
<file path=[Content_Types].xml><?xml version="1.0" encoding="utf-8"?>
<Types xmlns="http://schemas.openxmlformats.org/package/2006/content-types">
  <Default Extension="fntdata" ContentType="application/x-fontdata"/>
  <Default Extension="png" ContentType="image/png"/>
  <Default Extension="rels" ContentType="application/vnd.openxmlformats-package.relationships+xml"/>
  <Default Extension="xml" ContentType="application/vnd.openxmlformats-officedocument.presentationml.presentation.main+xml"/>
  <Override PartName="/docProps/app.xml" ContentType="application/vnd.openxmlformats-officedocument.extended-properties+xml"/>
  <Override PartName="/docProps/core.xml" ContentType="application/vnd.openxmlformats-package.core-properties+xml"/>
  <Override PartName="/ppt/slideLayouts/slideLayout.xml" ContentType="application/vnd.openxmlformats-officedocument.presentationml.slideLayout+xml"/>
  <Override PartName="/ppt/slideLayouts/slideMasters/slideMaster.xml" ContentType="application/vnd.openxmlformats-officedocument.presentationml.slideMaster+xml"/>
  <Override PartName="/ppt/slideLayouts/slideMasters/theme/theme.xml" ContentType="application/vnd.openxmlformats-officedocument.theme+xml"/>
  <Override PartName="/ppt/slides/slide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</Types>
</file>

<file path=_rels/.rels><?xml version="1.0" encoding="UTF-8"?><Relationships xmlns="http://schemas.openxmlformats.org/package/2006/relationships"><Relationship Id="rId2" Type="http://schemas.openxmlformats.org/package/2006/relationships/metadata/core-properties" Target="docProps/core.xml"/><Relationship Id="rId3" Type="http://schemas.openxmlformats.org/officeDocument/2006/relationships/extended-properties" Target="docProps/app.xml"/><Relationship Id="R00815e2714da42da" Type="http://schemas.openxmlformats.org/officeDocument/2006/relationships/officeDocument" Target="ppt/presentation.xml"/></Relationships>
</file>

<file path=ppt/presentation.xml><?xml version="1.0" encoding="utf-8"?>
<p:presentation xmlns:r="http://schemas.openxmlformats.org/officeDocument/2006/relationships" xmlns:p="http://schemas.openxmlformats.org/presentationml/2006/main" embedTrueTypeFonts="1">
  <p:sldMasterIdLst>
    <p:sldMasterId id="2147483648" r:id="rId1"/>
  </p:sldMasterIdLst>
  <p:sldIdLst>
    <p:sldId id="256" r:id="R10024"/>
    <p:sldId id="257" r:id="R10025"/>
    <p:sldId id="258" r:id="R10026"/>
    <p:sldId id="259" r:id="R10027"/>
    <p:sldId id="260" r:id="R10028"/>
    <p:sldId id="261" r:id="R10029"/>
    <p:sldId id="262" r:id="R10030"/>
    <p:sldId id="263" r:id="R10031"/>
    <p:sldId id="264" r:id="R10032"/>
    <p:sldId id="265" r:id="R10033"/>
    <p:sldId id="266" r:id="R10034"/>
    <p:sldId id="267" r:id="R10035"/>
    <p:sldId id="268" r:id="R10036"/>
    <p:sldId id="269" r:id="R10037"/>
    <p:sldId id="270" r:id="R10038"/>
    <p:sldId id="271" r:id="R10039"/>
    <p:sldId id="272" r:id="R10040"/>
    <p:sldId id="273" r:id="R10041"/>
    <p:sldId id="274" r:id="R10042"/>
    <p:sldId id="275" r:id="R10043"/>
    <p:sldId id="276" r:id="R10044"/>
    <p:sldId id="277" r:id="R10045"/>
    <p:sldId id="278" r:id="R10046"/>
    <p:sldId id="279" r:id="R10047"/>
    <p:sldId id="280" r:id="R10048"/>
    <p:sldId id="281" r:id="R10049"/>
    <p:sldId id="282" r:id="R10050"/>
    <p:sldId id="283" r:id="R10051"/>
    <p:sldId id="284" r:id="R10052"/>
    <p:sldId id="285" r:id="R10053"/>
    <p:sldId id="286" r:id="R10054"/>
    <p:sldId id="287" r:id="R10055"/>
    <p:sldId id="288" r:id="R10056"/>
    <p:sldId id="289" r:id="R10057"/>
    <p:sldId id="290" r:id="R10058"/>
    <p:sldId id="291" r:id="R10059"/>
    <p:sldId id="292" r:id="R10060"/>
    <p:sldId id="293" r:id="R10061"/>
    <p:sldId id="294" r:id="R10062"/>
    <p:sldId id="295" r:id="R10063"/>
    <p:sldId id="296" r:id="R10064"/>
    <p:sldId id="297" r:id="R10065"/>
    <p:sldId id="298" r:id="R10066"/>
    <p:sldId id="299" r:id="R10067"/>
    <p:sldId id="300" r:id="R10068"/>
    <p:sldId id="301" r:id="R10069"/>
    <p:sldId id="302" r:id="R10070"/>
    <p:sldId id="303" r:id="R10071"/>
    <p:sldId id="304" r:id="R10072"/>
    <p:sldId id="305" r:id="R10073"/>
    <p:sldId id="306" r:id="R10074"/>
    <p:sldId id="307" r:id="R10075"/>
    <p:sldId id="308" r:id="R10076"/>
    <p:sldId id="309" r:id="R10077"/>
    <p:sldId id="310" r:id="R10078"/>
    <p:sldId id="311" r:id="R10079"/>
    <p:sldId id="312" r:id="R10080"/>
    <p:sldId id="313" r:id="R10081"/>
    <p:sldId id="314" r:id="R10082"/>
  </p:sldIdLst>
  <p:sldSz cx="17335500" cy="9753600" type="custom"/>
  <p:notesSz cx="17335500" cy="9753600"/>
  <p:defaultTextStyle/>
</p:presentation>
</file>

<file path=ppt/_rels/presentation.xml.rels><?xml version="1.0" encoding="UTF-8"?><Relationships xmlns="http://schemas.openxmlformats.org/package/2006/relationships"><Relationship Id="rId1" Type="http://schemas.openxmlformats.org/officeDocument/2006/relationships/slideMaster" Target="slideLayouts/slideMasters/slideMaster.xml"/><Relationship Id="rId3" Type="http://schemas.openxmlformats.org/officeDocument/2006/relationships/theme" Target="slideLayouts/slideMasters/theme/theme.xml"/><Relationship Id="R10024" Type="http://schemas.openxmlformats.org/officeDocument/2006/relationships/slide" Target="slides/slide.xml"/><Relationship Id="R10025" Type="http://schemas.openxmlformats.org/officeDocument/2006/relationships/slide" Target="slides/slide2.xml"/><Relationship Id="R10026" Type="http://schemas.openxmlformats.org/officeDocument/2006/relationships/slide" Target="slides/slide3.xml"/><Relationship Id="R10027" Type="http://schemas.openxmlformats.org/officeDocument/2006/relationships/slide" Target="slides/slide4.xml"/><Relationship Id="R10028" Type="http://schemas.openxmlformats.org/officeDocument/2006/relationships/slide" Target="slides/slide5.xml"/><Relationship Id="R10029" Type="http://schemas.openxmlformats.org/officeDocument/2006/relationships/slide" Target="slides/slide6.xml"/><Relationship Id="R10030" Type="http://schemas.openxmlformats.org/officeDocument/2006/relationships/slide" Target="slides/slide7.xml"/><Relationship Id="R10031" Type="http://schemas.openxmlformats.org/officeDocument/2006/relationships/slide" Target="slides/slide8.xml"/><Relationship Id="R10032" Type="http://schemas.openxmlformats.org/officeDocument/2006/relationships/slide" Target="slides/slide9.xml"/><Relationship Id="R10033" Type="http://schemas.openxmlformats.org/officeDocument/2006/relationships/slide" Target="slides/slide10.xml"/><Relationship Id="R10034" Type="http://schemas.openxmlformats.org/officeDocument/2006/relationships/slide" Target="slides/slide11.xml"/><Relationship Id="R10035" Type="http://schemas.openxmlformats.org/officeDocument/2006/relationships/slide" Target="slides/slide12.xml"/><Relationship Id="R10036" Type="http://schemas.openxmlformats.org/officeDocument/2006/relationships/slide" Target="slides/slide13.xml"/><Relationship Id="R10037" Type="http://schemas.openxmlformats.org/officeDocument/2006/relationships/slide" Target="slides/slide14.xml"/><Relationship Id="R10038" Type="http://schemas.openxmlformats.org/officeDocument/2006/relationships/slide" Target="slides/slide15.xml"/><Relationship Id="R10039" Type="http://schemas.openxmlformats.org/officeDocument/2006/relationships/slide" Target="slides/slide16.xml"/><Relationship Id="R10040" Type="http://schemas.openxmlformats.org/officeDocument/2006/relationships/slide" Target="slides/slide17.xml"/><Relationship Id="R10041" Type="http://schemas.openxmlformats.org/officeDocument/2006/relationships/slide" Target="slides/slide18.xml"/><Relationship Id="R10042" Type="http://schemas.openxmlformats.org/officeDocument/2006/relationships/slide" Target="slides/slide19.xml"/><Relationship Id="R10043" Type="http://schemas.openxmlformats.org/officeDocument/2006/relationships/slide" Target="slides/slide20.xml"/><Relationship Id="R10044" Type="http://schemas.openxmlformats.org/officeDocument/2006/relationships/slide" Target="slides/slide21.xml"/><Relationship Id="R10045" Type="http://schemas.openxmlformats.org/officeDocument/2006/relationships/slide" Target="slides/slide22.xml"/><Relationship Id="R10046" Type="http://schemas.openxmlformats.org/officeDocument/2006/relationships/slide" Target="slides/slide23.xml"/><Relationship Id="R10047" Type="http://schemas.openxmlformats.org/officeDocument/2006/relationships/slide" Target="slides/slide24.xml"/><Relationship Id="R10048" Type="http://schemas.openxmlformats.org/officeDocument/2006/relationships/slide" Target="slides/slide25.xml"/><Relationship Id="R10049" Type="http://schemas.openxmlformats.org/officeDocument/2006/relationships/slide" Target="slides/slide26.xml"/><Relationship Id="R10050" Type="http://schemas.openxmlformats.org/officeDocument/2006/relationships/slide" Target="slides/slide27.xml"/><Relationship Id="R10051" Type="http://schemas.openxmlformats.org/officeDocument/2006/relationships/slide" Target="slides/slide28.xml"/><Relationship Id="R10052" Type="http://schemas.openxmlformats.org/officeDocument/2006/relationships/slide" Target="slides/slide29.xml"/><Relationship Id="R10053" Type="http://schemas.openxmlformats.org/officeDocument/2006/relationships/slide" Target="slides/slide30.xml"/><Relationship Id="R10054" Type="http://schemas.openxmlformats.org/officeDocument/2006/relationships/slide" Target="slides/slide31.xml"/><Relationship Id="R10055" Type="http://schemas.openxmlformats.org/officeDocument/2006/relationships/slide" Target="slides/slide32.xml"/><Relationship Id="R10056" Type="http://schemas.openxmlformats.org/officeDocument/2006/relationships/slide" Target="slides/slide33.xml"/><Relationship Id="R10057" Type="http://schemas.openxmlformats.org/officeDocument/2006/relationships/slide" Target="slides/slide34.xml"/><Relationship Id="R10058" Type="http://schemas.openxmlformats.org/officeDocument/2006/relationships/slide" Target="slides/slide35.xml"/><Relationship Id="R10059" Type="http://schemas.openxmlformats.org/officeDocument/2006/relationships/slide" Target="slides/slide36.xml"/><Relationship Id="R10060" Type="http://schemas.openxmlformats.org/officeDocument/2006/relationships/slide" Target="slides/slide37.xml"/><Relationship Id="R10061" Type="http://schemas.openxmlformats.org/officeDocument/2006/relationships/slide" Target="slides/slide38.xml"/><Relationship Id="R10062" Type="http://schemas.openxmlformats.org/officeDocument/2006/relationships/slide" Target="slides/slide39.xml"/><Relationship Id="R10063" Type="http://schemas.openxmlformats.org/officeDocument/2006/relationships/slide" Target="slides/slide40.xml"/><Relationship Id="R10064" Type="http://schemas.openxmlformats.org/officeDocument/2006/relationships/slide" Target="slides/slide41.xml"/><Relationship Id="R10065" Type="http://schemas.openxmlformats.org/officeDocument/2006/relationships/slide" Target="slides/slide42.xml"/><Relationship Id="R10066" Type="http://schemas.openxmlformats.org/officeDocument/2006/relationships/slide" Target="slides/slide43.xml"/><Relationship Id="R10067" Type="http://schemas.openxmlformats.org/officeDocument/2006/relationships/slide" Target="slides/slide44.xml"/><Relationship Id="R10068" Type="http://schemas.openxmlformats.org/officeDocument/2006/relationships/slide" Target="slides/slide45.xml"/><Relationship Id="R10069" Type="http://schemas.openxmlformats.org/officeDocument/2006/relationships/slide" Target="slides/slide46.xml"/><Relationship Id="R10070" Type="http://schemas.openxmlformats.org/officeDocument/2006/relationships/slide" Target="slides/slide47.xml"/><Relationship Id="R10071" Type="http://schemas.openxmlformats.org/officeDocument/2006/relationships/slide" Target="slides/slide48.xml"/><Relationship Id="R10072" Type="http://schemas.openxmlformats.org/officeDocument/2006/relationships/slide" Target="slides/slide49.xml"/><Relationship Id="R10073" Type="http://schemas.openxmlformats.org/officeDocument/2006/relationships/slide" Target="slides/slide50.xml"/><Relationship Id="R10074" Type="http://schemas.openxmlformats.org/officeDocument/2006/relationships/slide" Target="slides/slide51.xml"/><Relationship Id="R10075" Type="http://schemas.openxmlformats.org/officeDocument/2006/relationships/slide" Target="slides/slide52.xml"/><Relationship Id="R10076" Type="http://schemas.openxmlformats.org/officeDocument/2006/relationships/slide" Target="slides/slide53.xml"/><Relationship Id="R10077" Type="http://schemas.openxmlformats.org/officeDocument/2006/relationships/slide" Target="slides/slide54.xml"/><Relationship Id="R10078" Type="http://schemas.openxmlformats.org/officeDocument/2006/relationships/slide" Target="slides/slide55.xml"/><Relationship Id="R10079" Type="http://schemas.openxmlformats.org/officeDocument/2006/relationships/slide" Target="slides/slide56.xml"/><Relationship Id="R10080" Type="http://schemas.openxmlformats.org/officeDocument/2006/relationships/slide" Target="slides/slide57.xml"/><Relationship Id="R10081" Type="http://schemas.openxmlformats.org/officeDocument/2006/relationships/slide" Target="slides/slide58.xml"/><Relationship Id="R10082" Type="http://schemas.openxmlformats.org/officeDocument/2006/relationships/slide" Target="slides/slide59.xml"/></Relationships>
</file>

<file path=ppt/slideLayouts/_rels/slideLayout.xml.rels><?xml version="1.0" encoding="UTF-8"?><Relationships xmlns="http://schemas.openxmlformats.org/package/2006/relationships"><Relationship Id="rId1" Type="http://schemas.openxmlformats.org/officeDocument/2006/relationships/slideMaster" Target="slideMasters/slideMaster.xml"/></Relationships>
</file>

<file path=ppt/slideLayouts/slideLayout.xml><?xml version="1.0" encoding="utf-8"?>
<p:sldLayout xmlns:p="http://schemas.openxmlformats.org/presentationml/2006/main">
  <p:cSld>
    <p:spTree>
      <p:nvGrpSpPr>
        <p:cNvPr id="1" name=""/>
        <p:cNvGrpSpPr/>
        <p:nvPr/>
      </p:nvGrpSpPr>
      <p:grpSpPr>
        <a:xfrm xmlns:a="http://schemas.openxmlformats.org/drawingml/2006/main"/>
      </p:grpSpPr>
    </p:spTree>
  </p:cSld>
  <p:clrMapOvr>
    <a:masterClrMapping xmlns:a="http://schemas.openxmlformats.org/drawingml/2006/main"/>
  </p:clrMapOvr>
</p:sldLayout>
</file>

<file path=ppt/slideLayouts/slideMasters/_rels/slideMaster.xml.rels><?xml version="1.0" encoding="UTF-8"?><Relationships xmlns="http://schemas.openxmlformats.org/package/2006/relationships"><Relationship Id="rId1" Type="http://schemas.openxmlformats.org/officeDocument/2006/relationships/slideLayout" Target="../slideLayout.xml"/><Relationship Id="rId3" Type="http://schemas.openxmlformats.org/officeDocument/2006/relationships/theme" Target="theme/theme.xml"/></Relationships>
</file>

<file path=ppt/slideLayouts/slideMasters/slideMaster.xml><?xml version="1.0" encoding="utf-8"?>
<p:sldMaster xmlns:p="http://schemas.openxmlformats.org/presentationml/2006/main">
  <p:cSld>
    <p:spTree>
      <p:nvGrpSpPr>
        <p:cNvPr id="1" name=""/>
        <p:cNvGrpSpPr/>
        <p:nvPr/>
      </p:nvGrpSpPr>
      <p:grpSpPr>
        <a:xfrm xmlns:a="http://schemas.openxmlformats.org/drawingml/2006/main"/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xmlns:r="http://schemas.openxmlformats.org/officeDocument/2006/relationships" id="2147483649" r:id="rId1"/>
  </p:sldLayoutIdLst>
  <p:txStyles>
    <p:titleStyle/>
    <p:bodyStyle/>
    <p:otherStyle/>
  </p:txStyles>
</p:sldMaster>
</file>

<file path=ppt/slideLayouts/slideMasters/theme/theme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noFill/>
        <a:pattFill/>
        <a:grpFill/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</a:effectStyleLst>
      <a:bgFillStyleLst>
        <a:solidFill>
          <a:schemeClr val="phClr"/>
        </a:solidFill>
        <a:gradFill>
          <a:gsLst>
            <a:gs pos="0">
              <a:schemeClr val="phClr">
                <a:tint val="50000"/>
                <a:satMod val="300000"/>
              </a:schemeClr>
            </a:gs>
            <a:gs pos="0">
              <a:schemeClr val="phClr">
                <a:tint val="50000"/>
                <a:satMod val="300000"/>
              </a:schemeClr>
            </a:gs>
            <a:gs pos="0">
              <a:schemeClr val="phClr">
                <a:tint val="50000"/>
                <a:satMod val="300000"/>
              </a:schemeClr>
            </a:gs>
          </a:gsLst>
          <a:lin ang="16200000" scaled="1"/>
        </a:gradFill>
        <a:gradFill>
          <a:gsLst>
            <a:gs pos="0">
              <a:schemeClr val="phClr">
                <a:tint val="50000"/>
                <a:satMod val="300000"/>
              </a:schemeClr>
            </a:gs>
            <a:gs pos="0">
              <a:schemeClr val="phClr">
                <a:tint val="50000"/>
                <a:satMod val="300000"/>
              </a:schemeClr>
            </a:gs>
          </a:gsLst>
          <a:lin ang="16200000" scaled="1"/>
        </a:gradFill>
      </a:bgFillStyleLst>
    </a:fmtScheme>
  </a:themeElements>
  <a:objectDefaults/>
  <a:extraClrSchemeLst/>
</a:theme>
</file>

<file path=ppt/slides/_rels/slide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102" Type="http://schemas.openxmlformats.org/officeDocument/2006/relationships/image" Target="../media/image102.png"/></Relationships>
</file>

<file path=ppt/slides/_rels/slide10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3471" Type="http://schemas.openxmlformats.org/officeDocument/2006/relationships/image" Target="../media/image102.png"/><Relationship Id="rId3473" Type="http://schemas.openxmlformats.org/officeDocument/2006/relationships/image" Target="../media/image3473.png"/><Relationship Id="rId3475" Type="http://schemas.openxmlformats.org/officeDocument/2006/relationships/image" Target="../media/image3475.png"/><Relationship Id="rId3479" Type="http://schemas.openxmlformats.org/officeDocument/2006/relationships/image" Target="../media/image3479.png"/><Relationship Id="rId3530" Type="http://schemas.openxmlformats.org/officeDocument/2006/relationships/image" Target="../media/image3530.png"/></Relationships>
</file>

<file path=ppt/slides/_rels/slide11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4606" Type="http://schemas.openxmlformats.org/officeDocument/2006/relationships/image" Target="../media/image102.png"/></Relationships>
</file>

<file path=ppt/slides/_rels/slide12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4611" Type="http://schemas.openxmlformats.org/officeDocument/2006/relationships/image" Target="../media/image102.png"/></Relationships>
</file>

<file path=ppt/slides/_rels/slide13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4619" Type="http://schemas.openxmlformats.org/officeDocument/2006/relationships/image" Target="../media/image102.png"/></Relationships>
</file>

<file path=ppt/slides/_rels/slide14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4629" Type="http://schemas.openxmlformats.org/officeDocument/2006/relationships/image" Target="../media/image102.png"/></Relationships>
</file>

<file path=ppt/slides/_rels/slide15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4638" Type="http://schemas.openxmlformats.org/officeDocument/2006/relationships/image" Target="../media/image102.png"/></Relationships>
</file>

<file path=ppt/slides/_rels/slide16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4649" Type="http://schemas.openxmlformats.org/officeDocument/2006/relationships/image" Target="../media/image102.png"/></Relationships>
</file>

<file path=ppt/slides/_rels/slide17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4654" Type="http://schemas.openxmlformats.org/officeDocument/2006/relationships/image" Target="../media/image102.png"/></Relationships>
</file>

<file path=ppt/slides/_rels/slide18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4661" Type="http://schemas.openxmlformats.org/officeDocument/2006/relationships/image" Target="../media/image102.png"/><Relationship Id="rId4663" Type="http://schemas.openxmlformats.org/officeDocument/2006/relationships/image" Target="../media/image4663.png"/><Relationship Id="rId4665" Type="http://schemas.openxmlformats.org/officeDocument/2006/relationships/image" Target="../media/image4665.png"/><Relationship Id="rId4667" Type="http://schemas.openxmlformats.org/officeDocument/2006/relationships/image" Target="../media/image4667.png"/><Relationship Id="rId4669" Type="http://schemas.openxmlformats.org/officeDocument/2006/relationships/image" Target="../media/image4669.png"/><Relationship Id="rId4671" Type="http://schemas.openxmlformats.org/officeDocument/2006/relationships/image" Target="../media/image4671.png"/></Relationships>
</file>

<file path=ppt/slides/_rels/slide19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4682" Type="http://schemas.openxmlformats.org/officeDocument/2006/relationships/image" Target="../media/image102.png"/><Relationship Id="rId4685" Type="http://schemas.openxmlformats.org/officeDocument/2006/relationships/image" Target="../media/image4685.png"/><Relationship Id="rId4688" Type="http://schemas.openxmlformats.org/officeDocument/2006/relationships/image" Target="../media/image4685.png"/><Relationship Id="rId4691" Type="http://schemas.openxmlformats.org/officeDocument/2006/relationships/image" Target="../media/image4685.png"/><Relationship Id="rId4694" Type="http://schemas.openxmlformats.org/officeDocument/2006/relationships/image" Target="../media/image4694.png"/><Relationship Id="rId4696" Type="http://schemas.openxmlformats.org/officeDocument/2006/relationships/image" Target="../media/image4696.png"/></Relationships>
</file>

<file path=ppt/slides/_rels/slide2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111" Type="http://schemas.openxmlformats.org/officeDocument/2006/relationships/image" Target="../media/image102.png"/><Relationship Id="rId116" Type="http://schemas.openxmlformats.org/officeDocument/2006/relationships/image" Target="../media/image116.png"/><Relationship Id="rId119" Type="http://schemas.openxmlformats.org/officeDocument/2006/relationships/image" Target="../media/image119.png"/></Relationships>
</file>

<file path=ppt/slides/_rels/slide20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4704" Type="http://schemas.openxmlformats.org/officeDocument/2006/relationships/image" Target="../media/image102.png"/><Relationship Id="rId4707" Type="http://schemas.openxmlformats.org/officeDocument/2006/relationships/image" Target="../media/image4685.png"/><Relationship Id="rId4709" Type="http://schemas.openxmlformats.org/officeDocument/2006/relationships/image" Target="../media/image4685.png"/><Relationship Id="rId4712" Type="http://schemas.openxmlformats.org/officeDocument/2006/relationships/image" Target="../media/image4685.png"/><Relationship Id="rId4715" Type="http://schemas.openxmlformats.org/officeDocument/2006/relationships/image" Target="../media/image4715.png"/><Relationship Id="rId4717" Type="http://schemas.openxmlformats.org/officeDocument/2006/relationships/image" Target="../media/image4717.png"/><Relationship Id="rId4719" Type="http://schemas.openxmlformats.org/officeDocument/2006/relationships/image" Target="../media/image4719.png"/></Relationships>
</file>

<file path=ppt/slides/_rels/slide21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4744" Type="http://schemas.openxmlformats.org/officeDocument/2006/relationships/image" Target="../media/image102.png"/><Relationship Id="rId4747" Type="http://schemas.openxmlformats.org/officeDocument/2006/relationships/image" Target="../media/image4685.png"/><Relationship Id="rId4749" Type="http://schemas.openxmlformats.org/officeDocument/2006/relationships/image" Target="../media/image4685.png"/><Relationship Id="rId4751" Type="http://schemas.openxmlformats.org/officeDocument/2006/relationships/image" Target="../media/image4685.png"/><Relationship Id="rId4754" Type="http://schemas.openxmlformats.org/officeDocument/2006/relationships/image" Target="../media/image4715.png"/><Relationship Id="rId4756" Type="http://schemas.openxmlformats.org/officeDocument/2006/relationships/image" Target="../media/image4717.png"/><Relationship Id="rId4758" Type="http://schemas.openxmlformats.org/officeDocument/2006/relationships/image" Target="../media/image4758.png"/><Relationship Id="rId4765" Type="http://schemas.openxmlformats.org/officeDocument/2006/relationships/image" Target="../media/image4765.png"/></Relationships>
</file>

<file path=ppt/slides/_rels/slide22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4813" Type="http://schemas.openxmlformats.org/officeDocument/2006/relationships/image" Target="../media/image102.png"/><Relationship Id="rId4816" Type="http://schemas.openxmlformats.org/officeDocument/2006/relationships/image" Target="../media/image4685.png"/><Relationship Id="rId4818" Type="http://schemas.openxmlformats.org/officeDocument/2006/relationships/image" Target="../media/image4685.png"/><Relationship Id="rId4820" Type="http://schemas.openxmlformats.org/officeDocument/2006/relationships/image" Target="../media/image4685.png"/><Relationship Id="rId4822" Type="http://schemas.openxmlformats.org/officeDocument/2006/relationships/image" Target="../media/image4715.png"/><Relationship Id="rId4824" Type="http://schemas.openxmlformats.org/officeDocument/2006/relationships/image" Target="../media/image4717.png"/><Relationship Id="rId4826" Type="http://schemas.openxmlformats.org/officeDocument/2006/relationships/image" Target="../media/image4758.png"/><Relationship Id="rId4828" Type="http://schemas.openxmlformats.org/officeDocument/2006/relationships/image" Target="../media/image4828.png"/><Relationship Id="rId4837" Type="http://schemas.openxmlformats.org/officeDocument/2006/relationships/image" Target="../media/image4837.png"/></Relationships>
</file>

<file path=ppt/slides/_rels/slide23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4906" Type="http://schemas.openxmlformats.org/officeDocument/2006/relationships/image" Target="../media/image102.png"/><Relationship Id="rId4910" Type="http://schemas.openxmlformats.org/officeDocument/2006/relationships/image" Target="../media/image4685.png"/><Relationship Id="rId4912" Type="http://schemas.openxmlformats.org/officeDocument/2006/relationships/image" Target="../media/image4685.png"/><Relationship Id="rId4914" Type="http://schemas.openxmlformats.org/officeDocument/2006/relationships/image" Target="../media/image4685.png"/><Relationship Id="rId4917" Type="http://schemas.openxmlformats.org/officeDocument/2006/relationships/image" Target="../media/image4917.png"/><Relationship Id="rId4920" Type="http://schemas.openxmlformats.org/officeDocument/2006/relationships/image" Target="../media/image4920.png"/></Relationships>
</file>

<file path=ppt/slides/_rels/slide24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4930" Type="http://schemas.openxmlformats.org/officeDocument/2006/relationships/image" Target="../media/image102.png"/><Relationship Id="rId4933" Type="http://schemas.openxmlformats.org/officeDocument/2006/relationships/image" Target="../media/image4933.png"/><Relationship Id="rId4935" Type="http://schemas.openxmlformats.org/officeDocument/2006/relationships/image" Target="../media/image4685.png"/><Relationship Id="rId4937" Type="http://schemas.openxmlformats.org/officeDocument/2006/relationships/image" Target="../media/image4685.png"/><Relationship Id="rId4939" Type="http://schemas.openxmlformats.org/officeDocument/2006/relationships/image" Target="../media/image4939.png"/><Relationship Id="rId4941" Type="http://schemas.openxmlformats.org/officeDocument/2006/relationships/image" Target="../media/image4685.png"/><Relationship Id="rId4943" Type="http://schemas.openxmlformats.org/officeDocument/2006/relationships/image" Target="../media/image4943.png"/><Relationship Id="rId4945" Type="http://schemas.openxmlformats.org/officeDocument/2006/relationships/image" Target="../media/image4685.png"/><Relationship Id="rId4947" Type="http://schemas.openxmlformats.org/officeDocument/2006/relationships/image" Target="../media/image4947.png"/><Relationship Id="rId4949" Type="http://schemas.openxmlformats.org/officeDocument/2006/relationships/image" Target="../media/image4685.png"/><Relationship Id="rId4952" Type="http://schemas.openxmlformats.org/officeDocument/2006/relationships/image" Target="../media/image4952.png"/></Relationships>
</file>

<file path=ppt/slides/_rels/slide25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100" Type="http://schemas.openxmlformats.org/officeDocument/2006/relationships/hyperlink" TargetMode="External" Target="https://iopscience.iop.org/article/10.1088/1361-6552/aa5b25"/><Relationship Id="rId4963" Type="http://schemas.openxmlformats.org/officeDocument/2006/relationships/image" Target="../media/image102.png"/><Relationship Id="rId4965" Type="http://schemas.openxmlformats.org/officeDocument/2006/relationships/image" Target="../media/image4965.png"/><Relationship Id="rId4969" Type="http://schemas.openxmlformats.org/officeDocument/2006/relationships/image" Target="../media/image4969.png"/><Relationship Id="rId4973" Type="http://schemas.openxmlformats.org/officeDocument/2006/relationships/image" Target="../media/image4973.png"/><Relationship Id="rId4985" Type="http://schemas.openxmlformats.org/officeDocument/2006/relationships/image" Target="../media/image4985.png"/><Relationship Id="rId4990" Type="http://schemas.openxmlformats.org/officeDocument/2006/relationships/image" Target="../media/image4990.png"/><Relationship Id="rId4992" Type="http://schemas.openxmlformats.org/officeDocument/2006/relationships/image" Target="../media/image4992.png"/></Relationships>
</file>

<file path=ppt/slides/_rels/slide26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5011" Type="http://schemas.openxmlformats.org/officeDocument/2006/relationships/image" Target="../media/image102.png"/><Relationship Id="rId5014" Type="http://schemas.openxmlformats.org/officeDocument/2006/relationships/image" Target="../media/image4685.png"/><Relationship Id="rId5016" Type="http://schemas.openxmlformats.org/officeDocument/2006/relationships/image" Target="../media/image4685.png"/><Relationship Id="rId5018" Type="http://schemas.openxmlformats.org/officeDocument/2006/relationships/image" Target="../media/image4685.png"/><Relationship Id="rId5021" Type="http://schemas.openxmlformats.org/officeDocument/2006/relationships/image" Target="../media/image5021.png"/></Relationships>
</file>

<file path=ppt/slides/_rels/slide27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5028" Type="http://schemas.openxmlformats.org/officeDocument/2006/relationships/image" Target="../media/image102.png"/><Relationship Id="rId5031" Type="http://schemas.openxmlformats.org/officeDocument/2006/relationships/image" Target="../media/image4685.png"/><Relationship Id="rId5033" Type="http://schemas.openxmlformats.org/officeDocument/2006/relationships/image" Target="../media/image4685.png"/><Relationship Id="rId5035" Type="http://schemas.openxmlformats.org/officeDocument/2006/relationships/image" Target="../media/image4685.png"/><Relationship Id="rId5038" Type="http://schemas.openxmlformats.org/officeDocument/2006/relationships/image" Target="../media/image5038.png"/></Relationships>
</file>

<file path=ppt/slides/_rels/slide28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5048" Type="http://schemas.openxmlformats.org/officeDocument/2006/relationships/image" Target="../media/image102.png"/><Relationship Id="rId5051" Type="http://schemas.openxmlformats.org/officeDocument/2006/relationships/image" Target="../media/image5051.png"/></Relationships>
</file>

<file path=ppt/slides/_rels/slide29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5055" Type="http://schemas.openxmlformats.org/officeDocument/2006/relationships/image" Target="../media/image102.png"/><Relationship Id="rId5058" Type="http://schemas.openxmlformats.org/officeDocument/2006/relationships/image" Target="../media/image4685.png"/><Relationship Id="rId5060" Type="http://schemas.openxmlformats.org/officeDocument/2006/relationships/image" Target="../media/image4685.png"/><Relationship Id="rId5062" Type="http://schemas.openxmlformats.org/officeDocument/2006/relationships/image" Target="../media/image4685.png"/><Relationship Id="rId5064" Type="http://schemas.openxmlformats.org/officeDocument/2006/relationships/image" Target="../media/image4685.png"/></Relationships>
</file>

<file path=ppt/slides/_rels/slide3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125" Type="http://schemas.openxmlformats.org/officeDocument/2006/relationships/image" Target="../media/image102.png"/><Relationship Id="rId130" Type="http://schemas.openxmlformats.org/officeDocument/2006/relationships/image" Target="../media/image130.png"/><Relationship Id="rId140" Type="http://schemas.openxmlformats.org/officeDocument/2006/relationships/image" Target="../media/image140.png"/></Relationships>
</file>

<file path=ppt/slides/_rels/slide30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5073" Type="http://schemas.openxmlformats.org/officeDocument/2006/relationships/image" Target="../media/image102.png"/><Relationship Id="rId5075" Type="http://schemas.openxmlformats.org/officeDocument/2006/relationships/image" Target="../media/image5075.png"/><Relationship Id="rId5077" Type="http://schemas.openxmlformats.org/officeDocument/2006/relationships/image" Target="../media/image5077.png"/><Relationship Id="rId5079" Type="http://schemas.openxmlformats.org/officeDocument/2006/relationships/image" Target="../media/image4685.png"/><Relationship Id="rId5081" Type="http://schemas.openxmlformats.org/officeDocument/2006/relationships/image" Target="../media/image4685.png"/><Relationship Id="rId5083" Type="http://schemas.openxmlformats.org/officeDocument/2006/relationships/image" Target="../media/image4685.png"/><Relationship Id="rId5087" Type="http://schemas.openxmlformats.org/officeDocument/2006/relationships/image" Target="../media/image5087.png"/><Relationship Id="rId5089" Type="http://schemas.openxmlformats.org/officeDocument/2006/relationships/image" Target="../media/image5089.png"/></Relationships>
</file>

<file path=ppt/slides/_rels/slide31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5098" Type="http://schemas.openxmlformats.org/officeDocument/2006/relationships/image" Target="../media/image102.png"/><Relationship Id="rId5101" Type="http://schemas.openxmlformats.org/officeDocument/2006/relationships/image" Target="../media/image4685.png"/><Relationship Id="rId5103" Type="http://schemas.openxmlformats.org/officeDocument/2006/relationships/image" Target="../media/image4685.png"/><Relationship Id="rId5105" Type="http://schemas.openxmlformats.org/officeDocument/2006/relationships/image" Target="../media/image4685.png"/><Relationship Id="rId5106" Type="http://schemas.openxmlformats.org/officeDocument/2006/relationships/image" Target="../media/image5106.png"/><Relationship Id="rId5108" Type="http://schemas.openxmlformats.org/officeDocument/2006/relationships/image" Target="../media/image5108.png"/><Relationship Id="rId5110" Type="http://schemas.openxmlformats.org/officeDocument/2006/relationships/image" Target="../media/image5110.png"/><Relationship Id="rId5112" Type="http://schemas.openxmlformats.org/officeDocument/2006/relationships/image" Target="../media/image5112.png"/></Relationships>
</file>

<file path=ppt/slides/_rels/slide32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5119" Type="http://schemas.openxmlformats.org/officeDocument/2006/relationships/image" Target="../media/image102.png"/><Relationship Id="rId5122" Type="http://schemas.openxmlformats.org/officeDocument/2006/relationships/image" Target="../media/image4685.png"/><Relationship Id="rId5124" Type="http://schemas.openxmlformats.org/officeDocument/2006/relationships/image" Target="../media/image4685.png"/><Relationship Id="rId5126" Type="http://schemas.openxmlformats.org/officeDocument/2006/relationships/image" Target="../media/image4685.png"/><Relationship Id="rId5127" Type="http://schemas.openxmlformats.org/officeDocument/2006/relationships/image" Target="../media/image5127.png"/><Relationship Id="rId5129" Type="http://schemas.openxmlformats.org/officeDocument/2006/relationships/image" Target="../media/image5129.png"/><Relationship Id="rId5131" Type="http://schemas.openxmlformats.org/officeDocument/2006/relationships/image" Target="../media/image5131.png"/><Relationship Id="rId5133" Type="http://schemas.openxmlformats.org/officeDocument/2006/relationships/image" Target="../media/image5133.png"/><Relationship Id="rId5135" Type="http://schemas.openxmlformats.org/officeDocument/2006/relationships/image" Target="../media/image5135.png"/><Relationship Id="rId5137" Type="http://schemas.openxmlformats.org/officeDocument/2006/relationships/image" Target="../media/image5137.png"/></Relationships>
</file>

<file path=ppt/slides/_rels/slide33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5144" Type="http://schemas.openxmlformats.org/officeDocument/2006/relationships/image" Target="../media/image102.png"/><Relationship Id="rId5147" Type="http://schemas.openxmlformats.org/officeDocument/2006/relationships/image" Target="../media/image4685.png"/><Relationship Id="rId5149" Type="http://schemas.openxmlformats.org/officeDocument/2006/relationships/image" Target="../media/image4685.png"/><Relationship Id="rId5151" Type="http://schemas.openxmlformats.org/officeDocument/2006/relationships/image" Target="../media/image4685.png"/><Relationship Id="rId5152" Type="http://schemas.openxmlformats.org/officeDocument/2006/relationships/image" Target="../media/image5152.png"/><Relationship Id="rId5154" Type="http://schemas.openxmlformats.org/officeDocument/2006/relationships/image" Target="../media/image5133.png"/><Relationship Id="rId5156" Type="http://schemas.openxmlformats.org/officeDocument/2006/relationships/image" Target="../media/image5156.png"/><Relationship Id="rId5158" Type="http://schemas.openxmlformats.org/officeDocument/2006/relationships/image" Target="../media/image5158.png"/><Relationship Id="rId5160" Type="http://schemas.openxmlformats.org/officeDocument/2006/relationships/image" Target="../media/image5160.png"/></Relationships>
</file>

<file path=ppt/slides/_rels/slide34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5167" Type="http://schemas.openxmlformats.org/officeDocument/2006/relationships/image" Target="../media/image102.png"/><Relationship Id="rId5169" Type="http://schemas.openxmlformats.org/officeDocument/2006/relationships/image" Target="../media/image5169.png"/><Relationship Id="rId5173" Type="http://schemas.openxmlformats.org/officeDocument/2006/relationships/image" Target="../media/image5173.png"/><Relationship Id="rId5177" Type="http://schemas.openxmlformats.org/officeDocument/2006/relationships/image" Target="../media/image4685.png"/><Relationship Id="rId5179" Type="http://schemas.openxmlformats.org/officeDocument/2006/relationships/image" Target="../media/image4685.png"/><Relationship Id="rId5181" Type="http://schemas.openxmlformats.org/officeDocument/2006/relationships/image" Target="../media/image4685.png"/><Relationship Id="rId5183" Type="http://schemas.openxmlformats.org/officeDocument/2006/relationships/image" Target="../media/image4685.png"/><Relationship Id="rId5244" Type="http://schemas.openxmlformats.org/officeDocument/2006/relationships/image" Target="../media/image5244.png"/><Relationship Id="rId5248" Type="http://schemas.openxmlformats.org/officeDocument/2006/relationships/image" Target="../media/image5248.png"/><Relationship Id="rId5252" Type="http://schemas.openxmlformats.org/officeDocument/2006/relationships/image" Target="../media/image5252.png"/><Relationship Id="rId5261" Type="http://schemas.openxmlformats.org/officeDocument/2006/relationships/image" Target="../media/image5261.png"/><Relationship Id="rId5269" Type="http://schemas.openxmlformats.org/officeDocument/2006/relationships/image" Target="../media/image5269.png"/><Relationship Id="rId5277" Type="http://schemas.openxmlformats.org/officeDocument/2006/relationships/image" Target="../media/image5277.png"/><Relationship Id="rId5285" Type="http://schemas.openxmlformats.org/officeDocument/2006/relationships/image" Target="../media/image5285.png"/><Relationship Id="rId5293" Type="http://schemas.openxmlformats.org/officeDocument/2006/relationships/image" Target="../media/image5293.png"/><Relationship Id="rId5317" Type="http://schemas.openxmlformats.org/officeDocument/2006/relationships/image" Target="../media/image5317.png"/><Relationship Id="rId5319" Type="http://schemas.openxmlformats.org/officeDocument/2006/relationships/image" Target="../media/image5319.png"/><Relationship Id="rId5321" Type="http://schemas.openxmlformats.org/officeDocument/2006/relationships/image" Target="../media/image5321.png"/><Relationship Id="rId5323" Type="http://schemas.openxmlformats.org/officeDocument/2006/relationships/image" Target="../media/image5323.png"/><Relationship Id="rId5331" Type="http://schemas.openxmlformats.org/officeDocument/2006/relationships/image" Target="../media/image5331.png"/><Relationship Id="rId5335" Type="http://schemas.openxmlformats.org/officeDocument/2006/relationships/image" Target="../media/image5335.png"/><Relationship Id="rId5339" Type="http://schemas.openxmlformats.org/officeDocument/2006/relationships/image" Target="../media/image5339.png"/><Relationship Id="rId5343" Type="http://schemas.openxmlformats.org/officeDocument/2006/relationships/image" Target="../media/image5343.png"/><Relationship Id="rId5347" Type="http://schemas.openxmlformats.org/officeDocument/2006/relationships/image" Target="../media/image5347.png"/><Relationship Id="rId5356" Type="http://schemas.openxmlformats.org/officeDocument/2006/relationships/image" Target="../media/image5356.png"/></Relationships>
</file>

<file path=ppt/slides/_rels/slide35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5374" Type="http://schemas.openxmlformats.org/officeDocument/2006/relationships/image" Target="../media/image102.png"/><Relationship Id="rId5377" Type="http://schemas.openxmlformats.org/officeDocument/2006/relationships/image" Target="../media/image5377.png"/></Relationships>
</file>

<file path=ppt/slides/_rels/slide36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5381" Type="http://schemas.openxmlformats.org/officeDocument/2006/relationships/image" Target="../media/image102.png"/><Relationship Id="rId5385" Type="http://schemas.openxmlformats.org/officeDocument/2006/relationships/image" Target="../media/image5385.png"/><Relationship Id="rId5387" Type="http://schemas.openxmlformats.org/officeDocument/2006/relationships/image" Target="../media/image5385.png"/><Relationship Id="rId5389" Type="http://schemas.openxmlformats.org/officeDocument/2006/relationships/image" Target="../media/image5377.png"/><Relationship Id="rId5391" Type="http://schemas.openxmlformats.org/officeDocument/2006/relationships/image" Target="../media/image5391.png"/><Relationship Id="rId5393" Type="http://schemas.openxmlformats.org/officeDocument/2006/relationships/image" Target="../media/image5393.png"/></Relationships>
</file>

<file path=ppt/slides/_rels/slide37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5399" Type="http://schemas.openxmlformats.org/officeDocument/2006/relationships/image" Target="../media/image102.png"/><Relationship Id="rId5405" Type="http://schemas.openxmlformats.org/officeDocument/2006/relationships/image" Target="../media/image5385.png"/><Relationship Id="rId5407" Type="http://schemas.openxmlformats.org/officeDocument/2006/relationships/image" Target="../media/image5385.png"/><Relationship Id="rId5409" Type="http://schemas.openxmlformats.org/officeDocument/2006/relationships/image" Target="../media/image5377.png"/><Relationship Id="rId5411" Type="http://schemas.openxmlformats.org/officeDocument/2006/relationships/image" Target="../media/image5391.png"/><Relationship Id="rId5413" Type="http://schemas.openxmlformats.org/officeDocument/2006/relationships/image" Target="../media/image5393.png"/><Relationship Id="rId5415" Type="http://schemas.openxmlformats.org/officeDocument/2006/relationships/image" Target="../media/image5385.png"/><Relationship Id="rId5417" Type="http://schemas.openxmlformats.org/officeDocument/2006/relationships/image" Target="../media/image5385.png"/><Relationship Id="rId5419" Type="http://schemas.openxmlformats.org/officeDocument/2006/relationships/image" Target="../media/image5419.png"/></Relationships>
</file>

<file path=ppt/slides/_rels/slide38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5427" Type="http://schemas.openxmlformats.org/officeDocument/2006/relationships/image" Target="../media/image102.png"/><Relationship Id="rId5429" Type="http://schemas.openxmlformats.org/officeDocument/2006/relationships/image" Target="../media/image5429.png"/></Relationships>
</file>

<file path=ppt/slides/_rels/slide39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5450" Type="http://schemas.openxmlformats.org/officeDocument/2006/relationships/image" Target="../media/image102.png"/><Relationship Id="rId5453" Type="http://schemas.openxmlformats.org/officeDocument/2006/relationships/image" Target="../media/image5453.png"/><Relationship Id="rId5490" Type="http://schemas.openxmlformats.org/officeDocument/2006/relationships/image" Target="../media/image5490.png"/><Relationship Id="rId5492" Type="http://schemas.openxmlformats.org/officeDocument/2006/relationships/image" Target="../media/image5385.png"/><Relationship Id="rId5495" Type="http://schemas.openxmlformats.org/officeDocument/2006/relationships/image" Target="../media/image5495.png"/></Relationships>
</file>

<file path=ppt/slides/_rels/slide4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167" Type="http://schemas.openxmlformats.org/officeDocument/2006/relationships/image" Target="../media/image102.png"/><Relationship Id="rId169" Type="http://schemas.openxmlformats.org/officeDocument/2006/relationships/image" Target="../media/image169.png"/><Relationship Id="rId173" Type="http://schemas.openxmlformats.org/officeDocument/2006/relationships/image" Target="../media/image173.png"/></Relationships>
</file>

<file path=ppt/slides/_rels/slide40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5606" Type="http://schemas.openxmlformats.org/officeDocument/2006/relationships/image" Target="../media/image102.png"/><Relationship Id="rId5609" Type="http://schemas.openxmlformats.org/officeDocument/2006/relationships/image" Target="../media/image5385.png"/><Relationship Id="rId5611" Type="http://schemas.openxmlformats.org/officeDocument/2006/relationships/image" Target="../media/image5385.png"/><Relationship Id="rId5613" Type="http://schemas.openxmlformats.org/officeDocument/2006/relationships/image" Target="../media/image5385.png"/><Relationship Id="rId5616" Type="http://schemas.openxmlformats.org/officeDocument/2006/relationships/image" Target="../media/image5133.png"/><Relationship Id="rId5618" Type="http://schemas.openxmlformats.org/officeDocument/2006/relationships/image" Target="../media/image5618.png"/><Relationship Id="rId5620" Type="http://schemas.openxmlformats.org/officeDocument/2006/relationships/image" Target="../media/image5620.png"/><Relationship Id="rId5622" Type="http://schemas.openxmlformats.org/officeDocument/2006/relationships/image" Target="../media/image5622.png"/><Relationship Id="rId5624" Type="http://schemas.openxmlformats.org/officeDocument/2006/relationships/image" Target="../media/image5624.png"/><Relationship Id="rId5626" Type="http://schemas.openxmlformats.org/officeDocument/2006/relationships/image" Target="../media/image5626.png"/></Relationships>
</file>

<file path=ppt/slides/_rels/slide41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5633" Type="http://schemas.openxmlformats.org/officeDocument/2006/relationships/image" Target="../media/image102.png"/><Relationship Id="rId5636" Type="http://schemas.openxmlformats.org/officeDocument/2006/relationships/image" Target="../media/image5385.png"/><Relationship Id="rId5638" Type="http://schemas.openxmlformats.org/officeDocument/2006/relationships/image" Target="../media/image5638.png"/><Relationship Id="rId5640" Type="http://schemas.openxmlformats.org/officeDocument/2006/relationships/image" Target="../media/image5640.png"/><Relationship Id="rId5642" Type="http://schemas.openxmlformats.org/officeDocument/2006/relationships/image" Target="../media/image5642.png"/></Relationships>
</file>

<file path=ppt/slides/_rels/slide42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5675" Type="http://schemas.openxmlformats.org/officeDocument/2006/relationships/image" Target="../media/image102.png"/><Relationship Id="rId5677" Type="http://schemas.openxmlformats.org/officeDocument/2006/relationships/image" Target="../media/image5385.png"/><Relationship Id="rId5679" Type="http://schemas.openxmlformats.org/officeDocument/2006/relationships/image" Target="../media/image5638.png"/><Relationship Id="rId5681" Type="http://schemas.openxmlformats.org/officeDocument/2006/relationships/image" Target="../media/image5640.png"/><Relationship Id="rId5683" Type="http://schemas.openxmlformats.org/officeDocument/2006/relationships/image" Target="../media/image5642.png"/></Relationships>
</file>

<file path=ppt/slides/_rels/slide43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5720" Type="http://schemas.openxmlformats.org/officeDocument/2006/relationships/image" Target="../media/image102.png"/><Relationship Id="rId5723" Type="http://schemas.openxmlformats.org/officeDocument/2006/relationships/image" Target="../media/image5723.png"/></Relationships>
</file>

<file path=ppt/slides/_rels/slide44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5727" Type="http://schemas.openxmlformats.org/officeDocument/2006/relationships/image" Target="../media/image102.png"/><Relationship Id="rId5730" Type="http://schemas.openxmlformats.org/officeDocument/2006/relationships/image" Target="../media/image5730.png"/></Relationships>
</file>

<file path=ppt/slides/_rels/slide45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5736" Type="http://schemas.openxmlformats.org/officeDocument/2006/relationships/image" Target="../media/image102.png"/><Relationship Id="rId5739" Type="http://schemas.openxmlformats.org/officeDocument/2006/relationships/image" Target="../media/image5385.png"/><Relationship Id="rId5741" Type="http://schemas.openxmlformats.org/officeDocument/2006/relationships/image" Target="../media/image5385.png"/><Relationship Id="rId5743" Type="http://schemas.openxmlformats.org/officeDocument/2006/relationships/image" Target="../media/image5385.png"/><Relationship Id="rId5745" Type="http://schemas.openxmlformats.org/officeDocument/2006/relationships/image" Target="../media/image5385.png"/><Relationship Id="rId5751" Type="http://schemas.openxmlformats.org/officeDocument/2006/relationships/image" Target="../media/image5751.png"/><Relationship Id="rId5758" Type="http://schemas.openxmlformats.org/officeDocument/2006/relationships/image" Target="../media/image5758.png"/><Relationship Id="rId5765" Type="http://schemas.openxmlformats.org/officeDocument/2006/relationships/image" Target="../media/image5758.png"/><Relationship Id="rId5775" Type="http://schemas.openxmlformats.org/officeDocument/2006/relationships/image" Target="../media/image5775.png"/><Relationship Id="rId5777" Type="http://schemas.openxmlformats.org/officeDocument/2006/relationships/image" Target="../media/image5777.png"/></Relationships>
</file>

<file path=ppt/slides/_rels/slide46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5787" Type="http://schemas.openxmlformats.org/officeDocument/2006/relationships/image" Target="../media/image102.png"/><Relationship Id="rId5790" Type="http://schemas.openxmlformats.org/officeDocument/2006/relationships/image" Target="../media/image5385.png"/><Relationship Id="rId5792" Type="http://schemas.openxmlformats.org/officeDocument/2006/relationships/image" Target="../media/image5385.png"/><Relationship Id="rId5794" Type="http://schemas.openxmlformats.org/officeDocument/2006/relationships/image" Target="../media/image5385.png"/><Relationship Id="rId5796" Type="http://schemas.openxmlformats.org/officeDocument/2006/relationships/image" Target="../media/image5385.png"/><Relationship Id="rId5802" Type="http://schemas.openxmlformats.org/officeDocument/2006/relationships/image" Target="../media/image5751.png"/><Relationship Id="rId5809" Type="http://schemas.openxmlformats.org/officeDocument/2006/relationships/image" Target="../media/image5758.png"/><Relationship Id="rId5816" Type="http://schemas.openxmlformats.org/officeDocument/2006/relationships/image" Target="../media/image5758.png"/><Relationship Id="rId5826" Type="http://schemas.openxmlformats.org/officeDocument/2006/relationships/image" Target="../media/image5775.png"/><Relationship Id="rId5828" Type="http://schemas.openxmlformats.org/officeDocument/2006/relationships/image" Target="../media/image5777.png"/><Relationship Id="rId5829" Type="http://schemas.openxmlformats.org/officeDocument/2006/relationships/image" Target="../media/image5829.png"/></Relationships>
</file>

<file path=ppt/slides/_rels/slide47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5896" Type="http://schemas.openxmlformats.org/officeDocument/2006/relationships/image" Target="../media/image102.png"/><Relationship Id="rId5899" Type="http://schemas.openxmlformats.org/officeDocument/2006/relationships/image" Target="../media/image5899.png"/></Relationships>
</file>

<file path=ppt/slides/_rels/slide48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5905" Type="http://schemas.openxmlformats.org/officeDocument/2006/relationships/image" Target="../media/image102.png"/></Relationships>
</file>

<file path=ppt/slides/_rels/slide49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5983" Type="http://schemas.openxmlformats.org/officeDocument/2006/relationships/image" Target="../media/image102.png"/><Relationship Id="rId5986" Type="http://schemas.openxmlformats.org/officeDocument/2006/relationships/image" Target="../media/image5986.png"/></Relationships>
</file>

<file path=ppt/slides/_rels/slide5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386" Type="http://schemas.openxmlformats.org/officeDocument/2006/relationships/image" Target="../media/image102.png"/><Relationship Id="rId388" Type="http://schemas.openxmlformats.org/officeDocument/2006/relationships/image" Target="../media/image388.png"/><Relationship Id="rId392" Type="http://schemas.openxmlformats.org/officeDocument/2006/relationships/image" Target="../media/image392.png"/><Relationship Id="rId418" Type="http://schemas.openxmlformats.org/officeDocument/2006/relationships/image" Target="../media/image418.png"/><Relationship Id="rId420" Type="http://schemas.openxmlformats.org/officeDocument/2006/relationships/image" Target="../media/image420.png"/></Relationships>
</file>

<file path=ppt/slides/_rels/slide50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6017" Type="http://schemas.openxmlformats.org/officeDocument/2006/relationships/image" Target="../media/image102.png"/><Relationship Id="rId6019" Type="http://schemas.openxmlformats.org/officeDocument/2006/relationships/image" Target="../media/image6019.png"/><Relationship Id="rId6021" Type="http://schemas.openxmlformats.org/officeDocument/2006/relationships/image" Target="../media/image6021.png"/><Relationship Id="rId6023" Type="http://schemas.openxmlformats.org/officeDocument/2006/relationships/image" Target="../media/image6023.png"/></Relationships>
</file>

<file path=ppt/slides/_rels/slide51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6055" Type="http://schemas.openxmlformats.org/officeDocument/2006/relationships/image" Target="../media/image102.png"/><Relationship Id="rId6057" Type="http://schemas.openxmlformats.org/officeDocument/2006/relationships/image" Target="../media/image6021.png"/><Relationship Id="rId6059" Type="http://schemas.openxmlformats.org/officeDocument/2006/relationships/image" Target="../media/image6059.png"/><Relationship Id="rId6062" Type="http://schemas.openxmlformats.org/officeDocument/2006/relationships/image" Target="../media/image6062.png"/><Relationship Id="rId6064" Type="http://schemas.openxmlformats.org/officeDocument/2006/relationships/image" Target="../media/image6064.png"/></Relationships>
</file>

<file path=ppt/slides/_rels/slide52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6139" Type="http://schemas.openxmlformats.org/officeDocument/2006/relationships/image" Target="../media/image102.png"/><Relationship Id="rId6141" Type="http://schemas.openxmlformats.org/officeDocument/2006/relationships/image" Target="../media/image6021.png"/><Relationship Id="rId6143" Type="http://schemas.openxmlformats.org/officeDocument/2006/relationships/image" Target="../media/image6059.png"/><Relationship Id="rId6145" Type="http://schemas.openxmlformats.org/officeDocument/2006/relationships/image" Target="../media/image6062.png"/><Relationship Id="rId6147" Type="http://schemas.openxmlformats.org/officeDocument/2006/relationships/image" Target="../media/image6147.png"/></Relationships>
</file>

<file path=ppt/slides/_rels/slide53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6272" Type="http://schemas.openxmlformats.org/officeDocument/2006/relationships/image" Target="../media/image102.png"/><Relationship Id="rId6274" Type="http://schemas.openxmlformats.org/officeDocument/2006/relationships/image" Target="../media/image6021.png"/><Relationship Id="rId6276" Type="http://schemas.openxmlformats.org/officeDocument/2006/relationships/image" Target="../media/image6059.png"/><Relationship Id="rId6278" Type="http://schemas.openxmlformats.org/officeDocument/2006/relationships/image" Target="../media/image6062.png"/><Relationship Id="rId6280" Type="http://schemas.openxmlformats.org/officeDocument/2006/relationships/image" Target="../media/image6147.png"/></Relationships>
</file>

<file path=ppt/slides/_rels/slide54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6458" Type="http://schemas.openxmlformats.org/officeDocument/2006/relationships/image" Target="../media/image102.png"/><Relationship Id="rId6460" Type="http://schemas.openxmlformats.org/officeDocument/2006/relationships/image" Target="../media/image6021.png"/><Relationship Id="rId6462" Type="http://schemas.openxmlformats.org/officeDocument/2006/relationships/image" Target="../media/image6059.png"/><Relationship Id="rId6464" Type="http://schemas.openxmlformats.org/officeDocument/2006/relationships/image" Target="../media/image6062.png"/><Relationship Id="rId6466" Type="http://schemas.openxmlformats.org/officeDocument/2006/relationships/image" Target="../media/image6147.png"/></Relationships>
</file>

<file path=ppt/slides/_rels/slide55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6688" Type="http://schemas.openxmlformats.org/officeDocument/2006/relationships/image" Target="../media/image102.png"/><Relationship Id="rId6691" Type="http://schemas.openxmlformats.org/officeDocument/2006/relationships/image" Target="../media/image5385.png"/><Relationship Id="rId6693" Type="http://schemas.openxmlformats.org/officeDocument/2006/relationships/image" Target="../media/image5385.png"/><Relationship Id="rId6695" Type="http://schemas.openxmlformats.org/officeDocument/2006/relationships/image" Target="../media/image5385.png"/><Relationship Id="rId6698" Type="http://schemas.openxmlformats.org/officeDocument/2006/relationships/image" Target="../media/image6698.png"/><Relationship Id="rId6700" Type="http://schemas.openxmlformats.org/officeDocument/2006/relationships/image" Target="../media/image6700.png"/></Relationships>
</file>

<file path=ppt/slides/_rels/slide56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6707" Type="http://schemas.openxmlformats.org/officeDocument/2006/relationships/image" Target="../media/image102.png"/><Relationship Id="rId6708" Type="http://schemas.openxmlformats.org/officeDocument/2006/relationships/image" Target="../media/image6708.png"/></Relationships>
</file>

<file path=ppt/slides/_rels/slide57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6777" Type="http://schemas.openxmlformats.org/officeDocument/2006/relationships/image" Target="../media/image102.png"/><Relationship Id="rId6778" Type="http://schemas.openxmlformats.org/officeDocument/2006/relationships/image" Target="../media/image6778.png"/></Relationships>
</file>

<file path=ppt/slides/_rels/slide58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6876" Type="http://schemas.openxmlformats.org/officeDocument/2006/relationships/image" Target="../media/image102.png"/><Relationship Id="rId6877" Type="http://schemas.openxmlformats.org/officeDocument/2006/relationships/image" Target="../media/image6877.png"/></Relationships>
</file>

<file path=ppt/slides/_rels/slide59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7022" Type="http://schemas.openxmlformats.org/officeDocument/2006/relationships/image" Target="../media/image102.png"/><Relationship Id="rId7025" Type="http://schemas.openxmlformats.org/officeDocument/2006/relationships/image" Target="../media/image5385.png"/><Relationship Id="rId7027" Type="http://schemas.openxmlformats.org/officeDocument/2006/relationships/image" Target="../media/image5385.png"/><Relationship Id="rId7029" Type="http://schemas.openxmlformats.org/officeDocument/2006/relationships/image" Target="../media/image5385.png"/><Relationship Id="rId7031" Type="http://schemas.openxmlformats.org/officeDocument/2006/relationships/image" Target="../media/image5385.png"/><Relationship Id="rId7033" Type="http://schemas.openxmlformats.org/officeDocument/2006/relationships/image" Target="../media/image5385.png"/></Relationships>
</file>

<file path=ppt/slides/_rels/slide6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669" Type="http://schemas.openxmlformats.org/officeDocument/2006/relationships/image" Target="../media/image102.png"/><Relationship Id="rId672" Type="http://schemas.openxmlformats.org/officeDocument/2006/relationships/image" Target="../media/image672.png"/><Relationship Id="rId676" Type="http://schemas.openxmlformats.org/officeDocument/2006/relationships/image" Target="../media/image676.png"/><Relationship Id="rId701" Type="http://schemas.openxmlformats.org/officeDocument/2006/relationships/image" Target="../media/image420.png"/></Relationships>
</file>

<file path=ppt/slides/_rels/slide7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1088" Type="http://schemas.openxmlformats.org/officeDocument/2006/relationships/image" Target="../media/image102.png"/><Relationship Id="rId1090" Type="http://schemas.openxmlformats.org/officeDocument/2006/relationships/image" Target="../media/image1090.png"/><Relationship Id="rId1092" Type="http://schemas.openxmlformats.org/officeDocument/2006/relationships/image" Target="../media/image1092.png"/><Relationship Id="rId1096" Type="http://schemas.openxmlformats.org/officeDocument/2006/relationships/image" Target="../media/image1096.png"/><Relationship Id="rId1127" Type="http://schemas.openxmlformats.org/officeDocument/2006/relationships/image" Target="../media/image1127.png"/></Relationships>
</file>

<file path=ppt/slides/_rels/slide8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1710" Type="http://schemas.openxmlformats.org/officeDocument/2006/relationships/image" Target="../media/image102.png"/><Relationship Id="rId1712" Type="http://schemas.openxmlformats.org/officeDocument/2006/relationships/image" Target="../media/image1712.png"/><Relationship Id="rId1714" Type="http://schemas.openxmlformats.org/officeDocument/2006/relationships/image" Target="../media/image1714.png"/><Relationship Id="rId1718" Type="http://schemas.openxmlformats.org/officeDocument/2006/relationships/image" Target="../media/image1718.png"/></Relationships>
</file>

<file path=ppt/slides/_rels/slide9.xml.rels><?xml version="1.0" encoding="UTF-8"?><Relationships xmlns="http://schemas.openxmlformats.org/package/2006/relationships"><Relationship Id="rId1" Type="http://schemas.openxmlformats.org/officeDocument/2006/relationships/slideLayout" Target="../slideLayouts/slideLayout.xml"/><Relationship Id="rId2515" Type="http://schemas.openxmlformats.org/officeDocument/2006/relationships/image" Target="../media/image102.png"/><Relationship Id="rId2517" Type="http://schemas.openxmlformats.org/officeDocument/2006/relationships/image" Target="../media/image2517.png"/><Relationship Id="rId2519" Type="http://schemas.openxmlformats.org/officeDocument/2006/relationships/image" Target="../media/image2519.png"/><Relationship Id="rId2523" Type="http://schemas.openxmlformats.org/officeDocument/2006/relationships/image" Target="../media/image2523.png"/></Relationships>
</file>

<file path=ppt/slides/slide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100" name="Freeform 100"/>
          <p:cNvSpPr/>
          <p:nvPr/>
        </p:nvSpPr>
        <p:spPr>
          <a:xfrm rot="0" flipH="0" flipV="1">
            <a:off x="0" y="0"/>
            <a:ext cx="17340249" cy="9753599"/>
          </a:xfrm>
          <a:custGeom>
            <a:pathLst>
              <a:path w="17340249" h="9753599">
                <a:moveTo>
                  <a:pt x="0" y="9753599"/>
                </a:moveTo>
                <a:lnTo>
                  <a:pt x="17340249" y="9753599"/>
                </a:lnTo>
                <a:lnTo>
                  <a:pt x="17340249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" name="Freeform 101"/>
          <p:cNvSpPr/>
          <p:nvPr/>
        </p:nvSpPr>
        <p:spPr>
          <a:xfrm rot="0" flipH="0" flipV="1">
            <a:off x="0" y="0"/>
            <a:ext cx="17340262" cy="9753599"/>
          </a:xfrm>
          <a:custGeom>
            <a:pathLst>
              <a:path w="17340262" h="9753599">
                <a:moveTo>
                  <a:pt x="0" y="9753599"/>
                </a:moveTo>
                <a:lnTo>
                  <a:pt x="17340262" y="9753599"/>
                </a:lnTo>
                <a:lnTo>
                  <a:pt x="17340262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02" name="Picture 102"/>
          <p:cNvPicPr>
            <a:picLocks noChangeAspect="0" noChangeArrowheads="1"/>
          </p:cNvPicPr>
          <p:nvPr/>
        </p:nvPicPr>
        <p:blipFill>
          <a:blip r:embed="rId10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"/>
            <a:ext cx="17340262" cy="9753600"/>
          </a:xfrm>
          <a:prstGeom prst="rect">
            <a:avLst/>
          </a:prstGeom>
          <a:noFill/>
          <a:extLst/>
        </p:spPr>
      </p:pic>
      <p:sp>
        <p:nvSpPr>
          <p:cNvPr id="103" name="Freeform 103"/>
          <p:cNvSpPr/>
          <p:nvPr/>
        </p:nvSpPr>
        <p:spPr>
          <a:xfrm rot="0" flipH="0" flipV="1">
            <a:off x="2320131" y="2628900"/>
            <a:ext cx="12700000" cy="1000760"/>
          </a:xfrm>
          <a:custGeom>
            <a:pathLst>
              <a:path w="12700000" h="1000760">
                <a:moveTo>
                  <a:pt x="0" y="1000760"/>
                </a:moveTo>
                <a:lnTo>
                  <a:pt x="12700000" y="1000760"/>
                </a:lnTo>
                <a:lnTo>
                  <a:pt x="12700000" y="0"/>
                </a:lnTo>
                <a:lnTo>
                  <a:pt x="0" y="0"/>
                </a:lnTo>
                <a:close/>
                <a:moveTo>
                  <a:pt x="308768" y="362966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" name="Freeform 104"/>
          <p:cNvSpPr/>
          <p:nvPr/>
        </p:nvSpPr>
        <p:spPr>
          <a:xfrm rot="0" flipH="0" flipV="1">
            <a:off x="2726532" y="4305300"/>
            <a:ext cx="11895455" cy="726439"/>
          </a:xfrm>
          <a:custGeom>
            <a:pathLst>
              <a:path w="11895455" h="726439">
                <a:moveTo>
                  <a:pt x="0" y="726439"/>
                </a:moveTo>
                <a:lnTo>
                  <a:pt x="11895455" y="726439"/>
                </a:lnTo>
                <a:lnTo>
                  <a:pt x="11895455" y="0"/>
                </a:lnTo>
                <a:lnTo>
                  <a:pt x="0" y="0"/>
                </a:lnTo>
                <a:close/>
                <a:moveTo>
                  <a:pt x="1578767" y="503173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" name="Freeform 105"/>
          <p:cNvSpPr/>
          <p:nvPr/>
        </p:nvSpPr>
        <p:spPr>
          <a:xfrm rot="0" flipH="0" flipV="1">
            <a:off x="4441030" y="6769100"/>
            <a:ext cx="8442900" cy="1432799"/>
          </a:xfrm>
          <a:custGeom>
            <a:pathLst>
              <a:path w="8442900" h="1432799">
                <a:moveTo>
                  <a:pt x="0" y="1432799"/>
                </a:moveTo>
                <a:lnTo>
                  <a:pt x="8442900" y="1432799"/>
                </a:lnTo>
                <a:lnTo>
                  <a:pt x="8442900" y="0"/>
                </a:lnTo>
                <a:lnTo>
                  <a:pt x="0" y="0"/>
                </a:lnTo>
                <a:close/>
                <a:moveTo>
                  <a:pt x="2328069" y="82018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" name="Rectangle 106"/>
          <p:cNvSpPr/>
          <p:nvPr/>
        </p:nvSpPr>
        <p:spPr>
          <a:xfrm rot="0" flipH="0" flipV="0">
            <a:off x="2332831" y="2665410"/>
            <a:ext cx="12629184" cy="910986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>
              <a:tabLst>
                <a:tab pos="7759700" algn="l"/>
              </a:tabLst>
            </a:pPr>
            <a:r>
              <a:rPr lang="en-US" sz="64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Mahtuuko kaikkeus	liitutaululle?</a:t>
            </a:r>
          </a:p>
        </p:txBody>
      </p:sp>
      <p:sp>
        <p:nvSpPr>
          <p:cNvPr id="107" name="Rectangle 107"/>
          <p:cNvSpPr/>
          <p:nvPr/>
        </p:nvSpPr>
        <p:spPr>
          <a:xfrm rot="0" flipH="0" flipV="0">
            <a:off x="2739232" y="4334221"/>
            <a:ext cx="11870588" cy="654770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>
              <a:tabLst>
                <a:tab pos="6845300" algn="l"/>
              </a:tabLst>
            </a:pPr>
            <a:r>
              <a:rPr lang="en-US" sz="4600" baseline="0" b="0" i="0" dirty="0" spc="-419">
                <a:solidFill>
                  <a:srgbClr val="FFFFFF"/>
                </a:solidFill>
                <a:latin typeface="Century Schoolbook" pitchFamily="0" charset="1"/>
              </a:rPr>
              <a:t>T</a:t>
            </a:r>
            <a:r>
              <a:rPr lang="en-US" sz="46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eoreettinen näkökulma	hiukkasfysiikkaan</a:t>
            </a:r>
          </a:p>
        </p:txBody>
      </p:sp>
      <p:sp>
        <p:nvSpPr>
          <p:cNvPr id="108" name="Rectangle 108"/>
          <p:cNvSpPr/>
          <p:nvPr/>
        </p:nvSpPr>
        <p:spPr>
          <a:xfrm rot="0" flipH="0" flipV="0">
            <a:off x="6760160" y="6796335"/>
            <a:ext cx="3801008" cy="136364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42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Jaana Heikkilä</a:t>
            </a:r>
          </a:p>
          <a:p>
            <a:pPr marL="276857">
              <a:lnSpc>
                <a:spcPts val="6030"/>
              </a:lnSpc>
            </a:pPr>
            <a:r>
              <a:rPr lang="en-US" sz="42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CERN - 2024</a:t>
            </a: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3469" name="Freeform 3469"/>
          <p:cNvSpPr/>
          <p:nvPr/>
        </p:nvSpPr>
        <p:spPr>
          <a:xfrm rot="0" flipH="0" flipV="1">
            <a:off x="0" y="0"/>
            <a:ext cx="17340249" cy="9753599"/>
          </a:xfrm>
          <a:custGeom>
            <a:pathLst>
              <a:path w="17340249" h="9753599">
                <a:moveTo>
                  <a:pt x="0" y="9753599"/>
                </a:moveTo>
                <a:lnTo>
                  <a:pt x="17340249" y="9753599"/>
                </a:lnTo>
                <a:lnTo>
                  <a:pt x="17340249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0" name="Freeform 3470"/>
          <p:cNvSpPr/>
          <p:nvPr/>
        </p:nvSpPr>
        <p:spPr>
          <a:xfrm rot="0" flipH="0" flipV="1">
            <a:off x="0" y="0"/>
            <a:ext cx="17340262" cy="9753599"/>
          </a:xfrm>
          <a:custGeom>
            <a:pathLst>
              <a:path w="17340262" h="9753599">
                <a:moveTo>
                  <a:pt x="0" y="9753599"/>
                </a:moveTo>
                <a:lnTo>
                  <a:pt x="17340262" y="9753599"/>
                </a:lnTo>
                <a:lnTo>
                  <a:pt x="17340262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471" name="Picture 102"/>
          <p:cNvPicPr>
            <a:picLocks noChangeAspect="0" noChangeArrowheads="1"/>
          </p:cNvPicPr>
          <p:nvPr/>
        </p:nvPicPr>
        <p:blipFill>
          <a:blip r:embed="rId347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"/>
            <a:ext cx="17340262" cy="9753600"/>
          </a:xfrm>
          <a:prstGeom prst="rect">
            <a:avLst/>
          </a:prstGeom>
          <a:noFill/>
          <a:extLst/>
        </p:spPr>
      </p:pic>
      <p:sp>
        <p:nvSpPr>
          <p:cNvPr id="3472" name="Freeform 3472"/>
          <p:cNvSpPr/>
          <p:nvPr/>
        </p:nvSpPr>
        <p:spPr>
          <a:xfrm rot="0" flipH="0" flipV="1">
            <a:off x="813914" y="2418873"/>
            <a:ext cx="1164599" cy="0"/>
          </a:xfrm>
          <a:custGeom>
            <a:pathLst>
              <a:path w="591616775" h="0">
                <a:moveTo>
                  <a:pt x="0" y="0"/>
                </a:moveTo>
                <a:lnTo>
                  <a:pt x="591616775" y="0"/>
                </a:lnTo>
              </a:path>
            </a:pathLst>
          </a:custGeom>
          <a:noFill/>
          <a:ln w="19049" cap="flat" cmpd="sng">
            <a:solidFill>
              <a:srgbClr val="1F497D">
                <a:alpha val="100000"/>
              </a:srgbClr>
            </a:solidFill>
            <a:custDash>
              <a:ds d="800000" sp="300000"/>
            </a:custDash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473" name="Picture 3473"/>
          <p:cNvPicPr>
            <a:picLocks noChangeAspect="0" noChangeArrowheads="1"/>
          </p:cNvPicPr>
          <p:nvPr/>
        </p:nvPicPr>
        <p:blipFill>
          <a:blip r:embed="rId347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2712000" y="3096299"/>
            <a:ext cx="4623499" cy="2177000"/>
          </a:xfrm>
          <a:prstGeom prst="rect">
            <a:avLst/>
          </a:prstGeom>
          <a:noFill/>
          <a:extLst/>
        </p:spPr>
      </p:pic>
      <p:sp>
        <p:nvSpPr>
          <p:cNvPr id="3474" name="Freeform 3474"/>
          <p:cNvSpPr/>
          <p:nvPr/>
        </p:nvSpPr>
        <p:spPr>
          <a:xfrm rot="0" flipH="0" flipV="1">
            <a:off x="5958799" y="2174850"/>
            <a:ext cx="5689199" cy="2195099"/>
          </a:xfrm>
          <a:custGeom>
            <a:pathLst>
              <a:path w="5689199" h="2195099">
                <a:moveTo>
                  <a:pt x="0" y="2195099"/>
                </a:moveTo>
                <a:lnTo>
                  <a:pt x="5689199" y="2195099"/>
                </a:lnTo>
                <a:lnTo>
                  <a:pt x="5689199" y="0"/>
                </a:lnTo>
                <a:lnTo>
                  <a:pt x="0" y="0"/>
                </a:lnTo>
                <a:close/>
                <a:moveTo>
                  <a:pt x="-3783949" y="436994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475" name="Picture 3475"/>
          <p:cNvPicPr>
            <a:picLocks noChangeAspect="0" noChangeArrowheads="1"/>
          </p:cNvPicPr>
          <p:nvPr/>
        </p:nvPicPr>
        <p:blipFill>
          <a:blip r:embed="rId347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1928001" y="1269652"/>
            <a:ext cx="5407498" cy="1538600"/>
          </a:xfrm>
          <a:prstGeom prst="rect">
            <a:avLst/>
          </a:prstGeom>
          <a:noFill/>
          <a:extLst/>
        </p:spPr>
      </p:pic>
      <p:sp>
        <p:nvSpPr>
          <p:cNvPr id="3476" name="Freeform 3476"/>
          <p:cNvSpPr/>
          <p:nvPr/>
        </p:nvSpPr>
        <p:spPr>
          <a:xfrm rot="0" flipH="0" flipV="1">
            <a:off x="419662" y="2007799"/>
            <a:ext cx="2133899" cy="674099"/>
          </a:xfrm>
          <a:custGeom>
            <a:pathLst>
              <a:path w="1084021200" h="342442800">
                <a:moveTo>
                  <a:pt x="0" y="342442800"/>
                </a:moveTo>
                <a:lnTo>
                  <a:pt x="1084021200" y="342442800"/>
                </a:lnTo>
                <a:lnTo>
                  <a:pt x="1084021200" y="0"/>
                </a:lnTo>
                <a:lnTo>
                  <a:pt x="0" y="0"/>
                </a:lnTo>
                <a:close/>
                <a:moveTo>
                  <a:pt x="806772858" y="1362404406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7" name="Freeform 3477"/>
          <p:cNvSpPr/>
          <p:nvPr/>
        </p:nvSpPr>
        <p:spPr>
          <a:xfrm rot="0" flipH="0" flipV="1">
            <a:off x="419662" y="2007799"/>
            <a:ext cx="2133899" cy="674099"/>
          </a:xfrm>
          <a:custGeom>
            <a:pathLst>
              <a:path w="1084021200" h="342442800">
                <a:moveTo>
                  <a:pt x="0" y="342442800"/>
                </a:moveTo>
                <a:lnTo>
                  <a:pt x="1084021200" y="342442800"/>
                </a:lnTo>
                <a:lnTo>
                  <a:pt x="1084021200" y="0"/>
                </a:lnTo>
                <a:lnTo>
                  <a:pt x="0" y="0"/>
                </a:lnTo>
                <a:close/>
                <a:moveTo>
                  <a:pt x="806772858" y="1362404406"/>
                </a:moveTo>
              </a:path>
            </a:pathLst>
          </a:custGeom>
          <a:noFill/>
          <a:ln w="9524" cap="flat" cmpd="sng">
            <a:solidFill>
              <a:srgbClr val="FFFFF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8" name="Freeform 3478"/>
          <p:cNvSpPr/>
          <p:nvPr/>
        </p:nvSpPr>
        <p:spPr>
          <a:xfrm rot="0" flipH="0" flipV="1">
            <a:off x="54425" y="135823"/>
            <a:ext cx="5611685" cy="9388505"/>
          </a:xfrm>
          <a:custGeom>
            <a:pathLst>
              <a:path w="5611685" h="9388505">
                <a:moveTo>
                  <a:pt x="0" y="9388505"/>
                </a:moveTo>
                <a:lnTo>
                  <a:pt x="5611685" y="9388505"/>
                </a:lnTo>
                <a:lnTo>
                  <a:pt x="5611685" y="0"/>
                </a:lnTo>
                <a:lnTo>
                  <a:pt x="0" y="0"/>
                </a:lnTo>
                <a:close/>
                <a:moveTo>
                  <a:pt x="81396" y="9524328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479" name="Picture 3479"/>
          <p:cNvPicPr>
            <a:picLocks noChangeAspect="0" noChangeArrowheads="1"/>
          </p:cNvPicPr>
          <p:nvPr/>
        </p:nvPicPr>
        <p:blipFill>
          <a:blip r:embed="rId347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725" y="123122"/>
            <a:ext cx="5637085" cy="9413906"/>
          </a:xfrm>
          <a:prstGeom prst="rect">
            <a:avLst/>
          </a:prstGeom>
          <a:noFill/>
          <a:extLst/>
        </p:spPr>
      </p:pic>
      <p:sp>
        <p:nvSpPr>
          <p:cNvPr id="3480" name="Freeform 3480"/>
          <p:cNvSpPr/>
          <p:nvPr/>
        </p:nvSpPr>
        <p:spPr>
          <a:xfrm rot="0" flipH="0" flipV="1">
            <a:off x="16211271" y="8987339"/>
            <a:ext cx="1040399" cy="277199"/>
          </a:xfrm>
          <a:custGeom>
            <a:pathLst>
              <a:path w="528523200" h="140817600">
                <a:moveTo>
                  <a:pt x="0" y="140817600"/>
                </a:moveTo>
                <a:lnTo>
                  <a:pt x="528523200" y="140817600"/>
                </a:lnTo>
                <a:lnTo>
                  <a:pt x="528523200" y="0"/>
                </a:lnTo>
                <a:lnTo>
                  <a:pt x="0" y="0"/>
                </a:lnTo>
                <a:close/>
                <a:moveTo>
                  <a:pt x="-3669758266" y="4706385446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1" name="Freeform 3481"/>
          <p:cNvSpPr/>
          <p:nvPr/>
        </p:nvSpPr>
        <p:spPr>
          <a:xfrm rot="0" flipH="0" flipV="1">
            <a:off x="4310779" y="2403453"/>
            <a:ext cx="550799" cy="465899"/>
          </a:xfrm>
          <a:custGeom>
            <a:pathLst>
              <a:path w="279806400" h="236677200">
                <a:moveTo>
                  <a:pt x="0" y="118338600"/>
                </a:moveTo>
                <a:lnTo>
                  <a:pt x="0" y="118338600"/>
                </a:lnTo>
                <a:cubicBezTo>
                  <a:pt x="0" y="183695182"/>
                  <a:pt x="62636797" y="236677200"/>
                  <a:pt x="139903200" y="236677200"/>
                </a:cubicBezTo>
                <a:lnTo>
                  <a:pt x="139903200" y="236677200"/>
                </a:lnTo>
                <a:cubicBezTo>
                  <a:pt x="217169603" y="236677200"/>
                  <a:pt x="279806400" y="183695182"/>
                  <a:pt x="279806400" y="118338600"/>
                </a:cubicBezTo>
                <a:lnTo>
                  <a:pt x="279806400" y="118338600"/>
                </a:lnTo>
                <a:cubicBezTo>
                  <a:pt x="279806400" y="52981920"/>
                  <a:pt x="217169603" y="0"/>
                  <a:pt x="139903200" y="0"/>
                </a:cubicBezTo>
                <a:lnTo>
                  <a:pt x="139903200" y="0"/>
                </a:lnTo>
                <a:cubicBezTo>
                  <a:pt x="62636797" y="0"/>
                  <a:pt x="0" y="52981920"/>
                  <a:pt x="0" y="118338600"/>
                </a:cubicBezTo>
                <a:close/>
                <a:moveTo>
                  <a:pt x="-850583492" y="145763118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2" name="Freeform 3482"/>
          <p:cNvSpPr/>
          <p:nvPr/>
        </p:nvSpPr>
        <p:spPr>
          <a:xfrm rot="0" flipH="0" flipV="1">
            <a:off x="4310779" y="2403453"/>
            <a:ext cx="550799" cy="465899"/>
          </a:xfrm>
          <a:custGeom>
            <a:pathLst>
              <a:path w="279806400" h="236677200">
                <a:moveTo>
                  <a:pt x="0" y="118338600"/>
                </a:moveTo>
                <a:lnTo>
                  <a:pt x="0" y="118338600"/>
                </a:lnTo>
                <a:cubicBezTo>
                  <a:pt x="0" y="183695182"/>
                  <a:pt x="62636797" y="236677200"/>
                  <a:pt x="139903200" y="236677200"/>
                </a:cubicBezTo>
                <a:lnTo>
                  <a:pt x="139903200" y="236677200"/>
                </a:lnTo>
                <a:cubicBezTo>
                  <a:pt x="217169603" y="236677200"/>
                  <a:pt x="279806400" y="183695182"/>
                  <a:pt x="279806400" y="118338600"/>
                </a:cubicBezTo>
                <a:lnTo>
                  <a:pt x="279806400" y="118338600"/>
                </a:lnTo>
                <a:cubicBezTo>
                  <a:pt x="279806400" y="52981920"/>
                  <a:pt x="217169603" y="0"/>
                  <a:pt x="139903200" y="0"/>
                </a:cubicBezTo>
                <a:lnTo>
                  <a:pt x="139903200" y="0"/>
                </a:lnTo>
                <a:cubicBezTo>
                  <a:pt x="62636797" y="0"/>
                  <a:pt x="0" y="52981920"/>
                  <a:pt x="0" y="118338600"/>
                </a:cubicBezTo>
                <a:close/>
                <a:moveTo>
                  <a:pt x="-850583492" y="1457631189"/>
                </a:moveTo>
              </a:path>
            </a:pathLst>
          </a:custGeom>
          <a:noFill/>
          <a:ln w="28574" cap="flat" cmpd="sng">
            <a:solidFill>
              <a:srgbClr val="134F5C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3" name="Freeform 3483"/>
          <p:cNvSpPr/>
          <p:nvPr/>
        </p:nvSpPr>
        <p:spPr>
          <a:xfrm rot="0" flipH="0" flipV="1">
            <a:off x="4162724" y="4033370"/>
            <a:ext cx="762299" cy="559799"/>
          </a:xfrm>
          <a:custGeom>
            <a:pathLst>
              <a:path w="387248400" h="284378400">
                <a:moveTo>
                  <a:pt x="0" y="142189200"/>
                </a:moveTo>
                <a:lnTo>
                  <a:pt x="0" y="142189200"/>
                </a:lnTo>
                <a:cubicBezTo>
                  <a:pt x="0" y="220718063"/>
                  <a:pt x="86688414" y="284378400"/>
                  <a:pt x="193624200" y="284378400"/>
                </a:cubicBezTo>
                <a:lnTo>
                  <a:pt x="193624200" y="284378400"/>
                </a:lnTo>
                <a:cubicBezTo>
                  <a:pt x="300559787" y="284378400"/>
                  <a:pt x="387248400" y="220718063"/>
                  <a:pt x="387248400" y="142189200"/>
                </a:cubicBezTo>
                <a:lnTo>
                  <a:pt x="387248400" y="142189200"/>
                </a:lnTo>
                <a:cubicBezTo>
                  <a:pt x="387248400" y="63660139"/>
                  <a:pt x="300559787" y="0"/>
                  <a:pt x="193624200" y="0"/>
                </a:cubicBezTo>
                <a:lnTo>
                  <a:pt x="193624200" y="0"/>
                </a:lnTo>
                <a:cubicBezTo>
                  <a:pt x="86688414" y="0"/>
                  <a:pt x="0" y="63660139"/>
                  <a:pt x="0" y="142189200"/>
                </a:cubicBezTo>
                <a:close/>
                <a:moveTo>
                  <a:pt x="76477217" y="233333032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4" name="Freeform 3484"/>
          <p:cNvSpPr/>
          <p:nvPr/>
        </p:nvSpPr>
        <p:spPr>
          <a:xfrm rot="0" flipH="0" flipV="1">
            <a:off x="4162724" y="4033370"/>
            <a:ext cx="762299" cy="559799"/>
          </a:xfrm>
          <a:custGeom>
            <a:pathLst>
              <a:path w="387248400" h="284378400">
                <a:moveTo>
                  <a:pt x="0" y="142189200"/>
                </a:moveTo>
                <a:lnTo>
                  <a:pt x="0" y="142189200"/>
                </a:lnTo>
                <a:cubicBezTo>
                  <a:pt x="0" y="220718063"/>
                  <a:pt x="86688414" y="284378400"/>
                  <a:pt x="193624200" y="284378400"/>
                </a:cubicBezTo>
                <a:lnTo>
                  <a:pt x="193624200" y="284378400"/>
                </a:lnTo>
                <a:cubicBezTo>
                  <a:pt x="300559787" y="284378400"/>
                  <a:pt x="387248400" y="220718063"/>
                  <a:pt x="387248400" y="142189200"/>
                </a:cubicBezTo>
                <a:lnTo>
                  <a:pt x="387248400" y="142189200"/>
                </a:lnTo>
                <a:cubicBezTo>
                  <a:pt x="387248400" y="63660139"/>
                  <a:pt x="300559787" y="0"/>
                  <a:pt x="193624200" y="0"/>
                </a:cubicBezTo>
                <a:lnTo>
                  <a:pt x="193624200" y="0"/>
                </a:lnTo>
                <a:cubicBezTo>
                  <a:pt x="86688414" y="0"/>
                  <a:pt x="0" y="63660139"/>
                  <a:pt x="0" y="142189200"/>
                </a:cubicBezTo>
                <a:close/>
                <a:moveTo>
                  <a:pt x="76477217" y="2333330320"/>
                </a:moveTo>
              </a:path>
            </a:pathLst>
          </a:custGeom>
          <a:noFill/>
          <a:ln w="28574" cap="flat" cmpd="sng">
            <a:solidFill>
              <a:srgbClr val="134F5C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5" name="Freeform 3485"/>
          <p:cNvSpPr/>
          <p:nvPr/>
        </p:nvSpPr>
        <p:spPr>
          <a:xfrm rot="0" flipH="0" flipV="1">
            <a:off x="609390" y="8182250"/>
            <a:ext cx="762300" cy="647399"/>
          </a:xfrm>
          <a:custGeom>
            <a:pathLst>
              <a:path w="387248425" h="328879200">
                <a:moveTo>
                  <a:pt x="0" y="164439600"/>
                </a:moveTo>
                <a:lnTo>
                  <a:pt x="0" y="164439600"/>
                </a:lnTo>
                <a:cubicBezTo>
                  <a:pt x="0" y="255256904"/>
                  <a:pt x="86688514" y="328879200"/>
                  <a:pt x="193624225" y="328879200"/>
                </a:cubicBezTo>
                <a:lnTo>
                  <a:pt x="193624225" y="328879200"/>
                </a:lnTo>
                <a:cubicBezTo>
                  <a:pt x="300559912" y="328879200"/>
                  <a:pt x="387248425" y="255256904"/>
                  <a:pt x="387248425" y="164439600"/>
                </a:cubicBezTo>
                <a:lnTo>
                  <a:pt x="387248425" y="164439600"/>
                </a:lnTo>
                <a:cubicBezTo>
                  <a:pt x="387248425" y="73621900"/>
                  <a:pt x="300559912" y="0"/>
                  <a:pt x="193624225" y="0"/>
                </a:cubicBezTo>
                <a:lnTo>
                  <a:pt x="193624225" y="0"/>
                </a:lnTo>
                <a:cubicBezTo>
                  <a:pt x="86688514" y="0"/>
                  <a:pt x="0" y="73621900"/>
                  <a:pt x="0" y="164439600"/>
                </a:cubicBezTo>
                <a:close/>
                <a:moveTo>
                  <a:pt x="4011452089" y="44854622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6" name="Freeform 3486"/>
          <p:cNvSpPr/>
          <p:nvPr/>
        </p:nvSpPr>
        <p:spPr>
          <a:xfrm rot="0" flipH="0" flipV="1">
            <a:off x="609390" y="8182250"/>
            <a:ext cx="762300" cy="647399"/>
          </a:xfrm>
          <a:custGeom>
            <a:pathLst>
              <a:path w="387248425" h="328879200">
                <a:moveTo>
                  <a:pt x="0" y="164439600"/>
                </a:moveTo>
                <a:lnTo>
                  <a:pt x="0" y="164439600"/>
                </a:lnTo>
                <a:cubicBezTo>
                  <a:pt x="0" y="255256904"/>
                  <a:pt x="86688514" y="328879200"/>
                  <a:pt x="193624225" y="328879200"/>
                </a:cubicBezTo>
                <a:lnTo>
                  <a:pt x="193624225" y="328879200"/>
                </a:lnTo>
                <a:cubicBezTo>
                  <a:pt x="300559912" y="328879200"/>
                  <a:pt x="387248425" y="255256904"/>
                  <a:pt x="387248425" y="164439600"/>
                </a:cubicBezTo>
                <a:lnTo>
                  <a:pt x="387248425" y="164439600"/>
                </a:lnTo>
                <a:cubicBezTo>
                  <a:pt x="387248425" y="73621900"/>
                  <a:pt x="300559912" y="0"/>
                  <a:pt x="193624225" y="0"/>
                </a:cubicBezTo>
                <a:lnTo>
                  <a:pt x="193624225" y="0"/>
                </a:lnTo>
                <a:cubicBezTo>
                  <a:pt x="86688514" y="0"/>
                  <a:pt x="0" y="73621900"/>
                  <a:pt x="0" y="164439600"/>
                </a:cubicBezTo>
                <a:close/>
                <a:moveTo>
                  <a:pt x="4011452089" y="4485462200"/>
                </a:moveTo>
              </a:path>
            </a:pathLst>
          </a:custGeom>
          <a:noFill/>
          <a:ln w="28574" cap="flat" cmpd="sng">
            <a:solidFill>
              <a:srgbClr val="134F5C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7" name="Freeform 3487"/>
          <p:cNvSpPr/>
          <p:nvPr/>
        </p:nvSpPr>
        <p:spPr>
          <a:xfrm rot="0" flipH="0" flipV="1">
            <a:off x="6756752" y="666122"/>
            <a:ext cx="272999" cy="272999"/>
          </a:xfrm>
          <a:custGeom>
            <a:pathLst>
              <a:path w="138684000" h="138684000">
                <a:moveTo>
                  <a:pt x="0" y="69342000"/>
                </a:moveTo>
                <a:lnTo>
                  <a:pt x="0" y="69342000"/>
                </a:lnTo>
                <a:cubicBezTo>
                  <a:pt x="0" y="107638528"/>
                  <a:pt x="31045547" y="138684000"/>
                  <a:pt x="69342000" y="138684000"/>
                </a:cubicBezTo>
                <a:lnTo>
                  <a:pt x="69342000" y="138684000"/>
                </a:lnTo>
                <a:cubicBezTo>
                  <a:pt x="87732791" y="138684000"/>
                  <a:pt x="105369916" y="131378350"/>
                  <a:pt x="118374319" y="118374195"/>
                </a:cubicBezTo>
                <a:cubicBezTo>
                  <a:pt x="131378325" y="105370040"/>
                  <a:pt x="138684000" y="87732642"/>
                  <a:pt x="138684000" y="69342000"/>
                </a:cubicBezTo>
                <a:lnTo>
                  <a:pt x="138684000" y="69342000"/>
                </a:lnTo>
                <a:cubicBezTo>
                  <a:pt x="138684000" y="31045448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547" y="0"/>
                  <a:pt x="0" y="31045448"/>
                  <a:pt x="0" y="69342000"/>
                </a:cubicBezTo>
                <a:close/>
                <a:moveTo>
                  <a:pt x="-3024698476" y="477073714"/>
                </a:moveTo>
              </a:path>
            </a:pathLst>
          </a:custGeom>
          <a:solidFill>
            <a:srgbClr val="EEECE1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8" name="Freeform 3488"/>
          <p:cNvSpPr/>
          <p:nvPr/>
        </p:nvSpPr>
        <p:spPr>
          <a:xfrm rot="0" flipH="0" flipV="1">
            <a:off x="6756752" y="666122"/>
            <a:ext cx="272999" cy="272999"/>
          </a:xfrm>
          <a:custGeom>
            <a:pathLst>
              <a:path w="138684000" h="138684000">
                <a:moveTo>
                  <a:pt x="0" y="69342000"/>
                </a:moveTo>
                <a:lnTo>
                  <a:pt x="0" y="69342000"/>
                </a:lnTo>
                <a:cubicBezTo>
                  <a:pt x="0" y="107638528"/>
                  <a:pt x="31045547" y="138684000"/>
                  <a:pt x="69342000" y="138684000"/>
                </a:cubicBezTo>
                <a:lnTo>
                  <a:pt x="69342000" y="138684000"/>
                </a:lnTo>
                <a:cubicBezTo>
                  <a:pt x="87732791" y="138684000"/>
                  <a:pt x="105369916" y="131378350"/>
                  <a:pt x="118374319" y="118374195"/>
                </a:cubicBezTo>
                <a:cubicBezTo>
                  <a:pt x="131378325" y="105370040"/>
                  <a:pt x="138684000" y="87732642"/>
                  <a:pt x="138684000" y="69342000"/>
                </a:cubicBezTo>
                <a:lnTo>
                  <a:pt x="138684000" y="69342000"/>
                </a:lnTo>
                <a:cubicBezTo>
                  <a:pt x="138684000" y="31045448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547" y="0"/>
                  <a:pt x="0" y="31045448"/>
                  <a:pt x="0" y="69342000"/>
                </a:cubicBezTo>
                <a:close/>
                <a:moveTo>
                  <a:pt x="-3024698476" y="477073714"/>
                </a:moveTo>
              </a:path>
            </a:pathLst>
          </a:custGeom>
          <a:noFill/>
          <a:ln w="9524" cap="flat" cmpd="sng">
            <a:solidFill>
              <a:srgbClr val="EFEFE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9" name="Freeform 3489"/>
          <p:cNvSpPr/>
          <p:nvPr/>
        </p:nvSpPr>
        <p:spPr>
          <a:xfrm rot="0" flipH="0" flipV="1">
            <a:off x="12496111" y="3366780"/>
            <a:ext cx="272999" cy="272999"/>
          </a:xfrm>
          <a:custGeom>
            <a:pathLst>
              <a:path w="138684000" h="138684000">
                <a:moveTo>
                  <a:pt x="0" y="69342000"/>
                </a:moveTo>
                <a:lnTo>
                  <a:pt x="0" y="69342000"/>
                </a:lnTo>
                <a:cubicBezTo>
                  <a:pt x="0" y="107638453"/>
                  <a:pt x="31045547" y="138684000"/>
                  <a:pt x="69342000" y="138684000"/>
                </a:cubicBezTo>
                <a:lnTo>
                  <a:pt x="69342000" y="138684000"/>
                </a:lnTo>
                <a:cubicBezTo>
                  <a:pt x="87732393" y="138684000"/>
                  <a:pt x="105369915" y="131378325"/>
                  <a:pt x="118374318" y="118374120"/>
                </a:cubicBezTo>
                <a:cubicBezTo>
                  <a:pt x="131378325" y="105370114"/>
                  <a:pt x="138684000" y="87732592"/>
                  <a:pt x="138684000" y="69342000"/>
                </a:cubicBezTo>
                <a:lnTo>
                  <a:pt x="138684000" y="69342000"/>
                </a:lnTo>
                <a:cubicBezTo>
                  <a:pt x="138684000" y="31045547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547" y="0"/>
                  <a:pt x="0" y="31045547"/>
                  <a:pt x="0" y="69342000"/>
                </a:cubicBezTo>
                <a:close/>
                <a:moveTo>
                  <a:pt x="-4568358871" y="1849007882"/>
                </a:moveTo>
              </a:path>
            </a:pathLst>
          </a:custGeom>
          <a:solidFill>
            <a:srgbClr val="EEECE1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0" name="Freeform 3490"/>
          <p:cNvSpPr/>
          <p:nvPr/>
        </p:nvSpPr>
        <p:spPr>
          <a:xfrm rot="0" flipH="0" flipV="1">
            <a:off x="12496111" y="3366780"/>
            <a:ext cx="272999" cy="272999"/>
          </a:xfrm>
          <a:custGeom>
            <a:pathLst>
              <a:path w="138684000" h="138684000">
                <a:moveTo>
                  <a:pt x="0" y="69342000"/>
                </a:moveTo>
                <a:lnTo>
                  <a:pt x="0" y="69342000"/>
                </a:lnTo>
                <a:cubicBezTo>
                  <a:pt x="0" y="107638453"/>
                  <a:pt x="31045547" y="138684000"/>
                  <a:pt x="69342000" y="138684000"/>
                </a:cubicBezTo>
                <a:lnTo>
                  <a:pt x="69342000" y="138684000"/>
                </a:lnTo>
                <a:cubicBezTo>
                  <a:pt x="87732393" y="138684000"/>
                  <a:pt x="105369915" y="131378325"/>
                  <a:pt x="118374318" y="118374120"/>
                </a:cubicBezTo>
                <a:cubicBezTo>
                  <a:pt x="131378325" y="105370114"/>
                  <a:pt x="138684000" y="87732592"/>
                  <a:pt x="138684000" y="69342000"/>
                </a:cubicBezTo>
                <a:lnTo>
                  <a:pt x="138684000" y="69342000"/>
                </a:lnTo>
                <a:cubicBezTo>
                  <a:pt x="138684000" y="31045547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547" y="0"/>
                  <a:pt x="0" y="31045547"/>
                  <a:pt x="0" y="69342000"/>
                </a:cubicBezTo>
                <a:close/>
                <a:moveTo>
                  <a:pt x="-4568358871" y="1849007882"/>
                </a:moveTo>
              </a:path>
            </a:pathLst>
          </a:custGeom>
          <a:noFill/>
          <a:ln w="9524" cap="flat" cmpd="sng">
            <a:solidFill>
              <a:srgbClr val="EFEFE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1" name="Freeform 3491"/>
          <p:cNvSpPr/>
          <p:nvPr/>
        </p:nvSpPr>
        <p:spPr>
          <a:xfrm rot="0" flipH="0" flipV="1">
            <a:off x="11600114" y="1350265"/>
            <a:ext cx="272999" cy="272999"/>
          </a:xfrm>
          <a:custGeom>
            <a:pathLst>
              <a:path w="138684000" h="138684000">
                <a:moveTo>
                  <a:pt x="0" y="69342000"/>
                </a:moveTo>
                <a:lnTo>
                  <a:pt x="0" y="69342000"/>
                </a:lnTo>
                <a:cubicBezTo>
                  <a:pt x="0" y="107638552"/>
                  <a:pt x="31045547" y="138684000"/>
                  <a:pt x="69342000" y="138684000"/>
                </a:cubicBezTo>
                <a:lnTo>
                  <a:pt x="69342000" y="138684000"/>
                </a:lnTo>
                <a:cubicBezTo>
                  <a:pt x="87732791" y="138684000"/>
                  <a:pt x="105370313" y="131378325"/>
                  <a:pt x="118374319" y="118374219"/>
                </a:cubicBezTo>
                <a:cubicBezTo>
                  <a:pt x="131378325" y="105370064"/>
                  <a:pt x="138684000" y="87732641"/>
                  <a:pt x="138684000" y="69342000"/>
                </a:cubicBezTo>
                <a:lnTo>
                  <a:pt x="138684000" y="69342000"/>
                </a:lnTo>
                <a:cubicBezTo>
                  <a:pt x="138684000" y="31045447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547" y="0"/>
                  <a:pt x="0" y="31045447"/>
                  <a:pt x="0" y="69342000"/>
                </a:cubicBezTo>
                <a:close/>
                <a:moveTo>
                  <a:pt x="-5137582098" y="824618242"/>
                </a:moveTo>
              </a:path>
            </a:pathLst>
          </a:custGeom>
          <a:solidFill>
            <a:srgbClr val="EEECE1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2" name="Freeform 3492"/>
          <p:cNvSpPr/>
          <p:nvPr/>
        </p:nvSpPr>
        <p:spPr>
          <a:xfrm rot="0" flipH="0" flipV="1">
            <a:off x="11600114" y="1350265"/>
            <a:ext cx="272999" cy="272999"/>
          </a:xfrm>
          <a:custGeom>
            <a:pathLst>
              <a:path w="138684000" h="138684000">
                <a:moveTo>
                  <a:pt x="0" y="69342000"/>
                </a:moveTo>
                <a:lnTo>
                  <a:pt x="0" y="69342000"/>
                </a:lnTo>
                <a:cubicBezTo>
                  <a:pt x="0" y="107638552"/>
                  <a:pt x="31045547" y="138684000"/>
                  <a:pt x="69342000" y="138684000"/>
                </a:cubicBezTo>
                <a:lnTo>
                  <a:pt x="69342000" y="138684000"/>
                </a:lnTo>
                <a:cubicBezTo>
                  <a:pt x="87732791" y="138684000"/>
                  <a:pt x="105370313" y="131378325"/>
                  <a:pt x="118374319" y="118374219"/>
                </a:cubicBezTo>
                <a:cubicBezTo>
                  <a:pt x="131378325" y="105370064"/>
                  <a:pt x="138684000" y="87732641"/>
                  <a:pt x="138684000" y="69342000"/>
                </a:cubicBezTo>
                <a:lnTo>
                  <a:pt x="138684000" y="69342000"/>
                </a:lnTo>
                <a:cubicBezTo>
                  <a:pt x="138684000" y="31045447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547" y="0"/>
                  <a:pt x="0" y="31045447"/>
                  <a:pt x="0" y="69342000"/>
                </a:cubicBezTo>
                <a:close/>
                <a:moveTo>
                  <a:pt x="-5137582098" y="824618242"/>
                </a:moveTo>
              </a:path>
            </a:pathLst>
          </a:custGeom>
          <a:noFill/>
          <a:ln w="9524" cap="flat" cmpd="sng">
            <a:solidFill>
              <a:srgbClr val="EFEFE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3" name="Freeform 3493"/>
          <p:cNvSpPr/>
          <p:nvPr/>
        </p:nvSpPr>
        <p:spPr>
          <a:xfrm rot="0" flipH="0" flipV="1">
            <a:off x="10159117" y="2220435"/>
            <a:ext cx="272999" cy="272999"/>
          </a:xfrm>
          <a:custGeom>
            <a:pathLst>
              <a:path w="138684000" h="138684000">
                <a:moveTo>
                  <a:pt x="0" y="69342000"/>
                </a:moveTo>
                <a:lnTo>
                  <a:pt x="0" y="69342000"/>
                </a:lnTo>
                <a:cubicBezTo>
                  <a:pt x="0" y="107638552"/>
                  <a:pt x="31045150" y="138684000"/>
                  <a:pt x="69342000" y="138684000"/>
                </a:cubicBezTo>
                <a:lnTo>
                  <a:pt x="69342000" y="138684000"/>
                </a:lnTo>
                <a:cubicBezTo>
                  <a:pt x="87732394" y="138684000"/>
                  <a:pt x="105369915" y="131378325"/>
                  <a:pt x="118373922" y="118374219"/>
                </a:cubicBezTo>
                <a:cubicBezTo>
                  <a:pt x="131378325" y="105370014"/>
                  <a:pt x="138684000" y="87732592"/>
                  <a:pt x="138684000" y="69342000"/>
                </a:cubicBezTo>
                <a:lnTo>
                  <a:pt x="138684000" y="69342000"/>
                </a:lnTo>
                <a:cubicBezTo>
                  <a:pt x="138684000" y="31045447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150" y="0"/>
                  <a:pt x="0" y="31045447"/>
                  <a:pt x="0" y="69342000"/>
                </a:cubicBezTo>
                <a:close/>
                <a:moveTo>
                  <a:pt x="-3963508671" y="1266664860"/>
                </a:moveTo>
              </a:path>
            </a:pathLst>
          </a:custGeom>
          <a:solidFill>
            <a:srgbClr val="EEECE1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4" name="Freeform 3494"/>
          <p:cNvSpPr/>
          <p:nvPr/>
        </p:nvSpPr>
        <p:spPr>
          <a:xfrm rot="0" flipH="0" flipV="1">
            <a:off x="10159117" y="2220435"/>
            <a:ext cx="272999" cy="272999"/>
          </a:xfrm>
          <a:custGeom>
            <a:pathLst>
              <a:path w="138684000" h="138684000">
                <a:moveTo>
                  <a:pt x="0" y="69342000"/>
                </a:moveTo>
                <a:lnTo>
                  <a:pt x="0" y="69342000"/>
                </a:lnTo>
                <a:cubicBezTo>
                  <a:pt x="0" y="107638552"/>
                  <a:pt x="31045150" y="138684000"/>
                  <a:pt x="69342000" y="138684000"/>
                </a:cubicBezTo>
                <a:lnTo>
                  <a:pt x="69342000" y="138684000"/>
                </a:lnTo>
                <a:cubicBezTo>
                  <a:pt x="87732394" y="138684000"/>
                  <a:pt x="105369915" y="131378325"/>
                  <a:pt x="118373922" y="118374219"/>
                </a:cubicBezTo>
                <a:cubicBezTo>
                  <a:pt x="131378325" y="105370014"/>
                  <a:pt x="138684000" y="87732592"/>
                  <a:pt x="138684000" y="69342000"/>
                </a:cubicBezTo>
                <a:lnTo>
                  <a:pt x="138684000" y="69342000"/>
                </a:lnTo>
                <a:cubicBezTo>
                  <a:pt x="138684000" y="31045447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150" y="0"/>
                  <a:pt x="0" y="31045447"/>
                  <a:pt x="0" y="69342000"/>
                </a:cubicBezTo>
                <a:close/>
                <a:moveTo>
                  <a:pt x="-3963508671" y="1266664860"/>
                </a:moveTo>
              </a:path>
            </a:pathLst>
          </a:custGeom>
          <a:noFill/>
          <a:ln w="9524" cap="flat" cmpd="sng">
            <a:solidFill>
              <a:srgbClr val="EFEFE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5" name="Freeform 3495"/>
          <p:cNvSpPr/>
          <p:nvPr/>
        </p:nvSpPr>
        <p:spPr>
          <a:xfrm rot="0" flipH="0" flipV="1">
            <a:off x="7029703" y="691546"/>
            <a:ext cx="3783299" cy="110999"/>
          </a:xfrm>
          <a:custGeom>
            <a:pathLst>
              <a:path w="1921916400" h="56388000">
                <a:moveTo>
                  <a:pt x="1921916400" y="56388000"/>
                </a:moveTo>
                <a:cubicBezTo>
                  <a:pt x="1441446825" y="56388000"/>
                  <a:pt x="1201216800" y="42291000"/>
                  <a:pt x="960977250" y="28194000"/>
                </a:cubicBezTo>
                <a:cubicBezTo>
                  <a:pt x="720737700" y="14097000"/>
                  <a:pt x="480488625" y="0"/>
                  <a:pt x="0" y="0"/>
                </a:cubicBez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6" name="Freeform 3496"/>
          <p:cNvSpPr/>
          <p:nvPr/>
        </p:nvSpPr>
        <p:spPr>
          <a:xfrm rot="0" flipH="0" flipV="1">
            <a:off x="7029703" y="691546"/>
            <a:ext cx="3783299" cy="110999"/>
          </a:xfrm>
          <a:custGeom>
            <a:pathLst>
              <a:path w="1921916400" h="56388000">
                <a:moveTo>
                  <a:pt x="1921916400" y="56388000"/>
                </a:moveTo>
                <a:cubicBezTo>
                  <a:pt x="1441446825" y="56388000"/>
                  <a:pt x="1201216800" y="42291000"/>
                  <a:pt x="960977250" y="28194000"/>
                </a:cubicBezTo>
                <a:cubicBezTo>
                  <a:pt x="720737700" y="14097000"/>
                  <a:pt x="480488625" y="0"/>
                  <a:pt x="0" y="0"/>
                </a:cubicBezTo>
              </a:path>
            </a:pathLst>
          </a:custGeom>
          <a:noFill/>
          <a:ln w="28574" cap="flat" cmpd="sng">
            <a:solidFill>
              <a:srgbClr val="EFEFE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7" name="Freeform 3497"/>
          <p:cNvSpPr/>
          <p:nvPr/>
        </p:nvSpPr>
        <p:spPr>
          <a:xfrm rot="0" flipH="0" flipV="1">
            <a:off x="10432117" y="1486635"/>
            <a:ext cx="1167899" cy="870299"/>
          </a:xfrm>
          <a:custGeom>
            <a:pathLst>
              <a:path w="593293200" h="442112350">
                <a:moveTo>
                  <a:pt x="0" y="0"/>
                </a:moveTo>
                <a:cubicBezTo>
                  <a:pt x="148335206" y="0"/>
                  <a:pt x="222508365" y="110528100"/>
                  <a:pt x="296670015" y="221056200"/>
                </a:cubicBezTo>
                <a:cubicBezTo>
                  <a:pt x="370831665" y="331584300"/>
                  <a:pt x="444981806" y="442112350"/>
                  <a:pt x="593293200" y="442112350"/>
                </a:cubicBez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8" name="Freeform 3498"/>
          <p:cNvSpPr/>
          <p:nvPr/>
        </p:nvSpPr>
        <p:spPr>
          <a:xfrm rot="0" flipH="0" flipV="1">
            <a:off x="10432117" y="1486635"/>
            <a:ext cx="1167899" cy="870299"/>
          </a:xfrm>
          <a:custGeom>
            <a:pathLst>
              <a:path w="593293200" h="442112350">
                <a:moveTo>
                  <a:pt x="0" y="0"/>
                </a:moveTo>
                <a:cubicBezTo>
                  <a:pt x="148335206" y="0"/>
                  <a:pt x="222508365" y="110528100"/>
                  <a:pt x="296670015" y="221056200"/>
                </a:cubicBezTo>
                <a:cubicBezTo>
                  <a:pt x="370831665" y="331584300"/>
                  <a:pt x="444981806" y="442112350"/>
                  <a:pt x="593293200" y="442112350"/>
                </a:cubicBezTo>
              </a:path>
            </a:pathLst>
          </a:custGeom>
          <a:noFill/>
          <a:ln w="28574" cap="flat" cmpd="sng">
            <a:solidFill>
              <a:srgbClr val="EFEFE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9" name="Freeform 3499"/>
          <p:cNvSpPr/>
          <p:nvPr/>
        </p:nvSpPr>
        <p:spPr>
          <a:xfrm rot="0" flipH="0" flipV="1">
            <a:off x="4861480" y="759013"/>
            <a:ext cx="1917899" cy="1877400"/>
          </a:xfrm>
          <a:custGeom>
            <a:pathLst>
              <a:path w="974293200" h="953719250">
                <a:moveTo>
                  <a:pt x="0" y="0"/>
                </a:moveTo>
                <a:cubicBezTo>
                  <a:pt x="243573300" y="0"/>
                  <a:pt x="365359950" y="238429800"/>
                  <a:pt x="487146600" y="476859600"/>
                </a:cubicBezTo>
                <a:cubicBezTo>
                  <a:pt x="608933250" y="715289450"/>
                  <a:pt x="730719900" y="953719250"/>
                  <a:pt x="974293200" y="953719250"/>
                </a:cubicBez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0" name="Freeform 3500"/>
          <p:cNvSpPr/>
          <p:nvPr/>
        </p:nvSpPr>
        <p:spPr>
          <a:xfrm rot="0" flipH="0" flipV="1">
            <a:off x="4861480" y="759013"/>
            <a:ext cx="1917899" cy="1877400"/>
          </a:xfrm>
          <a:custGeom>
            <a:pathLst>
              <a:path w="974293200" h="953719250">
                <a:moveTo>
                  <a:pt x="0" y="0"/>
                </a:moveTo>
                <a:cubicBezTo>
                  <a:pt x="243573300" y="0"/>
                  <a:pt x="365359950" y="238429800"/>
                  <a:pt x="487146600" y="476859600"/>
                </a:cubicBezTo>
                <a:cubicBezTo>
                  <a:pt x="608933250" y="715289450"/>
                  <a:pt x="730719900" y="953719250"/>
                  <a:pt x="974293200" y="953719250"/>
                </a:cubicBezTo>
              </a:path>
            </a:pathLst>
          </a:custGeom>
          <a:noFill/>
          <a:ln w="28574" cap="flat" cmpd="sng">
            <a:solidFill>
              <a:srgbClr val="EFEFE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1" name="Freeform 3501"/>
          <p:cNvSpPr/>
          <p:nvPr/>
        </p:nvSpPr>
        <p:spPr>
          <a:xfrm rot="0" flipH="0" flipV="1">
            <a:off x="5848412" y="201043"/>
            <a:ext cx="4310700" cy="353999"/>
          </a:xfrm>
          <a:custGeom>
            <a:pathLst>
              <a:path w="4310700" h="353999">
                <a:moveTo>
                  <a:pt x="0" y="353999"/>
                </a:moveTo>
                <a:lnTo>
                  <a:pt x="4310700" y="353999"/>
                </a:lnTo>
                <a:lnTo>
                  <a:pt x="4310700" y="0"/>
                </a:lnTo>
                <a:lnTo>
                  <a:pt x="0" y="0"/>
                </a:lnTo>
                <a:close/>
                <a:moveTo>
                  <a:pt x="-5647370" y="555042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2" name="Freeform 3502"/>
          <p:cNvSpPr/>
          <p:nvPr/>
        </p:nvSpPr>
        <p:spPr>
          <a:xfrm rot="0" flipH="0" flipV="1">
            <a:off x="10432111" y="3503280"/>
            <a:ext cx="2063999" cy="1948199"/>
          </a:xfrm>
          <a:custGeom>
            <a:pathLst>
              <a:path w="1048512000" h="989685600">
                <a:moveTo>
                  <a:pt x="1048512000" y="989685600"/>
                </a:moveTo>
                <a:cubicBezTo>
                  <a:pt x="786384000" y="989685600"/>
                  <a:pt x="655320000" y="742264200"/>
                  <a:pt x="524256000" y="494842800"/>
                </a:cubicBezTo>
                <a:cubicBezTo>
                  <a:pt x="393192000" y="247421400"/>
                  <a:pt x="262128000" y="0"/>
                  <a:pt x="0" y="0"/>
                </a:cubicBez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3" name="Freeform 3503"/>
          <p:cNvSpPr/>
          <p:nvPr/>
        </p:nvSpPr>
        <p:spPr>
          <a:xfrm rot="0" flipH="0" flipV="1">
            <a:off x="10432111" y="3503280"/>
            <a:ext cx="2063999" cy="1948199"/>
          </a:xfrm>
          <a:custGeom>
            <a:pathLst>
              <a:path w="1048512000" h="989685600">
                <a:moveTo>
                  <a:pt x="1048512000" y="989685600"/>
                </a:moveTo>
                <a:cubicBezTo>
                  <a:pt x="786384000" y="989685600"/>
                  <a:pt x="655320000" y="742264200"/>
                  <a:pt x="524256000" y="494842800"/>
                </a:cubicBezTo>
                <a:cubicBezTo>
                  <a:pt x="393192000" y="247421400"/>
                  <a:pt x="262128000" y="0"/>
                  <a:pt x="0" y="0"/>
                </a:cubicBezTo>
              </a:path>
            </a:pathLst>
          </a:custGeom>
          <a:noFill/>
          <a:ln w="28574" cap="flat" cmpd="sng">
            <a:solidFill>
              <a:srgbClr val="EFEFE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4" name="Freeform 3504"/>
          <p:cNvSpPr/>
          <p:nvPr/>
        </p:nvSpPr>
        <p:spPr>
          <a:xfrm rot="0" flipH="0" flipV="1">
            <a:off x="10432111" y="2356980"/>
            <a:ext cx="2063999" cy="1146299"/>
          </a:xfrm>
          <a:custGeom>
            <a:pathLst>
              <a:path w="1048512000" h="582320400">
                <a:moveTo>
                  <a:pt x="1048512000" y="0"/>
                </a:moveTo>
                <a:cubicBezTo>
                  <a:pt x="786384000" y="0"/>
                  <a:pt x="655320000" y="145580100"/>
                  <a:pt x="524256000" y="291160200"/>
                </a:cubicBezTo>
                <a:cubicBezTo>
                  <a:pt x="393192000" y="436740300"/>
                  <a:pt x="262128000" y="582320400"/>
                  <a:pt x="0" y="582320400"/>
                </a:cubicBez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5" name="Freeform 3505"/>
          <p:cNvSpPr/>
          <p:nvPr/>
        </p:nvSpPr>
        <p:spPr>
          <a:xfrm rot="0" flipH="0" flipV="1">
            <a:off x="10432111" y="2356980"/>
            <a:ext cx="2063999" cy="1146299"/>
          </a:xfrm>
          <a:custGeom>
            <a:pathLst>
              <a:path w="1048512000" h="582320400">
                <a:moveTo>
                  <a:pt x="1048512000" y="0"/>
                </a:moveTo>
                <a:cubicBezTo>
                  <a:pt x="786384000" y="0"/>
                  <a:pt x="655320000" y="145580100"/>
                  <a:pt x="524256000" y="291160200"/>
                </a:cubicBezTo>
                <a:cubicBezTo>
                  <a:pt x="393192000" y="436740300"/>
                  <a:pt x="262128000" y="582320400"/>
                  <a:pt x="0" y="582320400"/>
                </a:cubicBezTo>
              </a:path>
            </a:pathLst>
          </a:custGeom>
          <a:noFill/>
          <a:ln w="28574" cap="flat" cmpd="sng">
            <a:solidFill>
              <a:srgbClr val="EFEFE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6" name="Freeform 3506"/>
          <p:cNvSpPr/>
          <p:nvPr/>
        </p:nvSpPr>
        <p:spPr>
          <a:xfrm rot="0" flipH="0" flipV="1">
            <a:off x="6061382" y="5068352"/>
            <a:ext cx="5689200" cy="1750499"/>
          </a:xfrm>
          <a:custGeom>
            <a:pathLst>
              <a:path w="5689200" h="1750499">
                <a:moveTo>
                  <a:pt x="0" y="1750499"/>
                </a:moveTo>
                <a:lnTo>
                  <a:pt x="5689200" y="1750499"/>
                </a:lnTo>
                <a:lnTo>
                  <a:pt x="5689200" y="0"/>
                </a:lnTo>
                <a:lnTo>
                  <a:pt x="0" y="0"/>
                </a:lnTo>
                <a:close/>
                <a:moveTo>
                  <a:pt x="-993031" y="681885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7" name="Freeform 3507"/>
          <p:cNvSpPr/>
          <p:nvPr/>
        </p:nvSpPr>
        <p:spPr>
          <a:xfrm rot="0" flipH="0" flipV="1">
            <a:off x="10159126" y="5315020"/>
            <a:ext cx="272999" cy="272999"/>
          </a:xfrm>
          <a:custGeom>
            <a:pathLst>
              <a:path w="138684000" h="138684000">
                <a:moveTo>
                  <a:pt x="0" y="69342000"/>
                </a:moveTo>
                <a:lnTo>
                  <a:pt x="0" y="69342000"/>
                </a:lnTo>
                <a:cubicBezTo>
                  <a:pt x="0" y="107638453"/>
                  <a:pt x="31045547" y="138684000"/>
                  <a:pt x="69342000" y="138684000"/>
                </a:cubicBezTo>
                <a:lnTo>
                  <a:pt x="69342000" y="138684000"/>
                </a:lnTo>
                <a:cubicBezTo>
                  <a:pt x="87732791" y="138684000"/>
                  <a:pt x="105370313" y="131378325"/>
                  <a:pt x="118374319" y="118374120"/>
                </a:cubicBezTo>
                <a:cubicBezTo>
                  <a:pt x="131378325" y="105369915"/>
                  <a:pt x="138684000" y="87732592"/>
                  <a:pt x="138684000" y="69342000"/>
                </a:cubicBezTo>
                <a:lnTo>
                  <a:pt x="138684000" y="69342000"/>
                </a:lnTo>
                <a:cubicBezTo>
                  <a:pt x="138684000" y="31045348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547" y="0"/>
                  <a:pt x="0" y="31045348"/>
                  <a:pt x="0" y="69342000"/>
                </a:cubicBezTo>
                <a:close/>
                <a:moveTo>
                  <a:pt x="-2391464372" y="2838713921"/>
                </a:moveTo>
              </a:path>
            </a:pathLst>
          </a:custGeom>
          <a:solidFill>
            <a:srgbClr val="EEECE1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8" name="Freeform 3508"/>
          <p:cNvSpPr/>
          <p:nvPr/>
        </p:nvSpPr>
        <p:spPr>
          <a:xfrm rot="0" flipH="0" flipV="1">
            <a:off x="10159126" y="5315020"/>
            <a:ext cx="272999" cy="272999"/>
          </a:xfrm>
          <a:custGeom>
            <a:pathLst>
              <a:path w="138684000" h="138684000">
                <a:moveTo>
                  <a:pt x="0" y="69342000"/>
                </a:moveTo>
                <a:lnTo>
                  <a:pt x="0" y="69342000"/>
                </a:lnTo>
                <a:cubicBezTo>
                  <a:pt x="0" y="107638453"/>
                  <a:pt x="31045547" y="138684000"/>
                  <a:pt x="69342000" y="138684000"/>
                </a:cubicBezTo>
                <a:lnTo>
                  <a:pt x="69342000" y="138684000"/>
                </a:lnTo>
                <a:cubicBezTo>
                  <a:pt x="87732791" y="138684000"/>
                  <a:pt x="105370313" y="131378325"/>
                  <a:pt x="118374319" y="118374120"/>
                </a:cubicBezTo>
                <a:cubicBezTo>
                  <a:pt x="131378325" y="105369915"/>
                  <a:pt x="138684000" y="87732592"/>
                  <a:pt x="138684000" y="69342000"/>
                </a:cubicBezTo>
                <a:lnTo>
                  <a:pt x="138684000" y="69342000"/>
                </a:lnTo>
                <a:cubicBezTo>
                  <a:pt x="138684000" y="31045348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547" y="0"/>
                  <a:pt x="0" y="31045348"/>
                  <a:pt x="0" y="69342000"/>
                </a:cubicBezTo>
                <a:close/>
                <a:moveTo>
                  <a:pt x="-2391464372" y="2838713921"/>
                </a:moveTo>
              </a:path>
            </a:pathLst>
          </a:custGeom>
          <a:noFill/>
          <a:ln w="9524" cap="flat" cmpd="sng">
            <a:solidFill>
              <a:srgbClr val="EFEFE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9" name="Freeform 3509"/>
          <p:cNvSpPr/>
          <p:nvPr/>
        </p:nvSpPr>
        <p:spPr>
          <a:xfrm rot="0" flipH="0" flipV="1">
            <a:off x="10295549" y="5587952"/>
            <a:ext cx="1788599" cy="1189500"/>
          </a:xfrm>
          <a:custGeom>
            <a:pathLst>
              <a:path w="908608800" h="604266198">
                <a:moveTo>
                  <a:pt x="908608800" y="0"/>
                </a:moveTo>
                <a:cubicBezTo>
                  <a:pt x="908608800" y="151057570"/>
                  <a:pt x="681456600" y="226581692"/>
                  <a:pt x="454304400" y="302114942"/>
                </a:cubicBezTo>
                <a:cubicBezTo>
                  <a:pt x="227152200" y="377648192"/>
                  <a:pt x="0" y="453190570"/>
                  <a:pt x="0" y="604266198"/>
                </a:cubicBez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0" name="Freeform 3510"/>
          <p:cNvSpPr/>
          <p:nvPr/>
        </p:nvSpPr>
        <p:spPr>
          <a:xfrm rot="0" flipH="0" flipV="1">
            <a:off x="10295549" y="5587952"/>
            <a:ext cx="1788599" cy="1189500"/>
          </a:xfrm>
          <a:custGeom>
            <a:pathLst>
              <a:path w="908608800" h="604266198">
                <a:moveTo>
                  <a:pt x="908608800" y="0"/>
                </a:moveTo>
                <a:cubicBezTo>
                  <a:pt x="908608800" y="151057570"/>
                  <a:pt x="681456600" y="226581692"/>
                  <a:pt x="454304400" y="302114942"/>
                </a:cubicBezTo>
                <a:cubicBezTo>
                  <a:pt x="227152200" y="377648192"/>
                  <a:pt x="0" y="453190570"/>
                  <a:pt x="0" y="604266198"/>
                </a:cubicBezTo>
              </a:path>
            </a:pathLst>
          </a:custGeom>
          <a:noFill/>
          <a:ln w="28574" cap="flat" cmpd="sng">
            <a:solidFill>
              <a:srgbClr val="EFEFE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1" name="Freeform 3511"/>
          <p:cNvSpPr/>
          <p:nvPr/>
        </p:nvSpPr>
        <p:spPr>
          <a:xfrm rot="0" flipH="0" flipV="1">
            <a:off x="11947649" y="6777453"/>
            <a:ext cx="272999" cy="272999"/>
          </a:xfrm>
          <a:custGeom>
            <a:pathLst>
              <a:path w="138684000" h="138684000">
                <a:moveTo>
                  <a:pt x="0" y="69342000"/>
                </a:moveTo>
                <a:lnTo>
                  <a:pt x="0" y="69342000"/>
                </a:lnTo>
                <a:cubicBezTo>
                  <a:pt x="0" y="107638850"/>
                  <a:pt x="31045547" y="138684000"/>
                  <a:pt x="69342000" y="138684000"/>
                </a:cubicBezTo>
                <a:lnTo>
                  <a:pt x="69342000" y="138684000"/>
                </a:lnTo>
                <a:cubicBezTo>
                  <a:pt x="87732790" y="138684000"/>
                  <a:pt x="105369915" y="131378325"/>
                  <a:pt x="118374318" y="118374319"/>
                </a:cubicBezTo>
                <a:cubicBezTo>
                  <a:pt x="131378325" y="105370312"/>
                  <a:pt x="138684000" y="87732790"/>
                  <a:pt x="138684000" y="69342000"/>
                </a:cubicBezTo>
                <a:lnTo>
                  <a:pt x="138684000" y="69342000"/>
                </a:lnTo>
                <a:cubicBezTo>
                  <a:pt x="138684000" y="31045547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547" y="0"/>
                  <a:pt x="0" y="31045547"/>
                  <a:pt x="0" y="69342000"/>
                </a:cubicBezTo>
                <a:close/>
                <a:moveTo>
                  <a:pt x="-2557118013" y="3581629790"/>
                </a:moveTo>
              </a:path>
            </a:pathLst>
          </a:custGeom>
          <a:solidFill>
            <a:srgbClr val="EEECE1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2" name="Freeform 3512"/>
          <p:cNvSpPr/>
          <p:nvPr/>
        </p:nvSpPr>
        <p:spPr>
          <a:xfrm rot="0" flipH="0" flipV="1">
            <a:off x="11947649" y="6777453"/>
            <a:ext cx="272999" cy="272999"/>
          </a:xfrm>
          <a:custGeom>
            <a:pathLst>
              <a:path w="138684000" h="138684000">
                <a:moveTo>
                  <a:pt x="0" y="69342000"/>
                </a:moveTo>
                <a:lnTo>
                  <a:pt x="0" y="69342000"/>
                </a:lnTo>
                <a:cubicBezTo>
                  <a:pt x="0" y="107638850"/>
                  <a:pt x="31045547" y="138684000"/>
                  <a:pt x="69342000" y="138684000"/>
                </a:cubicBezTo>
                <a:lnTo>
                  <a:pt x="69342000" y="138684000"/>
                </a:lnTo>
                <a:cubicBezTo>
                  <a:pt x="87732790" y="138684000"/>
                  <a:pt x="105369915" y="131378325"/>
                  <a:pt x="118374318" y="118374319"/>
                </a:cubicBezTo>
                <a:cubicBezTo>
                  <a:pt x="131378325" y="105370312"/>
                  <a:pt x="138684000" y="87732790"/>
                  <a:pt x="138684000" y="69342000"/>
                </a:cubicBezTo>
                <a:lnTo>
                  <a:pt x="138684000" y="69342000"/>
                </a:lnTo>
                <a:cubicBezTo>
                  <a:pt x="138684000" y="31045547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547" y="0"/>
                  <a:pt x="0" y="31045547"/>
                  <a:pt x="0" y="69342000"/>
                </a:cubicBezTo>
                <a:close/>
                <a:moveTo>
                  <a:pt x="-2557118013" y="3581629790"/>
                </a:moveTo>
              </a:path>
            </a:pathLst>
          </a:custGeom>
          <a:noFill/>
          <a:ln w="9524" cap="flat" cmpd="sng">
            <a:solidFill>
              <a:srgbClr val="EFEFE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3" name="Freeform 3513"/>
          <p:cNvSpPr/>
          <p:nvPr/>
        </p:nvSpPr>
        <p:spPr>
          <a:xfrm rot="0" flipH="0" flipV="1">
            <a:off x="12407749" y="6839400"/>
            <a:ext cx="4774499" cy="1803899"/>
          </a:xfrm>
          <a:custGeom>
            <a:pathLst>
              <a:path w="4774499" h="1803899">
                <a:moveTo>
                  <a:pt x="0" y="1803899"/>
                </a:moveTo>
                <a:lnTo>
                  <a:pt x="4774499" y="1803899"/>
                </a:lnTo>
                <a:lnTo>
                  <a:pt x="4774499" y="0"/>
                </a:lnTo>
                <a:lnTo>
                  <a:pt x="0" y="0"/>
                </a:lnTo>
                <a:close/>
                <a:moveTo>
                  <a:pt x="-5568349" y="86432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4" name="Freeform 3514"/>
          <p:cNvSpPr/>
          <p:nvPr/>
        </p:nvSpPr>
        <p:spPr>
          <a:xfrm rot="0" flipH="0" flipV="1">
            <a:off x="10813003" y="555046"/>
            <a:ext cx="272999" cy="272999"/>
          </a:xfrm>
          <a:custGeom>
            <a:pathLst>
              <a:path w="138684000" h="138683975">
                <a:moveTo>
                  <a:pt x="0" y="69341975"/>
                </a:moveTo>
                <a:lnTo>
                  <a:pt x="0" y="69341975"/>
                </a:lnTo>
                <a:cubicBezTo>
                  <a:pt x="0" y="107638528"/>
                  <a:pt x="31045150" y="138683975"/>
                  <a:pt x="69342000" y="138683975"/>
                </a:cubicBezTo>
                <a:lnTo>
                  <a:pt x="69342000" y="138683975"/>
                </a:lnTo>
                <a:cubicBezTo>
                  <a:pt x="87732394" y="138683975"/>
                  <a:pt x="105369916" y="131378325"/>
                  <a:pt x="118373922" y="118374195"/>
                </a:cubicBezTo>
                <a:cubicBezTo>
                  <a:pt x="131378325" y="105370040"/>
                  <a:pt x="138684000" y="87732617"/>
                  <a:pt x="138684000" y="69341975"/>
                </a:cubicBezTo>
                <a:lnTo>
                  <a:pt x="138684000" y="69341975"/>
                </a:lnTo>
                <a:cubicBezTo>
                  <a:pt x="138684000" y="31045448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150" y="0"/>
                  <a:pt x="0" y="31045448"/>
                  <a:pt x="0" y="69341975"/>
                </a:cubicBezTo>
                <a:close/>
                <a:moveTo>
                  <a:pt x="-5141700643" y="420647316"/>
                </a:moveTo>
              </a:path>
            </a:pathLst>
          </a:custGeom>
          <a:solidFill>
            <a:srgbClr val="EEECE1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5" name="Freeform 3515"/>
          <p:cNvSpPr/>
          <p:nvPr/>
        </p:nvSpPr>
        <p:spPr>
          <a:xfrm rot="0" flipH="0" flipV="1">
            <a:off x="10813003" y="555046"/>
            <a:ext cx="272999" cy="272999"/>
          </a:xfrm>
          <a:custGeom>
            <a:pathLst>
              <a:path w="138684000" h="138683975">
                <a:moveTo>
                  <a:pt x="0" y="69341975"/>
                </a:moveTo>
                <a:lnTo>
                  <a:pt x="0" y="69341975"/>
                </a:lnTo>
                <a:cubicBezTo>
                  <a:pt x="0" y="107638528"/>
                  <a:pt x="31045150" y="138683975"/>
                  <a:pt x="69342000" y="138683975"/>
                </a:cubicBezTo>
                <a:lnTo>
                  <a:pt x="69342000" y="138683975"/>
                </a:lnTo>
                <a:cubicBezTo>
                  <a:pt x="87732394" y="138683975"/>
                  <a:pt x="105369916" y="131378325"/>
                  <a:pt x="118373922" y="118374195"/>
                </a:cubicBezTo>
                <a:cubicBezTo>
                  <a:pt x="131378325" y="105370040"/>
                  <a:pt x="138684000" y="87732617"/>
                  <a:pt x="138684000" y="69341975"/>
                </a:cubicBezTo>
                <a:lnTo>
                  <a:pt x="138684000" y="69341975"/>
                </a:lnTo>
                <a:cubicBezTo>
                  <a:pt x="138684000" y="31045448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150" y="0"/>
                  <a:pt x="0" y="31045448"/>
                  <a:pt x="0" y="69341975"/>
                </a:cubicBezTo>
                <a:close/>
                <a:moveTo>
                  <a:pt x="-5141700643" y="420647316"/>
                </a:moveTo>
              </a:path>
            </a:pathLst>
          </a:custGeom>
          <a:noFill/>
          <a:ln w="9524" cap="flat" cmpd="sng">
            <a:solidFill>
              <a:srgbClr val="EFEFE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6" name="Freeform 3516"/>
          <p:cNvSpPr/>
          <p:nvPr/>
        </p:nvSpPr>
        <p:spPr>
          <a:xfrm rot="0" flipH="0" flipV="1">
            <a:off x="11108421" y="388015"/>
            <a:ext cx="6169199" cy="323099"/>
          </a:xfrm>
          <a:custGeom>
            <a:pathLst>
              <a:path w="6169199" h="323099">
                <a:moveTo>
                  <a:pt x="0" y="323099"/>
                </a:moveTo>
                <a:lnTo>
                  <a:pt x="6169199" y="323099"/>
                </a:lnTo>
                <a:lnTo>
                  <a:pt x="6169199" y="0"/>
                </a:lnTo>
                <a:lnTo>
                  <a:pt x="0" y="0"/>
                </a:lnTo>
                <a:close/>
                <a:moveTo>
                  <a:pt x="-10720407" y="711114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7" name="Freeform 3517"/>
          <p:cNvSpPr/>
          <p:nvPr/>
        </p:nvSpPr>
        <p:spPr>
          <a:xfrm rot="0" flipH="0" flipV="1">
            <a:off x="10949494" y="828045"/>
            <a:ext cx="690599" cy="562199"/>
          </a:xfrm>
          <a:custGeom>
            <a:pathLst>
              <a:path w="350824800" h="285597600">
                <a:moveTo>
                  <a:pt x="350824800" y="0"/>
                </a:moveTo>
                <a:cubicBezTo>
                  <a:pt x="350824800" y="76477316"/>
                  <a:pt x="263118600" y="117254933"/>
                  <a:pt x="175412400" y="152954633"/>
                </a:cubicBezTo>
                <a:cubicBezTo>
                  <a:pt x="87706200" y="188654333"/>
                  <a:pt x="0" y="219276116"/>
                  <a:pt x="0" y="285597600"/>
                </a:cubicBez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8" name="Freeform 3518"/>
          <p:cNvSpPr/>
          <p:nvPr/>
        </p:nvSpPr>
        <p:spPr>
          <a:xfrm rot="0" flipH="0" flipV="1">
            <a:off x="10949494" y="828045"/>
            <a:ext cx="690599" cy="562199"/>
          </a:xfrm>
          <a:custGeom>
            <a:pathLst>
              <a:path w="350824800" h="285597600">
                <a:moveTo>
                  <a:pt x="350824800" y="0"/>
                </a:moveTo>
                <a:cubicBezTo>
                  <a:pt x="350824800" y="76477316"/>
                  <a:pt x="263118600" y="117254933"/>
                  <a:pt x="175412400" y="152954633"/>
                </a:cubicBezTo>
                <a:cubicBezTo>
                  <a:pt x="87706200" y="188654333"/>
                  <a:pt x="0" y="219276116"/>
                  <a:pt x="0" y="285597600"/>
                </a:cubicBezTo>
              </a:path>
            </a:pathLst>
          </a:custGeom>
          <a:noFill/>
          <a:ln w="28574" cap="flat" cmpd="sng">
            <a:solidFill>
              <a:srgbClr val="EFEFE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9" name="Freeform 3519"/>
          <p:cNvSpPr/>
          <p:nvPr/>
        </p:nvSpPr>
        <p:spPr>
          <a:xfrm rot="0" flipH="0" flipV="1">
            <a:off x="9719249" y="6913953"/>
            <a:ext cx="2228399" cy="1187699"/>
          </a:xfrm>
          <a:custGeom>
            <a:pathLst>
              <a:path w="1132027200" h="603351600">
                <a:moveTo>
                  <a:pt x="1132027200" y="603351600"/>
                </a:moveTo>
                <a:cubicBezTo>
                  <a:pt x="849031909" y="603351600"/>
                  <a:pt x="707539622" y="452513700"/>
                  <a:pt x="566036222" y="301675800"/>
                </a:cubicBezTo>
                <a:cubicBezTo>
                  <a:pt x="424532822" y="150837900"/>
                  <a:pt x="283018309" y="0"/>
                  <a:pt x="0" y="0"/>
                </a:cubicBez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0" name="Freeform 3520"/>
          <p:cNvSpPr/>
          <p:nvPr/>
        </p:nvSpPr>
        <p:spPr>
          <a:xfrm rot="0" flipH="0" flipV="1">
            <a:off x="9719249" y="6913953"/>
            <a:ext cx="2228399" cy="1187699"/>
          </a:xfrm>
          <a:custGeom>
            <a:pathLst>
              <a:path w="1132027200" h="603351600">
                <a:moveTo>
                  <a:pt x="1132027200" y="603351600"/>
                </a:moveTo>
                <a:cubicBezTo>
                  <a:pt x="849031909" y="603351600"/>
                  <a:pt x="707539622" y="452513700"/>
                  <a:pt x="566036222" y="301675800"/>
                </a:cubicBezTo>
                <a:cubicBezTo>
                  <a:pt x="424532822" y="150837900"/>
                  <a:pt x="283018309" y="0"/>
                  <a:pt x="0" y="0"/>
                </a:cubicBezTo>
              </a:path>
            </a:pathLst>
          </a:custGeom>
          <a:noFill/>
          <a:ln w="28574" cap="flat" cmpd="sng">
            <a:solidFill>
              <a:srgbClr val="EFEFE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1" name="Freeform 3521"/>
          <p:cNvSpPr/>
          <p:nvPr/>
        </p:nvSpPr>
        <p:spPr>
          <a:xfrm rot="0" flipH="0" flipV="1">
            <a:off x="5801498" y="7425450"/>
            <a:ext cx="4706700" cy="1124699"/>
          </a:xfrm>
          <a:custGeom>
            <a:pathLst>
              <a:path w="4706700" h="1124699">
                <a:moveTo>
                  <a:pt x="0" y="1124699"/>
                </a:moveTo>
                <a:lnTo>
                  <a:pt x="4706700" y="1124699"/>
                </a:lnTo>
                <a:lnTo>
                  <a:pt x="4706700" y="0"/>
                </a:lnTo>
                <a:lnTo>
                  <a:pt x="0" y="0"/>
                </a:lnTo>
                <a:close/>
                <a:moveTo>
                  <a:pt x="1623951" y="855014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2" name="Freeform 3522"/>
          <p:cNvSpPr/>
          <p:nvPr/>
        </p:nvSpPr>
        <p:spPr>
          <a:xfrm rot="0" flipH="0" flipV="1">
            <a:off x="9446334" y="7965128"/>
            <a:ext cx="272999" cy="272999"/>
          </a:xfrm>
          <a:custGeom>
            <a:pathLst>
              <a:path w="138684000" h="138684000">
                <a:moveTo>
                  <a:pt x="0" y="69342000"/>
                </a:moveTo>
                <a:lnTo>
                  <a:pt x="0" y="69342000"/>
                </a:lnTo>
                <a:cubicBezTo>
                  <a:pt x="0" y="107638453"/>
                  <a:pt x="31045547" y="138684000"/>
                  <a:pt x="69342000" y="138684000"/>
                </a:cubicBezTo>
                <a:lnTo>
                  <a:pt x="69342000" y="138684000"/>
                </a:lnTo>
                <a:cubicBezTo>
                  <a:pt x="87732791" y="138684000"/>
                  <a:pt x="105370313" y="131378325"/>
                  <a:pt x="118374319" y="118373922"/>
                </a:cubicBezTo>
                <a:cubicBezTo>
                  <a:pt x="131378325" y="105369915"/>
                  <a:pt x="138684000" y="87732394"/>
                  <a:pt x="138684000" y="69342000"/>
                </a:cubicBezTo>
                <a:lnTo>
                  <a:pt x="138684000" y="69342000"/>
                </a:lnTo>
                <a:cubicBezTo>
                  <a:pt x="138684000" y="31045150"/>
                  <a:pt x="107638850" y="0"/>
                  <a:pt x="69342000" y="0"/>
                </a:cubicBezTo>
                <a:lnTo>
                  <a:pt x="69342000" y="0"/>
                </a:lnTo>
                <a:cubicBezTo>
                  <a:pt x="31045547" y="0"/>
                  <a:pt x="0" y="31045150"/>
                  <a:pt x="0" y="69342000"/>
                </a:cubicBezTo>
                <a:close/>
                <a:moveTo>
                  <a:pt x="-683111172" y="4184968690"/>
                </a:moveTo>
              </a:path>
            </a:pathLst>
          </a:custGeom>
          <a:solidFill>
            <a:srgbClr val="EEECE1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3" name="Freeform 3523"/>
          <p:cNvSpPr/>
          <p:nvPr/>
        </p:nvSpPr>
        <p:spPr>
          <a:xfrm rot="0" flipH="0" flipV="1">
            <a:off x="9446334" y="7965128"/>
            <a:ext cx="272999" cy="272999"/>
          </a:xfrm>
          <a:custGeom>
            <a:pathLst>
              <a:path w="138684000" h="138684000">
                <a:moveTo>
                  <a:pt x="0" y="69342000"/>
                </a:moveTo>
                <a:lnTo>
                  <a:pt x="0" y="69342000"/>
                </a:lnTo>
                <a:cubicBezTo>
                  <a:pt x="0" y="107638453"/>
                  <a:pt x="31045547" y="138684000"/>
                  <a:pt x="69342000" y="138684000"/>
                </a:cubicBezTo>
                <a:lnTo>
                  <a:pt x="69342000" y="138684000"/>
                </a:lnTo>
                <a:cubicBezTo>
                  <a:pt x="87732791" y="138684000"/>
                  <a:pt x="105370313" y="131378325"/>
                  <a:pt x="118374319" y="118373922"/>
                </a:cubicBezTo>
                <a:cubicBezTo>
                  <a:pt x="131378325" y="105369915"/>
                  <a:pt x="138684000" y="87732394"/>
                  <a:pt x="138684000" y="69342000"/>
                </a:cubicBezTo>
                <a:lnTo>
                  <a:pt x="138684000" y="69342000"/>
                </a:lnTo>
                <a:cubicBezTo>
                  <a:pt x="138684000" y="31045150"/>
                  <a:pt x="107638850" y="0"/>
                  <a:pt x="69342000" y="0"/>
                </a:cubicBezTo>
                <a:lnTo>
                  <a:pt x="69342000" y="0"/>
                </a:lnTo>
                <a:cubicBezTo>
                  <a:pt x="31045547" y="0"/>
                  <a:pt x="0" y="31045150"/>
                  <a:pt x="0" y="69342000"/>
                </a:cubicBezTo>
                <a:close/>
                <a:moveTo>
                  <a:pt x="-683111172" y="4184968690"/>
                </a:moveTo>
              </a:path>
            </a:pathLst>
          </a:custGeom>
          <a:noFill/>
          <a:ln w="9524" cap="flat" cmpd="sng">
            <a:solidFill>
              <a:srgbClr val="EFEFE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4" name="Freeform 3524"/>
          <p:cNvSpPr/>
          <p:nvPr/>
        </p:nvSpPr>
        <p:spPr>
          <a:xfrm rot="0" flipH="0" flipV="1">
            <a:off x="7485099" y="900100"/>
            <a:ext cx="3659699" cy="929699"/>
          </a:xfrm>
          <a:custGeom>
            <a:pathLst>
              <a:path w="1859127600" h="472287600">
                <a:moveTo>
                  <a:pt x="0" y="472287600"/>
                </a:moveTo>
                <a:lnTo>
                  <a:pt x="1859127600" y="472287600"/>
                </a:lnTo>
                <a:lnTo>
                  <a:pt x="1859127600" y="0"/>
                </a:lnTo>
                <a:lnTo>
                  <a:pt x="0" y="0"/>
                </a:lnTo>
                <a:close/>
                <a:moveTo>
                  <a:pt x="-3345180000" y="9295384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5" name="Freeform 3525"/>
          <p:cNvSpPr/>
          <p:nvPr/>
        </p:nvSpPr>
        <p:spPr>
          <a:xfrm rot="0" flipH="0" flipV="1">
            <a:off x="202801" y="939130"/>
            <a:ext cx="3905699" cy="2835599"/>
          </a:xfrm>
          <a:custGeom>
            <a:pathLst>
              <a:path w="1984095507" h="1440484800">
                <a:moveTo>
                  <a:pt x="0" y="804214800"/>
                </a:moveTo>
                <a:lnTo>
                  <a:pt x="1678990707" y="1440484800"/>
                </a:lnTo>
                <a:lnTo>
                  <a:pt x="1984095507" y="636270000"/>
                </a:lnTo>
                <a:lnTo>
                  <a:pt x="305104806" y="0"/>
                </a:lnTo>
                <a:close/>
                <a:moveTo>
                  <a:pt x="1010324396" y="1917562482"/>
                </a:moveTo>
              </a:path>
            </a:pathLst>
          </a:custGeom>
          <a:solidFill>
            <a:srgbClr val="D9D9D9">
              <a:alpha val="72689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6" name="Freeform 3526"/>
          <p:cNvSpPr/>
          <p:nvPr/>
        </p:nvSpPr>
        <p:spPr>
          <a:xfrm rot="0" flipH="0" flipV="1">
            <a:off x="9609724" y="8102625"/>
            <a:ext cx="1334399" cy="833399"/>
          </a:xfrm>
          <a:custGeom>
            <a:pathLst>
              <a:path w="677875200" h="423367200">
                <a:moveTo>
                  <a:pt x="677875200" y="0"/>
                </a:moveTo>
                <a:cubicBezTo>
                  <a:pt x="508406400" y="0"/>
                  <a:pt x="423672000" y="105841800"/>
                  <a:pt x="338937600" y="211683600"/>
                </a:cubicBezTo>
                <a:cubicBezTo>
                  <a:pt x="254203200" y="317525400"/>
                  <a:pt x="169468800" y="423367200"/>
                  <a:pt x="0" y="423367200"/>
                </a:cubicBez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7" name="Freeform 3527"/>
          <p:cNvSpPr/>
          <p:nvPr/>
        </p:nvSpPr>
        <p:spPr>
          <a:xfrm rot="0" flipH="0" flipV="1">
            <a:off x="9609724" y="8102625"/>
            <a:ext cx="1334399" cy="833399"/>
          </a:xfrm>
          <a:custGeom>
            <a:pathLst>
              <a:path w="677875200" h="423367200">
                <a:moveTo>
                  <a:pt x="677875200" y="0"/>
                </a:moveTo>
                <a:cubicBezTo>
                  <a:pt x="508406400" y="0"/>
                  <a:pt x="423672000" y="105841800"/>
                  <a:pt x="338937600" y="211683600"/>
                </a:cubicBezTo>
                <a:cubicBezTo>
                  <a:pt x="254203200" y="317525400"/>
                  <a:pt x="169468800" y="423367200"/>
                  <a:pt x="0" y="423367200"/>
                </a:cubicBezTo>
              </a:path>
            </a:pathLst>
          </a:custGeom>
          <a:noFill/>
          <a:ln w="28574" cap="flat" cmpd="sng">
            <a:solidFill>
              <a:srgbClr val="EFEFE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8" name="Freeform 3528"/>
          <p:cNvSpPr/>
          <p:nvPr/>
        </p:nvSpPr>
        <p:spPr>
          <a:xfrm rot="0" flipH="0" flipV="1">
            <a:off x="10741734" y="8727128"/>
            <a:ext cx="272999" cy="272999"/>
          </a:xfrm>
          <a:custGeom>
            <a:pathLst>
              <a:path w="138684000" h="138684000">
                <a:moveTo>
                  <a:pt x="0" y="69342000"/>
                </a:moveTo>
                <a:lnTo>
                  <a:pt x="0" y="69342000"/>
                </a:lnTo>
                <a:cubicBezTo>
                  <a:pt x="0" y="107638453"/>
                  <a:pt x="31045547" y="138684000"/>
                  <a:pt x="69342000" y="138684000"/>
                </a:cubicBezTo>
                <a:lnTo>
                  <a:pt x="69342000" y="138684000"/>
                </a:lnTo>
                <a:cubicBezTo>
                  <a:pt x="87732791" y="138684000"/>
                  <a:pt x="105370313" y="131378325"/>
                  <a:pt x="118374319" y="118373922"/>
                </a:cubicBezTo>
                <a:cubicBezTo>
                  <a:pt x="131378325" y="105369915"/>
                  <a:pt x="138684000" y="87732394"/>
                  <a:pt x="138684000" y="69342000"/>
                </a:cubicBezTo>
                <a:lnTo>
                  <a:pt x="138684000" y="69342000"/>
                </a:lnTo>
                <a:cubicBezTo>
                  <a:pt x="138684000" y="31045150"/>
                  <a:pt x="107638850" y="0"/>
                  <a:pt x="69342000" y="0"/>
                </a:cubicBezTo>
                <a:lnTo>
                  <a:pt x="69342000" y="0"/>
                </a:lnTo>
                <a:cubicBezTo>
                  <a:pt x="31045547" y="0"/>
                  <a:pt x="0" y="31045150"/>
                  <a:pt x="0" y="69342000"/>
                </a:cubicBezTo>
                <a:close/>
                <a:moveTo>
                  <a:pt x="-954078372" y="4572064690"/>
                </a:moveTo>
              </a:path>
            </a:pathLst>
          </a:custGeom>
          <a:solidFill>
            <a:srgbClr val="EEECE1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9" name="Freeform 3529"/>
          <p:cNvSpPr/>
          <p:nvPr/>
        </p:nvSpPr>
        <p:spPr>
          <a:xfrm rot="0" flipH="0" flipV="1">
            <a:off x="10741734" y="8727128"/>
            <a:ext cx="272999" cy="272999"/>
          </a:xfrm>
          <a:custGeom>
            <a:pathLst>
              <a:path w="138684000" h="138684000">
                <a:moveTo>
                  <a:pt x="0" y="69342000"/>
                </a:moveTo>
                <a:lnTo>
                  <a:pt x="0" y="69342000"/>
                </a:lnTo>
                <a:cubicBezTo>
                  <a:pt x="0" y="107638453"/>
                  <a:pt x="31045547" y="138684000"/>
                  <a:pt x="69342000" y="138684000"/>
                </a:cubicBezTo>
                <a:lnTo>
                  <a:pt x="69342000" y="138684000"/>
                </a:lnTo>
                <a:cubicBezTo>
                  <a:pt x="87732791" y="138684000"/>
                  <a:pt x="105370313" y="131378325"/>
                  <a:pt x="118374319" y="118373922"/>
                </a:cubicBezTo>
                <a:cubicBezTo>
                  <a:pt x="131378325" y="105369915"/>
                  <a:pt x="138684000" y="87732394"/>
                  <a:pt x="138684000" y="69342000"/>
                </a:cubicBezTo>
                <a:lnTo>
                  <a:pt x="138684000" y="69342000"/>
                </a:lnTo>
                <a:cubicBezTo>
                  <a:pt x="138684000" y="31045150"/>
                  <a:pt x="107638850" y="0"/>
                  <a:pt x="69342000" y="0"/>
                </a:cubicBezTo>
                <a:lnTo>
                  <a:pt x="69342000" y="0"/>
                </a:lnTo>
                <a:cubicBezTo>
                  <a:pt x="31045547" y="0"/>
                  <a:pt x="0" y="31045150"/>
                  <a:pt x="0" y="69342000"/>
                </a:cubicBezTo>
                <a:close/>
                <a:moveTo>
                  <a:pt x="-954078372" y="4572064690"/>
                </a:moveTo>
              </a:path>
            </a:pathLst>
          </a:custGeom>
          <a:noFill/>
          <a:ln w="9524" cap="flat" cmpd="sng">
            <a:solidFill>
              <a:srgbClr val="EFEFE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530" name="Picture 3530"/>
          <p:cNvPicPr>
            <a:picLocks noChangeAspect="0" noChangeArrowheads="1"/>
          </p:cNvPicPr>
          <p:nvPr/>
        </p:nvPicPr>
        <p:blipFill>
          <a:blip r:embed="rId35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0933725" y="8714425"/>
            <a:ext cx="6401774" cy="1039175"/>
          </a:xfrm>
          <a:prstGeom prst="rect">
            <a:avLst/>
          </a:prstGeom>
          <a:noFill/>
          <a:extLst/>
        </p:spPr>
      </p:pic>
      <p:sp>
        <p:nvSpPr>
          <p:cNvPr id="3531" name="Rectangle 3531"/>
          <p:cNvSpPr/>
          <p:nvPr/>
        </p:nvSpPr>
        <p:spPr>
          <a:xfrm rot="0" flipH="0" flipV="0">
            <a:off x="12896150" y="3292438"/>
            <a:ext cx="4089145" cy="1009345"/>
          </a:xfrm>
          <a:prstGeom prst="rect">
            <a:avLst/>
          </a:prstGeom>
        </p:spPr>
      </p:sp>
      <p:sp>
        <p:nvSpPr>
          <p:cNvPr id="3532" name="Freeform 3532"/>
          <p:cNvSpPr/>
          <p:nvPr/>
        </p:nvSpPr>
        <p:spPr>
          <a:xfrm rot="0" flipH="0" flipV="0">
            <a:off x="12901484" y="3342965"/>
            <a:ext cx="130595" cy="181324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3" name="Freeform 3533"/>
          <p:cNvSpPr/>
          <p:nvPr/>
        </p:nvSpPr>
        <p:spPr>
          <a:xfrm rot="0" flipH="0" flipV="0">
            <a:off x="13042708" y="3342965"/>
            <a:ext cx="130595" cy="184919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4" name="Freeform 3534"/>
          <p:cNvSpPr/>
          <p:nvPr/>
        </p:nvSpPr>
        <p:spPr>
          <a:xfrm rot="0" flipH="0" flipV="0">
            <a:off x="13197450" y="3346438"/>
            <a:ext cx="80740" cy="177851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5" name="Freeform 3535"/>
          <p:cNvSpPr/>
          <p:nvPr/>
        </p:nvSpPr>
        <p:spPr>
          <a:xfrm rot="0" flipH="0" flipV="0">
            <a:off x="13324164" y="3342965"/>
            <a:ext cx="132083" cy="184919"/>
          </a:xfrm>
          <a:custGeom>
            <a:pathLst>
              <a:path w="6604199" h="9245996">
                <a:moveTo>
                  <a:pt x="3286522" y="0"/>
                </a:moveTo>
                <a:cubicBezTo>
                  <a:pt x="4092707" y="0"/>
                  <a:pt x="4792398" y="233627"/>
                  <a:pt x="5385594" y="700881"/>
                </a:cubicBezTo>
                <a:cubicBezTo>
                  <a:pt x="5978922" y="1168003"/>
                  <a:pt x="6275586" y="1755047"/>
                  <a:pt x="6275586" y="2462014"/>
                </a:cubicBezTo>
                <a:cubicBezTo>
                  <a:pt x="6275586" y="2891962"/>
                  <a:pt x="6170149" y="3270250"/>
                  <a:pt x="5959277" y="3596878"/>
                </a:cubicBezTo>
                <a:cubicBezTo>
                  <a:pt x="5748404" y="3923374"/>
                  <a:pt x="5438378" y="4150717"/>
                  <a:pt x="5029200" y="4278908"/>
                </a:cubicBezTo>
                <a:lnTo>
                  <a:pt x="5029200" y="4303712"/>
                </a:lnTo>
                <a:cubicBezTo>
                  <a:pt x="5525294" y="4419468"/>
                  <a:pt x="5911784" y="4661297"/>
                  <a:pt x="6188670" y="5029200"/>
                </a:cubicBezTo>
                <a:cubicBezTo>
                  <a:pt x="6465689" y="5397103"/>
                  <a:pt x="6604199" y="5829102"/>
                  <a:pt x="6604199" y="6325195"/>
                </a:cubicBezTo>
                <a:cubicBezTo>
                  <a:pt x="6604199" y="7193426"/>
                  <a:pt x="6285839" y="7897283"/>
                  <a:pt x="5649119" y="8436769"/>
                </a:cubicBezTo>
                <a:cubicBezTo>
                  <a:pt x="5012531" y="8976254"/>
                  <a:pt x="4229166" y="9245996"/>
                  <a:pt x="3299024" y="9245996"/>
                </a:cubicBezTo>
                <a:cubicBezTo>
                  <a:pt x="2298502" y="9245996"/>
                  <a:pt x="1498534" y="8962827"/>
                  <a:pt x="899120" y="8396486"/>
                </a:cubicBezTo>
                <a:cubicBezTo>
                  <a:pt x="299707" y="7830145"/>
                  <a:pt x="0" y="7067418"/>
                  <a:pt x="0" y="6108303"/>
                </a:cubicBezTo>
                <a:lnTo>
                  <a:pt x="0" y="6002734"/>
                </a:lnTo>
                <a:lnTo>
                  <a:pt x="1711524" y="6002734"/>
                </a:lnTo>
                <a:cubicBezTo>
                  <a:pt x="1740495" y="6560873"/>
                  <a:pt x="1891374" y="6992937"/>
                  <a:pt x="2164160" y="7298928"/>
                </a:cubicBezTo>
                <a:cubicBezTo>
                  <a:pt x="2437077" y="7604786"/>
                  <a:pt x="2807097" y="7757716"/>
                  <a:pt x="3274219" y="7757716"/>
                </a:cubicBezTo>
                <a:cubicBezTo>
                  <a:pt x="3704167" y="7757716"/>
                  <a:pt x="4053483" y="7624432"/>
                  <a:pt x="4322167" y="7357864"/>
                </a:cubicBezTo>
                <a:cubicBezTo>
                  <a:pt x="4590852" y="7091164"/>
                  <a:pt x="4725194" y="6759377"/>
                  <a:pt x="4725194" y="6362502"/>
                </a:cubicBezTo>
                <a:cubicBezTo>
                  <a:pt x="4725194" y="5920118"/>
                  <a:pt x="4593960" y="5589389"/>
                  <a:pt x="4331494" y="5370314"/>
                </a:cubicBezTo>
                <a:cubicBezTo>
                  <a:pt x="4069027" y="5151239"/>
                  <a:pt x="3578093" y="5041702"/>
                  <a:pt x="2858691" y="5041702"/>
                </a:cubicBezTo>
                <a:lnTo>
                  <a:pt x="2666405" y="5041702"/>
                </a:lnTo>
                <a:lnTo>
                  <a:pt x="2666405" y="3770312"/>
                </a:lnTo>
                <a:lnTo>
                  <a:pt x="2970411" y="3782814"/>
                </a:lnTo>
                <a:cubicBezTo>
                  <a:pt x="3478808" y="3782814"/>
                  <a:pt x="3870457" y="3685646"/>
                  <a:pt x="4145360" y="3491309"/>
                </a:cubicBezTo>
                <a:cubicBezTo>
                  <a:pt x="4420394" y="3296973"/>
                  <a:pt x="4557911" y="3022071"/>
                  <a:pt x="4557911" y="2666603"/>
                </a:cubicBezTo>
                <a:cubicBezTo>
                  <a:pt x="4557911" y="2311003"/>
                  <a:pt x="4439047" y="2024724"/>
                  <a:pt x="4201319" y="1807766"/>
                </a:cubicBezTo>
                <a:cubicBezTo>
                  <a:pt x="3963591" y="1590675"/>
                  <a:pt x="3662826" y="1482130"/>
                  <a:pt x="3299024" y="1482130"/>
                </a:cubicBezTo>
                <a:cubicBezTo>
                  <a:pt x="2893814" y="1482130"/>
                  <a:pt x="2566128" y="1615480"/>
                  <a:pt x="2315964" y="1882180"/>
                </a:cubicBezTo>
                <a:cubicBezTo>
                  <a:pt x="2065933" y="2148747"/>
                  <a:pt x="1936816" y="2544564"/>
                  <a:pt x="1928614" y="3069630"/>
                </a:cubicBezTo>
                <a:lnTo>
                  <a:pt x="217091" y="3069630"/>
                </a:lnTo>
                <a:cubicBezTo>
                  <a:pt x="250164" y="2135386"/>
                  <a:pt x="545703" y="1390253"/>
                  <a:pt x="1103710" y="834231"/>
                </a:cubicBezTo>
                <a:cubicBezTo>
                  <a:pt x="1661848" y="278077"/>
                  <a:pt x="2389452" y="0"/>
                  <a:pt x="3286522" y="0"/>
                </a:cubicBezTo>
                <a:close/>
                <a:moveTo>
                  <a:pt x="88491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6" name="Freeform 3536"/>
          <p:cNvSpPr/>
          <p:nvPr/>
        </p:nvSpPr>
        <p:spPr>
          <a:xfrm rot="0" flipH="0" flipV="0">
            <a:off x="13476548" y="3395305"/>
            <a:ext cx="39814" cy="128984"/>
          </a:xfrm>
          <a:custGeom>
            <a:pathLst>
              <a:path w="1990725" h="6449218">
                <a:moveTo>
                  <a:pt x="1990725" y="0"/>
                </a:moveTo>
                <a:lnTo>
                  <a:pt x="1990725" y="1953418"/>
                </a:lnTo>
                <a:lnTo>
                  <a:pt x="0" y="1953418"/>
                </a:lnTo>
                <a:lnTo>
                  <a:pt x="0" y="0"/>
                </a:lnTo>
                <a:close/>
                <a:moveTo>
                  <a:pt x="5674122" y="6449218"/>
                </a:moveTo>
                <a:moveTo>
                  <a:pt x="1990725" y="4495800"/>
                </a:moveTo>
                <a:lnTo>
                  <a:pt x="1990725" y="6449218"/>
                </a:lnTo>
                <a:lnTo>
                  <a:pt x="0" y="6449218"/>
                </a:lnTo>
                <a:lnTo>
                  <a:pt x="0" y="4495800"/>
                </a:lnTo>
                <a:close/>
                <a:moveTo>
                  <a:pt x="1178322" y="6449218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7" name="Freeform 3537"/>
          <p:cNvSpPr/>
          <p:nvPr/>
        </p:nvSpPr>
        <p:spPr>
          <a:xfrm rot="0" flipH="0" flipV="0">
            <a:off x="13611437" y="3338627"/>
            <a:ext cx="168917" cy="190003"/>
          </a:xfrm>
          <a:custGeom>
            <a:pathLst>
              <a:path w="8445897" h="9500194">
                <a:moveTo>
                  <a:pt x="4458494" y="0"/>
                </a:moveTo>
                <a:cubicBezTo>
                  <a:pt x="5487988" y="0"/>
                  <a:pt x="6365478" y="290446"/>
                  <a:pt x="7090966" y="871339"/>
                </a:cubicBezTo>
                <a:cubicBezTo>
                  <a:pt x="7816453" y="1452100"/>
                  <a:pt x="8241242" y="2248892"/>
                  <a:pt x="8365331" y="3261717"/>
                </a:cubicBezTo>
                <a:lnTo>
                  <a:pt x="6436717" y="3261717"/>
                </a:lnTo>
                <a:cubicBezTo>
                  <a:pt x="6349934" y="2786261"/>
                  <a:pt x="6114256" y="2402814"/>
                  <a:pt x="5729685" y="2111375"/>
                </a:cubicBezTo>
                <a:cubicBezTo>
                  <a:pt x="5345245" y="1819936"/>
                  <a:pt x="4919464" y="1674217"/>
                  <a:pt x="4452342" y="1674217"/>
                </a:cubicBezTo>
                <a:cubicBezTo>
                  <a:pt x="3675129" y="1674217"/>
                  <a:pt x="3070490" y="1958445"/>
                  <a:pt x="2638425" y="2526903"/>
                </a:cubicBezTo>
                <a:cubicBezTo>
                  <a:pt x="2206493" y="3095360"/>
                  <a:pt x="1990527" y="3848827"/>
                  <a:pt x="1990527" y="4787304"/>
                </a:cubicBezTo>
                <a:cubicBezTo>
                  <a:pt x="1990527" y="5684374"/>
                  <a:pt x="2204442" y="6414029"/>
                  <a:pt x="2632274" y="6976269"/>
                </a:cubicBezTo>
                <a:cubicBezTo>
                  <a:pt x="3060237" y="7538508"/>
                  <a:pt x="3668977" y="7819628"/>
                  <a:pt x="4458494" y="7819628"/>
                </a:cubicBezTo>
                <a:cubicBezTo>
                  <a:pt x="5033169" y="7819628"/>
                  <a:pt x="5498240" y="7642886"/>
                  <a:pt x="5853708" y="7289403"/>
                </a:cubicBezTo>
                <a:cubicBezTo>
                  <a:pt x="6209308" y="6935920"/>
                  <a:pt x="6428449" y="6436717"/>
                  <a:pt x="6511131" y="5791795"/>
                </a:cubicBezTo>
                <a:lnTo>
                  <a:pt x="8445897" y="5791795"/>
                </a:lnTo>
                <a:cubicBezTo>
                  <a:pt x="8330142" y="6945246"/>
                  <a:pt x="7911571" y="7851709"/>
                  <a:pt x="7190185" y="8511183"/>
                </a:cubicBezTo>
                <a:cubicBezTo>
                  <a:pt x="6468798" y="9170524"/>
                  <a:pt x="5558235" y="9500194"/>
                  <a:pt x="4458494" y="9500194"/>
                </a:cubicBezTo>
                <a:cubicBezTo>
                  <a:pt x="3586295" y="9500194"/>
                  <a:pt x="2810140" y="9300698"/>
                  <a:pt x="2130028" y="8901708"/>
                </a:cubicBezTo>
                <a:cubicBezTo>
                  <a:pt x="1449917" y="8502716"/>
                  <a:pt x="924851" y="7939418"/>
                  <a:pt x="554831" y="7211814"/>
                </a:cubicBezTo>
                <a:cubicBezTo>
                  <a:pt x="184944" y="6484210"/>
                  <a:pt x="0" y="5676040"/>
                  <a:pt x="0" y="4787304"/>
                </a:cubicBezTo>
                <a:cubicBezTo>
                  <a:pt x="0" y="3394009"/>
                  <a:pt x="407194" y="2247834"/>
                  <a:pt x="1221581" y="1348779"/>
                </a:cubicBezTo>
                <a:cubicBezTo>
                  <a:pt x="2035969" y="449593"/>
                  <a:pt x="3114940" y="0"/>
                  <a:pt x="4458494" y="0"/>
                </a:cubicBezTo>
                <a:close/>
                <a:moveTo>
                  <a:pt x="8799314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8" name="Freeform 3538"/>
          <p:cNvSpPr/>
          <p:nvPr/>
        </p:nvSpPr>
        <p:spPr>
          <a:xfrm rot="0" flipH="0" flipV="0">
            <a:off x="13807461" y="3342965"/>
            <a:ext cx="137667" cy="181324"/>
          </a:xfrm>
          <a:custGeom>
            <a:pathLst>
              <a:path w="6883400" h="9066212">
                <a:moveTo>
                  <a:pt x="6784181" y="0"/>
                </a:moveTo>
                <a:lnTo>
                  <a:pt x="6784181" y="1674416"/>
                </a:lnTo>
                <a:lnTo>
                  <a:pt x="1996877" y="1674416"/>
                </a:lnTo>
                <a:lnTo>
                  <a:pt x="1996877" y="3615333"/>
                </a:lnTo>
                <a:lnTo>
                  <a:pt x="6387306" y="3615333"/>
                </a:lnTo>
                <a:lnTo>
                  <a:pt x="6387306" y="5165725"/>
                </a:lnTo>
                <a:lnTo>
                  <a:pt x="1996877" y="5165725"/>
                </a:lnTo>
                <a:lnTo>
                  <a:pt x="1996877" y="7391797"/>
                </a:lnTo>
                <a:lnTo>
                  <a:pt x="6883400" y="7391797"/>
                </a:lnTo>
                <a:lnTo>
                  <a:pt x="688340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9" name="Freeform 3539"/>
          <p:cNvSpPr/>
          <p:nvPr/>
        </p:nvSpPr>
        <p:spPr>
          <a:xfrm rot="0" flipH="0" flipV="0">
            <a:off x="13971800" y="3342965"/>
            <a:ext cx="156269" cy="181324"/>
          </a:xfrm>
          <a:custGeom>
            <a:pathLst>
              <a:path w="7813477" h="9066212">
                <a:moveTo>
                  <a:pt x="4942483" y="0"/>
                </a:moveTo>
                <a:cubicBezTo>
                  <a:pt x="5674188" y="0"/>
                  <a:pt x="6291197" y="235678"/>
                  <a:pt x="6793508" y="707033"/>
                </a:cubicBezTo>
                <a:cubicBezTo>
                  <a:pt x="7295819" y="1178256"/>
                  <a:pt x="7546975" y="1777669"/>
                  <a:pt x="7546975" y="2505273"/>
                </a:cubicBezTo>
                <a:cubicBezTo>
                  <a:pt x="7546975" y="3075848"/>
                  <a:pt x="7428111" y="3548195"/>
                  <a:pt x="7190383" y="3922316"/>
                </a:cubicBezTo>
                <a:cubicBezTo>
                  <a:pt x="6952655" y="4296437"/>
                  <a:pt x="6591961" y="4580665"/>
                  <a:pt x="6108303" y="4775002"/>
                </a:cubicBezTo>
                <a:lnTo>
                  <a:pt x="6108303" y="4799806"/>
                </a:lnTo>
                <a:cubicBezTo>
                  <a:pt x="6534018" y="4911460"/>
                  <a:pt x="6860580" y="5165725"/>
                  <a:pt x="7087989" y="5562600"/>
                </a:cubicBezTo>
                <a:cubicBezTo>
                  <a:pt x="7315399" y="5959475"/>
                  <a:pt x="7439422" y="6567157"/>
                  <a:pt x="7460060" y="7385645"/>
                </a:cubicBezTo>
                <a:cubicBezTo>
                  <a:pt x="7476596" y="8204266"/>
                  <a:pt x="7594402" y="8764455"/>
                  <a:pt x="7813477" y="9066212"/>
                </a:cubicBezTo>
                <a:lnTo>
                  <a:pt x="5816799" y="9066212"/>
                </a:lnTo>
                <a:cubicBezTo>
                  <a:pt x="5701044" y="8772657"/>
                  <a:pt x="5622462" y="8297201"/>
                  <a:pt x="5581055" y="7639844"/>
                </a:cubicBezTo>
                <a:cubicBezTo>
                  <a:pt x="5519142" y="6746875"/>
                  <a:pt x="5369322" y="6171208"/>
                  <a:pt x="5131594" y="5912842"/>
                </a:cubicBezTo>
                <a:cubicBezTo>
                  <a:pt x="4893866" y="5654477"/>
                  <a:pt x="4529005" y="5525294"/>
                  <a:pt x="4037013" y="5525294"/>
                </a:cubicBezTo>
                <a:lnTo>
                  <a:pt x="1996877" y="5525294"/>
                </a:lnTo>
                <a:lnTo>
                  <a:pt x="199687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4223147" y="4099123"/>
                </a:moveTo>
                <a:cubicBezTo>
                  <a:pt x="4640660" y="4099123"/>
                  <a:pt x="4966163" y="3997854"/>
                  <a:pt x="5199658" y="3795316"/>
                </a:cubicBezTo>
                <a:cubicBezTo>
                  <a:pt x="5433285" y="3592645"/>
                  <a:pt x="5550099" y="3261849"/>
                  <a:pt x="5550099" y="2802930"/>
                </a:cubicBezTo>
                <a:cubicBezTo>
                  <a:pt x="5550099" y="2372982"/>
                  <a:pt x="5437452" y="2056739"/>
                  <a:pt x="5212160" y="1854200"/>
                </a:cubicBezTo>
                <a:cubicBezTo>
                  <a:pt x="4986867" y="1651661"/>
                  <a:pt x="4657196" y="1550392"/>
                  <a:pt x="4223147" y="1550392"/>
                </a:cubicBezTo>
                <a:lnTo>
                  <a:pt x="1996877" y="1550392"/>
                </a:lnTo>
                <a:lnTo>
                  <a:pt x="1996877" y="4099123"/>
                </a:lnTo>
                <a:close/>
                <a:moveTo>
                  <a:pt x="4092774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0" name="Freeform 3540"/>
          <p:cNvSpPr/>
          <p:nvPr/>
        </p:nvSpPr>
        <p:spPr>
          <a:xfrm rot="0" flipH="0" flipV="0">
            <a:off x="14155187" y="3342965"/>
            <a:ext cx="153169" cy="181324"/>
          </a:xfrm>
          <a:custGeom>
            <a:pathLst>
              <a:path w="7658497" h="9066212">
                <a:moveTo>
                  <a:pt x="1984375" y="0"/>
                </a:moveTo>
                <a:lnTo>
                  <a:pt x="5767189" y="6083498"/>
                </a:lnTo>
                <a:lnTo>
                  <a:pt x="5791994" y="6083498"/>
                </a:lnTo>
                <a:lnTo>
                  <a:pt x="5791994" y="0"/>
                </a:lnTo>
                <a:lnTo>
                  <a:pt x="7658497" y="0"/>
                </a:lnTo>
                <a:lnTo>
                  <a:pt x="7658497" y="9066212"/>
                </a:lnTo>
                <a:lnTo>
                  <a:pt x="5667970" y="9066212"/>
                </a:lnTo>
                <a:lnTo>
                  <a:pt x="1891506" y="2995216"/>
                </a:lnTo>
                <a:lnTo>
                  <a:pt x="1866702" y="2995216"/>
                </a:lnTo>
                <a:lnTo>
                  <a:pt x="1866702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1" name="Freeform 3541"/>
          <p:cNvSpPr/>
          <p:nvPr/>
        </p:nvSpPr>
        <p:spPr>
          <a:xfrm rot="0" flipH="0" flipV="0">
            <a:off x="14340676" y="3342965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2" name="Freeform 3542"/>
          <p:cNvSpPr/>
          <p:nvPr/>
        </p:nvSpPr>
        <p:spPr>
          <a:xfrm rot="0" flipH="0" flipV="0">
            <a:off x="14404962" y="3389475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3" name="Freeform 3543"/>
          <p:cNvSpPr/>
          <p:nvPr/>
        </p:nvSpPr>
        <p:spPr>
          <a:xfrm rot="0" flipH="0" flipV="0">
            <a:off x="14628910" y="3342965"/>
            <a:ext cx="129853" cy="181324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4" name="Freeform 3544"/>
          <p:cNvSpPr/>
          <p:nvPr/>
        </p:nvSpPr>
        <p:spPr>
          <a:xfrm rot="0" flipH="0" flipV="0">
            <a:off x="14761478" y="3389475"/>
            <a:ext cx="131091" cy="138410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5" name="Freeform 3545"/>
          <p:cNvSpPr/>
          <p:nvPr/>
        </p:nvSpPr>
        <p:spPr>
          <a:xfrm rot="0" flipH="0" flipV="0">
            <a:off x="14907274" y="3389475"/>
            <a:ext cx="121665" cy="13841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6" name="Freeform 3546"/>
          <p:cNvSpPr/>
          <p:nvPr/>
        </p:nvSpPr>
        <p:spPr>
          <a:xfrm rot="0" flipH="0" flipV="0">
            <a:off x="15044541" y="3342719"/>
            <a:ext cx="127992" cy="185165"/>
          </a:xfrm>
          <a:custGeom>
            <a:pathLst>
              <a:path w="6399609" h="9258299">
                <a:moveTo>
                  <a:pt x="3292674" y="2337792"/>
                </a:moveTo>
                <a:cubicBezTo>
                  <a:pt x="4264224" y="2337792"/>
                  <a:pt x="4986668" y="2497005"/>
                  <a:pt x="5460008" y="2815431"/>
                </a:cubicBezTo>
                <a:cubicBezTo>
                  <a:pt x="5933348" y="3133725"/>
                  <a:pt x="6170017" y="3582260"/>
                  <a:pt x="6170017" y="4161036"/>
                </a:cubicBezTo>
                <a:lnTo>
                  <a:pt x="6170017" y="7683301"/>
                </a:lnTo>
                <a:cubicBezTo>
                  <a:pt x="6170017" y="7947885"/>
                  <a:pt x="6187612" y="8212468"/>
                  <a:pt x="6222802" y="8477051"/>
                </a:cubicBezTo>
                <a:cubicBezTo>
                  <a:pt x="6257991" y="8741635"/>
                  <a:pt x="6316927" y="8942123"/>
                  <a:pt x="6399609" y="9078515"/>
                </a:cubicBezTo>
                <a:lnTo>
                  <a:pt x="4570214" y="9078515"/>
                </a:lnTo>
                <a:cubicBezTo>
                  <a:pt x="4537141" y="8979297"/>
                  <a:pt x="4509228" y="8876969"/>
                  <a:pt x="4486474" y="8771533"/>
                </a:cubicBezTo>
                <a:cubicBezTo>
                  <a:pt x="4463719" y="8666096"/>
                  <a:pt x="4448241" y="8559668"/>
                  <a:pt x="4440039" y="8452247"/>
                </a:cubicBezTo>
                <a:cubicBezTo>
                  <a:pt x="4187759" y="8712597"/>
                  <a:pt x="3874559" y="8912026"/>
                  <a:pt x="3500438" y="9050536"/>
                </a:cubicBezTo>
                <a:cubicBezTo>
                  <a:pt x="3126317" y="9189044"/>
                  <a:pt x="2703645" y="9258299"/>
                  <a:pt x="2232422" y="9258299"/>
                </a:cubicBezTo>
                <a:cubicBezTo>
                  <a:pt x="1554427" y="9258299"/>
                  <a:pt x="1012825" y="9087775"/>
                  <a:pt x="607616" y="8746728"/>
                </a:cubicBezTo>
                <a:cubicBezTo>
                  <a:pt x="202539" y="8405680"/>
                  <a:pt x="0" y="7918913"/>
                  <a:pt x="0" y="7286426"/>
                </a:cubicBezTo>
                <a:cubicBezTo>
                  <a:pt x="0" y="6674578"/>
                  <a:pt x="190169" y="6206397"/>
                  <a:pt x="570508" y="5881886"/>
                </a:cubicBezTo>
                <a:cubicBezTo>
                  <a:pt x="950846" y="5557242"/>
                  <a:pt x="1643261" y="5339159"/>
                  <a:pt x="2647752" y="5227637"/>
                </a:cubicBezTo>
                <a:cubicBezTo>
                  <a:pt x="3346516" y="5161491"/>
                  <a:pt x="3807487" y="5075701"/>
                  <a:pt x="4030663" y="4970264"/>
                </a:cubicBezTo>
                <a:cubicBezTo>
                  <a:pt x="4253971" y="4864827"/>
                  <a:pt x="4365625" y="4681868"/>
                  <a:pt x="4365625" y="4421386"/>
                </a:cubicBezTo>
                <a:cubicBezTo>
                  <a:pt x="4365625" y="4127830"/>
                  <a:pt x="4279834" y="3907697"/>
                  <a:pt x="4108252" y="3760986"/>
                </a:cubicBezTo>
                <a:cubicBezTo>
                  <a:pt x="3936669" y="3614274"/>
                  <a:pt x="3635904" y="3540919"/>
                  <a:pt x="3205956" y="3540919"/>
                </a:cubicBezTo>
                <a:cubicBezTo>
                  <a:pt x="2833820" y="3540919"/>
                  <a:pt x="2548533" y="3620492"/>
                  <a:pt x="2350095" y="3779639"/>
                </a:cubicBezTo>
                <a:cubicBezTo>
                  <a:pt x="2151658" y="3938786"/>
                  <a:pt x="2035903" y="4189941"/>
                  <a:pt x="2002830" y="4533106"/>
                </a:cubicBezTo>
                <a:lnTo>
                  <a:pt x="198438" y="4533106"/>
                </a:lnTo>
                <a:cubicBezTo>
                  <a:pt x="248047" y="3813704"/>
                  <a:pt x="544645" y="3268001"/>
                  <a:pt x="1088231" y="2895997"/>
                </a:cubicBezTo>
                <a:cubicBezTo>
                  <a:pt x="1631818" y="2523861"/>
                  <a:pt x="2366632" y="2337792"/>
                  <a:pt x="3292674" y="2337792"/>
                </a:cubicBezTo>
                <a:close/>
                <a:moveTo>
                  <a:pt x="6331347" y="9078515"/>
                </a:moveTo>
                <a:moveTo>
                  <a:pt x="1798241" y="7212012"/>
                </a:moveTo>
                <a:cubicBezTo>
                  <a:pt x="1798241" y="7472362"/>
                  <a:pt x="1887141" y="7676951"/>
                  <a:pt x="2064941" y="7825780"/>
                </a:cubicBezTo>
                <a:cubicBezTo>
                  <a:pt x="2242741" y="7974608"/>
                  <a:pt x="2523861" y="8049022"/>
                  <a:pt x="2908300" y="8049022"/>
                </a:cubicBezTo>
                <a:cubicBezTo>
                  <a:pt x="3387857" y="8049022"/>
                  <a:pt x="3750601" y="7922948"/>
                  <a:pt x="3996531" y="7670800"/>
                </a:cubicBezTo>
                <a:cubicBezTo>
                  <a:pt x="4242594" y="7418652"/>
                  <a:pt x="4365625" y="7050749"/>
                  <a:pt x="4365625" y="6567090"/>
                </a:cubicBezTo>
                <a:lnTo>
                  <a:pt x="4365625" y="5866209"/>
                </a:lnTo>
                <a:cubicBezTo>
                  <a:pt x="4258072" y="5953125"/>
                  <a:pt x="4116454" y="6018278"/>
                  <a:pt x="3940770" y="6061670"/>
                </a:cubicBezTo>
                <a:cubicBezTo>
                  <a:pt x="3765087" y="6105062"/>
                  <a:pt x="3447785" y="6159831"/>
                  <a:pt x="2988866" y="6225976"/>
                </a:cubicBezTo>
                <a:cubicBezTo>
                  <a:pt x="2579555" y="6279687"/>
                  <a:pt x="2278790" y="6386115"/>
                  <a:pt x="2086570" y="6545262"/>
                </a:cubicBezTo>
                <a:cubicBezTo>
                  <a:pt x="1894351" y="6704409"/>
                  <a:pt x="1798241" y="6926659"/>
                  <a:pt x="1798241" y="7212012"/>
                </a:cubicBezTo>
                <a:close/>
                <a:moveTo>
                  <a:pt x="1457127" y="9078515"/>
                </a:moveTo>
                <a:moveTo>
                  <a:pt x="2883495" y="0"/>
                </a:moveTo>
                <a:lnTo>
                  <a:pt x="2883495" y="1482130"/>
                </a:lnTo>
                <a:lnTo>
                  <a:pt x="1165820" y="1482130"/>
                </a:lnTo>
                <a:lnTo>
                  <a:pt x="1165820" y="0"/>
                </a:lnTo>
                <a:close/>
                <a:moveTo>
                  <a:pt x="8669139" y="9078515"/>
                </a:moveTo>
                <a:moveTo>
                  <a:pt x="5494338" y="0"/>
                </a:moveTo>
                <a:lnTo>
                  <a:pt x="5494338" y="1482130"/>
                </a:lnTo>
                <a:lnTo>
                  <a:pt x="3782814" y="1482130"/>
                </a:lnTo>
                <a:lnTo>
                  <a:pt x="3782814" y="0"/>
                </a:lnTo>
                <a:close/>
                <a:moveTo>
                  <a:pt x="8669139" y="9078515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7" name="Freeform 3547"/>
          <p:cNvSpPr/>
          <p:nvPr/>
        </p:nvSpPr>
        <p:spPr>
          <a:xfrm rot="0" flipH="0" flipV="0">
            <a:off x="15191825" y="3389475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8" name="Freeform 3548"/>
          <p:cNvSpPr/>
          <p:nvPr/>
        </p:nvSpPr>
        <p:spPr>
          <a:xfrm rot="0" flipH="0" flipV="0">
            <a:off x="15350857" y="3389475"/>
            <a:ext cx="133572" cy="181074"/>
          </a:xfrm>
          <a:custGeom>
            <a:pathLst>
              <a:path w="6678613" h="9053710">
                <a:moveTo>
                  <a:pt x="3695899" y="0"/>
                </a:moveTo>
                <a:cubicBezTo>
                  <a:pt x="4626041" y="0"/>
                  <a:pt x="5355696" y="325570"/>
                  <a:pt x="5884863" y="976709"/>
                </a:cubicBezTo>
                <a:cubicBezTo>
                  <a:pt x="6414030" y="1627849"/>
                  <a:pt x="6678613" y="2478418"/>
                  <a:pt x="6678613" y="3528417"/>
                </a:cubicBezTo>
                <a:cubicBezTo>
                  <a:pt x="6678613" y="4499967"/>
                  <a:pt x="6418130" y="5308203"/>
                  <a:pt x="5897166" y="5953125"/>
                </a:cubicBezTo>
                <a:cubicBezTo>
                  <a:pt x="5376334" y="6598047"/>
                  <a:pt x="4675651" y="6920507"/>
                  <a:pt x="3795117" y="6920507"/>
                </a:cubicBezTo>
                <a:cubicBezTo>
                  <a:pt x="3394141" y="6920507"/>
                  <a:pt x="3020021" y="6834716"/>
                  <a:pt x="2672755" y="6663134"/>
                </a:cubicBezTo>
                <a:cubicBezTo>
                  <a:pt x="2325489" y="6491552"/>
                  <a:pt x="2044369" y="6246614"/>
                  <a:pt x="1829396" y="5928320"/>
                </a:cubicBezTo>
                <a:lnTo>
                  <a:pt x="1798241" y="5928320"/>
                </a:lnTo>
                <a:lnTo>
                  <a:pt x="1798241" y="9053710"/>
                </a:lnTo>
                <a:lnTo>
                  <a:pt x="0" y="9053710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10841"/>
                </a:lnTo>
                <a:lnTo>
                  <a:pt x="1736328" y="1010841"/>
                </a:lnTo>
                <a:cubicBezTo>
                  <a:pt x="1951302" y="667676"/>
                  <a:pt x="2225146" y="413412"/>
                  <a:pt x="2557860" y="248047"/>
                </a:cubicBezTo>
                <a:cubicBezTo>
                  <a:pt x="2890706" y="82683"/>
                  <a:pt x="3270052" y="0"/>
                  <a:pt x="3695899" y="0"/>
                </a:cubicBezTo>
                <a:close/>
                <a:moveTo>
                  <a:pt x="6052344" y="6740723"/>
                </a:moveTo>
                <a:moveTo>
                  <a:pt x="1736328" y="3478808"/>
                </a:moveTo>
                <a:cubicBezTo>
                  <a:pt x="1736328" y="4107193"/>
                  <a:pt x="1870671" y="4611555"/>
                  <a:pt x="2139355" y="4991894"/>
                </a:cubicBezTo>
                <a:cubicBezTo>
                  <a:pt x="2408039" y="5372232"/>
                  <a:pt x="2798696" y="5562402"/>
                  <a:pt x="3311327" y="5562402"/>
                </a:cubicBezTo>
                <a:cubicBezTo>
                  <a:pt x="3811654" y="5562402"/>
                  <a:pt x="4197152" y="5380501"/>
                  <a:pt x="4467821" y="5016698"/>
                </a:cubicBezTo>
                <a:cubicBezTo>
                  <a:pt x="4738621" y="4652896"/>
                  <a:pt x="4874022" y="4140266"/>
                  <a:pt x="4874022" y="3478808"/>
                </a:cubicBezTo>
                <a:cubicBezTo>
                  <a:pt x="4874022" y="2850423"/>
                  <a:pt x="4739680" y="2339909"/>
                  <a:pt x="4470996" y="1947267"/>
                </a:cubicBezTo>
                <a:cubicBezTo>
                  <a:pt x="4202311" y="1554493"/>
                  <a:pt x="3807487" y="1358106"/>
                  <a:pt x="3286522" y="1358106"/>
                </a:cubicBezTo>
                <a:cubicBezTo>
                  <a:pt x="2790428" y="1358106"/>
                  <a:pt x="2408039" y="1544174"/>
                  <a:pt x="2139355" y="1916311"/>
                </a:cubicBezTo>
                <a:cubicBezTo>
                  <a:pt x="1870671" y="2288315"/>
                  <a:pt x="1736328" y="2809148"/>
                  <a:pt x="1736328" y="3478808"/>
                </a:cubicBezTo>
                <a:close/>
                <a:moveTo>
                  <a:pt x="2573536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9" name="Freeform 3549"/>
          <p:cNvSpPr/>
          <p:nvPr/>
        </p:nvSpPr>
        <p:spPr>
          <a:xfrm rot="0" flipH="0" flipV="0">
            <a:off x="15506789" y="3342965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0" name="Freeform 3550"/>
          <p:cNvSpPr/>
          <p:nvPr/>
        </p:nvSpPr>
        <p:spPr>
          <a:xfrm rot="0" flipH="0" flipV="0">
            <a:off x="15564626" y="3389475"/>
            <a:ext cx="121665" cy="13841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1" name="Freeform 3551"/>
          <p:cNvSpPr/>
          <p:nvPr/>
        </p:nvSpPr>
        <p:spPr>
          <a:xfrm rot="0" flipH="0" flipV="0">
            <a:off x="15710695" y="3342965"/>
            <a:ext cx="129853" cy="181324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2" name="Freeform 3552"/>
          <p:cNvSpPr/>
          <p:nvPr/>
        </p:nvSpPr>
        <p:spPr>
          <a:xfrm rot="0" flipH="0" flipV="0">
            <a:off x="15843263" y="3389475"/>
            <a:ext cx="131091" cy="138410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3" name="Freeform 3553"/>
          <p:cNvSpPr/>
          <p:nvPr/>
        </p:nvSpPr>
        <p:spPr>
          <a:xfrm rot="0" flipH="0" flipV="0">
            <a:off x="15996502" y="3342965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4" name="Freeform 3554"/>
          <p:cNvSpPr/>
          <p:nvPr/>
        </p:nvSpPr>
        <p:spPr>
          <a:xfrm rot="0" flipH="0" flipV="0">
            <a:off x="16061780" y="3342965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5" name="Freeform 3555"/>
          <p:cNvSpPr/>
          <p:nvPr/>
        </p:nvSpPr>
        <p:spPr>
          <a:xfrm rot="0" flipH="0" flipV="0">
            <a:off x="16107459" y="3342965"/>
            <a:ext cx="57919" cy="227583"/>
          </a:xfrm>
          <a:custGeom>
            <a:pathLst>
              <a:path w="2895996" h="11379199">
                <a:moveTo>
                  <a:pt x="2895996" y="0"/>
                </a:moveTo>
                <a:lnTo>
                  <a:pt x="2895996" y="1482130"/>
                </a:lnTo>
                <a:lnTo>
                  <a:pt x="1091405" y="1482130"/>
                </a:lnTo>
                <a:lnTo>
                  <a:pt x="1091405" y="0"/>
                </a:lnTo>
                <a:close/>
                <a:moveTo>
                  <a:pt x="9308107" y="9066212"/>
                </a:moveTo>
                <a:moveTo>
                  <a:pt x="2895996" y="2499122"/>
                </a:moveTo>
                <a:lnTo>
                  <a:pt x="2895996" y="9450783"/>
                </a:lnTo>
                <a:cubicBezTo>
                  <a:pt x="2895996" y="10136980"/>
                  <a:pt x="2724414" y="10629899"/>
                  <a:pt x="2381249" y="10929540"/>
                </a:cubicBezTo>
                <a:cubicBezTo>
                  <a:pt x="2038217" y="11229313"/>
                  <a:pt x="1442904" y="11379199"/>
                  <a:pt x="595312" y="11379199"/>
                </a:cubicBezTo>
                <a:cubicBezTo>
                  <a:pt x="491992" y="11379199"/>
                  <a:pt x="392773" y="11375032"/>
                  <a:pt x="297655" y="11366697"/>
                </a:cubicBezTo>
                <a:cubicBezTo>
                  <a:pt x="202539" y="11358495"/>
                  <a:pt x="103320" y="11346126"/>
                  <a:pt x="0" y="11329590"/>
                </a:cubicBezTo>
                <a:lnTo>
                  <a:pt x="0" y="9841308"/>
                </a:lnTo>
                <a:cubicBezTo>
                  <a:pt x="53711" y="9862078"/>
                  <a:pt x="114697" y="9875506"/>
                  <a:pt x="182960" y="9881591"/>
                </a:cubicBezTo>
                <a:cubicBezTo>
                  <a:pt x="251221" y="9887809"/>
                  <a:pt x="320476" y="9890918"/>
                  <a:pt x="390723" y="9890918"/>
                </a:cubicBezTo>
                <a:cubicBezTo>
                  <a:pt x="655306" y="9890918"/>
                  <a:pt x="838199" y="9841308"/>
                  <a:pt x="939402" y="9742090"/>
                </a:cubicBezTo>
                <a:cubicBezTo>
                  <a:pt x="1040738" y="9642871"/>
                  <a:pt x="1091405" y="9506478"/>
                  <a:pt x="1091405" y="9332912"/>
                </a:cubicBezTo>
                <a:lnTo>
                  <a:pt x="1091405" y="2499122"/>
                </a:lnTo>
                <a:close/>
                <a:moveTo>
                  <a:pt x="680898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6" name="Freeform 3556"/>
          <p:cNvSpPr/>
          <p:nvPr/>
        </p:nvSpPr>
        <p:spPr>
          <a:xfrm rot="0" flipH="0" flipV="0">
            <a:off x="16190843" y="3389475"/>
            <a:ext cx="127992" cy="13841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7" name="Freeform 3557"/>
          <p:cNvSpPr/>
          <p:nvPr/>
        </p:nvSpPr>
        <p:spPr>
          <a:xfrm rot="0" flipH="0" flipV="0">
            <a:off x="16342218" y="3389475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8" name="Freeform 3558"/>
          <p:cNvSpPr/>
          <p:nvPr/>
        </p:nvSpPr>
        <p:spPr>
          <a:xfrm rot="0" flipH="0" flipV="0">
            <a:off x="16487008" y="3389475"/>
            <a:ext cx="127992" cy="13841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9" name="Freeform 3559"/>
          <p:cNvSpPr/>
          <p:nvPr/>
        </p:nvSpPr>
        <p:spPr>
          <a:xfrm rot="0" flipH="0" flipV="0">
            <a:off x="12897638" y="3706058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0" name="Freeform 3560"/>
          <p:cNvSpPr/>
          <p:nvPr/>
        </p:nvSpPr>
        <p:spPr>
          <a:xfrm rot="0" flipH="0" flipV="0">
            <a:off x="12999325" y="3745372"/>
            <a:ext cx="123154" cy="134937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1" name="Freeform 3561"/>
          <p:cNvSpPr/>
          <p:nvPr/>
        </p:nvSpPr>
        <p:spPr>
          <a:xfrm rot="0" flipH="0" flipV="0">
            <a:off x="13137413" y="3706058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2" name="Freeform 3562"/>
          <p:cNvSpPr/>
          <p:nvPr/>
        </p:nvSpPr>
        <p:spPr>
          <a:xfrm rot="0" flipH="0" flipV="0">
            <a:off x="13242324" y="3695390"/>
            <a:ext cx="129853" cy="181324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3" name="Freeform 3563"/>
          <p:cNvSpPr/>
          <p:nvPr/>
        </p:nvSpPr>
        <p:spPr>
          <a:xfrm rot="0" flipH="0" flipV="0">
            <a:off x="13385889" y="3695390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4" name="Freeform 3564"/>
          <p:cNvSpPr/>
          <p:nvPr/>
        </p:nvSpPr>
        <p:spPr>
          <a:xfrm rot="0" flipH="0" flipV="0">
            <a:off x="13451167" y="3741900"/>
            <a:ext cx="200667" cy="134814"/>
          </a:xfrm>
          <a:custGeom>
            <a:pathLst>
              <a:path w="10033396" h="6740723">
                <a:moveTo>
                  <a:pt x="3733006" y="0"/>
                </a:moveTo>
                <a:cubicBezTo>
                  <a:pt x="4220897" y="0"/>
                  <a:pt x="4623990" y="94059"/>
                  <a:pt x="4942284" y="282178"/>
                </a:cubicBezTo>
                <a:cubicBezTo>
                  <a:pt x="5260578" y="470297"/>
                  <a:pt x="5496255" y="740040"/>
                  <a:pt x="5649317" y="1091406"/>
                </a:cubicBezTo>
                <a:cubicBezTo>
                  <a:pt x="5897364" y="740040"/>
                  <a:pt x="6190853" y="470297"/>
                  <a:pt x="6529784" y="282178"/>
                </a:cubicBezTo>
                <a:cubicBezTo>
                  <a:pt x="6868848" y="94059"/>
                  <a:pt x="7238867" y="0"/>
                  <a:pt x="7639843" y="0"/>
                </a:cubicBezTo>
                <a:cubicBezTo>
                  <a:pt x="8433593" y="0"/>
                  <a:pt x="9030956" y="202605"/>
                  <a:pt x="9431932" y="607814"/>
                </a:cubicBezTo>
                <a:cubicBezTo>
                  <a:pt x="9832909" y="1012891"/>
                  <a:pt x="10033396" y="1573014"/>
                  <a:pt x="10033396" y="2288183"/>
                </a:cubicBezTo>
                <a:lnTo>
                  <a:pt x="10033396" y="6740723"/>
                </a:lnTo>
                <a:lnTo>
                  <a:pt x="8229004" y="6740723"/>
                </a:lnTo>
                <a:lnTo>
                  <a:pt x="8229004" y="2945606"/>
                </a:lnTo>
                <a:cubicBezTo>
                  <a:pt x="8229004" y="2346193"/>
                  <a:pt x="8141096" y="1942108"/>
                  <a:pt x="7965281" y="1733352"/>
                </a:cubicBezTo>
                <a:cubicBezTo>
                  <a:pt x="7789598" y="1524463"/>
                  <a:pt x="7509536" y="1420019"/>
                  <a:pt x="7125096" y="1420019"/>
                </a:cubicBezTo>
                <a:cubicBezTo>
                  <a:pt x="6720020" y="1420019"/>
                  <a:pt x="6417204" y="1556478"/>
                  <a:pt x="6216650" y="1829395"/>
                </a:cubicBezTo>
                <a:cubicBezTo>
                  <a:pt x="6016095" y="2102181"/>
                  <a:pt x="5915818" y="2501106"/>
                  <a:pt x="5915818" y="3026172"/>
                </a:cubicBezTo>
                <a:lnTo>
                  <a:pt x="5915818" y="6740723"/>
                </a:lnTo>
                <a:lnTo>
                  <a:pt x="4111426" y="6740723"/>
                </a:lnTo>
                <a:lnTo>
                  <a:pt x="4111426" y="2697559"/>
                </a:lnTo>
                <a:cubicBezTo>
                  <a:pt x="4111426" y="2263510"/>
                  <a:pt x="4028744" y="1942108"/>
                  <a:pt x="3863379" y="1733352"/>
                </a:cubicBezTo>
                <a:cubicBezTo>
                  <a:pt x="3698015" y="1524463"/>
                  <a:pt x="3418946" y="1420019"/>
                  <a:pt x="3026171" y="1420019"/>
                </a:cubicBezTo>
                <a:cubicBezTo>
                  <a:pt x="2683007" y="1420019"/>
                  <a:pt x="2393619" y="1552310"/>
                  <a:pt x="2158007" y="1816894"/>
                </a:cubicBezTo>
                <a:cubicBezTo>
                  <a:pt x="1922396" y="2081477"/>
                  <a:pt x="1804590" y="2439128"/>
                  <a:pt x="1804590" y="2889845"/>
                </a:cubicBezTo>
                <a:lnTo>
                  <a:pt x="1804590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699021" y="173633"/>
                </a:lnTo>
                <a:lnTo>
                  <a:pt x="1699021" y="1066602"/>
                </a:lnTo>
                <a:lnTo>
                  <a:pt x="1723826" y="1066602"/>
                </a:lnTo>
                <a:cubicBezTo>
                  <a:pt x="1980207" y="706901"/>
                  <a:pt x="2276871" y="439209"/>
                  <a:pt x="2613818" y="263525"/>
                </a:cubicBezTo>
                <a:cubicBezTo>
                  <a:pt x="2950765" y="87842"/>
                  <a:pt x="3323828" y="0"/>
                  <a:pt x="3733006" y="0"/>
                </a:cubicBezTo>
                <a:close/>
                <a:moveTo>
                  <a:pt x="600273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5" name="Freeform 3565"/>
          <p:cNvSpPr/>
          <p:nvPr/>
        </p:nvSpPr>
        <p:spPr>
          <a:xfrm rot="0" flipH="0" flipV="0">
            <a:off x="13674464" y="3741900"/>
            <a:ext cx="127992" cy="13841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6" name="Freeform 3566"/>
          <p:cNvSpPr/>
          <p:nvPr/>
        </p:nvSpPr>
        <p:spPr>
          <a:xfrm rot="0" flipH="0" flipV="0">
            <a:off x="13819393" y="3741900"/>
            <a:ext cx="121665" cy="13841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7" name="Freeform 3567"/>
          <p:cNvSpPr/>
          <p:nvPr/>
        </p:nvSpPr>
        <p:spPr>
          <a:xfrm rot="0" flipH="0" flipV="0">
            <a:off x="13955791" y="3741900"/>
            <a:ext cx="121665" cy="13841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8" name="Freeform 3568"/>
          <p:cNvSpPr/>
          <p:nvPr/>
        </p:nvSpPr>
        <p:spPr>
          <a:xfrm rot="0" flipH="0" flipV="0">
            <a:off x="14093058" y="3741900"/>
            <a:ext cx="127992" cy="13841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9" name="Freeform 3569"/>
          <p:cNvSpPr/>
          <p:nvPr/>
        </p:nvSpPr>
        <p:spPr>
          <a:xfrm rot="0" flipH="0" flipV="0">
            <a:off x="14302266" y="3745372"/>
            <a:ext cx="129603" cy="131341"/>
          </a:xfrm>
          <a:custGeom>
            <a:pathLst>
              <a:path w="6480175" h="6567090">
                <a:moveTo>
                  <a:pt x="1891308" y="0"/>
                </a:moveTo>
                <a:lnTo>
                  <a:pt x="3280371" y="4483497"/>
                </a:lnTo>
                <a:lnTo>
                  <a:pt x="3305175" y="4483497"/>
                </a:lnTo>
                <a:lnTo>
                  <a:pt x="4688086" y="0"/>
                </a:lnTo>
                <a:lnTo>
                  <a:pt x="6480175" y="0"/>
                </a:lnTo>
                <a:lnTo>
                  <a:pt x="4253905" y="6567090"/>
                </a:lnTo>
                <a:lnTo>
                  <a:pt x="2250877" y="6567090"/>
                </a:lnTo>
                <a:lnTo>
                  <a:pt x="0" y="0"/>
                </a:lnTo>
                <a:close/>
                <a:moveTo>
                  <a:pt x="6504980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0" name="Freeform 3570"/>
          <p:cNvSpPr/>
          <p:nvPr/>
        </p:nvSpPr>
        <p:spPr>
          <a:xfrm rot="0" flipH="0" flipV="0">
            <a:off x="14446871" y="3745372"/>
            <a:ext cx="123154" cy="134937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1" name="Freeform 3571"/>
          <p:cNvSpPr/>
          <p:nvPr/>
        </p:nvSpPr>
        <p:spPr>
          <a:xfrm rot="0" flipH="0" flipV="0">
            <a:off x="14593148" y="3741900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2" name="Freeform 3572"/>
          <p:cNvSpPr/>
          <p:nvPr/>
        </p:nvSpPr>
        <p:spPr>
          <a:xfrm rot="0" flipH="0" flipV="0">
            <a:off x="14752179" y="3741900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3" name="Freeform 3573"/>
          <p:cNvSpPr/>
          <p:nvPr/>
        </p:nvSpPr>
        <p:spPr>
          <a:xfrm rot="0" flipH="0" flipV="0">
            <a:off x="14902547" y="3741900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4" name="Freeform 3574"/>
          <p:cNvSpPr/>
          <p:nvPr/>
        </p:nvSpPr>
        <p:spPr>
          <a:xfrm rot="0" flipH="0" flipV="0">
            <a:off x="15047334" y="3741900"/>
            <a:ext cx="127992" cy="13841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5" name="Freeform 3575"/>
          <p:cNvSpPr/>
          <p:nvPr/>
        </p:nvSpPr>
        <p:spPr>
          <a:xfrm rot="0" flipH="0" flipV="0">
            <a:off x="15260635" y="3695390"/>
            <a:ext cx="130595" cy="181324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6" name="Freeform 3576"/>
          <p:cNvSpPr/>
          <p:nvPr/>
        </p:nvSpPr>
        <p:spPr>
          <a:xfrm rot="0" flipH="0" flipV="0">
            <a:off x="15401859" y="3695390"/>
            <a:ext cx="130595" cy="184919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7" name="Freeform 3577"/>
          <p:cNvSpPr/>
          <p:nvPr/>
        </p:nvSpPr>
        <p:spPr>
          <a:xfrm rot="0" flipH="0" flipV="0">
            <a:off x="15556600" y="3698863"/>
            <a:ext cx="80740" cy="177851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8" name="Freeform 3578"/>
          <p:cNvSpPr/>
          <p:nvPr/>
        </p:nvSpPr>
        <p:spPr>
          <a:xfrm rot="0" flipH="0" flipV="0">
            <a:off x="15684308" y="3695390"/>
            <a:ext cx="130595" cy="181324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9" name="Freeform 3579"/>
          <p:cNvSpPr/>
          <p:nvPr/>
        </p:nvSpPr>
        <p:spPr>
          <a:xfrm rot="0" flipH="0" flipV="0">
            <a:off x="15905315" y="3695390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0" name="Freeform 3580"/>
          <p:cNvSpPr/>
          <p:nvPr/>
        </p:nvSpPr>
        <p:spPr>
          <a:xfrm rot="0" flipH="0" flipV="0">
            <a:off x="15965509" y="3695144"/>
            <a:ext cx="135929" cy="185165"/>
          </a:xfrm>
          <a:custGeom>
            <a:pathLst>
              <a:path w="6796485" h="9258299">
                <a:moveTo>
                  <a:pt x="3391892" y="2337792"/>
                </a:moveTo>
                <a:cubicBezTo>
                  <a:pt x="4421386" y="2337792"/>
                  <a:pt x="5246159" y="2655094"/>
                  <a:pt x="5866210" y="3289697"/>
                </a:cubicBezTo>
                <a:cubicBezTo>
                  <a:pt x="6486393" y="3924300"/>
                  <a:pt x="6796485" y="4762500"/>
                  <a:pt x="6796485" y="5804297"/>
                </a:cubicBezTo>
                <a:cubicBezTo>
                  <a:pt x="6796485" y="6850195"/>
                  <a:pt x="6483284" y="7687336"/>
                  <a:pt x="5856883" y="8315722"/>
                </a:cubicBezTo>
                <a:cubicBezTo>
                  <a:pt x="5230614" y="8944107"/>
                  <a:pt x="4408951" y="9258299"/>
                  <a:pt x="3391892" y="9258299"/>
                </a:cubicBezTo>
                <a:cubicBezTo>
                  <a:pt x="2374966" y="9258299"/>
                  <a:pt x="1555419" y="8942057"/>
                  <a:pt x="933252" y="8309570"/>
                </a:cubicBezTo>
                <a:cubicBezTo>
                  <a:pt x="311084" y="7677084"/>
                  <a:pt x="0" y="6841993"/>
                  <a:pt x="0" y="5804297"/>
                </a:cubicBezTo>
                <a:cubicBezTo>
                  <a:pt x="0" y="4766601"/>
                  <a:pt x="305925" y="3929459"/>
                  <a:pt x="917774" y="3292872"/>
                </a:cubicBezTo>
                <a:cubicBezTo>
                  <a:pt x="1529622" y="2656152"/>
                  <a:pt x="2354329" y="2337792"/>
                  <a:pt x="3391892" y="2337792"/>
                </a:cubicBezTo>
                <a:close/>
                <a:moveTo>
                  <a:pt x="6256933" y="9078515"/>
                </a:moveTo>
                <a:moveTo>
                  <a:pt x="1804392" y="5804297"/>
                </a:moveTo>
                <a:cubicBezTo>
                  <a:pt x="1804392" y="6494727"/>
                  <a:pt x="1946011" y="7016684"/>
                  <a:pt x="2229247" y="7370167"/>
                </a:cubicBezTo>
                <a:cubicBezTo>
                  <a:pt x="2512483" y="7723518"/>
                  <a:pt x="2900032" y="7900194"/>
                  <a:pt x="3391892" y="7900194"/>
                </a:cubicBezTo>
                <a:cubicBezTo>
                  <a:pt x="3904523" y="7900194"/>
                  <a:pt x="4299347" y="7717300"/>
                  <a:pt x="4576366" y="7351514"/>
                </a:cubicBezTo>
                <a:cubicBezTo>
                  <a:pt x="4853385" y="6985595"/>
                  <a:pt x="4991894" y="6469856"/>
                  <a:pt x="4991894" y="5804297"/>
                </a:cubicBezTo>
                <a:cubicBezTo>
                  <a:pt x="4991894" y="5151040"/>
                  <a:pt x="4857485" y="4636360"/>
                  <a:pt x="4588669" y="4260255"/>
                </a:cubicBezTo>
                <a:cubicBezTo>
                  <a:pt x="4319985" y="3884017"/>
                  <a:pt x="3916958" y="3695898"/>
                  <a:pt x="3379589" y="3695898"/>
                </a:cubicBezTo>
                <a:cubicBezTo>
                  <a:pt x="2895931" y="3695898"/>
                  <a:pt x="2512483" y="3870590"/>
                  <a:pt x="2229247" y="4219972"/>
                </a:cubicBezTo>
                <a:cubicBezTo>
                  <a:pt x="1946011" y="4569222"/>
                  <a:pt x="1804392" y="5097330"/>
                  <a:pt x="1804392" y="5804297"/>
                </a:cubicBezTo>
                <a:close/>
                <a:moveTo>
                  <a:pt x="2790428" y="9078515"/>
                </a:moveTo>
                <a:moveTo>
                  <a:pt x="2957910" y="0"/>
                </a:moveTo>
                <a:lnTo>
                  <a:pt x="2957910" y="1482130"/>
                </a:lnTo>
                <a:lnTo>
                  <a:pt x="1240235" y="1482130"/>
                </a:lnTo>
                <a:lnTo>
                  <a:pt x="1240235" y="0"/>
                </a:lnTo>
                <a:close/>
                <a:moveTo>
                  <a:pt x="8594725" y="9078515"/>
                </a:moveTo>
                <a:moveTo>
                  <a:pt x="5568752" y="0"/>
                </a:moveTo>
                <a:lnTo>
                  <a:pt x="5568752" y="1482130"/>
                </a:lnTo>
                <a:lnTo>
                  <a:pt x="3857228" y="1482130"/>
                </a:lnTo>
                <a:lnTo>
                  <a:pt x="3857228" y="0"/>
                </a:lnTo>
                <a:close/>
                <a:moveTo>
                  <a:pt x="8594725" y="9078515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1" name="Freeform 3581"/>
          <p:cNvSpPr/>
          <p:nvPr/>
        </p:nvSpPr>
        <p:spPr>
          <a:xfrm rot="0" flipH="0" flipV="0">
            <a:off x="16109163" y="3745372"/>
            <a:ext cx="134937" cy="177601"/>
          </a:xfrm>
          <a:custGeom>
            <a:pathLst>
              <a:path w="6746874" h="8880077">
                <a:moveTo>
                  <a:pt x="1934765" y="0"/>
                </a:moveTo>
                <a:lnTo>
                  <a:pt x="3423046" y="4495800"/>
                </a:lnTo>
                <a:lnTo>
                  <a:pt x="3447850" y="4495800"/>
                </a:lnTo>
                <a:lnTo>
                  <a:pt x="4880371" y="0"/>
                </a:lnTo>
                <a:lnTo>
                  <a:pt x="6746874" y="0"/>
                </a:lnTo>
                <a:lnTo>
                  <a:pt x="3956247" y="7515819"/>
                </a:lnTo>
                <a:cubicBezTo>
                  <a:pt x="3790883" y="7954102"/>
                  <a:pt x="3536618" y="8291048"/>
                  <a:pt x="3193454" y="8526660"/>
                </a:cubicBezTo>
                <a:cubicBezTo>
                  <a:pt x="2850421" y="8762271"/>
                  <a:pt x="2406054" y="8880077"/>
                  <a:pt x="1860350" y="8880077"/>
                </a:cubicBezTo>
                <a:cubicBezTo>
                  <a:pt x="1599868" y="8880077"/>
                  <a:pt x="1379669" y="8873859"/>
                  <a:pt x="1199752" y="8861424"/>
                </a:cubicBezTo>
                <a:cubicBezTo>
                  <a:pt x="1019968" y="8849121"/>
                  <a:pt x="835024" y="8832650"/>
                  <a:pt x="644921" y="8812013"/>
                </a:cubicBezTo>
                <a:lnTo>
                  <a:pt x="644921" y="7329883"/>
                </a:lnTo>
                <a:cubicBezTo>
                  <a:pt x="863996" y="7354622"/>
                  <a:pt x="1043780" y="7371092"/>
                  <a:pt x="1184274" y="7379294"/>
                </a:cubicBezTo>
                <a:cubicBezTo>
                  <a:pt x="1324900" y="7387629"/>
                  <a:pt x="1459308" y="7391796"/>
                  <a:pt x="1587499" y="7391796"/>
                </a:cubicBezTo>
                <a:cubicBezTo>
                  <a:pt x="1843748" y="7391796"/>
                  <a:pt x="2042119" y="7313215"/>
                  <a:pt x="2182613" y="7156052"/>
                </a:cubicBezTo>
                <a:cubicBezTo>
                  <a:pt x="2323239" y="6999022"/>
                  <a:pt x="2393552" y="6802701"/>
                  <a:pt x="2393552" y="6567090"/>
                </a:cubicBezTo>
                <a:cubicBezTo>
                  <a:pt x="2393552" y="6505046"/>
                  <a:pt x="2389385" y="6444059"/>
                  <a:pt x="2381050" y="6384131"/>
                </a:cubicBezTo>
                <a:cubicBezTo>
                  <a:pt x="2372848" y="6324203"/>
                  <a:pt x="2350160" y="6248731"/>
                  <a:pt x="2312986" y="6157714"/>
                </a:cubicBezTo>
                <a:lnTo>
                  <a:pt x="0" y="0"/>
                </a:lnTo>
                <a:close/>
                <a:moveTo>
                  <a:pt x="664765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2" name="Freeform 3582"/>
          <p:cNvSpPr/>
          <p:nvPr/>
        </p:nvSpPr>
        <p:spPr>
          <a:xfrm rot="0" flipH="0" flipV="0">
            <a:off x="16250786" y="3695390"/>
            <a:ext cx="133572" cy="184919"/>
          </a:xfrm>
          <a:custGeom>
            <a:pathLst>
              <a:path w="6678613" h="9245996">
                <a:moveTo>
                  <a:pt x="6678613" y="0"/>
                </a:moveTo>
                <a:lnTo>
                  <a:pt x="6678613" y="9066212"/>
                </a:lnTo>
                <a:lnTo>
                  <a:pt x="4960938" y="9066212"/>
                </a:lnTo>
                <a:lnTo>
                  <a:pt x="4960938" y="8229005"/>
                </a:lnTo>
                <a:lnTo>
                  <a:pt x="4936133" y="8229005"/>
                </a:lnTo>
                <a:cubicBezTo>
                  <a:pt x="4741796" y="8563835"/>
                  <a:pt x="4474104" y="8817041"/>
                  <a:pt x="4133056" y="8988623"/>
                </a:cubicBezTo>
                <a:cubicBezTo>
                  <a:pt x="3792009" y="9160205"/>
                  <a:pt x="3396126" y="9245996"/>
                  <a:pt x="2945408" y="9245996"/>
                </a:cubicBezTo>
                <a:cubicBezTo>
                  <a:pt x="2048338" y="9245996"/>
                  <a:pt x="1333169" y="8916326"/>
                  <a:pt x="799902" y="8256984"/>
                </a:cubicBezTo>
                <a:cubicBezTo>
                  <a:pt x="266634" y="7597510"/>
                  <a:pt x="0" y="6753093"/>
                  <a:pt x="0" y="5723731"/>
                </a:cubicBezTo>
                <a:cubicBezTo>
                  <a:pt x="0" y="4748080"/>
                  <a:pt x="262467" y="3937794"/>
                  <a:pt x="787400" y="3292872"/>
                </a:cubicBezTo>
                <a:cubicBezTo>
                  <a:pt x="1312466" y="2647950"/>
                  <a:pt x="2019432" y="2325489"/>
                  <a:pt x="2908300" y="2325489"/>
                </a:cubicBezTo>
                <a:cubicBezTo>
                  <a:pt x="3317610" y="2325489"/>
                  <a:pt x="3691731" y="2408172"/>
                  <a:pt x="4030663" y="2573536"/>
                </a:cubicBezTo>
                <a:cubicBezTo>
                  <a:pt x="4369726" y="2738901"/>
                  <a:pt x="4642578" y="2980730"/>
                  <a:pt x="4849217" y="3299023"/>
                </a:cubicBezTo>
                <a:lnTo>
                  <a:pt x="4874022" y="3299023"/>
                </a:lnTo>
                <a:lnTo>
                  <a:pt x="4874022" y="0"/>
                </a:lnTo>
                <a:close/>
                <a:moveTo>
                  <a:pt x="8656836" y="9066212"/>
                </a:moveTo>
                <a:moveTo>
                  <a:pt x="1798241" y="5773341"/>
                </a:moveTo>
                <a:cubicBezTo>
                  <a:pt x="1798241" y="6385190"/>
                  <a:pt x="1940851" y="6890610"/>
                  <a:pt x="2226072" y="7289602"/>
                </a:cubicBezTo>
                <a:cubicBezTo>
                  <a:pt x="2511425" y="7688461"/>
                  <a:pt x="2897981" y="7887891"/>
                  <a:pt x="3385741" y="7887891"/>
                </a:cubicBezTo>
                <a:cubicBezTo>
                  <a:pt x="3885935" y="7887891"/>
                  <a:pt x="4269383" y="7702947"/>
                  <a:pt x="4536083" y="7333059"/>
                </a:cubicBezTo>
                <a:cubicBezTo>
                  <a:pt x="4802783" y="6963040"/>
                  <a:pt x="4936133" y="6441083"/>
                  <a:pt x="4936133" y="5767189"/>
                </a:cubicBezTo>
                <a:cubicBezTo>
                  <a:pt x="4936133" y="5126368"/>
                  <a:pt x="4805892" y="4618898"/>
                  <a:pt x="4545409" y="4244777"/>
                </a:cubicBezTo>
                <a:cubicBezTo>
                  <a:pt x="4284927" y="3870656"/>
                  <a:pt x="3896320" y="3683595"/>
                  <a:pt x="3379589" y="3683595"/>
                </a:cubicBezTo>
                <a:cubicBezTo>
                  <a:pt x="2879394" y="3683595"/>
                  <a:pt x="2490788" y="3870656"/>
                  <a:pt x="2213769" y="4244777"/>
                </a:cubicBezTo>
                <a:cubicBezTo>
                  <a:pt x="1936750" y="4618898"/>
                  <a:pt x="1798241" y="5128419"/>
                  <a:pt x="1798241" y="5773341"/>
                </a:cubicBezTo>
                <a:close/>
                <a:moveTo>
                  <a:pt x="28834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3" name="Freeform 3583"/>
          <p:cNvSpPr/>
          <p:nvPr/>
        </p:nvSpPr>
        <p:spPr>
          <a:xfrm rot="0" flipH="0" flipV="0">
            <a:off x="16404858" y="3741900"/>
            <a:ext cx="131091" cy="138410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4" name="Freeform 3584"/>
          <p:cNvSpPr/>
          <p:nvPr/>
        </p:nvSpPr>
        <p:spPr>
          <a:xfrm rot="0" flipH="0" flipV="0">
            <a:off x="16544824" y="3706058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5" name="Freeform 3585"/>
          <p:cNvSpPr/>
          <p:nvPr/>
        </p:nvSpPr>
        <p:spPr>
          <a:xfrm rot="0" flipH="0" flipV="0">
            <a:off x="16631133" y="3745372"/>
            <a:ext cx="134937" cy="177601"/>
          </a:xfrm>
          <a:custGeom>
            <a:pathLst>
              <a:path w="6746874" h="8880077">
                <a:moveTo>
                  <a:pt x="1934765" y="0"/>
                </a:moveTo>
                <a:lnTo>
                  <a:pt x="3423046" y="4495800"/>
                </a:lnTo>
                <a:lnTo>
                  <a:pt x="3447850" y="4495800"/>
                </a:lnTo>
                <a:lnTo>
                  <a:pt x="4880371" y="0"/>
                </a:lnTo>
                <a:lnTo>
                  <a:pt x="6746874" y="0"/>
                </a:lnTo>
                <a:lnTo>
                  <a:pt x="3956247" y="7515819"/>
                </a:lnTo>
                <a:cubicBezTo>
                  <a:pt x="3790883" y="7954102"/>
                  <a:pt x="3536618" y="8291048"/>
                  <a:pt x="3193454" y="8526660"/>
                </a:cubicBezTo>
                <a:cubicBezTo>
                  <a:pt x="2850421" y="8762271"/>
                  <a:pt x="2406054" y="8880077"/>
                  <a:pt x="1860350" y="8880077"/>
                </a:cubicBezTo>
                <a:cubicBezTo>
                  <a:pt x="1599868" y="8880077"/>
                  <a:pt x="1379669" y="8873859"/>
                  <a:pt x="1199752" y="8861424"/>
                </a:cubicBezTo>
                <a:cubicBezTo>
                  <a:pt x="1019968" y="8849121"/>
                  <a:pt x="835024" y="8832650"/>
                  <a:pt x="644921" y="8812013"/>
                </a:cubicBezTo>
                <a:lnTo>
                  <a:pt x="644921" y="7329883"/>
                </a:lnTo>
                <a:cubicBezTo>
                  <a:pt x="863996" y="7354622"/>
                  <a:pt x="1043780" y="7371092"/>
                  <a:pt x="1184274" y="7379294"/>
                </a:cubicBezTo>
                <a:cubicBezTo>
                  <a:pt x="1324900" y="7387629"/>
                  <a:pt x="1459308" y="7391796"/>
                  <a:pt x="1587499" y="7391796"/>
                </a:cubicBezTo>
                <a:cubicBezTo>
                  <a:pt x="1843748" y="7391796"/>
                  <a:pt x="2042119" y="7313215"/>
                  <a:pt x="2182613" y="7156052"/>
                </a:cubicBezTo>
                <a:cubicBezTo>
                  <a:pt x="2323239" y="6999022"/>
                  <a:pt x="2393552" y="6802701"/>
                  <a:pt x="2393552" y="6567090"/>
                </a:cubicBezTo>
                <a:cubicBezTo>
                  <a:pt x="2393552" y="6505046"/>
                  <a:pt x="2389385" y="6444059"/>
                  <a:pt x="2381050" y="6384131"/>
                </a:cubicBezTo>
                <a:cubicBezTo>
                  <a:pt x="2372848" y="6324203"/>
                  <a:pt x="2350160" y="6248731"/>
                  <a:pt x="2312986" y="6157714"/>
                </a:cubicBezTo>
                <a:lnTo>
                  <a:pt x="0" y="0"/>
                </a:lnTo>
                <a:close/>
                <a:moveTo>
                  <a:pt x="664765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6" name="Freeform 3586"/>
          <p:cNvSpPr/>
          <p:nvPr/>
        </p:nvSpPr>
        <p:spPr>
          <a:xfrm rot="0" flipH="0" flipV="0">
            <a:off x="16778338" y="3741900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7" name="Freeform 3587"/>
          <p:cNvSpPr/>
          <p:nvPr/>
        </p:nvSpPr>
        <p:spPr>
          <a:xfrm rot="0" flipH="0" flipV="0">
            <a:off x="12913636" y="4047815"/>
            <a:ext cx="153169" cy="181324"/>
          </a:xfrm>
          <a:custGeom>
            <a:pathLst>
              <a:path w="7658497" h="9066212">
                <a:moveTo>
                  <a:pt x="1996877" y="0"/>
                </a:moveTo>
                <a:lnTo>
                  <a:pt x="1996877" y="3479006"/>
                </a:lnTo>
                <a:lnTo>
                  <a:pt x="5667970" y="3479006"/>
                </a:lnTo>
                <a:lnTo>
                  <a:pt x="5667970" y="0"/>
                </a:lnTo>
                <a:lnTo>
                  <a:pt x="7658497" y="0"/>
                </a:lnTo>
                <a:lnTo>
                  <a:pt x="7658497" y="9066212"/>
                </a:lnTo>
                <a:lnTo>
                  <a:pt x="5667970" y="9066212"/>
                </a:lnTo>
                <a:lnTo>
                  <a:pt x="5667970" y="5153223"/>
                </a:lnTo>
                <a:lnTo>
                  <a:pt x="1996877" y="5153223"/>
                </a:lnTo>
                <a:lnTo>
                  <a:pt x="199687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8" name="Freeform 3588"/>
          <p:cNvSpPr/>
          <p:nvPr/>
        </p:nvSpPr>
        <p:spPr>
          <a:xfrm rot="0" flipH="0" flipV="0">
            <a:off x="13099123" y="4047815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9" name="Freeform 3589"/>
          <p:cNvSpPr/>
          <p:nvPr/>
        </p:nvSpPr>
        <p:spPr>
          <a:xfrm rot="0" flipH="0" flipV="0">
            <a:off x="13159318" y="4094325"/>
            <a:ext cx="130222" cy="184546"/>
          </a:xfrm>
          <a:custGeom>
            <a:pathLst>
              <a:path w="6511131" h="9227343">
                <a:moveTo>
                  <a:pt x="2815233" y="0"/>
                </a:moveTo>
                <a:cubicBezTo>
                  <a:pt x="3294790" y="0"/>
                  <a:pt x="3691665" y="88900"/>
                  <a:pt x="4005858" y="266700"/>
                </a:cubicBezTo>
                <a:cubicBezTo>
                  <a:pt x="4320051" y="444500"/>
                  <a:pt x="4576366" y="704916"/>
                  <a:pt x="4774803" y="1047948"/>
                </a:cubicBezTo>
                <a:lnTo>
                  <a:pt x="4799608" y="1047948"/>
                </a:lnTo>
                <a:lnTo>
                  <a:pt x="4799608" y="173633"/>
                </a:lnTo>
                <a:lnTo>
                  <a:pt x="6511131" y="173633"/>
                </a:lnTo>
                <a:lnTo>
                  <a:pt x="6511131" y="6374805"/>
                </a:lnTo>
                <a:cubicBezTo>
                  <a:pt x="6511131" y="7255469"/>
                  <a:pt x="6231004" y="7951059"/>
                  <a:pt x="5670749" y="8461573"/>
                </a:cubicBezTo>
                <a:cubicBezTo>
                  <a:pt x="5110626" y="8972086"/>
                  <a:pt x="4260056" y="9227343"/>
                  <a:pt x="3119041" y="9227343"/>
                </a:cubicBezTo>
                <a:cubicBezTo>
                  <a:pt x="2346061" y="9227343"/>
                  <a:pt x="1682552" y="9042333"/>
                  <a:pt x="1128514" y="8672313"/>
                </a:cubicBezTo>
                <a:cubicBezTo>
                  <a:pt x="574609" y="8302426"/>
                  <a:pt x="270735" y="7784636"/>
                  <a:pt x="216892" y="7118944"/>
                </a:cubicBezTo>
                <a:lnTo>
                  <a:pt x="2002830" y="7118944"/>
                </a:lnTo>
                <a:cubicBezTo>
                  <a:pt x="2085512" y="7437370"/>
                  <a:pt x="2242608" y="7667889"/>
                  <a:pt x="2474119" y="7810499"/>
                </a:cubicBezTo>
                <a:cubicBezTo>
                  <a:pt x="2705629" y="7953109"/>
                  <a:pt x="2997134" y="8024415"/>
                  <a:pt x="3348633" y="8024415"/>
                </a:cubicBezTo>
                <a:cubicBezTo>
                  <a:pt x="3811654" y="8024415"/>
                  <a:pt x="4169238" y="7884847"/>
                  <a:pt x="4421386" y="7605712"/>
                </a:cubicBezTo>
                <a:cubicBezTo>
                  <a:pt x="4673534" y="7326708"/>
                  <a:pt x="4799608" y="6939160"/>
                  <a:pt x="4799608" y="6443067"/>
                </a:cubicBezTo>
                <a:lnTo>
                  <a:pt x="4799608" y="5531445"/>
                </a:lnTo>
                <a:lnTo>
                  <a:pt x="4774803" y="5531445"/>
                </a:lnTo>
                <a:cubicBezTo>
                  <a:pt x="4597003" y="5853972"/>
                  <a:pt x="4335529" y="6104136"/>
                  <a:pt x="3990380" y="6281936"/>
                </a:cubicBezTo>
                <a:cubicBezTo>
                  <a:pt x="3645231" y="6459604"/>
                  <a:pt x="3249414" y="6548438"/>
                  <a:pt x="2802930" y="6548438"/>
                </a:cubicBezTo>
                <a:cubicBezTo>
                  <a:pt x="1918163" y="6548438"/>
                  <a:pt x="1229783" y="6254948"/>
                  <a:pt x="737791" y="5667970"/>
                </a:cubicBezTo>
                <a:cubicBezTo>
                  <a:pt x="245930" y="5080860"/>
                  <a:pt x="0" y="4274675"/>
                  <a:pt x="0" y="3249414"/>
                </a:cubicBezTo>
                <a:cubicBezTo>
                  <a:pt x="0" y="2323373"/>
                  <a:pt x="257307" y="1550326"/>
                  <a:pt x="771922" y="930275"/>
                </a:cubicBezTo>
                <a:cubicBezTo>
                  <a:pt x="1286669" y="310092"/>
                  <a:pt x="1967772" y="0"/>
                  <a:pt x="2815233" y="0"/>
                </a:cubicBezTo>
                <a:close/>
                <a:moveTo>
                  <a:pt x="6256933" y="6740723"/>
                </a:moveTo>
                <a:moveTo>
                  <a:pt x="1804392" y="3224609"/>
                </a:moveTo>
                <a:cubicBezTo>
                  <a:pt x="1804392" y="3840559"/>
                  <a:pt x="1931525" y="4322167"/>
                  <a:pt x="2185789" y="4669433"/>
                </a:cubicBezTo>
                <a:cubicBezTo>
                  <a:pt x="2440054" y="5016698"/>
                  <a:pt x="2798696" y="5190331"/>
                  <a:pt x="3261717" y="5190331"/>
                </a:cubicBezTo>
                <a:cubicBezTo>
                  <a:pt x="3737174" y="5190331"/>
                  <a:pt x="4112353" y="5016698"/>
                  <a:pt x="4387255" y="4669433"/>
                </a:cubicBezTo>
                <a:cubicBezTo>
                  <a:pt x="4662157" y="4322167"/>
                  <a:pt x="4799608" y="3888118"/>
                  <a:pt x="4799608" y="3367286"/>
                </a:cubicBezTo>
                <a:cubicBezTo>
                  <a:pt x="4799608" y="2726465"/>
                  <a:pt x="4669367" y="2231430"/>
                  <a:pt x="4408885" y="1882180"/>
                </a:cubicBezTo>
                <a:cubicBezTo>
                  <a:pt x="4148535" y="1532798"/>
                  <a:pt x="3764095" y="1358106"/>
                  <a:pt x="3255566" y="1358106"/>
                </a:cubicBezTo>
                <a:cubicBezTo>
                  <a:pt x="2809081" y="1358106"/>
                  <a:pt x="2455598" y="1527638"/>
                  <a:pt x="2195116" y="1866702"/>
                </a:cubicBezTo>
                <a:cubicBezTo>
                  <a:pt x="1934633" y="2205633"/>
                  <a:pt x="1804392" y="2658269"/>
                  <a:pt x="1804392" y="3224609"/>
                </a:cubicBezTo>
                <a:close/>
                <a:moveTo>
                  <a:pt x="303232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0" name="Freeform 3590"/>
          <p:cNvSpPr/>
          <p:nvPr/>
        </p:nvSpPr>
        <p:spPr>
          <a:xfrm rot="0" flipH="0" flipV="0">
            <a:off x="13314257" y="4094325"/>
            <a:ext cx="130222" cy="184546"/>
          </a:xfrm>
          <a:custGeom>
            <a:pathLst>
              <a:path w="6511131" h="9227343">
                <a:moveTo>
                  <a:pt x="2815233" y="0"/>
                </a:moveTo>
                <a:cubicBezTo>
                  <a:pt x="3294790" y="0"/>
                  <a:pt x="3691665" y="88900"/>
                  <a:pt x="4005858" y="266700"/>
                </a:cubicBezTo>
                <a:cubicBezTo>
                  <a:pt x="4320051" y="444500"/>
                  <a:pt x="4576366" y="704916"/>
                  <a:pt x="4774803" y="1047948"/>
                </a:cubicBezTo>
                <a:lnTo>
                  <a:pt x="4799608" y="1047948"/>
                </a:lnTo>
                <a:lnTo>
                  <a:pt x="4799608" y="173633"/>
                </a:lnTo>
                <a:lnTo>
                  <a:pt x="6511131" y="173633"/>
                </a:lnTo>
                <a:lnTo>
                  <a:pt x="6511131" y="6374805"/>
                </a:lnTo>
                <a:cubicBezTo>
                  <a:pt x="6511131" y="7255469"/>
                  <a:pt x="6231004" y="7951059"/>
                  <a:pt x="5670749" y="8461573"/>
                </a:cubicBezTo>
                <a:cubicBezTo>
                  <a:pt x="5110626" y="8972086"/>
                  <a:pt x="4260056" y="9227343"/>
                  <a:pt x="3119041" y="9227343"/>
                </a:cubicBezTo>
                <a:cubicBezTo>
                  <a:pt x="2346061" y="9227343"/>
                  <a:pt x="1682552" y="9042333"/>
                  <a:pt x="1128514" y="8672313"/>
                </a:cubicBezTo>
                <a:cubicBezTo>
                  <a:pt x="574609" y="8302426"/>
                  <a:pt x="270735" y="7784636"/>
                  <a:pt x="216892" y="7118944"/>
                </a:cubicBezTo>
                <a:lnTo>
                  <a:pt x="2002830" y="7118944"/>
                </a:lnTo>
                <a:cubicBezTo>
                  <a:pt x="2085512" y="7437370"/>
                  <a:pt x="2242608" y="7667889"/>
                  <a:pt x="2474119" y="7810499"/>
                </a:cubicBezTo>
                <a:cubicBezTo>
                  <a:pt x="2705629" y="7953109"/>
                  <a:pt x="2997134" y="8024415"/>
                  <a:pt x="3348633" y="8024415"/>
                </a:cubicBezTo>
                <a:cubicBezTo>
                  <a:pt x="3811654" y="8024415"/>
                  <a:pt x="4169238" y="7884847"/>
                  <a:pt x="4421386" y="7605712"/>
                </a:cubicBezTo>
                <a:cubicBezTo>
                  <a:pt x="4673534" y="7326708"/>
                  <a:pt x="4799608" y="6939160"/>
                  <a:pt x="4799608" y="6443067"/>
                </a:cubicBezTo>
                <a:lnTo>
                  <a:pt x="4799608" y="5531445"/>
                </a:lnTo>
                <a:lnTo>
                  <a:pt x="4774803" y="5531445"/>
                </a:lnTo>
                <a:cubicBezTo>
                  <a:pt x="4597003" y="5853972"/>
                  <a:pt x="4335529" y="6104136"/>
                  <a:pt x="3990380" y="6281936"/>
                </a:cubicBezTo>
                <a:cubicBezTo>
                  <a:pt x="3645231" y="6459604"/>
                  <a:pt x="3249414" y="6548438"/>
                  <a:pt x="2802930" y="6548438"/>
                </a:cubicBezTo>
                <a:cubicBezTo>
                  <a:pt x="1918163" y="6548438"/>
                  <a:pt x="1229783" y="6254948"/>
                  <a:pt x="737791" y="5667970"/>
                </a:cubicBezTo>
                <a:cubicBezTo>
                  <a:pt x="245930" y="5080860"/>
                  <a:pt x="0" y="4274675"/>
                  <a:pt x="0" y="3249414"/>
                </a:cubicBezTo>
                <a:cubicBezTo>
                  <a:pt x="0" y="2323373"/>
                  <a:pt x="257307" y="1550326"/>
                  <a:pt x="771922" y="930275"/>
                </a:cubicBezTo>
                <a:cubicBezTo>
                  <a:pt x="1286669" y="310092"/>
                  <a:pt x="1967772" y="0"/>
                  <a:pt x="2815233" y="0"/>
                </a:cubicBezTo>
                <a:close/>
                <a:moveTo>
                  <a:pt x="6256933" y="6740723"/>
                </a:moveTo>
                <a:moveTo>
                  <a:pt x="1804392" y="3224609"/>
                </a:moveTo>
                <a:cubicBezTo>
                  <a:pt x="1804392" y="3840559"/>
                  <a:pt x="1931525" y="4322167"/>
                  <a:pt x="2185789" y="4669433"/>
                </a:cubicBezTo>
                <a:cubicBezTo>
                  <a:pt x="2440054" y="5016698"/>
                  <a:pt x="2798696" y="5190331"/>
                  <a:pt x="3261717" y="5190331"/>
                </a:cubicBezTo>
                <a:cubicBezTo>
                  <a:pt x="3737174" y="5190331"/>
                  <a:pt x="4112353" y="5016698"/>
                  <a:pt x="4387255" y="4669433"/>
                </a:cubicBezTo>
                <a:cubicBezTo>
                  <a:pt x="4662157" y="4322167"/>
                  <a:pt x="4799608" y="3888118"/>
                  <a:pt x="4799608" y="3367286"/>
                </a:cubicBezTo>
                <a:cubicBezTo>
                  <a:pt x="4799608" y="2726465"/>
                  <a:pt x="4669367" y="2231430"/>
                  <a:pt x="4408885" y="1882180"/>
                </a:cubicBezTo>
                <a:cubicBezTo>
                  <a:pt x="4148535" y="1532798"/>
                  <a:pt x="3764095" y="1358106"/>
                  <a:pt x="3255566" y="1358106"/>
                </a:cubicBezTo>
                <a:cubicBezTo>
                  <a:pt x="2809081" y="1358106"/>
                  <a:pt x="2455598" y="1527638"/>
                  <a:pt x="2195116" y="1866702"/>
                </a:cubicBezTo>
                <a:cubicBezTo>
                  <a:pt x="1934633" y="2205633"/>
                  <a:pt x="1804392" y="2658269"/>
                  <a:pt x="1804392" y="3224609"/>
                </a:cubicBezTo>
                <a:close/>
                <a:moveTo>
                  <a:pt x="303232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1" name="Freeform 3591"/>
          <p:cNvSpPr/>
          <p:nvPr/>
        </p:nvSpPr>
        <p:spPr>
          <a:xfrm rot="0" flipH="0" flipV="0">
            <a:off x="13466841" y="4094325"/>
            <a:ext cx="121665" cy="13841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2" name="Freeform 3592"/>
          <p:cNvSpPr/>
          <p:nvPr/>
        </p:nvSpPr>
        <p:spPr>
          <a:xfrm rot="0" flipH="0" flipV="0">
            <a:off x="13610680" y="4047815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3" name="Freeform 3593"/>
          <p:cNvSpPr/>
          <p:nvPr/>
        </p:nvSpPr>
        <p:spPr>
          <a:xfrm rot="0" flipH="0" flipV="0">
            <a:off x="13674966" y="4094325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4" name="Freeform 3594"/>
          <p:cNvSpPr/>
          <p:nvPr/>
        </p:nvSpPr>
        <p:spPr>
          <a:xfrm rot="0" flipH="0" flipV="0">
            <a:off x="13895692" y="4047815"/>
            <a:ext cx="132333" cy="184919"/>
          </a:xfrm>
          <a:custGeom>
            <a:pathLst>
              <a:path w="6616700" h="9245996">
                <a:moveTo>
                  <a:pt x="1798241" y="0"/>
                </a:moveTo>
                <a:lnTo>
                  <a:pt x="1798241" y="3299023"/>
                </a:lnTo>
                <a:lnTo>
                  <a:pt x="1829396" y="3299023"/>
                </a:lnTo>
                <a:cubicBezTo>
                  <a:pt x="2023600" y="3001367"/>
                  <a:pt x="2302603" y="2764698"/>
                  <a:pt x="2666405" y="2589014"/>
                </a:cubicBezTo>
                <a:cubicBezTo>
                  <a:pt x="3030207" y="2413331"/>
                  <a:pt x="3439517" y="2325489"/>
                  <a:pt x="3894336" y="2325489"/>
                </a:cubicBezTo>
                <a:cubicBezTo>
                  <a:pt x="4663215" y="2325489"/>
                  <a:pt x="5309129" y="2636573"/>
                  <a:pt x="5832078" y="3258741"/>
                </a:cubicBezTo>
                <a:cubicBezTo>
                  <a:pt x="6355160" y="3880908"/>
                  <a:pt x="6616700" y="4721159"/>
                  <a:pt x="6616700" y="5779492"/>
                </a:cubicBezTo>
                <a:cubicBezTo>
                  <a:pt x="6616700" y="6829623"/>
                  <a:pt x="6355160" y="7669940"/>
                  <a:pt x="5832078" y="8300442"/>
                </a:cubicBezTo>
                <a:cubicBezTo>
                  <a:pt x="5309129" y="8930812"/>
                  <a:pt x="4661165" y="9245996"/>
                  <a:pt x="3888185" y="9245996"/>
                </a:cubicBezTo>
                <a:cubicBezTo>
                  <a:pt x="3359018" y="9245996"/>
                  <a:pt x="2912534" y="9158154"/>
                  <a:pt x="2548731" y="8982472"/>
                </a:cubicBezTo>
                <a:cubicBezTo>
                  <a:pt x="2184929" y="8806789"/>
                  <a:pt x="1914128" y="8555633"/>
                  <a:pt x="1736328" y="8229005"/>
                </a:cubicBezTo>
                <a:lnTo>
                  <a:pt x="1711524" y="8229005"/>
                </a:lnTo>
                <a:lnTo>
                  <a:pt x="1711524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77833" y="9066212"/>
                </a:moveTo>
                <a:moveTo>
                  <a:pt x="1736328" y="5791994"/>
                </a:moveTo>
                <a:cubicBezTo>
                  <a:pt x="1736328" y="6420379"/>
                  <a:pt x="1874772" y="6926792"/>
                  <a:pt x="2151658" y="7311231"/>
                </a:cubicBezTo>
                <a:cubicBezTo>
                  <a:pt x="2428677" y="7695671"/>
                  <a:pt x="2802864" y="7887891"/>
                  <a:pt x="3274219" y="7887891"/>
                </a:cubicBezTo>
                <a:cubicBezTo>
                  <a:pt x="3745442" y="7887891"/>
                  <a:pt x="4119563" y="7695671"/>
                  <a:pt x="4396581" y="7311231"/>
                </a:cubicBezTo>
                <a:cubicBezTo>
                  <a:pt x="4673600" y="6926792"/>
                  <a:pt x="4812110" y="6420379"/>
                  <a:pt x="4812110" y="5791994"/>
                </a:cubicBezTo>
                <a:cubicBezTo>
                  <a:pt x="4812110" y="5159507"/>
                  <a:pt x="4676709" y="4649986"/>
                  <a:pt x="4405908" y="4263430"/>
                </a:cubicBezTo>
                <a:cubicBezTo>
                  <a:pt x="4135107" y="3876873"/>
                  <a:pt x="3753710" y="3683595"/>
                  <a:pt x="3261717" y="3683595"/>
                </a:cubicBezTo>
                <a:cubicBezTo>
                  <a:pt x="2802930" y="3683595"/>
                  <a:pt x="2433968" y="3872773"/>
                  <a:pt x="2154833" y="4251127"/>
                </a:cubicBezTo>
                <a:cubicBezTo>
                  <a:pt x="1875830" y="4629348"/>
                  <a:pt x="1736328" y="5142971"/>
                  <a:pt x="1736328" y="5791994"/>
                </a:cubicBezTo>
                <a:close/>
                <a:moveTo>
                  <a:pt x="2585839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5" name="Freeform 3595"/>
          <p:cNvSpPr/>
          <p:nvPr/>
        </p:nvSpPr>
        <p:spPr>
          <a:xfrm rot="0" flipH="0" flipV="0">
            <a:off x="14046539" y="4094325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6" name="Freeform 3596"/>
          <p:cNvSpPr/>
          <p:nvPr/>
        </p:nvSpPr>
        <p:spPr>
          <a:xfrm rot="0" flipH="0" flipV="0">
            <a:off x="14199121" y="4094325"/>
            <a:ext cx="121665" cy="13841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7" name="Freeform 3597"/>
          <p:cNvSpPr/>
          <p:nvPr/>
        </p:nvSpPr>
        <p:spPr>
          <a:xfrm rot="0" flipH="0" flipV="0">
            <a:off x="14337877" y="4094325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8" name="Freeform 3598"/>
          <p:cNvSpPr/>
          <p:nvPr/>
        </p:nvSpPr>
        <p:spPr>
          <a:xfrm rot="0" flipH="0" flipV="0">
            <a:off x="14496909" y="4094325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9" name="Freeform 3599"/>
          <p:cNvSpPr/>
          <p:nvPr/>
        </p:nvSpPr>
        <p:spPr>
          <a:xfrm rot="0" flipH="0" flipV="0">
            <a:off x="14648269" y="4047815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0" name="Freeform 3600"/>
          <p:cNvSpPr/>
          <p:nvPr/>
        </p:nvSpPr>
        <p:spPr>
          <a:xfrm rot="0" flipH="0" flipV="0">
            <a:off x="14712555" y="4094325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1" name="Freeform 3601"/>
          <p:cNvSpPr/>
          <p:nvPr/>
        </p:nvSpPr>
        <p:spPr>
          <a:xfrm rot="0" flipH="0" flipV="0">
            <a:off x="14929189" y="4094325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2" name="Freeform 3602"/>
          <p:cNvSpPr/>
          <p:nvPr/>
        </p:nvSpPr>
        <p:spPr>
          <a:xfrm rot="0" flipH="0" flipV="0">
            <a:off x="15089213" y="4094325"/>
            <a:ext cx="200667" cy="134814"/>
          </a:xfrm>
          <a:custGeom>
            <a:pathLst>
              <a:path w="10033396" h="6740723">
                <a:moveTo>
                  <a:pt x="3733006" y="0"/>
                </a:moveTo>
                <a:cubicBezTo>
                  <a:pt x="4220897" y="0"/>
                  <a:pt x="4623990" y="94059"/>
                  <a:pt x="4942284" y="282178"/>
                </a:cubicBezTo>
                <a:cubicBezTo>
                  <a:pt x="5260578" y="470297"/>
                  <a:pt x="5496255" y="740040"/>
                  <a:pt x="5649317" y="1091406"/>
                </a:cubicBezTo>
                <a:cubicBezTo>
                  <a:pt x="5897364" y="740040"/>
                  <a:pt x="6190853" y="470297"/>
                  <a:pt x="6529784" y="282178"/>
                </a:cubicBezTo>
                <a:cubicBezTo>
                  <a:pt x="6868848" y="94059"/>
                  <a:pt x="7238867" y="0"/>
                  <a:pt x="7639843" y="0"/>
                </a:cubicBezTo>
                <a:cubicBezTo>
                  <a:pt x="8433593" y="0"/>
                  <a:pt x="9030956" y="202605"/>
                  <a:pt x="9431932" y="607814"/>
                </a:cubicBezTo>
                <a:cubicBezTo>
                  <a:pt x="9832909" y="1012891"/>
                  <a:pt x="10033396" y="1573014"/>
                  <a:pt x="10033396" y="2288183"/>
                </a:cubicBezTo>
                <a:lnTo>
                  <a:pt x="10033396" y="6740723"/>
                </a:lnTo>
                <a:lnTo>
                  <a:pt x="8229004" y="6740723"/>
                </a:lnTo>
                <a:lnTo>
                  <a:pt x="8229004" y="2945606"/>
                </a:lnTo>
                <a:cubicBezTo>
                  <a:pt x="8229004" y="2346193"/>
                  <a:pt x="8141096" y="1942108"/>
                  <a:pt x="7965281" y="1733352"/>
                </a:cubicBezTo>
                <a:cubicBezTo>
                  <a:pt x="7789598" y="1524463"/>
                  <a:pt x="7509536" y="1420019"/>
                  <a:pt x="7125096" y="1420019"/>
                </a:cubicBezTo>
                <a:cubicBezTo>
                  <a:pt x="6720020" y="1420019"/>
                  <a:pt x="6417204" y="1556478"/>
                  <a:pt x="6216650" y="1829395"/>
                </a:cubicBezTo>
                <a:cubicBezTo>
                  <a:pt x="6016095" y="2102181"/>
                  <a:pt x="5915818" y="2501106"/>
                  <a:pt x="5915818" y="3026172"/>
                </a:cubicBezTo>
                <a:lnTo>
                  <a:pt x="5915818" y="6740723"/>
                </a:lnTo>
                <a:lnTo>
                  <a:pt x="4111426" y="6740723"/>
                </a:lnTo>
                <a:lnTo>
                  <a:pt x="4111426" y="2697559"/>
                </a:lnTo>
                <a:cubicBezTo>
                  <a:pt x="4111426" y="2263510"/>
                  <a:pt x="4028744" y="1942108"/>
                  <a:pt x="3863379" y="1733352"/>
                </a:cubicBezTo>
                <a:cubicBezTo>
                  <a:pt x="3698015" y="1524463"/>
                  <a:pt x="3418946" y="1420019"/>
                  <a:pt x="3026171" y="1420019"/>
                </a:cubicBezTo>
                <a:cubicBezTo>
                  <a:pt x="2683007" y="1420019"/>
                  <a:pt x="2393619" y="1552310"/>
                  <a:pt x="2158007" y="1816894"/>
                </a:cubicBezTo>
                <a:cubicBezTo>
                  <a:pt x="1922396" y="2081477"/>
                  <a:pt x="1804590" y="2439128"/>
                  <a:pt x="1804590" y="2889845"/>
                </a:cubicBezTo>
                <a:lnTo>
                  <a:pt x="1804590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699021" y="173633"/>
                </a:lnTo>
                <a:lnTo>
                  <a:pt x="1699021" y="1066602"/>
                </a:lnTo>
                <a:lnTo>
                  <a:pt x="1723826" y="1066602"/>
                </a:lnTo>
                <a:cubicBezTo>
                  <a:pt x="1980207" y="706901"/>
                  <a:pt x="2276871" y="439209"/>
                  <a:pt x="2613818" y="263525"/>
                </a:cubicBezTo>
                <a:cubicBezTo>
                  <a:pt x="2950765" y="87842"/>
                  <a:pt x="3323828" y="0"/>
                  <a:pt x="3733006" y="0"/>
                </a:cubicBezTo>
                <a:close/>
                <a:moveTo>
                  <a:pt x="600273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3" name="Freeform 3603"/>
          <p:cNvSpPr/>
          <p:nvPr/>
        </p:nvSpPr>
        <p:spPr>
          <a:xfrm rot="0" flipH="0" flipV="0">
            <a:off x="15319084" y="4047815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4" name="Freeform 3604"/>
          <p:cNvSpPr/>
          <p:nvPr/>
        </p:nvSpPr>
        <p:spPr>
          <a:xfrm rot="0" flipH="0" flipV="0">
            <a:off x="15383368" y="4094325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5" name="Freeform 3605"/>
          <p:cNvSpPr/>
          <p:nvPr/>
        </p:nvSpPr>
        <p:spPr>
          <a:xfrm rot="0" flipH="0" flipV="0">
            <a:off x="15528158" y="4094325"/>
            <a:ext cx="127992" cy="13841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6" name="Freeform 3606"/>
          <p:cNvSpPr/>
          <p:nvPr/>
        </p:nvSpPr>
        <p:spPr>
          <a:xfrm rot="0" flipH="0" flipV="0">
            <a:off x="15680526" y="4047815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7" name="Freeform 3607"/>
          <p:cNvSpPr/>
          <p:nvPr/>
        </p:nvSpPr>
        <p:spPr>
          <a:xfrm rot="0" flipH="0" flipV="0">
            <a:off x="15738362" y="4094325"/>
            <a:ext cx="121665" cy="13841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8" name="Freeform 3608"/>
          <p:cNvSpPr/>
          <p:nvPr/>
        </p:nvSpPr>
        <p:spPr>
          <a:xfrm rot="0" flipH="0" flipV="0">
            <a:off x="15881209" y="4097797"/>
            <a:ext cx="123154" cy="134937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9" name="Freeform 3609"/>
          <p:cNvSpPr/>
          <p:nvPr/>
        </p:nvSpPr>
        <p:spPr>
          <a:xfrm rot="0" flipH="0" flipV="0">
            <a:off x="16031577" y="4097797"/>
            <a:ext cx="123154" cy="134937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0" name="Freeform 3610"/>
          <p:cNvSpPr/>
          <p:nvPr/>
        </p:nvSpPr>
        <p:spPr>
          <a:xfrm rot="0" flipH="0" flipV="0">
            <a:off x="16185167" y="4047815"/>
            <a:ext cx="129853" cy="181324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1" name="Freeform 3611"/>
          <p:cNvSpPr/>
          <p:nvPr/>
        </p:nvSpPr>
        <p:spPr>
          <a:xfrm rot="0" flipH="0" flipV="0">
            <a:off x="16321293" y="4094325"/>
            <a:ext cx="121665" cy="13841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2" name="Freeform 3612"/>
          <p:cNvSpPr/>
          <p:nvPr/>
        </p:nvSpPr>
        <p:spPr>
          <a:xfrm rot="0" flipH="0" flipV="0">
            <a:off x="16465132" y="4047815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3" name="Freeform 3613"/>
          <p:cNvSpPr/>
          <p:nvPr/>
        </p:nvSpPr>
        <p:spPr>
          <a:xfrm rot="0" flipH="0" flipV="0">
            <a:off x="16523836" y="4094325"/>
            <a:ext cx="127992" cy="13841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4" name="Rectangle 3614"/>
          <p:cNvSpPr/>
          <p:nvPr/>
        </p:nvSpPr>
        <p:spPr>
          <a:xfrm rot="0" flipH="0" flipV="0">
            <a:off x="12896150" y="4348011"/>
            <a:ext cx="4176979" cy="903197"/>
          </a:xfrm>
          <a:prstGeom prst="rect">
            <a:avLst/>
          </a:prstGeom>
        </p:spPr>
      </p:sp>
      <p:sp>
        <p:nvSpPr>
          <p:cNvPr id="3615" name="Freeform 3615"/>
          <p:cNvSpPr/>
          <p:nvPr/>
        </p:nvSpPr>
        <p:spPr>
          <a:xfrm rot="0" flipH="0" flipV="0">
            <a:off x="12904969" y="4459400"/>
            <a:ext cx="210851" cy="80256"/>
          </a:xfrm>
          <a:custGeom>
            <a:pathLst>
              <a:path w="11713964" h="4458692">
                <a:moveTo>
                  <a:pt x="9152929" y="0"/>
                </a:moveTo>
                <a:cubicBezTo>
                  <a:pt x="9702734" y="599413"/>
                  <a:pt x="10178123" y="1055224"/>
                  <a:pt x="10579100" y="1367433"/>
                </a:cubicBezTo>
                <a:cubicBezTo>
                  <a:pt x="10980208" y="1679509"/>
                  <a:pt x="11358496" y="1912012"/>
                  <a:pt x="11713964" y="2064941"/>
                </a:cubicBezTo>
                <a:lnTo>
                  <a:pt x="11713964" y="2343944"/>
                </a:lnTo>
                <a:cubicBezTo>
                  <a:pt x="11304653" y="2542381"/>
                  <a:pt x="10907778" y="2795654"/>
                  <a:pt x="10523339" y="3103761"/>
                </a:cubicBezTo>
                <a:cubicBezTo>
                  <a:pt x="10138899" y="3411736"/>
                  <a:pt x="9680045" y="3863380"/>
                  <a:pt x="9146778" y="4458692"/>
                </a:cubicBezTo>
                <a:lnTo>
                  <a:pt x="8669139" y="4458692"/>
                </a:lnTo>
                <a:cubicBezTo>
                  <a:pt x="9057812" y="3627636"/>
                  <a:pt x="9465072" y="2988866"/>
                  <a:pt x="9890918" y="2542381"/>
                </a:cubicBezTo>
                <a:lnTo>
                  <a:pt x="0" y="2542381"/>
                </a:lnTo>
                <a:lnTo>
                  <a:pt x="0" y="1916112"/>
                </a:lnTo>
                <a:lnTo>
                  <a:pt x="9890918" y="1916112"/>
                </a:lnTo>
                <a:cubicBezTo>
                  <a:pt x="9576726" y="1515137"/>
                  <a:pt x="9357584" y="1217480"/>
                  <a:pt x="9233495" y="1023144"/>
                </a:cubicBezTo>
                <a:cubicBezTo>
                  <a:pt x="9109537" y="828807"/>
                  <a:pt x="8925586" y="487759"/>
                  <a:pt x="8681640" y="0"/>
                </a:cubicBezTo>
                <a:close/>
                <a:moveTo>
                  <a:pt x="4942284" y="5432226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6" name="Freeform 3616"/>
          <p:cNvSpPr/>
          <p:nvPr/>
        </p:nvSpPr>
        <p:spPr>
          <a:xfrm rot="0" flipH="0" flipV="0">
            <a:off x="13186060" y="4393988"/>
            <a:ext cx="122004" cy="167099"/>
          </a:xfrm>
          <a:custGeom>
            <a:pathLst>
              <a:path w="6778029" h="9283302">
                <a:moveTo>
                  <a:pt x="6778029" y="0"/>
                </a:moveTo>
                <a:lnTo>
                  <a:pt x="5401270" y="6585744"/>
                </a:lnTo>
                <a:cubicBezTo>
                  <a:pt x="5173992" y="7656512"/>
                  <a:pt x="4834995" y="8373798"/>
                  <a:pt x="4384277" y="8737600"/>
                </a:cubicBezTo>
                <a:cubicBezTo>
                  <a:pt x="3933692" y="9101401"/>
                  <a:pt x="3309474" y="9283302"/>
                  <a:pt x="2511623" y="9283302"/>
                </a:cubicBezTo>
                <a:cubicBezTo>
                  <a:pt x="1742611" y="9283302"/>
                  <a:pt x="1131754" y="9110728"/>
                  <a:pt x="679052" y="8765580"/>
                </a:cubicBezTo>
                <a:cubicBezTo>
                  <a:pt x="226350" y="8420298"/>
                  <a:pt x="0" y="7943784"/>
                  <a:pt x="0" y="7336036"/>
                </a:cubicBezTo>
                <a:cubicBezTo>
                  <a:pt x="0" y="7100425"/>
                  <a:pt x="10385" y="6886509"/>
                  <a:pt x="31155" y="6694289"/>
                </a:cubicBezTo>
                <a:cubicBezTo>
                  <a:pt x="51792" y="6502069"/>
                  <a:pt x="78648" y="6302573"/>
                  <a:pt x="111720" y="6095802"/>
                </a:cubicBezTo>
                <a:lnTo>
                  <a:pt x="1333301" y="6095802"/>
                </a:lnTo>
                <a:cubicBezTo>
                  <a:pt x="1283691" y="6327312"/>
                  <a:pt x="1249560" y="6528858"/>
                  <a:pt x="1230907" y="6700441"/>
                </a:cubicBezTo>
                <a:cubicBezTo>
                  <a:pt x="1212386" y="6872023"/>
                  <a:pt x="1203126" y="6988836"/>
                  <a:pt x="1203126" y="7050881"/>
                </a:cubicBezTo>
                <a:cubicBezTo>
                  <a:pt x="1203126" y="7443523"/>
                  <a:pt x="1314714" y="7744288"/>
                  <a:pt x="1537890" y="7953177"/>
                </a:cubicBezTo>
                <a:cubicBezTo>
                  <a:pt x="1761198" y="8161933"/>
                  <a:pt x="2094044" y="8266311"/>
                  <a:pt x="2536427" y="8266311"/>
                </a:cubicBezTo>
                <a:cubicBezTo>
                  <a:pt x="2962274" y="8266311"/>
                  <a:pt x="3312649" y="8128860"/>
                  <a:pt x="3587551" y="7853958"/>
                </a:cubicBezTo>
                <a:cubicBezTo>
                  <a:pt x="3862453" y="7578923"/>
                  <a:pt x="4088804" y="7038380"/>
                  <a:pt x="4266604" y="6232327"/>
                </a:cubicBezTo>
                <a:lnTo>
                  <a:pt x="5587404" y="0"/>
                </a:lnTo>
                <a:close/>
                <a:moveTo>
                  <a:pt x="917793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7" name="Freeform 3617"/>
          <p:cNvSpPr/>
          <p:nvPr/>
        </p:nvSpPr>
        <p:spPr>
          <a:xfrm rot="0" flipH="0" flipV="0">
            <a:off x="13310622" y="4436294"/>
            <a:ext cx="115192" cy="123676"/>
          </a:xfrm>
          <a:custGeom>
            <a:pathLst>
              <a:path w="6399610" h="6870897">
                <a:moveTo>
                  <a:pt x="3671094" y="0"/>
                </a:moveTo>
                <a:cubicBezTo>
                  <a:pt x="4564063" y="0"/>
                  <a:pt x="5242057" y="234619"/>
                  <a:pt x="5705078" y="703858"/>
                </a:cubicBezTo>
                <a:cubicBezTo>
                  <a:pt x="6168099" y="1173096"/>
                  <a:pt x="6399610" y="1843881"/>
                  <a:pt x="6399610" y="2716212"/>
                </a:cubicBezTo>
                <a:cubicBezTo>
                  <a:pt x="6399610" y="3877865"/>
                  <a:pt x="6059554" y="4860726"/>
                  <a:pt x="5379442" y="5664795"/>
                </a:cubicBezTo>
                <a:cubicBezTo>
                  <a:pt x="4699463" y="6468864"/>
                  <a:pt x="3828190" y="6870897"/>
                  <a:pt x="2765624" y="6870897"/>
                </a:cubicBezTo>
                <a:cubicBezTo>
                  <a:pt x="1938801" y="6870897"/>
                  <a:pt x="1271125" y="6618750"/>
                  <a:pt x="762595" y="6114454"/>
                </a:cubicBezTo>
                <a:cubicBezTo>
                  <a:pt x="254199" y="5610026"/>
                  <a:pt x="0" y="4944401"/>
                  <a:pt x="0" y="4117578"/>
                </a:cubicBezTo>
                <a:cubicBezTo>
                  <a:pt x="0" y="3001433"/>
                  <a:pt x="338998" y="2036167"/>
                  <a:pt x="1016992" y="1221779"/>
                </a:cubicBezTo>
                <a:cubicBezTo>
                  <a:pt x="1694987" y="407260"/>
                  <a:pt x="2579688" y="0"/>
                  <a:pt x="3671094" y="0"/>
                </a:cubicBezTo>
                <a:close/>
                <a:moveTo>
                  <a:pt x="6498828" y="6715918"/>
                </a:moveTo>
                <a:moveTo>
                  <a:pt x="1078905" y="4111426"/>
                </a:moveTo>
                <a:cubicBezTo>
                  <a:pt x="1078905" y="4686101"/>
                  <a:pt x="1240102" y="5130535"/>
                  <a:pt x="1562497" y="5444728"/>
                </a:cubicBezTo>
                <a:cubicBezTo>
                  <a:pt x="1885024" y="5758921"/>
                  <a:pt x="2323306" y="5916017"/>
                  <a:pt x="2877344" y="5916017"/>
                </a:cubicBezTo>
                <a:cubicBezTo>
                  <a:pt x="3571875" y="5916017"/>
                  <a:pt x="4152702" y="5592498"/>
                  <a:pt x="4619824" y="4945459"/>
                </a:cubicBezTo>
                <a:cubicBezTo>
                  <a:pt x="5086945" y="4298421"/>
                  <a:pt x="5320506" y="3584244"/>
                  <a:pt x="5320506" y="2802929"/>
                </a:cubicBezTo>
                <a:cubicBezTo>
                  <a:pt x="5320506" y="2249024"/>
                  <a:pt x="5169628" y="1801548"/>
                  <a:pt x="4867870" y="1460500"/>
                </a:cubicBezTo>
                <a:cubicBezTo>
                  <a:pt x="4566113" y="1119319"/>
                  <a:pt x="4136165" y="948729"/>
                  <a:pt x="3578027" y="948729"/>
                </a:cubicBezTo>
                <a:cubicBezTo>
                  <a:pt x="2866959" y="948729"/>
                  <a:pt x="2272639" y="1273307"/>
                  <a:pt x="1795066" y="1922462"/>
                </a:cubicBezTo>
                <a:cubicBezTo>
                  <a:pt x="1317625" y="2571485"/>
                  <a:pt x="1078905" y="3301140"/>
                  <a:pt x="1078905" y="4111426"/>
                </a:cubicBezTo>
                <a:close/>
                <a:moveTo>
                  <a:pt x="2387402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8" name="Freeform 3618"/>
          <p:cNvSpPr/>
          <p:nvPr/>
        </p:nvSpPr>
        <p:spPr>
          <a:xfrm rot="0" flipH="0" flipV="0">
            <a:off x="13436813" y="4393988"/>
            <a:ext cx="115417" cy="163191"/>
          </a:xfrm>
          <a:custGeom>
            <a:pathLst>
              <a:path w="6412110" h="9066212">
                <a:moveTo>
                  <a:pt x="2995214" y="0"/>
                </a:moveTo>
                <a:lnTo>
                  <a:pt x="2220117" y="3460353"/>
                </a:lnTo>
                <a:lnTo>
                  <a:pt x="2244922" y="3491309"/>
                </a:lnTo>
                <a:cubicBezTo>
                  <a:pt x="2513606" y="3127507"/>
                  <a:pt x="2850487" y="2846387"/>
                  <a:pt x="3255564" y="2647950"/>
                </a:cubicBezTo>
                <a:cubicBezTo>
                  <a:pt x="3660774" y="2449512"/>
                  <a:pt x="4103157" y="2350294"/>
                  <a:pt x="4582714" y="2350294"/>
                </a:cubicBezTo>
                <a:cubicBezTo>
                  <a:pt x="5202898" y="2350294"/>
                  <a:pt x="5662810" y="2485694"/>
                  <a:pt x="5962450" y="2756495"/>
                </a:cubicBezTo>
                <a:cubicBezTo>
                  <a:pt x="6262223" y="3027296"/>
                  <a:pt x="6412110" y="3452085"/>
                  <a:pt x="6412110" y="4030861"/>
                </a:cubicBezTo>
                <a:cubicBezTo>
                  <a:pt x="6412110" y="4146616"/>
                  <a:pt x="6402783" y="4282017"/>
                  <a:pt x="6384130" y="4437062"/>
                </a:cubicBezTo>
                <a:cubicBezTo>
                  <a:pt x="6365609" y="4592108"/>
                  <a:pt x="6310840" y="4886656"/>
                  <a:pt x="6219824" y="5320705"/>
                </a:cubicBezTo>
                <a:lnTo>
                  <a:pt x="5419922" y="9066212"/>
                </a:lnTo>
                <a:lnTo>
                  <a:pt x="4341017" y="9066212"/>
                </a:lnTo>
                <a:lnTo>
                  <a:pt x="5258791" y="4805958"/>
                </a:lnTo>
                <a:cubicBezTo>
                  <a:pt x="5308400" y="4508302"/>
                  <a:pt x="5333205" y="4309864"/>
                  <a:pt x="5333205" y="4210645"/>
                </a:cubicBezTo>
                <a:cubicBezTo>
                  <a:pt x="5333205" y="3925424"/>
                  <a:pt x="5230877" y="3702182"/>
                  <a:pt x="5026222" y="3540919"/>
                </a:cubicBezTo>
                <a:cubicBezTo>
                  <a:pt x="4821567" y="3379655"/>
                  <a:pt x="4543556" y="3299023"/>
                  <a:pt x="4192189" y="3299023"/>
                </a:cubicBezTo>
                <a:cubicBezTo>
                  <a:pt x="3687761" y="3299023"/>
                  <a:pt x="3199869" y="3499577"/>
                  <a:pt x="2728514" y="3900686"/>
                </a:cubicBezTo>
                <a:cubicBezTo>
                  <a:pt x="2257291" y="4301662"/>
                  <a:pt x="1961752" y="4820444"/>
                  <a:pt x="1841895" y="5457031"/>
                </a:cubicBez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9" name="Freeform 3619"/>
          <p:cNvSpPr/>
          <p:nvPr/>
        </p:nvSpPr>
        <p:spPr>
          <a:xfrm rot="0" flipH="0" flipV="0">
            <a:off x="13572622" y="4404036"/>
            <a:ext cx="66526" cy="154483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20" name="Freeform 3620"/>
          <p:cNvSpPr/>
          <p:nvPr/>
        </p:nvSpPr>
        <p:spPr>
          <a:xfrm rot="0" flipH="0" flipV="0">
            <a:off x="13640273" y="4438972"/>
            <a:ext cx="115414" cy="120997"/>
          </a:xfrm>
          <a:custGeom>
            <a:pathLst>
              <a:path w="6411913" h="6722069">
                <a:moveTo>
                  <a:pt x="2071093" y="0"/>
                </a:moveTo>
                <a:lnTo>
                  <a:pt x="1190625" y="4030861"/>
                </a:lnTo>
                <a:cubicBezTo>
                  <a:pt x="1116145" y="4378126"/>
                  <a:pt x="1078905" y="4653028"/>
                  <a:pt x="1078905" y="4855567"/>
                </a:cubicBezTo>
                <a:cubicBezTo>
                  <a:pt x="1078905" y="5136687"/>
                  <a:pt x="1180174" y="5358937"/>
                  <a:pt x="1382713" y="5522317"/>
                </a:cubicBezTo>
                <a:cubicBezTo>
                  <a:pt x="1585384" y="5685565"/>
                  <a:pt x="1864453" y="5767189"/>
                  <a:pt x="2219921" y="5767189"/>
                </a:cubicBezTo>
                <a:cubicBezTo>
                  <a:pt x="2807031" y="5767189"/>
                  <a:pt x="3316553" y="5552215"/>
                  <a:pt x="3748485" y="5122267"/>
                </a:cubicBezTo>
                <a:cubicBezTo>
                  <a:pt x="4180550" y="4692319"/>
                  <a:pt x="4452409" y="4202377"/>
                  <a:pt x="4564063" y="3652440"/>
                </a:cubicBezTo>
                <a:lnTo>
                  <a:pt x="5333008" y="0"/>
                </a:lnTo>
                <a:lnTo>
                  <a:pt x="6411913" y="0"/>
                </a:lnTo>
                <a:lnTo>
                  <a:pt x="5029200" y="6567090"/>
                </a:lnTo>
                <a:lnTo>
                  <a:pt x="3987404" y="6567090"/>
                </a:lnTo>
                <a:lnTo>
                  <a:pt x="4191993" y="5574903"/>
                </a:lnTo>
                <a:lnTo>
                  <a:pt x="4161036" y="5574903"/>
                </a:lnTo>
                <a:cubicBezTo>
                  <a:pt x="3879917" y="5955242"/>
                  <a:pt x="3533643" y="6241521"/>
                  <a:pt x="3122216" y="6433740"/>
                </a:cubicBezTo>
                <a:cubicBezTo>
                  <a:pt x="2710921" y="6625959"/>
                  <a:pt x="2277865" y="6722069"/>
                  <a:pt x="1823046" y="6722069"/>
                </a:cubicBezTo>
                <a:cubicBezTo>
                  <a:pt x="1207096" y="6722069"/>
                  <a:pt x="749234" y="6585676"/>
                  <a:pt x="449461" y="6312892"/>
                </a:cubicBezTo>
                <a:cubicBezTo>
                  <a:pt x="149821" y="6039974"/>
                  <a:pt x="0" y="5614127"/>
                  <a:pt x="0" y="5035351"/>
                </a:cubicBezTo>
                <a:cubicBezTo>
                  <a:pt x="0" y="4869987"/>
                  <a:pt x="17529" y="4674658"/>
                  <a:pt x="52586" y="4449365"/>
                </a:cubicBezTo>
                <a:cubicBezTo>
                  <a:pt x="87776" y="4224073"/>
                  <a:pt x="138444" y="3964649"/>
                  <a:pt x="204590" y="3671094"/>
                </a:cubicBezTo>
                <a:lnTo>
                  <a:pt x="986036" y="0"/>
                </a:lnTo>
                <a:close/>
                <a:moveTo>
                  <a:pt x="637480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21" name="Freeform 3621"/>
          <p:cNvSpPr/>
          <p:nvPr/>
        </p:nvSpPr>
        <p:spPr>
          <a:xfrm rot="0" flipH="0" flipV="0">
            <a:off x="13767376" y="4438972"/>
            <a:ext cx="115414" cy="120997"/>
          </a:xfrm>
          <a:custGeom>
            <a:pathLst>
              <a:path w="6411913" h="6722069">
                <a:moveTo>
                  <a:pt x="2071093" y="0"/>
                </a:moveTo>
                <a:lnTo>
                  <a:pt x="1190625" y="4030861"/>
                </a:lnTo>
                <a:cubicBezTo>
                  <a:pt x="1116145" y="4378126"/>
                  <a:pt x="1078905" y="4653028"/>
                  <a:pt x="1078905" y="4855567"/>
                </a:cubicBezTo>
                <a:cubicBezTo>
                  <a:pt x="1078905" y="5136687"/>
                  <a:pt x="1180174" y="5358937"/>
                  <a:pt x="1382713" y="5522317"/>
                </a:cubicBezTo>
                <a:cubicBezTo>
                  <a:pt x="1585384" y="5685565"/>
                  <a:pt x="1864453" y="5767189"/>
                  <a:pt x="2219921" y="5767189"/>
                </a:cubicBezTo>
                <a:cubicBezTo>
                  <a:pt x="2807031" y="5767189"/>
                  <a:pt x="3316553" y="5552215"/>
                  <a:pt x="3748485" y="5122267"/>
                </a:cubicBezTo>
                <a:cubicBezTo>
                  <a:pt x="4180550" y="4692319"/>
                  <a:pt x="4452409" y="4202377"/>
                  <a:pt x="4564063" y="3652440"/>
                </a:cubicBezTo>
                <a:lnTo>
                  <a:pt x="5333008" y="0"/>
                </a:lnTo>
                <a:lnTo>
                  <a:pt x="6411913" y="0"/>
                </a:lnTo>
                <a:lnTo>
                  <a:pt x="5029200" y="6567090"/>
                </a:lnTo>
                <a:lnTo>
                  <a:pt x="3987404" y="6567090"/>
                </a:lnTo>
                <a:lnTo>
                  <a:pt x="4191993" y="5574903"/>
                </a:lnTo>
                <a:lnTo>
                  <a:pt x="4161036" y="5574903"/>
                </a:lnTo>
                <a:cubicBezTo>
                  <a:pt x="3879917" y="5955242"/>
                  <a:pt x="3533643" y="6241521"/>
                  <a:pt x="3122216" y="6433740"/>
                </a:cubicBezTo>
                <a:cubicBezTo>
                  <a:pt x="2710921" y="6625959"/>
                  <a:pt x="2277865" y="6722069"/>
                  <a:pt x="1823046" y="6722069"/>
                </a:cubicBezTo>
                <a:cubicBezTo>
                  <a:pt x="1207096" y="6722069"/>
                  <a:pt x="749234" y="6585676"/>
                  <a:pt x="449461" y="6312892"/>
                </a:cubicBezTo>
                <a:cubicBezTo>
                  <a:pt x="149821" y="6039974"/>
                  <a:pt x="0" y="5614127"/>
                  <a:pt x="0" y="5035351"/>
                </a:cubicBezTo>
                <a:cubicBezTo>
                  <a:pt x="0" y="4869987"/>
                  <a:pt x="17529" y="4674658"/>
                  <a:pt x="52586" y="4449365"/>
                </a:cubicBezTo>
                <a:cubicBezTo>
                  <a:pt x="87776" y="4224073"/>
                  <a:pt x="138444" y="3964649"/>
                  <a:pt x="204590" y="3671094"/>
                </a:cubicBezTo>
                <a:lnTo>
                  <a:pt x="986036" y="0"/>
                </a:lnTo>
                <a:close/>
                <a:moveTo>
                  <a:pt x="637480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22" name="Freeform 3622"/>
          <p:cNvSpPr/>
          <p:nvPr/>
        </p:nvSpPr>
        <p:spPr>
          <a:xfrm rot="0" flipH="0" flipV="0">
            <a:off x="13889897" y="4393988"/>
            <a:ext cx="118654" cy="163191"/>
          </a:xfrm>
          <a:custGeom>
            <a:pathLst>
              <a:path w="6591894" h="9066212">
                <a:moveTo>
                  <a:pt x="2982911" y="0"/>
                </a:moveTo>
                <a:lnTo>
                  <a:pt x="1854199" y="5333008"/>
                </a:lnTo>
                <a:lnTo>
                  <a:pt x="1879003" y="5357812"/>
                </a:lnTo>
                <a:lnTo>
                  <a:pt x="5178027" y="2499122"/>
                </a:lnTo>
                <a:lnTo>
                  <a:pt x="6591894" y="2499122"/>
                </a:lnTo>
                <a:lnTo>
                  <a:pt x="3733203" y="4923830"/>
                </a:lnTo>
                <a:lnTo>
                  <a:pt x="5358010" y="9066212"/>
                </a:lnTo>
                <a:lnTo>
                  <a:pt x="4148731" y="9066212"/>
                </a:lnTo>
                <a:lnTo>
                  <a:pt x="2871191" y="5574903"/>
                </a:lnTo>
                <a:lnTo>
                  <a:pt x="1575195" y="6728420"/>
                </a:ln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23" name="Freeform 3623"/>
          <p:cNvSpPr/>
          <p:nvPr/>
        </p:nvSpPr>
        <p:spPr>
          <a:xfrm rot="0" flipH="0" flipV="0">
            <a:off x="14001909" y="4436294"/>
            <a:ext cx="115192" cy="123676"/>
          </a:xfrm>
          <a:custGeom>
            <a:pathLst>
              <a:path w="6399610" h="6870897">
                <a:moveTo>
                  <a:pt x="3671094" y="0"/>
                </a:moveTo>
                <a:cubicBezTo>
                  <a:pt x="4564063" y="0"/>
                  <a:pt x="5242057" y="234619"/>
                  <a:pt x="5705078" y="703858"/>
                </a:cubicBezTo>
                <a:cubicBezTo>
                  <a:pt x="6168099" y="1173096"/>
                  <a:pt x="6399610" y="1843881"/>
                  <a:pt x="6399610" y="2716212"/>
                </a:cubicBezTo>
                <a:cubicBezTo>
                  <a:pt x="6399610" y="3877865"/>
                  <a:pt x="6059554" y="4860726"/>
                  <a:pt x="5379442" y="5664795"/>
                </a:cubicBezTo>
                <a:cubicBezTo>
                  <a:pt x="4699463" y="6468864"/>
                  <a:pt x="3828190" y="6870897"/>
                  <a:pt x="2765624" y="6870897"/>
                </a:cubicBezTo>
                <a:cubicBezTo>
                  <a:pt x="1938801" y="6870897"/>
                  <a:pt x="1271125" y="6618750"/>
                  <a:pt x="762595" y="6114454"/>
                </a:cubicBezTo>
                <a:cubicBezTo>
                  <a:pt x="254199" y="5610026"/>
                  <a:pt x="0" y="4944401"/>
                  <a:pt x="0" y="4117578"/>
                </a:cubicBezTo>
                <a:cubicBezTo>
                  <a:pt x="0" y="3001433"/>
                  <a:pt x="338998" y="2036167"/>
                  <a:pt x="1016992" y="1221779"/>
                </a:cubicBezTo>
                <a:cubicBezTo>
                  <a:pt x="1694987" y="407260"/>
                  <a:pt x="2579688" y="0"/>
                  <a:pt x="3671094" y="0"/>
                </a:cubicBezTo>
                <a:close/>
                <a:moveTo>
                  <a:pt x="6498828" y="6715918"/>
                </a:moveTo>
                <a:moveTo>
                  <a:pt x="1078905" y="4111426"/>
                </a:moveTo>
                <a:cubicBezTo>
                  <a:pt x="1078905" y="4686101"/>
                  <a:pt x="1240102" y="5130535"/>
                  <a:pt x="1562497" y="5444728"/>
                </a:cubicBezTo>
                <a:cubicBezTo>
                  <a:pt x="1885024" y="5758921"/>
                  <a:pt x="2323306" y="5916017"/>
                  <a:pt x="2877344" y="5916017"/>
                </a:cubicBezTo>
                <a:cubicBezTo>
                  <a:pt x="3571875" y="5916017"/>
                  <a:pt x="4152702" y="5592498"/>
                  <a:pt x="4619824" y="4945459"/>
                </a:cubicBezTo>
                <a:cubicBezTo>
                  <a:pt x="5086945" y="4298421"/>
                  <a:pt x="5320506" y="3584244"/>
                  <a:pt x="5320506" y="2802929"/>
                </a:cubicBezTo>
                <a:cubicBezTo>
                  <a:pt x="5320506" y="2249024"/>
                  <a:pt x="5169628" y="1801548"/>
                  <a:pt x="4867870" y="1460500"/>
                </a:cubicBezTo>
                <a:cubicBezTo>
                  <a:pt x="4566113" y="1119319"/>
                  <a:pt x="4136165" y="948729"/>
                  <a:pt x="3578027" y="948729"/>
                </a:cubicBezTo>
                <a:cubicBezTo>
                  <a:pt x="2866959" y="948729"/>
                  <a:pt x="2272639" y="1273307"/>
                  <a:pt x="1795066" y="1922462"/>
                </a:cubicBezTo>
                <a:cubicBezTo>
                  <a:pt x="1317625" y="2571485"/>
                  <a:pt x="1078905" y="3301140"/>
                  <a:pt x="1078905" y="4111426"/>
                </a:cubicBezTo>
                <a:close/>
                <a:moveTo>
                  <a:pt x="2387402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24" name="Freeform 3624"/>
          <p:cNvSpPr/>
          <p:nvPr/>
        </p:nvSpPr>
        <p:spPr>
          <a:xfrm rot="0" flipH="0" flipV="0">
            <a:off x="14191421" y="4393988"/>
            <a:ext cx="115417" cy="163191"/>
          </a:xfrm>
          <a:custGeom>
            <a:pathLst>
              <a:path w="6412110" h="9066212">
                <a:moveTo>
                  <a:pt x="2995214" y="0"/>
                </a:moveTo>
                <a:lnTo>
                  <a:pt x="2220117" y="3460353"/>
                </a:lnTo>
                <a:lnTo>
                  <a:pt x="2244922" y="3491309"/>
                </a:lnTo>
                <a:cubicBezTo>
                  <a:pt x="2513606" y="3127507"/>
                  <a:pt x="2850487" y="2846387"/>
                  <a:pt x="3255564" y="2647950"/>
                </a:cubicBezTo>
                <a:cubicBezTo>
                  <a:pt x="3660774" y="2449512"/>
                  <a:pt x="4103157" y="2350294"/>
                  <a:pt x="4582714" y="2350294"/>
                </a:cubicBezTo>
                <a:cubicBezTo>
                  <a:pt x="5202898" y="2350294"/>
                  <a:pt x="5662810" y="2485694"/>
                  <a:pt x="5962450" y="2756495"/>
                </a:cubicBezTo>
                <a:cubicBezTo>
                  <a:pt x="6262223" y="3027296"/>
                  <a:pt x="6412110" y="3452085"/>
                  <a:pt x="6412110" y="4030861"/>
                </a:cubicBezTo>
                <a:cubicBezTo>
                  <a:pt x="6412110" y="4146616"/>
                  <a:pt x="6402783" y="4282017"/>
                  <a:pt x="6384130" y="4437062"/>
                </a:cubicBezTo>
                <a:cubicBezTo>
                  <a:pt x="6365609" y="4592108"/>
                  <a:pt x="6310840" y="4886656"/>
                  <a:pt x="6219824" y="5320705"/>
                </a:cubicBezTo>
                <a:lnTo>
                  <a:pt x="5419922" y="9066212"/>
                </a:lnTo>
                <a:lnTo>
                  <a:pt x="4341017" y="9066212"/>
                </a:lnTo>
                <a:lnTo>
                  <a:pt x="5258791" y="4805958"/>
                </a:lnTo>
                <a:cubicBezTo>
                  <a:pt x="5308400" y="4508302"/>
                  <a:pt x="5333205" y="4309864"/>
                  <a:pt x="5333205" y="4210645"/>
                </a:cubicBezTo>
                <a:cubicBezTo>
                  <a:pt x="5333205" y="3925424"/>
                  <a:pt x="5230877" y="3702182"/>
                  <a:pt x="5026222" y="3540919"/>
                </a:cubicBezTo>
                <a:cubicBezTo>
                  <a:pt x="4821567" y="3379655"/>
                  <a:pt x="4543556" y="3299023"/>
                  <a:pt x="4192189" y="3299023"/>
                </a:cubicBezTo>
                <a:cubicBezTo>
                  <a:pt x="3687761" y="3299023"/>
                  <a:pt x="3199869" y="3499577"/>
                  <a:pt x="2728514" y="3900686"/>
                </a:cubicBezTo>
                <a:cubicBezTo>
                  <a:pt x="2257291" y="4301662"/>
                  <a:pt x="1961752" y="4820444"/>
                  <a:pt x="1841895" y="5457031"/>
                </a:cubicBez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25" name="Freeform 3625"/>
          <p:cNvSpPr/>
          <p:nvPr/>
        </p:nvSpPr>
        <p:spPr>
          <a:xfrm rot="0" flipH="0" flipV="0">
            <a:off x="14317408" y="4436294"/>
            <a:ext cx="108720" cy="123676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26" name="Freeform 3626"/>
          <p:cNvSpPr/>
          <p:nvPr/>
        </p:nvSpPr>
        <p:spPr>
          <a:xfrm rot="0" flipH="0" flipV="0">
            <a:off x="14447885" y="4438972"/>
            <a:ext cx="103359" cy="118207"/>
          </a:xfrm>
          <a:custGeom>
            <a:pathLst>
              <a:path w="5742185" h="6567090">
                <a:moveTo>
                  <a:pt x="1141015" y="0"/>
                </a:moveTo>
                <a:lnTo>
                  <a:pt x="1699021" y="5457031"/>
                </a:lnTo>
                <a:lnTo>
                  <a:pt x="1729978" y="5457031"/>
                </a:lnTo>
                <a:lnTo>
                  <a:pt x="4570214" y="0"/>
                </a:lnTo>
                <a:lnTo>
                  <a:pt x="5742185" y="0"/>
                </a:lnTo>
                <a:lnTo>
                  <a:pt x="2095896" y="6567090"/>
                </a:lnTo>
                <a:lnTo>
                  <a:pt x="942578" y="6567090"/>
                </a:lnTo>
                <a:lnTo>
                  <a:pt x="0" y="0"/>
                </a:lnTo>
                <a:close/>
                <a:moveTo>
                  <a:pt x="6033690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27" name="Freeform 3627"/>
          <p:cNvSpPr/>
          <p:nvPr/>
        </p:nvSpPr>
        <p:spPr>
          <a:xfrm rot="0" flipH="0" flipV="0">
            <a:off x="14545780" y="4436294"/>
            <a:ext cx="108720" cy="123676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28" name="Freeform 3628"/>
          <p:cNvSpPr/>
          <p:nvPr/>
        </p:nvSpPr>
        <p:spPr>
          <a:xfrm rot="0" flipH="0" flipV="0">
            <a:off x="14665538" y="4393988"/>
            <a:ext cx="53692" cy="163191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29" name="Freeform 3629"/>
          <p:cNvSpPr/>
          <p:nvPr/>
        </p:nvSpPr>
        <p:spPr>
          <a:xfrm rot="0" flipH="0" flipV="0">
            <a:off x="14724995" y="4404036"/>
            <a:ext cx="66526" cy="154483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30" name="Freeform 3630"/>
          <p:cNvSpPr/>
          <p:nvPr/>
        </p:nvSpPr>
        <p:spPr>
          <a:xfrm rot="0" flipH="0" flipV="0">
            <a:off x="14796775" y="4404036"/>
            <a:ext cx="66526" cy="154483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31" name="Freeform 3631"/>
          <p:cNvSpPr/>
          <p:nvPr/>
        </p:nvSpPr>
        <p:spPr>
          <a:xfrm rot="0" flipH="0" flipV="0">
            <a:off x="14864426" y="4438972"/>
            <a:ext cx="115414" cy="120997"/>
          </a:xfrm>
          <a:custGeom>
            <a:pathLst>
              <a:path w="6411913" h="6722069">
                <a:moveTo>
                  <a:pt x="2071093" y="0"/>
                </a:moveTo>
                <a:lnTo>
                  <a:pt x="1190625" y="4030861"/>
                </a:lnTo>
                <a:cubicBezTo>
                  <a:pt x="1116145" y="4378126"/>
                  <a:pt x="1078905" y="4653028"/>
                  <a:pt x="1078905" y="4855567"/>
                </a:cubicBezTo>
                <a:cubicBezTo>
                  <a:pt x="1078905" y="5136687"/>
                  <a:pt x="1180174" y="5358937"/>
                  <a:pt x="1382713" y="5522317"/>
                </a:cubicBezTo>
                <a:cubicBezTo>
                  <a:pt x="1585384" y="5685565"/>
                  <a:pt x="1864453" y="5767189"/>
                  <a:pt x="2219921" y="5767189"/>
                </a:cubicBezTo>
                <a:cubicBezTo>
                  <a:pt x="2807031" y="5767189"/>
                  <a:pt x="3316553" y="5552215"/>
                  <a:pt x="3748485" y="5122267"/>
                </a:cubicBezTo>
                <a:cubicBezTo>
                  <a:pt x="4180550" y="4692319"/>
                  <a:pt x="4452409" y="4202377"/>
                  <a:pt x="4564063" y="3652440"/>
                </a:cubicBezTo>
                <a:lnTo>
                  <a:pt x="5333008" y="0"/>
                </a:lnTo>
                <a:lnTo>
                  <a:pt x="6411913" y="0"/>
                </a:lnTo>
                <a:lnTo>
                  <a:pt x="5029200" y="6567090"/>
                </a:lnTo>
                <a:lnTo>
                  <a:pt x="3987404" y="6567090"/>
                </a:lnTo>
                <a:lnTo>
                  <a:pt x="4191993" y="5574903"/>
                </a:lnTo>
                <a:lnTo>
                  <a:pt x="4161036" y="5574903"/>
                </a:lnTo>
                <a:cubicBezTo>
                  <a:pt x="3879917" y="5955242"/>
                  <a:pt x="3533643" y="6241521"/>
                  <a:pt x="3122216" y="6433740"/>
                </a:cubicBezTo>
                <a:cubicBezTo>
                  <a:pt x="2710921" y="6625959"/>
                  <a:pt x="2277865" y="6722069"/>
                  <a:pt x="1823046" y="6722069"/>
                </a:cubicBezTo>
                <a:cubicBezTo>
                  <a:pt x="1207096" y="6722069"/>
                  <a:pt x="749234" y="6585676"/>
                  <a:pt x="449461" y="6312892"/>
                </a:cubicBezTo>
                <a:cubicBezTo>
                  <a:pt x="149821" y="6039974"/>
                  <a:pt x="0" y="5614127"/>
                  <a:pt x="0" y="5035351"/>
                </a:cubicBezTo>
                <a:cubicBezTo>
                  <a:pt x="0" y="4869987"/>
                  <a:pt x="17529" y="4674658"/>
                  <a:pt x="52586" y="4449365"/>
                </a:cubicBezTo>
                <a:cubicBezTo>
                  <a:pt x="87776" y="4224073"/>
                  <a:pt x="138444" y="3964649"/>
                  <a:pt x="204590" y="3671094"/>
                </a:cubicBezTo>
                <a:lnTo>
                  <a:pt x="986036" y="0"/>
                </a:lnTo>
                <a:close/>
                <a:moveTo>
                  <a:pt x="637480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32" name="Freeform 3632"/>
          <p:cNvSpPr/>
          <p:nvPr/>
        </p:nvSpPr>
        <p:spPr>
          <a:xfrm rot="0" flipH="0" flipV="0">
            <a:off x="15049378" y="4436294"/>
            <a:ext cx="102580" cy="123676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33" name="Freeform 3633"/>
          <p:cNvSpPr/>
          <p:nvPr/>
        </p:nvSpPr>
        <p:spPr>
          <a:xfrm rot="0" flipH="0" flipV="0">
            <a:off x="15159999" y="4393988"/>
            <a:ext cx="53692" cy="163191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34" name="Freeform 3634"/>
          <p:cNvSpPr/>
          <p:nvPr/>
        </p:nvSpPr>
        <p:spPr>
          <a:xfrm rot="0" flipH="0" flipV="0">
            <a:off x="15206844" y="4436294"/>
            <a:ext cx="131155" cy="168885"/>
          </a:xfrm>
          <a:custGeom>
            <a:pathLst>
              <a:path w="7286426" h="9382521">
                <a:moveTo>
                  <a:pt x="3962598" y="0"/>
                </a:moveTo>
                <a:cubicBezTo>
                  <a:pt x="4504067" y="0"/>
                  <a:pt x="4971189" y="137451"/>
                  <a:pt x="5363963" y="412353"/>
                </a:cubicBezTo>
                <a:cubicBezTo>
                  <a:pt x="5756738" y="687255"/>
                  <a:pt x="5984147" y="1002506"/>
                  <a:pt x="6046192" y="1358106"/>
                </a:cubicBezTo>
                <a:lnTo>
                  <a:pt x="6070996" y="1358106"/>
                </a:lnTo>
                <a:lnTo>
                  <a:pt x="6275585" y="148828"/>
                </a:lnTo>
                <a:lnTo>
                  <a:pt x="7286426" y="148828"/>
                </a:lnTo>
                <a:lnTo>
                  <a:pt x="6108104" y="5754687"/>
                </a:lnTo>
                <a:cubicBezTo>
                  <a:pt x="5876594" y="6866862"/>
                  <a:pt x="5618228" y="7642025"/>
                  <a:pt x="5333007" y="8080175"/>
                </a:cubicBezTo>
                <a:cubicBezTo>
                  <a:pt x="5047786" y="8518458"/>
                  <a:pt x="4687093" y="8845086"/>
                  <a:pt x="4250928" y="9060060"/>
                </a:cubicBezTo>
                <a:cubicBezTo>
                  <a:pt x="3814762" y="9275034"/>
                  <a:pt x="3272168" y="9382521"/>
                  <a:pt x="2623145" y="9382521"/>
                </a:cubicBezTo>
                <a:cubicBezTo>
                  <a:pt x="1841698" y="9382521"/>
                  <a:pt x="1214305" y="9206771"/>
                  <a:pt x="740965" y="8855272"/>
                </a:cubicBezTo>
                <a:cubicBezTo>
                  <a:pt x="267626" y="8503905"/>
                  <a:pt x="20638" y="8001660"/>
                  <a:pt x="0" y="7348536"/>
                </a:cubicBezTo>
                <a:lnTo>
                  <a:pt x="1078904" y="7348536"/>
                </a:lnTo>
                <a:cubicBezTo>
                  <a:pt x="1111977" y="7716439"/>
                  <a:pt x="1260805" y="7988233"/>
                  <a:pt x="1525388" y="8163916"/>
                </a:cubicBezTo>
                <a:cubicBezTo>
                  <a:pt x="1789972" y="8339599"/>
                  <a:pt x="2188963" y="8427441"/>
                  <a:pt x="2722363" y="8427441"/>
                </a:cubicBezTo>
                <a:cubicBezTo>
                  <a:pt x="3309342" y="8427441"/>
                  <a:pt x="3783673" y="8257909"/>
                  <a:pt x="4145359" y="7918846"/>
                </a:cubicBezTo>
                <a:cubicBezTo>
                  <a:pt x="4507177" y="7579914"/>
                  <a:pt x="4818327" y="6868847"/>
                  <a:pt x="5078809" y="5785643"/>
                </a:cubicBezTo>
                <a:lnTo>
                  <a:pt x="5054004" y="5760839"/>
                </a:lnTo>
                <a:cubicBezTo>
                  <a:pt x="4834797" y="6091568"/>
                  <a:pt x="4551560" y="6341732"/>
                  <a:pt x="4204295" y="6511329"/>
                </a:cubicBezTo>
                <a:cubicBezTo>
                  <a:pt x="3857029" y="6680795"/>
                  <a:pt x="3458104" y="6765527"/>
                  <a:pt x="3007518" y="6765527"/>
                </a:cubicBezTo>
                <a:cubicBezTo>
                  <a:pt x="2255175" y="6765527"/>
                  <a:pt x="1656754" y="6524757"/>
                  <a:pt x="1212254" y="6043215"/>
                </a:cubicBezTo>
                <a:cubicBezTo>
                  <a:pt x="767886" y="5561541"/>
                  <a:pt x="545703" y="4896908"/>
                  <a:pt x="545703" y="4049315"/>
                </a:cubicBezTo>
                <a:cubicBezTo>
                  <a:pt x="545703" y="3003418"/>
                  <a:pt x="869156" y="2067057"/>
                  <a:pt x="1516062" y="1240234"/>
                </a:cubicBezTo>
                <a:cubicBezTo>
                  <a:pt x="2163100" y="413411"/>
                  <a:pt x="2978612" y="0"/>
                  <a:pt x="3962598" y="0"/>
                </a:cubicBezTo>
                <a:close/>
                <a:moveTo>
                  <a:pt x="6994921" y="6715918"/>
                </a:moveTo>
                <a:moveTo>
                  <a:pt x="1624607" y="4049315"/>
                </a:moveTo>
                <a:cubicBezTo>
                  <a:pt x="1624607" y="4578482"/>
                  <a:pt x="1773435" y="5005387"/>
                  <a:pt x="2071092" y="5330031"/>
                </a:cubicBezTo>
                <a:cubicBezTo>
                  <a:pt x="2368748" y="5654542"/>
                  <a:pt x="2757355" y="5816798"/>
                  <a:pt x="3236912" y="5816798"/>
                </a:cubicBezTo>
                <a:cubicBezTo>
                  <a:pt x="3947980" y="5816798"/>
                  <a:pt x="4523647" y="5493279"/>
                  <a:pt x="4963913" y="4846240"/>
                </a:cubicBezTo>
                <a:cubicBezTo>
                  <a:pt x="5404313" y="4199202"/>
                  <a:pt x="5624512" y="3472656"/>
                  <a:pt x="5624512" y="2666603"/>
                </a:cubicBezTo>
                <a:cubicBezTo>
                  <a:pt x="5624512" y="2120900"/>
                  <a:pt x="5478727" y="1698162"/>
                  <a:pt x="5187156" y="1398389"/>
                </a:cubicBezTo>
                <a:cubicBezTo>
                  <a:pt x="4895717" y="1098616"/>
                  <a:pt x="4481313" y="948729"/>
                  <a:pt x="3943945" y="948729"/>
                </a:cubicBezTo>
                <a:cubicBezTo>
                  <a:pt x="3286587" y="948729"/>
                  <a:pt x="2735659" y="1282568"/>
                  <a:pt x="2291159" y="1950243"/>
                </a:cubicBezTo>
                <a:cubicBezTo>
                  <a:pt x="1846791" y="2617919"/>
                  <a:pt x="1624607" y="3317610"/>
                  <a:pt x="1624607" y="4049315"/>
                </a:cubicBezTo>
                <a:close/>
                <a:moveTo>
                  <a:pt x="294560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35" name="Freeform 3635"/>
          <p:cNvSpPr/>
          <p:nvPr/>
        </p:nvSpPr>
        <p:spPr>
          <a:xfrm rot="0" flipH="0" flipV="0">
            <a:off x="15341965" y="4436294"/>
            <a:ext cx="115417" cy="120886"/>
          </a:xfrm>
          <a:custGeom>
            <a:pathLst>
              <a:path w="6412110" h="6715918">
                <a:moveTo>
                  <a:pt x="4582714" y="0"/>
                </a:moveTo>
                <a:cubicBezTo>
                  <a:pt x="5202898" y="0"/>
                  <a:pt x="5662810" y="135400"/>
                  <a:pt x="5962450" y="406201"/>
                </a:cubicBezTo>
                <a:cubicBezTo>
                  <a:pt x="6262223" y="677002"/>
                  <a:pt x="6412110" y="1101791"/>
                  <a:pt x="6412110" y="1680567"/>
                </a:cubicBezTo>
                <a:cubicBezTo>
                  <a:pt x="6412110" y="1796322"/>
                  <a:pt x="6402783" y="1931723"/>
                  <a:pt x="6384130" y="2086768"/>
                </a:cubicBezTo>
                <a:cubicBezTo>
                  <a:pt x="6365609" y="2241814"/>
                  <a:pt x="6310840" y="2536362"/>
                  <a:pt x="6219824" y="2970411"/>
                </a:cubicBezTo>
                <a:lnTo>
                  <a:pt x="5419922" y="6715918"/>
                </a:lnTo>
                <a:lnTo>
                  <a:pt x="4341017" y="6715918"/>
                </a:lnTo>
                <a:lnTo>
                  <a:pt x="5258791" y="2480468"/>
                </a:lnTo>
                <a:cubicBezTo>
                  <a:pt x="5308400" y="2166276"/>
                  <a:pt x="5333205" y="1959570"/>
                  <a:pt x="5333205" y="1860351"/>
                </a:cubicBezTo>
                <a:cubicBezTo>
                  <a:pt x="5333205" y="1575130"/>
                  <a:pt x="5230877" y="1351888"/>
                  <a:pt x="5026222" y="1190625"/>
                </a:cubicBezTo>
                <a:cubicBezTo>
                  <a:pt x="4821567" y="1029361"/>
                  <a:pt x="4543556" y="948729"/>
                  <a:pt x="4192189" y="948729"/>
                </a:cubicBezTo>
                <a:cubicBezTo>
                  <a:pt x="3687761" y="948729"/>
                  <a:pt x="3199869" y="1149283"/>
                  <a:pt x="2728514" y="1550392"/>
                </a:cubicBezTo>
                <a:cubicBezTo>
                  <a:pt x="2257291" y="1951368"/>
                  <a:pt x="1965853" y="2443294"/>
                  <a:pt x="1854199" y="3026172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82910" y="148828"/>
                </a:lnTo>
                <a:lnTo>
                  <a:pt x="2424706" y="148828"/>
                </a:lnTo>
                <a:lnTo>
                  <a:pt x="2220117" y="1141015"/>
                </a:lnTo>
                <a:lnTo>
                  <a:pt x="2244922" y="1141015"/>
                </a:lnTo>
                <a:cubicBezTo>
                  <a:pt x="2513606" y="777213"/>
                  <a:pt x="2850487" y="496093"/>
                  <a:pt x="3255564" y="297656"/>
                </a:cubicBezTo>
                <a:cubicBezTo>
                  <a:pt x="3660774" y="99218"/>
                  <a:pt x="4103157" y="0"/>
                  <a:pt x="4582714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36" name="Freeform 3636"/>
          <p:cNvSpPr/>
          <p:nvPr/>
        </p:nvSpPr>
        <p:spPr>
          <a:xfrm rot="0" flipH="0" flipV="0">
            <a:off x="15467953" y="4436294"/>
            <a:ext cx="108720" cy="123676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37" name="Freeform 3637"/>
          <p:cNvSpPr/>
          <p:nvPr/>
        </p:nvSpPr>
        <p:spPr>
          <a:xfrm rot="0" flipH="0" flipV="0">
            <a:off x="15586595" y="4436294"/>
            <a:ext cx="108720" cy="123676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38" name="Freeform 3638"/>
          <p:cNvSpPr/>
          <p:nvPr/>
        </p:nvSpPr>
        <p:spPr>
          <a:xfrm rot="0" flipH="0" flipV="0">
            <a:off x="15706354" y="4393988"/>
            <a:ext cx="53692" cy="163191"/>
          </a:xfrm>
          <a:custGeom>
            <a:pathLst>
              <a:path w="2982911" h="9066212">
                <a:moveTo>
                  <a:pt x="2982911" y="0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903808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39" name="Freeform 3639"/>
          <p:cNvSpPr/>
          <p:nvPr/>
        </p:nvSpPr>
        <p:spPr>
          <a:xfrm rot="0" flipH="0" flipV="0">
            <a:off x="15757103" y="4393988"/>
            <a:ext cx="53692" cy="163191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40" name="Freeform 3640"/>
          <p:cNvSpPr/>
          <p:nvPr/>
        </p:nvSpPr>
        <p:spPr>
          <a:xfrm rot="0" flipH="0" flipV="0">
            <a:off x="15857894" y="4438972"/>
            <a:ext cx="129816" cy="166206"/>
          </a:xfrm>
          <a:custGeom>
            <a:pathLst>
              <a:path w="7212011" h="9233693">
                <a:moveTo>
                  <a:pt x="2486619" y="0"/>
                </a:moveTo>
                <a:lnTo>
                  <a:pt x="3249413" y="5221486"/>
                </a:lnTo>
                <a:lnTo>
                  <a:pt x="3274218" y="5221486"/>
                </a:lnTo>
                <a:lnTo>
                  <a:pt x="6033690" y="0"/>
                </a:lnTo>
                <a:lnTo>
                  <a:pt x="7212011" y="0"/>
                </a:lnTo>
                <a:lnTo>
                  <a:pt x="2871191" y="7677149"/>
                </a:lnTo>
                <a:cubicBezTo>
                  <a:pt x="2813247" y="7784570"/>
                  <a:pt x="2674738" y="7991209"/>
                  <a:pt x="2455663" y="8297068"/>
                </a:cubicBezTo>
                <a:cubicBezTo>
                  <a:pt x="2236588" y="8603058"/>
                  <a:pt x="1992642" y="8835627"/>
                  <a:pt x="1723826" y="8994774"/>
                </a:cubicBezTo>
                <a:cubicBezTo>
                  <a:pt x="1455141" y="9154053"/>
                  <a:pt x="1132680" y="9233693"/>
                  <a:pt x="756444" y="9233693"/>
                </a:cubicBezTo>
                <a:cubicBezTo>
                  <a:pt x="615950" y="9233693"/>
                  <a:pt x="469238" y="9215040"/>
                  <a:pt x="316309" y="9177733"/>
                </a:cubicBezTo>
                <a:cubicBezTo>
                  <a:pt x="163248" y="9140559"/>
                  <a:pt x="57811" y="9103385"/>
                  <a:pt x="0" y="9066211"/>
                </a:cubicBezTo>
                <a:lnTo>
                  <a:pt x="192087" y="8191896"/>
                </a:lnTo>
                <a:cubicBezTo>
                  <a:pt x="287205" y="8249707"/>
                  <a:pt x="389533" y="8294091"/>
                  <a:pt x="499070" y="8325047"/>
                </a:cubicBezTo>
                <a:cubicBezTo>
                  <a:pt x="608608" y="8356136"/>
                  <a:pt x="713052" y="8371680"/>
                  <a:pt x="812402" y="8371680"/>
                </a:cubicBezTo>
                <a:cubicBezTo>
                  <a:pt x="1188507" y="8371680"/>
                  <a:pt x="1490265" y="8188721"/>
                  <a:pt x="1717674" y="7822802"/>
                </a:cubicBezTo>
                <a:cubicBezTo>
                  <a:pt x="1945083" y="7457016"/>
                  <a:pt x="2201398" y="7038445"/>
                  <a:pt x="2486619" y="6567090"/>
                </a:cubicBezTo>
                <a:lnTo>
                  <a:pt x="1333301" y="0"/>
                </a:lnTo>
                <a:close/>
                <a:moveTo>
                  <a:pt x="736699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41" name="Freeform 3641"/>
          <p:cNvSpPr/>
          <p:nvPr/>
        </p:nvSpPr>
        <p:spPr>
          <a:xfrm rot="0" flipH="0" flipV="0">
            <a:off x="15980903" y="4393988"/>
            <a:ext cx="115417" cy="163191"/>
          </a:xfrm>
          <a:custGeom>
            <a:pathLst>
              <a:path w="6412110" h="9066212">
                <a:moveTo>
                  <a:pt x="2995214" y="0"/>
                </a:moveTo>
                <a:lnTo>
                  <a:pt x="2220117" y="3460353"/>
                </a:lnTo>
                <a:lnTo>
                  <a:pt x="2244922" y="3491309"/>
                </a:lnTo>
                <a:cubicBezTo>
                  <a:pt x="2513606" y="3127507"/>
                  <a:pt x="2850487" y="2846387"/>
                  <a:pt x="3255564" y="2647950"/>
                </a:cubicBezTo>
                <a:cubicBezTo>
                  <a:pt x="3660774" y="2449512"/>
                  <a:pt x="4103157" y="2350294"/>
                  <a:pt x="4582714" y="2350294"/>
                </a:cubicBezTo>
                <a:cubicBezTo>
                  <a:pt x="5202898" y="2350294"/>
                  <a:pt x="5662810" y="2485694"/>
                  <a:pt x="5962450" y="2756495"/>
                </a:cubicBezTo>
                <a:cubicBezTo>
                  <a:pt x="6262223" y="3027296"/>
                  <a:pt x="6412110" y="3452085"/>
                  <a:pt x="6412110" y="4030861"/>
                </a:cubicBezTo>
                <a:cubicBezTo>
                  <a:pt x="6412110" y="4146616"/>
                  <a:pt x="6402783" y="4282017"/>
                  <a:pt x="6384130" y="4437062"/>
                </a:cubicBezTo>
                <a:cubicBezTo>
                  <a:pt x="6365609" y="4592108"/>
                  <a:pt x="6310840" y="4886656"/>
                  <a:pt x="6219824" y="5320705"/>
                </a:cubicBezTo>
                <a:lnTo>
                  <a:pt x="5419922" y="9066212"/>
                </a:lnTo>
                <a:lnTo>
                  <a:pt x="4341017" y="9066212"/>
                </a:lnTo>
                <a:lnTo>
                  <a:pt x="5258791" y="4805958"/>
                </a:lnTo>
                <a:cubicBezTo>
                  <a:pt x="5308400" y="4508302"/>
                  <a:pt x="5333205" y="4309864"/>
                  <a:pt x="5333205" y="4210645"/>
                </a:cubicBezTo>
                <a:cubicBezTo>
                  <a:pt x="5333205" y="3925424"/>
                  <a:pt x="5230877" y="3702182"/>
                  <a:pt x="5026222" y="3540919"/>
                </a:cubicBezTo>
                <a:cubicBezTo>
                  <a:pt x="4821567" y="3379655"/>
                  <a:pt x="4543556" y="3299023"/>
                  <a:pt x="4192189" y="3299023"/>
                </a:cubicBezTo>
                <a:cubicBezTo>
                  <a:pt x="3687761" y="3299023"/>
                  <a:pt x="3199869" y="3499577"/>
                  <a:pt x="2728514" y="3900686"/>
                </a:cubicBezTo>
                <a:cubicBezTo>
                  <a:pt x="2257291" y="4301662"/>
                  <a:pt x="1961752" y="4820444"/>
                  <a:pt x="1841895" y="5457031"/>
                </a:cubicBez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42" name="Freeform 3642"/>
          <p:cNvSpPr/>
          <p:nvPr/>
        </p:nvSpPr>
        <p:spPr>
          <a:xfrm rot="0" flipH="0" flipV="0">
            <a:off x="16113029" y="4393988"/>
            <a:ext cx="134613" cy="165981"/>
          </a:xfrm>
          <a:custGeom>
            <a:pathLst>
              <a:path w="7478514" h="9221191">
                <a:moveTo>
                  <a:pt x="7478514" y="0"/>
                </a:moveTo>
                <a:lnTo>
                  <a:pt x="5562402" y="9066212"/>
                </a:lnTo>
                <a:lnTo>
                  <a:pt x="4545410" y="9066212"/>
                </a:lnTo>
                <a:lnTo>
                  <a:pt x="4774803" y="8123634"/>
                </a:lnTo>
                <a:lnTo>
                  <a:pt x="4749999" y="8123634"/>
                </a:lnTo>
                <a:cubicBezTo>
                  <a:pt x="4468879" y="8503973"/>
                  <a:pt x="4158787" y="8781984"/>
                  <a:pt x="3819724" y="8957667"/>
                </a:cubicBezTo>
                <a:cubicBezTo>
                  <a:pt x="3480792" y="9133350"/>
                  <a:pt x="3067447" y="9221191"/>
                  <a:pt x="2579688" y="9221191"/>
                </a:cubicBezTo>
                <a:cubicBezTo>
                  <a:pt x="1777603" y="9221191"/>
                  <a:pt x="1147101" y="8979363"/>
                  <a:pt x="688181" y="8495705"/>
                </a:cubicBezTo>
                <a:cubicBezTo>
                  <a:pt x="229394" y="8012046"/>
                  <a:pt x="0" y="7354689"/>
                  <a:pt x="0" y="6523633"/>
                </a:cubicBezTo>
                <a:cubicBezTo>
                  <a:pt x="0" y="5424024"/>
                  <a:pt x="344157" y="4453599"/>
                  <a:pt x="1032470" y="3612356"/>
                </a:cubicBezTo>
                <a:cubicBezTo>
                  <a:pt x="1720784" y="2770981"/>
                  <a:pt x="2592057" y="2350294"/>
                  <a:pt x="3646289" y="2350294"/>
                </a:cubicBezTo>
                <a:cubicBezTo>
                  <a:pt x="4158920" y="2350294"/>
                  <a:pt x="4598128" y="2449512"/>
                  <a:pt x="4963914" y="2647950"/>
                </a:cubicBezTo>
                <a:cubicBezTo>
                  <a:pt x="5329833" y="2846387"/>
                  <a:pt x="5570670" y="3131674"/>
                  <a:pt x="5686425" y="3503811"/>
                </a:cubicBezTo>
                <a:lnTo>
                  <a:pt x="5711230" y="3503811"/>
                </a:lnTo>
                <a:lnTo>
                  <a:pt x="6411913" y="0"/>
                </a:lnTo>
                <a:close/>
                <a:moveTo>
                  <a:pt x="8849122" y="9066212"/>
                </a:moveTo>
                <a:moveTo>
                  <a:pt x="1078905" y="6523633"/>
                </a:moveTo>
                <a:cubicBezTo>
                  <a:pt x="1078905" y="7094207"/>
                  <a:pt x="1221515" y="7527330"/>
                  <a:pt x="1506736" y="7823002"/>
                </a:cubicBezTo>
                <a:cubicBezTo>
                  <a:pt x="1792089" y="8118541"/>
                  <a:pt x="2209668" y="8266311"/>
                  <a:pt x="2759472" y="8266311"/>
                </a:cubicBezTo>
                <a:cubicBezTo>
                  <a:pt x="3491177" y="8266311"/>
                  <a:pt x="4103026" y="7922154"/>
                  <a:pt x="4595019" y="7233841"/>
                </a:cubicBezTo>
                <a:cubicBezTo>
                  <a:pt x="5087012" y="6545395"/>
                  <a:pt x="5333008" y="5802246"/>
                  <a:pt x="5333008" y="5004395"/>
                </a:cubicBezTo>
                <a:cubicBezTo>
                  <a:pt x="5333008" y="4495866"/>
                  <a:pt x="5185172" y="4084505"/>
                  <a:pt x="4889500" y="3770312"/>
                </a:cubicBezTo>
                <a:cubicBezTo>
                  <a:pt x="4593960" y="3456120"/>
                  <a:pt x="4187825" y="3299023"/>
                  <a:pt x="3671094" y="3299023"/>
                </a:cubicBezTo>
                <a:cubicBezTo>
                  <a:pt x="2922852" y="3299023"/>
                  <a:pt x="2303727" y="3624593"/>
                  <a:pt x="1813719" y="4275733"/>
                </a:cubicBezTo>
                <a:cubicBezTo>
                  <a:pt x="1323843" y="4926873"/>
                  <a:pt x="1078905" y="5676173"/>
                  <a:pt x="1078905" y="6523633"/>
                </a:cubicBezTo>
                <a:close/>
                <a:moveTo>
                  <a:pt x="2325489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43" name="Freeform 3643"/>
          <p:cNvSpPr/>
          <p:nvPr/>
        </p:nvSpPr>
        <p:spPr>
          <a:xfrm rot="0" flipH="0" flipV="0">
            <a:off x="16246685" y="4436294"/>
            <a:ext cx="110953" cy="123676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44" name="Freeform 3644"/>
          <p:cNvSpPr/>
          <p:nvPr/>
        </p:nvSpPr>
        <p:spPr>
          <a:xfrm rot="0" flipH="0" flipV="0">
            <a:off x="16365200" y="4436294"/>
            <a:ext cx="102580" cy="123676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45" name="Freeform 3645"/>
          <p:cNvSpPr/>
          <p:nvPr/>
        </p:nvSpPr>
        <p:spPr>
          <a:xfrm rot="0" flipH="0" flipV="0">
            <a:off x="16484530" y="4404036"/>
            <a:ext cx="66526" cy="154483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46" name="Freeform 3646"/>
          <p:cNvSpPr/>
          <p:nvPr/>
        </p:nvSpPr>
        <p:spPr>
          <a:xfrm rot="0" flipH="0" flipV="0">
            <a:off x="16546487" y="4395774"/>
            <a:ext cx="108720" cy="164195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47" name="Freeform 3647"/>
          <p:cNvSpPr/>
          <p:nvPr/>
        </p:nvSpPr>
        <p:spPr>
          <a:xfrm rot="0" flipH="0" flipV="0">
            <a:off x="16740286" y="4438972"/>
            <a:ext cx="103359" cy="118207"/>
          </a:xfrm>
          <a:custGeom>
            <a:pathLst>
              <a:path w="5742185" h="6567090">
                <a:moveTo>
                  <a:pt x="1141015" y="0"/>
                </a:moveTo>
                <a:lnTo>
                  <a:pt x="1699021" y="5457031"/>
                </a:lnTo>
                <a:lnTo>
                  <a:pt x="1729978" y="5457031"/>
                </a:lnTo>
                <a:lnTo>
                  <a:pt x="4570214" y="0"/>
                </a:lnTo>
                <a:lnTo>
                  <a:pt x="5742185" y="0"/>
                </a:lnTo>
                <a:lnTo>
                  <a:pt x="2095896" y="6567090"/>
                </a:lnTo>
                <a:lnTo>
                  <a:pt x="942578" y="6567090"/>
                </a:lnTo>
                <a:lnTo>
                  <a:pt x="0" y="0"/>
                </a:lnTo>
                <a:close/>
                <a:moveTo>
                  <a:pt x="6033690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48" name="Freeform 3648"/>
          <p:cNvSpPr/>
          <p:nvPr/>
        </p:nvSpPr>
        <p:spPr>
          <a:xfrm rot="0" flipH="0" flipV="0">
            <a:off x="16838181" y="4436294"/>
            <a:ext cx="108720" cy="123676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49" name="Freeform 3649"/>
          <p:cNvSpPr/>
          <p:nvPr/>
        </p:nvSpPr>
        <p:spPr>
          <a:xfrm rot="0" flipH="0" flipV="0">
            <a:off x="16957939" y="4393988"/>
            <a:ext cx="53692" cy="163191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50" name="Freeform 3650"/>
          <p:cNvSpPr/>
          <p:nvPr/>
        </p:nvSpPr>
        <p:spPr>
          <a:xfrm rot="0" flipH="0" flipV="0">
            <a:off x="12899611" y="4753297"/>
            <a:ext cx="115414" cy="120997"/>
          </a:xfrm>
          <a:custGeom>
            <a:pathLst>
              <a:path w="6411913" h="6722069">
                <a:moveTo>
                  <a:pt x="2071093" y="0"/>
                </a:moveTo>
                <a:lnTo>
                  <a:pt x="1190625" y="4030861"/>
                </a:lnTo>
                <a:cubicBezTo>
                  <a:pt x="1116145" y="4378126"/>
                  <a:pt x="1078905" y="4653028"/>
                  <a:pt x="1078905" y="4855567"/>
                </a:cubicBezTo>
                <a:cubicBezTo>
                  <a:pt x="1078905" y="5136687"/>
                  <a:pt x="1180174" y="5358937"/>
                  <a:pt x="1382713" y="5522317"/>
                </a:cubicBezTo>
                <a:cubicBezTo>
                  <a:pt x="1585384" y="5685565"/>
                  <a:pt x="1864453" y="5767189"/>
                  <a:pt x="2219921" y="5767189"/>
                </a:cubicBezTo>
                <a:cubicBezTo>
                  <a:pt x="2807031" y="5767189"/>
                  <a:pt x="3316553" y="5552215"/>
                  <a:pt x="3748485" y="5122267"/>
                </a:cubicBezTo>
                <a:cubicBezTo>
                  <a:pt x="4180550" y="4692319"/>
                  <a:pt x="4452409" y="4202377"/>
                  <a:pt x="4564063" y="3652440"/>
                </a:cubicBezTo>
                <a:lnTo>
                  <a:pt x="5333008" y="0"/>
                </a:lnTo>
                <a:lnTo>
                  <a:pt x="6411913" y="0"/>
                </a:lnTo>
                <a:lnTo>
                  <a:pt x="5029200" y="6567090"/>
                </a:lnTo>
                <a:lnTo>
                  <a:pt x="3987404" y="6567090"/>
                </a:lnTo>
                <a:lnTo>
                  <a:pt x="4191993" y="5574903"/>
                </a:lnTo>
                <a:lnTo>
                  <a:pt x="4161036" y="5574903"/>
                </a:lnTo>
                <a:cubicBezTo>
                  <a:pt x="3879917" y="5955242"/>
                  <a:pt x="3533643" y="6241521"/>
                  <a:pt x="3122216" y="6433740"/>
                </a:cubicBezTo>
                <a:cubicBezTo>
                  <a:pt x="2710921" y="6625959"/>
                  <a:pt x="2277865" y="6722069"/>
                  <a:pt x="1823046" y="6722069"/>
                </a:cubicBezTo>
                <a:cubicBezTo>
                  <a:pt x="1207096" y="6722069"/>
                  <a:pt x="749234" y="6585676"/>
                  <a:pt x="449461" y="6312892"/>
                </a:cubicBezTo>
                <a:cubicBezTo>
                  <a:pt x="149821" y="6039974"/>
                  <a:pt x="0" y="5614127"/>
                  <a:pt x="0" y="5035351"/>
                </a:cubicBezTo>
                <a:cubicBezTo>
                  <a:pt x="0" y="4869987"/>
                  <a:pt x="17529" y="4674658"/>
                  <a:pt x="52586" y="4449365"/>
                </a:cubicBezTo>
                <a:cubicBezTo>
                  <a:pt x="87776" y="4224073"/>
                  <a:pt x="138444" y="3964649"/>
                  <a:pt x="204590" y="3671094"/>
                </a:cubicBezTo>
                <a:lnTo>
                  <a:pt x="986036" y="0"/>
                </a:lnTo>
                <a:close/>
                <a:moveTo>
                  <a:pt x="637480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51" name="Freeform 3651"/>
          <p:cNvSpPr/>
          <p:nvPr/>
        </p:nvSpPr>
        <p:spPr>
          <a:xfrm rot="0" flipH="0" flipV="0">
            <a:off x="13021240" y="4750619"/>
            <a:ext cx="102580" cy="123676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52" name="Freeform 3652"/>
          <p:cNvSpPr/>
          <p:nvPr/>
        </p:nvSpPr>
        <p:spPr>
          <a:xfrm rot="0" flipH="0" flipV="0">
            <a:off x="13135212" y="4750619"/>
            <a:ext cx="110953" cy="123676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53" name="Freeform 3653"/>
          <p:cNvSpPr/>
          <p:nvPr/>
        </p:nvSpPr>
        <p:spPr>
          <a:xfrm rot="0" flipH="0" flipV="0">
            <a:off x="13253505" y="4750619"/>
            <a:ext cx="108720" cy="123676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54" name="Freeform 3654"/>
          <p:cNvSpPr/>
          <p:nvPr/>
        </p:nvSpPr>
        <p:spPr>
          <a:xfrm rot="0" flipH="0" flipV="0">
            <a:off x="13373262" y="4750619"/>
            <a:ext cx="183508" cy="120886"/>
          </a:xfrm>
          <a:custGeom>
            <a:pathLst>
              <a:path w="10194924" h="6715918">
                <a:moveTo>
                  <a:pt x="4471192" y="0"/>
                </a:moveTo>
                <a:cubicBezTo>
                  <a:pt x="4942415" y="0"/>
                  <a:pt x="5313427" y="101335"/>
                  <a:pt x="5584228" y="304006"/>
                </a:cubicBezTo>
                <a:cubicBezTo>
                  <a:pt x="5855029" y="506544"/>
                  <a:pt x="6033821" y="797983"/>
                  <a:pt x="6120605" y="1178322"/>
                </a:cubicBezTo>
                <a:cubicBezTo>
                  <a:pt x="6364551" y="831056"/>
                  <a:pt x="6689062" y="547886"/>
                  <a:pt x="7094139" y="328811"/>
                </a:cubicBezTo>
                <a:cubicBezTo>
                  <a:pt x="7499349" y="109603"/>
                  <a:pt x="7925195" y="0"/>
                  <a:pt x="8371680" y="0"/>
                </a:cubicBezTo>
                <a:cubicBezTo>
                  <a:pt x="8929819" y="0"/>
                  <a:pt x="9373194" y="130241"/>
                  <a:pt x="9701806" y="390723"/>
                </a:cubicBezTo>
                <a:cubicBezTo>
                  <a:pt x="10030551" y="651205"/>
                  <a:pt x="10194924" y="1012957"/>
                  <a:pt x="10194924" y="1475978"/>
                </a:cubicBezTo>
                <a:cubicBezTo>
                  <a:pt x="10194924" y="1645443"/>
                  <a:pt x="10179380" y="1828403"/>
                  <a:pt x="10148291" y="2024856"/>
                </a:cubicBezTo>
                <a:cubicBezTo>
                  <a:pt x="10117335" y="2221177"/>
                  <a:pt x="10070834" y="2472266"/>
                  <a:pt x="10008789" y="2778125"/>
                </a:cubicBezTo>
                <a:lnTo>
                  <a:pt x="9177931" y="6715918"/>
                </a:lnTo>
                <a:lnTo>
                  <a:pt x="8098828" y="6715918"/>
                </a:lnTo>
                <a:lnTo>
                  <a:pt x="8991797" y="2666603"/>
                </a:lnTo>
                <a:cubicBezTo>
                  <a:pt x="9057943" y="2360612"/>
                  <a:pt x="9095117" y="2149739"/>
                  <a:pt x="9103319" y="2033984"/>
                </a:cubicBezTo>
                <a:cubicBezTo>
                  <a:pt x="9111653" y="1918229"/>
                  <a:pt x="9115820" y="1854133"/>
                  <a:pt x="9115820" y="1841698"/>
                </a:cubicBezTo>
                <a:cubicBezTo>
                  <a:pt x="9115820" y="1585449"/>
                  <a:pt x="9018652" y="1372592"/>
                  <a:pt x="8824316" y="1203126"/>
                </a:cubicBezTo>
                <a:cubicBezTo>
                  <a:pt x="8630111" y="1033529"/>
                  <a:pt x="8392450" y="948729"/>
                  <a:pt x="8111330" y="948729"/>
                </a:cubicBezTo>
                <a:cubicBezTo>
                  <a:pt x="7747528" y="948729"/>
                  <a:pt x="7380617" y="1081021"/>
                  <a:pt x="7010597" y="1345604"/>
                </a:cubicBezTo>
                <a:cubicBezTo>
                  <a:pt x="6640577" y="1610188"/>
                  <a:pt x="6382145" y="1883039"/>
                  <a:pt x="6235302" y="2164159"/>
                </a:cubicBezTo>
                <a:cubicBezTo>
                  <a:pt x="6088590" y="2445279"/>
                  <a:pt x="5967676" y="2809081"/>
                  <a:pt x="5872558" y="3255565"/>
                </a:cubicBezTo>
                <a:lnTo>
                  <a:pt x="5128417" y="6715918"/>
                </a:lnTo>
                <a:lnTo>
                  <a:pt x="4049513" y="6715918"/>
                </a:lnTo>
                <a:lnTo>
                  <a:pt x="4805956" y="3106737"/>
                </a:lnTo>
                <a:cubicBezTo>
                  <a:pt x="4888639" y="2701660"/>
                  <a:pt x="4948567" y="2401954"/>
                  <a:pt x="4985741" y="2207617"/>
                </a:cubicBezTo>
                <a:cubicBezTo>
                  <a:pt x="5023047" y="2013280"/>
                  <a:pt x="5041700" y="1878938"/>
                  <a:pt x="5041700" y="1804590"/>
                </a:cubicBezTo>
                <a:cubicBezTo>
                  <a:pt x="5041700" y="1535906"/>
                  <a:pt x="4962127" y="1326091"/>
                  <a:pt x="4802980" y="1175147"/>
                </a:cubicBezTo>
                <a:cubicBezTo>
                  <a:pt x="4643833" y="1024202"/>
                  <a:pt x="4417482" y="948729"/>
                  <a:pt x="4123927" y="948729"/>
                </a:cubicBezTo>
                <a:cubicBezTo>
                  <a:pt x="3735254" y="948729"/>
                  <a:pt x="3356966" y="1089289"/>
                  <a:pt x="2989063" y="1370409"/>
                </a:cubicBezTo>
                <a:cubicBezTo>
                  <a:pt x="2621160" y="1651529"/>
                  <a:pt x="2363786" y="1906852"/>
                  <a:pt x="2216942" y="2136378"/>
                </a:cubicBezTo>
                <a:cubicBezTo>
                  <a:pt x="2070231" y="2365772"/>
                  <a:pt x="1938997" y="2728515"/>
                  <a:pt x="1823242" y="3224609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95411" y="148828"/>
                </a:lnTo>
                <a:lnTo>
                  <a:pt x="2399902" y="148828"/>
                </a:lnTo>
                <a:lnTo>
                  <a:pt x="2158205" y="1128712"/>
                </a:lnTo>
                <a:lnTo>
                  <a:pt x="2183010" y="1153517"/>
                </a:lnTo>
                <a:cubicBezTo>
                  <a:pt x="2484767" y="781380"/>
                  <a:pt x="2831966" y="496093"/>
                  <a:pt x="3224608" y="297656"/>
                </a:cubicBezTo>
                <a:cubicBezTo>
                  <a:pt x="3617382" y="99218"/>
                  <a:pt x="4032910" y="0"/>
                  <a:pt x="4471192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55" name="Freeform 3655"/>
          <p:cNvSpPr/>
          <p:nvPr/>
        </p:nvSpPr>
        <p:spPr>
          <a:xfrm rot="0" flipH="0" flipV="0">
            <a:off x="13568030" y="4750619"/>
            <a:ext cx="183508" cy="120886"/>
          </a:xfrm>
          <a:custGeom>
            <a:pathLst>
              <a:path w="10194924" h="6715918">
                <a:moveTo>
                  <a:pt x="4471192" y="0"/>
                </a:moveTo>
                <a:cubicBezTo>
                  <a:pt x="4942415" y="0"/>
                  <a:pt x="5313427" y="101335"/>
                  <a:pt x="5584228" y="304006"/>
                </a:cubicBezTo>
                <a:cubicBezTo>
                  <a:pt x="5855029" y="506544"/>
                  <a:pt x="6033821" y="797983"/>
                  <a:pt x="6120605" y="1178322"/>
                </a:cubicBezTo>
                <a:cubicBezTo>
                  <a:pt x="6364551" y="831056"/>
                  <a:pt x="6689062" y="547886"/>
                  <a:pt x="7094139" y="328811"/>
                </a:cubicBezTo>
                <a:cubicBezTo>
                  <a:pt x="7499349" y="109603"/>
                  <a:pt x="7925195" y="0"/>
                  <a:pt x="8371680" y="0"/>
                </a:cubicBezTo>
                <a:cubicBezTo>
                  <a:pt x="8929819" y="0"/>
                  <a:pt x="9373194" y="130241"/>
                  <a:pt x="9701806" y="390723"/>
                </a:cubicBezTo>
                <a:cubicBezTo>
                  <a:pt x="10030551" y="651205"/>
                  <a:pt x="10194924" y="1012957"/>
                  <a:pt x="10194924" y="1475978"/>
                </a:cubicBezTo>
                <a:cubicBezTo>
                  <a:pt x="10194924" y="1645443"/>
                  <a:pt x="10179380" y="1828403"/>
                  <a:pt x="10148291" y="2024856"/>
                </a:cubicBezTo>
                <a:cubicBezTo>
                  <a:pt x="10117335" y="2221177"/>
                  <a:pt x="10070834" y="2472266"/>
                  <a:pt x="10008789" y="2778125"/>
                </a:cubicBezTo>
                <a:lnTo>
                  <a:pt x="9177931" y="6715918"/>
                </a:lnTo>
                <a:lnTo>
                  <a:pt x="8098828" y="6715918"/>
                </a:lnTo>
                <a:lnTo>
                  <a:pt x="8991797" y="2666603"/>
                </a:lnTo>
                <a:cubicBezTo>
                  <a:pt x="9057943" y="2360612"/>
                  <a:pt x="9095117" y="2149739"/>
                  <a:pt x="9103319" y="2033984"/>
                </a:cubicBezTo>
                <a:cubicBezTo>
                  <a:pt x="9111653" y="1918229"/>
                  <a:pt x="9115820" y="1854133"/>
                  <a:pt x="9115820" y="1841698"/>
                </a:cubicBezTo>
                <a:cubicBezTo>
                  <a:pt x="9115820" y="1585449"/>
                  <a:pt x="9018652" y="1372592"/>
                  <a:pt x="8824316" y="1203126"/>
                </a:cubicBezTo>
                <a:cubicBezTo>
                  <a:pt x="8630111" y="1033529"/>
                  <a:pt x="8392450" y="948729"/>
                  <a:pt x="8111330" y="948729"/>
                </a:cubicBezTo>
                <a:cubicBezTo>
                  <a:pt x="7747528" y="948729"/>
                  <a:pt x="7380617" y="1081021"/>
                  <a:pt x="7010597" y="1345604"/>
                </a:cubicBezTo>
                <a:cubicBezTo>
                  <a:pt x="6640577" y="1610188"/>
                  <a:pt x="6382145" y="1883039"/>
                  <a:pt x="6235302" y="2164159"/>
                </a:cubicBezTo>
                <a:cubicBezTo>
                  <a:pt x="6088590" y="2445279"/>
                  <a:pt x="5967676" y="2809081"/>
                  <a:pt x="5872558" y="3255565"/>
                </a:cubicBezTo>
                <a:lnTo>
                  <a:pt x="5128417" y="6715918"/>
                </a:lnTo>
                <a:lnTo>
                  <a:pt x="4049513" y="6715918"/>
                </a:lnTo>
                <a:lnTo>
                  <a:pt x="4805956" y="3106737"/>
                </a:lnTo>
                <a:cubicBezTo>
                  <a:pt x="4888639" y="2701660"/>
                  <a:pt x="4948567" y="2401954"/>
                  <a:pt x="4985741" y="2207617"/>
                </a:cubicBezTo>
                <a:cubicBezTo>
                  <a:pt x="5023047" y="2013280"/>
                  <a:pt x="5041700" y="1878938"/>
                  <a:pt x="5041700" y="1804590"/>
                </a:cubicBezTo>
                <a:cubicBezTo>
                  <a:pt x="5041700" y="1535906"/>
                  <a:pt x="4962127" y="1326091"/>
                  <a:pt x="4802980" y="1175147"/>
                </a:cubicBezTo>
                <a:cubicBezTo>
                  <a:pt x="4643833" y="1024202"/>
                  <a:pt x="4417482" y="948729"/>
                  <a:pt x="4123927" y="948729"/>
                </a:cubicBezTo>
                <a:cubicBezTo>
                  <a:pt x="3735254" y="948729"/>
                  <a:pt x="3356966" y="1089289"/>
                  <a:pt x="2989063" y="1370409"/>
                </a:cubicBezTo>
                <a:cubicBezTo>
                  <a:pt x="2621160" y="1651529"/>
                  <a:pt x="2363786" y="1906852"/>
                  <a:pt x="2216942" y="2136378"/>
                </a:cubicBezTo>
                <a:cubicBezTo>
                  <a:pt x="2070231" y="2365772"/>
                  <a:pt x="1938997" y="2728515"/>
                  <a:pt x="1823242" y="3224609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95411" y="148828"/>
                </a:lnTo>
                <a:lnTo>
                  <a:pt x="2399902" y="148828"/>
                </a:lnTo>
                <a:lnTo>
                  <a:pt x="2158205" y="1128712"/>
                </a:lnTo>
                <a:lnTo>
                  <a:pt x="2183010" y="1153517"/>
                </a:lnTo>
                <a:cubicBezTo>
                  <a:pt x="2484767" y="781380"/>
                  <a:pt x="2831966" y="496093"/>
                  <a:pt x="3224608" y="297656"/>
                </a:cubicBezTo>
                <a:cubicBezTo>
                  <a:pt x="3617382" y="99218"/>
                  <a:pt x="4032910" y="0"/>
                  <a:pt x="4471192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56" name="Freeform 3656"/>
          <p:cNvSpPr/>
          <p:nvPr/>
        </p:nvSpPr>
        <p:spPr>
          <a:xfrm rot="0" flipH="0" flipV="0">
            <a:off x="13761682" y="4750619"/>
            <a:ext cx="108720" cy="123676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57" name="Freeform 3657"/>
          <p:cNvSpPr/>
          <p:nvPr/>
        </p:nvSpPr>
        <p:spPr>
          <a:xfrm rot="0" flipH="0" flipV="0">
            <a:off x="13880547" y="4750619"/>
            <a:ext cx="102580" cy="123676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58" name="Freeform 3658"/>
          <p:cNvSpPr/>
          <p:nvPr/>
        </p:nvSpPr>
        <p:spPr>
          <a:xfrm rot="0" flipH="0" flipV="0">
            <a:off x="13999877" y="4718361"/>
            <a:ext cx="66526" cy="154483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59" name="Freeform 3659"/>
          <p:cNvSpPr/>
          <p:nvPr/>
        </p:nvSpPr>
        <p:spPr>
          <a:xfrm rot="0" flipH="0" flipV="0">
            <a:off x="14061834" y="4750619"/>
            <a:ext cx="108720" cy="123676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60" name="Freeform 3660"/>
          <p:cNvSpPr/>
          <p:nvPr/>
        </p:nvSpPr>
        <p:spPr>
          <a:xfrm rot="0" flipH="0" flipV="0">
            <a:off x="14249493" y="4753297"/>
            <a:ext cx="115414" cy="120997"/>
          </a:xfrm>
          <a:custGeom>
            <a:pathLst>
              <a:path w="6411913" h="6722069">
                <a:moveTo>
                  <a:pt x="2071093" y="0"/>
                </a:moveTo>
                <a:lnTo>
                  <a:pt x="1190625" y="4030861"/>
                </a:lnTo>
                <a:cubicBezTo>
                  <a:pt x="1116145" y="4378126"/>
                  <a:pt x="1078905" y="4653028"/>
                  <a:pt x="1078905" y="4855567"/>
                </a:cubicBezTo>
                <a:cubicBezTo>
                  <a:pt x="1078905" y="5136687"/>
                  <a:pt x="1180174" y="5358937"/>
                  <a:pt x="1382713" y="5522317"/>
                </a:cubicBezTo>
                <a:cubicBezTo>
                  <a:pt x="1585384" y="5685565"/>
                  <a:pt x="1864453" y="5767189"/>
                  <a:pt x="2219921" y="5767189"/>
                </a:cubicBezTo>
                <a:cubicBezTo>
                  <a:pt x="2807031" y="5767189"/>
                  <a:pt x="3316553" y="5552215"/>
                  <a:pt x="3748485" y="5122267"/>
                </a:cubicBezTo>
                <a:cubicBezTo>
                  <a:pt x="4180550" y="4692319"/>
                  <a:pt x="4452409" y="4202377"/>
                  <a:pt x="4564063" y="3652440"/>
                </a:cubicBezTo>
                <a:lnTo>
                  <a:pt x="5333008" y="0"/>
                </a:lnTo>
                <a:lnTo>
                  <a:pt x="6411913" y="0"/>
                </a:lnTo>
                <a:lnTo>
                  <a:pt x="5029200" y="6567090"/>
                </a:lnTo>
                <a:lnTo>
                  <a:pt x="3987404" y="6567090"/>
                </a:lnTo>
                <a:lnTo>
                  <a:pt x="4191993" y="5574903"/>
                </a:lnTo>
                <a:lnTo>
                  <a:pt x="4161036" y="5574903"/>
                </a:lnTo>
                <a:cubicBezTo>
                  <a:pt x="3879917" y="5955242"/>
                  <a:pt x="3533643" y="6241521"/>
                  <a:pt x="3122216" y="6433740"/>
                </a:cubicBezTo>
                <a:cubicBezTo>
                  <a:pt x="2710921" y="6625959"/>
                  <a:pt x="2277865" y="6722069"/>
                  <a:pt x="1823046" y="6722069"/>
                </a:cubicBezTo>
                <a:cubicBezTo>
                  <a:pt x="1207096" y="6722069"/>
                  <a:pt x="749234" y="6585676"/>
                  <a:pt x="449461" y="6312892"/>
                </a:cubicBezTo>
                <a:cubicBezTo>
                  <a:pt x="149821" y="6039974"/>
                  <a:pt x="0" y="5614127"/>
                  <a:pt x="0" y="5035351"/>
                </a:cubicBezTo>
                <a:cubicBezTo>
                  <a:pt x="0" y="4869987"/>
                  <a:pt x="17529" y="4674658"/>
                  <a:pt x="52586" y="4449365"/>
                </a:cubicBezTo>
                <a:cubicBezTo>
                  <a:pt x="87776" y="4224073"/>
                  <a:pt x="138444" y="3964649"/>
                  <a:pt x="204590" y="3671094"/>
                </a:cubicBezTo>
                <a:lnTo>
                  <a:pt x="986036" y="0"/>
                </a:lnTo>
                <a:close/>
                <a:moveTo>
                  <a:pt x="637480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61" name="Freeform 3661"/>
          <p:cNvSpPr/>
          <p:nvPr/>
        </p:nvSpPr>
        <p:spPr>
          <a:xfrm rot="0" flipH="0" flipV="0">
            <a:off x="14376596" y="4753297"/>
            <a:ext cx="115414" cy="120997"/>
          </a:xfrm>
          <a:custGeom>
            <a:pathLst>
              <a:path w="6411913" h="6722069">
                <a:moveTo>
                  <a:pt x="2071093" y="0"/>
                </a:moveTo>
                <a:lnTo>
                  <a:pt x="1190625" y="4030861"/>
                </a:lnTo>
                <a:cubicBezTo>
                  <a:pt x="1116145" y="4378126"/>
                  <a:pt x="1078905" y="4653028"/>
                  <a:pt x="1078905" y="4855567"/>
                </a:cubicBezTo>
                <a:cubicBezTo>
                  <a:pt x="1078905" y="5136687"/>
                  <a:pt x="1180174" y="5358937"/>
                  <a:pt x="1382713" y="5522317"/>
                </a:cubicBezTo>
                <a:cubicBezTo>
                  <a:pt x="1585384" y="5685565"/>
                  <a:pt x="1864453" y="5767189"/>
                  <a:pt x="2219921" y="5767189"/>
                </a:cubicBezTo>
                <a:cubicBezTo>
                  <a:pt x="2807031" y="5767189"/>
                  <a:pt x="3316553" y="5552215"/>
                  <a:pt x="3748485" y="5122267"/>
                </a:cubicBezTo>
                <a:cubicBezTo>
                  <a:pt x="4180550" y="4692319"/>
                  <a:pt x="4452409" y="4202377"/>
                  <a:pt x="4564063" y="3652440"/>
                </a:cubicBezTo>
                <a:lnTo>
                  <a:pt x="5333008" y="0"/>
                </a:lnTo>
                <a:lnTo>
                  <a:pt x="6411913" y="0"/>
                </a:lnTo>
                <a:lnTo>
                  <a:pt x="5029200" y="6567090"/>
                </a:lnTo>
                <a:lnTo>
                  <a:pt x="3987404" y="6567090"/>
                </a:lnTo>
                <a:lnTo>
                  <a:pt x="4191993" y="5574903"/>
                </a:lnTo>
                <a:lnTo>
                  <a:pt x="4161036" y="5574903"/>
                </a:lnTo>
                <a:cubicBezTo>
                  <a:pt x="3879917" y="5955242"/>
                  <a:pt x="3533643" y="6241521"/>
                  <a:pt x="3122216" y="6433740"/>
                </a:cubicBezTo>
                <a:cubicBezTo>
                  <a:pt x="2710921" y="6625959"/>
                  <a:pt x="2277865" y="6722069"/>
                  <a:pt x="1823046" y="6722069"/>
                </a:cubicBezTo>
                <a:cubicBezTo>
                  <a:pt x="1207096" y="6722069"/>
                  <a:pt x="749234" y="6585676"/>
                  <a:pt x="449461" y="6312892"/>
                </a:cubicBezTo>
                <a:cubicBezTo>
                  <a:pt x="149821" y="6039974"/>
                  <a:pt x="0" y="5614127"/>
                  <a:pt x="0" y="5035351"/>
                </a:cubicBezTo>
                <a:cubicBezTo>
                  <a:pt x="0" y="4869987"/>
                  <a:pt x="17529" y="4674658"/>
                  <a:pt x="52586" y="4449365"/>
                </a:cubicBezTo>
                <a:cubicBezTo>
                  <a:pt x="87776" y="4224073"/>
                  <a:pt x="138444" y="3964649"/>
                  <a:pt x="204590" y="3671094"/>
                </a:cubicBezTo>
                <a:lnTo>
                  <a:pt x="986036" y="0"/>
                </a:lnTo>
                <a:close/>
                <a:moveTo>
                  <a:pt x="637480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62" name="Freeform 3662"/>
          <p:cNvSpPr/>
          <p:nvPr/>
        </p:nvSpPr>
        <p:spPr>
          <a:xfrm rot="0" flipH="0" flipV="0">
            <a:off x="14504143" y="4708313"/>
            <a:ext cx="134613" cy="165981"/>
          </a:xfrm>
          <a:custGeom>
            <a:pathLst>
              <a:path w="7478514" h="9221191">
                <a:moveTo>
                  <a:pt x="7478514" y="0"/>
                </a:moveTo>
                <a:lnTo>
                  <a:pt x="5562402" y="9066212"/>
                </a:lnTo>
                <a:lnTo>
                  <a:pt x="4545410" y="9066212"/>
                </a:lnTo>
                <a:lnTo>
                  <a:pt x="4774803" y="8123634"/>
                </a:lnTo>
                <a:lnTo>
                  <a:pt x="4749999" y="8123634"/>
                </a:lnTo>
                <a:cubicBezTo>
                  <a:pt x="4468879" y="8503973"/>
                  <a:pt x="4158787" y="8781984"/>
                  <a:pt x="3819724" y="8957667"/>
                </a:cubicBezTo>
                <a:cubicBezTo>
                  <a:pt x="3480792" y="9133350"/>
                  <a:pt x="3067447" y="9221191"/>
                  <a:pt x="2579688" y="9221191"/>
                </a:cubicBezTo>
                <a:cubicBezTo>
                  <a:pt x="1777603" y="9221191"/>
                  <a:pt x="1147101" y="8979363"/>
                  <a:pt x="688181" y="8495705"/>
                </a:cubicBezTo>
                <a:cubicBezTo>
                  <a:pt x="229394" y="8012046"/>
                  <a:pt x="0" y="7354689"/>
                  <a:pt x="0" y="6523633"/>
                </a:cubicBezTo>
                <a:cubicBezTo>
                  <a:pt x="0" y="5424024"/>
                  <a:pt x="344157" y="4453599"/>
                  <a:pt x="1032470" y="3612356"/>
                </a:cubicBezTo>
                <a:cubicBezTo>
                  <a:pt x="1720784" y="2770981"/>
                  <a:pt x="2592057" y="2350294"/>
                  <a:pt x="3646289" y="2350294"/>
                </a:cubicBezTo>
                <a:cubicBezTo>
                  <a:pt x="4158920" y="2350294"/>
                  <a:pt x="4598128" y="2449512"/>
                  <a:pt x="4963914" y="2647950"/>
                </a:cubicBezTo>
                <a:cubicBezTo>
                  <a:pt x="5329833" y="2846387"/>
                  <a:pt x="5570670" y="3131674"/>
                  <a:pt x="5686425" y="3503811"/>
                </a:cubicBezTo>
                <a:lnTo>
                  <a:pt x="5711230" y="3503811"/>
                </a:lnTo>
                <a:lnTo>
                  <a:pt x="6411913" y="0"/>
                </a:lnTo>
                <a:close/>
                <a:moveTo>
                  <a:pt x="8849122" y="9066212"/>
                </a:moveTo>
                <a:moveTo>
                  <a:pt x="1078905" y="6523633"/>
                </a:moveTo>
                <a:cubicBezTo>
                  <a:pt x="1078905" y="7094207"/>
                  <a:pt x="1221515" y="7527330"/>
                  <a:pt x="1506736" y="7823002"/>
                </a:cubicBezTo>
                <a:cubicBezTo>
                  <a:pt x="1792089" y="8118541"/>
                  <a:pt x="2209668" y="8266311"/>
                  <a:pt x="2759472" y="8266311"/>
                </a:cubicBezTo>
                <a:cubicBezTo>
                  <a:pt x="3491177" y="8266311"/>
                  <a:pt x="4103026" y="7922154"/>
                  <a:pt x="4595019" y="7233841"/>
                </a:cubicBezTo>
                <a:cubicBezTo>
                  <a:pt x="5087012" y="6545395"/>
                  <a:pt x="5333008" y="5802246"/>
                  <a:pt x="5333008" y="5004395"/>
                </a:cubicBezTo>
                <a:cubicBezTo>
                  <a:pt x="5333008" y="4495866"/>
                  <a:pt x="5185172" y="4084505"/>
                  <a:pt x="4889500" y="3770312"/>
                </a:cubicBezTo>
                <a:cubicBezTo>
                  <a:pt x="4593960" y="3456120"/>
                  <a:pt x="4187825" y="3299023"/>
                  <a:pt x="3671094" y="3299023"/>
                </a:cubicBezTo>
                <a:cubicBezTo>
                  <a:pt x="2922852" y="3299023"/>
                  <a:pt x="2303727" y="3624593"/>
                  <a:pt x="1813719" y="4275733"/>
                </a:cubicBezTo>
                <a:cubicBezTo>
                  <a:pt x="1323843" y="4926873"/>
                  <a:pt x="1078905" y="5676173"/>
                  <a:pt x="1078905" y="6523633"/>
                </a:cubicBezTo>
                <a:close/>
                <a:moveTo>
                  <a:pt x="2325489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63" name="Freeform 3663"/>
          <p:cNvSpPr/>
          <p:nvPr/>
        </p:nvSpPr>
        <p:spPr>
          <a:xfrm rot="0" flipH="0" flipV="0">
            <a:off x="14637799" y="4750619"/>
            <a:ext cx="110953" cy="123676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64" name="Freeform 3664"/>
          <p:cNvSpPr/>
          <p:nvPr/>
        </p:nvSpPr>
        <p:spPr>
          <a:xfrm rot="0" flipH="0" flipV="0">
            <a:off x="14756314" y="4750619"/>
            <a:ext cx="102580" cy="123676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65" name="Freeform 3665"/>
          <p:cNvSpPr/>
          <p:nvPr/>
        </p:nvSpPr>
        <p:spPr>
          <a:xfrm rot="0" flipH="0" flipV="0">
            <a:off x="14875643" y="4718361"/>
            <a:ext cx="66526" cy="154483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66" name="Freeform 3666"/>
          <p:cNvSpPr/>
          <p:nvPr/>
        </p:nvSpPr>
        <p:spPr>
          <a:xfrm rot="0" flipH="0" flipV="0">
            <a:off x="14937601" y="4750619"/>
            <a:ext cx="108720" cy="123676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67" name="Freeform 3667"/>
          <p:cNvSpPr/>
          <p:nvPr/>
        </p:nvSpPr>
        <p:spPr>
          <a:xfrm rot="0" flipH="0" flipV="0">
            <a:off x="15120681" y="4708313"/>
            <a:ext cx="115417" cy="163191"/>
          </a:xfrm>
          <a:custGeom>
            <a:pathLst>
              <a:path w="6412110" h="9066212">
                <a:moveTo>
                  <a:pt x="2995214" y="0"/>
                </a:moveTo>
                <a:lnTo>
                  <a:pt x="2220117" y="3460353"/>
                </a:lnTo>
                <a:lnTo>
                  <a:pt x="2244922" y="3491309"/>
                </a:lnTo>
                <a:cubicBezTo>
                  <a:pt x="2513606" y="3127507"/>
                  <a:pt x="2850487" y="2846387"/>
                  <a:pt x="3255564" y="2647950"/>
                </a:cubicBezTo>
                <a:cubicBezTo>
                  <a:pt x="3660774" y="2449512"/>
                  <a:pt x="4103157" y="2350294"/>
                  <a:pt x="4582714" y="2350294"/>
                </a:cubicBezTo>
                <a:cubicBezTo>
                  <a:pt x="5202898" y="2350294"/>
                  <a:pt x="5662810" y="2485694"/>
                  <a:pt x="5962450" y="2756495"/>
                </a:cubicBezTo>
                <a:cubicBezTo>
                  <a:pt x="6262223" y="3027296"/>
                  <a:pt x="6412110" y="3452085"/>
                  <a:pt x="6412110" y="4030861"/>
                </a:cubicBezTo>
                <a:cubicBezTo>
                  <a:pt x="6412110" y="4146616"/>
                  <a:pt x="6402783" y="4282017"/>
                  <a:pt x="6384130" y="4437062"/>
                </a:cubicBezTo>
                <a:cubicBezTo>
                  <a:pt x="6365609" y="4592108"/>
                  <a:pt x="6310840" y="4886656"/>
                  <a:pt x="6219824" y="5320705"/>
                </a:cubicBezTo>
                <a:lnTo>
                  <a:pt x="5419922" y="9066212"/>
                </a:lnTo>
                <a:lnTo>
                  <a:pt x="4341017" y="9066212"/>
                </a:lnTo>
                <a:lnTo>
                  <a:pt x="5258791" y="4805958"/>
                </a:lnTo>
                <a:cubicBezTo>
                  <a:pt x="5308400" y="4508302"/>
                  <a:pt x="5333205" y="4309864"/>
                  <a:pt x="5333205" y="4210645"/>
                </a:cubicBezTo>
                <a:cubicBezTo>
                  <a:pt x="5333205" y="3925424"/>
                  <a:pt x="5230877" y="3702182"/>
                  <a:pt x="5026222" y="3540919"/>
                </a:cubicBezTo>
                <a:cubicBezTo>
                  <a:pt x="4821567" y="3379655"/>
                  <a:pt x="4543556" y="3299023"/>
                  <a:pt x="4192189" y="3299023"/>
                </a:cubicBezTo>
                <a:cubicBezTo>
                  <a:pt x="3687761" y="3299023"/>
                  <a:pt x="3199869" y="3499577"/>
                  <a:pt x="2728514" y="3900686"/>
                </a:cubicBezTo>
                <a:cubicBezTo>
                  <a:pt x="2257291" y="4301662"/>
                  <a:pt x="1961752" y="4820444"/>
                  <a:pt x="1841895" y="5457031"/>
                </a:cubicBez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68" name="Freeform 3668"/>
          <p:cNvSpPr/>
          <p:nvPr/>
        </p:nvSpPr>
        <p:spPr>
          <a:xfrm rot="0" flipH="0" flipV="0">
            <a:off x="15247783" y="4708313"/>
            <a:ext cx="53692" cy="163191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69" name="Freeform 3669"/>
          <p:cNvSpPr/>
          <p:nvPr/>
        </p:nvSpPr>
        <p:spPr>
          <a:xfrm rot="0" flipH="0" flipV="0">
            <a:off x="15303111" y="4753297"/>
            <a:ext cx="115414" cy="120997"/>
          </a:xfrm>
          <a:custGeom>
            <a:pathLst>
              <a:path w="6411913" h="6722069">
                <a:moveTo>
                  <a:pt x="2071093" y="0"/>
                </a:moveTo>
                <a:lnTo>
                  <a:pt x="1190625" y="4030861"/>
                </a:lnTo>
                <a:cubicBezTo>
                  <a:pt x="1116145" y="4378126"/>
                  <a:pt x="1078905" y="4653028"/>
                  <a:pt x="1078905" y="4855567"/>
                </a:cubicBezTo>
                <a:cubicBezTo>
                  <a:pt x="1078905" y="5136687"/>
                  <a:pt x="1180174" y="5358937"/>
                  <a:pt x="1382713" y="5522317"/>
                </a:cubicBezTo>
                <a:cubicBezTo>
                  <a:pt x="1585384" y="5685565"/>
                  <a:pt x="1864453" y="5767189"/>
                  <a:pt x="2219921" y="5767189"/>
                </a:cubicBezTo>
                <a:cubicBezTo>
                  <a:pt x="2807031" y="5767189"/>
                  <a:pt x="3316553" y="5552215"/>
                  <a:pt x="3748485" y="5122267"/>
                </a:cubicBezTo>
                <a:cubicBezTo>
                  <a:pt x="4180550" y="4692319"/>
                  <a:pt x="4452409" y="4202377"/>
                  <a:pt x="4564063" y="3652440"/>
                </a:cubicBezTo>
                <a:lnTo>
                  <a:pt x="5333008" y="0"/>
                </a:lnTo>
                <a:lnTo>
                  <a:pt x="6411913" y="0"/>
                </a:lnTo>
                <a:lnTo>
                  <a:pt x="5029200" y="6567090"/>
                </a:lnTo>
                <a:lnTo>
                  <a:pt x="3987404" y="6567090"/>
                </a:lnTo>
                <a:lnTo>
                  <a:pt x="4191993" y="5574903"/>
                </a:lnTo>
                <a:lnTo>
                  <a:pt x="4161036" y="5574903"/>
                </a:lnTo>
                <a:cubicBezTo>
                  <a:pt x="3879917" y="5955242"/>
                  <a:pt x="3533643" y="6241521"/>
                  <a:pt x="3122216" y="6433740"/>
                </a:cubicBezTo>
                <a:cubicBezTo>
                  <a:pt x="2710921" y="6625959"/>
                  <a:pt x="2277865" y="6722069"/>
                  <a:pt x="1823046" y="6722069"/>
                </a:cubicBezTo>
                <a:cubicBezTo>
                  <a:pt x="1207096" y="6722069"/>
                  <a:pt x="749234" y="6585676"/>
                  <a:pt x="449461" y="6312892"/>
                </a:cubicBezTo>
                <a:cubicBezTo>
                  <a:pt x="149821" y="6039974"/>
                  <a:pt x="0" y="5614127"/>
                  <a:pt x="0" y="5035351"/>
                </a:cubicBezTo>
                <a:cubicBezTo>
                  <a:pt x="0" y="4869987"/>
                  <a:pt x="17529" y="4674658"/>
                  <a:pt x="52586" y="4449365"/>
                </a:cubicBezTo>
                <a:cubicBezTo>
                  <a:pt x="87776" y="4224073"/>
                  <a:pt x="138444" y="3964649"/>
                  <a:pt x="204590" y="3671094"/>
                </a:cubicBezTo>
                <a:lnTo>
                  <a:pt x="986036" y="0"/>
                </a:lnTo>
                <a:close/>
                <a:moveTo>
                  <a:pt x="637480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70" name="Freeform 3670"/>
          <p:cNvSpPr/>
          <p:nvPr/>
        </p:nvSpPr>
        <p:spPr>
          <a:xfrm rot="0" flipH="0" flipV="0">
            <a:off x="15425633" y="4708313"/>
            <a:ext cx="118654" cy="163191"/>
          </a:xfrm>
          <a:custGeom>
            <a:pathLst>
              <a:path w="6591894" h="9066212">
                <a:moveTo>
                  <a:pt x="2982911" y="0"/>
                </a:moveTo>
                <a:lnTo>
                  <a:pt x="1854199" y="5333008"/>
                </a:lnTo>
                <a:lnTo>
                  <a:pt x="1879003" y="5357812"/>
                </a:lnTo>
                <a:lnTo>
                  <a:pt x="5178027" y="2499122"/>
                </a:lnTo>
                <a:lnTo>
                  <a:pt x="6591894" y="2499122"/>
                </a:lnTo>
                <a:lnTo>
                  <a:pt x="3733203" y="4923830"/>
                </a:lnTo>
                <a:lnTo>
                  <a:pt x="5358010" y="9066212"/>
                </a:lnTo>
                <a:lnTo>
                  <a:pt x="4148731" y="9066212"/>
                </a:lnTo>
                <a:lnTo>
                  <a:pt x="2871191" y="5574903"/>
                </a:lnTo>
                <a:lnTo>
                  <a:pt x="1575195" y="6728420"/>
                </a:ln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71" name="Freeform 3671"/>
          <p:cNvSpPr/>
          <p:nvPr/>
        </p:nvSpPr>
        <p:spPr>
          <a:xfrm rot="0" flipH="0" flipV="0">
            <a:off x="15535361" y="4708313"/>
            <a:ext cx="118654" cy="163191"/>
          </a:xfrm>
          <a:custGeom>
            <a:pathLst>
              <a:path w="6591894" h="9066212">
                <a:moveTo>
                  <a:pt x="2982911" y="0"/>
                </a:moveTo>
                <a:lnTo>
                  <a:pt x="1854199" y="5333008"/>
                </a:lnTo>
                <a:lnTo>
                  <a:pt x="1879003" y="5357812"/>
                </a:lnTo>
                <a:lnTo>
                  <a:pt x="5178027" y="2499122"/>
                </a:lnTo>
                <a:lnTo>
                  <a:pt x="6591894" y="2499122"/>
                </a:lnTo>
                <a:lnTo>
                  <a:pt x="3733203" y="4923830"/>
                </a:lnTo>
                <a:lnTo>
                  <a:pt x="5358010" y="9066212"/>
                </a:lnTo>
                <a:lnTo>
                  <a:pt x="4148731" y="9066212"/>
                </a:lnTo>
                <a:lnTo>
                  <a:pt x="2871191" y="5574903"/>
                </a:lnTo>
                <a:lnTo>
                  <a:pt x="1575195" y="6728420"/>
                </a:ln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72" name="Freeform 3672"/>
          <p:cNvSpPr/>
          <p:nvPr/>
        </p:nvSpPr>
        <p:spPr>
          <a:xfrm rot="0" flipH="0" flipV="0">
            <a:off x="15643975" y="4750619"/>
            <a:ext cx="108720" cy="123676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73" name="Freeform 3673"/>
          <p:cNvSpPr/>
          <p:nvPr/>
        </p:nvSpPr>
        <p:spPr>
          <a:xfrm rot="0" flipH="0" flipV="0">
            <a:off x="15762840" y="4750619"/>
            <a:ext cx="102580" cy="123676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74" name="Freeform 3674"/>
          <p:cNvSpPr/>
          <p:nvPr/>
        </p:nvSpPr>
        <p:spPr>
          <a:xfrm rot="0" flipH="0" flipV="0">
            <a:off x="15876812" y="4750619"/>
            <a:ext cx="110953" cy="123676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75" name="Freeform 3675"/>
          <p:cNvSpPr/>
          <p:nvPr/>
        </p:nvSpPr>
        <p:spPr>
          <a:xfrm rot="0" flipH="0" flipV="0">
            <a:off x="15995327" y="4750619"/>
            <a:ext cx="102580" cy="123676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76" name="Freeform 3676"/>
          <p:cNvSpPr/>
          <p:nvPr/>
        </p:nvSpPr>
        <p:spPr>
          <a:xfrm rot="0" flipH="0" flipV="0">
            <a:off x="16114656" y="4718361"/>
            <a:ext cx="66526" cy="154483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77" name="Freeform 3677"/>
          <p:cNvSpPr/>
          <p:nvPr/>
        </p:nvSpPr>
        <p:spPr>
          <a:xfrm rot="0" flipH="0" flipV="0">
            <a:off x="16176614" y="4750619"/>
            <a:ext cx="108720" cy="123676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78" name="Freeform 3678"/>
          <p:cNvSpPr/>
          <p:nvPr/>
        </p:nvSpPr>
        <p:spPr>
          <a:xfrm rot="0" flipH="0" flipV="0">
            <a:off x="16317134" y="4706417"/>
            <a:ext cx="102691" cy="165088"/>
          </a:xfrm>
          <a:custGeom>
            <a:pathLst>
              <a:path w="5705078" h="9171582">
                <a:moveTo>
                  <a:pt x="3075781" y="0"/>
                </a:moveTo>
                <a:cubicBezTo>
                  <a:pt x="3803385" y="0"/>
                  <a:pt x="4423502" y="191228"/>
                  <a:pt x="4936133" y="573682"/>
                </a:cubicBezTo>
                <a:cubicBezTo>
                  <a:pt x="5448763" y="956006"/>
                  <a:pt x="5705078" y="1465527"/>
                  <a:pt x="5705078" y="2102247"/>
                </a:cubicBezTo>
                <a:cubicBezTo>
                  <a:pt x="5705078" y="2598340"/>
                  <a:pt x="5596533" y="3046875"/>
                  <a:pt x="5379442" y="3447851"/>
                </a:cubicBezTo>
                <a:cubicBezTo>
                  <a:pt x="5162483" y="3848827"/>
                  <a:pt x="4690202" y="4303580"/>
                  <a:pt x="3962598" y="4812109"/>
                </a:cubicBezTo>
                <a:cubicBezTo>
                  <a:pt x="3433432" y="5184246"/>
                  <a:pt x="3067513" y="5503664"/>
                  <a:pt x="2864842" y="5770364"/>
                </a:cubicBezTo>
                <a:cubicBezTo>
                  <a:pt x="2662304" y="6036931"/>
                  <a:pt x="2523860" y="6395508"/>
                  <a:pt x="2449512" y="6846093"/>
                </a:cubicBezTo>
                <a:lnTo>
                  <a:pt x="1395214" y="6846093"/>
                </a:lnTo>
                <a:cubicBezTo>
                  <a:pt x="1506868" y="6192970"/>
                  <a:pt x="1690820" y="5681397"/>
                  <a:pt x="1947069" y="5311378"/>
                </a:cubicBezTo>
                <a:cubicBezTo>
                  <a:pt x="2203450" y="4941358"/>
                  <a:pt x="2670638" y="4528939"/>
                  <a:pt x="3348633" y="4074120"/>
                </a:cubicBezTo>
                <a:cubicBezTo>
                  <a:pt x="3770379" y="3788899"/>
                  <a:pt x="4077361" y="3500569"/>
                  <a:pt x="4269581" y="3209131"/>
                </a:cubicBezTo>
                <a:cubicBezTo>
                  <a:pt x="4461801" y="2917693"/>
                  <a:pt x="4557911" y="2610709"/>
                  <a:pt x="4557911" y="2288182"/>
                </a:cubicBezTo>
                <a:cubicBezTo>
                  <a:pt x="4557911" y="1858234"/>
                  <a:pt x="4430779" y="1528564"/>
                  <a:pt x="4176514" y="1299170"/>
                </a:cubicBezTo>
                <a:cubicBezTo>
                  <a:pt x="3922249" y="1069776"/>
                  <a:pt x="3563607" y="955079"/>
                  <a:pt x="3100586" y="955079"/>
                </a:cubicBezTo>
                <a:cubicBezTo>
                  <a:pt x="2534245" y="955079"/>
                  <a:pt x="2071224" y="1139031"/>
                  <a:pt x="1711523" y="1506934"/>
                </a:cubicBezTo>
                <a:cubicBezTo>
                  <a:pt x="1351822" y="1874837"/>
                  <a:pt x="1141015" y="2364713"/>
                  <a:pt x="1079103" y="2976562"/>
                </a:cubicBezTo>
                <a:lnTo>
                  <a:pt x="0" y="2976562"/>
                </a:lnTo>
                <a:cubicBezTo>
                  <a:pt x="53710" y="2108464"/>
                  <a:pt x="369953" y="1395346"/>
                  <a:pt x="948729" y="837207"/>
                </a:cubicBezTo>
                <a:cubicBezTo>
                  <a:pt x="1527506" y="279069"/>
                  <a:pt x="2236523" y="0"/>
                  <a:pt x="3075781" y="0"/>
                </a:cubicBezTo>
                <a:close/>
                <a:moveTo>
                  <a:pt x="8080176" y="9171582"/>
                </a:moveTo>
                <a:moveTo>
                  <a:pt x="2461815" y="7763867"/>
                </a:moveTo>
                <a:lnTo>
                  <a:pt x="2158008" y="9171582"/>
                </a:lnTo>
                <a:lnTo>
                  <a:pt x="750292" y="9171582"/>
                </a:lnTo>
                <a:lnTo>
                  <a:pt x="1054298" y="7763867"/>
                </a:lnTo>
                <a:close/>
                <a:moveTo>
                  <a:pt x="316309" y="917158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79" name="Freeform 3679"/>
          <p:cNvSpPr/>
          <p:nvPr/>
        </p:nvSpPr>
        <p:spPr>
          <a:xfrm rot="0" flipH="0" flipV="0">
            <a:off x="16424591" y="4708313"/>
            <a:ext cx="57596" cy="163191"/>
          </a:xfrm>
          <a:custGeom>
            <a:pathLst>
              <a:path w="3199804" h="9066212">
                <a:moveTo>
                  <a:pt x="3199804" y="0"/>
                </a:moveTo>
                <a:lnTo>
                  <a:pt x="2604492" y="2827734"/>
                </a:lnTo>
                <a:lnTo>
                  <a:pt x="1463476" y="6740723"/>
                </a:lnTo>
                <a:lnTo>
                  <a:pt x="874315" y="6740723"/>
                </a:lnTo>
                <a:lnTo>
                  <a:pt x="1413867" y="2852539"/>
                </a:lnTo>
                <a:lnTo>
                  <a:pt x="2021681" y="0"/>
                </a:lnTo>
                <a:close/>
                <a:moveTo>
                  <a:pt x="9066212" y="9066212"/>
                </a:moveTo>
                <a:moveTo>
                  <a:pt x="1711523" y="7658497"/>
                </a:moveTo>
                <a:lnTo>
                  <a:pt x="1407715" y="9066212"/>
                </a:lnTo>
                <a:lnTo>
                  <a:pt x="0" y="9066212"/>
                </a:lnTo>
                <a:lnTo>
                  <a:pt x="303807" y="7658497"/>
                </a:lnTo>
                <a:close/>
                <a:moveTo>
                  <a:pt x="140771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80" name="Freeform 3680"/>
          <p:cNvSpPr/>
          <p:nvPr/>
        </p:nvSpPr>
        <p:spPr>
          <a:xfrm rot="0" flipH="0" flipV="0">
            <a:off x="16500762" y="4708313"/>
            <a:ext cx="65518" cy="65633"/>
          </a:xfrm>
          <a:custGeom>
            <a:pathLst>
              <a:path w="3639939" h="3646289">
                <a:moveTo>
                  <a:pt x="1810742" y="0"/>
                </a:moveTo>
                <a:lnTo>
                  <a:pt x="2498924" y="0"/>
                </a:lnTo>
                <a:lnTo>
                  <a:pt x="2182813" y="1432520"/>
                </a:lnTo>
                <a:lnTo>
                  <a:pt x="3578027" y="1296194"/>
                </a:lnTo>
                <a:lnTo>
                  <a:pt x="3639939" y="1903809"/>
                </a:lnTo>
                <a:lnTo>
                  <a:pt x="2282031" y="2083594"/>
                </a:lnTo>
                <a:lnTo>
                  <a:pt x="2908300" y="3348633"/>
                </a:lnTo>
                <a:lnTo>
                  <a:pt x="2282031" y="3646289"/>
                </a:lnTo>
                <a:lnTo>
                  <a:pt x="1686719" y="2337991"/>
                </a:lnTo>
                <a:lnTo>
                  <a:pt x="694531" y="3441700"/>
                </a:lnTo>
                <a:lnTo>
                  <a:pt x="223242" y="2970411"/>
                </a:lnTo>
                <a:lnTo>
                  <a:pt x="1202928" y="1903809"/>
                </a:lnTo>
                <a:lnTo>
                  <a:pt x="0" y="1296194"/>
                </a:lnTo>
                <a:lnTo>
                  <a:pt x="316111" y="707033"/>
                </a:lnTo>
                <a:lnTo>
                  <a:pt x="1531541" y="1333302"/>
                </a:lnTo>
                <a:close/>
                <a:moveTo>
                  <a:pt x="811113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81" name="Freeform 3681"/>
          <p:cNvSpPr/>
          <p:nvPr/>
        </p:nvSpPr>
        <p:spPr>
          <a:xfrm rot="0" flipH="0" flipV="0">
            <a:off x="12904186" y="5018734"/>
            <a:ext cx="74898" cy="212415"/>
          </a:xfrm>
          <a:custGeom>
            <a:pathLst>
              <a:path w="4161036" h="11800879">
                <a:moveTo>
                  <a:pt x="4161036" y="0"/>
                </a:moveTo>
                <a:cubicBezTo>
                  <a:pt x="3119239" y="1252537"/>
                  <a:pt x="2345134" y="2495881"/>
                  <a:pt x="1838722" y="3730029"/>
                </a:cubicBezTo>
                <a:cubicBezTo>
                  <a:pt x="1332309" y="4964046"/>
                  <a:pt x="1079103" y="6250781"/>
                  <a:pt x="1079103" y="7590234"/>
                </a:cubicBezTo>
                <a:cubicBezTo>
                  <a:pt x="1079103" y="8313605"/>
                  <a:pt x="1129705" y="9020506"/>
                  <a:pt x="1230908" y="9710935"/>
                </a:cubicBezTo>
                <a:cubicBezTo>
                  <a:pt x="1332243" y="10401365"/>
                  <a:pt x="1500717" y="11098013"/>
                  <a:pt x="1736328" y="11800879"/>
                </a:cubicBezTo>
                <a:lnTo>
                  <a:pt x="1029494" y="11800879"/>
                </a:lnTo>
                <a:cubicBezTo>
                  <a:pt x="731837" y="11172493"/>
                  <a:pt x="485841" y="10421076"/>
                  <a:pt x="291505" y="9546629"/>
                </a:cubicBezTo>
                <a:cubicBezTo>
                  <a:pt x="97168" y="8672314"/>
                  <a:pt x="0" y="7865136"/>
                  <a:pt x="0" y="7125097"/>
                </a:cubicBezTo>
                <a:cubicBezTo>
                  <a:pt x="0" y="5897298"/>
                  <a:pt x="260416" y="4721159"/>
                  <a:pt x="781248" y="3596679"/>
                </a:cubicBezTo>
                <a:cubicBezTo>
                  <a:pt x="1302213" y="2472200"/>
                  <a:pt x="2133203" y="1273307"/>
                  <a:pt x="3274219" y="0"/>
                </a:cubicBezTo>
                <a:close/>
                <a:moveTo>
                  <a:pt x="8836620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82" name="Freeform 3682"/>
          <p:cNvSpPr/>
          <p:nvPr/>
        </p:nvSpPr>
        <p:spPr>
          <a:xfrm rot="0" flipH="0" flipV="0">
            <a:off x="12958032" y="5018734"/>
            <a:ext cx="137070" cy="171003"/>
          </a:xfrm>
          <a:custGeom>
            <a:pathLst>
              <a:path w="7615039" h="9500194">
                <a:moveTo>
                  <a:pt x="4328319" y="0"/>
                </a:moveTo>
                <a:cubicBezTo>
                  <a:pt x="5312304" y="0"/>
                  <a:pt x="6106054" y="243945"/>
                  <a:pt x="6709569" y="731837"/>
                </a:cubicBezTo>
                <a:cubicBezTo>
                  <a:pt x="7313216" y="1219597"/>
                  <a:pt x="7615039" y="1901692"/>
                  <a:pt x="7615039" y="2778125"/>
                </a:cubicBezTo>
                <a:lnTo>
                  <a:pt x="7615039" y="2895798"/>
                </a:lnTo>
                <a:lnTo>
                  <a:pt x="6411913" y="2895798"/>
                </a:lnTo>
                <a:lnTo>
                  <a:pt x="6411913" y="2809081"/>
                </a:lnTo>
                <a:cubicBezTo>
                  <a:pt x="6411913" y="2209667"/>
                  <a:pt x="6245490" y="1761133"/>
                  <a:pt x="5912644" y="1463476"/>
                </a:cubicBezTo>
                <a:cubicBezTo>
                  <a:pt x="5579931" y="1165820"/>
                  <a:pt x="5053873" y="1016992"/>
                  <a:pt x="4334471" y="1016992"/>
                </a:cubicBezTo>
                <a:cubicBezTo>
                  <a:pt x="3764029" y="1016992"/>
                  <a:pt x="3271044" y="1152392"/>
                  <a:pt x="2855516" y="1423194"/>
                </a:cubicBezTo>
                <a:cubicBezTo>
                  <a:pt x="2440120" y="1693862"/>
                  <a:pt x="2232422" y="2052439"/>
                  <a:pt x="2232422" y="2498923"/>
                </a:cubicBezTo>
                <a:cubicBezTo>
                  <a:pt x="2232422" y="2883495"/>
                  <a:pt x="2355387" y="3191536"/>
                  <a:pt x="2601317" y="3423047"/>
                </a:cubicBezTo>
                <a:cubicBezTo>
                  <a:pt x="2847248" y="3654557"/>
                  <a:pt x="3230695" y="3838509"/>
                  <a:pt x="3751660" y="3974901"/>
                </a:cubicBezTo>
                <a:lnTo>
                  <a:pt x="4768652" y="4247753"/>
                </a:lnTo>
                <a:cubicBezTo>
                  <a:pt x="5702896" y="4499901"/>
                  <a:pt x="6327114" y="4830630"/>
                  <a:pt x="6641306" y="5239940"/>
                </a:cubicBezTo>
                <a:cubicBezTo>
                  <a:pt x="6955499" y="5649251"/>
                  <a:pt x="7112596" y="6147395"/>
                  <a:pt x="7112596" y="6734373"/>
                </a:cubicBezTo>
                <a:cubicBezTo>
                  <a:pt x="7112596" y="7565297"/>
                  <a:pt x="6765330" y="8234032"/>
                  <a:pt x="6070799" y="8740576"/>
                </a:cubicBezTo>
                <a:cubicBezTo>
                  <a:pt x="5376267" y="9246989"/>
                  <a:pt x="4543293" y="9500194"/>
                  <a:pt x="3571875" y="9500194"/>
                </a:cubicBezTo>
                <a:cubicBezTo>
                  <a:pt x="2443163" y="9500194"/>
                  <a:pt x="1565672" y="9252148"/>
                  <a:pt x="939403" y="8756054"/>
                </a:cubicBezTo>
                <a:cubicBezTo>
                  <a:pt x="313135" y="8259961"/>
                  <a:pt x="0" y="7552994"/>
                  <a:pt x="0" y="6635154"/>
                </a:cubicBezTo>
                <a:lnTo>
                  <a:pt x="0" y="6424414"/>
                </a:lnTo>
                <a:lnTo>
                  <a:pt x="12303" y="6312694"/>
                </a:lnTo>
                <a:lnTo>
                  <a:pt x="1215430" y="6312694"/>
                </a:lnTo>
                <a:lnTo>
                  <a:pt x="1215430" y="6461522"/>
                </a:lnTo>
                <a:cubicBezTo>
                  <a:pt x="1215430" y="7151952"/>
                  <a:pt x="1416910" y="7661539"/>
                  <a:pt x="1819871" y="7990284"/>
                </a:cubicBezTo>
                <a:cubicBezTo>
                  <a:pt x="2222963" y="8318897"/>
                  <a:pt x="2823501" y="8483203"/>
                  <a:pt x="3621485" y="8483203"/>
                </a:cubicBezTo>
                <a:cubicBezTo>
                  <a:pt x="4311782" y="8483203"/>
                  <a:pt x="4864696" y="8324056"/>
                  <a:pt x="5280224" y="8005762"/>
                </a:cubicBezTo>
                <a:cubicBezTo>
                  <a:pt x="5695752" y="7687336"/>
                  <a:pt x="5903516" y="7265590"/>
                  <a:pt x="5903516" y="6740525"/>
                </a:cubicBezTo>
                <a:cubicBezTo>
                  <a:pt x="5903516" y="6215592"/>
                  <a:pt x="5675048" y="5838428"/>
                  <a:pt x="5218113" y="5609034"/>
                </a:cubicBezTo>
                <a:cubicBezTo>
                  <a:pt x="4761310" y="5379508"/>
                  <a:pt x="4154686" y="5177896"/>
                  <a:pt x="3398242" y="5004197"/>
                </a:cubicBezTo>
                <a:cubicBezTo>
                  <a:pt x="2641666" y="4834731"/>
                  <a:pt x="2057665" y="4555728"/>
                  <a:pt x="1646238" y="4167187"/>
                </a:cubicBezTo>
                <a:cubicBezTo>
                  <a:pt x="1234943" y="3778515"/>
                  <a:pt x="1029296" y="3265884"/>
                  <a:pt x="1029296" y="2629297"/>
                </a:cubicBezTo>
                <a:cubicBezTo>
                  <a:pt x="1029296" y="1835547"/>
                  <a:pt x="1350698" y="1198893"/>
                  <a:pt x="1993503" y="719336"/>
                </a:cubicBezTo>
                <a:cubicBezTo>
                  <a:pt x="2636441" y="239778"/>
                  <a:pt x="3414713" y="0"/>
                  <a:pt x="4328319" y="0"/>
                </a:cubicBezTo>
                <a:close/>
                <a:moveTo>
                  <a:pt x="9121775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83" name="Freeform 3683"/>
          <p:cNvSpPr/>
          <p:nvPr/>
        </p:nvSpPr>
        <p:spPr>
          <a:xfrm rot="0" flipH="0" flipV="0">
            <a:off x="13091870" y="5064944"/>
            <a:ext cx="134616" cy="166206"/>
          </a:xfrm>
          <a:custGeom>
            <a:pathLst>
              <a:path w="7478712" h="9233693">
                <a:moveTo>
                  <a:pt x="4899024" y="0"/>
                </a:moveTo>
                <a:cubicBezTo>
                  <a:pt x="5700977" y="0"/>
                  <a:pt x="6331412" y="240837"/>
                  <a:pt x="6790332" y="722511"/>
                </a:cubicBezTo>
                <a:cubicBezTo>
                  <a:pt x="7249252" y="1204052"/>
                  <a:pt x="7478712" y="1860351"/>
                  <a:pt x="7478712" y="2691408"/>
                </a:cubicBezTo>
                <a:cubicBezTo>
                  <a:pt x="7478712" y="3795117"/>
                  <a:pt x="7133496" y="4767659"/>
                  <a:pt x="6443067" y="5609034"/>
                </a:cubicBezTo>
                <a:cubicBezTo>
                  <a:pt x="5752636" y="6450277"/>
                  <a:pt x="4884472" y="6870897"/>
                  <a:pt x="3838574" y="6870897"/>
                </a:cubicBezTo>
                <a:cubicBezTo>
                  <a:pt x="3338379" y="6870897"/>
                  <a:pt x="2899105" y="6772737"/>
                  <a:pt x="2520751" y="6576417"/>
                </a:cubicBezTo>
                <a:cubicBezTo>
                  <a:pt x="2142529" y="6379964"/>
                  <a:pt x="1897591" y="6091568"/>
                  <a:pt x="1785937" y="5711229"/>
                </a:cubicBezTo>
                <a:lnTo>
                  <a:pt x="1761132" y="5711229"/>
                </a:lnTo>
                <a:lnTo>
                  <a:pt x="1066601" y="9233693"/>
                </a:lnTo>
                <a:lnTo>
                  <a:pt x="0" y="9233693"/>
                </a:lnTo>
                <a:lnTo>
                  <a:pt x="1916112" y="148828"/>
                </a:lnTo>
                <a:lnTo>
                  <a:pt x="2933104" y="148828"/>
                </a:lnTo>
                <a:lnTo>
                  <a:pt x="2703710" y="1091406"/>
                </a:lnTo>
                <a:lnTo>
                  <a:pt x="2728515" y="1091406"/>
                </a:lnTo>
                <a:cubicBezTo>
                  <a:pt x="2997199" y="731705"/>
                  <a:pt x="3297964" y="459912"/>
                  <a:pt x="3630810" y="276026"/>
                </a:cubicBezTo>
                <a:cubicBezTo>
                  <a:pt x="3963656" y="92009"/>
                  <a:pt x="4386394" y="0"/>
                  <a:pt x="4899024" y="0"/>
                </a:cubicBezTo>
                <a:close/>
                <a:moveTo>
                  <a:pt x="7336035" y="6715918"/>
                </a:moveTo>
                <a:moveTo>
                  <a:pt x="2145704" y="4216797"/>
                </a:moveTo>
                <a:cubicBezTo>
                  <a:pt x="2145704" y="4733528"/>
                  <a:pt x="2294532" y="5145947"/>
                  <a:pt x="2592188" y="5454054"/>
                </a:cubicBezTo>
                <a:cubicBezTo>
                  <a:pt x="2889845" y="5762029"/>
                  <a:pt x="3290821" y="5916017"/>
                  <a:pt x="3795117" y="5916017"/>
                </a:cubicBezTo>
                <a:cubicBezTo>
                  <a:pt x="4559895" y="5916017"/>
                  <a:pt x="5185171" y="5591505"/>
                  <a:pt x="5670946" y="4942483"/>
                </a:cubicBezTo>
                <a:cubicBezTo>
                  <a:pt x="6156721" y="4293327"/>
                  <a:pt x="6399609" y="3542969"/>
                  <a:pt x="6399609" y="2691408"/>
                </a:cubicBezTo>
                <a:cubicBezTo>
                  <a:pt x="6399609" y="2116733"/>
                  <a:pt x="6254881" y="1682618"/>
                  <a:pt x="5965427" y="1389062"/>
                </a:cubicBezTo>
                <a:cubicBezTo>
                  <a:pt x="5676106" y="1095507"/>
                  <a:pt x="5254492" y="948729"/>
                  <a:pt x="4700587" y="948729"/>
                </a:cubicBezTo>
                <a:cubicBezTo>
                  <a:pt x="3997721" y="948729"/>
                  <a:pt x="3396191" y="1289843"/>
                  <a:pt x="2895996" y="1972072"/>
                </a:cubicBezTo>
                <a:cubicBezTo>
                  <a:pt x="2395801" y="2654168"/>
                  <a:pt x="2145704" y="3402409"/>
                  <a:pt x="2145704" y="4216797"/>
                </a:cubicBezTo>
                <a:close/>
                <a:moveTo>
                  <a:pt x="31192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84" name="Freeform 3684"/>
          <p:cNvSpPr/>
          <p:nvPr/>
        </p:nvSpPr>
        <p:spPr>
          <a:xfrm rot="0" flipH="0" flipV="0">
            <a:off x="13242271" y="5064944"/>
            <a:ext cx="115192" cy="123676"/>
          </a:xfrm>
          <a:custGeom>
            <a:pathLst>
              <a:path w="6399610" h="6870897">
                <a:moveTo>
                  <a:pt x="3671094" y="0"/>
                </a:moveTo>
                <a:cubicBezTo>
                  <a:pt x="4564063" y="0"/>
                  <a:pt x="5242057" y="234619"/>
                  <a:pt x="5705078" y="703858"/>
                </a:cubicBezTo>
                <a:cubicBezTo>
                  <a:pt x="6168099" y="1173096"/>
                  <a:pt x="6399610" y="1843881"/>
                  <a:pt x="6399610" y="2716212"/>
                </a:cubicBezTo>
                <a:cubicBezTo>
                  <a:pt x="6399610" y="3877865"/>
                  <a:pt x="6059554" y="4860726"/>
                  <a:pt x="5379442" y="5664795"/>
                </a:cubicBezTo>
                <a:cubicBezTo>
                  <a:pt x="4699463" y="6468864"/>
                  <a:pt x="3828190" y="6870897"/>
                  <a:pt x="2765624" y="6870897"/>
                </a:cubicBezTo>
                <a:cubicBezTo>
                  <a:pt x="1938801" y="6870897"/>
                  <a:pt x="1271125" y="6618750"/>
                  <a:pt x="762595" y="6114454"/>
                </a:cubicBezTo>
                <a:cubicBezTo>
                  <a:pt x="254199" y="5610026"/>
                  <a:pt x="0" y="4944401"/>
                  <a:pt x="0" y="4117578"/>
                </a:cubicBezTo>
                <a:cubicBezTo>
                  <a:pt x="0" y="3001433"/>
                  <a:pt x="338998" y="2036167"/>
                  <a:pt x="1016992" y="1221779"/>
                </a:cubicBezTo>
                <a:cubicBezTo>
                  <a:pt x="1694987" y="407260"/>
                  <a:pt x="2579688" y="0"/>
                  <a:pt x="3671094" y="0"/>
                </a:cubicBezTo>
                <a:close/>
                <a:moveTo>
                  <a:pt x="6498828" y="6715918"/>
                </a:moveTo>
                <a:moveTo>
                  <a:pt x="1078905" y="4111426"/>
                </a:moveTo>
                <a:cubicBezTo>
                  <a:pt x="1078905" y="4686101"/>
                  <a:pt x="1240102" y="5130535"/>
                  <a:pt x="1562497" y="5444728"/>
                </a:cubicBezTo>
                <a:cubicBezTo>
                  <a:pt x="1885024" y="5758921"/>
                  <a:pt x="2323306" y="5916017"/>
                  <a:pt x="2877344" y="5916017"/>
                </a:cubicBezTo>
                <a:cubicBezTo>
                  <a:pt x="3571875" y="5916017"/>
                  <a:pt x="4152702" y="5592498"/>
                  <a:pt x="4619824" y="4945459"/>
                </a:cubicBezTo>
                <a:cubicBezTo>
                  <a:pt x="5086945" y="4298421"/>
                  <a:pt x="5320506" y="3584244"/>
                  <a:pt x="5320506" y="2802929"/>
                </a:cubicBezTo>
                <a:cubicBezTo>
                  <a:pt x="5320506" y="2249024"/>
                  <a:pt x="5169628" y="1801548"/>
                  <a:pt x="4867870" y="1460500"/>
                </a:cubicBezTo>
                <a:cubicBezTo>
                  <a:pt x="4566113" y="1119319"/>
                  <a:pt x="4136165" y="948729"/>
                  <a:pt x="3578027" y="948729"/>
                </a:cubicBezTo>
                <a:cubicBezTo>
                  <a:pt x="2866959" y="948729"/>
                  <a:pt x="2272639" y="1273307"/>
                  <a:pt x="1795066" y="1922462"/>
                </a:cubicBezTo>
                <a:cubicBezTo>
                  <a:pt x="1317625" y="2571485"/>
                  <a:pt x="1078905" y="3301140"/>
                  <a:pt x="1078905" y="4111426"/>
                </a:cubicBezTo>
                <a:close/>
                <a:moveTo>
                  <a:pt x="2387402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85" name="Freeform 3685"/>
          <p:cNvSpPr/>
          <p:nvPr/>
        </p:nvSpPr>
        <p:spPr>
          <a:xfrm rot="0" flipH="0" flipV="0">
            <a:off x="13368462" y="5022638"/>
            <a:ext cx="53692" cy="163191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86" name="Freeform 3686"/>
          <p:cNvSpPr/>
          <p:nvPr/>
        </p:nvSpPr>
        <p:spPr>
          <a:xfrm rot="0" flipH="0" flipV="0">
            <a:off x="13419211" y="5022638"/>
            <a:ext cx="53692" cy="163191"/>
          </a:xfrm>
          <a:custGeom>
            <a:pathLst>
              <a:path w="2982911" h="9066212">
                <a:moveTo>
                  <a:pt x="2982911" y="0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903808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87" name="Freeform 3687"/>
          <p:cNvSpPr/>
          <p:nvPr/>
        </p:nvSpPr>
        <p:spPr>
          <a:xfrm rot="0" flipH="0" flipV="0">
            <a:off x="13473310" y="5064944"/>
            <a:ext cx="110953" cy="123676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88" name="Freeform 3688"/>
          <p:cNvSpPr/>
          <p:nvPr/>
        </p:nvSpPr>
        <p:spPr>
          <a:xfrm rot="0" flipH="0" flipV="0">
            <a:off x="13592718" y="5064608"/>
            <a:ext cx="87514" cy="121222"/>
          </a:xfrm>
          <a:custGeom>
            <a:pathLst>
              <a:path w="4861916" h="6734571">
                <a:moveTo>
                  <a:pt x="4663478" y="0"/>
                </a:moveTo>
                <a:cubicBezTo>
                  <a:pt x="4770899" y="0"/>
                  <a:pt x="4837045" y="6217"/>
                  <a:pt x="4861916" y="18653"/>
                </a:cubicBezTo>
                <a:lnTo>
                  <a:pt x="4607519" y="1172170"/>
                </a:lnTo>
                <a:cubicBezTo>
                  <a:pt x="4582780" y="1163836"/>
                  <a:pt x="4498048" y="1159668"/>
                  <a:pt x="4353320" y="1159668"/>
                </a:cubicBezTo>
                <a:cubicBezTo>
                  <a:pt x="3849024" y="1159668"/>
                  <a:pt x="3465577" y="1235141"/>
                  <a:pt x="3202978" y="1386086"/>
                </a:cubicBezTo>
                <a:cubicBezTo>
                  <a:pt x="2940512" y="1536898"/>
                  <a:pt x="2670769" y="1768408"/>
                  <a:pt x="2393750" y="2080617"/>
                </a:cubicBezTo>
                <a:cubicBezTo>
                  <a:pt x="2116731" y="2392693"/>
                  <a:pt x="1885221" y="2972461"/>
                  <a:pt x="1699219" y="3819921"/>
                </a:cubicBezTo>
                <a:lnTo>
                  <a:pt x="1079102" y="6734571"/>
                </a:lnTo>
                <a:lnTo>
                  <a:pt x="0" y="6734571"/>
                </a:lnTo>
                <a:lnTo>
                  <a:pt x="1370606" y="167481"/>
                </a:lnTo>
                <a:lnTo>
                  <a:pt x="2387599" y="167481"/>
                </a:lnTo>
                <a:lnTo>
                  <a:pt x="2071289" y="1575196"/>
                </a:lnTo>
                <a:lnTo>
                  <a:pt x="2096094" y="1575196"/>
                </a:lnTo>
                <a:cubicBezTo>
                  <a:pt x="2269793" y="1265105"/>
                  <a:pt x="2464129" y="1001580"/>
                  <a:pt x="2679103" y="784621"/>
                </a:cubicBezTo>
                <a:cubicBezTo>
                  <a:pt x="2894077" y="567531"/>
                  <a:pt x="3125588" y="396941"/>
                  <a:pt x="3373635" y="272851"/>
                </a:cubicBezTo>
                <a:cubicBezTo>
                  <a:pt x="3530665" y="190169"/>
                  <a:pt x="3689812" y="130241"/>
                  <a:pt x="3851075" y="93067"/>
                </a:cubicBezTo>
                <a:cubicBezTo>
                  <a:pt x="4012339" y="55893"/>
                  <a:pt x="4183921" y="29037"/>
                  <a:pt x="4365822" y="12501"/>
                </a:cubicBezTo>
                <a:cubicBezTo>
                  <a:pt x="4427735" y="8400"/>
                  <a:pt x="4478336" y="5292"/>
                  <a:pt x="4517627" y="3175"/>
                </a:cubicBezTo>
                <a:cubicBezTo>
                  <a:pt x="4556917" y="1058"/>
                  <a:pt x="4605535" y="0"/>
                  <a:pt x="4663478" y="0"/>
                </a:cubicBezTo>
                <a:close/>
                <a:moveTo>
                  <a:pt x="6796681" y="6734571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89" name="Freeform 3689"/>
          <p:cNvSpPr/>
          <p:nvPr/>
        </p:nvSpPr>
        <p:spPr>
          <a:xfrm rot="0" flipH="0" flipV="0">
            <a:off x="13731050" y="5064944"/>
            <a:ext cx="108720" cy="123676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90" name="Freeform 3690"/>
          <p:cNvSpPr/>
          <p:nvPr/>
        </p:nvSpPr>
        <p:spPr>
          <a:xfrm rot="0" flipH="0" flipV="0">
            <a:off x="13850808" y="5022638"/>
            <a:ext cx="53692" cy="163191"/>
          </a:xfrm>
          <a:custGeom>
            <a:pathLst>
              <a:path w="2982911" h="9066212">
                <a:moveTo>
                  <a:pt x="2982911" y="0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903808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91" name="Freeform 3691"/>
          <p:cNvSpPr/>
          <p:nvPr/>
        </p:nvSpPr>
        <p:spPr>
          <a:xfrm rot="0" flipH="0" flipV="0">
            <a:off x="13904907" y="5064944"/>
            <a:ext cx="110953" cy="123676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92" name="Freeform 3692"/>
          <p:cNvSpPr/>
          <p:nvPr/>
        </p:nvSpPr>
        <p:spPr>
          <a:xfrm rot="0" flipH="0" flipV="0">
            <a:off x="14024315" y="5064608"/>
            <a:ext cx="87514" cy="121222"/>
          </a:xfrm>
          <a:custGeom>
            <a:pathLst>
              <a:path w="4861916" h="6734571">
                <a:moveTo>
                  <a:pt x="4663478" y="0"/>
                </a:moveTo>
                <a:cubicBezTo>
                  <a:pt x="4770899" y="0"/>
                  <a:pt x="4837045" y="6217"/>
                  <a:pt x="4861916" y="18653"/>
                </a:cubicBezTo>
                <a:lnTo>
                  <a:pt x="4607519" y="1172170"/>
                </a:lnTo>
                <a:cubicBezTo>
                  <a:pt x="4582780" y="1163836"/>
                  <a:pt x="4498048" y="1159668"/>
                  <a:pt x="4353320" y="1159668"/>
                </a:cubicBezTo>
                <a:cubicBezTo>
                  <a:pt x="3849024" y="1159668"/>
                  <a:pt x="3465577" y="1235141"/>
                  <a:pt x="3202978" y="1386086"/>
                </a:cubicBezTo>
                <a:cubicBezTo>
                  <a:pt x="2940512" y="1536898"/>
                  <a:pt x="2670769" y="1768408"/>
                  <a:pt x="2393750" y="2080617"/>
                </a:cubicBezTo>
                <a:cubicBezTo>
                  <a:pt x="2116731" y="2392693"/>
                  <a:pt x="1885221" y="2972461"/>
                  <a:pt x="1699219" y="3819921"/>
                </a:cubicBezTo>
                <a:lnTo>
                  <a:pt x="1079102" y="6734571"/>
                </a:lnTo>
                <a:lnTo>
                  <a:pt x="0" y="6734571"/>
                </a:lnTo>
                <a:lnTo>
                  <a:pt x="1370606" y="167481"/>
                </a:lnTo>
                <a:lnTo>
                  <a:pt x="2387599" y="167481"/>
                </a:lnTo>
                <a:lnTo>
                  <a:pt x="2071289" y="1575196"/>
                </a:lnTo>
                <a:lnTo>
                  <a:pt x="2096094" y="1575196"/>
                </a:lnTo>
                <a:cubicBezTo>
                  <a:pt x="2269793" y="1265105"/>
                  <a:pt x="2464129" y="1001580"/>
                  <a:pt x="2679103" y="784621"/>
                </a:cubicBezTo>
                <a:cubicBezTo>
                  <a:pt x="2894077" y="567531"/>
                  <a:pt x="3125588" y="396941"/>
                  <a:pt x="3373635" y="272851"/>
                </a:cubicBezTo>
                <a:cubicBezTo>
                  <a:pt x="3530665" y="190169"/>
                  <a:pt x="3689812" y="130241"/>
                  <a:pt x="3851075" y="93067"/>
                </a:cubicBezTo>
                <a:cubicBezTo>
                  <a:pt x="4012339" y="55893"/>
                  <a:pt x="4183921" y="29037"/>
                  <a:pt x="4365822" y="12501"/>
                </a:cubicBezTo>
                <a:cubicBezTo>
                  <a:pt x="4427735" y="8400"/>
                  <a:pt x="4478336" y="5292"/>
                  <a:pt x="4517627" y="3175"/>
                </a:cubicBezTo>
                <a:cubicBezTo>
                  <a:pt x="4556917" y="1058"/>
                  <a:pt x="4605535" y="0"/>
                  <a:pt x="4663478" y="0"/>
                </a:cubicBezTo>
                <a:close/>
                <a:moveTo>
                  <a:pt x="6796681" y="6734571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93" name="Freeform 3693"/>
          <p:cNvSpPr/>
          <p:nvPr/>
        </p:nvSpPr>
        <p:spPr>
          <a:xfrm rot="0" flipH="0" flipV="0">
            <a:off x="14109833" y="5032686"/>
            <a:ext cx="66526" cy="154483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94" name="Freeform 3694"/>
          <p:cNvSpPr/>
          <p:nvPr/>
        </p:nvSpPr>
        <p:spPr>
          <a:xfrm rot="0" flipH="0" flipV="0">
            <a:off x="14177485" y="5067622"/>
            <a:ext cx="50006" cy="118207"/>
          </a:xfrm>
          <a:custGeom>
            <a:pathLst>
              <a:path w="2778125" h="6567090">
                <a:moveTo>
                  <a:pt x="2778125" y="0"/>
                </a:moveTo>
                <a:lnTo>
                  <a:pt x="2486621" y="1413867"/>
                </a:lnTo>
                <a:lnTo>
                  <a:pt x="1066602" y="1413867"/>
                </a:lnTo>
                <a:lnTo>
                  <a:pt x="1358107" y="0"/>
                </a:lnTo>
                <a:close/>
                <a:moveTo>
                  <a:pt x="6374805" y="6567090"/>
                </a:moveTo>
                <a:moveTo>
                  <a:pt x="1711524" y="5159375"/>
                </a:moveTo>
                <a:lnTo>
                  <a:pt x="1420019" y="6567090"/>
                </a:lnTo>
                <a:lnTo>
                  <a:pt x="0" y="6567090"/>
                </a:lnTo>
                <a:lnTo>
                  <a:pt x="279004" y="5159375"/>
                </a:lnTo>
                <a:close/>
                <a:moveTo>
                  <a:pt x="1215430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95" name="Rectangle 3695"/>
          <p:cNvSpPr/>
          <p:nvPr/>
        </p:nvSpPr>
        <p:spPr>
          <a:xfrm rot="0" flipH="0" flipV="0">
            <a:off x="12896150" y="5291489"/>
            <a:ext cx="3437001" cy="274045"/>
          </a:xfrm>
          <a:prstGeom prst="rect">
            <a:avLst/>
          </a:prstGeom>
        </p:spPr>
      </p:sp>
      <p:sp>
        <p:nvSpPr>
          <p:cNvPr id="3696" name="Freeform 3696"/>
          <p:cNvSpPr/>
          <p:nvPr/>
        </p:nvSpPr>
        <p:spPr>
          <a:xfrm rot="0" flipH="0" flipV="0">
            <a:off x="12897714" y="5336963"/>
            <a:ext cx="147004" cy="163191"/>
          </a:xfrm>
          <a:custGeom>
            <a:pathLst>
              <a:path w="8166894" h="9066212">
                <a:moveTo>
                  <a:pt x="8166894" y="0"/>
                </a:moveTo>
                <a:lnTo>
                  <a:pt x="7962305" y="1016992"/>
                </a:lnTo>
                <a:lnTo>
                  <a:pt x="2920603" y="1016992"/>
                </a:lnTo>
                <a:lnTo>
                  <a:pt x="2312988" y="3894336"/>
                </a:lnTo>
                <a:lnTo>
                  <a:pt x="7013377" y="3894336"/>
                </a:lnTo>
                <a:lnTo>
                  <a:pt x="6808788" y="4911328"/>
                </a:lnTo>
                <a:lnTo>
                  <a:pt x="2095897" y="4911328"/>
                </a:lnTo>
                <a:lnTo>
                  <a:pt x="1438672" y="8049220"/>
                </a:lnTo>
                <a:lnTo>
                  <a:pt x="6542088" y="8049220"/>
                </a:lnTo>
                <a:lnTo>
                  <a:pt x="6312694" y="9066212"/>
                </a:lnTo>
                <a:lnTo>
                  <a:pt x="0" y="9066212"/>
                </a:lnTo>
                <a:lnTo>
                  <a:pt x="1922264" y="0"/>
                </a:lnTo>
                <a:close/>
                <a:moveTo>
                  <a:pt x="89792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97" name="Freeform 3697"/>
          <p:cNvSpPr/>
          <p:nvPr/>
        </p:nvSpPr>
        <p:spPr>
          <a:xfrm rot="0" flipH="0" flipV="0">
            <a:off x="13034478" y="5336963"/>
            <a:ext cx="53692" cy="163191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98" name="Freeform 3698"/>
          <p:cNvSpPr/>
          <p:nvPr/>
        </p:nvSpPr>
        <p:spPr>
          <a:xfrm rot="0" flipH="0" flipV="0">
            <a:off x="13159268" y="5381947"/>
            <a:ext cx="103359" cy="118207"/>
          </a:xfrm>
          <a:custGeom>
            <a:pathLst>
              <a:path w="5742185" h="6567090">
                <a:moveTo>
                  <a:pt x="1141015" y="0"/>
                </a:moveTo>
                <a:lnTo>
                  <a:pt x="1699021" y="5457031"/>
                </a:lnTo>
                <a:lnTo>
                  <a:pt x="1729978" y="5457031"/>
                </a:lnTo>
                <a:lnTo>
                  <a:pt x="4570214" y="0"/>
                </a:lnTo>
                <a:lnTo>
                  <a:pt x="5742185" y="0"/>
                </a:lnTo>
                <a:lnTo>
                  <a:pt x="2095896" y="6567090"/>
                </a:lnTo>
                <a:lnTo>
                  <a:pt x="942578" y="6567090"/>
                </a:lnTo>
                <a:lnTo>
                  <a:pt x="0" y="0"/>
                </a:lnTo>
                <a:close/>
                <a:moveTo>
                  <a:pt x="6033690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99" name="Freeform 3699"/>
          <p:cNvSpPr/>
          <p:nvPr/>
        </p:nvSpPr>
        <p:spPr>
          <a:xfrm rot="0" flipH="0" flipV="0">
            <a:off x="13258277" y="5336963"/>
            <a:ext cx="53692" cy="163191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00" name="Freeform 3700"/>
          <p:cNvSpPr/>
          <p:nvPr/>
        </p:nvSpPr>
        <p:spPr>
          <a:xfrm rot="0" flipH="0" flipV="0">
            <a:off x="13309026" y="5336963"/>
            <a:ext cx="53692" cy="163191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01" name="Freeform 3701"/>
          <p:cNvSpPr/>
          <p:nvPr/>
        </p:nvSpPr>
        <p:spPr>
          <a:xfrm rot="0" flipH="0" flipV="0">
            <a:off x="13368484" y="5347011"/>
            <a:ext cx="66526" cy="154483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02" name="Freeform 3702"/>
          <p:cNvSpPr/>
          <p:nvPr/>
        </p:nvSpPr>
        <p:spPr>
          <a:xfrm rot="0" flipH="0" flipV="0">
            <a:off x="13440264" y="5347011"/>
            <a:ext cx="66526" cy="154483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03" name="Freeform 3703"/>
          <p:cNvSpPr/>
          <p:nvPr/>
        </p:nvSpPr>
        <p:spPr>
          <a:xfrm rot="0" flipH="0" flipV="0">
            <a:off x="13505544" y="5379269"/>
            <a:ext cx="110953" cy="123676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04" name="Freeform 3704"/>
          <p:cNvSpPr/>
          <p:nvPr/>
        </p:nvSpPr>
        <p:spPr>
          <a:xfrm rot="0" flipH="0" flipV="0">
            <a:off x="13624952" y="5336963"/>
            <a:ext cx="53692" cy="163191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05" name="Freeform 3705"/>
          <p:cNvSpPr/>
          <p:nvPr/>
        </p:nvSpPr>
        <p:spPr>
          <a:xfrm rot="0" flipH="0" flipV="0">
            <a:off x="13684409" y="5347011"/>
            <a:ext cx="66526" cy="154483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06" name="Freeform 3706"/>
          <p:cNvSpPr/>
          <p:nvPr/>
        </p:nvSpPr>
        <p:spPr>
          <a:xfrm rot="0" flipH="0" flipV="0">
            <a:off x="13746367" y="5338749"/>
            <a:ext cx="108720" cy="164195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07" name="Freeform 3707"/>
          <p:cNvSpPr/>
          <p:nvPr/>
        </p:nvSpPr>
        <p:spPr>
          <a:xfrm rot="0" flipH="0" flipV="0">
            <a:off x="13929447" y="5379269"/>
            <a:ext cx="183508" cy="120886"/>
          </a:xfrm>
          <a:custGeom>
            <a:pathLst>
              <a:path w="10194924" h="6715918">
                <a:moveTo>
                  <a:pt x="4471192" y="0"/>
                </a:moveTo>
                <a:cubicBezTo>
                  <a:pt x="4942415" y="0"/>
                  <a:pt x="5313427" y="101335"/>
                  <a:pt x="5584228" y="304006"/>
                </a:cubicBezTo>
                <a:cubicBezTo>
                  <a:pt x="5855029" y="506544"/>
                  <a:pt x="6033821" y="797983"/>
                  <a:pt x="6120605" y="1178322"/>
                </a:cubicBezTo>
                <a:cubicBezTo>
                  <a:pt x="6364551" y="831056"/>
                  <a:pt x="6689062" y="547886"/>
                  <a:pt x="7094139" y="328811"/>
                </a:cubicBezTo>
                <a:cubicBezTo>
                  <a:pt x="7499349" y="109603"/>
                  <a:pt x="7925195" y="0"/>
                  <a:pt x="8371680" y="0"/>
                </a:cubicBezTo>
                <a:cubicBezTo>
                  <a:pt x="8929819" y="0"/>
                  <a:pt x="9373194" y="130241"/>
                  <a:pt x="9701806" y="390723"/>
                </a:cubicBezTo>
                <a:cubicBezTo>
                  <a:pt x="10030551" y="651205"/>
                  <a:pt x="10194924" y="1012957"/>
                  <a:pt x="10194924" y="1475978"/>
                </a:cubicBezTo>
                <a:cubicBezTo>
                  <a:pt x="10194924" y="1645443"/>
                  <a:pt x="10179380" y="1828403"/>
                  <a:pt x="10148291" y="2024856"/>
                </a:cubicBezTo>
                <a:cubicBezTo>
                  <a:pt x="10117335" y="2221177"/>
                  <a:pt x="10070834" y="2472266"/>
                  <a:pt x="10008789" y="2778125"/>
                </a:cubicBezTo>
                <a:lnTo>
                  <a:pt x="9177931" y="6715918"/>
                </a:lnTo>
                <a:lnTo>
                  <a:pt x="8098828" y="6715918"/>
                </a:lnTo>
                <a:lnTo>
                  <a:pt x="8991797" y="2666603"/>
                </a:lnTo>
                <a:cubicBezTo>
                  <a:pt x="9057943" y="2360612"/>
                  <a:pt x="9095117" y="2149739"/>
                  <a:pt x="9103319" y="2033984"/>
                </a:cubicBezTo>
                <a:cubicBezTo>
                  <a:pt x="9111653" y="1918229"/>
                  <a:pt x="9115820" y="1854133"/>
                  <a:pt x="9115820" y="1841698"/>
                </a:cubicBezTo>
                <a:cubicBezTo>
                  <a:pt x="9115820" y="1585449"/>
                  <a:pt x="9018652" y="1372592"/>
                  <a:pt x="8824316" y="1203126"/>
                </a:cubicBezTo>
                <a:cubicBezTo>
                  <a:pt x="8630111" y="1033529"/>
                  <a:pt x="8392450" y="948729"/>
                  <a:pt x="8111330" y="948729"/>
                </a:cubicBezTo>
                <a:cubicBezTo>
                  <a:pt x="7747528" y="948729"/>
                  <a:pt x="7380617" y="1081021"/>
                  <a:pt x="7010597" y="1345604"/>
                </a:cubicBezTo>
                <a:cubicBezTo>
                  <a:pt x="6640577" y="1610188"/>
                  <a:pt x="6382145" y="1883039"/>
                  <a:pt x="6235302" y="2164159"/>
                </a:cubicBezTo>
                <a:cubicBezTo>
                  <a:pt x="6088590" y="2445279"/>
                  <a:pt x="5967676" y="2809081"/>
                  <a:pt x="5872558" y="3255565"/>
                </a:cubicBezTo>
                <a:lnTo>
                  <a:pt x="5128417" y="6715918"/>
                </a:lnTo>
                <a:lnTo>
                  <a:pt x="4049513" y="6715918"/>
                </a:lnTo>
                <a:lnTo>
                  <a:pt x="4805956" y="3106737"/>
                </a:lnTo>
                <a:cubicBezTo>
                  <a:pt x="4888639" y="2701660"/>
                  <a:pt x="4948567" y="2401954"/>
                  <a:pt x="4985741" y="2207617"/>
                </a:cubicBezTo>
                <a:cubicBezTo>
                  <a:pt x="5023047" y="2013280"/>
                  <a:pt x="5041700" y="1878938"/>
                  <a:pt x="5041700" y="1804590"/>
                </a:cubicBezTo>
                <a:cubicBezTo>
                  <a:pt x="5041700" y="1535906"/>
                  <a:pt x="4962127" y="1326091"/>
                  <a:pt x="4802980" y="1175147"/>
                </a:cubicBezTo>
                <a:cubicBezTo>
                  <a:pt x="4643833" y="1024202"/>
                  <a:pt x="4417482" y="948729"/>
                  <a:pt x="4123927" y="948729"/>
                </a:cubicBezTo>
                <a:cubicBezTo>
                  <a:pt x="3735254" y="948729"/>
                  <a:pt x="3356966" y="1089289"/>
                  <a:pt x="2989063" y="1370409"/>
                </a:cubicBezTo>
                <a:cubicBezTo>
                  <a:pt x="2621160" y="1651529"/>
                  <a:pt x="2363786" y="1906852"/>
                  <a:pt x="2216942" y="2136378"/>
                </a:cubicBezTo>
                <a:cubicBezTo>
                  <a:pt x="2070231" y="2365772"/>
                  <a:pt x="1938997" y="2728515"/>
                  <a:pt x="1823242" y="3224609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95411" y="148828"/>
                </a:lnTo>
                <a:lnTo>
                  <a:pt x="2399902" y="148828"/>
                </a:lnTo>
                <a:lnTo>
                  <a:pt x="2158205" y="1128712"/>
                </a:lnTo>
                <a:lnTo>
                  <a:pt x="2183010" y="1153517"/>
                </a:lnTo>
                <a:cubicBezTo>
                  <a:pt x="2484767" y="781380"/>
                  <a:pt x="2831966" y="496093"/>
                  <a:pt x="3224608" y="297656"/>
                </a:cubicBezTo>
                <a:cubicBezTo>
                  <a:pt x="3617382" y="99218"/>
                  <a:pt x="4032910" y="0"/>
                  <a:pt x="4471192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08" name="Freeform 3708"/>
          <p:cNvSpPr/>
          <p:nvPr/>
        </p:nvSpPr>
        <p:spPr>
          <a:xfrm rot="0" flipH="0" flipV="0">
            <a:off x="14129239" y="5379269"/>
            <a:ext cx="115192" cy="123676"/>
          </a:xfrm>
          <a:custGeom>
            <a:pathLst>
              <a:path w="6399610" h="6870897">
                <a:moveTo>
                  <a:pt x="3671094" y="0"/>
                </a:moveTo>
                <a:cubicBezTo>
                  <a:pt x="4564063" y="0"/>
                  <a:pt x="5242057" y="234619"/>
                  <a:pt x="5705078" y="703858"/>
                </a:cubicBezTo>
                <a:cubicBezTo>
                  <a:pt x="6168099" y="1173096"/>
                  <a:pt x="6399610" y="1843881"/>
                  <a:pt x="6399610" y="2716212"/>
                </a:cubicBezTo>
                <a:cubicBezTo>
                  <a:pt x="6399610" y="3877865"/>
                  <a:pt x="6059554" y="4860726"/>
                  <a:pt x="5379442" y="5664795"/>
                </a:cubicBezTo>
                <a:cubicBezTo>
                  <a:pt x="4699463" y="6468864"/>
                  <a:pt x="3828190" y="6870897"/>
                  <a:pt x="2765624" y="6870897"/>
                </a:cubicBezTo>
                <a:cubicBezTo>
                  <a:pt x="1938801" y="6870897"/>
                  <a:pt x="1271125" y="6618750"/>
                  <a:pt x="762595" y="6114454"/>
                </a:cubicBezTo>
                <a:cubicBezTo>
                  <a:pt x="254199" y="5610026"/>
                  <a:pt x="0" y="4944401"/>
                  <a:pt x="0" y="4117578"/>
                </a:cubicBezTo>
                <a:cubicBezTo>
                  <a:pt x="0" y="3001433"/>
                  <a:pt x="338998" y="2036167"/>
                  <a:pt x="1016992" y="1221779"/>
                </a:cubicBezTo>
                <a:cubicBezTo>
                  <a:pt x="1694987" y="407260"/>
                  <a:pt x="2579688" y="0"/>
                  <a:pt x="3671094" y="0"/>
                </a:cubicBezTo>
                <a:close/>
                <a:moveTo>
                  <a:pt x="6498828" y="6715918"/>
                </a:moveTo>
                <a:moveTo>
                  <a:pt x="1078905" y="4111426"/>
                </a:moveTo>
                <a:cubicBezTo>
                  <a:pt x="1078905" y="4686101"/>
                  <a:pt x="1240102" y="5130535"/>
                  <a:pt x="1562497" y="5444728"/>
                </a:cubicBezTo>
                <a:cubicBezTo>
                  <a:pt x="1885024" y="5758921"/>
                  <a:pt x="2323306" y="5916017"/>
                  <a:pt x="2877344" y="5916017"/>
                </a:cubicBezTo>
                <a:cubicBezTo>
                  <a:pt x="3571875" y="5916017"/>
                  <a:pt x="4152702" y="5592498"/>
                  <a:pt x="4619824" y="4945459"/>
                </a:cubicBezTo>
                <a:cubicBezTo>
                  <a:pt x="5086945" y="4298421"/>
                  <a:pt x="5320506" y="3584244"/>
                  <a:pt x="5320506" y="2802929"/>
                </a:cubicBezTo>
                <a:cubicBezTo>
                  <a:pt x="5320506" y="2249024"/>
                  <a:pt x="5169628" y="1801548"/>
                  <a:pt x="4867870" y="1460500"/>
                </a:cubicBezTo>
                <a:cubicBezTo>
                  <a:pt x="4566113" y="1119319"/>
                  <a:pt x="4136165" y="948729"/>
                  <a:pt x="3578027" y="948729"/>
                </a:cubicBezTo>
                <a:cubicBezTo>
                  <a:pt x="2866959" y="948729"/>
                  <a:pt x="2272639" y="1273307"/>
                  <a:pt x="1795066" y="1922462"/>
                </a:cubicBezTo>
                <a:cubicBezTo>
                  <a:pt x="1317625" y="2571485"/>
                  <a:pt x="1078905" y="3301140"/>
                  <a:pt x="1078905" y="4111426"/>
                </a:cubicBezTo>
                <a:close/>
                <a:moveTo>
                  <a:pt x="2387402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09" name="Freeform 3709"/>
          <p:cNvSpPr/>
          <p:nvPr/>
        </p:nvSpPr>
        <p:spPr>
          <a:xfrm rot="0" flipH="0" flipV="0">
            <a:off x="14255430" y="5379269"/>
            <a:ext cx="115417" cy="120886"/>
          </a:xfrm>
          <a:custGeom>
            <a:pathLst>
              <a:path w="6412110" h="6715918">
                <a:moveTo>
                  <a:pt x="4582714" y="0"/>
                </a:moveTo>
                <a:cubicBezTo>
                  <a:pt x="5202898" y="0"/>
                  <a:pt x="5662810" y="135400"/>
                  <a:pt x="5962450" y="406201"/>
                </a:cubicBezTo>
                <a:cubicBezTo>
                  <a:pt x="6262223" y="677002"/>
                  <a:pt x="6412110" y="1101791"/>
                  <a:pt x="6412110" y="1680567"/>
                </a:cubicBezTo>
                <a:cubicBezTo>
                  <a:pt x="6412110" y="1796322"/>
                  <a:pt x="6402783" y="1931723"/>
                  <a:pt x="6384130" y="2086768"/>
                </a:cubicBezTo>
                <a:cubicBezTo>
                  <a:pt x="6365609" y="2241814"/>
                  <a:pt x="6310840" y="2536362"/>
                  <a:pt x="6219824" y="2970411"/>
                </a:cubicBezTo>
                <a:lnTo>
                  <a:pt x="5419922" y="6715918"/>
                </a:lnTo>
                <a:lnTo>
                  <a:pt x="4341017" y="6715918"/>
                </a:lnTo>
                <a:lnTo>
                  <a:pt x="5258791" y="2480468"/>
                </a:lnTo>
                <a:cubicBezTo>
                  <a:pt x="5308400" y="2166276"/>
                  <a:pt x="5333205" y="1959570"/>
                  <a:pt x="5333205" y="1860351"/>
                </a:cubicBezTo>
                <a:cubicBezTo>
                  <a:pt x="5333205" y="1575130"/>
                  <a:pt x="5230877" y="1351888"/>
                  <a:pt x="5026222" y="1190625"/>
                </a:cubicBezTo>
                <a:cubicBezTo>
                  <a:pt x="4821567" y="1029361"/>
                  <a:pt x="4543556" y="948729"/>
                  <a:pt x="4192189" y="948729"/>
                </a:cubicBezTo>
                <a:cubicBezTo>
                  <a:pt x="3687761" y="948729"/>
                  <a:pt x="3199869" y="1149283"/>
                  <a:pt x="2728514" y="1550392"/>
                </a:cubicBezTo>
                <a:cubicBezTo>
                  <a:pt x="2257291" y="1951368"/>
                  <a:pt x="1965853" y="2443294"/>
                  <a:pt x="1854199" y="3026172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82910" y="148828"/>
                </a:lnTo>
                <a:lnTo>
                  <a:pt x="2424706" y="148828"/>
                </a:lnTo>
                <a:lnTo>
                  <a:pt x="2220117" y="1141015"/>
                </a:lnTo>
                <a:lnTo>
                  <a:pt x="2244922" y="1141015"/>
                </a:lnTo>
                <a:cubicBezTo>
                  <a:pt x="2513606" y="777213"/>
                  <a:pt x="2850487" y="496093"/>
                  <a:pt x="3255564" y="297656"/>
                </a:cubicBezTo>
                <a:cubicBezTo>
                  <a:pt x="3660774" y="99218"/>
                  <a:pt x="4103157" y="0"/>
                  <a:pt x="4582714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10" name="Freeform 3710"/>
          <p:cNvSpPr/>
          <p:nvPr/>
        </p:nvSpPr>
        <p:spPr>
          <a:xfrm rot="0" flipH="0" flipV="0">
            <a:off x="14385883" y="5379269"/>
            <a:ext cx="110953" cy="123676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11" name="Freeform 3711"/>
          <p:cNvSpPr/>
          <p:nvPr/>
        </p:nvSpPr>
        <p:spPr>
          <a:xfrm rot="0" flipH="0" flipV="0">
            <a:off x="14504398" y="5379269"/>
            <a:ext cx="102580" cy="123676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12" name="Freeform 3712"/>
          <p:cNvSpPr/>
          <p:nvPr/>
        </p:nvSpPr>
        <p:spPr>
          <a:xfrm rot="0" flipH="0" flipV="0">
            <a:off x="14623727" y="5347011"/>
            <a:ext cx="66526" cy="154483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13" name="Freeform 3713"/>
          <p:cNvSpPr/>
          <p:nvPr/>
        </p:nvSpPr>
        <p:spPr>
          <a:xfrm rot="0" flipH="0" flipV="0">
            <a:off x="14685684" y="5379269"/>
            <a:ext cx="108720" cy="123676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14" name="Freeform 3714"/>
          <p:cNvSpPr/>
          <p:nvPr/>
        </p:nvSpPr>
        <p:spPr>
          <a:xfrm rot="0" flipH="0" flipV="0">
            <a:off x="14868765" y="5336963"/>
            <a:ext cx="115417" cy="163191"/>
          </a:xfrm>
          <a:custGeom>
            <a:pathLst>
              <a:path w="6412110" h="9066212">
                <a:moveTo>
                  <a:pt x="2995214" y="0"/>
                </a:moveTo>
                <a:lnTo>
                  <a:pt x="2220117" y="3460353"/>
                </a:lnTo>
                <a:lnTo>
                  <a:pt x="2244922" y="3491309"/>
                </a:lnTo>
                <a:cubicBezTo>
                  <a:pt x="2513606" y="3127507"/>
                  <a:pt x="2850487" y="2846387"/>
                  <a:pt x="3255564" y="2647950"/>
                </a:cubicBezTo>
                <a:cubicBezTo>
                  <a:pt x="3660774" y="2449512"/>
                  <a:pt x="4103157" y="2350294"/>
                  <a:pt x="4582714" y="2350294"/>
                </a:cubicBezTo>
                <a:cubicBezTo>
                  <a:pt x="5202898" y="2350294"/>
                  <a:pt x="5662810" y="2485694"/>
                  <a:pt x="5962450" y="2756495"/>
                </a:cubicBezTo>
                <a:cubicBezTo>
                  <a:pt x="6262223" y="3027296"/>
                  <a:pt x="6412110" y="3452085"/>
                  <a:pt x="6412110" y="4030861"/>
                </a:cubicBezTo>
                <a:cubicBezTo>
                  <a:pt x="6412110" y="4146616"/>
                  <a:pt x="6402783" y="4282017"/>
                  <a:pt x="6384130" y="4437062"/>
                </a:cubicBezTo>
                <a:cubicBezTo>
                  <a:pt x="6365609" y="4592108"/>
                  <a:pt x="6310840" y="4886656"/>
                  <a:pt x="6219824" y="5320705"/>
                </a:cubicBezTo>
                <a:lnTo>
                  <a:pt x="5419922" y="9066212"/>
                </a:lnTo>
                <a:lnTo>
                  <a:pt x="4341017" y="9066212"/>
                </a:lnTo>
                <a:lnTo>
                  <a:pt x="5258791" y="4805958"/>
                </a:lnTo>
                <a:cubicBezTo>
                  <a:pt x="5308400" y="4508302"/>
                  <a:pt x="5333205" y="4309864"/>
                  <a:pt x="5333205" y="4210645"/>
                </a:cubicBezTo>
                <a:cubicBezTo>
                  <a:pt x="5333205" y="3925424"/>
                  <a:pt x="5230877" y="3702182"/>
                  <a:pt x="5026222" y="3540919"/>
                </a:cubicBezTo>
                <a:cubicBezTo>
                  <a:pt x="4821567" y="3379655"/>
                  <a:pt x="4543556" y="3299023"/>
                  <a:pt x="4192189" y="3299023"/>
                </a:cubicBezTo>
                <a:cubicBezTo>
                  <a:pt x="3687761" y="3299023"/>
                  <a:pt x="3199869" y="3499577"/>
                  <a:pt x="2728514" y="3900686"/>
                </a:cubicBezTo>
                <a:cubicBezTo>
                  <a:pt x="2257291" y="4301662"/>
                  <a:pt x="1961752" y="4820444"/>
                  <a:pt x="1841895" y="5457031"/>
                </a:cubicBez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15" name="Freeform 3715"/>
          <p:cNvSpPr/>
          <p:nvPr/>
        </p:nvSpPr>
        <p:spPr>
          <a:xfrm rot="0" flipH="0" flipV="0">
            <a:off x="14995865" y="5336963"/>
            <a:ext cx="53692" cy="163191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16" name="Freeform 3716"/>
          <p:cNvSpPr/>
          <p:nvPr/>
        </p:nvSpPr>
        <p:spPr>
          <a:xfrm rot="0" flipH="0" flipV="0">
            <a:off x="15051193" y="5381947"/>
            <a:ext cx="115414" cy="120997"/>
          </a:xfrm>
          <a:custGeom>
            <a:pathLst>
              <a:path w="6411913" h="6722069">
                <a:moveTo>
                  <a:pt x="2071093" y="0"/>
                </a:moveTo>
                <a:lnTo>
                  <a:pt x="1190625" y="4030861"/>
                </a:lnTo>
                <a:cubicBezTo>
                  <a:pt x="1116145" y="4378126"/>
                  <a:pt x="1078905" y="4653028"/>
                  <a:pt x="1078905" y="4855567"/>
                </a:cubicBezTo>
                <a:cubicBezTo>
                  <a:pt x="1078905" y="5136687"/>
                  <a:pt x="1180174" y="5358937"/>
                  <a:pt x="1382713" y="5522317"/>
                </a:cubicBezTo>
                <a:cubicBezTo>
                  <a:pt x="1585384" y="5685565"/>
                  <a:pt x="1864453" y="5767189"/>
                  <a:pt x="2219921" y="5767189"/>
                </a:cubicBezTo>
                <a:cubicBezTo>
                  <a:pt x="2807031" y="5767189"/>
                  <a:pt x="3316553" y="5552215"/>
                  <a:pt x="3748485" y="5122267"/>
                </a:cubicBezTo>
                <a:cubicBezTo>
                  <a:pt x="4180550" y="4692319"/>
                  <a:pt x="4452409" y="4202377"/>
                  <a:pt x="4564063" y="3652440"/>
                </a:cubicBezTo>
                <a:lnTo>
                  <a:pt x="5333008" y="0"/>
                </a:lnTo>
                <a:lnTo>
                  <a:pt x="6411913" y="0"/>
                </a:lnTo>
                <a:lnTo>
                  <a:pt x="5029200" y="6567090"/>
                </a:lnTo>
                <a:lnTo>
                  <a:pt x="3987404" y="6567090"/>
                </a:lnTo>
                <a:lnTo>
                  <a:pt x="4191993" y="5574903"/>
                </a:lnTo>
                <a:lnTo>
                  <a:pt x="4161036" y="5574903"/>
                </a:lnTo>
                <a:cubicBezTo>
                  <a:pt x="3879917" y="5955242"/>
                  <a:pt x="3533643" y="6241521"/>
                  <a:pt x="3122216" y="6433740"/>
                </a:cubicBezTo>
                <a:cubicBezTo>
                  <a:pt x="2710921" y="6625959"/>
                  <a:pt x="2277865" y="6722069"/>
                  <a:pt x="1823046" y="6722069"/>
                </a:cubicBezTo>
                <a:cubicBezTo>
                  <a:pt x="1207096" y="6722069"/>
                  <a:pt x="749234" y="6585676"/>
                  <a:pt x="449461" y="6312892"/>
                </a:cubicBezTo>
                <a:cubicBezTo>
                  <a:pt x="149821" y="6039974"/>
                  <a:pt x="0" y="5614127"/>
                  <a:pt x="0" y="5035351"/>
                </a:cubicBezTo>
                <a:cubicBezTo>
                  <a:pt x="0" y="4869987"/>
                  <a:pt x="17529" y="4674658"/>
                  <a:pt x="52586" y="4449365"/>
                </a:cubicBezTo>
                <a:cubicBezTo>
                  <a:pt x="87776" y="4224073"/>
                  <a:pt x="138444" y="3964649"/>
                  <a:pt x="204590" y="3671094"/>
                </a:cubicBezTo>
                <a:lnTo>
                  <a:pt x="986036" y="0"/>
                </a:lnTo>
                <a:close/>
                <a:moveTo>
                  <a:pt x="637480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17" name="Freeform 3717"/>
          <p:cNvSpPr/>
          <p:nvPr/>
        </p:nvSpPr>
        <p:spPr>
          <a:xfrm rot="0" flipH="0" flipV="0">
            <a:off x="15173716" y="5336963"/>
            <a:ext cx="118654" cy="163191"/>
          </a:xfrm>
          <a:custGeom>
            <a:pathLst>
              <a:path w="6591894" h="9066212">
                <a:moveTo>
                  <a:pt x="2982911" y="0"/>
                </a:moveTo>
                <a:lnTo>
                  <a:pt x="1854199" y="5333008"/>
                </a:lnTo>
                <a:lnTo>
                  <a:pt x="1879003" y="5357812"/>
                </a:lnTo>
                <a:lnTo>
                  <a:pt x="5178027" y="2499122"/>
                </a:lnTo>
                <a:lnTo>
                  <a:pt x="6591894" y="2499122"/>
                </a:lnTo>
                <a:lnTo>
                  <a:pt x="3733203" y="4923830"/>
                </a:lnTo>
                <a:lnTo>
                  <a:pt x="5358010" y="9066212"/>
                </a:lnTo>
                <a:lnTo>
                  <a:pt x="4148731" y="9066212"/>
                </a:lnTo>
                <a:lnTo>
                  <a:pt x="2871191" y="5574903"/>
                </a:lnTo>
                <a:lnTo>
                  <a:pt x="1575195" y="6728420"/>
                </a:ln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18" name="Freeform 3718"/>
          <p:cNvSpPr/>
          <p:nvPr/>
        </p:nvSpPr>
        <p:spPr>
          <a:xfrm rot="0" flipH="0" flipV="0">
            <a:off x="15283445" y="5336963"/>
            <a:ext cx="118654" cy="163191"/>
          </a:xfrm>
          <a:custGeom>
            <a:pathLst>
              <a:path w="6591894" h="9066212">
                <a:moveTo>
                  <a:pt x="2982911" y="0"/>
                </a:moveTo>
                <a:lnTo>
                  <a:pt x="1854199" y="5333008"/>
                </a:lnTo>
                <a:lnTo>
                  <a:pt x="1879003" y="5357812"/>
                </a:lnTo>
                <a:lnTo>
                  <a:pt x="5178027" y="2499122"/>
                </a:lnTo>
                <a:lnTo>
                  <a:pt x="6591894" y="2499122"/>
                </a:lnTo>
                <a:lnTo>
                  <a:pt x="3733203" y="4923830"/>
                </a:lnTo>
                <a:lnTo>
                  <a:pt x="5358010" y="9066212"/>
                </a:lnTo>
                <a:lnTo>
                  <a:pt x="4148731" y="9066212"/>
                </a:lnTo>
                <a:lnTo>
                  <a:pt x="2871191" y="5574903"/>
                </a:lnTo>
                <a:lnTo>
                  <a:pt x="1575195" y="6728420"/>
                </a:ln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19" name="Freeform 3719"/>
          <p:cNvSpPr/>
          <p:nvPr/>
        </p:nvSpPr>
        <p:spPr>
          <a:xfrm rot="0" flipH="0" flipV="0">
            <a:off x="15392058" y="5379269"/>
            <a:ext cx="108720" cy="123676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20" name="Freeform 3720"/>
          <p:cNvSpPr/>
          <p:nvPr/>
        </p:nvSpPr>
        <p:spPr>
          <a:xfrm rot="0" flipH="0" flipV="0">
            <a:off x="15510922" y="5379269"/>
            <a:ext cx="102580" cy="123676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21" name="Freeform 3721"/>
          <p:cNvSpPr/>
          <p:nvPr/>
        </p:nvSpPr>
        <p:spPr>
          <a:xfrm rot="0" flipH="0" flipV="0">
            <a:off x="15624894" y="5379269"/>
            <a:ext cx="110953" cy="123676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22" name="Freeform 3722"/>
          <p:cNvSpPr/>
          <p:nvPr/>
        </p:nvSpPr>
        <p:spPr>
          <a:xfrm rot="0" flipH="0" flipV="0">
            <a:off x="15743409" y="5379269"/>
            <a:ext cx="102580" cy="123676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23" name="Freeform 3723"/>
          <p:cNvSpPr/>
          <p:nvPr/>
        </p:nvSpPr>
        <p:spPr>
          <a:xfrm rot="0" flipH="0" flipV="0">
            <a:off x="15862738" y="5347011"/>
            <a:ext cx="66526" cy="154483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24" name="Freeform 3724"/>
          <p:cNvSpPr/>
          <p:nvPr/>
        </p:nvSpPr>
        <p:spPr>
          <a:xfrm rot="0" flipH="0" flipV="0">
            <a:off x="15924696" y="5379269"/>
            <a:ext cx="108720" cy="123676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25" name="Freeform 3725"/>
          <p:cNvSpPr/>
          <p:nvPr/>
        </p:nvSpPr>
        <p:spPr>
          <a:xfrm rot="0" flipH="0" flipV="0">
            <a:off x="16054502" y="5474816"/>
            <a:ext cx="183058" cy="25338"/>
          </a:xfrm>
          <a:custGeom>
            <a:pathLst>
              <a:path w="10169922" h="1407715">
                <a:moveTo>
                  <a:pt x="1711524" y="0"/>
                </a:moveTo>
                <a:lnTo>
                  <a:pt x="1407716" y="1407715"/>
                </a:lnTo>
                <a:lnTo>
                  <a:pt x="0" y="1407715"/>
                </a:lnTo>
                <a:lnTo>
                  <a:pt x="303808" y="0"/>
                </a:lnTo>
                <a:close/>
                <a:moveTo>
                  <a:pt x="911622" y="1407715"/>
                </a:moveTo>
                <a:moveTo>
                  <a:pt x="5940822" y="0"/>
                </a:moveTo>
                <a:lnTo>
                  <a:pt x="5636816" y="1407715"/>
                </a:lnTo>
                <a:lnTo>
                  <a:pt x="4229299" y="1407715"/>
                </a:lnTo>
                <a:lnTo>
                  <a:pt x="4533107" y="0"/>
                </a:lnTo>
                <a:close/>
                <a:moveTo>
                  <a:pt x="911622" y="1407715"/>
                </a:moveTo>
                <a:moveTo>
                  <a:pt x="10169922" y="0"/>
                </a:moveTo>
                <a:lnTo>
                  <a:pt x="9866114" y="1407715"/>
                </a:lnTo>
                <a:lnTo>
                  <a:pt x="8458399" y="1407715"/>
                </a:lnTo>
                <a:lnTo>
                  <a:pt x="8762207" y="0"/>
                </a:lnTo>
                <a:close/>
                <a:moveTo>
                  <a:pt x="911622" y="1407715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26" name="Freeform 3726"/>
          <p:cNvSpPr/>
          <p:nvPr/>
        </p:nvSpPr>
        <p:spPr>
          <a:xfrm rot="0" flipH="0" flipV="0">
            <a:off x="16247383" y="5333059"/>
            <a:ext cx="75009" cy="212415"/>
          </a:xfrm>
          <a:custGeom>
            <a:pathLst>
              <a:path w="4167187" h="11800879">
                <a:moveTo>
                  <a:pt x="2430859" y="0"/>
                </a:moveTo>
                <a:lnTo>
                  <a:pt x="3137891" y="0"/>
                </a:lnTo>
                <a:cubicBezTo>
                  <a:pt x="3439649" y="686197"/>
                  <a:pt x="3686637" y="1457192"/>
                  <a:pt x="3878857" y="2312987"/>
                </a:cubicBezTo>
                <a:cubicBezTo>
                  <a:pt x="4071077" y="3168782"/>
                  <a:pt x="4167187" y="3960482"/>
                  <a:pt x="4167187" y="4688086"/>
                </a:cubicBezTo>
                <a:cubicBezTo>
                  <a:pt x="4167187" y="5878711"/>
                  <a:pt x="3917089" y="7030045"/>
                  <a:pt x="3416895" y="8142089"/>
                </a:cubicBezTo>
                <a:cubicBezTo>
                  <a:pt x="2916700" y="9254133"/>
                  <a:pt x="2075391" y="10473729"/>
                  <a:pt x="892969" y="11800879"/>
                </a:cubicBezTo>
                <a:lnTo>
                  <a:pt x="0" y="11800879"/>
                </a:lnTo>
                <a:cubicBezTo>
                  <a:pt x="1029362" y="10601919"/>
                  <a:pt x="1801415" y="9373062"/>
                  <a:pt x="2316162" y="8114308"/>
                </a:cubicBezTo>
                <a:cubicBezTo>
                  <a:pt x="2830909" y="6855420"/>
                  <a:pt x="3088282" y="5558300"/>
                  <a:pt x="3088282" y="4222948"/>
                </a:cubicBezTo>
                <a:cubicBezTo>
                  <a:pt x="3088282" y="3445735"/>
                  <a:pt x="3031397" y="2704703"/>
                  <a:pt x="2917626" y="1999853"/>
                </a:cubicBezTo>
                <a:cubicBezTo>
                  <a:pt x="2803987" y="1295003"/>
                  <a:pt x="2641732" y="628385"/>
                  <a:pt x="2430859" y="0"/>
                </a:cubicBezTo>
                <a:close/>
                <a:moveTo>
                  <a:pt x="10771385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27" name="Rectangle 3727"/>
          <p:cNvSpPr/>
          <p:nvPr/>
        </p:nvSpPr>
        <p:spPr>
          <a:xfrm rot="0" flipH="0" flipV="0">
            <a:off x="5958800" y="2186839"/>
            <a:ext cx="4101591" cy="304494"/>
          </a:xfrm>
          <a:prstGeom prst="rect">
            <a:avLst/>
          </a:prstGeom>
        </p:spPr>
      </p:sp>
      <p:sp>
        <p:nvSpPr>
          <p:cNvPr id="3728" name="Freeform 3728"/>
          <p:cNvSpPr/>
          <p:nvPr/>
        </p:nvSpPr>
        <p:spPr>
          <a:xfrm rot="0" flipH="0" flipV="0">
            <a:off x="5964134" y="2237367"/>
            <a:ext cx="130595" cy="181324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29" name="Freeform 3729"/>
          <p:cNvSpPr/>
          <p:nvPr/>
        </p:nvSpPr>
        <p:spPr>
          <a:xfrm rot="0" flipH="0" flipV="0">
            <a:off x="6105358" y="2237367"/>
            <a:ext cx="130595" cy="184919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30" name="Freeform 3730"/>
          <p:cNvSpPr/>
          <p:nvPr/>
        </p:nvSpPr>
        <p:spPr>
          <a:xfrm rot="0" flipH="0" flipV="0">
            <a:off x="6260099" y="2240839"/>
            <a:ext cx="80740" cy="177851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31" name="Freeform 3731"/>
          <p:cNvSpPr/>
          <p:nvPr/>
        </p:nvSpPr>
        <p:spPr>
          <a:xfrm rot="0" flipH="0" flipV="0">
            <a:off x="6387806" y="2237367"/>
            <a:ext cx="130595" cy="184919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32" name="Freeform 3732"/>
          <p:cNvSpPr/>
          <p:nvPr/>
        </p:nvSpPr>
        <p:spPr>
          <a:xfrm rot="0" flipH="0" flipV="0">
            <a:off x="6537213" y="2333859"/>
            <a:ext cx="76398" cy="31003"/>
          </a:xfrm>
          <a:custGeom>
            <a:pathLst>
              <a:path w="3819922" h="1550194">
                <a:moveTo>
                  <a:pt x="3819922" y="0"/>
                </a:moveTo>
                <a:lnTo>
                  <a:pt x="3819922" y="1550194"/>
                </a:lnTo>
                <a:lnTo>
                  <a:pt x="0" y="1550194"/>
                </a:lnTo>
                <a:lnTo>
                  <a:pt x="0" y="0"/>
                </a:lnTo>
                <a:close/>
                <a:moveTo>
                  <a:pt x="3565723" y="4241601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33" name="Freeform 3733"/>
          <p:cNvSpPr/>
          <p:nvPr/>
        </p:nvSpPr>
        <p:spPr>
          <a:xfrm rot="0" flipH="0" flipV="0">
            <a:off x="6632408" y="2237367"/>
            <a:ext cx="130595" cy="181324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34" name="Freeform 3734"/>
          <p:cNvSpPr/>
          <p:nvPr/>
        </p:nvSpPr>
        <p:spPr>
          <a:xfrm rot="0" flipH="0" flipV="0">
            <a:off x="6773632" y="2237367"/>
            <a:ext cx="130595" cy="184919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35" name="Freeform 3735"/>
          <p:cNvSpPr/>
          <p:nvPr/>
        </p:nvSpPr>
        <p:spPr>
          <a:xfrm rot="0" flipH="0" flipV="0">
            <a:off x="6928373" y="2240839"/>
            <a:ext cx="80740" cy="177851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36" name="Freeform 3736"/>
          <p:cNvSpPr/>
          <p:nvPr/>
        </p:nvSpPr>
        <p:spPr>
          <a:xfrm rot="0" flipH="0" flipV="0">
            <a:off x="7055088" y="2237367"/>
            <a:ext cx="132083" cy="184919"/>
          </a:xfrm>
          <a:custGeom>
            <a:pathLst>
              <a:path w="6604199" h="9245996">
                <a:moveTo>
                  <a:pt x="3286522" y="0"/>
                </a:moveTo>
                <a:cubicBezTo>
                  <a:pt x="4092707" y="0"/>
                  <a:pt x="4792398" y="233627"/>
                  <a:pt x="5385594" y="700881"/>
                </a:cubicBezTo>
                <a:cubicBezTo>
                  <a:pt x="5978922" y="1168003"/>
                  <a:pt x="6275586" y="1755047"/>
                  <a:pt x="6275586" y="2462014"/>
                </a:cubicBezTo>
                <a:cubicBezTo>
                  <a:pt x="6275586" y="2891962"/>
                  <a:pt x="6170149" y="3270250"/>
                  <a:pt x="5959277" y="3596878"/>
                </a:cubicBezTo>
                <a:cubicBezTo>
                  <a:pt x="5748404" y="3923374"/>
                  <a:pt x="5438378" y="4150717"/>
                  <a:pt x="5029200" y="4278908"/>
                </a:cubicBezTo>
                <a:lnTo>
                  <a:pt x="5029200" y="4303712"/>
                </a:lnTo>
                <a:cubicBezTo>
                  <a:pt x="5525294" y="4419468"/>
                  <a:pt x="5911784" y="4661297"/>
                  <a:pt x="6188670" y="5029200"/>
                </a:cubicBezTo>
                <a:cubicBezTo>
                  <a:pt x="6465689" y="5397103"/>
                  <a:pt x="6604199" y="5829102"/>
                  <a:pt x="6604199" y="6325195"/>
                </a:cubicBezTo>
                <a:cubicBezTo>
                  <a:pt x="6604199" y="7193426"/>
                  <a:pt x="6285839" y="7897283"/>
                  <a:pt x="5649119" y="8436769"/>
                </a:cubicBezTo>
                <a:cubicBezTo>
                  <a:pt x="5012531" y="8976254"/>
                  <a:pt x="4229166" y="9245996"/>
                  <a:pt x="3299024" y="9245996"/>
                </a:cubicBezTo>
                <a:cubicBezTo>
                  <a:pt x="2298502" y="9245996"/>
                  <a:pt x="1498534" y="8962827"/>
                  <a:pt x="899120" y="8396486"/>
                </a:cubicBezTo>
                <a:cubicBezTo>
                  <a:pt x="299707" y="7830145"/>
                  <a:pt x="0" y="7067418"/>
                  <a:pt x="0" y="6108303"/>
                </a:cubicBezTo>
                <a:lnTo>
                  <a:pt x="0" y="6002734"/>
                </a:lnTo>
                <a:lnTo>
                  <a:pt x="1711524" y="6002734"/>
                </a:lnTo>
                <a:cubicBezTo>
                  <a:pt x="1740495" y="6560873"/>
                  <a:pt x="1891374" y="6992937"/>
                  <a:pt x="2164160" y="7298928"/>
                </a:cubicBezTo>
                <a:cubicBezTo>
                  <a:pt x="2437077" y="7604786"/>
                  <a:pt x="2807097" y="7757716"/>
                  <a:pt x="3274219" y="7757716"/>
                </a:cubicBezTo>
                <a:cubicBezTo>
                  <a:pt x="3704167" y="7757716"/>
                  <a:pt x="4053483" y="7624432"/>
                  <a:pt x="4322167" y="7357864"/>
                </a:cubicBezTo>
                <a:cubicBezTo>
                  <a:pt x="4590852" y="7091164"/>
                  <a:pt x="4725194" y="6759377"/>
                  <a:pt x="4725194" y="6362502"/>
                </a:cubicBezTo>
                <a:cubicBezTo>
                  <a:pt x="4725194" y="5920118"/>
                  <a:pt x="4593960" y="5589389"/>
                  <a:pt x="4331494" y="5370314"/>
                </a:cubicBezTo>
                <a:cubicBezTo>
                  <a:pt x="4069027" y="5151239"/>
                  <a:pt x="3578093" y="5041702"/>
                  <a:pt x="2858691" y="5041702"/>
                </a:cubicBezTo>
                <a:lnTo>
                  <a:pt x="2666405" y="5041702"/>
                </a:lnTo>
                <a:lnTo>
                  <a:pt x="2666405" y="3770312"/>
                </a:lnTo>
                <a:lnTo>
                  <a:pt x="2970411" y="3782814"/>
                </a:lnTo>
                <a:cubicBezTo>
                  <a:pt x="3478808" y="3782814"/>
                  <a:pt x="3870457" y="3685646"/>
                  <a:pt x="4145360" y="3491309"/>
                </a:cubicBezTo>
                <a:cubicBezTo>
                  <a:pt x="4420394" y="3296973"/>
                  <a:pt x="4557911" y="3022071"/>
                  <a:pt x="4557911" y="2666603"/>
                </a:cubicBezTo>
                <a:cubicBezTo>
                  <a:pt x="4557911" y="2311003"/>
                  <a:pt x="4439047" y="2024724"/>
                  <a:pt x="4201319" y="1807766"/>
                </a:cubicBezTo>
                <a:cubicBezTo>
                  <a:pt x="3963591" y="1590675"/>
                  <a:pt x="3662826" y="1482130"/>
                  <a:pt x="3299024" y="1482130"/>
                </a:cubicBezTo>
                <a:cubicBezTo>
                  <a:pt x="2893814" y="1482130"/>
                  <a:pt x="2566128" y="1615480"/>
                  <a:pt x="2315964" y="1882180"/>
                </a:cubicBezTo>
                <a:cubicBezTo>
                  <a:pt x="2065933" y="2148747"/>
                  <a:pt x="1936816" y="2544564"/>
                  <a:pt x="1928614" y="3069630"/>
                </a:cubicBezTo>
                <a:lnTo>
                  <a:pt x="217091" y="3069630"/>
                </a:lnTo>
                <a:cubicBezTo>
                  <a:pt x="250164" y="2135386"/>
                  <a:pt x="545703" y="1390253"/>
                  <a:pt x="1103710" y="834231"/>
                </a:cubicBezTo>
                <a:cubicBezTo>
                  <a:pt x="1661848" y="278077"/>
                  <a:pt x="2389452" y="0"/>
                  <a:pt x="3286522" y="0"/>
                </a:cubicBezTo>
                <a:close/>
                <a:moveTo>
                  <a:pt x="88491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37" name="Freeform 3737"/>
          <p:cNvSpPr/>
          <p:nvPr/>
        </p:nvSpPr>
        <p:spPr>
          <a:xfrm rot="0" flipH="0" flipV="0">
            <a:off x="7207472" y="2289706"/>
            <a:ext cx="39814" cy="128984"/>
          </a:xfrm>
          <a:custGeom>
            <a:pathLst>
              <a:path w="1990725" h="6449218">
                <a:moveTo>
                  <a:pt x="1990725" y="0"/>
                </a:moveTo>
                <a:lnTo>
                  <a:pt x="1990725" y="1953418"/>
                </a:lnTo>
                <a:lnTo>
                  <a:pt x="0" y="1953418"/>
                </a:lnTo>
                <a:lnTo>
                  <a:pt x="0" y="0"/>
                </a:lnTo>
                <a:close/>
                <a:moveTo>
                  <a:pt x="5674122" y="6449218"/>
                </a:moveTo>
                <a:moveTo>
                  <a:pt x="1990725" y="4495800"/>
                </a:moveTo>
                <a:lnTo>
                  <a:pt x="1990725" y="6449218"/>
                </a:lnTo>
                <a:lnTo>
                  <a:pt x="0" y="6449218"/>
                </a:lnTo>
                <a:lnTo>
                  <a:pt x="0" y="4495800"/>
                </a:lnTo>
                <a:close/>
                <a:moveTo>
                  <a:pt x="1178322" y="6449218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38" name="Freeform 3738"/>
          <p:cNvSpPr/>
          <p:nvPr/>
        </p:nvSpPr>
        <p:spPr>
          <a:xfrm rot="0" flipH="0" flipV="0">
            <a:off x="7350172" y="2237367"/>
            <a:ext cx="127496" cy="181324"/>
          </a:xfrm>
          <a:custGeom>
            <a:pathLst>
              <a:path w="6374805" h="9066212">
                <a:moveTo>
                  <a:pt x="6374805" y="0"/>
                </a:moveTo>
                <a:lnTo>
                  <a:pt x="6374805" y="1674416"/>
                </a:lnTo>
                <a:lnTo>
                  <a:pt x="1996877" y="1674416"/>
                </a:lnTo>
                <a:lnTo>
                  <a:pt x="1996877" y="3770312"/>
                </a:lnTo>
                <a:lnTo>
                  <a:pt x="5791994" y="3770312"/>
                </a:lnTo>
                <a:lnTo>
                  <a:pt x="5791994" y="5320705"/>
                </a:lnTo>
                <a:lnTo>
                  <a:pt x="1996877" y="5320705"/>
                </a:lnTo>
                <a:lnTo>
                  <a:pt x="199687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39" name="Freeform 3739"/>
          <p:cNvSpPr/>
          <p:nvPr/>
        </p:nvSpPr>
        <p:spPr>
          <a:xfrm rot="0" flipH="0" flipV="0">
            <a:off x="7497813" y="2237367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40" name="Freeform 3740"/>
          <p:cNvSpPr/>
          <p:nvPr/>
        </p:nvSpPr>
        <p:spPr>
          <a:xfrm rot="0" flipH="0" flipV="0">
            <a:off x="7563092" y="2237367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41" name="Freeform 3741"/>
          <p:cNvSpPr/>
          <p:nvPr/>
        </p:nvSpPr>
        <p:spPr>
          <a:xfrm rot="0" flipH="0" flipV="0">
            <a:off x="7623285" y="2283876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42" name="Freeform 3742"/>
          <p:cNvSpPr/>
          <p:nvPr/>
        </p:nvSpPr>
        <p:spPr>
          <a:xfrm rot="0" flipH="0" flipV="0">
            <a:off x="7775868" y="2283876"/>
            <a:ext cx="121665" cy="13841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43" name="Freeform 3743"/>
          <p:cNvSpPr/>
          <p:nvPr/>
        </p:nvSpPr>
        <p:spPr>
          <a:xfrm rot="0" flipH="0" flipV="0">
            <a:off x="7914624" y="2283876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44" name="Freeform 3744"/>
          <p:cNvSpPr/>
          <p:nvPr/>
        </p:nvSpPr>
        <p:spPr>
          <a:xfrm rot="0" flipH="0" flipV="0">
            <a:off x="8059887" y="2237367"/>
            <a:ext cx="135437" cy="181324"/>
          </a:xfrm>
          <a:custGeom>
            <a:pathLst>
              <a:path w="6771878" h="9066212">
                <a:moveTo>
                  <a:pt x="3274218" y="0"/>
                </a:moveTo>
                <a:cubicBezTo>
                  <a:pt x="3398308" y="0"/>
                  <a:pt x="3563672" y="6217"/>
                  <a:pt x="3770312" y="18653"/>
                </a:cubicBezTo>
                <a:cubicBezTo>
                  <a:pt x="3977084" y="31089"/>
                  <a:pt x="4130079" y="41408"/>
                  <a:pt x="4229298" y="49609"/>
                </a:cubicBezTo>
                <a:lnTo>
                  <a:pt x="4229298" y="1395412"/>
                </a:lnTo>
                <a:cubicBezTo>
                  <a:pt x="4109310" y="1382977"/>
                  <a:pt x="3994546" y="1373650"/>
                  <a:pt x="3885009" y="1367433"/>
                </a:cubicBezTo>
                <a:cubicBezTo>
                  <a:pt x="3775471" y="1361215"/>
                  <a:pt x="3673144" y="1358106"/>
                  <a:pt x="3578026" y="1358106"/>
                </a:cubicBezTo>
                <a:cubicBezTo>
                  <a:pt x="3325878" y="1358106"/>
                  <a:pt x="3147086" y="1412875"/>
                  <a:pt x="3041650" y="1522412"/>
                </a:cubicBezTo>
                <a:cubicBezTo>
                  <a:pt x="2936213" y="1631950"/>
                  <a:pt x="2883495" y="1856250"/>
                  <a:pt x="2883495" y="2195314"/>
                </a:cubicBezTo>
                <a:lnTo>
                  <a:pt x="2883495" y="2499122"/>
                </a:lnTo>
                <a:lnTo>
                  <a:pt x="4130079" y="2499122"/>
                </a:lnTo>
                <a:lnTo>
                  <a:pt x="4130079" y="3708400"/>
                </a:lnTo>
                <a:lnTo>
                  <a:pt x="2883495" y="3708400"/>
                </a:lnTo>
                <a:lnTo>
                  <a:pt x="2883495" y="9066212"/>
                </a:lnTo>
                <a:lnTo>
                  <a:pt x="1079103" y="9066212"/>
                </a:lnTo>
                <a:lnTo>
                  <a:pt x="1079103" y="3708400"/>
                </a:lnTo>
                <a:lnTo>
                  <a:pt x="0" y="3708400"/>
                </a:lnTo>
                <a:lnTo>
                  <a:pt x="0" y="2499122"/>
                </a:lnTo>
                <a:lnTo>
                  <a:pt x="1079103" y="2499122"/>
                </a:lnTo>
                <a:lnTo>
                  <a:pt x="1079103" y="2046486"/>
                </a:lnTo>
                <a:cubicBezTo>
                  <a:pt x="1079103" y="1364390"/>
                  <a:pt x="1276482" y="852818"/>
                  <a:pt x="1671240" y="511770"/>
                </a:cubicBezTo>
                <a:cubicBezTo>
                  <a:pt x="2065998" y="170590"/>
                  <a:pt x="2600325" y="0"/>
                  <a:pt x="3274218" y="0"/>
                </a:cubicBezTo>
                <a:close/>
                <a:moveTo>
                  <a:pt x="9066212" y="9066212"/>
                </a:moveTo>
                <a:moveTo>
                  <a:pt x="6771878" y="0"/>
                </a:moveTo>
                <a:lnTo>
                  <a:pt x="6771878" y="1482130"/>
                </a:lnTo>
                <a:lnTo>
                  <a:pt x="4967287" y="1482130"/>
                </a:lnTo>
                <a:lnTo>
                  <a:pt x="4967287" y="0"/>
                </a:lnTo>
                <a:close/>
                <a:moveTo>
                  <a:pt x="9066212" y="9066212"/>
                </a:moveTo>
                <a:moveTo>
                  <a:pt x="6771878" y="2499122"/>
                </a:moveTo>
                <a:lnTo>
                  <a:pt x="6771878" y="9066212"/>
                </a:lnTo>
                <a:lnTo>
                  <a:pt x="4967287" y="9066212"/>
                </a:lnTo>
                <a:lnTo>
                  <a:pt x="4967287" y="2499122"/>
                </a:lnTo>
                <a:close/>
                <a:moveTo>
                  <a:pt x="656709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45" name="Freeform 3745"/>
          <p:cNvSpPr/>
          <p:nvPr/>
        </p:nvSpPr>
        <p:spPr>
          <a:xfrm rot="0" flipH="0" flipV="0">
            <a:off x="8217936" y="2283876"/>
            <a:ext cx="127992" cy="13841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46" name="Freeform 3746"/>
          <p:cNvSpPr/>
          <p:nvPr/>
        </p:nvSpPr>
        <p:spPr>
          <a:xfrm rot="0" flipH="0" flipV="0">
            <a:off x="8369311" y="2283876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47" name="Freeform 3747"/>
          <p:cNvSpPr/>
          <p:nvPr/>
        </p:nvSpPr>
        <p:spPr>
          <a:xfrm rot="0" flipH="0" flipV="0">
            <a:off x="8593260" y="2237367"/>
            <a:ext cx="129853" cy="181324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48" name="Freeform 3748"/>
          <p:cNvSpPr/>
          <p:nvPr/>
        </p:nvSpPr>
        <p:spPr>
          <a:xfrm rot="0" flipH="0" flipV="0">
            <a:off x="8730253" y="2283876"/>
            <a:ext cx="127992" cy="13841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49" name="Freeform 3749"/>
          <p:cNvSpPr/>
          <p:nvPr/>
        </p:nvSpPr>
        <p:spPr>
          <a:xfrm rot="0" flipH="0" flipV="0">
            <a:off x="8881629" y="2283876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50" name="Freeform 3750"/>
          <p:cNvSpPr/>
          <p:nvPr/>
        </p:nvSpPr>
        <p:spPr>
          <a:xfrm rot="0" flipH="0" flipV="0">
            <a:off x="9026417" y="2237367"/>
            <a:ext cx="133572" cy="184919"/>
          </a:xfrm>
          <a:custGeom>
            <a:pathLst>
              <a:path w="6678613" h="9245996">
                <a:moveTo>
                  <a:pt x="6678613" y="0"/>
                </a:moveTo>
                <a:lnTo>
                  <a:pt x="6678613" y="9066212"/>
                </a:lnTo>
                <a:lnTo>
                  <a:pt x="4960938" y="9066212"/>
                </a:lnTo>
                <a:lnTo>
                  <a:pt x="4960938" y="8229005"/>
                </a:lnTo>
                <a:lnTo>
                  <a:pt x="4936133" y="8229005"/>
                </a:lnTo>
                <a:cubicBezTo>
                  <a:pt x="4741796" y="8563835"/>
                  <a:pt x="4474104" y="8817041"/>
                  <a:pt x="4133056" y="8988623"/>
                </a:cubicBezTo>
                <a:cubicBezTo>
                  <a:pt x="3792009" y="9160205"/>
                  <a:pt x="3396126" y="9245996"/>
                  <a:pt x="2945408" y="9245996"/>
                </a:cubicBezTo>
                <a:cubicBezTo>
                  <a:pt x="2048338" y="9245996"/>
                  <a:pt x="1333169" y="8916326"/>
                  <a:pt x="799902" y="8256984"/>
                </a:cubicBezTo>
                <a:cubicBezTo>
                  <a:pt x="266634" y="7597510"/>
                  <a:pt x="0" y="6753093"/>
                  <a:pt x="0" y="5723731"/>
                </a:cubicBezTo>
                <a:cubicBezTo>
                  <a:pt x="0" y="4748080"/>
                  <a:pt x="262467" y="3937794"/>
                  <a:pt x="787400" y="3292872"/>
                </a:cubicBezTo>
                <a:cubicBezTo>
                  <a:pt x="1312466" y="2647950"/>
                  <a:pt x="2019432" y="2325489"/>
                  <a:pt x="2908300" y="2325489"/>
                </a:cubicBezTo>
                <a:cubicBezTo>
                  <a:pt x="3317610" y="2325489"/>
                  <a:pt x="3691731" y="2408172"/>
                  <a:pt x="4030663" y="2573536"/>
                </a:cubicBezTo>
                <a:cubicBezTo>
                  <a:pt x="4369726" y="2738901"/>
                  <a:pt x="4642578" y="2980730"/>
                  <a:pt x="4849217" y="3299023"/>
                </a:cubicBezTo>
                <a:lnTo>
                  <a:pt x="4874022" y="3299023"/>
                </a:lnTo>
                <a:lnTo>
                  <a:pt x="4874022" y="0"/>
                </a:lnTo>
                <a:close/>
                <a:moveTo>
                  <a:pt x="8656836" y="9066212"/>
                </a:moveTo>
                <a:moveTo>
                  <a:pt x="1798241" y="5773341"/>
                </a:moveTo>
                <a:cubicBezTo>
                  <a:pt x="1798241" y="6385190"/>
                  <a:pt x="1940851" y="6890610"/>
                  <a:pt x="2226072" y="7289602"/>
                </a:cubicBezTo>
                <a:cubicBezTo>
                  <a:pt x="2511425" y="7688461"/>
                  <a:pt x="2897981" y="7887891"/>
                  <a:pt x="3385741" y="7887891"/>
                </a:cubicBezTo>
                <a:cubicBezTo>
                  <a:pt x="3885935" y="7887891"/>
                  <a:pt x="4269383" y="7702947"/>
                  <a:pt x="4536083" y="7333059"/>
                </a:cubicBezTo>
                <a:cubicBezTo>
                  <a:pt x="4802783" y="6963040"/>
                  <a:pt x="4936133" y="6441083"/>
                  <a:pt x="4936133" y="5767189"/>
                </a:cubicBezTo>
                <a:cubicBezTo>
                  <a:pt x="4936133" y="5126368"/>
                  <a:pt x="4805892" y="4618898"/>
                  <a:pt x="4545409" y="4244777"/>
                </a:cubicBezTo>
                <a:cubicBezTo>
                  <a:pt x="4284927" y="3870656"/>
                  <a:pt x="3896320" y="3683595"/>
                  <a:pt x="3379589" y="3683595"/>
                </a:cubicBezTo>
                <a:cubicBezTo>
                  <a:pt x="2879394" y="3683595"/>
                  <a:pt x="2490788" y="3870656"/>
                  <a:pt x="2213769" y="4244777"/>
                </a:cubicBezTo>
                <a:cubicBezTo>
                  <a:pt x="1936750" y="4618898"/>
                  <a:pt x="1798241" y="5128419"/>
                  <a:pt x="1798241" y="5773341"/>
                </a:cubicBezTo>
                <a:close/>
                <a:moveTo>
                  <a:pt x="28834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51" name="Freeform 3751"/>
          <p:cNvSpPr/>
          <p:nvPr/>
        </p:nvSpPr>
        <p:spPr>
          <a:xfrm rot="0" flipH="0" flipV="0">
            <a:off x="9187930" y="2237367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52" name="Freeform 3752"/>
          <p:cNvSpPr/>
          <p:nvPr/>
        </p:nvSpPr>
        <p:spPr>
          <a:xfrm rot="0" flipH="0" flipV="0">
            <a:off x="9246636" y="2237367"/>
            <a:ext cx="133572" cy="184919"/>
          </a:xfrm>
          <a:custGeom>
            <a:pathLst>
              <a:path w="6678613" h="9245996">
                <a:moveTo>
                  <a:pt x="6678613" y="0"/>
                </a:moveTo>
                <a:lnTo>
                  <a:pt x="6678613" y="9066212"/>
                </a:lnTo>
                <a:lnTo>
                  <a:pt x="4960938" y="9066212"/>
                </a:lnTo>
                <a:lnTo>
                  <a:pt x="4960938" y="8229005"/>
                </a:lnTo>
                <a:lnTo>
                  <a:pt x="4936133" y="8229005"/>
                </a:lnTo>
                <a:cubicBezTo>
                  <a:pt x="4741796" y="8563835"/>
                  <a:pt x="4474104" y="8817041"/>
                  <a:pt x="4133056" y="8988623"/>
                </a:cubicBezTo>
                <a:cubicBezTo>
                  <a:pt x="3792009" y="9160205"/>
                  <a:pt x="3396126" y="9245996"/>
                  <a:pt x="2945408" y="9245996"/>
                </a:cubicBezTo>
                <a:cubicBezTo>
                  <a:pt x="2048338" y="9245996"/>
                  <a:pt x="1333169" y="8916326"/>
                  <a:pt x="799902" y="8256984"/>
                </a:cubicBezTo>
                <a:cubicBezTo>
                  <a:pt x="266634" y="7597510"/>
                  <a:pt x="0" y="6753093"/>
                  <a:pt x="0" y="5723731"/>
                </a:cubicBezTo>
                <a:cubicBezTo>
                  <a:pt x="0" y="4748080"/>
                  <a:pt x="262467" y="3937794"/>
                  <a:pt x="787400" y="3292872"/>
                </a:cubicBezTo>
                <a:cubicBezTo>
                  <a:pt x="1312466" y="2647950"/>
                  <a:pt x="2019432" y="2325489"/>
                  <a:pt x="2908300" y="2325489"/>
                </a:cubicBezTo>
                <a:cubicBezTo>
                  <a:pt x="3317610" y="2325489"/>
                  <a:pt x="3691731" y="2408172"/>
                  <a:pt x="4030663" y="2573536"/>
                </a:cubicBezTo>
                <a:cubicBezTo>
                  <a:pt x="4369726" y="2738901"/>
                  <a:pt x="4642578" y="2980730"/>
                  <a:pt x="4849217" y="3299023"/>
                </a:cubicBezTo>
                <a:lnTo>
                  <a:pt x="4874022" y="3299023"/>
                </a:lnTo>
                <a:lnTo>
                  <a:pt x="4874022" y="0"/>
                </a:lnTo>
                <a:close/>
                <a:moveTo>
                  <a:pt x="8656836" y="9066212"/>
                </a:moveTo>
                <a:moveTo>
                  <a:pt x="1798241" y="5773341"/>
                </a:moveTo>
                <a:cubicBezTo>
                  <a:pt x="1798241" y="6385190"/>
                  <a:pt x="1940851" y="6890610"/>
                  <a:pt x="2226072" y="7289602"/>
                </a:cubicBezTo>
                <a:cubicBezTo>
                  <a:pt x="2511425" y="7688461"/>
                  <a:pt x="2897981" y="7887891"/>
                  <a:pt x="3385741" y="7887891"/>
                </a:cubicBezTo>
                <a:cubicBezTo>
                  <a:pt x="3885935" y="7887891"/>
                  <a:pt x="4269383" y="7702947"/>
                  <a:pt x="4536083" y="7333059"/>
                </a:cubicBezTo>
                <a:cubicBezTo>
                  <a:pt x="4802783" y="6963040"/>
                  <a:pt x="4936133" y="6441083"/>
                  <a:pt x="4936133" y="5767189"/>
                </a:cubicBezTo>
                <a:cubicBezTo>
                  <a:pt x="4936133" y="5126368"/>
                  <a:pt x="4805892" y="4618898"/>
                  <a:pt x="4545409" y="4244777"/>
                </a:cubicBezTo>
                <a:cubicBezTo>
                  <a:pt x="4284927" y="3870656"/>
                  <a:pt x="3896320" y="3683595"/>
                  <a:pt x="3379589" y="3683595"/>
                </a:cubicBezTo>
                <a:cubicBezTo>
                  <a:pt x="2879394" y="3683595"/>
                  <a:pt x="2490788" y="3870656"/>
                  <a:pt x="2213769" y="4244777"/>
                </a:cubicBezTo>
                <a:cubicBezTo>
                  <a:pt x="1936750" y="4618898"/>
                  <a:pt x="1798241" y="5128419"/>
                  <a:pt x="1798241" y="5773341"/>
                </a:cubicBezTo>
                <a:close/>
                <a:moveTo>
                  <a:pt x="28834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53" name="Freeform 3753"/>
          <p:cNvSpPr/>
          <p:nvPr/>
        </p:nvSpPr>
        <p:spPr>
          <a:xfrm rot="0" flipH="0" flipV="0">
            <a:off x="9401575" y="2283876"/>
            <a:ext cx="127992" cy="13841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54" name="Freeform 3754"/>
          <p:cNvSpPr/>
          <p:nvPr/>
        </p:nvSpPr>
        <p:spPr>
          <a:xfrm rot="0" flipH="0" flipV="0">
            <a:off x="9547371" y="2283876"/>
            <a:ext cx="127992" cy="13841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55" name="Freeform 3755"/>
          <p:cNvSpPr/>
          <p:nvPr/>
        </p:nvSpPr>
        <p:spPr>
          <a:xfrm rot="0" flipH="0" flipV="0">
            <a:off x="9686468" y="2248035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56" name="Freeform 3756"/>
          <p:cNvSpPr/>
          <p:nvPr/>
        </p:nvSpPr>
        <p:spPr>
          <a:xfrm rot="0" flipH="0" flipV="0">
            <a:off x="9789147" y="2237367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57" name="Freeform 3757"/>
          <p:cNvSpPr/>
          <p:nvPr/>
        </p:nvSpPr>
        <p:spPr>
          <a:xfrm rot="0" flipH="0" flipV="0">
            <a:off x="9853433" y="2283876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58" name="Rectangle 3758"/>
          <p:cNvSpPr/>
          <p:nvPr/>
        </p:nvSpPr>
        <p:spPr>
          <a:xfrm rot="0" flipH="0" flipV="0">
            <a:off x="5958800" y="2537359"/>
            <a:ext cx="2876041" cy="304494"/>
          </a:xfrm>
          <a:prstGeom prst="rect">
            <a:avLst/>
          </a:prstGeom>
        </p:spPr>
      </p:sp>
      <p:sp>
        <p:nvSpPr>
          <p:cNvPr id="3759" name="Freeform 3759"/>
          <p:cNvSpPr/>
          <p:nvPr/>
        </p:nvSpPr>
        <p:spPr>
          <a:xfrm rot="0" flipH="0" flipV="0">
            <a:off x="5960288" y="2598554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60" name="Freeform 3760"/>
          <p:cNvSpPr/>
          <p:nvPr/>
        </p:nvSpPr>
        <p:spPr>
          <a:xfrm rot="0" flipH="0" flipV="0">
            <a:off x="6061975" y="2637869"/>
            <a:ext cx="123154" cy="134937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61" name="Freeform 3761"/>
          <p:cNvSpPr/>
          <p:nvPr/>
        </p:nvSpPr>
        <p:spPr>
          <a:xfrm rot="0" flipH="0" flipV="0">
            <a:off x="6200064" y="2598554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62" name="Freeform 3762"/>
          <p:cNvSpPr/>
          <p:nvPr/>
        </p:nvSpPr>
        <p:spPr>
          <a:xfrm rot="0" flipH="0" flipV="0">
            <a:off x="6304974" y="2587886"/>
            <a:ext cx="129853" cy="181324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63" name="Freeform 3763"/>
          <p:cNvSpPr/>
          <p:nvPr/>
        </p:nvSpPr>
        <p:spPr>
          <a:xfrm rot="0" flipH="0" flipV="0">
            <a:off x="6448539" y="2587886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64" name="Freeform 3764"/>
          <p:cNvSpPr/>
          <p:nvPr/>
        </p:nvSpPr>
        <p:spPr>
          <a:xfrm rot="0" flipH="0" flipV="0">
            <a:off x="6512825" y="2634396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65" name="Freeform 3765"/>
          <p:cNvSpPr/>
          <p:nvPr/>
        </p:nvSpPr>
        <p:spPr>
          <a:xfrm rot="0" flipH="0" flipV="0">
            <a:off x="6650914" y="2598554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66" name="Freeform 3766"/>
          <p:cNvSpPr/>
          <p:nvPr/>
        </p:nvSpPr>
        <p:spPr>
          <a:xfrm rot="0" flipH="0" flipV="0">
            <a:off x="6747494" y="2634396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67" name="Freeform 3767"/>
          <p:cNvSpPr/>
          <p:nvPr/>
        </p:nvSpPr>
        <p:spPr>
          <a:xfrm rot="0" flipH="0" flipV="0">
            <a:off x="6908260" y="2730142"/>
            <a:ext cx="39814" cy="81236"/>
          </a:xfrm>
          <a:custGeom>
            <a:pathLst>
              <a:path w="1990725" h="4061816">
                <a:moveTo>
                  <a:pt x="1990725" y="0"/>
                </a:moveTo>
                <a:lnTo>
                  <a:pt x="1990725" y="1990724"/>
                </a:lnTo>
                <a:cubicBezTo>
                  <a:pt x="1990725" y="2478483"/>
                  <a:pt x="1820135" y="2917691"/>
                  <a:pt x="1478955" y="3308349"/>
                </a:cubicBezTo>
                <a:cubicBezTo>
                  <a:pt x="1137907" y="3699006"/>
                  <a:pt x="649089" y="3950162"/>
                  <a:pt x="12502" y="4061816"/>
                </a:cubicBezTo>
                <a:lnTo>
                  <a:pt x="12502" y="3150194"/>
                </a:lnTo>
                <a:cubicBezTo>
                  <a:pt x="289521" y="3084048"/>
                  <a:pt x="509654" y="2942430"/>
                  <a:pt x="672902" y="2725339"/>
                </a:cubicBezTo>
                <a:cubicBezTo>
                  <a:pt x="836150" y="2508381"/>
                  <a:pt x="917774" y="2280046"/>
                  <a:pt x="917774" y="2040333"/>
                </a:cubicBezTo>
                <a:lnTo>
                  <a:pt x="917774" y="1953418"/>
                </a:lnTo>
                <a:lnTo>
                  <a:pt x="0" y="1953418"/>
                </a:lnTo>
                <a:lnTo>
                  <a:pt x="0" y="0"/>
                </a:lnTo>
                <a:close/>
                <a:moveTo>
                  <a:pt x="1178322" y="1953418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68" name="Freeform 3768"/>
          <p:cNvSpPr/>
          <p:nvPr/>
        </p:nvSpPr>
        <p:spPr>
          <a:xfrm rot="0" flipH="0" flipV="0">
            <a:off x="7043150" y="2583548"/>
            <a:ext cx="178343" cy="190003"/>
          </a:xfrm>
          <a:custGeom>
            <a:pathLst>
              <a:path w="8917186" h="9500194">
                <a:moveTo>
                  <a:pt x="4458494" y="0"/>
                </a:moveTo>
                <a:cubicBezTo>
                  <a:pt x="5806281" y="0"/>
                  <a:pt x="6886311" y="451644"/>
                  <a:pt x="7698581" y="1354931"/>
                </a:cubicBezTo>
                <a:cubicBezTo>
                  <a:pt x="8510985" y="2258219"/>
                  <a:pt x="8917186" y="3402343"/>
                  <a:pt x="8917186" y="4787304"/>
                </a:cubicBezTo>
                <a:cubicBezTo>
                  <a:pt x="8917186" y="6139061"/>
                  <a:pt x="8508934" y="7262482"/>
                  <a:pt x="7692430" y="8157567"/>
                </a:cubicBezTo>
                <a:cubicBezTo>
                  <a:pt x="6875925" y="9052652"/>
                  <a:pt x="5797947" y="9500194"/>
                  <a:pt x="4458494" y="9500194"/>
                </a:cubicBezTo>
                <a:cubicBezTo>
                  <a:pt x="3586295" y="9500194"/>
                  <a:pt x="2810140" y="9299706"/>
                  <a:pt x="2130028" y="8898731"/>
                </a:cubicBezTo>
                <a:cubicBezTo>
                  <a:pt x="1449917" y="8497623"/>
                  <a:pt x="924851" y="7934325"/>
                  <a:pt x="554831" y="7208837"/>
                </a:cubicBezTo>
                <a:cubicBezTo>
                  <a:pt x="184944" y="6483217"/>
                  <a:pt x="0" y="5676040"/>
                  <a:pt x="0" y="4787304"/>
                </a:cubicBezTo>
                <a:cubicBezTo>
                  <a:pt x="0" y="3389908"/>
                  <a:pt x="408186" y="2242675"/>
                  <a:pt x="1224558" y="1345604"/>
                </a:cubicBezTo>
                <a:cubicBezTo>
                  <a:pt x="2041062" y="448534"/>
                  <a:pt x="3119041" y="0"/>
                  <a:pt x="4458494" y="0"/>
                </a:cubicBezTo>
                <a:close/>
                <a:moveTo>
                  <a:pt x="8799314" y="9283104"/>
                </a:moveTo>
                <a:moveTo>
                  <a:pt x="1990527" y="4787304"/>
                </a:moveTo>
                <a:cubicBezTo>
                  <a:pt x="1990527" y="5680273"/>
                  <a:pt x="2204442" y="6408936"/>
                  <a:pt x="2632274" y="6973292"/>
                </a:cubicBezTo>
                <a:cubicBezTo>
                  <a:pt x="3060237" y="7537516"/>
                  <a:pt x="3668977" y="7819628"/>
                  <a:pt x="4458494" y="7819628"/>
                </a:cubicBezTo>
                <a:cubicBezTo>
                  <a:pt x="5239941" y="7819628"/>
                  <a:pt x="5845638" y="7541617"/>
                  <a:pt x="6275586" y="6985595"/>
                </a:cubicBezTo>
                <a:cubicBezTo>
                  <a:pt x="6705534" y="6429573"/>
                  <a:pt x="6920508" y="5696810"/>
                  <a:pt x="6920508" y="4787304"/>
                </a:cubicBezTo>
                <a:cubicBezTo>
                  <a:pt x="6920508" y="3832291"/>
                  <a:pt x="6702425" y="3074723"/>
                  <a:pt x="6266260" y="2514600"/>
                </a:cubicBezTo>
                <a:cubicBezTo>
                  <a:pt x="5830094" y="1954345"/>
                  <a:pt x="5223404" y="1674217"/>
                  <a:pt x="4446191" y="1674217"/>
                </a:cubicBezTo>
                <a:cubicBezTo>
                  <a:pt x="3673078" y="1674217"/>
                  <a:pt x="3070490" y="1957453"/>
                  <a:pt x="2638425" y="2523926"/>
                </a:cubicBezTo>
                <a:cubicBezTo>
                  <a:pt x="2206493" y="3090267"/>
                  <a:pt x="1990527" y="3844726"/>
                  <a:pt x="1990527" y="4787304"/>
                </a:cubicBezTo>
                <a:close/>
                <a:moveTo>
                  <a:pt x="4012010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69" name="Freeform 3769"/>
          <p:cNvSpPr/>
          <p:nvPr/>
        </p:nvSpPr>
        <p:spPr>
          <a:xfrm rot="0" flipH="0" flipV="0">
            <a:off x="7244599" y="2637869"/>
            <a:ext cx="123154" cy="134937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70" name="Freeform 3770"/>
          <p:cNvSpPr/>
          <p:nvPr/>
        </p:nvSpPr>
        <p:spPr>
          <a:xfrm rot="0" flipH="0" flipV="0">
            <a:off x="7395960" y="2587886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71" name="Freeform 3771"/>
          <p:cNvSpPr/>
          <p:nvPr/>
        </p:nvSpPr>
        <p:spPr>
          <a:xfrm rot="0" flipH="0" flipV="0">
            <a:off x="7460245" y="2637869"/>
            <a:ext cx="123154" cy="134937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72" name="Freeform 3772"/>
          <p:cNvSpPr/>
          <p:nvPr/>
        </p:nvSpPr>
        <p:spPr>
          <a:xfrm rot="0" flipH="0" flipV="0">
            <a:off x="7610613" y="2634396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73" name="Freeform 3773"/>
          <p:cNvSpPr/>
          <p:nvPr/>
        </p:nvSpPr>
        <p:spPr>
          <a:xfrm rot="0" flipH="0" flipV="0">
            <a:off x="7815961" y="2637869"/>
            <a:ext cx="134937" cy="177601"/>
          </a:xfrm>
          <a:custGeom>
            <a:pathLst>
              <a:path w="6746874" h="8880077">
                <a:moveTo>
                  <a:pt x="1934765" y="0"/>
                </a:moveTo>
                <a:lnTo>
                  <a:pt x="3423046" y="4495800"/>
                </a:lnTo>
                <a:lnTo>
                  <a:pt x="3447850" y="4495800"/>
                </a:lnTo>
                <a:lnTo>
                  <a:pt x="4880371" y="0"/>
                </a:lnTo>
                <a:lnTo>
                  <a:pt x="6746874" y="0"/>
                </a:lnTo>
                <a:lnTo>
                  <a:pt x="3956247" y="7515819"/>
                </a:lnTo>
                <a:cubicBezTo>
                  <a:pt x="3790883" y="7954102"/>
                  <a:pt x="3536618" y="8291048"/>
                  <a:pt x="3193454" y="8526660"/>
                </a:cubicBezTo>
                <a:cubicBezTo>
                  <a:pt x="2850421" y="8762271"/>
                  <a:pt x="2406054" y="8880077"/>
                  <a:pt x="1860350" y="8880077"/>
                </a:cubicBezTo>
                <a:cubicBezTo>
                  <a:pt x="1599868" y="8880077"/>
                  <a:pt x="1379669" y="8873859"/>
                  <a:pt x="1199752" y="8861424"/>
                </a:cubicBezTo>
                <a:cubicBezTo>
                  <a:pt x="1019968" y="8849121"/>
                  <a:pt x="835024" y="8832650"/>
                  <a:pt x="644921" y="8812013"/>
                </a:cubicBezTo>
                <a:lnTo>
                  <a:pt x="644921" y="7329883"/>
                </a:lnTo>
                <a:cubicBezTo>
                  <a:pt x="863996" y="7354622"/>
                  <a:pt x="1043780" y="7371092"/>
                  <a:pt x="1184274" y="7379294"/>
                </a:cubicBezTo>
                <a:cubicBezTo>
                  <a:pt x="1324900" y="7387629"/>
                  <a:pt x="1459308" y="7391796"/>
                  <a:pt x="1587499" y="7391796"/>
                </a:cubicBezTo>
                <a:cubicBezTo>
                  <a:pt x="1843748" y="7391796"/>
                  <a:pt x="2042119" y="7313215"/>
                  <a:pt x="2182613" y="7156052"/>
                </a:cubicBezTo>
                <a:cubicBezTo>
                  <a:pt x="2323239" y="6999022"/>
                  <a:pt x="2393552" y="6802701"/>
                  <a:pt x="2393552" y="6567090"/>
                </a:cubicBezTo>
                <a:cubicBezTo>
                  <a:pt x="2393552" y="6505046"/>
                  <a:pt x="2389385" y="6444059"/>
                  <a:pt x="2381050" y="6384131"/>
                </a:cubicBezTo>
                <a:cubicBezTo>
                  <a:pt x="2372848" y="6324203"/>
                  <a:pt x="2350160" y="6248731"/>
                  <a:pt x="2312986" y="6157714"/>
                </a:cubicBezTo>
                <a:lnTo>
                  <a:pt x="0" y="0"/>
                </a:lnTo>
                <a:close/>
                <a:moveTo>
                  <a:pt x="664765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74" name="Freeform 3774"/>
          <p:cNvSpPr/>
          <p:nvPr/>
        </p:nvSpPr>
        <p:spPr>
          <a:xfrm rot="0" flipH="0" flipV="0">
            <a:off x="7964158" y="2587886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75" name="Freeform 3775"/>
          <p:cNvSpPr/>
          <p:nvPr/>
        </p:nvSpPr>
        <p:spPr>
          <a:xfrm rot="0" flipH="0" flipV="0">
            <a:off x="8029436" y="2587886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76" name="Freeform 3776"/>
          <p:cNvSpPr/>
          <p:nvPr/>
        </p:nvSpPr>
        <p:spPr>
          <a:xfrm rot="0" flipH="0" flipV="0">
            <a:off x="8089629" y="2634396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77" name="Freeform 3777"/>
          <p:cNvSpPr/>
          <p:nvPr/>
        </p:nvSpPr>
        <p:spPr>
          <a:xfrm rot="0" flipH="0" flipV="0">
            <a:off x="8248661" y="2634396"/>
            <a:ext cx="133572" cy="181074"/>
          </a:xfrm>
          <a:custGeom>
            <a:pathLst>
              <a:path w="6678613" h="9053710">
                <a:moveTo>
                  <a:pt x="3695899" y="0"/>
                </a:moveTo>
                <a:cubicBezTo>
                  <a:pt x="4626041" y="0"/>
                  <a:pt x="5355696" y="325570"/>
                  <a:pt x="5884863" y="976709"/>
                </a:cubicBezTo>
                <a:cubicBezTo>
                  <a:pt x="6414030" y="1627849"/>
                  <a:pt x="6678613" y="2478418"/>
                  <a:pt x="6678613" y="3528417"/>
                </a:cubicBezTo>
                <a:cubicBezTo>
                  <a:pt x="6678613" y="4499967"/>
                  <a:pt x="6418130" y="5308203"/>
                  <a:pt x="5897166" y="5953125"/>
                </a:cubicBezTo>
                <a:cubicBezTo>
                  <a:pt x="5376334" y="6598047"/>
                  <a:pt x="4675651" y="6920507"/>
                  <a:pt x="3795117" y="6920507"/>
                </a:cubicBezTo>
                <a:cubicBezTo>
                  <a:pt x="3394141" y="6920507"/>
                  <a:pt x="3020021" y="6834716"/>
                  <a:pt x="2672755" y="6663134"/>
                </a:cubicBezTo>
                <a:cubicBezTo>
                  <a:pt x="2325489" y="6491552"/>
                  <a:pt x="2044369" y="6246614"/>
                  <a:pt x="1829396" y="5928320"/>
                </a:cubicBezTo>
                <a:lnTo>
                  <a:pt x="1798241" y="5928320"/>
                </a:lnTo>
                <a:lnTo>
                  <a:pt x="1798241" y="9053710"/>
                </a:lnTo>
                <a:lnTo>
                  <a:pt x="0" y="9053710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10841"/>
                </a:lnTo>
                <a:lnTo>
                  <a:pt x="1736328" y="1010841"/>
                </a:lnTo>
                <a:cubicBezTo>
                  <a:pt x="1951302" y="667676"/>
                  <a:pt x="2225146" y="413412"/>
                  <a:pt x="2557860" y="248047"/>
                </a:cubicBezTo>
                <a:cubicBezTo>
                  <a:pt x="2890706" y="82683"/>
                  <a:pt x="3270052" y="0"/>
                  <a:pt x="3695899" y="0"/>
                </a:cubicBezTo>
                <a:close/>
                <a:moveTo>
                  <a:pt x="6052344" y="6740723"/>
                </a:moveTo>
                <a:moveTo>
                  <a:pt x="1736328" y="3478808"/>
                </a:moveTo>
                <a:cubicBezTo>
                  <a:pt x="1736328" y="4107193"/>
                  <a:pt x="1870671" y="4611555"/>
                  <a:pt x="2139355" y="4991894"/>
                </a:cubicBezTo>
                <a:cubicBezTo>
                  <a:pt x="2408039" y="5372232"/>
                  <a:pt x="2798696" y="5562402"/>
                  <a:pt x="3311327" y="5562402"/>
                </a:cubicBezTo>
                <a:cubicBezTo>
                  <a:pt x="3811654" y="5562402"/>
                  <a:pt x="4197152" y="5380501"/>
                  <a:pt x="4467821" y="5016698"/>
                </a:cubicBezTo>
                <a:cubicBezTo>
                  <a:pt x="4738621" y="4652896"/>
                  <a:pt x="4874022" y="4140266"/>
                  <a:pt x="4874022" y="3478808"/>
                </a:cubicBezTo>
                <a:cubicBezTo>
                  <a:pt x="4874022" y="2850423"/>
                  <a:pt x="4739680" y="2339909"/>
                  <a:pt x="4470996" y="1947267"/>
                </a:cubicBezTo>
                <a:cubicBezTo>
                  <a:pt x="4202311" y="1554493"/>
                  <a:pt x="3807487" y="1358106"/>
                  <a:pt x="3286522" y="1358106"/>
                </a:cubicBezTo>
                <a:cubicBezTo>
                  <a:pt x="2790428" y="1358106"/>
                  <a:pt x="2408039" y="1544174"/>
                  <a:pt x="2139355" y="1916311"/>
                </a:cubicBezTo>
                <a:cubicBezTo>
                  <a:pt x="1870671" y="2288315"/>
                  <a:pt x="1736328" y="2809148"/>
                  <a:pt x="1736328" y="3478808"/>
                </a:cubicBezTo>
                <a:close/>
                <a:moveTo>
                  <a:pt x="2573536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78" name="Freeform 3778"/>
          <p:cNvSpPr/>
          <p:nvPr/>
        </p:nvSpPr>
        <p:spPr>
          <a:xfrm rot="0" flipH="0" flipV="0">
            <a:off x="8404593" y="2587886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79" name="Freeform 3779"/>
          <p:cNvSpPr/>
          <p:nvPr/>
        </p:nvSpPr>
        <p:spPr>
          <a:xfrm rot="0" flipH="0" flipV="0">
            <a:off x="8462430" y="2634396"/>
            <a:ext cx="121665" cy="13841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80" name="Freeform 3780"/>
          <p:cNvSpPr/>
          <p:nvPr/>
        </p:nvSpPr>
        <p:spPr>
          <a:xfrm rot="0" flipH="0" flipV="0">
            <a:off x="8592997" y="2598554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81" name="Freeform 3781"/>
          <p:cNvSpPr/>
          <p:nvPr/>
        </p:nvSpPr>
        <p:spPr>
          <a:xfrm rot="0" flipH="0" flipV="0">
            <a:off x="8689577" y="2634396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82" name="Rectangle 3782"/>
          <p:cNvSpPr/>
          <p:nvPr/>
        </p:nvSpPr>
        <p:spPr>
          <a:xfrm rot="0" flipH="0" flipV="0">
            <a:off x="5958800" y="2885482"/>
            <a:ext cx="1893620" cy="243595"/>
          </a:xfrm>
          <a:prstGeom prst="rect">
            <a:avLst/>
          </a:prstGeom>
        </p:spPr>
      </p:sp>
      <p:sp>
        <p:nvSpPr>
          <p:cNvPr id="3783" name="Freeform 3783"/>
          <p:cNvSpPr/>
          <p:nvPr/>
        </p:nvSpPr>
        <p:spPr>
          <a:xfrm rot="0" flipH="0" flipV="0">
            <a:off x="5974675" y="2925903"/>
            <a:ext cx="108048" cy="145059"/>
          </a:xfrm>
          <a:custGeom>
            <a:pathLst>
              <a:path w="6753027" h="9066212">
                <a:moveTo>
                  <a:pt x="4030861" y="0"/>
                </a:moveTo>
                <a:cubicBezTo>
                  <a:pt x="4861785" y="0"/>
                  <a:pt x="5523177" y="225359"/>
                  <a:pt x="6015038" y="676077"/>
                </a:cubicBezTo>
                <a:cubicBezTo>
                  <a:pt x="6507030" y="1126662"/>
                  <a:pt x="6753027" y="1794272"/>
                  <a:pt x="6753027" y="2678906"/>
                </a:cubicBezTo>
                <a:cubicBezTo>
                  <a:pt x="6753027" y="3567774"/>
                  <a:pt x="6507030" y="4236508"/>
                  <a:pt x="6015038" y="4685109"/>
                </a:cubicBezTo>
                <a:cubicBezTo>
                  <a:pt x="5523177" y="5133578"/>
                  <a:pt x="4890691" y="5357812"/>
                  <a:pt x="4117578" y="5357812"/>
                </a:cubicBezTo>
                <a:lnTo>
                  <a:pt x="1203127" y="5357812"/>
                </a:lnTo>
                <a:lnTo>
                  <a:pt x="120312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074025" y="9066212"/>
                </a:moveTo>
                <a:moveTo>
                  <a:pt x="3695898" y="4340820"/>
                </a:moveTo>
                <a:cubicBezTo>
                  <a:pt x="4270573" y="4340820"/>
                  <a:pt x="4723276" y="4205486"/>
                  <a:pt x="5054005" y="3934817"/>
                </a:cubicBezTo>
                <a:cubicBezTo>
                  <a:pt x="5384734" y="3664016"/>
                  <a:pt x="5550098" y="3245379"/>
                  <a:pt x="5550098" y="2678906"/>
                </a:cubicBezTo>
                <a:cubicBezTo>
                  <a:pt x="5550098" y="2120900"/>
                  <a:pt x="5386784" y="1704446"/>
                  <a:pt x="5060156" y="1429544"/>
                </a:cubicBezTo>
                <a:cubicBezTo>
                  <a:pt x="4733528" y="1154509"/>
                  <a:pt x="4253971" y="1016992"/>
                  <a:pt x="3621484" y="1016992"/>
                </a:cubicBezTo>
                <a:lnTo>
                  <a:pt x="1203127" y="1016992"/>
                </a:lnTo>
                <a:lnTo>
                  <a:pt x="1203127" y="4340820"/>
                </a:lnTo>
                <a:close/>
                <a:moveTo>
                  <a:pt x="373320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84" name="Freeform 3784"/>
          <p:cNvSpPr/>
          <p:nvPr/>
        </p:nvSpPr>
        <p:spPr>
          <a:xfrm rot="0" flipH="0" flipV="0">
            <a:off x="6091721" y="2927491"/>
            <a:ext cx="98720" cy="145951"/>
          </a:xfrm>
          <a:custGeom>
            <a:pathLst>
              <a:path w="6170018" h="9121972">
                <a:moveTo>
                  <a:pt x="3038475" y="2251075"/>
                </a:moveTo>
                <a:cubicBezTo>
                  <a:pt x="3931444" y="2251075"/>
                  <a:pt x="4564989" y="2410288"/>
                  <a:pt x="4939110" y="2728714"/>
                </a:cubicBezTo>
                <a:cubicBezTo>
                  <a:pt x="5313231" y="3047008"/>
                  <a:pt x="5500291" y="3472788"/>
                  <a:pt x="5500291" y="4006056"/>
                </a:cubicBezTo>
                <a:cubicBezTo>
                  <a:pt x="5500291" y="6283986"/>
                  <a:pt x="5500291" y="7546975"/>
                  <a:pt x="5500291" y="7795022"/>
                </a:cubicBezTo>
                <a:cubicBezTo>
                  <a:pt x="5500291" y="8043068"/>
                  <a:pt x="5613996" y="8167092"/>
                  <a:pt x="5841405" y="8167092"/>
                </a:cubicBezTo>
                <a:cubicBezTo>
                  <a:pt x="5891015" y="8167092"/>
                  <a:pt x="5944725" y="8160874"/>
                  <a:pt x="6002536" y="8148439"/>
                </a:cubicBezTo>
                <a:cubicBezTo>
                  <a:pt x="6060480" y="8136003"/>
                  <a:pt x="6116307" y="8121517"/>
                  <a:pt x="6170018" y="8104981"/>
                </a:cubicBezTo>
                <a:lnTo>
                  <a:pt x="6170018" y="8942189"/>
                </a:lnTo>
                <a:cubicBezTo>
                  <a:pt x="6070799" y="9000132"/>
                  <a:pt x="5956102" y="9044582"/>
                  <a:pt x="5825927" y="9075538"/>
                </a:cubicBezTo>
                <a:cubicBezTo>
                  <a:pt x="5695752" y="9106494"/>
                  <a:pt x="5554134" y="9121972"/>
                  <a:pt x="5401072" y="9121972"/>
                </a:cubicBezTo>
                <a:cubicBezTo>
                  <a:pt x="5103416" y="9121972"/>
                  <a:pt x="4876007" y="9038298"/>
                  <a:pt x="4718844" y="8870950"/>
                </a:cubicBezTo>
                <a:cubicBezTo>
                  <a:pt x="4561814" y="8703468"/>
                  <a:pt x="4483299" y="8448146"/>
                  <a:pt x="4483299" y="8104981"/>
                </a:cubicBezTo>
                <a:cubicBezTo>
                  <a:pt x="4198078" y="8444045"/>
                  <a:pt x="3861131" y="8698309"/>
                  <a:pt x="3472458" y="8867775"/>
                </a:cubicBezTo>
                <a:cubicBezTo>
                  <a:pt x="3083918" y="9037239"/>
                  <a:pt x="2649869" y="9121972"/>
                  <a:pt x="2170311" y="9121972"/>
                </a:cubicBezTo>
                <a:cubicBezTo>
                  <a:pt x="1492317" y="9121972"/>
                  <a:pt x="961099" y="8961768"/>
                  <a:pt x="576660" y="8641358"/>
                </a:cubicBezTo>
                <a:cubicBezTo>
                  <a:pt x="192220" y="8320947"/>
                  <a:pt x="0" y="7867253"/>
                  <a:pt x="0" y="7280275"/>
                </a:cubicBezTo>
                <a:cubicBezTo>
                  <a:pt x="0" y="6689063"/>
                  <a:pt x="188053" y="6220883"/>
                  <a:pt x="564158" y="5875734"/>
                </a:cubicBezTo>
                <a:cubicBezTo>
                  <a:pt x="940396" y="5530453"/>
                  <a:pt x="1825096" y="5271029"/>
                  <a:pt x="3218260" y="5097462"/>
                </a:cubicBezTo>
                <a:cubicBezTo>
                  <a:pt x="3689615" y="5035418"/>
                  <a:pt x="4008967" y="4944467"/>
                  <a:pt x="4176316" y="4824611"/>
                </a:cubicBezTo>
                <a:cubicBezTo>
                  <a:pt x="4343797" y="4704754"/>
                  <a:pt x="4427538" y="4524904"/>
                  <a:pt x="4427538" y="4285059"/>
                </a:cubicBezTo>
                <a:cubicBezTo>
                  <a:pt x="4427538" y="3921257"/>
                  <a:pt x="4310725" y="3649464"/>
                  <a:pt x="4077097" y="3469679"/>
                </a:cubicBezTo>
                <a:cubicBezTo>
                  <a:pt x="3843603" y="3289763"/>
                  <a:pt x="3472590" y="3199804"/>
                  <a:pt x="2964061" y="3199804"/>
                </a:cubicBezTo>
                <a:cubicBezTo>
                  <a:pt x="2430794" y="3199804"/>
                  <a:pt x="2030810" y="3301140"/>
                  <a:pt x="1764110" y="3503811"/>
                </a:cubicBezTo>
                <a:cubicBezTo>
                  <a:pt x="1497542" y="3706349"/>
                  <a:pt x="1353873" y="4020542"/>
                  <a:pt x="1333104" y="4446389"/>
                </a:cubicBezTo>
                <a:lnTo>
                  <a:pt x="254199" y="4446389"/>
                </a:lnTo>
                <a:cubicBezTo>
                  <a:pt x="287272" y="3718785"/>
                  <a:pt x="543587" y="3171031"/>
                  <a:pt x="1023144" y="2803128"/>
                </a:cubicBezTo>
                <a:cubicBezTo>
                  <a:pt x="1502702" y="2435092"/>
                  <a:pt x="2174479" y="2251075"/>
                  <a:pt x="3038475" y="2251075"/>
                </a:cubicBezTo>
                <a:close/>
                <a:moveTo>
                  <a:pt x="6256933" y="8966993"/>
                </a:moveTo>
                <a:moveTo>
                  <a:pt x="1141016" y="7199709"/>
                </a:moveTo>
                <a:cubicBezTo>
                  <a:pt x="1141016" y="7505567"/>
                  <a:pt x="1252604" y="7743296"/>
                  <a:pt x="1475780" y="7912893"/>
                </a:cubicBezTo>
                <a:cubicBezTo>
                  <a:pt x="1699088" y="8082359"/>
                  <a:pt x="2011231" y="8167092"/>
                  <a:pt x="2412207" y="8167092"/>
                </a:cubicBezTo>
                <a:cubicBezTo>
                  <a:pt x="3019954" y="8167092"/>
                  <a:pt x="3505729" y="8016213"/>
                  <a:pt x="3869532" y="7714456"/>
                </a:cubicBezTo>
                <a:cubicBezTo>
                  <a:pt x="4233334" y="7412566"/>
                  <a:pt x="4415235" y="7075620"/>
                  <a:pt x="4415235" y="6703615"/>
                </a:cubicBezTo>
                <a:lnTo>
                  <a:pt x="4415235" y="5574903"/>
                </a:lnTo>
                <a:cubicBezTo>
                  <a:pt x="4233334" y="5703093"/>
                  <a:pt x="3997656" y="5789943"/>
                  <a:pt x="3708202" y="5835451"/>
                </a:cubicBezTo>
                <a:cubicBezTo>
                  <a:pt x="3418880" y="5880827"/>
                  <a:pt x="3034440" y="5936588"/>
                  <a:pt x="2554883" y="6002734"/>
                </a:cubicBezTo>
                <a:cubicBezTo>
                  <a:pt x="2075326" y="6073113"/>
                  <a:pt x="1719792" y="6203421"/>
                  <a:pt x="1488282" y="6393656"/>
                </a:cubicBezTo>
                <a:cubicBezTo>
                  <a:pt x="1256771" y="6583759"/>
                  <a:pt x="1141016" y="6852443"/>
                  <a:pt x="1141016" y="7199709"/>
                </a:cubicBezTo>
                <a:close/>
                <a:moveTo>
                  <a:pt x="1308299" y="8966993"/>
                </a:moveTo>
                <a:moveTo>
                  <a:pt x="2375099" y="0"/>
                </a:moveTo>
                <a:lnTo>
                  <a:pt x="2375099" y="1320998"/>
                </a:lnTo>
                <a:lnTo>
                  <a:pt x="1234083" y="1320998"/>
                </a:lnTo>
                <a:lnTo>
                  <a:pt x="1234083" y="0"/>
                </a:lnTo>
                <a:close/>
                <a:moveTo>
                  <a:pt x="8508008" y="8966993"/>
                </a:moveTo>
                <a:moveTo>
                  <a:pt x="4762500" y="0"/>
                </a:moveTo>
                <a:lnTo>
                  <a:pt x="4762500" y="1320998"/>
                </a:lnTo>
                <a:lnTo>
                  <a:pt x="3621485" y="1320998"/>
                </a:lnTo>
                <a:lnTo>
                  <a:pt x="3621485" y="0"/>
                </a:lnTo>
                <a:close/>
                <a:moveTo>
                  <a:pt x="8508008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85" name="Freeform 3785"/>
          <p:cNvSpPr/>
          <p:nvPr/>
        </p:nvSpPr>
        <p:spPr>
          <a:xfrm rot="0" flipH="0" flipV="0">
            <a:off x="6200840" y="2927491"/>
            <a:ext cx="98720" cy="145951"/>
          </a:xfrm>
          <a:custGeom>
            <a:pathLst>
              <a:path w="6170018" h="9121972">
                <a:moveTo>
                  <a:pt x="3038475" y="2251075"/>
                </a:moveTo>
                <a:cubicBezTo>
                  <a:pt x="3931444" y="2251075"/>
                  <a:pt x="4564989" y="2410288"/>
                  <a:pt x="4939110" y="2728714"/>
                </a:cubicBezTo>
                <a:cubicBezTo>
                  <a:pt x="5313231" y="3047008"/>
                  <a:pt x="5500291" y="3472788"/>
                  <a:pt x="5500291" y="4006056"/>
                </a:cubicBezTo>
                <a:cubicBezTo>
                  <a:pt x="5500291" y="6283986"/>
                  <a:pt x="5500291" y="7546975"/>
                  <a:pt x="5500291" y="7795022"/>
                </a:cubicBezTo>
                <a:cubicBezTo>
                  <a:pt x="5500291" y="8043068"/>
                  <a:pt x="5613996" y="8167092"/>
                  <a:pt x="5841405" y="8167092"/>
                </a:cubicBezTo>
                <a:cubicBezTo>
                  <a:pt x="5891015" y="8167092"/>
                  <a:pt x="5944725" y="8160874"/>
                  <a:pt x="6002536" y="8148439"/>
                </a:cubicBezTo>
                <a:cubicBezTo>
                  <a:pt x="6060480" y="8136003"/>
                  <a:pt x="6116307" y="8121517"/>
                  <a:pt x="6170018" y="8104981"/>
                </a:cubicBezTo>
                <a:lnTo>
                  <a:pt x="6170018" y="8942189"/>
                </a:lnTo>
                <a:cubicBezTo>
                  <a:pt x="6070799" y="9000132"/>
                  <a:pt x="5956102" y="9044582"/>
                  <a:pt x="5825927" y="9075538"/>
                </a:cubicBezTo>
                <a:cubicBezTo>
                  <a:pt x="5695752" y="9106494"/>
                  <a:pt x="5554134" y="9121972"/>
                  <a:pt x="5401072" y="9121972"/>
                </a:cubicBezTo>
                <a:cubicBezTo>
                  <a:pt x="5103416" y="9121972"/>
                  <a:pt x="4876007" y="9038298"/>
                  <a:pt x="4718844" y="8870950"/>
                </a:cubicBezTo>
                <a:cubicBezTo>
                  <a:pt x="4561814" y="8703468"/>
                  <a:pt x="4483299" y="8448146"/>
                  <a:pt x="4483299" y="8104981"/>
                </a:cubicBezTo>
                <a:cubicBezTo>
                  <a:pt x="4198078" y="8444045"/>
                  <a:pt x="3861131" y="8698309"/>
                  <a:pt x="3472458" y="8867775"/>
                </a:cubicBezTo>
                <a:cubicBezTo>
                  <a:pt x="3083918" y="9037239"/>
                  <a:pt x="2649869" y="9121972"/>
                  <a:pt x="2170311" y="9121972"/>
                </a:cubicBezTo>
                <a:cubicBezTo>
                  <a:pt x="1492317" y="9121972"/>
                  <a:pt x="961099" y="8961768"/>
                  <a:pt x="576660" y="8641358"/>
                </a:cubicBezTo>
                <a:cubicBezTo>
                  <a:pt x="192220" y="8320947"/>
                  <a:pt x="0" y="7867253"/>
                  <a:pt x="0" y="7280275"/>
                </a:cubicBezTo>
                <a:cubicBezTo>
                  <a:pt x="0" y="6689063"/>
                  <a:pt x="188053" y="6220883"/>
                  <a:pt x="564158" y="5875734"/>
                </a:cubicBezTo>
                <a:cubicBezTo>
                  <a:pt x="940396" y="5530453"/>
                  <a:pt x="1825096" y="5271029"/>
                  <a:pt x="3218260" y="5097462"/>
                </a:cubicBezTo>
                <a:cubicBezTo>
                  <a:pt x="3689615" y="5035418"/>
                  <a:pt x="4008967" y="4944467"/>
                  <a:pt x="4176316" y="4824611"/>
                </a:cubicBezTo>
                <a:cubicBezTo>
                  <a:pt x="4343797" y="4704754"/>
                  <a:pt x="4427538" y="4524904"/>
                  <a:pt x="4427538" y="4285059"/>
                </a:cubicBezTo>
                <a:cubicBezTo>
                  <a:pt x="4427538" y="3921257"/>
                  <a:pt x="4310725" y="3649464"/>
                  <a:pt x="4077097" y="3469679"/>
                </a:cubicBezTo>
                <a:cubicBezTo>
                  <a:pt x="3843603" y="3289763"/>
                  <a:pt x="3472590" y="3199804"/>
                  <a:pt x="2964061" y="3199804"/>
                </a:cubicBezTo>
                <a:cubicBezTo>
                  <a:pt x="2430794" y="3199804"/>
                  <a:pt x="2030810" y="3301140"/>
                  <a:pt x="1764110" y="3503811"/>
                </a:cubicBezTo>
                <a:cubicBezTo>
                  <a:pt x="1497542" y="3706349"/>
                  <a:pt x="1353873" y="4020542"/>
                  <a:pt x="1333104" y="4446389"/>
                </a:cubicBezTo>
                <a:lnTo>
                  <a:pt x="254199" y="4446389"/>
                </a:lnTo>
                <a:cubicBezTo>
                  <a:pt x="287272" y="3718785"/>
                  <a:pt x="543587" y="3171031"/>
                  <a:pt x="1023144" y="2803128"/>
                </a:cubicBezTo>
                <a:cubicBezTo>
                  <a:pt x="1502702" y="2435092"/>
                  <a:pt x="2174479" y="2251075"/>
                  <a:pt x="3038475" y="2251075"/>
                </a:cubicBezTo>
                <a:close/>
                <a:moveTo>
                  <a:pt x="6256933" y="8966993"/>
                </a:moveTo>
                <a:moveTo>
                  <a:pt x="1141016" y="7199709"/>
                </a:moveTo>
                <a:cubicBezTo>
                  <a:pt x="1141016" y="7505567"/>
                  <a:pt x="1252604" y="7743296"/>
                  <a:pt x="1475780" y="7912893"/>
                </a:cubicBezTo>
                <a:cubicBezTo>
                  <a:pt x="1699088" y="8082359"/>
                  <a:pt x="2011231" y="8167092"/>
                  <a:pt x="2412207" y="8167092"/>
                </a:cubicBezTo>
                <a:cubicBezTo>
                  <a:pt x="3019954" y="8167092"/>
                  <a:pt x="3505729" y="8016213"/>
                  <a:pt x="3869532" y="7714456"/>
                </a:cubicBezTo>
                <a:cubicBezTo>
                  <a:pt x="4233334" y="7412566"/>
                  <a:pt x="4415235" y="7075620"/>
                  <a:pt x="4415235" y="6703615"/>
                </a:cubicBezTo>
                <a:lnTo>
                  <a:pt x="4415235" y="5574903"/>
                </a:lnTo>
                <a:cubicBezTo>
                  <a:pt x="4233334" y="5703093"/>
                  <a:pt x="3997656" y="5789943"/>
                  <a:pt x="3708202" y="5835451"/>
                </a:cubicBezTo>
                <a:cubicBezTo>
                  <a:pt x="3418880" y="5880827"/>
                  <a:pt x="3034440" y="5936588"/>
                  <a:pt x="2554883" y="6002734"/>
                </a:cubicBezTo>
                <a:cubicBezTo>
                  <a:pt x="2075326" y="6073113"/>
                  <a:pt x="1719792" y="6203421"/>
                  <a:pt x="1488282" y="6393656"/>
                </a:cubicBezTo>
                <a:cubicBezTo>
                  <a:pt x="1256771" y="6583759"/>
                  <a:pt x="1141016" y="6852443"/>
                  <a:pt x="1141016" y="7199709"/>
                </a:cubicBezTo>
                <a:close/>
                <a:moveTo>
                  <a:pt x="1308299" y="8966993"/>
                </a:moveTo>
                <a:moveTo>
                  <a:pt x="2375099" y="0"/>
                </a:moveTo>
                <a:lnTo>
                  <a:pt x="2375099" y="1320998"/>
                </a:lnTo>
                <a:lnTo>
                  <a:pt x="1234083" y="1320998"/>
                </a:lnTo>
                <a:lnTo>
                  <a:pt x="1234083" y="0"/>
                </a:lnTo>
                <a:close/>
                <a:moveTo>
                  <a:pt x="8508008" y="8966993"/>
                </a:moveTo>
                <a:moveTo>
                  <a:pt x="4762500" y="0"/>
                </a:moveTo>
                <a:lnTo>
                  <a:pt x="4762500" y="1320998"/>
                </a:lnTo>
                <a:lnTo>
                  <a:pt x="3621485" y="1320998"/>
                </a:lnTo>
                <a:lnTo>
                  <a:pt x="3621485" y="0"/>
                </a:lnTo>
                <a:close/>
                <a:moveTo>
                  <a:pt x="8508008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86" name="Freeform 3786"/>
          <p:cNvSpPr/>
          <p:nvPr/>
        </p:nvSpPr>
        <p:spPr>
          <a:xfrm rot="0" flipH="0" flipV="0">
            <a:off x="6309958" y="2963508"/>
            <a:ext cx="98720" cy="109934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87" name="Freeform 3787"/>
          <p:cNvSpPr/>
          <p:nvPr/>
        </p:nvSpPr>
        <p:spPr>
          <a:xfrm rot="0" flipH="0" flipV="0">
            <a:off x="6425722" y="2925903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88" name="Freeform 3788"/>
          <p:cNvSpPr/>
          <p:nvPr/>
        </p:nvSpPr>
        <p:spPr>
          <a:xfrm rot="0" flipH="0" flipV="0">
            <a:off x="6469841" y="2963508"/>
            <a:ext cx="87014" cy="107454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89" name="Freeform 3789"/>
          <p:cNvSpPr/>
          <p:nvPr/>
        </p:nvSpPr>
        <p:spPr>
          <a:xfrm rot="0" flipH="0" flipV="0">
            <a:off x="6577166" y="2963508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90" name="Freeform 3790"/>
          <p:cNvSpPr/>
          <p:nvPr/>
        </p:nvSpPr>
        <p:spPr>
          <a:xfrm rot="0" flipH="0" flipV="0">
            <a:off x="6686284" y="2963508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91" name="Freeform 3791"/>
          <p:cNvSpPr/>
          <p:nvPr/>
        </p:nvSpPr>
        <p:spPr>
          <a:xfrm rot="0" flipH="0" flipV="0">
            <a:off x="6801057" y="2963508"/>
            <a:ext cx="87014" cy="107454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92" name="Freeform 3792"/>
          <p:cNvSpPr/>
          <p:nvPr/>
        </p:nvSpPr>
        <p:spPr>
          <a:xfrm rot="0" flipH="0" flipV="0">
            <a:off x="6908382" y="2963508"/>
            <a:ext cx="98720" cy="109934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93" name="Freeform 3793"/>
          <p:cNvSpPr/>
          <p:nvPr/>
        </p:nvSpPr>
        <p:spPr>
          <a:xfrm rot="0" flipH="0" flipV="0">
            <a:off x="7068922" y="2924217"/>
            <a:ext cx="57845" cy="146745"/>
          </a:xfrm>
          <a:custGeom>
            <a:pathLst>
              <a:path w="3615333" h="9171582">
                <a:moveTo>
                  <a:pt x="2908499" y="0"/>
                </a:moveTo>
                <a:cubicBezTo>
                  <a:pt x="2999383" y="0"/>
                  <a:pt x="3118181" y="10384"/>
                  <a:pt x="3264892" y="31154"/>
                </a:cubicBezTo>
                <a:cubicBezTo>
                  <a:pt x="3411736" y="51792"/>
                  <a:pt x="3528550" y="76531"/>
                  <a:pt x="3615333" y="105370"/>
                </a:cubicBezTo>
                <a:lnTo>
                  <a:pt x="3615333" y="1041797"/>
                </a:lnTo>
                <a:cubicBezTo>
                  <a:pt x="3532651" y="1012825"/>
                  <a:pt x="3431381" y="991129"/>
                  <a:pt x="3311525" y="976709"/>
                </a:cubicBezTo>
                <a:cubicBezTo>
                  <a:pt x="3191669" y="962289"/>
                  <a:pt x="3090400" y="955079"/>
                  <a:pt x="3007717" y="955079"/>
                </a:cubicBezTo>
                <a:cubicBezTo>
                  <a:pt x="2705828" y="955079"/>
                  <a:pt x="2492838" y="1017124"/>
                  <a:pt x="2368749" y="1141214"/>
                </a:cubicBezTo>
                <a:cubicBezTo>
                  <a:pt x="2244791" y="1265171"/>
                  <a:pt x="2182813" y="1438737"/>
                  <a:pt x="2182813" y="1661914"/>
                </a:cubicBezTo>
                <a:lnTo>
                  <a:pt x="2182813" y="2604492"/>
                </a:lnTo>
                <a:lnTo>
                  <a:pt x="3454202" y="2604492"/>
                </a:lnTo>
                <a:lnTo>
                  <a:pt x="3454202" y="3559572"/>
                </a:lnTo>
                <a:lnTo>
                  <a:pt x="2182813" y="3559572"/>
                </a:lnTo>
                <a:lnTo>
                  <a:pt x="2182813" y="9171582"/>
                </a:lnTo>
                <a:lnTo>
                  <a:pt x="1103908" y="9171582"/>
                </a:lnTo>
                <a:lnTo>
                  <a:pt x="1103908" y="3559572"/>
                </a:lnTo>
                <a:lnTo>
                  <a:pt x="0" y="3559572"/>
                </a:lnTo>
                <a:lnTo>
                  <a:pt x="0" y="2604492"/>
                </a:lnTo>
                <a:lnTo>
                  <a:pt x="1103908" y="2604492"/>
                </a:lnTo>
                <a:lnTo>
                  <a:pt x="1103908" y="1581348"/>
                </a:lnTo>
                <a:cubicBezTo>
                  <a:pt x="1103908" y="1097690"/>
                  <a:pt x="1255845" y="713250"/>
                  <a:pt x="1559719" y="428029"/>
                </a:cubicBezTo>
                <a:cubicBezTo>
                  <a:pt x="1863593" y="142676"/>
                  <a:pt x="2313186" y="0"/>
                  <a:pt x="2908499" y="0"/>
                </a:cubicBezTo>
                <a:close/>
                <a:moveTo>
                  <a:pt x="9016603" y="917158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94" name="Freeform 3794"/>
          <p:cNvSpPr/>
          <p:nvPr/>
        </p:nvSpPr>
        <p:spPr>
          <a:xfrm rot="0" flipH="0" flipV="0">
            <a:off x="7127974" y="2965889"/>
            <a:ext cx="98425" cy="147142"/>
          </a:xfrm>
          <a:custGeom>
            <a:pathLst>
              <a:path w="6151563" h="9196386">
                <a:moveTo>
                  <a:pt x="1221582" y="0"/>
                </a:moveTo>
                <a:lnTo>
                  <a:pt x="3137892" y="5370314"/>
                </a:lnTo>
                <a:lnTo>
                  <a:pt x="3162697" y="5370314"/>
                </a:lnTo>
                <a:lnTo>
                  <a:pt x="5004396" y="0"/>
                </a:lnTo>
                <a:lnTo>
                  <a:pt x="6151563" y="0"/>
                </a:lnTo>
                <a:lnTo>
                  <a:pt x="3361135" y="7267772"/>
                </a:lnTo>
                <a:cubicBezTo>
                  <a:pt x="3067579" y="8024348"/>
                  <a:pt x="2785401" y="8534928"/>
                  <a:pt x="2514600" y="8799511"/>
                </a:cubicBezTo>
                <a:cubicBezTo>
                  <a:pt x="2243799" y="9064095"/>
                  <a:pt x="1868620" y="9196386"/>
                  <a:pt x="1389063" y="9196386"/>
                </a:cubicBezTo>
                <a:cubicBezTo>
                  <a:pt x="1256771" y="9196386"/>
                  <a:pt x="1128580" y="9188118"/>
                  <a:pt x="1004491" y="9171582"/>
                </a:cubicBezTo>
                <a:cubicBezTo>
                  <a:pt x="880534" y="9155045"/>
                  <a:pt x="758627" y="9126140"/>
                  <a:pt x="638771" y="9084865"/>
                </a:cubicBezTo>
                <a:lnTo>
                  <a:pt x="638771" y="8092677"/>
                </a:lnTo>
                <a:cubicBezTo>
                  <a:pt x="742090" y="8125750"/>
                  <a:pt x="846468" y="8158823"/>
                  <a:pt x="951905" y="8191896"/>
                </a:cubicBezTo>
                <a:cubicBezTo>
                  <a:pt x="1057341" y="8224969"/>
                  <a:pt x="1163770" y="8241505"/>
                  <a:pt x="1271191" y="8241505"/>
                </a:cubicBezTo>
                <a:cubicBezTo>
                  <a:pt x="1709473" y="8241505"/>
                  <a:pt x="2015398" y="8022364"/>
                  <a:pt x="2188964" y="7584082"/>
                </a:cubicBezTo>
                <a:cubicBezTo>
                  <a:pt x="2362663" y="7145932"/>
                  <a:pt x="2501173" y="6794499"/>
                  <a:pt x="2604492" y="6529784"/>
                </a:cubicBezTo>
                <a:lnTo>
                  <a:pt x="0" y="0"/>
                </a:lnTo>
                <a:close/>
                <a:moveTo>
                  <a:pt x="6467872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95" name="Freeform 3795"/>
          <p:cNvSpPr/>
          <p:nvPr/>
        </p:nvSpPr>
        <p:spPr>
          <a:xfrm rot="0" flipH="0" flipV="0">
            <a:off x="7234239" y="2963508"/>
            <a:ext cx="89296" cy="109934"/>
          </a:xfrm>
          <a:custGeom>
            <a:pathLst>
              <a:path w="5581055" h="6870897">
                <a:moveTo>
                  <a:pt x="2604492" y="0"/>
                </a:moveTo>
                <a:cubicBezTo>
                  <a:pt x="3489127" y="0"/>
                  <a:pt x="4146418" y="171582"/>
                  <a:pt x="4576366" y="514747"/>
                </a:cubicBezTo>
                <a:cubicBezTo>
                  <a:pt x="5006313" y="857911"/>
                  <a:pt x="5241991" y="1370541"/>
                  <a:pt x="5283398" y="2052637"/>
                </a:cubicBezTo>
                <a:lnTo>
                  <a:pt x="4204295" y="2052637"/>
                </a:lnTo>
                <a:lnTo>
                  <a:pt x="4204295" y="2040136"/>
                </a:lnTo>
                <a:cubicBezTo>
                  <a:pt x="4175456" y="1692870"/>
                  <a:pt x="4023519" y="1424186"/>
                  <a:pt x="3748484" y="1234083"/>
                </a:cubicBezTo>
                <a:cubicBezTo>
                  <a:pt x="3473582" y="1043847"/>
                  <a:pt x="3119107" y="948729"/>
                  <a:pt x="2685058" y="948729"/>
                </a:cubicBezTo>
                <a:cubicBezTo>
                  <a:pt x="2251009" y="948729"/>
                  <a:pt x="1908903" y="1022151"/>
                  <a:pt x="1658739" y="1168995"/>
                </a:cubicBezTo>
                <a:cubicBezTo>
                  <a:pt x="1408708" y="1315707"/>
                  <a:pt x="1283692" y="1521354"/>
                  <a:pt x="1283692" y="1785937"/>
                </a:cubicBezTo>
                <a:cubicBezTo>
                  <a:pt x="1283692" y="2025782"/>
                  <a:pt x="1394222" y="2222169"/>
                  <a:pt x="1615281" y="2375098"/>
                </a:cubicBezTo>
                <a:cubicBezTo>
                  <a:pt x="1836473" y="2528027"/>
                  <a:pt x="2170311" y="2652051"/>
                  <a:pt x="2616795" y="2747168"/>
                </a:cubicBezTo>
                <a:lnTo>
                  <a:pt x="3633787" y="2976562"/>
                </a:lnTo>
                <a:cubicBezTo>
                  <a:pt x="4270507" y="3117188"/>
                  <a:pt x="4754232" y="3333221"/>
                  <a:pt x="5084961" y="3624659"/>
                </a:cubicBezTo>
                <a:cubicBezTo>
                  <a:pt x="5415690" y="3916098"/>
                  <a:pt x="5581055" y="4307813"/>
                  <a:pt x="5581055" y="4799806"/>
                </a:cubicBezTo>
                <a:cubicBezTo>
                  <a:pt x="5581055" y="5444728"/>
                  <a:pt x="5330891" y="5951140"/>
                  <a:pt x="4830564" y="6319043"/>
                </a:cubicBezTo>
                <a:cubicBezTo>
                  <a:pt x="4330369" y="6686947"/>
                  <a:pt x="3648273" y="6870897"/>
                  <a:pt x="2784277" y="6870897"/>
                </a:cubicBezTo>
                <a:cubicBezTo>
                  <a:pt x="1945018" y="6870897"/>
                  <a:pt x="1279393" y="6682846"/>
                  <a:pt x="787400" y="6306740"/>
                </a:cubicBezTo>
                <a:cubicBezTo>
                  <a:pt x="295540" y="5930503"/>
                  <a:pt x="33073" y="5376465"/>
                  <a:pt x="0" y="4644628"/>
                </a:cubicBezTo>
                <a:lnTo>
                  <a:pt x="1085255" y="4644628"/>
                </a:lnTo>
                <a:cubicBezTo>
                  <a:pt x="1097558" y="5053938"/>
                  <a:pt x="1258755" y="5368197"/>
                  <a:pt x="1568847" y="5587404"/>
                </a:cubicBezTo>
                <a:cubicBezTo>
                  <a:pt x="1878939" y="5806479"/>
                  <a:pt x="2304785" y="5916017"/>
                  <a:pt x="2846387" y="5916017"/>
                </a:cubicBezTo>
                <a:cubicBezTo>
                  <a:pt x="3367220" y="5916017"/>
                  <a:pt x="3761978" y="5833335"/>
                  <a:pt x="4030662" y="5667970"/>
                </a:cubicBezTo>
                <a:cubicBezTo>
                  <a:pt x="4299479" y="5502605"/>
                  <a:pt x="4433887" y="5258660"/>
                  <a:pt x="4433887" y="4936133"/>
                </a:cubicBezTo>
                <a:cubicBezTo>
                  <a:pt x="4433887" y="4642577"/>
                  <a:pt x="4300537" y="4410075"/>
                  <a:pt x="4033837" y="4238625"/>
                </a:cubicBezTo>
                <a:cubicBezTo>
                  <a:pt x="3767137" y="4067042"/>
                  <a:pt x="3220376" y="3898569"/>
                  <a:pt x="2393553" y="3733204"/>
                </a:cubicBezTo>
                <a:cubicBezTo>
                  <a:pt x="1566730" y="3571941"/>
                  <a:pt x="984845" y="3343539"/>
                  <a:pt x="647898" y="3048000"/>
                </a:cubicBezTo>
                <a:cubicBezTo>
                  <a:pt x="311084" y="2752328"/>
                  <a:pt x="142677" y="2358496"/>
                  <a:pt x="142677" y="1866503"/>
                </a:cubicBezTo>
                <a:cubicBezTo>
                  <a:pt x="142677" y="1291960"/>
                  <a:pt x="376237" y="837274"/>
                  <a:pt x="843359" y="502443"/>
                </a:cubicBezTo>
                <a:cubicBezTo>
                  <a:pt x="1310481" y="167481"/>
                  <a:pt x="1897525" y="0"/>
                  <a:pt x="2604492" y="0"/>
                </a:cubicBezTo>
                <a:close/>
                <a:moveTo>
                  <a:pt x="632519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96" name="Freeform 3796"/>
          <p:cNvSpPr/>
          <p:nvPr/>
        </p:nvSpPr>
        <p:spPr>
          <a:xfrm rot="0" flipH="0" flipV="0">
            <a:off x="7343576" y="2925903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97" name="Freeform 3797"/>
          <p:cNvSpPr/>
          <p:nvPr/>
        </p:nvSpPr>
        <p:spPr>
          <a:xfrm rot="0" flipH="0" flipV="0">
            <a:off x="7388686" y="2925903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98" name="Freeform 3798"/>
          <p:cNvSpPr/>
          <p:nvPr/>
        </p:nvSpPr>
        <p:spPr>
          <a:xfrm rot="0" flipH="0" flipV="0">
            <a:off x="7433797" y="2925903"/>
            <a:ext cx="91481" cy="145059"/>
          </a:xfrm>
          <a:custGeom>
            <a:pathLst>
              <a:path w="5717580" h="9066212">
                <a:moveTo>
                  <a:pt x="1079103" y="0"/>
                </a:moveTo>
                <a:lnTo>
                  <a:pt x="1079103" y="5370314"/>
                </a:lnTo>
                <a:lnTo>
                  <a:pt x="4080470" y="2499122"/>
                </a:lnTo>
                <a:lnTo>
                  <a:pt x="5525294" y="2499122"/>
                </a:lnTo>
                <a:lnTo>
                  <a:pt x="2920802" y="4886523"/>
                </a:lnTo>
                <a:lnTo>
                  <a:pt x="5717580" y="9066212"/>
                </a:lnTo>
                <a:lnTo>
                  <a:pt x="4347170" y="9066212"/>
                </a:lnTo>
                <a:lnTo>
                  <a:pt x="2096095" y="5637014"/>
                </a:lnTo>
                <a:lnTo>
                  <a:pt x="1079103" y="6579592"/>
                </a:ln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99" name="Freeform 3799"/>
          <p:cNvSpPr/>
          <p:nvPr/>
        </p:nvSpPr>
        <p:spPr>
          <a:xfrm rot="0" flipH="0" flipV="0">
            <a:off x="7539258" y="2925903"/>
            <a:ext cx="91481" cy="145059"/>
          </a:xfrm>
          <a:custGeom>
            <a:pathLst>
              <a:path w="5717580" h="9066212">
                <a:moveTo>
                  <a:pt x="1079103" y="0"/>
                </a:moveTo>
                <a:lnTo>
                  <a:pt x="1079103" y="5370314"/>
                </a:lnTo>
                <a:lnTo>
                  <a:pt x="4080470" y="2499122"/>
                </a:lnTo>
                <a:lnTo>
                  <a:pt x="5525294" y="2499122"/>
                </a:lnTo>
                <a:lnTo>
                  <a:pt x="2920802" y="4886523"/>
                </a:lnTo>
                <a:lnTo>
                  <a:pt x="5717580" y="9066212"/>
                </a:lnTo>
                <a:lnTo>
                  <a:pt x="4347170" y="9066212"/>
                </a:lnTo>
                <a:lnTo>
                  <a:pt x="2096095" y="5637014"/>
                </a:lnTo>
                <a:lnTo>
                  <a:pt x="1079103" y="6579592"/>
                </a:ln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00" name="Freeform 3800"/>
          <p:cNvSpPr/>
          <p:nvPr/>
        </p:nvSpPr>
        <p:spPr>
          <a:xfrm rot="0" flipH="0" flipV="0">
            <a:off x="7638073" y="2963508"/>
            <a:ext cx="98720" cy="109934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01" name="Freeform 3801"/>
          <p:cNvSpPr/>
          <p:nvPr/>
        </p:nvSpPr>
        <p:spPr>
          <a:xfrm rot="0" flipH="0" flipV="0">
            <a:off x="7756717" y="3048439"/>
            <a:ext cx="22520" cy="52387"/>
          </a:xfrm>
          <a:custGeom>
            <a:pathLst>
              <a:path w="1407517" h="3274218">
                <a:moveTo>
                  <a:pt x="1407517" y="0"/>
                </a:moveTo>
                <a:lnTo>
                  <a:pt x="1407517" y="1351955"/>
                </a:lnTo>
                <a:cubicBezTo>
                  <a:pt x="1407517" y="1819075"/>
                  <a:pt x="1292820" y="2220051"/>
                  <a:pt x="1063427" y="2554882"/>
                </a:cubicBezTo>
                <a:cubicBezTo>
                  <a:pt x="834033" y="2889844"/>
                  <a:pt x="483658" y="3129623"/>
                  <a:pt x="12303" y="3274218"/>
                </a:cubicBezTo>
                <a:lnTo>
                  <a:pt x="12303" y="2641797"/>
                </a:lnTo>
                <a:cubicBezTo>
                  <a:pt x="231378" y="2563216"/>
                  <a:pt x="409112" y="2420540"/>
                  <a:pt x="545505" y="2213768"/>
                </a:cubicBezTo>
                <a:cubicBezTo>
                  <a:pt x="682030" y="2007128"/>
                  <a:pt x="750292" y="1761198"/>
                  <a:pt x="750292" y="1475977"/>
                </a:cubicBezTo>
                <a:lnTo>
                  <a:pt x="750292" y="1407715"/>
                </a:lnTo>
                <a:lnTo>
                  <a:pt x="0" y="1407715"/>
                </a:lnTo>
                <a:lnTo>
                  <a:pt x="0" y="0"/>
                </a:lnTo>
                <a:close/>
                <a:moveTo>
                  <a:pt x="353417" y="1407715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02" name="Rectangle 3802"/>
          <p:cNvSpPr/>
          <p:nvPr/>
        </p:nvSpPr>
        <p:spPr>
          <a:xfrm rot="0" flipH="0" flipV="0">
            <a:off x="5958800" y="3165898"/>
            <a:ext cx="3300066" cy="243595"/>
          </a:xfrm>
          <a:prstGeom prst="rect">
            <a:avLst/>
          </a:prstGeom>
        </p:spPr>
      </p:sp>
      <p:sp>
        <p:nvSpPr>
          <p:cNvPr id="3803" name="Freeform 3803"/>
          <p:cNvSpPr/>
          <p:nvPr/>
        </p:nvSpPr>
        <p:spPr>
          <a:xfrm rot="0" flipH="0" flipV="0">
            <a:off x="5960587" y="3214853"/>
            <a:ext cx="56156" cy="136524"/>
          </a:xfrm>
          <a:custGeom>
            <a:pathLst>
              <a:path w="3509764" h="8532812">
                <a:moveTo>
                  <a:pt x="2201267" y="0"/>
                </a:moveTo>
                <a:lnTo>
                  <a:pt x="2201267" y="1965722"/>
                </a:lnTo>
                <a:lnTo>
                  <a:pt x="3509764" y="1965722"/>
                </a:lnTo>
                <a:lnTo>
                  <a:pt x="3509764" y="2920802"/>
                </a:lnTo>
                <a:lnTo>
                  <a:pt x="2201267" y="2920802"/>
                </a:lnTo>
                <a:lnTo>
                  <a:pt x="2201267" y="7032030"/>
                </a:lnTo>
                <a:cubicBezTo>
                  <a:pt x="2201267" y="7358658"/>
                  <a:pt x="2309812" y="7531298"/>
                  <a:pt x="2526903" y="7549952"/>
                </a:cubicBezTo>
                <a:cubicBezTo>
                  <a:pt x="2743994" y="7568472"/>
                  <a:pt x="2970345" y="7577733"/>
                  <a:pt x="3205956" y="7577733"/>
                </a:cubicBezTo>
                <a:lnTo>
                  <a:pt x="3509764" y="7577733"/>
                </a:lnTo>
                <a:lnTo>
                  <a:pt x="3509764" y="8532812"/>
                </a:lnTo>
                <a:lnTo>
                  <a:pt x="2616795" y="8532812"/>
                </a:lnTo>
                <a:cubicBezTo>
                  <a:pt x="2025584" y="8532812"/>
                  <a:pt x="1628709" y="8427376"/>
                  <a:pt x="1426170" y="8216503"/>
                </a:cubicBezTo>
                <a:cubicBezTo>
                  <a:pt x="1223632" y="8005630"/>
                  <a:pt x="1122362" y="7652147"/>
                  <a:pt x="1122362" y="7156053"/>
                </a:cubicBezTo>
                <a:lnTo>
                  <a:pt x="1122362" y="2920802"/>
                </a:lnTo>
                <a:lnTo>
                  <a:pt x="0" y="2920802"/>
                </a:lnTo>
                <a:lnTo>
                  <a:pt x="0" y="1965722"/>
                </a:lnTo>
                <a:lnTo>
                  <a:pt x="1122362" y="1965722"/>
                </a:lnTo>
                <a:lnTo>
                  <a:pt x="1122362" y="0"/>
                </a:lnTo>
                <a:close/>
                <a:moveTo>
                  <a:pt x="8421092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04" name="Freeform 3804"/>
          <p:cNvSpPr/>
          <p:nvPr/>
        </p:nvSpPr>
        <p:spPr>
          <a:xfrm rot="0" flipH="0" flipV="0">
            <a:off x="6035603" y="3246305"/>
            <a:ext cx="87014" cy="107553"/>
          </a:xfrm>
          <a:custGeom>
            <a:pathLst>
              <a:path w="5438378" h="6722069">
                <a:moveTo>
                  <a:pt x="1078904" y="0"/>
                </a:moveTo>
                <a:lnTo>
                  <a:pt x="1078904" y="4477345"/>
                </a:lnTo>
                <a:cubicBezTo>
                  <a:pt x="1078904" y="4849349"/>
                  <a:pt x="1197768" y="5157324"/>
                  <a:pt x="1435497" y="5401270"/>
                </a:cubicBezTo>
                <a:cubicBezTo>
                  <a:pt x="1673225" y="5645216"/>
                  <a:pt x="2000845" y="5767189"/>
                  <a:pt x="2418357" y="5767189"/>
                </a:cubicBezTo>
                <a:cubicBezTo>
                  <a:pt x="3038541" y="5767189"/>
                  <a:pt x="3517106" y="5578078"/>
                  <a:pt x="3854053" y="5199856"/>
                </a:cubicBezTo>
                <a:cubicBezTo>
                  <a:pt x="4191000" y="4821502"/>
                  <a:pt x="4359473" y="4338770"/>
                  <a:pt x="4359473" y="3751659"/>
                </a:cubicBezTo>
                <a:lnTo>
                  <a:pt x="4359473" y="0"/>
                </a:lnTo>
                <a:lnTo>
                  <a:pt x="5438378" y="0"/>
                </a:lnTo>
                <a:lnTo>
                  <a:pt x="5438378" y="6567090"/>
                </a:lnTo>
                <a:lnTo>
                  <a:pt x="4421386" y="6567090"/>
                </a:lnTo>
                <a:lnTo>
                  <a:pt x="4421386" y="5525294"/>
                </a:lnTo>
                <a:lnTo>
                  <a:pt x="4396581" y="5525294"/>
                </a:lnTo>
                <a:cubicBezTo>
                  <a:pt x="4156868" y="5942806"/>
                  <a:pt x="3857161" y="6246680"/>
                  <a:pt x="3497461" y="6436915"/>
                </a:cubicBezTo>
                <a:cubicBezTo>
                  <a:pt x="3137760" y="6627018"/>
                  <a:pt x="2724348" y="6722069"/>
                  <a:pt x="2257226" y="6722069"/>
                </a:cubicBezTo>
                <a:cubicBezTo>
                  <a:pt x="1492448" y="6722069"/>
                  <a:pt x="925049" y="6524691"/>
                  <a:pt x="555029" y="6129933"/>
                </a:cubicBezTo>
                <a:cubicBezTo>
                  <a:pt x="185010" y="5735042"/>
                  <a:pt x="0" y="5151107"/>
                  <a:pt x="0" y="4378126"/>
                </a:cubicBezTo>
                <a:lnTo>
                  <a:pt x="0" y="0"/>
                </a:lnTo>
                <a:close/>
                <a:moveTo>
                  <a:pt x="5754687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05" name="Freeform 3805"/>
          <p:cNvSpPr/>
          <p:nvPr/>
        </p:nvSpPr>
        <p:spPr>
          <a:xfrm rot="0" flipH="0" flipV="0">
            <a:off x="6137371" y="3214853"/>
            <a:ext cx="56156" cy="136524"/>
          </a:xfrm>
          <a:custGeom>
            <a:pathLst>
              <a:path w="3509764" h="8532812">
                <a:moveTo>
                  <a:pt x="2201267" y="0"/>
                </a:moveTo>
                <a:lnTo>
                  <a:pt x="2201267" y="1965722"/>
                </a:lnTo>
                <a:lnTo>
                  <a:pt x="3509764" y="1965722"/>
                </a:lnTo>
                <a:lnTo>
                  <a:pt x="3509764" y="2920802"/>
                </a:lnTo>
                <a:lnTo>
                  <a:pt x="2201267" y="2920802"/>
                </a:lnTo>
                <a:lnTo>
                  <a:pt x="2201267" y="7032030"/>
                </a:lnTo>
                <a:cubicBezTo>
                  <a:pt x="2201267" y="7358658"/>
                  <a:pt x="2309812" y="7531298"/>
                  <a:pt x="2526903" y="7549952"/>
                </a:cubicBezTo>
                <a:cubicBezTo>
                  <a:pt x="2743994" y="7568472"/>
                  <a:pt x="2970345" y="7577733"/>
                  <a:pt x="3205956" y="7577733"/>
                </a:cubicBezTo>
                <a:lnTo>
                  <a:pt x="3509764" y="7577733"/>
                </a:lnTo>
                <a:lnTo>
                  <a:pt x="3509764" y="8532812"/>
                </a:lnTo>
                <a:lnTo>
                  <a:pt x="2616795" y="8532812"/>
                </a:lnTo>
                <a:cubicBezTo>
                  <a:pt x="2025584" y="8532812"/>
                  <a:pt x="1628709" y="8427376"/>
                  <a:pt x="1426170" y="8216503"/>
                </a:cubicBezTo>
                <a:cubicBezTo>
                  <a:pt x="1223632" y="8005630"/>
                  <a:pt x="1122362" y="7652147"/>
                  <a:pt x="1122362" y="7156053"/>
                </a:cubicBezTo>
                <a:lnTo>
                  <a:pt x="1122362" y="2920802"/>
                </a:lnTo>
                <a:lnTo>
                  <a:pt x="0" y="2920802"/>
                </a:lnTo>
                <a:lnTo>
                  <a:pt x="0" y="1965722"/>
                </a:lnTo>
                <a:lnTo>
                  <a:pt x="1122362" y="1965722"/>
                </a:lnTo>
                <a:lnTo>
                  <a:pt x="1122362" y="0"/>
                </a:lnTo>
                <a:close/>
                <a:moveTo>
                  <a:pt x="8421092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06" name="Freeform 3806"/>
          <p:cNvSpPr/>
          <p:nvPr/>
        </p:nvSpPr>
        <p:spPr>
          <a:xfrm rot="0" flipH="0" flipV="0">
            <a:off x="6213378" y="3206319"/>
            <a:ext cx="91481" cy="145059"/>
          </a:xfrm>
          <a:custGeom>
            <a:pathLst>
              <a:path w="5717580" h="9066212">
                <a:moveTo>
                  <a:pt x="1079103" y="0"/>
                </a:moveTo>
                <a:lnTo>
                  <a:pt x="1079103" y="5370314"/>
                </a:lnTo>
                <a:lnTo>
                  <a:pt x="4080470" y="2499122"/>
                </a:lnTo>
                <a:lnTo>
                  <a:pt x="5525294" y="2499122"/>
                </a:lnTo>
                <a:lnTo>
                  <a:pt x="2920802" y="4886523"/>
                </a:lnTo>
                <a:lnTo>
                  <a:pt x="5717580" y="9066212"/>
                </a:lnTo>
                <a:lnTo>
                  <a:pt x="4347170" y="9066212"/>
                </a:lnTo>
                <a:lnTo>
                  <a:pt x="2096095" y="5637014"/>
                </a:lnTo>
                <a:lnTo>
                  <a:pt x="1079103" y="6579592"/>
                </a:ln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07" name="Freeform 3807"/>
          <p:cNvSpPr/>
          <p:nvPr/>
        </p:nvSpPr>
        <p:spPr>
          <a:xfrm rot="0" flipH="0" flipV="0">
            <a:off x="6318839" y="3206319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08" name="Freeform 3808"/>
          <p:cNvSpPr/>
          <p:nvPr/>
        </p:nvSpPr>
        <p:spPr>
          <a:xfrm rot="0" flipH="0" flipV="0">
            <a:off x="6357304" y="3243924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09" name="Freeform 3809"/>
          <p:cNvSpPr/>
          <p:nvPr/>
        </p:nvSpPr>
        <p:spPr>
          <a:xfrm rot="0" flipH="0" flipV="0">
            <a:off x="6473067" y="3206319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10" name="Freeform 3810"/>
          <p:cNvSpPr/>
          <p:nvPr/>
        </p:nvSpPr>
        <p:spPr>
          <a:xfrm rot="0" flipH="0" flipV="0">
            <a:off x="6517187" y="3243924"/>
            <a:ext cx="147339" cy="107454"/>
          </a:xfrm>
          <a:custGeom>
            <a:pathLst>
              <a:path w="9208690" h="6715918">
                <a:moveTo>
                  <a:pt x="3162498" y="0"/>
                </a:moveTo>
                <a:cubicBezTo>
                  <a:pt x="3642055" y="0"/>
                  <a:pt x="4033771" y="97168"/>
                  <a:pt x="4337645" y="291504"/>
                </a:cubicBezTo>
                <a:cubicBezTo>
                  <a:pt x="4641519" y="485841"/>
                  <a:pt x="4851333" y="760743"/>
                  <a:pt x="4967089" y="1116211"/>
                </a:cubicBezTo>
                <a:cubicBezTo>
                  <a:pt x="5190397" y="764844"/>
                  <a:pt x="5481836" y="491000"/>
                  <a:pt x="5841404" y="294679"/>
                </a:cubicBezTo>
                <a:cubicBezTo>
                  <a:pt x="6201106" y="98226"/>
                  <a:pt x="6597981" y="0"/>
                  <a:pt x="7032029" y="0"/>
                </a:cubicBezTo>
                <a:cubicBezTo>
                  <a:pt x="7772069" y="0"/>
                  <a:pt x="8319823" y="167481"/>
                  <a:pt x="8675290" y="502443"/>
                </a:cubicBezTo>
                <a:cubicBezTo>
                  <a:pt x="9030890" y="837274"/>
                  <a:pt x="9208690" y="1289910"/>
                  <a:pt x="9208690" y="1860351"/>
                </a:cubicBezTo>
                <a:lnTo>
                  <a:pt x="9208690" y="6715918"/>
                </a:lnTo>
                <a:lnTo>
                  <a:pt x="8129786" y="6715918"/>
                </a:lnTo>
                <a:lnTo>
                  <a:pt x="8129786" y="2362597"/>
                </a:lnTo>
                <a:cubicBezTo>
                  <a:pt x="8129786" y="1891374"/>
                  <a:pt x="8029509" y="1537957"/>
                  <a:pt x="7828954" y="1302345"/>
                </a:cubicBezTo>
                <a:cubicBezTo>
                  <a:pt x="7628400" y="1066601"/>
                  <a:pt x="7304881" y="948729"/>
                  <a:pt x="6858397" y="948729"/>
                </a:cubicBezTo>
                <a:cubicBezTo>
                  <a:pt x="6321028" y="948729"/>
                  <a:pt x="5901398" y="1105826"/>
                  <a:pt x="5599509" y="1420018"/>
                </a:cubicBezTo>
                <a:cubicBezTo>
                  <a:pt x="5297752" y="1734211"/>
                  <a:pt x="5146873" y="2124935"/>
                  <a:pt x="5146873" y="2592189"/>
                </a:cubicBezTo>
                <a:lnTo>
                  <a:pt x="5146873" y="6715918"/>
                </a:lnTo>
                <a:lnTo>
                  <a:pt x="4061817" y="6715918"/>
                </a:lnTo>
                <a:lnTo>
                  <a:pt x="4061817" y="2362597"/>
                </a:lnTo>
                <a:cubicBezTo>
                  <a:pt x="4061817" y="1891374"/>
                  <a:pt x="3962598" y="1537957"/>
                  <a:pt x="3764161" y="1302345"/>
                </a:cubicBezTo>
                <a:cubicBezTo>
                  <a:pt x="3565723" y="1066601"/>
                  <a:pt x="3255632" y="948729"/>
                  <a:pt x="2833886" y="948729"/>
                </a:cubicBezTo>
                <a:cubicBezTo>
                  <a:pt x="2490721" y="948729"/>
                  <a:pt x="2186847" y="1031412"/>
                  <a:pt x="1922264" y="1196776"/>
                </a:cubicBezTo>
                <a:cubicBezTo>
                  <a:pt x="1657680" y="1362141"/>
                  <a:pt x="1450975" y="1588492"/>
                  <a:pt x="1302147" y="1875829"/>
                </a:cubicBezTo>
                <a:cubicBezTo>
                  <a:pt x="1153318" y="2163167"/>
                  <a:pt x="1078904" y="2406054"/>
                  <a:pt x="1078904" y="2604492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16211"/>
                </a:lnTo>
                <a:lnTo>
                  <a:pt x="1041797" y="1116211"/>
                </a:lnTo>
                <a:cubicBezTo>
                  <a:pt x="1289843" y="739973"/>
                  <a:pt x="1589550" y="459912"/>
                  <a:pt x="1940917" y="276026"/>
                </a:cubicBezTo>
                <a:cubicBezTo>
                  <a:pt x="2292284" y="92009"/>
                  <a:pt x="2699477" y="0"/>
                  <a:pt x="3162498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11" name="Freeform 3811"/>
          <p:cNvSpPr/>
          <p:nvPr/>
        </p:nvSpPr>
        <p:spPr>
          <a:xfrm rot="0" flipH="0" flipV="0">
            <a:off x="6684862" y="3243924"/>
            <a:ext cx="98720" cy="109934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12" name="Freeform 3812"/>
          <p:cNvSpPr/>
          <p:nvPr/>
        </p:nvSpPr>
        <p:spPr>
          <a:xfrm rot="0" flipH="0" flipV="0">
            <a:off x="6799635" y="3243924"/>
            <a:ext cx="87014" cy="107454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13" name="Freeform 3813"/>
          <p:cNvSpPr/>
          <p:nvPr/>
        </p:nvSpPr>
        <p:spPr>
          <a:xfrm rot="0" flipH="0" flipV="0">
            <a:off x="6963246" y="3243924"/>
            <a:ext cx="98720" cy="109934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14" name="Freeform 3814"/>
          <p:cNvSpPr/>
          <p:nvPr/>
        </p:nvSpPr>
        <p:spPr>
          <a:xfrm rot="0" flipH="0" flipV="0">
            <a:off x="7079010" y="3206319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15" name="Freeform 3815"/>
          <p:cNvSpPr/>
          <p:nvPr/>
        </p:nvSpPr>
        <p:spPr>
          <a:xfrm rot="0" flipH="0" flipV="0">
            <a:off x="7123130" y="3206319"/>
            <a:ext cx="87014" cy="145059"/>
          </a:xfrm>
          <a:custGeom>
            <a:pathLst>
              <a:path w="5438378" h="9066212">
                <a:moveTo>
                  <a:pt x="1078904" y="0"/>
                </a:moveTo>
                <a:lnTo>
                  <a:pt x="1078904" y="3466505"/>
                </a:lnTo>
                <a:lnTo>
                  <a:pt x="1103709" y="3466505"/>
                </a:lnTo>
                <a:cubicBezTo>
                  <a:pt x="1260872" y="3115138"/>
                  <a:pt x="1527505" y="2841294"/>
                  <a:pt x="1903611" y="2644973"/>
                </a:cubicBezTo>
                <a:cubicBezTo>
                  <a:pt x="2279848" y="2448520"/>
                  <a:pt x="2705695" y="2350294"/>
                  <a:pt x="3181151" y="2350294"/>
                </a:cubicBezTo>
                <a:cubicBezTo>
                  <a:pt x="3970800" y="2350294"/>
                  <a:pt x="4544417" y="2552898"/>
                  <a:pt x="4902001" y="2958108"/>
                </a:cubicBezTo>
                <a:cubicBezTo>
                  <a:pt x="5259586" y="3363185"/>
                  <a:pt x="5438378" y="3941961"/>
                  <a:pt x="5438378" y="4694436"/>
                </a:cubicBezTo>
                <a:lnTo>
                  <a:pt x="5438378" y="9066212"/>
                </a:lnTo>
                <a:lnTo>
                  <a:pt x="4359473" y="9066212"/>
                </a:lnTo>
                <a:lnTo>
                  <a:pt x="4359473" y="4582716"/>
                </a:lnTo>
                <a:cubicBezTo>
                  <a:pt x="4359473" y="4210712"/>
                  <a:pt x="4240609" y="3903795"/>
                  <a:pt x="4002881" y="3661966"/>
                </a:cubicBezTo>
                <a:cubicBezTo>
                  <a:pt x="3765153" y="3420004"/>
                  <a:pt x="3435416" y="3299023"/>
                  <a:pt x="3013670" y="3299023"/>
                </a:cubicBezTo>
                <a:cubicBezTo>
                  <a:pt x="2406054" y="3299023"/>
                  <a:pt x="1931656" y="3486150"/>
                  <a:pt x="1590476" y="3860403"/>
                </a:cubicBezTo>
                <a:cubicBezTo>
                  <a:pt x="1249428" y="4234524"/>
                  <a:pt x="1078904" y="4719241"/>
                  <a:pt x="1078904" y="5314553"/>
                </a:cubicBezTo>
                <a:lnTo>
                  <a:pt x="1078904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53809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16" name="Freeform 3816"/>
          <p:cNvSpPr/>
          <p:nvPr/>
        </p:nvSpPr>
        <p:spPr>
          <a:xfrm rot="0" flipH="0" flipV="0">
            <a:off x="7230454" y="3243924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17" name="Freeform 3817"/>
          <p:cNvSpPr/>
          <p:nvPr/>
        </p:nvSpPr>
        <p:spPr>
          <a:xfrm rot="0" flipH="0" flipV="0">
            <a:off x="7401911" y="3206319"/>
            <a:ext cx="59728" cy="52387"/>
          </a:xfrm>
          <a:custGeom>
            <a:pathLst>
              <a:path w="3733007" h="3274219">
                <a:moveTo>
                  <a:pt x="1395214" y="632619"/>
                </a:moveTo>
                <a:cubicBezTo>
                  <a:pt x="1159603" y="632619"/>
                  <a:pt x="979752" y="742156"/>
                  <a:pt x="855663" y="961231"/>
                </a:cubicBezTo>
                <a:cubicBezTo>
                  <a:pt x="731706" y="1180306"/>
                  <a:pt x="667676" y="1482130"/>
                  <a:pt x="663575" y="1866702"/>
                </a:cubicBezTo>
                <a:lnTo>
                  <a:pt x="1407716" y="1866702"/>
                </a:lnTo>
                <a:lnTo>
                  <a:pt x="1407716" y="3274219"/>
                </a:lnTo>
                <a:lnTo>
                  <a:pt x="0" y="3274219"/>
                </a:lnTo>
                <a:lnTo>
                  <a:pt x="0" y="1928614"/>
                </a:lnTo>
                <a:cubicBezTo>
                  <a:pt x="0" y="1337403"/>
                  <a:pt x="121907" y="868164"/>
                  <a:pt x="365721" y="520898"/>
                </a:cubicBezTo>
                <a:cubicBezTo>
                  <a:pt x="609666" y="173633"/>
                  <a:pt x="952831" y="0"/>
                  <a:pt x="1395214" y="0"/>
                </a:cubicBezTo>
                <a:close/>
                <a:moveTo>
                  <a:pt x="7596386" y="9066212"/>
                </a:moveTo>
                <a:moveTo>
                  <a:pt x="3720703" y="632619"/>
                </a:moveTo>
                <a:cubicBezTo>
                  <a:pt x="3489193" y="632619"/>
                  <a:pt x="3309343" y="738055"/>
                  <a:pt x="3181152" y="948928"/>
                </a:cubicBezTo>
                <a:cubicBezTo>
                  <a:pt x="3052961" y="1159669"/>
                  <a:pt x="2986815" y="1465593"/>
                  <a:pt x="2982714" y="1866702"/>
                </a:cubicBezTo>
                <a:lnTo>
                  <a:pt x="3733007" y="1866702"/>
                </a:lnTo>
                <a:lnTo>
                  <a:pt x="3733007" y="3274219"/>
                </a:lnTo>
                <a:lnTo>
                  <a:pt x="2325489" y="3274219"/>
                </a:lnTo>
                <a:lnTo>
                  <a:pt x="2325489" y="1879005"/>
                </a:lnTo>
                <a:cubicBezTo>
                  <a:pt x="2325489" y="1320866"/>
                  <a:pt x="2447396" y="868164"/>
                  <a:pt x="2691210" y="520898"/>
                </a:cubicBezTo>
                <a:cubicBezTo>
                  <a:pt x="2935156" y="173633"/>
                  <a:pt x="3278320" y="0"/>
                  <a:pt x="3720703" y="0"/>
                </a:cubicBezTo>
                <a:close/>
                <a:moveTo>
                  <a:pt x="7596386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18" name="Freeform 3818"/>
          <p:cNvSpPr/>
          <p:nvPr/>
        </p:nvSpPr>
        <p:spPr>
          <a:xfrm rot="0" flipH="0" flipV="0">
            <a:off x="7477074" y="3206319"/>
            <a:ext cx="145154" cy="145059"/>
          </a:xfrm>
          <a:custGeom>
            <a:pathLst>
              <a:path w="9072166" h="9066212">
                <a:moveTo>
                  <a:pt x="3125391" y="0"/>
                </a:moveTo>
                <a:lnTo>
                  <a:pt x="2300486" y="3894336"/>
                </a:lnTo>
                <a:lnTo>
                  <a:pt x="7050683" y="3894336"/>
                </a:lnTo>
                <a:lnTo>
                  <a:pt x="7863086" y="0"/>
                </a:lnTo>
                <a:lnTo>
                  <a:pt x="9072166" y="0"/>
                </a:lnTo>
                <a:lnTo>
                  <a:pt x="7162205" y="9066212"/>
                </a:lnTo>
                <a:lnTo>
                  <a:pt x="5959277" y="9066212"/>
                </a:lnTo>
                <a:lnTo>
                  <a:pt x="6833592" y="4911328"/>
                </a:lnTo>
                <a:lnTo>
                  <a:pt x="2083594" y="4911328"/>
                </a:lnTo>
                <a:lnTo>
                  <a:pt x="1209080" y="9066212"/>
                </a:lnTo>
                <a:lnTo>
                  <a:pt x="0" y="9066212"/>
                </a:lnTo>
                <a:lnTo>
                  <a:pt x="1909961" y="0"/>
                </a:lnTo>
                <a:close/>
                <a:moveTo>
                  <a:pt x="89792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19" name="Freeform 3819"/>
          <p:cNvSpPr/>
          <p:nvPr/>
        </p:nvSpPr>
        <p:spPr>
          <a:xfrm rot="0" flipH="0" flipV="0">
            <a:off x="7621400" y="3206319"/>
            <a:ext cx="47726" cy="145059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20" name="Freeform 3820"/>
          <p:cNvSpPr/>
          <p:nvPr/>
        </p:nvSpPr>
        <p:spPr>
          <a:xfrm rot="0" flipH="0" flipV="0">
            <a:off x="7663040" y="3243924"/>
            <a:ext cx="116582" cy="150120"/>
          </a:xfrm>
          <a:custGeom>
            <a:pathLst>
              <a:path w="7286426" h="9382521">
                <a:moveTo>
                  <a:pt x="3962598" y="0"/>
                </a:moveTo>
                <a:cubicBezTo>
                  <a:pt x="4504067" y="0"/>
                  <a:pt x="4971189" y="137451"/>
                  <a:pt x="5363963" y="412353"/>
                </a:cubicBezTo>
                <a:cubicBezTo>
                  <a:pt x="5756738" y="687255"/>
                  <a:pt x="5984147" y="1002506"/>
                  <a:pt x="6046192" y="1358106"/>
                </a:cubicBezTo>
                <a:lnTo>
                  <a:pt x="6070996" y="1358106"/>
                </a:lnTo>
                <a:lnTo>
                  <a:pt x="6275585" y="148828"/>
                </a:lnTo>
                <a:lnTo>
                  <a:pt x="7286426" y="148828"/>
                </a:lnTo>
                <a:lnTo>
                  <a:pt x="6108104" y="5754687"/>
                </a:lnTo>
                <a:cubicBezTo>
                  <a:pt x="5876594" y="6866862"/>
                  <a:pt x="5618228" y="7642025"/>
                  <a:pt x="5333007" y="8080175"/>
                </a:cubicBezTo>
                <a:cubicBezTo>
                  <a:pt x="5047786" y="8518458"/>
                  <a:pt x="4687093" y="8845086"/>
                  <a:pt x="4250928" y="9060060"/>
                </a:cubicBezTo>
                <a:cubicBezTo>
                  <a:pt x="3814762" y="9275034"/>
                  <a:pt x="3272168" y="9382521"/>
                  <a:pt x="2623145" y="9382521"/>
                </a:cubicBezTo>
                <a:cubicBezTo>
                  <a:pt x="1841698" y="9382521"/>
                  <a:pt x="1214305" y="9206771"/>
                  <a:pt x="740965" y="8855272"/>
                </a:cubicBezTo>
                <a:cubicBezTo>
                  <a:pt x="267626" y="8503905"/>
                  <a:pt x="20638" y="8001660"/>
                  <a:pt x="0" y="7348536"/>
                </a:cubicBezTo>
                <a:lnTo>
                  <a:pt x="1078904" y="7348536"/>
                </a:lnTo>
                <a:cubicBezTo>
                  <a:pt x="1111977" y="7716439"/>
                  <a:pt x="1260805" y="7988233"/>
                  <a:pt x="1525388" y="8163916"/>
                </a:cubicBezTo>
                <a:cubicBezTo>
                  <a:pt x="1789972" y="8339599"/>
                  <a:pt x="2188963" y="8427441"/>
                  <a:pt x="2722363" y="8427441"/>
                </a:cubicBezTo>
                <a:cubicBezTo>
                  <a:pt x="3309342" y="8427441"/>
                  <a:pt x="3783673" y="8257909"/>
                  <a:pt x="4145359" y="7918846"/>
                </a:cubicBezTo>
                <a:cubicBezTo>
                  <a:pt x="4507177" y="7579914"/>
                  <a:pt x="4818327" y="6868847"/>
                  <a:pt x="5078809" y="5785643"/>
                </a:cubicBezTo>
                <a:lnTo>
                  <a:pt x="5054004" y="5760839"/>
                </a:lnTo>
                <a:cubicBezTo>
                  <a:pt x="4834797" y="6091568"/>
                  <a:pt x="4551560" y="6341732"/>
                  <a:pt x="4204295" y="6511329"/>
                </a:cubicBezTo>
                <a:cubicBezTo>
                  <a:pt x="3857029" y="6680795"/>
                  <a:pt x="3458104" y="6765527"/>
                  <a:pt x="3007518" y="6765527"/>
                </a:cubicBezTo>
                <a:cubicBezTo>
                  <a:pt x="2255175" y="6765527"/>
                  <a:pt x="1656754" y="6524757"/>
                  <a:pt x="1212254" y="6043215"/>
                </a:cubicBezTo>
                <a:cubicBezTo>
                  <a:pt x="767886" y="5561541"/>
                  <a:pt x="545703" y="4896908"/>
                  <a:pt x="545703" y="4049315"/>
                </a:cubicBezTo>
                <a:cubicBezTo>
                  <a:pt x="545703" y="3003418"/>
                  <a:pt x="869156" y="2067057"/>
                  <a:pt x="1516062" y="1240234"/>
                </a:cubicBezTo>
                <a:cubicBezTo>
                  <a:pt x="2163100" y="413411"/>
                  <a:pt x="2978612" y="0"/>
                  <a:pt x="3962598" y="0"/>
                </a:cubicBezTo>
                <a:close/>
                <a:moveTo>
                  <a:pt x="6994921" y="6715918"/>
                </a:moveTo>
                <a:moveTo>
                  <a:pt x="1624607" y="4049315"/>
                </a:moveTo>
                <a:cubicBezTo>
                  <a:pt x="1624607" y="4578482"/>
                  <a:pt x="1773435" y="5005387"/>
                  <a:pt x="2071092" y="5330031"/>
                </a:cubicBezTo>
                <a:cubicBezTo>
                  <a:pt x="2368748" y="5654542"/>
                  <a:pt x="2757355" y="5816798"/>
                  <a:pt x="3236912" y="5816798"/>
                </a:cubicBezTo>
                <a:cubicBezTo>
                  <a:pt x="3947980" y="5816798"/>
                  <a:pt x="4523647" y="5493279"/>
                  <a:pt x="4963913" y="4846240"/>
                </a:cubicBezTo>
                <a:cubicBezTo>
                  <a:pt x="5404313" y="4199202"/>
                  <a:pt x="5624512" y="3472656"/>
                  <a:pt x="5624512" y="2666603"/>
                </a:cubicBezTo>
                <a:cubicBezTo>
                  <a:pt x="5624512" y="2120900"/>
                  <a:pt x="5478727" y="1698162"/>
                  <a:pt x="5187156" y="1398389"/>
                </a:cubicBezTo>
                <a:cubicBezTo>
                  <a:pt x="4895717" y="1098616"/>
                  <a:pt x="4481313" y="948729"/>
                  <a:pt x="3943945" y="948729"/>
                </a:cubicBezTo>
                <a:cubicBezTo>
                  <a:pt x="3286587" y="948729"/>
                  <a:pt x="2735659" y="1282568"/>
                  <a:pt x="2291159" y="1950243"/>
                </a:cubicBezTo>
                <a:cubicBezTo>
                  <a:pt x="1846791" y="2617919"/>
                  <a:pt x="1624607" y="3317610"/>
                  <a:pt x="1624607" y="4049315"/>
                </a:cubicBezTo>
                <a:close/>
                <a:moveTo>
                  <a:pt x="294560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21" name="Freeform 3821"/>
          <p:cNvSpPr/>
          <p:nvPr/>
        </p:nvSpPr>
        <p:spPr>
          <a:xfrm rot="0" flipH="0" flipV="0">
            <a:off x="7779677" y="3243924"/>
            <a:ext cx="116582" cy="150120"/>
          </a:xfrm>
          <a:custGeom>
            <a:pathLst>
              <a:path w="7286426" h="9382521">
                <a:moveTo>
                  <a:pt x="3962598" y="0"/>
                </a:moveTo>
                <a:cubicBezTo>
                  <a:pt x="4504067" y="0"/>
                  <a:pt x="4971189" y="137451"/>
                  <a:pt x="5363963" y="412353"/>
                </a:cubicBezTo>
                <a:cubicBezTo>
                  <a:pt x="5756738" y="687255"/>
                  <a:pt x="5984147" y="1002506"/>
                  <a:pt x="6046192" y="1358106"/>
                </a:cubicBezTo>
                <a:lnTo>
                  <a:pt x="6070996" y="1358106"/>
                </a:lnTo>
                <a:lnTo>
                  <a:pt x="6275585" y="148828"/>
                </a:lnTo>
                <a:lnTo>
                  <a:pt x="7286426" y="148828"/>
                </a:lnTo>
                <a:lnTo>
                  <a:pt x="6108104" y="5754687"/>
                </a:lnTo>
                <a:cubicBezTo>
                  <a:pt x="5876594" y="6866862"/>
                  <a:pt x="5618228" y="7642025"/>
                  <a:pt x="5333007" y="8080175"/>
                </a:cubicBezTo>
                <a:cubicBezTo>
                  <a:pt x="5047786" y="8518458"/>
                  <a:pt x="4687093" y="8845086"/>
                  <a:pt x="4250928" y="9060060"/>
                </a:cubicBezTo>
                <a:cubicBezTo>
                  <a:pt x="3814762" y="9275034"/>
                  <a:pt x="3272168" y="9382521"/>
                  <a:pt x="2623145" y="9382521"/>
                </a:cubicBezTo>
                <a:cubicBezTo>
                  <a:pt x="1841698" y="9382521"/>
                  <a:pt x="1214305" y="9206771"/>
                  <a:pt x="740965" y="8855272"/>
                </a:cubicBezTo>
                <a:cubicBezTo>
                  <a:pt x="267626" y="8503905"/>
                  <a:pt x="20638" y="8001660"/>
                  <a:pt x="0" y="7348536"/>
                </a:cubicBezTo>
                <a:lnTo>
                  <a:pt x="1078904" y="7348536"/>
                </a:lnTo>
                <a:cubicBezTo>
                  <a:pt x="1111977" y="7716439"/>
                  <a:pt x="1260805" y="7988233"/>
                  <a:pt x="1525388" y="8163916"/>
                </a:cubicBezTo>
                <a:cubicBezTo>
                  <a:pt x="1789972" y="8339599"/>
                  <a:pt x="2188963" y="8427441"/>
                  <a:pt x="2722363" y="8427441"/>
                </a:cubicBezTo>
                <a:cubicBezTo>
                  <a:pt x="3309342" y="8427441"/>
                  <a:pt x="3783673" y="8257909"/>
                  <a:pt x="4145359" y="7918846"/>
                </a:cubicBezTo>
                <a:cubicBezTo>
                  <a:pt x="4507177" y="7579914"/>
                  <a:pt x="4818327" y="6868847"/>
                  <a:pt x="5078809" y="5785643"/>
                </a:cubicBezTo>
                <a:lnTo>
                  <a:pt x="5054004" y="5760839"/>
                </a:lnTo>
                <a:cubicBezTo>
                  <a:pt x="4834797" y="6091568"/>
                  <a:pt x="4551560" y="6341732"/>
                  <a:pt x="4204295" y="6511329"/>
                </a:cubicBezTo>
                <a:cubicBezTo>
                  <a:pt x="3857029" y="6680795"/>
                  <a:pt x="3458104" y="6765527"/>
                  <a:pt x="3007518" y="6765527"/>
                </a:cubicBezTo>
                <a:cubicBezTo>
                  <a:pt x="2255175" y="6765527"/>
                  <a:pt x="1656754" y="6524757"/>
                  <a:pt x="1212254" y="6043215"/>
                </a:cubicBezTo>
                <a:cubicBezTo>
                  <a:pt x="767886" y="5561541"/>
                  <a:pt x="545703" y="4896908"/>
                  <a:pt x="545703" y="4049315"/>
                </a:cubicBezTo>
                <a:cubicBezTo>
                  <a:pt x="545703" y="3003418"/>
                  <a:pt x="869156" y="2067057"/>
                  <a:pt x="1516062" y="1240234"/>
                </a:cubicBezTo>
                <a:cubicBezTo>
                  <a:pt x="2163100" y="413411"/>
                  <a:pt x="2978612" y="0"/>
                  <a:pt x="3962598" y="0"/>
                </a:cubicBezTo>
                <a:close/>
                <a:moveTo>
                  <a:pt x="6994921" y="6715918"/>
                </a:moveTo>
                <a:moveTo>
                  <a:pt x="1624607" y="4049315"/>
                </a:moveTo>
                <a:cubicBezTo>
                  <a:pt x="1624607" y="4578482"/>
                  <a:pt x="1773435" y="5005387"/>
                  <a:pt x="2071092" y="5330031"/>
                </a:cubicBezTo>
                <a:cubicBezTo>
                  <a:pt x="2368748" y="5654542"/>
                  <a:pt x="2757355" y="5816798"/>
                  <a:pt x="3236912" y="5816798"/>
                </a:cubicBezTo>
                <a:cubicBezTo>
                  <a:pt x="3947980" y="5816798"/>
                  <a:pt x="4523647" y="5493279"/>
                  <a:pt x="4963913" y="4846240"/>
                </a:cubicBezTo>
                <a:cubicBezTo>
                  <a:pt x="5404313" y="4199202"/>
                  <a:pt x="5624512" y="3472656"/>
                  <a:pt x="5624512" y="2666603"/>
                </a:cubicBezTo>
                <a:cubicBezTo>
                  <a:pt x="5624512" y="2120900"/>
                  <a:pt x="5478727" y="1698162"/>
                  <a:pt x="5187156" y="1398389"/>
                </a:cubicBezTo>
                <a:cubicBezTo>
                  <a:pt x="4895717" y="1098616"/>
                  <a:pt x="4481313" y="948729"/>
                  <a:pt x="3943945" y="948729"/>
                </a:cubicBezTo>
                <a:cubicBezTo>
                  <a:pt x="3286587" y="948729"/>
                  <a:pt x="2735659" y="1282568"/>
                  <a:pt x="2291159" y="1950243"/>
                </a:cubicBezTo>
                <a:cubicBezTo>
                  <a:pt x="1846791" y="2617919"/>
                  <a:pt x="1624607" y="3317610"/>
                  <a:pt x="1624607" y="4049315"/>
                </a:cubicBezTo>
                <a:close/>
                <a:moveTo>
                  <a:pt x="294560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22" name="Freeform 3822"/>
          <p:cNvSpPr/>
          <p:nvPr/>
        </p:nvSpPr>
        <p:spPr>
          <a:xfrm rot="0" flipH="0" flipV="0">
            <a:off x="7898990" y="3243924"/>
            <a:ext cx="91182" cy="109934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23" name="Freeform 3823"/>
          <p:cNvSpPr/>
          <p:nvPr/>
        </p:nvSpPr>
        <p:spPr>
          <a:xfrm rot="0" flipH="0" flipV="0">
            <a:off x="7997320" y="3206319"/>
            <a:ext cx="47726" cy="145059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24" name="Freeform 3824"/>
          <p:cNvSpPr/>
          <p:nvPr/>
        </p:nvSpPr>
        <p:spPr>
          <a:xfrm rot="0" flipH="0" flipV="0">
            <a:off x="8042430" y="3243924"/>
            <a:ext cx="102593" cy="107454"/>
          </a:xfrm>
          <a:custGeom>
            <a:pathLst>
              <a:path w="6412110" h="6715918">
                <a:moveTo>
                  <a:pt x="4582714" y="0"/>
                </a:moveTo>
                <a:cubicBezTo>
                  <a:pt x="5202898" y="0"/>
                  <a:pt x="5662810" y="135400"/>
                  <a:pt x="5962450" y="406201"/>
                </a:cubicBezTo>
                <a:cubicBezTo>
                  <a:pt x="6262223" y="677002"/>
                  <a:pt x="6412110" y="1101791"/>
                  <a:pt x="6412110" y="1680567"/>
                </a:cubicBezTo>
                <a:cubicBezTo>
                  <a:pt x="6412110" y="1796322"/>
                  <a:pt x="6402783" y="1931723"/>
                  <a:pt x="6384130" y="2086768"/>
                </a:cubicBezTo>
                <a:cubicBezTo>
                  <a:pt x="6365609" y="2241814"/>
                  <a:pt x="6310840" y="2536362"/>
                  <a:pt x="6219824" y="2970411"/>
                </a:cubicBezTo>
                <a:lnTo>
                  <a:pt x="5419922" y="6715918"/>
                </a:lnTo>
                <a:lnTo>
                  <a:pt x="4341017" y="6715918"/>
                </a:lnTo>
                <a:lnTo>
                  <a:pt x="5258791" y="2480468"/>
                </a:lnTo>
                <a:cubicBezTo>
                  <a:pt x="5308400" y="2166276"/>
                  <a:pt x="5333205" y="1959570"/>
                  <a:pt x="5333205" y="1860351"/>
                </a:cubicBezTo>
                <a:cubicBezTo>
                  <a:pt x="5333205" y="1575130"/>
                  <a:pt x="5230877" y="1351888"/>
                  <a:pt x="5026222" y="1190625"/>
                </a:cubicBezTo>
                <a:cubicBezTo>
                  <a:pt x="4821567" y="1029361"/>
                  <a:pt x="4543556" y="948729"/>
                  <a:pt x="4192189" y="948729"/>
                </a:cubicBezTo>
                <a:cubicBezTo>
                  <a:pt x="3687761" y="948729"/>
                  <a:pt x="3199869" y="1149283"/>
                  <a:pt x="2728514" y="1550392"/>
                </a:cubicBezTo>
                <a:cubicBezTo>
                  <a:pt x="2257291" y="1951368"/>
                  <a:pt x="1965853" y="2443294"/>
                  <a:pt x="1854199" y="3026172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82910" y="148828"/>
                </a:lnTo>
                <a:lnTo>
                  <a:pt x="2424706" y="148828"/>
                </a:lnTo>
                <a:lnTo>
                  <a:pt x="2220117" y="1141015"/>
                </a:lnTo>
                <a:lnTo>
                  <a:pt x="2244922" y="1141015"/>
                </a:lnTo>
                <a:cubicBezTo>
                  <a:pt x="2513606" y="777213"/>
                  <a:pt x="2850487" y="496093"/>
                  <a:pt x="3255564" y="297656"/>
                </a:cubicBezTo>
                <a:cubicBezTo>
                  <a:pt x="3660774" y="99218"/>
                  <a:pt x="4103157" y="0"/>
                  <a:pt x="4582714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25" name="Freeform 3825"/>
          <p:cNvSpPr/>
          <p:nvPr/>
        </p:nvSpPr>
        <p:spPr>
          <a:xfrm rot="0" flipH="0" flipV="0">
            <a:off x="8211696" y="3243924"/>
            <a:ext cx="163118" cy="107454"/>
          </a:xfrm>
          <a:custGeom>
            <a:pathLst>
              <a:path w="10194924" h="6715918">
                <a:moveTo>
                  <a:pt x="4471192" y="0"/>
                </a:moveTo>
                <a:cubicBezTo>
                  <a:pt x="4942415" y="0"/>
                  <a:pt x="5313427" y="101335"/>
                  <a:pt x="5584228" y="304006"/>
                </a:cubicBezTo>
                <a:cubicBezTo>
                  <a:pt x="5855029" y="506544"/>
                  <a:pt x="6033821" y="797983"/>
                  <a:pt x="6120605" y="1178322"/>
                </a:cubicBezTo>
                <a:cubicBezTo>
                  <a:pt x="6364551" y="831056"/>
                  <a:pt x="6689062" y="547886"/>
                  <a:pt x="7094139" y="328811"/>
                </a:cubicBezTo>
                <a:cubicBezTo>
                  <a:pt x="7499349" y="109603"/>
                  <a:pt x="7925195" y="0"/>
                  <a:pt x="8371680" y="0"/>
                </a:cubicBezTo>
                <a:cubicBezTo>
                  <a:pt x="8929819" y="0"/>
                  <a:pt x="9373194" y="130241"/>
                  <a:pt x="9701806" y="390723"/>
                </a:cubicBezTo>
                <a:cubicBezTo>
                  <a:pt x="10030551" y="651205"/>
                  <a:pt x="10194924" y="1012957"/>
                  <a:pt x="10194924" y="1475978"/>
                </a:cubicBezTo>
                <a:cubicBezTo>
                  <a:pt x="10194924" y="1645443"/>
                  <a:pt x="10179380" y="1828403"/>
                  <a:pt x="10148291" y="2024856"/>
                </a:cubicBezTo>
                <a:cubicBezTo>
                  <a:pt x="10117335" y="2221177"/>
                  <a:pt x="10070834" y="2472266"/>
                  <a:pt x="10008789" y="2778125"/>
                </a:cubicBezTo>
                <a:lnTo>
                  <a:pt x="9177931" y="6715918"/>
                </a:lnTo>
                <a:lnTo>
                  <a:pt x="8098828" y="6715918"/>
                </a:lnTo>
                <a:lnTo>
                  <a:pt x="8991797" y="2666603"/>
                </a:lnTo>
                <a:cubicBezTo>
                  <a:pt x="9057943" y="2360612"/>
                  <a:pt x="9095117" y="2149739"/>
                  <a:pt x="9103319" y="2033984"/>
                </a:cubicBezTo>
                <a:cubicBezTo>
                  <a:pt x="9111653" y="1918229"/>
                  <a:pt x="9115820" y="1854133"/>
                  <a:pt x="9115820" y="1841698"/>
                </a:cubicBezTo>
                <a:cubicBezTo>
                  <a:pt x="9115820" y="1585449"/>
                  <a:pt x="9018652" y="1372592"/>
                  <a:pt x="8824316" y="1203126"/>
                </a:cubicBezTo>
                <a:cubicBezTo>
                  <a:pt x="8630111" y="1033529"/>
                  <a:pt x="8392450" y="948729"/>
                  <a:pt x="8111330" y="948729"/>
                </a:cubicBezTo>
                <a:cubicBezTo>
                  <a:pt x="7747528" y="948729"/>
                  <a:pt x="7380617" y="1081021"/>
                  <a:pt x="7010597" y="1345604"/>
                </a:cubicBezTo>
                <a:cubicBezTo>
                  <a:pt x="6640577" y="1610188"/>
                  <a:pt x="6382145" y="1883039"/>
                  <a:pt x="6235302" y="2164159"/>
                </a:cubicBezTo>
                <a:cubicBezTo>
                  <a:pt x="6088590" y="2445279"/>
                  <a:pt x="5967676" y="2809081"/>
                  <a:pt x="5872558" y="3255565"/>
                </a:cubicBezTo>
                <a:lnTo>
                  <a:pt x="5128417" y="6715918"/>
                </a:lnTo>
                <a:lnTo>
                  <a:pt x="4049513" y="6715918"/>
                </a:lnTo>
                <a:lnTo>
                  <a:pt x="4805956" y="3106737"/>
                </a:lnTo>
                <a:cubicBezTo>
                  <a:pt x="4888639" y="2701660"/>
                  <a:pt x="4948567" y="2401954"/>
                  <a:pt x="4985741" y="2207617"/>
                </a:cubicBezTo>
                <a:cubicBezTo>
                  <a:pt x="5023047" y="2013280"/>
                  <a:pt x="5041700" y="1878938"/>
                  <a:pt x="5041700" y="1804590"/>
                </a:cubicBezTo>
                <a:cubicBezTo>
                  <a:pt x="5041700" y="1535906"/>
                  <a:pt x="4962127" y="1326091"/>
                  <a:pt x="4802980" y="1175147"/>
                </a:cubicBezTo>
                <a:cubicBezTo>
                  <a:pt x="4643833" y="1024202"/>
                  <a:pt x="4417482" y="948729"/>
                  <a:pt x="4123927" y="948729"/>
                </a:cubicBezTo>
                <a:cubicBezTo>
                  <a:pt x="3735254" y="948729"/>
                  <a:pt x="3356966" y="1089289"/>
                  <a:pt x="2989063" y="1370409"/>
                </a:cubicBezTo>
                <a:cubicBezTo>
                  <a:pt x="2621160" y="1651529"/>
                  <a:pt x="2363786" y="1906852"/>
                  <a:pt x="2216942" y="2136378"/>
                </a:cubicBezTo>
                <a:cubicBezTo>
                  <a:pt x="2070231" y="2365772"/>
                  <a:pt x="1938997" y="2728515"/>
                  <a:pt x="1823242" y="3224609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95411" y="148828"/>
                </a:lnTo>
                <a:lnTo>
                  <a:pt x="2399902" y="148828"/>
                </a:lnTo>
                <a:lnTo>
                  <a:pt x="2158205" y="1128712"/>
                </a:lnTo>
                <a:lnTo>
                  <a:pt x="2183010" y="1153517"/>
                </a:lnTo>
                <a:cubicBezTo>
                  <a:pt x="2484767" y="781380"/>
                  <a:pt x="2831966" y="496093"/>
                  <a:pt x="3224608" y="297656"/>
                </a:cubicBezTo>
                <a:cubicBezTo>
                  <a:pt x="3617382" y="99218"/>
                  <a:pt x="4032910" y="0"/>
                  <a:pt x="4471192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26" name="Freeform 3826"/>
          <p:cNvSpPr/>
          <p:nvPr/>
        </p:nvSpPr>
        <p:spPr>
          <a:xfrm rot="0" flipH="0" flipV="0">
            <a:off x="8387801" y="3243924"/>
            <a:ext cx="98625" cy="109934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27" name="Freeform 3827"/>
          <p:cNvSpPr/>
          <p:nvPr/>
        </p:nvSpPr>
        <p:spPr>
          <a:xfrm rot="0" flipH="0" flipV="0">
            <a:off x="8493941" y="3206319"/>
            <a:ext cx="105470" cy="145059"/>
          </a:xfrm>
          <a:custGeom>
            <a:pathLst>
              <a:path w="6591894" h="9066212">
                <a:moveTo>
                  <a:pt x="2982911" y="0"/>
                </a:moveTo>
                <a:lnTo>
                  <a:pt x="1854199" y="5333008"/>
                </a:lnTo>
                <a:lnTo>
                  <a:pt x="1879003" y="5357812"/>
                </a:lnTo>
                <a:lnTo>
                  <a:pt x="5178027" y="2499122"/>
                </a:lnTo>
                <a:lnTo>
                  <a:pt x="6591894" y="2499122"/>
                </a:lnTo>
                <a:lnTo>
                  <a:pt x="3733203" y="4923830"/>
                </a:lnTo>
                <a:lnTo>
                  <a:pt x="5358010" y="9066212"/>
                </a:lnTo>
                <a:lnTo>
                  <a:pt x="4148731" y="9066212"/>
                </a:lnTo>
                <a:lnTo>
                  <a:pt x="2871191" y="5574903"/>
                </a:lnTo>
                <a:lnTo>
                  <a:pt x="1575195" y="6728420"/>
                </a:ln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28" name="Freeform 3828"/>
          <p:cNvSpPr/>
          <p:nvPr/>
        </p:nvSpPr>
        <p:spPr>
          <a:xfrm rot="0" flipH="0" flipV="0">
            <a:off x="8590486" y="3243924"/>
            <a:ext cx="96640" cy="109934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29" name="Freeform 3829"/>
          <p:cNvSpPr/>
          <p:nvPr/>
        </p:nvSpPr>
        <p:spPr>
          <a:xfrm rot="0" flipH="0" flipV="0">
            <a:off x="8696938" y="3243924"/>
            <a:ext cx="102593" cy="107454"/>
          </a:xfrm>
          <a:custGeom>
            <a:pathLst>
              <a:path w="6412110" h="6715918">
                <a:moveTo>
                  <a:pt x="4582714" y="0"/>
                </a:moveTo>
                <a:cubicBezTo>
                  <a:pt x="5202898" y="0"/>
                  <a:pt x="5662810" y="135400"/>
                  <a:pt x="5962450" y="406201"/>
                </a:cubicBezTo>
                <a:cubicBezTo>
                  <a:pt x="6262223" y="677002"/>
                  <a:pt x="6412110" y="1101791"/>
                  <a:pt x="6412110" y="1680567"/>
                </a:cubicBezTo>
                <a:cubicBezTo>
                  <a:pt x="6412110" y="1796322"/>
                  <a:pt x="6402783" y="1931723"/>
                  <a:pt x="6384130" y="2086768"/>
                </a:cubicBezTo>
                <a:cubicBezTo>
                  <a:pt x="6365609" y="2241814"/>
                  <a:pt x="6310840" y="2536362"/>
                  <a:pt x="6219824" y="2970411"/>
                </a:cubicBezTo>
                <a:lnTo>
                  <a:pt x="5419922" y="6715918"/>
                </a:lnTo>
                <a:lnTo>
                  <a:pt x="4341017" y="6715918"/>
                </a:lnTo>
                <a:lnTo>
                  <a:pt x="5258791" y="2480468"/>
                </a:lnTo>
                <a:cubicBezTo>
                  <a:pt x="5308400" y="2166276"/>
                  <a:pt x="5333205" y="1959570"/>
                  <a:pt x="5333205" y="1860351"/>
                </a:cubicBezTo>
                <a:cubicBezTo>
                  <a:pt x="5333205" y="1575130"/>
                  <a:pt x="5230877" y="1351888"/>
                  <a:pt x="5026222" y="1190625"/>
                </a:cubicBezTo>
                <a:cubicBezTo>
                  <a:pt x="4821567" y="1029361"/>
                  <a:pt x="4543556" y="948729"/>
                  <a:pt x="4192189" y="948729"/>
                </a:cubicBezTo>
                <a:cubicBezTo>
                  <a:pt x="3687761" y="948729"/>
                  <a:pt x="3199869" y="1149283"/>
                  <a:pt x="2728514" y="1550392"/>
                </a:cubicBezTo>
                <a:cubicBezTo>
                  <a:pt x="2257291" y="1951368"/>
                  <a:pt x="1965853" y="2443294"/>
                  <a:pt x="1854199" y="3026172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82910" y="148828"/>
                </a:lnTo>
                <a:lnTo>
                  <a:pt x="2424706" y="148828"/>
                </a:lnTo>
                <a:lnTo>
                  <a:pt x="2220117" y="1141015"/>
                </a:lnTo>
                <a:lnTo>
                  <a:pt x="2244922" y="1141015"/>
                </a:lnTo>
                <a:cubicBezTo>
                  <a:pt x="2513606" y="777213"/>
                  <a:pt x="2850487" y="496093"/>
                  <a:pt x="3255564" y="297656"/>
                </a:cubicBezTo>
                <a:cubicBezTo>
                  <a:pt x="3660774" y="99218"/>
                  <a:pt x="4103157" y="0"/>
                  <a:pt x="4582714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30" name="Freeform 3830"/>
          <p:cNvSpPr/>
          <p:nvPr/>
        </p:nvSpPr>
        <p:spPr>
          <a:xfrm rot="0" flipH="0" flipV="0">
            <a:off x="8809917" y="3206319"/>
            <a:ext cx="47726" cy="145059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31" name="Freeform 3831"/>
          <p:cNvSpPr/>
          <p:nvPr/>
        </p:nvSpPr>
        <p:spPr>
          <a:xfrm rot="0" flipH="0" flipV="0">
            <a:off x="8854233" y="3243924"/>
            <a:ext cx="91182" cy="109934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32" name="Freeform 3832"/>
          <p:cNvSpPr/>
          <p:nvPr/>
        </p:nvSpPr>
        <p:spPr>
          <a:xfrm rot="0" flipH="0" flipV="0">
            <a:off x="8952563" y="3243924"/>
            <a:ext cx="163118" cy="107454"/>
          </a:xfrm>
          <a:custGeom>
            <a:pathLst>
              <a:path w="10194924" h="6715918">
                <a:moveTo>
                  <a:pt x="4471192" y="0"/>
                </a:moveTo>
                <a:cubicBezTo>
                  <a:pt x="4942415" y="0"/>
                  <a:pt x="5313427" y="101335"/>
                  <a:pt x="5584228" y="304006"/>
                </a:cubicBezTo>
                <a:cubicBezTo>
                  <a:pt x="5855029" y="506544"/>
                  <a:pt x="6033821" y="797983"/>
                  <a:pt x="6120605" y="1178322"/>
                </a:cubicBezTo>
                <a:cubicBezTo>
                  <a:pt x="6364551" y="831056"/>
                  <a:pt x="6689062" y="547886"/>
                  <a:pt x="7094139" y="328811"/>
                </a:cubicBezTo>
                <a:cubicBezTo>
                  <a:pt x="7499349" y="109603"/>
                  <a:pt x="7925195" y="0"/>
                  <a:pt x="8371680" y="0"/>
                </a:cubicBezTo>
                <a:cubicBezTo>
                  <a:pt x="8929819" y="0"/>
                  <a:pt x="9373194" y="130241"/>
                  <a:pt x="9701806" y="390723"/>
                </a:cubicBezTo>
                <a:cubicBezTo>
                  <a:pt x="10030551" y="651205"/>
                  <a:pt x="10194924" y="1012957"/>
                  <a:pt x="10194924" y="1475978"/>
                </a:cubicBezTo>
                <a:cubicBezTo>
                  <a:pt x="10194924" y="1645443"/>
                  <a:pt x="10179380" y="1828403"/>
                  <a:pt x="10148291" y="2024856"/>
                </a:cubicBezTo>
                <a:cubicBezTo>
                  <a:pt x="10117335" y="2221177"/>
                  <a:pt x="10070834" y="2472266"/>
                  <a:pt x="10008789" y="2778125"/>
                </a:cubicBezTo>
                <a:lnTo>
                  <a:pt x="9177931" y="6715918"/>
                </a:lnTo>
                <a:lnTo>
                  <a:pt x="8098828" y="6715918"/>
                </a:lnTo>
                <a:lnTo>
                  <a:pt x="8991797" y="2666603"/>
                </a:lnTo>
                <a:cubicBezTo>
                  <a:pt x="9057943" y="2360612"/>
                  <a:pt x="9095117" y="2149739"/>
                  <a:pt x="9103319" y="2033984"/>
                </a:cubicBezTo>
                <a:cubicBezTo>
                  <a:pt x="9111653" y="1918229"/>
                  <a:pt x="9115820" y="1854133"/>
                  <a:pt x="9115820" y="1841698"/>
                </a:cubicBezTo>
                <a:cubicBezTo>
                  <a:pt x="9115820" y="1585449"/>
                  <a:pt x="9018652" y="1372592"/>
                  <a:pt x="8824316" y="1203126"/>
                </a:cubicBezTo>
                <a:cubicBezTo>
                  <a:pt x="8630111" y="1033529"/>
                  <a:pt x="8392450" y="948729"/>
                  <a:pt x="8111330" y="948729"/>
                </a:cubicBezTo>
                <a:cubicBezTo>
                  <a:pt x="7747528" y="948729"/>
                  <a:pt x="7380617" y="1081021"/>
                  <a:pt x="7010597" y="1345604"/>
                </a:cubicBezTo>
                <a:cubicBezTo>
                  <a:pt x="6640577" y="1610188"/>
                  <a:pt x="6382145" y="1883039"/>
                  <a:pt x="6235302" y="2164159"/>
                </a:cubicBezTo>
                <a:cubicBezTo>
                  <a:pt x="6088590" y="2445279"/>
                  <a:pt x="5967676" y="2809081"/>
                  <a:pt x="5872558" y="3255565"/>
                </a:cubicBezTo>
                <a:lnTo>
                  <a:pt x="5128417" y="6715918"/>
                </a:lnTo>
                <a:lnTo>
                  <a:pt x="4049513" y="6715918"/>
                </a:lnTo>
                <a:lnTo>
                  <a:pt x="4805956" y="3106737"/>
                </a:lnTo>
                <a:cubicBezTo>
                  <a:pt x="4888639" y="2701660"/>
                  <a:pt x="4948567" y="2401954"/>
                  <a:pt x="4985741" y="2207617"/>
                </a:cubicBezTo>
                <a:cubicBezTo>
                  <a:pt x="5023047" y="2013280"/>
                  <a:pt x="5041700" y="1878938"/>
                  <a:pt x="5041700" y="1804590"/>
                </a:cubicBezTo>
                <a:cubicBezTo>
                  <a:pt x="5041700" y="1535906"/>
                  <a:pt x="4962127" y="1326091"/>
                  <a:pt x="4802980" y="1175147"/>
                </a:cubicBezTo>
                <a:cubicBezTo>
                  <a:pt x="4643833" y="1024202"/>
                  <a:pt x="4417482" y="948729"/>
                  <a:pt x="4123927" y="948729"/>
                </a:cubicBezTo>
                <a:cubicBezTo>
                  <a:pt x="3735254" y="948729"/>
                  <a:pt x="3356966" y="1089289"/>
                  <a:pt x="2989063" y="1370409"/>
                </a:cubicBezTo>
                <a:cubicBezTo>
                  <a:pt x="2621160" y="1651529"/>
                  <a:pt x="2363786" y="1906852"/>
                  <a:pt x="2216942" y="2136378"/>
                </a:cubicBezTo>
                <a:cubicBezTo>
                  <a:pt x="2070231" y="2365772"/>
                  <a:pt x="1938997" y="2728515"/>
                  <a:pt x="1823242" y="3224609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95411" y="148828"/>
                </a:lnTo>
                <a:lnTo>
                  <a:pt x="2399902" y="148828"/>
                </a:lnTo>
                <a:lnTo>
                  <a:pt x="2158205" y="1128712"/>
                </a:lnTo>
                <a:lnTo>
                  <a:pt x="2183010" y="1153517"/>
                </a:lnTo>
                <a:cubicBezTo>
                  <a:pt x="2484767" y="781380"/>
                  <a:pt x="2831966" y="496093"/>
                  <a:pt x="3224608" y="297656"/>
                </a:cubicBezTo>
                <a:cubicBezTo>
                  <a:pt x="3617382" y="99218"/>
                  <a:pt x="4032910" y="0"/>
                  <a:pt x="4471192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33" name="Freeform 3833"/>
          <p:cNvSpPr/>
          <p:nvPr/>
        </p:nvSpPr>
        <p:spPr>
          <a:xfrm rot="0" flipH="0" flipV="0">
            <a:off x="9125690" y="3206319"/>
            <a:ext cx="47726" cy="145059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34" name="Freeform 3834"/>
          <p:cNvSpPr/>
          <p:nvPr/>
        </p:nvSpPr>
        <p:spPr>
          <a:xfrm rot="0" flipH="0" flipV="0">
            <a:off x="9185902" y="3206319"/>
            <a:ext cx="59728" cy="52387"/>
          </a:xfrm>
          <a:custGeom>
            <a:pathLst>
              <a:path w="3733007" h="3274219">
                <a:moveTo>
                  <a:pt x="1407716" y="0"/>
                </a:moveTo>
                <a:lnTo>
                  <a:pt x="1407716" y="1457325"/>
                </a:lnTo>
                <a:cubicBezTo>
                  <a:pt x="1407716" y="1986492"/>
                  <a:pt x="1286735" y="2421599"/>
                  <a:pt x="1044774" y="2762647"/>
                </a:cubicBezTo>
                <a:cubicBezTo>
                  <a:pt x="802945" y="3103695"/>
                  <a:pt x="458788" y="3274219"/>
                  <a:pt x="12303" y="3274219"/>
                </a:cubicBezTo>
                <a:lnTo>
                  <a:pt x="12303" y="2641798"/>
                </a:lnTo>
                <a:cubicBezTo>
                  <a:pt x="248047" y="2641798"/>
                  <a:pt x="428956" y="2535370"/>
                  <a:pt x="555030" y="2322512"/>
                </a:cubicBezTo>
                <a:cubicBezTo>
                  <a:pt x="681104" y="2109523"/>
                  <a:pt x="746191" y="1804591"/>
                  <a:pt x="750293" y="1407716"/>
                </a:cubicBezTo>
                <a:lnTo>
                  <a:pt x="0" y="1407716"/>
                </a:lnTo>
                <a:lnTo>
                  <a:pt x="0" y="0"/>
                </a:lnTo>
                <a:close/>
                <a:moveTo>
                  <a:pt x="8229005" y="9066212"/>
                </a:moveTo>
                <a:moveTo>
                  <a:pt x="3733007" y="0"/>
                </a:moveTo>
                <a:lnTo>
                  <a:pt x="3733007" y="1457325"/>
                </a:lnTo>
                <a:cubicBezTo>
                  <a:pt x="3733007" y="1969955"/>
                  <a:pt x="3614143" y="2400961"/>
                  <a:pt x="3376414" y="2750344"/>
                </a:cubicBezTo>
                <a:cubicBezTo>
                  <a:pt x="3138818" y="3099594"/>
                  <a:pt x="2792611" y="3274219"/>
                  <a:pt x="2337793" y="3274219"/>
                </a:cubicBezTo>
                <a:lnTo>
                  <a:pt x="2337793" y="2641798"/>
                </a:lnTo>
                <a:cubicBezTo>
                  <a:pt x="2573404" y="2641798"/>
                  <a:pt x="2754247" y="2535370"/>
                  <a:pt x="2880321" y="2322512"/>
                </a:cubicBezTo>
                <a:cubicBezTo>
                  <a:pt x="3006527" y="2109523"/>
                  <a:pt x="3071681" y="1804591"/>
                  <a:pt x="3075782" y="1407716"/>
                </a:cubicBezTo>
                <a:lnTo>
                  <a:pt x="2325489" y="1407716"/>
                </a:lnTo>
                <a:lnTo>
                  <a:pt x="2325489" y="0"/>
                </a:lnTo>
                <a:close/>
                <a:moveTo>
                  <a:pt x="822900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35" name="Rectangle 3835"/>
          <p:cNvSpPr/>
          <p:nvPr/>
        </p:nvSpPr>
        <p:spPr>
          <a:xfrm rot="0" flipH="0" flipV="0">
            <a:off x="5958800" y="3446314"/>
            <a:ext cx="5640832" cy="524011"/>
          </a:xfrm>
          <a:prstGeom prst="rect">
            <a:avLst/>
          </a:prstGeom>
        </p:spPr>
      </p:sp>
      <p:sp>
        <p:nvSpPr>
          <p:cNvPr id="3836" name="Freeform 3836"/>
          <p:cNvSpPr/>
          <p:nvPr/>
        </p:nvSpPr>
        <p:spPr>
          <a:xfrm rot="0" flipH="0" flipV="0">
            <a:off x="5959197" y="3486735"/>
            <a:ext cx="116087" cy="145059"/>
          </a:xfrm>
          <a:custGeom>
            <a:pathLst>
              <a:path w="7255471" h="9066212">
                <a:moveTo>
                  <a:pt x="7255471" y="0"/>
                </a:moveTo>
                <a:lnTo>
                  <a:pt x="7255471" y="1016992"/>
                </a:lnTo>
                <a:lnTo>
                  <a:pt x="4229299" y="1016992"/>
                </a:lnTo>
                <a:lnTo>
                  <a:pt x="4229299" y="9066212"/>
                </a:lnTo>
                <a:lnTo>
                  <a:pt x="3026172" y="9066212"/>
                </a:lnTo>
                <a:lnTo>
                  <a:pt x="3026172" y="1016992"/>
                </a:lnTo>
                <a:lnTo>
                  <a:pt x="0" y="1016992"/>
                </a:lnTo>
                <a:lnTo>
                  <a:pt x="0" y="0"/>
                </a:lnTo>
                <a:close/>
                <a:moveTo>
                  <a:pt x="9041408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37" name="Freeform 3837"/>
          <p:cNvSpPr/>
          <p:nvPr/>
        </p:nvSpPr>
        <p:spPr>
          <a:xfrm rot="0" flipH="0" flipV="0">
            <a:off x="6057517" y="3526721"/>
            <a:ext cx="98425" cy="147142"/>
          </a:xfrm>
          <a:custGeom>
            <a:pathLst>
              <a:path w="6151563" h="9196386">
                <a:moveTo>
                  <a:pt x="1221582" y="0"/>
                </a:moveTo>
                <a:lnTo>
                  <a:pt x="3137892" y="5370314"/>
                </a:lnTo>
                <a:lnTo>
                  <a:pt x="3162697" y="5370314"/>
                </a:lnTo>
                <a:lnTo>
                  <a:pt x="5004396" y="0"/>
                </a:lnTo>
                <a:lnTo>
                  <a:pt x="6151563" y="0"/>
                </a:lnTo>
                <a:lnTo>
                  <a:pt x="3361135" y="7267772"/>
                </a:lnTo>
                <a:cubicBezTo>
                  <a:pt x="3067579" y="8024348"/>
                  <a:pt x="2785401" y="8534928"/>
                  <a:pt x="2514600" y="8799511"/>
                </a:cubicBezTo>
                <a:cubicBezTo>
                  <a:pt x="2243799" y="9064095"/>
                  <a:pt x="1868620" y="9196386"/>
                  <a:pt x="1389063" y="9196386"/>
                </a:cubicBezTo>
                <a:cubicBezTo>
                  <a:pt x="1256771" y="9196386"/>
                  <a:pt x="1128580" y="9188118"/>
                  <a:pt x="1004491" y="9171582"/>
                </a:cubicBezTo>
                <a:cubicBezTo>
                  <a:pt x="880534" y="9155045"/>
                  <a:pt x="758627" y="9126140"/>
                  <a:pt x="638771" y="9084865"/>
                </a:cubicBezTo>
                <a:lnTo>
                  <a:pt x="638771" y="8092677"/>
                </a:lnTo>
                <a:cubicBezTo>
                  <a:pt x="742090" y="8125750"/>
                  <a:pt x="846468" y="8158823"/>
                  <a:pt x="951905" y="8191896"/>
                </a:cubicBezTo>
                <a:cubicBezTo>
                  <a:pt x="1057341" y="8224969"/>
                  <a:pt x="1163770" y="8241505"/>
                  <a:pt x="1271191" y="8241505"/>
                </a:cubicBezTo>
                <a:cubicBezTo>
                  <a:pt x="1709473" y="8241505"/>
                  <a:pt x="2015398" y="8022364"/>
                  <a:pt x="2188964" y="7584082"/>
                </a:cubicBezTo>
                <a:cubicBezTo>
                  <a:pt x="2362663" y="7145932"/>
                  <a:pt x="2501173" y="6794499"/>
                  <a:pt x="2604492" y="6529784"/>
                </a:cubicBezTo>
                <a:lnTo>
                  <a:pt x="0" y="0"/>
                </a:lnTo>
                <a:close/>
                <a:moveTo>
                  <a:pt x="6467872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38" name="Freeform 3838"/>
          <p:cNvSpPr/>
          <p:nvPr/>
        </p:nvSpPr>
        <p:spPr>
          <a:xfrm rot="0" flipH="0" flipV="0">
            <a:off x="6164873" y="3488322"/>
            <a:ext cx="101996" cy="145951"/>
          </a:xfrm>
          <a:custGeom>
            <a:pathLst>
              <a:path w="6374805" h="9121972">
                <a:moveTo>
                  <a:pt x="3187304" y="2251075"/>
                </a:moveTo>
                <a:cubicBezTo>
                  <a:pt x="4179491" y="2251075"/>
                  <a:pt x="4958755" y="2571485"/>
                  <a:pt x="5525096" y="3212306"/>
                </a:cubicBezTo>
                <a:cubicBezTo>
                  <a:pt x="6091569" y="3853127"/>
                  <a:pt x="6374805" y="4679950"/>
                  <a:pt x="6374805" y="5692775"/>
                </a:cubicBezTo>
                <a:cubicBezTo>
                  <a:pt x="6374805" y="6713934"/>
                  <a:pt x="6085417" y="7540757"/>
                  <a:pt x="5506641" y="8173243"/>
                </a:cubicBezTo>
                <a:cubicBezTo>
                  <a:pt x="4927865" y="8805730"/>
                  <a:pt x="4154753" y="9121972"/>
                  <a:pt x="3187304" y="9121972"/>
                </a:cubicBezTo>
                <a:cubicBezTo>
                  <a:pt x="2236523" y="9121972"/>
                  <a:pt x="1467578" y="8810889"/>
                  <a:pt x="880468" y="8188722"/>
                </a:cubicBezTo>
                <a:cubicBezTo>
                  <a:pt x="293490" y="7566554"/>
                  <a:pt x="0" y="6734572"/>
                  <a:pt x="0" y="5692775"/>
                </a:cubicBezTo>
                <a:cubicBezTo>
                  <a:pt x="0" y="4650978"/>
                  <a:pt x="287272" y="3816945"/>
                  <a:pt x="861815" y="3190676"/>
                </a:cubicBezTo>
                <a:cubicBezTo>
                  <a:pt x="1436490" y="2564275"/>
                  <a:pt x="2211652" y="2251075"/>
                  <a:pt x="3187304" y="2251075"/>
                </a:cubicBezTo>
                <a:close/>
                <a:moveTo>
                  <a:pt x="6256933" y="8966993"/>
                </a:moveTo>
                <a:moveTo>
                  <a:pt x="1141016" y="5692775"/>
                </a:moveTo>
                <a:cubicBezTo>
                  <a:pt x="1141016" y="6445117"/>
                  <a:pt x="1333236" y="7045589"/>
                  <a:pt x="1717675" y="7494190"/>
                </a:cubicBezTo>
                <a:cubicBezTo>
                  <a:pt x="2102115" y="7942791"/>
                  <a:pt x="2591991" y="8167092"/>
                  <a:pt x="3187304" y="8167092"/>
                </a:cubicBezTo>
                <a:cubicBezTo>
                  <a:pt x="3778515" y="8167092"/>
                  <a:pt x="4267399" y="7941799"/>
                  <a:pt x="4653955" y="7491214"/>
                </a:cubicBezTo>
                <a:cubicBezTo>
                  <a:pt x="5040511" y="7040496"/>
                  <a:pt x="5233790" y="6441016"/>
                  <a:pt x="5233790" y="5692775"/>
                </a:cubicBezTo>
                <a:cubicBezTo>
                  <a:pt x="5233790" y="4944533"/>
                  <a:pt x="5041504" y="4342011"/>
                  <a:pt x="4656932" y="3885208"/>
                </a:cubicBezTo>
                <a:cubicBezTo>
                  <a:pt x="4272492" y="3428272"/>
                  <a:pt x="3778515" y="3199804"/>
                  <a:pt x="3175000" y="3199804"/>
                </a:cubicBezTo>
                <a:cubicBezTo>
                  <a:pt x="2596224" y="3199804"/>
                  <a:pt x="2112500" y="3424105"/>
                  <a:pt x="1723827" y="3872706"/>
                </a:cubicBezTo>
                <a:cubicBezTo>
                  <a:pt x="1335286" y="4321307"/>
                  <a:pt x="1141016" y="4927997"/>
                  <a:pt x="1141016" y="5692775"/>
                </a:cubicBezTo>
                <a:close/>
                <a:moveTo>
                  <a:pt x="2815233" y="8966993"/>
                </a:moveTo>
                <a:moveTo>
                  <a:pt x="2573536" y="0"/>
                </a:moveTo>
                <a:lnTo>
                  <a:pt x="2573536" y="1320998"/>
                </a:lnTo>
                <a:lnTo>
                  <a:pt x="1432521" y="1320998"/>
                </a:lnTo>
                <a:lnTo>
                  <a:pt x="1432521" y="0"/>
                </a:lnTo>
                <a:close/>
                <a:moveTo>
                  <a:pt x="8508008" y="8966993"/>
                </a:moveTo>
                <a:moveTo>
                  <a:pt x="4960938" y="0"/>
                </a:moveTo>
                <a:lnTo>
                  <a:pt x="4960938" y="1320998"/>
                </a:lnTo>
                <a:lnTo>
                  <a:pt x="3819922" y="1320998"/>
                </a:lnTo>
                <a:lnTo>
                  <a:pt x="3819922" y="0"/>
                </a:lnTo>
                <a:close/>
                <a:moveTo>
                  <a:pt x="8508008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39" name="Freeform 3839"/>
          <p:cNvSpPr/>
          <p:nvPr/>
        </p:nvSpPr>
        <p:spPr>
          <a:xfrm rot="0" flipH="0" flipV="0">
            <a:off x="6280418" y="3524340"/>
            <a:ext cx="89296" cy="109934"/>
          </a:xfrm>
          <a:custGeom>
            <a:pathLst>
              <a:path w="5581055" h="6870897">
                <a:moveTo>
                  <a:pt x="2604492" y="0"/>
                </a:moveTo>
                <a:cubicBezTo>
                  <a:pt x="3489127" y="0"/>
                  <a:pt x="4146418" y="171582"/>
                  <a:pt x="4576366" y="514747"/>
                </a:cubicBezTo>
                <a:cubicBezTo>
                  <a:pt x="5006313" y="857911"/>
                  <a:pt x="5241991" y="1370541"/>
                  <a:pt x="5283398" y="2052637"/>
                </a:cubicBezTo>
                <a:lnTo>
                  <a:pt x="4204295" y="2052637"/>
                </a:lnTo>
                <a:lnTo>
                  <a:pt x="4204295" y="2040136"/>
                </a:lnTo>
                <a:cubicBezTo>
                  <a:pt x="4175456" y="1692870"/>
                  <a:pt x="4023519" y="1424186"/>
                  <a:pt x="3748484" y="1234083"/>
                </a:cubicBezTo>
                <a:cubicBezTo>
                  <a:pt x="3473582" y="1043847"/>
                  <a:pt x="3119107" y="948729"/>
                  <a:pt x="2685058" y="948729"/>
                </a:cubicBezTo>
                <a:cubicBezTo>
                  <a:pt x="2251009" y="948729"/>
                  <a:pt x="1908903" y="1022151"/>
                  <a:pt x="1658739" y="1168995"/>
                </a:cubicBezTo>
                <a:cubicBezTo>
                  <a:pt x="1408708" y="1315707"/>
                  <a:pt x="1283692" y="1521354"/>
                  <a:pt x="1283692" y="1785937"/>
                </a:cubicBezTo>
                <a:cubicBezTo>
                  <a:pt x="1283692" y="2025782"/>
                  <a:pt x="1394222" y="2222169"/>
                  <a:pt x="1615281" y="2375098"/>
                </a:cubicBezTo>
                <a:cubicBezTo>
                  <a:pt x="1836473" y="2528027"/>
                  <a:pt x="2170311" y="2652051"/>
                  <a:pt x="2616795" y="2747168"/>
                </a:cubicBezTo>
                <a:lnTo>
                  <a:pt x="3633787" y="2976562"/>
                </a:lnTo>
                <a:cubicBezTo>
                  <a:pt x="4270507" y="3117188"/>
                  <a:pt x="4754232" y="3333221"/>
                  <a:pt x="5084961" y="3624659"/>
                </a:cubicBezTo>
                <a:cubicBezTo>
                  <a:pt x="5415690" y="3916098"/>
                  <a:pt x="5581055" y="4307813"/>
                  <a:pt x="5581055" y="4799806"/>
                </a:cubicBezTo>
                <a:cubicBezTo>
                  <a:pt x="5581055" y="5444728"/>
                  <a:pt x="5330891" y="5951140"/>
                  <a:pt x="4830564" y="6319043"/>
                </a:cubicBezTo>
                <a:cubicBezTo>
                  <a:pt x="4330369" y="6686947"/>
                  <a:pt x="3648273" y="6870897"/>
                  <a:pt x="2784277" y="6870897"/>
                </a:cubicBezTo>
                <a:cubicBezTo>
                  <a:pt x="1945018" y="6870897"/>
                  <a:pt x="1279393" y="6682846"/>
                  <a:pt x="787400" y="6306740"/>
                </a:cubicBezTo>
                <a:cubicBezTo>
                  <a:pt x="295540" y="5930503"/>
                  <a:pt x="33073" y="5376465"/>
                  <a:pt x="0" y="4644628"/>
                </a:cubicBezTo>
                <a:lnTo>
                  <a:pt x="1085255" y="4644628"/>
                </a:lnTo>
                <a:cubicBezTo>
                  <a:pt x="1097558" y="5053938"/>
                  <a:pt x="1258755" y="5368197"/>
                  <a:pt x="1568847" y="5587404"/>
                </a:cubicBezTo>
                <a:cubicBezTo>
                  <a:pt x="1878939" y="5806479"/>
                  <a:pt x="2304785" y="5916017"/>
                  <a:pt x="2846387" y="5916017"/>
                </a:cubicBezTo>
                <a:cubicBezTo>
                  <a:pt x="3367220" y="5916017"/>
                  <a:pt x="3761978" y="5833335"/>
                  <a:pt x="4030662" y="5667970"/>
                </a:cubicBezTo>
                <a:cubicBezTo>
                  <a:pt x="4299479" y="5502605"/>
                  <a:pt x="4433887" y="5258660"/>
                  <a:pt x="4433887" y="4936133"/>
                </a:cubicBezTo>
                <a:cubicBezTo>
                  <a:pt x="4433887" y="4642577"/>
                  <a:pt x="4300537" y="4410075"/>
                  <a:pt x="4033837" y="4238625"/>
                </a:cubicBezTo>
                <a:cubicBezTo>
                  <a:pt x="3767137" y="4067042"/>
                  <a:pt x="3220376" y="3898569"/>
                  <a:pt x="2393553" y="3733204"/>
                </a:cubicBezTo>
                <a:cubicBezTo>
                  <a:pt x="1566730" y="3571941"/>
                  <a:pt x="984845" y="3343539"/>
                  <a:pt x="647898" y="3048000"/>
                </a:cubicBezTo>
                <a:cubicBezTo>
                  <a:pt x="311084" y="2752328"/>
                  <a:pt x="142677" y="2358496"/>
                  <a:pt x="142677" y="1866503"/>
                </a:cubicBezTo>
                <a:cubicBezTo>
                  <a:pt x="142677" y="1291960"/>
                  <a:pt x="376237" y="837274"/>
                  <a:pt x="843359" y="502443"/>
                </a:cubicBezTo>
                <a:cubicBezTo>
                  <a:pt x="1310481" y="167481"/>
                  <a:pt x="1897525" y="0"/>
                  <a:pt x="2604492" y="0"/>
                </a:cubicBezTo>
                <a:close/>
                <a:moveTo>
                  <a:pt x="632519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40" name="Freeform 3840"/>
          <p:cNvSpPr/>
          <p:nvPr/>
        </p:nvSpPr>
        <p:spPr>
          <a:xfrm rot="0" flipH="0" flipV="0">
            <a:off x="6389755" y="3486735"/>
            <a:ext cx="91481" cy="145059"/>
          </a:xfrm>
          <a:custGeom>
            <a:pathLst>
              <a:path w="5717580" h="9066212">
                <a:moveTo>
                  <a:pt x="1079103" y="0"/>
                </a:moveTo>
                <a:lnTo>
                  <a:pt x="1079103" y="5370314"/>
                </a:lnTo>
                <a:lnTo>
                  <a:pt x="4080470" y="2499122"/>
                </a:lnTo>
                <a:lnTo>
                  <a:pt x="5525294" y="2499122"/>
                </a:lnTo>
                <a:lnTo>
                  <a:pt x="2920802" y="4886523"/>
                </a:lnTo>
                <a:lnTo>
                  <a:pt x="5717580" y="9066212"/>
                </a:lnTo>
                <a:lnTo>
                  <a:pt x="4347170" y="9066212"/>
                </a:lnTo>
                <a:lnTo>
                  <a:pt x="2096095" y="5637014"/>
                </a:lnTo>
                <a:lnTo>
                  <a:pt x="1079103" y="6579592"/>
                </a:ln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41" name="Freeform 3841"/>
          <p:cNvSpPr/>
          <p:nvPr/>
        </p:nvSpPr>
        <p:spPr>
          <a:xfrm rot="0" flipH="0" flipV="0">
            <a:off x="6487961" y="3524340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42" name="Freeform 3842"/>
          <p:cNvSpPr/>
          <p:nvPr/>
        </p:nvSpPr>
        <p:spPr>
          <a:xfrm rot="0" flipH="0" flipV="0">
            <a:off x="6602734" y="3524340"/>
            <a:ext cx="87014" cy="107454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43" name="Freeform 3843"/>
          <p:cNvSpPr/>
          <p:nvPr/>
        </p:nvSpPr>
        <p:spPr>
          <a:xfrm rot="0" flipH="0" flipV="0">
            <a:off x="6704503" y="3495269"/>
            <a:ext cx="56156" cy="136524"/>
          </a:xfrm>
          <a:custGeom>
            <a:pathLst>
              <a:path w="3509764" h="8532812">
                <a:moveTo>
                  <a:pt x="2201267" y="0"/>
                </a:moveTo>
                <a:lnTo>
                  <a:pt x="2201267" y="1965722"/>
                </a:lnTo>
                <a:lnTo>
                  <a:pt x="3509764" y="1965722"/>
                </a:lnTo>
                <a:lnTo>
                  <a:pt x="3509764" y="2920802"/>
                </a:lnTo>
                <a:lnTo>
                  <a:pt x="2201267" y="2920802"/>
                </a:lnTo>
                <a:lnTo>
                  <a:pt x="2201267" y="7032030"/>
                </a:lnTo>
                <a:cubicBezTo>
                  <a:pt x="2201267" y="7358658"/>
                  <a:pt x="2309812" y="7531298"/>
                  <a:pt x="2526903" y="7549952"/>
                </a:cubicBezTo>
                <a:cubicBezTo>
                  <a:pt x="2743994" y="7568472"/>
                  <a:pt x="2970345" y="7577733"/>
                  <a:pt x="3205956" y="7577733"/>
                </a:cubicBezTo>
                <a:lnTo>
                  <a:pt x="3509764" y="7577733"/>
                </a:lnTo>
                <a:lnTo>
                  <a:pt x="3509764" y="8532812"/>
                </a:lnTo>
                <a:lnTo>
                  <a:pt x="2616795" y="8532812"/>
                </a:lnTo>
                <a:cubicBezTo>
                  <a:pt x="2025584" y="8532812"/>
                  <a:pt x="1628709" y="8427376"/>
                  <a:pt x="1426170" y="8216503"/>
                </a:cubicBezTo>
                <a:cubicBezTo>
                  <a:pt x="1223632" y="8005630"/>
                  <a:pt x="1122362" y="7652147"/>
                  <a:pt x="1122362" y="7156053"/>
                </a:cubicBezTo>
                <a:lnTo>
                  <a:pt x="1122362" y="2920802"/>
                </a:lnTo>
                <a:lnTo>
                  <a:pt x="0" y="2920802"/>
                </a:lnTo>
                <a:lnTo>
                  <a:pt x="0" y="1965722"/>
                </a:lnTo>
                <a:lnTo>
                  <a:pt x="1122362" y="1965722"/>
                </a:lnTo>
                <a:lnTo>
                  <a:pt x="1122362" y="0"/>
                </a:lnTo>
                <a:close/>
                <a:moveTo>
                  <a:pt x="8421092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44" name="Freeform 3844"/>
          <p:cNvSpPr/>
          <p:nvPr/>
        </p:nvSpPr>
        <p:spPr>
          <a:xfrm rot="0" flipH="0" flipV="0">
            <a:off x="6771425" y="3524340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45" name="Freeform 3845"/>
          <p:cNvSpPr/>
          <p:nvPr/>
        </p:nvSpPr>
        <p:spPr>
          <a:xfrm rot="0" flipH="0" flipV="0">
            <a:off x="6887189" y="3486735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46" name="Freeform 3846"/>
          <p:cNvSpPr/>
          <p:nvPr/>
        </p:nvSpPr>
        <p:spPr>
          <a:xfrm rot="0" flipH="0" flipV="0">
            <a:off x="6932300" y="3486735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47" name="Freeform 3847"/>
          <p:cNvSpPr/>
          <p:nvPr/>
        </p:nvSpPr>
        <p:spPr>
          <a:xfrm rot="0" flipH="0" flipV="0">
            <a:off x="6976419" y="3524340"/>
            <a:ext cx="87014" cy="107454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48" name="Freeform 3848"/>
          <p:cNvSpPr/>
          <p:nvPr/>
        </p:nvSpPr>
        <p:spPr>
          <a:xfrm rot="0" flipH="0" flipV="0">
            <a:off x="7145684" y="3524340"/>
            <a:ext cx="87014" cy="107454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49" name="Freeform 3849"/>
          <p:cNvSpPr/>
          <p:nvPr/>
        </p:nvSpPr>
        <p:spPr>
          <a:xfrm rot="0" flipH="0" flipV="0">
            <a:off x="7253010" y="3524340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50" name="Freeform 3850"/>
          <p:cNvSpPr/>
          <p:nvPr/>
        </p:nvSpPr>
        <p:spPr>
          <a:xfrm rot="0" flipH="0" flipV="0">
            <a:off x="7367782" y="3526721"/>
            <a:ext cx="87014" cy="107553"/>
          </a:xfrm>
          <a:custGeom>
            <a:pathLst>
              <a:path w="5438378" h="6722069">
                <a:moveTo>
                  <a:pt x="1078904" y="0"/>
                </a:moveTo>
                <a:lnTo>
                  <a:pt x="1078904" y="4477345"/>
                </a:lnTo>
                <a:cubicBezTo>
                  <a:pt x="1078904" y="4849349"/>
                  <a:pt x="1197768" y="5157324"/>
                  <a:pt x="1435497" y="5401270"/>
                </a:cubicBezTo>
                <a:cubicBezTo>
                  <a:pt x="1673225" y="5645216"/>
                  <a:pt x="2000845" y="5767189"/>
                  <a:pt x="2418357" y="5767189"/>
                </a:cubicBezTo>
                <a:cubicBezTo>
                  <a:pt x="3038541" y="5767189"/>
                  <a:pt x="3517106" y="5578078"/>
                  <a:pt x="3854053" y="5199856"/>
                </a:cubicBezTo>
                <a:cubicBezTo>
                  <a:pt x="4191000" y="4821502"/>
                  <a:pt x="4359473" y="4338770"/>
                  <a:pt x="4359473" y="3751659"/>
                </a:cubicBezTo>
                <a:lnTo>
                  <a:pt x="4359473" y="0"/>
                </a:lnTo>
                <a:lnTo>
                  <a:pt x="5438378" y="0"/>
                </a:lnTo>
                <a:lnTo>
                  <a:pt x="5438378" y="6567090"/>
                </a:lnTo>
                <a:lnTo>
                  <a:pt x="4421386" y="6567090"/>
                </a:lnTo>
                <a:lnTo>
                  <a:pt x="4421386" y="5525294"/>
                </a:lnTo>
                <a:lnTo>
                  <a:pt x="4396581" y="5525294"/>
                </a:lnTo>
                <a:cubicBezTo>
                  <a:pt x="4156868" y="5942806"/>
                  <a:pt x="3857161" y="6246680"/>
                  <a:pt x="3497461" y="6436915"/>
                </a:cubicBezTo>
                <a:cubicBezTo>
                  <a:pt x="3137760" y="6627018"/>
                  <a:pt x="2724348" y="6722069"/>
                  <a:pt x="2257226" y="6722069"/>
                </a:cubicBezTo>
                <a:cubicBezTo>
                  <a:pt x="1492448" y="6722069"/>
                  <a:pt x="925049" y="6524691"/>
                  <a:pt x="555029" y="6129933"/>
                </a:cubicBezTo>
                <a:cubicBezTo>
                  <a:pt x="185010" y="5735042"/>
                  <a:pt x="0" y="5151107"/>
                  <a:pt x="0" y="4378126"/>
                </a:cubicBezTo>
                <a:lnTo>
                  <a:pt x="0" y="0"/>
                </a:lnTo>
                <a:close/>
                <a:moveTo>
                  <a:pt x="5754687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51" name="Freeform 3851"/>
          <p:cNvSpPr/>
          <p:nvPr/>
        </p:nvSpPr>
        <p:spPr>
          <a:xfrm rot="0" flipH="0" flipV="0">
            <a:off x="7469551" y="3495269"/>
            <a:ext cx="56156" cy="136524"/>
          </a:xfrm>
          <a:custGeom>
            <a:pathLst>
              <a:path w="3509764" h="8532812">
                <a:moveTo>
                  <a:pt x="2201267" y="0"/>
                </a:moveTo>
                <a:lnTo>
                  <a:pt x="2201267" y="1965722"/>
                </a:lnTo>
                <a:lnTo>
                  <a:pt x="3509764" y="1965722"/>
                </a:lnTo>
                <a:lnTo>
                  <a:pt x="3509764" y="2920802"/>
                </a:lnTo>
                <a:lnTo>
                  <a:pt x="2201267" y="2920802"/>
                </a:lnTo>
                <a:lnTo>
                  <a:pt x="2201267" y="7032030"/>
                </a:lnTo>
                <a:cubicBezTo>
                  <a:pt x="2201267" y="7358658"/>
                  <a:pt x="2309812" y="7531298"/>
                  <a:pt x="2526903" y="7549952"/>
                </a:cubicBezTo>
                <a:cubicBezTo>
                  <a:pt x="2743994" y="7568472"/>
                  <a:pt x="2970345" y="7577733"/>
                  <a:pt x="3205956" y="7577733"/>
                </a:cubicBezTo>
                <a:lnTo>
                  <a:pt x="3509764" y="7577733"/>
                </a:lnTo>
                <a:lnTo>
                  <a:pt x="3509764" y="8532812"/>
                </a:lnTo>
                <a:lnTo>
                  <a:pt x="2616795" y="8532812"/>
                </a:lnTo>
                <a:cubicBezTo>
                  <a:pt x="2025584" y="8532812"/>
                  <a:pt x="1628709" y="8427376"/>
                  <a:pt x="1426170" y="8216503"/>
                </a:cubicBezTo>
                <a:cubicBezTo>
                  <a:pt x="1223632" y="8005630"/>
                  <a:pt x="1122362" y="7652147"/>
                  <a:pt x="1122362" y="7156053"/>
                </a:cubicBezTo>
                <a:lnTo>
                  <a:pt x="1122362" y="2920802"/>
                </a:lnTo>
                <a:lnTo>
                  <a:pt x="0" y="2920802"/>
                </a:lnTo>
                <a:lnTo>
                  <a:pt x="0" y="1965722"/>
                </a:lnTo>
                <a:lnTo>
                  <a:pt x="1122362" y="1965722"/>
                </a:lnTo>
                <a:lnTo>
                  <a:pt x="1122362" y="0"/>
                </a:lnTo>
                <a:close/>
                <a:moveTo>
                  <a:pt x="8421092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52" name="Freeform 3852"/>
          <p:cNvSpPr/>
          <p:nvPr/>
        </p:nvSpPr>
        <p:spPr>
          <a:xfrm rot="0" flipH="0" flipV="0">
            <a:off x="7543969" y="3524241"/>
            <a:ext cx="55267" cy="107553"/>
          </a:xfrm>
          <a:custGeom>
            <a:pathLst>
              <a:path w="3454202" h="6722070">
                <a:moveTo>
                  <a:pt x="3305374" y="0"/>
                </a:moveTo>
                <a:cubicBezTo>
                  <a:pt x="3330112" y="0"/>
                  <a:pt x="3352800" y="0"/>
                  <a:pt x="3373438" y="0"/>
                </a:cubicBezTo>
                <a:cubicBezTo>
                  <a:pt x="3394208" y="0"/>
                  <a:pt x="3421129" y="2050"/>
                  <a:pt x="3454202" y="6152"/>
                </a:cubicBezTo>
                <a:lnTo>
                  <a:pt x="3454202" y="1147167"/>
                </a:lnTo>
                <a:cubicBezTo>
                  <a:pt x="2643915" y="1147167"/>
                  <a:pt x="2045494" y="1362141"/>
                  <a:pt x="1658938" y="1792089"/>
                </a:cubicBezTo>
                <a:cubicBezTo>
                  <a:pt x="1272382" y="2222037"/>
                  <a:pt x="1079104" y="2885546"/>
                  <a:pt x="1079104" y="3782616"/>
                </a:cubicBezTo>
                <a:lnTo>
                  <a:pt x="1079104" y="6722070"/>
                </a:lnTo>
                <a:lnTo>
                  <a:pt x="0" y="6722070"/>
                </a:lnTo>
                <a:lnTo>
                  <a:pt x="0" y="154980"/>
                </a:lnTo>
                <a:lnTo>
                  <a:pt x="1016993" y="154980"/>
                </a:lnTo>
                <a:lnTo>
                  <a:pt x="1016993" y="1537891"/>
                </a:lnTo>
                <a:lnTo>
                  <a:pt x="1041797" y="1537891"/>
                </a:lnTo>
                <a:cubicBezTo>
                  <a:pt x="1294077" y="1016926"/>
                  <a:pt x="1605161" y="630370"/>
                  <a:pt x="1975049" y="378222"/>
                </a:cubicBezTo>
                <a:cubicBezTo>
                  <a:pt x="2345069" y="126074"/>
                  <a:pt x="2788510" y="0"/>
                  <a:pt x="3305374" y="0"/>
                </a:cubicBezTo>
                <a:close/>
                <a:moveTo>
                  <a:pt x="5946974" y="672207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53" name="Freeform 3853"/>
          <p:cNvSpPr/>
          <p:nvPr/>
        </p:nvSpPr>
        <p:spPr>
          <a:xfrm rot="0" flipH="0" flipV="0">
            <a:off x="7613222" y="3486735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54" name="Freeform 3854"/>
          <p:cNvSpPr/>
          <p:nvPr/>
        </p:nvSpPr>
        <p:spPr>
          <a:xfrm rot="0" flipH="0" flipV="0">
            <a:off x="7658333" y="3486735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55" name="Freeform 3855"/>
          <p:cNvSpPr/>
          <p:nvPr/>
        </p:nvSpPr>
        <p:spPr>
          <a:xfrm rot="0" flipH="0" flipV="0">
            <a:off x="7702453" y="3524340"/>
            <a:ext cx="87014" cy="107454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56" name="Freeform 3856"/>
          <p:cNvSpPr/>
          <p:nvPr/>
        </p:nvSpPr>
        <p:spPr>
          <a:xfrm rot="0" flipH="0" flipV="0">
            <a:off x="7809777" y="3524340"/>
            <a:ext cx="101996" cy="109934"/>
          </a:xfrm>
          <a:custGeom>
            <a:pathLst>
              <a:path w="6374805" h="6870897">
                <a:moveTo>
                  <a:pt x="3187304" y="0"/>
                </a:moveTo>
                <a:cubicBezTo>
                  <a:pt x="4179491" y="0"/>
                  <a:pt x="4958755" y="320410"/>
                  <a:pt x="5525096" y="961231"/>
                </a:cubicBezTo>
                <a:cubicBezTo>
                  <a:pt x="6091569" y="1602052"/>
                  <a:pt x="6374805" y="2428875"/>
                  <a:pt x="6374805" y="3441700"/>
                </a:cubicBezTo>
                <a:cubicBezTo>
                  <a:pt x="6374805" y="4462859"/>
                  <a:pt x="6085417" y="5289682"/>
                  <a:pt x="5506641" y="5922168"/>
                </a:cubicBezTo>
                <a:cubicBezTo>
                  <a:pt x="4927865" y="6554655"/>
                  <a:pt x="4154753" y="6870897"/>
                  <a:pt x="3187304" y="6870897"/>
                </a:cubicBezTo>
                <a:cubicBezTo>
                  <a:pt x="2236523" y="6870897"/>
                  <a:pt x="1467578" y="6559814"/>
                  <a:pt x="880468" y="5937647"/>
                </a:cubicBezTo>
                <a:cubicBezTo>
                  <a:pt x="293490" y="5315479"/>
                  <a:pt x="0" y="4483497"/>
                  <a:pt x="0" y="3441700"/>
                </a:cubicBezTo>
                <a:cubicBezTo>
                  <a:pt x="0" y="2399903"/>
                  <a:pt x="287272" y="1565870"/>
                  <a:pt x="861815" y="939601"/>
                </a:cubicBezTo>
                <a:cubicBezTo>
                  <a:pt x="1436490" y="313200"/>
                  <a:pt x="2211652" y="0"/>
                  <a:pt x="3187304" y="0"/>
                </a:cubicBezTo>
                <a:close/>
                <a:moveTo>
                  <a:pt x="6256933" y="6715918"/>
                </a:moveTo>
                <a:moveTo>
                  <a:pt x="1141016" y="3441700"/>
                </a:moveTo>
                <a:cubicBezTo>
                  <a:pt x="1141016" y="4194042"/>
                  <a:pt x="1333236" y="4794514"/>
                  <a:pt x="1717675" y="5243115"/>
                </a:cubicBezTo>
                <a:cubicBezTo>
                  <a:pt x="2102115" y="5691716"/>
                  <a:pt x="2591991" y="5916017"/>
                  <a:pt x="3187304" y="5916017"/>
                </a:cubicBezTo>
                <a:cubicBezTo>
                  <a:pt x="3778515" y="5916017"/>
                  <a:pt x="4267399" y="5690724"/>
                  <a:pt x="4653955" y="5240139"/>
                </a:cubicBezTo>
                <a:cubicBezTo>
                  <a:pt x="5040511" y="4789421"/>
                  <a:pt x="5233790" y="4189941"/>
                  <a:pt x="5233790" y="3441700"/>
                </a:cubicBezTo>
                <a:cubicBezTo>
                  <a:pt x="5233790" y="2693458"/>
                  <a:pt x="5041504" y="2090936"/>
                  <a:pt x="4656932" y="1634133"/>
                </a:cubicBezTo>
                <a:cubicBezTo>
                  <a:pt x="4272492" y="1177197"/>
                  <a:pt x="3778515" y="948729"/>
                  <a:pt x="3175000" y="948729"/>
                </a:cubicBezTo>
                <a:cubicBezTo>
                  <a:pt x="2596224" y="948729"/>
                  <a:pt x="2112500" y="1173030"/>
                  <a:pt x="1723827" y="1621631"/>
                </a:cubicBezTo>
                <a:cubicBezTo>
                  <a:pt x="1335286" y="2070232"/>
                  <a:pt x="1141016" y="2676922"/>
                  <a:pt x="1141016" y="3441700"/>
                </a:cubicBezTo>
                <a:close/>
                <a:moveTo>
                  <a:pt x="2815233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57" name="Freeform 3857"/>
          <p:cNvSpPr/>
          <p:nvPr/>
        </p:nvSpPr>
        <p:spPr>
          <a:xfrm rot="0" flipH="0" flipV="0">
            <a:off x="7933059" y="3486735"/>
            <a:ext cx="91481" cy="145059"/>
          </a:xfrm>
          <a:custGeom>
            <a:pathLst>
              <a:path w="5717580" h="9066212">
                <a:moveTo>
                  <a:pt x="1079103" y="0"/>
                </a:moveTo>
                <a:lnTo>
                  <a:pt x="1079103" y="5370314"/>
                </a:lnTo>
                <a:lnTo>
                  <a:pt x="4080470" y="2499122"/>
                </a:lnTo>
                <a:lnTo>
                  <a:pt x="5525294" y="2499122"/>
                </a:lnTo>
                <a:lnTo>
                  <a:pt x="2920802" y="4886523"/>
                </a:lnTo>
                <a:lnTo>
                  <a:pt x="5717580" y="9066212"/>
                </a:lnTo>
                <a:lnTo>
                  <a:pt x="4347170" y="9066212"/>
                </a:lnTo>
                <a:lnTo>
                  <a:pt x="2096095" y="5637014"/>
                </a:lnTo>
                <a:lnTo>
                  <a:pt x="1079103" y="6579592"/>
                </a:ln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58" name="Freeform 3858"/>
          <p:cNvSpPr/>
          <p:nvPr/>
        </p:nvSpPr>
        <p:spPr>
          <a:xfrm rot="0" flipH="0" flipV="0">
            <a:off x="8029437" y="3524340"/>
            <a:ext cx="101996" cy="109934"/>
          </a:xfrm>
          <a:custGeom>
            <a:pathLst>
              <a:path w="6374805" h="6870897">
                <a:moveTo>
                  <a:pt x="3187304" y="0"/>
                </a:moveTo>
                <a:cubicBezTo>
                  <a:pt x="4179491" y="0"/>
                  <a:pt x="4958755" y="320410"/>
                  <a:pt x="5525096" y="961231"/>
                </a:cubicBezTo>
                <a:cubicBezTo>
                  <a:pt x="6091569" y="1602052"/>
                  <a:pt x="6374805" y="2428875"/>
                  <a:pt x="6374805" y="3441700"/>
                </a:cubicBezTo>
                <a:cubicBezTo>
                  <a:pt x="6374805" y="4462859"/>
                  <a:pt x="6085417" y="5289682"/>
                  <a:pt x="5506641" y="5922168"/>
                </a:cubicBezTo>
                <a:cubicBezTo>
                  <a:pt x="4927865" y="6554655"/>
                  <a:pt x="4154753" y="6870897"/>
                  <a:pt x="3187304" y="6870897"/>
                </a:cubicBezTo>
                <a:cubicBezTo>
                  <a:pt x="2236523" y="6870897"/>
                  <a:pt x="1467578" y="6559814"/>
                  <a:pt x="880468" y="5937647"/>
                </a:cubicBezTo>
                <a:cubicBezTo>
                  <a:pt x="293490" y="5315479"/>
                  <a:pt x="0" y="4483497"/>
                  <a:pt x="0" y="3441700"/>
                </a:cubicBezTo>
                <a:cubicBezTo>
                  <a:pt x="0" y="2399903"/>
                  <a:pt x="287272" y="1565870"/>
                  <a:pt x="861815" y="939601"/>
                </a:cubicBezTo>
                <a:cubicBezTo>
                  <a:pt x="1436490" y="313200"/>
                  <a:pt x="2211652" y="0"/>
                  <a:pt x="3187304" y="0"/>
                </a:cubicBezTo>
                <a:close/>
                <a:moveTo>
                  <a:pt x="6256933" y="6715918"/>
                </a:moveTo>
                <a:moveTo>
                  <a:pt x="1141016" y="3441700"/>
                </a:moveTo>
                <a:cubicBezTo>
                  <a:pt x="1141016" y="4194042"/>
                  <a:pt x="1333236" y="4794514"/>
                  <a:pt x="1717675" y="5243115"/>
                </a:cubicBezTo>
                <a:cubicBezTo>
                  <a:pt x="2102115" y="5691716"/>
                  <a:pt x="2591991" y="5916017"/>
                  <a:pt x="3187304" y="5916017"/>
                </a:cubicBezTo>
                <a:cubicBezTo>
                  <a:pt x="3778515" y="5916017"/>
                  <a:pt x="4267399" y="5690724"/>
                  <a:pt x="4653955" y="5240139"/>
                </a:cubicBezTo>
                <a:cubicBezTo>
                  <a:pt x="5040511" y="4789421"/>
                  <a:pt x="5233790" y="4189941"/>
                  <a:pt x="5233790" y="3441700"/>
                </a:cubicBezTo>
                <a:cubicBezTo>
                  <a:pt x="5233790" y="2693458"/>
                  <a:pt x="5041504" y="2090936"/>
                  <a:pt x="4656932" y="1634133"/>
                </a:cubicBezTo>
                <a:cubicBezTo>
                  <a:pt x="4272492" y="1177197"/>
                  <a:pt x="3778515" y="948729"/>
                  <a:pt x="3175000" y="948729"/>
                </a:cubicBezTo>
                <a:cubicBezTo>
                  <a:pt x="2596224" y="948729"/>
                  <a:pt x="2112500" y="1173030"/>
                  <a:pt x="1723827" y="1621631"/>
                </a:cubicBezTo>
                <a:cubicBezTo>
                  <a:pt x="1335286" y="2070232"/>
                  <a:pt x="1141016" y="2676922"/>
                  <a:pt x="1141016" y="3441700"/>
                </a:cubicBezTo>
                <a:close/>
                <a:moveTo>
                  <a:pt x="2815233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59" name="Freeform 3859"/>
          <p:cNvSpPr/>
          <p:nvPr/>
        </p:nvSpPr>
        <p:spPr>
          <a:xfrm rot="0" flipH="0" flipV="0">
            <a:off x="8152718" y="3486735"/>
            <a:ext cx="91481" cy="145059"/>
          </a:xfrm>
          <a:custGeom>
            <a:pathLst>
              <a:path w="5717580" h="9066212">
                <a:moveTo>
                  <a:pt x="1079103" y="0"/>
                </a:moveTo>
                <a:lnTo>
                  <a:pt x="1079103" y="5370314"/>
                </a:lnTo>
                <a:lnTo>
                  <a:pt x="4080470" y="2499122"/>
                </a:lnTo>
                <a:lnTo>
                  <a:pt x="5525294" y="2499122"/>
                </a:lnTo>
                <a:lnTo>
                  <a:pt x="2920802" y="4886523"/>
                </a:lnTo>
                <a:lnTo>
                  <a:pt x="5717580" y="9066212"/>
                </a:lnTo>
                <a:lnTo>
                  <a:pt x="4347170" y="9066212"/>
                </a:lnTo>
                <a:lnTo>
                  <a:pt x="2096095" y="5637014"/>
                </a:lnTo>
                <a:lnTo>
                  <a:pt x="1079103" y="6579592"/>
                </a:ln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60" name="Freeform 3860"/>
          <p:cNvSpPr/>
          <p:nvPr/>
        </p:nvSpPr>
        <p:spPr>
          <a:xfrm rot="0" flipH="0" flipV="0">
            <a:off x="8250925" y="3524340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61" name="Freeform 3861"/>
          <p:cNvSpPr/>
          <p:nvPr/>
        </p:nvSpPr>
        <p:spPr>
          <a:xfrm rot="0" flipH="0" flipV="0">
            <a:off x="8360043" y="3524340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62" name="Freeform 3862"/>
          <p:cNvSpPr/>
          <p:nvPr/>
        </p:nvSpPr>
        <p:spPr>
          <a:xfrm rot="0" flipH="0" flipV="0">
            <a:off x="8468069" y="3524340"/>
            <a:ext cx="89296" cy="109934"/>
          </a:xfrm>
          <a:custGeom>
            <a:pathLst>
              <a:path w="5581055" h="6870897">
                <a:moveTo>
                  <a:pt x="2604492" y="0"/>
                </a:moveTo>
                <a:cubicBezTo>
                  <a:pt x="3489127" y="0"/>
                  <a:pt x="4146418" y="171582"/>
                  <a:pt x="4576366" y="514747"/>
                </a:cubicBezTo>
                <a:cubicBezTo>
                  <a:pt x="5006313" y="857911"/>
                  <a:pt x="5241991" y="1370541"/>
                  <a:pt x="5283398" y="2052637"/>
                </a:cubicBezTo>
                <a:lnTo>
                  <a:pt x="4204295" y="2052637"/>
                </a:lnTo>
                <a:lnTo>
                  <a:pt x="4204295" y="2040136"/>
                </a:lnTo>
                <a:cubicBezTo>
                  <a:pt x="4175456" y="1692870"/>
                  <a:pt x="4023519" y="1424186"/>
                  <a:pt x="3748484" y="1234083"/>
                </a:cubicBezTo>
                <a:cubicBezTo>
                  <a:pt x="3473582" y="1043847"/>
                  <a:pt x="3119107" y="948729"/>
                  <a:pt x="2685058" y="948729"/>
                </a:cubicBezTo>
                <a:cubicBezTo>
                  <a:pt x="2251009" y="948729"/>
                  <a:pt x="1908903" y="1022151"/>
                  <a:pt x="1658739" y="1168995"/>
                </a:cubicBezTo>
                <a:cubicBezTo>
                  <a:pt x="1408708" y="1315707"/>
                  <a:pt x="1283692" y="1521354"/>
                  <a:pt x="1283692" y="1785937"/>
                </a:cubicBezTo>
                <a:cubicBezTo>
                  <a:pt x="1283692" y="2025782"/>
                  <a:pt x="1394222" y="2222169"/>
                  <a:pt x="1615281" y="2375098"/>
                </a:cubicBezTo>
                <a:cubicBezTo>
                  <a:pt x="1836473" y="2528027"/>
                  <a:pt x="2170311" y="2652051"/>
                  <a:pt x="2616795" y="2747168"/>
                </a:cubicBezTo>
                <a:lnTo>
                  <a:pt x="3633787" y="2976562"/>
                </a:lnTo>
                <a:cubicBezTo>
                  <a:pt x="4270507" y="3117188"/>
                  <a:pt x="4754232" y="3333221"/>
                  <a:pt x="5084961" y="3624659"/>
                </a:cubicBezTo>
                <a:cubicBezTo>
                  <a:pt x="5415690" y="3916098"/>
                  <a:pt x="5581055" y="4307813"/>
                  <a:pt x="5581055" y="4799806"/>
                </a:cubicBezTo>
                <a:cubicBezTo>
                  <a:pt x="5581055" y="5444728"/>
                  <a:pt x="5330891" y="5951140"/>
                  <a:pt x="4830564" y="6319043"/>
                </a:cubicBezTo>
                <a:cubicBezTo>
                  <a:pt x="4330369" y="6686947"/>
                  <a:pt x="3648273" y="6870897"/>
                  <a:pt x="2784277" y="6870897"/>
                </a:cubicBezTo>
                <a:cubicBezTo>
                  <a:pt x="1945018" y="6870897"/>
                  <a:pt x="1279393" y="6682846"/>
                  <a:pt x="787400" y="6306740"/>
                </a:cubicBezTo>
                <a:cubicBezTo>
                  <a:pt x="295540" y="5930503"/>
                  <a:pt x="33073" y="5376465"/>
                  <a:pt x="0" y="4644628"/>
                </a:cubicBezTo>
                <a:lnTo>
                  <a:pt x="1085255" y="4644628"/>
                </a:lnTo>
                <a:cubicBezTo>
                  <a:pt x="1097558" y="5053938"/>
                  <a:pt x="1258755" y="5368197"/>
                  <a:pt x="1568847" y="5587404"/>
                </a:cubicBezTo>
                <a:cubicBezTo>
                  <a:pt x="1878939" y="5806479"/>
                  <a:pt x="2304785" y="5916017"/>
                  <a:pt x="2846387" y="5916017"/>
                </a:cubicBezTo>
                <a:cubicBezTo>
                  <a:pt x="3367220" y="5916017"/>
                  <a:pt x="3761978" y="5833335"/>
                  <a:pt x="4030662" y="5667970"/>
                </a:cubicBezTo>
                <a:cubicBezTo>
                  <a:pt x="4299479" y="5502605"/>
                  <a:pt x="4433887" y="5258660"/>
                  <a:pt x="4433887" y="4936133"/>
                </a:cubicBezTo>
                <a:cubicBezTo>
                  <a:pt x="4433887" y="4642577"/>
                  <a:pt x="4300537" y="4410075"/>
                  <a:pt x="4033837" y="4238625"/>
                </a:cubicBezTo>
                <a:cubicBezTo>
                  <a:pt x="3767137" y="4067042"/>
                  <a:pt x="3220376" y="3898569"/>
                  <a:pt x="2393553" y="3733204"/>
                </a:cubicBezTo>
                <a:cubicBezTo>
                  <a:pt x="1566730" y="3571941"/>
                  <a:pt x="984845" y="3343539"/>
                  <a:pt x="647898" y="3048000"/>
                </a:cubicBezTo>
                <a:cubicBezTo>
                  <a:pt x="311084" y="2752328"/>
                  <a:pt x="142677" y="2358496"/>
                  <a:pt x="142677" y="1866503"/>
                </a:cubicBezTo>
                <a:cubicBezTo>
                  <a:pt x="142677" y="1291960"/>
                  <a:pt x="376237" y="837274"/>
                  <a:pt x="843359" y="502443"/>
                </a:cubicBezTo>
                <a:cubicBezTo>
                  <a:pt x="1310481" y="167481"/>
                  <a:pt x="1897525" y="0"/>
                  <a:pt x="2604492" y="0"/>
                </a:cubicBezTo>
                <a:close/>
                <a:moveTo>
                  <a:pt x="632519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63" name="Freeform 3863"/>
          <p:cNvSpPr/>
          <p:nvPr/>
        </p:nvSpPr>
        <p:spPr>
          <a:xfrm rot="0" flipH="0" flipV="0">
            <a:off x="8569669" y="3524340"/>
            <a:ext cx="89296" cy="109934"/>
          </a:xfrm>
          <a:custGeom>
            <a:pathLst>
              <a:path w="5581055" h="6870897">
                <a:moveTo>
                  <a:pt x="2604492" y="0"/>
                </a:moveTo>
                <a:cubicBezTo>
                  <a:pt x="3489127" y="0"/>
                  <a:pt x="4146418" y="171582"/>
                  <a:pt x="4576366" y="514747"/>
                </a:cubicBezTo>
                <a:cubicBezTo>
                  <a:pt x="5006313" y="857911"/>
                  <a:pt x="5241991" y="1370541"/>
                  <a:pt x="5283398" y="2052637"/>
                </a:cubicBezTo>
                <a:lnTo>
                  <a:pt x="4204295" y="2052637"/>
                </a:lnTo>
                <a:lnTo>
                  <a:pt x="4204295" y="2040136"/>
                </a:lnTo>
                <a:cubicBezTo>
                  <a:pt x="4175456" y="1692870"/>
                  <a:pt x="4023519" y="1424186"/>
                  <a:pt x="3748484" y="1234083"/>
                </a:cubicBezTo>
                <a:cubicBezTo>
                  <a:pt x="3473582" y="1043847"/>
                  <a:pt x="3119107" y="948729"/>
                  <a:pt x="2685058" y="948729"/>
                </a:cubicBezTo>
                <a:cubicBezTo>
                  <a:pt x="2251009" y="948729"/>
                  <a:pt x="1908903" y="1022151"/>
                  <a:pt x="1658739" y="1168995"/>
                </a:cubicBezTo>
                <a:cubicBezTo>
                  <a:pt x="1408708" y="1315707"/>
                  <a:pt x="1283692" y="1521354"/>
                  <a:pt x="1283692" y="1785937"/>
                </a:cubicBezTo>
                <a:cubicBezTo>
                  <a:pt x="1283692" y="2025782"/>
                  <a:pt x="1394222" y="2222169"/>
                  <a:pt x="1615281" y="2375098"/>
                </a:cubicBezTo>
                <a:cubicBezTo>
                  <a:pt x="1836473" y="2528027"/>
                  <a:pt x="2170311" y="2652051"/>
                  <a:pt x="2616795" y="2747168"/>
                </a:cubicBezTo>
                <a:lnTo>
                  <a:pt x="3633787" y="2976562"/>
                </a:lnTo>
                <a:cubicBezTo>
                  <a:pt x="4270507" y="3117188"/>
                  <a:pt x="4754232" y="3333221"/>
                  <a:pt x="5084961" y="3624659"/>
                </a:cubicBezTo>
                <a:cubicBezTo>
                  <a:pt x="5415690" y="3916098"/>
                  <a:pt x="5581055" y="4307813"/>
                  <a:pt x="5581055" y="4799806"/>
                </a:cubicBezTo>
                <a:cubicBezTo>
                  <a:pt x="5581055" y="5444728"/>
                  <a:pt x="5330891" y="5951140"/>
                  <a:pt x="4830564" y="6319043"/>
                </a:cubicBezTo>
                <a:cubicBezTo>
                  <a:pt x="4330369" y="6686947"/>
                  <a:pt x="3648273" y="6870897"/>
                  <a:pt x="2784277" y="6870897"/>
                </a:cubicBezTo>
                <a:cubicBezTo>
                  <a:pt x="1945018" y="6870897"/>
                  <a:pt x="1279393" y="6682846"/>
                  <a:pt x="787400" y="6306740"/>
                </a:cubicBezTo>
                <a:cubicBezTo>
                  <a:pt x="295540" y="5930503"/>
                  <a:pt x="33073" y="5376465"/>
                  <a:pt x="0" y="4644628"/>
                </a:cubicBezTo>
                <a:lnTo>
                  <a:pt x="1085255" y="4644628"/>
                </a:lnTo>
                <a:cubicBezTo>
                  <a:pt x="1097558" y="5053938"/>
                  <a:pt x="1258755" y="5368197"/>
                  <a:pt x="1568847" y="5587404"/>
                </a:cubicBezTo>
                <a:cubicBezTo>
                  <a:pt x="1878939" y="5806479"/>
                  <a:pt x="2304785" y="5916017"/>
                  <a:pt x="2846387" y="5916017"/>
                </a:cubicBezTo>
                <a:cubicBezTo>
                  <a:pt x="3367220" y="5916017"/>
                  <a:pt x="3761978" y="5833335"/>
                  <a:pt x="4030662" y="5667970"/>
                </a:cubicBezTo>
                <a:cubicBezTo>
                  <a:pt x="4299479" y="5502605"/>
                  <a:pt x="4433887" y="5258660"/>
                  <a:pt x="4433887" y="4936133"/>
                </a:cubicBezTo>
                <a:cubicBezTo>
                  <a:pt x="4433887" y="4642577"/>
                  <a:pt x="4300537" y="4410075"/>
                  <a:pt x="4033837" y="4238625"/>
                </a:cubicBezTo>
                <a:cubicBezTo>
                  <a:pt x="3767137" y="4067042"/>
                  <a:pt x="3220376" y="3898569"/>
                  <a:pt x="2393553" y="3733204"/>
                </a:cubicBezTo>
                <a:cubicBezTo>
                  <a:pt x="1566730" y="3571941"/>
                  <a:pt x="984845" y="3343539"/>
                  <a:pt x="647898" y="3048000"/>
                </a:cubicBezTo>
                <a:cubicBezTo>
                  <a:pt x="311084" y="2752328"/>
                  <a:pt x="142677" y="2358496"/>
                  <a:pt x="142677" y="1866503"/>
                </a:cubicBezTo>
                <a:cubicBezTo>
                  <a:pt x="142677" y="1291960"/>
                  <a:pt x="376237" y="837274"/>
                  <a:pt x="843359" y="502443"/>
                </a:cubicBezTo>
                <a:cubicBezTo>
                  <a:pt x="1310481" y="167481"/>
                  <a:pt x="1897525" y="0"/>
                  <a:pt x="2604492" y="0"/>
                </a:cubicBezTo>
                <a:close/>
                <a:moveTo>
                  <a:pt x="632519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64" name="Freeform 3864"/>
          <p:cNvSpPr/>
          <p:nvPr/>
        </p:nvSpPr>
        <p:spPr>
          <a:xfrm rot="0" flipH="0" flipV="0">
            <a:off x="8672362" y="3524340"/>
            <a:ext cx="98720" cy="109934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65" name="Freeform 3865"/>
          <p:cNvSpPr/>
          <p:nvPr/>
        </p:nvSpPr>
        <p:spPr>
          <a:xfrm rot="0" flipH="0" flipV="0">
            <a:off x="8846297" y="3486735"/>
            <a:ext cx="108048" cy="145059"/>
          </a:xfrm>
          <a:custGeom>
            <a:pathLst>
              <a:path w="6753027" h="9066212">
                <a:moveTo>
                  <a:pt x="4030861" y="0"/>
                </a:moveTo>
                <a:cubicBezTo>
                  <a:pt x="4861785" y="0"/>
                  <a:pt x="5523177" y="225359"/>
                  <a:pt x="6015038" y="676077"/>
                </a:cubicBezTo>
                <a:cubicBezTo>
                  <a:pt x="6507030" y="1126662"/>
                  <a:pt x="6753027" y="1794272"/>
                  <a:pt x="6753027" y="2678906"/>
                </a:cubicBezTo>
                <a:cubicBezTo>
                  <a:pt x="6753027" y="3567774"/>
                  <a:pt x="6507030" y="4236508"/>
                  <a:pt x="6015038" y="4685109"/>
                </a:cubicBezTo>
                <a:cubicBezTo>
                  <a:pt x="5523177" y="5133578"/>
                  <a:pt x="4890691" y="5357812"/>
                  <a:pt x="4117578" y="5357812"/>
                </a:cubicBezTo>
                <a:lnTo>
                  <a:pt x="1203127" y="5357812"/>
                </a:lnTo>
                <a:lnTo>
                  <a:pt x="120312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074025" y="9066212"/>
                </a:moveTo>
                <a:moveTo>
                  <a:pt x="3695898" y="4340820"/>
                </a:moveTo>
                <a:cubicBezTo>
                  <a:pt x="4270573" y="4340820"/>
                  <a:pt x="4723276" y="4205486"/>
                  <a:pt x="5054005" y="3934817"/>
                </a:cubicBezTo>
                <a:cubicBezTo>
                  <a:pt x="5384734" y="3664016"/>
                  <a:pt x="5550098" y="3245379"/>
                  <a:pt x="5550098" y="2678906"/>
                </a:cubicBezTo>
                <a:cubicBezTo>
                  <a:pt x="5550098" y="2120900"/>
                  <a:pt x="5386784" y="1704446"/>
                  <a:pt x="5060156" y="1429544"/>
                </a:cubicBezTo>
                <a:cubicBezTo>
                  <a:pt x="4733528" y="1154509"/>
                  <a:pt x="4253971" y="1016992"/>
                  <a:pt x="3621484" y="1016992"/>
                </a:cubicBezTo>
                <a:lnTo>
                  <a:pt x="1203127" y="1016992"/>
                </a:lnTo>
                <a:lnTo>
                  <a:pt x="1203127" y="4340820"/>
                </a:lnTo>
                <a:close/>
                <a:moveTo>
                  <a:pt x="373320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66" name="Freeform 3866"/>
          <p:cNvSpPr/>
          <p:nvPr/>
        </p:nvSpPr>
        <p:spPr>
          <a:xfrm rot="0" flipH="0" flipV="0">
            <a:off x="8963480" y="3526721"/>
            <a:ext cx="98425" cy="147142"/>
          </a:xfrm>
          <a:custGeom>
            <a:pathLst>
              <a:path w="6151563" h="9196386">
                <a:moveTo>
                  <a:pt x="1221582" y="0"/>
                </a:moveTo>
                <a:lnTo>
                  <a:pt x="3137892" y="5370314"/>
                </a:lnTo>
                <a:lnTo>
                  <a:pt x="3162697" y="5370314"/>
                </a:lnTo>
                <a:lnTo>
                  <a:pt x="5004396" y="0"/>
                </a:lnTo>
                <a:lnTo>
                  <a:pt x="6151563" y="0"/>
                </a:lnTo>
                <a:lnTo>
                  <a:pt x="3361135" y="7267772"/>
                </a:lnTo>
                <a:cubicBezTo>
                  <a:pt x="3067579" y="8024348"/>
                  <a:pt x="2785401" y="8534928"/>
                  <a:pt x="2514600" y="8799511"/>
                </a:cubicBezTo>
                <a:cubicBezTo>
                  <a:pt x="2243799" y="9064095"/>
                  <a:pt x="1868620" y="9196386"/>
                  <a:pt x="1389063" y="9196386"/>
                </a:cubicBezTo>
                <a:cubicBezTo>
                  <a:pt x="1256771" y="9196386"/>
                  <a:pt x="1128580" y="9188118"/>
                  <a:pt x="1004491" y="9171582"/>
                </a:cubicBezTo>
                <a:cubicBezTo>
                  <a:pt x="880534" y="9155045"/>
                  <a:pt x="758627" y="9126140"/>
                  <a:pt x="638771" y="9084865"/>
                </a:cubicBezTo>
                <a:lnTo>
                  <a:pt x="638771" y="8092677"/>
                </a:lnTo>
                <a:cubicBezTo>
                  <a:pt x="742090" y="8125750"/>
                  <a:pt x="846468" y="8158823"/>
                  <a:pt x="951905" y="8191896"/>
                </a:cubicBezTo>
                <a:cubicBezTo>
                  <a:pt x="1057341" y="8224969"/>
                  <a:pt x="1163770" y="8241505"/>
                  <a:pt x="1271191" y="8241505"/>
                </a:cubicBezTo>
                <a:cubicBezTo>
                  <a:pt x="1709473" y="8241505"/>
                  <a:pt x="2015398" y="8022364"/>
                  <a:pt x="2188964" y="7584082"/>
                </a:cubicBezTo>
                <a:cubicBezTo>
                  <a:pt x="2362663" y="7145932"/>
                  <a:pt x="2501173" y="6794499"/>
                  <a:pt x="2604492" y="6529784"/>
                </a:cubicBezTo>
                <a:lnTo>
                  <a:pt x="0" y="0"/>
                </a:lnTo>
                <a:close/>
                <a:moveTo>
                  <a:pt x="6467872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67" name="Freeform 3867"/>
          <p:cNvSpPr/>
          <p:nvPr/>
        </p:nvSpPr>
        <p:spPr>
          <a:xfrm rot="0" flipH="0" flipV="0">
            <a:off x="9076491" y="3486735"/>
            <a:ext cx="87014" cy="145059"/>
          </a:xfrm>
          <a:custGeom>
            <a:pathLst>
              <a:path w="5438378" h="9066212">
                <a:moveTo>
                  <a:pt x="1078904" y="0"/>
                </a:moveTo>
                <a:lnTo>
                  <a:pt x="1078904" y="3466505"/>
                </a:lnTo>
                <a:lnTo>
                  <a:pt x="1103709" y="3466505"/>
                </a:lnTo>
                <a:cubicBezTo>
                  <a:pt x="1260872" y="3115138"/>
                  <a:pt x="1527505" y="2841294"/>
                  <a:pt x="1903611" y="2644973"/>
                </a:cubicBezTo>
                <a:cubicBezTo>
                  <a:pt x="2279848" y="2448520"/>
                  <a:pt x="2705695" y="2350294"/>
                  <a:pt x="3181151" y="2350294"/>
                </a:cubicBezTo>
                <a:cubicBezTo>
                  <a:pt x="3970800" y="2350294"/>
                  <a:pt x="4544417" y="2552898"/>
                  <a:pt x="4902001" y="2958108"/>
                </a:cubicBezTo>
                <a:cubicBezTo>
                  <a:pt x="5259586" y="3363185"/>
                  <a:pt x="5438378" y="3941961"/>
                  <a:pt x="5438378" y="4694436"/>
                </a:cubicBezTo>
                <a:lnTo>
                  <a:pt x="5438378" y="9066212"/>
                </a:lnTo>
                <a:lnTo>
                  <a:pt x="4359473" y="9066212"/>
                </a:lnTo>
                <a:lnTo>
                  <a:pt x="4359473" y="4582716"/>
                </a:lnTo>
                <a:cubicBezTo>
                  <a:pt x="4359473" y="4210712"/>
                  <a:pt x="4240609" y="3903795"/>
                  <a:pt x="4002881" y="3661966"/>
                </a:cubicBezTo>
                <a:cubicBezTo>
                  <a:pt x="3765153" y="3420004"/>
                  <a:pt x="3435416" y="3299023"/>
                  <a:pt x="3013670" y="3299023"/>
                </a:cubicBezTo>
                <a:cubicBezTo>
                  <a:pt x="2406054" y="3299023"/>
                  <a:pt x="1931656" y="3486150"/>
                  <a:pt x="1590476" y="3860403"/>
                </a:cubicBezTo>
                <a:cubicBezTo>
                  <a:pt x="1249428" y="4234524"/>
                  <a:pt x="1078904" y="4719241"/>
                  <a:pt x="1078904" y="5314553"/>
                </a:cubicBezTo>
                <a:lnTo>
                  <a:pt x="1078904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53809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68" name="Freeform 3868"/>
          <p:cNvSpPr/>
          <p:nvPr/>
        </p:nvSpPr>
        <p:spPr>
          <a:xfrm rot="0" flipH="0" flipV="0">
            <a:off x="9183816" y="3488322"/>
            <a:ext cx="98720" cy="145951"/>
          </a:xfrm>
          <a:custGeom>
            <a:pathLst>
              <a:path w="6170018" h="9121972">
                <a:moveTo>
                  <a:pt x="3038475" y="2251075"/>
                </a:moveTo>
                <a:cubicBezTo>
                  <a:pt x="3931444" y="2251075"/>
                  <a:pt x="4564989" y="2410288"/>
                  <a:pt x="4939110" y="2728714"/>
                </a:cubicBezTo>
                <a:cubicBezTo>
                  <a:pt x="5313231" y="3047008"/>
                  <a:pt x="5500291" y="3472788"/>
                  <a:pt x="5500291" y="4006056"/>
                </a:cubicBezTo>
                <a:cubicBezTo>
                  <a:pt x="5500291" y="6283986"/>
                  <a:pt x="5500291" y="7546975"/>
                  <a:pt x="5500291" y="7795022"/>
                </a:cubicBezTo>
                <a:cubicBezTo>
                  <a:pt x="5500291" y="8043068"/>
                  <a:pt x="5613996" y="8167092"/>
                  <a:pt x="5841405" y="8167092"/>
                </a:cubicBezTo>
                <a:cubicBezTo>
                  <a:pt x="5891015" y="8167092"/>
                  <a:pt x="5944725" y="8160874"/>
                  <a:pt x="6002536" y="8148439"/>
                </a:cubicBezTo>
                <a:cubicBezTo>
                  <a:pt x="6060480" y="8136003"/>
                  <a:pt x="6116307" y="8121517"/>
                  <a:pt x="6170018" y="8104981"/>
                </a:cubicBezTo>
                <a:lnTo>
                  <a:pt x="6170018" y="8942189"/>
                </a:lnTo>
                <a:cubicBezTo>
                  <a:pt x="6070799" y="9000132"/>
                  <a:pt x="5956102" y="9044582"/>
                  <a:pt x="5825927" y="9075538"/>
                </a:cubicBezTo>
                <a:cubicBezTo>
                  <a:pt x="5695752" y="9106494"/>
                  <a:pt x="5554134" y="9121972"/>
                  <a:pt x="5401072" y="9121972"/>
                </a:cubicBezTo>
                <a:cubicBezTo>
                  <a:pt x="5103416" y="9121972"/>
                  <a:pt x="4876007" y="9038298"/>
                  <a:pt x="4718844" y="8870950"/>
                </a:cubicBezTo>
                <a:cubicBezTo>
                  <a:pt x="4561814" y="8703468"/>
                  <a:pt x="4483299" y="8448146"/>
                  <a:pt x="4483299" y="8104981"/>
                </a:cubicBezTo>
                <a:cubicBezTo>
                  <a:pt x="4198078" y="8444045"/>
                  <a:pt x="3861131" y="8698309"/>
                  <a:pt x="3472458" y="8867775"/>
                </a:cubicBezTo>
                <a:cubicBezTo>
                  <a:pt x="3083918" y="9037239"/>
                  <a:pt x="2649869" y="9121972"/>
                  <a:pt x="2170311" y="9121972"/>
                </a:cubicBezTo>
                <a:cubicBezTo>
                  <a:pt x="1492317" y="9121972"/>
                  <a:pt x="961099" y="8961768"/>
                  <a:pt x="576660" y="8641358"/>
                </a:cubicBezTo>
                <a:cubicBezTo>
                  <a:pt x="192220" y="8320947"/>
                  <a:pt x="0" y="7867253"/>
                  <a:pt x="0" y="7280275"/>
                </a:cubicBezTo>
                <a:cubicBezTo>
                  <a:pt x="0" y="6689063"/>
                  <a:pt x="188053" y="6220883"/>
                  <a:pt x="564158" y="5875734"/>
                </a:cubicBezTo>
                <a:cubicBezTo>
                  <a:pt x="940396" y="5530453"/>
                  <a:pt x="1825096" y="5271029"/>
                  <a:pt x="3218260" y="5097462"/>
                </a:cubicBezTo>
                <a:cubicBezTo>
                  <a:pt x="3689615" y="5035418"/>
                  <a:pt x="4008967" y="4944467"/>
                  <a:pt x="4176316" y="4824611"/>
                </a:cubicBezTo>
                <a:cubicBezTo>
                  <a:pt x="4343797" y="4704754"/>
                  <a:pt x="4427538" y="4524904"/>
                  <a:pt x="4427538" y="4285059"/>
                </a:cubicBezTo>
                <a:cubicBezTo>
                  <a:pt x="4427538" y="3921257"/>
                  <a:pt x="4310725" y="3649464"/>
                  <a:pt x="4077097" y="3469679"/>
                </a:cubicBezTo>
                <a:cubicBezTo>
                  <a:pt x="3843603" y="3289763"/>
                  <a:pt x="3472590" y="3199804"/>
                  <a:pt x="2964061" y="3199804"/>
                </a:cubicBezTo>
                <a:cubicBezTo>
                  <a:pt x="2430794" y="3199804"/>
                  <a:pt x="2030810" y="3301140"/>
                  <a:pt x="1764110" y="3503811"/>
                </a:cubicBezTo>
                <a:cubicBezTo>
                  <a:pt x="1497542" y="3706349"/>
                  <a:pt x="1353873" y="4020542"/>
                  <a:pt x="1333104" y="4446389"/>
                </a:cubicBezTo>
                <a:lnTo>
                  <a:pt x="254199" y="4446389"/>
                </a:lnTo>
                <a:cubicBezTo>
                  <a:pt x="287272" y="3718785"/>
                  <a:pt x="543587" y="3171031"/>
                  <a:pt x="1023144" y="2803128"/>
                </a:cubicBezTo>
                <a:cubicBezTo>
                  <a:pt x="1502702" y="2435092"/>
                  <a:pt x="2174479" y="2251075"/>
                  <a:pt x="3038475" y="2251075"/>
                </a:cubicBezTo>
                <a:close/>
                <a:moveTo>
                  <a:pt x="6256933" y="8966993"/>
                </a:moveTo>
                <a:moveTo>
                  <a:pt x="1141016" y="7199709"/>
                </a:moveTo>
                <a:cubicBezTo>
                  <a:pt x="1141016" y="7505567"/>
                  <a:pt x="1252604" y="7743296"/>
                  <a:pt x="1475780" y="7912893"/>
                </a:cubicBezTo>
                <a:cubicBezTo>
                  <a:pt x="1699088" y="8082359"/>
                  <a:pt x="2011231" y="8167092"/>
                  <a:pt x="2412207" y="8167092"/>
                </a:cubicBezTo>
                <a:cubicBezTo>
                  <a:pt x="3019954" y="8167092"/>
                  <a:pt x="3505729" y="8016213"/>
                  <a:pt x="3869532" y="7714456"/>
                </a:cubicBezTo>
                <a:cubicBezTo>
                  <a:pt x="4233334" y="7412566"/>
                  <a:pt x="4415235" y="7075620"/>
                  <a:pt x="4415235" y="6703615"/>
                </a:cubicBezTo>
                <a:lnTo>
                  <a:pt x="4415235" y="5574903"/>
                </a:lnTo>
                <a:cubicBezTo>
                  <a:pt x="4233334" y="5703093"/>
                  <a:pt x="3997656" y="5789943"/>
                  <a:pt x="3708202" y="5835451"/>
                </a:cubicBezTo>
                <a:cubicBezTo>
                  <a:pt x="3418880" y="5880827"/>
                  <a:pt x="3034440" y="5936588"/>
                  <a:pt x="2554883" y="6002734"/>
                </a:cubicBezTo>
                <a:cubicBezTo>
                  <a:pt x="2075326" y="6073113"/>
                  <a:pt x="1719792" y="6203421"/>
                  <a:pt x="1488282" y="6393656"/>
                </a:cubicBezTo>
                <a:cubicBezTo>
                  <a:pt x="1256771" y="6583759"/>
                  <a:pt x="1141016" y="6852443"/>
                  <a:pt x="1141016" y="7199709"/>
                </a:cubicBezTo>
                <a:close/>
                <a:moveTo>
                  <a:pt x="1308299" y="8966993"/>
                </a:moveTo>
                <a:moveTo>
                  <a:pt x="2375099" y="0"/>
                </a:moveTo>
                <a:lnTo>
                  <a:pt x="2375099" y="1320998"/>
                </a:lnTo>
                <a:lnTo>
                  <a:pt x="1234083" y="1320998"/>
                </a:lnTo>
                <a:lnTo>
                  <a:pt x="1234083" y="0"/>
                </a:lnTo>
                <a:close/>
                <a:moveTo>
                  <a:pt x="8508008" y="8966993"/>
                </a:moveTo>
                <a:moveTo>
                  <a:pt x="4762500" y="0"/>
                </a:moveTo>
                <a:lnTo>
                  <a:pt x="4762500" y="1320998"/>
                </a:lnTo>
                <a:lnTo>
                  <a:pt x="3621485" y="1320998"/>
                </a:lnTo>
                <a:lnTo>
                  <a:pt x="3621485" y="0"/>
                </a:lnTo>
                <a:close/>
                <a:moveTo>
                  <a:pt x="8508008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69" name="Freeform 3869"/>
          <p:cNvSpPr/>
          <p:nvPr/>
        </p:nvSpPr>
        <p:spPr>
          <a:xfrm rot="0" flipH="0" flipV="0">
            <a:off x="9291842" y="3524340"/>
            <a:ext cx="89296" cy="109934"/>
          </a:xfrm>
          <a:custGeom>
            <a:pathLst>
              <a:path w="5581055" h="6870897">
                <a:moveTo>
                  <a:pt x="2604492" y="0"/>
                </a:moveTo>
                <a:cubicBezTo>
                  <a:pt x="3489127" y="0"/>
                  <a:pt x="4146418" y="171582"/>
                  <a:pt x="4576366" y="514747"/>
                </a:cubicBezTo>
                <a:cubicBezTo>
                  <a:pt x="5006313" y="857911"/>
                  <a:pt x="5241991" y="1370541"/>
                  <a:pt x="5283398" y="2052637"/>
                </a:cubicBezTo>
                <a:lnTo>
                  <a:pt x="4204295" y="2052637"/>
                </a:lnTo>
                <a:lnTo>
                  <a:pt x="4204295" y="2040136"/>
                </a:lnTo>
                <a:cubicBezTo>
                  <a:pt x="4175456" y="1692870"/>
                  <a:pt x="4023519" y="1424186"/>
                  <a:pt x="3748484" y="1234083"/>
                </a:cubicBezTo>
                <a:cubicBezTo>
                  <a:pt x="3473582" y="1043847"/>
                  <a:pt x="3119107" y="948729"/>
                  <a:pt x="2685058" y="948729"/>
                </a:cubicBezTo>
                <a:cubicBezTo>
                  <a:pt x="2251009" y="948729"/>
                  <a:pt x="1908903" y="1022151"/>
                  <a:pt x="1658739" y="1168995"/>
                </a:cubicBezTo>
                <a:cubicBezTo>
                  <a:pt x="1408708" y="1315707"/>
                  <a:pt x="1283692" y="1521354"/>
                  <a:pt x="1283692" y="1785937"/>
                </a:cubicBezTo>
                <a:cubicBezTo>
                  <a:pt x="1283692" y="2025782"/>
                  <a:pt x="1394222" y="2222169"/>
                  <a:pt x="1615281" y="2375098"/>
                </a:cubicBezTo>
                <a:cubicBezTo>
                  <a:pt x="1836473" y="2528027"/>
                  <a:pt x="2170311" y="2652051"/>
                  <a:pt x="2616795" y="2747168"/>
                </a:cubicBezTo>
                <a:lnTo>
                  <a:pt x="3633787" y="2976562"/>
                </a:lnTo>
                <a:cubicBezTo>
                  <a:pt x="4270507" y="3117188"/>
                  <a:pt x="4754232" y="3333221"/>
                  <a:pt x="5084961" y="3624659"/>
                </a:cubicBezTo>
                <a:cubicBezTo>
                  <a:pt x="5415690" y="3916098"/>
                  <a:pt x="5581055" y="4307813"/>
                  <a:pt x="5581055" y="4799806"/>
                </a:cubicBezTo>
                <a:cubicBezTo>
                  <a:pt x="5581055" y="5444728"/>
                  <a:pt x="5330891" y="5951140"/>
                  <a:pt x="4830564" y="6319043"/>
                </a:cubicBezTo>
                <a:cubicBezTo>
                  <a:pt x="4330369" y="6686947"/>
                  <a:pt x="3648273" y="6870897"/>
                  <a:pt x="2784277" y="6870897"/>
                </a:cubicBezTo>
                <a:cubicBezTo>
                  <a:pt x="1945018" y="6870897"/>
                  <a:pt x="1279393" y="6682846"/>
                  <a:pt x="787400" y="6306740"/>
                </a:cubicBezTo>
                <a:cubicBezTo>
                  <a:pt x="295540" y="5930503"/>
                  <a:pt x="33073" y="5376465"/>
                  <a:pt x="0" y="4644628"/>
                </a:cubicBezTo>
                <a:lnTo>
                  <a:pt x="1085255" y="4644628"/>
                </a:lnTo>
                <a:cubicBezTo>
                  <a:pt x="1097558" y="5053938"/>
                  <a:pt x="1258755" y="5368197"/>
                  <a:pt x="1568847" y="5587404"/>
                </a:cubicBezTo>
                <a:cubicBezTo>
                  <a:pt x="1878939" y="5806479"/>
                  <a:pt x="2304785" y="5916017"/>
                  <a:pt x="2846387" y="5916017"/>
                </a:cubicBezTo>
                <a:cubicBezTo>
                  <a:pt x="3367220" y="5916017"/>
                  <a:pt x="3761978" y="5833335"/>
                  <a:pt x="4030662" y="5667970"/>
                </a:cubicBezTo>
                <a:cubicBezTo>
                  <a:pt x="4299479" y="5502605"/>
                  <a:pt x="4433887" y="5258660"/>
                  <a:pt x="4433887" y="4936133"/>
                </a:cubicBezTo>
                <a:cubicBezTo>
                  <a:pt x="4433887" y="4642577"/>
                  <a:pt x="4300537" y="4410075"/>
                  <a:pt x="4033837" y="4238625"/>
                </a:cubicBezTo>
                <a:cubicBezTo>
                  <a:pt x="3767137" y="4067042"/>
                  <a:pt x="3220376" y="3898569"/>
                  <a:pt x="2393553" y="3733204"/>
                </a:cubicBezTo>
                <a:cubicBezTo>
                  <a:pt x="1566730" y="3571941"/>
                  <a:pt x="984845" y="3343539"/>
                  <a:pt x="647898" y="3048000"/>
                </a:cubicBezTo>
                <a:cubicBezTo>
                  <a:pt x="311084" y="2752328"/>
                  <a:pt x="142677" y="2358496"/>
                  <a:pt x="142677" y="1866503"/>
                </a:cubicBezTo>
                <a:cubicBezTo>
                  <a:pt x="142677" y="1291960"/>
                  <a:pt x="376237" y="837274"/>
                  <a:pt x="843359" y="502443"/>
                </a:cubicBezTo>
                <a:cubicBezTo>
                  <a:pt x="1310481" y="167481"/>
                  <a:pt x="1897525" y="0"/>
                  <a:pt x="2604492" y="0"/>
                </a:cubicBezTo>
                <a:close/>
                <a:moveTo>
                  <a:pt x="632519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70" name="Freeform 3870"/>
          <p:cNvSpPr/>
          <p:nvPr/>
        </p:nvSpPr>
        <p:spPr>
          <a:xfrm rot="0" flipH="0" flipV="0">
            <a:off x="9394534" y="3524340"/>
            <a:ext cx="98720" cy="109934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71" name="Freeform 3871"/>
          <p:cNvSpPr/>
          <p:nvPr/>
        </p:nvSpPr>
        <p:spPr>
          <a:xfrm rot="0" flipH="0" flipV="0">
            <a:off x="9510297" y="3486735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72" name="Freeform 3872"/>
          <p:cNvSpPr/>
          <p:nvPr/>
        </p:nvSpPr>
        <p:spPr>
          <a:xfrm rot="0" flipH="0" flipV="0">
            <a:off x="9554417" y="3524340"/>
            <a:ext cx="147339" cy="107454"/>
          </a:xfrm>
          <a:custGeom>
            <a:pathLst>
              <a:path w="9208690" h="6715918">
                <a:moveTo>
                  <a:pt x="3162498" y="0"/>
                </a:moveTo>
                <a:cubicBezTo>
                  <a:pt x="3642055" y="0"/>
                  <a:pt x="4033771" y="97168"/>
                  <a:pt x="4337645" y="291504"/>
                </a:cubicBezTo>
                <a:cubicBezTo>
                  <a:pt x="4641519" y="485841"/>
                  <a:pt x="4851333" y="760743"/>
                  <a:pt x="4967089" y="1116211"/>
                </a:cubicBezTo>
                <a:cubicBezTo>
                  <a:pt x="5190397" y="764844"/>
                  <a:pt x="5481836" y="491000"/>
                  <a:pt x="5841404" y="294679"/>
                </a:cubicBezTo>
                <a:cubicBezTo>
                  <a:pt x="6201106" y="98226"/>
                  <a:pt x="6597981" y="0"/>
                  <a:pt x="7032029" y="0"/>
                </a:cubicBezTo>
                <a:cubicBezTo>
                  <a:pt x="7772069" y="0"/>
                  <a:pt x="8319823" y="167481"/>
                  <a:pt x="8675290" y="502443"/>
                </a:cubicBezTo>
                <a:cubicBezTo>
                  <a:pt x="9030890" y="837274"/>
                  <a:pt x="9208690" y="1289910"/>
                  <a:pt x="9208690" y="1860351"/>
                </a:cubicBezTo>
                <a:lnTo>
                  <a:pt x="9208690" y="6715918"/>
                </a:lnTo>
                <a:lnTo>
                  <a:pt x="8129786" y="6715918"/>
                </a:lnTo>
                <a:lnTo>
                  <a:pt x="8129786" y="2362597"/>
                </a:lnTo>
                <a:cubicBezTo>
                  <a:pt x="8129786" y="1891374"/>
                  <a:pt x="8029509" y="1537957"/>
                  <a:pt x="7828954" y="1302345"/>
                </a:cubicBezTo>
                <a:cubicBezTo>
                  <a:pt x="7628400" y="1066601"/>
                  <a:pt x="7304881" y="948729"/>
                  <a:pt x="6858397" y="948729"/>
                </a:cubicBezTo>
                <a:cubicBezTo>
                  <a:pt x="6321028" y="948729"/>
                  <a:pt x="5901398" y="1105826"/>
                  <a:pt x="5599509" y="1420018"/>
                </a:cubicBezTo>
                <a:cubicBezTo>
                  <a:pt x="5297752" y="1734211"/>
                  <a:pt x="5146873" y="2124935"/>
                  <a:pt x="5146873" y="2592189"/>
                </a:cubicBezTo>
                <a:lnTo>
                  <a:pt x="5146873" y="6715918"/>
                </a:lnTo>
                <a:lnTo>
                  <a:pt x="4061817" y="6715918"/>
                </a:lnTo>
                <a:lnTo>
                  <a:pt x="4061817" y="2362597"/>
                </a:lnTo>
                <a:cubicBezTo>
                  <a:pt x="4061817" y="1891374"/>
                  <a:pt x="3962598" y="1537957"/>
                  <a:pt x="3764161" y="1302345"/>
                </a:cubicBezTo>
                <a:cubicBezTo>
                  <a:pt x="3565723" y="1066601"/>
                  <a:pt x="3255632" y="948729"/>
                  <a:pt x="2833886" y="948729"/>
                </a:cubicBezTo>
                <a:cubicBezTo>
                  <a:pt x="2490721" y="948729"/>
                  <a:pt x="2186847" y="1031412"/>
                  <a:pt x="1922264" y="1196776"/>
                </a:cubicBezTo>
                <a:cubicBezTo>
                  <a:pt x="1657680" y="1362141"/>
                  <a:pt x="1450975" y="1588492"/>
                  <a:pt x="1302147" y="1875829"/>
                </a:cubicBezTo>
                <a:cubicBezTo>
                  <a:pt x="1153318" y="2163167"/>
                  <a:pt x="1078904" y="2406054"/>
                  <a:pt x="1078904" y="2604492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16211"/>
                </a:lnTo>
                <a:lnTo>
                  <a:pt x="1041797" y="1116211"/>
                </a:lnTo>
                <a:cubicBezTo>
                  <a:pt x="1289843" y="739973"/>
                  <a:pt x="1589550" y="459912"/>
                  <a:pt x="1940917" y="276026"/>
                </a:cubicBezTo>
                <a:cubicBezTo>
                  <a:pt x="2292284" y="92009"/>
                  <a:pt x="2699477" y="0"/>
                  <a:pt x="3162498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73" name="Freeform 3873"/>
          <p:cNvSpPr/>
          <p:nvPr/>
        </p:nvSpPr>
        <p:spPr>
          <a:xfrm rot="0" flipH="0" flipV="0">
            <a:off x="9722093" y="3524340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74" name="Freeform 3874"/>
          <p:cNvSpPr/>
          <p:nvPr/>
        </p:nvSpPr>
        <p:spPr>
          <a:xfrm rot="0" flipH="0" flipV="0">
            <a:off x="9836865" y="3524340"/>
            <a:ext cx="87014" cy="107454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75" name="Freeform 3875"/>
          <p:cNvSpPr/>
          <p:nvPr/>
        </p:nvSpPr>
        <p:spPr>
          <a:xfrm rot="0" flipH="0" flipV="0">
            <a:off x="10007121" y="3486735"/>
            <a:ext cx="91481" cy="145059"/>
          </a:xfrm>
          <a:custGeom>
            <a:pathLst>
              <a:path w="5717580" h="9066212">
                <a:moveTo>
                  <a:pt x="1079103" y="0"/>
                </a:moveTo>
                <a:lnTo>
                  <a:pt x="1079103" y="5370314"/>
                </a:lnTo>
                <a:lnTo>
                  <a:pt x="4080470" y="2499122"/>
                </a:lnTo>
                <a:lnTo>
                  <a:pt x="5525294" y="2499122"/>
                </a:lnTo>
                <a:lnTo>
                  <a:pt x="2920802" y="4886523"/>
                </a:lnTo>
                <a:lnTo>
                  <a:pt x="5717580" y="9066212"/>
                </a:lnTo>
                <a:lnTo>
                  <a:pt x="4347170" y="9066212"/>
                </a:lnTo>
                <a:lnTo>
                  <a:pt x="2096095" y="5637014"/>
                </a:lnTo>
                <a:lnTo>
                  <a:pt x="1079103" y="6579592"/>
                </a:ln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76" name="Freeform 3876"/>
          <p:cNvSpPr/>
          <p:nvPr/>
        </p:nvSpPr>
        <p:spPr>
          <a:xfrm rot="0" flipH="0" flipV="0">
            <a:off x="10105938" y="3524340"/>
            <a:ext cx="98720" cy="109934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77" name="Freeform 3877"/>
          <p:cNvSpPr/>
          <p:nvPr/>
        </p:nvSpPr>
        <p:spPr>
          <a:xfrm rot="0" flipH="0" flipV="0">
            <a:off x="10221700" y="3486735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78" name="Freeform 3878"/>
          <p:cNvSpPr/>
          <p:nvPr/>
        </p:nvSpPr>
        <p:spPr>
          <a:xfrm rot="0" flipH="0" flipV="0">
            <a:off x="10255698" y="3526721"/>
            <a:ext cx="95846" cy="105073"/>
          </a:xfrm>
          <a:custGeom>
            <a:pathLst>
              <a:path w="5990431" h="6567090">
                <a:moveTo>
                  <a:pt x="1203126" y="0"/>
                </a:moveTo>
                <a:lnTo>
                  <a:pt x="3044825" y="5475684"/>
                </a:lnTo>
                <a:lnTo>
                  <a:pt x="3069630" y="5475684"/>
                </a:lnTo>
                <a:lnTo>
                  <a:pt x="4861719" y="0"/>
                </a:lnTo>
                <a:lnTo>
                  <a:pt x="5990431" y="0"/>
                </a:lnTo>
                <a:lnTo>
                  <a:pt x="3590528" y="6567090"/>
                </a:lnTo>
                <a:lnTo>
                  <a:pt x="2437209" y="6567090"/>
                </a:lnTo>
                <a:lnTo>
                  <a:pt x="0" y="0"/>
                </a:lnTo>
                <a:close/>
                <a:moveTo>
                  <a:pt x="6387306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79" name="Freeform 3879"/>
          <p:cNvSpPr/>
          <p:nvPr/>
        </p:nvSpPr>
        <p:spPr>
          <a:xfrm rot="0" flipH="0" flipV="0">
            <a:off x="10361766" y="3524340"/>
            <a:ext cx="101996" cy="109934"/>
          </a:xfrm>
          <a:custGeom>
            <a:pathLst>
              <a:path w="6374805" h="6870897">
                <a:moveTo>
                  <a:pt x="3187304" y="0"/>
                </a:moveTo>
                <a:cubicBezTo>
                  <a:pt x="4179491" y="0"/>
                  <a:pt x="4958755" y="320410"/>
                  <a:pt x="5525096" y="961231"/>
                </a:cubicBezTo>
                <a:cubicBezTo>
                  <a:pt x="6091569" y="1602052"/>
                  <a:pt x="6374805" y="2428875"/>
                  <a:pt x="6374805" y="3441700"/>
                </a:cubicBezTo>
                <a:cubicBezTo>
                  <a:pt x="6374805" y="4462859"/>
                  <a:pt x="6085417" y="5289682"/>
                  <a:pt x="5506641" y="5922168"/>
                </a:cubicBezTo>
                <a:cubicBezTo>
                  <a:pt x="4927865" y="6554655"/>
                  <a:pt x="4154753" y="6870897"/>
                  <a:pt x="3187304" y="6870897"/>
                </a:cubicBezTo>
                <a:cubicBezTo>
                  <a:pt x="2236523" y="6870897"/>
                  <a:pt x="1467578" y="6559814"/>
                  <a:pt x="880468" y="5937647"/>
                </a:cubicBezTo>
                <a:cubicBezTo>
                  <a:pt x="293490" y="5315479"/>
                  <a:pt x="0" y="4483497"/>
                  <a:pt x="0" y="3441700"/>
                </a:cubicBezTo>
                <a:cubicBezTo>
                  <a:pt x="0" y="2399903"/>
                  <a:pt x="287272" y="1565870"/>
                  <a:pt x="861815" y="939601"/>
                </a:cubicBezTo>
                <a:cubicBezTo>
                  <a:pt x="1436490" y="313200"/>
                  <a:pt x="2211652" y="0"/>
                  <a:pt x="3187304" y="0"/>
                </a:cubicBezTo>
                <a:close/>
                <a:moveTo>
                  <a:pt x="6256933" y="6715918"/>
                </a:moveTo>
                <a:moveTo>
                  <a:pt x="1141016" y="3441700"/>
                </a:moveTo>
                <a:cubicBezTo>
                  <a:pt x="1141016" y="4194042"/>
                  <a:pt x="1333236" y="4794514"/>
                  <a:pt x="1717675" y="5243115"/>
                </a:cubicBezTo>
                <a:cubicBezTo>
                  <a:pt x="2102115" y="5691716"/>
                  <a:pt x="2591991" y="5916017"/>
                  <a:pt x="3187304" y="5916017"/>
                </a:cubicBezTo>
                <a:cubicBezTo>
                  <a:pt x="3778515" y="5916017"/>
                  <a:pt x="4267399" y="5690724"/>
                  <a:pt x="4653955" y="5240139"/>
                </a:cubicBezTo>
                <a:cubicBezTo>
                  <a:pt x="5040511" y="4789421"/>
                  <a:pt x="5233790" y="4189941"/>
                  <a:pt x="5233790" y="3441700"/>
                </a:cubicBezTo>
                <a:cubicBezTo>
                  <a:pt x="5233790" y="2693458"/>
                  <a:pt x="5041504" y="2090936"/>
                  <a:pt x="4656932" y="1634133"/>
                </a:cubicBezTo>
                <a:cubicBezTo>
                  <a:pt x="4272492" y="1177197"/>
                  <a:pt x="3778515" y="948729"/>
                  <a:pt x="3175000" y="948729"/>
                </a:cubicBezTo>
                <a:cubicBezTo>
                  <a:pt x="2596224" y="948729"/>
                  <a:pt x="2112500" y="1173030"/>
                  <a:pt x="1723827" y="1621631"/>
                </a:cubicBezTo>
                <a:cubicBezTo>
                  <a:pt x="1335286" y="2070232"/>
                  <a:pt x="1141016" y="2676922"/>
                  <a:pt x="1141016" y="3441700"/>
                </a:cubicBezTo>
                <a:close/>
                <a:moveTo>
                  <a:pt x="2815233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80" name="Freeform 3880"/>
          <p:cNvSpPr/>
          <p:nvPr/>
        </p:nvSpPr>
        <p:spPr>
          <a:xfrm rot="0" flipH="0" flipV="0">
            <a:off x="10485049" y="3486735"/>
            <a:ext cx="91481" cy="145059"/>
          </a:xfrm>
          <a:custGeom>
            <a:pathLst>
              <a:path w="5717580" h="9066212">
                <a:moveTo>
                  <a:pt x="1079103" y="0"/>
                </a:moveTo>
                <a:lnTo>
                  <a:pt x="1079103" y="5370314"/>
                </a:lnTo>
                <a:lnTo>
                  <a:pt x="4080470" y="2499122"/>
                </a:lnTo>
                <a:lnTo>
                  <a:pt x="5525294" y="2499122"/>
                </a:lnTo>
                <a:lnTo>
                  <a:pt x="2920802" y="4886523"/>
                </a:lnTo>
                <a:lnTo>
                  <a:pt x="5717580" y="9066212"/>
                </a:lnTo>
                <a:lnTo>
                  <a:pt x="4347170" y="9066212"/>
                </a:lnTo>
                <a:lnTo>
                  <a:pt x="2096095" y="5637014"/>
                </a:lnTo>
                <a:lnTo>
                  <a:pt x="1079103" y="6579592"/>
                </a:ln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81" name="Freeform 3881"/>
          <p:cNvSpPr/>
          <p:nvPr/>
        </p:nvSpPr>
        <p:spPr>
          <a:xfrm rot="0" flipH="0" flipV="0">
            <a:off x="10582771" y="3524340"/>
            <a:ext cx="89296" cy="109934"/>
          </a:xfrm>
          <a:custGeom>
            <a:pathLst>
              <a:path w="5581055" h="6870897">
                <a:moveTo>
                  <a:pt x="2604492" y="0"/>
                </a:moveTo>
                <a:cubicBezTo>
                  <a:pt x="3489127" y="0"/>
                  <a:pt x="4146418" y="171582"/>
                  <a:pt x="4576366" y="514747"/>
                </a:cubicBezTo>
                <a:cubicBezTo>
                  <a:pt x="5006313" y="857911"/>
                  <a:pt x="5241991" y="1370541"/>
                  <a:pt x="5283398" y="2052637"/>
                </a:cubicBezTo>
                <a:lnTo>
                  <a:pt x="4204295" y="2052637"/>
                </a:lnTo>
                <a:lnTo>
                  <a:pt x="4204295" y="2040136"/>
                </a:lnTo>
                <a:cubicBezTo>
                  <a:pt x="4175456" y="1692870"/>
                  <a:pt x="4023519" y="1424186"/>
                  <a:pt x="3748484" y="1234083"/>
                </a:cubicBezTo>
                <a:cubicBezTo>
                  <a:pt x="3473582" y="1043847"/>
                  <a:pt x="3119107" y="948729"/>
                  <a:pt x="2685058" y="948729"/>
                </a:cubicBezTo>
                <a:cubicBezTo>
                  <a:pt x="2251009" y="948729"/>
                  <a:pt x="1908903" y="1022151"/>
                  <a:pt x="1658739" y="1168995"/>
                </a:cubicBezTo>
                <a:cubicBezTo>
                  <a:pt x="1408708" y="1315707"/>
                  <a:pt x="1283692" y="1521354"/>
                  <a:pt x="1283692" y="1785937"/>
                </a:cubicBezTo>
                <a:cubicBezTo>
                  <a:pt x="1283692" y="2025782"/>
                  <a:pt x="1394222" y="2222169"/>
                  <a:pt x="1615281" y="2375098"/>
                </a:cubicBezTo>
                <a:cubicBezTo>
                  <a:pt x="1836473" y="2528027"/>
                  <a:pt x="2170311" y="2652051"/>
                  <a:pt x="2616795" y="2747168"/>
                </a:cubicBezTo>
                <a:lnTo>
                  <a:pt x="3633787" y="2976562"/>
                </a:lnTo>
                <a:cubicBezTo>
                  <a:pt x="4270507" y="3117188"/>
                  <a:pt x="4754232" y="3333221"/>
                  <a:pt x="5084961" y="3624659"/>
                </a:cubicBezTo>
                <a:cubicBezTo>
                  <a:pt x="5415690" y="3916098"/>
                  <a:pt x="5581055" y="4307813"/>
                  <a:pt x="5581055" y="4799806"/>
                </a:cubicBezTo>
                <a:cubicBezTo>
                  <a:pt x="5581055" y="5444728"/>
                  <a:pt x="5330891" y="5951140"/>
                  <a:pt x="4830564" y="6319043"/>
                </a:cubicBezTo>
                <a:cubicBezTo>
                  <a:pt x="4330369" y="6686947"/>
                  <a:pt x="3648273" y="6870897"/>
                  <a:pt x="2784277" y="6870897"/>
                </a:cubicBezTo>
                <a:cubicBezTo>
                  <a:pt x="1945018" y="6870897"/>
                  <a:pt x="1279393" y="6682846"/>
                  <a:pt x="787400" y="6306740"/>
                </a:cubicBezTo>
                <a:cubicBezTo>
                  <a:pt x="295540" y="5930503"/>
                  <a:pt x="33073" y="5376465"/>
                  <a:pt x="0" y="4644628"/>
                </a:cubicBezTo>
                <a:lnTo>
                  <a:pt x="1085255" y="4644628"/>
                </a:lnTo>
                <a:cubicBezTo>
                  <a:pt x="1097558" y="5053938"/>
                  <a:pt x="1258755" y="5368197"/>
                  <a:pt x="1568847" y="5587404"/>
                </a:cubicBezTo>
                <a:cubicBezTo>
                  <a:pt x="1878939" y="5806479"/>
                  <a:pt x="2304785" y="5916017"/>
                  <a:pt x="2846387" y="5916017"/>
                </a:cubicBezTo>
                <a:cubicBezTo>
                  <a:pt x="3367220" y="5916017"/>
                  <a:pt x="3761978" y="5833335"/>
                  <a:pt x="4030662" y="5667970"/>
                </a:cubicBezTo>
                <a:cubicBezTo>
                  <a:pt x="4299479" y="5502605"/>
                  <a:pt x="4433887" y="5258660"/>
                  <a:pt x="4433887" y="4936133"/>
                </a:cubicBezTo>
                <a:cubicBezTo>
                  <a:pt x="4433887" y="4642577"/>
                  <a:pt x="4300537" y="4410075"/>
                  <a:pt x="4033837" y="4238625"/>
                </a:cubicBezTo>
                <a:cubicBezTo>
                  <a:pt x="3767137" y="4067042"/>
                  <a:pt x="3220376" y="3898569"/>
                  <a:pt x="2393553" y="3733204"/>
                </a:cubicBezTo>
                <a:cubicBezTo>
                  <a:pt x="1566730" y="3571941"/>
                  <a:pt x="984845" y="3343539"/>
                  <a:pt x="647898" y="3048000"/>
                </a:cubicBezTo>
                <a:cubicBezTo>
                  <a:pt x="311084" y="2752328"/>
                  <a:pt x="142677" y="2358496"/>
                  <a:pt x="142677" y="1866503"/>
                </a:cubicBezTo>
                <a:cubicBezTo>
                  <a:pt x="142677" y="1291960"/>
                  <a:pt x="376237" y="837274"/>
                  <a:pt x="843359" y="502443"/>
                </a:cubicBezTo>
                <a:cubicBezTo>
                  <a:pt x="1310481" y="167481"/>
                  <a:pt x="1897525" y="0"/>
                  <a:pt x="2604492" y="0"/>
                </a:cubicBezTo>
                <a:close/>
                <a:moveTo>
                  <a:pt x="632519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82" name="Freeform 3882"/>
          <p:cNvSpPr/>
          <p:nvPr/>
        </p:nvSpPr>
        <p:spPr>
          <a:xfrm rot="0" flipH="0" flipV="0">
            <a:off x="10685464" y="3524340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83" name="Freeform 3883"/>
          <p:cNvSpPr/>
          <p:nvPr/>
        </p:nvSpPr>
        <p:spPr>
          <a:xfrm rot="0" flipH="0" flipV="0">
            <a:off x="10801228" y="3486735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84" name="Freeform 3884"/>
          <p:cNvSpPr/>
          <p:nvPr/>
        </p:nvSpPr>
        <p:spPr>
          <a:xfrm rot="0" flipH="0" flipV="0">
            <a:off x="10846338" y="3486735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85" name="Freeform 3885"/>
          <p:cNvSpPr/>
          <p:nvPr/>
        </p:nvSpPr>
        <p:spPr>
          <a:xfrm rot="0" flipH="0" flipV="0">
            <a:off x="10884803" y="3524340"/>
            <a:ext cx="98720" cy="109934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86" name="Freeform 3886"/>
          <p:cNvSpPr/>
          <p:nvPr/>
        </p:nvSpPr>
        <p:spPr>
          <a:xfrm rot="0" flipH="0" flipV="0">
            <a:off x="11052388" y="3483265"/>
            <a:ext cx="45145" cy="188814"/>
          </a:xfrm>
          <a:custGeom>
            <a:pathLst>
              <a:path w="2821583" h="11800879">
                <a:moveTo>
                  <a:pt x="2821583" y="0"/>
                </a:moveTo>
                <a:cubicBezTo>
                  <a:pt x="2251009" y="892969"/>
                  <a:pt x="1829263" y="1812792"/>
                  <a:pt x="1556345" y="2759472"/>
                </a:cubicBezTo>
                <a:cubicBezTo>
                  <a:pt x="1283560" y="3706151"/>
                  <a:pt x="1147167" y="4737629"/>
                  <a:pt x="1147167" y="5853906"/>
                </a:cubicBezTo>
                <a:cubicBezTo>
                  <a:pt x="1147167" y="6986587"/>
                  <a:pt x="1282568" y="8030435"/>
                  <a:pt x="1553369" y="8985448"/>
                </a:cubicBezTo>
                <a:cubicBezTo>
                  <a:pt x="1824170" y="9940461"/>
                  <a:pt x="2246908" y="10878938"/>
                  <a:pt x="2821583" y="11800879"/>
                </a:cubicBezTo>
                <a:lnTo>
                  <a:pt x="1996877" y="11800879"/>
                </a:lnTo>
                <a:cubicBezTo>
                  <a:pt x="1269272" y="10668065"/>
                  <a:pt x="754526" y="9632420"/>
                  <a:pt x="452636" y="8693944"/>
                </a:cubicBezTo>
                <a:cubicBezTo>
                  <a:pt x="150879" y="7755466"/>
                  <a:pt x="0" y="6808787"/>
                  <a:pt x="0" y="5853906"/>
                </a:cubicBezTo>
                <a:cubicBezTo>
                  <a:pt x="0" y="4861719"/>
                  <a:pt x="169466" y="3856104"/>
                  <a:pt x="508397" y="2837061"/>
                </a:cubicBezTo>
                <a:cubicBezTo>
                  <a:pt x="847460" y="1817886"/>
                  <a:pt x="1343620" y="872199"/>
                  <a:pt x="1996877" y="0"/>
                </a:cubicBezTo>
                <a:close/>
                <a:moveTo>
                  <a:pt x="8687792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87" name="Freeform 3887"/>
          <p:cNvSpPr/>
          <p:nvPr/>
        </p:nvSpPr>
        <p:spPr>
          <a:xfrm rot="0" flipH="0" flipV="0">
            <a:off x="11100151" y="3487729"/>
            <a:ext cx="95548" cy="144065"/>
          </a:xfrm>
          <a:custGeom>
            <a:pathLst>
              <a:path w="5971778" h="9004101">
                <a:moveTo>
                  <a:pt x="3150196" y="0"/>
                </a:moveTo>
                <a:cubicBezTo>
                  <a:pt x="3981252" y="0"/>
                  <a:pt x="4659247" y="234619"/>
                  <a:pt x="5184180" y="703858"/>
                </a:cubicBezTo>
                <a:cubicBezTo>
                  <a:pt x="5709246" y="1173097"/>
                  <a:pt x="5971778" y="1802474"/>
                  <a:pt x="5971778" y="2591991"/>
                </a:cubicBezTo>
                <a:cubicBezTo>
                  <a:pt x="5971778" y="3212174"/>
                  <a:pt x="5798146" y="3772363"/>
                  <a:pt x="5450880" y="4272558"/>
                </a:cubicBezTo>
                <a:cubicBezTo>
                  <a:pt x="5103614" y="4772752"/>
                  <a:pt x="4367742" y="5347427"/>
                  <a:pt x="3243263" y="5996583"/>
                </a:cubicBezTo>
                <a:cubicBezTo>
                  <a:pt x="2557066" y="6393458"/>
                  <a:pt x="2070299" y="6748992"/>
                  <a:pt x="1782961" y="7063184"/>
                </a:cubicBezTo>
                <a:cubicBezTo>
                  <a:pt x="1495624" y="7377377"/>
                  <a:pt x="1320933" y="7705990"/>
                  <a:pt x="1258888" y="8049022"/>
                </a:cubicBezTo>
                <a:lnTo>
                  <a:pt x="5878711" y="8049022"/>
                </a:lnTo>
                <a:lnTo>
                  <a:pt x="5878711" y="9004101"/>
                </a:lnTo>
                <a:lnTo>
                  <a:pt x="0" y="9004101"/>
                </a:lnTo>
                <a:cubicBezTo>
                  <a:pt x="62045" y="8255860"/>
                  <a:pt x="255323" y="7600619"/>
                  <a:pt x="579835" y="7038380"/>
                </a:cubicBezTo>
                <a:cubicBezTo>
                  <a:pt x="904346" y="6476140"/>
                  <a:pt x="1511036" y="5930437"/>
                  <a:pt x="2399903" y="5401270"/>
                </a:cubicBezTo>
                <a:cubicBezTo>
                  <a:pt x="3450035" y="4760449"/>
                  <a:pt x="4116653" y="4258138"/>
                  <a:pt x="4399757" y="3894336"/>
                </a:cubicBezTo>
                <a:cubicBezTo>
                  <a:pt x="4682993" y="3530534"/>
                  <a:pt x="4824611" y="3094368"/>
                  <a:pt x="4824611" y="2585839"/>
                </a:cubicBezTo>
                <a:cubicBezTo>
                  <a:pt x="4824611" y="2114616"/>
                  <a:pt x="4659247" y="1725017"/>
                  <a:pt x="4328518" y="1417042"/>
                </a:cubicBezTo>
                <a:cubicBezTo>
                  <a:pt x="3997788" y="1108935"/>
                  <a:pt x="3584377" y="954881"/>
                  <a:pt x="3088283" y="954881"/>
                </a:cubicBezTo>
                <a:cubicBezTo>
                  <a:pt x="2546681" y="954881"/>
                  <a:pt x="2118784" y="1156428"/>
                  <a:pt x="1804591" y="1559520"/>
                </a:cubicBezTo>
                <a:cubicBezTo>
                  <a:pt x="1490398" y="1962613"/>
                  <a:pt x="1333302" y="2476301"/>
                  <a:pt x="1333302" y="3100586"/>
                </a:cubicBezTo>
                <a:lnTo>
                  <a:pt x="1333302" y="3187303"/>
                </a:lnTo>
                <a:lnTo>
                  <a:pt x="254397" y="3187303"/>
                </a:lnTo>
                <a:lnTo>
                  <a:pt x="248047" y="2964061"/>
                </a:lnTo>
                <a:cubicBezTo>
                  <a:pt x="248047" y="2071092"/>
                  <a:pt x="512631" y="1353873"/>
                  <a:pt x="1041797" y="812403"/>
                </a:cubicBezTo>
                <a:cubicBezTo>
                  <a:pt x="1570964" y="270801"/>
                  <a:pt x="2273763" y="0"/>
                  <a:pt x="3150196" y="0"/>
                </a:cubicBezTo>
                <a:close/>
                <a:moveTo>
                  <a:pt x="8700294" y="9004101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88" name="Freeform 3888"/>
          <p:cNvSpPr/>
          <p:nvPr/>
        </p:nvSpPr>
        <p:spPr>
          <a:xfrm rot="0" flipH="0" flipV="0">
            <a:off x="11216803" y="3487729"/>
            <a:ext cx="95942" cy="146545"/>
          </a:xfrm>
          <a:custGeom>
            <a:pathLst>
              <a:path w="5996384" h="9159080">
                <a:moveTo>
                  <a:pt x="2995017" y="0"/>
                </a:moveTo>
                <a:cubicBezTo>
                  <a:pt x="3499445" y="0"/>
                  <a:pt x="3936669" y="81690"/>
                  <a:pt x="4306689" y="245070"/>
                </a:cubicBezTo>
                <a:cubicBezTo>
                  <a:pt x="4676708" y="408318"/>
                  <a:pt x="4989843" y="657357"/>
                  <a:pt x="5246092" y="992187"/>
                </a:cubicBezTo>
                <a:cubicBezTo>
                  <a:pt x="5746286" y="1641211"/>
                  <a:pt x="5996384" y="2838053"/>
                  <a:pt x="5996384" y="4582716"/>
                </a:cubicBezTo>
                <a:cubicBezTo>
                  <a:pt x="5996384" y="5459148"/>
                  <a:pt x="5935397" y="6191911"/>
                  <a:pt x="5813425" y="6781006"/>
                </a:cubicBezTo>
                <a:cubicBezTo>
                  <a:pt x="5691584" y="7370101"/>
                  <a:pt x="5502473" y="7832063"/>
                  <a:pt x="5246092" y="8166894"/>
                </a:cubicBezTo>
                <a:cubicBezTo>
                  <a:pt x="4998045" y="8489421"/>
                  <a:pt x="4686961" y="8735417"/>
                  <a:pt x="4312840" y="8904883"/>
                </a:cubicBezTo>
                <a:cubicBezTo>
                  <a:pt x="3938719" y="9074347"/>
                  <a:pt x="3499445" y="9159080"/>
                  <a:pt x="2995017" y="9159080"/>
                </a:cubicBezTo>
                <a:cubicBezTo>
                  <a:pt x="1994627" y="9159080"/>
                  <a:pt x="1246385" y="8824251"/>
                  <a:pt x="750292" y="8154591"/>
                </a:cubicBezTo>
                <a:cubicBezTo>
                  <a:pt x="250097" y="7484798"/>
                  <a:pt x="0" y="6294173"/>
                  <a:pt x="0" y="4582716"/>
                </a:cubicBezTo>
                <a:cubicBezTo>
                  <a:pt x="0" y="2858691"/>
                  <a:pt x="250097" y="1665949"/>
                  <a:pt x="750292" y="1004491"/>
                </a:cubicBezTo>
                <a:cubicBezTo>
                  <a:pt x="1254587" y="334830"/>
                  <a:pt x="2002829" y="0"/>
                  <a:pt x="2995017" y="0"/>
                </a:cubicBezTo>
                <a:close/>
                <a:moveTo>
                  <a:pt x="8470701" y="9004101"/>
                </a:moveTo>
                <a:moveTo>
                  <a:pt x="1141015" y="4570214"/>
                </a:moveTo>
                <a:cubicBezTo>
                  <a:pt x="1141015" y="5289616"/>
                  <a:pt x="1181298" y="5885987"/>
                  <a:pt x="1261864" y="6359326"/>
                </a:cubicBezTo>
                <a:cubicBezTo>
                  <a:pt x="1342429" y="6832666"/>
                  <a:pt x="1459243" y="7197460"/>
                  <a:pt x="1612304" y="7453709"/>
                </a:cubicBezTo>
                <a:cubicBezTo>
                  <a:pt x="1930598" y="7954036"/>
                  <a:pt x="2391502" y="8204200"/>
                  <a:pt x="2995017" y="8204200"/>
                </a:cubicBezTo>
                <a:cubicBezTo>
                  <a:pt x="3664810" y="8204200"/>
                  <a:pt x="4144367" y="7916862"/>
                  <a:pt x="4433689" y="7342187"/>
                </a:cubicBezTo>
                <a:cubicBezTo>
                  <a:pt x="4578416" y="7048632"/>
                  <a:pt x="4683852" y="6676562"/>
                  <a:pt x="4749998" y="6225976"/>
                </a:cubicBezTo>
                <a:cubicBezTo>
                  <a:pt x="4816144" y="5775391"/>
                  <a:pt x="4849217" y="5235906"/>
                  <a:pt x="4849217" y="4607520"/>
                </a:cubicBezTo>
                <a:cubicBezTo>
                  <a:pt x="4849217" y="4396647"/>
                  <a:pt x="4847166" y="4160970"/>
                  <a:pt x="4843065" y="3900487"/>
                </a:cubicBezTo>
                <a:cubicBezTo>
                  <a:pt x="4838964" y="3640005"/>
                  <a:pt x="4820377" y="3375422"/>
                  <a:pt x="4787304" y="3106737"/>
                </a:cubicBezTo>
                <a:cubicBezTo>
                  <a:pt x="4754231" y="2838053"/>
                  <a:pt x="4701513" y="2575587"/>
                  <a:pt x="4629150" y="2319337"/>
                </a:cubicBezTo>
                <a:cubicBezTo>
                  <a:pt x="4556786" y="2062956"/>
                  <a:pt x="4452408" y="1835547"/>
                  <a:pt x="4316015" y="1637109"/>
                </a:cubicBezTo>
                <a:cubicBezTo>
                  <a:pt x="4175389" y="1434571"/>
                  <a:pt x="3998581" y="1270264"/>
                  <a:pt x="3785592" y="1144191"/>
                </a:cubicBezTo>
                <a:cubicBezTo>
                  <a:pt x="3572735" y="1017984"/>
                  <a:pt x="3305108" y="954881"/>
                  <a:pt x="2982714" y="954881"/>
                </a:cubicBezTo>
                <a:cubicBezTo>
                  <a:pt x="2697493" y="954881"/>
                  <a:pt x="2441178" y="1014875"/>
                  <a:pt x="2213768" y="1134864"/>
                </a:cubicBezTo>
                <a:cubicBezTo>
                  <a:pt x="1986359" y="1254720"/>
                  <a:pt x="1789972" y="1438672"/>
                  <a:pt x="1624607" y="1686719"/>
                </a:cubicBezTo>
                <a:cubicBezTo>
                  <a:pt x="1302212" y="2178711"/>
                  <a:pt x="1141015" y="3139876"/>
                  <a:pt x="1141015" y="4570214"/>
                </a:cubicBezTo>
                <a:close/>
                <a:moveTo>
                  <a:pt x="3900487" y="9004101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89" name="Freeform 3889"/>
          <p:cNvSpPr/>
          <p:nvPr/>
        </p:nvSpPr>
        <p:spPr>
          <a:xfrm rot="0" flipH="0" flipV="0">
            <a:off x="11338911" y="3487729"/>
            <a:ext cx="54667" cy="144065"/>
          </a:xfrm>
          <a:custGeom>
            <a:pathLst>
              <a:path w="3416697" h="9004101">
                <a:moveTo>
                  <a:pt x="3416697" y="0"/>
                </a:moveTo>
                <a:lnTo>
                  <a:pt x="3416697" y="9004101"/>
                </a:lnTo>
                <a:lnTo>
                  <a:pt x="2337793" y="9004101"/>
                </a:lnTo>
                <a:lnTo>
                  <a:pt x="2337793" y="2554883"/>
                </a:lnTo>
                <a:lnTo>
                  <a:pt x="0" y="2554883"/>
                </a:lnTo>
                <a:lnTo>
                  <a:pt x="0" y="1686719"/>
                </a:lnTo>
                <a:lnTo>
                  <a:pt x="37108" y="1686719"/>
                </a:lnTo>
                <a:cubicBezTo>
                  <a:pt x="797785" y="1686719"/>
                  <a:pt x="1386880" y="1550326"/>
                  <a:pt x="1804393" y="1277541"/>
                </a:cubicBezTo>
                <a:cubicBezTo>
                  <a:pt x="2222037" y="1004623"/>
                  <a:pt x="2484570" y="578776"/>
                  <a:pt x="2591991" y="0"/>
                </a:cubicBezTo>
                <a:close/>
                <a:moveTo>
                  <a:pt x="7900194" y="9004101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90" name="Freeform 3890"/>
          <p:cNvSpPr/>
          <p:nvPr/>
        </p:nvSpPr>
        <p:spPr>
          <a:xfrm rot="0" flipH="0" flipV="0">
            <a:off x="11439088" y="3487729"/>
            <a:ext cx="95548" cy="144065"/>
          </a:xfrm>
          <a:custGeom>
            <a:pathLst>
              <a:path w="5971778" h="9004101">
                <a:moveTo>
                  <a:pt x="3150196" y="0"/>
                </a:moveTo>
                <a:cubicBezTo>
                  <a:pt x="3981252" y="0"/>
                  <a:pt x="4659247" y="234619"/>
                  <a:pt x="5184180" y="703858"/>
                </a:cubicBezTo>
                <a:cubicBezTo>
                  <a:pt x="5709246" y="1173097"/>
                  <a:pt x="5971778" y="1802474"/>
                  <a:pt x="5971778" y="2591991"/>
                </a:cubicBezTo>
                <a:cubicBezTo>
                  <a:pt x="5971778" y="3212174"/>
                  <a:pt x="5798146" y="3772363"/>
                  <a:pt x="5450880" y="4272558"/>
                </a:cubicBezTo>
                <a:cubicBezTo>
                  <a:pt x="5103614" y="4772752"/>
                  <a:pt x="4367742" y="5347427"/>
                  <a:pt x="3243263" y="5996583"/>
                </a:cubicBezTo>
                <a:cubicBezTo>
                  <a:pt x="2557066" y="6393458"/>
                  <a:pt x="2070299" y="6748992"/>
                  <a:pt x="1782961" y="7063184"/>
                </a:cubicBezTo>
                <a:cubicBezTo>
                  <a:pt x="1495624" y="7377377"/>
                  <a:pt x="1320933" y="7705990"/>
                  <a:pt x="1258888" y="8049022"/>
                </a:cubicBezTo>
                <a:lnTo>
                  <a:pt x="5878711" y="8049022"/>
                </a:lnTo>
                <a:lnTo>
                  <a:pt x="5878711" y="9004101"/>
                </a:lnTo>
                <a:lnTo>
                  <a:pt x="0" y="9004101"/>
                </a:lnTo>
                <a:cubicBezTo>
                  <a:pt x="62045" y="8255860"/>
                  <a:pt x="255323" y="7600619"/>
                  <a:pt x="579835" y="7038380"/>
                </a:cubicBezTo>
                <a:cubicBezTo>
                  <a:pt x="904346" y="6476140"/>
                  <a:pt x="1511036" y="5930437"/>
                  <a:pt x="2399903" y="5401270"/>
                </a:cubicBezTo>
                <a:cubicBezTo>
                  <a:pt x="3450035" y="4760449"/>
                  <a:pt x="4116653" y="4258138"/>
                  <a:pt x="4399757" y="3894336"/>
                </a:cubicBezTo>
                <a:cubicBezTo>
                  <a:pt x="4682993" y="3530534"/>
                  <a:pt x="4824611" y="3094368"/>
                  <a:pt x="4824611" y="2585839"/>
                </a:cubicBezTo>
                <a:cubicBezTo>
                  <a:pt x="4824611" y="2114616"/>
                  <a:pt x="4659247" y="1725017"/>
                  <a:pt x="4328518" y="1417042"/>
                </a:cubicBezTo>
                <a:cubicBezTo>
                  <a:pt x="3997788" y="1108935"/>
                  <a:pt x="3584377" y="954881"/>
                  <a:pt x="3088283" y="954881"/>
                </a:cubicBezTo>
                <a:cubicBezTo>
                  <a:pt x="2546681" y="954881"/>
                  <a:pt x="2118784" y="1156428"/>
                  <a:pt x="1804591" y="1559520"/>
                </a:cubicBezTo>
                <a:cubicBezTo>
                  <a:pt x="1490398" y="1962613"/>
                  <a:pt x="1333302" y="2476301"/>
                  <a:pt x="1333302" y="3100586"/>
                </a:cubicBezTo>
                <a:lnTo>
                  <a:pt x="1333302" y="3187303"/>
                </a:lnTo>
                <a:lnTo>
                  <a:pt x="254397" y="3187303"/>
                </a:lnTo>
                <a:lnTo>
                  <a:pt x="248047" y="2964061"/>
                </a:lnTo>
                <a:cubicBezTo>
                  <a:pt x="248047" y="2071092"/>
                  <a:pt x="512631" y="1353873"/>
                  <a:pt x="1041797" y="812403"/>
                </a:cubicBezTo>
                <a:cubicBezTo>
                  <a:pt x="1570964" y="270801"/>
                  <a:pt x="2273763" y="0"/>
                  <a:pt x="3150196" y="0"/>
                </a:cubicBezTo>
                <a:close/>
                <a:moveTo>
                  <a:pt x="8700294" y="9004101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91" name="Freeform 3891"/>
          <p:cNvSpPr/>
          <p:nvPr/>
        </p:nvSpPr>
        <p:spPr>
          <a:xfrm rot="0" flipH="0" flipV="0">
            <a:off x="11545222" y="3483265"/>
            <a:ext cx="45046" cy="188814"/>
          </a:xfrm>
          <a:custGeom>
            <a:pathLst>
              <a:path w="2815430" h="11800879">
                <a:moveTo>
                  <a:pt x="824705" y="0"/>
                </a:moveTo>
                <a:cubicBezTo>
                  <a:pt x="1498599" y="1041797"/>
                  <a:pt x="1998860" y="2039144"/>
                  <a:pt x="2325488" y="2992040"/>
                </a:cubicBezTo>
                <a:cubicBezTo>
                  <a:pt x="2652116" y="3944937"/>
                  <a:pt x="2815430" y="4927798"/>
                  <a:pt x="2815430" y="5940623"/>
                </a:cubicBezTo>
                <a:cubicBezTo>
                  <a:pt x="2815430" y="6969985"/>
                  <a:pt x="2643848" y="7986977"/>
                  <a:pt x="2300683" y="8991600"/>
                </a:cubicBezTo>
                <a:cubicBezTo>
                  <a:pt x="1957519" y="9996222"/>
                  <a:pt x="1465526" y="10932648"/>
                  <a:pt x="824705" y="11800879"/>
                </a:cubicBezTo>
                <a:lnTo>
                  <a:pt x="0" y="11800879"/>
                </a:lnTo>
                <a:cubicBezTo>
                  <a:pt x="566340" y="10903676"/>
                  <a:pt x="986961" y="9981736"/>
                  <a:pt x="1261863" y="9035058"/>
                </a:cubicBezTo>
                <a:cubicBezTo>
                  <a:pt x="1536898" y="8088378"/>
                  <a:pt x="1674415" y="7056900"/>
                  <a:pt x="1674415" y="5940623"/>
                </a:cubicBezTo>
                <a:cubicBezTo>
                  <a:pt x="1674415" y="4816144"/>
                  <a:pt x="1536898" y="3773355"/>
                  <a:pt x="1261863" y="2812256"/>
                </a:cubicBezTo>
                <a:cubicBezTo>
                  <a:pt x="986961" y="1851025"/>
                  <a:pt x="566340" y="913606"/>
                  <a:pt x="0" y="0"/>
                </a:cubicBezTo>
                <a:close/>
                <a:moveTo>
                  <a:pt x="9407127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92" name="Freeform 3892"/>
          <p:cNvSpPr/>
          <p:nvPr/>
        </p:nvSpPr>
        <p:spPr>
          <a:xfrm rot="0" flipH="0" flipV="0">
            <a:off x="5966639" y="3825295"/>
            <a:ext cx="187423" cy="71339"/>
          </a:xfrm>
          <a:custGeom>
            <a:pathLst>
              <a:path w="11713964" h="4458692">
                <a:moveTo>
                  <a:pt x="9152929" y="0"/>
                </a:moveTo>
                <a:cubicBezTo>
                  <a:pt x="9702734" y="599413"/>
                  <a:pt x="10178123" y="1055224"/>
                  <a:pt x="10579100" y="1367433"/>
                </a:cubicBezTo>
                <a:cubicBezTo>
                  <a:pt x="10980208" y="1679509"/>
                  <a:pt x="11358496" y="1912012"/>
                  <a:pt x="11713964" y="2064941"/>
                </a:cubicBezTo>
                <a:lnTo>
                  <a:pt x="11713964" y="2343944"/>
                </a:lnTo>
                <a:cubicBezTo>
                  <a:pt x="11304653" y="2542381"/>
                  <a:pt x="10907778" y="2795654"/>
                  <a:pt x="10523339" y="3103761"/>
                </a:cubicBezTo>
                <a:cubicBezTo>
                  <a:pt x="10138899" y="3411736"/>
                  <a:pt x="9680045" y="3863380"/>
                  <a:pt x="9146778" y="4458692"/>
                </a:cubicBezTo>
                <a:lnTo>
                  <a:pt x="8669139" y="4458692"/>
                </a:lnTo>
                <a:cubicBezTo>
                  <a:pt x="9057812" y="3627636"/>
                  <a:pt x="9465072" y="2988866"/>
                  <a:pt x="9890918" y="2542381"/>
                </a:cubicBezTo>
                <a:lnTo>
                  <a:pt x="0" y="2542381"/>
                </a:lnTo>
                <a:lnTo>
                  <a:pt x="0" y="1916112"/>
                </a:lnTo>
                <a:lnTo>
                  <a:pt x="9890918" y="1916112"/>
                </a:lnTo>
                <a:cubicBezTo>
                  <a:pt x="9576726" y="1515137"/>
                  <a:pt x="9357584" y="1217480"/>
                  <a:pt x="9233495" y="1023144"/>
                </a:cubicBezTo>
                <a:cubicBezTo>
                  <a:pt x="9109537" y="828807"/>
                  <a:pt x="8925586" y="487759"/>
                  <a:pt x="8681640" y="0"/>
                </a:cubicBezTo>
                <a:close/>
                <a:moveTo>
                  <a:pt x="4942284" y="5432226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93" name="Freeform 3893"/>
          <p:cNvSpPr/>
          <p:nvPr/>
        </p:nvSpPr>
        <p:spPr>
          <a:xfrm rot="0" flipH="0" flipV="0">
            <a:off x="6219627" y="3767151"/>
            <a:ext cx="175615" cy="145059"/>
          </a:xfrm>
          <a:custGeom>
            <a:pathLst>
              <a:path w="10975975" h="9066212">
                <a:moveTo>
                  <a:pt x="3584178" y="0"/>
                </a:moveTo>
                <a:lnTo>
                  <a:pt x="4787305" y="7795022"/>
                </a:lnTo>
                <a:lnTo>
                  <a:pt x="4818261" y="7795022"/>
                </a:lnTo>
                <a:lnTo>
                  <a:pt x="9295408" y="0"/>
                </a:lnTo>
                <a:lnTo>
                  <a:pt x="10975975" y="0"/>
                </a:lnTo>
                <a:lnTo>
                  <a:pt x="9059863" y="9066212"/>
                </a:lnTo>
                <a:lnTo>
                  <a:pt x="7900194" y="9066212"/>
                </a:lnTo>
                <a:lnTo>
                  <a:pt x="9754394" y="1128712"/>
                </a:lnTo>
                <a:lnTo>
                  <a:pt x="9729589" y="1128712"/>
                </a:lnTo>
                <a:lnTo>
                  <a:pt x="5115917" y="9060061"/>
                </a:lnTo>
                <a:lnTo>
                  <a:pt x="3950097" y="9060061"/>
                </a:lnTo>
                <a:lnTo>
                  <a:pt x="2771775" y="1128712"/>
                </a:lnTo>
                <a:lnTo>
                  <a:pt x="2746970" y="1128712"/>
                </a:lnTo>
                <a:lnTo>
                  <a:pt x="1159470" y="9066212"/>
                </a:lnTo>
                <a:lnTo>
                  <a:pt x="0" y="9066212"/>
                </a:lnTo>
                <a:lnTo>
                  <a:pt x="1909961" y="0"/>
                </a:lnTo>
                <a:close/>
                <a:moveTo>
                  <a:pt x="89792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94" name="Freeform 3894"/>
          <p:cNvSpPr/>
          <p:nvPr/>
        </p:nvSpPr>
        <p:spPr>
          <a:xfrm rot="0" flipH="0" flipV="0">
            <a:off x="6394027" y="3767151"/>
            <a:ext cx="47726" cy="145059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95" name="Freeform 3895"/>
          <p:cNvSpPr/>
          <p:nvPr/>
        </p:nvSpPr>
        <p:spPr>
          <a:xfrm rot="0" flipH="0" flipV="0">
            <a:off x="6446878" y="3776082"/>
            <a:ext cx="59134" cy="137318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96" name="Freeform 3896"/>
          <p:cNvSpPr/>
          <p:nvPr/>
        </p:nvSpPr>
        <p:spPr>
          <a:xfrm rot="0" flipH="0" flipV="0">
            <a:off x="6504904" y="3804756"/>
            <a:ext cx="98625" cy="109934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97" name="Freeform 3897"/>
          <p:cNvSpPr/>
          <p:nvPr/>
        </p:nvSpPr>
        <p:spPr>
          <a:xfrm rot="0" flipH="0" flipV="0">
            <a:off x="6611044" y="3804756"/>
            <a:ext cx="102593" cy="107454"/>
          </a:xfrm>
          <a:custGeom>
            <a:pathLst>
              <a:path w="6412110" h="6715918">
                <a:moveTo>
                  <a:pt x="4582714" y="0"/>
                </a:moveTo>
                <a:cubicBezTo>
                  <a:pt x="5202898" y="0"/>
                  <a:pt x="5662810" y="135400"/>
                  <a:pt x="5962450" y="406201"/>
                </a:cubicBezTo>
                <a:cubicBezTo>
                  <a:pt x="6262223" y="677002"/>
                  <a:pt x="6412110" y="1101791"/>
                  <a:pt x="6412110" y="1680567"/>
                </a:cubicBezTo>
                <a:cubicBezTo>
                  <a:pt x="6412110" y="1796322"/>
                  <a:pt x="6402783" y="1931723"/>
                  <a:pt x="6384130" y="2086768"/>
                </a:cubicBezTo>
                <a:cubicBezTo>
                  <a:pt x="6365609" y="2241814"/>
                  <a:pt x="6310840" y="2536362"/>
                  <a:pt x="6219824" y="2970411"/>
                </a:cubicBezTo>
                <a:lnTo>
                  <a:pt x="5419922" y="6715918"/>
                </a:lnTo>
                <a:lnTo>
                  <a:pt x="4341017" y="6715918"/>
                </a:lnTo>
                <a:lnTo>
                  <a:pt x="5258791" y="2480468"/>
                </a:lnTo>
                <a:cubicBezTo>
                  <a:pt x="5308400" y="2166276"/>
                  <a:pt x="5333205" y="1959570"/>
                  <a:pt x="5333205" y="1860351"/>
                </a:cubicBezTo>
                <a:cubicBezTo>
                  <a:pt x="5333205" y="1575130"/>
                  <a:pt x="5230877" y="1351888"/>
                  <a:pt x="5026222" y="1190625"/>
                </a:cubicBezTo>
                <a:cubicBezTo>
                  <a:pt x="4821567" y="1029361"/>
                  <a:pt x="4543556" y="948729"/>
                  <a:pt x="4192189" y="948729"/>
                </a:cubicBezTo>
                <a:cubicBezTo>
                  <a:pt x="3687761" y="948729"/>
                  <a:pt x="3199869" y="1149283"/>
                  <a:pt x="2728514" y="1550392"/>
                </a:cubicBezTo>
                <a:cubicBezTo>
                  <a:pt x="2257291" y="1951368"/>
                  <a:pt x="1965853" y="2443294"/>
                  <a:pt x="1854199" y="3026172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82910" y="148828"/>
                </a:lnTo>
                <a:lnTo>
                  <a:pt x="2424706" y="148828"/>
                </a:lnTo>
                <a:lnTo>
                  <a:pt x="2220117" y="1141015"/>
                </a:lnTo>
                <a:lnTo>
                  <a:pt x="2244922" y="1141015"/>
                </a:lnTo>
                <a:cubicBezTo>
                  <a:pt x="2513606" y="777213"/>
                  <a:pt x="2850487" y="496093"/>
                  <a:pt x="3255564" y="297656"/>
                </a:cubicBezTo>
                <a:cubicBezTo>
                  <a:pt x="3660774" y="99218"/>
                  <a:pt x="4103157" y="0"/>
                  <a:pt x="4582714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98" name="Freeform 3898"/>
          <p:cNvSpPr/>
          <p:nvPr/>
        </p:nvSpPr>
        <p:spPr>
          <a:xfrm rot="0" flipH="0" flipV="0">
            <a:off x="6771382" y="3804756"/>
            <a:ext cx="119659" cy="147739"/>
          </a:xfrm>
          <a:custGeom>
            <a:pathLst>
              <a:path w="7478712" h="9233693">
                <a:moveTo>
                  <a:pt x="4899024" y="0"/>
                </a:moveTo>
                <a:cubicBezTo>
                  <a:pt x="5700977" y="0"/>
                  <a:pt x="6331412" y="240837"/>
                  <a:pt x="6790332" y="722511"/>
                </a:cubicBezTo>
                <a:cubicBezTo>
                  <a:pt x="7249252" y="1204052"/>
                  <a:pt x="7478712" y="1860351"/>
                  <a:pt x="7478712" y="2691408"/>
                </a:cubicBezTo>
                <a:cubicBezTo>
                  <a:pt x="7478712" y="3795117"/>
                  <a:pt x="7133496" y="4767659"/>
                  <a:pt x="6443067" y="5609034"/>
                </a:cubicBezTo>
                <a:cubicBezTo>
                  <a:pt x="5752636" y="6450277"/>
                  <a:pt x="4884472" y="6870897"/>
                  <a:pt x="3838574" y="6870897"/>
                </a:cubicBezTo>
                <a:cubicBezTo>
                  <a:pt x="3338379" y="6870897"/>
                  <a:pt x="2899105" y="6772737"/>
                  <a:pt x="2520751" y="6576417"/>
                </a:cubicBezTo>
                <a:cubicBezTo>
                  <a:pt x="2142529" y="6379964"/>
                  <a:pt x="1897591" y="6091568"/>
                  <a:pt x="1785937" y="5711229"/>
                </a:cubicBezTo>
                <a:lnTo>
                  <a:pt x="1761132" y="5711229"/>
                </a:lnTo>
                <a:lnTo>
                  <a:pt x="1066601" y="9233693"/>
                </a:lnTo>
                <a:lnTo>
                  <a:pt x="0" y="9233693"/>
                </a:lnTo>
                <a:lnTo>
                  <a:pt x="1916112" y="148828"/>
                </a:lnTo>
                <a:lnTo>
                  <a:pt x="2933104" y="148828"/>
                </a:lnTo>
                <a:lnTo>
                  <a:pt x="2703710" y="1091406"/>
                </a:lnTo>
                <a:lnTo>
                  <a:pt x="2728515" y="1091406"/>
                </a:lnTo>
                <a:cubicBezTo>
                  <a:pt x="2997199" y="731705"/>
                  <a:pt x="3297964" y="459912"/>
                  <a:pt x="3630810" y="276026"/>
                </a:cubicBezTo>
                <a:cubicBezTo>
                  <a:pt x="3963656" y="92009"/>
                  <a:pt x="4386394" y="0"/>
                  <a:pt x="4899024" y="0"/>
                </a:cubicBezTo>
                <a:close/>
                <a:moveTo>
                  <a:pt x="7336035" y="6715918"/>
                </a:moveTo>
                <a:moveTo>
                  <a:pt x="2145704" y="4216797"/>
                </a:moveTo>
                <a:cubicBezTo>
                  <a:pt x="2145704" y="4733528"/>
                  <a:pt x="2294532" y="5145947"/>
                  <a:pt x="2592188" y="5454054"/>
                </a:cubicBezTo>
                <a:cubicBezTo>
                  <a:pt x="2889845" y="5762029"/>
                  <a:pt x="3290821" y="5916017"/>
                  <a:pt x="3795117" y="5916017"/>
                </a:cubicBezTo>
                <a:cubicBezTo>
                  <a:pt x="4559895" y="5916017"/>
                  <a:pt x="5185171" y="5591505"/>
                  <a:pt x="5670946" y="4942483"/>
                </a:cubicBezTo>
                <a:cubicBezTo>
                  <a:pt x="6156721" y="4293327"/>
                  <a:pt x="6399609" y="3542969"/>
                  <a:pt x="6399609" y="2691408"/>
                </a:cubicBezTo>
                <a:cubicBezTo>
                  <a:pt x="6399609" y="2116733"/>
                  <a:pt x="6254881" y="1682618"/>
                  <a:pt x="5965427" y="1389062"/>
                </a:cubicBezTo>
                <a:cubicBezTo>
                  <a:pt x="5676106" y="1095507"/>
                  <a:pt x="5254492" y="948729"/>
                  <a:pt x="4700587" y="948729"/>
                </a:cubicBezTo>
                <a:cubicBezTo>
                  <a:pt x="3997721" y="948729"/>
                  <a:pt x="3396191" y="1289843"/>
                  <a:pt x="2895996" y="1972072"/>
                </a:cubicBezTo>
                <a:cubicBezTo>
                  <a:pt x="2395801" y="2654168"/>
                  <a:pt x="2145704" y="3402409"/>
                  <a:pt x="2145704" y="4216797"/>
                </a:cubicBezTo>
                <a:close/>
                <a:moveTo>
                  <a:pt x="31192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99" name="Freeform 3899"/>
          <p:cNvSpPr/>
          <p:nvPr/>
        </p:nvSpPr>
        <p:spPr>
          <a:xfrm rot="0" flipH="0" flipV="0">
            <a:off x="6899614" y="3768739"/>
            <a:ext cx="96640" cy="145951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00" name="Freeform 3900"/>
          <p:cNvSpPr/>
          <p:nvPr/>
        </p:nvSpPr>
        <p:spPr>
          <a:xfrm rot="0" flipH="0" flipV="0">
            <a:off x="7005074" y="3768739"/>
            <a:ext cx="96640" cy="145951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01" name="Freeform 3901"/>
          <p:cNvSpPr/>
          <p:nvPr/>
        </p:nvSpPr>
        <p:spPr>
          <a:xfrm rot="0" flipH="0" flipV="0">
            <a:off x="7110732" y="3804756"/>
            <a:ext cx="91182" cy="109934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02" name="Freeform 3902"/>
          <p:cNvSpPr/>
          <p:nvPr/>
        </p:nvSpPr>
        <p:spPr>
          <a:xfrm rot="0" flipH="0" flipV="0">
            <a:off x="7209062" y="3767151"/>
            <a:ext cx="47726" cy="145059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03" name="Freeform 3903"/>
          <p:cNvSpPr/>
          <p:nvPr/>
        </p:nvSpPr>
        <p:spPr>
          <a:xfrm rot="0" flipH="0" flipV="0">
            <a:off x="7253378" y="3804756"/>
            <a:ext cx="91182" cy="109934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04" name="Freeform 3904"/>
          <p:cNvSpPr/>
          <p:nvPr/>
        </p:nvSpPr>
        <p:spPr>
          <a:xfrm rot="0" flipH="0" flipV="0">
            <a:off x="7351708" y="3767151"/>
            <a:ext cx="47726" cy="145059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05" name="Freeform 3905"/>
          <p:cNvSpPr/>
          <p:nvPr/>
        </p:nvSpPr>
        <p:spPr>
          <a:xfrm rot="0" flipH="0" flipV="0">
            <a:off x="7396819" y="3804756"/>
            <a:ext cx="102593" cy="107454"/>
          </a:xfrm>
          <a:custGeom>
            <a:pathLst>
              <a:path w="6412110" h="6715918">
                <a:moveTo>
                  <a:pt x="4582714" y="0"/>
                </a:moveTo>
                <a:cubicBezTo>
                  <a:pt x="5202898" y="0"/>
                  <a:pt x="5662810" y="135400"/>
                  <a:pt x="5962450" y="406201"/>
                </a:cubicBezTo>
                <a:cubicBezTo>
                  <a:pt x="6262223" y="677002"/>
                  <a:pt x="6412110" y="1101791"/>
                  <a:pt x="6412110" y="1680567"/>
                </a:cubicBezTo>
                <a:cubicBezTo>
                  <a:pt x="6412110" y="1796322"/>
                  <a:pt x="6402783" y="1931723"/>
                  <a:pt x="6384130" y="2086768"/>
                </a:cubicBezTo>
                <a:cubicBezTo>
                  <a:pt x="6365609" y="2241814"/>
                  <a:pt x="6310840" y="2536362"/>
                  <a:pt x="6219824" y="2970411"/>
                </a:cubicBezTo>
                <a:lnTo>
                  <a:pt x="5419922" y="6715918"/>
                </a:lnTo>
                <a:lnTo>
                  <a:pt x="4341017" y="6715918"/>
                </a:lnTo>
                <a:lnTo>
                  <a:pt x="5258791" y="2480468"/>
                </a:lnTo>
                <a:cubicBezTo>
                  <a:pt x="5308400" y="2166276"/>
                  <a:pt x="5333205" y="1959570"/>
                  <a:pt x="5333205" y="1860351"/>
                </a:cubicBezTo>
                <a:cubicBezTo>
                  <a:pt x="5333205" y="1575130"/>
                  <a:pt x="5230877" y="1351888"/>
                  <a:pt x="5026222" y="1190625"/>
                </a:cubicBezTo>
                <a:cubicBezTo>
                  <a:pt x="4821567" y="1029361"/>
                  <a:pt x="4543556" y="948729"/>
                  <a:pt x="4192189" y="948729"/>
                </a:cubicBezTo>
                <a:cubicBezTo>
                  <a:pt x="3687761" y="948729"/>
                  <a:pt x="3199869" y="1149283"/>
                  <a:pt x="2728514" y="1550392"/>
                </a:cubicBezTo>
                <a:cubicBezTo>
                  <a:pt x="2257291" y="1951368"/>
                  <a:pt x="1965853" y="2443294"/>
                  <a:pt x="1854199" y="3026172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82910" y="148828"/>
                </a:lnTo>
                <a:lnTo>
                  <a:pt x="2424706" y="148828"/>
                </a:lnTo>
                <a:lnTo>
                  <a:pt x="2220117" y="1141015"/>
                </a:lnTo>
                <a:lnTo>
                  <a:pt x="2244922" y="1141015"/>
                </a:lnTo>
                <a:cubicBezTo>
                  <a:pt x="2513606" y="777213"/>
                  <a:pt x="2850487" y="496093"/>
                  <a:pt x="3255564" y="297656"/>
                </a:cubicBezTo>
                <a:cubicBezTo>
                  <a:pt x="3660774" y="99218"/>
                  <a:pt x="4103157" y="0"/>
                  <a:pt x="4582714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06" name="Freeform 3906"/>
          <p:cNvSpPr/>
          <p:nvPr/>
        </p:nvSpPr>
        <p:spPr>
          <a:xfrm rot="0" flipH="0" flipV="0">
            <a:off x="7574819" y="3763681"/>
            <a:ext cx="134937" cy="152003"/>
          </a:xfrm>
          <a:custGeom>
            <a:pathLst>
              <a:path w="8433594" h="9500194">
                <a:moveTo>
                  <a:pt x="4979392" y="0"/>
                </a:moveTo>
                <a:cubicBezTo>
                  <a:pt x="6008886" y="0"/>
                  <a:pt x="6838818" y="270801"/>
                  <a:pt x="7469188" y="812403"/>
                </a:cubicBezTo>
                <a:cubicBezTo>
                  <a:pt x="8099689" y="1353873"/>
                  <a:pt x="8421158" y="2128970"/>
                  <a:pt x="8433594" y="3137694"/>
                </a:cubicBezTo>
                <a:lnTo>
                  <a:pt x="7224316" y="3137694"/>
                </a:lnTo>
                <a:cubicBezTo>
                  <a:pt x="7224316" y="2451497"/>
                  <a:pt x="7022769" y="1926497"/>
                  <a:pt x="6619677" y="1562695"/>
                </a:cubicBezTo>
                <a:cubicBezTo>
                  <a:pt x="6216584" y="1198893"/>
                  <a:pt x="5669823" y="1016992"/>
                  <a:pt x="4979392" y="1016992"/>
                </a:cubicBezTo>
                <a:cubicBezTo>
                  <a:pt x="3834276" y="1016992"/>
                  <a:pt x="2918553" y="1459375"/>
                  <a:pt x="2232224" y="2344142"/>
                </a:cubicBezTo>
                <a:cubicBezTo>
                  <a:pt x="1546027" y="3228776"/>
                  <a:pt x="1202928" y="4289094"/>
                  <a:pt x="1202928" y="5525095"/>
                </a:cubicBezTo>
                <a:cubicBezTo>
                  <a:pt x="1202928" y="6447036"/>
                  <a:pt x="1432388" y="7170539"/>
                  <a:pt x="1891308" y="7695604"/>
                </a:cubicBezTo>
                <a:cubicBezTo>
                  <a:pt x="2350228" y="8220670"/>
                  <a:pt x="3015787" y="8483203"/>
                  <a:pt x="3887986" y="8483203"/>
                </a:cubicBezTo>
                <a:cubicBezTo>
                  <a:pt x="4594953" y="8483203"/>
                  <a:pt x="5185106" y="8294092"/>
                  <a:pt x="5658445" y="7915870"/>
                </a:cubicBezTo>
                <a:cubicBezTo>
                  <a:pt x="6131785" y="7537516"/>
                  <a:pt x="6475942" y="6972101"/>
                  <a:pt x="6690916" y="6219626"/>
                </a:cubicBezTo>
                <a:lnTo>
                  <a:pt x="7900194" y="6219626"/>
                </a:lnTo>
                <a:cubicBezTo>
                  <a:pt x="7648046" y="7306932"/>
                  <a:pt x="7178808" y="8125552"/>
                  <a:pt x="6492478" y="8675489"/>
                </a:cubicBezTo>
                <a:cubicBezTo>
                  <a:pt x="5806281" y="9225293"/>
                  <a:pt x="4938117" y="9500194"/>
                  <a:pt x="3887986" y="9500194"/>
                </a:cubicBezTo>
                <a:cubicBezTo>
                  <a:pt x="2660187" y="9500194"/>
                  <a:pt x="1705240" y="9152929"/>
                  <a:pt x="1023144" y="8458398"/>
                </a:cubicBezTo>
                <a:cubicBezTo>
                  <a:pt x="341048" y="7763867"/>
                  <a:pt x="0" y="6786099"/>
                  <a:pt x="0" y="5525095"/>
                </a:cubicBezTo>
                <a:cubicBezTo>
                  <a:pt x="0" y="3966567"/>
                  <a:pt x="465072" y="2656086"/>
                  <a:pt x="1395214" y="1593651"/>
                </a:cubicBezTo>
                <a:cubicBezTo>
                  <a:pt x="2325357" y="531217"/>
                  <a:pt x="3520083" y="0"/>
                  <a:pt x="4979392" y="0"/>
                </a:cubicBezTo>
                <a:close/>
                <a:moveTo>
                  <a:pt x="8799314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07" name="Freeform 3907"/>
          <p:cNvSpPr/>
          <p:nvPr/>
        </p:nvSpPr>
        <p:spPr>
          <a:xfrm rot="0" flipH="0" flipV="0">
            <a:off x="7715179" y="3767151"/>
            <a:ext cx="130670" cy="145059"/>
          </a:xfrm>
          <a:custGeom>
            <a:pathLst>
              <a:path w="8166894" h="9066212">
                <a:moveTo>
                  <a:pt x="8166894" y="0"/>
                </a:moveTo>
                <a:lnTo>
                  <a:pt x="7962305" y="1016992"/>
                </a:lnTo>
                <a:lnTo>
                  <a:pt x="2920603" y="1016992"/>
                </a:lnTo>
                <a:lnTo>
                  <a:pt x="2312988" y="3894336"/>
                </a:lnTo>
                <a:lnTo>
                  <a:pt x="7013377" y="3894336"/>
                </a:lnTo>
                <a:lnTo>
                  <a:pt x="6808788" y="4911328"/>
                </a:lnTo>
                <a:lnTo>
                  <a:pt x="2095897" y="4911328"/>
                </a:lnTo>
                <a:lnTo>
                  <a:pt x="1438672" y="8049220"/>
                </a:lnTo>
                <a:lnTo>
                  <a:pt x="6542088" y="8049220"/>
                </a:lnTo>
                <a:lnTo>
                  <a:pt x="6312694" y="9066212"/>
                </a:lnTo>
                <a:lnTo>
                  <a:pt x="0" y="9066212"/>
                </a:lnTo>
                <a:lnTo>
                  <a:pt x="1922264" y="0"/>
                </a:lnTo>
                <a:close/>
                <a:moveTo>
                  <a:pt x="89792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08" name="Freeform 3908"/>
          <p:cNvSpPr/>
          <p:nvPr/>
        </p:nvSpPr>
        <p:spPr>
          <a:xfrm rot="0" flipH="0" flipV="0">
            <a:off x="7839131" y="3767151"/>
            <a:ext cx="134340" cy="145059"/>
          </a:xfrm>
          <a:custGeom>
            <a:pathLst>
              <a:path w="8396288" h="9066212">
                <a:moveTo>
                  <a:pt x="5475486" y="0"/>
                </a:moveTo>
                <a:cubicBezTo>
                  <a:pt x="6384991" y="0"/>
                  <a:pt x="7099168" y="195395"/>
                  <a:pt x="7618016" y="586184"/>
                </a:cubicBezTo>
                <a:cubicBezTo>
                  <a:pt x="8136864" y="976842"/>
                  <a:pt x="8396288" y="1550392"/>
                  <a:pt x="8396288" y="2306836"/>
                </a:cubicBezTo>
                <a:cubicBezTo>
                  <a:pt x="8396288" y="2893946"/>
                  <a:pt x="8212336" y="3423179"/>
                  <a:pt x="7844433" y="3894534"/>
                </a:cubicBezTo>
                <a:cubicBezTo>
                  <a:pt x="7476530" y="4365757"/>
                  <a:pt x="6978386" y="4650978"/>
                  <a:pt x="6350000" y="4750197"/>
                </a:cubicBezTo>
                <a:lnTo>
                  <a:pt x="6350000" y="4775002"/>
                </a:lnTo>
                <a:cubicBezTo>
                  <a:pt x="6635221" y="4857684"/>
                  <a:pt x="6864614" y="5036476"/>
                  <a:pt x="7038181" y="5311378"/>
                </a:cubicBezTo>
                <a:cubicBezTo>
                  <a:pt x="7211880" y="5586280"/>
                  <a:pt x="7298730" y="5942872"/>
                  <a:pt x="7298730" y="6381155"/>
                </a:cubicBezTo>
                <a:cubicBezTo>
                  <a:pt x="7298730" y="6612665"/>
                  <a:pt x="7267708" y="6924741"/>
                  <a:pt x="7205663" y="7317383"/>
                </a:cubicBezTo>
                <a:cubicBezTo>
                  <a:pt x="7143618" y="7714258"/>
                  <a:pt x="7112595" y="8032618"/>
                  <a:pt x="7112595" y="8272462"/>
                </a:cubicBezTo>
                <a:cubicBezTo>
                  <a:pt x="7112595" y="8417190"/>
                  <a:pt x="7128074" y="8556757"/>
                  <a:pt x="7159030" y="8691166"/>
                </a:cubicBezTo>
                <a:cubicBezTo>
                  <a:pt x="7190119" y="8825442"/>
                  <a:pt x="7234635" y="8950457"/>
                  <a:pt x="7292578" y="9066212"/>
                </a:cubicBezTo>
                <a:lnTo>
                  <a:pt x="6033691" y="9066212"/>
                </a:lnTo>
                <a:cubicBezTo>
                  <a:pt x="6004719" y="8971095"/>
                  <a:pt x="5980906" y="8856398"/>
                  <a:pt x="5962253" y="8722122"/>
                </a:cubicBezTo>
                <a:cubicBezTo>
                  <a:pt x="5943732" y="8587714"/>
                  <a:pt x="5934472" y="8435777"/>
                  <a:pt x="5934472" y="8266311"/>
                </a:cubicBezTo>
                <a:cubicBezTo>
                  <a:pt x="5934472" y="7956219"/>
                  <a:pt x="5967545" y="7627541"/>
                  <a:pt x="6033691" y="7280275"/>
                </a:cubicBezTo>
                <a:cubicBezTo>
                  <a:pt x="6099837" y="6933009"/>
                  <a:pt x="6132910" y="6641571"/>
                  <a:pt x="6132910" y="6405959"/>
                </a:cubicBezTo>
                <a:cubicBezTo>
                  <a:pt x="6132910" y="6029722"/>
                  <a:pt x="6060546" y="5740334"/>
                  <a:pt x="5915819" y="5537795"/>
                </a:cubicBezTo>
                <a:cubicBezTo>
                  <a:pt x="5771092" y="5335124"/>
                  <a:pt x="5527212" y="5219369"/>
                  <a:pt x="5184180" y="5190530"/>
                </a:cubicBezTo>
                <a:lnTo>
                  <a:pt x="2021483" y="5190530"/>
                </a:lnTo>
                <a:lnTo>
                  <a:pt x="1209080" y="9066212"/>
                </a:lnTo>
                <a:lnTo>
                  <a:pt x="0" y="9066212"/>
                </a:lnTo>
                <a:lnTo>
                  <a:pt x="1922264" y="0"/>
                </a:lnTo>
                <a:close/>
                <a:moveTo>
                  <a:pt x="8979297" y="9066212"/>
                </a:moveTo>
                <a:moveTo>
                  <a:pt x="2908300" y="1016992"/>
                </a:moveTo>
                <a:lnTo>
                  <a:pt x="2238574" y="4179689"/>
                </a:lnTo>
                <a:lnTo>
                  <a:pt x="5010547" y="4179689"/>
                </a:lnTo>
                <a:cubicBezTo>
                  <a:pt x="5684309" y="4179689"/>
                  <a:pt x="6216518" y="4018492"/>
                  <a:pt x="6607175" y="3696097"/>
                </a:cubicBezTo>
                <a:cubicBezTo>
                  <a:pt x="6997964" y="3373570"/>
                  <a:pt x="7193360" y="2935287"/>
                  <a:pt x="7193360" y="2381250"/>
                </a:cubicBezTo>
                <a:cubicBezTo>
                  <a:pt x="7193360" y="1926564"/>
                  <a:pt x="7045524" y="1585516"/>
                  <a:pt x="6749852" y="1358106"/>
                </a:cubicBezTo>
                <a:cubicBezTo>
                  <a:pt x="6454312" y="1130697"/>
                  <a:pt x="6027473" y="1016992"/>
                  <a:pt x="5469335" y="1016992"/>
                </a:cubicBezTo>
                <a:close/>
                <a:moveTo>
                  <a:pt x="796230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09" name="Freeform 3909"/>
          <p:cNvSpPr/>
          <p:nvPr/>
        </p:nvSpPr>
        <p:spPr>
          <a:xfrm rot="0" flipH="0" flipV="0">
            <a:off x="7978323" y="3767151"/>
            <a:ext cx="146545" cy="145059"/>
          </a:xfrm>
          <a:custGeom>
            <a:pathLst>
              <a:path w="9159081" h="9066212">
                <a:moveTo>
                  <a:pt x="3212108" y="0"/>
                </a:moveTo>
                <a:lnTo>
                  <a:pt x="6455370" y="7503517"/>
                </a:lnTo>
                <a:lnTo>
                  <a:pt x="6480175" y="7503517"/>
                </a:lnTo>
                <a:lnTo>
                  <a:pt x="7993261" y="0"/>
                </a:lnTo>
                <a:lnTo>
                  <a:pt x="9159081" y="0"/>
                </a:lnTo>
                <a:lnTo>
                  <a:pt x="7242969" y="9066212"/>
                </a:lnTo>
                <a:lnTo>
                  <a:pt x="5946775" y="9066212"/>
                </a:lnTo>
                <a:lnTo>
                  <a:pt x="2734667" y="1612305"/>
                </a:lnTo>
                <a:lnTo>
                  <a:pt x="2709863" y="1612305"/>
                </a:lnTo>
                <a:lnTo>
                  <a:pt x="1171972" y="9066212"/>
                </a:lnTo>
                <a:lnTo>
                  <a:pt x="0" y="9066212"/>
                </a:lnTo>
                <a:lnTo>
                  <a:pt x="1922264" y="0"/>
                </a:lnTo>
                <a:close/>
                <a:moveTo>
                  <a:pt x="89792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10" name="Freeform 3910"/>
          <p:cNvSpPr/>
          <p:nvPr/>
        </p:nvSpPr>
        <p:spPr>
          <a:xfrm rot="0" flipH="0" flipV="0">
            <a:off x="8122649" y="3767151"/>
            <a:ext cx="47726" cy="145059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11" name="Freeform 3911"/>
          <p:cNvSpPr/>
          <p:nvPr/>
        </p:nvSpPr>
        <p:spPr>
          <a:xfrm rot="0" flipH="0" flipV="0">
            <a:off x="8167760" y="3767151"/>
            <a:ext cx="47726" cy="145059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12" name="Freeform 3912"/>
          <p:cNvSpPr/>
          <p:nvPr/>
        </p:nvSpPr>
        <p:spPr>
          <a:xfrm rot="0" flipH="0" flipV="0">
            <a:off x="8212870" y="3804756"/>
            <a:ext cx="102593" cy="107454"/>
          </a:xfrm>
          <a:custGeom>
            <a:pathLst>
              <a:path w="6412110" h="6715918">
                <a:moveTo>
                  <a:pt x="4582714" y="0"/>
                </a:moveTo>
                <a:cubicBezTo>
                  <a:pt x="5202898" y="0"/>
                  <a:pt x="5662810" y="135400"/>
                  <a:pt x="5962450" y="406201"/>
                </a:cubicBezTo>
                <a:cubicBezTo>
                  <a:pt x="6262223" y="677002"/>
                  <a:pt x="6412110" y="1101791"/>
                  <a:pt x="6412110" y="1680567"/>
                </a:cubicBezTo>
                <a:cubicBezTo>
                  <a:pt x="6412110" y="1796322"/>
                  <a:pt x="6402783" y="1931723"/>
                  <a:pt x="6384130" y="2086768"/>
                </a:cubicBezTo>
                <a:cubicBezTo>
                  <a:pt x="6365609" y="2241814"/>
                  <a:pt x="6310840" y="2536362"/>
                  <a:pt x="6219824" y="2970411"/>
                </a:cubicBezTo>
                <a:lnTo>
                  <a:pt x="5419922" y="6715918"/>
                </a:lnTo>
                <a:lnTo>
                  <a:pt x="4341017" y="6715918"/>
                </a:lnTo>
                <a:lnTo>
                  <a:pt x="5258791" y="2480468"/>
                </a:lnTo>
                <a:cubicBezTo>
                  <a:pt x="5308400" y="2166276"/>
                  <a:pt x="5333205" y="1959570"/>
                  <a:pt x="5333205" y="1860351"/>
                </a:cubicBezTo>
                <a:cubicBezTo>
                  <a:pt x="5333205" y="1575130"/>
                  <a:pt x="5230877" y="1351888"/>
                  <a:pt x="5026222" y="1190625"/>
                </a:cubicBezTo>
                <a:cubicBezTo>
                  <a:pt x="4821567" y="1029361"/>
                  <a:pt x="4543556" y="948729"/>
                  <a:pt x="4192189" y="948729"/>
                </a:cubicBezTo>
                <a:cubicBezTo>
                  <a:pt x="3687761" y="948729"/>
                  <a:pt x="3199869" y="1149283"/>
                  <a:pt x="2728514" y="1550392"/>
                </a:cubicBezTo>
                <a:cubicBezTo>
                  <a:pt x="2257291" y="1951368"/>
                  <a:pt x="1965853" y="2443294"/>
                  <a:pt x="1854199" y="3026172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82910" y="148828"/>
                </a:lnTo>
                <a:lnTo>
                  <a:pt x="2424706" y="148828"/>
                </a:lnTo>
                <a:lnTo>
                  <a:pt x="2220117" y="1141015"/>
                </a:lnTo>
                <a:lnTo>
                  <a:pt x="2244922" y="1141015"/>
                </a:lnTo>
                <a:cubicBezTo>
                  <a:pt x="2513606" y="777213"/>
                  <a:pt x="2850487" y="496093"/>
                  <a:pt x="3255564" y="297656"/>
                </a:cubicBezTo>
                <a:cubicBezTo>
                  <a:pt x="3660774" y="99218"/>
                  <a:pt x="4103157" y="0"/>
                  <a:pt x="4582714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13" name="Freeform 3913"/>
          <p:cNvSpPr/>
          <p:nvPr/>
        </p:nvSpPr>
        <p:spPr>
          <a:xfrm rot="0" flipH="0" flipV="0">
            <a:off x="8389877" y="3776082"/>
            <a:ext cx="59134" cy="137318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14" name="Freeform 3914"/>
          <p:cNvSpPr/>
          <p:nvPr/>
        </p:nvSpPr>
        <p:spPr>
          <a:xfrm rot="0" flipH="0" flipV="0">
            <a:off x="8447969" y="3768739"/>
            <a:ext cx="102393" cy="145951"/>
          </a:xfrm>
          <a:custGeom>
            <a:pathLst>
              <a:path w="6399610" h="9121972">
                <a:moveTo>
                  <a:pt x="3671094" y="2251075"/>
                </a:moveTo>
                <a:cubicBezTo>
                  <a:pt x="4564063" y="2251075"/>
                  <a:pt x="5242057" y="2485694"/>
                  <a:pt x="5705078" y="2954933"/>
                </a:cubicBezTo>
                <a:cubicBezTo>
                  <a:pt x="6168099" y="3424171"/>
                  <a:pt x="6399610" y="4094956"/>
                  <a:pt x="6399610" y="4967287"/>
                </a:cubicBezTo>
                <a:cubicBezTo>
                  <a:pt x="6399610" y="6128940"/>
                  <a:pt x="6059554" y="7111801"/>
                  <a:pt x="5379442" y="7915870"/>
                </a:cubicBezTo>
                <a:cubicBezTo>
                  <a:pt x="4699463" y="8719939"/>
                  <a:pt x="3828190" y="9121972"/>
                  <a:pt x="2765624" y="9121972"/>
                </a:cubicBezTo>
                <a:cubicBezTo>
                  <a:pt x="1938801" y="9121972"/>
                  <a:pt x="1271125" y="8869825"/>
                  <a:pt x="762595" y="8365529"/>
                </a:cubicBezTo>
                <a:cubicBezTo>
                  <a:pt x="254199" y="7861101"/>
                  <a:pt x="0" y="7195476"/>
                  <a:pt x="0" y="6368653"/>
                </a:cubicBezTo>
                <a:cubicBezTo>
                  <a:pt x="0" y="5252508"/>
                  <a:pt x="338998" y="4287242"/>
                  <a:pt x="1016992" y="3472854"/>
                </a:cubicBezTo>
                <a:cubicBezTo>
                  <a:pt x="1694987" y="2658335"/>
                  <a:pt x="2579688" y="2251075"/>
                  <a:pt x="3671094" y="2251075"/>
                </a:cubicBezTo>
                <a:close/>
                <a:moveTo>
                  <a:pt x="6498828" y="8966993"/>
                </a:moveTo>
                <a:moveTo>
                  <a:pt x="1078905" y="6362501"/>
                </a:moveTo>
                <a:cubicBezTo>
                  <a:pt x="1078905" y="6937176"/>
                  <a:pt x="1240102" y="7381610"/>
                  <a:pt x="1562497" y="7695803"/>
                </a:cubicBezTo>
                <a:cubicBezTo>
                  <a:pt x="1885024" y="8009996"/>
                  <a:pt x="2323306" y="8167092"/>
                  <a:pt x="2877344" y="8167092"/>
                </a:cubicBezTo>
                <a:cubicBezTo>
                  <a:pt x="3571875" y="8167092"/>
                  <a:pt x="4152702" y="7843573"/>
                  <a:pt x="4619824" y="7196534"/>
                </a:cubicBezTo>
                <a:cubicBezTo>
                  <a:pt x="5086945" y="6549496"/>
                  <a:pt x="5320506" y="5835319"/>
                  <a:pt x="5320506" y="5054004"/>
                </a:cubicBezTo>
                <a:cubicBezTo>
                  <a:pt x="5320506" y="4500099"/>
                  <a:pt x="5169628" y="4052623"/>
                  <a:pt x="4867870" y="3711575"/>
                </a:cubicBezTo>
                <a:cubicBezTo>
                  <a:pt x="4566113" y="3370394"/>
                  <a:pt x="4136165" y="3199804"/>
                  <a:pt x="3578027" y="3199804"/>
                </a:cubicBezTo>
                <a:cubicBezTo>
                  <a:pt x="2866959" y="3199804"/>
                  <a:pt x="2272639" y="3524382"/>
                  <a:pt x="1795066" y="4173537"/>
                </a:cubicBezTo>
                <a:cubicBezTo>
                  <a:pt x="1317625" y="4822560"/>
                  <a:pt x="1078905" y="5552215"/>
                  <a:pt x="1078905" y="6362501"/>
                </a:cubicBezTo>
                <a:close/>
                <a:moveTo>
                  <a:pt x="2387402" y="8966993"/>
                </a:moveTo>
                <a:moveTo>
                  <a:pt x="3782616" y="0"/>
                </a:moveTo>
                <a:lnTo>
                  <a:pt x="3516114" y="1320998"/>
                </a:lnTo>
                <a:lnTo>
                  <a:pt x="2387402" y="1320998"/>
                </a:lnTo>
                <a:lnTo>
                  <a:pt x="2654102" y="0"/>
                </a:lnTo>
                <a:close/>
                <a:moveTo>
                  <a:pt x="8749903" y="8966993"/>
                </a:moveTo>
                <a:moveTo>
                  <a:pt x="5853906" y="0"/>
                </a:moveTo>
                <a:lnTo>
                  <a:pt x="5587206" y="1320998"/>
                </a:lnTo>
                <a:lnTo>
                  <a:pt x="4452342" y="1320998"/>
                </a:lnTo>
                <a:lnTo>
                  <a:pt x="4719042" y="0"/>
                </a:lnTo>
                <a:close/>
                <a:moveTo>
                  <a:pt x="8749903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15" name="Freeform 3915"/>
          <p:cNvSpPr/>
          <p:nvPr/>
        </p:nvSpPr>
        <p:spPr>
          <a:xfrm rot="0" flipH="0" flipV="0">
            <a:off x="8560139" y="3767151"/>
            <a:ext cx="47726" cy="145059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16" name="Freeform 3916"/>
          <p:cNvSpPr/>
          <p:nvPr/>
        </p:nvSpPr>
        <p:spPr>
          <a:xfrm rot="0" flipH="0" flipV="0">
            <a:off x="8605249" y="3767151"/>
            <a:ext cx="102593" cy="145059"/>
          </a:xfrm>
          <a:custGeom>
            <a:pathLst>
              <a:path w="6412110" h="9066212">
                <a:moveTo>
                  <a:pt x="2995214" y="0"/>
                </a:moveTo>
                <a:lnTo>
                  <a:pt x="2220117" y="3460353"/>
                </a:lnTo>
                <a:lnTo>
                  <a:pt x="2244922" y="3491309"/>
                </a:lnTo>
                <a:cubicBezTo>
                  <a:pt x="2513606" y="3127507"/>
                  <a:pt x="2850487" y="2846387"/>
                  <a:pt x="3255564" y="2647950"/>
                </a:cubicBezTo>
                <a:cubicBezTo>
                  <a:pt x="3660774" y="2449512"/>
                  <a:pt x="4103157" y="2350294"/>
                  <a:pt x="4582714" y="2350294"/>
                </a:cubicBezTo>
                <a:cubicBezTo>
                  <a:pt x="5202898" y="2350294"/>
                  <a:pt x="5662810" y="2485694"/>
                  <a:pt x="5962450" y="2756495"/>
                </a:cubicBezTo>
                <a:cubicBezTo>
                  <a:pt x="6262223" y="3027296"/>
                  <a:pt x="6412110" y="3452085"/>
                  <a:pt x="6412110" y="4030861"/>
                </a:cubicBezTo>
                <a:cubicBezTo>
                  <a:pt x="6412110" y="4146616"/>
                  <a:pt x="6402783" y="4282017"/>
                  <a:pt x="6384130" y="4437062"/>
                </a:cubicBezTo>
                <a:cubicBezTo>
                  <a:pt x="6365609" y="4592108"/>
                  <a:pt x="6310840" y="4886656"/>
                  <a:pt x="6219824" y="5320705"/>
                </a:cubicBezTo>
                <a:lnTo>
                  <a:pt x="5419922" y="9066212"/>
                </a:lnTo>
                <a:lnTo>
                  <a:pt x="4341017" y="9066212"/>
                </a:lnTo>
                <a:lnTo>
                  <a:pt x="5258791" y="4805958"/>
                </a:lnTo>
                <a:cubicBezTo>
                  <a:pt x="5308400" y="4508302"/>
                  <a:pt x="5333205" y="4309864"/>
                  <a:pt x="5333205" y="4210645"/>
                </a:cubicBezTo>
                <a:cubicBezTo>
                  <a:pt x="5333205" y="3925424"/>
                  <a:pt x="5230877" y="3702182"/>
                  <a:pt x="5026222" y="3540919"/>
                </a:cubicBezTo>
                <a:cubicBezTo>
                  <a:pt x="4821567" y="3379655"/>
                  <a:pt x="4543556" y="3299023"/>
                  <a:pt x="4192189" y="3299023"/>
                </a:cubicBezTo>
                <a:cubicBezTo>
                  <a:pt x="3687761" y="3299023"/>
                  <a:pt x="3199869" y="3499577"/>
                  <a:pt x="2728514" y="3900686"/>
                </a:cubicBezTo>
                <a:cubicBezTo>
                  <a:pt x="2257291" y="4301662"/>
                  <a:pt x="1961752" y="4820444"/>
                  <a:pt x="1841895" y="5457031"/>
                </a:cubicBez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17" name="Freeform 3917"/>
          <p:cNvSpPr/>
          <p:nvPr/>
        </p:nvSpPr>
        <p:spPr>
          <a:xfrm rot="0" flipH="0" flipV="0">
            <a:off x="8718229" y="3767151"/>
            <a:ext cx="47726" cy="145059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18" name="Freeform 3918"/>
          <p:cNvSpPr/>
          <p:nvPr/>
        </p:nvSpPr>
        <p:spPr>
          <a:xfrm rot="0" flipH="0" flipV="0">
            <a:off x="8763339" y="3804756"/>
            <a:ext cx="102593" cy="107454"/>
          </a:xfrm>
          <a:custGeom>
            <a:pathLst>
              <a:path w="6412110" h="6715918">
                <a:moveTo>
                  <a:pt x="4582714" y="0"/>
                </a:moveTo>
                <a:cubicBezTo>
                  <a:pt x="5202898" y="0"/>
                  <a:pt x="5662810" y="135400"/>
                  <a:pt x="5962450" y="406201"/>
                </a:cubicBezTo>
                <a:cubicBezTo>
                  <a:pt x="6262223" y="677002"/>
                  <a:pt x="6412110" y="1101791"/>
                  <a:pt x="6412110" y="1680567"/>
                </a:cubicBezTo>
                <a:cubicBezTo>
                  <a:pt x="6412110" y="1796322"/>
                  <a:pt x="6402783" y="1931723"/>
                  <a:pt x="6384130" y="2086768"/>
                </a:cubicBezTo>
                <a:cubicBezTo>
                  <a:pt x="6365609" y="2241814"/>
                  <a:pt x="6310840" y="2536362"/>
                  <a:pt x="6219824" y="2970411"/>
                </a:cubicBezTo>
                <a:lnTo>
                  <a:pt x="5419922" y="6715918"/>
                </a:lnTo>
                <a:lnTo>
                  <a:pt x="4341017" y="6715918"/>
                </a:lnTo>
                <a:lnTo>
                  <a:pt x="5258791" y="2480468"/>
                </a:lnTo>
                <a:cubicBezTo>
                  <a:pt x="5308400" y="2166276"/>
                  <a:pt x="5333205" y="1959570"/>
                  <a:pt x="5333205" y="1860351"/>
                </a:cubicBezTo>
                <a:cubicBezTo>
                  <a:pt x="5333205" y="1575130"/>
                  <a:pt x="5230877" y="1351888"/>
                  <a:pt x="5026222" y="1190625"/>
                </a:cubicBezTo>
                <a:cubicBezTo>
                  <a:pt x="4821567" y="1029361"/>
                  <a:pt x="4543556" y="948729"/>
                  <a:pt x="4192189" y="948729"/>
                </a:cubicBezTo>
                <a:cubicBezTo>
                  <a:pt x="3687761" y="948729"/>
                  <a:pt x="3199869" y="1149283"/>
                  <a:pt x="2728514" y="1550392"/>
                </a:cubicBezTo>
                <a:cubicBezTo>
                  <a:pt x="2257291" y="1951368"/>
                  <a:pt x="1965853" y="2443294"/>
                  <a:pt x="1854199" y="3026172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82910" y="148828"/>
                </a:lnTo>
                <a:lnTo>
                  <a:pt x="2424706" y="148828"/>
                </a:lnTo>
                <a:lnTo>
                  <a:pt x="2220117" y="1141015"/>
                </a:lnTo>
                <a:lnTo>
                  <a:pt x="2244922" y="1141015"/>
                </a:lnTo>
                <a:cubicBezTo>
                  <a:pt x="2513606" y="777213"/>
                  <a:pt x="2850487" y="496093"/>
                  <a:pt x="3255564" y="297656"/>
                </a:cubicBezTo>
                <a:cubicBezTo>
                  <a:pt x="3660774" y="99218"/>
                  <a:pt x="4103157" y="0"/>
                  <a:pt x="4582714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19" name="Freeform 3919"/>
          <p:cNvSpPr/>
          <p:nvPr/>
        </p:nvSpPr>
        <p:spPr>
          <a:xfrm rot="0" flipH="0" flipV="0">
            <a:off x="8894774" y="3765465"/>
            <a:ext cx="91281" cy="146745"/>
          </a:xfrm>
          <a:custGeom>
            <a:pathLst>
              <a:path w="5705078" h="9171582">
                <a:moveTo>
                  <a:pt x="3075781" y="0"/>
                </a:moveTo>
                <a:cubicBezTo>
                  <a:pt x="3803385" y="0"/>
                  <a:pt x="4423502" y="191228"/>
                  <a:pt x="4936133" y="573682"/>
                </a:cubicBezTo>
                <a:cubicBezTo>
                  <a:pt x="5448763" y="956006"/>
                  <a:pt x="5705078" y="1465527"/>
                  <a:pt x="5705078" y="2102247"/>
                </a:cubicBezTo>
                <a:cubicBezTo>
                  <a:pt x="5705078" y="2598340"/>
                  <a:pt x="5596533" y="3046875"/>
                  <a:pt x="5379442" y="3447851"/>
                </a:cubicBezTo>
                <a:cubicBezTo>
                  <a:pt x="5162483" y="3848827"/>
                  <a:pt x="4690202" y="4303580"/>
                  <a:pt x="3962598" y="4812109"/>
                </a:cubicBezTo>
                <a:cubicBezTo>
                  <a:pt x="3433432" y="5184246"/>
                  <a:pt x="3067513" y="5503664"/>
                  <a:pt x="2864842" y="5770364"/>
                </a:cubicBezTo>
                <a:cubicBezTo>
                  <a:pt x="2662304" y="6036931"/>
                  <a:pt x="2523860" y="6395508"/>
                  <a:pt x="2449512" y="6846093"/>
                </a:cubicBezTo>
                <a:lnTo>
                  <a:pt x="1395214" y="6846093"/>
                </a:lnTo>
                <a:cubicBezTo>
                  <a:pt x="1506868" y="6192970"/>
                  <a:pt x="1690820" y="5681397"/>
                  <a:pt x="1947069" y="5311378"/>
                </a:cubicBezTo>
                <a:cubicBezTo>
                  <a:pt x="2203450" y="4941358"/>
                  <a:pt x="2670638" y="4528939"/>
                  <a:pt x="3348633" y="4074120"/>
                </a:cubicBezTo>
                <a:cubicBezTo>
                  <a:pt x="3770379" y="3788899"/>
                  <a:pt x="4077361" y="3500569"/>
                  <a:pt x="4269581" y="3209131"/>
                </a:cubicBezTo>
                <a:cubicBezTo>
                  <a:pt x="4461801" y="2917693"/>
                  <a:pt x="4557911" y="2610709"/>
                  <a:pt x="4557911" y="2288182"/>
                </a:cubicBezTo>
                <a:cubicBezTo>
                  <a:pt x="4557911" y="1858234"/>
                  <a:pt x="4430779" y="1528564"/>
                  <a:pt x="4176514" y="1299170"/>
                </a:cubicBezTo>
                <a:cubicBezTo>
                  <a:pt x="3922249" y="1069776"/>
                  <a:pt x="3563607" y="955079"/>
                  <a:pt x="3100586" y="955079"/>
                </a:cubicBezTo>
                <a:cubicBezTo>
                  <a:pt x="2534245" y="955079"/>
                  <a:pt x="2071224" y="1139031"/>
                  <a:pt x="1711523" y="1506934"/>
                </a:cubicBezTo>
                <a:cubicBezTo>
                  <a:pt x="1351822" y="1874837"/>
                  <a:pt x="1141015" y="2364713"/>
                  <a:pt x="1079103" y="2976562"/>
                </a:cubicBezTo>
                <a:lnTo>
                  <a:pt x="0" y="2976562"/>
                </a:lnTo>
                <a:cubicBezTo>
                  <a:pt x="53710" y="2108464"/>
                  <a:pt x="369953" y="1395346"/>
                  <a:pt x="948729" y="837207"/>
                </a:cubicBezTo>
                <a:cubicBezTo>
                  <a:pt x="1527506" y="279069"/>
                  <a:pt x="2236523" y="0"/>
                  <a:pt x="3075781" y="0"/>
                </a:cubicBezTo>
                <a:close/>
                <a:moveTo>
                  <a:pt x="8080176" y="9171582"/>
                </a:moveTo>
                <a:moveTo>
                  <a:pt x="2461815" y="7763867"/>
                </a:moveTo>
                <a:lnTo>
                  <a:pt x="2158008" y="9171582"/>
                </a:lnTo>
                <a:lnTo>
                  <a:pt x="750292" y="9171582"/>
                </a:lnTo>
                <a:lnTo>
                  <a:pt x="1054298" y="7763867"/>
                </a:lnTo>
                <a:close/>
                <a:moveTo>
                  <a:pt x="316309" y="917158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20" name="Rectangle 3920"/>
          <p:cNvSpPr/>
          <p:nvPr/>
        </p:nvSpPr>
        <p:spPr>
          <a:xfrm rot="0" flipH="0" flipV="0">
            <a:off x="11940702" y="1294940"/>
            <a:ext cx="5220061" cy="687765"/>
          </a:xfrm>
          <a:prstGeom prst="rect">
            <a:avLst/>
          </a:prstGeom>
        </p:spPr>
      </p:sp>
      <p:sp>
        <p:nvSpPr>
          <p:cNvPr id="3921" name="Freeform 3921"/>
          <p:cNvSpPr/>
          <p:nvPr/>
        </p:nvSpPr>
        <p:spPr>
          <a:xfrm rot="0" flipH="0" flipV="0">
            <a:off x="12020400" y="1347993"/>
            <a:ext cx="137125" cy="190390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22" name="Freeform 3922"/>
          <p:cNvSpPr/>
          <p:nvPr/>
        </p:nvSpPr>
        <p:spPr>
          <a:xfrm rot="0" flipH="0" flipV="0">
            <a:off x="12168686" y="1347993"/>
            <a:ext cx="137125" cy="194165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23" name="Freeform 3923"/>
          <p:cNvSpPr/>
          <p:nvPr/>
        </p:nvSpPr>
        <p:spPr>
          <a:xfrm rot="0" flipH="0" flipV="0">
            <a:off x="12331164" y="1351639"/>
            <a:ext cx="84777" cy="186744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24" name="Freeform 3924"/>
          <p:cNvSpPr/>
          <p:nvPr/>
        </p:nvSpPr>
        <p:spPr>
          <a:xfrm rot="0" flipH="0" flipV="0">
            <a:off x="12479449" y="1351639"/>
            <a:ext cx="84777" cy="186744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25" name="Freeform 3925"/>
          <p:cNvSpPr/>
          <p:nvPr/>
        </p:nvSpPr>
        <p:spPr>
          <a:xfrm rot="0" flipH="0" flipV="0">
            <a:off x="12624217" y="1402950"/>
            <a:ext cx="41805" cy="135433"/>
          </a:xfrm>
          <a:custGeom>
            <a:pathLst>
              <a:path w="1990725" h="6449218">
                <a:moveTo>
                  <a:pt x="1990725" y="0"/>
                </a:moveTo>
                <a:lnTo>
                  <a:pt x="1990725" y="1953418"/>
                </a:lnTo>
                <a:lnTo>
                  <a:pt x="0" y="1953418"/>
                </a:lnTo>
                <a:lnTo>
                  <a:pt x="0" y="0"/>
                </a:lnTo>
                <a:close/>
                <a:moveTo>
                  <a:pt x="5674122" y="6449218"/>
                </a:moveTo>
                <a:moveTo>
                  <a:pt x="1990725" y="4495800"/>
                </a:moveTo>
                <a:lnTo>
                  <a:pt x="1990725" y="6449218"/>
                </a:lnTo>
                <a:lnTo>
                  <a:pt x="0" y="6449218"/>
                </a:lnTo>
                <a:lnTo>
                  <a:pt x="0" y="4495800"/>
                </a:lnTo>
                <a:close/>
                <a:moveTo>
                  <a:pt x="1178322" y="6449218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26" name="Freeform 3926"/>
          <p:cNvSpPr/>
          <p:nvPr/>
        </p:nvSpPr>
        <p:spPr>
          <a:xfrm rot="0" flipH="0" flipV="0">
            <a:off x="12774053" y="1347993"/>
            <a:ext cx="144551" cy="190390"/>
          </a:xfrm>
          <a:custGeom>
            <a:pathLst>
              <a:path w="6883400" h="9066212">
                <a:moveTo>
                  <a:pt x="6784181" y="0"/>
                </a:moveTo>
                <a:lnTo>
                  <a:pt x="6784181" y="1674416"/>
                </a:lnTo>
                <a:lnTo>
                  <a:pt x="1996877" y="1674416"/>
                </a:lnTo>
                <a:lnTo>
                  <a:pt x="1996877" y="3615333"/>
                </a:lnTo>
                <a:lnTo>
                  <a:pt x="6387306" y="3615333"/>
                </a:lnTo>
                <a:lnTo>
                  <a:pt x="6387306" y="5165725"/>
                </a:lnTo>
                <a:lnTo>
                  <a:pt x="1996877" y="5165725"/>
                </a:lnTo>
                <a:lnTo>
                  <a:pt x="1996877" y="7391797"/>
                </a:lnTo>
                <a:lnTo>
                  <a:pt x="6883400" y="7391797"/>
                </a:lnTo>
                <a:lnTo>
                  <a:pt x="688340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27" name="Freeform 3927"/>
          <p:cNvSpPr/>
          <p:nvPr/>
        </p:nvSpPr>
        <p:spPr>
          <a:xfrm rot="0" flipH="0" flipV="0">
            <a:off x="12942703" y="1396828"/>
            <a:ext cx="129312" cy="141555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28" name="Freeform 3928"/>
          <p:cNvSpPr/>
          <p:nvPr/>
        </p:nvSpPr>
        <p:spPr>
          <a:xfrm rot="0" flipH="0" flipV="0">
            <a:off x="13093818" y="1396828"/>
            <a:ext cx="127749" cy="14533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29" name="Freeform 3929"/>
          <p:cNvSpPr/>
          <p:nvPr/>
        </p:nvSpPr>
        <p:spPr>
          <a:xfrm rot="0" flipH="0" flipV="0">
            <a:off x="13244849" y="1347993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30" name="Freeform 3930"/>
          <p:cNvSpPr/>
          <p:nvPr/>
        </p:nvSpPr>
        <p:spPr>
          <a:xfrm rot="0" flipH="0" flipV="0">
            <a:off x="13313391" y="1396828"/>
            <a:ext cx="210701" cy="141555"/>
          </a:xfrm>
          <a:custGeom>
            <a:pathLst>
              <a:path w="10033396" h="6740723">
                <a:moveTo>
                  <a:pt x="3733006" y="0"/>
                </a:moveTo>
                <a:cubicBezTo>
                  <a:pt x="4220897" y="0"/>
                  <a:pt x="4623990" y="94059"/>
                  <a:pt x="4942284" y="282178"/>
                </a:cubicBezTo>
                <a:cubicBezTo>
                  <a:pt x="5260578" y="470297"/>
                  <a:pt x="5496255" y="740040"/>
                  <a:pt x="5649317" y="1091406"/>
                </a:cubicBezTo>
                <a:cubicBezTo>
                  <a:pt x="5897364" y="740040"/>
                  <a:pt x="6190853" y="470297"/>
                  <a:pt x="6529784" y="282178"/>
                </a:cubicBezTo>
                <a:cubicBezTo>
                  <a:pt x="6868848" y="94059"/>
                  <a:pt x="7238867" y="0"/>
                  <a:pt x="7639843" y="0"/>
                </a:cubicBezTo>
                <a:cubicBezTo>
                  <a:pt x="8433593" y="0"/>
                  <a:pt x="9030956" y="202605"/>
                  <a:pt x="9431932" y="607814"/>
                </a:cubicBezTo>
                <a:cubicBezTo>
                  <a:pt x="9832909" y="1012891"/>
                  <a:pt x="10033396" y="1573014"/>
                  <a:pt x="10033396" y="2288183"/>
                </a:cubicBezTo>
                <a:lnTo>
                  <a:pt x="10033396" y="6740723"/>
                </a:lnTo>
                <a:lnTo>
                  <a:pt x="8229004" y="6740723"/>
                </a:lnTo>
                <a:lnTo>
                  <a:pt x="8229004" y="2945606"/>
                </a:lnTo>
                <a:cubicBezTo>
                  <a:pt x="8229004" y="2346193"/>
                  <a:pt x="8141096" y="1942108"/>
                  <a:pt x="7965281" y="1733352"/>
                </a:cubicBezTo>
                <a:cubicBezTo>
                  <a:pt x="7789598" y="1524463"/>
                  <a:pt x="7509536" y="1420019"/>
                  <a:pt x="7125096" y="1420019"/>
                </a:cubicBezTo>
                <a:cubicBezTo>
                  <a:pt x="6720020" y="1420019"/>
                  <a:pt x="6417204" y="1556478"/>
                  <a:pt x="6216650" y="1829395"/>
                </a:cubicBezTo>
                <a:cubicBezTo>
                  <a:pt x="6016095" y="2102181"/>
                  <a:pt x="5915818" y="2501106"/>
                  <a:pt x="5915818" y="3026172"/>
                </a:cubicBezTo>
                <a:lnTo>
                  <a:pt x="5915818" y="6740723"/>
                </a:lnTo>
                <a:lnTo>
                  <a:pt x="4111426" y="6740723"/>
                </a:lnTo>
                <a:lnTo>
                  <a:pt x="4111426" y="2697559"/>
                </a:lnTo>
                <a:cubicBezTo>
                  <a:pt x="4111426" y="2263510"/>
                  <a:pt x="4028744" y="1942108"/>
                  <a:pt x="3863379" y="1733352"/>
                </a:cubicBezTo>
                <a:cubicBezTo>
                  <a:pt x="3698015" y="1524463"/>
                  <a:pt x="3418946" y="1420019"/>
                  <a:pt x="3026171" y="1420019"/>
                </a:cubicBezTo>
                <a:cubicBezTo>
                  <a:pt x="2683007" y="1420019"/>
                  <a:pt x="2393619" y="1552310"/>
                  <a:pt x="2158007" y="1816894"/>
                </a:cubicBezTo>
                <a:cubicBezTo>
                  <a:pt x="1922396" y="2081477"/>
                  <a:pt x="1804590" y="2439128"/>
                  <a:pt x="1804590" y="2889845"/>
                </a:cubicBezTo>
                <a:lnTo>
                  <a:pt x="1804590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699021" y="173633"/>
                </a:lnTo>
                <a:lnTo>
                  <a:pt x="1699021" y="1066602"/>
                </a:lnTo>
                <a:lnTo>
                  <a:pt x="1723826" y="1066602"/>
                </a:lnTo>
                <a:cubicBezTo>
                  <a:pt x="1980207" y="706901"/>
                  <a:pt x="2276871" y="439209"/>
                  <a:pt x="2613818" y="263525"/>
                </a:cubicBezTo>
                <a:cubicBezTo>
                  <a:pt x="2950765" y="87842"/>
                  <a:pt x="3323828" y="0"/>
                  <a:pt x="3733006" y="0"/>
                </a:cubicBezTo>
                <a:close/>
                <a:moveTo>
                  <a:pt x="600273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31" name="Freeform 3931"/>
          <p:cNvSpPr/>
          <p:nvPr/>
        </p:nvSpPr>
        <p:spPr>
          <a:xfrm rot="0" flipH="0" flipV="0">
            <a:off x="13554755" y="1396828"/>
            <a:ext cx="210701" cy="141555"/>
          </a:xfrm>
          <a:custGeom>
            <a:pathLst>
              <a:path w="10033396" h="6740723">
                <a:moveTo>
                  <a:pt x="3733006" y="0"/>
                </a:moveTo>
                <a:cubicBezTo>
                  <a:pt x="4220897" y="0"/>
                  <a:pt x="4623990" y="94059"/>
                  <a:pt x="4942284" y="282178"/>
                </a:cubicBezTo>
                <a:cubicBezTo>
                  <a:pt x="5260578" y="470297"/>
                  <a:pt x="5496255" y="740040"/>
                  <a:pt x="5649317" y="1091406"/>
                </a:cubicBezTo>
                <a:cubicBezTo>
                  <a:pt x="5897364" y="740040"/>
                  <a:pt x="6190853" y="470297"/>
                  <a:pt x="6529784" y="282178"/>
                </a:cubicBezTo>
                <a:cubicBezTo>
                  <a:pt x="6868848" y="94059"/>
                  <a:pt x="7238867" y="0"/>
                  <a:pt x="7639843" y="0"/>
                </a:cubicBezTo>
                <a:cubicBezTo>
                  <a:pt x="8433593" y="0"/>
                  <a:pt x="9030956" y="202605"/>
                  <a:pt x="9431932" y="607814"/>
                </a:cubicBezTo>
                <a:cubicBezTo>
                  <a:pt x="9832909" y="1012891"/>
                  <a:pt x="10033396" y="1573014"/>
                  <a:pt x="10033396" y="2288183"/>
                </a:cubicBezTo>
                <a:lnTo>
                  <a:pt x="10033396" y="6740723"/>
                </a:lnTo>
                <a:lnTo>
                  <a:pt x="8229004" y="6740723"/>
                </a:lnTo>
                <a:lnTo>
                  <a:pt x="8229004" y="2945606"/>
                </a:lnTo>
                <a:cubicBezTo>
                  <a:pt x="8229004" y="2346193"/>
                  <a:pt x="8141096" y="1942108"/>
                  <a:pt x="7965281" y="1733352"/>
                </a:cubicBezTo>
                <a:cubicBezTo>
                  <a:pt x="7789598" y="1524463"/>
                  <a:pt x="7509536" y="1420019"/>
                  <a:pt x="7125096" y="1420019"/>
                </a:cubicBezTo>
                <a:cubicBezTo>
                  <a:pt x="6720020" y="1420019"/>
                  <a:pt x="6417204" y="1556478"/>
                  <a:pt x="6216650" y="1829395"/>
                </a:cubicBezTo>
                <a:cubicBezTo>
                  <a:pt x="6016095" y="2102181"/>
                  <a:pt x="5915818" y="2501106"/>
                  <a:pt x="5915818" y="3026172"/>
                </a:cubicBezTo>
                <a:lnTo>
                  <a:pt x="5915818" y="6740723"/>
                </a:lnTo>
                <a:lnTo>
                  <a:pt x="4111426" y="6740723"/>
                </a:lnTo>
                <a:lnTo>
                  <a:pt x="4111426" y="2697559"/>
                </a:lnTo>
                <a:cubicBezTo>
                  <a:pt x="4111426" y="2263510"/>
                  <a:pt x="4028744" y="1942108"/>
                  <a:pt x="3863379" y="1733352"/>
                </a:cubicBezTo>
                <a:cubicBezTo>
                  <a:pt x="3698015" y="1524463"/>
                  <a:pt x="3418946" y="1420019"/>
                  <a:pt x="3026171" y="1420019"/>
                </a:cubicBezTo>
                <a:cubicBezTo>
                  <a:pt x="2683007" y="1420019"/>
                  <a:pt x="2393619" y="1552310"/>
                  <a:pt x="2158007" y="1816894"/>
                </a:cubicBezTo>
                <a:cubicBezTo>
                  <a:pt x="1922396" y="2081477"/>
                  <a:pt x="1804590" y="2439128"/>
                  <a:pt x="1804590" y="2889845"/>
                </a:cubicBezTo>
                <a:lnTo>
                  <a:pt x="1804590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699021" y="173633"/>
                </a:lnTo>
                <a:lnTo>
                  <a:pt x="1699021" y="1066602"/>
                </a:lnTo>
                <a:lnTo>
                  <a:pt x="1723826" y="1066602"/>
                </a:lnTo>
                <a:cubicBezTo>
                  <a:pt x="1980207" y="706901"/>
                  <a:pt x="2276871" y="439209"/>
                  <a:pt x="2613818" y="263525"/>
                </a:cubicBezTo>
                <a:cubicBezTo>
                  <a:pt x="2950765" y="87842"/>
                  <a:pt x="3323828" y="0"/>
                  <a:pt x="3733006" y="0"/>
                </a:cubicBezTo>
                <a:close/>
                <a:moveTo>
                  <a:pt x="600273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32" name="Freeform 3932"/>
          <p:cNvSpPr/>
          <p:nvPr/>
        </p:nvSpPr>
        <p:spPr>
          <a:xfrm rot="0" flipH="0" flipV="0">
            <a:off x="13789217" y="1347735"/>
            <a:ext cx="134391" cy="194424"/>
          </a:xfrm>
          <a:custGeom>
            <a:pathLst>
              <a:path w="6399609" h="9258299">
                <a:moveTo>
                  <a:pt x="3292674" y="2337792"/>
                </a:moveTo>
                <a:cubicBezTo>
                  <a:pt x="4264224" y="2337792"/>
                  <a:pt x="4986668" y="2497005"/>
                  <a:pt x="5460008" y="2815431"/>
                </a:cubicBezTo>
                <a:cubicBezTo>
                  <a:pt x="5933348" y="3133725"/>
                  <a:pt x="6170017" y="3582260"/>
                  <a:pt x="6170017" y="4161036"/>
                </a:cubicBezTo>
                <a:lnTo>
                  <a:pt x="6170017" y="7683301"/>
                </a:lnTo>
                <a:cubicBezTo>
                  <a:pt x="6170017" y="7947885"/>
                  <a:pt x="6187612" y="8212468"/>
                  <a:pt x="6222802" y="8477051"/>
                </a:cubicBezTo>
                <a:cubicBezTo>
                  <a:pt x="6257991" y="8741635"/>
                  <a:pt x="6316927" y="8942123"/>
                  <a:pt x="6399609" y="9078515"/>
                </a:cubicBezTo>
                <a:lnTo>
                  <a:pt x="4570214" y="9078515"/>
                </a:lnTo>
                <a:cubicBezTo>
                  <a:pt x="4537141" y="8979297"/>
                  <a:pt x="4509228" y="8876969"/>
                  <a:pt x="4486474" y="8771533"/>
                </a:cubicBezTo>
                <a:cubicBezTo>
                  <a:pt x="4463719" y="8666096"/>
                  <a:pt x="4448241" y="8559668"/>
                  <a:pt x="4440039" y="8452247"/>
                </a:cubicBezTo>
                <a:cubicBezTo>
                  <a:pt x="4187759" y="8712597"/>
                  <a:pt x="3874559" y="8912026"/>
                  <a:pt x="3500438" y="9050536"/>
                </a:cubicBezTo>
                <a:cubicBezTo>
                  <a:pt x="3126317" y="9189044"/>
                  <a:pt x="2703645" y="9258299"/>
                  <a:pt x="2232422" y="9258299"/>
                </a:cubicBezTo>
                <a:cubicBezTo>
                  <a:pt x="1554427" y="9258299"/>
                  <a:pt x="1012825" y="9087775"/>
                  <a:pt x="607616" y="8746728"/>
                </a:cubicBezTo>
                <a:cubicBezTo>
                  <a:pt x="202539" y="8405680"/>
                  <a:pt x="0" y="7918913"/>
                  <a:pt x="0" y="7286426"/>
                </a:cubicBezTo>
                <a:cubicBezTo>
                  <a:pt x="0" y="6674578"/>
                  <a:pt x="190169" y="6206397"/>
                  <a:pt x="570508" y="5881886"/>
                </a:cubicBezTo>
                <a:cubicBezTo>
                  <a:pt x="950846" y="5557242"/>
                  <a:pt x="1643261" y="5339159"/>
                  <a:pt x="2647752" y="5227637"/>
                </a:cubicBezTo>
                <a:cubicBezTo>
                  <a:pt x="3346516" y="5161491"/>
                  <a:pt x="3807487" y="5075701"/>
                  <a:pt x="4030663" y="4970264"/>
                </a:cubicBezTo>
                <a:cubicBezTo>
                  <a:pt x="4253971" y="4864827"/>
                  <a:pt x="4365625" y="4681868"/>
                  <a:pt x="4365625" y="4421386"/>
                </a:cubicBezTo>
                <a:cubicBezTo>
                  <a:pt x="4365625" y="4127830"/>
                  <a:pt x="4279834" y="3907697"/>
                  <a:pt x="4108252" y="3760986"/>
                </a:cubicBezTo>
                <a:cubicBezTo>
                  <a:pt x="3936669" y="3614274"/>
                  <a:pt x="3635904" y="3540919"/>
                  <a:pt x="3205956" y="3540919"/>
                </a:cubicBezTo>
                <a:cubicBezTo>
                  <a:pt x="2833820" y="3540919"/>
                  <a:pt x="2548533" y="3620492"/>
                  <a:pt x="2350095" y="3779639"/>
                </a:cubicBezTo>
                <a:cubicBezTo>
                  <a:pt x="2151658" y="3938786"/>
                  <a:pt x="2035903" y="4189941"/>
                  <a:pt x="2002830" y="4533106"/>
                </a:cubicBezTo>
                <a:lnTo>
                  <a:pt x="198438" y="4533106"/>
                </a:lnTo>
                <a:cubicBezTo>
                  <a:pt x="248047" y="3813704"/>
                  <a:pt x="544645" y="3268001"/>
                  <a:pt x="1088231" y="2895997"/>
                </a:cubicBezTo>
                <a:cubicBezTo>
                  <a:pt x="1631818" y="2523861"/>
                  <a:pt x="2366632" y="2337792"/>
                  <a:pt x="3292674" y="2337792"/>
                </a:cubicBezTo>
                <a:close/>
                <a:moveTo>
                  <a:pt x="6331347" y="9078515"/>
                </a:moveTo>
                <a:moveTo>
                  <a:pt x="1798241" y="7212012"/>
                </a:moveTo>
                <a:cubicBezTo>
                  <a:pt x="1798241" y="7472362"/>
                  <a:pt x="1887141" y="7676951"/>
                  <a:pt x="2064941" y="7825780"/>
                </a:cubicBezTo>
                <a:cubicBezTo>
                  <a:pt x="2242741" y="7974608"/>
                  <a:pt x="2523861" y="8049022"/>
                  <a:pt x="2908300" y="8049022"/>
                </a:cubicBezTo>
                <a:cubicBezTo>
                  <a:pt x="3387857" y="8049022"/>
                  <a:pt x="3750601" y="7922948"/>
                  <a:pt x="3996531" y="7670800"/>
                </a:cubicBezTo>
                <a:cubicBezTo>
                  <a:pt x="4242594" y="7418652"/>
                  <a:pt x="4365625" y="7050749"/>
                  <a:pt x="4365625" y="6567090"/>
                </a:cubicBezTo>
                <a:lnTo>
                  <a:pt x="4365625" y="5866209"/>
                </a:lnTo>
                <a:cubicBezTo>
                  <a:pt x="4258072" y="5953125"/>
                  <a:pt x="4116454" y="6018278"/>
                  <a:pt x="3940770" y="6061670"/>
                </a:cubicBezTo>
                <a:cubicBezTo>
                  <a:pt x="3765087" y="6105062"/>
                  <a:pt x="3447785" y="6159831"/>
                  <a:pt x="2988866" y="6225976"/>
                </a:cubicBezTo>
                <a:cubicBezTo>
                  <a:pt x="2579555" y="6279687"/>
                  <a:pt x="2278790" y="6386115"/>
                  <a:pt x="2086570" y="6545262"/>
                </a:cubicBezTo>
                <a:cubicBezTo>
                  <a:pt x="1894351" y="6704409"/>
                  <a:pt x="1798241" y="6926659"/>
                  <a:pt x="1798241" y="7212012"/>
                </a:cubicBezTo>
                <a:close/>
                <a:moveTo>
                  <a:pt x="1457127" y="9078515"/>
                </a:moveTo>
                <a:moveTo>
                  <a:pt x="2883495" y="0"/>
                </a:moveTo>
                <a:lnTo>
                  <a:pt x="2883495" y="1482130"/>
                </a:lnTo>
                <a:lnTo>
                  <a:pt x="1165820" y="1482130"/>
                </a:lnTo>
                <a:lnTo>
                  <a:pt x="1165820" y="0"/>
                </a:lnTo>
                <a:close/>
                <a:moveTo>
                  <a:pt x="8669139" y="9078515"/>
                </a:moveTo>
                <a:moveTo>
                  <a:pt x="5494338" y="0"/>
                </a:moveTo>
                <a:lnTo>
                  <a:pt x="5494338" y="1482130"/>
                </a:lnTo>
                <a:lnTo>
                  <a:pt x="3782814" y="1482130"/>
                </a:lnTo>
                <a:lnTo>
                  <a:pt x="3782814" y="0"/>
                </a:lnTo>
                <a:close/>
                <a:moveTo>
                  <a:pt x="8669139" y="9078515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33" name="Freeform 3933"/>
          <p:cNvSpPr/>
          <p:nvPr/>
        </p:nvSpPr>
        <p:spPr>
          <a:xfrm rot="0" flipH="0" flipV="0">
            <a:off x="13949203" y="1347993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34" name="Freeform 3934"/>
          <p:cNvSpPr/>
          <p:nvPr/>
        </p:nvSpPr>
        <p:spPr>
          <a:xfrm rot="0" flipH="0" flipV="0">
            <a:off x="14016705" y="1396828"/>
            <a:ext cx="129312" cy="141555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35" name="Freeform 3935"/>
          <p:cNvSpPr/>
          <p:nvPr/>
        </p:nvSpPr>
        <p:spPr>
          <a:xfrm rot="0" flipH="0" flipV="0">
            <a:off x="14167818" y="1396828"/>
            <a:ext cx="137646" cy="145330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36" name="Freeform 3936"/>
          <p:cNvSpPr/>
          <p:nvPr/>
        </p:nvSpPr>
        <p:spPr>
          <a:xfrm rot="0" flipH="0" flipV="0">
            <a:off x="14327676" y="1396828"/>
            <a:ext cx="129312" cy="141555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37" name="Freeform 3937"/>
          <p:cNvSpPr/>
          <p:nvPr/>
        </p:nvSpPr>
        <p:spPr>
          <a:xfrm rot="0" flipH="0" flipV="0">
            <a:off x="14546286" y="1400474"/>
            <a:ext cx="136083" cy="137908"/>
          </a:xfrm>
          <a:custGeom>
            <a:pathLst>
              <a:path w="6480175" h="6567090">
                <a:moveTo>
                  <a:pt x="1891308" y="0"/>
                </a:moveTo>
                <a:lnTo>
                  <a:pt x="3280371" y="4483497"/>
                </a:lnTo>
                <a:lnTo>
                  <a:pt x="3305175" y="4483497"/>
                </a:lnTo>
                <a:lnTo>
                  <a:pt x="4688086" y="0"/>
                </a:lnTo>
                <a:lnTo>
                  <a:pt x="6480175" y="0"/>
                </a:lnTo>
                <a:lnTo>
                  <a:pt x="4253905" y="6567090"/>
                </a:lnTo>
                <a:lnTo>
                  <a:pt x="2250877" y="6567090"/>
                </a:lnTo>
                <a:lnTo>
                  <a:pt x="0" y="0"/>
                </a:lnTo>
                <a:close/>
                <a:moveTo>
                  <a:pt x="6504980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38" name="Freeform 3938"/>
          <p:cNvSpPr/>
          <p:nvPr/>
        </p:nvSpPr>
        <p:spPr>
          <a:xfrm rot="0" flipH="0" flipV="0">
            <a:off x="14699164" y="1347993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39" name="Freeform 3939"/>
          <p:cNvSpPr/>
          <p:nvPr/>
        </p:nvSpPr>
        <p:spPr>
          <a:xfrm rot="0" flipH="0" flipV="0">
            <a:off x="14759893" y="1396828"/>
            <a:ext cx="137646" cy="145330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40" name="Freeform 3940"/>
          <p:cNvSpPr/>
          <p:nvPr/>
        </p:nvSpPr>
        <p:spPr>
          <a:xfrm rot="0" flipH="0" flipV="0">
            <a:off x="14919750" y="1396828"/>
            <a:ext cx="88811" cy="141555"/>
          </a:xfrm>
          <a:custGeom>
            <a:pathLst>
              <a:path w="4229100" h="6740723">
                <a:moveTo>
                  <a:pt x="3826074" y="0"/>
                </a:moveTo>
                <a:cubicBezTo>
                  <a:pt x="3904655" y="0"/>
                  <a:pt x="3977018" y="5159"/>
                  <a:pt x="4043164" y="15478"/>
                </a:cubicBezTo>
                <a:cubicBezTo>
                  <a:pt x="4109310" y="25797"/>
                  <a:pt x="4171289" y="41341"/>
                  <a:pt x="4229100" y="62111"/>
                </a:cubicBezTo>
                <a:lnTo>
                  <a:pt x="4229100" y="1736328"/>
                </a:lnTo>
                <a:cubicBezTo>
                  <a:pt x="4125781" y="1715691"/>
                  <a:pt x="4025503" y="1700213"/>
                  <a:pt x="3928269" y="1689894"/>
                </a:cubicBezTo>
                <a:cubicBezTo>
                  <a:pt x="3831167" y="1679575"/>
                  <a:pt x="3716470" y="1674416"/>
                  <a:pt x="3584178" y="1674416"/>
                </a:cubicBezTo>
                <a:cubicBezTo>
                  <a:pt x="2976563" y="1674416"/>
                  <a:pt x="2526969" y="1860484"/>
                  <a:pt x="2235399" y="2232620"/>
                </a:cubicBezTo>
                <a:cubicBezTo>
                  <a:pt x="1943960" y="2604624"/>
                  <a:pt x="1798241" y="3102703"/>
                  <a:pt x="1798241" y="3726855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395214"/>
                </a:lnTo>
                <a:lnTo>
                  <a:pt x="1736328" y="1395214"/>
                </a:lnTo>
                <a:cubicBezTo>
                  <a:pt x="1926431" y="965266"/>
                  <a:pt x="2210594" y="625277"/>
                  <a:pt x="2588816" y="375245"/>
                </a:cubicBezTo>
                <a:cubicBezTo>
                  <a:pt x="2967170" y="125082"/>
                  <a:pt x="3379589" y="0"/>
                  <a:pt x="3826074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41" name="Freeform 3941"/>
          <p:cNvSpPr/>
          <p:nvPr/>
        </p:nvSpPr>
        <p:spPr>
          <a:xfrm rot="0" flipH="0" flipV="0">
            <a:off x="15013637" y="1396828"/>
            <a:ext cx="134391" cy="14533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42" name="Freeform 3942"/>
          <p:cNvSpPr/>
          <p:nvPr/>
        </p:nvSpPr>
        <p:spPr>
          <a:xfrm rot="0" flipH="0" flipV="0">
            <a:off x="15173623" y="1347993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43" name="Freeform 3943"/>
          <p:cNvSpPr/>
          <p:nvPr/>
        </p:nvSpPr>
        <p:spPr>
          <a:xfrm rot="0" flipH="0" flipV="0">
            <a:off x="15242165" y="1347993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44" name="Freeform 3944"/>
          <p:cNvSpPr/>
          <p:nvPr/>
        </p:nvSpPr>
        <p:spPr>
          <a:xfrm rot="0" flipH="0" flipV="0">
            <a:off x="15309665" y="1400474"/>
            <a:ext cx="129312" cy="141684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45" name="Freeform 3945"/>
          <p:cNvSpPr/>
          <p:nvPr/>
        </p:nvSpPr>
        <p:spPr>
          <a:xfrm rot="0" flipH="0" flipV="0">
            <a:off x="15537131" y="1343438"/>
            <a:ext cx="177363" cy="199504"/>
          </a:xfrm>
          <a:custGeom>
            <a:pathLst>
              <a:path w="8445897" h="9500194">
                <a:moveTo>
                  <a:pt x="4458494" y="0"/>
                </a:moveTo>
                <a:cubicBezTo>
                  <a:pt x="5487988" y="0"/>
                  <a:pt x="6365478" y="290446"/>
                  <a:pt x="7090966" y="871339"/>
                </a:cubicBezTo>
                <a:cubicBezTo>
                  <a:pt x="7816453" y="1452100"/>
                  <a:pt x="8241242" y="2248892"/>
                  <a:pt x="8365331" y="3261717"/>
                </a:cubicBezTo>
                <a:lnTo>
                  <a:pt x="6436717" y="3261717"/>
                </a:lnTo>
                <a:cubicBezTo>
                  <a:pt x="6349934" y="2786261"/>
                  <a:pt x="6114256" y="2402814"/>
                  <a:pt x="5729685" y="2111375"/>
                </a:cubicBezTo>
                <a:cubicBezTo>
                  <a:pt x="5345245" y="1819936"/>
                  <a:pt x="4919464" y="1674217"/>
                  <a:pt x="4452342" y="1674217"/>
                </a:cubicBezTo>
                <a:cubicBezTo>
                  <a:pt x="3675129" y="1674217"/>
                  <a:pt x="3070490" y="1958445"/>
                  <a:pt x="2638425" y="2526903"/>
                </a:cubicBezTo>
                <a:cubicBezTo>
                  <a:pt x="2206493" y="3095360"/>
                  <a:pt x="1990527" y="3848827"/>
                  <a:pt x="1990527" y="4787304"/>
                </a:cubicBezTo>
                <a:cubicBezTo>
                  <a:pt x="1990527" y="5684374"/>
                  <a:pt x="2204442" y="6414029"/>
                  <a:pt x="2632274" y="6976269"/>
                </a:cubicBezTo>
                <a:cubicBezTo>
                  <a:pt x="3060237" y="7538508"/>
                  <a:pt x="3668977" y="7819628"/>
                  <a:pt x="4458494" y="7819628"/>
                </a:cubicBezTo>
                <a:cubicBezTo>
                  <a:pt x="5033169" y="7819628"/>
                  <a:pt x="5498240" y="7642886"/>
                  <a:pt x="5853708" y="7289403"/>
                </a:cubicBezTo>
                <a:cubicBezTo>
                  <a:pt x="6209308" y="6935920"/>
                  <a:pt x="6428449" y="6436717"/>
                  <a:pt x="6511131" y="5791795"/>
                </a:cubicBezTo>
                <a:lnTo>
                  <a:pt x="8445897" y="5791795"/>
                </a:lnTo>
                <a:cubicBezTo>
                  <a:pt x="8330142" y="6945246"/>
                  <a:pt x="7911571" y="7851709"/>
                  <a:pt x="7190185" y="8511183"/>
                </a:cubicBezTo>
                <a:cubicBezTo>
                  <a:pt x="6468798" y="9170524"/>
                  <a:pt x="5558235" y="9500194"/>
                  <a:pt x="4458494" y="9500194"/>
                </a:cubicBezTo>
                <a:cubicBezTo>
                  <a:pt x="3586295" y="9500194"/>
                  <a:pt x="2810140" y="9300698"/>
                  <a:pt x="2130028" y="8901708"/>
                </a:cubicBezTo>
                <a:cubicBezTo>
                  <a:pt x="1449917" y="8502716"/>
                  <a:pt x="924851" y="7939418"/>
                  <a:pt x="554831" y="7211814"/>
                </a:cubicBezTo>
                <a:cubicBezTo>
                  <a:pt x="184944" y="6484210"/>
                  <a:pt x="0" y="5676040"/>
                  <a:pt x="0" y="4787304"/>
                </a:cubicBezTo>
                <a:cubicBezTo>
                  <a:pt x="0" y="3394009"/>
                  <a:pt x="407194" y="2247834"/>
                  <a:pt x="1221581" y="1348779"/>
                </a:cubicBezTo>
                <a:cubicBezTo>
                  <a:pt x="2035969" y="449593"/>
                  <a:pt x="3114940" y="0"/>
                  <a:pt x="4458494" y="0"/>
                </a:cubicBezTo>
                <a:close/>
                <a:moveTo>
                  <a:pt x="8799314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46" name="Freeform 3946"/>
          <p:cNvSpPr/>
          <p:nvPr/>
        </p:nvSpPr>
        <p:spPr>
          <a:xfrm rot="0" flipH="0" flipV="0">
            <a:off x="15742957" y="1347993"/>
            <a:ext cx="144551" cy="190390"/>
          </a:xfrm>
          <a:custGeom>
            <a:pathLst>
              <a:path w="6883400" h="9066212">
                <a:moveTo>
                  <a:pt x="6784181" y="0"/>
                </a:moveTo>
                <a:lnTo>
                  <a:pt x="6784181" y="1674416"/>
                </a:lnTo>
                <a:lnTo>
                  <a:pt x="1996877" y="1674416"/>
                </a:lnTo>
                <a:lnTo>
                  <a:pt x="1996877" y="3615333"/>
                </a:lnTo>
                <a:lnTo>
                  <a:pt x="6387306" y="3615333"/>
                </a:lnTo>
                <a:lnTo>
                  <a:pt x="6387306" y="5165725"/>
                </a:lnTo>
                <a:lnTo>
                  <a:pt x="1996877" y="5165725"/>
                </a:lnTo>
                <a:lnTo>
                  <a:pt x="1996877" y="7391797"/>
                </a:lnTo>
                <a:lnTo>
                  <a:pt x="6883400" y="7391797"/>
                </a:lnTo>
                <a:lnTo>
                  <a:pt x="688340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47" name="Freeform 3947"/>
          <p:cNvSpPr/>
          <p:nvPr/>
        </p:nvSpPr>
        <p:spPr>
          <a:xfrm rot="0" flipH="0" flipV="0">
            <a:off x="15915512" y="1347993"/>
            <a:ext cx="164083" cy="190390"/>
          </a:xfrm>
          <a:custGeom>
            <a:pathLst>
              <a:path w="7813477" h="9066212">
                <a:moveTo>
                  <a:pt x="4942483" y="0"/>
                </a:moveTo>
                <a:cubicBezTo>
                  <a:pt x="5674188" y="0"/>
                  <a:pt x="6291197" y="235678"/>
                  <a:pt x="6793508" y="707033"/>
                </a:cubicBezTo>
                <a:cubicBezTo>
                  <a:pt x="7295819" y="1178256"/>
                  <a:pt x="7546975" y="1777669"/>
                  <a:pt x="7546975" y="2505273"/>
                </a:cubicBezTo>
                <a:cubicBezTo>
                  <a:pt x="7546975" y="3075848"/>
                  <a:pt x="7428111" y="3548195"/>
                  <a:pt x="7190383" y="3922316"/>
                </a:cubicBezTo>
                <a:cubicBezTo>
                  <a:pt x="6952655" y="4296437"/>
                  <a:pt x="6591961" y="4580665"/>
                  <a:pt x="6108303" y="4775002"/>
                </a:cubicBezTo>
                <a:lnTo>
                  <a:pt x="6108303" y="4799806"/>
                </a:lnTo>
                <a:cubicBezTo>
                  <a:pt x="6534018" y="4911460"/>
                  <a:pt x="6860580" y="5165725"/>
                  <a:pt x="7087989" y="5562600"/>
                </a:cubicBezTo>
                <a:cubicBezTo>
                  <a:pt x="7315399" y="5959475"/>
                  <a:pt x="7439422" y="6567157"/>
                  <a:pt x="7460060" y="7385645"/>
                </a:cubicBezTo>
                <a:cubicBezTo>
                  <a:pt x="7476596" y="8204266"/>
                  <a:pt x="7594402" y="8764455"/>
                  <a:pt x="7813477" y="9066212"/>
                </a:cubicBezTo>
                <a:lnTo>
                  <a:pt x="5816799" y="9066212"/>
                </a:lnTo>
                <a:cubicBezTo>
                  <a:pt x="5701044" y="8772657"/>
                  <a:pt x="5622462" y="8297201"/>
                  <a:pt x="5581055" y="7639844"/>
                </a:cubicBezTo>
                <a:cubicBezTo>
                  <a:pt x="5519142" y="6746875"/>
                  <a:pt x="5369322" y="6171208"/>
                  <a:pt x="5131594" y="5912842"/>
                </a:cubicBezTo>
                <a:cubicBezTo>
                  <a:pt x="4893866" y="5654477"/>
                  <a:pt x="4529005" y="5525294"/>
                  <a:pt x="4037013" y="5525294"/>
                </a:cubicBezTo>
                <a:lnTo>
                  <a:pt x="1996877" y="5525294"/>
                </a:lnTo>
                <a:lnTo>
                  <a:pt x="199687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4223147" y="4099123"/>
                </a:moveTo>
                <a:cubicBezTo>
                  <a:pt x="4640660" y="4099123"/>
                  <a:pt x="4966163" y="3997854"/>
                  <a:pt x="5199658" y="3795316"/>
                </a:cubicBezTo>
                <a:cubicBezTo>
                  <a:pt x="5433285" y="3592645"/>
                  <a:pt x="5550099" y="3261849"/>
                  <a:pt x="5550099" y="2802930"/>
                </a:cubicBezTo>
                <a:cubicBezTo>
                  <a:pt x="5550099" y="2372982"/>
                  <a:pt x="5437452" y="2056739"/>
                  <a:pt x="5212160" y="1854200"/>
                </a:cubicBezTo>
                <a:cubicBezTo>
                  <a:pt x="4986867" y="1651661"/>
                  <a:pt x="4657196" y="1550392"/>
                  <a:pt x="4223147" y="1550392"/>
                </a:cubicBezTo>
                <a:lnTo>
                  <a:pt x="1996877" y="1550392"/>
                </a:lnTo>
                <a:lnTo>
                  <a:pt x="1996877" y="4099123"/>
                </a:lnTo>
                <a:close/>
                <a:moveTo>
                  <a:pt x="4092774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48" name="Freeform 3948"/>
          <p:cNvSpPr/>
          <p:nvPr/>
        </p:nvSpPr>
        <p:spPr>
          <a:xfrm rot="0" flipH="0" flipV="0">
            <a:off x="16108070" y="1347993"/>
            <a:ext cx="160828" cy="190390"/>
          </a:xfrm>
          <a:custGeom>
            <a:pathLst>
              <a:path w="7658497" h="9066212">
                <a:moveTo>
                  <a:pt x="1984375" y="0"/>
                </a:moveTo>
                <a:lnTo>
                  <a:pt x="5767189" y="6083498"/>
                </a:lnTo>
                <a:lnTo>
                  <a:pt x="5791994" y="6083498"/>
                </a:lnTo>
                <a:lnTo>
                  <a:pt x="5791994" y="0"/>
                </a:lnTo>
                <a:lnTo>
                  <a:pt x="7658497" y="0"/>
                </a:lnTo>
                <a:lnTo>
                  <a:pt x="7658497" y="9066212"/>
                </a:lnTo>
                <a:lnTo>
                  <a:pt x="5667970" y="9066212"/>
                </a:lnTo>
                <a:lnTo>
                  <a:pt x="1891506" y="2995216"/>
                </a:lnTo>
                <a:lnTo>
                  <a:pt x="1866702" y="2995216"/>
                </a:lnTo>
                <a:lnTo>
                  <a:pt x="1866702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49" name="Freeform 3949"/>
          <p:cNvSpPr/>
          <p:nvPr/>
        </p:nvSpPr>
        <p:spPr>
          <a:xfrm rot="0" flipH="0" flipV="0">
            <a:off x="16302832" y="1347993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50" name="Freeform 3950"/>
          <p:cNvSpPr/>
          <p:nvPr/>
        </p:nvSpPr>
        <p:spPr>
          <a:xfrm rot="0" flipH="0" flipV="0">
            <a:off x="16371373" y="1347993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51" name="Freeform 3951"/>
          <p:cNvSpPr/>
          <p:nvPr/>
        </p:nvSpPr>
        <p:spPr>
          <a:xfrm rot="0" flipH="0" flipV="0">
            <a:off x="16438873" y="1396828"/>
            <a:ext cx="129312" cy="141555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52" name="Freeform 3952"/>
          <p:cNvSpPr/>
          <p:nvPr/>
        </p:nvSpPr>
        <p:spPr>
          <a:xfrm rot="0" flipH="0" flipV="0">
            <a:off x="12016451" y="1734172"/>
            <a:ext cx="154933" cy="172258"/>
          </a:xfrm>
          <a:custGeom>
            <a:pathLst>
              <a:path w="8154392" h="9066212">
                <a:moveTo>
                  <a:pt x="5525095" y="0"/>
                </a:moveTo>
                <a:cubicBezTo>
                  <a:pt x="6368455" y="0"/>
                  <a:pt x="7017478" y="212923"/>
                  <a:pt x="7472164" y="638770"/>
                </a:cubicBezTo>
                <a:cubicBezTo>
                  <a:pt x="7926983" y="1064617"/>
                  <a:pt x="8154392" y="1682684"/>
                  <a:pt x="8154392" y="2492970"/>
                </a:cubicBezTo>
                <a:cubicBezTo>
                  <a:pt x="8154392" y="3022137"/>
                  <a:pt x="8007614" y="3517238"/>
                  <a:pt x="7714060" y="3978275"/>
                </a:cubicBezTo>
                <a:cubicBezTo>
                  <a:pt x="7420636" y="4439179"/>
                  <a:pt x="7014501" y="4784328"/>
                  <a:pt x="6495653" y="5013722"/>
                </a:cubicBezTo>
                <a:cubicBezTo>
                  <a:pt x="5976805" y="5243116"/>
                  <a:pt x="5394920" y="5357812"/>
                  <a:pt x="4749999" y="5357812"/>
                </a:cubicBezTo>
                <a:lnTo>
                  <a:pt x="1996678" y="5357812"/>
                </a:lnTo>
                <a:lnTo>
                  <a:pt x="1209080" y="9066212"/>
                </a:lnTo>
                <a:lnTo>
                  <a:pt x="0" y="9066212"/>
                </a:lnTo>
                <a:lnTo>
                  <a:pt x="1891308" y="0"/>
                </a:lnTo>
                <a:close/>
                <a:moveTo>
                  <a:pt x="8979297" y="9066212"/>
                </a:moveTo>
                <a:moveTo>
                  <a:pt x="2213769" y="4340820"/>
                </a:moveTo>
                <a:lnTo>
                  <a:pt x="4991894" y="4340820"/>
                </a:lnTo>
                <a:cubicBezTo>
                  <a:pt x="5570670" y="4340820"/>
                  <a:pt x="6041959" y="4176514"/>
                  <a:pt x="6405761" y="3847902"/>
                </a:cubicBezTo>
                <a:cubicBezTo>
                  <a:pt x="6769563" y="3519289"/>
                  <a:pt x="6951464" y="3069696"/>
                  <a:pt x="6951464" y="2499122"/>
                </a:cubicBezTo>
                <a:cubicBezTo>
                  <a:pt x="6951464" y="2019564"/>
                  <a:pt x="6823274" y="1652653"/>
                  <a:pt x="6566892" y="1398389"/>
                </a:cubicBezTo>
                <a:cubicBezTo>
                  <a:pt x="6310643" y="1144125"/>
                  <a:pt x="5955110" y="1016992"/>
                  <a:pt x="5500291" y="1016992"/>
                </a:cubicBezTo>
                <a:lnTo>
                  <a:pt x="2908300" y="1016992"/>
                </a:lnTo>
                <a:close/>
                <a:moveTo>
                  <a:pt x="463847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53" name="Freeform 3953"/>
          <p:cNvSpPr/>
          <p:nvPr/>
        </p:nvSpPr>
        <p:spPr>
          <a:xfrm rot="0" flipH="0" flipV="0">
            <a:off x="12163738" y="1736057"/>
            <a:ext cx="114760" cy="173317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54" name="Freeform 3954"/>
          <p:cNvSpPr/>
          <p:nvPr/>
        </p:nvSpPr>
        <p:spPr>
          <a:xfrm rot="0" flipH="0" flipV="0">
            <a:off x="12288973" y="1736057"/>
            <a:ext cx="114760" cy="173317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55" name="Freeform 3955"/>
          <p:cNvSpPr/>
          <p:nvPr/>
        </p:nvSpPr>
        <p:spPr>
          <a:xfrm rot="0" flipH="0" flipV="0">
            <a:off x="12424576" y="1744778"/>
            <a:ext cx="70222" cy="163066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56" name="Freeform 3956"/>
          <p:cNvSpPr/>
          <p:nvPr/>
        </p:nvSpPr>
        <p:spPr>
          <a:xfrm rot="0" flipH="0" flipV="0">
            <a:off x="12493561" y="1736057"/>
            <a:ext cx="121592" cy="173317"/>
          </a:xfrm>
          <a:custGeom>
            <a:pathLst>
              <a:path w="6399610" h="9121972">
                <a:moveTo>
                  <a:pt x="3671094" y="2251075"/>
                </a:moveTo>
                <a:cubicBezTo>
                  <a:pt x="4564063" y="2251075"/>
                  <a:pt x="5242057" y="2485694"/>
                  <a:pt x="5705078" y="2954933"/>
                </a:cubicBezTo>
                <a:cubicBezTo>
                  <a:pt x="6168099" y="3424171"/>
                  <a:pt x="6399610" y="4094956"/>
                  <a:pt x="6399610" y="4967287"/>
                </a:cubicBezTo>
                <a:cubicBezTo>
                  <a:pt x="6399610" y="6128940"/>
                  <a:pt x="6059554" y="7111801"/>
                  <a:pt x="5379442" y="7915870"/>
                </a:cubicBezTo>
                <a:cubicBezTo>
                  <a:pt x="4699463" y="8719939"/>
                  <a:pt x="3828190" y="9121972"/>
                  <a:pt x="2765624" y="9121972"/>
                </a:cubicBezTo>
                <a:cubicBezTo>
                  <a:pt x="1938801" y="9121972"/>
                  <a:pt x="1271125" y="8869825"/>
                  <a:pt x="762595" y="8365529"/>
                </a:cubicBezTo>
                <a:cubicBezTo>
                  <a:pt x="254199" y="7861101"/>
                  <a:pt x="0" y="7195476"/>
                  <a:pt x="0" y="6368653"/>
                </a:cubicBezTo>
                <a:cubicBezTo>
                  <a:pt x="0" y="5252508"/>
                  <a:pt x="338998" y="4287242"/>
                  <a:pt x="1016992" y="3472854"/>
                </a:cubicBezTo>
                <a:cubicBezTo>
                  <a:pt x="1694987" y="2658335"/>
                  <a:pt x="2579688" y="2251075"/>
                  <a:pt x="3671094" y="2251075"/>
                </a:cubicBezTo>
                <a:close/>
                <a:moveTo>
                  <a:pt x="6498828" y="8966993"/>
                </a:moveTo>
                <a:moveTo>
                  <a:pt x="1078905" y="6362501"/>
                </a:moveTo>
                <a:cubicBezTo>
                  <a:pt x="1078905" y="6937176"/>
                  <a:pt x="1240102" y="7381610"/>
                  <a:pt x="1562497" y="7695803"/>
                </a:cubicBezTo>
                <a:cubicBezTo>
                  <a:pt x="1885024" y="8009996"/>
                  <a:pt x="2323306" y="8167092"/>
                  <a:pt x="2877344" y="8167092"/>
                </a:cubicBezTo>
                <a:cubicBezTo>
                  <a:pt x="3571875" y="8167092"/>
                  <a:pt x="4152702" y="7843573"/>
                  <a:pt x="4619824" y="7196534"/>
                </a:cubicBezTo>
                <a:cubicBezTo>
                  <a:pt x="5086945" y="6549496"/>
                  <a:pt x="5320506" y="5835319"/>
                  <a:pt x="5320506" y="5054004"/>
                </a:cubicBezTo>
                <a:cubicBezTo>
                  <a:pt x="5320506" y="4500099"/>
                  <a:pt x="5169628" y="4052623"/>
                  <a:pt x="4867870" y="3711575"/>
                </a:cubicBezTo>
                <a:cubicBezTo>
                  <a:pt x="4566113" y="3370394"/>
                  <a:pt x="4136165" y="3199804"/>
                  <a:pt x="3578027" y="3199804"/>
                </a:cubicBezTo>
                <a:cubicBezTo>
                  <a:pt x="2866959" y="3199804"/>
                  <a:pt x="2272639" y="3524382"/>
                  <a:pt x="1795066" y="4173537"/>
                </a:cubicBezTo>
                <a:cubicBezTo>
                  <a:pt x="1317625" y="4822560"/>
                  <a:pt x="1078905" y="5552215"/>
                  <a:pt x="1078905" y="6362501"/>
                </a:cubicBezTo>
                <a:close/>
                <a:moveTo>
                  <a:pt x="2387402" y="8966993"/>
                </a:moveTo>
                <a:moveTo>
                  <a:pt x="3782616" y="0"/>
                </a:moveTo>
                <a:lnTo>
                  <a:pt x="3516114" y="1320998"/>
                </a:lnTo>
                <a:lnTo>
                  <a:pt x="2387402" y="1320998"/>
                </a:lnTo>
                <a:lnTo>
                  <a:pt x="2654102" y="0"/>
                </a:lnTo>
                <a:close/>
                <a:moveTo>
                  <a:pt x="8749903" y="8966993"/>
                </a:moveTo>
                <a:moveTo>
                  <a:pt x="5853906" y="0"/>
                </a:moveTo>
                <a:lnTo>
                  <a:pt x="5587206" y="1320998"/>
                </a:lnTo>
                <a:lnTo>
                  <a:pt x="4452342" y="1320998"/>
                </a:lnTo>
                <a:lnTo>
                  <a:pt x="4719042" y="0"/>
                </a:lnTo>
                <a:close/>
                <a:moveTo>
                  <a:pt x="8749903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57" name="Freeform 3957"/>
          <p:cNvSpPr/>
          <p:nvPr/>
        </p:nvSpPr>
        <p:spPr>
          <a:xfrm rot="0" flipH="0" flipV="0">
            <a:off x="12625820" y="1778827"/>
            <a:ext cx="108279" cy="130547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58" name="Freeform 3958"/>
          <p:cNvSpPr/>
          <p:nvPr/>
        </p:nvSpPr>
        <p:spPr>
          <a:xfrm rot="0" flipH="0" flipV="0">
            <a:off x="12747420" y="1781655"/>
            <a:ext cx="52784" cy="124774"/>
          </a:xfrm>
          <a:custGeom>
            <a:pathLst>
              <a:path w="2778125" h="6567090">
                <a:moveTo>
                  <a:pt x="2778125" y="0"/>
                </a:moveTo>
                <a:lnTo>
                  <a:pt x="2486621" y="1413867"/>
                </a:lnTo>
                <a:lnTo>
                  <a:pt x="1066602" y="1413867"/>
                </a:lnTo>
                <a:lnTo>
                  <a:pt x="1358107" y="0"/>
                </a:lnTo>
                <a:close/>
                <a:moveTo>
                  <a:pt x="6374805" y="6567090"/>
                </a:moveTo>
                <a:moveTo>
                  <a:pt x="1711524" y="5159375"/>
                </a:moveTo>
                <a:lnTo>
                  <a:pt x="1420019" y="6567090"/>
                </a:lnTo>
                <a:lnTo>
                  <a:pt x="0" y="6567090"/>
                </a:lnTo>
                <a:lnTo>
                  <a:pt x="279004" y="5159375"/>
                </a:lnTo>
                <a:close/>
                <a:moveTo>
                  <a:pt x="1215430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59" name="Freeform 3959"/>
          <p:cNvSpPr/>
          <p:nvPr/>
        </p:nvSpPr>
        <p:spPr>
          <a:xfrm rot="0" flipH="0" flipV="0">
            <a:off x="12885459" y="1744778"/>
            <a:ext cx="70222" cy="163066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60" name="Freeform 3960"/>
          <p:cNvSpPr/>
          <p:nvPr/>
        </p:nvSpPr>
        <p:spPr>
          <a:xfrm rot="0" flipH="0" flipV="0">
            <a:off x="12938017" y="1781655"/>
            <a:ext cx="137028" cy="175440"/>
          </a:xfrm>
          <a:custGeom>
            <a:pathLst>
              <a:path w="7212011" h="9233693">
                <a:moveTo>
                  <a:pt x="2486619" y="0"/>
                </a:moveTo>
                <a:lnTo>
                  <a:pt x="3249413" y="5221486"/>
                </a:lnTo>
                <a:lnTo>
                  <a:pt x="3274218" y="5221486"/>
                </a:lnTo>
                <a:lnTo>
                  <a:pt x="6033690" y="0"/>
                </a:lnTo>
                <a:lnTo>
                  <a:pt x="7212011" y="0"/>
                </a:lnTo>
                <a:lnTo>
                  <a:pt x="2871191" y="7677149"/>
                </a:lnTo>
                <a:cubicBezTo>
                  <a:pt x="2813247" y="7784570"/>
                  <a:pt x="2674738" y="7991209"/>
                  <a:pt x="2455663" y="8297068"/>
                </a:cubicBezTo>
                <a:cubicBezTo>
                  <a:pt x="2236588" y="8603058"/>
                  <a:pt x="1992642" y="8835627"/>
                  <a:pt x="1723826" y="8994774"/>
                </a:cubicBezTo>
                <a:cubicBezTo>
                  <a:pt x="1455141" y="9154053"/>
                  <a:pt x="1132680" y="9233693"/>
                  <a:pt x="756444" y="9233693"/>
                </a:cubicBezTo>
                <a:cubicBezTo>
                  <a:pt x="615950" y="9233693"/>
                  <a:pt x="469238" y="9215040"/>
                  <a:pt x="316309" y="9177733"/>
                </a:cubicBezTo>
                <a:cubicBezTo>
                  <a:pt x="163248" y="9140559"/>
                  <a:pt x="57811" y="9103385"/>
                  <a:pt x="0" y="9066211"/>
                </a:cubicBezTo>
                <a:lnTo>
                  <a:pt x="192087" y="8191896"/>
                </a:lnTo>
                <a:cubicBezTo>
                  <a:pt x="287205" y="8249707"/>
                  <a:pt x="389533" y="8294091"/>
                  <a:pt x="499070" y="8325047"/>
                </a:cubicBezTo>
                <a:cubicBezTo>
                  <a:pt x="608608" y="8356136"/>
                  <a:pt x="713052" y="8371680"/>
                  <a:pt x="812402" y="8371680"/>
                </a:cubicBezTo>
                <a:cubicBezTo>
                  <a:pt x="1188507" y="8371680"/>
                  <a:pt x="1490265" y="8188721"/>
                  <a:pt x="1717674" y="7822802"/>
                </a:cubicBezTo>
                <a:cubicBezTo>
                  <a:pt x="1945083" y="7457016"/>
                  <a:pt x="2201398" y="7038445"/>
                  <a:pt x="2486619" y="6567090"/>
                </a:cubicBezTo>
                <a:lnTo>
                  <a:pt x="1333301" y="0"/>
                </a:lnTo>
                <a:close/>
                <a:moveTo>
                  <a:pt x="736699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61" name="Freeform 3961"/>
          <p:cNvSpPr/>
          <p:nvPr/>
        </p:nvSpPr>
        <p:spPr>
          <a:xfrm rot="0" flipH="0" flipV="0">
            <a:off x="13073164" y="1736057"/>
            <a:ext cx="121592" cy="173317"/>
          </a:xfrm>
          <a:custGeom>
            <a:pathLst>
              <a:path w="6399610" h="9121972">
                <a:moveTo>
                  <a:pt x="3671094" y="2251075"/>
                </a:moveTo>
                <a:cubicBezTo>
                  <a:pt x="4564063" y="2251075"/>
                  <a:pt x="5242057" y="2485694"/>
                  <a:pt x="5705078" y="2954933"/>
                </a:cubicBezTo>
                <a:cubicBezTo>
                  <a:pt x="6168099" y="3424171"/>
                  <a:pt x="6399610" y="4094956"/>
                  <a:pt x="6399610" y="4967287"/>
                </a:cubicBezTo>
                <a:cubicBezTo>
                  <a:pt x="6399610" y="6128940"/>
                  <a:pt x="6059554" y="7111801"/>
                  <a:pt x="5379442" y="7915870"/>
                </a:cubicBezTo>
                <a:cubicBezTo>
                  <a:pt x="4699463" y="8719939"/>
                  <a:pt x="3828190" y="9121972"/>
                  <a:pt x="2765624" y="9121972"/>
                </a:cubicBezTo>
                <a:cubicBezTo>
                  <a:pt x="1938801" y="9121972"/>
                  <a:pt x="1271125" y="8869825"/>
                  <a:pt x="762595" y="8365529"/>
                </a:cubicBezTo>
                <a:cubicBezTo>
                  <a:pt x="254199" y="7861101"/>
                  <a:pt x="0" y="7195476"/>
                  <a:pt x="0" y="6368653"/>
                </a:cubicBezTo>
                <a:cubicBezTo>
                  <a:pt x="0" y="5252508"/>
                  <a:pt x="338998" y="4287242"/>
                  <a:pt x="1016992" y="3472854"/>
                </a:cubicBezTo>
                <a:cubicBezTo>
                  <a:pt x="1694987" y="2658335"/>
                  <a:pt x="2579688" y="2251075"/>
                  <a:pt x="3671094" y="2251075"/>
                </a:cubicBezTo>
                <a:close/>
                <a:moveTo>
                  <a:pt x="6498828" y="8966993"/>
                </a:moveTo>
                <a:moveTo>
                  <a:pt x="1078905" y="6362501"/>
                </a:moveTo>
                <a:cubicBezTo>
                  <a:pt x="1078905" y="6937176"/>
                  <a:pt x="1240102" y="7381610"/>
                  <a:pt x="1562497" y="7695803"/>
                </a:cubicBezTo>
                <a:cubicBezTo>
                  <a:pt x="1885024" y="8009996"/>
                  <a:pt x="2323306" y="8167092"/>
                  <a:pt x="2877344" y="8167092"/>
                </a:cubicBezTo>
                <a:cubicBezTo>
                  <a:pt x="3571875" y="8167092"/>
                  <a:pt x="4152702" y="7843573"/>
                  <a:pt x="4619824" y="7196534"/>
                </a:cubicBezTo>
                <a:cubicBezTo>
                  <a:pt x="5086945" y="6549496"/>
                  <a:pt x="5320506" y="5835319"/>
                  <a:pt x="5320506" y="5054004"/>
                </a:cubicBezTo>
                <a:cubicBezTo>
                  <a:pt x="5320506" y="4500099"/>
                  <a:pt x="5169628" y="4052623"/>
                  <a:pt x="4867870" y="3711575"/>
                </a:cubicBezTo>
                <a:cubicBezTo>
                  <a:pt x="4566113" y="3370394"/>
                  <a:pt x="4136165" y="3199804"/>
                  <a:pt x="3578027" y="3199804"/>
                </a:cubicBezTo>
                <a:cubicBezTo>
                  <a:pt x="2866959" y="3199804"/>
                  <a:pt x="2272639" y="3524382"/>
                  <a:pt x="1795066" y="4173537"/>
                </a:cubicBezTo>
                <a:cubicBezTo>
                  <a:pt x="1317625" y="4822560"/>
                  <a:pt x="1078905" y="5552215"/>
                  <a:pt x="1078905" y="6362501"/>
                </a:cubicBezTo>
                <a:close/>
                <a:moveTo>
                  <a:pt x="2387402" y="8966993"/>
                </a:moveTo>
                <a:moveTo>
                  <a:pt x="3782616" y="0"/>
                </a:moveTo>
                <a:lnTo>
                  <a:pt x="3516114" y="1320998"/>
                </a:lnTo>
                <a:lnTo>
                  <a:pt x="2387402" y="1320998"/>
                </a:lnTo>
                <a:lnTo>
                  <a:pt x="2654102" y="0"/>
                </a:lnTo>
                <a:close/>
                <a:moveTo>
                  <a:pt x="8749903" y="8966993"/>
                </a:moveTo>
                <a:moveTo>
                  <a:pt x="5853906" y="0"/>
                </a:moveTo>
                <a:lnTo>
                  <a:pt x="5587206" y="1320998"/>
                </a:lnTo>
                <a:lnTo>
                  <a:pt x="4452342" y="1320998"/>
                </a:lnTo>
                <a:lnTo>
                  <a:pt x="4719042" y="0"/>
                </a:lnTo>
                <a:close/>
                <a:moveTo>
                  <a:pt x="8749903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62" name="Freeform 3962"/>
          <p:cNvSpPr/>
          <p:nvPr/>
        </p:nvSpPr>
        <p:spPr>
          <a:xfrm rot="0" flipH="0" flipV="0">
            <a:off x="13205423" y="1778827"/>
            <a:ext cx="108279" cy="130547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63" name="Freeform 3963"/>
          <p:cNvSpPr/>
          <p:nvPr/>
        </p:nvSpPr>
        <p:spPr>
          <a:xfrm rot="0" flipH="0" flipV="0">
            <a:off x="13322189" y="1734172"/>
            <a:ext cx="125246" cy="172258"/>
          </a:xfrm>
          <a:custGeom>
            <a:pathLst>
              <a:path w="6591894" h="9066212">
                <a:moveTo>
                  <a:pt x="2982911" y="0"/>
                </a:moveTo>
                <a:lnTo>
                  <a:pt x="1854199" y="5333008"/>
                </a:lnTo>
                <a:lnTo>
                  <a:pt x="1879003" y="5357812"/>
                </a:lnTo>
                <a:lnTo>
                  <a:pt x="5178027" y="2499122"/>
                </a:lnTo>
                <a:lnTo>
                  <a:pt x="6591894" y="2499122"/>
                </a:lnTo>
                <a:lnTo>
                  <a:pt x="3733203" y="4923830"/>
                </a:lnTo>
                <a:lnTo>
                  <a:pt x="5358010" y="9066212"/>
                </a:lnTo>
                <a:lnTo>
                  <a:pt x="4148731" y="9066212"/>
                </a:lnTo>
                <a:lnTo>
                  <a:pt x="2871191" y="5574903"/>
                </a:lnTo>
                <a:lnTo>
                  <a:pt x="1575195" y="6728420"/>
                </a:ln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64" name="Freeform 3964"/>
          <p:cNvSpPr/>
          <p:nvPr/>
        </p:nvSpPr>
        <p:spPr>
          <a:xfrm rot="0" flipH="0" flipV="0">
            <a:off x="13440826" y="1778827"/>
            <a:ext cx="117117" cy="130547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65" name="Freeform 3965"/>
          <p:cNvSpPr/>
          <p:nvPr/>
        </p:nvSpPr>
        <p:spPr>
          <a:xfrm rot="0" flipH="0" flipV="0">
            <a:off x="13566867" y="1778827"/>
            <a:ext cx="121830" cy="127602"/>
          </a:xfrm>
          <a:custGeom>
            <a:pathLst>
              <a:path w="6412110" h="6715918">
                <a:moveTo>
                  <a:pt x="4582714" y="0"/>
                </a:moveTo>
                <a:cubicBezTo>
                  <a:pt x="5202898" y="0"/>
                  <a:pt x="5662810" y="135400"/>
                  <a:pt x="5962450" y="406201"/>
                </a:cubicBezTo>
                <a:cubicBezTo>
                  <a:pt x="6262223" y="677002"/>
                  <a:pt x="6412110" y="1101791"/>
                  <a:pt x="6412110" y="1680567"/>
                </a:cubicBezTo>
                <a:cubicBezTo>
                  <a:pt x="6412110" y="1796322"/>
                  <a:pt x="6402783" y="1931723"/>
                  <a:pt x="6384130" y="2086768"/>
                </a:cubicBezTo>
                <a:cubicBezTo>
                  <a:pt x="6365609" y="2241814"/>
                  <a:pt x="6310840" y="2536362"/>
                  <a:pt x="6219824" y="2970411"/>
                </a:cubicBezTo>
                <a:lnTo>
                  <a:pt x="5419922" y="6715918"/>
                </a:lnTo>
                <a:lnTo>
                  <a:pt x="4341017" y="6715918"/>
                </a:lnTo>
                <a:lnTo>
                  <a:pt x="5258791" y="2480468"/>
                </a:lnTo>
                <a:cubicBezTo>
                  <a:pt x="5308400" y="2166276"/>
                  <a:pt x="5333205" y="1959570"/>
                  <a:pt x="5333205" y="1860351"/>
                </a:cubicBezTo>
                <a:cubicBezTo>
                  <a:pt x="5333205" y="1575130"/>
                  <a:pt x="5230877" y="1351888"/>
                  <a:pt x="5026222" y="1190625"/>
                </a:cubicBezTo>
                <a:cubicBezTo>
                  <a:pt x="4821567" y="1029361"/>
                  <a:pt x="4543556" y="948729"/>
                  <a:pt x="4192189" y="948729"/>
                </a:cubicBezTo>
                <a:cubicBezTo>
                  <a:pt x="3687761" y="948729"/>
                  <a:pt x="3199869" y="1149283"/>
                  <a:pt x="2728514" y="1550392"/>
                </a:cubicBezTo>
                <a:cubicBezTo>
                  <a:pt x="2257291" y="1951368"/>
                  <a:pt x="1965853" y="2443294"/>
                  <a:pt x="1854199" y="3026172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82910" y="148828"/>
                </a:lnTo>
                <a:lnTo>
                  <a:pt x="2424706" y="148828"/>
                </a:lnTo>
                <a:lnTo>
                  <a:pt x="2220117" y="1141015"/>
                </a:lnTo>
                <a:lnTo>
                  <a:pt x="2244922" y="1141015"/>
                </a:lnTo>
                <a:cubicBezTo>
                  <a:pt x="2513606" y="777213"/>
                  <a:pt x="2850487" y="496093"/>
                  <a:pt x="3255564" y="297656"/>
                </a:cubicBezTo>
                <a:cubicBezTo>
                  <a:pt x="3660774" y="99218"/>
                  <a:pt x="4103157" y="0"/>
                  <a:pt x="4582714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66" name="Freeform 3966"/>
          <p:cNvSpPr/>
          <p:nvPr/>
        </p:nvSpPr>
        <p:spPr>
          <a:xfrm rot="0" flipH="0" flipV="0">
            <a:off x="13710223" y="1744778"/>
            <a:ext cx="70222" cy="163066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67" name="Freeform 3967"/>
          <p:cNvSpPr/>
          <p:nvPr/>
        </p:nvSpPr>
        <p:spPr>
          <a:xfrm rot="0" flipH="0" flipV="0">
            <a:off x="13779129" y="1778827"/>
            <a:ext cx="117117" cy="130547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68" name="Freeform 3968"/>
          <p:cNvSpPr/>
          <p:nvPr/>
        </p:nvSpPr>
        <p:spPr>
          <a:xfrm rot="0" flipH="0" flipV="0">
            <a:off x="13905171" y="1734172"/>
            <a:ext cx="56675" cy="172258"/>
          </a:xfrm>
          <a:custGeom>
            <a:pathLst>
              <a:path w="2982911" h="9066212">
                <a:moveTo>
                  <a:pt x="2982911" y="0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903808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69" name="Freeform 3969"/>
          <p:cNvSpPr/>
          <p:nvPr/>
        </p:nvSpPr>
        <p:spPr>
          <a:xfrm rot="0" flipH="0" flipV="0">
            <a:off x="13962276" y="1778827"/>
            <a:ext cx="117117" cy="130547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70" name="Freeform 3970"/>
          <p:cNvSpPr/>
          <p:nvPr/>
        </p:nvSpPr>
        <p:spPr>
          <a:xfrm rot="0" flipH="0" flipV="0">
            <a:off x="14088316" y="1778827"/>
            <a:ext cx="121830" cy="127602"/>
          </a:xfrm>
          <a:custGeom>
            <a:pathLst>
              <a:path w="6412110" h="6715918">
                <a:moveTo>
                  <a:pt x="4582714" y="0"/>
                </a:moveTo>
                <a:cubicBezTo>
                  <a:pt x="5202898" y="0"/>
                  <a:pt x="5662810" y="135400"/>
                  <a:pt x="5962450" y="406201"/>
                </a:cubicBezTo>
                <a:cubicBezTo>
                  <a:pt x="6262223" y="677002"/>
                  <a:pt x="6412110" y="1101791"/>
                  <a:pt x="6412110" y="1680567"/>
                </a:cubicBezTo>
                <a:cubicBezTo>
                  <a:pt x="6412110" y="1796322"/>
                  <a:pt x="6402783" y="1931723"/>
                  <a:pt x="6384130" y="2086768"/>
                </a:cubicBezTo>
                <a:cubicBezTo>
                  <a:pt x="6365609" y="2241814"/>
                  <a:pt x="6310840" y="2536362"/>
                  <a:pt x="6219824" y="2970411"/>
                </a:cubicBezTo>
                <a:lnTo>
                  <a:pt x="5419922" y="6715918"/>
                </a:lnTo>
                <a:lnTo>
                  <a:pt x="4341017" y="6715918"/>
                </a:lnTo>
                <a:lnTo>
                  <a:pt x="5258791" y="2480468"/>
                </a:lnTo>
                <a:cubicBezTo>
                  <a:pt x="5308400" y="2166276"/>
                  <a:pt x="5333205" y="1959570"/>
                  <a:pt x="5333205" y="1860351"/>
                </a:cubicBezTo>
                <a:cubicBezTo>
                  <a:pt x="5333205" y="1575130"/>
                  <a:pt x="5230877" y="1351888"/>
                  <a:pt x="5026222" y="1190625"/>
                </a:cubicBezTo>
                <a:cubicBezTo>
                  <a:pt x="4821567" y="1029361"/>
                  <a:pt x="4543556" y="948729"/>
                  <a:pt x="4192189" y="948729"/>
                </a:cubicBezTo>
                <a:cubicBezTo>
                  <a:pt x="3687761" y="948729"/>
                  <a:pt x="3199869" y="1149283"/>
                  <a:pt x="2728514" y="1550392"/>
                </a:cubicBezTo>
                <a:cubicBezTo>
                  <a:pt x="2257291" y="1951368"/>
                  <a:pt x="1965853" y="2443294"/>
                  <a:pt x="1854199" y="3026172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82910" y="148828"/>
                </a:lnTo>
                <a:lnTo>
                  <a:pt x="2424706" y="148828"/>
                </a:lnTo>
                <a:lnTo>
                  <a:pt x="2220117" y="1141015"/>
                </a:lnTo>
                <a:lnTo>
                  <a:pt x="2244922" y="1141015"/>
                </a:lnTo>
                <a:cubicBezTo>
                  <a:pt x="2513606" y="777213"/>
                  <a:pt x="2850487" y="496093"/>
                  <a:pt x="3255564" y="297656"/>
                </a:cubicBezTo>
                <a:cubicBezTo>
                  <a:pt x="3660774" y="99218"/>
                  <a:pt x="4103157" y="0"/>
                  <a:pt x="4582714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71" name="Freeform 3971"/>
          <p:cNvSpPr/>
          <p:nvPr/>
        </p:nvSpPr>
        <p:spPr>
          <a:xfrm rot="0" flipH="0" flipV="0">
            <a:off x="14299691" y="1730051"/>
            <a:ext cx="160238" cy="180503"/>
          </a:xfrm>
          <a:custGeom>
            <a:pathLst>
              <a:path w="8433594" h="9500194">
                <a:moveTo>
                  <a:pt x="4979392" y="0"/>
                </a:moveTo>
                <a:cubicBezTo>
                  <a:pt x="6008886" y="0"/>
                  <a:pt x="6838818" y="270801"/>
                  <a:pt x="7469188" y="812403"/>
                </a:cubicBezTo>
                <a:cubicBezTo>
                  <a:pt x="8099689" y="1353873"/>
                  <a:pt x="8421158" y="2128970"/>
                  <a:pt x="8433594" y="3137694"/>
                </a:cubicBezTo>
                <a:lnTo>
                  <a:pt x="7224316" y="3137694"/>
                </a:lnTo>
                <a:cubicBezTo>
                  <a:pt x="7224316" y="2451497"/>
                  <a:pt x="7022769" y="1926497"/>
                  <a:pt x="6619677" y="1562695"/>
                </a:cubicBezTo>
                <a:cubicBezTo>
                  <a:pt x="6216584" y="1198893"/>
                  <a:pt x="5669823" y="1016992"/>
                  <a:pt x="4979392" y="1016992"/>
                </a:cubicBezTo>
                <a:cubicBezTo>
                  <a:pt x="3834276" y="1016992"/>
                  <a:pt x="2918553" y="1459375"/>
                  <a:pt x="2232224" y="2344142"/>
                </a:cubicBezTo>
                <a:cubicBezTo>
                  <a:pt x="1546027" y="3228776"/>
                  <a:pt x="1202928" y="4289094"/>
                  <a:pt x="1202928" y="5525095"/>
                </a:cubicBezTo>
                <a:cubicBezTo>
                  <a:pt x="1202928" y="6447036"/>
                  <a:pt x="1432388" y="7170539"/>
                  <a:pt x="1891308" y="7695604"/>
                </a:cubicBezTo>
                <a:cubicBezTo>
                  <a:pt x="2350228" y="8220670"/>
                  <a:pt x="3015787" y="8483203"/>
                  <a:pt x="3887986" y="8483203"/>
                </a:cubicBezTo>
                <a:cubicBezTo>
                  <a:pt x="4594953" y="8483203"/>
                  <a:pt x="5185106" y="8294092"/>
                  <a:pt x="5658445" y="7915870"/>
                </a:cubicBezTo>
                <a:cubicBezTo>
                  <a:pt x="6131785" y="7537516"/>
                  <a:pt x="6475942" y="6972101"/>
                  <a:pt x="6690916" y="6219626"/>
                </a:cubicBezTo>
                <a:lnTo>
                  <a:pt x="7900194" y="6219626"/>
                </a:lnTo>
                <a:cubicBezTo>
                  <a:pt x="7648046" y="7306932"/>
                  <a:pt x="7178808" y="8125552"/>
                  <a:pt x="6492478" y="8675489"/>
                </a:cubicBezTo>
                <a:cubicBezTo>
                  <a:pt x="5806281" y="9225293"/>
                  <a:pt x="4938117" y="9500194"/>
                  <a:pt x="3887986" y="9500194"/>
                </a:cubicBezTo>
                <a:cubicBezTo>
                  <a:pt x="2660187" y="9500194"/>
                  <a:pt x="1705240" y="9152929"/>
                  <a:pt x="1023144" y="8458398"/>
                </a:cubicBezTo>
                <a:cubicBezTo>
                  <a:pt x="341048" y="7763867"/>
                  <a:pt x="0" y="6786099"/>
                  <a:pt x="0" y="5525095"/>
                </a:cubicBezTo>
                <a:cubicBezTo>
                  <a:pt x="0" y="3966567"/>
                  <a:pt x="465072" y="2656086"/>
                  <a:pt x="1395214" y="1593651"/>
                </a:cubicBezTo>
                <a:cubicBezTo>
                  <a:pt x="2325357" y="531217"/>
                  <a:pt x="3520083" y="0"/>
                  <a:pt x="4979392" y="0"/>
                </a:cubicBezTo>
                <a:close/>
                <a:moveTo>
                  <a:pt x="8799314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72" name="Freeform 3972"/>
          <p:cNvSpPr/>
          <p:nvPr/>
        </p:nvSpPr>
        <p:spPr>
          <a:xfrm rot="0" flipH="0" flipV="0">
            <a:off x="14466370" y="1734172"/>
            <a:ext cx="155171" cy="172258"/>
          </a:xfrm>
          <a:custGeom>
            <a:pathLst>
              <a:path w="8166894" h="9066212">
                <a:moveTo>
                  <a:pt x="8166894" y="0"/>
                </a:moveTo>
                <a:lnTo>
                  <a:pt x="7962305" y="1016992"/>
                </a:lnTo>
                <a:lnTo>
                  <a:pt x="2920603" y="1016992"/>
                </a:lnTo>
                <a:lnTo>
                  <a:pt x="2312988" y="3894336"/>
                </a:lnTo>
                <a:lnTo>
                  <a:pt x="7013377" y="3894336"/>
                </a:lnTo>
                <a:lnTo>
                  <a:pt x="6808788" y="4911328"/>
                </a:lnTo>
                <a:lnTo>
                  <a:pt x="2095897" y="4911328"/>
                </a:lnTo>
                <a:lnTo>
                  <a:pt x="1438672" y="8049220"/>
                </a:lnTo>
                <a:lnTo>
                  <a:pt x="6542088" y="8049220"/>
                </a:lnTo>
                <a:lnTo>
                  <a:pt x="6312694" y="9066212"/>
                </a:lnTo>
                <a:lnTo>
                  <a:pt x="0" y="9066212"/>
                </a:lnTo>
                <a:lnTo>
                  <a:pt x="1922264" y="0"/>
                </a:lnTo>
                <a:close/>
                <a:moveTo>
                  <a:pt x="89792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73" name="Freeform 3973"/>
          <p:cNvSpPr/>
          <p:nvPr/>
        </p:nvSpPr>
        <p:spPr>
          <a:xfrm rot="0" flipH="0" flipV="0">
            <a:off x="14613562" y="1734172"/>
            <a:ext cx="159529" cy="172258"/>
          </a:xfrm>
          <a:custGeom>
            <a:pathLst>
              <a:path w="8396288" h="9066212">
                <a:moveTo>
                  <a:pt x="5475486" y="0"/>
                </a:moveTo>
                <a:cubicBezTo>
                  <a:pt x="6384991" y="0"/>
                  <a:pt x="7099168" y="195395"/>
                  <a:pt x="7618016" y="586184"/>
                </a:cubicBezTo>
                <a:cubicBezTo>
                  <a:pt x="8136864" y="976842"/>
                  <a:pt x="8396288" y="1550392"/>
                  <a:pt x="8396288" y="2306836"/>
                </a:cubicBezTo>
                <a:cubicBezTo>
                  <a:pt x="8396288" y="2893946"/>
                  <a:pt x="8212336" y="3423179"/>
                  <a:pt x="7844433" y="3894534"/>
                </a:cubicBezTo>
                <a:cubicBezTo>
                  <a:pt x="7476530" y="4365757"/>
                  <a:pt x="6978386" y="4650978"/>
                  <a:pt x="6350000" y="4750197"/>
                </a:cubicBezTo>
                <a:lnTo>
                  <a:pt x="6350000" y="4775002"/>
                </a:lnTo>
                <a:cubicBezTo>
                  <a:pt x="6635221" y="4857684"/>
                  <a:pt x="6864614" y="5036476"/>
                  <a:pt x="7038181" y="5311378"/>
                </a:cubicBezTo>
                <a:cubicBezTo>
                  <a:pt x="7211880" y="5586280"/>
                  <a:pt x="7298730" y="5942872"/>
                  <a:pt x="7298730" y="6381155"/>
                </a:cubicBezTo>
                <a:cubicBezTo>
                  <a:pt x="7298730" y="6612665"/>
                  <a:pt x="7267708" y="6924741"/>
                  <a:pt x="7205663" y="7317383"/>
                </a:cubicBezTo>
                <a:cubicBezTo>
                  <a:pt x="7143618" y="7714258"/>
                  <a:pt x="7112595" y="8032618"/>
                  <a:pt x="7112595" y="8272462"/>
                </a:cubicBezTo>
                <a:cubicBezTo>
                  <a:pt x="7112595" y="8417190"/>
                  <a:pt x="7128074" y="8556757"/>
                  <a:pt x="7159030" y="8691166"/>
                </a:cubicBezTo>
                <a:cubicBezTo>
                  <a:pt x="7190119" y="8825442"/>
                  <a:pt x="7234635" y="8950457"/>
                  <a:pt x="7292578" y="9066212"/>
                </a:cubicBezTo>
                <a:lnTo>
                  <a:pt x="6033691" y="9066212"/>
                </a:lnTo>
                <a:cubicBezTo>
                  <a:pt x="6004719" y="8971095"/>
                  <a:pt x="5980906" y="8856398"/>
                  <a:pt x="5962253" y="8722122"/>
                </a:cubicBezTo>
                <a:cubicBezTo>
                  <a:pt x="5943732" y="8587714"/>
                  <a:pt x="5934472" y="8435777"/>
                  <a:pt x="5934472" y="8266311"/>
                </a:cubicBezTo>
                <a:cubicBezTo>
                  <a:pt x="5934472" y="7956219"/>
                  <a:pt x="5967545" y="7627541"/>
                  <a:pt x="6033691" y="7280275"/>
                </a:cubicBezTo>
                <a:cubicBezTo>
                  <a:pt x="6099837" y="6933009"/>
                  <a:pt x="6132910" y="6641571"/>
                  <a:pt x="6132910" y="6405959"/>
                </a:cubicBezTo>
                <a:cubicBezTo>
                  <a:pt x="6132910" y="6029722"/>
                  <a:pt x="6060546" y="5740334"/>
                  <a:pt x="5915819" y="5537795"/>
                </a:cubicBezTo>
                <a:cubicBezTo>
                  <a:pt x="5771092" y="5335124"/>
                  <a:pt x="5527212" y="5219369"/>
                  <a:pt x="5184180" y="5190530"/>
                </a:cubicBezTo>
                <a:lnTo>
                  <a:pt x="2021483" y="5190530"/>
                </a:lnTo>
                <a:lnTo>
                  <a:pt x="1209080" y="9066212"/>
                </a:lnTo>
                <a:lnTo>
                  <a:pt x="0" y="9066212"/>
                </a:lnTo>
                <a:lnTo>
                  <a:pt x="1922264" y="0"/>
                </a:lnTo>
                <a:close/>
                <a:moveTo>
                  <a:pt x="8979297" y="9066212"/>
                </a:moveTo>
                <a:moveTo>
                  <a:pt x="2908300" y="1016992"/>
                </a:moveTo>
                <a:lnTo>
                  <a:pt x="2238574" y="4179689"/>
                </a:lnTo>
                <a:lnTo>
                  <a:pt x="5010547" y="4179689"/>
                </a:lnTo>
                <a:cubicBezTo>
                  <a:pt x="5684309" y="4179689"/>
                  <a:pt x="6216518" y="4018492"/>
                  <a:pt x="6607175" y="3696097"/>
                </a:cubicBezTo>
                <a:cubicBezTo>
                  <a:pt x="6997964" y="3373570"/>
                  <a:pt x="7193360" y="2935287"/>
                  <a:pt x="7193360" y="2381250"/>
                </a:cubicBezTo>
                <a:cubicBezTo>
                  <a:pt x="7193360" y="1926564"/>
                  <a:pt x="7045524" y="1585516"/>
                  <a:pt x="6749852" y="1358106"/>
                </a:cubicBezTo>
                <a:cubicBezTo>
                  <a:pt x="6454312" y="1130697"/>
                  <a:pt x="6027473" y="1016992"/>
                  <a:pt x="5469335" y="1016992"/>
                </a:cubicBezTo>
                <a:close/>
                <a:moveTo>
                  <a:pt x="796230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74" name="Freeform 3974"/>
          <p:cNvSpPr/>
          <p:nvPr/>
        </p:nvSpPr>
        <p:spPr>
          <a:xfrm rot="0" flipH="0" flipV="0">
            <a:off x="14778854" y="1734172"/>
            <a:ext cx="174022" cy="172258"/>
          </a:xfrm>
          <a:custGeom>
            <a:pathLst>
              <a:path w="9159081" h="9066212">
                <a:moveTo>
                  <a:pt x="3212108" y="0"/>
                </a:moveTo>
                <a:lnTo>
                  <a:pt x="6455370" y="7503517"/>
                </a:lnTo>
                <a:lnTo>
                  <a:pt x="6480175" y="7503517"/>
                </a:lnTo>
                <a:lnTo>
                  <a:pt x="7993261" y="0"/>
                </a:lnTo>
                <a:lnTo>
                  <a:pt x="9159081" y="0"/>
                </a:lnTo>
                <a:lnTo>
                  <a:pt x="7242969" y="9066212"/>
                </a:lnTo>
                <a:lnTo>
                  <a:pt x="5946775" y="9066212"/>
                </a:lnTo>
                <a:lnTo>
                  <a:pt x="2734667" y="1612305"/>
                </a:lnTo>
                <a:lnTo>
                  <a:pt x="2709863" y="1612305"/>
                </a:lnTo>
                <a:lnTo>
                  <a:pt x="1171972" y="9066212"/>
                </a:lnTo>
                <a:lnTo>
                  <a:pt x="0" y="9066212"/>
                </a:lnTo>
                <a:lnTo>
                  <a:pt x="1922264" y="0"/>
                </a:lnTo>
                <a:close/>
                <a:moveTo>
                  <a:pt x="89792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75" name="Freeform 3975"/>
          <p:cNvSpPr/>
          <p:nvPr/>
        </p:nvSpPr>
        <p:spPr>
          <a:xfrm rot="0" flipH="0" flipV="0">
            <a:off x="14950240" y="1734172"/>
            <a:ext cx="56675" cy="172258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76" name="Freeform 3976"/>
          <p:cNvSpPr/>
          <p:nvPr/>
        </p:nvSpPr>
        <p:spPr>
          <a:xfrm rot="0" flipH="0" flipV="0">
            <a:off x="15002866" y="1778827"/>
            <a:ext cx="108279" cy="130547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77" name="Freeform 3977"/>
          <p:cNvSpPr/>
          <p:nvPr/>
        </p:nvSpPr>
        <p:spPr>
          <a:xfrm rot="0" flipH="0" flipV="0">
            <a:off x="15118690" y="1778827"/>
            <a:ext cx="108279" cy="130547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78" name="Freeform 3978"/>
          <p:cNvSpPr/>
          <p:nvPr/>
        </p:nvSpPr>
        <p:spPr>
          <a:xfrm rot="0" flipH="0" flipV="0">
            <a:off x="15234280" y="1736057"/>
            <a:ext cx="114760" cy="173317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79" name="Freeform 3979"/>
          <p:cNvSpPr/>
          <p:nvPr/>
        </p:nvSpPr>
        <p:spPr>
          <a:xfrm rot="0" flipH="0" flipV="0">
            <a:off x="15438847" y="1781655"/>
            <a:ext cx="109101" cy="124774"/>
          </a:xfrm>
          <a:custGeom>
            <a:pathLst>
              <a:path w="5742185" h="6567090">
                <a:moveTo>
                  <a:pt x="1141015" y="0"/>
                </a:moveTo>
                <a:lnTo>
                  <a:pt x="1699021" y="5457031"/>
                </a:lnTo>
                <a:lnTo>
                  <a:pt x="1729978" y="5457031"/>
                </a:lnTo>
                <a:lnTo>
                  <a:pt x="4570214" y="0"/>
                </a:lnTo>
                <a:lnTo>
                  <a:pt x="5742185" y="0"/>
                </a:lnTo>
                <a:lnTo>
                  <a:pt x="2095896" y="6567090"/>
                </a:lnTo>
                <a:lnTo>
                  <a:pt x="942578" y="6567090"/>
                </a:lnTo>
                <a:lnTo>
                  <a:pt x="0" y="0"/>
                </a:lnTo>
                <a:close/>
                <a:moveTo>
                  <a:pt x="6033690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80" name="Freeform 3980"/>
          <p:cNvSpPr/>
          <p:nvPr/>
        </p:nvSpPr>
        <p:spPr>
          <a:xfrm rot="0" flipH="0" flipV="0">
            <a:off x="15543356" y="1734172"/>
            <a:ext cx="56675" cy="172258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81" name="Freeform 3981"/>
          <p:cNvSpPr/>
          <p:nvPr/>
        </p:nvSpPr>
        <p:spPr>
          <a:xfrm rot="0" flipH="0" flipV="0">
            <a:off x="15600461" y="1778827"/>
            <a:ext cx="117117" cy="130547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82" name="Freeform 3982"/>
          <p:cNvSpPr/>
          <p:nvPr/>
        </p:nvSpPr>
        <p:spPr>
          <a:xfrm rot="0" flipH="0" flipV="0">
            <a:off x="15726503" y="1734172"/>
            <a:ext cx="56675" cy="172258"/>
          </a:xfrm>
          <a:custGeom>
            <a:pathLst>
              <a:path w="2982911" h="9066212">
                <a:moveTo>
                  <a:pt x="2982911" y="0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903808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83" name="Freeform 3983"/>
          <p:cNvSpPr/>
          <p:nvPr/>
        </p:nvSpPr>
        <p:spPr>
          <a:xfrm rot="0" flipH="0" flipV="0">
            <a:off x="15778895" y="1736057"/>
            <a:ext cx="114760" cy="173317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84" name="Freeform 3984"/>
          <p:cNvSpPr/>
          <p:nvPr/>
        </p:nvSpPr>
        <p:spPr>
          <a:xfrm rot="0" flipH="0" flipV="0">
            <a:off x="15944339" y="1734172"/>
            <a:ext cx="84481" cy="220095"/>
          </a:xfrm>
          <a:custGeom>
            <a:pathLst>
              <a:path w="4446388" h="11583987">
                <a:moveTo>
                  <a:pt x="4446388" y="0"/>
                </a:moveTo>
                <a:lnTo>
                  <a:pt x="4167385" y="1320998"/>
                </a:lnTo>
                <a:lnTo>
                  <a:pt x="3075979" y="1320998"/>
                </a:lnTo>
                <a:lnTo>
                  <a:pt x="3354982" y="0"/>
                </a:lnTo>
                <a:close/>
                <a:moveTo>
                  <a:pt x="10591799" y="9066212"/>
                </a:moveTo>
                <a:moveTo>
                  <a:pt x="3912988" y="2499122"/>
                </a:moveTo>
                <a:lnTo>
                  <a:pt x="2244922" y="10380860"/>
                </a:lnTo>
                <a:cubicBezTo>
                  <a:pt x="2145704" y="10757097"/>
                  <a:pt x="1968962" y="11051645"/>
                  <a:pt x="1714697" y="11264502"/>
                </a:cubicBezTo>
                <a:cubicBezTo>
                  <a:pt x="1460434" y="11477492"/>
                  <a:pt x="1122495" y="11583987"/>
                  <a:pt x="700881" y="11583987"/>
                </a:cubicBezTo>
                <a:cubicBezTo>
                  <a:pt x="552053" y="11583987"/>
                  <a:pt x="421812" y="11576710"/>
                  <a:pt x="310158" y="11562158"/>
                </a:cubicBezTo>
                <a:cubicBezTo>
                  <a:pt x="198504" y="11547739"/>
                  <a:pt x="95118" y="11528093"/>
                  <a:pt x="0" y="11503222"/>
                </a:cubicBezTo>
                <a:lnTo>
                  <a:pt x="192286" y="10554493"/>
                </a:lnTo>
                <a:cubicBezTo>
                  <a:pt x="270867" y="10575130"/>
                  <a:pt x="343231" y="10592659"/>
                  <a:pt x="409377" y="10607079"/>
                </a:cubicBezTo>
                <a:cubicBezTo>
                  <a:pt x="475522" y="10621631"/>
                  <a:pt x="543719" y="10628907"/>
                  <a:pt x="613966" y="10628907"/>
                </a:cubicBezTo>
                <a:cubicBezTo>
                  <a:pt x="833041" y="10628907"/>
                  <a:pt x="994304" y="10541065"/>
                  <a:pt x="1097756" y="10365382"/>
                </a:cubicBezTo>
                <a:cubicBezTo>
                  <a:pt x="1201076" y="10189698"/>
                  <a:pt x="1302345" y="9868296"/>
                  <a:pt x="1401564" y="9401174"/>
                </a:cubicBezTo>
                <a:lnTo>
                  <a:pt x="2834083" y="2499122"/>
                </a:lnTo>
                <a:close/>
                <a:moveTo>
                  <a:pt x="809267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85" name="Freeform 3985"/>
          <p:cNvSpPr/>
          <p:nvPr/>
        </p:nvSpPr>
        <p:spPr>
          <a:xfrm rot="0" flipH="0" flipV="0">
            <a:off x="16031019" y="1778827"/>
            <a:ext cx="121592" cy="130547"/>
          </a:xfrm>
          <a:custGeom>
            <a:pathLst>
              <a:path w="6399610" h="6870897">
                <a:moveTo>
                  <a:pt x="3671094" y="0"/>
                </a:moveTo>
                <a:cubicBezTo>
                  <a:pt x="4564063" y="0"/>
                  <a:pt x="5242057" y="234619"/>
                  <a:pt x="5705078" y="703858"/>
                </a:cubicBezTo>
                <a:cubicBezTo>
                  <a:pt x="6168099" y="1173096"/>
                  <a:pt x="6399610" y="1843881"/>
                  <a:pt x="6399610" y="2716212"/>
                </a:cubicBezTo>
                <a:cubicBezTo>
                  <a:pt x="6399610" y="3877865"/>
                  <a:pt x="6059554" y="4860726"/>
                  <a:pt x="5379442" y="5664795"/>
                </a:cubicBezTo>
                <a:cubicBezTo>
                  <a:pt x="4699463" y="6468864"/>
                  <a:pt x="3828190" y="6870897"/>
                  <a:pt x="2765624" y="6870897"/>
                </a:cubicBezTo>
                <a:cubicBezTo>
                  <a:pt x="1938801" y="6870897"/>
                  <a:pt x="1271125" y="6618750"/>
                  <a:pt x="762595" y="6114454"/>
                </a:cubicBezTo>
                <a:cubicBezTo>
                  <a:pt x="254199" y="5610026"/>
                  <a:pt x="0" y="4944401"/>
                  <a:pt x="0" y="4117578"/>
                </a:cubicBezTo>
                <a:cubicBezTo>
                  <a:pt x="0" y="3001433"/>
                  <a:pt x="338998" y="2036167"/>
                  <a:pt x="1016992" y="1221779"/>
                </a:cubicBezTo>
                <a:cubicBezTo>
                  <a:pt x="1694987" y="407260"/>
                  <a:pt x="2579688" y="0"/>
                  <a:pt x="3671094" y="0"/>
                </a:cubicBezTo>
                <a:close/>
                <a:moveTo>
                  <a:pt x="6498828" y="6715918"/>
                </a:moveTo>
                <a:moveTo>
                  <a:pt x="1078905" y="4111426"/>
                </a:moveTo>
                <a:cubicBezTo>
                  <a:pt x="1078905" y="4686101"/>
                  <a:pt x="1240102" y="5130535"/>
                  <a:pt x="1562497" y="5444728"/>
                </a:cubicBezTo>
                <a:cubicBezTo>
                  <a:pt x="1885024" y="5758921"/>
                  <a:pt x="2323306" y="5916017"/>
                  <a:pt x="2877344" y="5916017"/>
                </a:cubicBezTo>
                <a:cubicBezTo>
                  <a:pt x="3571875" y="5916017"/>
                  <a:pt x="4152702" y="5592498"/>
                  <a:pt x="4619824" y="4945459"/>
                </a:cubicBezTo>
                <a:cubicBezTo>
                  <a:pt x="5086945" y="4298421"/>
                  <a:pt x="5320506" y="3584244"/>
                  <a:pt x="5320506" y="2802929"/>
                </a:cubicBezTo>
                <a:cubicBezTo>
                  <a:pt x="5320506" y="2249024"/>
                  <a:pt x="5169628" y="1801548"/>
                  <a:pt x="4867870" y="1460500"/>
                </a:cubicBezTo>
                <a:cubicBezTo>
                  <a:pt x="4566113" y="1119319"/>
                  <a:pt x="4136165" y="948729"/>
                  <a:pt x="3578027" y="948729"/>
                </a:cubicBezTo>
                <a:cubicBezTo>
                  <a:pt x="2866959" y="948729"/>
                  <a:pt x="2272639" y="1273307"/>
                  <a:pt x="1795066" y="1922462"/>
                </a:cubicBezTo>
                <a:cubicBezTo>
                  <a:pt x="1317625" y="2571485"/>
                  <a:pt x="1078905" y="3301140"/>
                  <a:pt x="1078905" y="4111426"/>
                </a:cubicBezTo>
                <a:close/>
                <a:moveTo>
                  <a:pt x="2387402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86" name="Freeform 3986"/>
          <p:cNvSpPr/>
          <p:nvPr/>
        </p:nvSpPr>
        <p:spPr>
          <a:xfrm rot="0" flipH="0" flipV="0">
            <a:off x="16164220" y="1734172"/>
            <a:ext cx="125246" cy="172258"/>
          </a:xfrm>
          <a:custGeom>
            <a:pathLst>
              <a:path w="6591894" h="9066212">
                <a:moveTo>
                  <a:pt x="2982911" y="0"/>
                </a:moveTo>
                <a:lnTo>
                  <a:pt x="1854199" y="5333008"/>
                </a:lnTo>
                <a:lnTo>
                  <a:pt x="1879003" y="5357812"/>
                </a:lnTo>
                <a:lnTo>
                  <a:pt x="5178027" y="2499122"/>
                </a:lnTo>
                <a:lnTo>
                  <a:pt x="6591894" y="2499122"/>
                </a:lnTo>
                <a:lnTo>
                  <a:pt x="3733203" y="4923830"/>
                </a:lnTo>
                <a:lnTo>
                  <a:pt x="5358010" y="9066212"/>
                </a:lnTo>
                <a:lnTo>
                  <a:pt x="4148731" y="9066212"/>
                </a:lnTo>
                <a:lnTo>
                  <a:pt x="2871191" y="5574903"/>
                </a:lnTo>
                <a:lnTo>
                  <a:pt x="1575195" y="6728420"/>
                </a:ln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87" name="Freeform 3987"/>
          <p:cNvSpPr/>
          <p:nvPr/>
        </p:nvSpPr>
        <p:spPr>
          <a:xfrm rot="0" flipH="0" flipV="0">
            <a:off x="16280044" y="1734172"/>
            <a:ext cx="56675" cy="172258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88" name="Freeform 3988"/>
          <p:cNvSpPr/>
          <p:nvPr/>
        </p:nvSpPr>
        <p:spPr>
          <a:xfrm rot="0" flipH="0" flipV="0">
            <a:off x="16333613" y="1778827"/>
            <a:ext cx="121830" cy="127602"/>
          </a:xfrm>
          <a:custGeom>
            <a:pathLst>
              <a:path w="6412110" h="6715918">
                <a:moveTo>
                  <a:pt x="4582714" y="0"/>
                </a:moveTo>
                <a:cubicBezTo>
                  <a:pt x="5202898" y="0"/>
                  <a:pt x="5662810" y="135400"/>
                  <a:pt x="5962450" y="406201"/>
                </a:cubicBezTo>
                <a:cubicBezTo>
                  <a:pt x="6262223" y="677002"/>
                  <a:pt x="6412110" y="1101791"/>
                  <a:pt x="6412110" y="1680567"/>
                </a:cubicBezTo>
                <a:cubicBezTo>
                  <a:pt x="6412110" y="1796322"/>
                  <a:pt x="6402783" y="1931723"/>
                  <a:pt x="6384130" y="2086768"/>
                </a:cubicBezTo>
                <a:cubicBezTo>
                  <a:pt x="6365609" y="2241814"/>
                  <a:pt x="6310840" y="2536362"/>
                  <a:pt x="6219824" y="2970411"/>
                </a:cubicBezTo>
                <a:lnTo>
                  <a:pt x="5419922" y="6715918"/>
                </a:lnTo>
                <a:lnTo>
                  <a:pt x="4341017" y="6715918"/>
                </a:lnTo>
                <a:lnTo>
                  <a:pt x="5258791" y="2480468"/>
                </a:lnTo>
                <a:cubicBezTo>
                  <a:pt x="5308400" y="2166276"/>
                  <a:pt x="5333205" y="1959570"/>
                  <a:pt x="5333205" y="1860351"/>
                </a:cubicBezTo>
                <a:cubicBezTo>
                  <a:pt x="5333205" y="1575130"/>
                  <a:pt x="5230877" y="1351888"/>
                  <a:pt x="5026222" y="1190625"/>
                </a:cubicBezTo>
                <a:cubicBezTo>
                  <a:pt x="4821567" y="1029361"/>
                  <a:pt x="4543556" y="948729"/>
                  <a:pt x="4192189" y="948729"/>
                </a:cubicBezTo>
                <a:cubicBezTo>
                  <a:pt x="3687761" y="948729"/>
                  <a:pt x="3199869" y="1149283"/>
                  <a:pt x="2728514" y="1550392"/>
                </a:cubicBezTo>
                <a:cubicBezTo>
                  <a:pt x="2257291" y="1951368"/>
                  <a:pt x="1965853" y="2443294"/>
                  <a:pt x="1854199" y="3026172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82910" y="148828"/>
                </a:lnTo>
                <a:lnTo>
                  <a:pt x="2424706" y="148828"/>
                </a:lnTo>
                <a:lnTo>
                  <a:pt x="2220117" y="1141015"/>
                </a:lnTo>
                <a:lnTo>
                  <a:pt x="2244922" y="1141015"/>
                </a:lnTo>
                <a:cubicBezTo>
                  <a:pt x="2513606" y="777213"/>
                  <a:pt x="2850487" y="496093"/>
                  <a:pt x="3255564" y="297656"/>
                </a:cubicBezTo>
                <a:cubicBezTo>
                  <a:pt x="3660774" y="99218"/>
                  <a:pt x="4103157" y="0"/>
                  <a:pt x="4582714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89" name="Freeform 3989"/>
          <p:cNvSpPr/>
          <p:nvPr/>
        </p:nvSpPr>
        <p:spPr>
          <a:xfrm rot="0" flipH="0" flipV="0">
            <a:off x="16524014" y="1778827"/>
            <a:ext cx="142095" cy="175440"/>
          </a:xfrm>
          <a:custGeom>
            <a:pathLst>
              <a:path w="7478712" h="9233693">
                <a:moveTo>
                  <a:pt x="4899024" y="0"/>
                </a:moveTo>
                <a:cubicBezTo>
                  <a:pt x="5700977" y="0"/>
                  <a:pt x="6331412" y="240837"/>
                  <a:pt x="6790332" y="722511"/>
                </a:cubicBezTo>
                <a:cubicBezTo>
                  <a:pt x="7249252" y="1204052"/>
                  <a:pt x="7478712" y="1860351"/>
                  <a:pt x="7478712" y="2691408"/>
                </a:cubicBezTo>
                <a:cubicBezTo>
                  <a:pt x="7478712" y="3795117"/>
                  <a:pt x="7133496" y="4767659"/>
                  <a:pt x="6443067" y="5609034"/>
                </a:cubicBezTo>
                <a:cubicBezTo>
                  <a:pt x="5752636" y="6450277"/>
                  <a:pt x="4884472" y="6870897"/>
                  <a:pt x="3838574" y="6870897"/>
                </a:cubicBezTo>
                <a:cubicBezTo>
                  <a:pt x="3338379" y="6870897"/>
                  <a:pt x="2899105" y="6772737"/>
                  <a:pt x="2520751" y="6576417"/>
                </a:cubicBezTo>
                <a:cubicBezTo>
                  <a:pt x="2142529" y="6379964"/>
                  <a:pt x="1897591" y="6091568"/>
                  <a:pt x="1785937" y="5711229"/>
                </a:cubicBezTo>
                <a:lnTo>
                  <a:pt x="1761132" y="5711229"/>
                </a:lnTo>
                <a:lnTo>
                  <a:pt x="1066601" y="9233693"/>
                </a:lnTo>
                <a:lnTo>
                  <a:pt x="0" y="9233693"/>
                </a:lnTo>
                <a:lnTo>
                  <a:pt x="1916112" y="148828"/>
                </a:lnTo>
                <a:lnTo>
                  <a:pt x="2933104" y="148828"/>
                </a:lnTo>
                <a:lnTo>
                  <a:pt x="2703710" y="1091406"/>
                </a:lnTo>
                <a:lnTo>
                  <a:pt x="2728515" y="1091406"/>
                </a:lnTo>
                <a:cubicBezTo>
                  <a:pt x="2997199" y="731705"/>
                  <a:pt x="3297964" y="459912"/>
                  <a:pt x="3630810" y="276026"/>
                </a:cubicBezTo>
                <a:cubicBezTo>
                  <a:pt x="3963656" y="92009"/>
                  <a:pt x="4386394" y="0"/>
                  <a:pt x="4899024" y="0"/>
                </a:cubicBezTo>
                <a:close/>
                <a:moveTo>
                  <a:pt x="7336035" y="6715918"/>
                </a:moveTo>
                <a:moveTo>
                  <a:pt x="2145704" y="4216797"/>
                </a:moveTo>
                <a:cubicBezTo>
                  <a:pt x="2145704" y="4733528"/>
                  <a:pt x="2294532" y="5145947"/>
                  <a:pt x="2592188" y="5454054"/>
                </a:cubicBezTo>
                <a:cubicBezTo>
                  <a:pt x="2889845" y="5762029"/>
                  <a:pt x="3290821" y="5916017"/>
                  <a:pt x="3795117" y="5916017"/>
                </a:cubicBezTo>
                <a:cubicBezTo>
                  <a:pt x="4559895" y="5916017"/>
                  <a:pt x="5185171" y="5591505"/>
                  <a:pt x="5670946" y="4942483"/>
                </a:cubicBezTo>
                <a:cubicBezTo>
                  <a:pt x="6156721" y="4293327"/>
                  <a:pt x="6399609" y="3542969"/>
                  <a:pt x="6399609" y="2691408"/>
                </a:cubicBezTo>
                <a:cubicBezTo>
                  <a:pt x="6399609" y="2116733"/>
                  <a:pt x="6254881" y="1682618"/>
                  <a:pt x="5965427" y="1389062"/>
                </a:cubicBezTo>
                <a:cubicBezTo>
                  <a:pt x="5676106" y="1095507"/>
                  <a:pt x="5254492" y="948729"/>
                  <a:pt x="4700587" y="948729"/>
                </a:cubicBezTo>
                <a:cubicBezTo>
                  <a:pt x="3997721" y="948729"/>
                  <a:pt x="3396191" y="1289843"/>
                  <a:pt x="2895996" y="1972072"/>
                </a:cubicBezTo>
                <a:cubicBezTo>
                  <a:pt x="2395801" y="2654168"/>
                  <a:pt x="2145704" y="3402409"/>
                  <a:pt x="2145704" y="4216797"/>
                </a:cubicBezTo>
                <a:close/>
                <a:moveTo>
                  <a:pt x="31192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90" name="Freeform 3990"/>
          <p:cNvSpPr/>
          <p:nvPr/>
        </p:nvSpPr>
        <p:spPr>
          <a:xfrm rot="0" flipH="0" flipV="0">
            <a:off x="16676290" y="1736057"/>
            <a:ext cx="114760" cy="173317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91" name="Freeform 3991"/>
          <p:cNvSpPr/>
          <p:nvPr/>
        </p:nvSpPr>
        <p:spPr>
          <a:xfrm rot="0" flipH="0" flipV="0">
            <a:off x="16802701" y="1734172"/>
            <a:ext cx="56675" cy="172258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92" name="Freeform 3992"/>
          <p:cNvSpPr/>
          <p:nvPr/>
        </p:nvSpPr>
        <p:spPr>
          <a:xfrm rot="0" flipH="0" flipV="0">
            <a:off x="16867584" y="1781655"/>
            <a:ext cx="109101" cy="124774"/>
          </a:xfrm>
          <a:custGeom>
            <a:pathLst>
              <a:path w="5742185" h="6567090">
                <a:moveTo>
                  <a:pt x="1141015" y="0"/>
                </a:moveTo>
                <a:lnTo>
                  <a:pt x="1699021" y="5457031"/>
                </a:lnTo>
                <a:lnTo>
                  <a:pt x="1729978" y="5457031"/>
                </a:lnTo>
                <a:lnTo>
                  <a:pt x="4570214" y="0"/>
                </a:lnTo>
                <a:lnTo>
                  <a:pt x="5742185" y="0"/>
                </a:lnTo>
                <a:lnTo>
                  <a:pt x="2095896" y="6567090"/>
                </a:lnTo>
                <a:lnTo>
                  <a:pt x="942578" y="6567090"/>
                </a:lnTo>
                <a:lnTo>
                  <a:pt x="0" y="0"/>
                </a:lnTo>
                <a:close/>
                <a:moveTo>
                  <a:pt x="6033690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93" name="Freeform 3993"/>
          <p:cNvSpPr/>
          <p:nvPr/>
        </p:nvSpPr>
        <p:spPr>
          <a:xfrm rot="0" flipH="0" flipV="0">
            <a:off x="16970917" y="1736057"/>
            <a:ext cx="114760" cy="173317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94" name="Freeform 3994"/>
          <p:cNvSpPr/>
          <p:nvPr/>
        </p:nvSpPr>
        <p:spPr>
          <a:xfrm rot="0" flipH="0" flipV="0">
            <a:off x="17098508" y="1734172"/>
            <a:ext cx="60796" cy="172258"/>
          </a:xfrm>
          <a:custGeom>
            <a:pathLst>
              <a:path w="3199804" h="9066212">
                <a:moveTo>
                  <a:pt x="3199804" y="0"/>
                </a:moveTo>
                <a:lnTo>
                  <a:pt x="2604492" y="2827734"/>
                </a:lnTo>
                <a:lnTo>
                  <a:pt x="1463476" y="6740723"/>
                </a:lnTo>
                <a:lnTo>
                  <a:pt x="874315" y="6740723"/>
                </a:lnTo>
                <a:lnTo>
                  <a:pt x="1413867" y="2852539"/>
                </a:lnTo>
                <a:lnTo>
                  <a:pt x="2021681" y="0"/>
                </a:lnTo>
                <a:close/>
                <a:moveTo>
                  <a:pt x="9066212" y="9066212"/>
                </a:moveTo>
                <a:moveTo>
                  <a:pt x="1711523" y="7658497"/>
                </a:moveTo>
                <a:lnTo>
                  <a:pt x="1407715" y="9066212"/>
                </a:lnTo>
                <a:lnTo>
                  <a:pt x="0" y="9066212"/>
                </a:lnTo>
                <a:lnTo>
                  <a:pt x="303807" y="7658497"/>
                </a:lnTo>
                <a:close/>
                <a:moveTo>
                  <a:pt x="140771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95" name="Rectangle 3995"/>
          <p:cNvSpPr/>
          <p:nvPr/>
        </p:nvSpPr>
        <p:spPr>
          <a:xfrm rot="0" flipH="0" flipV="0">
            <a:off x="16997398" y="8997489"/>
            <a:ext cx="254203" cy="25731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1800" baseline="0" b="0" i="0" dirty="0" spc="0">
                <a:solidFill>
                  <a:srgbClr val="1F497D"/>
                </a:solidFill>
                <a:latin typeface="Arial" pitchFamily="0" charset="1"/>
              </a:rPr>
              <a:t>10</a:t>
            </a:r>
          </a:p>
        </p:txBody>
      </p:sp>
      <p:sp>
        <p:nvSpPr>
          <p:cNvPr id="3996" name="Rectangle 3996"/>
          <p:cNvSpPr/>
          <p:nvPr/>
        </p:nvSpPr>
        <p:spPr>
          <a:xfrm rot="0" flipH="0" flipV="0">
            <a:off x="5848413" y="214830"/>
            <a:ext cx="3346881" cy="350168"/>
          </a:xfrm>
          <a:prstGeom prst="rect">
            <a:avLst/>
          </a:prstGeom>
        </p:spPr>
      </p:sp>
      <p:sp>
        <p:nvSpPr>
          <p:cNvPr id="3997" name="Freeform 3997"/>
          <p:cNvSpPr/>
          <p:nvPr/>
        </p:nvSpPr>
        <p:spPr>
          <a:xfrm rot="0" flipH="0" flipV="0">
            <a:off x="5870092" y="276929"/>
            <a:ext cx="92851" cy="204529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98" name="Freeform 3998"/>
          <p:cNvSpPr/>
          <p:nvPr/>
        </p:nvSpPr>
        <p:spPr>
          <a:xfrm rot="0" flipH="0" flipV="0">
            <a:off x="6016954" y="272936"/>
            <a:ext cx="150185" cy="212657"/>
          </a:xfrm>
          <a:custGeom>
            <a:pathLst>
              <a:path w="6529784" h="9245996">
                <a:moveTo>
                  <a:pt x="3119239" y="0"/>
                </a:moveTo>
                <a:cubicBezTo>
                  <a:pt x="4235383" y="0"/>
                  <a:pt x="5082844" y="399984"/>
                  <a:pt x="5661620" y="1199952"/>
                </a:cubicBezTo>
                <a:cubicBezTo>
                  <a:pt x="6240396" y="1999919"/>
                  <a:pt x="6529784" y="3129558"/>
                  <a:pt x="6529784" y="4588867"/>
                </a:cubicBezTo>
                <a:cubicBezTo>
                  <a:pt x="6529784" y="5928320"/>
                  <a:pt x="6219692" y="7039372"/>
                  <a:pt x="5599509" y="7922022"/>
                </a:cubicBezTo>
                <a:cubicBezTo>
                  <a:pt x="4979458" y="8804672"/>
                  <a:pt x="4123729" y="9245996"/>
                  <a:pt x="3032323" y="9245996"/>
                </a:cubicBezTo>
                <a:cubicBezTo>
                  <a:pt x="2259210" y="9245996"/>
                  <a:pt x="1612172" y="9028972"/>
                  <a:pt x="1091207" y="8594923"/>
                </a:cubicBezTo>
                <a:cubicBezTo>
                  <a:pt x="570375" y="8160875"/>
                  <a:pt x="258299" y="7555243"/>
                  <a:pt x="154979" y="6778030"/>
                </a:cubicBezTo>
                <a:lnTo>
                  <a:pt x="1866503" y="6778030"/>
                </a:lnTo>
                <a:cubicBezTo>
                  <a:pt x="1936750" y="7112860"/>
                  <a:pt x="2081410" y="7381544"/>
                  <a:pt x="2300485" y="7584083"/>
                </a:cubicBezTo>
                <a:cubicBezTo>
                  <a:pt x="2519693" y="7786621"/>
                  <a:pt x="2773957" y="7887891"/>
                  <a:pt x="3063279" y="7887891"/>
                </a:cubicBezTo>
                <a:cubicBezTo>
                  <a:pt x="3542836" y="7887891"/>
                  <a:pt x="3929393" y="7659489"/>
                  <a:pt x="4222948" y="7202686"/>
                </a:cubicBezTo>
                <a:cubicBezTo>
                  <a:pt x="4516503" y="6745883"/>
                  <a:pt x="4696354" y="6070997"/>
                  <a:pt x="4762500" y="5178028"/>
                </a:cubicBezTo>
                <a:lnTo>
                  <a:pt x="4737695" y="5153223"/>
                </a:lnTo>
                <a:cubicBezTo>
                  <a:pt x="4497850" y="5492287"/>
                  <a:pt x="4215672" y="5742451"/>
                  <a:pt x="3891160" y="5903714"/>
                </a:cubicBezTo>
                <a:cubicBezTo>
                  <a:pt x="3566649" y="6064845"/>
                  <a:pt x="3181151" y="6145411"/>
                  <a:pt x="2734667" y="6145411"/>
                </a:cubicBezTo>
                <a:cubicBezTo>
                  <a:pt x="2246907" y="6145411"/>
                  <a:pt x="1775618" y="6012127"/>
                  <a:pt x="1320800" y="5745559"/>
                </a:cubicBezTo>
                <a:cubicBezTo>
                  <a:pt x="866113" y="5478859"/>
                  <a:pt x="532275" y="5123326"/>
                  <a:pt x="319285" y="4678958"/>
                </a:cubicBezTo>
                <a:cubicBezTo>
                  <a:pt x="106428" y="4234458"/>
                  <a:pt x="0" y="3755893"/>
                  <a:pt x="0" y="3243262"/>
                </a:cubicBezTo>
                <a:cubicBezTo>
                  <a:pt x="0" y="2321322"/>
                  <a:pt x="291438" y="1550326"/>
                  <a:pt x="874315" y="930275"/>
                </a:cubicBezTo>
                <a:cubicBezTo>
                  <a:pt x="1457192" y="310092"/>
                  <a:pt x="2205500" y="0"/>
                  <a:pt x="3119239" y="0"/>
                </a:cubicBezTo>
                <a:close/>
                <a:moveTo>
                  <a:pt x="8799512" y="9066212"/>
                </a:moveTo>
                <a:moveTo>
                  <a:pt x="1804590" y="3106936"/>
                </a:moveTo>
                <a:cubicBezTo>
                  <a:pt x="1804590" y="3590594"/>
                  <a:pt x="1926497" y="3991570"/>
                  <a:pt x="2170310" y="4309864"/>
                </a:cubicBezTo>
                <a:cubicBezTo>
                  <a:pt x="2414256" y="4628158"/>
                  <a:pt x="2744985" y="4787305"/>
                  <a:pt x="3162498" y="4787305"/>
                </a:cubicBezTo>
                <a:cubicBezTo>
                  <a:pt x="3592446" y="4787305"/>
                  <a:pt x="3938653" y="4636426"/>
                  <a:pt x="4201120" y="4334669"/>
                </a:cubicBezTo>
                <a:cubicBezTo>
                  <a:pt x="4463719" y="4032912"/>
                  <a:pt x="4595018" y="3633986"/>
                  <a:pt x="4595018" y="3137892"/>
                </a:cubicBezTo>
                <a:cubicBezTo>
                  <a:pt x="4595018" y="2670770"/>
                  <a:pt x="4460676" y="2278062"/>
                  <a:pt x="4191992" y="1959769"/>
                </a:cubicBezTo>
                <a:cubicBezTo>
                  <a:pt x="3923307" y="1641342"/>
                  <a:pt x="3578092" y="1482130"/>
                  <a:pt x="3156346" y="1482130"/>
                </a:cubicBezTo>
                <a:cubicBezTo>
                  <a:pt x="2771907" y="1482130"/>
                  <a:pt x="2450504" y="1639226"/>
                  <a:pt x="2192139" y="1953419"/>
                </a:cubicBezTo>
                <a:cubicBezTo>
                  <a:pt x="1933773" y="2267611"/>
                  <a:pt x="1804590" y="2652117"/>
                  <a:pt x="1804590" y="3106936"/>
                </a:cubicBezTo>
                <a:close/>
                <a:moveTo>
                  <a:pt x="5692576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99" name="Freeform 3999"/>
          <p:cNvSpPr/>
          <p:nvPr/>
        </p:nvSpPr>
        <p:spPr>
          <a:xfrm rot="0" flipH="0" flipV="0">
            <a:off x="6179362" y="272936"/>
            <a:ext cx="150185" cy="212657"/>
          </a:xfrm>
          <a:custGeom>
            <a:pathLst>
              <a:path w="6529784" h="9245996">
                <a:moveTo>
                  <a:pt x="3119239" y="0"/>
                </a:moveTo>
                <a:cubicBezTo>
                  <a:pt x="4235383" y="0"/>
                  <a:pt x="5082844" y="399984"/>
                  <a:pt x="5661620" y="1199952"/>
                </a:cubicBezTo>
                <a:cubicBezTo>
                  <a:pt x="6240396" y="1999919"/>
                  <a:pt x="6529784" y="3129558"/>
                  <a:pt x="6529784" y="4588867"/>
                </a:cubicBezTo>
                <a:cubicBezTo>
                  <a:pt x="6529784" y="5928320"/>
                  <a:pt x="6219692" y="7039372"/>
                  <a:pt x="5599509" y="7922022"/>
                </a:cubicBezTo>
                <a:cubicBezTo>
                  <a:pt x="4979458" y="8804672"/>
                  <a:pt x="4123729" y="9245996"/>
                  <a:pt x="3032323" y="9245996"/>
                </a:cubicBezTo>
                <a:cubicBezTo>
                  <a:pt x="2259210" y="9245996"/>
                  <a:pt x="1612172" y="9028972"/>
                  <a:pt x="1091207" y="8594923"/>
                </a:cubicBezTo>
                <a:cubicBezTo>
                  <a:pt x="570375" y="8160875"/>
                  <a:pt x="258299" y="7555243"/>
                  <a:pt x="154979" y="6778030"/>
                </a:cubicBezTo>
                <a:lnTo>
                  <a:pt x="1866503" y="6778030"/>
                </a:lnTo>
                <a:cubicBezTo>
                  <a:pt x="1936750" y="7112860"/>
                  <a:pt x="2081410" y="7381544"/>
                  <a:pt x="2300485" y="7584083"/>
                </a:cubicBezTo>
                <a:cubicBezTo>
                  <a:pt x="2519693" y="7786621"/>
                  <a:pt x="2773957" y="7887891"/>
                  <a:pt x="3063279" y="7887891"/>
                </a:cubicBezTo>
                <a:cubicBezTo>
                  <a:pt x="3542836" y="7887891"/>
                  <a:pt x="3929393" y="7659489"/>
                  <a:pt x="4222948" y="7202686"/>
                </a:cubicBezTo>
                <a:cubicBezTo>
                  <a:pt x="4516503" y="6745883"/>
                  <a:pt x="4696354" y="6070997"/>
                  <a:pt x="4762500" y="5178028"/>
                </a:cubicBezTo>
                <a:lnTo>
                  <a:pt x="4737695" y="5153223"/>
                </a:lnTo>
                <a:cubicBezTo>
                  <a:pt x="4497850" y="5492287"/>
                  <a:pt x="4215672" y="5742451"/>
                  <a:pt x="3891160" y="5903714"/>
                </a:cubicBezTo>
                <a:cubicBezTo>
                  <a:pt x="3566649" y="6064845"/>
                  <a:pt x="3181151" y="6145411"/>
                  <a:pt x="2734667" y="6145411"/>
                </a:cubicBezTo>
                <a:cubicBezTo>
                  <a:pt x="2246907" y="6145411"/>
                  <a:pt x="1775618" y="6012127"/>
                  <a:pt x="1320800" y="5745559"/>
                </a:cubicBezTo>
                <a:cubicBezTo>
                  <a:pt x="866113" y="5478859"/>
                  <a:pt x="532275" y="5123326"/>
                  <a:pt x="319285" y="4678958"/>
                </a:cubicBezTo>
                <a:cubicBezTo>
                  <a:pt x="106428" y="4234458"/>
                  <a:pt x="0" y="3755893"/>
                  <a:pt x="0" y="3243262"/>
                </a:cubicBezTo>
                <a:cubicBezTo>
                  <a:pt x="0" y="2321322"/>
                  <a:pt x="291438" y="1550326"/>
                  <a:pt x="874315" y="930275"/>
                </a:cubicBezTo>
                <a:cubicBezTo>
                  <a:pt x="1457192" y="310092"/>
                  <a:pt x="2205500" y="0"/>
                  <a:pt x="3119239" y="0"/>
                </a:cubicBezTo>
                <a:close/>
                <a:moveTo>
                  <a:pt x="8799512" y="9066212"/>
                </a:moveTo>
                <a:moveTo>
                  <a:pt x="1804590" y="3106936"/>
                </a:moveTo>
                <a:cubicBezTo>
                  <a:pt x="1804590" y="3590594"/>
                  <a:pt x="1926497" y="3991570"/>
                  <a:pt x="2170310" y="4309864"/>
                </a:cubicBezTo>
                <a:cubicBezTo>
                  <a:pt x="2414256" y="4628158"/>
                  <a:pt x="2744985" y="4787305"/>
                  <a:pt x="3162498" y="4787305"/>
                </a:cubicBezTo>
                <a:cubicBezTo>
                  <a:pt x="3592446" y="4787305"/>
                  <a:pt x="3938653" y="4636426"/>
                  <a:pt x="4201120" y="4334669"/>
                </a:cubicBezTo>
                <a:cubicBezTo>
                  <a:pt x="4463719" y="4032912"/>
                  <a:pt x="4595018" y="3633986"/>
                  <a:pt x="4595018" y="3137892"/>
                </a:cubicBezTo>
                <a:cubicBezTo>
                  <a:pt x="4595018" y="2670770"/>
                  <a:pt x="4460676" y="2278062"/>
                  <a:pt x="4191992" y="1959769"/>
                </a:cubicBezTo>
                <a:cubicBezTo>
                  <a:pt x="3923307" y="1641342"/>
                  <a:pt x="3578092" y="1482130"/>
                  <a:pt x="3156346" y="1482130"/>
                </a:cubicBezTo>
                <a:cubicBezTo>
                  <a:pt x="2771907" y="1482130"/>
                  <a:pt x="2450504" y="1639226"/>
                  <a:pt x="2192139" y="1953419"/>
                </a:cubicBezTo>
                <a:cubicBezTo>
                  <a:pt x="1933773" y="2267611"/>
                  <a:pt x="1804590" y="2652117"/>
                  <a:pt x="1804590" y="3106936"/>
                </a:cubicBezTo>
                <a:close/>
                <a:moveTo>
                  <a:pt x="5692576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00" name="Freeform 4000"/>
          <p:cNvSpPr/>
          <p:nvPr/>
        </p:nvSpPr>
        <p:spPr>
          <a:xfrm rot="0" flipH="0" flipV="0">
            <a:off x="6357315" y="276929"/>
            <a:ext cx="92851" cy="204529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01" name="Freeform 4001"/>
          <p:cNvSpPr/>
          <p:nvPr/>
        </p:nvSpPr>
        <p:spPr>
          <a:xfrm rot="0" flipH="0" flipV="0">
            <a:off x="6515870" y="333127"/>
            <a:ext cx="45786" cy="148332"/>
          </a:xfrm>
          <a:custGeom>
            <a:pathLst>
              <a:path w="1990725" h="6449218">
                <a:moveTo>
                  <a:pt x="1990725" y="0"/>
                </a:moveTo>
                <a:lnTo>
                  <a:pt x="1990725" y="1953418"/>
                </a:lnTo>
                <a:lnTo>
                  <a:pt x="0" y="1953418"/>
                </a:lnTo>
                <a:lnTo>
                  <a:pt x="0" y="0"/>
                </a:lnTo>
                <a:close/>
                <a:moveTo>
                  <a:pt x="5674122" y="6449218"/>
                </a:moveTo>
                <a:moveTo>
                  <a:pt x="1990725" y="4495800"/>
                </a:moveTo>
                <a:lnTo>
                  <a:pt x="1990725" y="6449218"/>
                </a:lnTo>
                <a:lnTo>
                  <a:pt x="0" y="6449218"/>
                </a:lnTo>
                <a:lnTo>
                  <a:pt x="0" y="4495800"/>
                </a:lnTo>
                <a:close/>
                <a:moveTo>
                  <a:pt x="1178322" y="6449218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02" name="Freeform 4002"/>
          <p:cNvSpPr/>
          <p:nvPr/>
        </p:nvSpPr>
        <p:spPr>
          <a:xfrm rot="0" flipH="0" flipV="0">
            <a:off x="6666713" y="267947"/>
            <a:ext cx="175574" cy="218504"/>
          </a:xfrm>
          <a:custGeom>
            <a:pathLst>
              <a:path w="7633692" h="9500194">
                <a:moveTo>
                  <a:pt x="3702050" y="0"/>
                </a:moveTo>
                <a:cubicBezTo>
                  <a:pt x="4797689" y="0"/>
                  <a:pt x="5676238" y="254264"/>
                  <a:pt x="6337697" y="762794"/>
                </a:cubicBezTo>
                <a:cubicBezTo>
                  <a:pt x="6999155" y="1271190"/>
                  <a:pt x="7329884" y="1990460"/>
                  <a:pt x="7329884" y="2920603"/>
                </a:cubicBezTo>
                <a:lnTo>
                  <a:pt x="5401270" y="2920603"/>
                </a:lnTo>
                <a:cubicBezTo>
                  <a:pt x="5372298" y="2465917"/>
                  <a:pt x="5217252" y="2123876"/>
                  <a:pt x="4936133" y="1894483"/>
                </a:cubicBezTo>
                <a:cubicBezTo>
                  <a:pt x="4655013" y="1664956"/>
                  <a:pt x="4216797" y="1550194"/>
                  <a:pt x="3621484" y="1550194"/>
                </a:cubicBezTo>
                <a:cubicBezTo>
                  <a:pt x="3216407" y="1550194"/>
                  <a:pt x="2884620" y="1639094"/>
                  <a:pt x="2626122" y="1816894"/>
                </a:cubicBezTo>
                <a:cubicBezTo>
                  <a:pt x="2367756" y="1994694"/>
                  <a:pt x="2238573" y="2248958"/>
                  <a:pt x="2238573" y="2579687"/>
                </a:cubicBezTo>
                <a:cubicBezTo>
                  <a:pt x="2238573" y="2806965"/>
                  <a:pt x="2292284" y="2976430"/>
                  <a:pt x="2399704" y="3088084"/>
                </a:cubicBezTo>
                <a:cubicBezTo>
                  <a:pt x="2507258" y="3199738"/>
                  <a:pt x="2727457" y="3316552"/>
                  <a:pt x="3060303" y="3438525"/>
                </a:cubicBezTo>
                <a:cubicBezTo>
                  <a:pt x="3393149" y="3560498"/>
                  <a:pt x="4119694" y="3753776"/>
                  <a:pt x="5239940" y="4018359"/>
                </a:cubicBezTo>
                <a:cubicBezTo>
                  <a:pt x="5992415" y="4200260"/>
                  <a:pt x="6579459" y="4508235"/>
                  <a:pt x="7001073" y="4942284"/>
                </a:cubicBezTo>
                <a:cubicBezTo>
                  <a:pt x="7422819" y="5376333"/>
                  <a:pt x="7633692" y="5926137"/>
                  <a:pt x="7633692" y="6591697"/>
                </a:cubicBezTo>
                <a:cubicBezTo>
                  <a:pt x="7633692" y="7468129"/>
                  <a:pt x="7305014" y="8171987"/>
                  <a:pt x="6647656" y="8703270"/>
                </a:cubicBezTo>
                <a:cubicBezTo>
                  <a:pt x="5990299" y="9234553"/>
                  <a:pt x="5064257" y="9500194"/>
                  <a:pt x="3869531" y="9500194"/>
                </a:cubicBezTo>
                <a:cubicBezTo>
                  <a:pt x="2728515" y="9500194"/>
                  <a:pt x="1798306" y="9219075"/>
                  <a:pt x="1078904" y="8656836"/>
                </a:cubicBezTo>
                <a:cubicBezTo>
                  <a:pt x="359635" y="8094596"/>
                  <a:pt x="0" y="7317383"/>
                  <a:pt x="0" y="6325195"/>
                </a:cubicBezTo>
                <a:lnTo>
                  <a:pt x="0" y="6275586"/>
                </a:lnTo>
                <a:lnTo>
                  <a:pt x="1928614" y="6275586"/>
                </a:lnTo>
                <a:cubicBezTo>
                  <a:pt x="1936816" y="6837825"/>
                  <a:pt x="2124869" y="7257454"/>
                  <a:pt x="2492772" y="7534473"/>
                </a:cubicBezTo>
                <a:cubicBezTo>
                  <a:pt x="2860807" y="7811360"/>
                  <a:pt x="3342481" y="7949803"/>
                  <a:pt x="3937794" y="7949803"/>
                </a:cubicBezTo>
                <a:cubicBezTo>
                  <a:pt x="4475162" y="7949803"/>
                  <a:pt x="4904052" y="7851643"/>
                  <a:pt x="5224462" y="7655322"/>
                </a:cubicBezTo>
                <a:cubicBezTo>
                  <a:pt x="5544873" y="7458869"/>
                  <a:pt x="5705078" y="7180858"/>
                  <a:pt x="5705078" y="6821289"/>
                </a:cubicBezTo>
                <a:cubicBezTo>
                  <a:pt x="5705078" y="6527734"/>
                  <a:pt x="5582047" y="6286897"/>
                  <a:pt x="5335984" y="6098778"/>
                </a:cubicBezTo>
                <a:cubicBezTo>
                  <a:pt x="5090054" y="5910659"/>
                  <a:pt x="4696354" y="5748404"/>
                  <a:pt x="4154884" y="5612011"/>
                </a:cubicBezTo>
                <a:cubicBezTo>
                  <a:pt x="3460353" y="5454848"/>
                  <a:pt x="2829851" y="5288425"/>
                  <a:pt x="2263378" y="5112742"/>
                </a:cubicBezTo>
                <a:cubicBezTo>
                  <a:pt x="1697037" y="4937059"/>
                  <a:pt x="1228857" y="4651838"/>
                  <a:pt x="858837" y="4257079"/>
                </a:cubicBezTo>
                <a:cubicBezTo>
                  <a:pt x="488817" y="3862189"/>
                  <a:pt x="303808" y="3356769"/>
                  <a:pt x="303808" y="2740819"/>
                </a:cubicBezTo>
                <a:cubicBezTo>
                  <a:pt x="303808" y="1926431"/>
                  <a:pt x="629377" y="1266031"/>
                  <a:pt x="1280517" y="759619"/>
                </a:cubicBezTo>
                <a:cubicBezTo>
                  <a:pt x="1931656" y="253206"/>
                  <a:pt x="2738834" y="0"/>
                  <a:pt x="3702050" y="0"/>
                </a:cubicBezTo>
                <a:close/>
                <a:moveTo>
                  <a:pt x="8985448" y="9283104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03" name="Freeform 4003"/>
          <p:cNvSpPr/>
          <p:nvPr/>
        </p:nvSpPr>
        <p:spPr>
          <a:xfrm rot="0" flipH="0" flipV="0">
            <a:off x="6847294" y="330416"/>
            <a:ext cx="155178" cy="204241"/>
          </a:xfrm>
          <a:custGeom>
            <a:pathLst>
              <a:path w="6746874" h="8880077">
                <a:moveTo>
                  <a:pt x="1934765" y="0"/>
                </a:moveTo>
                <a:lnTo>
                  <a:pt x="3423046" y="4495800"/>
                </a:lnTo>
                <a:lnTo>
                  <a:pt x="3447850" y="4495800"/>
                </a:lnTo>
                <a:lnTo>
                  <a:pt x="4880371" y="0"/>
                </a:lnTo>
                <a:lnTo>
                  <a:pt x="6746874" y="0"/>
                </a:lnTo>
                <a:lnTo>
                  <a:pt x="3956247" y="7515819"/>
                </a:lnTo>
                <a:cubicBezTo>
                  <a:pt x="3790883" y="7954102"/>
                  <a:pt x="3536618" y="8291048"/>
                  <a:pt x="3193454" y="8526660"/>
                </a:cubicBezTo>
                <a:cubicBezTo>
                  <a:pt x="2850421" y="8762271"/>
                  <a:pt x="2406054" y="8880077"/>
                  <a:pt x="1860350" y="8880077"/>
                </a:cubicBezTo>
                <a:cubicBezTo>
                  <a:pt x="1599868" y="8880077"/>
                  <a:pt x="1379669" y="8873859"/>
                  <a:pt x="1199752" y="8861424"/>
                </a:cubicBezTo>
                <a:cubicBezTo>
                  <a:pt x="1019968" y="8849121"/>
                  <a:pt x="835024" y="8832650"/>
                  <a:pt x="644921" y="8812013"/>
                </a:cubicBezTo>
                <a:lnTo>
                  <a:pt x="644921" y="7329883"/>
                </a:lnTo>
                <a:cubicBezTo>
                  <a:pt x="863996" y="7354622"/>
                  <a:pt x="1043780" y="7371092"/>
                  <a:pt x="1184274" y="7379294"/>
                </a:cubicBezTo>
                <a:cubicBezTo>
                  <a:pt x="1324900" y="7387629"/>
                  <a:pt x="1459308" y="7391796"/>
                  <a:pt x="1587499" y="7391796"/>
                </a:cubicBezTo>
                <a:cubicBezTo>
                  <a:pt x="1843748" y="7391796"/>
                  <a:pt x="2042119" y="7313215"/>
                  <a:pt x="2182613" y="7156052"/>
                </a:cubicBezTo>
                <a:cubicBezTo>
                  <a:pt x="2323239" y="6999022"/>
                  <a:pt x="2393552" y="6802701"/>
                  <a:pt x="2393552" y="6567090"/>
                </a:cubicBezTo>
                <a:cubicBezTo>
                  <a:pt x="2393552" y="6505046"/>
                  <a:pt x="2389385" y="6444059"/>
                  <a:pt x="2381050" y="6384131"/>
                </a:cubicBezTo>
                <a:cubicBezTo>
                  <a:pt x="2372848" y="6324203"/>
                  <a:pt x="2350160" y="6248731"/>
                  <a:pt x="2312986" y="6157714"/>
                </a:cubicBezTo>
                <a:lnTo>
                  <a:pt x="0" y="0"/>
                </a:lnTo>
                <a:close/>
                <a:moveTo>
                  <a:pt x="6647655" y="6567090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04" name="Freeform 4004"/>
          <p:cNvSpPr/>
          <p:nvPr/>
        </p:nvSpPr>
        <p:spPr>
          <a:xfrm rot="0" flipH="0" flipV="0">
            <a:off x="7016580" y="326422"/>
            <a:ext cx="141627" cy="155036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05" name="Freeform 4005"/>
          <p:cNvSpPr/>
          <p:nvPr/>
        </p:nvSpPr>
        <p:spPr>
          <a:xfrm rot="0" flipH="0" flipV="0">
            <a:off x="7189503" y="326422"/>
            <a:ext cx="141627" cy="155036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06" name="Freeform 4006"/>
          <p:cNvSpPr/>
          <p:nvPr/>
        </p:nvSpPr>
        <p:spPr>
          <a:xfrm rot="0" flipH="0" flipV="0">
            <a:off x="7344741" y="330416"/>
            <a:ext cx="155178" cy="204241"/>
          </a:xfrm>
          <a:custGeom>
            <a:pathLst>
              <a:path w="6746874" h="8880077">
                <a:moveTo>
                  <a:pt x="1934765" y="0"/>
                </a:moveTo>
                <a:lnTo>
                  <a:pt x="3423046" y="4495800"/>
                </a:lnTo>
                <a:lnTo>
                  <a:pt x="3447850" y="4495800"/>
                </a:lnTo>
                <a:lnTo>
                  <a:pt x="4880371" y="0"/>
                </a:lnTo>
                <a:lnTo>
                  <a:pt x="6746874" y="0"/>
                </a:lnTo>
                <a:lnTo>
                  <a:pt x="3956247" y="7515819"/>
                </a:lnTo>
                <a:cubicBezTo>
                  <a:pt x="3790883" y="7954102"/>
                  <a:pt x="3536618" y="8291048"/>
                  <a:pt x="3193454" y="8526660"/>
                </a:cubicBezTo>
                <a:cubicBezTo>
                  <a:pt x="2850421" y="8762271"/>
                  <a:pt x="2406054" y="8880077"/>
                  <a:pt x="1860350" y="8880077"/>
                </a:cubicBezTo>
                <a:cubicBezTo>
                  <a:pt x="1599868" y="8880077"/>
                  <a:pt x="1379669" y="8873859"/>
                  <a:pt x="1199752" y="8861424"/>
                </a:cubicBezTo>
                <a:cubicBezTo>
                  <a:pt x="1019968" y="8849121"/>
                  <a:pt x="835024" y="8832650"/>
                  <a:pt x="644921" y="8812013"/>
                </a:cubicBezTo>
                <a:lnTo>
                  <a:pt x="644921" y="7329883"/>
                </a:lnTo>
                <a:cubicBezTo>
                  <a:pt x="863996" y="7354622"/>
                  <a:pt x="1043780" y="7371092"/>
                  <a:pt x="1184274" y="7379294"/>
                </a:cubicBezTo>
                <a:cubicBezTo>
                  <a:pt x="1324900" y="7387629"/>
                  <a:pt x="1459308" y="7391796"/>
                  <a:pt x="1587499" y="7391796"/>
                </a:cubicBezTo>
                <a:cubicBezTo>
                  <a:pt x="1843748" y="7391796"/>
                  <a:pt x="2042119" y="7313215"/>
                  <a:pt x="2182613" y="7156052"/>
                </a:cubicBezTo>
                <a:cubicBezTo>
                  <a:pt x="2323239" y="6999022"/>
                  <a:pt x="2393552" y="6802701"/>
                  <a:pt x="2393552" y="6567090"/>
                </a:cubicBezTo>
                <a:cubicBezTo>
                  <a:pt x="2393552" y="6505046"/>
                  <a:pt x="2389385" y="6444059"/>
                  <a:pt x="2381050" y="6384131"/>
                </a:cubicBezTo>
                <a:cubicBezTo>
                  <a:pt x="2372848" y="6324203"/>
                  <a:pt x="2350160" y="6248731"/>
                  <a:pt x="2312986" y="6157714"/>
                </a:cubicBezTo>
                <a:lnTo>
                  <a:pt x="0" y="0"/>
                </a:lnTo>
                <a:close/>
                <a:moveTo>
                  <a:pt x="6647655" y="6567090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07" name="Freeform 4007"/>
          <p:cNvSpPr/>
          <p:nvPr/>
        </p:nvSpPr>
        <p:spPr>
          <a:xfrm rot="0" flipH="0" flipV="0">
            <a:off x="7515167" y="272936"/>
            <a:ext cx="41505" cy="208522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08" name="Freeform 4008"/>
          <p:cNvSpPr/>
          <p:nvPr/>
        </p:nvSpPr>
        <p:spPr>
          <a:xfrm rot="0" flipH="0" flipV="0">
            <a:off x="7589096" y="326422"/>
            <a:ext cx="141627" cy="155036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09" name="Freeform 4009"/>
          <p:cNvSpPr/>
          <p:nvPr/>
        </p:nvSpPr>
        <p:spPr>
          <a:xfrm rot="0" flipH="0" flipV="0">
            <a:off x="7847208" y="272936"/>
            <a:ext cx="179709" cy="208522"/>
          </a:xfrm>
          <a:custGeom>
            <a:pathLst>
              <a:path w="7813477" h="9066212">
                <a:moveTo>
                  <a:pt x="4942483" y="0"/>
                </a:moveTo>
                <a:cubicBezTo>
                  <a:pt x="5674188" y="0"/>
                  <a:pt x="6291197" y="235678"/>
                  <a:pt x="6793508" y="707033"/>
                </a:cubicBezTo>
                <a:cubicBezTo>
                  <a:pt x="7295819" y="1178256"/>
                  <a:pt x="7546975" y="1777669"/>
                  <a:pt x="7546975" y="2505273"/>
                </a:cubicBezTo>
                <a:cubicBezTo>
                  <a:pt x="7546975" y="3075848"/>
                  <a:pt x="7428111" y="3548195"/>
                  <a:pt x="7190383" y="3922316"/>
                </a:cubicBezTo>
                <a:cubicBezTo>
                  <a:pt x="6952655" y="4296437"/>
                  <a:pt x="6591961" y="4580665"/>
                  <a:pt x="6108303" y="4775002"/>
                </a:cubicBezTo>
                <a:lnTo>
                  <a:pt x="6108303" y="4799806"/>
                </a:lnTo>
                <a:cubicBezTo>
                  <a:pt x="6534018" y="4911460"/>
                  <a:pt x="6860580" y="5165725"/>
                  <a:pt x="7087989" y="5562600"/>
                </a:cubicBezTo>
                <a:cubicBezTo>
                  <a:pt x="7315399" y="5959475"/>
                  <a:pt x="7439422" y="6567157"/>
                  <a:pt x="7460060" y="7385645"/>
                </a:cubicBezTo>
                <a:cubicBezTo>
                  <a:pt x="7476596" y="8204266"/>
                  <a:pt x="7594402" y="8764455"/>
                  <a:pt x="7813477" y="9066212"/>
                </a:cubicBezTo>
                <a:lnTo>
                  <a:pt x="5816799" y="9066212"/>
                </a:lnTo>
                <a:cubicBezTo>
                  <a:pt x="5701044" y="8772657"/>
                  <a:pt x="5622462" y="8297201"/>
                  <a:pt x="5581055" y="7639844"/>
                </a:cubicBezTo>
                <a:cubicBezTo>
                  <a:pt x="5519142" y="6746875"/>
                  <a:pt x="5369322" y="6171208"/>
                  <a:pt x="5131594" y="5912842"/>
                </a:cubicBezTo>
                <a:cubicBezTo>
                  <a:pt x="4893866" y="5654477"/>
                  <a:pt x="4529005" y="5525294"/>
                  <a:pt x="4037013" y="5525294"/>
                </a:cubicBezTo>
                <a:lnTo>
                  <a:pt x="1996877" y="5525294"/>
                </a:lnTo>
                <a:lnTo>
                  <a:pt x="199687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4223147" y="4099123"/>
                </a:moveTo>
                <a:cubicBezTo>
                  <a:pt x="4640660" y="4099123"/>
                  <a:pt x="4966163" y="3997854"/>
                  <a:pt x="5199658" y="3795316"/>
                </a:cubicBezTo>
                <a:cubicBezTo>
                  <a:pt x="5433285" y="3592645"/>
                  <a:pt x="5550099" y="3261849"/>
                  <a:pt x="5550099" y="2802930"/>
                </a:cubicBezTo>
                <a:cubicBezTo>
                  <a:pt x="5550099" y="2372982"/>
                  <a:pt x="5437452" y="2056739"/>
                  <a:pt x="5212160" y="1854200"/>
                </a:cubicBezTo>
                <a:cubicBezTo>
                  <a:pt x="4986867" y="1651661"/>
                  <a:pt x="4657196" y="1550392"/>
                  <a:pt x="4223147" y="1550392"/>
                </a:cubicBezTo>
                <a:lnTo>
                  <a:pt x="1996877" y="1550392"/>
                </a:lnTo>
                <a:lnTo>
                  <a:pt x="1996877" y="4099123"/>
                </a:lnTo>
                <a:close/>
                <a:moveTo>
                  <a:pt x="4092774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10" name="Freeform 4010"/>
          <p:cNvSpPr/>
          <p:nvPr/>
        </p:nvSpPr>
        <p:spPr>
          <a:xfrm rot="0" flipH="0" flipV="0">
            <a:off x="8047410" y="326422"/>
            <a:ext cx="147191" cy="159171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11" name="Freeform 4011"/>
          <p:cNvSpPr/>
          <p:nvPr/>
        </p:nvSpPr>
        <p:spPr>
          <a:xfrm rot="0" flipH="0" flipV="0">
            <a:off x="8215076" y="326422"/>
            <a:ext cx="147191" cy="159171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12" name="Freeform 4012"/>
          <p:cNvSpPr/>
          <p:nvPr/>
        </p:nvSpPr>
        <p:spPr>
          <a:xfrm rot="0" flipH="0" flipV="0">
            <a:off x="8389158" y="272936"/>
            <a:ext cx="141627" cy="208522"/>
          </a:xfrm>
          <a:custGeom>
            <a:pathLst>
              <a:path w="6157714" h="9066212">
                <a:moveTo>
                  <a:pt x="1798241" y="0"/>
                </a:moveTo>
                <a:lnTo>
                  <a:pt x="1798241" y="3416895"/>
                </a:lnTo>
                <a:lnTo>
                  <a:pt x="1841699" y="3416895"/>
                </a:lnTo>
                <a:cubicBezTo>
                  <a:pt x="2031934" y="3090267"/>
                  <a:pt x="2301677" y="2826742"/>
                  <a:pt x="2650927" y="2626320"/>
                </a:cubicBezTo>
                <a:cubicBezTo>
                  <a:pt x="3000309" y="2425766"/>
                  <a:pt x="3373438" y="2325489"/>
                  <a:pt x="3770313" y="2325489"/>
                </a:cubicBezTo>
                <a:cubicBezTo>
                  <a:pt x="4605338" y="2325489"/>
                  <a:pt x="5211961" y="2538412"/>
                  <a:pt x="5590183" y="2964259"/>
                </a:cubicBezTo>
                <a:cubicBezTo>
                  <a:pt x="5968537" y="3390106"/>
                  <a:pt x="6157714" y="4055666"/>
                  <a:pt x="6157714" y="4960937"/>
                </a:cubicBezTo>
                <a:lnTo>
                  <a:pt x="6157714" y="9066212"/>
                </a:lnTo>
                <a:lnTo>
                  <a:pt x="4353124" y="9066212"/>
                </a:lnTo>
                <a:lnTo>
                  <a:pt x="4353124" y="5302052"/>
                </a:lnTo>
                <a:cubicBezTo>
                  <a:pt x="4353124" y="4789421"/>
                  <a:pt x="4265282" y="4401873"/>
                  <a:pt x="4089599" y="4139406"/>
                </a:cubicBezTo>
                <a:cubicBezTo>
                  <a:pt x="3913915" y="3876807"/>
                  <a:pt x="3617317" y="3745508"/>
                  <a:pt x="3199805" y="3745508"/>
                </a:cubicBezTo>
                <a:cubicBezTo>
                  <a:pt x="2699610" y="3745508"/>
                  <a:pt x="2340967" y="3894336"/>
                  <a:pt x="2123877" y="4191992"/>
                </a:cubicBezTo>
                <a:cubicBezTo>
                  <a:pt x="1906786" y="4489648"/>
                  <a:pt x="1798241" y="4946518"/>
                  <a:pt x="1798241" y="5562600"/>
                </a:cubicBezTo>
                <a:lnTo>
                  <a:pt x="179824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77833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13" name="Freeform 4013"/>
          <p:cNvSpPr/>
          <p:nvPr/>
        </p:nvSpPr>
        <p:spPr>
          <a:xfrm rot="0" flipH="0" flipV="0">
            <a:off x="8554665" y="326422"/>
            <a:ext cx="150755" cy="159171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14" name="Freeform 4014"/>
          <p:cNvSpPr/>
          <p:nvPr/>
        </p:nvSpPr>
        <p:spPr>
          <a:xfrm rot="0" flipH="0" flipV="0">
            <a:off x="8722330" y="326422"/>
            <a:ext cx="139915" cy="159171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15" name="Freeform 4015"/>
          <p:cNvSpPr/>
          <p:nvPr/>
        </p:nvSpPr>
        <p:spPr>
          <a:xfrm rot="0" flipH="0" flipV="0">
            <a:off x="8879187" y="326422"/>
            <a:ext cx="139915" cy="159171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16" name="Freeform 4016"/>
          <p:cNvSpPr/>
          <p:nvPr/>
        </p:nvSpPr>
        <p:spPr>
          <a:xfrm rot="0" flipH="0" flipV="0">
            <a:off x="9037045" y="326422"/>
            <a:ext cx="147191" cy="159171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17" name="Rectangle 4017"/>
          <p:cNvSpPr/>
          <p:nvPr/>
        </p:nvSpPr>
        <p:spPr>
          <a:xfrm rot="0" flipH="0" flipV="0">
            <a:off x="6232832" y="5251790"/>
            <a:ext cx="3813809" cy="304494"/>
          </a:xfrm>
          <a:prstGeom prst="rect">
            <a:avLst/>
          </a:prstGeom>
        </p:spPr>
      </p:sp>
      <p:sp>
        <p:nvSpPr>
          <p:cNvPr id="4018" name="Freeform 4018"/>
          <p:cNvSpPr/>
          <p:nvPr/>
        </p:nvSpPr>
        <p:spPr>
          <a:xfrm rot="0" flipH="0" flipV="0">
            <a:off x="6238166" y="5302318"/>
            <a:ext cx="130595" cy="181324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19" name="Freeform 4019"/>
          <p:cNvSpPr/>
          <p:nvPr/>
        </p:nvSpPr>
        <p:spPr>
          <a:xfrm rot="0" flipH="0" flipV="0">
            <a:off x="6379390" y="5302318"/>
            <a:ext cx="130595" cy="184919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20" name="Freeform 4020"/>
          <p:cNvSpPr/>
          <p:nvPr/>
        </p:nvSpPr>
        <p:spPr>
          <a:xfrm rot="0" flipH="0" flipV="0">
            <a:off x="6534132" y="5305790"/>
            <a:ext cx="80740" cy="177851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21" name="Freeform 4021"/>
          <p:cNvSpPr/>
          <p:nvPr/>
        </p:nvSpPr>
        <p:spPr>
          <a:xfrm rot="0" flipH="0" flipV="0">
            <a:off x="6660846" y="5302318"/>
            <a:ext cx="132083" cy="184919"/>
          </a:xfrm>
          <a:custGeom>
            <a:pathLst>
              <a:path w="6604199" h="9245996">
                <a:moveTo>
                  <a:pt x="3286522" y="0"/>
                </a:moveTo>
                <a:cubicBezTo>
                  <a:pt x="4092707" y="0"/>
                  <a:pt x="4792398" y="233627"/>
                  <a:pt x="5385594" y="700881"/>
                </a:cubicBezTo>
                <a:cubicBezTo>
                  <a:pt x="5978922" y="1168003"/>
                  <a:pt x="6275586" y="1755047"/>
                  <a:pt x="6275586" y="2462014"/>
                </a:cubicBezTo>
                <a:cubicBezTo>
                  <a:pt x="6275586" y="2891962"/>
                  <a:pt x="6170149" y="3270250"/>
                  <a:pt x="5959277" y="3596878"/>
                </a:cubicBezTo>
                <a:cubicBezTo>
                  <a:pt x="5748404" y="3923374"/>
                  <a:pt x="5438378" y="4150717"/>
                  <a:pt x="5029200" y="4278908"/>
                </a:cubicBezTo>
                <a:lnTo>
                  <a:pt x="5029200" y="4303712"/>
                </a:lnTo>
                <a:cubicBezTo>
                  <a:pt x="5525294" y="4419468"/>
                  <a:pt x="5911784" y="4661297"/>
                  <a:pt x="6188670" y="5029200"/>
                </a:cubicBezTo>
                <a:cubicBezTo>
                  <a:pt x="6465689" y="5397103"/>
                  <a:pt x="6604199" y="5829102"/>
                  <a:pt x="6604199" y="6325195"/>
                </a:cubicBezTo>
                <a:cubicBezTo>
                  <a:pt x="6604199" y="7193426"/>
                  <a:pt x="6285839" y="7897283"/>
                  <a:pt x="5649119" y="8436769"/>
                </a:cubicBezTo>
                <a:cubicBezTo>
                  <a:pt x="5012531" y="8976254"/>
                  <a:pt x="4229166" y="9245996"/>
                  <a:pt x="3299024" y="9245996"/>
                </a:cubicBezTo>
                <a:cubicBezTo>
                  <a:pt x="2298502" y="9245996"/>
                  <a:pt x="1498534" y="8962827"/>
                  <a:pt x="899120" y="8396486"/>
                </a:cubicBezTo>
                <a:cubicBezTo>
                  <a:pt x="299707" y="7830145"/>
                  <a:pt x="0" y="7067418"/>
                  <a:pt x="0" y="6108303"/>
                </a:cubicBezTo>
                <a:lnTo>
                  <a:pt x="0" y="6002734"/>
                </a:lnTo>
                <a:lnTo>
                  <a:pt x="1711524" y="6002734"/>
                </a:lnTo>
                <a:cubicBezTo>
                  <a:pt x="1740495" y="6560873"/>
                  <a:pt x="1891374" y="6992937"/>
                  <a:pt x="2164160" y="7298928"/>
                </a:cubicBezTo>
                <a:cubicBezTo>
                  <a:pt x="2437077" y="7604786"/>
                  <a:pt x="2807097" y="7757716"/>
                  <a:pt x="3274219" y="7757716"/>
                </a:cubicBezTo>
                <a:cubicBezTo>
                  <a:pt x="3704167" y="7757716"/>
                  <a:pt x="4053483" y="7624432"/>
                  <a:pt x="4322167" y="7357864"/>
                </a:cubicBezTo>
                <a:cubicBezTo>
                  <a:pt x="4590852" y="7091164"/>
                  <a:pt x="4725194" y="6759377"/>
                  <a:pt x="4725194" y="6362502"/>
                </a:cubicBezTo>
                <a:cubicBezTo>
                  <a:pt x="4725194" y="5920118"/>
                  <a:pt x="4593960" y="5589389"/>
                  <a:pt x="4331494" y="5370314"/>
                </a:cubicBezTo>
                <a:cubicBezTo>
                  <a:pt x="4069027" y="5151239"/>
                  <a:pt x="3578093" y="5041702"/>
                  <a:pt x="2858691" y="5041702"/>
                </a:cubicBezTo>
                <a:lnTo>
                  <a:pt x="2666405" y="5041702"/>
                </a:lnTo>
                <a:lnTo>
                  <a:pt x="2666405" y="3770312"/>
                </a:lnTo>
                <a:lnTo>
                  <a:pt x="2970411" y="3782814"/>
                </a:lnTo>
                <a:cubicBezTo>
                  <a:pt x="3478808" y="3782814"/>
                  <a:pt x="3870457" y="3685646"/>
                  <a:pt x="4145360" y="3491309"/>
                </a:cubicBezTo>
                <a:cubicBezTo>
                  <a:pt x="4420394" y="3296973"/>
                  <a:pt x="4557911" y="3022071"/>
                  <a:pt x="4557911" y="2666603"/>
                </a:cubicBezTo>
                <a:cubicBezTo>
                  <a:pt x="4557911" y="2311003"/>
                  <a:pt x="4439047" y="2024724"/>
                  <a:pt x="4201319" y="1807766"/>
                </a:cubicBezTo>
                <a:cubicBezTo>
                  <a:pt x="3963591" y="1590675"/>
                  <a:pt x="3662826" y="1482130"/>
                  <a:pt x="3299024" y="1482130"/>
                </a:cubicBezTo>
                <a:cubicBezTo>
                  <a:pt x="2893814" y="1482130"/>
                  <a:pt x="2566128" y="1615480"/>
                  <a:pt x="2315964" y="1882180"/>
                </a:cubicBezTo>
                <a:cubicBezTo>
                  <a:pt x="2065933" y="2148747"/>
                  <a:pt x="1936816" y="2544564"/>
                  <a:pt x="1928614" y="3069630"/>
                </a:cubicBezTo>
                <a:lnTo>
                  <a:pt x="217091" y="3069630"/>
                </a:lnTo>
                <a:cubicBezTo>
                  <a:pt x="250164" y="2135386"/>
                  <a:pt x="545703" y="1390253"/>
                  <a:pt x="1103710" y="834231"/>
                </a:cubicBezTo>
                <a:cubicBezTo>
                  <a:pt x="1661848" y="278077"/>
                  <a:pt x="2389452" y="0"/>
                  <a:pt x="3286522" y="0"/>
                </a:cubicBezTo>
                <a:close/>
                <a:moveTo>
                  <a:pt x="88491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22" name="Freeform 4022"/>
          <p:cNvSpPr/>
          <p:nvPr/>
        </p:nvSpPr>
        <p:spPr>
          <a:xfrm rot="0" flipH="0" flipV="0">
            <a:off x="6811246" y="5398810"/>
            <a:ext cx="76398" cy="31003"/>
          </a:xfrm>
          <a:custGeom>
            <a:pathLst>
              <a:path w="3819922" h="1550194">
                <a:moveTo>
                  <a:pt x="3819922" y="0"/>
                </a:moveTo>
                <a:lnTo>
                  <a:pt x="3819922" y="1550194"/>
                </a:lnTo>
                <a:lnTo>
                  <a:pt x="0" y="1550194"/>
                </a:lnTo>
                <a:lnTo>
                  <a:pt x="0" y="0"/>
                </a:lnTo>
                <a:close/>
                <a:moveTo>
                  <a:pt x="3565723" y="4241601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23" name="Freeform 4023"/>
          <p:cNvSpPr/>
          <p:nvPr/>
        </p:nvSpPr>
        <p:spPr>
          <a:xfrm rot="0" flipH="0" flipV="0">
            <a:off x="6906439" y="5302318"/>
            <a:ext cx="130595" cy="181324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24" name="Freeform 4024"/>
          <p:cNvSpPr/>
          <p:nvPr/>
        </p:nvSpPr>
        <p:spPr>
          <a:xfrm rot="0" flipH="0" flipV="0">
            <a:off x="7047664" y="5302318"/>
            <a:ext cx="130595" cy="184919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25" name="Freeform 4025"/>
          <p:cNvSpPr/>
          <p:nvPr/>
        </p:nvSpPr>
        <p:spPr>
          <a:xfrm rot="0" flipH="0" flipV="0">
            <a:off x="7202406" y="5305790"/>
            <a:ext cx="80740" cy="177851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26" name="Freeform 4026"/>
          <p:cNvSpPr/>
          <p:nvPr/>
        </p:nvSpPr>
        <p:spPr>
          <a:xfrm rot="0" flipH="0" flipV="0">
            <a:off x="7329366" y="5305790"/>
            <a:ext cx="132087" cy="181447"/>
          </a:xfrm>
          <a:custGeom>
            <a:pathLst>
              <a:path w="6604397" h="9072363">
                <a:moveTo>
                  <a:pt x="6120607" y="0"/>
                </a:moveTo>
                <a:lnTo>
                  <a:pt x="6120607" y="1488281"/>
                </a:lnTo>
                <a:lnTo>
                  <a:pt x="2449513" y="1488281"/>
                </a:lnTo>
                <a:lnTo>
                  <a:pt x="2096096" y="3509962"/>
                </a:lnTo>
                <a:lnTo>
                  <a:pt x="2120900" y="3534767"/>
                </a:lnTo>
                <a:cubicBezTo>
                  <a:pt x="2344076" y="3311459"/>
                  <a:pt x="2592057" y="3140935"/>
                  <a:pt x="2864842" y="3023195"/>
                </a:cubicBezTo>
                <a:cubicBezTo>
                  <a:pt x="3137760" y="2905323"/>
                  <a:pt x="3468556" y="2846387"/>
                  <a:pt x="3857228" y="2846387"/>
                </a:cubicBezTo>
                <a:cubicBezTo>
                  <a:pt x="4684051" y="2846387"/>
                  <a:pt x="5348618" y="3129624"/>
                  <a:pt x="5850930" y="3696097"/>
                </a:cubicBezTo>
                <a:cubicBezTo>
                  <a:pt x="6353241" y="4262437"/>
                  <a:pt x="6604397" y="4987925"/>
                  <a:pt x="6604397" y="5872559"/>
                </a:cubicBezTo>
                <a:cubicBezTo>
                  <a:pt x="6604397" y="6753093"/>
                  <a:pt x="6287096" y="7506560"/>
                  <a:pt x="5652492" y="8132961"/>
                </a:cubicBezTo>
                <a:cubicBezTo>
                  <a:pt x="5017889" y="8759229"/>
                  <a:pt x="4247886" y="9072363"/>
                  <a:pt x="3342482" y="9072363"/>
                </a:cubicBezTo>
                <a:cubicBezTo>
                  <a:pt x="2383367" y="9072363"/>
                  <a:pt x="1592726" y="8822266"/>
                  <a:pt x="970558" y="8322072"/>
                </a:cubicBezTo>
                <a:cubicBezTo>
                  <a:pt x="348390" y="7821877"/>
                  <a:pt x="24871" y="7131447"/>
                  <a:pt x="0" y="6250781"/>
                </a:cubicBezTo>
                <a:lnTo>
                  <a:pt x="1804591" y="6250781"/>
                </a:lnTo>
                <a:cubicBezTo>
                  <a:pt x="1850099" y="6655990"/>
                  <a:pt x="2006137" y="6979510"/>
                  <a:pt x="2272705" y="7221339"/>
                </a:cubicBezTo>
                <a:cubicBezTo>
                  <a:pt x="2539405" y="7463168"/>
                  <a:pt x="2869142" y="7584083"/>
                  <a:pt x="3261916" y="7584083"/>
                </a:cubicBezTo>
                <a:cubicBezTo>
                  <a:pt x="3704299" y="7584083"/>
                  <a:pt x="4071210" y="7416668"/>
                  <a:pt x="4362649" y="7081837"/>
                </a:cubicBezTo>
                <a:cubicBezTo>
                  <a:pt x="4654087" y="6747007"/>
                  <a:pt x="4799807" y="6343914"/>
                  <a:pt x="4799807" y="5872559"/>
                </a:cubicBezTo>
                <a:cubicBezTo>
                  <a:pt x="4799807" y="5380566"/>
                  <a:pt x="4658188" y="4979590"/>
                  <a:pt x="4374952" y="4669631"/>
                </a:cubicBezTo>
                <a:cubicBezTo>
                  <a:pt x="4091848" y="4359540"/>
                  <a:pt x="3718785" y="4204494"/>
                  <a:pt x="3255764" y="4204494"/>
                </a:cubicBezTo>
                <a:cubicBezTo>
                  <a:pt x="2937338" y="4204494"/>
                  <a:pt x="2674739" y="4263429"/>
                  <a:pt x="2467967" y="4381301"/>
                </a:cubicBezTo>
                <a:cubicBezTo>
                  <a:pt x="2261328" y="4499041"/>
                  <a:pt x="2073275" y="4677833"/>
                  <a:pt x="1903810" y="4917678"/>
                </a:cubicBezTo>
                <a:lnTo>
                  <a:pt x="279202" y="4917678"/>
                </a:lnTo>
                <a:lnTo>
                  <a:pt x="1153517" y="0"/>
                </a:lnTo>
                <a:close/>
                <a:moveTo>
                  <a:pt x="8663186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27" name="Freeform 4027"/>
          <p:cNvSpPr/>
          <p:nvPr/>
        </p:nvSpPr>
        <p:spPr>
          <a:xfrm rot="0" flipH="0" flipV="0">
            <a:off x="7481504" y="5354657"/>
            <a:ext cx="39814" cy="128984"/>
          </a:xfrm>
          <a:custGeom>
            <a:pathLst>
              <a:path w="1990725" h="6449218">
                <a:moveTo>
                  <a:pt x="1990725" y="0"/>
                </a:moveTo>
                <a:lnTo>
                  <a:pt x="1990725" y="1953418"/>
                </a:lnTo>
                <a:lnTo>
                  <a:pt x="0" y="1953418"/>
                </a:lnTo>
                <a:lnTo>
                  <a:pt x="0" y="0"/>
                </a:lnTo>
                <a:close/>
                <a:moveTo>
                  <a:pt x="5674122" y="6449218"/>
                </a:moveTo>
                <a:moveTo>
                  <a:pt x="1990725" y="4495800"/>
                </a:moveTo>
                <a:lnTo>
                  <a:pt x="1990725" y="6449218"/>
                </a:lnTo>
                <a:lnTo>
                  <a:pt x="0" y="6449218"/>
                </a:lnTo>
                <a:lnTo>
                  <a:pt x="0" y="4495800"/>
                </a:lnTo>
                <a:close/>
                <a:moveTo>
                  <a:pt x="1178322" y="6449218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28" name="Freeform 4028"/>
          <p:cNvSpPr/>
          <p:nvPr/>
        </p:nvSpPr>
        <p:spPr>
          <a:xfrm rot="0" flipH="0" flipV="0">
            <a:off x="7624204" y="5302318"/>
            <a:ext cx="127496" cy="181324"/>
          </a:xfrm>
          <a:custGeom>
            <a:pathLst>
              <a:path w="6374805" h="9066212">
                <a:moveTo>
                  <a:pt x="6374805" y="0"/>
                </a:moveTo>
                <a:lnTo>
                  <a:pt x="6374805" y="1674416"/>
                </a:lnTo>
                <a:lnTo>
                  <a:pt x="1996877" y="1674416"/>
                </a:lnTo>
                <a:lnTo>
                  <a:pt x="1996877" y="3770312"/>
                </a:lnTo>
                <a:lnTo>
                  <a:pt x="5791994" y="3770312"/>
                </a:lnTo>
                <a:lnTo>
                  <a:pt x="5791994" y="5320705"/>
                </a:lnTo>
                <a:lnTo>
                  <a:pt x="1996877" y="5320705"/>
                </a:lnTo>
                <a:lnTo>
                  <a:pt x="199687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29" name="Freeform 4029"/>
          <p:cNvSpPr/>
          <p:nvPr/>
        </p:nvSpPr>
        <p:spPr>
          <a:xfrm rot="0" flipH="0" flipV="0">
            <a:off x="7771845" y="5302318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30" name="Freeform 4030"/>
          <p:cNvSpPr/>
          <p:nvPr/>
        </p:nvSpPr>
        <p:spPr>
          <a:xfrm rot="0" flipH="0" flipV="0">
            <a:off x="7837124" y="5302318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31" name="Freeform 4031"/>
          <p:cNvSpPr/>
          <p:nvPr/>
        </p:nvSpPr>
        <p:spPr>
          <a:xfrm rot="0" flipH="0" flipV="0">
            <a:off x="7897318" y="5348827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32" name="Freeform 4032"/>
          <p:cNvSpPr/>
          <p:nvPr/>
        </p:nvSpPr>
        <p:spPr>
          <a:xfrm rot="0" flipH="0" flipV="0">
            <a:off x="8049900" y="5348827"/>
            <a:ext cx="121665" cy="13841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33" name="Freeform 4033"/>
          <p:cNvSpPr/>
          <p:nvPr/>
        </p:nvSpPr>
        <p:spPr>
          <a:xfrm rot="0" flipH="0" flipV="0">
            <a:off x="8188655" y="5348827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34" name="Freeform 4034"/>
          <p:cNvSpPr/>
          <p:nvPr/>
        </p:nvSpPr>
        <p:spPr>
          <a:xfrm rot="0" flipH="0" flipV="0">
            <a:off x="8333919" y="5302318"/>
            <a:ext cx="135437" cy="181324"/>
          </a:xfrm>
          <a:custGeom>
            <a:pathLst>
              <a:path w="6771878" h="9066212">
                <a:moveTo>
                  <a:pt x="3274218" y="0"/>
                </a:moveTo>
                <a:cubicBezTo>
                  <a:pt x="3398308" y="0"/>
                  <a:pt x="3563672" y="6217"/>
                  <a:pt x="3770312" y="18653"/>
                </a:cubicBezTo>
                <a:cubicBezTo>
                  <a:pt x="3977084" y="31089"/>
                  <a:pt x="4130079" y="41408"/>
                  <a:pt x="4229298" y="49609"/>
                </a:cubicBezTo>
                <a:lnTo>
                  <a:pt x="4229298" y="1395412"/>
                </a:lnTo>
                <a:cubicBezTo>
                  <a:pt x="4109310" y="1382977"/>
                  <a:pt x="3994546" y="1373650"/>
                  <a:pt x="3885009" y="1367433"/>
                </a:cubicBezTo>
                <a:cubicBezTo>
                  <a:pt x="3775471" y="1361215"/>
                  <a:pt x="3673144" y="1358106"/>
                  <a:pt x="3578026" y="1358106"/>
                </a:cubicBezTo>
                <a:cubicBezTo>
                  <a:pt x="3325878" y="1358106"/>
                  <a:pt x="3147086" y="1412875"/>
                  <a:pt x="3041650" y="1522412"/>
                </a:cubicBezTo>
                <a:cubicBezTo>
                  <a:pt x="2936213" y="1631950"/>
                  <a:pt x="2883495" y="1856250"/>
                  <a:pt x="2883495" y="2195314"/>
                </a:cubicBezTo>
                <a:lnTo>
                  <a:pt x="2883495" y="2499122"/>
                </a:lnTo>
                <a:lnTo>
                  <a:pt x="4130079" y="2499122"/>
                </a:lnTo>
                <a:lnTo>
                  <a:pt x="4130079" y="3708400"/>
                </a:lnTo>
                <a:lnTo>
                  <a:pt x="2883495" y="3708400"/>
                </a:lnTo>
                <a:lnTo>
                  <a:pt x="2883495" y="9066212"/>
                </a:lnTo>
                <a:lnTo>
                  <a:pt x="1079103" y="9066212"/>
                </a:lnTo>
                <a:lnTo>
                  <a:pt x="1079103" y="3708400"/>
                </a:lnTo>
                <a:lnTo>
                  <a:pt x="0" y="3708400"/>
                </a:lnTo>
                <a:lnTo>
                  <a:pt x="0" y="2499122"/>
                </a:lnTo>
                <a:lnTo>
                  <a:pt x="1079103" y="2499122"/>
                </a:lnTo>
                <a:lnTo>
                  <a:pt x="1079103" y="2046486"/>
                </a:lnTo>
                <a:cubicBezTo>
                  <a:pt x="1079103" y="1364390"/>
                  <a:pt x="1276482" y="852818"/>
                  <a:pt x="1671240" y="511770"/>
                </a:cubicBezTo>
                <a:cubicBezTo>
                  <a:pt x="2065998" y="170590"/>
                  <a:pt x="2600325" y="0"/>
                  <a:pt x="3274218" y="0"/>
                </a:cubicBezTo>
                <a:close/>
                <a:moveTo>
                  <a:pt x="9066212" y="9066212"/>
                </a:moveTo>
                <a:moveTo>
                  <a:pt x="6771878" y="0"/>
                </a:moveTo>
                <a:lnTo>
                  <a:pt x="6771878" y="1482130"/>
                </a:lnTo>
                <a:lnTo>
                  <a:pt x="4967287" y="1482130"/>
                </a:lnTo>
                <a:lnTo>
                  <a:pt x="4967287" y="0"/>
                </a:lnTo>
                <a:close/>
                <a:moveTo>
                  <a:pt x="9066212" y="9066212"/>
                </a:moveTo>
                <a:moveTo>
                  <a:pt x="6771878" y="2499122"/>
                </a:moveTo>
                <a:lnTo>
                  <a:pt x="6771878" y="9066212"/>
                </a:lnTo>
                <a:lnTo>
                  <a:pt x="4967287" y="9066212"/>
                </a:lnTo>
                <a:lnTo>
                  <a:pt x="4967287" y="2499122"/>
                </a:lnTo>
                <a:close/>
                <a:moveTo>
                  <a:pt x="656709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35" name="Freeform 4035"/>
          <p:cNvSpPr/>
          <p:nvPr/>
        </p:nvSpPr>
        <p:spPr>
          <a:xfrm rot="0" flipH="0" flipV="0">
            <a:off x="8491967" y="5348827"/>
            <a:ext cx="127992" cy="13841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36" name="Freeform 4036"/>
          <p:cNvSpPr/>
          <p:nvPr/>
        </p:nvSpPr>
        <p:spPr>
          <a:xfrm rot="0" flipH="0" flipV="0">
            <a:off x="8643343" y="5348827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37" name="Freeform 4037"/>
          <p:cNvSpPr/>
          <p:nvPr/>
        </p:nvSpPr>
        <p:spPr>
          <a:xfrm rot="0" flipH="0" flipV="0">
            <a:off x="8865062" y="5348827"/>
            <a:ext cx="200667" cy="134814"/>
          </a:xfrm>
          <a:custGeom>
            <a:pathLst>
              <a:path w="10033396" h="6740723">
                <a:moveTo>
                  <a:pt x="3733006" y="0"/>
                </a:moveTo>
                <a:cubicBezTo>
                  <a:pt x="4220897" y="0"/>
                  <a:pt x="4623990" y="94059"/>
                  <a:pt x="4942284" y="282178"/>
                </a:cubicBezTo>
                <a:cubicBezTo>
                  <a:pt x="5260578" y="470297"/>
                  <a:pt x="5496255" y="740040"/>
                  <a:pt x="5649317" y="1091406"/>
                </a:cubicBezTo>
                <a:cubicBezTo>
                  <a:pt x="5897364" y="740040"/>
                  <a:pt x="6190853" y="470297"/>
                  <a:pt x="6529784" y="282178"/>
                </a:cubicBezTo>
                <a:cubicBezTo>
                  <a:pt x="6868848" y="94059"/>
                  <a:pt x="7238867" y="0"/>
                  <a:pt x="7639843" y="0"/>
                </a:cubicBezTo>
                <a:cubicBezTo>
                  <a:pt x="8433593" y="0"/>
                  <a:pt x="9030956" y="202605"/>
                  <a:pt x="9431932" y="607814"/>
                </a:cubicBezTo>
                <a:cubicBezTo>
                  <a:pt x="9832909" y="1012891"/>
                  <a:pt x="10033396" y="1573014"/>
                  <a:pt x="10033396" y="2288183"/>
                </a:cubicBezTo>
                <a:lnTo>
                  <a:pt x="10033396" y="6740723"/>
                </a:lnTo>
                <a:lnTo>
                  <a:pt x="8229004" y="6740723"/>
                </a:lnTo>
                <a:lnTo>
                  <a:pt x="8229004" y="2945606"/>
                </a:lnTo>
                <a:cubicBezTo>
                  <a:pt x="8229004" y="2346193"/>
                  <a:pt x="8141096" y="1942108"/>
                  <a:pt x="7965281" y="1733352"/>
                </a:cubicBezTo>
                <a:cubicBezTo>
                  <a:pt x="7789598" y="1524463"/>
                  <a:pt x="7509536" y="1420019"/>
                  <a:pt x="7125096" y="1420019"/>
                </a:cubicBezTo>
                <a:cubicBezTo>
                  <a:pt x="6720020" y="1420019"/>
                  <a:pt x="6417204" y="1556478"/>
                  <a:pt x="6216650" y="1829395"/>
                </a:cubicBezTo>
                <a:cubicBezTo>
                  <a:pt x="6016095" y="2102181"/>
                  <a:pt x="5915818" y="2501106"/>
                  <a:pt x="5915818" y="3026172"/>
                </a:cubicBezTo>
                <a:lnTo>
                  <a:pt x="5915818" y="6740723"/>
                </a:lnTo>
                <a:lnTo>
                  <a:pt x="4111426" y="6740723"/>
                </a:lnTo>
                <a:lnTo>
                  <a:pt x="4111426" y="2697559"/>
                </a:lnTo>
                <a:cubicBezTo>
                  <a:pt x="4111426" y="2263510"/>
                  <a:pt x="4028744" y="1942108"/>
                  <a:pt x="3863379" y="1733352"/>
                </a:cubicBezTo>
                <a:cubicBezTo>
                  <a:pt x="3698015" y="1524463"/>
                  <a:pt x="3418946" y="1420019"/>
                  <a:pt x="3026171" y="1420019"/>
                </a:cubicBezTo>
                <a:cubicBezTo>
                  <a:pt x="2683007" y="1420019"/>
                  <a:pt x="2393619" y="1552310"/>
                  <a:pt x="2158007" y="1816894"/>
                </a:cubicBezTo>
                <a:cubicBezTo>
                  <a:pt x="1922396" y="2081477"/>
                  <a:pt x="1804590" y="2439128"/>
                  <a:pt x="1804590" y="2889845"/>
                </a:cubicBezTo>
                <a:lnTo>
                  <a:pt x="1804590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699021" y="173633"/>
                </a:lnTo>
                <a:lnTo>
                  <a:pt x="1699021" y="1066602"/>
                </a:lnTo>
                <a:lnTo>
                  <a:pt x="1723826" y="1066602"/>
                </a:lnTo>
                <a:cubicBezTo>
                  <a:pt x="1980207" y="706901"/>
                  <a:pt x="2276871" y="439209"/>
                  <a:pt x="2613818" y="263525"/>
                </a:cubicBezTo>
                <a:cubicBezTo>
                  <a:pt x="2950765" y="87842"/>
                  <a:pt x="3323828" y="0"/>
                  <a:pt x="3733006" y="0"/>
                </a:cubicBezTo>
                <a:close/>
                <a:moveTo>
                  <a:pt x="600273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38" name="Freeform 4038"/>
          <p:cNvSpPr/>
          <p:nvPr/>
        </p:nvSpPr>
        <p:spPr>
          <a:xfrm rot="0" flipH="0" flipV="0">
            <a:off x="9088359" y="5348827"/>
            <a:ext cx="127992" cy="13841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39" name="Freeform 4039"/>
          <p:cNvSpPr/>
          <p:nvPr/>
        </p:nvSpPr>
        <p:spPr>
          <a:xfrm rot="0" flipH="0" flipV="0">
            <a:off x="9240728" y="5302318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40" name="Freeform 4040"/>
          <p:cNvSpPr/>
          <p:nvPr/>
        </p:nvSpPr>
        <p:spPr>
          <a:xfrm rot="0" flipH="0" flipV="0">
            <a:off x="9298564" y="5348827"/>
            <a:ext cx="121665" cy="13841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41" name="Freeform 4041"/>
          <p:cNvSpPr/>
          <p:nvPr/>
        </p:nvSpPr>
        <p:spPr>
          <a:xfrm rot="0" flipH="0" flipV="0">
            <a:off x="9429132" y="5312986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42" name="Freeform 4042"/>
          <p:cNvSpPr/>
          <p:nvPr/>
        </p:nvSpPr>
        <p:spPr>
          <a:xfrm rot="0" flipH="0" flipV="0">
            <a:off x="9523354" y="5348827"/>
            <a:ext cx="131091" cy="138410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43" name="Freeform 4043"/>
          <p:cNvSpPr/>
          <p:nvPr/>
        </p:nvSpPr>
        <p:spPr>
          <a:xfrm rot="0" flipH="0" flipV="0">
            <a:off x="9675599" y="5348827"/>
            <a:ext cx="84581" cy="134814"/>
          </a:xfrm>
          <a:custGeom>
            <a:pathLst>
              <a:path w="4229100" h="6740723">
                <a:moveTo>
                  <a:pt x="3826074" y="0"/>
                </a:moveTo>
                <a:cubicBezTo>
                  <a:pt x="3904655" y="0"/>
                  <a:pt x="3977018" y="5159"/>
                  <a:pt x="4043164" y="15478"/>
                </a:cubicBezTo>
                <a:cubicBezTo>
                  <a:pt x="4109310" y="25797"/>
                  <a:pt x="4171289" y="41341"/>
                  <a:pt x="4229100" y="62111"/>
                </a:cubicBezTo>
                <a:lnTo>
                  <a:pt x="4229100" y="1736328"/>
                </a:lnTo>
                <a:cubicBezTo>
                  <a:pt x="4125781" y="1715691"/>
                  <a:pt x="4025503" y="1700213"/>
                  <a:pt x="3928269" y="1689894"/>
                </a:cubicBezTo>
                <a:cubicBezTo>
                  <a:pt x="3831167" y="1679575"/>
                  <a:pt x="3716470" y="1674416"/>
                  <a:pt x="3584178" y="1674416"/>
                </a:cubicBezTo>
                <a:cubicBezTo>
                  <a:pt x="2976563" y="1674416"/>
                  <a:pt x="2526969" y="1860484"/>
                  <a:pt x="2235399" y="2232620"/>
                </a:cubicBezTo>
                <a:cubicBezTo>
                  <a:pt x="1943960" y="2604624"/>
                  <a:pt x="1798241" y="3102703"/>
                  <a:pt x="1798241" y="3726855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395214"/>
                </a:lnTo>
                <a:lnTo>
                  <a:pt x="1736328" y="1395214"/>
                </a:lnTo>
                <a:cubicBezTo>
                  <a:pt x="1926431" y="965266"/>
                  <a:pt x="2210594" y="625277"/>
                  <a:pt x="2588816" y="375245"/>
                </a:cubicBezTo>
                <a:cubicBezTo>
                  <a:pt x="2967170" y="125082"/>
                  <a:pt x="3379589" y="0"/>
                  <a:pt x="3826074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44" name="Freeform 4044"/>
          <p:cNvSpPr/>
          <p:nvPr/>
        </p:nvSpPr>
        <p:spPr>
          <a:xfrm rot="0" flipH="0" flipV="0">
            <a:off x="9775398" y="5302318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45" name="Freeform 4045"/>
          <p:cNvSpPr/>
          <p:nvPr/>
        </p:nvSpPr>
        <p:spPr>
          <a:xfrm rot="0" flipH="0" flipV="0">
            <a:off x="9839684" y="5348827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46" name="Rectangle 4046"/>
          <p:cNvSpPr/>
          <p:nvPr/>
        </p:nvSpPr>
        <p:spPr>
          <a:xfrm rot="0" flipH="0" flipV="0">
            <a:off x="6232832" y="5604215"/>
            <a:ext cx="3284220" cy="304494"/>
          </a:xfrm>
          <a:prstGeom prst="rect">
            <a:avLst/>
          </a:prstGeom>
        </p:spPr>
      </p:sp>
      <p:sp>
        <p:nvSpPr>
          <p:cNvPr id="4047" name="Freeform 4047"/>
          <p:cNvSpPr/>
          <p:nvPr/>
        </p:nvSpPr>
        <p:spPr>
          <a:xfrm rot="0" flipH="0" flipV="0">
            <a:off x="6234320" y="5665411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48" name="Freeform 4048"/>
          <p:cNvSpPr/>
          <p:nvPr/>
        </p:nvSpPr>
        <p:spPr>
          <a:xfrm rot="0" flipH="0" flipV="0">
            <a:off x="6336008" y="5704725"/>
            <a:ext cx="123154" cy="134937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49" name="Freeform 4049"/>
          <p:cNvSpPr/>
          <p:nvPr/>
        </p:nvSpPr>
        <p:spPr>
          <a:xfrm rot="0" flipH="0" flipV="0">
            <a:off x="6474096" y="5665411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50" name="Freeform 4050"/>
          <p:cNvSpPr/>
          <p:nvPr/>
        </p:nvSpPr>
        <p:spPr>
          <a:xfrm rot="0" flipH="0" flipV="0">
            <a:off x="6579006" y="5654743"/>
            <a:ext cx="129853" cy="181324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51" name="Freeform 4051"/>
          <p:cNvSpPr/>
          <p:nvPr/>
        </p:nvSpPr>
        <p:spPr>
          <a:xfrm rot="0" flipH="0" flipV="0">
            <a:off x="6722572" y="5654743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52" name="Freeform 4052"/>
          <p:cNvSpPr/>
          <p:nvPr/>
        </p:nvSpPr>
        <p:spPr>
          <a:xfrm rot="0" flipH="0" flipV="0">
            <a:off x="6786858" y="5701252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53" name="Freeform 4053"/>
          <p:cNvSpPr/>
          <p:nvPr/>
        </p:nvSpPr>
        <p:spPr>
          <a:xfrm rot="0" flipH="0" flipV="0">
            <a:off x="6924946" y="5665411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54" name="Freeform 4054"/>
          <p:cNvSpPr/>
          <p:nvPr/>
        </p:nvSpPr>
        <p:spPr>
          <a:xfrm rot="0" flipH="0" flipV="0">
            <a:off x="7021526" y="5701252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55" name="Freeform 4055"/>
          <p:cNvSpPr/>
          <p:nvPr/>
        </p:nvSpPr>
        <p:spPr>
          <a:xfrm rot="0" flipH="0" flipV="0">
            <a:off x="7182292" y="5796998"/>
            <a:ext cx="39814" cy="81236"/>
          </a:xfrm>
          <a:custGeom>
            <a:pathLst>
              <a:path w="1990725" h="4061816">
                <a:moveTo>
                  <a:pt x="1990725" y="0"/>
                </a:moveTo>
                <a:lnTo>
                  <a:pt x="1990725" y="1990724"/>
                </a:lnTo>
                <a:cubicBezTo>
                  <a:pt x="1990725" y="2478483"/>
                  <a:pt x="1820135" y="2917691"/>
                  <a:pt x="1478955" y="3308349"/>
                </a:cubicBezTo>
                <a:cubicBezTo>
                  <a:pt x="1137907" y="3699006"/>
                  <a:pt x="649089" y="3950162"/>
                  <a:pt x="12502" y="4061816"/>
                </a:cubicBezTo>
                <a:lnTo>
                  <a:pt x="12502" y="3150194"/>
                </a:lnTo>
                <a:cubicBezTo>
                  <a:pt x="289521" y="3084048"/>
                  <a:pt x="509654" y="2942430"/>
                  <a:pt x="672902" y="2725339"/>
                </a:cubicBezTo>
                <a:cubicBezTo>
                  <a:pt x="836150" y="2508381"/>
                  <a:pt x="917774" y="2280046"/>
                  <a:pt x="917774" y="2040333"/>
                </a:cubicBezTo>
                <a:lnTo>
                  <a:pt x="917774" y="1953418"/>
                </a:lnTo>
                <a:lnTo>
                  <a:pt x="0" y="1953418"/>
                </a:lnTo>
                <a:lnTo>
                  <a:pt x="0" y="0"/>
                </a:lnTo>
                <a:close/>
                <a:moveTo>
                  <a:pt x="1178322" y="1953418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56" name="Freeform 4056"/>
          <p:cNvSpPr/>
          <p:nvPr/>
        </p:nvSpPr>
        <p:spPr>
          <a:xfrm rot="0" flipH="0" flipV="0">
            <a:off x="7324992" y="5654743"/>
            <a:ext cx="153169" cy="181324"/>
          </a:xfrm>
          <a:custGeom>
            <a:pathLst>
              <a:path w="7658497" h="9066212">
                <a:moveTo>
                  <a:pt x="1996877" y="0"/>
                </a:moveTo>
                <a:lnTo>
                  <a:pt x="1996877" y="3479006"/>
                </a:lnTo>
                <a:lnTo>
                  <a:pt x="5667970" y="3479006"/>
                </a:lnTo>
                <a:lnTo>
                  <a:pt x="5667970" y="0"/>
                </a:lnTo>
                <a:lnTo>
                  <a:pt x="7658497" y="0"/>
                </a:lnTo>
                <a:lnTo>
                  <a:pt x="7658497" y="9066212"/>
                </a:lnTo>
                <a:lnTo>
                  <a:pt x="5667970" y="9066212"/>
                </a:lnTo>
                <a:lnTo>
                  <a:pt x="5667970" y="5153223"/>
                </a:lnTo>
                <a:lnTo>
                  <a:pt x="1996877" y="5153223"/>
                </a:lnTo>
                <a:lnTo>
                  <a:pt x="199687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57" name="Freeform 4057"/>
          <p:cNvSpPr/>
          <p:nvPr/>
        </p:nvSpPr>
        <p:spPr>
          <a:xfrm rot="0" flipH="0" flipV="0">
            <a:off x="7503039" y="5701252"/>
            <a:ext cx="131091" cy="138410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58" name="Freeform 4058"/>
          <p:cNvSpPr/>
          <p:nvPr/>
        </p:nvSpPr>
        <p:spPr>
          <a:xfrm rot="0" flipH="0" flipV="0">
            <a:off x="7656276" y="5654743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59" name="Freeform 4059"/>
          <p:cNvSpPr/>
          <p:nvPr/>
        </p:nvSpPr>
        <p:spPr>
          <a:xfrm rot="0" flipH="0" flipV="0">
            <a:off x="7714113" y="5701252"/>
            <a:ext cx="121665" cy="13841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60" name="Freeform 4060"/>
          <p:cNvSpPr/>
          <p:nvPr/>
        </p:nvSpPr>
        <p:spPr>
          <a:xfrm rot="0" flipH="0" flipV="0">
            <a:off x="7857952" y="5654743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61" name="Freeform 4061"/>
          <p:cNvSpPr/>
          <p:nvPr/>
        </p:nvSpPr>
        <p:spPr>
          <a:xfrm rot="0" flipH="0" flipV="0">
            <a:off x="7922238" y="5701252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62" name="Freeform 4062"/>
          <p:cNvSpPr/>
          <p:nvPr/>
        </p:nvSpPr>
        <p:spPr>
          <a:xfrm rot="0" flipH="0" flipV="0">
            <a:off x="8068514" y="5701252"/>
            <a:ext cx="130222" cy="184546"/>
          </a:xfrm>
          <a:custGeom>
            <a:pathLst>
              <a:path w="6511131" h="9227343">
                <a:moveTo>
                  <a:pt x="2815233" y="0"/>
                </a:moveTo>
                <a:cubicBezTo>
                  <a:pt x="3294790" y="0"/>
                  <a:pt x="3691665" y="88900"/>
                  <a:pt x="4005858" y="266700"/>
                </a:cubicBezTo>
                <a:cubicBezTo>
                  <a:pt x="4320051" y="444500"/>
                  <a:pt x="4576366" y="704916"/>
                  <a:pt x="4774803" y="1047948"/>
                </a:cubicBezTo>
                <a:lnTo>
                  <a:pt x="4799608" y="1047948"/>
                </a:lnTo>
                <a:lnTo>
                  <a:pt x="4799608" y="173633"/>
                </a:lnTo>
                <a:lnTo>
                  <a:pt x="6511131" y="173633"/>
                </a:lnTo>
                <a:lnTo>
                  <a:pt x="6511131" y="6374805"/>
                </a:lnTo>
                <a:cubicBezTo>
                  <a:pt x="6511131" y="7255469"/>
                  <a:pt x="6231004" y="7951059"/>
                  <a:pt x="5670749" y="8461573"/>
                </a:cubicBezTo>
                <a:cubicBezTo>
                  <a:pt x="5110626" y="8972086"/>
                  <a:pt x="4260056" y="9227343"/>
                  <a:pt x="3119041" y="9227343"/>
                </a:cubicBezTo>
                <a:cubicBezTo>
                  <a:pt x="2346061" y="9227343"/>
                  <a:pt x="1682552" y="9042333"/>
                  <a:pt x="1128514" y="8672313"/>
                </a:cubicBezTo>
                <a:cubicBezTo>
                  <a:pt x="574609" y="8302426"/>
                  <a:pt x="270735" y="7784636"/>
                  <a:pt x="216892" y="7118944"/>
                </a:cubicBezTo>
                <a:lnTo>
                  <a:pt x="2002830" y="7118944"/>
                </a:lnTo>
                <a:cubicBezTo>
                  <a:pt x="2085512" y="7437370"/>
                  <a:pt x="2242608" y="7667889"/>
                  <a:pt x="2474119" y="7810499"/>
                </a:cubicBezTo>
                <a:cubicBezTo>
                  <a:pt x="2705629" y="7953109"/>
                  <a:pt x="2997134" y="8024415"/>
                  <a:pt x="3348633" y="8024415"/>
                </a:cubicBezTo>
                <a:cubicBezTo>
                  <a:pt x="3811654" y="8024415"/>
                  <a:pt x="4169238" y="7884847"/>
                  <a:pt x="4421386" y="7605712"/>
                </a:cubicBezTo>
                <a:cubicBezTo>
                  <a:pt x="4673534" y="7326708"/>
                  <a:pt x="4799608" y="6939160"/>
                  <a:pt x="4799608" y="6443067"/>
                </a:cubicBezTo>
                <a:lnTo>
                  <a:pt x="4799608" y="5531445"/>
                </a:lnTo>
                <a:lnTo>
                  <a:pt x="4774803" y="5531445"/>
                </a:lnTo>
                <a:cubicBezTo>
                  <a:pt x="4597003" y="5853972"/>
                  <a:pt x="4335529" y="6104136"/>
                  <a:pt x="3990380" y="6281936"/>
                </a:cubicBezTo>
                <a:cubicBezTo>
                  <a:pt x="3645231" y="6459604"/>
                  <a:pt x="3249414" y="6548438"/>
                  <a:pt x="2802930" y="6548438"/>
                </a:cubicBezTo>
                <a:cubicBezTo>
                  <a:pt x="1918163" y="6548438"/>
                  <a:pt x="1229783" y="6254948"/>
                  <a:pt x="737791" y="5667970"/>
                </a:cubicBezTo>
                <a:cubicBezTo>
                  <a:pt x="245930" y="5080860"/>
                  <a:pt x="0" y="4274675"/>
                  <a:pt x="0" y="3249414"/>
                </a:cubicBezTo>
                <a:cubicBezTo>
                  <a:pt x="0" y="2323373"/>
                  <a:pt x="257307" y="1550326"/>
                  <a:pt x="771922" y="930275"/>
                </a:cubicBezTo>
                <a:cubicBezTo>
                  <a:pt x="1286669" y="310092"/>
                  <a:pt x="1967772" y="0"/>
                  <a:pt x="2815233" y="0"/>
                </a:cubicBezTo>
                <a:close/>
                <a:moveTo>
                  <a:pt x="6256933" y="6740723"/>
                </a:moveTo>
                <a:moveTo>
                  <a:pt x="1804392" y="3224609"/>
                </a:moveTo>
                <a:cubicBezTo>
                  <a:pt x="1804392" y="3840559"/>
                  <a:pt x="1931525" y="4322167"/>
                  <a:pt x="2185789" y="4669433"/>
                </a:cubicBezTo>
                <a:cubicBezTo>
                  <a:pt x="2440054" y="5016698"/>
                  <a:pt x="2798696" y="5190331"/>
                  <a:pt x="3261717" y="5190331"/>
                </a:cubicBezTo>
                <a:cubicBezTo>
                  <a:pt x="3737174" y="5190331"/>
                  <a:pt x="4112353" y="5016698"/>
                  <a:pt x="4387255" y="4669433"/>
                </a:cubicBezTo>
                <a:cubicBezTo>
                  <a:pt x="4662157" y="4322167"/>
                  <a:pt x="4799608" y="3888118"/>
                  <a:pt x="4799608" y="3367286"/>
                </a:cubicBezTo>
                <a:cubicBezTo>
                  <a:pt x="4799608" y="2726465"/>
                  <a:pt x="4669367" y="2231430"/>
                  <a:pt x="4408885" y="1882180"/>
                </a:cubicBezTo>
                <a:cubicBezTo>
                  <a:pt x="4148535" y="1532798"/>
                  <a:pt x="3764095" y="1358106"/>
                  <a:pt x="3255566" y="1358106"/>
                </a:cubicBezTo>
                <a:cubicBezTo>
                  <a:pt x="2809081" y="1358106"/>
                  <a:pt x="2455598" y="1527638"/>
                  <a:pt x="2195116" y="1866702"/>
                </a:cubicBezTo>
                <a:cubicBezTo>
                  <a:pt x="1934633" y="2205633"/>
                  <a:pt x="1804392" y="2658269"/>
                  <a:pt x="1804392" y="3224609"/>
                </a:cubicBezTo>
                <a:close/>
                <a:moveTo>
                  <a:pt x="303232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63" name="Freeform 4063"/>
          <p:cNvSpPr/>
          <p:nvPr/>
        </p:nvSpPr>
        <p:spPr>
          <a:xfrm rot="0" flipH="0" flipV="0">
            <a:off x="8228538" y="5654743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64" name="Freeform 4064"/>
          <p:cNvSpPr/>
          <p:nvPr/>
        </p:nvSpPr>
        <p:spPr>
          <a:xfrm rot="0" flipH="0" flipV="0">
            <a:off x="8292823" y="5701252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65" name="Freeform 4065"/>
          <p:cNvSpPr/>
          <p:nvPr/>
        </p:nvSpPr>
        <p:spPr>
          <a:xfrm rot="0" flipH="0" flipV="0">
            <a:off x="8498170" y="5704725"/>
            <a:ext cx="134937" cy="177601"/>
          </a:xfrm>
          <a:custGeom>
            <a:pathLst>
              <a:path w="6746874" h="8880077">
                <a:moveTo>
                  <a:pt x="1934765" y="0"/>
                </a:moveTo>
                <a:lnTo>
                  <a:pt x="3423046" y="4495800"/>
                </a:lnTo>
                <a:lnTo>
                  <a:pt x="3447850" y="4495800"/>
                </a:lnTo>
                <a:lnTo>
                  <a:pt x="4880371" y="0"/>
                </a:lnTo>
                <a:lnTo>
                  <a:pt x="6746874" y="0"/>
                </a:lnTo>
                <a:lnTo>
                  <a:pt x="3956247" y="7515819"/>
                </a:lnTo>
                <a:cubicBezTo>
                  <a:pt x="3790883" y="7954102"/>
                  <a:pt x="3536618" y="8291048"/>
                  <a:pt x="3193454" y="8526660"/>
                </a:cubicBezTo>
                <a:cubicBezTo>
                  <a:pt x="2850421" y="8762271"/>
                  <a:pt x="2406054" y="8880077"/>
                  <a:pt x="1860350" y="8880077"/>
                </a:cubicBezTo>
                <a:cubicBezTo>
                  <a:pt x="1599868" y="8880077"/>
                  <a:pt x="1379669" y="8873859"/>
                  <a:pt x="1199752" y="8861424"/>
                </a:cubicBezTo>
                <a:cubicBezTo>
                  <a:pt x="1019968" y="8849121"/>
                  <a:pt x="835024" y="8832650"/>
                  <a:pt x="644921" y="8812013"/>
                </a:cubicBezTo>
                <a:lnTo>
                  <a:pt x="644921" y="7329883"/>
                </a:lnTo>
                <a:cubicBezTo>
                  <a:pt x="863996" y="7354622"/>
                  <a:pt x="1043780" y="7371092"/>
                  <a:pt x="1184274" y="7379294"/>
                </a:cubicBezTo>
                <a:cubicBezTo>
                  <a:pt x="1324900" y="7387629"/>
                  <a:pt x="1459308" y="7391796"/>
                  <a:pt x="1587499" y="7391796"/>
                </a:cubicBezTo>
                <a:cubicBezTo>
                  <a:pt x="1843748" y="7391796"/>
                  <a:pt x="2042119" y="7313215"/>
                  <a:pt x="2182613" y="7156052"/>
                </a:cubicBezTo>
                <a:cubicBezTo>
                  <a:pt x="2323239" y="6999022"/>
                  <a:pt x="2393552" y="6802701"/>
                  <a:pt x="2393552" y="6567090"/>
                </a:cubicBezTo>
                <a:cubicBezTo>
                  <a:pt x="2393552" y="6505046"/>
                  <a:pt x="2389385" y="6444059"/>
                  <a:pt x="2381050" y="6384131"/>
                </a:cubicBezTo>
                <a:cubicBezTo>
                  <a:pt x="2372848" y="6324203"/>
                  <a:pt x="2350160" y="6248731"/>
                  <a:pt x="2312986" y="6157714"/>
                </a:cubicBezTo>
                <a:lnTo>
                  <a:pt x="0" y="0"/>
                </a:lnTo>
                <a:close/>
                <a:moveTo>
                  <a:pt x="664765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66" name="Freeform 4066"/>
          <p:cNvSpPr/>
          <p:nvPr/>
        </p:nvSpPr>
        <p:spPr>
          <a:xfrm rot="0" flipH="0" flipV="0">
            <a:off x="8646367" y="5654743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67" name="Freeform 4067"/>
          <p:cNvSpPr/>
          <p:nvPr/>
        </p:nvSpPr>
        <p:spPr>
          <a:xfrm rot="0" flipH="0" flipV="0">
            <a:off x="8711645" y="5654743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68" name="Freeform 4068"/>
          <p:cNvSpPr/>
          <p:nvPr/>
        </p:nvSpPr>
        <p:spPr>
          <a:xfrm rot="0" flipH="0" flipV="0">
            <a:off x="8771840" y="5701252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69" name="Freeform 4069"/>
          <p:cNvSpPr/>
          <p:nvPr/>
        </p:nvSpPr>
        <p:spPr>
          <a:xfrm rot="0" flipH="0" flipV="0">
            <a:off x="8930871" y="5701252"/>
            <a:ext cx="133572" cy="181074"/>
          </a:xfrm>
          <a:custGeom>
            <a:pathLst>
              <a:path w="6678613" h="9053710">
                <a:moveTo>
                  <a:pt x="3695899" y="0"/>
                </a:moveTo>
                <a:cubicBezTo>
                  <a:pt x="4626041" y="0"/>
                  <a:pt x="5355696" y="325570"/>
                  <a:pt x="5884863" y="976709"/>
                </a:cubicBezTo>
                <a:cubicBezTo>
                  <a:pt x="6414030" y="1627849"/>
                  <a:pt x="6678613" y="2478418"/>
                  <a:pt x="6678613" y="3528417"/>
                </a:cubicBezTo>
                <a:cubicBezTo>
                  <a:pt x="6678613" y="4499967"/>
                  <a:pt x="6418130" y="5308203"/>
                  <a:pt x="5897166" y="5953125"/>
                </a:cubicBezTo>
                <a:cubicBezTo>
                  <a:pt x="5376334" y="6598047"/>
                  <a:pt x="4675651" y="6920507"/>
                  <a:pt x="3795117" y="6920507"/>
                </a:cubicBezTo>
                <a:cubicBezTo>
                  <a:pt x="3394141" y="6920507"/>
                  <a:pt x="3020021" y="6834716"/>
                  <a:pt x="2672755" y="6663134"/>
                </a:cubicBezTo>
                <a:cubicBezTo>
                  <a:pt x="2325489" y="6491552"/>
                  <a:pt x="2044369" y="6246614"/>
                  <a:pt x="1829396" y="5928320"/>
                </a:cubicBezTo>
                <a:lnTo>
                  <a:pt x="1798241" y="5928320"/>
                </a:lnTo>
                <a:lnTo>
                  <a:pt x="1798241" y="9053710"/>
                </a:lnTo>
                <a:lnTo>
                  <a:pt x="0" y="9053710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10841"/>
                </a:lnTo>
                <a:lnTo>
                  <a:pt x="1736328" y="1010841"/>
                </a:lnTo>
                <a:cubicBezTo>
                  <a:pt x="1951302" y="667676"/>
                  <a:pt x="2225146" y="413412"/>
                  <a:pt x="2557860" y="248047"/>
                </a:cubicBezTo>
                <a:cubicBezTo>
                  <a:pt x="2890706" y="82683"/>
                  <a:pt x="3270052" y="0"/>
                  <a:pt x="3695899" y="0"/>
                </a:cubicBezTo>
                <a:close/>
                <a:moveTo>
                  <a:pt x="6052344" y="6740723"/>
                </a:moveTo>
                <a:moveTo>
                  <a:pt x="1736328" y="3478808"/>
                </a:moveTo>
                <a:cubicBezTo>
                  <a:pt x="1736328" y="4107193"/>
                  <a:pt x="1870671" y="4611555"/>
                  <a:pt x="2139355" y="4991894"/>
                </a:cubicBezTo>
                <a:cubicBezTo>
                  <a:pt x="2408039" y="5372232"/>
                  <a:pt x="2798696" y="5562402"/>
                  <a:pt x="3311327" y="5562402"/>
                </a:cubicBezTo>
                <a:cubicBezTo>
                  <a:pt x="3811654" y="5562402"/>
                  <a:pt x="4197152" y="5380501"/>
                  <a:pt x="4467821" y="5016698"/>
                </a:cubicBezTo>
                <a:cubicBezTo>
                  <a:pt x="4738621" y="4652896"/>
                  <a:pt x="4874022" y="4140266"/>
                  <a:pt x="4874022" y="3478808"/>
                </a:cubicBezTo>
                <a:cubicBezTo>
                  <a:pt x="4874022" y="2850423"/>
                  <a:pt x="4739680" y="2339909"/>
                  <a:pt x="4470996" y="1947267"/>
                </a:cubicBezTo>
                <a:cubicBezTo>
                  <a:pt x="4202311" y="1554493"/>
                  <a:pt x="3807487" y="1358106"/>
                  <a:pt x="3286522" y="1358106"/>
                </a:cubicBezTo>
                <a:cubicBezTo>
                  <a:pt x="2790428" y="1358106"/>
                  <a:pt x="2408039" y="1544174"/>
                  <a:pt x="2139355" y="1916311"/>
                </a:cubicBezTo>
                <a:cubicBezTo>
                  <a:pt x="1870671" y="2288315"/>
                  <a:pt x="1736328" y="2809148"/>
                  <a:pt x="1736328" y="3478808"/>
                </a:cubicBezTo>
                <a:close/>
                <a:moveTo>
                  <a:pt x="2573536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70" name="Freeform 4070"/>
          <p:cNvSpPr/>
          <p:nvPr/>
        </p:nvSpPr>
        <p:spPr>
          <a:xfrm rot="0" flipH="0" flipV="0">
            <a:off x="9086804" y="5654743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71" name="Freeform 4071"/>
          <p:cNvSpPr/>
          <p:nvPr/>
        </p:nvSpPr>
        <p:spPr>
          <a:xfrm rot="0" flipH="0" flipV="0">
            <a:off x="9144640" y="5701252"/>
            <a:ext cx="121665" cy="13841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72" name="Freeform 4072"/>
          <p:cNvSpPr/>
          <p:nvPr/>
        </p:nvSpPr>
        <p:spPr>
          <a:xfrm rot="0" flipH="0" flipV="0">
            <a:off x="9275209" y="5665411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73" name="Freeform 4073"/>
          <p:cNvSpPr/>
          <p:nvPr/>
        </p:nvSpPr>
        <p:spPr>
          <a:xfrm rot="0" flipH="0" flipV="0">
            <a:off x="9371788" y="5701252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74" name="Rectangle 4074"/>
          <p:cNvSpPr/>
          <p:nvPr/>
        </p:nvSpPr>
        <p:spPr>
          <a:xfrm rot="0" flipH="0" flipV="0">
            <a:off x="6232832" y="5954842"/>
            <a:ext cx="2834766" cy="258820"/>
          </a:xfrm>
          <a:prstGeom prst="rect">
            <a:avLst/>
          </a:prstGeom>
        </p:spPr>
      </p:sp>
      <p:sp>
        <p:nvSpPr>
          <p:cNvPr id="4075" name="Freeform 4075"/>
          <p:cNvSpPr/>
          <p:nvPr/>
        </p:nvSpPr>
        <p:spPr>
          <a:xfrm rot="0" flipH="0" flipV="0">
            <a:off x="6247695" y="5997790"/>
            <a:ext cx="122921" cy="154125"/>
          </a:xfrm>
          <a:custGeom>
            <a:pathLst>
              <a:path w="7230666" h="9066212">
                <a:moveTo>
                  <a:pt x="4154885" y="0"/>
                </a:moveTo>
                <a:cubicBezTo>
                  <a:pt x="5101564" y="0"/>
                  <a:pt x="5850864" y="265642"/>
                  <a:pt x="6402785" y="796925"/>
                </a:cubicBezTo>
                <a:cubicBezTo>
                  <a:pt x="6954705" y="1328208"/>
                  <a:pt x="7230666" y="2032066"/>
                  <a:pt x="7230666" y="2908498"/>
                </a:cubicBezTo>
                <a:cubicBezTo>
                  <a:pt x="7230666" y="3780698"/>
                  <a:pt x="6954705" y="4483497"/>
                  <a:pt x="6402785" y="5016897"/>
                </a:cubicBezTo>
                <a:cubicBezTo>
                  <a:pt x="5850864" y="5550165"/>
                  <a:pt x="5101564" y="5816798"/>
                  <a:pt x="4154885" y="5816798"/>
                </a:cubicBezTo>
                <a:lnTo>
                  <a:pt x="1996877" y="5816798"/>
                </a:lnTo>
                <a:lnTo>
                  <a:pt x="199687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3603030" y="4266406"/>
                </a:moveTo>
                <a:cubicBezTo>
                  <a:pt x="4173471" y="4266406"/>
                  <a:pt x="4598194" y="4158919"/>
                  <a:pt x="4877197" y="3943945"/>
                </a:cubicBezTo>
                <a:cubicBezTo>
                  <a:pt x="5156332" y="3728971"/>
                  <a:pt x="5295900" y="3383823"/>
                  <a:pt x="5295900" y="2908498"/>
                </a:cubicBezTo>
                <a:cubicBezTo>
                  <a:pt x="5295900" y="2445478"/>
                  <a:pt x="5161492" y="2103372"/>
                  <a:pt x="4892675" y="1882180"/>
                </a:cubicBezTo>
                <a:cubicBezTo>
                  <a:pt x="4623991" y="1660988"/>
                  <a:pt x="4196160" y="1550392"/>
                  <a:pt x="3609181" y="1550392"/>
                </a:cubicBezTo>
                <a:lnTo>
                  <a:pt x="1996877" y="1550392"/>
                </a:lnTo>
                <a:lnTo>
                  <a:pt x="1996877" y="4266406"/>
                </a:lnTo>
                <a:close/>
                <a:moveTo>
                  <a:pt x="392549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76" name="Freeform 4076"/>
          <p:cNvSpPr/>
          <p:nvPr/>
        </p:nvSpPr>
        <p:spPr>
          <a:xfrm rot="0" flipH="0" flipV="0">
            <a:off x="6378615" y="5997581"/>
            <a:ext cx="108793" cy="157391"/>
          </a:xfrm>
          <a:custGeom>
            <a:pathLst>
              <a:path w="6399609" h="9258299">
                <a:moveTo>
                  <a:pt x="3292674" y="2337792"/>
                </a:moveTo>
                <a:cubicBezTo>
                  <a:pt x="4264224" y="2337792"/>
                  <a:pt x="4986668" y="2497005"/>
                  <a:pt x="5460008" y="2815431"/>
                </a:cubicBezTo>
                <a:cubicBezTo>
                  <a:pt x="5933348" y="3133725"/>
                  <a:pt x="6170017" y="3582260"/>
                  <a:pt x="6170017" y="4161036"/>
                </a:cubicBezTo>
                <a:lnTo>
                  <a:pt x="6170017" y="7683301"/>
                </a:lnTo>
                <a:cubicBezTo>
                  <a:pt x="6170017" y="7947885"/>
                  <a:pt x="6187612" y="8212468"/>
                  <a:pt x="6222802" y="8477051"/>
                </a:cubicBezTo>
                <a:cubicBezTo>
                  <a:pt x="6257991" y="8741635"/>
                  <a:pt x="6316927" y="8942123"/>
                  <a:pt x="6399609" y="9078515"/>
                </a:cubicBezTo>
                <a:lnTo>
                  <a:pt x="4570214" y="9078515"/>
                </a:lnTo>
                <a:cubicBezTo>
                  <a:pt x="4537141" y="8979297"/>
                  <a:pt x="4509228" y="8876969"/>
                  <a:pt x="4486474" y="8771533"/>
                </a:cubicBezTo>
                <a:cubicBezTo>
                  <a:pt x="4463719" y="8666096"/>
                  <a:pt x="4448241" y="8559668"/>
                  <a:pt x="4440039" y="8452247"/>
                </a:cubicBezTo>
                <a:cubicBezTo>
                  <a:pt x="4187759" y="8712597"/>
                  <a:pt x="3874559" y="8912026"/>
                  <a:pt x="3500438" y="9050536"/>
                </a:cubicBezTo>
                <a:cubicBezTo>
                  <a:pt x="3126317" y="9189044"/>
                  <a:pt x="2703645" y="9258299"/>
                  <a:pt x="2232422" y="9258299"/>
                </a:cubicBezTo>
                <a:cubicBezTo>
                  <a:pt x="1554427" y="9258299"/>
                  <a:pt x="1012825" y="9087775"/>
                  <a:pt x="607616" y="8746728"/>
                </a:cubicBezTo>
                <a:cubicBezTo>
                  <a:pt x="202539" y="8405680"/>
                  <a:pt x="0" y="7918913"/>
                  <a:pt x="0" y="7286426"/>
                </a:cubicBezTo>
                <a:cubicBezTo>
                  <a:pt x="0" y="6674578"/>
                  <a:pt x="190169" y="6206397"/>
                  <a:pt x="570508" y="5881886"/>
                </a:cubicBezTo>
                <a:cubicBezTo>
                  <a:pt x="950846" y="5557242"/>
                  <a:pt x="1643261" y="5339159"/>
                  <a:pt x="2647752" y="5227637"/>
                </a:cubicBezTo>
                <a:cubicBezTo>
                  <a:pt x="3346516" y="5161491"/>
                  <a:pt x="3807487" y="5075701"/>
                  <a:pt x="4030663" y="4970264"/>
                </a:cubicBezTo>
                <a:cubicBezTo>
                  <a:pt x="4253971" y="4864827"/>
                  <a:pt x="4365625" y="4681868"/>
                  <a:pt x="4365625" y="4421386"/>
                </a:cubicBezTo>
                <a:cubicBezTo>
                  <a:pt x="4365625" y="4127830"/>
                  <a:pt x="4279834" y="3907697"/>
                  <a:pt x="4108252" y="3760986"/>
                </a:cubicBezTo>
                <a:cubicBezTo>
                  <a:pt x="3936669" y="3614274"/>
                  <a:pt x="3635904" y="3540919"/>
                  <a:pt x="3205956" y="3540919"/>
                </a:cubicBezTo>
                <a:cubicBezTo>
                  <a:pt x="2833820" y="3540919"/>
                  <a:pt x="2548533" y="3620492"/>
                  <a:pt x="2350095" y="3779639"/>
                </a:cubicBezTo>
                <a:cubicBezTo>
                  <a:pt x="2151658" y="3938786"/>
                  <a:pt x="2035903" y="4189941"/>
                  <a:pt x="2002830" y="4533106"/>
                </a:cubicBezTo>
                <a:lnTo>
                  <a:pt x="198438" y="4533106"/>
                </a:lnTo>
                <a:cubicBezTo>
                  <a:pt x="248047" y="3813704"/>
                  <a:pt x="544645" y="3268001"/>
                  <a:pt x="1088231" y="2895997"/>
                </a:cubicBezTo>
                <a:cubicBezTo>
                  <a:pt x="1631818" y="2523861"/>
                  <a:pt x="2366632" y="2337792"/>
                  <a:pt x="3292674" y="2337792"/>
                </a:cubicBezTo>
                <a:close/>
                <a:moveTo>
                  <a:pt x="6331347" y="9078515"/>
                </a:moveTo>
                <a:moveTo>
                  <a:pt x="1798241" y="7212012"/>
                </a:moveTo>
                <a:cubicBezTo>
                  <a:pt x="1798241" y="7472362"/>
                  <a:pt x="1887141" y="7676951"/>
                  <a:pt x="2064941" y="7825780"/>
                </a:cubicBezTo>
                <a:cubicBezTo>
                  <a:pt x="2242741" y="7974608"/>
                  <a:pt x="2523861" y="8049022"/>
                  <a:pt x="2908300" y="8049022"/>
                </a:cubicBezTo>
                <a:cubicBezTo>
                  <a:pt x="3387857" y="8049022"/>
                  <a:pt x="3750601" y="7922948"/>
                  <a:pt x="3996531" y="7670800"/>
                </a:cubicBezTo>
                <a:cubicBezTo>
                  <a:pt x="4242594" y="7418652"/>
                  <a:pt x="4365625" y="7050749"/>
                  <a:pt x="4365625" y="6567090"/>
                </a:cubicBezTo>
                <a:lnTo>
                  <a:pt x="4365625" y="5866209"/>
                </a:lnTo>
                <a:cubicBezTo>
                  <a:pt x="4258072" y="5953125"/>
                  <a:pt x="4116454" y="6018278"/>
                  <a:pt x="3940770" y="6061670"/>
                </a:cubicBezTo>
                <a:cubicBezTo>
                  <a:pt x="3765087" y="6105062"/>
                  <a:pt x="3447785" y="6159831"/>
                  <a:pt x="2988866" y="6225976"/>
                </a:cubicBezTo>
                <a:cubicBezTo>
                  <a:pt x="2579555" y="6279687"/>
                  <a:pt x="2278790" y="6386115"/>
                  <a:pt x="2086570" y="6545262"/>
                </a:cubicBezTo>
                <a:cubicBezTo>
                  <a:pt x="1894351" y="6704409"/>
                  <a:pt x="1798241" y="6926659"/>
                  <a:pt x="1798241" y="7212012"/>
                </a:cubicBezTo>
                <a:close/>
                <a:moveTo>
                  <a:pt x="1457127" y="9078515"/>
                </a:moveTo>
                <a:moveTo>
                  <a:pt x="2883495" y="0"/>
                </a:moveTo>
                <a:lnTo>
                  <a:pt x="2883495" y="1482130"/>
                </a:lnTo>
                <a:lnTo>
                  <a:pt x="1165820" y="1482130"/>
                </a:lnTo>
                <a:lnTo>
                  <a:pt x="1165820" y="0"/>
                </a:lnTo>
                <a:close/>
                <a:moveTo>
                  <a:pt x="8669139" y="9078515"/>
                </a:moveTo>
                <a:moveTo>
                  <a:pt x="5494338" y="0"/>
                </a:moveTo>
                <a:lnTo>
                  <a:pt x="5494338" y="1482130"/>
                </a:lnTo>
                <a:lnTo>
                  <a:pt x="3782814" y="1482130"/>
                </a:lnTo>
                <a:lnTo>
                  <a:pt x="3782814" y="0"/>
                </a:lnTo>
                <a:close/>
                <a:moveTo>
                  <a:pt x="8669139" y="9078515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77" name="Freeform 4077"/>
          <p:cNvSpPr/>
          <p:nvPr/>
        </p:nvSpPr>
        <p:spPr>
          <a:xfrm rot="0" flipH="0" flipV="0">
            <a:off x="6502541" y="5997581"/>
            <a:ext cx="108793" cy="157391"/>
          </a:xfrm>
          <a:custGeom>
            <a:pathLst>
              <a:path w="6399609" h="9258299">
                <a:moveTo>
                  <a:pt x="3292674" y="2337792"/>
                </a:moveTo>
                <a:cubicBezTo>
                  <a:pt x="4264224" y="2337792"/>
                  <a:pt x="4986668" y="2497005"/>
                  <a:pt x="5460008" y="2815431"/>
                </a:cubicBezTo>
                <a:cubicBezTo>
                  <a:pt x="5933348" y="3133725"/>
                  <a:pt x="6170017" y="3582260"/>
                  <a:pt x="6170017" y="4161036"/>
                </a:cubicBezTo>
                <a:lnTo>
                  <a:pt x="6170017" y="7683301"/>
                </a:lnTo>
                <a:cubicBezTo>
                  <a:pt x="6170017" y="7947885"/>
                  <a:pt x="6187612" y="8212468"/>
                  <a:pt x="6222802" y="8477051"/>
                </a:cubicBezTo>
                <a:cubicBezTo>
                  <a:pt x="6257991" y="8741635"/>
                  <a:pt x="6316927" y="8942123"/>
                  <a:pt x="6399609" y="9078515"/>
                </a:cubicBezTo>
                <a:lnTo>
                  <a:pt x="4570214" y="9078515"/>
                </a:lnTo>
                <a:cubicBezTo>
                  <a:pt x="4537141" y="8979297"/>
                  <a:pt x="4509228" y="8876969"/>
                  <a:pt x="4486474" y="8771533"/>
                </a:cubicBezTo>
                <a:cubicBezTo>
                  <a:pt x="4463719" y="8666096"/>
                  <a:pt x="4448241" y="8559668"/>
                  <a:pt x="4440039" y="8452247"/>
                </a:cubicBezTo>
                <a:cubicBezTo>
                  <a:pt x="4187759" y="8712597"/>
                  <a:pt x="3874559" y="8912026"/>
                  <a:pt x="3500438" y="9050536"/>
                </a:cubicBezTo>
                <a:cubicBezTo>
                  <a:pt x="3126317" y="9189044"/>
                  <a:pt x="2703645" y="9258299"/>
                  <a:pt x="2232422" y="9258299"/>
                </a:cubicBezTo>
                <a:cubicBezTo>
                  <a:pt x="1554427" y="9258299"/>
                  <a:pt x="1012825" y="9087775"/>
                  <a:pt x="607616" y="8746728"/>
                </a:cubicBezTo>
                <a:cubicBezTo>
                  <a:pt x="202539" y="8405680"/>
                  <a:pt x="0" y="7918913"/>
                  <a:pt x="0" y="7286426"/>
                </a:cubicBezTo>
                <a:cubicBezTo>
                  <a:pt x="0" y="6674578"/>
                  <a:pt x="190169" y="6206397"/>
                  <a:pt x="570508" y="5881886"/>
                </a:cubicBezTo>
                <a:cubicBezTo>
                  <a:pt x="950846" y="5557242"/>
                  <a:pt x="1643261" y="5339159"/>
                  <a:pt x="2647752" y="5227637"/>
                </a:cubicBezTo>
                <a:cubicBezTo>
                  <a:pt x="3346516" y="5161491"/>
                  <a:pt x="3807487" y="5075701"/>
                  <a:pt x="4030663" y="4970264"/>
                </a:cubicBezTo>
                <a:cubicBezTo>
                  <a:pt x="4253971" y="4864827"/>
                  <a:pt x="4365625" y="4681868"/>
                  <a:pt x="4365625" y="4421386"/>
                </a:cubicBezTo>
                <a:cubicBezTo>
                  <a:pt x="4365625" y="4127830"/>
                  <a:pt x="4279834" y="3907697"/>
                  <a:pt x="4108252" y="3760986"/>
                </a:cubicBezTo>
                <a:cubicBezTo>
                  <a:pt x="3936669" y="3614274"/>
                  <a:pt x="3635904" y="3540919"/>
                  <a:pt x="3205956" y="3540919"/>
                </a:cubicBezTo>
                <a:cubicBezTo>
                  <a:pt x="2833820" y="3540919"/>
                  <a:pt x="2548533" y="3620492"/>
                  <a:pt x="2350095" y="3779639"/>
                </a:cubicBezTo>
                <a:cubicBezTo>
                  <a:pt x="2151658" y="3938786"/>
                  <a:pt x="2035903" y="4189941"/>
                  <a:pt x="2002830" y="4533106"/>
                </a:cubicBezTo>
                <a:lnTo>
                  <a:pt x="198438" y="4533106"/>
                </a:lnTo>
                <a:cubicBezTo>
                  <a:pt x="248047" y="3813704"/>
                  <a:pt x="544645" y="3268001"/>
                  <a:pt x="1088231" y="2895997"/>
                </a:cubicBezTo>
                <a:cubicBezTo>
                  <a:pt x="1631818" y="2523861"/>
                  <a:pt x="2366632" y="2337792"/>
                  <a:pt x="3292674" y="2337792"/>
                </a:cubicBezTo>
                <a:close/>
                <a:moveTo>
                  <a:pt x="6331347" y="9078515"/>
                </a:moveTo>
                <a:moveTo>
                  <a:pt x="1798241" y="7212012"/>
                </a:moveTo>
                <a:cubicBezTo>
                  <a:pt x="1798241" y="7472362"/>
                  <a:pt x="1887141" y="7676951"/>
                  <a:pt x="2064941" y="7825780"/>
                </a:cubicBezTo>
                <a:cubicBezTo>
                  <a:pt x="2242741" y="7974608"/>
                  <a:pt x="2523861" y="8049022"/>
                  <a:pt x="2908300" y="8049022"/>
                </a:cubicBezTo>
                <a:cubicBezTo>
                  <a:pt x="3387857" y="8049022"/>
                  <a:pt x="3750601" y="7922948"/>
                  <a:pt x="3996531" y="7670800"/>
                </a:cubicBezTo>
                <a:cubicBezTo>
                  <a:pt x="4242594" y="7418652"/>
                  <a:pt x="4365625" y="7050749"/>
                  <a:pt x="4365625" y="6567090"/>
                </a:cubicBezTo>
                <a:lnTo>
                  <a:pt x="4365625" y="5866209"/>
                </a:lnTo>
                <a:cubicBezTo>
                  <a:pt x="4258072" y="5953125"/>
                  <a:pt x="4116454" y="6018278"/>
                  <a:pt x="3940770" y="6061670"/>
                </a:cubicBezTo>
                <a:cubicBezTo>
                  <a:pt x="3765087" y="6105062"/>
                  <a:pt x="3447785" y="6159831"/>
                  <a:pt x="2988866" y="6225976"/>
                </a:cubicBezTo>
                <a:cubicBezTo>
                  <a:pt x="2579555" y="6279687"/>
                  <a:pt x="2278790" y="6386115"/>
                  <a:pt x="2086570" y="6545262"/>
                </a:cubicBezTo>
                <a:cubicBezTo>
                  <a:pt x="1894351" y="6704409"/>
                  <a:pt x="1798241" y="6926659"/>
                  <a:pt x="1798241" y="7212012"/>
                </a:cubicBezTo>
                <a:close/>
                <a:moveTo>
                  <a:pt x="1457127" y="9078515"/>
                </a:moveTo>
                <a:moveTo>
                  <a:pt x="2883495" y="0"/>
                </a:moveTo>
                <a:lnTo>
                  <a:pt x="2883495" y="1482130"/>
                </a:lnTo>
                <a:lnTo>
                  <a:pt x="1165820" y="1482130"/>
                </a:lnTo>
                <a:lnTo>
                  <a:pt x="1165820" y="0"/>
                </a:lnTo>
                <a:close/>
                <a:moveTo>
                  <a:pt x="8669139" y="9078515"/>
                </a:moveTo>
                <a:moveTo>
                  <a:pt x="5494338" y="0"/>
                </a:moveTo>
                <a:lnTo>
                  <a:pt x="5494338" y="1482130"/>
                </a:lnTo>
                <a:lnTo>
                  <a:pt x="3782814" y="1482130"/>
                </a:lnTo>
                <a:lnTo>
                  <a:pt x="3782814" y="0"/>
                </a:lnTo>
                <a:close/>
                <a:moveTo>
                  <a:pt x="8669139" y="9078515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78" name="Freeform 4078"/>
          <p:cNvSpPr/>
          <p:nvPr/>
        </p:nvSpPr>
        <p:spPr>
          <a:xfrm rot="0" flipH="0" flipV="0">
            <a:off x="6626468" y="6037323"/>
            <a:ext cx="108793" cy="117648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79" name="Freeform 4079"/>
          <p:cNvSpPr/>
          <p:nvPr/>
        </p:nvSpPr>
        <p:spPr>
          <a:xfrm rot="0" flipH="0" flipV="0">
            <a:off x="6755981" y="5997790"/>
            <a:ext cx="30678" cy="154125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80" name="Freeform 4080"/>
          <p:cNvSpPr/>
          <p:nvPr/>
        </p:nvSpPr>
        <p:spPr>
          <a:xfrm rot="0" flipH="0" flipV="0">
            <a:off x="6810624" y="6037323"/>
            <a:ext cx="104681" cy="114592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81" name="Freeform 4081"/>
          <p:cNvSpPr/>
          <p:nvPr/>
        </p:nvSpPr>
        <p:spPr>
          <a:xfrm rot="0" flipH="0" flipV="0">
            <a:off x="6932955" y="6037323"/>
            <a:ext cx="111428" cy="117648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82" name="Freeform 4082"/>
          <p:cNvSpPr/>
          <p:nvPr/>
        </p:nvSpPr>
        <p:spPr>
          <a:xfrm rot="0" flipH="0" flipV="0">
            <a:off x="7056881" y="6037323"/>
            <a:ext cx="111428" cy="117648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83" name="Freeform 4083"/>
          <p:cNvSpPr/>
          <p:nvPr/>
        </p:nvSpPr>
        <p:spPr>
          <a:xfrm rot="0" flipH="0" flipV="0">
            <a:off x="7186290" y="6037323"/>
            <a:ext cx="104681" cy="114592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84" name="Freeform 4084"/>
          <p:cNvSpPr/>
          <p:nvPr/>
        </p:nvSpPr>
        <p:spPr>
          <a:xfrm rot="0" flipH="0" flipV="0">
            <a:off x="7309360" y="6037323"/>
            <a:ext cx="108793" cy="117648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85" name="Freeform 4085"/>
          <p:cNvSpPr/>
          <p:nvPr/>
        </p:nvSpPr>
        <p:spPr>
          <a:xfrm rot="0" flipH="0" flipV="0">
            <a:off x="7497834" y="5997790"/>
            <a:ext cx="104681" cy="154125"/>
          </a:xfrm>
          <a:custGeom>
            <a:pathLst>
              <a:path w="6157714" h="9066212">
                <a:moveTo>
                  <a:pt x="1798241" y="0"/>
                </a:moveTo>
                <a:lnTo>
                  <a:pt x="1798241" y="3416895"/>
                </a:lnTo>
                <a:lnTo>
                  <a:pt x="1841699" y="3416895"/>
                </a:lnTo>
                <a:cubicBezTo>
                  <a:pt x="2031934" y="3090267"/>
                  <a:pt x="2301677" y="2826742"/>
                  <a:pt x="2650927" y="2626320"/>
                </a:cubicBezTo>
                <a:cubicBezTo>
                  <a:pt x="3000309" y="2425766"/>
                  <a:pt x="3373438" y="2325489"/>
                  <a:pt x="3770313" y="2325489"/>
                </a:cubicBezTo>
                <a:cubicBezTo>
                  <a:pt x="4605338" y="2325489"/>
                  <a:pt x="5211961" y="2538412"/>
                  <a:pt x="5590183" y="2964259"/>
                </a:cubicBezTo>
                <a:cubicBezTo>
                  <a:pt x="5968537" y="3390106"/>
                  <a:pt x="6157714" y="4055666"/>
                  <a:pt x="6157714" y="4960937"/>
                </a:cubicBezTo>
                <a:lnTo>
                  <a:pt x="6157714" y="9066212"/>
                </a:lnTo>
                <a:lnTo>
                  <a:pt x="4353124" y="9066212"/>
                </a:lnTo>
                <a:lnTo>
                  <a:pt x="4353124" y="5302052"/>
                </a:lnTo>
                <a:cubicBezTo>
                  <a:pt x="4353124" y="4789421"/>
                  <a:pt x="4265282" y="4401873"/>
                  <a:pt x="4089599" y="4139406"/>
                </a:cubicBezTo>
                <a:cubicBezTo>
                  <a:pt x="3913915" y="3876807"/>
                  <a:pt x="3617317" y="3745508"/>
                  <a:pt x="3199805" y="3745508"/>
                </a:cubicBezTo>
                <a:cubicBezTo>
                  <a:pt x="2699610" y="3745508"/>
                  <a:pt x="2340967" y="3894336"/>
                  <a:pt x="2123877" y="4191992"/>
                </a:cubicBezTo>
                <a:cubicBezTo>
                  <a:pt x="1906786" y="4489648"/>
                  <a:pt x="1798241" y="4946518"/>
                  <a:pt x="1798241" y="5562600"/>
                </a:cubicBezTo>
                <a:lnTo>
                  <a:pt x="179824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7783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86" name="Freeform 4086"/>
          <p:cNvSpPr/>
          <p:nvPr/>
        </p:nvSpPr>
        <p:spPr>
          <a:xfrm rot="0" flipH="0" flipV="0">
            <a:off x="7626490" y="5997790"/>
            <a:ext cx="30678" cy="154125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87" name="Freeform 4087"/>
          <p:cNvSpPr/>
          <p:nvPr/>
        </p:nvSpPr>
        <p:spPr>
          <a:xfrm rot="0" flipH="0" flipV="0">
            <a:off x="7681133" y="6040275"/>
            <a:ext cx="104681" cy="114696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88" name="Freeform 4088"/>
          <p:cNvSpPr/>
          <p:nvPr/>
        </p:nvSpPr>
        <p:spPr>
          <a:xfrm rot="0" flipH="0" flipV="0">
            <a:off x="7811685" y="5997790"/>
            <a:ext cx="110375" cy="154125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89" name="Freeform 4089"/>
          <p:cNvSpPr/>
          <p:nvPr/>
        </p:nvSpPr>
        <p:spPr>
          <a:xfrm rot="0" flipH="0" flipV="0">
            <a:off x="7935612" y="5997790"/>
            <a:ext cx="110375" cy="154125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90" name="Freeform 4090"/>
          <p:cNvSpPr/>
          <p:nvPr/>
        </p:nvSpPr>
        <p:spPr>
          <a:xfrm rot="0" flipH="0" flipV="0">
            <a:off x="8052055" y="6037323"/>
            <a:ext cx="108793" cy="117648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91" name="Freeform 4091"/>
          <p:cNvSpPr/>
          <p:nvPr/>
        </p:nvSpPr>
        <p:spPr>
          <a:xfrm rot="0" flipH="0" flipV="0">
            <a:off x="8175244" y="6037323"/>
            <a:ext cx="103416" cy="117648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92" name="Freeform 4092"/>
          <p:cNvSpPr/>
          <p:nvPr/>
        </p:nvSpPr>
        <p:spPr>
          <a:xfrm rot="0" flipH="0" flipV="0">
            <a:off x="8284961" y="5997790"/>
            <a:ext cx="71898" cy="154125"/>
          </a:xfrm>
          <a:custGeom>
            <a:pathLst>
              <a:path w="4229298" h="9066212">
                <a:moveTo>
                  <a:pt x="3274218" y="0"/>
                </a:moveTo>
                <a:cubicBezTo>
                  <a:pt x="3398308" y="0"/>
                  <a:pt x="3563672" y="6217"/>
                  <a:pt x="3770312" y="18653"/>
                </a:cubicBezTo>
                <a:cubicBezTo>
                  <a:pt x="3977084" y="31089"/>
                  <a:pt x="4130079" y="41408"/>
                  <a:pt x="4229298" y="49609"/>
                </a:cubicBezTo>
                <a:lnTo>
                  <a:pt x="4229298" y="1395412"/>
                </a:lnTo>
                <a:cubicBezTo>
                  <a:pt x="4109310" y="1382977"/>
                  <a:pt x="3994546" y="1373650"/>
                  <a:pt x="3885009" y="1367433"/>
                </a:cubicBezTo>
                <a:cubicBezTo>
                  <a:pt x="3775471" y="1361215"/>
                  <a:pt x="3673144" y="1358106"/>
                  <a:pt x="3578026" y="1358106"/>
                </a:cubicBezTo>
                <a:cubicBezTo>
                  <a:pt x="3325878" y="1358106"/>
                  <a:pt x="3147086" y="1412875"/>
                  <a:pt x="3041650" y="1522412"/>
                </a:cubicBezTo>
                <a:cubicBezTo>
                  <a:pt x="2936213" y="1631950"/>
                  <a:pt x="2883495" y="1856250"/>
                  <a:pt x="2883495" y="2195314"/>
                </a:cubicBezTo>
                <a:lnTo>
                  <a:pt x="2883495" y="2499122"/>
                </a:lnTo>
                <a:lnTo>
                  <a:pt x="4130079" y="2499122"/>
                </a:lnTo>
                <a:lnTo>
                  <a:pt x="4130079" y="3708400"/>
                </a:lnTo>
                <a:lnTo>
                  <a:pt x="2883495" y="3708400"/>
                </a:lnTo>
                <a:lnTo>
                  <a:pt x="2883495" y="9066212"/>
                </a:lnTo>
                <a:lnTo>
                  <a:pt x="1079103" y="9066212"/>
                </a:lnTo>
                <a:lnTo>
                  <a:pt x="1079103" y="3708400"/>
                </a:lnTo>
                <a:lnTo>
                  <a:pt x="0" y="3708400"/>
                </a:lnTo>
                <a:lnTo>
                  <a:pt x="0" y="2499122"/>
                </a:lnTo>
                <a:lnTo>
                  <a:pt x="1079103" y="2499122"/>
                </a:lnTo>
                <a:lnTo>
                  <a:pt x="1079103" y="2046486"/>
                </a:lnTo>
                <a:cubicBezTo>
                  <a:pt x="1079103" y="1364390"/>
                  <a:pt x="1276482" y="852818"/>
                  <a:pt x="1671240" y="511770"/>
                </a:cubicBezTo>
                <a:cubicBezTo>
                  <a:pt x="2065998" y="170590"/>
                  <a:pt x="2600325" y="0"/>
                  <a:pt x="3274218" y="0"/>
                </a:cubicBezTo>
                <a:close/>
                <a:moveTo>
                  <a:pt x="906621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93" name="Freeform 4093"/>
          <p:cNvSpPr/>
          <p:nvPr/>
        </p:nvSpPr>
        <p:spPr>
          <a:xfrm rot="0" flipH="0" flipV="0">
            <a:off x="8355486" y="6040275"/>
            <a:ext cx="114696" cy="150961"/>
          </a:xfrm>
          <a:custGeom>
            <a:pathLst>
              <a:path w="6746874" h="8880077">
                <a:moveTo>
                  <a:pt x="1934765" y="0"/>
                </a:moveTo>
                <a:lnTo>
                  <a:pt x="3423046" y="4495800"/>
                </a:lnTo>
                <a:lnTo>
                  <a:pt x="3447850" y="4495800"/>
                </a:lnTo>
                <a:lnTo>
                  <a:pt x="4880371" y="0"/>
                </a:lnTo>
                <a:lnTo>
                  <a:pt x="6746874" y="0"/>
                </a:lnTo>
                <a:lnTo>
                  <a:pt x="3956247" y="7515819"/>
                </a:lnTo>
                <a:cubicBezTo>
                  <a:pt x="3790883" y="7954102"/>
                  <a:pt x="3536618" y="8291048"/>
                  <a:pt x="3193454" y="8526660"/>
                </a:cubicBezTo>
                <a:cubicBezTo>
                  <a:pt x="2850421" y="8762271"/>
                  <a:pt x="2406054" y="8880077"/>
                  <a:pt x="1860350" y="8880077"/>
                </a:cubicBezTo>
                <a:cubicBezTo>
                  <a:pt x="1599868" y="8880077"/>
                  <a:pt x="1379669" y="8873859"/>
                  <a:pt x="1199752" y="8861424"/>
                </a:cubicBezTo>
                <a:cubicBezTo>
                  <a:pt x="1019968" y="8849121"/>
                  <a:pt x="835024" y="8832650"/>
                  <a:pt x="644921" y="8812013"/>
                </a:cubicBezTo>
                <a:lnTo>
                  <a:pt x="644921" y="7329883"/>
                </a:lnTo>
                <a:cubicBezTo>
                  <a:pt x="863996" y="7354622"/>
                  <a:pt x="1043780" y="7371092"/>
                  <a:pt x="1184274" y="7379294"/>
                </a:cubicBezTo>
                <a:cubicBezTo>
                  <a:pt x="1324900" y="7387629"/>
                  <a:pt x="1459308" y="7391796"/>
                  <a:pt x="1587499" y="7391796"/>
                </a:cubicBezTo>
                <a:cubicBezTo>
                  <a:pt x="1843748" y="7391796"/>
                  <a:pt x="2042119" y="7313215"/>
                  <a:pt x="2182613" y="7156052"/>
                </a:cubicBezTo>
                <a:cubicBezTo>
                  <a:pt x="2323239" y="6999022"/>
                  <a:pt x="2393552" y="6802701"/>
                  <a:pt x="2393552" y="6567090"/>
                </a:cubicBezTo>
                <a:cubicBezTo>
                  <a:pt x="2393552" y="6505046"/>
                  <a:pt x="2389385" y="6444059"/>
                  <a:pt x="2381050" y="6384131"/>
                </a:cubicBezTo>
                <a:cubicBezTo>
                  <a:pt x="2372848" y="6324203"/>
                  <a:pt x="2350160" y="6248731"/>
                  <a:pt x="2312986" y="6157714"/>
                </a:cubicBezTo>
                <a:lnTo>
                  <a:pt x="0" y="0"/>
                </a:lnTo>
                <a:close/>
                <a:moveTo>
                  <a:pt x="664765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94" name="Freeform 4094"/>
          <p:cNvSpPr/>
          <p:nvPr/>
        </p:nvSpPr>
        <p:spPr>
          <a:xfrm rot="0" flipH="0" flipV="0">
            <a:off x="8475129" y="6037323"/>
            <a:ext cx="103416" cy="117648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95" name="Freeform 4095"/>
          <p:cNvSpPr/>
          <p:nvPr/>
        </p:nvSpPr>
        <p:spPr>
          <a:xfrm rot="0" flipH="0" flipV="0">
            <a:off x="8597392" y="5997790"/>
            <a:ext cx="30678" cy="154125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96" name="Freeform 4096"/>
          <p:cNvSpPr/>
          <p:nvPr/>
        </p:nvSpPr>
        <p:spPr>
          <a:xfrm rot="0" flipH="0" flipV="0">
            <a:off x="8652878" y="5997790"/>
            <a:ext cx="30678" cy="154125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97" name="Freeform 4097"/>
          <p:cNvSpPr/>
          <p:nvPr/>
        </p:nvSpPr>
        <p:spPr>
          <a:xfrm rot="0" flipH="0" flipV="0">
            <a:off x="8710261" y="5997790"/>
            <a:ext cx="110375" cy="154125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98" name="Freeform 4098"/>
          <p:cNvSpPr/>
          <p:nvPr/>
        </p:nvSpPr>
        <p:spPr>
          <a:xfrm rot="0" flipH="0" flipV="0">
            <a:off x="8834187" y="5997790"/>
            <a:ext cx="110375" cy="154125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99" name="Freeform 4099"/>
          <p:cNvSpPr/>
          <p:nvPr/>
        </p:nvSpPr>
        <p:spPr>
          <a:xfrm rot="0" flipH="0" flipV="0">
            <a:off x="8950632" y="6037323"/>
            <a:ext cx="108793" cy="117648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00" name="Rectangle 4100"/>
          <p:cNvSpPr/>
          <p:nvPr/>
        </p:nvSpPr>
        <p:spPr>
          <a:xfrm rot="0" flipH="0" flipV="0">
            <a:off x="6232832" y="6250117"/>
            <a:ext cx="4779162" cy="258820"/>
          </a:xfrm>
          <a:prstGeom prst="rect">
            <a:avLst/>
          </a:prstGeom>
        </p:spPr>
      </p:sp>
      <p:sp>
        <p:nvSpPr>
          <p:cNvPr id="4101" name="Freeform 4101"/>
          <p:cNvSpPr/>
          <p:nvPr/>
        </p:nvSpPr>
        <p:spPr>
          <a:xfrm rot="0" flipH="0" flipV="0">
            <a:off x="6242109" y="6289378"/>
            <a:ext cx="141158" cy="161503"/>
          </a:xfrm>
          <a:custGeom>
            <a:pathLst>
              <a:path w="8303418" h="9500194">
                <a:moveTo>
                  <a:pt x="4322167" y="0"/>
                </a:moveTo>
                <a:cubicBezTo>
                  <a:pt x="5392936" y="0"/>
                  <a:pt x="6271418" y="256315"/>
                  <a:pt x="6957615" y="768945"/>
                </a:cubicBezTo>
                <a:cubicBezTo>
                  <a:pt x="7643945" y="1281575"/>
                  <a:pt x="8063573" y="2027767"/>
                  <a:pt x="8216503" y="3007519"/>
                </a:cubicBezTo>
                <a:lnTo>
                  <a:pt x="7013575" y="3007519"/>
                </a:lnTo>
                <a:cubicBezTo>
                  <a:pt x="6893718" y="2366698"/>
                  <a:pt x="6599171" y="1874771"/>
                  <a:pt x="6129932" y="1531739"/>
                </a:cubicBezTo>
                <a:cubicBezTo>
                  <a:pt x="5660694" y="1188575"/>
                  <a:pt x="5056055" y="1016992"/>
                  <a:pt x="4316015" y="1016992"/>
                </a:cubicBezTo>
                <a:cubicBezTo>
                  <a:pt x="3348699" y="1016992"/>
                  <a:pt x="2589080" y="1374576"/>
                  <a:pt x="2037159" y="2089745"/>
                </a:cubicBezTo>
                <a:cubicBezTo>
                  <a:pt x="1485238" y="2804914"/>
                  <a:pt x="1209278" y="3728905"/>
                  <a:pt x="1209278" y="4861719"/>
                </a:cubicBezTo>
                <a:cubicBezTo>
                  <a:pt x="1209278" y="5899282"/>
                  <a:pt x="1494499" y="6762287"/>
                  <a:pt x="2064940" y="7450733"/>
                </a:cubicBezTo>
                <a:cubicBezTo>
                  <a:pt x="2635514" y="8139046"/>
                  <a:pt x="3385872" y="8483203"/>
                  <a:pt x="4316015" y="8483203"/>
                </a:cubicBezTo>
                <a:cubicBezTo>
                  <a:pt x="5184246" y="8483203"/>
                  <a:pt x="5887045" y="8221728"/>
                  <a:pt x="6424414" y="7698779"/>
                </a:cubicBezTo>
                <a:cubicBezTo>
                  <a:pt x="6961915" y="7175698"/>
                  <a:pt x="7230665" y="6498696"/>
                  <a:pt x="7230665" y="5667772"/>
                </a:cubicBezTo>
                <a:lnTo>
                  <a:pt x="7230665" y="5525095"/>
                </a:lnTo>
                <a:lnTo>
                  <a:pt x="4328517" y="5525095"/>
                </a:lnTo>
                <a:lnTo>
                  <a:pt x="4328517" y="4508103"/>
                </a:lnTo>
                <a:lnTo>
                  <a:pt x="8303418" y="4508103"/>
                </a:lnTo>
                <a:lnTo>
                  <a:pt x="8303418" y="9283104"/>
                </a:lnTo>
                <a:lnTo>
                  <a:pt x="7546776" y="9283104"/>
                </a:lnTo>
                <a:lnTo>
                  <a:pt x="7224315" y="8154392"/>
                </a:lnTo>
                <a:cubicBezTo>
                  <a:pt x="6897820" y="8584340"/>
                  <a:pt x="6479248" y="8916127"/>
                  <a:pt x="5968603" y="9149754"/>
                </a:cubicBezTo>
                <a:cubicBezTo>
                  <a:pt x="5458089" y="9383381"/>
                  <a:pt x="4907227" y="9500194"/>
                  <a:pt x="4316015" y="9500194"/>
                </a:cubicBezTo>
                <a:cubicBezTo>
                  <a:pt x="3079882" y="9500194"/>
                  <a:pt x="2051513" y="9056820"/>
                  <a:pt x="1230907" y="8170069"/>
                </a:cubicBezTo>
                <a:cubicBezTo>
                  <a:pt x="410302" y="7283185"/>
                  <a:pt x="0" y="6201039"/>
                  <a:pt x="0" y="4923631"/>
                </a:cubicBezTo>
                <a:cubicBezTo>
                  <a:pt x="0" y="3493294"/>
                  <a:pt x="387548" y="2315104"/>
                  <a:pt x="1162645" y="1389062"/>
                </a:cubicBezTo>
                <a:cubicBezTo>
                  <a:pt x="1937874" y="463020"/>
                  <a:pt x="2991048" y="0"/>
                  <a:pt x="4322167" y="0"/>
                </a:cubicBezTo>
                <a:close/>
                <a:moveTo>
                  <a:pt x="8737401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02" name="Freeform 4102"/>
          <p:cNvSpPr/>
          <p:nvPr/>
        </p:nvSpPr>
        <p:spPr>
          <a:xfrm rot="0" flipH="0" flipV="0">
            <a:off x="6409661" y="6332915"/>
            <a:ext cx="58721" cy="114275"/>
          </a:xfrm>
          <a:custGeom>
            <a:pathLst>
              <a:path w="3454202" h="6722070">
                <a:moveTo>
                  <a:pt x="3305374" y="0"/>
                </a:moveTo>
                <a:cubicBezTo>
                  <a:pt x="3330112" y="0"/>
                  <a:pt x="3352800" y="0"/>
                  <a:pt x="3373438" y="0"/>
                </a:cubicBezTo>
                <a:cubicBezTo>
                  <a:pt x="3394208" y="0"/>
                  <a:pt x="3421129" y="2050"/>
                  <a:pt x="3454202" y="6152"/>
                </a:cubicBezTo>
                <a:lnTo>
                  <a:pt x="3454202" y="1147167"/>
                </a:lnTo>
                <a:cubicBezTo>
                  <a:pt x="2643915" y="1147167"/>
                  <a:pt x="2045494" y="1362141"/>
                  <a:pt x="1658938" y="1792089"/>
                </a:cubicBezTo>
                <a:cubicBezTo>
                  <a:pt x="1272382" y="2222037"/>
                  <a:pt x="1079104" y="2885546"/>
                  <a:pt x="1079104" y="3782616"/>
                </a:cubicBezTo>
                <a:lnTo>
                  <a:pt x="1079104" y="6722070"/>
                </a:lnTo>
                <a:lnTo>
                  <a:pt x="0" y="6722070"/>
                </a:lnTo>
                <a:lnTo>
                  <a:pt x="0" y="154980"/>
                </a:lnTo>
                <a:lnTo>
                  <a:pt x="1016993" y="154980"/>
                </a:lnTo>
                <a:lnTo>
                  <a:pt x="1016993" y="1537891"/>
                </a:lnTo>
                <a:lnTo>
                  <a:pt x="1041797" y="1537891"/>
                </a:lnTo>
                <a:cubicBezTo>
                  <a:pt x="1294077" y="1016926"/>
                  <a:pt x="1605161" y="630370"/>
                  <a:pt x="1975049" y="378222"/>
                </a:cubicBezTo>
                <a:cubicBezTo>
                  <a:pt x="2345069" y="126074"/>
                  <a:pt x="2788510" y="0"/>
                  <a:pt x="3305374" y="0"/>
                </a:cubicBezTo>
                <a:close/>
                <a:moveTo>
                  <a:pt x="5946974" y="6722070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03" name="Freeform 4103"/>
          <p:cNvSpPr/>
          <p:nvPr/>
        </p:nvSpPr>
        <p:spPr>
          <a:xfrm rot="0" flipH="0" flipV="0">
            <a:off x="6471216" y="6333020"/>
            <a:ext cx="104890" cy="116805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04" name="Freeform 4104"/>
          <p:cNvSpPr/>
          <p:nvPr/>
        </p:nvSpPr>
        <p:spPr>
          <a:xfrm rot="0" flipH="0" flipV="0">
            <a:off x="6587154" y="6293065"/>
            <a:ext cx="105733" cy="156760"/>
          </a:xfrm>
          <a:custGeom>
            <a:pathLst>
              <a:path w="6219627" h="9221191">
                <a:moveTo>
                  <a:pt x="6219627" y="0"/>
                </a:moveTo>
                <a:lnTo>
                  <a:pt x="6219627" y="9066212"/>
                </a:lnTo>
                <a:lnTo>
                  <a:pt x="5140722" y="9066212"/>
                </a:lnTo>
                <a:lnTo>
                  <a:pt x="5140722" y="8179395"/>
                </a:lnTo>
                <a:lnTo>
                  <a:pt x="5115918" y="8179395"/>
                </a:lnTo>
                <a:cubicBezTo>
                  <a:pt x="4946452" y="8518459"/>
                  <a:pt x="4676709" y="8776891"/>
                  <a:pt x="4306690" y="8954691"/>
                </a:cubicBezTo>
                <a:cubicBezTo>
                  <a:pt x="3936670" y="9132357"/>
                  <a:pt x="3507714" y="9221191"/>
                  <a:pt x="3019822" y="9221191"/>
                </a:cubicBezTo>
                <a:cubicBezTo>
                  <a:pt x="2102115" y="9221191"/>
                  <a:pt x="1369352" y="8902898"/>
                  <a:pt x="821532" y="8266311"/>
                </a:cubicBezTo>
                <a:cubicBezTo>
                  <a:pt x="273844" y="7629591"/>
                  <a:pt x="0" y="6796550"/>
                  <a:pt x="0" y="5767189"/>
                </a:cubicBezTo>
                <a:cubicBezTo>
                  <a:pt x="0" y="4754364"/>
                  <a:pt x="265576" y="3931708"/>
                  <a:pt x="796727" y="3299222"/>
                </a:cubicBezTo>
                <a:cubicBezTo>
                  <a:pt x="1328010" y="2666603"/>
                  <a:pt x="2058723" y="2350294"/>
                  <a:pt x="2988866" y="2350294"/>
                </a:cubicBezTo>
                <a:cubicBezTo>
                  <a:pt x="3418814" y="2350294"/>
                  <a:pt x="3827066" y="2437143"/>
                  <a:pt x="4213622" y="2610842"/>
                </a:cubicBezTo>
                <a:cubicBezTo>
                  <a:pt x="4600179" y="2784409"/>
                  <a:pt x="4900944" y="3038607"/>
                  <a:pt x="5115918" y="3373437"/>
                </a:cubicBezTo>
                <a:lnTo>
                  <a:pt x="5140722" y="3373437"/>
                </a:lnTo>
                <a:lnTo>
                  <a:pt x="5140722" y="0"/>
                </a:lnTo>
                <a:close/>
                <a:moveTo>
                  <a:pt x="8607227" y="9066212"/>
                </a:moveTo>
                <a:moveTo>
                  <a:pt x="1141016" y="5835452"/>
                </a:moveTo>
                <a:cubicBezTo>
                  <a:pt x="1141016" y="6542286"/>
                  <a:pt x="1323909" y="7124171"/>
                  <a:pt x="1689696" y="7581106"/>
                </a:cubicBezTo>
                <a:cubicBezTo>
                  <a:pt x="2055615" y="8037909"/>
                  <a:pt x="2550716" y="8266311"/>
                  <a:pt x="3175000" y="8266311"/>
                </a:cubicBezTo>
                <a:cubicBezTo>
                  <a:pt x="3811588" y="8266311"/>
                  <a:pt x="4304507" y="8037909"/>
                  <a:pt x="4653757" y="7581106"/>
                </a:cubicBezTo>
                <a:cubicBezTo>
                  <a:pt x="5003139" y="7124171"/>
                  <a:pt x="5177830" y="6527800"/>
                  <a:pt x="5177830" y="5791994"/>
                </a:cubicBezTo>
                <a:cubicBezTo>
                  <a:pt x="5177830" y="5043752"/>
                  <a:pt x="4997979" y="4441230"/>
                  <a:pt x="4638279" y="3984427"/>
                </a:cubicBezTo>
                <a:cubicBezTo>
                  <a:pt x="4278710" y="3527491"/>
                  <a:pt x="3764029" y="3299023"/>
                  <a:pt x="3094236" y="3299023"/>
                </a:cubicBezTo>
                <a:cubicBezTo>
                  <a:pt x="2474185" y="3299023"/>
                  <a:pt x="1993636" y="3525374"/>
                  <a:pt x="1652588" y="3978077"/>
                </a:cubicBezTo>
                <a:cubicBezTo>
                  <a:pt x="1311540" y="4430779"/>
                  <a:pt x="1141016" y="5049904"/>
                  <a:pt x="1141016" y="5835452"/>
                </a:cubicBezTo>
                <a:close/>
                <a:moveTo>
                  <a:pt x="2771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05" name="Freeform 4105"/>
          <p:cNvSpPr/>
          <p:nvPr/>
        </p:nvSpPr>
        <p:spPr>
          <a:xfrm rot="0" flipH="0" flipV="0">
            <a:off x="6720975" y="6335550"/>
            <a:ext cx="92452" cy="114275"/>
          </a:xfrm>
          <a:custGeom>
            <a:pathLst>
              <a:path w="5438378" h="6722069">
                <a:moveTo>
                  <a:pt x="1078904" y="0"/>
                </a:moveTo>
                <a:lnTo>
                  <a:pt x="1078904" y="4477345"/>
                </a:lnTo>
                <a:cubicBezTo>
                  <a:pt x="1078904" y="4849349"/>
                  <a:pt x="1197768" y="5157324"/>
                  <a:pt x="1435497" y="5401270"/>
                </a:cubicBezTo>
                <a:cubicBezTo>
                  <a:pt x="1673225" y="5645216"/>
                  <a:pt x="2000845" y="5767189"/>
                  <a:pt x="2418357" y="5767189"/>
                </a:cubicBezTo>
                <a:cubicBezTo>
                  <a:pt x="3038541" y="5767189"/>
                  <a:pt x="3517106" y="5578078"/>
                  <a:pt x="3854053" y="5199856"/>
                </a:cubicBezTo>
                <a:cubicBezTo>
                  <a:pt x="4191000" y="4821502"/>
                  <a:pt x="4359473" y="4338770"/>
                  <a:pt x="4359473" y="3751659"/>
                </a:cubicBezTo>
                <a:lnTo>
                  <a:pt x="4359473" y="0"/>
                </a:lnTo>
                <a:lnTo>
                  <a:pt x="5438378" y="0"/>
                </a:lnTo>
                <a:lnTo>
                  <a:pt x="5438378" y="6567090"/>
                </a:lnTo>
                <a:lnTo>
                  <a:pt x="4421386" y="6567090"/>
                </a:lnTo>
                <a:lnTo>
                  <a:pt x="4421386" y="5525294"/>
                </a:lnTo>
                <a:lnTo>
                  <a:pt x="4396581" y="5525294"/>
                </a:lnTo>
                <a:cubicBezTo>
                  <a:pt x="4156868" y="5942806"/>
                  <a:pt x="3857161" y="6246680"/>
                  <a:pt x="3497461" y="6436915"/>
                </a:cubicBezTo>
                <a:cubicBezTo>
                  <a:pt x="3137760" y="6627018"/>
                  <a:pt x="2724348" y="6722069"/>
                  <a:pt x="2257226" y="6722069"/>
                </a:cubicBezTo>
                <a:cubicBezTo>
                  <a:pt x="1492448" y="6722069"/>
                  <a:pt x="925049" y="6524691"/>
                  <a:pt x="555029" y="6129933"/>
                </a:cubicBezTo>
                <a:cubicBezTo>
                  <a:pt x="185010" y="5735042"/>
                  <a:pt x="0" y="5151107"/>
                  <a:pt x="0" y="4378126"/>
                </a:cubicBezTo>
                <a:lnTo>
                  <a:pt x="0" y="0"/>
                </a:lnTo>
                <a:close/>
                <a:moveTo>
                  <a:pt x="5754687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06" name="Freeform 4106"/>
          <p:cNvSpPr/>
          <p:nvPr/>
        </p:nvSpPr>
        <p:spPr>
          <a:xfrm rot="0" flipH="0" flipV="0">
            <a:off x="6901450" y="6333020"/>
            <a:ext cx="105841" cy="156972"/>
          </a:xfrm>
          <a:custGeom>
            <a:pathLst>
              <a:path w="6225977" h="9233693">
                <a:moveTo>
                  <a:pt x="3199805" y="0"/>
                </a:moveTo>
                <a:cubicBezTo>
                  <a:pt x="4138282" y="0"/>
                  <a:pt x="4877264" y="322461"/>
                  <a:pt x="5416749" y="967383"/>
                </a:cubicBezTo>
                <a:cubicBezTo>
                  <a:pt x="5956235" y="1612304"/>
                  <a:pt x="6225977" y="2441178"/>
                  <a:pt x="6225977" y="3454003"/>
                </a:cubicBezTo>
                <a:cubicBezTo>
                  <a:pt x="6225977" y="4471061"/>
                  <a:pt x="5957227" y="5294841"/>
                  <a:pt x="5419725" y="5925343"/>
                </a:cubicBezTo>
                <a:cubicBezTo>
                  <a:pt x="4882357" y="6555713"/>
                  <a:pt x="4152768" y="6870897"/>
                  <a:pt x="3230960" y="6870897"/>
                </a:cubicBezTo>
                <a:cubicBezTo>
                  <a:pt x="2821650" y="6870897"/>
                  <a:pt x="2421665" y="6786164"/>
                  <a:pt x="2031008" y="6616700"/>
                </a:cubicBezTo>
                <a:cubicBezTo>
                  <a:pt x="1640351" y="6447234"/>
                  <a:pt x="1331318" y="6188868"/>
                  <a:pt x="1103908" y="5841603"/>
                </a:cubicBezTo>
                <a:lnTo>
                  <a:pt x="1079104" y="5841603"/>
                </a:lnTo>
                <a:lnTo>
                  <a:pt x="1079104" y="9233693"/>
                </a:lnTo>
                <a:lnTo>
                  <a:pt x="0" y="9233693"/>
                </a:lnTo>
                <a:lnTo>
                  <a:pt x="0" y="148828"/>
                </a:lnTo>
                <a:lnTo>
                  <a:pt x="1079104" y="148828"/>
                </a:lnTo>
                <a:lnTo>
                  <a:pt x="1079104" y="1041797"/>
                </a:lnTo>
                <a:lnTo>
                  <a:pt x="1103908" y="1041797"/>
                </a:lnTo>
                <a:cubicBezTo>
                  <a:pt x="1273374" y="702865"/>
                  <a:pt x="1541000" y="444500"/>
                  <a:pt x="1906786" y="266700"/>
                </a:cubicBezTo>
                <a:cubicBezTo>
                  <a:pt x="2272705" y="88900"/>
                  <a:pt x="2703711" y="0"/>
                  <a:pt x="3199805" y="0"/>
                </a:cubicBezTo>
                <a:close/>
                <a:moveTo>
                  <a:pt x="5866408" y="6715918"/>
                </a:moveTo>
                <a:moveTo>
                  <a:pt x="1041797" y="3429198"/>
                </a:moveTo>
                <a:cubicBezTo>
                  <a:pt x="1041797" y="4189875"/>
                  <a:pt x="1225749" y="4794514"/>
                  <a:pt x="1593652" y="5243115"/>
                </a:cubicBezTo>
                <a:cubicBezTo>
                  <a:pt x="1961687" y="5691716"/>
                  <a:pt x="2468166" y="5916017"/>
                  <a:pt x="3113088" y="5916017"/>
                </a:cubicBezTo>
                <a:cubicBezTo>
                  <a:pt x="3737372" y="5916017"/>
                  <a:pt x="4221031" y="5692775"/>
                  <a:pt x="4564063" y="5246290"/>
                </a:cubicBezTo>
                <a:cubicBezTo>
                  <a:pt x="4907228" y="4799806"/>
                  <a:pt x="5078810" y="4177572"/>
                  <a:pt x="5078810" y="3379589"/>
                </a:cubicBezTo>
                <a:cubicBezTo>
                  <a:pt x="5078810" y="2672754"/>
                  <a:pt x="4897901" y="2090936"/>
                  <a:pt x="4536083" y="1634133"/>
                </a:cubicBezTo>
                <a:cubicBezTo>
                  <a:pt x="4174398" y="1177197"/>
                  <a:pt x="3675261" y="948729"/>
                  <a:pt x="3038674" y="948729"/>
                </a:cubicBezTo>
                <a:cubicBezTo>
                  <a:pt x="2406187" y="948729"/>
                  <a:pt x="1915253" y="1180240"/>
                  <a:pt x="1565871" y="1643261"/>
                </a:cubicBezTo>
                <a:cubicBezTo>
                  <a:pt x="1216488" y="2106282"/>
                  <a:pt x="1041797" y="2701594"/>
                  <a:pt x="1041797" y="3429198"/>
                </a:cubicBezTo>
                <a:close/>
                <a:moveTo>
                  <a:pt x="2437210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07" name="Freeform 4107"/>
          <p:cNvSpPr/>
          <p:nvPr/>
        </p:nvSpPr>
        <p:spPr>
          <a:xfrm rot="0" flipH="0" flipV="0">
            <a:off x="7022624" y="6333020"/>
            <a:ext cx="102994" cy="116805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08" name="Freeform 4108"/>
          <p:cNvSpPr/>
          <p:nvPr/>
        </p:nvSpPr>
        <p:spPr>
          <a:xfrm rot="0" flipH="0" flipV="0">
            <a:off x="7143936" y="6332915"/>
            <a:ext cx="58721" cy="114275"/>
          </a:xfrm>
          <a:custGeom>
            <a:pathLst>
              <a:path w="3454202" h="6722070">
                <a:moveTo>
                  <a:pt x="3305374" y="0"/>
                </a:moveTo>
                <a:cubicBezTo>
                  <a:pt x="3330112" y="0"/>
                  <a:pt x="3352800" y="0"/>
                  <a:pt x="3373438" y="0"/>
                </a:cubicBezTo>
                <a:cubicBezTo>
                  <a:pt x="3394208" y="0"/>
                  <a:pt x="3421129" y="2050"/>
                  <a:pt x="3454202" y="6152"/>
                </a:cubicBezTo>
                <a:lnTo>
                  <a:pt x="3454202" y="1147167"/>
                </a:lnTo>
                <a:cubicBezTo>
                  <a:pt x="2643915" y="1147167"/>
                  <a:pt x="2045494" y="1362141"/>
                  <a:pt x="1658938" y="1792089"/>
                </a:cubicBezTo>
                <a:cubicBezTo>
                  <a:pt x="1272382" y="2222037"/>
                  <a:pt x="1079104" y="2885546"/>
                  <a:pt x="1079104" y="3782616"/>
                </a:cubicBezTo>
                <a:lnTo>
                  <a:pt x="1079104" y="6722070"/>
                </a:lnTo>
                <a:lnTo>
                  <a:pt x="0" y="6722070"/>
                </a:lnTo>
                <a:lnTo>
                  <a:pt x="0" y="154980"/>
                </a:lnTo>
                <a:lnTo>
                  <a:pt x="1016993" y="154980"/>
                </a:lnTo>
                <a:lnTo>
                  <a:pt x="1016993" y="1537891"/>
                </a:lnTo>
                <a:lnTo>
                  <a:pt x="1041797" y="1537891"/>
                </a:lnTo>
                <a:cubicBezTo>
                  <a:pt x="1294077" y="1016926"/>
                  <a:pt x="1605161" y="630370"/>
                  <a:pt x="1975049" y="378222"/>
                </a:cubicBezTo>
                <a:cubicBezTo>
                  <a:pt x="2345069" y="126074"/>
                  <a:pt x="2788510" y="0"/>
                  <a:pt x="3305374" y="0"/>
                </a:cubicBezTo>
                <a:close/>
                <a:moveTo>
                  <a:pt x="5946974" y="6722070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09" name="Freeform 4109"/>
          <p:cNvSpPr/>
          <p:nvPr/>
        </p:nvSpPr>
        <p:spPr>
          <a:xfrm rot="0" flipH="0" flipV="0">
            <a:off x="7216465" y="6335550"/>
            <a:ext cx="92452" cy="114275"/>
          </a:xfrm>
          <a:custGeom>
            <a:pathLst>
              <a:path w="5438378" h="6722069">
                <a:moveTo>
                  <a:pt x="1078904" y="0"/>
                </a:moveTo>
                <a:lnTo>
                  <a:pt x="1078904" y="4477345"/>
                </a:lnTo>
                <a:cubicBezTo>
                  <a:pt x="1078904" y="4849349"/>
                  <a:pt x="1197768" y="5157324"/>
                  <a:pt x="1435497" y="5401270"/>
                </a:cubicBezTo>
                <a:cubicBezTo>
                  <a:pt x="1673225" y="5645216"/>
                  <a:pt x="2000845" y="5767189"/>
                  <a:pt x="2418357" y="5767189"/>
                </a:cubicBezTo>
                <a:cubicBezTo>
                  <a:pt x="3038541" y="5767189"/>
                  <a:pt x="3517106" y="5578078"/>
                  <a:pt x="3854053" y="5199856"/>
                </a:cubicBezTo>
                <a:cubicBezTo>
                  <a:pt x="4191000" y="4821502"/>
                  <a:pt x="4359473" y="4338770"/>
                  <a:pt x="4359473" y="3751659"/>
                </a:cubicBezTo>
                <a:lnTo>
                  <a:pt x="4359473" y="0"/>
                </a:lnTo>
                <a:lnTo>
                  <a:pt x="5438378" y="0"/>
                </a:lnTo>
                <a:lnTo>
                  <a:pt x="5438378" y="6567090"/>
                </a:lnTo>
                <a:lnTo>
                  <a:pt x="4421386" y="6567090"/>
                </a:lnTo>
                <a:lnTo>
                  <a:pt x="4421386" y="5525294"/>
                </a:lnTo>
                <a:lnTo>
                  <a:pt x="4396581" y="5525294"/>
                </a:lnTo>
                <a:cubicBezTo>
                  <a:pt x="4156868" y="5942806"/>
                  <a:pt x="3857161" y="6246680"/>
                  <a:pt x="3497461" y="6436915"/>
                </a:cubicBezTo>
                <a:cubicBezTo>
                  <a:pt x="3137760" y="6627018"/>
                  <a:pt x="2724348" y="6722069"/>
                  <a:pt x="2257226" y="6722069"/>
                </a:cubicBezTo>
                <a:cubicBezTo>
                  <a:pt x="1492448" y="6722069"/>
                  <a:pt x="925049" y="6524691"/>
                  <a:pt x="555029" y="6129933"/>
                </a:cubicBezTo>
                <a:cubicBezTo>
                  <a:pt x="185010" y="5735042"/>
                  <a:pt x="0" y="5151107"/>
                  <a:pt x="0" y="4378126"/>
                </a:cubicBezTo>
                <a:lnTo>
                  <a:pt x="0" y="0"/>
                </a:lnTo>
                <a:close/>
                <a:moveTo>
                  <a:pt x="5754687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10" name="Freeform 4110"/>
          <p:cNvSpPr/>
          <p:nvPr/>
        </p:nvSpPr>
        <p:spPr>
          <a:xfrm rot="0" flipH="0" flipV="0">
            <a:off x="7329337" y="6333020"/>
            <a:ext cx="94877" cy="116805"/>
          </a:xfrm>
          <a:custGeom>
            <a:pathLst>
              <a:path w="5581055" h="6870897">
                <a:moveTo>
                  <a:pt x="2604492" y="0"/>
                </a:moveTo>
                <a:cubicBezTo>
                  <a:pt x="3489127" y="0"/>
                  <a:pt x="4146418" y="171582"/>
                  <a:pt x="4576366" y="514747"/>
                </a:cubicBezTo>
                <a:cubicBezTo>
                  <a:pt x="5006313" y="857911"/>
                  <a:pt x="5241991" y="1370541"/>
                  <a:pt x="5283398" y="2052637"/>
                </a:cubicBezTo>
                <a:lnTo>
                  <a:pt x="4204295" y="2052637"/>
                </a:lnTo>
                <a:lnTo>
                  <a:pt x="4204295" y="2040136"/>
                </a:lnTo>
                <a:cubicBezTo>
                  <a:pt x="4175456" y="1692870"/>
                  <a:pt x="4023519" y="1424186"/>
                  <a:pt x="3748484" y="1234083"/>
                </a:cubicBezTo>
                <a:cubicBezTo>
                  <a:pt x="3473582" y="1043847"/>
                  <a:pt x="3119107" y="948729"/>
                  <a:pt x="2685058" y="948729"/>
                </a:cubicBezTo>
                <a:cubicBezTo>
                  <a:pt x="2251009" y="948729"/>
                  <a:pt x="1908903" y="1022151"/>
                  <a:pt x="1658739" y="1168995"/>
                </a:cubicBezTo>
                <a:cubicBezTo>
                  <a:pt x="1408708" y="1315707"/>
                  <a:pt x="1283692" y="1521354"/>
                  <a:pt x="1283692" y="1785937"/>
                </a:cubicBezTo>
                <a:cubicBezTo>
                  <a:pt x="1283692" y="2025782"/>
                  <a:pt x="1394222" y="2222169"/>
                  <a:pt x="1615281" y="2375098"/>
                </a:cubicBezTo>
                <a:cubicBezTo>
                  <a:pt x="1836473" y="2528027"/>
                  <a:pt x="2170311" y="2652051"/>
                  <a:pt x="2616795" y="2747168"/>
                </a:cubicBezTo>
                <a:lnTo>
                  <a:pt x="3633787" y="2976562"/>
                </a:lnTo>
                <a:cubicBezTo>
                  <a:pt x="4270507" y="3117188"/>
                  <a:pt x="4754232" y="3333221"/>
                  <a:pt x="5084961" y="3624659"/>
                </a:cubicBezTo>
                <a:cubicBezTo>
                  <a:pt x="5415690" y="3916098"/>
                  <a:pt x="5581055" y="4307813"/>
                  <a:pt x="5581055" y="4799806"/>
                </a:cubicBezTo>
                <a:cubicBezTo>
                  <a:pt x="5581055" y="5444728"/>
                  <a:pt x="5330891" y="5951140"/>
                  <a:pt x="4830564" y="6319043"/>
                </a:cubicBezTo>
                <a:cubicBezTo>
                  <a:pt x="4330369" y="6686947"/>
                  <a:pt x="3648273" y="6870897"/>
                  <a:pt x="2784277" y="6870897"/>
                </a:cubicBezTo>
                <a:cubicBezTo>
                  <a:pt x="1945018" y="6870897"/>
                  <a:pt x="1279393" y="6682846"/>
                  <a:pt x="787400" y="6306740"/>
                </a:cubicBezTo>
                <a:cubicBezTo>
                  <a:pt x="295540" y="5930503"/>
                  <a:pt x="33073" y="5376465"/>
                  <a:pt x="0" y="4644628"/>
                </a:cubicBezTo>
                <a:lnTo>
                  <a:pt x="1085255" y="4644628"/>
                </a:lnTo>
                <a:cubicBezTo>
                  <a:pt x="1097558" y="5053938"/>
                  <a:pt x="1258755" y="5368197"/>
                  <a:pt x="1568847" y="5587404"/>
                </a:cubicBezTo>
                <a:cubicBezTo>
                  <a:pt x="1878939" y="5806479"/>
                  <a:pt x="2304785" y="5916017"/>
                  <a:pt x="2846387" y="5916017"/>
                </a:cubicBezTo>
                <a:cubicBezTo>
                  <a:pt x="3367220" y="5916017"/>
                  <a:pt x="3761978" y="5833335"/>
                  <a:pt x="4030662" y="5667970"/>
                </a:cubicBezTo>
                <a:cubicBezTo>
                  <a:pt x="4299479" y="5502605"/>
                  <a:pt x="4433887" y="5258660"/>
                  <a:pt x="4433887" y="4936133"/>
                </a:cubicBezTo>
                <a:cubicBezTo>
                  <a:pt x="4433887" y="4642577"/>
                  <a:pt x="4300537" y="4410075"/>
                  <a:pt x="4033837" y="4238625"/>
                </a:cubicBezTo>
                <a:cubicBezTo>
                  <a:pt x="3767137" y="4067042"/>
                  <a:pt x="3220376" y="3898569"/>
                  <a:pt x="2393553" y="3733204"/>
                </a:cubicBezTo>
                <a:cubicBezTo>
                  <a:pt x="1566730" y="3571941"/>
                  <a:pt x="984845" y="3343539"/>
                  <a:pt x="647898" y="3048000"/>
                </a:cubicBezTo>
                <a:cubicBezTo>
                  <a:pt x="311084" y="2752328"/>
                  <a:pt x="142677" y="2358496"/>
                  <a:pt x="142677" y="1866503"/>
                </a:cubicBezTo>
                <a:cubicBezTo>
                  <a:pt x="142677" y="1291960"/>
                  <a:pt x="376237" y="837274"/>
                  <a:pt x="843359" y="502443"/>
                </a:cubicBezTo>
                <a:cubicBezTo>
                  <a:pt x="1310481" y="167481"/>
                  <a:pt x="1897525" y="0"/>
                  <a:pt x="2604492" y="0"/>
                </a:cubicBezTo>
                <a:close/>
                <a:moveTo>
                  <a:pt x="632519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11" name="Freeform 4111"/>
          <p:cNvSpPr/>
          <p:nvPr/>
        </p:nvSpPr>
        <p:spPr>
          <a:xfrm rot="0" flipH="0" flipV="0">
            <a:off x="7432544" y="6302133"/>
            <a:ext cx="59665" cy="145057"/>
          </a:xfrm>
          <a:custGeom>
            <a:pathLst>
              <a:path w="3509764" h="8532812">
                <a:moveTo>
                  <a:pt x="2201267" y="0"/>
                </a:moveTo>
                <a:lnTo>
                  <a:pt x="2201267" y="1965722"/>
                </a:lnTo>
                <a:lnTo>
                  <a:pt x="3509764" y="1965722"/>
                </a:lnTo>
                <a:lnTo>
                  <a:pt x="3509764" y="2920802"/>
                </a:lnTo>
                <a:lnTo>
                  <a:pt x="2201267" y="2920802"/>
                </a:lnTo>
                <a:lnTo>
                  <a:pt x="2201267" y="7032030"/>
                </a:lnTo>
                <a:cubicBezTo>
                  <a:pt x="2201267" y="7358658"/>
                  <a:pt x="2309812" y="7531298"/>
                  <a:pt x="2526903" y="7549952"/>
                </a:cubicBezTo>
                <a:cubicBezTo>
                  <a:pt x="2743994" y="7568472"/>
                  <a:pt x="2970345" y="7577733"/>
                  <a:pt x="3205956" y="7577733"/>
                </a:cubicBezTo>
                <a:lnTo>
                  <a:pt x="3509764" y="7577733"/>
                </a:lnTo>
                <a:lnTo>
                  <a:pt x="3509764" y="8532812"/>
                </a:lnTo>
                <a:lnTo>
                  <a:pt x="2616795" y="8532812"/>
                </a:lnTo>
                <a:cubicBezTo>
                  <a:pt x="2025584" y="8532812"/>
                  <a:pt x="1628709" y="8427376"/>
                  <a:pt x="1426170" y="8216503"/>
                </a:cubicBezTo>
                <a:cubicBezTo>
                  <a:pt x="1223632" y="8005630"/>
                  <a:pt x="1122362" y="7652147"/>
                  <a:pt x="1122362" y="7156053"/>
                </a:cubicBezTo>
                <a:lnTo>
                  <a:pt x="1122362" y="2920802"/>
                </a:lnTo>
                <a:lnTo>
                  <a:pt x="0" y="2920802"/>
                </a:lnTo>
                <a:lnTo>
                  <a:pt x="0" y="1965722"/>
                </a:lnTo>
                <a:lnTo>
                  <a:pt x="1122362" y="1965722"/>
                </a:lnTo>
                <a:lnTo>
                  <a:pt x="1122362" y="0"/>
                </a:lnTo>
                <a:close/>
                <a:moveTo>
                  <a:pt x="8421092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12" name="Freeform 4112"/>
          <p:cNvSpPr/>
          <p:nvPr/>
        </p:nvSpPr>
        <p:spPr>
          <a:xfrm rot="0" flipH="0" flipV="0">
            <a:off x="7512249" y="6335550"/>
            <a:ext cx="92452" cy="114275"/>
          </a:xfrm>
          <a:custGeom>
            <a:pathLst>
              <a:path w="5438378" h="6722069">
                <a:moveTo>
                  <a:pt x="1078904" y="0"/>
                </a:moveTo>
                <a:lnTo>
                  <a:pt x="1078904" y="4477345"/>
                </a:lnTo>
                <a:cubicBezTo>
                  <a:pt x="1078904" y="4849349"/>
                  <a:pt x="1197768" y="5157324"/>
                  <a:pt x="1435497" y="5401270"/>
                </a:cubicBezTo>
                <a:cubicBezTo>
                  <a:pt x="1673225" y="5645216"/>
                  <a:pt x="2000845" y="5767189"/>
                  <a:pt x="2418357" y="5767189"/>
                </a:cubicBezTo>
                <a:cubicBezTo>
                  <a:pt x="3038541" y="5767189"/>
                  <a:pt x="3517106" y="5578078"/>
                  <a:pt x="3854053" y="5199856"/>
                </a:cubicBezTo>
                <a:cubicBezTo>
                  <a:pt x="4191000" y="4821502"/>
                  <a:pt x="4359473" y="4338770"/>
                  <a:pt x="4359473" y="3751659"/>
                </a:cubicBezTo>
                <a:lnTo>
                  <a:pt x="4359473" y="0"/>
                </a:lnTo>
                <a:lnTo>
                  <a:pt x="5438378" y="0"/>
                </a:lnTo>
                <a:lnTo>
                  <a:pt x="5438378" y="6567090"/>
                </a:lnTo>
                <a:lnTo>
                  <a:pt x="4421386" y="6567090"/>
                </a:lnTo>
                <a:lnTo>
                  <a:pt x="4421386" y="5525294"/>
                </a:lnTo>
                <a:lnTo>
                  <a:pt x="4396581" y="5525294"/>
                </a:lnTo>
                <a:cubicBezTo>
                  <a:pt x="4156868" y="5942806"/>
                  <a:pt x="3857161" y="6246680"/>
                  <a:pt x="3497461" y="6436915"/>
                </a:cubicBezTo>
                <a:cubicBezTo>
                  <a:pt x="3137760" y="6627018"/>
                  <a:pt x="2724348" y="6722069"/>
                  <a:pt x="2257226" y="6722069"/>
                </a:cubicBezTo>
                <a:cubicBezTo>
                  <a:pt x="1492448" y="6722069"/>
                  <a:pt x="925049" y="6524691"/>
                  <a:pt x="555029" y="6129933"/>
                </a:cubicBezTo>
                <a:cubicBezTo>
                  <a:pt x="185010" y="5735042"/>
                  <a:pt x="0" y="5151107"/>
                  <a:pt x="0" y="4378126"/>
                </a:cubicBezTo>
                <a:lnTo>
                  <a:pt x="0" y="0"/>
                </a:lnTo>
                <a:close/>
                <a:moveTo>
                  <a:pt x="5754687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13" name="Freeform 4113"/>
          <p:cNvSpPr/>
          <p:nvPr/>
        </p:nvSpPr>
        <p:spPr>
          <a:xfrm rot="0" flipH="0" flipV="0">
            <a:off x="7633341" y="6293065"/>
            <a:ext cx="18344" cy="154125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14" name="Freeform 4114"/>
          <p:cNvSpPr/>
          <p:nvPr/>
        </p:nvSpPr>
        <p:spPr>
          <a:xfrm rot="0" flipH="0" flipV="0">
            <a:off x="7741075" y="6293065"/>
            <a:ext cx="97198" cy="154125"/>
          </a:xfrm>
          <a:custGeom>
            <a:pathLst>
              <a:path w="5717580" h="9066212">
                <a:moveTo>
                  <a:pt x="1079103" y="0"/>
                </a:moveTo>
                <a:lnTo>
                  <a:pt x="1079103" y="5370314"/>
                </a:lnTo>
                <a:lnTo>
                  <a:pt x="4080470" y="2499122"/>
                </a:lnTo>
                <a:lnTo>
                  <a:pt x="5525294" y="2499122"/>
                </a:lnTo>
                <a:lnTo>
                  <a:pt x="2920802" y="4886523"/>
                </a:lnTo>
                <a:lnTo>
                  <a:pt x="5717580" y="9066212"/>
                </a:lnTo>
                <a:lnTo>
                  <a:pt x="4347170" y="9066212"/>
                </a:lnTo>
                <a:lnTo>
                  <a:pt x="2096095" y="5637014"/>
                </a:lnTo>
                <a:lnTo>
                  <a:pt x="1079103" y="6579592"/>
                </a:ln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15" name="Freeform 4115"/>
          <p:cNvSpPr/>
          <p:nvPr/>
        </p:nvSpPr>
        <p:spPr>
          <a:xfrm rot="0" flipH="0" flipV="0">
            <a:off x="7845419" y="6333020"/>
            <a:ext cx="102994" cy="116805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16" name="Freeform 4116"/>
          <p:cNvSpPr/>
          <p:nvPr/>
        </p:nvSpPr>
        <p:spPr>
          <a:xfrm rot="0" flipH="0" flipV="0">
            <a:off x="7960197" y="6333020"/>
            <a:ext cx="94877" cy="116805"/>
          </a:xfrm>
          <a:custGeom>
            <a:pathLst>
              <a:path w="5581055" h="6870897">
                <a:moveTo>
                  <a:pt x="2604492" y="0"/>
                </a:moveTo>
                <a:cubicBezTo>
                  <a:pt x="3489127" y="0"/>
                  <a:pt x="4146418" y="171582"/>
                  <a:pt x="4576366" y="514747"/>
                </a:cubicBezTo>
                <a:cubicBezTo>
                  <a:pt x="5006313" y="857911"/>
                  <a:pt x="5241991" y="1370541"/>
                  <a:pt x="5283398" y="2052637"/>
                </a:cubicBezTo>
                <a:lnTo>
                  <a:pt x="4204295" y="2052637"/>
                </a:lnTo>
                <a:lnTo>
                  <a:pt x="4204295" y="2040136"/>
                </a:lnTo>
                <a:cubicBezTo>
                  <a:pt x="4175456" y="1692870"/>
                  <a:pt x="4023519" y="1424186"/>
                  <a:pt x="3748484" y="1234083"/>
                </a:cubicBezTo>
                <a:cubicBezTo>
                  <a:pt x="3473582" y="1043847"/>
                  <a:pt x="3119107" y="948729"/>
                  <a:pt x="2685058" y="948729"/>
                </a:cubicBezTo>
                <a:cubicBezTo>
                  <a:pt x="2251009" y="948729"/>
                  <a:pt x="1908903" y="1022151"/>
                  <a:pt x="1658739" y="1168995"/>
                </a:cubicBezTo>
                <a:cubicBezTo>
                  <a:pt x="1408708" y="1315707"/>
                  <a:pt x="1283692" y="1521354"/>
                  <a:pt x="1283692" y="1785937"/>
                </a:cubicBezTo>
                <a:cubicBezTo>
                  <a:pt x="1283692" y="2025782"/>
                  <a:pt x="1394222" y="2222169"/>
                  <a:pt x="1615281" y="2375098"/>
                </a:cubicBezTo>
                <a:cubicBezTo>
                  <a:pt x="1836473" y="2528027"/>
                  <a:pt x="2170311" y="2652051"/>
                  <a:pt x="2616795" y="2747168"/>
                </a:cubicBezTo>
                <a:lnTo>
                  <a:pt x="3633787" y="2976562"/>
                </a:lnTo>
                <a:cubicBezTo>
                  <a:pt x="4270507" y="3117188"/>
                  <a:pt x="4754232" y="3333221"/>
                  <a:pt x="5084961" y="3624659"/>
                </a:cubicBezTo>
                <a:cubicBezTo>
                  <a:pt x="5415690" y="3916098"/>
                  <a:pt x="5581055" y="4307813"/>
                  <a:pt x="5581055" y="4799806"/>
                </a:cubicBezTo>
                <a:cubicBezTo>
                  <a:pt x="5581055" y="5444728"/>
                  <a:pt x="5330891" y="5951140"/>
                  <a:pt x="4830564" y="6319043"/>
                </a:cubicBezTo>
                <a:cubicBezTo>
                  <a:pt x="4330369" y="6686947"/>
                  <a:pt x="3648273" y="6870897"/>
                  <a:pt x="2784277" y="6870897"/>
                </a:cubicBezTo>
                <a:cubicBezTo>
                  <a:pt x="1945018" y="6870897"/>
                  <a:pt x="1279393" y="6682846"/>
                  <a:pt x="787400" y="6306740"/>
                </a:cubicBezTo>
                <a:cubicBezTo>
                  <a:pt x="295540" y="5930503"/>
                  <a:pt x="33073" y="5376465"/>
                  <a:pt x="0" y="4644628"/>
                </a:cubicBezTo>
                <a:lnTo>
                  <a:pt x="1085255" y="4644628"/>
                </a:lnTo>
                <a:cubicBezTo>
                  <a:pt x="1097558" y="5053938"/>
                  <a:pt x="1258755" y="5368197"/>
                  <a:pt x="1568847" y="5587404"/>
                </a:cubicBezTo>
                <a:cubicBezTo>
                  <a:pt x="1878939" y="5806479"/>
                  <a:pt x="2304785" y="5916017"/>
                  <a:pt x="2846387" y="5916017"/>
                </a:cubicBezTo>
                <a:cubicBezTo>
                  <a:pt x="3367220" y="5916017"/>
                  <a:pt x="3761978" y="5833335"/>
                  <a:pt x="4030662" y="5667970"/>
                </a:cubicBezTo>
                <a:cubicBezTo>
                  <a:pt x="4299479" y="5502605"/>
                  <a:pt x="4433887" y="5258660"/>
                  <a:pt x="4433887" y="4936133"/>
                </a:cubicBezTo>
                <a:cubicBezTo>
                  <a:pt x="4433887" y="4642577"/>
                  <a:pt x="4300537" y="4410075"/>
                  <a:pt x="4033837" y="4238625"/>
                </a:cubicBezTo>
                <a:cubicBezTo>
                  <a:pt x="3767137" y="4067042"/>
                  <a:pt x="3220376" y="3898569"/>
                  <a:pt x="2393553" y="3733204"/>
                </a:cubicBezTo>
                <a:cubicBezTo>
                  <a:pt x="1566730" y="3571941"/>
                  <a:pt x="984845" y="3343539"/>
                  <a:pt x="647898" y="3048000"/>
                </a:cubicBezTo>
                <a:cubicBezTo>
                  <a:pt x="311084" y="2752328"/>
                  <a:pt x="142677" y="2358496"/>
                  <a:pt x="142677" y="1866503"/>
                </a:cubicBezTo>
                <a:cubicBezTo>
                  <a:pt x="142677" y="1291960"/>
                  <a:pt x="376237" y="837274"/>
                  <a:pt x="843359" y="502443"/>
                </a:cubicBezTo>
                <a:cubicBezTo>
                  <a:pt x="1310481" y="167481"/>
                  <a:pt x="1897525" y="0"/>
                  <a:pt x="2604492" y="0"/>
                </a:cubicBezTo>
                <a:close/>
                <a:moveTo>
                  <a:pt x="632519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17" name="Freeform 4117"/>
          <p:cNvSpPr/>
          <p:nvPr/>
        </p:nvSpPr>
        <p:spPr>
          <a:xfrm rot="0" flipH="0" flipV="0">
            <a:off x="8069307" y="6294752"/>
            <a:ext cx="104890" cy="155073"/>
          </a:xfrm>
          <a:custGeom>
            <a:pathLst>
              <a:path w="6170018" h="9121972">
                <a:moveTo>
                  <a:pt x="3038475" y="2251075"/>
                </a:moveTo>
                <a:cubicBezTo>
                  <a:pt x="3931444" y="2251075"/>
                  <a:pt x="4564989" y="2410288"/>
                  <a:pt x="4939110" y="2728714"/>
                </a:cubicBezTo>
                <a:cubicBezTo>
                  <a:pt x="5313231" y="3047008"/>
                  <a:pt x="5500291" y="3472788"/>
                  <a:pt x="5500291" y="4006056"/>
                </a:cubicBezTo>
                <a:cubicBezTo>
                  <a:pt x="5500291" y="6283986"/>
                  <a:pt x="5500291" y="7546975"/>
                  <a:pt x="5500291" y="7795022"/>
                </a:cubicBezTo>
                <a:cubicBezTo>
                  <a:pt x="5500291" y="8043068"/>
                  <a:pt x="5613996" y="8167092"/>
                  <a:pt x="5841405" y="8167092"/>
                </a:cubicBezTo>
                <a:cubicBezTo>
                  <a:pt x="5891015" y="8167092"/>
                  <a:pt x="5944725" y="8160874"/>
                  <a:pt x="6002536" y="8148439"/>
                </a:cubicBezTo>
                <a:cubicBezTo>
                  <a:pt x="6060480" y="8136003"/>
                  <a:pt x="6116307" y="8121517"/>
                  <a:pt x="6170018" y="8104981"/>
                </a:cubicBezTo>
                <a:lnTo>
                  <a:pt x="6170018" y="8942189"/>
                </a:lnTo>
                <a:cubicBezTo>
                  <a:pt x="6070799" y="9000132"/>
                  <a:pt x="5956102" y="9044582"/>
                  <a:pt x="5825927" y="9075538"/>
                </a:cubicBezTo>
                <a:cubicBezTo>
                  <a:pt x="5695752" y="9106494"/>
                  <a:pt x="5554134" y="9121972"/>
                  <a:pt x="5401072" y="9121972"/>
                </a:cubicBezTo>
                <a:cubicBezTo>
                  <a:pt x="5103416" y="9121972"/>
                  <a:pt x="4876007" y="9038298"/>
                  <a:pt x="4718844" y="8870950"/>
                </a:cubicBezTo>
                <a:cubicBezTo>
                  <a:pt x="4561814" y="8703468"/>
                  <a:pt x="4483299" y="8448146"/>
                  <a:pt x="4483299" y="8104981"/>
                </a:cubicBezTo>
                <a:cubicBezTo>
                  <a:pt x="4198078" y="8444045"/>
                  <a:pt x="3861131" y="8698309"/>
                  <a:pt x="3472458" y="8867775"/>
                </a:cubicBezTo>
                <a:cubicBezTo>
                  <a:pt x="3083918" y="9037239"/>
                  <a:pt x="2649869" y="9121972"/>
                  <a:pt x="2170311" y="9121972"/>
                </a:cubicBezTo>
                <a:cubicBezTo>
                  <a:pt x="1492317" y="9121972"/>
                  <a:pt x="961099" y="8961768"/>
                  <a:pt x="576660" y="8641358"/>
                </a:cubicBezTo>
                <a:cubicBezTo>
                  <a:pt x="192220" y="8320947"/>
                  <a:pt x="0" y="7867253"/>
                  <a:pt x="0" y="7280275"/>
                </a:cubicBezTo>
                <a:cubicBezTo>
                  <a:pt x="0" y="6689063"/>
                  <a:pt x="188053" y="6220883"/>
                  <a:pt x="564158" y="5875734"/>
                </a:cubicBezTo>
                <a:cubicBezTo>
                  <a:pt x="940396" y="5530453"/>
                  <a:pt x="1825096" y="5271029"/>
                  <a:pt x="3218260" y="5097462"/>
                </a:cubicBezTo>
                <a:cubicBezTo>
                  <a:pt x="3689615" y="5035418"/>
                  <a:pt x="4008967" y="4944467"/>
                  <a:pt x="4176316" y="4824611"/>
                </a:cubicBezTo>
                <a:cubicBezTo>
                  <a:pt x="4343797" y="4704754"/>
                  <a:pt x="4427538" y="4524904"/>
                  <a:pt x="4427538" y="4285059"/>
                </a:cubicBezTo>
                <a:cubicBezTo>
                  <a:pt x="4427538" y="3921257"/>
                  <a:pt x="4310725" y="3649464"/>
                  <a:pt x="4077097" y="3469679"/>
                </a:cubicBezTo>
                <a:cubicBezTo>
                  <a:pt x="3843603" y="3289763"/>
                  <a:pt x="3472590" y="3199804"/>
                  <a:pt x="2964061" y="3199804"/>
                </a:cubicBezTo>
                <a:cubicBezTo>
                  <a:pt x="2430794" y="3199804"/>
                  <a:pt x="2030810" y="3301140"/>
                  <a:pt x="1764110" y="3503811"/>
                </a:cubicBezTo>
                <a:cubicBezTo>
                  <a:pt x="1497542" y="3706349"/>
                  <a:pt x="1353873" y="4020542"/>
                  <a:pt x="1333104" y="4446389"/>
                </a:cubicBezTo>
                <a:lnTo>
                  <a:pt x="254199" y="4446389"/>
                </a:lnTo>
                <a:cubicBezTo>
                  <a:pt x="287272" y="3718785"/>
                  <a:pt x="543587" y="3171031"/>
                  <a:pt x="1023144" y="2803128"/>
                </a:cubicBezTo>
                <a:cubicBezTo>
                  <a:pt x="1502702" y="2435092"/>
                  <a:pt x="2174479" y="2251075"/>
                  <a:pt x="3038475" y="2251075"/>
                </a:cubicBezTo>
                <a:close/>
                <a:moveTo>
                  <a:pt x="6256933" y="8966993"/>
                </a:moveTo>
                <a:moveTo>
                  <a:pt x="1141016" y="7199709"/>
                </a:moveTo>
                <a:cubicBezTo>
                  <a:pt x="1141016" y="7505567"/>
                  <a:pt x="1252604" y="7743296"/>
                  <a:pt x="1475780" y="7912893"/>
                </a:cubicBezTo>
                <a:cubicBezTo>
                  <a:pt x="1699088" y="8082359"/>
                  <a:pt x="2011231" y="8167092"/>
                  <a:pt x="2412207" y="8167092"/>
                </a:cubicBezTo>
                <a:cubicBezTo>
                  <a:pt x="3019954" y="8167092"/>
                  <a:pt x="3505729" y="8016213"/>
                  <a:pt x="3869532" y="7714456"/>
                </a:cubicBezTo>
                <a:cubicBezTo>
                  <a:pt x="4233334" y="7412566"/>
                  <a:pt x="4415235" y="7075620"/>
                  <a:pt x="4415235" y="6703615"/>
                </a:cubicBezTo>
                <a:lnTo>
                  <a:pt x="4415235" y="5574903"/>
                </a:lnTo>
                <a:cubicBezTo>
                  <a:pt x="4233334" y="5703093"/>
                  <a:pt x="3997656" y="5789943"/>
                  <a:pt x="3708202" y="5835451"/>
                </a:cubicBezTo>
                <a:cubicBezTo>
                  <a:pt x="3418880" y="5880827"/>
                  <a:pt x="3034440" y="5936588"/>
                  <a:pt x="2554883" y="6002734"/>
                </a:cubicBezTo>
                <a:cubicBezTo>
                  <a:pt x="2075326" y="6073113"/>
                  <a:pt x="1719792" y="6203421"/>
                  <a:pt x="1488282" y="6393656"/>
                </a:cubicBezTo>
                <a:cubicBezTo>
                  <a:pt x="1256771" y="6583759"/>
                  <a:pt x="1141016" y="6852443"/>
                  <a:pt x="1141016" y="7199709"/>
                </a:cubicBezTo>
                <a:close/>
                <a:moveTo>
                  <a:pt x="1308299" y="8966993"/>
                </a:moveTo>
                <a:moveTo>
                  <a:pt x="2375099" y="0"/>
                </a:moveTo>
                <a:lnTo>
                  <a:pt x="2375099" y="1320998"/>
                </a:lnTo>
                <a:lnTo>
                  <a:pt x="1234083" y="1320998"/>
                </a:lnTo>
                <a:lnTo>
                  <a:pt x="1234083" y="0"/>
                </a:lnTo>
                <a:close/>
                <a:moveTo>
                  <a:pt x="8508008" y="8966993"/>
                </a:moveTo>
                <a:moveTo>
                  <a:pt x="4762500" y="0"/>
                </a:moveTo>
                <a:lnTo>
                  <a:pt x="4762500" y="1320998"/>
                </a:lnTo>
                <a:lnTo>
                  <a:pt x="3621485" y="1320998"/>
                </a:lnTo>
                <a:lnTo>
                  <a:pt x="3621485" y="0"/>
                </a:lnTo>
                <a:close/>
                <a:moveTo>
                  <a:pt x="8508008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18" name="Freeform 4118"/>
          <p:cNvSpPr/>
          <p:nvPr/>
        </p:nvSpPr>
        <p:spPr>
          <a:xfrm rot="0" flipH="0" flipV="0">
            <a:off x="8185246" y="6333020"/>
            <a:ext cx="108371" cy="116805"/>
          </a:xfrm>
          <a:custGeom>
            <a:pathLst>
              <a:path w="6374805" h="6870897">
                <a:moveTo>
                  <a:pt x="3187304" y="0"/>
                </a:moveTo>
                <a:cubicBezTo>
                  <a:pt x="4179491" y="0"/>
                  <a:pt x="4958755" y="320410"/>
                  <a:pt x="5525096" y="961231"/>
                </a:cubicBezTo>
                <a:cubicBezTo>
                  <a:pt x="6091569" y="1602052"/>
                  <a:pt x="6374805" y="2428875"/>
                  <a:pt x="6374805" y="3441700"/>
                </a:cubicBezTo>
                <a:cubicBezTo>
                  <a:pt x="6374805" y="4462859"/>
                  <a:pt x="6085417" y="5289682"/>
                  <a:pt x="5506641" y="5922168"/>
                </a:cubicBezTo>
                <a:cubicBezTo>
                  <a:pt x="4927865" y="6554655"/>
                  <a:pt x="4154753" y="6870897"/>
                  <a:pt x="3187304" y="6870897"/>
                </a:cubicBezTo>
                <a:cubicBezTo>
                  <a:pt x="2236523" y="6870897"/>
                  <a:pt x="1467578" y="6559814"/>
                  <a:pt x="880468" y="5937647"/>
                </a:cubicBezTo>
                <a:cubicBezTo>
                  <a:pt x="293490" y="5315479"/>
                  <a:pt x="0" y="4483497"/>
                  <a:pt x="0" y="3441700"/>
                </a:cubicBezTo>
                <a:cubicBezTo>
                  <a:pt x="0" y="2399903"/>
                  <a:pt x="287272" y="1565870"/>
                  <a:pt x="861815" y="939601"/>
                </a:cubicBezTo>
                <a:cubicBezTo>
                  <a:pt x="1436490" y="313200"/>
                  <a:pt x="2211652" y="0"/>
                  <a:pt x="3187304" y="0"/>
                </a:cubicBezTo>
                <a:close/>
                <a:moveTo>
                  <a:pt x="6256933" y="6715918"/>
                </a:moveTo>
                <a:moveTo>
                  <a:pt x="1141016" y="3441700"/>
                </a:moveTo>
                <a:cubicBezTo>
                  <a:pt x="1141016" y="4194042"/>
                  <a:pt x="1333236" y="4794514"/>
                  <a:pt x="1717675" y="5243115"/>
                </a:cubicBezTo>
                <a:cubicBezTo>
                  <a:pt x="2102115" y="5691716"/>
                  <a:pt x="2591991" y="5916017"/>
                  <a:pt x="3187304" y="5916017"/>
                </a:cubicBezTo>
                <a:cubicBezTo>
                  <a:pt x="3778515" y="5916017"/>
                  <a:pt x="4267399" y="5690724"/>
                  <a:pt x="4653955" y="5240139"/>
                </a:cubicBezTo>
                <a:cubicBezTo>
                  <a:pt x="5040511" y="4789421"/>
                  <a:pt x="5233790" y="4189941"/>
                  <a:pt x="5233790" y="3441700"/>
                </a:cubicBezTo>
                <a:cubicBezTo>
                  <a:pt x="5233790" y="2693458"/>
                  <a:pt x="5041504" y="2090936"/>
                  <a:pt x="4656932" y="1634133"/>
                </a:cubicBezTo>
                <a:cubicBezTo>
                  <a:pt x="4272492" y="1177197"/>
                  <a:pt x="3778515" y="948729"/>
                  <a:pt x="3175000" y="948729"/>
                </a:cubicBezTo>
                <a:cubicBezTo>
                  <a:pt x="2596224" y="948729"/>
                  <a:pt x="2112500" y="1173030"/>
                  <a:pt x="1723827" y="1621631"/>
                </a:cubicBezTo>
                <a:cubicBezTo>
                  <a:pt x="1335286" y="2070232"/>
                  <a:pt x="1141016" y="2676922"/>
                  <a:pt x="1141016" y="3441700"/>
                </a:cubicBezTo>
                <a:close/>
                <a:moveTo>
                  <a:pt x="2815233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19" name="Freeform 4119"/>
          <p:cNvSpPr/>
          <p:nvPr/>
        </p:nvSpPr>
        <p:spPr>
          <a:xfrm rot="0" flipH="0" flipV="0">
            <a:off x="8315811" y="6333020"/>
            <a:ext cx="105841" cy="156972"/>
          </a:xfrm>
          <a:custGeom>
            <a:pathLst>
              <a:path w="6225977" h="9233693">
                <a:moveTo>
                  <a:pt x="3199805" y="0"/>
                </a:moveTo>
                <a:cubicBezTo>
                  <a:pt x="4138282" y="0"/>
                  <a:pt x="4877264" y="322461"/>
                  <a:pt x="5416749" y="967383"/>
                </a:cubicBezTo>
                <a:cubicBezTo>
                  <a:pt x="5956235" y="1612304"/>
                  <a:pt x="6225977" y="2441178"/>
                  <a:pt x="6225977" y="3454003"/>
                </a:cubicBezTo>
                <a:cubicBezTo>
                  <a:pt x="6225977" y="4471061"/>
                  <a:pt x="5957227" y="5294841"/>
                  <a:pt x="5419725" y="5925343"/>
                </a:cubicBezTo>
                <a:cubicBezTo>
                  <a:pt x="4882357" y="6555713"/>
                  <a:pt x="4152768" y="6870897"/>
                  <a:pt x="3230960" y="6870897"/>
                </a:cubicBezTo>
                <a:cubicBezTo>
                  <a:pt x="2821650" y="6870897"/>
                  <a:pt x="2421665" y="6786164"/>
                  <a:pt x="2031008" y="6616700"/>
                </a:cubicBezTo>
                <a:cubicBezTo>
                  <a:pt x="1640351" y="6447234"/>
                  <a:pt x="1331318" y="6188868"/>
                  <a:pt x="1103908" y="5841603"/>
                </a:cubicBezTo>
                <a:lnTo>
                  <a:pt x="1079104" y="5841603"/>
                </a:lnTo>
                <a:lnTo>
                  <a:pt x="1079104" y="9233693"/>
                </a:lnTo>
                <a:lnTo>
                  <a:pt x="0" y="9233693"/>
                </a:lnTo>
                <a:lnTo>
                  <a:pt x="0" y="148828"/>
                </a:lnTo>
                <a:lnTo>
                  <a:pt x="1079104" y="148828"/>
                </a:lnTo>
                <a:lnTo>
                  <a:pt x="1079104" y="1041797"/>
                </a:lnTo>
                <a:lnTo>
                  <a:pt x="1103908" y="1041797"/>
                </a:lnTo>
                <a:cubicBezTo>
                  <a:pt x="1273374" y="702865"/>
                  <a:pt x="1541000" y="444500"/>
                  <a:pt x="1906786" y="266700"/>
                </a:cubicBezTo>
                <a:cubicBezTo>
                  <a:pt x="2272705" y="88900"/>
                  <a:pt x="2703711" y="0"/>
                  <a:pt x="3199805" y="0"/>
                </a:cubicBezTo>
                <a:close/>
                <a:moveTo>
                  <a:pt x="5866408" y="6715918"/>
                </a:moveTo>
                <a:moveTo>
                  <a:pt x="1041797" y="3429198"/>
                </a:moveTo>
                <a:cubicBezTo>
                  <a:pt x="1041797" y="4189875"/>
                  <a:pt x="1225749" y="4794514"/>
                  <a:pt x="1593652" y="5243115"/>
                </a:cubicBezTo>
                <a:cubicBezTo>
                  <a:pt x="1961687" y="5691716"/>
                  <a:pt x="2468166" y="5916017"/>
                  <a:pt x="3113088" y="5916017"/>
                </a:cubicBezTo>
                <a:cubicBezTo>
                  <a:pt x="3737372" y="5916017"/>
                  <a:pt x="4221031" y="5692775"/>
                  <a:pt x="4564063" y="5246290"/>
                </a:cubicBezTo>
                <a:cubicBezTo>
                  <a:pt x="4907228" y="4799806"/>
                  <a:pt x="5078810" y="4177572"/>
                  <a:pt x="5078810" y="3379589"/>
                </a:cubicBezTo>
                <a:cubicBezTo>
                  <a:pt x="5078810" y="2672754"/>
                  <a:pt x="4897901" y="2090936"/>
                  <a:pt x="4536083" y="1634133"/>
                </a:cubicBezTo>
                <a:cubicBezTo>
                  <a:pt x="4174398" y="1177197"/>
                  <a:pt x="3675261" y="948729"/>
                  <a:pt x="3038674" y="948729"/>
                </a:cubicBezTo>
                <a:cubicBezTo>
                  <a:pt x="2406187" y="948729"/>
                  <a:pt x="1915253" y="1180240"/>
                  <a:pt x="1565871" y="1643261"/>
                </a:cubicBezTo>
                <a:cubicBezTo>
                  <a:pt x="1216488" y="2106282"/>
                  <a:pt x="1041797" y="2701594"/>
                  <a:pt x="1041797" y="3429198"/>
                </a:cubicBezTo>
                <a:close/>
                <a:moveTo>
                  <a:pt x="2437210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20" name="Freeform 4120"/>
          <p:cNvSpPr/>
          <p:nvPr/>
        </p:nvSpPr>
        <p:spPr>
          <a:xfrm rot="0" flipH="0" flipV="0">
            <a:off x="8444046" y="6293065"/>
            <a:ext cx="18344" cy="154125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21" name="Freeform 4121"/>
          <p:cNvSpPr/>
          <p:nvPr/>
        </p:nvSpPr>
        <p:spPr>
          <a:xfrm rot="0" flipH="0" flipV="0">
            <a:off x="8483755" y="6333020"/>
            <a:ext cx="94877" cy="116805"/>
          </a:xfrm>
          <a:custGeom>
            <a:pathLst>
              <a:path w="5581055" h="6870897">
                <a:moveTo>
                  <a:pt x="2604492" y="0"/>
                </a:moveTo>
                <a:cubicBezTo>
                  <a:pt x="3489127" y="0"/>
                  <a:pt x="4146418" y="171582"/>
                  <a:pt x="4576366" y="514747"/>
                </a:cubicBezTo>
                <a:cubicBezTo>
                  <a:pt x="5006313" y="857911"/>
                  <a:pt x="5241991" y="1370541"/>
                  <a:pt x="5283398" y="2052637"/>
                </a:cubicBezTo>
                <a:lnTo>
                  <a:pt x="4204295" y="2052637"/>
                </a:lnTo>
                <a:lnTo>
                  <a:pt x="4204295" y="2040136"/>
                </a:lnTo>
                <a:cubicBezTo>
                  <a:pt x="4175456" y="1692870"/>
                  <a:pt x="4023519" y="1424186"/>
                  <a:pt x="3748484" y="1234083"/>
                </a:cubicBezTo>
                <a:cubicBezTo>
                  <a:pt x="3473582" y="1043847"/>
                  <a:pt x="3119107" y="948729"/>
                  <a:pt x="2685058" y="948729"/>
                </a:cubicBezTo>
                <a:cubicBezTo>
                  <a:pt x="2251009" y="948729"/>
                  <a:pt x="1908903" y="1022151"/>
                  <a:pt x="1658739" y="1168995"/>
                </a:cubicBezTo>
                <a:cubicBezTo>
                  <a:pt x="1408708" y="1315707"/>
                  <a:pt x="1283692" y="1521354"/>
                  <a:pt x="1283692" y="1785937"/>
                </a:cubicBezTo>
                <a:cubicBezTo>
                  <a:pt x="1283692" y="2025782"/>
                  <a:pt x="1394222" y="2222169"/>
                  <a:pt x="1615281" y="2375098"/>
                </a:cubicBezTo>
                <a:cubicBezTo>
                  <a:pt x="1836473" y="2528027"/>
                  <a:pt x="2170311" y="2652051"/>
                  <a:pt x="2616795" y="2747168"/>
                </a:cubicBezTo>
                <a:lnTo>
                  <a:pt x="3633787" y="2976562"/>
                </a:lnTo>
                <a:cubicBezTo>
                  <a:pt x="4270507" y="3117188"/>
                  <a:pt x="4754232" y="3333221"/>
                  <a:pt x="5084961" y="3624659"/>
                </a:cubicBezTo>
                <a:cubicBezTo>
                  <a:pt x="5415690" y="3916098"/>
                  <a:pt x="5581055" y="4307813"/>
                  <a:pt x="5581055" y="4799806"/>
                </a:cubicBezTo>
                <a:cubicBezTo>
                  <a:pt x="5581055" y="5444728"/>
                  <a:pt x="5330891" y="5951140"/>
                  <a:pt x="4830564" y="6319043"/>
                </a:cubicBezTo>
                <a:cubicBezTo>
                  <a:pt x="4330369" y="6686947"/>
                  <a:pt x="3648273" y="6870897"/>
                  <a:pt x="2784277" y="6870897"/>
                </a:cubicBezTo>
                <a:cubicBezTo>
                  <a:pt x="1945018" y="6870897"/>
                  <a:pt x="1279393" y="6682846"/>
                  <a:pt x="787400" y="6306740"/>
                </a:cubicBezTo>
                <a:cubicBezTo>
                  <a:pt x="295540" y="5930503"/>
                  <a:pt x="33073" y="5376465"/>
                  <a:pt x="0" y="4644628"/>
                </a:cubicBezTo>
                <a:lnTo>
                  <a:pt x="1085255" y="4644628"/>
                </a:lnTo>
                <a:cubicBezTo>
                  <a:pt x="1097558" y="5053938"/>
                  <a:pt x="1258755" y="5368197"/>
                  <a:pt x="1568847" y="5587404"/>
                </a:cubicBezTo>
                <a:cubicBezTo>
                  <a:pt x="1878939" y="5806479"/>
                  <a:pt x="2304785" y="5916017"/>
                  <a:pt x="2846387" y="5916017"/>
                </a:cubicBezTo>
                <a:cubicBezTo>
                  <a:pt x="3367220" y="5916017"/>
                  <a:pt x="3761978" y="5833335"/>
                  <a:pt x="4030662" y="5667970"/>
                </a:cubicBezTo>
                <a:cubicBezTo>
                  <a:pt x="4299479" y="5502605"/>
                  <a:pt x="4433887" y="5258660"/>
                  <a:pt x="4433887" y="4936133"/>
                </a:cubicBezTo>
                <a:cubicBezTo>
                  <a:pt x="4433887" y="4642577"/>
                  <a:pt x="4300537" y="4410075"/>
                  <a:pt x="4033837" y="4238625"/>
                </a:cubicBezTo>
                <a:cubicBezTo>
                  <a:pt x="3767137" y="4067042"/>
                  <a:pt x="3220376" y="3898569"/>
                  <a:pt x="2393553" y="3733204"/>
                </a:cubicBezTo>
                <a:cubicBezTo>
                  <a:pt x="1566730" y="3571941"/>
                  <a:pt x="984845" y="3343539"/>
                  <a:pt x="647898" y="3048000"/>
                </a:cubicBezTo>
                <a:cubicBezTo>
                  <a:pt x="311084" y="2752328"/>
                  <a:pt x="142677" y="2358496"/>
                  <a:pt x="142677" y="1866503"/>
                </a:cubicBezTo>
                <a:cubicBezTo>
                  <a:pt x="142677" y="1291960"/>
                  <a:pt x="376237" y="837274"/>
                  <a:pt x="843359" y="502443"/>
                </a:cubicBezTo>
                <a:cubicBezTo>
                  <a:pt x="1310481" y="167481"/>
                  <a:pt x="1897525" y="0"/>
                  <a:pt x="2604492" y="0"/>
                </a:cubicBezTo>
                <a:close/>
                <a:moveTo>
                  <a:pt x="632519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22" name="Freeform 4122"/>
          <p:cNvSpPr/>
          <p:nvPr/>
        </p:nvSpPr>
        <p:spPr>
          <a:xfrm rot="0" flipH="0" flipV="0">
            <a:off x="8599926" y="6293065"/>
            <a:ext cx="97198" cy="154125"/>
          </a:xfrm>
          <a:custGeom>
            <a:pathLst>
              <a:path w="5717580" h="9066212">
                <a:moveTo>
                  <a:pt x="1079103" y="0"/>
                </a:moveTo>
                <a:lnTo>
                  <a:pt x="1079103" y="5370314"/>
                </a:lnTo>
                <a:lnTo>
                  <a:pt x="4080470" y="2499122"/>
                </a:lnTo>
                <a:lnTo>
                  <a:pt x="5525294" y="2499122"/>
                </a:lnTo>
                <a:lnTo>
                  <a:pt x="2920802" y="4886523"/>
                </a:lnTo>
                <a:lnTo>
                  <a:pt x="5717580" y="9066212"/>
                </a:lnTo>
                <a:lnTo>
                  <a:pt x="4347170" y="9066212"/>
                </a:lnTo>
                <a:lnTo>
                  <a:pt x="2096095" y="5637014"/>
                </a:lnTo>
                <a:lnTo>
                  <a:pt x="1079103" y="6579592"/>
                </a:ln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23" name="Freeform 4123"/>
          <p:cNvSpPr/>
          <p:nvPr/>
        </p:nvSpPr>
        <p:spPr>
          <a:xfrm rot="0" flipH="0" flipV="0">
            <a:off x="8704270" y="6333020"/>
            <a:ext cx="102994" cy="116805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24" name="Freeform 4124"/>
          <p:cNvSpPr/>
          <p:nvPr/>
        </p:nvSpPr>
        <p:spPr>
          <a:xfrm rot="0" flipH="0" flipV="0">
            <a:off x="8827268" y="6293065"/>
            <a:ext cx="18344" cy="154125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25" name="Freeform 4125"/>
          <p:cNvSpPr/>
          <p:nvPr/>
        </p:nvSpPr>
        <p:spPr>
          <a:xfrm rot="0" flipH="0" flipV="0">
            <a:off x="8875198" y="6293065"/>
            <a:ext cx="18344" cy="154125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26" name="Freeform 4126"/>
          <p:cNvSpPr/>
          <p:nvPr/>
        </p:nvSpPr>
        <p:spPr>
          <a:xfrm rot="0" flipH="0" flipV="0">
            <a:off x="8905208" y="6293065"/>
            <a:ext cx="36264" cy="196927"/>
          </a:xfrm>
          <a:custGeom>
            <a:pathLst>
              <a:path w="2133202" h="11583987">
                <a:moveTo>
                  <a:pt x="2133202" y="0"/>
                </a:moveTo>
                <a:lnTo>
                  <a:pt x="2133202" y="1320998"/>
                </a:lnTo>
                <a:lnTo>
                  <a:pt x="1054099" y="1320998"/>
                </a:lnTo>
                <a:lnTo>
                  <a:pt x="1054099" y="0"/>
                </a:lnTo>
                <a:close/>
                <a:moveTo>
                  <a:pt x="9245996" y="9066212"/>
                </a:moveTo>
                <a:moveTo>
                  <a:pt x="2133202" y="2499122"/>
                </a:moveTo>
                <a:lnTo>
                  <a:pt x="2133202" y="9946877"/>
                </a:lnTo>
                <a:cubicBezTo>
                  <a:pt x="2133202" y="10459507"/>
                  <a:pt x="2001903" y="10860483"/>
                  <a:pt x="1739304" y="11149805"/>
                </a:cubicBezTo>
                <a:cubicBezTo>
                  <a:pt x="1476837" y="11439259"/>
                  <a:pt x="1083071" y="11583987"/>
                  <a:pt x="558005" y="11583987"/>
                </a:cubicBezTo>
                <a:cubicBezTo>
                  <a:pt x="458787" y="11583987"/>
                  <a:pt x="363669" y="11579819"/>
                  <a:pt x="272652" y="11571485"/>
                </a:cubicBezTo>
                <a:cubicBezTo>
                  <a:pt x="181768" y="11563283"/>
                  <a:pt x="90884" y="11548797"/>
                  <a:pt x="0" y="11528027"/>
                </a:cubicBezTo>
                <a:lnTo>
                  <a:pt x="0" y="10604102"/>
                </a:lnTo>
                <a:cubicBezTo>
                  <a:pt x="57812" y="10616538"/>
                  <a:pt x="116748" y="10623747"/>
                  <a:pt x="176808" y="10625732"/>
                </a:cubicBezTo>
                <a:cubicBezTo>
                  <a:pt x="236735" y="10627848"/>
                  <a:pt x="295605" y="10628907"/>
                  <a:pt x="353416" y="10628907"/>
                </a:cubicBezTo>
                <a:cubicBezTo>
                  <a:pt x="568390" y="10624806"/>
                  <a:pt x="714110" y="10601059"/>
                  <a:pt x="790574" y="10557668"/>
                </a:cubicBezTo>
                <a:cubicBezTo>
                  <a:pt x="867039" y="10514276"/>
                  <a:pt x="930076" y="10439862"/>
                  <a:pt x="979685" y="10334426"/>
                </a:cubicBezTo>
                <a:cubicBezTo>
                  <a:pt x="1029294" y="10228989"/>
                  <a:pt x="1054099" y="10043979"/>
                  <a:pt x="1054099" y="9779396"/>
                </a:cubicBezTo>
                <a:lnTo>
                  <a:pt x="1054099" y="2499122"/>
                </a:lnTo>
                <a:close/>
                <a:moveTo>
                  <a:pt x="6746874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27" name="Freeform 4127"/>
          <p:cNvSpPr/>
          <p:nvPr/>
        </p:nvSpPr>
        <p:spPr>
          <a:xfrm rot="0" flipH="0" flipV="0">
            <a:off x="8963997" y="6333020"/>
            <a:ext cx="104890" cy="116805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28" name="Freeform 4128"/>
          <p:cNvSpPr/>
          <p:nvPr/>
        </p:nvSpPr>
        <p:spPr>
          <a:xfrm rot="0" flipH="0" flipV="0">
            <a:off x="9085943" y="6333020"/>
            <a:ext cx="92452" cy="114170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29" name="Freeform 4129"/>
          <p:cNvSpPr/>
          <p:nvPr/>
        </p:nvSpPr>
        <p:spPr>
          <a:xfrm rot="0" flipH="0" flipV="0">
            <a:off x="9199976" y="6333020"/>
            <a:ext cx="104890" cy="116805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30" name="Freeform 4130"/>
          <p:cNvSpPr/>
          <p:nvPr/>
        </p:nvSpPr>
        <p:spPr>
          <a:xfrm rot="0" flipH="0" flipV="0">
            <a:off x="9369815" y="6302133"/>
            <a:ext cx="59665" cy="145057"/>
          </a:xfrm>
          <a:custGeom>
            <a:pathLst>
              <a:path w="3509764" h="8532812">
                <a:moveTo>
                  <a:pt x="2201267" y="0"/>
                </a:moveTo>
                <a:lnTo>
                  <a:pt x="2201267" y="1965722"/>
                </a:lnTo>
                <a:lnTo>
                  <a:pt x="3509764" y="1965722"/>
                </a:lnTo>
                <a:lnTo>
                  <a:pt x="3509764" y="2920802"/>
                </a:lnTo>
                <a:lnTo>
                  <a:pt x="2201267" y="2920802"/>
                </a:lnTo>
                <a:lnTo>
                  <a:pt x="2201267" y="7032030"/>
                </a:lnTo>
                <a:cubicBezTo>
                  <a:pt x="2201267" y="7358658"/>
                  <a:pt x="2309812" y="7531298"/>
                  <a:pt x="2526903" y="7549952"/>
                </a:cubicBezTo>
                <a:cubicBezTo>
                  <a:pt x="2743994" y="7568472"/>
                  <a:pt x="2970345" y="7577733"/>
                  <a:pt x="3205956" y="7577733"/>
                </a:cubicBezTo>
                <a:lnTo>
                  <a:pt x="3509764" y="7577733"/>
                </a:lnTo>
                <a:lnTo>
                  <a:pt x="3509764" y="8532812"/>
                </a:lnTo>
                <a:lnTo>
                  <a:pt x="2616795" y="8532812"/>
                </a:lnTo>
                <a:cubicBezTo>
                  <a:pt x="2025584" y="8532812"/>
                  <a:pt x="1628709" y="8427376"/>
                  <a:pt x="1426170" y="8216503"/>
                </a:cubicBezTo>
                <a:cubicBezTo>
                  <a:pt x="1223632" y="8005630"/>
                  <a:pt x="1122362" y="7652147"/>
                  <a:pt x="1122362" y="7156053"/>
                </a:cubicBezTo>
                <a:lnTo>
                  <a:pt x="1122362" y="2920802"/>
                </a:lnTo>
                <a:lnTo>
                  <a:pt x="0" y="2920802"/>
                </a:lnTo>
                <a:lnTo>
                  <a:pt x="0" y="1965722"/>
                </a:lnTo>
                <a:lnTo>
                  <a:pt x="1122362" y="1965722"/>
                </a:lnTo>
                <a:lnTo>
                  <a:pt x="1122362" y="0"/>
                </a:lnTo>
                <a:close/>
                <a:moveTo>
                  <a:pt x="8421092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31" name="Freeform 4131"/>
          <p:cNvSpPr/>
          <p:nvPr/>
        </p:nvSpPr>
        <p:spPr>
          <a:xfrm rot="0" flipH="0" flipV="0">
            <a:off x="9440920" y="6333020"/>
            <a:ext cx="102994" cy="116805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32" name="Freeform 4132"/>
          <p:cNvSpPr/>
          <p:nvPr/>
        </p:nvSpPr>
        <p:spPr>
          <a:xfrm rot="0" flipH="0" flipV="0">
            <a:off x="9562866" y="6293065"/>
            <a:ext cx="92452" cy="154125"/>
          </a:xfrm>
          <a:custGeom>
            <a:pathLst>
              <a:path w="5438378" h="9066212">
                <a:moveTo>
                  <a:pt x="1078904" y="0"/>
                </a:moveTo>
                <a:lnTo>
                  <a:pt x="1078904" y="3466505"/>
                </a:lnTo>
                <a:lnTo>
                  <a:pt x="1103709" y="3466505"/>
                </a:lnTo>
                <a:cubicBezTo>
                  <a:pt x="1260872" y="3115138"/>
                  <a:pt x="1527505" y="2841294"/>
                  <a:pt x="1903611" y="2644973"/>
                </a:cubicBezTo>
                <a:cubicBezTo>
                  <a:pt x="2279848" y="2448520"/>
                  <a:pt x="2705695" y="2350294"/>
                  <a:pt x="3181151" y="2350294"/>
                </a:cubicBezTo>
                <a:cubicBezTo>
                  <a:pt x="3970800" y="2350294"/>
                  <a:pt x="4544417" y="2552898"/>
                  <a:pt x="4902001" y="2958108"/>
                </a:cubicBezTo>
                <a:cubicBezTo>
                  <a:pt x="5259586" y="3363185"/>
                  <a:pt x="5438378" y="3941961"/>
                  <a:pt x="5438378" y="4694436"/>
                </a:cubicBezTo>
                <a:lnTo>
                  <a:pt x="5438378" y="9066212"/>
                </a:lnTo>
                <a:lnTo>
                  <a:pt x="4359473" y="9066212"/>
                </a:lnTo>
                <a:lnTo>
                  <a:pt x="4359473" y="4582716"/>
                </a:lnTo>
                <a:cubicBezTo>
                  <a:pt x="4359473" y="4210712"/>
                  <a:pt x="4240609" y="3903795"/>
                  <a:pt x="4002881" y="3661966"/>
                </a:cubicBezTo>
                <a:cubicBezTo>
                  <a:pt x="3765153" y="3420004"/>
                  <a:pt x="3435416" y="3299023"/>
                  <a:pt x="3013670" y="3299023"/>
                </a:cubicBezTo>
                <a:cubicBezTo>
                  <a:pt x="2406054" y="3299023"/>
                  <a:pt x="1931656" y="3486150"/>
                  <a:pt x="1590476" y="3860403"/>
                </a:cubicBezTo>
                <a:cubicBezTo>
                  <a:pt x="1249428" y="4234524"/>
                  <a:pt x="1078904" y="4719241"/>
                  <a:pt x="1078904" y="5314553"/>
                </a:cubicBezTo>
                <a:lnTo>
                  <a:pt x="1078904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53809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33" name="Freeform 4133"/>
          <p:cNvSpPr/>
          <p:nvPr/>
        </p:nvSpPr>
        <p:spPr>
          <a:xfrm rot="0" flipH="0" flipV="0">
            <a:off x="9670995" y="6302133"/>
            <a:ext cx="59665" cy="145057"/>
          </a:xfrm>
          <a:custGeom>
            <a:pathLst>
              <a:path w="3509764" h="8532812">
                <a:moveTo>
                  <a:pt x="2201267" y="0"/>
                </a:moveTo>
                <a:lnTo>
                  <a:pt x="2201267" y="1965722"/>
                </a:lnTo>
                <a:lnTo>
                  <a:pt x="3509764" y="1965722"/>
                </a:lnTo>
                <a:lnTo>
                  <a:pt x="3509764" y="2920802"/>
                </a:lnTo>
                <a:lnTo>
                  <a:pt x="2201267" y="2920802"/>
                </a:lnTo>
                <a:lnTo>
                  <a:pt x="2201267" y="7032030"/>
                </a:lnTo>
                <a:cubicBezTo>
                  <a:pt x="2201267" y="7358658"/>
                  <a:pt x="2309812" y="7531298"/>
                  <a:pt x="2526903" y="7549952"/>
                </a:cubicBezTo>
                <a:cubicBezTo>
                  <a:pt x="2743994" y="7568472"/>
                  <a:pt x="2970345" y="7577733"/>
                  <a:pt x="3205956" y="7577733"/>
                </a:cubicBezTo>
                <a:lnTo>
                  <a:pt x="3509764" y="7577733"/>
                </a:lnTo>
                <a:lnTo>
                  <a:pt x="3509764" y="8532812"/>
                </a:lnTo>
                <a:lnTo>
                  <a:pt x="2616795" y="8532812"/>
                </a:lnTo>
                <a:cubicBezTo>
                  <a:pt x="2025584" y="8532812"/>
                  <a:pt x="1628709" y="8427376"/>
                  <a:pt x="1426170" y="8216503"/>
                </a:cubicBezTo>
                <a:cubicBezTo>
                  <a:pt x="1223632" y="8005630"/>
                  <a:pt x="1122362" y="7652147"/>
                  <a:pt x="1122362" y="7156053"/>
                </a:cubicBezTo>
                <a:lnTo>
                  <a:pt x="1122362" y="2920802"/>
                </a:lnTo>
                <a:lnTo>
                  <a:pt x="0" y="2920802"/>
                </a:lnTo>
                <a:lnTo>
                  <a:pt x="0" y="1965722"/>
                </a:lnTo>
                <a:lnTo>
                  <a:pt x="1122362" y="1965722"/>
                </a:lnTo>
                <a:lnTo>
                  <a:pt x="1122362" y="0"/>
                </a:lnTo>
                <a:close/>
                <a:moveTo>
                  <a:pt x="8421092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34" name="Freeform 4134"/>
          <p:cNvSpPr/>
          <p:nvPr/>
        </p:nvSpPr>
        <p:spPr>
          <a:xfrm rot="0" flipH="0" flipV="0">
            <a:off x="9738576" y="6335550"/>
            <a:ext cx="104576" cy="156338"/>
          </a:xfrm>
          <a:custGeom>
            <a:pathLst>
              <a:path w="6151563" h="9196386">
                <a:moveTo>
                  <a:pt x="1221582" y="0"/>
                </a:moveTo>
                <a:lnTo>
                  <a:pt x="3137892" y="5370314"/>
                </a:lnTo>
                <a:lnTo>
                  <a:pt x="3162697" y="5370314"/>
                </a:lnTo>
                <a:lnTo>
                  <a:pt x="5004396" y="0"/>
                </a:lnTo>
                <a:lnTo>
                  <a:pt x="6151563" y="0"/>
                </a:lnTo>
                <a:lnTo>
                  <a:pt x="3361135" y="7267772"/>
                </a:lnTo>
                <a:cubicBezTo>
                  <a:pt x="3067579" y="8024348"/>
                  <a:pt x="2785401" y="8534928"/>
                  <a:pt x="2514600" y="8799511"/>
                </a:cubicBezTo>
                <a:cubicBezTo>
                  <a:pt x="2243799" y="9064095"/>
                  <a:pt x="1868620" y="9196386"/>
                  <a:pt x="1389063" y="9196386"/>
                </a:cubicBezTo>
                <a:cubicBezTo>
                  <a:pt x="1256771" y="9196386"/>
                  <a:pt x="1128580" y="9188118"/>
                  <a:pt x="1004491" y="9171582"/>
                </a:cubicBezTo>
                <a:cubicBezTo>
                  <a:pt x="880534" y="9155045"/>
                  <a:pt x="758627" y="9126140"/>
                  <a:pt x="638771" y="9084865"/>
                </a:cubicBezTo>
                <a:lnTo>
                  <a:pt x="638771" y="8092677"/>
                </a:lnTo>
                <a:cubicBezTo>
                  <a:pt x="742090" y="8125750"/>
                  <a:pt x="846468" y="8158823"/>
                  <a:pt x="951905" y="8191896"/>
                </a:cubicBezTo>
                <a:cubicBezTo>
                  <a:pt x="1057341" y="8224969"/>
                  <a:pt x="1163770" y="8241505"/>
                  <a:pt x="1271191" y="8241505"/>
                </a:cubicBezTo>
                <a:cubicBezTo>
                  <a:pt x="1709473" y="8241505"/>
                  <a:pt x="2015398" y="8022364"/>
                  <a:pt x="2188964" y="7584082"/>
                </a:cubicBezTo>
                <a:cubicBezTo>
                  <a:pt x="2362663" y="7145932"/>
                  <a:pt x="2501173" y="6794499"/>
                  <a:pt x="2604492" y="6529784"/>
                </a:cubicBezTo>
                <a:lnTo>
                  <a:pt x="0" y="0"/>
                </a:lnTo>
                <a:close/>
                <a:moveTo>
                  <a:pt x="6467872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35" name="Freeform 4135"/>
          <p:cNvSpPr/>
          <p:nvPr/>
        </p:nvSpPr>
        <p:spPr>
          <a:xfrm rot="0" flipH="0" flipV="0">
            <a:off x="9846526" y="6335550"/>
            <a:ext cx="104576" cy="156338"/>
          </a:xfrm>
          <a:custGeom>
            <a:pathLst>
              <a:path w="6151563" h="9196386">
                <a:moveTo>
                  <a:pt x="1221582" y="0"/>
                </a:moveTo>
                <a:lnTo>
                  <a:pt x="3137892" y="5370314"/>
                </a:lnTo>
                <a:lnTo>
                  <a:pt x="3162697" y="5370314"/>
                </a:lnTo>
                <a:lnTo>
                  <a:pt x="5004396" y="0"/>
                </a:lnTo>
                <a:lnTo>
                  <a:pt x="6151563" y="0"/>
                </a:lnTo>
                <a:lnTo>
                  <a:pt x="3361135" y="7267772"/>
                </a:lnTo>
                <a:cubicBezTo>
                  <a:pt x="3067579" y="8024348"/>
                  <a:pt x="2785401" y="8534928"/>
                  <a:pt x="2514600" y="8799511"/>
                </a:cubicBezTo>
                <a:cubicBezTo>
                  <a:pt x="2243799" y="9064095"/>
                  <a:pt x="1868620" y="9196386"/>
                  <a:pt x="1389063" y="9196386"/>
                </a:cubicBezTo>
                <a:cubicBezTo>
                  <a:pt x="1256771" y="9196386"/>
                  <a:pt x="1128580" y="9188118"/>
                  <a:pt x="1004491" y="9171582"/>
                </a:cubicBezTo>
                <a:cubicBezTo>
                  <a:pt x="880534" y="9155045"/>
                  <a:pt x="758627" y="9126140"/>
                  <a:pt x="638771" y="9084865"/>
                </a:cubicBezTo>
                <a:lnTo>
                  <a:pt x="638771" y="8092677"/>
                </a:lnTo>
                <a:cubicBezTo>
                  <a:pt x="742090" y="8125750"/>
                  <a:pt x="846468" y="8158823"/>
                  <a:pt x="951905" y="8191896"/>
                </a:cubicBezTo>
                <a:cubicBezTo>
                  <a:pt x="1057341" y="8224969"/>
                  <a:pt x="1163770" y="8241505"/>
                  <a:pt x="1271191" y="8241505"/>
                </a:cubicBezTo>
                <a:cubicBezTo>
                  <a:pt x="1709473" y="8241505"/>
                  <a:pt x="2015398" y="8022364"/>
                  <a:pt x="2188964" y="7584082"/>
                </a:cubicBezTo>
                <a:cubicBezTo>
                  <a:pt x="2362663" y="7145932"/>
                  <a:pt x="2501173" y="6794499"/>
                  <a:pt x="2604492" y="6529784"/>
                </a:cubicBezTo>
                <a:lnTo>
                  <a:pt x="0" y="0"/>
                </a:lnTo>
                <a:close/>
                <a:moveTo>
                  <a:pt x="6467872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36" name="Freeform 4136"/>
          <p:cNvSpPr/>
          <p:nvPr/>
        </p:nvSpPr>
        <p:spPr>
          <a:xfrm rot="0" flipH="0" flipV="0">
            <a:off x="9966600" y="6333020"/>
            <a:ext cx="92452" cy="114170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37" name="Freeform 4137"/>
          <p:cNvSpPr/>
          <p:nvPr/>
        </p:nvSpPr>
        <p:spPr>
          <a:xfrm rot="0" flipH="0" flipV="0">
            <a:off x="10147075" y="6333020"/>
            <a:ext cx="105841" cy="156972"/>
          </a:xfrm>
          <a:custGeom>
            <a:pathLst>
              <a:path w="6225977" h="9233693">
                <a:moveTo>
                  <a:pt x="3199805" y="0"/>
                </a:moveTo>
                <a:cubicBezTo>
                  <a:pt x="4138282" y="0"/>
                  <a:pt x="4877264" y="322461"/>
                  <a:pt x="5416749" y="967383"/>
                </a:cubicBezTo>
                <a:cubicBezTo>
                  <a:pt x="5956235" y="1612304"/>
                  <a:pt x="6225977" y="2441178"/>
                  <a:pt x="6225977" y="3454003"/>
                </a:cubicBezTo>
                <a:cubicBezTo>
                  <a:pt x="6225977" y="4471061"/>
                  <a:pt x="5957227" y="5294841"/>
                  <a:pt x="5419725" y="5925343"/>
                </a:cubicBezTo>
                <a:cubicBezTo>
                  <a:pt x="4882357" y="6555713"/>
                  <a:pt x="4152768" y="6870897"/>
                  <a:pt x="3230960" y="6870897"/>
                </a:cubicBezTo>
                <a:cubicBezTo>
                  <a:pt x="2821650" y="6870897"/>
                  <a:pt x="2421665" y="6786164"/>
                  <a:pt x="2031008" y="6616700"/>
                </a:cubicBezTo>
                <a:cubicBezTo>
                  <a:pt x="1640351" y="6447234"/>
                  <a:pt x="1331318" y="6188868"/>
                  <a:pt x="1103908" y="5841603"/>
                </a:cubicBezTo>
                <a:lnTo>
                  <a:pt x="1079104" y="5841603"/>
                </a:lnTo>
                <a:lnTo>
                  <a:pt x="1079104" y="9233693"/>
                </a:lnTo>
                <a:lnTo>
                  <a:pt x="0" y="9233693"/>
                </a:lnTo>
                <a:lnTo>
                  <a:pt x="0" y="148828"/>
                </a:lnTo>
                <a:lnTo>
                  <a:pt x="1079104" y="148828"/>
                </a:lnTo>
                <a:lnTo>
                  <a:pt x="1079104" y="1041797"/>
                </a:lnTo>
                <a:lnTo>
                  <a:pt x="1103908" y="1041797"/>
                </a:lnTo>
                <a:cubicBezTo>
                  <a:pt x="1273374" y="702865"/>
                  <a:pt x="1541000" y="444500"/>
                  <a:pt x="1906786" y="266700"/>
                </a:cubicBezTo>
                <a:cubicBezTo>
                  <a:pt x="2272705" y="88900"/>
                  <a:pt x="2703711" y="0"/>
                  <a:pt x="3199805" y="0"/>
                </a:cubicBezTo>
                <a:close/>
                <a:moveTo>
                  <a:pt x="5866408" y="6715918"/>
                </a:moveTo>
                <a:moveTo>
                  <a:pt x="1041797" y="3429198"/>
                </a:moveTo>
                <a:cubicBezTo>
                  <a:pt x="1041797" y="4189875"/>
                  <a:pt x="1225749" y="4794514"/>
                  <a:pt x="1593652" y="5243115"/>
                </a:cubicBezTo>
                <a:cubicBezTo>
                  <a:pt x="1961687" y="5691716"/>
                  <a:pt x="2468166" y="5916017"/>
                  <a:pt x="3113088" y="5916017"/>
                </a:cubicBezTo>
                <a:cubicBezTo>
                  <a:pt x="3737372" y="5916017"/>
                  <a:pt x="4221031" y="5692775"/>
                  <a:pt x="4564063" y="5246290"/>
                </a:cubicBezTo>
                <a:cubicBezTo>
                  <a:pt x="4907228" y="4799806"/>
                  <a:pt x="5078810" y="4177572"/>
                  <a:pt x="5078810" y="3379589"/>
                </a:cubicBezTo>
                <a:cubicBezTo>
                  <a:pt x="5078810" y="2672754"/>
                  <a:pt x="4897901" y="2090936"/>
                  <a:pt x="4536083" y="1634133"/>
                </a:cubicBezTo>
                <a:cubicBezTo>
                  <a:pt x="4174398" y="1177197"/>
                  <a:pt x="3675261" y="948729"/>
                  <a:pt x="3038674" y="948729"/>
                </a:cubicBezTo>
                <a:cubicBezTo>
                  <a:pt x="2406187" y="948729"/>
                  <a:pt x="1915253" y="1180240"/>
                  <a:pt x="1565871" y="1643261"/>
                </a:cubicBezTo>
                <a:cubicBezTo>
                  <a:pt x="1216488" y="2106282"/>
                  <a:pt x="1041797" y="2701594"/>
                  <a:pt x="1041797" y="3429198"/>
                </a:cubicBezTo>
                <a:close/>
                <a:moveTo>
                  <a:pt x="2437210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38" name="Freeform 4138"/>
          <p:cNvSpPr/>
          <p:nvPr/>
        </p:nvSpPr>
        <p:spPr>
          <a:xfrm rot="0" flipH="0" flipV="0">
            <a:off x="10273623" y="6332915"/>
            <a:ext cx="58721" cy="114275"/>
          </a:xfrm>
          <a:custGeom>
            <a:pathLst>
              <a:path w="3454202" h="6722070">
                <a:moveTo>
                  <a:pt x="3305374" y="0"/>
                </a:moveTo>
                <a:cubicBezTo>
                  <a:pt x="3330112" y="0"/>
                  <a:pt x="3352800" y="0"/>
                  <a:pt x="3373438" y="0"/>
                </a:cubicBezTo>
                <a:cubicBezTo>
                  <a:pt x="3394208" y="0"/>
                  <a:pt x="3421129" y="2050"/>
                  <a:pt x="3454202" y="6152"/>
                </a:cubicBezTo>
                <a:lnTo>
                  <a:pt x="3454202" y="1147167"/>
                </a:lnTo>
                <a:cubicBezTo>
                  <a:pt x="2643915" y="1147167"/>
                  <a:pt x="2045494" y="1362141"/>
                  <a:pt x="1658938" y="1792089"/>
                </a:cubicBezTo>
                <a:cubicBezTo>
                  <a:pt x="1272382" y="2222037"/>
                  <a:pt x="1079104" y="2885546"/>
                  <a:pt x="1079104" y="3782616"/>
                </a:cubicBezTo>
                <a:lnTo>
                  <a:pt x="1079104" y="6722070"/>
                </a:lnTo>
                <a:lnTo>
                  <a:pt x="0" y="6722070"/>
                </a:lnTo>
                <a:lnTo>
                  <a:pt x="0" y="154980"/>
                </a:lnTo>
                <a:lnTo>
                  <a:pt x="1016993" y="154980"/>
                </a:lnTo>
                <a:lnTo>
                  <a:pt x="1016993" y="1537891"/>
                </a:lnTo>
                <a:lnTo>
                  <a:pt x="1041797" y="1537891"/>
                </a:lnTo>
                <a:cubicBezTo>
                  <a:pt x="1294077" y="1016926"/>
                  <a:pt x="1605161" y="630370"/>
                  <a:pt x="1975049" y="378222"/>
                </a:cubicBezTo>
                <a:cubicBezTo>
                  <a:pt x="2345069" y="126074"/>
                  <a:pt x="2788510" y="0"/>
                  <a:pt x="3305374" y="0"/>
                </a:cubicBezTo>
                <a:close/>
                <a:moveTo>
                  <a:pt x="5946974" y="6722070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39" name="Freeform 4139"/>
          <p:cNvSpPr/>
          <p:nvPr/>
        </p:nvSpPr>
        <p:spPr>
          <a:xfrm rot="0" flipH="0" flipV="0">
            <a:off x="10336257" y="6333020"/>
            <a:ext cx="108371" cy="116805"/>
          </a:xfrm>
          <a:custGeom>
            <a:pathLst>
              <a:path w="6374805" h="6870897">
                <a:moveTo>
                  <a:pt x="3187304" y="0"/>
                </a:moveTo>
                <a:cubicBezTo>
                  <a:pt x="4179491" y="0"/>
                  <a:pt x="4958755" y="320410"/>
                  <a:pt x="5525096" y="961231"/>
                </a:cubicBezTo>
                <a:cubicBezTo>
                  <a:pt x="6091569" y="1602052"/>
                  <a:pt x="6374805" y="2428875"/>
                  <a:pt x="6374805" y="3441700"/>
                </a:cubicBezTo>
                <a:cubicBezTo>
                  <a:pt x="6374805" y="4462859"/>
                  <a:pt x="6085417" y="5289682"/>
                  <a:pt x="5506641" y="5922168"/>
                </a:cubicBezTo>
                <a:cubicBezTo>
                  <a:pt x="4927865" y="6554655"/>
                  <a:pt x="4154753" y="6870897"/>
                  <a:pt x="3187304" y="6870897"/>
                </a:cubicBezTo>
                <a:cubicBezTo>
                  <a:pt x="2236523" y="6870897"/>
                  <a:pt x="1467578" y="6559814"/>
                  <a:pt x="880468" y="5937647"/>
                </a:cubicBezTo>
                <a:cubicBezTo>
                  <a:pt x="293490" y="5315479"/>
                  <a:pt x="0" y="4483497"/>
                  <a:pt x="0" y="3441700"/>
                </a:cubicBezTo>
                <a:cubicBezTo>
                  <a:pt x="0" y="2399903"/>
                  <a:pt x="287272" y="1565870"/>
                  <a:pt x="861815" y="939601"/>
                </a:cubicBezTo>
                <a:cubicBezTo>
                  <a:pt x="1436490" y="313200"/>
                  <a:pt x="2211652" y="0"/>
                  <a:pt x="3187304" y="0"/>
                </a:cubicBezTo>
                <a:close/>
                <a:moveTo>
                  <a:pt x="6256933" y="6715918"/>
                </a:moveTo>
                <a:moveTo>
                  <a:pt x="1141016" y="3441700"/>
                </a:moveTo>
                <a:cubicBezTo>
                  <a:pt x="1141016" y="4194042"/>
                  <a:pt x="1333236" y="4794514"/>
                  <a:pt x="1717675" y="5243115"/>
                </a:cubicBezTo>
                <a:cubicBezTo>
                  <a:pt x="2102115" y="5691716"/>
                  <a:pt x="2591991" y="5916017"/>
                  <a:pt x="3187304" y="5916017"/>
                </a:cubicBezTo>
                <a:cubicBezTo>
                  <a:pt x="3778515" y="5916017"/>
                  <a:pt x="4267399" y="5690724"/>
                  <a:pt x="4653955" y="5240139"/>
                </a:cubicBezTo>
                <a:cubicBezTo>
                  <a:pt x="5040511" y="4789421"/>
                  <a:pt x="5233790" y="4189941"/>
                  <a:pt x="5233790" y="3441700"/>
                </a:cubicBezTo>
                <a:cubicBezTo>
                  <a:pt x="5233790" y="2693458"/>
                  <a:pt x="5041504" y="2090936"/>
                  <a:pt x="4656932" y="1634133"/>
                </a:cubicBezTo>
                <a:cubicBezTo>
                  <a:pt x="4272492" y="1177197"/>
                  <a:pt x="3778515" y="948729"/>
                  <a:pt x="3175000" y="948729"/>
                </a:cubicBezTo>
                <a:cubicBezTo>
                  <a:pt x="2596224" y="948729"/>
                  <a:pt x="2112500" y="1173030"/>
                  <a:pt x="1723827" y="1621631"/>
                </a:cubicBezTo>
                <a:cubicBezTo>
                  <a:pt x="1335286" y="2070232"/>
                  <a:pt x="1141016" y="2676922"/>
                  <a:pt x="1141016" y="3441700"/>
                </a:cubicBezTo>
                <a:close/>
                <a:moveTo>
                  <a:pt x="2815233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40" name="Freeform 4140"/>
          <p:cNvSpPr/>
          <p:nvPr/>
        </p:nvSpPr>
        <p:spPr>
          <a:xfrm rot="0" flipH="0" flipV="0">
            <a:off x="10449325" y="6293065"/>
            <a:ext cx="36264" cy="196927"/>
          </a:xfrm>
          <a:custGeom>
            <a:pathLst>
              <a:path w="2133202" h="11583987">
                <a:moveTo>
                  <a:pt x="2133202" y="0"/>
                </a:moveTo>
                <a:lnTo>
                  <a:pt x="2133202" y="1320998"/>
                </a:lnTo>
                <a:lnTo>
                  <a:pt x="1054099" y="1320998"/>
                </a:lnTo>
                <a:lnTo>
                  <a:pt x="1054099" y="0"/>
                </a:lnTo>
                <a:close/>
                <a:moveTo>
                  <a:pt x="9245996" y="9066212"/>
                </a:moveTo>
                <a:moveTo>
                  <a:pt x="2133202" y="2499122"/>
                </a:moveTo>
                <a:lnTo>
                  <a:pt x="2133202" y="9946877"/>
                </a:lnTo>
                <a:cubicBezTo>
                  <a:pt x="2133202" y="10459507"/>
                  <a:pt x="2001903" y="10860483"/>
                  <a:pt x="1739304" y="11149805"/>
                </a:cubicBezTo>
                <a:cubicBezTo>
                  <a:pt x="1476837" y="11439259"/>
                  <a:pt x="1083071" y="11583987"/>
                  <a:pt x="558005" y="11583987"/>
                </a:cubicBezTo>
                <a:cubicBezTo>
                  <a:pt x="458787" y="11583987"/>
                  <a:pt x="363669" y="11579819"/>
                  <a:pt x="272652" y="11571485"/>
                </a:cubicBezTo>
                <a:cubicBezTo>
                  <a:pt x="181768" y="11563283"/>
                  <a:pt x="90884" y="11548797"/>
                  <a:pt x="0" y="11528027"/>
                </a:cubicBezTo>
                <a:lnTo>
                  <a:pt x="0" y="10604102"/>
                </a:lnTo>
                <a:cubicBezTo>
                  <a:pt x="57812" y="10616538"/>
                  <a:pt x="116748" y="10623747"/>
                  <a:pt x="176808" y="10625732"/>
                </a:cubicBezTo>
                <a:cubicBezTo>
                  <a:pt x="236735" y="10627848"/>
                  <a:pt x="295605" y="10628907"/>
                  <a:pt x="353416" y="10628907"/>
                </a:cubicBezTo>
                <a:cubicBezTo>
                  <a:pt x="568390" y="10624806"/>
                  <a:pt x="714110" y="10601059"/>
                  <a:pt x="790574" y="10557668"/>
                </a:cubicBezTo>
                <a:cubicBezTo>
                  <a:pt x="867039" y="10514276"/>
                  <a:pt x="930076" y="10439862"/>
                  <a:pt x="979685" y="10334426"/>
                </a:cubicBezTo>
                <a:cubicBezTo>
                  <a:pt x="1029294" y="10228989"/>
                  <a:pt x="1054099" y="10043979"/>
                  <a:pt x="1054099" y="9779396"/>
                </a:cubicBezTo>
                <a:lnTo>
                  <a:pt x="1054099" y="2499122"/>
                </a:lnTo>
                <a:close/>
                <a:moveTo>
                  <a:pt x="6746874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41" name="Freeform 4141"/>
          <p:cNvSpPr/>
          <p:nvPr/>
        </p:nvSpPr>
        <p:spPr>
          <a:xfrm rot="0" flipH="0" flipV="0">
            <a:off x="10508114" y="6333020"/>
            <a:ext cx="102994" cy="116805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42" name="Freeform 4142"/>
          <p:cNvSpPr/>
          <p:nvPr/>
        </p:nvSpPr>
        <p:spPr>
          <a:xfrm rot="0" flipH="0" flipV="0">
            <a:off x="10631113" y="6293065"/>
            <a:ext cx="97198" cy="154125"/>
          </a:xfrm>
          <a:custGeom>
            <a:pathLst>
              <a:path w="5717580" h="9066212">
                <a:moveTo>
                  <a:pt x="1079103" y="0"/>
                </a:moveTo>
                <a:lnTo>
                  <a:pt x="1079103" y="5370314"/>
                </a:lnTo>
                <a:lnTo>
                  <a:pt x="4080470" y="2499122"/>
                </a:lnTo>
                <a:lnTo>
                  <a:pt x="5525294" y="2499122"/>
                </a:lnTo>
                <a:lnTo>
                  <a:pt x="2920802" y="4886523"/>
                </a:lnTo>
                <a:lnTo>
                  <a:pt x="5717580" y="9066212"/>
                </a:lnTo>
                <a:lnTo>
                  <a:pt x="4347170" y="9066212"/>
                </a:lnTo>
                <a:lnTo>
                  <a:pt x="2096095" y="5637014"/>
                </a:lnTo>
                <a:lnTo>
                  <a:pt x="1079103" y="6579592"/>
                </a:ln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43" name="Freeform 4143"/>
          <p:cNvSpPr/>
          <p:nvPr/>
        </p:nvSpPr>
        <p:spPr>
          <a:xfrm rot="0" flipH="0" flipV="0">
            <a:off x="10730200" y="6302133"/>
            <a:ext cx="59665" cy="145057"/>
          </a:xfrm>
          <a:custGeom>
            <a:pathLst>
              <a:path w="3509764" h="8532812">
                <a:moveTo>
                  <a:pt x="2201267" y="0"/>
                </a:moveTo>
                <a:lnTo>
                  <a:pt x="2201267" y="1965722"/>
                </a:lnTo>
                <a:lnTo>
                  <a:pt x="3509764" y="1965722"/>
                </a:lnTo>
                <a:lnTo>
                  <a:pt x="3509764" y="2920802"/>
                </a:lnTo>
                <a:lnTo>
                  <a:pt x="2201267" y="2920802"/>
                </a:lnTo>
                <a:lnTo>
                  <a:pt x="2201267" y="7032030"/>
                </a:lnTo>
                <a:cubicBezTo>
                  <a:pt x="2201267" y="7358658"/>
                  <a:pt x="2309812" y="7531298"/>
                  <a:pt x="2526903" y="7549952"/>
                </a:cubicBezTo>
                <a:cubicBezTo>
                  <a:pt x="2743994" y="7568472"/>
                  <a:pt x="2970345" y="7577733"/>
                  <a:pt x="3205956" y="7577733"/>
                </a:cubicBezTo>
                <a:lnTo>
                  <a:pt x="3509764" y="7577733"/>
                </a:lnTo>
                <a:lnTo>
                  <a:pt x="3509764" y="8532812"/>
                </a:lnTo>
                <a:lnTo>
                  <a:pt x="2616795" y="8532812"/>
                </a:lnTo>
                <a:cubicBezTo>
                  <a:pt x="2025584" y="8532812"/>
                  <a:pt x="1628709" y="8427376"/>
                  <a:pt x="1426170" y="8216503"/>
                </a:cubicBezTo>
                <a:cubicBezTo>
                  <a:pt x="1223632" y="8005630"/>
                  <a:pt x="1122362" y="7652147"/>
                  <a:pt x="1122362" y="7156053"/>
                </a:cubicBezTo>
                <a:lnTo>
                  <a:pt x="1122362" y="2920802"/>
                </a:lnTo>
                <a:lnTo>
                  <a:pt x="0" y="2920802"/>
                </a:lnTo>
                <a:lnTo>
                  <a:pt x="0" y="1965722"/>
                </a:lnTo>
                <a:lnTo>
                  <a:pt x="1122362" y="1965722"/>
                </a:lnTo>
                <a:lnTo>
                  <a:pt x="1122362" y="0"/>
                </a:lnTo>
                <a:close/>
                <a:moveTo>
                  <a:pt x="8421092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44" name="Freeform 4144"/>
          <p:cNvSpPr/>
          <p:nvPr/>
        </p:nvSpPr>
        <p:spPr>
          <a:xfrm rot="0" flipH="0" flipV="0">
            <a:off x="10810957" y="6293065"/>
            <a:ext cx="18344" cy="154125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45" name="Freeform 4145"/>
          <p:cNvSpPr/>
          <p:nvPr/>
        </p:nvSpPr>
        <p:spPr>
          <a:xfrm rot="0" flipH="0" flipV="0">
            <a:off x="10858888" y="6293065"/>
            <a:ext cx="18344" cy="154125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46" name="Freeform 4146"/>
          <p:cNvSpPr/>
          <p:nvPr/>
        </p:nvSpPr>
        <p:spPr>
          <a:xfrm rot="0" flipH="0" flipV="0">
            <a:off x="10905764" y="6333020"/>
            <a:ext cx="92452" cy="114170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47" name="Rectangle 4147"/>
          <p:cNvSpPr/>
          <p:nvPr/>
        </p:nvSpPr>
        <p:spPr>
          <a:xfrm rot="0" flipH="0" flipV="0">
            <a:off x="12407750" y="6851389"/>
            <a:ext cx="4713985" cy="655014"/>
          </a:xfrm>
          <a:prstGeom prst="rect">
            <a:avLst/>
          </a:prstGeom>
        </p:spPr>
      </p:sp>
      <p:sp>
        <p:nvSpPr>
          <p:cNvPr id="4148" name="Freeform 4148"/>
          <p:cNvSpPr/>
          <p:nvPr/>
        </p:nvSpPr>
        <p:spPr>
          <a:xfrm rot="0" flipH="0" flipV="0">
            <a:off x="12413084" y="6901916"/>
            <a:ext cx="130595" cy="181324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49" name="Freeform 4149"/>
          <p:cNvSpPr/>
          <p:nvPr/>
        </p:nvSpPr>
        <p:spPr>
          <a:xfrm rot="0" flipH="0" flipV="0">
            <a:off x="12554308" y="6901916"/>
            <a:ext cx="130595" cy="184919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50" name="Freeform 4150"/>
          <p:cNvSpPr/>
          <p:nvPr/>
        </p:nvSpPr>
        <p:spPr>
          <a:xfrm rot="0" flipH="0" flipV="0">
            <a:off x="12709049" y="6905389"/>
            <a:ext cx="80740" cy="177851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51" name="Freeform 4151"/>
          <p:cNvSpPr/>
          <p:nvPr/>
        </p:nvSpPr>
        <p:spPr>
          <a:xfrm rot="0" flipH="0" flipV="0">
            <a:off x="12836010" y="6905389"/>
            <a:ext cx="132087" cy="181447"/>
          </a:xfrm>
          <a:custGeom>
            <a:pathLst>
              <a:path w="6604397" h="9072363">
                <a:moveTo>
                  <a:pt x="6120607" y="0"/>
                </a:moveTo>
                <a:lnTo>
                  <a:pt x="6120607" y="1488281"/>
                </a:lnTo>
                <a:lnTo>
                  <a:pt x="2449513" y="1488281"/>
                </a:lnTo>
                <a:lnTo>
                  <a:pt x="2096096" y="3509962"/>
                </a:lnTo>
                <a:lnTo>
                  <a:pt x="2120900" y="3534767"/>
                </a:lnTo>
                <a:cubicBezTo>
                  <a:pt x="2344076" y="3311459"/>
                  <a:pt x="2592057" y="3140935"/>
                  <a:pt x="2864842" y="3023195"/>
                </a:cubicBezTo>
                <a:cubicBezTo>
                  <a:pt x="3137760" y="2905323"/>
                  <a:pt x="3468556" y="2846387"/>
                  <a:pt x="3857228" y="2846387"/>
                </a:cubicBezTo>
                <a:cubicBezTo>
                  <a:pt x="4684051" y="2846387"/>
                  <a:pt x="5348618" y="3129624"/>
                  <a:pt x="5850930" y="3696097"/>
                </a:cubicBezTo>
                <a:cubicBezTo>
                  <a:pt x="6353241" y="4262437"/>
                  <a:pt x="6604397" y="4987925"/>
                  <a:pt x="6604397" y="5872559"/>
                </a:cubicBezTo>
                <a:cubicBezTo>
                  <a:pt x="6604397" y="6753093"/>
                  <a:pt x="6287096" y="7506560"/>
                  <a:pt x="5652492" y="8132961"/>
                </a:cubicBezTo>
                <a:cubicBezTo>
                  <a:pt x="5017889" y="8759229"/>
                  <a:pt x="4247886" y="9072363"/>
                  <a:pt x="3342482" y="9072363"/>
                </a:cubicBezTo>
                <a:cubicBezTo>
                  <a:pt x="2383367" y="9072363"/>
                  <a:pt x="1592726" y="8822266"/>
                  <a:pt x="970558" y="8322072"/>
                </a:cubicBezTo>
                <a:cubicBezTo>
                  <a:pt x="348390" y="7821877"/>
                  <a:pt x="24871" y="7131447"/>
                  <a:pt x="0" y="6250781"/>
                </a:cubicBezTo>
                <a:lnTo>
                  <a:pt x="1804591" y="6250781"/>
                </a:lnTo>
                <a:cubicBezTo>
                  <a:pt x="1850099" y="6655990"/>
                  <a:pt x="2006137" y="6979510"/>
                  <a:pt x="2272705" y="7221339"/>
                </a:cubicBezTo>
                <a:cubicBezTo>
                  <a:pt x="2539405" y="7463168"/>
                  <a:pt x="2869142" y="7584083"/>
                  <a:pt x="3261916" y="7584083"/>
                </a:cubicBezTo>
                <a:cubicBezTo>
                  <a:pt x="3704299" y="7584083"/>
                  <a:pt x="4071210" y="7416668"/>
                  <a:pt x="4362649" y="7081837"/>
                </a:cubicBezTo>
                <a:cubicBezTo>
                  <a:pt x="4654087" y="6747007"/>
                  <a:pt x="4799807" y="6343914"/>
                  <a:pt x="4799807" y="5872559"/>
                </a:cubicBezTo>
                <a:cubicBezTo>
                  <a:pt x="4799807" y="5380566"/>
                  <a:pt x="4658188" y="4979590"/>
                  <a:pt x="4374952" y="4669631"/>
                </a:cubicBezTo>
                <a:cubicBezTo>
                  <a:pt x="4091848" y="4359540"/>
                  <a:pt x="3718785" y="4204494"/>
                  <a:pt x="3255764" y="4204494"/>
                </a:cubicBezTo>
                <a:cubicBezTo>
                  <a:pt x="2937338" y="4204494"/>
                  <a:pt x="2674739" y="4263429"/>
                  <a:pt x="2467967" y="4381301"/>
                </a:cubicBezTo>
                <a:cubicBezTo>
                  <a:pt x="2261328" y="4499041"/>
                  <a:pt x="2073275" y="4677833"/>
                  <a:pt x="1903810" y="4917678"/>
                </a:cubicBezTo>
                <a:lnTo>
                  <a:pt x="279202" y="4917678"/>
                </a:lnTo>
                <a:lnTo>
                  <a:pt x="1153517" y="0"/>
                </a:lnTo>
                <a:close/>
                <a:moveTo>
                  <a:pt x="8663186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52" name="Freeform 4152"/>
          <p:cNvSpPr/>
          <p:nvPr/>
        </p:nvSpPr>
        <p:spPr>
          <a:xfrm rot="0" flipH="0" flipV="0">
            <a:off x="12986163" y="6998409"/>
            <a:ext cx="76398" cy="31003"/>
          </a:xfrm>
          <a:custGeom>
            <a:pathLst>
              <a:path w="3819922" h="1550194">
                <a:moveTo>
                  <a:pt x="3819922" y="0"/>
                </a:moveTo>
                <a:lnTo>
                  <a:pt x="3819922" y="1550194"/>
                </a:lnTo>
                <a:lnTo>
                  <a:pt x="0" y="1550194"/>
                </a:lnTo>
                <a:lnTo>
                  <a:pt x="0" y="0"/>
                </a:lnTo>
                <a:close/>
                <a:moveTo>
                  <a:pt x="3565723" y="4241601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53" name="Freeform 4153"/>
          <p:cNvSpPr/>
          <p:nvPr/>
        </p:nvSpPr>
        <p:spPr>
          <a:xfrm rot="0" flipH="0" flipV="0">
            <a:off x="13081357" y="6901916"/>
            <a:ext cx="130595" cy="181324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54" name="Freeform 4154"/>
          <p:cNvSpPr/>
          <p:nvPr/>
        </p:nvSpPr>
        <p:spPr>
          <a:xfrm rot="0" flipH="0" flipV="0">
            <a:off x="13222583" y="6901916"/>
            <a:ext cx="130595" cy="184919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55" name="Freeform 4155"/>
          <p:cNvSpPr/>
          <p:nvPr/>
        </p:nvSpPr>
        <p:spPr>
          <a:xfrm rot="0" flipH="0" flipV="0">
            <a:off x="13377324" y="6905389"/>
            <a:ext cx="80740" cy="177851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56" name="Freeform 4156"/>
          <p:cNvSpPr/>
          <p:nvPr/>
        </p:nvSpPr>
        <p:spPr>
          <a:xfrm rot="0" flipH="0" flipV="0">
            <a:off x="13505030" y="6901916"/>
            <a:ext cx="130595" cy="184919"/>
          </a:xfrm>
          <a:custGeom>
            <a:pathLst>
              <a:path w="6529784" h="9245996">
                <a:moveTo>
                  <a:pt x="3119239" y="0"/>
                </a:moveTo>
                <a:cubicBezTo>
                  <a:pt x="4235383" y="0"/>
                  <a:pt x="5082844" y="399984"/>
                  <a:pt x="5661620" y="1199952"/>
                </a:cubicBezTo>
                <a:cubicBezTo>
                  <a:pt x="6240396" y="1999919"/>
                  <a:pt x="6529784" y="3129558"/>
                  <a:pt x="6529784" y="4588867"/>
                </a:cubicBezTo>
                <a:cubicBezTo>
                  <a:pt x="6529784" y="5928320"/>
                  <a:pt x="6219692" y="7039372"/>
                  <a:pt x="5599509" y="7922022"/>
                </a:cubicBezTo>
                <a:cubicBezTo>
                  <a:pt x="4979458" y="8804672"/>
                  <a:pt x="4123729" y="9245996"/>
                  <a:pt x="3032323" y="9245996"/>
                </a:cubicBezTo>
                <a:cubicBezTo>
                  <a:pt x="2259210" y="9245996"/>
                  <a:pt x="1612172" y="9028972"/>
                  <a:pt x="1091207" y="8594923"/>
                </a:cubicBezTo>
                <a:cubicBezTo>
                  <a:pt x="570375" y="8160875"/>
                  <a:pt x="258299" y="7555243"/>
                  <a:pt x="154979" y="6778030"/>
                </a:cubicBezTo>
                <a:lnTo>
                  <a:pt x="1866503" y="6778030"/>
                </a:lnTo>
                <a:cubicBezTo>
                  <a:pt x="1936750" y="7112860"/>
                  <a:pt x="2081410" y="7381544"/>
                  <a:pt x="2300485" y="7584083"/>
                </a:cubicBezTo>
                <a:cubicBezTo>
                  <a:pt x="2519693" y="7786621"/>
                  <a:pt x="2773957" y="7887891"/>
                  <a:pt x="3063279" y="7887891"/>
                </a:cubicBezTo>
                <a:cubicBezTo>
                  <a:pt x="3542836" y="7887891"/>
                  <a:pt x="3929393" y="7659489"/>
                  <a:pt x="4222948" y="7202686"/>
                </a:cubicBezTo>
                <a:cubicBezTo>
                  <a:pt x="4516503" y="6745883"/>
                  <a:pt x="4696354" y="6070997"/>
                  <a:pt x="4762500" y="5178028"/>
                </a:cubicBezTo>
                <a:lnTo>
                  <a:pt x="4737695" y="5153223"/>
                </a:lnTo>
                <a:cubicBezTo>
                  <a:pt x="4497850" y="5492287"/>
                  <a:pt x="4215672" y="5742451"/>
                  <a:pt x="3891160" y="5903714"/>
                </a:cubicBezTo>
                <a:cubicBezTo>
                  <a:pt x="3566649" y="6064845"/>
                  <a:pt x="3181151" y="6145411"/>
                  <a:pt x="2734667" y="6145411"/>
                </a:cubicBezTo>
                <a:cubicBezTo>
                  <a:pt x="2246907" y="6145411"/>
                  <a:pt x="1775618" y="6012127"/>
                  <a:pt x="1320800" y="5745559"/>
                </a:cubicBezTo>
                <a:cubicBezTo>
                  <a:pt x="866113" y="5478859"/>
                  <a:pt x="532275" y="5123326"/>
                  <a:pt x="319285" y="4678958"/>
                </a:cubicBezTo>
                <a:cubicBezTo>
                  <a:pt x="106428" y="4234458"/>
                  <a:pt x="0" y="3755893"/>
                  <a:pt x="0" y="3243262"/>
                </a:cubicBezTo>
                <a:cubicBezTo>
                  <a:pt x="0" y="2321322"/>
                  <a:pt x="291438" y="1550326"/>
                  <a:pt x="874315" y="930275"/>
                </a:cubicBezTo>
                <a:cubicBezTo>
                  <a:pt x="1457192" y="310092"/>
                  <a:pt x="2205500" y="0"/>
                  <a:pt x="3119239" y="0"/>
                </a:cubicBezTo>
                <a:close/>
                <a:moveTo>
                  <a:pt x="8799512" y="9066212"/>
                </a:moveTo>
                <a:moveTo>
                  <a:pt x="1804590" y="3106936"/>
                </a:moveTo>
                <a:cubicBezTo>
                  <a:pt x="1804590" y="3590594"/>
                  <a:pt x="1926497" y="3991570"/>
                  <a:pt x="2170310" y="4309864"/>
                </a:cubicBezTo>
                <a:cubicBezTo>
                  <a:pt x="2414256" y="4628158"/>
                  <a:pt x="2744985" y="4787305"/>
                  <a:pt x="3162498" y="4787305"/>
                </a:cubicBezTo>
                <a:cubicBezTo>
                  <a:pt x="3592446" y="4787305"/>
                  <a:pt x="3938653" y="4636426"/>
                  <a:pt x="4201120" y="4334669"/>
                </a:cubicBezTo>
                <a:cubicBezTo>
                  <a:pt x="4463719" y="4032912"/>
                  <a:pt x="4595018" y="3633986"/>
                  <a:pt x="4595018" y="3137892"/>
                </a:cubicBezTo>
                <a:cubicBezTo>
                  <a:pt x="4595018" y="2670770"/>
                  <a:pt x="4460676" y="2278062"/>
                  <a:pt x="4191992" y="1959769"/>
                </a:cubicBezTo>
                <a:cubicBezTo>
                  <a:pt x="3923307" y="1641342"/>
                  <a:pt x="3578092" y="1482130"/>
                  <a:pt x="3156346" y="1482130"/>
                </a:cubicBezTo>
                <a:cubicBezTo>
                  <a:pt x="2771907" y="1482130"/>
                  <a:pt x="2450504" y="1639226"/>
                  <a:pt x="2192139" y="1953419"/>
                </a:cubicBezTo>
                <a:cubicBezTo>
                  <a:pt x="1933773" y="2267611"/>
                  <a:pt x="1804590" y="2652117"/>
                  <a:pt x="1804590" y="3106936"/>
                </a:cubicBezTo>
                <a:close/>
                <a:moveTo>
                  <a:pt x="5692576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57" name="Freeform 4157"/>
          <p:cNvSpPr/>
          <p:nvPr/>
        </p:nvSpPr>
        <p:spPr>
          <a:xfrm rot="0" flipH="0" flipV="0">
            <a:off x="13656422" y="6954256"/>
            <a:ext cx="39814" cy="128984"/>
          </a:xfrm>
          <a:custGeom>
            <a:pathLst>
              <a:path w="1990725" h="6449218">
                <a:moveTo>
                  <a:pt x="1990725" y="0"/>
                </a:moveTo>
                <a:lnTo>
                  <a:pt x="1990725" y="1953418"/>
                </a:lnTo>
                <a:lnTo>
                  <a:pt x="0" y="1953418"/>
                </a:lnTo>
                <a:lnTo>
                  <a:pt x="0" y="0"/>
                </a:lnTo>
                <a:close/>
                <a:moveTo>
                  <a:pt x="5674122" y="6449218"/>
                </a:moveTo>
                <a:moveTo>
                  <a:pt x="1990725" y="4495800"/>
                </a:moveTo>
                <a:lnTo>
                  <a:pt x="1990725" y="6449218"/>
                </a:lnTo>
                <a:lnTo>
                  <a:pt x="0" y="6449218"/>
                </a:lnTo>
                <a:lnTo>
                  <a:pt x="0" y="4495800"/>
                </a:lnTo>
                <a:close/>
                <a:moveTo>
                  <a:pt x="1178322" y="6449218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58" name="Freeform 4158"/>
          <p:cNvSpPr/>
          <p:nvPr/>
        </p:nvSpPr>
        <p:spPr>
          <a:xfrm rot="0" flipH="0" flipV="0">
            <a:off x="13799122" y="6901916"/>
            <a:ext cx="127496" cy="181324"/>
          </a:xfrm>
          <a:custGeom>
            <a:pathLst>
              <a:path w="6374805" h="9066212">
                <a:moveTo>
                  <a:pt x="6374805" y="0"/>
                </a:moveTo>
                <a:lnTo>
                  <a:pt x="6374805" y="1674416"/>
                </a:lnTo>
                <a:lnTo>
                  <a:pt x="1996877" y="1674416"/>
                </a:lnTo>
                <a:lnTo>
                  <a:pt x="1996877" y="3770312"/>
                </a:lnTo>
                <a:lnTo>
                  <a:pt x="5791994" y="3770312"/>
                </a:lnTo>
                <a:lnTo>
                  <a:pt x="5791994" y="5320705"/>
                </a:lnTo>
                <a:lnTo>
                  <a:pt x="1996877" y="5320705"/>
                </a:lnTo>
                <a:lnTo>
                  <a:pt x="199687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59" name="Freeform 4159"/>
          <p:cNvSpPr/>
          <p:nvPr/>
        </p:nvSpPr>
        <p:spPr>
          <a:xfrm rot="0" flipH="0" flipV="0">
            <a:off x="13946763" y="6901916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60" name="Freeform 4160"/>
          <p:cNvSpPr/>
          <p:nvPr/>
        </p:nvSpPr>
        <p:spPr>
          <a:xfrm rot="0" flipH="0" flipV="0">
            <a:off x="14012041" y="6901916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61" name="Freeform 4161"/>
          <p:cNvSpPr/>
          <p:nvPr/>
        </p:nvSpPr>
        <p:spPr>
          <a:xfrm rot="0" flipH="0" flipV="0">
            <a:off x="14072236" y="6948426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62" name="Freeform 4162"/>
          <p:cNvSpPr/>
          <p:nvPr/>
        </p:nvSpPr>
        <p:spPr>
          <a:xfrm rot="0" flipH="0" flipV="0">
            <a:off x="14224819" y="6948426"/>
            <a:ext cx="121665" cy="13841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63" name="Freeform 4163"/>
          <p:cNvSpPr/>
          <p:nvPr/>
        </p:nvSpPr>
        <p:spPr>
          <a:xfrm rot="0" flipH="0" flipV="0">
            <a:off x="14363574" y="6948426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64" name="Freeform 4164"/>
          <p:cNvSpPr/>
          <p:nvPr/>
        </p:nvSpPr>
        <p:spPr>
          <a:xfrm rot="0" flipH="0" flipV="0">
            <a:off x="14508838" y="6901916"/>
            <a:ext cx="135437" cy="181324"/>
          </a:xfrm>
          <a:custGeom>
            <a:pathLst>
              <a:path w="6771878" h="9066212">
                <a:moveTo>
                  <a:pt x="3274218" y="0"/>
                </a:moveTo>
                <a:cubicBezTo>
                  <a:pt x="3398308" y="0"/>
                  <a:pt x="3563672" y="6217"/>
                  <a:pt x="3770312" y="18653"/>
                </a:cubicBezTo>
                <a:cubicBezTo>
                  <a:pt x="3977084" y="31089"/>
                  <a:pt x="4130079" y="41408"/>
                  <a:pt x="4229298" y="49609"/>
                </a:cubicBezTo>
                <a:lnTo>
                  <a:pt x="4229298" y="1395412"/>
                </a:lnTo>
                <a:cubicBezTo>
                  <a:pt x="4109310" y="1382977"/>
                  <a:pt x="3994546" y="1373650"/>
                  <a:pt x="3885009" y="1367433"/>
                </a:cubicBezTo>
                <a:cubicBezTo>
                  <a:pt x="3775471" y="1361215"/>
                  <a:pt x="3673144" y="1358106"/>
                  <a:pt x="3578026" y="1358106"/>
                </a:cubicBezTo>
                <a:cubicBezTo>
                  <a:pt x="3325878" y="1358106"/>
                  <a:pt x="3147086" y="1412875"/>
                  <a:pt x="3041650" y="1522412"/>
                </a:cubicBezTo>
                <a:cubicBezTo>
                  <a:pt x="2936213" y="1631950"/>
                  <a:pt x="2883495" y="1856250"/>
                  <a:pt x="2883495" y="2195314"/>
                </a:cubicBezTo>
                <a:lnTo>
                  <a:pt x="2883495" y="2499122"/>
                </a:lnTo>
                <a:lnTo>
                  <a:pt x="4130079" y="2499122"/>
                </a:lnTo>
                <a:lnTo>
                  <a:pt x="4130079" y="3708400"/>
                </a:lnTo>
                <a:lnTo>
                  <a:pt x="2883495" y="3708400"/>
                </a:lnTo>
                <a:lnTo>
                  <a:pt x="2883495" y="9066212"/>
                </a:lnTo>
                <a:lnTo>
                  <a:pt x="1079103" y="9066212"/>
                </a:lnTo>
                <a:lnTo>
                  <a:pt x="1079103" y="3708400"/>
                </a:lnTo>
                <a:lnTo>
                  <a:pt x="0" y="3708400"/>
                </a:lnTo>
                <a:lnTo>
                  <a:pt x="0" y="2499122"/>
                </a:lnTo>
                <a:lnTo>
                  <a:pt x="1079103" y="2499122"/>
                </a:lnTo>
                <a:lnTo>
                  <a:pt x="1079103" y="2046486"/>
                </a:lnTo>
                <a:cubicBezTo>
                  <a:pt x="1079103" y="1364390"/>
                  <a:pt x="1276482" y="852818"/>
                  <a:pt x="1671240" y="511770"/>
                </a:cubicBezTo>
                <a:cubicBezTo>
                  <a:pt x="2065998" y="170590"/>
                  <a:pt x="2600325" y="0"/>
                  <a:pt x="3274218" y="0"/>
                </a:cubicBezTo>
                <a:close/>
                <a:moveTo>
                  <a:pt x="9066212" y="9066212"/>
                </a:moveTo>
                <a:moveTo>
                  <a:pt x="6771878" y="0"/>
                </a:moveTo>
                <a:lnTo>
                  <a:pt x="6771878" y="1482130"/>
                </a:lnTo>
                <a:lnTo>
                  <a:pt x="4967287" y="1482130"/>
                </a:lnTo>
                <a:lnTo>
                  <a:pt x="4967287" y="0"/>
                </a:lnTo>
                <a:close/>
                <a:moveTo>
                  <a:pt x="9066212" y="9066212"/>
                </a:moveTo>
                <a:moveTo>
                  <a:pt x="6771878" y="2499122"/>
                </a:moveTo>
                <a:lnTo>
                  <a:pt x="6771878" y="9066212"/>
                </a:lnTo>
                <a:lnTo>
                  <a:pt x="4967287" y="9066212"/>
                </a:lnTo>
                <a:lnTo>
                  <a:pt x="4967287" y="2499122"/>
                </a:lnTo>
                <a:close/>
                <a:moveTo>
                  <a:pt x="656709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65" name="Freeform 4165"/>
          <p:cNvSpPr/>
          <p:nvPr/>
        </p:nvSpPr>
        <p:spPr>
          <a:xfrm rot="0" flipH="0" flipV="0">
            <a:off x="14666886" y="6948426"/>
            <a:ext cx="127992" cy="13841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66" name="Freeform 4166"/>
          <p:cNvSpPr/>
          <p:nvPr/>
        </p:nvSpPr>
        <p:spPr>
          <a:xfrm rot="0" flipH="0" flipV="0">
            <a:off x="14818262" y="6948426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67" name="Freeform 4167"/>
          <p:cNvSpPr/>
          <p:nvPr/>
        </p:nvSpPr>
        <p:spPr>
          <a:xfrm rot="0" flipH="0" flipV="0">
            <a:off x="15026709" y="6912584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68" name="Freeform 4168"/>
          <p:cNvSpPr/>
          <p:nvPr/>
        </p:nvSpPr>
        <p:spPr>
          <a:xfrm rot="0" flipH="0" flipV="0">
            <a:off x="15123288" y="6948426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69" name="Freeform 4169"/>
          <p:cNvSpPr/>
          <p:nvPr/>
        </p:nvSpPr>
        <p:spPr>
          <a:xfrm rot="0" flipH="0" flipV="0">
            <a:off x="15282319" y="6901916"/>
            <a:ext cx="123154" cy="181324"/>
          </a:xfrm>
          <a:custGeom>
            <a:pathLst>
              <a:path w="6157714" h="9066212">
                <a:moveTo>
                  <a:pt x="1798241" y="0"/>
                </a:moveTo>
                <a:lnTo>
                  <a:pt x="1798241" y="3416895"/>
                </a:lnTo>
                <a:lnTo>
                  <a:pt x="1841699" y="3416895"/>
                </a:lnTo>
                <a:cubicBezTo>
                  <a:pt x="2031934" y="3090267"/>
                  <a:pt x="2301677" y="2826742"/>
                  <a:pt x="2650927" y="2626320"/>
                </a:cubicBezTo>
                <a:cubicBezTo>
                  <a:pt x="3000309" y="2425766"/>
                  <a:pt x="3373438" y="2325489"/>
                  <a:pt x="3770313" y="2325489"/>
                </a:cubicBezTo>
                <a:cubicBezTo>
                  <a:pt x="4605338" y="2325489"/>
                  <a:pt x="5211961" y="2538412"/>
                  <a:pt x="5590183" y="2964259"/>
                </a:cubicBezTo>
                <a:cubicBezTo>
                  <a:pt x="5968537" y="3390106"/>
                  <a:pt x="6157714" y="4055666"/>
                  <a:pt x="6157714" y="4960937"/>
                </a:cubicBezTo>
                <a:lnTo>
                  <a:pt x="6157714" y="9066212"/>
                </a:lnTo>
                <a:lnTo>
                  <a:pt x="4353124" y="9066212"/>
                </a:lnTo>
                <a:lnTo>
                  <a:pt x="4353124" y="5302052"/>
                </a:lnTo>
                <a:cubicBezTo>
                  <a:pt x="4353124" y="4789421"/>
                  <a:pt x="4265282" y="4401873"/>
                  <a:pt x="4089599" y="4139406"/>
                </a:cubicBezTo>
                <a:cubicBezTo>
                  <a:pt x="3913915" y="3876807"/>
                  <a:pt x="3617317" y="3745508"/>
                  <a:pt x="3199805" y="3745508"/>
                </a:cubicBezTo>
                <a:cubicBezTo>
                  <a:pt x="2699610" y="3745508"/>
                  <a:pt x="2340967" y="3894336"/>
                  <a:pt x="2123877" y="4191992"/>
                </a:cubicBezTo>
                <a:cubicBezTo>
                  <a:pt x="1906786" y="4489648"/>
                  <a:pt x="1798241" y="4946518"/>
                  <a:pt x="1798241" y="5562600"/>
                </a:cubicBezTo>
                <a:lnTo>
                  <a:pt x="179824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7783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70" name="Freeform 4170"/>
          <p:cNvSpPr/>
          <p:nvPr/>
        </p:nvSpPr>
        <p:spPr>
          <a:xfrm rot="0" flipH="0" flipV="0">
            <a:off x="15420409" y="6912584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71" name="Freeform 4171"/>
          <p:cNvSpPr/>
          <p:nvPr/>
        </p:nvSpPr>
        <p:spPr>
          <a:xfrm rot="0" flipH="0" flipV="0">
            <a:off x="15516988" y="6948426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72" name="Freeform 4172"/>
          <p:cNvSpPr/>
          <p:nvPr/>
        </p:nvSpPr>
        <p:spPr>
          <a:xfrm rot="0" flipH="0" flipV="0">
            <a:off x="15676020" y="6948426"/>
            <a:ext cx="84581" cy="134814"/>
          </a:xfrm>
          <a:custGeom>
            <a:pathLst>
              <a:path w="4229100" h="6740723">
                <a:moveTo>
                  <a:pt x="3826074" y="0"/>
                </a:moveTo>
                <a:cubicBezTo>
                  <a:pt x="3904655" y="0"/>
                  <a:pt x="3977018" y="5159"/>
                  <a:pt x="4043164" y="15478"/>
                </a:cubicBezTo>
                <a:cubicBezTo>
                  <a:pt x="4109310" y="25797"/>
                  <a:pt x="4171289" y="41341"/>
                  <a:pt x="4229100" y="62111"/>
                </a:cubicBezTo>
                <a:lnTo>
                  <a:pt x="4229100" y="1736328"/>
                </a:lnTo>
                <a:cubicBezTo>
                  <a:pt x="4125781" y="1715691"/>
                  <a:pt x="4025503" y="1700213"/>
                  <a:pt x="3928269" y="1689894"/>
                </a:cubicBezTo>
                <a:cubicBezTo>
                  <a:pt x="3831167" y="1679575"/>
                  <a:pt x="3716470" y="1674416"/>
                  <a:pt x="3584178" y="1674416"/>
                </a:cubicBezTo>
                <a:cubicBezTo>
                  <a:pt x="2976563" y="1674416"/>
                  <a:pt x="2526969" y="1860484"/>
                  <a:pt x="2235399" y="2232620"/>
                </a:cubicBezTo>
                <a:cubicBezTo>
                  <a:pt x="1943960" y="2604624"/>
                  <a:pt x="1798241" y="3102703"/>
                  <a:pt x="1798241" y="3726855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395214"/>
                </a:lnTo>
                <a:lnTo>
                  <a:pt x="1736328" y="1395214"/>
                </a:lnTo>
                <a:cubicBezTo>
                  <a:pt x="1926431" y="965266"/>
                  <a:pt x="2210594" y="625277"/>
                  <a:pt x="2588816" y="375245"/>
                </a:cubicBezTo>
                <a:cubicBezTo>
                  <a:pt x="2967170" y="125082"/>
                  <a:pt x="3379589" y="0"/>
                  <a:pt x="3826074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73" name="Freeform 4173"/>
          <p:cNvSpPr/>
          <p:nvPr/>
        </p:nvSpPr>
        <p:spPr>
          <a:xfrm rot="0" flipH="0" flipV="0">
            <a:off x="15775817" y="6901916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74" name="Freeform 4174"/>
          <p:cNvSpPr/>
          <p:nvPr/>
        </p:nvSpPr>
        <p:spPr>
          <a:xfrm rot="0" flipH="0" flipV="0">
            <a:off x="15840103" y="6948426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75" name="Freeform 4175"/>
          <p:cNvSpPr/>
          <p:nvPr/>
        </p:nvSpPr>
        <p:spPr>
          <a:xfrm rot="0" flipH="0" flipV="0">
            <a:off x="16048550" y="6912584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76" name="Freeform 4176"/>
          <p:cNvSpPr/>
          <p:nvPr/>
        </p:nvSpPr>
        <p:spPr>
          <a:xfrm rot="0" flipH="0" flipV="0">
            <a:off x="16150236" y="6951899"/>
            <a:ext cx="123154" cy="134937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77" name="Freeform 4177"/>
          <p:cNvSpPr/>
          <p:nvPr/>
        </p:nvSpPr>
        <p:spPr>
          <a:xfrm rot="0" flipH="0" flipV="0">
            <a:off x="16288326" y="6912584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78" name="Freeform 4178"/>
          <p:cNvSpPr/>
          <p:nvPr/>
        </p:nvSpPr>
        <p:spPr>
          <a:xfrm rot="0" flipH="0" flipV="0">
            <a:off x="16393237" y="6901916"/>
            <a:ext cx="129853" cy="181324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79" name="Freeform 4179"/>
          <p:cNvSpPr/>
          <p:nvPr/>
        </p:nvSpPr>
        <p:spPr>
          <a:xfrm rot="0" flipH="0" flipV="0">
            <a:off x="16536802" y="6901916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80" name="Freeform 4180"/>
          <p:cNvSpPr/>
          <p:nvPr/>
        </p:nvSpPr>
        <p:spPr>
          <a:xfrm rot="0" flipH="0" flipV="0">
            <a:off x="16601086" y="6948426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81" name="Freeform 4181"/>
          <p:cNvSpPr/>
          <p:nvPr/>
        </p:nvSpPr>
        <p:spPr>
          <a:xfrm rot="0" flipH="0" flipV="0">
            <a:off x="16739176" y="6912584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82" name="Freeform 4182"/>
          <p:cNvSpPr/>
          <p:nvPr/>
        </p:nvSpPr>
        <p:spPr>
          <a:xfrm rot="0" flipH="0" flipV="0">
            <a:off x="16835755" y="6948426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83" name="Freeform 4183"/>
          <p:cNvSpPr/>
          <p:nvPr/>
        </p:nvSpPr>
        <p:spPr>
          <a:xfrm rot="0" flipH="0" flipV="0">
            <a:off x="16996522" y="7044172"/>
            <a:ext cx="39814" cy="81236"/>
          </a:xfrm>
          <a:custGeom>
            <a:pathLst>
              <a:path w="1990725" h="4061816">
                <a:moveTo>
                  <a:pt x="1990725" y="0"/>
                </a:moveTo>
                <a:lnTo>
                  <a:pt x="1990725" y="1990724"/>
                </a:lnTo>
                <a:cubicBezTo>
                  <a:pt x="1990725" y="2478483"/>
                  <a:pt x="1820135" y="2917691"/>
                  <a:pt x="1478955" y="3308349"/>
                </a:cubicBezTo>
                <a:cubicBezTo>
                  <a:pt x="1137907" y="3699006"/>
                  <a:pt x="649089" y="3950162"/>
                  <a:pt x="12502" y="4061816"/>
                </a:cubicBezTo>
                <a:lnTo>
                  <a:pt x="12502" y="3150194"/>
                </a:lnTo>
                <a:cubicBezTo>
                  <a:pt x="289521" y="3084048"/>
                  <a:pt x="509654" y="2942430"/>
                  <a:pt x="672902" y="2725339"/>
                </a:cubicBezTo>
                <a:cubicBezTo>
                  <a:pt x="836150" y="2508381"/>
                  <a:pt x="917774" y="2280046"/>
                  <a:pt x="917774" y="2040333"/>
                </a:cubicBezTo>
                <a:lnTo>
                  <a:pt x="917774" y="1953418"/>
                </a:lnTo>
                <a:lnTo>
                  <a:pt x="0" y="1953418"/>
                </a:lnTo>
                <a:lnTo>
                  <a:pt x="0" y="0"/>
                </a:lnTo>
                <a:close/>
                <a:moveTo>
                  <a:pt x="1178322" y="1953418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84" name="Freeform 4184"/>
          <p:cNvSpPr/>
          <p:nvPr/>
        </p:nvSpPr>
        <p:spPr>
          <a:xfrm rot="0" flipH="0" flipV="0">
            <a:off x="12425236" y="7252436"/>
            <a:ext cx="153169" cy="181324"/>
          </a:xfrm>
          <a:custGeom>
            <a:pathLst>
              <a:path w="7658497" h="9066212">
                <a:moveTo>
                  <a:pt x="1996877" y="0"/>
                </a:moveTo>
                <a:lnTo>
                  <a:pt x="1996877" y="3479006"/>
                </a:lnTo>
                <a:lnTo>
                  <a:pt x="5667970" y="3479006"/>
                </a:lnTo>
                <a:lnTo>
                  <a:pt x="5667970" y="0"/>
                </a:lnTo>
                <a:lnTo>
                  <a:pt x="7658497" y="0"/>
                </a:lnTo>
                <a:lnTo>
                  <a:pt x="7658497" y="9066212"/>
                </a:lnTo>
                <a:lnTo>
                  <a:pt x="5667970" y="9066212"/>
                </a:lnTo>
                <a:lnTo>
                  <a:pt x="5667970" y="5153223"/>
                </a:lnTo>
                <a:lnTo>
                  <a:pt x="1996877" y="5153223"/>
                </a:lnTo>
                <a:lnTo>
                  <a:pt x="199687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85" name="Freeform 4185"/>
          <p:cNvSpPr/>
          <p:nvPr/>
        </p:nvSpPr>
        <p:spPr>
          <a:xfrm rot="0" flipH="0" flipV="0">
            <a:off x="12603282" y="7298946"/>
            <a:ext cx="131091" cy="138410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86" name="Freeform 4186"/>
          <p:cNvSpPr/>
          <p:nvPr/>
        </p:nvSpPr>
        <p:spPr>
          <a:xfrm rot="0" flipH="0" flipV="0">
            <a:off x="12756520" y="7252436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87" name="Freeform 4187"/>
          <p:cNvSpPr/>
          <p:nvPr/>
        </p:nvSpPr>
        <p:spPr>
          <a:xfrm rot="0" flipH="0" flipV="0">
            <a:off x="12814356" y="7298946"/>
            <a:ext cx="121665" cy="13841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88" name="Freeform 4188"/>
          <p:cNvSpPr/>
          <p:nvPr/>
        </p:nvSpPr>
        <p:spPr>
          <a:xfrm rot="0" flipH="0" flipV="0">
            <a:off x="12958196" y="7252436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89" name="Freeform 4189"/>
          <p:cNvSpPr/>
          <p:nvPr/>
        </p:nvSpPr>
        <p:spPr>
          <a:xfrm rot="0" flipH="0" flipV="0">
            <a:off x="13022482" y="7298946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90" name="Freeform 4190"/>
          <p:cNvSpPr/>
          <p:nvPr/>
        </p:nvSpPr>
        <p:spPr>
          <a:xfrm rot="0" flipH="0" flipV="0">
            <a:off x="13168757" y="7298946"/>
            <a:ext cx="130222" cy="184546"/>
          </a:xfrm>
          <a:custGeom>
            <a:pathLst>
              <a:path w="6511131" h="9227343">
                <a:moveTo>
                  <a:pt x="2815233" y="0"/>
                </a:moveTo>
                <a:cubicBezTo>
                  <a:pt x="3294790" y="0"/>
                  <a:pt x="3691665" y="88900"/>
                  <a:pt x="4005858" y="266700"/>
                </a:cubicBezTo>
                <a:cubicBezTo>
                  <a:pt x="4320051" y="444500"/>
                  <a:pt x="4576366" y="704916"/>
                  <a:pt x="4774803" y="1047948"/>
                </a:cubicBezTo>
                <a:lnTo>
                  <a:pt x="4799608" y="1047948"/>
                </a:lnTo>
                <a:lnTo>
                  <a:pt x="4799608" y="173633"/>
                </a:lnTo>
                <a:lnTo>
                  <a:pt x="6511131" y="173633"/>
                </a:lnTo>
                <a:lnTo>
                  <a:pt x="6511131" y="6374805"/>
                </a:lnTo>
                <a:cubicBezTo>
                  <a:pt x="6511131" y="7255469"/>
                  <a:pt x="6231004" y="7951059"/>
                  <a:pt x="5670749" y="8461573"/>
                </a:cubicBezTo>
                <a:cubicBezTo>
                  <a:pt x="5110626" y="8972086"/>
                  <a:pt x="4260056" y="9227343"/>
                  <a:pt x="3119041" y="9227343"/>
                </a:cubicBezTo>
                <a:cubicBezTo>
                  <a:pt x="2346061" y="9227343"/>
                  <a:pt x="1682552" y="9042333"/>
                  <a:pt x="1128514" y="8672313"/>
                </a:cubicBezTo>
                <a:cubicBezTo>
                  <a:pt x="574609" y="8302426"/>
                  <a:pt x="270735" y="7784636"/>
                  <a:pt x="216892" y="7118944"/>
                </a:cubicBezTo>
                <a:lnTo>
                  <a:pt x="2002830" y="7118944"/>
                </a:lnTo>
                <a:cubicBezTo>
                  <a:pt x="2085512" y="7437370"/>
                  <a:pt x="2242608" y="7667889"/>
                  <a:pt x="2474119" y="7810499"/>
                </a:cubicBezTo>
                <a:cubicBezTo>
                  <a:pt x="2705629" y="7953109"/>
                  <a:pt x="2997134" y="8024415"/>
                  <a:pt x="3348633" y="8024415"/>
                </a:cubicBezTo>
                <a:cubicBezTo>
                  <a:pt x="3811654" y="8024415"/>
                  <a:pt x="4169238" y="7884847"/>
                  <a:pt x="4421386" y="7605712"/>
                </a:cubicBezTo>
                <a:cubicBezTo>
                  <a:pt x="4673534" y="7326708"/>
                  <a:pt x="4799608" y="6939160"/>
                  <a:pt x="4799608" y="6443067"/>
                </a:cubicBezTo>
                <a:lnTo>
                  <a:pt x="4799608" y="5531445"/>
                </a:lnTo>
                <a:lnTo>
                  <a:pt x="4774803" y="5531445"/>
                </a:lnTo>
                <a:cubicBezTo>
                  <a:pt x="4597003" y="5853972"/>
                  <a:pt x="4335529" y="6104136"/>
                  <a:pt x="3990380" y="6281936"/>
                </a:cubicBezTo>
                <a:cubicBezTo>
                  <a:pt x="3645231" y="6459604"/>
                  <a:pt x="3249414" y="6548438"/>
                  <a:pt x="2802930" y="6548438"/>
                </a:cubicBezTo>
                <a:cubicBezTo>
                  <a:pt x="1918163" y="6548438"/>
                  <a:pt x="1229783" y="6254948"/>
                  <a:pt x="737791" y="5667970"/>
                </a:cubicBezTo>
                <a:cubicBezTo>
                  <a:pt x="245930" y="5080860"/>
                  <a:pt x="0" y="4274675"/>
                  <a:pt x="0" y="3249414"/>
                </a:cubicBezTo>
                <a:cubicBezTo>
                  <a:pt x="0" y="2323373"/>
                  <a:pt x="257307" y="1550326"/>
                  <a:pt x="771922" y="930275"/>
                </a:cubicBezTo>
                <a:cubicBezTo>
                  <a:pt x="1286669" y="310092"/>
                  <a:pt x="1967772" y="0"/>
                  <a:pt x="2815233" y="0"/>
                </a:cubicBezTo>
                <a:close/>
                <a:moveTo>
                  <a:pt x="6256933" y="6740723"/>
                </a:moveTo>
                <a:moveTo>
                  <a:pt x="1804392" y="3224609"/>
                </a:moveTo>
                <a:cubicBezTo>
                  <a:pt x="1804392" y="3840559"/>
                  <a:pt x="1931525" y="4322167"/>
                  <a:pt x="2185789" y="4669433"/>
                </a:cubicBezTo>
                <a:cubicBezTo>
                  <a:pt x="2440054" y="5016698"/>
                  <a:pt x="2798696" y="5190331"/>
                  <a:pt x="3261717" y="5190331"/>
                </a:cubicBezTo>
                <a:cubicBezTo>
                  <a:pt x="3737174" y="5190331"/>
                  <a:pt x="4112353" y="5016698"/>
                  <a:pt x="4387255" y="4669433"/>
                </a:cubicBezTo>
                <a:cubicBezTo>
                  <a:pt x="4662157" y="4322167"/>
                  <a:pt x="4799608" y="3888118"/>
                  <a:pt x="4799608" y="3367286"/>
                </a:cubicBezTo>
                <a:cubicBezTo>
                  <a:pt x="4799608" y="2726465"/>
                  <a:pt x="4669367" y="2231430"/>
                  <a:pt x="4408885" y="1882180"/>
                </a:cubicBezTo>
                <a:cubicBezTo>
                  <a:pt x="4148535" y="1532798"/>
                  <a:pt x="3764095" y="1358106"/>
                  <a:pt x="3255566" y="1358106"/>
                </a:cubicBezTo>
                <a:cubicBezTo>
                  <a:pt x="2809081" y="1358106"/>
                  <a:pt x="2455598" y="1527638"/>
                  <a:pt x="2195116" y="1866702"/>
                </a:cubicBezTo>
                <a:cubicBezTo>
                  <a:pt x="1934633" y="2205633"/>
                  <a:pt x="1804392" y="2658269"/>
                  <a:pt x="1804392" y="3224609"/>
                </a:cubicBezTo>
                <a:close/>
                <a:moveTo>
                  <a:pt x="303232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91" name="Freeform 4191"/>
          <p:cNvSpPr/>
          <p:nvPr/>
        </p:nvSpPr>
        <p:spPr>
          <a:xfrm rot="0" flipH="0" flipV="0">
            <a:off x="13328782" y="7252436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92" name="Freeform 4192"/>
          <p:cNvSpPr/>
          <p:nvPr/>
        </p:nvSpPr>
        <p:spPr>
          <a:xfrm rot="0" flipH="0" flipV="0">
            <a:off x="13393068" y="7298946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93" name="Freeform 4193"/>
          <p:cNvSpPr/>
          <p:nvPr/>
        </p:nvSpPr>
        <p:spPr>
          <a:xfrm rot="0" flipH="0" flipV="0">
            <a:off x="13598414" y="7302419"/>
            <a:ext cx="134937" cy="177601"/>
          </a:xfrm>
          <a:custGeom>
            <a:pathLst>
              <a:path w="6746874" h="8880077">
                <a:moveTo>
                  <a:pt x="1934765" y="0"/>
                </a:moveTo>
                <a:lnTo>
                  <a:pt x="3423046" y="4495800"/>
                </a:lnTo>
                <a:lnTo>
                  <a:pt x="3447850" y="4495800"/>
                </a:lnTo>
                <a:lnTo>
                  <a:pt x="4880371" y="0"/>
                </a:lnTo>
                <a:lnTo>
                  <a:pt x="6746874" y="0"/>
                </a:lnTo>
                <a:lnTo>
                  <a:pt x="3956247" y="7515819"/>
                </a:lnTo>
                <a:cubicBezTo>
                  <a:pt x="3790883" y="7954102"/>
                  <a:pt x="3536618" y="8291048"/>
                  <a:pt x="3193454" y="8526660"/>
                </a:cubicBezTo>
                <a:cubicBezTo>
                  <a:pt x="2850421" y="8762271"/>
                  <a:pt x="2406054" y="8880077"/>
                  <a:pt x="1860350" y="8880077"/>
                </a:cubicBezTo>
                <a:cubicBezTo>
                  <a:pt x="1599868" y="8880077"/>
                  <a:pt x="1379669" y="8873859"/>
                  <a:pt x="1199752" y="8861424"/>
                </a:cubicBezTo>
                <a:cubicBezTo>
                  <a:pt x="1019968" y="8849121"/>
                  <a:pt x="835024" y="8832650"/>
                  <a:pt x="644921" y="8812013"/>
                </a:cubicBezTo>
                <a:lnTo>
                  <a:pt x="644921" y="7329883"/>
                </a:lnTo>
                <a:cubicBezTo>
                  <a:pt x="863996" y="7354622"/>
                  <a:pt x="1043780" y="7371092"/>
                  <a:pt x="1184274" y="7379294"/>
                </a:cubicBezTo>
                <a:cubicBezTo>
                  <a:pt x="1324900" y="7387629"/>
                  <a:pt x="1459308" y="7391796"/>
                  <a:pt x="1587499" y="7391796"/>
                </a:cubicBezTo>
                <a:cubicBezTo>
                  <a:pt x="1843748" y="7391796"/>
                  <a:pt x="2042119" y="7313215"/>
                  <a:pt x="2182613" y="7156052"/>
                </a:cubicBezTo>
                <a:cubicBezTo>
                  <a:pt x="2323239" y="6999022"/>
                  <a:pt x="2393552" y="6802701"/>
                  <a:pt x="2393552" y="6567090"/>
                </a:cubicBezTo>
                <a:cubicBezTo>
                  <a:pt x="2393552" y="6505046"/>
                  <a:pt x="2389385" y="6444059"/>
                  <a:pt x="2381050" y="6384131"/>
                </a:cubicBezTo>
                <a:cubicBezTo>
                  <a:pt x="2372848" y="6324203"/>
                  <a:pt x="2350160" y="6248731"/>
                  <a:pt x="2312986" y="6157714"/>
                </a:cubicBezTo>
                <a:lnTo>
                  <a:pt x="0" y="0"/>
                </a:lnTo>
                <a:close/>
                <a:moveTo>
                  <a:pt x="664765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94" name="Freeform 4194"/>
          <p:cNvSpPr/>
          <p:nvPr/>
        </p:nvSpPr>
        <p:spPr>
          <a:xfrm rot="0" flipH="0" flipV="0">
            <a:off x="13746611" y="7252436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95" name="Freeform 4195"/>
          <p:cNvSpPr/>
          <p:nvPr/>
        </p:nvSpPr>
        <p:spPr>
          <a:xfrm rot="0" flipH="0" flipV="0">
            <a:off x="13811889" y="7252436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96" name="Freeform 4196"/>
          <p:cNvSpPr/>
          <p:nvPr/>
        </p:nvSpPr>
        <p:spPr>
          <a:xfrm rot="0" flipH="0" flipV="0">
            <a:off x="13872083" y="7298946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97" name="Freeform 4197"/>
          <p:cNvSpPr/>
          <p:nvPr/>
        </p:nvSpPr>
        <p:spPr>
          <a:xfrm rot="0" flipH="0" flipV="0">
            <a:off x="14031116" y="7298946"/>
            <a:ext cx="133572" cy="181074"/>
          </a:xfrm>
          <a:custGeom>
            <a:pathLst>
              <a:path w="6678613" h="9053710">
                <a:moveTo>
                  <a:pt x="3695899" y="0"/>
                </a:moveTo>
                <a:cubicBezTo>
                  <a:pt x="4626041" y="0"/>
                  <a:pt x="5355696" y="325570"/>
                  <a:pt x="5884863" y="976709"/>
                </a:cubicBezTo>
                <a:cubicBezTo>
                  <a:pt x="6414030" y="1627849"/>
                  <a:pt x="6678613" y="2478418"/>
                  <a:pt x="6678613" y="3528417"/>
                </a:cubicBezTo>
                <a:cubicBezTo>
                  <a:pt x="6678613" y="4499967"/>
                  <a:pt x="6418130" y="5308203"/>
                  <a:pt x="5897166" y="5953125"/>
                </a:cubicBezTo>
                <a:cubicBezTo>
                  <a:pt x="5376334" y="6598047"/>
                  <a:pt x="4675651" y="6920507"/>
                  <a:pt x="3795117" y="6920507"/>
                </a:cubicBezTo>
                <a:cubicBezTo>
                  <a:pt x="3394141" y="6920507"/>
                  <a:pt x="3020021" y="6834716"/>
                  <a:pt x="2672755" y="6663134"/>
                </a:cubicBezTo>
                <a:cubicBezTo>
                  <a:pt x="2325489" y="6491552"/>
                  <a:pt x="2044369" y="6246614"/>
                  <a:pt x="1829396" y="5928320"/>
                </a:cubicBezTo>
                <a:lnTo>
                  <a:pt x="1798241" y="5928320"/>
                </a:lnTo>
                <a:lnTo>
                  <a:pt x="1798241" y="9053710"/>
                </a:lnTo>
                <a:lnTo>
                  <a:pt x="0" y="9053710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10841"/>
                </a:lnTo>
                <a:lnTo>
                  <a:pt x="1736328" y="1010841"/>
                </a:lnTo>
                <a:cubicBezTo>
                  <a:pt x="1951302" y="667676"/>
                  <a:pt x="2225146" y="413412"/>
                  <a:pt x="2557860" y="248047"/>
                </a:cubicBezTo>
                <a:cubicBezTo>
                  <a:pt x="2890706" y="82683"/>
                  <a:pt x="3270052" y="0"/>
                  <a:pt x="3695899" y="0"/>
                </a:cubicBezTo>
                <a:close/>
                <a:moveTo>
                  <a:pt x="6052344" y="6740723"/>
                </a:moveTo>
                <a:moveTo>
                  <a:pt x="1736328" y="3478808"/>
                </a:moveTo>
                <a:cubicBezTo>
                  <a:pt x="1736328" y="4107193"/>
                  <a:pt x="1870671" y="4611555"/>
                  <a:pt x="2139355" y="4991894"/>
                </a:cubicBezTo>
                <a:cubicBezTo>
                  <a:pt x="2408039" y="5372232"/>
                  <a:pt x="2798696" y="5562402"/>
                  <a:pt x="3311327" y="5562402"/>
                </a:cubicBezTo>
                <a:cubicBezTo>
                  <a:pt x="3811654" y="5562402"/>
                  <a:pt x="4197152" y="5380501"/>
                  <a:pt x="4467821" y="5016698"/>
                </a:cubicBezTo>
                <a:cubicBezTo>
                  <a:pt x="4738621" y="4652896"/>
                  <a:pt x="4874022" y="4140266"/>
                  <a:pt x="4874022" y="3478808"/>
                </a:cubicBezTo>
                <a:cubicBezTo>
                  <a:pt x="4874022" y="2850423"/>
                  <a:pt x="4739680" y="2339909"/>
                  <a:pt x="4470996" y="1947267"/>
                </a:cubicBezTo>
                <a:cubicBezTo>
                  <a:pt x="4202311" y="1554493"/>
                  <a:pt x="3807487" y="1358106"/>
                  <a:pt x="3286522" y="1358106"/>
                </a:cubicBezTo>
                <a:cubicBezTo>
                  <a:pt x="2790428" y="1358106"/>
                  <a:pt x="2408039" y="1544174"/>
                  <a:pt x="2139355" y="1916311"/>
                </a:cubicBezTo>
                <a:cubicBezTo>
                  <a:pt x="1870671" y="2288315"/>
                  <a:pt x="1736328" y="2809148"/>
                  <a:pt x="1736328" y="3478808"/>
                </a:cubicBezTo>
                <a:close/>
                <a:moveTo>
                  <a:pt x="2573536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98" name="Freeform 4198"/>
          <p:cNvSpPr/>
          <p:nvPr/>
        </p:nvSpPr>
        <p:spPr>
          <a:xfrm rot="0" flipH="0" flipV="0">
            <a:off x="14187048" y="7252436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99" name="Freeform 4199"/>
          <p:cNvSpPr/>
          <p:nvPr/>
        </p:nvSpPr>
        <p:spPr>
          <a:xfrm rot="0" flipH="0" flipV="0">
            <a:off x="14244884" y="7298946"/>
            <a:ext cx="121665" cy="13841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00" name="Freeform 4200"/>
          <p:cNvSpPr/>
          <p:nvPr/>
        </p:nvSpPr>
        <p:spPr>
          <a:xfrm rot="0" flipH="0" flipV="0">
            <a:off x="14375452" y="7263104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01" name="Freeform 4201"/>
          <p:cNvSpPr/>
          <p:nvPr/>
        </p:nvSpPr>
        <p:spPr>
          <a:xfrm rot="0" flipH="0" flipV="0">
            <a:off x="14472031" y="7298946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02" name="Rectangle 4202"/>
          <p:cNvSpPr/>
          <p:nvPr/>
        </p:nvSpPr>
        <p:spPr>
          <a:xfrm rot="0" flipH="0" flipV="0">
            <a:off x="12407750" y="7550032"/>
            <a:ext cx="3246120" cy="243595"/>
          </a:xfrm>
          <a:prstGeom prst="rect">
            <a:avLst/>
          </a:prstGeom>
        </p:spPr>
      </p:sp>
      <p:sp>
        <p:nvSpPr>
          <p:cNvPr id="4203" name="Freeform 4203"/>
          <p:cNvSpPr/>
          <p:nvPr/>
        </p:nvSpPr>
        <p:spPr>
          <a:xfrm rot="0" flipH="0" flipV="0">
            <a:off x="12421739" y="7590453"/>
            <a:ext cx="115690" cy="145059"/>
          </a:xfrm>
          <a:custGeom>
            <a:pathLst>
              <a:path w="7230666" h="9066212">
                <a:moveTo>
                  <a:pt x="4154885" y="0"/>
                </a:moveTo>
                <a:cubicBezTo>
                  <a:pt x="5101564" y="0"/>
                  <a:pt x="5850864" y="265642"/>
                  <a:pt x="6402785" y="796925"/>
                </a:cubicBezTo>
                <a:cubicBezTo>
                  <a:pt x="6954705" y="1328208"/>
                  <a:pt x="7230666" y="2032066"/>
                  <a:pt x="7230666" y="2908498"/>
                </a:cubicBezTo>
                <a:cubicBezTo>
                  <a:pt x="7230666" y="3780698"/>
                  <a:pt x="6954705" y="4483497"/>
                  <a:pt x="6402785" y="5016897"/>
                </a:cubicBezTo>
                <a:cubicBezTo>
                  <a:pt x="5850864" y="5550165"/>
                  <a:pt x="5101564" y="5816798"/>
                  <a:pt x="4154885" y="5816798"/>
                </a:cubicBezTo>
                <a:lnTo>
                  <a:pt x="1996877" y="5816798"/>
                </a:lnTo>
                <a:lnTo>
                  <a:pt x="199687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3603030" y="4266406"/>
                </a:moveTo>
                <a:cubicBezTo>
                  <a:pt x="4173471" y="4266406"/>
                  <a:pt x="4598194" y="4158919"/>
                  <a:pt x="4877197" y="3943945"/>
                </a:cubicBezTo>
                <a:cubicBezTo>
                  <a:pt x="5156332" y="3728971"/>
                  <a:pt x="5295900" y="3383823"/>
                  <a:pt x="5295900" y="2908498"/>
                </a:cubicBezTo>
                <a:cubicBezTo>
                  <a:pt x="5295900" y="2445478"/>
                  <a:pt x="5161492" y="2103372"/>
                  <a:pt x="4892675" y="1882180"/>
                </a:cubicBezTo>
                <a:cubicBezTo>
                  <a:pt x="4623991" y="1660988"/>
                  <a:pt x="4196160" y="1550392"/>
                  <a:pt x="3609181" y="1550392"/>
                </a:cubicBezTo>
                <a:lnTo>
                  <a:pt x="1996877" y="1550392"/>
                </a:lnTo>
                <a:lnTo>
                  <a:pt x="1996877" y="4266406"/>
                </a:lnTo>
                <a:close/>
                <a:moveTo>
                  <a:pt x="392549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04" name="Freeform 4204"/>
          <p:cNvSpPr/>
          <p:nvPr/>
        </p:nvSpPr>
        <p:spPr>
          <a:xfrm rot="0" flipH="0" flipV="0">
            <a:off x="12544958" y="7590256"/>
            <a:ext cx="102393" cy="148132"/>
          </a:xfrm>
          <a:custGeom>
            <a:pathLst>
              <a:path w="6399609" h="9258299">
                <a:moveTo>
                  <a:pt x="3292674" y="2337792"/>
                </a:moveTo>
                <a:cubicBezTo>
                  <a:pt x="4264224" y="2337792"/>
                  <a:pt x="4986668" y="2497005"/>
                  <a:pt x="5460008" y="2815431"/>
                </a:cubicBezTo>
                <a:cubicBezTo>
                  <a:pt x="5933348" y="3133725"/>
                  <a:pt x="6170017" y="3582260"/>
                  <a:pt x="6170017" y="4161036"/>
                </a:cubicBezTo>
                <a:lnTo>
                  <a:pt x="6170017" y="7683301"/>
                </a:lnTo>
                <a:cubicBezTo>
                  <a:pt x="6170017" y="7947885"/>
                  <a:pt x="6187612" y="8212468"/>
                  <a:pt x="6222802" y="8477051"/>
                </a:cubicBezTo>
                <a:cubicBezTo>
                  <a:pt x="6257991" y="8741635"/>
                  <a:pt x="6316927" y="8942123"/>
                  <a:pt x="6399609" y="9078515"/>
                </a:cubicBezTo>
                <a:lnTo>
                  <a:pt x="4570214" y="9078515"/>
                </a:lnTo>
                <a:cubicBezTo>
                  <a:pt x="4537141" y="8979297"/>
                  <a:pt x="4509228" y="8876969"/>
                  <a:pt x="4486474" y="8771533"/>
                </a:cubicBezTo>
                <a:cubicBezTo>
                  <a:pt x="4463719" y="8666096"/>
                  <a:pt x="4448241" y="8559668"/>
                  <a:pt x="4440039" y="8452247"/>
                </a:cubicBezTo>
                <a:cubicBezTo>
                  <a:pt x="4187759" y="8712597"/>
                  <a:pt x="3874559" y="8912026"/>
                  <a:pt x="3500438" y="9050536"/>
                </a:cubicBezTo>
                <a:cubicBezTo>
                  <a:pt x="3126317" y="9189044"/>
                  <a:pt x="2703645" y="9258299"/>
                  <a:pt x="2232422" y="9258299"/>
                </a:cubicBezTo>
                <a:cubicBezTo>
                  <a:pt x="1554427" y="9258299"/>
                  <a:pt x="1012825" y="9087775"/>
                  <a:pt x="607616" y="8746728"/>
                </a:cubicBezTo>
                <a:cubicBezTo>
                  <a:pt x="202539" y="8405680"/>
                  <a:pt x="0" y="7918913"/>
                  <a:pt x="0" y="7286426"/>
                </a:cubicBezTo>
                <a:cubicBezTo>
                  <a:pt x="0" y="6674578"/>
                  <a:pt x="190169" y="6206397"/>
                  <a:pt x="570508" y="5881886"/>
                </a:cubicBezTo>
                <a:cubicBezTo>
                  <a:pt x="950846" y="5557242"/>
                  <a:pt x="1643261" y="5339159"/>
                  <a:pt x="2647752" y="5227637"/>
                </a:cubicBezTo>
                <a:cubicBezTo>
                  <a:pt x="3346516" y="5161491"/>
                  <a:pt x="3807487" y="5075701"/>
                  <a:pt x="4030663" y="4970264"/>
                </a:cubicBezTo>
                <a:cubicBezTo>
                  <a:pt x="4253971" y="4864827"/>
                  <a:pt x="4365625" y="4681868"/>
                  <a:pt x="4365625" y="4421386"/>
                </a:cubicBezTo>
                <a:cubicBezTo>
                  <a:pt x="4365625" y="4127830"/>
                  <a:pt x="4279834" y="3907697"/>
                  <a:pt x="4108252" y="3760986"/>
                </a:cubicBezTo>
                <a:cubicBezTo>
                  <a:pt x="3936669" y="3614274"/>
                  <a:pt x="3635904" y="3540919"/>
                  <a:pt x="3205956" y="3540919"/>
                </a:cubicBezTo>
                <a:cubicBezTo>
                  <a:pt x="2833820" y="3540919"/>
                  <a:pt x="2548533" y="3620492"/>
                  <a:pt x="2350095" y="3779639"/>
                </a:cubicBezTo>
                <a:cubicBezTo>
                  <a:pt x="2151658" y="3938786"/>
                  <a:pt x="2035903" y="4189941"/>
                  <a:pt x="2002830" y="4533106"/>
                </a:cubicBezTo>
                <a:lnTo>
                  <a:pt x="198438" y="4533106"/>
                </a:lnTo>
                <a:cubicBezTo>
                  <a:pt x="248047" y="3813704"/>
                  <a:pt x="544645" y="3268001"/>
                  <a:pt x="1088231" y="2895997"/>
                </a:cubicBezTo>
                <a:cubicBezTo>
                  <a:pt x="1631818" y="2523861"/>
                  <a:pt x="2366632" y="2337792"/>
                  <a:pt x="3292674" y="2337792"/>
                </a:cubicBezTo>
                <a:close/>
                <a:moveTo>
                  <a:pt x="6331347" y="9078515"/>
                </a:moveTo>
                <a:moveTo>
                  <a:pt x="1798241" y="7212012"/>
                </a:moveTo>
                <a:cubicBezTo>
                  <a:pt x="1798241" y="7472362"/>
                  <a:pt x="1887141" y="7676951"/>
                  <a:pt x="2064941" y="7825780"/>
                </a:cubicBezTo>
                <a:cubicBezTo>
                  <a:pt x="2242741" y="7974608"/>
                  <a:pt x="2523861" y="8049022"/>
                  <a:pt x="2908300" y="8049022"/>
                </a:cubicBezTo>
                <a:cubicBezTo>
                  <a:pt x="3387857" y="8049022"/>
                  <a:pt x="3750601" y="7922948"/>
                  <a:pt x="3996531" y="7670800"/>
                </a:cubicBezTo>
                <a:cubicBezTo>
                  <a:pt x="4242594" y="7418652"/>
                  <a:pt x="4365625" y="7050749"/>
                  <a:pt x="4365625" y="6567090"/>
                </a:cubicBezTo>
                <a:lnTo>
                  <a:pt x="4365625" y="5866209"/>
                </a:lnTo>
                <a:cubicBezTo>
                  <a:pt x="4258072" y="5953125"/>
                  <a:pt x="4116454" y="6018278"/>
                  <a:pt x="3940770" y="6061670"/>
                </a:cubicBezTo>
                <a:cubicBezTo>
                  <a:pt x="3765087" y="6105062"/>
                  <a:pt x="3447785" y="6159831"/>
                  <a:pt x="2988866" y="6225976"/>
                </a:cubicBezTo>
                <a:cubicBezTo>
                  <a:pt x="2579555" y="6279687"/>
                  <a:pt x="2278790" y="6386115"/>
                  <a:pt x="2086570" y="6545262"/>
                </a:cubicBezTo>
                <a:cubicBezTo>
                  <a:pt x="1894351" y="6704409"/>
                  <a:pt x="1798241" y="6926659"/>
                  <a:pt x="1798241" y="7212012"/>
                </a:cubicBezTo>
                <a:close/>
                <a:moveTo>
                  <a:pt x="1457127" y="9078515"/>
                </a:moveTo>
                <a:moveTo>
                  <a:pt x="2883495" y="0"/>
                </a:moveTo>
                <a:lnTo>
                  <a:pt x="2883495" y="1482130"/>
                </a:lnTo>
                <a:lnTo>
                  <a:pt x="1165820" y="1482130"/>
                </a:lnTo>
                <a:lnTo>
                  <a:pt x="1165820" y="0"/>
                </a:lnTo>
                <a:close/>
                <a:moveTo>
                  <a:pt x="8669139" y="9078515"/>
                </a:moveTo>
                <a:moveTo>
                  <a:pt x="5494338" y="0"/>
                </a:moveTo>
                <a:lnTo>
                  <a:pt x="5494338" y="1482130"/>
                </a:lnTo>
                <a:lnTo>
                  <a:pt x="3782814" y="1482130"/>
                </a:lnTo>
                <a:lnTo>
                  <a:pt x="3782814" y="0"/>
                </a:lnTo>
                <a:close/>
                <a:moveTo>
                  <a:pt x="8669139" y="9078515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05" name="Freeform 4205"/>
          <p:cNvSpPr/>
          <p:nvPr/>
        </p:nvSpPr>
        <p:spPr>
          <a:xfrm rot="0" flipH="0" flipV="0">
            <a:off x="12661594" y="7590256"/>
            <a:ext cx="102393" cy="148132"/>
          </a:xfrm>
          <a:custGeom>
            <a:pathLst>
              <a:path w="6399609" h="9258299">
                <a:moveTo>
                  <a:pt x="3292674" y="2337792"/>
                </a:moveTo>
                <a:cubicBezTo>
                  <a:pt x="4264224" y="2337792"/>
                  <a:pt x="4986668" y="2497005"/>
                  <a:pt x="5460008" y="2815431"/>
                </a:cubicBezTo>
                <a:cubicBezTo>
                  <a:pt x="5933348" y="3133725"/>
                  <a:pt x="6170017" y="3582260"/>
                  <a:pt x="6170017" y="4161036"/>
                </a:cubicBezTo>
                <a:lnTo>
                  <a:pt x="6170017" y="7683301"/>
                </a:lnTo>
                <a:cubicBezTo>
                  <a:pt x="6170017" y="7947885"/>
                  <a:pt x="6187612" y="8212468"/>
                  <a:pt x="6222802" y="8477051"/>
                </a:cubicBezTo>
                <a:cubicBezTo>
                  <a:pt x="6257991" y="8741635"/>
                  <a:pt x="6316927" y="8942123"/>
                  <a:pt x="6399609" y="9078515"/>
                </a:cubicBezTo>
                <a:lnTo>
                  <a:pt x="4570214" y="9078515"/>
                </a:lnTo>
                <a:cubicBezTo>
                  <a:pt x="4537141" y="8979297"/>
                  <a:pt x="4509228" y="8876969"/>
                  <a:pt x="4486474" y="8771533"/>
                </a:cubicBezTo>
                <a:cubicBezTo>
                  <a:pt x="4463719" y="8666096"/>
                  <a:pt x="4448241" y="8559668"/>
                  <a:pt x="4440039" y="8452247"/>
                </a:cubicBezTo>
                <a:cubicBezTo>
                  <a:pt x="4187759" y="8712597"/>
                  <a:pt x="3874559" y="8912026"/>
                  <a:pt x="3500438" y="9050536"/>
                </a:cubicBezTo>
                <a:cubicBezTo>
                  <a:pt x="3126317" y="9189044"/>
                  <a:pt x="2703645" y="9258299"/>
                  <a:pt x="2232422" y="9258299"/>
                </a:cubicBezTo>
                <a:cubicBezTo>
                  <a:pt x="1554427" y="9258299"/>
                  <a:pt x="1012825" y="9087775"/>
                  <a:pt x="607616" y="8746728"/>
                </a:cubicBezTo>
                <a:cubicBezTo>
                  <a:pt x="202539" y="8405680"/>
                  <a:pt x="0" y="7918913"/>
                  <a:pt x="0" y="7286426"/>
                </a:cubicBezTo>
                <a:cubicBezTo>
                  <a:pt x="0" y="6674578"/>
                  <a:pt x="190169" y="6206397"/>
                  <a:pt x="570508" y="5881886"/>
                </a:cubicBezTo>
                <a:cubicBezTo>
                  <a:pt x="950846" y="5557242"/>
                  <a:pt x="1643261" y="5339159"/>
                  <a:pt x="2647752" y="5227637"/>
                </a:cubicBezTo>
                <a:cubicBezTo>
                  <a:pt x="3346516" y="5161491"/>
                  <a:pt x="3807487" y="5075701"/>
                  <a:pt x="4030663" y="4970264"/>
                </a:cubicBezTo>
                <a:cubicBezTo>
                  <a:pt x="4253971" y="4864827"/>
                  <a:pt x="4365625" y="4681868"/>
                  <a:pt x="4365625" y="4421386"/>
                </a:cubicBezTo>
                <a:cubicBezTo>
                  <a:pt x="4365625" y="4127830"/>
                  <a:pt x="4279834" y="3907697"/>
                  <a:pt x="4108252" y="3760986"/>
                </a:cubicBezTo>
                <a:cubicBezTo>
                  <a:pt x="3936669" y="3614274"/>
                  <a:pt x="3635904" y="3540919"/>
                  <a:pt x="3205956" y="3540919"/>
                </a:cubicBezTo>
                <a:cubicBezTo>
                  <a:pt x="2833820" y="3540919"/>
                  <a:pt x="2548533" y="3620492"/>
                  <a:pt x="2350095" y="3779639"/>
                </a:cubicBezTo>
                <a:cubicBezTo>
                  <a:pt x="2151658" y="3938786"/>
                  <a:pt x="2035903" y="4189941"/>
                  <a:pt x="2002830" y="4533106"/>
                </a:cubicBezTo>
                <a:lnTo>
                  <a:pt x="198438" y="4533106"/>
                </a:lnTo>
                <a:cubicBezTo>
                  <a:pt x="248047" y="3813704"/>
                  <a:pt x="544645" y="3268001"/>
                  <a:pt x="1088231" y="2895997"/>
                </a:cubicBezTo>
                <a:cubicBezTo>
                  <a:pt x="1631818" y="2523861"/>
                  <a:pt x="2366632" y="2337792"/>
                  <a:pt x="3292674" y="2337792"/>
                </a:cubicBezTo>
                <a:close/>
                <a:moveTo>
                  <a:pt x="6331347" y="9078515"/>
                </a:moveTo>
                <a:moveTo>
                  <a:pt x="1798241" y="7212012"/>
                </a:moveTo>
                <a:cubicBezTo>
                  <a:pt x="1798241" y="7472362"/>
                  <a:pt x="1887141" y="7676951"/>
                  <a:pt x="2064941" y="7825780"/>
                </a:cubicBezTo>
                <a:cubicBezTo>
                  <a:pt x="2242741" y="7974608"/>
                  <a:pt x="2523861" y="8049022"/>
                  <a:pt x="2908300" y="8049022"/>
                </a:cubicBezTo>
                <a:cubicBezTo>
                  <a:pt x="3387857" y="8049022"/>
                  <a:pt x="3750601" y="7922948"/>
                  <a:pt x="3996531" y="7670800"/>
                </a:cubicBezTo>
                <a:cubicBezTo>
                  <a:pt x="4242594" y="7418652"/>
                  <a:pt x="4365625" y="7050749"/>
                  <a:pt x="4365625" y="6567090"/>
                </a:cubicBezTo>
                <a:lnTo>
                  <a:pt x="4365625" y="5866209"/>
                </a:lnTo>
                <a:cubicBezTo>
                  <a:pt x="4258072" y="5953125"/>
                  <a:pt x="4116454" y="6018278"/>
                  <a:pt x="3940770" y="6061670"/>
                </a:cubicBezTo>
                <a:cubicBezTo>
                  <a:pt x="3765087" y="6105062"/>
                  <a:pt x="3447785" y="6159831"/>
                  <a:pt x="2988866" y="6225976"/>
                </a:cubicBezTo>
                <a:cubicBezTo>
                  <a:pt x="2579555" y="6279687"/>
                  <a:pt x="2278790" y="6386115"/>
                  <a:pt x="2086570" y="6545262"/>
                </a:cubicBezTo>
                <a:cubicBezTo>
                  <a:pt x="1894351" y="6704409"/>
                  <a:pt x="1798241" y="6926659"/>
                  <a:pt x="1798241" y="7212012"/>
                </a:cubicBezTo>
                <a:close/>
                <a:moveTo>
                  <a:pt x="1457127" y="9078515"/>
                </a:moveTo>
                <a:moveTo>
                  <a:pt x="2883495" y="0"/>
                </a:moveTo>
                <a:lnTo>
                  <a:pt x="2883495" y="1482130"/>
                </a:lnTo>
                <a:lnTo>
                  <a:pt x="1165820" y="1482130"/>
                </a:lnTo>
                <a:lnTo>
                  <a:pt x="1165820" y="0"/>
                </a:lnTo>
                <a:close/>
                <a:moveTo>
                  <a:pt x="8669139" y="9078515"/>
                </a:moveTo>
                <a:moveTo>
                  <a:pt x="5494338" y="0"/>
                </a:moveTo>
                <a:lnTo>
                  <a:pt x="5494338" y="1482130"/>
                </a:lnTo>
                <a:lnTo>
                  <a:pt x="3782814" y="1482130"/>
                </a:lnTo>
                <a:lnTo>
                  <a:pt x="3782814" y="0"/>
                </a:lnTo>
                <a:close/>
                <a:moveTo>
                  <a:pt x="8669139" y="9078515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06" name="Freeform 4206"/>
          <p:cNvSpPr/>
          <p:nvPr/>
        </p:nvSpPr>
        <p:spPr>
          <a:xfrm rot="0" flipH="0" flipV="0">
            <a:off x="12778231" y="7627661"/>
            <a:ext cx="102393" cy="110728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07" name="Freeform 4207"/>
          <p:cNvSpPr/>
          <p:nvPr/>
        </p:nvSpPr>
        <p:spPr>
          <a:xfrm rot="0" flipH="0" flipV="0">
            <a:off x="12900126" y="7590453"/>
            <a:ext cx="28873" cy="145059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08" name="Freeform 4208"/>
          <p:cNvSpPr/>
          <p:nvPr/>
        </p:nvSpPr>
        <p:spPr>
          <a:xfrm rot="0" flipH="0" flipV="0">
            <a:off x="12951555" y="7627661"/>
            <a:ext cx="98523" cy="107851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09" name="Freeform 4209"/>
          <p:cNvSpPr/>
          <p:nvPr/>
        </p:nvSpPr>
        <p:spPr>
          <a:xfrm rot="0" flipH="0" flipV="0">
            <a:off x="13066690" y="7627661"/>
            <a:ext cx="104873" cy="110728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10" name="Freeform 4210"/>
          <p:cNvSpPr/>
          <p:nvPr/>
        </p:nvSpPr>
        <p:spPr>
          <a:xfrm rot="0" flipH="0" flipV="0">
            <a:off x="13183326" y="7627661"/>
            <a:ext cx="104873" cy="110728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11" name="Freeform 4211"/>
          <p:cNvSpPr/>
          <p:nvPr/>
        </p:nvSpPr>
        <p:spPr>
          <a:xfrm rot="0" flipH="0" flipV="0">
            <a:off x="13305123" y="7627661"/>
            <a:ext cx="98523" cy="107851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12" name="Freeform 4212"/>
          <p:cNvSpPr/>
          <p:nvPr/>
        </p:nvSpPr>
        <p:spPr>
          <a:xfrm rot="0" flipH="0" flipV="0">
            <a:off x="13420952" y="7627661"/>
            <a:ext cx="102393" cy="110728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13" name="Freeform 4213"/>
          <p:cNvSpPr/>
          <p:nvPr/>
        </p:nvSpPr>
        <p:spPr>
          <a:xfrm rot="0" flipH="0" flipV="0">
            <a:off x="13583455" y="7590453"/>
            <a:ext cx="46335" cy="182067"/>
          </a:xfrm>
          <a:custGeom>
            <a:pathLst>
              <a:path w="2895996" h="11379199">
                <a:moveTo>
                  <a:pt x="2895996" y="0"/>
                </a:moveTo>
                <a:lnTo>
                  <a:pt x="2895996" y="1482130"/>
                </a:lnTo>
                <a:lnTo>
                  <a:pt x="1091405" y="1482130"/>
                </a:lnTo>
                <a:lnTo>
                  <a:pt x="1091405" y="0"/>
                </a:lnTo>
                <a:close/>
                <a:moveTo>
                  <a:pt x="9308107" y="9066212"/>
                </a:moveTo>
                <a:moveTo>
                  <a:pt x="2895996" y="2499122"/>
                </a:moveTo>
                <a:lnTo>
                  <a:pt x="2895996" y="9450783"/>
                </a:lnTo>
                <a:cubicBezTo>
                  <a:pt x="2895996" y="10136980"/>
                  <a:pt x="2724414" y="10629899"/>
                  <a:pt x="2381249" y="10929540"/>
                </a:cubicBezTo>
                <a:cubicBezTo>
                  <a:pt x="2038217" y="11229313"/>
                  <a:pt x="1442904" y="11379199"/>
                  <a:pt x="595312" y="11379199"/>
                </a:cubicBezTo>
                <a:cubicBezTo>
                  <a:pt x="491992" y="11379199"/>
                  <a:pt x="392773" y="11375032"/>
                  <a:pt x="297655" y="11366697"/>
                </a:cubicBezTo>
                <a:cubicBezTo>
                  <a:pt x="202539" y="11358495"/>
                  <a:pt x="103320" y="11346126"/>
                  <a:pt x="0" y="11329590"/>
                </a:cubicBezTo>
                <a:lnTo>
                  <a:pt x="0" y="9841308"/>
                </a:lnTo>
                <a:cubicBezTo>
                  <a:pt x="53711" y="9862078"/>
                  <a:pt x="114697" y="9875506"/>
                  <a:pt x="182960" y="9881591"/>
                </a:cubicBezTo>
                <a:cubicBezTo>
                  <a:pt x="251221" y="9887809"/>
                  <a:pt x="320476" y="9890918"/>
                  <a:pt x="390723" y="9890918"/>
                </a:cubicBezTo>
                <a:cubicBezTo>
                  <a:pt x="655306" y="9890918"/>
                  <a:pt x="838199" y="9841308"/>
                  <a:pt x="939402" y="9742090"/>
                </a:cubicBezTo>
                <a:cubicBezTo>
                  <a:pt x="1040738" y="9642871"/>
                  <a:pt x="1091405" y="9506478"/>
                  <a:pt x="1091405" y="9332912"/>
                </a:cubicBezTo>
                <a:lnTo>
                  <a:pt x="1091405" y="2499122"/>
                </a:lnTo>
                <a:close/>
                <a:moveTo>
                  <a:pt x="680898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14" name="Freeform 4214"/>
          <p:cNvSpPr/>
          <p:nvPr/>
        </p:nvSpPr>
        <p:spPr>
          <a:xfrm rot="0" flipH="0" flipV="0">
            <a:off x="13650163" y="7590256"/>
            <a:ext cx="102393" cy="148132"/>
          </a:xfrm>
          <a:custGeom>
            <a:pathLst>
              <a:path w="6399609" h="9258299">
                <a:moveTo>
                  <a:pt x="3292674" y="2337792"/>
                </a:moveTo>
                <a:cubicBezTo>
                  <a:pt x="4264224" y="2337792"/>
                  <a:pt x="4986668" y="2497005"/>
                  <a:pt x="5460008" y="2815431"/>
                </a:cubicBezTo>
                <a:cubicBezTo>
                  <a:pt x="5933348" y="3133725"/>
                  <a:pt x="6170017" y="3582260"/>
                  <a:pt x="6170017" y="4161036"/>
                </a:cubicBezTo>
                <a:lnTo>
                  <a:pt x="6170017" y="7683301"/>
                </a:lnTo>
                <a:cubicBezTo>
                  <a:pt x="6170017" y="7947885"/>
                  <a:pt x="6187612" y="8212468"/>
                  <a:pt x="6222802" y="8477051"/>
                </a:cubicBezTo>
                <a:cubicBezTo>
                  <a:pt x="6257991" y="8741635"/>
                  <a:pt x="6316927" y="8942123"/>
                  <a:pt x="6399609" y="9078515"/>
                </a:cubicBezTo>
                <a:lnTo>
                  <a:pt x="4570214" y="9078515"/>
                </a:lnTo>
                <a:cubicBezTo>
                  <a:pt x="4537141" y="8979297"/>
                  <a:pt x="4509228" y="8876969"/>
                  <a:pt x="4486474" y="8771533"/>
                </a:cubicBezTo>
                <a:cubicBezTo>
                  <a:pt x="4463719" y="8666096"/>
                  <a:pt x="4448241" y="8559668"/>
                  <a:pt x="4440039" y="8452247"/>
                </a:cubicBezTo>
                <a:cubicBezTo>
                  <a:pt x="4187759" y="8712597"/>
                  <a:pt x="3874559" y="8912026"/>
                  <a:pt x="3500438" y="9050536"/>
                </a:cubicBezTo>
                <a:cubicBezTo>
                  <a:pt x="3126317" y="9189044"/>
                  <a:pt x="2703645" y="9258299"/>
                  <a:pt x="2232422" y="9258299"/>
                </a:cubicBezTo>
                <a:cubicBezTo>
                  <a:pt x="1554427" y="9258299"/>
                  <a:pt x="1012825" y="9087775"/>
                  <a:pt x="607616" y="8746728"/>
                </a:cubicBezTo>
                <a:cubicBezTo>
                  <a:pt x="202539" y="8405680"/>
                  <a:pt x="0" y="7918913"/>
                  <a:pt x="0" y="7286426"/>
                </a:cubicBezTo>
                <a:cubicBezTo>
                  <a:pt x="0" y="6674578"/>
                  <a:pt x="190169" y="6206397"/>
                  <a:pt x="570508" y="5881886"/>
                </a:cubicBezTo>
                <a:cubicBezTo>
                  <a:pt x="950846" y="5557242"/>
                  <a:pt x="1643261" y="5339159"/>
                  <a:pt x="2647752" y="5227637"/>
                </a:cubicBezTo>
                <a:cubicBezTo>
                  <a:pt x="3346516" y="5161491"/>
                  <a:pt x="3807487" y="5075701"/>
                  <a:pt x="4030663" y="4970264"/>
                </a:cubicBezTo>
                <a:cubicBezTo>
                  <a:pt x="4253971" y="4864827"/>
                  <a:pt x="4365625" y="4681868"/>
                  <a:pt x="4365625" y="4421386"/>
                </a:cubicBezTo>
                <a:cubicBezTo>
                  <a:pt x="4365625" y="4127830"/>
                  <a:pt x="4279834" y="3907697"/>
                  <a:pt x="4108252" y="3760986"/>
                </a:cubicBezTo>
                <a:cubicBezTo>
                  <a:pt x="3936669" y="3614274"/>
                  <a:pt x="3635904" y="3540919"/>
                  <a:pt x="3205956" y="3540919"/>
                </a:cubicBezTo>
                <a:cubicBezTo>
                  <a:pt x="2833820" y="3540919"/>
                  <a:pt x="2548533" y="3620492"/>
                  <a:pt x="2350095" y="3779639"/>
                </a:cubicBezTo>
                <a:cubicBezTo>
                  <a:pt x="2151658" y="3938786"/>
                  <a:pt x="2035903" y="4189941"/>
                  <a:pt x="2002830" y="4533106"/>
                </a:cubicBezTo>
                <a:lnTo>
                  <a:pt x="198438" y="4533106"/>
                </a:lnTo>
                <a:cubicBezTo>
                  <a:pt x="248047" y="3813704"/>
                  <a:pt x="544645" y="3268001"/>
                  <a:pt x="1088231" y="2895997"/>
                </a:cubicBezTo>
                <a:cubicBezTo>
                  <a:pt x="1631818" y="2523861"/>
                  <a:pt x="2366632" y="2337792"/>
                  <a:pt x="3292674" y="2337792"/>
                </a:cubicBezTo>
                <a:close/>
                <a:moveTo>
                  <a:pt x="6331347" y="9078515"/>
                </a:moveTo>
                <a:moveTo>
                  <a:pt x="1798241" y="7212012"/>
                </a:moveTo>
                <a:cubicBezTo>
                  <a:pt x="1798241" y="7472362"/>
                  <a:pt x="1887141" y="7676951"/>
                  <a:pt x="2064941" y="7825780"/>
                </a:cubicBezTo>
                <a:cubicBezTo>
                  <a:pt x="2242741" y="7974608"/>
                  <a:pt x="2523861" y="8049022"/>
                  <a:pt x="2908300" y="8049022"/>
                </a:cubicBezTo>
                <a:cubicBezTo>
                  <a:pt x="3387857" y="8049022"/>
                  <a:pt x="3750601" y="7922948"/>
                  <a:pt x="3996531" y="7670800"/>
                </a:cubicBezTo>
                <a:cubicBezTo>
                  <a:pt x="4242594" y="7418652"/>
                  <a:pt x="4365625" y="7050749"/>
                  <a:pt x="4365625" y="6567090"/>
                </a:cubicBezTo>
                <a:lnTo>
                  <a:pt x="4365625" y="5866209"/>
                </a:lnTo>
                <a:cubicBezTo>
                  <a:pt x="4258072" y="5953125"/>
                  <a:pt x="4116454" y="6018278"/>
                  <a:pt x="3940770" y="6061670"/>
                </a:cubicBezTo>
                <a:cubicBezTo>
                  <a:pt x="3765087" y="6105062"/>
                  <a:pt x="3447785" y="6159831"/>
                  <a:pt x="2988866" y="6225976"/>
                </a:cubicBezTo>
                <a:cubicBezTo>
                  <a:pt x="2579555" y="6279687"/>
                  <a:pt x="2278790" y="6386115"/>
                  <a:pt x="2086570" y="6545262"/>
                </a:cubicBezTo>
                <a:cubicBezTo>
                  <a:pt x="1894351" y="6704409"/>
                  <a:pt x="1798241" y="6926659"/>
                  <a:pt x="1798241" y="7212012"/>
                </a:cubicBezTo>
                <a:close/>
                <a:moveTo>
                  <a:pt x="1457127" y="9078515"/>
                </a:moveTo>
                <a:moveTo>
                  <a:pt x="2883495" y="0"/>
                </a:moveTo>
                <a:lnTo>
                  <a:pt x="2883495" y="1482130"/>
                </a:lnTo>
                <a:lnTo>
                  <a:pt x="1165820" y="1482130"/>
                </a:lnTo>
                <a:lnTo>
                  <a:pt x="1165820" y="0"/>
                </a:lnTo>
                <a:close/>
                <a:moveTo>
                  <a:pt x="8669139" y="9078515"/>
                </a:moveTo>
                <a:moveTo>
                  <a:pt x="5494338" y="0"/>
                </a:moveTo>
                <a:lnTo>
                  <a:pt x="5494338" y="1482130"/>
                </a:lnTo>
                <a:lnTo>
                  <a:pt x="3782814" y="1482130"/>
                </a:lnTo>
                <a:lnTo>
                  <a:pt x="3782814" y="0"/>
                </a:lnTo>
                <a:close/>
                <a:moveTo>
                  <a:pt x="8669139" y="9078515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15" name="Freeform 4215"/>
          <p:cNvSpPr/>
          <p:nvPr/>
        </p:nvSpPr>
        <p:spPr>
          <a:xfrm rot="0" flipH="0" flipV="0">
            <a:off x="13772057" y="7590453"/>
            <a:ext cx="28873" cy="145059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16" name="Freeform 4216"/>
          <p:cNvSpPr/>
          <p:nvPr/>
        </p:nvSpPr>
        <p:spPr>
          <a:xfrm rot="0" flipH="0" flipV="0">
            <a:off x="13824279" y="7590453"/>
            <a:ext cx="28873" cy="145059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17" name="Freeform 4217"/>
          <p:cNvSpPr/>
          <p:nvPr/>
        </p:nvSpPr>
        <p:spPr>
          <a:xfrm rot="0" flipH="0" flipV="0">
            <a:off x="13870549" y="7627661"/>
            <a:ext cx="104873" cy="110728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18" name="Freeform 4218"/>
          <p:cNvSpPr/>
          <p:nvPr/>
        </p:nvSpPr>
        <p:spPr>
          <a:xfrm rot="0" flipH="0" flipV="0">
            <a:off x="13987185" y="7627661"/>
            <a:ext cx="104873" cy="110728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19" name="Freeform 4219"/>
          <p:cNvSpPr/>
          <p:nvPr/>
        </p:nvSpPr>
        <p:spPr>
          <a:xfrm rot="0" flipH="0" flipV="0">
            <a:off x="14108981" y="7627661"/>
            <a:ext cx="98523" cy="107851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20" name="Freeform 4220"/>
          <p:cNvSpPr/>
          <p:nvPr/>
        </p:nvSpPr>
        <p:spPr>
          <a:xfrm rot="0" flipH="0" flipV="0">
            <a:off x="14285562" y="7590453"/>
            <a:ext cx="98523" cy="145059"/>
          </a:xfrm>
          <a:custGeom>
            <a:pathLst>
              <a:path w="6157714" h="9066212">
                <a:moveTo>
                  <a:pt x="1798241" y="0"/>
                </a:moveTo>
                <a:lnTo>
                  <a:pt x="1798241" y="3416895"/>
                </a:lnTo>
                <a:lnTo>
                  <a:pt x="1841699" y="3416895"/>
                </a:lnTo>
                <a:cubicBezTo>
                  <a:pt x="2031934" y="3090267"/>
                  <a:pt x="2301677" y="2826742"/>
                  <a:pt x="2650927" y="2626320"/>
                </a:cubicBezTo>
                <a:cubicBezTo>
                  <a:pt x="3000309" y="2425766"/>
                  <a:pt x="3373438" y="2325489"/>
                  <a:pt x="3770313" y="2325489"/>
                </a:cubicBezTo>
                <a:cubicBezTo>
                  <a:pt x="4605338" y="2325489"/>
                  <a:pt x="5211961" y="2538412"/>
                  <a:pt x="5590183" y="2964259"/>
                </a:cubicBezTo>
                <a:cubicBezTo>
                  <a:pt x="5968537" y="3390106"/>
                  <a:pt x="6157714" y="4055666"/>
                  <a:pt x="6157714" y="4960937"/>
                </a:cubicBezTo>
                <a:lnTo>
                  <a:pt x="6157714" y="9066212"/>
                </a:lnTo>
                <a:lnTo>
                  <a:pt x="4353124" y="9066212"/>
                </a:lnTo>
                <a:lnTo>
                  <a:pt x="4353124" y="5302052"/>
                </a:lnTo>
                <a:cubicBezTo>
                  <a:pt x="4353124" y="4789421"/>
                  <a:pt x="4265282" y="4401873"/>
                  <a:pt x="4089599" y="4139406"/>
                </a:cubicBezTo>
                <a:cubicBezTo>
                  <a:pt x="3913915" y="3876807"/>
                  <a:pt x="3617317" y="3745508"/>
                  <a:pt x="3199805" y="3745508"/>
                </a:cubicBezTo>
                <a:cubicBezTo>
                  <a:pt x="2699610" y="3745508"/>
                  <a:pt x="2340967" y="3894336"/>
                  <a:pt x="2123877" y="4191992"/>
                </a:cubicBezTo>
                <a:cubicBezTo>
                  <a:pt x="1906786" y="4489648"/>
                  <a:pt x="1798241" y="4946518"/>
                  <a:pt x="1798241" y="5562600"/>
                </a:cubicBezTo>
                <a:lnTo>
                  <a:pt x="179824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7783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21" name="Freeform 4221"/>
          <p:cNvSpPr/>
          <p:nvPr/>
        </p:nvSpPr>
        <p:spPr>
          <a:xfrm rot="0" flipH="0" flipV="0">
            <a:off x="14406651" y="7590453"/>
            <a:ext cx="28873" cy="145059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22" name="Freeform 4222"/>
          <p:cNvSpPr/>
          <p:nvPr/>
        </p:nvSpPr>
        <p:spPr>
          <a:xfrm rot="0" flipH="0" flipV="0">
            <a:off x="14458079" y="7630439"/>
            <a:ext cx="98523" cy="107949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23" name="Freeform 4223"/>
          <p:cNvSpPr/>
          <p:nvPr/>
        </p:nvSpPr>
        <p:spPr>
          <a:xfrm rot="0" flipH="0" flipV="0">
            <a:off x="14580952" y="7590453"/>
            <a:ext cx="103882" cy="145059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24" name="Freeform 4224"/>
          <p:cNvSpPr/>
          <p:nvPr/>
        </p:nvSpPr>
        <p:spPr>
          <a:xfrm rot="0" flipH="0" flipV="0">
            <a:off x="14697588" y="7590453"/>
            <a:ext cx="103882" cy="145059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25" name="Freeform 4225"/>
          <p:cNvSpPr/>
          <p:nvPr/>
        </p:nvSpPr>
        <p:spPr>
          <a:xfrm rot="0" flipH="0" flipV="0">
            <a:off x="14807184" y="7627661"/>
            <a:ext cx="102393" cy="110728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26" name="Freeform 4226"/>
          <p:cNvSpPr/>
          <p:nvPr/>
        </p:nvSpPr>
        <p:spPr>
          <a:xfrm rot="0" flipH="0" flipV="0">
            <a:off x="14923125" y="7627661"/>
            <a:ext cx="97332" cy="110728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27" name="Freeform 4227"/>
          <p:cNvSpPr/>
          <p:nvPr/>
        </p:nvSpPr>
        <p:spPr>
          <a:xfrm rot="0" flipH="0" flipV="0">
            <a:off x="15026388" y="7590453"/>
            <a:ext cx="67668" cy="145059"/>
          </a:xfrm>
          <a:custGeom>
            <a:pathLst>
              <a:path w="4229298" h="9066212">
                <a:moveTo>
                  <a:pt x="3274218" y="0"/>
                </a:moveTo>
                <a:cubicBezTo>
                  <a:pt x="3398308" y="0"/>
                  <a:pt x="3563672" y="6217"/>
                  <a:pt x="3770312" y="18653"/>
                </a:cubicBezTo>
                <a:cubicBezTo>
                  <a:pt x="3977084" y="31089"/>
                  <a:pt x="4130079" y="41408"/>
                  <a:pt x="4229298" y="49609"/>
                </a:cubicBezTo>
                <a:lnTo>
                  <a:pt x="4229298" y="1395412"/>
                </a:lnTo>
                <a:cubicBezTo>
                  <a:pt x="4109310" y="1382977"/>
                  <a:pt x="3994546" y="1373650"/>
                  <a:pt x="3885009" y="1367433"/>
                </a:cubicBezTo>
                <a:cubicBezTo>
                  <a:pt x="3775471" y="1361215"/>
                  <a:pt x="3673144" y="1358106"/>
                  <a:pt x="3578026" y="1358106"/>
                </a:cubicBezTo>
                <a:cubicBezTo>
                  <a:pt x="3325878" y="1358106"/>
                  <a:pt x="3147086" y="1412875"/>
                  <a:pt x="3041650" y="1522412"/>
                </a:cubicBezTo>
                <a:cubicBezTo>
                  <a:pt x="2936213" y="1631950"/>
                  <a:pt x="2883495" y="1856250"/>
                  <a:pt x="2883495" y="2195314"/>
                </a:cubicBezTo>
                <a:lnTo>
                  <a:pt x="2883495" y="2499122"/>
                </a:lnTo>
                <a:lnTo>
                  <a:pt x="4130079" y="2499122"/>
                </a:lnTo>
                <a:lnTo>
                  <a:pt x="4130079" y="3708400"/>
                </a:lnTo>
                <a:lnTo>
                  <a:pt x="2883495" y="3708400"/>
                </a:lnTo>
                <a:lnTo>
                  <a:pt x="2883495" y="9066212"/>
                </a:lnTo>
                <a:lnTo>
                  <a:pt x="1079103" y="9066212"/>
                </a:lnTo>
                <a:lnTo>
                  <a:pt x="1079103" y="3708400"/>
                </a:lnTo>
                <a:lnTo>
                  <a:pt x="0" y="3708400"/>
                </a:lnTo>
                <a:lnTo>
                  <a:pt x="0" y="2499122"/>
                </a:lnTo>
                <a:lnTo>
                  <a:pt x="1079103" y="2499122"/>
                </a:lnTo>
                <a:lnTo>
                  <a:pt x="1079103" y="2046486"/>
                </a:lnTo>
                <a:cubicBezTo>
                  <a:pt x="1079103" y="1364390"/>
                  <a:pt x="1276482" y="852818"/>
                  <a:pt x="1671240" y="511770"/>
                </a:cubicBezTo>
                <a:cubicBezTo>
                  <a:pt x="2065998" y="170590"/>
                  <a:pt x="2600325" y="0"/>
                  <a:pt x="3274218" y="0"/>
                </a:cubicBezTo>
                <a:close/>
                <a:moveTo>
                  <a:pt x="906621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28" name="Freeform 4228"/>
          <p:cNvSpPr/>
          <p:nvPr/>
        </p:nvSpPr>
        <p:spPr>
          <a:xfrm rot="0" flipH="0" flipV="0">
            <a:off x="15092764" y="7630439"/>
            <a:ext cx="107950" cy="142081"/>
          </a:xfrm>
          <a:custGeom>
            <a:pathLst>
              <a:path w="6746874" h="8880077">
                <a:moveTo>
                  <a:pt x="1934765" y="0"/>
                </a:moveTo>
                <a:lnTo>
                  <a:pt x="3423046" y="4495800"/>
                </a:lnTo>
                <a:lnTo>
                  <a:pt x="3447850" y="4495800"/>
                </a:lnTo>
                <a:lnTo>
                  <a:pt x="4880371" y="0"/>
                </a:lnTo>
                <a:lnTo>
                  <a:pt x="6746874" y="0"/>
                </a:lnTo>
                <a:lnTo>
                  <a:pt x="3956247" y="7515819"/>
                </a:lnTo>
                <a:cubicBezTo>
                  <a:pt x="3790883" y="7954102"/>
                  <a:pt x="3536618" y="8291048"/>
                  <a:pt x="3193454" y="8526660"/>
                </a:cubicBezTo>
                <a:cubicBezTo>
                  <a:pt x="2850421" y="8762271"/>
                  <a:pt x="2406054" y="8880077"/>
                  <a:pt x="1860350" y="8880077"/>
                </a:cubicBezTo>
                <a:cubicBezTo>
                  <a:pt x="1599868" y="8880077"/>
                  <a:pt x="1379669" y="8873859"/>
                  <a:pt x="1199752" y="8861424"/>
                </a:cubicBezTo>
                <a:cubicBezTo>
                  <a:pt x="1019968" y="8849121"/>
                  <a:pt x="835024" y="8832650"/>
                  <a:pt x="644921" y="8812013"/>
                </a:cubicBezTo>
                <a:lnTo>
                  <a:pt x="644921" y="7329883"/>
                </a:lnTo>
                <a:cubicBezTo>
                  <a:pt x="863996" y="7354622"/>
                  <a:pt x="1043780" y="7371092"/>
                  <a:pt x="1184274" y="7379294"/>
                </a:cubicBezTo>
                <a:cubicBezTo>
                  <a:pt x="1324900" y="7387629"/>
                  <a:pt x="1459308" y="7391796"/>
                  <a:pt x="1587499" y="7391796"/>
                </a:cubicBezTo>
                <a:cubicBezTo>
                  <a:pt x="1843748" y="7391796"/>
                  <a:pt x="2042119" y="7313215"/>
                  <a:pt x="2182613" y="7156052"/>
                </a:cubicBezTo>
                <a:cubicBezTo>
                  <a:pt x="2323239" y="6999022"/>
                  <a:pt x="2393552" y="6802701"/>
                  <a:pt x="2393552" y="6567090"/>
                </a:cubicBezTo>
                <a:cubicBezTo>
                  <a:pt x="2393552" y="6505046"/>
                  <a:pt x="2389385" y="6444059"/>
                  <a:pt x="2381050" y="6384131"/>
                </a:cubicBezTo>
                <a:cubicBezTo>
                  <a:pt x="2372848" y="6324203"/>
                  <a:pt x="2350160" y="6248731"/>
                  <a:pt x="2312986" y="6157714"/>
                </a:cubicBezTo>
                <a:lnTo>
                  <a:pt x="0" y="0"/>
                </a:lnTo>
                <a:close/>
                <a:moveTo>
                  <a:pt x="664765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29" name="Freeform 4229"/>
          <p:cNvSpPr/>
          <p:nvPr/>
        </p:nvSpPr>
        <p:spPr>
          <a:xfrm rot="0" flipH="0" flipV="0">
            <a:off x="15211323" y="7590453"/>
            <a:ext cx="28873" cy="145059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30" name="Freeform 4230"/>
          <p:cNvSpPr/>
          <p:nvPr/>
        </p:nvSpPr>
        <p:spPr>
          <a:xfrm rot="0" flipH="0" flipV="0">
            <a:off x="15263545" y="7590453"/>
            <a:ext cx="28873" cy="145059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31" name="Freeform 4231"/>
          <p:cNvSpPr/>
          <p:nvPr/>
        </p:nvSpPr>
        <p:spPr>
          <a:xfrm rot="0" flipH="0" flipV="0">
            <a:off x="15317552" y="7590453"/>
            <a:ext cx="103882" cy="145059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32" name="Freeform 4232"/>
          <p:cNvSpPr/>
          <p:nvPr/>
        </p:nvSpPr>
        <p:spPr>
          <a:xfrm rot="0" flipH="0" flipV="0">
            <a:off x="15434188" y="7590453"/>
            <a:ext cx="103882" cy="145059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33" name="Freeform 4233"/>
          <p:cNvSpPr/>
          <p:nvPr/>
        </p:nvSpPr>
        <p:spPr>
          <a:xfrm rot="0" flipH="0" flipV="0">
            <a:off x="15543784" y="7627661"/>
            <a:ext cx="102393" cy="110728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34" name="Rectangle 4234"/>
          <p:cNvSpPr/>
          <p:nvPr/>
        </p:nvSpPr>
        <p:spPr>
          <a:xfrm rot="0" flipH="0" flipV="0">
            <a:off x="12407750" y="7830448"/>
            <a:ext cx="4635195" cy="804426"/>
          </a:xfrm>
          <a:prstGeom prst="rect">
            <a:avLst/>
          </a:prstGeom>
        </p:spPr>
      </p:sp>
      <p:sp>
        <p:nvSpPr>
          <p:cNvPr id="4235" name="Freeform 4235"/>
          <p:cNvSpPr/>
          <p:nvPr/>
        </p:nvSpPr>
        <p:spPr>
          <a:xfrm rot="0" flipH="0" flipV="0">
            <a:off x="12407550" y="7870869"/>
            <a:ext cx="124720" cy="145059"/>
          </a:xfrm>
          <a:custGeom>
            <a:pathLst>
              <a:path w="7795021" h="9066212">
                <a:moveTo>
                  <a:pt x="1308496" y="0"/>
                </a:moveTo>
                <a:lnTo>
                  <a:pt x="3900685" y="7856934"/>
                </a:lnTo>
                <a:lnTo>
                  <a:pt x="3925490" y="7856934"/>
                </a:lnTo>
                <a:lnTo>
                  <a:pt x="6542285" y="0"/>
                </a:lnTo>
                <a:lnTo>
                  <a:pt x="7795021" y="0"/>
                </a:lnTo>
                <a:lnTo>
                  <a:pt x="4570411" y="9066212"/>
                </a:lnTo>
                <a:lnTo>
                  <a:pt x="3200002" y="9066212"/>
                </a:lnTo>
                <a:lnTo>
                  <a:pt x="0" y="0"/>
                </a:lnTo>
                <a:close/>
                <a:moveTo>
                  <a:pt x="907871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36" name="Freeform 4236"/>
          <p:cNvSpPr/>
          <p:nvPr/>
        </p:nvSpPr>
        <p:spPr>
          <a:xfrm rot="0" flipH="0" flipV="0">
            <a:off x="12529495" y="7872457"/>
            <a:ext cx="98720" cy="145951"/>
          </a:xfrm>
          <a:custGeom>
            <a:pathLst>
              <a:path w="6170018" h="9121972">
                <a:moveTo>
                  <a:pt x="3038475" y="2251075"/>
                </a:moveTo>
                <a:cubicBezTo>
                  <a:pt x="3931444" y="2251075"/>
                  <a:pt x="4564989" y="2410288"/>
                  <a:pt x="4939110" y="2728714"/>
                </a:cubicBezTo>
                <a:cubicBezTo>
                  <a:pt x="5313231" y="3047008"/>
                  <a:pt x="5500291" y="3472788"/>
                  <a:pt x="5500291" y="4006056"/>
                </a:cubicBezTo>
                <a:cubicBezTo>
                  <a:pt x="5500291" y="6283986"/>
                  <a:pt x="5500291" y="7546975"/>
                  <a:pt x="5500291" y="7795022"/>
                </a:cubicBezTo>
                <a:cubicBezTo>
                  <a:pt x="5500291" y="8043068"/>
                  <a:pt x="5613996" y="8167092"/>
                  <a:pt x="5841405" y="8167092"/>
                </a:cubicBezTo>
                <a:cubicBezTo>
                  <a:pt x="5891015" y="8167092"/>
                  <a:pt x="5944725" y="8160874"/>
                  <a:pt x="6002536" y="8148439"/>
                </a:cubicBezTo>
                <a:cubicBezTo>
                  <a:pt x="6060480" y="8136003"/>
                  <a:pt x="6116307" y="8121517"/>
                  <a:pt x="6170018" y="8104981"/>
                </a:cubicBezTo>
                <a:lnTo>
                  <a:pt x="6170018" y="8942189"/>
                </a:lnTo>
                <a:cubicBezTo>
                  <a:pt x="6070799" y="9000132"/>
                  <a:pt x="5956102" y="9044582"/>
                  <a:pt x="5825927" y="9075538"/>
                </a:cubicBezTo>
                <a:cubicBezTo>
                  <a:pt x="5695752" y="9106494"/>
                  <a:pt x="5554134" y="9121972"/>
                  <a:pt x="5401072" y="9121972"/>
                </a:cubicBezTo>
                <a:cubicBezTo>
                  <a:pt x="5103416" y="9121972"/>
                  <a:pt x="4876007" y="9038298"/>
                  <a:pt x="4718844" y="8870950"/>
                </a:cubicBezTo>
                <a:cubicBezTo>
                  <a:pt x="4561814" y="8703468"/>
                  <a:pt x="4483299" y="8448146"/>
                  <a:pt x="4483299" y="8104981"/>
                </a:cubicBezTo>
                <a:cubicBezTo>
                  <a:pt x="4198078" y="8444045"/>
                  <a:pt x="3861131" y="8698309"/>
                  <a:pt x="3472458" y="8867775"/>
                </a:cubicBezTo>
                <a:cubicBezTo>
                  <a:pt x="3083918" y="9037239"/>
                  <a:pt x="2649869" y="9121972"/>
                  <a:pt x="2170311" y="9121972"/>
                </a:cubicBezTo>
                <a:cubicBezTo>
                  <a:pt x="1492317" y="9121972"/>
                  <a:pt x="961099" y="8961768"/>
                  <a:pt x="576660" y="8641358"/>
                </a:cubicBezTo>
                <a:cubicBezTo>
                  <a:pt x="192220" y="8320947"/>
                  <a:pt x="0" y="7867253"/>
                  <a:pt x="0" y="7280275"/>
                </a:cubicBezTo>
                <a:cubicBezTo>
                  <a:pt x="0" y="6689063"/>
                  <a:pt x="188053" y="6220883"/>
                  <a:pt x="564158" y="5875734"/>
                </a:cubicBezTo>
                <a:cubicBezTo>
                  <a:pt x="940396" y="5530453"/>
                  <a:pt x="1825096" y="5271029"/>
                  <a:pt x="3218260" y="5097462"/>
                </a:cubicBezTo>
                <a:cubicBezTo>
                  <a:pt x="3689615" y="5035418"/>
                  <a:pt x="4008967" y="4944467"/>
                  <a:pt x="4176316" y="4824611"/>
                </a:cubicBezTo>
                <a:cubicBezTo>
                  <a:pt x="4343797" y="4704754"/>
                  <a:pt x="4427538" y="4524904"/>
                  <a:pt x="4427538" y="4285059"/>
                </a:cubicBezTo>
                <a:cubicBezTo>
                  <a:pt x="4427538" y="3921257"/>
                  <a:pt x="4310725" y="3649464"/>
                  <a:pt x="4077097" y="3469679"/>
                </a:cubicBezTo>
                <a:cubicBezTo>
                  <a:pt x="3843603" y="3289763"/>
                  <a:pt x="3472590" y="3199804"/>
                  <a:pt x="2964061" y="3199804"/>
                </a:cubicBezTo>
                <a:cubicBezTo>
                  <a:pt x="2430794" y="3199804"/>
                  <a:pt x="2030810" y="3301140"/>
                  <a:pt x="1764110" y="3503811"/>
                </a:cubicBezTo>
                <a:cubicBezTo>
                  <a:pt x="1497542" y="3706349"/>
                  <a:pt x="1353873" y="4020542"/>
                  <a:pt x="1333104" y="4446389"/>
                </a:cubicBezTo>
                <a:lnTo>
                  <a:pt x="254199" y="4446389"/>
                </a:lnTo>
                <a:cubicBezTo>
                  <a:pt x="287272" y="3718785"/>
                  <a:pt x="543587" y="3171031"/>
                  <a:pt x="1023144" y="2803128"/>
                </a:cubicBezTo>
                <a:cubicBezTo>
                  <a:pt x="1502702" y="2435092"/>
                  <a:pt x="2174479" y="2251075"/>
                  <a:pt x="3038475" y="2251075"/>
                </a:cubicBezTo>
                <a:close/>
                <a:moveTo>
                  <a:pt x="6256933" y="8966993"/>
                </a:moveTo>
                <a:moveTo>
                  <a:pt x="1141016" y="7199709"/>
                </a:moveTo>
                <a:cubicBezTo>
                  <a:pt x="1141016" y="7505567"/>
                  <a:pt x="1252604" y="7743296"/>
                  <a:pt x="1475780" y="7912893"/>
                </a:cubicBezTo>
                <a:cubicBezTo>
                  <a:pt x="1699088" y="8082359"/>
                  <a:pt x="2011231" y="8167092"/>
                  <a:pt x="2412207" y="8167092"/>
                </a:cubicBezTo>
                <a:cubicBezTo>
                  <a:pt x="3019954" y="8167092"/>
                  <a:pt x="3505729" y="8016213"/>
                  <a:pt x="3869532" y="7714456"/>
                </a:cubicBezTo>
                <a:cubicBezTo>
                  <a:pt x="4233334" y="7412566"/>
                  <a:pt x="4415235" y="7075620"/>
                  <a:pt x="4415235" y="6703615"/>
                </a:cubicBezTo>
                <a:lnTo>
                  <a:pt x="4415235" y="5574903"/>
                </a:lnTo>
                <a:cubicBezTo>
                  <a:pt x="4233334" y="5703093"/>
                  <a:pt x="3997656" y="5789943"/>
                  <a:pt x="3708202" y="5835451"/>
                </a:cubicBezTo>
                <a:cubicBezTo>
                  <a:pt x="3418880" y="5880827"/>
                  <a:pt x="3034440" y="5936588"/>
                  <a:pt x="2554883" y="6002734"/>
                </a:cubicBezTo>
                <a:cubicBezTo>
                  <a:pt x="2075326" y="6073113"/>
                  <a:pt x="1719792" y="6203421"/>
                  <a:pt x="1488282" y="6393656"/>
                </a:cubicBezTo>
                <a:cubicBezTo>
                  <a:pt x="1256771" y="6583759"/>
                  <a:pt x="1141016" y="6852443"/>
                  <a:pt x="1141016" y="7199709"/>
                </a:cubicBezTo>
                <a:close/>
                <a:moveTo>
                  <a:pt x="1308299" y="8966993"/>
                </a:moveTo>
                <a:moveTo>
                  <a:pt x="2375099" y="0"/>
                </a:moveTo>
                <a:lnTo>
                  <a:pt x="2375099" y="1320998"/>
                </a:lnTo>
                <a:lnTo>
                  <a:pt x="1234083" y="1320998"/>
                </a:lnTo>
                <a:lnTo>
                  <a:pt x="1234083" y="0"/>
                </a:lnTo>
                <a:close/>
                <a:moveTo>
                  <a:pt x="8508008" y="8966993"/>
                </a:moveTo>
                <a:moveTo>
                  <a:pt x="4762500" y="0"/>
                </a:moveTo>
                <a:lnTo>
                  <a:pt x="4762500" y="1320998"/>
                </a:lnTo>
                <a:lnTo>
                  <a:pt x="3621485" y="1320998"/>
                </a:lnTo>
                <a:lnTo>
                  <a:pt x="3621485" y="0"/>
                </a:lnTo>
                <a:close/>
                <a:moveTo>
                  <a:pt x="8508008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37" name="Freeform 4237"/>
          <p:cNvSpPr/>
          <p:nvPr/>
        </p:nvSpPr>
        <p:spPr>
          <a:xfrm rot="0" flipH="0" flipV="0">
            <a:off x="12645259" y="7870869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38" name="Freeform 4238"/>
          <p:cNvSpPr/>
          <p:nvPr/>
        </p:nvSpPr>
        <p:spPr>
          <a:xfrm rot="0" flipH="0" flipV="0">
            <a:off x="12678168" y="7879404"/>
            <a:ext cx="56156" cy="136524"/>
          </a:xfrm>
          <a:custGeom>
            <a:pathLst>
              <a:path w="3509764" h="8532812">
                <a:moveTo>
                  <a:pt x="2201267" y="0"/>
                </a:moveTo>
                <a:lnTo>
                  <a:pt x="2201267" y="1965722"/>
                </a:lnTo>
                <a:lnTo>
                  <a:pt x="3509764" y="1965722"/>
                </a:lnTo>
                <a:lnTo>
                  <a:pt x="3509764" y="2920802"/>
                </a:lnTo>
                <a:lnTo>
                  <a:pt x="2201267" y="2920802"/>
                </a:lnTo>
                <a:lnTo>
                  <a:pt x="2201267" y="7032030"/>
                </a:lnTo>
                <a:cubicBezTo>
                  <a:pt x="2201267" y="7358658"/>
                  <a:pt x="2309812" y="7531298"/>
                  <a:pt x="2526903" y="7549952"/>
                </a:cubicBezTo>
                <a:cubicBezTo>
                  <a:pt x="2743994" y="7568472"/>
                  <a:pt x="2970345" y="7577733"/>
                  <a:pt x="3205956" y="7577733"/>
                </a:cubicBezTo>
                <a:lnTo>
                  <a:pt x="3509764" y="7577733"/>
                </a:lnTo>
                <a:lnTo>
                  <a:pt x="3509764" y="8532812"/>
                </a:lnTo>
                <a:lnTo>
                  <a:pt x="2616795" y="8532812"/>
                </a:lnTo>
                <a:cubicBezTo>
                  <a:pt x="2025584" y="8532812"/>
                  <a:pt x="1628709" y="8427376"/>
                  <a:pt x="1426170" y="8216503"/>
                </a:cubicBezTo>
                <a:cubicBezTo>
                  <a:pt x="1223632" y="8005630"/>
                  <a:pt x="1122362" y="7652147"/>
                  <a:pt x="1122362" y="7156053"/>
                </a:cubicBezTo>
                <a:lnTo>
                  <a:pt x="1122362" y="2920802"/>
                </a:lnTo>
                <a:lnTo>
                  <a:pt x="0" y="2920802"/>
                </a:lnTo>
                <a:lnTo>
                  <a:pt x="0" y="1965722"/>
                </a:lnTo>
                <a:lnTo>
                  <a:pt x="1122362" y="1965722"/>
                </a:lnTo>
                <a:lnTo>
                  <a:pt x="1122362" y="0"/>
                </a:lnTo>
                <a:close/>
                <a:moveTo>
                  <a:pt x="8421092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39" name="Freeform 4239"/>
          <p:cNvSpPr/>
          <p:nvPr/>
        </p:nvSpPr>
        <p:spPr>
          <a:xfrm rot="0" flipH="0" flipV="0">
            <a:off x="12745091" y="7872457"/>
            <a:ext cx="101996" cy="145951"/>
          </a:xfrm>
          <a:custGeom>
            <a:pathLst>
              <a:path w="6374805" h="9121972">
                <a:moveTo>
                  <a:pt x="3187304" y="2251075"/>
                </a:moveTo>
                <a:cubicBezTo>
                  <a:pt x="4179491" y="2251075"/>
                  <a:pt x="4958755" y="2571485"/>
                  <a:pt x="5525096" y="3212306"/>
                </a:cubicBezTo>
                <a:cubicBezTo>
                  <a:pt x="6091569" y="3853127"/>
                  <a:pt x="6374805" y="4679950"/>
                  <a:pt x="6374805" y="5692775"/>
                </a:cubicBezTo>
                <a:cubicBezTo>
                  <a:pt x="6374805" y="6713934"/>
                  <a:pt x="6085417" y="7540757"/>
                  <a:pt x="5506641" y="8173243"/>
                </a:cubicBezTo>
                <a:cubicBezTo>
                  <a:pt x="4927865" y="8805730"/>
                  <a:pt x="4154753" y="9121972"/>
                  <a:pt x="3187304" y="9121972"/>
                </a:cubicBezTo>
                <a:cubicBezTo>
                  <a:pt x="2236523" y="9121972"/>
                  <a:pt x="1467578" y="8810889"/>
                  <a:pt x="880468" y="8188722"/>
                </a:cubicBezTo>
                <a:cubicBezTo>
                  <a:pt x="293490" y="7566554"/>
                  <a:pt x="0" y="6734572"/>
                  <a:pt x="0" y="5692775"/>
                </a:cubicBezTo>
                <a:cubicBezTo>
                  <a:pt x="0" y="4650978"/>
                  <a:pt x="287272" y="3816945"/>
                  <a:pt x="861815" y="3190676"/>
                </a:cubicBezTo>
                <a:cubicBezTo>
                  <a:pt x="1436490" y="2564275"/>
                  <a:pt x="2211652" y="2251075"/>
                  <a:pt x="3187304" y="2251075"/>
                </a:cubicBezTo>
                <a:close/>
                <a:moveTo>
                  <a:pt x="6256933" y="8966993"/>
                </a:moveTo>
                <a:moveTo>
                  <a:pt x="1141016" y="5692775"/>
                </a:moveTo>
                <a:cubicBezTo>
                  <a:pt x="1141016" y="6445117"/>
                  <a:pt x="1333236" y="7045589"/>
                  <a:pt x="1717675" y="7494190"/>
                </a:cubicBezTo>
                <a:cubicBezTo>
                  <a:pt x="2102115" y="7942791"/>
                  <a:pt x="2591991" y="8167092"/>
                  <a:pt x="3187304" y="8167092"/>
                </a:cubicBezTo>
                <a:cubicBezTo>
                  <a:pt x="3778515" y="8167092"/>
                  <a:pt x="4267399" y="7941799"/>
                  <a:pt x="4653955" y="7491214"/>
                </a:cubicBezTo>
                <a:cubicBezTo>
                  <a:pt x="5040511" y="7040496"/>
                  <a:pt x="5233790" y="6441016"/>
                  <a:pt x="5233790" y="5692775"/>
                </a:cubicBezTo>
                <a:cubicBezTo>
                  <a:pt x="5233790" y="4944533"/>
                  <a:pt x="5041504" y="4342011"/>
                  <a:pt x="4656932" y="3885208"/>
                </a:cubicBezTo>
                <a:cubicBezTo>
                  <a:pt x="4272492" y="3428272"/>
                  <a:pt x="3778515" y="3199804"/>
                  <a:pt x="3175000" y="3199804"/>
                </a:cubicBezTo>
                <a:cubicBezTo>
                  <a:pt x="2596224" y="3199804"/>
                  <a:pt x="2112500" y="3424105"/>
                  <a:pt x="1723827" y="3872706"/>
                </a:cubicBezTo>
                <a:cubicBezTo>
                  <a:pt x="1335286" y="4321307"/>
                  <a:pt x="1141016" y="4927997"/>
                  <a:pt x="1141016" y="5692775"/>
                </a:cubicBezTo>
                <a:close/>
                <a:moveTo>
                  <a:pt x="2815233" y="8966993"/>
                </a:moveTo>
                <a:moveTo>
                  <a:pt x="2573536" y="0"/>
                </a:moveTo>
                <a:lnTo>
                  <a:pt x="2573536" y="1320998"/>
                </a:lnTo>
                <a:lnTo>
                  <a:pt x="1432521" y="1320998"/>
                </a:lnTo>
                <a:lnTo>
                  <a:pt x="1432521" y="0"/>
                </a:lnTo>
                <a:close/>
                <a:moveTo>
                  <a:pt x="8508008" y="8966993"/>
                </a:moveTo>
                <a:moveTo>
                  <a:pt x="4960938" y="0"/>
                </a:moveTo>
                <a:lnTo>
                  <a:pt x="4960938" y="1320998"/>
                </a:lnTo>
                <a:lnTo>
                  <a:pt x="3819922" y="1320998"/>
                </a:lnTo>
                <a:lnTo>
                  <a:pt x="3819922" y="0"/>
                </a:lnTo>
                <a:close/>
                <a:moveTo>
                  <a:pt x="8508008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40" name="Freeform 4240"/>
          <p:cNvSpPr/>
          <p:nvPr/>
        </p:nvSpPr>
        <p:spPr>
          <a:xfrm rot="0" flipH="0" flipV="0">
            <a:off x="12860635" y="7908474"/>
            <a:ext cx="89296" cy="109934"/>
          </a:xfrm>
          <a:custGeom>
            <a:pathLst>
              <a:path w="5581055" h="6870897">
                <a:moveTo>
                  <a:pt x="2604492" y="0"/>
                </a:moveTo>
                <a:cubicBezTo>
                  <a:pt x="3489127" y="0"/>
                  <a:pt x="4146418" y="171582"/>
                  <a:pt x="4576366" y="514747"/>
                </a:cubicBezTo>
                <a:cubicBezTo>
                  <a:pt x="5006313" y="857911"/>
                  <a:pt x="5241991" y="1370541"/>
                  <a:pt x="5283398" y="2052637"/>
                </a:cubicBezTo>
                <a:lnTo>
                  <a:pt x="4204295" y="2052637"/>
                </a:lnTo>
                <a:lnTo>
                  <a:pt x="4204295" y="2040136"/>
                </a:lnTo>
                <a:cubicBezTo>
                  <a:pt x="4175456" y="1692870"/>
                  <a:pt x="4023519" y="1424186"/>
                  <a:pt x="3748484" y="1234083"/>
                </a:cubicBezTo>
                <a:cubicBezTo>
                  <a:pt x="3473582" y="1043847"/>
                  <a:pt x="3119107" y="948729"/>
                  <a:pt x="2685058" y="948729"/>
                </a:cubicBezTo>
                <a:cubicBezTo>
                  <a:pt x="2251009" y="948729"/>
                  <a:pt x="1908903" y="1022151"/>
                  <a:pt x="1658739" y="1168995"/>
                </a:cubicBezTo>
                <a:cubicBezTo>
                  <a:pt x="1408708" y="1315707"/>
                  <a:pt x="1283692" y="1521354"/>
                  <a:pt x="1283692" y="1785937"/>
                </a:cubicBezTo>
                <a:cubicBezTo>
                  <a:pt x="1283692" y="2025782"/>
                  <a:pt x="1394222" y="2222169"/>
                  <a:pt x="1615281" y="2375098"/>
                </a:cubicBezTo>
                <a:cubicBezTo>
                  <a:pt x="1836473" y="2528027"/>
                  <a:pt x="2170311" y="2652051"/>
                  <a:pt x="2616795" y="2747168"/>
                </a:cubicBezTo>
                <a:lnTo>
                  <a:pt x="3633787" y="2976562"/>
                </a:lnTo>
                <a:cubicBezTo>
                  <a:pt x="4270507" y="3117188"/>
                  <a:pt x="4754232" y="3333221"/>
                  <a:pt x="5084961" y="3624659"/>
                </a:cubicBezTo>
                <a:cubicBezTo>
                  <a:pt x="5415690" y="3916098"/>
                  <a:pt x="5581055" y="4307813"/>
                  <a:pt x="5581055" y="4799806"/>
                </a:cubicBezTo>
                <a:cubicBezTo>
                  <a:pt x="5581055" y="5444728"/>
                  <a:pt x="5330891" y="5951140"/>
                  <a:pt x="4830564" y="6319043"/>
                </a:cubicBezTo>
                <a:cubicBezTo>
                  <a:pt x="4330369" y="6686947"/>
                  <a:pt x="3648273" y="6870897"/>
                  <a:pt x="2784277" y="6870897"/>
                </a:cubicBezTo>
                <a:cubicBezTo>
                  <a:pt x="1945018" y="6870897"/>
                  <a:pt x="1279393" y="6682846"/>
                  <a:pt x="787400" y="6306740"/>
                </a:cubicBezTo>
                <a:cubicBezTo>
                  <a:pt x="295540" y="5930503"/>
                  <a:pt x="33073" y="5376465"/>
                  <a:pt x="0" y="4644628"/>
                </a:cubicBezTo>
                <a:lnTo>
                  <a:pt x="1085255" y="4644628"/>
                </a:lnTo>
                <a:cubicBezTo>
                  <a:pt x="1097558" y="5053938"/>
                  <a:pt x="1258755" y="5368197"/>
                  <a:pt x="1568847" y="5587404"/>
                </a:cubicBezTo>
                <a:cubicBezTo>
                  <a:pt x="1878939" y="5806479"/>
                  <a:pt x="2304785" y="5916017"/>
                  <a:pt x="2846387" y="5916017"/>
                </a:cubicBezTo>
                <a:cubicBezTo>
                  <a:pt x="3367220" y="5916017"/>
                  <a:pt x="3761978" y="5833335"/>
                  <a:pt x="4030662" y="5667970"/>
                </a:cubicBezTo>
                <a:cubicBezTo>
                  <a:pt x="4299479" y="5502605"/>
                  <a:pt x="4433887" y="5258660"/>
                  <a:pt x="4433887" y="4936133"/>
                </a:cubicBezTo>
                <a:cubicBezTo>
                  <a:pt x="4433887" y="4642577"/>
                  <a:pt x="4300537" y="4410075"/>
                  <a:pt x="4033837" y="4238625"/>
                </a:cubicBezTo>
                <a:cubicBezTo>
                  <a:pt x="3767137" y="4067042"/>
                  <a:pt x="3220376" y="3898569"/>
                  <a:pt x="2393553" y="3733204"/>
                </a:cubicBezTo>
                <a:cubicBezTo>
                  <a:pt x="1566730" y="3571941"/>
                  <a:pt x="984845" y="3343539"/>
                  <a:pt x="647898" y="3048000"/>
                </a:cubicBezTo>
                <a:cubicBezTo>
                  <a:pt x="311084" y="2752328"/>
                  <a:pt x="142677" y="2358496"/>
                  <a:pt x="142677" y="1866503"/>
                </a:cubicBezTo>
                <a:cubicBezTo>
                  <a:pt x="142677" y="1291960"/>
                  <a:pt x="376237" y="837274"/>
                  <a:pt x="843359" y="502443"/>
                </a:cubicBezTo>
                <a:cubicBezTo>
                  <a:pt x="1310481" y="167481"/>
                  <a:pt x="1897525" y="0"/>
                  <a:pt x="2604492" y="0"/>
                </a:cubicBezTo>
                <a:close/>
                <a:moveTo>
                  <a:pt x="632519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41" name="Freeform 4241"/>
          <p:cNvSpPr/>
          <p:nvPr/>
        </p:nvSpPr>
        <p:spPr>
          <a:xfrm rot="0" flipH="0" flipV="0">
            <a:off x="12969973" y="7870869"/>
            <a:ext cx="91481" cy="145059"/>
          </a:xfrm>
          <a:custGeom>
            <a:pathLst>
              <a:path w="5717580" h="9066212">
                <a:moveTo>
                  <a:pt x="1079103" y="0"/>
                </a:moveTo>
                <a:lnTo>
                  <a:pt x="1079103" y="5370314"/>
                </a:lnTo>
                <a:lnTo>
                  <a:pt x="4080470" y="2499122"/>
                </a:lnTo>
                <a:lnTo>
                  <a:pt x="5525294" y="2499122"/>
                </a:lnTo>
                <a:lnTo>
                  <a:pt x="2920802" y="4886523"/>
                </a:lnTo>
                <a:lnTo>
                  <a:pt x="5717580" y="9066212"/>
                </a:lnTo>
                <a:lnTo>
                  <a:pt x="4347170" y="9066212"/>
                </a:lnTo>
                <a:lnTo>
                  <a:pt x="2096095" y="5637014"/>
                </a:lnTo>
                <a:lnTo>
                  <a:pt x="1079103" y="6579592"/>
                </a:ln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42" name="Freeform 4242"/>
          <p:cNvSpPr/>
          <p:nvPr/>
        </p:nvSpPr>
        <p:spPr>
          <a:xfrm rot="0" flipH="0" flipV="0">
            <a:off x="13075433" y="7870869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43" name="Freeform 4243"/>
          <p:cNvSpPr/>
          <p:nvPr/>
        </p:nvSpPr>
        <p:spPr>
          <a:xfrm rot="0" flipH="0" flipV="0">
            <a:off x="13118956" y="7908376"/>
            <a:ext cx="55267" cy="107553"/>
          </a:xfrm>
          <a:custGeom>
            <a:pathLst>
              <a:path w="3454202" h="6722070">
                <a:moveTo>
                  <a:pt x="3305374" y="0"/>
                </a:moveTo>
                <a:cubicBezTo>
                  <a:pt x="3330112" y="0"/>
                  <a:pt x="3352800" y="0"/>
                  <a:pt x="3373438" y="0"/>
                </a:cubicBezTo>
                <a:cubicBezTo>
                  <a:pt x="3394208" y="0"/>
                  <a:pt x="3421129" y="2050"/>
                  <a:pt x="3454202" y="6152"/>
                </a:cubicBezTo>
                <a:lnTo>
                  <a:pt x="3454202" y="1147167"/>
                </a:lnTo>
                <a:cubicBezTo>
                  <a:pt x="2643915" y="1147167"/>
                  <a:pt x="2045494" y="1362141"/>
                  <a:pt x="1658938" y="1792089"/>
                </a:cubicBezTo>
                <a:cubicBezTo>
                  <a:pt x="1272382" y="2222037"/>
                  <a:pt x="1079104" y="2885546"/>
                  <a:pt x="1079104" y="3782616"/>
                </a:cubicBezTo>
                <a:lnTo>
                  <a:pt x="1079104" y="6722070"/>
                </a:lnTo>
                <a:lnTo>
                  <a:pt x="0" y="6722070"/>
                </a:lnTo>
                <a:lnTo>
                  <a:pt x="0" y="154980"/>
                </a:lnTo>
                <a:lnTo>
                  <a:pt x="1016993" y="154980"/>
                </a:lnTo>
                <a:lnTo>
                  <a:pt x="1016993" y="1537891"/>
                </a:lnTo>
                <a:lnTo>
                  <a:pt x="1041797" y="1537891"/>
                </a:lnTo>
                <a:cubicBezTo>
                  <a:pt x="1294077" y="1016926"/>
                  <a:pt x="1605161" y="630370"/>
                  <a:pt x="1975049" y="378222"/>
                </a:cubicBezTo>
                <a:cubicBezTo>
                  <a:pt x="2345069" y="126074"/>
                  <a:pt x="2788510" y="0"/>
                  <a:pt x="3305374" y="0"/>
                </a:cubicBezTo>
                <a:close/>
                <a:moveTo>
                  <a:pt x="5946974" y="672207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44" name="Freeform 4244"/>
          <p:cNvSpPr/>
          <p:nvPr/>
        </p:nvSpPr>
        <p:spPr>
          <a:xfrm rot="0" flipH="0" flipV="0">
            <a:off x="13171344" y="7870869"/>
            <a:ext cx="34131" cy="185343"/>
          </a:xfrm>
          <a:custGeom>
            <a:pathLst>
              <a:path w="2133202" h="11583987">
                <a:moveTo>
                  <a:pt x="2133202" y="0"/>
                </a:moveTo>
                <a:lnTo>
                  <a:pt x="2133202" y="1320998"/>
                </a:lnTo>
                <a:lnTo>
                  <a:pt x="1054099" y="1320998"/>
                </a:lnTo>
                <a:lnTo>
                  <a:pt x="1054099" y="0"/>
                </a:lnTo>
                <a:close/>
                <a:moveTo>
                  <a:pt x="9245996" y="9066212"/>
                </a:moveTo>
                <a:moveTo>
                  <a:pt x="2133202" y="2499122"/>
                </a:moveTo>
                <a:lnTo>
                  <a:pt x="2133202" y="9946877"/>
                </a:lnTo>
                <a:cubicBezTo>
                  <a:pt x="2133202" y="10459507"/>
                  <a:pt x="2001903" y="10860483"/>
                  <a:pt x="1739304" y="11149805"/>
                </a:cubicBezTo>
                <a:cubicBezTo>
                  <a:pt x="1476837" y="11439259"/>
                  <a:pt x="1083071" y="11583987"/>
                  <a:pt x="558005" y="11583987"/>
                </a:cubicBezTo>
                <a:cubicBezTo>
                  <a:pt x="458787" y="11583987"/>
                  <a:pt x="363669" y="11579819"/>
                  <a:pt x="272652" y="11571485"/>
                </a:cubicBezTo>
                <a:cubicBezTo>
                  <a:pt x="181768" y="11563283"/>
                  <a:pt x="90884" y="11548797"/>
                  <a:pt x="0" y="11528027"/>
                </a:cubicBezTo>
                <a:lnTo>
                  <a:pt x="0" y="10604102"/>
                </a:lnTo>
                <a:cubicBezTo>
                  <a:pt x="57812" y="10616538"/>
                  <a:pt x="116748" y="10623747"/>
                  <a:pt x="176808" y="10625732"/>
                </a:cubicBezTo>
                <a:cubicBezTo>
                  <a:pt x="236735" y="10627848"/>
                  <a:pt x="295605" y="10628907"/>
                  <a:pt x="353416" y="10628907"/>
                </a:cubicBezTo>
                <a:cubicBezTo>
                  <a:pt x="568390" y="10624806"/>
                  <a:pt x="714110" y="10601059"/>
                  <a:pt x="790574" y="10557668"/>
                </a:cubicBezTo>
                <a:cubicBezTo>
                  <a:pt x="867039" y="10514276"/>
                  <a:pt x="930076" y="10439862"/>
                  <a:pt x="979685" y="10334426"/>
                </a:cubicBezTo>
                <a:cubicBezTo>
                  <a:pt x="1029294" y="10228989"/>
                  <a:pt x="1054099" y="10043979"/>
                  <a:pt x="1054099" y="9779396"/>
                </a:cubicBezTo>
                <a:lnTo>
                  <a:pt x="1054099" y="2499122"/>
                </a:lnTo>
                <a:close/>
                <a:moveTo>
                  <a:pt x="6746874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45" name="Freeform 4245"/>
          <p:cNvSpPr/>
          <p:nvPr/>
        </p:nvSpPr>
        <p:spPr>
          <a:xfrm rot="0" flipH="0" flipV="0">
            <a:off x="13226674" y="7908474"/>
            <a:ext cx="98720" cy="109934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46" name="Freeform 4246"/>
          <p:cNvSpPr/>
          <p:nvPr/>
        </p:nvSpPr>
        <p:spPr>
          <a:xfrm rot="0" flipH="0" flipV="0">
            <a:off x="13335793" y="7908474"/>
            <a:ext cx="98720" cy="109934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47" name="Freeform 4247"/>
          <p:cNvSpPr/>
          <p:nvPr/>
        </p:nvSpPr>
        <p:spPr>
          <a:xfrm rot="0" flipH="0" flipV="0">
            <a:off x="13496730" y="7910855"/>
            <a:ext cx="95846" cy="105073"/>
          </a:xfrm>
          <a:custGeom>
            <a:pathLst>
              <a:path w="5990431" h="6567090">
                <a:moveTo>
                  <a:pt x="1203126" y="0"/>
                </a:moveTo>
                <a:lnTo>
                  <a:pt x="3044825" y="5475684"/>
                </a:lnTo>
                <a:lnTo>
                  <a:pt x="3069630" y="5475684"/>
                </a:lnTo>
                <a:lnTo>
                  <a:pt x="4861719" y="0"/>
                </a:lnTo>
                <a:lnTo>
                  <a:pt x="5990431" y="0"/>
                </a:lnTo>
                <a:lnTo>
                  <a:pt x="3590528" y="6567090"/>
                </a:lnTo>
                <a:lnTo>
                  <a:pt x="2437209" y="6567090"/>
                </a:lnTo>
                <a:lnTo>
                  <a:pt x="0" y="0"/>
                </a:lnTo>
                <a:close/>
                <a:moveTo>
                  <a:pt x="6387306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48" name="Freeform 4248"/>
          <p:cNvSpPr/>
          <p:nvPr/>
        </p:nvSpPr>
        <p:spPr>
          <a:xfrm rot="0" flipH="0" flipV="0">
            <a:off x="13602797" y="7908474"/>
            <a:ext cx="98720" cy="109934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49" name="Freeform 4249"/>
          <p:cNvSpPr/>
          <p:nvPr/>
        </p:nvSpPr>
        <p:spPr>
          <a:xfrm rot="0" flipH="0" flipV="0">
            <a:off x="13716974" y="7908376"/>
            <a:ext cx="55267" cy="107553"/>
          </a:xfrm>
          <a:custGeom>
            <a:pathLst>
              <a:path w="3454202" h="6722070">
                <a:moveTo>
                  <a:pt x="3305374" y="0"/>
                </a:moveTo>
                <a:cubicBezTo>
                  <a:pt x="3330112" y="0"/>
                  <a:pt x="3352800" y="0"/>
                  <a:pt x="3373438" y="0"/>
                </a:cubicBezTo>
                <a:cubicBezTo>
                  <a:pt x="3394208" y="0"/>
                  <a:pt x="3421129" y="2050"/>
                  <a:pt x="3454202" y="6152"/>
                </a:cubicBezTo>
                <a:lnTo>
                  <a:pt x="3454202" y="1147167"/>
                </a:lnTo>
                <a:cubicBezTo>
                  <a:pt x="2643915" y="1147167"/>
                  <a:pt x="2045494" y="1362141"/>
                  <a:pt x="1658938" y="1792089"/>
                </a:cubicBezTo>
                <a:cubicBezTo>
                  <a:pt x="1272382" y="2222037"/>
                  <a:pt x="1079104" y="2885546"/>
                  <a:pt x="1079104" y="3782616"/>
                </a:cubicBezTo>
                <a:lnTo>
                  <a:pt x="1079104" y="6722070"/>
                </a:lnTo>
                <a:lnTo>
                  <a:pt x="0" y="6722070"/>
                </a:lnTo>
                <a:lnTo>
                  <a:pt x="0" y="154980"/>
                </a:lnTo>
                <a:lnTo>
                  <a:pt x="1016993" y="154980"/>
                </a:lnTo>
                <a:lnTo>
                  <a:pt x="1016993" y="1537891"/>
                </a:lnTo>
                <a:lnTo>
                  <a:pt x="1041797" y="1537891"/>
                </a:lnTo>
                <a:cubicBezTo>
                  <a:pt x="1294077" y="1016926"/>
                  <a:pt x="1605161" y="630370"/>
                  <a:pt x="1975049" y="378222"/>
                </a:cubicBezTo>
                <a:cubicBezTo>
                  <a:pt x="2345069" y="126074"/>
                  <a:pt x="2788510" y="0"/>
                  <a:pt x="3305374" y="0"/>
                </a:cubicBezTo>
                <a:close/>
                <a:moveTo>
                  <a:pt x="5946974" y="672207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50" name="Freeform 4250"/>
          <p:cNvSpPr/>
          <p:nvPr/>
        </p:nvSpPr>
        <p:spPr>
          <a:xfrm rot="0" flipH="0" flipV="0">
            <a:off x="13774838" y="7879404"/>
            <a:ext cx="56156" cy="136524"/>
          </a:xfrm>
          <a:custGeom>
            <a:pathLst>
              <a:path w="3509764" h="8532812">
                <a:moveTo>
                  <a:pt x="2201267" y="0"/>
                </a:moveTo>
                <a:lnTo>
                  <a:pt x="2201267" y="1965722"/>
                </a:lnTo>
                <a:lnTo>
                  <a:pt x="3509764" y="1965722"/>
                </a:lnTo>
                <a:lnTo>
                  <a:pt x="3509764" y="2920802"/>
                </a:lnTo>
                <a:lnTo>
                  <a:pt x="2201267" y="2920802"/>
                </a:lnTo>
                <a:lnTo>
                  <a:pt x="2201267" y="7032030"/>
                </a:lnTo>
                <a:cubicBezTo>
                  <a:pt x="2201267" y="7358658"/>
                  <a:pt x="2309812" y="7531298"/>
                  <a:pt x="2526903" y="7549952"/>
                </a:cubicBezTo>
                <a:cubicBezTo>
                  <a:pt x="2743994" y="7568472"/>
                  <a:pt x="2970345" y="7577733"/>
                  <a:pt x="3205956" y="7577733"/>
                </a:cubicBezTo>
                <a:lnTo>
                  <a:pt x="3509764" y="7577733"/>
                </a:lnTo>
                <a:lnTo>
                  <a:pt x="3509764" y="8532812"/>
                </a:lnTo>
                <a:lnTo>
                  <a:pt x="2616795" y="8532812"/>
                </a:lnTo>
                <a:cubicBezTo>
                  <a:pt x="2025584" y="8532812"/>
                  <a:pt x="1628709" y="8427376"/>
                  <a:pt x="1426170" y="8216503"/>
                </a:cubicBezTo>
                <a:cubicBezTo>
                  <a:pt x="1223632" y="8005630"/>
                  <a:pt x="1122362" y="7652147"/>
                  <a:pt x="1122362" y="7156053"/>
                </a:cubicBezTo>
                <a:lnTo>
                  <a:pt x="1122362" y="2920802"/>
                </a:lnTo>
                <a:lnTo>
                  <a:pt x="0" y="2920802"/>
                </a:lnTo>
                <a:lnTo>
                  <a:pt x="0" y="1965722"/>
                </a:lnTo>
                <a:lnTo>
                  <a:pt x="1122362" y="1965722"/>
                </a:lnTo>
                <a:lnTo>
                  <a:pt x="1122362" y="0"/>
                </a:lnTo>
                <a:close/>
                <a:moveTo>
                  <a:pt x="8421092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51" name="Freeform 4251"/>
          <p:cNvSpPr/>
          <p:nvPr/>
        </p:nvSpPr>
        <p:spPr>
          <a:xfrm rot="0" flipH="0" flipV="0">
            <a:off x="13841761" y="7908474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52" name="Freeform 4252"/>
          <p:cNvSpPr/>
          <p:nvPr/>
        </p:nvSpPr>
        <p:spPr>
          <a:xfrm rot="0" flipH="0" flipV="0">
            <a:off x="13956534" y="7908474"/>
            <a:ext cx="87014" cy="107454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53" name="Freeform 4253"/>
          <p:cNvSpPr/>
          <p:nvPr/>
        </p:nvSpPr>
        <p:spPr>
          <a:xfrm rot="0" flipH="0" flipV="0">
            <a:off x="14120145" y="7908474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54" name="Freeform 4254"/>
          <p:cNvSpPr/>
          <p:nvPr/>
        </p:nvSpPr>
        <p:spPr>
          <a:xfrm rot="0" flipH="0" flipV="0">
            <a:off x="14223707" y="7879404"/>
            <a:ext cx="56156" cy="136524"/>
          </a:xfrm>
          <a:custGeom>
            <a:pathLst>
              <a:path w="3509764" h="8532812">
                <a:moveTo>
                  <a:pt x="2201267" y="0"/>
                </a:moveTo>
                <a:lnTo>
                  <a:pt x="2201267" y="1965722"/>
                </a:lnTo>
                <a:lnTo>
                  <a:pt x="3509764" y="1965722"/>
                </a:lnTo>
                <a:lnTo>
                  <a:pt x="3509764" y="2920802"/>
                </a:lnTo>
                <a:lnTo>
                  <a:pt x="2201267" y="2920802"/>
                </a:lnTo>
                <a:lnTo>
                  <a:pt x="2201267" y="7032030"/>
                </a:lnTo>
                <a:cubicBezTo>
                  <a:pt x="2201267" y="7358658"/>
                  <a:pt x="2309812" y="7531298"/>
                  <a:pt x="2526903" y="7549952"/>
                </a:cubicBezTo>
                <a:cubicBezTo>
                  <a:pt x="2743994" y="7568472"/>
                  <a:pt x="2970345" y="7577733"/>
                  <a:pt x="3205956" y="7577733"/>
                </a:cubicBezTo>
                <a:lnTo>
                  <a:pt x="3509764" y="7577733"/>
                </a:lnTo>
                <a:lnTo>
                  <a:pt x="3509764" y="8532812"/>
                </a:lnTo>
                <a:lnTo>
                  <a:pt x="2616795" y="8532812"/>
                </a:lnTo>
                <a:cubicBezTo>
                  <a:pt x="2025584" y="8532812"/>
                  <a:pt x="1628709" y="8427376"/>
                  <a:pt x="1426170" y="8216503"/>
                </a:cubicBezTo>
                <a:cubicBezTo>
                  <a:pt x="1223632" y="8005630"/>
                  <a:pt x="1122362" y="7652147"/>
                  <a:pt x="1122362" y="7156053"/>
                </a:cubicBezTo>
                <a:lnTo>
                  <a:pt x="1122362" y="2920802"/>
                </a:lnTo>
                <a:lnTo>
                  <a:pt x="0" y="2920802"/>
                </a:lnTo>
                <a:lnTo>
                  <a:pt x="0" y="1965722"/>
                </a:lnTo>
                <a:lnTo>
                  <a:pt x="1122362" y="1965722"/>
                </a:lnTo>
                <a:lnTo>
                  <a:pt x="1122362" y="0"/>
                </a:lnTo>
                <a:close/>
                <a:moveTo>
                  <a:pt x="8421092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55" name="Freeform 4255"/>
          <p:cNvSpPr/>
          <p:nvPr/>
        </p:nvSpPr>
        <p:spPr>
          <a:xfrm rot="0" flipH="0" flipV="0">
            <a:off x="14291976" y="7908474"/>
            <a:ext cx="89296" cy="109934"/>
          </a:xfrm>
          <a:custGeom>
            <a:pathLst>
              <a:path w="5581055" h="6870897">
                <a:moveTo>
                  <a:pt x="2604492" y="0"/>
                </a:moveTo>
                <a:cubicBezTo>
                  <a:pt x="3489127" y="0"/>
                  <a:pt x="4146418" y="171582"/>
                  <a:pt x="4576366" y="514747"/>
                </a:cubicBezTo>
                <a:cubicBezTo>
                  <a:pt x="5006313" y="857911"/>
                  <a:pt x="5241991" y="1370541"/>
                  <a:pt x="5283398" y="2052637"/>
                </a:cubicBezTo>
                <a:lnTo>
                  <a:pt x="4204295" y="2052637"/>
                </a:lnTo>
                <a:lnTo>
                  <a:pt x="4204295" y="2040136"/>
                </a:lnTo>
                <a:cubicBezTo>
                  <a:pt x="4175456" y="1692870"/>
                  <a:pt x="4023519" y="1424186"/>
                  <a:pt x="3748484" y="1234083"/>
                </a:cubicBezTo>
                <a:cubicBezTo>
                  <a:pt x="3473582" y="1043847"/>
                  <a:pt x="3119107" y="948729"/>
                  <a:pt x="2685058" y="948729"/>
                </a:cubicBezTo>
                <a:cubicBezTo>
                  <a:pt x="2251009" y="948729"/>
                  <a:pt x="1908903" y="1022151"/>
                  <a:pt x="1658739" y="1168995"/>
                </a:cubicBezTo>
                <a:cubicBezTo>
                  <a:pt x="1408708" y="1315707"/>
                  <a:pt x="1283692" y="1521354"/>
                  <a:pt x="1283692" y="1785937"/>
                </a:cubicBezTo>
                <a:cubicBezTo>
                  <a:pt x="1283692" y="2025782"/>
                  <a:pt x="1394222" y="2222169"/>
                  <a:pt x="1615281" y="2375098"/>
                </a:cubicBezTo>
                <a:cubicBezTo>
                  <a:pt x="1836473" y="2528027"/>
                  <a:pt x="2170311" y="2652051"/>
                  <a:pt x="2616795" y="2747168"/>
                </a:cubicBezTo>
                <a:lnTo>
                  <a:pt x="3633787" y="2976562"/>
                </a:lnTo>
                <a:cubicBezTo>
                  <a:pt x="4270507" y="3117188"/>
                  <a:pt x="4754232" y="3333221"/>
                  <a:pt x="5084961" y="3624659"/>
                </a:cubicBezTo>
                <a:cubicBezTo>
                  <a:pt x="5415690" y="3916098"/>
                  <a:pt x="5581055" y="4307813"/>
                  <a:pt x="5581055" y="4799806"/>
                </a:cubicBezTo>
                <a:cubicBezTo>
                  <a:pt x="5581055" y="5444728"/>
                  <a:pt x="5330891" y="5951140"/>
                  <a:pt x="4830564" y="6319043"/>
                </a:cubicBezTo>
                <a:cubicBezTo>
                  <a:pt x="4330369" y="6686947"/>
                  <a:pt x="3648273" y="6870897"/>
                  <a:pt x="2784277" y="6870897"/>
                </a:cubicBezTo>
                <a:cubicBezTo>
                  <a:pt x="1945018" y="6870897"/>
                  <a:pt x="1279393" y="6682846"/>
                  <a:pt x="787400" y="6306740"/>
                </a:cubicBezTo>
                <a:cubicBezTo>
                  <a:pt x="295540" y="5930503"/>
                  <a:pt x="33073" y="5376465"/>
                  <a:pt x="0" y="4644628"/>
                </a:cubicBezTo>
                <a:lnTo>
                  <a:pt x="1085255" y="4644628"/>
                </a:lnTo>
                <a:cubicBezTo>
                  <a:pt x="1097558" y="5053938"/>
                  <a:pt x="1258755" y="5368197"/>
                  <a:pt x="1568847" y="5587404"/>
                </a:cubicBezTo>
                <a:cubicBezTo>
                  <a:pt x="1878939" y="5806479"/>
                  <a:pt x="2304785" y="5916017"/>
                  <a:pt x="2846387" y="5916017"/>
                </a:cubicBezTo>
                <a:cubicBezTo>
                  <a:pt x="3367220" y="5916017"/>
                  <a:pt x="3761978" y="5833335"/>
                  <a:pt x="4030662" y="5667970"/>
                </a:cubicBezTo>
                <a:cubicBezTo>
                  <a:pt x="4299479" y="5502605"/>
                  <a:pt x="4433887" y="5258660"/>
                  <a:pt x="4433887" y="4936133"/>
                </a:cubicBezTo>
                <a:cubicBezTo>
                  <a:pt x="4433887" y="4642577"/>
                  <a:pt x="4300537" y="4410075"/>
                  <a:pt x="4033837" y="4238625"/>
                </a:cubicBezTo>
                <a:cubicBezTo>
                  <a:pt x="3767137" y="4067042"/>
                  <a:pt x="3220376" y="3898569"/>
                  <a:pt x="2393553" y="3733204"/>
                </a:cubicBezTo>
                <a:cubicBezTo>
                  <a:pt x="1566730" y="3571941"/>
                  <a:pt x="984845" y="3343539"/>
                  <a:pt x="647898" y="3048000"/>
                </a:cubicBezTo>
                <a:cubicBezTo>
                  <a:pt x="311084" y="2752328"/>
                  <a:pt x="142677" y="2358496"/>
                  <a:pt x="142677" y="1866503"/>
                </a:cubicBezTo>
                <a:cubicBezTo>
                  <a:pt x="142677" y="1291960"/>
                  <a:pt x="376237" y="837274"/>
                  <a:pt x="843359" y="502443"/>
                </a:cubicBezTo>
                <a:cubicBezTo>
                  <a:pt x="1310481" y="167481"/>
                  <a:pt x="1897525" y="0"/>
                  <a:pt x="2604492" y="0"/>
                </a:cubicBezTo>
                <a:close/>
                <a:moveTo>
                  <a:pt x="632519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56" name="Freeform 4256"/>
          <p:cNvSpPr/>
          <p:nvPr/>
        </p:nvSpPr>
        <p:spPr>
          <a:xfrm rot="0" flipH="0" flipV="0">
            <a:off x="14401313" y="7870869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57" name="Freeform 4257"/>
          <p:cNvSpPr/>
          <p:nvPr/>
        </p:nvSpPr>
        <p:spPr>
          <a:xfrm rot="0" flipH="0" flipV="0">
            <a:off x="14445433" y="7908474"/>
            <a:ext cx="87014" cy="107454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58" name="Freeform 4258"/>
          <p:cNvSpPr/>
          <p:nvPr/>
        </p:nvSpPr>
        <p:spPr>
          <a:xfrm rot="0" flipH="0" flipV="0">
            <a:off x="14614699" y="7910855"/>
            <a:ext cx="87014" cy="107553"/>
          </a:xfrm>
          <a:custGeom>
            <a:pathLst>
              <a:path w="5438378" h="6722069">
                <a:moveTo>
                  <a:pt x="1078904" y="0"/>
                </a:moveTo>
                <a:lnTo>
                  <a:pt x="1078904" y="4477345"/>
                </a:lnTo>
                <a:cubicBezTo>
                  <a:pt x="1078904" y="4849349"/>
                  <a:pt x="1197768" y="5157324"/>
                  <a:pt x="1435497" y="5401270"/>
                </a:cubicBezTo>
                <a:cubicBezTo>
                  <a:pt x="1673225" y="5645216"/>
                  <a:pt x="2000845" y="5767189"/>
                  <a:pt x="2418357" y="5767189"/>
                </a:cubicBezTo>
                <a:cubicBezTo>
                  <a:pt x="3038541" y="5767189"/>
                  <a:pt x="3517106" y="5578078"/>
                  <a:pt x="3854053" y="5199856"/>
                </a:cubicBezTo>
                <a:cubicBezTo>
                  <a:pt x="4191000" y="4821502"/>
                  <a:pt x="4359473" y="4338770"/>
                  <a:pt x="4359473" y="3751659"/>
                </a:cubicBezTo>
                <a:lnTo>
                  <a:pt x="4359473" y="0"/>
                </a:lnTo>
                <a:lnTo>
                  <a:pt x="5438378" y="0"/>
                </a:lnTo>
                <a:lnTo>
                  <a:pt x="5438378" y="6567090"/>
                </a:lnTo>
                <a:lnTo>
                  <a:pt x="4421386" y="6567090"/>
                </a:lnTo>
                <a:lnTo>
                  <a:pt x="4421386" y="5525294"/>
                </a:lnTo>
                <a:lnTo>
                  <a:pt x="4396581" y="5525294"/>
                </a:lnTo>
                <a:cubicBezTo>
                  <a:pt x="4156868" y="5942806"/>
                  <a:pt x="3857161" y="6246680"/>
                  <a:pt x="3497461" y="6436915"/>
                </a:cubicBezTo>
                <a:cubicBezTo>
                  <a:pt x="3137760" y="6627018"/>
                  <a:pt x="2724348" y="6722069"/>
                  <a:pt x="2257226" y="6722069"/>
                </a:cubicBezTo>
                <a:cubicBezTo>
                  <a:pt x="1492448" y="6722069"/>
                  <a:pt x="925049" y="6524691"/>
                  <a:pt x="555029" y="6129933"/>
                </a:cubicBezTo>
                <a:cubicBezTo>
                  <a:pt x="185010" y="5735042"/>
                  <a:pt x="0" y="5151107"/>
                  <a:pt x="0" y="4378126"/>
                </a:cubicBezTo>
                <a:lnTo>
                  <a:pt x="0" y="0"/>
                </a:lnTo>
                <a:close/>
                <a:moveTo>
                  <a:pt x="5754687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59" name="Freeform 4259"/>
          <p:cNvSpPr/>
          <p:nvPr/>
        </p:nvSpPr>
        <p:spPr>
          <a:xfrm rot="0" flipH="0" flipV="0">
            <a:off x="14727678" y="7910855"/>
            <a:ext cx="87014" cy="107553"/>
          </a:xfrm>
          <a:custGeom>
            <a:pathLst>
              <a:path w="5438378" h="6722069">
                <a:moveTo>
                  <a:pt x="1078904" y="0"/>
                </a:moveTo>
                <a:lnTo>
                  <a:pt x="1078904" y="4477345"/>
                </a:lnTo>
                <a:cubicBezTo>
                  <a:pt x="1078904" y="4849349"/>
                  <a:pt x="1197768" y="5157324"/>
                  <a:pt x="1435497" y="5401270"/>
                </a:cubicBezTo>
                <a:cubicBezTo>
                  <a:pt x="1673225" y="5645216"/>
                  <a:pt x="2000845" y="5767189"/>
                  <a:pt x="2418357" y="5767189"/>
                </a:cubicBezTo>
                <a:cubicBezTo>
                  <a:pt x="3038541" y="5767189"/>
                  <a:pt x="3517106" y="5578078"/>
                  <a:pt x="3854053" y="5199856"/>
                </a:cubicBezTo>
                <a:cubicBezTo>
                  <a:pt x="4191000" y="4821502"/>
                  <a:pt x="4359473" y="4338770"/>
                  <a:pt x="4359473" y="3751659"/>
                </a:cubicBezTo>
                <a:lnTo>
                  <a:pt x="4359473" y="0"/>
                </a:lnTo>
                <a:lnTo>
                  <a:pt x="5438378" y="0"/>
                </a:lnTo>
                <a:lnTo>
                  <a:pt x="5438378" y="6567090"/>
                </a:lnTo>
                <a:lnTo>
                  <a:pt x="4421386" y="6567090"/>
                </a:lnTo>
                <a:lnTo>
                  <a:pt x="4421386" y="5525294"/>
                </a:lnTo>
                <a:lnTo>
                  <a:pt x="4396581" y="5525294"/>
                </a:lnTo>
                <a:cubicBezTo>
                  <a:pt x="4156868" y="5942806"/>
                  <a:pt x="3857161" y="6246680"/>
                  <a:pt x="3497461" y="6436915"/>
                </a:cubicBezTo>
                <a:cubicBezTo>
                  <a:pt x="3137760" y="6627018"/>
                  <a:pt x="2724348" y="6722069"/>
                  <a:pt x="2257226" y="6722069"/>
                </a:cubicBezTo>
                <a:cubicBezTo>
                  <a:pt x="1492448" y="6722069"/>
                  <a:pt x="925049" y="6524691"/>
                  <a:pt x="555029" y="6129933"/>
                </a:cubicBezTo>
                <a:cubicBezTo>
                  <a:pt x="185010" y="5735042"/>
                  <a:pt x="0" y="5151107"/>
                  <a:pt x="0" y="4378126"/>
                </a:cubicBezTo>
                <a:lnTo>
                  <a:pt x="0" y="0"/>
                </a:lnTo>
                <a:close/>
                <a:moveTo>
                  <a:pt x="5754687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60" name="Freeform 4260"/>
          <p:cNvSpPr/>
          <p:nvPr/>
        </p:nvSpPr>
        <p:spPr>
          <a:xfrm rot="0" flipH="0" flipV="0">
            <a:off x="14833910" y="7908474"/>
            <a:ext cx="89296" cy="109934"/>
          </a:xfrm>
          <a:custGeom>
            <a:pathLst>
              <a:path w="5581055" h="6870897">
                <a:moveTo>
                  <a:pt x="2604492" y="0"/>
                </a:moveTo>
                <a:cubicBezTo>
                  <a:pt x="3489127" y="0"/>
                  <a:pt x="4146418" y="171582"/>
                  <a:pt x="4576366" y="514747"/>
                </a:cubicBezTo>
                <a:cubicBezTo>
                  <a:pt x="5006313" y="857911"/>
                  <a:pt x="5241991" y="1370541"/>
                  <a:pt x="5283398" y="2052637"/>
                </a:cubicBezTo>
                <a:lnTo>
                  <a:pt x="4204295" y="2052637"/>
                </a:lnTo>
                <a:lnTo>
                  <a:pt x="4204295" y="2040136"/>
                </a:lnTo>
                <a:cubicBezTo>
                  <a:pt x="4175456" y="1692870"/>
                  <a:pt x="4023519" y="1424186"/>
                  <a:pt x="3748484" y="1234083"/>
                </a:cubicBezTo>
                <a:cubicBezTo>
                  <a:pt x="3473582" y="1043847"/>
                  <a:pt x="3119107" y="948729"/>
                  <a:pt x="2685058" y="948729"/>
                </a:cubicBezTo>
                <a:cubicBezTo>
                  <a:pt x="2251009" y="948729"/>
                  <a:pt x="1908903" y="1022151"/>
                  <a:pt x="1658739" y="1168995"/>
                </a:cubicBezTo>
                <a:cubicBezTo>
                  <a:pt x="1408708" y="1315707"/>
                  <a:pt x="1283692" y="1521354"/>
                  <a:pt x="1283692" y="1785937"/>
                </a:cubicBezTo>
                <a:cubicBezTo>
                  <a:pt x="1283692" y="2025782"/>
                  <a:pt x="1394222" y="2222169"/>
                  <a:pt x="1615281" y="2375098"/>
                </a:cubicBezTo>
                <a:cubicBezTo>
                  <a:pt x="1836473" y="2528027"/>
                  <a:pt x="2170311" y="2652051"/>
                  <a:pt x="2616795" y="2747168"/>
                </a:cubicBezTo>
                <a:lnTo>
                  <a:pt x="3633787" y="2976562"/>
                </a:lnTo>
                <a:cubicBezTo>
                  <a:pt x="4270507" y="3117188"/>
                  <a:pt x="4754232" y="3333221"/>
                  <a:pt x="5084961" y="3624659"/>
                </a:cubicBezTo>
                <a:cubicBezTo>
                  <a:pt x="5415690" y="3916098"/>
                  <a:pt x="5581055" y="4307813"/>
                  <a:pt x="5581055" y="4799806"/>
                </a:cubicBezTo>
                <a:cubicBezTo>
                  <a:pt x="5581055" y="5444728"/>
                  <a:pt x="5330891" y="5951140"/>
                  <a:pt x="4830564" y="6319043"/>
                </a:cubicBezTo>
                <a:cubicBezTo>
                  <a:pt x="4330369" y="6686947"/>
                  <a:pt x="3648273" y="6870897"/>
                  <a:pt x="2784277" y="6870897"/>
                </a:cubicBezTo>
                <a:cubicBezTo>
                  <a:pt x="1945018" y="6870897"/>
                  <a:pt x="1279393" y="6682846"/>
                  <a:pt x="787400" y="6306740"/>
                </a:cubicBezTo>
                <a:cubicBezTo>
                  <a:pt x="295540" y="5930503"/>
                  <a:pt x="33073" y="5376465"/>
                  <a:pt x="0" y="4644628"/>
                </a:cubicBezTo>
                <a:lnTo>
                  <a:pt x="1085255" y="4644628"/>
                </a:lnTo>
                <a:cubicBezTo>
                  <a:pt x="1097558" y="5053938"/>
                  <a:pt x="1258755" y="5368197"/>
                  <a:pt x="1568847" y="5587404"/>
                </a:cubicBezTo>
                <a:cubicBezTo>
                  <a:pt x="1878939" y="5806479"/>
                  <a:pt x="2304785" y="5916017"/>
                  <a:pt x="2846387" y="5916017"/>
                </a:cubicBezTo>
                <a:cubicBezTo>
                  <a:pt x="3367220" y="5916017"/>
                  <a:pt x="3761978" y="5833335"/>
                  <a:pt x="4030662" y="5667970"/>
                </a:cubicBezTo>
                <a:cubicBezTo>
                  <a:pt x="4299479" y="5502605"/>
                  <a:pt x="4433887" y="5258660"/>
                  <a:pt x="4433887" y="4936133"/>
                </a:cubicBezTo>
                <a:cubicBezTo>
                  <a:pt x="4433887" y="4642577"/>
                  <a:pt x="4300537" y="4410075"/>
                  <a:pt x="4033837" y="4238625"/>
                </a:cubicBezTo>
                <a:cubicBezTo>
                  <a:pt x="3767137" y="4067042"/>
                  <a:pt x="3220376" y="3898569"/>
                  <a:pt x="2393553" y="3733204"/>
                </a:cubicBezTo>
                <a:cubicBezTo>
                  <a:pt x="1566730" y="3571941"/>
                  <a:pt x="984845" y="3343539"/>
                  <a:pt x="647898" y="3048000"/>
                </a:cubicBezTo>
                <a:cubicBezTo>
                  <a:pt x="311084" y="2752328"/>
                  <a:pt x="142677" y="2358496"/>
                  <a:pt x="142677" y="1866503"/>
                </a:cubicBezTo>
                <a:cubicBezTo>
                  <a:pt x="142677" y="1291960"/>
                  <a:pt x="376237" y="837274"/>
                  <a:pt x="843359" y="502443"/>
                </a:cubicBezTo>
                <a:cubicBezTo>
                  <a:pt x="1310481" y="167481"/>
                  <a:pt x="1897525" y="0"/>
                  <a:pt x="2604492" y="0"/>
                </a:cubicBezTo>
                <a:close/>
                <a:moveTo>
                  <a:pt x="632519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61" name="Freeform 4261"/>
          <p:cNvSpPr/>
          <p:nvPr/>
        </p:nvSpPr>
        <p:spPr>
          <a:xfrm rot="0" flipH="0" flipV="0">
            <a:off x="14943248" y="7870869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62" name="Freeform 4262"/>
          <p:cNvSpPr/>
          <p:nvPr/>
        </p:nvSpPr>
        <p:spPr>
          <a:xfrm rot="0" flipH="0" flipV="0">
            <a:off x="14981713" y="7908474"/>
            <a:ext cx="98720" cy="109934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63" name="Freeform 4263"/>
          <p:cNvSpPr/>
          <p:nvPr/>
        </p:nvSpPr>
        <p:spPr>
          <a:xfrm rot="0" flipH="0" flipV="0">
            <a:off x="15155648" y="7870869"/>
            <a:ext cx="114995" cy="145059"/>
          </a:xfrm>
          <a:custGeom>
            <a:pathLst>
              <a:path w="7187208" h="9066212">
                <a:moveTo>
                  <a:pt x="1203127" y="0"/>
                </a:moveTo>
                <a:lnTo>
                  <a:pt x="1203127" y="3894336"/>
                </a:lnTo>
                <a:lnTo>
                  <a:pt x="5977930" y="3894336"/>
                </a:lnTo>
                <a:lnTo>
                  <a:pt x="5977930" y="0"/>
                </a:lnTo>
                <a:lnTo>
                  <a:pt x="7187208" y="0"/>
                </a:lnTo>
                <a:lnTo>
                  <a:pt x="7187208" y="9066212"/>
                </a:lnTo>
                <a:lnTo>
                  <a:pt x="5977930" y="9066212"/>
                </a:lnTo>
                <a:lnTo>
                  <a:pt x="5977930" y="4911328"/>
                </a:lnTo>
                <a:lnTo>
                  <a:pt x="1203127" y="4911328"/>
                </a:lnTo>
                <a:lnTo>
                  <a:pt x="120312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07402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64" name="Freeform 4264"/>
          <p:cNvSpPr/>
          <p:nvPr/>
        </p:nvSpPr>
        <p:spPr>
          <a:xfrm rot="0" flipH="0" flipV="0">
            <a:off x="15300473" y="7870869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65" name="Freeform 4265"/>
          <p:cNvSpPr/>
          <p:nvPr/>
        </p:nvSpPr>
        <p:spPr>
          <a:xfrm rot="0" flipH="0" flipV="0">
            <a:off x="15338938" y="7908474"/>
            <a:ext cx="96240" cy="150120"/>
          </a:xfrm>
          <a:custGeom>
            <a:pathLst>
              <a:path w="6015038" h="9382521">
                <a:moveTo>
                  <a:pt x="3026172" y="0"/>
                </a:moveTo>
                <a:cubicBezTo>
                  <a:pt x="3484960" y="0"/>
                  <a:pt x="3881769" y="99218"/>
                  <a:pt x="4216599" y="297656"/>
                </a:cubicBezTo>
                <a:cubicBezTo>
                  <a:pt x="4551561" y="496093"/>
                  <a:pt x="4809993" y="760677"/>
                  <a:pt x="4991894" y="1091406"/>
                </a:cubicBezTo>
                <a:lnTo>
                  <a:pt x="5004197" y="1091406"/>
                </a:lnTo>
                <a:lnTo>
                  <a:pt x="5004197" y="148828"/>
                </a:lnTo>
                <a:lnTo>
                  <a:pt x="6015038" y="148828"/>
                </a:lnTo>
                <a:lnTo>
                  <a:pt x="6015038" y="6225976"/>
                </a:lnTo>
                <a:cubicBezTo>
                  <a:pt x="6015038" y="7255469"/>
                  <a:pt x="5766991" y="8038900"/>
                  <a:pt x="5270897" y="8576269"/>
                </a:cubicBezTo>
                <a:cubicBezTo>
                  <a:pt x="4774804" y="9113770"/>
                  <a:pt x="4010025" y="9382521"/>
                  <a:pt x="2976563" y="9382521"/>
                </a:cubicBezTo>
                <a:cubicBezTo>
                  <a:pt x="2224088" y="9382521"/>
                  <a:pt x="1590477" y="9217156"/>
                  <a:pt x="1075730" y="8886427"/>
                </a:cubicBezTo>
                <a:cubicBezTo>
                  <a:pt x="561116" y="8555698"/>
                  <a:pt x="287272" y="8078191"/>
                  <a:pt x="254199" y="7453907"/>
                </a:cubicBezTo>
                <a:lnTo>
                  <a:pt x="1333104" y="7453907"/>
                </a:lnTo>
                <a:cubicBezTo>
                  <a:pt x="1349640" y="7788737"/>
                  <a:pt x="1528432" y="8050211"/>
                  <a:pt x="1869480" y="8238330"/>
                </a:cubicBezTo>
                <a:cubicBezTo>
                  <a:pt x="2210660" y="8426449"/>
                  <a:pt x="2598275" y="8520508"/>
                  <a:pt x="3032324" y="8520508"/>
                </a:cubicBezTo>
                <a:cubicBezTo>
                  <a:pt x="3668911" y="8520508"/>
                  <a:pt x="4156671" y="8309635"/>
                  <a:pt x="4495602" y="7887889"/>
                </a:cubicBezTo>
                <a:cubicBezTo>
                  <a:pt x="4834665" y="7466276"/>
                  <a:pt x="5004197" y="6839941"/>
                  <a:pt x="5004197" y="6008886"/>
                </a:cubicBezTo>
                <a:lnTo>
                  <a:pt x="5004197" y="5599708"/>
                </a:lnTo>
                <a:lnTo>
                  <a:pt x="4979393" y="5599708"/>
                </a:lnTo>
                <a:cubicBezTo>
                  <a:pt x="4809927" y="5963510"/>
                  <a:pt x="4542235" y="6252898"/>
                  <a:pt x="4176316" y="6467872"/>
                </a:cubicBezTo>
                <a:cubicBezTo>
                  <a:pt x="3810529" y="6682846"/>
                  <a:pt x="3394075" y="6790332"/>
                  <a:pt x="2926954" y="6790332"/>
                </a:cubicBezTo>
                <a:cubicBezTo>
                  <a:pt x="2038086" y="6790332"/>
                  <a:pt x="1328010" y="6484408"/>
                  <a:pt x="796727" y="5872559"/>
                </a:cubicBezTo>
                <a:cubicBezTo>
                  <a:pt x="265576" y="5260710"/>
                  <a:pt x="0" y="4458692"/>
                  <a:pt x="0" y="3466504"/>
                </a:cubicBezTo>
                <a:cubicBezTo>
                  <a:pt x="0" y="2461882"/>
                  <a:pt x="265576" y="1633008"/>
                  <a:pt x="796727" y="979884"/>
                </a:cubicBezTo>
                <a:cubicBezTo>
                  <a:pt x="1328010" y="326628"/>
                  <a:pt x="2071159" y="0"/>
                  <a:pt x="3026172" y="0"/>
                </a:cubicBezTo>
                <a:close/>
                <a:moveTo>
                  <a:pt x="6256933" y="6715918"/>
                </a:moveTo>
                <a:moveTo>
                  <a:pt x="1141016" y="3336329"/>
                </a:moveTo>
                <a:cubicBezTo>
                  <a:pt x="1141016" y="4117644"/>
                  <a:pt x="1304264" y="4730551"/>
                  <a:pt x="1630760" y="5175051"/>
                </a:cubicBezTo>
                <a:cubicBezTo>
                  <a:pt x="1957388" y="5619419"/>
                  <a:pt x="2412141" y="5841603"/>
                  <a:pt x="2995018" y="5841603"/>
                </a:cubicBezTo>
                <a:cubicBezTo>
                  <a:pt x="3590330" y="5841603"/>
                  <a:pt x="4064728" y="5611151"/>
                  <a:pt x="4418211" y="5150247"/>
                </a:cubicBezTo>
                <a:cubicBezTo>
                  <a:pt x="4771695" y="4689210"/>
                  <a:pt x="4948436" y="4072136"/>
                  <a:pt x="4948436" y="3299023"/>
                </a:cubicBezTo>
                <a:cubicBezTo>
                  <a:pt x="4948436" y="2596290"/>
                  <a:pt x="4785122" y="2028891"/>
                  <a:pt x="4458494" y="1596826"/>
                </a:cubicBezTo>
                <a:cubicBezTo>
                  <a:pt x="4131998" y="1164762"/>
                  <a:pt x="3668978" y="948729"/>
                  <a:pt x="3069432" y="948729"/>
                </a:cubicBezTo>
                <a:cubicBezTo>
                  <a:pt x="2465917" y="948729"/>
                  <a:pt x="1993636" y="1165820"/>
                  <a:pt x="1652588" y="1600001"/>
                </a:cubicBezTo>
                <a:cubicBezTo>
                  <a:pt x="1311540" y="2034050"/>
                  <a:pt x="1141016" y="2612826"/>
                  <a:pt x="1141016" y="3336329"/>
                </a:cubicBezTo>
                <a:close/>
                <a:moveTo>
                  <a:pt x="29206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66" name="Freeform 4266"/>
          <p:cNvSpPr/>
          <p:nvPr/>
        </p:nvSpPr>
        <p:spPr>
          <a:xfrm rot="0" flipH="0" flipV="0">
            <a:off x="15455576" y="7908474"/>
            <a:ext cx="96240" cy="150120"/>
          </a:xfrm>
          <a:custGeom>
            <a:pathLst>
              <a:path w="6015038" h="9382521">
                <a:moveTo>
                  <a:pt x="3026172" y="0"/>
                </a:moveTo>
                <a:cubicBezTo>
                  <a:pt x="3484960" y="0"/>
                  <a:pt x="3881769" y="99218"/>
                  <a:pt x="4216599" y="297656"/>
                </a:cubicBezTo>
                <a:cubicBezTo>
                  <a:pt x="4551561" y="496093"/>
                  <a:pt x="4809993" y="760677"/>
                  <a:pt x="4991894" y="1091406"/>
                </a:cubicBezTo>
                <a:lnTo>
                  <a:pt x="5004197" y="1091406"/>
                </a:lnTo>
                <a:lnTo>
                  <a:pt x="5004197" y="148828"/>
                </a:lnTo>
                <a:lnTo>
                  <a:pt x="6015038" y="148828"/>
                </a:lnTo>
                <a:lnTo>
                  <a:pt x="6015038" y="6225976"/>
                </a:lnTo>
                <a:cubicBezTo>
                  <a:pt x="6015038" y="7255469"/>
                  <a:pt x="5766991" y="8038900"/>
                  <a:pt x="5270897" y="8576269"/>
                </a:cubicBezTo>
                <a:cubicBezTo>
                  <a:pt x="4774804" y="9113770"/>
                  <a:pt x="4010025" y="9382521"/>
                  <a:pt x="2976563" y="9382521"/>
                </a:cubicBezTo>
                <a:cubicBezTo>
                  <a:pt x="2224088" y="9382521"/>
                  <a:pt x="1590477" y="9217156"/>
                  <a:pt x="1075730" y="8886427"/>
                </a:cubicBezTo>
                <a:cubicBezTo>
                  <a:pt x="561116" y="8555698"/>
                  <a:pt x="287272" y="8078191"/>
                  <a:pt x="254199" y="7453907"/>
                </a:cubicBezTo>
                <a:lnTo>
                  <a:pt x="1333104" y="7453907"/>
                </a:lnTo>
                <a:cubicBezTo>
                  <a:pt x="1349640" y="7788737"/>
                  <a:pt x="1528432" y="8050211"/>
                  <a:pt x="1869480" y="8238330"/>
                </a:cubicBezTo>
                <a:cubicBezTo>
                  <a:pt x="2210660" y="8426449"/>
                  <a:pt x="2598275" y="8520508"/>
                  <a:pt x="3032324" y="8520508"/>
                </a:cubicBezTo>
                <a:cubicBezTo>
                  <a:pt x="3668911" y="8520508"/>
                  <a:pt x="4156671" y="8309635"/>
                  <a:pt x="4495602" y="7887889"/>
                </a:cubicBezTo>
                <a:cubicBezTo>
                  <a:pt x="4834665" y="7466276"/>
                  <a:pt x="5004197" y="6839941"/>
                  <a:pt x="5004197" y="6008886"/>
                </a:cubicBezTo>
                <a:lnTo>
                  <a:pt x="5004197" y="5599708"/>
                </a:lnTo>
                <a:lnTo>
                  <a:pt x="4979393" y="5599708"/>
                </a:lnTo>
                <a:cubicBezTo>
                  <a:pt x="4809927" y="5963510"/>
                  <a:pt x="4542235" y="6252898"/>
                  <a:pt x="4176316" y="6467872"/>
                </a:cubicBezTo>
                <a:cubicBezTo>
                  <a:pt x="3810529" y="6682846"/>
                  <a:pt x="3394075" y="6790332"/>
                  <a:pt x="2926954" y="6790332"/>
                </a:cubicBezTo>
                <a:cubicBezTo>
                  <a:pt x="2038086" y="6790332"/>
                  <a:pt x="1328010" y="6484408"/>
                  <a:pt x="796727" y="5872559"/>
                </a:cubicBezTo>
                <a:cubicBezTo>
                  <a:pt x="265576" y="5260710"/>
                  <a:pt x="0" y="4458692"/>
                  <a:pt x="0" y="3466504"/>
                </a:cubicBezTo>
                <a:cubicBezTo>
                  <a:pt x="0" y="2461882"/>
                  <a:pt x="265576" y="1633008"/>
                  <a:pt x="796727" y="979884"/>
                </a:cubicBezTo>
                <a:cubicBezTo>
                  <a:pt x="1328010" y="326628"/>
                  <a:pt x="2071159" y="0"/>
                  <a:pt x="3026172" y="0"/>
                </a:cubicBezTo>
                <a:close/>
                <a:moveTo>
                  <a:pt x="6256933" y="6715918"/>
                </a:moveTo>
                <a:moveTo>
                  <a:pt x="1141016" y="3336329"/>
                </a:moveTo>
                <a:cubicBezTo>
                  <a:pt x="1141016" y="4117644"/>
                  <a:pt x="1304264" y="4730551"/>
                  <a:pt x="1630760" y="5175051"/>
                </a:cubicBezTo>
                <a:cubicBezTo>
                  <a:pt x="1957388" y="5619419"/>
                  <a:pt x="2412141" y="5841603"/>
                  <a:pt x="2995018" y="5841603"/>
                </a:cubicBezTo>
                <a:cubicBezTo>
                  <a:pt x="3590330" y="5841603"/>
                  <a:pt x="4064728" y="5611151"/>
                  <a:pt x="4418211" y="5150247"/>
                </a:cubicBezTo>
                <a:cubicBezTo>
                  <a:pt x="4771695" y="4689210"/>
                  <a:pt x="4948436" y="4072136"/>
                  <a:pt x="4948436" y="3299023"/>
                </a:cubicBezTo>
                <a:cubicBezTo>
                  <a:pt x="4948436" y="2596290"/>
                  <a:pt x="4785122" y="2028891"/>
                  <a:pt x="4458494" y="1596826"/>
                </a:cubicBezTo>
                <a:cubicBezTo>
                  <a:pt x="4131998" y="1164762"/>
                  <a:pt x="3668978" y="948729"/>
                  <a:pt x="3069432" y="948729"/>
                </a:cubicBezTo>
                <a:cubicBezTo>
                  <a:pt x="2465917" y="948729"/>
                  <a:pt x="1993636" y="1165820"/>
                  <a:pt x="1652588" y="1600001"/>
                </a:cubicBezTo>
                <a:cubicBezTo>
                  <a:pt x="1311540" y="2034050"/>
                  <a:pt x="1141016" y="2612826"/>
                  <a:pt x="1141016" y="3336329"/>
                </a:cubicBezTo>
                <a:close/>
                <a:moveTo>
                  <a:pt x="29206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67" name="Freeform 4267"/>
          <p:cNvSpPr/>
          <p:nvPr/>
        </p:nvSpPr>
        <p:spPr>
          <a:xfrm rot="0" flipH="0" flipV="0">
            <a:off x="15571120" y="7908474"/>
            <a:ext cx="89296" cy="109934"/>
          </a:xfrm>
          <a:custGeom>
            <a:pathLst>
              <a:path w="5581055" h="6870897">
                <a:moveTo>
                  <a:pt x="2604492" y="0"/>
                </a:moveTo>
                <a:cubicBezTo>
                  <a:pt x="3489127" y="0"/>
                  <a:pt x="4146418" y="171582"/>
                  <a:pt x="4576366" y="514747"/>
                </a:cubicBezTo>
                <a:cubicBezTo>
                  <a:pt x="5006313" y="857911"/>
                  <a:pt x="5241991" y="1370541"/>
                  <a:pt x="5283398" y="2052637"/>
                </a:cubicBezTo>
                <a:lnTo>
                  <a:pt x="4204295" y="2052637"/>
                </a:lnTo>
                <a:lnTo>
                  <a:pt x="4204295" y="2040136"/>
                </a:lnTo>
                <a:cubicBezTo>
                  <a:pt x="4175456" y="1692870"/>
                  <a:pt x="4023519" y="1424186"/>
                  <a:pt x="3748484" y="1234083"/>
                </a:cubicBezTo>
                <a:cubicBezTo>
                  <a:pt x="3473582" y="1043847"/>
                  <a:pt x="3119107" y="948729"/>
                  <a:pt x="2685058" y="948729"/>
                </a:cubicBezTo>
                <a:cubicBezTo>
                  <a:pt x="2251009" y="948729"/>
                  <a:pt x="1908903" y="1022151"/>
                  <a:pt x="1658739" y="1168995"/>
                </a:cubicBezTo>
                <a:cubicBezTo>
                  <a:pt x="1408708" y="1315707"/>
                  <a:pt x="1283692" y="1521354"/>
                  <a:pt x="1283692" y="1785937"/>
                </a:cubicBezTo>
                <a:cubicBezTo>
                  <a:pt x="1283692" y="2025782"/>
                  <a:pt x="1394222" y="2222169"/>
                  <a:pt x="1615281" y="2375098"/>
                </a:cubicBezTo>
                <a:cubicBezTo>
                  <a:pt x="1836473" y="2528027"/>
                  <a:pt x="2170311" y="2652051"/>
                  <a:pt x="2616795" y="2747168"/>
                </a:cubicBezTo>
                <a:lnTo>
                  <a:pt x="3633787" y="2976562"/>
                </a:lnTo>
                <a:cubicBezTo>
                  <a:pt x="4270507" y="3117188"/>
                  <a:pt x="4754232" y="3333221"/>
                  <a:pt x="5084961" y="3624659"/>
                </a:cubicBezTo>
                <a:cubicBezTo>
                  <a:pt x="5415690" y="3916098"/>
                  <a:pt x="5581055" y="4307813"/>
                  <a:pt x="5581055" y="4799806"/>
                </a:cubicBezTo>
                <a:cubicBezTo>
                  <a:pt x="5581055" y="5444728"/>
                  <a:pt x="5330891" y="5951140"/>
                  <a:pt x="4830564" y="6319043"/>
                </a:cubicBezTo>
                <a:cubicBezTo>
                  <a:pt x="4330369" y="6686947"/>
                  <a:pt x="3648273" y="6870897"/>
                  <a:pt x="2784277" y="6870897"/>
                </a:cubicBezTo>
                <a:cubicBezTo>
                  <a:pt x="1945018" y="6870897"/>
                  <a:pt x="1279393" y="6682846"/>
                  <a:pt x="787400" y="6306740"/>
                </a:cubicBezTo>
                <a:cubicBezTo>
                  <a:pt x="295540" y="5930503"/>
                  <a:pt x="33073" y="5376465"/>
                  <a:pt x="0" y="4644628"/>
                </a:cubicBezTo>
                <a:lnTo>
                  <a:pt x="1085255" y="4644628"/>
                </a:lnTo>
                <a:cubicBezTo>
                  <a:pt x="1097558" y="5053938"/>
                  <a:pt x="1258755" y="5368197"/>
                  <a:pt x="1568847" y="5587404"/>
                </a:cubicBezTo>
                <a:cubicBezTo>
                  <a:pt x="1878939" y="5806479"/>
                  <a:pt x="2304785" y="5916017"/>
                  <a:pt x="2846387" y="5916017"/>
                </a:cubicBezTo>
                <a:cubicBezTo>
                  <a:pt x="3367220" y="5916017"/>
                  <a:pt x="3761978" y="5833335"/>
                  <a:pt x="4030662" y="5667970"/>
                </a:cubicBezTo>
                <a:cubicBezTo>
                  <a:pt x="4299479" y="5502605"/>
                  <a:pt x="4433887" y="5258660"/>
                  <a:pt x="4433887" y="4936133"/>
                </a:cubicBezTo>
                <a:cubicBezTo>
                  <a:pt x="4433887" y="4642577"/>
                  <a:pt x="4300537" y="4410075"/>
                  <a:pt x="4033837" y="4238625"/>
                </a:cubicBezTo>
                <a:cubicBezTo>
                  <a:pt x="3767137" y="4067042"/>
                  <a:pt x="3220376" y="3898569"/>
                  <a:pt x="2393553" y="3733204"/>
                </a:cubicBezTo>
                <a:cubicBezTo>
                  <a:pt x="1566730" y="3571941"/>
                  <a:pt x="984845" y="3343539"/>
                  <a:pt x="647898" y="3048000"/>
                </a:cubicBezTo>
                <a:cubicBezTo>
                  <a:pt x="311084" y="2752328"/>
                  <a:pt x="142677" y="2358496"/>
                  <a:pt x="142677" y="1866503"/>
                </a:cubicBezTo>
                <a:cubicBezTo>
                  <a:pt x="142677" y="1291960"/>
                  <a:pt x="376237" y="837274"/>
                  <a:pt x="843359" y="502443"/>
                </a:cubicBezTo>
                <a:cubicBezTo>
                  <a:pt x="1310481" y="167481"/>
                  <a:pt x="1897525" y="0"/>
                  <a:pt x="2604492" y="0"/>
                </a:cubicBezTo>
                <a:close/>
                <a:moveTo>
                  <a:pt x="632519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68" name="Freeform 4268"/>
          <p:cNvSpPr/>
          <p:nvPr/>
        </p:nvSpPr>
        <p:spPr>
          <a:xfrm rot="0" flipH="0" flipV="0">
            <a:off x="15680457" y="7870869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69" name="Freeform 4269"/>
          <p:cNvSpPr/>
          <p:nvPr/>
        </p:nvSpPr>
        <p:spPr>
          <a:xfrm rot="0" flipH="0" flipV="0">
            <a:off x="15724577" y="7908474"/>
            <a:ext cx="87014" cy="107454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70" name="Freeform 4270"/>
          <p:cNvSpPr/>
          <p:nvPr/>
        </p:nvSpPr>
        <p:spPr>
          <a:xfrm rot="0" flipH="0" flipV="0">
            <a:off x="15894436" y="7870869"/>
            <a:ext cx="99615" cy="147539"/>
          </a:xfrm>
          <a:custGeom>
            <a:pathLst>
              <a:path w="6225977" h="9221191">
                <a:moveTo>
                  <a:pt x="1079104" y="0"/>
                </a:moveTo>
                <a:lnTo>
                  <a:pt x="1079104" y="3392091"/>
                </a:lnTo>
                <a:lnTo>
                  <a:pt x="1103908" y="3392091"/>
                </a:lnTo>
                <a:cubicBezTo>
                  <a:pt x="1273374" y="3053159"/>
                  <a:pt x="1538949" y="2794794"/>
                  <a:pt x="1900635" y="2616994"/>
                </a:cubicBezTo>
                <a:cubicBezTo>
                  <a:pt x="2262452" y="2439194"/>
                  <a:pt x="2695509" y="2350294"/>
                  <a:pt x="3199805" y="2350294"/>
                </a:cubicBezTo>
                <a:cubicBezTo>
                  <a:pt x="4138282" y="2350294"/>
                  <a:pt x="4877264" y="2672755"/>
                  <a:pt x="5416749" y="3317677"/>
                </a:cubicBezTo>
                <a:cubicBezTo>
                  <a:pt x="5956235" y="3962598"/>
                  <a:pt x="6225977" y="4791472"/>
                  <a:pt x="6225977" y="5804297"/>
                </a:cubicBezTo>
                <a:cubicBezTo>
                  <a:pt x="6225977" y="6821355"/>
                  <a:pt x="5957227" y="7645135"/>
                  <a:pt x="5419725" y="8275637"/>
                </a:cubicBezTo>
                <a:cubicBezTo>
                  <a:pt x="4882357" y="8906007"/>
                  <a:pt x="4152768" y="9221191"/>
                  <a:pt x="3230960" y="9221191"/>
                </a:cubicBezTo>
                <a:cubicBezTo>
                  <a:pt x="2821650" y="9221191"/>
                  <a:pt x="2421665" y="9136458"/>
                  <a:pt x="2031008" y="8966994"/>
                </a:cubicBezTo>
                <a:cubicBezTo>
                  <a:pt x="1640351" y="8797528"/>
                  <a:pt x="1331318" y="8539162"/>
                  <a:pt x="1103908" y="8191897"/>
                </a:cubicBezTo>
                <a:lnTo>
                  <a:pt x="1079104" y="8191897"/>
                </a:lnTo>
                <a:lnTo>
                  <a:pt x="1079104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  <a:moveTo>
                  <a:pt x="1041797" y="5779492"/>
                </a:moveTo>
                <a:cubicBezTo>
                  <a:pt x="1041797" y="6540169"/>
                  <a:pt x="1225749" y="7144808"/>
                  <a:pt x="1593652" y="7593409"/>
                </a:cubicBezTo>
                <a:cubicBezTo>
                  <a:pt x="1961687" y="8042010"/>
                  <a:pt x="2468166" y="8266311"/>
                  <a:pt x="3113088" y="8266311"/>
                </a:cubicBezTo>
                <a:cubicBezTo>
                  <a:pt x="3737372" y="8266311"/>
                  <a:pt x="4221031" y="8043069"/>
                  <a:pt x="4564063" y="7596584"/>
                </a:cubicBezTo>
                <a:cubicBezTo>
                  <a:pt x="4907228" y="7150100"/>
                  <a:pt x="5078810" y="6527866"/>
                  <a:pt x="5078810" y="5729883"/>
                </a:cubicBezTo>
                <a:cubicBezTo>
                  <a:pt x="5078810" y="5023048"/>
                  <a:pt x="4897901" y="4441230"/>
                  <a:pt x="4536083" y="3984427"/>
                </a:cubicBezTo>
                <a:cubicBezTo>
                  <a:pt x="4174398" y="3527491"/>
                  <a:pt x="3675261" y="3299023"/>
                  <a:pt x="3038674" y="3299023"/>
                </a:cubicBezTo>
                <a:cubicBezTo>
                  <a:pt x="2406187" y="3299023"/>
                  <a:pt x="1915253" y="3530534"/>
                  <a:pt x="1565871" y="3993555"/>
                </a:cubicBezTo>
                <a:cubicBezTo>
                  <a:pt x="1216488" y="4456576"/>
                  <a:pt x="1041797" y="5051888"/>
                  <a:pt x="1041797" y="5779492"/>
                </a:cubicBezTo>
                <a:close/>
                <a:moveTo>
                  <a:pt x="243721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71" name="Freeform 4271"/>
          <p:cNvSpPr/>
          <p:nvPr/>
        </p:nvSpPr>
        <p:spPr>
          <a:xfrm rot="0" flipH="0" flipV="0">
            <a:off x="16008483" y="7908474"/>
            <a:ext cx="101996" cy="109934"/>
          </a:xfrm>
          <a:custGeom>
            <a:pathLst>
              <a:path w="6374805" h="6870897">
                <a:moveTo>
                  <a:pt x="3187304" y="0"/>
                </a:moveTo>
                <a:cubicBezTo>
                  <a:pt x="4179491" y="0"/>
                  <a:pt x="4958755" y="320410"/>
                  <a:pt x="5525096" y="961231"/>
                </a:cubicBezTo>
                <a:cubicBezTo>
                  <a:pt x="6091569" y="1602052"/>
                  <a:pt x="6374805" y="2428875"/>
                  <a:pt x="6374805" y="3441700"/>
                </a:cubicBezTo>
                <a:cubicBezTo>
                  <a:pt x="6374805" y="4462859"/>
                  <a:pt x="6085417" y="5289682"/>
                  <a:pt x="5506641" y="5922168"/>
                </a:cubicBezTo>
                <a:cubicBezTo>
                  <a:pt x="4927865" y="6554655"/>
                  <a:pt x="4154753" y="6870897"/>
                  <a:pt x="3187304" y="6870897"/>
                </a:cubicBezTo>
                <a:cubicBezTo>
                  <a:pt x="2236523" y="6870897"/>
                  <a:pt x="1467578" y="6559814"/>
                  <a:pt x="880468" y="5937647"/>
                </a:cubicBezTo>
                <a:cubicBezTo>
                  <a:pt x="293490" y="5315479"/>
                  <a:pt x="0" y="4483497"/>
                  <a:pt x="0" y="3441700"/>
                </a:cubicBezTo>
                <a:cubicBezTo>
                  <a:pt x="0" y="2399903"/>
                  <a:pt x="287272" y="1565870"/>
                  <a:pt x="861815" y="939601"/>
                </a:cubicBezTo>
                <a:cubicBezTo>
                  <a:pt x="1436490" y="313200"/>
                  <a:pt x="2211652" y="0"/>
                  <a:pt x="3187304" y="0"/>
                </a:cubicBezTo>
                <a:close/>
                <a:moveTo>
                  <a:pt x="6256933" y="6715918"/>
                </a:moveTo>
                <a:moveTo>
                  <a:pt x="1141016" y="3441700"/>
                </a:moveTo>
                <a:cubicBezTo>
                  <a:pt x="1141016" y="4194042"/>
                  <a:pt x="1333236" y="4794514"/>
                  <a:pt x="1717675" y="5243115"/>
                </a:cubicBezTo>
                <a:cubicBezTo>
                  <a:pt x="2102115" y="5691716"/>
                  <a:pt x="2591991" y="5916017"/>
                  <a:pt x="3187304" y="5916017"/>
                </a:cubicBezTo>
                <a:cubicBezTo>
                  <a:pt x="3778515" y="5916017"/>
                  <a:pt x="4267399" y="5690724"/>
                  <a:pt x="4653955" y="5240139"/>
                </a:cubicBezTo>
                <a:cubicBezTo>
                  <a:pt x="5040511" y="4789421"/>
                  <a:pt x="5233790" y="4189941"/>
                  <a:pt x="5233790" y="3441700"/>
                </a:cubicBezTo>
                <a:cubicBezTo>
                  <a:pt x="5233790" y="2693458"/>
                  <a:pt x="5041504" y="2090936"/>
                  <a:pt x="4656932" y="1634133"/>
                </a:cubicBezTo>
                <a:cubicBezTo>
                  <a:pt x="4272492" y="1177197"/>
                  <a:pt x="3778515" y="948729"/>
                  <a:pt x="3175000" y="948729"/>
                </a:cubicBezTo>
                <a:cubicBezTo>
                  <a:pt x="2596224" y="948729"/>
                  <a:pt x="2112500" y="1173030"/>
                  <a:pt x="1723827" y="1621631"/>
                </a:cubicBezTo>
                <a:cubicBezTo>
                  <a:pt x="1335286" y="2070232"/>
                  <a:pt x="1141016" y="2676922"/>
                  <a:pt x="1141016" y="3441700"/>
                </a:cubicBezTo>
                <a:close/>
                <a:moveTo>
                  <a:pt x="2815233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72" name="Freeform 4272"/>
          <p:cNvSpPr/>
          <p:nvPr/>
        </p:nvSpPr>
        <p:spPr>
          <a:xfrm rot="0" flipH="0" flipV="0">
            <a:off x="16124027" y="7908474"/>
            <a:ext cx="89296" cy="109934"/>
          </a:xfrm>
          <a:custGeom>
            <a:pathLst>
              <a:path w="5581055" h="6870897">
                <a:moveTo>
                  <a:pt x="2604492" y="0"/>
                </a:moveTo>
                <a:cubicBezTo>
                  <a:pt x="3489127" y="0"/>
                  <a:pt x="4146418" y="171582"/>
                  <a:pt x="4576366" y="514747"/>
                </a:cubicBezTo>
                <a:cubicBezTo>
                  <a:pt x="5006313" y="857911"/>
                  <a:pt x="5241991" y="1370541"/>
                  <a:pt x="5283398" y="2052637"/>
                </a:cubicBezTo>
                <a:lnTo>
                  <a:pt x="4204295" y="2052637"/>
                </a:lnTo>
                <a:lnTo>
                  <a:pt x="4204295" y="2040136"/>
                </a:lnTo>
                <a:cubicBezTo>
                  <a:pt x="4175456" y="1692870"/>
                  <a:pt x="4023519" y="1424186"/>
                  <a:pt x="3748484" y="1234083"/>
                </a:cubicBezTo>
                <a:cubicBezTo>
                  <a:pt x="3473582" y="1043847"/>
                  <a:pt x="3119107" y="948729"/>
                  <a:pt x="2685058" y="948729"/>
                </a:cubicBezTo>
                <a:cubicBezTo>
                  <a:pt x="2251009" y="948729"/>
                  <a:pt x="1908903" y="1022151"/>
                  <a:pt x="1658739" y="1168995"/>
                </a:cubicBezTo>
                <a:cubicBezTo>
                  <a:pt x="1408708" y="1315707"/>
                  <a:pt x="1283692" y="1521354"/>
                  <a:pt x="1283692" y="1785937"/>
                </a:cubicBezTo>
                <a:cubicBezTo>
                  <a:pt x="1283692" y="2025782"/>
                  <a:pt x="1394222" y="2222169"/>
                  <a:pt x="1615281" y="2375098"/>
                </a:cubicBezTo>
                <a:cubicBezTo>
                  <a:pt x="1836473" y="2528027"/>
                  <a:pt x="2170311" y="2652051"/>
                  <a:pt x="2616795" y="2747168"/>
                </a:cubicBezTo>
                <a:lnTo>
                  <a:pt x="3633787" y="2976562"/>
                </a:lnTo>
                <a:cubicBezTo>
                  <a:pt x="4270507" y="3117188"/>
                  <a:pt x="4754232" y="3333221"/>
                  <a:pt x="5084961" y="3624659"/>
                </a:cubicBezTo>
                <a:cubicBezTo>
                  <a:pt x="5415690" y="3916098"/>
                  <a:pt x="5581055" y="4307813"/>
                  <a:pt x="5581055" y="4799806"/>
                </a:cubicBezTo>
                <a:cubicBezTo>
                  <a:pt x="5581055" y="5444728"/>
                  <a:pt x="5330891" y="5951140"/>
                  <a:pt x="4830564" y="6319043"/>
                </a:cubicBezTo>
                <a:cubicBezTo>
                  <a:pt x="4330369" y="6686947"/>
                  <a:pt x="3648273" y="6870897"/>
                  <a:pt x="2784277" y="6870897"/>
                </a:cubicBezTo>
                <a:cubicBezTo>
                  <a:pt x="1945018" y="6870897"/>
                  <a:pt x="1279393" y="6682846"/>
                  <a:pt x="787400" y="6306740"/>
                </a:cubicBezTo>
                <a:cubicBezTo>
                  <a:pt x="295540" y="5930503"/>
                  <a:pt x="33073" y="5376465"/>
                  <a:pt x="0" y="4644628"/>
                </a:cubicBezTo>
                <a:lnTo>
                  <a:pt x="1085255" y="4644628"/>
                </a:lnTo>
                <a:cubicBezTo>
                  <a:pt x="1097558" y="5053938"/>
                  <a:pt x="1258755" y="5368197"/>
                  <a:pt x="1568847" y="5587404"/>
                </a:cubicBezTo>
                <a:cubicBezTo>
                  <a:pt x="1878939" y="5806479"/>
                  <a:pt x="2304785" y="5916017"/>
                  <a:pt x="2846387" y="5916017"/>
                </a:cubicBezTo>
                <a:cubicBezTo>
                  <a:pt x="3367220" y="5916017"/>
                  <a:pt x="3761978" y="5833335"/>
                  <a:pt x="4030662" y="5667970"/>
                </a:cubicBezTo>
                <a:cubicBezTo>
                  <a:pt x="4299479" y="5502605"/>
                  <a:pt x="4433887" y="5258660"/>
                  <a:pt x="4433887" y="4936133"/>
                </a:cubicBezTo>
                <a:cubicBezTo>
                  <a:pt x="4433887" y="4642577"/>
                  <a:pt x="4300537" y="4410075"/>
                  <a:pt x="4033837" y="4238625"/>
                </a:cubicBezTo>
                <a:cubicBezTo>
                  <a:pt x="3767137" y="4067042"/>
                  <a:pt x="3220376" y="3898569"/>
                  <a:pt x="2393553" y="3733204"/>
                </a:cubicBezTo>
                <a:cubicBezTo>
                  <a:pt x="1566730" y="3571941"/>
                  <a:pt x="984845" y="3343539"/>
                  <a:pt x="647898" y="3048000"/>
                </a:cubicBezTo>
                <a:cubicBezTo>
                  <a:pt x="311084" y="2752328"/>
                  <a:pt x="142677" y="2358496"/>
                  <a:pt x="142677" y="1866503"/>
                </a:cubicBezTo>
                <a:cubicBezTo>
                  <a:pt x="142677" y="1291960"/>
                  <a:pt x="376237" y="837274"/>
                  <a:pt x="843359" y="502443"/>
                </a:cubicBezTo>
                <a:cubicBezTo>
                  <a:pt x="1310481" y="167481"/>
                  <a:pt x="1897525" y="0"/>
                  <a:pt x="2604492" y="0"/>
                </a:cubicBezTo>
                <a:close/>
                <a:moveTo>
                  <a:pt x="632519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73" name="Freeform 4273"/>
          <p:cNvSpPr/>
          <p:nvPr/>
        </p:nvSpPr>
        <p:spPr>
          <a:xfrm rot="0" flipH="0" flipV="0">
            <a:off x="16226719" y="7908474"/>
            <a:ext cx="101996" cy="109934"/>
          </a:xfrm>
          <a:custGeom>
            <a:pathLst>
              <a:path w="6374805" h="6870897">
                <a:moveTo>
                  <a:pt x="3187304" y="0"/>
                </a:moveTo>
                <a:cubicBezTo>
                  <a:pt x="4179491" y="0"/>
                  <a:pt x="4958755" y="320410"/>
                  <a:pt x="5525096" y="961231"/>
                </a:cubicBezTo>
                <a:cubicBezTo>
                  <a:pt x="6091569" y="1602052"/>
                  <a:pt x="6374805" y="2428875"/>
                  <a:pt x="6374805" y="3441700"/>
                </a:cubicBezTo>
                <a:cubicBezTo>
                  <a:pt x="6374805" y="4462859"/>
                  <a:pt x="6085417" y="5289682"/>
                  <a:pt x="5506641" y="5922168"/>
                </a:cubicBezTo>
                <a:cubicBezTo>
                  <a:pt x="4927865" y="6554655"/>
                  <a:pt x="4154753" y="6870897"/>
                  <a:pt x="3187304" y="6870897"/>
                </a:cubicBezTo>
                <a:cubicBezTo>
                  <a:pt x="2236523" y="6870897"/>
                  <a:pt x="1467578" y="6559814"/>
                  <a:pt x="880468" y="5937647"/>
                </a:cubicBezTo>
                <a:cubicBezTo>
                  <a:pt x="293490" y="5315479"/>
                  <a:pt x="0" y="4483497"/>
                  <a:pt x="0" y="3441700"/>
                </a:cubicBezTo>
                <a:cubicBezTo>
                  <a:pt x="0" y="2399903"/>
                  <a:pt x="287272" y="1565870"/>
                  <a:pt x="861815" y="939601"/>
                </a:cubicBezTo>
                <a:cubicBezTo>
                  <a:pt x="1436490" y="313200"/>
                  <a:pt x="2211652" y="0"/>
                  <a:pt x="3187304" y="0"/>
                </a:cubicBezTo>
                <a:close/>
                <a:moveTo>
                  <a:pt x="6256933" y="6715918"/>
                </a:moveTo>
                <a:moveTo>
                  <a:pt x="1141016" y="3441700"/>
                </a:moveTo>
                <a:cubicBezTo>
                  <a:pt x="1141016" y="4194042"/>
                  <a:pt x="1333236" y="4794514"/>
                  <a:pt x="1717675" y="5243115"/>
                </a:cubicBezTo>
                <a:cubicBezTo>
                  <a:pt x="2102115" y="5691716"/>
                  <a:pt x="2591991" y="5916017"/>
                  <a:pt x="3187304" y="5916017"/>
                </a:cubicBezTo>
                <a:cubicBezTo>
                  <a:pt x="3778515" y="5916017"/>
                  <a:pt x="4267399" y="5690724"/>
                  <a:pt x="4653955" y="5240139"/>
                </a:cubicBezTo>
                <a:cubicBezTo>
                  <a:pt x="5040511" y="4789421"/>
                  <a:pt x="5233790" y="4189941"/>
                  <a:pt x="5233790" y="3441700"/>
                </a:cubicBezTo>
                <a:cubicBezTo>
                  <a:pt x="5233790" y="2693458"/>
                  <a:pt x="5041504" y="2090936"/>
                  <a:pt x="4656932" y="1634133"/>
                </a:cubicBezTo>
                <a:cubicBezTo>
                  <a:pt x="4272492" y="1177197"/>
                  <a:pt x="3778515" y="948729"/>
                  <a:pt x="3175000" y="948729"/>
                </a:cubicBezTo>
                <a:cubicBezTo>
                  <a:pt x="2596224" y="948729"/>
                  <a:pt x="2112500" y="1173030"/>
                  <a:pt x="1723827" y="1621631"/>
                </a:cubicBezTo>
                <a:cubicBezTo>
                  <a:pt x="1335286" y="2070232"/>
                  <a:pt x="1141016" y="2676922"/>
                  <a:pt x="1141016" y="3441700"/>
                </a:cubicBezTo>
                <a:close/>
                <a:moveTo>
                  <a:pt x="2815233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74" name="Freeform 4274"/>
          <p:cNvSpPr/>
          <p:nvPr/>
        </p:nvSpPr>
        <p:spPr>
          <a:xfrm rot="0" flipH="0" flipV="0">
            <a:off x="16349012" y="7908474"/>
            <a:ext cx="87014" cy="107454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75" name="Freeform 4275"/>
          <p:cNvSpPr/>
          <p:nvPr/>
        </p:nvSpPr>
        <p:spPr>
          <a:xfrm rot="0" flipH="0" flipV="0">
            <a:off x="16456336" y="7908474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76" name="Freeform 4276"/>
          <p:cNvSpPr/>
          <p:nvPr/>
        </p:nvSpPr>
        <p:spPr>
          <a:xfrm rot="0" flipH="0" flipV="0">
            <a:off x="16572099" y="7870869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77" name="Freeform 4277"/>
          <p:cNvSpPr/>
          <p:nvPr/>
        </p:nvSpPr>
        <p:spPr>
          <a:xfrm rot="0" flipH="0" flipV="0">
            <a:off x="16605008" y="7879404"/>
            <a:ext cx="56156" cy="136524"/>
          </a:xfrm>
          <a:custGeom>
            <a:pathLst>
              <a:path w="3509764" h="8532812">
                <a:moveTo>
                  <a:pt x="2201267" y="0"/>
                </a:moveTo>
                <a:lnTo>
                  <a:pt x="2201267" y="1965722"/>
                </a:lnTo>
                <a:lnTo>
                  <a:pt x="3509764" y="1965722"/>
                </a:lnTo>
                <a:lnTo>
                  <a:pt x="3509764" y="2920802"/>
                </a:lnTo>
                <a:lnTo>
                  <a:pt x="2201267" y="2920802"/>
                </a:lnTo>
                <a:lnTo>
                  <a:pt x="2201267" y="7032030"/>
                </a:lnTo>
                <a:cubicBezTo>
                  <a:pt x="2201267" y="7358658"/>
                  <a:pt x="2309812" y="7531298"/>
                  <a:pt x="2526903" y="7549952"/>
                </a:cubicBezTo>
                <a:cubicBezTo>
                  <a:pt x="2743994" y="7568472"/>
                  <a:pt x="2970345" y="7577733"/>
                  <a:pt x="3205956" y="7577733"/>
                </a:cubicBezTo>
                <a:lnTo>
                  <a:pt x="3509764" y="7577733"/>
                </a:lnTo>
                <a:lnTo>
                  <a:pt x="3509764" y="8532812"/>
                </a:lnTo>
                <a:lnTo>
                  <a:pt x="2616795" y="8532812"/>
                </a:lnTo>
                <a:cubicBezTo>
                  <a:pt x="2025584" y="8532812"/>
                  <a:pt x="1628709" y="8427376"/>
                  <a:pt x="1426170" y="8216503"/>
                </a:cubicBezTo>
                <a:cubicBezTo>
                  <a:pt x="1223632" y="8005630"/>
                  <a:pt x="1122362" y="7652147"/>
                  <a:pt x="1122362" y="7156053"/>
                </a:cubicBezTo>
                <a:lnTo>
                  <a:pt x="1122362" y="2920802"/>
                </a:lnTo>
                <a:lnTo>
                  <a:pt x="0" y="2920802"/>
                </a:lnTo>
                <a:lnTo>
                  <a:pt x="0" y="1965722"/>
                </a:lnTo>
                <a:lnTo>
                  <a:pt x="1122362" y="1965722"/>
                </a:lnTo>
                <a:lnTo>
                  <a:pt x="1122362" y="0"/>
                </a:lnTo>
                <a:close/>
                <a:moveTo>
                  <a:pt x="8421092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78" name="Freeform 4278"/>
          <p:cNvSpPr/>
          <p:nvPr/>
        </p:nvSpPr>
        <p:spPr>
          <a:xfrm rot="0" flipH="0" flipV="0">
            <a:off x="16674369" y="7908474"/>
            <a:ext cx="98720" cy="109934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79" name="Freeform 4279"/>
          <p:cNvSpPr/>
          <p:nvPr/>
        </p:nvSpPr>
        <p:spPr>
          <a:xfrm rot="0" flipH="0" flipV="0">
            <a:off x="16793013" y="7993405"/>
            <a:ext cx="22520" cy="52387"/>
          </a:xfrm>
          <a:custGeom>
            <a:pathLst>
              <a:path w="1407517" h="3274218">
                <a:moveTo>
                  <a:pt x="1407517" y="0"/>
                </a:moveTo>
                <a:lnTo>
                  <a:pt x="1407517" y="1351955"/>
                </a:lnTo>
                <a:cubicBezTo>
                  <a:pt x="1407517" y="1819075"/>
                  <a:pt x="1292820" y="2220051"/>
                  <a:pt x="1063427" y="2554882"/>
                </a:cubicBezTo>
                <a:cubicBezTo>
                  <a:pt x="834033" y="2889844"/>
                  <a:pt x="483658" y="3129623"/>
                  <a:pt x="12303" y="3274218"/>
                </a:cubicBezTo>
                <a:lnTo>
                  <a:pt x="12303" y="2641797"/>
                </a:lnTo>
                <a:cubicBezTo>
                  <a:pt x="231378" y="2563216"/>
                  <a:pt x="409112" y="2420540"/>
                  <a:pt x="545505" y="2213768"/>
                </a:cubicBezTo>
                <a:cubicBezTo>
                  <a:pt x="682030" y="2007128"/>
                  <a:pt x="750292" y="1761198"/>
                  <a:pt x="750292" y="1475977"/>
                </a:cubicBezTo>
                <a:lnTo>
                  <a:pt x="750292" y="1407715"/>
                </a:lnTo>
                <a:lnTo>
                  <a:pt x="0" y="1407715"/>
                </a:lnTo>
                <a:lnTo>
                  <a:pt x="0" y="0"/>
                </a:lnTo>
                <a:close/>
                <a:moveTo>
                  <a:pt x="353417" y="1407715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80" name="Freeform 4280"/>
          <p:cNvSpPr/>
          <p:nvPr/>
        </p:nvSpPr>
        <p:spPr>
          <a:xfrm rot="0" flipH="0" flipV="0">
            <a:off x="16885841" y="7870869"/>
            <a:ext cx="34131" cy="185343"/>
          </a:xfrm>
          <a:custGeom>
            <a:pathLst>
              <a:path w="2133202" h="11583987">
                <a:moveTo>
                  <a:pt x="2133202" y="0"/>
                </a:moveTo>
                <a:lnTo>
                  <a:pt x="2133202" y="1320998"/>
                </a:lnTo>
                <a:lnTo>
                  <a:pt x="1054099" y="1320998"/>
                </a:lnTo>
                <a:lnTo>
                  <a:pt x="1054099" y="0"/>
                </a:lnTo>
                <a:close/>
                <a:moveTo>
                  <a:pt x="9245996" y="9066212"/>
                </a:moveTo>
                <a:moveTo>
                  <a:pt x="2133202" y="2499122"/>
                </a:moveTo>
                <a:lnTo>
                  <a:pt x="2133202" y="9946877"/>
                </a:lnTo>
                <a:cubicBezTo>
                  <a:pt x="2133202" y="10459507"/>
                  <a:pt x="2001903" y="10860483"/>
                  <a:pt x="1739304" y="11149805"/>
                </a:cubicBezTo>
                <a:cubicBezTo>
                  <a:pt x="1476837" y="11439259"/>
                  <a:pt x="1083071" y="11583987"/>
                  <a:pt x="558005" y="11583987"/>
                </a:cubicBezTo>
                <a:cubicBezTo>
                  <a:pt x="458787" y="11583987"/>
                  <a:pt x="363669" y="11579819"/>
                  <a:pt x="272652" y="11571485"/>
                </a:cubicBezTo>
                <a:cubicBezTo>
                  <a:pt x="181768" y="11563283"/>
                  <a:pt x="90884" y="11548797"/>
                  <a:pt x="0" y="11528027"/>
                </a:cubicBezTo>
                <a:lnTo>
                  <a:pt x="0" y="10604102"/>
                </a:lnTo>
                <a:cubicBezTo>
                  <a:pt x="57812" y="10616538"/>
                  <a:pt x="116748" y="10623747"/>
                  <a:pt x="176808" y="10625732"/>
                </a:cubicBezTo>
                <a:cubicBezTo>
                  <a:pt x="236735" y="10627848"/>
                  <a:pt x="295605" y="10628907"/>
                  <a:pt x="353416" y="10628907"/>
                </a:cubicBezTo>
                <a:cubicBezTo>
                  <a:pt x="568390" y="10624806"/>
                  <a:pt x="714110" y="10601059"/>
                  <a:pt x="790574" y="10557668"/>
                </a:cubicBezTo>
                <a:cubicBezTo>
                  <a:pt x="867039" y="10514276"/>
                  <a:pt x="930076" y="10439862"/>
                  <a:pt x="979685" y="10334426"/>
                </a:cubicBezTo>
                <a:cubicBezTo>
                  <a:pt x="1029294" y="10228989"/>
                  <a:pt x="1054099" y="10043979"/>
                  <a:pt x="1054099" y="9779396"/>
                </a:cubicBezTo>
                <a:lnTo>
                  <a:pt x="1054099" y="2499122"/>
                </a:lnTo>
                <a:close/>
                <a:moveTo>
                  <a:pt x="6746874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81" name="Freeform 4281"/>
          <p:cNvSpPr/>
          <p:nvPr/>
        </p:nvSpPr>
        <p:spPr>
          <a:xfrm rot="0" flipH="0" flipV="0">
            <a:off x="16941170" y="7908474"/>
            <a:ext cx="98720" cy="109934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82" name="Freeform 4282"/>
          <p:cNvSpPr/>
          <p:nvPr/>
        </p:nvSpPr>
        <p:spPr>
          <a:xfrm rot="0" flipH="0" flipV="0">
            <a:off x="12409537" y="8159819"/>
            <a:ext cx="56156" cy="136524"/>
          </a:xfrm>
          <a:custGeom>
            <a:pathLst>
              <a:path w="3509764" h="8532812">
                <a:moveTo>
                  <a:pt x="2201267" y="0"/>
                </a:moveTo>
                <a:lnTo>
                  <a:pt x="2201267" y="1965722"/>
                </a:lnTo>
                <a:lnTo>
                  <a:pt x="3509764" y="1965722"/>
                </a:lnTo>
                <a:lnTo>
                  <a:pt x="3509764" y="2920802"/>
                </a:lnTo>
                <a:lnTo>
                  <a:pt x="2201267" y="2920802"/>
                </a:lnTo>
                <a:lnTo>
                  <a:pt x="2201267" y="7032030"/>
                </a:lnTo>
                <a:cubicBezTo>
                  <a:pt x="2201267" y="7358658"/>
                  <a:pt x="2309812" y="7531298"/>
                  <a:pt x="2526903" y="7549952"/>
                </a:cubicBezTo>
                <a:cubicBezTo>
                  <a:pt x="2743994" y="7568472"/>
                  <a:pt x="2970345" y="7577733"/>
                  <a:pt x="3205956" y="7577733"/>
                </a:cubicBezTo>
                <a:lnTo>
                  <a:pt x="3509764" y="7577733"/>
                </a:lnTo>
                <a:lnTo>
                  <a:pt x="3509764" y="8532812"/>
                </a:lnTo>
                <a:lnTo>
                  <a:pt x="2616795" y="8532812"/>
                </a:lnTo>
                <a:cubicBezTo>
                  <a:pt x="2025584" y="8532812"/>
                  <a:pt x="1628709" y="8427376"/>
                  <a:pt x="1426170" y="8216503"/>
                </a:cubicBezTo>
                <a:cubicBezTo>
                  <a:pt x="1223632" y="8005630"/>
                  <a:pt x="1122362" y="7652147"/>
                  <a:pt x="1122362" y="7156053"/>
                </a:cubicBezTo>
                <a:lnTo>
                  <a:pt x="1122362" y="2920802"/>
                </a:lnTo>
                <a:lnTo>
                  <a:pt x="0" y="2920802"/>
                </a:lnTo>
                <a:lnTo>
                  <a:pt x="0" y="1965722"/>
                </a:lnTo>
                <a:lnTo>
                  <a:pt x="1122362" y="1965722"/>
                </a:lnTo>
                <a:lnTo>
                  <a:pt x="1122362" y="0"/>
                </a:lnTo>
                <a:close/>
                <a:moveTo>
                  <a:pt x="8421092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83" name="Freeform 4283"/>
          <p:cNvSpPr/>
          <p:nvPr/>
        </p:nvSpPr>
        <p:spPr>
          <a:xfrm rot="0" flipH="0" flipV="0">
            <a:off x="12473142" y="8191271"/>
            <a:ext cx="98425" cy="147142"/>
          </a:xfrm>
          <a:custGeom>
            <a:pathLst>
              <a:path w="6151563" h="9196386">
                <a:moveTo>
                  <a:pt x="1221582" y="0"/>
                </a:moveTo>
                <a:lnTo>
                  <a:pt x="3137892" y="5370314"/>
                </a:lnTo>
                <a:lnTo>
                  <a:pt x="3162697" y="5370314"/>
                </a:lnTo>
                <a:lnTo>
                  <a:pt x="5004396" y="0"/>
                </a:lnTo>
                <a:lnTo>
                  <a:pt x="6151563" y="0"/>
                </a:lnTo>
                <a:lnTo>
                  <a:pt x="3361135" y="7267772"/>
                </a:lnTo>
                <a:cubicBezTo>
                  <a:pt x="3067579" y="8024348"/>
                  <a:pt x="2785401" y="8534928"/>
                  <a:pt x="2514600" y="8799511"/>
                </a:cubicBezTo>
                <a:cubicBezTo>
                  <a:pt x="2243799" y="9064095"/>
                  <a:pt x="1868620" y="9196386"/>
                  <a:pt x="1389063" y="9196386"/>
                </a:cubicBezTo>
                <a:cubicBezTo>
                  <a:pt x="1256771" y="9196386"/>
                  <a:pt x="1128580" y="9188118"/>
                  <a:pt x="1004491" y="9171582"/>
                </a:cubicBezTo>
                <a:cubicBezTo>
                  <a:pt x="880534" y="9155045"/>
                  <a:pt x="758627" y="9126140"/>
                  <a:pt x="638771" y="9084865"/>
                </a:cubicBezTo>
                <a:lnTo>
                  <a:pt x="638771" y="8092677"/>
                </a:lnTo>
                <a:cubicBezTo>
                  <a:pt x="742090" y="8125750"/>
                  <a:pt x="846468" y="8158823"/>
                  <a:pt x="951905" y="8191896"/>
                </a:cubicBezTo>
                <a:cubicBezTo>
                  <a:pt x="1057341" y="8224969"/>
                  <a:pt x="1163770" y="8241505"/>
                  <a:pt x="1271191" y="8241505"/>
                </a:cubicBezTo>
                <a:cubicBezTo>
                  <a:pt x="1709473" y="8241505"/>
                  <a:pt x="2015398" y="8022364"/>
                  <a:pt x="2188964" y="7584082"/>
                </a:cubicBezTo>
                <a:cubicBezTo>
                  <a:pt x="2362663" y="7145932"/>
                  <a:pt x="2501173" y="6794499"/>
                  <a:pt x="2604492" y="6529784"/>
                </a:cubicBezTo>
                <a:lnTo>
                  <a:pt x="0" y="0"/>
                </a:lnTo>
                <a:close/>
                <a:moveTo>
                  <a:pt x="6467872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84" name="Freeform 4284"/>
          <p:cNvSpPr/>
          <p:nvPr/>
        </p:nvSpPr>
        <p:spPr>
          <a:xfrm rot="0" flipH="0" flipV="0">
            <a:off x="12580498" y="8152873"/>
            <a:ext cx="101996" cy="145951"/>
          </a:xfrm>
          <a:custGeom>
            <a:pathLst>
              <a:path w="6374805" h="9121972">
                <a:moveTo>
                  <a:pt x="3187304" y="2251075"/>
                </a:moveTo>
                <a:cubicBezTo>
                  <a:pt x="4179491" y="2251075"/>
                  <a:pt x="4958755" y="2571485"/>
                  <a:pt x="5525096" y="3212306"/>
                </a:cubicBezTo>
                <a:cubicBezTo>
                  <a:pt x="6091569" y="3853127"/>
                  <a:pt x="6374805" y="4679950"/>
                  <a:pt x="6374805" y="5692775"/>
                </a:cubicBezTo>
                <a:cubicBezTo>
                  <a:pt x="6374805" y="6713934"/>
                  <a:pt x="6085417" y="7540757"/>
                  <a:pt x="5506641" y="8173243"/>
                </a:cubicBezTo>
                <a:cubicBezTo>
                  <a:pt x="4927865" y="8805730"/>
                  <a:pt x="4154753" y="9121972"/>
                  <a:pt x="3187304" y="9121972"/>
                </a:cubicBezTo>
                <a:cubicBezTo>
                  <a:pt x="2236523" y="9121972"/>
                  <a:pt x="1467578" y="8810889"/>
                  <a:pt x="880468" y="8188722"/>
                </a:cubicBezTo>
                <a:cubicBezTo>
                  <a:pt x="293490" y="7566554"/>
                  <a:pt x="0" y="6734572"/>
                  <a:pt x="0" y="5692775"/>
                </a:cubicBezTo>
                <a:cubicBezTo>
                  <a:pt x="0" y="4650978"/>
                  <a:pt x="287272" y="3816945"/>
                  <a:pt x="861815" y="3190676"/>
                </a:cubicBezTo>
                <a:cubicBezTo>
                  <a:pt x="1436490" y="2564275"/>
                  <a:pt x="2211652" y="2251075"/>
                  <a:pt x="3187304" y="2251075"/>
                </a:cubicBezTo>
                <a:close/>
                <a:moveTo>
                  <a:pt x="6256933" y="8966993"/>
                </a:moveTo>
                <a:moveTo>
                  <a:pt x="1141016" y="5692775"/>
                </a:moveTo>
                <a:cubicBezTo>
                  <a:pt x="1141016" y="6445117"/>
                  <a:pt x="1333236" y="7045589"/>
                  <a:pt x="1717675" y="7494190"/>
                </a:cubicBezTo>
                <a:cubicBezTo>
                  <a:pt x="2102115" y="7942791"/>
                  <a:pt x="2591991" y="8167092"/>
                  <a:pt x="3187304" y="8167092"/>
                </a:cubicBezTo>
                <a:cubicBezTo>
                  <a:pt x="3778515" y="8167092"/>
                  <a:pt x="4267399" y="7941799"/>
                  <a:pt x="4653955" y="7491214"/>
                </a:cubicBezTo>
                <a:cubicBezTo>
                  <a:pt x="5040511" y="7040496"/>
                  <a:pt x="5233790" y="6441016"/>
                  <a:pt x="5233790" y="5692775"/>
                </a:cubicBezTo>
                <a:cubicBezTo>
                  <a:pt x="5233790" y="4944533"/>
                  <a:pt x="5041504" y="4342011"/>
                  <a:pt x="4656932" y="3885208"/>
                </a:cubicBezTo>
                <a:cubicBezTo>
                  <a:pt x="4272492" y="3428272"/>
                  <a:pt x="3778515" y="3199804"/>
                  <a:pt x="3175000" y="3199804"/>
                </a:cubicBezTo>
                <a:cubicBezTo>
                  <a:pt x="2596224" y="3199804"/>
                  <a:pt x="2112500" y="3424105"/>
                  <a:pt x="1723827" y="3872706"/>
                </a:cubicBezTo>
                <a:cubicBezTo>
                  <a:pt x="1335286" y="4321307"/>
                  <a:pt x="1141016" y="4927997"/>
                  <a:pt x="1141016" y="5692775"/>
                </a:cubicBezTo>
                <a:close/>
                <a:moveTo>
                  <a:pt x="2815233" y="8966993"/>
                </a:moveTo>
                <a:moveTo>
                  <a:pt x="2573536" y="0"/>
                </a:moveTo>
                <a:lnTo>
                  <a:pt x="2573536" y="1320998"/>
                </a:lnTo>
                <a:lnTo>
                  <a:pt x="1432521" y="1320998"/>
                </a:lnTo>
                <a:lnTo>
                  <a:pt x="1432521" y="0"/>
                </a:lnTo>
                <a:close/>
                <a:moveTo>
                  <a:pt x="8508008" y="8966993"/>
                </a:moveTo>
                <a:moveTo>
                  <a:pt x="4960938" y="0"/>
                </a:moveTo>
                <a:lnTo>
                  <a:pt x="4960938" y="1320998"/>
                </a:lnTo>
                <a:lnTo>
                  <a:pt x="3819922" y="1320998"/>
                </a:lnTo>
                <a:lnTo>
                  <a:pt x="3819922" y="0"/>
                </a:lnTo>
                <a:close/>
                <a:moveTo>
                  <a:pt x="8508008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85" name="Freeform 4285"/>
          <p:cNvSpPr/>
          <p:nvPr/>
        </p:nvSpPr>
        <p:spPr>
          <a:xfrm rot="0" flipH="0" flipV="0">
            <a:off x="12696043" y="8188890"/>
            <a:ext cx="89296" cy="109934"/>
          </a:xfrm>
          <a:custGeom>
            <a:pathLst>
              <a:path w="5581055" h="6870897">
                <a:moveTo>
                  <a:pt x="2604492" y="0"/>
                </a:moveTo>
                <a:cubicBezTo>
                  <a:pt x="3489127" y="0"/>
                  <a:pt x="4146418" y="171582"/>
                  <a:pt x="4576366" y="514747"/>
                </a:cubicBezTo>
                <a:cubicBezTo>
                  <a:pt x="5006313" y="857911"/>
                  <a:pt x="5241991" y="1370541"/>
                  <a:pt x="5283398" y="2052637"/>
                </a:cubicBezTo>
                <a:lnTo>
                  <a:pt x="4204295" y="2052637"/>
                </a:lnTo>
                <a:lnTo>
                  <a:pt x="4204295" y="2040136"/>
                </a:lnTo>
                <a:cubicBezTo>
                  <a:pt x="4175456" y="1692870"/>
                  <a:pt x="4023519" y="1424186"/>
                  <a:pt x="3748484" y="1234083"/>
                </a:cubicBezTo>
                <a:cubicBezTo>
                  <a:pt x="3473582" y="1043847"/>
                  <a:pt x="3119107" y="948729"/>
                  <a:pt x="2685058" y="948729"/>
                </a:cubicBezTo>
                <a:cubicBezTo>
                  <a:pt x="2251009" y="948729"/>
                  <a:pt x="1908903" y="1022151"/>
                  <a:pt x="1658739" y="1168995"/>
                </a:cubicBezTo>
                <a:cubicBezTo>
                  <a:pt x="1408708" y="1315707"/>
                  <a:pt x="1283692" y="1521354"/>
                  <a:pt x="1283692" y="1785937"/>
                </a:cubicBezTo>
                <a:cubicBezTo>
                  <a:pt x="1283692" y="2025782"/>
                  <a:pt x="1394222" y="2222169"/>
                  <a:pt x="1615281" y="2375098"/>
                </a:cubicBezTo>
                <a:cubicBezTo>
                  <a:pt x="1836473" y="2528027"/>
                  <a:pt x="2170311" y="2652051"/>
                  <a:pt x="2616795" y="2747168"/>
                </a:cubicBezTo>
                <a:lnTo>
                  <a:pt x="3633787" y="2976562"/>
                </a:lnTo>
                <a:cubicBezTo>
                  <a:pt x="4270507" y="3117188"/>
                  <a:pt x="4754232" y="3333221"/>
                  <a:pt x="5084961" y="3624659"/>
                </a:cubicBezTo>
                <a:cubicBezTo>
                  <a:pt x="5415690" y="3916098"/>
                  <a:pt x="5581055" y="4307813"/>
                  <a:pt x="5581055" y="4799806"/>
                </a:cubicBezTo>
                <a:cubicBezTo>
                  <a:pt x="5581055" y="5444728"/>
                  <a:pt x="5330891" y="5951140"/>
                  <a:pt x="4830564" y="6319043"/>
                </a:cubicBezTo>
                <a:cubicBezTo>
                  <a:pt x="4330369" y="6686947"/>
                  <a:pt x="3648273" y="6870897"/>
                  <a:pt x="2784277" y="6870897"/>
                </a:cubicBezTo>
                <a:cubicBezTo>
                  <a:pt x="1945018" y="6870897"/>
                  <a:pt x="1279393" y="6682846"/>
                  <a:pt x="787400" y="6306740"/>
                </a:cubicBezTo>
                <a:cubicBezTo>
                  <a:pt x="295540" y="5930503"/>
                  <a:pt x="33073" y="5376465"/>
                  <a:pt x="0" y="4644628"/>
                </a:cubicBezTo>
                <a:lnTo>
                  <a:pt x="1085255" y="4644628"/>
                </a:lnTo>
                <a:cubicBezTo>
                  <a:pt x="1097558" y="5053938"/>
                  <a:pt x="1258755" y="5368197"/>
                  <a:pt x="1568847" y="5587404"/>
                </a:cubicBezTo>
                <a:cubicBezTo>
                  <a:pt x="1878939" y="5806479"/>
                  <a:pt x="2304785" y="5916017"/>
                  <a:pt x="2846387" y="5916017"/>
                </a:cubicBezTo>
                <a:cubicBezTo>
                  <a:pt x="3367220" y="5916017"/>
                  <a:pt x="3761978" y="5833335"/>
                  <a:pt x="4030662" y="5667970"/>
                </a:cubicBezTo>
                <a:cubicBezTo>
                  <a:pt x="4299479" y="5502605"/>
                  <a:pt x="4433887" y="5258660"/>
                  <a:pt x="4433887" y="4936133"/>
                </a:cubicBezTo>
                <a:cubicBezTo>
                  <a:pt x="4433887" y="4642577"/>
                  <a:pt x="4300537" y="4410075"/>
                  <a:pt x="4033837" y="4238625"/>
                </a:cubicBezTo>
                <a:cubicBezTo>
                  <a:pt x="3767137" y="4067042"/>
                  <a:pt x="3220376" y="3898569"/>
                  <a:pt x="2393553" y="3733204"/>
                </a:cubicBezTo>
                <a:cubicBezTo>
                  <a:pt x="1566730" y="3571941"/>
                  <a:pt x="984845" y="3343539"/>
                  <a:pt x="647898" y="3048000"/>
                </a:cubicBezTo>
                <a:cubicBezTo>
                  <a:pt x="311084" y="2752328"/>
                  <a:pt x="142677" y="2358496"/>
                  <a:pt x="142677" y="1866503"/>
                </a:cubicBezTo>
                <a:cubicBezTo>
                  <a:pt x="142677" y="1291960"/>
                  <a:pt x="376237" y="837274"/>
                  <a:pt x="843359" y="502443"/>
                </a:cubicBezTo>
                <a:cubicBezTo>
                  <a:pt x="1310481" y="167481"/>
                  <a:pt x="1897525" y="0"/>
                  <a:pt x="2604492" y="0"/>
                </a:cubicBezTo>
                <a:close/>
                <a:moveTo>
                  <a:pt x="632519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86" name="Freeform 4286"/>
          <p:cNvSpPr/>
          <p:nvPr/>
        </p:nvSpPr>
        <p:spPr>
          <a:xfrm rot="0" flipH="0" flipV="0">
            <a:off x="12805381" y="8151285"/>
            <a:ext cx="91481" cy="145059"/>
          </a:xfrm>
          <a:custGeom>
            <a:pathLst>
              <a:path w="5717580" h="9066212">
                <a:moveTo>
                  <a:pt x="1079103" y="0"/>
                </a:moveTo>
                <a:lnTo>
                  <a:pt x="1079103" y="5370314"/>
                </a:lnTo>
                <a:lnTo>
                  <a:pt x="4080470" y="2499122"/>
                </a:lnTo>
                <a:lnTo>
                  <a:pt x="5525294" y="2499122"/>
                </a:lnTo>
                <a:lnTo>
                  <a:pt x="2920802" y="4886523"/>
                </a:lnTo>
                <a:lnTo>
                  <a:pt x="5717580" y="9066212"/>
                </a:lnTo>
                <a:lnTo>
                  <a:pt x="4347170" y="9066212"/>
                </a:lnTo>
                <a:lnTo>
                  <a:pt x="2096095" y="5637014"/>
                </a:lnTo>
                <a:lnTo>
                  <a:pt x="1079103" y="6579592"/>
                </a:ln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87" name="Freeform 4287"/>
          <p:cNvSpPr/>
          <p:nvPr/>
        </p:nvSpPr>
        <p:spPr>
          <a:xfrm rot="0" flipH="0" flipV="0">
            <a:off x="12903586" y="8188890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88" name="Freeform 4288"/>
          <p:cNvSpPr/>
          <p:nvPr/>
        </p:nvSpPr>
        <p:spPr>
          <a:xfrm rot="0" flipH="0" flipV="0">
            <a:off x="13018359" y="8188890"/>
            <a:ext cx="87014" cy="107454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89" name="Freeform 4289"/>
          <p:cNvSpPr/>
          <p:nvPr/>
        </p:nvSpPr>
        <p:spPr>
          <a:xfrm rot="0" flipH="0" flipV="0">
            <a:off x="13120127" y="8159819"/>
            <a:ext cx="56156" cy="136524"/>
          </a:xfrm>
          <a:custGeom>
            <a:pathLst>
              <a:path w="3509764" h="8532812">
                <a:moveTo>
                  <a:pt x="2201267" y="0"/>
                </a:moveTo>
                <a:lnTo>
                  <a:pt x="2201267" y="1965722"/>
                </a:lnTo>
                <a:lnTo>
                  <a:pt x="3509764" y="1965722"/>
                </a:lnTo>
                <a:lnTo>
                  <a:pt x="3509764" y="2920802"/>
                </a:lnTo>
                <a:lnTo>
                  <a:pt x="2201267" y="2920802"/>
                </a:lnTo>
                <a:lnTo>
                  <a:pt x="2201267" y="7032030"/>
                </a:lnTo>
                <a:cubicBezTo>
                  <a:pt x="2201267" y="7358658"/>
                  <a:pt x="2309812" y="7531298"/>
                  <a:pt x="2526903" y="7549952"/>
                </a:cubicBezTo>
                <a:cubicBezTo>
                  <a:pt x="2743994" y="7568472"/>
                  <a:pt x="2970345" y="7577733"/>
                  <a:pt x="3205956" y="7577733"/>
                </a:cubicBezTo>
                <a:lnTo>
                  <a:pt x="3509764" y="7577733"/>
                </a:lnTo>
                <a:lnTo>
                  <a:pt x="3509764" y="8532812"/>
                </a:lnTo>
                <a:lnTo>
                  <a:pt x="2616795" y="8532812"/>
                </a:lnTo>
                <a:cubicBezTo>
                  <a:pt x="2025584" y="8532812"/>
                  <a:pt x="1628709" y="8427376"/>
                  <a:pt x="1426170" y="8216503"/>
                </a:cubicBezTo>
                <a:cubicBezTo>
                  <a:pt x="1223632" y="8005630"/>
                  <a:pt x="1122362" y="7652147"/>
                  <a:pt x="1122362" y="7156053"/>
                </a:cubicBezTo>
                <a:lnTo>
                  <a:pt x="1122362" y="2920802"/>
                </a:lnTo>
                <a:lnTo>
                  <a:pt x="0" y="2920802"/>
                </a:lnTo>
                <a:lnTo>
                  <a:pt x="0" y="1965722"/>
                </a:lnTo>
                <a:lnTo>
                  <a:pt x="1122362" y="1965722"/>
                </a:lnTo>
                <a:lnTo>
                  <a:pt x="1122362" y="0"/>
                </a:lnTo>
                <a:close/>
                <a:moveTo>
                  <a:pt x="8421092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90" name="Freeform 4290"/>
          <p:cNvSpPr/>
          <p:nvPr/>
        </p:nvSpPr>
        <p:spPr>
          <a:xfrm rot="0" flipH="0" flipV="0">
            <a:off x="13187050" y="8188890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91" name="Freeform 4291"/>
          <p:cNvSpPr/>
          <p:nvPr/>
        </p:nvSpPr>
        <p:spPr>
          <a:xfrm rot="0" flipH="0" flipV="0">
            <a:off x="13302815" y="8151285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92" name="Freeform 4292"/>
          <p:cNvSpPr/>
          <p:nvPr/>
        </p:nvSpPr>
        <p:spPr>
          <a:xfrm rot="0" flipH="0" flipV="0">
            <a:off x="13347925" y="8151285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93" name="Freeform 4293"/>
          <p:cNvSpPr/>
          <p:nvPr/>
        </p:nvSpPr>
        <p:spPr>
          <a:xfrm rot="0" flipH="0" flipV="0">
            <a:off x="13392045" y="8188890"/>
            <a:ext cx="87014" cy="107454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94" name="Freeform 4294"/>
          <p:cNvSpPr/>
          <p:nvPr/>
        </p:nvSpPr>
        <p:spPr>
          <a:xfrm rot="0" flipH="0" flipV="0">
            <a:off x="13557043" y="8147815"/>
            <a:ext cx="129876" cy="152003"/>
          </a:xfrm>
          <a:custGeom>
            <a:pathLst>
              <a:path w="8117284" h="9500194">
                <a:moveTo>
                  <a:pt x="4291211" y="0"/>
                </a:moveTo>
                <a:cubicBezTo>
                  <a:pt x="5295833" y="0"/>
                  <a:pt x="6136084" y="260482"/>
                  <a:pt x="6811962" y="781447"/>
                </a:cubicBezTo>
                <a:cubicBezTo>
                  <a:pt x="7487973" y="1302279"/>
                  <a:pt x="7892123" y="2023600"/>
                  <a:pt x="8024415" y="2945408"/>
                </a:cubicBezTo>
                <a:lnTo>
                  <a:pt x="6821289" y="2945408"/>
                </a:lnTo>
                <a:cubicBezTo>
                  <a:pt x="6688997" y="2325356"/>
                  <a:pt x="6398551" y="1848975"/>
                  <a:pt x="5949950" y="1516261"/>
                </a:cubicBezTo>
                <a:cubicBezTo>
                  <a:pt x="5501481" y="1183415"/>
                  <a:pt x="4944467" y="1016992"/>
                  <a:pt x="4278907" y="1016992"/>
                </a:cubicBezTo>
                <a:cubicBezTo>
                  <a:pt x="3319793" y="1016992"/>
                  <a:pt x="2568376" y="1355989"/>
                  <a:pt x="2024657" y="2033984"/>
                </a:cubicBezTo>
                <a:cubicBezTo>
                  <a:pt x="1481071" y="2711979"/>
                  <a:pt x="1209278" y="3596679"/>
                  <a:pt x="1209278" y="4688086"/>
                </a:cubicBezTo>
                <a:cubicBezTo>
                  <a:pt x="1209278" y="5845638"/>
                  <a:pt x="1475912" y="6767578"/>
                  <a:pt x="2009179" y="7453908"/>
                </a:cubicBezTo>
                <a:cubicBezTo>
                  <a:pt x="2542447" y="8140104"/>
                  <a:pt x="3303124" y="8483203"/>
                  <a:pt x="4291211" y="8483203"/>
                </a:cubicBezTo>
                <a:cubicBezTo>
                  <a:pt x="5031250" y="8483203"/>
                  <a:pt x="5637940" y="8248584"/>
                  <a:pt x="6111279" y="7779345"/>
                </a:cubicBezTo>
                <a:cubicBezTo>
                  <a:pt x="6584619" y="7310107"/>
                  <a:pt x="6850261" y="6672395"/>
                  <a:pt x="6908204" y="5866209"/>
                </a:cubicBezTo>
                <a:lnTo>
                  <a:pt x="8117284" y="5866209"/>
                </a:lnTo>
                <a:cubicBezTo>
                  <a:pt x="7984992" y="7040298"/>
                  <a:pt x="7576740" y="7939484"/>
                  <a:pt x="6892528" y="8563769"/>
                </a:cubicBezTo>
                <a:cubicBezTo>
                  <a:pt x="6208448" y="9188053"/>
                  <a:pt x="5308269" y="9500194"/>
                  <a:pt x="4191992" y="9500194"/>
                </a:cubicBezTo>
                <a:cubicBezTo>
                  <a:pt x="2893946" y="9500194"/>
                  <a:pt x="1870736" y="9070247"/>
                  <a:pt x="1122362" y="8210351"/>
                </a:cubicBezTo>
                <a:cubicBezTo>
                  <a:pt x="374120" y="7350455"/>
                  <a:pt x="0" y="6205273"/>
                  <a:pt x="0" y="4774803"/>
                </a:cubicBezTo>
                <a:cubicBezTo>
                  <a:pt x="0" y="3365103"/>
                  <a:pt x="386556" y="2216878"/>
                  <a:pt x="1159668" y="1330126"/>
                </a:cubicBezTo>
                <a:cubicBezTo>
                  <a:pt x="1932781" y="443375"/>
                  <a:pt x="2976628" y="0"/>
                  <a:pt x="4291211" y="0"/>
                </a:cubicBezTo>
                <a:close/>
                <a:moveTo>
                  <a:pt x="8737401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95" name="Freeform 4295"/>
          <p:cNvSpPr/>
          <p:nvPr/>
        </p:nvSpPr>
        <p:spPr>
          <a:xfrm rot="0" flipH="0" flipV="0">
            <a:off x="13711294" y="8151285"/>
            <a:ext cx="144462" cy="145059"/>
          </a:xfrm>
          <a:custGeom>
            <a:pathLst>
              <a:path w="9028906" h="9066212">
                <a:moveTo>
                  <a:pt x="1649611" y="0"/>
                </a:moveTo>
                <a:lnTo>
                  <a:pt x="4508301" y="7615039"/>
                </a:lnTo>
                <a:lnTo>
                  <a:pt x="7379493" y="0"/>
                </a:lnTo>
                <a:lnTo>
                  <a:pt x="9028906" y="0"/>
                </a:lnTo>
                <a:lnTo>
                  <a:pt x="9028906" y="9066212"/>
                </a:lnTo>
                <a:lnTo>
                  <a:pt x="7887890" y="9066212"/>
                </a:lnTo>
                <a:lnTo>
                  <a:pt x="7887890" y="1519436"/>
                </a:lnTo>
                <a:lnTo>
                  <a:pt x="7863086" y="1519436"/>
                </a:lnTo>
                <a:lnTo>
                  <a:pt x="5029200" y="9066212"/>
                </a:lnTo>
                <a:lnTo>
                  <a:pt x="3999706" y="9066212"/>
                </a:lnTo>
                <a:lnTo>
                  <a:pt x="1165820" y="1519436"/>
                </a:lnTo>
                <a:lnTo>
                  <a:pt x="1141015" y="1519436"/>
                </a:lnTo>
                <a:lnTo>
                  <a:pt x="1141015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04922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96" name="Freeform 4296"/>
          <p:cNvSpPr/>
          <p:nvPr/>
        </p:nvSpPr>
        <p:spPr>
          <a:xfrm rot="0" flipH="0" flipV="0">
            <a:off x="13879549" y="8147815"/>
            <a:ext cx="116582" cy="152003"/>
          </a:xfrm>
          <a:custGeom>
            <a:pathLst>
              <a:path w="7286426" h="9500194">
                <a:moveTo>
                  <a:pt x="3565723" y="0"/>
                </a:moveTo>
                <a:cubicBezTo>
                  <a:pt x="4574447" y="0"/>
                  <a:pt x="5374349" y="243945"/>
                  <a:pt x="5965428" y="731837"/>
                </a:cubicBezTo>
                <a:cubicBezTo>
                  <a:pt x="6556639" y="1219597"/>
                  <a:pt x="6870898" y="1932649"/>
                  <a:pt x="6908204" y="2870994"/>
                </a:cubicBezTo>
                <a:lnTo>
                  <a:pt x="5767189" y="2870994"/>
                </a:lnTo>
                <a:cubicBezTo>
                  <a:pt x="5696810" y="2250942"/>
                  <a:pt x="5473501" y="1786929"/>
                  <a:pt x="5097264" y="1478954"/>
                </a:cubicBezTo>
                <a:cubicBezTo>
                  <a:pt x="4721158" y="1170979"/>
                  <a:pt x="4194108" y="1016992"/>
                  <a:pt x="3516114" y="1016992"/>
                </a:cubicBezTo>
                <a:cubicBezTo>
                  <a:pt x="2871192" y="1016992"/>
                  <a:pt x="2370931" y="1150342"/>
                  <a:pt x="2015331" y="1417042"/>
                </a:cubicBezTo>
                <a:cubicBezTo>
                  <a:pt x="1659863" y="1683609"/>
                  <a:pt x="1482129" y="2064940"/>
                  <a:pt x="1482129" y="2561034"/>
                </a:cubicBezTo>
                <a:cubicBezTo>
                  <a:pt x="1482129" y="2916502"/>
                  <a:pt x="1634066" y="3207940"/>
                  <a:pt x="1937940" y="3435350"/>
                </a:cubicBezTo>
                <a:cubicBezTo>
                  <a:pt x="2241814" y="3662759"/>
                  <a:pt x="3061361" y="3910806"/>
                  <a:pt x="4396581" y="4179490"/>
                </a:cubicBezTo>
                <a:cubicBezTo>
                  <a:pt x="5364030" y="4377928"/>
                  <a:pt x="6087533" y="4681802"/>
                  <a:pt x="6567090" y="5091112"/>
                </a:cubicBezTo>
                <a:cubicBezTo>
                  <a:pt x="7046648" y="5500423"/>
                  <a:pt x="7286426" y="6068880"/>
                  <a:pt x="7286426" y="6796484"/>
                </a:cubicBezTo>
                <a:cubicBezTo>
                  <a:pt x="7286426" y="7639844"/>
                  <a:pt x="6942270" y="8301302"/>
                  <a:pt x="6253956" y="8780859"/>
                </a:cubicBezTo>
                <a:cubicBezTo>
                  <a:pt x="5565642" y="9260416"/>
                  <a:pt x="4727442" y="9500194"/>
                  <a:pt x="3739356" y="9500194"/>
                </a:cubicBezTo>
                <a:cubicBezTo>
                  <a:pt x="2643849" y="9500194"/>
                  <a:pt x="1748829" y="9225293"/>
                  <a:pt x="1054298" y="8675489"/>
                </a:cubicBezTo>
                <a:cubicBezTo>
                  <a:pt x="359767" y="8125552"/>
                  <a:pt x="8334" y="7333853"/>
                  <a:pt x="0" y="6300390"/>
                </a:cubicBezTo>
                <a:lnTo>
                  <a:pt x="1141015" y="6300390"/>
                </a:lnTo>
                <a:cubicBezTo>
                  <a:pt x="1149350" y="6990688"/>
                  <a:pt x="1396338" y="7527065"/>
                  <a:pt x="1881981" y="7909520"/>
                </a:cubicBezTo>
                <a:cubicBezTo>
                  <a:pt x="2367756" y="8291975"/>
                  <a:pt x="3001367" y="8483203"/>
                  <a:pt x="3782814" y="8483203"/>
                </a:cubicBezTo>
                <a:cubicBezTo>
                  <a:pt x="4514519" y="8483203"/>
                  <a:pt x="5080860" y="8341585"/>
                  <a:pt x="5481836" y="8058348"/>
                </a:cubicBezTo>
                <a:cubicBezTo>
                  <a:pt x="5882811" y="7775112"/>
                  <a:pt x="6083300" y="7366860"/>
                  <a:pt x="6083300" y="6833592"/>
                </a:cubicBezTo>
                <a:cubicBezTo>
                  <a:pt x="6083300" y="6403644"/>
                  <a:pt x="5899348" y="6058495"/>
                  <a:pt x="5531445" y="5798145"/>
                </a:cubicBezTo>
                <a:cubicBezTo>
                  <a:pt x="5163542" y="5537663"/>
                  <a:pt x="4495866" y="5314354"/>
                  <a:pt x="3528417" y="5128220"/>
                </a:cubicBezTo>
                <a:cubicBezTo>
                  <a:pt x="2238573" y="4884407"/>
                  <a:pt x="1374510" y="4569222"/>
                  <a:pt x="936228" y="4182665"/>
                </a:cubicBezTo>
                <a:cubicBezTo>
                  <a:pt x="498078" y="3796109"/>
                  <a:pt x="279003" y="3286588"/>
                  <a:pt x="279003" y="2654101"/>
                </a:cubicBezTo>
                <a:cubicBezTo>
                  <a:pt x="279003" y="1839581"/>
                  <a:pt x="588036" y="1193601"/>
                  <a:pt x="1206103" y="716161"/>
                </a:cubicBezTo>
                <a:cubicBezTo>
                  <a:pt x="1824169" y="238720"/>
                  <a:pt x="2610709" y="0"/>
                  <a:pt x="3565723" y="0"/>
                </a:cubicBezTo>
                <a:close/>
                <a:moveTo>
                  <a:pt x="8811815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97" name="Freeform 4297"/>
          <p:cNvSpPr/>
          <p:nvPr/>
        </p:nvSpPr>
        <p:spPr>
          <a:xfrm rot="0" flipH="0" flipV="0">
            <a:off x="14013602" y="8231752"/>
            <a:ext cx="58737" cy="16271"/>
          </a:xfrm>
          <a:custGeom>
            <a:pathLst>
              <a:path w="3671094" h="1016992">
                <a:moveTo>
                  <a:pt x="3671094" y="0"/>
                </a:moveTo>
                <a:lnTo>
                  <a:pt x="3671094" y="1016992"/>
                </a:lnTo>
                <a:lnTo>
                  <a:pt x="0" y="1016992"/>
                </a:lnTo>
                <a:lnTo>
                  <a:pt x="0" y="0"/>
                </a:lnTo>
                <a:close/>
                <a:moveTo>
                  <a:pt x="3404394" y="40370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98" name="Freeform 4298"/>
          <p:cNvSpPr/>
          <p:nvPr/>
        </p:nvSpPr>
        <p:spPr>
          <a:xfrm rot="0" flipH="0" flipV="0">
            <a:off x="14096513" y="8151285"/>
            <a:ext cx="91481" cy="145059"/>
          </a:xfrm>
          <a:custGeom>
            <a:pathLst>
              <a:path w="5717580" h="9066212">
                <a:moveTo>
                  <a:pt x="1079103" y="0"/>
                </a:moveTo>
                <a:lnTo>
                  <a:pt x="1079103" y="5370314"/>
                </a:lnTo>
                <a:lnTo>
                  <a:pt x="4080470" y="2499122"/>
                </a:lnTo>
                <a:lnTo>
                  <a:pt x="5525294" y="2499122"/>
                </a:lnTo>
                <a:lnTo>
                  <a:pt x="2920802" y="4886523"/>
                </a:lnTo>
                <a:lnTo>
                  <a:pt x="5717580" y="9066212"/>
                </a:lnTo>
                <a:lnTo>
                  <a:pt x="4347170" y="9066212"/>
                </a:lnTo>
                <a:lnTo>
                  <a:pt x="2096095" y="5637014"/>
                </a:lnTo>
                <a:lnTo>
                  <a:pt x="1079103" y="6579592"/>
                </a:ln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99" name="Freeform 4299"/>
          <p:cNvSpPr/>
          <p:nvPr/>
        </p:nvSpPr>
        <p:spPr>
          <a:xfrm rot="0" flipH="0" flipV="0">
            <a:off x="14192890" y="8188890"/>
            <a:ext cx="101996" cy="109934"/>
          </a:xfrm>
          <a:custGeom>
            <a:pathLst>
              <a:path w="6374805" h="6870897">
                <a:moveTo>
                  <a:pt x="3187304" y="0"/>
                </a:moveTo>
                <a:cubicBezTo>
                  <a:pt x="4179491" y="0"/>
                  <a:pt x="4958755" y="320410"/>
                  <a:pt x="5525096" y="961231"/>
                </a:cubicBezTo>
                <a:cubicBezTo>
                  <a:pt x="6091569" y="1602052"/>
                  <a:pt x="6374805" y="2428875"/>
                  <a:pt x="6374805" y="3441700"/>
                </a:cubicBezTo>
                <a:cubicBezTo>
                  <a:pt x="6374805" y="4462859"/>
                  <a:pt x="6085417" y="5289682"/>
                  <a:pt x="5506641" y="5922168"/>
                </a:cubicBezTo>
                <a:cubicBezTo>
                  <a:pt x="4927865" y="6554655"/>
                  <a:pt x="4154753" y="6870897"/>
                  <a:pt x="3187304" y="6870897"/>
                </a:cubicBezTo>
                <a:cubicBezTo>
                  <a:pt x="2236523" y="6870897"/>
                  <a:pt x="1467578" y="6559814"/>
                  <a:pt x="880468" y="5937647"/>
                </a:cubicBezTo>
                <a:cubicBezTo>
                  <a:pt x="293490" y="5315479"/>
                  <a:pt x="0" y="4483497"/>
                  <a:pt x="0" y="3441700"/>
                </a:cubicBezTo>
                <a:cubicBezTo>
                  <a:pt x="0" y="2399903"/>
                  <a:pt x="287272" y="1565870"/>
                  <a:pt x="861815" y="939601"/>
                </a:cubicBezTo>
                <a:cubicBezTo>
                  <a:pt x="1436490" y="313200"/>
                  <a:pt x="2211652" y="0"/>
                  <a:pt x="3187304" y="0"/>
                </a:cubicBezTo>
                <a:close/>
                <a:moveTo>
                  <a:pt x="6256933" y="6715918"/>
                </a:moveTo>
                <a:moveTo>
                  <a:pt x="1141016" y="3441700"/>
                </a:moveTo>
                <a:cubicBezTo>
                  <a:pt x="1141016" y="4194042"/>
                  <a:pt x="1333236" y="4794514"/>
                  <a:pt x="1717675" y="5243115"/>
                </a:cubicBezTo>
                <a:cubicBezTo>
                  <a:pt x="2102115" y="5691716"/>
                  <a:pt x="2591991" y="5916017"/>
                  <a:pt x="3187304" y="5916017"/>
                </a:cubicBezTo>
                <a:cubicBezTo>
                  <a:pt x="3778515" y="5916017"/>
                  <a:pt x="4267399" y="5690724"/>
                  <a:pt x="4653955" y="5240139"/>
                </a:cubicBezTo>
                <a:cubicBezTo>
                  <a:pt x="5040511" y="4789421"/>
                  <a:pt x="5233790" y="4189941"/>
                  <a:pt x="5233790" y="3441700"/>
                </a:cubicBezTo>
                <a:cubicBezTo>
                  <a:pt x="5233790" y="2693458"/>
                  <a:pt x="5041504" y="2090936"/>
                  <a:pt x="4656932" y="1634133"/>
                </a:cubicBezTo>
                <a:cubicBezTo>
                  <a:pt x="4272492" y="1177197"/>
                  <a:pt x="3778515" y="948729"/>
                  <a:pt x="3175000" y="948729"/>
                </a:cubicBezTo>
                <a:cubicBezTo>
                  <a:pt x="2596224" y="948729"/>
                  <a:pt x="2112500" y="1173030"/>
                  <a:pt x="1723827" y="1621631"/>
                </a:cubicBezTo>
                <a:cubicBezTo>
                  <a:pt x="1335286" y="2070232"/>
                  <a:pt x="1141016" y="2676922"/>
                  <a:pt x="1141016" y="3441700"/>
                </a:cubicBezTo>
                <a:close/>
                <a:moveTo>
                  <a:pt x="2815233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00" name="Freeform 4300"/>
          <p:cNvSpPr/>
          <p:nvPr/>
        </p:nvSpPr>
        <p:spPr>
          <a:xfrm rot="0" flipH="0" flipV="0">
            <a:off x="14316173" y="8151285"/>
            <a:ext cx="91481" cy="145059"/>
          </a:xfrm>
          <a:custGeom>
            <a:pathLst>
              <a:path w="5717580" h="9066212">
                <a:moveTo>
                  <a:pt x="1079103" y="0"/>
                </a:moveTo>
                <a:lnTo>
                  <a:pt x="1079103" y="5370314"/>
                </a:lnTo>
                <a:lnTo>
                  <a:pt x="4080470" y="2499122"/>
                </a:lnTo>
                <a:lnTo>
                  <a:pt x="5525294" y="2499122"/>
                </a:lnTo>
                <a:lnTo>
                  <a:pt x="2920802" y="4886523"/>
                </a:lnTo>
                <a:lnTo>
                  <a:pt x="5717580" y="9066212"/>
                </a:lnTo>
                <a:lnTo>
                  <a:pt x="4347170" y="9066212"/>
                </a:lnTo>
                <a:lnTo>
                  <a:pt x="2096095" y="5637014"/>
                </a:lnTo>
                <a:lnTo>
                  <a:pt x="1079103" y="6579592"/>
                </a:ln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01" name="Freeform 4301"/>
          <p:cNvSpPr/>
          <p:nvPr/>
        </p:nvSpPr>
        <p:spPr>
          <a:xfrm rot="0" flipH="0" flipV="0">
            <a:off x="14414379" y="8188890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02" name="Freeform 4302"/>
          <p:cNvSpPr/>
          <p:nvPr/>
        </p:nvSpPr>
        <p:spPr>
          <a:xfrm rot="0" flipH="0" flipV="0">
            <a:off x="14523498" y="8188890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03" name="Freeform 4303"/>
          <p:cNvSpPr/>
          <p:nvPr/>
        </p:nvSpPr>
        <p:spPr>
          <a:xfrm rot="0" flipH="0" flipV="0">
            <a:off x="14638270" y="8188890"/>
            <a:ext cx="87014" cy="107454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04" name="Freeform 4304"/>
          <p:cNvSpPr/>
          <p:nvPr/>
        </p:nvSpPr>
        <p:spPr>
          <a:xfrm rot="0" flipH="0" flipV="0">
            <a:off x="14808526" y="8151285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05" name="Freeform 4305"/>
          <p:cNvSpPr/>
          <p:nvPr/>
        </p:nvSpPr>
        <p:spPr>
          <a:xfrm rot="0" flipH="0" flipV="0">
            <a:off x="14853636" y="8151285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06" name="Freeform 4306"/>
          <p:cNvSpPr/>
          <p:nvPr/>
        </p:nvSpPr>
        <p:spPr>
          <a:xfrm rot="0" flipH="0" flipV="0">
            <a:off x="14898747" y="8151285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07" name="Freeform 4307"/>
          <p:cNvSpPr/>
          <p:nvPr/>
        </p:nvSpPr>
        <p:spPr>
          <a:xfrm rot="0" flipH="0" flipV="0">
            <a:off x="14943460" y="8188890"/>
            <a:ext cx="99615" cy="147739"/>
          </a:xfrm>
          <a:custGeom>
            <a:pathLst>
              <a:path w="6225977" h="9233693">
                <a:moveTo>
                  <a:pt x="3199805" y="0"/>
                </a:moveTo>
                <a:cubicBezTo>
                  <a:pt x="4138282" y="0"/>
                  <a:pt x="4877264" y="322461"/>
                  <a:pt x="5416749" y="967383"/>
                </a:cubicBezTo>
                <a:cubicBezTo>
                  <a:pt x="5956235" y="1612304"/>
                  <a:pt x="6225977" y="2441178"/>
                  <a:pt x="6225977" y="3454003"/>
                </a:cubicBezTo>
                <a:cubicBezTo>
                  <a:pt x="6225977" y="4471061"/>
                  <a:pt x="5957227" y="5294841"/>
                  <a:pt x="5419725" y="5925343"/>
                </a:cubicBezTo>
                <a:cubicBezTo>
                  <a:pt x="4882357" y="6555713"/>
                  <a:pt x="4152768" y="6870897"/>
                  <a:pt x="3230960" y="6870897"/>
                </a:cubicBezTo>
                <a:cubicBezTo>
                  <a:pt x="2821650" y="6870897"/>
                  <a:pt x="2421665" y="6786164"/>
                  <a:pt x="2031008" y="6616700"/>
                </a:cubicBezTo>
                <a:cubicBezTo>
                  <a:pt x="1640351" y="6447234"/>
                  <a:pt x="1331318" y="6188868"/>
                  <a:pt x="1103908" y="5841603"/>
                </a:cubicBezTo>
                <a:lnTo>
                  <a:pt x="1079104" y="5841603"/>
                </a:lnTo>
                <a:lnTo>
                  <a:pt x="1079104" y="9233693"/>
                </a:lnTo>
                <a:lnTo>
                  <a:pt x="0" y="9233693"/>
                </a:lnTo>
                <a:lnTo>
                  <a:pt x="0" y="148828"/>
                </a:lnTo>
                <a:lnTo>
                  <a:pt x="1079104" y="148828"/>
                </a:lnTo>
                <a:lnTo>
                  <a:pt x="1079104" y="1041797"/>
                </a:lnTo>
                <a:lnTo>
                  <a:pt x="1103908" y="1041797"/>
                </a:lnTo>
                <a:cubicBezTo>
                  <a:pt x="1273374" y="702865"/>
                  <a:pt x="1541000" y="444500"/>
                  <a:pt x="1906786" y="266700"/>
                </a:cubicBezTo>
                <a:cubicBezTo>
                  <a:pt x="2272705" y="88900"/>
                  <a:pt x="2703711" y="0"/>
                  <a:pt x="3199805" y="0"/>
                </a:cubicBezTo>
                <a:close/>
                <a:moveTo>
                  <a:pt x="5866408" y="6715918"/>
                </a:moveTo>
                <a:moveTo>
                  <a:pt x="1041797" y="3429198"/>
                </a:moveTo>
                <a:cubicBezTo>
                  <a:pt x="1041797" y="4189875"/>
                  <a:pt x="1225749" y="4794514"/>
                  <a:pt x="1593652" y="5243115"/>
                </a:cubicBezTo>
                <a:cubicBezTo>
                  <a:pt x="1961687" y="5691716"/>
                  <a:pt x="2468166" y="5916017"/>
                  <a:pt x="3113088" y="5916017"/>
                </a:cubicBezTo>
                <a:cubicBezTo>
                  <a:pt x="3737372" y="5916017"/>
                  <a:pt x="4221031" y="5692775"/>
                  <a:pt x="4564063" y="5246290"/>
                </a:cubicBezTo>
                <a:cubicBezTo>
                  <a:pt x="4907228" y="4799806"/>
                  <a:pt x="5078810" y="4177572"/>
                  <a:pt x="5078810" y="3379589"/>
                </a:cubicBezTo>
                <a:cubicBezTo>
                  <a:pt x="5078810" y="2672754"/>
                  <a:pt x="4897901" y="2090936"/>
                  <a:pt x="4536083" y="1634133"/>
                </a:cubicBezTo>
                <a:cubicBezTo>
                  <a:pt x="4174398" y="1177197"/>
                  <a:pt x="3675261" y="948729"/>
                  <a:pt x="3038674" y="948729"/>
                </a:cubicBezTo>
                <a:cubicBezTo>
                  <a:pt x="2406187" y="948729"/>
                  <a:pt x="1915253" y="1180240"/>
                  <a:pt x="1565871" y="1643261"/>
                </a:cubicBezTo>
                <a:cubicBezTo>
                  <a:pt x="1216488" y="2106282"/>
                  <a:pt x="1041797" y="2701594"/>
                  <a:pt x="1041797" y="3429198"/>
                </a:cubicBezTo>
                <a:close/>
                <a:moveTo>
                  <a:pt x="2437210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08" name="Freeform 4308"/>
          <p:cNvSpPr/>
          <p:nvPr/>
        </p:nvSpPr>
        <p:spPr>
          <a:xfrm rot="0" flipH="0" flipV="0">
            <a:off x="15057507" y="8188890"/>
            <a:ext cx="98720" cy="109934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09" name="Freeform 4309"/>
          <p:cNvSpPr/>
          <p:nvPr/>
        </p:nvSpPr>
        <p:spPr>
          <a:xfrm rot="0" flipH="0" flipV="0">
            <a:off x="15173271" y="8151285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10" name="Freeform 4310"/>
          <p:cNvSpPr/>
          <p:nvPr/>
        </p:nvSpPr>
        <p:spPr>
          <a:xfrm rot="0" flipH="0" flipV="0">
            <a:off x="15210644" y="8188890"/>
            <a:ext cx="89296" cy="109934"/>
          </a:xfrm>
          <a:custGeom>
            <a:pathLst>
              <a:path w="5581055" h="6870897">
                <a:moveTo>
                  <a:pt x="2604492" y="0"/>
                </a:moveTo>
                <a:cubicBezTo>
                  <a:pt x="3489127" y="0"/>
                  <a:pt x="4146418" y="171582"/>
                  <a:pt x="4576366" y="514747"/>
                </a:cubicBezTo>
                <a:cubicBezTo>
                  <a:pt x="5006313" y="857911"/>
                  <a:pt x="5241991" y="1370541"/>
                  <a:pt x="5283398" y="2052637"/>
                </a:cubicBezTo>
                <a:lnTo>
                  <a:pt x="4204295" y="2052637"/>
                </a:lnTo>
                <a:lnTo>
                  <a:pt x="4204295" y="2040136"/>
                </a:lnTo>
                <a:cubicBezTo>
                  <a:pt x="4175456" y="1692870"/>
                  <a:pt x="4023519" y="1424186"/>
                  <a:pt x="3748484" y="1234083"/>
                </a:cubicBezTo>
                <a:cubicBezTo>
                  <a:pt x="3473582" y="1043847"/>
                  <a:pt x="3119107" y="948729"/>
                  <a:pt x="2685058" y="948729"/>
                </a:cubicBezTo>
                <a:cubicBezTo>
                  <a:pt x="2251009" y="948729"/>
                  <a:pt x="1908903" y="1022151"/>
                  <a:pt x="1658739" y="1168995"/>
                </a:cubicBezTo>
                <a:cubicBezTo>
                  <a:pt x="1408708" y="1315707"/>
                  <a:pt x="1283692" y="1521354"/>
                  <a:pt x="1283692" y="1785937"/>
                </a:cubicBezTo>
                <a:cubicBezTo>
                  <a:pt x="1283692" y="2025782"/>
                  <a:pt x="1394222" y="2222169"/>
                  <a:pt x="1615281" y="2375098"/>
                </a:cubicBezTo>
                <a:cubicBezTo>
                  <a:pt x="1836473" y="2528027"/>
                  <a:pt x="2170311" y="2652051"/>
                  <a:pt x="2616795" y="2747168"/>
                </a:cubicBezTo>
                <a:lnTo>
                  <a:pt x="3633787" y="2976562"/>
                </a:lnTo>
                <a:cubicBezTo>
                  <a:pt x="4270507" y="3117188"/>
                  <a:pt x="4754232" y="3333221"/>
                  <a:pt x="5084961" y="3624659"/>
                </a:cubicBezTo>
                <a:cubicBezTo>
                  <a:pt x="5415690" y="3916098"/>
                  <a:pt x="5581055" y="4307813"/>
                  <a:pt x="5581055" y="4799806"/>
                </a:cubicBezTo>
                <a:cubicBezTo>
                  <a:pt x="5581055" y="5444728"/>
                  <a:pt x="5330891" y="5951140"/>
                  <a:pt x="4830564" y="6319043"/>
                </a:cubicBezTo>
                <a:cubicBezTo>
                  <a:pt x="4330369" y="6686947"/>
                  <a:pt x="3648273" y="6870897"/>
                  <a:pt x="2784277" y="6870897"/>
                </a:cubicBezTo>
                <a:cubicBezTo>
                  <a:pt x="1945018" y="6870897"/>
                  <a:pt x="1279393" y="6682846"/>
                  <a:pt x="787400" y="6306740"/>
                </a:cubicBezTo>
                <a:cubicBezTo>
                  <a:pt x="295540" y="5930503"/>
                  <a:pt x="33073" y="5376465"/>
                  <a:pt x="0" y="4644628"/>
                </a:cubicBezTo>
                <a:lnTo>
                  <a:pt x="1085255" y="4644628"/>
                </a:lnTo>
                <a:cubicBezTo>
                  <a:pt x="1097558" y="5053938"/>
                  <a:pt x="1258755" y="5368197"/>
                  <a:pt x="1568847" y="5587404"/>
                </a:cubicBezTo>
                <a:cubicBezTo>
                  <a:pt x="1878939" y="5806479"/>
                  <a:pt x="2304785" y="5916017"/>
                  <a:pt x="2846387" y="5916017"/>
                </a:cubicBezTo>
                <a:cubicBezTo>
                  <a:pt x="3367220" y="5916017"/>
                  <a:pt x="3761978" y="5833335"/>
                  <a:pt x="4030662" y="5667970"/>
                </a:cubicBezTo>
                <a:cubicBezTo>
                  <a:pt x="4299479" y="5502605"/>
                  <a:pt x="4433887" y="5258660"/>
                  <a:pt x="4433887" y="4936133"/>
                </a:cubicBezTo>
                <a:cubicBezTo>
                  <a:pt x="4433887" y="4642577"/>
                  <a:pt x="4300537" y="4410075"/>
                  <a:pt x="4033837" y="4238625"/>
                </a:cubicBezTo>
                <a:cubicBezTo>
                  <a:pt x="3767137" y="4067042"/>
                  <a:pt x="3220376" y="3898569"/>
                  <a:pt x="2393553" y="3733204"/>
                </a:cubicBezTo>
                <a:cubicBezTo>
                  <a:pt x="1566730" y="3571941"/>
                  <a:pt x="984845" y="3343539"/>
                  <a:pt x="647898" y="3048000"/>
                </a:cubicBezTo>
                <a:cubicBezTo>
                  <a:pt x="311084" y="2752328"/>
                  <a:pt x="142677" y="2358496"/>
                  <a:pt x="142677" y="1866503"/>
                </a:cubicBezTo>
                <a:cubicBezTo>
                  <a:pt x="142677" y="1291960"/>
                  <a:pt x="376237" y="837274"/>
                  <a:pt x="843359" y="502443"/>
                </a:cubicBezTo>
                <a:cubicBezTo>
                  <a:pt x="1310481" y="167481"/>
                  <a:pt x="1897525" y="0"/>
                  <a:pt x="2604492" y="0"/>
                </a:cubicBezTo>
                <a:close/>
                <a:moveTo>
                  <a:pt x="632519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11" name="Freeform 4311"/>
          <p:cNvSpPr/>
          <p:nvPr/>
        </p:nvSpPr>
        <p:spPr>
          <a:xfrm rot="0" flipH="0" flipV="0">
            <a:off x="15319981" y="8151285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12" name="Freeform 4312"/>
          <p:cNvSpPr/>
          <p:nvPr/>
        </p:nvSpPr>
        <p:spPr>
          <a:xfrm rot="0" flipH="0" flipV="0">
            <a:off x="15364101" y="8188890"/>
            <a:ext cx="87014" cy="107454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13" name="Freeform 4313"/>
          <p:cNvSpPr/>
          <p:nvPr/>
        </p:nvSpPr>
        <p:spPr>
          <a:xfrm rot="0" flipH="0" flipV="0">
            <a:off x="15461205" y="8151285"/>
            <a:ext cx="34131" cy="185343"/>
          </a:xfrm>
          <a:custGeom>
            <a:pathLst>
              <a:path w="2133202" h="11583987">
                <a:moveTo>
                  <a:pt x="2133202" y="0"/>
                </a:moveTo>
                <a:lnTo>
                  <a:pt x="2133202" y="1320998"/>
                </a:lnTo>
                <a:lnTo>
                  <a:pt x="1054099" y="1320998"/>
                </a:lnTo>
                <a:lnTo>
                  <a:pt x="1054099" y="0"/>
                </a:lnTo>
                <a:close/>
                <a:moveTo>
                  <a:pt x="9245996" y="9066212"/>
                </a:moveTo>
                <a:moveTo>
                  <a:pt x="2133202" y="2499122"/>
                </a:moveTo>
                <a:lnTo>
                  <a:pt x="2133202" y="9946877"/>
                </a:lnTo>
                <a:cubicBezTo>
                  <a:pt x="2133202" y="10459507"/>
                  <a:pt x="2001903" y="10860483"/>
                  <a:pt x="1739304" y="11149805"/>
                </a:cubicBezTo>
                <a:cubicBezTo>
                  <a:pt x="1476837" y="11439259"/>
                  <a:pt x="1083071" y="11583987"/>
                  <a:pt x="558005" y="11583987"/>
                </a:cubicBezTo>
                <a:cubicBezTo>
                  <a:pt x="458787" y="11583987"/>
                  <a:pt x="363669" y="11579819"/>
                  <a:pt x="272652" y="11571485"/>
                </a:cubicBezTo>
                <a:cubicBezTo>
                  <a:pt x="181768" y="11563283"/>
                  <a:pt x="90884" y="11548797"/>
                  <a:pt x="0" y="11528027"/>
                </a:cubicBezTo>
                <a:lnTo>
                  <a:pt x="0" y="10604102"/>
                </a:lnTo>
                <a:cubicBezTo>
                  <a:pt x="57812" y="10616538"/>
                  <a:pt x="116748" y="10623747"/>
                  <a:pt x="176808" y="10625732"/>
                </a:cubicBezTo>
                <a:cubicBezTo>
                  <a:pt x="236735" y="10627848"/>
                  <a:pt x="295605" y="10628907"/>
                  <a:pt x="353416" y="10628907"/>
                </a:cubicBezTo>
                <a:cubicBezTo>
                  <a:pt x="568390" y="10624806"/>
                  <a:pt x="714110" y="10601059"/>
                  <a:pt x="790574" y="10557668"/>
                </a:cubicBezTo>
                <a:cubicBezTo>
                  <a:pt x="867039" y="10514276"/>
                  <a:pt x="930076" y="10439862"/>
                  <a:pt x="979685" y="10334426"/>
                </a:cubicBezTo>
                <a:cubicBezTo>
                  <a:pt x="1029294" y="10228989"/>
                  <a:pt x="1054099" y="10043979"/>
                  <a:pt x="1054099" y="9779396"/>
                </a:cubicBezTo>
                <a:lnTo>
                  <a:pt x="1054099" y="2499122"/>
                </a:lnTo>
                <a:close/>
                <a:moveTo>
                  <a:pt x="6746874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14" name="Freeform 4314"/>
          <p:cNvSpPr/>
          <p:nvPr/>
        </p:nvSpPr>
        <p:spPr>
          <a:xfrm rot="0" flipH="0" flipV="0">
            <a:off x="15516536" y="8152873"/>
            <a:ext cx="98720" cy="145951"/>
          </a:xfrm>
          <a:custGeom>
            <a:pathLst>
              <a:path w="6170018" h="9121972">
                <a:moveTo>
                  <a:pt x="3038475" y="2251075"/>
                </a:moveTo>
                <a:cubicBezTo>
                  <a:pt x="3931444" y="2251075"/>
                  <a:pt x="4564989" y="2410288"/>
                  <a:pt x="4939110" y="2728714"/>
                </a:cubicBezTo>
                <a:cubicBezTo>
                  <a:pt x="5313231" y="3047008"/>
                  <a:pt x="5500291" y="3472788"/>
                  <a:pt x="5500291" y="4006056"/>
                </a:cubicBezTo>
                <a:cubicBezTo>
                  <a:pt x="5500291" y="6283986"/>
                  <a:pt x="5500291" y="7546975"/>
                  <a:pt x="5500291" y="7795022"/>
                </a:cubicBezTo>
                <a:cubicBezTo>
                  <a:pt x="5500291" y="8043068"/>
                  <a:pt x="5613996" y="8167092"/>
                  <a:pt x="5841405" y="8167092"/>
                </a:cubicBezTo>
                <a:cubicBezTo>
                  <a:pt x="5891015" y="8167092"/>
                  <a:pt x="5944725" y="8160874"/>
                  <a:pt x="6002536" y="8148439"/>
                </a:cubicBezTo>
                <a:cubicBezTo>
                  <a:pt x="6060480" y="8136003"/>
                  <a:pt x="6116307" y="8121517"/>
                  <a:pt x="6170018" y="8104981"/>
                </a:cubicBezTo>
                <a:lnTo>
                  <a:pt x="6170018" y="8942189"/>
                </a:lnTo>
                <a:cubicBezTo>
                  <a:pt x="6070799" y="9000132"/>
                  <a:pt x="5956102" y="9044582"/>
                  <a:pt x="5825927" y="9075538"/>
                </a:cubicBezTo>
                <a:cubicBezTo>
                  <a:pt x="5695752" y="9106494"/>
                  <a:pt x="5554134" y="9121972"/>
                  <a:pt x="5401072" y="9121972"/>
                </a:cubicBezTo>
                <a:cubicBezTo>
                  <a:pt x="5103416" y="9121972"/>
                  <a:pt x="4876007" y="9038298"/>
                  <a:pt x="4718844" y="8870950"/>
                </a:cubicBezTo>
                <a:cubicBezTo>
                  <a:pt x="4561814" y="8703468"/>
                  <a:pt x="4483299" y="8448146"/>
                  <a:pt x="4483299" y="8104981"/>
                </a:cubicBezTo>
                <a:cubicBezTo>
                  <a:pt x="4198078" y="8444045"/>
                  <a:pt x="3861131" y="8698309"/>
                  <a:pt x="3472458" y="8867775"/>
                </a:cubicBezTo>
                <a:cubicBezTo>
                  <a:pt x="3083918" y="9037239"/>
                  <a:pt x="2649869" y="9121972"/>
                  <a:pt x="2170311" y="9121972"/>
                </a:cubicBezTo>
                <a:cubicBezTo>
                  <a:pt x="1492317" y="9121972"/>
                  <a:pt x="961099" y="8961768"/>
                  <a:pt x="576660" y="8641358"/>
                </a:cubicBezTo>
                <a:cubicBezTo>
                  <a:pt x="192220" y="8320947"/>
                  <a:pt x="0" y="7867253"/>
                  <a:pt x="0" y="7280275"/>
                </a:cubicBezTo>
                <a:cubicBezTo>
                  <a:pt x="0" y="6689063"/>
                  <a:pt x="188053" y="6220883"/>
                  <a:pt x="564158" y="5875734"/>
                </a:cubicBezTo>
                <a:cubicBezTo>
                  <a:pt x="940396" y="5530453"/>
                  <a:pt x="1825096" y="5271029"/>
                  <a:pt x="3218260" y="5097462"/>
                </a:cubicBezTo>
                <a:cubicBezTo>
                  <a:pt x="3689615" y="5035418"/>
                  <a:pt x="4008967" y="4944467"/>
                  <a:pt x="4176316" y="4824611"/>
                </a:cubicBezTo>
                <a:cubicBezTo>
                  <a:pt x="4343797" y="4704754"/>
                  <a:pt x="4427538" y="4524904"/>
                  <a:pt x="4427538" y="4285059"/>
                </a:cubicBezTo>
                <a:cubicBezTo>
                  <a:pt x="4427538" y="3921257"/>
                  <a:pt x="4310725" y="3649464"/>
                  <a:pt x="4077097" y="3469679"/>
                </a:cubicBezTo>
                <a:cubicBezTo>
                  <a:pt x="3843603" y="3289763"/>
                  <a:pt x="3472590" y="3199804"/>
                  <a:pt x="2964061" y="3199804"/>
                </a:cubicBezTo>
                <a:cubicBezTo>
                  <a:pt x="2430794" y="3199804"/>
                  <a:pt x="2030810" y="3301140"/>
                  <a:pt x="1764110" y="3503811"/>
                </a:cubicBezTo>
                <a:cubicBezTo>
                  <a:pt x="1497542" y="3706349"/>
                  <a:pt x="1353873" y="4020542"/>
                  <a:pt x="1333104" y="4446389"/>
                </a:cubicBezTo>
                <a:lnTo>
                  <a:pt x="254199" y="4446389"/>
                </a:lnTo>
                <a:cubicBezTo>
                  <a:pt x="287272" y="3718785"/>
                  <a:pt x="543587" y="3171031"/>
                  <a:pt x="1023144" y="2803128"/>
                </a:cubicBezTo>
                <a:cubicBezTo>
                  <a:pt x="1502702" y="2435092"/>
                  <a:pt x="2174479" y="2251075"/>
                  <a:pt x="3038475" y="2251075"/>
                </a:cubicBezTo>
                <a:close/>
                <a:moveTo>
                  <a:pt x="6256933" y="8966993"/>
                </a:moveTo>
                <a:moveTo>
                  <a:pt x="1141016" y="7199709"/>
                </a:moveTo>
                <a:cubicBezTo>
                  <a:pt x="1141016" y="7505567"/>
                  <a:pt x="1252604" y="7743296"/>
                  <a:pt x="1475780" y="7912893"/>
                </a:cubicBezTo>
                <a:cubicBezTo>
                  <a:pt x="1699088" y="8082359"/>
                  <a:pt x="2011231" y="8167092"/>
                  <a:pt x="2412207" y="8167092"/>
                </a:cubicBezTo>
                <a:cubicBezTo>
                  <a:pt x="3019954" y="8167092"/>
                  <a:pt x="3505729" y="8016213"/>
                  <a:pt x="3869532" y="7714456"/>
                </a:cubicBezTo>
                <a:cubicBezTo>
                  <a:pt x="4233334" y="7412566"/>
                  <a:pt x="4415235" y="7075620"/>
                  <a:pt x="4415235" y="6703615"/>
                </a:cubicBezTo>
                <a:lnTo>
                  <a:pt x="4415235" y="5574903"/>
                </a:lnTo>
                <a:cubicBezTo>
                  <a:pt x="4233334" y="5703093"/>
                  <a:pt x="3997656" y="5789943"/>
                  <a:pt x="3708202" y="5835451"/>
                </a:cubicBezTo>
                <a:cubicBezTo>
                  <a:pt x="3418880" y="5880827"/>
                  <a:pt x="3034440" y="5936588"/>
                  <a:pt x="2554883" y="6002734"/>
                </a:cubicBezTo>
                <a:cubicBezTo>
                  <a:pt x="2075326" y="6073113"/>
                  <a:pt x="1719792" y="6203421"/>
                  <a:pt x="1488282" y="6393656"/>
                </a:cubicBezTo>
                <a:cubicBezTo>
                  <a:pt x="1256771" y="6583759"/>
                  <a:pt x="1141016" y="6852443"/>
                  <a:pt x="1141016" y="7199709"/>
                </a:cubicBezTo>
                <a:close/>
                <a:moveTo>
                  <a:pt x="1308299" y="8966993"/>
                </a:moveTo>
                <a:moveTo>
                  <a:pt x="2375099" y="0"/>
                </a:moveTo>
                <a:lnTo>
                  <a:pt x="2375099" y="1320998"/>
                </a:lnTo>
                <a:lnTo>
                  <a:pt x="1234083" y="1320998"/>
                </a:lnTo>
                <a:lnTo>
                  <a:pt x="1234083" y="0"/>
                </a:lnTo>
                <a:close/>
                <a:moveTo>
                  <a:pt x="8508008" y="8966993"/>
                </a:moveTo>
                <a:moveTo>
                  <a:pt x="4762500" y="0"/>
                </a:moveTo>
                <a:lnTo>
                  <a:pt x="4762500" y="1320998"/>
                </a:lnTo>
                <a:lnTo>
                  <a:pt x="3621485" y="1320998"/>
                </a:lnTo>
                <a:lnTo>
                  <a:pt x="3621485" y="0"/>
                </a:lnTo>
                <a:close/>
                <a:moveTo>
                  <a:pt x="8508008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15" name="Freeform 4315"/>
          <p:cNvSpPr/>
          <p:nvPr/>
        </p:nvSpPr>
        <p:spPr>
          <a:xfrm rot="0" flipH="0" flipV="0">
            <a:off x="15630711" y="8188791"/>
            <a:ext cx="55267" cy="107553"/>
          </a:xfrm>
          <a:custGeom>
            <a:pathLst>
              <a:path w="3454202" h="6722070">
                <a:moveTo>
                  <a:pt x="3305374" y="0"/>
                </a:moveTo>
                <a:cubicBezTo>
                  <a:pt x="3330112" y="0"/>
                  <a:pt x="3352800" y="0"/>
                  <a:pt x="3373438" y="0"/>
                </a:cubicBezTo>
                <a:cubicBezTo>
                  <a:pt x="3394208" y="0"/>
                  <a:pt x="3421129" y="2050"/>
                  <a:pt x="3454202" y="6152"/>
                </a:cubicBezTo>
                <a:lnTo>
                  <a:pt x="3454202" y="1147167"/>
                </a:lnTo>
                <a:cubicBezTo>
                  <a:pt x="2643915" y="1147167"/>
                  <a:pt x="2045494" y="1362141"/>
                  <a:pt x="1658938" y="1792089"/>
                </a:cubicBezTo>
                <a:cubicBezTo>
                  <a:pt x="1272382" y="2222037"/>
                  <a:pt x="1079104" y="2885546"/>
                  <a:pt x="1079104" y="3782616"/>
                </a:cubicBezTo>
                <a:lnTo>
                  <a:pt x="1079104" y="6722070"/>
                </a:lnTo>
                <a:lnTo>
                  <a:pt x="0" y="6722070"/>
                </a:lnTo>
                <a:lnTo>
                  <a:pt x="0" y="154980"/>
                </a:lnTo>
                <a:lnTo>
                  <a:pt x="1016993" y="154980"/>
                </a:lnTo>
                <a:lnTo>
                  <a:pt x="1016993" y="1537891"/>
                </a:lnTo>
                <a:lnTo>
                  <a:pt x="1041797" y="1537891"/>
                </a:lnTo>
                <a:cubicBezTo>
                  <a:pt x="1294077" y="1016926"/>
                  <a:pt x="1605161" y="630370"/>
                  <a:pt x="1975049" y="378222"/>
                </a:cubicBezTo>
                <a:cubicBezTo>
                  <a:pt x="2345069" y="126074"/>
                  <a:pt x="2788510" y="0"/>
                  <a:pt x="3305374" y="0"/>
                </a:cubicBezTo>
                <a:close/>
                <a:moveTo>
                  <a:pt x="5946974" y="672207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16" name="Freeform 4316"/>
          <p:cNvSpPr/>
          <p:nvPr/>
        </p:nvSpPr>
        <p:spPr>
          <a:xfrm rot="0" flipH="0" flipV="0">
            <a:off x="15683099" y="8151285"/>
            <a:ext cx="34131" cy="185343"/>
          </a:xfrm>
          <a:custGeom>
            <a:pathLst>
              <a:path w="2133202" h="11583987">
                <a:moveTo>
                  <a:pt x="2133202" y="0"/>
                </a:moveTo>
                <a:lnTo>
                  <a:pt x="2133202" y="1320998"/>
                </a:lnTo>
                <a:lnTo>
                  <a:pt x="1054099" y="1320998"/>
                </a:lnTo>
                <a:lnTo>
                  <a:pt x="1054099" y="0"/>
                </a:lnTo>
                <a:close/>
                <a:moveTo>
                  <a:pt x="9245996" y="9066212"/>
                </a:moveTo>
                <a:moveTo>
                  <a:pt x="2133202" y="2499122"/>
                </a:moveTo>
                <a:lnTo>
                  <a:pt x="2133202" y="9946877"/>
                </a:lnTo>
                <a:cubicBezTo>
                  <a:pt x="2133202" y="10459507"/>
                  <a:pt x="2001903" y="10860483"/>
                  <a:pt x="1739304" y="11149805"/>
                </a:cubicBezTo>
                <a:cubicBezTo>
                  <a:pt x="1476837" y="11439259"/>
                  <a:pt x="1083071" y="11583987"/>
                  <a:pt x="558005" y="11583987"/>
                </a:cubicBezTo>
                <a:cubicBezTo>
                  <a:pt x="458787" y="11583987"/>
                  <a:pt x="363669" y="11579819"/>
                  <a:pt x="272652" y="11571485"/>
                </a:cubicBezTo>
                <a:cubicBezTo>
                  <a:pt x="181768" y="11563283"/>
                  <a:pt x="90884" y="11548797"/>
                  <a:pt x="0" y="11528027"/>
                </a:cubicBezTo>
                <a:lnTo>
                  <a:pt x="0" y="10604102"/>
                </a:lnTo>
                <a:cubicBezTo>
                  <a:pt x="57812" y="10616538"/>
                  <a:pt x="116748" y="10623747"/>
                  <a:pt x="176808" y="10625732"/>
                </a:cubicBezTo>
                <a:cubicBezTo>
                  <a:pt x="236735" y="10627848"/>
                  <a:pt x="295605" y="10628907"/>
                  <a:pt x="353416" y="10628907"/>
                </a:cubicBezTo>
                <a:cubicBezTo>
                  <a:pt x="568390" y="10624806"/>
                  <a:pt x="714110" y="10601059"/>
                  <a:pt x="790574" y="10557668"/>
                </a:cubicBezTo>
                <a:cubicBezTo>
                  <a:pt x="867039" y="10514276"/>
                  <a:pt x="930076" y="10439862"/>
                  <a:pt x="979685" y="10334426"/>
                </a:cubicBezTo>
                <a:cubicBezTo>
                  <a:pt x="1029294" y="10228989"/>
                  <a:pt x="1054099" y="10043979"/>
                  <a:pt x="1054099" y="9779396"/>
                </a:cubicBezTo>
                <a:lnTo>
                  <a:pt x="1054099" y="2499122"/>
                </a:lnTo>
                <a:close/>
                <a:moveTo>
                  <a:pt x="6746874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17" name="Freeform 4317"/>
          <p:cNvSpPr/>
          <p:nvPr/>
        </p:nvSpPr>
        <p:spPr>
          <a:xfrm rot="0" flipH="0" flipV="0">
            <a:off x="15738430" y="8188890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18" name="Freeform 4318"/>
          <p:cNvSpPr/>
          <p:nvPr/>
        </p:nvSpPr>
        <p:spPr>
          <a:xfrm rot="0" flipH="0" flipV="0">
            <a:off x="15846456" y="8188890"/>
            <a:ext cx="89296" cy="109934"/>
          </a:xfrm>
          <a:custGeom>
            <a:pathLst>
              <a:path w="5581055" h="6870897">
                <a:moveTo>
                  <a:pt x="2604492" y="0"/>
                </a:moveTo>
                <a:cubicBezTo>
                  <a:pt x="3489127" y="0"/>
                  <a:pt x="4146418" y="171582"/>
                  <a:pt x="4576366" y="514747"/>
                </a:cubicBezTo>
                <a:cubicBezTo>
                  <a:pt x="5006313" y="857911"/>
                  <a:pt x="5241991" y="1370541"/>
                  <a:pt x="5283398" y="2052637"/>
                </a:cubicBezTo>
                <a:lnTo>
                  <a:pt x="4204295" y="2052637"/>
                </a:lnTo>
                <a:lnTo>
                  <a:pt x="4204295" y="2040136"/>
                </a:lnTo>
                <a:cubicBezTo>
                  <a:pt x="4175456" y="1692870"/>
                  <a:pt x="4023519" y="1424186"/>
                  <a:pt x="3748484" y="1234083"/>
                </a:cubicBezTo>
                <a:cubicBezTo>
                  <a:pt x="3473582" y="1043847"/>
                  <a:pt x="3119107" y="948729"/>
                  <a:pt x="2685058" y="948729"/>
                </a:cubicBezTo>
                <a:cubicBezTo>
                  <a:pt x="2251009" y="948729"/>
                  <a:pt x="1908903" y="1022151"/>
                  <a:pt x="1658739" y="1168995"/>
                </a:cubicBezTo>
                <a:cubicBezTo>
                  <a:pt x="1408708" y="1315707"/>
                  <a:pt x="1283692" y="1521354"/>
                  <a:pt x="1283692" y="1785937"/>
                </a:cubicBezTo>
                <a:cubicBezTo>
                  <a:pt x="1283692" y="2025782"/>
                  <a:pt x="1394222" y="2222169"/>
                  <a:pt x="1615281" y="2375098"/>
                </a:cubicBezTo>
                <a:cubicBezTo>
                  <a:pt x="1836473" y="2528027"/>
                  <a:pt x="2170311" y="2652051"/>
                  <a:pt x="2616795" y="2747168"/>
                </a:cubicBezTo>
                <a:lnTo>
                  <a:pt x="3633787" y="2976562"/>
                </a:lnTo>
                <a:cubicBezTo>
                  <a:pt x="4270507" y="3117188"/>
                  <a:pt x="4754232" y="3333221"/>
                  <a:pt x="5084961" y="3624659"/>
                </a:cubicBezTo>
                <a:cubicBezTo>
                  <a:pt x="5415690" y="3916098"/>
                  <a:pt x="5581055" y="4307813"/>
                  <a:pt x="5581055" y="4799806"/>
                </a:cubicBezTo>
                <a:cubicBezTo>
                  <a:pt x="5581055" y="5444728"/>
                  <a:pt x="5330891" y="5951140"/>
                  <a:pt x="4830564" y="6319043"/>
                </a:cubicBezTo>
                <a:cubicBezTo>
                  <a:pt x="4330369" y="6686947"/>
                  <a:pt x="3648273" y="6870897"/>
                  <a:pt x="2784277" y="6870897"/>
                </a:cubicBezTo>
                <a:cubicBezTo>
                  <a:pt x="1945018" y="6870897"/>
                  <a:pt x="1279393" y="6682846"/>
                  <a:pt x="787400" y="6306740"/>
                </a:cubicBezTo>
                <a:cubicBezTo>
                  <a:pt x="295540" y="5930503"/>
                  <a:pt x="33073" y="5376465"/>
                  <a:pt x="0" y="4644628"/>
                </a:cubicBezTo>
                <a:lnTo>
                  <a:pt x="1085255" y="4644628"/>
                </a:lnTo>
                <a:cubicBezTo>
                  <a:pt x="1097558" y="5053938"/>
                  <a:pt x="1258755" y="5368197"/>
                  <a:pt x="1568847" y="5587404"/>
                </a:cubicBezTo>
                <a:cubicBezTo>
                  <a:pt x="1878939" y="5806479"/>
                  <a:pt x="2304785" y="5916017"/>
                  <a:pt x="2846387" y="5916017"/>
                </a:cubicBezTo>
                <a:cubicBezTo>
                  <a:pt x="3367220" y="5916017"/>
                  <a:pt x="3761978" y="5833335"/>
                  <a:pt x="4030662" y="5667970"/>
                </a:cubicBezTo>
                <a:cubicBezTo>
                  <a:pt x="4299479" y="5502605"/>
                  <a:pt x="4433887" y="5258660"/>
                  <a:pt x="4433887" y="4936133"/>
                </a:cubicBezTo>
                <a:cubicBezTo>
                  <a:pt x="4433887" y="4642577"/>
                  <a:pt x="4300537" y="4410075"/>
                  <a:pt x="4033837" y="4238625"/>
                </a:cubicBezTo>
                <a:cubicBezTo>
                  <a:pt x="3767137" y="4067042"/>
                  <a:pt x="3220376" y="3898569"/>
                  <a:pt x="2393553" y="3733204"/>
                </a:cubicBezTo>
                <a:cubicBezTo>
                  <a:pt x="1566730" y="3571941"/>
                  <a:pt x="984845" y="3343539"/>
                  <a:pt x="647898" y="3048000"/>
                </a:cubicBezTo>
                <a:cubicBezTo>
                  <a:pt x="311084" y="2752328"/>
                  <a:pt x="142677" y="2358496"/>
                  <a:pt x="142677" y="1866503"/>
                </a:cubicBezTo>
                <a:cubicBezTo>
                  <a:pt x="142677" y="1291960"/>
                  <a:pt x="376237" y="837274"/>
                  <a:pt x="843359" y="502443"/>
                </a:cubicBezTo>
                <a:cubicBezTo>
                  <a:pt x="1310481" y="167481"/>
                  <a:pt x="1897525" y="0"/>
                  <a:pt x="2604492" y="0"/>
                </a:cubicBezTo>
                <a:close/>
                <a:moveTo>
                  <a:pt x="632519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19" name="Freeform 4319"/>
          <p:cNvSpPr/>
          <p:nvPr/>
        </p:nvSpPr>
        <p:spPr>
          <a:xfrm rot="0" flipH="0" flipV="0">
            <a:off x="15943592" y="8159819"/>
            <a:ext cx="56156" cy="136524"/>
          </a:xfrm>
          <a:custGeom>
            <a:pathLst>
              <a:path w="3509764" h="8532812">
                <a:moveTo>
                  <a:pt x="2201267" y="0"/>
                </a:moveTo>
                <a:lnTo>
                  <a:pt x="2201267" y="1965722"/>
                </a:lnTo>
                <a:lnTo>
                  <a:pt x="3509764" y="1965722"/>
                </a:lnTo>
                <a:lnTo>
                  <a:pt x="3509764" y="2920802"/>
                </a:lnTo>
                <a:lnTo>
                  <a:pt x="2201267" y="2920802"/>
                </a:lnTo>
                <a:lnTo>
                  <a:pt x="2201267" y="7032030"/>
                </a:lnTo>
                <a:cubicBezTo>
                  <a:pt x="2201267" y="7358658"/>
                  <a:pt x="2309812" y="7531298"/>
                  <a:pt x="2526903" y="7549952"/>
                </a:cubicBezTo>
                <a:cubicBezTo>
                  <a:pt x="2743994" y="7568472"/>
                  <a:pt x="2970345" y="7577733"/>
                  <a:pt x="3205956" y="7577733"/>
                </a:cubicBezTo>
                <a:lnTo>
                  <a:pt x="3509764" y="7577733"/>
                </a:lnTo>
                <a:lnTo>
                  <a:pt x="3509764" y="8532812"/>
                </a:lnTo>
                <a:lnTo>
                  <a:pt x="2616795" y="8532812"/>
                </a:lnTo>
                <a:cubicBezTo>
                  <a:pt x="2025584" y="8532812"/>
                  <a:pt x="1628709" y="8427376"/>
                  <a:pt x="1426170" y="8216503"/>
                </a:cubicBezTo>
                <a:cubicBezTo>
                  <a:pt x="1223632" y="8005630"/>
                  <a:pt x="1122362" y="7652147"/>
                  <a:pt x="1122362" y="7156053"/>
                </a:cubicBezTo>
                <a:lnTo>
                  <a:pt x="1122362" y="2920802"/>
                </a:lnTo>
                <a:lnTo>
                  <a:pt x="0" y="2920802"/>
                </a:lnTo>
                <a:lnTo>
                  <a:pt x="0" y="1965722"/>
                </a:lnTo>
                <a:lnTo>
                  <a:pt x="1122362" y="1965722"/>
                </a:lnTo>
                <a:lnTo>
                  <a:pt x="1122362" y="0"/>
                </a:lnTo>
                <a:close/>
                <a:moveTo>
                  <a:pt x="8421092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20" name="Freeform 4320"/>
          <p:cNvSpPr/>
          <p:nvPr/>
        </p:nvSpPr>
        <p:spPr>
          <a:xfrm rot="0" flipH="0" flipV="0">
            <a:off x="16010515" y="8188890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21" name="Freeform 4321"/>
          <p:cNvSpPr/>
          <p:nvPr/>
        </p:nvSpPr>
        <p:spPr>
          <a:xfrm rot="0" flipH="0" flipV="0">
            <a:off x="16126278" y="8151285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22" name="Freeform 4322"/>
          <p:cNvSpPr/>
          <p:nvPr/>
        </p:nvSpPr>
        <p:spPr>
          <a:xfrm rot="0" flipH="0" flipV="0">
            <a:off x="16170398" y="8188890"/>
            <a:ext cx="147339" cy="107454"/>
          </a:xfrm>
          <a:custGeom>
            <a:pathLst>
              <a:path w="9208690" h="6715918">
                <a:moveTo>
                  <a:pt x="3162498" y="0"/>
                </a:moveTo>
                <a:cubicBezTo>
                  <a:pt x="3642055" y="0"/>
                  <a:pt x="4033771" y="97168"/>
                  <a:pt x="4337645" y="291504"/>
                </a:cubicBezTo>
                <a:cubicBezTo>
                  <a:pt x="4641519" y="485841"/>
                  <a:pt x="4851333" y="760743"/>
                  <a:pt x="4967089" y="1116211"/>
                </a:cubicBezTo>
                <a:cubicBezTo>
                  <a:pt x="5190397" y="764844"/>
                  <a:pt x="5481836" y="491000"/>
                  <a:pt x="5841404" y="294679"/>
                </a:cubicBezTo>
                <a:cubicBezTo>
                  <a:pt x="6201106" y="98226"/>
                  <a:pt x="6597981" y="0"/>
                  <a:pt x="7032029" y="0"/>
                </a:cubicBezTo>
                <a:cubicBezTo>
                  <a:pt x="7772069" y="0"/>
                  <a:pt x="8319823" y="167481"/>
                  <a:pt x="8675290" y="502443"/>
                </a:cubicBezTo>
                <a:cubicBezTo>
                  <a:pt x="9030890" y="837274"/>
                  <a:pt x="9208690" y="1289910"/>
                  <a:pt x="9208690" y="1860351"/>
                </a:cubicBezTo>
                <a:lnTo>
                  <a:pt x="9208690" y="6715918"/>
                </a:lnTo>
                <a:lnTo>
                  <a:pt x="8129786" y="6715918"/>
                </a:lnTo>
                <a:lnTo>
                  <a:pt x="8129786" y="2362597"/>
                </a:lnTo>
                <a:cubicBezTo>
                  <a:pt x="8129786" y="1891374"/>
                  <a:pt x="8029509" y="1537957"/>
                  <a:pt x="7828954" y="1302345"/>
                </a:cubicBezTo>
                <a:cubicBezTo>
                  <a:pt x="7628400" y="1066601"/>
                  <a:pt x="7304881" y="948729"/>
                  <a:pt x="6858397" y="948729"/>
                </a:cubicBezTo>
                <a:cubicBezTo>
                  <a:pt x="6321028" y="948729"/>
                  <a:pt x="5901398" y="1105826"/>
                  <a:pt x="5599509" y="1420018"/>
                </a:cubicBezTo>
                <a:cubicBezTo>
                  <a:pt x="5297752" y="1734211"/>
                  <a:pt x="5146873" y="2124935"/>
                  <a:pt x="5146873" y="2592189"/>
                </a:cubicBezTo>
                <a:lnTo>
                  <a:pt x="5146873" y="6715918"/>
                </a:lnTo>
                <a:lnTo>
                  <a:pt x="4061817" y="6715918"/>
                </a:lnTo>
                <a:lnTo>
                  <a:pt x="4061817" y="2362597"/>
                </a:lnTo>
                <a:cubicBezTo>
                  <a:pt x="4061817" y="1891374"/>
                  <a:pt x="3962598" y="1537957"/>
                  <a:pt x="3764161" y="1302345"/>
                </a:cubicBezTo>
                <a:cubicBezTo>
                  <a:pt x="3565723" y="1066601"/>
                  <a:pt x="3255632" y="948729"/>
                  <a:pt x="2833886" y="948729"/>
                </a:cubicBezTo>
                <a:cubicBezTo>
                  <a:pt x="2490721" y="948729"/>
                  <a:pt x="2186847" y="1031412"/>
                  <a:pt x="1922264" y="1196776"/>
                </a:cubicBezTo>
                <a:cubicBezTo>
                  <a:pt x="1657680" y="1362141"/>
                  <a:pt x="1450975" y="1588492"/>
                  <a:pt x="1302147" y="1875829"/>
                </a:cubicBezTo>
                <a:cubicBezTo>
                  <a:pt x="1153318" y="2163167"/>
                  <a:pt x="1078904" y="2406054"/>
                  <a:pt x="1078904" y="2604492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16211"/>
                </a:lnTo>
                <a:lnTo>
                  <a:pt x="1041797" y="1116211"/>
                </a:lnTo>
                <a:cubicBezTo>
                  <a:pt x="1289843" y="739973"/>
                  <a:pt x="1589550" y="459912"/>
                  <a:pt x="1940917" y="276026"/>
                </a:cubicBezTo>
                <a:cubicBezTo>
                  <a:pt x="2292284" y="92009"/>
                  <a:pt x="2699477" y="0"/>
                  <a:pt x="3162498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23" name="Freeform 4323"/>
          <p:cNvSpPr/>
          <p:nvPr/>
        </p:nvSpPr>
        <p:spPr>
          <a:xfrm rot="0" flipH="0" flipV="0">
            <a:off x="16338074" y="8152873"/>
            <a:ext cx="98720" cy="145951"/>
          </a:xfrm>
          <a:custGeom>
            <a:pathLst>
              <a:path w="6170018" h="9121972">
                <a:moveTo>
                  <a:pt x="3038475" y="2251075"/>
                </a:moveTo>
                <a:cubicBezTo>
                  <a:pt x="3931444" y="2251075"/>
                  <a:pt x="4564989" y="2410288"/>
                  <a:pt x="4939110" y="2728714"/>
                </a:cubicBezTo>
                <a:cubicBezTo>
                  <a:pt x="5313231" y="3047008"/>
                  <a:pt x="5500291" y="3472788"/>
                  <a:pt x="5500291" y="4006056"/>
                </a:cubicBezTo>
                <a:cubicBezTo>
                  <a:pt x="5500291" y="6283986"/>
                  <a:pt x="5500291" y="7546975"/>
                  <a:pt x="5500291" y="7795022"/>
                </a:cubicBezTo>
                <a:cubicBezTo>
                  <a:pt x="5500291" y="8043068"/>
                  <a:pt x="5613996" y="8167092"/>
                  <a:pt x="5841405" y="8167092"/>
                </a:cubicBezTo>
                <a:cubicBezTo>
                  <a:pt x="5891015" y="8167092"/>
                  <a:pt x="5944725" y="8160874"/>
                  <a:pt x="6002536" y="8148439"/>
                </a:cubicBezTo>
                <a:cubicBezTo>
                  <a:pt x="6060480" y="8136003"/>
                  <a:pt x="6116307" y="8121517"/>
                  <a:pt x="6170018" y="8104981"/>
                </a:cubicBezTo>
                <a:lnTo>
                  <a:pt x="6170018" y="8942189"/>
                </a:lnTo>
                <a:cubicBezTo>
                  <a:pt x="6070799" y="9000132"/>
                  <a:pt x="5956102" y="9044582"/>
                  <a:pt x="5825927" y="9075538"/>
                </a:cubicBezTo>
                <a:cubicBezTo>
                  <a:pt x="5695752" y="9106494"/>
                  <a:pt x="5554134" y="9121972"/>
                  <a:pt x="5401072" y="9121972"/>
                </a:cubicBezTo>
                <a:cubicBezTo>
                  <a:pt x="5103416" y="9121972"/>
                  <a:pt x="4876007" y="9038298"/>
                  <a:pt x="4718844" y="8870950"/>
                </a:cubicBezTo>
                <a:cubicBezTo>
                  <a:pt x="4561814" y="8703468"/>
                  <a:pt x="4483299" y="8448146"/>
                  <a:pt x="4483299" y="8104981"/>
                </a:cubicBezTo>
                <a:cubicBezTo>
                  <a:pt x="4198078" y="8444045"/>
                  <a:pt x="3861131" y="8698309"/>
                  <a:pt x="3472458" y="8867775"/>
                </a:cubicBezTo>
                <a:cubicBezTo>
                  <a:pt x="3083918" y="9037239"/>
                  <a:pt x="2649869" y="9121972"/>
                  <a:pt x="2170311" y="9121972"/>
                </a:cubicBezTo>
                <a:cubicBezTo>
                  <a:pt x="1492317" y="9121972"/>
                  <a:pt x="961099" y="8961768"/>
                  <a:pt x="576660" y="8641358"/>
                </a:cubicBezTo>
                <a:cubicBezTo>
                  <a:pt x="192220" y="8320947"/>
                  <a:pt x="0" y="7867253"/>
                  <a:pt x="0" y="7280275"/>
                </a:cubicBezTo>
                <a:cubicBezTo>
                  <a:pt x="0" y="6689063"/>
                  <a:pt x="188053" y="6220883"/>
                  <a:pt x="564158" y="5875734"/>
                </a:cubicBezTo>
                <a:cubicBezTo>
                  <a:pt x="940396" y="5530453"/>
                  <a:pt x="1825096" y="5271029"/>
                  <a:pt x="3218260" y="5097462"/>
                </a:cubicBezTo>
                <a:cubicBezTo>
                  <a:pt x="3689615" y="5035418"/>
                  <a:pt x="4008967" y="4944467"/>
                  <a:pt x="4176316" y="4824611"/>
                </a:cubicBezTo>
                <a:cubicBezTo>
                  <a:pt x="4343797" y="4704754"/>
                  <a:pt x="4427538" y="4524904"/>
                  <a:pt x="4427538" y="4285059"/>
                </a:cubicBezTo>
                <a:cubicBezTo>
                  <a:pt x="4427538" y="3921257"/>
                  <a:pt x="4310725" y="3649464"/>
                  <a:pt x="4077097" y="3469679"/>
                </a:cubicBezTo>
                <a:cubicBezTo>
                  <a:pt x="3843603" y="3289763"/>
                  <a:pt x="3472590" y="3199804"/>
                  <a:pt x="2964061" y="3199804"/>
                </a:cubicBezTo>
                <a:cubicBezTo>
                  <a:pt x="2430794" y="3199804"/>
                  <a:pt x="2030810" y="3301140"/>
                  <a:pt x="1764110" y="3503811"/>
                </a:cubicBezTo>
                <a:cubicBezTo>
                  <a:pt x="1497542" y="3706349"/>
                  <a:pt x="1353873" y="4020542"/>
                  <a:pt x="1333104" y="4446389"/>
                </a:cubicBezTo>
                <a:lnTo>
                  <a:pt x="254199" y="4446389"/>
                </a:lnTo>
                <a:cubicBezTo>
                  <a:pt x="287272" y="3718785"/>
                  <a:pt x="543587" y="3171031"/>
                  <a:pt x="1023144" y="2803128"/>
                </a:cubicBezTo>
                <a:cubicBezTo>
                  <a:pt x="1502702" y="2435092"/>
                  <a:pt x="2174479" y="2251075"/>
                  <a:pt x="3038475" y="2251075"/>
                </a:cubicBezTo>
                <a:close/>
                <a:moveTo>
                  <a:pt x="6256933" y="8966993"/>
                </a:moveTo>
                <a:moveTo>
                  <a:pt x="1141016" y="7199709"/>
                </a:moveTo>
                <a:cubicBezTo>
                  <a:pt x="1141016" y="7505567"/>
                  <a:pt x="1252604" y="7743296"/>
                  <a:pt x="1475780" y="7912893"/>
                </a:cubicBezTo>
                <a:cubicBezTo>
                  <a:pt x="1699088" y="8082359"/>
                  <a:pt x="2011231" y="8167092"/>
                  <a:pt x="2412207" y="8167092"/>
                </a:cubicBezTo>
                <a:cubicBezTo>
                  <a:pt x="3019954" y="8167092"/>
                  <a:pt x="3505729" y="8016213"/>
                  <a:pt x="3869532" y="7714456"/>
                </a:cubicBezTo>
                <a:cubicBezTo>
                  <a:pt x="4233334" y="7412566"/>
                  <a:pt x="4415235" y="7075620"/>
                  <a:pt x="4415235" y="6703615"/>
                </a:cubicBezTo>
                <a:lnTo>
                  <a:pt x="4415235" y="5574903"/>
                </a:lnTo>
                <a:cubicBezTo>
                  <a:pt x="4233334" y="5703093"/>
                  <a:pt x="3997656" y="5789943"/>
                  <a:pt x="3708202" y="5835451"/>
                </a:cubicBezTo>
                <a:cubicBezTo>
                  <a:pt x="3418880" y="5880827"/>
                  <a:pt x="3034440" y="5936588"/>
                  <a:pt x="2554883" y="6002734"/>
                </a:cubicBezTo>
                <a:cubicBezTo>
                  <a:pt x="2075326" y="6073113"/>
                  <a:pt x="1719792" y="6203421"/>
                  <a:pt x="1488282" y="6393656"/>
                </a:cubicBezTo>
                <a:cubicBezTo>
                  <a:pt x="1256771" y="6583759"/>
                  <a:pt x="1141016" y="6852443"/>
                  <a:pt x="1141016" y="7199709"/>
                </a:cubicBezTo>
                <a:close/>
                <a:moveTo>
                  <a:pt x="1308299" y="8966993"/>
                </a:moveTo>
                <a:moveTo>
                  <a:pt x="2375099" y="0"/>
                </a:moveTo>
                <a:lnTo>
                  <a:pt x="2375099" y="1320998"/>
                </a:lnTo>
                <a:lnTo>
                  <a:pt x="1234083" y="1320998"/>
                </a:lnTo>
                <a:lnTo>
                  <a:pt x="1234083" y="0"/>
                </a:lnTo>
                <a:close/>
                <a:moveTo>
                  <a:pt x="8508008" y="8966993"/>
                </a:moveTo>
                <a:moveTo>
                  <a:pt x="4762500" y="0"/>
                </a:moveTo>
                <a:lnTo>
                  <a:pt x="4762500" y="1320998"/>
                </a:lnTo>
                <a:lnTo>
                  <a:pt x="3621485" y="1320998"/>
                </a:lnTo>
                <a:lnTo>
                  <a:pt x="3621485" y="0"/>
                </a:lnTo>
                <a:close/>
                <a:moveTo>
                  <a:pt x="8508008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24" name="Freeform 4324"/>
          <p:cNvSpPr/>
          <p:nvPr/>
        </p:nvSpPr>
        <p:spPr>
          <a:xfrm rot="0" flipH="0" flipV="0">
            <a:off x="16452846" y="8188890"/>
            <a:ext cx="87014" cy="107454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25" name="Freeform 4325"/>
          <p:cNvSpPr/>
          <p:nvPr/>
        </p:nvSpPr>
        <p:spPr>
          <a:xfrm rot="0" flipH="0" flipV="0">
            <a:off x="12417275" y="8428231"/>
            <a:ext cx="45145" cy="188814"/>
          </a:xfrm>
          <a:custGeom>
            <a:pathLst>
              <a:path w="2821583" h="11800879">
                <a:moveTo>
                  <a:pt x="2821583" y="0"/>
                </a:moveTo>
                <a:cubicBezTo>
                  <a:pt x="2251009" y="892969"/>
                  <a:pt x="1829263" y="1812792"/>
                  <a:pt x="1556345" y="2759472"/>
                </a:cubicBezTo>
                <a:cubicBezTo>
                  <a:pt x="1283560" y="3706151"/>
                  <a:pt x="1147167" y="4737629"/>
                  <a:pt x="1147167" y="5853906"/>
                </a:cubicBezTo>
                <a:cubicBezTo>
                  <a:pt x="1147167" y="6986587"/>
                  <a:pt x="1282568" y="8030435"/>
                  <a:pt x="1553369" y="8985448"/>
                </a:cubicBezTo>
                <a:cubicBezTo>
                  <a:pt x="1824170" y="9940461"/>
                  <a:pt x="2246908" y="10878938"/>
                  <a:pt x="2821583" y="11800879"/>
                </a:cubicBezTo>
                <a:lnTo>
                  <a:pt x="1996877" y="11800879"/>
                </a:lnTo>
                <a:cubicBezTo>
                  <a:pt x="1269272" y="10668065"/>
                  <a:pt x="754526" y="9632420"/>
                  <a:pt x="452636" y="8693944"/>
                </a:cubicBezTo>
                <a:cubicBezTo>
                  <a:pt x="150879" y="7755466"/>
                  <a:pt x="0" y="6808787"/>
                  <a:pt x="0" y="5853906"/>
                </a:cubicBezTo>
                <a:cubicBezTo>
                  <a:pt x="0" y="4861719"/>
                  <a:pt x="169466" y="3856104"/>
                  <a:pt x="508397" y="2837061"/>
                </a:cubicBezTo>
                <a:cubicBezTo>
                  <a:pt x="847460" y="1817886"/>
                  <a:pt x="1343620" y="872199"/>
                  <a:pt x="1996877" y="0"/>
                </a:cubicBezTo>
                <a:close/>
                <a:moveTo>
                  <a:pt x="8687792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26" name="Freeform 4326"/>
          <p:cNvSpPr/>
          <p:nvPr/>
        </p:nvSpPr>
        <p:spPr>
          <a:xfrm rot="0" flipH="0" flipV="0">
            <a:off x="12461963" y="8440235"/>
            <a:ext cx="56156" cy="136524"/>
          </a:xfrm>
          <a:custGeom>
            <a:pathLst>
              <a:path w="3509764" h="8532812">
                <a:moveTo>
                  <a:pt x="2201267" y="0"/>
                </a:moveTo>
                <a:lnTo>
                  <a:pt x="2201267" y="1965722"/>
                </a:lnTo>
                <a:lnTo>
                  <a:pt x="3509764" y="1965722"/>
                </a:lnTo>
                <a:lnTo>
                  <a:pt x="3509764" y="2920802"/>
                </a:lnTo>
                <a:lnTo>
                  <a:pt x="2201267" y="2920802"/>
                </a:lnTo>
                <a:lnTo>
                  <a:pt x="2201267" y="7032030"/>
                </a:lnTo>
                <a:cubicBezTo>
                  <a:pt x="2201267" y="7358658"/>
                  <a:pt x="2309812" y="7531298"/>
                  <a:pt x="2526903" y="7549952"/>
                </a:cubicBezTo>
                <a:cubicBezTo>
                  <a:pt x="2743994" y="7568472"/>
                  <a:pt x="2970345" y="7577733"/>
                  <a:pt x="3205956" y="7577733"/>
                </a:cubicBezTo>
                <a:lnTo>
                  <a:pt x="3509764" y="7577733"/>
                </a:lnTo>
                <a:lnTo>
                  <a:pt x="3509764" y="8532812"/>
                </a:lnTo>
                <a:lnTo>
                  <a:pt x="2616795" y="8532812"/>
                </a:lnTo>
                <a:cubicBezTo>
                  <a:pt x="2025584" y="8532812"/>
                  <a:pt x="1628709" y="8427376"/>
                  <a:pt x="1426170" y="8216503"/>
                </a:cubicBezTo>
                <a:cubicBezTo>
                  <a:pt x="1223632" y="8005630"/>
                  <a:pt x="1122362" y="7652147"/>
                  <a:pt x="1122362" y="7156053"/>
                </a:cubicBezTo>
                <a:lnTo>
                  <a:pt x="1122362" y="2920802"/>
                </a:lnTo>
                <a:lnTo>
                  <a:pt x="0" y="2920802"/>
                </a:lnTo>
                <a:lnTo>
                  <a:pt x="0" y="1965722"/>
                </a:lnTo>
                <a:lnTo>
                  <a:pt x="1122362" y="1965722"/>
                </a:lnTo>
                <a:lnTo>
                  <a:pt x="1122362" y="0"/>
                </a:lnTo>
                <a:close/>
                <a:moveTo>
                  <a:pt x="8421092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27" name="Freeform 4327"/>
          <p:cNvSpPr/>
          <p:nvPr/>
        </p:nvSpPr>
        <p:spPr>
          <a:xfrm rot="0" flipH="0" flipV="0">
            <a:off x="12536382" y="8469207"/>
            <a:ext cx="55267" cy="107553"/>
          </a:xfrm>
          <a:custGeom>
            <a:pathLst>
              <a:path w="3454202" h="6722070">
                <a:moveTo>
                  <a:pt x="3305374" y="0"/>
                </a:moveTo>
                <a:cubicBezTo>
                  <a:pt x="3330112" y="0"/>
                  <a:pt x="3352800" y="0"/>
                  <a:pt x="3373438" y="0"/>
                </a:cubicBezTo>
                <a:cubicBezTo>
                  <a:pt x="3394208" y="0"/>
                  <a:pt x="3421129" y="2050"/>
                  <a:pt x="3454202" y="6152"/>
                </a:cubicBezTo>
                <a:lnTo>
                  <a:pt x="3454202" y="1147167"/>
                </a:lnTo>
                <a:cubicBezTo>
                  <a:pt x="2643915" y="1147167"/>
                  <a:pt x="2045494" y="1362141"/>
                  <a:pt x="1658938" y="1792089"/>
                </a:cubicBezTo>
                <a:cubicBezTo>
                  <a:pt x="1272382" y="2222037"/>
                  <a:pt x="1079104" y="2885546"/>
                  <a:pt x="1079104" y="3782616"/>
                </a:cubicBezTo>
                <a:lnTo>
                  <a:pt x="1079104" y="6722070"/>
                </a:lnTo>
                <a:lnTo>
                  <a:pt x="0" y="6722070"/>
                </a:lnTo>
                <a:lnTo>
                  <a:pt x="0" y="154980"/>
                </a:lnTo>
                <a:lnTo>
                  <a:pt x="1016993" y="154980"/>
                </a:lnTo>
                <a:lnTo>
                  <a:pt x="1016993" y="1537891"/>
                </a:lnTo>
                <a:lnTo>
                  <a:pt x="1041797" y="1537891"/>
                </a:lnTo>
                <a:cubicBezTo>
                  <a:pt x="1294077" y="1016926"/>
                  <a:pt x="1605161" y="630370"/>
                  <a:pt x="1975049" y="378222"/>
                </a:cubicBezTo>
                <a:cubicBezTo>
                  <a:pt x="2345069" y="126074"/>
                  <a:pt x="2788510" y="0"/>
                  <a:pt x="3305374" y="0"/>
                </a:cubicBezTo>
                <a:close/>
                <a:moveTo>
                  <a:pt x="5946974" y="672207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28" name="Freeform 4328"/>
          <p:cNvSpPr/>
          <p:nvPr/>
        </p:nvSpPr>
        <p:spPr>
          <a:xfrm rot="0" flipH="0" flipV="0">
            <a:off x="12605635" y="8431701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29" name="Freeform 4329"/>
          <p:cNvSpPr/>
          <p:nvPr/>
        </p:nvSpPr>
        <p:spPr>
          <a:xfrm rot="0" flipH="0" flipV="0">
            <a:off x="12644100" y="8469306"/>
            <a:ext cx="96240" cy="150120"/>
          </a:xfrm>
          <a:custGeom>
            <a:pathLst>
              <a:path w="6015038" h="9382521">
                <a:moveTo>
                  <a:pt x="3026172" y="0"/>
                </a:moveTo>
                <a:cubicBezTo>
                  <a:pt x="3484960" y="0"/>
                  <a:pt x="3881769" y="99218"/>
                  <a:pt x="4216599" y="297656"/>
                </a:cubicBezTo>
                <a:cubicBezTo>
                  <a:pt x="4551561" y="496093"/>
                  <a:pt x="4809993" y="760677"/>
                  <a:pt x="4991894" y="1091406"/>
                </a:cubicBezTo>
                <a:lnTo>
                  <a:pt x="5004197" y="1091406"/>
                </a:lnTo>
                <a:lnTo>
                  <a:pt x="5004197" y="148828"/>
                </a:lnTo>
                <a:lnTo>
                  <a:pt x="6015038" y="148828"/>
                </a:lnTo>
                <a:lnTo>
                  <a:pt x="6015038" y="6225976"/>
                </a:lnTo>
                <a:cubicBezTo>
                  <a:pt x="6015038" y="7255469"/>
                  <a:pt x="5766991" y="8038900"/>
                  <a:pt x="5270897" y="8576269"/>
                </a:cubicBezTo>
                <a:cubicBezTo>
                  <a:pt x="4774804" y="9113770"/>
                  <a:pt x="4010025" y="9382521"/>
                  <a:pt x="2976563" y="9382521"/>
                </a:cubicBezTo>
                <a:cubicBezTo>
                  <a:pt x="2224088" y="9382521"/>
                  <a:pt x="1590477" y="9217156"/>
                  <a:pt x="1075730" y="8886427"/>
                </a:cubicBezTo>
                <a:cubicBezTo>
                  <a:pt x="561116" y="8555698"/>
                  <a:pt x="287272" y="8078191"/>
                  <a:pt x="254199" y="7453907"/>
                </a:cubicBezTo>
                <a:lnTo>
                  <a:pt x="1333104" y="7453907"/>
                </a:lnTo>
                <a:cubicBezTo>
                  <a:pt x="1349640" y="7788737"/>
                  <a:pt x="1528432" y="8050211"/>
                  <a:pt x="1869480" y="8238330"/>
                </a:cubicBezTo>
                <a:cubicBezTo>
                  <a:pt x="2210660" y="8426449"/>
                  <a:pt x="2598275" y="8520508"/>
                  <a:pt x="3032324" y="8520508"/>
                </a:cubicBezTo>
                <a:cubicBezTo>
                  <a:pt x="3668911" y="8520508"/>
                  <a:pt x="4156671" y="8309635"/>
                  <a:pt x="4495602" y="7887889"/>
                </a:cubicBezTo>
                <a:cubicBezTo>
                  <a:pt x="4834665" y="7466276"/>
                  <a:pt x="5004197" y="6839941"/>
                  <a:pt x="5004197" y="6008886"/>
                </a:cubicBezTo>
                <a:lnTo>
                  <a:pt x="5004197" y="5599708"/>
                </a:lnTo>
                <a:lnTo>
                  <a:pt x="4979393" y="5599708"/>
                </a:lnTo>
                <a:cubicBezTo>
                  <a:pt x="4809927" y="5963510"/>
                  <a:pt x="4542235" y="6252898"/>
                  <a:pt x="4176316" y="6467872"/>
                </a:cubicBezTo>
                <a:cubicBezTo>
                  <a:pt x="3810529" y="6682846"/>
                  <a:pt x="3394075" y="6790332"/>
                  <a:pt x="2926954" y="6790332"/>
                </a:cubicBezTo>
                <a:cubicBezTo>
                  <a:pt x="2038086" y="6790332"/>
                  <a:pt x="1328010" y="6484408"/>
                  <a:pt x="796727" y="5872559"/>
                </a:cubicBezTo>
                <a:cubicBezTo>
                  <a:pt x="265576" y="5260710"/>
                  <a:pt x="0" y="4458692"/>
                  <a:pt x="0" y="3466504"/>
                </a:cubicBezTo>
                <a:cubicBezTo>
                  <a:pt x="0" y="2461882"/>
                  <a:pt x="265576" y="1633008"/>
                  <a:pt x="796727" y="979884"/>
                </a:cubicBezTo>
                <a:cubicBezTo>
                  <a:pt x="1328010" y="326628"/>
                  <a:pt x="2071159" y="0"/>
                  <a:pt x="3026172" y="0"/>
                </a:cubicBezTo>
                <a:close/>
                <a:moveTo>
                  <a:pt x="6256933" y="6715918"/>
                </a:moveTo>
                <a:moveTo>
                  <a:pt x="1141016" y="3336329"/>
                </a:moveTo>
                <a:cubicBezTo>
                  <a:pt x="1141016" y="4117644"/>
                  <a:pt x="1304264" y="4730551"/>
                  <a:pt x="1630760" y="5175051"/>
                </a:cubicBezTo>
                <a:cubicBezTo>
                  <a:pt x="1957388" y="5619419"/>
                  <a:pt x="2412141" y="5841603"/>
                  <a:pt x="2995018" y="5841603"/>
                </a:cubicBezTo>
                <a:cubicBezTo>
                  <a:pt x="3590330" y="5841603"/>
                  <a:pt x="4064728" y="5611151"/>
                  <a:pt x="4418211" y="5150247"/>
                </a:cubicBezTo>
                <a:cubicBezTo>
                  <a:pt x="4771695" y="4689210"/>
                  <a:pt x="4948436" y="4072136"/>
                  <a:pt x="4948436" y="3299023"/>
                </a:cubicBezTo>
                <a:cubicBezTo>
                  <a:pt x="4948436" y="2596290"/>
                  <a:pt x="4785122" y="2028891"/>
                  <a:pt x="4458494" y="1596826"/>
                </a:cubicBezTo>
                <a:cubicBezTo>
                  <a:pt x="4131998" y="1164762"/>
                  <a:pt x="3668978" y="948729"/>
                  <a:pt x="3069432" y="948729"/>
                </a:cubicBezTo>
                <a:cubicBezTo>
                  <a:pt x="2465917" y="948729"/>
                  <a:pt x="1993636" y="1165820"/>
                  <a:pt x="1652588" y="1600001"/>
                </a:cubicBezTo>
                <a:cubicBezTo>
                  <a:pt x="1311540" y="2034050"/>
                  <a:pt x="1141016" y="2612826"/>
                  <a:pt x="1141016" y="3336329"/>
                </a:cubicBezTo>
                <a:close/>
                <a:moveTo>
                  <a:pt x="29206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30" name="Freeform 4330"/>
          <p:cNvSpPr/>
          <p:nvPr/>
        </p:nvSpPr>
        <p:spPr>
          <a:xfrm rot="0" flipH="0" flipV="0">
            <a:off x="12760737" y="8469306"/>
            <a:ext cx="96240" cy="150120"/>
          </a:xfrm>
          <a:custGeom>
            <a:pathLst>
              <a:path w="6015038" h="9382521">
                <a:moveTo>
                  <a:pt x="3026172" y="0"/>
                </a:moveTo>
                <a:cubicBezTo>
                  <a:pt x="3484960" y="0"/>
                  <a:pt x="3881769" y="99218"/>
                  <a:pt x="4216599" y="297656"/>
                </a:cubicBezTo>
                <a:cubicBezTo>
                  <a:pt x="4551561" y="496093"/>
                  <a:pt x="4809993" y="760677"/>
                  <a:pt x="4991894" y="1091406"/>
                </a:cubicBezTo>
                <a:lnTo>
                  <a:pt x="5004197" y="1091406"/>
                </a:lnTo>
                <a:lnTo>
                  <a:pt x="5004197" y="148828"/>
                </a:lnTo>
                <a:lnTo>
                  <a:pt x="6015038" y="148828"/>
                </a:lnTo>
                <a:lnTo>
                  <a:pt x="6015038" y="6225976"/>
                </a:lnTo>
                <a:cubicBezTo>
                  <a:pt x="6015038" y="7255469"/>
                  <a:pt x="5766991" y="8038900"/>
                  <a:pt x="5270897" y="8576269"/>
                </a:cubicBezTo>
                <a:cubicBezTo>
                  <a:pt x="4774804" y="9113770"/>
                  <a:pt x="4010025" y="9382521"/>
                  <a:pt x="2976563" y="9382521"/>
                </a:cubicBezTo>
                <a:cubicBezTo>
                  <a:pt x="2224088" y="9382521"/>
                  <a:pt x="1590477" y="9217156"/>
                  <a:pt x="1075730" y="8886427"/>
                </a:cubicBezTo>
                <a:cubicBezTo>
                  <a:pt x="561116" y="8555698"/>
                  <a:pt x="287272" y="8078191"/>
                  <a:pt x="254199" y="7453907"/>
                </a:cubicBezTo>
                <a:lnTo>
                  <a:pt x="1333104" y="7453907"/>
                </a:lnTo>
                <a:cubicBezTo>
                  <a:pt x="1349640" y="7788737"/>
                  <a:pt x="1528432" y="8050211"/>
                  <a:pt x="1869480" y="8238330"/>
                </a:cubicBezTo>
                <a:cubicBezTo>
                  <a:pt x="2210660" y="8426449"/>
                  <a:pt x="2598275" y="8520508"/>
                  <a:pt x="3032324" y="8520508"/>
                </a:cubicBezTo>
                <a:cubicBezTo>
                  <a:pt x="3668911" y="8520508"/>
                  <a:pt x="4156671" y="8309635"/>
                  <a:pt x="4495602" y="7887889"/>
                </a:cubicBezTo>
                <a:cubicBezTo>
                  <a:pt x="4834665" y="7466276"/>
                  <a:pt x="5004197" y="6839941"/>
                  <a:pt x="5004197" y="6008886"/>
                </a:cubicBezTo>
                <a:lnTo>
                  <a:pt x="5004197" y="5599708"/>
                </a:lnTo>
                <a:lnTo>
                  <a:pt x="4979393" y="5599708"/>
                </a:lnTo>
                <a:cubicBezTo>
                  <a:pt x="4809927" y="5963510"/>
                  <a:pt x="4542235" y="6252898"/>
                  <a:pt x="4176316" y="6467872"/>
                </a:cubicBezTo>
                <a:cubicBezTo>
                  <a:pt x="3810529" y="6682846"/>
                  <a:pt x="3394075" y="6790332"/>
                  <a:pt x="2926954" y="6790332"/>
                </a:cubicBezTo>
                <a:cubicBezTo>
                  <a:pt x="2038086" y="6790332"/>
                  <a:pt x="1328010" y="6484408"/>
                  <a:pt x="796727" y="5872559"/>
                </a:cubicBezTo>
                <a:cubicBezTo>
                  <a:pt x="265576" y="5260710"/>
                  <a:pt x="0" y="4458692"/>
                  <a:pt x="0" y="3466504"/>
                </a:cubicBezTo>
                <a:cubicBezTo>
                  <a:pt x="0" y="2461882"/>
                  <a:pt x="265576" y="1633008"/>
                  <a:pt x="796727" y="979884"/>
                </a:cubicBezTo>
                <a:cubicBezTo>
                  <a:pt x="1328010" y="326628"/>
                  <a:pt x="2071159" y="0"/>
                  <a:pt x="3026172" y="0"/>
                </a:cubicBezTo>
                <a:close/>
                <a:moveTo>
                  <a:pt x="6256933" y="6715918"/>
                </a:moveTo>
                <a:moveTo>
                  <a:pt x="1141016" y="3336329"/>
                </a:moveTo>
                <a:cubicBezTo>
                  <a:pt x="1141016" y="4117644"/>
                  <a:pt x="1304264" y="4730551"/>
                  <a:pt x="1630760" y="5175051"/>
                </a:cubicBezTo>
                <a:cubicBezTo>
                  <a:pt x="1957388" y="5619419"/>
                  <a:pt x="2412141" y="5841603"/>
                  <a:pt x="2995018" y="5841603"/>
                </a:cubicBezTo>
                <a:cubicBezTo>
                  <a:pt x="3590330" y="5841603"/>
                  <a:pt x="4064728" y="5611151"/>
                  <a:pt x="4418211" y="5150247"/>
                </a:cubicBezTo>
                <a:cubicBezTo>
                  <a:pt x="4771695" y="4689210"/>
                  <a:pt x="4948436" y="4072136"/>
                  <a:pt x="4948436" y="3299023"/>
                </a:cubicBezTo>
                <a:cubicBezTo>
                  <a:pt x="4948436" y="2596290"/>
                  <a:pt x="4785122" y="2028891"/>
                  <a:pt x="4458494" y="1596826"/>
                </a:cubicBezTo>
                <a:cubicBezTo>
                  <a:pt x="4131998" y="1164762"/>
                  <a:pt x="3668978" y="948729"/>
                  <a:pt x="3069432" y="948729"/>
                </a:cubicBezTo>
                <a:cubicBezTo>
                  <a:pt x="2465917" y="948729"/>
                  <a:pt x="1993636" y="1165820"/>
                  <a:pt x="1652588" y="1600001"/>
                </a:cubicBezTo>
                <a:cubicBezTo>
                  <a:pt x="1311540" y="2034050"/>
                  <a:pt x="1141016" y="2612826"/>
                  <a:pt x="1141016" y="3336329"/>
                </a:cubicBezTo>
                <a:close/>
                <a:moveTo>
                  <a:pt x="29206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31" name="Freeform 4331"/>
          <p:cNvSpPr/>
          <p:nvPr/>
        </p:nvSpPr>
        <p:spPr>
          <a:xfrm rot="0" flipH="0" flipV="0">
            <a:off x="12877374" y="8469306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32" name="Freeform 4332"/>
          <p:cNvSpPr/>
          <p:nvPr/>
        </p:nvSpPr>
        <p:spPr>
          <a:xfrm rot="0" flipH="0" flipV="0">
            <a:off x="12991550" y="8469207"/>
            <a:ext cx="55267" cy="107553"/>
          </a:xfrm>
          <a:custGeom>
            <a:pathLst>
              <a:path w="3454202" h="6722070">
                <a:moveTo>
                  <a:pt x="3305374" y="0"/>
                </a:moveTo>
                <a:cubicBezTo>
                  <a:pt x="3330112" y="0"/>
                  <a:pt x="3352800" y="0"/>
                  <a:pt x="3373438" y="0"/>
                </a:cubicBezTo>
                <a:cubicBezTo>
                  <a:pt x="3394208" y="0"/>
                  <a:pt x="3421129" y="2050"/>
                  <a:pt x="3454202" y="6152"/>
                </a:cubicBezTo>
                <a:lnTo>
                  <a:pt x="3454202" y="1147167"/>
                </a:lnTo>
                <a:cubicBezTo>
                  <a:pt x="2643915" y="1147167"/>
                  <a:pt x="2045494" y="1362141"/>
                  <a:pt x="1658938" y="1792089"/>
                </a:cubicBezTo>
                <a:cubicBezTo>
                  <a:pt x="1272382" y="2222037"/>
                  <a:pt x="1079104" y="2885546"/>
                  <a:pt x="1079104" y="3782616"/>
                </a:cubicBezTo>
                <a:lnTo>
                  <a:pt x="1079104" y="6722070"/>
                </a:lnTo>
                <a:lnTo>
                  <a:pt x="0" y="6722070"/>
                </a:lnTo>
                <a:lnTo>
                  <a:pt x="0" y="154980"/>
                </a:lnTo>
                <a:lnTo>
                  <a:pt x="1016993" y="154980"/>
                </a:lnTo>
                <a:lnTo>
                  <a:pt x="1016993" y="1537891"/>
                </a:lnTo>
                <a:lnTo>
                  <a:pt x="1041797" y="1537891"/>
                </a:lnTo>
                <a:cubicBezTo>
                  <a:pt x="1294077" y="1016926"/>
                  <a:pt x="1605161" y="630370"/>
                  <a:pt x="1975049" y="378222"/>
                </a:cubicBezTo>
                <a:cubicBezTo>
                  <a:pt x="2345069" y="126074"/>
                  <a:pt x="2788510" y="0"/>
                  <a:pt x="3305374" y="0"/>
                </a:cubicBezTo>
                <a:close/>
                <a:moveTo>
                  <a:pt x="5946974" y="672207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33" name="Freeform 4333"/>
          <p:cNvSpPr/>
          <p:nvPr/>
        </p:nvSpPr>
        <p:spPr>
          <a:xfrm rot="0" flipH="0" flipV="0">
            <a:off x="13044830" y="8428231"/>
            <a:ext cx="45046" cy="188814"/>
          </a:xfrm>
          <a:custGeom>
            <a:pathLst>
              <a:path w="2815430" h="11800879">
                <a:moveTo>
                  <a:pt x="824705" y="0"/>
                </a:moveTo>
                <a:cubicBezTo>
                  <a:pt x="1498599" y="1041797"/>
                  <a:pt x="1998860" y="2039144"/>
                  <a:pt x="2325488" y="2992040"/>
                </a:cubicBezTo>
                <a:cubicBezTo>
                  <a:pt x="2652116" y="3944937"/>
                  <a:pt x="2815430" y="4927798"/>
                  <a:pt x="2815430" y="5940623"/>
                </a:cubicBezTo>
                <a:cubicBezTo>
                  <a:pt x="2815430" y="6969985"/>
                  <a:pt x="2643848" y="7986977"/>
                  <a:pt x="2300683" y="8991600"/>
                </a:cubicBezTo>
                <a:cubicBezTo>
                  <a:pt x="1957519" y="9996222"/>
                  <a:pt x="1465526" y="10932648"/>
                  <a:pt x="824705" y="11800879"/>
                </a:cubicBezTo>
                <a:lnTo>
                  <a:pt x="0" y="11800879"/>
                </a:lnTo>
                <a:cubicBezTo>
                  <a:pt x="566340" y="10903676"/>
                  <a:pt x="986961" y="9981736"/>
                  <a:pt x="1261863" y="9035058"/>
                </a:cubicBezTo>
                <a:cubicBezTo>
                  <a:pt x="1536898" y="8088378"/>
                  <a:pt x="1674415" y="7056900"/>
                  <a:pt x="1674415" y="5940623"/>
                </a:cubicBezTo>
                <a:cubicBezTo>
                  <a:pt x="1674415" y="4816144"/>
                  <a:pt x="1536898" y="3773355"/>
                  <a:pt x="1261863" y="2812256"/>
                </a:cubicBezTo>
                <a:cubicBezTo>
                  <a:pt x="986961" y="1851025"/>
                  <a:pt x="566340" y="913606"/>
                  <a:pt x="0" y="0"/>
                </a:cubicBezTo>
                <a:close/>
                <a:moveTo>
                  <a:pt x="9407127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34" name="Freeform 4334"/>
          <p:cNvSpPr/>
          <p:nvPr/>
        </p:nvSpPr>
        <p:spPr>
          <a:xfrm rot="0" flipH="0" flipV="0">
            <a:off x="13169117" y="8469306"/>
            <a:ext cx="99615" cy="147739"/>
          </a:xfrm>
          <a:custGeom>
            <a:pathLst>
              <a:path w="6225977" h="9233693">
                <a:moveTo>
                  <a:pt x="3199805" y="0"/>
                </a:moveTo>
                <a:cubicBezTo>
                  <a:pt x="4138282" y="0"/>
                  <a:pt x="4877264" y="322461"/>
                  <a:pt x="5416749" y="967383"/>
                </a:cubicBezTo>
                <a:cubicBezTo>
                  <a:pt x="5956235" y="1612304"/>
                  <a:pt x="6225977" y="2441178"/>
                  <a:pt x="6225977" y="3454003"/>
                </a:cubicBezTo>
                <a:cubicBezTo>
                  <a:pt x="6225977" y="4471061"/>
                  <a:pt x="5957227" y="5294841"/>
                  <a:pt x="5419725" y="5925343"/>
                </a:cubicBezTo>
                <a:cubicBezTo>
                  <a:pt x="4882357" y="6555713"/>
                  <a:pt x="4152768" y="6870897"/>
                  <a:pt x="3230960" y="6870897"/>
                </a:cubicBezTo>
                <a:cubicBezTo>
                  <a:pt x="2821650" y="6870897"/>
                  <a:pt x="2421665" y="6786164"/>
                  <a:pt x="2031008" y="6616700"/>
                </a:cubicBezTo>
                <a:cubicBezTo>
                  <a:pt x="1640351" y="6447234"/>
                  <a:pt x="1331318" y="6188868"/>
                  <a:pt x="1103908" y="5841603"/>
                </a:cubicBezTo>
                <a:lnTo>
                  <a:pt x="1079104" y="5841603"/>
                </a:lnTo>
                <a:lnTo>
                  <a:pt x="1079104" y="9233693"/>
                </a:lnTo>
                <a:lnTo>
                  <a:pt x="0" y="9233693"/>
                </a:lnTo>
                <a:lnTo>
                  <a:pt x="0" y="148828"/>
                </a:lnTo>
                <a:lnTo>
                  <a:pt x="1079104" y="148828"/>
                </a:lnTo>
                <a:lnTo>
                  <a:pt x="1079104" y="1041797"/>
                </a:lnTo>
                <a:lnTo>
                  <a:pt x="1103908" y="1041797"/>
                </a:lnTo>
                <a:cubicBezTo>
                  <a:pt x="1273374" y="702865"/>
                  <a:pt x="1541000" y="444500"/>
                  <a:pt x="1906786" y="266700"/>
                </a:cubicBezTo>
                <a:cubicBezTo>
                  <a:pt x="2272705" y="88900"/>
                  <a:pt x="2703711" y="0"/>
                  <a:pt x="3199805" y="0"/>
                </a:cubicBezTo>
                <a:close/>
                <a:moveTo>
                  <a:pt x="5866408" y="6715918"/>
                </a:moveTo>
                <a:moveTo>
                  <a:pt x="1041797" y="3429198"/>
                </a:moveTo>
                <a:cubicBezTo>
                  <a:pt x="1041797" y="4189875"/>
                  <a:pt x="1225749" y="4794514"/>
                  <a:pt x="1593652" y="5243115"/>
                </a:cubicBezTo>
                <a:cubicBezTo>
                  <a:pt x="1961687" y="5691716"/>
                  <a:pt x="2468166" y="5916017"/>
                  <a:pt x="3113088" y="5916017"/>
                </a:cubicBezTo>
                <a:cubicBezTo>
                  <a:pt x="3737372" y="5916017"/>
                  <a:pt x="4221031" y="5692775"/>
                  <a:pt x="4564063" y="5246290"/>
                </a:cubicBezTo>
                <a:cubicBezTo>
                  <a:pt x="4907228" y="4799806"/>
                  <a:pt x="5078810" y="4177572"/>
                  <a:pt x="5078810" y="3379589"/>
                </a:cubicBezTo>
                <a:cubicBezTo>
                  <a:pt x="5078810" y="2672754"/>
                  <a:pt x="4897901" y="2090936"/>
                  <a:pt x="4536083" y="1634133"/>
                </a:cubicBezTo>
                <a:cubicBezTo>
                  <a:pt x="4174398" y="1177197"/>
                  <a:pt x="3675261" y="948729"/>
                  <a:pt x="3038674" y="948729"/>
                </a:cubicBezTo>
                <a:cubicBezTo>
                  <a:pt x="2406187" y="948729"/>
                  <a:pt x="1915253" y="1180240"/>
                  <a:pt x="1565871" y="1643261"/>
                </a:cubicBezTo>
                <a:cubicBezTo>
                  <a:pt x="1216488" y="2106282"/>
                  <a:pt x="1041797" y="2701594"/>
                  <a:pt x="1041797" y="3429198"/>
                </a:cubicBezTo>
                <a:close/>
                <a:moveTo>
                  <a:pt x="2437210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35" name="Freeform 4335"/>
          <p:cNvSpPr/>
          <p:nvPr/>
        </p:nvSpPr>
        <p:spPr>
          <a:xfrm rot="0" flipH="0" flipV="0">
            <a:off x="13283164" y="8469306"/>
            <a:ext cx="98720" cy="109934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36" name="Freeform 4336"/>
          <p:cNvSpPr/>
          <p:nvPr/>
        </p:nvSpPr>
        <p:spPr>
          <a:xfrm rot="0" flipH="0" flipV="0">
            <a:off x="13397341" y="8469207"/>
            <a:ext cx="55267" cy="107553"/>
          </a:xfrm>
          <a:custGeom>
            <a:pathLst>
              <a:path w="3454202" h="6722070">
                <a:moveTo>
                  <a:pt x="3305374" y="0"/>
                </a:moveTo>
                <a:cubicBezTo>
                  <a:pt x="3330112" y="0"/>
                  <a:pt x="3352800" y="0"/>
                  <a:pt x="3373438" y="0"/>
                </a:cubicBezTo>
                <a:cubicBezTo>
                  <a:pt x="3394208" y="0"/>
                  <a:pt x="3421129" y="2050"/>
                  <a:pt x="3454202" y="6152"/>
                </a:cubicBezTo>
                <a:lnTo>
                  <a:pt x="3454202" y="1147167"/>
                </a:lnTo>
                <a:cubicBezTo>
                  <a:pt x="2643915" y="1147167"/>
                  <a:pt x="2045494" y="1362141"/>
                  <a:pt x="1658938" y="1792089"/>
                </a:cubicBezTo>
                <a:cubicBezTo>
                  <a:pt x="1272382" y="2222037"/>
                  <a:pt x="1079104" y="2885546"/>
                  <a:pt x="1079104" y="3782616"/>
                </a:cubicBezTo>
                <a:lnTo>
                  <a:pt x="1079104" y="6722070"/>
                </a:lnTo>
                <a:lnTo>
                  <a:pt x="0" y="6722070"/>
                </a:lnTo>
                <a:lnTo>
                  <a:pt x="0" y="154980"/>
                </a:lnTo>
                <a:lnTo>
                  <a:pt x="1016993" y="154980"/>
                </a:lnTo>
                <a:lnTo>
                  <a:pt x="1016993" y="1537891"/>
                </a:lnTo>
                <a:lnTo>
                  <a:pt x="1041797" y="1537891"/>
                </a:lnTo>
                <a:cubicBezTo>
                  <a:pt x="1294077" y="1016926"/>
                  <a:pt x="1605161" y="630370"/>
                  <a:pt x="1975049" y="378222"/>
                </a:cubicBezTo>
                <a:cubicBezTo>
                  <a:pt x="2345069" y="126074"/>
                  <a:pt x="2788510" y="0"/>
                  <a:pt x="3305374" y="0"/>
                </a:cubicBezTo>
                <a:close/>
                <a:moveTo>
                  <a:pt x="5946974" y="672207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37" name="Freeform 4337"/>
          <p:cNvSpPr/>
          <p:nvPr/>
        </p:nvSpPr>
        <p:spPr>
          <a:xfrm rot="0" flipH="0" flipV="0">
            <a:off x="13466594" y="8431701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38" name="Freeform 4338"/>
          <p:cNvSpPr/>
          <p:nvPr/>
        </p:nvSpPr>
        <p:spPr>
          <a:xfrm rot="0" flipH="0" flipV="0">
            <a:off x="13503967" y="8469306"/>
            <a:ext cx="89296" cy="109934"/>
          </a:xfrm>
          <a:custGeom>
            <a:pathLst>
              <a:path w="5581055" h="6870897">
                <a:moveTo>
                  <a:pt x="2604492" y="0"/>
                </a:moveTo>
                <a:cubicBezTo>
                  <a:pt x="3489127" y="0"/>
                  <a:pt x="4146418" y="171582"/>
                  <a:pt x="4576366" y="514747"/>
                </a:cubicBezTo>
                <a:cubicBezTo>
                  <a:pt x="5006313" y="857911"/>
                  <a:pt x="5241991" y="1370541"/>
                  <a:pt x="5283398" y="2052637"/>
                </a:cubicBezTo>
                <a:lnTo>
                  <a:pt x="4204295" y="2052637"/>
                </a:lnTo>
                <a:lnTo>
                  <a:pt x="4204295" y="2040136"/>
                </a:lnTo>
                <a:cubicBezTo>
                  <a:pt x="4175456" y="1692870"/>
                  <a:pt x="4023519" y="1424186"/>
                  <a:pt x="3748484" y="1234083"/>
                </a:cubicBezTo>
                <a:cubicBezTo>
                  <a:pt x="3473582" y="1043847"/>
                  <a:pt x="3119107" y="948729"/>
                  <a:pt x="2685058" y="948729"/>
                </a:cubicBezTo>
                <a:cubicBezTo>
                  <a:pt x="2251009" y="948729"/>
                  <a:pt x="1908903" y="1022151"/>
                  <a:pt x="1658739" y="1168995"/>
                </a:cubicBezTo>
                <a:cubicBezTo>
                  <a:pt x="1408708" y="1315707"/>
                  <a:pt x="1283692" y="1521354"/>
                  <a:pt x="1283692" y="1785937"/>
                </a:cubicBezTo>
                <a:cubicBezTo>
                  <a:pt x="1283692" y="2025782"/>
                  <a:pt x="1394222" y="2222169"/>
                  <a:pt x="1615281" y="2375098"/>
                </a:cubicBezTo>
                <a:cubicBezTo>
                  <a:pt x="1836473" y="2528027"/>
                  <a:pt x="2170311" y="2652051"/>
                  <a:pt x="2616795" y="2747168"/>
                </a:cubicBezTo>
                <a:lnTo>
                  <a:pt x="3633787" y="2976562"/>
                </a:lnTo>
                <a:cubicBezTo>
                  <a:pt x="4270507" y="3117188"/>
                  <a:pt x="4754232" y="3333221"/>
                  <a:pt x="5084961" y="3624659"/>
                </a:cubicBezTo>
                <a:cubicBezTo>
                  <a:pt x="5415690" y="3916098"/>
                  <a:pt x="5581055" y="4307813"/>
                  <a:pt x="5581055" y="4799806"/>
                </a:cubicBezTo>
                <a:cubicBezTo>
                  <a:pt x="5581055" y="5444728"/>
                  <a:pt x="5330891" y="5951140"/>
                  <a:pt x="4830564" y="6319043"/>
                </a:cubicBezTo>
                <a:cubicBezTo>
                  <a:pt x="4330369" y="6686947"/>
                  <a:pt x="3648273" y="6870897"/>
                  <a:pt x="2784277" y="6870897"/>
                </a:cubicBezTo>
                <a:cubicBezTo>
                  <a:pt x="1945018" y="6870897"/>
                  <a:pt x="1279393" y="6682846"/>
                  <a:pt x="787400" y="6306740"/>
                </a:cubicBezTo>
                <a:cubicBezTo>
                  <a:pt x="295540" y="5930503"/>
                  <a:pt x="33073" y="5376465"/>
                  <a:pt x="0" y="4644628"/>
                </a:cubicBezTo>
                <a:lnTo>
                  <a:pt x="1085255" y="4644628"/>
                </a:lnTo>
                <a:cubicBezTo>
                  <a:pt x="1097558" y="5053938"/>
                  <a:pt x="1258755" y="5368197"/>
                  <a:pt x="1568847" y="5587404"/>
                </a:cubicBezTo>
                <a:cubicBezTo>
                  <a:pt x="1878939" y="5806479"/>
                  <a:pt x="2304785" y="5916017"/>
                  <a:pt x="2846387" y="5916017"/>
                </a:cubicBezTo>
                <a:cubicBezTo>
                  <a:pt x="3367220" y="5916017"/>
                  <a:pt x="3761978" y="5833335"/>
                  <a:pt x="4030662" y="5667970"/>
                </a:cubicBezTo>
                <a:cubicBezTo>
                  <a:pt x="4299479" y="5502605"/>
                  <a:pt x="4433887" y="5258660"/>
                  <a:pt x="4433887" y="4936133"/>
                </a:cubicBezTo>
                <a:cubicBezTo>
                  <a:pt x="4433887" y="4642577"/>
                  <a:pt x="4300537" y="4410075"/>
                  <a:pt x="4033837" y="4238625"/>
                </a:cubicBezTo>
                <a:cubicBezTo>
                  <a:pt x="3767137" y="4067042"/>
                  <a:pt x="3220376" y="3898569"/>
                  <a:pt x="2393553" y="3733204"/>
                </a:cubicBezTo>
                <a:cubicBezTo>
                  <a:pt x="1566730" y="3571941"/>
                  <a:pt x="984845" y="3343539"/>
                  <a:pt x="647898" y="3048000"/>
                </a:cubicBezTo>
                <a:cubicBezTo>
                  <a:pt x="311084" y="2752328"/>
                  <a:pt x="142677" y="2358496"/>
                  <a:pt x="142677" y="1866503"/>
                </a:cubicBezTo>
                <a:cubicBezTo>
                  <a:pt x="142677" y="1291960"/>
                  <a:pt x="376237" y="837274"/>
                  <a:pt x="843359" y="502443"/>
                </a:cubicBezTo>
                <a:cubicBezTo>
                  <a:pt x="1310481" y="167481"/>
                  <a:pt x="1897525" y="0"/>
                  <a:pt x="2604492" y="0"/>
                </a:cubicBezTo>
                <a:close/>
                <a:moveTo>
                  <a:pt x="632519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39" name="Freeform 4339"/>
          <p:cNvSpPr/>
          <p:nvPr/>
        </p:nvSpPr>
        <p:spPr>
          <a:xfrm rot="0" flipH="0" flipV="0">
            <a:off x="13605567" y="8469306"/>
            <a:ext cx="89296" cy="109934"/>
          </a:xfrm>
          <a:custGeom>
            <a:pathLst>
              <a:path w="5581055" h="6870897">
                <a:moveTo>
                  <a:pt x="2604492" y="0"/>
                </a:moveTo>
                <a:cubicBezTo>
                  <a:pt x="3489127" y="0"/>
                  <a:pt x="4146418" y="171582"/>
                  <a:pt x="4576366" y="514747"/>
                </a:cubicBezTo>
                <a:cubicBezTo>
                  <a:pt x="5006313" y="857911"/>
                  <a:pt x="5241991" y="1370541"/>
                  <a:pt x="5283398" y="2052637"/>
                </a:cubicBezTo>
                <a:lnTo>
                  <a:pt x="4204295" y="2052637"/>
                </a:lnTo>
                <a:lnTo>
                  <a:pt x="4204295" y="2040136"/>
                </a:lnTo>
                <a:cubicBezTo>
                  <a:pt x="4175456" y="1692870"/>
                  <a:pt x="4023519" y="1424186"/>
                  <a:pt x="3748484" y="1234083"/>
                </a:cubicBezTo>
                <a:cubicBezTo>
                  <a:pt x="3473582" y="1043847"/>
                  <a:pt x="3119107" y="948729"/>
                  <a:pt x="2685058" y="948729"/>
                </a:cubicBezTo>
                <a:cubicBezTo>
                  <a:pt x="2251009" y="948729"/>
                  <a:pt x="1908903" y="1022151"/>
                  <a:pt x="1658739" y="1168995"/>
                </a:cubicBezTo>
                <a:cubicBezTo>
                  <a:pt x="1408708" y="1315707"/>
                  <a:pt x="1283692" y="1521354"/>
                  <a:pt x="1283692" y="1785937"/>
                </a:cubicBezTo>
                <a:cubicBezTo>
                  <a:pt x="1283692" y="2025782"/>
                  <a:pt x="1394222" y="2222169"/>
                  <a:pt x="1615281" y="2375098"/>
                </a:cubicBezTo>
                <a:cubicBezTo>
                  <a:pt x="1836473" y="2528027"/>
                  <a:pt x="2170311" y="2652051"/>
                  <a:pt x="2616795" y="2747168"/>
                </a:cubicBezTo>
                <a:lnTo>
                  <a:pt x="3633787" y="2976562"/>
                </a:lnTo>
                <a:cubicBezTo>
                  <a:pt x="4270507" y="3117188"/>
                  <a:pt x="4754232" y="3333221"/>
                  <a:pt x="5084961" y="3624659"/>
                </a:cubicBezTo>
                <a:cubicBezTo>
                  <a:pt x="5415690" y="3916098"/>
                  <a:pt x="5581055" y="4307813"/>
                  <a:pt x="5581055" y="4799806"/>
                </a:cubicBezTo>
                <a:cubicBezTo>
                  <a:pt x="5581055" y="5444728"/>
                  <a:pt x="5330891" y="5951140"/>
                  <a:pt x="4830564" y="6319043"/>
                </a:cubicBezTo>
                <a:cubicBezTo>
                  <a:pt x="4330369" y="6686947"/>
                  <a:pt x="3648273" y="6870897"/>
                  <a:pt x="2784277" y="6870897"/>
                </a:cubicBezTo>
                <a:cubicBezTo>
                  <a:pt x="1945018" y="6870897"/>
                  <a:pt x="1279393" y="6682846"/>
                  <a:pt x="787400" y="6306740"/>
                </a:cubicBezTo>
                <a:cubicBezTo>
                  <a:pt x="295540" y="5930503"/>
                  <a:pt x="33073" y="5376465"/>
                  <a:pt x="0" y="4644628"/>
                </a:cubicBezTo>
                <a:lnTo>
                  <a:pt x="1085255" y="4644628"/>
                </a:lnTo>
                <a:cubicBezTo>
                  <a:pt x="1097558" y="5053938"/>
                  <a:pt x="1258755" y="5368197"/>
                  <a:pt x="1568847" y="5587404"/>
                </a:cubicBezTo>
                <a:cubicBezTo>
                  <a:pt x="1878939" y="5806479"/>
                  <a:pt x="2304785" y="5916017"/>
                  <a:pt x="2846387" y="5916017"/>
                </a:cubicBezTo>
                <a:cubicBezTo>
                  <a:pt x="3367220" y="5916017"/>
                  <a:pt x="3761978" y="5833335"/>
                  <a:pt x="4030662" y="5667970"/>
                </a:cubicBezTo>
                <a:cubicBezTo>
                  <a:pt x="4299479" y="5502605"/>
                  <a:pt x="4433887" y="5258660"/>
                  <a:pt x="4433887" y="4936133"/>
                </a:cubicBezTo>
                <a:cubicBezTo>
                  <a:pt x="4433887" y="4642577"/>
                  <a:pt x="4300537" y="4410075"/>
                  <a:pt x="4033837" y="4238625"/>
                </a:cubicBezTo>
                <a:cubicBezTo>
                  <a:pt x="3767137" y="4067042"/>
                  <a:pt x="3220376" y="3898569"/>
                  <a:pt x="2393553" y="3733204"/>
                </a:cubicBezTo>
                <a:cubicBezTo>
                  <a:pt x="1566730" y="3571941"/>
                  <a:pt x="984845" y="3343539"/>
                  <a:pt x="647898" y="3048000"/>
                </a:cubicBezTo>
                <a:cubicBezTo>
                  <a:pt x="311084" y="2752328"/>
                  <a:pt x="142677" y="2358496"/>
                  <a:pt x="142677" y="1866503"/>
                </a:cubicBezTo>
                <a:cubicBezTo>
                  <a:pt x="142677" y="1291960"/>
                  <a:pt x="376237" y="837274"/>
                  <a:pt x="843359" y="502443"/>
                </a:cubicBezTo>
                <a:cubicBezTo>
                  <a:pt x="1310481" y="167481"/>
                  <a:pt x="1897525" y="0"/>
                  <a:pt x="2604492" y="0"/>
                </a:cubicBezTo>
                <a:close/>
                <a:moveTo>
                  <a:pt x="632519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40" name="Freeform 4340"/>
          <p:cNvSpPr/>
          <p:nvPr/>
        </p:nvSpPr>
        <p:spPr>
          <a:xfrm rot="0" flipH="0" flipV="0">
            <a:off x="13708259" y="8469306"/>
            <a:ext cx="98720" cy="109934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41" name="Rectangle 4341"/>
          <p:cNvSpPr/>
          <p:nvPr/>
        </p:nvSpPr>
        <p:spPr>
          <a:xfrm rot="0" flipH="0" flipV="0">
            <a:off x="11108421" y="400604"/>
            <a:ext cx="6070091" cy="319719"/>
          </a:xfrm>
          <a:prstGeom prst="rect">
            <a:avLst/>
          </a:prstGeom>
        </p:spPr>
      </p:sp>
      <p:sp>
        <p:nvSpPr>
          <p:cNvPr id="4342" name="Freeform 4342"/>
          <p:cNvSpPr/>
          <p:nvPr/>
        </p:nvSpPr>
        <p:spPr>
          <a:xfrm rot="0" flipH="0" flipV="0">
            <a:off x="11114022" y="453657"/>
            <a:ext cx="137125" cy="190390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43" name="Freeform 4343"/>
          <p:cNvSpPr/>
          <p:nvPr/>
        </p:nvSpPr>
        <p:spPr>
          <a:xfrm rot="0" flipH="0" flipV="0">
            <a:off x="11262308" y="453657"/>
            <a:ext cx="137125" cy="194165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44" name="Freeform 4344"/>
          <p:cNvSpPr/>
          <p:nvPr/>
        </p:nvSpPr>
        <p:spPr>
          <a:xfrm rot="0" flipH="0" flipV="0">
            <a:off x="11424786" y="457303"/>
            <a:ext cx="84777" cy="186744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45" name="Freeform 4345"/>
          <p:cNvSpPr/>
          <p:nvPr/>
        </p:nvSpPr>
        <p:spPr>
          <a:xfrm rot="0" flipH="0" flipV="0">
            <a:off x="11558878" y="453657"/>
            <a:ext cx="137125" cy="194165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46" name="Freeform 4346"/>
          <p:cNvSpPr/>
          <p:nvPr/>
        </p:nvSpPr>
        <p:spPr>
          <a:xfrm rot="0" flipH="0" flipV="0">
            <a:off x="11717839" y="508614"/>
            <a:ext cx="41805" cy="135433"/>
          </a:xfrm>
          <a:custGeom>
            <a:pathLst>
              <a:path w="1990725" h="6449218">
                <a:moveTo>
                  <a:pt x="1990725" y="0"/>
                </a:moveTo>
                <a:lnTo>
                  <a:pt x="1990725" y="1953418"/>
                </a:lnTo>
                <a:lnTo>
                  <a:pt x="0" y="1953418"/>
                </a:lnTo>
                <a:lnTo>
                  <a:pt x="0" y="0"/>
                </a:lnTo>
                <a:close/>
                <a:moveTo>
                  <a:pt x="5674122" y="6449218"/>
                </a:moveTo>
                <a:moveTo>
                  <a:pt x="1990725" y="4495800"/>
                </a:moveTo>
                <a:lnTo>
                  <a:pt x="1990725" y="6449218"/>
                </a:lnTo>
                <a:lnTo>
                  <a:pt x="0" y="6449218"/>
                </a:lnTo>
                <a:lnTo>
                  <a:pt x="0" y="4495800"/>
                </a:lnTo>
                <a:close/>
                <a:moveTo>
                  <a:pt x="1178322" y="6449218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47" name="Freeform 4347"/>
          <p:cNvSpPr/>
          <p:nvPr/>
        </p:nvSpPr>
        <p:spPr>
          <a:xfrm rot="0" flipH="0" flipV="0">
            <a:off x="11867675" y="453657"/>
            <a:ext cx="133870" cy="190390"/>
          </a:xfrm>
          <a:custGeom>
            <a:pathLst>
              <a:path w="6374805" h="9066212">
                <a:moveTo>
                  <a:pt x="6374805" y="0"/>
                </a:moveTo>
                <a:lnTo>
                  <a:pt x="6374805" y="1674416"/>
                </a:lnTo>
                <a:lnTo>
                  <a:pt x="1996877" y="1674416"/>
                </a:lnTo>
                <a:lnTo>
                  <a:pt x="1996877" y="3770312"/>
                </a:lnTo>
                <a:lnTo>
                  <a:pt x="5791994" y="3770312"/>
                </a:lnTo>
                <a:lnTo>
                  <a:pt x="5791994" y="5320705"/>
                </a:lnTo>
                <a:lnTo>
                  <a:pt x="1996877" y="5320705"/>
                </a:lnTo>
                <a:lnTo>
                  <a:pt x="199687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48" name="Freeform 4348"/>
          <p:cNvSpPr/>
          <p:nvPr/>
        </p:nvSpPr>
        <p:spPr>
          <a:xfrm rot="0" flipH="0" flipV="0">
            <a:off x="11994574" y="506138"/>
            <a:ext cx="141684" cy="186481"/>
          </a:xfrm>
          <a:custGeom>
            <a:pathLst>
              <a:path w="6746874" h="8880077">
                <a:moveTo>
                  <a:pt x="1934765" y="0"/>
                </a:moveTo>
                <a:lnTo>
                  <a:pt x="3423046" y="4495800"/>
                </a:lnTo>
                <a:lnTo>
                  <a:pt x="3447850" y="4495800"/>
                </a:lnTo>
                <a:lnTo>
                  <a:pt x="4880371" y="0"/>
                </a:lnTo>
                <a:lnTo>
                  <a:pt x="6746874" y="0"/>
                </a:lnTo>
                <a:lnTo>
                  <a:pt x="3956247" y="7515819"/>
                </a:lnTo>
                <a:cubicBezTo>
                  <a:pt x="3790883" y="7954102"/>
                  <a:pt x="3536618" y="8291048"/>
                  <a:pt x="3193454" y="8526660"/>
                </a:cubicBezTo>
                <a:cubicBezTo>
                  <a:pt x="2850421" y="8762271"/>
                  <a:pt x="2406054" y="8880077"/>
                  <a:pt x="1860350" y="8880077"/>
                </a:cubicBezTo>
                <a:cubicBezTo>
                  <a:pt x="1599868" y="8880077"/>
                  <a:pt x="1379669" y="8873859"/>
                  <a:pt x="1199752" y="8861424"/>
                </a:cubicBezTo>
                <a:cubicBezTo>
                  <a:pt x="1019968" y="8849121"/>
                  <a:pt x="835024" y="8832650"/>
                  <a:pt x="644921" y="8812013"/>
                </a:cubicBezTo>
                <a:lnTo>
                  <a:pt x="644921" y="7329883"/>
                </a:lnTo>
                <a:cubicBezTo>
                  <a:pt x="863996" y="7354622"/>
                  <a:pt x="1043780" y="7371092"/>
                  <a:pt x="1184274" y="7379294"/>
                </a:cubicBezTo>
                <a:cubicBezTo>
                  <a:pt x="1324900" y="7387629"/>
                  <a:pt x="1459308" y="7391796"/>
                  <a:pt x="1587499" y="7391796"/>
                </a:cubicBezTo>
                <a:cubicBezTo>
                  <a:pt x="1843748" y="7391796"/>
                  <a:pt x="2042119" y="7313215"/>
                  <a:pt x="2182613" y="7156052"/>
                </a:cubicBezTo>
                <a:cubicBezTo>
                  <a:pt x="2323239" y="6999022"/>
                  <a:pt x="2393552" y="6802701"/>
                  <a:pt x="2393552" y="6567090"/>
                </a:cubicBezTo>
                <a:cubicBezTo>
                  <a:pt x="2393552" y="6505046"/>
                  <a:pt x="2389385" y="6444059"/>
                  <a:pt x="2381050" y="6384131"/>
                </a:cubicBezTo>
                <a:cubicBezTo>
                  <a:pt x="2372848" y="6324203"/>
                  <a:pt x="2350160" y="6248731"/>
                  <a:pt x="2312986" y="6157714"/>
                </a:cubicBezTo>
                <a:lnTo>
                  <a:pt x="0" y="0"/>
                </a:lnTo>
                <a:close/>
                <a:moveTo>
                  <a:pt x="664765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49" name="Freeform 4349"/>
          <p:cNvSpPr/>
          <p:nvPr/>
        </p:nvSpPr>
        <p:spPr>
          <a:xfrm rot="0" flipH="0" flipV="0">
            <a:off x="12142367" y="502492"/>
            <a:ext cx="127749" cy="14533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50" name="Freeform 4350"/>
          <p:cNvSpPr/>
          <p:nvPr/>
        </p:nvSpPr>
        <p:spPr>
          <a:xfrm rot="0" flipH="0" flipV="0">
            <a:off x="12293399" y="453657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51" name="Freeform 4351"/>
          <p:cNvSpPr/>
          <p:nvPr/>
        </p:nvSpPr>
        <p:spPr>
          <a:xfrm rot="0" flipH="0" flipV="0">
            <a:off x="12361941" y="453657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52" name="Freeform 4352"/>
          <p:cNvSpPr/>
          <p:nvPr/>
        </p:nvSpPr>
        <p:spPr>
          <a:xfrm rot="0" flipH="0" flipV="0">
            <a:off x="12432824" y="453657"/>
            <a:ext cx="136346" cy="190390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53" name="Freeform 4353"/>
          <p:cNvSpPr/>
          <p:nvPr/>
        </p:nvSpPr>
        <p:spPr>
          <a:xfrm rot="0" flipH="0" flipV="0">
            <a:off x="12576667" y="502492"/>
            <a:ext cx="134391" cy="14533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54" name="Freeform 4354"/>
          <p:cNvSpPr/>
          <p:nvPr/>
        </p:nvSpPr>
        <p:spPr>
          <a:xfrm rot="0" flipH="0" flipV="0">
            <a:off x="12735612" y="502492"/>
            <a:ext cx="129312" cy="141555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55" name="Freeform 4355"/>
          <p:cNvSpPr/>
          <p:nvPr/>
        </p:nvSpPr>
        <p:spPr>
          <a:xfrm rot="0" flipH="0" flipV="0">
            <a:off x="12963079" y="502492"/>
            <a:ext cx="142726" cy="14533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56" name="Freeform 4356"/>
          <p:cNvSpPr/>
          <p:nvPr/>
        </p:nvSpPr>
        <p:spPr>
          <a:xfrm rot="0" flipH="0" flipV="0">
            <a:off x="13130061" y="502492"/>
            <a:ext cx="140250" cy="190127"/>
          </a:xfrm>
          <a:custGeom>
            <a:pathLst>
              <a:path w="6678613" h="9053710">
                <a:moveTo>
                  <a:pt x="3695899" y="0"/>
                </a:moveTo>
                <a:cubicBezTo>
                  <a:pt x="4626041" y="0"/>
                  <a:pt x="5355696" y="325570"/>
                  <a:pt x="5884863" y="976709"/>
                </a:cubicBezTo>
                <a:cubicBezTo>
                  <a:pt x="6414030" y="1627849"/>
                  <a:pt x="6678613" y="2478418"/>
                  <a:pt x="6678613" y="3528417"/>
                </a:cubicBezTo>
                <a:cubicBezTo>
                  <a:pt x="6678613" y="4499967"/>
                  <a:pt x="6418130" y="5308203"/>
                  <a:pt x="5897166" y="5953125"/>
                </a:cubicBezTo>
                <a:cubicBezTo>
                  <a:pt x="5376334" y="6598047"/>
                  <a:pt x="4675651" y="6920507"/>
                  <a:pt x="3795117" y="6920507"/>
                </a:cubicBezTo>
                <a:cubicBezTo>
                  <a:pt x="3394141" y="6920507"/>
                  <a:pt x="3020021" y="6834716"/>
                  <a:pt x="2672755" y="6663134"/>
                </a:cubicBezTo>
                <a:cubicBezTo>
                  <a:pt x="2325489" y="6491552"/>
                  <a:pt x="2044369" y="6246614"/>
                  <a:pt x="1829396" y="5928320"/>
                </a:cubicBezTo>
                <a:lnTo>
                  <a:pt x="1798241" y="5928320"/>
                </a:lnTo>
                <a:lnTo>
                  <a:pt x="1798241" y="9053710"/>
                </a:lnTo>
                <a:lnTo>
                  <a:pt x="0" y="9053710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10841"/>
                </a:lnTo>
                <a:lnTo>
                  <a:pt x="1736328" y="1010841"/>
                </a:lnTo>
                <a:cubicBezTo>
                  <a:pt x="1951302" y="667676"/>
                  <a:pt x="2225146" y="413412"/>
                  <a:pt x="2557860" y="248047"/>
                </a:cubicBezTo>
                <a:cubicBezTo>
                  <a:pt x="2890706" y="82683"/>
                  <a:pt x="3270052" y="0"/>
                  <a:pt x="3695899" y="0"/>
                </a:cubicBezTo>
                <a:close/>
                <a:moveTo>
                  <a:pt x="6052344" y="6740723"/>
                </a:moveTo>
                <a:moveTo>
                  <a:pt x="1736328" y="3478808"/>
                </a:moveTo>
                <a:cubicBezTo>
                  <a:pt x="1736328" y="4107193"/>
                  <a:pt x="1870671" y="4611555"/>
                  <a:pt x="2139355" y="4991894"/>
                </a:cubicBezTo>
                <a:cubicBezTo>
                  <a:pt x="2408039" y="5372232"/>
                  <a:pt x="2798696" y="5562402"/>
                  <a:pt x="3311327" y="5562402"/>
                </a:cubicBezTo>
                <a:cubicBezTo>
                  <a:pt x="3811654" y="5562402"/>
                  <a:pt x="4197152" y="5380501"/>
                  <a:pt x="4467821" y="5016698"/>
                </a:cubicBezTo>
                <a:cubicBezTo>
                  <a:pt x="4738621" y="4652896"/>
                  <a:pt x="4874022" y="4140266"/>
                  <a:pt x="4874022" y="3478808"/>
                </a:cubicBezTo>
                <a:cubicBezTo>
                  <a:pt x="4874022" y="2850423"/>
                  <a:pt x="4739680" y="2339909"/>
                  <a:pt x="4470996" y="1947267"/>
                </a:cubicBezTo>
                <a:cubicBezTo>
                  <a:pt x="4202311" y="1554493"/>
                  <a:pt x="3807487" y="1358106"/>
                  <a:pt x="3286522" y="1358106"/>
                </a:cubicBezTo>
                <a:cubicBezTo>
                  <a:pt x="2790428" y="1358106"/>
                  <a:pt x="2408039" y="1544174"/>
                  <a:pt x="2139355" y="1916311"/>
                </a:cubicBezTo>
                <a:cubicBezTo>
                  <a:pt x="1870671" y="2288315"/>
                  <a:pt x="1736328" y="2809148"/>
                  <a:pt x="1736328" y="3478808"/>
                </a:cubicBezTo>
                <a:close/>
                <a:moveTo>
                  <a:pt x="2573536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57" name="Freeform 4357"/>
          <p:cNvSpPr/>
          <p:nvPr/>
        </p:nvSpPr>
        <p:spPr>
          <a:xfrm rot="0" flipH="0" flipV="0">
            <a:off x="13293791" y="453657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58" name="Freeform 4358"/>
          <p:cNvSpPr/>
          <p:nvPr/>
        </p:nvSpPr>
        <p:spPr>
          <a:xfrm rot="0" flipH="0" flipV="0">
            <a:off x="13354519" y="502492"/>
            <a:ext cx="127749" cy="14533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59" name="Freeform 4359"/>
          <p:cNvSpPr/>
          <p:nvPr/>
        </p:nvSpPr>
        <p:spPr>
          <a:xfrm rot="0" flipH="0" flipV="0">
            <a:off x="13507892" y="453657"/>
            <a:ext cx="136346" cy="190390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60" name="Freeform 4360"/>
          <p:cNvSpPr/>
          <p:nvPr/>
        </p:nvSpPr>
        <p:spPr>
          <a:xfrm rot="0" flipH="0" flipV="0">
            <a:off x="13647088" y="502492"/>
            <a:ext cx="137646" cy="145330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61" name="Freeform 4361"/>
          <p:cNvSpPr/>
          <p:nvPr/>
        </p:nvSpPr>
        <p:spPr>
          <a:xfrm rot="0" flipH="0" flipV="0">
            <a:off x="13807989" y="453657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62" name="Freeform 4362"/>
          <p:cNvSpPr/>
          <p:nvPr/>
        </p:nvSpPr>
        <p:spPr>
          <a:xfrm rot="0" flipH="0" flipV="0">
            <a:off x="13875488" y="506138"/>
            <a:ext cx="129312" cy="141684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63" name="Freeform 4363"/>
          <p:cNvSpPr/>
          <p:nvPr/>
        </p:nvSpPr>
        <p:spPr>
          <a:xfrm rot="0" flipH="0" flipV="0">
            <a:off x="14101392" y="502492"/>
            <a:ext cx="134391" cy="14533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64" name="Freeform 4364"/>
          <p:cNvSpPr/>
          <p:nvPr/>
        </p:nvSpPr>
        <p:spPr>
          <a:xfrm rot="0" flipH="0" flipV="0">
            <a:off x="14261378" y="453657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65" name="Freeform 4365"/>
          <p:cNvSpPr/>
          <p:nvPr/>
        </p:nvSpPr>
        <p:spPr>
          <a:xfrm rot="0" flipH="0" flipV="0">
            <a:off x="14332262" y="453657"/>
            <a:ext cx="136346" cy="190390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66" name="Freeform 4366"/>
          <p:cNvSpPr/>
          <p:nvPr/>
        </p:nvSpPr>
        <p:spPr>
          <a:xfrm rot="0" flipH="0" flipV="0">
            <a:off x="14476104" y="502492"/>
            <a:ext cx="134391" cy="14533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67" name="Freeform 4367"/>
          <p:cNvSpPr/>
          <p:nvPr/>
        </p:nvSpPr>
        <p:spPr>
          <a:xfrm rot="0" flipH="0" flipV="0">
            <a:off x="14629191" y="502492"/>
            <a:ext cx="134391" cy="14533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68" name="Freeform 4368"/>
          <p:cNvSpPr/>
          <p:nvPr/>
        </p:nvSpPr>
        <p:spPr>
          <a:xfrm rot="0" flipH="0" flipV="0">
            <a:off x="14857715" y="449102"/>
            <a:ext cx="187260" cy="199504"/>
          </a:xfrm>
          <a:custGeom>
            <a:pathLst>
              <a:path w="8917186" h="9500194">
                <a:moveTo>
                  <a:pt x="4458494" y="0"/>
                </a:moveTo>
                <a:cubicBezTo>
                  <a:pt x="5806281" y="0"/>
                  <a:pt x="6886311" y="451644"/>
                  <a:pt x="7698581" y="1354931"/>
                </a:cubicBezTo>
                <a:cubicBezTo>
                  <a:pt x="8510985" y="2258219"/>
                  <a:pt x="8917186" y="3402343"/>
                  <a:pt x="8917186" y="4787304"/>
                </a:cubicBezTo>
                <a:cubicBezTo>
                  <a:pt x="8917186" y="6139061"/>
                  <a:pt x="8508934" y="7262482"/>
                  <a:pt x="7692430" y="8157567"/>
                </a:cubicBezTo>
                <a:cubicBezTo>
                  <a:pt x="6875925" y="9052652"/>
                  <a:pt x="5797947" y="9500194"/>
                  <a:pt x="4458494" y="9500194"/>
                </a:cubicBezTo>
                <a:cubicBezTo>
                  <a:pt x="3586295" y="9500194"/>
                  <a:pt x="2810140" y="9299706"/>
                  <a:pt x="2130028" y="8898731"/>
                </a:cubicBezTo>
                <a:cubicBezTo>
                  <a:pt x="1449917" y="8497623"/>
                  <a:pt x="924851" y="7934325"/>
                  <a:pt x="554831" y="7208837"/>
                </a:cubicBezTo>
                <a:cubicBezTo>
                  <a:pt x="184944" y="6483217"/>
                  <a:pt x="0" y="5676040"/>
                  <a:pt x="0" y="4787304"/>
                </a:cubicBezTo>
                <a:cubicBezTo>
                  <a:pt x="0" y="3389908"/>
                  <a:pt x="408186" y="2242675"/>
                  <a:pt x="1224558" y="1345604"/>
                </a:cubicBezTo>
                <a:cubicBezTo>
                  <a:pt x="2041062" y="448534"/>
                  <a:pt x="3119041" y="0"/>
                  <a:pt x="4458494" y="0"/>
                </a:cubicBezTo>
                <a:close/>
                <a:moveTo>
                  <a:pt x="8799314" y="9283104"/>
                </a:moveTo>
                <a:moveTo>
                  <a:pt x="1990527" y="4787304"/>
                </a:moveTo>
                <a:cubicBezTo>
                  <a:pt x="1990527" y="5680273"/>
                  <a:pt x="2204442" y="6408936"/>
                  <a:pt x="2632274" y="6973292"/>
                </a:cubicBezTo>
                <a:cubicBezTo>
                  <a:pt x="3060237" y="7537516"/>
                  <a:pt x="3668977" y="7819628"/>
                  <a:pt x="4458494" y="7819628"/>
                </a:cubicBezTo>
                <a:cubicBezTo>
                  <a:pt x="5239941" y="7819628"/>
                  <a:pt x="5845638" y="7541617"/>
                  <a:pt x="6275586" y="6985595"/>
                </a:cubicBezTo>
                <a:cubicBezTo>
                  <a:pt x="6705534" y="6429573"/>
                  <a:pt x="6920508" y="5696810"/>
                  <a:pt x="6920508" y="4787304"/>
                </a:cubicBezTo>
                <a:cubicBezTo>
                  <a:pt x="6920508" y="3832291"/>
                  <a:pt x="6702425" y="3074723"/>
                  <a:pt x="6266260" y="2514600"/>
                </a:cubicBezTo>
                <a:cubicBezTo>
                  <a:pt x="5830094" y="1954345"/>
                  <a:pt x="5223404" y="1674217"/>
                  <a:pt x="4446191" y="1674217"/>
                </a:cubicBezTo>
                <a:cubicBezTo>
                  <a:pt x="3673078" y="1674217"/>
                  <a:pt x="3070490" y="1957453"/>
                  <a:pt x="2638425" y="2523926"/>
                </a:cubicBezTo>
                <a:cubicBezTo>
                  <a:pt x="2206493" y="3090267"/>
                  <a:pt x="1990527" y="3844726"/>
                  <a:pt x="1990527" y="4787304"/>
                </a:cubicBezTo>
                <a:close/>
                <a:moveTo>
                  <a:pt x="4012010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69" name="Freeform 4369"/>
          <p:cNvSpPr/>
          <p:nvPr/>
        </p:nvSpPr>
        <p:spPr>
          <a:xfrm rot="0" flipH="0" flipV="0">
            <a:off x="15069237" y="506138"/>
            <a:ext cx="129312" cy="141684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70" name="Freeform 4370"/>
          <p:cNvSpPr/>
          <p:nvPr/>
        </p:nvSpPr>
        <p:spPr>
          <a:xfrm rot="0" flipH="0" flipV="0">
            <a:off x="15228166" y="453657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71" name="Freeform 4371"/>
          <p:cNvSpPr/>
          <p:nvPr/>
        </p:nvSpPr>
        <p:spPr>
          <a:xfrm rot="0" flipH="0" flipV="0">
            <a:off x="15295665" y="506138"/>
            <a:ext cx="129312" cy="141684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72" name="Freeform 4372"/>
          <p:cNvSpPr/>
          <p:nvPr/>
        </p:nvSpPr>
        <p:spPr>
          <a:xfrm rot="0" flipH="0" flipV="0">
            <a:off x="15453552" y="502492"/>
            <a:ext cx="129312" cy="141555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73" name="Freeform 4373"/>
          <p:cNvSpPr/>
          <p:nvPr/>
        </p:nvSpPr>
        <p:spPr>
          <a:xfrm rot="0" flipH="0" flipV="0">
            <a:off x="15669167" y="506138"/>
            <a:ext cx="141684" cy="186481"/>
          </a:xfrm>
          <a:custGeom>
            <a:pathLst>
              <a:path w="6746874" h="8880077">
                <a:moveTo>
                  <a:pt x="1934765" y="0"/>
                </a:moveTo>
                <a:lnTo>
                  <a:pt x="3423046" y="4495800"/>
                </a:lnTo>
                <a:lnTo>
                  <a:pt x="3447850" y="4495800"/>
                </a:lnTo>
                <a:lnTo>
                  <a:pt x="4880371" y="0"/>
                </a:lnTo>
                <a:lnTo>
                  <a:pt x="6746874" y="0"/>
                </a:lnTo>
                <a:lnTo>
                  <a:pt x="3956247" y="7515819"/>
                </a:lnTo>
                <a:cubicBezTo>
                  <a:pt x="3790883" y="7954102"/>
                  <a:pt x="3536618" y="8291048"/>
                  <a:pt x="3193454" y="8526660"/>
                </a:cubicBezTo>
                <a:cubicBezTo>
                  <a:pt x="2850421" y="8762271"/>
                  <a:pt x="2406054" y="8880077"/>
                  <a:pt x="1860350" y="8880077"/>
                </a:cubicBezTo>
                <a:cubicBezTo>
                  <a:pt x="1599868" y="8880077"/>
                  <a:pt x="1379669" y="8873859"/>
                  <a:pt x="1199752" y="8861424"/>
                </a:cubicBezTo>
                <a:cubicBezTo>
                  <a:pt x="1019968" y="8849121"/>
                  <a:pt x="835024" y="8832650"/>
                  <a:pt x="644921" y="8812013"/>
                </a:cubicBezTo>
                <a:lnTo>
                  <a:pt x="644921" y="7329883"/>
                </a:lnTo>
                <a:cubicBezTo>
                  <a:pt x="863996" y="7354622"/>
                  <a:pt x="1043780" y="7371092"/>
                  <a:pt x="1184274" y="7379294"/>
                </a:cubicBezTo>
                <a:cubicBezTo>
                  <a:pt x="1324900" y="7387629"/>
                  <a:pt x="1459308" y="7391796"/>
                  <a:pt x="1587499" y="7391796"/>
                </a:cubicBezTo>
                <a:cubicBezTo>
                  <a:pt x="1843748" y="7391796"/>
                  <a:pt x="2042119" y="7313215"/>
                  <a:pt x="2182613" y="7156052"/>
                </a:cubicBezTo>
                <a:cubicBezTo>
                  <a:pt x="2323239" y="6999022"/>
                  <a:pt x="2393552" y="6802701"/>
                  <a:pt x="2393552" y="6567090"/>
                </a:cubicBezTo>
                <a:cubicBezTo>
                  <a:pt x="2393552" y="6505046"/>
                  <a:pt x="2389385" y="6444059"/>
                  <a:pt x="2381050" y="6384131"/>
                </a:cubicBezTo>
                <a:cubicBezTo>
                  <a:pt x="2372848" y="6324203"/>
                  <a:pt x="2350160" y="6248731"/>
                  <a:pt x="2312986" y="6157714"/>
                </a:cubicBezTo>
                <a:lnTo>
                  <a:pt x="0" y="0"/>
                </a:lnTo>
                <a:close/>
                <a:moveTo>
                  <a:pt x="664765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74" name="Freeform 4374"/>
          <p:cNvSpPr/>
          <p:nvPr/>
        </p:nvSpPr>
        <p:spPr>
          <a:xfrm rot="0" flipH="0" flipV="0">
            <a:off x="15824774" y="453657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75" name="Freeform 4375"/>
          <p:cNvSpPr/>
          <p:nvPr/>
        </p:nvSpPr>
        <p:spPr>
          <a:xfrm rot="0" flipH="0" flipV="0">
            <a:off x="15893316" y="453657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76" name="Freeform 4376"/>
          <p:cNvSpPr/>
          <p:nvPr/>
        </p:nvSpPr>
        <p:spPr>
          <a:xfrm rot="0" flipH="0" flipV="0">
            <a:off x="15956519" y="502492"/>
            <a:ext cx="142726" cy="14533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77" name="Freeform 4377"/>
          <p:cNvSpPr/>
          <p:nvPr/>
        </p:nvSpPr>
        <p:spPr>
          <a:xfrm rot="0" flipH="0" flipV="0">
            <a:off x="16123503" y="502492"/>
            <a:ext cx="140250" cy="190127"/>
          </a:xfrm>
          <a:custGeom>
            <a:pathLst>
              <a:path w="6678613" h="9053710">
                <a:moveTo>
                  <a:pt x="3695899" y="0"/>
                </a:moveTo>
                <a:cubicBezTo>
                  <a:pt x="4626041" y="0"/>
                  <a:pt x="5355696" y="325570"/>
                  <a:pt x="5884863" y="976709"/>
                </a:cubicBezTo>
                <a:cubicBezTo>
                  <a:pt x="6414030" y="1627849"/>
                  <a:pt x="6678613" y="2478418"/>
                  <a:pt x="6678613" y="3528417"/>
                </a:cubicBezTo>
                <a:cubicBezTo>
                  <a:pt x="6678613" y="4499967"/>
                  <a:pt x="6418130" y="5308203"/>
                  <a:pt x="5897166" y="5953125"/>
                </a:cubicBezTo>
                <a:cubicBezTo>
                  <a:pt x="5376334" y="6598047"/>
                  <a:pt x="4675651" y="6920507"/>
                  <a:pt x="3795117" y="6920507"/>
                </a:cubicBezTo>
                <a:cubicBezTo>
                  <a:pt x="3394141" y="6920507"/>
                  <a:pt x="3020021" y="6834716"/>
                  <a:pt x="2672755" y="6663134"/>
                </a:cubicBezTo>
                <a:cubicBezTo>
                  <a:pt x="2325489" y="6491552"/>
                  <a:pt x="2044369" y="6246614"/>
                  <a:pt x="1829396" y="5928320"/>
                </a:cubicBezTo>
                <a:lnTo>
                  <a:pt x="1798241" y="5928320"/>
                </a:lnTo>
                <a:lnTo>
                  <a:pt x="1798241" y="9053710"/>
                </a:lnTo>
                <a:lnTo>
                  <a:pt x="0" y="9053710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10841"/>
                </a:lnTo>
                <a:lnTo>
                  <a:pt x="1736328" y="1010841"/>
                </a:lnTo>
                <a:cubicBezTo>
                  <a:pt x="1951302" y="667676"/>
                  <a:pt x="2225146" y="413412"/>
                  <a:pt x="2557860" y="248047"/>
                </a:cubicBezTo>
                <a:cubicBezTo>
                  <a:pt x="2890706" y="82683"/>
                  <a:pt x="3270052" y="0"/>
                  <a:pt x="3695899" y="0"/>
                </a:cubicBezTo>
                <a:close/>
                <a:moveTo>
                  <a:pt x="6052344" y="6740723"/>
                </a:moveTo>
                <a:moveTo>
                  <a:pt x="1736328" y="3478808"/>
                </a:moveTo>
                <a:cubicBezTo>
                  <a:pt x="1736328" y="4107193"/>
                  <a:pt x="1870671" y="4611555"/>
                  <a:pt x="2139355" y="4991894"/>
                </a:cubicBezTo>
                <a:cubicBezTo>
                  <a:pt x="2408039" y="5372232"/>
                  <a:pt x="2798696" y="5562402"/>
                  <a:pt x="3311327" y="5562402"/>
                </a:cubicBezTo>
                <a:cubicBezTo>
                  <a:pt x="3811654" y="5562402"/>
                  <a:pt x="4197152" y="5380501"/>
                  <a:pt x="4467821" y="5016698"/>
                </a:cubicBezTo>
                <a:cubicBezTo>
                  <a:pt x="4738621" y="4652896"/>
                  <a:pt x="4874022" y="4140266"/>
                  <a:pt x="4874022" y="3478808"/>
                </a:cubicBezTo>
                <a:cubicBezTo>
                  <a:pt x="4874022" y="2850423"/>
                  <a:pt x="4739680" y="2339909"/>
                  <a:pt x="4470996" y="1947267"/>
                </a:cubicBezTo>
                <a:cubicBezTo>
                  <a:pt x="4202311" y="1554493"/>
                  <a:pt x="3807487" y="1358106"/>
                  <a:pt x="3286522" y="1358106"/>
                </a:cubicBezTo>
                <a:cubicBezTo>
                  <a:pt x="2790428" y="1358106"/>
                  <a:pt x="2408039" y="1544174"/>
                  <a:pt x="2139355" y="1916311"/>
                </a:cubicBezTo>
                <a:cubicBezTo>
                  <a:pt x="1870671" y="2288315"/>
                  <a:pt x="1736328" y="2809148"/>
                  <a:pt x="1736328" y="3478808"/>
                </a:cubicBezTo>
                <a:close/>
                <a:moveTo>
                  <a:pt x="2573536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78" name="Freeform 4378"/>
          <p:cNvSpPr/>
          <p:nvPr/>
        </p:nvSpPr>
        <p:spPr>
          <a:xfrm rot="0" flipH="0" flipV="0">
            <a:off x="16287231" y="453657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79" name="Freeform 4379"/>
          <p:cNvSpPr/>
          <p:nvPr/>
        </p:nvSpPr>
        <p:spPr>
          <a:xfrm rot="0" flipH="0" flipV="0">
            <a:off x="16347959" y="502492"/>
            <a:ext cx="127749" cy="14533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80" name="Freeform 4380"/>
          <p:cNvSpPr/>
          <p:nvPr/>
        </p:nvSpPr>
        <p:spPr>
          <a:xfrm rot="0" flipH="0" flipV="0">
            <a:off x="16485055" y="464858"/>
            <a:ext cx="88552" cy="180751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81" name="Freeform 4381"/>
          <p:cNvSpPr/>
          <p:nvPr/>
        </p:nvSpPr>
        <p:spPr>
          <a:xfrm rot="0" flipH="0" flipV="0">
            <a:off x="16586465" y="502492"/>
            <a:ext cx="142726" cy="14533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82" name="Freeform 4382"/>
          <p:cNvSpPr/>
          <p:nvPr/>
        </p:nvSpPr>
        <p:spPr>
          <a:xfrm rot="0" flipH="0" flipV="0">
            <a:off x="16746676" y="502492"/>
            <a:ext cx="127749" cy="14533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83" name="Freeform 4383"/>
          <p:cNvSpPr/>
          <p:nvPr/>
        </p:nvSpPr>
        <p:spPr>
          <a:xfrm rot="0" flipH="0" flipV="0">
            <a:off x="16889894" y="502492"/>
            <a:ext cx="127749" cy="14533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84" name="Freeform 4384"/>
          <p:cNvSpPr/>
          <p:nvPr/>
        </p:nvSpPr>
        <p:spPr>
          <a:xfrm rot="0" flipH="0" flipV="0">
            <a:off x="17034025" y="502492"/>
            <a:ext cx="134391" cy="14533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85" name="Rectangle 4385"/>
          <p:cNvSpPr/>
          <p:nvPr/>
        </p:nvSpPr>
        <p:spPr>
          <a:xfrm rot="0" flipH="0" flipV="0">
            <a:off x="5972948" y="7608890"/>
            <a:ext cx="3739133" cy="609294"/>
          </a:xfrm>
          <a:prstGeom prst="rect">
            <a:avLst/>
          </a:prstGeom>
        </p:spPr>
      </p:sp>
      <p:sp>
        <p:nvSpPr>
          <p:cNvPr id="4386" name="Freeform 4386"/>
          <p:cNvSpPr/>
          <p:nvPr/>
        </p:nvSpPr>
        <p:spPr>
          <a:xfrm rot="0" flipH="0" flipV="0">
            <a:off x="5978282" y="7659416"/>
            <a:ext cx="130595" cy="181324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87" name="Freeform 4387"/>
          <p:cNvSpPr/>
          <p:nvPr/>
        </p:nvSpPr>
        <p:spPr>
          <a:xfrm rot="0" flipH="0" flipV="0">
            <a:off x="6119506" y="7659416"/>
            <a:ext cx="130595" cy="184919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88" name="Freeform 4388"/>
          <p:cNvSpPr/>
          <p:nvPr/>
        </p:nvSpPr>
        <p:spPr>
          <a:xfrm rot="0" flipH="0" flipV="0">
            <a:off x="6274248" y="7662889"/>
            <a:ext cx="80740" cy="177851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EFEFE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89" name="Freeform 4389"/>
          <p:cNvSpPr/>
          <p:nvPr/>
        </p:nvSpPr>
        <p:spPr>
          <a:xfrm rot="0" flipH="0" flipV="0">
            <a:off x="6401954" y="7659416"/>
            <a:ext cx="130595" cy="184919"/>
          </a:xfrm>
          <a:custGeom>
            <a:pathLst>
              <a:path w="6529784" h="9245996">
                <a:moveTo>
                  <a:pt x="3119239" y="0"/>
                </a:moveTo>
                <a:cubicBezTo>
                  <a:pt x="4235383" y="0"/>
                  <a:pt x="5082844" y="399984"/>
                  <a:pt x="5661620" y="1199952"/>
                </a:cubicBezTo>
                <a:cubicBezTo>
                  <a:pt x="6240396" y="1999919"/>
                  <a:pt x="6529784" y="3129558"/>
                  <a:pt x="6529784" y="4588867"/>
                </a:cubicBezTo>
                <a:cubicBezTo>
                  <a:pt x="6529784" y="5928320"/>
                  <a:pt x="6219692" y="7039372"/>
                  <a:pt x="5599509" y="7922022"/>
                </a:cubicBezTo>
                <a:cubicBezTo>
                  <a:pt x="4979458" y="8804672"/>
                  <a:pt x="4123729" y="9245996"/>
                  <a:pt x="3032323" y="9245996"/>
                </a:cubicBezTo>
                <a:cubicBezTo>
                  <a:pt x="2259210" y="9245996"/>
                  <a:pt x="1612172" y="9028972"/>
                  <a:pt x="1091207" y="8594923"/>
                </a:cubicBezTo>
                <a:cubicBezTo>
                  <a:pt x="570375" y="8160875"/>
                  <a:pt x="258299" y="7555243"/>
                  <a:pt x="154979" y="6778030"/>
                </a:cubicBezTo>
                <a:lnTo>
                  <a:pt x="1866503" y="6778030"/>
                </a:lnTo>
                <a:cubicBezTo>
                  <a:pt x="1936750" y="7112860"/>
                  <a:pt x="2081410" y="7381544"/>
                  <a:pt x="2300485" y="7584083"/>
                </a:cubicBezTo>
                <a:cubicBezTo>
                  <a:pt x="2519693" y="7786621"/>
                  <a:pt x="2773957" y="7887891"/>
                  <a:pt x="3063279" y="7887891"/>
                </a:cubicBezTo>
                <a:cubicBezTo>
                  <a:pt x="3542836" y="7887891"/>
                  <a:pt x="3929393" y="7659489"/>
                  <a:pt x="4222948" y="7202686"/>
                </a:cubicBezTo>
                <a:cubicBezTo>
                  <a:pt x="4516503" y="6745883"/>
                  <a:pt x="4696354" y="6070997"/>
                  <a:pt x="4762500" y="5178028"/>
                </a:cubicBezTo>
                <a:lnTo>
                  <a:pt x="4737695" y="5153223"/>
                </a:lnTo>
                <a:cubicBezTo>
                  <a:pt x="4497850" y="5492287"/>
                  <a:pt x="4215672" y="5742451"/>
                  <a:pt x="3891160" y="5903714"/>
                </a:cubicBezTo>
                <a:cubicBezTo>
                  <a:pt x="3566649" y="6064845"/>
                  <a:pt x="3181151" y="6145411"/>
                  <a:pt x="2734667" y="6145411"/>
                </a:cubicBezTo>
                <a:cubicBezTo>
                  <a:pt x="2246907" y="6145411"/>
                  <a:pt x="1775618" y="6012127"/>
                  <a:pt x="1320800" y="5745559"/>
                </a:cubicBezTo>
                <a:cubicBezTo>
                  <a:pt x="866113" y="5478859"/>
                  <a:pt x="532275" y="5123326"/>
                  <a:pt x="319285" y="4678958"/>
                </a:cubicBezTo>
                <a:cubicBezTo>
                  <a:pt x="106428" y="4234458"/>
                  <a:pt x="0" y="3755893"/>
                  <a:pt x="0" y="3243262"/>
                </a:cubicBezTo>
                <a:cubicBezTo>
                  <a:pt x="0" y="2321322"/>
                  <a:pt x="291438" y="1550326"/>
                  <a:pt x="874315" y="930275"/>
                </a:cubicBezTo>
                <a:cubicBezTo>
                  <a:pt x="1457192" y="310092"/>
                  <a:pt x="2205500" y="0"/>
                  <a:pt x="3119239" y="0"/>
                </a:cubicBezTo>
                <a:close/>
                <a:moveTo>
                  <a:pt x="8799512" y="9066212"/>
                </a:moveTo>
                <a:moveTo>
                  <a:pt x="1804590" y="3106936"/>
                </a:moveTo>
                <a:cubicBezTo>
                  <a:pt x="1804590" y="3590594"/>
                  <a:pt x="1926497" y="3991570"/>
                  <a:pt x="2170310" y="4309864"/>
                </a:cubicBezTo>
                <a:cubicBezTo>
                  <a:pt x="2414256" y="4628158"/>
                  <a:pt x="2744985" y="4787305"/>
                  <a:pt x="3162498" y="4787305"/>
                </a:cubicBezTo>
                <a:cubicBezTo>
                  <a:pt x="3592446" y="4787305"/>
                  <a:pt x="3938653" y="4636426"/>
                  <a:pt x="4201120" y="4334669"/>
                </a:cubicBezTo>
                <a:cubicBezTo>
                  <a:pt x="4463719" y="4032912"/>
                  <a:pt x="4595018" y="3633986"/>
                  <a:pt x="4595018" y="3137892"/>
                </a:cubicBezTo>
                <a:cubicBezTo>
                  <a:pt x="4595018" y="2670770"/>
                  <a:pt x="4460676" y="2278062"/>
                  <a:pt x="4191992" y="1959769"/>
                </a:cubicBezTo>
                <a:cubicBezTo>
                  <a:pt x="3923307" y="1641342"/>
                  <a:pt x="3578092" y="1482130"/>
                  <a:pt x="3156346" y="1482130"/>
                </a:cubicBezTo>
                <a:cubicBezTo>
                  <a:pt x="2771907" y="1482130"/>
                  <a:pt x="2450504" y="1639226"/>
                  <a:pt x="2192139" y="1953419"/>
                </a:cubicBezTo>
                <a:cubicBezTo>
                  <a:pt x="1933773" y="2267611"/>
                  <a:pt x="1804590" y="2652117"/>
                  <a:pt x="1804590" y="3106936"/>
                </a:cubicBezTo>
                <a:close/>
                <a:moveTo>
                  <a:pt x="5692576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90" name="Freeform 4390"/>
          <p:cNvSpPr/>
          <p:nvPr/>
        </p:nvSpPr>
        <p:spPr>
          <a:xfrm rot="0" flipH="0" flipV="0">
            <a:off x="6551361" y="7755909"/>
            <a:ext cx="76398" cy="31003"/>
          </a:xfrm>
          <a:custGeom>
            <a:pathLst>
              <a:path w="3819922" h="1550194">
                <a:moveTo>
                  <a:pt x="3819922" y="0"/>
                </a:moveTo>
                <a:lnTo>
                  <a:pt x="3819922" y="1550194"/>
                </a:lnTo>
                <a:lnTo>
                  <a:pt x="0" y="1550194"/>
                </a:lnTo>
                <a:lnTo>
                  <a:pt x="0" y="0"/>
                </a:lnTo>
                <a:close/>
                <a:moveTo>
                  <a:pt x="3565723" y="4241601"/>
                </a:moveTo>
              </a:path>
            </a:pathLst>
          </a:custGeom>
          <a:solidFill>
            <a:srgbClr val="EFEFE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91" name="Freeform 4391"/>
          <p:cNvSpPr/>
          <p:nvPr/>
        </p:nvSpPr>
        <p:spPr>
          <a:xfrm rot="0" flipH="0" flipV="0">
            <a:off x="6646556" y="7659416"/>
            <a:ext cx="130595" cy="181324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92" name="Freeform 4392"/>
          <p:cNvSpPr/>
          <p:nvPr/>
        </p:nvSpPr>
        <p:spPr>
          <a:xfrm rot="0" flipH="0" flipV="0">
            <a:off x="6787780" y="7659416"/>
            <a:ext cx="130595" cy="184919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93" name="Freeform 4393"/>
          <p:cNvSpPr/>
          <p:nvPr/>
        </p:nvSpPr>
        <p:spPr>
          <a:xfrm rot="0" flipH="0" flipV="0">
            <a:off x="6929004" y="7659416"/>
            <a:ext cx="130595" cy="181324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94" name="Freeform 4394"/>
          <p:cNvSpPr/>
          <p:nvPr/>
        </p:nvSpPr>
        <p:spPr>
          <a:xfrm rot="0" flipH="0" flipV="0">
            <a:off x="7069236" y="7659416"/>
            <a:ext cx="132083" cy="184919"/>
          </a:xfrm>
          <a:custGeom>
            <a:pathLst>
              <a:path w="6604199" h="9245996">
                <a:moveTo>
                  <a:pt x="3286522" y="0"/>
                </a:moveTo>
                <a:cubicBezTo>
                  <a:pt x="4092707" y="0"/>
                  <a:pt x="4792398" y="233627"/>
                  <a:pt x="5385594" y="700881"/>
                </a:cubicBezTo>
                <a:cubicBezTo>
                  <a:pt x="5978922" y="1168003"/>
                  <a:pt x="6275586" y="1755047"/>
                  <a:pt x="6275586" y="2462014"/>
                </a:cubicBezTo>
                <a:cubicBezTo>
                  <a:pt x="6275586" y="2891962"/>
                  <a:pt x="6170149" y="3270250"/>
                  <a:pt x="5959277" y="3596878"/>
                </a:cubicBezTo>
                <a:cubicBezTo>
                  <a:pt x="5748404" y="3923374"/>
                  <a:pt x="5438378" y="4150717"/>
                  <a:pt x="5029200" y="4278908"/>
                </a:cubicBezTo>
                <a:lnTo>
                  <a:pt x="5029200" y="4303712"/>
                </a:lnTo>
                <a:cubicBezTo>
                  <a:pt x="5525294" y="4419468"/>
                  <a:pt x="5911784" y="4661297"/>
                  <a:pt x="6188670" y="5029200"/>
                </a:cubicBezTo>
                <a:cubicBezTo>
                  <a:pt x="6465689" y="5397103"/>
                  <a:pt x="6604199" y="5829102"/>
                  <a:pt x="6604199" y="6325195"/>
                </a:cubicBezTo>
                <a:cubicBezTo>
                  <a:pt x="6604199" y="7193426"/>
                  <a:pt x="6285839" y="7897283"/>
                  <a:pt x="5649119" y="8436769"/>
                </a:cubicBezTo>
                <a:cubicBezTo>
                  <a:pt x="5012531" y="8976254"/>
                  <a:pt x="4229166" y="9245996"/>
                  <a:pt x="3299024" y="9245996"/>
                </a:cubicBezTo>
                <a:cubicBezTo>
                  <a:pt x="2298502" y="9245996"/>
                  <a:pt x="1498534" y="8962827"/>
                  <a:pt x="899120" y="8396486"/>
                </a:cubicBezTo>
                <a:cubicBezTo>
                  <a:pt x="299707" y="7830145"/>
                  <a:pt x="0" y="7067418"/>
                  <a:pt x="0" y="6108303"/>
                </a:cubicBezTo>
                <a:lnTo>
                  <a:pt x="0" y="6002734"/>
                </a:lnTo>
                <a:lnTo>
                  <a:pt x="1711524" y="6002734"/>
                </a:lnTo>
                <a:cubicBezTo>
                  <a:pt x="1740495" y="6560873"/>
                  <a:pt x="1891374" y="6992937"/>
                  <a:pt x="2164160" y="7298928"/>
                </a:cubicBezTo>
                <a:cubicBezTo>
                  <a:pt x="2437077" y="7604786"/>
                  <a:pt x="2807097" y="7757716"/>
                  <a:pt x="3274219" y="7757716"/>
                </a:cubicBezTo>
                <a:cubicBezTo>
                  <a:pt x="3704167" y="7757716"/>
                  <a:pt x="4053483" y="7624432"/>
                  <a:pt x="4322167" y="7357864"/>
                </a:cubicBezTo>
                <a:cubicBezTo>
                  <a:pt x="4590852" y="7091164"/>
                  <a:pt x="4725194" y="6759377"/>
                  <a:pt x="4725194" y="6362502"/>
                </a:cubicBezTo>
                <a:cubicBezTo>
                  <a:pt x="4725194" y="5920118"/>
                  <a:pt x="4593960" y="5589389"/>
                  <a:pt x="4331494" y="5370314"/>
                </a:cubicBezTo>
                <a:cubicBezTo>
                  <a:pt x="4069027" y="5151239"/>
                  <a:pt x="3578093" y="5041702"/>
                  <a:pt x="2858691" y="5041702"/>
                </a:cubicBezTo>
                <a:lnTo>
                  <a:pt x="2666405" y="5041702"/>
                </a:lnTo>
                <a:lnTo>
                  <a:pt x="2666405" y="3770312"/>
                </a:lnTo>
                <a:lnTo>
                  <a:pt x="2970411" y="3782814"/>
                </a:lnTo>
                <a:cubicBezTo>
                  <a:pt x="3478808" y="3782814"/>
                  <a:pt x="3870457" y="3685646"/>
                  <a:pt x="4145360" y="3491309"/>
                </a:cubicBezTo>
                <a:cubicBezTo>
                  <a:pt x="4420394" y="3296973"/>
                  <a:pt x="4557911" y="3022071"/>
                  <a:pt x="4557911" y="2666603"/>
                </a:cubicBezTo>
                <a:cubicBezTo>
                  <a:pt x="4557911" y="2311003"/>
                  <a:pt x="4439047" y="2024724"/>
                  <a:pt x="4201319" y="1807766"/>
                </a:cubicBezTo>
                <a:cubicBezTo>
                  <a:pt x="3963591" y="1590675"/>
                  <a:pt x="3662826" y="1482130"/>
                  <a:pt x="3299024" y="1482130"/>
                </a:cubicBezTo>
                <a:cubicBezTo>
                  <a:pt x="2893814" y="1482130"/>
                  <a:pt x="2566128" y="1615480"/>
                  <a:pt x="2315964" y="1882180"/>
                </a:cubicBezTo>
                <a:cubicBezTo>
                  <a:pt x="2065933" y="2148747"/>
                  <a:pt x="1936816" y="2544564"/>
                  <a:pt x="1928614" y="3069630"/>
                </a:cubicBezTo>
                <a:lnTo>
                  <a:pt x="217091" y="3069630"/>
                </a:lnTo>
                <a:cubicBezTo>
                  <a:pt x="250164" y="2135386"/>
                  <a:pt x="545703" y="1390253"/>
                  <a:pt x="1103710" y="834231"/>
                </a:cubicBezTo>
                <a:cubicBezTo>
                  <a:pt x="1661848" y="278077"/>
                  <a:pt x="2389452" y="0"/>
                  <a:pt x="3286522" y="0"/>
                </a:cubicBezTo>
                <a:close/>
                <a:moveTo>
                  <a:pt x="8849122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95" name="Freeform 4395"/>
          <p:cNvSpPr/>
          <p:nvPr/>
        </p:nvSpPr>
        <p:spPr>
          <a:xfrm rot="0" flipH="0" flipV="0">
            <a:off x="7291978" y="7711756"/>
            <a:ext cx="39814" cy="128984"/>
          </a:xfrm>
          <a:custGeom>
            <a:pathLst>
              <a:path w="1990725" h="6449218">
                <a:moveTo>
                  <a:pt x="1990725" y="0"/>
                </a:moveTo>
                <a:lnTo>
                  <a:pt x="1990725" y="1953418"/>
                </a:lnTo>
                <a:lnTo>
                  <a:pt x="0" y="1953418"/>
                </a:lnTo>
                <a:lnTo>
                  <a:pt x="0" y="0"/>
                </a:lnTo>
                <a:close/>
                <a:moveTo>
                  <a:pt x="5674122" y="6449218"/>
                </a:moveTo>
                <a:moveTo>
                  <a:pt x="1990725" y="4495800"/>
                </a:moveTo>
                <a:lnTo>
                  <a:pt x="1990725" y="6449218"/>
                </a:lnTo>
                <a:lnTo>
                  <a:pt x="0" y="6449218"/>
                </a:lnTo>
                <a:lnTo>
                  <a:pt x="0" y="4495800"/>
                </a:lnTo>
                <a:close/>
                <a:moveTo>
                  <a:pt x="1178322" y="6449218"/>
                </a:moveTo>
              </a:path>
            </a:pathLst>
          </a:custGeom>
          <a:solidFill>
            <a:srgbClr val="EFEFE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96" name="Freeform 4396"/>
          <p:cNvSpPr/>
          <p:nvPr/>
        </p:nvSpPr>
        <p:spPr>
          <a:xfrm rot="0" flipH="0" flipV="0">
            <a:off x="7434678" y="7659416"/>
            <a:ext cx="144613" cy="181324"/>
          </a:xfrm>
          <a:custGeom>
            <a:pathLst>
              <a:path w="7230666" h="9066212">
                <a:moveTo>
                  <a:pt x="4154885" y="0"/>
                </a:moveTo>
                <a:cubicBezTo>
                  <a:pt x="5101564" y="0"/>
                  <a:pt x="5850864" y="265642"/>
                  <a:pt x="6402785" y="796925"/>
                </a:cubicBezTo>
                <a:cubicBezTo>
                  <a:pt x="6954705" y="1328208"/>
                  <a:pt x="7230666" y="2032066"/>
                  <a:pt x="7230666" y="2908498"/>
                </a:cubicBezTo>
                <a:cubicBezTo>
                  <a:pt x="7230666" y="3780698"/>
                  <a:pt x="6954705" y="4483497"/>
                  <a:pt x="6402785" y="5016897"/>
                </a:cubicBezTo>
                <a:cubicBezTo>
                  <a:pt x="5850864" y="5550165"/>
                  <a:pt x="5101564" y="5816798"/>
                  <a:pt x="4154885" y="5816798"/>
                </a:cubicBezTo>
                <a:lnTo>
                  <a:pt x="1996877" y="5816798"/>
                </a:lnTo>
                <a:lnTo>
                  <a:pt x="199687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3603030" y="4266406"/>
                </a:moveTo>
                <a:cubicBezTo>
                  <a:pt x="4173471" y="4266406"/>
                  <a:pt x="4598194" y="4158919"/>
                  <a:pt x="4877197" y="3943945"/>
                </a:cubicBezTo>
                <a:cubicBezTo>
                  <a:pt x="5156332" y="3728971"/>
                  <a:pt x="5295900" y="3383823"/>
                  <a:pt x="5295900" y="2908498"/>
                </a:cubicBezTo>
                <a:cubicBezTo>
                  <a:pt x="5295900" y="2445478"/>
                  <a:pt x="5161492" y="2103372"/>
                  <a:pt x="4892675" y="1882180"/>
                </a:cubicBezTo>
                <a:cubicBezTo>
                  <a:pt x="4623991" y="1660988"/>
                  <a:pt x="4196160" y="1550392"/>
                  <a:pt x="3609181" y="1550392"/>
                </a:cubicBezTo>
                <a:lnTo>
                  <a:pt x="1996877" y="1550392"/>
                </a:lnTo>
                <a:lnTo>
                  <a:pt x="1996877" y="4266406"/>
                </a:lnTo>
                <a:close/>
                <a:moveTo>
                  <a:pt x="3925491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97" name="Freeform 4397"/>
          <p:cNvSpPr/>
          <p:nvPr/>
        </p:nvSpPr>
        <p:spPr>
          <a:xfrm rot="0" flipH="0" flipV="0">
            <a:off x="7588665" y="7705926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98" name="Freeform 4398"/>
          <p:cNvSpPr/>
          <p:nvPr/>
        </p:nvSpPr>
        <p:spPr>
          <a:xfrm rot="0" flipH="0" flipV="0">
            <a:off x="7741248" y="7705926"/>
            <a:ext cx="121665" cy="13841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99" name="Freeform 4399"/>
          <p:cNvSpPr/>
          <p:nvPr/>
        </p:nvSpPr>
        <p:spPr>
          <a:xfrm rot="0" flipH="0" flipV="0">
            <a:off x="7871817" y="7670084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EFEFE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00" name="Freeform 4400"/>
          <p:cNvSpPr/>
          <p:nvPr/>
        </p:nvSpPr>
        <p:spPr>
          <a:xfrm rot="0" flipH="0" flipV="0">
            <a:off x="8038281" y="7659416"/>
            <a:ext cx="133572" cy="184919"/>
          </a:xfrm>
          <a:custGeom>
            <a:pathLst>
              <a:path w="6678613" h="9245996">
                <a:moveTo>
                  <a:pt x="6678613" y="0"/>
                </a:moveTo>
                <a:lnTo>
                  <a:pt x="6678613" y="9066212"/>
                </a:lnTo>
                <a:lnTo>
                  <a:pt x="4960938" y="9066212"/>
                </a:lnTo>
                <a:lnTo>
                  <a:pt x="4960938" y="8229005"/>
                </a:lnTo>
                <a:lnTo>
                  <a:pt x="4936133" y="8229005"/>
                </a:lnTo>
                <a:cubicBezTo>
                  <a:pt x="4741796" y="8563835"/>
                  <a:pt x="4474104" y="8817041"/>
                  <a:pt x="4133056" y="8988623"/>
                </a:cubicBezTo>
                <a:cubicBezTo>
                  <a:pt x="3792009" y="9160205"/>
                  <a:pt x="3396126" y="9245996"/>
                  <a:pt x="2945408" y="9245996"/>
                </a:cubicBezTo>
                <a:cubicBezTo>
                  <a:pt x="2048338" y="9245996"/>
                  <a:pt x="1333169" y="8916326"/>
                  <a:pt x="799902" y="8256984"/>
                </a:cubicBezTo>
                <a:cubicBezTo>
                  <a:pt x="266634" y="7597510"/>
                  <a:pt x="0" y="6753093"/>
                  <a:pt x="0" y="5723731"/>
                </a:cubicBezTo>
                <a:cubicBezTo>
                  <a:pt x="0" y="4748080"/>
                  <a:pt x="262467" y="3937794"/>
                  <a:pt x="787400" y="3292872"/>
                </a:cubicBezTo>
                <a:cubicBezTo>
                  <a:pt x="1312466" y="2647950"/>
                  <a:pt x="2019432" y="2325489"/>
                  <a:pt x="2908300" y="2325489"/>
                </a:cubicBezTo>
                <a:cubicBezTo>
                  <a:pt x="3317610" y="2325489"/>
                  <a:pt x="3691731" y="2408172"/>
                  <a:pt x="4030663" y="2573536"/>
                </a:cubicBezTo>
                <a:cubicBezTo>
                  <a:pt x="4369726" y="2738901"/>
                  <a:pt x="4642578" y="2980730"/>
                  <a:pt x="4849217" y="3299023"/>
                </a:cubicBezTo>
                <a:lnTo>
                  <a:pt x="4874022" y="3299023"/>
                </a:lnTo>
                <a:lnTo>
                  <a:pt x="4874022" y="0"/>
                </a:lnTo>
                <a:close/>
                <a:moveTo>
                  <a:pt x="8656836" y="9066212"/>
                </a:moveTo>
                <a:moveTo>
                  <a:pt x="1798241" y="5773341"/>
                </a:moveTo>
                <a:cubicBezTo>
                  <a:pt x="1798241" y="6385190"/>
                  <a:pt x="1940851" y="6890610"/>
                  <a:pt x="2226072" y="7289602"/>
                </a:cubicBezTo>
                <a:cubicBezTo>
                  <a:pt x="2511425" y="7688461"/>
                  <a:pt x="2897981" y="7887891"/>
                  <a:pt x="3385741" y="7887891"/>
                </a:cubicBezTo>
                <a:cubicBezTo>
                  <a:pt x="3885935" y="7887891"/>
                  <a:pt x="4269383" y="7702947"/>
                  <a:pt x="4536083" y="7333059"/>
                </a:cubicBezTo>
                <a:cubicBezTo>
                  <a:pt x="4802783" y="6963040"/>
                  <a:pt x="4936133" y="6441083"/>
                  <a:pt x="4936133" y="5767189"/>
                </a:cubicBezTo>
                <a:cubicBezTo>
                  <a:pt x="4936133" y="5126368"/>
                  <a:pt x="4805892" y="4618898"/>
                  <a:pt x="4545409" y="4244777"/>
                </a:cubicBezTo>
                <a:cubicBezTo>
                  <a:pt x="4284927" y="3870656"/>
                  <a:pt x="3896320" y="3683595"/>
                  <a:pt x="3379589" y="3683595"/>
                </a:cubicBezTo>
                <a:cubicBezTo>
                  <a:pt x="2879394" y="3683595"/>
                  <a:pt x="2490788" y="3870656"/>
                  <a:pt x="2213769" y="4244777"/>
                </a:cubicBezTo>
                <a:cubicBezTo>
                  <a:pt x="1936750" y="4618898"/>
                  <a:pt x="1798241" y="5128419"/>
                  <a:pt x="1798241" y="5773341"/>
                </a:cubicBezTo>
                <a:close/>
                <a:moveTo>
                  <a:pt x="2883495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01" name="Freeform 4401"/>
          <p:cNvSpPr/>
          <p:nvPr/>
        </p:nvSpPr>
        <p:spPr>
          <a:xfrm rot="0" flipH="0" flipV="0">
            <a:off x="8194710" y="7705926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02" name="Freeform 4402"/>
          <p:cNvSpPr/>
          <p:nvPr/>
        </p:nvSpPr>
        <p:spPr>
          <a:xfrm rot="0" flipH="0" flipV="0">
            <a:off x="8349650" y="7705926"/>
            <a:ext cx="129480" cy="138410"/>
          </a:xfrm>
          <a:custGeom>
            <a:pathLst>
              <a:path w="6474024" h="6920507">
                <a:moveTo>
                  <a:pt x="3348633" y="0"/>
                </a:moveTo>
                <a:cubicBezTo>
                  <a:pt x="4196093" y="0"/>
                  <a:pt x="4910204" y="219141"/>
                  <a:pt x="5490964" y="657423"/>
                </a:cubicBezTo>
                <a:cubicBezTo>
                  <a:pt x="6071857" y="1095573"/>
                  <a:pt x="6387108" y="1705306"/>
                  <a:pt x="6436717" y="2486620"/>
                </a:cubicBezTo>
                <a:lnTo>
                  <a:pt x="4669433" y="2486620"/>
                </a:lnTo>
                <a:cubicBezTo>
                  <a:pt x="4615723" y="2110515"/>
                  <a:pt x="4477213" y="1828403"/>
                  <a:pt x="4253905" y="1640284"/>
                </a:cubicBezTo>
                <a:cubicBezTo>
                  <a:pt x="4030729" y="1452166"/>
                  <a:pt x="3724804" y="1358106"/>
                  <a:pt x="3336131" y="1358106"/>
                </a:cubicBezTo>
                <a:cubicBezTo>
                  <a:pt x="2852473" y="1358106"/>
                  <a:pt x="2476236" y="1556544"/>
                  <a:pt x="2207419" y="1953419"/>
                </a:cubicBezTo>
                <a:cubicBezTo>
                  <a:pt x="1938735" y="2350294"/>
                  <a:pt x="1804392" y="2862924"/>
                  <a:pt x="1804392" y="3491309"/>
                </a:cubicBezTo>
                <a:cubicBezTo>
                  <a:pt x="1804392" y="4119695"/>
                  <a:pt x="1936684" y="4622006"/>
                  <a:pt x="2201267" y="4998244"/>
                </a:cubicBezTo>
                <a:cubicBezTo>
                  <a:pt x="2465851" y="5374349"/>
                  <a:pt x="2831770" y="5562402"/>
                  <a:pt x="3299024" y="5562402"/>
                </a:cubicBezTo>
                <a:cubicBezTo>
                  <a:pt x="3699999" y="5562402"/>
                  <a:pt x="4024511" y="5447705"/>
                  <a:pt x="4272558" y="5218311"/>
                </a:cubicBezTo>
                <a:cubicBezTo>
                  <a:pt x="4520605" y="4988917"/>
                  <a:pt x="4675651" y="4657130"/>
                  <a:pt x="4737695" y="4222948"/>
                </a:cubicBezTo>
                <a:lnTo>
                  <a:pt x="6474024" y="4222948"/>
                </a:lnTo>
                <a:cubicBezTo>
                  <a:pt x="6354035" y="5091179"/>
                  <a:pt x="6014971" y="5757863"/>
                  <a:pt x="5456833" y="6223000"/>
                </a:cubicBezTo>
                <a:cubicBezTo>
                  <a:pt x="4898827" y="6688005"/>
                  <a:pt x="4183658" y="6920507"/>
                  <a:pt x="3311327" y="6920507"/>
                </a:cubicBezTo>
                <a:cubicBezTo>
                  <a:pt x="2335676" y="6920507"/>
                  <a:pt x="1539875" y="6607373"/>
                  <a:pt x="923925" y="5981105"/>
                </a:cubicBezTo>
                <a:cubicBezTo>
                  <a:pt x="307975" y="5354704"/>
                  <a:pt x="0" y="4545409"/>
                  <a:pt x="0" y="3553222"/>
                </a:cubicBezTo>
                <a:cubicBezTo>
                  <a:pt x="0" y="2490788"/>
                  <a:pt x="302816" y="1633009"/>
                  <a:pt x="908447" y="979884"/>
                </a:cubicBezTo>
                <a:cubicBezTo>
                  <a:pt x="1514078" y="326628"/>
                  <a:pt x="2327474" y="0"/>
                  <a:pt x="3348633" y="0"/>
                </a:cubicBezTo>
                <a:close/>
                <a:moveTo>
                  <a:pt x="6256933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03" name="Freeform 4403"/>
          <p:cNvSpPr/>
          <p:nvPr/>
        </p:nvSpPr>
        <p:spPr>
          <a:xfrm rot="0" flipH="0" flipV="0">
            <a:off x="8569646" y="7755909"/>
            <a:ext cx="76398" cy="31003"/>
          </a:xfrm>
          <a:custGeom>
            <a:pathLst>
              <a:path w="3819922" h="1550194">
                <a:moveTo>
                  <a:pt x="3819922" y="0"/>
                </a:moveTo>
                <a:lnTo>
                  <a:pt x="3819922" y="1550194"/>
                </a:lnTo>
                <a:lnTo>
                  <a:pt x="0" y="1550194"/>
                </a:lnTo>
                <a:lnTo>
                  <a:pt x="0" y="0"/>
                </a:lnTo>
                <a:close/>
                <a:moveTo>
                  <a:pt x="3565723" y="4241601"/>
                </a:moveTo>
              </a:path>
            </a:pathLst>
          </a:custGeom>
          <a:solidFill>
            <a:srgbClr val="EFEFE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04" name="Freeform 4404"/>
          <p:cNvSpPr/>
          <p:nvPr/>
        </p:nvSpPr>
        <p:spPr>
          <a:xfrm rot="0" flipH="0" flipV="0">
            <a:off x="8660994" y="7670084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EFEFE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05" name="Freeform 4405"/>
          <p:cNvSpPr/>
          <p:nvPr/>
        </p:nvSpPr>
        <p:spPr>
          <a:xfrm rot="0" flipH="0" flipV="0">
            <a:off x="8762682" y="7709399"/>
            <a:ext cx="123154" cy="134937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EFEFE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06" name="Freeform 4406"/>
          <p:cNvSpPr/>
          <p:nvPr/>
        </p:nvSpPr>
        <p:spPr>
          <a:xfrm rot="0" flipH="0" flipV="0">
            <a:off x="8900770" y="7670084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EFEFE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07" name="Freeform 4407"/>
          <p:cNvSpPr/>
          <p:nvPr/>
        </p:nvSpPr>
        <p:spPr>
          <a:xfrm rot="0" flipH="0" flipV="0">
            <a:off x="9005680" y="7659416"/>
            <a:ext cx="129853" cy="181324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08" name="Freeform 4408"/>
          <p:cNvSpPr/>
          <p:nvPr/>
        </p:nvSpPr>
        <p:spPr>
          <a:xfrm rot="0" flipH="0" flipV="0">
            <a:off x="9149246" y="7659416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09" name="Freeform 4409"/>
          <p:cNvSpPr/>
          <p:nvPr/>
        </p:nvSpPr>
        <p:spPr>
          <a:xfrm rot="0" flipH="0" flipV="0">
            <a:off x="9194926" y="7659416"/>
            <a:ext cx="57919" cy="227583"/>
          </a:xfrm>
          <a:custGeom>
            <a:pathLst>
              <a:path w="2895996" h="11379199">
                <a:moveTo>
                  <a:pt x="2895996" y="0"/>
                </a:moveTo>
                <a:lnTo>
                  <a:pt x="2895996" y="1482130"/>
                </a:lnTo>
                <a:lnTo>
                  <a:pt x="1091405" y="1482130"/>
                </a:lnTo>
                <a:lnTo>
                  <a:pt x="1091405" y="0"/>
                </a:lnTo>
                <a:close/>
                <a:moveTo>
                  <a:pt x="9308107" y="9066212"/>
                </a:moveTo>
                <a:moveTo>
                  <a:pt x="2895996" y="2499122"/>
                </a:moveTo>
                <a:lnTo>
                  <a:pt x="2895996" y="9450783"/>
                </a:lnTo>
                <a:cubicBezTo>
                  <a:pt x="2895996" y="10136980"/>
                  <a:pt x="2724414" y="10629899"/>
                  <a:pt x="2381249" y="10929540"/>
                </a:cubicBezTo>
                <a:cubicBezTo>
                  <a:pt x="2038217" y="11229313"/>
                  <a:pt x="1442904" y="11379199"/>
                  <a:pt x="595312" y="11379199"/>
                </a:cubicBezTo>
                <a:cubicBezTo>
                  <a:pt x="491992" y="11379199"/>
                  <a:pt x="392773" y="11375032"/>
                  <a:pt x="297655" y="11366697"/>
                </a:cubicBezTo>
                <a:cubicBezTo>
                  <a:pt x="202539" y="11358495"/>
                  <a:pt x="103320" y="11346126"/>
                  <a:pt x="0" y="11329590"/>
                </a:cubicBezTo>
                <a:lnTo>
                  <a:pt x="0" y="9841308"/>
                </a:lnTo>
                <a:cubicBezTo>
                  <a:pt x="53711" y="9862078"/>
                  <a:pt x="114697" y="9875506"/>
                  <a:pt x="182960" y="9881591"/>
                </a:cubicBezTo>
                <a:cubicBezTo>
                  <a:pt x="251221" y="9887809"/>
                  <a:pt x="320476" y="9890918"/>
                  <a:pt x="390723" y="9890918"/>
                </a:cubicBezTo>
                <a:cubicBezTo>
                  <a:pt x="655306" y="9890918"/>
                  <a:pt x="838199" y="9841308"/>
                  <a:pt x="939402" y="9742090"/>
                </a:cubicBezTo>
                <a:cubicBezTo>
                  <a:pt x="1040738" y="9642871"/>
                  <a:pt x="1091405" y="9506478"/>
                  <a:pt x="1091405" y="9332912"/>
                </a:cubicBezTo>
                <a:lnTo>
                  <a:pt x="1091405" y="2499122"/>
                </a:lnTo>
                <a:close/>
                <a:moveTo>
                  <a:pt x="6808985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10" name="Freeform 4410"/>
          <p:cNvSpPr/>
          <p:nvPr/>
        </p:nvSpPr>
        <p:spPr>
          <a:xfrm rot="0" flipH="0" flipV="0">
            <a:off x="9278310" y="7705926"/>
            <a:ext cx="127992" cy="13841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11" name="Freeform 4411"/>
          <p:cNvSpPr/>
          <p:nvPr/>
        </p:nvSpPr>
        <p:spPr>
          <a:xfrm rot="0" flipH="0" flipV="0">
            <a:off x="9429685" y="7705926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12" name="Freeform 4412"/>
          <p:cNvSpPr/>
          <p:nvPr/>
        </p:nvSpPr>
        <p:spPr>
          <a:xfrm rot="0" flipH="0" flipV="0">
            <a:off x="9574474" y="7705926"/>
            <a:ext cx="127992" cy="13841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13" name="Freeform 4413"/>
          <p:cNvSpPr/>
          <p:nvPr/>
        </p:nvSpPr>
        <p:spPr>
          <a:xfrm rot="0" flipH="0" flipV="0">
            <a:off x="5978778" y="7964216"/>
            <a:ext cx="152919" cy="181324"/>
          </a:xfrm>
          <a:custGeom>
            <a:pathLst>
              <a:path w="7645996" h="9066212">
                <a:moveTo>
                  <a:pt x="7521972" y="0"/>
                </a:moveTo>
                <a:lnTo>
                  <a:pt x="7521972" y="1575197"/>
                </a:lnTo>
                <a:lnTo>
                  <a:pt x="2654102" y="7391797"/>
                </a:lnTo>
                <a:lnTo>
                  <a:pt x="7645996" y="7391797"/>
                </a:lnTo>
                <a:lnTo>
                  <a:pt x="7645996" y="9066212"/>
                </a:lnTo>
                <a:lnTo>
                  <a:pt x="0" y="9066212"/>
                </a:lnTo>
                <a:lnTo>
                  <a:pt x="0" y="7491016"/>
                </a:lnTo>
                <a:lnTo>
                  <a:pt x="4861719" y="1674416"/>
                </a:lnTo>
                <a:lnTo>
                  <a:pt x="384374" y="1674416"/>
                </a:lnTo>
                <a:lnTo>
                  <a:pt x="384374" y="0"/>
                </a:lnTo>
                <a:close/>
                <a:moveTo>
                  <a:pt x="8774708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14" name="Freeform 4414"/>
          <p:cNvSpPr/>
          <p:nvPr/>
        </p:nvSpPr>
        <p:spPr>
          <a:xfrm rot="0" flipH="0" flipV="0">
            <a:off x="6147244" y="7963970"/>
            <a:ext cx="123154" cy="185165"/>
          </a:xfrm>
          <a:custGeom>
            <a:pathLst>
              <a:path w="6157714" h="9258299">
                <a:moveTo>
                  <a:pt x="1798241" y="2511425"/>
                </a:moveTo>
                <a:lnTo>
                  <a:pt x="1798241" y="6275586"/>
                </a:lnTo>
                <a:cubicBezTo>
                  <a:pt x="1798241" y="6771680"/>
                  <a:pt x="1885024" y="7155127"/>
                  <a:pt x="2058591" y="7425928"/>
                </a:cubicBezTo>
                <a:cubicBezTo>
                  <a:pt x="2232290" y="7696729"/>
                  <a:pt x="2532063" y="7832130"/>
                  <a:pt x="2957910" y="7832130"/>
                </a:cubicBezTo>
                <a:cubicBezTo>
                  <a:pt x="3454003" y="7832130"/>
                  <a:pt x="3810529" y="7682243"/>
                  <a:pt x="4027488" y="7382470"/>
                </a:cubicBezTo>
                <a:cubicBezTo>
                  <a:pt x="4244578" y="7082697"/>
                  <a:pt x="4353124" y="6626886"/>
                  <a:pt x="4353124" y="6015037"/>
                </a:cubicBezTo>
                <a:lnTo>
                  <a:pt x="4353124" y="2511425"/>
                </a:lnTo>
                <a:lnTo>
                  <a:pt x="6157714" y="2511425"/>
                </a:lnTo>
                <a:lnTo>
                  <a:pt x="6157714" y="9078515"/>
                </a:lnTo>
                <a:lnTo>
                  <a:pt x="4440039" y="9078515"/>
                </a:lnTo>
                <a:lnTo>
                  <a:pt x="4440039" y="8166894"/>
                </a:lnTo>
                <a:lnTo>
                  <a:pt x="4402733" y="8166894"/>
                </a:lnTo>
                <a:cubicBezTo>
                  <a:pt x="4175456" y="8530696"/>
                  <a:pt x="3881967" y="8803547"/>
                  <a:pt x="3522266" y="8985448"/>
                </a:cubicBezTo>
                <a:cubicBezTo>
                  <a:pt x="3162565" y="9167348"/>
                  <a:pt x="2784277" y="9258299"/>
                  <a:pt x="2387402" y="9258299"/>
                </a:cubicBezTo>
                <a:cubicBezTo>
                  <a:pt x="1573014" y="9258299"/>
                  <a:pt x="971484" y="9050602"/>
                  <a:pt x="582811" y="8635206"/>
                </a:cubicBezTo>
                <a:cubicBezTo>
                  <a:pt x="194271" y="8219678"/>
                  <a:pt x="0" y="7548893"/>
                  <a:pt x="0" y="6622851"/>
                </a:cubicBezTo>
                <a:lnTo>
                  <a:pt x="0" y="2511425"/>
                </a:lnTo>
                <a:close/>
                <a:moveTo>
                  <a:pt x="5878711" y="9078515"/>
                </a:moveTo>
                <a:moveTo>
                  <a:pt x="2654102" y="0"/>
                </a:moveTo>
                <a:lnTo>
                  <a:pt x="2654102" y="1482130"/>
                </a:lnTo>
                <a:lnTo>
                  <a:pt x="936427" y="1482130"/>
                </a:lnTo>
                <a:lnTo>
                  <a:pt x="936427" y="0"/>
                </a:lnTo>
                <a:close/>
                <a:moveTo>
                  <a:pt x="8390136" y="9078515"/>
                </a:moveTo>
                <a:moveTo>
                  <a:pt x="5264944" y="0"/>
                </a:moveTo>
                <a:lnTo>
                  <a:pt x="5264944" y="1482130"/>
                </a:lnTo>
                <a:lnTo>
                  <a:pt x="3553421" y="1482130"/>
                </a:lnTo>
                <a:lnTo>
                  <a:pt x="3553421" y="0"/>
                </a:lnTo>
                <a:close/>
                <a:moveTo>
                  <a:pt x="8390136" y="9078515"/>
                </a:moveTo>
              </a:path>
            </a:pathLst>
          </a:custGeom>
          <a:solidFill>
            <a:srgbClr val="EFEFE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15" name="Freeform 4415"/>
          <p:cNvSpPr/>
          <p:nvPr/>
        </p:nvSpPr>
        <p:spPr>
          <a:xfrm rot="0" flipH="0" flipV="0">
            <a:off x="6297612" y="8010726"/>
            <a:ext cx="84581" cy="134814"/>
          </a:xfrm>
          <a:custGeom>
            <a:pathLst>
              <a:path w="4229100" h="6740723">
                <a:moveTo>
                  <a:pt x="3826074" y="0"/>
                </a:moveTo>
                <a:cubicBezTo>
                  <a:pt x="3904655" y="0"/>
                  <a:pt x="3977018" y="5159"/>
                  <a:pt x="4043164" y="15478"/>
                </a:cubicBezTo>
                <a:cubicBezTo>
                  <a:pt x="4109310" y="25797"/>
                  <a:pt x="4171289" y="41341"/>
                  <a:pt x="4229100" y="62111"/>
                </a:cubicBezTo>
                <a:lnTo>
                  <a:pt x="4229100" y="1736328"/>
                </a:lnTo>
                <a:cubicBezTo>
                  <a:pt x="4125781" y="1715691"/>
                  <a:pt x="4025503" y="1700213"/>
                  <a:pt x="3928269" y="1689894"/>
                </a:cubicBezTo>
                <a:cubicBezTo>
                  <a:pt x="3831167" y="1679575"/>
                  <a:pt x="3716470" y="1674416"/>
                  <a:pt x="3584178" y="1674416"/>
                </a:cubicBezTo>
                <a:cubicBezTo>
                  <a:pt x="2976563" y="1674416"/>
                  <a:pt x="2526969" y="1860484"/>
                  <a:pt x="2235399" y="2232620"/>
                </a:cubicBezTo>
                <a:cubicBezTo>
                  <a:pt x="1943960" y="2604624"/>
                  <a:pt x="1798241" y="3102703"/>
                  <a:pt x="1798241" y="3726855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395214"/>
                </a:lnTo>
                <a:lnTo>
                  <a:pt x="1736328" y="1395214"/>
                </a:lnTo>
                <a:cubicBezTo>
                  <a:pt x="1926431" y="965266"/>
                  <a:pt x="2210594" y="625277"/>
                  <a:pt x="2588816" y="375245"/>
                </a:cubicBezTo>
                <a:cubicBezTo>
                  <a:pt x="2967170" y="125082"/>
                  <a:pt x="3379589" y="0"/>
                  <a:pt x="3826074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16" name="Freeform 4416"/>
          <p:cNvSpPr/>
          <p:nvPr/>
        </p:nvSpPr>
        <p:spPr>
          <a:xfrm rot="0" flipH="0" flipV="0">
            <a:off x="6397410" y="7964216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17" name="Freeform 4417"/>
          <p:cNvSpPr/>
          <p:nvPr/>
        </p:nvSpPr>
        <p:spPr>
          <a:xfrm rot="0" flipH="0" flipV="0">
            <a:off x="6457604" y="8010726"/>
            <a:ext cx="129480" cy="138410"/>
          </a:xfrm>
          <a:custGeom>
            <a:pathLst>
              <a:path w="6474024" h="6920507">
                <a:moveTo>
                  <a:pt x="3348633" y="0"/>
                </a:moveTo>
                <a:cubicBezTo>
                  <a:pt x="4196093" y="0"/>
                  <a:pt x="4910204" y="219141"/>
                  <a:pt x="5490964" y="657423"/>
                </a:cubicBezTo>
                <a:cubicBezTo>
                  <a:pt x="6071857" y="1095573"/>
                  <a:pt x="6387108" y="1705306"/>
                  <a:pt x="6436717" y="2486620"/>
                </a:cubicBezTo>
                <a:lnTo>
                  <a:pt x="4669433" y="2486620"/>
                </a:lnTo>
                <a:cubicBezTo>
                  <a:pt x="4615723" y="2110515"/>
                  <a:pt x="4477213" y="1828403"/>
                  <a:pt x="4253905" y="1640284"/>
                </a:cubicBezTo>
                <a:cubicBezTo>
                  <a:pt x="4030729" y="1452166"/>
                  <a:pt x="3724804" y="1358106"/>
                  <a:pt x="3336131" y="1358106"/>
                </a:cubicBezTo>
                <a:cubicBezTo>
                  <a:pt x="2852473" y="1358106"/>
                  <a:pt x="2476236" y="1556544"/>
                  <a:pt x="2207419" y="1953419"/>
                </a:cubicBezTo>
                <a:cubicBezTo>
                  <a:pt x="1938735" y="2350294"/>
                  <a:pt x="1804392" y="2862924"/>
                  <a:pt x="1804392" y="3491309"/>
                </a:cubicBezTo>
                <a:cubicBezTo>
                  <a:pt x="1804392" y="4119695"/>
                  <a:pt x="1936684" y="4622006"/>
                  <a:pt x="2201267" y="4998244"/>
                </a:cubicBezTo>
                <a:cubicBezTo>
                  <a:pt x="2465851" y="5374349"/>
                  <a:pt x="2831770" y="5562402"/>
                  <a:pt x="3299024" y="5562402"/>
                </a:cubicBezTo>
                <a:cubicBezTo>
                  <a:pt x="3699999" y="5562402"/>
                  <a:pt x="4024511" y="5447705"/>
                  <a:pt x="4272558" y="5218311"/>
                </a:cubicBezTo>
                <a:cubicBezTo>
                  <a:pt x="4520605" y="4988917"/>
                  <a:pt x="4675651" y="4657130"/>
                  <a:pt x="4737695" y="4222948"/>
                </a:cubicBezTo>
                <a:lnTo>
                  <a:pt x="6474024" y="4222948"/>
                </a:lnTo>
                <a:cubicBezTo>
                  <a:pt x="6354035" y="5091179"/>
                  <a:pt x="6014971" y="5757863"/>
                  <a:pt x="5456833" y="6223000"/>
                </a:cubicBezTo>
                <a:cubicBezTo>
                  <a:pt x="4898827" y="6688005"/>
                  <a:pt x="4183658" y="6920507"/>
                  <a:pt x="3311327" y="6920507"/>
                </a:cubicBezTo>
                <a:cubicBezTo>
                  <a:pt x="2335676" y="6920507"/>
                  <a:pt x="1539875" y="6607373"/>
                  <a:pt x="923925" y="5981105"/>
                </a:cubicBezTo>
                <a:cubicBezTo>
                  <a:pt x="307975" y="5354704"/>
                  <a:pt x="0" y="4545409"/>
                  <a:pt x="0" y="3553222"/>
                </a:cubicBezTo>
                <a:cubicBezTo>
                  <a:pt x="0" y="2490788"/>
                  <a:pt x="302816" y="1633009"/>
                  <a:pt x="908447" y="979884"/>
                </a:cubicBezTo>
                <a:cubicBezTo>
                  <a:pt x="1514078" y="326628"/>
                  <a:pt x="2327474" y="0"/>
                  <a:pt x="3348633" y="0"/>
                </a:cubicBezTo>
                <a:close/>
                <a:moveTo>
                  <a:pt x="6256933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18" name="Freeform 4418"/>
          <p:cNvSpPr/>
          <p:nvPr/>
        </p:nvSpPr>
        <p:spPr>
          <a:xfrm rot="0" flipH="0" flipV="0">
            <a:off x="6607492" y="7964216"/>
            <a:ext cx="123154" cy="181324"/>
          </a:xfrm>
          <a:custGeom>
            <a:pathLst>
              <a:path w="6157714" h="9066212">
                <a:moveTo>
                  <a:pt x="1798241" y="0"/>
                </a:moveTo>
                <a:lnTo>
                  <a:pt x="1798241" y="3416895"/>
                </a:lnTo>
                <a:lnTo>
                  <a:pt x="1841699" y="3416895"/>
                </a:lnTo>
                <a:cubicBezTo>
                  <a:pt x="2031934" y="3090267"/>
                  <a:pt x="2301677" y="2826742"/>
                  <a:pt x="2650927" y="2626320"/>
                </a:cubicBezTo>
                <a:cubicBezTo>
                  <a:pt x="3000309" y="2425766"/>
                  <a:pt x="3373438" y="2325489"/>
                  <a:pt x="3770313" y="2325489"/>
                </a:cubicBezTo>
                <a:cubicBezTo>
                  <a:pt x="4605338" y="2325489"/>
                  <a:pt x="5211961" y="2538412"/>
                  <a:pt x="5590183" y="2964259"/>
                </a:cubicBezTo>
                <a:cubicBezTo>
                  <a:pt x="5968537" y="3390106"/>
                  <a:pt x="6157714" y="4055666"/>
                  <a:pt x="6157714" y="4960937"/>
                </a:cubicBezTo>
                <a:lnTo>
                  <a:pt x="6157714" y="9066212"/>
                </a:lnTo>
                <a:lnTo>
                  <a:pt x="4353124" y="9066212"/>
                </a:lnTo>
                <a:lnTo>
                  <a:pt x="4353124" y="5302052"/>
                </a:lnTo>
                <a:cubicBezTo>
                  <a:pt x="4353124" y="4789421"/>
                  <a:pt x="4265282" y="4401873"/>
                  <a:pt x="4089599" y="4139406"/>
                </a:cubicBezTo>
                <a:cubicBezTo>
                  <a:pt x="3913915" y="3876807"/>
                  <a:pt x="3617317" y="3745508"/>
                  <a:pt x="3199805" y="3745508"/>
                </a:cubicBezTo>
                <a:cubicBezTo>
                  <a:pt x="2699610" y="3745508"/>
                  <a:pt x="2340967" y="3894336"/>
                  <a:pt x="2123877" y="4191992"/>
                </a:cubicBezTo>
                <a:cubicBezTo>
                  <a:pt x="1906786" y="4489648"/>
                  <a:pt x="1798241" y="4946518"/>
                  <a:pt x="1798241" y="5562600"/>
                </a:cubicBezTo>
                <a:lnTo>
                  <a:pt x="179824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77833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19" name="Freeform 4419"/>
          <p:cNvSpPr/>
          <p:nvPr/>
        </p:nvSpPr>
        <p:spPr>
          <a:xfrm rot="0" flipH="0" flipV="0">
            <a:off x="6758852" y="7964216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20" name="Freeform 4420"/>
          <p:cNvSpPr/>
          <p:nvPr/>
        </p:nvSpPr>
        <p:spPr>
          <a:xfrm rot="0" flipH="0" flipV="0">
            <a:off x="6823138" y="8010726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21" name="Freeform 4421"/>
          <p:cNvSpPr/>
          <p:nvPr/>
        </p:nvSpPr>
        <p:spPr>
          <a:xfrm rot="0" flipH="0" flipV="0">
            <a:off x="7028485" y="8014199"/>
            <a:ext cx="134937" cy="177601"/>
          </a:xfrm>
          <a:custGeom>
            <a:pathLst>
              <a:path w="6746874" h="8880077">
                <a:moveTo>
                  <a:pt x="1934765" y="0"/>
                </a:moveTo>
                <a:lnTo>
                  <a:pt x="3423046" y="4495800"/>
                </a:lnTo>
                <a:lnTo>
                  <a:pt x="3447850" y="4495800"/>
                </a:lnTo>
                <a:lnTo>
                  <a:pt x="4880371" y="0"/>
                </a:lnTo>
                <a:lnTo>
                  <a:pt x="6746874" y="0"/>
                </a:lnTo>
                <a:lnTo>
                  <a:pt x="3956247" y="7515819"/>
                </a:lnTo>
                <a:cubicBezTo>
                  <a:pt x="3790883" y="7954102"/>
                  <a:pt x="3536618" y="8291048"/>
                  <a:pt x="3193454" y="8526660"/>
                </a:cubicBezTo>
                <a:cubicBezTo>
                  <a:pt x="2850421" y="8762271"/>
                  <a:pt x="2406054" y="8880077"/>
                  <a:pt x="1860350" y="8880077"/>
                </a:cubicBezTo>
                <a:cubicBezTo>
                  <a:pt x="1599868" y="8880077"/>
                  <a:pt x="1379669" y="8873859"/>
                  <a:pt x="1199752" y="8861424"/>
                </a:cubicBezTo>
                <a:cubicBezTo>
                  <a:pt x="1019968" y="8849121"/>
                  <a:pt x="835024" y="8832650"/>
                  <a:pt x="644921" y="8812013"/>
                </a:cubicBezTo>
                <a:lnTo>
                  <a:pt x="644921" y="7329883"/>
                </a:lnTo>
                <a:cubicBezTo>
                  <a:pt x="863996" y="7354622"/>
                  <a:pt x="1043780" y="7371092"/>
                  <a:pt x="1184274" y="7379294"/>
                </a:cubicBezTo>
                <a:cubicBezTo>
                  <a:pt x="1324900" y="7387629"/>
                  <a:pt x="1459308" y="7391796"/>
                  <a:pt x="1587499" y="7391796"/>
                </a:cubicBezTo>
                <a:cubicBezTo>
                  <a:pt x="1843748" y="7391796"/>
                  <a:pt x="2042119" y="7313215"/>
                  <a:pt x="2182613" y="7156052"/>
                </a:cubicBezTo>
                <a:cubicBezTo>
                  <a:pt x="2323239" y="6999022"/>
                  <a:pt x="2393552" y="6802701"/>
                  <a:pt x="2393552" y="6567090"/>
                </a:cubicBezTo>
                <a:cubicBezTo>
                  <a:pt x="2393552" y="6505046"/>
                  <a:pt x="2389385" y="6444059"/>
                  <a:pt x="2381050" y="6384131"/>
                </a:cubicBezTo>
                <a:cubicBezTo>
                  <a:pt x="2372848" y="6324203"/>
                  <a:pt x="2350160" y="6248731"/>
                  <a:pt x="2312986" y="6157714"/>
                </a:cubicBezTo>
                <a:lnTo>
                  <a:pt x="0" y="0"/>
                </a:lnTo>
                <a:close/>
                <a:moveTo>
                  <a:pt x="6647655" y="6567090"/>
                </a:moveTo>
              </a:path>
            </a:pathLst>
          </a:custGeom>
          <a:solidFill>
            <a:srgbClr val="EFEFE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22" name="Freeform 4422"/>
          <p:cNvSpPr/>
          <p:nvPr/>
        </p:nvSpPr>
        <p:spPr>
          <a:xfrm rot="0" flipH="0" flipV="0">
            <a:off x="7176682" y="7964216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23" name="Freeform 4423"/>
          <p:cNvSpPr/>
          <p:nvPr/>
        </p:nvSpPr>
        <p:spPr>
          <a:xfrm rot="0" flipH="0" flipV="0">
            <a:off x="7241960" y="7964216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24" name="Freeform 4424"/>
          <p:cNvSpPr/>
          <p:nvPr/>
        </p:nvSpPr>
        <p:spPr>
          <a:xfrm rot="0" flipH="0" flipV="0">
            <a:off x="7302154" y="8010726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25" name="Freeform 4425"/>
          <p:cNvSpPr/>
          <p:nvPr/>
        </p:nvSpPr>
        <p:spPr>
          <a:xfrm rot="0" flipH="0" flipV="0">
            <a:off x="7461185" y="8010726"/>
            <a:ext cx="133572" cy="181074"/>
          </a:xfrm>
          <a:custGeom>
            <a:pathLst>
              <a:path w="6678613" h="9053710">
                <a:moveTo>
                  <a:pt x="3695899" y="0"/>
                </a:moveTo>
                <a:cubicBezTo>
                  <a:pt x="4626041" y="0"/>
                  <a:pt x="5355696" y="325570"/>
                  <a:pt x="5884863" y="976709"/>
                </a:cubicBezTo>
                <a:cubicBezTo>
                  <a:pt x="6414030" y="1627849"/>
                  <a:pt x="6678613" y="2478418"/>
                  <a:pt x="6678613" y="3528417"/>
                </a:cubicBezTo>
                <a:cubicBezTo>
                  <a:pt x="6678613" y="4499967"/>
                  <a:pt x="6418130" y="5308203"/>
                  <a:pt x="5897166" y="5953125"/>
                </a:cubicBezTo>
                <a:cubicBezTo>
                  <a:pt x="5376334" y="6598047"/>
                  <a:pt x="4675651" y="6920507"/>
                  <a:pt x="3795117" y="6920507"/>
                </a:cubicBezTo>
                <a:cubicBezTo>
                  <a:pt x="3394141" y="6920507"/>
                  <a:pt x="3020021" y="6834716"/>
                  <a:pt x="2672755" y="6663134"/>
                </a:cubicBezTo>
                <a:cubicBezTo>
                  <a:pt x="2325489" y="6491552"/>
                  <a:pt x="2044369" y="6246614"/>
                  <a:pt x="1829396" y="5928320"/>
                </a:cubicBezTo>
                <a:lnTo>
                  <a:pt x="1798241" y="5928320"/>
                </a:lnTo>
                <a:lnTo>
                  <a:pt x="1798241" y="9053710"/>
                </a:lnTo>
                <a:lnTo>
                  <a:pt x="0" y="9053710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10841"/>
                </a:lnTo>
                <a:lnTo>
                  <a:pt x="1736328" y="1010841"/>
                </a:lnTo>
                <a:cubicBezTo>
                  <a:pt x="1951302" y="667676"/>
                  <a:pt x="2225146" y="413412"/>
                  <a:pt x="2557860" y="248047"/>
                </a:cubicBezTo>
                <a:cubicBezTo>
                  <a:pt x="2890706" y="82683"/>
                  <a:pt x="3270052" y="0"/>
                  <a:pt x="3695899" y="0"/>
                </a:cubicBezTo>
                <a:close/>
                <a:moveTo>
                  <a:pt x="6052344" y="6740723"/>
                </a:moveTo>
                <a:moveTo>
                  <a:pt x="1736328" y="3478808"/>
                </a:moveTo>
                <a:cubicBezTo>
                  <a:pt x="1736328" y="4107193"/>
                  <a:pt x="1870671" y="4611555"/>
                  <a:pt x="2139355" y="4991894"/>
                </a:cubicBezTo>
                <a:cubicBezTo>
                  <a:pt x="2408039" y="5372232"/>
                  <a:pt x="2798696" y="5562402"/>
                  <a:pt x="3311327" y="5562402"/>
                </a:cubicBezTo>
                <a:cubicBezTo>
                  <a:pt x="3811654" y="5562402"/>
                  <a:pt x="4197152" y="5380501"/>
                  <a:pt x="4467821" y="5016698"/>
                </a:cubicBezTo>
                <a:cubicBezTo>
                  <a:pt x="4738621" y="4652896"/>
                  <a:pt x="4874022" y="4140266"/>
                  <a:pt x="4874022" y="3478808"/>
                </a:cubicBezTo>
                <a:cubicBezTo>
                  <a:pt x="4874022" y="2850423"/>
                  <a:pt x="4739680" y="2339909"/>
                  <a:pt x="4470996" y="1947267"/>
                </a:cubicBezTo>
                <a:cubicBezTo>
                  <a:pt x="4202311" y="1554493"/>
                  <a:pt x="3807487" y="1358106"/>
                  <a:pt x="3286522" y="1358106"/>
                </a:cubicBezTo>
                <a:cubicBezTo>
                  <a:pt x="2790428" y="1358106"/>
                  <a:pt x="2408039" y="1544174"/>
                  <a:pt x="2139355" y="1916311"/>
                </a:cubicBezTo>
                <a:cubicBezTo>
                  <a:pt x="1870671" y="2288315"/>
                  <a:pt x="1736328" y="2809148"/>
                  <a:pt x="1736328" y="3478808"/>
                </a:cubicBezTo>
                <a:close/>
                <a:moveTo>
                  <a:pt x="2573536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26" name="Freeform 4426"/>
          <p:cNvSpPr/>
          <p:nvPr/>
        </p:nvSpPr>
        <p:spPr>
          <a:xfrm rot="0" flipH="0" flipV="0">
            <a:off x="7617118" y="7964216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27" name="Freeform 4427"/>
          <p:cNvSpPr/>
          <p:nvPr/>
        </p:nvSpPr>
        <p:spPr>
          <a:xfrm rot="0" flipH="0" flipV="0">
            <a:off x="7674955" y="8010726"/>
            <a:ext cx="121665" cy="13841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28" name="Freeform 4428"/>
          <p:cNvSpPr/>
          <p:nvPr/>
        </p:nvSpPr>
        <p:spPr>
          <a:xfrm rot="0" flipH="0" flipV="0">
            <a:off x="7805522" y="7974884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EFEFE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29" name="Freeform 4429"/>
          <p:cNvSpPr/>
          <p:nvPr/>
        </p:nvSpPr>
        <p:spPr>
          <a:xfrm rot="0" flipH="0" flipV="0">
            <a:off x="7902102" y="8010726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30" name="Freeform 4430"/>
          <p:cNvSpPr/>
          <p:nvPr/>
        </p:nvSpPr>
        <p:spPr>
          <a:xfrm rot="0" flipH="0" flipV="0">
            <a:off x="8054684" y="8010726"/>
            <a:ext cx="121665" cy="13841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31" name="Freeform 4431"/>
          <p:cNvSpPr/>
          <p:nvPr/>
        </p:nvSpPr>
        <p:spPr>
          <a:xfrm rot="0" flipH="0" flipV="0">
            <a:off x="8191082" y="8010726"/>
            <a:ext cx="121665" cy="13841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32" name="Freeform 4432"/>
          <p:cNvSpPr/>
          <p:nvPr/>
        </p:nvSpPr>
        <p:spPr>
          <a:xfrm rot="0" flipH="0" flipV="0">
            <a:off x="8328350" y="8010726"/>
            <a:ext cx="127992" cy="13841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33" name="Rectangle 4433"/>
          <p:cNvSpPr/>
          <p:nvPr/>
        </p:nvSpPr>
        <p:spPr>
          <a:xfrm rot="0" flipH="0" flipV="0">
            <a:off x="5972948" y="8216092"/>
            <a:ext cx="3465169" cy="738895"/>
          </a:xfrm>
          <a:prstGeom prst="rect">
            <a:avLst/>
          </a:prstGeom>
        </p:spPr>
      </p:sp>
      <p:sp>
        <p:nvSpPr>
          <p:cNvPr id="4434" name="Freeform 4434"/>
          <p:cNvSpPr/>
          <p:nvPr/>
        </p:nvSpPr>
        <p:spPr>
          <a:xfrm rot="0" flipH="0" flipV="0">
            <a:off x="5986937" y="8256513"/>
            <a:ext cx="110134" cy="145059"/>
          </a:xfrm>
          <a:custGeom>
            <a:pathLst>
              <a:path w="6883400" h="9066212">
                <a:moveTo>
                  <a:pt x="6784181" y="0"/>
                </a:moveTo>
                <a:lnTo>
                  <a:pt x="6784181" y="1674416"/>
                </a:lnTo>
                <a:lnTo>
                  <a:pt x="1996877" y="1674416"/>
                </a:lnTo>
                <a:lnTo>
                  <a:pt x="1996877" y="3615333"/>
                </a:lnTo>
                <a:lnTo>
                  <a:pt x="6387306" y="3615333"/>
                </a:lnTo>
                <a:lnTo>
                  <a:pt x="6387306" y="5165725"/>
                </a:lnTo>
                <a:lnTo>
                  <a:pt x="1996877" y="5165725"/>
                </a:lnTo>
                <a:lnTo>
                  <a:pt x="1996877" y="7391797"/>
                </a:lnTo>
                <a:lnTo>
                  <a:pt x="6883400" y="7391797"/>
                </a:lnTo>
                <a:lnTo>
                  <a:pt x="688340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35" name="Freeform 4435"/>
          <p:cNvSpPr/>
          <p:nvPr/>
        </p:nvSpPr>
        <p:spPr>
          <a:xfrm rot="0" flipH="0" flipV="0">
            <a:off x="6101951" y="8265048"/>
            <a:ext cx="67468" cy="137715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36" name="Freeform 4436"/>
          <p:cNvSpPr/>
          <p:nvPr/>
        </p:nvSpPr>
        <p:spPr>
          <a:xfrm rot="0" flipH="0" flipV="0">
            <a:off x="6178142" y="8293721"/>
            <a:ext cx="97332" cy="110728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37" name="Freeform 4437"/>
          <p:cNvSpPr/>
          <p:nvPr/>
        </p:nvSpPr>
        <p:spPr>
          <a:xfrm rot="0" flipH="0" flipV="0">
            <a:off x="6293213" y="8256513"/>
            <a:ext cx="28873" cy="145059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38" name="Freeform 4438"/>
          <p:cNvSpPr/>
          <p:nvPr/>
        </p:nvSpPr>
        <p:spPr>
          <a:xfrm rot="0" flipH="0" flipV="0">
            <a:off x="6344642" y="8293721"/>
            <a:ext cx="98523" cy="107851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39" name="Freeform 4439"/>
          <p:cNvSpPr/>
          <p:nvPr/>
        </p:nvSpPr>
        <p:spPr>
          <a:xfrm rot="0" flipH="0" flipV="0">
            <a:off x="6516064" y="8293721"/>
            <a:ext cx="97332" cy="110728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40" name="Freeform 4440"/>
          <p:cNvSpPr/>
          <p:nvPr/>
        </p:nvSpPr>
        <p:spPr>
          <a:xfrm rot="0" flipH="0" flipV="0">
            <a:off x="6630341" y="8296499"/>
            <a:ext cx="98523" cy="107949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41" name="Freeform 4441"/>
          <p:cNvSpPr/>
          <p:nvPr/>
        </p:nvSpPr>
        <p:spPr>
          <a:xfrm rot="0" flipH="0" flipV="0">
            <a:off x="6750636" y="8293721"/>
            <a:ext cx="106857" cy="144859"/>
          </a:xfrm>
          <a:custGeom>
            <a:pathLst>
              <a:path w="6678613" h="9053710">
                <a:moveTo>
                  <a:pt x="3695899" y="0"/>
                </a:moveTo>
                <a:cubicBezTo>
                  <a:pt x="4626041" y="0"/>
                  <a:pt x="5355696" y="325570"/>
                  <a:pt x="5884863" y="976709"/>
                </a:cubicBezTo>
                <a:cubicBezTo>
                  <a:pt x="6414030" y="1627849"/>
                  <a:pt x="6678613" y="2478418"/>
                  <a:pt x="6678613" y="3528417"/>
                </a:cubicBezTo>
                <a:cubicBezTo>
                  <a:pt x="6678613" y="4499967"/>
                  <a:pt x="6418130" y="5308203"/>
                  <a:pt x="5897166" y="5953125"/>
                </a:cubicBezTo>
                <a:cubicBezTo>
                  <a:pt x="5376334" y="6598047"/>
                  <a:pt x="4675651" y="6920507"/>
                  <a:pt x="3795117" y="6920507"/>
                </a:cubicBezTo>
                <a:cubicBezTo>
                  <a:pt x="3394141" y="6920507"/>
                  <a:pt x="3020021" y="6834716"/>
                  <a:pt x="2672755" y="6663134"/>
                </a:cubicBezTo>
                <a:cubicBezTo>
                  <a:pt x="2325489" y="6491552"/>
                  <a:pt x="2044369" y="6246614"/>
                  <a:pt x="1829396" y="5928320"/>
                </a:cubicBezTo>
                <a:lnTo>
                  <a:pt x="1798241" y="5928320"/>
                </a:lnTo>
                <a:lnTo>
                  <a:pt x="1798241" y="9053710"/>
                </a:lnTo>
                <a:lnTo>
                  <a:pt x="0" y="9053710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10841"/>
                </a:lnTo>
                <a:lnTo>
                  <a:pt x="1736328" y="1010841"/>
                </a:lnTo>
                <a:cubicBezTo>
                  <a:pt x="1951302" y="667676"/>
                  <a:pt x="2225146" y="413412"/>
                  <a:pt x="2557860" y="248047"/>
                </a:cubicBezTo>
                <a:cubicBezTo>
                  <a:pt x="2890706" y="82683"/>
                  <a:pt x="3270052" y="0"/>
                  <a:pt x="3695899" y="0"/>
                </a:cubicBezTo>
                <a:close/>
                <a:moveTo>
                  <a:pt x="6052344" y="6740723"/>
                </a:moveTo>
                <a:moveTo>
                  <a:pt x="1736328" y="3478808"/>
                </a:moveTo>
                <a:cubicBezTo>
                  <a:pt x="1736328" y="4107193"/>
                  <a:pt x="1870671" y="4611555"/>
                  <a:pt x="2139355" y="4991894"/>
                </a:cubicBezTo>
                <a:cubicBezTo>
                  <a:pt x="2408039" y="5372232"/>
                  <a:pt x="2798696" y="5562402"/>
                  <a:pt x="3311327" y="5562402"/>
                </a:cubicBezTo>
                <a:cubicBezTo>
                  <a:pt x="3811654" y="5562402"/>
                  <a:pt x="4197152" y="5380501"/>
                  <a:pt x="4467821" y="5016698"/>
                </a:cubicBezTo>
                <a:cubicBezTo>
                  <a:pt x="4738621" y="4652896"/>
                  <a:pt x="4874022" y="4140266"/>
                  <a:pt x="4874022" y="3478808"/>
                </a:cubicBezTo>
                <a:cubicBezTo>
                  <a:pt x="4874022" y="2850423"/>
                  <a:pt x="4739680" y="2339909"/>
                  <a:pt x="4470996" y="1947267"/>
                </a:cubicBezTo>
                <a:cubicBezTo>
                  <a:pt x="4202311" y="1554493"/>
                  <a:pt x="3807487" y="1358106"/>
                  <a:pt x="3286522" y="1358106"/>
                </a:cubicBezTo>
                <a:cubicBezTo>
                  <a:pt x="2790428" y="1358106"/>
                  <a:pt x="2408039" y="1544174"/>
                  <a:pt x="2139355" y="1916311"/>
                </a:cubicBezTo>
                <a:cubicBezTo>
                  <a:pt x="1870671" y="2288315"/>
                  <a:pt x="1736328" y="2809148"/>
                  <a:pt x="1736328" y="3478808"/>
                </a:cubicBezTo>
                <a:close/>
                <a:moveTo>
                  <a:pt x="2573536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42" name="Freeform 4442"/>
          <p:cNvSpPr/>
          <p:nvPr/>
        </p:nvSpPr>
        <p:spPr>
          <a:xfrm rot="0" flipH="0" flipV="0">
            <a:off x="6869428" y="8293721"/>
            <a:ext cx="104873" cy="110728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43" name="Freeform 4443"/>
          <p:cNvSpPr/>
          <p:nvPr/>
        </p:nvSpPr>
        <p:spPr>
          <a:xfrm rot="0" flipH="0" flipV="0">
            <a:off x="6991225" y="8293721"/>
            <a:ext cx="67665" cy="107851"/>
          </a:xfrm>
          <a:custGeom>
            <a:pathLst>
              <a:path w="4229100" h="6740723">
                <a:moveTo>
                  <a:pt x="3826074" y="0"/>
                </a:moveTo>
                <a:cubicBezTo>
                  <a:pt x="3904655" y="0"/>
                  <a:pt x="3977018" y="5159"/>
                  <a:pt x="4043164" y="15478"/>
                </a:cubicBezTo>
                <a:cubicBezTo>
                  <a:pt x="4109310" y="25797"/>
                  <a:pt x="4171289" y="41341"/>
                  <a:pt x="4229100" y="62111"/>
                </a:cubicBezTo>
                <a:lnTo>
                  <a:pt x="4229100" y="1736328"/>
                </a:lnTo>
                <a:cubicBezTo>
                  <a:pt x="4125781" y="1715691"/>
                  <a:pt x="4025503" y="1700213"/>
                  <a:pt x="3928269" y="1689894"/>
                </a:cubicBezTo>
                <a:cubicBezTo>
                  <a:pt x="3831167" y="1679575"/>
                  <a:pt x="3716470" y="1674416"/>
                  <a:pt x="3584178" y="1674416"/>
                </a:cubicBezTo>
                <a:cubicBezTo>
                  <a:pt x="2976563" y="1674416"/>
                  <a:pt x="2526969" y="1860484"/>
                  <a:pt x="2235399" y="2232620"/>
                </a:cubicBezTo>
                <a:cubicBezTo>
                  <a:pt x="1943960" y="2604624"/>
                  <a:pt x="1798241" y="3102703"/>
                  <a:pt x="1798241" y="3726855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395214"/>
                </a:lnTo>
                <a:lnTo>
                  <a:pt x="1736328" y="1395214"/>
                </a:lnTo>
                <a:cubicBezTo>
                  <a:pt x="1926431" y="965266"/>
                  <a:pt x="2210594" y="625277"/>
                  <a:pt x="2588816" y="375245"/>
                </a:cubicBezTo>
                <a:cubicBezTo>
                  <a:pt x="2967170" y="125082"/>
                  <a:pt x="3379589" y="0"/>
                  <a:pt x="3826074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44" name="Freeform 4444"/>
          <p:cNvSpPr/>
          <p:nvPr/>
        </p:nvSpPr>
        <p:spPr>
          <a:xfrm rot="0" flipH="0" flipV="0">
            <a:off x="7065110" y="8293721"/>
            <a:ext cx="97332" cy="110728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45" name="Freeform 4445"/>
          <p:cNvSpPr/>
          <p:nvPr/>
        </p:nvSpPr>
        <p:spPr>
          <a:xfrm rot="0" flipH="0" flipV="0">
            <a:off x="7167085" y="8296499"/>
            <a:ext cx="107950" cy="142081"/>
          </a:xfrm>
          <a:custGeom>
            <a:pathLst>
              <a:path w="6746874" h="8880077">
                <a:moveTo>
                  <a:pt x="1934765" y="0"/>
                </a:moveTo>
                <a:lnTo>
                  <a:pt x="3423046" y="4495800"/>
                </a:lnTo>
                <a:lnTo>
                  <a:pt x="3447850" y="4495800"/>
                </a:lnTo>
                <a:lnTo>
                  <a:pt x="4880371" y="0"/>
                </a:lnTo>
                <a:lnTo>
                  <a:pt x="6746874" y="0"/>
                </a:lnTo>
                <a:lnTo>
                  <a:pt x="3956247" y="7515819"/>
                </a:lnTo>
                <a:cubicBezTo>
                  <a:pt x="3790883" y="7954102"/>
                  <a:pt x="3536618" y="8291048"/>
                  <a:pt x="3193454" y="8526660"/>
                </a:cubicBezTo>
                <a:cubicBezTo>
                  <a:pt x="2850421" y="8762271"/>
                  <a:pt x="2406054" y="8880077"/>
                  <a:pt x="1860350" y="8880077"/>
                </a:cubicBezTo>
                <a:cubicBezTo>
                  <a:pt x="1599868" y="8880077"/>
                  <a:pt x="1379669" y="8873859"/>
                  <a:pt x="1199752" y="8861424"/>
                </a:cubicBezTo>
                <a:cubicBezTo>
                  <a:pt x="1019968" y="8849121"/>
                  <a:pt x="835024" y="8832650"/>
                  <a:pt x="644921" y="8812013"/>
                </a:cubicBezTo>
                <a:lnTo>
                  <a:pt x="644921" y="7329883"/>
                </a:lnTo>
                <a:cubicBezTo>
                  <a:pt x="863996" y="7354622"/>
                  <a:pt x="1043780" y="7371092"/>
                  <a:pt x="1184274" y="7379294"/>
                </a:cubicBezTo>
                <a:cubicBezTo>
                  <a:pt x="1324900" y="7387629"/>
                  <a:pt x="1459308" y="7391796"/>
                  <a:pt x="1587499" y="7391796"/>
                </a:cubicBezTo>
                <a:cubicBezTo>
                  <a:pt x="1843748" y="7391796"/>
                  <a:pt x="2042119" y="7313215"/>
                  <a:pt x="2182613" y="7156052"/>
                </a:cubicBezTo>
                <a:cubicBezTo>
                  <a:pt x="2323239" y="6999022"/>
                  <a:pt x="2393552" y="6802701"/>
                  <a:pt x="2393552" y="6567090"/>
                </a:cubicBezTo>
                <a:cubicBezTo>
                  <a:pt x="2393552" y="6505046"/>
                  <a:pt x="2389385" y="6444059"/>
                  <a:pt x="2381050" y="6384131"/>
                </a:cubicBezTo>
                <a:cubicBezTo>
                  <a:pt x="2372848" y="6324203"/>
                  <a:pt x="2350160" y="6248731"/>
                  <a:pt x="2312986" y="6157714"/>
                </a:cubicBezTo>
                <a:lnTo>
                  <a:pt x="0" y="0"/>
                </a:lnTo>
                <a:close/>
                <a:moveTo>
                  <a:pt x="6647655" y="6567090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46" name="Freeform 4446"/>
          <p:cNvSpPr/>
          <p:nvPr/>
        </p:nvSpPr>
        <p:spPr>
          <a:xfrm rot="0" flipH="0" flipV="0">
            <a:off x="7285642" y="8293721"/>
            <a:ext cx="160534" cy="107851"/>
          </a:xfrm>
          <a:custGeom>
            <a:pathLst>
              <a:path w="10033396" h="6740723">
                <a:moveTo>
                  <a:pt x="3733006" y="0"/>
                </a:moveTo>
                <a:cubicBezTo>
                  <a:pt x="4220897" y="0"/>
                  <a:pt x="4623990" y="94059"/>
                  <a:pt x="4942284" y="282178"/>
                </a:cubicBezTo>
                <a:cubicBezTo>
                  <a:pt x="5260578" y="470297"/>
                  <a:pt x="5496255" y="740040"/>
                  <a:pt x="5649317" y="1091406"/>
                </a:cubicBezTo>
                <a:cubicBezTo>
                  <a:pt x="5897364" y="740040"/>
                  <a:pt x="6190853" y="470297"/>
                  <a:pt x="6529784" y="282178"/>
                </a:cubicBezTo>
                <a:cubicBezTo>
                  <a:pt x="6868848" y="94059"/>
                  <a:pt x="7238867" y="0"/>
                  <a:pt x="7639843" y="0"/>
                </a:cubicBezTo>
                <a:cubicBezTo>
                  <a:pt x="8433593" y="0"/>
                  <a:pt x="9030956" y="202605"/>
                  <a:pt x="9431932" y="607814"/>
                </a:cubicBezTo>
                <a:cubicBezTo>
                  <a:pt x="9832909" y="1012891"/>
                  <a:pt x="10033396" y="1573014"/>
                  <a:pt x="10033396" y="2288183"/>
                </a:cubicBezTo>
                <a:lnTo>
                  <a:pt x="10033396" y="6740723"/>
                </a:lnTo>
                <a:lnTo>
                  <a:pt x="8229004" y="6740723"/>
                </a:lnTo>
                <a:lnTo>
                  <a:pt x="8229004" y="2945606"/>
                </a:lnTo>
                <a:cubicBezTo>
                  <a:pt x="8229004" y="2346193"/>
                  <a:pt x="8141096" y="1942108"/>
                  <a:pt x="7965281" y="1733352"/>
                </a:cubicBezTo>
                <a:cubicBezTo>
                  <a:pt x="7789598" y="1524463"/>
                  <a:pt x="7509536" y="1420019"/>
                  <a:pt x="7125096" y="1420019"/>
                </a:cubicBezTo>
                <a:cubicBezTo>
                  <a:pt x="6720020" y="1420019"/>
                  <a:pt x="6417204" y="1556478"/>
                  <a:pt x="6216650" y="1829395"/>
                </a:cubicBezTo>
                <a:cubicBezTo>
                  <a:pt x="6016095" y="2102181"/>
                  <a:pt x="5915818" y="2501106"/>
                  <a:pt x="5915818" y="3026172"/>
                </a:cubicBezTo>
                <a:lnTo>
                  <a:pt x="5915818" y="6740723"/>
                </a:lnTo>
                <a:lnTo>
                  <a:pt x="4111426" y="6740723"/>
                </a:lnTo>
                <a:lnTo>
                  <a:pt x="4111426" y="2697559"/>
                </a:lnTo>
                <a:cubicBezTo>
                  <a:pt x="4111426" y="2263510"/>
                  <a:pt x="4028744" y="1942108"/>
                  <a:pt x="3863379" y="1733352"/>
                </a:cubicBezTo>
                <a:cubicBezTo>
                  <a:pt x="3698015" y="1524463"/>
                  <a:pt x="3418946" y="1420019"/>
                  <a:pt x="3026171" y="1420019"/>
                </a:cubicBezTo>
                <a:cubicBezTo>
                  <a:pt x="2683007" y="1420019"/>
                  <a:pt x="2393619" y="1552310"/>
                  <a:pt x="2158007" y="1816894"/>
                </a:cubicBezTo>
                <a:cubicBezTo>
                  <a:pt x="1922396" y="2081477"/>
                  <a:pt x="1804590" y="2439128"/>
                  <a:pt x="1804590" y="2889845"/>
                </a:cubicBezTo>
                <a:lnTo>
                  <a:pt x="1804590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699021" y="173633"/>
                </a:lnTo>
                <a:lnTo>
                  <a:pt x="1699021" y="1066602"/>
                </a:lnTo>
                <a:lnTo>
                  <a:pt x="1723826" y="1066602"/>
                </a:lnTo>
                <a:cubicBezTo>
                  <a:pt x="1980207" y="706901"/>
                  <a:pt x="2276871" y="439209"/>
                  <a:pt x="2613818" y="263525"/>
                </a:cubicBezTo>
                <a:cubicBezTo>
                  <a:pt x="2950765" y="87842"/>
                  <a:pt x="3323828" y="0"/>
                  <a:pt x="3733006" y="0"/>
                </a:cubicBezTo>
                <a:close/>
                <a:moveTo>
                  <a:pt x="6002734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47" name="Freeform 4447"/>
          <p:cNvSpPr/>
          <p:nvPr/>
        </p:nvSpPr>
        <p:spPr>
          <a:xfrm rot="0" flipH="0" flipV="0">
            <a:off x="7469538" y="8293721"/>
            <a:ext cx="160534" cy="107851"/>
          </a:xfrm>
          <a:custGeom>
            <a:pathLst>
              <a:path w="10033396" h="6740723">
                <a:moveTo>
                  <a:pt x="3733006" y="0"/>
                </a:moveTo>
                <a:cubicBezTo>
                  <a:pt x="4220897" y="0"/>
                  <a:pt x="4623990" y="94059"/>
                  <a:pt x="4942284" y="282178"/>
                </a:cubicBezTo>
                <a:cubicBezTo>
                  <a:pt x="5260578" y="470297"/>
                  <a:pt x="5496255" y="740040"/>
                  <a:pt x="5649317" y="1091406"/>
                </a:cubicBezTo>
                <a:cubicBezTo>
                  <a:pt x="5897364" y="740040"/>
                  <a:pt x="6190853" y="470297"/>
                  <a:pt x="6529784" y="282178"/>
                </a:cubicBezTo>
                <a:cubicBezTo>
                  <a:pt x="6868848" y="94059"/>
                  <a:pt x="7238867" y="0"/>
                  <a:pt x="7639843" y="0"/>
                </a:cubicBezTo>
                <a:cubicBezTo>
                  <a:pt x="8433593" y="0"/>
                  <a:pt x="9030956" y="202605"/>
                  <a:pt x="9431932" y="607814"/>
                </a:cubicBezTo>
                <a:cubicBezTo>
                  <a:pt x="9832909" y="1012891"/>
                  <a:pt x="10033396" y="1573014"/>
                  <a:pt x="10033396" y="2288183"/>
                </a:cubicBezTo>
                <a:lnTo>
                  <a:pt x="10033396" y="6740723"/>
                </a:lnTo>
                <a:lnTo>
                  <a:pt x="8229004" y="6740723"/>
                </a:lnTo>
                <a:lnTo>
                  <a:pt x="8229004" y="2945606"/>
                </a:lnTo>
                <a:cubicBezTo>
                  <a:pt x="8229004" y="2346193"/>
                  <a:pt x="8141096" y="1942108"/>
                  <a:pt x="7965281" y="1733352"/>
                </a:cubicBezTo>
                <a:cubicBezTo>
                  <a:pt x="7789598" y="1524463"/>
                  <a:pt x="7509536" y="1420019"/>
                  <a:pt x="7125096" y="1420019"/>
                </a:cubicBezTo>
                <a:cubicBezTo>
                  <a:pt x="6720020" y="1420019"/>
                  <a:pt x="6417204" y="1556478"/>
                  <a:pt x="6216650" y="1829395"/>
                </a:cubicBezTo>
                <a:cubicBezTo>
                  <a:pt x="6016095" y="2102181"/>
                  <a:pt x="5915818" y="2501106"/>
                  <a:pt x="5915818" y="3026172"/>
                </a:cubicBezTo>
                <a:lnTo>
                  <a:pt x="5915818" y="6740723"/>
                </a:lnTo>
                <a:lnTo>
                  <a:pt x="4111426" y="6740723"/>
                </a:lnTo>
                <a:lnTo>
                  <a:pt x="4111426" y="2697559"/>
                </a:lnTo>
                <a:cubicBezTo>
                  <a:pt x="4111426" y="2263510"/>
                  <a:pt x="4028744" y="1942108"/>
                  <a:pt x="3863379" y="1733352"/>
                </a:cubicBezTo>
                <a:cubicBezTo>
                  <a:pt x="3698015" y="1524463"/>
                  <a:pt x="3418946" y="1420019"/>
                  <a:pt x="3026171" y="1420019"/>
                </a:cubicBezTo>
                <a:cubicBezTo>
                  <a:pt x="2683007" y="1420019"/>
                  <a:pt x="2393619" y="1552310"/>
                  <a:pt x="2158007" y="1816894"/>
                </a:cubicBezTo>
                <a:cubicBezTo>
                  <a:pt x="1922396" y="2081477"/>
                  <a:pt x="1804590" y="2439128"/>
                  <a:pt x="1804590" y="2889845"/>
                </a:cubicBezTo>
                <a:lnTo>
                  <a:pt x="1804590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699021" y="173633"/>
                </a:lnTo>
                <a:lnTo>
                  <a:pt x="1699021" y="1066602"/>
                </a:lnTo>
                <a:lnTo>
                  <a:pt x="1723826" y="1066602"/>
                </a:lnTo>
                <a:cubicBezTo>
                  <a:pt x="1980207" y="706901"/>
                  <a:pt x="2276871" y="439209"/>
                  <a:pt x="2613818" y="263525"/>
                </a:cubicBezTo>
                <a:cubicBezTo>
                  <a:pt x="2950765" y="87842"/>
                  <a:pt x="3323828" y="0"/>
                  <a:pt x="3733006" y="0"/>
                </a:cubicBezTo>
                <a:close/>
                <a:moveTo>
                  <a:pt x="6002734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48" name="Freeform 4448"/>
          <p:cNvSpPr/>
          <p:nvPr/>
        </p:nvSpPr>
        <p:spPr>
          <a:xfrm rot="0" flipH="0" flipV="0">
            <a:off x="7647481" y="8293721"/>
            <a:ext cx="104873" cy="110728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49" name="Freeform 4449"/>
          <p:cNvSpPr/>
          <p:nvPr/>
        </p:nvSpPr>
        <p:spPr>
          <a:xfrm rot="0" flipH="0" flipV="0">
            <a:off x="7759454" y="8265048"/>
            <a:ext cx="67468" cy="137715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50" name="Freeform 4450"/>
          <p:cNvSpPr/>
          <p:nvPr/>
        </p:nvSpPr>
        <p:spPr>
          <a:xfrm rot="0" flipH="0" flipV="0">
            <a:off x="7840804" y="8293721"/>
            <a:ext cx="67665" cy="107851"/>
          </a:xfrm>
          <a:custGeom>
            <a:pathLst>
              <a:path w="4229100" h="6740723">
                <a:moveTo>
                  <a:pt x="3826074" y="0"/>
                </a:moveTo>
                <a:cubicBezTo>
                  <a:pt x="3904655" y="0"/>
                  <a:pt x="3977018" y="5159"/>
                  <a:pt x="4043164" y="15478"/>
                </a:cubicBezTo>
                <a:cubicBezTo>
                  <a:pt x="4109310" y="25797"/>
                  <a:pt x="4171289" y="41341"/>
                  <a:pt x="4229100" y="62111"/>
                </a:cubicBezTo>
                <a:lnTo>
                  <a:pt x="4229100" y="1736328"/>
                </a:lnTo>
                <a:cubicBezTo>
                  <a:pt x="4125781" y="1715691"/>
                  <a:pt x="4025503" y="1700213"/>
                  <a:pt x="3928269" y="1689894"/>
                </a:cubicBezTo>
                <a:cubicBezTo>
                  <a:pt x="3831167" y="1679575"/>
                  <a:pt x="3716470" y="1674416"/>
                  <a:pt x="3584178" y="1674416"/>
                </a:cubicBezTo>
                <a:cubicBezTo>
                  <a:pt x="2976563" y="1674416"/>
                  <a:pt x="2526969" y="1860484"/>
                  <a:pt x="2235399" y="2232620"/>
                </a:cubicBezTo>
                <a:cubicBezTo>
                  <a:pt x="1943960" y="2604624"/>
                  <a:pt x="1798241" y="3102703"/>
                  <a:pt x="1798241" y="3726855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395214"/>
                </a:lnTo>
                <a:lnTo>
                  <a:pt x="1736328" y="1395214"/>
                </a:lnTo>
                <a:cubicBezTo>
                  <a:pt x="1926431" y="965266"/>
                  <a:pt x="2210594" y="625277"/>
                  <a:pt x="2588816" y="375245"/>
                </a:cubicBezTo>
                <a:cubicBezTo>
                  <a:pt x="2967170" y="125082"/>
                  <a:pt x="3379589" y="0"/>
                  <a:pt x="3826074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51" name="Freeform 4451"/>
          <p:cNvSpPr/>
          <p:nvPr/>
        </p:nvSpPr>
        <p:spPr>
          <a:xfrm rot="0" flipH="0" flipV="0">
            <a:off x="7920642" y="8256513"/>
            <a:ext cx="28873" cy="145059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52" name="Freeform 4452"/>
          <p:cNvSpPr/>
          <p:nvPr/>
        </p:nvSpPr>
        <p:spPr>
          <a:xfrm rot="0" flipH="0" flipV="0">
            <a:off x="7967607" y="8293721"/>
            <a:ext cx="102393" cy="110728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53" name="Freeform 4453"/>
          <p:cNvSpPr/>
          <p:nvPr/>
        </p:nvSpPr>
        <p:spPr>
          <a:xfrm rot="0" flipH="0" flipV="0">
            <a:off x="8088708" y="8293721"/>
            <a:ext cx="98523" cy="107851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54" name="Freeform 4454"/>
          <p:cNvSpPr/>
          <p:nvPr/>
        </p:nvSpPr>
        <p:spPr>
          <a:xfrm rot="0" flipH="0" flipV="0">
            <a:off x="8260129" y="8293721"/>
            <a:ext cx="104873" cy="110728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55" name="Freeform 4455"/>
          <p:cNvSpPr/>
          <p:nvPr/>
        </p:nvSpPr>
        <p:spPr>
          <a:xfrm rot="0" flipH="0" flipV="0">
            <a:off x="8381926" y="8293721"/>
            <a:ext cx="98523" cy="107851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56" name="Freeform 4456"/>
          <p:cNvSpPr/>
          <p:nvPr/>
        </p:nvSpPr>
        <p:spPr>
          <a:xfrm rot="0" flipH="0" flipV="0">
            <a:off x="8502219" y="8293721"/>
            <a:ext cx="98523" cy="107851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57" name="Freeform 4457"/>
          <p:cNvSpPr/>
          <p:nvPr/>
        </p:nvSpPr>
        <p:spPr>
          <a:xfrm rot="0" flipH="0" flipV="0">
            <a:off x="8622514" y="8296499"/>
            <a:ext cx="98523" cy="107949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58" name="Freeform 4458"/>
          <p:cNvSpPr/>
          <p:nvPr/>
        </p:nvSpPr>
        <p:spPr>
          <a:xfrm rot="0" flipH="0" flipV="0">
            <a:off x="8737649" y="8293721"/>
            <a:ext cx="97332" cy="110728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59" name="Freeform 4459"/>
          <p:cNvSpPr/>
          <p:nvPr/>
        </p:nvSpPr>
        <p:spPr>
          <a:xfrm rot="0" flipH="0" flipV="0">
            <a:off x="8842103" y="8265048"/>
            <a:ext cx="67468" cy="137715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60" name="Freeform 4460"/>
          <p:cNvSpPr/>
          <p:nvPr/>
        </p:nvSpPr>
        <p:spPr>
          <a:xfrm rot="0" flipH="0" flipV="0">
            <a:off x="8918989" y="8293721"/>
            <a:ext cx="102393" cy="110728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61" name="Freeform 4461"/>
          <p:cNvSpPr/>
          <p:nvPr/>
        </p:nvSpPr>
        <p:spPr>
          <a:xfrm rot="0" flipH="0" flipV="0">
            <a:off x="9040884" y="8293721"/>
            <a:ext cx="160534" cy="107851"/>
          </a:xfrm>
          <a:custGeom>
            <a:pathLst>
              <a:path w="10033396" h="6740723">
                <a:moveTo>
                  <a:pt x="3733006" y="0"/>
                </a:moveTo>
                <a:cubicBezTo>
                  <a:pt x="4220897" y="0"/>
                  <a:pt x="4623990" y="94059"/>
                  <a:pt x="4942284" y="282178"/>
                </a:cubicBezTo>
                <a:cubicBezTo>
                  <a:pt x="5260578" y="470297"/>
                  <a:pt x="5496255" y="740040"/>
                  <a:pt x="5649317" y="1091406"/>
                </a:cubicBezTo>
                <a:cubicBezTo>
                  <a:pt x="5897364" y="740040"/>
                  <a:pt x="6190853" y="470297"/>
                  <a:pt x="6529784" y="282178"/>
                </a:cubicBezTo>
                <a:cubicBezTo>
                  <a:pt x="6868848" y="94059"/>
                  <a:pt x="7238867" y="0"/>
                  <a:pt x="7639843" y="0"/>
                </a:cubicBezTo>
                <a:cubicBezTo>
                  <a:pt x="8433593" y="0"/>
                  <a:pt x="9030956" y="202605"/>
                  <a:pt x="9431932" y="607814"/>
                </a:cubicBezTo>
                <a:cubicBezTo>
                  <a:pt x="9832909" y="1012891"/>
                  <a:pt x="10033396" y="1573014"/>
                  <a:pt x="10033396" y="2288183"/>
                </a:cubicBezTo>
                <a:lnTo>
                  <a:pt x="10033396" y="6740723"/>
                </a:lnTo>
                <a:lnTo>
                  <a:pt x="8229004" y="6740723"/>
                </a:lnTo>
                <a:lnTo>
                  <a:pt x="8229004" y="2945606"/>
                </a:lnTo>
                <a:cubicBezTo>
                  <a:pt x="8229004" y="2346193"/>
                  <a:pt x="8141096" y="1942108"/>
                  <a:pt x="7965281" y="1733352"/>
                </a:cubicBezTo>
                <a:cubicBezTo>
                  <a:pt x="7789598" y="1524463"/>
                  <a:pt x="7509536" y="1420019"/>
                  <a:pt x="7125096" y="1420019"/>
                </a:cubicBezTo>
                <a:cubicBezTo>
                  <a:pt x="6720020" y="1420019"/>
                  <a:pt x="6417204" y="1556478"/>
                  <a:pt x="6216650" y="1829395"/>
                </a:cubicBezTo>
                <a:cubicBezTo>
                  <a:pt x="6016095" y="2102181"/>
                  <a:pt x="5915818" y="2501106"/>
                  <a:pt x="5915818" y="3026172"/>
                </a:cubicBezTo>
                <a:lnTo>
                  <a:pt x="5915818" y="6740723"/>
                </a:lnTo>
                <a:lnTo>
                  <a:pt x="4111426" y="6740723"/>
                </a:lnTo>
                <a:lnTo>
                  <a:pt x="4111426" y="2697559"/>
                </a:lnTo>
                <a:cubicBezTo>
                  <a:pt x="4111426" y="2263510"/>
                  <a:pt x="4028744" y="1942108"/>
                  <a:pt x="3863379" y="1733352"/>
                </a:cubicBezTo>
                <a:cubicBezTo>
                  <a:pt x="3698015" y="1524463"/>
                  <a:pt x="3418946" y="1420019"/>
                  <a:pt x="3026171" y="1420019"/>
                </a:cubicBezTo>
                <a:cubicBezTo>
                  <a:pt x="2683007" y="1420019"/>
                  <a:pt x="2393619" y="1552310"/>
                  <a:pt x="2158007" y="1816894"/>
                </a:cubicBezTo>
                <a:cubicBezTo>
                  <a:pt x="1922396" y="2081477"/>
                  <a:pt x="1804590" y="2439128"/>
                  <a:pt x="1804590" y="2889845"/>
                </a:cubicBezTo>
                <a:lnTo>
                  <a:pt x="1804590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699021" y="173633"/>
                </a:lnTo>
                <a:lnTo>
                  <a:pt x="1699021" y="1066602"/>
                </a:lnTo>
                <a:lnTo>
                  <a:pt x="1723826" y="1066602"/>
                </a:lnTo>
                <a:cubicBezTo>
                  <a:pt x="1980207" y="706901"/>
                  <a:pt x="2276871" y="439209"/>
                  <a:pt x="2613818" y="263525"/>
                </a:cubicBezTo>
                <a:cubicBezTo>
                  <a:pt x="2950765" y="87842"/>
                  <a:pt x="3323828" y="0"/>
                  <a:pt x="3733006" y="0"/>
                </a:cubicBezTo>
                <a:close/>
                <a:moveTo>
                  <a:pt x="6002734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62" name="Freeform 4462"/>
          <p:cNvSpPr/>
          <p:nvPr/>
        </p:nvSpPr>
        <p:spPr>
          <a:xfrm rot="0" flipH="0" flipV="0">
            <a:off x="9224780" y="8256513"/>
            <a:ext cx="28873" cy="145059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63" name="Freeform 4463"/>
          <p:cNvSpPr/>
          <p:nvPr/>
        </p:nvSpPr>
        <p:spPr>
          <a:xfrm rot="0" flipH="0" flipV="0">
            <a:off x="9271744" y="8293721"/>
            <a:ext cx="102393" cy="110728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64" name="Freeform 4464"/>
          <p:cNvSpPr/>
          <p:nvPr/>
        </p:nvSpPr>
        <p:spPr>
          <a:xfrm rot="0" flipH="0" flipV="0">
            <a:off x="5983962" y="8504163"/>
            <a:ext cx="98523" cy="145059"/>
          </a:xfrm>
          <a:custGeom>
            <a:pathLst>
              <a:path w="6157714" h="9066212">
                <a:moveTo>
                  <a:pt x="1798241" y="0"/>
                </a:moveTo>
                <a:lnTo>
                  <a:pt x="1798241" y="3416895"/>
                </a:lnTo>
                <a:lnTo>
                  <a:pt x="1841699" y="3416895"/>
                </a:lnTo>
                <a:cubicBezTo>
                  <a:pt x="2031934" y="3090267"/>
                  <a:pt x="2301677" y="2826742"/>
                  <a:pt x="2650927" y="2626320"/>
                </a:cubicBezTo>
                <a:cubicBezTo>
                  <a:pt x="3000309" y="2425766"/>
                  <a:pt x="3373438" y="2325489"/>
                  <a:pt x="3770313" y="2325489"/>
                </a:cubicBezTo>
                <a:cubicBezTo>
                  <a:pt x="4605338" y="2325489"/>
                  <a:pt x="5211961" y="2538412"/>
                  <a:pt x="5590183" y="2964259"/>
                </a:cubicBezTo>
                <a:cubicBezTo>
                  <a:pt x="5968537" y="3390106"/>
                  <a:pt x="6157714" y="4055666"/>
                  <a:pt x="6157714" y="4960937"/>
                </a:cubicBezTo>
                <a:lnTo>
                  <a:pt x="6157714" y="9066212"/>
                </a:lnTo>
                <a:lnTo>
                  <a:pt x="4353124" y="9066212"/>
                </a:lnTo>
                <a:lnTo>
                  <a:pt x="4353124" y="5302052"/>
                </a:lnTo>
                <a:cubicBezTo>
                  <a:pt x="4353124" y="4789421"/>
                  <a:pt x="4265282" y="4401873"/>
                  <a:pt x="4089599" y="4139406"/>
                </a:cubicBezTo>
                <a:cubicBezTo>
                  <a:pt x="3913915" y="3876807"/>
                  <a:pt x="3617317" y="3745508"/>
                  <a:pt x="3199805" y="3745508"/>
                </a:cubicBezTo>
                <a:cubicBezTo>
                  <a:pt x="2699610" y="3745508"/>
                  <a:pt x="2340967" y="3894336"/>
                  <a:pt x="2123877" y="4191992"/>
                </a:cubicBezTo>
                <a:cubicBezTo>
                  <a:pt x="1906786" y="4489648"/>
                  <a:pt x="1798241" y="4946518"/>
                  <a:pt x="1798241" y="5562600"/>
                </a:cubicBezTo>
                <a:lnTo>
                  <a:pt x="179824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77833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65" name="Freeform 4465"/>
          <p:cNvSpPr/>
          <p:nvPr/>
        </p:nvSpPr>
        <p:spPr>
          <a:xfrm rot="0" flipH="0" flipV="0">
            <a:off x="6105050" y="8504163"/>
            <a:ext cx="28873" cy="145059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66" name="Freeform 4466"/>
          <p:cNvSpPr/>
          <p:nvPr/>
        </p:nvSpPr>
        <p:spPr>
          <a:xfrm rot="0" flipH="0" flipV="0">
            <a:off x="6156479" y="8544149"/>
            <a:ext cx="98523" cy="107949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67" name="Freeform 4467"/>
          <p:cNvSpPr/>
          <p:nvPr/>
        </p:nvSpPr>
        <p:spPr>
          <a:xfrm rot="0" flipH="0" flipV="0">
            <a:off x="6279351" y="8504163"/>
            <a:ext cx="103882" cy="145059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68" name="Freeform 4468"/>
          <p:cNvSpPr/>
          <p:nvPr/>
        </p:nvSpPr>
        <p:spPr>
          <a:xfrm rot="0" flipH="0" flipV="0">
            <a:off x="6395988" y="8504163"/>
            <a:ext cx="103882" cy="145059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69" name="Freeform 4469"/>
          <p:cNvSpPr/>
          <p:nvPr/>
        </p:nvSpPr>
        <p:spPr>
          <a:xfrm rot="0" flipH="0" flipV="0">
            <a:off x="6505583" y="8541371"/>
            <a:ext cx="102393" cy="110728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70" name="Freeform 4470"/>
          <p:cNvSpPr/>
          <p:nvPr/>
        </p:nvSpPr>
        <p:spPr>
          <a:xfrm rot="0" flipH="0" flipV="0">
            <a:off x="6621525" y="8541371"/>
            <a:ext cx="97332" cy="110728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71" name="Freeform 4471"/>
          <p:cNvSpPr/>
          <p:nvPr/>
        </p:nvSpPr>
        <p:spPr>
          <a:xfrm rot="0" flipH="0" flipV="0">
            <a:off x="6736596" y="8504163"/>
            <a:ext cx="28873" cy="145059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72" name="Freeform 4472"/>
          <p:cNvSpPr/>
          <p:nvPr/>
        </p:nvSpPr>
        <p:spPr>
          <a:xfrm rot="0" flipH="0" flipV="0">
            <a:off x="6783561" y="8541371"/>
            <a:ext cx="102393" cy="110728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73" name="Freeform 4473"/>
          <p:cNvSpPr/>
          <p:nvPr/>
        </p:nvSpPr>
        <p:spPr>
          <a:xfrm rot="0" flipH="0" flipV="0">
            <a:off x="6946063" y="8504163"/>
            <a:ext cx="46335" cy="182067"/>
          </a:xfrm>
          <a:custGeom>
            <a:pathLst>
              <a:path w="2895996" h="11379199">
                <a:moveTo>
                  <a:pt x="2895996" y="0"/>
                </a:moveTo>
                <a:lnTo>
                  <a:pt x="2895996" y="1482130"/>
                </a:lnTo>
                <a:lnTo>
                  <a:pt x="1091405" y="1482130"/>
                </a:lnTo>
                <a:lnTo>
                  <a:pt x="1091405" y="0"/>
                </a:lnTo>
                <a:close/>
                <a:moveTo>
                  <a:pt x="9308107" y="9066212"/>
                </a:moveTo>
                <a:moveTo>
                  <a:pt x="2895996" y="2499122"/>
                </a:moveTo>
                <a:lnTo>
                  <a:pt x="2895996" y="9450783"/>
                </a:lnTo>
                <a:cubicBezTo>
                  <a:pt x="2895996" y="10136980"/>
                  <a:pt x="2724414" y="10629899"/>
                  <a:pt x="2381249" y="10929540"/>
                </a:cubicBezTo>
                <a:cubicBezTo>
                  <a:pt x="2038217" y="11229313"/>
                  <a:pt x="1442904" y="11379199"/>
                  <a:pt x="595312" y="11379199"/>
                </a:cubicBezTo>
                <a:cubicBezTo>
                  <a:pt x="491992" y="11379199"/>
                  <a:pt x="392773" y="11375032"/>
                  <a:pt x="297655" y="11366697"/>
                </a:cubicBezTo>
                <a:cubicBezTo>
                  <a:pt x="202539" y="11358495"/>
                  <a:pt x="103320" y="11346126"/>
                  <a:pt x="0" y="11329590"/>
                </a:cubicBezTo>
                <a:lnTo>
                  <a:pt x="0" y="9841308"/>
                </a:lnTo>
                <a:cubicBezTo>
                  <a:pt x="53711" y="9862078"/>
                  <a:pt x="114697" y="9875506"/>
                  <a:pt x="182960" y="9881591"/>
                </a:cubicBezTo>
                <a:cubicBezTo>
                  <a:pt x="251221" y="9887809"/>
                  <a:pt x="320476" y="9890918"/>
                  <a:pt x="390723" y="9890918"/>
                </a:cubicBezTo>
                <a:cubicBezTo>
                  <a:pt x="655306" y="9890918"/>
                  <a:pt x="838199" y="9841308"/>
                  <a:pt x="939402" y="9742090"/>
                </a:cubicBezTo>
                <a:cubicBezTo>
                  <a:pt x="1040738" y="9642871"/>
                  <a:pt x="1091405" y="9506478"/>
                  <a:pt x="1091405" y="9332912"/>
                </a:cubicBezTo>
                <a:lnTo>
                  <a:pt x="1091405" y="2499122"/>
                </a:lnTo>
                <a:close/>
                <a:moveTo>
                  <a:pt x="6808985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74" name="Freeform 4474"/>
          <p:cNvSpPr/>
          <p:nvPr/>
        </p:nvSpPr>
        <p:spPr>
          <a:xfrm rot="0" flipH="0" flipV="0">
            <a:off x="7012770" y="8541371"/>
            <a:ext cx="102393" cy="110728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75" name="Freeform 4475"/>
          <p:cNvSpPr/>
          <p:nvPr/>
        </p:nvSpPr>
        <p:spPr>
          <a:xfrm rot="0" flipH="0" flipV="0">
            <a:off x="7180334" y="8512698"/>
            <a:ext cx="67468" cy="137715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76" name="Freeform 4476"/>
          <p:cNvSpPr/>
          <p:nvPr/>
        </p:nvSpPr>
        <p:spPr>
          <a:xfrm rot="0" flipH="0" flipV="0">
            <a:off x="7249381" y="8544149"/>
            <a:ext cx="107950" cy="142081"/>
          </a:xfrm>
          <a:custGeom>
            <a:pathLst>
              <a:path w="6746874" h="8880077">
                <a:moveTo>
                  <a:pt x="1934765" y="0"/>
                </a:moveTo>
                <a:lnTo>
                  <a:pt x="3423046" y="4495800"/>
                </a:lnTo>
                <a:lnTo>
                  <a:pt x="3447850" y="4495800"/>
                </a:lnTo>
                <a:lnTo>
                  <a:pt x="4880371" y="0"/>
                </a:lnTo>
                <a:lnTo>
                  <a:pt x="6746874" y="0"/>
                </a:lnTo>
                <a:lnTo>
                  <a:pt x="3956247" y="7515819"/>
                </a:lnTo>
                <a:cubicBezTo>
                  <a:pt x="3790883" y="7954102"/>
                  <a:pt x="3536618" y="8291048"/>
                  <a:pt x="3193454" y="8526660"/>
                </a:cubicBezTo>
                <a:cubicBezTo>
                  <a:pt x="2850421" y="8762271"/>
                  <a:pt x="2406054" y="8880077"/>
                  <a:pt x="1860350" y="8880077"/>
                </a:cubicBezTo>
                <a:cubicBezTo>
                  <a:pt x="1599868" y="8880077"/>
                  <a:pt x="1379669" y="8873859"/>
                  <a:pt x="1199752" y="8861424"/>
                </a:cubicBezTo>
                <a:cubicBezTo>
                  <a:pt x="1019968" y="8849121"/>
                  <a:pt x="835024" y="8832650"/>
                  <a:pt x="644921" y="8812013"/>
                </a:cubicBezTo>
                <a:lnTo>
                  <a:pt x="644921" y="7329883"/>
                </a:lnTo>
                <a:cubicBezTo>
                  <a:pt x="863996" y="7354622"/>
                  <a:pt x="1043780" y="7371092"/>
                  <a:pt x="1184274" y="7379294"/>
                </a:cubicBezTo>
                <a:cubicBezTo>
                  <a:pt x="1324900" y="7387629"/>
                  <a:pt x="1459308" y="7391796"/>
                  <a:pt x="1587499" y="7391796"/>
                </a:cubicBezTo>
                <a:cubicBezTo>
                  <a:pt x="1843748" y="7391796"/>
                  <a:pt x="2042119" y="7313215"/>
                  <a:pt x="2182613" y="7156052"/>
                </a:cubicBezTo>
                <a:cubicBezTo>
                  <a:pt x="2323239" y="6999022"/>
                  <a:pt x="2393552" y="6802701"/>
                  <a:pt x="2393552" y="6567090"/>
                </a:cubicBezTo>
                <a:cubicBezTo>
                  <a:pt x="2393552" y="6505046"/>
                  <a:pt x="2389385" y="6444059"/>
                  <a:pt x="2381050" y="6384131"/>
                </a:cubicBezTo>
                <a:cubicBezTo>
                  <a:pt x="2372848" y="6324203"/>
                  <a:pt x="2350160" y="6248731"/>
                  <a:pt x="2312986" y="6157714"/>
                </a:cubicBezTo>
                <a:lnTo>
                  <a:pt x="0" y="0"/>
                </a:lnTo>
                <a:close/>
                <a:moveTo>
                  <a:pt x="6647655" y="6567090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77" name="Freeform 4477"/>
          <p:cNvSpPr/>
          <p:nvPr/>
        </p:nvSpPr>
        <p:spPr>
          <a:xfrm rot="0" flipH="0" flipV="0">
            <a:off x="7363871" y="8503966"/>
            <a:ext cx="108743" cy="148132"/>
          </a:xfrm>
          <a:custGeom>
            <a:pathLst>
              <a:path w="6796485" h="9258299">
                <a:moveTo>
                  <a:pt x="3391892" y="2337792"/>
                </a:moveTo>
                <a:cubicBezTo>
                  <a:pt x="4421386" y="2337792"/>
                  <a:pt x="5246159" y="2655094"/>
                  <a:pt x="5866210" y="3289697"/>
                </a:cubicBezTo>
                <a:cubicBezTo>
                  <a:pt x="6486393" y="3924300"/>
                  <a:pt x="6796485" y="4762500"/>
                  <a:pt x="6796485" y="5804297"/>
                </a:cubicBezTo>
                <a:cubicBezTo>
                  <a:pt x="6796485" y="6850195"/>
                  <a:pt x="6483284" y="7687336"/>
                  <a:pt x="5856883" y="8315722"/>
                </a:cubicBezTo>
                <a:cubicBezTo>
                  <a:pt x="5230614" y="8944107"/>
                  <a:pt x="4408951" y="9258299"/>
                  <a:pt x="3391892" y="9258299"/>
                </a:cubicBezTo>
                <a:cubicBezTo>
                  <a:pt x="2374966" y="9258299"/>
                  <a:pt x="1555419" y="8942057"/>
                  <a:pt x="933252" y="8309570"/>
                </a:cubicBezTo>
                <a:cubicBezTo>
                  <a:pt x="311084" y="7677084"/>
                  <a:pt x="0" y="6841993"/>
                  <a:pt x="0" y="5804297"/>
                </a:cubicBezTo>
                <a:cubicBezTo>
                  <a:pt x="0" y="4766601"/>
                  <a:pt x="305925" y="3929459"/>
                  <a:pt x="917774" y="3292872"/>
                </a:cubicBezTo>
                <a:cubicBezTo>
                  <a:pt x="1529622" y="2656152"/>
                  <a:pt x="2354329" y="2337792"/>
                  <a:pt x="3391892" y="2337792"/>
                </a:cubicBezTo>
                <a:close/>
                <a:moveTo>
                  <a:pt x="6256933" y="9078515"/>
                </a:moveTo>
                <a:moveTo>
                  <a:pt x="1804392" y="5804297"/>
                </a:moveTo>
                <a:cubicBezTo>
                  <a:pt x="1804392" y="6494727"/>
                  <a:pt x="1946011" y="7016684"/>
                  <a:pt x="2229247" y="7370167"/>
                </a:cubicBezTo>
                <a:cubicBezTo>
                  <a:pt x="2512483" y="7723518"/>
                  <a:pt x="2900032" y="7900194"/>
                  <a:pt x="3391892" y="7900194"/>
                </a:cubicBezTo>
                <a:cubicBezTo>
                  <a:pt x="3904523" y="7900194"/>
                  <a:pt x="4299347" y="7717300"/>
                  <a:pt x="4576366" y="7351514"/>
                </a:cubicBezTo>
                <a:cubicBezTo>
                  <a:pt x="4853385" y="6985595"/>
                  <a:pt x="4991894" y="6469856"/>
                  <a:pt x="4991894" y="5804297"/>
                </a:cubicBezTo>
                <a:cubicBezTo>
                  <a:pt x="4991894" y="5151040"/>
                  <a:pt x="4857485" y="4636360"/>
                  <a:pt x="4588669" y="4260255"/>
                </a:cubicBezTo>
                <a:cubicBezTo>
                  <a:pt x="4319985" y="3884017"/>
                  <a:pt x="3916958" y="3695898"/>
                  <a:pt x="3379589" y="3695898"/>
                </a:cubicBezTo>
                <a:cubicBezTo>
                  <a:pt x="2895931" y="3695898"/>
                  <a:pt x="2512483" y="3870590"/>
                  <a:pt x="2229247" y="4219972"/>
                </a:cubicBezTo>
                <a:cubicBezTo>
                  <a:pt x="1946011" y="4569222"/>
                  <a:pt x="1804392" y="5097330"/>
                  <a:pt x="1804392" y="5804297"/>
                </a:cubicBezTo>
                <a:close/>
                <a:moveTo>
                  <a:pt x="2790428" y="9078515"/>
                </a:moveTo>
                <a:moveTo>
                  <a:pt x="2957910" y="0"/>
                </a:moveTo>
                <a:lnTo>
                  <a:pt x="2957910" y="1482130"/>
                </a:lnTo>
                <a:lnTo>
                  <a:pt x="1240235" y="1482130"/>
                </a:lnTo>
                <a:lnTo>
                  <a:pt x="1240235" y="0"/>
                </a:lnTo>
                <a:close/>
                <a:moveTo>
                  <a:pt x="8594725" y="9078515"/>
                </a:moveTo>
                <a:moveTo>
                  <a:pt x="5568752" y="0"/>
                </a:moveTo>
                <a:lnTo>
                  <a:pt x="5568752" y="1482130"/>
                </a:lnTo>
                <a:lnTo>
                  <a:pt x="3857228" y="1482130"/>
                </a:lnTo>
                <a:lnTo>
                  <a:pt x="3857228" y="0"/>
                </a:lnTo>
                <a:close/>
                <a:moveTo>
                  <a:pt x="8594725" y="9078515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78" name="Freeform 4478"/>
          <p:cNvSpPr/>
          <p:nvPr/>
        </p:nvSpPr>
        <p:spPr>
          <a:xfrm rot="0" flipH="0" flipV="0">
            <a:off x="7485937" y="8541371"/>
            <a:ext cx="97332" cy="110728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79" name="Freeform 4479"/>
          <p:cNvSpPr/>
          <p:nvPr/>
        </p:nvSpPr>
        <p:spPr>
          <a:xfrm rot="0" flipH="0" flipV="0">
            <a:off x="7602793" y="8504163"/>
            <a:ext cx="103882" cy="145059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80" name="Freeform 4480"/>
          <p:cNvSpPr/>
          <p:nvPr/>
        </p:nvSpPr>
        <p:spPr>
          <a:xfrm rot="0" flipH="0" flipV="0">
            <a:off x="7708848" y="8541371"/>
            <a:ext cx="104873" cy="110728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81" name="Freeform 4481"/>
          <p:cNvSpPr/>
          <p:nvPr/>
        </p:nvSpPr>
        <p:spPr>
          <a:xfrm rot="0" flipH="0" flipV="0">
            <a:off x="7830644" y="8541371"/>
            <a:ext cx="98523" cy="107851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82" name="Freeform 4482"/>
          <p:cNvSpPr/>
          <p:nvPr/>
        </p:nvSpPr>
        <p:spPr>
          <a:xfrm rot="0" flipH="0" flipV="0">
            <a:off x="7941115" y="8512698"/>
            <a:ext cx="67468" cy="137715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83" name="Freeform 4483"/>
          <p:cNvSpPr/>
          <p:nvPr/>
        </p:nvSpPr>
        <p:spPr>
          <a:xfrm rot="0" flipH="0" flipV="0">
            <a:off x="8016492" y="8541371"/>
            <a:ext cx="104873" cy="110728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84" name="Freeform 4484"/>
          <p:cNvSpPr/>
          <p:nvPr/>
        </p:nvSpPr>
        <p:spPr>
          <a:xfrm rot="0" flipH="0" flipV="0">
            <a:off x="8139083" y="8504163"/>
            <a:ext cx="28873" cy="145059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85" name="Freeform 4485"/>
          <p:cNvSpPr/>
          <p:nvPr/>
        </p:nvSpPr>
        <p:spPr>
          <a:xfrm rot="0" flipH="0" flipV="0">
            <a:off x="8185352" y="8541371"/>
            <a:ext cx="104873" cy="110728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86" name="Freeform 4486"/>
          <p:cNvSpPr/>
          <p:nvPr/>
        </p:nvSpPr>
        <p:spPr>
          <a:xfrm rot="0" flipH="0" flipV="0">
            <a:off x="8307148" y="8541371"/>
            <a:ext cx="98523" cy="107851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87" name="Freeform 4487"/>
          <p:cNvSpPr/>
          <p:nvPr/>
        </p:nvSpPr>
        <p:spPr>
          <a:xfrm rot="0" flipH="0" flipV="0">
            <a:off x="8478570" y="8541371"/>
            <a:ext cx="104873" cy="110728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88" name="Freeform 4488"/>
          <p:cNvSpPr/>
          <p:nvPr/>
        </p:nvSpPr>
        <p:spPr>
          <a:xfrm rot="0" flipH="0" flipV="0">
            <a:off x="8595901" y="8504163"/>
            <a:ext cx="106857" cy="147935"/>
          </a:xfrm>
          <a:custGeom>
            <a:pathLst>
              <a:path w="6678613" h="9245996">
                <a:moveTo>
                  <a:pt x="6678613" y="0"/>
                </a:moveTo>
                <a:lnTo>
                  <a:pt x="6678613" y="9066212"/>
                </a:lnTo>
                <a:lnTo>
                  <a:pt x="4960938" y="9066212"/>
                </a:lnTo>
                <a:lnTo>
                  <a:pt x="4960938" y="8229005"/>
                </a:lnTo>
                <a:lnTo>
                  <a:pt x="4936133" y="8229005"/>
                </a:lnTo>
                <a:cubicBezTo>
                  <a:pt x="4741796" y="8563835"/>
                  <a:pt x="4474104" y="8817041"/>
                  <a:pt x="4133056" y="8988623"/>
                </a:cubicBezTo>
                <a:cubicBezTo>
                  <a:pt x="3792009" y="9160205"/>
                  <a:pt x="3396126" y="9245996"/>
                  <a:pt x="2945408" y="9245996"/>
                </a:cubicBezTo>
                <a:cubicBezTo>
                  <a:pt x="2048338" y="9245996"/>
                  <a:pt x="1333169" y="8916326"/>
                  <a:pt x="799902" y="8256984"/>
                </a:cubicBezTo>
                <a:cubicBezTo>
                  <a:pt x="266634" y="7597510"/>
                  <a:pt x="0" y="6753093"/>
                  <a:pt x="0" y="5723731"/>
                </a:cubicBezTo>
                <a:cubicBezTo>
                  <a:pt x="0" y="4748080"/>
                  <a:pt x="262467" y="3937794"/>
                  <a:pt x="787400" y="3292872"/>
                </a:cubicBezTo>
                <a:cubicBezTo>
                  <a:pt x="1312466" y="2647950"/>
                  <a:pt x="2019432" y="2325489"/>
                  <a:pt x="2908300" y="2325489"/>
                </a:cubicBezTo>
                <a:cubicBezTo>
                  <a:pt x="3317610" y="2325489"/>
                  <a:pt x="3691731" y="2408172"/>
                  <a:pt x="4030663" y="2573536"/>
                </a:cubicBezTo>
                <a:cubicBezTo>
                  <a:pt x="4369726" y="2738901"/>
                  <a:pt x="4642578" y="2980730"/>
                  <a:pt x="4849217" y="3299023"/>
                </a:cubicBezTo>
                <a:lnTo>
                  <a:pt x="4874022" y="3299023"/>
                </a:lnTo>
                <a:lnTo>
                  <a:pt x="4874022" y="0"/>
                </a:lnTo>
                <a:close/>
                <a:moveTo>
                  <a:pt x="8656836" y="9066212"/>
                </a:moveTo>
                <a:moveTo>
                  <a:pt x="1798241" y="5773341"/>
                </a:moveTo>
                <a:cubicBezTo>
                  <a:pt x="1798241" y="6385190"/>
                  <a:pt x="1940851" y="6890610"/>
                  <a:pt x="2226072" y="7289602"/>
                </a:cubicBezTo>
                <a:cubicBezTo>
                  <a:pt x="2511425" y="7688461"/>
                  <a:pt x="2897981" y="7887891"/>
                  <a:pt x="3385741" y="7887891"/>
                </a:cubicBezTo>
                <a:cubicBezTo>
                  <a:pt x="3885935" y="7887891"/>
                  <a:pt x="4269383" y="7702947"/>
                  <a:pt x="4536083" y="7333059"/>
                </a:cubicBezTo>
                <a:cubicBezTo>
                  <a:pt x="4802783" y="6963040"/>
                  <a:pt x="4936133" y="6441083"/>
                  <a:pt x="4936133" y="5767189"/>
                </a:cubicBezTo>
                <a:cubicBezTo>
                  <a:pt x="4936133" y="5126368"/>
                  <a:pt x="4805892" y="4618898"/>
                  <a:pt x="4545409" y="4244777"/>
                </a:cubicBezTo>
                <a:cubicBezTo>
                  <a:pt x="4284927" y="3870656"/>
                  <a:pt x="3896320" y="3683595"/>
                  <a:pt x="3379589" y="3683595"/>
                </a:cubicBezTo>
                <a:cubicBezTo>
                  <a:pt x="2879394" y="3683595"/>
                  <a:pt x="2490788" y="3870656"/>
                  <a:pt x="2213769" y="4244777"/>
                </a:cubicBezTo>
                <a:cubicBezTo>
                  <a:pt x="1936750" y="4618898"/>
                  <a:pt x="1798241" y="5128419"/>
                  <a:pt x="1798241" y="5773341"/>
                </a:cubicBezTo>
                <a:close/>
                <a:moveTo>
                  <a:pt x="2883495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89" name="Freeform 4489"/>
          <p:cNvSpPr/>
          <p:nvPr/>
        </p:nvSpPr>
        <p:spPr>
          <a:xfrm rot="0" flipH="0" flipV="0">
            <a:off x="8719158" y="8541371"/>
            <a:ext cx="104873" cy="110728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90" name="Freeform 4490"/>
          <p:cNvSpPr/>
          <p:nvPr/>
        </p:nvSpPr>
        <p:spPr>
          <a:xfrm rot="0" flipH="0" flipV="0">
            <a:off x="8841748" y="8504163"/>
            <a:ext cx="28873" cy="145059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91" name="Freeform 4491"/>
          <p:cNvSpPr/>
          <p:nvPr/>
        </p:nvSpPr>
        <p:spPr>
          <a:xfrm rot="0" flipH="0" flipV="0">
            <a:off x="8893971" y="8504163"/>
            <a:ext cx="28873" cy="145059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92" name="Freeform 4492"/>
          <p:cNvSpPr/>
          <p:nvPr/>
        </p:nvSpPr>
        <p:spPr>
          <a:xfrm rot="0" flipH="0" flipV="0">
            <a:off x="8940240" y="8541371"/>
            <a:ext cx="104873" cy="110728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93" name="Freeform 4493"/>
          <p:cNvSpPr/>
          <p:nvPr/>
        </p:nvSpPr>
        <p:spPr>
          <a:xfrm rot="0" flipH="0" flipV="0">
            <a:off x="9056877" y="8541371"/>
            <a:ext cx="104873" cy="110728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94" name="Freeform 4494"/>
          <p:cNvSpPr/>
          <p:nvPr/>
        </p:nvSpPr>
        <p:spPr>
          <a:xfrm rot="0" flipH="0" flipV="0">
            <a:off x="9178673" y="8541371"/>
            <a:ext cx="98523" cy="107851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95" name="Freeform 4495"/>
          <p:cNvSpPr/>
          <p:nvPr/>
        </p:nvSpPr>
        <p:spPr>
          <a:xfrm rot="0" flipH="0" flipV="0">
            <a:off x="5984756" y="8751813"/>
            <a:ext cx="28873" cy="145059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96" name="Freeform 4496"/>
          <p:cNvSpPr/>
          <p:nvPr/>
        </p:nvSpPr>
        <p:spPr>
          <a:xfrm rot="0" flipH="0" flipV="0">
            <a:off x="6036978" y="8751813"/>
            <a:ext cx="28873" cy="145059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97" name="Freeform 4497"/>
          <p:cNvSpPr/>
          <p:nvPr/>
        </p:nvSpPr>
        <p:spPr>
          <a:xfrm rot="0" flipH="0" flipV="0">
            <a:off x="6089201" y="8751813"/>
            <a:ext cx="28873" cy="145059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98" name="Freeform 4498"/>
          <p:cNvSpPr/>
          <p:nvPr/>
        </p:nvSpPr>
        <p:spPr>
          <a:xfrm rot="0" flipH="0" flipV="0">
            <a:off x="6140629" y="8789021"/>
            <a:ext cx="106857" cy="144859"/>
          </a:xfrm>
          <a:custGeom>
            <a:pathLst>
              <a:path w="6678613" h="9053710">
                <a:moveTo>
                  <a:pt x="3695899" y="0"/>
                </a:moveTo>
                <a:cubicBezTo>
                  <a:pt x="4626041" y="0"/>
                  <a:pt x="5355696" y="325570"/>
                  <a:pt x="5884863" y="976709"/>
                </a:cubicBezTo>
                <a:cubicBezTo>
                  <a:pt x="6414030" y="1627849"/>
                  <a:pt x="6678613" y="2478418"/>
                  <a:pt x="6678613" y="3528417"/>
                </a:cubicBezTo>
                <a:cubicBezTo>
                  <a:pt x="6678613" y="4499967"/>
                  <a:pt x="6418130" y="5308203"/>
                  <a:pt x="5897166" y="5953125"/>
                </a:cubicBezTo>
                <a:cubicBezTo>
                  <a:pt x="5376334" y="6598047"/>
                  <a:pt x="4675651" y="6920507"/>
                  <a:pt x="3795117" y="6920507"/>
                </a:cubicBezTo>
                <a:cubicBezTo>
                  <a:pt x="3394141" y="6920507"/>
                  <a:pt x="3020021" y="6834716"/>
                  <a:pt x="2672755" y="6663134"/>
                </a:cubicBezTo>
                <a:cubicBezTo>
                  <a:pt x="2325489" y="6491552"/>
                  <a:pt x="2044369" y="6246614"/>
                  <a:pt x="1829396" y="5928320"/>
                </a:cubicBezTo>
                <a:lnTo>
                  <a:pt x="1798241" y="5928320"/>
                </a:lnTo>
                <a:lnTo>
                  <a:pt x="1798241" y="9053710"/>
                </a:lnTo>
                <a:lnTo>
                  <a:pt x="0" y="9053710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10841"/>
                </a:lnTo>
                <a:lnTo>
                  <a:pt x="1736328" y="1010841"/>
                </a:lnTo>
                <a:cubicBezTo>
                  <a:pt x="1951302" y="667676"/>
                  <a:pt x="2225146" y="413412"/>
                  <a:pt x="2557860" y="248047"/>
                </a:cubicBezTo>
                <a:cubicBezTo>
                  <a:pt x="2890706" y="82683"/>
                  <a:pt x="3270052" y="0"/>
                  <a:pt x="3695899" y="0"/>
                </a:cubicBezTo>
                <a:close/>
                <a:moveTo>
                  <a:pt x="6052344" y="6740723"/>
                </a:moveTo>
                <a:moveTo>
                  <a:pt x="1736328" y="3478808"/>
                </a:moveTo>
                <a:cubicBezTo>
                  <a:pt x="1736328" y="4107193"/>
                  <a:pt x="1870671" y="4611555"/>
                  <a:pt x="2139355" y="4991894"/>
                </a:cubicBezTo>
                <a:cubicBezTo>
                  <a:pt x="2408039" y="5372232"/>
                  <a:pt x="2798696" y="5562402"/>
                  <a:pt x="3311327" y="5562402"/>
                </a:cubicBezTo>
                <a:cubicBezTo>
                  <a:pt x="3811654" y="5562402"/>
                  <a:pt x="4197152" y="5380501"/>
                  <a:pt x="4467821" y="5016698"/>
                </a:cubicBezTo>
                <a:cubicBezTo>
                  <a:pt x="4738621" y="4652896"/>
                  <a:pt x="4874022" y="4140266"/>
                  <a:pt x="4874022" y="3478808"/>
                </a:cubicBezTo>
                <a:cubicBezTo>
                  <a:pt x="4874022" y="2850423"/>
                  <a:pt x="4739680" y="2339909"/>
                  <a:pt x="4470996" y="1947267"/>
                </a:cubicBezTo>
                <a:cubicBezTo>
                  <a:pt x="4202311" y="1554493"/>
                  <a:pt x="3807487" y="1358106"/>
                  <a:pt x="3286522" y="1358106"/>
                </a:cubicBezTo>
                <a:cubicBezTo>
                  <a:pt x="2790428" y="1358106"/>
                  <a:pt x="2408039" y="1544174"/>
                  <a:pt x="2139355" y="1916311"/>
                </a:cubicBezTo>
                <a:cubicBezTo>
                  <a:pt x="1870671" y="2288315"/>
                  <a:pt x="1736328" y="2809148"/>
                  <a:pt x="1736328" y="3478808"/>
                </a:cubicBezTo>
                <a:close/>
                <a:moveTo>
                  <a:pt x="2573536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99" name="Freeform 4499"/>
          <p:cNvSpPr/>
          <p:nvPr/>
        </p:nvSpPr>
        <p:spPr>
          <a:xfrm rot="0" flipH="0" flipV="0">
            <a:off x="6260117" y="8789021"/>
            <a:ext cx="102393" cy="110728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00" name="Freeform 4500"/>
          <p:cNvSpPr/>
          <p:nvPr/>
        </p:nvSpPr>
        <p:spPr>
          <a:xfrm rot="0" flipH="0" flipV="0">
            <a:off x="6382012" y="8751813"/>
            <a:ext cx="28873" cy="145059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01" name="Freeform 4501"/>
          <p:cNvSpPr/>
          <p:nvPr/>
        </p:nvSpPr>
        <p:spPr>
          <a:xfrm rot="0" flipH="0" flipV="0">
            <a:off x="6428281" y="8789021"/>
            <a:ext cx="97332" cy="110728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02" name="Freeform 4502"/>
          <p:cNvSpPr/>
          <p:nvPr/>
        </p:nvSpPr>
        <p:spPr>
          <a:xfrm rot="0" flipH="0" flipV="0">
            <a:off x="6543353" y="8751813"/>
            <a:ext cx="28873" cy="145059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03" name="Freeform 4503"/>
          <p:cNvSpPr/>
          <p:nvPr/>
        </p:nvSpPr>
        <p:spPr>
          <a:xfrm rot="0" flipH="0" flipV="0">
            <a:off x="6594781" y="8789021"/>
            <a:ext cx="98523" cy="107851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04" name="Freeform 4504"/>
          <p:cNvSpPr/>
          <p:nvPr/>
        </p:nvSpPr>
        <p:spPr>
          <a:xfrm rot="0" flipH="0" flipV="0">
            <a:off x="6700191" y="8751813"/>
            <a:ext cx="46335" cy="182067"/>
          </a:xfrm>
          <a:custGeom>
            <a:pathLst>
              <a:path w="2895996" h="11379199">
                <a:moveTo>
                  <a:pt x="2895996" y="0"/>
                </a:moveTo>
                <a:lnTo>
                  <a:pt x="2895996" y="1482130"/>
                </a:lnTo>
                <a:lnTo>
                  <a:pt x="1091405" y="1482130"/>
                </a:lnTo>
                <a:lnTo>
                  <a:pt x="1091405" y="0"/>
                </a:lnTo>
                <a:close/>
                <a:moveTo>
                  <a:pt x="9308107" y="9066212"/>
                </a:moveTo>
                <a:moveTo>
                  <a:pt x="2895996" y="2499122"/>
                </a:moveTo>
                <a:lnTo>
                  <a:pt x="2895996" y="9450783"/>
                </a:lnTo>
                <a:cubicBezTo>
                  <a:pt x="2895996" y="10136980"/>
                  <a:pt x="2724414" y="10629899"/>
                  <a:pt x="2381249" y="10929540"/>
                </a:cubicBezTo>
                <a:cubicBezTo>
                  <a:pt x="2038217" y="11229313"/>
                  <a:pt x="1442904" y="11379199"/>
                  <a:pt x="595312" y="11379199"/>
                </a:cubicBezTo>
                <a:cubicBezTo>
                  <a:pt x="491992" y="11379199"/>
                  <a:pt x="392773" y="11375032"/>
                  <a:pt x="297655" y="11366697"/>
                </a:cubicBezTo>
                <a:cubicBezTo>
                  <a:pt x="202539" y="11358495"/>
                  <a:pt x="103320" y="11346126"/>
                  <a:pt x="0" y="11329590"/>
                </a:cubicBezTo>
                <a:lnTo>
                  <a:pt x="0" y="9841308"/>
                </a:lnTo>
                <a:cubicBezTo>
                  <a:pt x="53711" y="9862078"/>
                  <a:pt x="114697" y="9875506"/>
                  <a:pt x="182960" y="9881591"/>
                </a:cubicBezTo>
                <a:cubicBezTo>
                  <a:pt x="251221" y="9887809"/>
                  <a:pt x="320476" y="9890918"/>
                  <a:pt x="390723" y="9890918"/>
                </a:cubicBezTo>
                <a:cubicBezTo>
                  <a:pt x="655306" y="9890918"/>
                  <a:pt x="838199" y="9841308"/>
                  <a:pt x="939402" y="9742090"/>
                </a:cubicBezTo>
                <a:cubicBezTo>
                  <a:pt x="1040738" y="9642871"/>
                  <a:pt x="1091405" y="9506478"/>
                  <a:pt x="1091405" y="9332912"/>
                </a:cubicBezTo>
                <a:lnTo>
                  <a:pt x="1091405" y="2499122"/>
                </a:lnTo>
                <a:close/>
                <a:moveTo>
                  <a:pt x="6808985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05" name="Freeform 4505"/>
          <p:cNvSpPr/>
          <p:nvPr/>
        </p:nvSpPr>
        <p:spPr>
          <a:xfrm rot="0" flipH="0" flipV="0">
            <a:off x="6766898" y="8751616"/>
            <a:ext cx="102393" cy="148132"/>
          </a:xfrm>
          <a:custGeom>
            <a:pathLst>
              <a:path w="6399609" h="9258299">
                <a:moveTo>
                  <a:pt x="3292674" y="2337792"/>
                </a:moveTo>
                <a:cubicBezTo>
                  <a:pt x="4264224" y="2337792"/>
                  <a:pt x="4986668" y="2497005"/>
                  <a:pt x="5460008" y="2815431"/>
                </a:cubicBezTo>
                <a:cubicBezTo>
                  <a:pt x="5933348" y="3133725"/>
                  <a:pt x="6170017" y="3582260"/>
                  <a:pt x="6170017" y="4161036"/>
                </a:cubicBezTo>
                <a:lnTo>
                  <a:pt x="6170017" y="7683301"/>
                </a:lnTo>
                <a:cubicBezTo>
                  <a:pt x="6170017" y="7947885"/>
                  <a:pt x="6187612" y="8212468"/>
                  <a:pt x="6222802" y="8477051"/>
                </a:cubicBezTo>
                <a:cubicBezTo>
                  <a:pt x="6257991" y="8741635"/>
                  <a:pt x="6316927" y="8942123"/>
                  <a:pt x="6399609" y="9078515"/>
                </a:cubicBezTo>
                <a:lnTo>
                  <a:pt x="4570214" y="9078515"/>
                </a:lnTo>
                <a:cubicBezTo>
                  <a:pt x="4537141" y="8979297"/>
                  <a:pt x="4509228" y="8876969"/>
                  <a:pt x="4486474" y="8771533"/>
                </a:cubicBezTo>
                <a:cubicBezTo>
                  <a:pt x="4463719" y="8666096"/>
                  <a:pt x="4448241" y="8559668"/>
                  <a:pt x="4440039" y="8452247"/>
                </a:cubicBezTo>
                <a:cubicBezTo>
                  <a:pt x="4187759" y="8712597"/>
                  <a:pt x="3874559" y="8912026"/>
                  <a:pt x="3500438" y="9050536"/>
                </a:cubicBezTo>
                <a:cubicBezTo>
                  <a:pt x="3126317" y="9189044"/>
                  <a:pt x="2703645" y="9258299"/>
                  <a:pt x="2232422" y="9258299"/>
                </a:cubicBezTo>
                <a:cubicBezTo>
                  <a:pt x="1554427" y="9258299"/>
                  <a:pt x="1012825" y="9087775"/>
                  <a:pt x="607616" y="8746728"/>
                </a:cubicBezTo>
                <a:cubicBezTo>
                  <a:pt x="202539" y="8405680"/>
                  <a:pt x="0" y="7918913"/>
                  <a:pt x="0" y="7286426"/>
                </a:cubicBezTo>
                <a:cubicBezTo>
                  <a:pt x="0" y="6674578"/>
                  <a:pt x="190169" y="6206397"/>
                  <a:pt x="570508" y="5881886"/>
                </a:cubicBezTo>
                <a:cubicBezTo>
                  <a:pt x="950846" y="5557242"/>
                  <a:pt x="1643261" y="5339159"/>
                  <a:pt x="2647752" y="5227637"/>
                </a:cubicBezTo>
                <a:cubicBezTo>
                  <a:pt x="3346516" y="5161491"/>
                  <a:pt x="3807487" y="5075701"/>
                  <a:pt x="4030663" y="4970264"/>
                </a:cubicBezTo>
                <a:cubicBezTo>
                  <a:pt x="4253971" y="4864827"/>
                  <a:pt x="4365625" y="4681868"/>
                  <a:pt x="4365625" y="4421386"/>
                </a:cubicBezTo>
                <a:cubicBezTo>
                  <a:pt x="4365625" y="4127830"/>
                  <a:pt x="4279834" y="3907697"/>
                  <a:pt x="4108252" y="3760986"/>
                </a:cubicBezTo>
                <a:cubicBezTo>
                  <a:pt x="3936669" y="3614274"/>
                  <a:pt x="3635904" y="3540919"/>
                  <a:pt x="3205956" y="3540919"/>
                </a:cubicBezTo>
                <a:cubicBezTo>
                  <a:pt x="2833820" y="3540919"/>
                  <a:pt x="2548533" y="3620492"/>
                  <a:pt x="2350095" y="3779639"/>
                </a:cubicBezTo>
                <a:cubicBezTo>
                  <a:pt x="2151658" y="3938786"/>
                  <a:pt x="2035903" y="4189941"/>
                  <a:pt x="2002830" y="4533106"/>
                </a:cubicBezTo>
                <a:lnTo>
                  <a:pt x="198438" y="4533106"/>
                </a:lnTo>
                <a:cubicBezTo>
                  <a:pt x="248047" y="3813704"/>
                  <a:pt x="544645" y="3268001"/>
                  <a:pt x="1088231" y="2895997"/>
                </a:cubicBezTo>
                <a:cubicBezTo>
                  <a:pt x="1631818" y="2523861"/>
                  <a:pt x="2366632" y="2337792"/>
                  <a:pt x="3292674" y="2337792"/>
                </a:cubicBezTo>
                <a:close/>
                <a:moveTo>
                  <a:pt x="6331347" y="9078515"/>
                </a:moveTo>
                <a:moveTo>
                  <a:pt x="1798241" y="7212012"/>
                </a:moveTo>
                <a:cubicBezTo>
                  <a:pt x="1798241" y="7472362"/>
                  <a:pt x="1887141" y="7676951"/>
                  <a:pt x="2064941" y="7825780"/>
                </a:cubicBezTo>
                <a:cubicBezTo>
                  <a:pt x="2242741" y="7974608"/>
                  <a:pt x="2523861" y="8049022"/>
                  <a:pt x="2908300" y="8049022"/>
                </a:cubicBezTo>
                <a:cubicBezTo>
                  <a:pt x="3387857" y="8049022"/>
                  <a:pt x="3750601" y="7922948"/>
                  <a:pt x="3996531" y="7670800"/>
                </a:cubicBezTo>
                <a:cubicBezTo>
                  <a:pt x="4242594" y="7418652"/>
                  <a:pt x="4365625" y="7050749"/>
                  <a:pt x="4365625" y="6567090"/>
                </a:cubicBezTo>
                <a:lnTo>
                  <a:pt x="4365625" y="5866209"/>
                </a:lnTo>
                <a:cubicBezTo>
                  <a:pt x="4258072" y="5953125"/>
                  <a:pt x="4116454" y="6018278"/>
                  <a:pt x="3940770" y="6061670"/>
                </a:cubicBezTo>
                <a:cubicBezTo>
                  <a:pt x="3765087" y="6105062"/>
                  <a:pt x="3447785" y="6159831"/>
                  <a:pt x="2988866" y="6225976"/>
                </a:cubicBezTo>
                <a:cubicBezTo>
                  <a:pt x="2579555" y="6279687"/>
                  <a:pt x="2278790" y="6386115"/>
                  <a:pt x="2086570" y="6545262"/>
                </a:cubicBezTo>
                <a:cubicBezTo>
                  <a:pt x="1894351" y="6704409"/>
                  <a:pt x="1798241" y="6926659"/>
                  <a:pt x="1798241" y="7212012"/>
                </a:cubicBezTo>
                <a:close/>
                <a:moveTo>
                  <a:pt x="1457127" y="9078515"/>
                </a:moveTo>
                <a:moveTo>
                  <a:pt x="2883495" y="0"/>
                </a:moveTo>
                <a:lnTo>
                  <a:pt x="2883495" y="1482130"/>
                </a:lnTo>
                <a:lnTo>
                  <a:pt x="1165820" y="1482130"/>
                </a:lnTo>
                <a:lnTo>
                  <a:pt x="1165820" y="0"/>
                </a:lnTo>
                <a:close/>
                <a:moveTo>
                  <a:pt x="8669139" y="9078515"/>
                </a:moveTo>
                <a:moveTo>
                  <a:pt x="5494338" y="0"/>
                </a:moveTo>
                <a:lnTo>
                  <a:pt x="5494338" y="1482130"/>
                </a:lnTo>
                <a:lnTo>
                  <a:pt x="3782814" y="1482130"/>
                </a:lnTo>
                <a:lnTo>
                  <a:pt x="3782814" y="0"/>
                </a:lnTo>
                <a:close/>
                <a:moveTo>
                  <a:pt x="8669139" y="9078515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06" name="Freeform 4506"/>
          <p:cNvSpPr/>
          <p:nvPr/>
        </p:nvSpPr>
        <p:spPr>
          <a:xfrm rot="0" flipH="0" flipV="0">
            <a:off x="6887999" y="8789021"/>
            <a:ext cx="67665" cy="107851"/>
          </a:xfrm>
          <a:custGeom>
            <a:pathLst>
              <a:path w="4229100" h="6740723">
                <a:moveTo>
                  <a:pt x="3826074" y="0"/>
                </a:moveTo>
                <a:cubicBezTo>
                  <a:pt x="3904655" y="0"/>
                  <a:pt x="3977018" y="5159"/>
                  <a:pt x="4043164" y="15478"/>
                </a:cubicBezTo>
                <a:cubicBezTo>
                  <a:pt x="4109310" y="25797"/>
                  <a:pt x="4171289" y="41341"/>
                  <a:pt x="4229100" y="62111"/>
                </a:cubicBezTo>
                <a:lnTo>
                  <a:pt x="4229100" y="1736328"/>
                </a:lnTo>
                <a:cubicBezTo>
                  <a:pt x="4125781" y="1715691"/>
                  <a:pt x="4025503" y="1700213"/>
                  <a:pt x="3928269" y="1689894"/>
                </a:cubicBezTo>
                <a:cubicBezTo>
                  <a:pt x="3831167" y="1679575"/>
                  <a:pt x="3716470" y="1674416"/>
                  <a:pt x="3584178" y="1674416"/>
                </a:cubicBezTo>
                <a:cubicBezTo>
                  <a:pt x="2976563" y="1674416"/>
                  <a:pt x="2526969" y="1860484"/>
                  <a:pt x="2235399" y="2232620"/>
                </a:cubicBezTo>
                <a:cubicBezTo>
                  <a:pt x="1943960" y="2604624"/>
                  <a:pt x="1798241" y="3102703"/>
                  <a:pt x="1798241" y="3726855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395214"/>
                </a:lnTo>
                <a:lnTo>
                  <a:pt x="1736328" y="1395214"/>
                </a:lnTo>
                <a:cubicBezTo>
                  <a:pt x="1926431" y="965266"/>
                  <a:pt x="2210594" y="625277"/>
                  <a:pt x="2588816" y="375245"/>
                </a:cubicBezTo>
                <a:cubicBezTo>
                  <a:pt x="2967170" y="125082"/>
                  <a:pt x="3379589" y="0"/>
                  <a:pt x="3826074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07" name="Freeform 4507"/>
          <p:cNvSpPr/>
          <p:nvPr/>
        </p:nvSpPr>
        <p:spPr>
          <a:xfrm rot="0" flipH="0" flipV="0">
            <a:off x="6952160" y="8751813"/>
            <a:ext cx="46335" cy="182067"/>
          </a:xfrm>
          <a:custGeom>
            <a:pathLst>
              <a:path w="2895996" h="11379199">
                <a:moveTo>
                  <a:pt x="2895996" y="0"/>
                </a:moveTo>
                <a:lnTo>
                  <a:pt x="2895996" y="1482130"/>
                </a:lnTo>
                <a:lnTo>
                  <a:pt x="1091405" y="1482130"/>
                </a:lnTo>
                <a:lnTo>
                  <a:pt x="1091405" y="0"/>
                </a:lnTo>
                <a:close/>
                <a:moveTo>
                  <a:pt x="9308107" y="9066212"/>
                </a:moveTo>
                <a:moveTo>
                  <a:pt x="2895996" y="2499122"/>
                </a:moveTo>
                <a:lnTo>
                  <a:pt x="2895996" y="9450783"/>
                </a:lnTo>
                <a:cubicBezTo>
                  <a:pt x="2895996" y="10136980"/>
                  <a:pt x="2724414" y="10629899"/>
                  <a:pt x="2381249" y="10929540"/>
                </a:cubicBezTo>
                <a:cubicBezTo>
                  <a:pt x="2038217" y="11229313"/>
                  <a:pt x="1442904" y="11379199"/>
                  <a:pt x="595312" y="11379199"/>
                </a:cubicBezTo>
                <a:cubicBezTo>
                  <a:pt x="491992" y="11379199"/>
                  <a:pt x="392773" y="11375032"/>
                  <a:pt x="297655" y="11366697"/>
                </a:cubicBezTo>
                <a:cubicBezTo>
                  <a:pt x="202539" y="11358495"/>
                  <a:pt x="103320" y="11346126"/>
                  <a:pt x="0" y="11329590"/>
                </a:cubicBezTo>
                <a:lnTo>
                  <a:pt x="0" y="9841308"/>
                </a:lnTo>
                <a:cubicBezTo>
                  <a:pt x="53711" y="9862078"/>
                  <a:pt x="114697" y="9875506"/>
                  <a:pt x="182960" y="9881591"/>
                </a:cubicBezTo>
                <a:cubicBezTo>
                  <a:pt x="251221" y="9887809"/>
                  <a:pt x="320476" y="9890918"/>
                  <a:pt x="390723" y="9890918"/>
                </a:cubicBezTo>
                <a:cubicBezTo>
                  <a:pt x="655306" y="9890918"/>
                  <a:pt x="838199" y="9841308"/>
                  <a:pt x="939402" y="9742090"/>
                </a:cubicBezTo>
                <a:cubicBezTo>
                  <a:pt x="1040738" y="9642871"/>
                  <a:pt x="1091405" y="9506478"/>
                  <a:pt x="1091405" y="9332912"/>
                </a:cubicBezTo>
                <a:lnTo>
                  <a:pt x="1091405" y="2499122"/>
                </a:lnTo>
                <a:close/>
                <a:moveTo>
                  <a:pt x="6808985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08" name="Freeform 4508"/>
          <p:cNvSpPr/>
          <p:nvPr/>
        </p:nvSpPr>
        <p:spPr>
          <a:xfrm rot="0" flipH="0" flipV="0">
            <a:off x="7018171" y="8789021"/>
            <a:ext cx="104873" cy="110728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09" name="Freeform 4509"/>
          <p:cNvSpPr/>
          <p:nvPr/>
        </p:nvSpPr>
        <p:spPr>
          <a:xfrm rot="0" flipH="0" flipV="0">
            <a:off x="7134807" y="8789021"/>
            <a:ext cx="97332" cy="110728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10" name="Freeform 4510"/>
          <p:cNvSpPr/>
          <p:nvPr/>
        </p:nvSpPr>
        <p:spPr>
          <a:xfrm rot="0" flipH="0" flipV="0">
            <a:off x="7239261" y="8760348"/>
            <a:ext cx="67468" cy="137715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11" name="Freeform 4511"/>
          <p:cNvSpPr/>
          <p:nvPr/>
        </p:nvSpPr>
        <p:spPr>
          <a:xfrm rot="0" flipH="0" flipV="0">
            <a:off x="7314640" y="8789021"/>
            <a:ext cx="104873" cy="110728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12" name="Freeform 4512"/>
          <p:cNvSpPr/>
          <p:nvPr/>
        </p:nvSpPr>
        <p:spPr>
          <a:xfrm rot="0" flipH="0" flipV="0">
            <a:off x="7437230" y="8751813"/>
            <a:ext cx="28873" cy="145059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13" name="Freeform 4513"/>
          <p:cNvSpPr/>
          <p:nvPr/>
        </p:nvSpPr>
        <p:spPr>
          <a:xfrm rot="0" flipH="0" flipV="0">
            <a:off x="7489452" y="8789021"/>
            <a:ext cx="160534" cy="107851"/>
          </a:xfrm>
          <a:custGeom>
            <a:pathLst>
              <a:path w="10033396" h="6740723">
                <a:moveTo>
                  <a:pt x="3733006" y="0"/>
                </a:moveTo>
                <a:cubicBezTo>
                  <a:pt x="4220897" y="0"/>
                  <a:pt x="4623990" y="94059"/>
                  <a:pt x="4942284" y="282178"/>
                </a:cubicBezTo>
                <a:cubicBezTo>
                  <a:pt x="5260578" y="470297"/>
                  <a:pt x="5496255" y="740040"/>
                  <a:pt x="5649317" y="1091406"/>
                </a:cubicBezTo>
                <a:cubicBezTo>
                  <a:pt x="5897364" y="740040"/>
                  <a:pt x="6190853" y="470297"/>
                  <a:pt x="6529784" y="282178"/>
                </a:cubicBezTo>
                <a:cubicBezTo>
                  <a:pt x="6868848" y="94059"/>
                  <a:pt x="7238867" y="0"/>
                  <a:pt x="7639843" y="0"/>
                </a:cubicBezTo>
                <a:cubicBezTo>
                  <a:pt x="8433593" y="0"/>
                  <a:pt x="9030956" y="202605"/>
                  <a:pt x="9431932" y="607814"/>
                </a:cubicBezTo>
                <a:cubicBezTo>
                  <a:pt x="9832909" y="1012891"/>
                  <a:pt x="10033396" y="1573014"/>
                  <a:pt x="10033396" y="2288183"/>
                </a:cubicBezTo>
                <a:lnTo>
                  <a:pt x="10033396" y="6740723"/>
                </a:lnTo>
                <a:lnTo>
                  <a:pt x="8229004" y="6740723"/>
                </a:lnTo>
                <a:lnTo>
                  <a:pt x="8229004" y="2945606"/>
                </a:lnTo>
                <a:cubicBezTo>
                  <a:pt x="8229004" y="2346193"/>
                  <a:pt x="8141096" y="1942108"/>
                  <a:pt x="7965281" y="1733352"/>
                </a:cubicBezTo>
                <a:cubicBezTo>
                  <a:pt x="7789598" y="1524463"/>
                  <a:pt x="7509536" y="1420019"/>
                  <a:pt x="7125096" y="1420019"/>
                </a:cubicBezTo>
                <a:cubicBezTo>
                  <a:pt x="6720020" y="1420019"/>
                  <a:pt x="6417204" y="1556478"/>
                  <a:pt x="6216650" y="1829395"/>
                </a:cubicBezTo>
                <a:cubicBezTo>
                  <a:pt x="6016095" y="2102181"/>
                  <a:pt x="5915818" y="2501106"/>
                  <a:pt x="5915818" y="3026172"/>
                </a:cubicBezTo>
                <a:lnTo>
                  <a:pt x="5915818" y="6740723"/>
                </a:lnTo>
                <a:lnTo>
                  <a:pt x="4111426" y="6740723"/>
                </a:lnTo>
                <a:lnTo>
                  <a:pt x="4111426" y="2697559"/>
                </a:lnTo>
                <a:cubicBezTo>
                  <a:pt x="4111426" y="2263510"/>
                  <a:pt x="4028744" y="1942108"/>
                  <a:pt x="3863379" y="1733352"/>
                </a:cubicBezTo>
                <a:cubicBezTo>
                  <a:pt x="3698015" y="1524463"/>
                  <a:pt x="3418946" y="1420019"/>
                  <a:pt x="3026171" y="1420019"/>
                </a:cubicBezTo>
                <a:cubicBezTo>
                  <a:pt x="2683007" y="1420019"/>
                  <a:pt x="2393619" y="1552310"/>
                  <a:pt x="2158007" y="1816894"/>
                </a:cubicBezTo>
                <a:cubicBezTo>
                  <a:pt x="1922396" y="2081477"/>
                  <a:pt x="1804590" y="2439128"/>
                  <a:pt x="1804590" y="2889845"/>
                </a:cubicBezTo>
                <a:lnTo>
                  <a:pt x="1804590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699021" y="173633"/>
                </a:lnTo>
                <a:lnTo>
                  <a:pt x="1699021" y="1066602"/>
                </a:lnTo>
                <a:lnTo>
                  <a:pt x="1723826" y="1066602"/>
                </a:lnTo>
                <a:cubicBezTo>
                  <a:pt x="1980207" y="706901"/>
                  <a:pt x="2276871" y="439209"/>
                  <a:pt x="2613818" y="263525"/>
                </a:cubicBezTo>
                <a:cubicBezTo>
                  <a:pt x="2950765" y="87842"/>
                  <a:pt x="3323828" y="0"/>
                  <a:pt x="3733006" y="0"/>
                </a:cubicBezTo>
                <a:close/>
                <a:moveTo>
                  <a:pt x="6002734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14" name="Freeform 4514"/>
          <p:cNvSpPr/>
          <p:nvPr/>
        </p:nvSpPr>
        <p:spPr>
          <a:xfrm rot="0" flipH="0" flipV="0">
            <a:off x="7668090" y="8751616"/>
            <a:ext cx="102393" cy="148132"/>
          </a:xfrm>
          <a:custGeom>
            <a:pathLst>
              <a:path w="6399609" h="9258299">
                <a:moveTo>
                  <a:pt x="3292674" y="2337792"/>
                </a:moveTo>
                <a:cubicBezTo>
                  <a:pt x="4264224" y="2337792"/>
                  <a:pt x="4986668" y="2497005"/>
                  <a:pt x="5460008" y="2815431"/>
                </a:cubicBezTo>
                <a:cubicBezTo>
                  <a:pt x="5933348" y="3133725"/>
                  <a:pt x="6170017" y="3582260"/>
                  <a:pt x="6170017" y="4161036"/>
                </a:cubicBezTo>
                <a:lnTo>
                  <a:pt x="6170017" y="7683301"/>
                </a:lnTo>
                <a:cubicBezTo>
                  <a:pt x="6170017" y="7947885"/>
                  <a:pt x="6187612" y="8212468"/>
                  <a:pt x="6222802" y="8477051"/>
                </a:cubicBezTo>
                <a:cubicBezTo>
                  <a:pt x="6257991" y="8741635"/>
                  <a:pt x="6316927" y="8942123"/>
                  <a:pt x="6399609" y="9078515"/>
                </a:cubicBezTo>
                <a:lnTo>
                  <a:pt x="4570214" y="9078515"/>
                </a:lnTo>
                <a:cubicBezTo>
                  <a:pt x="4537141" y="8979297"/>
                  <a:pt x="4509228" y="8876969"/>
                  <a:pt x="4486474" y="8771533"/>
                </a:cubicBezTo>
                <a:cubicBezTo>
                  <a:pt x="4463719" y="8666096"/>
                  <a:pt x="4448241" y="8559668"/>
                  <a:pt x="4440039" y="8452247"/>
                </a:cubicBezTo>
                <a:cubicBezTo>
                  <a:pt x="4187759" y="8712597"/>
                  <a:pt x="3874559" y="8912026"/>
                  <a:pt x="3500438" y="9050536"/>
                </a:cubicBezTo>
                <a:cubicBezTo>
                  <a:pt x="3126317" y="9189044"/>
                  <a:pt x="2703645" y="9258299"/>
                  <a:pt x="2232422" y="9258299"/>
                </a:cubicBezTo>
                <a:cubicBezTo>
                  <a:pt x="1554427" y="9258299"/>
                  <a:pt x="1012825" y="9087775"/>
                  <a:pt x="607616" y="8746728"/>
                </a:cubicBezTo>
                <a:cubicBezTo>
                  <a:pt x="202539" y="8405680"/>
                  <a:pt x="0" y="7918913"/>
                  <a:pt x="0" y="7286426"/>
                </a:cubicBezTo>
                <a:cubicBezTo>
                  <a:pt x="0" y="6674578"/>
                  <a:pt x="190169" y="6206397"/>
                  <a:pt x="570508" y="5881886"/>
                </a:cubicBezTo>
                <a:cubicBezTo>
                  <a:pt x="950846" y="5557242"/>
                  <a:pt x="1643261" y="5339159"/>
                  <a:pt x="2647752" y="5227637"/>
                </a:cubicBezTo>
                <a:cubicBezTo>
                  <a:pt x="3346516" y="5161491"/>
                  <a:pt x="3807487" y="5075701"/>
                  <a:pt x="4030663" y="4970264"/>
                </a:cubicBezTo>
                <a:cubicBezTo>
                  <a:pt x="4253971" y="4864827"/>
                  <a:pt x="4365625" y="4681868"/>
                  <a:pt x="4365625" y="4421386"/>
                </a:cubicBezTo>
                <a:cubicBezTo>
                  <a:pt x="4365625" y="4127830"/>
                  <a:pt x="4279834" y="3907697"/>
                  <a:pt x="4108252" y="3760986"/>
                </a:cubicBezTo>
                <a:cubicBezTo>
                  <a:pt x="3936669" y="3614274"/>
                  <a:pt x="3635904" y="3540919"/>
                  <a:pt x="3205956" y="3540919"/>
                </a:cubicBezTo>
                <a:cubicBezTo>
                  <a:pt x="2833820" y="3540919"/>
                  <a:pt x="2548533" y="3620492"/>
                  <a:pt x="2350095" y="3779639"/>
                </a:cubicBezTo>
                <a:cubicBezTo>
                  <a:pt x="2151658" y="3938786"/>
                  <a:pt x="2035903" y="4189941"/>
                  <a:pt x="2002830" y="4533106"/>
                </a:cubicBezTo>
                <a:lnTo>
                  <a:pt x="198438" y="4533106"/>
                </a:lnTo>
                <a:cubicBezTo>
                  <a:pt x="248047" y="3813704"/>
                  <a:pt x="544645" y="3268001"/>
                  <a:pt x="1088231" y="2895997"/>
                </a:cubicBezTo>
                <a:cubicBezTo>
                  <a:pt x="1631818" y="2523861"/>
                  <a:pt x="2366632" y="2337792"/>
                  <a:pt x="3292674" y="2337792"/>
                </a:cubicBezTo>
                <a:close/>
                <a:moveTo>
                  <a:pt x="6331347" y="9078515"/>
                </a:moveTo>
                <a:moveTo>
                  <a:pt x="1798241" y="7212012"/>
                </a:moveTo>
                <a:cubicBezTo>
                  <a:pt x="1798241" y="7472362"/>
                  <a:pt x="1887141" y="7676951"/>
                  <a:pt x="2064941" y="7825780"/>
                </a:cubicBezTo>
                <a:cubicBezTo>
                  <a:pt x="2242741" y="7974608"/>
                  <a:pt x="2523861" y="8049022"/>
                  <a:pt x="2908300" y="8049022"/>
                </a:cubicBezTo>
                <a:cubicBezTo>
                  <a:pt x="3387857" y="8049022"/>
                  <a:pt x="3750601" y="7922948"/>
                  <a:pt x="3996531" y="7670800"/>
                </a:cubicBezTo>
                <a:cubicBezTo>
                  <a:pt x="4242594" y="7418652"/>
                  <a:pt x="4365625" y="7050749"/>
                  <a:pt x="4365625" y="6567090"/>
                </a:cubicBezTo>
                <a:lnTo>
                  <a:pt x="4365625" y="5866209"/>
                </a:lnTo>
                <a:cubicBezTo>
                  <a:pt x="4258072" y="5953125"/>
                  <a:pt x="4116454" y="6018278"/>
                  <a:pt x="3940770" y="6061670"/>
                </a:cubicBezTo>
                <a:cubicBezTo>
                  <a:pt x="3765087" y="6105062"/>
                  <a:pt x="3447785" y="6159831"/>
                  <a:pt x="2988866" y="6225976"/>
                </a:cubicBezTo>
                <a:cubicBezTo>
                  <a:pt x="2579555" y="6279687"/>
                  <a:pt x="2278790" y="6386115"/>
                  <a:pt x="2086570" y="6545262"/>
                </a:cubicBezTo>
                <a:cubicBezTo>
                  <a:pt x="1894351" y="6704409"/>
                  <a:pt x="1798241" y="6926659"/>
                  <a:pt x="1798241" y="7212012"/>
                </a:cubicBezTo>
                <a:close/>
                <a:moveTo>
                  <a:pt x="1457127" y="9078515"/>
                </a:moveTo>
                <a:moveTo>
                  <a:pt x="2883495" y="0"/>
                </a:moveTo>
                <a:lnTo>
                  <a:pt x="2883495" y="1482130"/>
                </a:lnTo>
                <a:lnTo>
                  <a:pt x="1165820" y="1482130"/>
                </a:lnTo>
                <a:lnTo>
                  <a:pt x="1165820" y="0"/>
                </a:lnTo>
                <a:close/>
                <a:moveTo>
                  <a:pt x="8669139" y="9078515"/>
                </a:moveTo>
                <a:moveTo>
                  <a:pt x="5494338" y="0"/>
                </a:moveTo>
                <a:lnTo>
                  <a:pt x="5494338" y="1482130"/>
                </a:lnTo>
                <a:lnTo>
                  <a:pt x="3782814" y="1482130"/>
                </a:lnTo>
                <a:lnTo>
                  <a:pt x="3782814" y="0"/>
                </a:lnTo>
                <a:close/>
                <a:moveTo>
                  <a:pt x="8669139" y="9078515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15" name="Freeform 4515"/>
          <p:cNvSpPr/>
          <p:nvPr/>
        </p:nvSpPr>
        <p:spPr>
          <a:xfrm rot="0" flipH="0" flipV="0">
            <a:off x="7789192" y="8789021"/>
            <a:ext cx="98523" cy="107851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16" name="Freeform 4516"/>
          <p:cNvSpPr/>
          <p:nvPr/>
        </p:nvSpPr>
        <p:spPr>
          <a:xfrm rot="0" flipH="0" flipV="0">
            <a:off x="7965771" y="8789021"/>
            <a:ext cx="106857" cy="144859"/>
          </a:xfrm>
          <a:custGeom>
            <a:pathLst>
              <a:path w="6678613" h="9053710">
                <a:moveTo>
                  <a:pt x="3695899" y="0"/>
                </a:moveTo>
                <a:cubicBezTo>
                  <a:pt x="4626041" y="0"/>
                  <a:pt x="5355696" y="325570"/>
                  <a:pt x="5884863" y="976709"/>
                </a:cubicBezTo>
                <a:cubicBezTo>
                  <a:pt x="6414030" y="1627849"/>
                  <a:pt x="6678613" y="2478418"/>
                  <a:pt x="6678613" y="3528417"/>
                </a:cubicBezTo>
                <a:cubicBezTo>
                  <a:pt x="6678613" y="4499967"/>
                  <a:pt x="6418130" y="5308203"/>
                  <a:pt x="5897166" y="5953125"/>
                </a:cubicBezTo>
                <a:cubicBezTo>
                  <a:pt x="5376334" y="6598047"/>
                  <a:pt x="4675651" y="6920507"/>
                  <a:pt x="3795117" y="6920507"/>
                </a:cubicBezTo>
                <a:cubicBezTo>
                  <a:pt x="3394141" y="6920507"/>
                  <a:pt x="3020021" y="6834716"/>
                  <a:pt x="2672755" y="6663134"/>
                </a:cubicBezTo>
                <a:cubicBezTo>
                  <a:pt x="2325489" y="6491552"/>
                  <a:pt x="2044369" y="6246614"/>
                  <a:pt x="1829396" y="5928320"/>
                </a:cubicBezTo>
                <a:lnTo>
                  <a:pt x="1798241" y="5928320"/>
                </a:lnTo>
                <a:lnTo>
                  <a:pt x="1798241" y="9053710"/>
                </a:lnTo>
                <a:lnTo>
                  <a:pt x="0" y="9053710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10841"/>
                </a:lnTo>
                <a:lnTo>
                  <a:pt x="1736328" y="1010841"/>
                </a:lnTo>
                <a:cubicBezTo>
                  <a:pt x="1951302" y="667676"/>
                  <a:pt x="2225146" y="413412"/>
                  <a:pt x="2557860" y="248047"/>
                </a:cubicBezTo>
                <a:cubicBezTo>
                  <a:pt x="2890706" y="82683"/>
                  <a:pt x="3270052" y="0"/>
                  <a:pt x="3695899" y="0"/>
                </a:cubicBezTo>
                <a:close/>
                <a:moveTo>
                  <a:pt x="6052344" y="6740723"/>
                </a:moveTo>
                <a:moveTo>
                  <a:pt x="1736328" y="3478808"/>
                </a:moveTo>
                <a:cubicBezTo>
                  <a:pt x="1736328" y="4107193"/>
                  <a:pt x="1870671" y="4611555"/>
                  <a:pt x="2139355" y="4991894"/>
                </a:cubicBezTo>
                <a:cubicBezTo>
                  <a:pt x="2408039" y="5372232"/>
                  <a:pt x="2798696" y="5562402"/>
                  <a:pt x="3311327" y="5562402"/>
                </a:cubicBezTo>
                <a:cubicBezTo>
                  <a:pt x="3811654" y="5562402"/>
                  <a:pt x="4197152" y="5380501"/>
                  <a:pt x="4467821" y="5016698"/>
                </a:cubicBezTo>
                <a:cubicBezTo>
                  <a:pt x="4738621" y="4652896"/>
                  <a:pt x="4874022" y="4140266"/>
                  <a:pt x="4874022" y="3478808"/>
                </a:cubicBezTo>
                <a:cubicBezTo>
                  <a:pt x="4874022" y="2850423"/>
                  <a:pt x="4739680" y="2339909"/>
                  <a:pt x="4470996" y="1947267"/>
                </a:cubicBezTo>
                <a:cubicBezTo>
                  <a:pt x="4202311" y="1554493"/>
                  <a:pt x="3807487" y="1358106"/>
                  <a:pt x="3286522" y="1358106"/>
                </a:cubicBezTo>
                <a:cubicBezTo>
                  <a:pt x="2790428" y="1358106"/>
                  <a:pt x="2408039" y="1544174"/>
                  <a:pt x="2139355" y="1916311"/>
                </a:cubicBezTo>
                <a:cubicBezTo>
                  <a:pt x="1870671" y="2288315"/>
                  <a:pt x="1736328" y="2809148"/>
                  <a:pt x="1736328" y="3478808"/>
                </a:cubicBezTo>
                <a:close/>
                <a:moveTo>
                  <a:pt x="2573536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17" name="Freeform 4517"/>
          <p:cNvSpPr/>
          <p:nvPr/>
        </p:nvSpPr>
        <p:spPr>
          <a:xfrm rot="0" flipH="0" flipV="0">
            <a:off x="8085260" y="8789021"/>
            <a:ext cx="102393" cy="110728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18" name="Freeform 4518"/>
          <p:cNvSpPr/>
          <p:nvPr/>
        </p:nvSpPr>
        <p:spPr>
          <a:xfrm rot="0" flipH="0" flipV="0">
            <a:off x="8206361" y="8789021"/>
            <a:ext cx="67665" cy="107851"/>
          </a:xfrm>
          <a:custGeom>
            <a:pathLst>
              <a:path w="4229100" h="6740723">
                <a:moveTo>
                  <a:pt x="3826074" y="0"/>
                </a:moveTo>
                <a:cubicBezTo>
                  <a:pt x="3904655" y="0"/>
                  <a:pt x="3977018" y="5159"/>
                  <a:pt x="4043164" y="15478"/>
                </a:cubicBezTo>
                <a:cubicBezTo>
                  <a:pt x="4109310" y="25797"/>
                  <a:pt x="4171289" y="41341"/>
                  <a:pt x="4229100" y="62111"/>
                </a:cubicBezTo>
                <a:lnTo>
                  <a:pt x="4229100" y="1736328"/>
                </a:lnTo>
                <a:cubicBezTo>
                  <a:pt x="4125781" y="1715691"/>
                  <a:pt x="4025503" y="1700213"/>
                  <a:pt x="3928269" y="1689894"/>
                </a:cubicBezTo>
                <a:cubicBezTo>
                  <a:pt x="3831167" y="1679575"/>
                  <a:pt x="3716470" y="1674416"/>
                  <a:pt x="3584178" y="1674416"/>
                </a:cubicBezTo>
                <a:cubicBezTo>
                  <a:pt x="2976563" y="1674416"/>
                  <a:pt x="2526969" y="1860484"/>
                  <a:pt x="2235399" y="2232620"/>
                </a:cubicBezTo>
                <a:cubicBezTo>
                  <a:pt x="1943960" y="2604624"/>
                  <a:pt x="1798241" y="3102703"/>
                  <a:pt x="1798241" y="3726855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395214"/>
                </a:lnTo>
                <a:lnTo>
                  <a:pt x="1736328" y="1395214"/>
                </a:lnTo>
                <a:cubicBezTo>
                  <a:pt x="1926431" y="965266"/>
                  <a:pt x="2210594" y="625277"/>
                  <a:pt x="2588816" y="375245"/>
                </a:cubicBezTo>
                <a:cubicBezTo>
                  <a:pt x="2967170" y="125082"/>
                  <a:pt x="3379589" y="0"/>
                  <a:pt x="3826074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19" name="Freeform 4519"/>
          <p:cNvSpPr/>
          <p:nvPr/>
        </p:nvSpPr>
        <p:spPr>
          <a:xfrm rot="0" flipH="0" flipV="0">
            <a:off x="8286199" y="8751813"/>
            <a:ext cx="28873" cy="145059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20" name="Freeform 4520"/>
          <p:cNvSpPr/>
          <p:nvPr/>
        </p:nvSpPr>
        <p:spPr>
          <a:xfrm rot="0" flipH="0" flipV="0">
            <a:off x="8332468" y="8789021"/>
            <a:ext cx="97332" cy="110728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21" name="Freeform 4521"/>
          <p:cNvSpPr/>
          <p:nvPr/>
        </p:nvSpPr>
        <p:spPr>
          <a:xfrm rot="0" flipH="0" flipV="0">
            <a:off x="8441587" y="8789021"/>
            <a:ext cx="97332" cy="110728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22" name="Freeform 4522"/>
          <p:cNvSpPr/>
          <p:nvPr/>
        </p:nvSpPr>
        <p:spPr>
          <a:xfrm rot="0" flipH="0" flipV="0">
            <a:off x="8551401" y="8789021"/>
            <a:ext cx="102393" cy="110728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23" name="Rectangle 4523"/>
          <p:cNvSpPr/>
          <p:nvPr/>
        </p:nvSpPr>
        <p:spPr>
          <a:xfrm rot="0" flipH="0" flipV="0">
            <a:off x="7485099" y="910891"/>
            <a:ext cx="3025292" cy="589513"/>
          </a:xfrm>
          <a:prstGeom prst="rect">
            <a:avLst/>
          </a:prstGeom>
        </p:spPr>
      </p:sp>
      <p:sp>
        <p:nvSpPr>
          <p:cNvPr id="4524" name="Freeform 4524"/>
          <p:cNvSpPr/>
          <p:nvPr/>
        </p:nvSpPr>
        <p:spPr>
          <a:xfrm rot="0" flipH="0" flipV="0">
            <a:off x="7489900" y="956365"/>
            <a:ext cx="117536" cy="163191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25" name="Freeform 4525"/>
          <p:cNvSpPr/>
          <p:nvPr/>
        </p:nvSpPr>
        <p:spPr>
          <a:xfrm rot="0" flipH="0" flipV="0">
            <a:off x="7617001" y="956365"/>
            <a:ext cx="117536" cy="166427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26" name="Freeform 4526"/>
          <p:cNvSpPr/>
          <p:nvPr/>
        </p:nvSpPr>
        <p:spPr>
          <a:xfrm rot="0" flipH="0" flipV="0">
            <a:off x="7744103" y="956365"/>
            <a:ext cx="117536" cy="166427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27" name="Freeform 4527"/>
          <p:cNvSpPr/>
          <p:nvPr/>
        </p:nvSpPr>
        <p:spPr>
          <a:xfrm rot="0" flipH="0" flipV="0">
            <a:off x="7875334" y="959491"/>
            <a:ext cx="109277" cy="160066"/>
          </a:xfrm>
          <a:custGeom>
            <a:pathLst>
              <a:path w="6070997" h="8892579">
                <a:moveTo>
                  <a:pt x="6070997" y="0"/>
                </a:moveTo>
                <a:lnTo>
                  <a:pt x="6070997" y="1550392"/>
                </a:lnTo>
                <a:cubicBezTo>
                  <a:pt x="5198666" y="2340041"/>
                  <a:pt x="4504135" y="3420070"/>
                  <a:pt x="3987403" y="4790479"/>
                </a:cubicBezTo>
                <a:cubicBezTo>
                  <a:pt x="3470672" y="6160889"/>
                  <a:pt x="3195770" y="7528256"/>
                  <a:pt x="3162697" y="8892579"/>
                </a:cubicBezTo>
                <a:lnTo>
                  <a:pt x="1234083" y="8892579"/>
                </a:lnTo>
                <a:cubicBezTo>
                  <a:pt x="1337403" y="7577865"/>
                  <a:pt x="1648487" y="6302507"/>
                  <a:pt x="2167335" y="5066506"/>
                </a:cubicBezTo>
                <a:cubicBezTo>
                  <a:pt x="2686183" y="3830373"/>
                  <a:pt x="3369337" y="2701726"/>
                  <a:pt x="4216797" y="1680567"/>
                </a:cubicBezTo>
                <a:lnTo>
                  <a:pt x="0" y="1680567"/>
                </a:lnTo>
                <a:lnTo>
                  <a:pt x="0" y="0"/>
                </a:lnTo>
                <a:close/>
                <a:moveTo>
                  <a:pt x="8396486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28" name="Freeform 4528"/>
          <p:cNvSpPr/>
          <p:nvPr/>
        </p:nvSpPr>
        <p:spPr>
          <a:xfrm rot="0" flipH="0" flipV="0">
            <a:off x="8005671" y="1043208"/>
            <a:ext cx="68758" cy="27903"/>
          </a:xfrm>
          <a:custGeom>
            <a:pathLst>
              <a:path w="3819922" h="1550194">
                <a:moveTo>
                  <a:pt x="3819922" y="0"/>
                </a:moveTo>
                <a:lnTo>
                  <a:pt x="3819922" y="1550194"/>
                </a:lnTo>
                <a:lnTo>
                  <a:pt x="0" y="1550194"/>
                </a:lnTo>
                <a:lnTo>
                  <a:pt x="0" y="0"/>
                </a:lnTo>
                <a:close/>
                <a:moveTo>
                  <a:pt x="3565723" y="4241601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29" name="Freeform 4529"/>
          <p:cNvSpPr/>
          <p:nvPr/>
        </p:nvSpPr>
        <p:spPr>
          <a:xfrm rot="0" flipH="0" flipV="0">
            <a:off x="8091347" y="956365"/>
            <a:ext cx="117536" cy="163191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30" name="Freeform 4530"/>
          <p:cNvSpPr/>
          <p:nvPr/>
        </p:nvSpPr>
        <p:spPr>
          <a:xfrm rot="0" flipH="0" flipV="0">
            <a:off x="8218448" y="956365"/>
            <a:ext cx="117536" cy="166427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31" name="Freeform 4531"/>
          <p:cNvSpPr/>
          <p:nvPr/>
        </p:nvSpPr>
        <p:spPr>
          <a:xfrm rot="0" flipH="0" flipV="0">
            <a:off x="8357716" y="959491"/>
            <a:ext cx="72666" cy="160066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32" name="Freeform 4532"/>
          <p:cNvSpPr/>
          <p:nvPr/>
        </p:nvSpPr>
        <p:spPr>
          <a:xfrm rot="0" flipH="0" flipV="0">
            <a:off x="8472651" y="956365"/>
            <a:ext cx="117536" cy="166427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33" name="Freeform 4533"/>
          <p:cNvSpPr/>
          <p:nvPr/>
        </p:nvSpPr>
        <p:spPr>
          <a:xfrm rot="0" flipH="0" flipV="0">
            <a:off x="8608904" y="1003471"/>
            <a:ext cx="35833" cy="116085"/>
          </a:xfrm>
          <a:custGeom>
            <a:pathLst>
              <a:path w="1990725" h="6449218">
                <a:moveTo>
                  <a:pt x="1990725" y="0"/>
                </a:moveTo>
                <a:lnTo>
                  <a:pt x="1990725" y="1953418"/>
                </a:lnTo>
                <a:lnTo>
                  <a:pt x="0" y="1953418"/>
                </a:lnTo>
                <a:lnTo>
                  <a:pt x="0" y="0"/>
                </a:lnTo>
                <a:close/>
                <a:moveTo>
                  <a:pt x="5674122" y="6449218"/>
                </a:moveTo>
                <a:moveTo>
                  <a:pt x="1990725" y="4495800"/>
                </a:moveTo>
                <a:lnTo>
                  <a:pt x="1990725" y="6449218"/>
                </a:lnTo>
                <a:lnTo>
                  <a:pt x="0" y="6449218"/>
                </a:lnTo>
                <a:lnTo>
                  <a:pt x="0" y="4495800"/>
                </a:lnTo>
                <a:close/>
                <a:moveTo>
                  <a:pt x="1178322" y="64492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34" name="Freeform 4534"/>
          <p:cNvSpPr/>
          <p:nvPr/>
        </p:nvSpPr>
        <p:spPr>
          <a:xfrm rot="0" flipH="0" flipV="0">
            <a:off x="8737334" y="956365"/>
            <a:ext cx="115528" cy="163191"/>
          </a:xfrm>
          <a:custGeom>
            <a:pathLst>
              <a:path w="6418263" h="9066212">
                <a:moveTo>
                  <a:pt x="1996877" y="0"/>
                </a:moveTo>
                <a:lnTo>
                  <a:pt x="1996877" y="7391797"/>
                </a:lnTo>
                <a:lnTo>
                  <a:pt x="6418263" y="7391797"/>
                </a:lnTo>
                <a:lnTo>
                  <a:pt x="641826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35" name="Freeform 4535"/>
          <p:cNvSpPr/>
          <p:nvPr/>
        </p:nvSpPr>
        <p:spPr>
          <a:xfrm rot="0" flipH="0" flipV="0">
            <a:off x="8869319" y="1001349"/>
            <a:ext cx="110838" cy="121443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36" name="Freeform 4536"/>
          <p:cNvSpPr/>
          <p:nvPr/>
        </p:nvSpPr>
        <p:spPr>
          <a:xfrm rot="0" flipH="0" flipV="0">
            <a:off x="9007550" y="956365"/>
            <a:ext cx="116868" cy="163191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37" name="Freeform 4537"/>
          <p:cNvSpPr/>
          <p:nvPr/>
        </p:nvSpPr>
        <p:spPr>
          <a:xfrm rot="0" flipH="0" flipV="0">
            <a:off x="9136759" y="956365"/>
            <a:ext cx="32482" cy="163191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38" name="Freeform 4538"/>
          <p:cNvSpPr/>
          <p:nvPr/>
        </p:nvSpPr>
        <p:spPr>
          <a:xfrm rot="0" flipH="0" flipV="0">
            <a:off x="9190933" y="998224"/>
            <a:ext cx="122336" cy="124569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39" name="Freeform 4539"/>
          <p:cNvSpPr/>
          <p:nvPr/>
        </p:nvSpPr>
        <p:spPr>
          <a:xfrm rot="0" flipH="0" flipV="0">
            <a:off x="9333837" y="1043208"/>
            <a:ext cx="68758" cy="27903"/>
          </a:xfrm>
          <a:custGeom>
            <a:pathLst>
              <a:path w="3819922" h="1550194">
                <a:moveTo>
                  <a:pt x="3819922" y="0"/>
                </a:moveTo>
                <a:lnTo>
                  <a:pt x="3819922" y="1550194"/>
                </a:lnTo>
                <a:lnTo>
                  <a:pt x="0" y="1550194"/>
                </a:lnTo>
                <a:lnTo>
                  <a:pt x="0" y="0"/>
                </a:lnTo>
                <a:close/>
                <a:moveTo>
                  <a:pt x="3565723" y="4241601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40" name="Freeform 4540"/>
          <p:cNvSpPr/>
          <p:nvPr/>
        </p:nvSpPr>
        <p:spPr>
          <a:xfrm rot="0" flipH="0" flipV="0">
            <a:off x="9423420" y="998224"/>
            <a:ext cx="122336" cy="124569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41" name="Freeform 4541"/>
          <p:cNvSpPr/>
          <p:nvPr/>
        </p:nvSpPr>
        <p:spPr>
          <a:xfrm rot="0" flipH="0" flipV="0">
            <a:off x="9566548" y="998224"/>
            <a:ext cx="120215" cy="162966"/>
          </a:xfrm>
          <a:custGeom>
            <a:pathLst>
              <a:path w="6678613" h="9053710">
                <a:moveTo>
                  <a:pt x="3695899" y="0"/>
                </a:moveTo>
                <a:cubicBezTo>
                  <a:pt x="4626041" y="0"/>
                  <a:pt x="5355696" y="325570"/>
                  <a:pt x="5884863" y="976709"/>
                </a:cubicBezTo>
                <a:cubicBezTo>
                  <a:pt x="6414030" y="1627849"/>
                  <a:pt x="6678613" y="2478418"/>
                  <a:pt x="6678613" y="3528417"/>
                </a:cubicBezTo>
                <a:cubicBezTo>
                  <a:pt x="6678613" y="4499967"/>
                  <a:pt x="6418130" y="5308203"/>
                  <a:pt x="5897166" y="5953125"/>
                </a:cubicBezTo>
                <a:cubicBezTo>
                  <a:pt x="5376334" y="6598047"/>
                  <a:pt x="4675651" y="6920507"/>
                  <a:pt x="3795117" y="6920507"/>
                </a:cubicBezTo>
                <a:cubicBezTo>
                  <a:pt x="3394141" y="6920507"/>
                  <a:pt x="3020021" y="6834716"/>
                  <a:pt x="2672755" y="6663134"/>
                </a:cubicBezTo>
                <a:cubicBezTo>
                  <a:pt x="2325489" y="6491552"/>
                  <a:pt x="2044369" y="6246614"/>
                  <a:pt x="1829396" y="5928320"/>
                </a:cubicBezTo>
                <a:lnTo>
                  <a:pt x="1798241" y="5928320"/>
                </a:lnTo>
                <a:lnTo>
                  <a:pt x="1798241" y="9053710"/>
                </a:lnTo>
                <a:lnTo>
                  <a:pt x="0" y="9053710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10841"/>
                </a:lnTo>
                <a:lnTo>
                  <a:pt x="1736328" y="1010841"/>
                </a:lnTo>
                <a:cubicBezTo>
                  <a:pt x="1951302" y="667676"/>
                  <a:pt x="2225146" y="413412"/>
                  <a:pt x="2557860" y="248047"/>
                </a:cubicBezTo>
                <a:cubicBezTo>
                  <a:pt x="2890706" y="82683"/>
                  <a:pt x="3270052" y="0"/>
                  <a:pt x="3695899" y="0"/>
                </a:cubicBezTo>
                <a:close/>
                <a:moveTo>
                  <a:pt x="6052344" y="6740723"/>
                </a:moveTo>
                <a:moveTo>
                  <a:pt x="1736328" y="3478808"/>
                </a:moveTo>
                <a:cubicBezTo>
                  <a:pt x="1736328" y="4107193"/>
                  <a:pt x="1870671" y="4611555"/>
                  <a:pt x="2139355" y="4991894"/>
                </a:cubicBezTo>
                <a:cubicBezTo>
                  <a:pt x="2408039" y="5372232"/>
                  <a:pt x="2798696" y="5562402"/>
                  <a:pt x="3311327" y="5562402"/>
                </a:cubicBezTo>
                <a:cubicBezTo>
                  <a:pt x="3811654" y="5562402"/>
                  <a:pt x="4197152" y="5380501"/>
                  <a:pt x="4467821" y="5016698"/>
                </a:cubicBezTo>
                <a:cubicBezTo>
                  <a:pt x="4738621" y="4652896"/>
                  <a:pt x="4874022" y="4140266"/>
                  <a:pt x="4874022" y="3478808"/>
                </a:cubicBezTo>
                <a:cubicBezTo>
                  <a:pt x="4874022" y="2850423"/>
                  <a:pt x="4739680" y="2339909"/>
                  <a:pt x="4470996" y="1947267"/>
                </a:cubicBezTo>
                <a:cubicBezTo>
                  <a:pt x="4202311" y="1554493"/>
                  <a:pt x="3807487" y="1358106"/>
                  <a:pt x="3286522" y="1358106"/>
                </a:cubicBezTo>
                <a:cubicBezTo>
                  <a:pt x="2790428" y="1358106"/>
                  <a:pt x="2408039" y="1544174"/>
                  <a:pt x="2139355" y="1916311"/>
                </a:cubicBezTo>
                <a:cubicBezTo>
                  <a:pt x="1870671" y="2288315"/>
                  <a:pt x="1736328" y="2809148"/>
                  <a:pt x="1736328" y="3478808"/>
                </a:cubicBezTo>
                <a:close/>
                <a:moveTo>
                  <a:pt x="2573536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42" name="Freeform 4542"/>
          <p:cNvSpPr/>
          <p:nvPr/>
        </p:nvSpPr>
        <p:spPr>
          <a:xfrm rot="0" flipH="0" flipV="0">
            <a:off x="9706888" y="956365"/>
            <a:ext cx="32482" cy="163191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43" name="Freeform 4543"/>
          <p:cNvSpPr/>
          <p:nvPr/>
        </p:nvSpPr>
        <p:spPr>
          <a:xfrm rot="0" flipH="0" flipV="0">
            <a:off x="9764745" y="998224"/>
            <a:ext cx="110838" cy="121333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44" name="Freeform 4544"/>
          <p:cNvSpPr/>
          <p:nvPr/>
        </p:nvSpPr>
        <p:spPr>
          <a:xfrm rot="0" flipH="0" flipV="0">
            <a:off x="9900076" y="998224"/>
            <a:ext cx="110838" cy="121333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45" name="Freeform 4545"/>
          <p:cNvSpPr/>
          <p:nvPr/>
        </p:nvSpPr>
        <p:spPr>
          <a:xfrm rot="0" flipH="0" flipV="0">
            <a:off x="10031725" y="998224"/>
            <a:ext cx="122336" cy="124569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46" name="Freeform 4546"/>
          <p:cNvSpPr/>
          <p:nvPr/>
        </p:nvSpPr>
        <p:spPr>
          <a:xfrm rot="0" flipH="0" flipV="0">
            <a:off x="10163802" y="965966"/>
            <a:ext cx="75902" cy="154930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47" name="Freeform 4547"/>
          <p:cNvSpPr/>
          <p:nvPr/>
        </p:nvSpPr>
        <p:spPr>
          <a:xfrm rot="0" flipH="0" flipV="0">
            <a:off x="7500837" y="1271833"/>
            <a:ext cx="175804" cy="163191"/>
          </a:xfrm>
          <a:custGeom>
            <a:pathLst>
              <a:path w="9766895" h="9066212">
                <a:moveTo>
                  <a:pt x="2809280" y="0"/>
                </a:moveTo>
                <a:lnTo>
                  <a:pt x="4929981" y="6232327"/>
                </a:lnTo>
                <a:lnTo>
                  <a:pt x="4954786" y="6232327"/>
                </a:lnTo>
                <a:lnTo>
                  <a:pt x="6957814" y="24805"/>
                </a:lnTo>
                <a:lnTo>
                  <a:pt x="6970117" y="0"/>
                </a:lnTo>
                <a:lnTo>
                  <a:pt x="9766895" y="0"/>
                </a:lnTo>
                <a:lnTo>
                  <a:pt x="9766895" y="9066212"/>
                </a:lnTo>
                <a:lnTo>
                  <a:pt x="7900392" y="9066212"/>
                </a:lnTo>
                <a:lnTo>
                  <a:pt x="7900392" y="2641798"/>
                </a:lnTo>
                <a:lnTo>
                  <a:pt x="7875588" y="2641798"/>
                </a:lnTo>
                <a:lnTo>
                  <a:pt x="5655469" y="9066212"/>
                </a:lnTo>
                <a:lnTo>
                  <a:pt x="4117578" y="9066212"/>
                </a:lnTo>
                <a:lnTo>
                  <a:pt x="1891506" y="2703711"/>
                </a:lnTo>
                <a:lnTo>
                  <a:pt x="1866702" y="2703711"/>
                </a:lnTo>
                <a:lnTo>
                  <a:pt x="1866702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48" name="Freeform 4548"/>
          <p:cNvSpPr/>
          <p:nvPr/>
        </p:nvSpPr>
        <p:spPr>
          <a:xfrm rot="0" flipH="0" flipV="0">
            <a:off x="7699808" y="1313692"/>
            <a:ext cx="115192" cy="124569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49" name="Freeform 4549"/>
          <p:cNvSpPr/>
          <p:nvPr/>
        </p:nvSpPr>
        <p:spPr>
          <a:xfrm rot="0" flipH="0" flipV="0">
            <a:off x="7831025" y="1271833"/>
            <a:ext cx="120215" cy="166427"/>
          </a:xfrm>
          <a:custGeom>
            <a:pathLst>
              <a:path w="6678613" h="9245996">
                <a:moveTo>
                  <a:pt x="6678613" y="0"/>
                </a:moveTo>
                <a:lnTo>
                  <a:pt x="6678613" y="9066212"/>
                </a:lnTo>
                <a:lnTo>
                  <a:pt x="4960938" y="9066212"/>
                </a:lnTo>
                <a:lnTo>
                  <a:pt x="4960938" y="8229005"/>
                </a:lnTo>
                <a:lnTo>
                  <a:pt x="4936133" y="8229005"/>
                </a:lnTo>
                <a:cubicBezTo>
                  <a:pt x="4741796" y="8563835"/>
                  <a:pt x="4474104" y="8817041"/>
                  <a:pt x="4133056" y="8988623"/>
                </a:cubicBezTo>
                <a:cubicBezTo>
                  <a:pt x="3792009" y="9160205"/>
                  <a:pt x="3396126" y="9245996"/>
                  <a:pt x="2945408" y="9245996"/>
                </a:cubicBezTo>
                <a:cubicBezTo>
                  <a:pt x="2048338" y="9245996"/>
                  <a:pt x="1333169" y="8916326"/>
                  <a:pt x="799902" y="8256984"/>
                </a:cubicBezTo>
                <a:cubicBezTo>
                  <a:pt x="266634" y="7597510"/>
                  <a:pt x="0" y="6753093"/>
                  <a:pt x="0" y="5723731"/>
                </a:cubicBezTo>
                <a:cubicBezTo>
                  <a:pt x="0" y="4748080"/>
                  <a:pt x="262467" y="3937794"/>
                  <a:pt x="787400" y="3292872"/>
                </a:cubicBezTo>
                <a:cubicBezTo>
                  <a:pt x="1312466" y="2647950"/>
                  <a:pt x="2019432" y="2325489"/>
                  <a:pt x="2908300" y="2325489"/>
                </a:cubicBezTo>
                <a:cubicBezTo>
                  <a:pt x="3317610" y="2325489"/>
                  <a:pt x="3691731" y="2408172"/>
                  <a:pt x="4030663" y="2573536"/>
                </a:cubicBezTo>
                <a:cubicBezTo>
                  <a:pt x="4369726" y="2738901"/>
                  <a:pt x="4642578" y="2980730"/>
                  <a:pt x="4849217" y="3299023"/>
                </a:cubicBezTo>
                <a:lnTo>
                  <a:pt x="4874022" y="3299023"/>
                </a:lnTo>
                <a:lnTo>
                  <a:pt x="4874022" y="0"/>
                </a:lnTo>
                <a:close/>
                <a:moveTo>
                  <a:pt x="8656836" y="9066212"/>
                </a:moveTo>
                <a:moveTo>
                  <a:pt x="1798241" y="5773341"/>
                </a:moveTo>
                <a:cubicBezTo>
                  <a:pt x="1798241" y="6385190"/>
                  <a:pt x="1940851" y="6890610"/>
                  <a:pt x="2226072" y="7289602"/>
                </a:cubicBezTo>
                <a:cubicBezTo>
                  <a:pt x="2511425" y="7688461"/>
                  <a:pt x="2897981" y="7887891"/>
                  <a:pt x="3385741" y="7887891"/>
                </a:cubicBezTo>
                <a:cubicBezTo>
                  <a:pt x="3885935" y="7887891"/>
                  <a:pt x="4269383" y="7702947"/>
                  <a:pt x="4536083" y="7333059"/>
                </a:cubicBezTo>
                <a:cubicBezTo>
                  <a:pt x="4802783" y="6963040"/>
                  <a:pt x="4936133" y="6441083"/>
                  <a:pt x="4936133" y="5767189"/>
                </a:cubicBezTo>
                <a:cubicBezTo>
                  <a:pt x="4936133" y="5126368"/>
                  <a:pt x="4805892" y="4618898"/>
                  <a:pt x="4545409" y="4244777"/>
                </a:cubicBezTo>
                <a:cubicBezTo>
                  <a:pt x="4284927" y="3870656"/>
                  <a:pt x="3896320" y="3683595"/>
                  <a:pt x="3379589" y="3683595"/>
                </a:cubicBezTo>
                <a:cubicBezTo>
                  <a:pt x="2879394" y="3683595"/>
                  <a:pt x="2490788" y="3870656"/>
                  <a:pt x="2213769" y="4244777"/>
                </a:cubicBezTo>
                <a:cubicBezTo>
                  <a:pt x="1936750" y="4618898"/>
                  <a:pt x="1798241" y="5128419"/>
                  <a:pt x="1798241" y="5773341"/>
                </a:cubicBezTo>
                <a:close/>
                <a:moveTo>
                  <a:pt x="28834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50" name="Freeform 4550"/>
          <p:cNvSpPr/>
          <p:nvPr/>
        </p:nvSpPr>
        <p:spPr>
          <a:xfrm rot="0" flipH="0" flipV="0">
            <a:off x="7969688" y="1313692"/>
            <a:ext cx="117982" cy="124569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51" name="Freeform 4551"/>
          <p:cNvSpPr/>
          <p:nvPr/>
        </p:nvSpPr>
        <p:spPr>
          <a:xfrm rot="0" flipH="0" flipV="0">
            <a:off x="8095657" y="1281434"/>
            <a:ext cx="75902" cy="154930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52" name="Freeform 4552"/>
          <p:cNvSpPr/>
          <p:nvPr/>
        </p:nvSpPr>
        <p:spPr>
          <a:xfrm rot="0" flipH="0" flipV="0">
            <a:off x="8182579" y="1313692"/>
            <a:ext cx="122336" cy="124569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53" name="Freeform 4553"/>
          <p:cNvSpPr/>
          <p:nvPr/>
        </p:nvSpPr>
        <p:spPr>
          <a:xfrm rot="0" flipH="0" flipV="0">
            <a:off x="8308963" y="1271833"/>
            <a:ext cx="52127" cy="204825"/>
          </a:xfrm>
          <a:custGeom>
            <a:pathLst>
              <a:path w="2895996" h="11379199">
                <a:moveTo>
                  <a:pt x="2895996" y="0"/>
                </a:moveTo>
                <a:lnTo>
                  <a:pt x="2895996" y="1482130"/>
                </a:lnTo>
                <a:lnTo>
                  <a:pt x="1091405" y="1482130"/>
                </a:lnTo>
                <a:lnTo>
                  <a:pt x="1091405" y="0"/>
                </a:lnTo>
                <a:close/>
                <a:moveTo>
                  <a:pt x="9308107" y="9066212"/>
                </a:moveTo>
                <a:moveTo>
                  <a:pt x="2895996" y="2499122"/>
                </a:moveTo>
                <a:lnTo>
                  <a:pt x="2895996" y="9450783"/>
                </a:lnTo>
                <a:cubicBezTo>
                  <a:pt x="2895996" y="10136980"/>
                  <a:pt x="2724414" y="10629899"/>
                  <a:pt x="2381249" y="10929540"/>
                </a:cubicBezTo>
                <a:cubicBezTo>
                  <a:pt x="2038217" y="11229313"/>
                  <a:pt x="1442904" y="11379199"/>
                  <a:pt x="595312" y="11379199"/>
                </a:cubicBezTo>
                <a:cubicBezTo>
                  <a:pt x="491992" y="11379199"/>
                  <a:pt x="392773" y="11375032"/>
                  <a:pt x="297655" y="11366697"/>
                </a:cubicBezTo>
                <a:cubicBezTo>
                  <a:pt x="202539" y="11358495"/>
                  <a:pt x="103320" y="11346126"/>
                  <a:pt x="0" y="11329590"/>
                </a:cubicBezTo>
                <a:lnTo>
                  <a:pt x="0" y="9841308"/>
                </a:lnTo>
                <a:cubicBezTo>
                  <a:pt x="53711" y="9862078"/>
                  <a:pt x="114697" y="9875506"/>
                  <a:pt x="182960" y="9881591"/>
                </a:cubicBezTo>
                <a:cubicBezTo>
                  <a:pt x="251221" y="9887809"/>
                  <a:pt x="320476" y="9890918"/>
                  <a:pt x="390723" y="9890918"/>
                </a:cubicBezTo>
                <a:cubicBezTo>
                  <a:pt x="655306" y="9890918"/>
                  <a:pt x="838199" y="9841308"/>
                  <a:pt x="939402" y="9742090"/>
                </a:cubicBezTo>
                <a:cubicBezTo>
                  <a:pt x="1040738" y="9642871"/>
                  <a:pt x="1091405" y="9506478"/>
                  <a:pt x="1091405" y="9332912"/>
                </a:cubicBezTo>
                <a:lnTo>
                  <a:pt x="1091405" y="2499122"/>
                </a:lnTo>
                <a:close/>
                <a:moveTo>
                  <a:pt x="680898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54" name="Freeform 4554"/>
          <p:cNvSpPr/>
          <p:nvPr/>
        </p:nvSpPr>
        <p:spPr>
          <a:xfrm rot="0" flipH="0" flipV="0">
            <a:off x="8384008" y="1313692"/>
            <a:ext cx="115192" cy="124569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55" name="Freeform 4555"/>
          <p:cNvSpPr/>
          <p:nvPr/>
        </p:nvSpPr>
        <p:spPr>
          <a:xfrm rot="0" flipH="0" flipV="0">
            <a:off x="8520246" y="1313692"/>
            <a:ext cx="110838" cy="121333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56" name="Freeform 4556"/>
          <p:cNvSpPr/>
          <p:nvPr/>
        </p:nvSpPr>
        <p:spPr>
          <a:xfrm rot="0" flipH="0" flipV="0">
            <a:off x="8719793" y="1313692"/>
            <a:ext cx="180601" cy="121333"/>
          </a:xfrm>
          <a:custGeom>
            <a:pathLst>
              <a:path w="10033396" h="6740723">
                <a:moveTo>
                  <a:pt x="3733006" y="0"/>
                </a:moveTo>
                <a:cubicBezTo>
                  <a:pt x="4220897" y="0"/>
                  <a:pt x="4623990" y="94059"/>
                  <a:pt x="4942284" y="282178"/>
                </a:cubicBezTo>
                <a:cubicBezTo>
                  <a:pt x="5260578" y="470297"/>
                  <a:pt x="5496255" y="740040"/>
                  <a:pt x="5649317" y="1091406"/>
                </a:cubicBezTo>
                <a:cubicBezTo>
                  <a:pt x="5897364" y="740040"/>
                  <a:pt x="6190853" y="470297"/>
                  <a:pt x="6529784" y="282178"/>
                </a:cubicBezTo>
                <a:cubicBezTo>
                  <a:pt x="6868848" y="94059"/>
                  <a:pt x="7238867" y="0"/>
                  <a:pt x="7639843" y="0"/>
                </a:cubicBezTo>
                <a:cubicBezTo>
                  <a:pt x="8433593" y="0"/>
                  <a:pt x="9030956" y="202605"/>
                  <a:pt x="9431932" y="607814"/>
                </a:cubicBezTo>
                <a:cubicBezTo>
                  <a:pt x="9832909" y="1012891"/>
                  <a:pt x="10033396" y="1573014"/>
                  <a:pt x="10033396" y="2288183"/>
                </a:cubicBezTo>
                <a:lnTo>
                  <a:pt x="10033396" y="6740723"/>
                </a:lnTo>
                <a:lnTo>
                  <a:pt x="8229004" y="6740723"/>
                </a:lnTo>
                <a:lnTo>
                  <a:pt x="8229004" y="2945606"/>
                </a:lnTo>
                <a:cubicBezTo>
                  <a:pt x="8229004" y="2346193"/>
                  <a:pt x="8141096" y="1942108"/>
                  <a:pt x="7965281" y="1733352"/>
                </a:cubicBezTo>
                <a:cubicBezTo>
                  <a:pt x="7789598" y="1524463"/>
                  <a:pt x="7509536" y="1420019"/>
                  <a:pt x="7125096" y="1420019"/>
                </a:cubicBezTo>
                <a:cubicBezTo>
                  <a:pt x="6720020" y="1420019"/>
                  <a:pt x="6417204" y="1556478"/>
                  <a:pt x="6216650" y="1829395"/>
                </a:cubicBezTo>
                <a:cubicBezTo>
                  <a:pt x="6016095" y="2102181"/>
                  <a:pt x="5915818" y="2501106"/>
                  <a:pt x="5915818" y="3026172"/>
                </a:cubicBezTo>
                <a:lnTo>
                  <a:pt x="5915818" y="6740723"/>
                </a:lnTo>
                <a:lnTo>
                  <a:pt x="4111426" y="6740723"/>
                </a:lnTo>
                <a:lnTo>
                  <a:pt x="4111426" y="2697559"/>
                </a:lnTo>
                <a:cubicBezTo>
                  <a:pt x="4111426" y="2263510"/>
                  <a:pt x="4028744" y="1942108"/>
                  <a:pt x="3863379" y="1733352"/>
                </a:cubicBezTo>
                <a:cubicBezTo>
                  <a:pt x="3698015" y="1524463"/>
                  <a:pt x="3418946" y="1420019"/>
                  <a:pt x="3026171" y="1420019"/>
                </a:cubicBezTo>
                <a:cubicBezTo>
                  <a:pt x="2683007" y="1420019"/>
                  <a:pt x="2393619" y="1552310"/>
                  <a:pt x="2158007" y="1816894"/>
                </a:cubicBezTo>
                <a:cubicBezTo>
                  <a:pt x="1922396" y="2081477"/>
                  <a:pt x="1804590" y="2439128"/>
                  <a:pt x="1804590" y="2889845"/>
                </a:cubicBezTo>
                <a:lnTo>
                  <a:pt x="1804590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699021" y="173633"/>
                </a:lnTo>
                <a:lnTo>
                  <a:pt x="1699021" y="1066602"/>
                </a:lnTo>
                <a:lnTo>
                  <a:pt x="1723826" y="1066602"/>
                </a:lnTo>
                <a:cubicBezTo>
                  <a:pt x="1980207" y="706901"/>
                  <a:pt x="2276871" y="439209"/>
                  <a:pt x="2613818" y="263525"/>
                </a:cubicBezTo>
                <a:cubicBezTo>
                  <a:pt x="2950765" y="87842"/>
                  <a:pt x="3323828" y="0"/>
                  <a:pt x="3733006" y="0"/>
                </a:cubicBezTo>
                <a:close/>
                <a:moveTo>
                  <a:pt x="600273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57" name="Freeform 4557"/>
          <p:cNvSpPr/>
          <p:nvPr/>
        </p:nvSpPr>
        <p:spPr>
          <a:xfrm rot="0" flipH="0" flipV="0">
            <a:off x="8925783" y="1316817"/>
            <a:ext cx="110838" cy="121443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58" name="Freeform 4558"/>
          <p:cNvSpPr/>
          <p:nvPr/>
        </p:nvSpPr>
        <p:spPr>
          <a:xfrm rot="0" flipH="0" flipV="0">
            <a:off x="9055310" y="1313692"/>
            <a:ext cx="109499" cy="124569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59" name="Freeform 4559"/>
          <p:cNvSpPr/>
          <p:nvPr/>
        </p:nvSpPr>
        <p:spPr>
          <a:xfrm rot="0" flipH="0" flipV="0">
            <a:off x="9184765" y="1271833"/>
            <a:ext cx="32482" cy="163191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60" name="Freeform 4560"/>
          <p:cNvSpPr/>
          <p:nvPr/>
        </p:nvSpPr>
        <p:spPr>
          <a:xfrm rot="0" flipH="0" flipV="0">
            <a:off x="9243515" y="1271833"/>
            <a:ext cx="32482" cy="163191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61" name="Freeform 4561"/>
          <p:cNvSpPr/>
          <p:nvPr/>
        </p:nvSpPr>
        <p:spPr>
          <a:xfrm rot="0" flipH="0" flipV="0">
            <a:off x="9304273" y="1271833"/>
            <a:ext cx="116868" cy="163191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62" name="Freeform 4562"/>
          <p:cNvSpPr/>
          <p:nvPr/>
        </p:nvSpPr>
        <p:spPr>
          <a:xfrm rot="0" flipH="0" flipV="0">
            <a:off x="9435489" y="1271833"/>
            <a:ext cx="116868" cy="163191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63" name="Freeform 4563"/>
          <p:cNvSpPr/>
          <p:nvPr/>
        </p:nvSpPr>
        <p:spPr>
          <a:xfrm rot="0" flipH="0" flipV="0">
            <a:off x="9564699" y="1271833"/>
            <a:ext cx="32482" cy="163191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64" name="Freeform 4564"/>
          <p:cNvSpPr/>
          <p:nvPr/>
        </p:nvSpPr>
        <p:spPr>
          <a:xfrm rot="0" flipH="0" flipV="0">
            <a:off x="9623449" y="1271833"/>
            <a:ext cx="32482" cy="163191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65" name="Freeform 4565"/>
          <p:cNvSpPr/>
          <p:nvPr/>
        </p:nvSpPr>
        <p:spPr>
          <a:xfrm rot="0" flipH="0" flipV="0">
            <a:off x="9681306" y="1316817"/>
            <a:ext cx="110838" cy="121443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66" name="Freeform 4566"/>
          <p:cNvSpPr/>
          <p:nvPr/>
        </p:nvSpPr>
        <p:spPr>
          <a:xfrm rot="0" flipH="0" flipV="0">
            <a:off x="9819537" y="1271833"/>
            <a:ext cx="116868" cy="163191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67" name="Freeform 4567"/>
          <p:cNvSpPr/>
          <p:nvPr/>
        </p:nvSpPr>
        <p:spPr>
          <a:xfrm rot="0" flipH="0" flipV="0">
            <a:off x="9948747" y="1271833"/>
            <a:ext cx="32482" cy="163191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68" name="Freeform 4568"/>
          <p:cNvSpPr/>
          <p:nvPr/>
        </p:nvSpPr>
        <p:spPr>
          <a:xfrm rot="0" flipH="0" flipV="0">
            <a:off x="10002921" y="1313692"/>
            <a:ext cx="122336" cy="124569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69" name="Freeform 4569"/>
          <p:cNvSpPr/>
          <p:nvPr/>
        </p:nvSpPr>
        <p:spPr>
          <a:xfrm rot="0" flipH="0" flipV="0">
            <a:off x="10140245" y="1313692"/>
            <a:ext cx="109499" cy="124569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70" name="Freeform 4570"/>
          <p:cNvSpPr/>
          <p:nvPr/>
        </p:nvSpPr>
        <p:spPr>
          <a:xfrm rot="0" flipH="0" flipV="0">
            <a:off x="10263003" y="1313692"/>
            <a:ext cx="109499" cy="124569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71" name="Freeform 4571"/>
          <p:cNvSpPr/>
          <p:nvPr/>
        </p:nvSpPr>
        <p:spPr>
          <a:xfrm rot="0" flipH="0" flipV="0">
            <a:off x="10386544" y="1313692"/>
            <a:ext cx="115192" cy="124569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72" name="Rectangle 4572"/>
          <p:cNvSpPr/>
          <p:nvPr/>
        </p:nvSpPr>
        <p:spPr>
          <a:xfrm rot="-1245281" flipH="0" flipV="0">
            <a:off x="394154" y="1590241"/>
            <a:ext cx="3218298" cy="1621915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5500" baseline="0" b="0" i="0" dirty="0" spc="0">
                <a:latin typeface="Century Schoolbook" pitchFamily="0" charset="1"/>
              </a:rPr>
              <a:t>Matka </a:t>
            </a:r>
          </a:p>
          <a:p>
            <a:pPr marL="309">
              <a:lnSpc>
                <a:spcPts val="6600"/>
              </a:lnSpc>
            </a:pPr>
            <a:r>
              <a:rPr lang="en-US" sz="5500" baseline="0" b="0" i="0" dirty="0" spc="0">
                <a:latin typeface="Century Schoolbook" pitchFamily="0" charset="1"/>
              </a:rPr>
              <a:t>CERNiin</a:t>
            </a:r>
          </a:p>
        </p:txBody>
      </p:sp>
      <p:sp>
        <p:nvSpPr>
          <p:cNvPr id="4573" name="Rectangle 4573"/>
          <p:cNvSpPr/>
          <p:nvPr/>
        </p:nvSpPr>
        <p:spPr>
          <a:xfrm rot="0" flipH="0" flipV="0">
            <a:off x="11117876" y="8912363"/>
            <a:ext cx="5200840" cy="350168"/>
          </a:xfrm>
          <a:prstGeom prst="rect">
            <a:avLst/>
          </a:prstGeom>
        </p:spPr>
      </p:sp>
      <p:sp>
        <p:nvSpPr>
          <p:cNvPr id="4574" name="Freeform 4574"/>
          <p:cNvSpPr/>
          <p:nvPr/>
        </p:nvSpPr>
        <p:spPr>
          <a:xfrm rot="0" flipH="0" flipV="0">
            <a:off x="11124010" y="8970469"/>
            <a:ext cx="150185" cy="208522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75" name="Freeform 4575"/>
          <p:cNvSpPr/>
          <p:nvPr/>
        </p:nvSpPr>
        <p:spPr>
          <a:xfrm rot="0" flipH="0" flipV="0">
            <a:off x="11286418" y="8970469"/>
            <a:ext cx="150185" cy="212657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76" name="Freeform 4576"/>
          <p:cNvSpPr/>
          <p:nvPr/>
        </p:nvSpPr>
        <p:spPr>
          <a:xfrm rot="0" flipH="0" flipV="0">
            <a:off x="11448825" y="8970469"/>
            <a:ext cx="150185" cy="208522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77" name="Freeform 4577"/>
          <p:cNvSpPr/>
          <p:nvPr/>
        </p:nvSpPr>
        <p:spPr>
          <a:xfrm rot="0" flipH="0" flipV="0">
            <a:off x="11609804" y="8974462"/>
            <a:ext cx="153042" cy="204529"/>
          </a:xfrm>
          <a:custGeom>
            <a:pathLst>
              <a:path w="6654006" h="8892579">
                <a:moveTo>
                  <a:pt x="5469532" y="0"/>
                </a:moveTo>
                <a:lnTo>
                  <a:pt x="5469532" y="5351661"/>
                </a:lnTo>
                <a:lnTo>
                  <a:pt x="6654006" y="5351661"/>
                </a:lnTo>
                <a:lnTo>
                  <a:pt x="6654006" y="6833790"/>
                </a:lnTo>
                <a:lnTo>
                  <a:pt x="5469532" y="6833790"/>
                </a:lnTo>
                <a:lnTo>
                  <a:pt x="5469532" y="8892579"/>
                </a:lnTo>
                <a:lnTo>
                  <a:pt x="3758009" y="8892579"/>
                </a:lnTo>
                <a:lnTo>
                  <a:pt x="3758009" y="6833790"/>
                </a:lnTo>
                <a:lnTo>
                  <a:pt x="0" y="6833790"/>
                </a:lnTo>
                <a:lnTo>
                  <a:pt x="0" y="5184179"/>
                </a:lnTo>
                <a:lnTo>
                  <a:pt x="3857228" y="0"/>
                </a:lnTo>
                <a:close/>
                <a:moveTo>
                  <a:pt x="8687990" y="8892579"/>
                </a:moveTo>
                <a:moveTo>
                  <a:pt x="3720703" y="2263576"/>
                </a:moveTo>
                <a:lnTo>
                  <a:pt x="1420217" y="5351661"/>
                </a:lnTo>
                <a:lnTo>
                  <a:pt x="3758009" y="5351661"/>
                </a:lnTo>
                <a:lnTo>
                  <a:pt x="3758009" y="2263576"/>
                </a:lnTo>
                <a:close/>
                <a:moveTo>
                  <a:pt x="6424414" y="8892579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78" name="Freeform 4578"/>
          <p:cNvSpPr/>
          <p:nvPr/>
        </p:nvSpPr>
        <p:spPr>
          <a:xfrm rot="0" flipH="0" flipV="0">
            <a:off x="11783051" y="9081435"/>
            <a:ext cx="87858" cy="35654"/>
          </a:xfrm>
          <a:custGeom>
            <a:pathLst>
              <a:path w="3819922" h="1550194">
                <a:moveTo>
                  <a:pt x="3819922" y="0"/>
                </a:moveTo>
                <a:lnTo>
                  <a:pt x="3819922" y="1550194"/>
                </a:lnTo>
                <a:lnTo>
                  <a:pt x="0" y="1550194"/>
                </a:lnTo>
                <a:lnTo>
                  <a:pt x="0" y="0"/>
                </a:lnTo>
                <a:close/>
                <a:moveTo>
                  <a:pt x="3565723" y="4241601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79" name="Freeform 4579"/>
          <p:cNvSpPr/>
          <p:nvPr/>
        </p:nvSpPr>
        <p:spPr>
          <a:xfrm rot="0" flipH="0" flipV="0">
            <a:off x="11985130" y="9030660"/>
            <a:ext cx="45786" cy="148332"/>
          </a:xfrm>
          <a:custGeom>
            <a:pathLst>
              <a:path w="1990725" h="6449218">
                <a:moveTo>
                  <a:pt x="1990725" y="0"/>
                </a:moveTo>
                <a:lnTo>
                  <a:pt x="1990725" y="1953418"/>
                </a:lnTo>
                <a:lnTo>
                  <a:pt x="0" y="1953418"/>
                </a:lnTo>
                <a:lnTo>
                  <a:pt x="0" y="0"/>
                </a:lnTo>
                <a:close/>
                <a:moveTo>
                  <a:pt x="5674122" y="6449218"/>
                </a:moveTo>
                <a:moveTo>
                  <a:pt x="1990725" y="4495800"/>
                </a:moveTo>
                <a:lnTo>
                  <a:pt x="1990725" y="6449218"/>
                </a:lnTo>
                <a:lnTo>
                  <a:pt x="0" y="6449218"/>
                </a:lnTo>
                <a:lnTo>
                  <a:pt x="0" y="4495800"/>
                </a:lnTo>
                <a:close/>
                <a:moveTo>
                  <a:pt x="1178322" y="6449218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80" name="Freeform 4580"/>
          <p:cNvSpPr/>
          <p:nvPr/>
        </p:nvSpPr>
        <p:spPr>
          <a:xfrm rot="0" flipH="0" flipV="0">
            <a:off x="12140253" y="8965480"/>
            <a:ext cx="194255" cy="218504"/>
          </a:xfrm>
          <a:custGeom>
            <a:pathLst>
              <a:path w="8445897" h="9500194">
                <a:moveTo>
                  <a:pt x="4458494" y="0"/>
                </a:moveTo>
                <a:cubicBezTo>
                  <a:pt x="5487988" y="0"/>
                  <a:pt x="6365478" y="290446"/>
                  <a:pt x="7090966" y="871339"/>
                </a:cubicBezTo>
                <a:cubicBezTo>
                  <a:pt x="7816453" y="1452100"/>
                  <a:pt x="8241242" y="2248892"/>
                  <a:pt x="8365331" y="3261717"/>
                </a:cubicBezTo>
                <a:lnTo>
                  <a:pt x="6436717" y="3261717"/>
                </a:lnTo>
                <a:cubicBezTo>
                  <a:pt x="6349934" y="2786261"/>
                  <a:pt x="6114256" y="2402814"/>
                  <a:pt x="5729685" y="2111375"/>
                </a:cubicBezTo>
                <a:cubicBezTo>
                  <a:pt x="5345245" y="1819936"/>
                  <a:pt x="4919464" y="1674217"/>
                  <a:pt x="4452342" y="1674217"/>
                </a:cubicBezTo>
                <a:cubicBezTo>
                  <a:pt x="3675129" y="1674217"/>
                  <a:pt x="3070490" y="1958445"/>
                  <a:pt x="2638425" y="2526903"/>
                </a:cubicBezTo>
                <a:cubicBezTo>
                  <a:pt x="2206493" y="3095360"/>
                  <a:pt x="1990527" y="3848827"/>
                  <a:pt x="1990527" y="4787304"/>
                </a:cubicBezTo>
                <a:cubicBezTo>
                  <a:pt x="1990527" y="5684374"/>
                  <a:pt x="2204442" y="6414029"/>
                  <a:pt x="2632274" y="6976269"/>
                </a:cubicBezTo>
                <a:cubicBezTo>
                  <a:pt x="3060237" y="7538508"/>
                  <a:pt x="3668977" y="7819628"/>
                  <a:pt x="4458494" y="7819628"/>
                </a:cubicBezTo>
                <a:cubicBezTo>
                  <a:pt x="5033169" y="7819628"/>
                  <a:pt x="5498240" y="7642886"/>
                  <a:pt x="5853708" y="7289403"/>
                </a:cubicBezTo>
                <a:cubicBezTo>
                  <a:pt x="6209308" y="6935920"/>
                  <a:pt x="6428449" y="6436717"/>
                  <a:pt x="6511131" y="5791795"/>
                </a:cubicBezTo>
                <a:lnTo>
                  <a:pt x="8445897" y="5791795"/>
                </a:lnTo>
                <a:cubicBezTo>
                  <a:pt x="8330142" y="6945246"/>
                  <a:pt x="7911571" y="7851709"/>
                  <a:pt x="7190185" y="8511183"/>
                </a:cubicBezTo>
                <a:cubicBezTo>
                  <a:pt x="6468798" y="9170524"/>
                  <a:pt x="5558235" y="9500194"/>
                  <a:pt x="4458494" y="9500194"/>
                </a:cubicBezTo>
                <a:cubicBezTo>
                  <a:pt x="3586295" y="9500194"/>
                  <a:pt x="2810140" y="9300698"/>
                  <a:pt x="2130028" y="8901708"/>
                </a:cubicBezTo>
                <a:cubicBezTo>
                  <a:pt x="1449917" y="8502716"/>
                  <a:pt x="924851" y="7939418"/>
                  <a:pt x="554831" y="7211814"/>
                </a:cubicBezTo>
                <a:cubicBezTo>
                  <a:pt x="184944" y="6484210"/>
                  <a:pt x="0" y="5676040"/>
                  <a:pt x="0" y="4787304"/>
                </a:cubicBezTo>
                <a:cubicBezTo>
                  <a:pt x="0" y="3394009"/>
                  <a:pt x="407194" y="2247834"/>
                  <a:pt x="1221581" y="1348779"/>
                </a:cubicBezTo>
                <a:cubicBezTo>
                  <a:pt x="2035969" y="449593"/>
                  <a:pt x="3114940" y="0"/>
                  <a:pt x="4458494" y="0"/>
                </a:cubicBezTo>
                <a:close/>
                <a:moveTo>
                  <a:pt x="8799314" y="9283104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81" name="Freeform 4581"/>
          <p:cNvSpPr/>
          <p:nvPr/>
        </p:nvSpPr>
        <p:spPr>
          <a:xfrm rot="0" flipH="0" flipV="0">
            <a:off x="12365682" y="8970469"/>
            <a:ext cx="158318" cy="208522"/>
          </a:xfrm>
          <a:custGeom>
            <a:pathLst>
              <a:path w="6883400" h="9066212">
                <a:moveTo>
                  <a:pt x="6784181" y="0"/>
                </a:moveTo>
                <a:lnTo>
                  <a:pt x="6784181" y="1674416"/>
                </a:lnTo>
                <a:lnTo>
                  <a:pt x="1996877" y="1674416"/>
                </a:lnTo>
                <a:lnTo>
                  <a:pt x="1996877" y="3615333"/>
                </a:lnTo>
                <a:lnTo>
                  <a:pt x="6387306" y="3615333"/>
                </a:lnTo>
                <a:lnTo>
                  <a:pt x="6387306" y="5165725"/>
                </a:lnTo>
                <a:lnTo>
                  <a:pt x="1996877" y="5165725"/>
                </a:lnTo>
                <a:lnTo>
                  <a:pt x="1996877" y="7391797"/>
                </a:lnTo>
                <a:lnTo>
                  <a:pt x="6883400" y="7391797"/>
                </a:lnTo>
                <a:lnTo>
                  <a:pt x="688340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82" name="Freeform 4582"/>
          <p:cNvSpPr/>
          <p:nvPr/>
        </p:nvSpPr>
        <p:spPr>
          <a:xfrm rot="0" flipH="0" flipV="0">
            <a:off x="12554670" y="8970469"/>
            <a:ext cx="179709" cy="208522"/>
          </a:xfrm>
          <a:custGeom>
            <a:pathLst>
              <a:path w="7813477" h="9066212">
                <a:moveTo>
                  <a:pt x="4942483" y="0"/>
                </a:moveTo>
                <a:cubicBezTo>
                  <a:pt x="5674188" y="0"/>
                  <a:pt x="6291197" y="235678"/>
                  <a:pt x="6793508" y="707033"/>
                </a:cubicBezTo>
                <a:cubicBezTo>
                  <a:pt x="7295819" y="1178256"/>
                  <a:pt x="7546975" y="1777669"/>
                  <a:pt x="7546975" y="2505273"/>
                </a:cubicBezTo>
                <a:cubicBezTo>
                  <a:pt x="7546975" y="3075848"/>
                  <a:pt x="7428111" y="3548195"/>
                  <a:pt x="7190383" y="3922316"/>
                </a:cubicBezTo>
                <a:cubicBezTo>
                  <a:pt x="6952655" y="4296437"/>
                  <a:pt x="6591961" y="4580665"/>
                  <a:pt x="6108303" y="4775002"/>
                </a:cubicBezTo>
                <a:lnTo>
                  <a:pt x="6108303" y="4799806"/>
                </a:lnTo>
                <a:cubicBezTo>
                  <a:pt x="6534018" y="4911460"/>
                  <a:pt x="6860580" y="5165725"/>
                  <a:pt x="7087989" y="5562600"/>
                </a:cubicBezTo>
                <a:cubicBezTo>
                  <a:pt x="7315399" y="5959475"/>
                  <a:pt x="7439422" y="6567157"/>
                  <a:pt x="7460060" y="7385645"/>
                </a:cubicBezTo>
                <a:cubicBezTo>
                  <a:pt x="7476596" y="8204266"/>
                  <a:pt x="7594402" y="8764455"/>
                  <a:pt x="7813477" y="9066212"/>
                </a:cubicBezTo>
                <a:lnTo>
                  <a:pt x="5816799" y="9066212"/>
                </a:lnTo>
                <a:cubicBezTo>
                  <a:pt x="5701044" y="8772657"/>
                  <a:pt x="5622462" y="8297201"/>
                  <a:pt x="5581055" y="7639844"/>
                </a:cubicBezTo>
                <a:cubicBezTo>
                  <a:pt x="5519142" y="6746875"/>
                  <a:pt x="5369322" y="6171208"/>
                  <a:pt x="5131594" y="5912842"/>
                </a:cubicBezTo>
                <a:cubicBezTo>
                  <a:pt x="4893866" y="5654477"/>
                  <a:pt x="4529005" y="5525294"/>
                  <a:pt x="4037013" y="5525294"/>
                </a:cubicBezTo>
                <a:lnTo>
                  <a:pt x="1996877" y="5525294"/>
                </a:lnTo>
                <a:lnTo>
                  <a:pt x="199687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4223147" y="4099123"/>
                </a:moveTo>
                <a:cubicBezTo>
                  <a:pt x="4640660" y="4099123"/>
                  <a:pt x="4966163" y="3997854"/>
                  <a:pt x="5199658" y="3795316"/>
                </a:cubicBezTo>
                <a:cubicBezTo>
                  <a:pt x="5433285" y="3592645"/>
                  <a:pt x="5550099" y="3261849"/>
                  <a:pt x="5550099" y="2802930"/>
                </a:cubicBezTo>
                <a:cubicBezTo>
                  <a:pt x="5550099" y="2372982"/>
                  <a:pt x="5437452" y="2056739"/>
                  <a:pt x="5212160" y="1854200"/>
                </a:cubicBezTo>
                <a:cubicBezTo>
                  <a:pt x="4986867" y="1651661"/>
                  <a:pt x="4657196" y="1550392"/>
                  <a:pt x="4223147" y="1550392"/>
                </a:cubicBezTo>
                <a:lnTo>
                  <a:pt x="1996877" y="1550392"/>
                </a:lnTo>
                <a:lnTo>
                  <a:pt x="1996877" y="4099123"/>
                </a:lnTo>
                <a:close/>
                <a:moveTo>
                  <a:pt x="4092774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83" name="Freeform 4583"/>
          <p:cNvSpPr/>
          <p:nvPr/>
        </p:nvSpPr>
        <p:spPr>
          <a:xfrm rot="0" flipH="0" flipV="0">
            <a:off x="12765566" y="8970469"/>
            <a:ext cx="176145" cy="208522"/>
          </a:xfrm>
          <a:custGeom>
            <a:pathLst>
              <a:path w="7658497" h="9066212">
                <a:moveTo>
                  <a:pt x="1984375" y="0"/>
                </a:moveTo>
                <a:lnTo>
                  <a:pt x="5767189" y="6083498"/>
                </a:lnTo>
                <a:lnTo>
                  <a:pt x="5791994" y="6083498"/>
                </a:lnTo>
                <a:lnTo>
                  <a:pt x="5791994" y="0"/>
                </a:lnTo>
                <a:lnTo>
                  <a:pt x="7658497" y="0"/>
                </a:lnTo>
                <a:lnTo>
                  <a:pt x="7658497" y="9066212"/>
                </a:lnTo>
                <a:lnTo>
                  <a:pt x="5667970" y="9066212"/>
                </a:lnTo>
                <a:lnTo>
                  <a:pt x="1891506" y="2995216"/>
                </a:lnTo>
                <a:lnTo>
                  <a:pt x="1866702" y="2995216"/>
                </a:lnTo>
                <a:lnTo>
                  <a:pt x="1866702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84" name="Freeform 4584"/>
          <p:cNvSpPr/>
          <p:nvPr/>
        </p:nvSpPr>
        <p:spPr>
          <a:xfrm rot="0" flipH="0" flipV="0">
            <a:off x="13049660" y="8965480"/>
            <a:ext cx="175574" cy="218504"/>
          </a:xfrm>
          <a:custGeom>
            <a:pathLst>
              <a:path w="7633692" h="9500194">
                <a:moveTo>
                  <a:pt x="3702050" y="0"/>
                </a:moveTo>
                <a:cubicBezTo>
                  <a:pt x="4797689" y="0"/>
                  <a:pt x="5676238" y="254264"/>
                  <a:pt x="6337697" y="762794"/>
                </a:cubicBezTo>
                <a:cubicBezTo>
                  <a:pt x="6999155" y="1271190"/>
                  <a:pt x="7329884" y="1990460"/>
                  <a:pt x="7329884" y="2920603"/>
                </a:cubicBezTo>
                <a:lnTo>
                  <a:pt x="5401270" y="2920603"/>
                </a:lnTo>
                <a:cubicBezTo>
                  <a:pt x="5372298" y="2465917"/>
                  <a:pt x="5217252" y="2123876"/>
                  <a:pt x="4936133" y="1894483"/>
                </a:cubicBezTo>
                <a:cubicBezTo>
                  <a:pt x="4655013" y="1664956"/>
                  <a:pt x="4216797" y="1550194"/>
                  <a:pt x="3621484" y="1550194"/>
                </a:cubicBezTo>
                <a:cubicBezTo>
                  <a:pt x="3216407" y="1550194"/>
                  <a:pt x="2884620" y="1639094"/>
                  <a:pt x="2626122" y="1816894"/>
                </a:cubicBezTo>
                <a:cubicBezTo>
                  <a:pt x="2367756" y="1994694"/>
                  <a:pt x="2238573" y="2248958"/>
                  <a:pt x="2238573" y="2579687"/>
                </a:cubicBezTo>
                <a:cubicBezTo>
                  <a:pt x="2238573" y="2806965"/>
                  <a:pt x="2292284" y="2976430"/>
                  <a:pt x="2399704" y="3088084"/>
                </a:cubicBezTo>
                <a:cubicBezTo>
                  <a:pt x="2507258" y="3199738"/>
                  <a:pt x="2727457" y="3316552"/>
                  <a:pt x="3060303" y="3438525"/>
                </a:cubicBezTo>
                <a:cubicBezTo>
                  <a:pt x="3393149" y="3560498"/>
                  <a:pt x="4119694" y="3753776"/>
                  <a:pt x="5239940" y="4018359"/>
                </a:cubicBezTo>
                <a:cubicBezTo>
                  <a:pt x="5992415" y="4200260"/>
                  <a:pt x="6579459" y="4508235"/>
                  <a:pt x="7001073" y="4942284"/>
                </a:cubicBezTo>
                <a:cubicBezTo>
                  <a:pt x="7422819" y="5376333"/>
                  <a:pt x="7633692" y="5926137"/>
                  <a:pt x="7633692" y="6591697"/>
                </a:cubicBezTo>
                <a:cubicBezTo>
                  <a:pt x="7633692" y="7468129"/>
                  <a:pt x="7305014" y="8171987"/>
                  <a:pt x="6647656" y="8703270"/>
                </a:cubicBezTo>
                <a:cubicBezTo>
                  <a:pt x="5990299" y="9234553"/>
                  <a:pt x="5064257" y="9500194"/>
                  <a:pt x="3869531" y="9500194"/>
                </a:cubicBezTo>
                <a:cubicBezTo>
                  <a:pt x="2728515" y="9500194"/>
                  <a:pt x="1798306" y="9219075"/>
                  <a:pt x="1078904" y="8656836"/>
                </a:cubicBezTo>
                <a:cubicBezTo>
                  <a:pt x="359635" y="8094596"/>
                  <a:pt x="0" y="7317383"/>
                  <a:pt x="0" y="6325195"/>
                </a:cubicBezTo>
                <a:lnTo>
                  <a:pt x="0" y="6275586"/>
                </a:lnTo>
                <a:lnTo>
                  <a:pt x="1928614" y="6275586"/>
                </a:lnTo>
                <a:cubicBezTo>
                  <a:pt x="1936816" y="6837825"/>
                  <a:pt x="2124869" y="7257454"/>
                  <a:pt x="2492772" y="7534473"/>
                </a:cubicBezTo>
                <a:cubicBezTo>
                  <a:pt x="2860807" y="7811360"/>
                  <a:pt x="3342481" y="7949803"/>
                  <a:pt x="3937794" y="7949803"/>
                </a:cubicBezTo>
                <a:cubicBezTo>
                  <a:pt x="4475162" y="7949803"/>
                  <a:pt x="4904052" y="7851643"/>
                  <a:pt x="5224462" y="7655322"/>
                </a:cubicBezTo>
                <a:cubicBezTo>
                  <a:pt x="5544873" y="7458869"/>
                  <a:pt x="5705078" y="7180858"/>
                  <a:pt x="5705078" y="6821289"/>
                </a:cubicBezTo>
                <a:cubicBezTo>
                  <a:pt x="5705078" y="6527734"/>
                  <a:pt x="5582047" y="6286897"/>
                  <a:pt x="5335984" y="6098778"/>
                </a:cubicBezTo>
                <a:cubicBezTo>
                  <a:pt x="5090054" y="5910659"/>
                  <a:pt x="4696354" y="5748404"/>
                  <a:pt x="4154884" y="5612011"/>
                </a:cubicBezTo>
                <a:cubicBezTo>
                  <a:pt x="3460353" y="5454848"/>
                  <a:pt x="2829851" y="5288425"/>
                  <a:pt x="2263378" y="5112742"/>
                </a:cubicBezTo>
                <a:cubicBezTo>
                  <a:pt x="1697037" y="4937059"/>
                  <a:pt x="1228857" y="4651838"/>
                  <a:pt x="858837" y="4257079"/>
                </a:cubicBezTo>
                <a:cubicBezTo>
                  <a:pt x="488817" y="3862189"/>
                  <a:pt x="303808" y="3356769"/>
                  <a:pt x="303808" y="2740819"/>
                </a:cubicBezTo>
                <a:cubicBezTo>
                  <a:pt x="303808" y="1926431"/>
                  <a:pt x="629377" y="1266031"/>
                  <a:pt x="1280517" y="759619"/>
                </a:cubicBezTo>
                <a:cubicBezTo>
                  <a:pt x="1931656" y="253206"/>
                  <a:pt x="2738834" y="0"/>
                  <a:pt x="3702050" y="0"/>
                </a:cubicBezTo>
                <a:close/>
                <a:moveTo>
                  <a:pt x="8985448" y="9283104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85" name="Freeform 4585"/>
          <p:cNvSpPr/>
          <p:nvPr/>
        </p:nvSpPr>
        <p:spPr>
          <a:xfrm rot="0" flipH="0" flipV="0">
            <a:off x="13240512" y="9023955"/>
            <a:ext cx="150755" cy="159171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86" name="Freeform 4586"/>
          <p:cNvSpPr/>
          <p:nvPr/>
        </p:nvSpPr>
        <p:spPr>
          <a:xfrm rot="0" flipH="0" flipV="0">
            <a:off x="13415594" y="9023955"/>
            <a:ext cx="141627" cy="155036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87" name="Freeform 4587"/>
          <p:cNvSpPr/>
          <p:nvPr/>
        </p:nvSpPr>
        <p:spPr>
          <a:xfrm rot="0" flipH="0" flipV="0">
            <a:off x="13589658" y="8970469"/>
            <a:ext cx="41505" cy="208522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88" name="Freeform 4588"/>
          <p:cNvSpPr/>
          <p:nvPr/>
        </p:nvSpPr>
        <p:spPr>
          <a:xfrm rot="0" flipH="0" flipV="0">
            <a:off x="13658881" y="9023955"/>
            <a:ext cx="156319" cy="159171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89" name="Freeform 4589"/>
          <p:cNvSpPr/>
          <p:nvPr/>
        </p:nvSpPr>
        <p:spPr>
          <a:xfrm rot="0" flipH="0" flipV="0">
            <a:off x="13841768" y="9023955"/>
            <a:ext cx="97269" cy="155036"/>
          </a:xfrm>
          <a:custGeom>
            <a:pathLst>
              <a:path w="4229100" h="6740723">
                <a:moveTo>
                  <a:pt x="3826074" y="0"/>
                </a:moveTo>
                <a:cubicBezTo>
                  <a:pt x="3904655" y="0"/>
                  <a:pt x="3977018" y="5159"/>
                  <a:pt x="4043164" y="15478"/>
                </a:cubicBezTo>
                <a:cubicBezTo>
                  <a:pt x="4109310" y="25797"/>
                  <a:pt x="4171289" y="41341"/>
                  <a:pt x="4229100" y="62111"/>
                </a:cubicBezTo>
                <a:lnTo>
                  <a:pt x="4229100" y="1736328"/>
                </a:lnTo>
                <a:cubicBezTo>
                  <a:pt x="4125781" y="1715691"/>
                  <a:pt x="4025503" y="1700213"/>
                  <a:pt x="3928269" y="1689894"/>
                </a:cubicBezTo>
                <a:cubicBezTo>
                  <a:pt x="3831167" y="1679575"/>
                  <a:pt x="3716470" y="1674416"/>
                  <a:pt x="3584178" y="1674416"/>
                </a:cubicBezTo>
                <a:cubicBezTo>
                  <a:pt x="2976563" y="1674416"/>
                  <a:pt x="2526969" y="1860484"/>
                  <a:pt x="2235399" y="2232620"/>
                </a:cubicBezTo>
                <a:cubicBezTo>
                  <a:pt x="1943960" y="2604624"/>
                  <a:pt x="1798241" y="3102703"/>
                  <a:pt x="1798241" y="3726855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395214"/>
                </a:lnTo>
                <a:lnTo>
                  <a:pt x="1736328" y="1395214"/>
                </a:lnTo>
                <a:cubicBezTo>
                  <a:pt x="1926431" y="965266"/>
                  <a:pt x="2210594" y="625277"/>
                  <a:pt x="2588816" y="375245"/>
                </a:cubicBezTo>
                <a:cubicBezTo>
                  <a:pt x="2967170" y="125082"/>
                  <a:pt x="3379589" y="0"/>
                  <a:pt x="3826074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90" name="Freeform 4590"/>
          <p:cNvSpPr/>
          <p:nvPr/>
        </p:nvSpPr>
        <p:spPr>
          <a:xfrm rot="0" flipH="0" flipV="0">
            <a:off x="14040583" y="8970469"/>
            <a:ext cx="179709" cy="208522"/>
          </a:xfrm>
          <a:custGeom>
            <a:pathLst>
              <a:path w="7813477" h="9066212">
                <a:moveTo>
                  <a:pt x="4942483" y="0"/>
                </a:moveTo>
                <a:cubicBezTo>
                  <a:pt x="5674188" y="0"/>
                  <a:pt x="6291197" y="235678"/>
                  <a:pt x="6793508" y="707033"/>
                </a:cubicBezTo>
                <a:cubicBezTo>
                  <a:pt x="7295819" y="1178256"/>
                  <a:pt x="7546975" y="1777669"/>
                  <a:pt x="7546975" y="2505273"/>
                </a:cubicBezTo>
                <a:cubicBezTo>
                  <a:pt x="7546975" y="3075848"/>
                  <a:pt x="7428111" y="3548195"/>
                  <a:pt x="7190383" y="3922316"/>
                </a:cubicBezTo>
                <a:cubicBezTo>
                  <a:pt x="6952655" y="4296437"/>
                  <a:pt x="6591961" y="4580665"/>
                  <a:pt x="6108303" y="4775002"/>
                </a:cubicBezTo>
                <a:lnTo>
                  <a:pt x="6108303" y="4799806"/>
                </a:lnTo>
                <a:cubicBezTo>
                  <a:pt x="6534018" y="4911460"/>
                  <a:pt x="6860580" y="5165725"/>
                  <a:pt x="7087989" y="5562600"/>
                </a:cubicBezTo>
                <a:cubicBezTo>
                  <a:pt x="7315399" y="5959475"/>
                  <a:pt x="7439422" y="6567157"/>
                  <a:pt x="7460060" y="7385645"/>
                </a:cubicBezTo>
                <a:cubicBezTo>
                  <a:pt x="7476596" y="8204266"/>
                  <a:pt x="7594402" y="8764455"/>
                  <a:pt x="7813477" y="9066212"/>
                </a:cubicBezTo>
                <a:lnTo>
                  <a:pt x="5816799" y="9066212"/>
                </a:lnTo>
                <a:cubicBezTo>
                  <a:pt x="5701044" y="8772657"/>
                  <a:pt x="5622462" y="8297201"/>
                  <a:pt x="5581055" y="7639844"/>
                </a:cubicBezTo>
                <a:cubicBezTo>
                  <a:pt x="5519142" y="6746875"/>
                  <a:pt x="5369322" y="6171208"/>
                  <a:pt x="5131594" y="5912842"/>
                </a:cubicBezTo>
                <a:cubicBezTo>
                  <a:pt x="4893866" y="5654477"/>
                  <a:pt x="4529005" y="5525294"/>
                  <a:pt x="4037013" y="5525294"/>
                </a:cubicBezTo>
                <a:lnTo>
                  <a:pt x="1996877" y="5525294"/>
                </a:lnTo>
                <a:lnTo>
                  <a:pt x="199687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4223147" y="4099123"/>
                </a:moveTo>
                <a:cubicBezTo>
                  <a:pt x="4640660" y="4099123"/>
                  <a:pt x="4966163" y="3997854"/>
                  <a:pt x="5199658" y="3795316"/>
                </a:cubicBezTo>
                <a:cubicBezTo>
                  <a:pt x="5433285" y="3592645"/>
                  <a:pt x="5550099" y="3261849"/>
                  <a:pt x="5550099" y="2802930"/>
                </a:cubicBezTo>
                <a:cubicBezTo>
                  <a:pt x="5550099" y="2372982"/>
                  <a:pt x="5437452" y="2056739"/>
                  <a:pt x="5212160" y="1854200"/>
                </a:cubicBezTo>
                <a:cubicBezTo>
                  <a:pt x="4986867" y="1651661"/>
                  <a:pt x="4657196" y="1550392"/>
                  <a:pt x="4223147" y="1550392"/>
                </a:cubicBezTo>
                <a:lnTo>
                  <a:pt x="1996877" y="1550392"/>
                </a:lnTo>
                <a:lnTo>
                  <a:pt x="1996877" y="4099123"/>
                </a:lnTo>
                <a:close/>
                <a:moveTo>
                  <a:pt x="4092774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91" name="Freeform 4591"/>
          <p:cNvSpPr/>
          <p:nvPr/>
        </p:nvSpPr>
        <p:spPr>
          <a:xfrm rot="0" flipH="0" flipV="0">
            <a:off x="14239786" y="9023955"/>
            <a:ext cx="150755" cy="159171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92" name="Freeform 4592"/>
          <p:cNvSpPr/>
          <p:nvPr/>
        </p:nvSpPr>
        <p:spPr>
          <a:xfrm rot="0" flipH="0" flipV="0">
            <a:off x="14407451" y="9023955"/>
            <a:ext cx="139915" cy="159171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93" name="Freeform 4593"/>
          <p:cNvSpPr/>
          <p:nvPr/>
        </p:nvSpPr>
        <p:spPr>
          <a:xfrm rot="0" flipH="0" flipV="0">
            <a:off x="14564309" y="9023955"/>
            <a:ext cx="150755" cy="159171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94" name="Freeform 4594"/>
          <p:cNvSpPr/>
          <p:nvPr/>
        </p:nvSpPr>
        <p:spPr>
          <a:xfrm rot="0" flipH="0" flipV="0">
            <a:off x="14732974" y="9023955"/>
            <a:ext cx="147191" cy="159171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95" name="Freeform 4595"/>
          <p:cNvSpPr/>
          <p:nvPr/>
        </p:nvSpPr>
        <p:spPr>
          <a:xfrm rot="0" flipH="0" flipV="0">
            <a:off x="14907057" y="9023955"/>
            <a:ext cx="97269" cy="155036"/>
          </a:xfrm>
          <a:custGeom>
            <a:pathLst>
              <a:path w="4229100" h="6740723">
                <a:moveTo>
                  <a:pt x="3826074" y="0"/>
                </a:moveTo>
                <a:cubicBezTo>
                  <a:pt x="3904655" y="0"/>
                  <a:pt x="3977018" y="5159"/>
                  <a:pt x="4043164" y="15478"/>
                </a:cubicBezTo>
                <a:cubicBezTo>
                  <a:pt x="4109310" y="25797"/>
                  <a:pt x="4171289" y="41341"/>
                  <a:pt x="4229100" y="62111"/>
                </a:cubicBezTo>
                <a:lnTo>
                  <a:pt x="4229100" y="1736328"/>
                </a:lnTo>
                <a:cubicBezTo>
                  <a:pt x="4125781" y="1715691"/>
                  <a:pt x="4025503" y="1700213"/>
                  <a:pt x="3928269" y="1689894"/>
                </a:cubicBezTo>
                <a:cubicBezTo>
                  <a:pt x="3831167" y="1679575"/>
                  <a:pt x="3716470" y="1674416"/>
                  <a:pt x="3584178" y="1674416"/>
                </a:cubicBezTo>
                <a:cubicBezTo>
                  <a:pt x="2976563" y="1674416"/>
                  <a:pt x="2526969" y="1860484"/>
                  <a:pt x="2235399" y="2232620"/>
                </a:cubicBezTo>
                <a:cubicBezTo>
                  <a:pt x="1943960" y="2604624"/>
                  <a:pt x="1798241" y="3102703"/>
                  <a:pt x="1798241" y="3726855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395214"/>
                </a:lnTo>
                <a:lnTo>
                  <a:pt x="1736328" y="1395214"/>
                </a:lnTo>
                <a:cubicBezTo>
                  <a:pt x="1926431" y="965266"/>
                  <a:pt x="2210594" y="625277"/>
                  <a:pt x="2588816" y="375245"/>
                </a:cubicBezTo>
                <a:cubicBezTo>
                  <a:pt x="2967170" y="125082"/>
                  <a:pt x="3379589" y="0"/>
                  <a:pt x="3826074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96" name="Freeform 4596"/>
          <p:cNvSpPr/>
          <p:nvPr/>
        </p:nvSpPr>
        <p:spPr>
          <a:xfrm rot="0" flipH="0" flipV="0">
            <a:off x="15013933" y="9023955"/>
            <a:ext cx="148902" cy="159171"/>
          </a:xfrm>
          <a:custGeom>
            <a:pathLst>
              <a:path w="6474024" h="6920507">
                <a:moveTo>
                  <a:pt x="3348633" y="0"/>
                </a:moveTo>
                <a:cubicBezTo>
                  <a:pt x="4196093" y="0"/>
                  <a:pt x="4910204" y="219141"/>
                  <a:pt x="5490964" y="657423"/>
                </a:cubicBezTo>
                <a:cubicBezTo>
                  <a:pt x="6071857" y="1095573"/>
                  <a:pt x="6387108" y="1705306"/>
                  <a:pt x="6436717" y="2486620"/>
                </a:cubicBezTo>
                <a:lnTo>
                  <a:pt x="4669433" y="2486620"/>
                </a:lnTo>
                <a:cubicBezTo>
                  <a:pt x="4615723" y="2110515"/>
                  <a:pt x="4477213" y="1828403"/>
                  <a:pt x="4253905" y="1640284"/>
                </a:cubicBezTo>
                <a:cubicBezTo>
                  <a:pt x="4030729" y="1452166"/>
                  <a:pt x="3724804" y="1358106"/>
                  <a:pt x="3336131" y="1358106"/>
                </a:cubicBezTo>
                <a:cubicBezTo>
                  <a:pt x="2852473" y="1358106"/>
                  <a:pt x="2476236" y="1556544"/>
                  <a:pt x="2207419" y="1953419"/>
                </a:cubicBezTo>
                <a:cubicBezTo>
                  <a:pt x="1938735" y="2350294"/>
                  <a:pt x="1804392" y="2862924"/>
                  <a:pt x="1804392" y="3491309"/>
                </a:cubicBezTo>
                <a:cubicBezTo>
                  <a:pt x="1804392" y="4119695"/>
                  <a:pt x="1936684" y="4622006"/>
                  <a:pt x="2201267" y="4998244"/>
                </a:cubicBezTo>
                <a:cubicBezTo>
                  <a:pt x="2465851" y="5374349"/>
                  <a:pt x="2831770" y="5562402"/>
                  <a:pt x="3299024" y="5562402"/>
                </a:cubicBezTo>
                <a:cubicBezTo>
                  <a:pt x="3699999" y="5562402"/>
                  <a:pt x="4024511" y="5447705"/>
                  <a:pt x="4272558" y="5218311"/>
                </a:cubicBezTo>
                <a:cubicBezTo>
                  <a:pt x="4520605" y="4988917"/>
                  <a:pt x="4675651" y="4657130"/>
                  <a:pt x="4737695" y="4222948"/>
                </a:cubicBezTo>
                <a:lnTo>
                  <a:pt x="6474024" y="4222948"/>
                </a:lnTo>
                <a:cubicBezTo>
                  <a:pt x="6354035" y="5091179"/>
                  <a:pt x="6014971" y="5757863"/>
                  <a:pt x="5456833" y="6223000"/>
                </a:cubicBezTo>
                <a:cubicBezTo>
                  <a:pt x="4898827" y="6688005"/>
                  <a:pt x="4183658" y="6920507"/>
                  <a:pt x="3311327" y="6920507"/>
                </a:cubicBezTo>
                <a:cubicBezTo>
                  <a:pt x="2335676" y="6920507"/>
                  <a:pt x="1539875" y="6607373"/>
                  <a:pt x="923925" y="5981105"/>
                </a:cubicBezTo>
                <a:cubicBezTo>
                  <a:pt x="307975" y="5354704"/>
                  <a:pt x="0" y="4545409"/>
                  <a:pt x="0" y="3553222"/>
                </a:cubicBezTo>
                <a:cubicBezTo>
                  <a:pt x="0" y="2490788"/>
                  <a:pt x="302816" y="1633009"/>
                  <a:pt x="908447" y="979884"/>
                </a:cubicBezTo>
                <a:cubicBezTo>
                  <a:pt x="1514078" y="326628"/>
                  <a:pt x="2327474" y="0"/>
                  <a:pt x="3348633" y="0"/>
                </a:cubicBezTo>
                <a:close/>
                <a:moveTo>
                  <a:pt x="6256933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97" name="Freeform 4597"/>
          <p:cNvSpPr/>
          <p:nvPr/>
        </p:nvSpPr>
        <p:spPr>
          <a:xfrm rot="0" flipH="0" flipV="0">
            <a:off x="15186305" y="8970469"/>
            <a:ext cx="141627" cy="208522"/>
          </a:xfrm>
          <a:custGeom>
            <a:pathLst>
              <a:path w="6157714" h="9066212">
                <a:moveTo>
                  <a:pt x="1798241" y="0"/>
                </a:moveTo>
                <a:lnTo>
                  <a:pt x="1798241" y="3416895"/>
                </a:lnTo>
                <a:lnTo>
                  <a:pt x="1841699" y="3416895"/>
                </a:lnTo>
                <a:cubicBezTo>
                  <a:pt x="2031934" y="3090267"/>
                  <a:pt x="2301677" y="2826742"/>
                  <a:pt x="2650927" y="2626320"/>
                </a:cubicBezTo>
                <a:cubicBezTo>
                  <a:pt x="3000309" y="2425766"/>
                  <a:pt x="3373438" y="2325489"/>
                  <a:pt x="3770313" y="2325489"/>
                </a:cubicBezTo>
                <a:cubicBezTo>
                  <a:pt x="4605338" y="2325489"/>
                  <a:pt x="5211961" y="2538412"/>
                  <a:pt x="5590183" y="2964259"/>
                </a:cubicBezTo>
                <a:cubicBezTo>
                  <a:pt x="5968537" y="3390106"/>
                  <a:pt x="6157714" y="4055666"/>
                  <a:pt x="6157714" y="4960937"/>
                </a:cubicBezTo>
                <a:lnTo>
                  <a:pt x="6157714" y="9066212"/>
                </a:lnTo>
                <a:lnTo>
                  <a:pt x="4353124" y="9066212"/>
                </a:lnTo>
                <a:lnTo>
                  <a:pt x="4353124" y="5302052"/>
                </a:lnTo>
                <a:cubicBezTo>
                  <a:pt x="4353124" y="4789421"/>
                  <a:pt x="4265282" y="4401873"/>
                  <a:pt x="4089599" y="4139406"/>
                </a:cubicBezTo>
                <a:cubicBezTo>
                  <a:pt x="3913915" y="3876807"/>
                  <a:pt x="3617317" y="3745508"/>
                  <a:pt x="3199805" y="3745508"/>
                </a:cubicBezTo>
                <a:cubicBezTo>
                  <a:pt x="2699610" y="3745508"/>
                  <a:pt x="2340967" y="3894336"/>
                  <a:pt x="2123877" y="4191992"/>
                </a:cubicBezTo>
                <a:cubicBezTo>
                  <a:pt x="1906786" y="4489648"/>
                  <a:pt x="1798241" y="4946518"/>
                  <a:pt x="1798241" y="5562600"/>
                </a:cubicBezTo>
                <a:lnTo>
                  <a:pt x="179824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77833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98" name="Freeform 4598"/>
          <p:cNvSpPr/>
          <p:nvPr/>
        </p:nvSpPr>
        <p:spPr>
          <a:xfrm rot="0" flipH="0" flipV="0">
            <a:off x="15444415" y="8970469"/>
            <a:ext cx="146620" cy="208522"/>
          </a:xfrm>
          <a:custGeom>
            <a:pathLst>
              <a:path w="6374805" h="9066212">
                <a:moveTo>
                  <a:pt x="6374805" y="0"/>
                </a:moveTo>
                <a:lnTo>
                  <a:pt x="6374805" y="1674416"/>
                </a:lnTo>
                <a:lnTo>
                  <a:pt x="1996877" y="1674416"/>
                </a:lnTo>
                <a:lnTo>
                  <a:pt x="1996877" y="3770312"/>
                </a:lnTo>
                <a:lnTo>
                  <a:pt x="5791994" y="3770312"/>
                </a:lnTo>
                <a:lnTo>
                  <a:pt x="5791994" y="5320705"/>
                </a:lnTo>
                <a:lnTo>
                  <a:pt x="1996877" y="5320705"/>
                </a:lnTo>
                <a:lnTo>
                  <a:pt x="199687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99" name="Freeform 4599"/>
          <p:cNvSpPr/>
          <p:nvPr/>
        </p:nvSpPr>
        <p:spPr>
          <a:xfrm rot="0" flipH="0" flipV="0">
            <a:off x="15593669" y="9023955"/>
            <a:ext cx="150755" cy="159171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00" name="Freeform 4600"/>
          <p:cNvSpPr/>
          <p:nvPr/>
        </p:nvSpPr>
        <p:spPr>
          <a:xfrm rot="0" flipH="0" flipV="0">
            <a:off x="15769892" y="8970469"/>
            <a:ext cx="41505" cy="208522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01" name="Freeform 4601"/>
          <p:cNvSpPr/>
          <p:nvPr/>
        </p:nvSpPr>
        <p:spPr>
          <a:xfrm rot="0" flipH="0" flipV="0">
            <a:off x="15844962" y="8970469"/>
            <a:ext cx="41505" cy="208522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02" name="Freeform 4602"/>
          <p:cNvSpPr/>
          <p:nvPr/>
        </p:nvSpPr>
        <p:spPr>
          <a:xfrm rot="0" flipH="0" flipV="0">
            <a:off x="15914185" y="9023955"/>
            <a:ext cx="156319" cy="159171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03" name="Freeform 4603"/>
          <p:cNvSpPr/>
          <p:nvPr/>
        </p:nvSpPr>
        <p:spPr>
          <a:xfrm rot="0" flipH="0" flipV="0">
            <a:off x="16082951" y="9027949"/>
            <a:ext cx="234337" cy="151043"/>
          </a:xfrm>
          <a:custGeom>
            <a:pathLst>
              <a:path w="10188575" h="6567090">
                <a:moveTo>
                  <a:pt x="1903809" y="0"/>
                </a:moveTo>
                <a:lnTo>
                  <a:pt x="3113087" y="4458692"/>
                </a:lnTo>
                <a:lnTo>
                  <a:pt x="3137892" y="4458692"/>
                </a:lnTo>
                <a:lnTo>
                  <a:pt x="4229298" y="0"/>
                </a:lnTo>
                <a:lnTo>
                  <a:pt x="5984081" y="0"/>
                </a:lnTo>
                <a:lnTo>
                  <a:pt x="7100292" y="4446190"/>
                </a:lnTo>
                <a:lnTo>
                  <a:pt x="7125096" y="4446190"/>
                </a:lnTo>
                <a:lnTo>
                  <a:pt x="8334375" y="0"/>
                </a:lnTo>
                <a:lnTo>
                  <a:pt x="10188575" y="0"/>
                </a:lnTo>
                <a:lnTo>
                  <a:pt x="8111132" y="6567090"/>
                </a:lnTo>
                <a:lnTo>
                  <a:pt x="6263282" y="6567090"/>
                </a:lnTo>
                <a:lnTo>
                  <a:pt x="5097462" y="2158008"/>
                </a:lnTo>
                <a:lnTo>
                  <a:pt x="5066307" y="2158008"/>
                </a:lnTo>
                <a:lnTo>
                  <a:pt x="3950096" y="6567090"/>
                </a:lnTo>
                <a:lnTo>
                  <a:pt x="2083593" y="6567090"/>
                </a:lnTo>
                <a:lnTo>
                  <a:pt x="0" y="0"/>
                </a:lnTo>
                <a:close/>
                <a:moveTo>
                  <a:pt x="6492676" y="6567090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4604" name="Freeform 4604"/>
          <p:cNvSpPr/>
          <p:nvPr/>
        </p:nvSpPr>
        <p:spPr>
          <a:xfrm rot="0" flipH="0" flipV="1">
            <a:off x="0" y="0"/>
            <a:ext cx="17340249" cy="9753599"/>
          </a:xfrm>
          <a:custGeom>
            <a:pathLst>
              <a:path w="17340249" h="9753599">
                <a:moveTo>
                  <a:pt x="0" y="9753599"/>
                </a:moveTo>
                <a:lnTo>
                  <a:pt x="17340249" y="9753599"/>
                </a:lnTo>
                <a:lnTo>
                  <a:pt x="17340249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05" name="Freeform 4605"/>
          <p:cNvSpPr/>
          <p:nvPr/>
        </p:nvSpPr>
        <p:spPr>
          <a:xfrm rot="0" flipH="0" flipV="1">
            <a:off x="0" y="0"/>
            <a:ext cx="17340262" cy="9753599"/>
          </a:xfrm>
          <a:custGeom>
            <a:pathLst>
              <a:path w="17340262" h="9753599">
                <a:moveTo>
                  <a:pt x="0" y="9753599"/>
                </a:moveTo>
                <a:lnTo>
                  <a:pt x="17340262" y="9753599"/>
                </a:lnTo>
                <a:lnTo>
                  <a:pt x="17340262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606" name="Picture 102"/>
          <p:cNvPicPr>
            <a:picLocks noChangeAspect="0" noChangeArrowheads="1"/>
          </p:cNvPicPr>
          <p:nvPr/>
        </p:nvPicPr>
        <p:blipFill>
          <a:blip r:embed="rId460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"/>
            <a:ext cx="17340262" cy="9753600"/>
          </a:xfrm>
          <a:prstGeom prst="rect">
            <a:avLst/>
          </a:prstGeom>
          <a:noFill/>
          <a:extLst/>
        </p:spPr>
      </p:pic>
      <p:sp>
        <p:nvSpPr>
          <p:cNvPr id="4607" name="Freeform 4607"/>
          <p:cNvSpPr/>
          <p:nvPr/>
        </p:nvSpPr>
        <p:spPr>
          <a:xfrm rot="0" flipH="0" flipV="1">
            <a:off x="2574131" y="1358900"/>
            <a:ext cx="12375000" cy="1090199"/>
          </a:xfrm>
          <a:custGeom>
            <a:pathLst>
              <a:path w="12375000" h="1090199">
                <a:moveTo>
                  <a:pt x="0" y="1090199"/>
                </a:moveTo>
                <a:lnTo>
                  <a:pt x="12375000" y="1090199"/>
                </a:lnTo>
                <a:lnTo>
                  <a:pt x="12375000" y="0"/>
                </a:lnTo>
                <a:lnTo>
                  <a:pt x="0" y="0"/>
                </a:lnTo>
                <a:close/>
                <a:moveTo>
                  <a:pt x="-1215231" y="24490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08" name="Rectangle 4608"/>
          <p:cNvSpPr/>
          <p:nvPr/>
        </p:nvSpPr>
        <p:spPr>
          <a:xfrm rot="0" flipH="0" flipV="0">
            <a:off x="2586831" y="1383183"/>
            <a:ext cx="12336653" cy="49819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5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Hiukkasfysiikan tarkoituksena on muun muassa ymmärtää</a:t>
            </a: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4609" name="Freeform 4609"/>
          <p:cNvSpPr/>
          <p:nvPr/>
        </p:nvSpPr>
        <p:spPr>
          <a:xfrm rot="0" flipH="0" flipV="1">
            <a:off x="0" y="0"/>
            <a:ext cx="17340249" cy="9753599"/>
          </a:xfrm>
          <a:custGeom>
            <a:pathLst>
              <a:path w="17340249" h="9753599">
                <a:moveTo>
                  <a:pt x="0" y="9753599"/>
                </a:moveTo>
                <a:lnTo>
                  <a:pt x="17340249" y="9753599"/>
                </a:lnTo>
                <a:lnTo>
                  <a:pt x="17340249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10" name="Freeform 4610"/>
          <p:cNvSpPr/>
          <p:nvPr/>
        </p:nvSpPr>
        <p:spPr>
          <a:xfrm rot="0" flipH="0" flipV="1">
            <a:off x="0" y="0"/>
            <a:ext cx="17340262" cy="9753599"/>
          </a:xfrm>
          <a:custGeom>
            <a:pathLst>
              <a:path w="17340262" h="9753599">
                <a:moveTo>
                  <a:pt x="0" y="9753599"/>
                </a:moveTo>
                <a:lnTo>
                  <a:pt x="17340262" y="9753599"/>
                </a:lnTo>
                <a:lnTo>
                  <a:pt x="17340262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611" name="Picture 102"/>
          <p:cNvPicPr>
            <a:picLocks noChangeAspect="0" noChangeArrowheads="1"/>
          </p:cNvPicPr>
          <p:nvPr/>
        </p:nvPicPr>
        <p:blipFill>
          <a:blip r:embed="rId46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"/>
            <a:ext cx="17340262" cy="9753600"/>
          </a:xfrm>
          <a:prstGeom prst="rect">
            <a:avLst/>
          </a:prstGeom>
          <a:noFill/>
          <a:extLst/>
        </p:spPr>
      </p:pic>
      <p:sp>
        <p:nvSpPr>
          <p:cNvPr id="4612" name="Freeform 4612"/>
          <p:cNvSpPr/>
          <p:nvPr/>
        </p:nvSpPr>
        <p:spPr>
          <a:xfrm rot="0" flipH="0" flipV="1">
            <a:off x="2574131" y="1358900"/>
            <a:ext cx="12375000" cy="4833899"/>
          </a:xfrm>
          <a:custGeom>
            <a:pathLst>
              <a:path w="12375000" h="4833899">
                <a:moveTo>
                  <a:pt x="0" y="4833899"/>
                </a:moveTo>
                <a:lnTo>
                  <a:pt x="12375000" y="4833899"/>
                </a:lnTo>
                <a:lnTo>
                  <a:pt x="12375000" y="0"/>
                </a:lnTo>
                <a:lnTo>
                  <a:pt x="0" y="0"/>
                </a:lnTo>
                <a:close/>
                <a:moveTo>
                  <a:pt x="-1215231" y="61927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13" name="Rectangle 4613"/>
          <p:cNvSpPr/>
          <p:nvPr/>
        </p:nvSpPr>
        <p:spPr>
          <a:xfrm rot="0" flipH="0" flipV="0">
            <a:off x="2586831" y="1383183"/>
            <a:ext cx="12336653" cy="49819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5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Hiukkasfysiikan tarkoituksena on muun muassa ymmärtää</a:t>
            </a:r>
          </a:p>
        </p:txBody>
      </p:sp>
      <p:sp>
        <p:nvSpPr>
          <p:cNvPr id="4614" name="Rectangle 4614"/>
          <p:cNvSpPr/>
          <p:nvPr/>
        </p:nvSpPr>
        <p:spPr>
          <a:xfrm rot="0" flipH="0" flipV="0">
            <a:off x="2660457" y="2310283"/>
            <a:ext cx="9538686" cy="49819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500" baseline="0" b="0" i="0" dirty="0" spc="389">
                <a:solidFill>
                  <a:srgbClr val="FFFFFF"/>
                </a:solidFill>
                <a:latin typeface="Century Schoolbook" pitchFamily="0" charset="1"/>
              </a:rPr>
              <a:t>-</a:t>
            </a:r>
            <a:r>
              <a:rPr lang="en-US" sz="35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mistä kaikkeus koostuu? (hiukkaseläintarha)</a:t>
            </a:r>
          </a:p>
        </p:txBody>
      </p:sp>
      <p:sp>
        <p:nvSpPr>
          <p:cNvPr id="4615" name="Rectangle 4615"/>
          <p:cNvSpPr/>
          <p:nvPr/>
        </p:nvSpPr>
        <p:spPr>
          <a:xfrm rot="0" flipH="0" flipV="0">
            <a:off x="2660457" y="3237383"/>
            <a:ext cx="7836696" cy="49819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500" baseline="0" b="0" i="0" dirty="0" spc="389">
                <a:solidFill>
                  <a:srgbClr val="FFFFFF"/>
                </a:solidFill>
                <a:latin typeface="Century Schoolbook" pitchFamily="0" charset="1"/>
              </a:rPr>
              <a:t>-</a:t>
            </a:r>
            <a:r>
              <a:rPr lang="en-US" sz="35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miten kaikki sai alkunsa? (Big Bang)</a:t>
            </a:r>
          </a:p>
        </p:txBody>
      </p:sp>
      <p:sp>
        <p:nvSpPr>
          <p:cNvPr id="4616" name="Rectangle 4616"/>
          <p:cNvSpPr/>
          <p:nvPr/>
        </p:nvSpPr>
        <p:spPr>
          <a:xfrm rot="0" flipH="0" flipV="0">
            <a:off x="2660457" y="4164483"/>
            <a:ext cx="10804178" cy="49819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500" baseline="0" b="0" i="0" dirty="0" spc="389">
                <a:solidFill>
                  <a:srgbClr val="FFFFFF"/>
                </a:solidFill>
                <a:latin typeface="Century Schoolbook" pitchFamily="0" charset="1"/>
              </a:rPr>
              <a:t>-</a:t>
            </a:r>
            <a:r>
              <a:rPr lang="en-US" sz="35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miksi olemme olemassa? (antimateria+materia=X?)</a:t>
            </a: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4617" name="Freeform 4617"/>
          <p:cNvSpPr/>
          <p:nvPr/>
        </p:nvSpPr>
        <p:spPr>
          <a:xfrm rot="0" flipH="0" flipV="1">
            <a:off x="0" y="0"/>
            <a:ext cx="17340249" cy="9753599"/>
          </a:xfrm>
          <a:custGeom>
            <a:pathLst>
              <a:path w="17340249" h="9753599">
                <a:moveTo>
                  <a:pt x="0" y="9753599"/>
                </a:moveTo>
                <a:lnTo>
                  <a:pt x="17340249" y="9753599"/>
                </a:lnTo>
                <a:lnTo>
                  <a:pt x="17340249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18" name="Freeform 4618"/>
          <p:cNvSpPr/>
          <p:nvPr/>
        </p:nvSpPr>
        <p:spPr>
          <a:xfrm rot="0" flipH="0" flipV="1">
            <a:off x="0" y="0"/>
            <a:ext cx="17340262" cy="9753599"/>
          </a:xfrm>
          <a:custGeom>
            <a:pathLst>
              <a:path w="17340262" h="9753599">
                <a:moveTo>
                  <a:pt x="0" y="9753599"/>
                </a:moveTo>
                <a:lnTo>
                  <a:pt x="17340262" y="9753599"/>
                </a:lnTo>
                <a:lnTo>
                  <a:pt x="17340262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619" name="Picture 102"/>
          <p:cNvPicPr>
            <a:picLocks noChangeAspect="0" noChangeArrowheads="1"/>
          </p:cNvPicPr>
          <p:nvPr/>
        </p:nvPicPr>
        <p:blipFill>
          <a:blip r:embed="rId46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"/>
            <a:ext cx="17340262" cy="9753600"/>
          </a:xfrm>
          <a:prstGeom prst="rect">
            <a:avLst/>
          </a:prstGeom>
          <a:noFill/>
          <a:extLst/>
        </p:spPr>
      </p:pic>
      <p:sp>
        <p:nvSpPr>
          <p:cNvPr id="4620" name="Freeform 4620"/>
          <p:cNvSpPr/>
          <p:nvPr/>
        </p:nvSpPr>
        <p:spPr>
          <a:xfrm rot="0" flipH="0" flipV="1">
            <a:off x="2574131" y="1358900"/>
            <a:ext cx="12375000" cy="5770199"/>
          </a:xfrm>
          <a:custGeom>
            <a:pathLst>
              <a:path w="12375000" h="5770199">
                <a:moveTo>
                  <a:pt x="0" y="5770199"/>
                </a:moveTo>
                <a:lnTo>
                  <a:pt x="12375000" y="5770199"/>
                </a:lnTo>
                <a:lnTo>
                  <a:pt x="12375000" y="0"/>
                </a:lnTo>
                <a:lnTo>
                  <a:pt x="0" y="0"/>
                </a:lnTo>
                <a:close/>
                <a:moveTo>
                  <a:pt x="-1215231" y="71290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21" name="Rectangle 4621"/>
          <p:cNvSpPr/>
          <p:nvPr/>
        </p:nvSpPr>
        <p:spPr>
          <a:xfrm rot="0" flipH="0" flipV="0">
            <a:off x="2586831" y="1383183"/>
            <a:ext cx="12336653" cy="49819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5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Hiukkasfysiikan tarkoituksena on muun muassa ymmärtää</a:t>
            </a:r>
          </a:p>
        </p:txBody>
      </p:sp>
      <p:sp>
        <p:nvSpPr>
          <p:cNvPr id="4622" name="Rectangle 4622"/>
          <p:cNvSpPr/>
          <p:nvPr/>
        </p:nvSpPr>
        <p:spPr>
          <a:xfrm rot="0" flipH="0" flipV="0">
            <a:off x="2660457" y="2310283"/>
            <a:ext cx="9538686" cy="49819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500" baseline="0" b="0" i="0" dirty="0" spc="389">
                <a:solidFill>
                  <a:srgbClr val="FFFFFF"/>
                </a:solidFill>
                <a:latin typeface="Century Schoolbook" pitchFamily="0" charset="1"/>
              </a:rPr>
              <a:t>-</a:t>
            </a:r>
            <a:r>
              <a:rPr lang="en-US" sz="35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mistä kaikkeus koostuu? (hiukkaseläintarha)</a:t>
            </a:r>
          </a:p>
        </p:txBody>
      </p:sp>
      <p:sp>
        <p:nvSpPr>
          <p:cNvPr id="4623" name="Rectangle 4623"/>
          <p:cNvSpPr/>
          <p:nvPr/>
        </p:nvSpPr>
        <p:spPr>
          <a:xfrm rot="0" flipH="0" flipV="0">
            <a:off x="2660457" y="3237383"/>
            <a:ext cx="7836696" cy="49819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500" baseline="0" b="0" i="0" dirty="0" spc="389">
                <a:solidFill>
                  <a:srgbClr val="FFFFFF"/>
                </a:solidFill>
                <a:latin typeface="Century Schoolbook" pitchFamily="0" charset="1"/>
              </a:rPr>
              <a:t>-</a:t>
            </a:r>
            <a:r>
              <a:rPr lang="en-US" sz="35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miten kaikki sai alkunsa? (Big Bang)</a:t>
            </a:r>
          </a:p>
        </p:txBody>
      </p:sp>
      <p:sp>
        <p:nvSpPr>
          <p:cNvPr id="4624" name="Rectangle 4624"/>
          <p:cNvSpPr/>
          <p:nvPr/>
        </p:nvSpPr>
        <p:spPr>
          <a:xfrm rot="0" flipH="0" flipV="0">
            <a:off x="2660457" y="4164483"/>
            <a:ext cx="10804178" cy="49819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500" baseline="0" b="0" i="0" dirty="0" spc="389">
                <a:solidFill>
                  <a:srgbClr val="FFFFFF"/>
                </a:solidFill>
                <a:latin typeface="Century Schoolbook" pitchFamily="0" charset="1"/>
              </a:rPr>
              <a:t>-</a:t>
            </a:r>
            <a:r>
              <a:rPr lang="en-US" sz="35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miksi olemme olemassa? (antimateria+materia=X?)</a:t>
            </a:r>
          </a:p>
        </p:txBody>
      </p:sp>
      <p:sp>
        <p:nvSpPr>
          <p:cNvPr id="4625" name="Rectangle 4625"/>
          <p:cNvSpPr/>
          <p:nvPr/>
        </p:nvSpPr>
        <p:spPr>
          <a:xfrm rot="0" flipH="0" flipV="0">
            <a:off x="2586831" y="5623078"/>
            <a:ext cx="11581892" cy="49819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500" baseline="0" b="0" i="0" dirty="0" spc="-319">
                <a:solidFill>
                  <a:srgbClr val="FFFFFF"/>
                </a:solidFill>
                <a:latin typeface="Century Schoolbook" pitchFamily="0" charset="1"/>
              </a:rPr>
              <a:t>T</a:t>
            </a:r>
            <a:r>
              <a:rPr lang="en-US" sz="35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eoreetikot pyrkivät vastaamaan näihin kysymyksiin… </a:t>
            </a:r>
          </a:p>
        </p:txBody>
      </p:sp>
      <p:sp>
        <p:nvSpPr>
          <p:cNvPr id="4626" name="Rectangle 4626"/>
          <p:cNvSpPr/>
          <p:nvPr/>
        </p:nvSpPr>
        <p:spPr>
          <a:xfrm rot="0" flipH="0" flipV="0">
            <a:off x="2586831" y="6550127"/>
            <a:ext cx="10846689" cy="49819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5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MUT</a:t>
            </a:r>
            <a:r>
              <a:rPr lang="en-US" sz="3500" baseline="0" b="0" i="0" dirty="0" spc="-193">
                <a:solidFill>
                  <a:srgbClr val="FFFFFF"/>
                </a:solidFill>
                <a:latin typeface="Century Schoolbook" pitchFamily="0" charset="1"/>
              </a:rPr>
              <a:t>T</a:t>
            </a:r>
            <a:r>
              <a:rPr lang="en-US" sz="35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A…. miksi hiukkasfysiikan kokeita tarvitaan?</a:t>
            </a: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4627" name="Freeform 4627"/>
          <p:cNvSpPr/>
          <p:nvPr/>
        </p:nvSpPr>
        <p:spPr>
          <a:xfrm rot="0" flipH="0" flipV="1">
            <a:off x="0" y="0"/>
            <a:ext cx="17340249" cy="9753599"/>
          </a:xfrm>
          <a:custGeom>
            <a:pathLst>
              <a:path w="17340249" h="9753599">
                <a:moveTo>
                  <a:pt x="0" y="9753599"/>
                </a:moveTo>
                <a:lnTo>
                  <a:pt x="17340249" y="9753599"/>
                </a:lnTo>
                <a:lnTo>
                  <a:pt x="17340249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28" name="Freeform 4628"/>
          <p:cNvSpPr/>
          <p:nvPr/>
        </p:nvSpPr>
        <p:spPr>
          <a:xfrm rot="0" flipH="0" flipV="1">
            <a:off x="0" y="0"/>
            <a:ext cx="17340262" cy="9753599"/>
          </a:xfrm>
          <a:custGeom>
            <a:pathLst>
              <a:path w="17340262" h="9753599">
                <a:moveTo>
                  <a:pt x="0" y="9753599"/>
                </a:moveTo>
                <a:lnTo>
                  <a:pt x="17340262" y="9753599"/>
                </a:lnTo>
                <a:lnTo>
                  <a:pt x="17340262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629" name="Picture 102"/>
          <p:cNvPicPr>
            <a:picLocks noChangeAspect="0" noChangeArrowheads="1"/>
          </p:cNvPicPr>
          <p:nvPr/>
        </p:nvPicPr>
        <p:blipFill>
          <a:blip r:embed="rId46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"/>
            <a:ext cx="17340262" cy="9753600"/>
          </a:xfrm>
          <a:prstGeom prst="rect">
            <a:avLst/>
          </a:prstGeom>
          <a:noFill/>
          <a:extLst/>
        </p:spPr>
      </p:pic>
      <p:sp>
        <p:nvSpPr>
          <p:cNvPr id="4630" name="Freeform 4630"/>
          <p:cNvSpPr/>
          <p:nvPr/>
        </p:nvSpPr>
        <p:spPr>
          <a:xfrm rot="0" flipH="0" flipV="1">
            <a:off x="2124348" y="1673700"/>
            <a:ext cx="14821500" cy="5351999"/>
          </a:xfrm>
          <a:custGeom>
            <a:pathLst>
              <a:path w="14821500" h="5351999">
                <a:moveTo>
                  <a:pt x="0" y="5351999"/>
                </a:moveTo>
                <a:lnTo>
                  <a:pt x="14821500" y="5351999"/>
                </a:lnTo>
                <a:lnTo>
                  <a:pt x="14821500" y="0"/>
                </a:lnTo>
                <a:lnTo>
                  <a:pt x="0" y="0"/>
                </a:lnTo>
                <a:close/>
                <a:moveTo>
                  <a:pt x="-450648" y="70256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31" name="Rectangle 4631"/>
          <p:cNvSpPr/>
          <p:nvPr/>
        </p:nvSpPr>
        <p:spPr>
          <a:xfrm rot="0" flipH="0" flipV="0">
            <a:off x="2137048" y="1699670"/>
            <a:ext cx="11962472" cy="55513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>
              <a:tabLst>
                <a:tab pos="9588500" algn="l"/>
              </a:tabLst>
            </a:pPr>
            <a:r>
              <a:rPr lang="en-US" sz="3900" baseline="0" b="0" i="0" dirty="0" spc="-94">
                <a:solidFill>
                  <a:srgbClr val="FFFFFF"/>
                </a:solidFill>
                <a:latin typeface="Century Schoolbook" pitchFamily="0" charset="1"/>
              </a:rPr>
              <a:t>T</a:t>
            </a:r>
            <a:r>
              <a:rPr lang="en-US" sz="39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ietovisa: Miksi hiukkasfysiikan kokeita	tarvitaan?</a:t>
            </a:r>
          </a:p>
        </p:txBody>
      </p:sp>
      <p:sp>
        <p:nvSpPr>
          <p:cNvPr id="4632" name="Rectangle 4632"/>
          <p:cNvSpPr/>
          <p:nvPr/>
        </p:nvSpPr>
        <p:spPr>
          <a:xfrm rot="0" flipH="0" flipV="0">
            <a:off x="2150383" y="2667409"/>
            <a:ext cx="8810269" cy="55513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>
              <a:tabLst>
                <a:tab pos="897890" algn="l"/>
                <a:tab pos="7746365" algn="l"/>
              </a:tabLst>
            </a:pPr>
            <a:r>
              <a:rPr lang="en-US" sz="39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A.	Koska fyysikotkin tarvitsevat	töitä</a:t>
            </a:r>
          </a:p>
        </p:txBody>
      </p:sp>
      <p:sp>
        <p:nvSpPr>
          <p:cNvPr id="4633" name="Rectangle 4633"/>
          <p:cNvSpPr/>
          <p:nvPr/>
        </p:nvSpPr>
        <p:spPr>
          <a:xfrm rot="0" flipH="0" flipV="0">
            <a:off x="2150383" y="3660549"/>
            <a:ext cx="10741025" cy="125947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>
              <a:tabLst>
                <a:tab pos="656590" algn="l"/>
                <a:tab pos="6831965" algn="l"/>
                <a:tab pos="8660765" algn="l"/>
              </a:tabLst>
            </a:pPr>
            <a:r>
              <a:rPr lang="en-US" sz="39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B.	  Koska niihin liittyen saa	“hyviä”	elokuvia </a:t>
            </a:r>
          </a:p>
          <a:p>
            <a:pPr marL="656589">
              <a:lnSpc>
                <a:spcPts val="5546"/>
              </a:lnSpc>
            </a:pPr>
            <a:r>
              <a:rPr lang="en-US" sz="39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  (esim. </a:t>
            </a:r>
            <a:r>
              <a:rPr lang="en-US" sz="3900" baseline="0" b="0" i="1" dirty="0" spc="0">
                <a:solidFill>
                  <a:srgbClr val="FFFFFF"/>
                </a:solidFill>
                <a:latin typeface="Century Schoolbook" pitchFamily="0" charset="1"/>
              </a:rPr>
              <a:t>Enkelit ja demonit</a:t>
            </a:r>
            <a:r>
              <a:rPr lang="en-US" sz="39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)</a:t>
            </a:r>
          </a:p>
        </p:txBody>
      </p:sp>
      <p:sp>
        <p:nvSpPr>
          <p:cNvPr id="4634" name="Rectangle 4634"/>
          <p:cNvSpPr/>
          <p:nvPr/>
        </p:nvSpPr>
        <p:spPr>
          <a:xfrm rot="0" flipH="0" flipV="0">
            <a:off x="2150383" y="5423844"/>
            <a:ext cx="11919458" cy="55513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>
              <a:tabLst>
                <a:tab pos="897890" algn="l"/>
                <a:tab pos="6831965" algn="l"/>
                <a:tab pos="8203565" algn="l"/>
                <a:tab pos="10032365" algn="l"/>
              </a:tabLst>
            </a:pPr>
            <a:r>
              <a:rPr lang="en-US" sz="39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C.	Koska salaliittoteorioita	pitää	ruokkia	jotenkin</a:t>
            </a:r>
          </a:p>
        </p:txBody>
      </p:sp>
      <p:sp>
        <p:nvSpPr>
          <p:cNvPr id="4635" name="Rectangle 4635"/>
          <p:cNvSpPr/>
          <p:nvPr/>
        </p:nvSpPr>
        <p:spPr>
          <a:xfrm rot="0" flipH="0" flipV="0">
            <a:off x="2122811" y="6391584"/>
            <a:ext cx="4910567" cy="55513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>
              <a:tabLst>
                <a:tab pos="952130" algn="l"/>
              </a:tabLst>
            </a:pPr>
            <a:r>
              <a:rPr lang="en-US" sz="39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D.	Joku muu, mikä?</a:t>
            </a: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4636" name="Freeform 4636"/>
          <p:cNvSpPr/>
          <p:nvPr/>
        </p:nvSpPr>
        <p:spPr>
          <a:xfrm rot="0" flipH="0" flipV="1">
            <a:off x="0" y="0"/>
            <a:ext cx="17340249" cy="9753599"/>
          </a:xfrm>
          <a:custGeom>
            <a:pathLst>
              <a:path w="17340249" h="9753599">
                <a:moveTo>
                  <a:pt x="0" y="9753599"/>
                </a:moveTo>
                <a:lnTo>
                  <a:pt x="17340249" y="9753599"/>
                </a:lnTo>
                <a:lnTo>
                  <a:pt x="17340249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37" name="Freeform 4637"/>
          <p:cNvSpPr/>
          <p:nvPr/>
        </p:nvSpPr>
        <p:spPr>
          <a:xfrm rot="0" flipH="0" flipV="1">
            <a:off x="0" y="0"/>
            <a:ext cx="17340262" cy="9753599"/>
          </a:xfrm>
          <a:custGeom>
            <a:pathLst>
              <a:path w="17340262" h="9753599">
                <a:moveTo>
                  <a:pt x="0" y="9753599"/>
                </a:moveTo>
                <a:lnTo>
                  <a:pt x="17340262" y="9753599"/>
                </a:lnTo>
                <a:lnTo>
                  <a:pt x="17340262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638" name="Picture 102"/>
          <p:cNvPicPr>
            <a:picLocks noChangeAspect="0" noChangeArrowheads="1"/>
          </p:cNvPicPr>
          <p:nvPr/>
        </p:nvPicPr>
        <p:blipFill>
          <a:blip r:embed="rId463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"/>
            <a:ext cx="17340262" cy="9753600"/>
          </a:xfrm>
          <a:prstGeom prst="rect">
            <a:avLst/>
          </a:prstGeom>
          <a:noFill/>
          <a:extLst/>
        </p:spPr>
      </p:pic>
      <p:sp>
        <p:nvSpPr>
          <p:cNvPr id="4639" name="Freeform 4639"/>
          <p:cNvSpPr/>
          <p:nvPr/>
        </p:nvSpPr>
        <p:spPr>
          <a:xfrm rot="0" flipH="0" flipV="1">
            <a:off x="2124348" y="1673700"/>
            <a:ext cx="14821500" cy="5351999"/>
          </a:xfrm>
          <a:custGeom>
            <a:pathLst>
              <a:path w="14821500" h="5351999">
                <a:moveTo>
                  <a:pt x="0" y="5351999"/>
                </a:moveTo>
                <a:lnTo>
                  <a:pt x="14821500" y="5351999"/>
                </a:lnTo>
                <a:lnTo>
                  <a:pt x="14821500" y="0"/>
                </a:lnTo>
                <a:lnTo>
                  <a:pt x="0" y="0"/>
                </a:lnTo>
                <a:close/>
                <a:moveTo>
                  <a:pt x="-450648" y="70256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40" name="Freeform 4640"/>
          <p:cNvSpPr/>
          <p:nvPr/>
        </p:nvSpPr>
        <p:spPr>
          <a:xfrm rot="0" flipH="0" flipV="1">
            <a:off x="3074942" y="6362341"/>
            <a:ext cx="4411507" cy="595424"/>
          </a:xfrm>
          <a:custGeom>
            <a:pathLst>
              <a:path w="5882010" h="793899">
                <a:moveTo>
                  <a:pt x="0" y="793899"/>
                </a:moveTo>
                <a:lnTo>
                  <a:pt x="5882010" y="793899"/>
                </a:lnTo>
                <a:lnTo>
                  <a:pt x="5882010" y="0"/>
                </a:lnTo>
                <a:lnTo>
                  <a:pt x="0" y="0"/>
                </a:lnTo>
                <a:lnTo>
                  <a:pt x="0" y="793899"/>
                </a:lnTo>
                <a:close/>
                <a:moveTo>
                  <a:pt x="4984061" y="7045418"/>
                </a:moveTo>
              </a:path>
            </a:pathLst>
          </a:custGeom>
          <a:solidFill>
            <a:srgbClr val="000000">
              <a:alpha val="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41" name="Freeform 4641"/>
          <p:cNvSpPr/>
          <p:nvPr/>
        </p:nvSpPr>
        <p:spPr>
          <a:xfrm rot="0" flipH="0" flipV="1">
            <a:off x="3074942" y="6882822"/>
            <a:ext cx="4411507" cy="44577"/>
          </a:xfrm>
          <a:custGeom>
            <a:pathLst>
              <a:path w="5882010" h="59436">
                <a:moveTo>
                  <a:pt x="0" y="59436"/>
                </a:moveTo>
                <a:lnTo>
                  <a:pt x="5882010" y="59436"/>
                </a:lnTo>
                <a:lnTo>
                  <a:pt x="5882010" y="0"/>
                </a:lnTo>
                <a:lnTo>
                  <a:pt x="0" y="0"/>
                </a:lnTo>
                <a:lnTo>
                  <a:pt x="0" y="59436"/>
                </a:lnTo>
                <a:close/>
                <a:moveTo>
                  <a:pt x="5678036" y="7004930"/>
                </a:moveTo>
              </a:path>
            </a:pathLst>
          </a:custGeom>
          <a:solidFill>
            <a:srgbClr val="259129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42" name="Rectangle 4642"/>
          <p:cNvSpPr/>
          <p:nvPr/>
        </p:nvSpPr>
        <p:spPr>
          <a:xfrm rot="0" flipH="0" flipV="0">
            <a:off x="2137048" y="1699670"/>
            <a:ext cx="11962472" cy="55513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>
              <a:tabLst>
                <a:tab pos="9588500" algn="l"/>
              </a:tabLst>
            </a:pPr>
            <a:r>
              <a:rPr lang="en-US" sz="3900" baseline="0" b="0" i="0" dirty="0" spc="-94">
                <a:solidFill>
                  <a:srgbClr val="FFFFFF"/>
                </a:solidFill>
                <a:latin typeface="Century Schoolbook" pitchFamily="0" charset="1"/>
              </a:rPr>
              <a:t>T</a:t>
            </a:r>
            <a:r>
              <a:rPr lang="en-US" sz="39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ietovisa: Miksi hiukkasfysiikan kokeita	tarvitaan?</a:t>
            </a:r>
          </a:p>
        </p:txBody>
      </p:sp>
      <p:sp>
        <p:nvSpPr>
          <p:cNvPr id="4643" name="Rectangle 4643"/>
          <p:cNvSpPr/>
          <p:nvPr/>
        </p:nvSpPr>
        <p:spPr>
          <a:xfrm rot="0" flipH="0" flipV="0">
            <a:off x="2150383" y="2667409"/>
            <a:ext cx="8810269" cy="55513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>
              <a:tabLst>
                <a:tab pos="897890" algn="l"/>
                <a:tab pos="7746365" algn="l"/>
              </a:tabLst>
            </a:pPr>
            <a:r>
              <a:rPr lang="en-US" sz="39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A.	Koska fyysikotkin tarvitsevat	töitä</a:t>
            </a:r>
          </a:p>
        </p:txBody>
      </p:sp>
      <p:sp>
        <p:nvSpPr>
          <p:cNvPr id="4644" name="Rectangle 4644"/>
          <p:cNvSpPr/>
          <p:nvPr/>
        </p:nvSpPr>
        <p:spPr>
          <a:xfrm rot="0" flipH="0" flipV="0">
            <a:off x="2150383" y="3660549"/>
            <a:ext cx="10741025" cy="125947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>
              <a:tabLst>
                <a:tab pos="656590" algn="l"/>
                <a:tab pos="6831965" algn="l"/>
                <a:tab pos="8660765" algn="l"/>
              </a:tabLst>
            </a:pPr>
            <a:r>
              <a:rPr lang="en-US" sz="39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B.	  Koska niihin liittyen saa	“hyviä”	elokuvia </a:t>
            </a:r>
          </a:p>
          <a:p>
            <a:pPr marL="656589">
              <a:lnSpc>
                <a:spcPts val="5546"/>
              </a:lnSpc>
            </a:pPr>
            <a:r>
              <a:rPr lang="en-US" sz="39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  (esim. </a:t>
            </a:r>
            <a:r>
              <a:rPr lang="en-US" sz="3900" baseline="0" b="0" i="1" dirty="0" spc="0">
                <a:solidFill>
                  <a:srgbClr val="FFFFFF"/>
                </a:solidFill>
                <a:latin typeface="Century Schoolbook" pitchFamily="0" charset="1"/>
              </a:rPr>
              <a:t>Enkelit ja demonit</a:t>
            </a:r>
            <a:r>
              <a:rPr lang="en-US" sz="39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)</a:t>
            </a:r>
          </a:p>
        </p:txBody>
      </p:sp>
      <p:sp>
        <p:nvSpPr>
          <p:cNvPr id="4645" name="Rectangle 4645"/>
          <p:cNvSpPr/>
          <p:nvPr/>
        </p:nvSpPr>
        <p:spPr>
          <a:xfrm rot="0" flipH="0" flipV="0">
            <a:off x="2150383" y="5423843"/>
            <a:ext cx="11919458" cy="55513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>
              <a:tabLst>
                <a:tab pos="897890" algn="l"/>
                <a:tab pos="6831965" algn="l"/>
                <a:tab pos="8203565" algn="l"/>
                <a:tab pos="10032365" algn="l"/>
              </a:tabLst>
            </a:pPr>
            <a:r>
              <a:rPr lang="en-US" sz="39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C.	Koska salaliittoteorioita	pitää	ruokkia	jotenkin</a:t>
            </a:r>
          </a:p>
        </p:txBody>
      </p:sp>
      <p:sp>
        <p:nvSpPr>
          <p:cNvPr id="4646" name="Rectangle 4646"/>
          <p:cNvSpPr/>
          <p:nvPr/>
        </p:nvSpPr>
        <p:spPr>
          <a:xfrm rot="0" flipH="0" flipV="0">
            <a:off x="2095483" y="6391484"/>
            <a:ext cx="5387133" cy="555726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>
              <a:tabLst>
                <a:tab pos="979459" algn="l"/>
              </a:tabLst>
            </a:pPr>
            <a:r>
              <a:rPr lang="en-US" sz="3900" baseline="0" b="0" i="0" dirty="0" spc="0">
                <a:solidFill>
                  <a:srgbClr val="259129"/>
                </a:solidFill>
                <a:latin typeface="Century Schoolbook" pitchFamily="0" charset="1"/>
              </a:rPr>
              <a:t>D.	Joku muu, mikä?</a:t>
            </a: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4647" name="Freeform 4647"/>
          <p:cNvSpPr/>
          <p:nvPr/>
        </p:nvSpPr>
        <p:spPr>
          <a:xfrm rot="0" flipH="0" flipV="1">
            <a:off x="0" y="0"/>
            <a:ext cx="17340249" cy="9753599"/>
          </a:xfrm>
          <a:custGeom>
            <a:pathLst>
              <a:path w="17340249" h="9753599">
                <a:moveTo>
                  <a:pt x="0" y="9753599"/>
                </a:moveTo>
                <a:lnTo>
                  <a:pt x="17340249" y="9753599"/>
                </a:lnTo>
                <a:lnTo>
                  <a:pt x="17340249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48" name="Freeform 4648"/>
          <p:cNvSpPr/>
          <p:nvPr/>
        </p:nvSpPr>
        <p:spPr>
          <a:xfrm rot="0" flipH="0" flipV="1">
            <a:off x="0" y="0"/>
            <a:ext cx="17340262" cy="9753599"/>
          </a:xfrm>
          <a:custGeom>
            <a:pathLst>
              <a:path w="17340262" h="9753599">
                <a:moveTo>
                  <a:pt x="0" y="9753599"/>
                </a:moveTo>
                <a:lnTo>
                  <a:pt x="17340262" y="9753599"/>
                </a:lnTo>
                <a:lnTo>
                  <a:pt x="17340262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649" name="Picture 102"/>
          <p:cNvPicPr>
            <a:picLocks noChangeAspect="0" noChangeArrowheads="1"/>
          </p:cNvPicPr>
          <p:nvPr/>
        </p:nvPicPr>
        <p:blipFill>
          <a:blip r:embed="rId464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"/>
            <a:ext cx="17340262" cy="9753600"/>
          </a:xfrm>
          <a:prstGeom prst="rect">
            <a:avLst/>
          </a:prstGeom>
          <a:noFill/>
          <a:extLst/>
        </p:spPr>
      </p:pic>
      <p:sp>
        <p:nvSpPr>
          <p:cNvPr id="4650" name="Freeform 4650"/>
          <p:cNvSpPr/>
          <p:nvPr/>
        </p:nvSpPr>
        <p:spPr>
          <a:xfrm rot="0" flipH="0" flipV="1">
            <a:off x="2409031" y="4064000"/>
            <a:ext cx="12381229" cy="634999"/>
          </a:xfrm>
          <a:custGeom>
            <a:pathLst>
              <a:path w="12381229" h="634999">
                <a:moveTo>
                  <a:pt x="0" y="634999"/>
                </a:moveTo>
                <a:lnTo>
                  <a:pt x="12381229" y="634999"/>
                </a:lnTo>
                <a:lnTo>
                  <a:pt x="12381229" y="0"/>
                </a:lnTo>
                <a:lnTo>
                  <a:pt x="0" y="0"/>
                </a:lnTo>
                <a:close/>
                <a:moveTo>
                  <a:pt x="1654968" y="46989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51" name="Rectangle 4651"/>
          <p:cNvSpPr/>
          <p:nvPr/>
        </p:nvSpPr>
        <p:spPr>
          <a:xfrm rot="0" flipH="0" flipV="0">
            <a:off x="2421731" y="4090391"/>
            <a:ext cx="12233147" cy="569365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>
              <a:tabLst>
                <a:tab pos="1816100" algn="l"/>
                <a:tab pos="9131300" algn="l"/>
              </a:tabLst>
            </a:pPr>
            <a:r>
              <a:rPr lang="en-US" sz="40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“</a:t>
            </a:r>
            <a:r>
              <a:rPr lang="en-US" sz="4000" baseline="0" b="0" i="0" dirty="0" spc="-364">
                <a:solidFill>
                  <a:srgbClr val="FFFFFF"/>
                </a:solidFill>
                <a:latin typeface="Century Schoolbook" pitchFamily="0" charset="1"/>
              </a:rPr>
              <a:t>T</a:t>
            </a:r>
            <a:r>
              <a:rPr lang="en-US" sz="40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eoria	ei ole mitään ilman kokeellista	vahvistusta!”</a:t>
            </a: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4652" name="Freeform 4652"/>
          <p:cNvSpPr/>
          <p:nvPr/>
        </p:nvSpPr>
        <p:spPr>
          <a:xfrm rot="0" flipH="0" flipV="1">
            <a:off x="0" y="0"/>
            <a:ext cx="17340249" cy="9753599"/>
          </a:xfrm>
          <a:custGeom>
            <a:pathLst>
              <a:path w="17340249" h="9753599">
                <a:moveTo>
                  <a:pt x="0" y="9753599"/>
                </a:moveTo>
                <a:lnTo>
                  <a:pt x="17340249" y="9753599"/>
                </a:lnTo>
                <a:lnTo>
                  <a:pt x="17340249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53" name="Freeform 4653"/>
          <p:cNvSpPr/>
          <p:nvPr/>
        </p:nvSpPr>
        <p:spPr>
          <a:xfrm rot="0" flipH="0" flipV="1">
            <a:off x="0" y="0"/>
            <a:ext cx="17340262" cy="9753599"/>
          </a:xfrm>
          <a:custGeom>
            <a:pathLst>
              <a:path w="17340262" h="9753599">
                <a:moveTo>
                  <a:pt x="0" y="9753599"/>
                </a:moveTo>
                <a:lnTo>
                  <a:pt x="17340262" y="9753599"/>
                </a:lnTo>
                <a:lnTo>
                  <a:pt x="17340262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654" name="Picture 102"/>
          <p:cNvPicPr>
            <a:picLocks noChangeAspect="0" noChangeArrowheads="1"/>
          </p:cNvPicPr>
          <p:nvPr/>
        </p:nvPicPr>
        <p:blipFill>
          <a:blip r:embed="rId465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"/>
            <a:ext cx="17340262" cy="9753600"/>
          </a:xfrm>
          <a:prstGeom prst="rect">
            <a:avLst/>
          </a:prstGeom>
          <a:noFill/>
          <a:extLst/>
        </p:spPr>
      </p:pic>
      <p:sp>
        <p:nvSpPr>
          <p:cNvPr id="4655" name="Freeform 4655"/>
          <p:cNvSpPr/>
          <p:nvPr/>
        </p:nvSpPr>
        <p:spPr>
          <a:xfrm rot="0" flipH="0" flipV="1">
            <a:off x="2409031" y="4064000"/>
            <a:ext cx="12381229" cy="634999"/>
          </a:xfrm>
          <a:custGeom>
            <a:pathLst>
              <a:path w="12381229" h="634999">
                <a:moveTo>
                  <a:pt x="0" y="634999"/>
                </a:moveTo>
                <a:lnTo>
                  <a:pt x="12381229" y="634999"/>
                </a:lnTo>
                <a:lnTo>
                  <a:pt x="12381229" y="0"/>
                </a:lnTo>
                <a:lnTo>
                  <a:pt x="0" y="0"/>
                </a:lnTo>
                <a:close/>
                <a:moveTo>
                  <a:pt x="1654968" y="46989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56" name="Freeform 4656"/>
          <p:cNvSpPr/>
          <p:nvPr/>
        </p:nvSpPr>
        <p:spPr>
          <a:xfrm rot="0" flipH="0" flipV="1">
            <a:off x="2510632" y="6197600"/>
            <a:ext cx="12447905" cy="543560"/>
          </a:xfrm>
          <a:custGeom>
            <a:pathLst>
              <a:path w="12447905" h="543560">
                <a:moveTo>
                  <a:pt x="0" y="543560"/>
                </a:moveTo>
                <a:lnTo>
                  <a:pt x="12447905" y="543560"/>
                </a:lnTo>
                <a:lnTo>
                  <a:pt x="12447905" y="0"/>
                </a:lnTo>
                <a:lnTo>
                  <a:pt x="0" y="0"/>
                </a:lnTo>
                <a:close/>
                <a:moveTo>
                  <a:pt x="3686967" y="674116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57" name="Rectangle 4657"/>
          <p:cNvSpPr/>
          <p:nvPr/>
        </p:nvSpPr>
        <p:spPr>
          <a:xfrm rot="0" flipH="0" flipV="0">
            <a:off x="2421731" y="4090391"/>
            <a:ext cx="12233147" cy="569365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>
              <a:tabLst>
                <a:tab pos="1816100" algn="l"/>
                <a:tab pos="9131300" algn="l"/>
              </a:tabLst>
            </a:pPr>
            <a:r>
              <a:rPr lang="en-US" sz="40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“</a:t>
            </a:r>
            <a:r>
              <a:rPr lang="en-US" sz="4000" baseline="0" b="0" i="0" dirty="0" spc="-364">
                <a:solidFill>
                  <a:srgbClr val="FFFFFF"/>
                </a:solidFill>
                <a:latin typeface="Century Schoolbook" pitchFamily="0" charset="1"/>
              </a:rPr>
              <a:t>T</a:t>
            </a:r>
            <a:r>
              <a:rPr lang="en-US" sz="40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eoria	ei ole mitään ilman kokeellista	vahvistusta!”</a:t>
            </a:r>
          </a:p>
        </p:txBody>
      </p:sp>
      <p:sp>
        <p:nvSpPr>
          <p:cNvPr id="4658" name="Rectangle 4658"/>
          <p:cNvSpPr/>
          <p:nvPr/>
        </p:nvSpPr>
        <p:spPr>
          <a:xfrm rot="0" flipH="0" flipV="0">
            <a:off x="2523332" y="6221462"/>
            <a:ext cx="12410364" cy="48396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4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…mutta ilman teorioita kokeet eivät tiedä mitä ja mistä etsiä!</a:t>
            </a: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4659" name="Freeform 4659"/>
          <p:cNvSpPr/>
          <p:nvPr/>
        </p:nvSpPr>
        <p:spPr>
          <a:xfrm rot="0" flipH="0" flipV="1">
            <a:off x="0" y="0"/>
            <a:ext cx="17340249" cy="9753599"/>
          </a:xfrm>
          <a:custGeom>
            <a:pathLst>
              <a:path w="17340249" h="9753599">
                <a:moveTo>
                  <a:pt x="0" y="9753599"/>
                </a:moveTo>
                <a:lnTo>
                  <a:pt x="17340249" y="9753599"/>
                </a:lnTo>
                <a:lnTo>
                  <a:pt x="17340249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60" name="Freeform 4660"/>
          <p:cNvSpPr/>
          <p:nvPr/>
        </p:nvSpPr>
        <p:spPr>
          <a:xfrm rot="0" flipH="0" flipV="1">
            <a:off x="0" y="0"/>
            <a:ext cx="17340262" cy="9753599"/>
          </a:xfrm>
          <a:custGeom>
            <a:pathLst>
              <a:path w="17340262" h="9753599">
                <a:moveTo>
                  <a:pt x="0" y="9753599"/>
                </a:moveTo>
                <a:lnTo>
                  <a:pt x="17340262" y="9753599"/>
                </a:lnTo>
                <a:lnTo>
                  <a:pt x="17340262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661" name="Picture 102"/>
          <p:cNvPicPr>
            <a:picLocks noChangeAspect="0" noChangeArrowheads="1"/>
          </p:cNvPicPr>
          <p:nvPr/>
        </p:nvPicPr>
        <p:blipFill>
          <a:blip r:embed="rId466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"/>
            <a:ext cx="17340262" cy="9753600"/>
          </a:xfrm>
          <a:prstGeom prst="rect">
            <a:avLst/>
          </a:prstGeom>
          <a:noFill/>
          <a:extLst/>
        </p:spPr>
      </p:pic>
      <p:sp>
        <p:nvSpPr>
          <p:cNvPr id="4662" name="Freeform 4662"/>
          <p:cNvSpPr/>
          <p:nvPr/>
        </p:nvSpPr>
        <p:spPr>
          <a:xfrm rot="0" flipH="0" flipV="1">
            <a:off x="1280280" y="3754850"/>
            <a:ext cx="3238499" cy="4114799"/>
          </a:xfrm>
          <a:custGeom>
            <a:pathLst>
              <a:path w="1645157950" h="2090318400">
                <a:moveTo>
                  <a:pt x="0" y="2090318400"/>
                </a:moveTo>
                <a:lnTo>
                  <a:pt x="1645157950" y="2090318400"/>
                </a:lnTo>
                <a:lnTo>
                  <a:pt x="1645157950" y="0"/>
                </a:lnTo>
                <a:lnTo>
                  <a:pt x="0" y="0"/>
                </a:lnTo>
                <a:close/>
                <a:moveTo>
                  <a:pt x="1257081074" y="39977822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663" name="Picture 4663"/>
          <p:cNvPicPr>
            <a:picLocks noChangeAspect="0" noChangeArrowheads="1"/>
          </p:cNvPicPr>
          <p:nvPr/>
        </p:nvPicPr>
        <p:blipFill>
          <a:blip r:embed="rId466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267580" y="4569637"/>
            <a:ext cx="2868155" cy="3312713"/>
          </a:xfrm>
          <a:prstGeom prst="rect">
            <a:avLst/>
          </a:prstGeom>
          <a:noFill/>
          <a:extLst/>
        </p:spPr>
      </p:pic>
      <p:sp>
        <p:nvSpPr>
          <p:cNvPr id="4664" name="Freeform 4664"/>
          <p:cNvSpPr/>
          <p:nvPr/>
        </p:nvSpPr>
        <p:spPr>
          <a:xfrm rot="0" flipH="0" flipV="1">
            <a:off x="11203056" y="5356350"/>
            <a:ext cx="5039999" cy="3679199"/>
          </a:xfrm>
          <a:custGeom>
            <a:pathLst>
              <a:path w="5039999" h="3679199">
                <a:moveTo>
                  <a:pt x="0" y="3065987"/>
                </a:moveTo>
                <a:lnTo>
                  <a:pt x="0" y="3065987"/>
                </a:lnTo>
                <a:cubicBezTo>
                  <a:pt x="0" y="3404655"/>
                  <a:pt x="274544" y="3679199"/>
                  <a:pt x="613211" y="3679199"/>
                </a:cubicBezTo>
                <a:lnTo>
                  <a:pt x="4426787" y="3679199"/>
                </a:lnTo>
                <a:cubicBezTo>
                  <a:pt x="4589421" y="3679199"/>
                  <a:pt x="4745393" y="3614593"/>
                  <a:pt x="4860393" y="3499594"/>
                </a:cubicBezTo>
                <a:cubicBezTo>
                  <a:pt x="4975393" y="3384594"/>
                  <a:pt x="5039999" y="3228621"/>
                  <a:pt x="5039999" y="3065987"/>
                </a:cubicBezTo>
                <a:lnTo>
                  <a:pt x="5039999" y="613212"/>
                </a:lnTo>
                <a:cubicBezTo>
                  <a:pt x="5039999" y="274544"/>
                  <a:pt x="4765454" y="0"/>
                  <a:pt x="4426787" y="0"/>
                </a:cubicBezTo>
                <a:lnTo>
                  <a:pt x="613211" y="0"/>
                </a:lnTo>
                <a:cubicBezTo>
                  <a:pt x="274544" y="0"/>
                  <a:pt x="0" y="274544"/>
                  <a:pt x="0" y="613212"/>
                </a:cubicBezTo>
                <a:close/>
                <a:moveTo>
                  <a:pt x="-5233494" y="903554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665" name="Picture 4665"/>
          <p:cNvPicPr>
            <a:picLocks noChangeAspect="0" noChangeArrowheads="1"/>
          </p:cNvPicPr>
          <p:nvPr/>
        </p:nvPicPr>
        <p:blipFill>
          <a:blip r:embed="rId466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1190356" y="5343651"/>
            <a:ext cx="5065400" cy="3704599"/>
          </a:xfrm>
          <a:prstGeom prst="rect">
            <a:avLst/>
          </a:prstGeom>
          <a:noFill/>
          <a:extLst/>
        </p:spPr>
      </p:pic>
      <p:sp>
        <p:nvSpPr>
          <p:cNvPr id="4666" name="Freeform 4666"/>
          <p:cNvSpPr/>
          <p:nvPr/>
        </p:nvSpPr>
        <p:spPr>
          <a:xfrm rot="0" flipH="0" flipV="1">
            <a:off x="2650331" y="1104900"/>
            <a:ext cx="4989600" cy="3321599"/>
          </a:xfrm>
          <a:custGeom>
            <a:pathLst>
              <a:path w="4989600" h="3321599">
                <a:moveTo>
                  <a:pt x="0" y="2767988"/>
                </a:moveTo>
                <a:lnTo>
                  <a:pt x="0" y="2767988"/>
                </a:lnTo>
                <a:cubicBezTo>
                  <a:pt x="0" y="3073739"/>
                  <a:pt x="247860" y="3321599"/>
                  <a:pt x="553610" y="3321599"/>
                </a:cubicBezTo>
                <a:lnTo>
                  <a:pt x="4435989" y="3321599"/>
                </a:lnTo>
                <a:cubicBezTo>
                  <a:pt x="4582815" y="3321599"/>
                  <a:pt x="4723629" y="3263273"/>
                  <a:pt x="4827450" y="3159451"/>
                </a:cubicBezTo>
                <a:cubicBezTo>
                  <a:pt x="4931272" y="3055628"/>
                  <a:pt x="4989600" y="2914815"/>
                  <a:pt x="4989600" y="2767988"/>
                </a:cubicBezTo>
                <a:lnTo>
                  <a:pt x="4989600" y="553610"/>
                </a:lnTo>
                <a:cubicBezTo>
                  <a:pt x="4989600" y="247860"/>
                  <a:pt x="4741740" y="0"/>
                  <a:pt x="4435989" y="0"/>
                </a:cubicBezTo>
                <a:lnTo>
                  <a:pt x="553610" y="0"/>
                </a:lnTo>
                <a:cubicBezTo>
                  <a:pt x="247860" y="0"/>
                  <a:pt x="0" y="247860"/>
                  <a:pt x="0" y="553610"/>
                </a:cubicBezTo>
                <a:close/>
                <a:moveTo>
                  <a:pt x="-991819" y="44264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667" name="Picture 4667"/>
          <p:cNvPicPr>
            <a:picLocks noChangeAspect="0" noChangeArrowheads="1"/>
          </p:cNvPicPr>
          <p:nvPr/>
        </p:nvPicPr>
        <p:blipFill>
          <a:blip r:embed="rId466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637631" y="1092200"/>
            <a:ext cx="5015000" cy="3346999"/>
          </a:xfrm>
          <a:prstGeom prst="rect">
            <a:avLst/>
          </a:prstGeom>
          <a:noFill/>
          <a:extLst/>
        </p:spPr>
      </p:pic>
      <p:sp>
        <p:nvSpPr>
          <p:cNvPr id="4668" name="Freeform 4668"/>
          <p:cNvSpPr/>
          <p:nvPr/>
        </p:nvSpPr>
        <p:spPr>
          <a:xfrm rot="0" flipH="0" flipV="1">
            <a:off x="11108531" y="1270000"/>
            <a:ext cx="4611599" cy="3120299"/>
          </a:xfrm>
          <a:custGeom>
            <a:pathLst>
              <a:path w="4611599" h="3120299">
                <a:moveTo>
                  <a:pt x="0" y="2600239"/>
                </a:moveTo>
                <a:lnTo>
                  <a:pt x="0" y="2600239"/>
                </a:lnTo>
                <a:cubicBezTo>
                  <a:pt x="0" y="2887461"/>
                  <a:pt x="232839" y="3120299"/>
                  <a:pt x="520060" y="3120299"/>
                </a:cubicBezTo>
                <a:lnTo>
                  <a:pt x="4091539" y="3120299"/>
                </a:lnTo>
                <a:cubicBezTo>
                  <a:pt x="4229467" y="3120299"/>
                  <a:pt x="4361746" y="3065508"/>
                  <a:pt x="4459278" y="2967977"/>
                </a:cubicBezTo>
                <a:cubicBezTo>
                  <a:pt x="4556807" y="2870447"/>
                  <a:pt x="4611599" y="2738168"/>
                  <a:pt x="4611599" y="2600239"/>
                </a:cubicBezTo>
                <a:lnTo>
                  <a:pt x="4611599" y="520060"/>
                </a:lnTo>
                <a:cubicBezTo>
                  <a:pt x="4611599" y="232839"/>
                  <a:pt x="4378760" y="0"/>
                  <a:pt x="4091539" y="0"/>
                </a:cubicBezTo>
                <a:lnTo>
                  <a:pt x="520060" y="0"/>
                </a:lnTo>
                <a:cubicBezTo>
                  <a:pt x="232839" y="0"/>
                  <a:pt x="0" y="232839"/>
                  <a:pt x="0" y="520060"/>
                </a:cubicBezTo>
                <a:close/>
                <a:moveTo>
                  <a:pt x="-9318470" y="43902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669" name="Picture 4669"/>
          <p:cNvPicPr>
            <a:picLocks noChangeAspect="0" noChangeArrowheads="1"/>
          </p:cNvPicPr>
          <p:nvPr/>
        </p:nvPicPr>
        <p:blipFill>
          <a:blip r:embed="rId466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1095831" y="1257300"/>
            <a:ext cx="4637000" cy="3145699"/>
          </a:xfrm>
          <a:prstGeom prst="rect">
            <a:avLst/>
          </a:prstGeom>
          <a:noFill/>
          <a:extLst/>
        </p:spPr>
      </p:pic>
      <p:sp>
        <p:nvSpPr>
          <p:cNvPr id="4670" name="Freeform 4670"/>
          <p:cNvSpPr/>
          <p:nvPr/>
        </p:nvSpPr>
        <p:spPr>
          <a:xfrm rot="0" flipH="0" flipV="1">
            <a:off x="5449180" y="3423350"/>
            <a:ext cx="6120000" cy="3916799"/>
          </a:xfrm>
          <a:custGeom>
            <a:pathLst>
              <a:path w="6120000" h="3916799">
                <a:moveTo>
                  <a:pt x="0" y="3263987"/>
                </a:moveTo>
                <a:lnTo>
                  <a:pt x="0" y="3263987"/>
                </a:lnTo>
                <a:cubicBezTo>
                  <a:pt x="0" y="3624525"/>
                  <a:pt x="292274" y="3916799"/>
                  <a:pt x="652813" y="3916799"/>
                </a:cubicBezTo>
                <a:lnTo>
                  <a:pt x="5467187" y="3916799"/>
                </a:lnTo>
                <a:cubicBezTo>
                  <a:pt x="5640323" y="3916799"/>
                  <a:pt x="5806369" y="3848021"/>
                  <a:pt x="5928795" y="3725595"/>
                </a:cubicBezTo>
                <a:cubicBezTo>
                  <a:pt x="6051221" y="3603169"/>
                  <a:pt x="6120000" y="3437123"/>
                  <a:pt x="6120000" y="3263987"/>
                </a:cubicBezTo>
                <a:lnTo>
                  <a:pt x="6120000" y="652813"/>
                </a:lnTo>
                <a:cubicBezTo>
                  <a:pt x="6120000" y="292274"/>
                  <a:pt x="5827725" y="0"/>
                  <a:pt x="5467187" y="0"/>
                </a:cubicBezTo>
                <a:lnTo>
                  <a:pt x="652813" y="0"/>
                </a:lnTo>
                <a:cubicBezTo>
                  <a:pt x="292274" y="0"/>
                  <a:pt x="0" y="292274"/>
                  <a:pt x="0" y="652813"/>
                </a:cubicBezTo>
                <a:close/>
                <a:moveTo>
                  <a:pt x="-1373017" y="734014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671" name="Picture 4671"/>
          <p:cNvPicPr>
            <a:picLocks noChangeAspect="0" noChangeArrowheads="1"/>
          </p:cNvPicPr>
          <p:nvPr/>
        </p:nvPicPr>
        <p:blipFill>
          <a:blip r:embed="rId467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436480" y="3410650"/>
            <a:ext cx="6145399" cy="3942199"/>
          </a:xfrm>
          <a:prstGeom prst="rect">
            <a:avLst/>
          </a:prstGeom>
          <a:noFill/>
          <a:extLst/>
        </p:spPr>
      </p:pic>
      <p:sp>
        <p:nvSpPr>
          <p:cNvPr id="4672" name="Freeform 4672"/>
          <p:cNvSpPr/>
          <p:nvPr/>
        </p:nvSpPr>
        <p:spPr>
          <a:xfrm rot="0" flipH="0" flipV="1">
            <a:off x="2548731" y="203200"/>
            <a:ext cx="12252959" cy="741679"/>
          </a:xfrm>
          <a:custGeom>
            <a:pathLst>
              <a:path w="12252959" h="741679">
                <a:moveTo>
                  <a:pt x="0" y="741679"/>
                </a:moveTo>
                <a:lnTo>
                  <a:pt x="12252959" y="741679"/>
                </a:lnTo>
                <a:lnTo>
                  <a:pt x="12252959" y="0"/>
                </a:lnTo>
                <a:lnTo>
                  <a:pt x="0" y="0"/>
                </a:lnTo>
                <a:close/>
                <a:moveTo>
                  <a:pt x="-2345531" y="94487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73" name="Freeform 4673"/>
          <p:cNvSpPr/>
          <p:nvPr/>
        </p:nvSpPr>
        <p:spPr>
          <a:xfrm rot="0" flipH="0" flipV="1">
            <a:off x="2859899" y="1378725"/>
            <a:ext cx="2874899" cy="400199"/>
          </a:xfrm>
          <a:custGeom>
            <a:pathLst>
              <a:path w="1460449200" h="203301600">
                <a:moveTo>
                  <a:pt x="0" y="203301600"/>
                </a:moveTo>
                <a:lnTo>
                  <a:pt x="1460449200" y="203301600"/>
                </a:lnTo>
                <a:lnTo>
                  <a:pt x="1460449200" y="0"/>
                </a:lnTo>
                <a:lnTo>
                  <a:pt x="0" y="0"/>
                </a:lnTo>
                <a:close/>
                <a:moveTo>
                  <a:pt x="-752436900" y="9036939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74" name="Freeform 4674"/>
          <p:cNvSpPr/>
          <p:nvPr/>
        </p:nvSpPr>
        <p:spPr>
          <a:xfrm rot="0" flipH="0" flipV="1">
            <a:off x="13400099" y="944875"/>
            <a:ext cx="2206199" cy="446399"/>
          </a:xfrm>
          <a:custGeom>
            <a:pathLst>
              <a:path w="1120749600" h="226771200">
                <a:moveTo>
                  <a:pt x="0" y="226771200"/>
                </a:moveTo>
                <a:lnTo>
                  <a:pt x="1120749600" y="226771200"/>
                </a:lnTo>
                <a:lnTo>
                  <a:pt x="1120749600" y="0"/>
                </a:lnTo>
                <a:lnTo>
                  <a:pt x="0" y="0"/>
                </a:lnTo>
                <a:close/>
                <a:moveTo>
                  <a:pt x="-6327254300" y="7067677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75" name="Freeform 4675"/>
          <p:cNvSpPr/>
          <p:nvPr/>
        </p:nvSpPr>
        <p:spPr>
          <a:xfrm rot="0" flipH="0" flipV="1">
            <a:off x="12668649" y="5893150"/>
            <a:ext cx="2999999" cy="446399"/>
          </a:xfrm>
          <a:custGeom>
            <a:pathLst>
              <a:path w="1524000000" h="226771200">
                <a:moveTo>
                  <a:pt x="0" y="226771200"/>
                </a:moveTo>
                <a:lnTo>
                  <a:pt x="1524000000" y="226771200"/>
                </a:lnTo>
                <a:lnTo>
                  <a:pt x="1524000000" y="0"/>
                </a:lnTo>
                <a:lnTo>
                  <a:pt x="0" y="0"/>
                </a:lnTo>
                <a:close/>
                <a:moveTo>
                  <a:pt x="-3441954000" y="32204914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76" name="Rectangle 4676"/>
          <p:cNvSpPr/>
          <p:nvPr/>
        </p:nvSpPr>
        <p:spPr>
          <a:xfrm rot="0" flipH="0" flipV="0">
            <a:off x="2561431" y="232543"/>
            <a:ext cx="12089066" cy="66900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>
              <a:tabLst>
                <a:tab pos="6845300" algn="l"/>
              </a:tabLst>
            </a:pPr>
            <a:r>
              <a:rPr lang="en-US" sz="47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Hiukkasfysiikan kokeita	- jokaiselle jotakin!</a:t>
            </a:r>
          </a:p>
        </p:txBody>
      </p:sp>
      <p:sp>
        <p:nvSpPr>
          <p:cNvPr id="4677" name="Rectangle 4677"/>
          <p:cNvSpPr/>
          <p:nvPr/>
        </p:nvSpPr>
        <p:spPr>
          <a:xfrm rot="0" flipH="0" flipV="0">
            <a:off x="2945625" y="1472345"/>
            <a:ext cx="2566720" cy="200130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1400" baseline="0" b="0" i="1" dirty="0" spc="0">
                <a:solidFill>
                  <a:srgbClr val="F1C232"/>
                </a:solidFill>
                <a:latin typeface="Arial" pitchFamily="0" charset="1"/>
              </a:rPr>
              <a:t>IceCube Neutrino Observatory</a:t>
            </a:r>
          </a:p>
        </p:txBody>
      </p:sp>
      <p:sp>
        <p:nvSpPr>
          <p:cNvPr id="4678" name="Rectangle 4678"/>
          <p:cNvSpPr/>
          <p:nvPr/>
        </p:nvSpPr>
        <p:spPr>
          <a:xfrm rot="0" flipH="0" flipV="0">
            <a:off x="13485824" y="1040186"/>
            <a:ext cx="1965985" cy="243016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1700" baseline="0" b="0" i="0" dirty="0" spc="0">
                <a:solidFill>
                  <a:srgbClr val="E69138"/>
                </a:solidFill>
                <a:latin typeface="Arial" pitchFamily="0" charset="1"/>
              </a:rPr>
              <a:t>Super-Kamiokande</a:t>
            </a:r>
          </a:p>
        </p:txBody>
      </p:sp>
      <p:sp>
        <p:nvSpPr>
          <p:cNvPr id="4679" name="Rectangle 4679"/>
          <p:cNvSpPr/>
          <p:nvPr/>
        </p:nvSpPr>
        <p:spPr>
          <a:xfrm rot="0" flipH="0" flipV="0">
            <a:off x="12754375" y="5988461"/>
            <a:ext cx="527011" cy="243016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1700" baseline="0" b="0" i="1" dirty="0" spc="0">
                <a:latin typeface="Arial" pitchFamily="0" charset="1"/>
              </a:rPr>
              <a:t>LIGO</a:t>
            </a: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4680" name="Freeform 4680"/>
          <p:cNvSpPr/>
          <p:nvPr/>
        </p:nvSpPr>
        <p:spPr>
          <a:xfrm rot="0" flipH="0" flipV="1">
            <a:off x="0" y="0"/>
            <a:ext cx="17340249" cy="9753599"/>
          </a:xfrm>
          <a:custGeom>
            <a:pathLst>
              <a:path w="17340249" h="9753599">
                <a:moveTo>
                  <a:pt x="0" y="9753599"/>
                </a:moveTo>
                <a:lnTo>
                  <a:pt x="17340249" y="9753599"/>
                </a:lnTo>
                <a:lnTo>
                  <a:pt x="17340249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81" name="Freeform 4681"/>
          <p:cNvSpPr/>
          <p:nvPr/>
        </p:nvSpPr>
        <p:spPr>
          <a:xfrm rot="0" flipH="0" flipV="1">
            <a:off x="0" y="0"/>
            <a:ext cx="17340262" cy="9753599"/>
          </a:xfrm>
          <a:custGeom>
            <a:pathLst>
              <a:path w="17340262" h="9753599">
                <a:moveTo>
                  <a:pt x="0" y="9753599"/>
                </a:moveTo>
                <a:lnTo>
                  <a:pt x="17340262" y="9753599"/>
                </a:lnTo>
                <a:lnTo>
                  <a:pt x="17340262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682" name="Picture 102"/>
          <p:cNvPicPr>
            <a:picLocks noChangeAspect="0" noChangeArrowheads="1"/>
          </p:cNvPicPr>
          <p:nvPr/>
        </p:nvPicPr>
        <p:blipFill>
          <a:blip r:embed="rId468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"/>
            <a:ext cx="17340262" cy="9753600"/>
          </a:xfrm>
          <a:prstGeom prst="rect">
            <a:avLst/>
          </a:prstGeom>
          <a:noFill/>
          <a:extLst/>
        </p:spPr>
      </p:pic>
      <p:sp>
        <p:nvSpPr>
          <p:cNvPr id="4683" name="Freeform 4683"/>
          <p:cNvSpPr/>
          <p:nvPr/>
        </p:nvSpPr>
        <p:spPr>
          <a:xfrm rot="0" flipH="0" flipV="1">
            <a:off x="5317428" y="254002"/>
            <a:ext cx="11040870" cy="1149032"/>
          </a:xfrm>
          <a:custGeom>
            <a:pathLst>
              <a:path w="11040870" h="1149032">
                <a:moveTo>
                  <a:pt x="0" y="1149032"/>
                </a:moveTo>
                <a:lnTo>
                  <a:pt x="11040870" y="1149032"/>
                </a:lnTo>
                <a:lnTo>
                  <a:pt x="11040870" y="0"/>
                </a:lnTo>
                <a:lnTo>
                  <a:pt x="0" y="0"/>
                </a:lnTo>
                <a:close/>
                <a:moveTo>
                  <a:pt x="-5063427" y="1403033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84" name="Freeform 4684"/>
          <p:cNvSpPr/>
          <p:nvPr/>
        </p:nvSpPr>
        <p:spPr>
          <a:xfrm rot="0" flipH="0" flipV="1">
            <a:off x="3028747" y="3026141"/>
            <a:ext cx="241808" cy="223207"/>
          </a:xfrm>
          <a:custGeom>
            <a:pathLst>
              <a:path w="122838468" h="113389172">
                <a:moveTo>
                  <a:pt x="0" y="113389172"/>
                </a:moveTo>
                <a:lnTo>
                  <a:pt x="122838468" y="113389172"/>
                </a:lnTo>
                <a:lnTo>
                  <a:pt x="122838468" y="0"/>
                </a:lnTo>
                <a:lnTo>
                  <a:pt x="0" y="0"/>
                </a:lnTo>
                <a:close/>
                <a:moveTo>
                  <a:pt x="-1324372" y="1650668311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685" name="Picture 4685"/>
          <p:cNvPicPr>
            <a:picLocks noChangeAspect="0" noChangeArrowheads="1"/>
          </p:cNvPicPr>
          <p:nvPr/>
        </p:nvPicPr>
        <p:blipFill>
          <a:blip r:embed="rId468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028747" y="3026141"/>
            <a:ext cx="241808" cy="223207"/>
          </a:xfrm>
          <a:prstGeom prst="rect">
            <a:avLst/>
          </a:prstGeom>
          <a:noFill/>
          <a:extLst/>
        </p:spPr>
      </p:pic>
      <p:sp>
        <p:nvSpPr>
          <p:cNvPr id="4686" name="Freeform 4686"/>
          <p:cNvSpPr/>
          <p:nvPr/>
        </p:nvSpPr>
        <p:spPr>
          <a:xfrm rot="0" flipH="0" flipV="1">
            <a:off x="3450430" y="2819400"/>
            <a:ext cx="7734300" cy="1584960"/>
          </a:xfrm>
          <a:custGeom>
            <a:pathLst>
              <a:path w="7734300" h="1584960">
                <a:moveTo>
                  <a:pt x="0" y="1584960"/>
                </a:moveTo>
                <a:lnTo>
                  <a:pt x="7734300" y="1584960"/>
                </a:lnTo>
                <a:lnTo>
                  <a:pt x="7734300" y="0"/>
                </a:lnTo>
                <a:lnTo>
                  <a:pt x="0" y="0"/>
                </a:lnTo>
                <a:close/>
                <a:moveTo>
                  <a:pt x="-631030" y="440436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87" name="Freeform 4687"/>
          <p:cNvSpPr/>
          <p:nvPr/>
        </p:nvSpPr>
        <p:spPr>
          <a:xfrm rot="0" flipH="0" flipV="1">
            <a:off x="3028747" y="6531340"/>
            <a:ext cx="241808" cy="223207"/>
          </a:xfrm>
          <a:custGeom>
            <a:pathLst>
              <a:path w="122838468" h="113389172">
                <a:moveTo>
                  <a:pt x="0" y="113389172"/>
                </a:moveTo>
                <a:lnTo>
                  <a:pt x="122838468" y="113389172"/>
                </a:lnTo>
                <a:lnTo>
                  <a:pt x="122838468" y="0"/>
                </a:lnTo>
                <a:lnTo>
                  <a:pt x="0" y="0"/>
                </a:lnTo>
                <a:close/>
                <a:moveTo>
                  <a:pt x="1779317129" y="3431309812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688" name="Picture 4685"/>
          <p:cNvPicPr>
            <a:picLocks noChangeAspect="0" noChangeArrowheads="1"/>
          </p:cNvPicPr>
          <p:nvPr/>
        </p:nvPicPr>
        <p:blipFill>
          <a:blip r:embed="rId468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028747" y="6531341"/>
            <a:ext cx="241808" cy="223207"/>
          </a:xfrm>
          <a:prstGeom prst="rect">
            <a:avLst/>
          </a:prstGeom>
          <a:noFill/>
          <a:extLst/>
        </p:spPr>
      </p:pic>
      <p:sp>
        <p:nvSpPr>
          <p:cNvPr id="4689" name="Freeform 4689"/>
          <p:cNvSpPr/>
          <p:nvPr/>
        </p:nvSpPr>
        <p:spPr>
          <a:xfrm rot="0" flipH="0" flipV="1">
            <a:off x="3450430" y="6324600"/>
            <a:ext cx="10101580" cy="543560"/>
          </a:xfrm>
          <a:custGeom>
            <a:pathLst>
              <a:path w="10101580" h="543560">
                <a:moveTo>
                  <a:pt x="0" y="543560"/>
                </a:moveTo>
                <a:lnTo>
                  <a:pt x="10101580" y="543560"/>
                </a:lnTo>
                <a:lnTo>
                  <a:pt x="10101580" y="0"/>
                </a:lnTo>
                <a:lnTo>
                  <a:pt x="0" y="0"/>
                </a:lnTo>
                <a:close/>
                <a:moveTo>
                  <a:pt x="2874169" y="686816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90" name="Freeform 4690"/>
          <p:cNvSpPr/>
          <p:nvPr/>
        </p:nvSpPr>
        <p:spPr>
          <a:xfrm rot="0" flipH="0" flipV="1">
            <a:off x="3028747" y="8474440"/>
            <a:ext cx="241808" cy="223207"/>
          </a:xfrm>
          <a:custGeom>
            <a:pathLst>
              <a:path w="122838468" h="113389172">
                <a:moveTo>
                  <a:pt x="0" y="113389172"/>
                </a:moveTo>
                <a:lnTo>
                  <a:pt x="122838468" y="113389172"/>
                </a:lnTo>
                <a:lnTo>
                  <a:pt x="122838468" y="0"/>
                </a:lnTo>
                <a:lnTo>
                  <a:pt x="0" y="0"/>
                </a:lnTo>
                <a:close/>
                <a:moveTo>
                  <a:pt x="2766411929" y="4418404612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691" name="Picture 4685"/>
          <p:cNvPicPr>
            <a:picLocks noChangeAspect="0" noChangeArrowheads="1"/>
          </p:cNvPicPr>
          <p:nvPr/>
        </p:nvPicPr>
        <p:blipFill>
          <a:blip r:embed="rId469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028747" y="8474441"/>
            <a:ext cx="241808" cy="223207"/>
          </a:xfrm>
          <a:prstGeom prst="rect">
            <a:avLst/>
          </a:prstGeom>
          <a:noFill/>
          <a:extLst/>
        </p:spPr>
      </p:pic>
      <p:sp>
        <p:nvSpPr>
          <p:cNvPr id="4692" name="Freeform 4692"/>
          <p:cNvSpPr/>
          <p:nvPr/>
        </p:nvSpPr>
        <p:spPr>
          <a:xfrm rot="0" flipH="0" flipV="1">
            <a:off x="3450432" y="8267700"/>
            <a:ext cx="9133204" cy="543560"/>
          </a:xfrm>
          <a:custGeom>
            <a:pathLst>
              <a:path w="9133204" h="543560">
                <a:moveTo>
                  <a:pt x="0" y="543560"/>
                </a:moveTo>
                <a:lnTo>
                  <a:pt x="9133204" y="543560"/>
                </a:lnTo>
                <a:lnTo>
                  <a:pt x="9133204" y="0"/>
                </a:lnTo>
                <a:lnTo>
                  <a:pt x="0" y="0"/>
                </a:lnTo>
                <a:close/>
                <a:moveTo>
                  <a:pt x="4817267" y="881126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93" name="Freeform 4693"/>
          <p:cNvSpPr/>
          <p:nvPr/>
        </p:nvSpPr>
        <p:spPr>
          <a:xfrm rot="0" flipH="0" flipV="1">
            <a:off x="11451431" y="3594100"/>
            <a:ext cx="3238499" cy="2260599"/>
          </a:xfrm>
          <a:custGeom>
            <a:pathLst>
              <a:path w="1645158000" h="1148384800">
                <a:moveTo>
                  <a:pt x="0" y="1148384800"/>
                </a:moveTo>
                <a:lnTo>
                  <a:pt x="1645158000" y="1148384800"/>
                </a:lnTo>
                <a:lnTo>
                  <a:pt x="1645158000" y="0"/>
                </a:lnTo>
                <a:lnTo>
                  <a:pt x="0" y="0"/>
                </a:lnTo>
                <a:close/>
                <a:moveTo>
                  <a:pt x="-3991524275" y="29741876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694" name="Picture 4694"/>
          <p:cNvPicPr>
            <a:picLocks noChangeAspect="0" noChangeArrowheads="1"/>
          </p:cNvPicPr>
          <p:nvPr/>
        </p:nvPicPr>
        <p:blipFill>
          <a:blip r:embed="rId469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1451431" y="3594100"/>
            <a:ext cx="3238500" cy="2260600"/>
          </a:xfrm>
          <a:prstGeom prst="rect">
            <a:avLst/>
          </a:prstGeom>
          <a:noFill/>
          <a:extLst/>
        </p:spPr>
      </p:pic>
      <p:sp>
        <p:nvSpPr>
          <p:cNvPr id="4695" name="Freeform 4695"/>
          <p:cNvSpPr/>
          <p:nvPr/>
        </p:nvSpPr>
        <p:spPr>
          <a:xfrm rot="0" flipH="0" flipV="1">
            <a:off x="11464131" y="3606800"/>
            <a:ext cx="3263899" cy="2362199"/>
          </a:xfrm>
          <a:custGeom>
            <a:pathLst>
              <a:path w="1658061200" h="1199997600">
                <a:moveTo>
                  <a:pt x="0" y="1199997600"/>
                </a:moveTo>
                <a:lnTo>
                  <a:pt x="1658061200" y="1199997600"/>
                </a:lnTo>
                <a:lnTo>
                  <a:pt x="1658061200" y="0"/>
                </a:lnTo>
                <a:lnTo>
                  <a:pt x="0" y="0"/>
                </a:lnTo>
                <a:close/>
                <a:moveTo>
                  <a:pt x="-3991524275" y="30322520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696" name="Picture 4696"/>
          <p:cNvPicPr>
            <a:picLocks noChangeAspect="0" noChangeArrowheads="1"/>
          </p:cNvPicPr>
          <p:nvPr/>
        </p:nvPicPr>
        <p:blipFill>
          <a:blip r:embed="rId469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1464131" y="3606800"/>
            <a:ext cx="3263900" cy="2362200"/>
          </a:xfrm>
          <a:prstGeom prst="rect">
            <a:avLst/>
          </a:prstGeom>
          <a:noFill/>
          <a:extLst/>
        </p:spPr>
      </p:pic>
      <p:sp>
        <p:nvSpPr>
          <p:cNvPr id="4697" name="Rectangle 4697"/>
          <p:cNvSpPr/>
          <p:nvPr/>
        </p:nvSpPr>
        <p:spPr>
          <a:xfrm rot="0" flipH="0" flipV="0">
            <a:off x="5533327" y="526106"/>
            <a:ext cx="7852892" cy="825580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58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CMS-kokeen tavoitteet</a:t>
            </a:r>
          </a:p>
        </p:txBody>
      </p:sp>
      <p:sp>
        <p:nvSpPr>
          <p:cNvPr id="4698" name="Rectangle 4698"/>
          <p:cNvSpPr/>
          <p:nvPr/>
        </p:nvSpPr>
        <p:spPr>
          <a:xfrm rot="0" flipH="0" flipV="0">
            <a:off x="3463131" y="2843261"/>
            <a:ext cx="5791733" cy="48396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4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Standardimallin tutkiminen:</a:t>
            </a:r>
          </a:p>
        </p:txBody>
      </p:sp>
      <p:sp>
        <p:nvSpPr>
          <p:cNvPr id="4699" name="Rectangle 4699"/>
          <p:cNvSpPr/>
          <p:nvPr/>
        </p:nvSpPr>
        <p:spPr>
          <a:xfrm rot="0" flipH="0" flipV="0">
            <a:off x="4302600" y="3883391"/>
            <a:ext cx="6861733" cy="48396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4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Higgsin bosoni sekä muut kaverit!</a:t>
            </a:r>
          </a:p>
        </p:txBody>
      </p:sp>
      <p:sp>
        <p:nvSpPr>
          <p:cNvPr id="4700" name="Rectangle 4700"/>
          <p:cNvSpPr/>
          <p:nvPr/>
        </p:nvSpPr>
        <p:spPr>
          <a:xfrm rot="0" flipH="0" flipV="0">
            <a:off x="3463131" y="6348462"/>
            <a:ext cx="10064394" cy="48396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4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Supersymmetrian ja lisäulottuvuuksien etsiminen</a:t>
            </a:r>
          </a:p>
        </p:txBody>
      </p:sp>
      <p:sp>
        <p:nvSpPr>
          <p:cNvPr id="4701" name="Rectangle 4701"/>
          <p:cNvSpPr/>
          <p:nvPr/>
        </p:nvSpPr>
        <p:spPr>
          <a:xfrm rot="0" flipH="0" flipV="0">
            <a:off x="3463132" y="8291562"/>
            <a:ext cx="9097594" cy="48396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4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Korkeaenergisen hiukkasfysiikan tutkiminen</a:t>
            </a: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109" name="Freeform 109"/>
          <p:cNvSpPr/>
          <p:nvPr/>
        </p:nvSpPr>
        <p:spPr>
          <a:xfrm rot="0" flipH="0" flipV="1">
            <a:off x="0" y="0"/>
            <a:ext cx="17340249" cy="9753599"/>
          </a:xfrm>
          <a:custGeom>
            <a:pathLst>
              <a:path w="17340249" h="9753599">
                <a:moveTo>
                  <a:pt x="0" y="9753599"/>
                </a:moveTo>
                <a:lnTo>
                  <a:pt x="17340249" y="9753599"/>
                </a:lnTo>
                <a:lnTo>
                  <a:pt x="17340249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" name="Freeform 110"/>
          <p:cNvSpPr/>
          <p:nvPr/>
        </p:nvSpPr>
        <p:spPr>
          <a:xfrm rot="0" flipH="0" flipV="1">
            <a:off x="0" y="0"/>
            <a:ext cx="17340262" cy="9753599"/>
          </a:xfrm>
          <a:custGeom>
            <a:pathLst>
              <a:path w="17340262" h="9753599">
                <a:moveTo>
                  <a:pt x="0" y="9753599"/>
                </a:moveTo>
                <a:lnTo>
                  <a:pt x="17340262" y="9753599"/>
                </a:lnTo>
                <a:lnTo>
                  <a:pt x="17340262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11" name="Picture 102"/>
          <p:cNvPicPr>
            <a:picLocks noChangeAspect="0" noChangeArrowheads="1"/>
          </p:cNvPicPr>
          <p:nvPr/>
        </p:nvPicPr>
        <p:blipFill>
          <a:blip r:embed="rId1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"/>
            <a:ext cx="17340262" cy="9753600"/>
          </a:xfrm>
          <a:prstGeom prst="rect">
            <a:avLst/>
          </a:prstGeom>
          <a:noFill/>
          <a:extLst/>
        </p:spPr>
      </p:pic>
      <p:sp>
        <p:nvSpPr>
          <p:cNvPr id="112" name="Freeform 112"/>
          <p:cNvSpPr/>
          <p:nvPr/>
        </p:nvSpPr>
        <p:spPr>
          <a:xfrm rot="0" flipH="0" flipV="1">
            <a:off x="813914" y="2418873"/>
            <a:ext cx="1164599" cy="0"/>
          </a:xfrm>
          <a:custGeom>
            <a:pathLst>
              <a:path w="591616775" h="0">
                <a:moveTo>
                  <a:pt x="0" y="0"/>
                </a:moveTo>
                <a:lnTo>
                  <a:pt x="591616775" y="0"/>
                </a:lnTo>
              </a:path>
            </a:pathLst>
          </a:custGeom>
          <a:noFill/>
          <a:ln w="19049" cap="flat" cmpd="sng">
            <a:solidFill>
              <a:srgbClr val="1F497D">
                <a:alpha val="100000"/>
              </a:srgbClr>
            </a:solidFill>
            <a:custDash>
              <a:ds d="800000" sp="300000"/>
            </a:custDash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" name="Freeform 113"/>
          <p:cNvSpPr/>
          <p:nvPr/>
        </p:nvSpPr>
        <p:spPr>
          <a:xfrm rot="0" flipH="0" flipV="1">
            <a:off x="419662" y="2007799"/>
            <a:ext cx="2133899" cy="674099"/>
          </a:xfrm>
          <a:custGeom>
            <a:pathLst>
              <a:path w="1084021200" h="342442800">
                <a:moveTo>
                  <a:pt x="0" y="342442800"/>
                </a:moveTo>
                <a:lnTo>
                  <a:pt x="1084021200" y="342442800"/>
                </a:lnTo>
                <a:lnTo>
                  <a:pt x="1084021200" y="0"/>
                </a:lnTo>
                <a:lnTo>
                  <a:pt x="0" y="0"/>
                </a:lnTo>
                <a:close/>
                <a:moveTo>
                  <a:pt x="806772858" y="1362404406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" name="Freeform 114"/>
          <p:cNvSpPr/>
          <p:nvPr/>
        </p:nvSpPr>
        <p:spPr>
          <a:xfrm rot="0" flipH="0" flipV="1">
            <a:off x="419662" y="2007799"/>
            <a:ext cx="2133899" cy="674099"/>
          </a:xfrm>
          <a:custGeom>
            <a:pathLst>
              <a:path w="1084021200" h="342442800">
                <a:moveTo>
                  <a:pt x="0" y="342442800"/>
                </a:moveTo>
                <a:lnTo>
                  <a:pt x="1084021200" y="342442800"/>
                </a:lnTo>
                <a:lnTo>
                  <a:pt x="1084021200" y="0"/>
                </a:lnTo>
                <a:lnTo>
                  <a:pt x="0" y="0"/>
                </a:lnTo>
                <a:close/>
                <a:moveTo>
                  <a:pt x="806772858" y="1362404406"/>
                </a:moveTo>
              </a:path>
            </a:pathLst>
          </a:custGeom>
          <a:noFill/>
          <a:ln w="9524" cap="flat" cmpd="sng">
            <a:solidFill>
              <a:srgbClr val="FFFFF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" name="Freeform 115"/>
          <p:cNvSpPr/>
          <p:nvPr/>
        </p:nvSpPr>
        <p:spPr>
          <a:xfrm rot="0" flipH="0" flipV="1">
            <a:off x="54425" y="135823"/>
            <a:ext cx="5611685" cy="9388505"/>
          </a:xfrm>
          <a:custGeom>
            <a:pathLst>
              <a:path w="5611685" h="9388505">
                <a:moveTo>
                  <a:pt x="0" y="9388505"/>
                </a:moveTo>
                <a:lnTo>
                  <a:pt x="5611685" y="9388505"/>
                </a:lnTo>
                <a:lnTo>
                  <a:pt x="5611685" y="0"/>
                </a:lnTo>
                <a:lnTo>
                  <a:pt x="0" y="0"/>
                </a:lnTo>
                <a:close/>
                <a:moveTo>
                  <a:pt x="81396" y="9524328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16" name="Picture 116"/>
          <p:cNvPicPr>
            <a:picLocks noChangeAspect="0" noChangeArrowheads="1"/>
          </p:cNvPicPr>
          <p:nvPr/>
        </p:nvPicPr>
        <p:blipFill>
          <a:blip r:embed="rId1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725" y="123122"/>
            <a:ext cx="5637085" cy="9413906"/>
          </a:xfrm>
          <a:prstGeom prst="rect">
            <a:avLst/>
          </a:prstGeom>
          <a:noFill/>
          <a:extLst/>
        </p:spPr>
      </p:pic>
      <p:sp>
        <p:nvSpPr>
          <p:cNvPr id="117" name="Freeform 117"/>
          <p:cNvSpPr/>
          <p:nvPr/>
        </p:nvSpPr>
        <p:spPr>
          <a:xfrm rot="0" flipH="0" flipV="1">
            <a:off x="16211271" y="8987339"/>
            <a:ext cx="1040399" cy="277199"/>
          </a:xfrm>
          <a:custGeom>
            <a:pathLst>
              <a:path w="528523200" h="140817600">
                <a:moveTo>
                  <a:pt x="0" y="140817600"/>
                </a:moveTo>
                <a:lnTo>
                  <a:pt x="528523200" y="140817600"/>
                </a:lnTo>
                <a:lnTo>
                  <a:pt x="528523200" y="0"/>
                </a:lnTo>
                <a:lnTo>
                  <a:pt x="0" y="0"/>
                </a:lnTo>
                <a:close/>
                <a:moveTo>
                  <a:pt x="-3669758266" y="4706385446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" name="Freeform 118"/>
          <p:cNvSpPr/>
          <p:nvPr/>
        </p:nvSpPr>
        <p:spPr>
          <a:xfrm rot="0" flipH="0" flipV="1">
            <a:off x="202801" y="939130"/>
            <a:ext cx="3905699" cy="2835599"/>
          </a:xfrm>
          <a:custGeom>
            <a:pathLst>
              <a:path w="1984095507" h="1440484800">
                <a:moveTo>
                  <a:pt x="0" y="804214800"/>
                </a:moveTo>
                <a:lnTo>
                  <a:pt x="1678990707" y="1440484800"/>
                </a:lnTo>
                <a:lnTo>
                  <a:pt x="1984095507" y="636270000"/>
                </a:lnTo>
                <a:lnTo>
                  <a:pt x="305104806" y="0"/>
                </a:lnTo>
                <a:close/>
                <a:moveTo>
                  <a:pt x="1010324396" y="1917562482"/>
                </a:moveTo>
              </a:path>
            </a:pathLst>
          </a:custGeom>
          <a:solidFill>
            <a:srgbClr val="D9D9D9">
              <a:alpha val="72689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19" name="Picture 119"/>
          <p:cNvPicPr>
            <a:picLocks noChangeAspect="0" noChangeArrowheads="1"/>
          </p:cNvPicPr>
          <p:nvPr/>
        </p:nvPicPr>
        <p:blipFill>
          <a:blip r:embed="rId1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6010980" y="260701"/>
            <a:ext cx="11324519" cy="561499"/>
          </a:xfrm>
          <a:prstGeom prst="rect">
            <a:avLst/>
          </a:prstGeom>
          <a:noFill/>
          <a:extLst/>
        </p:spPr>
      </p:pic>
      <p:sp>
        <p:nvSpPr>
          <p:cNvPr id="120" name="Rectangle 120"/>
          <p:cNvSpPr/>
          <p:nvPr/>
        </p:nvSpPr>
        <p:spPr>
          <a:xfrm rot="0" flipH="0" flipV="0">
            <a:off x="17124534" y="8997489"/>
            <a:ext cx="127101" cy="25731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1800" baseline="0" b="0" i="0" dirty="0" spc="0">
                <a:solidFill>
                  <a:srgbClr val="1F497D"/>
                </a:solidFill>
                <a:latin typeface="Arial" pitchFamily="0" charset="1"/>
              </a:rPr>
              <a:t>2</a:t>
            </a:r>
          </a:p>
        </p:txBody>
      </p:sp>
      <p:sp>
        <p:nvSpPr>
          <p:cNvPr id="121" name="Rectangle 121"/>
          <p:cNvSpPr/>
          <p:nvPr/>
        </p:nvSpPr>
        <p:spPr>
          <a:xfrm rot="-1245281" flipH="0" flipV="0">
            <a:off x="394154" y="1590241"/>
            <a:ext cx="3218298" cy="1621915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5500" baseline="0" b="0" i="0" dirty="0" spc="0">
                <a:latin typeface="Century Schoolbook" pitchFamily="0" charset="1"/>
              </a:rPr>
              <a:t>Matka </a:t>
            </a:r>
          </a:p>
          <a:p>
            <a:pPr marL="309">
              <a:lnSpc>
                <a:spcPts val="6600"/>
              </a:lnSpc>
            </a:pPr>
            <a:r>
              <a:rPr lang="en-US" sz="5500" baseline="0" b="0" i="0" dirty="0" spc="0">
                <a:latin typeface="Century Schoolbook" pitchFamily="0" charset="1"/>
              </a:rPr>
              <a:t>CERNiin</a:t>
            </a:r>
          </a:p>
        </p:txBody>
      </p:sp>
      <p:sp>
        <p:nvSpPr>
          <p:cNvPr id="122" name="Rectangle 122"/>
          <p:cNvSpPr/>
          <p:nvPr/>
        </p:nvSpPr>
        <p:spPr>
          <a:xfrm rot="0" flipH="0" flipV="0">
            <a:off x="6023681" y="297262"/>
            <a:ext cx="9033687" cy="48396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4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Yksi esimerkki hiukkasfysiikon urapolusta…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4702" name="Freeform 4702"/>
          <p:cNvSpPr/>
          <p:nvPr/>
        </p:nvSpPr>
        <p:spPr>
          <a:xfrm rot="0" flipH="0" flipV="1">
            <a:off x="0" y="0"/>
            <a:ext cx="17340249" cy="9753599"/>
          </a:xfrm>
          <a:custGeom>
            <a:pathLst>
              <a:path w="17340249" h="9753599">
                <a:moveTo>
                  <a:pt x="0" y="9753599"/>
                </a:moveTo>
                <a:lnTo>
                  <a:pt x="17340249" y="9753599"/>
                </a:lnTo>
                <a:lnTo>
                  <a:pt x="17340249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03" name="Freeform 4703"/>
          <p:cNvSpPr/>
          <p:nvPr/>
        </p:nvSpPr>
        <p:spPr>
          <a:xfrm rot="0" flipH="0" flipV="1">
            <a:off x="0" y="0"/>
            <a:ext cx="17340262" cy="9753599"/>
          </a:xfrm>
          <a:custGeom>
            <a:pathLst>
              <a:path w="17340262" h="9753599">
                <a:moveTo>
                  <a:pt x="0" y="9753599"/>
                </a:moveTo>
                <a:lnTo>
                  <a:pt x="17340262" y="9753599"/>
                </a:lnTo>
                <a:lnTo>
                  <a:pt x="17340262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704" name="Picture 102"/>
          <p:cNvPicPr>
            <a:picLocks noChangeAspect="0" noChangeArrowheads="1"/>
          </p:cNvPicPr>
          <p:nvPr/>
        </p:nvPicPr>
        <p:blipFill>
          <a:blip r:embed="rId470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"/>
            <a:ext cx="17340262" cy="9753600"/>
          </a:xfrm>
          <a:prstGeom prst="rect">
            <a:avLst/>
          </a:prstGeom>
          <a:noFill/>
          <a:extLst/>
        </p:spPr>
      </p:pic>
      <p:sp>
        <p:nvSpPr>
          <p:cNvPr id="4705" name="Freeform 4705"/>
          <p:cNvSpPr/>
          <p:nvPr/>
        </p:nvSpPr>
        <p:spPr>
          <a:xfrm rot="0" flipH="0" flipV="1">
            <a:off x="5317428" y="254002"/>
            <a:ext cx="11040870" cy="1149032"/>
          </a:xfrm>
          <a:custGeom>
            <a:pathLst>
              <a:path w="11040870" h="1149032">
                <a:moveTo>
                  <a:pt x="0" y="1149032"/>
                </a:moveTo>
                <a:lnTo>
                  <a:pt x="11040870" y="1149032"/>
                </a:lnTo>
                <a:lnTo>
                  <a:pt x="11040870" y="0"/>
                </a:lnTo>
                <a:lnTo>
                  <a:pt x="0" y="0"/>
                </a:lnTo>
                <a:close/>
                <a:moveTo>
                  <a:pt x="-5063427" y="1403033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06" name="Freeform 4706"/>
          <p:cNvSpPr/>
          <p:nvPr/>
        </p:nvSpPr>
        <p:spPr>
          <a:xfrm rot="0" flipH="0" flipV="1">
            <a:off x="3028747" y="3026141"/>
            <a:ext cx="241808" cy="223207"/>
          </a:xfrm>
          <a:custGeom>
            <a:pathLst>
              <a:path w="122838468" h="113389172">
                <a:moveTo>
                  <a:pt x="0" y="113389172"/>
                </a:moveTo>
                <a:lnTo>
                  <a:pt x="122838468" y="113389172"/>
                </a:lnTo>
                <a:lnTo>
                  <a:pt x="122838468" y="0"/>
                </a:lnTo>
                <a:lnTo>
                  <a:pt x="0" y="0"/>
                </a:lnTo>
                <a:close/>
                <a:moveTo>
                  <a:pt x="-1324372" y="1650668311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707" name="Picture 4685"/>
          <p:cNvPicPr>
            <a:picLocks noChangeAspect="0" noChangeArrowheads="1"/>
          </p:cNvPicPr>
          <p:nvPr/>
        </p:nvPicPr>
        <p:blipFill>
          <a:blip r:embed="rId470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028747" y="3026141"/>
            <a:ext cx="241808" cy="223207"/>
          </a:xfrm>
          <a:prstGeom prst="rect">
            <a:avLst/>
          </a:prstGeom>
          <a:noFill/>
          <a:extLst/>
        </p:spPr>
      </p:pic>
      <p:sp>
        <p:nvSpPr>
          <p:cNvPr id="4708" name="Freeform 4708"/>
          <p:cNvSpPr/>
          <p:nvPr/>
        </p:nvSpPr>
        <p:spPr>
          <a:xfrm rot="0" flipH="0" flipV="1">
            <a:off x="3028747" y="6531340"/>
            <a:ext cx="241808" cy="223207"/>
          </a:xfrm>
          <a:custGeom>
            <a:pathLst>
              <a:path w="122838468" h="113389172">
                <a:moveTo>
                  <a:pt x="0" y="113389172"/>
                </a:moveTo>
                <a:lnTo>
                  <a:pt x="122838468" y="113389172"/>
                </a:lnTo>
                <a:lnTo>
                  <a:pt x="122838468" y="0"/>
                </a:lnTo>
                <a:lnTo>
                  <a:pt x="0" y="0"/>
                </a:lnTo>
                <a:close/>
                <a:moveTo>
                  <a:pt x="1779317129" y="3431309812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709" name="Picture 4685"/>
          <p:cNvPicPr>
            <a:picLocks noChangeAspect="0" noChangeArrowheads="1"/>
          </p:cNvPicPr>
          <p:nvPr/>
        </p:nvPicPr>
        <p:blipFill>
          <a:blip r:embed="rId470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028747" y="6531341"/>
            <a:ext cx="241808" cy="223207"/>
          </a:xfrm>
          <a:prstGeom prst="rect">
            <a:avLst/>
          </a:prstGeom>
          <a:noFill/>
          <a:extLst/>
        </p:spPr>
      </p:pic>
      <p:sp>
        <p:nvSpPr>
          <p:cNvPr id="4710" name="Freeform 4710"/>
          <p:cNvSpPr/>
          <p:nvPr/>
        </p:nvSpPr>
        <p:spPr>
          <a:xfrm rot="0" flipH="0" flipV="1">
            <a:off x="3450430" y="6324600"/>
            <a:ext cx="10101580" cy="543560"/>
          </a:xfrm>
          <a:custGeom>
            <a:pathLst>
              <a:path w="10101580" h="543560">
                <a:moveTo>
                  <a:pt x="0" y="543560"/>
                </a:moveTo>
                <a:lnTo>
                  <a:pt x="10101580" y="543560"/>
                </a:lnTo>
                <a:lnTo>
                  <a:pt x="10101580" y="0"/>
                </a:lnTo>
                <a:lnTo>
                  <a:pt x="0" y="0"/>
                </a:lnTo>
                <a:close/>
                <a:moveTo>
                  <a:pt x="2874169" y="686816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11" name="Freeform 4711"/>
          <p:cNvSpPr/>
          <p:nvPr/>
        </p:nvSpPr>
        <p:spPr>
          <a:xfrm rot="0" flipH="0" flipV="1">
            <a:off x="3028747" y="8474440"/>
            <a:ext cx="241808" cy="223207"/>
          </a:xfrm>
          <a:custGeom>
            <a:pathLst>
              <a:path w="122838468" h="113389172">
                <a:moveTo>
                  <a:pt x="0" y="113389172"/>
                </a:moveTo>
                <a:lnTo>
                  <a:pt x="122838468" y="113389172"/>
                </a:lnTo>
                <a:lnTo>
                  <a:pt x="122838468" y="0"/>
                </a:lnTo>
                <a:lnTo>
                  <a:pt x="0" y="0"/>
                </a:lnTo>
                <a:close/>
                <a:moveTo>
                  <a:pt x="2766411929" y="4418404612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712" name="Picture 4685"/>
          <p:cNvPicPr>
            <a:picLocks noChangeAspect="0" noChangeArrowheads="1"/>
          </p:cNvPicPr>
          <p:nvPr/>
        </p:nvPicPr>
        <p:blipFill>
          <a:blip r:embed="rId47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028747" y="8474441"/>
            <a:ext cx="241808" cy="223207"/>
          </a:xfrm>
          <a:prstGeom prst="rect">
            <a:avLst/>
          </a:prstGeom>
          <a:noFill/>
          <a:extLst/>
        </p:spPr>
      </p:pic>
      <p:sp>
        <p:nvSpPr>
          <p:cNvPr id="4713" name="Freeform 4713"/>
          <p:cNvSpPr/>
          <p:nvPr/>
        </p:nvSpPr>
        <p:spPr>
          <a:xfrm rot="0" flipH="0" flipV="1">
            <a:off x="3450432" y="8267700"/>
            <a:ext cx="9133204" cy="543560"/>
          </a:xfrm>
          <a:custGeom>
            <a:pathLst>
              <a:path w="9133204" h="543560">
                <a:moveTo>
                  <a:pt x="0" y="543560"/>
                </a:moveTo>
                <a:lnTo>
                  <a:pt x="9133204" y="543560"/>
                </a:lnTo>
                <a:lnTo>
                  <a:pt x="9133204" y="0"/>
                </a:lnTo>
                <a:lnTo>
                  <a:pt x="0" y="0"/>
                </a:lnTo>
                <a:close/>
                <a:moveTo>
                  <a:pt x="4817267" y="881126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14" name="Freeform 4714"/>
          <p:cNvSpPr/>
          <p:nvPr/>
        </p:nvSpPr>
        <p:spPr>
          <a:xfrm rot="0" flipH="0" flipV="1">
            <a:off x="11451431" y="3594100"/>
            <a:ext cx="3238499" cy="2260599"/>
          </a:xfrm>
          <a:custGeom>
            <a:pathLst>
              <a:path w="1645158000" h="1148384800">
                <a:moveTo>
                  <a:pt x="0" y="1148384800"/>
                </a:moveTo>
                <a:lnTo>
                  <a:pt x="1645158000" y="1148384800"/>
                </a:lnTo>
                <a:lnTo>
                  <a:pt x="1645158000" y="0"/>
                </a:lnTo>
                <a:lnTo>
                  <a:pt x="0" y="0"/>
                </a:lnTo>
                <a:close/>
                <a:moveTo>
                  <a:pt x="-3991524275" y="29741876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715" name="Picture 4715"/>
          <p:cNvPicPr>
            <a:picLocks noChangeAspect="0" noChangeArrowheads="1"/>
          </p:cNvPicPr>
          <p:nvPr/>
        </p:nvPicPr>
        <p:blipFill>
          <a:blip r:embed="rId47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1451431" y="3594100"/>
            <a:ext cx="3238500" cy="2260600"/>
          </a:xfrm>
          <a:prstGeom prst="rect">
            <a:avLst/>
          </a:prstGeom>
          <a:noFill/>
          <a:extLst/>
        </p:spPr>
      </p:pic>
      <p:sp>
        <p:nvSpPr>
          <p:cNvPr id="4716" name="Freeform 4716"/>
          <p:cNvSpPr/>
          <p:nvPr/>
        </p:nvSpPr>
        <p:spPr>
          <a:xfrm rot="0" flipH="0" flipV="1">
            <a:off x="11464131" y="3606800"/>
            <a:ext cx="3263899" cy="2362199"/>
          </a:xfrm>
          <a:custGeom>
            <a:pathLst>
              <a:path w="1658061200" h="1199997600">
                <a:moveTo>
                  <a:pt x="0" y="1199997600"/>
                </a:moveTo>
                <a:lnTo>
                  <a:pt x="1658061200" y="1199997600"/>
                </a:lnTo>
                <a:lnTo>
                  <a:pt x="1658061200" y="0"/>
                </a:lnTo>
                <a:lnTo>
                  <a:pt x="0" y="0"/>
                </a:lnTo>
                <a:close/>
                <a:moveTo>
                  <a:pt x="-3991524275" y="30322520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717" name="Picture 4717"/>
          <p:cNvPicPr>
            <a:picLocks noChangeAspect="0" noChangeArrowheads="1"/>
          </p:cNvPicPr>
          <p:nvPr/>
        </p:nvPicPr>
        <p:blipFill>
          <a:blip r:embed="rId47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1464131" y="3606800"/>
            <a:ext cx="3263900" cy="2362200"/>
          </a:xfrm>
          <a:prstGeom prst="rect">
            <a:avLst/>
          </a:prstGeom>
          <a:noFill/>
          <a:extLst/>
        </p:spPr>
      </p:pic>
      <p:sp>
        <p:nvSpPr>
          <p:cNvPr id="4718" name="Freeform 4718"/>
          <p:cNvSpPr/>
          <p:nvPr/>
        </p:nvSpPr>
        <p:spPr>
          <a:xfrm rot="0" flipH="0" flipV="1">
            <a:off x="6534030" y="2250402"/>
            <a:ext cx="974007" cy="651934"/>
          </a:xfrm>
          <a:custGeom>
            <a:pathLst>
              <a:path w="494795770" h="331182960">
                <a:moveTo>
                  <a:pt x="0" y="331182960"/>
                </a:moveTo>
                <a:lnTo>
                  <a:pt x="494795770" y="331182960"/>
                </a:lnTo>
                <a:lnTo>
                  <a:pt x="494795770" y="0"/>
                </a:lnTo>
                <a:lnTo>
                  <a:pt x="0" y="0"/>
                </a:lnTo>
                <a:close/>
                <a:moveTo>
                  <a:pt x="-2176083484" y="1474387152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719" name="Picture 4719"/>
          <p:cNvPicPr>
            <a:picLocks noChangeAspect="0" noChangeArrowheads="1"/>
          </p:cNvPicPr>
          <p:nvPr/>
        </p:nvPicPr>
        <p:blipFill>
          <a:blip r:embed="rId47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6534030" y="2250402"/>
            <a:ext cx="974007" cy="651935"/>
          </a:xfrm>
          <a:prstGeom prst="rect">
            <a:avLst/>
          </a:prstGeom>
          <a:noFill/>
          <a:extLst/>
        </p:spPr>
      </p:pic>
      <p:sp>
        <p:nvSpPr>
          <p:cNvPr id="4720" name="Freeform 4720"/>
          <p:cNvSpPr/>
          <p:nvPr/>
        </p:nvSpPr>
        <p:spPr>
          <a:xfrm rot="0" flipH="0" flipV="1">
            <a:off x="3450432" y="1816100"/>
            <a:ext cx="7828799" cy="2600099"/>
          </a:xfrm>
          <a:custGeom>
            <a:pathLst>
              <a:path w="7828799" h="2600099">
                <a:moveTo>
                  <a:pt x="0" y="2600099"/>
                </a:moveTo>
                <a:lnTo>
                  <a:pt x="7828799" y="2600099"/>
                </a:lnTo>
                <a:lnTo>
                  <a:pt x="7828799" y="0"/>
                </a:lnTo>
                <a:lnTo>
                  <a:pt x="0" y="0"/>
                </a:lnTo>
                <a:close/>
                <a:moveTo>
                  <a:pt x="-1634332" y="44161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21" name="Freeform 4721"/>
          <p:cNvSpPr/>
          <p:nvPr/>
        </p:nvSpPr>
        <p:spPr>
          <a:xfrm rot="0" flipH="0" flipV="1">
            <a:off x="3463132" y="2817817"/>
            <a:ext cx="3039329" cy="519028"/>
          </a:xfrm>
          <a:custGeom>
            <a:pathLst>
              <a:path w="4052439" h="692038">
                <a:moveTo>
                  <a:pt x="0" y="692038"/>
                </a:moveTo>
                <a:lnTo>
                  <a:pt x="4052439" y="692038"/>
                </a:lnTo>
                <a:lnTo>
                  <a:pt x="4052439" y="0"/>
                </a:lnTo>
                <a:lnTo>
                  <a:pt x="0" y="0"/>
                </a:lnTo>
                <a:lnTo>
                  <a:pt x="0" y="692038"/>
                </a:lnTo>
                <a:close/>
                <a:moveTo>
                  <a:pt x="1318688" y="2027659"/>
                </a:moveTo>
              </a:path>
            </a:pathLst>
          </a:custGeom>
          <a:solidFill>
            <a:srgbClr val="000000">
              <a:alpha val="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22" name="Freeform 4722"/>
          <p:cNvSpPr/>
          <p:nvPr/>
        </p:nvSpPr>
        <p:spPr>
          <a:xfrm rot="0" flipH="0" flipV="1">
            <a:off x="3463132" y="3271521"/>
            <a:ext cx="3039329" cy="38862"/>
          </a:xfrm>
          <a:custGeom>
            <a:pathLst>
              <a:path w="4052439" h="51816">
                <a:moveTo>
                  <a:pt x="0" y="51816"/>
                </a:moveTo>
                <a:lnTo>
                  <a:pt x="4052439" y="51816"/>
                </a:lnTo>
                <a:lnTo>
                  <a:pt x="4052439" y="0"/>
                </a:lnTo>
                <a:lnTo>
                  <a:pt x="0" y="0"/>
                </a:lnTo>
                <a:lnTo>
                  <a:pt x="0" y="51816"/>
                </a:lnTo>
                <a:close/>
                <a:moveTo>
                  <a:pt x="1923627" y="1992376"/>
                </a:moveTo>
              </a:path>
            </a:pathLst>
          </a:custGeom>
          <a:solidFill>
            <a:srgbClr val="FFFFFF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23" name="Rectangle 4723"/>
          <p:cNvSpPr/>
          <p:nvPr/>
        </p:nvSpPr>
        <p:spPr>
          <a:xfrm rot="0" flipH="0" flipV="0">
            <a:off x="5533327" y="526106"/>
            <a:ext cx="7852892" cy="825580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58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CMS-kokeen tavoitteet</a:t>
            </a:r>
          </a:p>
        </p:txBody>
      </p:sp>
      <p:sp>
        <p:nvSpPr>
          <p:cNvPr id="4724" name="Rectangle 4724"/>
          <p:cNvSpPr/>
          <p:nvPr/>
        </p:nvSpPr>
        <p:spPr>
          <a:xfrm rot="0" flipH="0" flipV="0">
            <a:off x="3463131" y="6348462"/>
            <a:ext cx="10064394" cy="48396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4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Supersymmetrian ja lisäulottuvuuksien etsiminen</a:t>
            </a:r>
          </a:p>
        </p:txBody>
      </p:sp>
      <p:sp>
        <p:nvSpPr>
          <p:cNvPr id="4725" name="Rectangle 4725"/>
          <p:cNvSpPr/>
          <p:nvPr/>
        </p:nvSpPr>
        <p:spPr>
          <a:xfrm rot="0" flipH="0" flipV="0">
            <a:off x="3463132" y="8291562"/>
            <a:ext cx="9097594" cy="48396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4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Korkeaenergisen hiukkasfysiikan tutkiminen</a:t>
            </a:r>
          </a:p>
        </p:txBody>
      </p:sp>
      <p:sp>
        <p:nvSpPr>
          <p:cNvPr id="4726" name="Rectangle 4726"/>
          <p:cNvSpPr/>
          <p:nvPr/>
        </p:nvSpPr>
        <p:spPr>
          <a:xfrm rot="0" flipH="0" flipV="0">
            <a:off x="7501732" y="1713612"/>
            <a:ext cx="2394077" cy="672083"/>
          </a:xfrm>
          <a:prstGeom prst="rect">
            <a:avLst/>
          </a:prstGeom>
        </p:spPr>
      </p:sp>
      <p:sp>
        <p:nvSpPr>
          <p:cNvPr id="4727" name="Freeform 4727"/>
          <p:cNvSpPr/>
          <p:nvPr/>
        </p:nvSpPr>
        <p:spPr>
          <a:xfrm rot="0" flipH="0" flipV="0">
            <a:off x="7537959" y="1957642"/>
            <a:ext cx="224028" cy="316039"/>
          </a:xfrm>
          <a:custGeom>
            <a:pathLst>
              <a:path w="6400800" h="9029700">
                <a:moveTo>
                  <a:pt x="361950" y="9029700"/>
                </a:moveTo>
                <a:cubicBezTo>
                  <a:pt x="260350" y="9029700"/>
                  <a:pt x="175683" y="8974666"/>
                  <a:pt x="107950" y="8864600"/>
                </a:cubicBezTo>
                <a:cubicBezTo>
                  <a:pt x="57150" y="8813800"/>
                  <a:pt x="25400" y="8743950"/>
                  <a:pt x="12700" y="8655050"/>
                </a:cubicBezTo>
                <a:cubicBezTo>
                  <a:pt x="0" y="8566150"/>
                  <a:pt x="27516" y="8405284"/>
                  <a:pt x="95250" y="8172450"/>
                </a:cubicBezTo>
                <a:cubicBezTo>
                  <a:pt x="162983" y="7939617"/>
                  <a:pt x="277283" y="7581900"/>
                  <a:pt x="438150" y="7099300"/>
                </a:cubicBezTo>
                <a:cubicBezTo>
                  <a:pt x="522816" y="6777567"/>
                  <a:pt x="590550" y="6542617"/>
                  <a:pt x="641350" y="6394450"/>
                </a:cubicBezTo>
                <a:cubicBezTo>
                  <a:pt x="692150" y="6246284"/>
                  <a:pt x="717550" y="6138334"/>
                  <a:pt x="717550" y="6070600"/>
                </a:cubicBezTo>
                <a:cubicBezTo>
                  <a:pt x="717550" y="5977467"/>
                  <a:pt x="728133" y="5899150"/>
                  <a:pt x="749300" y="5835650"/>
                </a:cubicBezTo>
                <a:cubicBezTo>
                  <a:pt x="770466" y="5772150"/>
                  <a:pt x="781050" y="5710767"/>
                  <a:pt x="781050" y="5651500"/>
                </a:cubicBezTo>
                <a:cubicBezTo>
                  <a:pt x="831850" y="5651500"/>
                  <a:pt x="882650" y="5604934"/>
                  <a:pt x="933450" y="5511800"/>
                </a:cubicBezTo>
                <a:cubicBezTo>
                  <a:pt x="984250" y="5418667"/>
                  <a:pt x="1026583" y="5291667"/>
                  <a:pt x="1060450" y="5130800"/>
                </a:cubicBezTo>
                <a:cubicBezTo>
                  <a:pt x="1094316" y="4986867"/>
                  <a:pt x="1126066" y="4870450"/>
                  <a:pt x="1155700" y="4781550"/>
                </a:cubicBezTo>
                <a:cubicBezTo>
                  <a:pt x="1185333" y="4692650"/>
                  <a:pt x="1200150" y="4631267"/>
                  <a:pt x="1200150" y="4597400"/>
                </a:cubicBezTo>
                <a:cubicBezTo>
                  <a:pt x="1242483" y="4529667"/>
                  <a:pt x="1286933" y="4423834"/>
                  <a:pt x="1333500" y="4279900"/>
                </a:cubicBezTo>
                <a:cubicBezTo>
                  <a:pt x="1380066" y="4135967"/>
                  <a:pt x="1454150" y="3962400"/>
                  <a:pt x="1555750" y="3759200"/>
                </a:cubicBezTo>
                <a:cubicBezTo>
                  <a:pt x="1623483" y="3505200"/>
                  <a:pt x="1699683" y="3240617"/>
                  <a:pt x="1784350" y="2965450"/>
                </a:cubicBezTo>
                <a:cubicBezTo>
                  <a:pt x="1869016" y="2690284"/>
                  <a:pt x="1955800" y="2432050"/>
                  <a:pt x="2044700" y="2190750"/>
                </a:cubicBezTo>
                <a:cubicBezTo>
                  <a:pt x="2133600" y="1949450"/>
                  <a:pt x="2207683" y="1761067"/>
                  <a:pt x="2266950" y="1625600"/>
                </a:cubicBezTo>
                <a:cubicBezTo>
                  <a:pt x="2360083" y="1363134"/>
                  <a:pt x="2432050" y="1178984"/>
                  <a:pt x="2482850" y="1073150"/>
                </a:cubicBezTo>
                <a:cubicBezTo>
                  <a:pt x="2533650" y="967317"/>
                  <a:pt x="2533650" y="897467"/>
                  <a:pt x="2482850" y="863600"/>
                </a:cubicBezTo>
                <a:cubicBezTo>
                  <a:pt x="2423583" y="821267"/>
                  <a:pt x="2410883" y="749300"/>
                  <a:pt x="2444750" y="647700"/>
                </a:cubicBezTo>
                <a:cubicBezTo>
                  <a:pt x="2478616" y="546100"/>
                  <a:pt x="2571750" y="431800"/>
                  <a:pt x="2724150" y="304800"/>
                </a:cubicBezTo>
                <a:cubicBezTo>
                  <a:pt x="2817283" y="194734"/>
                  <a:pt x="2897716" y="116417"/>
                  <a:pt x="2965450" y="69850"/>
                </a:cubicBezTo>
                <a:cubicBezTo>
                  <a:pt x="3033183" y="23284"/>
                  <a:pt x="3119966" y="0"/>
                  <a:pt x="3225800" y="0"/>
                </a:cubicBezTo>
                <a:cubicBezTo>
                  <a:pt x="3331633" y="0"/>
                  <a:pt x="3486150" y="8467"/>
                  <a:pt x="3689350" y="25400"/>
                </a:cubicBezTo>
                <a:cubicBezTo>
                  <a:pt x="3841750" y="33867"/>
                  <a:pt x="4004733" y="38100"/>
                  <a:pt x="4178300" y="38100"/>
                </a:cubicBezTo>
                <a:cubicBezTo>
                  <a:pt x="4351866" y="38100"/>
                  <a:pt x="4459816" y="38100"/>
                  <a:pt x="4502150" y="38100"/>
                </a:cubicBezTo>
                <a:cubicBezTo>
                  <a:pt x="4578350" y="71967"/>
                  <a:pt x="4671483" y="107950"/>
                  <a:pt x="4781550" y="146050"/>
                </a:cubicBezTo>
                <a:cubicBezTo>
                  <a:pt x="4891616" y="184150"/>
                  <a:pt x="4991100" y="220134"/>
                  <a:pt x="5080000" y="254000"/>
                </a:cubicBezTo>
                <a:cubicBezTo>
                  <a:pt x="5168900" y="287867"/>
                  <a:pt x="5213350" y="317500"/>
                  <a:pt x="5213350" y="342900"/>
                </a:cubicBezTo>
                <a:cubicBezTo>
                  <a:pt x="5213350" y="393700"/>
                  <a:pt x="5232400" y="425450"/>
                  <a:pt x="5270500" y="438150"/>
                </a:cubicBezTo>
                <a:cubicBezTo>
                  <a:pt x="5308600" y="450850"/>
                  <a:pt x="5348816" y="461434"/>
                  <a:pt x="5391150" y="469900"/>
                </a:cubicBezTo>
                <a:cubicBezTo>
                  <a:pt x="5450416" y="469900"/>
                  <a:pt x="5530850" y="514350"/>
                  <a:pt x="5632450" y="603250"/>
                </a:cubicBezTo>
                <a:cubicBezTo>
                  <a:pt x="5734050" y="692150"/>
                  <a:pt x="5839883" y="802217"/>
                  <a:pt x="5949950" y="933450"/>
                </a:cubicBezTo>
                <a:cubicBezTo>
                  <a:pt x="6060016" y="1064684"/>
                  <a:pt x="6144683" y="1202267"/>
                  <a:pt x="6203950" y="1346200"/>
                </a:cubicBezTo>
                <a:cubicBezTo>
                  <a:pt x="6271683" y="1490134"/>
                  <a:pt x="6324600" y="1625600"/>
                  <a:pt x="6362700" y="1752600"/>
                </a:cubicBezTo>
                <a:cubicBezTo>
                  <a:pt x="6400800" y="1879600"/>
                  <a:pt x="6398683" y="2061634"/>
                  <a:pt x="6356350" y="2298700"/>
                </a:cubicBezTo>
                <a:cubicBezTo>
                  <a:pt x="6347883" y="2425700"/>
                  <a:pt x="6328833" y="2552700"/>
                  <a:pt x="6299200" y="2679700"/>
                </a:cubicBezTo>
                <a:cubicBezTo>
                  <a:pt x="6269566" y="2806700"/>
                  <a:pt x="6237816" y="2891367"/>
                  <a:pt x="6203950" y="2933700"/>
                </a:cubicBezTo>
                <a:cubicBezTo>
                  <a:pt x="6153150" y="2967567"/>
                  <a:pt x="6106583" y="3009900"/>
                  <a:pt x="6064250" y="3060700"/>
                </a:cubicBezTo>
                <a:cubicBezTo>
                  <a:pt x="6021916" y="3111500"/>
                  <a:pt x="6000750" y="3158067"/>
                  <a:pt x="6000750" y="3200400"/>
                </a:cubicBezTo>
                <a:cubicBezTo>
                  <a:pt x="6000750" y="3234267"/>
                  <a:pt x="5971116" y="3299884"/>
                  <a:pt x="5911850" y="3397250"/>
                </a:cubicBezTo>
                <a:cubicBezTo>
                  <a:pt x="5852583" y="3494617"/>
                  <a:pt x="5776383" y="3606800"/>
                  <a:pt x="5683250" y="3733800"/>
                </a:cubicBezTo>
                <a:cubicBezTo>
                  <a:pt x="5590116" y="3860800"/>
                  <a:pt x="5488516" y="3987800"/>
                  <a:pt x="5378450" y="4114800"/>
                </a:cubicBezTo>
                <a:cubicBezTo>
                  <a:pt x="5268383" y="4241800"/>
                  <a:pt x="5162550" y="4351867"/>
                  <a:pt x="5060950" y="4445000"/>
                </a:cubicBezTo>
                <a:cubicBezTo>
                  <a:pt x="4950883" y="4580467"/>
                  <a:pt x="4821766" y="4707467"/>
                  <a:pt x="4673600" y="4826000"/>
                </a:cubicBezTo>
                <a:cubicBezTo>
                  <a:pt x="4525433" y="4944534"/>
                  <a:pt x="4392083" y="5041900"/>
                  <a:pt x="4273550" y="5118100"/>
                </a:cubicBezTo>
                <a:cubicBezTo>
                  <a:pt x="4053416" y="5219700"/>
                  <a:pt x="3810000" y="5321300"/>
                  <a:pt x="3543300" y="5422900"/>
                </a:cubicBezTo>
                <a:cubicBezTo>
                  <a:pt x="3276600" y="5524500"/>
                  <a:pt x="3022600" y="5609167"/>
                  <a:pt x="2781300" y="5676900"/>
                </a:cubicBezTo>
                <a:cubicBezTo>
                  <a:pt x="2540000" y="5744634"/>
                  <a:pt x="2338916" y="5774267"/>
                  <a:pt x="2178050" y="5765800"/>
                </a:cubicBezTo>
                <a:cubicBezTo>
                  <a:pt x="1932516" y="5799667"/>
                  <a:pt x="1773766" y="5831417"/>
                  <a:pt x="1701800" y="5861050"/>
                </a:cubicBezTo>
                <a:cubicBezTo>
                  <a:pt x="1629833" y="5890684"/>
                  <a:pt x="1576916" y="5964767"/>
                  <a:pt x="1543050" y="6083300"/>
                </a:cubicBezTo>
                <a:cubicBezTo>
                  <a:pt x="1500716" y="6193367"/>
                  <a:pt x="1460500" y="6305550"/>
                  <a:pt x="1422400" y="6419850"/>
                </a:cubicBezTo>
                <a:cubicBezTo>
                  <a:pt x="1384300" y="6534150"/>
                  <a:pt x="1365250" y="6612467"/>
                  <a:pt x="1365250" y="6654800"/>
                </a:cubicBezTo>
                <a:cubicBezTo>
                  <a:pt x="1348316" y="6688667"/>
                  <a:pt x="1308100" y="6792384"/>
                  <a:pt x="1244600" y="6965950"/>
                </a:cubicBezTo>
                <a:cubicBezTo>
                  <a:pt x="1181100" y="7139517"/>
                  <a:pt x="1113366" y="7340600"/>
                  <a:pt x="1041400" y="7569200"/>
                </a:cubicBezTo>
                <a:cubicBezTo>
                  <a:pt x="969433" y="7797800"/>
                  <a:pt x="899583" y="8022167"/>
                  <a:pt x="831850" y="8242300"/>
                </a:cubicBezTo>
                <a:cubicBezTo>
                  <a:pt x="764116" y="8462433"/>
                  <a:pt x="713316" y="8644466"/>
                  <a:pt x="679450" y="8788400"/>
                </a:cubicBezTo>
                <a:cubicBezTo>
                  <a:pt x="645583" y="8906933"/>
                  <a:pt x="603250" y="8976783"/>
                  <a:pt x="552450" y="8997950"/>
                </a:cubicBezTo>
                <a:cubicBezTo>
                  <a:pt x="501650" y="9019116"/>
                  <a:pt x="438150" y="9029700"/>
                  <a:pt x="361950" y="9029700"/>
                </a:cubicBezTo>
                <a:close/>
                <a:moveTo>
                  <a:pt x="-1644650" y="8420100"/>
                </a:moveTo>
                <a:moveTo>
                  <a:pt x="1936750" y="5092700"/>
                </a:moveTo>
                <a:cubicBezTo>
                  <a:pt x="1970616" y="5126567"/>
                  <a:pt x="2101850" y="5130800"/>
                  <a:pt x="2330450" y="5105400"/>
                </a:cubicBezTo>
                <a:cubicBezTo>
                  <a:pt x="2559050" y="5080000"/>
                  <a:pt x="2804583" y="5016500"/>
                  <a:pt x="3067050" y="4914900"/>
                </a:cubicBezTo>
                <a:cubicBezTo>
                  <a:pt x="3236383" y="4855634"/>
                  <a:pt x="3407833" y="4783667"/>
                  <a:pt x="3581400" y="4699000"/>
                </a:cubicBezTo>
                <a:cubicBezTo>
                  <a:pt x="3754966" y="4614334"/>
                  <a:pt x="3922183" y="4521200"/>
                  <a:pt x="4083050" y="4419600"/>
                </a:cubicBezTo>
                <a:cubicBezTo>
                  <a:pt x="4167716" y="4360334"/>
                  <a:pt x="4294716" y="4254500"/>
                  <a:pt x="4464050" y="4102100"/>
                </a:cubicBezTo>
                <a:cubicBezTo>
                  <a:pt x="4633383" y="3949700"/>
                  <a:pt x="4802716" y="3767667"/>
                  <a:pt x="4972050" y="3556000"/>
                </a:cubicBezTo>
                <a:cubicBezTo>
                  <a:pt x="4997450" y="3513667"/>
                  <a:pt x="5041900" y="3431117"/>
                  <a:pt x="5105400" y="3308350"/>
                </a:cubicBezTo>
                <a:cubicBezTo>
                  <a:pt x="5168900" y="3185584"/>
                  <a:pt x="5226050" y="3069167"/>
                  <a:pt x="5276850" y="2959100"/>
                </a:cubicBezTo>
                <a:cubicBezTo>
                  <a:pt x="5353050" y="2840567"/>
                  <a:pt x="5429250" y="2664884"/>
                  <a:pt x="5505450" y="2432050"/>
                </a:cubicBezTo>
                <a:cubicBezTo>
                  <a:pt x="5581650" y="2199217"/>
                  <a:pt x="5598583" y="2006600"/>
                  <a:pt x="5556250" y="1854200"/>
                </a:cubicBezTo>
                <a:cubicBezTo>
                  <a:pt x="5513916" y="1634067"/>
                  <a:pt x="5403850" y="1428750"/>
                  <a:pt x="5226050" y="1238250"/>
                </a:cubicBezTo>
                <a:cubicBezTo>
                  <a:pt x="5048250" y="1047750"/>
                  <a:pt x="4836583" y="918634"/>
                  <a:pt x="4591050" y="850900"/>
                </a:cubicBezTo>
                <a:cubicBezTo>
                  <a:pt x="4404783" y="817034"/>
                  <a:pt x="4250266" y="800100"/>
                  <a:pt x="4127500" y="800100"/>
                </a:cubicBezTo>
                <a:cubicBezTo>
                  <a:pt x="4004733" y="800100"/>
                  <a:pt x="3871383" y="812800"/>
                  <a:pt x="3727450" y="838200"/>
                </a:cubicBezTo>
                <a:cubicBezTo>
                  <a:pt x="3591983" y="880534"/>
                  <a:pt x="3492500" y="939800"/>
                  <a:pt x="3429000" y="1016000"/>
                </a:cubicBezTo>
                <a:cubicBezTo>
                  <a:pt x="3365500" y="1092200"/>
                  <a:pt x="3282950" y="1253067"/>
                  <a:pt x="3181350" y="1498600"/>
                </a:cubicBezTo>
                <a:cubicBezTo>
                  <a:pt x="3122083" y="1617134"/>
                  <a:pt x="3037416" y="1797050"/>
                  <a:pt x="2927350" y="2038350"/>
                </a:cubicBezTo>
                <a:cubicBezTo>
                  <a:pt x="2817283" y="2279650"/>
                  <a:pt x="2724150" y="2506134"/>
                  <a:pt x="2647950" y="2717800"/>
                </a:cubicBezTo>
                <a:cubicBezTo>
                  <a:pt x="2495550" y="3276600"/>
                  <a:pt x="2345266" y="3735917"/>
                  <a:pt x="2197100" y="4095750"/>
                </a:cubicBezTo>
                <a:cubicBezTo>
                  <a:pt x="2048933" y="4455584"/>
                  <a:pt x="1957916" y="4682067"/>
                  <a:pt x="1924050" y="4775200"/>
                </a:cubicBezTo>
                <a:cubicBezTo>
                  <a:pt x="1932516" y="4868334"/>
                  <a:pt x="1928283" y="4933950"/>
                  <a:pt x="1911350" y="4972050"/>
                </a:cubicBezTo>
                <a:cubicBezTo>
                  <a:pt x="1894416" y="5010150"/>
                  <a:pt x="1902883" y="5050367"/>
                  <a:pt x="1936750" y="5092700"/>
                </a:cubicBezTo>
                <a:close/>
                <a:moveTo>
                  <a:pt x="2292350" y="8420100"/>
                </a:moveTo>
              </a:path>
            </a:pathLst>
          </a:custGeom>
          <a:solidFill>
            <a:srgbClr val="FFFFFF">
              <a:alpha val="100000"/>
            </a:srgbClr>
          </a:solidFill>
          <a:ln w="44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28" name="Freeform 4728"/>
          <p:cNvSpPr/>
          <p:nvPr/>
        </p:nvSpPr>
        <p:spPr>
          <a:xfrm rot="0" flipH="0" flipV="0">
            <a:off x="7744429" y="2088621"/>
            <a:ext cx="135720" cy="165946"/>
          </a:xfrm>
          <a:custGeom>
            <a:pathLst>
              <a:path w="3877733" h="4741333">
                <a:moveTo>
                  <a:pt x="2895600" y="4652433"/>
                </a:moveTo>
                <a:cubicBezTo>
                  <a:pt x="2810933" y="4567767"/>
                  <a:pt x="2726266" y="4451350"/>
                  <a:pt x="2641600" y="4303183"/>
                </a:cubicBezTo>
                <a:cubicBezTo>
                  <a:pt x="2556933" y="4155017"/>
                  <a:pt x="2489200" y="3983567"/>
                  <a:pt x="2438400" y="3788833"/>
                </a:cubicBezTo>
                <a:cubicBezTo>
                  <a:pt x="2421466" y="3721100"/>
                  <a:pt x="2415116" y="3627967"/>
                  <a:pt x="2419350" y="3509433"/>
                </a:cubicBezTo>
                <a:cubicBezTo>
                  <a:pt x="2423583" y="3390900"/>
                  <a:pt x="2421466" y="3306233"/>
                  <a:pt x="2413000" y="3255433"/>
                </a:cubicBezTo>
                <a:cubicBezTo>
                  <a:pt x="2387600" y="3314700"/>
                  <a:pt x="2347383" y="3376083"/>
                  <a:pt x="2292350" y="3439583"/>
                </a:cubicBezTo>
                <a:cubicBezTo>
                  <a:pt x="2237316" y="3503083"/>
                  <a:pt x="2184400" y="3556000"/>
                  <a:pt x="2133600" y="3598333"/>
                </a:cubicBezTo>
                <a:cubicBezTo>
                  <a:pt x="2099733" y="3632200"/>
                  <a:pt x="2023533" y="3697817"/>
                  <a:pt x="1905000" y="3795183"/>
                </a:cubicBezTo>
                <a:cubicBezTo>
                  <a:pt x="1786466" y="3892550"/>
                  <a:pt x="1667933" y="3970867"/>
                  <a:pt x="1549400" y="4030133"/>
                </a:cubicBezTo>
                <a:cubicBezTo>
                  <a:pt x="1270000" y="4207933"/>
                  <a:pt x="1039283" y="4305300"/>
                  <a:pt x="857250" y="4322233"/>
                </a:cubicBezTo>
                <a:cubicBezTo>
                  <a:pt x="675216" y="4339167"/>
                  <a:pt x="503766" y="4246033"/>
                  <a:pt x="342900" y="4042833"/>
                </a:cubicBezTo>
                <a:cubicBezTo>
                  <a:pt x="207433" y="3932767"/>
                  <a:pt x="112183" y="3810000"/>
                  <a:pt x="57150" y="3674533"/>
                </a:cubicBezTo>
                <a:cubicBezTo>
                  <a:pt x="2116" y="3539067"/>
                  <a:pt x="0" y="3352800"/>
                  <a:pt x="50800" y="3115733"/>
                </a:cubicBezTo>
                <a:cubicBezTo>
                  <a:pt x="67733" y="2819400"/>
                  <a:pt x="110066" y="2529417"/>
                  <a:pt x="177800" y="2245783"/>
                </a:cubicBezTo>
                <a:cubicBezTo>
                  <a:pt x="245533" y="1962150"/>
                  <a:pt x="385233" y="1583267"/>
                  <a:pt x="596900" y="1109133"/>
                </a:cubicBezTo>
                <a:cubicBezTo>
                  <a:pt x="774700" y="762000"/>
                  <a:pt x="910166" y="505883"/>
                  <a:pt x="1003300" y="340783"/>
                </a:cubicBezTo>
                <a:cubicBezTo>
                  <a:pt x="1096433" y="175683"/>
                  <a:pt x="1155700" y="76200"/>
                  <a:pt x="1181100" y="42333"/>
                </a:cubicBezTo>
                <a:cubicBezTo>
                  <a:pt x="1308100" y="0"/>
                  <a:pt x="1413933" y="2117"/>
                  <a:pt x="1498600" y="48683"/>
                </a:cubicBezTo>
                <a:cubicBezTo>
                  <a:pt x="1583266" y="95250"/>
                  <a:pt x="1634066" y="177800"/>
                  <a:pt x="1651000" y="296333"/>
                </a:cubicBezTo>
                <a:cubicBezTo>
                  <a:pt x="1701800" y="381000"/>
                  <a:pt x="1695450" y="524933"/>
                  <a:pt x="1631950" y="728133"/>
                </a:cubicBezTo>
                <a:cubicBezTo>
                  <a:pt x="1568450" y="931333"/>
                  <a:pt x="1460500" y="1181100"/>
                  <a:pt x="1308100" y="1477433"/>
                </a:cubicBezTo>
                <a:cubicBezTo>
                  <a:pt x="1189566" y="1765300"/>
                  <a:pt x="1081616" y="2053167"/>
                  <a:pt x="984250" y="2341033"/>
                </a:cubicBezTo>
                <a:cubicBezTo>
                  <a:pt x="886883" y="2628900"/>
                  <a:pt x="829733" y="2874433"/>
                  <a:pt x="812800" y="3077633"/>
                </a:cubicBezTo>
                <a:cubicBezTo>
                  <a:pt x="795866" y="3280833"/>
                  <a:pt x="846666" y="3403600"/>
                  <a:pt x="965200" y="3445933"/>
                </a:cubicBezTo>
                <a:cubicBezTo>
                  <a:pt x="1041400" y="3488267"/>
                  <a:pt x="1174750" y="3475567"/>
                  <a:pt x="1365250" y="3407833"/>
                </a:cubicBezTo>
                <a:cubicBezTo>
                  <a:pt x="1555750" y="3340100"/>
                  <a:pt x="1771650" y="3170767"/>
                  <a:pt x="2012950" y="2899833"/>
                </a:cubicBezTo>
                <a:cubicBezTo>
                  <a:pt x="2254250" y="2628900"/>
                  <a:pt x="2489200" y="2218267"/>
                  <a:pt x="2717800" y="1667933"/>
                </a:cubicBezTo>
                <a:cubicBezTo>
                  <a:pt x="2785533" y="1498600"/>
                  <a:pt x="2836333" y="1348317"/>
                  <a:pt x="2870200" y="1217083"/>
                </a:cubicBezTo>
                <a:cubicBezTo>
                  <a:pt x="2904066" y="1085850"/>
                  <a:pt x="2925233" y="939800"/>
                  <a:pt x="2933700" y="778933"/>
                </a:cubicBezTo>
                <a:cubicBezTo>
                  <a:pt x="2916766" y="677333"/>
                  <a:pt x="2923116" y="586317"/>
                  <a:pt x="2952750" y="505883"/>
                </a:cubicBezTo>
                <a:cubicBezTo>
                  <a:pt x="2982383" y="425450"/>
                  <a:pt x="3048000" y="355600"/>
                  <a:pt x="3149600" y="296333"/>
                </a:cubicBezTo>
                <a:cubicBezTo>
                  <a:pt x="3183466" y="254000"/>
                  <a:pt x="3230033" y="213783"/>
                  <a:pt x="3289300" y="175683"/>
                </a:cubicBezTo>
                <a:cubicBezTo>
                  <a:pt x="3348566" y="137583"/>
                  <a:pt x="3386666" y="139700"/>
                  <a:pt x="3403600" y="182033"/>
                </a:cubicBezTo>
                <a:lnTo>
                  <a:pt x="3606800" y="169333"/>
                </a:lnTo>
                <a:cubicBezTo>
                  <a:pt x="3640666" y="160867"/>
                  <a:pt x="3663950" y="179917"/>
                  <a:pt x="3676650" y="226483"/>
                </a:cubicBezTo>
                <a:cubicBezTo>
                  <a:pt x="3689350" y="273050"/>
                  <a:pt x="3716866" y="313267"/>
                  <a:pt x="3759200" y="347133"/>
                </a:cubicBezTo>
                <a:cubicBezTo>
                  <a:pt x="3852333" y="423333"/>
                  <a:pt x="3877733" y="588433"/>
                  <a:pt x="3835400" y="842433"/>
                </a:cubicBezTo>
                <a:cubicBezTo>
                  <a:pt x="3793066" y="1096433"/>
                  <a:pt x="3674533" y="1452033"/>
                  <a:pt x="3479800" y="1909233"/>
                </a:cubicBezTo>
                <a:cubicBezTo>
                  <a:pt x="3318933" y="2256367"/>
                  <a:pt x="3210983" y="2518833"/>
                  <a:pt x="3155950" y="2696633"/>
                </a:cubicBezTo>
                <a:cubicBezTo>
                  <a:pt x="3100916" y="2874433"/>
                  <a:pt x="3069166" y="3048000"/>
                  <a:pt x="3060700" y="3217333"/>
                </a:cubicBezTo>
                <a:cubicBezTo>
                  <a:pt x="3060700" y="3369733"/>
                  <a:pt x="3090333" y="3513667"/>
                  <a:pt x="3149600" y="3649133"/>
                </a:cubicBezTo>
                <a:cubicBezTo>
                  <a:pt x="3208866" y="3784600"/>
                  <a:pt x="3302000" y="3907367"/>
                  <a:pt x="3429000" y="4017433"/>
                </a:cubicBezTo>
                <a:cubicBezTo>
                  <a:pt x="3522133" y="4076700"/>
                  <a:pt x="3575050" y="4144433"/>
                  <a:pt x="3587750" y="4220633"/>
                </a:cubicBezTo>
                <a:cubicBezTo>
                  <a:pt x="3600450" y="4296833"/>
                  <a:pt x="3602566" y="4385733"/>
                  <a:pt x="3594100" y="4487333"/>
                </a:cubicBezTo>
                <a:cubicBezTo>
                  <a:pt x="3577166" y="4563533"/>
                  <a:pt x="3528483" y="4624917"/>
                  <a:pt x="3448050" y="4671483"/>
                </a:cubicBezTo>
                <a:cubicBezTo>
                  <a:pt x="3367616" y="4718049"/>
                  <a:pt x="3276600" y="4741333"/>
                  <a:pt x="3175000" y="4741333"/>
                </a:cubicBezTo>
                <a:cubicBezTo>
                  <a:pt x="3073400" y="4741333"/>
                  <a:pt x="2980266" y="4711699"/>
                  <a:pt x="2895600" y="4652433"/>
                </a:cubicBezTo>
                <a:close/>
                <a:moveTo>
                  <a:pt x="-1384300" y="4677833"/>
                </a:moveTo>
              </a:path>
            </a:pathLst>
          </a:custGeom>
          <a:solidFill>
            <a:srgbClr val="FFFFFF">
              <a:alpha val="100000"/>
            </a:srgbClr>
          </a:solidFill>
          <a:ln w="44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29" name="Freeform 4729"/>
          <p:cNvSpPr/>
          <p:nvPr/>
        </p:nvSpPr>
        <p:spPr>
          <a:xfrm rot="0" flipH="0" flipV="0">
            <a:off x="7901115" y="1961642"/>
            <a:ext cx="181133" cy="266996"/>
          </a:xfrm>
          <a:custGeom>
            <a:pathLst>
              <a:path w="5175250" h="7628467">
                <a:moveTo>
                  <a:pt x="539750" y="7620000"/>
                </a:moveTo>
                <a:cubicBezTo>
                  <a:pt x="480483" y="7628467"/>
                  <a:pt x="419100" y="7626350"/>
                  <a:pt x="355600" y="7613650"/>
                </a:cubicBezTo>
                <a:cubicBezTo>
                  <a:pt x="292100" y="7600950"/>
                  <a:pt x="230716" y="7573434"/>
                  <a:pt x="171450" y="7531100"/>
                </a:cubicBezTo>
                <a:cubicBezTo>
                  <a:pt x="103716" y="7463367"/>
                  <a:pt x="57150" y="7410450"/>
                  <a:pt x="31750" y="7372350"/>
                </a:cubicBezTo>
                <a:cubicBezTo>
                  <a:pt x="6350" y="7334250"/>
                  <a:pt x="0" y="7272867"/>
                  <a:pt x="12700" y="7188200"/>
                </a:cubicBezTo>
                <a:cubicBezTo>
                  <a:pt x="25400" y="7103534"/>
                  <a:pt x="52916" y="6972300"/>
                  <a:pt x="95250" y="6794500"/>
                </a:cubicBezTo>
                <a:cubicBezTo>
                  <a:pt x="137583" y="6659034"/>
                  <a:pt x="188383" y="6470650"/>
                  <a:pt x="247650" y="6229350"/>
                </a:cubicBezTo>
                <a:cubicBezTo>
                  <a:pt x="306916" y="5988050"/>
                  <a:pt x="370416" y="5748867"/>
                  <a:pt x="438150" y="5511800"/>
                </a:cubicBezTo>
                <a:cubicBezTo>
                  <a:pt x="463550" y="5376334"/>
                  <a:pt x="499533" y="5236634"/>
                  <a:pt x="546100" y="5092700"/>
                </a:cubicBezTo>
                <a:cubicBezTo>
                  <a:pt x="592666" y="4948767"/>
                  <a:pt x="641350" y="4815417"/>
                  <a:pt x="692150" y="4692650"/>
                </a:cubicBezTo>
                <a:cubicBezTo>
                  <a:pt x="742950" y="4569884"/>
                  <a:pt x="781050" y="4474634"/>
                  <a:pt x="806450" y="4406900"/>
                </a:cubicBezTo>
                <a:cubicBezTo>
                  <a:pt x="874183" y="4169834"/>
                  <a:pt x="939800" y="3962400"/>
                  <a:pt x="1003300" y="3784600"/>
                </a:cubicBezTo>
                <a:cubicBezTo>
                  <a:pt x="1066800" y="3606800"/>
                  <a:pt x="1145116" y="3401484"/>
                  <a:pt x="1238250" y="3168650"/>
                </a:cubicBezTo>
                <a:cubicBezTo>
                  <a:pt x="1331383" y="2935817"/>
                  <a:pt x="1445683" y="2624667"/>
                  <a:pt x="1581150" y="2235200"/>
                </a:cubicBezTo>
                <a:cubicBezTo>
                  <a:pt x="1767416" y="1727200"/>
                  <a:pt x="1909233" y="1339850"/>
                  <a:pt x="2006600" y="1073150"/>
                </a:cubicBezTo>
                <a:cubicBezTo>
                  <a:pt x="2103966" y="806450"/>
                  <a:pt x="2175933" y="611717"/>
                  <a:pt x="2222500" y="488950"/>
                </a:cubicBezTo>
                <a:cubicBezTo>
                  <a:pt x="2269066" y="366184"/>
                  <a:pt x="2300816" y="270934"/>
                  <a:pt x="2317750" y="203200"/>
                </a:cubicBezTo>
                <a:cubicBezTo>
                  <a:pt x="2317750" y="135467"/>
                  <a:pt x="2336800" y="84667"/>
                  <a:pt x="2374900" y="50800"/>
                </a:cubicBezTo>
                <a:cubicBezTo>
                  <a:pt x="2413000" y="16934"/>
                  <a:pt x="2461683" y="0"/>
                  <a:pt x="2520950" y="0"/>
                </a:cubicBezTo>
                <a:cubicBezTo>
                  <a:pt x="2639483" y="0"/>
                  <a:pt x="2734733" y="57150"/>
                  <a:pt x="2806700" y="171450"/>
                </a:cubicBezTo>
                <a:cubicBezTo>
                  <a:pt x="2878666" y="285750"/>
                  <a:pt x="2923116" y="421217"/>
                  <a:pt x="2940050" y="577850"/>
                </a:cubicBezTo>
                <a:cubicBezTo>
                  <a:pt x="2956983" y="734484"/>
                  <a:pt x="2931583" y="880534"/>
                  <a:pt x="2863850" y="1016000"/>
                </a:cubicBezTo>
                <a:cubicBezTo>
                  <a:pt x="2728383" y="1320800"/>
                  <a:pt x="2584450" y="1682750"/>
                  <a:pt x="2432050" y="2101850"/>
                </a:cubicBezTo>
                <a:cubicBezTo>
                  <a:pt x="2279650" y="2520950"/>
                  <a:pt x="2131483" y="2931584"/>
                  <a:pt x="1987550" y="3333750"/>
                </a:cubicBezTo>
                <a:cubicBezTo>
                  <a:pt x="1843616" y="3735917"/>
                  <a:pt x="1708150" y="4076700"/>
                  <a:pt x="1581150" y="4356100"/>
                </a:cubicBezTo>
                <a:cubicBezTo>
                  <a:pt x="1581150" y="4389967"/>
                  <a:pt x="1568450" y="4449234"/>
                  <a:pt x="1543050" y="4533900"/>
                </a:cubicBezTo>
                <a:cubicBezTo>
                  <a:pt x="1517650" y="4618567"/>
                  <a:pt x="1488016" y="4694767"/>
                  <a:pt x="1454150" y="4762500"/>
                </a:cubicBezTo>
                <a:cubicBezTo>
                  <a:pt x="1420283" y="4830234"/>
                  <a:pt x="1388533" y="4893734"/>
                  <a:pt x="1358900" y="4953000"/>
                </a:cubicBezTo>
                <a:cubicBezTo>
                  <a:pt x="1329266" y="5012267"/>
                  <a:pt x="1314450" y="5041900"/>
                  <a:pt x="1314450" y="5041900"/>
                </a:cubicBezTo>
                <a:cubicBezTo>
                  <a:pt x="1314450" y="5075767"/>
                  <a:pt x="1301750" y="5139267"/>
                  <a:pt x="1276350" y="5232400"/>
                </a:cubicBezTo>
                <a:cubicBezTo>
                  <a:pt x="1250950" y="5325534"/>
                  <a:pt x="1217083" y="5439834"/>
                  <a:pt x="1174750" y="5575300"/>
                </a:cubicBezTo>
                <a:cubicBezTo>
                  <a:pt x="1140883" y="5676900"/>
                  <a:pt x="1100666" y="5808134"/>
                  <a:pt x="1054100" y="5969000"/>
                </a:cubicBezTo>
                <a:cubicBezTo>
                  <a:pt x="1007533" y="6129867"/>
                  <a:pt x="975783" y="6265334"/>
                  <a:pt x="958850" y="6375400"/>
                </a:cubicBezTo>
                <a:cubicBezTo>
                  <a:pt x="1001183" y="6299200"/>
                  <a:pt x="1090083" y="6184900"/>
                  <a:pt x="1225550" y="6032500"/>
                </a:cubicBezTo>
                <a:cubicBezTo>
                  <a:pt x="1361016" y="5880100"/>
                  <a:pt x="1488016" y="5748867"/>
                  <a:pt x="1606550" y="5638800"/>
                </a:cubicBezTo>
                <a:cubicBezTo>
                  <a:pt x="1742016" y="5520267"/>
                  <a:pt x="1894416" y="5389034"/>
                  <a:pt x="2063750" y="5245100"/>
                </a:cubicBezTo>
                <a:cubicBezTo>
                  <a:pt x="2233083" y="5101167"/>
                  <a:pt x="2368550" y="4995334"/>
                  <a:pt x="2470150" y="4927600"/>
                </a:cubicBezTo>
                <a:cubicBezTo>
                  <a:pt x="2571750" y="4859867"/>
                  <a:pt x="2662766" y="4798484"/>
                  <a:pt x="2743200" y="4743450"/>
                </a:cubicBezTo>
                <a:cubicBezTo>
                  <a:pt x="2823633" y="4688417"/>
                  <a:pt x="2863850" y="4660900"/>
                  <a:pt x="2863850" y="4660900"/>
                </a:cubicBezTo>
                <a:cubicBezTo>
                  <a:pt x="2863850" y="4627034"/>
                  <a:pt x="2878666" y="4607984"/>
                  <a:pt x="2908300" y="4603750"/>
                </a:cubicBezTo>
                <a:cubicBezTo>
                  <a:pt x="2937933" y="4599517"/>
                  <a:pt x="2969683" y="4597400"/>
                  <a:pt x="3003550" y="4597400"/>
                </a:cubicBezTo>
                <a:cubicBezTo>
                  <a:pt x="3037416" y="4597400"/>
                  <a:pt x="3056466" y="4593167"/>
                  <a:pt x="3060700" y="4584700"/>
                </a:cubicBezTo>
                <a:cubicBezTo>
                  <a:pt x="3064933" y="4576234"/>
                  <a:pt x="3067050" y="4555067"/>
                  <a:pt x="3067050" y="4521200"/>
                </a:cubicBezTo>
                <a:cubicBezTo>
                  <a:pt x="3067050" y="4478867"/>
                  <a:pt x="3115733" y="4440767"/>
                  <a:pt x="3213100" y="4406900"/>
                </a:cubicBezTo>
                <a:cubicBezTo>
                  <a:pt x="3310466" y="4373034"/>
                  <a:pt x="3424766" y="4345517"/>
                  <a:pt x="3556000" y="4324350"/>
                </a:cubicBezTo>
                <a:cubicBezTo>
                  <a:pt x="3687233" y="4303184"/>
                  <a:pt x="3795183" y="4292600"/>
                  <a:pt x="3879850" y="4292600"/>
                </a:cubicBezTo>
                <a:cubicBezTo>
                  <a:pt x="3981450" y="4292600"/>
                  <a:pt x="4061883" y="4313767"/>
                  <a:pt x="4121150" y="4356100"/>
                </a:cubicBezTo>
                <a:cubicBezTo>
                  <a:pt x="4180416" y="4398434"/>
                  <a:pt x="4256616" y="4491567"/>
                  <a:pt x="4349750" y="4635500"/>
                </a:cubicBezTo>
                <a:cubicBezTo>
                  <a:pt x="4451350" y="4770967"/>
                  <a:pt x="4516966" y="4933950"/>
                  <a:pt x="4546600" y="5124450"/>
                </a:cubicBezTo>
                <a:cubicBezTo>
                  <a:pt x="4576233" y="5314950"/>
                  <a:pt x="4557183" y="5511800"/>
                  <a:pt x="4489450" y="5715000"/>
                </a:cubicBezTo>
                <a:cubicBezTo>
                  <a:pt x="4489450" y="5782734"/>
                  <a:pt x="4478866" y="5877984"/>
                  <a:pt x="4457700" y="6000750"/>
                </a:cubicBezTo>
                <a:cubicBezTo>
                  <a:pt x="4436533" y="6123517"/>
                  <a:pt x="4425950" y="6252634"/>
                  <a:pt x="4425950" y="6388100"/>
                </a:cubicBezTo>
                <a:lnTo>
                  <a:pt x="4349750" y="6794500"/>
                </a:lnTo>
                <a:lnTo>
                  <a:pt x="4552950" y="6794500"/>
                </a:lnTo>
                <a:cubicBezTo>
                  <a:pt x="4620683" y="6794500"/>
                  <a:pt x="4684183" y="6805084"/>
                  <a:pt x="4743450" y="6826250"/>
                </a:cubicBezTo>
                <a:cubicBezTo>
                  <a:pt x="4802716" y="6847417"/>
                  <a:pt x="4832350" y="6858000"/>
                  <a:pt x="4832350" y="6858000"/>
                </a:cubicBezTo>
                <a:cubicBezTo>
                  <a:pt x="4866216" y="6891867"/>
                  <a:pt x="4900083" y="6923617"/>
                  <a:pt x="4933950" y="6953250"/>
                </a:cubicBezTo>
                <a:cubicBezTo>
                  <a:pt x="4967816" y="6982884"/>
                  <a:pt x="5001683" y="6997700"/>
                  <a:pt x="5035550" y="6997700"/>
                </a:cubicBezTo>
                <a:cubicBezTo>
                  <a:pt x="5137150" y="6997700"/>
                  <a:pt x="5175250" y="7037917"/>
                  <a:pt x="5149850" y="7118350"/>
                </a:cubicBezTo>
                <a:cubicBezTo>
                  <a:pt x="5124450" y="7198784"/>
                  <a:pt x="5060950" y="7272867"/>
                  <a:pt x="4959350" y="7340600"/>
                </a:cubicBezTo>
                <a:cubicBezTo>
                  <a:pt x="4756150" y="7476067"/>
                  <a:pt x="4572000" y="7543800"/>
                  <a:pt x="4406900" y="7543800"/>
                </a:cubicBezTo>
                <a:cubicBezTo>
                  <a:pt x="4241800" y="7543800"/>
                  <a:pt x="4091516" y="7476067"/>
                  <a:pt x="3956050" y="7340600"/>
                </a:cubicBezTo>
                <a:cubicBezTo>
                  <a:pt x="3820583" y="7196667"/>
                  <a:pt x="3735916" y="7035800"/>
                  <a:pt x="3702050" y="6858000"/>
                </a:cubicBezTo>
                <a:cubicBezTo>
                  <a:pt x="3668183" y="6680200"/>
                  <a:pt x="3685116" y="6455834"/>
                  <a:pt x="3752850" y="6184900"/>
                </a:cubicBezTo>
                <a:cubicBezTo>
                  <a:pt x="3786716" y="5812367"/>
                  <a:pt x="3805766" y="5539317"/>
                  <a:pt x="3810000" y="5365750"/>
                </a:cubicBezTo>
                <a:cubicBezTo>
                  <a:pt x="3814233" y="5192184"/>
                  <a:pt x="3769783" y="5105400"/>
                  <a:pt x="3676650" y="5105400"/>
                </a:cubicBezTo>
                <a:cubicBezTo>
                  <a:pt x="3591983" y="5105400"/>
                  <a:pt x="3443816" y="5162550"/>
                  <a:pt x="3232150" y="5276850"/>
                </a:cubicBezTo>
                <a:cubicBezTo>
                  <a:pt x="3020483" y="5391150"/>
                  <a:pt x="2783416" y="5545667"/>
                  <a:pt x="2520950" y="5740400"/>
                </a:cubicBezTo>
                <a:cubicBezTo>
                  <a:pt x="2258483" y="5935134"/>
                  <a:pt x="2000250" y="6151034"/>
                  <a:pt x="1746250" y="6388100"/>
                </a:cubicBezTo>
                <a:cubicBezTo>
                  <a:pt x="1492250" y="6625167"/>
                  <a:pt x="1280583" y="6870700"/>
                  <a:pt x="1111250" y="7124700"/>
                </a:cubicBezTo>
                <a:cubicBezTo>
                  <a:pt x="1009650" y="7251700"/>
                  <a:pt x="912283" y="7363884"/>
                  <a:pt x="819150" y="7461250"/>
                </a:cubicBezTo>
                <a:cubicBezTo>
                  <a:pt x="726016" y="7558617"/>
                  <a:pt x="632883" y="7611534"/>
                  <a:pt x="539750" y="7620000"/>
                </a:cubicBezTo>
                <a:close/>
                <a:moveTo>
                  <a:pt x="-501650" y="8305800"/>
                </a:moveTo>
              </a:path>
            </a:pathLst>
          </a:custGeom>
          <a:solidFill>
            <a:srgbClr val="FFFFFF">
              <a:alpha val="100000"/>
            </a:srgbClr>
          </a:solidFill>
          <a:ln w="44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30" name="Freeform 4730"/>
          <p:cNvSpPr/>
          <p:nvPr/>
        </p:nvSpPr>
        <p:spPr>
          <a:xfrm rot="0" flipH="0" flipV="0">
            <a:off x="8113142" y="2088769"/>
            <a:ext cx="141128" cy="163872"/>
          </a:xfrm>
          <a:custGeom>
            <a:pathLst>
              <a:path w="4032250" h="4682066">
                <a:moveTo>
                  <a:pt x="2901950" y="4648200"/>
                </a:moveTo>
                <a:cubicBezTo>
                  <a:pt x="2842683" y="4682066"/>
                  <a:pt x="2764366" y="4669367"/>
                  <a:pt x="2667000" y="4610100"/>
                </a:cubicBezTo>
                <a:cubicBezTo>
                  <a:pt x="2569633" y="4550834"/>
                  <a:pt x="2474383" y="4461934"/>
                  <a:pt x="2381250" y="4343400"/>
                </a:cubicBezTo>
                <a:cubicBezTo>
                  <a:pt x="2321983" y="4241800"/>
                  <a:pt x="2281766" y="4131734"/>
                  <a:pt x="2260600" y="4013200"/>
                </a:cubicBezTo>
                <a:cubicBezTo>
                  <a:pt x="2239433" y="3894667"/>
                  <a:pt x="2228850" y="3729567"/>
                  <a:pt x="2228850" y="3517900"/>
                </a:cubicBezTo>
                <a:cubicBezTo>
                  <a:pt x="2237316" y="3348567"/>
                  <a:pt x="2230966" y="3238500"/>
                  <a:pt x="2209800" y="3187700"/>
                </a:cubicBezTo>
                <a:cubicBezTo>
                  <a:pt x="2188633" y="3136900"/>
                  <a:pt x="2139950" y="3143250"/>
                  <a:pt x="2063750" y="3206750"/>
                </a:cubicBezTo>
                <a:cubicBezTo>
                  <a:pt x="1987550" y="3270250"/>
                  <a:pt x="1856316" y="3395134"/>
                  <a:pt x="1670050" y="3581400"/>
                </a:cubicBezTo>
                <a:cubicBezTo>
                  <a:pt x="1458383" y="3793067"/>
                  <a:pt x="1257300" y="3958167"/>
                  <a:pt x="1066800" y="4076700"/>
                </a:cubicBezTo>
                <a:cubicBezTo>
                  <a:pt x="876300" y="4195234"/>
                  <a:pt x="721783" y="4250267"/>
                  <a:pt x="603250" y="4241800"/>
                </a:cubicBezTo>
                <a:cubicBezTo>
                  <a:pt x="543983" y="4241800"/>
                  <a:pt x="478366" y="4210050"/>
                  <a:pt x="406400" y="4146550"/>
                </a:cubicBezTo>
                <a:cubicBezTo>
                  <a:pt x="334433" y="4083050"/>
                  <a:pt x="268816" y="4002617"/>
                  <a:pt x="209550" y="3905250"/>
                </a:cubicBezTo>
                <a:cubicBezTo>
                  <a:pt x="150283" y="3807884"/>
                  <a:pt x="99483" y="3708400"/>
                  <a:pt x="57150" y="3606800"/>
                </a:cubicBezTo>
                <a:cubicBezTo>
                  <a:pt x="6350" y="3420534"/>
                  <a:pt x="0" y="3181350"/>
                  <a:pt x="38100" y="2889250"/>
                </a:cubicBezTo>
                <a:cubicBezTo>
                  <a:pt x="76200" y="2597150"/>
                  <a:pt x="141816" y="2290234"/>
                  <a:pt x="234950" y="1968500"/>
                </a:cubicBezTo>
                <a:cubicBezTo>
                  <a:pt x="328083" y="1646767"/>
                  <a:pt x="436033" y="1341967"/>
                  <a:pt x="558800" y="1054100"/>
                </a:cubicBezTo>
                <a:cubicBezTo>
                  <a:pt x="681566" y="766234"/>
                  <a:pt x="808566" y="533400"/>
                  <a:pt x="939800" y="355600"/>
                </a:cubicBezTo>
                <a:cubicBezTo>
                  <a:pt x="1071033" y="177800"/>
                  <a:pt x="1187450" y="88900"/>
                  <a:pt x="1289050" y="88900"/>
                </a:cubicBezTo>
                <a:cubicBezTo>
                  <a:pt x="1356783" y="88900"/>
                  <a:pt x="1418166" y="122767"/>
                  <a:pt x="1473200" y="190500"/>
                </a:cubicBezTo>
                <a:cubicBezTo>
                  <a:pt x="1528233" y="258234"/>
                  <a:pt x="1585383" y="364067"/>
                  <a:pt x="1644650" y="508000"/>
                </a:cubicBezTo>
                <a:cubicBezTo>
                  <a:pt x="1678516" y="567267"/>
                  <a:pt x="1693333" y="618067"/>
                  <a:pt x="1689100" y="660400"/>
                </a:cubicBezTo>
                <a:cubicBezTo>
                  <a:pt x="1684866" y="702734"/>
                  <a:pt x="1648883" y="753534"/>
                  <a:pt x="1581150" y="812800"/>
                </a:cubicBezTo>
                <a:cubicBezTo>
                  <a:pt x="1504950" y="914400"/>
                  <a:pt x="1418166" y="1066800"/>
                  <a:pt x="1320800" y="1270000"/>
                </a:cubicBezTo>
                <a:cubicBezTo>
                  <a:pt x="1223433" y="1473200"/>
                  <a:pt x="1130300" y="1693334"/>
                  <a:pt x="1041400" y="1930400"/>
                </a:cubicBezTo>
                <a:cubicBezTo>
                  <a:pt x="952500" y="2167467"/>
                  <a:pt x="874183" y="2396067"/>
                  <a:pt x="806450" y="2616200"/>
                </a:cubicBezTo>
                <a:cubicBezTo>
                  <a:pt x="738716" y="2836334"/>
                  <a:pt x="692150" y="3016250"/>
                  <a:pt x="666750" y="3155950"/>
                </a:cubicBezTo>
                <a:cubicBezTo>
                  <a:pt x="641350" y="3295650"/>
                  <a:pt x="645583" y="3365500"/>
                  <a:pt x="679450" y="3365500"/>
                </a:cubicBezTo>
                <a:cubicBezTo>
                  <a:pt x="797983" y="3365500"/>
                  <a:pt x="939800" y="3316817"/>
                  <a:pt x="1104900" y="3219450"/>
                </a:cubicBezTo>
                <a:cubicBezTo>
                  <a:pt x="1270000" y="3122084"/>
                  <a:pt x="1428750" y="3001434"/>
                  <a:pt x="1581150" y="2857500"/>
                </a:cubicBezTo>
                <a:cubicBezTo>
                  <a:pt x="1758950" y="2679700"/>
                  <a:pt x="1917700" y="2484967"/>
                  <a:pt x="2057400" y="2273300"/>
                </a:cubicBezTo>
                <a:cubicBezTo>
                  <a:pt x="2197100" y="2061634"/>
                  <a:pt x="2338916" y="1837267"/>
                  <a:pt x="2482850" y="1600200"/>
                </a:cubicBezTo>
                <a:cubicBezTo>
                  <a:pt x="2592916" y="1430867"/>
                  <a:pt x="2709333" y="1244600"/>
                  <a:pt x="2832100" y="1041400"/>
                </a:cubicBezTo>
                <a:cubicBezTo>
                  <a:pt x="2954866" y="838200"/>
                  <a:pt x="3033183" y="694267"/>
                  <a:pt x="3067050" y="609600"/>
                </a:cubicBezTo>
                <a:cubicBezTo>
                  <a:pt x="3185583" y="389467"/>
                  <a:pt x="3274483" y="239184"/>
                  <a:pt x="3333750" y="158750"/>
                </a:cubicBezTo>
                <a:cubicBezTo>
                  <a:pt x="3393016" y="78317"/>
                  <a:pt x="3464983" y="25400"/>
                  <a:pt x="3549650" y="0"/>
                </a:cubicBezTo>
                <a:cubicBezTo>
                  <a:pt x="3591983" y="0"/>
                  <a:pt x="3632200" y="0"/>
                  <a:pt x="3670300" y="0"/>
                </a:cubicBezTo>
                <a:cubicBezTo>
                  <a:pt x="3708400" y="0"/>
                  <a:pt x="3727450" y="0"/>
                  <a:pt x="3727450" y="0"/>
                </a:cubicBezTo>
                <a:cubicBezTo>
                  <a:pt x="3778250" y="8467"/>
                  <a:pt x="3837516" y="46567"/>
                  <a:pt x="3905250" y="114300"/>
                </a:cubicBezTo>
                <a:cubicBezTo>
                  <a:pt x="3972983" y="148167"/>
                  <a:pt x="4011083" y="179917"/>
                  <a:pt x="4019550" y="209550"/>
                </a:cubicBezTo>
                <a:cubicBezTo>
                  <a:pt x="4028016" y="239184"/>
                  <a:pt x="4032250" y="275167"/>
                  <a:pt x="4032250" y="317500"/>
                </a:cubicBezTo>
                <a:cubicBezTo>
                  <a:pt x="3998383" y="402167"/>
                  <a:pt x="3945466" y="527050"/>
                  <a:pt x="3873500" y="692150"/>
                </a:cubicBezTo>
                <a:cubicBezTo>
                  <a:pt x="3801533" y="857250"/>
                  <a:pt x="3748616" y="977900"/>
                  <a:pt x="3714750" y="1054100"/>
                </a:cubicBezTo>
                <a:cubicBezTo>
                  <a:pt x="3553883" y="1418167"/>
                  <a:pt x="3395133" y="1775884"/>
                  <a:pt x="3238500" y="2127250"/>
                </a:cubicBezTo>
                <a:cubicBezTo>
                  <a:pt x="3081866" y="2478617"/>
                  <a:pt x="2969683" y="2836334"/>
                  <a:pt x="2901950" y="3200400"/>
                </a:cubicBezTo>
                <a:cubicBezTo>
                  <a:pt x="2885016" y="3318934"/>
                  <a:pt x="2882900" y="3456517"/>
                  <a:pt x="2895600" y="3613150"/>
                </a:cubicBezTo>
                <a:cubicBezTo>
                  <a:pt x="2908300" y="3769784"/>
                  <a:pt x="2931583" y="3881967"/>
                  <a:pt x="2965450" y="3949700"/>
                </a:cubicBezTo>
                <a:cubicBezTo>
                  <a:pt x="2990850" y="4000500"/>
                  <a:pt x="3022600" y="4057650"/>
                  <a:pt x="3060700" y="4121150"/>
                </a:cubicBezTo>
                <a:cubicBezTo>
                  <a:pt x="3098800" y="4184650"/>
                  <a:pt x="3143250" y="4237567"/>
                  <a:pt x="3194050" y="4279900"/>
                </a:cubicBezTo>
                <a:cubicBezTo>
                  <a:pt x="3270250" y="4330700"/>
                  <a:pt x="3285066" y="4385734"/>
                  <a:pt x="3238500" y="4445000"/>
                </a:cubicBezTo>
                <a:cubicBezTo>
                  <a:pt x="3191933" y="4504267"/>
                  <a:pt x="3130550" y="4552950"/>
                  <a:pt x="3054350" y="4591050"/>
                </a:cubicBezTo>
                <a:cubicBezTo>
                  <a:pt x="2978150" y="4629150"/>
                  <a:pt x="2927350" y="4648200"/>
                  <a:pt x="2901950" y="4648200"/>
                </a:cubicBezTo>
                <a:close/>
                <a:moveTo>
                  <a:pt x="-1327150" y="4673600"/>
                </a:moveTo>
              </a:path>
            </a:pathLst>
          </a:custGeom>
          <a:solidFill>
            <a:srgbClr val="FFFFFF">
              <a:alpha val="100000"/>
            </a:srgbClr>
          </a:solidFill>
          <a:ln w="44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31" name="Freeform 4731"/>
          <p:cNvSpPr/>
          <p:nvPr/>
        </p:nvSpPr>
        <p:spPr>
          <a:xfrm rot="0" flipH="0" flipV="0">
            <a:off x="8281237" y="2021427"/>
            <a:ext cx="132312" cy="231510"/>
          </a:xfrm>
          <a:custGeom>
            <a:pathLst>
              <a:path w="3780367" h="6614583">
                <a:moveTo>
                  <a:pt x="1401234" y="6572250"/>
                </a:moveTo>
                <a:cubicBezTo>
                  <a:pt x="1282700" y="6538384"/>
                  <a:pt x="1185334" y="6498167"/>
                  <a:pt x="1109134" y="6451600"/>
                </a:cubicBezTo>
                <a:cubicBezTo>
                  <a:pt x="1032934" y="6405034"/>
                  <a:pt x="931334" y="6326717"/>
                  <a:pt x="804334" y="6216650"/>
                </a:cubicBezTo>
                <a:cubicBezTo>
                  <a:pt x="702734" y="6081184"/>
                  <a:pt x="624417" y="5954184"/>
                  <a:pt x="569384" y="5835650"/>
                </a:cubicBezTo>
                <a:cubicBezTo>
                  <a:pt x="514350" y="5717117"/>
                  <a:pt x="478367" y="5579534"/>
                  <a:pt x="461434" y="5422900"/>
                </a:cubicBezTo>
                <a:cubicBezTo>
                  <a:pt x="444500" y="5266267"/>
                  <a:pt x="436034" y="5065184"/>
                  <a:pt x="436034" y="4819650"/>
                </a:cubicBezTo>
                <a:cubicBezTo>
                  <a:pt x="436034" y="4718050"/>
                  <a:pt x="455084" y="4565650"/>
                  <a:pt x="493184" y="4362450"/>
                </a:cubicBezTo>
                <a:cubicBezTo>
                  <a:pt x="531284" y="4159250"/>
                  <a:pt x="577850" y="3945467"/>
                  <a:pt x="632884" y="3721100"/>
                </a:cubicBezTo>
                <a:cubicBezTo>
                  <a:pt x="687917" y="3496734"/>
                  <a:pt x="738717" y="3295650"/>
                  <a:pt x="785284" y="3117850"/>
                </a:cubicBezTo>
                <a:cubicBezTo>
                  <a:pt x="831850" y="2940050"/>
                  <a:pt x="859367" y="2825750"/>
                  <a:pt x="867834" y="2774950"/>
                </a:cubicBezTo>
                <a:cubicBezTo>
                  <a:pt x="893234" y="2664884"/>
                  <a:pt x="850900" y="2601384"/>
                  <a:pt x="740834" y="2584450"/>
                </a:cubicBezTo>
                <a:cubicBezTo>
                  <a:pt x="630767" y="2567517"/>
                  <a:pt x="510117" y="2561167"/>
                  <a:pt x="378884" y="2565400"/>
                </a:cubicBezTo>
                <a:cubicBezTo>
                  <a:pt x="247650" y="2569634"/>
                  <a:pt x="160867" y="2559050"/>
                  <a:pt x="118534" y="2533650"/>
                </a:cubicBezTo>
                <a:cubicBezTo>
                  <a:pt x="84667" y="2525184"/>
                  <a:pt x="67734" y="2510367"/>
                  <a:pt x="67734" y="2489200"/>
                </a:cubicBezTo>
                <a:cubicBezTo>
                  <a:pt x="67734" y="2468034"/>
                  <a:pt x="67734" y="2457450"/>
                  <a:pt x="67734" y="2457450"/>
                </a:cubicBezTo>
                <a:cubicBezTo>
                  <a:pt x="67734" y="2423584"/>
                  <a:pt x="65617" y="2400300"/>
                  <a:pt x="61384" y="2387600"/>
                </a:cubicBezTo>
                <a:cubicBezTo>
                  <a:pt x="57150" y="2374900"/>
                  <a:pt x="42334" y="2347384"/>
                  <a:pt x="16934" y="2305050"/>
                </a:cubicBezTo>
                <a:cubicBezTo>
                  <a:pt x="0" y="2271184"/>
                  <a:pt x="10584" y="2222500"/>
                  <a:pt x="48684" y="2159000"/>
                </a:cubicBezTo>
                <a:cubicBezTo>
                  <a:pt x="86784" y="2095500"/>
                  <a:pt x="152400" y="2055284"/>
                  <a:pt x="245534" y="2038350"/>
                </a:cubicBezTo>
                <a:cubicBezTo>
                  <a:pt x="321734" y="2021417"/>
                  <a:pt x="425450" y="2006600"/>
                  <a:pt x="556684" y="1993900"/>
                </a:cubicBezTo>
                <a:cubicBezTo>
                  <a:pt x="687917" y="1981200"/>
                  <a:pt x="821267" y="1951567"/>
                  <a:pt x="956734" y="1905000"/>
                </a:cubicBezTo>
                <a:cubicBezTo>
                  <a:pt x="1092200" y="1858434"/>
                  <a:pt x="1202267" y="1784350"/>
                  <a:pt x="1286934" y="1682750"/>
                </a:cubicBezTo>
                <a:cubicBezTo>
                  <a:pt x="1363134" y="1496484"/>
                  <a:pt x="1452034" y="1289050"/>
                  <a:pt x="1553634" y="1060450"/>
                </a:cubicBezTo>
                <a:cubicBezTo>
                  <a:pt x="1655234" y="831850"/>
                  <a:pt x="1754717" y="626534"/>
                  <a:pt x="1852084" y="444500"/>
                </a:cubicBezTo>
                <a:cubicBezTo>
                  <a:pt x="1949450" y="262467"/>
                  <a:pt x="2015067" y="150284"/>
                  <a:pt x="2048934" y="107950"/>
                </a:cubicBezTo>
                <a:cubicBezTo>
                  <a:pt x="2192867" y="31750"/>
                  <a:pt x="2298700" y="0"/>
                  <a:pt x="2366434" y="12700"/>
                </a:cubicBezTo>
                <a:cubicBezTo>
                  <a:pt x="2434167" y="25400"/>
                  <a:pt x="2510367" y="99484"/>
                  <a:pt x="2595034" y="234950"/>
                </a:cubicBezTo>
                <a:cubicBezTo>
                  <a:pt x="2637367" y="294217"/>
                  <a:pt x="2669117" y="340784"/>
                  <a:pt x="2690284" y="374650"/>
                </a:cubicBezTo>
                <a:cubicBezTo>
                  <a:pt x="2711450" y="408517"/>
                  <a:pt x="2713567" y="459317"/>
                  <a:pt x="2696634" y="527050"/>
                </a:cubicBezTo>
                <a:cubicBezTo>
                  <a:pt x="2679700" y="594784"/>
                  <a:pt x="2635250" y="700617"/>
                  <a:pt x="2563284" y="844550"/>
                </a:cubicBezTo>
                <a:cubicBezTo>
                  <a:pt x="2491317" y="988484"/>
                  <a:pt x="2383367" y="1195917"/>
                  <a:pt x="2239434" y="1466850"/>
                </a:cubicBezTo>
                <a:cubicBezTo>
                  <a:pt x="2197100" y="1551517"/>
                  <a:pt x="2159000" y="1625600"/>
                  <a:pt x="2125134" y="1689100"/>
                </a:cubicBezTo>
                <a:cubicBezTo>
                  <a:pt x="2091267" y="1752600"/>
                  <a:pt x="2074334" y="1784350"/>
                  <a:pt x="2074334" y="1784350"/>
                </a:cubicBezTo>
                <a:cubicBezTo>
                  <a:pt x="2108200" y="1792817"/>
                  <a:pt x="2159000" y="1797050"/>
                  <a:pt x="2226734" y="1797050"/>
                </a:cubicBezTo>
                <a:cubicBezTo>
                  <a:pt x="2294467" y="1797050"/>
                  <a:pt x="2379134" y="1792817"/>
                  <a:pt x="2480734" y="1784350"/>
                </a:cubicBezTo>
                <a:cubicBezTo>
                  <a:pt x="2573867" y="1767417"/>
                  <a:pt x="2692400" y="1752600"/>
                  <a:pt x="2836334" y="1739900"/>
                </a:cubicBezTo>
                <a:cubicBezTo>
                  <a:pt x="2980267" y="1727200"/>
                  <a:pt x="3094567" y="1729317"/>
                  <a:pt x="3179234" y="1746250"/>
                </a:cubicBezTo>
                <a:cubicBezTo>
                  <a:pt x="3373967" y="1746250"/>
                  <a:pt x="3517900" y="1782234"/>
                  <a:pt x="3611034" y="1854200"/>
                </a:cubicBezTo>
                <a:cubicBezTo>
                  <a:pt x="3704167" y="1926167"/>
                  <a:pt x="3754967" y="2046817"/>
                  <a:pt x="3763434" y="2216150"/>
                </a:cubicBezTo>
                <a:cubicBezTo>
                  <a:pt x="3780367" y="2309284"/>
                  <a:pt x="3761317" y="2364317"/>
                  <a:pt x="3706284" y="2381250"/>
                </a:cubicBezTo>
                <a:cubicBezTo>
                  <a:pt x="3651250" y="2398184"/>
                  <a:pt x="3509434" y="2406650"/>
                  <a:pt x="3280834" y="2406650"/>
                </a:cubicBezTo>
                <a:cubicBezTo>
                  <a:pt x="3204634" y="2406650"/>
                  <a:pt x="3086100" y="2410884"/>
                  <a:pt x="2925234" y="2419350"/>
                </a:cubicBezTo>
                <a:cubicBezTo>
                  <a:pt x="2764367" y="2427817"/>
                  <a:pt x="2597150" y="2436284"/>
                  <a:pt x="2423584" y="2444750"/>
                </a:cubicBezTo>
                <a:cubicBezTo>
                  <a:pt x="2250017" y="2453217"/>
                  <a:pt x="2101850" y="2463800"/>
                  <a:pt x="1979084" y="2476500"/>
                </a:cubicBezTo>
                <a:cubicBezTo>
                  <a:pt x="1856317" y="2489200"/>
                  <a:pt x="1794934" y="2504017"/>
                  <a:pt x="1794934" y="2520950"/>
                </a:cubicBezTo>
                <a:cubicBezTo>
                  <a:pt x="1769534" y="2537884"/>
                  <a:pt x="1729317" y="2618317"/>
                  <a:pt x="1674284" y="2762250"/>
                </a:cubicBezTo>
                <a:cubicBezTo>
                  <a:pt x="1619250" y="2906184"/>
                  <a:pt x="1564217" y="3069167"/>
                  <a:pt x="1509184" y="3251200"/>
                </a:cubicBezTo>
                <a:cubicBezTo>
                  <a:pt x="1454150" y="3433234"/>
                  <a:pt x="1405467" y="3596217"/>
                  <a:pt x="1363134" y="3740150"/>
                </a:cubicBezTo>
                <a:cubicBezTo>
                  <a:pt x="1303867" y="4028017"/>
                  <a:pt x="1259417" y="4315884"/>
                  <a:pt x="1229784" y="4603750"/>
                </a:cubicBezTo>
                <a:cubicBezTo>
                  <a:pt x="1200150" y="4891617"/>
                  <a:pt x="1193800" y="5141384"/>
                  <a:pt x="1210734" y="5353050"/>
                </a:cubicBezTo>
                <a:cubicBezTo>
                  <a:pt x="1227667" y="5564717"/>
                  <a:pt x="1274234" y="5712884"/>
                  <a:pt x="1350434" y="5797550"/>
                </a:cubicBezTo>
                <a:cubicBezTo>
                  <a:pt x="1426634" y="5873750"/>
                  <a:pt x="1574800" y="5888567"/>
                  <a:pt x="1794934" y="5842000"/>
                </a:cubicBezTo>
                <a:cubicBezTo>
                  <a:pt x="2015067" y="5795434"/>
                  <a:pt x="2192867" y="5717117"/>
                  <a:pt x="2328334" y="5607050"/>
                </a:cubicBezTo>
                <a:cubicBezTo>
                  <a:pt x="2480734" y="5480050"/>
                  <a:pt x="2605617" y="5416550"/>
                  <a:pt x="2702984" y="5416550"/>
                </a:cubicBezTo>
                <a:cubicBezTo>
                  <a:pt x="2800350" y="5416550"/>
                  <a:pt x="2855384" y="5461000"/>
                  <a:pt x="2868084" y="5549900"/>
                </a:cubicBezTo>
                <a:cubicBezTo>
                  <a:pt x="2880784" y="5638800"/>
                  <a:pt x="2832100" y="5763684"/>
                  <a:pt x="2722034" y="5924550"/>
                </a:cubicBezTo>
                <a:cubicBezTo>
                  <a:pt x="2620434" y="6076950"/>
                  <a:pt x="2493434" y="6210300"/>
                  <a:pt x="2341034" y="6324600"/>
                </a:cubicBezTo>
                <a:cubicBezTo>
                  <a:pt x="2188634" y="6438900"/>
                  <a:pt x="2029884" y="6519334"/>
                  <a:pt x="1864784" y="6565900"/>
                </a:cubicBezTo>
                <a:cubicBezTo>
                  <a:pt x="1699684" y="6612466"/>
                  <a:pt x="1545167" y="6614583"/>
                  <a:pt x="1401234" y="6572250"/>
                </a:cubicBezTo>
                <a:close/>
                <a:moveTo>
                  <a:pt x="-1430866" y="6597650"/>
                </a:moveTo>
              </a:path>
            </a:pathLst>
          </a:custGeom>
          <a:solidFill>
            <a:srgbClr val="FFFFFF">
              <a:alpha val="100000"/>
            </a:srgbClr>
          </a:solidFill>
          <a:ln w="44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32" name="Freeform 4732"/>
          <p:cNvSpPr/>
          <p:nvPr/>
        </p:nvSpPr>
        <p:spPr>
          <a:xfrm rot="0" flipH="0" flipV="0">
            <a:off x="8419773" y="2089066"/>
            <a:ext cx="172540" cy="149203"/>
          </a:xfrm>
          <a:custGeom>
            <a:pathLst>
              <a:path w="4929717" h="4262967">
                <a:moveTo>
                  <a:pt x="846667" y="4246033"/>
                </a:moveTo>
                <a:cubicBezTo>
                  <a:pt x="745067" y="4262967"/>
                  <a:pt x="635000" y="4246033"/>
                  <a:pt x="516467" y="4195233"/>
                </a:cubicBezTo>
                <a:cubicBezTo>
                  <a:pt x="397933" y="4144433"/>
                  <a:pt x="294217" y="4072467"/>
                  <a:pt x="205317" y="3979333"/>
                </a:cubicBezTo>
                <a:cubicBezTo>
                  <a:pt x="116417" y="3886200"/>
                  <a:pt x="59267" y="3788833"/>
                  <a:pt x="33867" y="3687233"/>
                </a:cubicBezTo>
                <a:cubicBezTo>
                  <a:pt x="0" y="3509433"/>
                  <a:pt x="23283" y="3287183"/>
                  <a:pt x="103717" y="3020483"/>
                </a:cubicBezTo>
                <a:cubicBezTo>
                  <a:pt x="184150" y="2753783"/>
                  <a:pt x="302683" y="2470150"/>
                  <a:pt x="459317" y="2169583"/>
                </a:cubicBezTo>
                <a:cubicBezTo>
                  <a:pt x="615950" y="1869017"/>
                  <a:pt x="793750" y="1579033"/>
                  <a:pt x="992717" y="1299633"/>
                </a:cubicBezTo>
                <a:cubicBezTo>
                  <a:pt x="1191683" y="1020233"/>
                  <a:pt x="1399117" y="776817"/>
                  <a:pt x="1615017" y="569383"/>
                </a:cubicBezTo>
                <a:cubicBezTo>
                  <a:pt x="1830917" y="361950"/>
                  <a:pt x="2032000" y="220133"/>
                  <a:pt x="2218267" y="143933"/>
                </a:cubicBezTo>
                <a:cubicBezTo>
                  <a:pt x="2311400" y="84667"/>
                  <a:pt x="2385483" y="44450"/>
                  <a:pt x="2440517" y="23283"/>
                </a:cubicBezTo>
                <a:cubicBezTo>
                  <a:pt x="2495550" y="2117"/>
                  <a:pt x="2554817" y="0"/>
                  <a:pt x="2618317" y="16933"/>
                </a:cubicBezTo>
                <a:cubicBezTo>
                  <a:pt x="2681817" y="33867"/>
                  <a:pt x="2777067" y="76200"/>
                  <a:pt x="2904067" y="143933"/>
                </a:cubicBezTo>
                <a:cubicBezTo>
                  <a:pt x="3022600" y="177800"/>
                  <a:pt x="3111500" y="215900"/>
                  <a:pt x="3170767" y="258233"/>
                </a:cubicBezTo>
                <a:cubicBezTo>
                  <a:pt x="3230033" y="300567"/>
                  <a:pt x="3306233" y="385233"/>
                  <a:pt x="3399367" y="512233"/>
                </a:cubicBezTo>
                <a:cubicBezTo>
                  <a:pt x="3467100" y="639233"/>
                  <a:pt x="3517900" y="766233"/>
                  <a:pt x="3551767" y="893233"/>
                </a:cubicBezTo>
                <a:cubicBezTo>
                  <a:pt x="3585633" y="1020233"/>
                  <a:pt x="3615267" y="1164167"/>
                  <a:pt x="3640667" y="1325033"/>
                </a:cubicBezTo>
                <a:cubicBezTo>
                  <a:pt x="3708400" y="1536700"/>
                  <a:pt x="3733800" y="1674283"/>
                  <a:pt x="3716867" y="1737783"/>
                </a:cubicBezTo>
                <a:cubicBezTo>
                  <a:pt x="3699933" y="1801283"/>
                  <a:pt x="3674533" y="1849967"/>
                  <a:pt x="3640667" y="1883833"/>
                </a:cubicBezTo>
                <a:cubicBezTo>
                  <a:pt x="3572933" y="1968500"/>
                  <a:pt x="3556000" y="2010833"/>
                  <a:pt x="3589867" y="2010833"/>
                </a:cubicBezTo>
                <a:cubicBezTo>
                  <a:pt x="3589867" y="2010833"/>
                  <a:pt x="3587750" y="2025650"/>
                  <a:pt x="3583517" y="2055283"/>
                </a:cubicBezTo>
                <a:cubicBezTo>
                  <a:pt x="3579283" y="2084917"/>
                  <a:pt x="3560233" y="2129367"/>
                  <a:pt x="3526367" y="2188633"/>
                </a:cubicBezTo>
                <a:cubicBezTo>
                  <a:pt x="3467100" y="2374900"/>
                  <a:pt x="3422650" y="2567517"/>
                  <a:pt x="3393017" y="2766483"/>
                </a:cubicBezTo>
                <a:cubicBezTo>
                  <a:pt x="3363383" y="2965450"/>
                  <a:pt x="3365500" y="3128433"/>
                  <a:pt x="3399367" y="3255433"/>
                </a:cubicBezTo>
                <a:cubicBezTo>
                  <a:pt x="3467100" y="3441700"/>
                  <a:pt x="3589867" y="3551767"/>
                  <a:pt x="3767667" y="3585633"/>
                </a:cubicBezTo>
                <a:cubicBezTo>
                  <a:pt x="3945467" y="3619500"/>
                  <a:pt x="4127500" y="3543300"/>
                  <a:pt x="4313767" y="3357033"/>
                </a:cubicBezTo>
                <a:cubicBezTo>
                  <a:pt x="4406900" y="3289300"/>
                  <a:pt x="4495800" y="3227917"/>
                  <a:pt x="4580467" y="3172883"/>
                </a:cubicBezTo>
                <a:cubicBezTo>
                  <a:pt x="4665133" y="3117850"/>
                  <a:pt x="4707467" y="3124200"/>
                  <a:pt x="4707467" y="3191933"/>
                </a:cubicBezTo>
                <a:cubicBezTo>
                  <a:pt x="4707467" y="3191933"/>
                  <a:pt x="4720167" y="3202517"/>
                  <a:pt x="4745567" y="3223683"/>
                </a:cubicBezTo>
                <a:cubicBezTo>
                  <a:pt x="4770967" y="3244850"/>
                  <a:pt x="4800600" y="3255433"/>
                  <a:pt x="4834467" y="3255433"/>
                </a:cubicBezTo>
                <a:cubicBezTo>
                  <a:pt x="4876800" y="3255433"/>
                  <a:pt x="4904317" y="3272367"/>
                  <a:pt x="4917017" y="3306233"/>
                </a:cubicBezTo>
                <a:cubicBezTo>
                  <a:pt x="4929717" y="3340100"/>
                  <a:pt x="4929717" y="3384550"/>
                  <a:pt x="4917017" y="3439583"/>
                </a:cubicBezTo>
                <a:cubicBezTo>
                  <a:pt x="4904317" y="3494617"/>
                  <a:pt x="4876800" y="3556000"/>
                  <a:pt x="4834467" y="3623733"/>
                </a:cubicBezTo>
                <a:cubicBezTo>
                  <a:pt x="4707467" y="3750733"/>
                  <a:pt x="4643967" y="3835400"/>
                  <a:pt x="4643967" y="3877733"/>
                </a:cubicBezTo>
                <a:cubicBezTo>
                  <a:pt x="4643967" y="3877733"/>
                  <a:pt x="4629150" y="3892550"/>
                  <a:pt x="4599517" y="3922183"/>
                </a:cubicBezTo>
                <a:cubicBezTo>
                  <a:pt x="4569883" y="3951817"/>
                  <a:pt x="4521200" y="3996267"/>
                  <a:pt x="4453467" y="4055533"/>
                </a:cubicBezTo>
                <a:cubicBezTo>
                  <a:pt x="4301067" y="4148667"/>
                  <a:pt x="4108450" y="4195233"/>
                  <a:pt x="3875617" y="4195233"/>
                </a:cubicBezTo>
                <a:cubicBezTo>
                  <a:pt x="3642783" y="4195233"/>
                  <a:pt x="3462867" y="4148667"/>
                  <a:pt x="3335867" y="4055533"/>
                </a:cubicBezTo>
                <a:cubicBezTo>
                  <a:pt x="3208867" y="3962400"/>
                  <a:pt x="3092450" y="3835400"/>
                  <a:pt x="2986617" y="3674533"/>
                </a:cubicBezTo>
                <a:cubicBezTo>
                  <a:pt x="2880783" y="3513667"/>
                  <a:pt x="2810933" y="3373967"/>
                  <a:pt x="2777067" y="3255433"/>
                </a:cubicBezTo>
                <a:lnTo>
                  <a:pt x="2713567" y="3128433"/>
                </a:lnTo>
                <a:lnTo>
                  <a:pt x="2345267" y="3369733"/>
                </a:lnTo>
                <a:cubicBezTo>
                  <a:pt x="2252133" y="3462867"/>
                  <a:pt x="2152650" y="3551767"/>
                  <a:pt x="2046817" y="3636433"/>
                </a:cubicBezTo>
                <a:cubicBezTo>
                  <a:pt x="1940983" y="3721100"/>
                  <a:pt x="1871133" y="3780367"/>
                  <a:pt x="1837267" y="3814233"/>
                </a:cubicBezTo>
                <a:cubicBezTo>
                  <a:pt x="1811867" y="3848100"/>
                  <a:pt x="1784350" y="3877733"/>
                  <a:pt x="1754717" y="3903133"/>
                </a:cubicBezTo>
                <a:cubicBezTo>
                  <a:pt x="1725083" y="3928533"/>
                  <a:pt x="1693333" y="3941233"/>
                  <a:pt x="1659467" y="3941233"/>
                </a:cubicBezTo>
                <a:cubicBezTo>
                  <a:pt x="1625600" y="3941233"/>
                  <a:pt x="1595967" y="3941233"/>
                  <a:pt x="1570567" y="3941233"/>
                </a:cubicBezTo>
                <a:cubicBezTo>
                  <a:pt x="1545167" y="3941233"/>
                  <a:pt x="1532467" y="3941233"/>
                  <a:pt x="1532467" y="3941233"/>
                </a:cubicBezTo>
                <a:cubicBezTo>
                  <a:pt x="1532467" y="3975100"/>
                  <a:pt x="1492250" y="4017433"/>
                  <a:pt x="1411817" y="4068233"/>
                </a:cubicBezTo>
                <a:cubicBezTo>
                  <a:pt x="1331383" y="4119033"/>
                  <a:pt x="1238250" y="4161367"/>
                  <a:pt x="1132417" y="4195233"/>
                </a:cubicBezTo>
                <a:cubicBezTo>
                  <a:pt x="1026583" y="4229100"/>
                  <a:pt x="931333" y="4246033"/>
                  <a:pt x="846667" y="4246033"/>
                </a:cubicBezTo>
                <a:close/>
                <a:moveTo>
                  <a:pt x="-791633" y="4665133"/>
                </a:moveTo>
                <a:moveTo>
                  <a:pt x="719667" y="3560233"/>
                </a:moveTo>
                <a:cubicBezTo>
                  <a:pt x="770467" y="3560233"/>
                  <a:pt x="861483" y="3520017"/>
                  <a:pt x="992717" y="3439583"/>
                </a:cubicBezTo>
                <a:cubicBezTo>
                  <a:pt x="1123950" y="3359150"/>
                  <a:pt x="1272117" y="3263900"/>
                  <a:pt x="1437217" y="3153833"/>
                </a:cubicBezTo>
                <a:cubicBezTo>
                  <a:pt x="1602317" y="3043767"/>
                  <a:pt x="1750483" y="2933700"/>
                  <a:pt x="1881717" y="2823633"/>
                </a:cubicBezTo>
                <a:cubicBezTo>
                  <a:pt x="2012950" y="2713567"/>
                  <a:pt x="2103967" y="2628900"/>
                  <a:pt x="2154767" y="2569633"/>
                </a:cubicBezTo>
                <a:cubicBezTo>
                  <a:pt x="2188633" y="2535767"/>
                  <a:pt x="2243667" y="2478617"/>
                  <a:pt x="2319867" y="2398183"/>
                </a:cubicBezTo>
                <a:cubicBezTo>
                  <a:pt x="2396067" y="2317750"/>
                  <a:pt x="2463800" y="2247900"/>
                  <a:pt x="2523067" y="2188633"/>
                </a:cubicBezTo>
                <a:cubicBezTo>
                  <a:pt x="2717800" y="1968500"/>
                  <a:pt x="2853267" y="1725083"/>
                  <a:pt x="2929467" y="1458383"/>
                </a:cubicBezTo>
                <a:cubicBezTo>
                  <a:pt x="3005667" y="1191683"/>
                  <a:pt x="2997200" y="982133"/>
                  <a:pt x="2904067" y="829733"/>
                </a:cubicBezTo>
                <a:cubicBezTo>
                  <a:pt x="2870200" y="736600"/>
                  <a:pt x="2827867" y="685800"/>
                  <a:pt x="2777067" y="677333"/>
                </a:cubicBezTo>
                <a:cubicBezTo>
                  <a:pt x="2726267" y="668867"/>
                  <a:pt x="2620433" y="698500"/>
                  <a:pt x="2459567" y="766233"/>
                </a:cubicBezTo>
                <a:cubicBezTo>
                  <a:pt x="2357967" y="825500"/>
                  <a:pt x="2233083" y="937683"/>
                  <a:pt x="2084917" y="1102783"/>
                </a:cubicBezTo>
                <a:cubicBezTo>
                  <a:pt x="1936750" y="1267883"/>
                  <a:pt x="1780117" y="1458383"/>
                  <a:pt x="1615017" y="1674283"/>
                </a:cubicBezTo>
                <a:cubicBezTo>
                  <a:pt x="1449917" y="1890183"/>
                  <a:pt x="1295400" y="2112433"/>
                  <a:pt x="1151467" y="2341033"/>
                </a:cubicBezTo>
                <a:cubicBezTo>
                  <a:pt x="1007533" y="2569633"/>
                  <a:pt x="889000" y="2781300"/>
                  <a:pt x="795867" y="2976033"/>
                </a:cubicBezTo>
                <a:cubicBezTo>
                  <a:pt x="702733" y="3170767"/>
                  <a:pt x="656167" y="3323167"/>
                  <a:pt x="656167" y="3433233"/>
                </a:cubicBezTo>
                <a:cubicBezTo>
                  <a:pt x="656167" y="3467100"/>
                  <a:pt x="666750" y="3496733"/>
                  <a:pt x="687917" y="3522133"/>
                </a:cubicBezTo>
                <a:cubicBezTo>
                  <a:pt x="709083" y="3547533"/>
                  <a:pt x="719667" y="3560233"/>
                  <a:pt x="719667" y="3560233"/>
                </a:cubicBezTo>
                <a:close/>
                <a:moveTo>
                  <a:pt x="-105833" y="4665133"/>
                </a:moveTo>
              </a:path>
            </a:pathLst>
          </a:custGeom>
          <a:solidFill>
            <a:srgbClr val="FFFFFF">
              <a:alpha val="100000"/>
            </a:srgbClr>
          </a:solidFill>
          <a:ln w="44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33" name="Freeform 4733"/>
          <p:cNvSpPr/>
          <p:nvPr/>
        </p:nvSpPr>
        <p:spPr>
          <a:xfrm rot="0" flipH="0" flipV="0">
            <a:off x="8596387" y="2080768"/>
            <a:ext cx="184171" cy="162094"/>
          </a:xfrm>
          <a:custGeom>
            <a:pathLst>
              <a:path w="5262034" h="4631267">
                <a:moveTo>
                  <a:pt x="309034" y="4445000"/>
                </a:moveTo>
                <a:cubicBezTo>
                  <a:pt x="275167" y="4377267"/>
                  <a:pt x="232834" y="4324350"/>
                  <a:pt x="182034" y="4286250"/>
                </a:cubicBezTo>
                <a:cubicBezTo>
                  <a:pt x="131234" y="4248150"/>
                  <a:pt x="105834" y="4212167"/>
                  <a:pt x="105834" y="4178300"/>
                </a:cubicBezTo>
                <a:cubicBezTo>
                  <a:pt x="105834" y="4144434"/>
                  <a:pt x="103717" y="4108450"/>
                  <a:pt x="99484" y="4070350"/>
                </a:cubicBezTo>
                <a:cubicBezTo>
                  <a:pt x="95250" y="4032250"/>
                  <a:pt x="76200" y="3996267"/>
                  <a:pt x="42334" y="3962400"/>
                </a:cubicBezTo>
                <a:cubicBezTo>
                  <a:pt x="0" y="3911600"/>
                  <a:pt x="4234" y="3795184"/>
                  <a:pt x="55034" y="3613150"/>
                </a:cubicBezTo>
                <a:cubicBezTo>
                  <a:pt x="105834" y="3431117"/>
                  <a:pt x="190500" y="3206750"/>
                  <a:pt x="309034" y="2940050"/>
                </a:cubicBezTo>
                <a:cubicBezTo>
                  <a:pt x="427567" y="2673350"/>
                  <a:pt x="567267" y="2391834"/>
                  <a:pt x="728134" y="2095500"/>
                </a:cubicBezTo>
                <a:cubicBezTo>
                  <a:pt x="795867" y="2027767"/>
                  <a:pt x="863600" y="1938867"/>
                  <a:pt x="931334" y="1828800"/>
                </a:cubicBezTo>
                <a:cubicBezTo>
                  <a:pt x="999067" y="1718734"/>
                  <a:pt x="1049867" y="1646767"/>
                  <a:pt x="1083734" y="1612900"/>
                </a:cubicBezTo>
                <a:cubicBezTo>
                  <a:pt x="1083734" y="1579034"/>
                  <a:pt x="1096434" y="1547284"/>
                  <a:pt x="1121834" y="1517650"/>
                </a:cubicBezTo>
                <a:cubicBezTo>
                  <a:pt x="1147234" y="1488017"/>
                  <a:pt x="1176867" y="1473200"/>
                  <a:pt x="1210734" y="1473200"/>
                </a:cubicBezTo>
                <a:lnTo>
                  <a:pt x="1210734" y="1397000"/>
                </a:lnTo>
                <a:cubicBezTo>
                  <a:pt x="1210734" y="1354667"/>
                  <a:pt x="1250950" y="1282700"/>
                  <a:pt x="1331384" y="1181100"/>
                </a:cubicBezTo>
                <a:cubicBezTo>
                  <a:pt x="1411817" y="1079500"/>
                  <a:pt x="1511300" y="967317"/>
                  <a:pt x="1629834" y="844550"/>
                </a:cubicBezTo>
                <a:cubicBezTo>
                  <a:pt x="1748367" y="721784"/>
                  <a:pt x="1871134" y="603250"/>
                  <a:pt x="1998134" y="488950"/>
                </a:cubicBezTo>
                <a:cubicBezTo>
                  <a:pt x="2125134" y="374650"/>
                  <a:pt x="2230967" y="292100"/>
                  <a:pt x="2315634" y="241300"/>
                </a:cubicBezTo>
                <a:cubicBezTo>
                  <a:pt x="2493434" y="122767"/>
                  <a:pt x="2677584" y="50800"/>
                  <a:pt x="2868084" y="25400"/>
                </a:cubicBezTo>
                <a:cubicBezTo>
                  <a:pt x="3058584" y="0"/>
                  <a:pt x="3221567" y="42334"/>
                  <a:pt x="3357034" y="152400"/>
                </a:cubicBezTo>
                <a:cubicBezTo>
                  <a:pt x="3382434" y="177800"/>
                  <a:pt x="3424767" y="220134"/>
                  <a:pt x="3484034" y="279400"/>
                </a:cubicBezTo>
                <a:cubicBezTo>
                  <a:pt x="3543300" y="338667"/>
                  <a:pt x="3613150" y="404284"/>
                  <a:pt x="3693584" y="476250"/>
                </a:cubicBezTo>
                <a:cubicBezTo>
                  <a:pt x="3774017" y="548217"/>
                  <a:pt x="3856567" y="622300"/>
                  <a:pt x="3941234" y="698500"/>
                </a:cubicBezTo>
                <a:lnTo>
                  <a:pt x="4411134" y="1117600"/>
                </a:lnTo>
                <a:lnTo>
                  <a:pt x="4182534" y="1752600"/>
                </a:lnTo>
                <a:cubicBezTo>
                  <a:pt x="4072467" y="2091267"/>
                  <a:pt x="4044950" y="2387600"/>
                  <a:pt x="4099984" y="2641600"/>
                </a:cubicBezTo>
                <a:cubicBezTo>
                  <a:pt x="4155017" y="2895600"/>
                  <a:pt x="4237567" y="3115734"/>
                  <a:pt x="4347634" y="3302000"/>
                </a:cubicBezTo>
                <a:cubicBezTo>
                  <a:pt x="4389967" y="3395134"/>
                  <a:pt x="4476750" y="3484034"/>
                  <a:pt x="4607984" y="3568700"/>
                </a:cubicBezTo>
                <a:cubicBezTo>
                  <a:pt x="4739217" y="3653367"/>
                  <a:pt x="4864100" y="3704167"/>
                  <a:pt x="4982634" y="3721100"/>
                </a:cubicBezTo>
                <a:cubicBezTo>
                  <a:pt x="5050367" y="3729567"/>
                  <a:pt x="5113867" y="3754967"/>
                  <a:pt x="5173134" y="3797300"/>
                </a:cubicBezTo>
                <a:cubicBezTo>
                  <a:pt x="5232400" y="3839634"/>
                  <a:pt x="5262034" y="3907367"/>
                  <a:pt x="5262034" y="4000500"/>
                </a:cubicBezTo>
                <a:cubicBezTo>
                  <a:pt x="5262034" y="4085167"/>
                  <a:pt x="5245100" y="4152900"/>
                  <a:pt x="5211234" y="4203700"/>
                </a:cubicBezTo>
                <a:cubicBezTo>
                  <a:pt x="5177367" y="4254500"/>
                  <a:pt x="5118100" y="4288367"/>
                  <a:pt x="5033434" y="4305300"/>
                </a:cubicBezTo>
                <a:cubicBezTo>
                  <a:pt x="4754034" y="4339167"/>
                  <a:pt x="4493684" y="4271434"/>
                  <a:pt x="4252384" y="4102100"/>
                </a:cubicBezTo>
                <a:cubicBezTo>
                  <a:pt x="4011084" y="3932767"/>
                  <a:pt x="3788834" y="3653367"/>
                  <a:pt x="3585634" y="3263900"/>
                </a:cubicBezTo>
                <a:cubicBezTo>
                  <a:pt x="3551767" y="3213100"/>
                  <a:pt x="3507317" y="3117850"/>
                  <a:pt x="3452284" y="2978150"/>
                </a:cubicBezTo>
                <a:cubicBezTo>
                  <a:pt x="3397250" y="2838450"/>
                  <a:pt x="3365500" y="2747434"/>
                  <a:pt x="3357034" y="2705100"/>
                </a:cubicBezTo>
                <a:cubicBezTo>
                  <a:pt x="3323167" y="2747434"/>
                  <a:pt x="3259667" y="2825750"/>
                  <a:pt x="3166534" y="2940050"/>
                </a:cubicBezTo>
                <a:cubicBezTo>
                  <a:pt x="3073400" y="3054350"/>
                  <a:pt x="3001434" y="3136900"/>
                  <a:pt x="2950634" y="3187700"/>
                </a:cubicBezTo>
                <a:cubicBezTo>
                  <a:pt x="2349500" y="3797300"/>
                  <a:pt x="1830917" y="4205817"/>
                  <a:pt x="1394884" y="4413250"/>
                </a:cubicBezTo>
                <a:cubicBezTo>
                  <a:pt x="958850" y="4620684"/>
                  <a:pt x="596900" y="4631267"/>
                  <a:pt x="309034" y="4445000"/>
                </a:cubicBezTo>
                <a:close/>
                <a:moveTo>
                  <a:pt x="-592666" y="4902200"/>
                </a:moveTo>
                <a:moveTo>
                  <a:pt x="766234" y="3733800"/>
                </a:moveTo>
                <a:cubicBezTo>
                  <a:pt x="766234" y="3793067"/>
                  <a:pt x="857250" y="3790950"/>
                  <a:pt x="1039284" y="3727450"/>
                </a:cubicBezTo>
                <a:cubicBezTo>
                  <a:pt x="1221317" y="3663950"/>
                  <a:pt x="1418167" y="3547534"/>
                  <a:pt x="1629834" y="3378200"/>
                </a:cubicBezTo>
                <a:cubicBezTo>
                  <a:pt x="1917700" y="3132667"/>
                  <a:pt x="2207684" y="2861734"/>
                  <a:pt x="2499784" y="2565400"/>
                </a:cubicBezTo>
                <a:cubicBezTo>
                  <a:pt x="2791884" y="2269067"/>
                  <a:pt x="3026834" y="1993900"/>
                  <a:pt x="3204634" y="1739900"/>
                </a:cubicBezTo>
                <a:lnTo>
                  <a:pt x="3484034" y="1282700"/>
                </a:lnTo>
                <a:cubicBezTo>
                  <a:pt x="3399367" y="1087967"/>
                  <a:pt x="3308350" y="954617"/>
                  <a:pt x="3210984" y="882650"/>
                </a:cubicBezTo>
                <a:cubicBezTo>
                  <a:pt x="3113617" y="810684"/>
                  <a:pt x="3031067" y="774700"/>
                  <a:pt x="2963334" y="774700"/>
                </a:cubicBezTo>
                <a:cubicBezTo>
                  <a:pt x="2853267" y="774700"/>
                  <a:pt x="2690284" y="876300"/>
                  <a:pt x="2474384" y="1079500"/>
                </a:cubicBezTo>
                <a:cubicBezTo>
                  <a:pt x="2258484" y="1282700"/>
                  <a:pt x="2027767" y="1553634"/>
                  <a:pt x="1782234" y="1892300"/>
                </a:cubicBezTo>
                <a:cubicBezTo>
                  <a:pt x="1536700" y="2230967"/>
                  <a:pt x="1303867" y="2603500"/>
                  <a:pt x="1083734" y="3009900"/>
                </a:cubicBezTo>
                <a:cubicBezTo>
                  <a:pt x="999067" y="3179234"/>
                  <a:pt x="924984" y="3342217"/>
                  <a:pt x="861484" y="3498850"/>
                </a:cubicBezTo>
                <a:cubicBezTo>
                  <a:pt x="797984" y="3655484"/>
                  <a:pt x="766234" y="3733800"/>
                  <a:pt x="766234" y="3733800"/>
                </a:cubicBezTo>
                <a:close/>
                <a:moveTo>
                  <a:pt x="118534" y="4902200"/>
                </a:moveTo>
              </a:path>
            </a:pathLst>
          </a:custGeom>
          <a:solidFill>
            <a:srgbClr val="FFFFFF">
              <a:alpha val="100000"/>
            </a:srgbClr>
          </a:solidFill>
          <a:ln w="44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34" name="Freeform 4734"/>
          <p:cNvSpPr/>
          <p:nvPr/>
        </p:nvSpPr>
        <p:spPr>
          <a:xfrm rot="0" flipH="0" flipV="0">
            <a:off x="8805006" y="2085213"/>
            <a:ext cx="169799" cy="147574"/>
          </a:xfrm>
          <a:custGeom>
            <a:pathLst>
              <a:path w="4851400" h="4216400">
                <a:moveTo>
                  <a:pt x="419100" y="4216400"/>
                </a:moveTo>
                <a:cubicBezTo>
                  <a:pt x="385233" y="4216400"/>
                  <a:pt x="336550" y="4193117"/>
                  <a:pt x="273050" y="4146550"/>
                </a:cubicBezTo>
                <a:cubicBezTo>
                  <a:pt x="209550" y="4099984"/>
                  <a:pt x="160866" y="4059767"/>
                  <a:pt x="127000" y="4025900"/>
                </a:cubicBezTo>
                <a:cubicBezTo>
                  <a:pt x="67733" y="3958167"/>
                  <a:pt x="31750" y="3890434"/>
                  <a:pt x="19050" y="3822700"/>
                </a:cubicBezTo>
                <a:cubicBezTo>
                  <a:pt x="6350" y="3754967"/>
                  <a:pt x="0" y="3602567"/>
                  <a:pt x="0" y="3365500"/>
                </a:cubicBezTo>
                <a:cubicBezTo>
                  <a:pt x="0" y="3094567"/>
                  <a:pt x="55033" y="2800350"/>
                  <a:pt x="165100" y="2482850"/>
                </a:cubicBezTo>
                <a:cubicBezTo>
                  <a:pt x="275166" y="2165350"/>
                  <a:pt x="461433" y="1718734"/>
                  <a:pt x="723900" y="1143000"/>
                </a:cubicBezTo>
                <a:lnTo>
                  <a:pt x="1143000" y="254000"/>
                </a:lnTo>
                <a:cubicBezTo>
                  <a:pt x="1176866" y="186267"/>
                  <a:pt x="1208616" y="135467"/>
                  <a:pt x="1238250" y="101600"/>
                </a:cubicBezTo>
                <a:cubicBezTo>
                  <a:pt x="1267883" y="67734"/>
                  <a:pt x="1295400" y="33867"/>
                  <a:pt x="1320800" y="0"/>
                </a:cubicBezTo>
                <a:cubicBezTo>
                  <a:pt x="1354666" y="0"/>
                  <a:pt x="1384300" y="0"/>
                  <a:pt x="1409700" y="0"/>
                </a:cubicBezTo>
                <a:cubicBezTo>
                  <a:pt x="1435100" y="0"/>
                  <a:pt x="1447800" y="0"/>
                  <a:pt x="1447800" y="0"/>
                </a:cubicBezTo>
                <a:cubicBezTo>
                  <a:pt x="1515533" y="0"/>
                  <a:pt x="1583266" y="40217"/>
                  <a:pt x="1651000" y="120650"/>
                </a:cubicBezTo>
                <a:cubicBezTo>
                  <a:pt x="1718733" y="201084"/>
                  <a:pt x="1769533" y="287867"/>
                  <a:pt x="1803400" y="381000"/>
                </a:cubicBezTo>
                <a:cubicBezTo>
                  <a:pt x="1803400" y="491067"/>
                  <a:pt x="1788583" y="605367"/>
                  <a:pt x="1758950" y="723900"/>
                </a:cubicBezTo>
                <a:cubicBezTo>
                  <a:pt x="1729316" y="842434"/>
                  <a:pt x="1625600" y="1020234"/>
                  <a:pt x="1447800" y="1257300"/>
                </a:cubicBezTo>
                <a:cubicBezTo>
                  <a:pt x="1388533" y="1350434"/>
                  <a:pt x="1310216" y="1507067"/>
                  <a:pt x="1212850" y="1727200"/>
                </a:cubicBezTo>
                <a:cubicBezTo>
                  <a:pt x="1115483" y="1947334"/>
                  <a:pt x="1049866" y="2137834"/>
                  <a:pt x="1016000" y="2298700"/>
                </a:cubicBezTo>
                <a:cubicBezTo>
                  <a:pt x="1007533" y="2307167"/>
                  <a:pt x="990600" y="2343150"/>
                  <a:pt x="965200" y="2406650"/>
                </a:cubicBezTo>
                <a:cubicBezTo>
                  <a:pt x="939800" y="2470150"/>
                  <a:pt x="912283" y="2540000"/>
                  <a:pt x="882650" y="2616200"/>
                </a:cubicBezTo>
                <a:cubicBezTo>
                  <a:pt x="853016" y="2692400"/>
                  <a:pt x="821266" y="2764367"/>
                  <a:pt x="787400" y="2832100"/>
                </a:cubicBezTo>
                <a:lnTo>
                  <a:pt x="723900" y="3111500"/>
                </a:lnTo>
                <a:lnTo>
                  <a:pt x="1574800" y="2235200"/>
                </a:lnTo>
                <a:cubicBezTo>
                  <a:pt x="1972733" y="1837267"/>
                  <a:pt x="2294466" y="1553634"/>
                  <a:pt x="2540000" y="1384300"/>
                </a:cubicBezTo>
                <a:cubicBezTo>
                  <a:pt x="2785533" y="1214967"/>
                  <a:pt x="2980266" y="1143000"/>
                  <a:pt x="3124200" y="1168400"/>
                </a:cubicBezTo>
                <a:cubicBezTo>
                  <a:pt x="3268133" y="1193800"/>
                  <a:pt x="3390900" y="1308100"/>
                  <a:pt x="3492500" y="1511300"/>
                </a:cubicBezTo>
                <a:cubicBezTo>
                  <a:pt x="3551766" y="1604434"/>
                  <a:pt x="3596216" y="1686984"/>
                  <a:pt x="3625850" y="1758950"/>
                </a:cubicBezTo>
                <a:cubicBezTo>
                  <a:pt x="3655483" y="1830917"/>
                  <a:pt x="3674533" y="1926167"/>
                  <a:pt x="3683000" y="2044700"/>
                </a:cubicBezTo>
                <a:cubicBezTo>
                  <a:pt x="3691466" y="2163234"/>
                  <a:pt x="3683000" y="2341034"/>
                  <a:pt x="3657600" y="2578100"/>
                </a:cubicBezTo>
                <a:lnTo>
                  <a:pt x="3657600" y="3365500"/>
                </a:lnTo>
                <a:cubicBezTo>
                  <a:pt x="3784600" y="3331634"/>
                  <a:pt x="3886200" y="3299884"/>
                  <a:pt x="3962400" y="3270250"/>
                </a:cubicBezTo>
                <a:cubicBezTo>
                  <a:pt x="4038600" y="3240617"/>
                  <a:pt x="4119033" y="3208867"/>
                  <a:pt x="4203700" y="3175000"/>
                </a:cubicBezTo>
                <a:cubicBezTo>
                  <a:pt x="4279900" y="3141134"/>
                  <a:pt x="4368800" y="3109384"/>
                  <a:pt x="4470400" y="3079750"/>
                </a:cubicBezTo>
                <a:cubicBezTo>
                  <a:pt x="4572000" y="3050117"/>
                  <a:pt x="4699000" y="3031067"/>
                  <a:pt x="4851400" y="3022600"/>
                </a:cubicBezTo>
                <a:cubicBezTo>
                  <a:pt x="4842933" y="3132667"/>
                  <a:pt x="4804833" y="3249084"/>
                  <a:pt x="4737100" y="3371850"/>
                </a:cubicBezTo>
                <a:cubicBezTo>
                  <a:pt x="4669366" y="3494617"/>
                  <a:pt x="4584700" y="3611034"/>
                  <a:pt x="4483100" y="3721100"/>
                </a:cubicBezTo>
                <a:cubicBezTo>
                  <a:pt x="4381500" y="3831167"/>
                  <a:pt x="4269316" y="3920067"/>
                  <a:pt x="4146550" y="3987800"/>
                </a:cubicBezTo>
                <a:cubicBezTo>
                  <a:pt x="4023783" y="4055534"/>
                  <a:pt x="3903133" y="4089400"/>
                  <a:pt x="3784600" y="4089400"/>
                </a:cubicBezTo>
                <a:cubicBezTo>
                  <a:pt x="3674533" y="4089400"/>
                  <a:pt x="3551766" y="4034367"/>
                  <a:pt x="3416300" y="3924300"/>
                </a:cubicBezTo>
                <a:cubicBezTo>
                  <a:pt x="3280833" y="3814234"/>
                  <a:pt x="3183466" y="3691467"/>
                  <a:pt x="3124200" y="3556000"/>
                </a:cubicBezTo>
                <a:cubicBezTo>
                  <a:pt x="3090333" y="3462867"/>
                  <a:pt x="3071283" y="3361267"/>
                  <a:pt x="3067050" y="3251200"/>
                </a:cubicBezTo>
                <a:cubicBezTo>
                  <a:pt x="3062816" y="3141134"/>
                  <a:pt x="3060700" y="2937934"/>
                  <a:pt x="3060700" y="2641600"/>
                </a:cubicBezTo>
                <a:lnTo>
                  <a:pt x="3060700" y="2171700"/>
                </a:lnTo>
                <a:cubicBezTo>
                  <a:pt x="3060700" y="2036234"/>
                  <a:pt x="3020483" y="1996017"/>
                  <a:pt x="2940050" y="2051050"/>
                </a:cubicBezTo>
                <a:cubicBezTo>
                  <a:pt x="2859616" y="2106084"/>
                  <a:pt x="2794000" y="2154767"/>
                  <a:pt x="2743200" y="2197100"/>
                </a:cubicBezTo>
                <a:cubicBezTo>
                  <a:pt x="2616200" y="2307167"/>
                  <a:pt x="2482850" y="2434167"/>
                  <a:pt x="2343150" y="2578100"/>
                </a:cubicBezTo>
                <a:cubicBezTo>
                  <a:pt x="2203450" y="2722034"/>
                  <a:pt x="2061633" y="2870200"/>
                  <a:pt x="1917700" y="3022600"/>
                </a:cubicBezTo>
                <a:cubicBezTo>
                  <a:pt x="1528233" y="3429000"/>
                  <a:pt x="1204383" y="3729567"/>
                  <a:pt x="946150" y="3924300"/>
                </a:cubicBezTo>
                <a:cubicBezTo>
                  <a:pt x="687916" y="4119034"/>
                  <a:pt x="512233" y="4216400"/>
                  <a:pt x="419100" y="4216400"/>
                </a:cubicBezTo>
                <a:close/>
                <a:moveTo>
                  <a:pt x="-901700" y="4775200"/>
                </a:moveTo>
              </a:path>
            </a:pathLst>
          </a:custGeom>
          <a:solidFill>
            <a:srgbClr val="FFFFFF">
              <a:alpha val="100000"/>
            </a:srgbClr>
          </a:solidFill>
          <a:ln w="44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35" name="Freeform 4735"/>
          <p:cNvSpPr/>
          <p:nvPr/>
        </p:nvSpPr>
        <p:spPr>
          <a:xfrm rot="0" flipH="0" flipV="0">
            <a:off x="9112674" y="2005277"/>
            <a:ext cx="131942" cy="245438"/>
          </a:xfrm>
          <a:custGeom>
            <a:pathLst>
              <a:path w="3769784" h="7012517">
                <a:moveTo>
                  <a:pt x="810684" y="6970183"/>
                </a:moveTo>
                <a:cubicBezTo>
                  <a:pt x="717550" y="6953250"/>
                  <a:pt x="622300" y="6904567"/>
                  <a:pt x="524934" y="6824133"/>
                </a:cubicBezTo>
                <a:cubicBezTo>
                  <a:pt x="427567" y="6743700"/>
                  <a:pt x="342900" y="6650567"/>
                  <a:pt x="270934" y="6544733"/>
                </a:cubicBezTo>
                <a:cubicBezTo>
                  <a:pt x="198967" y="6438900"/>
                  <a:pt x="150284" y="6343650"/>
                  <a:pt x="124884" y="6258983"/>
                </a:cubicBezTo>
                <a:cubicBezTo>
                  <a:pt x="124884" y="6242050"/>
                  <a:pt x="114300" y="6220883"/>
                  <a:pt x="93134" y="6195483"/>
                </a:cubicBezTo>
                <a:cubicBezTo>
                  <a:pt x="71967" y="6170083"/>
                  <a:pt x="61384" y="6157383"/>
                  <a:pt x="61384" y="6157383"/>
                </a:cubicBezTo>
                <a:cubicBezTo>
                  <a:pt x="27517" y="6131983"/>
                  <a:pt x="8467" y="6019800"/>
                  <a:pt x="4234" y="5820833"/>
                </a:cubicBezTo>
                <a:cubicBezTo>
                  <a:pt x="0" y="5621867"/>
                  <a:pt x="10584" y="5399617"/>
                  <a:pt x="35984" y="5154083"/>
                </a:cubicBezTo>
                <a:cubicBezTo>
                  <a:pt x="61384" y="4908550"/>
                  <a:pt x="91017" y="4713817"/>
                  <a:pt x="124884" y="4569883"/>
                </a:cubicBezTo>
                <a:cubicBezTo>
                  <a:pt x="167217" y="4434417"/>
                  <a:pt x="230717" y="4250267"/>
                  <a:pt x="315384" y="4017433"/>
                </a:cubicBezTo>
                <a:cubicBezTo>
                  <a:pt x="400050" y="3784600"/>
                  <a:pt x="472017" y="3575050"/>
                  <a:pt x="531284" y="3388783"/>
                </a:cubicBezTo>
                <a:lnTo>
                  <a:pt x="874184" y="2652183"/>
                </a:lnTo>
                <a:lnTo>
                  <a:pt x="366184" y="2512483"/>
                </a:lnTo>
                <a:cubicBezTo>
                  <a:pt x="306917" y="2495550"/>
                  <a:pt x="258234" y="2461683"/>
                  <a:pt x="220134" y="2410883"/>
                </a:cubicBezTo>
                <a:cubicBezTo>
                  <a:pt x="182034" y="2360083"/>
                  <a:pt x="162984" y="2317750"/>
                  <a:pt x="162984" y="2283883"/>
                </a:cubicBezTo>
                <a:cubicBezTo>
                  <a:pt x="162984" y="2216150"/>
                  <a:pt x="201084" y="2133600"/>
                  <a:pt x="277284" y="2036233"/>
                </a:cubicBezTo>
                <a:cubicBezTo>
                  <a:pt x="353484" y="1938867"/>
                  <a:pt x="408517" y="1890183"/>
                  <a:pt x="442384" y="1890183"/>
                </a:cubicBezTo>
                <a:cubicBezTo>
                  <a:pt x="484717" y="1898650"/>
                  <a:pt x="563034" y="1902883"/>
                  <a:pt x="677334" y="1902883"/>
                </a:cubicBezTo>
                <a:cubicBezTo>
                  <a:pt x="791634" y="1902883"/>
                  <a:pt x="903817" y="1898650"/>
                  <a:pt x="1013884" y="1890183"/>
                </a:cubicBezTo>
                <a:cubicBezTo>
                  <a:pt x="1123950" y="1881717"/>
                  <a:pt x="1191684" y="1873250"/>
                  <a:pt x="1217084" y="1864783"/>
                </a:cubicBezTo>
                <a:cubicBezTo>
                  <a:pt x="1250950" y="1847850"/>
                  <a:pt x="1284817" y="1824567"/>
                  <a:pt x="1318684" y="1794933"/>
                </a:cubicBezTo>
                <a:cubicBezTo>
                  <a:pt x="1352550" y="1765300"/>
                  <a:pt x="1377950" y="1720850"/>
                  <a:pt x="1394884" y="1661583"/>
                </a:cubicBezTo>
                <a:cubicBezTo>
                  <a:pt x="1437217" y="1568450"/>
                  <a:pt x="1475317" y="1481667"/>
                  <a:pt x="1509184" y="1401233"/>
                </a:cubicBezTo>
                <a:cubicBezTo>
                  <a:pt x="1543050" y="1320800"/>
                  <a:pt x="1589617" y="1229783"/>
                  <a:pt x="1648884" y="1128183"/>
                </a:cubicBezTo>
                <a:cubicBezTo>
                  <a:pt x="1708150" y="1018117"/>
                  <a:pt x="1756834" y="924983"/>
                  <a:pt x="1794934" y="848783"/>
                </a:cubicBezTo>
                <a:cubicBezTo>
                  <a:pt x="1833034" y="772583"/>
                  <a:pt x="1894417" y="666750"/>
                  <a:pt x="1979084" y="531283"/>
                </a:cubicBezTo>
                <a:cubicBezTo>
                  <a:pt x="2021417" y="472017"/>
                  <a:pt x="2067984" y="400050"/>
                  <a:pt x="2118784" y="315383"/>
                </a:cubicBezTo>
                <a:cubicBezTo>
                  <a:pt x="2169584" y="230717"/>
                  <a:pt x="2233084" y="158750"/>
                  <a:pt x="2309284" y="99483"/>
                </a:cubicBezTo>
                <a:cubicBezTo>
                  <a:pt x="2385484" y="31750"/>
                  <a:pt x="2463800" y="0"/>
                  <a:pt x="2544234" y="4233"/>
                </a:cubicBezTo>
                <a:cubicBezTo>
                  <a:pt x="2624667" y="8467"/>
                  <a:pt x="2728384" y="65617"/>
                  <a:pt x="2855384" y="175683"/>
                </a:cubicBezTo>
                <a:cubicBezTo>
                  <a:pt x="2923117" y="260350"/>
                  <a:pt x="2961217" y="323850"/>
                  <a:pt x="2969684" y="366183"/>
                </a:cubicBezTo>
                <a:cubicBezTo>
                  <a:pt x="2978150" y="408517"/>
                  <a:pt x="2944284" y="488950"/>
                  <a:pt x="2868084" y="607483"/>
                </a:cubicBezTo>
                <a:cubicBezTo>
                  <a:pt x="2800350" y="751417"/>
                  <a:pt x="2722034" y="895350"/>
                  <a:pt x="2633134" y="1039283"/>
                </a:cubicBezTo>
                <a:cubicBezTo>
                  <a:pt x="2544234" y="1183217"/>
                  <a:pt x="2461684" y="1327150"/>
                  <a:pt x="2385484" y="1471083"/>
                </a:cubicBezTo>
                <a:cubicBezTo>
                  <a:pt x="2250017" y="1657350"/>
                  <a:pt x="2224617" y="1763183"/>
                  <a:pt x="2309284" y="1788583"/>
                </a:cubicBezTo>
                <a:cubicBezTo>
                  <a:pt x="2393950" y="1813983"/>
                  <a:pt x="2631017" y="1797050"/>
                  <a:pt x="3020484" y="1737783"/>
                </a:cubicBezTo>
                <a:cubicBezTo>
                  <a:pt x="3266017" y="1695450"/>
                  <a:pt x="3443817" y="1706033"/>
                  <a:pt x="3553884" y="1769533"/>
                </a:cubicBezTo>
                <a:cubicBezTo>
                  <a:pt x="3663950" y="1833033"/>
                  <a:pt x="3727450" y="1936750"/>
                  <a:pt x="3744384" y="2080683"/>
                </a:cubicBezTo>
                <a:cubicBezTo>
                  <a:pt x="3769784" y="2283883"/>
                  <a:pt x="3748617" y="2406650"/>
                  <a:pt x="3680884" y="2448983"/>
                </a:cubicBezTo>
                <a:cubicBezTo>
                  <a:pt x="3613150" y="2491317"/>
                  <a:pt x="3418417" y="2512483"/>
                  <a:pt x="3096684" y="2512483"/>
                </a:cubicBezTo>
                <a:cubicBezTo>
                  <a:pt x="2893484" y="2546350"/>
                  <a:pt x="2719917" y="2565400"/>
                  <a:pt x="2575984" y="2569633"/>
                </a:cubicBezTo>
                <a:cubicBezTo>
                  <a:pt x="2432050" y="2573867"/>
                  <a:pt x="2326217" y="2575983"/>
                  <a:pt x="2258484" y="2575983"/>
                </a:cubicBezTo>
                <a:cubicBezTo>
                  <a:pt x="2148417" y="2584450"/>
                  <a:pt x="2076450" y="2588683"/>
                  <a:pt x="2042584" y="2588683"/>
                </a:cubicBezTo>
                <a:cubicBezTo>
                  <a:pt x="2008717" y="2588683"/>
                  <a:pt x="1957917" y="2597150"/>
                  <a:pt x="1890184" y="2614083"/>
                </a:cubicBezTo>
                <a:cubicBezTo>
                  <a:pt x="1822450" y="2631017"/>
                  <a:pt x="1773767" y="2658533"/>
                  <a:pt x="1744134" y="2696633"/>
                </a:cubicBezTo>
                <a:cubicBezTo>
                  <a:pt x="1714500" y="2734733"/>
                  <a:pt x="1682750" y="2787650"/>
                  <a:pt x="1648884" y="2855383"/>
                </a:cubicBezTo>
                <a:cubicBezTo>
                  <a:pt x="1615017" y="2889250"/>
                  <a:pt x="1564217" y="2978150"/>
                  <a:pt x="1496484" y="3122083"/>
                </a:cubicBezTo>
                <a:cubicBezTo>
                  <a:pt x="1428750" y="3266017"/>
                  <a:pt x="1344084" y="3422650"/>
                  <a:pt x="1242484" y="3591983"/>
                </a:cubicBezTo>
                <a:cubicBezTo>
                  <a:pt x="1123950" y="3947583"/>
                  <a:pt x="1022350" y="4301067"/>
                  <a:pt x="937684" y="4652433"/>
                </a:cubicBezTo>
                <a:cubicBezTo>
                  <a:pt x="853017" y="5003800"/>
                  <a:pt x="785284" y="5344583"/>
                  <a:pt x="734484" y="5674783"/>
                </a:cubicBezTo>
                <a:cubicBezTo>
                  <a:pt x="700617" y="5886450"/>
                  <a:pt x="704850" y="6032500"/>
                  <a:pt x="747184" y="6112933"/>
                </a:cubicBezTo>
                <a:cubicBezTo>
                  <a:pt x="789517" y="6193367"/>
                  <a:pt x="899584" y="6242050"/>
                  <a:pt x="1077384" y="6258983"/>
                </a:cubicBezTo>
                <a:cubicBezTo>
                  <a:pt x="1170517" y="6267450"/>
                  <a:pt x="1320800" y="6265333"/>
                  <a:pt x="1528234" y="6252633"/>
                </a:cubicBezTo>
                <a:cubicBezTo>
                  <a:pt x="1735667" y="6239933"/>
                  <a:pt x="1898650" y="6216650"/>
                  <a:pt x="2017184" y="6182783"/>
                </a:cubicBezTo>
                <a:cubicBezTo>
                  <a:pt x="2110317" y="6140450"/>
                  <a:pt x="2207684" y="6096000"/>
                  <a:pt x="2309284" y="6049433"/>
                </a:cubicBezTo>
                <a:cubicBezTo>
                  <a:pt x="2410884" y="6002867"/>
                  <a:pt x="2504017" y="5954183"/>
                  <a:pt x="2588684" y="5903383"/>
                </a:cubicBezTo>
                <a:cubicBezTo>
                  <a:pt x="2664884" y="5861050"/>
                  <a:pt x="2741084" y="5816600"/>
                  <a:pt x="2817284" y="5770033"/>
                </a:cubicBezTo>
                <a:cubicBezTo>
                  <a:pt x="2893484" y="5723467"/>
                  <a:pt x="2931584" y="5700183"/>
                  <a:pt x="2931584" y="5700183"/>
                </a:cubicBezTo>
                <a:cubicBezTo>
                  <a:pt x="2973917" y="5632450"/>
                  <a:pt x="3020484" y="5611283"/>
                  <a:pt x="3071284" y="5636683"/>
                </a:cubicBezTo>
                <a:cubicBezTo>
                  <a:pt x="3122084" y="5662083"/>
                  <a:pt x="3164417" y="5725583"/>
                  <a:pt x="3198284" y="5827183"/>
                </a:cubicBezTo>
                <a:cubicBezTo>
                  <a:pt x="3198284" y="5928783"/>
                  <a:pt x="3177117" y="6034617"/>
                  <a:pt x="3134784" y="6144683"/>
                </a:cubicBezTo>
                <a:cubicBezTo>
                  <a:pt x="3092450" y="6254750"/>
                  <a:pt x="2935817" y="6385983"/>
                  <a:pt x="2664884" y="6538383"/>
                </a:cubicBezTo>
                <a:cubicBezTo>
                  <a:pt x="2283884" y="6775450"/>
                  <a:pt x="1934634" y="6917267"/>
                  <a:pt x="1617134" y="6963833"/>
                </a:cubicBezTo>
                <a:cubicBezTo>
                  <a:pt x="1299634" y="7010400"/>
                  <a:pt x="1030817" y="7012517"/>
                  <a:pt x="810684" y="6970183"/>
                </a:cubicBezTo>
                <a:close/>
                <a:moveTo>
                  <a:pt x="-1373716" y="7059083"/>
                </a:moveTo>
              </a:path>
            </a:pathLst>
          </a:custGeom>
          <a:solidFill>
            <a:srgbClr val="FFFFFF">
              <a:alpha val="100000"/>
            </a:srgbClr>
          </a:solidFill>
          <a:ln w="44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36" name="Freeform 4736"/>
          <p:cNvSpPr/>
          <p:nvPr/>
        </p:nvSpPr>
        <p:spPr>
          <a:xfrm rot="0" flipH="0" flipV="0">
            <a:off x="9245358" y="2012241"/>
            <a:ext cx="185060" cy="230621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44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37" name="Freeform 4737"/>
          <p:cNvSpPr/>
          <p:nvPr/>
        </p:nvSpPr>
        <p:spPr>
          <a:xfrm rot="0" flipH="0" flipV="0">
            <a:off x="9448642" y="2064322"/>
            <a:ext cx="142240" cy="190616"/>
          </a:xfrm>
          <a:custGeom>
            <a:pathLst>
              <a:path w="4064000" h="5446183">
                <a:moveTo>
                  <a:pt x="736600" y="5422900"/>
                </a:moveTo>
                <a:cubicBezTo>
                  <a:pt x="575733" y="5355167"/>
                  <a:pt x="423333" y="5264150"/>
                  <a:pt x="279400" y="5149850"/>
                </a:cubicBezTo>
                <a:cubicBezTo>
                  <a:pt x="135466" y="5035550"/>
                  <a:pt x="42333" y="4940300"/>
                  <a:pt x="0" y="4864100"/>
                </a:cubicBezTo>
                <a:cubicBezTo>
                  <a:pt x="0" y="4787900"/>
                  <a:pt x="12700" y="4734984"/>
                  <a:pt x="38100" y="4705350"/>
                </a:cubicBezTo>
                <a:cubicBezTo>
                  <a:pt x="63500" y="4675717"/>
                  <a:pt x="137583" y="4663017"/>
                  <a:pt x="260350" y="4667250"/>
                </a:cubicBezTo>
                <a:cubicBezTo>
                  <a:pt x="383116" y="4671484"/>
                  <a:pt x="584200" y="4690534"/>
                  <a:pt x="863600" y="4724400"/>
                </a:cubicBezTo>
                <a:cubicBezTo>
                  <a:pt x="965200" y="4724400"/>
                  <a:pt x="1092200" y="4715934"/>
                  <a:pt x="1244600" y="4699000"/>
                </a:cubicBezTo>
                <a:cubicBezTo>
                  <a:pt x="1397000" y="4682067"/>
                  <a:pt x="1538816" y="4656667"/>
                  <a:pt x="1670050" y="4622800"/>
                </a:cubicBezTo>
                <a:cubicBezTo>
                  <a:pt x="1801283" y="4588934"/>
                  <a:pt x="1875366" y="4546600"/>
                  <a:pt x="1892300" y="4495800"/>
                </a:cubicBezTo>
                <a:cubicBezTo>
                  <a:pt x="1934633" y="4495800"/>
                  <a:pt x="1943100" y="4480984"/>
                  <a:pt x="1917700" y="4451350"/>
                </a:cubicBezTo>
                <a:cubicBezTo>
                  <a:pt x="1892300" y="4421717"/>
                  <a:pt x="1862666" y="4389967"/>
                  <a:pt x="1828800" y="4356100"/>
                </a:cubicBezTo>
                <a:cubicBezTo>
                  <a:pt x="1794933" y="4356100"/>
                  <a:pt x="1756833" y="4341284"/>
                  <a:pt x="1714500" y="4311650"/>
                </a:cubicBezTo>
                <a:cubicBezTo>
                  <a:pt x="1672166" y="4282017"/>
                  <a:pt x="1634066" y="4267200"/>
                  <a:pt x="1600200" y="4267200"/>
                </a:cubicBezTo>
                <a:cubicBezTo>
                  <a:pt x="1600200" y="4224867"/>
                  <a:pt x="1559983" y="4176184"/>
                  <a:pt x="1479550" y="4121150"/>
                </a:cubicBezTo>
                <a:cubicBezTo>
                  <a:pt x="1399116" y="4066117"/>
                  <a:pt x="1316566" y="4021667"/>
                  <a:pt x="1231900" y="3987800"/>
                </a:cubicBezTo>
                <a:cubicBezTo>
                  <a:pt x="1045633" y="3835400"/>
                  <a:pt x="884766" y="3697817"/>
                  <a:pt x="749300" y="3575050"/>
                </a:cubicBezTo>
                <a:cubicBezTo>
                  <a:pt x="613833" y="3452284"/>
                  <a:pt x="563033" y="3369734"/>
                  <a:pt x="596900" y="3327400"/>
                </a:cubicBezTo>
                <a:cubicBezTo>
                  <a:pt x="596900" y="3293534"/>
                  <a:pt x="596900" y="3274484"/>
                  <a:pt x="596900" y="3270250"/>
                </a:cubicBezTo>
                <a:cubicBezTo>
                  <a:pt x="596900" y="3266017"/>
                  <a:pt x="596900" y="3263900"/>
                  <a:pt x="596900" y="3263900"/>
                </a:cubicBezTo>
                <a:cubicBezTo>
                  <a:pt x="537633" y="3263900"/>
                  <a:pt x="472016" y="3179234"/>
                  <a:pt x="400050" y="3009900"/>
                </a:cubicBezTo>
                <a:cubicBezTo>
                  <a:pt x="328083" y="2840567"/>
                  <a:pt x="292100" y="2688167"/>
                  <a:pt x="292100" y="2552700"/>
                </a:cubicBezTo>
                <a:cubicBezTo>
                  <a:pt x="292100" y="2451100"/>
                  <a:pt x="321733" y="2321984"/>
                  <a:pt x="381000" y="2165350"/>
                </a:cubicBezTo>
                <a:cubicBezTo>
                  <a:pt x="440266" y="2008717"/>
                  <a:pt x="520700" y="1845734"/>
                  <a:pt x="622300" y="1676400"/>
                </a:cubicBezTo>
                <a:cubicBezTo>
                  <a:pt x="723900" y="1507067"/>
                  <a:pt x="829733" y="1367367"/>
                  <a:pt x="939800" y="1257300"/>
                </a:cubicBezTo>
                <a:cubicBezTo>
                  <a:pt x="1092200" y="1113367"/>
                  <a:pt x="1282700" y="958850"/>
                  <a:pt x="1511300" y="793750"/>
                </a:cubicBezTo>
                <a:cubicBezTo>
                  <a:pt x="1739900" y="628650"/>
                  <a:pt x="1966383" y="480484"/>
                  <a:pt x="2190750" y="349250"/>
                </a:cubicBezTo>
                <a:cubicBezTo>
                  <a:pt x="2415116" y="218017"/>
                  <a:pt x="2603500" y="131234"/>
                  <a:pt x="2755900" y="88900"/>
                </a:cubicBezTo>
                <a:cubicBezTo>
                  <a:pt x="2908300" y="29634"/>
                  <a:pt x="3050116" y="0"/>
                  <a:pt x="3181350" y="0"/>
                </a:cubicBezTo>
                <a:cubicBezTo>
                  <a:pt x="3312583" y="0"/>
                  <a:pt x="3429000" y="29634"/>
                  <a:pt x="3530600" y="88900"/>
                </a:cubicBezTo>
                <a:cubicBezTo>
                  <a:pt x="3615266" y="131234"/>
                  <a:pt x="3693583" y="192617"/>
                  <a:pt x="3765550" y="273050"/>
                </a:cubicBezTo>
                <a:cubicBezTo>
                  <a:pt x="3837516" y="353484"/>
                  <a:pt x="3901016" y="433917"/>
                  <a:pt x="3956050" y="514350"/>
                </a:cubicBezTo>
                <a:cubicBezTo>
                  <a:pt x="4011083" y="594784"/>
                  <a:pt x="4047066" y="664634"/>
                  <a:pt x="4064000" y="723900"/>
                </a:cubicBezTo>
                <a:cubicBezTo>
                  <a:pt x="4064000" y="825500"/>
                  <a:pt x="4055533" y="937684"/>
                  <a:pt x="4038600" y="1060450"/>
                </a:cubicBezTo>
                <a:cubicBezTo>
                  <a:pt x="4021666" y="1183217"/>
                  <a:pt x="3998383" y="1291167"/>
                  <a:pt x="3968750" y="1384300"/>
                </a:cubicBezTo>
                <a:cubicBezTo>
                  <a:pt x="3939116" y="1477434"/>
                  <a:pt x="3894666" y="1524000"/>
                  <a:pt x="3835400" y="1524000"/>
                </a:cubicBezTo>
                <a:cubicBezTo>
                  <a:pt x="3835400" y="1524000"/>
                  <a:pt x="3824816" y="1526117"/>
                  <a:pt x="3803650" y="1530350"/>
                </a:cubicBezTo>
                <a:cubicBezTo>
                  <a:pt x="3782483" y="1534584"/>
                  <a:pt x="3771900" y="1557867"/>
                  <a:pt x="3771900" y="1600200"/>
                </a:cubicBezTo>
                <a:cubicBezTo>
                  <a:pt x="3771900" y="1684867"/>
                  <a:pt x="3708400" y="1782234"/>
                  <a:pt x="3581400" y="1892300"/>
                </a:cubicBezTo>
                <a:cubicBezTo>
                  <a:pt x="3420533" y="2002367"/>
                  <a:pt x="3280833" y="2067984"/>
                  <a:pt x="3162300" y="2089150"/>
                </a:cubicBezTo>
                <a:cubicBezTo>
                  <a:pt x="3043766" y="2110317"/>
                  <a:pt x="2971800" y="2065867"/>
                  <a:pt x="2946400" y="1955800"/>
                </a:cubicBezTo>
                <a:cubicBezTo>
                  <a:pt x="2921000" y="1921934"/>
                  <a:pt x="2904066" y="1892300"/>
                  <a:pt x="2895600" y="1866900"/>
                </a:cubicBezTo>
                <a:cubicBezTo>
                  <a:pt x="2887133" y="1841500"/>
                  <a:pt x="2865966" y="1828800"/>
                  <a:pt x="2832100" y="1828800"/>
                </a:cubicBezTo>
                <a:cubicBezTo>
                  <a:pt x="2832100" y="1828800"/>
                  <a:pt x="2819400" y="1816100"/>
                  <a:pt x="2794000" y="1790700"/>
                </a:cubicBezTo>
                <a:cubicBezTo>
                  <a:pt x="2768600" y="1765300"/>
                  <a:pt x="2755900" y="1722967"/>
                  <a:pt x="2755900" y="1663700"/>
                </a:cubicBezTo>
                <a:cubicBezTo>
                  <a:pt x="2755900" y="1629834"/>
                  <a:pt x="2768600" y="1598084"/>
                  <a:pt x="2794000" y="1568450"/>
                </a:cubicBezTo>
                <a:cubicBezTo>
                  <a:pt x="2819400" y="1538817"/>
                  <a:pt x="2832100" y="1524000"/>
                  <a:pt x="2832100" y="1524000"/>
                </a:cubicBezTo>
                <a:cubicBezTo>
                  <a:pt x="2874433" y="1524000"/>
                  <a:pt x="2929466" y="1475317"/>
                  <a:pt x="2997200" y="1377950"/>
                </a:cubicBezTo>
                <a:cubicBezTo>
                  <a:pt x="3064933" y="1280584"/>
                  <a:pt x="3126316" y="1174750"/>
                  <a:pt x="3181350" y="1060450"/>
                </a:cubicBezTo>
                <a:cubicBezTo>
                  <a:pt x="3236383" y="946150"/>
                  <a:pt x="3263900" y="867834"/>
                  <a:pt x="3263900" y="825500"/>
                </a:cubicBezTo>
                <a:cubicBezTo>
                  <a:pt x="3263900" y="774700"/>
                  <a:pt x="3257550" y="745067"/>
                  <a:pt x="3244850" y="736600"/>
                </a:cubicBezTo>
                <a:cubicBezTo>
                  <a:pt x="3232150" y="728134"/>
                  <a:pt x="3191933" y="723900"/>
                  <a:pt x="3124200" y="723900"/>
                </a:cubicBezTo>
                <a:cubicBezTo>
                  <a:pt x="3005666" y="774700"/>
                  <a:pt x="2861733" y="842434"/>
                  <a:pt x="2692400" y="927100"/>
                </a:cubicBezTo>
                <a:cubicBezTo>
                  <a:pt x="2523066" y="1011767"/>
                  <a:pt x="2364316" y="1094317"/>
                  <a:pt x="2216150" y="1174750"/>
                </a:cubicBezTo>
                <a:cubicBezTo>
                  <a:pt x="2067983" y="1255184"/>
                  <a:pt x="1960033" y="1329267"/>
                  <a:pt x="1892300" y="1397000"/>
                </a:cubicBezTo>
                <a:cubicBezTo>
                  <a:pt x="1858433" y="1456267"/>
                  <a:pt x="1837266" y="1492250"/>
                  <a:pt x="1828800" y="1504950"/>
                </a:cubicBezTo>
                <a:cubicBezTo>
                  <a:pt x="1820333" y="1517650"/>
                  <a:pt x="1799166" y="1524000"/>
                  <a:pt x="1765300" y="1524000"/>
                </a:cubicBezTo>
                <a:cubicBezTo>
                  <a:pt x="1765300" y="1490134"/>
                  <a:pt x="1737783" y="1504950"/>
                  <a:pt x="1682750" y="1568450"/>
                </a:cubicBezTo>
                <a:cubicBezTo>
                  <a:pt x="1627716" y="1631950"/>
                  <a:pt x="1559983" y="1718734"/>
                  <a:pt x="1479550" y="1828800"/>
                </a:cubicBezTo>
                <a:cubicBezTo>
                  <a:pt x="1399116" y="1938867"/>
                  <a:pt x="1322916" y="2046817"/>
                  <a:pt x="1250950" y="2152650"/>
                </a:cubicBezTo>
                <a:cubicBezTo>
                  <a:pt x="1178983" y="2258484"/>
                  <a:pt x="1126066" y="2336800"/>
                  <a:pt x="1092200" y="2387600"/>
                </a:cubicBezTo>
                <a:cubicBezTo>
                  <a:pt x="1075266" y="2404534"/>
                  <a:pt x="1056216" y="2453217"/>
                  <a:pt x="1035050" y="2533650"/>
                </a:cubicBezTo>
                <a:cubicBezTo>
                  <a:pt x="1013883" y="2614084"/>
                  <a:pt x="1003300" y="2688167"/>
                  <a:pt x="1003300" y="2755900"/>
                </a:cubicBezTo>
                <a:cubicBezTo>
                  <a:pt x="969433" y="2857500"/>
                  <a:pt x="973666" y="2927350"/>
                  <a:pt x="1016000" y="2965450"/>
                </a:cubicBezTo>
                <a:cubicBezTo>
                  <a:pt x="1058333" y="3003550"/>
                  <a:pt x="1151466" y="3081867"/>
                  <a:pt x="1295400" y="3200400"/>
                </a:cubicBezTo>
                <a:cubicBezTo>
                  <a:pt x="1591733" y="3420534"/>
                  <a:pt x="1824566" y="3602567"/>
                  <a:pt x="1993900" y="3746500"/>
                </a:cubicBezTo>
                <a:cubicBezTo>
                  <a:pt x="2163233" y="3890434"/>
                  <a:pt x="2290233" y="4008967"/>
                  <a:pt x="2374900" y="4102100"/>
                </a:cubicBezTo>
                <a:cubicBezTo>
                  <a:pt x="2459566" y="4195234"/>
                  <a:pt x="2510366" y="4279900"/>
                  <a:pt x="2527300" y="4356100"/>
                </a:cubicBezTo>
                <a:cubicBezTo>
                  <a:pt x="2679700" y="4610100"/>
                  <a:pt x="2726266" y="4804834"/>
                  <a:pt x="2667000" y="4940300"/>
                </a:cubicBezTo>
                <a:cubicBezTo>
                  <a:pt x="2607733" y="5075767"/>
                  <a:pt x="2463800" y="5194300"/>
                  <a:pt x="2235200" y="5295900"/>
                </a:cubicBezTo>
                <a:cubicBezTo>
                  <a:pt x="2150533" y="5338234"/>
                  <a:pt x="2010833" y="5372100"/>
                  <a:pt x="1816100" y="5397500"/>
                </a:cubicBezTo>
                <a:cubicBezTo>
                  <a:pt x="1621366" y="5422900"/>
                  <a:pt x="1422400" y="5437716"/>
                  <a:pt x="1219200" y="5441950"/>
                </a:cubicBezTo>
                <a:cubicBezTo>
                  <a:pt x="1016000" y="5446183"/>
                  <a:pt x="855133" y="5439833"/>
                  <a:pt x="736600" y="5422900"/>
                </a:cubicBezTo>
                <a:close/>
                <a:moveTo>
                  <a:pt x="-1358900" y="5372100"/>
                </a:moveTo>
              </a:path>
            </a:pathLst>
          </a:custGeom>
          <a:solidFill>
            <a:srgbClr val="FFFFFF">
              <a:alpha val="100000"/>
            </a:srgbClr>
          </a:solidFill>
          <a:ln w="44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38" name="Freeform 4738"/>
          <p:cNvSpPr/>
          <p:nvPr/>
        </p:nvSpPr>
        <p:spPr>
          <a:xfrm rot="0" flipH="0" flipV="0">
            <a:off x="9605403" y="2021427"/>
            <a:ext cx="132312" cy="231510"/>
          </a:xfrm>
          <a:custGeom>
            <a:pathLst>
              <a:path w="3780367" h="6614583">
                <a:moveTo>
                  <a:pt x="1401234" y="6572250"/>
                </a:moveTo>
                <a:cubicBezTo>
                  <a:pt x="1282700" y="6538384"/>
                  <a:pt x="1185334" y="6498167"/>
                  <a:pt x="1109134" y="6451600"/>
                </a:cubicBezTo>
                <a:cubicBezTo>
                  <a:pt x="1032934" y="6405034"/>
                  <a:pt x="931334" y="6326717"/>
                  <a:pt x="804334" y="6216650"/>
                </a:cubicBezTo>
                <a:cubicBezTo>
                  <a:pt x="702734" y="6081184"/>
                  <a:pt x="624417" y="5954184"/>
                  <a:pt x="569384" y="5835650"/>
                </a:cubicBezTo>
                <a:cubicBezTo>
                  <a:pt x="514350" y="5717117"/>
                  <a:pt x="478367" y="5579534"/>
                  <a:pt x="461434" y="5422900"/>
                </a:cubicBezTo>
                <a:cubicBezTo>
                  <a:pt x="444500" y="5266267"/>
                  <a:pt x="436034" y="5065184"/>
                  <a:pt x="436034" y="4819650"/>
                </a:cubicBezTo>
                <a:cubicBezTo>
                  <a:pt x="436034" y="4718050"/>
                  <a:pt x="455084" y="4565650"/>
                  <a:pt x="493184" y="4362450"/>
                </a:cubicBezTo>
                <a:cubicBezTo>
                  <a:pt x="531284" y="4159250"/>
                  <a:pt x="577850" y="3945467"/>
                  <a:pt x="632884" y="3721100"/>
                </a:cubicBezTo>
                <a:cubicBezTo>
                  <a:pt x="687917" y="3496734"/>
                  <a:pt x="738717" y="3295650"/>
                  <a:pt x="785284" y="3117850"/>
                </a:cubicBezTo>
                <a:cubicBezTo>
                  <a:pt x="831850" y="2940050"/>
                  <a:pt x="859367" y="2825750"/>
                  <a:pt x="867834" y="2774950"/>
                </a:cubicBezTo>
                <a:cubicBezTo>
                  <a:pt x="893234" y="2664884"/>
                  <a:pt x="850900" y="2601384"/>
                  <a:pt x="740834" y="2584450"/>
                </a:cubicBezTo>
                <a:cubicBezTo>
                  <a:pt x="630767" y="2567517"/>
                  <a:pt x="510117" y="2561167"/>
                  <a:pt x="378884" y="2565400"/>
                </a:cubicBezTo>
                <a:cubicBezTo>
                  <a:pt x="247650" y="2569634"/>
                  <a:pt x="160867" y="2559050"/>
                  <a:pt x="118534" y="2533650"/>
                </a:cubicBezTo>
                <a:cubicBezTo>
                  <a:pt x="84667" y="2525184"/>
                  <a:pt x="67734" y="2510367"/>
                  <a:pt x="67734" y="2489200"/>
                </a:cubicBezTo>
                <a:cubicBezTo>
                  <a:pt x="67734" y="2468034"/>
                  <a:pt x="67734" y="2457450"/>
                  <a:pt x="67734" y="2457450"/>
                </a:cubicBezTo>
                <a:cubicBezTo>
                  <a:pt x="67734" y="2423584"/>
                  <a:pt x="65617" y="2400300"/>
                  <a:pt x="61384" y="2387600"/>
                </a:cubicBezTo>
                <a:cubicBezTo>
                  <a:pt x="57150" y="2374900"/>
                  <a:pt x="42334" y="2347384"/>
                  <a:pt x="16934" y="2305050"/>
                </a:cubicBezTo>
                <a:cubicBezTo>
                  <a:pt x="0" y="2271184"/>
                  <a:pt x="10584" y="2222500"/>
                  <a:pt x="48684" y="2159000"/>
                </a:cubicBezTo>
                <a:cubicBezTo>
                  <a:pt x="86784" y="2095500"/>
                  <a:pt x="152400" y="2055284"/>
                  <a:pt x="245534" y="2038350"/>
                </a:cubicBezTo>
                <a:cubicBezTo>
                  <a:pt x="321734" y="2021417"/>
                  <a:pt x="425450" y="2006600"/>
                  <a:pt x="556684" y="1993900"/>
                </a:cubicBezTo>
                <a:cubicBezTo>
                  <a:pt x="687917" y="1981200"/>
                  <a:pt x="821267" y="1951567"/>
                  <a:pt x="956734" y="1905000"/>
                </a:cubicBezTo>
                <a:cubicBezTo>
                  <a:pt x="1092200" y="1858434"/>
                  <a:pt x="1202267" y="1784350"/>
                  <a:pt x="1286934" y="1682750"/>
                </a:cubicBezTo>
                <a:cubicBezTo>
                  <a:pt x="1363134" y="1496484"/>
                  <a:pt x="1452034" y="1289050"/>
                  <a:pt x="1553634" y="1060450"/>
                </a:cubicBezTo>
                <a:cubicBezTo>
                  <a:pt x="1655234" y="831850"/>
                  <a:pt x="1754717" y="626534"/>
                  <a:pt x="1852084" y="444500"/>
                </a:cubicBezTo>
                <a:cubicBezTo>
                  <a:pt x="1949450" y="262467"/>
                  <a:pt x="2015067" y="150284"/>
                  <a:pt x="2048934" y="107950"/>
                </a:cubicBezTo>
                <a:cubicBezTo>
                  <a:pt x="2192867" y="31750"/>
                  <a:pt x="2298700" y="0"/>
                  <a:pt x="2366434" y="12700"/>
                </a:cubicBezTo>
                <a:cubicBezTo>
                  <a:pt x="2434167" y="25400"/>
                  <a:pt x="2510367" y="99484"/>
                  <a:pt x="2595034" y="234950"/>
                </a:cubicBezTo>
                <a:cubicBezTo>
                  <a:pt x="2637367" y="294217"/>
                  <a:pt x="2669117" y="340784"/>
                  <a:pt x="2690284" y="374650"/>
                </a:cubicBezTo>
                <a:cubicBezTo>
                  <a:pt x="2711450" y="408517"/>
                  <a:pt x="2713567" y="459317"/>
                  <a:pt x="2696634" y="527050"/>
                </a:cubicBezTo>
                <a:cubicBezTo>
                  <a:pt x="2679700" y="594784"/>
                  <a:pt x="2635250" y="700617"/>
                  <a:pt x="2563284" y="844550"/>
                </a:cubicBezTo>
                <a:cubicBezTo>
                  <a:pt x="2491317" y="988484"/>
                  <a:pt x="2383367" y="1195917"/>
                  <a:pt x="2239434" y="1466850"/>
                </a:cubicBezTo>
                <a:cubicBezTo>
                  <a:pt x="2197100" y="1551517"/>
                  <a:pt x="2159000" y="1625600"/>
                  <a:pt x="2125134" y="1689100"/>
                </a:cubicBezTo>
                <a:cubicBezTo>
                  <a:pt x="2091267" y="1752600"/>
                  <a:pt x="2074334" y="1784350"/>
                  <a:pt x="2074334" y="1784350"/>
                </a:cubicBezTo>
                <a:cubicBezTo>
                  <a:pt x="2108200" y="1792817"/>
                  <a:pt x="2159000" y="1797050"/>
                  <a:pt x="2226734" y="1797050"/>
                </a:cubicBezTo>
                <a:cubicBezTo>
                  <a:pt x="2294467" y="1797050"/>
                  <a:pt x="2379134" y="1792817"/>
                  <a:pt x="2480734" y="1784350"/>
                </a:cubicBezTo>
                <a:cubicBezTo>
                  <a:pt x="2573867" y="1767417"/>
                  <a:pt x="2692400" y="1752600"/>
                  <a:pt x="2836334" y="1739900"/>
                </a:cubicBezTo>
                <a:cubicBezTo>
                  <a:pt x="2980267" y="1727200"/>
                  <a:pt x="3094567" y="1729317"/>
                  <a:pt x="3179234" y="1746250"/>
                </a:cubicBezTo>
                <a:cubicBezTo>
                  <a:pt x="3373967" y="1746250"/>
                  <a:pt x="3517900" y="1782234"/>
                  <a:pt x="3611034" y="1854200"/>
                </a:cubicBezTo>
                <a:cubicBezTo>
                  <a:pt x="3704167" y="1926167"/>
                  <a:pt x="3754967" y="2046817"/>
                  <a:pt x="3763434" y="2216150"/>
                </a:cubicBezTo>
                <a:cubicBezTo>
                  <a:pt x="3780367" y="2309284"/>
                  <a:pt x="3761317" y="2364317"/>
                  <a:pt x="3706284" y="2381250"/>
                </a:cubicBezTo>
                <a:cubicBezTo>
                  <a:pt x="3651250" y="2398184"/>
                  <a:pt x="3509434" y="2406650"/>
                  <a:pt x="3280834" y="2406650"/>
                </a:cubicBezTo>
                <a:cubicBezTo>
                  <a:pt x="3204634" y="2406650"/>
                  <a:pt x="3086100" y="2410884"/>
                  <a:pt x="2925234" y="2419350"/>
                </a:cubicBezTo>
                <a:cubicBezTo>
                  <a:pt x="2764367" y="2427817"/>
                  <a:pt x="2597150" y="2436284"/>
                  <a:pt x="2423584" y="2444750"/>
                </a:cubicBezTo>
                <a:cubicBezTo>
                  <a:pt x="2250017" y="2453217"/>
                  <a:pt x="2101850" y="2463800"/>
                  <a:pt x="1979084" y="2476500"/>
                </a:cubicBezTo>
                <a:cubicBezTo>
                  <a:pt x="1856317" y="2489200"/>
                  <a:pt x="1794934" y="2504017"/>
                  <a:pt x="1794934" y="2520950"/>
                </a:cubicBezTo>
                <a:cubicBezTo>
                  <a:pt x="1769534" y="2537884"/>
                  <a:pt x="1729317" y="2618317"/>
                  <a:pt x="1674284" y="2762250"/>
                </a:cubicBezTo>
                <a:cubicBezTo>
                  <a:pt x="1619250" y="2906184"/>
                  <a:pt x="1564217" y="3069167"/>
                  <a:pt x="1509184" y="3251200"/>
                </a:cubicBezTo>
                <a:cubicBezTo>
                  <a:pt x="1454150" y="3433234"/>
                  <a:pt x="1405467" y="3596217"/>
                  <a:pt x="1363134" y="3740150"/>
                </a:cubicBezTo>
                <a:cubicBezTo>
                  <a:pt x="1303867" y="4028017"/>
                  <a:pt x="1259417" y="4315884"/>
                  <a:pt x="1229784" y="4603750"/>
                </a:cubicBezTo>
                <a:cubicBezTo>
                  <a:pt x="1200150" y="4891617"/>
                  <a:pt x="1193800" y="5141384"/>
                  <a:pt x="1210734" y="5353050"/>
                </a:cubicBezTo>
                <a:cubicBezTo>
                  <a:pt x="1227667" y="5564717"/>
                  <a:pt x="1274234" y="5712884"/>
                  <a:pt x="1350434" y="5797550"/>
                </a:cubicBezTo>
                <a:cubicBezTo>
                  <a:pt x="1426634" y="5873750"/>
                  <a:pt x="1574800" y="5888567"/>
                  <a:pt x="1794934" y="5842000"/>
                </a:cubicBezTo>
                <a:cubicBezTo>
                  <a:pt x="2015067" y="5795434"/>
                  <a:pt x="2192867" y="5717117"/>
                  <a:pt x="2328334" y="5607050"/>
                </a:cubicBezTo>
                <a:cubicBezTo>
                  <a:pt x="2480734" y="5480050"/>
                  <a:pt x="2605617" y="5416550"/>
                  <a:pt x="2702984" y="5416550"/>
                </a:cubicBezTo>
                <a:cubicBezTo>
                  <a:pt x="2800350" y="5416550"/>
                  <a:pt x="2855384" y="5461000"/>
                  <a:pt x="2868084" y="5549900"/>
                </a:cubicBezTo>
                <a:cubicBezTo>
                  <a:pt x="2880784" y="5638800"/>
                  <a:pt x="2832100" y="5763684"/>
                  <a:pt x="2722034" y="5924550"/>
                </a:cubicBezTo>
                <a:cubicBezTo>
                  <a:pt x="2620434" y="6076950"/>
                  <a:pt x="2493434" y="6210300"/>
                  <a:pt x="2341034" y="6324600"/>
                </a:cubicBezTo>
                <a:cubicBezTo>
                  <a:pt x="2188634" y="6438900"/>
                  <a:pt x="2029884" y="6519334"/>
                  <a:pt x="1864784" y="6565900"/>
                </a:cubicBezTo>
                <a:cubicBezTo>
                  <a:pt x="1699684" y="6612466"/>
                  <a:pt x="1545167" y="6614583"/>
                  <a:pt x="1401234" y="6572250"/>
                </a:cubicBezTo>
                <a:close/>
                <a:moveTo>
                  <a:pt x="-1430866" y="6597650"/>
                </a:moveTo>
              </a:path>
            </a:pathLst>
          </a:custGeom>
          <a:solidFill>
            <a:srgbClr val="FFFFFF">
              <a:alpha val="100000"/>
            </a:srgbClr>
          </a:solidFill>
          <a:ln w="44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39" name="Freeform 4739"/>
          <p:cNvSpPr/>
          <p:nvPr/>
        </p:nvSpPr>
        <p:spPr>
          <a:xfrm rot="0" flipH="0" flipV="0">
            <a:off x="9738308" y="2012241"/>
            <a:ext cx="185060" cy="230621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44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40" name="Rectangle 4740"/>
          <p:cNvSpPr/>
          <p:nvPr/>
        </p:nvSpPr>
        <p:spPr>
          <a:xfrm rot="0" flipH="0" flipV="0">
            <a:off x="3463132" y="2843261"/>
            <a:ext cx="5794644" cy="48396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4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Standardimallin tutkiminen:</a:t>
            </a:r>
          </a:p>
        </p:txBody>
      </p:sp>
      <p:sp>
        <p:nvSpPr>
          <p:cNvPr id="4741" name="Rectangle 4741"/>
          <p:cNvSpPr/>
          <p:nvPr/>
        </p:nvSpPr>
        <p:spPr>
          <a:xfrm rot="0" flipH="0" flipV="0">
            <a:off x="4302601" y="3883391"/>
            <a:ext cx="6861733" cy="48396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4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Higgsin bosoni sekä muut kaverit!</a:t>
            </a: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4742" name="Freeform 4742"/>
          <p:cNvSpPr/>
          <p:nvPr/>
        </p:nvSpPr>
        <p:spPr>
          <a:xfrm rot="0" flipH="0" flipV="1">
            <a:off x="0" y="0"/>
            <a:ext cx="17340249" cy="9753599"/>
          </a:xfrm>
          <a:custGeom>
            <a:pathLst>
              <a:path w="17340249" h="9753599">
                <a:moveTo>
                  <a:pt x="0" y="9753599"/>
                </a:moveTo>
                <a:lnTo>
                  <a:pt x="17340249" y="9753599"/>
                </a:lnTo>
                <a:lnTo>
                  <a:pt x="17340249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43" name="Freeform 4743"/>
          <p:cNvSpPr/>
          <p:nvPr/>
        </p:nvSpPr>
        <p:spPr>
          <a:xfrm rot="0" flipH="0" flipV="1">
            <a:off x="0" y="0"/>
            <a:ext cx="17340262" cy="9753599"/>
          </a:xfrm>
          <a:custGeom>
            <a:pathLst>
              <a:path w="17340262" h="9753599">
                <a:moveTo>
                  <a:pt x="0" y="9753599"/>
                </a:moveTo>
                <a:lnTo>
                  <a:pt x="17340262" y="9753599"/>
                </a:lnTo>
                <a:lnTo>
                  <a:pt x="17340262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744" name="Picture 102"/>
          <p:cNvPicPr>
            <a:picLocks noChangeAspect="0" noChangeArrowheads="1"/>
          </p:cNvPicPr>
          <p:nvPr/>
        </p:nvPicPr>
        <p:blipFill>
          <a:blip r:embed="rId474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"/>
            <a:ext cx="17340262" cy="9753600"/>
          </a:xfrm>
          <a:prstGeom prst="rect">
            <a:avLst/>
          </a:prstGeom>
          <a:noFill/>
          <a:extLst/>
        </p:spPr>
      </p:pic>
      <p:sp>
        <p:nvSpPr>
          <p:cNvPr id="4745" name="Freeform 4745"/>
          <p:cNvSpPr/>
          <p:nvPr/>
        </p:nvSpPr>
        <p:spPr>
          <a:xfrm rot="0" flipH="0" flipV="1">
            <a:off x="5317428" y="254002"/>
            <a:ext cx="11040870" cy="1149032"/>
          </a:xfrm>
          <a:custGeom>
            <a:pathLst>
              <a:path w="11040870" h="1149032">
                <a:moveTo>
                  <a:pt x="0" y="1149032"/>
                </a:moveTo>
                <a:lnTo>
                  <a:pt x="11040870" y="1149032"/>
                </a:lnTo>
                <a:lnTo>
                  <a:pt x="11040870" y="0"/>
                </a:lnTo>
                <a:lnTo>
                  <a:pt x="0" y="0"/>
                </a:lnTo>
                <a:close/>
                <a:moveTo>
                  <a:pt x="-5063427" y="1403033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46" name="Freeform 4746"/>
          <p:cNvSpPr/>
          <p:nvPr/>
        </p:nvSpPr>
        <p:spPr>
          <a:xfrm rot="0" flipH="0" flipV="1">
            <a:off x="3028747" y="3026141"/>
            <a:ext cx="241808" cy="223207"/>
          </a:xfrm>
          <a:custGeom>
            <a:pathLst>
              <a:path w="122838468" h="113389172">
                <a:moveTo>
                  <a:pt x="0" y="113389172"/>
                </a:moveTo>
                <a:lnTo>
                  <a:pt x="122838468" y="113389172"/>
                </a:lnTo>
                <a:lnTo>
                  <a:pt x="122838468" y="0"/>
                </a:lnTo>
                <a:lnTo>
                  <a:pt x="0" y="0"/>
                </a:lnTo>
                <a:close/>
                <a:moveTo>
                  <a:pt x="-1324372" y="1650668311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747" name="Picture 4685"/>
          <p:cNvPicPr>
            <a:picLocks noChangeAspect="0" noChangeArrowheads="1"/>
          </p:cNvPicPr>
          <p:nvPr/>
        </p:nvPicPr>
        <p:blipFill>
          <a:blip r:embed="rId474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028747" y="3026141"/>
            <a:ext cx="241808" cy="223207"/>
          </a:xfrm>
          <a:prstGeom prst="rect">
            <a:avLst/>
          </a:prstGeom>
          <a:noFill/>
          <a:extLst/>
        </p:spPr>
      </p:pic>
      <p:sp>
        <p:nvSpPr>
          <p:cNvPr id="4748" name="Freeform 4748"/>
          <p:cNvSpPr/>
          <p:nvPr/>
        </p:nvSpPr>
        <p:spPr>
          <a:xfrm rot="0" flipH="0" flipV="1">
            <a:off x="3028747" y="6531340"/>
            <a:ext cx="241808" cy="223207"/>
          </a:xfrm>
          <a:custGeom>
            <a:pathLst>
              <a:path w="122838468" h="113389172">
                <a:moveTo>
                  <a:pt x="0" y="113389172"/>
                </a:moveTo>
                <a:lnTo>
                  <a:pt x="122838468" y="113389172"/>
                </a:lnTo>
                <a:lnTo>
                  <a:pt x="122838468" y="0"/>
                </a:lnTo>
                <a:lnTo>
                  <a:pt x="0" y="0"/>
                </a:lnTo>
                <a:close/>
                <a:moveTo>
                  <a:pt x="1779317129" y="3431309812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749" name="Picture 4685"/>
          <p:cNvPicPr>
            <a:picLocks noChangeAspect="0" noChangeArrowheads="1"/>
          </p:cNvPicPr>
          <p:nvPr/>
        </p:nvPicPr>
        <p:blipFill>
          <a:blip r:embed="rId474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028747" y="6531341"/>
            <a:ext cx="241808" cy="223207"/>
          </a:xfrm>
          <a:prstGeom prst="rect">
            <a:avLst/>
          </a:prstGeom>
          <a:noFill/>
          <a:extLst/>
        </p:spPr>
      </p:pic>
      <p:sp>
        <p:nvSpPr>
          <p:cNvPr id="4750" name="Freeform 4750"/>
          <p:cNvSpPr/>
          <p:nvPr/>
        </p:nvSpPr>
        <p:spPr>
          <a:xfrm rot="0" flipH="0" flipV="1">
            <a:off x="3028747" y="8474440"/>
            <a:ext cx="241808" cy="223207"/>
          </a:xfrm>
          <a:custGeom>
            <a:pathLst>
              <a:path w="122838468" h="113389172">
                <a:moveTo>
                  <a:pt x="0" y="113389172"/>
                </a:moveTo>
                <a:lnTo>
                  <a:pt x="122838468" y="113389172"/>
                </a:lnTo>
                <a:lnTo>
                  <a:pt x="122838468" y="0"/>
                </a:lnTo>
                <a:lnTo>
                  <a:pt x="0" y="0"/>
                </a:lnTo>
                <a:close/>
                <a:moveTo>
                  <a:pt x="2766411929" y="4418404612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751" name="Picture 4685"/>
          <p:cNvPicPr>
            <a:picLocks noChangeAspect="0" noChangeArrowheads="1"/>
          </p:cNvPicPr>
          <p:nvPr/>
        </p:nvPicPr>
        <p:blipFill>
          <a:blip r:embed="rId475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028747" y="8474441"/>
            <a:ext cx="241808" cy="223207"/>
          </a:xfrm>
          <a:prstGeom prst="rect">
            <a:avLst/>
          </a:prstGeom>
          <a:noFill/>
          <a:extLst/>
        </p:spPr>
      </p:pic>
      <p:sp>
        <p:nvSpPr>
          <p:cNvPr id="4752" name="Freeform 4752"/>
          <p:cNvSpPr/>
          <p:nvPr/>
        </p:nvSpPr>
        <p:spPr>
          <a:xfrm rot="0" flipH="0" flipV="1">
            <a:off x="3450432" y="8267700"/>
            <a:ext cx="9133204" cy="543560"/>
          </a:xfrm>
          <a:custGeom>
            <a:pathLst>
              <a:path w="9133204" h="543560">
                <a:moveTo>
                  <a:pt x="0" y="543560"/>
                </a:moveTo>
                <a:lnTo>
                  <a:pt x="9133204" y="543560"/>
                </a:lnTo>
                <a:lnTo>
                  <a:pt x="9133204" y="0"/>
                </a:lnTo>
                <a:lnTo>
                  <a:pt x="0" y="0"/>
                </a:lnTo>
                <a:close/>
                <a:moveTo>
                  <a:pt x="4817267" y="881126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53" name="Freeform 4753"/>
          <p:cNvSpPr/>
          <p:nvPr/>
        </p:nvSpPr>
        <p:spPr>
          <a:xfrm rot="0" flipH="0" flipV="1">
            <a:off x="11451431" y="3594100"/>
            <a:ext cx="3238499" cy="2260599"/>
          </a:xfrm>
          <a:custGeom>
            <a:pathLst>
              <a:path w="1645158000" h="1148384800">
                <a:moveTo>
                  <a:pt x="0" y="1148384800"/>
                </a:moveTo>
                <a:lnTo>
                  <a:pt x="1645158000" y="1148384800"/>
                </a:lnTo>
                <a:lnTo>
                  <a:pt x="1645158000" y="0"/>
                </a:lnTo>
                <a:lnTo>
                  <a:pt x="0" y="0"/>
                </a:lnTo>
                <a:close/>
                <a:moveTo>
                  <a:pt x="-3991524275" y="29741876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754" name="Picture 4715"/>
          <p:cNvPicPr>
            <a:picLocks noChangeAspect="0" noChangeArrowheads="1"/>
          </p:cNvPicPr>
          <p:nvPr/>
        </p:nvPicPr>
        <p:blipFill>
          <a:blip r:embed="rId475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1451431" y="3594100"/>
            <a:ext cx="3238500" cy="2260600"/>
          </a:xfrm>
          <a:prstGeom prst="rect">
            <a:avLst/>
          </a:prstGeom>
          <a:noFill/>
          <a:extLst/>
        </p:spPr>
      </p:pic>
      <p:sp>
        <p:nvSpPr>
          <p:cNvPr id="4755" name="Freeform 4755"/>
          <p:cNvSpPr/>
          <p:nvPr/>
        </p:nvSpPr>
        <p:spPr>
          <a:xfrm rot="0" flipH="0" flipV="1">
            <a:off x="11464131" y="3606800"/>
            <a:ext cx="3263899" cy="2362199"/>
          </a:xfrm>
          <a:custGeom>
            <a:pathLst>
              <a:path w="1658061200" h="1199997600">
                <a:moveTo>
                  <a:pt x="0" y="1199997600"/>
                </a:moveTo>
                <a:lnTo>
                  <a:pt x="1658061200" y="1199997600"/>
                </a:lnTo>
                <a:lnTo>
                  <a:pt x="1658061200" y="0"/>
                </a:lnTo>
                <a:lnTo>
                  <a:pt x="0" y="0"/>
                </a:lnTo>
                <a:close/>
                <a:moveTo>
                  <a:pt x="-3991524275" y="30322520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756" name="Picture 4717"/>
          <p:cNvPicPr>
            <a:picLocks noChangeAspect="0" noChangeArrowheads="1"/>
          </p:cNvPicPr>
          <p:nvPr/>
        </p:nvPicPr>
        <p:blipFill>
          <a:blip r:embed="rId475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1464131" y="3606800"/>
            <a:ext cx="3263900" cy="2362200"/>
          </a:xfrm>
          <a:prstGeom prst="rect">
            <a:avLst/>
          </a:prstGeom>
          <a:noFill/>
          <a:extLst/>
        </p:spPr>
      </p:pic>
      <p:sp>
        <p:nvSpPr>
          <p:cNvPr id="4757" name="Freeform 4757"/>
          <p:cNvSpPr/>
          <p:nvPr/>
        </p:nvSpPr>
        <p:spPr>
          <a:xfrm rot="0" flipH="0" flipV="1">
            <a:off x="6534030" y="2250402"/>
            <a:ext cx="974007" cy="651934"/>
          </a:xfrm>
          <a:custGeom>
            <a:pathLst>
              <a:path w="494795770" h="331182960">
                <a:moveTo>
                  <a:pt x="0" y="331182960"/>
                </a:moveTo>
                <a:lnTo>
                  <a:pt x="494795770" y="331182960"/>
                </a:lnTo>
                <a:lnTo>
                  <a:pt x="494795770" y="0"/>
                </a:lnTo>
                <a:lnTo>
                  <a:pt x="0" y="0"/>
                </a:lnTo>
                <a:close/>
                <a:moveTo>
                  <a:pt x="-2176083484" y="1474387152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758" name="Picture 4758"/>
          <p:cNvPicPr>
            <a:picLocks noChangeAspect="0" noChangeArrowheads="1"/>
          </p:cNvPicPr>
          <p:nvPr/>
        </p:nvPicPr>
        <p:blipFill>
          <a:blip r:embed="rId475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6534030" y="2250402"/>
            <a:ext cx="974007" cy="651935"/>
          </a:xfrm>
          <a:prstGeom prst="rect">
            <a:avLst/>
          </a:prstGeom>
          <a:noFill/>
          <a:extLst/>
        </p:spPr>
      </p:pic>
      <p:sp>
        <p:nvSpPr>
          <p:cNvPr id="4759" name="Freeform 4759"/>
          <p:cNvSpPr/>
          <p:nvPr/>
        </p:nvSpPr>
        <p:spPr>
          <a:xfrm rot="0" flipH="0" flipV="1">
            <a:off x="2891631" y="1816100"/>
            <a:ext cx="10660500" cy="5076899"/>
          </a:xfrm>
          <a:custGeom>
            <a:pathLst>
              <a:path w="10660500" h="5076899">
                <a:moveTo>
                  <a:pt x="0" y="5076899"/>
                </a:moveTo>
                <a:lnTo>
                  <a:pt x="10660500" y="5076899"/>
                </a:lnTo>
                <a:lnTo>
                  <a:pt x="10660500" y="0"/>
                </a:lnTo>
                <a:lnTo>
                  <a:pt x="0" y="0"/>
                </a:lnTo>
                <a:close/>
                <a:moveTo>
                  <a:pt x="-1075531" y="68929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60" name="Freeform 4760"/>
          <p:cNvSpPr/>
          <p:nvPr/>
        </p:nvSpPr>
        <p:spPr>
          <a:xfrm rot="0" flipH="0" flipV="1">
            <a:off x="3463131" y="2817817"/>
            <a:ext cx="3039328" cy="519028"/>
          </a:xfrm>
          <a:custGeom>
            <a:pathLst>
              <a:path w="4052438" h="692038">
                <a:moveTo>
                  <a:pt x="0" y="692038"/>
                </a:moveTo>
                <a:lnTo>
                  <a:pt x="4052438" y="692038"/>
                </a:lnTo>
                <a:lnTo>
                  <a:pt x="4052438" y="0"/>
                </a:lnTo>
                <a:lnTo>
                  <a:pt x="0" y="0"/>
                </a:lnTo>
                <a:lnTo>
                  <a:pt x="0" y="692038"/>
                </a:lnTo>
                <a:close/>
                <a:moveTo>
                  <a:pt x="573621" y="2027659"/>
                </a:moveTo>
              </a:path>
            </a:pathLst>
          </a:custGeom>
          <a:solidFill>
            <a:srgbClr val="000000">
              <a:alpha val="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61" name="Freeform 4761"/>
          <p:cNvSpPr/>
          <p:nvPr/>
        </p:nvSpPr>
        <p:spPr>
          <a:xfrm rot="0" flipH="0" flipV="1">
            <a:off x="3463131" y="3271521"/>
            <a:ext cx="3039328" cy="38862"/>
          </a:xfrm>
          <a:custGeom>
            <a:pathLst>
              <a:path w="4052438" h="51816">
                <a:moveTo>
                  <a:pt x="0" y="51816"/>
                </a:moveTo>
                <a:lnTo>
                  <a:pt x="4052438" y="51816"/>
                </a:lnTo>
                <a:lnTo>
                  <a:pt x="4052438" y="0"/>
                </a:lnTo>
                <a:lnTo>
                  <a:pt x="0" y="0"/>
                </a:lnTo>
                <a:lnTo>
                  <a:pt x="0" y="51816"/>
                </a:lnTo>
                <a:close/>
                <a:moveTo>
                  <a:pt x="1178560" y="1992376"/>
                </a:moveTo>
              </a:path>
            </a:pathLst>
          </a:custGeom>
          <a:solidFill>
            <a:srgbClr val="FFFFFF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62" name="Freeform 4762"/>
          <p:cNvSpPr/>
          <p:nvPr/>
        </p:nvSpPr>
        <p:spPr>
          <a:xfrm rot="0" flipH="0" flipV="1">
            <a:off x="4307528" y="3857947"/>
            <a:ext cx="2950365" cy="519027"/>
          </a:xfrm>
          <a:custGeom>
            <a:pathLst>
              <a:path w="3933821" h="692037">
                <a:moveTo>
                  <a:pt x="0" y="692037"/>
                </a:moveTo>
                <a:lnTo>
                  <a:pt x="3933821" y="692037"/>
                </a:lnTo>
                <a:lnTo>
                  <a:pt x="3933821" y="0"/>
                </a:lnTo>
                <a:lnTo>
                  <a:pt x="0" y="0"/>
                </a:lnTo>
                <a:lnTo>
                  <a:pt x="0" y="692037"/>
                </a:lnTo>
                <a:close/>
                <a:moveTo>
                  <a:pt x="834598" y="3414498"/>
                </a:moveTo>
              </a:path>
            </a:pathLst>
          </a:custGeom>
          <a:solidFill>
            <a:srgbClr val="000000">
              <a:alpha val="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63" name="Freeform 4763"/>
          <p:cNvSpPr/>
          <p:nvPr/>
        </p:nvSpPr>
        <p:spPr>
          <a:xfrm rot="0" flipH="0" flipV="1">
            <a:off x="4307528" y="4311650"/>
            <a:ext cx="2950365" cy="38862"/>
          </a:xfrm>
          <a:custGeom>
            <a:pathLst>
              <a:path w="3933821" h="51816">
                <a:moveTo>
                  <a:pt x="0" y="51816"/>
                </a:moveTo>
                <a:lnTo>
                  <a:pt x="3933821" y="51816"/>
                </a:lnTo>
                <a:lnTo>
                  <a:pt x="3933821" y="0"/>
                </a:lnTo>
                <a:lnTo>
                  <a:pt x="0" y="0"/>
                </a:lnTo>
                <a:lnTo>
                  <a:pt x="0" y="51816"/>
                </a:lnTo>
                <a:close/>
                <a:moveTo>
                  <a:pt x="1439536" y="3379215"/>
                </a:moveTo>
              </a:path>
            </a:pathLst>
          </a:custGeom>
          <a:solidFill>
            <a:srgbClr val="FFFFFF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64" name="Freeform 4764"/>
          <p:cNvSpPr/>
          <p:nvPr/>
        </p:nvSpPr>
        <p:spPr>
          <a:xfrm rot="0" flipH="0" flipV="1">
            <a:off x="3711948" y="4586920"/>
            <a:ext cx="749721" cy="756124"/>
          </a:xfrm>
          <a:custGeom>
            <a:pathLst>
              <a:path w="380858713" h="384111103">
                <a:moveTo>
                  <a:pt x="0" y="384111103"/>
                </a:moveTo>
                <a:lnTo>
                  <a:pt x="380858713" y="384111103"/>
                </a:lnTo>
                <a:lnTo>
                  <a:pt x="380858713" y="0"/>
                </a:lnTo>
                <a:lnTo>
                  <a:pt x="0" y="0"/>
                </a:lnTo>
                <a:close/>
                <a:moveTo>
                  <a:pt x="444485713" y="2714266423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765" name="Picture 4765"/>
          <p:cNvPicPr>
            <a:picLocks noChangeAspect="0" noChangeArrowheads="1"/>
          </p:cNvPicPr>
          <p:nvPr/>
        </p:nvPicPr>
        <p:blipFill>
          <a:blip r:embed="rId476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711948" y="4586921"/>
            <a:ext cx="749722" cy="756124"/>
          </a:xfrm>
          <a:prstGeom prst="rect">
            <a:avLst/>
          </a:prstGeom>
          <a:noFill/>
          <a:extLst/>
        </p:spPr>
      </p:pic>
      <p:sp>
        <p:nvSpPr>
          <p:cNvPr id="4766" name="Rectangle 4766"/>
          <p:cNvSpPr/>
          <p:nvPr/>
        </p:nvSpPr>
        <p:spPr>
          <a:xfrm rot="0" flipH="0" flipV="0">
            <a:off x="5533327" y="526106"/>
            <a:ext cx="7852892" cy="825580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58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CMS-kokeen tavoitteet</a:t>
            </a:r>
          </a:p>
        </p:txBody>
      </p:sp>
      <p:sp>
        <p:nvSpPr>
          <p:cNvPr id="4767" name="Rectangle 4767"/>
          <p:cNvSpPr/>
          <p:nvPr/>
        </p:nvSpPr>
        <p:spPr>
          <a:xfrm rot="0" flipH="0" flipV="0">
            <a:off x="3463132" y="8291562"/>
            <a:ext cx="9097594" cy="48396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4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Korkeaenergisen hiukkasfysiikan tutkiminen</a:t>
            </a:r>
          </a:p>
        </p:txBody>
      </p:sp>
      <p:sp>
        <p:nvSpPr>
          <p:cNvPr id="4768" name="Rectangle 4768"/>
          <p:cNvSpPr/>
          <p:nvPr/>
        </p:nvSpPr>
        <p:spPr>
          <a:xfrm rot="0" flipH="0" flipV="0">
            <a:off x="7501731" y="1713612"/>
            <a:ext cx="2394077" cy="672083"/>
          </a:xfrm>
          <a:prstGeom prst="rect">
            <a:avLst/>
          </a:prstGeom>
        </p:spPr>
      </p:sp>
      <p:sp>
        <p:nvSpPr>
          <p:cNvPr id="4769" name="Freeform 4769"/>
          <p:cNvSpPr/>
          <p:nvPr/>
        </p:nvSpPr>
        <p:spPr>
          <a:xfrm rot="0" flipH="0" flipV="0">
            <a:off x="7537958" y="1957642"/>
            <a:ext cx="224028" cy="316039"/>
          </a:xfrm>
          <a:custGeom>
            <a:pathLst>
              <a:path w="6400800" h="9029700">
                <a:moveTo>
                  <a:pt x="361950" y="9029700"/>
                </a:moveTo>
                <a:cubicBezTo>
                  <a:pt x="260350" y="9029700"/>
                  <a:pt x="175683" y="8974666"/>
                  <a:pt x="107950" y="8864600"/>
                </a:cubicBezTo>
                <a:cubicBezTo>
                  <a:pt x="57150" y="8813800"/>
                  <a:pt x="25400" y="8743950"/>
                  <a:pt x="12700" y="8655050"/>
                </a:cubicBezTo>
                <a:cubicBezTo>
                  <a:pt x="0" y="8566150"/>
                  <a:pt x="27516" y="8405284"/>
                  <a:pt x="95250" y="8172450"/>
                </a:cubicBezTo>
                <a:cubicBezTo>
                  <a:pt x="162983" y="7939617"/>
                  <a:pt x="277283" y="7581900"/>
                  <a:pt x="438150" y="7099300"/>
                </a:cubicBezTo>
                <a:cubicBezTo>
                  <a:pt x="522816" y="6777567"/>
                  <a:pt x="590550" y="6542617"/>
                  <a:pt x="641350" y="6394450"/>
                </a:cubicBezTo>
                <a:cubicBezTo>
                  <a:pt x="692150" y="6246284"/>
                  <a:pt x="717550" y="6138334"/>
                  <a:pt x="717550" y="6070600"/>
                </a:cubicBezTo>
                <a:cubicBezTo>
                  <a:pt x="717550" y="5977467"/>
                  <a:pt x="728133" y="5899150"/>
                  <a:pt x="749300" y="5835650"/>
                </a:cubicBezTo>
                <a:cubicBezTo>
                  <a:pt x="770466" y="5772150"/>
                  <a:pt x="781050" y="5710767"/>
                  <a:pt x="781050" y="5651500"/>
                </a:cubicBezTo>
                <a:cubicBezTo>
                  <a:pt x="831850" y="5651500"/>
                  <a:pt x="882650" y="5604934"/>
                  <a:pt x="933450" y="5511800"/>
                </a:cubicBezTo>
                <a:cubicBezTo>
                  <a:pt x="984250" y="5418667"/>
                  <a:pt x="1026583" y="5291667"/>
                  <a:pt x="1060450" y="5130800"/>
                </a:cubicBezTo>
                <a:cubicBezTo>
                  <a:pt x="1094316" y="4986867"/>
                  <a:pt x="1126066" y="4870450"/>
                  <a:pt x="1155700" y="4781550"/>
                </a:cubicBezTo>
                <a:cubicBezTo>
                  <a:pt x="1185333" y="4692650"/>
                  <a:pt x="1200150" y="4631267"/>
                  <a:pt x="1200150" y="4597400"/>
                </a:cubicBezTo>
                <a:cubicBezTo>
                  <a:pt x="1242483" y="4529667"/>
                  <a:pt x="1286933" y="4423834"/>
                  <a:pt x="1333500" y="4279900"/>
                </a:cubicBezTo>
                <a:cubicBezTo>
                  <a:pt x="1380066" y="4135967"/>
                  <a:pt x="1454150" y="3962400"/>
                  <a:pt x="1555750" y="3759200"/>
                </a:cubicBezTo>
                <a:cubicBezTo>
                  <a:pt x="1623483" y="3505200"/>
                  <a:pt x="1699683" y="3240617"/>
                  <a:pt x="1784350" y="2965450"/>
                </a:cubicBezTo>
                <a:cubicBezTo>
                  <a:pt x="1869016" y="2690284"/>
                  <a:pt x="1955800" y="2432050"/>
                  <a:pt x="2044700" y="2190750"/>
                </a:cubicBezTo>
                <a:cubicBezTo>
                  <a:pt x="2133600" y="1949450"/>
                  <a:pt x="2207683" y="1761067"/>
                  <a:pt x="2266950" y="1625600"/>
                </a:cubicBezTo>
                <a:cubicBezTo>
                  <a:pt x="2360083" y="1363134"/>
                  <a:pt x="2432050" y="1178984"/>
                  <a:pt x="2482850" y="1073150"/>
                </a:cubicBezTo>
                <a:cubicBezTo>
                  <a:pt x="2533650" y="967317"/>
                  <a:pt x="2533650" y="897467"/>
                  <a:pt x="2482850" y="863600"/>
                </a:cubicBezTo>
                <a:cubicBezTo>
                  <a:pt x="2423583" y="821267"/>
                  <a:pt x="2410883" y="749300"/>
                  <a:pt x="2444750" y="647700"/>
                </a:cubicBezTo>
                <a:cubicBezTo>
                  <a:pt x="2478616" y="546100"/>
                  <a:pt x="2571750" y="431800"/>
                  <a:pt x="2724150" y="304800"/>
                </a:cubicBezTo>
                <a:cubicBezTo>
                  <a:pt x="2817283" y="194734"/>
                  <a:pt x="2897716" y="116417"/>
                  <a:pt x="2965450" y="69850"/>
                </a:cubicBezTo>
                <a:cubicBezTo>
                  <a:pt x="3033183" y="23284"/>
                  <a:pt x="3119966" y="0"/>
                  <a:pt x="3225800" y="0"/>
                </a:cubicBezTo>
                <a:cubicBezTo>
                  <a:pt x="3331633" y="0"/>
                  <a:pt x="3486150" y="8467"/>
                  <a:pt x="3689350" y="25400"/>
                </a:cubicBezTo>
                <a:cubicBezTo>
                  <a:pt x="3841750" y="33867"/>
                  <a:pt x="4004733" y="38100"/>
                  <a:pt x="4178300" y="38100"/>
                </a:cubicBezTo>
                <a:cubicBezTo>
                  <a:pt x="4351866" y="38100"/>
                  <a:pt x="4459816" y="38100"/>
                  <a:pt x="4502150" y="38100"/>
                </a:cubicBezTo>
                <a:cubicBezTo>
                  <a:pt x="4578350" y="71967"/>
                  <a:pt x="4671483" y="107950"/>
                  <a:pt x="4781550" y="146050"/>
                </a:cubicBezTo>
                <a:cubicBezTo>
                  <a:pt x="4891616" y="184150"/>
                  <a:pt x="4991100" y="220134"/>
                  <a:pt x="5080000" y="254000"/>
                </a:cubicBezTo>
                <a:cubicBezTo>
                  <a:pt x="5168900" y="287867"/>
                  <a:pt x="5213350" y="317500"/>
                  <a:pt x="5213350" y="342900"/>
                </a:cubicBezTo>
                <a:cubicBezTo>
                  <a:pt x="5213350" y="393700"/>
                  <a:pt x="5232400" y="425450"/>
                  <a:pt x="5270500" y="438150"/>
                </a:cubicBezTo>
                <a:cubicBezTo>
                  <a:pt x="5308600" y="450850"/>
                  <a:pt x="5348816" y="461434"/>
                  <a:pt x="5391150" y="469900"/>
                </a:cubicBezTo>
                <a:cubicBezTo>
                  <a:pt x="5450416" y="469900"/>
                  <a:pt x="5530850" y="514350"/>
                  <a:pt x="5632450" y="603250"/>
                </a:cubicBezTo>
                <a:cubicBezTo>
                  <a:pt x="5734050" y="692150"/>
                  <a:pt x="5839883" y="802217"/>
                  <a:pt x="5949950" y="933450"/>
                </a:cubicBezTo>
                <a:cubicBezTo>
                  <a:pt x="6060016" y="1064684"/>
                  <a:pt x="6144683" y="1202267"/>
                  <a:pt x="6203950" y="1346200"/>
                </a:cubicBezTo>
                <a:cubicBezTo>
                  <a:pt x="6271683" y="1490134"/>
                  <a:pt x="6324600" y="1625600"/>
                  <a:pt x="6362700" y="1752600"/>
                </a:cubicBezTo>
                <a:cubicBezTo>
                  <a:pt x="6400800" y="1879600"/>
                  <a:pt x="6398683" y="2061634"/>
                  <a:pt x="6356350" y="2298700"/>
                </a:cubicBezTo>
                <a:cubicBezTo>
                  <a:pt x="6347883" y="2425700"/>
                  <a:pt x="6328833" y="2552700"/>
                  <a:pt x="6299200" y="2679700"/>
                </a:cubicBezTo>
                <a:cubicBezTo>
                  <a:pt x="6269566" y="2806700"/>
                  <a:pt x="6237816" y="2891367"/>
                  <a:pt x="6203950" y="2933700"/>
                </a:cubicBezTo>
                <a:cubicBezTo>
                  <a:pt x="6153150" y="2967567"/>
                  <a:pt x="6106583" y="3009900"/>
                  <a:pt x="6064250" y="3060700"/>
                </a:cubicBezTo>
                <a:cubicBezTo>
                  <a:pt x="6021916" y="3111500"/>
                  <a:pt x="6000750" y="3158067"/>
                  <a:pt x="6000750" y="3200400"/>
                </a:cubicBezTo>
                <a:cubicBezTo>
                  <a:pt x="6000750" y="3234267"/>
                  <a:pt x="5971116" y="3299884"/>
                  <a:pt x="5911850" y="3397250"/>
                </a:cubicBezTo>
                <a:cubicBezTo>
                  <a:pt x="5852583" y="3494617"/>
                  <a:pt x="5776383" y="3606800"/>
                  <a:pt x="5683250" y="3733800"/>
                </a:cubicBezTo>
                <a:cubicBezTo>
                  <a:pt x="5590116" y="3860800"/>
                  <a:pt x="5488516" y="3987800"/>
                  <a:pt x="5378450" y="4114800"/>
                </a:cubicBezTo>
                <a:cubicBezTo>
                  <a:pt x="5268383" y="4241800"/>
                  <a:pt x="5162550" y="4351867"/>
                  <a:pt x="5060950" y="4445000"/>
                </a:cubicBezTo>
                <a:cubicBezTo>
                  <a:pt x="4950883" y="4580467"/>
                  <a:pt x="4821766" y="4707467"/>
                  <a:pt x="4673600" y="4826000"/>
                </a:cubicBezTo>
                <a:cubicBezTo>
                  <a:pt x="4525433" y="4944534"/>
                  <a:pt x="4392083" y="5041900"/>
                  <a:pt x="4273550" y="5118100"/>
                </a:cubicBezTo>
                <a:cubicBezTo>
                  <a:pt x="4053416" y="5219700"/>
                  <a:pt x="3810000" y="5321300"/>
                  <a:pt x="3543300" y="5422900"/>
                </a:cubicBezTo>
                <a:cubicBezTo>
                  <a:pt x="3276600" y="5524500"/>
                  <a:pt x="3022600" y="5609167"/>
                  <a:pt x="2781300" y="5676900"/>
                </a:cubicBezTo>
                <a:cubicBezTo>
                  <a:pt x="2540000" y="5744634"/>
                  <a:pt x="2338916" y="5774267"/>
                  <a:pt x="2178050" y="5765800"/>
                </a:cubicBezTo>
                <a:cubicBezTo>
                  <a:pt x="1932516" y="5799667"/>
                  <a:pt x="1773766" y="5831417"/>
                  <a:pt x="1701800" y="5861050"/>
                </a:cubicBezTo>
                <a:cubicBezTo>
                  <a:pt x="1629833" y="5890684"/>
                  <a:pt x="1576916" y="5964767"/>
                  <a:pt x="1543050" y="6083300"/>
                </a:cubicBezTo>
                <a:cubicBezTo>
                  <a:pt x="1500716" y="6193367"/>
                  <a:pt x="1460500" y="6305550"/>
                  <a:pt x="1422400" y="6419850"/>
                </a:cubicBezTo>
                <a:cubicBezTo>
                  <a:pt x="1384300" y="6534150"/>
                  <a:pt x="1365250" y="6612467"/>
                  <a:pt x="1365250" y="6654800"/>
                </a:cubicBezTo>
                <a:cubicBezTo>
                  <a:pt x="1348316" y="6688667"/>
                  <a:pt x="1308100" y="6792384"/>
                  <a:pt x="1244600" y="6965950"/>
                </a:cubicBezTo>
                <a:cubicBezTo>
                  <a:pt x="1181100" y="7139517"/>
                  <a:pt x="1113366" y="7340600"/>
                  <a:pt x="1041400" y="7569200"/>
                </a:cubicBezTo>
                <a:cubicBezTo>
                  <a:pt x="969433" y="7797800"/>
                  <a:pt x="899583" y="8022167"/>
                  <a:pt x="831850" y="8242300"/>
                </a:cubicBezTo>
                <a:cubicBezTo>
                  <a:pt x="764116" y="8462433"/>
                  <a:pt x="713316" y="8644466"/>
                  <a:pt x="679450" y="8788400"/>
                </a:cubicBezTo>
                <a:cubicBezTo>
                  <a:pt x="645583" y="8906933"/>
                  <a:pt x="603250" y="8976783"/>
                  <a:pt x="552450" y="8997950"/>
                </a:cubicBezTo>
                <a:cubicBezTo>
                  <a:pt x="501650" y="9019116"/>
                  <a:pt x="438150" y="9029700"/>
                  <a:pt x="361950" y="9029700"/>
                </a:cubicBezTo>
                <a:close/>
                <a:moveTo>
                  <a:pt x="-1644650" y="8420100"/>
                </a:moveTo>
                <a:moveTo>
                  <a:pt x="1936750" y="5092700"/>
                </a:moveTo>
                <a:cubicBezTo>
                  <a:pt x="1970616" y="5126567"/>
                  <a:pt x="2101850" y="5130800"/>
                  <a:pt x="2330450" y="5105400"/>
                </a:cubicBezTo>
                <a:cubicBezTo>
                  <a:pt x="2559050" y="5080000"/>
                  <a:pt x="2804583" y="5016500"/>
                  <a:pt x="3067050" y="4914900"/>
                </a:cubicBezTo>
                <a:cubicBezTo>
                  <a:pt x="3236383" y="4855634"/>
                  <a:pt x="3407833" y="4783667"/>
                  <a:pt x="3581400" y="4699000"/>
                </a:cubicBezTo>
                <a:cubicBezTo>
                  <a:pt x="3754966" y="4614334"/>
                  <a:pt x="3922183" y="4521200"/>
                  <a:pt x="4083050" y="4419600"/>
                </a:cubicBezTo>
                <a:cubicBezTo>
                  <a:pt x="4167716" y="4360334"/>
                  <a:pt x="4294716" y="4254500"/>
                  <a:pt x="4464050" y="4102100"/>
                </a:cubicBezTo>
                <a:cubicBezTo>
                  <a:pt x="4633383" y="3949700"/>
                  <a:pt x="4802716" y="3767667"/>
                  <a:pt x="4972050" y="3556000"/>
                </a:cubicBezTo>
                <a:cubicBezTo>
                  <a:pt x="4997450" y="3513667"/>
                  <a:pt x="5041900" y="3431117"/>
                  <a:pt x="5105400" y="3308350"/>
                </a:cubicBezTo>
                <a:cubicBezTo>
                  <a:pt x="5168900" y="3185584"/>
                  <a:pt x="5226050" y="3069167"/>
                  <a:pt x="5276850" y="2959100"/>
                </a:cubicBezTo>
                <a:cubicBezTo>
                  <a:pt x="5353050" y="2840567"/>
                  <a:pt x="5429250" y="2664884"/>
                  <a:pt x="5505450" y="2432050"/>
                </a:cubicBezTo>
                <a:cubicBezTo>
                  <a:pt x="5581650" y="2199217"/>
                  <a:pt x="5598583" y="2006600"/>
                  <a:pt x="5556250" y="1854200"/>
                </a:cubicBezTo>
                <a:cubicBezTo>
                  <a:pt x="5513916" y="1634067"/>
                  <a:pt x="5403850" y="1428750"/>
                  <a:pt x="5226050" y="1238250"/>
                </a:cubicBezTo>
                <a:cubicBezTo>
                  <a:pt x="5048250" y="1047750"/>
                  <a:pt x="4836583" y="918634"/>
                  <a:pt x="4591050" y="850900"/>
                </a:cubicBezTo>
                <a:cubicBezTo>
                  <a:pt x="4404783" y="817034"/>
                  <a:pt x="4250266" y="800100"/>
                  <a:pt x="4127500" y="800100"/>
                </a:cubicBezTo>
                <a:cubicBezTo>
                  <a:pt x="4004733" y="800100"/>
                  <a:pt x="3871383" y="812800"/>
                  <a:pt x="3727450" y="838200"/>
                </a:cubicBezTo>
                <a:cubicBezTo>
                  <a:pt x="3591983" y="880534"/>
                  <a:pt x="3492500" y="939800"/>
                  <a:pt x="3429000" y="1016000"/>
                </a:cubicBezTo>
                <a:cubicBezTo>
                  <a:pt x="3365500" y="1092200"/>
                  <a:pt x="3282950" y="1253067"/>
                  <a:pt x="3181350" y="1498600"/>
                </a:cubicBezTo>
                <a:cubicBezTo>
                  <a:pt x="3122083" y="1617134"/>
                  <a:pt x="3037416" y="1797050"/>
                  <a:pt x="2927350" y="2038350"/>
                </a:cubicBezTo>
                <a:cubicBezTo>
                  <a:pt x="2817283" y="2279650"/>
                  <a:pt x="2724150" y="2506134"/>
                  <a:pt x="2647950" y="2717800"/>
                </a:cubicBezTo>
                <a:cubicBezTo>
                  <a:pt x="2495550" y="3276600"/>
                  <a:pt x="2345266" y="3735917"/>
                  <a:pt x="2197100" y="4095750"/>
                </a:cubicBezTo>
                <a:cubicBezTo>
                  <a:pt x="2048933" y="4455584"/>
                  <a:pt x="1957916" y="4682067"/>
                  <a:pt x="1924050" y="4775200"/>
                </a:cubicBezTo>
                <a:cubicBezTo>
                  <a:pt x="1932516" y="4868334"/>
                  <a:pt x="1928283" y="4933950"/>
                  <a:pt x="1911350" y="4972050"/>
                </a:cubicBezTo>
                <a:cubicBezTo>
                  <a:pt x="1894416" y="5010150"/>
                  <a:pt x="1902883" y="5050367"/>
                  <a:pt x="1936750" y="5092700"/>
                </a:cubicBezTo>
                <a:close/>
                <a:moveTo>
                  <a:pt x="2292350" y="8420100"/>
                </a:moveTo>
              </a:path>
            </a:pathLst>
          </a:custGeom>
          <a:solidFill>
            <a:srgbClr val="FFFFFF">
              <a:alpha val="100000"/>
            </a:srgbClr>
          </a:solidFill>
          <a:ln w="44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70" name="Freeform 4770"/>
          <p:cNvSpPr/>
          <p:nvPr/>
        </p:nvSpPr>
        <p:spPr>
          <a:xfrm rot="0" flipH="0" flipV="0">
            <a:off x="7744427" y="2088621"/>
            <a:ext cx="135720" cy="165946"/>
          </a:xfrm>
          <a:custGeom>
            <a:pathLst>
              <a:path w="3877733" h="4741333">
                <a:moveTo>
                  <a:pt x="2895600" y="4652433"/>
                </a:moveTo>
                <a:cubicBezTo>
                  <a:pt x="2810933" y="4567767"/>
                  <a:pt x="2726266" y="4451350"/>
                  <a:pt x="2641600" y="4303183"/>
                </a:cubicBezTo>
                <a:cubicBezTo>
                  <a:pt x="2556933" y="4155017"/>
                  <a:pt x="2489200" y="3983567"/>
                  <a:pt x="2438400" y="3788833"/>
                </a:cubicBezTo>
                <a:cubicBezTo>
                  <a:pt x="2421466" y="3721100"/>
                  <a:pt x="2415116" y="3627967"/>
                  <a:pt x="2419350" y="3509433"/>
                </a:cubicBezTo>
                <a:cubicBezTo>
                  <a:pt x="2423583" y="3390900"/>
                  <a:pt x="2421466" y="3306233"/>
                  <a:pt x="2413000" y="3255433"/>
                </a:cubicBezTo>
                <a:cubicBezTo>
                  <a:pt x="2387600" y="3314700"/>
                  <a:pt x="2347383" y="3376083"/>
                  <a:pt x="2292350" y="3439583"/>
                </a:cubicBezTo>
                <a:cubicBezTo>
                  <a:pt x="2237316" y="3503083"/>
                  <a:pt x="2184400" y="3556000"/>
                  <a:pt x="2133600" y="3598333"/>
                </a:cubicBezTo>
                <a:cubicBezTo>
                  <a:pt x="2099733" y="3632200"/>
                  <a:pt x="2023533" y="3697817"/>
                  <a:pt x="1905000" y="3795183"/>
                </a:cubicBezTo>
                <a:cubicBezTo>
                  <a:pt x="1786466" y="3892550"/>
                  <a:pt x="1667933" y="3970867"/>
                  <a:pt x="1549400" y="4030133"/>
                </a:cubicBezTo>
                <a:cubicBezTo>
                  <a:pt x="1270000" y="4207933"/>
                  <a:pt x="1039283" y="4305300"/>
                  <a:pt x="857250" y="4322233"/>
                </a:cubicBezTo>
                <a:cubicBezTo>
                  <a:pt x="675216" y="4339167"/>
                  <a:pt x="503766" y="4246033"/>
                  <a:pt x="342900" y="4042833"/>
                </a:cubicBezTo>
                <a:cubicBezTo>
                  <a:pt x="207433" y="3932767"/>
                  <a:pt x="112183" y="3810000"/>
                  <a:pt x="57150" y="3674533"/>
                </a:cubicBezTo>
                <a:cubicBezTo>
                  <a:pt x="2116" y="3539067"/>
                  <a:pt x="0" y="3352800"/>
                  <a:pt x="50800" y="3115733"/>
                </a:cubicBezTo>
                <a:cubicBezTo>
                  <a:pt x="67733" y="2819400"/>
                  <a:pt x="110066" y="2529417"/>
                  <a:pt x="177800" y="2245783"/>
                </a:cubicBezTo>
                <a:cubicBezTo>
                  <a:pt x="245533" y="1962150"/>
                  <a:pt x="385233" y="1583267"/>
                  <a:pt x="596900" y="1109133"/>
                </a:cubicBezTo>
                <a:cubicBezTo>
                  <a:pt x="774700" y="762000"/>
                  <a:pt x="910166" y="505883"/>
                  <a:pt x="1003300" y="340783"/>
                </a:cubicBezTo>
                <a:cubicBezTo>
                  <a:pt x="1096433" y="175683"/>
                  <a:pt x="1155700" y="76200"/>
                  <a:pt x="1181100" y="42333"/>
                </a:cubicBezTo>
                <a:cubicBezTo>
                  <a:pt x="1308100" y="0"/>
                  <a:pt x="1413933" y="2117"/>
                  <a:pt x="1498600" y="48683"/>
                </a:cubicBezTo>
                <a:cubicBezTo>
                  <a:pt x="1583266" y="95250"/>
                  <a:pt x="1634066" y="177800"/>
                  <a:pt x="1651000" y="296333"/>
                </a:cubicBezTo>
                <a:cubicBezTo>
                  <a:pt x="1701800" y="381000"/>
                  <a:pt x="1695450" y="524933"/>
                  <a:pt x="1631950" y="728133"/>
                </a:cubicBezTo>
                <a:cubicBezTo>
                  <a:pt x="1568450" y="931333"/>
                  <a:pt x="1460500" y="1181100"/>
                  <a:pt x="1308100" y="1477433"/>
                </a:cubicBezTo>
                <a:cubicBezTo>
                  <a:pt x="1189566" y="1765300"/>
                  <a:pt x="1081616" y="2053167"/>
                  <a:pt x="984250" y="2341033"/>
                </a:cubicBezTo>
                <a:cubicBezTo>
                  <a:pt x="886883" y="2628900"/>
                  <a:pt x="829733" y="2874433"/>
                  <a:pt x="812800" y="3077633"/>
                </a:cubicBezTo>
                <a:cubicBezTo>
                  <a:pt x="795866" y="3280833"/>
                  <a:pt x="846666" y="3403600"/>
                  <a:pt x="965200" y="3445933"/>
                </a:cubicBezTo>
                <a:cubicBezTo>
                  <a:pt x="1041400" y="3488267"/>
                  <a:pt x="1174750" y="3475567"/>
                  <a:pt x="1365250" y="3407833"/>
                </a:cubicBezTo>
                <a:cubicBezTo>
                  <a:pt x="1555750" y="3340100"/>
                  <a:pt x="1771650" y="3170767"/>
                  <a:pt x="2012950" y="2899833"/>
                </a:cubicBezTo>
                <a:cubicBezTo>
                  <a:pt x="2254250" y="2628900"/>
                  <a:pt x="2489200" y="2218267"/>
                  <a:pt x="2717800" y="1667933"/>
                </a:cubicBezTo>
                <a:cubicBezTo>
                  <a:pt x="2785533" y="1498600"/>
                  <a:pt x="2836333" y="1348317"/>
                  <a:pt x="2870200" y="1217083"/>
                </a:cubicBezTo>
                <a:cubicBezTo>
                  <a:pt x="2904066" y="1085850"/>
                  <a:pt x="2925233" y="939800"/>
                  <a:pt x="2933700" y="778933"/>
                </a:cubicBezTo>
                <a:cubicBezTo>
                  <a:pt x="2916766" y="677333"/>
                  <a:pt x="2923116" y="586317"/>
                  <a:pt x="2952750" y="505883"/>
                </a:cubicBezTo>
                <a:cubicBezTo>
                  <a:pt x="2982383" y="425450"/>
                  <a:pt x="3048000" y="355600"/>
                  <a:pt x="3149600" y="296333"/>
                </a:cubicBezTo>
                <a:cubicBezTo>
                  <a:pt x="3183466" y="254000"/>
                  <a:pt x="3230033" y="213783"/>
                  <a:pt x="3289300" y="175683"/>
                </a:cubicBezTo>
                <a:cubicBezTo>
                  <a:pt x="3348566" y="137583"/>
                  <a:pt x="3386666" y="139700"/>
                  <a:pt x="3403600" y="182033"/>
                </a:cubicBezTo>
                <a:lnTo>
                  <a:pt x="3606800" y="169333"/>
                </a:lnTo>
                <a:cubicBezTo>
                  <a:pt x="3640666" y="160867"/>
                  <a:pt x="3663950" y="179917"/>
                  <a:pt x="3676650" y="226483"/>
                </a:cubicBezTo>
                <a:cubicBezTo>
                  <a:pt x="3689350" y="273050"/>
                  <a:pt x="3716866" y="313267"/>
                  <a:pt x="3759200" y="347133"/>
                </a:cubicBezTo>
                <a:cubicBezTo>
                  <a:pt x="3852333" y="423333"/>
                  <a:pt x="3877733" y="588433"/>
                  <a:pt x="3835400" y="842433"/>
                </a:cubicBezTo>
                <a:cubicBezTo>
                  <a:pt x="3793066" y="1096433"/>
                  <a:pt x="3674533" y="1452033"/>
                  <a:pt x="3479800" y="1909233"/>
                </a:cubicBezTo>
                <a:cubicBezTo>
                  <a:pt x="3318933" y="2256367"/>
                  <a:pt x="3210983" y="2518833"/>
                  <a:pt x="3155950" y="2696633"/>
                </a:cubicBezTo>
                <a:cubicBezTo>
                  <a:pt x="3100916" y="2874433"/>
                  <a:pt x="3069166" y="3048000"/>
                  <a:pt x="3060700" y="3217333"/>
                </a:cubicBezTo>
                <a:cubicBezTo>
                  <a:pt x="3060700" y="3369733"/>
                  <a:pt x="3090333" y="3513667"/>
                  <a:pt x="3149600" y="3649133"/>
                </a:cubicBezTo>
                <a:cubicBezTo>
                  <a:pt x="3208866" y="3784600"/>
                  <a:pt x="3302000" y="3907367"/>
                  <a:pt x="3429000" y="4017433"/>
                </a:cubicBezTo>
                <a:cubicBezTo>
                  <a:pt x="3522133" y="4076700"/>
                  <a:pt x="3575050" y="4144433"/>
                  <a:pt x="3587750" y="4220633"/>
                </a:cubicBezTo>
                <a:cubicBezTo>
                  <a:pt x="3600450" y="4296833"/>
                  <a:pt x="3602566" y="4385733"/>
                  <a:pt x="3594100" y="4487333"/>
                </a:cubicBezTo>
                <a:cubicBezTo>
                  <a:pt x="3577166" y="4563533"/>
                  <a:pt x="3528483" y="4624917"/>
                  <a:pt x="3448050" y="4671483"/>
                </a:cubicBezTo>
                <a:cubicBezTo>
                  <a:pt x="3367616" y="4718049"/>
                  <a:pt x="3276600" y="4741333"/>
                  <a:pt x="3175000" y="4741333"/>
                </a:cubicBezTo>
                <a:cubicBezTo>
                  <a:pt x="3073400" y="4741333"/>
                  <a:pt x="2980266" y="4711699"/>
                  <a:pt x="2895600" y="4652433"/>
                </a:cubicBezTo>
                <a:close/>
                <a:moveTo>
                  <a:pt x="-1384300" y="4677833"/>
                </a:moveTo>
              </a:path>
            </a:pathLst>
          </a:custGeom>
          <a:solidFill>
            <a:srgbClr val="FFFFFF">
              <a:alpha val="100000"/>
            </a:srgbClr>
          </a:solidFill>
          <a:ln w="44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71" name="Freeform 4771"/>
          <p:cNvSpPr/>
          <p:nvPr/>
        </p:nvSpPr>
        <p:spPr>
          <a:xfrm rot="0" flipH="0" flipV="0">
            <a:off x="7901114" y="1961642"/>
            <a:ext cx="181133" cy="266996"/>
          </a:xfrm>
          <a:custGeom>
            <a:pathLst>
              <a:path w="5175250" h="7628467">
                <a:moveTo>
                  <a:pt x="539750" y="7620000"/>
                </a:moveTo>
                <a:cubicBezTo>
                  <a:pt x="480483" y="7628467"/>
                  <a:pt x="419100" y="7626350"/>
                  <a:pt x="355600" y="7613650"/>
                </a:cubicBezTo>
                <a:cubicBezTo>
                  <a:pt x="292100" y="7600950"/>
                  <a:pt x="230716" y="7573434"/>
                  <a:pt x="171450" y="7531100"/>
                </a:cubicBezTo>
                <a:cubicBezTo>
                  <a:pt x="103716" y="7463367"/>
                  <a:pt x="57150" y="7410450"/>
                  <a:pt x="31750" y="7372350"/>
                </a:cubicBezTo>
                <a:cubicBezTo>
                  <a:pt x="6350" y="7334250"/>
                  <a:pt x="0" y="7272867"/>
                  <a:pt x="12700" y="7188200"/>
                </a:cubicBezTo>
                <a:cubicBezTo>
                  <a:pt x="25400" y="7103534"/>
                  <a:pt x="52916" y="6972300"/>
                  <a:pt x="95250" y="6794500"/>
                </a:cubicBezTo>
                <a:cubicBezTo>
                  <a:pt x="137583" y="6659034"/>
                  <a:pt x="188383" y="6470650"/>
                  <a:pt x="247650" y="6229350"/>
                </a:cubicBezTo>
                <a:cubicBezTo>
                  <a:pt x="306916" y="5988050"/>
                  <a:pt x="370416" y="5748867"/>
                  <a:pt x="438150" y="5511800"/>
                </a:cubicBezTo>
                <a:cubicBezTo>
                  <a:pt x="463550" y="5376334"/>
                  <a:pt x="499533" y="5236634"/>
                  <a:pt x="546100" y="5092700"/>
                </a:cubicBezTo>
                <a:cubicBezTo>
                  <a:pt x="592666" y="4948767"/>
                  <a:pt x="641350" y="4815417"/>
                  <a:pt x="692150" y="4692650"/>
                </a:cubicBezTo>
                <a:cubicBezTo>
                  <a:pt x="742950" y="4569884"/>
                  <a:pt x="781050" y="4474634"/>
                  <a:pt x="806450" y="4406900"/>
                </a:cubicBezTo>
                <a:cubicBezTo>
                  <a:pt x="874183" y="4169834"/>
                  <a:pt x="939800" y="3962400"/>
                  <a:pt x="1003300" y="3784600"/>
                </a:cubicBezTo>
                <a:cubicBezTo>
                  <a:pt x="1066800" y="3606800"/>
                  <a:pt x="1145116" y="3401484"/>
                  <a:pt x="1238250" y="3168650"/>
                </a:cubicBezTo>
                <a:cubicBezTo>
                  <a:pt x="1331383" y="2935817"/>
                  <a:pt x="1445683" y="2624667"/>
                  <a:pt x="1581150" y="2235200"/>
                </a:cubicBezTo>
                <a:cubicBezTo>
                  <a:pt x="1767416" y="1727200"/>
                  <a:pt x="1909233" y="1339850"/>
                  <a:pt x="2006600" y="1073150"/>
                </a:cubicBezTo>
                <a:cubicBezTo>
                  <a:pt x="2103966" y="806450"/>
                  <a:pt x="2175933" y="611717"/>
                  <a:pt x="2222500" y="488950"/>
                </a:cubicBezTo>
                <a:cubicBezTo>
                  <a:pt x="2269066" y="366184"/>
                  <a:pt x="2300816" y="270934"/>
                  <a:pt x="2317750" y="203200"/>
                </a:cubicBezTo>
                <a:cubicBezTo>
                  <a:pt x="2317750" y="135467"/>
                  <a:pt x="2336800" y="84667"/>
                  <a:pt x="2374900" y="50800"/>
                </a:cubicBezTo>
                <a:cubicBezTo>
                  <a:pt x="2413000" y="16934"/>
                  <a:pt x="2461683" y="0"/>
                  <a:pt x="2520950" y="0"/>
                </a:cubicBezTo>
                <a:cubicBezTo>
                  <a:pt x="2639483" y="0"/>
                  <a:pt x="2734733" y="57150"/>
                  <a:pt x="2806700" y="171450"/>
                </a:cubicBezTo>
                <a:cubicBezTo>
                  <a:pt x="2878666" y="285750"/>
                  <a:pt x="2923116" y="421217"/>
                  <a:pt x="2940050" y="577850"/>
                </a:cubicBezTo>
                <a:cubicBezTo>
                  <a:pt x="2956983" y="734484"/>
                  <a:pt x="2931583" y="880534"/>
                  <a:pt x="2863850" y="1016000"/>
                </a:cubicBezTo>
                <a:cubicBezTo>
                  <a:pt x="2728383" y="1320800"/>
                  <a:pt x="2584450" y="1682750"/>
                  <a:pt x="2432050" y="2101850"/>
                </a:cubicBezTo>
                <a:cubicBezTo>
                  <a:pt x="2279650" y="2520950"/>
                  <a:pt x="2131483" y="2931584"/>
                  <a:pt x="1987550" y="3333750"/>
                </a:cubicBezTo>
                <a:cubicBezTo>
                  <a:pt x="1843616" y="3735917"/>
                  <a:pt x="1708150" y="4076700"/>
                  <a:pt x="1581150" y="4356100"/>
                </a:cubicBezTo>
                <a:cubicBezTo>
                  <a:pt x="1581150" y="4389967"/>
                  <a:pt x="1568450" y="4449234"/>
                  <a:pt x="1543050" y="4533900"/>
                </a:cubicBezTo>
                <a:cubicBezTo>
                  <a:pt x="1517650" y="4618567"/>
                  <a:pt x="1488016" y="4694767"/>
                  <a:pt x="1454150" y="4762500"/>
                </a:cubicBezTo>
                <a:cubicBezTo>
                  <a:pt x="1420283" y="4830234"/>
                  <a:pt x="1388533" y="4893734"/>
                  <a:pt x="1358900" y="4953000"/>
                </a:cubicBezTo>
                <a:cubicBezTo>
                  <a:pt x="1329266" y="5012267"/>
                  <a:pt x="1314450" y="5041900"/>
                  <a:pt x="1314450" y="5041900"/>
                </a:cubicBezTo>
                <a:cubicBezTo>
                  <a:pt x="1314450" y="5075767"/>
                  <a:pt x="1301750" y="5139267"/>
                  <a:pt x="1276350" y="5232400"/>
                </a:cubicBezTo>
                <a:cubicBezTo>
                  <a:pt x="1250950" y="5325534"/>
                  <a:pt x="1217083" y="5439834"/>
                  <a:pt x="1174750" y="5575300"/>
                </a:cubicBezTo>
                <a:cubicBezTo>
                  <a:pt x="1140883" y="5676900"/>
                  <a:pt x="1100666" y="5808134"/>
                  <a:pt x="1054100" y="5969000"/>
                </a:cubicBezTo>
                <a:cubicBezTo>
                  <a:pt x="1007533" y="6129867"/>
                  <a:pt x="975783" y="6265334"/>
                  <a:pt x="958850" y="6375400"/>
                </a:cubicBezTo>
                <a:cubicBezTo>
                  <a:pt x="1001183" y="6299200"/>
                  <a:pt x="1090083" y="6184900"/>
                  <a:pt x="1225550" y="6032500"/>
                </a:cubicBezTo>
                <a:cubicBezTo>
                  <a:pt x="1361016" y="5880100"/>
                  <a:pt x="1488016" y="5748867"/>
                  <a:pt x="1606550" y="5638800"/>
                </a:cubicBezTo>
                <a:cubicBezTo>
                  <a:pt x="1742016" y="5520267"/>
                  <a:pt x="1894416" y="5389034"/>
                  <a:pt x="2063750" y="5245100"/>
                </a:cubicBezTo>
                <a:cubicBezTo>
                  <a:pt x="2233083" y="5101167"/>
                  <a:pt x="2368550" y="4995334"/>
                  <a:pt x="2470150" y="4927600"/>
                </a:cubicBezTo>
                <a:cubicBezTo>
                  <a:pt x="2571750" y="4859867"/>
                  <a:pt x="2662766" y="4798484"/>
                  <a:pt x="2743200" y="4743450"/>
                </a:cubicBezTo>
                <a:cubicBezTo>
                  <a:pt x="2823633" y="4688417"/>
                  <a:pt x="2863850" y="4660900"/>
                  <a:pt x="2863850" y="4660900"/>
                </a:cubicBezTo>
                <a:cubicBezTo>
                  <a:pt x="2863850" y="4627034"/>
                  <a:pt x="2878666" y="4607984"/>
                  <a:pt x="2908300" y="4603750"/>
                </a:cubicBezTo>
                <a:cubicBezTo>
                  <a:pt x="2937933" y="4599517"/>
                  <a:pt x="2969683" y="4597400"/>
                  <a:pt x="3003550" y="4597400"/>
                </a:cubicBezTo>
                <a:cubicBezTo>
                  <a:pt x="3037416" y="4597400"/>
                  <a:pt x="3056466" y="4593167"/>
                  <a:pt x="3060700" y="4584700"/>
                </a:cubicBezTo>
                <a:cubicBezTo>
                  <a:pt x="3064933" y="4576234"/>
                  <a:pt x="3067050" y="4555067"/>
                  <a:pt x="3067050" y="4521200"/>
                </a:cubicBezTo>
                <a:cubicBezTo>
                  <a:pt x="3067050" y="4478867"/>
                  <a:pt x="3115733" y="4440767"/>
                  <a:pt x="3213100" y="4406900"/>
                </a:cubicBezTo>
                <a:cubicBezTo>
                  <a:pt x="3310466" y="4373034"/>
                  <a:pt x="3424766" y="4345517"/>
                  <a:pt x="3556000" y="4324350"/>
                </a:cubicBezTo>
                <a:cubicBezTo>
                  <a:pt x="3687233" y="4303184"/>
                  <a:pt x="3795183" y="4292600"/>
                  <a:pt x="3879850" y="4292600"/>
                </a:cubicBezTo>
                <a:cubicBezTo>
                  <a:pt x="3981450" y="4292600"/>
                  <a:pt x="4061883" y="4313767"/>
                  <a:pt x="4121150" y="4356100"/>
                </a:cubicBezTo>
                <a:cubicBezTo>
                  <a:pt x="4180416" y="4398434"/>
                  <a:pt x="4256616" y="4491567"/>
                  <a:pt x="4349750" y="4635500"/>
                </a:cubicBezTo>
                <a:cubicBezTo>
                  <a:pt x="4451350" y="4770967"/>
                  <a:pt x="4516966" y="4933950"/>
                  <a:pt x="4546600" y="5124450"/>
                </a:cubicBezTo>
                <a:cubicBezTo>
                  <a:pt x="4576233" y="5314950"/>
                  <a:pt x="4557183" y="5511800"/>
                  <a:pt x="4489450" y="5715000"/>
                </a:cubicBezTo>
                <a:cubicBezTo>
                  <a:pt x="4489450" y="5782734"/>
                  <a:pt x="4478866" y="5877984"/>
                  <a:pt x="4457700" y="6000750"/>
                </a:cubicBezTo>
                <a:cubicBezTo>
                  <a:pt x="4436533" y="6123517"/>
                  <a:pt x="4425950" y="6252634"/>
                  <a:pt x="4425950" y="6388100"/>
                </a:cubicBezTo>
                <a:lnTo>
                  <a:pt x="4349750" y="6794500"/>
                </a:lnTo>
                <a:lnTo>
                  <a:pt x="4552950" y="6794500"/>
                </a:lnTo>
                <a:cubicBezTo>
                  <a:pt x="4620683" y="6794500"/>
                  <a:pt x="4684183" y="6805084"/>
                  <a:pt x="4743450" y="6826250"/>
                </a:cubicBezTo>
                <a:cubicBezTo>
                  <a:pt x="4802716" y="6847417"/>
                  <a:pt x="4832350" y="6858000"/>
                  <a:pt x="4832350" y="6858000"/>
                </a:cubicBezTo>
                <a:cubicBezTo>
                  <a:pt x="4866216" y="6891867"/>
                  <a:pt x="4900083" y="6923617"/>
                  <a:pt x="4933950" y="6953250"/>
                </a:cubicBezTo>
                <a:cubicBezTo>
                  <a:pt x="4967816" y="6982884"/>
                  <a:pt x="5001683" y="6997700"/>
                  <a:pt x="5035550" y="6997700"/>
                </a:cubicBezTo>
                <a:cubicBezTo>
                  <a:pt x="5137150" y="6997700"/>
                  <a:pt x="5175250" y="7037917"/>
                  <a:pt x="5149850" y="7118350"/>
                </a:cubicBezTo>
                <a:cubicBezTo>
                  <a:pt x="5124450" y="7198784"/>
                  <a:pt x="5060950" y="7272867"/>
                  <a:pt x="4959350" y="7340600"/>
                </a:cubicBezTo>
                <a:cubicBezTo>
                  <a:pt x="4756150" y="7476067"/>
                  <a:pt x="4572000" y="7543800"/>
                  <a:pt x="4406900" y="7543800"/>
                </a:cubicBezTo>
                <a:cubicBezTo>
                  <a:pt x="4241800" y="7543800"/>
                  <a:pt x="4091516" y="7476067"/>
                  <a:pt x="3956050" y="7340600"/>
                </a:cubicBezTo>
                <a:cubicBezTo>
                  <a:pt x="3820583" y="7196667"/>
                  <a:pt x="3735916" y="7035800"/>
                  <a:pt x="3702050" y="6858000"/>
                </a:cubicBezTo>
                <a:cubicBezTo>
                  <a:pt x="3668183" y="6680200"/>
                  <a:pt x="3685116" y="6455834"/>
                  <a:pt x="3752850" y="6184900"/>
                </a:cubicBezTo>
                <a:cubicBezTo>
                  <a:pt x="3786716" y="5812367"/>
                  <a:pt x="3805766" y="5539317"/>
                  <a:pt x="3810000" y="5365750"/>
                </a:cubicBezTo>
                <a:cubicBezTo>
                  <a:pt x="3814233" y="5192184"/>
                  <a:pt x="3769783" y="5105400"/>
                  <a:pt x="3676650" y="5105400"/>
                </a:cubicBezTo>
                <a:cubicBezTo>
                  <a:pt x="3591983" y="5105400"/>
                  <a:pt x="3443816" y="5162550"/>
                  <a:pt x="3232150" y="5276850"/>
                </a:cubicBezTo>
                <a:cubicBezTo>
                  <a:pt x="3020483" y="5391150"/>
                  <a:pt x="2783416" y="5545667"/>
                  <a:pt x="2520950" y="5740400"/>
                </a:cubicBezTo>
                <a:cubicBezTo>
                  <a:pt x="2258483" y="5935134"/>
                  <a:pt x="2000250" y="6151034"/>
                  <a:pt x="1746250" y="6388100"/>
                </a:cubicBezTo>
                <a:cubicBezTo>
                  <a:pt x="1492250" y="6625167"/>
                  <a:pt x="1280583" y="6870700"/>
                  <a:pt x="1111250" y="7124700"/>
                </a:cubicBezTo>
                <a:cubicBezTo>
                  <a:pt x="1009650" y="7251700"/>
                  <a:pt x="912283" y="7363884"/>
                  <a:pt x="819150" y="7461250"/>
                </a:cubicBezTo>
                <a:cubicBezTo>
                  <a:pt x="726016" y="7558617"/>
                  <a:pt x="632883" y="7611534"/>
                  <a:pt x="539750" y="7620000"/>
                </a:cubicBezTo>
                <a:close/>
                <a:moveTo>
                  <a:pt x="-501650" y="8305800"/>
                </a:moveTo>
              </a:path>
            </a:pathLst>
          </a:custGeom>
          <a:solidFill>
            <a:srgbClr val="FFFFFF">
              <a:alpha val="100000"/>
            </a:srgbClr>
          </a:solidFill>
          <a:ln w="44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72" name="Freeform 4772"/>
          <p:cNvSpPr/>
          <p:nvPr/>
        </p:nvSpPr>
        <p:spPr>
          <a:xfrm rot="0" flipH="0" flipV="0">
            <a:off x="8113140" y="2088769"/>
            <a:ext cx="141128" cy="163872"/>
          </a:xfrm>
          <a:custGeom>
            <a:pathLst>
              <a:path w="4032250" h="4682066">
                <a:moveTo>
                  <a:pt x="2901950" y="4648200"/>
                </a:moveTo>
                <a:cubicBezTo>
                  <a:pt x="2842683" y="4682066"/>
                  <a:pt x="2764366" y="4669367"/>
                  <a:pt x="2667000" y="4610100"/>
                </a:cubicBezTo>
                <a:cubicBezTo>
                  <a:pt x="2569633" y="4550834"/>
                  <a:pt x="2474383" y="4461934"/>
                  <a:pt x="2381250" y="4343400"/>
                </a:cubicBezTo>
                <a:cubicBezTo>
                  <a:pt x="2321983" y="4241800"/>
                  <a:pt x="2281766" y="4131734"/>
                  <a:pt x="2260600" y="4013200"/>
                </a:cubicBezTo>
                <a:cubicBezTo>
                  <a:pt x="2239433" y="3894667"/>
                  <a:pt x="2228850" y="3729567"/>
                  <a:pt x="2228850" y="3517900"/>
                </a:cubicBezTo>
                <a:cubicBezTo>
                  <a:pt x="2237316" y="3348567"/>
                  <a:pt x="2230966" y="3238500"/>
                  <a:pt x="2209800" y="3187700"/>
                </a:cubicBezTo>
                <a:cubicBezTo>
                  <a:pt x="2188633" y="3136900"/>
                  <a:pt x="2139950" y="3143250"/>
                  <a:pt x="2063750" y="3206750"/>
                </a:cubicBezTo>
                <a:cubicBezTo>
                  <a:pt x="1987550" y="3270250"/>
                  <a:pt x="1856316" y="3395134"/>
                  <a:pt x="1670050" y="3581400"/>
                </a:cubicBezTo>
                <a:cubicBezTo>
                  <a:pt x="1458383" y="3793067"/>
                  <a:pt x="1257300" y="3958167"/>
                  <a:pt x="1066800" y="4076700"/>
                </a:cubicBezTo>
                <a:cubicBezTo>
                  <a:pt x="876300" y="4195234"/>
                  <a:pt x="721783" y="4250267"/>
                  <a:pt x="603250" y="4241800"/>
                </a:cubicBezTo>
                <a:cubicBezTo>
                  <a:pt x="543983" y="4241800"/>
                  <a:pt x="478366" y="4210050"/>
                  <a:pt x="406400" y="4146550"/>
                </a:cubicBezTo>
                <a:cubicBezTo>
                  <a:pt x="334433" y="4083050"/>
                  <a:pt x="268816" y="4002617"/>
                  <a:pt x="209550" y="3905250"/>
                </a:cubicBezTo>
                <a:cubicBezTo>
                  <a:pt x="150283" y="3807884"/>
                  <a:pt x="99483" y="3708400"/>
                  <a:pt x="57150" y="3606800"/>
                </a:cubicBezTo>
                <a:cubicBezTo>
                  <a:pt x="6350" y="3420534"/>
                  <a:pt x="0" y="3181350"/>
                  <a:pt x="38100" y="2889250"/>
                </a:cubicBezTo>
                <a:cubicBezTo>
                  <a:pt x="76200" y="2597150"/>
                  <a:pt x="141816" y="2290234"/>
                  <a:pt x="234950" y="1968500"/>
                </a:cubicBezTo>
                <a:cubicBezTo>
                  <a:pt x="328083" y="1646767"/>
                  <a:pt x="436033" y="1341967"/>
                  <a:pt x="558800" y="1054100"/>
                </a:cubicBezTo>
                <a:cubicBezTo>
                  <a:pt x="681566" y="766234"/>
                  <a:pt x="808566" y="533400"/>
                  <a:pt x="939800" y="355600"/>
                </a:cubicBezTo>
                <a:cubicBezTo>
                  <a:pt x="1071033" y="177800"/>
                  <a:pt x="1187450" y="88900"/>
                  <a:pt x="1289050" y="88900"/>
                </a:cubicBezTo>
                <a:cubicBezTo>
                  <a:pt x="1356783" y="88900"/>
                  <a:pt x="1418166" y="122767"/>
                  <a:pt x="1473200" y="190500"/>
                </a:cubicBezTo>
                <a:cubicBezTo>
                  <a:pt x="1528233" y="258234"/>
                  <a:pt x="1585383" y="364067"/>
                  <a:pt x="1644650" y="508000"/>
                </a:cubicBezTo>
                <a:cubicBezTo>
                  <a:pt x="1678516" y="567267"/>
                  <a:pt x="1693333" y="618067"/>
                  <a:pt x="1689100" y="660400"/>
                </a:cubicBezTo>
                <a:cubicBezTo>
                  <a:pt x="1684866" y="702734"/>
                  <a:pt x="1648883" y="753534"/>
                  <a:pt x="1581150" y="812800"/>
                </a:cubicBezTo>
                <a:cubicBezTo>
                  <a:pt x="1504950" y="914400"/>
                  <a:pt x="1418166" y="1066800"/>
                  <a:pt x="1320800" y="1270000"/>
                </a:cubicBezTo>
                <a:cubicBezTo>
                  <a:pt x="1223433" y="1473200"/>
                  <a:pt x="1130300" y="1693334"/>
                  <a:pt x="1041400" y="1930400"/>
                </a:cubicBezTo>
                <a:cubicBezTo>
                  <a:pt x="952500" y="2167467"/>
                  <a:pt x="874183" y="2396067"/>
                  <a:pt x="806450" y="2616200"/>
                </a:cubicBezTo>
                <a:cubicBezTo>
                  <a:pt x="738716" y="2836334"/>
                  <a:pt x="692150" y="3016250"/>
                  <a:pt x="666750" y="3155950"/>
                </a:cubicBezTo>
                <a:cubicBezTo>
                  <a:pt x="641350" y="3295650"/>
                  <a:pt x="645583" y="3365500"/>
                  <a:pt x="679450" y="3365500"/>
                </a:cubicBezTo>
                <a:cubicBezTo>
                  <a:pt x="797983" y="3365500"/>
                  <a:pt x="939800" y="3316817"/>
                  <a:pt x="1104900" y="3219450"/>
                </a:cubicBezTo>
                <a:cubicBezTo>
                  <a:pt x="1270000" y="3122084"/>
                  <a:pt x="1428750" y="3001434"/>
                  <a:pt x="1581150" y="2857500"/>
                </a:cubicBezTo>
                <a:cubicBezTo>
                  <a:pt x="1758950" y="2679700"/>
                  <a:pt x="1917700" y="2484967"/>
                  <a:pt x="2057400" y="2273300"/>
                </a:cubicBezTo>
                <a:cubicBezTo>
                  <a:pt x="2197100" y="2061634"/>
                  <a:pt x="2338916" y="1837267"/>
                  <a:pt x="2482850" y="1600200"/>
                </a:cubicBezTo>
                <a:cubicBezTo>
                  <a:pt x="2592916" y="1430867"/>
                  <a:pt x="2709333" y="1244600"/>
                  <a:pt x="2832100" y="1041400"/>
                </a:cubicBezTo>
                <a:cubicBezTo>
                  <a:pt x="2954866" y="838200"/>
                  <a:pt x="3033183" y="694267"/>
                  <a:pt x="3067050" y="609600"/>
                </a:cubicBezTo>
                <a:cubicBezTo>
                  <a:pt x="3185583" y="389467"/>
                  <a:pt x="3274483" y="239184"/>
                  <a:pt x="3333750" y="158750"/>
                </a:cubicBezTo>
                <a:cubicBezTo>
                  <a:pt x="3393016" y="78317"/>
                  <a:pt x="3464983" y="25400"/>
                  <a:pt x="3549650" y="0"/>
                </a:cubicBezTo>
                <a:cubicBezTo>
                  <a:pt x="3591983" y="0"/>
                  <a:pt x="3632200" y="0"/>
                  <a:pt x="3670300" y="0"/>
                </a:cubicBezTo>
                <a:cubicBezTo>
                  <a:pt x="3708400" y="0"/>
                  <a:pt x="3727450" y="0"/>
                  <a:pt x="3727450" y="0"/>
                </a:cubicBezTo>
                <a:cubicBezTo>
                  <a:pt x="3778250" y="8467"/>
                  <a:pt x="3837516" y="46567"/>
                  <a:pt x="3905250" y="114300"/>
                </a:cubicBezTo>
                <a:cubicBezTo>
                  <a:pt x="3972983" y="148167"/>
                  <a:pt x="4011083" y="179917"/>
                  <a:pt x="4019550" y="209550"/>
                </a:cubicBezTo>
                <a:cubicBezTo>
                  <a:pt x="4028016" y="239184"/>
                  <a:pt x="4032250" y="275167"/>
                  <a:pt x="4032250" y="317500"/>
                </a:cubicBezTo>
                <a:cubicBezTo>
                  <a:pt x="3998383" y="402167"/>
                  <a:pt x="3945466" y="527050"/>
                  <a:pt x="3873500" y="692150"/>
                </a:cubicBezTo>
                <a:cubicBezTo>
                  <a:pt x="3801533" y="857250"/>
                  <a:pt x="3748616" y="977900"/>
                  <a:pt x="3714750" y="1054100"/>
                </a:cubicBezTo>
                <a:cubicBezTo>
                  <a:pt x="3553883" y="1418167"/>
                  <a:pt x="3395133" y="1775884"/>
                  <a:pt x="3238500" y="2127250"/>
                </a:cubicBezTo>
                <a:cubicBezTo>
                  <a:pt x="3081866" y="2478617"/>
                  <a:pt x="2969683" y="2836334"/>
                  <a:pt x="2901950" y="3200400"/>
                </a:cubicBezTo>
                <a:cubicBezTo>
                  <a:pt x="2885016" y="3318934"/>
                  <a:pt x="2882900" y="3456517"/>
                  <a:pt x="2895600" y="3613150"/>
                </a:cubicBezTo>
                <a:cubicBezTo>
                  <a:pt x="2908300" y="3769784"/>
                  <a:pt x="2931583" y="3881967"/>
                  <a:pt x="2965450" y="3949700"/>
                </a:cubicBezTo>
                <a:cubicBezTo>
                  <a:pt x="2990850" y="4000500"/>
                  <a:pt x="3022600" y="4057650"/>
                  <a:pt x="3060700" y="4121150"/>
                </a:cubicBezTo>
                <a:cubicBezTo>
                  <a:pt x="3098800" y="4184650"/>
                  <a:pt x="3143250" y="4237567"/>
                  <a:pt x="3194050" y="4279900"/>
                </a:cubicBezTo>
                <a:cubicBezTo>
                  <a:pt x="3270250" y="4330700"/>
                  <a:pt x="3285066" y="4385734"/>
                  <a:pt x="3238500" y="4445000"/>
                </a:cubicBezTo>
                <a:cubicBezTo>
                  <a:pt x="3191933" y="4504267"/>
                  <a:pt x="3130550" y="4552950"/>
                  <a:pt x="3054350" y="4591050"/>
                </a:cubicBezTo>
                <a:cubicBezTo>
                  <a:pt x="2978150" y="4629150"/>
                  <a:pt x="2927350" y="4648200"/>
                  <a:pt x="2901950" y="4648200"/>
                </a:cubicBezTo>
                <a:close/>
                <a:moveTo>
                  <a:pt x="-1327150" y="4673600"/>
                </a:moveTo>
              </a:path>
            </a:pathLst>
          </a:custGeom>
          <a:solidFill>
            <a:srgbClr val="FFFFFF">
              <a:alpha val="100000"/>
            </a:srgbClr>
          </a:solidFill>
          <a:ln w="44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73" name="Freeform 4773"/>
          <p:cNvSpPr/>
          <p:nvPr/>
        </p:nvSpPr>
        <p:spPr>
          <a:xfrm rot="0" flipH="0" flipV="0">
            <a:off x="8281235" y="2021427"/>
            <a:ext cx="132312" cy="231510"/>
          </a:xfrm>
          <a:custGeom>
            <a:pathLst>
              <a:path w="3780367" h="6614583">
                <a:moveTo>
                  <a:pt x="1401234" y="6572250"/>
                </a:moveTo>
                <a:cubicBezTo>
                  <a:pt x="1282700" y="6538384"/>
                  <a:pt x="1185334" y="6498167"/>
                  <a:pt x="1109134" y="6451600"/>
                </a:cubicBezTo>
                <a:cubicBezTo>
                  <a:pt x="1032934" y="6405034"/>
                  <a:pt x="931334" y="6326717"/>
                  <a:pt x="804334" y="6216650"/>
                </a:cubicBezTo>
                <a:cubicBezTo>
                  <a:pt x="702734" y="6081184"/>
                  <a:pt x="624417" y="5954184"/>
                  <a:pt x="569384" y="5835650"/>
                </a:cubicBezTo>
                <a:cubicBezTo>
                  <a:pt x="514350" y="5717117"/>
                  <a:pt x="478367" y="5579534"/>
                  <a:pt x="461434" y="5422900"/>
                </a:cubicBezTo>
                <a:cubicBezTo>
                  <a:pt x="444500" y="5266267"/>
                  <a:pt x="436034" y="5065184"/>
                  <a:pt x="436034" y="4819650"/>
                </a:cubicBezTo>
                <a:cubicBezTo>
                  <a:pt x="436034" y="4718050"/>
                  <a:pt x="455084" y="4565650"/>
                  <a:pt x="493184" y="4362450"/>
                </a:cubicBezTo>
                <a:cubicBezTo>
                  <a:pt x="531284" y="4159250"/>
                  <a:pt x="577850" y="3945467"/>
                  <a:pt x="632884" y="3721100"/>
                </a:cubicBezTo>
                <a:cubicBezTo>
                  <a:pt x="687917" y="3496734"/>
                  <a:pt x="738717" y="3295650"/>
                  <a:pt x="785284" y="3117850"/>
                </a:cubicBezTo>
                <a:cubicBezTo>
                  <a:pt x="831850" y="2940050"/>
                  <a:pt x="859367" y="2825750"/>
                  <a:pt x="867834" y="2774950"/>
                </a:cubicBezTo>
                <a:cubicBezTo>
                  <a:pt x="893234" y="2664884"/>
                  <a:pt x="850900" y="2601384"/>
                  <a:pt x="740834" y="2584450"/>
                </a:cubicBezTo>
                <a:cubicBezTo>
                  <a:pt x="630767" y="2567517"/>
                  <a:pt x="510117" y="2561167"/>
                  <a:pt x="378884" y="2565400"/>
                </a:cubicBezTo>
                <a:cubicBezTo>
                  <a:pt x="247650" y="2569634"/>
                  <a:pt x="160867" y="2559050"/>
                  <a:pt x="118534" y="2533650"/>
                </a:cubicBezTo>
                <a:cubicBezTo>
                  <a:pt x="84667" y="2525184"/>
                  <a:pt x="67734" y="2510367"/>
                  <a:pt x="67734" y="2489200"/>
                </a:cubicBezTo>
                <a:cubicBezTo>
                  <a:pt x="67734" y="2468034"/>
                  <a:pt x="67734" y="2457450"/>
                  <a:pt x="67734" y="2457450"/>
                </a:cubicBezTo>
                <a:cubicBezTo>
                  <a:pt x="67734" y="2423584"/>
                  <a:pt x="65617" y="2400300"/>
                  <a:pt x="61384" y="2387600"/>
                </a:cubicBezTo>
                <a:cubicBezTo>
                  <a:pt x="57150" y="2374900"/>
                  <a:pt x="42334" y="2347384"/>
                  <a:pt x="16934" y="2305050"/>
                </a:cubicBezTo>
                <a:cubicBezTo>
                  <a:pt x="0" y="2271184"/>
                  <a:pt x="10584" y="2222500"/>
                  <a:pt x="48684" y="2159000"/>
                </a:cubicBezTo>
                <a:cubicBezTo>
                  <a:pt x="86784" y="2095500"/>
                  <a:pt x="152400" y="2055284"/>
                  <a:pt x="245534" y="2038350"/>
                </a:cubicBezTo>
                <a:cubicBezTo>
                  <a:pt x="321734" y="2021417"/>
                  <a:pt x="425450" y="2006600"/>
                  <a:pt x="556684" y="1993900"/>
                </a:cubicBezTo>
                <a:cubicBezTo>
                  <a:pt x="687917" y="1981200"/>
                  <a:pt x="821267" y="1951567"/>
                  <a:pt x="956734" y="1905000"/>
                </a:cubicBezTo>
                <a:cubicBezTo>
                  <a:pt x="1092200" y="1858434"/>
                  <a:pt x="1202267" y="1784350"/>
                  <a:pt x="1286934" y="1682750"/>
                </a:cubicBezTo>
                <a:cubicBezTo>
                  <a:pt x="1363134" y="1496484"/>
                  <a:pt x="1452034" y="1289050"/>
                  <a:pt x="1553634" y="1060450"/>
                </a:cubicBezTo>
                <a:cubicBezTo>
                  <a:pt x="1655234" y="831850"/>
                  <a:pt x="1754717" y="626534"/>
                  <a:pt x="1852084" y="444500"/>
                </a:cubicBezTo>
                <a:cubicBezTo>
                  <a:pt x="1949450" y="262467"/>
                  <a:pt x="2015067" y="150284"/>
                  <a:pt x="2048934" y="107950"/>
                </a:cubicBezTo>
                <a:cubicBezTo>
                  <a:pt x="2192867" y="31750"/>
                  <a:pt x="2298700" y="0"/>
                  <a:pt x="2366434" y="12700"/>
                </a:cubicBezTo>
                <a:cubicBezTo>
                  <a:pt x="2434167" y="25400"/>
                  <a:pt x="2510367" y="99484"/>
                  <a:pt x="2595034" y="234950"/>
                </a:cubicBezTo>
                <a:cubicBezTo>
                  <a:pt x="2637367" y="294217"/>
                  <a:pt x="2669117" y="340784"/>
                  <a:pt x="2690284" y="374650"/>
                </a:cubicBezTo>
                <a:cubicBezTo>
                  <a:pt x="2711450" y="408517"/>
                  <a:pt x="2713567" y="459317"/>
                  <a:pt x="2696634" y="527050"/>
                </a:cubicBezTo>
                <a:cubicBezTo>
                  <a:pt x="2679700" y="594784"/>
                  <a:pt x="2635250" y="700617"/>
                  <a:pt x="2563284" y="844550"/>
                </a:cubicBezTo>
                <a:cubicBezTo>
                  <a:pt x="2491317" y="988484"/>
                  <a:pt x="2383367" y="1195917"/>
                  <a:pt x="2239434" y="1466850"/>
                </a:cubicBezTo>
                <a:cubicBezTo>
                  <a:pt x="2197100" y="1551517"/>
                  <a:pt x="2159000" y="1625600"/>
                  <a:pt x="2125134" y="1689100"/>
                </a:cubicBezTo>
                <a:cubicBezTo>
                  <a:pt x="2091267" y="1752600"/>
                  <a:pt x="2074334" y="1784350"/>
                  <a:pt x="2074334" y="1784350"/>
                </a:cubicBezTo>
                <a:cubicBezTo>
                  <a:pt x="2108200" y="1792817"/>
                  <a:pt x="2159000" y="1797050"/>
                  <a:pt x="2226734" y="1797050"/>
                </a:cubicBezTo>
                <a:cubicBezTo>
                  <a:pt x="2294467" y="1797050"/>
                  <a:pt x="2379134" y="1792817"/>
                  <a:pt x="2480734" y="1784350"/>
                </a:cubicBezTo>
                <a:cubicBezTo>
                  <a:pt x="2573867" y="1767417"/>
                  <a:pt x="2692400" y="1752600"/>
                  <a:pt x="2836334" y="1739900"/>
                </a:cubicBezTo>
                <a:cubicBezTo>
                  <a:pt x="2980267" y="1727200"/>
                  <a:pt x="3094567" y="1729317"/>
                  <a:pt x="3179234" y="1746250"/>
                </a:cubicBezTo>
                <a:cubicBezTo>
                  <a:pt x="3373967" y="1746250"/>
                  <a:pt x="3517900" y="1782234"/>
                  <a:pt x="3611034" y="1854200"/>
                </a:cubicBezTo>
                <a:cubicBezTo>
                  <a:pt x="3704167" y="1926167"/>
                  <a:pt x="3754967" y="2046817"/>
                  <a:pt x="3763434" y="2216150"/>
                </a:cubicBezTo>
                <a:cubicBezTo>
                  <a:pt x="3780367" y="2309284"/>
                  <a:pt x="3761317" y="2364317"/>
                  <a:pt x="3706284" y="2381250"/>
                </a:cubicBezTo>
                <a:cubicBezTo>
                  <a:pt x="3651250" y="2398184"/>
                  <a:pt x="3509434" y="2406650"/>
                  <a:pt x="3280834" y="2406650"/>
                </a:cubicBezTo>
                <a:cubicBezTo>
                  <a:pt x="3204634" y="2406650"/>
                  <a:pt x="3086100" y="2410884"/>
                  <a:pt x="2925234" y="2419350"/>
                </a:cubicBezTo>
                <a:cubicBezTo>
                  <a:pt x="2764367" y="2427817"/>
                  <a:pt x="2597150" y="2436284"/>
                  <a:pt x="2423584" y="2444750"/>
                </a:cubicBezTo>
                <a:cubicBezTo>
                  <a:pt x="2250017" y="2453217"/>
                  <a:pt x="2101850" y="2463800"/>
                  <a:pt x="1979084" y="2476500"/>
                </a:cubicBezTo>
                <a:cubicBezTo>
                  <a:pt x="1856317" y="2489200"/>
                  <a:pt x="1794934" y="2504017"/>
                  <a:pt x="1794934" y="2520950"/>
                </a:cubicBezTo>
                <a:cubicBezTo>
                  <a:pt x="1769534" y="2537884"/>
                  <a:pt x="1729317" y="2618317"/>
                  <a:pt x="1674284" y="2762250"/>
                </a:cubicBezTo>
                <a:cubicBezTo>
                  <a:pt x="1619250" y="2906184"/>
                  <a:pt x="1564217" y="3069167"/>
                  <a:pt x="1509184" y="3251200"/>
                </a:cubicBezTo>
                <a:cubicBezTo>
                  <a:pt x="1454150" y="3433234"/>
                  <a:pt x="1405467" y="3596217"/>
                  <a:pt x="1363134" y="3740150"/>
                </a:cubicBezTo>
                <a:cubicBezTo>
                  <a:pt x="1303867" y="4028017"/>
                  <a:pt x="1259417" y="4315884"/>
                  <a:pt x="1229784" y="4603750"/>
                </a:cubicBezTo>
                <a:cubicBezTo>
                  <a:pt x="1200150" y="4891617"/>
                  <a:pt x="1193800" y="5141384"/>
                  <a:pt x="1210734" y="5353050"/>
                </a:cubicBezTo>
                <a:cubicBezTo>
                  <a:pt x="1227667" y="5564717"/>
                  <a:pt x="1274234" y="5712884"/>
                  <a:pt x="1350434" y="5797550"/>
                </a:cubicBezTo>
                <a:cubicBezTo>
                  <a:pt x="1426634" y="5873750"/>
                  <a:pt x="1574800" y="5888567"/>
                  <a:pt x="1794934" y="5842000"/>
                </a:cubicBezTo>
                <a:cubicBezTo>
                  <a:pt x="2015067" y="5795434"/>
                  <a:pt x="2192867" y="5717117"/>
                  <a:pt x="2328334" y="5607050"/>
                </a:cubicBezTo>
                <a:cubicBezTo>
                  <a:pt x="2480734" y="5480050"/>
                  <a:pt x="2605617" y="5416550"/>
                  <a:pt x="2702984" y="5416550"/>
                </a:cubicBezTo>
                <a:cubicBezTo>
                  <a:pt x="2800350" y="5416550"/>
                  <a:pt x="2855384" y="5461000"/>
                  <a:pt x="2868084" y="5549900"/>
                </a:cubicBezTo>
                <a:cubicBezTo>
                  <a:pt x="2880784" y="5638800"/>
                  <a:pt x="2832100" y="5763684"/>
                  <a:pt x="2722034" y="5924550"/>
                </a:cubicBezTo>
                <a:cubicBezTo>
                  <a:pt x="2620434" y="6076950"/>
                  <a:pt x="2493434" y="6210300"/>
                  <a:pt x="2341034" y="6324600"/>
                </a:cubicBezTo>
                <a:cubicBezTo>
                  <a:pt x="2188634" y="6438900"/>
                  <a:pt x="2029884" y="6519334"/>
                  <a:pt x="1864784" y="6565900"/>
                </a:cubicBezTo>
                <a:cubicBezTo>
                  <a:pt x="1699684" y="6612466"/>
                  <a:pt x="1545167" y="6614583"/>
                  <a:pt x="1401234" y="6572250"/>
                </a:cubicBezTo>
                <a:close/>
                <a:moveTo>
                  <a:pt x="-1430866" y="6597650"/>
                </a:moveTo>
              </a:path>
            </a:pathLst>
          </a:custGeom>
          <a:solidFill>
            <a:srgbClr val="FFFFFF">
              <a:alpha val="100000"/>
            </a:srgbClr>
          </a:solidFill>
          <a:ln w="44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74" name="Freeform 4774"/>
          <p:cNvSpPr/>
          <p:nvPr/>
        </p:nvSpPr>
        <p:spPr>
          <a:xfrm rot="0" flipH="0" flipV="0">
            <a:off x="8419772" y="2089066"/>
            <a:ext cx="172540" cy="149203"/>
          </a:xfrm>
          <a:custGeom>
            <a:pathLst>
              <a:path w="4929717" h="4262967">
                <a:moveTo>
                  <a:pt x="846667" y="4246033"/>
                </a:moveTo>
                <a:cubicBezTo>
                  <a:pt x="745067" y="4262967"/>
                  <a:pt x="635000" y="4246033"/>
                  <a:pt x="516467" y="4195233"/>
                </a:cubicBezTo>
                <a:cubicBezTo>
                  <a:pt x="397933" y="4144433"/>
                  <a:pt x="294217" y="4072467"/>
                  <a:pt x="205317" y="3979333"/>
                </a:cubicBezTo>
                <a:cubicBezTo>
                  <a:pt x="116417" y="3886200"/>
                  <a:pt x="59267" y="3788833"/>
                  <a:pt x="33867" y="3687233"/>
                </a:cubicBezTo>
                <a:cubicBezTo>
                  <a:pt x="0" y="3509433"/>
                  <a:pt x="23283" y="3287183"/>
                  <a:pt x="103717" y="3020483"/>
                </a:cubicBezTo>
                <a:cubicBezTo>
                  <a:pt x="184150" y="2753783"/>
                  <a:pt x="302683" y="2470150"/>
                  <a:pt x="459317" y="2169583"/>
                </a:cubicBezTo>
                <a:cubicBezTo>
                  <a:pt x="615950" y="1869017"/>
                  <a:pt x="793750" y="1579033"/>
                  <a:pt x="992717" y="1299633"/>
                </a:cubicBezTo>
                <a:cubicBezTo>
                  <a:pt x="1191683" y="1020233"/>
                  <a:pt x="1399117" y="776817"/>
                  <a:pt x="1615017" y="569383"/>
                </a:cubicBezTo>
                <a:cubicBezTo>
                  <a:pt x="1830917" y="361950"/>
                  <a:pt x="2032000" y="220133"/>
                  <a:pt x="2218267" y="143933"/>
                </a:cubicBezTo>
                <a:cubicBezTo>
                  <a:pt x="2311400" y="84667"/>
                  <a:pt x="2385483" y="44450"/>
                  <a:pt x="2440517" y="23283"/>
                </a:cubicBezTo>
                <a:cubicBezTo>
                  <a:pt x="2495550" y="2117"/>
                  <a:pt x="2554817" y="0"/>
                  <a:pt x="2618317" y="16933"/>
                </a:cubicBezTo>
                <a:cubicBezTo>
                  <a:pt x="2681817" y="33867"/>
                  <a:pt x="2777067" y="76200"/>
                  <a:pt x="2904067" y="143933"/>
                </a:cubicBezTo>
                <a:cubicBezTo>
                  <a:pt x="3022600" y="177800"/>
                  <a:pt x="3111500" y="215900"/>
                  <a:pt x="3170767" y="258233"/>
                </a:cubicBezTo>
                <a:cubicBezTo>
                  <a:pt x="3230033" y="300567"/>
                  <a:pt x="3306233" y="385233"/>
                  <a:pt x="3399367" y="512233"/>
                </a:cubicBezTo>
                <a:cubicBezTo>
                  <a:pt x="3467100" y="639233"/>
                  <a:pt x="3517900" y="766233"/>
                  <a:pt x="3551767" y="893233"/>
                </a:cubicBezTo>
                <a:cubicBezTo>
                  <a:pt x="3585633" y="1020233"/>
                  <a:pt x="3615267" y="1164167"/>
                  <a:pt x="3640667" y="1325033"/>
                </a:cubicBezTo>
                <a:cubicBezTo>
                  <a:pt x="3708400" y="1536700"/>
                  <a:pt x="3733800" y="1674283"/>
                  <a:pt x="3716867" y="1737783"/>
                </a:cubicBezTo>
                <a:cubicBezTo>
                  <a:pt x="3699933" y="1801283"/>
                  <a:pt x="3674533" y="1849967"/>
                  <a:pt x="3640667" y="1883833"/>
                </a:cubicBezTo>
                <a:cubicBezTo>
                  <a:pt x="3572933" y="1968500"/>
                  <a:pt x="3556000" y="2010833"/>
                  <a:pt x="3589867" y="2010833"/>
                </a:cubicBezTo>
                <a:cubicBezTo>
                  <a:pt x="3589867" y="2010833"/>
                  <a:pt x="3587750" y="2025650"/>
                  <a:pt x="3583517" y="2055283"/>
                </a:cubicBezTo>
                <a:cubicBezTo>
                  <a:pt x="3579283" y="2084917"/>
                  <a:pt x="3560233" y="2129367"/>
                  <a:pt x="3526367" y="2188633"/>
                </a:cubicBezTo>
                <a:cubicBezTo>
                  <a:pt x="3467100" y="2374900"/>
                  <a:pt x="3422650" y="2567517"/>
                  <a:pt x="3393017" y="2766483"/>
                </a:cubicBezTo>
                <a:cubicBezTo>
                  <a:pt x="3363383" y="2965450"/>
                  <a:pt x="3365500" y="3128433"/>
                  <a:pt x="3399367" y="3255433"/>
                </a:cubicBezTo>
                <a:cubicBezTo>
                  <a:pt x="3467100" y="3441700"/>
                  <a:pt x="3589867" y="3551767"/>
                  <a:pt x="3767667" y="3585633"/>
                </a:cubicBezTo>
                <a:cubicBezTo>
                  <a:pt x="3945467" y="3619500"/>
                  <a:pt x="4127500" y="3543300"/>
                  <a:pt x="4313767" y="3357033"/>
                </a:cubicBezTo>
                <a:cubicBezTo>
                  <a:pt x="4406900" y="3289300"/>
                  <a:pt x="4495800" y="3227917"/>
                  <a:pt x="4580467" y="3172883"/>
                </a:cubicBezTo>
                <a:cubicBezTo>
                  <a:pt x="4665133" y="3117850"/>
                  <a:pt x="4707467" y="3124200"/>
                  <a:pt x="4707467" y="3191933"/>
                </a:cubicBezTo>
                <a:cubicBezTo>
                  <a:pt x="4707467" y="3191933"/>
                  <a:pt x="4720167" y="3202517"/>
                  <a:pt x="4745567" y="3223683"/>
                </a:cubicBezTo>
                <a:cubicBezTo>
                  <a:pt x="4770967" y="3244850"/>
                  <a:pt x="4800600" y="3255433"/>
                  <a:pt x="4834467" y="3255433"/>
                </a:cubicBezTo>
                <a:cubicBezTo>
                  <a:pt x="4876800" y="3255433"/>
                  <a:pt x="4904317" y="3272367"/>
                  <a:pt x="4917017" y="3306233"/>
                </a:cubicBezTo>
                <a:cubicBezTo>
                  <a:pt x="4929717" y="3340100"/>
                  <a:pt x="4929717" y="3384550"/>
                  <a:pt x="4917017" y="3439583"/>
                </a:cubicBezTo>
                <a:cubicBezTo>
                  <a:pt x="4904317" y="3494617"/>
                  <a:pt x="4876800" y="3556000"/>
                  <a:pt x="4834467" y="3623733"/>
                </a:cubicBezTo>
                <a:cubicBezTo>
                  <a:pt x="4707467" y="3750733"/>
                  <a:pt x="4643967" y="3835400"/>
                  <a:pt x="4643967" y="3877733"/>
                </a:cubicBezTo>
                <a:cubicBezTo>
                  <a:pt x="4643967" y="3877733"/>
                  <a:pt x="4629150" y="3892550"/>
                  <a:pt x="4599517" y="3922183"/>
                </a:cubicBezTo>
                <a:cubicBezTo>
                  <a:pt x="4569883" y="3951817"/>
                  <a:pt x="4521200" y="3996267"/>
                  <a:pt x="4453467" y="4055533"/>
                </a:cubicBezTo>
                <a:cubicBezTo>
                  <a:pt x="4301067" y="4148667"/>
                  <a:pt x="4108450" y="4195233"/>
                  <a:pt x="3875617" y="4195233"/>
                </a:cubicBezTo>
                <a:cubicBezTo>
                  <a:pt x="3642783" y="4195233"/>
                  <a:pt x="3462867" y="4148667"/>
                  <a:pt x="3335867" y="4055533"/>
                </a:cubicBezTo>
                <a:cubicBezTo>
                  <a:pt x="3208867" y="3962400"/>
                  <a:pt x="3092450" y="3835400"/>
                  <a:pt x="2986617" y="3674533"/>
                </a:cubicBezTo>
                <a:cubicBezTo>
                  <a:pt x="2880783" y="3513667"/>
                  <a:pt x="2810933" y="3373967"/>
                  <a:pt x="2777067" y="3255433"/>
                </a:cubicBezTo>
                <a:lnTo>
                  <a:pt x="2713567" y="3128433"/>
                </a:lnTo>
                <a:lnTo>
                  <a:pt x="2345267" y="3369733"/>
                </a:lnTo>
                <a:cubicBezTo>
                  <a:pt x="2252133" y="3462867"/>
                  <a:pt x="2152650" y="3551767"/>
                  <a:pt x="2046817" y="3636433"/>
                </a:cubicBezTo>
                <a:cubicBezTo>
                  <a:pt x="1940983" y="3721100"/>
                  <a:pt x="1871133" y="3780367"/>
                  <a:pt x="1837267" y="3814233"/>
                </a:cubicBezTo>
                <a:cubicBezTo>
                  <a:pt x="1811867" y="3848100"/>
                  <a:pt x="1784350" y="3877733"/>
                  <a:pt x="1754717" y="3903133"/>
                </a:cubicBezTo>
                <a:cubicBezTo>
                  <a:pt x="1725083" y="3928533"/>
                  <a:pt x="1693333" y="3941233"/>
                  <a:pt x="1659467" y="3941233"/>
                </a:cubicBezTo>
                <a:cubicBezTo>
                  <a:pt x="1625600" y="3941233"/>
                  <a:pt x="1595967" y="3941233"/>
                  <a:pt x="1570567" y="3941233"/>
                </a:cubicBezTo>
                <a:cubicBezTo>
                  <a:pt x="1545167" y="3941233"/>
                  <a:pt x="1532467" y="3941233"/>
                  <a:pt x="1532467" y="3941233"/>
                </a:cubicBezTo>
                <a:cubicBezTo>
                  <a:pt x="1532467" y="3975100"/>
                  <a:pt x="1492250" y="4017433"/>
                  <a:pt x="1411817" y="4068233"/>
                </a:cubicBezTo>
                <a:cubicBezTo>
                  <a:pt x="1331383" y="4119033"/>
                  <a:pt x="1238250" y="4161367"/>
                  <a:pt x="1132417" y="4195233"/>
                </a:cubicBezTo>
                <a:cubicBezTo>
                  <a:pt x="1026583" y="4229100"/>
                  <a:pt x="931333" y="4246033"/>
                  <a:pt x="846667" y="4246033"/>
                </a:cubicBezTo>
                <a:close/>
                <a:moveTo>
                  <a:pt x="-791633" y="4665133"/>
                </a:moveTo>
                <a:moveTo>
                  <a:pt x="719667" y="3560233"/>
                </a:moveTo>
                <a:cubicBezTo>
                  <a:pt x="770467" y="3560233"/>
                  <a:pt x="861483" y="3520017"/>
                  <a:pt x="992717" y="3439583"/>
                </a:cubicBezTo>
                <a:cubicBezTo>
                  <a:pt x="1123950" y="3359150"/>
                  <a:pt x="1272117" y="3263900"/>
                  <a:pt x="1437217" y="3153833"/>
                </a:cubicBezTo>
                <a:cubicBezTo>
                  <a:pt x="1602317" y="3043767"/>
                  <a:pt x="1750483" y="2933700"/>
                  <a:pt x="1881717" y="2823633"/>
                </a:cubicBezTo>
                <a:cubicBezTo>
                  <a:pt x="2012950" y="2713567"/>
                  <a:pt x="2103967" y="2628900"/>
                  <a:pt x="2154767" y="2569633"/>
                </a:cubicBezTo>
                <a:cubicBezTo>
                  <a:pt x="2188633" y="2535767"/>
                  <a:pt x="2243667" y="2478617"/>
                  <a:pt x="2319867" y="2398183"/>
                </a:cubicBezTo>
                <a:cubicBezTo>
                  <a:pt x="2396067" y="2317750"/>
                  <a:pt x="2463800" y="2247900"/>
                  <a:pt x="2523067" y="2188633"/>
                </a:cubicBezTo>
                <a:cubicBezTo>
                  <a:pt x="2717800" y="1968500"/>
                  <a:pt x="2853267" y="1725083"/>
                  <a:pt x="2929467" y="1458383"/>
                </a:cubicBezTo>
                <a:cubicBezTo>
                  <a:pt x="3005667" y="1191683"/>
                  <a:pt x="2997200" y="982133"/>
                  <a:pt x="2904067" y="829733"/>
                </a:cubicBezTo>
                <a:cubicBezTo>
                  <a:pt x="2870200" y="736600"/>
                  <a:pt x="2827867" y="685800"/>
                  <a:pt x="2777067" y="677333"/>
                </a:cubicBezTo>
                <a:cubicBezTo>
                  <a:pt x="2726267" y="668867"/>
                  <a:pt x="2620433" y="698500"/>
                  <a:pt x="2459567" y="766233"/>
                </a:cubicBezTo>
                <a:cubicBezTo>
                  <a:pt x="2357967" y="825500"/>
                  <a:pt x="2233083" y="937683"/>
                  <a:pt x="2084917" y="1102783"/>
                </a:cubicBezTo>
                <a:cubicBezTo>
                  <a:pt x="1936750" y="1267883"/>
                  <a:pt x="1780117" y="1458383"/>
                  <a:pt x="1615017" y="1674283"/>
                </a:cubicBezTo>
                <a:cubicBezTo>
                  <a:pt x="1449917" y="1890183"/>
                  <a:pt x="1295400" y="2112433"/>
                  <a:pt x="1151467" y="2341033"/>
                </a:cubicBezTo>
                <a:cubicBezTo>
                  <a:pt x="1007533" y="2569633"/>
                  <a:pt x="889000" y="2781300"/>
                  <a:pt x="795867" y="2976033"/>
                </a:cubicBezTo>
                <a:cubicBezTo>
                  <a:pt x="702733" y="3170767"/>
                  <a:pt x="656167" y="3323167"/>
                  <a:pt x="656167" y="3433233"/>
                </a:cubicBezTo>
                <a:cubicBezTo>
                  <a:pt x="656167" y="3467100"/>
                  <a:pt x="666750" y="3496733"/>
                  <a:pt x="687917" y="3522133"/>
                </a:cubicBezTo>
                <a:cubicBezTo>
                  <a:pt x="709083" y="3547533"/>
                  <a:pt x="719667" y="3560233"/>
                  <a:pt x="719667" y="3560233"/>
                </a:cubicBezTo>
                <a:close/>
                <a:moveTo>
                  <a:pt x="-105833" y="4665133"/>
                </a:moveTo>
              </a:path>
            </a:pathLst>
          </a:custGeom>
          <a:solidFill>
            <a:srgbClr val="FFFFFF">
              <a:alpha val="100000"/>
            </a:srgbClr>
          </a:solidFill>
          <a:ln w="44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75" name="Freeform 4775"/>
          <p:cNvSpPr/>
          <p:nvPr/>
        </p:nvSpPr>
        <p:spPr>
          <a:xfrm rot="0" flipH="0" flipV="0">
            <a:off x="8596386" y="2080768"/>
            <a:ext cx="184171" cy="162094"/>
          </a:xfrm>
          <a:custGeom>
            <a:pathLst>
              <a:path w="5262034" h="4631267">
                <a:moveTo>
                  <a:pt x="309034" y="4445000"/>
                </a:moveTo>
                <a:cubicBezTo>
                  <a:pt x="275167" y="4377267"/>
                  <a:pt x="232834" y="4324350"/>
                  <a:pt x="182034" y="4286250"/>
                </a:cubicBezTo>
                <a:cubicBezTo>
                  <a:pt x="131234" y="4248150"/>
                  <a:pt x="105834" y="4212167"/>
                  <a:pt x="105834" y="4178300"/>
                </a:cubicBezTo>
                <a:cubicBezTo>
                  <a:pt x="105834" y="4144434"/>
                  <a:pt x="103717" y="4108450"/>
                  <a:pt x="99484" y="4070350"/>
                </a:cubicBezTo>
                <a:cubicBezTo>
                  <a:pt x="95250" y="4032250"/>
                  <a:pt x="76200" y="3996267"/>
                  <a:pt x="42334" y="3962400"/>
                </a:cubicBezTo>
                <a:cubicBezTo>
                  <a:pt x="0" y="3911600"/>
                  <a:pt x="4234" y="3795184"/>
                  <a:pt x="55034" y="3613150"/>
                </a:cubicBezTo>
                <a:cubicBezTo>
                  <a:pt x="105834" y="3431117"/>
                  <a:pt x="190500" y="3206750"/>
                  <a:pt x="309034" y="2940050"/>
                </a:cubicBezTo>
                <a:cubicBezTo>
                  <a:pt x="427567" y="2673350"/>
                  <a:pt x="567267" y="2391834"/>
                  <a:pt x="728134" y="2095500"/>
                </a:cubicBezTo>
                <a:cubicBezTo>
                  <a:pt x="795867" y="2027767"/>
                  <a:pt x="863600" y="1938867"/>
                  <a:pt x="931334" y="1828800"/>
                </a:cubicBezTo>
                <a:cubicBezTo>
                  <a:pt x="999067" y="1718734"/>
                  <a:pt x="1049867" y="1646767"/>
                  <a:pt x="1083734" y="1612900"/>
                </a:cubicBezTo>
                <a:cubicBezTo>
                  <a:pt x="1083734" y="1579034"/>
                  <a:pt x="1096434" y="1547284"/>
                  <a:pt x="1121834" y="1517650"/>
                </a:cubicBezTo>
                <a:cubicBezTo>
                  <a:pt x="1147234" y="1488017"/>
                  <a:pt x="1176867" y="1473200"/>
                  <a:pt x="1210734" y="1473200"/>
                </a:cubicBezTo>
                <a:lnTo>
                  <a:pt x="1210734" y="1397000"/>
                </a:lnTo>
                <a:cubicBezTo>
                  <a:pt x="1210734" y="1354667"/>
                  <a:pt x="1250950" y="1282700"/>
                  <a:pt x="1331384" y="1181100"/>
                </a:cubicBezTo>
                <a:cubicBezTo>
                  <a:pt x="1411817" y="1079500"/>
                  <a:pt x="1511300" y="967317"/>
                  <a:pt x="1629834" y="844550"/>
                </a:cubicBezTo>
                <a:cubicBezTo>
                  <a:pt x="1748367" y="721784"/>
                  <a:pt x="1871134" y="603250"/>
                  <a:pt x="1998134" y="488950"/>
                </a:cubicBezTo>
                <a:cubicBezTo>
                  <a:pt x="2125134" y="374650"/>
                  <a:pt x="2230967" y="292100"/>
                  <a:pt x="2315634" y="241300"/>
                </a:cubicBezTo>
                <a:cubicBezTo>
                  <a:pt x="2493434" y="122767"/>
                  <a:pt x="2677584" y="50800"/>
                  <a:pt x="2868084" y="25400"/>
                </a:cubicBezTo>
                <a:cubicBezTo>
                  <a:pt x="3058584" y="0"/>
                  <a:pt x="3221567" y="42334"/>
                  <a:pt x="3357034" y="152400"/>
                </a:cubicBezTo>
                <a:cubicBezTo>
                  <a:pt x="3382434" y="177800"/>
                  <a:pt x="3424767" y="220134"/>
                  <a:pt x="3484034" y="279400"/>
                </a:cubicBezTo>
                <a:cubicBezTo>
                  <a:pt x="3543300" y="338667"/>
                  <a:pt x="3613150" y="404284"/>
                  <a:pt x="3693584" y="476250"/>
                </a:cubicBezTo>
                <a:cubicBezTo>
                  <a:pt x="3774017" y="548217"/>
                  <a:pt x="3856567" y="622300"/>
                  <a:pt x="3941234" y="698500"/>
                </a:cubicBezTo>
                <a:lnTo>
                  <a:pt x="4411134" y="1117600"/>
                </a:lnTo>
                <a:lnTo>
                  <a:pt x="4182534" y="1752600"/>
                </a:lnTo>
                <a:cubicBezTo>
                  <a:pt x="4072467" y="2091267"/>
                  <a:pt x="4044950" y="2387600"/>
                  <a:pt x="4099984" y="2641600"/>
                </a:cubicBezTo>
                <a:cubicBezTo>
                  <a:pt x="4155017" y="2895600"/>
                  <a:pt x="4237567" y="3115734"/>
                  <a:pt x="4347634" y="3302000"/>
                </a:cubicBezTo>
                <a:cubicBezTo>
                  <a:pt x="4389967" y="3395134"/>
                  <a:pt x="4476750" y="3484034"/>
                  <a:pt x="4607984" y="3568700"/>
                </a:cubicBezTo>
                <a:cubicBezTo>
                  <a:pt x="4739217" y="3653367"/>
                  <a:pt x="4864100" y="3704167"/>
                  <a:pt x="4982634" y="3721100"/>
                </a:cubicBezTo>
                <a:cubicBezTo>
                  <a:pt x="5050367" y="3729567"/>
                  <a:pt x="5113867" y="3754967"/>
                  <a:pt x="5173134" y="3797300"/>
                </a:cubicBezTo>
                <a:cubicBezTo>
                  <a:pt x="5232400" y="3839634"/>
                  <a:pt x="5262034" y="3907367"/>
                  <a:pt x="5262034" y="4000500"/>
                </a:cubicBezTo>
                <a:cubicBezTo>
                  <a:pt x="5262034" y="4085167"/>
                  <a:pt x="5245100" y="4152900"/>
                  <a:pt x="5211234" y="4203700"/>
                </a:cubicBezTo>
                <a:cubicBezTo>
                  <a:pt x="5177367" y="4254500"/>
                  <a:pt x="5118100" y="4288367"/>
                  <a:pt x="5033434" y="4305300"/>
                </a:cubicBezTo>
                <a:cubicBezTo>
                  <a:pt x="4754034" y="4339167"/>
                  <a:pt x="4493684" y="4271434"/>
                  <a:pt x="4252384" y="4102100"/>
                </a:cubicBezTo>
                <a:cubicBezTo>
                  <a:pt x="4011084" y="3932767"/>
                  <a:pt x="3788834" y="3653367"/>
                  <a:pt x="3585634" y="3263900"/>
                </a:cubicBezTo>
                <a:cubicBezTo>
                  <a:pt x="3551767" y="3213100"/>
                  <a:pt x="3507317" y="3117850"/>
                  <a:pt x="3452284" y="2978150"/>
                </a:cubicBezTo>
                <a:cubicBezTo>
                  <a:pt x="3397250" y="2838450"/>
                  <a:pt x="3365500" y="2747434"/>
                  <a:pt x="3357034" y="2705100"/>
                </a:cubicBezTo>
                <a:cubicBezTo>
                  <a:pt x="3323167" y="2747434"/>
                  <a:pt x="3259667" y="2825750"/>
                  <a:pt x="3166534" y="2940050"/>
                </a:cubicBezTo>
                <a:cubicBezTo>
                  <a:pt x="3073400" y="3054350"/>
                  <a:pt x="3001434" y="3136900"/>
                  <a:pt x="2950634" y="3187700"/>
                </a:cubicBezTo>
                <a:cubicBezTo>
                  <a:pt x="2349500" y="3797300"/>
                  <a:pt x="1830917" y="4205817"/>
                  <a:pt x="1394884" y="4413250"/>
                </a:cubicBezTo>
                <a:cubicBezTo>
                  <a:pt x="958850" y="4620684"/>
                  <a:pt x="596900" y="4631267"/>
                  <a:pt x="309034" y="4445000"/>
                </a:cubicBezTo>
                <a:close/>
                <a:moveTo>
                  <a:pt x="-592666" y="4902200"/>
                </a:moveTo>
                <a:moveTo>
                  <a:pt x="766234" y="3733800"/>
                </a:moveTo>
                <a:cubicBezTo>
                  <a:pt x="766234" y="3793067"/>
                  <a:pt x="857250" y="3790950"/>
                  <a:pt x="1039284" y="3727450"/>
                </a:cubicBezTo>
                <a:cubicBezTo>
                  <a:pt x="1221317" y="3663950"/>
                  <a:pt x="1418167" y="3547534"/>
                  <a:pt x="1629834" y="3378200"/>
                </a:cubicBezTo>
                <a:cubicBezTo>
                  <a:pt x="1917700" y="3132667"/>
                  <a:pt x="2207684" y="2861734"/>
                  <a:pt x="2499784" y="2565400"/>
                </a:cubicBezTo>
                <a:cubicBezTo>
                  <a:pt x="2791884" y="2269067"/>
                  <a:pt x="3026834" y="1993900"/>
                  <a:pt x="3204634" y="1739900"/>
                </a:cubicBezTo>
                <a:lnTo>
                  <a:pt x="3484034" y="1282700"/>
                </a:lnTo>
                <a:cubicBezTo>
                  <a:pt x="3399367" y="1087967"/>
                  <a:pt x="3308350" y="954617"/>
                  <a:pt x="3210984" y="882650"/>
                </a:cubicBezTo>
                <a:cubicBezTo>
                  <a:pt x="3113617" y="810684"/>
                  <a:pt x="3031067" y="774700"/>
                  <a:pt x="2963334" y="774700"/>
                </a:cubicBezTo>
                <a:cubicBezTo>
                  <a:pt x="2853267" y="774700"/>
                  <a:pt x="2690284" y="876300"/>
                  <a:pt x="2474384" y="1079500"/>
                </a:cubicBezTo>
                <a:cubicBezTo>
                  <a:pt x="2258484" y="1282700"/>
                  <a:pt x="2027767" y="1553634"/>
                  <a:pt x="1782234" y="1892300"/>
                </a:cubicBezTo>
                <a:cubicBezTo>
                  <a:pt x="1536700" y="2230967"/>
                  <a:pt x="1303867" y="2603500"/>
                  <a:pt x="1083734" y="3009900"/>
                </a:cubicBezTo>
                <a:cubicBezTo>
                  <a:pt x="999067" y="3179234"/>
                  <a:pt x="924984" y="3342217"/>
                  <a:pt x="861484" y="3498850"/>
                </a:cubicBezTo>
                <a:cubicBezTo>
                  <a:pt x="797984" y="3655484"/>
                  <a:pt x="766234" y="3733800"/>
                  <a:pt x="766234" y="3733800"/>
                </a:cubicBezTo>
                <a:close/>
                <a:moveTo>
                  <a:pt x="118534" y="4902200"/>
                </a:moveTo>
              </a:path>
            </a:pathLst>
          </a:custGeom>
          <a:solidFill>
            <a:srgbClr val="FFFFFF">
              <a:alpha val="100000"/>
            </a:srgbClr>
          </a:solidFill>
          <a:ln w="44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76" name="Freeform 4776"/>
          <p:cNvSpPr/>
          <p:nvPr/>
        </p:nvSpPr>
        <p:spPr>
          <a:xfrm rot="0" flipH="0" flipV="0">
            <a:off x="8805004" y="2085213"/>
            <a:ext cx="169799" cy="147574"/>
          </a:xfrm>
          <a:custGeom>
            <a:pathLst>
              <a:path w="4851400" h="4216400">
                <a:moveTo>
                  <a:pt x="419100" y="4216400"/>
                </a:moveTo>
                <a:cubicBezTo>
                  <a:pt x="385233" y="4216400"/>
                  <a:pt x="336550" y="4193117"/>
                  <a:pt x="273050" y="4146550"/>
                </a:cubicBezTo>
                <a:cubicBezTo>
                  <a:pt x="209550" y="4099984"/>
                  <a:pt x="160866" y="4059767"/>
                  <a:pt x="127000" y="4025900"/>
                </a:cubicBezTo>
                <a:cubicBezTo>
                  <a:pt x="67733" y="3958167"/>
                  <a:pt x="31750" y="3890434"/>
                  <a:pt x="19050" y="3822700"/>
                </a:cubicBezTo>
                <a:cubicBezTo>
                  <a:pt x="6350" y="3754967"/>
                  <a:pt x="0" y="3602567"/>
                  <a:pt x="0" y="3365500"/>
                </a:cubicBezTo>
                <a:cubicBezTo>
                  <a:pt x="0" y="3094567"/>
                  <a:pt x="55033" y="2800350"/>
                  <a:pt x="165100" y="2482850"/>
                </a:cubicBezTo>
                <a:cubicBezTo>
                  <a:pt x="275166" y="2165350"/>
                  <a:pt x="461433" y="1718734"/>
                  <a:pt x="723900" y="1143000"/>
                </a:cubicBezTo>
                <a:lnTo>
                  <a:pt x="1143000" y="254000"/>
                </a:lnTo>
                <a:cubicBezTo>
                  <a:pt x="1176866" y="186267"/>
                  <a:pt x="1208616" y="135467"/>
                  <a:pt x="1238250" y="101600"/>
                </a:cubicBezTo>
                <a:cubicBezTo>
                  <a:pt x="1267883" y="67734"/>
                  <a:pt x="1295400" y="33867"/>
                  <a:pt x="1320800" y="0"/>
                </a:cubicBezTo>
                <a:cubicBezTo>
                  <a:pt x="1354666" y="0"/>
                  <a:pt x="1384300" y="0"/>
                  <a:pt x="1409700" y="0"/>
                </a:cubicBezTo>
                <a:cubicBezTo>
                  <a:pt x="1435100" y="0"/>
                  <a:pt x="1447800" y="0"/>
                  <a:pt x="1447800" y="0"/>
                </a:cubicBezTo>
                <a:cubicBezTo>
                  <a:pt x="1515533" y="0"/>
                  <a:pt x="1583266" y="40217"/>
                  <a:pt x="1651000" y="120650"/>
                </a:cubicBezTo>
                <a:cubicBezTo>
                  <a:pt x="1718733" y="201084"/>
                  <a:pt x="1769533" y="287867"/>
                  <a:pt x="1803400" y="381000"/>
                </a:cubicBezTo>
                <a:cubicBezTo>
                  <a:pt x="1803400" y="491067"/>
                  <a:pt x="1788583" y="605367"/>
                  <a:pt x="1758950" y="723900"/>
                </a:cubicBezTo>
                <a:cubicBezTo>
                  <a:pt x="1729316" y="842434"/>
                  <a:pt x="1625600" y="1020234"/>
                  <a:pt x="1447800" y="1257300"/>
                </a:cubicBezTo>
                <a:cubicBezTo>
                  <a:pt x="1388533" y="1350434"/>
                  <a:pt x="1310216" y="1507067"/>
                  <a:pt x="1212850" y="1727200"/>
                </a:cubicBezTo>
                <a:cubicBezTo>
                  <a:pt x="1115483" y="1947334"/>
                  <a:pt x="1049866" y="2137834"/>
                  <a:pt x="1016000" y="2298700"/>
                </a:cubicBezTo>
                <a:cubicBezTo>
                  <a:pt x="1007533" y="2307167"/>
                  <a:pt x="990600" y="2343150"/>
                  <a:pt x="965200" y="2406650"/>
                </a:cubicBezTo>
                <a:cubicBezTo>
                  <a:pt x="939800" y="2470150"/>
                  <a:pt x="912283" y="2540000"/>
                  <a:pt x="882650" y="2616200"/>
                </a:cubicBezTo>
                <a:cubicBezTo>
                  <a:pt x="853016" y="2692400"/>
                  <a:pt x="821266" y="2764367"/>
                  <a:pt x="787400" y="2832100"/>
                </a:cubicBezTo>
                <a:lnTo>
                  <a:pt x="723900" y="3111500"/>
                </a:lnTo>
                <a:lnTo>
                  <a:pt x="1574800" y="2235200"/>
                </a:lnTo>
                <a:cubicBezTo>
                  <a:pt x="1972733" y="1837267"/>
                  <a:pt x="2294466" y="1553634"/>
                  <a:pt x="2540000" y="1384300"/>
                </a:cubicBezTo>
                <a:cubicBezTo>
                  <a:pt x="2785533" y="1214967"/>
                  <a:pt x="2980266" y="1143000"/>
                  <a:pt x="3124200" y="1168400"/>
                </a:cubicBezTo>
                <a:cubicBezTo>
                  <a:pt x="3268133" y="1193800"/>
                  <a:pt x="3390900" y="1308100"/>
                  <a:pt x="3492500" y="1511300"/>
                </a:cubicBezTo>
                <a:cubicBezTo>
                  <a:pt x="3551766" y="1604434"/>
                  <a:pt x="3596216" y="1686984"/>
                  <a:pt x="3625850" y="1758950"/>
                </a:cubicBezTo>
                <a:cubicBezTo>
                  <a:pt x="3655483" y="1830917"/>
                  <a:pt x="3674533" y="1926167"/>
                  <a:pt x="3683000" y="2044700"/>
                </a:cubicBezTo>
                <a:cubicBezTo>
                  <a:pt x="3691466" y="2163234"/>
                  <a:pt x="3683000" y="2341034"/>
                  <a:pt x="3657600" y="2578100"/>
                </a:cubicBezTo>
                <a:lnTo>
                  <a:pt x="3657600" y="3365500"/>
                </a:lnTo>
                <a:cubicBezTo>
                  <a:pt x="3784600" y="3331634"/>
                  <a:pt x="3886200" y="3299884"/>
                  <a:pt x="3962400" y="3270250"/>
                </a:cubicBezTo>
                <a:cubicBezTo>
                  <a:pt x="4038600" y="3240617"/>
                  <a:pt x="4119033" y="3208867"/>
                  <a:pt x="4203700" y="3175000"/>
                </a:cubicBezTo>
                <a:cubicBezTo>
                  <a:pt x="4279900" y="3141134"/>
                  <a:pt x="4368800" y="3109384"/>
                  <a:pt x="4470400" y="3079750"/>
                </a:cubicBezTo>
                <a:cubicBezTo>
                  <a:pt x="4572000" y="3050117"/>
                  <a:pt x="4699000" y="3031067"/>
                  <a:pt x="4851400" y="3022600"/>
                </a:cubicBezTo>
                <a:cubicBezTo>
                  <a:pt x="4842933" y="3132667"/>
                  <a:pt x="4804833" y="3249084"/>
                  <a:pt x="4737100" y="3371850"/>
                </a:cubicBezTo>
                <a:cubicBezTo>
                  <a:pt x="4669366" y="3494617"/>
                  <a:pt x="4584700" y="3611034"/>
                  <a:pt x="4483100" y="3721100"/>
                </a:cubicBezTo>
                <a:cubicBezTo>
                  <a:pt x="4381500" y="3831167"/>
                  <a:pt x="4269316" y="3920067"/>
                  <a:pt x="4146550" y="3987800"/>
                </a:cubicBezTo>
                <a:cubicBezTo>
                  <a:pt x="4023783" y="4055534"/>
                  <a:pt x="3903133" y="4089400"/>
                  <a:pt x="3784600" y="4089400"/>
                </a:cubicBezTo>
                <a:cubicBezTo>
                  <a:pt x="3674533" y="4089400"/>
                  <a:pt x="3551766" y="4034367"/>
                  <a:pt x="3416300" y="3924300"/>
                </a:cubicBezTo>
                <a:cubicBezTo>
                  <a:pt x="3280833" y="3814234"/>
                  <a:pt x="3183466" y="3691467"/>
                  <a:pt x="3124200" y="3556000"/>
                </a:cubicBezTo>
                <a:cubicBezTo>
                  <a:pt x="3090333" y="3462867"/>
                  <a:pt x="3071283" y="3361267"/>
                  <a:pt x="3067050" y="3251200"/>
                </a:cubicBezTo>
                <a:cubicBezTo>
                  <a:pt x="3062816" y="3141134"/>
                  <a:pt x="3060700" y="2937934"/>
                  <a:pt x="3060700" y="2641600"/>
                </a:cubicBezTo>
                <a:lnTo>
                  <a:pt x="3060700" y="2171700"/>
                </a:lnTo>
                <a:cubicBezTo>
                  <a:pt x="3060700" y="2036234"/>
                  <a:pt x="3020483" y="1996017"/>
                  <a:pt x="2940050" y="2051050"/>
                </a:cubicBezTo>
                <a:cubicBezTo>
                  <a:pt x="2859616" y="2106084"/>
                  <a:pt x="2794000" y="2154767"/>
                  <a:pt x="2743200" y="2197100"/>
                </a:cubicBezTo>
                <a:cubicBezTo>
                  <a:pt x="2616200" y="2307167"/>
                  <a:pt x="2482850" y="2434167"/>
                  <a:pt x="2343150" y="2578100"/>
                </a:cubicBezTo>
                <a:cubicBezTo>
                  <a:pt x="2203450" y="2722034"/>
                  <a:pt x="2061633" y="2870200"/>
                  <a:pt x="1917700" y="3022600"/>
                </a:cubicBezTo>
                <a:cubicBezTo>
                  <a:pt x="1528233" y="3429000"/>
                  <a:pt x="1204383" y="3729567"/>
                  <a:pt x="946150" y="3924300"/>
                </a:cubicBezTo>
                <a:cubicBezTo>
                  <a:pt x="687916" y="4119034"/>
                  <a:pt x="512233" y="4216400"/>
                  <a:pt x="419100" y="4216400"/>
                </a:cubicBezTo>
                <a:close/>
                <a:moveTo>
                  <a:pt x="-901700" y="4775200"/>
                </a:moveTo>
              </a:path>
            </a:pathLst>
          </a:custGeom>
          <a:solidFill>
            <a:srgbClr val="FFFFFF">
              <a:alpha val="100000"/>
            </a:srgbClr>
          </a:solidFill>
          <a:ln w="44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77" name="Freeform 4777"/>
          <p:cNvSpPr/>
          <p:nvPr/>
        </p:nvSpPr>
        <p:spPr>
          <a:xfrm rot="0" flipH="0" flipV="0">
            <a:off x="9112673" y="2005277"/>
            <a:ext cx="131942" cy="245438"/>
          </a:xfrm>
          <a:custGeom>
            <a:pathLst>
              <a:path w="3769784" h="7012517">
                <a:moveTo>
                  <a:pt x="810684" y="6970183"/>
                </a:moveTo>
                <a:cubicBezTo>
                  <a:pt x="717550" y="6953250"/>
                  <a:pt x="622300" y="6904567"/>
                  <a:pt x="524934" y="6824133"/>
                </a:cubicBezTo>
                <a:cubicBezTo>
                  <a:pt x="427567" y="6743700"/>
                  <a:pt x="342900" y="6650567"/>
                  <a:pt x="270934" y="6544733"/>
                </a:cubicBezTo>
                <a:cubicBezTo>
                  <a:pt x="198967" y="6438900"/>
                  <a:pt x="150284" y="6343650"/>
                  <a:pt x="124884" y="6258983"/>
                </a:cubicBezTo>
                <a:cubicBezTo>
                  <a:pt x="124884" y="6242050"/>
                  <a:pt x="114300" y="6220883"/>
                  <a:pt x="93134" y="6195483"/>
                </a:cubicBezTo>
                <a:cubicBezTo>
                  <a:pt x="71967" y="6170083"/>
                  <a:pt x="61384" y="6157383"/>
                  <a:pt x="61384" y="6157383"/>
                </a:cubicBezTo>
                <a:cubicBezTo>
                  <a:pt x="27517" y="6131983"/>
                  <a:pt x="8467" y="6019800"/>
                  <a:pt x="4234" y="5820833"/>
                </a:cubicBezTo>
                <a:cubicBezTo>
                  <a:pt x="0" y="5621867"/>
                  <a:pt x="10584" y="5399617"/>
                  <a:pt x="35984" y="5154083"/>
                </a:cubicBezTo>
                <a:cubicBezTo>
                  <a:pt x="61384" y="4908550"/>
                  <a:pt x="91017" y="4713817"/>
                  <a:pt x="124884" y="4569883"/>
                </a:cubicBezTo>
                <a:cubicBezTo>
                  <a:pt x="167217" y="4434417"/>
                  <a:pt x="230717" y="4250267"/>
                  <a:pt x="315384" y="4017433"/>
                </a:cubicBezTo>
                <a:cubicBezTo>
                  <a:pt x="400050" y="3784600"/>
                  <a:pt x="472017" y="3575050"/>
                  <a:pt x="531284" y="3388783"/>
                </a:cubicBezTo>
                <a:lnTo>
                  <a:pt x="874184" y="2652183"/>
                </a:lnTo>
                <a:lnTo>
                  <a:pt x="366184" y="2512483"/>
                </a:lnTo>
                <a:cubicBezTo>
                  <a:pt x="306917" y="2495550"/>
                  <a:pt x="258234" y="2461683"/>
                  <a:pt x="220134" y="2410883"/>
                </a:cubicBezTo>
                <a:cubicBezTo>
                  <a:pt x="182034" y="2360083"/>
                  <a:pt x="162984" y="2317750"/>
                  <a:pt x="162984" y="2283883"/>
                </a:cubicBezTo>
                <a:cubicBezTo>
                  <a:pt x="162984" y="2216150"/>
                  <a:pt x="201084" y="2133600"/>
                  <a:pt x="277284" y="2036233"/>
                </a:cubicBezTo>
                <a:cubicBezTo>
                  <a:pt x="353484" y="1938867"/>
                  <a:pt x="408517" y="1890183"/>
                  <a:pt x="442384" y="1890183"/>
                </a:cubicBezTo>
                <a:cubicBezTo>
                  <a:pt x="484717" y="1898650"/>
                  <a:pt x="563034" y="1902883"/>
                  <a:pt x="677334" y="1902883"/>
                </a:cubicBezTo>
                <a:cubicBezTo>
                  <a:pt x="791634" y="1902883"/>
                  <a:pt x="903817" y="1898650"/>
                  <a:pt x="1013884" y="1890183"/>
                </a:cubicBezTo>
                <a:cubicBezTo>
                  <a:pt x="1123950" y="1881717"/>
                  <a:pt x="1191684" y="1873250"/>
                  <a:pt x="1217084" y="1864783"/>
                </a:cubicBezTo>
                <a:cubicBezTo>
                  <a:pt x="1250950" y="1847850"/>
                  <a:pt x="1284817" y="1824567"/>
                  <a:pt x="1318684" y="1794933"/>
                </a:cubicBezTo>
                <a:cubicBezTo>
                  <a:pt x="1352550" y="1765300"/>
                  <a:pt x="1377950" y="1720850"/>
                  <a:pt x="1394884" y="1661583"/>
                </a:cubicBezTo>
                <a:cubicBezTo>
                  <a:pt x="1437217" y="1568450"/>
                  <a:pt x="1475317" y="1481667"/>
                  <a:pt x="1509184" y="1401233"/>
                </a:cubicBezTo>
                <a:cubicBezTo>
                  <a:pt x="1543050" y="1320800"/>
                  <a:pt x="1589617" y="1229783"/>
                  <a:pt x="1648884" y="1128183"/>
                </a:cubicBezTo>
                <a:cubicBezTo>
                  <a:pt x="1708150" y="1018117"/>
                  <a:pt x="1756834" y="924983"/>
                  <a:pt x="1794934" y="848783"/>
                </a:cubicBezTo>
                <a:cubicBezTo>
                  <a:pt x="1833034" y="772583"/>
                  <a:pt x="1894417" y="666750"/>
                  <a:pt x="1979084" y="531283"/>
                </a:cubicBezTo>
                <a:cubicBezTo>
                  <a:pt x="2021417" y="472017"/>
                  <a:pt x="2067984" y="400050"/>
                  <a:pt x="2118784" y="315383"/>
                </a:cubicBezTo>
                <a:cubicBezTo>
                  <a:pt x="2169584" y="230717"/>
                  <a:pt x="2233084" y="158750"/>
                  <a:pt x="2309284" y="99483"/>
                </a:cubicBezTo>
                <a:cubicBezTo>
                  <a:pt x="2385484" y="31750"/>
                  <a:pt x="2463800" y="0"/>
                  <a:pt x="2544234" y="4233"/>
                </a:cubicBezTo>
                <a:cubicBezTo>
                  <a:pt x="2624667" y="8467"/>
                  <a:pt x="2728384" y="65617"/>
                  <a:pt x="2855384" y="175683"/>
                </a:cubicBezTo>
                <a:cubicBezTo>
                  <a:pt x="2923117" y="260350"/>
                  <a:pt x="2961217" y="323850"/>
                  <a:pt x="2969684" y="366183"/>
                </a:cubicBezTo>
                <a:cubicBezTo>
                  <a:pt x="2978150" y="408517"/>
                  <a:pt x="2944284" y="488950"/>
                  <a:pt x="2868084" y="607483"/>
                </a:cubicBezTo>
                <a:cubicBezTo>
                  <a:pt x="2800350" y="751417"/>
                  <a:pt x="2722034" y="895350"/>
                  <a:pt x="2633134" y="1039283"/>
                </a:cubicBezTo>
                <a:cubicBezTo>
                  <a:pt x="2544234" y="1183217"/>
                  <a:pt x="2461684" y="1327150"/>
                  <a:pt x="2385484" y="1471083"/>
                </a:cubicBezTo>
                <a:cubicBezTo>
                  <a:pt x="2250017" y="1657350"/>
                  <a:pt x="2224617" y="1763183"/>
                  <a:pt x="2309284" y="1788583"/>
                </a:cubicBezTo>
                <a:cubicBezTo>
                  <a:pt x="2393950" y="1813983"/>
                  <a:pt x="2631017" y="1797050"/>
                  <a:pt x="3020484" y="1737783"/>
                </a:cubicBezTo>
                <a:cubicBezTo>
                  <a:pt x="3266017" y="1695450"/>
                  <a:pt x="3443817" y="1706033"/>
                  <a:pt x="3553884" y="1769533"/>
                </a:cubicBezTo>
                <a:cubicBezTo>
                  <a:pt x="3663950" y="1833033"/>
                  <a:pt x="3727450" y="1936750"/>
                  <a:pt x="3744384" y="2080683"/>
                </a:cubicBezTo>
                <a:cubicBezTo>
                  <a:pt x="3769784" y="2283883"/>
                  <a:pt x="3748617" y="2406650"/>
                  <a:pt x="3680884" y="2448983"/>
                </a:cubicBezTo>
                <a:cubicBezTo>
                  <a:pt x="3613150" y="2491317"/>
                  <a:pt x="3418417" y="2512483"/>
                  <a:pt x="3096684" y="2512483"/>
                </a:cubicBezTo>
                <a:cubicBezTo>
                  <a:pt x="2893484" y="2546350"/>
                  <a:pt x="2719917" y="2565400"/>
                  <a:pt x="2575984" y="2569633"/>
                </a:cubicBezTo>
                <a:cubicBezTo>
                  <a:pt x="2432050" y="2573867"/>
                  <a:pt x="2326217" y="2575983"/>
                  <a:pt x="2258484" y="2575983"/>
                </a:cubicBezTo>
                <a:cubicBezTo>
                  <a:pt x="2148417" y="2584450"/>
                  <a:pt x="2076450" y="2588683"/>
                  <a:pt x="2042584" y="2588683"/>
                </a:cubicBezTo>
                <a:cubicBezTo>
                  <a:pt x="2008717" y="2588683"/>
                  <a:pt x="1957917" y="2597150"/>
                  <a:pt x="1890184" y="2614083"/>
                </a:cubicBezTo>
                <a:cubicBezTo>
                  <a:pt x="1822450" y="2631017"/>
                  <a:pt x="1773767" y="2658533"/>
                  <a:pt x="1744134" y="2696633"/>
                </a:cubicBezTo>
                <a:cubicBezTo>
                  <a:pt x="1714500" y="2734733"/>
                  <a:pt x="1682750" y="2787650"/>
                  <a:pt x="1648884" y="2855383"/>
                </a:cubicBezTo>
                <a:cubicBezTo>
                  <a:pt x="1615017" y="2889250"/>
                  <a:pt x="1564217" y="2978150"/>
                  <a:pt x="1496484" y="3122083"/>
                </a:cubicBezTo>
                <a:cubicBezTo>
                  <a:pt x="1428750" y="3266017"/>
                  <a:pt x="1344084" y="3422650"/>
                  <a:pt x="1242484" y="3591983"/>
                </a:cubicBezTo>
                <a:cubicBezTo>
                  <a:pt x="1123950" y="3947583"/>
                  <a:pt x="1022350" y="4301067"/>
                  <a:pt x="937684" y="4652433"/>
                </a:cubicBezTo>
                <a:cubicBezTo>
                  <a:pt x="853017" y="5003800"/>
                  <a:pt x="785284" y="5344583"/>
                  <a:pt x="734484" y="5674783"/>
                </a:cubicBezTo>
                <a:cubicBezTo>
                  <a:pt x="700617" y="5886450"/>
                  <a:pt x="704850" y="6032500"/>
                  <a:pt x="747184" y="6112933"/>
                </a:cubicBezTo>
                <a:cubicBezTo>
                  <a:pt x="789517" y="6193367"/>
                  <a:pt x="899584" y="6242050"/>
                  <a:pt x="1077384" y="6258983"/>
                </a:cubicBezTo>
                <a:cubicBezTo>
                  <a:pt x="1170517" y="6267450"/>
                  <a:pt x="1320800" y="6265333"/>
                  <a:pt x="1528234" y="6252633"/>
                </a:cubicBezTo>
                <a:cubicBezTo>
                  <a:pt x="1735667" y="6239933"/>
                  <a:pt x="1898650" y="6216650"/>
                  <a:pt x="2017184" y="6182783"/>
                </a:cubicBezTo>
                <a:cubicBezTo>
                  <a:pt x="2110317" y="6140450"/>
                  <a:pt x="2207684" y="6096000"/>
                  <a:pt x="2309284" y="6049433"/>
                </a:cubicBezTo>
                <a:cubicBezTo>
                  <a:pt x="2410884" y="6002867"/>
                  <a:pt x="2504017" y="5954183"/>
                  <a:pt x="2588684" y="5903383"/>
                </a:cubicBezTo>
                <a:cubicBezTo>
                  <a:pt x="2664884" y="5861050"/>
                  <a:pt x="2741084" y="5816600"/>
                  <a:pt x="2817284" y="5770033"/>
                </a:cubicBezTo>
                <a:cubicBezTo>
                  <a:pt x="2893484" y="5723467"/>
                  <a:pt x="2931584" y="5700183"/>
                  <a:pt x="2931584" y="5700183"/>
                </a:cubicBezTo>
                <a:cubicBezTo>
                  <a:pt x="2973917" y="5632450"/>
                  <a:pt x="3020484" y="5611283"/>
                  <a:pt x="3071284" y="5636683"/>
                </a:cubicBezTo>
                <a:cubicBezTo>
                  <a:pt x="3122084" y="5662083"/>
                  <a:pt x="3164417" y="5725583"/>
                  <a:pt x="3198284" y="5827183"/>
                </a:cubicBezTo>
                <a:cubicBezTo>
                  <a:pt x="3198284" y="5928783"/>
                  <a:pt x="3177117" y="6034617"/>
                  <a:pt x="3134784" y="6144683"/>
                </a:cubicBezTo>
                <a:cubicBezTo>
                  <a:pt x="3092450" y="6254750"/>
                  <a:pt x="2935817" y="6385983"/>
                  <a:pt x="2664884" y="6538383"/>
                </a:cubicBezTo>
                <a:cubicBezTo>
                  <a:pt x="2283884" y="6775450"/>
                  <a:pt x="1934634" y="6917267"/>
                  <a:pt x="1617134" y="6963833"/>
                </a:cubicBezTo>
                <a:cubicBezTo>
                  <a:pt x="1299634" y="7010400"/>
                  <a:pt x="1030817" y="7012517"/>
                  <a:pt x="810684" y="6970183"/>
                </a:cubicBezTo>
                <a:close/>
                <a:moveTo>
                  <a:pt x="-1373716" y="7059083"/>
                </a:moveTo>
              </a:path>
            </a:pathLst>
          </a:custGeom>
          <a:solidFill>
            <a:srgbClr val="FFFFFF">
              <a:alpha val="100000"/>
            </a:srgbClr>
          </a:solidFill>
          <a:ln w="44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78" name="Freeform 4778"/>
          <p:cNvSpPr/>
          <p:nvPr/>
        </p:nvSpPr>
        <p:spPr>
          <a:xfrm rot="0" flipH="0" flipV="0">
            <a:off x="9245356" y="2012241"/>
            <a:ext cx="185060" cy="230621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44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79" name="Freeform 4779"/>
          <p:cNvSpPr/>
          <p:nvPr/>
        </p:nvSpPr>
        <p:spPr>
          <a:xfrm rot="0" flipH="0" flipV="0">
            <a:off x="9448641" y="2064322"/>
            <a:ext cx="142240" cy="190616"/>
          </a:xfrm>
          <a:custGeom>
            <a:pathLst>
              <a:path w="4064000" h="5446183">
                <a:moveTo>
                  <a:pt x="736600" y="5422900"/>
                </a:moveTo>
                <a:cubicBezTo>
                  <a:pt x="575733" y="5355167"/>
                  <a:pt x="423333" y="5264150"/>
                  <a:pt x="279400" y="5149850"/>
                </a:cubicBezTo>
                <a:cubicBezTo>
                  <a:pt x="135466" y="5035550"/>
                  <a:pt x="42333" y="4940300"/>
                  <a:pt x="0" y="4864100"/>
                </a:cubicBezTo>
                <a:cubicBezTo>
                  <a:pt x="0" y="4787900"/>
                  <a:pt x="12700" y="4734984"/>
                  <a:pt x="38100" y="4705350"/>
                </a:cubicBezTo>
                <a:cubicBezTo>
                  <a:pt x="63500" y="4675717"/>
                  <a:pt x="137583" y="4663017"/>
                  <a:pt x="260350" y="4667250"/>
                </a:cubicBezTo>
                <a:cubicBezTo>
                  <a:pt x="383116" y="4671484"/>
                  <a:pt x="584200" y="4690534"/>
                  <a:pt x="863600" y="4724400"/>
                </a:cubicBezTo>
                <a:cubicBezTo>
                  <a:pt x="965200" y="4724400"/>
                  <a:pt x="1092200" y="4715934"/>
                  <a:pt x="1244600" y="4699000"/>
                </a:cubicBezTo>
                <a:cubicBezTo>
                  <a:pt x="1397000" y="4682067"/>
                  <a:pt x="1538816" y="4656667"/>
                  <a:pt x="1670050" y="4622800"/>
                </a:cubicBezTo>
                <a:cubicBezTo>
                  <a:pt x="1801283" y="4588934"/>
                  <a:pt x="1875366" y="4546600"/>
                  <a:pt x="1892300" y="4495800"/>
                </a:cubicBezTo>
                <a:cubicBezTo>
                  <a:pt x="1934633" y="4495800"/>
                  <a:pt x="1943100" y="4480984"/>
                  <a:pt x="1917700" y="4451350"/>
                </a:cubicBezTo>
                <a:cubicBezTo>
                  <a:pt x="1892300" y="4421717"/>
                  <a:pt x="1862666" y="4389967"/>
                  <a:pt x="1828800" y="4356100"/>
                </a:cubicBezTo>
                <a:cubicBezTo>
                  <a:pt x="1794933" y="4356100"/>
                  <a:pt x="1756833" y="4341284"/>
                  <a:pt x="1714500" y="4311650"/>
                </a:cubicBezTo>
                <a:cubicBezTo>
                  <a:pt x="1672166" y="4282017"/>
                  <a:pt x="1634066" y="4267200"/>
                  <a:pt x="1600200" y="4267200"/>
                </a:cubicBezTo>
                <a:cubicBezTo>
                  <a:pt x="1600200" y="4224867"/>
                  <a:pt x="1559983" y="4176184"/>
                  <a:pt x="1479550" y="4121150"/>
                </a:cubicBezTo>
                <a:cubicBezTo>
                  <a:pt x="1399116" y="4066117"/>
                  <a:pt x="1316566" y="4021667"/>
                  <a:pt x="1231900" y="3987800"/>
                </a:cubicBezTo>
                <a:cubicBezTo>
                  <a:pt x="1045633" y="3835400"/>
                  <a:pt x="884766" y="3697817"/>
                  <a:pt x="749300" y="3575050"/>
                </a:cubicBezTo>
                <a:cubicBezTo>
                  <a:pt x="613833" y="3452284"/>
                  <a:pt x="563033" y="3369734"/>
                  <a:pt x="596900" y="3327400"/>
                </a:cubicBezTo>
                <a:cubicBezTo>
                  <a:pt x="596900" y="3293534"/>
                  <a:pt x="596900" y="3274484"/>
                  <a:pt x="596900" y="3270250"/>
                </a:cubicBezTo>
                <a:cubicBezTo>
                  <a:pt x="596900" y="3266017"/>
                  <a:pt x="596900" y="3263900"/>
                  <a:pt x="596900" y="3263900"/>
                </a:cubicBezTo>
                <a:cubicBezTo>
                  <a:pt x="537633" y="3263900"/>
                  <a:pt x="472016" y="3179234"/>
                  <a:pt x="400050" y="3009900"/>
                </a:cubicBezTo>
                <a:cubicBezTo>
                  <a:pt x="328083" y="2840567"/>
                  <a:pt x="292100" y="2688167"/>
                  <a:pt x="292100" y="2552700"/>
                </a:cubicBezTo>
                <a:cubicBezTo>
                  <a:pt x="292100" y="2451100"/>
                  <a:pt x="321733" y="2321984"/>
                  <a:pt x="381000" y="2165350"/>
                </a:cubicBezTo>
                <a:cubicBezTo>
                  <a:pt x="440266" y="2008717"/>
                  <a:pt x="520700" y="1845734"/>
                  <a:pt x="622300" y="1676400"/>
                </a:cubicBezTo>
                <a:cubicBezTo>
                  <a:pt x="723900" y="1507067"/>
                  <a:pt x="829733" y="1367367"/>
                  <a:pt x="939800" y="1257300"/>
                </a:cubicBezTo>
                <a:cubicBezTo>
                  <a:pt x="1092200" y="1113367"/>
                  <a:pt x="1282700" y="958850"/>
                  <a:pt x="1511300" y="793750"/>
                </a:cubicBezTo>
                <a:cubicBezTo>
                  <a:pt x="1739900" y="628650"/>
                  <a:pt x="1966383" y="480484"/>
                  <a:pt x="2190750" y="349250"/>
                </a:cubicBezTo>
                <a:cubicBezTo>
                  <a:pt x="2415116" y="218017"/>
                  <a:pt x="2603500" y="131234"/>
                  <a:pt x="2755900" y="88900"/>
                </a:cubicBezTo>
                <a:cubicBezTo>
                  <a:pt x="2908300" y="29634"/>
                  <a:pt x="3050116" y="0"/>
                  <a:pt x="3181350" y="0"/>
                </a:cubicBezTo>
                <a:cubicBezTo>
                  <a:pt x="3312583" y="0"/>
                  <a:pt x="3429000" y="29634"/>
                  <a:pt x="3530600" y="88900"/>
                </a:cubicBezTo>
                <a:cubicBezTo>
                  <a:pt x="3615266" y="131234"/>
                  <a:pt x="3693583" y="192617"/>
                  <a:pt x="3765550" y="273050"/>
                </a:cubicBezTo>
                <a:cubicBezTo>
                  <a:pt x="3837516" y="353484"/>
                  <a:pt x="3901016" y="433917"/>
                  <a:pt x="3956050" y="514350"/>
                </a:cubicBezTo>
                <a:cubicBezTo>
                  <a:pt x="4011083" y="594784"/>
                  <a:pt x="4047066" y="664634"/>
                  <a:pt x="4064000" y="723900"/>
                </a:cubicBezTo>
                <a:cubicBezTo>
                  <a:pt x="4064000" y="825500"/>
                  <a:pt x="4055533" y="937684"/>
                  <a:pt x="4038600" y="1060450"/>
                </a:cubicBezTo>
                <a:cubicBezTo>
                  <a:pt x="4021666" y="1183217"/>
                  <a:pt x="3998383" y="1291167"/>
                  <a:pt x="3968750" y="1384300"/>
                </a:cubicBezTo>
                <a:cubicBezTo>
                  <a:pt x="3939116" y="1477434"/>
                  <a:pt x="3894666" y="1524000"/>
                  <a:pt x="3835400" y="1524000"/>
                </a:cubicBezTo>
                <a:cubicBezTo>
                  <a:pt x="3835400" y="1524000"/>
                  <a:pt x="3824816" y="1526117"/>
                  <a:pt x="3803650" y="1530350"/>
                </a:cubicBezTo>
                <a:cubicBezTo>
                  <a:pt x="3782483" y="1534584"/>
                  <a:pt x="3771900" y="1557867"/>
                  <a:pt x="3771900" y="1600200"/>
                </a:cubicBezTo>
                <a:cubicBezTo>
                  <a:pt x="3771900" y="1684867"/>
                  <a:pt x="3708400" y="1782234"/>
                  <a:pt x="3581400" y="1892300"/>
                </a:cubicBezTo>
                <a:cubicBezTo>
                  <a:pt x="3420533" y="2002367"/>
                  <a:pt x="3280833" y="2067984"/>
                  <a:pt x="3162300" y="2089150"/>
                </a:cubicBezTo>
                <a:cubicBezTo>
                  <a:pt x="3043766" y="2110317"/>
                  <a:pt x="2971800" y="2065867"/>
                  <a:pt x="2946400" y="1955800"/>
                </a:cubicBezTo>
                <a:cubicBezTo>
                  <a:pt x="2921000" y="1921934"/>
                  <a:pt x="2904066" y="1892300"/>
                  <a:pt x="2895600" y="1866900"/>
                </a:cubicBezTo>
                <a:cubicBezTo>
                  <a:pt x="2887133" y="1841500"/>
                  <a:pt x="2865966" y="1828800"/>
                  <a:pt x="2832100" y="1828800"/>
                </a:cubicBezTo>
                <a:cubicBezTo>
                  <a:pt x="2832100" y="1828800"/>
                  <a:pt x="2819400" y="1816100"/>
                  <a:pt x="2794000" y="1790700"/>
                </a:cubicBezTo>
                <a:cubicBezTo>
                  <a:pt x="2768600" y="1765300"/>
                  <a:pt x="2755900" y="1722967"/>
                  <a:pt x="2755900" y="1663700"/>
                </a:cubicBezTo>
                <a:cubicBezTo>
                  <a:pt x="2755900" y="1629834"/>
                  <a:pt x="2768600" y="1598084"/>
                  <a:pt x="2794000" y="1568450"/>
                </a:cubicBezTo>
                <a:cubicBezTo>
                  <a:pt x="2819400" y="1538817"/>
                  <a:pt x="2832100" y="1524000"/>
                  <a:pt x="2832100" y="1524000"/>
                </a:cubicBezTo>
                <a:cubicBezTo>
                  <a:pt x="2874433" y="1524000"/>
                  <a:pt x="2929466" y="1475317"/>
                  <a:pt x="2997200" y="1377950"/>
                </a:cubicBezTo>
                <a:cubicBezTo>
                  <a:pt x="3064933" y="1280584"/>
                  <a:pt x="3126316" y="1174750"/>
                  <a:pt x="3181350" y="1060450"/>
                </a:cubicBezTo>
                <a:cubicBezTo>
                  <a:pt x="3236383" y="946150"/>
                  <a:pt x="3263900" y="867834"/>
                  <a:pt x="3263900" y="825500"/>
                </a:cubicBezTo>
                <a:cubicBezTo>
                  <a:pt x="3263900" y="774700"/>
                  <a:pt x="3257550" y="745067"/>
                  <a:pt x="3244850" y="736600"/>
                </a:cubicBezTo>
                <a:cubicBezTo>
                  <a:pt x="3232150" y="728134"/>
                  <a:pt x="3191933" y="723900"/>
                  <a:pt x="3124200" y="723900"/>
                </a:cubicBezTo>
                <a:cubicBezTo>
                  <a:pt x="3005666" y="774700"/>
                  <a:pt x="2861733" y="842434"/>
                  <a:pt x="2692400" y="927100"/>
                </a:cubicBezTo>
                <a:cubicBezTo>
                  <a:pt x="2523066" y="1011767"/>
                  <a:pt x="2364316" y="1094317"/>
                  <a:pt x="2216150" y="1174750"/>
                </a:cubicBezTo>
                <a:cubicBezTo>
                  <a:pt x="2067983" y="1255184"/>
                  <a:pt x="1960033" y="1329267"/>
                  <a:pt x="1892300" y="1397000"/>
                </a:cubicBezTo>
                <a:cubicBezTo>
                  <a:pt x="1858433" y="1456267"/>
                  <a:pt x="1837266" y="1492250"/>
                  <a:pt x="1828800" y="1504950"/>
                </a:cubicBezTo>
                <a:cubicBezTo>
                  <a:pt x="1820333" y="1517650"/>
                  <a:pt x="1799166" y="1524000"/>
                  <a:pt x="1765300" y="1524000"/>
                </a:cubicBezTo>
                <a:cubicBezTo>
                  <a:pt x="1765300" y="1490134"/>
                  <a:pt x="1737783" y="1504950"/>
                  <a:pt x="1682750" y="1568450"/>
                </a:cubicBezTo>
                <a:cubicBezTo>
                  <a:pt x="1627716" y="1631950"/>
                  <a:pt x="1559983" y="1718734"/>
                  <a:pt x="1479550" y="1828800"/>
                </a:cubicBezTo>
                <a:cubicBezTo>
                  <a:pt x="1399116" y="1938867"/>
                  <a:pt x="1322916" y="2046817"/>
                  <a:pt x="1250950" y="2152650"/>
                </a:cubicBezTo>
                <a:cubicBezTo>
                  <a:pt x="1178983" y="2258484"/>
                  <a:pt x="1126066" y="2336800"/>
                  <a:pt x="1092200" y="2387600"/>
                </a:cubicBezTo>
                <a:cubicBezTo>
                  <a:pt x="1075266" y="2404534"/>
                  <a:pt x="1056216" y="2453217"/>
                  <a:pt x="1035050" y="2533650"/>
                </a:cubicBezTo>
                <a:cubicBezTo>
                  <a:pt x="1013883" y="2614084"/>
                  <a:pt x="1003300" y="2688167"/>
                  <a:pt x="1003300" y="2755900"/>
                </a:cubicBezTo>
                <a:cubicBezTo>
                  <a:pt x="969433" y="2857500"/>
                  <a:pt x="973666" y="2927350"/>
                  <a:pt x="1016000" y="2965450"/>
                </a:cubicBezTo>
                <a:cubicBezTo>
                  <a:pt x="1058333" y="3003550"/>
                  <a:pt x="1151466" y="3081867"/>
                  <a:pt x="1295400" y="3200400"/>
                </a:cubicBezTo>
                <a:cubicBezTo>
                  <a:pt x="1591733" y="3420534"/>
                  <a:pt x="1824566" y="3602567"/>
                  <a:pt x="1993900" y="3746500"/>
                </a:cubicBezTo>
                <a:cubicBezTo>
                  <a:pt x="2163233" y="3890434"/>
                  <a:pt x="2290233" y="4008967"/>
                  <a:pt x="2374900" y="4102100"/>
                </a:cubicBezTo>
                <a:cubicBezTo>
                  <a:pt x="2459566" y="4195234"/>
                  <a:pt x="2510366" y="4279900"/>
                  <a:pt x="2527300" y="4356100"/>
                </a:cubicBezTo>
                <a:cubicBezTo>
                  <a:pt x="2679700" y="4610100"/>
                  <a:pt x="2726266" y="4804834"/>
                  <a:pt x="2667000" y="4940300"/>
                </a:cubicBezTo>
                <a:cubicBezTo>
                  <a:pt x="2607733" y="5075767"/>
                  <a:pt x="2463800" y="5194300"/>
                  <a:pt x="2235200" y="5295900"/>
                </a:cubicBezTo>
                <a:cubicBezTo>
                  <a:pt x="2150533" y="5338234"/>
                  <a:pt x="2010833" y="5372100"/>
                  <a:pt x="1816100" y="5397500"/>
                </a:cubicBezTo>
                <a:cubicBezTo>
                  <a:pt x="1621366" y="5422900"/>
                  <a:pt x="1422400" y="5437716"/>
                  <a:pt x="1219200" y="5441950"/>
                </a:cubicBezTo>
                <a:cubicBezTo>
                  <a:pt x="1016000" y="5446183"/>
                  <a:pt x="855133" y="5439833"/>
                  <a:pt x="736600" y="5422900"/>
                </a:cubicBezTo>
                <a:close/>
                <a:moveTo>
                  <a:pt x="-1358900" y="5372100"/>
                </a:moveTo>
              </a:path>
            </a:pathLst>
          </a:custGeom>
          <a:solidFill>
            <a:srgbClr val="FFFFFF">
              <a:alpha val="100000"/>
            </a:srgbClr>
          </a:solidFill>
          <a:ln w="44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80" name="Freeform 4780"/>
          <p:cNvSpPr/>
          <p:nvPr/>
        </p:nvSpPr>
        <p:spPr>
          <a:xfrm rot="0" flipH="0" flipV="0">
            <a:off x="9605401" y="2021427"/>
            <a:ext cx="132312" cy="231510"/>
          </a:xfrm>
          <a:custGeom>
            <a:pathLst>
              <a:path w="3780367" h="6614583">
                <a:moveTo>
                  <a:pt x="1401234" y="6572250"/>
                </a:moveTo>
                <a:cubicBezTo>
                  <a:pt x="1282700" y="6538384"/>
                  <a:pt x="1185334" y="6498167"/>
                  <a:pt x="1109134" y="6451600"/>
                </a:cubicBezTo>
                <a:cubicBezTo>
                  <a:pt x="1032934" y="6405034"/>
                  <a:pt x="931334" y="6326717"/>
                  <a:pt x="804334" y="6216650"/>
                </a:cubicBezTo>
                <a:cubicBezTo>
                  <a:pt x="702734" y="6081184"/>
                  <a:pt x="624417" y="5954184"/>
                  <a:pt x="569384" y="5835650"/>
                </a:cubicBezTo>
                <a:cubicBezTo>
                  <a:pt x="514350" y="5717117"/>
                  <a:pt x="478367" y="5579534"/>
                  <a:pt x="461434" y="5422900"/>
                </a:cubicBezTo>
                <a:cubicBezTo>
                  <a:pt x="444500" y="5266267"/>
                  <a:pt x="436034" y="5065184"/>
                  <a:pt x="436034" y="4819650"/>
                </a:cubicBezTo>
                <a:cubicBezTo>
                  <a:pt x="436034" y="4718050"/>
                  <a:pt x="455084" y="4565650"/>
                  <a:pt x="493184" y="4362450"/>
                </a:cubicBezTo>
                <a:cubicBezTo>
                  <a:pt x="531284" y="4159250"/>
                  <a:pt x="577850" y="3945467"/>
                  <a:pt x="632884" y="3721100"/>
                </a:cubicBezTo>
                <a:cubicBezTo>
                  <a:pt x="687917" y="3496734"/>
                  <a:pt x="738717" y="3295650"/>
                  <a:pt x="785284" y="3117850"/>
                </a:cubicBezTo>
                <a:cubicBezTo>
                  <a:pt x="831850" y="2940050"/>
                  <a:pt x="859367" y="2825750"/>
                  <a:pt x="867834" y="2774950"/>
                </a:cubicBezTo>
                <a:cubicBezTo>
                  <a:pt x="893234" y="2664884"/>
                  <a:pt x="850900" y="2601384"/>
                  <a:pt x="740834" y="2584450"/>
                </a:cubicBezTo>
                <a:cubicBezTo>
                  <a:pt x="630767" y="2567517"/>
                  <a:pt x="510117" y="2561167"/>
                  <a:pt x="378884" y="2565400"/>
                </a:cubicBezTo>
                <a:cubicBezTo>
                  <a:pt x="247650" y="2569634"/>
                  <a:pt x="160867" y="2559050"/>
                  <a:pt x="118534" y="2533650"/>
                </a:cubicBezTo>
                <a:cubicBezTo>
                  <a:pt x="84667" y="2525184"/>
                  <a:pt x="67734" y="2510367"/>
                  <a:pt x="67734" y="2489200"/>
                </a:cubicBezTo>
                <a:cubicBezTo>
                  <a:pt x="67734" y="2468034"/>
                  <a:pt x="67734" y="2457450"/>
                  <a:pt x="67734" y="2457450"/>
                </a:cubicBezTo>
                <a:cubicBezTo>
                  <a:pt x="67734" y="2423584"/>
                  <a:pt x="65617" y="2400300"/>
                  <a:pt x="61384" y="2387600"/>
                </a:cubicBezTo>
                <a:cubicBezTo>
                  <a:pt x="57150" y="2374900"/>
                  <a:pt x="42334" y="2347384"/>
                  <a:pt x="16934" y="2305050"/>
                </a:cubicBezTo>
                <a:cubicBezTo>
                  <a:pt x="0" y="2271184"/>
                  <a:pt x="10584" y="2222500"/>
                  <a:pt x="48684" y="2159000"/>
                </a:cubicBezTo>
                <a:cubicBezTo>
                  <a:pt x="86784" y="2095500"/>
                  <a:pt x="152400" y="2055284"/>
                  <a:pt x="245534" y="2038350"/>
                </a:cubicBezTo>
                <a:cubicBezTo>
                  <a:pt x="321734" y="2021417"/>
                  <a:pt x="425450" y="2006600"/>
                  <a:pt x="556684" y="1993900"/>
                </a:cubicBezTo>
                <a:cubicBezTo>
                  <a:pt x="687917" y="1981200"/>
                  <a:pt x="821267" y="1951567"/>
                  <a:pt x="956734" y="1905000"/>
                </a:cubicBezTo>
                <a:cubicBezTo>
                  <a:pt x="1092200" y="1858434"/>
                  <a:pt x="1202267" y="1784350"/>
                  <a:pt x="1286934" y="1682750"/>
                </a:cubicBezTo>
                <a:cubicBezTo>
                  <a:pt x="1363134" y="1496484"/>
                  <a:pt x="1452034" y="1289050"/>
                  <a:pt x="1553634" y="1060450"/>
                </a:cubicBezTo>
                <a:cubicBezTo>
                  <a:pt x="1655234" y="831850"/>
                  <a:pt x="1754717" y="626534"/>
                  <a:pt x="1852084" y="444500"/>
                </a:cubicBezTo>
                <a:cubicBezTo>
                  <a:pt x="1949450" y="262467"/>
                  <a:pt x="2015067" y="150284"/>
                  <a:pt x="2048934" y="107950"/>
                </a:cubicBezTo>
                <a:cubicBezTo>
                  <a:pt x="2192867" y="31750"/>
                  <a:pt x="2298700" y="0"/>
                  <a:pt x="2366434" y="12700"/>
                </a:cubicBezTo>
                <a:cubicBezTo>
                  <a:pt x="2434167" y="25400"/>
                  <a:pt x="2510367" y="99484"/>
                  <a:pt x="2595034" y="234950"/>
                </a:cubicBezTo>
                <a:cubicBezTo>
                  <a:pt x="2637367" y="294217"/>
                  <a:pt x="2669117" y="340784"/>
                  <a:pt x="2690284" y="374650"/>
                </a:cubicBezTo>
                <a:cubicBezTo>
                  <a:pt x="2711450" y="408517"/>
                  <a:pt x="2713567" y="459317"/>
                  <a:pt x="2696634" y="527050"/>
                </a:cubicBezTo>
                <a:cubicBezTo>
                  <a:pt x="2679700" y="594784"/>
                  <a:pt x="2635250" y="700617"/>
                  <a:pt x="2563284" y="844550"/>
                </a:cubicBezTo>
                <a:cubicBezTo>
                  <a:pt x="2491317" y="988484"/>
                  <a:pt x="2383367" y="1195917"/>
                  <a:pt x="2239434" y="1466850"/>
                </a:cubicBezTo>
                <a:cubicBezTo>
                  <a:pt x="2197100" y="1551517"/>
                  <a:pt x="2159000" y="1625600"/>
                  <a:pt x="2125134" y="1689100"/>
                </a:cubicBezTo>
                <a:cubicBezTo>
                  <a:pt x="2091267" y="1752600"/>
                  <a:pt x="2074334" y="1784350"/>
                  <a:pt x="2074334" y="1784350"/>
                </a:cubicBezTo>
                <a:cubicBezTo>
                  <a:pt x="2108200" y="1792817"/>
                  <a:pt x="2159000" y="1797050"/>
                  <a:pt x="2226734" y="1797050"/>
                </a:cubicBezTo>
                <a:cubicBezTo>
                  <a:pt x="2294467" y="1797050"/>
                  <a:pt x="2379134" y="1792817"/>
                  <a:pt x="2480734" y="1784350"/>
                </a:cubicBezTo>
                <a:cubicBezTo>
                  <a:pt x="2573867" y="1767417"/>
                  <a:pt x="2692400" y="1752600"/>
                  <a:pt x="2836334" y="1739900"/>
                </a:cubicBezTo>
                <a:cubicBezTo>
                  <a:pt x="2980267" y="1727200"/>
                  <a:pt x="3094567" y="1729317"/>
                  <a:pt x="3179234" y="1746250"/>
                </a:cubicBezTo>
                <a:cubicBezTo>
                  <a:pt x="3373967" y="1746250"/>
                  <a:pt x="3517900" y="1782234"/>
                  <a:pt x="3611034" y="1854200"/>
                </a:cubicBezTo>
                <a:cubicBezTo>
                  <a:pt x="3704167" y="1926167"/>
                  <a:pt x="3754967" y="2046817"/>
                  <a:pt x="3763434" y="2216150"/>
                </a:cubicBezTo>
                <a:cubicBezTo>
                  <a:pt x="3780367" y="2309284"/>
                  <a:pt x="3761317" y="2364317"/>
                  <a:pt x="3706284" y="2381250"/>
                </a:cubicBezTo>
                <a:cubicBezTo>
                  <a:pt x="3651250" y="2398184"/>
                  <a:pt x="3509434" y="2406650"/>
                  <a:pt x="3280834" y="2406650"/>
                </a:cubicBezTo>
                <a:cubicBezTo>
                  <a:pt x="3204634" y="2406650"/>
                  <a:pt x="3086100" y="2410884"/>
                  <a:pt x="2925234" y="2419350"/>
                </a:cubicBezTo>
                <a:cubicBezTo>
                  <a:pt x="2764367" y="2427817"/>
                  <a:pt x="2597150" y="2436284"/>
                  <a:pt x="2423584" y="2444750"/>
                </a:cubicBezTo>
                <a:cubicBezTo>
                  <a:pt x="2250017" y="2453217"/>
                  <a:pt x="2101850" y="2463800"/>
                  <a:pt x="1979084" y="2476500"/>
                </a:cubicBezTo>
                <a:cubicBezTo>
                  <a:pt x="1856317" y="2489200"/>
                  <a:pt x="1794934" y="2504017"/>
                  <a:pt x="1794934" y="2520950"/>
                </a:cubicBezTo>
                <a:cubicBezTo>
                  <a:pt x="1769534" y="2537884"/>
                  <a:pt x="1729317" y="2618317"/>
                  <a:pt x="1674284" y="2762250"/>
                </a:cubicBezTo>
                <a:cubicBezTo>
                  <a:pt x="1619250" y="2906184"/>
                  <a:pt x="1564217" y="3069167"/>
                  <a:pt x="1509184" y="3251200"/>
                </a:cubicBezTo>
                <a:cubicBezTo>
                  <a:pt x="1454150" y="3433234"/>
                  <a:pt x="1405467" y="3596217"/>
                  <a:pt x="1363134" y="3740150"/>
                </a:cubicBezTo>
                <a:cubicBezTo>
                  <a:pt x="1303867" y="4028017"/>
                  <a:pt x="1259417" y="4315884"/>
                  <a:pt x="1229784" y="4603750"/>
                </a:cubicBezTo>
                <a:cubicBezTo>
                  <a:pt x="1200150" y="4891617"/>
                  <a:pt x="1193800" y="5141384"/>
                  <a:pt x="1210734" y="5353050"/>
                </a:cubicBezTo>
                <a:cubicBezTo>
                  <a:pt x="1227667" y="5564717"/>
                  <a:pt x="1274234" y="5712884"/>
                  <a:pt x="1350434" y="5797550"/>
                </a:cubicBezTo>
                <a:cubicBezTo>
                  <a:pt x="1426634" y="5873750"/>
                  <a:pt x="1574800" y="5888567"/>
                  <a:pt x="1794934" y="5842000"/>
                </a:cubicBezTo>
                <a:cubicBezTo>
                  <a:pt x="2015067" y="5795434"/>
                  <a:pt x="2192867" y="5717117"/>
                  <a:pt x="2328334" y="5607050"/>
                </a:cubicBezTo>
                <a:cubicBezTo>
                  <a:pt x="2480734" y="5480050"/>
                  <a:pt x="2605617" y="5416550"/>
                  <a:pt x="2702984" y="5416550"/>
                </a:cubicBezTo>
                <a:cubicBezTo>
                  <a:pt x="2800350" y="5416550"/>
                  <a:pt x="2855384" y="5461000"/>
                  <a:pt x="2868084" y="5549900"/>
                </a:cubicBezTo>
                <a:cubicBezTo>
                  <a:pt x="2880784" y="5638800"/>
                  <a:pt x="2832100" y="5763684"/>
                  <a:pt x="2722034" y="5924550"/>
                </a:cubicBezTo>
                <a:cubicBezTo>
                  <a:pt x="2620434" y="6076950"/>
                  <a:pt x="2493434" y="6210300"/>
                  <a:pt x="2341034" y="6324600"/>
                </a:cubicBezTo>
                <a:cubicBezTo>
                  <a:pt x="2188634" y="6438900"/>
                  <a:pt x="2029884" y="6519334"/>
                  <a:pt x="1864784" y="6565900"/>
                </a:cubicBezTo>
                <a:cubicBezTo>
                  <a:pt x="1699684" y="6612466"/>
                  <a:pt x="1545167" y="6614583"/>
                  <a:pt x="1401234" y="6572250"/>
                </a:cubicBezTo>
                <a:close/>
                <a:moveTo>
                  <a:pt x="-1430866" y="6597650"/>
                </a:moveTo>
              </a:path>
            </a:pathLst>
          </a:custGeom>
          <a:solidFill>
            <a:srgbClr val="FFFFFF">
              <a:alpha val="100000"/>
            </a:srgbClr>
          </a:solidFill>
          <a:ln w="44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81" name="Freeform 4781"/>
          <p:cNvSpPr/>
          <p:nvPr/>
        </p:nvSpPr>
        <p:spPr>
          <a:xfrm rot="0" flipH="0" flipV="0">
            <a:off x="9738306" y="2012241"/>
            <a:ext cx="185060" cy="230621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44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82" name="Rectangle 4782"/>
          <p:cNvSpPr/>
          <p:nvPr/>
        </p:nvSpPr>
        <p:spPr>
          <a:xfrm rot="0" flipH="0" flipV="0">
            <a:off x="3463131" y="2843261"/>
            <a:ext cx="5794644" cy="48396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4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Standardimallin tutkiminen:</a:t>
            </a:r>
          </a:p>
        </p:txBody>
      </p:sp>
      <p:sp>
        <p:nvSpPr>
          <p:cNvPr id="4783" name="Rectangle 4783"/>
          <p:cNvSpPr/>
          <p:nvPr/>
        </p:nvSpPr>
        <p:spPr>
          <a:xfrm rot="0" flipH="0" flipV="0">
            <a:off x="4307528" y="3883391"/>
            <a:ext cx="6864632" cy="48396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4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Higgsin bosoni sekä muut kaverit!</a:t>
            </a:r>
          </a:p>
        </p:txBody>
      </p:sp>
      <p:sp>
        <p:nvSpPr>
          <p:cNvPr id="4784" name="Rectangle 4784"/>
          <p:cNvSpPr/>
          <p:nvPr/>
        </p:nvSpPr>
        <p:spPr>
          <a:xfrm rot="0" flipH="0" flipV="0">
            <a:off x="2904331" y="5222774"/>
            <a:ext cx="3454653" cy="556869"/>
          </a:xfrm>
          <a:prstGeom prst="rect">
            <a:avLst/>
          </a:prstGeom>
        </p:spPr>
      </p:sp>
      <p:sp>
        <p:nvSpPr>
          <p:cNvPr id="4785" name="Freeform 4785"/>
          <p:cNvSpPr/>
          <p:nvPr/>
        </p:nvSpPr>
        <p:spPr>
          <a:xfrm rot="0" flipH="0" flipV="0">
            <a:off x="2916914" y="5423559"/>
            <a:ext cx="281565" cy="265175"/>
          </a:xfrm>
          <a:custGeom>
            <a:pathLst>
              <a:path w="9709150" h="9143999">
                <a:moveTo>
                  <a:pt x="7960784" y="9078383"/>
                </a:moveTo>
                <a:cubicBezTo>
                  <a:pt x="7952317" y="9129183"/>
                  <a:pt x="7903634" y="9143999"/>
                  <a:pt x="7814734" y="9122833"/>
                </a:cubicBezTo>
                <a:cubicBezTo>
                  <a:pt x="7725834" y="9101666"/>
                  <a:pt x="7647517" y="9040283"/>
                  <a:pt x="7579784" y="8938683"/>
                </a:cubicBezTo>
                <a:cubicBezTo>
                  <a:pt x="7512050" y="8777816"/>
                  <a:pt x="7478184" y="8629649"/>
                  <a:pt x="7478184" y="8494183"/>
                </a:cubicBezTo>
                <a:cubicBezTo>
                  <a:pt x="7478184" y="8358717"/>
                  <a:pt x="7482417" y="8155517"/>
                  <a:pt x="7490884" y="7884583"/>
                </a:cubicBezTo>
                <a:cubicBezTo>
                  <a:pt x="7541684" y="7588250"/>
                  <a:pt x="7611534" y="7200900"/>
                  <a:pt x="7700434" y="6722533"/>
                </a:cubicBezTo>
                <a:cubicBezTo>
                  <a:pt x="7789334" y="6244167"/>
                  <a:pt x="7895167" y="5706533"/>
                  <a:pt x="8017934" y="5109633"/>
                </a:cubicBezTo>
                <a:cubicBezTo>
                  <a:pt x="8140700" y="4512733"/>
                  <a:pt x="8274050" y="3888317"/>
                  <a:pt x="8417984" y="3236383"/>
                </a:cubicBezTo>
                <a:cubicBezTo>
                  <a:pt x="8519584" y="2897717"/>
                  <a:pt x="8602134" y="2586567"/>
                  <a:pt x="8665634" y="2302933"/>
                </a:cubicBezTo>
                <a:cubicBezTo>
                  <a:pt x="8729134" y="2019300"/>
                  <a:pt x="8777817" y="1788583"/>
                  <a:pt x="8811684" y="1610783"/>
                </a:cubicBezTo>
                <a:cubicBezTo>
                  <a:pt x="8845550" y="1432983"/>
                  <a:pt x="8862484" y="1344083"/>
                  <a:pt x="8862484" y="1344083"/>
                </a:cubicBezTo>
                <a:cubicBezTo>
                  <a:pt x="8862484" y="1318683"/>
                  <a:pt x="8839200" y="1329267"/>
                  <a:pt x="8792634" y="1375833"/>
                </a:cubicBezTo>
                <a:cubicBezTo>
                  <a:pt x="8746067" y="1422400"/>
                  <a:pt x="8701617" y="1475317"/>
                  <a:pt x="8659284" y="1534583"/>
                </a:cubicBezTo>
                <a:cubicBezTo>
                  <a:pt x="8616950" y="1593850"/>
                  <a:pt x="8600017" y="1640417"/>
                  <a:pt x="8608484" y="1674283"/>
                </a:cubicBezTo>
                <a:cubicBezTo>
                  <a:pt x="8608484" y="1674283"/>
                  <a:pt x="8578850" y="1716617"/>
                  <a:pt x="8519584" y="1801283"/>
                </a:cubicBezTo>
                <a:cubicBezTo>
                  <a:pt x="8460317" y="1885950"/>
                  <a:pt x="8384117" y="2000250"/>
                  <a:pt x="8290984" y="2144183"/>
                </a:cubicBezTo>
                <a:cubicBezTo>
                  <a:pt x="8206317" y="2228850"/>
                  <a:pt x="8104717" y="2398183"/>
                  <a:pt x="7986184" y="2652183"/>
                </a:cubicBezTo>
                <a:cubicBezTo>
                  <a:pt x="7867650" y="2906183"/>
                  <a:pt x="7736417" y="3143250"/>
                  <a:pt x="7592484" y="3363383"/>
                </a:cubicBezTo>
                <a:cubicBezTo>
                  <a:pt x="7457017" y="3617383"/>
                  <a:pt x="7313084" y="3890433"/>
                  <a:pt x="7160684" y="4182533"/>
                </a:cubicBezTo>
                <a:cubicBezTo>
                  <a:pt x="7008284" y="4474633"/>
                  <a:pt x="6872817" y="4718050"/>
                  <a:pt x="6754284" y="4912783"/>
                </a:cubicBezTo>
                <a:cubicBezTo>
                  <a:pt x="6678084" y="5022850"/>
                  <a:pt x="6601884" y="5149850"/>
                  <a:pt x="6525684" y="5293783"/>
                </a:cubicBezTo>
                <a:cubicBezTo>
                  <a:pt x="6449484" y="5437717"/>
                  <a:pt x="6402917" y="5530850"/>
                  <a:pt x="6385984" y="5573183"/>
                </a:cubicBezTo>
                <a:cubicBezTo>
                  <a:pt x="6352117" y="5666317"/>
                  <a:pt x="6292850" y="5778500"/>
                  <a:pt x="6208184" y="5909733"/>
                </a:cubicBezTo>
                <a:cubicBezTo>
                  <a:pt x="6123517" y="6040967"/>
                  <a:pt x="6030384" y="6170083"/>
                  <a:pt x="5928784" y="6297083"/>
                </a:cubicBezTo>
                <a:cubicBezTo>
                  <a:pt x="5877984" y="6373283"/>
                  <a:pt x="5827184" y="6451600"/>
                  <a:pt x="5776384" y="6532033"/>
                </a:cubicBezTo>
                <a:cubicBezTo>
                  <a:pt x="5725584" y="6612467"/>
                  <a:pt x="5685367" y="6680200"/>
                  <a:pt x="5655734" y="6735233"/>
                </a:cubicBezTo>
                <a:cubicBezTo>
                  <a:pt x="5626100" y="6790267"/>
                  <a:pt x="5611284" y="6817783"/>
                  <a:pt x="5611284" y="6817783"/>
                </a:cubicBezTo>
                <a:cubicBezTo>
                  <a:pt x="5611284" y="6843183"/>
                  <a:pt x="5571067" y="6919383"/>
                  <a:pt x="5490634" y="7046383"/>
                </a:cubicBezTo>
                <a:cubicBezTo>
                  <a:pt x="5410200" y="7173383"/>
                  <a:pt x="5312834" y="7313083"/>
                  <a:pt x="5198534" y="7465483"/>
                </a:cubicBezTo>
                <a:cubicBezTo>
                  <a:pt x="5084234" y="7617883"/>
                  <a:pt x="4976284" y="7749117"/>
                  <a:pt x="4874684" y="7859183"/>
                </a:cubicBezTo>
                <a:cubicBezTo>
                  <a:pt x="4578350" y="8172450"/>
                  <a:pt x="4341284" y="8356600"/>
                  <a:pt x="4163484" y="8411633"/>
                </a:cubicBezTo>
                <a:cubicBezTo>
                  <a:pt x="3985684" y="8466667"/>
                  <a:pt x="3786717" y="8392583"/>
                  <a:pt x="3566584" y="8189383"/>
                </a:cubicBezTo>
                <a:cubicBezTo>
                  <a:pt x="3456517" y="8053917"/>
                  <a:pt x="3376084" y="7899400"/>
                  <a:pt x="3325284" y="7725833"/>
                </a:cubicBezTo>
                <a:cubicBezTo>
                  <a:pt x="3274484" y="7552267"/>
                  <a:pt x="3253317" y="7336367"/>
                  <a:pt x="3261784" y="7078133"/>
                </a:cubicBezTo>
                <a:cubicBezTo>
                  <a:pt x="3270250" y="6819900"/>
                  <a:pt x="3299884" y="6496050"/>
                  <a:pt x="3350684" y="6106583"/>
                </a:cubicBezTo>
                <a:cubicBezTo>
                  <a:pt x="3409950" y="5810250"/>
                  <a:pt x="3464984" y="5511800"/>
                  <a:pt x="3515784" y="5211233"/>
                </a:cubicBezTo>
                <a:cubicBezTo>
                  <a:pt x="3566584" y="4910667"/>
                  <a:pt x="3615267" y="4627033"/>
                  <a:pt x="3661834" y="4360333"/>
                </a:cubicBezTo>
                <a:cubicBezTo>
                  <a:pt x="3708400" y="4093633"/>
                  <a:pt x="3750734" y="3867150"/>
                  <a:pt x="3788834" y="3680883"/>
                </a:cubicBezTo>
                <a:cubicBezTo>
                  <a:pt x="3826934" y="3494617"/>
                  <a:pt x="3858684" y="3371850"/>
                  <a:pt x="3884084" y="3312583"/>
                </a:cubicBezTo>
                <a:cubicBezTo>
                  <a:pt x="3901017" y="3143250"/>
                  <a:pt x="3896784" y="3050117"/>
                  <a:pt x="3871384" y="3033183"/>
                </a:cubicBezTo>
                <a:cubicBezTo>
                  <a:pt x="3845984" y="3016250"/>
                  <a:pt x="3795184" y="3067050"/>
                  <a:pt x="3718984" y="3185583"/>
                </a:cubicBezTo>
                <a:cubicBezTo>
                  <a:pt x="3685117" y="3244850"/>
                  <a:pt x="3596217" y="3390900"/>
                  <a:pt x="3452284" y="3623733"/>
                </a:cubicBezTo>
                <a:cubicBezTo>
                  <a:pt x="3308350" y="3856567"/>
                  <a:pt x="3141134" y="4142317"/>
                  <a:pt x="2950634" y="4480983"/>
                </a:cubicBezTo>
                <a:cubicBezTo>
                  <a:pt x="2760134" y="4819650"/>
                  <a:pt x="2571750" y="5187950"/>
                  <a:pt x="2385484" y="5585883"/>
                </a:cubicBezTo>
                <a:cubicBezTo>
                  <a:pt x="2038350" y="6229350"/>
                  <a:pt x="1752600" y="6760633"/>
                  <a:pt x="1528234" y="7179733"/>
                </a:cubicBezTo>
                <a:cubicBezTo>
                  <a:pt x="1303867" y="7598833"/>
                  <a:pt x="1126067" y="7931150"/>
                  <a:pt x="994834" y="8176683"/>
                </a:cubicBezTo>
                <a:cubicBezTo>
                  <a:pt x="863600" y="8422217"/>
                  <a:pt x="768350" y="8604249"/>
                  <a:pt x="709084" y="8722783"/>
                </a:cubicBezTo>
                <a:cubicBezTo>
                  <a:pt x="649817" y="8841316"/>
                  <a:pt x="607484" y="8921749"/>
                  <a:pt x="582084" y="8964083"/>
                </a:cubicBezTo>
                <a:cubicBezTo>
                  <a:pt x="556684" y="9006416"/>
                  <a:pt x="535517" y="9036049"/>
                  <a:pt x="518584" y="9052983"/>
                </a:cubicBezTo>
                <a:cubicBezTo>
                  <a:pt x="442384" y="9052983"/>
                  <a:pt x="364067" y="9021233"/>
                  <a:pt x="283634" y="8957733"/>
                </a:cubicBezTo>
                <a:cubicBezTo>
                  <a:pt x="203200" y="8894233"/>
                  <a:pt x="120650" y="8820149"/>
                  <a:pt x="35984" y="8735483"/>
                </a:cubicBezTo>
                <a:cubicBezTo>
                  <a:pt x="10584" y="8676216"/>
                  <a:pt x="0" y="8616949"/>
                  <a:pt x="4234" y="8557683"/>
                </a:cubicBezTo>
                <a:cubicBezTo>
                  <a:pt x="8467" y="8498416"/>
                  <a:pt x="35984" y="8411633"/>
                  <a:pt x="86784" y="8297333"/>
                </a:cubicBezTo>
                <a:cubicBezTo>
                  <a:pt x="137584" y="8183033"/>
                  <a:pt x="213784" y="8007350"/>
                  <a:pt x="315384" y="7770283"/>
                </a:cubicBezTo>
                <a:cubicBezTo>
                  <a:pt x="425450" y="7550150"/>
                  <a:pt x="527050" y="7357533"/>
                  <a:pt x="620184" y="7192433"/>
                </a:cubicBezTo>
                <a:cubicBezTo>
                  <a:pt x="713317" y="7027333"/>
                  <a:pt x="785284" y="6927850"/>
                  <a:pt x="836084" y="6893983"/>
                </a:cubicBezTo>
                <a:cubicBezTo>
                  <a:pt x="878417" y="6826250"/>
                  <a:pt x="916517" y="6758517"/>
                  <a:pt x="950384" y="6690783"/>
                </a:cubicBezTo>
                <a:cubicBezTo>
                  <a:pt x="984250" y="6623050"/>
                  <a:pt x="1005417" y="6542617"/>
                  <a:pt x="1013884" y="6449483"/>
                </a:cubicBezTo>
                <a:cubicBezTo>
                  <a:pt x="1056217" y="6398683"/>
                  <a:pt x="1121834" y="6294967"/>
                  <a:pt x="1210734" y="6138333"/>
                </a:cubicBezTo>
                <a:cubicBezTo>
                  <a:pt x="1299634" y="5981700"/>
                  <a:pt x="1390650" y="5810250"/>
                  <a:pt x="1483784" y="5623983"/>
                </a:cubicBezTo>
                <a:cubicBezTo>
                  <a:pt x="1551517" y="5513917"/>
                  <a:pt x="1638300" y="5369983"/>
                  <a:pt x="1744134" y="5192183"/>
                </a:cubicBezTo>
                <a:cubicBezTo>
                  <a:pt x="1849967" y="5014383"/>
                  <a:pt x="1962150" y="4817533"/>
                  <a:pt x="2080684" y="4601633"/>
                </a:cubicBezTo>
                <a:cubicBezTo>
                  <a:pt x="2199217" y="4385733"/>
                  <a:pt x="2305050" y="4180417"/>
                  <a:pt x="2398184" y="3985683"/>
                </a:cubicBezTo>
                <a:cubicBezTo>
                  <a:pt x="2787650" y="3316817"/>
                  <a:pt x="3117850" y="2751667"/>
                  <a:pt x="3388784" y="2290233"/>
                </a:cubicBezTo>
                <a:cubicBezTo>
                  <a:pt x="3659717" y="1828800"/>
                  <a:pt x="3862917" y="1534583"/>
                  <a:pt x="3998384" y="1407583"/>
                </a:cubicBezTo>
                <a:cubicBezTo>
                  <a:pt x="4040717" y="1365250"/>
                  <a:pt x="4085167" y="1305983"/>
                  <a:pt x="4131734" y="1229783"/>
                </a:cubicBezTo>
                <a:cubicBezTo>
                  <a:pt x="4178300" y="1153583"/>
                  <a:pt x="4201584" y="1085850"/>
                  <a:pt x="4201584" y="1026583"/>
                </a:cubicBezTo>
                <a:cubicBezTo>
                  <a:pt x="4201584" y="848783"/>
                  <a:pt x="4237567" y="685800"/>
                  <a:pt x="4309534" y="537633"/>
                </a:cubicBezTo>
                <a:cubicBezTo>
                  <a:pt x="4381500" y="389467"/>
                  <a:pt x="4455584" y="323850"/>
                  <a:pt x="4531784" y="340783"/>
                </a:cubicBezTo>
                <a:cubicBezTo>
                  <a:pt x="4616450" y="340783"/>
                  <a:pt x="4692650" y="349250"/>
                  <a:pt x="4760384" y="366183"/>
                </a:cubicBezTo>
                <a:cubicBezTo>
                  <a:pt x="4828117" y="383117"/>
                  <a:pt x="4900084" y="438150"/>
                  <a:pt x="4976284" y="531283"/>
                </a:cubicBezTo>
                <a:cubicBezTo>
                  <a:pt x="5044017" y="632883"/>
                  <a:pt x="5103284" y="734483"/>
                  <a:pt x="5154084" y="836083"/>
                </a:cubicBezTo>
                <a:cubicBezTo>
                  <a:pt x="5204884" y="937683"/>
                  <a:pt x="5200650" y="1140883"/>
                  <a:pt x="5141384" y="1445683"/>
                </a:cubicBezTo>
                <a:cubicBezTo>
                  <a:pt x="5141384" y="1564217"/>
                  <a:pt x="5128684" y="1697567"/>
                  <a:pt x="5103284" y="1845733"/>
                </a:cubicBezTo>
                <a:cubicBezTo>
                  <a:pt x="5077884" y="1993900"/>
                  <a:pt x="5054600" y="2129367"/>
                  <a:pt x="5033434" y="2252133"/>
                </a:cubicBezTo>
                <a:cubicBezTo>
                  <a:pt x="5012267" y="2374900"/>
                  <a:pt x="4997450" y="2470150"/>
                  <a:pt x="4988984" y="2537883"/>
                </a:cubicBezTo>
                <a:cubicBezTo>
                  <a:pt x="4878917" y="2868083"/>
                  <a:pt x="4777317" y="3238500"/>
                  <a:pt x="4684184" y="3649133"/>
                </a:cubicBezTo>
                <a:cubicBezTo>
                  <a:pt x="4591050" y="4059767"/>
                  <a:pt x="4506384" y="4474633"/>
                  <a:pt x="4430184" y="4893733"/>
                </a:cubicBezTo>
                <a:cubicBezTo>
                  <a:pt x="4353984" y="5312833"/>
                  <a:pt x="4290484" y="5702300"/>
                  <a:pt x="4239684" y="6062133"/>
                </a:cubicBezTo>
                <a:cubicBezTo>
                  <a:pt x="4188884" y="6421967"/>
                  <a:pt x="4157134" y="6718300"/>
                  <a:pt x="4144434" y="6951133"/>
                </a:cubicBezTo>
                <a:cubicBezTo>
                  <a:pt x="4131734" y="7183967"/>
                  <a:pt x="4138084" y="7317317"/>
                  <a:pt x="4163484" y="7351183"/>
                </a:cubicBezTo>
                <a:cubicBezTo>
                  <a:pt x="4222750" y="7385050"/>
                  <a:pt x="4273550" y="7389283"/>
                  <a:pt x="4315884" y="7363883"/>
                </a:cubicBezTo>
                <a:cubicBezTo>
                  <a:pt x="4358217" y="7338483"/>
                  <a:pt x="4430184" y="7228417"/>
                  <a:pt x="4531784" y="7033683"/>
                </a:cubicBezTo>
                <a:cubicBezTo>
                  <a:pt x="4591050" y="6932083"/>
                  <a:pt x="4673600" y="6807200"/>
                  <a:pt x="4779434" y="6659033"/>
                </a:cubicBezTo>
                <a:cubicBezTo>
                  <a:pt x="4885267" y="6510867"/>
                  <a:pt x="4988984" y="6373283"/>
                  <a:pt x="5090584" y="6246283"/>
                </a:cubicBezTo>
                <a:cubicBezTo>
                  <a:pt x="5158317" y="6127750"/>
                  <a:pt x="5264150" y="5949950"/>
                  <a:pt x="5408084" y="5712883"/>
                </a:cubicBezTo>
                <a:cubicBezTo>
                  <a:pt x="5552017" y="5475817"/>
                  <a:pt x="5736167" y="5171017"/>
                  <a:pt x="5960534" y="4798483"/>
                </a:cubicBezTo>
                <a:cubicBezTo>
                  <a:pt x="6184900" y="4425950"/>
                  <a:pt x="6455834" y="3970867"/>
                  <a:pt x="6773334" y="3433233"/>
                </a:cubicBezTo>
                <a:cubicBezTo>
                  <a:pt x="7090834" y="2895600"/>
                  <a:pt x="7452784" y="2271183"/>
                  <a:pt x="7859184" y="1559983"/>
                </a:cubicBezTo>
                <a:cubicBezTo>
                  <a:pt x="8053917" y="1263650"/>
                  <a:pt x="8238067" y="973667"/>
                  <a:pt x="8411634" y="690033"/>
                </a:cubicBezTo>
                <a:cubicBezTo>
                  <a:pt x="8585200" y="406400"/>
                  <a:pt x="8727017" y="222250"/>
                  <a:pt x="8837084" y="137583"/>
                </a:cubicBezTo>
                <a:cubicBezTo>
                  <a:pt x="8955617" y="27517"/>
                  <a:pt x="9078384" y="0"/>
                  <a:pt x="9205384" y="55033"/>
                </a:cubicBezTo>
                <a:cubicBezTo>
                  <a:pt x="9332384" y="110067"/>
                  <a:pt x="9444567" y="222250"/>
                  <a:pt x="9541934" y="391583"/>
                </a:cubicBezTo>
                <a:cubicBezTo>
                  <a:pt x="9639300" y="560917"/>
                  <a:pt x="9692217" y="772583"/>
                  <a:pt x="9700684" y="1026583"/>
                </a:cubicBezTo>
                <a:cubicBezTo>
                  <a:pt x="9709150" y="1145117"/>
                  <a:pt x="9694334" y="1335617"/>
                  <a:pt x="9656234" y="1598083"/>
                </a:cubicBezTo>
                <a:cubicBezTo>
                  <a:pt x="9618134" y="1860550"/>
                  <a:pt x="9560984" y="2159000"/>
                  <a:pt x="9484784" y="2493433"/>
                </a:cubicBezTo>
                <a:cubicBezTo>
                  <a:pt x="9408584" y="2827867"/>
                  <a:pt x="9311217" y="3172883"/>
                  <a:pt x="9192684" y="3528483"/>
                </a:cubicBezTo>
                <a:cubicBezTo>
                  <a:pt x="9167284" y="3672417"/>
                  <a:pt x="9127067" y="3852333"/>
                  <a:pt x="9072034" y="4068233"/>
                </a:cubicBezTo>
                <a:cubicBezTo>
                  <a:pt x="9017000" y="4284133"/>
                  <a:pt x="8955617" y="4506383"/>
                  <a:pt x="8887884" y="4734983"/>
                </a:cubicBezTo>
                <a:cubicBezTo>
                  <a:pt x="8820150" y="4963583"/>
                  <a:pt x="8752417" y="5179483"/>
                  <a:pt x="8684684" y="5382683"/>
                </a:cubicBezTo>
                <a:cubicBezTo>
                  <a:pt x="8642350" y="5662083"/>
                  <a:pt x="8593667" y="5937250"/>
                  <a:pt x="8538634" y="6208183"/>
                </a:cubicBezTo>
                <a:cubicBezTo>
                  <a:pt x="8483600" y="6479117"/>
                  <a:pt x="8464550" y="6661150"/>
                  <a:pt x="8481484" y="6754283"/>
                </a:cubicBezTo>
                <a:cubicBezTo>
                  <a:pt x="8405284" y="6889750"/>
                  <a:pt x="8354484" y="7084483"/>
                  <a:pt x="8329084" y="7338483"/>
                </a:cubicBezTo>
                <a:cubicBezTo>
                  <a:pt x="8303684" y="7592483"/>
                  <a:pt x="8290984" y="7854950"/>
                  <a:pt x="8290984" y="8125883"/>
                </a:cubicBezTo>
                <a:cubicBezTo>
                  <a:pt x="8257117" y="8456083"/>
                  <a:pt x="8231717" y="8688916"/>
                  <a:pt x="8214784" y="8824383"/>
                </a:cubicBezTo>
                <a:cubicBezTo>
                  <a:pt x="8197850" y="8959849"/>
                  <a:pt x="8168217" y="9023349"/>
                  <a:pt x="8125884" y="9014883"/>
                </a:cubicBezTo>
                <a:cubicBezTo>
                  <a:pt x="8015817" y="8981016"/>
                  <a:pt x="7960784" y="9002183"/>
                  <a:pt x="7960784" y="9078383"/>
                </a:cubicBezTo>
                <a:close/>
                <a:moveTo>
                  <a:pt x="-1043516" y="8468783"/>
                </a:moveTo>
              </a:path>
            </a:pathLst>
          </a:custGeom>
          <a:solidFill>
            <a:srgbClr val="FFFFFF">
              <a:alpha val="100000"/>
            </a:srgbClr>
          </a:solidFill>
          <a:ln w="36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86" name="Freeform 4786"/>
          <p:cNvSpPr/>
          <p:nvPr/>
        </p:nvSpPr>
        <p:spPr>
          <a:xfrm rot="0" flipH="0" flipV="0">
            <a:off x="3208669" y="5469473"/>
            <a:ext cx="70099" cy="194032"/>
          </a:xfrm>
          <a:custGeom>
            <a:pathLst>
              <a:path w="2417233" h="6690783">
                <a:moveTo>
                  <a:pt x="186267" y="6479116"/>
                </a:moveTo>
                <a:cubicBezTo>
                  <a:pt x="118533" y="6411383"/>
                  <a:pt x="69850" y="6326716"/>
                  <a:pt x="40217" y="6225116"/>
                </a:cubicBezTo>
                <a:cubicBezTo>
                  <a:pt x="10583" y="6123516"/>
                  <a:pt x="0" y="6021916"/>
                  <a:pt x="8467" y="5920316"/>
                </a:cubicBezTo>
                <a:cubicBezTo>
                  <a:pt x="16933" y="5818716"/>
                  <a:pt x="38100" y="5734050"/>
                  <a:pt x="71967" y="5666316"/>
                </a:cubicBezTo>
                <a:cubicBezTo>
                  <a:pt x="71967" y="5598583"/>
                  <a:pt x="82550" y="5545666"/>
                  <a:pt x="103717" y="5507566"/>
                </a:cubicBezTo>
                <a:cubicBezTo>
                  <a:pt x="124883" y="5469466"/>
                  <a:pt x="131233" y="5433483"/>
                  <a:pt x="122767" y="5399616"/>
                </a:cubicBezTo>
                <a:cubicBezTo>
                  <a:pt x="114300" y="5365750"/>
                  <a:pt x="122767" y="5306483"/>
                  <a:pt x="148167" y="5221816"/>
                </a:cubicBezTo>
                <a:cubicBezTo>
                  <a:pt x="173567" y="5137150"/>
                  <a:pt x="198967" y="5056716"/>
                  <a:pt x="224367" y="4980516"/>
                </a:cubicBezTo>
                <a:cubicBezTo>
                  <a:pt x="283633" y="4845050"/>
                  <a:pt x="347133" y="4682066"/>
                  <a:pt x="414867" y="4491566"/>
                </a:cubicBezTo>
                <a:cubicBezTo>
                  <a:pt x="482600" y="4301066"/>
                  <a:pt x="546100" y="4112683"/>
                  <a:pt x="605367" y="3926416"/>
                </a:cubicBezTo>
                <a:cubicBezTo>
                  <a:pt x="664633" y="3740150"/>
                  <a:pt x="715433" y="3579283"/>
                  <a:pt x="757767" y="3443816"/>
                </a:cubicBezTo>
                <a:cubicBezTo>
                  <a:pt x="800100" y="3308350"/>
                  <a:pt x="825500" y="3223683"/>
                  <a:pt x="833967" y="3189816"/>
                </a:cubicBezTo>
                <a:cubicBezTo>
                  <a:pt x="833967" y="3088216"/>
                  <a:pt x="901700" y="3033183"/>
                  <a:pt x="1037167" y="3024716"/>
                </a:cubicBezTo>
                <a:cubicBezTo>
                  <a:pt x="1138767" y="2990850"/>
                  <a:pt x="1214967" y="2988733"/>
                  <a:pt x="1265767" y="3018366"/>
                </a:cubicBezTo>
                <a:cubicBezTo>
                  <a:pt x="1316567" y="3048000"/>
                  <a:pt x="1384300" y="3130550"/>
                  <a:pt x="1468967" y="3266016"/>
                </a:cubicBezTo>
                <a:cubicBezTo>
                  <a:pt x="1536700" y="3333750"/>
                  <a:pt x="1562100" y="3435350"/>
                  <a:pt x="1545167" y="3570816"/>
                </a:cubicBezTo>
                <a:cubicBezTo>
                  <a:pt x="1528233" y="3706283"/>
                  <a:pt x="1473200" y="3875616"/>
                  <a:pt x="1380067" y="4078816"/>
                </a:cubicBezTo>
                <a:cubicBezTo>
                  <a:pt x="1346200" y="4146550"/>
                  <a:pt x="1305983" y="4243916"/>
                  <a:pt x="1259417" y="4370916"/>
                </a:cubicBezTo>
                <a:cubicBezTo>
                  <a:pt x="1212850" y="4497916"/>
                  <a:pt x="1181100" y="4612216"/>
                  <a:pt x="1164167" y="4713816"/>
                </a:cubicBezTo>
                <a:cubicBezTo>
                  <a:pt x="1130300" y="4781550"/>
                  <a:pt x="1090083" y="4876800"/>
                  <a:pt x="1043517" y="4999566"/>
                </a:cubicBezTo>
                <a:cubicBezTo>
                  <a:pt x="996950" y="5122333"/>
                  <a:pt x="956733" y="5238750"/>
                  <a:pt x="922867" y="5348816"/>
                </a:cubicBezTo>
                <a:cubicBezTo>
                  <a:pt x="905933" y="5391150"/>
                  <a:pt x="889000" y="5452533"/>
                  <a:pt x="872067" y="5532966"/>
                </a:cubicBezTo>
                <a:cubicBezTo>
                  <a:pt x="855133" y="5613400"/>
                  <a:pt x="833967" y="5698066"/>
                  <a:pt x="808567" y="5786966"/>
                </a:cubicBezTo>
                <a:cubicBezTo>
                  <a:pt x="783167" y="5875866"/>
                  <a:pt x="749300" y="5954183"/>
                  <a:pt x="706967" y="6021916"/>
                </a:cubicBezTo>
                <a:cubicBezTo>
                  <a:pt x="630767" y="6369050"/>
                  <a:pt x="560917" y="6572250"/>
                  <a:pt x="497417" y="6631516"/>
                </a:cubicBezTo>
                <a:cubicBezTo>
                  <a:pt x="433917" y="6690783"/>
                  <a:pt x="330200" y="6639983"/>
                  <a:pt x="186267" y="6479116"/>
                </a:cubicBezTo>
                <a:close/>
                <a:moveTo>
                  <a:pt x="-817033" y="6885516"/>
                </a:moveTo>
                <a:moveTo>
                  <a:pt x="1418167" y="1322916"/>
                </a:moveTo>
                <a:cubicBezTo>
                  <a:pt x="1375833" y="1280583"/>
                  <a:pt x="1337733" y="1219200"/>
                  <a:pt x="1303867" y="1138766"/>
                </a:cubicBezTo>
                <a:cubicBezTo>
                  <a:pt x="1270000" y="1058333"/>
                  <a:pt x="1248833" y="982133"/>
                  <a:pt x="1240367" y="910166"/>
                </a:cubicBezTo>
                <a:cubicBezTo>
                  <a:pt x="1231900" y="838200"/>
                  <a:pt x="1240367" y="802216"/>
                  <a:pt x="1265767" y="802216"/>
                </a:cubicBezTo>
                <a:cubicBezTo>
                  <a:pt x="1333500" y="793750"/>
                  <a:pt x="1413933" y="721783"/>
                  <a:pt x="1507067" y="586316"/>
                </a:cubicBezTo>
                <a:cubicBezTo>
                  <a:pt x="1600200" y="450850"/>
                  <a:pt x="1638300" y="332316"/>
                  <a:pt x="1621367" y="230716"/>
                </a:cubicBezTo>
                <a:cubicBezTo>
                  <a:pt x="1621367" y="196850"/>
                  <a:pt x="1634067" y="165100"/>
                  <a:pt x="1659467" y="135466"/>
                </a:cubicBezTo>
                <a:cubicBezTo>
                  <a:pt x="1684867" y="105833"/>
                  <a:pt x="1714500" y="86783"/>
                  <a:pt x="1748367" y="78316"/>
                </a:cubicBezTo>
                <a:cubicBezTo>
                  <a:pt x="1849967" y="10583"/>
                  <a:pt x="1949450" y="0"/>
                  <a:pt x="2046817" y="46566"/>
                </a:cubicBezTo>
                <a:cubicBezTo>
                  <a:pt x="2144183" y="93133"/>
                  <a:pt x="2235200" y="184150"/>
                  <a:pt x="2319867" y="319616"/>
                </a:cubicBezTo>
                <a:cubicBezTo>
                  <a:pt x="2396067" y="480483"/>
                  <a:pt x="2417233" y="613833"/>
                  <a:pt x="2383367" y="719666"/>
                </a:cubicBezTo>
                <a:cubicBezTo>
                  <a:pt x="2349500" y="825500"/>
                  <a:pt x="2256367" y="971550"/>
                  <a:pt x="2103967" y="1157816"/>
                </a:cubicBezTo>
                <a:cubicBezTo>
                  <a:pt x="1976967" y="1327150"/>
                  <a:pt x="1860550" y="1420283"/>
                  <a:pt x="1754717" y="1437216"/>
                </a:cubicBezTo>
                <a:cubicBezTo>
                  <a:pt x="1648883" y="1454150"/>
                  <a:pt x="1536700" y="1416050"/>
                  <a:pt x="1418167" y="1322916"/>
                </a:cubicBezTo>
                <a:close/>
                <a:moveTo>
                  <a:pt x="4339167" y="6885516"/>
                </a:moveTo>
              </a:path>
            </a:pathLst>
          </a:custGeom>
          <a:solidFill>
            <a:srgbClr val="FFFFFF">
              <a:alpha val="100000"/>
            </a:srgbClr>
          </a:solidFill>
          <a:ln w="36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87" name="Freeform 4787"/>
          <p:cNvSpPr/>
          <p:nvPr/>
        </p:nvSpPr>
        <p:spPr>
          <a:xfrm rot="0" flipH="0" flipV="0">
            <a:off x="3276498" y="5428285"/>
            <a:ext cx="150082" cy="221225"/>
          </a:xfrm>
          <a:custGeom>
            <a:pathLst>
              <a:path w="5175250" h="7628467">
                <a:moveTo>
                  <a:pt x="539750" y="7620000"/>
                </a:moveTo>
                <a:cubicBezTo>
                  <a:pt x="480483" y="7628467"/>
                  <a:pt x="419100" y="7626350"/>
                  <a:pt x="355600" y="7613650"/>
                </a:cubicBezTo>
                <a:cubicBezTo>
                  <a:pt x="292100" y="7600950"/>
                  <a:pt x="230716" y="7573434"/>
                  <a:pt x="171450" y="7531100"/>
                </a:cubicBezTo>
                <a:cubicBezTo>
                  <a:pt x="103716" y="7463367"/>
                  <a:pt x="57150" y="7410450"/>
                  <a:pt x="31750" y="7372350"/>
                </a:cubicBezTo>
                <a:cubicBezTo>
                  <a:pt x="6350" y="7334250"/>
                  <a:pt x="0" y="7272867"/>
                  <a:pt x="12700" y="7188200"/>
                </a:cubicBezTo>
                <a:cubicBezTo>
                  <a:pt x="25400" y="7103534"/>
                  <a:pt x="52916" y="6972300"/>
                  <a:pt x="95250" y="6794500"/>
                </a:cubicBezTo>
                <a:cubicBezTo>
                  <a:pt x="137583" y="6659034"/>
                  <a:pt x="188383" y="6470650"/>
                  <a:pt x="247650" y="6229350"/>
                </a:cubicBezTo>
                <a:cubicBezTo>
                  <a:pt x="306916" y="5988050"/>
                  <a:pt x="370416" y="5748867"/>
                  <a:pt x="438150" y="5511800"/>
                </a:cubicBezTo>
                <a:cubicBezTo>
                  <a:pt x="463550" y="5376334"/>
                  <a:pt x="499533" y="5236634"/>
                  <a:pt x="546100" y="5092700"/>
                </a:cubicBezTo>
                <a:cubicBezTo>
                  <a:pt x="592666" y="4948767"/>
                  <a:pt x="641350" y="4815417"/>
                  <a:pt x="692150" y="4692650"/>
                </a:cubicBezTo>
                <a:cubicBezTo>
                  <a:pt x="742950" y="4569884"/>
                  <a:pt x="781050" y="4474634"/>
                  <a:pt x="806450" y="4406900"/>
                </a:cubicBezTo>
                <a:cubicBezTo>
                  <a:pt x="874183" y="4169834"/>
                  <a:pt x="939800" y="3962400"/>
                  <a:pt x="1003300" y="3784600"/>
                </a:cubicBezTo>
                <a:cubicBezTo>
                  <a:pt x="1066800" y="3606800"/>
                  <a:pt x="1145116" y="3401484"/>
                  <a:pt x="1238250" y="3168650"/>
                </a:cubicBezTo>
                <a:cubicBezTo>
                  <a:pt x="1331383" y="2935817"/>
                  <a:pt x="1445683" y="2624667"/>
                  <a:pt x="1581150" y="2235200"/>
                </a:cubicBezTo>
                <a:cubicBezTo>
                  <a:pt x="1767416" y="1727200"/>
                  <a:pt x="1909233" y="1339850"/>
                  <a:pt x="2006600" y="1073150"/>
                </a:cubicBezTo>
                <a:cubicBezTo>
                  <a:pt x="2103966" y="806450"/>
                  <a:pt x="2175933" y="611717"/>
                  <a:pt x="2222500" y="488950"/>
                </a:cubicBezTo>
                <a:cubicBezTo>
                  <a:pt x="2269066" y="366184"/>
                  <a:pt x="2300816" y="270934"/>
                  <a:pt x="2317750" y="203200"/>
                </a:cubicBezTo>
                <a:cubicBezTo>
                  <a:pt x="2317750" y="135467"/>
                  <a:pt x="2336800" y="84667"/>
                  <a:pt x="2374900" y="50800"/>
                </a:cubicBezTo>
                <a:cubicBezTo>
                  <a:pt x="2413000" y="16934"/>
                  <a:pt x="2461683" y="0"/>
                  <a:pt x="2520950" y="0"/>
                </a:cubicBezTo>
                <a:cubicBezTo>
                  <a:pt x="2639483" y="0"/>
                  <a:pt x="2734733" y="57150"/>
                  <a:pt x="2806700" y="171450"/>
                </a:cubicBezTo>
                <a:cubicBezTo>
                  <a:pt x="2878666" y="285750"/>
                  <a:pt x="2923116" y="421217"/>
                  <a:pt x="2940050" y="577850"/>
                </a:cubicBezTo>
                <a:cubicBezTo>
                  <a:pt x="2956983" y="734484"/>
                  <a:pt x="2931583" y="880534"/>
                  <a:pt x="2863850" y="1016000"/>
                </a:cubicBezTo>
                <a:cubicBezTo>
                  <a:pt x="2728383" y="1320800"/>
                  <a:pt x="2584450" y="1682750"/>
                  <a:pt x="2432050" y="2101850"/>
                </a:cubicBezTo>
                <a:cubicBezTo>
                  <a:pt x="2279650" y="2520950"/>
                  <a:pt x="2131483" y="2931584"/>
                  <a:pt x="1987550" y="3333750"/>
                </a:cubicBezTo>
                <a:cubicBezTo>
                  <a:pt x="1843616" y="3735917"/>
                  <a:pt x="1708150" y="4076700"/>
                  <a:pt x="1581150" y="4356100"/>
                </a:cubicBezTo>
                <a:cubicBezTo>
                  <a:pt x="1581150" y="4389967"/>
                  <a:pt x="1568450" y="4449234"/>
                  <a:pt x="1543050" y="4533900"/>
                </a:cubicBezTo>
                <a:cubicBezTo>
                  <a:pt x="1517650" y="4618567"/>
                  <a:pt x="1488016" y="4694767"/>
                  <a:pt x="1454150" y="4762500"/>
                </a:cubicBezTo>
                <a:cubicBezTo>
                  <a:pt x="1420283" y="4830234"/>
                  <a:pt x="1388533" y="4893734"/>
                  <a:pt x="1358900" y="4953000"/>
                </a:cubicBezTo>
                <a:cubicBezTo>
                  <a:pt x="1329266" y="5012267"/>
                  <a:pt x="1314450" y="5041900"/>
                  <a:pt x="1314450" y="5041900"/>
                </a:cubicBezTo>
                <a:cubicBezTo>
                  <a:pt x="1314450" y="5075767"/>
                  <a:pt x="1301750" y="5139267"/>
                  <a:pt x="1276350" y="5232400"/>
                </a:cubicBezTo>
                <a:cubicBezTo>
                  <a:pt x="1250950" y="5325534"/>
                  <a:pt x="1217083" y="5439834"/>
                  <a:pt x="1174750" y="5575300"/>
                </a:cubicBezTo>
                <a:cubicBezTo>
                  <a:pt x="1140883" y="5676900"/>
                  <a:pt x="1100666" y="5808134"/>
                  <a:pt x="1054100" y="5969000"/>
                </a:cubicBezTo>
                <a:cubicBezTo>
                  <a:pt x="1007533" y="6129867"/>
                  <a:pt x="975783" y="6265334"/>
                  <a:pt x="958850" y="6375400"/>
                </a:cubicBezTo>
                <a:cubicBezTo>
                  <a:pt x="1001183" y="6299200"/>
                  <a:pt x="1090083" y="6184900"/>
                  <a:pt x="1225550" y="6032500"/>
                </a:cubicBezTo>
                <a:cubicBezTo>
                  <a:pt x="1361016" y="5880100"/>
                  <a:pt x="1488016" y="5748867"/>
                  <a:pt x="1606550" y="5638800"/>
                </a:cubicBezTo>
                <a:cubicBezTo>
                  <a:pt x="1742016" y="5520267"/>
                  <a:pt x="1894416" y="5389034"/>
                  <a:pt x="2063750" y="5245100"/>
                </a:cubicBezTo>
                <a:cubicBezTo>
                  <a:pt x="2233083" y="5101167"/>
                  <a:pt x="2368550" y="4995334"/>
                  <a:pt x="2470150" y="4927600"/>
                </a:cubicBezTo>
                <a:cubicBezTo>
                  <a:pt x="2571750" y="4859867"/>
                  <a:pt x="2662766" y="4798484"/>
                  <a:pt x="2743200" y="4743450"/>
                </a:cubicBezTo>
                <a:cubicBezTo>
                  <a:pt x="2823633" y="4688417"/>
                  <a:pt x="2863850" y="4660900"/>
                  <a:pt x="2863850" y="4660900"/>
                </a:cubicBezTo>
                <a:cubicBezTo>
                  <a:pt x="2863850" y="4627034"/>
                  <a:pt x="2878666" y="4607984"/>
                  <a:pt x="2908300" y="4603750"/>
                </a:cubicBezTo>
                <a:cubicBezTo>
                  <a:pt x="2937933" y="4599517"/>
                  <a:pt x="2969683" y="4597400"/>
                  <a:pt x="3003550" y="4597400"/>
                </a:cubicBezTo>
                <a:cubicBezTo>
                  <a:pt x="3037416" y="4597400"/>
                  <a:pt x="3056466" y="4593167"/>
                  <a:pt x="3060700" y="4584700"/>
                </a:cubicBezTo>
                <a:cubicBezTo>
                  <a:pt x="3064933" y="4576234"/>
                  <a:pt x="3067050" y="4555067"/>
                  <a:pt x="3067050" y="4521200"/>
                </a:cubicBezTo>
                <a:cubicBezTo>
                  <a:pt x="3067050" y="4478867"/>
                  <a:pt x="3115733" y="4440767"/>
                  <a:pt x="3213100" y="4406900"/>
                </a:cubicBezTo>
                <a:cubicBezTo>
                  <a:pt x="3310466" y="4373034"/>
                  <a:pt x="3424766" y="4345517"/>
                  <a:pt x="3556000" y="4324350"/>
                </a:cubicBezTo>
                <a:cubicBezTo>
                  <a:pt x="3687233" y="4303184"/>
                  <a:pt x="3795183" y="4292600"/>
                  <a:pt x="3879850" y="4292600"/>
                </a:cubicBezTo>
                <a:cubicBezTo>
                  <a:pt x="3981450" y="4292600"/>
                  <a:pt x="4061883" y="4313767"/>
                  <a:pt x="4121150" y="4356100"/>
                </a:cubicBezTo>
                <a:cubicBezTo>
                  <a:pt x="4180416" y="4398434"/>
                  <a:pt x="4256616" y="4491567"/>
                  <a:pt x="4349750" y="4635500"/>
                </a:cubicBezTo>
                <a:cubicBezTo>
                  <a:pt x="4451350" y="4770967"/>
                  <a:pt x="4516966" y="4933950"/>
                  <a:pt x="4546600" y="5124450"/>
                </a:cubicBezTo>
                <a:cubicBezTo>
                  <a:pt x="4576233" y="5314950"/>
                  <a:pt x="4557183" y="5511800"/>
                  <a:pt x="4489450" y="5715000"/>
                </a:cubicBezTo>
                <a:cubicBezTo>
                  <a:pt x="4489450" y="5782734"/>
                  <a:pt x="4478866" y="5877984"/>
                  <a:pt x="4457700" y="6000750"/>
                </a:cubicBezTo>
                <a:cubicBezTo>
                  <a:pt x="4436533" y="6123517"/>
                  <a:pt x="4425950" y="6252634"/>
                  <a:pt x="4425950" y="6388100"/>
                </a:cubicBezTo>
                <a:lnTo>
                  <a:pt x="4349750" y="6794500"/>
                </a:lnTo>
                <a:lnTo>
                  <a:pt x="4552950" y="6794500"/>
                </a:lnTo>
                <a:cubicBezTo>
                  <a:pt x="4620683" y="6794500"/>
                  <a:pt x="4684183" y="6805084"/>
                  <a:pt x="4743450" y="6826250"/>
                </a:cubicBezTo>
                <a:cubicBezTo>
                  <a:pt x="4802716" y="6847417"/>
                  <a:pt x="4832350" y="6858000"/>
                  <a:pt x="4832350" y="6858000"/>
                </a:cubicBezTo>
                <a:cubicBezTo>
                  <a:pt x="4866216" y="6891867"/>
                  <a:pt x="4900083" y="6923617"/>
                  <a:pt x="4933950" y="6953250"/>
                </a:cubicBezTo>
                <a:cubicBezTo>
                  <a:pt x="4967816" y="6982884"/>
                  <a:pt x="5001683" y="6997700"/>
                  <a:pt x="5035550" y="6997700"/>
                </a:cubicBezTo>
                <a:cubicBezTo>
                  <a:pt x="5137150" y="6997700"/>
                  <a:pt x="5175250" y="7037917"/>
                  <a:pt x="5149850" y="7118350"/>
                </a:cubicBezTo>
                <a:cubicBezTo>
                  <a:pt x="5124450" y="7198784"/>
                  <a:pt x="5060950" y="7272867"/>
                  <a:pt x="4959350" y="7340600"/>
                </a:cubicBezTo>
                <a:cubicBezTo>
                  <a:pt x="4756150" y="7476067"/>
                  <a:pt x="4572000" y="7543800"/>
                  <a:pt x="4406900" y="7543800"/>
                </a:cubicBezTo>
                <a:cubicBezTo>
                  <a:pt x="4241800" y="7543800"/>
                  <a:pt x="4091516" y="7476067"/>
                  <a:pt x="3956050" y="7340600"/>
                </a:cubicBezTo>
                <a:cubicBezTo>
                  <a:pt x="3820583" y="7196667"/>
                  <a:pt x="3735916" y="7035800"/>
                  <a:pt x="3702050" y="6858000"/>
                </a:cubicBezTo>
                <a:cubicBezTo>
                  <a:pt x="3668183" y="6680200"/>
                  <a:pt x="3685116" y="6455834"/>
                  <a:pt x="3752850" y="6184900"/>
                </a:cubicBezTo>
                <a:cubicBezTo>
                  <a:pt x="3786716" y="5812367"/>
                  <a:pt x="3805766" y="5539317"/>
                  <a:pt x="3810000" y="5365750"/>
                </a:cubicBezTo>
                <a:cubicBezTo>
                  <a:pt x="3814233" y="5192184"/>
                  <a:pt x="3769783" y="5105400"/>
                  <a:pt x="3676650" y="5105400"/>
                </a:cubicBezTo>
                <a:cubicBezTo>
                  <a:pt x="3591983" y="5105400"/>
                  <a:pt x="3443816" y="5162550"/>
                  <a:pt x="3232150" y="5276850"/>
                </a:cubicBezTo>
                <a:cubicBezTo>
                  <a:pt x="3020483" y="5391150"/>
                  <a:pt x="2783416" y="5545667"/>
                  <a:pt x="2520950" y="5740400"/>
                </a:cubicBezTo>
                <a:cubicBezTo>
                  <a:pt x="2258483" y="5935134"/>
                  <a:pt x="2000250" y="6151034"/>
                  <a:pt x="1746250" y="6388100"/>
                </a:cubicBezTo>
                <a:cubicBezTo>
                  <a:pt x="1492250" y="6625167"/>
                  <a:pt x="1280583" y="6870700"/>
                  <a:pt x="1111250" y="7124700"/>
                </a:cubicBezTo>
                <a:cubicBezTo>
                  <a:pt x="1009650" y="7251700"/>
                  <a:pt x="912283" y="7363884"/>
                  <a:pt x="819150" y="7461250"/>
                </a:cubicBezTo>
                <a:cubicBezTo>
                  <a:pt x="726016" y="7558617"/>
                  <a:pt x="632883" y="7611534"/>
                  <a:pt x="539750" y="7620000"/>
                </a:cubicBezTo>
                <a:close/>
                <a:moveTo>
                  <a:pt x="-501650" y="8305800"/>
                </a:moveTo>
              </a:path>
            </a:pathLst>
          </a:custGeom>
          <a:solidFill>
            <a:srgbClr val="FFFFFF">
              <a:alpha val="100000"/>
            </a:srgbClr>
          </a:solidFill>
          <a:ln w="36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88" name="Freeform 4788"/>
          <p:cNvSpPr/>
          <p:nvPr/>
        </p:nvSpPr>
        <p:spPr>
          <a:xfrm rot="0" flipH="0" flipV="0">
            <a:off x="3454202" y="5470640"/>
            <a:ext cx="64329" cy="187341"/>
          </a:xfrm>
          <a:custGeom>
            <a:pathLst>
              <a:path w="2218266" h="6460067">
                <a:moveTo>
                  <a:pt x="482600" y="6451600"/>
                </a:moveTo>
                <a:cubicBezTo>
                  <a:pt x="355600" y="6434667"/>
                  <a:pt x="247650" y="6343650"/>
                  <a:pt x="158750" y="6178550"/>
                </a:cubicBezTo>
                <a:cubicBezTo>
                  <a:pt x="69850" y="6013450"/>
                  <a:pt x="16933" y="5863167"/>
                  <a:pt x="0" y="5727700"/>
                </a:cubicBezTo>
                <a:cubicBezTo>
                  <a:pt x="8466" y="5659967"/>
                  <a:pt x="19050" y="5562600"/>
                  <a:pt x="31750" y="5435600"/>
                </a:cubicBezTo>
                <a:cubicBezTo>
                  <a:pt x="44450" y="5308600"/>
                  <a:pt x="59266" y="5177367"/>
                  <a:pt x="76200" y="5041900"/>
                </a:cubicBezTo>
                <a:cubicBezTo>
                  <a:pt x="110066" y="4881034"/>
                  <a:pt x="156633" y="4684184"/>
                  <a:pt x="215900" y="4451350"/>
                </a:cubicBezTo>
                <a:cubicBezTo>
                  <a:pt x="275166" y="4218517"/>
                  <a:pt x="336550" y="3983567"/>
                  <a:pt x="400050" y="3746500"/>
                </a:cubicBezTo>
                <a:cubicBezTo>
                  <a:pt x="463550" y="3509434"/>
                  <a:pt x="520700" y="3306234"/>
                  <a:pt x="571500" y="3136900"/>
                </a:cubicBezTo>
                <a:cubicBezTo>
                  <a:pt x="622300" y="2967567"/>
                  <a:pt x="656166" y="2865967"/>
                  <a:pt x="673100" y="2832100"/>
                </a:cubicBezTo>
                <a:cubicBezTo>
                  <a:pt x="715433" y="2764367"/>
                  <a:pt x="783166" y="2747434"/>
                  <a:pt x="876300" y="2781300"/>
                </a:cubicBezTo>
                <a:cubicBezTo>
                  <a:pt x="969433" y="2815167"/>
                  <a:pt x="1045633" y="2865967"/>
                  <a:pt x="1104900" y="2933700"/>
                </a:cubicBezTo>
                <a:cubicBezTo>
                  <a:pt x="1155700" y="3001434"/>
                  <a:pt x="1187450" y="3081867"/>
                  <a:pt x="1200150" y="3175000"/>
                </a:cubicBezTo>
                <a:cubicBezTo>
                  <a:pt x="1212850" y="3268134"/>
                  <a:pt x="1200150" y="3403600"/>
                  <a:pt x="1162050" y="3581400"/>
                </a:cubicBezTo>
                <a:cubicBezTo>
                  <a:pt x="1123950" y="3759200"/>
                  <a:pt x="1054100" y="4021667"/>
                  <a:pt x="952500" y="4368800"/>
                </a:cubicBezTo>
                <a:cubicBezTo>
                  <a:pt x="859366" y="4707467"/>
                  <a:pt x="789516" y="4980517"/>
                  <a:pt x="742950" y="5187950"/>
                </a:cubicBezTo>
                <a:cubicBezTo>
                  <a:pt x="696383" y="5395384"/>
                  <a:pt x="677333" y="5613400"/>
                  <a:pt x="685800" y="5842000"/>
                </a:cubicBezTo>
                <a:cubicBezTo>
                  <a:pt x="651933" y="6129867"/>
                  <a:pt x="626533" y="6305550"/>
                  <a:pt x="609600" y="6369050"/>
                </a:cubicBezTo>
                <a:cubicBezTo>
                  <a:pt x="592666" y="6432550"/>
                  <a:pt x="550333" y="6460067"/>
                  <a:pt x="482600" y="6451600"/>
                </a:cubicBezTo>
                <a:close/>
                <a:moveTo>
                  <a:pt x="-1028700" y="6845300"/>
                </a:moveTo>
                <a:moveTo>
                  <a:pt x="1943100" y="1384300"/>
                </a:moveTo>
                <a:cubicBezTo>
                  <a:pt x="1909233" y="1409700"/>
                  <a:pt x="1877483" y="1420284"/>
                  <a:pt x="1847850" y="1416050"/>
                </a:cubicBezTo>
                <a:cubicBezTo>
                  <a:pt x="1818216" y="1411817"/>
                  <a:pt x="1769533" y="1388534"/>
                  <a:pt x="1701800" y="1346200"/>
                </a:cubicBezTo>
                <a:cubicBezTo>
                  <a:pt x="1642533" y="1337734"/>
                  <a:pt x="1568450" y="1297517"/>
                  <a:pt x="1479550" y="1225550"/>
                </a:cubicBezTo>
                <a:cubicBezTo>
                  <a:pt x="1390650" y="1153584"/>
                  <a:pt x="1314450" y="1077384"/>
                  <a:pt x="1250950" y="996950"/>
                </a:cubicBezTo>
                <a:cubicBezTo>
                  <a:pt x="1187450" y="916517"/>
                  <a:pt x="1155700" y="867834"/>
                  <a:pt x="1155700" y="850900"/>
                </a:cubicBezTo>
                <a:cubicBezTo>
                  <a:pt x="1147233" y="766234"/>
                  <a:pt x="1153583" y="658284"/>
                  <a:pt x="1174750" y="527050"/>
                </a:cubicBezTo>
                <a:cubicBezTo>
                  <a:pt x="1195916" y="395817"/>
                  <a:pt x="1240366" y="277284"/>
                  <a:pt x="1308100" y="171450"/>
                </a:cubicBezTo>
                <a:cubicBezTo>
                  <a:pt x="1375833" y="65617"/>
                  <a:pt x="1473200" y="8467"/>
                  <a:pt x="1600200" y="0"/>
                </a:cubicBezTo>
                <a:cubicBezTo>
                  <a:pt x="1634066" y="0"/>
                  <a:pt x="1663700" y="4234"/>
                  <a:pt x="1689100" y="12700"/>
                </a:cubicBezTo>
                <a:cubicBezTo>
                  <a:pt x="1714500" y="21167"/>
                  <a:pt x="1790700" y="50800"/>
                  <a:pt x="1917700" y="101600"/>
                </a:cubicBezTo>
                <a:cubicBezTo>
                  <a:pt x="1985433" y="228600"/>
                  <a:pt x="2053166" y="370417"/>
                  <a:pt x="2120900" y="527050"/>
                </a:cubicBezTo>
                <a:cubicBezTo>
                  <a:pt x="2188633" y="683684"/>
                  <a:pt x="2218266" y="836084"/>
                  <a:pt x="2209800" y="984250"/>
                </a:cubicBezTo>
                <a:cubicBezTo>
                  <a:pt x="2201333" y="1132417"/>
                  <a:pt x="2112433" y="1265767"/>
                  <a:pt x="1943100" y="1384300"/>
                </a:cubicBezTo>
                <a:close/>
                <a:moveTo>
                  <a:pt x="4038600" y="6845300"/>
                </a:moveTo>
              </a:path>
            </a:pathLst>
          </a:custGeom>
          <a:solidFill>
            <a:srgbClr val="FFFFFF">
              <a:alpha val="100000"/>
            </a:srgbClr>
          </a:solidFill>
          <a:ln w="36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89" name="Freeform 4789"/>
          <p:cNvSpPr/>
          <p:nvPr/>
        </p:nvSpPr>
        <p:spPr>
          <a:xfrm rot="0" flipH="0" flipV="0">
            <a:off x="3529704" y="5535153"/>
            <a:ext cx="119022" cy="129580"/>
          </a:xfrm>
          <a:custGeom>
            <a:pathLst>
              <a:path w="4104216" h="4468283">
                <a:moveTo>
                  <a:pt x="3556000" y="4468283"/>
                </a:moveTo>
                <a:cubicBezTo>
                  <a:pt x="3471333" y="4468283"/>
                  <a:pt x="3384550" y="4421717"/>
                  <a:pt x="3295650" y="4328583"/>
                </a:cubicBezTo>
                <a:cubicBezTo>
                  <a:pt x="3206750" y="4235450"/>
                  <a:pt x="3130550" y="4119033"/>
                  <a:pt x="3067050" y="3979333"/>
                </a:cubicBezTo>
                <a:cubicBezTo>
                  <a:pt x="3003550" y="3839633"/>
                  <a:pt x="2971800" y="3706283"/>
                  <a:pt x="2971800" y="3579283"/>
                </a:cubicBezTo>
                <a:cubicBezTo>
                  <a:pt x="2971800" y="3452283"/>
                  <a:pt x="3003550" y="3215217"/>
                  <a:pt x="3067050" y="2868083"/>
                </a:cubicBezTo>
                <a:cubicBezTo>
                  <a:pt x="3130550" y="2520950"/>
                  <a:pt x="3208866" y="2169583"/>
                  <a:pt x="3302000" y="1813983"/>
                </a:cubicBezTo>
                <a:cubicBezTo>
                  <a:pt x="3369733" y="1593850"/>
                  <a:pt x="3390900" y="1466850"/>
                  <a:pt x="3365500" y="1432983"/>
                </a:cubicBezTo>
                <a:cubicBezTo>
                  <a:pt x="3340100" y="1399117"/>
                  <a:pt x="3225800" y="1445683"/>
                  <a:pt x="3022600" y="1572683"/>
                </a:cubicBezTo>
                <a:cubicBezTo>
                  <a:pt x="2904066" y="1631950"/>
                  <a:pt x="2798233" y="1693333"/>
                  <a:pt x="2705100" y="1756833"/>
                </a:cubicBezTo>
                <a:cubicBezTo>
                  <a:pt x="2611966" y="1820333"/>
                  <a:pt x="2531533" y="1890183"/>
                  <a:pt x="2463800" y="1966383"/>
                </a:cubicBezTo>
                <a:cubicBezTo>
                  <a:pt x="2421466" y="2000250"/>
                  <a:pt x="2357966" y="2055283"/>
                  <a:pt x="2273300" y="2131483"/>
                </a:cubicBezTo>
                <a:cubicBezTo>
                  <a:pt x="2188633" y="2207683"/>
                  <a:pt x="2099733" y="2279650"/>
                  <a:pt x="2006600" y="2347383"/>
                </a:cubicBezTo>
                <a:cubicBezTo>
                  <a:pt x="1896533" y="2432050"/>
                  <a:pt x="1756833" y="2550583"/>
                  <a:pt x="1587500" y="2702983"/>
                </a:cubicBezTo>
                <a:cubicBezTo>
                  <a:pt x="1418166" y="2855383"/>
                  <a:pt x="1250950" y="3007783"/>
                  <a:pt x="1085850" y="3160183"/>
                </a:cubicBezTo>
                <a:cubicBezTo>
                  <a:pt x="920750" y="3312583"/>
                  <a:pt x="795866" y="3431117"/>
                  <a:pt x="711200" y="3515783"/>
                </a:cubicBezTo>
                <a:cubicBezTo>
                  <a:pt x="694266" y="3549650"/>
                  <a:pt x="668866" y="3579283"/>
                  <a:pt x="635000" y="3604683"/>
                </a:cubicBezTo>
                <a:cubicBezTo>
                  <a:pt x="601133" y="3630083"/>
                  <a:pt x="563033" y="3644900"/>
                  <a:pt x="520700" y="3649133"/>
                </a:cubicBezTo>
                <a:cubicBezTo>
                  <a:pt x="478366" y="3653367"/>
                  <a:pt x="431800" y="3647017"/>
                  <a:pt x="381000" y="3630083"/>
                </a:cubicBezTo>
                <a:cubicBezTo>
                  <a:pt x="287866" y="3604683"/>
                  <a:pt x="201083" y="3549650"/>
                  <a:pt x="120650" y="3464983"/>
                </a:cubicBezTo>
                <a:cubicBezTo>
                  <a:pt x="40216" y="3380317"/>
                  <a:pt x="0" y="3282950"/>
                  <a:pt x="0" y="3172883"/>
                </a:cubicBezTo>
                <a:cubicBezTo>
                  <a:pt x="0" y="3088217"/>
                  <a:pt x="33866" y="2942167"/>
                  <a:pt x="101600" y="2734733"/>
                </a:cubicBezTo>
                <a:cubicBezTo>
                  <a:pt x="169333" y="2527300"/>
                  <a:pt x="260350" y="2275417"/>
                  <a:pt x="374650" y="1979083"/>
                </a:cubicBezTo>
                <a:cubicBezTo>
                  <a:pt x="488950" y="1682750"/>
                  <a:pt x="622300" y="1369483"/>
                  <a:pt x="774700" y="1039283"/>
                </a:cubicBezTo>
                <a:cubicBezTo>
                  <a:pt x="800100" y="996950"/>
                  <a:pt x="821266" y="944033"/>
                  <a:pt x="838200" y="880533"/>
                </a:cubicBezTo>
                <a:cubicBezTo>
                  <a:pt x="855133" y="817033"/>
                  <a:pt x="869950" y="747183"/>
                  <a:pt x="882650" y="670983"/>
                </a:cubicBezTo>
                <a:cubicBezTo>
                  <a:pt x="895350" y="594783"/>
                  <a:pt x="901700" y="522817"/>
                  <a:pt x="901700" y="455083"/>
                </a:cubicBezTo>
                <a:cubicBezTo>
                  <a:pt x="901700" y="412750"/>
                  <a:pt x="908050" y="368300"/>
                  <a:pt x="920750" y="321733"/>
                </a:cubicBezTo>
                <a:cubicBezTo>
                  <a:pt x="933450" y="275167"/>
                  <a:pt x="950383" y="228600"/>
                  <a:pt x="971550" y="182033"/>
                </a:cubicBezTo>
                <a:cubicBezTo>
                  <a:pt x="992716" y="135467"/>
                  <a:pt x="1011766" y="103717"/>
                  <a:pt x="1028700" y="86783"/>
                </a:cubicBezTo>
                <a:cubicBezTo>
                  <a:pt x="1062566" y="19050"/>
                  <a:pt x="1121833" y="0"/>
                  <a:pt x="1206500" y="29633"/>
                </a:cubicBezTo>
                <a:cubicBezTo>
                  <a:pt x="1291166" y="59267"/>
                  <a:pt x="1363133" y="120650"/>
                  <a:pt x="1422400" y="213783"/>
                </a:cubicBezTo>
                <a:cubicBezTo>
                  <a:pt x="1549400" y="332317"/>
                  <a:pt x="1615016" y="480483"/>
                  <a:pt x="1619250" y="658283"/>
                </a:cubicBezTo>
                <a:cubicBezTo>
                  <a:pt x="1623483" y="836083"/>
                  <a:pt x="1579033" y="1056217"/>
                  <a:pt x="1485900" y="1318683"/>
                </a:cubicBezTo>
                <a:cubicBezTo>
                  <a:pt x="1452033" y="1377950"/>
                  <a:pt x="1424516" y="1435100"/>
                  <a:pt x="1403350" y="1490133"/>
                </a:cubicBezTo>
                <a:cubicBezTo>
                  <a:pt x="1382183" y="1545167"/>
                  <a:pt x="1363133" y="1591733"/>
                  <a:pt x="1346200" y="1629833"/>
                </a:cubicBezTo>
                <a:cubicBezTo>
                  <a:pt x="1329266" y="1667933"/>
                  <a:pt x="1316566" y="1697567"/>
                  <a:pt x="1308100" y="1718733"/>
                </a:cubicBezTo>
                <a:cubicBezTo>
                  <a:pt x="1299633" y="1739900"/>
                  <a:pt x="1295400" y="1750483"/>
                  <a:pt x="1295400" y="1750483"/>
                </a:cubicBezTo>
                <a:cubicBezTo>
                  <a:pt x="1329266" y="1750483"/>
                  <a:pt x="1405466" y="1712383"/>
                  <a:pt x="1524000" y="1636183"/>
                </a:cubicBezTo>
                <a:cubicBezTo>
                  <a:pt x="1642533" y="1559983"/>
                  <a:pt x="1782233" y="1475317"/>
                  <a:pt x="1943100" y="1382183"/>
                </a:cubicBezTo>
                <a:cubicBezTo>
                  <a:pt x="2070100" y="1289050"/>
                  <a:pt x="2182283" y="1202267"/>
                  <a:pt x="2279650" y="1121833"/>
                </a:cubicBezTo>
                <a:cubicBezTo>
                  <a:pt x="2377016" y="1041400"/>
                  <a:pt x="2459566" y="977900"/>
                  <a:pt x="2527300" y="931333"/>
                </a:cubicBezTo>
                <a:cubicBezTo>
                  <a:pt x="2595033" y="884767"/>
                  <a:pt x="2637366" y="861483"/>
                  <a:pt x="2654300" y="861483"/>
                </a:cubicBezTo>
                <a:cubicBezTo>
                  <a:pt x="2688166" y="861483"/>
                  <a:pt x="2730500" y="848783"/>
                  <a:pt x="2781300" y="823383"/>
                </a:cubicBezTo>
                <a:cubicBezTo>
                  <a:pt x="2832100" y="797983"/>
                  <a:pt x="2874433" y="768350"/>
                  <a:pt x="2908300" y="734483"/>
                </a:cubicBezTo>
                <a:cubicBezTo>
                  <a:pt x="2942166" y="700617"/>
                  <a:pt x="2969683" y="681567"/>
                  <a:pt x="2990850" y="677333"/>
                </a:cubicBezTo>
                <a:cubicBezTo>
                  <a:pt x="3012016" y="673100"/>
                  <a:pt x="3022600" y="670983"/>
                  <a:pt x="3022600" y="670983"/>
                </a:cubicBezTo>
                <a:cubicBezTo>
                  <a:pt x="3022600" y="670983"/>
                  <a:pt x="3039533" y="668867"/>
                  <a:pt x="3073400" y="664633"/>
                </a:cubicBezTo>
                <a:cubicBezTo>
                  <a:pt x="3107266" y="660400"/>
                  <a:pt x="3141133" y="641350"/>
                  <a:pt x="3175000" y="607483"/>
                </a:cubicBezTo>
                <a:cubicBezTo>
                  <a:pt x="3242733" y="556683"/>
                  <a:pt x="3331633" y="541867"/>
                  <a:pt x="3441700" y="563033"/>
                </a:cubicBezTo>
                <a:cubicBezTo>
                  <a:pt x="3551766" y="584200"/>
                  <a:pt x="3653366" y="628650"/>
                  <a:pt x="3746500" y="696383"/>
                </a:cubicBezTo>
                <a:cubicBezTo>
                  <a:pt x="3839633" y="764117"/>
                  <a:pt x="3886200" y="840317"/>
                  <a:pt x="3886200" y="924983"/>
                </a:cubicBezTo>
                <a:cubicBezTo>
                  <a:pt x="3886200" y="958850"/>
                  <a:pt x="3896783" y="986367"/>
                  <a:pt x="3917950" y="1007533"/>
                </a:cubicBezTo>
                <a:cubicBezTo>
                  <a:pt x="3939116" y="1028700"/>
                  <a:pt x="3949700" y="1039283"/>
                  <a:pt x="3949700" y="1039283"/>
                </a:cubicBezTo>
                <a:cubicBezTo>
                  <a:pt x="4017433" y="1039283"/>
                  <a:pt x="4061883" y="1145117"/>
                  <a:pt x="4083050" y="1356783"/>
                </a:cubicBezTo>
                <a:cubicBezTo>
                  <a:pt x="4104216" y="1568450"/>
                  <a:pt x="4080933" y="1771650"/>
                  <a:pt x="4013200" y="1966383"/>
                </a:cubicBezTo>
                <a:cubicBezTo>
                  <a:pt x="4013200" y="2093383"/>
                  <a:pt x="3989916" y="2245783"/>
                  <a:pt x="3943350" y="2423583"/>
                </a:cubicBezTo>
                <a:cubicBezTo>
                  <a:pt x="3896783" y="2601383"/>
                  <a:pt x="3856566" y="2770717"/>
                  <a:pt x="3822700" y="2931583"/>
                </a:cubicBezTo>
                <a:cubicBezTo>
                  <a:pt x="3754966" y="3143250"/>
                  <a:pt x="3708400" y="3329517"/>
                  <a:pt x="3683000" y="3490383"/>
                </a:cubicBezTo>
                <a:cubicBezTo>
                  <a:pt x="3657600" y="3651250"/>
                  <a:pt x="3653366" y="3786717"/>
                  <a:pt x="3670300" y="3896783"/>
                </a:cubicBezTo>
                <a:cubicBezTo>
                  <a:pt x="3687233" y="4006850"/>
                  <a:pt x="3716866" y="4095750"/>
                  <a:pt x="3759200" y="4163483"/>
                </a:cubicBezTo>
                <a:cubicBezTo>
                  <a:pt x="3793066" y="4222750"/>
                  <a:pt x="3793066" y="4288367"/>
                  <a:pt x="3759200" y="4360333"/>
                </a:cubicBezTo>
                <a:cubicBezTo>
                  <a:pt x="3725333" y="4432300"/>
                  <a:pt x="3657600" y="4468283"/>
                  <a:pt x="3556000" y="4468283"/>
                </a:cubicBezTo>
                <a:close/>
                <a:moveTo>
                  <a:pt x="-1498600" y="4620683"/>
                </a:moveTo>
              </a:path>
            </a:pathLst>
          </a:custGeom>
          <a:solidFill>
            <a:srgbClr val="FFFFFF">
              <a:alpha val="100000"/>
            </a:srgbClr>
          </a:solidFill>
          <a:ln w="36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90" name="Freeform 4790"/>
          <p:cNvSpPr/>
          <p:nvPr/>
        </p:nvSpPr>
        <p:spPr>
          <a:xfrm rot="0" flipH="0" flipV="0">
            <a:off x="3780946" y="5443754"/>
            <a:ext cx="121661" cy="243814"/>
          </a:xfrm>
          <a:custGeom>
            <a:pathLst>
              <a:path w="4195234" h="8407400">
                <a:moveTo>
                  <a:pt x="886884" y="8407400"/>
                </a:moveTo>
                <a:cubicBezTo>
                  <a:pt x="607484" y="8365066"/>
                  <a:pt x="419100" y="8261350"/>
                  <a:pt x="321734" y="8096250"/>
                </a:cubicBezTo>
                <a:cubicBezTo>
                  <a:pt x="224367" y="7931150"/>
                  <a:pt x="201084" y="7679267"/>
                  <a:pt x="251884" y="7340600"/>
                </a:cubicBezTo>
                <a:cubicBezTo>
                  <a:pt x="302684" y="7179734"/>
                  <a:pt x="334434" y="7033684"/>
                  <a:pt x="347134" y="6902450"/>
                </a:cubicBezTo>
                <a:cubicBezTo>
                  <a:pt x="359834" y="6771217"/>
                  <a:pt x="395817" y="6688667"/>
                  <a:pt x="455084" y="6654800"/>
                </a:cubicBezTo>
                <a:cubicBezTo>
                  <a:pt x="455084" y="6654800"/>
                  <a:pt x="461434" y="6642100"/>
                  <a:pt x="474134" y="6616700"/>
                </a:cubicBezTo>
                <a:cubicBezTo>
                  <a:pt x="486834" y="6591300"/>
                  <a:pt x="480484" y="6565900"/>
                  <a:pt x="455084" y="6540500"/>
                </a:cubicBezTo>
                <a:cubicBezTo>
                  <a:pt x="455084" y="6430434"/>
                  <a:pt x="493184" y="6278034"/>
                  <a:pt x="569384" y="6083300"/>
                </a:cubicBezTo>
                <a:cubicBezTo>
                  <a:pt x="586317" y="6032500"/>
                  <a:pt x="609600" y="5971117"/>
                  <a:pt x="639234" y="5899150"/>
                </a:cubicBezTo>
                <a:cubicBezTo>
                  <a:pt x="668867" y="5827184"/>
                  <a:pt x="683684" y="5791200"/>
                  <a:pt x="683684" y="5791200"/>
                </a:cubicBezTo>
                <a:cubicBezTo>
                  <a:pt x="641350" y="5723467"/>
                  <a:pt x="641350" y="5668434"/>
                  <a:pt x="683684" y="5626100"/>
                </a:cubicBezTo>
                <a:cubicBezTo>
                  <a:pt x="726017" y="5583767"/>
                  <a:pt x="770467" y="5543550"/>
                  <a:pt x="817034" y="5505450"/>
                </a:cubicBezTo>
                <a:cubicBezTo>
                  <a:pt x="863600" y="5467350"/>
                  <a:pt x="865717" y="5422900"/>
                  <a:pt x="823384" y="5372100"/>
                </a:cubicBezTo>
                <a:cubicBezTo>
                  <a:pt x="806450" y="5338234"/>
                  <a:pt x="827617" y="5259917"/>
                  <a:pt x="886884" y="5137150"/>
                </a:cubicBezTo>
                <a:cubicBezTo>
                  <a:pt x="946150" y="5014384"/>
                  <a:pt x="1013884" y="4885267"/>
                  <a:pt x="1090084" y="4749800"/>
                </a:cubicBezTo>
                <a:cubicBezTo>
                  <a:pt x="1166284" y="4614334"/>
                  <a:pt x="1217084" y="4508500"/>
                  <a:pt x="1242484" y="4432300"/>
                </a:cubicBezTo>
                <a:cubicBezTo>
                  <a:pt x="1242484" y="4415367"/>
                  <a:pt x="1263650" y="4356100"/>
                  <a:pt x="1305984" y="4254500"/>
                </a:cubicBezTo>
                <a:cubicBezTo>
                  <a:pt x="1348317" y="4152900"/>
                  <a:pt x="1399117" y="4034367"/>
                  <a:pt x="1458384" y="3898900"/>
                </a:cubicBezTo>
                <a:cubicBezTo>
                  <a:pt x="1517650" y="3763434"/>
                  <a:pt x="1574800" y="3640667"/>
                  <a:pt x="1629834" y="3530600"/>
                </a:cubicBezTo>
                <a:cubicBezTo>
                  <a:pt x="1684867" y="3420534"/>
                  <a:pt x="1720850" y="3348567"/>
                  <a:pt x="1737784" y="3314700"/>
                </a:cubicBezTo>
                <a:cubicBezTo>
                  <a:pt x="1822450" y="3272367"/>
                  <a:pt x="1788584" y="3242734"/>
                  <a:pt x="1636184" y="3225800"/>
                </a:cubicBezTo>
                <a:cubicBezTo>
                  <a:pt x="1483784" y="3208867"/>
                  <a:pt x="1322917" y="3204634"/>
                  <a:pt x="1153584" y="3213100"/>
                </a:cubicBezTo>
                <a:cubicBezTo>
                  <a:pt x="891117" y="3204634"/>
                  <a:pt x="681567" y="3191934"/>
                  <a:pt x="524934" y="3175000"/>
                </a:cubicBezTo>
                <a:cubicBezTo>
                  <a:pt x="368300" y="3158067"/>
                  <a:pt x="239184" y="3119967"/>
                  <a:pt x="137584" y="3060700"/>
                </a:cubicBezTo>
                <a:cubicBezTo>
                  <a:pt x="35984" y="2942167"/>
                  <a:pt x="0" y="2855384"/>
                  <a:pt x="29634" y="2800350"/>
                </a:cubicBezTo>
                <a:cubicBezTo>
                  <a:pt x="59267" y="2745317"/>
                  <a:pt x="158750" y="2713567"/>
                  <a:pt x="328084" y="2705100"/>
                </a:cubicBezTo>
                <a:cubicBezTo>
                  <a:pt x="438150" y="2696634"/>
                  <a:pt x="524934" y="2692400"/>
                  <a:pt x="588434" y="2692400"/>
                </a:cubicBezTo>
                <a:cubicBezTo>
                  <a:pt x="651934" y="2692400"/>
                  <a:pt x="736600" y="2686050"/>
                  <a:pt x="842434" y="2673350"/>
                </a:cubicBezTo>
                <a:cubicBezTo>
                  <a:pt x="948267" y="2660650"/>
                  <a:pt x="1115484" y="2641600"/>
                  <a:pt x="1344084" y="2616200"/>
                </a:cubicBezTo>
                <a:lnTo>
                  <a:pt x="1991784" y="2565400"/>
                </a:lnTo>
                <a:lnTo>
                  <a:pt x="2029884" y="2349500"/>
                </a:lnTo>
                <a:cubicBezTo>
                  <a:pt x="2097617" y="2239434"/>
                  <a:pt x="2154767" y="2139950"/>
                  <a:pt x="2201334" y="2051050"/>
                </a:cubicBezTo>
                <a:cubicBezTo>
                  <a:pt x="2247900" y="1962150"/>
                  <a:pt x="2288117" y="1871134"/>
                  <a:pt x="2321984" y="1778000"/>
                </a:cubicBezTo>
                <a:cubicBezTo>
                  <a:pt x="2355850" y="1684867"/>
                  <a:pt x="2381250" y="1587500"/>
                  <a:pt x="2398184" y="1485900"/>
                </a:cubicBezTo>
                <a:cubicBezTo>
                  <a:pt x="2398184" y="1485900"/>
                  <a:pt x="2436284" y="1416050"/>
                  <a:pt x="2512484" y="1276350"/>
                </a:cubicBezTo>
                <a:cubicBezTo>
                  <a:pt x="2588684" y="1136650"/>
                  <a:pt x="2635250" y="990600"/>
                  <a:pt x="2652184" y="838200"/>
                </a:cubicBezTo>
                <a:cubicBezTo>
                  <a:pt x="2753784" y="668867"/>
                  <a:pt x="2842684" y="514350"/>
                  <a:pt x="2918884" y="374650"/>
                </a:cubicBezTo>
                <a:cubicBezTo>
                  <a:pt x="2995084" y="234950"/>
                  <a:pt x="3041650" y="148167"/>
                  <a:pt x="3058584" y="114300"/>
                </a:cubicBezTo>
                <a:cubicBezTo>
                  <a:pt x="3151717" y="38100"/>
                  <a:pt x="3217334" y="0"/>
                  <a:pt x="3255434" y="0"/>
                </a:cubicBezTo>
                <a:cubicBezTo>
                  <a:pt x="3293534" y="0"/>
                  <a:pt x="3376084" y="42334"/>
                  <a:pt x="3503084" y="127000"/>
                </a:cubicBezTo>
                <a:cubicBezTo>
                  <a:pt x="3579284" y="169334"/>
                  <a:pt x="3647017" y="220134"/>
                  <a:pt x="3706284" y="279400"/>
                </a:cubicBezTo>
                <a:cubicBezTo>
                  <a:pt x="3765550" y="338667"/>
                  <a:pt x="3803650" y="400050"/>
                  <a:pt x="3820584" y="463550"/>
                </a:cubicBezTo>
                <a:cubicBezTo>
                  <a:pt x="3837517" y="527050"/>
                  <a:pt x="3812117" y="588434"/>
                  <a:pt x="3744384" y="647700"/>
                </a:cubicBezTo>
                <a:cubicBezTo>
                  <a:pt x="3727450" y="681567"/>
                  <a:pt x="3702050" y="742950"/>
                  <a:pt x="3668184" y="831850"/>
                </a:cubicBezTo>
                <a:cubicBezTo>
                  <a:pt x="3634317" y="920750"/>
                  <a:pt x="3608917" y="994834"/>
                  <a:pt x="3591984" y="1054100"/>
                </a:cubicBezTo>
                <a:cubicBezTo>
                  <a:pt x="3541184" y="1113367"/>
                  <a:pt x="3479800" y="1208617"/>
                  <a:pt x="3407834" y="1339850"/>
                </a:cubicBezTo>
                <a:cubicBezTo>
                  <a:pt x="3335867" y="1471084"/>
                  <a:pt x="3287184" y="1604434"/>
                  <a:pt x="3261784" y="1739900"/>
                </a:cubicBezTo>
                <a:cubicBezTo>
                  <a:pt x="3194050" y="1883834"/>
                  <a:pt x="3130550" y="2012950"/>
                  <a:pt x="3071284" y="2127250"/>
                </a:cubicBezTo>
                <a:cubicBezTo>
                  <a:pt x="3012017" y="2241550"/>
                  <a:pt x="2965450" y="2298700"/>
                  <a:pt x="2931584" y="2298700"/>
                </a:cubicBezTo>
                <a:cubicBezTo>
                  <a:pt x="2948517" y="2383367"/>
                  <a:pt x="2999317" y="2423584"/>
                  <a:pt x="3083984" y="2419350"/>
                </a:cubicBezTo>
                <a:cubicBezTo>
                  <a:pt x="3168650" y="2415117"/>
                  <a:pt x="3308350" y="2408767"/>
                  <a:pt x="3503084" y="2400300"/>
                </a:cubicBezTo>
                <a:cubicBezTo>
                  <a:pt x="3663950" y="2383367"/>
                  <a:pt x="3776134" y="2364317"/>
                  <a:pt x="3839634" y="2343150"/>
                </a:cubicBezTo>
                <a:cubicBezTo>
                  <a:pt x="3903134" y="2321984"/>
                  <a:pt x="3977217" y="2332567"/>
                  <a:pt x="4061884" y="2374900"/>
                </a:cubicBezTo>
                <a:cubicBezTo>
                  <a:pt x="4104217" y="2434167"/>
                  <a:pt x="4138084" y="2501900"/>
                  <a:pt x="4163484" y="2578100"/>
                </a:cubicBezTo>
                <a:cubicBezTo>
                  <a:pt x="4188884" y="2654300"/>
                  <a:pt x="4195234" y="2724150"/>
                  <a:pt x="4182534" y="2787650"/>
                </a:cubicBezTo>
                <a:cubicBezTo>
                  <a:pt x="4169834" y="2851150"/>
                  <a:pt x="4133850" y="2895600"/>
                  <a:pt x="4074584" y="2921000"/>
                </a:cubicBezTo>
                <a:cubicBezTo>
                  <a:pt x="4032250" y="2921000"/>
                  <a:pt x="3945467" y="2944284"/>
                  <a:pt x="3814234" y="2990850"/>
                </a:cubicBezTo>
                <a:cubicBezTo>
                  <a:pt x="3683000" y="3037417"/>
                  <a:pt x="3520017" y="3064934"/>
                  <a:pt x="3325284" y="3073400"/>
                </a:cubicBezTo>
                <a:lnTo>
                  <a:pt x="2652184" y="3136900"/>
                </a:lnTo>
                <a:lnTo>
                  <a:pt x="2436284" y="3568700"/>
                </a:lnTo>
                <a:cubicBezTo>
                  <a:pt x="2377017" y="3678767"/>
                  <a:pt x="2326217" y="3778250"/>
                  <a:pt x="2283884" y="3867150"/>
                </a:cubicBezTo>
                <a:cubicBezTo>
                  <a:pt x="2241550" y="3956050"/>
                  <a:pt x="2211917" y="4008967"/>
                  <a:pt x="2194984" y="4025900"/>
                </a:cubicBezTo>
                <a:cubicBezTo>
                  <a:pt x="2194984" y="4076700"/>
                  <a:pt x="2167467" y="4152900"/>
                  <a:pt x="2112434" y="4254500"/>
                </a:cubicBezTo>
                <a:cubicBezTo>
                  <a:pt x="2057400" y="4356100"/>
                  <a:pt x="2000250" y="4466167"/>
                  <a:pt x="1940984" y="4584700"/>
                </a:cubicBezTo>
                <a:cubicBezTo>
                  <a:pt x="1890184" y="4728634"/>
                  <a:pt x="1833034" y="4859867"/>
                  <a:pt x="1769534" y="4978400"/>
                </a:cubicBezTo>
                <a:cubicBezTo>
                  <a:pt x="1706034" y="5096934"/>
                  <a:pt x="1674284" y="5156200"/>
                  <a:pt x="1674284" y="5156200"/>
                </a:cubicBezTo>
                <a:cubicBezTo>
                  <a:pt x="1640417" y="5156200"/>
                  <a:pt x="1623484" y="5181600"/>
                  <a:pt x="1623484" y="5232400"/>
                </a:cubicBezTo>
                <a:cubicBezTo>
                  <a:pt x="1665817" y="5334000"/>
                  <a:pt x="1653117" y="5410200"/>
                  <a:pt x="1585384" y="5461000"/>
                </a:cubicBezTo>
                <a:cubicBezTo>
                  <a:pt x="1543050" y="5486400"/>
                  <a:pt x="1507067" y="5522384"/>
                  <a:pt x="1477434" y="5568950"/>
                </a:cubicBezTo>
                <a:cubicBezTo>
                  <a:pt x="1447800" y="5615517"/>
                  <a:pt x="1432984" y="5638800"/>
                  <a:pt x="1432984" y="5638800"/>
                </a:cubicBezTo>
                <a:cubicBezTo>
                  <a:pt x="1466850" y="5672667"/>
                  <a:pt x="1473200" y="5715000"/>
                  <a:pt x="1452034" y="5765800"/>
                </a:cubicBezTo>
                <a:cubicBezTo>
                  <a:pt x="1430867" y="5816600"/>
                  <a:pt x="1403350" y="5871634"/>
                  <a:pt x="1369484" y="5930900"/>
                </a:cubicBezTo>
                <a:cubicBezTo>
                  <a:pt x="1369484" y="5998634"/>
                  <a:pt x="1350434" y="6096000"/>
                  <a:pt x="1312334" y="6223000"/>
                </a:cubicBezTo>
                <a:cubicBezTo>
                  <a:pt x="1274234" y="6350000"/>
                  <a:pt x="1234017" y="6468534"/>
                  <a:pt x="1191684" y="6578600"/>
                </a:cubicBezTo>
                <a:cubicBezTo>
                  <a:pt x="1200150" y="6731000"/>
                  <a:pt x="1208617" y="6828367"/>
                  <a:pt x="1217084" y="6870700"/>
                </a:cubicBezTo>
                <a:cubicBezTo>
                  <a:pt x="1225550" y="6913034"/>
                  <a:pt x="1246717" y="6929967"/>
                  <a:pt x="1280584" y="6921500"/>
                </a:cubicBezTo>
                <a:cubicBezTo>
                  <a:pt x="1322917" y="6929967"/>
                  <a:pt x="1361017" y="6929967"/>
                  <a:pt x="1394884" y="6921500"/>
                </a:cubicBezTo>
                <a:cubicBezTo>
                  <a:pt x="1428750" y="6913034"/>
                  <a:pt x="1462617" y="6908800"/>
                  <a:pt x="1496484" y="6908800"/>
                </a:cubicBezTo>
                <a:cubicBezTo>
                  <a:pt x="1615017" y="6858000"/>
                  <a:pt x="1551517" y="7154334"/>
                  <a:pt x="1305984" y="7797800"/>
                </a:cubicBezTo>
                <a:cubicBezTo>
                  <a:pt x="1170517" y="8009466"/>
                  <a:pt x="1077384" y="8163983"/>
                  <a:pt x="1026584" y="8261350"/>
                </a:cubicBezTo>
                <a:cubicBezTo>
                  <a:pt x="975784" y="8358716"/>
                  <a:pt x="929217" y="8407400"/>
                  <a:pt x="886884" y="8407400"/>
                </a:cubicBezTo>
                <a:close/>
                <a:moveTo>
                  <a:pt x="-2161116" y="7772400"/>
                </a:moveTo>
              </a:path>
            </a:pathLst>
          </a:custGeom>
          <a:solidFill>
            <a:srgbClr val="FFFFFF">
              <a:alpha val="100000"/>
            </a:srgbClr>
          </a:solidFill>
          <a:ln w="36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91" name="Freeform 4791"/>
          <p:cNvSpPr/>
          <p:nvPr/>
        </p:nvSpPr>
        <p:spPr>
          <a:xfrm rot="0" flipH="0" flipV="0">
            <a:off x="3889042" y="5470210"/>
            <a:ext cx="153335" cy="191086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36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92" name="Freeform 4792"/>
          <p:cNvSpPr/>
          <p:nvPr/>
        </p:nvSpPr>
        <p:spPr>
          <a:xfrm rot="0" flipH="0" flipV="0">
            <a:off x="4061959" y="5464440"/>
            <a:ext cx="109323" cy="203363"/>
          </a:xfrm>
          <a:custGeom>
            <a:pathLst>
              <a:path w="3769784" h="7012517">
                <a:moveTo>
                  <a:pt x="810684" y="6970183"/>
                </a:moveTo>
                <a:cubicBezTo>
                  <a:pt x="717550" y="6953250"/>
                  <a:pt x="622300" y="6904567"/>
                  <a:pt x="524934" y="6824133"/>
                </a:cubicBezTo>
                <a:cubicBezTo>
                  <a:pt x="427567" y="6743700"/>
                  <a:pt x="342900" y="6650567"/>
                  <a:pt x="270934" y="6544733"/>
                </a:cubicBezTo>
                <a:cubicBezTo>
                  <a:pt x="198967" y="6438900"/>
                  <a:pt x="150284" y="6343650"/>
                  <a:pt x="124884" y="6258983"/>
                </a:cubicBezTo>
                <a:cubicBezTo>
                  <a:pt x="124884" y="6242050"/>
                  <a:pt x="114300" y="6220883"/>
                  <a:pt x="93134" y="6195483"/>
                </a:cubicBezTo>
                <a:cubicBezTo>
                  <a:pt x="71967" y="6170083"/>
                  <a:pt x="61384" y="6157383"/>
                  <a:pt x="61384" y="6157383"/>
                </a:cubicBezTo>
                <a:cubicBezTo>
                  <a:pt x="27517" y="6131983"/>
                  <a:pt x="8467" y="6019800"/>
                  <a:pt x="4234" y="5820833"/>
                </a:cubicBezTo>
                <a:cubicBezTo>
                  <a:pt x="0" y="5621867"/>
                  <a:pt x="10584" y="5399617"/>
                  <a:pt x="35984" y="5154083"/>
                </a:cubicBezTo>
                <a:cubicBezTo>
                  <a:pt x="61384" y="4908550"/>
                  <a:pt x="91017" y="4713817"/>
                  <a:pt x="124884" y="4569883"/>
                </a:cubicBezTo>
                <a:cubicBezTo>
                  <a:pt x="167217" y="4434417"/>
                  <a:pt x="230717" y="4250267"/>
                  <a:pt x="315384" y="4017433"/>
                </a:cubicBezTo>
                <a:cubicBezTo>
                  <a:pt x="400050" y="3784600"/>
                  <a:pt x="472017" y="3575050"/>
                  <a:pt x="531284" y="3388783"/>
                </a:cubicBezTo>
                <a:lnTo>
                  <a:pt x="874184" y="2652183"/>
                </a:lnTo>
                <a:lnTo>
                  <a:pt x="366184" y="2512483"/>
                </a:lnTo>
                <a:cubicBezTo>
                  <a:pt x="306917" y="2495550"/>
                  <a:pt x="258234" y="2461683"/>
                  <a:pt x="220134" y="2410883"/>
                </a:cubicBezTo>
                <a:cubicBezTo>
                  <a:pt x="182034" y="2360083"/>
                  <a:pt x="162984" y="2317750"/>
                  <a:pt x="162984" y="2283883"/>
                </a:cubicBezTo>
                <a:cubicBezTo>
                  <a:pt x="162984" y="2216150"/>
                  <a:pt x="201084" y="2133600"/>
                  <a:pt x="277284" y="2036233"/>
                </a:cubicBezTo>
                <a:cubicBezTo>
                  <a:pt x="353484" y="1938867"/>
                  <a:pt x="408517" y="1890183"/>
                  <a:pt x="442384" y="1890183"/>
                </a:cubicBezTo>
                <a:cubicBezTo>
                  <a:pt x="484717" y="1898650"/>
                  <a:pt x="563034" y="1902883"/>
                  <a:pt x="677334" y="1902883"/>
                </a:cubicBezTo>
                <a:cubicBezTo>
                  <a:pt x="791634" y="1902883"/>
                  <a:pt x="903817" y="1898650"/>
                  <a:pt x="1013884" y="1890183"/>
                </a:cubicBezTo>
                <a:cubicBezTo>
                  <a:pt x="1123950" y="1881717"/>
                  <a:pt x="1191684" y="1873250"/>
                  <a:pt x="1217084" y="1864783"/>
                </a:cubicBezTo>
                <a:cubicBezTo>
                  <a:pt x="1250950" y="1847850"/>
                  <a:pt x="1284817" y="1824567"/>
                  <a:pt x="1318684" y="1794933"/>
                </a:cubicBezTo>
                <a:cubicBezTo>
                  <a:pt x="1352550" y="1765300"/>
                  <a:pt x="1377950" y="1720850"/>
                  <a:pt x="1394884" y="1661583"/>
                </a:cubicBezTo>
                <a:cubicBezTo>
                  <a:pt x="1437217" y="1568450"/>
                  <a:pt x="1475317" y="1481667"/>
                  <a:pt x="1509184" y="1401233"/>
                </a:cubicBezTo>
                <a:cubicBezTo>
                  <a:pt x="1543050" y="1320800"/>
                  <a:pt x="1589617" y="1229783"/>
                  <a:pt x="1648884" y="1128183"/>
                </a:cubicBezTo>
                <a:cubicBezTo>
                  <a:pt x="1708150" y="1018117"/>
                  <a:pt x="1756834" y="924983"/>
                  <a:pt x="1794934" y="848783"/>
                </a:cubicBezTo>
                <a:cubicBezTo>
                  <a:pt x="1833034" y="772583"/>
                  <a:pt x="1894417" y="666750"/>
                  <a:pt x="1979084" y="531283"/>
                </a:cubicBezTo>
                <a:cubicBezTo>
                  <a:pt x="2021417" y="472017"/>
                  <a:pt x="2067984" y="400050"/>
                  <a:pt x="2118784" y="315383"/>
                </a:cubicBezTo>
                <a:cubicBezTo>
                  <a:pt x="2169584" y="230717"/>
                  <a:pt x="2233084" y="158750"/>
                  <a:pt x="2309284" y="99483"/>
                </a:cubicBezTo>
                <a:cubicBezTo>
                  <a:pt x="2385484" y="31750"/>
                  <a:pt x="2463800" y="0"/>
                  <a:pt x="2544234" y="4233"/>
                </a:cubicBezTo>
                <a:cubicBezTo>
                  <a:pt x="2624667" y="8467"/>
                  <a:pt x="2728384" y="65617"/>
                  <a:pt x="2855384" y="175683"/>
                </a:cubicBezTo>
                <a:cubicBezTo>
                  <a:pt x="2923117" y="260350"/>
                  <a:pt x="2961217" y="323850"/>
                  <a:pt x="2969684" y="366183"/>
                </a:cubicBezTo>
                <a:cubicBezTo>
                  <a:pt x="2978150" y="408517"/>
                  <a:pt x="2944284" y="488950"/>
                  <a:pt x="2868084" y="607483"/>
                </a:cubicBezTo>
                <a:cubicBezTo>
                  <a:pt x="2800350" y="751417"/>
                  <a:pt x="2722034" y="895350"/>
                  <a:pt x="2633134" y="1039283"/>
                </a:cubicBezTo>
                <a:cubicBezTo>
                  <a:pt x="2544234" y="1183217"/>
                  <a:pt x="2461684" y="1327150"/>
                  <a:pt x="2385484" y="1471083"/>
                </a:cubicBezTo>
                <a:cubicBezTo>
                  <a:pt x="2250017" y="1657350"/>
                  <a:pt x="2224617" y="1763183"/>
                  <a:pt x="2309284" y="1788583"/>
                </a:cubicBezTo>
                <a:cubicBezTo>
                  <a:pt x="2393950" y="1813983"/>
                  <a:pt x="2631017" y="1797050"/>
                  <a:pt x="3020484" y="1737783"/>
                </a:cubicBezTo>
                <a:cubicBezTo>
                  <a:pt x="3266017" y="1695450"/>
                  <a:pt x="3443817" y="1706033"/>
                  <a:pt x="3553884" y="1769533"/>
                </a:cubicBezTo>
                <a:cubicBezTo>
                  <a:pt x="3663950" y="1833033"/>
                  <a:pt x="3727450" y="1936750"/>
                  <a:pt x="3744384" y="2080683"/>
                </a:cubicBezTo>
                <a:cubicBezTo>
                  <a:pt x="3769784" y="2283883"/>
                  <a:pt x="3748617" y="2406650"/>
                  <a:pt x="3680884" y="2448983"/>
                </a:cubicBezTo>
                <a:cubicBezTo>
                  <a:pt x="3613150" y="2491317"/>
                  <a:pt x="3418417" y="2512483"/>
                  <a:pt x="3096684" y="2512483"/>
                </a:cubicBezTo>
                <a:cubicBezTo>
                  <a:pt x="2893484" y="2546350"/>
                  <a:pt x="2719917" y="2565400"/>
                  <a:pt x="2575984" y="2569633"/>
                </a:cubicBezTo>
                <a:cubicBezTo>
                  <a:pt x="2432050" y="2573867"/>
                  <a:pt x="2326217" y="2575983"/>
                  <a:pt x="2258484" y="2575983"/>
                </a:cubicBezTo>
                <a:cubicBezTo>
                  <a:pt x="2148417" y="2584450"/>
                  <a:pt x="2076450" y="2588683"/>
                  <a:pt x="2042584" y="2588683"/>
                </a:cubicBezTo>
                <a:cubicBezTo>
                  <a:pt x="2008717" y="2588683"/>
                  <a:pt x="1957917" y="2597150"/>
                  <a:pt x="1890184" y="2614083"/>
                </a:cubicBezTo>
                <a:cubicBezTo>
                  <a:pt x="1822450" y="2631017"/>
                  <a:pt x="1773767" y="2658533"/>
                  <a:pt x="1744134" y="2696633"/>
                </a:cubicBezTo>
                <a:cubicBezTo>
                  <a:pt x="1714500" y="2734733"/>
                  <a:pt x="1682750" y="2787650"/>
                  <a:pt x="1648884" y="2855383"/>
                </a:cubicBezTo>
                <a:cubicBezTo>
                  <a:pt x="1615017" y="2889250"/>
                  <a:pt x="1564217" y="2978150"/>
                  <a:pt x="1496484" y="3122083"/>
                </a:cubicBezTo>
                <a:cubicBezTo>
                  <a:pt x="1428750" y="3266017"/>
                  <a:pt x="1344084" y="3422650"/>
                  <a:pt x="1242484" y="3591983"/>
                </a:cubicBezTo>
                <a:cubicBezTo>
                  <a:pt x="1123950" y="3947583"/>
                  <a:pt x="1022350" y="4301067"/>
                  <a:pt x="937684" y="4652433"/>
                </a:cubicBezTo>
                <a:cubicBezTo>
                  <a:pt x="853017" y="5003800"/>
                  <a:pt x="785284" y="5344583"/>
                  <a:pt x="734484" y="5674783"/>
                </a:cubicBezTo>
                <a:cubicBezTo>
                  <a:pt x="700617" y="5886450"/>
                  <a:pt x="704850" y="6032500"/>
                  <a:pt x="747184" y="6112933"/>
                </a:cubicBezTo>
                <a:cubicBezTo>
                  <a:pt x="789517" y="6193367"/>
                  <a:pt x="899584" y="6242050"/>
                  <a:pt x="1077384" y="6258983"/>
                </a:cubicBezTo>
                <a:cubicBezTo>
                  <a:pt x="1170517" y="6267450"/>
                  <a:pt x="1320800" y="6265333"/>
                  <a:pt x="1528234" y="6252633"/>
                </a:cubicBezTo>
                <a:cubicBezTo>
                  <a:pt x="1735667" y="6239933"/>
                  <a:pt x="1898650" y="6216650"/>
                  <a:pt x="2017184" y="6182783"/>
                </a:cubicBezTo>
                <a:cubicBezTo>
                  <a:pt x="2110317" y="6140450"/>
                  <a:pt x="2207684" y="6096000"/>
                  <a:pt x="2309284" y="6049433"/>
                </a:cubicBezTo>
                <a:cubicBezTo>
                  <a:pt x="2410884" y="6002867"/>
                  <a:pt x="2504017" y="5954183"/>
                  <a:pt x="2588684" y="5903383"/>
                </a:cubicBezTo>
                <a:cubicBezTo>
                  <a:pt x="2664884" y="5861050"/>
                  <a:pt x="2741084" y="5816600"/>
                  <a:pt x="2817284" y="5770033"/>
                </a:cubicBezTo>
                <a:cubicBezTo>
                  <a:pt x="2893484" y="5723467"/>
                  <a:pt x="2931584" y="5700183"/>
                  <a:pt x="2931584" y="5700183"/>
                </a:cubicBezTo>
                <a:cubicBezTo>
                  <a:pt x="2973917" y="5632450"/>
                  <a:pt x="3020484" y="5611283"/>
                  <a:pt x="3071284" y="5636683"/>
                </a:cubicBezTo>
                <a:cubicBezTo>
                  <a:pt x="3122084" y="5662083"/>
                  <a:pt x="3164417" y="5725583"/>
                  <a:pt x="3198284" y="5827183"/>
                </a:cubicBezTo>
                <a:cubicBezTo>
                  <a:pt x="3198284" y="5928783"/>
                  <a:pt x="3177117" y="6034617"/>
                  <a:pt x="3134784" y="6144683"/>
                </a:cubicBezTo>
                <a:cubicBezTo>
                  <a:pt x="3092450" y="6254750"/>
                  <a:pt x="2935817" y="6385983"/>
                  <a:pt x="2664884" y="6538383"/>
                </a:cubicBezTo>
                <a:cubicBezTo>
                  <a:pt x="2283884" y="6775450"/>
                  <a:pt x="1934634" y="6917267"/>
                  <a:pt x="1617134" y="6963833"/>
                </a:cubicBezTo>
                <a:cubicBezTo>
                  <a:pt x="1299634" y="7010400"/>
                  <a:pt x="1030817" y="7012517"/>
                  <a:pt x="810684" y="6970183"/>
                </a:cubicBezTo>
                <a:close/>
                <a:moveTo>
                  <a:pt x="-1373716" y="7059083"/>
                </a:moveTo>
              </a:path>
            </a:pathLst>
          </a:custGeom>
          <a:solidFill>
            <a:srgbClr val="FFFFFF">
              <a:alpha val="100000"/>
            </a:srgbClr>
          </a:solidFill>
          <a:ln w="36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93" name="Freeform 4793"/>
          <p:cNvSpPr/>
          <p:nvPr/>
        </p:nvSpPr>
        <p:spPr>
          <a:xfrm rot="0" flipH="0" flipV="0">
            <a:off x="4171896" y="5470210"/>
            <a:ext cx="153335" cy="191086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36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94" name="Freeform 4794"/>
          <p:cNvSpPr/>
          <p:nvPr/>
        </p:nvSpPr>
        <p:spPr>
          <a:xfrm rot="0" flipH="0" flipV="0">
            <a:off x="4433942" y="5464440"/>
            <a:ext cx="109323" cy="203363"/>
          </a:xfrm>
          <a:custGeom>
            <a:pathLst>
              <a:path w="3769784" h="7012517">
                <a:moveTo>
                  <a:pt x="810684" y="6970183"/>
                </a:moveTo>
                <a:cubicBezTo>
                  <a:pt x="717550" y="6953250"/>
                  <a:pt x="622300" y="6904567"/>
                  <a:pt x="524934" y="6824133"/>
                </a:cubicBezTo>
                <a:cubicBezTo>
                  <a:pt x="427567" y="6743700"/>
                  <a:pt x="342900" y="6650567"/>
                  <a:pt x="270934" y="6544733"/>
                </a:cubicBezTo>
                <a:cubicBezTo>
                  <a:pt x="198967" y="6438900"/>
                  <a:pt x="150284" y="6343650"/>
                  <a:pt x="124884" y="6258983"/>
                </a:cubicBezTo>
                <a:cubicBezTo>
                  <a:pt x="124884" y="6242050"/>
                  <a:pt x="114300" y="6220883"/>
                  <a:pt x="93134" y="6195483"/>
                </a:cubicBezTo>
                <a:cubicBezTo>
                  <a:pt x="71967" y="6170083"/>
                  <a:pt x="61384" y="6157383"/>
                  <a:pt x="61384" y="6157383"/>
                </a:cubicBezTo>
                <a:cubicBezTo>
                  <a:pt x="27517" y="6131983"/>
                  <a:pt x="8467" y="6019800"/>
                  <a:pt x="4234" y="5820833"/>
                </a:cubicBezTo>
                <a:cubicBezTo>
                  <a:pt x="0" y="5621867"/>
                  <a:pt x="10584" y="5399617"/>
                  <a:pt x="35984" y="5154083"/>
                </a:cubicBezTo>
                <a:cubicBezTo>
                  <a:pt x="61384" y="4908550"/>
                  <a:pt x="91017" y="4713817"/>
                  <a:pt x="124884" y="4569883"/>
                </a:cubicBezTo>
                <a:cubicBezTo>
                  <a:pt x="167217" y="4434417"/>
                  <a:pt x="230717" y="4250267"/>
                  <a:pt x="315384" y="4017433"/>
                </a:cubicBezTo>
                <a:cubicBezTo>
                  <a:pt x="400050" y="3784600"/>
                  <a:pt x="472017" y="3575050"/>
                  <a:pt x="531284" y="3388783"/>
                </a:cubicBezTo>
                <a:lnTo>
                  <a:pt x="874184" y="2652183"/>
                </a:lnTo>
                <a:lnTo>
                  <a:pt x="366184" y="2512483"/>
                </a:lnTo>
                <a:cubicBezTo>
                  <a:pt x="306917" y="2495550"/>
                  <a:pt x="258234" y="2461683"/>
                  <a:pt x="220134" y="2410883"/>
                </a:cubicBezTo>
                <a:cubicBezTo>
                  <a:pt x="182034" y="2360083"/>
                  <a:pt x="162984" y="2317750"/>
                  <a:pt x="162984" y="2283883"/>
                </a:cubicBezTo>
                <a:cubicBezTo>
                  <a:pt x="162984" y="2216150"/>
                  <a:pt x="201084" y="2133600"/>
                  <a:pt x="277284" y="2036233"/>
                </a:cubicBezTo>
                <a:cubicBezTo>
                  <a:pt x="353484" y="1938867"/>
                  <a:pt x="408517" y="1890183"/>
                  <a:pt x="442384" y="1890183"/>
                </a:cubicBezTo>
                <a:cubicBezTo>
                  <a:pt x="484717" y="1898650"/>
                  <a:pt x="563034" y="1902883"/>
                  <a:pt x="677334" y="1902883"/>
                </a:cubicBezTo>
                <a:cubicBezTo>
                  <a:pt x="791634" y="1902883"/>
                  <a:pt x="903817" y="1898650"/>
                  <a:pt x="1013884" y="1890183"/>
                </a:cubicBezTo>
                <a:cubicBezTo>
                  <a:pt x="1123950" y="1881717"/>
                  <a:pt x="1191684" y="1873250"/>
                  <a:pt x="1217084" y="1864783"/>
                </a:cubicBezTo>
                <a:cubicBezTo>
                  <a:pt x="1250950" y="1847850"/>
                  <a:pt x="1284817" y="1824567"/>
                  <a:pt x="1318684" y="1794933"/>
                </a:cubicBezTo>
                <a:cubicBezTo>
                  <a:pt x="1352550" y="1765300"/>
                  <a:pt x="1377950" y="1720850"/>
                  <a:pt x="1394884" y="1661583"/>
                </a:cubicBezTo>
                <a:cubicBezTo>
                  <a:pt x="1437217" y="1568450"/>
                  <a:pt x="1475317" y="1481667"/>
                  <a:pt x="1509184" y="1401233"/>
                </a:cubicBezTo>
                <a:cubicBezTo>
                  <a:pt x="1543050" y="1320800"/>
                  <a:pt x="1589617" y="1229783"/>
                  <a:pt x="1648884" y="1128183"/>
                </a:cubicBezTo>
                <a:cubicBezTo>
                  <a:pt x="1708150" y="1018117"/>
                  <a:pt x="1756834" y="924983"/>
                  <a:pt x="1794934" y="848783"/>
                </a:cubicBezTo>
                <a:cubicBezTo>
                  <a:pt x="1833034" y="772583"/>
                  <a:pt x="1894417" y="666750"/>
                  <a:pt x="1979084" y="531283"/>
                </a:cubicBezTo>
                <a:cubicBezTo>
                  <a:pt x="2021417" y="472017"/>
                  <a:pt x="2067984" y="400050"/>
                  <a:pt x="2118784" y="315383"/>
                </a:cubicBezTo>
                <a:cubicBezTo>
                  <a:pt x="2169584" y="230717"/>
                  <a:pt x="2233084" y="158750"/>
                  <a:pt x="2309284" y="99483"/>
                </a:cubicBezTo>
                <a:cubicBezTo>
                  <a:pt x="2385484" y="31750"/>
                  <a:pt x="2463800" y="0"/>
                  <a:pt x="2544234" y="4233"/>
                </a:cubicBezTo>
                <a:cubicBezTo>
                  <a:pt x="2624667" y="8467"/>
                  <a:pt x="2728384" y="65617"/>
                  <a:pt x="2855384" y="175683"/>
                </a:cubicBezTo>
                <a:cubicBezTo>
                  <a:pt x="2923117" y="260350"/>
                  <a:pt x="2961217" y="323850"/>
                  <a:pt x="2969684" y="366183"/>
                </a:cubicBezTo>
                <a:cubicBezTo>
                  <a:pt x="2978150" y="408517"/>
                  <a:pt x="2944284" y="488950"/>
                  <a:pt x="2868084" y="607483"/>
                </a:cubicBezTo>
                <a:cubicBezTo>
                  <a:pt x="2800350" y="751417"/>
                  <a:pt x="2722034" y="895350"/>
                  <a:pt x="2633134" y="1039283"/>
                </a:cubicBezTo>
                <a:cubicBezTo>
                  <a:pt x="2544234" y="1183217"/>
                  <a:pt x="2461684" y="1327150"/>
                  <a:pt x="2385484" y="1471083"/>
                </a:cubicBezTo>
                <a:cubicBezTo>
                  <a:pt x="2250017" y="1657350"/>
                  <a:pt x="2224617" y="1763183"/>
                  <a:pt x="2309284" y="1788583"/>
                </a:cubicBezTo>
                <a:cubicBezTo>
                  <a:pt x="2393950" y="1813983"/>
                  <a:pt x="2631017" y="1797050"/>
                  <a:pt x="3020484" y="1737783"/>
                </a:cubicBezTo>
                <a:cubicBezTo>
                  <a:pt x="3266017" y="1695450"/>
                  <a:pt x="3443817" y="1706033"/>
                  <a:pt x="3553884" y="1769533"/>
                </a:cubicBezTo>
                <a:cubicBezTo>
                  <a:pt x="3663950" y="1833033"/>
                  <a:pt x="3727450" y="1936750"/>
                  <a:pt x="3744384" y="2080683"/>
                </a:cubicBezTo>
                <a:cubicBezTo>
                  <a:pt x="3769784" y="2283883"/>
                  <a:pt x="3748617" y="2406650"/>
                  <a:pt x="3680884" y="2448983"/>
                </a:cubicBezTo>
                <a:cubicBezTo>
                  <a:pt x="3613150" y="2491317"/>
                  <a:pt x="3418417" y="2512483"/>
                  <a:pt x="3096684" y="2512483"/>
                </a:cubicBezTo>
                <a:cubicBezTo>
                  <a:pt x="2893484" y="2546350"/>
                  <a:pt x="2719917" y="2565400"/>
                  <a:pt x="2575984" y="2569633"/>
                </a:cubicBezTo>
                <a:cubicBezTo>
                  <a:pt x="2432050" y="2573867"/>
                  <a:pt x="2326217" y="2575983"/>
                  <a:pt x="2258484" y="2575983"/>
                </a:cubicBezTo>
                <a:cubicBezTo>
                  <a:pt x="2148417" y="2584450"/>
                  <a:pt x="2076450" y="2588683"/>
                  <a:pt x="2042584" y="2588683"/>
                </a:cubicBezTo>
                <a:cubicBezTo>
                  <a:pt x="2008717" y="2588683"/>
                  <a:pt x="1957917" y="2597150"/>
                  <a:pt x="1890184" y="2614083"/>
                </a:cubicBezTo>
                <a:cubicBezTo>
                  <a:pt x="1822450" y="2631017"/>
                  <a:pt x="1773767" y="2658533"/>
                  <a:pt x="1744134" y="2696633"/>
                </a:cubicBezTo>
                <a:cubicBezTo>
                  <a:pt x="1714500" y="2734733"/>
                  <a:pt x="1682750" y="2787650"/>
                  <a:pt x="1648884" y="2855383"/>
                </a:cubicBezTo>
                <a:cubicBezTo>
                  <a:pt x="1615017" y="2889250"/>
                  <a:pt x="1564217" y="2978150"/>
                  <a:pt x="1496484" y="3122083"/>
                </a:cubicBezTo>
                <a:cubicBezTo>
                  <a:pt x="1428750" y="3266017"/>
                  <a:pt x="1344084" y="3422650"/>
                  <a:pt x="1242484" y="3591983"/>
                </a:cubicBezTo>
                <a:cubicBezTo>
                  <a:pt x="1123950" y="3947583"/>
                  <a:pt x="1022350" y="4301067"/>
                  <a:pt x="937684" y="4652433"/>
                </a:cubicBezTo>
                <a:cubicBezTo>
                  <a:pt x="853017" y="5003800"/>
                  <a:pt x="785284" y="5344583"/>
                  <a:pt x="734484" y="5674783"/>
                </a:cubicBezTo>
                <a:cubicBezTo>
                  <a:pt x="700617" y="5886450"/>
                  <a:pt x="704850" y="6032500"/>
                  <a:pt x="747184" y="6112933"/>
                </a:cubicBezTo>
                <a:cubicBezTo>
                  <a:pt x="789517" y="6193367"/>
                  <a:pt x="899584" y="6242050"/>
                  <a:pt x="1077384" y="6258983"/>
                </a:cubicBezTo>
                <a:cubicBezTo>
                  <a:pt x="1170517" y="6267450"/>
                  <a:pt x="1320800" y="6265333"/>
                  <a:pt x="1528234" y="6252633"/>
                </a:cubicBezTo>
                <a:cubicBezTo>
                  <a:pt x="1735667" y="6239933"/>
                  <a:pt x="1898650" y="6216650"/>
                  <a:pt x="2017184" y="6182783"/>
                </a:cubicBezTo>
                <a:cubicBezTo>
                  <a:pt x="2110317" y="6140450"/>
                  <a:pt x="2207684" y="6096000"/>
                  <a:pt x="2309284" y="6049433"/>
                </a:cubicBezTo>
                <a:cubicBezTo>
                  <a:pt x="2410884" y="6002867"/>
                  <a:pt x="2504017" y="5954183"/>
                  <a:pt x="2588684" y="5903383"/>
                </a:cubicBezTo>
                <a:cubicBezTo>
                  <a:pt x="2664884" y="5861050"/>
                  <a:pt x="2741084" y="5816600"/>
                  <a:pt x="2817284" y="5770033"/>
                </a:cubicBezTo>
                <a:cubicBezTo>
                  <a:pt x="2893484" y="5723467"/>
                  <a:pt x="2931584" y="5700183"/>
                  <a:pt x="2931584" y="5700183"/>
                </a:cubicBezTo>
                <a:cubicBezTo>
                  <a:pt x="2973917" y="5632450"/>
                  <a:pt x="3020484" y="5611283"/>
                  <a:pt x="3071284" y="5636683"/>
                </a:cubicBezTo>
                <a:cubicBezTo>
                  <a:pt x="3122084" y="5662083"/>
                  <a:pt x="3164417" y="5725583"/>
                  <a:pt x="3198284" y="5827183"/>
                </a:cubicBezTo>
                <a:cubicBezTo>
                  <a:pt x="3198284" y="5928783"/>
                  <a:pt x="3177117" y="6034617"/>
                  <a:pt x="3134784" y="6144683"/>
                </a:cubicBezTo>
                <a:cubicBezTo>
                  <a:pt x="3092450" y="6254750"/>
                  <a:pt x="2935817" y="6385983"/>
                  <a:pt x="2664884" y="6538383"/>
                </a:cubicBezTo>
                <a:cubicBezTo>
                  <a:pt x="2283884" y="6775450"/>
                  <a:pt x="1934634" y="6917267"/>
                  <a:pt x="1617134" y="6963833"/>
                </a:cubicBezTo>
                <a:cubicBezTo>
                  <a:pt x="1299634" y="7010400"/>
                  <a:pt x="1030817" y="7012517"/>
                  <a:pt x="810684" y="6970183"/>
                </a:cubicBezTo>
                <a:close/>
                <a:moveTo>
                  <a:pt x="-1373716" y="7059083"/>
                </a:moveTo>
              </a:path>
            </a:pathLst>
          </a:custGeom>
          <a:solidFill>
            <a:srgbClr val="FFFFFF">
              <a:alpha val="100000"/>
            </a:srgbClr>
          </a:solidFill>
          <a:ln w="36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95" name="Freeform 4795"/>
          <p:cNvSpPr/>
          <p:nvPr/>
        </p:nvSpPr>
        <p:spPr>
          <a:xfrm rot="0" flipH="0" flipV="0">
            <a:off x="4543879" y="5526989"/>
            <a:ext cx="152599" cy="134306"/>
          </a:xfrm>
          <a:custGeom>
            <a:pathLst>
              <a:path w="5262034" h="4631267">
                <a:moveTo>
                  <a:pt x="309034" y="4445000"/>
                </a:moveTo>
                <a:cubicBezTo>
                  <a:pt x="275167" y="4377267"/>
                  <a:pt x="232834" y="4324350"/>
                  <a:pt x="182034" y="4286250"/>
                </a:cubicBezTo>
                <a:cubicBezTo>
                  <a:pt x="131234" y="4248150"/>
                  <a:pt x="105834" y="4212167"/>
                  <a:pt x="105834" y="4178300"/>
                </a:cubicBezTo>
                <a:cubicBezTo>
                  <a:pt x="105834" y="4144434"/>
                  <a:pt x="103717" y="4108450"/>
                  <a:pt x="99484" y="4070350"/>
                </a:cubicBezTo>
                <a:cubicBezTo>
                  <a:pt x="95250" y="4032250"/>
                  <a:pt x="76200" y="3996267"/>
                  <a:pt x="42334" y="3962400"/>
                </a:cubicBezTo>
                <a:cubicBezTo>
                  <a:pt x="0" y="3911600"/>
                  <a:pt x="4234" y="3795184"/>
                  <a:pt x="55034" y="3613150"/>
                </a:cubicBezTo>
                <a:cubicBezTo>
                  <a:pt x="105834" y="3431117"/>
                  <a:pt x="190500" y="3206750"/>
                  <a:pt x="309034" y="2940050"/>
                </a:cubicBezTo>
                <a:cubicBezTo>
                  <a:pt x="427567" y="2673350"/>
                  <a:pt x="567267" y="2391834"/>
                  <a:pt x="728134" y="2095500"/>
                </a:cubicBezTo>
                <a:cubicBezTo>
                  <a:pt x="795867" y="2027767"/>
                  <a:pt x="863600" y="1938867"/>
                  <a:pt x="931334" y="1828800"/>
                </a:cubicBezTo>
                <a:cubicBezTo>
                  <a:pt x="999067" y="1718734"/>
                  <a:pt x="1049867" y="1646767"/>
                  <a:pt x="1083734" y="1612900"/>
                </a:cubicBezTo>
                <a:cubicBezTo>
                  <a:pt x="1083734" y="1579034"/>
                  <a:pt x="1096434" y="1547284"/>
                  <a:pt x="1121834" y="1517650"/>
                </a:cubicBezTo>
                <a:cubicBezTo>
                  <a:pt x="1147234" y="1488017"/>
                  <a:pt x="1176867" y="1473200"/>
                  <a:pt x="1210734" y="1473200"/>
                </a:cubicBezTo>
                <a:lnTo>
                  <a:pt x="1210734" y="1397000"/>
                </a:lnTo>
                <a:cubicBezTo>
                  <a:pt x="1210734" y="1354667"/>
                  <a:pt x="1250950" y="1282700"/>
                  <a:pt x="1331384" y="1181100"/>
                </a:cubicBezTo>
                <a:cubicBezTo>
                  <a:pt x="1411817" y="1079500"/>
                  <a:pt x="1511300" y="967317"/>
                  <a:pt x="1629834" y="844550"/>
                </a:cubicBezTo>
                <a:cubicBezTo>
                  <a:pt x="1748367" y="721784"/>
                  <a:pt x="1871134" y="603250"/>
                  <a:pt x="1998134" y="488950"/>
                </a:cubicBezTo>
                <a:cubicBezTo>
                  <a:pt x="2125134" y="374650"/>
                  <a:pt x="2230967" y="292100"/>
                  <a:pt x="2315634" y="241300"/>
                </a:cubicBezTo>
                <a:cubicBezTo>
                  <a:pt x="2493434" y="122767"/>
                  <a:pt x="2677584" y="50800"/>
                  <a:pt x="2868084" y="25400"/>
                </a:cubicBezTo>
                <a:cubicBezTo>
                  <a:pt x="3058584" y="0"/>
                  <a:pt x="3221567" y="42334"/>
                  <a:pt x="3357034" y="152400"/>
                </a:cubicBezTo>
                <a:cubicBezTo>
                  <a:pt x="3382434" y="177800"/>
                  <a:pt x="3424767" y="220134"/>
                  <a:pt x="3484034" y="279400"/>
                </a:cubicBezTo>
                <a:cubicBezTo>
                  <a:pt x="3543300" y="338667"/>
                  <a:pt x="3613150" y="404284"/>
                  <a:pt x="3693584" y="476250"/>
                </a:cubicBezTo>
                <a:cubicBezTo>
                  <a:pt x="3774017" y="548217"/>
                  <a:pt x="3856567" y="622300"/>
                  <a:pt x="3941234" y="698500"/>
                </a:cubicBezTo>
                <a:lnTo>
                  <a:pt x="4411134" y="1117600"/>
                </a:lnTo>
                <a:lnTo>
                  <a:pt x="4182534" y="1752600"/>
                </a:lnTo>
                <a:cubicBezTo>
                  <a:pt x="4072467" y="2091267"/>
                  <a:pt x="4044950" y="2387600"/>
                  <a:pt x="4099984" y="2641600"/>
                </a:cubicBezTo>
                <a:cubicBezTo>
                  <a:pt x="4155017" y="2895600"/>
                  <a:pt x="4237567" y="3115734"/>
                  <a:pt x="4347634" y="3302000"/>
                </a:cubicBezTo>
                <a:cubicBezTo>
                  <a:pt x="4389967" y="3395134"/>
                  <a:pt x="4476750" y="3484034"/>
                  <a:pt x="4607984" y="3568700"/>
                </a:cubicBezTo>
                <a:cubicBezTo>
                  <a:pt x="4739217" y="3653367"/>
                  <a:pt x="4864100" y="3704167"/>
                  <a:pt x="4982634" y="3721100"/>
                </a:cubicBezTo>
                <a:cubicBezTo>
                  <a:pt x="5050367" y="3729567"/>
                  <a:pt x="5113867" y="3754967"/>
                  <a:pt x="5173134" y="3797300"/>
                </a:cubicBezTo>
                <a:cubicBezTo>
                  <a:pt x="5232400" y="3839634"/>
                  <a:pt x="5262034" y="3907367"/>
                  <a:pt x="5262034" y="4000500"/>
                </a:cubicBezTo>
                <a:cubicBezTo>
                  <a:pt x="5262034" y="4085167"/>
                  <a:pt x="5245100" y="4152900"/>
                  <a:pt x="5211234" y="4203700"/>
                </a:cubicBezTo>
                <a:cubicBezTo>
                  <a:pt x="5177367" y="4254500"/>
                  <a:pt x="5118100" y="4288367"/>
                  <a:pt x="5033434" y="4305300"/>
                </a:cubicBezTo>
                <a:cubicBezTo>
                  <a:pt x="4754034" y="4339167"/>
                  <a:pt x="4493684" y="4271434"/>
                  <a:pt x="4252384" y="4102100"/>
                </a:cubicBezTo>
                <a:cubicBezTo>
                  <a:pt x="4011084" y="3932767"/>
                  <a:pt x="3788834" y="3653367"/>
                  <a:pt x="3585634" y="3263900"/>
                </a:cubicBezTo>
                <a:cubicBezTo>
                  <a:pt x="3551767" y="3213100"/>
                  <a:pt x="3507317" y="3117850"/>
                  <a:pt x="3452284" y="2978150"/>
                </a:cubicBezTo>
                <a:cubicBezTo>
                  <a:pt x="3397250" y="2838450"/>
                  <a:pt x="3365500" y="2747434"/>
                  <a:pt x="3357034" y="2705100"/>
                </a:cubicBezTo>
                <a:cubicBezTo>
                  <a:pt x="3323167" y="2747434"/>
                  <a:pt x="3259667" y="2825750"/>
                  <a:pt x="3166534" y="2940050"/>
                </a:cubicBezTo>
                <a:cubicBezTo>
                  <a:pt x="3073400" y="3054350"/>
                  <a:pt x="3001434" y="3136900"/>
                  <a:pt x="2950634" y="3187700"/>
                </a:cubicBezTo>
                <a:cubicBezTo>
                  <a:pt x="2349500" y="3797300"/>
                  <a:pt x="1830917" y="4205817"/>
                  <a:pt x="1394884" y="4413250"/>
                </a:cubicBezTo>
                <a:cubicBezTo>
                  <a:pt x="958850" y="4620684"/>
                  <a:pt x="596900" y="4631267"/>
                  <a:pt x="309034" y="4445000"/>
                </a:cubicBezTo>
                <a:close/>
                <a:moveTo>
                  <a:pt x="-592666" y="4902200"/>
                </a:moveTo>
                <a:moveTo>
                  <a:pt x="766234" y="3733800"/>
                </a:moveTo>
                <a:cubicBezTo>
                  <a:pt x="766234" y="3793067"/>
                  <a:pt x="857250" y="3790950"/>
                  <a:pt x="1039284" y="3727450"/>
                </a:cubicBezTo>
                <a:cubicBezTo>
                  <a:pt x="1221317" y="3663950"/>
                  <a:pt x="1418167" y="3547534"/>
                  <a:pt x="1629834" y="3378200"/>
                </a:cubicBezTo>
                <a:cubicBezTo>
                  <a:pt x="1917700" y="3132667"/>
                  <a:pt x="2207684" y="2861734"/>
                  <a:pt x="2499784" y="2565400"/>
                </a:cubicBezTo>
                <a:cubicBezTo>
                  <a:pt x="2791884" y="2269067"/>
                  <a:pt x="3026834" y="1993900"/>
                  <a:pt x="3204634" y="1739900"/>
                </a:cubicBezTo>
                <a:lnTo>
                  <a:pt x="3484034" y="1282700"/>
                </a:lnTo>
                <a:cubicBezTo>
                  <a:pt x="3399367" y="1087967"/>
                  <a:pt x="3308350" y="954617"/>
                  <a:pt x="3210984" y="882650"/>
                </a:cubicBezTo>
                <a:cubicBezTo>
                  <a:pt x="3113617" y="810684"/>
                  <a:pt x="3031067" y="774700"/>
                  <a:pt x="2963334" y="774700"/>
                </a:cubicBezTo>
                <a:cubicBezTo>
                  <a:pt x="2853267" y="774700"/>
                  <a:pt x="2690284" y="876300"/>
                  <a:pt x="2474384" y="1079500"/>
                </a:cubicBezTo>
                <a:cubicBezTo>
                  <a:pt x="2258484" y="1282700"/>
                  <a:pt x="2027767" y="1553634"/>
                  <a:pt x="1782234" y="1892300"/>
                </a:cubicBezTo>
                <a:cubicBezTo>
                  <a:pt x="1536700" y="2230967"/>
                  <a:pt x="1303867" y="2603500"/>
                  <a:pt x="1083734" y="3009900"/>
                </a:cubicBezTo>
                <a:cubicBezTo>
                  <a:pt x="999067" y="3179234"/>
                  <a:pt x="924984" y="3342217"/>
                  <a:pt x="861484" y="3498850"/>
                </a:cubicBezTo>
                <a:cubicBezTo>
                  <a:pt x="797984" y="3655484"/>
                  <a:pt x="766234" y="3733800"/>
                  <a:pt x="766234" y="3733800"/>
                </a:cubicBezTo>
                <a:close/>
                <a:moveTo>
                  <a:pt x="118534" y="4902200"/>
                </a:moveTo>
              </a:path>
            </a:pathLst>
          </a:custGeom>
          <a:solidFill>
            <a:srgbClr val="FFFFFF">
              <a:alpha val="100000"/>
            </a:srgbClr>
          </a:solidFill>
          <a:ln w="36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96" name="Freeform 4796"/>
          <p:cNvSpPr/>
          <p:nvPr/>
        </p:nvSpPr>
        <p:spPr>
          <a:xfrm rot="0" flipH="0" flipV="0">
            <a:off x="4717839" y="5535829"/>
            <a:ext cx="110428" cy="122152"/>
          </a:xfrm>
          <a:custGeom>
            <a:pathLst>
              <a:path w="3807883" h="4212167">
                <a:moveTo>
                  <a:pt x="546100" y="4203700"/>
                </a:moveTo>
                <a:cubicBezTo>
                  <a:pt x="520700" y="4212167"/>
                  <a:pt x="478366" y="4207934"/>
                  <a:pt x="419100" y="4191000"/>
                </a:cubicBezTo>
                <a:cubicBezTo>
                  <a:pt x="359833" y="4174067"/>
                  <a:pt x="300566" y="4152900"/>
                  <a:pt x="241300" y="4127500"/>
                </a:cubicBezTo>
                <a:cubicBezTo>
                  <a:pt x="182033" y="4102100"/>
                  <a:pt x="143933" y="4080934"/>
                  <a:pt x="127000" y="4064000"/>
                </a:cubicBezTo>
                <a:cubicBezTo>
                  <a:pt x="93133" y="4030134"/>
                  <a:pt x="61383" y="3979334"/>
                  <a:pt x="31750" y="3911600"/>
                </a:cubicBezTo>
                <a:cubicBezTo>
                  <a:pt x="2116" y="3843867"/>
                  <a:pt x="0" y="3744384"/>
                  <a:pt x="25400" y="3613150"/>
                </a:cubicBezTo>
                <a:cubicBezTo>
                  <a:pt x="50800" y="3481917"/>
                  <a:pt x="135466" y="3310467"/>
                  <a:pt x="279400" y="3098800"/>
                </a:cubicBezTo>
                <a:cubicBezTo>
                  <a:pt x="321733" y="3014134"/>
                  <a:pt x="372533" y="2887134"/>
                  <a:pt x="431800" y="2717800"/>
                </a:cubicBezTo>
                <a:cubicBezTo>
                  <a:pt x="491066" y="2548467"/>
                  <a:pt x="552450" y="2368550"/>
                  <a:pt x="615950" y="2178050"/>
                </a:cubicBezTo>
                <a:cubicBezTo>
                  <a:pt x="679450" y="1987550"/>
                  <a:pt x="738716" y="1816100"/>
                  <a:pt x="793750" y="1663700"/>
                </a:cubicBezTo>
                <a:cubicBezTo>
                  <a:pt x="848783" y="1511300"/>
                  <a:pt x="889000" y="1405467"/>
                  <a:pt x="914400" y="1346200"/>
                </a:cubicBezTo>
                <a:cubicBezTo>
                  <a:pt x="931333" y="1202267"/>
                  <a:pt x="924983" y="1098550"/>
                  <a:pt x="895350" y="1035050"/>
                </a:cubicBezTo>
                <a:cubicBezTo>
                  <a:pt x="865716" y="971550"/>
                  <a:pt x="791633" y="935567"/>
                  <a:pt x="673100" y="927100"/>
                </a:cubicBezTo>
                <a:cubicBezTo>
                  <a:pt x="588433" y="927100"/>
                  <a:pt x="522816" y="918634"/>
                  <a:pt x="476250" y="901700"/>
                </a:cubicBezTo>
                <a:cubicBezTo>
                  <a:pt x="429683" y="884767"/>
                  <a:pt x="406400" y="800100"/>
                  <a:pt x="406400" y="647700"/>
                </a:cubicBezTo>
                <a:cubicBezTo>
                  <a:pt x="423333" y="529167"/>
                  <a:pt x="455083" y="446617"/>
                  <a:pt x="501650" y="400050"/>
                </a:cubicBezTo>
                <a:cubicBezTo>
                  <a:pt x="548216" y="353484"/>
                  <a:pt x="613833" y="300567"/>
                  <a:pt x="698500" y="241300"/>
                </a:cubicBezTo>
                <a:cubicBezTo>
                  <a:pt x="783166" y="198967"/>
                  <a:pt x="869950" y="169334"/>
                  <a:pt x="958850" y="152400"/>
                </a:cubicBezTo>
                <a:cubicBezTo>
                  <a:pt x="1047750" y="135467"/>
                  <a:pt x="1134533" y="131234"/>
                  <a:pt x="1219200" y="139700"/>
                </a:cubicBezTo>
                <a:cubicBezTo>
                  <a:pt x="1303866" y="148167"/>
                  <a:pt x="1371600" y="177800"/>
                  <a:pt x="1422400" y="228600"/>
                </a:cubicBezTo>
                <a:cubicBezTo>
                  <a:pt x="1481666" y="262467"/>
                  <a:pt x="1519766" y="336550"/>
                  <a:pt x="1536700" y="450850"/>
                </a:cubicBezTo>
                <a:cubicBezTo>
                  <a:pt x="1553633" y="565150"/>
                  <a:pt x="1564216" y="681567"/>
                  <a:pt x="1568450" y="800100"/>
                </a:cubicBezTo>
                <a:cubicBezTo>
                  <a:pt x="1572683" y="918634"/>
                  <a:pt x="1579033" y="1007534"/>
                  <a:pt x="1587500" y="1066800"/>
                </a:cubicBezTo>
                <a:cubicBezTo>
                  <a:pt x="1672166" y="999067"/>
                  <a:pt x="1788583" y="903817"/>
                  <a:pt x="1936750" y="781050"/>
                </a:cubicBezTo>
                <a:cubicBezTo>
                  <a:pt x="2084916" y="658284"/>
                  <a:pt x="2214033" y="541867"/>
                  <a:pt x="2324100" y="431800"/>
                </a:cubicBezTo>
                <a:cubicBezTo>
                  <a:pt x="2459566" y="338667"/>
                  <a:pt x="2620433" y="243417"/>
                  <a:pt x="2806700" y="146050"/>
                </a:cubicBezTo>
                <a:cubicBezTo>
                  <a:pt x="2992966" y="48684"/>
                  <a:pt x="3128433" y="0"/>
                  <a:pt x="3213100" y="0"/>
                </a:cubicBezTo>
                <a:cubicBezTo>
                  <a:pt x="3306233" y="0"/>
                  <a:pt x="3399366" y="23284"/>
                  <a:pt x="3492500" y="69850"/>
                </a:cubicBezTo>
                <a:cubicBezTo>
                  <a:pt x="3585633" y="116417"/>
                  <a:pt x="3649133" y="173567"/>
                  <a:pt x="3683000" y="241300"/>
                </a:cubicBezTo>
                <a:cubicBezTo>
                  <a:pt x="3767666" y="385234"/>
                  <a:pt x="3807883" y="512234"/>
                  <a:pt x="3803650" y="622300"/>
                </a:cubicBezTo>
                <a:cubicBezTo>
                  <a:pt x="3799416" y="732367"/>
                  <a:pt x="3750733" y="846667"/>
                  <a:pt x="3657600" y="965200"/>
                </a:cubicBezTo>
                <a:cubicBezTo>
                  <a:pt x="3572933" y="1075267"/>
                  <a:pt x="3469216" y="1151467"/>
                  <a:pt x="3346450" y="1193800"/>
                </a:cubicBezTo>
                <a:cubicBezTo>
                  <a:pt x="3223683" y="1236134"/>
                  <a:pt x="3145366" y="1257300"/>
                  <a:pt x="3111500" y="1257300"/>
                </a:cubicBezTo>
                <a:cubicBezTo>
                  <a:pt x="3060700" y="1257300"/>
                  <a:pt x="2997200" y="1219200"/>
                  <a:pt x="2921000" y="1143000"/>
                </a:cubicBezTo>
                <a:cubicBezTo>
                  <a:pt x="2844800" y="1066800"/>
                  <a:pt x="2802466" y="1003300"/>
                  <a:pt x="2794000" y="952500"/>
                </a:cubicBezTo>
                <a:cubicBezTo>
                  <a:pt x="2794000" y="927100"/>
                  <a:pt x="2741083" y="950384"/>
                  <a:pt x="2635250" y="1022350"/>
                </a:cubicBezTo>
                <a:cubicBezTo>
                  <a:pt x="2529416" y="1094317"/>
                  <a:pt x="2413000" y="1183217"/>
                  <a:pt x="2286000" y="1289050"/>
                </a:cubicBezTo>
                <a:cubicBezTo>
                  <a:pt x="2159000" y="1394884"/>
                  <a:pt x="2053166" y="1490134"/>
                  <a:pt x="1968500" y="1574800"/>
                </a:cubicBezTo>
                <a:cubicBezTo>
                  <a:pt x="1824566" y="1752600"/>
                  <a:pt x="1672166" y="1993900"/>
                  <a:pt x="1511300" y="2298700"/>
                </a:cubicBezTo>
                <a:cubicBezTo>
                  <a:pt x="1350433" y="2603500"/>
                  <a:pt x="1159933" y="2971800"/>
                  <a:pt x="939800" y="3403600"/>
                </a:cubicBezTo>
                <a:cubicBezTo>
                  <a:pt x="838200" y="3615267"/>
                  <a:pt x="766233" y="3795184"/>
                  <a:pt x="723900" y="3943350"/>
                </a:cubicBezTo>
                <a:cubicBezTo>
                  <a:pt x="681566" y="4091517"/>
                  <a:pt x="622300" y="4178300"/>
                  <a:pt x="546100" y="4203700"/>
                </a:cubicBezTo>
                <a:close/>
                <a:moveTo>
                  <a:pt x="-1104900" y="4597400"/>
                </a:moveTo>
              </a:path>
            </a:pathLst>
          </a:custGeom>
          <a:solidFill>
            <a:srgbClr val="FFFFFF">
              <a:alpha val="100000"/>
            </a:srgbClr>
          </a:solidFill>
          <a:ln w="36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97" name="Freeform 4797"/>
          <p:cNvSpPr/>
          <p:nvPr/>
        </p:nvSpPr>
        <p:spPr>
          <a:xfrm rot="0" flipH="0" flipV="0">
            <a:off x="4854847" y="5535706"/>
            <a:ext cx="101282" cy="121907"/>
          </a:xfrm>
          <a:custGeom>
            <a:pathLst>
              <a:path w="3492500" h="4203700">
                <a:moveTo>
                  <a:pt x="939800" y="4195233"/>
                </a:moveTo>
                <a:cubicBezTo>
                  <a:pt x="872066" y="4203700"/>
                  <a:pt x="776816" y="4165600"/>
                  <a:pt x="654050" y="4080933"/>
                </a:cubicBezTo>
                <a:cubicBezTo>
                  <a:pt x="531283" y="3996267"/>
                  <a:pt x="419100" y="3898900"/>
                  <a:pt x="317500" y="3788833"/>
                </a:cubicBezTo>
                <a:cubicBezTo>
                  <a:pt x="258233" y="3695700"/>
                  <a:pt x="203200" y="3556000"/>
                  <a:pt x="152400" y="3369733"/>
                </a:cubicBezTo>
                <a:cubicBezTo>
                  <a:pt x="101600" y="3183467"/>
                  <a:pt x="63500" y="2976033"/>
                  <a:pt x="38100" y="2747433"/>
                </a:cubicBezTo>
                <a:cubicBezTo>
                  <a:pt x="12700" y="2518833"/>
                  <a:pt x="0" y="2298700"/>
                  <a:pt x="0" y="2087033"/>
                </a:cubicBezTo>
                <a:cubicBezTo>
                  <a:pt x="8466" y="1875367"/>
                  <a:pt x="31750" y="1640417"/>
                  <a:pt x="69850" y="1382183"/>
                </a:cubicBezTo>
                <a:cubicBezTo>
                  <a:pt x="107950" y="1123950"/>
                  <a:pt x="146050" y="884767"/>
                  <a:pt x="184150" y="664633"/>
                </a:cubicBezTo>
                <a:cubicBezTo>
                  <a:pt x="222250" y="444500"/>
                  <a:pt x="249766" y="296333"/>
                  <a:pt x="266700" y="220133"/>
                </a:cubicBezTo>
                <a:cubicBezTo>
                  <a:pt x="342900" y="135467"/>
                  <a:pt x="416983" y="76200"/>
                  <a:pt x="488950" y="42333"/>
                </a:cubicBezTo>
                <a:cubicBezTo>
                  <a:pt x="560916" y="8467"/>
                  <a:pt x="626533" y="0"/>
                  <a:pt x="685800" y="16933"/>
                </a:cubicBezTo>
                <a:cubicBezTo>
                  <a:pt x="745066" y="33867"/>
                  <a:pt x="800100" y="80433"/>
                  <a:pt x="850900" y="156633"/>
                </a:cubicBezTo>
                <a:cubicBezTo>
                  <a:pt x="969433" y="215900"/>
                  <a:pt x="1026583" y="309033"/>
                  <a:pt x="1022350" y="436033"/>
                </a:cubicBezTo>
                <a:cubicBezTo>
                  <a:pt x="1018116" y="563033"/>
                  <a:pt x="977900" y="711200"/>
                  <a:pt x="901700" y="880533"/>
                </a:cubicBezTo>
                <a:cubicBezTo>
                  <a:pt x="901700" y="922867"/>
                  <a:pt x="893233" y="980017"/>
                  <a:pt x="876300" y="1051983"/>
                </a:cubicBezTo>
                <a:cubicBezTo>
                  <a:pt x="859366" y="1123950"/>
                  <a:pt x="842433" y="1189567"/>
                  <a:pt x="825500" y="1248833"/>
                </a:cubicBezTo>
                <a:cubicBezTo>
                  <a:pt x="757766" y="1367367"/>
                  <a:pt x="719666" y="1473200"/>
                  <a:pt x="711200" y="1566333"/>
                </a:cubicBezTo>
                <a:cubicBezTo>
                  <a:pt x="711200" y="1651000"/>
                  <a:pt x="723900" y="1748367"/>
                  <a:pt x="749300" y="1858433"/>
                </a:cubicBezTo>
                <a:cubicBezTo>
                  <a:pt x="774700" y="1968500"/>
                  <a:pt x="753533" y="2070100"/>
                  <a:pt x="685800" y="2163233"/>
                </a:cubicBezTo>
                <a:lnTo>
                  <a:pt x="685800" y="2150533"/>
                </a:lnTo>
                <a:cubicBezTo>
                  <a:pt x="677333" y="2209800"/>
                  <a:pt x="675216" y="2311400"/>
                  <a:pt x="679450" y="2455333"/>
                </a:cubicBezTo>
                <a:cubicBezTo>
                  <a:pt x="683683" y="2599267"/>
                  <a:pt x="696383" y="2741083"/>
                  <a:pt x="717550" y="2880783"/>
                </a:cubicBezTo>
                <a:cubicBezTo>
                  <a:pt x="738716" y="3020483"/>
                  <a:pt x="770466" y="3119967"/>
                  <a:pt x="812800" y="3179233"/>
                </a:cubicBezTo>
                <a:cubicBezTo>
                  <a:pt x="821266" y="3255433"/>
                  <a:pt x="865716" y="3291417"/>
                  <a:pt x="946150" y="3287183"/>
                </a:cubicBezTo>
                <a:cubicBezTo>
                  <a:pt x="1026583" y="3282950"/>
                  <a:pt x="1130300" y="3225800"/>
                  <a:pt x="1257300" y="3115733"/>
                </a:cubicBezTo>
                <a:cubicBezTo>
                  <a:pt x="1358900" y="3014133"/>
                  <a:pt x="1475316" y="2887133"/>
                  <a:pt x="1606550" y="2734733"/>
                </a:cubicBezTo>
                <a:cubicBezTo>
                  <a:pt x="1737783" y="2582333"/>
                  <a:pt x="1860550" y="2425700"/>
                  <a:pt x="1974850" y="2264833"/>
                </a:cubicBezTo>
                <a:cubicBezTo>
                  <a:pt x="2089150" y="2103967"/>
                  <a:pt x="2182283" y="1964267"/>
                  <a:pt x="2254250" y="1845733"/>
                </a:cubicBezTo>
                <a:cubicBezTo>
                  <a:pt x="2326216" y="1727200"/>
                  <a:pt x="2353733" y="1651000"/>
                  <a:pt x="2336800" y="1617133"/>
                </a:cubicBezTo>
                <a:cubicBezTo>
                  <a:pt x="2302933" y="1549400"/>
                  <a:pt x="2321983" y="1492250"/>
                  <a:pt x="2393950" y="1445683"/>
                </a:cubicBezTo>
                <a:cubicBezTo>
                  <a:pt x="2465916" y="1399117"/>
                  <a:pt x="2527300" y="1354667"/>
                  <a:pt x="2578100" y="1312333"/>
                </a:cubicBezTo>
                <a:cubicBezTo>
                  <a:pt x="2620433" y="1261533"/>
                  <a:pt x="2645833" y="1208617"/>
                  <a:pt x="2654300" y="1153583"/>
                </a:cubicBezTo>
                <a:cubicBezTo>
                  <a:pt x="2662766" y="1098550"/>
                  <a:pt x="2683933" y="1041400"/>
                  <a:pt x="2717800" y="982133"/>
                </a:cubicBezTo>
                <a:cubicBezTo>
                  <a:pt x="2760133" y="939800"/>
                  <a:pt x="2794000" y="880533"/>
                  <a:pt x="2819400" y="804333"/>
                </a:cubicBezTo>
                <a:cubicBezTo>
                  <a:pt x="2794000" y="745067"/>
                  <a:pt x="2813050" y="692150"/>
                  <a:pt x="2876550" y="645583"/>
                </a:cubicBezTo>
                <a:cubicBezTo>
                  <a:pt x="2940050" y="599017"/>
                  <a:pt x="2980266" y="550333"/>
                  <a:pt x="2997200" y="499533"/>
                </a:cubicBezTo>
                <a:cubicBezTo>
                  <a:pt x="3014133" y="414867"/>
                  <a:pt x="3045883" y="355600"/>
                  <a:pt x="3092450" y="321733"/>
                </a:cubicBezTo>
                <a:cubicBezTo>
                  <a:pt x="3139016" y="287867"/>
                  <a:pt x="3191933" y="277283"/>
                  <a:pt x="3251200" y="289983"/>
                </a:cubicBezTo>
                <a:cubicBezTo>
                  <a:pt x="3310466" y="302683"/>
                  <a:pt x="3363383" y="332317"/>
                  <a:pt x="3409950" y="378883"/>
                </a:cubicBezTo>
                <a:cubicBezTo>
                  <a:pt x="3456516" y="425450"/>
                  <a:pt x="3484033" y="491067"/>
                  <a:pt x="3492500" y="575733"/>
                </a:cubicBezTo>
                <a:cubicBezTo>
                  <a:pt x="3492500" y="677333"/>
                  <a:pt x="3456516" y="825500"/>
                  <a:pt x="3384550" y="1020233"/>
                </a:cubicBezTo>
                <a:cubicBezTo>
                  <a:pt x="3312583" y="1214967"/>
                  <a:pt x="3221566" y="1422400"/>
                  <a:pt x="3111500" y="1642533"/>
                </a:cubicBezTo>
                <a:cubicBezTo>
                  <a:pt x="3001433" y="1862667"/>
                  <a:pt x="2882900" y="2061633"/>
                  <a:pt x="2755900" y="2239433"/>
                </a:cubicBezTo>
                <a:cubicBezTo>
                  <a:pt x="2713566" y="2307167"/>
                  <a:pt x="2675466" y="2374900"/>
                  <a:pt x="2641600" y="2442633"/>
                </a:cubicBezTo>
                <a:cubicBezTo>
                  <a:pt x="2607733" y="2510367"/>
                  <a:pt x="2554816" y="2599267"/>
                  <a:pt x="2482850" y="2709333"/>
                </a:cubicBezTo>
                <a:cubicBezTo>
                  <a:pt x="2410883" y="2819400"/>
                  <a:pt x="2290233" y="2980267"/>
                  <a:pt x="2120900" y="3191933"/>
                </a:cubicBezTo>
                <a:cubicBezTo>
                  <a:pt x="2053166" y="3259667"/>
                  <a:pt x="1985433" y="3329517"/>
                  <a:pt x="1917700" y="3401483"/>
                </a:cubicBezTo>
                <a:cubicBezTo>
                  <a:pt x="1849966" y="3473450"/>
                  <a:pt x="1782233" y="3539067"/>
                  <a:pt x="1714500" y="3598333"/>
                </a:cubicBezTo>
                <a:cubicBezTo>
                  <a:pt x="1553633" y="3784600"/>
                  <a:pt x="1413933" y="3928533"/>
                  <a:pt x="1295400" y="4030133"/>
                </a:cubicBezTo>
                <a:cubicBezTo>
                  <a:pt x="1176866" y="4131733"/>
                  <a:pt x="1058333" y="4186767"/>
                  <a:pt x="939800" y="4195233"/>
                </a:cubicBezTo>
                <a:close/>
                <a:moveTo>
                  <a:pt x="-1244600" y="4601633"/>
                </a:moveTo>
              </a:path>
            </a:pathLst>
          </a:custGeom>
          <a:solidFill>
            <a:srgbClr val="FFFFFF">
              <a:alpha val="100000"/>
            </a:srgbClr>
          </a:solidFill>
          <a:ln w="36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98" name="Freeform 4798"/>
          <p:cNvSpPr/>
          <p:nvPr/>
        </p:nvSpPr>
        <p:spPr>
          <a:xfrm rot="0" flipH="0" flipV="0">
            <a:off x="4970125" y="5470640"/>
            <a:ext cx="64329" cy="187341"/>
          </a:xfrm>
          <a:custGeom>
            <a:pathLst>
              <a:path w="2218266" h="6460067">
                <a:moveTo>
                  <a:pt x="482600" y="6451600"/>
                </a:moveTo>
                <a:cubicBezTo>
                  <a:pt x="355600" y="6434667"/>
                  <a:pt x="247650" y="6343650"/>
                  <a:pt x="158750" y="6178550"/>
                </a:cubicBezTo>
                <a:cubicBezTo>
                  <a:pt x="69850" y="6013450"/>
                  <a:pt x="16933" y="5863167"/>
                  <a:pt x="0" y="5727700"/>
                </a:cubicBezTo>
                <a:cubicBezTo>
                  <a:pt x="8466" y="5659967"/>
                  <a:pt x="19050" y="5562600"/>
                  <a:pt x="31750" y="5435600"/>
                </a:cubicBezTo>
                <a:cubicBezTo>
                  <a:pt x="44450" y="5308600"/>
                  <a:pt x="59266" y="5177367"/>
                  <a:pt x="76200" y="5041900"/>
                </a:cubicBezTo>
                <a:cubicBezTo>
                  <a:pt x="110066" y="4881034"/>
                  <a:pt x="156633" y="4684184"/>
                  <a:pt x="215900" y="4451350"/>
                </a:cubicBezTo>
                <a:cubicBezTo>
                  <a:pt x="275166" y="4218517"/>
                  <a:pt x="336550" y="3983567"/>
                  <a:pt x="400050" y="3746500"/>
                </a:cubicBezTo>
                <a:cubicBezTo>
                  <a:pt x="463550" y="3509434"/>
                  <a:pt x="520700" y="3306234"/>
                  <a:pt x="571500" y="3136900"/>
                </a:cubicBezTo>
                <a:cubicBezTo>
                  <a:pt x="622300" y="2967567"/>
                  <a:pt x="656166" y="2865967"/>
                  <a:pt x="673100" y="2832100"/>
                </a:cubicBezTo>
                <a:cubicBezTo>
                  <a:pt x="715433" y="2764367"/>
                  <a:pt x="783166" y="2747434"/>
                  <a:pt x="876300" y="2781300"/>
                </a:cubicBezTo>
                <a:cubicBezTo>
                  <a:pt x="969433" y="2815167"/>
                  <a:pt x="1045633" y="2865967"/>
                  <a:pt x="1104900" y="2933700"/>
                </a:cubicBezTo>
                <a:cubicBezTo>
                  <a:pt x="1155700" y="3001434"/>
                  <a:pt x="1187450" y="3081867"/>
                  <a:pt x="1200150" y="3175000"/>
                </a:cubicBezTo>
                <a:cubicBezTo>
                  <a:pt x="1212850" y="3268134"/>
                  <a:pt x="1200150" y="3403600"/>
                  <a:pt x="1162050" y="3581400"/>
                </a:cubicBezTo>
                <a:cubicBezTo>
                  <a:pt x="1123950" y="3759200"/>
                  <a:pt x="1054100" y="4021667"/>
                  <a:pt x="952500" y="4368800"/>
                </a:cubicBezTo>
                <a:cubicBezTo>
                  <a:pt x="859366" y="4707467"/>
                  <a:pt x="789516" y="4980517"/>
                  <a:pt x="742950" y="5187950"/>
                </a:cubicBezTo>
                <a:cubicBezTo>
                  <a:pt x="696383" y="5395384"/>
                  <a:pt x="677333" y="5613400"/>
                  <a:pt x="685800" y="5842000"/>
                </a:cubicBezTo>
                <a:cubicBezTo>
                  <a:pt x="651933" y="6129867"/>
                  <a:pt x="626533" y="6305550"/>
                  <a:pt x="609600" y="6369050"/>
                </a:cubicBezTo>
                <a:cubicBezTo>
                  <a:pt x="592666" y="6432550"/>
                  <a:pt x="550333" y="6460067"/>
                  <a:pt x="482600" y="6451600"/>
                </a:cubicBezTo>
                <a:close/>
                <a:moveTo>
                  <a:pt x="-1028700" y="6845300"/>
                </a:moveTo>
                <a:moveTo>
                  <a:pt x="1943100" y="1384300"/>
                </a:moveTo>
                <a:cubicBezTo>
                  <a:pt x="1909233" y="1409700"/>
                  <a:pt x="1877483" y="1420284"/>
                  <a:pt x="1847850" y="1416050"/>
                </a:cubicBezTo>
                <a:cubicBezTo>
                  <a:pt x="1818216" y="1411817"/>
                  <a:pt x="1769533" y="1388534"/>
                  <a:pt x="1701800" y="1346200"/>
                </a:cubicBezTo>
                <a:cubicBezTo>
                  <a:pt x="1642533" y="1337734"/>
                  <a:pt x="1568450" y="1297517"/>
                  <a:pt x="1479550" y="1225550"/>
                </a:cubicBezTo>
                <a:cubicBezTo>
                  <a:pt x="1390650" y="1153584"/>
                  <a:pt x="1314450" y="1077384"/>
                  <a:pt x="1250950" y="996950"/>
                </a:cubicBezTo>
                <a:cubicBezTo>
                  <a:pt x="1187450" y="916517"/>
                  <a:pt x="1155700" y="867834"/>
                  <a:pt x="1155700" y="850900"/>
                </a:cubicBezTo>
                <a:cubicBezTo>
                  <a:pt x="1147233" y="766234"/>
                  <a:pt x="1153583" y="658284"/>
                  <a:pt x="1174750" y="527050"/>
                </a:cubicBezTo>
                <a:cubicBezTo>
                  <a:pt x="1195916" y="395817"/>
                  <a:pt x="1240366" y="277284"/>
                  <a:pt x="1308100" y="171450"/>
                </a:cubicBezTo>
                <a:cubicBezTo>
                  <a:pt x="1375833" y="65617"/>
                  <a:pt x="1473200" y="8467"/>
                  <a:pt x="1600200" y="0"/>
                </a:cubicBezTo>
                <a:cubicBezTo>
                  <a:pt x="1634066" y="0"/>
                  <a:pt x="1663700" y="4234"/>
                  <a:pt x="1689100" y="12700"/>
                </a:cubicBezTo>
                <a:cubicBezTo>
                  <a:pt x="1714500" y="21167"/>
                  <a:pt x="1790700" y="50800"/>
                  <a:pt x="1917700" y="101600"/>
                </a:cubicBezTo>
                <a:cubicBezTo>
                  <a:pt x="1985433" y="228600"/>
                  <a:pt x="2053166" y="370417"/>
                  <a:pt x="2120900" y="527050"/>
                </a:cubicBezTo>
                <a:cubicBezTo>
                  <a:pt x="2188633" y="683684"/>
                  <a:pt x="2218266" y="836084"/>
                  <a:pt x="2209800" y="984250"/>
                </a:cubicBezTo>
                <a:cubicBezTo>
                  <a:pt x="2201333" y="1132417"/>
                  <a:pt x="2112433" y="1265767"/>
                  <a:pt x="1943100" y="1384300"/>
                </a:cubicBezTo>
                <a:close/>
                <a:moveTo>
                  <a:pt x="4038600" y="6845300"/>
                </a:moveTo>
              </a:path>
            </a:pathLst>
          </a:custGeom>
          <a:solidFill>
            <a:srgbClr val="FFFFFF">
              <a:alpha val="100000"/>
            </a:srgbClr>
          </a:solidFill>
          <a:ln w="36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99" name="Freeform 4799"/>
          <p:cNvSpPr/>
          <p:nvPr/>
        </p:nvSpPr>
        <p:spPr>
          <a:xfrm rot="0" flipH="0" flipV="0">
            <a:off x="5040164" y="5464440"/>
            <a:ext cx="109323" cy="203363"/>
          </a:xfrm>
          <a:custGeom>
            <a:pathLst>
              <a:path w="3769784" h="7012517">
                <a:moveTo>
                  <a:pt x="810684" y="6970183"/>
                </a:moveTo>
                <a:cubicBezTo>
                  <a:pt x="717550" y="6953250"/>
                  <a:pt x="622300" y="6904567"/>
                  <a:pt x="524934" y="6824133"/>
                </a:cubicBezTo>
                <a:cubicBezTo>
                  <a:pt x="427567" y="6743700"/>
                  <a:pt x="342900" y="6650567"/>
                  <a:pt x="270934" y="6544733"/>
                </a:cubicBezTo>
                <a:cubicBezTo>
                  <a:pt x="198967" y="6438900"/>
                  <a:pt x="150284" y="6343650"/>
                  <a:pt x="124884" y="6258983"/>
                </a:cubicBezTo>
                <a:cubicBezTo>
                  <a:pt x="124884" y="6242050"/>
                  <a:pt x="114300" y="6220883"/>
                  <a:pt x="93134" y="6195483"/>
                </a:cubicBezTo>
                <a:cubicBezTo>
                  <a:pt x="71967" y="6170083"/>
                  <a:pt x="61384" y="6157383"/>
                  <a:pt x="61384" y="6157383"/>
                </a:cubicBezTo>
                <a:cubicBezTo>
                  <a:pt x="27517" y="6131983"/>
                  <a:pt x="8467" y="6019800"/>
                  <a:pt x="4234" y="5820833"/>
                </a:cubicBezTo>
                <a:cubicBezTo>
                  <a:pt x="0" y="5621867"/>
                  <a:pt x="10584" y="5399617"/>
                  <a:pt x="35984" y="5154083"/>
                </a:cubicBezTo>
                <a:cubicBezTo>
                  <a:pt x="61384" y="4908550"/>
                  <a:pt x="91017" y="4713817"/>
                  <a:pt x="124884" y="4569883"/>
                </a:cubicBezTo>
                <a:cubicBezTo>
                  <a:pt x="167217" y="4434417"/>
                  <a:pt x="230717" y="4250267"/>
                  <a:pt x="315384" y="4017433"/>
                </a:cubicBezTo>
                <a:cubicBezTo>
                  <a:pt x="400050" y="3784600"/>
                  <a:pt x="472017" y="3575050"/>
                  <a:pt x="531284" y="3388783"/>
                </a:cubicBezTo>
                <a:lnTo>
                  <a:pt x="874184" y="2652183"/>
                </a:lnTo>
                <a:lnTo>
                  <a:pt x="366184" y="2512483"/>
                </a:lnTo>
                <a:cubicBezTo>
                  <a:pt x="306917" y="2495550"/>
                  <a:pt x="258234" y="2461683"/>
                  <a:pt x="220134" y="2410883"/>
                </a:cubicBezTo>
                <a:cubicBezTo>
                  <a:pt x="182034" y="2360083"/>
                  <a:pt x="162984" y="2317750"/>
                  <a:pt x="162984" y="2283883"/>
                </a:cubicBezTo>
                <a:cubicBezTo>
                  <a:pt x="162984" y="2216150"/>
                  <a:pt x="201084" y="2133600"/>
                  <a:pt x="277284" y="2036233"/>
                </a:cubicBezTo>
                <a:cubicBezTo>
                  <a:pt x="353484" y="1938867"/>
                  <a:pt x="408517" y="1890183"/>
                  <a:pt x="442384" y="1890183"/>
                </a:cubicBezTo>
                <a:cubicBezTo>
                  <a:pt x="484717" y="1898650"/>
                  <a:pt x="563034" y="1902883"/>
                  <a:pt x="677334" y="1902883"/>
                </a:cubicBezTo>
                <a:cubicBezTo>
                  <a:pt x="791634" y="1902883"/>
                  <a:pt x="903817" y="1898650"/>
                  <a:pt x="1013884" y="1890183"/>
                </a:cubicBezTo>
                <a:cubicBezTo>
                  <a:pt x="1123950" y="1881717"/>
                  <a:pt x="1191684" y="1873250"/>
                  <a:pt x="1217084" y="1864783"/>
                </a:cubicBezTo>
                <a:cubicBezTo>
                  <a:pt x="1250950" y="1847850"/>
                  <a:pt x="1284817" y="1824567"/>
                  <a:pt x="1318684" y="1794933"/>
                </a:cubicBezTo>
                <a:cubicBezTo>
                  <a:pt x="1352550" y="1765300"/>
                  <a:pt x="1377950" y="1720850"/>
                  <a:pt x="1394884" y="1661583"/>
                </a:cubicBezTo>
                <a:cubicBezTo>
                  <a:pt x="1437217" y="1568450"/>
                  <a:pt x="1475317" y="1481667"/>
                  <a:pt x="1509184" y="1401233"/>
                </a:cubicBezTo>
                <a:cubicBezTo>
                  <a:pt x="1543050" y="1320800"/>
                  <a:pt x="1589617" y="1229783"/>
                  <a:pt x="1648884" y="1128183"/>
                </a:cubicBezTo>
                <a:cubicBezTo>
                  <a:pt x="1708150" y="1018117"/>
                  <a:pt x="1756834" y="924983"/>
                  <a:pt x="1794934" y="848783"/>
                </a:cubicBezTo>
                <a:cubicBezTo>
                  <a:pt x="1833034" y="772583"/>
                  <a:pt x="1894417" y="666750"/>
                  <a:pt x="1979084" y="531283"/>
                </a:cubicBezTo>
                <a:cubicBezTo>
                  <a:pt x="2021417" y="472017"/>
                  <a:pt x="2067984" y="400050"/>
                  <a:pt x="2118784" y="315383"/>
                </a:cubicBezTo>
                <a:cubicBezTo>
                  <a:pt x="2169584" y="230717"/>
                  <a:pt x="2233084" y="158750"/>
                  <a:pt x="2309284" y="99483"/>
                </a:cubicBezTo>
                <a:cubicBezTo>
                  <a:pt x="2385484" y="31750"/>
                  <a:pt x="2463800" y="0"/>
                  <a:pt x="2544234" y="4233"/>
                </a:cubicBezTo>
                <a:cubicBezTo>
                  <a:pt x="2624667" y="8467"/>
                  <a:pt x="2728384" y="65617"/>
                  <a:pt x="2855384" y="175683"/>
                </a:cubicBezTo>
                <a:cubicBezTo>
                  <a:pt x="2923117" y="260350"/>
                  <a:pt x="2961217" y="323850"/>
                  <a:pt x="2969684" y="366183"/>
                </a:cubicBezTo>
                <a:cubicBezTo>
                  <a:pt x="2978150" y="408517"/>
                  <a:pt x="2944284" y="488950"/>
                  <a:pt x="2868084" y="607483"/>
                </a:cubicBezTo>
                <a:cubicBezTo>
                  <a:pt x="2800350" y="751417"/>
                  <a:pt x="2722034" y="895350"/>
                  <a:pt x="2633134" y="1039283"/>
                </a:cubicBezTo>
                <a:cubicBezTo>
                  <a:pt x="2544234" y="1183217"/>
                  <a:pt x="2461684" y="1327150"/>
                  <a:pt x="2385484" y="1471083"/>
                </a:cubicBezTo>
                <a:cubicBezTo>
                  <a:pt x="2250017" y="1657350"/>
                  <a:pt x="2224617" y="1763183"/>
                  <a:pt x="2309284" y="1788583"/>
                </a:cubicBezTo>
                <a:cubicBezTo>
                  <a:pt x="2393950" y="1813983"/>
                  <a:pt x="2631017" y="1797050"/>
                  <a:pt x="3020484" y="1737783"/>
                </a:cubicBezTo>
                <a:cubicBezTo>
                  <a:pt x="3266017" y="1695450"/>
                  <a:pt x="3443817" y="1706033"/>
                  <a:pt x="3553884" y="1769533"/>
                </a:cubicBezTo>
                <a:cubicBezTo>
                  <a:pt x="3663950" y="1833033"/>
                  <a:pt x="3727450" y="1936750"/>
                  <a:pt x="3744384" y="2080683"/>
                </a:cubicBezTo>
                <a:cubicBezTo>
                  <a:pt x="3769784" y="2283883"/>
                  <a:pt x="3748617" y="2406650"/>
                  <a:pt x="3680884" y="2448983"/>
                </a:cubicBezTo>
                <a:cubicBezTo>
                  <a:pt x="3613150" y="2491317"/>
                  <a:pt x="3418417" y="2512483"/>
                  <a:pt x="3096684" y="2512483"/>
                </a:cubicBezTo>
                <a:cubicBezTo>
                  <a:pt x="2893484" y="2546350"/>
                  <a:pt x="2719917" y="2565400"/>
                  <a:pt x="2575984" y="2569633"/>
                </a:cubicBezTo>
                <a:cubicBezTo>
                  <a:pt x="2432050" y="2573867"/>
                  <a:pt x="2326217" y="2575983"/>
                  <a:pt x="2258484" y="2575983"/>
                </a:cubicBezTo>
                <a:cubicBezTo>
                  <a:pt x="2148417" y="2584450"/>
                  <a:pt x="2076450" y="2588683"/>
                  <a:pt x="2042584" y="2588683"/>
                </a:cubicBezTo>
                <a:cubicBezTo>
                  <a:pt x="2008717" y="2588683"/>
                  <a:pt x="1957917" y="2597150"/>
                  <a:pt x="1890184" y="2614083"/>
                </a:cubicBezTo>
                <a:cubicBezTo>
                  <a:pt x="1822450" y="2631017"/>
                  <a:pt x="1773767" y="2658533"/>
                  <a:pt x="1744134" y="2696633"/>
                </a:cubicBezTo>
                <a:cubicBezTo>
                  <a:pt x="1714500" y="2734733"/>
                  <a:pt x="1682750" y="2787650"/>
                  <a:pt x="1648884" y="2855383"/>
                </a:cubicBezTo>
                <a:cubicBezTo>
                  <a:pt x="1615017" y="2889250"/>
                  <a:pt x="1564217" y="2978150"/>
                  <a:pt x="1496484" y="3122083"/>
                </a:cubicBezTo>
                <a:cubicBezTo>
                  <a:pt x="1428750" y="3266017"/>
                  <a:pt x="1344084" y="3422650"/>
                  <a:pt x="1242484" y="3591983"/>
                </a:cubicBezTo>
                <a:cubicBezTo>
                  <a:pt x="1123950" y="3947583"/>
                  <a:pt x="1022350" y="4301067"/>
                  <a:pt x="937684" y="4652433"/>
                </a:cubicBezTo>
                <a:cubicBezTo>
                  <a:pt x="853017" y="5003800"/>
                  <a:pt x="785284" y="5344583"/>
                  <a:pt x="734484" y="5674783"/>
                </a:cubicBezTo>
                <a:cubicBezTo>
                  <a:pt x="700617" y="5886450"/>
                  <a:pt x="704850" y="6032500"/>
                  <a:pt x="747184" y="6112933"/>
                </a:cubicBezTo>
                <a:cubicBezTo>
                  <a:pt x="789517" y="6193367"/>
                  <a:pt x="899584" y="6242050"/>
                  <a:pt x="1077384" y="6258983"/>
                </a:cubicBezTo>
                <a:cubicBezTo>
                  <a:pt x="1170517" y="6267450"/>
                  <a:pt x="1320800" y="6265333"/>
                  <a:pt x="1528234" y="6252633"/>
                </a:cubicBezTo>
                <a:cubicBezTo>
                  <a:pt x="1735667" y="6239933"/>
                  <a:pt x="1898650" y="6216650"/>
                  <a:pt x="2017184" y="6182783"/>
                </a:cubicBezTo>
                <a:cubicBezTo>
                  <a:pt x="2110317" y="6140450"/>
                  <a:pt x="2207684" y="6096000"/>
                  <a:pt x="2309284" y="6049433"/>
                </a:cubicBezTo>
                <a:cubicBezTo>
                  <a:pt x="2410884" y="6002867"/>
                  <a:pt x="2504017" y="5954183"/>
                  <a:pt x="2588684" y="5903383"/>
                </a:cubicBezTo>
                <a:cubicBezTo>
                  <a:pt x="2664884" y="5861050"/>
                  <a:pt x="2741084" y="5816600"/>
                  <a:pt x="2817284" y="5770033"/>
                </a:cubicBezTo>
                <a:cubicBezTo>
                  <a:pt x="2893484" y="5723467"/>
                  <a:pt x="2931584" y="5700183"/>
                  <a:pt x="2931584" y="5700183"/>
                </a:cubicBezTo>
                <a:cubicBezTo>
                  <a:pt x="2973917" y="5632450"/>
                  <a:pt x="3020484" y="5611283"/>
                  <a:pt x="3071284" y="5636683"/>
                </a:cubicBezTo>
                <a:cubicBezTo>
                  <a:pt x="3122084" y="5662083"/>
                  <a:pt x="3164417" y="5725583"/>
                  <a:pt x="3198284" y="5827183"/>
                </a:cubicBezTo>
                <a:cubicBezTo>
                  <a:pt x="3198284" y="5928783"/>
                  <a:pt x="3177117" y="6034617"/>
                  <a:pt x="3134784" y="6144683"/>
                </a:cubicBezTo>
                <a:cubicBezTo>
                  <a:pt x="3092450" y="6254750"/>
                  <a:pt x="2935817" y="6385983"/>
                  <a:pt x="2664884" y="6538383"/>
                </a:cubicBezTo>
                <a:cubicBezTo>
                  <a:pt x="2283884" y="6775450"/>
                  <a:pt x="1934634" y="6917267"/>
                  <a:pt x="1617134" y="6963833"/>
                </a:cubicBezTo>
                <a:cubicBezTo>
                  <a:pt x="1299634" y="7010400"/>
                  <a:pt x="1030817" y="7012517"/>
                  <a:pt x="810684" y="6970183"/>
                </a:cubicBezTo>
                <a:close/>
                <a:moveTo>
                  <a:pt x="-1373716" y="7059083"/>
                </a:moveTo>
              </a:path>
            </a:pathLst>
          </a:custGeom>
          <a:solidFill>
            <a:srgbClr val="FFFFFF">
              <a:alpha val="100000"/>
            </a:srgbClr>
          </a:solidFill>
          <a:ln w="36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00" name="Freeform 4800"/>
          <p:cNvSpPr/>
          <p:nvPr/>
        </p:nvSpPr>
        <p:spPr>
          <a:xfrm rot="0" flipH="0" flipV="0">
            <a:off x="5161887" y="5477821"/>
            <a:ext cx="109630" cy="191822"/>
          </a:xfrm>
          <a:custGeom>
            <a:pathLst>
              <a:path w="3780367" h="6614583">
                <a:moveTo>
                  <a:pt x="1401234" y="6572250"/>
                </a:moveTo>
                <a:cubicBezTo>
                  <a:pt x="1282700" y="6538384"/>
                  <a:pt x="1185334" y="6498167"/>
                  <a:pt x="1109134" y="6451600"/>
                </a:cubicBezTo>
                <a:cubicBezTo>
                  <a:pt x="1032934" y="6405034"/>
                  <a:pt x="931334" y="6326717"/>
                  <a:pt x="804334" y="6216650"/>
                </a:cubicBezTo>
                <a:cubicBezTo>
                  <a:pt x="702734" y="6081184"/>
                  <a:pt x="624417" y="5954184"/>
                  <a:pt x="569384" y="5835650"/>
                </a:cubicBezTo>
                <a:cubicBezTo>
                  <a:pt x="514350" y="5717117"/>
                  <a:pt x="478367" y="5579534"/>
                  <a:pt x="461434" y="5422900"/>
                </a:cubicBezTo>
                <a:cubicBezTo>
                  <a:pt x="444500" y="5266267"/>
                  <a:pt x="436034" y="5065184"/>
                  <a:pt x="436034" y="4819650"/>
                </a:cubicBezTo>
                <a:cubicBezTo>
                  <a:pt x="436034" y="4718050"/>
                  <a:pt x="455084" y="4565650"/>
                  <a:pt x="493184" y="4362450"/>
                </a:cubicBezTo>
                <a:cubicBezTo>
                  <a:pt x="531284" y="4159250"/>
                  <a:pt x="577850" y="3945467"/>
                  <a:pt x="632884" y="3721100"/>
                </a:cubicBezTo>
                <a:cubicBezTo>
                  <a:pt x="687917" y="3496734"/>
                  <a:pt x="738717" y="3295650"/>
                  <a:pt x="785284" y="3117850"/>
                </a:cubicBezTo>
                <a:cubicBezTo>
                  <a:pt x="831850" y="2940050"/>
                  <a:pt x="859367" y="2825750"/>
                  <a:pt x="867834" y="2774950"/>
                </a:cubicBezTo>
                <a:cubicBezTo>
                  <a:pt x="893234" y="2664884"/>
                  <a:pt x="850900" y="2601384"/>
                  <a:pt x="740834" y="2584450"/>
                </a:cubicBezTo>
                <a:cubicBezTo>
                  <a:pt x="630767" y="2567517"/>
                  <a:pt x="510117" y="2561167"/>
                  <a:pt x="378884" y="2565400"/>
                </a:cubicBezTo>
                <a:cubicBezTo>
                  <a:pt x="247650" y="2569634"/>
                  <a:pt x="160867" y="2559050"/>
                  <a:pt x="118534" y="2533650"/>
                </a:cubicBezTo>
                <a:cubicBezTo>
                  <a:pt x="84667" y="2525184"/>
                  <a:pt x="67734" y="2510367"/>
                  <a:pt x="67734" y="2489200"/>
                </a:cubicBezTo>
                <a:cubicBezTo>
                  <a:pt x="67734" y="2468034"/>
                  <a:pt x="67734" y="2457450"/>
                  <a:pt x="67734" y="2457450"/>
                </a:cubicBezTo>
                <a:cubicBezTo>
                  <a:pt x="67734" y="2423584"/>
                  <a:pt x="65617" y="2400300"/>
                  <a:pt x="61384" y="2387600"/>
                </a:cubicBezTo>
                <a:cubicBezTo>
                  <a:pt x="57150" y="2374900"/>
                  <a:pt x="42334" y="2347384"/>
                  <a:pt x="16934" y="2305050"/>
                </a:cubicBezTo>
                <a:cubicBezTo>
                  <a:pt x="0" y="2271184"/>
                  <a:pt x="10584" y="2222500"/>
                  <a:pt x="48684" y="2159000"/>
                </a:cubicBezTo>
                <a:cubicBezTo>
                  <a:pt x="86784" y="2095500"/>
                  <a:pt x="152400" y="2055284"/>
                  <a:pt x="245534" y="2038350"/>
                </a:cubicBezTo>
                <a:cubicBezTo>
                  <a:pt x="321734" y="2021417"/>
                  <a:pt x="425450" y="2006600"/>
                  <a:pt x="556684" y="1993900"/>
                </a:cubicBezTo>
                <a:cubicBezTo>
                  <a:pt x="687917" y="1981200"/>
                  <a:pt x="821267" y="1951567"/>
                  <a:pt x="956734" y="1905000"/>
                </a:cubicBezTo>
                <a:cubicBezTo>
                  <a:pt x="1092200" y="1858434"/>
                  <a:pt x="1202267" y="1784350"/>
                  <a:pt x="1286934" y="1682750"/>
                </a:cubicBezTo>
                <a:cubicBezTo>
                  <a:pt x="1363134" y="1496484"/>
                  <a:pt x="1452034" y="1289050"/>
                  <a:pt x="1553634" y="1060450"/>
                </a:cubicBezTo>
                <a:cubicBezTo>
                  <a:pt x="1655234" y="831850"/>
                  <a:pt x="1754717" y="626534"/>
                  <a:pt x="1852084" y="444500"/>
                </a:cubicBezTo>
                <a:cubicBezTo>
                  <a:pt x="1949450" y="262467"/>
                  <a:pt x="2015067" y="150284"/>
                  <a:pt x="2048934" y="107950"/>
                </a:cubicBezTo>
                <a:cubicBezTo>
                  <a:pt x="2192867" y="31750"/>
                  <a:pt x="2298700" y="0"/>
                  <a:pt x="2366434" y="12700"/>
                </a:cubicBezTo>
                <a:cubicBezTo>
                  <a:pt x="2434167" y="25400"/>
                  <a:pt x="2510367" y="99484"/>
                  <a:pt x="2595034" y="234950"/>
                </a:cubicBezTo>
                <a:cubicBezTo>
                  <a:pt x="2637367" y="294217"/>
                  <a:pt x="2669117" y="340784"/>
                  <a:pt x="2690284" y="374650"/>
                </a:cubicBezTo>
                <a:cubicBezTo>
                  <a:pt x="2711450" y="408517"/>
                  <a:pt x="2713567" y="459317"/>
                  <a:pt x="2696634" y="527050"/>
                </a:cubicBezTo>
                <a:cubicBezTo>
                  <a:pt x="2679700" y="594784"/>
                  <a:pt x="2635250" y="700617"/>
                  <a:pt x="2563284" y="844550"/>
                </a:cubicBezTo>
                <a:cubicBezTo>
                  <a:pt x="2491317" y="988484"/>
                  <a:pt x="2383367" y="1195917"/>
                  <a:pt x="2239434" y="1466850"/>
                </a:cubicBezTo>
                <a:cubicBezTo>
                  <a:pt x="2197100" y="1551517"/>
                  <a:pt x="2159000" y="1625600"/>
                  <a:pt x="2125134" y="1689100"/>
                </a:cubicBezTo>
                <a:cubicBezTo>
                  <a:pt x="2091267" y="1752600"/>
                  <a:pt x="2074334" y="1784350"/>
                  <a:pt x="2074334" y="1784350"/>
                </a:cubicBezTo>
                <a:cubicBezTo>
                  <a:pt x="2108200" y="1792817"/>
                  <a:pt x="2159000" y="1797050"/>
                  <a:pt x="2226734" y="1797050"/>
                </a:cubicBezTo>
                <a:cubicBezTo>
                  <a:pt x="2294467" y="1797050"/>
                  <a:pt x="2379134" y="1792817"/>
                  <a:pt x="2480734" y="1784350"/>
                </a:cubicBezTo>
                <a:cubicBezTo>
                  <a:pt x="2573867" y="1767417"/>
                  <a:pt x="2692400" y="1752600"/>
                  <a:pt x="2836334" y="1739900"/>
                </a:cubicBezTo>
                <a:cubicBezTo>
                  <a:pt x="2980267" y="1727200"/>
                  <a:pt x="3094567" y="1729317"/>
                  <a:pt x="3179234" y="1746250"/>
                </a:cubicBezTo>
                <a:cubicBezTo>
                  <a:pt x="3373967" y="1746250"/>
                  <a:pt x="3517900" y="1782234"/>
                  <a:pt x="3611034" y="1854200"/>
                </a:cubicBezTo>
                <a:cubicBezTo>
                  <a:pt x="3704167" y="1926167"/>
                  <a:pt x="3754967" y="2046817"/>
                  <a:pt x="3763434" y="2216150"/>
                </a:cubicBezTo>
                <a:cubicBezTo>
                  <a:pt x="3780367" y="2309284"/>
                  <a:pt x="3761317" y="2364317"/>
                  <a:pt x="3706284" y="2381250"/>
                </a:cubicBezTo>
                <a:cubicBezTo>
                  <a:pt x="3651250" y="2398184"/>
                  <a:pt x="3509434" y="2406650"/>
                  <a:pt x="3280834" y="2406650"/>
                </a:cubicBezTo>
                <a:cubicBezTo>
                  <a:pt x="3204634" y="2406650"/>
                  <a:pt x="3086100" y="2410884"/>
                  <a:pt x="2925234" y="2419350"/>
                </a:cubicBezTo>
                <a:cubicBezTo>
                  <a:pt x="2764367" y="2427817"/>
                  <a:pt x="2597150" y="2436284"/>
                  <a:pt x="2423584" y="2444750"/>
                </a:cubicBezTo>
                <a:cubicBezTo>
                  <a:pt x="2250017" y="2453217"/>
                  <a:pt x="2101850" y="2463800"/>
                  <a:pt x="1979084" y="2476500"/>
                </a:cubicBezTo>
                <a:cubicBezTo>
                  <a:pt x="1856317" y="2489200"/>
                  <a:pt x="1794934" y="2504017"/>
                  <a:pt x="1794934" y="2520950"/>
                </a:cubicBezTo>
                <a:cubicBezTo>
                  <a:pt x="1769534" y="2537884"/>
                  <a:pt x="1729317" y="2618317"/>
                  <a:pt x="1674284" y="2762250"/>
                </a:cubicBezTo>
                <a:cubicBezTo>
                  <a:pt x="1619250" y="2906184"/>
                  <a:pt x="1564217" y="3069167"/>
                  <a:pt x="1509184" y="3251200"/>
                </a:cubicBezTo>
                <a:cubicBezTo>
                  <a:pt x="1454150" y="3433234"/>
                  <a:pt x="1405467" y="3596217"/>
                  <a:pt x="1363134" y="3740150"/>
                </a:cubicBezTo>
                <a:cubicBezTo>
                  <a:pt x="1303867" y="4028017"/>
                  <a:pt x="1259417" y="4315884"/>
                  <a:pt x="1229784" y="4603750"/>
                </a:cubicBezTo>
                <a:cubicBezTo>
                  <a:pt x="1200150" y="4891617"/>
                  <a:pt x="1193800" y="5141384"/>
                  <a:pt x="1210734" y="5353050"/>
                </a:cubicBezTo>
                <a:cubicBezTo>
                  <a:pt x="1227667" y="5564717"/>
                  <a:pt x="1274234" y="5712884"/>
                  <a:pt x="1350434" y="5797550"/>
                </a:cubicBezTo>
                <a:cubicBezTo>
                  <a:pt x="1426634" y="5873750"/>
                  <a:pt x="1574800" y="5888567"/>
                  <a:pt x="1794934" y="5842000"/>
                </a:cubicBezTo>
                <a:cubicBezTo>
                  <a:pt x="2015067" y="5795434"/>
                  <a:pt x="2192867" y="5717117"/>
                  <a:pt x="2328334" y="5607050"/>
                </a:cubicBezTo>
                <a:cubicBezTo>
                  <a:pt x="2480734" y="5480050"/>
                  <a:pt x="2605617" y="5416550"/>
                  <a:pt x="2702984" y="5416550"/>
                </a:cubicBezTo>
                <a:cubicBezTo>
                  <a:pt x="2800350" y="5416550"/>
                  <a:pt x="2855384" y="5461000"/>
                  <a:pt x="2868084" y="5549900"/>
                </a:cubicBezTo>
                <a:cubicBezTo>
                  <a:pt x="2880784" y="5638800"/>
                  <a:pt x="2832100" y="5763684"/>
                  <a:pt x="2722034" y="5924550"/>
                </a:cubicBezTo>
                <a:cubicBezTo>
                  <a:pt x="2620434" y="6076950"/>
                  <a:pt x="2493434" y="6210300"/>
                  <a:pt x="2341034" y="6324600"/>
                </a:cubicBezTo>
                <a:cubicBezTo>
                  <a:pt x="2188634" y="6438900"/>
                  <a:pt x="2029884" y="6519334"/>
                  <a:pt x="1864784" y="6565900"/>
                </a:cubicBezTo>
                <a:cubicBezTo>
                  <a:pt x="1699684" y="6612466"/>
                  <a:pt x="1545167" y="6614583"/>
                  <a:pt x="1401234" y="6572250"/>
                </a:cubicBezTo>
                <a:close/>
                <a:moveTo>
                  <a:pt x="-1430866" y="6597650"/>
                </a:moveTo>
              </a:path>
            </a:pathLst>
          </a:custGeom>
          <a:solidFill>
            <a:srgbClr val="FFFFFF">
              <a:alpha val="100000"/>
            </a:srgbClr>
          </a:solidFill>
          <a:ln w="36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01" name="Freeform 4801"/>
          <p:cNvSpPr/>
          <p:nvPr/>
        </p:nvSpPr>
        <p:spPr>
          <a:xfrm rot="0" flipH="0" flipV="0">
            <a:off x="5274832" y="5472481"/>
            <a:ext cx="77220" cy="178625"/>
          </a:xfrm>
          <a:custGeom>
            <a:pathLst>
              <a:path w="2662767" h="6159500">
                <a:moveTo>
                  <a:pt x="364067" y="6159500"/>
                </a:moveTo>
                <a:cubicBezTo>
                  <a:pt x="330200" y="6159500"/>
                  <a:pt x="289983" y="6148917"/>
                  <a:pt x="243417" y="6127750"/>
                </a:cubicBezTo>
                <a:cubicBezTo>
                  <a:pt x="196850" y="6106584"/>
                  <a:pt x="173567" y="6096000"/>
                  <a:pt x="173567" y="6096000"/>
                </a:cubicBezTo>
                <a:cubicBezTo>
                  <a:pt x="173567" y="6062134"/>
                  <a:pt x="162983" y="6019800"/>
                  <a:pt x="141817" y="5969000"/>
                </a:cubicBezTo>
                <a:cubicBezTo>
                  <a:pt x="120650" y="5918200"/>
                  <a:pt x="110067" y="5875867"/>
                  <a:pt x="110067" y="5842000"/>
                </a:cubicBezTo>
                <a:cubicBezTo>
                  <a:pt x="50800" y="5808134"/>
                  <a:pt x="16933" y="5772150"/>
                  <a:pt x="8467" y="5734050"/>
                </a:cubicBezTo>
                <a:cubicBezTo>
                  <a:pt x="0" y="5695950"/>
                  <a:pt x="12700" y="5630334"/>
                  <a:pt x="46567" y="5537200"/>
                </a:cubicBezTo>
                <a:cubicBezTo>
                  <a:pt x="97367" y="5452534"/>
                  <a:pt x="165100" y="5314950"/>
                  <a:pt x="249767" y="5124450"/>
                </a:cubicBezTo>
                <a:cubicBezTo>
                  <a:pt x="334433" y="4933950"/>
                  <a:pt x="423333" y="4726517"/>
                  <a:pt x="516467" y="4502150"/>
                </a:cubicBezTo>
                <a:cubicBezTo>
                  <a:pt x="609600" y="4277784"/>
                  <a:pt x="698500" y="4055534"/>
                  <a:pt x="783167" y="3835400"/>
                </a:cubicBezTo>
                <a:cubicBezTo>
                  <a:pt x="867833" y="3615267"/>
                  <a:pt x="939800" y="3426884"/>
                  <a:pt x="999067" y="3270250"/>
                </a:cubicBezTo>
                <a:cubicBezTo>
                  <a:pt x="1058333" y="3113617"/>
                  <a:pt x="1092200" y="3018367"/>
                  <a:pt x="1100667" y="2984500"/>
                </a:cubicBezTo>
                <a:cubicBezTo>
                  <a:pt x="1100667" y="2950634"/>
                  <a:pt x="1113367" y="2908300"/>
                  <a:pt x="1138767" y="2857500"/>
                </a:cubicBezTo>
                <a:cubicBezTo>
                  <a:pt x="1164167" y="2806700"/>
                  <a:pt x="1193800" y="2764367"/>
                  <a:pt x="1227667" y="2730500"/>
                </a:cubicBezTo>
                <a:cubicBezTo>
                  <a:pt x="1295400" y="2671234"/>
                  <a:pt x="1367367" y="2664884"/>
                  <a:pt x="1443567" y="2711450"/>
                </a:cubicBezTo>
                <a:cubicBezTo>
                  <a:pt x="1519767" y="2758017"/>
                  <a:pt x="1585383" y="2834217"/>
                  <a:pt x="1640417" y="2940050"/>
                </a:cubicBezTo>
                <a:cubicBezTo>
                  <a:pt x="1695450" y="3045884"/>
                  <a:pt x="1722967" y="3162300"/>
                  <a:pt x="1722967" y="3289300"/>
                </a:cubicBezTo>
                <a:cubicBezTo>
                  <a:pt x="1722967" y="3348567"/>
                  <a:pt x="1680633" y="3498850"/>
                  <a:pt x="1595967" y="3740150"/>
                </a:cubicBezTo>
                <a:cubicBezTo>
                  <a:pt x="1511300" y="3981450"/>
                  <a:pt x="1399117" y="4267200"/>
                  <a:pt x="1259417" y="4597400"/>
                </a:cubicBezTo>
                <a:cubicBezTo>
                  <a:pt x="1119717" y="4927600"/>
                  <a:pt x="965200" y="5262034"/>
                  <a:pt x="795867" y="5600700"/>
                </a:cubicBezTo>
                <a:cubicBezTo>
                  <a:pt x="668867" y="5846234"/>
                  <a:pt x="588433" y="6000750"/>
                  <a:pt x="554567" y="6064250"/>
                </a:cubicBezTo>
                <a:cubicBezTo>
                  <a:pt x="520700" y="6127750"/>
                  <a:pt x="457200" y="6159500"/>
                  <a:pt x="364067" y="6159500"/>
                </a:cubicBezTo>
                <a:close/>
                <a:moveTo>
                  <a:pt x="-524933" y="6781800"/>
                </a:moveTo>
                <a:moveTo>
                  <a:pt x="2230967" y="1346200"/>
                </a:moveTo>
                <a:cubicBezTo>
                  <a:pt x="2129367" y="1346200"/>
                  <a:pt x="2021417" y="1305984"/>
                  <a:pt x="1907117" y="1225550"/>
                </a:cubicBezTo>
                <a:cubicBezTo>
                  <a:pt x="1792817" y="1145117"/>
                  <a:pt x="1695450" y="1043517"/>
                  <a:pt x="1615017" y="920750"/>
                </a:cubicBezTo>
                <a:cubicBezTo>
                  <a:pt x="1534583" y="797984"/>
                  <a:pt x="1494367" y="673100"/>
                  <a:pt x="1494367" y="546100"/>
                </a:cubicBezTo>
                <a:cubicBezTo>
                  <a:pt x="1494367" y="503767"/>
                  <a:pt x="1519767" y="444500"/>
                  <a:pt x="1570567" y="368300"/>
                </a:cubicBezTo>
                <a:cubicBezTo>
                  <a:pt x="1621367" y="292100"/>
                  <a:pt x="1672167" y="215900"/>
                  <a:pt x="1722967" y="139700"/>
                </a:cubicBezTo>
                <a:cubicBezTo>
                  <a:pt x="1773767" y="63500"/>
                  <a:pt x="1799167" y="16934"/>
                  <a:pt x="1799167" y="0"/>
                </a:cubicBezTo>
                <a:cubicBezTo>
                  <a:pt x="1866900" y="0"/>
                  <a:pt x="1919817" y="2117"/>
                  <a:pt x="1957917" y="6350"/>
                </a:cubicBezTo>
                <a:cubicBezTo>
                  <a:pt x="1996017" y="10584"/>
                  <a:pt x="2044700" y="29634"/>
                  <a:pt x="2103967" y="63500"/>
                </a:cubicBezTo>
                <a:cubicBezTo>
                  <a:pt x="2197100" y="275167"/>
                  <a:pt x="2313517" y="448734"/>
                  <a:pt x="2453217" y="584200"/>
                </a:cubicBezTo>
                <a:cubicBezTo>
                  <a:pt x="2592917" y="719667"/>
                  <a:pt x="2662767" y="833967"/>
                  <a:pt x="2662767" y="927100"/>
                </a:cubicBezTo>
                <a:cubicBezTo>
                  <a:pt x="2662767" y="1113367"/>
                  <a:pt x="2645833" y="1229784"/>
                  <a:pt x="2611967" y="1276350"/>
                </a:cubicBezTo>
                <a:cubicBezTo>
                  <a:pt x="2578100" y="1322917"/>
                  <a:pt x="2451100" y="1346200"/>
                  <a:pt x="2230967" y="1346200"/>
                </a:cubicBezTo>
                <a:close/>
                <a:moveTo>
                  <a:pt x="4288367" y="6781800"/>
                </a:moveTo>
              </a:path>
            </a:pathLst>
          </a:custGeom>
          <a:solidFill>
            <a:srgbClr val="FFFFFF">
              <a:alpha val="100000"/>
            </a:srgbClr>
          </a:solidFill>
          <a:ln w="36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02" name="Freeform 4802"/>
          <p:cNvSpPr/>
          <p:nvPr/>
        </p:nvSpPr>
        <p:spPr>
          <a:xfrm rot="0" flipH="0" flipV="0">
            <a:off x="5345914" y="5469473"/>
            <a:ext cx="70099" cy="194032"/>
          </a:xfrm>
          <a:custGeom>
            <a:pathLst>
              <a:path w="2417233" h="6690783">
                <a:moveTo>
                  <a:pt x="186267" y="6479116"/>
                </a:moveTo>
                <a:cubicBezTo>
                  <a:pt x="118533" y="6411383"/>
                  <a:pt x="69850" y="6326716"/>
                  <a:pt x="40217" y="6225116"/>
                </a:cubicBezTo>
                <a:cubicBezTo>
                  <a:pt x="10583" y="6123516"/>
                  <a:pt x="0" y="6021916"/>
                  <a:pt x="8467" y="5920316"/>
                </a:cubicBezTo>
                <a:cubicBezTo>
                  <a:pt x="16933" y="5818716"/>
                  <a:pt x="38100" y="5734050"/>
                  <a:pt x="71967" y="5666316"/>
                </a:cubicBezTo>
                <a:cubicBezTo>
                  <a:pt x="71967" y="5598583"/>
                  <a:pt x="82550" y="5545666"/>
                  <a:pt x="103717" y="5507566"/>
                </a:cubicBezTo>
                <a:cubicBezTo>
                  <a:pt x="124883" y="5469466"/>
                  <a:pt x="131233" y="5433483"/>
                  <a:pt x="122767" y="5399616"/>
                </a:cubicBezTo>
                <a:cubicBezTo>
                  <a:pt x="114300" y="5365750"/>
                  <a:pt x="122767" y="5306483"/>
                  <a:pt x="148167" y="5221816"/>
                </a:cubicBezTo>
                <a:cubicBezTo>
                  <a:pt x="173567" y="5137150"/>
                  <a:pt x="198967" y="5056716"/>
                  <a:pt x="224367" y="4980516"/>
                </a:cubicBezTo>
                <a:cubicBezTo>
                  <a:pt x="283633" y="4845050"/>
                  <a:pt x="347133" y="4682066"/>
                  <a:pt x="414867" y="4491566"/>
                </a:cubicBezTo>
                <a:cubicBezTo>
                  <a:pt x="482600" y="4301066"/>
                  <a:pt x="546100" y="4112683"/>
                  <a:pt x="605367" y="3926416"/>
                </a:cubicBezTo>
                <a:cubicBezTo>
                  <a:pt x="664633" y="3740150"/>
                  <a:pt x="715433" y="3579283"/>
                  <a:pt x="757767" y="3443816"/>
                </a:cubicBezTo>
                <a:cubicBezTo>
                  <a:pt x="800100" y="3308350"/>
                  <a:pt x="825500" y="3223683"/>
                  <a:pt x="833967" y="3189816"/>
                </a:cubicBezTo>
                <a:cubicBezTo>
                  <a:pt x="833967" y="3088216"/>
                  <a:pt x="901700" y="3033183"/>
                  <a:pt x="1037167" y="3024716"/>
                </a:cubicBezTo>
                <a:cubicBezTo>
                  <a:pt x="1138767" y="2990850"/>
                  <a:pt x="1214967" y="2988733"/>
                  <a:pt x="1265767" y="3018366"/>
                </a:cubicBezTo>
                <a:cubicBezTo>
                  <a:pt x="1316567" y="3048000"/>
                  <a:pt x="1384300" y="3130550"/>
                  <a:pt x="1468967" y="3266016"/>
                </a:cubicBezTo>
                <a:cubicBezTo>
                  <a:pt x="1536700" y="3333750"/>
                  <a:pt x="1562100" y="3435350"/>
                  <a:pt x="1545167" y="3570816"/>
                </a:cubicBezTo>
                <a:cubicBezTo>
                  <a:pt x="1528233" y="3706283"/>
                  <a:pt x="1473200" y="3875616"/>
                  <a:pt x="1380067" y="4078816"/>
                </a:cubicBezTo>
                <a:cubicBezTo>
                  <a:pt x="1346200" y="4146550"/>
                  <a:pt x="1305983" y="4243916"/>
                  <a:pt x="1259417" y="4370916"/>
                </a:cubicBezTo>
                <a:cubicBezTo>
                  <a:pt x="1212850" y="4497916"/>
                  <a:pt x="1181100" y="4612216"/>
                  <a:pt x="1164167" y="4713816"/>
                </a:cubicBezTo>
                <a:cubicBezTo>
                  <a:pt x="1130300" y="4781550"/>
                  <a:pt x="1090083" y="4876800"/>
                  <a:pt x="1043517" y="4999566"/>
                </a:cubicBezTo>
                <a:cubicBezTo>
                  <a:pt x="996950" y="5122333"/>
                  <a:pt x="956733" y="5238750"/>
                  <a:pt x="922867" y="5348816"/>
                </a:cubicBezTo>
                <a:cubicBezTo>
                  <a:pt x="905933" y="5391150"/>
                  <a:pt x="889000" y="5452533"/>
                  <a:pt x="872067" y="5532966"/>
                </a:cubicBezTo>
                <a:cubicBezTo>
                  <a:pt x="855133" y="5613400"/>
                  <a:pt x="833967" y="5698066"/>
                  <a:pt x="808567" y="5786966"/>
                </a:cubicBezTo>
                <a:cubicBezTo>
                  <a:pt x="783167" y="5875866"/>
                  <a:pt x="749300" y="5954183"/>
                  <a:pt x="706967" y="6021916"/>
                </a:cubicBezTo>
                <a:cubicBezTo>
                  <a:pt x="630767" y="6369050"/>
                  <a:pt x="560917" y="6572250"/>
                  <a:pt x="497417" y="6631516"/>
                </a:cubicBezTo>
                <a:cubicBezTo>
                  <a:pt x="433917" y="6690783"/>
                  <a:pt x="330200" y="6639983"/>
                  <a:pt x="186267" y="6479116"/>
                </a:cubicBezTo>
                <a:close/>
                <a:moveTo>
                  <a:pt x="-817033" y="6885516"/>
                </a:moveTo>
                <a:moveTo>
                  <a:pt x="1418167" y="1322916"/>
                </a:moveTo>
                <a:cubicBezTo>
                  <a:pt x="1375833" y="1280583"/>
                  <a:pt x="1337733" y="1219200"/>
                  <a:pt x="1303867" y="1138766"/>
                </a:cubicBezTo>
                <a:cubicBezTo>
                  <a:pt x="1270000" y="1058333"/>
                  <a:pt x="1248833" y="982133"/>
                  <a:pt x="1240367" y="910166"/>
                </a:cubicBezTo>
                <a:cubicBezTo>
                  <a:pt x="1231900" y="838200"/>
                  <a:pt x="1240367" y="802216"/>
                  <a:pt x="1265767" y="802216"/>
                </a:cubicBezTo>
                <a:cubicBezTo>
                  <a:pt x="1333500" y="793750"/>
                  <a:pt x="1413933" y="721783"/>
                  <a:pt x="1507067" y="586316"/>
                </a:cubicBezTo>
                <a:cubicBezTo>
                  <a:pt x="1600200" y="450850"/>
                  <a:pt x="1638300" y="332316"/>
                  <a:pt x="1621367" y="230716"/>
                </a:cubicBezTo>
                <a:cubicBezTo>
                  <a:pt x="1621367" y="196850"/>
                  <a:pt x="1634067" y="165100"/>
                  <a:pt x="1659467" y="135466"/>
                </a:cubicBezTo>
                <a:cubicBezTo>
                  <a:pt x="1684867" y="105833"/>
                  <a:pt x="1714500" y="86783"/>
                  <a:pt x="1748367" y="78316"/>
                </a:cubicBezTo>
                <a:cubicBezTo>
                  <a:pt x="1849967" y="10583"/>
                  <a:pt x="1949450" y="0"/>
                  <a:pt x="2046817" y="46566"/>
                </a:cubicBezTo>
                <a:cubicBezTo>
                  <a:pt x="2144183" y="93133"/>
                  <a:pt x="2235200" y="184150"/>
                  <a:pt x="2319867" y="319616"/>
                </a:cubicBezTo>
                <a:cubicBezTo>
                  <a:pt x="2396067" y="480483"/>
                  <a:pt x="2417233" y="613833"/>
                  <a:pt x="2383367" y="719666"/>
                </a:cubicBezTo>
                <a:cubicBezTo>
                  <a:pt x="2349500" y="825500"/>
                  <a:pt x="2256367" y="971550"/>
                  <a:pt x="2103967" y="1157816"/>
                </a:cubicBezTo>
                <a:cubicBezTo>
                  <a:pt x="1976967" y="1327150"/>
                  <a:pt x="1860550" y="1420283"/>
                  <a:pt x="1754717" y="1437216"/>
                </a:cubicBezTo>
                <a:cubicBezTo>
                  <a:pt x="1648883" y="1454150"/>
                  <a:pt x="1536700" y="1416050"/>
                  <a:pt x="1418167" y="1322916"/>
                </a:cubicBezTo>
                <a:close/>
                <a:moveTo>
                  <a:pt x="4339167" y="6885516"/>
                </a:moveTo>
              </a:path>
            </a:pathLst>
          </a:custGeom>
          <a:solidFill>
            <a:srgbClr val="FFFFFF">
              <a:alpha val="100000"/>
            </a:srgbClr>
          </a:solidFill>
          <a:ln w="36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03" name="Freeform 4803"/>
          <p:cNvSpPr/>
          <p:nvPr/>
        </p:nvSpPr>
        <p:spPr>
          <a:xfrm rot="0" flipH="0" flipV="0">
            <a:off x="5421661" y="5530672"/>
            <a:ext cx="140690" cy="122275"/>
          </a:xfrm>
          <a:custGeom>
            <a:pathLst>
              <a:path w="4851400" h="4216400">
                <a:moveTo>
                  <a:pt x="419100" y="4216400"/>
                </a:moveTo>
                <a:cubicBezTo>
                  <a:pt x="385233" y="4216400"/>
                  <a:pt x="336550" y="4193117"/>
                  <a:pt x="273050" y="4146550"/>
                </a:cubicBezTo>
                <a:cubicBezTo>
                  <a:pt x="209550" y="4099984"/>
                  <a:pt x="160866" y="4059767"/>
                  <a:pt x="127000" y="4025900"/>
                </a:cubicBezTo>
                <a:cubicBezTo>
                  <a:pt x="67733" y="3958167"/>
                  <a:pt x="31750" y="3890434"/>
                  <a:pt x="19050" y="3822700"/>
                </a:cubicBezTo>
                <a:cubicBezTo>
                  <a:pt x="6350" y="3754967"/>
                  <a:pt x="0" y="3602567"/>
                  <a:pt x="0" y="3365500"/>
                </a:cubicBezTo>
                <a:cubicBezTo>
                  <a:pt x="0" y="3094567"/>
                  <a:pt x="55033" y="2800350"/>
                  <a:pt x="165100" y="2482850"/>
                </a:cubicBezTo>
                <a:cubicBezTo>
                  <a:pt x="275166" y="2165350"/>
                  <a:pt x="461433" y="1718734"/>
                  <a:pt x="723900" y="1143000"/>
                </a:cubicBezTo>
                <a:lnTo>
                  <a:pt x="1143000" y="254000"/>
                </a:lnTo>
                <a:cubicBezTo>
                  <a:pt x="1176866" y="186267"/>
                  <a:pt x="1208616" y="135467"/>
                  <a:pt x="1238250" y="101600"/>
                </a:cubicBezTo>
                <a:cubicBezTo>
                  <a:pt x="1267883" y="67734"/>
                  <a:pt x="1295400" y="33867"/>
                  <a:pt x="1320800" y="0"/>
                </a:cubicBezTo>
                <a:cubicBezTo>
                  <a:pt x="1354666" y="0"/>
                  <a:pt x="1384300" y="0"/>
                  <a:pt x="1409700" y="0"/>
                </a:cubicBezTo>
                <a:cubicBezTo>
                  <a:pt x="1435100" y="0"/>
                  <a:pt x="1447800" y="0"/>
                  <a:pt x="1447800" y="0"/>
                </a:cubicBezTo>
                <a:cubicBezTo>
                  <a:pt x="1515533" y="0"/>
                  <a:pt x="1583266" y="40217"/>
                  <a:pt x="1651000" y="120650"/>
                </a:cubicBezTo>
                <a:cubicBezTo>
                  <a:pt x="1718733" y="201084"/>
                  <a:pt x="1769533" y="287867"/>
                  <a:pt x="1803400" y="381000"/>
                </a:cubicBezTo>
                <a:cubicBezTo>
                  <a:pt x="1803400" y="491067"/>
                  <a:pt x="1788583" y="605367"/>
                  <a:pt x="1758950" y="723900"/>
                </a:cubicBezTo>
                <a:cubicBezTo>
                  <a:pt x="1729316" y="842434"/>
                  <a:pt x="1625600" y="1020234"/>
                  <a:pt x="1447800" y="1257300"/>
                </a:cubicBezTo>
                <a:cubicBezTo>
                  <a:pt x="1388533" y="1350434"/>
                  <a:pt x="1310216" y="1507067"/>
                  <a:pt x="1212850" y="1727200"/>
                </a:cubicBezTo>
                <a:cubicBezTo>
                  <a:pt x="1115483" y="1947334"/>
                  <a:pt x="1049866" y="2137834"/>
                  <a:pt x="1016000" y="2298700"/>
                </a:cubicBezTo>
                <a:cubicBezTo>
                  <a:pt x="1007533" y="2307167"/>
                  <a:pt x="990600" y="2343150"/>
                  <a:pt x="965200" y="2406650"/>
                </a:cubicBezTo>
                <a:cubicBezTo>
                  <a:pt x="939800" y="2470150"/>
                  <a:pt x="912283" y="2540000"/>
                  <a:pt x="882650" y="2616200"/>
                </a:cubicBezTo>
                <a:cubicBezTo>
                  <a:pt x="853016" y="2692400"/>
                  <a:pt x="821266" y="2764367"/>
                  <a:pt x="787400" y="2832100"/>
                </a:cubicBezTo>
                <a:lnTo>
                  <a:pt x="723900" y="3111500"/>
                </a:lnTo>
                <a:lnTo>
                  <a:pt x="1574800" y="2235200"/>
                </a:lnTo>
                <a:cubicBezTo>
                  <a:pt x="1972733" y="1837267"/>
                  <a:pt x="2294466" y="1553634"/>
                  <a:pt x="2540000" y="1384300"/>
                </a:cubicBezTo>
                <a:cubicBezTo>
                  <a:pt x="2785533" y="1214967"/>
                  <a:pt x="2980266" y="1143000"/>
                  <a:pt x="3124200" y="1168400"/>
                </a:cubicBezTo>
                <a:cubicBezTo>
                  <a:pt x="3268133" y="1193800"/>
                  <a:pt x="3390900" y="1308100"/>
                  <a:pt x="3492500" y="1511300"/>
                </a:cubicBezTo>
                <a:cubicBezTo>
                  <a:pt x="3551766" y="1604434"/>
                  <a:pt x="3596216" y="1686984"/>
                  <a:pt x="3625850" y="1758950"/>
                </a:cubicBezTo>
                <a:cubicBezTo>
                  <a:pt x="3655483" y="1830917"/>
                  <a:pt x="3674533" y="1926167"/>
                  <a:pt x="3683000" y="2044700"/>
                </a:cubicBezTo>
                <a:cubicBezTo>
                  <a:pt x="3691466" y="2163234"/>
                  <a:pt x="3683000" y="2341034"/>
                  <a:pt x="3657600" y="2578100"/>
                </a:cubicBezTo>
                <a:lnTo>
                  <a:pt x="3657600" y="3365500"/>
                </a:lnTo>
                <a:cubicBezTo>
                  <a:pt x="3784600" y="3331634"/>
                  <a:pt x="3886200" y="3299884"/>
                  <a:pt x="3962400" y="3270250"/>
                </a:cubicBezTo>
                <a:cubicBezTo>
                  <a:pt x="4038600" y="3240617"/>
                  <a:pt x="4119033" y="3208867"/>
                  <a:pt x="4203700" y="3175000"/>
                </a:cubicBezTo>
                <a:cubicBezTo>
                  <a:pt x="4279900" y="3141134"/>
                  <a:pt x="4368800" y="3109384"/>
                  <a:pt x="4470400" y="3079750"/>
                </a:cubicBezTo>
                <a:cubicBezTo>
                  <a:pt x="4572000" y="3050117"/>
                  <a:pt x="4699000" y="3031067"/>
                  <a:pt x="4851400" y="3022600"/>
                </a:cubicBezTo>
                <a:cubicBezTo>
                  <a:pt x="4842933" y="3132667"/>
                  <a:pt x="4804833" y="3249084"/>
                  <a:pt x="4737100" y="3371850"/>
                </a:cubicBezTo>
                <a:cubicBezTo>
                  <a:pt x="4669366" y="3494617"/>
                  <a:pt x="4584700" y="3611034"/>
                  <a:pt x="4483100" y="3721100"/>
                </a:cubicBezTo>
                <a:cubicBezTo>
                  <a:pt x="4381500" y="3831167"/>
                  <a:pt x="4269316" y="3920067"/>
                  <a:pt x="4146550" y="3987800"/>
                </a:cubicBezTo>
                <a:cubicBezTo>
                  <a:pt x="4023783" y="4055534"/>
                  <a:pt x="3903133" y="4089400"/>
                  <a:pt x="3784600" y="4089400"/>
                </a:cubicBezTo>
                <a:cubicBezTo>
                  <a:pt x="3674533" y="4089400"/>
                  <a:pt x="3551766" y="4034367"/>
                  <a:pt x="3416300" y="3924300"/>
                </a:cubicBezTo>
                <a:cubicBezTo>
                  <a:pt x="3280833" y="3814234"/>
                  <a:pt x="3183466" y="3691467"/>
                  <a:pt x="3124200" y="3556000"/>
                </a:cubicBezTo>
                <a:cubicBezTo>
                  <a:pt x="3090333" y="3462867"/>
                  <a:pt x="3071283" y="3361267"/>
                  <a:pt x="3067050" y="3251200"/>
                </a:cubicBezTo>
                <a:cubicBezTo>
                  <a:pt x="3062816" y="3141134"/>
                  <a:pt x="3060700" y="2937934"/>
                  <a:pt x="3060700" y="2641600"/>
                </a:cubicBezTo>
                <a:lnTo>
                  <a:pt x="3060700" y="2171700"/>
                </a:lnTo>
                <a:cubicBezTo>
                  <a:pt x="3060700" y="2036234"/>
                  <a:pt x="3020483" y="1996017"/>
                  <a:pt x="2940050" y="2051050"/>
                </a:cubicBezTo>
                <a:cubicBezTo>
                  <a:pt x="2859616" y="2106084"/>
                  <a:pt x="2794000" y="2154767"/>
                  <a:pt x="2743200" y="2197100"/>
                </a:cubicBezTo>
                <a:cubicBezTo>
                  <a:pt x="2616200" y="2307167"/>
                  <a:pt x="2482850" y="2434167"/>
                  <a:pt x="2343150" y="2578100"/>
                </a:cubicBezTo>
                <a:cubicBezTo>
                  <a:pt x="2203450" y="2722034"/>
                  <a:pt x="2061633" y="2870200"/>
                  <a:pt x="1917700" y="3022600"/>
                </a:cubicBezTo>
                <a:cubicBezTo>
                  <a:pt x="1528233" y="3429000"/>
                  <a:pt x="1204383" y="3729567"/>
                  <a:pt x="946150" y="3924300"/>
                </a:cubicBezTo>
                <a:cubicBezTo>
                  <a:pt x="687916" y="4119034"/>
                  <a:pt x="512233" y="4216400"/>
                  <a:pt x="419100" y="4216400"/>
                </a:cubicBezTo>
                <a:close/>
                <a:moveTo>
                  <a:pt x="-901700" y="4775200"/>
                </a:moveTo>
              </a:path>
            </a:pathLst>
          </a:custGeom>
          <a:solidFill>
            <a:srgbClr val="FFFFFF">
              <a:alpha val="100000"/>
            </a:srgbClr>
          </a:solidFill>
          <a:ln w="36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04" name="Freeform 4804"/>
          <p:cNvSpPr/>
          <p:nvPr/>
        </p:nvSpPr>
        <p:spPr>
          <a:xfrm rot="0" flipH="0" flipV="0">
            <a:off x="5572296" y="5423865"/>
            <a:ext cx="130930" cy="245410"/>
          </a:xfrm>
          <a:custGeom>
            <a:pathLst>
              <a:path w="4514850" h="8462433">
                <a:moveTo>
                  <a:pt x="482600" y="8394700"/>
                </a:moveTo>
                <a:cubicBezTo>
                  <a:pt x="414866" y="8369300"/>
                  <a:pt x="342900" y="8316384"/>
                  <a:pt x="266700" y="8235950"/>
                </a:cubicBezTo>
                <a:cubicBezTo>
                  <a:pt x="190500" y="8155517"/>
                  <a:pt x="127000" y="8060267"/>
                  <a:pt x="76200" y="7950200"/>
                </a:cubicBezTo>
                <a:cubicBezTo>
                  <a:pt x="25400" y="7840134"/>
                  <a:pt x="0" y="7738534"/>
                  <a:pt x="0" y="7645400"/>
                </a:cubicBezTo>
                <a:cubicBezTo>
                  <a:pt x="42333" y="7552267"/>
                  <a:pt x="97366" y="7389284"/>
                  <a:pt x="165100" y="7156450"/>
                </a:cubicBezTo>
                <a:cubicBezTo>
                  <a:pt x="232833" y="6923617"/>
                  <a:pt x="317500" y="6654800"/>
                  <a:pt x="419100" y="6350000"/>
                </a:cubicBezTo>
                <a:cubicBezTo>
                  <a:pt x="486833" y="6256867"/>
                  <a:pt x="539750" y="6146800"/>
                  <a:pt x="577850" y="6019800"/>
                </a:cubicBezTo>
                <a:cubicBezTo>
                  <a:pt x="615950" y="5892800"/>
                  <a:pt x="651933" y="5778500"/>
                  <a:pt x="685800" y="5676900"/>
                </a:cubicBezTo>
                <a:cubicBezTo>
                  <a:pt x="753533" y="5541434"/>
                  <a:pt x="833966" y="5365750"/>
                  <a:pt x="927100" y="5149850"/>
                </a:cubicBezTo>
                <a:cubicBezTo>
                  <a:pt x="1020233" y="4933950"/>
                  <a:pt x="1111250" y="4713817"/>
                  <a:pt x="1200150" y="4489450"/>
                </a:cubicBezTo>
                <a:cubicBezTo>
                  <a:pt x="1289050" y="4265084"/>
                  <a:pt x="1367366" y="4076700"/>
                  <a:pt x="1435100" y="3924300"/>
                </a:cubicBezTo>
                <a:cubicBezTo>
                  <a:pt x="1545166" y="3695700"/>
                  <a:pt x="1640416" y="3486150"/>
                  <a:pt x="1720850" y="3295650"/>
                </a:cubicBezTo>
                <a:cubicBezTo>
                  <a:pt x="1801283" y="3105150"/>
                  <a:pt x="1881716" y="2912534"/>
                  <a:pt x="1962150" y="2717800"/>
                </a:cubicBezTo>
                <a:cubicBezTo>
                  <a:pt x="2042583" y="2523067"/>
                  <a:pt x="2129366" y="2311400"/>
                  <a:pt x="2222500" y="2082800"/>
                </a:cubicBezTo>
                <a:cubicBezTo>
                  <a:pt x="2324100" y="1845734"/>
                  <a:pt x="2427816" y="1604434"/>
                  <a:pt x="2533650" y="1358900"/>
                </a:cubicBezTo>
                <a:cubicBezTo>
                  <a:pt x="2639483" y="1113367"/>
                  <a:pt x="2732616" y="891117"/>
                  <a:pt x="2813050" y="692150"/>
                </a:cubicBezTo>
                <a:cubicBezTo>
                  <a:pt x="2893483" y="493184"/>
                  <a:pt x="2942166" y="351367"/>
                  <a:pt x="2959100" y="266700"/>
                </a:cubicBezTo>
                <a:cubicBezTo>
                  <a:pt x="2959100" y="198967"/>
                  <a:pt x="2973916" y="148167"/>
                  <a:pt x="3003550" y="114300"/>
                </a:cubicBezTo>
                <a:cubicBezTo>
                  <a:pt x="3033183" y="80434"/>
                  <a:pt x="3064933" y="63500"/>
                  <a:pt x="3098800" y="63500"/>
                </a:cubicBezTo>
                <a:cubicBezTo>
                  <a:pt x="3132666" y="29634"/>
                  <a:pt x="3166533" y="10584"/>
                  <a:pt x="3200400" y="6350"/>
                </a:cubicBezTo>
                <a:cubicBezTo>
                  <a:pt x="3234266" y="2117"/>
                  <a:pt x="3268133" y="0"/>
                  <a:pt x="3302000" y="0"/>
                </a:cubicBezTo>
                <a:cubicBezTo>
                  <a:pt x="3335866" y="0"/>
                  <a:pt x="3401483" y="63500"/>
                  <a:pt x="3498850" y="190500"/>
                </a:cubicBezTo>
                <a:cubicBezTo>
                  <a:pt x="3596216" y="317500"/>
                  <a:pt x="3644900" y="431800"/>
                  <a:pt x="3644900" y="533400"/>
                </a:cubicBezTo>
                <a:cubicBezTo>
                  <a:pt x="3644900" y="668867"/>
                  <a:pt x="3579283" y="922867"/>
                  <a:pt x="3448050" y="1295400"/>
                </a:cubicBezTo>
                <a:cubicBezTo>
                  <a:pt x="3316816" y="1667934"/>
                  <a:pt x="3132666" y="2091267"/>
                  <a:pt x="2895600" y="2565400"/>
                </a:cubicBezTo>
                <a:cubicBezTo>
                  <a:pt x="2607733" y="3191934"/>
                  <a:pt x="2374900" y="3706284"/>
                  <a:pt x="2197100" y="4108450"/>
                </a:cubicBezTo>
                <a:cubicBezTo>
                  <a:pt x="2019300" y="4510617"/>
                  <a:pt x="1896533" y="4811184"/>
                  <a:pt x="1828800" y="5010150"/>
                </a:cubicBezTo>
                <a:cubicBezTo>
                  <a:pt x="1761066" y="5209117"/>
                  <a:pt x="1735666" y="5321300"/>
                  <a:pt x="1752600" y="5346700"/>
                </a:cubicBezTo>
                <a:cubicBezTo>
                  <a:pt x="1752600" y="5346700"/>
                  <a:pt x="1811866" y="5319184"/>
                  <a:pt x="1930400" y="5264150"/>
                </a:cubicBezTo>
                <a:cubicBezTo>
                  <a:pt x="2048933" y="5209117"/>
                  <a:pt x="2175933" y="5130800"/>
                  <a:pt x="2311400" y="5029200"/>
                </a:cubicBezTo>
                <a:cubicBezTo>
                  <a:pt x="2404533" y="4978400"/>
                  <a:pt x="2506133" y="4914900"/>
                  <a:pt x="2616200" y="4838700"/>
                </a:cubicBezTo>
                <a:cubicBezTo>
                  <a:pt x="2726266" y="4762500"/>
                  <a:pt x="2832100" y="4688417"/>
                  <a:pt x="2933700" y="4616450"/>
                </a:cubicBezTo>
                <a:cubicBezTo>
                  <a:pt x="3035300" y="4544484"/>
                  <a:pt x="3119966" y="4500034"/>
                  <a:pt x="3187700" y="4483100"/>
                </a:cubicBezTo>
                <a:cubicBezTo>
                  <a:pt x="3289300" y="4415367"/>
                  <a:pt x="3395133" y="4349750"/>
                  <a:pt x="3505200" y="4286250"/>
                </a:cubicBezTo>
                <a:cubicBezTo>
                  <a:pt x="3615266" y="4222750"/>
                  <a:pt x="3687233" y="4174067"/>
                  <a:pt x="3721100" y="4140200"/>
                </a:cubicBezTo>
                <a:cubicBezTo>
                  <a:pt x="3865033" y="4072467"/>
                  <a:pt x="3972983" y="4051300"/>
                  <a:pt x="4044950" y="4076700"/>
                </a:cubicBezTo>
                <a:cubicBezTo>
                  <a:pt x="4116916" y="4102100"/>
                  <a:pt x="4191000" y="4165600"/>
                  <a:pt x="4267200" y="4267200"/>
                </a:cubicBezTo>
                <a:cubicBezTo>
                  <a:pt x="4360333" y="4377267"/>
                  <a:pt x="4377266" y="4472517"/>
                  <a:pt x="4318000" y="4552950"/>
                </a:cubicBezTo>
                <a:cubicBezTo>
                  <a:pt x="4258733" y="4633384"/>
                  <a:pt x="4119033" y="4741334"/>
                  <a:pt x="3898900" y="4876800"/>
                </a:cubicBezTo>
                <a:cubicBezTo>
                  <a:pt x="3721100" y="4986867"/>
                  <a:pt x="3507316" y="5118100"/>
                  <a:pt x="3257550" y="5270500"/>
                </a:cubicBezTo>
                <a:cubicBezTo>
                  <a:pt x="3007783" y="5422900"/>
                  <a:pt x="2787650" y="5558367"/>
                  <a:pt x="2597150" y="5676900"/>
                </a:cubicBezTo>
                <a:cubicBezTo>
                  <a:pt x="2406650" y="5795434"/>
                  <a:pt x="2298700" y="5867400"/>
                  <a:pt x="2273300" y="5892800"/>
                </a:cubicBezTo>
                <a:cubicBezTo>
                  <a:pt x="2273300" y="5892800"/>
                  <a:pt x="2307166" y="5956300"/>
                  <a:pt x="2374900" y="6083300"/>
                </a:cubicBezTo>
                <a:cubicBezTo>
                  <a:pt x="2442633" y="6210300"/>
                  <a:pt x="2510366" y="6324600"/>
                  <a:pt x="2578100" y="6426200"/>
                </a:cubicBezTo>
                <a:cubicBezTo>
                  <a:pt x="2645833" y="6561667"/>
                  <a:pt x="2719916" y="6686550"/>
                  <a:pt x="2800350" y="6800850"/>
                </a:cubicBezTo>
                <a:cubicBezTo>
                  <a:pt x="2880783" y="6915150"/>
                  <a:pt x="2921000" y="6993467"/>
                  <a:pt x="2921000" y="7035800"/>
                </a:cubicBezTo>
                <a:cubicBezTo>
                  <a:pt x="3014133" y="7298267"/>
                  <a:pt x="3153833" y="7488767"/>
                  <a:pt x="3340100" y="7607300"/>
                </a:cubicBezTo>
                <a:cubicBezTo>
                  <a:pt x="3526366" y="7725834"/>
                  <a:pt x="3721100" y="7738534"/>
                  <a:pt x="3924300" y="7645400"/>
                </a:cubicBezTo>
                <a:cubicBezTo>
                  <a:pt x="4093633" y="7577667"/>
                  <a:pt x="4218516" y="7556500"/>
                  <a:pt x="4298950" y="7581900"/>
                </a:cubicBezTo>
                <a:cubicBezTo>
                  <a:pt x="4379383" y="7607300"/>
                  <a:pt x="4436533" y="7670800"/>
                  <a:pt x="4470400" y="7772400"/>
                </a:cubicBezTo>
                <a:cubicBezTo>
                  <a:pt x="4504266" y="7840134"/>
                  <a:pt x="4514850" y="7888817"/>
                  <a:pt x="4502150" y="7918450"/>
                </a:cubicBezTo>
                <a:cubicBezTo>
                  <a:pt x="4489450" y="7948084"/>
                  <a:pt x="4432300" y="8013700"/>
                  <a:pt x="4330700" y="8115300"/>
                </a:cubicBezTo>
                <a:cubicBezTo>
                  <a:pt x="4169833" y="8276167"/>
                  <a:pt x="4006850" y="8377767"/>
                  <a:pt x="3841750" y="8420100"/>
                </a:cubicBezTo>
                <a:cubicBezTo>
                  <a:pt x="3676650" y="8462433"/>
                  <a:pt x="3526366" y="8449734"/>
                  <a:pt x="3390900" y="8382000"/>
                </a:cubicBezTo>
                <a:cubicBezTo>
                  <a:pt x="3263900" y="8390467"/>
                  <a:pt x="3107266" y="8307917"/>
                  <a:pt x="2921000" y="8134350"/>
                </a:cubicBezTo>
                <a:cubicBezTo>
                  <a:pt x="2734733" y="7960784"/>
                  <a:pt x="2468033" y="7649634"/>
                  <a:pt x="2120900" y="7200900"/>
                </a:cubicBezTo>
                <a:cubicBezTo>
                  <a:pt x="2120900" y="7167034"/>
                  <a:pt x="2106083" y="7118350"/>
                  <a:pt x="2076450" y="7054850"/>
                </a:cubicBezTo>
                <a:cubicBezTo>
                  <a:pt x="2046816" y="6991350"/>
                  <a:pt x="2015066" y="6929967"/>
                  <a:pt x="1981200" y="6870700"/>
                </a:cubicBezTo>
                <a:cubicBezTo>
                  <a:pt x="1947333" y="6802967"/>
                  <a:pt x="1905000" y="6728884"/>
                  <a:pt x="1854200" y="6648450"/>
                </a:cubicBezTo>
                <a:cubicBezTo>
                  <a:pt x="1803400" y="6568017"/>
                  <a:pt x="1778000" y="6527800"/>
                  <a:pt x="1778000" y="6527800"/>
                </a:cubicBezTo>
                <a:cubicBezTo>
                  <a:pt x="1778000" y="6493934"/>
                  <a:pt x="1765300" y="6455834"/>
                  <a:pt x="1739900" y="6413500"/>
                </a:cubicBezTo>
                <a:cubicBezTo>
                  <a:pt x="1714500" y="6371167"/>
                  <a:pt x="1680633" y="6320367"/>
                  <a:pt x="1638300" y="6261100"/>
                </a:cubicBezTo>
                <a:cubicBezTo>
                  <a:pt x="1502833" y="6218767"/>
                  <a:pt x="1405466" y="6244167"/>
                  <a:pt x="1346200" y="6337300"/>
                </a:cubicBezTo>
                <a:cubicBezTo>
                  <a:pt x="1286933" y="6430434"/>
                  <a:pt x="1223433" y="6527800"/>
                  <a:pt x="1155700" y="6629400"/>
                </a:cubicBezTo>
                <a:cubicBezTo>
                  <a:pt x="1113366" y="6739467"/>
                  <a:pt x="1060450" y="6893984"/>
                  <a:pt x="996950" y="7092950"/>
                </a:cubicBezTo>
                <a:cubicBezTo>
                  <a:pt x="933450" y="7291917"/>
                  <a:pt x="882650" y="7484534"/>
                  <a:pt x="844550" y="7670800"/>
                </a:cubicBezTo>
                <a:cubicBezTo>
                  <a:pt x="806450" y="7857067"/>
                  <a:pt x="795866" y="7984067"/>
                  <a:pt x="812800" y="8051800"/>
                </a:cubicBezTo>
                <a:cubicBezTo>
                  <a:pt x="812800" y="8187267"/>
                  <a:pt x="791633" y="8278284"/>
                  <a:pt x="749300" y="8324850"/>
                </a:cubicBezTo>
                <a:cubicBezTo>
                  <a:pt x="706966" y="8371417"/>
                  <a:pt x="618066" y="8394700"/>
                  <a:pt x="482600" y="8394700"/>
                </a:cubicBezTo>
                <a:close/>
                <a:moveTo>
                  <a:pt x="-876300" y="8458200"/>
                </a:moveTo>
              </a:path>
            </a:pathLst>
          </a:custGeom>
          <a:solidFill>
            <a:srgbClr val="FFFFFF">
              <a:alpha val="100000"/>
            </a:srgbClr>
          </a:solidFill>
          <a:ln w="36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05" name="Freeform 4805"/>
          <p:cNvSpPr/>
          <p:nvPr/>
        </p:nvSpPr>
        <p:spPr>
          <a:xfrm rot="0" flipH="0" flipV="0">
            <a:off x="5716301" y="5528217"/>
            <a:ext cx="130009" cy="130930"/>
          </a:xfrm>
          <a:custGeom>
            <a:pathLst>
              <a:path w="4483100" h="4514850">
                <a:moveTo>
                  <a:pt x="1079500" y="4491566"/>
                </a:moveTo>
                <a:cubicBezTo>
                  <a:pt x="1011766" y="4508500"/>
                  <a:pt x="922866" y="4514850"/>
                  <a:pt x="812800" y="4510616"/>
                </a:cubicBezTo>
                <a:cubicBezTo>
                  <a:pt x="702733" y="4506383"/>
                  <a:pt x="607483" y="4493683"/>
                  <a:pt x="527050" y="4472516"/>
                </a:cubicBezTo>
                <a:cubicBezTo>
                  <a:pt x="446616" y="4451350"/>
                  <a:pt x="406400" y="4428066"/>
                  <a:pt x="406400" y="4402666"/>
                </a:cubicBezTo>
                <a:cubicBezTo>
                  <a:pt x="406400" y="4360333"/>
                  <a:pt x="385233" y="4339166"/>
                  <a:pt x="342900" y="4339166"/>
                </a:cubicBezTo>
                <a:cubicBezTo>
                  <a:pt x="342900" y="4339166"/>
                  <a:pt x="323850" y="4322233"/>
                  <a:pt x="285750" y="4288366"/>
                </a:cubicBezTo>
                <a:cubicBezTo>
                  <a:pt x="247650" y="4254500"/>
                  <a:pt x="190500" y="4220633"/>
                  <a:pt x="114300" y="4186766"/>
                </a:cubicBezTo>
                <a:cubicBezTo>
                  <a:pt x="38100" y="4068233"/>
                  <a:pt x="0" y="3939116"/>
                  <a:pt x="0" y="3799416"/>
                </a:cubicBezTo>
                <a:cubicBezTo>
                  <a:pt x="0" y="3659716"/>
                  <a:pt x="38100" y="3437466"/>
                  <a:pt x="114300" y="3132666"/>
                </a:cubicBezTo>
                <a:cubicBezTo>
                  <a:pt x="139700" y="2921000"/>
                  <a:pt x="222250" y="2673350"/>
                  <a:pt x="361950" y="2389716"/>
                </a:cubicBezTo>
                <a:cubicBezTo>
                  <a:pt x="501650" y="2106083"/>
                  <a:pt x="673100" y="1816100"/>
                  <a:pt x="876300" y="1519766"/>
                </a:cubicBezTo>
                <a:cubicBezTo>
                  <a:pt x="1079500" y="1223433"/>
                  <a:pt x="1293283" y="956733"/>
                  <a:pt x="1517650" y="719666"/>
                </a:cubicBezTo>
                <a:cubicBezTo>
                  <a:pt x="1742016" y="482600"/>
                  <a:pt x="1947333" y="309033"/>
                  <a:pt x="2133600" y="198966"/>
                </a:cubicBezTo>
                <a:cubicBezTo>
                  <a:pt x="2252133" y="80433"/>
                  <a:pt x="2396066" y="16933"/>
                  <a:pt x="2565400" y="8466"/>
                </a:cubicBezTo>
                <a:cubicBezTo>
                  <a:pt x="2734733" y="0"/>
                  <a:pt x="2895600" y="38100"/>
                  <a:pt x="3048000" y="122766"/>
                </a:cubicBezTo>
                <a:cubicBezTo>
                  <a:pt x="3132666" y="165100"/>
                  <a:pt x="3217333" y="232833"/>
                  <a:pt x="3302000" y="325966"/>
                </a:cubicBezTo>
                <a:cubicBezTo>
                  <a:pt x="3386666" y="419100"/>
                  <a:pt x="3467100" y="520700"/>
                  <a:pt x="3543300" y="630766"/>
                </a:cubicBezTo>
                <a:cubicBezTo>
                  <a:pt x="3619500" y="740833"/>
                  <a:pt x="3683000" y="850900"/>
                  <a:pt x="3733800" y="960966"/>
                </a:cubicBezTo>
                <a:cubicBezTo>
                  <a:pt x="3759200" y="1054100"/>
                  <a:pt x="3774016" y="1136650"/>
                  <a:pt x="3778250" y="1208616"/>
                </a:cubicBezTo>
                <a:cubicBezTo>
                  <a:pt x="3782483" y="1280583"/>
                  <a:pt x="3782483" y="1367366"/>
                  <a:pt x="3778250" y="1468966"/>
                </a:cubicBezTo>
                <a:cubicBezTo>
                  <a:pt x="3774016" y="1570566"/>
                  <a:pt x="3759200" y="1722966"/>
                  <a:pt x="3733800" y="1926166"/>
                </a:cubicBezTo>
                <a:cubicBezTo>
                  <a:pt x="3691466" y="2078566"/>
                  <a:pt x="3655483" y="2264833"/>
                  <a:pt x="3625850" y="2484966"/>
                </a:cubicBezTo>
                <a:cubicBezTo>
                  <a:pt x="3596216" y="2705100"/>
                  <a:pt x="3581400" y="2895600"/>
                  <a:pt x="3581400" y="3056466"/>
                </a:cubicBezTo>
                <a:cubicBezTo>
                  <a:pt x="3564466" y="3217333"/>
                  <a:pt x="3583516" y="3331633"/>
                  <a:pt x="3638550" y="3399366"/>
                </a:cubicBezTo>
                <a:cubicBezTo>
                  <a:pt x="3693583" y="3467100"/>
                  <a:pt x="3776133" y="3471333"/>
                  <a:pt x="3886200" y="3412066"/>
                </a:cubicBezTo>
                <a:cubicBezTo>
                  <a:pt x="3987800" y="3361266"/>
                  <a:pt x="4085166" y="3337983"/>
                  <a:pt x="4178300" y="3342216"/>
                </a:cubicBezTo>
                <a:cubicBezTo>
                  <a:pt x="4271433" y="3346450"/>
                  <a:pt x="4345516" y="3373966"/>
                  <a:pt x="4400550" y="3424766"/>
                </a:cubicBezTo>
                <a:cubicBezTo>
                  <a:pt x="4455583" y="3475566"/>
                  <a:pt x="4483100" y="3551766"/>
                  <a:pt x="4483100" y="3653366"/>
                </a:cubicBezTo>
                <a:cubicBezTo>
                  <a:pt x="4483100" y="3754966"/>
                  <a:pt x="4434416" y="3858683"/>
                  <a:pt x="4337050" y="3964516"/>
                </a:cubicBezTo>
                <a:cubicBezTo>
                  <a:pt x="4239683" y="4070350"/>
                  <a:pt x="4121150" y="4159250"/>
                  <a:pt x="3981450" y="4231216"/>
                </a:cubicBezTo>
                <a:cubicBezTo>
                  <a:pt x="3841750" y="4303183"/>
                  <a:pt x="3708400" y="4339166"/>
                  <a:pt x="3581400" y="4339166"/>
                </a:cubicBezTo>
                <a:cubicBezTo>
                  <a:pt x="3488266" y="4339166"/>
                  <a:pt x="3399366" y="4282016"/>
                  <a:pt x="3314700" y="4167716"/>
                </a:cubicBezTo>
                <a:cubicBezTo>
                  <a:pt x="3230033" y="4053416"/>
                  <a:pt x="3155950" y="3913716"/>
                  <a:pt x="3092450" y="3748616"/>
                </a:cubicBezTo>
                <a:cubicBezTo>
                  <a:pt x="3028950" y="3583516"/>
                  <a:pt x="2971800" y="3424766"/>
                  <a:pt x="2921000" y="3272366"/>
                </a:cubicBezTo>
                <a:lnTo>
                  <a:pt x="2844800" y="2980266"/>
                </a:lnTo>
                <a:lnTo>
                  <a:pt x="2298700" y="3500966"/>
                </a:lnTo>
                <a:cubicBezTo>
                  <a:pt x="2188633" y="3619500"/>
                  <a:pt x="2080683" y="3727450"/>
                  <a:pt x="1974850" y="3824816"/>
                </a:cubicBezTo>
                <a:cubicBezTo>
                  <a:pt x="1869016" y="3922183"/>
                  <a:pt x="1803400" y="3992033"/>
                  <a:pt x="1778000" y="4034366"/>
                </a:cubicBezTo>
                <a:cubicBezTo>
                  <a:pt x="1735666" y="4110566"/>
                  <a:pt x="1657350" y="4186766"/>
                  <a:pt x="1543050" y="4262966"/>
                </a:cubicBezTo>
                <a:cubicBezTo>
                  <a:pt x="1428750" y="4339166"/>
                  <a:pt x="1274233" y="4415366"/>
                  <a:pt x="1079500" y="4491566"/>
                </a:cubicBezTo>
                <a:close/>
                <a:moveTo>
                  <a:pt x="-901700" y="4859866"/>
                </a:moveTo>
                <a:moveTo>
                  <a:pt x="1117600" y="3742266"/>
                </a:moveTo>
                <a:cubicBezTo>
                  <a:pt x="1261533" y="3657600"/>
                  <a:pt x="1426633" y="3532716"/>
                  <a:pt x="1612900" y="3367616"/>
                </a:cubicBezTo>
                <a:cubicBezTo>
                  <a:pt x="1799166" y="3202516"/>
                  <a:pt x="1981200" y="3020483"/>
                  <a:pt x="2159000" y="2821516"/>
                </a:cubicBezTo>
                <a:cubicBezTo>
                  <a:pt x="2336800" y="2622550"/>
                  <a:pt x="2484966" y="2438400"/>
                  <a:pt x="2603500" y="2269066"/>
                </a:cubicBezTo>
                <a:cubicBezTo>
                  <a:pt x="2747433" y="2074333"/>
                  <a:pt x="2857500" y="1892300"/>
                  <a:pt x="2933700" y="1722966"/>
                </a:cubicBezTo>
                <a:cubicBezTo>
                  <a:pt x="3009900" y="1553633"/>
                  <a:pt x="3064933" y="1392766"/>
                  <a:pt x="3098800" y="1240366"/>
                </a:cubicBezTo>
                <a:cubicBezTo>
                  <a:pt x="3064933" y="1147233"/>
                  <a:pt x="3009900" y="1047750"/>
                  <a:pt x="2933700" y="941916"/>
                </a:cubicBezTo>
                <a:cubicBezTo>
                  <a:pt x="2857500" y="836083"/>
                  <a:pt x="2789766" y="778933"/>
                  <a:pt x="2730500" y="770466"/>
                </a:cubicBezTo>
                <a:cubicBezTo>
                  <a:pt x="2544233" y="770466"/>
                  <a:pt x="2347383" y="886883"/>
                  <a:pt x="2139950" y="1119716"/>
                </a:cubicBezTo>
                <a:cubicBezTo>
                  <a:pt x="1932516" y="1352550"/>
                  <a:pt x="1731433" y="1604433"/>
                  <a:pt x="1536700" y="1875366"/>
                </a:cubicBezTo>
                <a:cubicBezTo>
                  <a:pt x="1502833" y="1917700"/>
                  <a:pt x="1456266" y="1985433"/>
                  <a:pt x="1397000" y="2078566"/>
                </a:cubicBezTo>
                <a:cubicBezTo>
                  <a:pt x="1337733" y="2171700"/>
                  <a:pt x="1280583" y="2258483"/>
                  <a:pt x="1225550" y="2338916"/>
                </a:cubicBezTo>
                <a:cubicBezTo>
                  <a:pt x="1170516" y="2419350"/>
                  <a:pt x="1134533" y="2472266"/>
                  <a:pt x="1117600" y="2497666"/>
                </a:cubicBezTo>
                <a:cubicBezTo>
                  <a:pt x="1092200" y="2531533"/>
                  <a:pt x="1043516" y="2626783"/>
                  <a:pt x="971550" y="2783416"/>
                </a:cubicBezTo>
                <a:cubicBezTo>
                  <a:pt x="899583" y="2940050"/>
                  <a:pt x="829733" y="3096683"/>
                  <a:pt x="762000" y="3253316"/>
                </a:cubicBezTo>
                <a:cubicBezTo>
                  <a:pt x="694266" y="3409950"/>
                  <a:pt x="660400" y="3513666"/>
                  <a:pt x="660400" y="3564466"/>
                </a:cubicBezTo>
                <a:cubicBezTo>
                  <a:pt x="660400" y="3615266"/>
                  <a:pt x="666750" y="3670300"/>
                  <a:pt x="679450" y="3729566"/>
                </a:cubicBezTo>
                <a:cubicBezTo>
                  <a:pt x="692150" y="3788833"/>
                  <a:pt x="732366" y="3826933"/>
                  <a:pt x="800100" y="3843866"/>
                </a:cubicBezTo>
                <a:cubicBezTo>
                  <a:pt x="867833" y="3860800"/>
                  <a:pt x="973666" y="3826933"/>
                  <a:pt x="1117600" y="3742266"/>
                </a:cubicBezTo>
                <a:close/>
                <a:moveTo>
                  <a:pt x="-152400" y="4859866"/>
                </a:moveTo>
              </a:path>
            </a:pathLst>
          </a:custGeom>
          <a:solidFill>
            <a:srgbClr val="FFFFFF">
              <a:alpha val="100000"/>
            </a:srgbClr>
          </a:solidFill>
          <a:ln w="36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06" name="Freeform 4806"/>
          <p:cNvSpPr/>
          <p:nvPr/>
        </p:nvSpPr>
        <p:spPr>
          <a:xfrm rot="0" flipH="0" flipV="0">
            <a:off x="5862271" y="5533864"/>
            <a:ext cx="142961" cy="123626"/>
          </a:xfrm>
          <a:custGeom>
            <a:pathLst>
              <a:path w="4929717" h="4262967">
                <a:moveTo>
                  <a:pt x="846667" y="4246033"/>
                </a:moveTo>
                <a:cubicBezTo>
                  <a:pt x="745067" y="4262967"/>
                  <a:pt x="635000" y="4246033"/>
                  <a:pt x="516467" y="4195233"/>
                </a:cubicBezTo>
                <a:cubicBezTo>
                  <a:pt x="397933" y="4144433"/>
                  <a:pt x="294217" y="4072467"/>
                  <a:pt x="205317" y="3979333"/>
                </a:cubicBezTo>
                <a:cubicBezTo>
                  <a:pt x="116417" y="3886200"/>
                  <a:pt x="59267" y="3788833"/>
                  <a:pt x="33867" y="3687233"/>
                </a:cubicBezTo>
                <a:cubicBezTo>
                  <a:pt x="0" y="3509433"/>
                  <a:pt x="23283" y="3287183"/>
                  <a:pt x="103717" y="3020483"/>
                </a:cubicBezTo>
                <a:cubicBezTo>
                  <a:pt x="184150" y="2753783"/>
                  <a:pt x="302683" y="2470150"/>
                  <a:pt x="459317" y="2169583"/>
                </a:cubicBezTo>
                <a:cubicBezTo>
                  <a:pt x="615950" y="1869017"/>
                  <a:pt x="793750" y="1579033"/>
                  <a:pt x="992717" y="1299633"/>
                </a:cubicBezTo>
                <a:cubicBezTo>
                  <a:pt x="1191683" y="1020233"/>
                  <a:pt x="1399117" y="776817"/>
                  <a:pt x="1615017" y="569383"/>
                </a:cubicBezTo>
                <a:cubicBezTo>
                  <a:pt x="1830917" y="361950"/>
                  <a:pt x="2032000" y="220133"/>
                  <a:pt x="2218267" y="143933"/>
                </a:cubicBezTo>
                <a:cubicBezTo>
                  <a:pt x="2311400" y="84667"/>
                  <a:pt x="2385483" y="44450"/>
                  <a:pt x="2440517" y="23283"/>
                </a:cubicBezTo>
                <a:cubicBezTo>
                  <a:pt x="2495550" y="2117"/>
                  <a:pt x="2554817" y="0"/>
                  <a:pt x="2618317" y="16933"/>
                </a:cubicBezTo>
                <a:cubicBezTo>
                  <a:pt x="2681817" y="33867"/>
                  <a:pt x="2777067" y="76200"/>
                  <a:pt x="2904067" y="143933"/>
                </a:cubicBezTo>
                <a:cubicBezTo>
                  <a:pt x="3022600" y="177800"/>
                  <a:pt x="3111500" y="215900"/>
                  <a:pt x="3170767" y="258233"/>
                </a:cubicBezTo>
                <a:cubicBezTo>
                  <a:pt x="3230033" y="300567"/>
                  <a:pt x="3306233" y="385233"/>
                  <a:pt x="3399367" y="512233"/>
                </a:cubicBezTo>
                <a:cubicBezTo>
                  <a:pt x="3467100" y="639233"/>
                  <a:pt x="3517900" y="766233"/>
                  <a:pt x="3551767" y="893233"/>
                </a:cubicBezTo>
                <a:cubicBezTo>
                  <a:pt x="3585633" y="1020233"/>
                  <a:pt x="3615267" y="1164167"/>
                  <a:pt x="3640667" y="1325033"/>
                </a:cubicBezTo>
                <a:cubicBezTo>
                  <a:pt x="3708400" y="1536700"/>
                  <a:pt x="3733800" y="1674283"/>
                  <a:pt x="3716867" y="1737783"/>
                </a:cubicBezTo>
                <a:cubicBezTo>
                  <a:pt x="3699933" y="1801283"/>
                  <a:pt x="3674533" y="1849967"/>
                  <a:pt x="3640667" y="1883833"/>
                </a:cubicBezTo>
                <a:cubicBezTo>
                  <a:pt x="3572933" y="1968500"/>
                  <a:pt x="3556000" y="2010833"/>
                  <a:pt x="3589867" y="2010833"/>
                </a:cubicBezTo>
                <a:cubicBezTo>
                  <a:pt x="3589867" y="2010833"/>
                  <a:pt x="3587750" y="2025650"/>
                  <a:pt x="3583517" y="2055283"/>
                </a:cubicBezTo>
                <a:cubicBezTo>
                  <a:pt x="3579283" y="2084917"/>
                  <a:pt x="3560233" y="2129367"/>
                  <a:pt x="3526367" y="2188633"/>
                </a:cubicBezTo>
                <a:cubicBezTo>
                  <a:pt x="3467100" y="2374900"/>
                  <a:pt x="3422650" y="2567517"/>
                  <a:pt x="3393017" y="2766483"/>
                </a:cubicBezTo>
                <a:cubicBezTo>
                  <a:pt x="3363383" y="2965450"/>
                  <a:pt x="3365500" y="3128433"/>
                  <a:pt x="3399367" y="3255433"/>
                </a:cubicBezTo>
                <a:cubicBezTo>
                  <a:pt x="3467100" y="3441700"/>
                  <a:pt x="3589867" y="3551767"/>
                  <a:pt x="3767667" y="3585633"/>
                </a:cubicBezTo>
                <a:cubicBezTo>
                  <a:pt x="3945467" y="3619500"/>
                  <a:pt x="4127500" y="3543300"/>
                  <a:pt x="4313767" y="3357033"/>
                </a:cubicBezTo>
                <a:cubicBezTo>
                  <a:pt x="4406900" y="3289300"/>
                  <a:pt x="4495800" y="3227917"/>
                  <a:pt x="4580467" y="3172883"/>
                </a:cubicBezTo>
                <a:cubicBezTo>
                  <a:pt x="4665133" y="3117850"/>
                  <a:pt x="4707467" y="3124200"/>
                  <a:pt x="4707467" y="3191933"/>
                </a:cubicBezTo>
                <a:cubicBezTo>
                  <a:pt x="4707467" y="3191933"/>
                  <a:pt x="4720167" y="3202517"/>
                  <a:pt x="4745567" y="3223683"/>
                </a:cubicBezTo>
                <a:cubicBezTo>
                  <a:pt x="4770967" y="3244850"/>
                  <a:pt x="4800600" y="3255433"/>
                  <a:pt x="4834467" y="3255433"/>
                </a:cubicBezTo>
                <a:cubicBezTo>
                  <a:pt x="4876800" y="3255433"/>
                  <a:pt x="4904317" y="3272367"/>
                  <a:pt x="4917017" y="3306233"/>
                </a:cubicBezTo>
                <a:cubicBezTo>
                  <a:pt x="4929717" y="3340100"/>
                  <a:pt x="4929717" y="3384550"/>
                  <a:pt x="4917017" y="3439583"/>
                </a:cubicBezTo>
                <a:cubicBezTo>
                  <a:pt x="4904317" y="3494617"/>
                  <a:pt x="4876800" y="3556000"/>
                  <a:pt x="4834467" y="3623733"/>
                </a:cubicBezTo>
                <a:cubicBezTo>
                  <a:pt x="4707467" y="3750733"/>
                  <a:pt x="4643967" y="3835400"/>
                  <a:pt x="4643967" y="3877733"/>
                </a:cubicBezTo>
                <a:cubicBezTo>
                  <a:pt x="4643967" y="3877733"/>
                  <a:pt x="4629150" y="3892550"/>
                  <a:pt x="4599517" y="3922183"/>
                </a:cubicBezTo>
                <a:cubicBezTo>
                  <a:pt x="4569883" y="3951817"/>
                  <a:pt x="4521200" y="3996267"/>
                  <a:pt x="4453467" y="4055533"/>
                </a:cubicBezTo>
                <a:cubicBezTo>
                  <a:pt x="4301067" y="4148667"/>
                  <a:pt x="4108450" y="4195233"/>
                  <a:pt x="3875617" y="4195233"/>
                </a:cubicBezTo>
                <a:cubicBezTo>
                  <a:pt x="3642783" y="4195233"/>
                  <a:pt x="3462867" y="4148667"/>
                  <a:pt x="3335867" y="4055533"/>
                </a:cubicBezTo>
                <a:cubicBezTo>
                  <a:pt x="3208867" y="3962400"/>
                  <a:pt x="3092450" y="3835400"/>
                  <a:pt x="2986617" y="3674533"/>
                </a:cubicBezTo>
                <a:cubicBezTo>
                  <a:pt x="2880783" y="3513667"/>
                  <a:pt x="2810933" y="3373967"/>
                  <a:pt x="2777067" y="3255433"/>
                </a:cubicBezTo>
                <a:lnTo>
                  <a:pt x="2713567" y="3128433"/>
                </a:lnTo>
                <a:lnTo>
                  <a:pt x="2345267" y="3369733"/>
                </a:lnTo>
                <a:cubicBezTo>
                  <a:pt x="2252133" y="3462867"/>
                  <a:pt x="2152650" y="3551767"/>
                  <a:pt x="2046817" y="3636433"/>
                </a:cubicBezTo>
                <a:cubicBezTo>
                  <a:pt x="1940983" y="3721100"/>
                  <a:pt x="1871133" y="3780367"/>
                  <a:pt x="1837267" y="3814233"/>
                </a:cubicBezTo>
                <a:cubicBezTo>
                  <a:pt x="1811867" y="3848100"/>
                  <a:pt x="1784350" y="3877733"/>
                  <a:pt x="1754717" y="3903133"/>
                </a:cubicBezTo>
                <a:cubicBezTo>
                  <a:pt x="1725083" y="3928533"/>
                  <a:pt x="1693333" y="3941233"/>
                  <a:pt x="1659467" y="3941233"/>
                </a:cubicBezTo>
                <a:cubicBezTo>
                  <a:pt x="1625600" y="3941233"/>
                  <a:pt x="1595967" y="3941233"/>
                  <a:pt x="1570567" y="3941233"/>
                </a:cubicBezTo>
                <a:cubicBezTo>
                  <a:pt x="1545167" y="3941233"/>
                  <a:pt x="1532467" y="3941233"/>
                  <a:pt x="1532467" y="3941233"/>
                </a:cubicBezTo>
                <a:cubicBezTo>
                  <a:pt x="1532467" y="3975100"/>
                  <a:pt x="1492250" y="4017433"/>
                  <a:pt x="1411817" y="4068233"/>
                </a:cubicBezTo>
                <a:cubicBezTo>
                  <a:pt x="1331383" y="4119033"/>
                  <a:pt x="1238250" y="4161367"/>
                  <a:pt x="1132417" y="4195233"/>
                </a:cubicBezTo>
                <a:cubicBezTo>
                  <a:pt x="1026583" y="4229100"/>
                  <a:pt x="931333" y="4246033"/>
                  <a:pt x="846667" y="4246033"/>
                </a:cubicBezTo>
                <a:close/>
                <a:moveTo>
                  <a:pt x="-791633" y="4665133"/>
                </a:moveTo>
                <a:moveTo>
                  <a:pt x="719667" y="3560233"/>
                </a:moveTo>
                <a:cubicBezTo>
                  <a:pt x="770467" y="3560233"/>
                  <a:pt x="861483" y="3520017"/>
                  <a:pt x="992717" y="3439583"/>
                </a:cubicBezTo>
                <a:cubicBezTo>
                  <a:pt x="1123950" y="3359150"/>
                  <a:pt x="1272117" y="3263900"/>
                  <a:pt x="1437217" y="3153833"/>
                </a:cubicBezTo>
                <a:cubicBezTo>
                  <a:pt x="1602317" y="3043767"/>
                  <a:pt x="1750483" y="2933700"/>
                  <a:pt x="1881717" y="2823633"/>
                </a:cubicBezTo>
                <a:cubicBezTo>
                  <a:pt x="2012950" y="2713567"/>
                  <a:pt x="2103967" y="2628900"/>
                  <a:pt x="2154767" y="2569633"/>
                </a:cubicBezTo>
                <a:cubicBezTo>
                  <a:pt x="2188633" y="2535767"/>
                  <a:pt x="2243667" y="2478617"/>
                  <a:pt x="2319867" y="2398183"/>
                </a:cubicBezTo>
                <a:cubicBezTo>
                  <a:pt x="2396067" y="2317750"/>
                  <a:pt x="2463800" y="2247900"/>
                  <a:pt x="2523067" y="2188633"/>
                </a:cubicBezTo>
                <a:cubicBezTo>
                  <a:pt x="2717800" y="1968500"/>
                  <a:pt x="2853267" y="1725083"/>
                  <a:pt x="2929467" y="1458383"/>
                </a:cubicBezTo>
                <a:cubicBezTo>
                  <a:pt x="3005667" y="1191683"/>
                  <a:pt x="2997200" y="982133"/>
                  <a:pt x="2904067" y="829733"/>
                </a:cubicBezTo>
                <a:cubicBezTo>
                  <a:pt x="2870200" y="736600"/>
                  <a:pt x="2827867" y="685800"/>
                  <a:pt x="2777067" y="677333"/>
                </a:cubicBezTo>
                <a:cubicBezTo>
                  <a:pt x="2726267" y="668867"/>
                  <a:pt x="2620433" y="698500"/>
                  <a:pt x="2459567" y="766233"/>
                </a:cubicBezTo>
                <a:cubicBezTo>
                  <a:pt x="2357967" y="825500"/>
                  <a:pt x="2233083" y="937683"/>
                  <a:pt x="2084917" y="1102783"/>
                </a:cubicBezTo>
                <a:cubicBezTo>
                  <a:pt x="1936750" y="1267883"/>
                  <a:pt x="1780117" y="1458383"/>
                  <a:pt x="1615017" y="1674283"/>
                </a:cubicBezTo>
                <a:cubicBezTo>
                  <a:pt x="1449917" y="1890183"/>
                  <a:pt x="1295400" y="2112433"/>
                  <a:pt x="1151467" y="2341033"/>
                </a:cubicBezTo>
                <a:cubicBezTo>
                  <a:pt x="1007533" y="2569633"/>
                  <a:pt x="889000" y="2781300"/>
                  <a:pt x="795867" y="2976033"/>
                </a:cubicBezTo>
                <a:cubicBezTo>
                  <a:pt x="702733" y="3170767"/>
                  <a:pt x="656167" y="3323167"/>
                  <a:pt x="656167" y="3433233"/>
                </a:cubicBezTo>
                <a:cubicBezTo>
                  <a:pt x="656167" y="3467100"/>
                  <a:pt x="666750" y="3496733"/>
                  <a:pt x="687917" y="3522133"/>
                </a:cubicBezTo>
                <a:cubicBezTo>
                  <a:pt x="709083" y="3547533"/>
                  <a:pt x="719667" y="3560233"/>
                  <a:pt x="719667" y="3560233"/>
                </a:cubicBezTo>
                <a:close/>
                <a:moveTo>
                  <a:pt x="-105833" y="4665133"/>
                </a:moveTo>
              </a:path>
            </a:pathLst>
          </a:custGeom>
          <a:solidFill>
            <a:srgbClr val="FFFFFF">
              <a:alpha val="100000"/>
            </a:srgbClr>
          </a:solidFill>
          <a:ln w="36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07" name="Freeform 4807"/>
          <p:cNvSpPr/>
          <p:nvPr/>
        </p:nvSpPr>
        <p:spPr>
          <a:xfrm rot="0" flipH="0" flipV="0">
            <a:off x="6026042" y="5535153"/>
            <a:ext cx="119022" cy="129580"/>
          </a:xfrm>
          <a:custGeom>
            <a:pathLst>
              <a:path w="4104216" h="4468283">
                <a:moveTo>
                  <a:pt x="3556000" y="4468283"/>
                </a:moveTo>
                <a:cubicBezTo>
                  <a:pt x="3471333" y="4468283"/>
                  <a:pt x="3384550" y="4421717"/>
                  <a:pt x="3295650" y="4328583"/>
                </a:cubicBezTo>
                <a:cubicBezTo>
                  <a:pt x="3206750" y="4235450"/>
                  <a:pt x="3130550" y="4119033"/>
                  <a:pt x="3067050" y="3979333"/>
                </a:cubicBezTo>
                <a:cubicBezTo>
                  <a:pt x="3003550" y="3839633"/>
                  <a:pt x="2971800" y="3706283"/>
                  <a:pt x="2971800" y="3579283"/>
                </a:cubicBezTo>
                <a:cubicBezTo>
                  <a:pt x="2971800" y="3452283"/>
                  <a:pt x="3003550" y="3215217"/>
                  <a:pt x="3067050" y="2868083"/>
                </a:cubicBezTo>
                <a:cubicBezTo>
                  <a:pt x="3130550" y="2520950"/>
                  <a:pt x="3208866" y="2169583"/>
                  <a:pt x="3302000" y="1813983"/>
                </a:cubicBezTo>
                <a:cubicBezTo>
                  <a:pt x="3369733" y="1593850"/>
                  <a:pt x="3390900" y="1466850"/>
                  <a:pt x="3365500" y="1432983"/>
                </a:cubicBezTo>
                <a:cubicBezTo>
                  <a:pt x="3340100" y="1399117"/>
                  <a:pt x="3225800" y="1445683"/>
                  <a:pt x="3022600" y="1572683"/>
                </a:cubicBezTo>
                <a:cubicBezTo>
                  <a:pt x="2904066" y="1631950"/>
                  <a:pt x="2798233" y="1693333"/>
                  <a:pt x="2705100" y="1756833"/>
                </a:cubicBezTo>
                <a:cubicBezTo>
                  <a:pt x="2611966" y="1820333"/>
                  <a:pt x="2531533" y="1890183"/>
                  <a:pt x="2463800" y="1966383"/>
                </a:cubicBezTo>
                <a:cubicBezTo>
                  <a:pt x="2421466" y="2000250"/>
                  <a:pt x="2357966" y="2055283"/>
                  <a:pt x="2273300" y="2131483"/>
                </a:cubicBezTo>
                <a:cubicBezTo>
                  <a:pt x="2188633" y="2207683"/>
                  <a:pt x="2099733" y="2279650"/>
                  <a:pt x="2006600" y="2347383"/>
                </a:cubicBezTo>
                <a:cubicBezTo>
                  <a:pt x="1896533" y="2432050"/>
                  <a:pt x="1756833" y="2550583"/>
                  <a:pt x="1587500" y="2702983"/>
                </a:cubicBezTo>
                <a:cubicBezTo>
                  <a:pt x="1418166" y="2855383"/>
                  <a:pt x="1250950" y="3007783"/>
                  <a:pt x="1085850" y="3160183"/>
                </a:cubicBezTo>
                <a:cubicBezTo>
                  <a:pt x="920750" y="3312583"/>
                  <a:pt x="795866" y="3431117"/>
                  <a:pt x="711200" y="3515783"/>
                </a:cubicBezTo>
                <a:cubicBezTo>
                  <a:pt x="694266" y="3549650"/>
                  <a:pt x="668866" y="3579283"/>
                  <a:pt x="635000" y="3604683"/>
                </a:cubicBezTo>
                <a:cubicBezTo>
                  <a:pt x="601133" y="3630083"/>
                  <a:pt x="563033" y="3644900"/>
                  <a:pt x="520700" y="3649133"/>
                </a:cubicBezTo>
                <a:cubicBezTo>
                  <a:pt x="478366" y="3653367"/>
                  <a:pt x="431800" y="3647017"/>
                  <a:pt x="381000" y="3630083"/>
                </a:cubicBezTo>
                <a:cubicBezTo>
                  <a:pt x="287866" y="3604683"/>
                  <a:pt x="201083" y="3549650"/>
                  <a:pt x="120650" y="3464983"/>
                </a:cubicBezTo>
                <a:cubicBezTo>
                  <a:pt x="40216" y="3380317"/>
                  <a:pt x="0" y="3282950"/>
                  <a:pt x="0" y="3172883"/>
                </a:cubicBezTo>
                <a:cubicBezTo>
                  <a:pt x="0" y="3088217"/>
                  <a:pt x="33866" y="2942167"/>
                  <a:pt x="101600" y="2734733"/>
                </a:cubicBezTo>
                <a:cubicBezTo>
                  <a:pt x="169333" y="2527300"/>
                  <a:pt x="260350" y="2275417"/>
                  <a:pt x="374650" y="1979083"/>
                </a:cubicBezTo>
                <a:cubicBezTo>
                  <a:pt x="488950" y="1682750"/>
                  <a:pt x="622300" y="1369483"/>
                  <a:pt x="774700" y="1039283"/>
                </a:cubicBezTo>
                <a:cubicBezTo>
                  <a:pt x="800100" y="996950"/>
                  <a:pt x="821266" y="944033"/>
                  <a:pt x="838200" y="880533"/>
                </a:cubicBezTo>
                <a:cubicBezTo>
                  <a:pt x="855133" y="817033"/>
                  <a:pt x="869950" y="747183"/>
                  <a:pt x="882650" y="670983"/>
                </a:cubicBezTo>
                <a:cubicBezTo>
                  <a:pt x="895350" y="594783"/>
                  <a:pt x="901700" y="522817"/>
                  <a:pt x="901700" y="455083"/>
                </a:cubicBezTo>
                <a:cubicBezTo>
                  <a:pt x="901700" y="412750"/>
                  <a:pt x="908050" y="368300"/>
                  <a:pt x="920750" y="321733"/>
                </a:cubicBezTo>
                <a:cubicBezTo>
                  <a:pt x="933450" y="275167"/>
                  <a:pt x="950383" y="228600"/>
                  <a:pt x="971550" y="182033"/>
                </a:cubicBezTo>
                <a:cubicBezTo>
                  <a:pt x="992716" y="135467"/>
                  <a:pt x="1011766" y="103717"/>
                  <a:pt x="1028700" y="86783"/>
                </a:cubicBezTo>
                <a:cubicBezTo>
                  <a:pt x="1062566" y="19050"/>
                  <a:pt x="1121833" y="0"/>
                  <a:pt x="1206500" y="29633"/>
                </a:cubicBezTo>
                <a:cubicBezTo>
                  <a:pt x="1291166" y="59267"/>
                  <a:pt x="1363133" y="120650"/>
                  <a:pt x="1422400" y="213783"/>
                </a:cubicBezTo>
                <a:cubicBezTo>
                  <a:pt x="1549400" y="332317"/>
                  <a:pt x="1615016" y="480483"/>
                  <a:pt x="1619250" y="658283"/>
                </a:cubicBezTo>
                <a:cubicBezTo>
                  <a:pt x="1623483" y="836083"/>
                  <a:pt x="1579033" y="1056217"/>
                  <a:pt x="1485900" y="1318683"/>
                </a:cubicBezTo>
                <a:cubicBezTo>
                  <a:pt x="1452033" y="1377950"/>
                  <a:pt x="1424516" y="1435100"/>
                  <a:pt x="1403350" y="1490133"/>
                </a:cubicBezTo>
                <a:cubicBezTo>
                  <a:pt x="1382183" y="1545167"/>
                  <a:pt x="1363133" y="1591733"/>
                  <a:pt x="1346200" y="1629833"/>
                </a:cubicBezTo>
                <a:cubicBezTo>
                  <a:pt x="1329266" y="1667933"/>
                  <a:pt x="1316566" y="1697567"/>
                  <a:pt x="1308100" y="1718733"/>
                </a:cubicBezTo>
                <a:cubicBezTo>
                  <a:pt x="1299633" y="1739900"/>
                  <a:pt x="1295400" y="1750483"/>
                  <a:pt x="1295400" y="1750483"/>
                </a:cubicBezTo>
                <a:cubicBezTo>
                  <a:pt x="1329266" y="1750483"/>
                  <a:pt x="1405466" y="1712383"/>
                  <a:pt x="1524000" y="1636183"/>
                </a:cubicBezTo>
                <a:cubicBezTo>
                  <a:pt x="1642533" y="1559983"/>
                  <a:pt x="1782233" y="1475317"/>
                  <a:pt x="1943100" y="1382183"/>
                </a:cubicBezTo>
                <a:cubicBezTo>
                  <a:pt x="2070100" y="1289050"/>
                  <a:pt x="2182283" y="1202267"/>
                  <a:pt x="2279650" y="1121833"/>
                </a:cubicBezTo>
                <a:cubicBezTo>
                  <a:pt x="2377016" y="1041400"/>
                  <a:pt x="2459566" y="977900"/>
                  <a:pt x="2527300" y="931333"/>
                </a:cubicBezTo>
                <a:cubicBezTo>
                  <a:pt x="2595033" y="884767"/>
                  <a:pt x="2637366" y="861483"/>
                  <a:pt x="2654300" y="861483"/>
                </a:cubicBezTo>
                <a:cubicBezTo>
                  <a:pt x="2688166" y="861483"/>
                  <a:pt x="2730500" y="848783"/>
                  <a:pt x="2781300" y="823383"/>
                </a:cubicBezTo>
                <a:cubicBezTo>
                  <a:pt x="2832100" y="797983"/>
                  <a:pt x="2874433" y="768350"/>
                  <a:pt x="2908300" y="734483"/>
                </a:cubicBezTo>
                <a:cubicBezTo>
                  <a:pt x="2942166" y="700617"/>
                  <a:pt x="2969683" y="681567"/>
                  <a:pt x="2990850" y="677333"/>
                </a:cubicBezTo>
                <a:cubicBezTo>
                  <a:pt x="3012016" y="673100"/>
                  <a:pt x="3022600" y="670983"/>
                  <a:pt x="3022600" y="670983"/>
                </a:cubicBezTo>
                <a:cubicBezTo>
                  <a:pt x="3022600" y="670983"/>
                  <a:pt x="3039533" y="668867"/>
                  <a:pt x="3073400" y="664633"/>
                </a:cubicBezTo>
                <a:cubicBezTo>
                  <a:pt x="3107266" y="660400"/>
                  <a:pt x="3141133" y="641350"/>
                  <a:pt x="3175000" y="607483"/>
                </a:cubicBezTo>
                <a:cubicBezTo>
                  <a:pt x="3242733" y="556683"/>
                  <a:pt x="3331633" y="541867"/>
                  <a:pt x="3441700" y="563033"/>
                </a:cubicBezTo>
                <a:cubicBezTo>
                  <a:pt x="3551766" y="584200"/>
                  <a:pt x="3653366" y="628650"/>
                  <a:pt x="3746500" y="696383"/>
                </a:cubicBezTo>
                <a:cubicBezTo>
                  <a:pt x="3839633" y="764117"/>
                  <a:pt x="3886200" y="840317"/>
                  <a:pt x="3886200" y="924983"/>
                </a:cubicBezTo>
                <a:cubicBezTo>
                  <a:pt x="3886200" y="958850"/>
                  <a:pt x="3896783" y="986367"/>
                  <a:pt x="3917950" y="1007533"/>
                </a:cubicBezTo>
                <a:cubicBezTo>
                  <a:pt x="3939116" y="1028700"/>
                  <a:pt x="3949700" y="1039283"/>
                  <a:pt x="3949700" y="1039283"/>
                </a:cubicBezTo>
                <a:cubicBezTo>
                  <a:pt x="4017433" y="1039283"/>
                  <a:pt x="4061883" y="1145117"/>
                  <a:pt x="4083050" y="1356783"/>
                </a:cubicBezTo>
                <a:cubicBezTo>
                  <a:pt x="4104216" y="1568450"/>
                  <a:pt x="4080933" y="1771650"/>
                  <a:pt x="4013200" y="1966383"/>
                </a:cubicBezTo>
                <a:cubicBezTo>
                  <a:pt x="4013200" y="2093383"/>
                  <a:pt x="3989916" y="2245783"/>
                  <a:pt x="3943350" y="2423583"/>
                </a:cubicBezTo>
                <a:cubicBezTo>
                  <a:pt x="3896783" y="2601383"/>
                  <a:pt x="3856566" y="2770717"/>
                  <a:pt x="3822700" y="2931583"/>
                </a:cubicBezTo>
                <a:cubicBezTo>
                  <a:pt x="3754966" y="3143250"/>
                  <a:pt x="3708400" y="3329517"/>
                  <a:pt x="3683000" y="3490383"/>
                </a:cubicBezTo>
                <a:cubicBezTo>
                  <a:pt x="3657600" y="3651250"/>
                  <a:pt x="3653366" y="3786717"/>
                  <a:pt x="3670300" y="3896783"/>
                </a:cubicBezTo>
                <a:cubicBezTo>
                  <a:pt x="3687233" y="4006850"/>
                  <a:pt x="3716866" y="4095750"/>
                  <a:pt x="3759200" y="4163483"/>
                </a:cubicBezTo>
                <a:cubicBezTo>
                  <a:pt x="3793066" y="4222750"/>
                  <a:pt x="3793066" y="4288367"/>
                  <a:pt x="3759200" y="4360333"/>
                </a:cubicBezTo>
                <a:cubicBezTo>
                  <a:pt x="3725333" y="4432300"/>
                  <a:pt x="3657600" y="4468283"/>
                  <a:pt x="3556000" y="4468283"/>
                </a:cubicBezTo>
                <a:close/>
                <a:moveTo>
                  <a:pt x="-1498600" y="4620683"/>
                </a:moveTo>
              </a:path>
            </a:pathLst>
          </a:custGeom>
          <a:solidFill>
            <a:srgbClr val="FFFFFF">
              <a:alpha val="100000"/>
            </a:srgbClr>
          </a:solidFill>
          <a:ln w="36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08" name="Freeform 4808"/>
          <p:cNvSpPr/>
          <p:nvPr/>
        </p:nvSpPr>
        <p:spPr>
          <a:xfrm rot="0" flipH="0" flipV="0">
            <a:off x="6197731" y="5402995"/>
            <a:ext cx="143084" cy="264991"/>
          </a:xfrm>
          <a:custGeom>
            <a:pathLst>
              <a:path w="4933950" h="9137650">
                <a:moveTo>
                  <a:pt x="1318684" y="6752166"/>
                </a:moveTo>
                <a:cubicBezTo>
                  <a:pt x="1183217" y="6735233"/>
                  <a:pt x="1085850" y="6678083"/>
                  <a:pt x="1026584" y="6580716"/>
                </a:cubicBezTo>
                <a:cubicBezTo>
                  <a:pt x="967317" y="6483350"/>
                  <a:pt x="937684" y="6383866"/>
                  <a:pt x="937684" y="6282266"/>
                </a:cubicBezTo>
                <a:cubicBezTo>
                  <a:pt x="937684" y="6265333"/>
                  <a:pt x="939800" y="6231466"/>
                  <a:pt x="944034" y="6180666"/>
                </a:cubicBezTo>
                <a:cubicBezTo>
                  <a:pt x="948267" y="6129866"/>
                  <a:pt x="958850" y="6070600"/>
                  <a:pt x="975784" y="6002866"/>
                </a:cubicBezTo>
                <a:cubicBezTo>
                  <a:pt x="975784" y="5952066"/>
                  <a:pt x="1001184" y="5871633"/>
                  <a:pt x="1051984" y="5761566"/>
                </a:cubicBezTo>
                <a:cubicBezTo>
                  <a:pt x="1102784" y="5651500"/>
                  <a:pt x="1157817" y="5520266"/>
                  <a:pt x="1217084" y="5367866"/>
                </a:cubicBezTo>
                <a:cubicBezTo>
                  <a:pt x="1310217" y="5198533"/>
                  <a:pt x="1454150" y="5008033"/>
                  <a:pt x="1648884" y="4796366"/>
                </a:cubicBezTo>
                <a:cubicBezTo>
                  <a:pt x="1843617" y="4584700"/>
                  <a:pt x="2008717" y="4428066"/>
                  <a:pt x="2144184" y="4326466"/>
                </a:cubicBezTo>
                <a:cubicBezTo>
                  <a:pt x="2220384" y="4267200"/>
                  <a:pt x="2275417" y="4226983"/>
                  <a:pt x="2309284" y="4205816"/>
                </a:cubicBezTo>
                <a:cubicBezTo>
                  <a:pt x="2343150" y="4184650"/>
                  <a:pt x="2360084" y="4174066"/>
                  <a:pt x="2360084" y="4174066"/>
                </a:cubicBezTo>
                <a:cubicBezTo>
                  <a:pt x="2360084" y="4140200"/>
                  <a:pt x="2419350" y="4074583"/>
                  <a:pt x="2537884" y="3977216"/>
                </a:cubicBezTo>
                <a:cubicBezTo>
                  <a:pt x="2656417" y="3879850"/>
                  <a:pt x="2758017" y="3814233"/>
                  <a:pt x="2842684" y="3780366"/>
                </a:cubicBezTo>
                <a:cubicBezTo>
                  <a:pt x="2842684" y="3780366"/>
                  <a:pt x="2897717" y="3742266"/>
                  <a:pt x="3007784" y="3666066"/>
                </a:cubicBezTo>
                <a:cubicBezTo>
                  <a:pt x="3117850" y="3589866"/>
                  <a:pt x="3202517" y="3522133"/>
                  <a:pt x="3261784" y="3462866"/>
                </a:cubicBezTo>
                <a:cubicBezTo>
                  <a:pt x="3456517" y="3268133"/>
                  <a:pt x="3600450" y="3088216"/>
                  <a:pt x="3693584" y="2923116"/>
                </a:cubicBezTo>
                <a:cubicBezTo>
                  <a:pt x="3786717" y="2758016"/>
                  <a:pt x="3858684" y="2569633"/>
                  <a:pt x="3909484" y="2357966"/>
                </a:cubicBezTo>
                <a:cubicBezTo>
                  <a:pt x="3960284" y="2146300"/>
                  <a:pt x="4015317" y="1883833"/>
                  <a:pt x="4074584" y="1570566"/>
                </a:cubicBezTo>
                <a:cubicBezTo>
                  <a:pt x="4083050" y="1274233"/>
                  <a:pt x="4085167" y="1073150"/>
                  <a:pt x="4080934" y="967316"/>
                </a:cubicBezTo>
                <a:cubicBezTo>
                  <a:pt x="4076700" y="861483"/>
                  <a:pt x="4023784" y="770466"/>
                  <a:pt x="3922184" y="694266"/>
                </a:cubicBezTo>
                <a:cubicBezTo>
                  <a:pt x="3744384" y="601133"/>
                  <a:pt x="3526367" y="590550"/>
                  <a:pt x="3268134" y="662516"/>
                </a:cubicBezTo>
                <a:cubicBezTo>
                  <a:pt x="3009900" y="734483"/>
                  <a:pt x="2760134" y="869950"/>
                  <a:pt x="2518834" y="1068916"/>
                </a:cubicBezTo>
                <a:cubicBezTo>
                  <a:pt x="2277534" y="1267883"/>
                  <a:pt x="2093384" y="1511300"/>
                  <a:pt x="1966384" y="1799166"/>
                </a:cubicBezTo>
                <a:cubicBezTo>
                  <a:pt x="1915584" y="1943100"/>
                  <a:pt x="1888067" y="2040466"/>
                  <a:pt x="1883834" y="2091266"/>
                </a:cubicBezTo>
                <a:cubicBezTo>
                  <a:pt x="1879600" y="2142066"/>
                  <a:pt x="1890184" y="2209800"/>
                  <a:pt x="1915584" y="2294466"/>
                </a:cubicBezTo>
                <a:cubicBezTo>
                  <a:pt x="1915584" y="2362200"/>
                  <a:pt x="1926167" y="2425700"/>
                  <a:pt x="1947334" y="2484966"/>
                </a:cubicBezTo>
                <a:cubicBezTo>
                  <a:pt x="1968500" y="2544233"/>
                  <a:pt x="1979084" y="2595033"/>
                  <a:pt x="1979084" y="2637366"/>
                </a:cubicBezTo>
                <a:cubicBezTo>
                  <a:pt x="1945217" y="2645833"/>
                  <a:pt x="1883834" y="2650066"/>
                  <a:pt x="1794934" y="2650066"/>
                </a:cubicBezTo>
                <a:cubicBezTo>
                  <a:pt x="1706034" y="2650066"/>
                  <a:pt x="1615017" y="2645833"/>
                  <a:pt x="1521884" y="2637366"/>
                </a:cubicBezTo>
                <a:cubicBezTo>
                  <a:pt x="1428750" y="2628900"/>
                  <a:pt x="1352550" y="2611966"/>
                  <a:pt x="1293284" y="2586566"/>
                </a:cubicBezTo>
                <a:cubicBezTo>
                  <a:pt x="1293284" y="2586566"/>
                  <a:pt x="1276350" y="2561166"/>
                  <a:pt x="1242484" y="2510366"/>
                </a:cubicBezTo>
                <a:cubicBezTo>
                  <a:pt x="1208617" y="2459566"/>
                  <a:pt x="1183217" y="2417233"/>
                  <a:pt x="1166284" y="2383366"/>
                </a:cubicBezTo>
                <a:cubicBezTo>
                  <a:pt x="1115484" y="2315633"/>
                  <a:pt x="1092200" y="2250016"/>
                  <a:pt x="1096434" y="2186516"/>
                </a:cubicBezTo>
                <a:cubicBezTo>
                  <a:pt x="1100667" y="2123016"/>
                  <a:pt x="1102784" y="2027766"/>
                  <a:pt x="1102784" y="1900766"/>
                </a:cubicBezTo>
                <a:cubicBezTo>
                  <a:pt x="1162050" y="1731433"/>
                  <a:pt x="1242484" y="1547283"/>
                  <a:pt x="1344084" y="1348316"/>
                </a:cubicBezTo>
                <a:cubicBezTo>
                  <a:pt x="1445684" y="1149350"/>
                  <a:pt x="1576917" y="960966"/>
                  <a:pt x="1737784" y="783166"/>
                </a:cubicBezTo>
                <a:cubicBezTo>
                  <a:pt x="1898650" y="605366"/>
                  <a:pt x="2084917" y="461433"/>
                  <a:pt x="2296584" y="351366"/>
                </a:cubicBezTo>
                <a:cubicBezTo>
                  <a:pt x="2474384" y="275166"/>
                  <a:pt x="2624667" y="205316"/>
                  <a:pt x="2747434" y="141816"/>
                </a:cubicBezTo>
                <a:cubicBezTo>
                  <a:pt x="2870200" y="78316"/>
                  <a:pt x="2931584" y="46566"/>
                  <a:pt x="2931584" y="46566"/>
                </a:cubicBezTo>
                <a:cubicBezTo>
                  <a:pt x="2931584" y="46566"/>
                  <a:pt x="2963334" y="44450"/>
                  <a:pt x="3026834" y="40216"/>
                </a:cubicBezTo>
                <a:cubicBezTo>
                  <a:pt x="3090334" y="35983"/>
                  <a:pt x="3198284" y="25400"/>
                  <a:pt x="3350684" y="8466"/>
                </a:cubicBezTo>
                <a:cubicBezTo>
                  <a:pt x="3401484" y="16933"/>
                  <a:pt x="3458634" y="16933"/>
                  <a:pt x="3522134" y="8466"/>
                </a:cubicBezTo>
                <a:cubicBezTo>
                  <a:pt x="3585634" y="0"/>
                  <a:pt x="3617384" y="16933"/>
                  <a:pt x="3617384" y="59266"/>
                </a:cubicBezTo>
                <a:cubicBezTo>
                  <a:pt x="3642784" y="59266"/>
                  <a:pt x="3693584" y="59266"/>
                  <a:pt x="3769784" y="59266"/>
                </a:cubicBezTo>
                <a:cubicBezTo>
                  <a:pt x="3845984" y="59266"/>
                  <a:pt x="3917950" y="59266"/>
                  <a:pt x="3985684" y="59266"/>
                </a:cubicBezTo>
                <a:cubicBezTo>
                  <a:pt x="4087284" y="84666"/>
                  <a:pt x="4193117" y="124883"/>
                  <a:pt x="4303184" y="179916"/>
                </a:cubicBezTo>
                <a:cubicBezTo>
                  <a:pt x="4413250" y="234950"/>
                  <a:pt x="4516967" y="294216"/>
                  <a:pt x="4614334" y="357716"/>
                </a:cubicBezTo>
                <a:cubicBezTo>
                  <a:pt x="4711700" y="421216"/>
                  <a:pt x="4790017" y="486833"/>
                  <a:pt x="4849284" y="554566"/>
                </a:cubicBezTo>
                <a:cubicBezTo>
                  <a:pt x="4908550" y="740833"/>
                  <a:pt x="4933950" y="971550"/>
                  <a:pt x="4925484" y="1246716"/>
                </a:cubicBezTo>
                <a:cubicBezTo>
                  <a:pt x="4917017" y="1521883"/>
                  <a:pt x="4874684" y="1811866"/>
                  <a:pt x="4798484" y="2116666"/>
                </a:cubicBezTo>
                <a:cubicBezTo>
                  <a:pt x="4722284" y="2421466"/>
                  <a:pt x="4622800" y="2711450"/>
                  <a:pt x="4500034" y="2986616"/>
                </a:cubicBezTo>
                <a:cubicBezTo>
                  <a:pt x="4377267" y="3261783"/>
                  <a:pt x="4231217" y="3492500"/>
                  <a:pt x="4061884" y="3678766"/>
                </a:cubicBezTo>
                <a:cubicBezTo>
                  <a:pt x="4011084" y="3729566"/>
                  <a:pt x="3917950" y="3814233"/>
                  <a:pt x="3782484" y="3932766"/>
                </a:cubicBezTo>
                <a:cubicBezTo>
                  <a:pt x="3647017" y="4051300"/>
                  <a:pt x="3505200" y="4180416"/>
                  <a:pt x="3357034" y="4320116"/>
                </a:cubicBezTo>
                <a:cubicBezTo>
                  <a:pt x="3208867" y="4459816"/>
                  <a:pt x="3088217" y="4580466"/>
                  <a:pt x="2995084" y="4682066"/>
                </a:cubicBezTo>
                <a:cubicBezTo>
                  <a:pt x="2707217" y="4842933"/>
                  <a:pt x="2453217" y="5084233"/>
                  <a:pt x="2233084" y="5405966"/>
                </a:cubicBezTo>
                <a:cubicBezTo>
                  <a:pt x="2012950" y="5727700"/>
                  <a:pt x="1847850" y="6040966"/>
                  <a:pt x="1737784" y="6345766"/>
                </a:cubicBezTo>
                <a:cubicBezTo>
                  <a:pt x="1644650" y="6548966"/>
                  <a:pt x="1581150" y="6667500"/>
                  <a:pt x="1547284" y="6701366"/>
                </a:cubicBezTo>
                <a:cubicBezTo>
                  <a:pt x="1513417" y="6735233"/>
                  <a:pt x="1437217" y="6752166"/>
                  <a:pt x="1318684" y="6752166"/>
                </a:cubicBezTo>
                <a:close/>
                <a:moveTo>
                  <a:pt x="569384" y="9177866"/>
                </a:moveTo>
                <a:moveTo>
                  <a:pt x="963084" y="9050866"/>
                </a:moveTo>
                <a:cubicBezTo>
                  <a:pt x="802217" y="9110133"/>
                  <a:pt x="668867" y="9137650"/>
                  <a:pt x="563034" y="9133416"/>
                </a:cubicBezTo>
                <a:cubicBezTo>
                  <a:pt x="457200" y="9129183"/>
                  <a:pt x="340784" y="9080500"/>
                  <a:pt x="213784" y="8987366"/>
                </a:cubicBezTo>
                <a:cubicBezTo>
                  <a:pt x="52917" y="8834966"/>
                  <a:pt x="0" y="8680450"/>
                  <a:pt x="55034" y="8523816"/>
                </a:cubicBezTo>
                <a:cubicBezTo>
                  <a:pt x="110067" y="8367183"/>
                  <a:pt x="247650" y="8212666"/>
                  <a:pt x="467784" y="8060266"/>
                </a:cubicBezTo>
                <a:cubicBezTo>
                  <a:pt x="620184" y="7967133"/>
                  <a:pt x="732367" y="7916333"/>
                  <a:pt x="804334" y="7907866"/>
                </a:cubicBezTo>
                <a:cubicBezTo>
                  <a:pt x="876300" y="7899400"/>
                  <a:pt x="988484" y="7929033"/>
                  <a:pt x="1140884" y="7996766"/>
                </a:cubicBezTo>
                <a:cubicBezTo>
                  <a:pt x="1394884" y="8157633"/>
                  <a:pt x="1507067" y="8335433"/>
                  <a:pt x="1477434" y="8530166"/>
                </a:cubicBezTo>
                <a:cubicBezTo>
                  <a:pt x="1447800" y="8724900"/>
                  <a:pt x="1276350" y="8898466"/>
                  <a:pt x="963084" y="9050866"/>
                </a:cubicBezTo>
                <a:close/>
                <a:moveTo>
                  <a:pt x="-1729316" y="9177866"/>
                </a:moveTo>
              </a:path>
            </a:pathLst>
          </a:custGeom>
          <a:solidFill>
            <a:srgbClr val="FFFFFF">
              <a:alpha val="100000"/>
            </a:srgbClr>
          </a:solidFill>
          <a:ln w="36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09" name="Freeform 4809"/>
          <p:cNvSpPr/>
          <p:nvPr/>
        </p:nvSpPr>
        <p:spPr>
          <a:xfrm rot="0" flipH="0" flipV="0">
            <a:off x="6306379" y="5401767"/>
            <a:ext cx="120741" cy="266219"/>
          </a:xfrm>
          <a:custGeom>
            <a:pathLst>
              <a:path w="4163484" h="9179984">
                <a:moveTo>
                  <a:pt x="1648884" y="7061200"/>
                </a:moveTo>
                <a:cubicBezTo>
                  <a:pt x="1411817" y="7103534"/>
                  <a:pt x="1255184" y="6989234"/>
                  <a:pt x="1178984" y="6718300"/>
                </a:cubicBezTo>
                <a:cubicBezTo>
                  <a:pt x="1102784" y="6447367"/>
                  <a:pt x="1123950" y="6074834"/>
                  <a:pt x="1242484" y="5600700"/>
                </a:cubicBezTo>
                <a:cubicBezTo>
                  <a:pt x="1293284" y="5499100"/>
                  <a:pt x="1335617" y="5399617"/>
                  <a:pt x="1369484" y="5302250"/>
                </a:cubicBezTo>
                <a:cubicBezTo>
                  <a:pt x="1403350" y="5204884"/>
                  <a:pt x="1420284" y="5126567"/>
                  <a:pt x="1420284" y="5067300"/>
                </a:cubicBezTo>
                <a:cubicBezTo>
                  <a:pt x="1454150" y="4957234"/>
                  <a:pt x="1498600" y="4828117"/>
                  <a:pt x="1553634" y="4679950"/>
                </a:cubicBezTo>
                <a:cubicBezTo>
                  <a:pt x="1608667" y="4531784"/>
                  <a:pt x="1665817" y="4392084"/>
                  <a:pt x="1725084" y="4260850"/>
                </a:cubicBezTo>
                <a:cubicBezTo>
                  <a:pt x="1784350" y="4129617"/>
                  <a:pt x="1826684" y="4042834"/>
                  <a:pt x="1852084" y="4000500"/>
                </a:cubicBezTo>
                <a:cubicBezTo>
                  <a:pt x="1885950" y="4000500"/>
                  <a:pt x="1921934" y="3970867"/>
                  <a:pt x="1960034" y="3911600"/>
                </a:cubicBezTo>
                <a:cubicBezTo>
                  <a:pt x="1998134" y="3852334"/>
                  <a:pt x="2017184" y="3793067"/>
                  <a:pt x="2017184" y="3733800"/>
                </a:cubicBezTo>
                <a:cubicBezTo>
                  <a:pt x="2017184" y="3666067"/>
                  <a:pt x="2032000" y="3589867"/>
                  <a:pt x="2061634" y="3505200"/>
                </a:cubicBezTo>
                <a:cubicBezTo>
                  <a:pt x="2091267" y="3420534"/>
                  <a:pt x="2123017" y="3361267"/>
                  <a:pt x="2156884" y="3327400"/>
                </a:cubicBezTo>
                <a:cubicBezTo>
                  <a:pt x="2156884" y="3285067"/>
                  <a:pt x="2173817" y="3238500"/>
                  <a:pt x="2207684" y="3187700"/>
                </a:cubicBezTo>
                <a:cubicBezTo>
                  <a:pt x="2241550" y="3136900"/>
                  <a:pt x="2258484" y="3094567"/>
                  <a:pt x="2258484" y="3060700"/>
                </a:cubicBezTo>
                <a:cubicBezTo>
                  <a:pt x="2258484" y="3026834"/>
                  <a:pt x="2269067" y="2997200"/>
                  <a:pt x="2290234" y="2971800"/>
                </a:cubicBezTo>
                <a:cubicBezTo>
                  <a:pt x="2311400" y="2946400"/>
                  <a:pt x="2321984" y="2916767"/>
                  <a:pt x="2321984" y="2882900"/>
                </a:cubicBezTo>
                <a:cubicBezTo>
                  <a:pt x="2398184" y="2747434"/>
                  <a:pt x="2497667" y="2546350"/>
                  <a:pt x="2620434" y="2279650"/>
                </a:cubicBezTo>
                <a:cubicBezTo>
                  <a:pt x="2743200" y="2012950"/>
                  <a:pt x="2865967" y="1731434"/>
                  <a:pt x="2988734" y="1435100"/>
                </a:cubicBezTo>
                <a:cubicBezTo>
                  <a:pt x="3111500" y="1138767"/>
                  <a:pt x="3215217" y="876300"/>
                  <a:pt x="3299884" y="647700"/>
                </a:cubicBezTo>
                <a:cubicBezTo>
                  <a:pt x="3384550" y="419100"/>
                  <a:pt x="3426884" y="279400"/>
                  <a:pt x="3426884" y="228600"/>
                </a:cubicBezTo>
                <a:cubicBezTo>
                  <a:pt x="3443817" y="160867"/>
                  <a:pt x="3469217" y="110067"/>
                  <a:pt x="3503084" y="76200"/>
                </a:cubicBezTo>
                <a:cubicBezTo>
                  <a:pt x="3536950" y="42334"/>
                  <a:pt x="3587750" y="33867"/>
                  <a:pt x="3655484" y="50800"/>
                </a:cubicBezTo>
                <a:cubicBezTo>
                  <a:pt x="3689350" y="25400"/>
                  <a:pt x="3723217" y="10584"/>
                  <a:pt x="3757084" y="6350"/>
                </a:cubicBezTo>
                <a:cubicBezTo>
                  <a:pt x="3790950" y="2117"/>
                  <a:pt x="3824817" y="0"/>
                  <a:pt x="3858684" y="0"/>
                </a:cubicBezTo>
                <a:cubicBezTo>
                  <a:pt x="3858684" y="0"/>
                  <a:pt x="3873500" y="16934"/>
                  <a:pt x="3903134" y="50800"/>
                </a:cubicBezTo>
                <a:cubicBezTo>
                  <a:pt x="3932767" y="84667"/>
                  <a:pt x="3977217" y="135467"/>
                  <a:pt x="4036484" y="203200"/>
                </a:cubicBezTo>
                <a:cubicBezTo>
                  <a:pt x="4104217" y="262467"/>
                  <a:pt x="4142317" y="330200"/>
                  <a:pt x="4150784" y="406400"/>
                </a:cubicBezTo>
                <a:cubicBezTo>
                  <a:pt x="4159250" y="482600"/>
                  <a:pt x="4163484" y="571500"/>
                  <a:pt x="4163484" y="673100"/>
                </a:cubicBezTo>
                <a:cubicBezTo>
                  <a:pt x="4155017" y="833967"/>
                  <a:pt x="4095750" y="1016000"/>
                  <a:pt x="3985684" y="1219200"/>
                </a:cubicBezTo>
                <a:cubicBezTo>
                  <a:pt x="3875617" y="1422400"/>
                  <a:pt x="3752850" y="1646767"/>
                  <a:pt x="3617384" y="1892300"/>
                </a:cubicBezTo>
                <a:cubicBezTo>
                  <a:pt x="3532717" y="2053167"/>
                  <a:pt x="3450167" y="2205567"/>
                  <a:pt x="3369734" y="2349500"/>
                </a:cubicBezTo>
                <a:cubicBezTo>
                  <a:pt x="3289300" y="2493434"/>
                  <a:pt x="3249084" y="2582334"/>
                  <a:pt x="3249084" y="2616200"/>
                </a:cubicBezTo>
                <a:cubicBezTo>
                  <a:pt x="3249084" y="2650067"/>
                  <a:pt x="3232150" y="2700867"/>
                  <a:pt x="3198284" y="2768600"/>
                </a:cubicBezTo>
                <a:cubicBezTo>
                  <a:pt x="3164417" y="2836334"/>
                  <a:pt x="3126317" y="2921000"/>
                  <a:pt x="3083984" y="3022600"/>
                </a:cubicBezTo>
                <a:cubicBezTo>
                  <a:pt x="3033184" y="3107267"/>
                  <a:pt x="2978150" y="3208867"/>
                  <a:pt x="2918884" y="3327400"/>
                </a:cubicBezTo>
                <a:cubicBezTo>
                  <a:pt x="2859617" y="3445934"/>
                  <a:pt x="2806700" y="3553884"/>
                  <a:pt x="2760134" y="3651250"/>
                </a:cubicBezTo>
                <a:cubicBezTo>
                  <a:pt x="2713567" y="3748617"/>
                  <a:pt x="2690284" y="3810000"/>
                  <a:pt x="2690284" y="3835400"/>
                </a:cubicBezTo>
                <a:cubicBezTo>
                  <a:pt x="2681817" y="3869267"/>
                  <a:pt x="2671234" y="3903134"/>
                  <a:pt x="2658534" y="3937000"/>
                </a:cubicBezTo>
                <a:cubicBezTo>
                  <a:pt x="2645834" y="3970867"/>
                  <a:pt x="2622550" y="4004734"/>
                  <a:pt x="2588684" y="4038600"/>
                </a:cubicBezTo>
                <a:cubicBezTo>
                  <a:pt x="2554817" y="4038600"/>
                  <a:pt x="2535767" y="4061884"/>
                  <a:pt x="2531534" y="4108450"/>
                </a:cubicBezTo>
                <a:cubicBezTo>
                  <a:pt x="2527300" y="4155017"/>
                  <a:pt x="2525184" y="4178300"/>
                  <a:pt x="2525184" y="4178300"/>
                </a:cubicBezTo>
                <a:cubicBezTo>
                  <a:pt x="2525184" y="4212167"/>
                  <a:pt x="2506134" y="4290484"/>
                  <a:pt x="2468034" y="4413250"/>
                </a:cubicBezTo>
                <a:cubicBezTo>
                  <a:pt x="2429934" y="4536017"/>
                  <a:pt x="2368550" y="4682067"/>
                  <a:pt x="2283884" y="4851400"/>
                </a:cubicBezTo>
                <a:cubicBezTo>
                  <a:pt x="2123017" y="5300134"/>
                  <a:pt x="2008717" y="5657850"/>
                  <a:pt x="1940984" y="5924550"/>
                </a:cubicBezTo>
                <a:cubicBezTo>
                  <a:pt x="1873250" y="6191250"/>
                  <a:pt x="1830917" y="6417734"/>
                  <a:pt x="1813984" y="6604000"/>
                </a:cubicBezTo>
                <a:cubicBezTo>
                  <a:pt x="1797050" y="6807200"/>
                  <a:pt x="1782234" y="6925734"/>
                  <a:pt x="1769534" y="6959600"/>
                </a:cubicBezTo>
                <a:cubicBezTo>
                  <a:pt x="1756834" y="6993467"/>
                  <a:pt x="1716617" y="7027334"/>
                  <a:pt x="1648884" y="7061200"/>
                </a:cubicBezTo>
                <a:close/>
                <a:moveTo>
                  <a:pt x="1305984" y="9220200"/>
                </a:moveTo>
                <a:moveTo>
                  <a:pt x="963084" y="9093200"/>
                </a:moveTo>
                <a:cubicBezTo>
                  <a:pt x="802217" y="9152467"/>
                  <a:pt x="668867" y="9179984"/>
                  <a:pt x="563034" y="9175750"/>
                </a:cubicBezTo>
                <a:cubicBezTo>
                  <a:pt x="457200" y="9171517"/>
                  <a:pt x="340784" y="9122834"/>
                  <a:pt x="213784" y="9029700"/>
                </a:cubicBezTo>
                <a:cubicBezTo>
                  <a:pt x="52917" y="8877300"/>
                  <a:pt x="0" y="8722784"/>
                  <a:pt x="55034" y="8566150"/>
                </a:cubicBezTo>
                <a:cubicBezTo>
                  <a:pt x="110067" y="8409517"/>
                  <a:pt x="247650" y="8255000"/>
                  <a:pt x="467784" y="8102600"/>
                </a:cubicBezTo>
                <a:cubicBezTo>
                  <a:pt x="620184" y="8009467"/>
                  <a:pt x="732367" y="7958667"/>
                  <a:pt x="804334" y="7950200"/>
                </a:cubicBezTo>
                <a:cubicBezTo>
                  <a:pt x="876300" y="7941734"/>
                  <a:pt x="988484" y="7971367"/>
                  <a:pt x="1140884" y="8039100"/>
                </a:cubicBezTo>
                <a:cubicBezTo>
                  <a:pt x="1394884" y="8199967"/>
                  <a:pt x="1507067" y="8377767"/>
                  <a:pt x="1477434" y="8572500"/>
                </a:cubicBezTo>
                <a:cubicBezTo>
                  <a:pt x="1447800" y="8767234"/>
                  <a:pt x="1276350" y="8940800"/>
                  <a:pt x="963084" y="9093200"/>
                </a:cubicBezTo>
                <a:close/>
                <a:moveTo>
                  <a:pt x="-726016" y="9220200"/>
                </a:moveTo>
              </a:path>
            </a:pathLst>
          </a:custGeom>
          <a:solidFill>
            <a:srgbClr val="FFFFFF">
              <a:alpha val="100000"/>
            </a:srgbClr>
          </a:solidFill>
          <a:ln w="36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10" name="Rectangle 4810"/>
          <p:cNvSpPr/>
          <p:nvPr/>
        </p:nvSpPr>
        <p:spPr>
          <a:xfrm rot="0" flipH="0" flipV="0">
            <a:off x="3463131" y="6335761"/>
            <a:ext cx="10064394" cy="48396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4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Supersymmetrian ja lisäulottuvuuksien etsiminen</a:t>
            </a: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4811" name="Freeform 4811"/>
          <p:cNvSpPr/>
          <p:nvPr/>
        </p:nvSpPr>
        <p:spPr>
          <a:xfrm rot="0" flipH="0" flipV="1">
            <a:off x="0" y="0"/>
            <a:ext cx="17340249" cy="9753599"/>
          </a:xfrm>
          <a:custGeom>
            <a:pathLst>
              <a:path w="17340249" h="9753599">
                <a:moveTo>
                  <a:pt x="0" y="9753599"/>
                </a:moveTo>
                <a:lnTo>
                  <a:pt x="17340249" y="9753599"/>
                </a:lnTo>
                <a:lnTo>
                  <a:pt x="17340249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12" name="Freeform 4812"/>
          <p:cNvSpPr/>
          <p:nvPr/>
        </p:nvSpPr>
        <p:spPr>
          <a:xfrm rot="0" flipH="0" flipV="1">
            <a:off x="0" y="0"/>
            <a:ext cx="17340262" cy="9753599"/>
          </a:xfrm>
          <a:custGeom>
            <a:pathLst>
              <a:path w="17340262" h="9753599">
                <a:moveTo>
                  <a:pt x="0" y="9753599"/>
                </a:moveTo>
                <a:lnTo>
                  <a:pt x="17340262" y="9753599"/>
                </a:lnTo>
                <a:lnTo>
                  <a:pt x="17340262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813" name="Picture 102"/>
          <p:cNvPicPr>
            <a:picLocks noChangeAspect="0" noChangeArrowheads="1"/>
          </p:cNvPicPr>
          <p:nvPr/>
        </p:nvPicPr>
        <p:blipFill>
          <a:blip r:embed="rId48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"/>
            <a:ext cx="17340262" cy="9753600"/>
          </a:xfrm>
          <a:prstGeom prst="rect">
            <a:avLst/>
          </a:prstGeom>
          <a:noFill/>
          <a:extLst/>
        </p:spPr>
      </p:pic>
      <p:sp>
        <p:nvSpPr>
          <p:cNvPr id="4814" name="Freeform 4814"/>
          <p:cNvSpPr/>
          <p:nvPr/>
        </p:nvSpPr>
        <p:spPr>
          <a:xfrm rot="0" flipH="0" flipV="1">
            <a:off x="5317428" y="254002"/>
            <a:ext cx="11040870" cy="1149032"/>
          </a:xfrm>
          <a:custGeom>
            <a:pathLst>
              <a:path w="11040870" h="1149032">
                <a:moveTo>
                  <a:pt x="0" y="1149032"/>
                </a:moveTo>
                <a:lnTo>
                  <a:pt x="11040870" y="1149032"/>
                </a:lnTo>
                <a:lnTo>
                  <a:pt x="11040870" y="0"/>
                </a:lnTo>
                <a:lnTo>
                  <a:pt x="0" y="0"/>
                </a:lnTo>
                <a:close/>
                <a:moveTo>
                  <a:pt x="-5063427" y="1403033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15" name="Freeform 4815"/>
          <p:cNvSpPr/>
          <p:nvPr/>
        </p:nvSpPr>
        <p:spPr>
          <a:xfrm rot="0" flipH="0" flipV="1">
            <a:off x="3028747" y="3026141"/>
            <a:ext cx="241808" cy="223207"/>
          </a:xfrm>
          <a:custGeom>
            <a:pathLst>
              <a:path w="122838468" h="113389172">
                <a:moveTo>
                  <a:pt x="0" y="113389172"/>
                </a:moveTo>
                <a:lnTo>
                  <a:pt x="122838468" y="113389172"/>
                </a:lnTo>
                <a:lnTo>
                  <a:pt x="122838468" y="0"/>
                </a:lnTo>
                <a:lnTo>
                  <a:pt x="0" y="0"/>
                </a:lnTo>
                <a:close/>
                <a:moveTo>
                  <a:pt x="-1324372" y="1650668311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816" name="Picture 4685"/>
          <p:cNvPicPr>
            <a:picLocks noChangeAspect="0" noChangeArrowheads="1"/>
          </p:cNvPicPr>
          <p:nvPr/>
        </p:nvPicPr>
        <p:blipFill>
          <a:blip r:embed="rId48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028747" y="3026141"/>
            <a:ext cx="241808" cy="223207"/>
          </a:xfrm>
          <a:prstGeom prst="rect">
            <a:avLst/>
          </a:prstGeom>
          <a:noFill/>
          <a:extLst/>
        </p:spPr>
      </p:pic>
      <p:sp>
        <p:nvSpPr>
          <p:cNvPr id="4817" name="Freeform 4817"/>
          <p:cNvSpPr/>
          <p:nvPr/>
        </p:nvSpPr>
        <p:spPr>
          <a:xfrm rot="0" flipH="0" flipV="1">
            <a:off x="3028747" y="6531340"/>
            <a:ext cx="241808" cy="223207"/>
          </a:xfrm>
          <a:custGeom>
            <a:pathLst>
              <a:path w="122838468" h="113389172">
                <a:moveTo>
                  <a:pt x="0" y="113389172"/>
                </a:moveTo>
                <a:lnTo>
                  <a:pt x="122838468" y="113389172"/>
                </a:lnTo>
                <a:lnTo>
                  <a:pt x="122838468" y="0"/>
                </a:lnTo>
                <a:lnTo>
                  <a:pt x="0" y="0"/>
                </a:lnTo>
                <a:close/>
                <a:moveTo>
                  <a:pt x="1779317129" y="3431309812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818" name="Picture 4685"/>
          <p:cNvPicPr>
            <a:picLocks noChangeAspect="0" noChangeArrowheads="1"/>
          </p:cNvPicPr>
          <p:nvPr/>
        </p:nvPicPr>
        <p:blipFill>
          <a:blip r:embed="rId48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028747" y="6531341"/>
            <a:ext cx="241808" cy="223207"/>
          </a:xfrm>
          <a:prstGeom prst="rect">
            <a:avLst/>
          </a:prstGeom>
          <a:noFill/>
          <a:extLst/>
        </p:spPr>
      </p:pic>
      <p:sp>
        <p:nvSpPr>
          <p:cNvPr id="4819" name="Freeform 4819"/>
          <p:cNvSpPr/>
          <p:nvPr/>
        </p:nvSpPr>
        <p:spPr>
          <a:xfrm rot="0" flipH="0" flipV="1">
            <a:off x="3028747" y="8474440"/>
            <a:ext cx="241808" cy="223207"/>
          </a:xfrm>
          <a:custGeom>
            <a:pathLst>
              <a:path w="122838468" h="113389172">
                <a:moveTo>
                  <a:pt x="0" y="113389172"/>
                </a:moveTo>
                <a:lnTo>
                  <a:pt x="122838468" y="113389172"/>
                </a:lnTo>
                <a:lnTo>
                  <a:pt x="122838468" y="0"/>
                </a:lnTo>
                <a:lnTo>
                  <a:pt x="0" y="0"/>
                </a:lnTo>
                <a:close/>
                <a:moveTo>
                  <a:pt x="2766411929" y="4418404612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820" name="Picture 4685"/>
          <p:cNvPicPr>
            <a:picLocks noChangeAspect="0" noChangeArrowheads="1"/>
          </p:cNvPicPr>
          <p:nvPr/>
        </p:nvPicPr>
        <p:blipFill>
          <a:blip r:embed="rId48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028747" y="8474441"/>
            <a:ext cx="241808" cy="223207"/>
          </a:xfrm>
          <a:prstGeom prst="rect">
            <a:avLst/>
          </a:prstGeom>
          <a:noFill/>
          <a:extLst/>
        </p:spPr>
      </p:pic>
      <p:sp>
        <p:nvSpPr>
          <p:cNvPr id="4821" name="Freeform 4821"/>
          <p:cNvSpPr/>
          <p:nvPr/>
        </p:nvSpPr>
        <p:spPr>
          <a:xfrm rot="0" flipH="0" flipV="1">
            <a:off x="11451431" y="3594100"/>
            <a:ext cx="3238499" cy="2260599"/>
          </a:xfrm>
          <a:custGeom>
            <a:pathLst>
              <a:path w="1645158000" h="1148384800">
                <a:moveTo>
                  <a:pt x="0" y="1148384800"/>
                </a:moveTo>
                <a:lnTo>
                  <a:pt x="1645158000" y="1148384800"/>
                </a:lnTo>
                <a:lnTo>
                  <a:pt x="1645158000" y="0"/>
                </a:lnTo>
                <a:lnTo>
                  <a:pt x="0" y="0"/>
                </a:lnTo>
                <a:close/>
                <a:moveTo>
                  <a:pt x="-3991524275" y="29741876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822" name="Picture 4715"/>
          <p:cNvPicPr>
            <a:picLocks noChangeAspect="0" noChangeArrowheads="1"/>
          </p:cNvPicPr>
          <p:nvPr/>
        </p:nvPicPr>
        <p:blipFill>
          <a:blip r:embed="rId48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1451431" y="3594100"/>
            <a:ext cx="3238500" cy="2260600"/>
          </a:xfrm>
          <a:prstGeom prst="rect">
            <a:avLst/>
          </a:prstGeom>
          <a:noFill/>
          <a:extLst/>
        </p:spPr>
      </p:pic>
      <p:sp>
        <p:nvSpPr>
          <p:cNvPr id="4823" name="Freeform 4823"/>
          <p:cNvSpPr/>
          <p:nvPr/>
        </p:nvSpPr>
        <p:spPr>
          <a:xfrm rot="0" flipH="0" flipV="1">
            <a:off x="11464131" y="3606800"/>
            <a:ext cx="3263899" cy="2362199"/>
          </a:xfrm>
          <a:custGeom>
            <a:pathLst>
              <a:path w="1658061200" h="1199997600">
                <a:moveTo>
                  <a:pt x="0" y="1199997600"/>
                </a:moveTo>
                <a:lnTo>
                  <a:pt x="1658061200" y="1199997600"/>
                </a:lnTo>
                <a:lnTo>
                  <a:pt x="1658061200" y="0"/>
                </a:lnTo>
                <a:lnTo>
                  <a:pt x="0" y="0"/>
                </a:lnTo>
                <a:close/>
                <a:moveTo>
                  <a:pt x="-3991524275" y="30322520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824" name="Picture 4717"/>
          <p:cNvPicPr>
            <a:picLocks noChangeAspect="0" noChangeArrowheads="1"/>
          </p:cNvPicPr>
          <p:nvPr/>
        </p:nvPicPr>
        <p:blipFill>
          <a:blip r:embed="rId48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1464131" y="3606800"/>
            <a:ext cx="3263900" cy="2362200"/>
          </a:xfrm>
          <a:prstGeom prst="rect">
            <a:avLst/>
          </a:prstGeom>
          <a:noFill/>
          <a:extLst/>
        </p:spPr>
      </p:pic>
      <p:sp>
        <p:nvSpPr>
          <p:cNvPr id="4825" name="Freeform 4825"/>
          <p:cNvSpPr/>
          <p:nvPr/>
        </p:nvSpPr>
        <p:spPr>
          <a:xfrm rot="0" flipH="0" flipV="1">
            <a:off x="6534030" y="2250402"/>
            <a:ext cx="974007" cy="651934"/>
          </a:xfrm>
          <a:custGeom>
            <a:pathLst>
              <a:path w="494795770" h="331182960">
                <a:moveTo>
                  <a:pt x="0" y="331182960"/>
                </a:moveTo>
                <a:lnTo>
                  <a:pt x="494795770" y="331182960"/>
                </a:lnTo>
                <a:lnTo>
                  <a:pt x="494795770" y="0"/>
                </a:lnTo>
                <a:lnTo>
                  <a:pt x="0" y="0"/>
                </a:lnTo>
                <a:close/>
                <a:moveTo>
                  <a:pt x="-2176083484" y="1474387152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826" name="Picture 4758"/>
          <p:cNvPicPr>
            <a:picLocks noChangeAspect="0" noChangeArrowheads="1"/>
          </p:cNvPicPr>
          <p:nvPr/>
        </p:nvPicPr>
        <p:blipFill>
          <a:blip r:embed="rId48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6534030" y="2250402"/>
            <a:ext cx="974007" cy="651935"/>
          </a:xfrm>
          <a:prstGeom prst="rect">
            <a:avLst/>
          </a:prstGeom>
          <a:noFill/>
          <a:extLst/>
        </p:spPr>
      </p:pic>
      <p:sp>
        <p:nvSpPr>
          <p:cNvPr id="4827" name="Freeform 4827"/>
          <p:cNvSpPr/>
          <p:nvPr/>
        </p:nvSpPr>
        <p:spPr>
          <a:xfrm rot="0" flipH="0" flipV="1">
            <a:off x="6465342" y="6961151"/>
            <a:ext cx="683867" cy="421560"/>
          </a:xfrm>
          <a:custGeom>
            <a:pathLst>
              <a:path w="347404531" h="214152957">
                <a:moveTo>
                  <a:pt x="0" y="214152957"/>
                </a:moveTo>
                <a:lnTo>
                  <a:pt x="347404531" y="214152957"/>
                </a:lnTo>
                <a:lnTo>
                  <a:pt x="347404531" y="0"/>
                </a:lnTo>
                <a:lnTo>
                  <a:pt x="0" y="0"/>
                </a:lnTo>
                <a:close/>
                <a:moveTo>
                  <a:pt x="251870765" y="3750417553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828" name="Picture 4828"/>
          <p:cNvPicPr>
            <a:picLocks noChangeAspect="0" noChangeArrowheads="1"/>
          </p:cNvPicPr>
          <p:nvPr/>
        </p:nvPicPr>
        <p:blipFill>
          <a:blip r:embed="rId48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6465342" y="6961151"/>
            <a:ext cx="683867" cy="421560"/>
          </a:xfrm>
          <a:prstGeom prst="rect">
            <a:avLst/>
          </a:prstGeom>
          <a:noFill/>
          <a:extLst/>
        </p:spPr>
      </p:pic>
      <p:sp>
        <p:nvSpPr>
          <p:cNvPr id="4829" name="Freeform 4829"/>
          <p:cNvSpPr/>
          <p:nvPr/>
        </p:nvSpPr>
        <p:spPr>
          <a:xfrm rot="0" flipH="0" flipV="1">
            <a:off x="2891631" y="1816101"/>
            <a:ext cx="10660500" cy="7027199"/>
          </a:xfrm>
          <a:custGeom>
            <a:pathLst>
              <a:path w="10660500" h="7027199">
                <a:moveTo>
                  <a:pt x="0" y="7027199"/>
                </a:moveTo>
                <a:lnTo>
                  <a:pt x="10660500" y="7027199"/>
                </a:lnTo>
                <a:lnTo>
                  <a:pt x="10660500" y="0"/>
                </a:lnTo>
                <a:lnTo>
                  <a:pt x="0" y="0"/>
                </a:lnTo>
                <a:close/>
                <a:moveTo>
                  <a:pt x="-1075530" y="88433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30" name="Freeform 4830"/>
          <p:cNvSpPr/>
          <p:nvPr/>
        </p:nvSpPr>
        <p:spPr>
          <a:xfrm rot="0" flipH="0" flipV="1">
            <a:off x="3463131" y="2817818"/>
            <a:ext cx="3039328" cy="519028"/>
          </a:xfrm>
          <a:custGeom>
            <a:pathLst>
              <a:path w="4052438" h="692038">
                <a:moveTo>
                  <a:pt x="0" y="692038"/>
                </a:moveTo>
                <a:lnTo>
                  <a:pt x="4052438" y="692038"/>
                </a:lnTo>
                <a:lnTo>
                  <a:pt x="4052438" y="0"/>
                </a:lnTo>
                <a:lnTo>
                  <a:pt x="0" y="0"/>
                </a:lnTo>
                <a:lnTo>
                  <a:pt x="0" y="692038"/>
                </a:lnTo>
                <a:close/>
                <a:moveTo>
                  <a:pt x="573621" y="2027659"/>
                </a:moveTo>
              </a:path>
            </a:pathLst>
          </a:custGeom>
          <a:solidFill>
            <a:srgbClr val="000000">
              <a:alpha val="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31" name="Freeform 4831"/>
          <p:cNvSpPr/>
          <p:nvPr/>
        </p:nvSpPr>
        <p:spPr>
          <a:xfrm rot="0" flipH="0" flipV="1">
            <a:off x="3463131" y="3271521"/>
            <a:ext cx="3039328" cy="38862"/>
          </a:xfrm>
          <a:custGeom>
            <a:pathLst>
              <a:path w="4052438" h="51816">
                <a:moveTo>
                  <a:pt x="0" y="51816"/>
                </a:moveTo>
                <a:lnTo>
                  <a:pt x="4052438" y="51816"/>
                </a:lnTo>
                <a:lnTo>
                  <a:pt x="4052438" y="0"/>
                </a:lnTo>
                <a:lnTo>
                  <a:pt x="0" y="0"/>
                </a:lnTo>
                <a:lnTo>
                  <a:pt x="0" y="51816"/>
                </a:lnTo>
                <a:close/>
                <a:moveTo>
                  <a:pt x="1178560" y="1992376"/>
                </a:moveTo>
              </a:path>
            </a:pathLst>
          </a:custGeom>
          <a:solidFill>
            <a:srgbClr val="FFFFFF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32" name="Freeform 4832"/>
          <p:cNvSpPr/>
          <p:nvPr/>
        </p:nvSpPr>
        <p:spPr>
          <a:xfrm rot="0" flipH="0" flipV="1">
            <a:off x="4307528" y="3857947"/>
            <a:ext cx="2950365" cy="519027"/>
          </a:xfrm>
          <a:custGeom>
            <a:pathLst>
              <a:path w="3933821" h="692037">
                <a:moveTo>
                  <a:pt x="0" y="692037"/>
                </a:moveTo>
                <a:lnTo>
                  <a:pt x="3933821" y="692037"/>
                </a:lnTo>
                <a:lnTo>
                  <a:pt x="3933821" y="0"/>
                </a:lnTo>
                <a:lnTo>
                  <a:pt x="0" y="0"/>
                </a:lnTo>
                <a:lnTo>
                  <a:pt x="0" y="692037"/>
                </a:lnTo>
                <a:close/>
                <a:moveTo>
                  <a:pt x="834598" y="3414498"/>
                </a:moveTo>
              </a:path>
            </a:pathLst>
          </a:custGeom>
          <a:solidFill>
            <a:srgbClr val="000000">
              <a:alpha val="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33" name="Freeform 4833"/>
          <p:cNvSpPr/>
          <p:nvPr/>
        </p:nvSpPr>
        <p:spPr>
          <a:xfrm rot="0" flipH="0" flipV="1">
            <a:off x="4307528" y="4311651"/>
            <a:ext cx="2950365" cy="38862"/>
          </a:xfrm>
          <a:custGeom>
            <a:pathLst>
              <a:path w="3933821" h="51816">
                <a:moveTo>
                  <a:pt x="0" y="51816"/>
                </a:moveTo>
                <a:lnTo>
                  <a:pt x="3933821" y="51816"/>
                </a:lnTo>
                <a:lnTo>
                  <a:pt x="3933821" y="0"/>
                </a:lnTo>
                <a:lnTo>
                  <a:pt x="0" y="0"/>
                </a:lnTo>
                <a:lnTo>
                  <a:pt x="0" y="51816"/>
                </a:lnTo>
                <a:close/>
                <a:moveTo>
                  <a:pt x="1439536" y="3379215"/>
                </a:moveTo>
              </a:path>
            </a:pathLst>
          </a:custGeom>
          <a:solidFill>
            <a:srgbClr val="FFFFFF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34" name="Freeform 4834"/>
          <p:cNvSpPr/>
          <p:nvPr/>
        </p:nvSpPr>
        <p:spPr>
          <a:xfrm rot="0" flipH="0" flipV="1">
            <a:off x="3463131" y="6310317"/>
            <a:ext cx="3342270" cy="519028"/>
          </a:xfrm>
          <a:custGeom>
            <a:pathLst>
              <a:path w="4456361" h="692038">
                <a:moveTo>
                  <a:pt x="0" y="692038"/>
                </a:moveTo>
                <a:lnTo>
                  <a:pt x="4456361" y="692038"/>
                </a:lnTo>
                <a:lnTo>
                  <a:pt x="4456361" y="0"/>
                </a:lnTo>
                <a:lnTo>
                  <a:pt x="0" y="0"/>
                </a:lnTo>
                <a:lnTo>
                  <a:pt x="0" y="692038"/>
                </a:lnTo>
                <a:close/>
                <a:moveTo>
                  <a:pt x="5230287" y="6684325"/>
                </a:moveTo>
              </a:path>
            </a:pathLst>
          </a:custGeom>
          <a:solidFill>
            <a:srgbClr val="000000">
              <a:alpha val="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35" name="Freeform 4835"/>
          <p:cNvSpPr/>
          <p:nvPr/>
        </p:nvSpPr>
        <p:spPr>
          <a:xfrm rot="0" flipH="0" flipV="1">
            <a:off x="3463131" y="6764021"/>
            <a:ext cx="3342270" cy="38862"/>
          </a:xfrm>
          <a:custGeom>
            <a:pathLst>
              <a:path w="4456361" h="51817">
                <a:moveTo>
                  <a:pt x="0" y="51817"/>
                </a:moveTo>
                <a:lnTo>
                  <a:pt x="4456361" y="51817"/>
                </a:lnTo>
                <a:lnTo>
                  <a:pt x="4456361" y="0"/>
                </a:lnTo>
                <a:lnTo>
                  <a:pt x="0" y="0"/>
                </a:lnTo>
                <a:lnTo>
                  <a:pt x="0" y="51817"/>
                </a:lnTo>
                <a:close/>
                <a:moveTo>
                  <a:pt x="5835225" y="6649042"/>
                </a:moveTo>
              </a:path>
            </a:pathLst>
          </a:custGeom>
          <a:solidFill>
            <a:srgbClr val="FFFFFF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36" name="Freeform 4836"/>
          <p:cNvSpPr/>
          <p:nvPr/>
        </p:nvSpPr>
        <p:spPr>
          <a:xfrm rot="0" flipH="0" flipV="1">
            <a:off x="3711948" y="4586920"/>
            <a:ext cx="749721" cy="756124"/>
          </a:xfrm>
          <a:custGeom>
            <a:pathLst>
              <a:path w="380858713" h="384111103">
                <a:moveTo>
                  <a:pt x="0" y="384111103"/>
                </a:moveTo>
                <a:lnTo>
                  <a:pt x="380858713" y="384111103"/>
                </a:lnTo>
                <a:lnTo>
                  <a:pt x="380858713" y="0"/>
                </a:lnTo>
                <a:lnTo>
                  <a:pt x="0" y="0"/>
                </a:lnTo>
                <a:close/>
                <a:moveTo>
                  <a:pt x="444485713" y="2714266423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837" name="Picture 4837"/>
          <p:cNvPicPr>
            <a:picLocks noChangeAspect="0" noChangeArrowheads="1"/>
          </p:cNvPicPr>
          <p:nvPr/>
        </p:nvPicPr>
        <p:blipFill>
          <a:blip r:embed="rId483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711948" y="4586921"/>
            <a:ext cx="749722" cy="756124"/>
          </a:xfrm>
          <a:prstGeom prst="rect">
            <a:avLst/>
          </a:prstGeom>
          <a:noFill/>
          <a:extLst/>
        </p:spPr>
      </p:pic>
      <p:sp>
        <p:nvSpPr>
          <p:cNvPr id="4838" name="Rectangle 4838"/>
          <p:cNvSpPr/>
          <p:nvPr/>
        </p:nvSpPr>
        <p:spPr>
          <a:xfrm rot="0" flipH="0" flipV="0">
            <a:off x="5533327" y="526106"/>
            <a:ext cx="7852892" cy="825580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58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CMS-kokeen tavoitteet</a:t>
            </a:r>
          </a:p>
        </p:txBody>
      </p:sp>
      <p:sp>
        <p:nvSpPr>
          <p:cNvPr id="4839" name="Rectangle 4839"/>
          <p:cNvSpPr/>
          <p:nvPr/>
        </p:nvSpPr>
        <p:spPr>
          <a:xfrm rot="0" flipH="0" flipV="0">
            <a:off x="7501731" y="1713612"/>
            <a:ext cx="2625026" cy="672083"/>
          </a:xfrm>
          <a:prstGeom prst="rect">
            <a:avLst/>
          </a:prstGeom>
        </p:spPr>
      </p:sp>
      <p:sp>
        <p:nvSpPr>
          <p:cNvPr id="4840" name="Freeform 4840"/>
          <p:cNvSpPr/>
          <p:nvPr/>
        </p:nvSpPr>
        <p:spPr>
          <a:xfrm rot="0" flipH="0" flipV="0">
            <a:off x="7537958" y="1957642"/>
            <a:ext cx="224028" cy="316039"/>
          </a:xfrm>
          <a:custGeom>
            <a:pathLst>
              <a:path w="6400800" h="9029700">
                <a:moveTo>
                  <a:pt x="361950" y="9029700"/>
                </a:moveTo>
                <a:cubicBezTo>
                  <a:pt x="260350" y="9029700"/>
                  <a:pt x="175683" y="8974666"/>
                  <a:pt x="107950" y="8864600"/>
                </a:cubicBezTo>
                <a:cubicBezTo>
                  <a:pt x="57150" y="8813800"/>
                  <a:pt x="25400" y="8743950"/>
                  <a:pt x="12700" y="8655050"/>
                </a:cubicBezTo>
                <a:cubicBezTo>
                  <a:pt x="0" y="8566150"/>
                  <a:pt x="27516" y="8405284"/>
                  <a:pt x="95250" y="8172450"/>
                </a:cubicBezTo>
                <a:cubicBezTo>
                  <a:pt x="162983" y="7939617"/>
                  <a:pt x="277283" y="7581900"/>
                  <a:pt x="438150" y="7099300"/>
                </a:cubicBezTo>
                <a:cubicBezTo>
                  <a:pt x="522816" y="6777567"/>
                  <a:pt x="590550" y="6542617"/>
                  <a:pt x="641350" y="6394450"/>
                </a:cubicBezTo>
                <a:cubicBezTo>
                  <a:pt x="692150" y="6246284"/>
                  <a:pt x="717550" y="6138334"/>
                  <a:pt x="717550" y="6070600"/>
                </a:cubicBezTo>
                <a:cubicBezTo>
                  <a:pt x="717550" y="5977467"/>
                  <a:pt x="728133" y="5899150"/>
                  <a:pt x="749300" y="5835650"/>
                </a:cubicBezTo>
                <a:cubicBezTo>
                  <a:pt x="770466" y="5772150"/>
                  <a:pt x="781050" y="5710767"/>
                  <a:pt x="781050" y="5651500"/>
                </a:cubicBezTo>
                <a:cubicBezTo>
                  <a:pt x="831850" y="5651500"/>
                  <a:pt x="882650" y="5604934"/>
                  <a:pt x="933450" y="5511800"/>
                </a:cubicBezTo>
                <a:cubicBezTo>
                  <a:pt x="984250" y="5418667"/>
                  <a:pt x="1026583" y="5291667"/>
                  <a:pt x="1060450" y="5130800"/>
                </a:cubicBezTo>
                <a:cubicBezTo>
                  <a:pt x="1094316" y="4986867"/>
                  <a:pt x="1126066" y="4870450"/>
                  <a:pt x="1155700" y="4781550"/>
                </a:cubicBezTo>
                <a:cubicBezTo>
                  <a:pt x="1185333" y="4692650"/>
                  <a:pt x="1200150" y="4631267"/>
                  <a:pt x="1200150" y="4597400"/>
                </a:cubicBezTo>
                <a:cubicBezTo>
                  <a:pt x="1242483" y="4529667"/>
                  <a:pt x="1286933" y="4423834"/>
                  <a:pt x="1333500" y="4279900"/>
                </a:cubicBezTo>
                <a:cubicBezTo>
                  <a:pt x="1380066" y="4135967"/>
                  <a:pt x="1454150" y="3962400"/>
                  <a:pt x="1555750" y="3759200"/>
                </a:cubicBezTo>
                <a:cubicBezTo>
                  <a:pt x="1623483" y="3505200"/>
                  <a:pt x="1699683" y="3240617"/>
                  <a:pt x="1784350" y="2965450"/>
                </a:cubicBezTo>
                <a:cubicBezTo>
                  <a:pt x="1869016" y="2690284"/>
                  <a:pt x="1955800" y="2432050"/>
                  <a:pt x="2044700" y="2190750"/>
                </a:cubicBezTo>
                <a:cubicBezTo>
                  <a:pt x="2133600" y="1949450"/>
                  <a:pt x="2207683" y="1761067"/>
                  <a:pt x="2266950" y="1625600"/>
                </a:cubicBezTo>
                <a:cubicBezTo>
                  <a:pt x="2360083" y="1363134"/>
                  <a:pt x="2432050" y="1178984"/>
                  <a:pt x="2482850" y="1073150"/>
                </a:cubicBezTo>
                <a:cubicBezTo>
                  <a:pt x="2533650" y="967317"/>
                  <a:pt x="2533650" y="897467"/>
                  <a:pt x="2482850" y="863600"/>
                </a:cubicBezTo>
                <a:cubicBezTo>
                  <a:pt x="2423583" y="821267"/>
                  <a:pt x="2410883" y="749300"/>
                  <a:pt x="2444750" y="647700"/>
                </a:cubicBezTo>
                <a:cubicBezTo>
                  <a:pt x="2478616" y="546100"/>
                  <a:pt x="2571750" y="431800"/>
                  <a:pt x="2724150" y="304800"/>
                </a:cubicBezTo>
                <a:cubicBezTo>
                  <a:pt x="2817283" y="194734"/>
                  <a:pt x="2897716" y="116417"/>
                  <a:pt x="2965450" y="69850"/>
                </a:cubicBezTo>
                <a:cubicBezTo>
                  <a:pt x="3033183" y="23284"/>
                  <a:pt x="3119966" y="0"/>
                  <a:pt x="3225800" y="0"/>
                </a:cubicBezTo>
                <a:cubicBezTo>
                  <a:pt x="3331633" y="0"/>
                  <a:pt x="3486150" y="8467"/>
                  <a:pt x="3689350" y="25400"/>
                </a:cubicBezTo>
                <a:cubicBezTo>
                  <a:pt x="3841750" y="33867"/>
                  <a:pt x="4004733" y="38100"/>
                  <a:pt x="4178300" y="38100"/>
                </a:cubicBezTo>
                <a:cubicBezTo>
                  <a:pt x="4351866" y="38100"/>
                  <a:pt x="4459816" y="38100"/>
                  <a:pt x="4502150" y="38100"/>
                </a:cubicBezTo>
                <a:cubicBezTo>
                  <a:pt x="4578350" y="71967"/>
                  <a:pt x="4671483" y="107950"/>
                  <a:pt x="4781550" y="146050"/>
                </a:cubicBezTo>
                <a:cubicBezTo>
                  <a:pt x="4891616" y="184150"/>
                  <a:pt x="4991100" y="220134"/>
                  <a:pt x="5080000" y="254000"/>
                </a:cubicBezTo>
                <a:cubicBezTo>
                  <a:pt x="5168900" y="287867"/>
                  <a:pt x="5213350" y="317500"/>
                  <a:pt x="5213350" y="342900"/>
                </a:cubicBezTo>
                <a:cubicBezTo>
                  <a:pt x="5213350" y="393700"/>
                  <a:pt x="5232400" y="425450"/>
                  <a:pt x="5270500" y="438150"/>
                </a:cubicBezTo>
                <a:cubicBezTo>
                  <a:pt x="5308600" y="450850"/>
                  <a:pt x="5348816" y="461434"/>
                  <a:pt x="5391150" y="469900"/>
                </a:cubicBezTo>
                <a:cubicBezTo>
                  <a:pt x="5450416" y="469900"/>
                  <a:pt x="5530850" y="514350"/>
                  <a:pt x="5632450" y="603250"/>
                </a:cubicBezTo>
                <a:cubicBezTo>
                  <a:pt x="5734050" y="692150"/>
                  <a:pt x="5839883" y="802217"/>
                  <a:pt x="5949950" y="933450"/>
                </a:cubicBezTo>
                <a:cubicBezTo>
                  <a:pt x="6060016" y="1064684"/>
                  <a:pt x="6144683" y="1202267"/>
                  <a:pt x="6203950" y="1346200"/>
                </a:cubicBezTo>
                <a:cubicBezTo>
                  <a:pt x="6271683" y="1490134"/>
                  <a:pt x="6324600" y="1625600"/>
                  <a:pt x="6362700" y="1752600"/>
                </a:cubicBezTo>
                <a:cubicBezTo>
                  <a:pt x="6400800" y="1879600"/>
                  <a:pt x="6398683" y="2061634"/>
                  <a:pt x="6356350" y="2298700"/>
                </a:cubicBezTo>
                <a:cubicBezTo>
                  <a:pt x="6347883" y="2425700"/>
                  <a:pt x="6328833" y="2552700"/>
                  <a:pt x="6299200" y="2679700"/>
                </a:cubicBezTo>
                <a:cubicBezTo>
                  <a:pt x="6269566" y="2806700"/>
                  <a:pt x="6237816" y="2891367"/>
                  <a:pt x="6203950" y="2933700"/>
                </a:cubicBezTo>
                <a:cubicBezTo>
                  <a:pt x="6153150" y="2967567"/>
                  <a:pt x="6106583" y="3009900"/>
                  <a:pt x="6064250" y="3060700"/>
                </a:cubicBezTo>
                <a:cubicBezTo>
                  <a:pt x="6021916" y="3111500"/>
                  <a:pt x="6000750" y="3158067"/>
                  <a:pt x="6000750" y="3200400"/>
                </a:cubicBezTo>
                <a:cubicBezTo>
                  <a:pt x="6000750" y="3234267"/>
                  <a:pt x="5971116" y="3299884"/>
                  <a:pt x="5911850" y="3397250"/>
                </a:cubicBezTo>
                <a:cubicBezTo>
                  <a:pt x="5852583" y="3494617"/>
                  <a:pt x="5776383" y="3606800"/>
                  <a:pt x="5683250" y="3733800"/>
                </a:cubicBezTo>
                <a:cubicBezTo>
                  <a:pt x="5590116" y="3860800"/>
                  <a:pt x="5488516" y="3987800"/>
                  <a:pt x="5378450" y="4114800"/>
                </a:cubicBezTo>
                <a:cubicBezTo>
                  <a:pt x="5268383" y="4241800"/>
                  <a:pt x="5162550" y="4351867"/>
                  <a:pt x="5060950" y="4445000"/>
                </a:cubicBezTo>
                <a:cubicBezTo>
                  <a:pt x="4950883" y="4580467"/>
                  <a:pt x="4821766" y="4707467"/>
                  <a:pt x="4673600" y="4826000"/>
                </a:cubicBezTo>
                <a:cubicBezTo>
                  <a:pt x="4525433" y="4944534"/>
                  <a:pt x="4392083" y="5041900"/>
                  <a:pt x="4273550" y="5118100"/>
                </a:cubicBezTo>
                <a:cubicBezTo>
                  <a:pt x="4053416" y="5219700"/>
                  <a:pt x="3810000" y="5321300"/>
                  <a:pt x="3543300" y="5422900"/>
                </a:cubicBezTo>
                <a:cubicBezTo>
                  <a:pt x="3276600" y="5524500"/>
                  <a:pt x="3022600" y="5609167"/>
                  <a:pt x="2781300" y="5676900"/>
                </a:cubicBezTo>
                <a:cubicBezTo>
                  <a:pt x="2540000" y="5744634"/>
                  <a:pt x="2338916" y="5774267"/>
                  <a:pt x="2178050" y="5765800"/>
                </a:cubicBezTo>
                <a:cubicBezTo>
                  <a:pt x="1932516" y="5799667"/>
                  <a:pt x="1773766" y="5831417"/>
                  <a:pt x="1701800" y="5861050"/>
                </a:cubicBezTo>
                <a:cubicBezTo>
                  <a:pt x="1629833" y="5890684"/>
                  <a:pt x="1576916" y="5964767"/>
                  <a:pt x="1543050" y="6083300"/>
                </a:cubicBezTo>
                <a:cubicBezTo>
                  <a:pt x="1500716" y="6193367"/>
                  <a:pt x="1460500" y="6305550"/>
                  <a:pt x="1422400" y="6419850"/>
                </a:cubicBezTo>
                <a:cubicBezTo>
                  <a:pt x="1384300" y="6534150"/>
                  <a:pt x="1365250" y="6612467"/>
                  <a:pt x="1365250" y="6654800"/>
                </a:cubicBezTo>
                <a:cubicBezTo>
                  <a:pt x="1348316" y="6688667"/>
                  <a:pt x="1308100" y="6792384"/>
                  <a:pt x="1244600" y="6965950"/>
                </a:cubicBezTo>
                <a:cubicBezTo>
                  <a:pt x="1181100" y="7139517"/>
                  <a:pt x="1113366" y="7340600"/>
                  <a:pt x="1041400" y="7569200"/>
                </a:cubicBezTo>
                <a:cubicBezTo>
                  <a:pt x="969433" y="7797800"/>
                  <a:pt x="899583" y="8022167"/>
                  <a:pt x="831850" y="8242300"/>
                </a:cubicBezTo>
                <a:cubicBezTo>
                  <a:pt x="764116" y="8462433"/>
                  <a:pt x="713316" y="8644466"/>
                  <a:pt x="679450" y="8788400"/>
                </a:cubicBezTo>
                <a:cubicBezTo>
                  <a:pt x="645583" y="8906933"/>
                  <a:pt x="603250" y="8976783"/>
                  <a:pt x="552450" y="8997950"/>
                </a:cubicBezTo>
                <a:cubicBezTo>
                  <a:pt x="501650" y="9019116"/>
                  <a:pt x="438150" y="9029700"/>
                  <a:pt x="361950" y="9029700"/>
                </a:cubicBezTo>
                <a:close/>
                <a:moveTo>
                  <a:pt x="-1644650" y="8420100"/>
                </a:moveTo>
                <a:moveTo>
                  <a:pt x="1936750" y="5092700"/>
                </a:moveTo>
                <a:cubicBezTo>
                  <a:pt x="1970616" y="5126567"/>
                  <a:pt x="2101850" y="5130800"/>
                  <a:pt x="2330450" y="5105400"/>
                </a:cubicBezTo>
                <a:cubicBezTo>
                  <a:pt x="2559050" y="5080000"/>
                  <a:pt x="2804583" y="5016500"/>
                  <a:pt x="3067050" y="4914900"/>
                </a:cubicBezTo>
                <a:cubicBezTo>
                  <a:pt x="3236383" y="4855634"/>
                  <a:pt x="3407833" y="4783667"/>
                  <a:pt x="3581400" y="4699000"/>
                </a:cubicBezTo>
                <a:cubicBezTo>
                  <a:pt x="3754966" y="4614334"/>
                  <a:pt x="3922183" y="4521200"/>
                  <a:pt x="4083050" y="4419600"/>
                </a:cubicBezTo>
                <a:cubicBezTo>
                  <a:pt x="4167716" y="4360334"/>
                  <a:pt x="4294716" y="4254500"/>
                  <a:pt x="4464050" y="4102100"/>
                </a:cubicBezTo>
                <a:cubicBezTo>
                  <a:pt x="4633383" y="3949700"/>
                  <a:pt x="4802716" y="3767667"/>
                  <a:pt x="4972050" y="3556000"/>
                </a:cubicBezTo>
                <a:cubicBezTo>
                  <a:pt x="4997450" y="3513667"/>
                  <a:pt x="5041900" y="3431117"/>
                  <a:pt x="5105400" y="3308350"/>
                </a:cubicBezTo>
                <a:cubicBezTo>
                  <a:pt x="5168900" y="3185584"/>
                  <a:pt x="5226050" y="3069167"/>
                  <a:pt x="5276850" y="2959100"/>
                </a:cubicBezTo>
                <a:cubicBezTo>
                  <a:pt x="5353050" y="2840567"/>
                  <a:pt x="5429250" y="2664884"/>
                  <a:pt x="5505450" y="2432050"/>
                </a:cubicBezTo>
                <a:cubicBezTo>
                  <a:pt x="5581650" y="2199217"/>
                  <a:pt x="5598583" y="2006600"/>
                  <a:pt x="5556250" y="1854200"/>
                </a:cubicBezTo>
                <a:cubicBezTo>
                  <a:pt x="5513916" y="1634067"/>
                  <a:pt x="5403850" y="1428750"/>
                  <a:pt x="5226050" y="1238250"/>
                </a:cubicBezTo>
                <a:cubicBezTo>
                  <a:pt x="5048250" y="1047750"/>
                  <a:pt x="4836583" y="918634"/>
                  <a:pt x="4591050" y="850900"/>
                </a:cubicBezTo>
                <a:cubicBezTo>
                  <a:pt x="4404783" y="817034"/>
                  <a:pt x="4250266" y="800100"/>
                  <a:pt x="4127500" y="800100"/>
                </a:cubicBezTo>
                <a:cubicBezTo>
                  <a:pt x="4004733" y="800100"/>
                  <a:pt x="3871383" y="812800"/>
                  <a:pt x="3727450" y="838200"/>
                </a:cubicBezTo>
                <a:cubicBezTo>
                  <a:pt x="3591983" y="880534"/>
                  <a:pt x="3492500" y="939800"/>
                  <a:pt x="3429000" y="1016000"/>
                </a:cubicBezTo>
                <a:cubicBezTo>
                  <a:pt x="3365500" y="1092200"/>
                  <a:pt x="3282950" y="1253067"/>
                  <a:pt x="3181350" y="1498600"/>
                </a:cubicBezTo>
                <a:cubicBezTo>
                  <a:pt x="3122083" y="1617134"/>
                  <a:pt x="3037416" y="1797050"/>
                  <a:pt x="2927350" y="2038350"/>
                </a:cubicBezTo>
                <a:cubicBezTo>
                  <a:pt x="2817283" y="2279650"/>
                  <a:pt x="2724150" y="2506134"/>
                  <a:pt x="2647950" y="2717800"/>
                </a:cubicBezTo>
                <a:cubicBezTo>
                  <a:pt x="2495550" y="3276600"/>
                  <a:pt x="2345266" y="3735917"/>
                  <a:pt x="2197100" y="4095750"/>
                </a:cubicBezTo>
                <a:cubicBezTo>
                  <a:pt x="2048933" y="4455584"/>
                  <a:pt x="1957916" y="4682067"/>
                  <a:pt x="1924050" y="4775200"/>
                </a:cubicBezTo>
                <a:cubicBezTo>
                  <a:pt x="1932516" y="4868334"/>
                  <a:pt x="1928283" y="4933950"/>
                  <a:pt x="1911350" y="4972050"/>
                </a:cubicBezTo>
                <a:cubicBezTo>
                  <a:pt x="1894416" y="5010150"/>
                  <a:pt x="1902883" y="5050367"/>
                  <a:pt x="1936750" y="5092700"/>
                </a:cubicBezTo>
                <a:close/>
                <a:moveTo>
                  <a:pt x="2292350" y="8420100"/>
                </a:moveTo>
              </a:path>
            </a:pathLst>
          </a:custGeom>
          <a:solidFill>
            <a:srgbClr val="FFFFFF">
              <a:alpha val="100000"/>
            </a:srgbClr>
          </a:solidFill>
          <a:ln w="44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41" name="Freeform 4841"/>
          <p:cNvSpPr/>
          <p:nvPr/>
        </p:nvSpPr>
        <p:spPr>
          <a:xfrm rot="0" flipH="0" flipV="0">
            <a:off x="7744427" y="2088622"/>
            <a:ext cx="135720" cy="165946"/>
          </a:xfrm>
          <a:custGeom>
            <a:pathLst>
              <a:path w="3877733" h="4741333">
                <a:moveTo>
                  <a:pt x="2895600" y="4652433"/>
                </a:moveTo>
                <a:cubicBezTo>
                  <a:pt x="2810933" y="4567767"/>
                  <a:pt x="2726266" y="4451350"/>
                  <a:pt x="2641600" y="4303183"/>
                </a:cubicBezTo>
                <a:cubicBezTo>
                  <a:pt x="2556933" y="4155017"/>
                  <a:pt x="2489200" y="3983567"/>
                  <a:pt x="2438400" y="3788833"/>
                </a:cubicBezTo>
                <a:cubicBezTo>
                  <a:pt x="2421466" y="3721100"/>
                  <a:pt x="2415116" y="3627967"/>
                  <a:pt x="2419350" y="3509433"/>
                </a:cubicBezTo>
                <a:cubicBezTo>
                  <a:pt x="2423583" y="3390900"/>
                  <a:pt x="2421466" y="3306233"/>
                  <a:pt x="2413000" y="3255433"/>
                </a:cubicBezTo>
                <a:cubicBezTo>
                  <a:pt x="2387600" y="3314700"/>
                  <a:pt x="2347383" y="3376083"/>
                  <a:pt x="2292350" y="3439583"/>
                </a:cubicBezTo>
                <a:cubicBezTo>
                  <a:pt x="2237316" y="3503083"/>
                  <a:pt x="2184400" y="3556000"/>
                  <a:pt x="2133600" y="3598333"/>
                </a:cubicBezTo>
                <a:cubicBezTo>
                  <a:pt x="2099733" y="3632200"/>
                  <a:pt x="2023533" y="3697817"/>
                  <a:pt x="1905000" y="3795183"/>
                </a:cubicBezTo>
                <a:cubicBezTo>
                  <a:pt x="1786466" y="3892550"/>
                  <a:pt x="1667933" y="3970867"/>
                  <a:pt x="1549400" y="4030133"/>
                </a:cubicBezTo>
                <a:cubicBezTo>
                  <a:pt x="1270000" y="4207933"/>
                  <a:pt x="1039283" y="4305300"/>
                  <a:pt x="857250" y="4322233"/>
                </a:cubicBezTo>
                <a:cubicBezTo>
                  <a:pt x="675216" y="4339167"/>
                  <a:pt x="503766" y="4246033"/>
                  <a:pt x="342900" y="4042833"/>
                </a:cubicBezTo>
                <a:cubicBezTo>
                  <a:pt x="207433" y="3932767"/>
                  <a:pt x="112183" y="3810000"/>
                  <a:pt x="57150" y="3674533"/>
                </a:cubicBezTo>
                <a:cubicBezTo>
                  <a:pt x="2116" y="3539067"/>
                  <a:pt x="0" y="3352800"/>
                  <a:pt x="50800" y="3115733"/>
                </a:cubicBezTo>
                <a:cubicBezTo>
                  <a:pt x="67733" y="2819400"/>
                  <a:pt x="110066" y="2529417"/>
                  <a:pt x="177800" y="2245783"/>
                </a:cubicBezTo>
                <a:cubicBezTo>
                  <a:pt x="245533" y="1962150"/>
                  <a:pt x="385233" y="1583267"/>
                  <a:pt x="596900" y="1109133"/>
                </a:cubicBezTo>
                <a:cubicBezTo>
                  <a:pt x="774700" y="762000"/>
                  <a:pt x="910166" y="505883"/>
                  <a:pt x="1003300" y="340783"/>
                </a:cubicBezTo>
                <a:cubicBezTo>
                  <a:pt x="1096433" y="175683"/>
                  <a:pt x="1155700" y="76200"/>
                  <a:pt x="1181100" y="42333"/>
                </a:cubicBezTo>
                <a:cubicBezTo>
                  <a:pt x="1308100" y="0"/>
                  <a:pt x="1413933" y="2117"/>
                  <a:pt x="1498600" y="48683"/>
                </a:cubicBezTo>
                <a:cubicBezTo>
                  <a:pt x="1583266" y="95250"/>
                  <a:pt x="1634066" y="177800"/>
                  <a:pt x="1651000" y="296333"/>
                </a:cubicBezTo>
                <a:cubicBezTo>
                  <a:pt x="1701800" y="381000"/>
                  <a:pt x="1695450" y="524933"/>
                  <a:pt x="1631950" y="728133"/>
                </a:cubicBezTo>
                <a:cubicBezTo>
                  <a:pt x="1568450" y="931333"/>
                  <a:pt x="1460500" y="1181100"/>
                  <a:pt x="1308100" y="1477433"/>
                </a:cubicBezTo>
                <a:cubicBezTo>
                  <a:pt x="1189566" y="1765300"/>
                  <a:pt x="1081616" y="2053167"/>
                  <a:pt x="984250" y="2341033"/>
                </a:cubicBezTo>
                <a:cubicBezTo>
                  <a:pt x="886883" y="2628900"/>
                  <a:pt x="829733" y="2874433"/>
                  <a:pt x="812800" y="3077633"/>
                </a:cubicBezTo>
                <a:cubicBezTo>
                  <a:pt x="795866" y="3280833"/>
                  <a:pt x="846666" y="3403600"/>
                  <a:pt x="965200" y="3445933"/>
                </a:cubicBezTo>
                <a:cubicBezTo>
                  <a:pt x="1041400" y="3488267"/>
                  <a:pt x="1174750" y="3475567"/>
                  <a:pt x="1365250" y="3407833"/>
                </a:cubicBezTo>
                <a:cubicBezTo>
                  <a:pt x="1555750" y="3340100"/>
                  <a:pt x="1771650" y="3170767"/>
                  <a:pt x="2012950" y="2899833"/>
                </a:cubicBezTo>
                <a:cubicBezTo>
                  <a:pt x="2254250" y="2628900"/>
                  <a:pt x="2489200" y="2218267"/>
                  <a:pt x="2717800" y="1667933"/>
                </a:cubicBezTo>
                <a:cubicBezTo>
                  <a:pt x="2785533" y="1498600"/>
                  <a:pt x="2836333" y="1348317"/>
                  <a:pt x="2870200" y="1217083"/>
                </a:cubicBezTo>
                <a:cubicBezTo>
                  <a:pt x="2904066" y="1085850"/>
                  <a:pt x="2925233" y="939800"/>
                  <a:pt x="2933700" y="778933"/>
                </a:cubicBezTo>
                <a:cubicBezTo>
                  <a:pt x="2916766" y="677333"/>
                  <a:pt x="2923116" y="586317"/>
                  <a:pt x="2952750" y="505883"/>
                </a:cubicBezTo>
                <a:cubicBezTo>
                  <a:pt x="2982383" y="425450"/>
                  <a:pt x="3048000" y="355600"/>
                  <a:pt x="3149600" y="296333"/>
                </a:cubicBezTo>
                <a:cubicBezTo>
                  <a:pt x="3183466" y="254000"/>
                  <a:pt x="3230033" y="213783"/>
                  <a:pt x="3289300" y="175683"/>
                </a:cubicBezTo>
                <a:cubicBezTo>
                  <a:pt x="3348566" y="137583"/>
                  <a:pt x="3386666" y="139700"/>
                  <a:pt x="3403600" y="182033"/>
                </a:cubicBezTo>
                <a:lnTo>
                  <a:pt x="3606800" y="169333"/>
                </a:lnTo>
                <a:cubicBezTo>
                  <a:pt x="3640666" y="160867"/>
                  <a:pt x="3663950" y="179917"/>
                  <a:pt x="3676650" y="226483"/>
                </a:cubicBezTo>
                <a:cubicBezTo>
                  <a:pt x="3689350" y="273050"/>
                  <a:pt x="3716866" y="313267"/>
                  <a:pt x="3759200" y="347133"/>
                </a:cubicBezTo>
                <a:cubicBezTo>
                  <a:pt x="3852333" y="423333"/>
                  <a:pt x="3877733" y="588433"/>
                  <a:pt x="3835400" y="842433"/>
                </a:cubicBezTo>
                <a:cubicBezTo>
                  <a:pt x="3793066" y="1096433"/>
                  <a:pt x="3674533" y="1452033"/>
                  <a:pt x="3479800" y="1909233"/>
                </a:cubicBezTo>
                <a:cubicBezTo>
                  <a:pt x="3318933" y="2256367"/>
                  <a:pt x="3210983" y="2518833"/>
                  <a:pt x="3155950" y="2696633"/>
                </a:cubicBezTo>
                <a:cubicBezTo>
                  <a:pt x="3100916" y="2874433"/>
                  <a:pt x="3069166" y="3048000"/>
                  <a:pt x="3060700" y="3217333"/>
                </a:cubicBezTo>
                <a:cubicBezTo>
                  <a:pt x="3060700" y="3369733"/>
                  <a:pt x="3090333" y="3513667"/>
                  <a:pt x="3149600" y="3649133"/>
                </a:cubicBezTo>
                <a:cubicBezTo>
                  <a:pt x="3208866" y="3784600"/>
                  <a:pt x="3302000" y="3907367"/>
                  <a:pt x="3429000" y="4017433"/>
                </a:cubicBezTo>
                <a:cubicBezTo>
                  <a:pt x="3522133" y="4076700"/>
                  <a:pt x="3575050" y="4144433"/>
                  <a:pt x="3587750" y="4220633"/>
                </a:cubicBezTo>
                <a:cubicBezTo>
                  <a:pt x="3600450" y="4296833"/>
                  <a:pt x="3602566" y="4385733"/>
                  <a:pt x="3594100" y="4487333"/>
                </a:cubicBezTo>
                <a:cubicBezTo>
                  <a:pt x="3577166" y="4563533"/>
                  <a:pt x="3528483" y="4624917"/>
                  <a:pt x="3448050" y="4671483"/>
                </a:cubicBezTo>
                <a:cubicBezTo>
                  <a:pt x="3367616" y="4718049"/>
                  <a:pt x="3276600" y="4741333"/>
                  <a:pt x="3175000" y="4741333"/>
                </a:cubicBezTo>
                <a:cubicBezTo>
                  <a:pt x="3073400" y="4741333"/>
                  <a:pt x="2980266" y="4711699"/>
                  <a:pt x="2895600" y="4652433"/>
                </a:cubicBezTo>
                <a:close/>
                <a:moveTo>
                  <a:pt x="-1384300" y="4677833"/>
                </a:moveTo>
              </a:path>
            </a:pathLst>
          </a:custGeom>
          <a:solidFill>
            <a:srgbClr val="FFFFFF">
              <a:alpha val="100000"/>
            </a:srgbClr>
          </a:solidFill>
          <a:ln w="44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42" name="Freeform 4842"/>
          <p:cNvSpPr/>
          <p:nvPr/>
        </p:nvSpPr>
        <p:spPr>
          <a:xfrm rot="0" flipH="0" flipV="0">
            <a:off x="7901114" y="1961643"/>
            <a:ext cx="181133" cy="266996"/>
          </a:xfrm>
          <a:custGeom>
            <a:pathLst>
              <a:path w="5175250" h="7628467">
                <a:moveTo>
                  <a:pt x="539750" y="7620000"/>
                </a:moveTo>
                <a:cubicBezTo>
                  <a:pt x="480483" y="7628467"/>
                  <a:pt x="419100" y="7626350"/>
                  <a:pt x="355600" y="7613650"/>
                </a:cubicBezTo>
                <a:cubicBezTo>
                  <a:pt x="292100" y="7600950"/>
                  <a:pt x="230716" y="7573434"/>
                  <a:pt x="171450" y="7531100"/>
                </a:cubicBezTo>
                <a:cubicBezTo>
                  <a:pt x="103716" y="7463367"/>
                  <a:pt x="57150" y="7410450"/>
                  <a:pt x="31750" y="7372350"/>
                </a:cubicBezTo>
                <a:cubicBezTo>
                  <a:pt x="6350" y="7334250"/>
                  <a:pt x="0" y="7272867"/>
                  <a:pt x="12700" y="7188200"/>
                </a:cubicBezTo>
                <a:cubicBezTo>
                  <a:pt x="25400" y="7103534"/>
                  <a:pt x="52916" y="6972300"/>
                  <a:pt x="95250" y="6794500"/>
                </a:cubicBezTo>
                <a:cubicBezTo>
                  <a:pt x="137583" y="6659034"/>
                  <a:pt x="188383" y="6470650"/>
                  <a:pt x="247650" y="6229350"/>
                </a:cubicBezTo>
                <a:cubicBezTo>
                  <a:pt x="306916" y="5988050"/>
                  <a:pt x="370416" y="5748867"/>
                  <a:pt x="438150" y="5511800"/>
                </a:cubicBezTo>
                <a:cubicBezTo>
                  <a:pt x="463550" y="5376334"/>
                  <a:pt x="499533" y="5236634"/>
                  <a:pt x="546100" y="5092700"/>
                </a:cubicBezTo>
                <a:cubicBezTo>
                  <a:pt x="592666" y="4948767"/>
                  <a:pt x="641350" y="4815417"/>
                  <a:pt x="692150" y="4692650"/>
                </a:cubicBezTo>
                <a:cubicBezTo>
                  <a:pt x="742950" y="4569884"/>
                  <a:pt x="781050" y="4474634"/>
                  <a:pt x="806450" y="4406900"/>
                </a:cubicBezTo>
                <a:cubicBezTo>
                  <a:pt x="874183" y="4169834"/>
                  <a:pt x="939800" y="3962400"/>
                  <a:pt x="1003300" y="3784600"/>
                </a:cubicBezTo>
                <a:cubicBezTo>
                  <a:pt x="1066800" y="3606800"/>
                  <a:pt x="1145116" y="3401484"/>
                  <a:pt x="1238250" y="3168650"/>
                </a:cubicBezTo>
                <a:cubicBezTo>
                  <a:pt x="1331383" y="2935817"/>
                  <a:pt x="1445683" y="2624667"/>
                  <a:pt x="1581150" y="2235200"/>
                </a:cubicBezTo>
                <a:cubicBezTo>
                  <a:pt x="1767416" y="1727200"/>
                  <a:pt x="1909233" y="1339850"/>
                  <a:pt x="2006600" y="1073150"/>
                </a:cubicBezTo>
                <a:cubicBezTo>
                  <a:pt x="2103966" y="806450"/>
                  <a:pt x="2175933" y="611717"/>
                  <a:pt x="2222500" y="488950"/>
                </a:cubicBezTo>
                <a:cubicBezTo>
                  <a:pt x="2269066" y="366184"/>
                  <a:pt x="2300816" y="270934"/>
                  <a:pt x="2317750" y="203200"/>
                </a:cubicBezTo>
                <a:cubicBezTo>
                  <a:pt x="2317750" y="135467"/>
                  <a:pt x="2336800" y="84667"/>
                  <a:pt x="2374900" y="50800"/>
                </a:cubicBezTo>
                <a:cubicBezTo>
                  <a:pt x="2413000" y="16934"/>
                  <a:pt x="2461683" y="0"/>
                  <a:pt x="2520950" y="0"/>
                </a:cubicBezTo>
                <a:cubicBezTo>
                  <a:pt x="2639483" y="0"/>
                  <a:pt x="2734733" y="57150"/>
                  <a:pt x="2806700" y="171450"/>
                </a:cubicBezTo>
                <a:cubicBezTo>
                  <a:pt x="2878666" y="285750"/>
                  <a:pt x="2923116" y="421217"/>
                  <a:pt x="2940050" y="577850"/>
                </a:cubicBezTo>
                <a:cubicBezTo>
                  <a:pt x="2956983" y="734484"/>
                  <a:pt x="2931583" y="880534"/>
                  <a:pt x="2863850" y="1016000"/>
                </a:cubicBezTo>
                <a:cubicBezTo>
                  <a:pt x="2728383" y="1320800"/>
                  <a:pt x="2584450" y="1682750"/>
                  <a:pt x="2432050" y="2101850"/>
                </a:cubicBezTo>
                <a:cubicBezTo>
                  <a:pt x="2279650" y="2520950"/>
                  <a:pt x="2131483" y="2931584"/>
                  <a:pt x="1987550" y="3333750"/>
                </a:cubicBezTo>
                <a:cubicBezTo>
                  <a:pt x="1843616" y="3735917"/>
                  <a:pt x="1708150" y="4076700"/>
                  <a:pt x="1581150" y="4356100"/>
                </a:cubicBezTo>
                <a:cubicBezTo>
                  <a:pt x="1581150" y="4389967"/>
                  <a:pt x="1568450" y="4449234"/>
                  <a:pt x="1543050" y="4533900"/>
                </a:cubicBezTo>
                <a:cubicBezTo>
                  <a:pt x="1517650" y="4618567"/>
                  <a:pt x="1488016" y="4694767"/>
                  <a:pt x="1454150" y="4762500"/>
                </a:cubicBezTo>
                <a:cubicBezTo>
                  <a:pt x="1420283" y="4830234"/>
                  <a:pt x="1388533" y="4893734"/>
                  <a:pt x="1358900" y="4953000"/>
                </a:cubicBezTo>
                <a:cubicBezTo>
                  <a:pt x="1329266" y="5012267"/>
                  <a:pt x="1314450" y="5041900"/>
                  <a:pt x="1314450" y="5041900"/>
                </a:cubicBezTo>
                <a:cubicBezTo>
                  <a:pt x="1314450" y="5075767"/>
                  <a:pt x="1301750" y="5139267"/>
                  <a:pt x="1276350" y="5232400"/>
                </a:cubicBezTo>
                <a:cubicBezTo>
                  <a:pt x="1250950" y="5325534"/>
                  <a:pt x="1217083" y="5439834"/>
                  <a:pt x="1174750" y="5575300"/>
                </a:cubicBezTo>
                <a:cubicBezTo>
                  <a:pt x="1140883" y="5676900"/>
                  <a:pt x="1100666" y="5808134"/>
                  <a:pt x="1054100" y="5969000"/>
                </a:cubicBezTo>
                <a:cubicBezTo>
                  <a:pt x="1007533" y="6129867"/>
                  <a:pt x="975783" y="6265334"/>
                  <a:pt x="958850" y="6375400"/>
                </a:cubicBezTo>
                <a:cubicBezTo>
                  <a:pt x="1001183" y="6299200"/>
                  <a:pt x="1090083" y="6184900"/>
                  <a:pt x="1225550" y="6032500"/>
                </a:cubicBezTo>
                <a:cubicBezTo>
                  <a:pt x="1361016" y="5880100"/>
                  <a:pt x="1488016" y="5748867"/>
                  <a:pt x="1606550" y="5638800"/>
                </a:cubicBezTo>
                <a:cubicBezTo>
                  <a:pt x="1742016" y="5520267"/>
                  <a:pt x="1894416" y="5389034"/>
                  <a:pt x="2063750" y="5245100"/>
                </a:cubicBezTo>
                <a:cubicBezTo>
                  <a:pt x="2233083" y="5101167"/>
                  <a:pt x="2368550" y="4995334"/>
                  <a:pt x="2470150" y="4927600"/>
                </a:cubicBezTo>
                <a:cubicBezTo>
                  <a:pt x="2571750" y="4859867"/>
                  <a:pt x="2662766" y="4798484"/>
                  <a:pt x="2743200" y="4743450"/>
                </a:cubicBezTo>
                <a:cubicBezTo>
                  <a:pt x="2823633" y="4688417"/>
                  <a:pt x="2863850" y="4660900"/>
                  <a:pt x="2863850" y="4660900"/>
                </a:cubicBezTo>
                <a:cubicBezTo>
                  <a:pt x="2863850" y="4627034"/>
                  <a:pt x="2878666" y="4607984"/>
                  <a:pt x="2908300" y="4603750"/>
                </a:cubicBezTo>
                <a:cubicBezTo>
                  <a:pt x="2937933" y="4599517"/>
                  <a:pt x="2969683" y="4597400"/>
                  <a:pt x="3003550" y="4597400"/>
                </a:cubicBezTo>
                <a:cubicBezTo>
                  <a:pt x="3037416" y="4597400"/>
                  <a:pt x="3056466" y="4593167"/>
                  <a:pt x="3060700" y="4584700"/>
                </a:cubicBezTo>
                <a:cubicBezTo>
                  <a:pt x="3064933" y="4576234"/>
                  <a:pt x="3067050" y="4555067"/>
                  <a:pt x="3067050" y="4521200"/>
                </a:cubicBezTo>
                <a:cubicBezTo>
                  <a:pt x="3067050" y="4478867"/>
                  <a:pt x="3115733" y="4440767"/>
                  <a:pt x="3213100" y="4406900"/>
                </a:cubicBezTo>
                <a:cubicBezTo>
                  <a:pt x="3310466" y="4373034"/>
                  <a:pt x="3424766" y="4345517"/>
                  <a:pt x="3556000" y="4324350"/>
                </a:cubicBezTo>
                <a:cubicBezTo>
                  <a:pt x="3687233" y="4303184"/>
                  <a:pt x="3795183" y="4292600"/>
                  <a:pt x="3879850" y="4292600"/>
                </a:cubicBezTo>
                <a:cubicBezTo>
                  <a:pt x="3981450" y="4292600"/>
                  <a:pt x="4061883" y="4313767"/>
                  <a:pt x="4121150" y="4356100"/>
                </a:cubicBezTo>
                <a:cubicBezTo>
                  <a:pt x="4180416" y="4398434"/>
                  <a:pt x="4256616" y="4491567"/>
                  <a:pt x="4349750" y="4635500"/>
                </a:cubicBezTo>
                <a:cubicBezTo>
                  <a:pt x="4451350" y="4770967"/>
                  <a:pt x="4516966" y="4933950"/>
                  <a:pt x="4546600" y="5124450"/>
                </a:cubicBezTo>
                <a:cubicBezTo>
                  <a:pt x="4576233" y="5314950"/>
                  <a:pt x="4557183" y="5511800"/>
                  <a:pt x="4489450" y="5715000"/>
                </a:cubicBezTo>
                <a:cubicBezTo>
                  <a:pt x="4489450" y="5782734"/>
                  <a:pt x="4478866" y="5877984"/>
                  <a:pt x="4457700" y="6000750"/>
                </a:cubicBezTo>
                <a:cubicBezTo>
                  <a:pt x="4436533" y="6123517"/>
                  <a:pt x="4425950" y="6252634"/>
                  <a:pt x="4425950" y="6388100"/>
                </a:cubicBezTo>
                <a:lnTo>
                  <a:pt x="4349750" y="6794500"/>
                </a:lnTo>
                <a:lnTo>
                  <a:pt x="4552950" y="6794500"/>
                </a:lnTo>
                <a:cubicBezTo>
                  <a:pt x="4620683" y="6794500"/>
                  <a:pt x="4684183" y="6805084"/>
                  <a:pt x="4743450" y="6826250"/>
                </a:cubicBezTo>
                <a:cubicBezTo>
                  <a:pt x="4802716" y="6847417"/>
                  <a:pt x="4832350" y="6858000"/>
                  <a:pt x="4832350" y="6858000"/>
                </a:cubicBezTo>
                <a:cubicBezTo>
                  <a:pt x="4866216" y="6891867"/>
                  <a:pt x="4900083" y="6923617"/>
                  <a:pt x="4933950" y="6953250"/>
                </a:cubicBezTo>
                <a:cubicBezTo>
                  <a:pt x="4967816" y="6982884"/>
                  <a:pt x="5001683" y="6997700"/>
                  <a:pt x="5035550" y="6997700"/>
                </a:cubicBezTo>
                <a:cubicBezTo>
                  <a:pt x="5137150" y="6997700"/>
                  <a:pt x="5175250" y="7037917"/>
                  <a:pt x="5149850" y="7118350"/>
                </a:cubicBezTo>
                <a:cubicBezTo>
                  <a:pt x="5124450" y="7198784"/>
                  <a:pt x="5060950" y="7272867"/>
                  <a:pt x="4959350" y="7340600"/>
                </a:cubicBezTo>
                <a:cubicBezTo>
                  <a:pt x="4756150" y="7476067"/>
                  <a:pt x="4572000" y="7543800"/>
                  <a:pt x="4406900" y="7543800"/>
                </a:cubicBezTo>
                <a:cubicBezTo>
                  <a:pt x="4241800" y="7543800"/>
                  <a:pt x="4091516" y="7476067"/>
                  <a:pt x="3956050" y="7340600"/>
                </a:cubicBezTo>
                <a:cubicBezTo>
                  <a:pt x="3820583" y="7196667"/>
                  <a:pt x="3735916" y="7035800"/>
                  <a:pt x="3702050" y="6858000"/>
                </a:cubicBezTo>
                <a:cubicBezTo>
                  <a:pt x="3668183" y="6680200"/>
                  <a:pt x="3685116" y="6455834"/>
                  <a:pt x="3752850" y="6184900"/>
                </a:cubicBezTo>
                <a:cubicBezTo>
                  <a:pt x="3786716" y="5812367"/>
                  <a:pt x="3805766" y="5539317"/>
                  <a:pt x="3810000" y="5365750"/>
                </a:cubicBezTo>
                <a:cubicBezTo>
                  <a:pt x="3814233" y="5192184"/>
                  <a:pt x="3769783" y="5105400"/>
                  <a:pt x="3676650" y="5105400"/>
                </a:cubicBezTo>
                <a:cubicBezTo>
                  <a:pt x="3591983" y="5105400"/>
                  <a:pt x="3443816" y="5162550"/>
                  <a:pt x="3232150" y="5276850"/>
                </a:cubicBezTo>
                <a:cubicBezTo>
                  <a:pt x="3020483" y="5391150"/>
                  <a:pt x="2783416" y="5545667"/>
                  <a:pt x="2520950" y="5740400"/>
                </a:cubicBezTo>
                <a:cubicBezTo>
                  <a:pt x="2258483" y="5935134"/>
                  <a:pt x="2000250" y="6151034"/>
                  <a:pt x="1746250" y="6388100"/>
                </a:cubicBezTo>
                <a:cubicBezTo>
                  <a:pt x="1492250" y="6625167"/>
                  <a:pt x="1280583" y="6870700"/>
                  <a:pt x="1111250" y="7124700"/>
                </a:cubicBezTo>
                <a:cubicBezTo>
                  <a:pt x="1009650" y="7251700"/>
                  <a:pt x="912283" y="7363884"/>
                  <a:pt x="819150" y="7461250"/>
                </a:cubicBezTo>
                <a:cubicBezTo>
                  <a:pt x="726016" y="7558617"/>
                  <a:pt x="632883" y="7611534"/>
                  <a:pt x="539750" y="7620000"/>
                </a:cubicBezTo>
                <a:close/>
                <a:moveTo>
                  <a:pt x="-501650" y="8305800"/>
                </a:moveTo>
              </a:path>
            </a:pathLst>
          </a:custGeom>
          <a:solidFill>
            <a:srgbClr val="FFFFFF">
              <a:alpha val="100000"/>
            </a:srgbClr>
          </a:solidFill>
          <a:ln w="44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43" name="Freeform 4843"/>
          <p:cNvSpPr/>
          <p:nvPr/>
        </p:nvSpPr>
        <p:spPr>
          <a:xfrm rot="0" flipH="0" flipV="0">
            <a:off x="8113140" y="2088770"/>
            <a:ext cx="141128" cy="163872"/>
          </a:xfrm>
          <a:custGeom>
            <a:pathLst>
              <a:path w="4032250" h="4682066">
                <a:moveTo>
                  <a:pt x="2901950" y="4648200"/>
                </a:moveTo>
                <a:cubicBezTo>
                  <a:pt x="2842683" y="4682066"/>
                  <a:pt x="2764366" y="4669367"/>
                  <a:pt x="2667000" y="4610100"/>
                </a:cubicBezTo>
                <a:cubicBezTo>
                  <a:pt x="2569633" y="4550834"/>
                  <a:pt x="2474383" y="4461934"/>
                  <a:pt x="2381250" y="4343400"/>
                </a:cubicBezTo>
                <a:cubicBezTo>
                  <a:pt x="2321983" y="4241800"/>
                  <a:pt x="2281766" y="4131734"/>
                  <a:pt x="2260600" y="4013200"/>
                </a:cubicBezTo>
                <a:cubicBezTo>
                  <a:pt x="2239433" y="3894667"/>
                  <a:pt x="2228850" y="3729567"/>
                  <a:pt x="2228850" y="3517900"/>
                </a:cubicBezTo>
                <a:cubicBezTo>
                  <a:pt x="2237316" y="3348567"/>
                  <a:pt x="2230966" y="3238500"/>
                  <a:pt x="2209800" y="3187700"/>
                </a:cubicBezTo>
                <a:cubicBezTo>
                  <a:pt x="2188633" y="3136900"/>
                  <a:pt x="2139950" y="3143250"/>
                  <a:pt x="2063750" y="3206750"/>
                </a:cubicBezTo>
                <a:cubicBezTo>
                  <a:pt x="1987550" y="3270250"/>
                  <a:pt x="1856316" y="3395134"/>
                  <a:pt x="1670050" y="3581400"/>
                </a:cubicBezTo>
                <a:cubicBezTo>
                  <a:pt x="1458383" y="3793067"/>
                  <a:pt x="1257300" y="3958167"/>
                  <a:pt x="1066800" y="4076700"/>
                </a:cubicBezTo>
                <a:cubicBezTo>
                  <a:pt x="876300" y="4195234"/>
                  <a:pt x="721783" y="4250267"/>
                  <a:pt x="603250" y="4241800"/>
                </a:cubicBezTo>
                <a:cubicBezTo>
                  <a:pt x="543983" y="4241800"/>
                  <a:pt x="478366" y="4210050"/>
                  <a:pt x="406400" y="4146550"/>
                </a:cubicBezTo>
                <a:cubicBezTo>
                  <a:pt x="334433" y="4083050"/>
                  <a:pt x="268816" y="4002617"/>
                  <a:pt x="209550" y="3905250"/>
                </a:cubicBezTo>
                <a:cubicBezTo>
                  <a:pt x="150283" y="3807884"/>
                  <a:pt x="99483" y="3708400"/>
                  <a:pt x="57150" y="3606800"/>
                </a:cubicBezTo>
                <a:cubicBezTo>
                  <a:pt x="6350" y="3420534"/>
                  <a:pt x="0" y="3181350"/>
                  <a:pt x="38100" y="2889250"/>
                </a:cubicBezTo>
                <a:cubicBezTo>
                  <a:pt x="76200" y="2597150"/>
                  <a:pt x="141816" y="2290234"/>
                  <a:pt x="234950" y="1968500"/>
                </a:cubicBezTo>
                <a:cubicBezTo>
                  <a:pt x="328083" y="1646767"/>
                  <a:pt x="436033" y="1341967"/>
                  <a:pt x="558800" y="1054100"/>
                </a:cubicBezTo>
                <a:cubicBezTo>
                  <a:pt x="681566" y="766234"/>
                  <a:pt x="808566" y="533400"/>
                  <a:pt x="939800" y="355600"/>
                </a:cubicBezTo>
                <a:cubicBezTo>
                  <a:pt x="1071033" y="177800"/>
                  <a:pt x="1187450" y="88900"/>
                  <a:pt x="1289050" y="88900"/>
                </a:cubicBezTo>
                <a:cubicBezTo>
                  <a:pt x="1356783" y="88900"/>
                  <a:pt x="1418166" y="122767"/>
                  <a:pt x="1473200" y="190500"/>
                </a:cubicBezTo>
                <a:cubicBezTo>
                  <a:pt x="1528233" y="258234"/>
                  <a:pt x="1585383" y="364067"/>
                  <a:pt x="1644650" y="508000"/>
                </a:cubicBezTo>
                <a:cubicBezTo>
                  <a:pt x="1678516" y="567267"/>
                  <a:pt x="1693333" y="618067"/>
                  <a:pt x="1689100" y="660400"/>
                </a:cubicBezTo>
                <a:cubicBezTo>
                  <a:pt x="1684866" y="702734"/>
                  <a:pt x="1648883" y="753534"/>
                  <a:pt x="1581150" y="812800"/>
                </a:cubicBezTo>
                <a:cubicBezTo>
                  <a:pt x="1504950" y="914400"/>
                  <a:pt x="1418166" y="1066800"/>
                  <a:pt x="1320800" y="1270000"/>
                </a:cubicBezTo>
                <a:cubicBezTo>
                  <a:pt x="1223433" y="1473200"/>
                  <a:pt x="1130300" y="1693334"/>
                  <a:pt x="1041400" y="1930400"/>
                </a:cubicBezTo>
                <a:cubicBezTo>
                  <a:pt x="952500" y="2167467"/>
                  <a:pt x="874183" y="2396067"/>
                  <a:pt x="806450" y="2616200"/>
                </a:cubicBezTo>
                <a:cubicBezTo>
                  <a:pt x="738716" y="2836334"/>
                  <a:pt x="692150" y="3016250"/>
                  <a:pt x="666750" y="3155950"/>
                </a:cubicBezTo>
                <a:cubicBezTo>
                  <a:pt x="641350" y="3295650"/>
                  <a:pt x="645583" y="3365500"/>
                  <a:pt x="679450" y="3365500"/>
                </a:cubicBezTo>
                <a:cubicBezTo>
                  <a:pt x="797983" y="3365500"/>
                  <a:pt x="939800" y="3316817"/>
                  <a:pt x="1104900" y="3219450"/>
                </a:cubicBezTo>
                <a:cubicBezTo>
                  <a:pt x="1270000" y="3122084"/>
                  <a:pt x="1428750" y="3001434"/>
                  <a:pt x="1581150" y="2857500"/>
                </a:cubicBezTo>
                <a:cubicBezTo>
                  <a:pt x="1758950" y="2679700"/>
                  <a:pt x="1917700" y="2484967"/>
                  <a:pt x="2057400" y="2273300"/>
                </a:cubicBezTo>
                <a:cubicBezTo>
                  <a:pt x="2197100" y="2061634"/>
                  <a:pt x="2338916" y="1837267"/>
                  <a:pt x="2482850" y="1600200"/>
                </a:cubicBezTo>
                <a:cubicBezTo>
                  <a:pt x="2592916" y="1430867"/>
                  <a:pt x="2709333" y="1244600"/>
                  <a:pt x="2832100" y="1041400"/>
                </a:cubicBezTo>
                <a:cubicBezTo>
                  <a:pt x="2954866" y="838200"/>
                  <a:pt x="3033183" y="694267"/>
                  <a:pt x="3067050" y="609600"/>
                </a:cubicBezTo>
                <a:cubicBezTo>
                  <a:pt x="3185583" y="389467"/>
                  <a:pt x="3274483" y="239184"/>
                  <a:pt x="3333750" y="158750"/>
                </a:cubicBezTo>
                <a:cubicBezTo>
                  <a:pt x="3393016" y="78317"/>
                  <a:pt x="3464983" y="25400"/>
                  <a:pt x="3549650" y="0"/>
                </a:cubicBezTo>
                <a:cubicBezTo>
                  <a:pt x="3591983" y="0"/>
                  <a:pt x="3632200" y="0"/>
                  <a:pt x="3670300" y="0"/>
                </a:cubicBezTo>
                <a:cubicBezTo>
                  <a:pt x="3708400" y="0"/>
                  <a:pt x="3727450" y="0"/>
                  <a:pt x="3727450" y="0"/>
                </a:cubicBezTo>
                <a:cubicBezTo>
                  <a:pt x="3778250" y="8467"/>
                  <a:pt x="3837516" y="46567"/>
                  <a:pt x="3905250" y="114300"/>
                </a:cubicBezTo>
                <a:cubicBezTo>
                  <a:pt x="3972983" y="148167"/>
                  <a:pt x="4011083" y="179917"/>
                  <a:pt x="4019550" y="209550"/>
                </a:cubicBezTo>
                <a:cubicBezTo>
                  <a:pt x="4028016" y="239184"/>
                  <a:pt x="4032250" y="275167"/>
                  <a:pt x="4032250" y="317500"/>
                </a:cubicBezTo>
                <a:cubicBezTo>
                  <a:pt x="3998383" y="402167"/>
                  <a:pt x="3945466" y="527050"/>
                  <a:pt x="3873500" y="692150"/>
                </a:cubicBezTo>
                <a:cubicBezTo>
                  <a:pt x="3801533" y="857250"/>
                  <a:pt x="3748616" y="977900"/>
                  <a:pt x="3714750" y="1054100"/>
                </a:cubicBezTo>
                <a:cubicBezTo>
                  <a:pt x="3553883" y="1418167"/>
                  <a:pt x="3395133" y="1775884"/>
                  <a:pt x="3238500" y="2127250"/>
                </a:cubicBezTo>
                <a:cubicBezTo>
                  <a:pt x="3081866" y="2478617"/>
                  <a:pt x="2969683" y="2836334"/>
                  <a:pt x="2901950" y="3200400"/>
                </a:cubicBezTo>
                <a:cubicBezTo>
                  <a:pt x="2885016" y="3318934"/>
                  <a:pt x="2882900" y="3456517"/>
                  <a:pt x="2895600" y="3613150"/>
                </a:cubicBezTo>
                <a:cubicBezTo>
                  <a:pt x="2908300" y="3769784"/>
                  <a:pt x="2931583" y="3881967"/>
                  <a:pt x="2965450" y="3949700"/>
                </a:cubicBezTo>
                <a:cubicBezTo>
                  <a:pt x="2990850" y="4000500"/>
                  <a:pt x="3022600" y="4057650"/>
                  <a:pt x="3060700" y="4121150"/>
                </a:cubicBezTo>
                <a:cubicBezTo>
                  <a:pt x="3098800" y="4184650"/>
                  <a:pt x="3143250" y="4237567"/>
                  <a:pt x="3194050" y="4279900"/>
                </a:cubicBezTo>
                <a:cubicBezTo>
                  <a:pt x="3270250" y="4330700"/>
                  <a:pt x="3285066" y="4385734"/>
                  <a:pt x="3238500" y="4445000"/>
                </a:cubicBezTo>
                <a:cubicBezTo>
                  <a:pt x="3191933" y="4504267"/>
                  <a:pt x="3130550" y="4552950"/>
                  <a:pt x="3054350" y="4591050"/>
                </a:cubicBezTo>
                <a:cubicBezTo>
                  <a:pt x="2978150" y="4629150"/>
                  <a:pt x="2927350" y="4648200"/>
                  <a:pt x="2901950" y="4648200"/>
                </a:cubicBezTo>
                <a:close/>
                <a:moveTo>
                  <a:pt x="-1327150" y="4673600"/>
                </a:moveTo>
              </a:path>
            </a:pathLst>
          </a:custGeom>
          <a:solidFill>
            <a:srgbClr val="FFFFFF">
              <a:alpha val="100000"/>
            </a:srgbClr>
          </a:solidFill>
          <a:ln w="44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44" name="Freeform 4844"/>
          <p:cNvSpPr/>
          <p:nvPr/>
        </p:nvSpPr>
        <p:spPr>
          <a:xfrm rot="0" flipH="0" flipV="0">
            <a:off x="8281235" y="2021428"/>
            <a:ext cx="132312" cy="231510"/>
          </a:xfrm>
          <a:custGeom>
            <a:pathLst>
              <a:path w="3780367" h="6614583">
                <a:moveTo>
                  <a:pt x="1401234" y="6572250"/>
                </a:moveTo>
                <a:cubicBezTo>
                  <a:pt x="1282700" y="6538384"/>
                  <a:pt x="1185334" y="6498167"/>
                  <a:pt x="1109134" y="6451600"/>
                </a:cubicBezTo>
                <a:cubicBezTo>
                  <a:pt x="1032934" y="6405034"/>
                  <a:pt x="931334" y="6326717"/>
                  <a:pt x="804334" y="6216650"/>
                </a:cubicBezTo>
                <a:cubicBezTo>
                  <a:pt x="702734" y="6081184"/>
                  <a:pt x="624417" y="5954184"/>
                  <a:pt x="569384" y="5835650"/>
                </a:cubicBezTo>
                <a:cubicBezTo>
                  <a:pt x="514350" y="5717117"/>
                  <a:pt x="478367" y="5579534"/>
                  <a:pt x="461434" y="5422900"/>
                </a:cubicBezTo>
                <a:cubicBezTo>
                  <a:pt x="444500" y="5266267"/>
                  <a:pt x="436034" y="5065184"/>
                  <a:pt x="436034" y="4819650"/>
                </a:cubicBezTo>
                <a:cubicBezTo>
                  <a:pt x="436034" y="4718050"/>
                  <a:pt x="455084" y="4565650"/>
                  <a:pt x="493184" y="4362450"/>
                </a:cubicBezTo>
                <a:cubicBezTo>
                  <a:pt x="531284" y="4159250"/>
                  <a:pt x="577850" y="3945467"/>
                  <a:pt x="632884" y="3721100"/>
                </a:cubicBezTo>
                <a:cubicBezTo>
                  <a:pt x="687917" y="3496734"/>
                  <a:pt x="738717" y="3295650"/>
                  <a:pt x="785284" y="3117850"/>
                </a:cubicBezTo>
                <a:cubicBezTo>
                  <a:pt x="831850" y="2940050"/>
                  <a:pt x="859367" y="2825750"/>
                  <a:pt x="867834" y="2774950"/>
                </a:cubicBezTo>
                <a:cubicBezTo>
                  <a:pt x="893234" y="2664884"/>
                  <a:pt x="850900" y="2601384"/>
                  <a:pt x="740834" y="2584450"/>
                </a:cubicBezTo>
                <a:cubicBezTo>
                  <a:pt x="630767" y="2567517"/>
                  <a:pt x="510117" y="2561167"/>
                  <a:pt x="378884" y="2565400"/>
                </a:cubicBezTo>
                <a:cubicBezTo>
                  <a:pt x="247650" y="2569634"/>
                  <a:pt x="160867" y="2559050"/>
                  <a:pt x="118534" y="2533650"/>
                </a:cubicBezTo>
                <a:cubicBezTo>
                  <a:pt x="84667" y="2525184"/>
                  <a:pt x="67734" y="2510367"/>
                  <a:pt x="67734" y="2489200"/>
                </a:cubicBezTo>
                <a:cubicBezTo>
                  <a:pt x="67734" y="2468034"/>
                  <a:pt x="67734" y="2457450"/>
                  <a:pt x="67734" y="2457450"/>
                </a:cubicBezTo>
                <a:cubicBezTo>
                  <a:pt x="67734" y="2423584"/>
                  <a:pt x="65617" y="2400300"/>
                  <a:pt x="61384" y="2387600"/>
                </a:cubicBezTo>
                <a:cubicBezTo>
                  <a:pt x="57150" y="2374900"/>
                  <a:pt x="42334" y="2347384"/>
                  <a:pt x="16934" y="2305050"/>
                </a:cubicBezTo>
                <a:cubicBezTo>
                  <a:pt x="0" y="2271184"/>
                  <a:pt x="10584" y="2222500"/>
                  <a:pt x="48684" y="2159000"/>
                </a:cubicBezTo>
                <a:cubicBezTo>
                  <a:pt x="86784" y="2095500"/>
                  <a:pt x="152400" y="2055284"/>
                  <a:pt x="245534" y="2038350"/>
                </a:cubicBezTo>
                <a:cubicBezTo>
                  <a:pt x="321734" y="2021417"/>
                  <a:pt x="425450" y="2006600"/>
                  <a:pt x="556684" y="1993900"/>
                </a:cubicBezTo>
                <a:cubicBezTo>
                  <a:pt x="687917" y="1981200"/>
                  <a:pt x="821267" y="1951567"/>
                  <a:pt x="956734" y="1905000"/>
                </a:cubicBezTo>
                <a:cubicBezTo>
                  <a:pt x="1092200" y="1858434"/>
                  <a:pt x="1202267" y="1784350"/>
                  <a:pt x="1286934" y="1682750"/>
                </a:cubicBezTo>
                <a:cubicBezTo>
                  <a:pt x="1363134" y="1496484"/>
                  <a:pt x="1452034" y="1289050"/>
                  <a:pt x="1553634" y="1060450"/>
                </a:cubicBezTo>
                <a:cubicBezTo>
                  <a:pt x="1655234" y="831850"/>
                  <a:pt x="1754717" y="626534"/>
                  <a:pt x="1852084" y="444500"/>
                </a:cubicBezTo>
                <a:cubicBezTo>
                  <a:pt x="1949450" y="262467"/>
                  <a:pt x="2015067" y="150284"/>
                  <a:pt x="2048934" y="107950"/>
                </a:cubicBezTo>
                <a:cubicBezTo>
                  <a:pt x="2192867" y="31750"/>
                  <a:pt x="2298700" y="0"/>
                  <a:pt x="2366434" y="12700"/>
                </a:cubicBezTo>
                <a:cubicBezTo>
                  <a:pt x="2434167" y="25400"/>
                  <a:pt x="2510367" y="99484"/>
                  <a:pt x="2595034" y="234950"/>
                </a:cubicBezTo>
                <a:cubicBezTo>
                  <a:pt x="2637367" y="294217"/>
                  <a:pt x="2669117" y="340784"/>
                  <a:pt x="2690284" y="374650"/>
                </a:cubicBezTo>
                <a:cubicBezTo>
                  <a:pt x="2711450" y="408517"/>
                  <a:pt x="2713567" y="459317"/>
                  <a:pt x="2696634" y="527050"/>
                </a:cubicBezTo>
                <a:cubicBezTo>
                  <a:pt x="2679700" y="594784"/>
                  <a:pt x="2635250" y="700617"/>
                  <a:pt x="2563284" y="844550"/>
                </a:cubicBezTo>
                <a:cubicBezTo>
                  <a:pt x="2491317" y="988484"/>
                  <a:pt x="2383367" y="1195917"/>
                  <a:pt x="2239434" y="1466850"/>
                </a:cubicBezTo>
                <a:cubicBezTo>
                  <a:pt x="2197100" y="1551517"/>
                  <a:pt x="2159000" y="1625600"/>
                  <a:pt x="2125134" y="1689100"/>
                </a:cubicBezTo>
                <a:cubicBezTo>
                  <a:pt x="2091267" y="1752600"/>
                  <a:pt x="2074334" y="1784350"/>
                  <a:pt x="2074334" y="1784350"/>
                </a:cubicBezTo>
                <a:cubicBezTo>
                  <a:pt x="2108200" y="1792817"/>
                  <a:pt x="2159000" y="1797050"/>
                  <a:pt x="2226734" y="1797050"/>
                </a:cubicBezTo>
                <a:cubicBezTo>
                  <a:pt x="2294467" y="1797050"/>
                  <a:pt x="2379134" y="1792817"/>
                  <a:pt x="2480734" y="1784350"/>
                </a:cubicBezTo>
                <a:cubicBezTo>
                  <a:pt x="2573867" y="1767417"/>
                  <a:pt x="2692400" y="1752600"/>
                  <a:pt x="2836334" y="1739900"/>
                </a:cubicBezTo>
                <a:cubicBezTo>
                  <a:pt x="2980267" y="1727200"/>
                  <a:pt x="3094567" y="1729317"/>
                  <a:pt x="3179234" y="1746250"/>
                </a:cubicBezTo>
                <a:cubicBezTo>
                  <a:pt x="3373967" y="1746250"/>
                  <a:pt x="3517900" y="1782234"/>
                  <a:pt x="3611034" y="1854200"/>
                </a:cubicBezTo>
                <a:cubicBezTo>
                  <a:pt x="3704167" y="1926167"/>
                  <a:pt x="3754967" y="2046817"/>
                  <a:pt x="3763434" y="2216150"/>
                </a:cubicBezTo>
                <a:cubicBezTo>
                  <a:pt x="3780367" y="2309284"/>
                  <a:pt x="3761317" y="2364317"/>
                  <a:pt x="3706284" y="2381250"/>
                </a:cubicBezTo>
                <a:cubicBezTo>
                  <a:pt x="3651250" y="2398184"/>
                  <a:pt x="3509434" y="2406650"/>
                  <a:pt x="3280834" y="2406650"/>
                </a:cubicBezTo>
                <a:cubicBezTo>
                  <a:pt x="3204634" y="2406650"/>
                  <a:pt x="3086100" y="2410884"/>
                  <a:pt x="2925234" y="2419350"/>
                </a:cubicBezTo>
                <a:cubicBezTo>
                  <a:pt x="2764367" y="2427817"/>
                  <a:pt x="2597150" y="2436284"/>
                  <a:pt x="2423584" y="2444750"/>
                </a:cubicBezTo>
                <a:cubicBezTo>
                  <a:pt x="2250017" y="2453217"/>
                  <a:pt x="2101850" y="2463800"/>
                  <a:pt x="1979084" y="2476500"/>
                </a:cubicBezTo>
                <a:cubicBezTo>
                  <a:pt x="1856317" y="2489200"/>
                  <a:pt x="1794934" y="2504017"/>
                  <a:pt x="1794934" y="2520950"/>
                </a:cubicBezTo>
                <a:cubicBezTo>
                  <a:pt x="1769534" y="2537884"/>
                  <a:pt x="1729317" y="2618317"/>
                  <a:pt x="1674284" y="2762250"/>
                </a:cubicBezTo>
                <a:cubicBezTo>
                  <a:pt x="1619250" y="2906184"/>
                  <a:pt x="1564217" y="3069167"/>
                  <a:pt x="1509184" y="3251200"/>
                </a:cubicBezTo>
                <a:cubicBezTo>
                  <a:pt x="1454150" y="3433234"/>
                  <a:pt x="1405467" y="3596217"/>
                  <a:pt x="1363134" y="3740150"/>
                </a:cubicBezTo>
                <a:cubicBezTo>
                  <a:pt x="1303867" y="4028017"/>
                  <a:pt x="1259417" y="4315884"/>
                  <a:pt x="1229784" y="4603750"/>
                </a:cubicBezTo>
                <a:cubicBezTo>
                  <a:pt x="1200150" y="4891617"/>
                  <a:pt x="1193800" y="5141384"/>
                  <a:pt x="1210734" y="5353050"/>
                </a:cubicBezTo>
                <a:cubicBezTo>
                  <a:pt x="1227667" y="5564717"/>
                  <a:pt x="1274234" y="5712884"/>
                  <a:pt x="1350434" y="5797550"/>
                </a:cubicBezTo>
                <a:cubicBezTo>
                  <a:pt x="1426634" y="5873750"/>
                  <a:pt x="1574800" y="5888567"/>
                  <a:pt x="1794934" y="5842000"/>
                </a:cubicBezTo>
                <a:cubicBezTo>
                  <a:pt x="2015067" y="5795434"/>
                  <a:pt x="2192867" y="5717117"/>
                  <a:pt x="2328334" y="5607050"/>
                </a:cubicBezTo>
                <a:cubicBezTo>
                  <a:pt x="2480734" y="5480050"/>
                  <a:pt x="2605617" y="5416550"/>
                  <a:pt x="2702984" y="5416550"/>
                </a:cubicBezTo>
                <a:cubicBezTo>
                  <a:pt x="2800350" y="5416550"/>
                  <a:pt x="2855384" y="5461000"/>
                  <a:pt x="2868084" y="5549900"/>
                </a:cubicBezTo>
                <a:cubicBezTo>
                  <a:pt x="2880784" y="5638800"/>
                  <a:pt x="2832100" y="5763684"/>
                  <a:pt x="2722034" y="5924550"/>
                </a:cubicBezTo>
                <a:cubicBezTo>
                  <a:pt x="2620434" y="6076950"/>
                  <a:pt x="2493434" y="6210300"/>
                  <a:pt x="2341034" y="6324600"/>
                </a:cubicBezTo>
                <a:cubicBezTo>
                  <a:pt x="2188634" y="6438900"/>
                  <a:pt x="2029884" y="6519334"/>
                  <a:pt x="1864784" y="6565900"/>
                </a:cubicBezTo>
                <a:cubicBezTo>
                  <a:pt x="1699684" y="6612466"/>
                  <a:pt x="1545167" y="6614583"/>
                  <a:pt x="1401234" y="6572250"/>
                </a:cubicBezTo>
                <a:close/>
                <a:moveTo>
                  <a:pt x="-1430866" y="6597650"/>
                </a:moveTo>
              </a:path>
            </a:pathLst>
          </a:custGeom>
          <a:solidFill>
            <a:srgbClr val="FFFFFF">
              <a:alpha val="100000"/>
            </a:srgbClr>
          </a:solidFill>
          <a:ln w="44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45" name="Freeform 4845"/>
          <p:cNvSpPr/>
          <p:nvPr/>
        </p:nvSpPr>
        <p:spPr>
          <a:xfrm rot="0" flipH="0" flipV="0">
            <a:off x="8419772" y="2089066"/>
            <a:ext cx="172540" cy="149203"/>
          </a:xfrm>
          <a:custGeom>
            <a:pathLst>
              <a:path w="4929717" h="4262967">
                <a:moveTo>
                  <a:pt x="846667" y="4246033"/>
                </a:moveTo>
                <a:cubicBezTo>
                  <a:pt x="745067" y="4262967"/>
                  <a:pt x="635000" y="4246033"/>
                  <a:pt x="516467" y="4195233"/>
                </a:cubicBezTo>
                <a:cubicBezTo>
                  <a:pt x="397933" y="4144433"/>
                  <a:pt x="294217" y="4072467"/>
                  <a:pt x="205317" y="3979333"/>
                </a:cubicBezTo>
                <a:cubicBezTo>
                  <a:pt x="116417" y="3886200"/>
                  <a:pt x="59267" y="3788833"/>
                  <a:pt x="33867" y="3687233"/>
                </a:cubicBezTo>
                <a:cubicBezTo>
                  <a:pt x="0" y="3509433"/>
                  <a:pt x="23283" y="3287183"/>
                  <a:pt x="103717" y="3020483"/>
                </a:cubicBezTo>
                <a:cubicBezTo>
                  <a:pt x="184150" y="2753783"/>
                  <a:pt x="302683" y="2470150"/>
                  <a:pt x="459317" y="2169583"/>
                </a:cubicBezTo>
                <a:cubicBezTo>
                  <a:pt x="615950" y="1869017"/>
                  <a:pt x="793750" y="1579033"/>
                  <a:pt x="992717" y="1299633"/>
                </a:cubicBezTo>
                <a:cubicBezTo>
                  <a:pt x="1191683" y="1020233"/>
                  <a:pt x="1399117" y="776817"/>
                  <a:pt x="1615017" y="569383"/>
                </a:cubicBezTo>
                <a:cubicBezTo>
                  <a:pt x="1830917" y="361950"/>
                  <a:pt x="2032000" y="220133"/>
                  <a:pt x="2218267" y="143933"/>
                </a:cubicBezTo>
                <a:cubicBezTo>
                  <a:pt x="2311400" y="84667"/>
                  <a:pt x="2385483" y="44450"/>
                  <a:pt x="2440517" y="23283"/>
                </a:cubicBezTo>
                <a:cubicBezTo>
                  <a:pt x="2495550" y="2117"/>
                  <a:pt x="2554817" y="0"/>
                  <a:pt x="2618317" y="16933"/>
                </a:cubicBezTo>
                <a:cubicBezTo>
                  <a:pt x="2681817" y="33867"/>
                  <a:pt x="2777067" y="76200"/>
                  <a:pt x="2904067" y="143933"/>
                </a:cubicBezTo>
                <a:cubicBezTo>
                  <a:pt x="3022600" y="177800"/>
                  <a:pt x="3111500" y="215900"/>
                  <a:pt x="3170767" y="258233"/>
                </a:cubicBezTo>
                <a:cubicBezTo>
                  <a:pt x="3230033" y="300567"/>
                  <a:pt x="3306233" y="385233"/>
                  <a:pt x="3399367" y="512233"/>
                </a:cubicBezTo>
                <a:cubicBezTo>
                  <a:pt x="3467100" y="639233"/>
                  <a:pt x="3517900" y="766233"/>
                  <a:pt x="3551767" y="893233"/>
                </a:cubicBezTo>
                <a:cubicBezTo>
                  <a:pt x="3585633" y="1020233"/>
                  <a:pt x="3615267" y="1164167"/>
                  <a:pt x="3640667" y="1325033"/>
                </a:cubicBezTo>
                <a:cubicBezTo>
                  <a:pt x="3708400" y="1536700"/>
                  <a:pt x="3733800" y="1674283"/>
                  <a:pt x="3716867" y="1737783"/>
                </a:cubicBezTo>
                <a:cubicBezTo>
                  <a:pt x="3699933" y="1801283"/>
                  <a:pt x="3674533" y="1849967"/>
                  <a:pt x="3640667" y="1883833"/>
                </a:cubicBezTo>
                <a:cubicBezTo>
                  <a:pt x="3572933" y="1968500"/>
                  <a:pt x="3556000" y="2010833"/>
                  <a:pt x="3589867" y="2010833"/>
                </a:cubicBezTo>
                <a:cubicBezTo>
                  <a:pt x="3589867" y="2010833"/>
                  <a:pt x="3587750" y="2025650"/>
                  <a:pt x="3583517" y="2055283"/>
                </a:cubicBezTo>
                <a:cubicBezTo>
                  <a:pt x="3579283" y="2084917"/>
                  <a:pt x="3560233" y="2129367"/>
                  <a:pt x="3526367" y="2188633"/>
                </a:cubicBezTo>
                <a:cubicBezTo>
                  <a:pt x="3467100" y="2374900"/>
                  <a:pt x="3422650" y="2567517"/>
                  <a:pt x="3393017" y="2766483"/>
                </a:cubicBezTo>
                <a:cubicBezTo>
                  <a:pt x="3363383" y="2965450"/>
                  <a:pt x="3365500" y="3128433"/>
                  <a:pt x="3399367" y="3255433"/>
                </a:cubicBezTo>
                <a:cubicBezTo>
                  <a:pt x="3467100" y="3441700"/>
                  <a:pt x="3589867" y="3551767"/>
                  <a:pt x="3767667" y="3585633"/>
                </a:cubicBezTo>
                <a:cubicBezTo>
                  <a:pt x="3945467" y="3619500"/>
                  <a:pt x="4127500" y="3543300"/>
                  <a:pt x="4313767" y="3357033"/>
                </a:cubicBezTo>
                <a:cubicBezTo>
                  <a:pt x="4406900" y="3289300"/>
                  <a:pt x="4495800" y="3227917"/>
                  <a:pt x="4580467" y="3172883"/>
                </a:cubicBezTo>
                <a:cubicBezTo>
                  <a:pt x="4665133" y="3117850"/>
                  <a:pt x="4707467" y="3124200"/>
                  <a:pt x="4707467" y="3191933"/>
                </a:cubicBezTo>
                <a:cubicBezTo>
                  <a:pt x="4707467" y="3191933"/>
                  <a:pt x="4720167" y="3202517"/>
                  <a:pt x="4745567" y="3223683"/>
                </a:cubicBezTo>
                <a:cubicBezTo>
                  <a:pt x="4770967" y="3244850"/>
                  <a:pt x="4800600" y="3255433"/>
                  <a:pt x="4834467" y="3255433"/>
                </a:cubicBezTo>
                <a:cubicBezTo>
                  <a:pt x="4876800" y="3255433"/>
                  <a:pt x="4904317" y="3272367"/>
                  <a:pt x="4917017" y="3306233"/>
                </a:cubicBezTo>
                <a:cubicBezTo>
                  <a:pt x="4929717" y="3340100"/>
                  <a:pt x="4929717" y="3384550"/>
                  <a:pt x="4917017" y="3439583"/>
                </a:cubicBezTo>
                <a:cubicBezTo>
                  <a:pt x="4904317" y="3494617"/>
                  <a:pt x="4876800" y="3556000"/>
                  <a:pt x="4834467" y="3623733"/>
                </a:cubicBezTo>
                <a:cubicBezTo>
                  <a:pt x="4707467" y="3750733"/>
                  <a:pt x="4643967" y="3835400"/>
                  <a:pt x="4643967" y="3877733"/>
                </a:cubicBezTo>
                <a:cubicBezTo>
                  <a:pt x="4643967" y="3877733"/>
                  <a:pt x="4629150" y="3892550"/>
                  <a:pt x="4599517" y="3922183"/>
                </a:cubicBezTo>
                <a:cubicBezTo>
                  <a:pt x="4569883" y="3951817"/>
                  <a:pt x="4521200" y="3996267"/>
                  <a:pt x="4453467" y="4055533"/>
                </a:cubicBezTo>
                <a:cubicBezTo>
                  <a:pt x="4301067" y="4148667"/>
                  <a:pt x="4108450" y="4195233"/>
                  <a:pt x="3875617" y="4195233"/>
                </a:cubicBezTo>
                <a:cubicBezTo>
                  <a:pt x="3642783" y="4195233"/>
                  <a:pt x="3462867" y="4148667"/>
                  <a:pt x="3335867" y="4055533"/>
                </a:cubicBezTo>
                <a:cubicBezTo>
                  <a:pt x="3208867" y="3962400"/>
                  <a:pt x="3092450" y="3835400"/>
                  <a:pt x="2986617" y="3674533"/>
                </a:cubicBezTo>
                <a:cubicBezTo>
                  <a:pt x="2880783" y="3513667"/>
                  <a:pt x="2810933" y="3373967"/>
                  <a:pt x="2777067" y="3255433"/>
                </a:cubicBezTo>
                <a:lnTo>
                  <a:pt x="2713567" y="3128433"/>
                </a:lnTo>
                <a:lnTo>
                  <a:pt x="2345267" y="3369733"/>
                </a:lnTo>
                <a:cubicBezTo>
                  <a:pt x="2252133" y="3462867"/>
                  <a:pt x="2152650" y="3551767"/>
                  <a:pt x="2046817" y="3636433"/>
                </a:cubicBezTo>
                <a:cubicBezTo>
                  <a:pt x="1940983" y="3721100"/>
                  <a:pt x="1871133" y="3780367"/>
                  <a:pt x="1837267" y="3814233"/>
                </a:cubicBezTo>
                <a:cubicBezTo>
                  <a:pt x="1811867" y="3848100"/>
                  <a:pt x="1784350" y="3877733"/>
                  <a:pt x="1754717" y="3903133"/>
                </a:cubicBezTo>
                <a:cubicBezTo>
                  <a:pt x="1725083" y="3928533"/>
                  <a:pt x="1693333" y="3941233"/>
                  <a:pt x="1659467" y="3941233"/>
                </a:cubicBezTo>
                <a:cubicBezTo>
                  <a:pt x="1625600" y="3941233"/>
                  <a:pt x="1595967" y="3941233"/>
                  <a:pt x="1570567" y="3941233"/>
                </a:cubicBezTo>
                <a:cubicBezTo>
                  <a:pt x="1545167" y="3941233"/>
                  <a:pt x="1532467" y="3941233"/>
                  <a:pt x="1532467" y="3941233"/>
                </a:cubicBezTo>
                <a:cubicBezTo>
                  <a:pt x="1532467" y="3975100"/>
                  <a:pt x="1492250" y="4017433"/>
                  <a:pt x="1411817" y="4068233"/>
                </a:cubicBezTo>
                <a:cubicBezTo>
                  <a:pt x="1331383" y="4119033"/>
                  <a:pt x="1238250" y="4161367"/>
                  <a:pt x="1132417" y="4195233"/>
                </a:cubicBezTo>
                <a:cubicBezTo>
                  <a:pt x="1026583" y="4229100"/>
                  <a:pt x="931333" y="4246033"/>
                  <a:pt x="846667" y="4246033"/>
                </a:cubicBezTo>
                <a:close/>
                <a:moveTo>
                  <a:pt x="-791633" y="4665133"/>
                </a:moveTo>
                <a:moveTo>
                  <a:pt x="719667" y="3560233"/>
                </a:moveTo>
                <a:cubicBezTo>
                  <a:pt x="770467" y="3560233"/>
                  <a:pt x="861483" y="3520017"/>
                  <a:pt x="992717" y="3439583"/>
                </a:cubicBezTo>
                <a:cubicBezTo>
                  <a:pt x="1123950" y="3359150"/>
                  <a:pt x="1272117" y="3263900"/>
                  <a:pt x="1437217" y="3153833"/>
                </a:cubicBezTo>
                <a:cubicBezTo>
                  <a:pt x="1602317" y="3043767"/>
                  <a:pt x="1750483" y="2933700"/>
                  <a:pt x="1881717" y="2823633"/>
                </a:cubicBezTo>
                <a:cubicBezTo>
                  <a:pt x="2012950" y="2713567"/>
                  <a:pt x="2103967" y="2628900"/>
                  <a:pt x="2154767" y="2569633"/>
                </a:cubicBezTo>
                <a:cubicBezTo>
                  <a:pt x="2188633" y="2535767"/>
                  <a:pt x="2243667" y="2478617"/>
                  <a:pt x="2319867" y="2398183"/>
                </a:cubicBezTo>
                <a:cubicBezTo>
                  <a:pt x="2396067" y="2317750"/>
                  <a:pt x="2463800" y="2247900"/>
                  <a:pt x="2523067" y="2188633"/>
                </a:cubicBezTo>
                <a:cubicBezTo>
                  <a:pt x="2717800" y="1968500"/>
                  <a:pt x="2853267" y="1725083"/>
                  <a:pt x="2929467" y="1458383"/>
                </a:cubicBezTo>
                <a:cubicBezTo>
                  <a:pt x="3005667" y="1191683"/>
                  <a:pt x="2997200" y="982133"/>
                  <a:pt x="2904067" y="829733"/>
                </a:cubicBezTo>
                <a:cubicBezTo>
                  <a:pt x="2870200" y="736600"/>
                  <a:pt x="2827867" y="685800"/>
                  <a:pt x="2777067" y="677333"/>
                </a:cubicBezTo>
                <a:cubicBezTo>
                  <a:pt x="2726267" y="668867"/>
                  <a:pt x="2620433" y="698500"/>
                  <a:pt x="2459567" y="766233"/>
                </a:cubicBezTo>
                <a:cubicBezTo>
                  <a:pt x="2357967" y="825500"/>
                  <a:pt x="2233083" y="937683"/>
                  <a:pt x="2084917" y="1102783"/>
                </a:cubicBezTo>
                <a:cubicBezTo>
                  <a:pt x="1936750" y="1267883"/>
                  <a:pt x="1780117" y="1458383"/>
                  <a:pt x="1615017" y="1674283"/>
                </a:cubicBezTo>
                <a:cubicBezTo>
                  <a:pt x="1449917" y="1890183"/>
                  <a:pt x="1295400" y="2112433"/>
                  <a:pt x="1151467" y="2341033"/>
                </a:cubicBezTo>
                <a:cubicBezTo>
                  <a:pt x="1007533" y="2569633"/>
                  <a:pt x="889000" y="2781300"/>
                  <a:pt x="795867" y="2976033"/>
                </a:cubicBezTo>
                <a:cubicBezTo>
                  <a:pt x="702733" y="3170767"/>
                  <a:pt x="656167" y="3323167"/>
                  <a:pt x="656167" y="3433233"/>
                </a:cubicBezTo>
                <a:cubicBezTo>
                  <a:pt x="656167" y="3467100"/>
                  <a:pt x="666750" y="3496733"/>
                  <a:pt x="687917" y="3522133"/>
                </a:cubicBezTo>
                <a:cubicBezTo>
                  <a:pt x="709083" y="3547533"/>
                  <a:pt x="719667" y="3560233"/>
                  <a:pt x="719667" y="3560233"/>
                </a:cubicBezTo>
                <a:close/>
                <a:moveTo>
                  <a:pt x="-105833" y="4665133"/>
                </a:moveTo>
              </a:path>
            </a:pathLst>
          </a:custGeom>
          <a:solidFill>
            <a:srgbClr val="FFFFFF">
              <a:alpha val="100000"/>
            </a:srgbClr>
          </a:solidFill>
          <a:ln w="44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46" name="Freeform 4846"/>
          <p:cNvSpPr/>
          <p:nvPr/>
        </p:nvSpPr>
        <p:spPr>
          <a:xfrm rot="0" flipH="0" flipV="0">
            <a:off x="8596386" y="2080769"/>
            <a:ext cx="184171" cy="162094"/>
          </a:xfrm>
          <a:custGeom>
            <a:pathLst>
              <a:path w="5262034" h="4631267">
                <a:moveTo>
                  <a:pt x="309034" y="4445000"/>
                </a:moveTo>
                <a:cubicBezTo>
                  <a:pt x="275167" y="4377267"/>
                  <a:pt x="232834" y="4324350"/>
                  <a:pt x="182034" y="4286250"/>
                </a:cubicBezTo>
                <a:cubicBezTo>
                  <a:pt x="131234" y="4248150"/>
                  <a:pt x="105834" y="4212167"/>
                  <a:pt x="105834" y="4178300"/>
                </a:cubicBezTo>
                <a:cubicBezTo>
                  <a:pt x="105834" y="4144434"/>
                  <a:pt x="103717" y="4108450"/>
                  <a:pt x="99484" y="4070350"/>
                </a:cubicBezTo>
                <a:cubicBezTo>
                  <a:pt x="95250" y="4032250"/>
                  <a:pt x="76200" y="3996267"/>
                  <a:pt x="42334" y="3962400"/>
                </a:cubicBezTo>
                <a:cubicBezTo>
                  <a:pt x="0" y="3911600"/>
                  <a:pt x="4234" y="3795184"/>
                  <a:pt x="55034" y="3613150"/>
                </a:cubicBezTo>
                <a:cubicBezTo>
                  <a:pt x="105834" y="3431117"/>
                  <a:pt x="190500" y="3206750"/>
                  <a:pt x="309034" y="2940050"/>
                </a:cubicBezTo>
                <a:cubicBezTo>
                  <a:pt x="427567" y="2673350"/>
                  <a:pt x="567267" y="2391834"/>
                  <a:pt x="728134" y="2095500"/>
                </a:cubicBezTo>
                <a:cubicBezTo>
                  <a:pt x="795867" y="2027767"/>
                  <a:pt x="863600" y="1938867"/>
                  <a:pt x="931334" y="1828800"/>
                </a:cubicBezTo>
                <a:cubicBezTo>
                  <a:pt x="999067" y="1718734"/>
                  <a:pt x="1049867" y="1646767"/>
                  <a:pt x="1083734" y="1612900"/>
                </a:cubicBezTo>
                <a:cubicBezTo>
                  <a:pt x="1083734" y="1579034"/>
                  <a:pt x="1096434" y="1547284"/>
                  <a:pt x="1121834" y="1517650"/>
                </a:cubicBezTo>
                <a:cubicBezTo>
                  <a:pt x="1147234" y="1488017"/>
                  <a:pt x="1176867" y="1473200"/>
                  <a:pt x="1210734" y="1473200"/>
                </a:cubicBezTo>
                <a:lnTo>
                  <a:pt x="1210734" y="1397000"/>
                </a:lnTo>
                <a:cubicBezTo>
                  <a:pt x="1210734" y="1354667"/>
                  <a:pt x="1250950" y="1282700"/>
                  <a:pt x="1331384" y="1181100"/>
                </a:cubicBezTo>
                <a:cubicBezTo>
                  <a:pt x="1411817" y="1079500"/>
                  <a:pt x="1511300" y="967317"/>
                  <a:pt x="1629834" y="844550"/>
                </a:cubicBezTo>
                <a:cubicBezTo>
                  <a:pt x="1748367" y="721784"/>
                  <a:pt x="1871134" y="603250"/>
                  <a:pt x="1998134" y="488950"/>
                </a:cubicBezTo>
                <a:cubicBezTo>
                  <a:pt x="2125134" y="374650"/>
                  <a:pt x="2230967" y="292100"/>
                  <a:pt x="2315634" y="241300"/>
                </a:cubicBezTo>
                <a:cubicBezTo>
                  <a:pt x="2493434" y="122767"/>
                  <a:pt x="2677584" y="50800"/>
                  <a:pt x="2868084" y="25400"/>
                </a:cubicBezTo>
                <a:cubicBezTo>
                  <a:pt x="3058584" y="0"/>
                  <a:pt x="3221567" y="42334"/>
                  <a:pt x="3357034" y="152400"/>
                </a:cubicBezTo>
                <a:cubicBezTo>
                  <a:pt x="3382434" y="177800"/>
                  <a:pt x="3424767" y="220134"/>
                  <a:pt x="3484034" y="279400"/>
                </a:cubicBezTo>
                <a:cubicBezTo>
                  <a:pt x="3543300" y="338667"/>
                  <a:pt x="3613150" y="404284"/>
                  <a:pt x="3693584" y="476250"/>
                </a:cubicBezTo>
                <a:cubicBezTo>
                  <a:pt x="3774017" y="548217"/>
                  <a:pt x="3856567" y="622300"/>
                  <a:pt x="3941234" y="698500"/>
                </a:cubicBezTo>
                <a:lnTo>
                  <a:pt x="4411134" y="1117600"/>
                </a:lnTo>
                <a:lnTo>
                  <a:pt x="4182534" y="1752600"/>
                </a:lnTo>
                <a:cubicBezTo>
                  <a:pt x="4072467" y="2091267"/>
                  <a:pt x="4044950" y="2387600"/>
                  <a:pt x="4099984" y="2641600"/>
                </a:cubicBezTo>
                <a:cubicBezTo>
                  <a:pt x="4155017" y="2895600"/>
                  <a:pt x="4237567" y="3115734"/>
                  <a:pt x="4347634" y="3302000"/>
                </a:cubicBezTo>
                <a:cubicBezTo>
                  <a:pt x="4389967" y="3395134"/>
                  <a:pt x="4476750" y="3484034"/>
                  <a:pt x="4607984" y="3568700"/>
                </a:cubicBezTo>
                <a:cubicBezTo>
                  <a:pt x="4739217" y="3653367"/>
                  <a:pt x="4864100" y="3704167"/>
                  <a:pt x="4982634" y="3721100"/>
                </a:cubicBezTo>
                <a:cubicBezTo>
                  <a:pt x="5050367" y="3729567"/>
                  <a:pt x="5113867" y="3754967"/>
                  <a:pt x="5173134" y="3797300"/>
                </a:cubicBezTo>
                <a:cubicBezTo>
                  <a:pt x="5232400" y="3839634"/>
                  <a:pt x="5262034" y="3907367"/>
                  <a:pt x="5262034" y="4000500"/>
                </a:cubicBezTo>
                <a:cubicBezTo>
                  <a:pt x="5262034" y="4085167"/>
                  <a:pt x="5245100" y="4152900"/>
                  <a:pt x="5211234" y="4203700"/>
                </a:cubicBezTo>
                <a:cubicBezTo>
                  <a:pt x="5177367" y="4254500"/>
                  <a:pt x="5118100" y="4288367"/>
                  <a:pt x="5033434" y="4305300"/>
                </a:cubicBezTo>
                <a:cubicBezTo>
                  <a:pt x="4754034" y="4339167"/>
                  <a:pt x="4493684" y="4271434"/>
                  <a:pt x="4252384" y="4102100"/>
                </a:cubicBezTo>
                <a:cubicBezTo>
                  <a:pt x="4011084" y="3932767"/>
                  <a:pt x="3788834" y="3653367"/>
                  <a:pt x="3585634" y="3263900"/>
                </a:cubicBezTo>
                <a:cubicBezTo>
                  <a:pt x="3551767" y="3213100"/>
                  <a:pt x="3507317" y="3117850"/>
                  <a:pt x="3452284" y="2978150"/>
                </a:cubicBezTo>
                <a:cubicBezTo>
                  <a:pt x="3397250" y="2838450"/>
                  <a:pt x="3365500" y="2747434"/>
                  <a:pt x="3357034" y="2705100"/>
                </a:cubicBezTo>
                <a:cubicBezTo>
                  <a:pt x="3323167" y="2747434"/>
                  <a:pt x="3259667" y="2825750"/>
                  <a:pt x="3166534" y="2940050"/>
                </a:cubicBezTo>
                <a:cubicBezTo>
                  <a:pt x="3073400" y="3054350"/>
                  <a:pt x="3001434" y="3136900"/>
                  <a:pt x="2950634" y="3187700"/>
                </a:cubicBezTo>
                <a:cubicBezTo>
                  <a:pt x="2349500" y="3797300"/>
                  <a:pt x="1830917" y="4205817"/>
                  <a:pt x="1394884" y="4413250"/>
                </a:cubicBezTo>
                <a:cubicBezTo>
                  <a:pt x="958850" y="4620684"/>
                  <a:pt x="596900" y="4631267"/>
                  <a:pt x="309034" y="4445000"/>
                </a:cubicBezTo>
                <a:close/>
                <a:moveTo>
                  <a:pt x="-592666" y="4902200"/>
                </a:moveTo>
                <a:moveTo>
                  <a:pt x="766234" y="3733800"/>
                </a:moveTo>
                <a:cubicBezTo>
                  <a:pt x="766234" y="3793067"/>
                  <a:pt x="857250" y="3790950"/>
                  <a:pt x="1039284" y="3727450"/>
                </a:cubicBezTo>
                <a:cubicBezTo>
                  <a:pt x="1221317" y="3663950"/>
                  <a:pt x="1418167" y="3547534"/>
                  <a:pt x="1629834" y="3378200"/>
                </a:cubicBezTo>
                <a:cubicBezTo>
                  <a:pt x="1917700" y="3132667"/>
                  <a:pt x="2207684" y="2861734"/>
                  <a:pt x="2499784" y="2565400"/>
                </a:cubicBezTo>
                <a:cubicBezTo>
                  <a:pt x="2791884" y="2269067"/>
                  <a:pt x="3026834" y="1993900"/>
                  <a:pt x="3204634" y="1739900"/>
                </a:cubicBezTo>
                <a:lnTo>
                  <a:pt x="3484034" y="1282700"/>
                </a:lnTo>
                <a:cubicBezTo>
                  <a:pt x="3399367" y="1087967"/>
                  <a:pt x="3308350" y="954617"/>
                  <a:pt x="3210984" y="882650"/>
                </a:cubicBezTo>
                <a:cubicBezTo>
                  <a:pt x="3113617" y="810684"/>
                  <a:pt x="3031067" y="774700"/>
                  <a:pt x="2963334" y="774700"/>
                </a:cubicBezTo>
                <a:cubicBezTo>
                  <a:pt x="2853267" y="774700"/>
                  <a:pt x="2690284" y="876300"/>
                  <a:pt x="2474384" y="1079500"/>
                </a:cubicBezTo>
                <a:cubicBezTo>
                  <a:pt x="2258484" y="1282700"/>
                  <a:pt x="2027767" y="1553634"/>
                  <a:pt x="1782234" y="1892300"/>
                </a:cubicBezTo>
                <a:cubicBezTo>
                  <a:pt x="1536700" y="2230967"/>
                  <a:pt x="1303867" y="2603500"/>
                  <a:pt x="1083734" y="3009900"/>
                </a:cubicBezTo>
                <a:cubicBezTo>
                  <a:pt x="999067" y="3179234"/>
                  <a:pt x="924984" y="3342217"/>
                  <a:pt x="861484" y="3498850"/>
                </a:cubicBezTo>
                <a:cubicBezTo>
                  <a:pt x="797984" y="3655484"/>
                  <a:pt x="766234" y="3733800"/>
                  <a:pt x="766234" y="3733800"/>
                </a:cubicBezTo>
                <a:close/>
                <a:moveTo>
                  <a:pt x="118534" y="4902200"/>
                </a:moveTo>
              </a:path>
            </a:pathLst>
          </a:custGeom>
          <a:solidFill>
            <a:srgbClr val="FFFFFF">
              <a:alpha val="100000"/>
            </a:srgbClr>
          </a:solidFill>
          <a:ln w="44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47" name="Freeform 4847"/>
          <p:cNvSpPr/>
          <p:nvPr/>
        </p:nvSpPr>
        <p:spPr>
          <a:xfrm rot="0" flipH="0" flipV="0">
            <a:off x="8805004" y="2085214"/>
            <a:ext cx="169799" cy="147574"/>
          </a:xfrm>
          <a:custGeom>
            <a:pathLst>
              <a:path w="4851400" h="4216400">
                <a:moveTo>
                  <a:pt x="419100" y="4216400"/>
                </a:moveTo>
                <a:cubicBezTo>
                  <a:pt x="385233" y="4216400"/>
                  <a:pt x="336550" y="4193117"/>
                  <a:pt x="273050" y="4146550"/>
                </a:cubicBezTo>
                <a:cubicBezTo>
                  <a:pt x="209550" y="4099984"/>
                  <a:pt x="160866" y="4059767"/>
                  <a:pt x="127000" y="4025900"/>
                </a:cubicBezTo>
                <a:cubicBezTo>
                  <a:pt x="67733" y="3958167"/>
                  <a:pt x="31750" y="3890434"/>
                  <a:pt x="19050" y="3822700"/>
                </a:cubicBezTo>
                <a:cubicBezTo>
                  <a:pt x="6350" y="3754967"/>
                  <a:pt x="0" y="3602567"/>
                  <a:pt x="0" y="3365500"/>
                </a:cubicBezTo>
                <a:cubicBezTo>
                  <a:pt x="0" y="3094567"/>
                  <a:pt x="55033" y="2800350"/>
                  <a:pt x="165100" y="2482850"/>
                </a:cubicBezTo>
                <a:cubicBezTo>
                  <a:pt x="275166" y="2165350"/>
                  <a:pt x="461433" y="1718734"/>
                  <a:pt x="723900" y="1143000"/>
                </a:cubicBezTo>
                <a:lnTo>
                  <a:pt x="1143000" y="254000"/>
                </a:lnTo>
                <a:cubicBezTo>
                  <a:pt x="1176866" y="186267"/>
                  <a:pt x="1208616" y="135467"/>
                  <a:pt x="1238250" y="101600"/>
                </a:cubicBezTo>
                <a:cubicBezTo>
                  <a:pt x="1267883" y="67734"/>
                  <a:pt x="1295400" y="33867"/>
                  <a:pt x="1320800" y="0"/>
                </a:cubicBezTo>
                <a:cubicBezTo>
                  <a:pt x="1354666" y="0"/>
                  <a:pt x="1384300" y="0"/>
                  <a:pt x="1409700" y="0"/>
                </a:cubicBezTo>
                <a:cubicBezTo>
                  <a:pt x="1435100" y="0"/>
                  <a:pt x="1447800" y="0"/>
                  <a:pt x="1447800" y="0"/>
                </a:cubicBezTo>
                <a:cubicBezTo>
                  <a:pt x="1515533" y="0"/>
                  <a:pt x="1583266" y="40217"/>
                  <a:pt x="1651000" y="120650"/>
                </a:cubicBezTo>
                <a:cubicBezTo>
                  <a:pt x="1718733" y="201084"/>
                  <a:pt x="1769533" y="287867"/>
                  <a:pt x="1803400" y="381000"/>
                </a:cubicBezTo>
                <a:cubicBezTo>
                  <a:pt x="1803400" y="491067"/>
                  <a:pt x="1788583" y="605367"/>
                  <a:pt x="1758950" y="723900"/>
                </a:cubicBezTo>
                <a:cubicBezTo>
                  <a:pt x="1729316" y="842434"/>
                  <a:pt x="1625600" y="1020234"/>
                  <a:pt x="1447800" y="1257300"/>
                </a:cubicBezTo>
                <a:cubicBezTo>
                  <a:pt x="1388533" y="1350434"/>
                  <a:pt x="1310216" y="1507067"/>
                  <a:pt x="1212850" y="1727200"/>
                </a:cubicBezTo>
                <a:cubicBezTo>
                  <a:pt x="1115483" y="1947334"/>
                  <a:pt x="1049866" y="2137834"/>
                  <a:pt x="1016000" y="2298700"/>
                </a:cubicBezTo>
                <a:cubicBezTo>
                  <a:pt x="1007533" y="2307167"/>
                  <a:pt x="990600" y="2343150"/>
                  <a:pt x="965200" y="2406650"/>
                </a:cubicBezTo>
                <a:cubicBezTo>
                  <a:pt x="939800" y="2470150"/>
                  <a:pt x="912283" y="2540000"/>
                  <a:pt x="882650" y="2616200"/>
                </a:cubicBezTo>
                <a:cubicBezTo>
                  <a:pt x="853016" y="2692400"/>
                  <a:pt x="821266" y="2764367"/>
                  <a:pt x="787400" y="2832100"/>
                </a:cubicBezTo>
                <a:lnTo>
                  <a:pt x="723900" y="3111500"/>
                </a:lnTo>
                <a:lnTo>
                  <a:pt x="1574800" y="2235200"/>
                </a:lnTo>
                <a:cubicBezTo>
                  <a:pt x="1972733" y="1837267"/>
                  <a:pt x="2294466" y="1553634"/>
                  <a:pt x="2540000" y="1384300"/>
                </a:cubicBezTo>
                <a:cubicBezTo>
                  <a:pt x="2785533" y="1214967"/>
                  <a:pt x="2980266" y="1143000"/>
                  <a:pt x="3124200" y="1168400"/>
                </a:cubicBezTo>
                <a:cubicBezTo>
                  <a:pt x="3268133" y="1193800"/>
                  <a:pt x="3390900" y="1308100"/>
                  <a:pt x="3492500" y="1511300"/>
                </a:cubicBezTo>
                <a:cubicBezTo>
                  <a:pt x="3551766" y="1604434"/>
                  <a:pt x="3596216" y="1686984"/>
                  <a:pt x="3625850" y="1758950"/>
                </a:cubicBezTo>
                <a:cubicBezTo>
                  <a:pt x="3655483" y="1830917"/>
                  <a:pt x="3674533" y="1926167"/>
                  <a:pt x="3683000" y="2044700"/>
                </a:cubicBezTo>
                <a:cubicBezTo>
                  <a:pt x="3691466" y="2163234"/>
                  <a:pt x="3683000" y="2341034"/>
                  <a:pt x="3657600" y="2578100"/>
                </a:cubicBezTo>
                <a:lnTo>
                  <a:pt x="3657600" y="3365500"/>
                </a:lnTo>
                <a:cubicBezTo>
                  <a:pt x="3784600" y="3331634"/>
                  <a:pt x="3886200" y="3299884"/>
                  <a:pt x="3962400" y="3270250"/>
                </a:cubicBezTo>
                <a:cubicBezTo>
                  <a:pt x="4038600" y="3240617"/>
                  <a:pt x="4119033" y="3208867"/>
                  <a:pt x="4203700" y="3175000"/>
                </a:cubicBezTo>
                <a:cubicBezTo>
                  <a:pt x="4279900" y="3141134"/>
                  <a:pt x="4368800" y="3109384"/>
                  <a:pt x="4470400" y="3079750"/>
                </a:cubicBezTo>
                <a:cubicBezTo>
                  <a:pt x="4572000" y="3050117"/>
                  <a:pt x="4699000" y="3031067"/>
                  <a:pt x="4851400" y="3022600"/>
                </a:cubicBezTo>
                <a:cubicBezTo>
                  <a:pt x="4842933" y="3132667"/>
                  <a:pt x="4804833" y="3249084"/>
                  <a:pt x="4737100" y="3371850"/>
                </a:cubicBezTo>
                <a:cubicBezTo>
                  <a:pt x="4669366" y="3494617"/>
                  <a:pt x="4584700" y="3611034"/>
                  <a:pt x="4483100" y="3721100"/>
                </a:cubicBezTo>
                <a:cubicBezTo>
                  <a:pt x="4381500" y="3831167"/>
                  <a:pt x="4269316" y="3920067"/>
                  <a:pt x="4146550" y="3987800"/>
                </a:cubicBezTo>
                <a:cubicBezTo>
                  <a:pt x="4023783" y="4055534"/>
                  <a:pt x="3903133" y="4089400"/>
                  <a:pt x="3784600" y="4089400"/>
                </a:cubicBezTo>
                <a:cubicBezTo>
                  <a:pt x="3674533" y="4089400"/>
                  <a:pt x="3551766" y="4034367"/>
                  <a:pt x="3416300" y="3924300"/>
                </a:cubicBezTo>
                <a:cubicBezTo>
                  <a:pt x="3280833" y="3814234"/>
                  <a:pt x="3183466" y="3691467"/>
                  <a:pt x="3124200" y="3556000"/>
                </a:cubicBezTo>
                <a:cubicBezTo>
                  <a:pt x="3090333" y="3462867"/>
                  <a:pt x="3071283" y="3361267"/>
                  <a:pt x="3067050" y="3251200"/>
                </a:cubicBezTo>
                <a:cubicBezTo>
                  <a:pt x="3062816" y="3141134"/>
                  <a:pt x="3060700" y="2937934"/>
                  <a:pt x="3060700" y="2641600"/>
                </a:cubicBezTo>
                <a:lnTo>
                  <a:pt x="3060700" y="2171700"/>
                </a:lnTo>
                <a:cubicBezTo>
                  <a:pt x="3060700" y="2036234"/>
                  <a:pt x="3020483" y="1996017"/>
                  <a:pt x="2940050" y="2051050"/>
                </a:cubicBezTo>
                <a:cubicBezTo>
                  <a:pt x="2859616" y="2106084"/>
                  <a:pt x="2794000" y="2154767"/>
                  <a:pt x="2743200" y="2197100"/>
                </a:cubicBezTo>
                <a:cubicBezTo>
                  <a:pt x="2616200" y="2307167"/>
                  <a:pt x="2482850" y="2434167"/>
                  <a:pt x="2343150" y="2578100"/>
                </a:cubicBezTo>
                <a:cubicBezTo>
                  <a:pt x="2203450" y="2722034"/>
                  <a:pt x="2061633" y="2870200"/>
                  <a:pt x="1917700" y="3022600"/>
                </a:cubicBezTo>
                <a:cubicBezTo>
                  <a:pt x="1528233" y="3429000"/>
                  <a:pt x="1204383" y="3729567"/>
                  <a:pt x="946150" y="3924300"/>
                </a:cubicBezTo>
                <a:cubicBezTo>
                  <a:pt x="687916" y="4119034"/>
                  <a:pt x="512233" y="4216400"/>
                  <a:pt x="419100" y="4216400"/>
                </a:cubicBezTo>
                <a:close/>
                <a:moveTo>
                  <a:pt x="-901700" y="4775200"/>
                </a:moveTo>
              </a:path>
            </a:pathLst>
          </a:custGeom>
          <a:solidFill>
            <a:srgbClr val="FFFFFF">
              <a:alpha val="100000"/>
            </a:srgbClr>
          </a:solidFill>
          <a:ln w="44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48" name="Freeform 4848"/>
          <p:cNvSpPr/>
          <p:nvPr/>
        </p:nvSpPr>
        <p:spPr>
          <a:xfrm rot="0" flipH="0" flipV="0">
            <a:off x="9343622" y="2005278"/>
            <a:ext cx="131942" cy="245438"/>
          </a:xfrm>
          <a:custGeom>
            <a:pathLst>
              <a:path w="3769784" h="7012517">
                <a:moveTo>
                  <a:pt x="810684" y="6970183"/>
                </a:moveTo>
                <a:cubicBezTo>
                  <a:pt x="717550" y="6953250"/>
                  <a:pt x="622300" y="6904567"/>
                  <a:pt x="524934" y="6824133"/>
                </a:cubicBezTo>
                <a:cubicBezTo>
                  <a:pt x="427567" y="6743700"/>
                  <a:pt x="342900" y="6650567"/>
                  <a:pt x="270934" y="6544733"/>
                </a:cubicBezTo>
                <a:cubicBezTo>
                  <a:pt x="198967" y="6438900"/>
                  <a:pt x="150284" y="6343650"/>
                  <a:pt x="124884" y="6258983"/>
                </a:cubicBezTo>
                <a:cubicBezTo>
                  <a:pt x="124884" y="6242050"/>
                  <a:pt x="114300" y="6220883"/>
                  <a:pt x="93134" y="6195483"/>
                </a:cubicBezTo>
                <a:cubicBezTo>
                  <a:pt x="71967" y="6170083"/>
                  <a:pt x="61384" y="6157383"/>
                  <a:pt x="61384" y="6157383"/>
                </a:cubicBezTo>
                <a:cubicBezTo>
                  <a:pt x="27517" y="6131983"/>
                  <a:pt x="8467" y="6019800"/>
                  <a:pt x="4234" y="5820833"/>
                </a:cubicBezTo>
                <a:cubicBezTo>
                  <a:pt x="0" y="5621867"/>
                  <a:pt x="10584" y="5399617"/>
                  <a:pt x="35984" y="5154083"/>
                </a:cubicBezTo>
                <a:cubicBezTo>
                  <a:pt x="61384" y="4908550"/>
                  <a:pt x="91017" y="4713817"/>
                  <a:pt x="124884" y="4569883"/>
                </a:cubicBezTo>
                <a:cubicBezTo>
                  <a:pt x="167217" y="4434417"/>
                  <a:pt x="230717" y="4250267"/>
                  <a:pt x="315384" y="4017433"/>
                </a:cubicBezTo>
                <a:cubicBezTo>
                  <a:pt x="400050" y="3784600"/>
                  <a:pt x="472017" y="3575050"/>
                  <a:pt x="531284" y="3388783"/>
                </a:cubicBezTo>
                <a:lnTo>
                  <a:pt x="874184" y="2652183"/>
                </a:lnTo>
                <a:lnTo>
                  <a:pt x="366184" y="2512483"/>
                </a:lnTo>
                <a:cubicBezTo>
                  <a:pt x="306917" y="2495550"/>
                  <a:pt x="258234" y="2461683"/>
                  <a:pt x="220134" y="2410883"/>
                </a:cubicBezTo>
                <a:cubicBezTo>
                  <a:pt x="182034" y="2360083"/>
                  <a:pt x="162984" y="2317750"/>
                  <a:pt x="162984" y="2283883"/>
                </a:cubicBezTo>
                <a:cubicBezTo>
                  <a:pt x="162984" y="2216150"/>
                  <a:pt x="201084" y="2133600"/>
                  <a:pt x="277284" y="2036233"/>
                </a:cubicBezTo>
                <a:cubicBezTo>
                  <a:pt x="353484" y="1938867"/>
                  <a:pt x="408517" y="1890183"/>
                  <a:pt x="442384" y="1890183"/>
                </a:cubicBezTo>
                <a:cubicBezTo>
                  <a:pt x="484717" y="1898650"/>
                  <a:pt x="563034" y="1902883"/>
                  <a:pt x="677334" y="1902883"/>
                </a:cubicBezTo>
                <a:cubicBezTo>
                  <a:pt x="791634" y="1902883"/>
                  <a:pt x="903817" y="1898650"/>
                  <a:pt x="1013884" y="1890183"/>
                </a:cubicBezTo>
                <a:cubicBezTo>
                  <a:pt x="1123950" y="1881717"/>
                  <a:pt x="1191684" y="1873250"/>
                  <a:pt x="1217084" y="1864783"/>
                </a:cubicBezTo>
                <a:cubicBezTo>
                  <a:pt x="1250950" y="1847850"/>
                  <a:pt x="1284817" y="1824567"/>
                  <a:pt x="1318684" y="1794933"/>
                </a:cubicBezTo>
                <a:cubicBezTo>
                  <a:pt x="1352550" y="1765300"/>
                  <a:pt x="1377950" y="1720850"/>
                  <a:pt x="1394884" y="1661583"/>
                </a:cubicBezTo>
                <a:cubicBezTo>
                  <a:pt x="1437217" y="1568450"/>
                  <a:pt x="1475317" y="1481667"/>
                  <a:pt x="1509184" y="1401233"/>
                </a:cubicBezTo>
                <a:cubicBezTo>
                  <a:pt x="1543050" y="1320800"/>
                  <a:pt x="1589617" y="1229783"/>
                  <a:pt x="1648884" y="1128183"/>
                </a:cubicBezTo>
                <a:cubicBezTo>
                  <a:pt x="1708150" y="1018117"/>
                  <a:pt x="1756834" y="924983"/>
                  <a:pt x="1794934" y="848783"/>
                </a:cubicBezTo>
                <a:cubicBezTo>
                  <a:pt x="1833034" y="772583"/>
                  <a:pt x="1894417" y="666750"/>
                  <a:pt x="1979084" y="531283"/>
                </a:cubicBezTo>
                <a:cubicBezTo>
                  <a:pt x="2021417" y="472017"/>
                  <a:pt x="2067984" y="400050"/>
                  <a:pt x="2118784" y="315383"/>
                </a:cubicBezTo>
                <a:cubicBezTo>
                  <a:pt x="2169584" y="230717"/>
                  <a:pt x="2233084" y="158750"/>
                  <a:pt x="2309284" y="99483"/>
                </a:cubicBezTo>
                <a:cubicBezTo>
                  <a:pt x="2385484" y="31750"/>
                  <a:pt x="2463800" y="0"/>
                  <a:pt x="2544234" y="4233"/>
                </a:cubicBezTo>
                <a:cubicBezTo>
                  <a:pt x="2624667" y="8467"/>
                  <a:pt x="2728384" y="65617"/>
                  <a:pt x="2855384" y="175683"/>
                </a:cubicBezTo>
                <a:cubicBezTo>
                  <a:pt x="2923117" y="260350"/>
                  <a:pt x="2961217" y="323850"/>
                  <a:pt x="2969684" y="366183"/>
                </a:cubicBezTo>
                <a:cubicBezTo>
                  <a:pt x="2978150" y="408517"/>
                  <a:pt x="2944284" y="488950"/>
                  <a:pt x="2868084" y="607483"/>
                </a:cubicBezTo>
                <a:cubicBezTo>
                  <a:pt x="2800350" y="751417"/>
                  <a:pt x="2722034" y="895350"/>
                  <a:pt x="2633134" y="1039283"/>
                </a:cubicBezTo>
                <a:cubicBezTo>
                  <a:pt x="2544234" y="1183217"/>
                  <a:pt x="2461684" y="1327150"/>
                  <a:pt x="2385484" y="1471083"/>
                </a:cubicBezTo>
                <a:cubicBezTo>
                  <a:pt x="2250017" y="1657350"/>
                  <a:pt x="2224617" y="1763183"/>
                  <a:pt x="2309284" y="1788583"/>
                </a:cubicBezTo>
                <a:cubicBezTo>
                  <a:pt x="2393950" y="1813983"/>
                  <a:pt x="2631017" y="1797050"/>
                  <a:pt x="3020484" y="1737783"/>
                </a:cubicBezTo>
                <a:cubicBezTo>
                  <a:pt x="3266017" y="1695450"/>
                  <a:pt x="3443817" y="1706033"/>
                  <a:pt x="3553884" y="1769533"/>
                </a:cubicBezTo>
                <a:cubicBezTo>
                  <a:pt x="3663950" y="1833033"/>
                  <a:pt x="3727450" y="1936750"/>
                  <a:pt x="3744384" y="2080683"/>
                </a:cubicBezTo>
                <a:cubicBezTo>
                  <a:pt x="3769784" y="2283883"/>
                  <a:pt x="3748617" y="2406650"/>
                  <a:pt x="3680884" y="2448983"/>
                </a:cubicBezTo>
                <a:cubicBezTo>
                  <a:pt x="3613150" y="2491317"/>
                  <a:pt x="3418417" y="2512483"/>
                  <a:pt x="3096684" y="2512483"/>
                </a:cubicBezTo>
                <a:cubicBezTo>
                  <a:pt x="2893484" y="2546350"/>
                  <a:pt x="2719917" y="2565400"/>
                  <a:pt x="2575984" y="2569633"/>
                </a:cubicBezTo>
                <a:cubicBezTo>
                  <a:pt x="2432050" y="2573867"/>
                  <a:pt x="2326217" y="2575983"/>
                  <a:pt x="2258484" y="2575983"/>
                </a:cubicBezTo>
                <a:cubicBezTo>
                  <a:pt x="2148417" y="2584450"/>
                  <a:pt x="2076450" y="2588683"/>
                  <a:pt x="2042584" y="2588683"/>
                </a:cubicBezTo>
                <a:cubicBezTo>
                  <a:pt x="2008717" y="2588683"/>
                  <a:pt x="1957917" y="2597150"/>
                  <a:pt x="1890184" y="2614083"/>
                </a:cubicBezTo>
                <a:cubicBezTo>
                  <a:pt x="1822450" y="2631017"/>
                  <a:pt x="1773767" y="2658533"/>
                  <a:pt x="1744134" y="2696633"/>
                </a:cubicBezTo>
                <a:cubicBezTo>
                  <a:pt x="1714500" y="2734733"/>
                  <a:pt x="1682750" y="2787650"/>
                  <a:pt x="1648884" y="2855383"/>
                </a:cubicBezTo>
                <a:cubicBezTo>
                  <a:pt x="1615017" y="2889250"/>
                  <a:pt x="1564217" y="2978150"/>
                  <a:pt x="1496484" y="3122083"/>
                </a:cubicBezTo>
                <a:cubicBezTo>
                  <a:pt x="1428750" y="3266017"/>
                  <a:pt x="1344084" y="3422650"/>
                  <a:pt x="1242484" y="3591983"/>
                </a:cubicBezTo>
                <a:cubicBezTo>
                  <a:pt x="1123950" y="3947583"/>
                  <a:pt x="1022350" y="4301067"/>
                  <a:pt x="937684" y="4652433"/>
                </a:cubicBezTo>
                <a:cubicBezTo>
                  <a:pt x="853017" y="5003800"/>
                  <a:pt x="785284" y="5344583"/>
                  <a:pt x="734484" y="5674783"/>
                </a:cubicBezTo>
                <a:cubicBezTo>
                  <a:pt x="700617" y="5886450"/>
                  <a:pt x="704850" y="6032500"/>
                  <a:pt x="747184" y="6112933"/>
                </a:cubicBezTo>
                <a:cubicBezTo>
                  <a:pt x="789517" y="6193367"/>
                  <a:pt x="899584" y="6242050"/>
                  <a:pt x="1077384" y="6258983"/>
                </a:cubicBezTo>
                <a:cubicBezTo>
                  <a:pt x="1170517" y="6267450"/>
                  <a:pt x="1320800" y="6265333"/>
                  <a:pt x="1528234" y="6252633"/>
                </a:cubicBezTo>
                <a:cubicBezTo>
                  <a:pt x="1735667" y="6239933"/>
                  <a:pt x="1898650" y="6216650"/>
                  <a:pt x="2017184" y="6182783"/>
                </a:cubicBezTo>
                <a:cubicBezTo>
                  <a:pt x="2110317" y="6140450"/>
                  <a:pt x="2207684" y="6096000"/>
                  <a:pt x="2309284" y="6049433"/>
                </a:cubicBezTo>
                <a:cubicBezTo>
                  <a:pt x="2410884" y="6002867"/>
                  <a:pt x="2504017" y="5954183"/>
                  <a:pt x="2588684" y="5903383"/>
                </a:cubicBezTo>
                <a:cubicBezTo>
                  <a:pt x="2664884" y="5861050"/>
                  <a:pt x="2741084" y="5816600"/>
                  <a:pt x="2817284" y="5770033"/>
                </a:cubicBezTo>
                <a:cubicBezTo>
                  <a:pt x="2893484" y="5723467"/>
                  <a:pt x="2931584" y="5700183"/>
                  <a:pt x="2931584" y="5700183"/>
                </a:cubicBezTo>
                <a:cubicBezTo>
                  <a:pt x="2973917" y="5632450"/>
                  <a:pt x="3020484" y="5611283"/>
                  <a:pt x="3071284" y="5636683"/>
                </a:cubicBezTo>
                <a:cubicBezTo>
                  <a:pt x="3122084" y="5662083"/>
                  <a:pt x="3164417" y="5725583"/>
                  <a:pt x="3198284" y="5827183"/>
                </a:cubicBezTo>
                <a:cubicBezTo>
                  <a:pt x="3198284" y="5928783"/>
                  <a:pt x="3177117" y="6034617"/>
                  <a:pt x="3134784" y="6144683"/>
                </a:cubicBezTo>
                <a:cubicBezTo>
                  <a:pt x="3092450" y="6254750"/>
                  <a:pt x="2935817" y="6385983"/>
                  <a:pt x="2664884" y="6538383"/>
                </a:cubicBezTo>
                <a:cubicBezTo>
                  <a:pt x="2283884" y="6775450"/>
                  <a:pt x="1934634" y="6917267"/>
                  <a:pt x="1617134" y="6963833"/>
                </a:cubicBezTo>
                <a:cubicBezTo>
                  <a:pt x="1299634" y="7010400"/>
                  <a:pt x="1030817" y="7012517"/>
                  <a:pt x="810684" y="6970183"/>
                </a:cubicBezTo>
                <a:close/>
                <a:moveTo>
                  <a:pt x="-1373716" y="7059083"/>
                </a:moveTo>
              </a:path>
            </a:pathLst>
          </a:custGeom>
          <a:solidFill>
            <a:srgbClr val="FFFFFF">
              <a:alpha val="100000"/>
            </a:srgbClr>
          </a:solidFill>
          <a:ln w="44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49" name="Freeform 4849"/>
          <p:cNvSpPr/>
          <p:nvPr/>
        </p:nvSpPr>
        <p:spPr>
          <a:xfrm rot="0" flipH="0" flipV="0">
            <a:off x="9476306" y="2012242"/>
            <a:ext cx="185060" cy="230621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44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50" name="Freeform 4850"/>
          <p:cNvSpPr/>
          <p:nvPr/>
        </p:nvSpPr>
        <p:spPr>
          <a:xfrm rot="0" flipH="0" flipV="0">
            <a:off x="9679590" y="2064322"/>
            <a:ext cx="142240" cy="190616"/>
          </a:xfrm>
          <a:custGeom>
            <a:pathLst>
              <a:path w="4064000" h="5446183">
                <a:moveTo>
                  <a:pt x="736600" y="5422900"/>
                </a:moveTo>
                <a:cubicBezTo>
                  <a:pt x="575733" y="5355167"/>
                  <a:pt x="423333" y="5264150"/>
                  <a:pt x="279400" y="5149850"/>
                </a:cubicBezTo>
                <a:cubicBezTo>
                  <a:pt x="135466" y="5035550"/>
                  <a:pt x="42333" y="4940300"/>
                  <a:pt x="0" y="4864100"/>
                </a:cubicBezTo>
                <a:cubicBezTo>
                  <a:pt x="0" y="4787900"/>
                  <a:pt x="12700" y="4734984"/>
                  <a:pt x="38100" y="4705350"/>
                </a:cubicBezTo>
                <a:cubicBezTo>
                  <a:pt x="63500" y="4675717"/>
                  <a:pt x="137583" y="4663017"/>
                  <a:pt x="260350" y="4667250"/>
                </a:cubicBezTo>
                <a:cubicBezTo>
                  <a:pt x="383116" y="4671484"/>
                  <a:pt x="584200" y="4690534"/>
                  <a:pt x="863600" y="4724400"/>
                </a:cubicBezTo>
                <a:cubicBezTo>
                  <a:pt x="965200" y="4724400"/>
                  <a:pt x="1092200" y="4715934"/>
                  <a:pt x="1244600" y="4699000"/>
                </a:cubicBezTo>
                <a:cubicBezTo>
                  <a:pt x="1397000" y="4682067"/>
                  <a:pt x="1538816" y="4656667"/>
                  <a:pt x="1670050" y="4622800"/>
                </a:cubicBezTo>
                <a:cubicBezTo>
                  <a:pt x="1801283" y="4588934"/>
                  <a:pt x="1875366" y="4546600"/>
                  <a:pt x="1892300" y="4495800"/>
                </a:cubicBezTo>
                <a:cubicBezTo>
                  <a:pt x="1934633" y="4495800"/>
                  <a:pt x="1943100" y="4480984"/>
                  <a:pt x="1917700" y="4451350"/>
                </a:cubicBezTo>
                <a:cubicBezTo>
                  <a:pt x="1892300" y="4421717"/>
                  <a:pt x="1862666" y="4389967"/>
                  <a:pt x="1828800" y="4356100"/>
                </a:cubicBezTo>
                <a:cubicBezTo>
                  <a:pt x="1794933" y="4356100"/>
                  <a:pt x="1756833" y="4341284"/>
                  <a:pt x="1714500" y="4311650"/>
                </a:cubicBezTo>
                <a:cubicBezTo>
                  <a:pt x="1672166" y="4282017"/>
                  <a:pt x="1634066" y="4267200"/>
                  <a:pt x="1600200" y="4267200"/>
                </a:cubicBezTo>
                <a:cubicBezTo>
                  <a:pt x="1600200" y="4224867"/>
                  <a:pt x="1559983" y="4176184"/>
                  <a:pt x="1479550" y="4121150"/>
                </a:cubicBezTo>
                <a:cubicBezTo>
                  <a:pt x="1399116" y="4066117"/>
                  <a:pt x="1316566" y="4021667"/>
                  <a:pt x="1231900" y="3987800"/>
                </a:cubicBezTo>
                <a:cubicBezTo>
                  <a:pt x="1045633" y="3835400"/>
                  <a:pt x="884766" y="3697817"/>
                  <a:pt x="749300" y="3575050"/>
                </a:cubicBezTo>
                <a:cubicBezTo>
                  <a:pt x="613833" y="3452284"/>
                  <a:pt x="563033" y="3369734"/>
                  <a:pt x="596900" y="3327400"/>
                </a:cubicBezTo>
                <a:cubicBezTo>
                  <a:pt x="596900" y="3293534"/>
                  <a:pt x="596900" y="3274484"/>
                  <a:pt x="596900" y="3270250"/>
                </a:cubicBezTo>
                <a:cubicBezTo>
                  <a:pt x="596900" y="3266017"/>
                  <a:pt x="596900" y="3263900"/>
                  <a:pt x="596900" y="3263900"/>
                </a:cubicBezTo>
                <a:cubicBezTo>
                  <a:pt x="537633" y="3263900"/>
                  <a:pt x="472016" y="3179234"/>
                  <a:pt x="400050" y="3009900"/>
                </a:cubicBezTo>
                <a:cubicBezTo>
                  <a:pt x="328083" y="2840567"/>
                  <a:pt x="292100" y="2688167"/>
                  <a:pt x="292100" y="2552700"/>
                </a:cubicBezTo>
                <a:cubicBezTo>
                  <a:pt x="292100" y="2451100"/>
                  <a:pt x="321733" y="2321984"/>
                  <a:pt x="381000" y="2165350"/>
                </a:cubicBezTo>
                <a:cubicBezTo>
                  <a:pt x="440266" y="2008717"/>
                  <a:pt x="520700" y="1845734"/>
                  <a:pt x="622300" y="1676400"/>
                </a:cubicBezTo>
                <a:cubicBezTo>
                  <a:pt x="723900" y="1507067"/>
                  <a:pt x="829733" y="1367367"/>
                  <a:pt x="939800" y="1257300"/>
                </a:cubicBezTo>
                <a:cubicBezTo>
                  <a:pt x="1092200" y="1113367"/>
                  <a:pt x="1282700" y="958850"/>
                  <a:pt x="1511300" y="793750"/>
                </a:cubicBezTo>
                <a:cubicBezTo>
                  <a:pt x="1739900" y="628650"/>
                  <a:pt x="1966383" y="480484"/>
                  <a:pt x="2190750" y="349250"/>
                </a:cubicBezTo>
                <a:cubicBezTo>
                  <a:pt x="2415116" y="218017"/>
                  <a:pt x="2603500" y="131234"/>
                  <a:pt x="2755900" y="88900"/>
                </a:cubicBezTo>
                <a:cubicBezTo>
                  <a:pt x="2908300" y="29634"/>
                  <a:pt x="3050116" y="0"/>
                  <a:pt x="3181350" y="0"/>
                </a:cubicBezTo>
                <a:cubicBezTo>
                  <a:pt x="3312583" y="0"/>
                  <a:pt x="3429000" y="29634"/>
                  <a:pt x="3530600" y="88900"/>
                </a:cubicBezTo>
                <a:cubicBezTo>
                  <a:pt x="3615266" y="131234"/>
                  <a:pt x="3693583" y="192617"/>
                  <a:pt x="3765550" y="273050"/>
                </a:cubicBezTo>
                <a:cubicBezTo>
                  <a:pt x="3837516" y="353484"/>
                  <a:pt x="3901016" y="433917"/>
                  <a:pt x="3956050" y="514350"/>
                </a:cubicBezTo>
                <a:cubicBezTo>
                  <a:pt x="4011083" y="594784"/>
                  <a:pt x="4047066" y="664634"/>
                  <a:pt x="4064000" y="723900"/>
                </a:cubicBezTo>
                <a:cubicBezTo>
                  <a:pt x="4064000" y="825500"/>
                  <a:pt x="4055533" y="937684"/>
                  <a:pt x="4038600" y="1060450"/>
                </a:cubicBezTo>
                <a:cubicBezTo>
                  <a:pt x="4021666" y="1183217"/>
                  <a:pt x="3998383" y="1291167"/>
                  <a:pt x="3968750" y="1384300"/>
                </a:cubicBezTo>
                <a:cubicBezTo>
                  <a:pt x="3939116" y="1477434"/>
                  <a:pt x="3894666" y="1524000"/>
                  <a:pt x="3835400" y="1524000"/>
                </a:cubicBezTo>
                <a:cubicBezTo>
                  <a:pt x="3835400" y="1524000"/>
                  <a:pt x="3824816" y="1526117"/>
                  <a:pt x="3803650" y="1530350"/>
                </a:cubicBezTo>
                <a:cubicBezTo>
                  <a:pt x="3782483" y="1534584"/>
                  <a:pt x="3771900" y="1557867"/>
                  <a:pt x="3771900" y="1600200"/>
                </a:cubicBezTo>
                <a:cubicBezTo>
                  <a:pt x="3771900" y="1684867"/>
                  <a:pt x="3708400" y="1782234"/>
                  <a:pt x="3581400" y="1892300"/>
                </a:cubicBezTo>
                <a:cubicBezTo>
                  <a:pt x="3420533" y="2002367"/>
                  <a:pt x="3280833" y="2067984"/>
                  <a:pt x="3162300" y="2089150"/>
                </a:cubicBezTo>
                <a:cubicBezTo>
                  <a:pt x="3043766" y="2110317"/>
                  <a:pt x="2971800" y="2065867"/>
                  <a:pt x="2946400" y="1955800"/>
                </a:cubicBezTo>
                <a:cubicBezTo>
                  <a:pt x="2921000" y="1921934"/>
                  <a:pt x="2904066" y="1892300"/>
                  <a:pt x="2895600" y="1866900"/>
                </a:cubicBezTo>
                <a:cubicBezTo>
                  <a:pt x="2887133" y="1841500"/>
                  <a:pt x="2865966" y="1828800"/>
                  <a:pt x="2832100" y="1828800"/>
                </a:cubicBezTo>
                <a:cubicBezTo>
                  <a:pt x="2832100" y="1828800"/>
                  <a:pt x="2819400" y="1816100"/>
                  <a:pt x="2794000" y="1790700"/>
                </a:cubicBezTo>
                <a:cubicBezTo>
                  <a:pt x="2768600" y="1765300"/>
                  <a:pt x="2755900" y="1722967"/>
                  <a:pt x="2755900" y="1663700"/>
                </a:cubicBezTo>
                <a:cubicBezTo>
                  <a:pt x="2755900" y="1629834"/>
                  <a:pt x="2768600" y="1598084"/>
                  <a:pt x="2794000" y="1568450"/>
                </a:cubicBezTo>
                <a:cubicBezTo>
                  <a:pt x="2819400" y="1538817"/>
                  <a:pt x="2832100" y="1524000"/>
                  <a:pt x="2832100" y="1524000"/>
                </a:cubicBezTo>
                <a:cubicBezTo>
                  <a:pt x="2874433" y="1524000"/>
                  <a:pt x="2929466" y="1475317"/>
                  <a:pt x="2997200" y="1377950"/>
                </a:cubicBezTo>
                <a:cubicBezTo>
                  <a:pt x="3064933" y="1280584"/>
                  <a:pt x="3126316" y="1174750"/>
                  <a:pt x="3181350" y="1060450"/>
                </a:cubicBezTo>
                <a:cubicBezTo>
                  <a:pt x="3236383" y="946150"/>
                  <a:pt x="3263900" y="867834"/>
                  <a:pt x="3263900" y="825500"/>
                </a:cubicBezTo>
                <a:cubicBezTo>
                  <a:pt x="3263900" y="774700"/>
                  <a:pt x="3257550" y="745067"/>
                  <a:pt x="3244850" y="736600"/>
                </a:cubicBezTo>
                <a:cubicBezTo>
                  <a:pt x="3232150" y="728134"/>
                  <a:pt x="3191933" y="723900"/>
                  <a:pt x="3124200" y="723900"/>
                </a:cubicBezTo>
                <a:cubicBezTo>
                  <a:pt x="3005666" y="774700"/>
                  <a:pt x="2861733" y="842434"/>
                  <a:pt x="2692400" y="927100"/>
                </a:cubicBezTo>
                <a:cubicBezTo>
                  <a:pt x="2523066" y="1011767"/>
                  <a:pt x="2364316" y="1094317"/>
                  <a:pt x="2216150" y="1174750"/>
                </a:cubicBezTo>
                <a:cubicBezTo>
                  <a:pt x="2067983" y="1255184"/>
                  <a:pt x="1960033" y="1329267"/>
                  <a:pt x="1892300" y="1397000"/>
                </a:cubicBezTo>
                <a:cubicBezTo>
                  <a:pt x="1858433" y="1456267"/>
                  <a:pt x="1837266" y="1492250"/>
                  <a:pt x="1828800" y="1504950"/>
                </a:cubicBezTo>
                <a:cubicBezTo>
                  <a:pt x="1820333" y="1517650"/>
                  <a:pt x="1799166" y="1524000"/>
                  <a:pt x="1765300" y="1524000"/>
                </a:cubicBezTo>
                <a:cubicBezTo>
                  <a:pt x="1765300" y="1490134"/>
                  <a:pt x="1737783" y="1504950"/>
                  <a:pt x="1682750" y="1568450"/>
                </a:cubicBezTo>
                <a:cubicBezTo>
                  <a:pt x="1627716" y="1631950"/>
                  <a:pt x="1559983" y="1718734"/>
                  <a:pt x="1479550" y="1828800"/>
                </a:cubicBezTo>
                <a:cubicBezTo>
                  <a:pt x="1399116" y="1938867"/>
                  <a:pt x="1322916" y="2046817"/>
                  <a:pt x="1250950" y="2152650"/>
                </a:cubicBezTo>
                <a:cubicBezTo>
                  <a:pt x="1178983" y="2258484"/>
                  <a:pt x="1126066" y="2336800"/>
                  <a:pt x="1092200" y="2387600"/>
                </a:cubicBezTo>
                <a:cubicBezTo>
                  <a:pt x="1075266" y="2404534"/>
                  <a:pt x="1056216" y="2453217"/>
                  <a:pt x="1035050" y="2533650"/>
                </a:cubicBezTo>
                <a:cubicBezTo>
                  <a:pt x="1013883" y="2614084"/>
                  <a:pt x="1003300" y="2688167"/>
                  <a:pt x="1003300" y="2755900"/>
                </a:cubicBezTo>
                <a:cubicBezTo>
                  <a:pt x="969433" y="2857500"/>
                  <a:pt x="973666" y="2927350"/>
                  <a:pt x="1016000" y="2965450"/>
                </a:cubicBezTo>
                <a:cubicBezTo>
                  <a:pt x="1058333" y="3003550"/>
                  <a:pt x="1151466" y="3081867"/>
                  <a:pt x="1295400" y="3200400"/>
                </a:cubicBezTo>
                <a:cubicBezTo>
                  <a:pt x="1591733" y="3420534"/>
                  <a:pt x="1824566" y="3602567"/>
                  <a:pt x="1993900" y="3746500"/>
                </a:cubicBezTo>
                <a:cubicBezTo>
                  <a:pt x="2163233" y="3890434"/>
                  <a:pt x="2290233" y="4008967"/>
                  <a:pt x="2374900" y="4102100"/>
                </a:cubicBezTo>
                <a:cubicBezTo>
                  <a:pt x="2459566" y="4195234"/>
                  <a:pt x="2510366" y="4279900"/>
                  <a:pt x="2527300" y="4356100"/>
                </a:cubicBezTo>
                <a:cubicBezTo>
                  <a:pt x="2679700" y="4610100"/>
                  <a:pt x="2726266" y="4804834"/>
                  <a:pt x="2667000" y="4940300"/>
                </a:cubicBezTo>
                <a:cubicBezTo>
                  <a:pt x="2607733" y="5075767"/>
                  <a:pt x="2463800" y="5194300"/>
                  <a:pt x="2235200" y="5295900"/>
                </a:cubicBezTo>
                <a:cubicBezTo>
                  <a:pt x="2150533" y="5338234"/>
                  <a:pt x="2010833" y="5372100"/>
                  <a:pt x="1816100" y="5397500"/>
                </a:cubicBezTo>
                <a:cubicBezTo>
                  <a:pt x="1621366" y="5422900"/>
                  <a:pt x="1422400" y="5437716"/>
                  <a:pt x="1219200" y="5441950"/>
                </a:cubicBezTo>
                <a:cubicBezTo>
                  <a:pt x="1016000" y="5446183"/>
                  <a:pt x="855133" y="5439833"/>
                  <a:pt x="736600" y="5422900"/>
                </a:cubicBezTo>
                <a:close/>
                <a:moveTo>
                  <a:pt x="-1358900" y="5372100"/>
                </a:moveTo>
              </a:path>
            </a:pathLst>
          </a:custGeom>
          <a:solidFill>
            <a:srgbClr val="FFFFFF">
              <a:alpha val="100000"/>
            </a:srgbClr>
          </a:solidFill>
          <a:ln w="44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51" name="Freeform 4851"/>
          <p:cNvSpPr/>
          <p:nvPr/>
        </p:nvSpPr>
        <p:spPr>
          <a:xfrm rot="0" flipH="0" flipV="0">
            <a:off x="9836351" y="2021428"/>
            <a:ext cx="132312" cy="231510"/>
          </a:xfrm>
          <a:custGeom>
            <a:pathLst>
              <a:path w="3780367" h="6614583">
                <a:moveTo>
                  <a:pt x="1401234" y="6572250"/>
                </a:moveTo>
                <a:cubicBezTo>
                  <a:pt x="1282700" y="6538384"/>
                  <a:pt x="1185334" y="6498167"/>
                  <a:pt x="1109134" y="6451600"/>
                </a:cubicBezTo>
                <a:cubicBezTo>
                  <a:pt x="1032934" y="6405034"/>
                  <a:pt x="931334" y="6326717"/>
                  <a:pt x="804334" y="6216650"/>
                </a:cubicBezTo>
                <a:cubicBezTo>
                  <a:pt x="702734" y="6081184"/>
                  <a:pt x="624417" y="5954184"/>
                  <a:pt x="569384" y="5835650"/>
                </a:cubicBezTo>
                <a:cubicBezTo>
                  <a:pt x="514350" y="5717117"/>
                  <a:pt x="478367" y="5579534"/>
                  <a:pt x="461434" y="5422900"/>
                </a:cubicBezTo>
                <a:cubicBezTo>
                  <a:pt x="444500" y="5266267"/>
                  <a:pt x="436034" y="5065184"/>
                  <a:pt x="436034" y="4819650"/>
                </a:cubicBezTo>
                <a:cubicBezTo>
                  <a:pt x="436034" y="4718050"/>
                  <a:pt x="455084" y="4565650"/>
                  <a:pt x="493184" y="4362450"/>
                </a:cubicBezTo>
                <a:cubicBezTo>
                  <a:pt x="531284" y="4159250"/>
                  <a:pt x="577850" y="3945467"/>
                  <a:pt x="632884" y="3721100"/>
                </a:cubicBezTo>
                <a:cubicBezTo>
                  <a:pt x="687917" y="3496734"/>
                  <a:pt x="738717" y="3295650"/>
                  <a:pt x="785284" y="3117850"/>
                </a:cubicBezTo>
                <a:cubicBezTo>
                  <a:pt x="831850" y="2940050"/>
                  <a:pt x="859367" y="2825750"/>
                  <a:pt x="867834" y="2774950"/>
                </a:cubicBezTo>
                <a:cubicBezTo>
                  <a:pt x="893234" y="2664884"/>
                  <a:pt x="850900" y="2601384"/>
                  <a:pt x="740834" y="2584450"/>
                </a:cubicBezTo>
                <a:cubicBezTo>
                  <a:pt x="630767" y="2567517"/>
                  <a:pt x="510117" y="2561167"/>
                  <a:pt x="378884" y="2565400"/>
                </a:cubicBezTo>
                <a:cubicBezTo>
                  <a:pt x="247650" y="2569634"/>
                  <a:pt x="160867" y="2559050"/>
                  <a:pt x="118534" y="2533650"/>
                </a:cubicBezTo>
                <a:cubicBezTo>
                  <a:pt x="84667" y="2525184"/>
                  <a:pt x="67734" y="2510367"/>
                  <a:pt x="67734" y="2489200"/>
                </a:cubicBezTo>
                <a:cubicBezTo>
                  <a:pt x="67734" y="2468034"/>
                  <a:pt x="67734" y="2457450"/>
                  <a:pt x="67734" y="2457450"/>
                </a:cubicBezTo>
                <a:cubicBezTo>
                  <a:pt x="67734" y="2423584"/>
                  <a:pt x="65617" y="2400300"/>
                  <a:pt x="61384" y="2387600"/>
                </a:cubicBezTo>
                <a:cubicBezTo>
                  <a:pt x="57150" y="2374900"/>
                  <a:pt x="42334" y="2347384"/>
                  <a:pt x="16934" y="2305050"/>
                </a:cubicBezTo>
                <a:cubicBezTo>
                  <a:pt x="0" y="2271184"/>
                  <a:pt x="10584" y="2222500"/>
                  <a:pt x="48684" y="2159000"/>
                </a:cubicBezTo>
                <a:cubicBezTo>
                  <a:pt x="86784" y="2095500"/>
                  <a:pt x="152400" y="2055284"/>
                  <a:pt x="245534" y="2038350"/>
                </a:cubicBezTo>
                <a:cubicBezTo>
                  <a:pt x="321734" y="2021417"/>
                  <a:pt x="425450" y="2006600"/>
                  <a:pt x="556684" y="1993900"/>
                </a:cubicBezTo>
                <a:cubicBezTo>
                  <a:pt x="687917" y="1981200"/>
                  <a:pt x="821267" y="1951567"/>
                  <a:pt x="956734" y="1905000"/>
                </a:cubicBezTo>
                <a:cubicBezTo>
                  <a:pt x="1092200" y="1858434"/>
                  <a:pt x="1202267" y="1784350"/>
                  <a:pt x="1286934" y="1682750"/>
                </a:cubicBezTo>
                <a:cubicBezTo>
                  <a:pt x="1363134" y="1496484"/>
                  <a:pt x="1452034" y="1289050"/>
                  <a:pt x="1553634" y="1060450"/>
                </a:cubicBezTo>
                <a:cubicBezTo>
                  <a:pt x="1655234" y="831850"/>
                  <a:pt x="1754717" y="626534"/>
                  <a:pt x="1852084" y="444500"/>
                </a:cubicBezTo>
                <a:cubicBezTo>
                  <a:pt x="1949450" y="262467"/>
                  <a:pt x="2015067" y="150284"/>
                  <a:pt x="2048934" y="107950"/>
                </a:cubicBezTo>
                <a:cubicBezTo>
                  <a:pt x="2192867" y="31750"/>
                  <a:pt x="2298700" y="0"/>
                  <a:pt x="2366434" y="12700"/>
                </a:cubicBezTo>
                <a:cubicBezTo>
                  <a:pt x="2434167" y="25400"/>
                  <a:pt x="2510367" y="99484"/>
                  <a:pt x="2595034" y="234950"/>
                </a:cubicBezTo>
                <a:cubicBezTo>
                  <a:pt x="2637367" y="294217"/>
                  <a:pt x="2669117" y="340784"/>
                  <a:pt x="2690284" y="374650"/>
                </a:cubicBezTo>
                <a:cubicBezTo>
                  <a:pt x="2711450" y="408517"/>
                  <a:pt x="2713567" y="459317"/>
                  <a:pt x="2696634" y="527050"/>
                </a:cubicBezTo>
                <a:cubicBezTo>
                  <a:pt x="2679700" y="594784"/>
                  <a:pt x="2635250" y="700617"/>
                  <a:pt x="2563284" y="844550"/>
                </a:cubicBezTo>
                <a:cubicBezTo>
                  <a:pt x="2491317" y="988484"/>
                  <a:pt x="2383367" y="1195917"/>
                  <a:pt x="2239434" y="1466850"/>
                </a:cubicBezTo>
                <a:cubicBezTo>
                  <a:pt x="2197100" y="1551517"/>
                  <a:pt x="2159000" y="1625600"/>
                  <a:pt x="2125134" y="1689100"/>
                </a:cubicBezTo>
                <a:cubicBezTo>
                  <a:pt x="2091267" y="1752600"/>
                  <a:pt x="2074334" y="1784350"/>
                  <a:pt x="2074334" y="1784350"/>
                </a:cubicBezTo>
                <a:cubicBezTo>
                  <a:pt x="2108200" y="1792817"/>
                  <a:pt x="2159000" y="1797050"/>
                  <a:pt x="2226734" y="1797050"/>
                </a:cubicBezTo>
                <a:cubicBezTo>
                  <a:pt x="2294467" y="1797050"/>
                  <a:pt x="2379134" y="1792817"/>
                  <a:pt x="2480734" y="1784350"/>
                </a:cubicBezTo>
                <a:cubicBezTo>
                  <a:pt x="2573867" y="1767417"/>
                  <a:pt x="2692400" y="1752600"/>
                  <a:pt x="2836334" y="1739900"/>
                </a:cubicBezTo>
                <a:cubicBezTo>
                  <a:pt x="2980267" y="1727200"/>
                  <a:pt x="3094567" y="1729317"/>
                  <a:pt x="3179234" y="1746250"/>
                </a:cubicBezTo>
                <a:cubicBezTo>
                  <a:pt x="3373967" y="1746250"/>
                  <a:pt x="3517900" y="1782234"/>
                  <a:pt x="3611034" y="1854200"/>
                </a:cubicBezTo>
                <a:cubicBezTo>
                  <a:pt x="3704167" y="1926167"/>
                  <a:pt x="3754967" y="2046817"/>
                  <a:pt x="3763434" y="2216150"/>
                </a:cubicBezTo>
                <a:cubicBezTo>
                  <a:pt x="3780367" y="2309284"/>
                  <a:pt x="3761317" y="2364317"/>
                  <a:pt x="3706284" y="2381250"/>
                </a:cubicBezTo>
                <a:cubicBezTo>
                  <a:pt x="3651250" y="2398184"/>
                  <a:pt x="3509434" y="2406650"/>
                  <a:pt x="3280834" y="2406650"/>
                </a:cubicBezTo>
                <a:cubicBezTo>
                  <a:pt x="3204634" y="2406650"/>
                  <a:pt x="3086100" y="2410884"/>
                  <a:pt x="2925234" y="2419350"/>
                </a:cubicBezTo>
                <a:cubicBezTo>
                  <a:pt x="2764367" y="2427817"/>
                  <a:pt x="2597150" y="2436284"/>
                  <a:pt x="2423584" y="2444750"/>
                </a:cubicBezTo>
                <a:cubicBezTo>
                  <a:pt x="2250017" y="2453217"/>
                  <a:pt x="2101850" y="2463800"/>
                  <a:pt x="1979084" y="2476500"/>
                </a:cubicBezTo>
                <a:cubicBezTo>
                  <a:pt x="1856317" y="2489200"/>
                  <a:pt x="1794934" y="2504017"/>
                  <a:pt x="1794934" y="2520950"/>
                </a:cubicBezTo>
                <a:cubicBezTo>
                  <a:pt x="1769534" y="2537884"/>
                  <a:pt x="1729317" y="2618317"/>
                  <a:pt x="1674284" y="2762250"/>
                </a:cubicBezTo>
                <a:cubicBezTo>
                  <a:pt x="1619250" y="2906184"/>
                  <a:pt x="1564217" y="3069167"/>
                  <a:pt x="1509184" y="3251200"/>
                </a:cubicBezTo>
                <a:cubicBezTo>
                  <a:pt x="1454150" y="3433234"/>
                  <a:pt x="1405467" y="3596217"/>
                  <a:pt x="1363134" y="3740150"/>
                </a:cubicBezTo>
                <a:cubicBezTo>
                  <a:pt x="1303867" y="4028017"/>
                  <a:pt x="1259417" y="4315884"/>
                  <a:pt x="1229784" y="4603750"/>
                </a:cubicBezTo>
                <a:cubicBezTo>
                  <a:pt x="1200150" y="4891617"/>
                  <a:pt x="1193800" y="5141384"/>
                  <a:pt x="1210734" y="5353050"/>
                </a:cubicBezTo>
                <a:cubicBezTo>
                  <a:pt x="1227667" y="5564717"/>
                  <a:pt x="1274234" y="5712884"/>
                  <a:pt x="1350434" y="5797550"/>
                </a:cubicBezTo>
                <a:cubicBezTo>
                  <a:pt x="1426634" y="5873750"/>
                  <a:pt x="1574800" y="5888567"/>
                  <a:pt x="1794934" y="5842000"/>
                </a:cubicBezTo>
                <a:cubicBezTo>
                  <a:pt x="2015067" y="5795434"/>
                  <a:pt x="2192867" y="5717117"/>
                  <a:pt x="2328334" y="5607050"/>
                </a:cubicBezTo>
                <a:cubicBezTo>
                  <a:pt x="2480734" y="5480050"/>
                  <a:pt x="2605617" y="5416550"/>
                  <a:pt x="2702984" y="5416550"/>
                </a:cubicBezTo>
                <a:cubicBezTo>
                  <a:pt x="2800350" y="5416550"/>
                  <a:pt x="2855384" y="5461000"/>
                  <a:pt x="2868084" y="5549900"/>
                </a:cubicBezTo>
                <a:cubicBezTo>
                  <a:pt x="2880784" y="5638800"/>
                  <a:pt x="2832100" y="5763684"/>
                  <a:pt x="2722034" y="5924550"/>
                </a:cubicBezTo>
                <a:cubicBezTo>
                  <a:pt x="2620434" y="6076950"/>
                  <a:pt x="2493434" y="6210300"/>
                  <a:pt x="2341034" y="6324600"/>
                </a:cubicBezTo>
                <a:cubicBezTo>
                  <a:pt x="2188634" y="6438900"/>
                  <a:pt x="2029884" y="6519334"/>
                  <a:pt x="1864784" y="6565900"/>
                </a:cubicBezTo>
                <a:cubicBezTo>
                  <a:pt x="1699684" y="6612466"/>
                  <a:pt x="1545167" y="6614583"/>
                  <a:pt x="1401234" y="6572250"/>
                </a:cubicBezTo>
                <a:close/>
                <a:moveTo>
                  <a:pt x="-1430866" y="6597650"/>
                </a:moveTo>
              </a:path>
            </a:pathLst>
          </a:custGeom>
          <a:solidFill>
            <a:srgbClr val="FFFFFF">
              <a:alpha val="100000"/>
            </a:srgbClr>
          </a:solidFill>
          <a:ln w="44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52" name="Freeform 4852"/>
          <p:cNvSpPr/>
          <p:nvPr/>
        </p:nvSpPr>
        <p:spPr>
          <a:xfrm rot="0" flipH="0" flipV="0">
            <a:off x="9969256" y="2012242"/>
            <a:ext cx="185060" cy="230621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44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53" name="Rectangle 4853"/>
          <p:cNvSpPr/>
          <p:nvPr/>
        </p:nvSpPr>
        <p:spPr>
          <a:xfrm rot="0" flipH="0" flipV="0">
            <a:off x="3463131" y="2843262"/>
            <a:ext cx="5794644" cy="48396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4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Standardimallin tutkiminen:</a:t>
            </a:r>
          </a:p>
        </p:txBody>
      </p:sp>
      <p:sp>
        <p:nvSpPr>
          <p:cNvPr id="4854" name="Rectangle 4854"/>
          <p:cNvSpPr/>
          <p:nvPr/>
        </p:nvSpPr>
        <p:spPr>
          <a:xfrm rot="0" flipH="0" flipV="0">
            <a:off x="4307528" y="3883392"/>
            <a:ext cx="6864632" cy="48396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4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Higgsin bosoni sekä muut kaverit!</a:t>
            </a:r>
          </a:p>
        </p:txBody>
      </p:sp>
      <p:sp>
        <p:nvSpPr>
          <p:cNvPr id="4855" name="Rectangle 4855"/>
          <p:cNvSpPr/>
          <p:nvPr/>
        </p:nvSpPr>
        <p:spPr>
          <a:xfrm rot="0" flipH="0" flipV="0">
            <a:off x="2904331" y="5222775"/>
            <a:ext cx="3454653" cy="556869"/>
          </a:xfrm>
          <a:prstGeom prst="rect">
            <a:avLst/>
          </a:prstGeom>
        </p:spPr>
      </p:sp>
      <p:sp>
        <p:nvSpPr>
          <p:cNvPr id="4856" name="Freeform 4856"/>
          <p:cNvSpPr/>
          <p:nvPr/>
        </p:nvSpPr>
        <p:spPr>
          <a:xfrm rot="0" flipH="0" flipV="0">
            <a:off x="2916914" y="5423559"/>
            <a:ext cx="281565" cy="265175"/>
          </a:xfrm>
          <a:custGeom>
            <a:pathLst>
              <a:path w="9709150" h="9143999">
                <a:moveTo>
                  <a:pt x="7960784" y="9078383"/>
                </a:moveTo>
                <a:cubicBezTo>
                  <a:pt x="7952317" y="9129183"/>
                  <a:pt x="7903634" y="9143999"/>
                  <a:pt x="7814734" y="9122833"/>
                </a:cubicBezTo>
                <a:cubicBezTo>
                  <a:pt x="7725834" y="9101666"/>
                  <a:pt x="7647517" y="9040283"/>
                  <a:pt x="7579784" y="8938683"/>
                </a:cubicBezTo>
                <a:cubicBezTo>
                  <a:pt x="7512050" y="8777816"/>
                  <a:pt x="7478184" y="8629649"/>
                  <a:pt x="7478184" y="8494183"/>
                </a:cubicBezTo>
                <a:cubicBezTo>
                  <a:pt x="7478184" y="8358717"/>
                  <a:pt x="7482417" y="8155517"/>
                  <a:pt x="7490884" y="7884583"/>
                </a:cubicBezTo>
                <a:cubicBezTo>
                  <a:pt x="7541684" y="7588250"/>
                  <a:pt x="7611534" y="7200900"/>
                  <a:pt x="7700434" y="6722533"/>
                </a:cubicBezTo>
                <a:cubicBezTo>
                  <a:pt x="7789334" y="6244167"/>
                  <a:pt x="7895167" y="5706533"/>
                  <a:pt x="8017934" y="5109633"/>
                </a:cubicBezTo>
                <a:cubicBezTo>
                  <a:pt x="8140700" y="4512733"/>
                  <a:pt x="8274050" y="3888317"/>
                  <a:pt x="8417984" y="3236383"/>
                </a:cubicBezTo>
                <a:cubicBezTo>
                  <a:pt x="8519584" y="2897717"/>
                  <a:pt x="8602134" y="2586567"/>
                  <a:pt x="8665634" y="2302933"/>
                </a:cubicBezTo>
                <a:cubicBezTo>
                  <a:pt x="8729134" y="2019300"/>
                  <a:pt x="8777817" y="1788583"/>
                  <a:pt x="8811684" y="1610783"/>
                </a:cubicBezTo>
                <a:cubicBezTo>
                  <a:pt x="8845550" y="1432983"/>
                  <a:pt x="8862484" y="1344083"/>
                  <a:pt x="8862484" y="1344083"/>
                </a:cubicBezTo>
                <a:cubicBezTo>
                  <a:pt x="8862484" y="1318683"/>
                  <a:pt x="8839200" y="1329267"/>
                  <a:pt x="8792634" y="1375833"/>
                </a:cubicBezTo>
                <a:cubicBezTo>
                  <a:pt x="8746067" y="1422400"/>
                  <a:pt x="8701617" y="1475317"/>
                  <a:pt x="8659284" y="1534583"/>
                </a:cubicBezTo>
                <a:cubicBezTo>
                  <a:pt x="8616950" y="1593850"/>
                  <a:pt x="8600017" y="1640417"/>
                  <a:pt x="8608484" y="1674283"/>
                </a:cubicBezTo>
                <a:cubicBezTo>
                  <a:pt x="8608484" y="1674283"/>
                  <a:pt x="8578850" y="1716617"/>
                  <a:pt x="8519584" y="1801283"/>
                </a:cubicBezTo>
                <a:cubicBezTo>
                  <a:pt x="8460317" y="1885950"/>
                  <a:pt x="8384117" y="2000250"/>
                  <a:pt x="8290984" y="2144183"/>
                </a:cubicBezTo>
                <a:cubicBezTo>
                  <a:pt x="8206317" y="2228850"/>
                  <a:pt x="8104717" y="2398183"/>
                  <a:pt x="7986184" y="2652183"/>
                </a:cubicBezTo>
                <a:cubicBezTo>
                  <a:pt x="7867650" y="2906183"/>
                  <a:pt x="7736417" y="3143250"/>
                  <a:pt x="7592484" y="3363383"/>
                </a:cubicBezTo>
                <a:cubicBezTo>
                  <a:pt x="7457017" y="3617383"/>
                  <a:pt x="7313084" y="3890433"/>
                  <a:pt x="7160684" y="4182533"/>
                </a:cubicBezTo>
                <a:cubicBezTo>
                  <a:pt x="7008284" y="4474633"/>
                  <a:pt x="6872817" y="4718050"/>
                  <a:pt x="6754284" y="4912783"/>
                </a:cubicBezTo>
                <a:cubicBezTo>
                  <a:pt x="6678084" y="5022850"/>
                  <a:pt x="6601884" y="5149850"/>
                  <a:pt x="6525684" y="5293783"/>
                </a:cubicBezTo>
                <a:cubicBezTo>
                  <a:pt x="6449484" y="5437717"/>
                  <a:pt x="6402917" y="5530850"/>
                  <a:pt x="6385984" y="5573183"/>
                </a:cubicBezTo>
                <a:cubicBezTo>
                  <a:pt x="6352117" y="5666317"/>
                  <a:pt x="6292850" y="5778500"/>
                  <a:pt x="6208184" y="5909733"/>
                </a:cubicBezTo>
                <a:cubicBezTo>
                  <a:pt x="6123517" y="6040967"/>
                  <a:pt x="6030384" y="6170083"/>
                  <a:pt x="5928784" y="6297083"/>
                </a:cubicBezTo>
                <a:cubicBezTo>
                  <a:pt x="5877984" y="6373283"/>
                  <a:pt x="5827184" y="6451600"/>
                  <a:pt x="5776384" y="6532033"/>
                </a:cubicBezTo>
                <a:cubicBezTo>
                  <a:pt x="5725584" y="6612467"/>
                  <a:pt x="5685367" y="6680200"/>
                  <a:pt x="5655734" y="6735233"/>
                </a:cubicBezTo>
                <a:cubicBezTo>
                  <a:pt x="5626100" y="6790267"/>
                  <a:pt x="5611284" y="6817783"/>
                  <a:pt x="5611284" y="6817783"/>
                </a:cubicBezTo>
                <a:cubicBezTo>
                  <a:pt x="5611284" y="6843183"/>
                  <a:pt x="5571067" y="6919383"/>
                  <a:pt x="5490634" y="7046383"/>
                </a:cubicBezTo>
                <a:cubicBezTo>
                  <a:pt x="5410200" y="7173383"/>
                  <a:pt x="5312834" y="7313083"/>
                  <a:pt x="5198534" y="7465483"/>
                </a:cubicBezTo>
                <a:cubicBezTo>
                  <a:pt x="5084234" y="7617883"/>
                  <a:pt x="4976284" y="7749117"/>
                  <a:pt x="4874684" y="7859183"/>
                </a:cubicBezTo>
                <a:cubicBezTo>
                  <a:pt x="4578350" y="8172450"/>
                  <a:pt x="4341284" y="8356600"/>
                  <a:pt x="4163484" y="8411633"/>
                </a:cubicBezTo>
                <a:cubicBezTo>
                  <a:pt x="3985684" y="8466667"/>
                  <a:pt x="3786717" y="8392583"/>
                  <a:pt x="3566584" y="8189383"/>
                </a:cubicBezTo>
                <a:cubicBezTo>
                  <a:pt x="3456517" y="8053917"/>
                  <a:pt x="3376084" y="7899400"/>
                  <a:pt x="3325284" y="7725833"/>
                </a:cubicBezTo>
                <a:cubicBezTo>
                  <a:pt x="3274484" y="7552267"/>
                  <a:pt x="3253317" y="7336367"/>
                  <a:pt x="3261784" y="7078133"/>
                </a:cubicBezTo>
                <a:cubicBezTo>
                  <a:pt x="3270250" y="6819900"/>
                  <a:pt x="3299884" y="6496050"/>
                  <a:pt x="3350684" y="6106583"/>
                </a:cubicBezTo>
                <a:cubicBezTo>
                  <a:pt x="3409950" y="5810250"/>
                  <a:pt x="3464984" y="5511800"/>
                  <a:pt x="3515784" y="5211233"/>
                </a:cubicBezTo>
                <a:cubicBezTo>
                  <a:pt x="3566584" y="4910667"/>
                  <a:pt x="3615267" y="4627033"/>
                  <a:pt x="3661834" y="4360333"/>
                </a:cubicBezTo>
                <a:cubicBezTo>
                  <a:pt x="3708400" y="4093633"/>
                  <a:pt x="3750734" y="3867150"/>
                  <a:pt x="3788834" y="3680883"/>
                </a:cubicBezTo>
                <a:cubicBezTo>
                  <a:pt x="3826934" y="3494617"/>
                  <a:pt x="3858684" y="3371850"/>
                  <a:pt x="3884084" y="3312583"/>
                </a:cubicBezTo>
                <a:cubicBezTo>
                  <a:pt x="3901017" y="3143250"/>
                  <a:pt x="3896784" y="3050117"/>
                  <a:pt x="3871384" y="3033183"/>
                </a:cubicBezTo>
                <a:cubicBezTo>
                  <a:pt x="3845984" y="3016250"/>
                  <a:pt x="3795184" y="3067050"/>
                  <a:pt x="3718984" y="3185583"/>
                </a:cubicBezTo>
                <a:cubicBezTo>
                  <a:pt x="3685117" y="3244850"/>
                  <a:pt x="3596217" y="3390900"/>
                  <a:pt x="3452284" y="3623733"/>
                </a:cubicBezTo>
                <a:cubicBezTo>
                  <a:pt x="3308350" y="3856567"/>
                  <a:pt x="3141134" y="4142317"/>
                  <a:pt x="2950634" y="4480983"/>
                </a:cubicBezTo>
                <a:cubicBezTo>
                  <a:pt x="2760134" y="4819650"/>
                  <a:pt x="2571750" y="5187950"/>
                  <a:pt x="2385484" y="5585883"/>
                </a:cubicBezTo>
                <a:cubicBezTo>
                  <a:pt x="2038350" y="6229350"/>
                  <a:pt x="1752600" y="6760633"/>
                  <a:pt x="1528234" y="7179733"/>
                </a:cubicBezTo>
                <a:cubicBezTo>
                  <a:pt x="1303867" y="7598833"/>
                  <a:pt x="1126067" y="7931150"/>
                  <a:pt x="994834" y="8176683"/>
                </a:cubicBezTo>
                <a:cubicBezTo>
                  <a:pt x="863600" y="8422217"/>
                  <a:pt x="768350" y="8604249"/>
                  <a:pt x="709084" y="8722783"/>
                </a:cubicBezTo>
                <a:cubicBezTo>
                  <a:pt x="649817" y="8841316"/>
                  <a:pt x="607484" y="8921749"/>
                  <a:pt x="582084" y="8964083"/>
                </a:cubicBezTo>
                <a:cubicBezTo>
                  <a:pt x="556684" y="9006416"/>
                  <a:pt x="535517" y="9036049"/>
                  <a:pt x="518584" y="9052983"/>
                </a:cubicBezTo>
                <a:cubicBezTo>
                  <a:pt x="442384" y="9052983"/>
                  <a:pt x="364067" y="9021233"/>
                  <a:pt x="283634" y="8957733"/>
                </a:cubicBezTo>
                <a:cubicBezTo>
                  <a:pt x="203200" y="8894233"/>
                  <a:pt x="120650" y="8820149"/>
                  <a:pt x="35984" y="8735483"/>
                </a:cubicBezTo>
                <a:cubicBezTo>
                  <a:pt x="10584" y="8676216"/>
                  <a:pt x="0" y="8616949"/>
                  <a:pt x="4234" y="8557683"/>
                </a:cubicBezTo>
                <a:cubicBezTo>
                  <a:pt x="8467" y="8498416"/>
                  <a:pt x="35984" y="8411633"/>
                  <a:pt x="86784" y="8297333"/>
                </a:cubicBezTo>
                <a:cubicBezTo>
                  <a:pt x="137584" y="8183033"/>
                  <a:pt x="213784" y="8007350"/>
                  <a:pt x="315384" y="7770283"/>
                </a:cubicBezTo>
                <a:cubicBezTo>
                  <a:pt x="425450" y="7550150"/>
                  <a:pt x="527050" y="7357533"/>
                  <a:pt x="620184" y="7192433"/>
                </a:cubicBezTo>
                <a:cubicBezTo>
                  <a:pt x="713317" y="7027333"/>
                  <a:pt x="785284" y="6927850"/>
                  <a:pt x="836084" y="6893983"/>
                </a:cubicBezTo>
                <a:cubicBezTo>
                  <a:pt x="878417" y="6826250"/>
                  <a:pt x="916517" y="6758517"/>
                  <a:pt x="950384" y="6690783"/>
                </a:cubicBezTo>
                <a:cubicBezTo>
                  <a:pt x="984250" y="6623050"/>
                  <a:pt x="1005417" y="6542617"/>
                  <a:pt x="1013884" y="6449483"/>
                </a:cubicBezTo>
                <a:cubicBezTo>
                  <a:pt x="1056217" y="6398683"/>
                  <a:pt x="1121834" y="6294967"/>
                  <a:pt x="1210734" y="6138333"/>
                </a:cubicBezTo>
                <a:cubicBezTo>
                  <a:pt x="1299634" y="5981700"/>
                  <a:pt x="1390650" y="5810250"/>
                  <a:pt x="1483784" y="5623983"/>
                </a:cubicBezTo>
                <a:cubicBezTo>
                  <a:pt x="1551517" y="5513917"/>
                  <a:pt x="1638300" y="5369983"/>
                  <a:pt x="1744134" y="5192183"/>
                </a:cubicBezTo>
                <a:cubicBezTo>
                  <a:pt x="1849967" y="5014383"/>
                  <a:pt x="1962150" y="4817533"/>
                  <a:pt x="2080684" y="4601633"/>
                </a:cubicBezTo>
                <a:cubicBezTo>
                  <a:pt x="2199217" y="4385733"/>
                  <a:pt x="2305050" y="4180417"/>
                  <a:pt x="2398184" y="3985683"/>
                </a:cubicBezTo>
                <a:cubicBezTo>
                  <a:pt x="2787650" y="3316817"/>
                  <a:pt x="3117850" y="2751667"/>
                  <a:pt x="3388784" y="2290233"/>
                </a:cubicBezTo>
                <a:cubicBezTo>
                  <a:pt x="3659717" y="1828800"/>
                  <a:pt x="3862917" y="1534583"/>
                  <a:pt x="3998384" y="1407583"/>
                </a:cubicBezTo>
                <a:cubicBezTo>
                  <a:pt x="4040717" y="1365250"/>
                  <a:pt x="4085167" y="1305983"/>
                  <a:pt x="4131734" y="1229783"/>
                </a:cubicBezTo>
                <a:cubicBezTo>
                  <a:pt x="4178300" y="1153583"/>
                  <a:pt x="4201584" y="1085850"/>
                  <a:pt x="4201584" y="1026583"/>
                </a:cubicBezTo>
                <a:cubicBezTo>
                  <a:pt x="4201584" y="848783"/>
                  <a:pt x="4237567" y="685800"/>
                  <a:pt x="4309534" y="537633"/>
                </a:cubicBezTo>
                <a:cubicBezTo>
                  <a:pt x="4381500" y="389467"/>
                  <a:pt x="4455584" y="323850"/>
                  <a:pt x="4531784" y="340783"/>
                </a:cubicBezTo>
                <a:cubicBezTo>
                  <a:pt x="4616450" y="340783"/>
                  <a:pt x="4692650" y="349250"/>
                  <a:pt x="4760384" y="366183"/>
                </a:cubicBezTo>
                <a:cubicBezTo>
                  <a:pt x="4828117" y="383117"/>
                  <a:pt x="4900084" y="438150"/>
                  <a:pt x="4976284" y="531283"/>
                </a:cubicBezTo>
                <a:cubicBezTo>
                  <a:pt x="5044017" y="632883"/>
                  <a:pt x="5103284" y="734483"/>
                  <a:pt x="5154084" y="836083"/>
                </a:cubicBezTo>
                <a:cubicBezTo>
                  <a:pt x="5204884" y="937683"/>
                  <a:pt x="5200650" y="1140883"/>
                  <a:pt x="5141384" y="1445683"/>
                </a:cubicBezTo>
                <a:cubicBezTo>
                  <a:pt x="5141384" y="1564217"/>
                  <a:pt x="5128684" y="1697567"/>
                  <a:pt x="5103284" y="1845733"/>
                </a:cubicBezTo>
                <a:cubicBezTo>
                  <a:pt x="5077884" y="1993900"/>
                  <a:pt x="5054600" y="2129367"/>
                  <a:pt x="5033434" y="2252133"/>
                </a:cubicBezTo>
                <a:cubicBezTo>
                  <a:pt x="5012267" y="2374900"/>
                  <a:pt x="4997450" y="2470150"/>
                  <a:pt x="4988984" y="2537883"/>
                </a:cubicBezTo>
                <a:cubicBezTo>
                  <a:pt x="4878917" y="2868083"/>
                  <a:pt x="4777317" y="3238500"/>
                  <a:pt x="4684184" y="3649133"/>
                </a:cubicBezTo>
                <a:cubicBezTo>
                  <a:pt x="4591050" y="4059767"/>
                  <a:pt x="4506384" y="4474633"/>
                  <a:pt x="4430184" y="4893733"/>
                </a:cubicBezTo>
                <a:cubicBezTo>
                  <a:pt x="4353984" y="5312833"/>
                  <a:pt x="4290484" y="5702300"/>
                  <a:pt x="4239684" y="6062133"/>
                </a:cubicBezTo>
                <a:cubicBezTo>
                  <a:pt x="4188884" y="6421967"/>
                  <a:pt x="4157134" y="6718300"/>
                  <a:pt x="4144434" y="6951133"/>
                </a:cubicBezTo>
                <a:cubicBezTo>
                  <a:pt x="4131734" y="7183967"/>
                  <a:pt x="4138084" y="7317317"/>
                  <a:pt x="4163484" y="7351183"/>
                </a:cubicBezTo>
                <a:cubicBezTo>
                  <a:pt x="4222750" y="7385050"/>
                  <a:pt x="4273550" y="7389283"/>
                  <a:pt x="4315884" y="7363883"/>
                </a:cubicBezTo>
                <a:cubicBezTo>
                  <a:pt x="4358217" y="7338483"/>
                  <a:pt x="4430184" y="7228417"/>
                  <a:pt x="4531784" y="7033683"/>
                </a:cubicBezTo>
                <a:cubicBezTo>
                  <a:pt x="4591050" y="6932083"/>
                  <a:pt x="4673600" y="6807200"/>
                  <a:pt x="4779434" y="6659033"/>
                </a:cubicBezTo>
                <a:cubicBezTo>
                  <a:pt x="4885267" y="6510867"/>
                  <a:pt x="4988984" y="6373283"/>
                  <a:pt x="5090584" y="6246283"/>
                </a:cubicBezTo>
                <a:cubicBezTo>
                  <a:pt x="5158317" y="6127750"/>
                  <a:pt x="5264150" y="5949950"/>
                  <a:pt x="5408084" y="5712883"/>
                </a:cubicBezTo>
                <a:cubicBezTo>
                  <a:pt x="5552017" y="5475817"/>
                  <a:pt x="5736167" y="5171017"/>
                  <a:pt x="5960534" y="4798483"/>
                </a:cubicBezTo>
                <a:cubicBezTo>
                  <a:pt x="6184900" y="4425950"/>
                  <a:pt x="6455834" y="3970867"/>
                  <a:pt x="6773334" y="3433233"/>
                </a:cubicBezTo>
                <a:cubicBezTo>
                  <a:pt x="7090834" y="2895600"/>
                  <a:pt x="7452784" y="2271183"/>
                  <a:pt x="7859184" y="1559983"/>
                </a:cubicBezTo>
                <a:cubicBezTo>
                  <a:pt x="8053917" y="1263650"/>
                  <a:pt x="8238067" y="973667"/>
                  <a:pt x="8411634" y="690033"/>
                </a:cubicBezTo>
                <a:cubicBezTo>
                  <a:pt x="8585200" y="406400"/>
                  <a:pt x="8727017" y="222250"/>
                  <a:pt x="8837084" y="137583"/>
                </a:cubicBezTo>
                <a:cubicBezTo>
                  <a:pt x="8955617" y="27517"/>
                  <a:pt x="9078384" y="0"/>
                  <a:pt x="9205384" y="55033"/>
                </a:cubicBezTo>
                <a:cubicBezTo>
                  <a:pt x="9332384" y="110067"/>
                  <a:pt x="9444567" y="222250"/>
                  <a:pt x="9541934" y="391583"/>
                </a:cubicBezTo>
                <a:cubicBezTo>
                  <a:pt x="9639300" y="560917"/>
                  <a:pt x="9692217" y="772583"/>
                  <a:pt x="9700684" y="1026583"/>
                </a:cubicBezTo>
                <a:cubicBezTo>
                  <a:pt x="9709150" y="1145117"/>
                  <a:pt x="9694334" y="1335617"/>
                  <a:pt x="9656234" y="1598083"/>
                </a:cubicBezTo>
                <a:cubicBezTo>
                  <a:pt x="9618134" y="1860550"/>
                  <a:pt x="9560984" y="2159000"/>
                  <a:pt x="9484784" y="2493433"/>
                </a:cubicBezTo>
                <a:cubicBezTo>
                  <a:pt x="9408584" y="2827867"/>
                  <a:pt x="9311217" y="3172883"/>
                  <a:pt x="9192684" y="3528483"/>
                </a:cubicBezTo>
                <a:cubicBezTo>
                  <a:pt x="9167284" y="3672417"/>
                  <a:pt x="9127067" y="3852333"/>
                  <a:pt x="9072034" y="4068233"/>
                </a:cubicBezTo>
                <a:cubicBezTo>
                  <a:pt x="9017000" y="4284133"/>
                  <a:pt x="8955617" y="4506383"/>
                  <a:pt x="8887884" y="4734983"/>
                </a:cubicBezTo>
                <a:cubicBezTo>
                  <a:pt x="8820150" y="4963583"/>
                  <a:pt x="8752417" y="5179483"/>
                  <a:pt x="8684684" y="5382683"/>
                </a:cubicBezTo>
                <a:cubicBezTo>
                  <a:pt x="8642350" y="5662083"/>
                  <a:pt x="8593667" y="5937250"/>
                  <a:pt x="8538634" y="6208183"/>
                </a:cubicBezTo>
                <a:cubicBezTo>
                  <a:pt x="8483600" y="6479117"/>
                  <a:pt x="8464550" y="6661150"/>
                  <a:pt x="8481484" y="6754283"/>
                </a:cubicBezTo>
                <a:cubicBezTo>
                  <a:pt x="8405284" y="6889750"/>
                  <a:pt x="8354484" y="7084483"/>
                  <a:pt x="8329084" y="7338483"/>
                </a:cubicBezTo>
                <a:cubicBezTo>
                  <a:pt x="8303684" y="7592483"/>
                  <a:pt x="8290984" y="7854950"/>
                  <a:pt x="8290984" y="8125883"/>
                </a:cubicBezTo>
                <a:cubicBezTo>
                  <a:pt x="8257117" y="8456083"/>
                  <a:pt x="8231717" y="8688916"/>
                  <a:pt x="8214784" y="8824383"/>
                </a:cubicBezTo>
                <a:cubicBezTo>
                  <a:pt x="8197850" y="8959849"/>
                  <a:pt x="8168217" y="9023349"/>
                  <a:pt x="8125884" y="9014883"/>
                </a:cubicBezTo>
                <a:cubicBezTo>
                  <a:pt x="8015817" y="8981016"/>
                  <a:pt x="7960784" y="9002183"/>
                  <a:pt x="7960784" y="9078383"/>
                </a:cubicBezTo>
                <a:close/>
                <a:moveTo>
                  <a:pt x="-1043516" y="8468783"/>
                </a:moveTo>
              </a:path>
            </a:pathLst>
          </a:custGeom>
          <a:solidFill>
            <a:srgbClr val="FFFFFF">
              <a:alpha val="100000"/>
            </a:srgbClr>
          </a:solidFill>
          <a:ln w="36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57" name="Freeform 4857"/>
          <p:cNvSpPr/>
          <p:nvPr/>
        </p:nvSpPr>
        <p:spPr>
          <a:xfrm rot="0" flipH="0" flipV="0">
            <a:off x="3208669" y="5469474"/>
            <a:ext cx="70099" cy="194032"/>
          </a:xfrm>
          <a:custGeom>
            <a:pathLst>
              <a:path w="2417233" h="6690783">
                <a:moveTo>
                  <a:pt x="186267" y="6479116"/>
                </a:moveTo>
                <a:cubicBezTo>
                  <a:pt x="118533" y="6411383"/>
                  <a:pt x="69850" y="6326716"/>
                  <a:pt x="40217" y="6225116"/>
                </a:cubicBezTo>
                <a:cubicBezTo>
                  <a:pt x="10583" y="6123516"/>
                  <a:pt x="0" y="6021916"/>
                  <a:pt x="8467" y="5920316"/>
                </a:cubicBezTo>
                <a:cubicBezTo>
                  <a:pt x="16933" y="5818716"/>
                  <a:pt x="38100" y="5734050"/>
                  <a:pt x="71967" y="5666316"/>
                </a:cubicBezTo>
                <a:cubicBezTo>
                  <a:pt x="71967" y="5598583"/>
                  <a:pt x="82550" y="5545666"/>
                  <a:pt x="103717" y="5507566"/>
                </a:cubicBezTo>
                <a:cubicBezTo>
                  <a:pt x="124883" y="5469466"/>
                  <a:pt x="131233" y="5433483"/>
                  <a:pt x="122767" y="5399616"/>
                </a:cubicBezTo>
                <a:cubicBezTo>
                  <a:pt x="114300" y="5365750"/>
                  <a:pt x="122767" y="5306483"/>
                  <a:pt x="148167" y="5221816"/>
                </a:cubicBezTo>
                <a:cubicBezTo>
                  <a:pt x="173567" y="5137150"/>
                  <a:pt x="198967" y="5056716"/>
                  <a:pt x="224367" y="4980516"/>
                </a:cubicBezTo>
                <a:cubicBezTo>
                  <a:pt x="283633" y="4845050"/>
                  <a:pt x="347133" y="4682066"/>
                  <a:pt x="414867" y="4491566"/>
                </a:cubicBezTo>
                <a:cubicBezTo>
                  <a:pt x="482600" y="4301066"/>
                  <a:pt x="546100" y="4112683"/>
                  <a:pt x="605367" y="3926416"/>
                </a:cubicBezTo>
                <a:cubicBezTo>
                  <a:pt x="664633" y="3740150"/>
                  <a:pt x="715433" y="3579283"/>
                  <a:pt x="757767" y="3443816"/>
                </a:cubicBezTo>
                <a:cubicBezTo>
                  <a:pt x="800100" y="3308350"/>
                  <a:pt x="825500" y="3223683"/>
                  <a:pt x="833967" y="3189816"/>
                </a:cubicBezTo>
                <a:cubicBezTo>
                  <a:pt x="833967" y="3088216"/>
                  <a:pt x="901700" y="3033183"/>
                  <a:pt x="1037167" y="3024716"/>
                </a:cubicBezTo>
                <a:cubicBezTo>
                  <a:pt x="1138767" y="2990850"/>
                  <a:pt x="1214967" y="2988733"/>
                  <a:pt x="1265767" y="3018366"/>
                </a:cubicBezTo>
                <a:cubicBezTo>
                  <a:pt x="1316567" y="3048000"/>
                  <a:pt x="1384300" y="3130550"/>
                  <a:pt x="1468967" y="3266016"/>
                </a:cubicBezTo>
                <a:cubicBezTo>
                  <a:pt x="1536700" y="3333750"/>
                  <a:pt x="1562100" y="3435350"/>
                  <a:pt x="1545167" y="3570816"/>
                </a:cubicBezTo>
                <a:cubicBezTo>
                  <a:pt x="1528233" y="3706283"/>
                  <a:pt x="1473200" y="3875616"/>
                  <a:pt x="1380067" y="4078816"/>
                </a:cubicBezTo>
                <a:cubicBezTo>
                  <a:pt x="1346200" y="4146550"/>
                  <a:pt x="1305983" y="4243916"/>
                  <a:pt x="1259417" y="4370916"/>
                </a:cubicBezTo>
                <a:cubicBezTo>
                  <a:pt x="1212850" y="4497916"/>
                  <a:pt x="1181100" y="4612216"/>
                  <a:pt x="1164167" y="4713816"/>
                </a:cubicBezTo>
                <a:cubicBezTo>
                  <a:pt x="1130300" y="4781550"/>
                  <a:pt x="1090083" y="4876800"/>
                  <a:pt x="1043517" y="4999566"/>
                </a:cubicBezTo>
                <a:cubicBezTo>
                  <a:pt x="996950" y="5122333"/>
                  <a:pt x="956733" y="5238750"/>
                  <a:pt x="922867" y="5348816"/>
                </a:cubicBezTo>
                <a:cubicBezTo>
                  <a:pt x="905933" y="5391150"/>
                  <a:pt x="889000" y="5452533"/>
                  <a:pt x="872067" y="5532966"/>
                </a:cubicBezTo>
                <a:cubicBezTo>
                  <a:pt x="855133" y="5613400"/>
                  <a:pt x="833967" y="5698066"/>
                  <a:pt x="808567" y="5786966"/>
                </a:cubicBezTo>
                <a:cubicBezTo>
                  <a:pt x="783167" y="5875866"/>
                  <a:pt x="749300" y="5954183"/>
                  <a:pt x="706967" y="6021916"/>
                </a:cubicBezTo>
                <a:cubicBezTo>
                  <a:pt x="630767" y="6369050"/>
                  <a:pt x="560917" y="6572250"/>
                  <a:pt x="497417" y="6631516"/>
                </a:cubicBezTo>
                <a:cubicBezTo>
                  <a:pt x="433917" y="6690783"/>
                  <a:pt x="330200" y="6639983"/>
                  <a:pt x="186267" y="6479116"/>
                </a:cubicBezTo>
                <a:close/>
                <a:moveTo>
                  <a:pt x="-817033" y="6885516"/>
                </a:moveTo>
                <a:moveTo>
                  <a:pt x="1418167" y="1322916"/>
                </a:moveTo>
                <a:cubicBezTo>
                  <a:pt x="1375833" y="1280583"/>
                  <a:pt x="1337733" y="1219200"/>
                  <a:pt x="1303867" y="1138766"/>
                </a:cubicBezTo>
                <a:cubicBezTo>
                  <a:pt x="1270000" y="1058333"/>
                  <a:pt x="1248833" y="982133"/>
                  <a:pt x="1240367" y="910166"/>
                </a:cubicBezTo>
                <a:cubicBezTo>
                  <a:pt x="1231900" y="838200"/>
                  <a:pt x="1240367" y="802216"/>
                  <a:pt x="1265767" y="802216"/>
                </a:cubicBezTo>
                <a:cubicBezTo>
                  <a:pt x="1333500" y="793750"/>
                  <a:pt x="1413933" y="721783"/>
                  <a:pt x="1507067" y="586316"/>
                </a:cubicBezTo>
                <a:cubicBezTo>
                  <a:pt x="1600200" y="450850"/>
                  <a:pt x="1638300" y="332316"/>
                  <a:pt x="1621367" y="230716"/>
                </a:cubicBezTo>
                <a:cubicBezTo>
                  <a:pt x="1621367" y="196850"/>
                  <a:pt x="1634067" y="165100"/>
                  <a:pt x="1659467" y="135466"/>
                </a:cubicBezTo>
                <a:cubicBezTo>
                  <a:pt x="1684867" y="105833"/>
                  <a:pt x="1714500" y="86783"/>
                  <a:pt x="1748367" y="78316"/>
                </a:cubicBezTo>
                <a:cubicBezTo>
                  <a:pt x="1849967" y="10583"/>
                  <a:pt x="1949450" y="0"/>
                  <a:pt x="2046817" y="46566"/>
                </a:cubicBezTo>
                <a:cubicBezTo>
                  <a:pt x="2144183" y="93133"/>
                  <a:pt x="2235200" y="184150"/>
                  <a:pt x="2319867" y="319616"/>
                </a:cubicBezTo>
                <a:cubicBezTo>
                  <a:pt x="2396067" y="480483"/>
                  <a:pt x="2417233" y="613833"/>
                  <a:pt x="2383367" y="719666"/>
                </a:cubicBezTo>
                <a:cubicBezTo>
                  <a:pt x="2349500" y="825500"/>
                  <a:pt x="2256367" y="971550"/>
                  <a:pt x="2103967" y="1157816"/>
                </a:cubicBezTo>
                <a:cubicBezTo>
                  <a:pt x="1976967" y="1327150"/>
                  <a:pt x="1860550" y="1420283"/>
                  <a:pt x="1754717" y="1437216"/>
                </a:cubicBezTo>
                <a:cubicBezTo>
                  <a:pt x="1648883" y="1454150"/>
                  <a:pt x="1536700" y="1416050"/>
                  <a:pt x="1418167" y="1322916"/>
                </a:cubicBezTo>
                <a:close/>
                <a:moveTo>
                  <a:pt x="4339167" y="6885516"/>
                </a:moveTo>
              </a:path>
            </a:pathLst>
          </a:custGeom>
          <a:solidFill>
            <a:srgbClr val="FFFFFF">
              <a:alpha val="100000"/>
            </a:srgbClr>
          </a:solidFill>
          <a:ln w="36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58" name="Freeform 4858"/>
          <p:cNvSpPr/>
          <p:nvPr/>
        </p:nvSpPr>
        <p:spPr>
          <a:xfrm rot="0" flipH="0" flipV="0">
            <a:off x="3276498" y="5428286"/>
            <a:ext cx="150082" cy="221225"/>
          </a:xfrm>
          <a:custGeom>
            <a:pathLst>
              <a:path w="5175250" h="7628467">
                <a:moveTo>
                  <a:pt x="539750" y="7620000"/>
                </a:moveTo>
                <a:cubicBezTo>
                  <a:pt x="480483" y="7628467"/>
                  <a:pt x="419100" y="7626350"/>
                  <a:pt x="355600" y="7613650"/>
                </a:cubicBezTo>
                <a:cubicBezTo>
                  <a:pt x="292100" y="7600950"/>
                  <a:pt x="230716" y="7573434"/>
                  <a:pt x="171450" y="7531100"/>
                </a:cubicBezTo>
                <a:cubicBezTo>
                  <a:pt x="103716" y="7463367"/>
                  <a:pt x="57150" y="7410450"/>
                  <a:pt x="31750" y="7372350"/>
                </a:cubicBezTo>
                <a:cubicBezTo>
                  <a:pt x="6350" y="7334250"/>
                  <a:pt x="0" y="7272867"/>
                  <a:pt x="12700" y="7188200"/>
                </a:cubicBezTo>
                <a:cubicBezTo>
                  <a:pt x="25400" y="7103534"/>
                  <a:pt x="52916" y="6972300"/>
                  <a:pt x="95250" y="6794500"/>
                </a:cubicBezTo>
                <a:cubicBezTo>
                  <a:pt x="137583" y="6659034"/>
                  <a:pt x="188383" y="6470650"/>
                  <a:pt x="247650" y="6229350"/>
                </a:cubicBezTo>
                <a:cubicBezTo>
                  <a:pt x="306916" y="5988050"/>
                  <a:pt x="370416" y="5748867"/>
                  <a:pt x="438150" y="5511800"/>
                </a:cubicBezTo>
                <a:cubicBezTo>
                  <a:pt x="463550" y="5376334"/>
                  <a:pt x="499533" y="5236634"/>
                  <a:pt x="546100" y="5092700"/>
                </a:cubicBezTo>
                <a:cubicBezTo>
                  <a:pt x="592666" y="4948767"/>
                  <a:pt x="641350" y="4815417"/>
                  <a:pt x="692150" y="4692650"/>
                </a:cubicBezTo>
                <a:cubicBezTo>
                  <a:pt x="742950" y="4569884"/>
                  <a:pt x="781050" y="4474634"/>
                  <a:pt x="806450" y="4406900"/>
                </a:cubicBezTo>
                <a:cubicBezTo>
                  <a:pt x="874183" y="4169834"/>
                  <a:pt x="939800" y="3962400"/>
                  <a:pt x="1003300" y="3784600"/>
                </a:cubicBezTo>
                <a:cubicBezTo>
                  <a:pt x="1066800" y="3606800"/>
                  <a:pt x="1145116" y="3401484"/>
                  <a:pt x="1238250" y="3168650"/>
                </a:cubicBezTo>
                <a:cubicBezTo>
                  <a:pt x="1331383" y="2935817"/>
                  <a:pt x="1445683" y="2624667"/>
                  <a:pt x="1581150" y="2235200"/>
                </a:cubicBezTo>
                <a:cubicBezTo>
                  <a:pt x="1767416" y="1727200"/>
                  <a:pt x="1909233" y="1339850"/>
                  <a:pt x="2006600" y="1073150"/>
                </a:cubicBezTo>
                <a:cubicBezTo>
                  <a:pt x="2103966" y="806450"/>
                  <a:pt x="2175933" y="611717"/>
                  <a:pt x="2222500" y="488950"/>
                </a:cubicBezTo>
                <a:cubicBezTo>
                  <a:pt x="2269066" y="366184"/>
                  <a:pt x="2300816" y="270934"/>
                  <a:pt x="2317750" y="203200"/>
                </a:cubicBezTo>
                <a:cubicBezTo>
                  <a:pt x="2317750" y="135467"/>
                  <a:pt x="2336800" y="84667"/>
                  <a:pt x="2374900" y="50800"/>
                </a:cubicBezTo>
                <a:cubicBezTo>
                  <a:pt x="2413000" y="16934"/>
                  <a:pt x="2461683" y="0"/>
                  <a:pt x="2520950" y="0"/>
                </a:cubicBezTo>
                <a:cubicBezTo>
                  <a:pt x="2639483" y="0"/>
                  <a:pt x="2734733" y="57150"/>
                  <a:pt x="2806700" y="171450"/>
                </a:cubicBezTo>
                <a:cubicBezTo>
                  <a:pt x="2878666" y="285750"/>
                  <a:pt x="2923116" y="421217"/>
                  <a:pt x="2940050" y="577850"/>
                </a:cubicBezTo>
                <a:cubicBezTo>
                  <a:pt x="2956983" y="734484"/>
                  <a:pt x="2931583" y="880534"/>
                  <a:pt x="2863850" y="1016000"/>
                </a:cubicBezTo>
                <a:cubicBezTo>
                  <a:pt x="2728383" y="1320800"/>
                  <a:pt x="2584450" y="1682750"/>
                  <a:pt x="2432050" y="2101850"/>
                </a:cubicBezTo>
                <a:cubicBezTo>
                  <a:pt x="2279650" y="2520950"/>
                  <a:pt x="2131483" y="2931584"/>
                  <a:pt x="1987550" y="3333750"/>
                </a:cubicBezTo>
                <a:cubicBezTo>
                  <a:pt x="1843616" y="3735917"/>
                  <a:pt x="1708150" y="4076700"/>
                  <a:pt x="1581150" y="4356100"/>
                </a:cubicBezTo>
                <a:cubicBezTo>
                  <a:pt x="1581150" y="4389967"/>
                  <a:pt x="1568450" y="4449234"/>
                  <a:pt x="1543050" y="4533900"/>
                </a:cubicBezTo>
                <a:cubicBezTo>
                  <a:pt x="1517650" y="4618567"/>
                  <a:pt x="1488016" y="4694767"/>
                  <a:pt x="1454150" y="4762500"/>
                </a:cubicBezTo>
                <a:cubicBezTo>
                  <a:pt x="1420283" y="4830234"/>
                  <a:pt x="1388533" y="4893734"/>
                  <a:pt x="1358900" y="4953000"/>
                </a:cubicBezTo>
                <a:cubicBezTo>
                  <a:pt x="1329266" y="5012267"/>
                  <a:pt x="1314450" y="5041900"/>
                  <a:pt x="1314450" y="5041900"/>
                </a:cubicBezTo>
                <a:cubicBezTo>
                  <a:pt x="1314450" y="5075767"/>
                  <a:pt x="1301750" y="5139267"/>
                  <a:pt x="1276350" y="5232400"/>
                </a:cubicBezTo>
                <a:cubicBezTo>
                  <a:pt x="1250950" y="5325534"/>
                  <a:pt x="1217083" y="5439834"/>
                  <a:pt x="1174750" y="5575300"/>
                </a:cubicBezTo>
                <a:cubicBezTo>
                  <a:pt x="1140883" y="5676900"/>
                  <a:pt x="1100666" y="5808134"/>
                  <a:pt x="1054100" y="5969000"/>
                </a:cubicBezTo>
                <a:cubicBezTo>
                  <a:pt x="1007533" y="6129867"/>
                  <a:pt x="975783" y="6265334"/>
                  <a:pt x="958850" y="6375400"/>
                </a:cubicBezTo>
                <a:cubicBezTo>
                  <a:pt x="1001183" y="6299200"/>
                  <a:pt x="1090083" y="6184900"/>
                  <a:pt x="1225550" y="6032500"/>
                </a:cubicBezTo>
                <a:cubicBezTo>
                  <a:pt x="1361016" y="5880100"/>
                  <a:pt x="1488016" y="5748867"/>
                  <a:pt x="1606550" y="5638800"/>
                </a:cubicBezTo>
                <a:cubicBezTo>
                  <a:pt x="1742016" y="5520267"/>
                  <a:pt x="1894416" y="5389034"/>
                  <a:pt x="2063750" y="5245100"/>
                </a:cubicBezTo>
                <a:cubicBezTo>
                  <a:pt x="2233083" y="5101167"/>
                  <a:pt x="2368550" y="4995334"/>
                  <a:pt x="2470150" y="4927600"/>
                </a:cubicBezTo>
                <a:cubicBezTo>
                  <a:pt x="2571750" y="4859867"/>
                  <a:pt x="2662766" y="4798484"/>
                  <a:pt x="2743200" y="4743450"/>
                </a:cubicBezTo>
                <a:cubicBezTo>
                  <a:pt x="2823633" y="4688417"/>
                  <a:pt x="2863850" y="4660900"/>
                  <a:pt x="2863850" y="4660900"/>
                </a:cubicBezTo>
                <a:cubicBezTo>
                  <a:pt x="2863850" y="4627034"/>
                  <a:pt x="2878666" y="4607984"/>
                  <a:pt x="2908300" y="4603750"/>
                </a:cubicBezTo>
                <a:cubicBezTo>
                  <a:pt x="2937933" y="4599517"/>
                  <a:pt x="2969683" y="4597400"/>
                  <a:pt x="3003550" y="4597400"/>
                </a:cubicBezTo>
                <a:cubicBezTo>
                  <a:pt x="3037416" y="4597400"/>
                  <a:pt x="3056466" y="4593167"/>
                  <a:pt x="3060700" y="4584700"/>
                </a:cubicBezTo>
                <a:cubicBezTo>
                  <a:pt x="3064933" y="4576234"/>
                  <a:pt x="3067050" y="4555067"/>
                  <a:pt x="3067050" y="4521200"/>
                </a:cubicBezTo>
                <a:cubicBezTo>
                  <a:pt x="3067050" y="4478867"/>
                  <a:pt x="3115733" y="4440767"/>
                  <a:pt x="3213100" y="4406900"/>
                </a:cubicBezTo>
                <a:cubicBezTo>
                  <a:pt x="3310466" y="4373034"/>
                  <a:pt x="3424766" y="4345517"/>
                  <a:pt x="3556000" y="4324350"/>
                </a:cubicBezTo>
                <a:cubicBezTo>
                  <a:pt x="3687233" y="4303184"/>
                  <a:pt x="3795183" y="4292600"/>
                  <a:pt x="3879850" y="4292600"/>
                </a:cubicBezTo>
                <a:cubicBezTo>
                  <a:pt x="3981450" y="4292600"/>
                  <a:pt x="4061883" y="4313767"/>
                  <a:pt x="4121150" y="4356100"/>
                </a:cubicBezTo>
                <a:cubicBezTo>
                  <a:pt x="4180416" y="4398434"/>
                  <a:pt x="4256616" y="4491567"/>
                  <a:pt x="4349750" y="4635500"/>
                </a:cubicBezTo>
                <a:cubicBezTo>
                  <a:pt x="4451350" y="4770967"/>
                  <a:pt x="4516966" y="4933950"/>
                  <a:pt x="4546600" y="5124450"/>
                </a:cubicBezTo>
                <a:cubicBezTo>
                  <a:pt x="4576233" y="5314950"/>
                  <a:pt x="4557183" y="5511800"/>
                  <a:pt x="4489450" y="5715000"/>
                </a:cubicBezTo>
                <a:cubicBezTo>
                  <a:pt x="4489450" y="5782734"/>
                  <a:pt x="4478866" y="5877984"/>
                  <a:pt x="4457700" y="6000750"/>
                </a:cubicBezTo>
                <a:cubicBezTo>
                  <a:pt x="4436533" y="6123517"/>
                  <a:pt x="4425950" y="6252634"/>
                  <a:pt x="4425950" y="6388100"/>
                </a:cubicBezTo>
                <a:lnTo>
                  <a:pt x="4349750" y="6794500"/>
                </a:lnTo>
                <a:lnTo>
                  <a:pt x="4552950" y="6794500"/>
                </a:lnTo>
                <a:cubicBezTo>
                  <a:pt x="4620683" y="6794500"/>
                  <a:pt x="4684183" y="6805084"/>
                  <a:pt x="4743450" y="6826250"/>
                </a:cubicBezTo>
                <a:cubicBezTo>
                  <a:pt x="4802716" y="6847417"/>
                  <a:pt x="4832350" y="6858000"/>
                  <a:pt x="4832350" y="6858000"/>
                </a:cubicBezTo>
                <a:cubicBezTo>
                  <a:pt x="4866216" y="6891867"/>
                  <a:pt x="4900083" y="6923617"/>
                  <a:pt x="4933950" y="6953250"/>
                </a:cubicBezTo>
                <a:cubicBezTo>
                  <a:pt x="4967816" y="6982884"/>
                  <a:pt x="5001683" y="6997700"/>
                  <a:pt x="5035550" y="6997700"/>
                </a:cubicBezTo>
                <a:cubicBezTo>
                  <a:pt x="5137150" y="6997700"/>
                  <a:pt x="5175250" y="7037917"/>
                  <a:pt x="5149850" y="7118350"/>
                </a:cubicBezTo>
                <a:cubicBezTo>
                  <a:pt x="5124450" y="7198784"/>
                  <a:pt x="5060950" y="7272867"/>
                  <a:pt x="4959350" y="7340600"/>
                </a:cubicBezTo>
                <a:cubicBezTo>
                  <a:pt x="4756150" y="7476067"/>
                  <a:pt x="4572000" y="7543800"/>
                  <a:pt x="4406900" y="7543800"/>
                </a:cubicBezTo>
                <a:cubicBezTo>
                  <a:pt x="4241800" y="7543800"/>
                  <a:pt x="4091516" y="7476067"/>
                  <a:pt x="3956050" y="7340600"/>
                </a:cubicBezTo>
                <a:cubicBezTo>
                  <a:pt x="3820583" y="7196667"/>
                  <a:pt x="3735916" y="7035800"/>
                  <a:pt x="3702050" y="6858000"/>
                </a:cubicBezTo>
                <a:cubicBezTo>
                  <a:pt x="3668183" y="6680200"/>
                  <a:pt x="3685116" y="6455834"/>
                  <a:pt x="3752850" y="6184900"/>
                </a:cubicBezTo>
                <a:cubicBezTo>
                  <a:pt x="3786716" y="5812367"/>
                  <a:pt x="3805766" y="5539317"/>
                  <a:pt x="3810000" y="5365750"/>
                </a:cubicBezTo>
                <a:cubicBezTo>
                  <a:pt x="3814233" y="5192184"/>
                  <a:pt x="3769783" y="5105400"/>
                  <a:pt x="3676650" y="5105400"/>
                </a:cubicBezTo>
                <a:cubicBezTo>
                  <a:pt x="3591983" y="5105400"/>
                  <a:pt x="3443816" y="5162550"/>
                  <a:pt x="3232150" y="5276850"/>
                </a:cubicBezTo>
                <a:cubicBezTo>
                  <a:pt x="3020483" y="5391150"/>
                  <a:pt x="2783416" y="5545667"/>
                  <a:pt x="2520950" y="5740400"/>
                </a:cubicBezTo>
                <a:cubicBezTo>
                  <a:pt x="2258483" y="5935134"/>
                  <a:pt x="2000250" y="6151034"/>
                  <a:pt x="1746250" y="6388100"/>
                </a:cubicBezTo>
                <a:cubicBezTo>
                  <a:pt x="1492250" y="6625167"/>
                  <a:pt x="1280583" y="6870700"/>
                  <a:pt x="1111250" y="7124700"/>
                </a:cubicBezTo>
                <a:cubicBezTo>
                  <a:pt x="1009650" y="7251700"/>
                  <a:pt x="912283" y="7363884"/>
                  <a:pt x="819150" y="7461250"/>
                </a:cubicBezTo>
                <a:cubicBezTo>
                  <a:pt x="726016" y="7558617"/>
                  <a:pt x="632883" y="7611534"/>
                  <a:pt x="539750" y="7620000"/>
                </a:cubicBezTo>
                <a:close/>
                <a:moveTo>
                  <a:pt x="-501650" y="8305800"/>
                </a:moveTo>
              </a:path>
            </a:pathLst>
          </a:custGeom>
          <a:solidFill>
            <a:srgbClr val="FFFFFF">
              <a:alpha val="100000"/>
            </a:srgbClr>
          </a:solidFill>
          <a:ln w="36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59" name="Freeform 4859"/>
          <p:cNvSpPr/>
          <p:nvPr/>
        </p:nvSpPr>
        <p:spPr>
          <a:xfrm rot="0" flipH="0" flipV="0">
            <a:off x="3454202" y="5470640"/>
            <a:ext cx="64329" cy="187341"/>
          </a:xfrm>
          <a:custGeom>
            <a:pathLst>
              <a:path w="2218266" h="6460067">
                <a:moveTo>
                  <a:pt x="482600" y="6451600"/>
                </a:moveTo>
                <a:cubicBezTo>
                  <a:pt x="355600" y="6434667"/>
                  <a:pt x="247650" y="6343650"/>
                  <a:pt x="158750" y="6178550"/>
                </a:cubicBezTo>
                <a:cubicBezTo>
                  <a:pt x="69850" y="6013450"/>
                  <a:pt x="16933" y="5863167"/>
                  <a:pt x="0" y="5727700"/>
                </a:cubicBezTo>
                <a:cubicBezTo>
                  <a:pt x="8466" y="5659967"/>
                  <a:pt x="19050" y="5562600"/>
                  <a:pt x="31750" y="5435600"/>
                </a:cubicBezTo>
                <a:cubicBezTo>
                  <a:pt x="44450" y="5308600"/>
                  <a:pt x="59266" y="5177367"/>
                  <a:pt x="76200" y="5041900"/>
                </a:cubicBezTo>
                <a:cubicBezTo>
                  <a:pt x="110066" y="4881034"/>
                  <a:pt x="156633" y="4684184"/>
                  <a:pt x="215900" y="4451350"/>
                </a:cubicBezTo>
                <a:cubicBezTo>
                  <a:pt x="275166" y="4218517"/>
                  <a:pt x="336550" y="3983567"/>
                  <a:pt x="400050" y="3746500"/>
                </a:cubicBezTo>
                <a:cubicBezTo>
                  <a:pt x="463550" y="3509434"/>
                  <a:pt x="520700" y="3306234"/>
                  <a:pt x="571500" y="3136900"/>
                </a:cubicBezTo>
                <a:cubicBezTo>
                  <a:pt x="622300" y="2967567"/>
                  <a:pt x="656166" y="2865967"/>
                  <a:pt x="673100" y="2832100"/>
                </a:cubicBezTo>
                <a:cubicBezTo>
                  <a:pt x="715433" y="2764367"/>
                  <a:pt x="783166" y="2747434"/>
                  <a:pt x="876300" y="2781300"/>
                </a:cubicBezTo>
                <a:cubicBezTo>
                  <a:pt x="969433" y="2815167"/>
                  <a:pt x="1045633" y="2865967"/>
                  <a:pt x="1104900" y="2933700"/>
                </a:cubicBezTo>
                <a:cubicBezTo>
                  <a:pt x="1155700" y="3001434"/>
                  <a:pt x="1187450" y="3081867"/>
                  <a:pt x="1200150" y="3175000"/>
                </a:cubicBezTo>
                <a:cubicBezTo>
                  <a:pt x="1212850" y="3268134"/>
                  <a:pt x="1200150" y="3403600"/>
                  <a:pt x="1162050" y="3581400"/>
                </a:cubicBezTo>
                <a:cubicBezTo>
                  <a:pt x="1123950" y="3759200"/>
                  <a:pt x="1054100" y="4021667"/>
                  <a:pt x="952500" y="4368800"/>
                </a:cubicBezTo>
                <a:cubicBezTo>
                  <a:pt x="859366" y="4707467"/>
                  <a:pt x="789516" y="4980517"/>
                  <a:pt x="742950" y="5187950"/>
                </a:cubicBezTo>
                <a:cubicBezTo>
                  <a:pt x="696383" y="5395384"/>
                  <a:pt x="677333" y="5613400"/>
                  <a:pt x="685800" y="5842000"/>
                </a:cubicBezTo>
                <a:cubicBezTo>
                  <a:pt x="651933" y="6129867"/>
                  <a:pt x="626533" y="6305550"/>
                  <a:pt x="609600" y="6369050"/>
                </a:cubicBezTo>
                <a:cubicBezTo>
                  <a:pt x="592666" y="6432550"/>
                  <a:pt x="550333" y="6460067"/>
                  <a:pt x="482600" y="6451600"/>
                </a:cubicBezTo>
                <a:close/>
                <a:moveTo>
                  <a:pt x="-1028700" y="6845300"/>
                </a:moveTo>
                <a:moveTo>
                  <a:pt x="1943100" y="1384300"/>
                </a:moveTo>
                <a:cubicBezTo>
                  <a:pt x="1909233" y="1409700"/>
                  <a:pt x="1877483" y="1420284"/>
                  <a:pt x="1847850" y="1416050"/>
                </a:cubicBezTo>
                <a:cubicBezTo>
                  <a:pt x="1818216" y="1411817"/>
                  <a:pt x="1769533" y="1388534"/>
                  <a:pt x="1701800" y="1346200"/>
                </a:cubicBezTo>
                <a:cubicBezTo>
                  <a:pt x="1642533" y="1337734"/>
                  <a:pt x="1568450" y="1297517"/>
                  <a:pt x="1479550" y="1225550"/>
                </a:cubicBezTo>
                <a:cubicBezTo>
                  <a:pt x="1390650" y="1153584"/>
                  <a:pt x="1314450" y="1077384"/>
                  <a:pt x="1250950" y="996950"/>
                </a:cubicBezTo>
                <a:cubicBezTo>
                  <a:pt x="1187450" y="916517"/>
                  <a:pt x="1155700" y="867834"/>
                  <a:pt x="1155700" y="850900"/>
                </a:cubicBezTo>
                <a:cubicBezTo>
                  <a:pt x="1147233" y="766234"/>
                  <a:pt x="1153583" y="658284"/>
                  <a:pt x="1174750" y="527050"/>
                </a:cubicBezTo>
                <a:cubicBezTo>
                  <a:pt x="1195916" y="395817"/>
                  <a:pt x="1240366" y="277284"/>
                  <a:pt x="1308100" y="171450"/>
                </a:cubicBezTo>
                <a:cubicBezTo>
                  <a:pt x="1375833" y="65617"/>
                  <a:pt x="1473200" y="8467"/>
                  <a:pt x="1600200" y="0"/>
                </a:cubicBezTo>
                <a:cubicBezTo>
                  <a:pt x="1634066" y="0"/>
                  <a:pt x="1663700" y="4234"/>
                  <a:pt x="1689100" y="12700"/>
                </a:cubicBezTo>
                <a:cubicBezTo>
                  <a:pt x="1714500" y="21167"/>
                  <a:pt x="1790700" y="50800"/>
                  <a:pt x="1917700" y="101600"/>
                </a:cubicBezTo>
                <a:cubicBezTo>
                  <a:pt x="1985433" y="228600"/>
                  <a:pt x="2053166" y="370417"/>
                  <a:pt x="2120900" y="527050"/>
                </a:cubicBezTo>
                <a:cubicBezTo>
                  <a:pt x="2188633" y="683684"/>
                  <a:pt x="2218266" y="836084"/>
                  <a:pt x="2209800" y="984250"/>
                </a:cubicBezTo>
                <a:cubicBezTo>
                  <a:pt x="2201333" y="1132417"/>
                  <a:pt x="2112433" y="1265767"/>
                  <a:pt x="1943100" y="1384300"/>
                </a:cubicBezTo>
                <a:close/>
                <a:moveTo>
                  <a:pt x="4038600" y="6845300"/>
                </a:moveTo>
              </a:path>
            </a:pathLst>
          </a:custGeom>
          <a:solidFill>
            <a:srgbClr val="FFFFFF">
              <a:alpha val="100000"/>
            </a:srgbClr>
          </a:solidFill>
          <a:ln w="36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60" name="Freeform 4860"/>
          <p:cNvSpPr/>
          <p:nvPr/>
        </p:nvSpPr>
        <p:spPr>
          <a:xfrm rot="0" flipH="0" flipV="0">
            <a:off x="3529704" y="5535154"/>
            <a:ext cx="119022" cy="129580"/>
          </a:xfrm>
          <a:custGeom>
            <a:pathLst>
              <a:path w="4104216" h="4468283">
                <a:moveTo>
                  <a:pt x="3556000" y="4468283"/>
                </a:moveTo>
                <a:cubicBezTo>
                  <a:pt x="3471333" y="4468283"/>
                  <a:pt x="3384550" y="4421717"/>
                  <a:pt x="3295650" y="4328583"/>
                </a:cubicBezTo>
                <a:cubicBezTo>
                  <a:pt x="3206750" y="4235450"/>
                  <a:pt x="3130550" y="4119033"/>
                  <a:pt x="3067050" y="3979333"/>
                </a:cubicBezTo>
                <a:cubicBezTo>
                  <a:pt x="3003550" y="3839633"/>
                  <a:pt x="2971800" y="3706283"/>
                  <a:pt x="2971800" y="3579283"/>
                </a:cubicBezTo>
                <a:cubicBezTo>
                  <a:pt x="2971800" y="3452283"/>
                  <a:pt x="3003550" y="3215217"/>
                  <a:pt x="3067050" y="2868083"/>
                </a:cubicBezTo>
                <a:cubicBezTo>
                  <a:pt x="3130550" y="2520950"/>
                  <a:pt x="3208866" y="2169583"/>
                  <a:pt x="3302000" y="1813983"/>
                </a:cubicBezTo>
                <a:cubicBezTo>
                  <a:pt x="3369733" y="1593850"/>
                  <a:pt x="3390900" y="1466850"/>
                  <a:pt x="3365500" y="1432983"/>
                </a:cubicBezTo>
                <a:cubicBezTo>
                  <a:pt x="3340100" y="1399117"/>
                  <a:pt x="3225800" y="1445683"/>
                  <a:pt x="3022600" y="1572683"/>
                </a:cubicBezTo>
                <a:cubicBezTo>
                  <a:pt x="2904066" y="1631950"/>
                  <a:pt x="2798233" y="1693333"/>
                  <a:pt x="2705100" y="1756833"/>
                </a:cubicBezTo>
                <a:cubicBezTo>
                  <a:pt x="2611966" y="1820333"/>
                  <a:pt x="2531533" y="1890183"/>
                  <a:pt x="2463800" y="1966383"/>
                </a:cubicBezTo>
                <a:cubicBezTo>
                  <a:pt x="2421466" y="2000250"/>
                  <a:pt x="2357966" y="2055283"/>
                  <a:pt x="2273300" y="2131483"/>
                </a:cubicBezTo>
                <a:cubicBezTo>
                  <a:pt x="2188633" y="2207683"/>
                  <a:pt x="2099733" y="2279650"/>
                  <a:pt x="2006600" y="2347383"/>
                </a:cubicBezTo>
                <a:cubicBezTo>
                  <a:pt x="1896533" y="2432050"/>
                  <a:pt x="1756833" y="2550583"/>
                  <a:pt x="1587500" y="2702983"/>
                </a:cubicBezTo>
                <a:cubicBezTo>
                  <a:pt x="1418166" y="2855383"/>
                  <a:pt x="1250950" y="3007783"/>
                  <a:pt x="1085850" y="3160183"/>
                </a:cubicBezTo>
                <a:cubicBezTo>
                  <a:pt x="920750" y="3312583"/>
                  <a:pt x="795866" y="3431117"/>
                  <a:pt x="711200" y="3515783"/>
                </a:cubicBezTo>
                <a:cubicBezTo>
                  <a:pt x="694266" y="3549650"/>
                  <a:pt x="668866" y="3579283"/>
                  <a:pt x="635000" y="3604683"/>
                </a:cubicBezTo>
                <a:cubicBezTo>
                  <a:pt x="601133" y="3630083"/>
                  <a:pt x="563033" y="3644900"/>
                  <a:pt x="520700" y="3649133"/>
                </a:cubicBezTo>
                <a:cubicBezTo>
                  <a:pt x="478366" y="3653367"/>
                  <a:pt x="431800" y="3647017"/>
                  <a:pt x="381000" y="3630083"/>
                </a:cubicBezTo>
                <a:cubicBezTo>
                  <a:pt x="287866" y="3604683"/>
                  <a:pt x="201083" y="3549650"/>
                  <a:pt x="120650" y="3464983"/>
                </a:cubicBezTo>
                <a:cubicBezTo>
                  <a:pt x="40216" y="3380317"/>
                  <a:pt x="0" y="3282950"/>
                  <a:pt x="0" y="3172883"/>
                </a:cubicBezTo>
                <a:cubicBezTo>
                  <a:pt x="0" y="3088217"/>
                  <a:pt x="33866" y="2942167"/>
                  <a:pt x="101600" y="2734733"/>
                </a:cubicBezTo>
                <a:cubicBezTo>
                  <a:pt x="169333" y="2527300"/>
                  <a:pt x="260350" y="2275417"/>
                  <a:pt x="374650" y="1979083"/>
                </a:cubicBezTo>
                <a:cubicBezTo>
                  <a:pt x="488950" y="1682750"/>
                  <a:pt x="622300" y="1369483"/>
                  <a:pt x="774700" y="1039283"/>
                </a:cubicBezTo>
                <a:cubicBezTo>
                  <a:pt x="800100" y="996950"/>
                  <a:pt x="821266" y="944033"/>
                  <a:pt x="838200" y="880533"/>
                </a:cubicBezTo>
                <a:cubicBezTo>
                  <a:pt x="855133" y="817033"/>
                  <a:pt x="869950" y="747183"/>
                  <a:pt x="882650" y="670983"/>
                </a:cubicBezTo>
                <a:cubicBezTo>
                  <a:pt x="895350" y="594783"/>
                  <a:pt x="901700" y="522817"/>
                  <a:pt x="901700" y="455083"/>
                </a:cubicBezTo>
                <a:cubicBezTo>
                  <a:pt x="901700" y="412750"/>
                  <a:pt x="908050" y="368300"/>
                  <a:pt x="920750" y="321733"/>
                </a:cubicBezTo>
                <a:cubicBezTo>
                  <a:pt x="933450" y="275167"/>
                  <a:pt x="950383" y="228600"/>
                  <a:pt x="971550" y="182033"/>
                </a:cubicBezTo>
                <a:cubicBezTo>
                  <a:pt x="992716" y="135467"/>
                  <a:pt x="1011766" y="103717"/>
                  <a:pt x="1028700" y="86783"/>
                </a:cubicBezTo>
                <a:cubicBezTo>
                  <a:pt x="1062566" y="19050"/>
                  <a:pt x="1121833" y="0"/>
                  <a:pt x="1206500" y="29633"/>
                </a:cubicBezTo>
                <a:cubicBezTo>
                  <a:pt x="1291166" y="59267"/>
                  <a:pt x="1363133" y="120650"/>
                  <a:pt x="1422400" y="213783"/>
                </a:cubicBezTo>
                <a:cubicBezTo>
                  <a:pt x="1549400" y="332317"/>
                  <a:pt x="1615016" y="480483"/>
                  <a:pt x="1619250" y="658283"/>
                </a:cubicBezTo>
                <a:cubicBezTo>
                  <a:pt x="1623483" y="836083"/>
                  <a:pt x="1579033" y="1056217"/>
                  <a:pt x="1485900" y="1318683"/>
                </a:cubicBezTo>
                <a:cubicBezTo>
                  <a:pt x="1452033" y="1377950"/>
                  <a:pt x="1424516" y="1435100"/>
                  <a:pt x="1403350" y="1490133"/>
                </a:cubicBezTo>
                <a:cubicBezTo>
                  <a:pt x="1382183" y="1545167"/>
                  <a:pt x="1363133" y="1591733"/>
                  <a:pt x="1346200" y="1629833"/>
                </a:cubicBezTo>
                <a:cubicBezTo>
                  <a:pt x="1329266" y="1667933"/>
                  <a:pt x="1316566" y="1697567"/>
                  <a:pt x="1308100" y="1718733"/>
                </a:cubicBezTo>
                <a:cubicBezTo>
                  <a:pt x="1299633" y="1739900"/>
                  <a:pt x="1295400" y="1750483"/>
                  <a:pt x="1295400" y="1750483"/>
                </a:cubicBezTo>
                <a:cubicBezTo>
                  <a:pt x="1329266" y="1750483"/>
                  <a:pt x="1405466" y="1712383"/>
                  <a:pt x="1524000" y="1636183"/>
                </a:cubicBezTo>
                <a:cubicBezTo>
                  <a:pt x="1642533" y="1559983"/>
                  <a:pt x="1782233" y="1475317"/>
                  <a:pt x="1943100" y="1382183"/>
                </a:cubicBezTo>
                <a:cubicBezTo>
                  <a:pt x="2070100" y="1289050"/>
                  <a:pt x="2182283" y="1202267"/>
                  <a:pt x="2279650" y="1121833"/>
                </a:cubicBezTo>
                <a:cubicBezTo>
                  <a:pt x="2377016" y="1041400"/>
                  <a:pt x="2459566" y="977900"/>
                  <a:pt x="2527300" y="931333"/>
                </a:cubicBezTo>
                <a:cubicBezTo>
                  <a:pt x="2595033" y="884767"/>
                  <a:pt x="2637366" y="861483"/>
                  <a:pt x="2654300" y="861483"/>
                </a:cubicBezTo>
                <a:cubicBezTo>
                  <a:pt x="2688166" y="861483"/>
                  <a:pt x="2730500" y="848783"/>
                  <a:pt x="2781300" y="823383"/>
                </a:cubicBezTo>
                <a:cubicBezTo>
                  <a:pt x="2832100" y="797983"/>
                  <a:pt x="2874433" y="768350"/>
                  <a:pt x="2908300" y="734483"/>
                </a:cubicBezTo>
                <a:cubicBezTo>
                  <a:pt x="2942166" y="700617"/>
                  <a:pt x="2969683" y="681567"/>
                  <a:pt x="2990850" y="677333"/>
                </a:cubicBezTo>
                <a:cubicBezTo>
                  <a:pt x="3012016" y="673100"/>
                  <a:pt x="3022600" y="670983"/>
                  <a:pt x="3022600" y="670983"/>
                </a:cubicBezTo>
                <a:cubicBezTo>
                  <a:pt x="3022600" y="670983"/>
                  <a:pt x="3039533" y="668867"/>
                  <a:pt x="3073400" y="664633"/>
                </a:cubicBezTo>
                <a:cubicBezTo>
                  <a:pt x="3107266" y="660400"/>
                  <a:pt x="3141133" y="641350"/>
                  <a:pt x="3175000" y="607483"/>
                </a:cubicBezTo>
                <a:cubicBezTo>
                  <a:pt x="3242733" y="556683"/>
                  <a:pt x="3331633" y="541867"/>
                  <a:pt x="3441700" y="563033"/>
                </a:cubicBezTo>
                <a:cubicBezTo>
                  <a:pt x="3551766" y="584200"/>
                  <a:pt x="3653366" y="628650"/>
                  <a:pt x="3746500" y="696383"/>
                </a:cubicBezTo>
                <a:cubicBezTo>
                  <a:pt x="3839633" y="764117"/>
                  <a:pt x="3886200" y="840317"/>
                  <a:pt x="3886200" y="924983"/>
                </a:cubicBezTo>
                <a:cubicBezTo>
                  <a:pt x="3886200" y="958850"/>
                  <a:pt x="3896783" y="986367"/>
                  <a:pt x="3917950" y="1007533"/>
                </a:cubicBezTo>
                <a:cubicBezTo>
                  <a:pt x="3939116" y="1028700"/>
                  <a:pt x="3949700" y="1039283"/>
                  <a:pt x="3949700" y="1039283"/>
                </a:cubicBezTo>
                <a:cubicBezTo>
                  <a:pt x="4017433" y="1039283"/>
                  <a:pt x="4061883" y="1145117"/>
                  <a:pt x="4083050" y="1356783"/>
                </a:cubicBezTo>
                <a:cubicBezTo>
                  <a:pt x="4104216" y="1568450"/>
                  <a:pt x="4080933" y="1771650"/>
                  <a:pt x="4013200" y="1966383"/>
                </a:cubicBezTo>
                <a:cubicBezTo>
                  <a:pt x="4013200" y="2093383"/>
                  <a:pt x="3989916" y="2245783"/>
                  <a:pt x="3943350" y="2423583"/>
                </a:cubicBezTo>
                <a:cubicBezTo>
                  <a:pt x="3896783" y="2601383"/>
                  <a:pt x="3856566" y="2770717"/>
                  <a:pt x="3822700" y="2931583"/>
                </a:cubicBezTo>
                <a:cubicBezTo>
                  <a:pt x="3754966" y="3143250"/>
                  <a:pt x="3708400" y="3329517"/>
                  <a:pt x="3683000" y="3490383"/>
                </a:cubicBezTo>
                <a:cubicBezTo>
                  <a:pt x="3657600" y="3651250"/>
                  <a:pt x="3653366" y="3786717"/>
                  <a:pt x="3670300" y="3896783"/>
                </a:cubicBezTo>
                <a:cubicBezTo>
                  <a:pt x="3687233" y="4006850"/>
                  <a:pt x="3716866" y="4095750"/>
                  <a:pt x="3759200" y="4163483"/>
                </a:cubicBezTo>
                <a:cubicBezTo>
                  <a:pt x="3793066" y="4222750"/>
                  <a:pt x="3793066" y="4288367"/>
                  <a:pt x="3759200" y="4360333"/>
                </a:cubicBezTo>
                <a:cubicBezTo>
                  <a:pt x="3725333" y="4432300"/>
                  <a:pt x="3657600" y="4468283"/>
                  <a:pt x="3556000" y="4468283"/>
                </a:cubicBezTo>
                <a:close/>
                <a:moveTo>
                  <a:pt x="-1498600" y="4620683"/>
                </a:moveTo>
              </a:path>
            </a:pathLst>
          </a:custGeom>
          <a:solidFill>
            <a:srgbClr val="FFFFFF">
              <a:alpha val="100000"/>
            </a:srgbClr>
          </a:solidFill>
          <a:ln w="36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61" name="Freeform 4861"/>
          <p:cNvSpPr/>
          <p:nvPr/>
        </p:nvSpPr>
        <p:spPr>
          <a:xfrm rot="0" flipH="0" flipV="0">
            <a:off x="3780946" y="5443754"/>
            <a:ext cx="121661" cy="243814"/>
          </a:xfrm>
          <a:custGeom>
            <a:pathLst>
              <a:path w="4195234" h="8407400">
                <a:moveTo>
                  <a:pt x="886884" y="8407400"/>
                </a:moveTo>
                <a:cubicBezTo>
                  <a:pt x="607484" y="8365066"/>
                  <a:pt x="419100" y="8261350"/>
                  <a:pt x="321734" y="8096250"/>
                </a:cubicBezTo>
                <a:cubicBezTo>
                  <a:pt x="224367" y="7931150"/>
                  <a:pt x="201084" y="7679267"/>
                  <a:pt x="251884" y="7340600"/>
                </a:cubicBezTo>
                <a:cubicBezTo>
                  <a:pt x="302684" y="7179734"/>
                  <a:pt x="334434" y="7033684"/>
                  <a:pt x="347134" y="6902450"/>
                </a:cubicBezTo>
                <a:cubicBezTo>
                  <a:pt x="359834" y="6771217"/>
                  <a:pt x="395817" y="6688667"/>
                  <a:pt x="455084" y="6654800"/>
                </a:cubicBezTo>
                <a:cubicBezTo>
                  <a:pt x="455084" y="6654800"/>
                  <a:pt x="461434" y="6642100"/>
                  <a:pt x="474134" y="6616700"/>
                </a:cubicBezTo>
                <a:cubicBezTo>
                  <a:pt x="486834" y="6591300"/>
                  <a:pt x="480484" y="6565900"/>
                  <a:pt x="455084" y="6540500"/>
                </a:cubicBezTo>
                <a:cubicBezTo>
                  <a:pt x="455084" y="6430434"/>
                  <a:pt x="493184" y="6278034"/>
                  <a:pt x="569384" y="6083300"/>
                </a:cubicBezTo>
                <a:cubicBezTo>
                  <a:pt x="586317" y="6032500"/>
                  <a:pt x="609600" y="5971117"/>
                  <a:pt x="639234" y="5899150"/>
                </a:cubicBezTo>
                <a:cubicBezTo>
                  <a:pt x="668867" y="5827184"/>
                  <a:pt x="683684" y="5791200"/>
                  <a:pt x="683684" y="5791200"/>
                </a:cubicBezTo>
                <a:cubicBezTo>
                  <a:pt x="641350" y="5723467"/>
                  <a:pt x="641350" y="5668434"/>
                  <a:pt x="683684" y="5626100"/>
                </a:cubicBezTo>
                <a:cubicBezTo>
                  <a:pt x="726017" y="5583767"/>
                  <a:pt x="770467" y="5543550"/>
                  <a:pt x="817034" y="5505450"/>
                </a:cubicBezTo>
                <a:cubicBezTo>
                  <a:pt x="863600" y="5467350"/>
                  <a:pt x="865717" y="5422900"/>
                  <a:pt x="823384" y="5372100"/>
                </a:cubicBezTo>
                <a:cubicBezTo>
                  <a:pt x="806450" y="5338234"/>
                  <a:pt x="827617" y="5259917"/>
                  <a:pt x="886884" y="5137150"/>
                </a:cubicBezTo>
                <a:cubicBezTo>
                  <a:pt x="946150" y="5014384"/>
                  <a:pt x="1013884" y="4885267"/>
                  <a:pt x="1090084" y="4749800"/>
                </a:cubicBezTo>
                <a:cubicBezTo>
                  <a:pt x="1166284" y="4614334"/>
                  <a:pt x="1217084" y="4508500"/>
                  <a:pt x="1242484" y="4432300"/>
                </a:cubicBezTo>
                <a:cubicBezTo>
                  <a:pt x="1242484" y="4415367"/>
                  <a:pt x="1263650" y="4356100"/>
                  <a:pt x="1305984" y="4254500"/>
                </a:cubicBezTo>
                <a:cubicBezTo>
                  <a:pt x="1348317" y="4152900"/>
                  <a:pt x="1399117" y="4034367"/>
                  <a:pt x="1458384" y="3898900"/>
                </a:cubicBezTo>
                <a:cubicBezTo>
                  <a:pt x="1517650" y="3763434"/>
                  <a:pt x="1574800" y="3640667"/>
                  <a:pt x="1629834" y="3530600"/>
                </a:cubicBezTo>
                <a:cubicBezTo>
                  <a:pt x="1684867" y="3420534"/>
                  <a:pt x="1720850" y="3348567"/>
                  <a:pt x="1737784" y="3314700"/>
                </a:cubicBezTo>
                <a:cubicBezTo>
                  <a:pt x="1822450" y="3272367"/>
                  <a:pt x="1788584" y="3242734"/>
                  <a:pt x="1636184" y="3225800"/>
                </a:cubicBezTo>
                <a:cubicBezTo>
                  <a:pt x="1483784" y="3208867"/>
                  <a:pt x="1322917" y="3204634"/>
                  <a:pt x="1153584" y="3213100"/>
                </a:cubicBezTo>
                <a:cubicBezTo>
                  <a:pt x="891117" y="3204634"/>
                  <a:pt x="681567" y="3191934"/>
                  <a:pt x="524934" y="3175000"/>
                </a:cubicBezTo>
                <a:cubicBezTo>
                  <a:pt x="368300" y="3158067"/>
                  <a:pt x="239184" y="3119967"/>
                  <a:pt x="137584" y="3060700"/>
                </a:cubicBezTo>
                <a:cubicBezTo>
                  <a:pt x="35984" y="2942167"/>
                  <a:pt x="0" y="2855384"/>
                  <a:pt x="29634" y="2800350"/>
                </a:cubicBezTo>
                <a:cubicBezTo>
                  <a:pt x="59267" y="2745317"/>
                  <a:pt x="158750" y="2713567"/>
                  <a:pt x="328084" y="2705100"/>
                </a:cubicBezTo>
                <a:cubicBezTo>
                  <a:pt x="438150" y="2696634"/>
                  <a:pt x="524934" y="2692400"/>
                  <a:pt x="588434" y="2692400"/>
                </a:cubicBezTo>
                <a:cubicBezTo>
                  <a:pt x="651934" y="2692400"/>
                  <a:pt x="736600" y="2686050"/>
                  <a:pt x="842434" y="2673350"/>
                </a:cubicBezTo>
                <a:cubicBezTo>
                  <a:pt x="948267" y="2660650"/>
                  <a:pt x="1115484" y="2641600"/>
                  <a:pt x="1344084" y="2616200"/>
                </a:cubicBezTo>
                <a:lnTo>
                  <a:pt x="1991784" y="2565400"/>
                </a:lnTo>
                <a:lnTo>
                  <a:pt x="2029884" y="2349500"/>
                </a:lnTo>
                <a:cubicBezTo>
                  <a:pt x="2097617" y="2239434"/>
                  <a:pt x="2154767" y="2139950"/>
                  <a:pt x="2201334" y="2051050"/>
                </a:cubicBezTo>
                <a:cubicBezTo>
                  <a:pt x="2247900" y="1962150"/>
                  <a:pt x="2288117" y="1871134"/>
                  <a:pt x="2321984" y="1778000"/>
                </a:cubicBezTo>
                <a:cubicBezTo>
                  <a:pt x="2355850" y="1684867"/>
                  <a:pt x="2381250" y="1587500"/>
                  <a:pt x="2398184" y="1485900"/>
                </a:cubicBezTo>
                <a:cubicBezTo>
                  <a:pt x="2398184" y="1485900"/>
                  <a:pt x="2436284" y="1416050"/>
                  <a:pt x="2512484" y="1276350"/>
                </a:cubicBezTo>
                <a:cubicBezTo>
                  <a:pt x="2588684" y="1136650"/>
                  <a:pt x="2635250" y="990600"/>
                  <a:pt x="2652184" y="838200"/>
                </a:cubicBezTo>
                <a:cubicBezTo>
                  <a:pt x="2753784" y="668867"/>
                  <a:pt x="2842684" y="514350"/>
                  <a:pt x="2918884" y="374650"/>
                </a:cubicBezTo>
                <a:cubicBezTo>
                  <a:pt x="2995084" y="234950"/>
                  <a:pt x="3041650" y="148167"/>
                  <a:pt x="3058584" y="114300"/>
                </a:cubicBezTo>
                <a:cubicBezTo>
                  <a:pt x="3151717" y="38100"/>
                  <a:pt x="3217334" y="0"/>
                  <a:pt x="3255434" y="0"/>
                </a:cubicBezTo>
                <a:cubicBezTo>
                  <a:pt x="3293534" y="0"/>
                  <a:pt x="3376084" y="42334"/>
                  <a:pt x="3503084" y="127000"/>
                </a:cubicBezTo>
                <a:cubicBezTo>
                  <a:pt x="3579284" y="169334"/>
                  <a:pt x="3647017" y="220134"/>
                  <a:pt x="3706284" y="279400"/>
                </a:cubicBezTo>
                <a:cubicBezTo>
                  <a:pt x="3765550" y="338667"/>
                  <a:pt x="3803650" y="400050"/>
                  <a:pt x="3820584" y="463550"/>
                </a:cubicBezTo>
                <a:cubicBezTo>
                  <a:pt x="3837517" y="527050"/>
                  <a:pt x="3812117" y="588434"/>
                  <a:pt x="3744384" y="647700"/>
                </a:cubicBezTo>
                <a:cubicBezTo>
                  <a:pt x="3727450" y="681567"/>
                  <a:pt x="3702050" y="742950"/>
                  <a:pt x="3668184" y="831850"/>
                </a:cubicBezTo>
                <a:cubicBezTo>
                  <a:pt x="3634317" y="920750"/>
                  <a:pt x="3608917" y="994834"/>
                  <a:pt x="3591984" y="1054100"/>
                </a:cubicBezTo>
                <a:cubicBezTo>
                  <a:pt x="3541184" y="1113367"/>
                  <a:pt x="3479800" y="1208617"/>
                  <a:pt x="3407834" y="1339850"/>
                </a:cubicBezTo>
                <a:cubicBezTo>
                  <a:pt x="3335867" y="1471084"/>
                  <a:pt x="3287184" y="1604434"/>
                  <a:pt x="3261784" y="1739900"/>
                </a:cubicBezTo>
                <a:cubicBezTo>
                  <a:pt x="3194050" y="1883834"/>
                  <a:pt x="3130550" y="2012950"/>
                  <a:pt x="3071284" y="2127250"/>
                </a:cubicBezTo>
                <a:cubicBezTo>
                  <a:pt x="3012017" y="2241550"/>
                  <a:pt x="2965450" y="2298700"/>
                  <a:pt x="2931584" y="2298700"/>
                </a:cubicBezTo>
                <a:cubicBezTo>
                  <a:pt x="2948517" y="2383367"/>
                  <a:pt x="2999317" y="2423584"/>
                  <a:pt x="3083984" y="2419350"/>
                </a:cubicBezTo>
                <a:cubicBezTo>
                  <a:pt x="3168650" y="2415117"/>
                  <a:pt x="3308350" y="2408767"/>
                  <a:pt x="3503084" y="2400300"/>
                </a:cubicBezTo>
                <a:cubicBezTo>
                  <a:pt x="3663950" y="2383367"/>
                  <a:pt x="3776134" y="2364317"/>
                  <a:pt x="3839634" y="2343150"/>
                </a:cubicBezTo>
                <a:cubicBezTo>
                  <a:pt x="3903134" y="2321984"/>
                  <a:pt x="3977217" y="2332567"/>
                  <a:pt x="4061884" y="2374900"/>
                </a:cubicBezTo>
                <a:cubicBezTo>
                  <a:pt x="4104217" y="2434167"/>
                  <a:pt x="4138084" y="2501900"/>
                  <a:pt x="4163484" y="2578100"/>
                </a:cubicBezTo>
                <a:cubicBezTo>
                  <a:pt x="4188884" y="2654300"/>
                  <a:pt x="4195234" y="2724150"/>
                  <a:pt x="4182534" y="2787650"/>
                </a:cubicBezTo>
                <a:cubicBezTo>
                  <a:pt x="4169834" y="2851150"/>
                  <a:pt x="4133850" y="2895600"/>
                  <a:pt x="4074584" y="2921000"/>
                </a:cubicBezTo>
                <a:cubicBezTo>
                  <a:pt x="4032250" y="2921000"/>
                  <a:pt x="3945467" y="2944284"/>
                  <a:pt x="3814234" y="2990850"/>
                </a:cubicBezTo>
                <a:cubicBezTo>
                  <a:pt x="3683000" y="3037417"/>
                  <a:pt x="3520017" y="3064934"/>
                  <a:pt x="3325284" y="3073400"/>
                </a:cubicBezTo>
                <a:lnTo>
                  <a:pt x="2652184" y="3136900"/>
                </a:lnTo>
                <a:lnTo>
                  <a:pt x="2436284" y="3568700"/>
                </a:lnTo>
                <a:cubicBezTo>
                  <a:pt x="2377017" y="3678767"/>
                  <a:pt x="2326217" y="3778250"/>
                  <a:pt x="2283884" y="3867150"/>
                </a:cubicBezTo>
                <a:cubicBezTo>
                  <a:pt x="2241550" y="3956050"/>
                  <a:pt x="2211917" y="4008967"/>
                  <a:pt x="2194984" y="4025900"/>
                </a:cubicBezTo>
                <a:cubicBezTo>
                  <a:pt x="2194984" y="4076700"/>
                  <a:pt x="2167467" y="4152900"/>
                  <a:pt x="2112434" y="4254500"/>
                </a:cubicBezTo>
                <a:cubicBezTo>
                  <a:pt x="2057400" y="4356100"/>
                  <a:pt x="2000250" y="4466167"/>
                  <a:pt x="1940984" y="4584700"/>
                </a:cubicBezTo>
                <a:cubicBezTo>
                  <a:pt x="1890184" y="4728634"/>
                  <a:pt x="1833034" y="4859867"/>
                  <a:pt x="1769534" y="4978400"/>
                </a:cubicBezTo>
                <a:cubicBezTo>
                  <a:pt x="1706034" y="5096934"/>
                  <a:pt x="1674284" y="5156200"/>
                  <a:pt x="1674284" y="5156200"/>
                </a:cubicBezTo>
                <a:cubicBezTo>
                  <a:pt x="1640417" y="5156200"/>
                  <a:pt x="1623484" y="5181600"/>
                  <a:pt x="1623484" y="5232400"/>
                </a:cubicBezTo>
                <a:cubicBezTo>
                  <a:pt x="1665817" y="5334000"/>
                  <a:pt x="1653117" y="5410200"/>
                  <a:pt x="1585384" y="5461000"/>
                </a:cubicBezTo>
                <a:cubicBezTo>
                  <a:pt x="1543050" y="5486400"/>
                  <a:pt x="1507067" y="5522384"/>
                  <a:pt x="1477434" y="5568950"/>
                </a:cubicBezTo>
                <a:cubicBezTo>
                  <a:pt x="1447800" y="5615517"/>
                  <a:pt x="1432984" y="5638800"/>
                  <a:pt x="1432984" y="5638800"/>
                </a:cubicBezTo>
                <a:cubicBezTo>
                  <a:pt x="1466850" y="5672667"/>
                  <a:pt x="1473200" y="5715000"/>
                  <a:pt x="1452034" y="5765800"/>
                </a:cubicBezTo>
                <a:cubicBezTo>
                  <a:pt x="1430867" y="5816600"/>
                  <a:pt x="1403350" y="5871634"/>
                  <a:pt x="1369484" y="5930900"/>
                </a:cubicBezTo>
                <a:cubicBezTo>
                  <a:pt x="1369484" y="5998634"/>
                  <a:pt x="1350434" y="6096000"/>
                  <a:pt x="1312334" y="6223000"/>
                </a:cubicBezTo>
                <a:cubicBezTo>
                  <a:pt x="1274234" y="6350000"/>
                  <a:pt x="1234017" y="6468534"/>
                  <a:pt x="1191684" y="6578600"/>
                </a:cubicBezTo>
                <a:cubicBezTo>
                  <a:pt x="1200150" y="6731000"/>
                  <a:pt x="1208617" y="6828367"/>
                  <a:pt x="1217084" y="6870700"/>
                </a:cubicBezTo>
                <a:cubicBezTo>
                  <a:pt x="1225550" y="6913034"/>
                  <a:pt x="1246717" y="6929967"/>
                  <a:pt x="1280584" y="6921500"/>
                </a:cubicBezTo>
                <a:cubicBezTo>
                  <a:pt x="1322917" y="6929967"/>
                  <a:pt x="1361017" y="6929967"/>
                  <a:pt x="1394884" y="6921500"/>
                </a:cubicBezTo>
                <a:cubicBezTo>
                  <a:pt x="1428750" y="6913034"/>
                  <a:pt x="1462617" y="6908800"/>
                  <a:pt x="1496484" y="6908800"/>
                </a:cubicBezTo>
                <a:cubicBezTo>
                  <a:pt x="1615017" y="6858000"/>
                  <a:pt x="1551517" y="7154334"/>
                  <a:pt x="1305984" y="7797800"/>
                </a:cubicBezTo>
                <a:cubicBezTo>
                  <a:pt x="1170517" y="8009466"/>
                  <a:pt x="1077384" y="8163983"/>
                  <a:pt x="1026584" y="8261350"/>
                </a:cubicBezTo>
                <a:cubicBezTo>
                  <a:pt x="975784" y="8358716"/>
                  <a:pt x="929217" y="8407400"/>
                  <a:pt x="886884" y="8407400"/>
                </a:cubicBezTo>
                <a:close/>
                <a:moveTo>
                  <a:pt x="-2161116" y="7772400"/>
                </a:moveTo>
              </a:path>
            </a:pathLst>
          </a:custGeom>
          <a:solidFill>
            <a:srgbClr val="FFFFFF">
              <a:alpha val="100000"/>
            </a:srgbClr>
          </a:solidFill>
          <a:ln w="36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62" name="Freeform 4862"/>
          <p:cNvSpPr/>
          <p:nvPr/>
        </p:nvSpPr>
        <p:spPr>
          <a:xfrm rot="0" flipH="0" flipV="0">
            <a:off x="3889042" y="5470211"/>
            <a:ext cx="153335" cy="191086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36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63" name="Freeform 4863"/>
          <p:cNvSpPr/>
          <p:nvPr/>
        </p:nvSpPr>
        <p:spPr>
          <a:xfrm rot="0" flipH="0" flipV="0">
            <a:off x="4061959" y="5464441"/>
            <a:ext cx="109323" cy="203363"/>
          </a:xfrm>
          <a:custGeom>
            <a:pathLst>
              <a:path w="3769784" h="7012517">
                <a:moveTo>
                  <a:pt x="810684" y="6970183"/>
                </a:moveTo>
                <a:cubicBezTo>
                  <a:pt x="717550" y="6953250"/>
                  <a:pt x="622300" y="6904567"/>
                  <a:pt x="524934" y="6824133"/>
                </a:cubicBezTo>
                <a:cubicBezTo>
                  <a:pt x="427567" y="6743700"/>
                  <a:pt x="342900" y="6650567"/>
                  <a:pt x="270934" y="6544733"/>
                </a:cubicBezTo>
                <a:cubicBezTo>
                  <a:pt x="198967" y="6438900"/>
                  <a:pt x="150284" y="6343650"/>
                  <a:pt x="124884" y="6258983"/>
                </a:cubicBezTo>
                <a:cubicBezTo>
                  <a:pt x="124884" y="6242050"/>
                  <a:pt x="114300" y="6220883"/>
                  <a:pt x="93134" y="6195483"/>
                </a:cubicBezTo>
                <a:cubicBezTo>
                  <a:pt x="71967" y="6170083"/>
                  <a:pt x="61384" y="6157383"/>
                  <a:pt x="61384" y="6157383"/>
                </a:cubicBezTo>
                <a:cubicBezTo>
                  <a:pt x="27517" y="6131983"/>
                  <a:pt x="8467" y="6019800"/>
                  <a:pt x="4234" y="5820833"/>
                </a:cubicBezTo>
                <a:cubicBezTo>
                  <a:pt x="0" y="5621867"/>
                  <a:pt x="10584" y="5399617"/>
                  <a:pt x="35984" y="5154083"/>
                </a:cubicBezTo>
                <a:cubicBezTo>
                  <a:pt x="61384" y="4908550"/>
                  <a:pt x="91017" y="4713817"/>
                  <a:pt x="124884" y="4569883"/>
                </a:cubicBezTo>
                <a:cubicBezTo>
                  <a:pt x="167217" y="4434417"/>
                  <a:pt x="230717" y="4250267"/>
                  <a:pt x="315384" y="4017433"/>
                </a:cubicBezTo>
                <a:cubicBezTo>
                  <a:pt x="400050" y="3784600"/>
                  <a:pt x="472017" y="3575050"/>
                  <a:pt x="531284" y="3388783"/>
                </a:cubicBezTo>
                <a:lnTo>
                  <a:pt x="874184" y="2652183"/>
                </a:lnTo>
                <a:lnTo>
                  <a:pt x="366184" y="2512483"/>
                </a:lnTo>
                <a:cubicBezTo>
                  <a:pt x="306917" y="2495550"/>
                  <a:pt x="258234" y="2461683"/>
                  <a:pt x="220134" y="2410883"/>
                </a:cubicBezTo>
                <a:cubicBezTo>
                  <a:pt x="182034" y="2360083"/>
                  <a:pt x="162984" y="2317750"/>
                  <a:pt x="162984" y="2283883"/>
                </a:cubicBezTo>
                <a:cubicBezTo>
                  <a:pt x="162984" y="2216150"/>
                  <a:pt x="201084" y="2133600"/>
                  <a:pt x="277284" y="2036233"/>
                </a:cubicBezTo>
                <a:cubicBezTo>
                  <a:pt x="353484" y="1938867"/>
                  <a:pt x="408517" y="1890183"/>
                  <a:pt x="442384" y="1890183"/>
                </a:cubicBezTo>
                <a:cubicBezTo>
                  <a:pt x="484717" y="1898650"/>
                  <a:pt x="563034" y="1902883"/>
                  <a:pt x="677334" y="1902883"/>
                </a:cubicBezTo>
                <a:cubicBezTo>
                  <a:pt x="791634" y="1902883"/>
                  <a:pt x="903817" y="1898650"/>
                  <a:pt x="1013884" y="1890183"/>
                </a:cubicBezTo>
                <a:cubicBezTo>
                  <a:pt x="1123950" y="1881717"/>
                  <a:pt x="1191684" y="1873250"/>
                  <a:pt x="1217084" y="1864783"/>
                </a:cubicBezTo>
                <a:cubicBezTo>
                  <a:pt x="1250950" y="1847850"/>
                  <a:pt x="1284817" y="1824567"/>
                  <a:pt x="1318684" y="1794933"/>
                </a:cubicBezTo>
                <a:cubicBezTo>
                  <a:pt x="1352550" y="1765300"/>
                  <a:pt x="1377950" y="1720850"/>
                  <a:pt x="1394884" y="1661583"/>
                </a:cubicBezTo>
                <a:cubicBezTo>
                  <a:pt x="1437217" y="1568450"/>
                  <a:pt x="1475317" y="1481667"/>
                  <a:pt x="1509184" y="1401233"/>
                </a:cubicBezTo>
                <a:cubicBezTo>
                  <a:pt x="1543050" y="1320800"/>
                  <a:pt x="1589617" y="1229783"/>
                  <a:pt x="1648884" y="1128183"/>
                </a:cubicBezTo>
                <a:cubicBezTo>
                  <a:pt x="1708150" y="1018117"/>
                  <a:pt x="1756834" y="924983"/>
                  <a:pt x="1794934" y="848783"/>
                </a:cubicBezTo>
                <a:cubicBezTo>
                  <a:pt x="1833034" y="772583"/>
                  <a:pt x="1894417" y="666750"/>
                  <a:pt x="1979084" y="531283"/>
                </a:cubicBezTo>
                <a:cubicBezTo>
                  <a:pt x="2021417" y="472017"/>
                  <a:pt x="2067984" y="400050"/>
                  <a:pt x="2118784" y="315383"/>
                </a:cubicBezTo>
                <a:cubicBezTo>
                  <a:pt x="2169584" y="230717"/>
                  <a:pt x="2233084" y="158750"/>
                  <a:pt x="2309284" y="99483"/>
                </a:cubicBezTo>
                <a:cubicBezTo>
                  <a:pt x="2385484" y="31750"/>
                  <a:pt x="2463800" y="0"/>
                  <a:pt x="2544234" y="4233"/>
                </a:cubicBezTo>
                <a:cubicBezTo>
                  <a:pt x="2624667" y="8467"/>
                  <a:pt x="2728384" y="65617"/>
                  <a:pt x="2855384" y="175683"/>
                </a:cubicBezTo>
                <a:cubicBezTo>
                  <a:pt x="2923117" y="260350"/>
                  <a:pt x="2961217" y="323850"/>
                  <a:pt x="2969684" y="366183"/>
                </a:cubicBezTo>
                <a:cubicBezTo>
                  <a:pt x="2978150" y="408517"/>
                  <a:pt x="2944284" y="488950"/>
                  <a:pt x="2868084" y="607483"/>
                </a:cubicBezTo>
                <a:cubicBezTo>
                  <a:pt x="2800350" y="751417"/>
                  <a:pt x="2722034" y="895350"/>
                  <a:pt x="2633134" y="1039283"/>
                </a:cubicBezTo>
                <a:cubicBezTo>
                  <a:pt x="2544234" y="1183217"/>
                  <a:pt x="2461684" y="1327150"/>
                  <a:pt x="2385484" y="1471083"/>
                </a:cubicBezTo>
                <a:cubicBezTo>
                  <a:pt x="2250017" y="1657350"/>
                  <a:pt x="2224617" y="1763183"/>
                  <a:pt x="2309284" y="1788583"/>
                </a:cubicBezTo>
                <a:cubicBezTo>
                  <a:pt x="2393950" y="1813983"/>
                  <a:pt x="2631017" y="1797050"/>
                  <a:pt x="3020484" y="1737783"/>
                </a:cubicBezTo>
                <a:cubicBezTo>
                  <a:pt x="3266017" y="1695450"/>
                  <a:pt x="3443817" y="1706033"/>
                  <a:pt x="3553884" y="1769533"/>
                </a:cubicBezTo>
                <a:cubicBezTo>
                  <a:pt x="3663950" y="1833033"/>
                  <a:pt x="3727450" y="1936750"/>
                  <a:pt x="3744384" y="2080683"/>
                </a:cubicBezTo>
                <a:cubicBezTo>
                  <a:pt x="3769784" y="2283883"/>
                  <a:pt x="3748617" y="2406650"/>
                  <a:pt x="3680884" y="2448983"/>
                </a:cubicBezTo>
                <a:cubicBezTo>
                  <a:pt x="3613150" y="2491317"/>
                  <a:pt x="3418417" y="2512483"/>
                  <a:pt x="3096684" y="2512483"/>
                </a:cubicBezTo>
                <a:cubicBezTo>
                  <a:pt x="2893484" y="2546350"/>
                  <a:pt x="2719917" y="2565400"/>
                  <a:pt x="2575984" y="2569633"/>
                </a:cubicBezTo>
                <a:cubicBezTo>
                  <a:pt x="2432050" y="2573867"/>
                  <a:pt x="2326217" y="2575983"/>
                  <a:pt x="2258484" y="2575983"/>
                </a:cubicBezTo>
                <a:cubicBezTo>
                  <a:pt x="2148417" y="2584450"/>
                  <a:pt x="2076450" y="2588683"/>
                  <a:pt x="2042584" y="2588683"/>
                </a:cubicBezTo>
                <a:cubicBezTo>
                  <a:pt x="2008717" y="2588683"/>
                  <a:pt x="1957917" y="2597150"/>
                  <a:pt x="1890184" y="2614083"/>
                </a:cubicBezTo>
                <a:cubicBezTo>
                  <a:pt x="1822450" y="2631017"/>
                  <a:pt x="1773767" y="2658533"/>
                  <a:pt x="1744134" y="2696633"/>
                </a:cubicBezTo>
                <a:cubicBezTo>
                  <a:pt x="1714500" y="2734733"/>
                  <a:pt x="1682750" y="2787650"/>
                  <a:pt x="1648884" y="2855383"/>
                </a:cubicBezTo>
                <a:cubicBezTo>
                  <a:pt x="1615017" y="2889250"/>
                  <a:pt x="1564217" y="2978150"/>
                  <a:pt x="1496484" y="3122083"/>
                </a:cubicBezTo>
                <a:cubicBezTo>
                  <a:pt x="1428750" y="3266017"/>
                  <a:pt x="1344084" y="3422650"/>
                  <a:pt x="1242484" y="3591983"/>
                </a:cubicBezTo>
                <a:cubicBezTo>
                  <a:pt x="1123950" y="3947583"/>
                  <a:pt x="1022350" y="4301067"/>
                  <a:pt x="937684" y="4652433"/>
                </a:cubicBezTo>
                <a:cubicBezTo>
                  <a:pt x="853017" y="5003800"/>
                  <a:pt x="785284" y="5344583"/>
                  <a:pt x="734484" y="5674783"/>
                </a:cubicBezTo>
                <a:cubicBezTo>
                  <a:pt x="700617" y="5886450"/>
                  <a:pt x="704850" y="6032500"/>
                  <a:pt x="747184" y="6112933"/>
                </a:cubicBezTo>
                <a:cubicBezTo>
                  <a:pt x="789517" y="6193367"/>
                  <a:pt x="899584" y="6242050"/>
                  <a:pt x="1077384" y="6258983"/>
                </a:cubicBezTo>
                <a:cubicBezTo>
                  <a:pt x="1170517" y="6267450"/>
                  <a:pt x="1320800" y="6265333"/>
                  <a:pt x="1528234" y="6252633"/>
                </a:cubicBezTo>
                <a:cubicBezTo>
                  <a:pt x="1735667" y="6239933"/>
                  <a:pt x="1898650" y="6216650"/>
                  <a:pt x="2017184" y="6182783"/>
                </a:cubicBezTo>
                <a:cubicBezTo>
                  <a:pt x="2110317" y="6140450"/>
                  <a:pt x="2207684" y="6096000"/>
                  <a:pt x="2309284" y="6049433"/>
                </a:cubicBezTo>
                <a:cubicBezTo>
                  <a:pt x="2410884" y="6002867"/>
                  <a:pt x="2504017" y="5954183"/>
                  <a:pt x="2588684" y="5903383"/>
                </a:cubicBezTo>
                <a:cubicBezTo>
                  <a:pt x="2664884" y="5861050"/>
                  <a:pt x="2741084" y="5816600"/>
                  <a:pt x="2817284" y="5770033"/>
                </a:cubicBezTo>
                <a:cubicBezTo>
                  <a:pt x="2893484" y="5723467"/>
                  <a:pt x="2931584" y="5700183"/>
                  <a:pt x="2931584" y="5700183"/>
                </a:cubicBezTo>
                <a:cubicBezTo>
                  <a:pt x="2973917" y="5632450"/>
                  <a:pt x="3020484" y="5611283"/>
                  <a:pt x="3071284" y="5636683"/>
                </a:cubicBezTo>
                <a:cubicBezTo>
                  <a:pt x="3122084" y="5662083"/>
                  <a:pt x="3164417" y="5725583"/>
                  <a:pt x="3198284" y="5827183"/>
                </a:cubicBezTo>
                <a:cubicBezTo>
                  <a:pt x="3198284" y="5928783"/>
                  <a:pt x="3177117" y="6034617"/>
                  <a:pt x="3134784" y="6144683"/>
                </a:cubicBezTo>
                <a:cubicBezTo>
                  <a:pt x="3092450" y="6254750"/>
                  <a:pt x="2935817" y="6385983"/>
                  <a:pt x="2664884" y="6538383"/>
                </a:cubicBezTo>
                <a:cubicBezTo>
                  <a:pt x="2283884" y="6775450"/>
                  <a:pt x="1934634" y="6917267"/>
                  <a:pt x="1617134" y="6963833"/>
                </a:cubicBezTo>
                <a:cubicBezTo>
                  <a:pt x="1299634" y="7010400"/>
                  <a:pt x="1030817" y="7012517"/>
                  <a:pt x="810684" y="6970183"/>
                </a:cubicBezTo>
                <a:close/>
                <a:moveTo>
                  <a:pt x="-1373716" y="7059083"/>
                </a:moveTo>
              </a:path>
            </a:pathLst>
          </a:custGeom>
          <a:solidFill>
            <a:srgbClr val="FFFFFF">
              <a:alpha val="100000"/>
            </a:srgbClr>
          </a:solidFill>
          <a:ln w="36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64" name="Freeform 4864"/>
          <p:cNvSpPr/>
          <p:nvPr/>
        </p:nvSpPr>
        <p:spPr>
          <a:xfrm rot="0" flipH="0" flipV="0">
            <a:off x="4171896" y="5470211"/>
            <a:ext cx="153335" cy="191086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36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65" name="Freeform 4865"/>
          <p:cNvSpPr/>
          <p:nvPr/>
        </p:nvSpPr>
        <p:spPr>
          <a:xfrm rot="0" flipH="0" flipV="0">
            <a:off x="4433942" y="5464441"/>
            <a:ext cx="109323" cy="203363"/>
          </a:xfrm>
          <a:custGeom>
            <a:pathLst>
              <a:path w="3769784" h="7012517">
                <a:moveTo>
                  <a:pt x="810684" y="6970183"/>
                </a:moveTo>
                <a:cubicBezTo>
                  <a:pt x="717550" y="6953250"/>
                  <a:pt x="622300" y="6904567"/>
                  <a:pt x="524934" y="6824133"/>
                </a:cubicBezTo>
                <a:cubicBezTo>
                  <a:pt x="427567" y="6743700"/>
                  <a:pt x="342900" y="6650567"/>
                  <a:pt x="270934" y="6544733"/>
                </a:cubicBezTo>
                <a:cubicBezTo>
                  <a:pt x="198967" y="6438900"/>
                  <a:pt x="150284" y="6343650"/>
                  <a:pt x="124884" y="6258983"/>
                </a:cubicBezTo>
                <a:cubicBezTo>
                  <a:pt x="124884" y="6242050"/>
                  <a:pt x="114300" y="6220883"/>
                  <a:pt x="93134" y="6195483"/>
                </a:cubicBezTo>
                <a:cubicBezTo>
                  <a:pt x="71967" y="6170083"/>
                  <a:pt x="61384" y="6157383"/>
                  <a:pt x="61384" y="6157383"/>
                </a:cubicBezTo>
                <a:cubicBezTo>
                  <a:pt x="27517" y="6131983"/>
                  <a:pt x="8467" y="6019800"/>
                  <a:pt x="4234" y="5820833"/>
                </a:cubicBezTo>
                <a:cubicBezTo>
                  <a:pt x="0" y="5621867"/>
                  <a:pt x="10584" y="5399617"/>
                  <a:pt x="35984" y="5154083"/>
                </a:cubicBezTo>
                <a:cubicBezTo>
                  <a:pt x="61384" y="4908550"/>
                  <a:pt x="91017" y="4713817"/>
                  <a:pt x="124884" y="4569883"/>
                </a:cubicBezTo>
                <a:cubicBezTo>
                  <a:pt x="167217" y="4434417"/>
                  <a:pt x="230717" y="4250267"/>
                  <a:pt x="315384" y="4017433"/>
                </a:cubicBezTo>
                <a:cubicBezTo>
                  <a:pt x="400050" y="3784600"/>
                  <a:pt x="472017" y="3575050"/>
                  <a:pt x="531284" y="3388783"/>
                </a:cubicBezTo>
                <a:lnTo>
                  <a:pt x="874184" y="2652183"/>
                </a:lnTo>
                <a:lnTo>
                  <a:pt x="366184" y="2512483"/>
                </a:lnTo>
                <a:cubicBezTo>
                  <a:pt x="306917" y="2495550"/>
                  <a:pt x="258234" y="2461683"/>
                  <a:pt x="220134" y="2410883"/>
                </a:cubicBezTo>
                <a:cubicBezTo>
                  <a:pt x="182034" y="2360083"/>
                  <a:pt x="162984" y="2317750"/>
                  <a:pt x="162984" y="2283883"/>
                </a:cubicBezTo>
                <a:cubicBezTo>
                  <a:pt x="162984" y="2216150"/>
                  <a:pt x="201084" y="2133600"/>
                  <a:pt x="277284" y="2036233"/>
                </a:cubicBezTo>
                <a:cubicBezTo>
                  <a:pt x="353484" y="1938867"/>
                  <a:pt x="408517" y="1890183"/>
                  <a:pt x="442384" y="1890183"/>
                </a:cubicBezTo>
                <a:cubicBezTo>
                  <a:pt x="484717" y="1898650"/>
                  <a:pt x="563034" y="1902883"/>
                  <a:pt x="677334" y="1902883"/>
                </a:cubicBezTo>
                <a:cubicBezTo>
                  <a:pt x="791634" y="1902883"/>
                  <a:pt x="903817" y="1898650"/>
                  <a:pt x="1013884" y="1890183"/>
                </a:cubicBezTo>
                <a:cubicBezTo>
                  <a:pt x="1123950" y="1881717"/>
                  <a:pt x="1191684" y="1873250"/>
                  <a:pt x="1217084" y="1864783"/>
                </a:cubicBezTo>
                <a:cubicBezTo>
                  <a:pt x="1250950" y="1847850"/>
                  <a:pt x="1284817" y="1824567"/>
                  <a:pt x="1318684" y="1794933"/>
                </a:cubicBezTo>
                <a:cubicBezTo>
                  <a:pt x="1352550" y="1765300"/>
                  <a:pt x="1377950" y="1720850"/>
                  <a:pt x="1394884" y="1661583"/>
                </a:cubicBezTo>
                <a:cubicBezTo>
                  <a:pt x="1437217" y="1568450"/>
                  <a:pt x="1475317" y="1481667"/>
                  <a:pt x="1509184" y="1401233"/>
                </a:cubicBezTo>
                <a:cubicBezTo>
                  <a:pt x="1543050" y="1320800"/>
                  <a:pt x="1589617" y="1229783"/>
                  <a:pt x="1648884" y="1128183"/>
                </a:cubicBezTo>
                <a:cubicBezTo>
                  <a:pt x="1708150" y="1018117"/>
                  <a:pt x="1756834" y="924983"/>
                  <a:pt x="1794934" y="848783"/>
                </a:cubicBezTo>
                <a:cubicBezTo>
                  <a:pt x="1833034" y="772583"/>
                  <a:pt x="1894417" y="666750"/>
                  <a:pt x="1979084" y="531283"/>
                </a:cubicBezTo>
                <a:cubicBezTo>
                  <a:pt x="2021417" y="472017"/>
                  <a:pt x="2067984" y="400050"/>
                  <a:pt x="2118784" y="315383"/>
                </a:cubicBezTo>
                <a:cubicBezTo>
                  <a:pt x="2169584" y="230717"/>
                  <a:pt x="2233084" y="158750"/>
                  <a:pt x="2309284" y="99483"/>
                </a:cubicBezTo>
                <a:cubicBezTo>
                  <a:pt x="2385484" y="31750"/>
                  <a:pt x="2463800" y="0"/>
                  <a:pt x="2544234" y="4233"/>
                </a:cubicBezTo>
                <a:cubicBezTo>
                  <a:pt x="2624667" y="8467"/>
                  <a:pt x="2728384" y="65617"/>
                  <a:pt x="2855384" y="175683"/>
                </a:cubicBezTo>
                <a:cubicBezTo>
                  <a:pt x="2923117" y="260350"/>
                  <a:pt x="2961217" y="323850"/>
                  <a:pt x="2969684" y="366183"/>
                </a:cubicBezTo>
                <a:cubicBezTo>
                  <a:pt x="2978150" y="408517"/>
                  <a:pt x="2944284" y="488950"/>
                  <a:pt x="2868084" y="607483"/>
                </a:cubicBezTo>
                <a:cubicBezTo>
                  <a:pt x="2800350" y="751417"/>
                  <a:pt x="2722034" y="895350"/>
                  <a:pt x="2633134" y="1039283"/>
                </a:cubicBezTo>
                <a:cubicBezTo>
                  <a:pt x="2544234" y="1183217"/>
                  <a:pt x="2461684" y="1327150"/>
                  <a:pt x="2385484" y="1471083"/>
                </a:cubicBezTo>
                <a:cubicBezTo>
                  <a:pt x="2250017" y="1657350"/>
                  <a:pt x="2224617" y="1763183"/>
                  <a:pt x="2309284" y="1788583"/>
                </a:cubicBezTo>
                <a:cubicBezTo>
                  <a:pt x="2393950" y="1813983"/>
                  <a:pt x="2631017" y="1797050"/>
                  <a:pt x="3020484" y="1737783"/>
                </a:cubicBezTo>
                <a:cubicBezTo>
                  <a:pt x="3266017" y="1695450"/>
                  <a:pt x="3443817" y="1706033"/>
                  <a:pt x="3553884" y="1769533"/>
                </a:cubicBezTo>
                <a:cubicBezTo>
                  <a:pt x="3663950" y="1833033"/>
                  <a:pt x="3727450" y="1936750"/>
                  <a:pt x="3744384" y="2080683"/>
                </a:cubicBezTo>
                <a:cubicBezTo>
                  <a:pt x="3769784" y="2283883"/>
                  <a:pt x="3748617" y="2406650"/>
                  <a:pt x="3680884" y="2448983"/>
                </a:cubicBezTo>
                <a:cubicBezTo>
                  <a:pt x="3613150" y="2491317"/>
                  <a:pt x="3418417" y="2512483"/>
                  <a:pt x="3096684" y="2512483"/>
                </a:cubicBezTo>
                <a:cubicBezTo>
                  <a:pt x="2893484" y="2546350"/>
                  <a:pt x="2719917" y="2565400"/>
                  <a:pt x="2575984" y="2569633"/>
                </a:cubicBezTo>
                <a:cubicBezTo>
                  <a:pt x="2432050" y="2573867"/>
                  <a:pt x="2326217" y="2575983"/>
                  <a:pt x="2258484" y="2575983"/>
                </a:cubicBezTo>
                <a:cubicBezTo>
                  <a:pt x="2148417" y="2584450"/>
                  <a:pt x="2076450" y="2588683"/>
                  <a:pt x="2042584" y="2588683"/>
                </a:cubicBezTo>
                <a:cubicBezTo>
                  <a:pt x="2008717" y="2588683"/>
                  <a:pt x="1957917" y="2597150"/>
                  <a:pt x="1890184" y="2614083"/>
                </a:cubicBezTo>
                <a:cubicBezTo>
                  <a:pt x="1822450" y="2631017"/>
                  <a:pt x="1773767" y="2658533"/>
                  <a:pt x="1744134" y="2696633"/>
                </a:cubicBezTo>
                <a:cubicBezTo>
                  <a:pt x="1714500" y="2734733"/>
                  <a:pt x="1682750" y="2787650"/>
                  <a:pt x="1648884" y="2855383"/>
                </a:cubicBezTo>
                <a:cubicBezTo>
                  <a:pt x="1615017" y="2889250"/>
                  <a:pt x="1564217" y="2978150"/>
                  <a:pt x="1496484" y="3122083"/>
                </a:cubicBezTo>
                <a:cubicBezTo>
                  <a:pt x="1428750" y="3266017"/>
                  <a:pt x="1344084" y="3422650"/>
                  <a:pt x="1242484" y="3591983"/>
                </a:cubicBezTo>
                <a:cubicBezTo>
                  <a:pt x="1123950" y="3947583"/>
                  <a:pt x="1022350" y="4301067"/>
                  <a:pt x="937684" y="4652433"/>
                </a:cubicBezTo>
                <a:cubicBezTo>
                  <a:pt x="853017" y="5003800"/>
                  <a:pt x="785284" y="5344583"/>
                  <a:pt x="734484" y="5674783"/>
                </a:cubicBezTo>
                <a:cubicBezTo>
                  <a:pt x="700617" y="5886450"/>
                  <a:pt x="704850" y="6032500"/>
                  <a:pt x="747184" y="6112933"/>
                </a:cubicBezTo>
                <a:cubicBezTo>
                  <a:pt x="789517" y="6193367"/>
                  <a:pt x="899584" y="6242050"/>
                  <a:pt x="1077384" y="6258983"/>
                </a:cubicBezTo>
                <a:cubicBezTo>
                  <a:pt x="1170517" y="6267450"/>
                  <a:pt x="1320800" y="6265333"/>
                  <a:pt x="1528234" y="6252633"/>
                </a:cubicBezTo>
                <a:cubicBezTo>
                  <a:pt x="1735667" y="6239933"/>
                  <a:pt x="1898650" y="6216650"/>
                  <a:pt x="2017184" y="6182783"/>
                </a:cubicBezTo>
                <a:cubicBezTo>
                  <a:pt x="2110317" y="6140450"/>
                  <a:pt x="2207684" y="6096000"/>
                  <a:pt x="2309284" y="6049433"/>
                </a:cubicBezTo>
                <a:cubicBezTo>
                  <a:pt x="2410884" y="6002867"/>
                  <a:pt x="2504017" y="5954183"/>
                  <a:pt x="2588684" y="5903383"/>
                </a:cubicBezTo>
                <a:cubicBezTo>
                  <a:pt x="2664884" y="5861050"/>
                  <a:pt x="2741084" y="5816600"/>
                  <a:pt x="2817284" y="5770033"/>
                </a:cubicBezTo>
                <a:cubicBezTo>
                  <a:pt x="2893484" y="5723467"/>
                  <a:pt x="2931584" y="5700183"/>
                  <a:pt x="2931584" y="5700183"/>
                </a:cubicBezTo>
                <a:cubicBezTo>
                  <a:pt x="2973917" y="5632450"/>
                  <a:pt x="3020484" y="5611283"/>
                  <a:pt x="3071284" y="5636683"/>
                </a:cubicBezTo>
                <a:cubicBezTo>
                  <a:pt x="3122084" y="5662083"/>
                  <a:pt x="3164417" y="5725583"/>
                  <a:pt x="3198284" y="5827183"/>
                </a:cubicBezTo>
                <a:cubicBezTo>
                  <a:pt x="3198284" y="5928783"/>
                  <a:pt x="3177117" y="6034617"/>
                  <a:pt x="3134784" y="6144683"/>
                </a:cubicBezTo>
                <a:cubicBezTo>
                  <a:pt x="3092450" y="6254750"/>
                  <a:pt x="2935817" y="6385983"/>
                  <a:pt x="2664884" y="6538383"/>
                </a:cubicBezTo>
                <a:cubicBezTo>
                  <a:pt x="2283884" y="6775450"/>
                  <a:pt x="1934634" y="6917267"/>
                  <a:pt x="1617134" y="6963833"/>
                </a:cubicBezTo>
                <a:cubicBezTo>
                  <a:pt x="1299634" y="7010400"/>
                  <a:pt x="1030817" y="7012517"/>
                  <a:pt x="810684" y="6970183"/>
                </a:cubicBezTo>
                <a:close/>
                <a:moveTo>
                  <a:pt x="-1373716" y="7059083"/>
                </a:moveTo>
              </a:path>
            </a:pathLst>
          </a:custGeom>
          <a:solidFill>
            <a:srgbClr val="FFFFFF">
              <a:alpha val="100000"/>
            </a:srgbClr>
          </a:solidFill>
          <a:ln w="36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66" name="Freeform 4866"/>
          <p:cNvSpPr/>
          <p:nvPr/>
        </p:nvSpPr>
        <p:spPr>
          <a:xfrm rot="0" flipH="0" flipV="0">
            <a:off x="4543879" y="5526990"/>
            <a:ext cx="152599" cy="134306"/>
          </a:xfrm>
          <a:custGeom>
            <a:pathLst>
              <a:path w="5262034" h="4631267">
                <a:moveTo>
                  <a:pt x="309034" y="4445000"/>
                </a:moveTo>
                <a:cubicBezTo>
                  <a:pt x="275167" y="4377267"/>
                  <a:pt x="232834" y="4324350"/>
                  <a:pt x="182034" y="4286250"/>
                </a:cubicBezTo>
                <a:cubicBezTo>
                  <a:pt x="131234" y="4248150"/>
                  <a:pt x="105834" y="4212167"/>
                  <a:pt x="105834" y="4178300"/>
                </a:cubicBezTo>
                <a:cubicBezTo>
                  <a:pt x="105834" y="4144434"/>
                  <a:pt x="103717" y="4108450"/>
                  <a:pt x="99484" y="4070350"/>
                </a:cubicBezTo>
                <a:cubicBezTo>
                  <a:pt x="95250" y="4032250"/>
                  <a:pt x="76200" y="3996267"/>
                  <a:pt x="42334" y="3962400"/>
                </a:cubicBezTo>
                <a:cubicBezTo>
                  <a:pt x="0" y="3911600"/>
                  <a:pt x="4234" y="3795184"/>
                  <a:pt x="55034" y="3613150"/>
                </a:cubicBezTo>
                <a:cubicBezTo>
                  <a:pt x="105834" y="3431117"/>
                  <a:pt x="190500" y="3206750"/>
                  <a:pt x="309034" y="2940050"/>
                </a:cubicBezTo>
                <a:cubicBezTo>
                  <a:pt x="427567" y="2673350"/>
                  <a:pt x="567267" y="2391834"/>
                  <a:pt x="728134" y="2095500"/>
                </a:cubicBezTo>
                <a:cubicBezTo>
                  <a:pt x="795867" y="2027767"/>
                  <a:pt x="863600" y="1938867"/>
                  <a:pt x="931334" y="1828800"/>
                </a:cubicBezTo>
                <a:cubicBezTo>
                  <a:pt x="999067" y="1718734"/>
                  <a:pt x="1049867" y="1646767"/>
                  <a:pt x="1083734" y="1612900"/>
                </a:cubicBezTo>
                <a:cubicBezTo>
                  <a:pt x="1083734" y="1579034"/>
                  <a:pt x="1096434" y="1547284"/>
                  <a:pt x="1121834" y="1517650"/>
                </a:cubicBezTo>
                <a:cubicBezTo>
                  <a:pt x="1147234" y="1488017"/>
                  <a:pt x="1176867" y="1473200"/>
                  <a:pt x="1210734" y="1473200"/>
                </a:cubicBezTo>
                <a:lnTo>
                  <a:pt x="1210734" y="1397000"/>
                </a:lnTo>
                <a:cubicBezTo>
                  <a:pt x="1210734" y="1354667"/>
                  <a:pt x="1250950" y="1282700"/>
                  <a:pt x="1331384" y="1181100"/>
                </a:cubicBezTo>
                <a:cubicBezTo>
                  <a:pt x="1411817" y="1079500"/>
                  <a:pt x="1511300" y="967317"/>
                  <a:pt x="1629834" y="844550"/>
                </a:cubicBezTo>
                <a:cubicBezTo>
                  <a:pt x="1748367" y="721784"/>
                  <a:pt x="1871134" y="603250"/>
                  <a:pt x="1998134" y="488950"/>
                </a:cubicBezTo>
                <a:cubicBezTo>
                  <a:pt x="2125134" y="374650"/>
                  <a:pt x="2230967" y="292100"/>
                  <a:pt x="2315634" y="241300"/>
                </a:cubicBezTo>
                <a:cubicBezTo>
                  <a:pt x="2493434" y="122767"/>
                  <a:pt x="2677584" y="50800"/>
                  <a:pt x="2868084" y="25400"/>
                </a:cubicBezTo>
                <a:cubicBezTo>
                  <a:pt x="3058584" y="0"/>
                  <a:pt x="3221567" y="42334"/>
                  <a:pt x="3357034" y="152400"/>
                </a:cubicBezTo>
                <a:cubicBezTo>
                  <a:pt x="3382434" y="177800"/>
                  <a:pt x="3424767" y="220134"/>
                  <a:pt x="3484034" y="279400"/>
                </a:cubicBezTo>
                <a:cubicBezTo>
                  <a:pt x="3543300" y="338667"/>
                  <a:pt x="3613150" y="404284"/>
                  <a:pt x="3693584" y="476250"/>
                </a:cubicBezTo>
                <a:cubicBezTo>
                  <a:pt x="3774017" y="548217"/>
                  <a:pt x="3856567" y="622300"/>
                  <a:pt x="3941234" y="698500"/>
                </a:cubicBezTo>
                <a:lnTo>
                  <a:pt x="4411134" y="1117600"/>
                </a:lnTo>
                <a:lnTo>
                  <a:pt x="4182534" y="1752600"/>
                </a:lnTo>
                <a:cubicBezTo>
                  <a:pt x="4072467" y="2091267"/>
                  <a:pt x="4044950" y="2387600"/>
                  <a:pt x="4099984" y="2641600"/>
                </a:cubicBezTo>
                <a:cubicBezTo>
                  <a:pt x="4155017" y="2895600"/>
                  <a:pt x="4237567" y="3115734"/>
                  <a:pt x="4347634" y="3302000"/>
                </a:cubicBezTo>
                <a:cubicBezTo>
                  <a:pt x="4389967" y="3395134"/>
                  <a:pt x="4476750" y="3484034"/>
                  <a:pt x="4607984" y="3568700"/>
                </a:cubicBezTo>
                <a:cubicBezTo>
                  <a:pt x="4739217" y="3653367"/>
                  <a:pt x="4864100" y="3704167"/>
                  <a:pt x="4982634" y="3721100"/>
                </a:cubicBezTo>
                <a:cubicBezTo>
                  <a:pt x="5050367" y="3729567"/>
                  <a:pt x="5113867" y="3754967"/>
                  <a:pt x="5173134" y="3797300"/>
                </a:cubicBezTo>
                <a:cubicBezTo>
                  <a:pt x="5232400" y="3839634"/>
                  <a:pt x="5262034" y="3907367"/>
                  <a:pt x="5262034" y="4000500"/>
                </a:cubicBezTo>
                <a:cubicBezTo>
                  <a:pt x="5262034" y="4085167"/>
                  <a:pt x="5245100" y="4152900"/>
                  <a:pt x="5211234" y="4203700"/>
                </a:cubicBezTo>
                <a:cubicBezTo>
                  <a:pt x="5177367" y="4254500"/>
                  <a:pt x="5118100" y="4288367"/>
                  <a:pt x="5033434" y="4305300"/>
                </a:cubicBezTo>
                <a:cubicBezTo>
                  <a:pt x="4754034" y="4339167"/>
                  <a:pt x="4493684" y="4271434"/>
                  <a:pt x="4252384" y="4102100"/>
                </a:cubicBezTo>
                <a:cubicBezTo>
                  <a:pt x="4011084" y="3932767"/>
                  <a:pt x="3788834" y="3653367"/>
                  <a:pt x="3585634" y="3263900"/>
                </a:cubicBezTo>
                <a:cubicBezTo>
                  <a:pt x="3551767" y="3213100"/>
                  <a:pt x="3507317" y="3117850"/>
                  <a:pt x="3452284" y="2978150"/>
                </a:cubicBezTo>
                <a:cubicBezTo>
                  <a:pt x="3397250" y="2838450"/>
                  <a:pt x="3365500" y="2747434"/>
                  <a:pt x="3357034" y="2705100"/>
                </a:cubicBezTo>
                <a:cubicBezTo>
                  <a:pt x="3323167" y="2747434"/>
                  <a:pt x="3259667" y="2825750"/>
                  <a:pt x="3166534" y="2940050"/>
                </a:cubicBezTo>
                <a:cubicBezTo>
                  <a:pt x="3073400" y="3054350"/>
                  <a:pt x="3001434" y="3136900"/>
                  <a:pt x="2950634" y="3187700"/>
                </a:cubicBezTo>
                <a:cubicBezTo>
                  <a:pt x="2349500" y="3797300"/>
                  <a:pt x="1830917" y="4205817"/>
                  <a:pt x="1394884" y="4413250"/>
                </a:cubicBezTo>
                <a:cubicBezTo>
                  <a:pt x="958850" y="4620684"/>
                  <a:pt x="596900" y="4631267"/>
                  <a:pt x="309034" y="4445000"/>
                </a:cubicBezTo>
                <a:close/>
                <a:moveTo>
                  <a:pt x="-592666" y="4902200"/>
                </a:moveTo>
                <a:moveTo>
                  <a:pt x="766234" y="3733800"/>
                </a:moveTo>
                <a:cubicBezTo>
                  <a:pt x="766234" y="3793067"/>
                  <a:pt x="857250" y="3790950"/>
                  <a:pt x="1039284" y="3727450"/>
                </a:cubicBezTo>
                <a:cubicBezTo>
                  <a:pt x="1221317" y="3663950"/>
                  <a:pt x="1418167" y="3547534"/>
                  <a:pt x="1629834" y="3378200"/>
                </a:cubicBezTo>
                <a:cubicBezTo>
                  <a:pt x="1917700" y="3132667"/>
                  <a:pt x="2207684" y="2861734"/>
                  <a:pt x="2499784" y="2565400"/>
                </a:cubicBezTo>
                <a:cubicBezTo>
                  <a:pt x="2791884" y="2269067"/>
                  <a:pt x="3026834" y="1993900"/>
                  <a:pt x="3204634" y="1739900"/>
                </a:cubicBezTo>
                <a:lnTo>
                  <a:pt x="3484034" y="1282700"/>
                </a:lnTo>
                <a:cubicBezTo>
                  <a:pt x="3399367" y="1087967"/>
                  <a:pt x="3308350" y="954617"/>
                  <a:pt x="3210984" y="882650"/>
                </a:cubicBezTo>
                <a:cubicBezTo>
                  <a:pt x="3113617" y="810684"/>
                  <a:pt x="3031067" y="774700"/>
                  <a:pt x="2963334" y="774700"/>
                </a:cubicBezTo>
                <a:cubicBezTo>
                  <a:pt x="2853267" y="774700"/>
                  <a:pt x="2690284" y="876300"/>
                  <a:pt x="2474384" y="1079500"/>
                </a:cubicBezTo>
                <a:cubicBezTo>
                  <a:pt x="2258484" y="1282700"/>
                  <a:pt x="2027767" y="1553634"/>
                  <a:pt x="1782234" y="1892300"/>
                </a:cubicBezTo>
                <a:cubicBezTo>
                  <a:pt x="1536700" y="2230967"/>
                  <a:pt x="1303867" y="2603500"/>
                  <a:pt x="1083734" y="3009900"/>
                </a:cubicBezTo>
                <a:cubicBezTo>
                  <a:pt x="999067" y="3179234"/>
                  <a:pt x="924984" y="3342217"/>
                  <a:pt x="861484" y="3498850"/>
                </a:cubicBezTo>
                <a:cubicBezTo>
                  <a:pt x="797984" y="3655484"/>
                  <a:pt x="766234" y="3733800"/>
                  <a:pt x="766234" y="3733800"/>
                </a:cubicBezTo>
                <a:close/>
                <a:moveTo>
                  <a:pt x="118534" y="4902200"/>
                </a:moveTo>
              </a:path>
            </a:pathLst>
          </a:custGeom>
          <a:solidFill>
            <a:srgbClr val="FFFFFF">
              <a:alpha val="100000"/>
            </a:srgbClr>
          </a:solidFill>
          <a:ln w="36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67" name="Freeform 4867"/>
          <p:cNvSpPr/>
          <p:nvPr/>
        </p:nvSpPr>
        <p:spPr>
          <a:xfrm rot="0" flipH="0" flipV="0">
            <a:off x="4717839" y="5535829"/>
            <a:ext cx="110428" cy="122152"/>
          </a:xfrm>
          <a:custGeom>
            <a:pathLst>
              <a:path w="3807883" h="4212167">
                <a:moveTo>
                  <a:pt x="546100" y="4203700"/>
                </a:moveTo>
                <a:cubicBezTo>
                  <a:pt x="520700" y="4212167"/>
                  <a:pt x="478366" y="4207934"/>
                  <a:pt x="419100" y="4191000"/>
                </a:cubicBezTo>
                <a:cubicBezTo>
                  <a:pt x="359833" y="4174067"/>
                  <a:pt x="300566" y="4152900"/>
                  <a:pt x="241300" y="4127500"/>
                </a:cubicBezTo>
                <a:cubicBezTo>
                  <a:pt x="182033" y="4102100"/>
                  <a:pt x="143933" y="4080934"/>
                  <a:pt x="127000" y="4064000"/>
                </a:cubicBezTo>
                <a:cubicBezTo>
                  <a:pt x="93133" y="4030134"/>
                  <a:pt x="61383" y="3979334"/>
                  <a:pt x="31750" y="3911600"/>
                </a:cubicBezTo>
                <a:cubicBezTo>
                  <a:pt x="2116" y="3843867"/>
                  <a:pt x="0" y="3744384"/>
                  <a:pt x="25400" y="3613150"/>
                </a:cubicBezTo>
                <a:cubicBezTo>
                  <a:pt x="50800" y="3481917"/>
                  <a:pt x="135466" y="3310467"/>
                  <a:pt x="279400" y="3098800"/>
                </a:cubicBezTo>
                <a:cubicBezTo>
                  <a:pt x="321733" y="3014134"/>
                  <a:pt x="372533" y="2887134"/>
                  <a:pt x="431800" y="2717800"/>
                </a:cubicBezTo>
                <a:cubicBezTo>
                  <a:pt x="491066" y="2548467"/>
                  <a:pt x="552450" y="2368550"/>
                  <a:pt x="615950" y="2178050"/>
                </a:cubicBezTo>
                <a:cubicBezTo>
                  <a:pt x="679450" y="1987550"/>
                  <a:pt x="738716" y="1816100"/>
                  <a:pt x="793750" y="1663700"/>
                </a:cubicBezTo>
                <a:cubicBezTo>
                  <a:pt x="848783" y="1511300"/>
                  <a:pt x="889000" y="1405467"/>
                  <a:pt x="914400" y="1346200"/>
                </a:cubicBezTo>
                <a:cubicBezTo>
                  <a:pt x="931333" y="1202267"/>
                  <a:pt x="924983" y="1098550"/>
                  <a:pt x="895350" y="1035050"/>
                </a:cubicBezTo>
                <a:cubicBezTo>
                  <a:pt x="865716" y="971550"/>
                  <a:pt x="791633" y="935567"/>
                  <a:pt x="673100" y="927100"/>
                </a:cubicBezTo>
                <a:cubicBezTo>
                  <a:pt x="588433" y="927100"/>
                  <a:pt x="522816" y="918634"/>
                  <a:pt x="476250" y="901700"/>
                </a:cubicBezTo>
                <a:cubicBezTo>
                  <a:pt x="429683" y="884767"/>
                  <a:pt x="406400" y="800100"/>
                  <a:pt x="406400" y="647700"/>
                </a:cubicBezTo>
                <a:cubicBezTo>
                  <a:pt x="423333" y="529167"/>
                  <a:pt x="455083" y="446617"/>
                  <a:pt x="501650" y="400050"/>
                </a:cubicBezTo>
                <a:cubicBezTo>
                  <a:pt x="548216" y="353484"/>
                  <a:pt x="613833" y="300567"/>
                  <a:pt x="698500" y="241300"/>
                </a:cubicBezTo>
                <a:cubicBezTo>
                  <a:pt x="783166" y="198967"/>
                  <a:pt x="869950" y="169334"/>
                  <a:pt x="958850" y="152400"/>
                </a:cubicBezTo>
                <a:cubicBezTo>
                  <a:pt x="1047750" y="135467"/>
                  <a:pt x="1134533" y="131234"/>
                  <a:pt x="1219200" y="139700"/>
                </a:cubicBezTo>
                <a:cubicBezTo>
                  <a:pt x="1303866" y="148167"/>
                  <a:pt x="1371600" y="177800"/>
                  <a:pt x="1422400" y="228600"/>
                </a:cubicBezTo>
                <a:cubicBezTo>
                  <a:pt x="1481666" y="262467"/>
                  <a:pt x="1519766" y="336550"/>
                  <a:pt x="1536700" y="450850"/>
                </a:cubicBezTo>
                <a:cubicBezTo>
                  <a:pt x="1553633" y="565150"/>
                  <a:pt x="1564216" y="681567"/>
                  <a:pt x="1568450" y="800100"/>
                </a:cubicBezTo>
                <a:cubicBezTo>
                  <a:pt x="1572683" y="918634"/>
                  <a:pt x="1579033" y="1007534"/>
                  <a:pt x="1587500" y="1066800"/>
                </a:cubicBezTo>
                <a:cubicBezTo>
                  <a:pt x="1672166" y="999067"/>
                  <a:pt x="1788583" y="903817"/>
                  <a:pt x="1936750" y="781050"/>
                </a:cubicBezTo>
                <a:cubicBezTo>
                  <a:pt x="2084916" y="658284"/>
                  <a:pt x="2214033" y="541867"/>
                  <a:pt x="2324100" y="431800"/>
                </a:cubicBezTo>
                <a:cubicBezTo>
                  <a:pt x="2459566" y="338667"/>
                  <a:pt x="2620433" y="243417"/>
                  <a:pt x="2806700" y="146050"/>
                </a:cubicBezTo>
                <a:cubicBezTo>
                  <a:pt x="2992966" y="48684"/>
                  <a:pt x="3128433" y="0"/>
                  <a:pt x="3213100" y="0"/>
                </a:cubicBezTo>
                <a:cubicBezTo>
                  <a:pt x="3306233" y="0"/>
                  <a:pt x="3399366" y="23284"/>
                  <a:pt x="3492500" y="69850"/>
                </a:cubicBezTo>
                <a:cubicBezTo>
                  <a:pt x="3585633" y="116417"/>
                  <a:pt x="3649133" y="173567"/>
                  <a:pt x="3683000" y="241300"/>
                </a:cubicBezTo>
                <a:cubicBezTo>
                  <a:pt x="3767666" y="385234"/>
                  <a:pt x="3807883" y="512234"/>
                  <a:pt x="3803650" y="622300"/>
                </a:cubicBezTo>
                <a:cubicBezTo>
                  <a:pt x="3799416" y="732367"/>
                  <a:pt x="3750733" y="846667"/>
                  <a:pt x="3657600" y="965200"/>
                </a:cubicBezTo>
                <a:cubicBezTo>
                  <a:pt x="3572933" y="1075267"/>
                  <a:pt x="3469216" y="1151467"/>
                  <a:pt x="3346450" y="1193800"/>
                </a:cubicBezTo>
                <a:cubicBezTo>
                  <a:pt x="3223683" y="1236134"/>
                  <a:pt x="3145366" y="1257300"/>
                  <a:pt x="3111500" y="1257300"/>
                </a:cubicBezTo>
                <a:cubicBezTo>
                  <a:pt x="3060700" y="1257300"/>
                  <a:pt x="2997200" y="1219200"/>
                  <a:pt x="2921000" y="1143000"/>
                </a:cubicBezTo>
                <a:cubicBezTo>
                  <a:pt x="2844800" y="1066800"/>
                  <a:pt x="2802466" y="1003300"/>
                  <a:pt x="2794000" y="952500"/>
                </a:cubicBezTo>
                <a:cubicBezTo>
                  <a:pt x="2794000" y="927100"/>
                  <a:pt x="2741083" y="950384"/>
                  <a:pt x="2635250" y="1022350"/>
                </a:cubicBezTo>
                <a:cubicBezTo>
                  <a:pt x="2529416" y="1094317"/>
                  <a:pt x="2413000" y="1183217"/>
                  <a:pt x="2286000" y="1289050"/>
                </a:cubicBezTo>
                <a:cubicBezTo>
                  <a:pt x="2159000" y="1394884"/>
                  <a:pt x="2053166" y="1490134"/>
                  <a:pt x="1968500" y="1574800"/>
                </a:cubicBezTo>
                <a:cubicBezTo>
                  <a:pt x="1824566" y="1752600"/>
                  <a:pt x="1672166" y="1993900"/>
                  <a:pt x="1511300" y="2298700"/>
                </a:cubicBezTo>
                <a:cubicBezTo>
                  <a:pt x="1350433" y="2603500"/>
                  <a:pt x="1159933" y="2971800"/>
                  <a:pt x="939800" y="3403600"/>
                </a:cubicBezTo>
                <a:cubicBezTo>
                  <a:pt x="838200" y="3615267"/>
                  <a:pt x="766233" y="3795184"/>
                  <a:pt x="723900" y="3943350"/>
                </a:cubicBezTo>
                <a:cubicBezTo>
                  <a:pt x="681566" y="4091517"/>
                  <a:pt x="622300" y="4178300"/>
                  <a:pt x="546100" y="4203700"/>
                </a:cubicBezTo>
                <a:close/>
                <a:moveTo>
                  <a:pt x="-1104900" y="4597400"/>
                </a:moveTo>
              </a:path>
            </a:pathLst>
          </a:custGeom>
          <a:solidFill>
            <a:srgbClr val="FFFFFF">
              <a:alpha val="100000"/>
            </a:srgbClr>
          </a:solidFill>
          <a:ln w="36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68" name="Freeform 4868"/>
          <p:cNvSpPr/>
          <p:nvPr/>
        </p:nvSpPr>
        <p:spPr>
          <a:xfrm rot="0" flipH="0" flipV="0">
            <a:off x="4854847" y="5535707"/>
            <a:ext cx="101282" cy="121907"/>
          </a:xfrm>
          <a:custGeom>
            <a:pathLst>
              <a:path w="3492500" h="4203700">
                <a:moveTo>
                  <a:pt x="939800" y="4195233"/>
                </a:moveTo>
                <a:cubicBezTo>
                  <a:pt x="872066" y="4203700"/>
                  <a:pt x="776816" y="4165600"/>
                  <a:pt x="654050" y="4080933"/>
                </a:cubicBezTo>
                <a:cubicBezTo>
                  <a:pt x="531283" y="3996267"/>
                  <a:pt x="419100" y="3898900"/>
                  <a:pt x="317500" y="3788833"/>
                </a:cubicBezTo>
                <a:cubicBezTo>
                  <a:pt x="258233" y="3695700"/>
                  <a:pt x="203200" y="3556000"/>
                  <a:pt x="152400" y="3369733"/>
                </a:cubicBezTo>
                <a:cubicBezTo>
                  <a:pt x="101600" y="3183467"/>
                  <a:pt x="63500" y="2976033"/>
                  <a:pt x="38100" y="2747433"/>
                </a:cubicBezTo>
                <a:cubicBezTo>
                  <a:pt x="12700" y="2518833"/>
                  <a:pt x="0" y="2298700"/>
                  <a:pt x="0" y="2087033"/>
                </a:cubicBezTo>
                <a:cubicBezTo>
                  <a:pt x="8466" y="1875367"/>
                  <a:pt x="31750" y="1640417"/>
                  <a:pt x="69850" y="1382183"/>
                </a:cubicBezTo>
                <a:cubicBezTo>
                  <a:pt x="107950" y="1123950"/>
                  <a:pt x="146050" y="884767"/>
                  <a:pt x="184150" y="664633"/>
                </a:cubicBezTo>
                <a:cubicBezTo>
                  <a:pt x="222250" y="444500"/>
                  <a:pt x="249766" y="296333"/>
                  <a:pt x="266700" y="220133"/>
                </a:cubicBezTo>
                <a:cubicBezTo>
                  <a:pt x="342900" y="135467"/>
                  <a:pt x="416983" y="76200"/>
                  <a:pt x="488950" y="42333"/>
                </a:cubicBezTo>
                <a:cubicBezTo>
                  <a:pt x="560916" y="8467"/>
                  <a:pt x="626533" y="0"/>
                  <a:pt x="685800" y="16933"/>
                </a:cubicBezTo>
                <a:cubicBezTo>
                  <a:pt x="745066" y="33867"/>
                  <a:pt x="800100" y="80433"/>
                  <a:pt x="850900" y="156633"/>
                </a:cubicBezTo>
                <a:cubicBezTo>
                  <a:pt x="969433" y="215900"/>
                  <a:pt x="1026583" y="309033"/>
                  <a:pt x="1022350" y="436033"/>
                </a:cubicBezTo>
                <a:cubicBezTo>
                  <a:pt x="1018116" y="563033"/>
                  <a:pt x="977900" y="711200"/>
                  <a:pt x="901700" y="880533"/>
                </a:cubicBezTo>
                <a:cubicBezTo>
                  <a:pt x="901700" y="922867"/>
                  <a:pt x="893233" y="980017"/>
                  <a:pt x="876300" y="1051983"/>
                </a:cubicBezTo>
                <a:cubicBezTo>
                  <a:pt x="859366" y="1123950"/>
                  <a:pt x="842433" y="1189567"/>
                  <a:pt x="825500" y="1248833"/>
                </a:cubicBezTo>
                <a:cubicBezTo>
                  <a:pt x="757766" y="1367367"/>
                  <a:pt x="719666" y="1473200"/>
                  <a:pt x="711200" y="1566333"/>
                </a:cubicBezTo>
                <a:cubicBezTo>
                  <a:pt x="711200" y="1651000"/>
                  <a:pt x="723900" y="1748367"/>
                  <a:pt x="749300" y="1858433"/>
                </a:cubicBezTo>
                <a:cubicBezTo>
                  <a:pt x="774700" y="1968500"/>
                  <a:pt x="753533" y="2070100"/>
                  <a:pt x="685800" y="2163233"/>
                </a:cubicBezTo>
                <a:lnTo>
                  <a:pt x="685800" y="2150533"/>
                </a:lnTo>
                <a:cubicBezTo>
                  <a:pt x="677333" y="2209800"/>
                  <a:pt x="675216" y="2311400"/>
                  <a:pt x="679450" y="2455333"/>
                </a:cubicBezTo>
                <a:cubicBezTo>
                  <a:pt x="683683" y="2599267"/>
                  <a:pt x="696383" y="2741083"/>
                  <a:pt x="717550" y="2880783"/>
                </a:cubicBezTo>
                <a:cubicBezTo>
                  <a:pt x="738716" y="3020483"/>
                  <a:pt x="770466" y="3119967"/>
                  <a:pt x="812800" y="3179233"/>
                </a:cubicBezTo>
                <a:cubicBezTo>
                  <a:pt x="821266" y="3255433"/>
                  <a:pt x="865716" y="3291417"/>
                  <a:pt x="946150" y="3287183"/>
                </a:cubicBezTo>
                <a:cubicBezTo>
                  <a:pt x="1026583" y="3282950"/>
                  <a:pt x="1130300" y="3225800"/>
                  <a:pt x="1257300" y="3115733"/>
                </a:cubicBezTo>
                <a:cubicBezTo>
                  <a:pt x="1358900" y="3014133"/>
                  <a:pt x="1475316" y="2887133"/>
                  <a:pt x="1606550" y="2734733"/>
                </a:cubicBezTo>
                <a:cubicBezTo>
                  <a:pt x="1737783" y="2582333"/>
                  <a:pt x="1860550" y="2425700"/>
                  <a:pt x="1974850" y="2264833"/>
                </a:cubicBezTo>
                <a:cubicBezTo>
                  <a:pt x="2089150" y="2103967"/>
                  <a:pt x="2182283" y="1964267"/>
                  <a:pt x="2254250" y="1845733"/>
                </a:cubicBezTo>
                <a:cubicBezTo>
                  <a:pt x="2326216" y="1727200"/>
                  <a:pt x="2353733" y="1651000"/>
                  <a:pt x="2336800" y="1617133"/>
                </a:cubicBezTo>
                <a:cubicBezTo>
                  <a:pt x="2302933" y="1549400"/>
                  <a:pt x="2321983" y="1492250"/>
                  <a:pt x="2393950" y="1445683"/>
                </a:cubicBezTo>
                <a:cubicBezTo>
                  <a:pt x="2465916" y="1399117"/>
                  <a:pt x="2527300" y="1354667"/>
                  <a:pt x="2578100" y="1312333"/>
                </a:cubicBezTo>
                <a:cubicBezTo>
                  <a:pt x="2620433" y="1261533"/>
                  <a:pt x="2645833" y="1208617"/>
                  <a:pt x="2654300" y="1153583"/>
                </a:cubicBezTo>
                <a:cubicBezTo>
                  <a:pt x="2662766" y="1098550"/>
                  <a:pt x="2683933" y="1041400"/>
                  <a:pt x="2717800" y="982133"/>
                </a:cubicBezTo>
                <a:cubicBezTo>
                  <a:pt x="2760133" y="939800"/>
                  <a:pt x="2794000" y="880533"/>
                  <a:pt x="2819400" y="804333"/>
                </a:cubicBezTo>
                <a:cubicBezTo>
                  <a:pt x="2794000" y="745067"/>
                  <a:pt x="2813050" y="692150"/>
                  <a:pt x="2876550" y="645583"/>
                </a:cubicBezTo>
                <a:cubicBezTo>
                  <a:pt x="2940050" y="599017"/>
                  <a:pt x="2980266" y="550333"/>
                  <a:pt x="2997200" y="499533"/>
                </a:cubicBezTo>
                <a:cubicBezTo>
                  <a:pt x="3014133" y="414867"/>
                  <a:pt x="3045883" y="355600"/>
                  <a:pt x="3092450" y="321733"/>
                </a:cubicBezTo>
                <a:cubicBezTo>
                  <a:pt x="3139016" y="287867"/>
                  <a:pt x="3191933" y="277283"/>
                  <a:pt x="3251200" y="289983"/>
                </a:cubicBezTo>
                <a:cubicBezTo>
                  <a:pt x="3310466" y="302683"/>
                  <a:pt x="3363383" y="332317"/>
                  <a:pt x="3409950" y="378883"/>
                </a:cubicBezTo>
                <a:cubicBezTo>
                  <a:pt x="3456516" y="425450"/>
                  <a:pt x="3484033" y="491067"/>
                  <a:pt x="3492500" y="575733"/>
                </a:cubicBezTo>
                <a:cubicBezTo>
                  <a:pt x="3492500" y="677333"/>
                  <a:pt x="3456516" y="825500"/>
                  <a:pt x="3384550" y="1020233"/>
                </a:cubicBezTo>
                <a:cubicBezTo>
                  <a:pt x="3312583" y="1214967"/>
                  <a:pt x="3221566" y="1422400"/>
                  <a:pt x="3111500" y="1642533"/>
                </a:cubicBezTo>
                <a:cubicBezTo>
                  <a:pt x="3001433" y="1862667"/>
                  <a:pt x="2882900" y="2061633"/>
                  <a:pt x="2755900" y="2239433"/>
                </a:cubicBezTo>
                <a:cubicBezTo>
                  <a:pt x="2713566" y="2307167"/>
                  <a:pt x="2675466" y="2374900"/>
                  <a:pt x="2641600" y="2442633"/>
                </a:cubicBezTo>
                <a:cubicBezTo>
                  <a:pt x="2607733" y="2510367"/>
                  <a:pt x="2554816" y="2599267"/>
                  <a:pt x="2482850" y="2709333"/>
                </a:cubicBezTo>
                <a:cubicBezTo>
                  <a:pt x="2410883" y="2819400"/>
                  <a:pt x="2290233" y="2980267"/>
                  <a:pt x="2120900" y="3191933"/>
                </a:cubicBezTo>
                <a:cubicBezTo>
                  <a:pt x="2053166" y="3259667"/>
                  <a:pt x="1985433" y="3329517"/>
                  <a:pt x="1917700" y="3401483"/>
                </a:cubicBezTo>
                <a:cubicBezTo>
                  <a:pt x="1849966" y="3473450"/>
                  <a:pt x="1782233" y="3539067"/>
                  <a:pt x="1714500" y="3598333"/>
                </a:cubicBezTo>
                <a:cubicBezTo>
                  <a:pt x="1553633" y="3784600"/>
                  <a:pt x="1413933" y="3928533"/>
                  <a:pt x="1295400" y="4030133"/>
                </a:cubicBezTo>
                <a:cubicBezTo>
                  <a:pt x="1176866" y="4131733"/>
                  <a:pt x="1058333" y="4186767"/>
                  <a:pt x="939800" y="4195233"/>
                </a:cubicBezTo>
                <a:close/>
                <a:moveTo>
                  <a:pt x="-1244600" y="4601633"/>
                </a:moveTo>
              </a:path>
            </a:pathLst>
          </a:custGeom>
          <a:solidFill>
            <a:srgbClr val="FFFFFF">
              <a:alpha val="100000"/>
            </a:srgbClr>
          </a:solidFill>
          <a:ln w="36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69" name="Freeform 4869"/>
          <p:cNvSpPr/>
          <p:nvPr/>
        </p:nvSpPr>
        <p:spPr>
          <a:xfrm rot="0" flipH="0" flipV="0">
            <a:off x="4970125" y="5470640"/>
            <a:ext cx="64329" cy="187341"/>
          </a:xfrm>
          <a:custGeom>
            <a:pathLst>
              <a:path w="2218266" h="6460067">
                <a:moveTo>
                  <a:pt x="482600" y="6451600"/>
                </a:moveTo>
                <a:cubicBezTo>
                  <a:pt x="355600" y="6434667"/>
                  <a:pt x="247650" y="6343650"/>
                  <a:pt x="158750" y="6178550"/>
                </a:cubicBezTo>
                <a:cubicBezTo>
                  <a:pt x="69850" y="6013450"/>
                  <a:pt x="16933" y="5863167"/>
                  <a:pt x="0" y="5727700"/>
                </a:cubicBezTo>
                <a:cubicBezTo>
                  <a:pt x="8466" y="5659967"/>
                  <a:pt x="19050" y="5562600"/>
                  <a:pt x="31750" y="5435600"/>
                </a:cubicBezTo>
                <a:cubicBezTo>
                  <a:pt x="44450" y="5308600"/>
                  <a:pt x="59266" y="5177367"/>
                  <a:pt x="76200" y="5041900"/>
                </a:cubicBezTo>
                <a:cubicBezTo>
                  <a:pt x="110066" y="4881034"/>
                  <a:pt x="156633" y="4684184"/>
                  <a:pt x="215900" y="4451350"/>
                </a:cubicBezTo>
                <a:cubicBezTo>
                  <a:pt x="275166" y="4218517"/>
                  <a:pt x="336550" y="3983567"/>
                  <a:pt x="400050" y="3746500"/>
                </a:cubicBezTo>
                <a:cubicBezTo>
                  <a:pt x="463550" y="3509434"/>
                  <a:pt x="520700" y="3306234"/>
                  <a:pt x="571500" y="3136900"/>
                </a:cubicBezTo>
                <a:cubicBezTo>
                  <a:pt x="622300" y="2967567"/>
                  <a:pt x="656166" y="2865967"/>
                  <a:pt x="673100" y="2832100"/>
                </a:cubicBezTo>
                <a:cubicBezTo>
                  <a:pt x="715433" y="2764367"/>
                  <a:pt x="783166" y="2747434"/>
                  <a:pt x="876300" y="2781300"/>
                </a:cubicBezTo>
                <a:cubicBezTo>
                  <a:pt x="969433" y="2815167"/>
                  <a:pt x="1045633" y="2865967"/>
                  <a:pt x="1104900" y="2933700"/>
                </a:cubicBezTo>
                <a:cubicBezTo>
                  <a:pt x="1155700" y="3001434"/>
                  <a:pt x="1187450" y="3081867"/>
                  <a:pt x="1200150" y="3175000"/>
                </a:cubicBezTo>
                <a:cubicBezTo>
                  <a:pt x="1212850" y="3268134"/>
                  <a:pt x="1200150" y="3403600"/>
                  <a:pt x="1162050" y="3581400"/>
                </a:cubicBezTo>
                <a:cubicBezTo>
                  <a:pt x="1123950" y="3759200"/>
                  <a:pt x="1054100" y="4021667"/>
                  <a:pt x="952500" y="4368800"/>
                </a:cubicBezTo>
                <a:cubicBezTo>
                  <a:pt x="859366" y="4707467"/>
                  <a:pt x="789516" y="4980517"/>
                  <a:pt x="742950" y="5187950"/>
                </a:cubicBezTo>
                <a:cubicBezTo>
                  <a:pt x="696383" y="5395384"/>
                  <a:pt x="677333" y="5613400"/>
                  <a:pt x="685800" y="5842000"/>
                </a:cubicBezTo>
                <a:cubicBezTo>
                  <a:pt x="651933" y="6129867"/>
                  <a:pt x="626533" y="6305550"/>
                  <a:pt x="609600" y="6369050"/>
                </a:cubicBezTo>
                <a:cubicBezTo>
                  <a:pt x="592666" y="6432550"/>
                  <a:pt x="550333" y="6460067"/>
                  <a:pt x="482600" y="6451600"/>
                </a:cubicBezTo>
                <a:close/>
                <a:moveTo>
                  <a:pt x="-1028700" y="6845300"/>
                </a:moveTo>
                <a:moveTo>
                  <a:pt x="1943100" y="1384300"/>
                </a:moveTo>
                <a:cubicBezTo>
                  <a:pt x="1909233" y="1409700"/>
                  <a:pt x="1877483" y="1420284"/>
                  <a:pt x="1847850" y="1416050"/>
                </a:cubicBezTo>
                <a:cubicBezTo>
                  <a:pt x="1818216" y="1411817"/>
                  <a:pt x="1769533" y="1388534"/>
                  <a:pt x="1701800" y="1346200"/>
                </a:cubicBezTo>
                <a:cubicBezTo>
                  <a:pt x="1642533" y="1337734"/>
                  <a:pt x="1568450" y="1297517"/>
                  <a:pt x="1479550" y="1225550"/>
                </a:cubicBezTo>
                <a:cubicBezTo>
                  <a:pt x="1390650" y="1153584"/>
                  <a:pt x="1314450" y="1077384"/>
                  <a:pt x="1250950" y="996950"/>
                </a:cubicBezTo>
                <a:cubicBezTo>
                  <a:pt x="1187450" y="916517"/>
                  <a:pt x="1155700" y="867834"/>
                  <a:pt x="1155700" y="850900"/>
                </a:cubicBezTo>
                <a:cubicBezTo>
                  <a:pt x="1147233" y="766234"/>
                  <a:pt x="1153583" y="658284"/>
                  <a:pt x="1174750" y="527050"/>
                </a:cubicBezTo>
                <a:cubicBezTo>
                  <a:pt x="1195916" y="395817"/>
                  <a:pt x="1240366" y="277284"/>
                  <a:pt x="1308100" y="171450"/>
                </a:cubicBezTo>
                <a:cubicBezTo>
                  <a:pt x="1375833" y="65617"/>
                  <a:pt x="1473200" y="8467"/>
                  <a:pt x="1600200" y="0"/>
                </a:cubicBezTo>
                <a:cubicBezTo>
                  <a:pt x="1634066" y="0"/>
                  <a:pt x="1663700" y="4234"/>
                  <a:pt x="1689100" y="12700"/>
                </a:cubicBezTo>
                <a:cubicBezTo>
                  <a:pt x="1714500" y="21167"/>
                  <a:pt x="1790700" y="50800"/>
                  <a:pt x="1917700" y="101600"/>
                </a:cubicBezTo>
                <a:cubicBezTo>
                  <a:pt x="1985433" y="228600"/>
                  <a:pt x="2053166" y="370417"/>
                  <a:pt x="2120900" y="527050"/>
                </a:cubicBezTo>
                <a:cubicBezTo>
                  <a:pt x="2188633" y="683684"/>
                  <a:pt x="2218266" y="836084"/>
                  <a:pt x="2209800" y="984250"/>
                </a:cubicBezTo>
                <a:cubicBezTo>
                  <a:pt x="2201333" y="1132417"/>
                  <a:pt x="2112433" y="1265767"/>
                  <a:pt x="1943100" y="1384300"/>
                </a:cubicBezTo>
                <a:close/>
                <a:moveTo>
                  <a:pt x="4038600" y="6845300"/>
                </a:moveTo>
              </a:path>
            </a:pathLst>
          </a:custGeom>
          <a:solidFill>
            <a:srgbClr val="FFFFFF">
              <a:alpha val="100000"/>
            </a:srgbClr>
          </a:solidFill>
          <a:ln w="36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70" name="Freeform 4870"/>
          <p:cNvSpPr/>
          <p:nvPr/>
        </p:nvSpPr>
        <p:spPr>
          <a:xfrm rot="0" flipH="0" flipV="0">
            <a:off x="5040164" y="5464441"/>
            <a:ext cx="109323" cy="203363"/>
          </a:xfrm>
          <a:custGeom>
            <a:pathLst>
              <a:path w="3769784" h="7012517">
                <a:moveTo>
                  <a:pt x="810684" y="6970183"/>
                </a:moveTo>
                <a:cubicBezTo>
                  <a:pt x="717550" y="6953250"/>
                  <a:pt x="622300" y="6904567"/>
                  <a:pt x="524934" y="6824133"/>
                </a:cubicBezTo>
                <a:cubicBezTo>
                  <a:pt x="427567" y="6743700"/>
                  <a:pt x="342900" y="6650567"/>
                  <a:pt x="270934" y="6544733"/>
                </a:cubicBezTo>
                <a:cubicBezTo>
                  <a:pt x="198967" y="6438900"/>
                  <a:pt x="150284" y="6343650"/>
                  <a:pt x="124884" y="6258983"/>
                </a:cubicBezTo>
                <a:cubicBezTo>
                  <a:pt x="124884" y="6242050"/>
                  <a:pt x="114300" y="6220883"/>
                  <a:pt x="93134" y="6195483"/>
                </a:cubicBezTo>
                <a:cubicBezTo>
                  <a:pt x="71967" y="6170083"/>
                  <a:pt x="61384" y="6157383"/>
                  <a:pt x="61384" y="6157383"/>
                </a:cubicBezTo>
                <a:cubicBezTo>
                  <a:pt x="27517" y="6131983"/>
                  <a:pt x="8467" y="6019800"/>
                  <a:pt x="4234" y="5820833"/>
                </a:cubicBezTo>
                <a:cubicBezTo>
                  <a:pt x="0" y="5621867"/>
                  <a:pt x="10584" y="5399617"/>
                  <a:pt x="35984" y="5154083"/>
                </a:cubicBezTo>
                <a:cubicBezTo>
                  <a:pt x="61384" y="4908550"/>
                  <a:pt x="91017" y="4713817"/>
                  <a:pt x="124884" y="4569883"/>
                </a:cubicBezTo>
                <a:cubicBezTo>
                  <a:pt x="167217" y="4434417"/>
                  <a:pt x="230717" y="4250267"/>
                  <a:pt x="315384" y="4017433"/>
                </a:cubicBezTo>
                <a:cubicBezTo>
                  <a:pt x="400050" y="3784600"/>
                  <a:pt x="472017" y="3575050"/>
                  <a:pt x="531284" y="3388783"/>
                </a:cubicBezTo>
                <a:lnTo>
                  <a:pt x="874184" y="2652183"/>
                </a:lnTo>
                <a:lnTo>
                  <a:pt x="366184" y="2512483"/>
                </a:lnTo>
                <a:cubicBezTo>
                  <a:pt x="306917" y="2495550"/>
                  <a:pt x="258234" y="2461683"/>
                  <a:pt x="220134" y="2410883"/>
                </a:cubicBezTo>
                <a:cubicBezTo>
                  <a:pt x="182034" y="2360083"/>
                  <a:pt x="162984" y="2317750"/>
                  <a:pt x="162984" y="2283883"/>
                </a:cubicBezTo>
                <a:cubicBezTo>
                  <a:pt x="162984" y="2216150"/>
                  <a:pt x="201084" y="2133600"/>
                  <a:pt x="277284" y="2036233"/>
                </a:cubicBezTo>
                <a:cubicBezTo>
                  <a:pt x="353484" y="1938867"/>
                  <a:pt x="408517" y="1890183"/>
                  <a:pt x="442384" y="1890183"/>
                </a:cubicBezTo>
                <a:cubicBezTo>
                  <a:pt x="484717" y="1898650"/>
                  <a:pt x="563034" y="1902883"/>
                  <a:pt x="677334" y="1902883"/>
                </a:cubicBezTo>
                <a:cubicBezTo>
                  <a:pt x="791634" y="1902883"/>
                  <a:pt x="903817" y="1898650"/>
                  <a:pt x="1013884" y="1890183"/>
                </a:cubicBezTo>
                <a:cubicBezTo>
                  <a:pt x="1123950" y="1881717"/>
                  <a:pt x="1191684" y="1873250"/>
                  <a:pt x="1217084" y="1864783"/>
                </a:cubicBezTo>
                <a:cubicBezTo>
                  <a:pt x="1250950" y="1847850"/>
                  <a:pt x="1284817" y="1824567"/>
                  <a:pt x="1318684" y="1794933"/>
                </a:cubicBezTo>
                <a:cubicBezTo>
                  <a:pt x="1352550" y="1765300"/>
                  <a:pt x="1377950" y="1720850"/>
                  <a:pt x="1394884" y="1661583"/>
                </a:cubicBezTo>
                <a:cubicBezTo>
                  <a:pt x="1437217" y="1568450"/>
                  <a:pt x="1475317" y="1481667"/>
                  <a:pt x="1509184" y="1401233"/>
                </a:cubicBezTo>
                <a:cubicBezTo>
                  <a:pt x="1543050" y="1320800"/>
                  <a:pt x="1589617" y="1229783"/>
                  <a:pt x="1648884" y="1128183"/>
                </a:cubicBezTo>
                <a:cubicBezTo>
                  <a:pt x="1708150" y="1018117"/>
                  <a:pt x="1756834" y="924983"/>
                  <a:pt x="1794934" y="848783"/>
                </a:cubicBezTo>
                <a:cubicBezTo>
                  <a:pt x="1833034" y="772583"/>
                  <a:pt x="1894417" y="666750"/>
                  <a:pt x="1979084" y="531283"/>
                </a:cubicBezTo>
                <a:cubicBezTo>
                  <a:pt x="2021417" y="472017"/>
                  <a:pt x="2067984" y="400050"/>
                  <a:pt x="2118784" y="315383"/>
                </a:cubicBezTo>
                <a:cubicBezTo>
                  <a:pt x="2169584" y="230717"/>
                  <a:pt x="2233084" y="158750"/>
                  <a:pt x="2309284" y="99483"/>
                </a:cubicBezTo>
                <a:cubicBezTo>
                  <a:pt x="2385484" y="31750"/>
                  <a:pt x="2463800" y="0"/>
                  <a:pt x="2544234" y="4233"/>
                </a:cubicBezTo>
                <a:cubicBezTo>
                  <a:pt x="2624667" y="8467"/>
                  <a:pt x="2728384" y="65617"/>
                  <a:pt x="2855384" y="175683"/>
                </a:cubicBezTo>
                <a:cubicBezTo>
                  <a:pt x="2923117" y="260350"/>
                  <a:pt x="2961217" y="323850"/>
                  <a:pt x="2969684" y="366183"/>
                </a:cubicBezTo>
                <a:cubicBezTo>
                  <a:pt x="2978150" y="408517"/>
                  <a:pt x="2944284" y="488950"/>
                  <a:pt x="2868084" y="607483"/>
                </a:cubicBezTo>
                <a:cubicBezTo>
                  <a:pt x="2800350" y="751417"/>
                  <a:pt x="2722034" y="895350"/>
                  <a:pt x="2633134" y="1039283"/>
                </a:cubicBezTo>
                <a:cubicBezTo>
                  <a:pt x="2544234" y="1183217"/>
                  <a:pt x="2461684" y="1327150"/>
                  <a:pt x="2385484" y="1471083"/>
                </a:cubicBezTo>
                <a:cubicBezTo>
                  <a:pt x="2250017" y="1657350"/>
                  <a:pt x="2224617" y="1763183"/>
                  <a:pt x="2309284" y="1788583"/>
                </a:cubicBezTo>
                <a:cubicBezTo>
                  <a:pt x="2393950" y="1813983"/>
                  <a:pt x="2631017" y="1797050"/>
                  <a:pt x="3020484" y="1737783"/>
                </a:cubicBezTo>
                <a:cubicBezTo>
                  <a:pt x="3266017" y="1695450"/>
                  <a:pt x="3443817" y="1706033"/>
                  <a:pt x="3553884" y="1769533"/>
                </a:cubicBezTo>
                <a:cubicBezTo>
                  <a:pt x="3663950" y="1833033"/>
                  <a:pt x="3727450" y="1936750"/>
                  <a:pt x="3744384" y="2080683"/>
                </a:cubicBezTo>
                <a:cubicBezTo>
                  <a:pt x="3769784" y="2283883"/>
                  <a:pt x="3748617" y="2406650"/>
                  <a:pt x="3680884" y="2448983"/>
                </a:cubicBezTo>
                <a:cubicBezTo>
                  <a:pt x="3613150" y="2491317"/>
                  <a:pt x="3418417" y="2512483"/>
                  <a:pt x="3096684" y="2512483"/>
                </a:cubicBezTo>
                <a:cubicBezTo>
                  <a:pt x="2893484" y="2546350"/>
                  <a:pt x="2719917" y="2565400"/>
                  <a:pt x="2575984" y="2569633"/>
                </a:cubicBezTo>
                <a:cubicBezTo>
                  <a:pt x="2432050" y="2573867"/>
                  <a:pt x="2326217" y="2575983"/>
                  <a:pt x="2258484" y="2575983"/>
                </a:cubicBezTo>
                <a:cubicBezTo>
                  <a:pt x="2148417" y="2584450"/>
                  <a:pt x="2076450" y="2588683"/>
                  <a:pt x="2042584" y="2588683"/>
                </a:cubicBezTo>
                <a:cubicBezTo>
                  <a:pt x="2008717" y="2588683"/>
                  <a:pt x="1957917" y="2597150"/>
                  <a:pt x="1890184" y="2614083"/>
                </a:cubicBezTo>
                <a:cubicBezTo>
                  <a:pt x="1822450" y="2631017"/>
                  <a:pt x="1773767" y="2658533"/>
                  <a:pt x="1744134" y="2696633"/>
                </a:cubicBezTo>
                <a:cubicBezTo>
                  <a:pt x="1714500" y="2734733"/>
                  <a:pt x="1682750" y="2787650"/>
                  <a:pt x="1648884" y="2855383"/>
                </a:cubicBezTo>
                <a:cubicBezTo>
                  <a:pt x="1615017" y="2889250"/>
                  <a:pt x="1564217" y="2978150"/>
                  <a:pt x="1496484" y="3122083"/>
                </a:cubicBezTo>
                <a:cubicBezTo>
                  <a:pt x="1428750" y="3266017"/>
                  <a:pt x="1344084" y="3422650"/>
                  <a:pt x="1242484" y="3591983"/>
                </a:cubicBezTo>
                <a:cubicBezTo>
                  <a:pt x="1123950" y="3947583"/>
                  <a:pt x="1022350" y="4301067"/>
                  <a:pt x="937684" y="4652433"/>
                </a:cubicBezTo>
                <a:cubicBezTo>
                  <a:pt x="853017" y="5003800"/>
                  <a:pt x="785284" y="5344583"/>
                  <a:pt x="734484" y="5674783"/>
                </a:cubicBezTo>
                <a:cubicBezTo>
                  <a:pt x="700617" y="5886450"/>
                  <a:pt x="704850" y="6032500"/>
                  <a:pt x="747184" y="6112933"/>
                </a:cubicBezTo>
                <a:cubicBezTo>
                  <a:pt x="789517" y="6193367"/>
                  <a:pt x="899584" y="6242050"/>
                  <a:pt x="1077384" y="6258983"/>
                </a:cubicBezTo>
                <a:cubicBezTo>
                  <a:pt x="1170517" y="6267450"/>
                  <a:pt x="1320800" y="6265333"/>
                  <a:pt x="1528234" y="6252633"/>
                </a:cubicBezTo>
                <a:cubicBezTo>
                  <a:pt x="1735667" y="6239933"/>
                  <a:pt x="1898650" y="6216650"/>
                  <a:pt x="2017184" y="6182783"/>
                </a:cubicBezTo>
                <a:cubicBezTo>
                  <a:pt x="2110317" y="6140450"/>
                  <a:pt x="2207684" y="6096000"/>
                  <a:pt x="2309284" y="6049433"/>
                </a:cubicBezTo>
                <a:cubicBezTo>
                  <a:pt x="2410884" y="6002867"/>
                  <a:pt x="2504017" y="5954183"/>
                  <a:pt x="2588684" y="5903383"/>
                </a:cubicBezTo>
                <a:cubicBezTo>
                  <a:pt x="2664884" y="5861050"/>
                  <a:pt x="2741084" y="5816600"/>
                  <a:pt x="2817284" y="5770033"/>
                </a:cubicBezTo>
                <a:cubicBezTo>
                  <a:pt x="2893484" y="5723467"/>
                  <a:pt x="2931584" y="5700183"/>
                  <a:pt x="2931584" y="5700183"/>
                </a:cubicBezTo>
                <a:cubicBezTo>
                  <a:pt x="2973917" y="5632450"/>
                  <a:pt x="3020484" y="5611283"/>
                  <a:pt x="3071284" y="5636683"/>
                </a:cubicBezTo>
                <a:cubicBezTo>
                  <a:pt x="3122084" y="5662083"/>
                  <a:pt x="3164417" y="5725583"/>
                  <a:pt x="3198284" y="5827183"/>
                </a:cubicBezTo>
                <a:cubicBezTo>
                  <a:pt x="3198284" y="5928783"/>
                  <a:pt x="3177117" y="6034617"/>
                  <a:pt x="3134784" y="6144683"/>
                </a:cubicBezTo>
                <a:cubicBezTo>
                  <a:pt x="3092450" y="6254750"/>
                  <a:pt x="2935817" y="6385983"/>
                  <a:pt x="2664884" y="6538383"/>
                </a:cubicBezTo>
                <a:cubicBezTo>
                  <a:pt x="2283884" y="6775450"/>
                  <a:pt x="1934634" y="6917267"/>
                  <a:pt x="1617134" y="6963833"/>
                </a:cubicBezTo>
                <a:cubicBezTo>
                  <a:pt x="1299634" y="7010400"/>
                  <a:pt x="1030817" y="7012517"/>
                  <a:pt x="810684" y="6970183"/>
                </a:cubicBezTo>
                <a:close/>
                <a:moveTo>
                  <a:pt x="-1373716" y="7059083"/>
                </a:moveTo>
              </a:path>
            </a:pathLst>
          </a:custGeom>
          <a:solidFill>
            <a:srgbClr val="FFFFFF">
              <a:alpha val="100000"/>
            </a:srgbClr>
          </a:solidFill>
          <a:ln w="36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71" name="Freeform 4871"/>
          <p:cNvSpPr/>
          <p:nvPr/>
        </p:nvSpPr>
        <p:spPr>
          <a:xfrm rot="0" flipH="0" flipV="0">
            <a:off x="5161887" y="5477822"/>
            <a:ext cx="109630" cy="191822"/>
          </a:xfrm>
          <a:custGeom>
            <a:pathLst>
              <a:path w="3780367" h="6614583">
                <a:moveTo>
                  <a:pt x="1401234" y="6572250"/>
                </a:moveTo>
                <a:cubicBezTo>
                  <a:pt x="1282700" y="6538384"/>
                  <a:pt x="1185334" y="6498167"/>
                  <a:pt x="1109134" y="6451600"/>
                </a:cubicBezTo>
                <a:cubicBezTo>
                  <a:pt x="1032934" y="6405034"/>
                  <a:pt x="931334" y="6326717"/>
                  <a:pt x="804334" y="6216650"/>
                </a:cubicBezTo>
                <a:cubicBezTo>
                  <a:pt x="702734" y="6081184"/>
                  <a:pt x="624417" y="5954184"/>
                  <a:pt x="569384" y="5835650"/>
                </a:cubicBezTo>
                <a:cubicBezTo>
                  <a:pt x="514350" y="5717117"/>
                  <a:pt x="478367" y="5579534"/>
                  <a:pt x="461434" y="5422900"/>
                </a:cubicBezTo>
                <a:cubicBezTo>
                  <a:pt x="444500" y="5266267"/>
                  <a:pt x="436034" y="5065184"/>
                  <a:pt x="436034" y="4819650"/>
                </a:cubicBezTo>
                <a:cubicBezTo>
                  <a:pt x="436034" y="4718050"/>
                  <a:pt x="455084" y="4565650"/>
                  <a:pt x="493184" y="4362450"/>
                </a:cubicBezTo>
                <a:cubicBezTo>
                  <a:pt x="531284" y="4159250"/>
                  <a:pt x="577850" y="3945467"/>
                  <a:pt x="632884" y="3721100"/>
                </a:cubicBezTo>
                <a:cubicBezTo>
                  <a:pt x="687917" y="3496734"/>
                  <a:pt x="738717" y="3295650"/>
                  <a:pt x="785284" y="3117850"/>
                </a:cubicBezTo>
                <a:cubicBezTo>
                  <a:pt x="831850" y="2940050"/>
                  <a:pt x="859367" y="2825750"/>
                  <a:pt x="867834" y="2774950"/>
                </a:cubicBezTo>
                <a:cubicBezTo>
                  <a:pt x="893234" y="2664884"/>
                  <a:pt x="850900" y="2601384"/>
                  <a:pt x="740834" y="2584450"/>
                </a:cubicBezTo>
                <a:cubicBezTo>
                  <a:pt x="630767" y="2567517"/>
                  <a:pt x="510117" y="2561167"/>
                  <a:pt x="378884" y="2565400"/>
                </a:cubicBezTo>
                <a:cubicBezTo>
                  <a:pt x="247650" y="2569634"/>
                  <a:pt x="160867" y="2559050"/>
                  <a:pt x="118534" y="2533650"/>
                </a:cubicBezTo>
                <a:cubicBezTo>
                  <a:pt x="84667" y="2525184"/>
                  <a:pt x="67734" y="2510367"/>
                  <a:pt x="67734" y="2489200"/>
                </a:cubicBezTo>
                <a:cubicBezTo>
                  <a:pt x="67734" y="2468034"/>
                  <a:pt x="67734" y="2457450"/>
                  <a:pt x="67734" y="2457450"/>
                </a:cubicBezTo>
                <a:cubicBezTo>
                  <a:pt x="67734" y="2423584"/>
                  <a:pt x="65617" y="2400300"/>
                  <a:pt x="61384" y="2387600"/>
                </a:cubicBezTo>
                <a:cubicBezTo>
                  <a:pt x="57150" y="2374900"/>
                  <a:pt x="42334" y="2347384"/>
                  <a:pt x="16934" y="2305050"/>
                </a:cubicBezTo>
                <a:cubicBezTo>
                  <a:pt x="0" y="2271184"/>
                  <a:pt x="10584" y="2222500"/>
                  <a:pt x="48684" y="2159000"/>
                </a:cubicBezTo>
                <a:cubicBezTo>
                  <a:pt x="86784" y="2095500"/>
                  <a:pt x="152400" y="2055284"/>
                  <a:pt x="245534" y="2038350"/>
                </a:cubicBezTo>
                <a:cubicBezTo>
                  <a:pt x="321734" y="2021417"/>
                  <a:pt x="425450" y="2006600"/>
                  <a:pt x="556684" y="1993900"/>
                </a:cubicBezTo>
                <a:cubicBezTo>
                  <a:pt x="687917" y="1981200"/>
                  <a:pt x="821267" y="1951567"/>
                  <a:pt x="956734" y="1905000"/>
                </a:cubicBezTo>
                <a:cubicBezTo>
                  <a:pt x="1092200" y="1858434"/>
                  <a:pt x="1202267" y="1784350"/>
                  <a:pt x="1286934" y="1682750"/>
                </a:cubicBezTo>
                <a:cubicBezTo>
                  <a:pt x="1363134" y="1496484"/>
                  <a:pt x="1452034" y="1289050"/>
                  <a:pt x="1553634" y="1060450"/>
                </a:cubicBezTo>
                <a:cubicBezTo>
                  <a:pt x="1655234" y="831850"/>
                  <a:pt x="1754717" y="626534"/>
                  <a:pt x="1852084" y="444500"/>
                </a:cubicBezTo>
                <a:cubicBezTo>
                  <a:pt x="1949450" y="262467"/>
                  <a:pt x="2015067" y="150284"/>
                  <a:pt x="2048934" y="107950"/>
                </a:cubicBezTo>
                <a:cubicBezTo>
                  <a:pt x="2192867" y="31750"/>
                  <a:pt x="2298700" y="0"/>
                  <a:pt x="2366434" y="12700"/>
                </a:cubicBezTo>
                <a:cubicBezTo>
                  <a:pt x="2434167" y="25400"/>
                  <a:pt x="2510367" y="99484"/>
                  <a:pt x="2595034" y="234950"/>
                </a:cubicBezTo>
                <a:cubicBezTo>
                  <a:pt x="2637367" y="294217"/>
                  <a:pt x="2669117" y="340784"/>
                  <a:pt x="2690284" y="374650"/>
                </a:cubicBezTo>
                <a:cubicBezTo>
                  <a:pt x="2711450" y="408517"/>
                  <a:pt x="2713567" y="459317"/>
                  <a:pt x="2696634" y="527050"/>
                </a:cubicBezTo>
                <a:cubicBezTo>
                  <a:pt x="2679700" y="594784"/>
                  <a:pt x="2635250" y="700617"/>
                  <a:pt x="2563284" y="844550"/>
                </a:cubicBezTo>
                <a:cubicBezTo>
                  <a:pt x="2491317" y="988484"/>
                  <a:pt x="2383367" y="1195917"/>
                  <a:pt x="2239434" y="1466850"/>
                </a:cubicBezTo>
                <a:cubicBezTo>
                  <a:pt x="2197100" y="1551517"/>
                  <a:pt x="2159000" y="1625600"/>
                  <a:pt x="2125134" y="1689100"/>
                </a:cubicBezTo>
                <a:cubicBezTo>
                  <a:pt x="2091267" y="1752600"/>
                  <a:pt x="2074334" y="1784350"/>
                  <a:pt x="2074334" y="1784350"/>
                </a:cubicBezTo>
                <a:cubicBezTo>
                  <a:pt x="2108200" y="1792817"/>
                  <a:pt x="2159000" y="1797050"/>
                  <a:pt x="2226734" y="1797050"/>
                </a:cubicBezTo>
                <a:cubicBezTo>
                  <a:pt x="2294467" y="1797050"/>
                  <a:pt x="2379134" y="1792817"/>
                  <a:pt x="2480734" y="1784350"/>
                </a:cubicBezTo>
                <a:cubicBezTo>
                  <a:pt x="2573867" y="1767417"/>
                  <a:pt x="2692400" y="1752600"/>
                  <a:pt x="2836334" y="1739900"/>
                </a:cubicBezTo>
                <a:cubicBezTo>
                  <a:pt x="2980267" y="1727200"/>
                  <a:pt x="3094567" y="1729317"/>
                  <a:pt x="3179234" y="1746250"/>
                </a:cubicBezTo>
                <a:cubicBezTo>
                  <a:pt x="3373967" y="1746250"/>
                  <a:pt x="3517900" y="1782234"/>
                  <a:pt x="3611034" y="1854200"/>
                </a:cubicBezTo>
                <a:cubicBezTo>
                  <a:pt x="3704167" y="1926167"/>
                  <a:pt x="3754967" y="2046817"/>
                  <a:pt x="3763434" y="2216150"/>
                </a:cubicBezTo>
                <a:cubicBezTo>
                  <a:pt x="3780367" y="2309284"/>
                  <a:pt x="3761317" y="2364317"/>
                  <a:pt x="3706284" y="2381250"/>
                </a:cubicBezTo>
                <a:cubicBezTo>
                  <a:pt x="3651250" y="2398184"/>
                  <a:pt x="3509434" y="2406650"/>
                  <a:pt x="3280834" y="2406650"/>
                </a:cubicBezTo>
                <a:cubicBezTo>
                  <a:pt x="3204634" y="2406650"/>
                  <a:pt x="3086100" y="2410884"/>
                  <a:pt x="2925234" y="2419350"/>
                </a:cubicBezTo>
                <a:cubicBezTo>
                  <a:pt x="2764367" y="2427817"/>
                  <a:pt x="2597150" y="2436284"/>
                  <a:pt x="2423584" y="2444750"/>
                </a:cubicBezTo>
                <a:cubicBezTo>
                  <a:pt x="2250017" y="2453217"/>
                  <a:pt x="2101850" y="2463800"/>
                  <a:pt x="1979084" y="2476500"/>
                </a:cubicBezTo>
                <a:cubicBezTo>
                  <a:pt x="1856317" y="2489200"/>
                  <a:pt x="1794934" y="2504017"/>
                  <a:pt x="1794934" y="2520950"/>
                </a:cubicBezTo>
                <a:cubicBezTo>
                  <a:pt x="1769534" y="2537884"/>
                  <a:pt x="1729317" y="2618317"/>
                  <a:pt x="1674284" y="2762250"/>
                </a:cubicBezTo>
                <a:cubicBezTo>
                  <a:pt x="1619250" y="2906184"/>
                  <a:pt x="1564217" y="3069167"/>
                  <a:pt x="1509184" y="3251200"/>
                </a:cubicBezTo>
                <a:cubicBezTo>
                  <a:pt x="1454150" y="3433234"/>
                  <a:pt x="1405467" y="3596217"/>
                  <a:pt x="1363134" y="3740150"/>
                </a:cubicBezTo>
                <a:cubicBezTo>
                  <a:pt x="1303867" y="4028017"/>
                  <a:pt x="1259417" y="4315884"/>
                  <a:pt x="1229784" y="4603750"/>
                </a:cubicBezTo>
                <a:cubicBezTo>
                  <a:pt x="1200150" y="4891617"/>
                  <a:pt x="1193800" y="5141384"/>
                  <a:pt x="1210734" y="5353050"/>
                </a:cubicBezTo>
                <a:cubicBezTo>
                  <a:pt x="1227667" y="5564717"/>
                  <a:pt x="1274234" y="5712884"/>
                  <a:pt x="1350434" y="5797550"/>
                </a:cubicBezTo>
                <a:cubicBezTo>
                  <a:pt x="1426634" y="5873750"/>
                  <a:pt x="1574800" y="5888567"/>
                  <a:pt x="1794934" y="5842000"/>
                </a:cubicBezTo>
                <a:cubicBezTo>
                  <a:pt x="2015067" y="5795434"/>
                  <a:pt x="2192867" y="5717117"/>
                  <a:pt x="2328334" y="5607050"/>
                </a:cubicBezTo>
                <a:cubicBezTo>
                  <a:pt x="2480734" y="5480050"/>
                  <a:pt x="2605617" y="5416550"/>
                  <a:pt x="2702984" y="5416550"/>
                </a:cubicBezTo>
                <a:cubicBezTo>
                  <a:pt x="2800350" y="5416550"/>
                  <a:pt x="2855384" y="5461000"/>
                  <a:pt x="2868084" y="5549900"/>
                </a:cubicBezTo>
                <a:cubicBezTo>
                  <a:pt x="2880784" y="5638800"/>
                  <a:pt x="2832100" y="5763684"/>
                  <a:pt x="2722034" y="5924550"/>
                </a:cubicBezTo>
                <a:cubicBezTo>
                  <a:pt x="2620434" y="6076950"/>
                  <a:pt x="2493434" y="6210300"/>
                  <a:pt x="2341034" y="6324600"/>
                </a:cubicBezTo>
                <a:cubicBezTo>
                  <a:pt x="2188634" y="6438900"/>
                  <a:pt x="2029884" y="6519334"/>
                  <a:pt x="1864784" y="6565900"/>
                </a:cubicBezTo>
                <a:cubicBezTo>
                  <a:pt x="1699684" y="6612466"/>
                  <a:pt x="1545167" y="6614583"/>
                  <a:pt x="1401234" y="6572250"/>
                </a:cubicBezTo>
                <a:close/>
                <a:moveTo>
                  <a:pt x="-1430866" y="6597650"/>
                </a:moveTo>
              </a:path>
            </a:pathLst>
          </a:custGeom>
          <a:solidFill>
            <a:srgbClr val="FFFFFF">
              <a:alpha val="100000"/>
            </a:srgbClr>
          </a:solidFill>
          <a:ln w="36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72" name="Freeform 4872"/>
          <p:cNvSpPr/>
          <p:nvPr/>
        </p:nvSpPr>
        <p:spPr>
          <a:xfrm rot="0" flipH="0" flipV="0">
            <a:off x="5274832" y="5472482"/>
            <a:ext cx="77220" cy="178625"/>
          </a:xfrm>
          <a:custGeom>
            <a:pathLst>
              <a:path w="2662767" h="6159500">
                <a:moveTo>
                  <a:pt x="364067" y="6159500"/>
                </a:moveTo>
                <a:cubicBezTo>
                  <a:pt x="330200" y="6159500"/>
                  <a:pt x="289983" y="6148917"/>
                  <a:pt x="243417" y="6127750"/>
                </a:cubicBezTo>
                <a:cubicBezTo>
                  <a:pt x="196850" y="6106584"/>
                  <a:pt x="173567" y="6096000"/>
                  <a:pt x="173567" y="6096000"/>
                </a:cubicBezTo>
                <a:cubicBezTo>
                  <a:pt x="173567" y="6062134"/>
                  <a:pt x="162983" y="6019800"/>
                  <a:pt x="141817" y="5969000"/>
                </a:cubicBezTo>
                <a:cubicBezTo>
                  <a:pt x="120650" y="5918200"/>
                  <a:pt x="110067" y="5875867"/>
                  <a:pt x="110067" y="5842000"/>
                </a:cubicBezTo>
                <a:cubicBezTo>
                  <a:pt x="50800" y="5808134"/>
                  <a:pt x="16933" y="5772150"/>
                  <a:pt x="8467" y="5734050"/>
                </a:cubicBezTo>
                <a:cubicBezTo>
                  <a:pt x="0" y="5695950"/>
                  <a:pt x="12700" y="5630334"/>
                  <a:pt x="46567" y="5537200"/>
                </a:cubicBezTo>
                <a:cubicBezTo>
                  <a:pt x="97367" y="5452534"/>
                  <a:pt x="165100" y="5314950"/>
                  <a:pt x="249767" y="5124450"/>
                </a:cubicBezTo>
                <a:cubicBezTo>
                  <a:pt x="334433" y="4933950"/>
                  <a:pt x="423333" y="4726517"/>
                  <a:pt x="516467" y="4502150"/>
                </a:cubicBezTo>
                <a:cubicBezTo>
                  <a:pt x="609600" y="4277784"/>
                  <a:pt x="698500" y="4055534"/>
                  <a:pt x="783167" y="3835400"/>
                </a:cubicBezTo>
                <a:cubicBezTo>
                  <a:pt x="867833" y="3615267"/>
                  <a:pt x="939800" y="3426884"/>
                  <a:pt x="999067" y="3270250"/>
                </a:cubicBezTo>
                <a:cubicBezTo>
                  <a:pt x="1058333" y="3113617"/>
                  <a:pt x="1092200" y="3018367"/>
                  <a:pt x="1100667" y="2984500"/>
                </a:cubicBezTo>
                <a:cubicBezTo>
                  <a:pt x="1100667" y="2950634"/>
                  <a:pt x="1113367" y="2908300"/>
                  <a:pt x="1138767" y="2857500"/>
                </a:cubicBezTo>
                <a:cubicBezTo>
                  <a:pt x="1164167" y="2806700"/>
                  <a:pt x="1193800" y="2764367"/>
                  <a:pt x="1227667" y="2730500"/>
                </a:cubicBezTo>
                <a:cubicBezTo>
                  <a:pt x="1295400" y="2671234"/>
                  <a:pt x="1367367" y="2664884"/>
                  <a:pt x="1443567" y="2711450"/>
                </a:cubicBezTo>
                <a:cubicBezTo>
                  <a:pt x="1519767" y="2758017"/>
                  <a:pt x="1585383" y="2834217"/>
                  <a:pt x="1640417" y="2940050"/>
                </a:cubicBezTo>
                <a:cubicBezTo>
                  <a:pt x="1695450" y="3045884"/>
                  <a:pt x="1722967" y="3162300"/>
                  <a:pt x="1722967" y="3289300"/>
                </a:cubicBezTo>
                <a:cubicBezTo>
                  <a:pt x="1722967" y="3348567"/>
                  <a:pt x="1680633" y="3498850"/>
                  <a:pt x="1595967" y="3740150"/>
                </a:cubicBezTo>
                <a:cubicBezTo>
                  <a:pt x="1511300" y="3981450"/>
                  <a:pt x="1399117" y="4267200"/>
                  <a:pt x="1259417" y="4597400"/>
                </a:cubicBezTo>
                <a:cubicBezTo>
                  <a:pt x="1119717" y="4927600"/>
                  <a:pt x="965200" y="5262034"/>
                  <a:pt x="795867" y="5600700"/>
                </a:cubicBezTo>
                <a:cubicBezTo>
                  <a:pt x="668867" y="5846234"/>
                  <a:pt x="588433" y="6000750"/>
                  <a:pt x="554567" y="6064250"/>
                </a:cubicBezTo>
                <a:cubicBezTo>
                  <a:pt x="520700" y="6127750"/>
                  <a:pt x="457200" y="6159500"/>
                  <a:pt x="364067" y="6159500"/>
                </a:cubicBezTo>
                <a:close/>
                <a:moveTo>
                  <a:pt x="-524933" y="6781800"/>
                </a:moveTo>
                <a:moveTo>
                  <a:pt x="2230967" y="1346200"/>
                </a:moveTo>
                <a:cubicBezTo>
                  <a:pt x="2129367" y="1346200"/>
                  <a:pt x="2021417" y="1305984"/>
                  <a:pt x="1907117" y="1225550"/>
                </a:cubicBezTo>
                <a:cubicBezTo>
                  <a:pt x="1792817" y="1145117"/>
                  <a:pt x="1695450" y="1043517"/>
                  <a:pt x="1615017" y="920750"/>
                </a:cubicBezTo>
                <a:cubicBezTo>
                  <a:pt x="1534583" y="797984"/>
                  <a:pt x="1494367" y="673100"/>
                  <a:pt x="1494367" y="546100"/>
                </a:cubicBezTo>
                <a:cubicBezTo>
                  <a:pt x="1494367" y="503767"/>
                  <a:pt x="1519767" y="444500"/>
                  <a:pt x="1570567" y="368300"/>
                </a:cubicBezTo>
                <a:cubicBezTo>
                  <a:pt x="1621367" y="292100"/>
                  <a:pt x="1672167" y="215900"/>
                  <a:pt x="1722967" y="139700"/>
                </a:cubicBezTo>
                <a:cubicBezTo>
                  <a:pt x="1773767" y="63500"/>
                  <a:pt x="1799167" y="16934"/>
                  <a:pt x="1799167" y="0"/>
                </a:cubicBezTo>
                <a:cubicBezTo>
                  <a:pt x="1866900" y="0"/>
                  <a:pt x="1919817" y="2117"/>
                  <a:pt x="1957917" y="6350"/>
                </a:cubicBezTo>
                <a:cubicBezTo>
                  <a:pt x="1996017" y="10584"/>
                  <a:pt x="2044700" y="29634"/>
                  <a:pt x="2103967" y="63500"/>
                </a:cubicBezTo>
                <a:cubicBezTo>
                  <a:pt x="2197100" y="275167"/>
                  <a:pt x="2313517" y="448734"/>
                  <a:pt x="2453217" y="584200"/>
                </a:cubicBezTo>
                <a:cubicBezTo>
                  <a:pt x="2592917" y="719667"/>
                  <a:pt x="2662767" y="833967"/>
                  <a:pt x="2662767" y="927100"/>
                </a:cubicBezTo>
                <a:cubicBezTo>
                  <a:pt x="2662767" y="1113367"/>
                  <a:pt x="2645833" y="1229784"/>
                  <a:pt x="2611967" y="1276350"/>
                </a:cubicBezTo>
                <a:cubicBezTo>
                  <a:pt x="2578100" y="1322917"/>
                  <a:pt x="2451100" y="1346200"/>
                  <a:pt x="2230967" y="1346200"/>
                </a:cubicBezTo>
                <a:close/>
                <a:moveTo>
                  <a:pt x="4288367" y="6781800"/>
                </a:moveTo>
              </a:path>
            </a:pathLst>
          </a:custGeom>
          <a:solidFill>
            <a:srgbClr val="FFFFFF">
              <a:alpha val="100000"/>
            </a:srgbClr>
          </a:solidFill>
          <a:ln w="36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73" name="Freeform 4873"/>
          <p:cNvSpPr/>
          <p:nvPr/>
        </p:nvSpPr>
        <p:spPr>
          <a:xfrm rot="0" flipH="0" flipV="0">
            <a:off x="5345914" y="5469474"/>
            <a:ext cx="70099" cy="194032"/>
          </a:xfrm>
          <a:custGeom>
            <a:pathLst>
              <a:path w="2417233" h="6690783">
                <a:moveTo>
                  <a:pt x="186267" y="6479116"/>
                </a:moveTo>
                <a:cubicBezTo>
                  <a:pt x="118533" y="6411383"/>
                  <a:pt x="69850" y="6326716"/>
                  <a:pt x="40217" y="6225116"/>
                </a:cubicBezTo>
                <a:cubicBezTo>
                  <a:pt x="10583" y="6123516"/>
                  <a:pt x="0" y="6021916"/>
                  <a:pt x="8467" y="5920316"/>
                </a:cubicBezTo>
                <a:cubicBezTo>
                  <a:pt x="16933" y="5818716"/>
                  <a:pt x="38100" y="5734050"/>
                  <a:pt x="71967" y="5666316"/>
                </a:cubicBezTo>
                <a:cubicBezTo>
                  <a:pt x="71967" y="5598583"/>
                  <a:pt x="82550" y="5545666"/>
                  <a:pt x="103717" y="5507566"/>
                </a:cubicBezTo>
                <a:cubicBezTo>
                  <a:pt x="124883" y="5469466"/>
                  <a:pt x="131233" y="5433483"/>
                  <a:pt x="122767" y="5399616"/>
                </a:cubicBezTo>
                <a:cubicBezTo>
                  <a:pt x="114300" y="5365750"/>
                  <a:pt x="122767" y="5306483"/>
                  <a:pt x="148167" y="5221816"/>
                </a:cubicBezTo>
                <a:cubicBezTo>
                  <a:pt x="173567" y="5137150"/>
                  <a:pt x="198967" y="5056716"/>
                  <a:pt x="224367" y="4980516"/>
                </a:cubicBezTo>
                <a:cubicBezTo>
                  <a:pt x="283633" y="4845050"/>
                  <a:pt x="347133" y="4682066"/>
                  <a:pt x="414867" y="4491566"/>
                </a:cubicBezTo>
                <a:cubicBezTo>
                  <a:pt x="482600" y="4301066"/>
                  <a:pt x="546100" y="4112683"/>
                  <a:pt x="605367" y="3926416"/>
                </a:cubicBezTo>
                <a:cubicBezTo>
                  <a:pt x="664633" y="3740150"/>
                  <a:pt x="715433" y="3579283"/>
                  <a:pt x="757767" y="3443816"/>
                </a:cubicBezTo>
                <a:cubicBezTo>
                  <a:pt x="800100" y="3308350"/>
                  <a:pt x="825500" y="3223683"/>
                  <a:pt x="833967" y="3189816"/>
                </a:cubicBezTo>
                <a:cubicBezTo>
                  <a:pt x="833967" y="3088216"/>
                  <a:pt x="901700" y="3033183"/>
                  <a:pt x="1037167" y="3024716"/>
                </a:cubicBezTo>
                <a:cubicBezTo>
                  <a:pt x="1138767" y="2990850"/>
                  <a:pt x="1214967" y="2988733"/>
                  <a:pt x="1265767" y="3018366"/>
                </a:cubicBezTo>
                <a:cubicBezTo>
                  <a:pt x="1316567" y="3048000"/>
                  <a:pt x="1384300" y="3130550"/>
                  <a:pt x="1468967" y="3266016"/>
                </a:cubicBezTo>
                <a:cubicBezTo>
                  <a:pt x="1536700" y="3333750"/>
                  <a:pt x="1562100" y="3435350"/>
                  <a:pt x="1545167" y="3570816"/>
                </a:cubicBezTo>
                <a:cubicBezTo>
                  <a:pt x="1528233" y="3706283"/>
                  <a:pt x="1473200" y="3875616"/>
                  <a:pt x="1380067" y="4078816"/>
                </a:cubicBezTo>
                <a:cubicBezTo>
                  <a:pt x="1346200" y="4146550"/>
                  <a:pt x="1305983" y="4243916"/>
                  <a:pt x="1259417" y="4370916"/>
                </a:cubicBezTo>
                <a:cubicBezTo>
                  <a:pt x="1212850" y="4497916"/>
                  <a:pt x="1181100" y="4612216"/>
                  <a:pt x="1164167" y="4713816"/>
                </a:cubicBezTo>
                <a:cubicBezTo>
                  <a:pt x="1130300" y="4781550"/>
                  <a:pt x="1090083" y="4876800"/>
                  <a:pt x="1043517" y="4999566"/>
                </a:cubicBezTo>
                <a:cubicBezTo>
                  <a:pt x="996950" y="5122333"/>
                  <a:pt x="956733" y="5238750"/>
                  <a:pt x="922867" y="5348816"/>
                </a:cubicBezTo>
                <a:cubicBezTo>
                  <a:pt x="905933" y="5391150"/>
                  <a:pt x="889000" y="5452533"/>
                  <a:pt x="872067" y="5532966"/>
                </a:cubicBezTo>
                <a:cubicBezTo>
                  <a:pt x="855133" y="5613400"/>
                  <a:pt x="833967" y="5698066"/>
                  <a:pt x="808567" y="5786966"/>
                </a:cubicBezTo>
                <a:cubicBezTo>
                  <a:pt x="783167" y="5875866"/>
                  <a:pt x="749300" y="5954183"/>
                  <a:pt x="706967" y="6021916"/>
                </a:cubicBezTo>
                <a:cubicBezTo>
                  <a:pt x="630767" y="6369050"/>
                  <a:pt x="560917" y="6572250"/>
                  <a:pt x="497417" y="6631516"/>
                </a:cubicBezTo>
                <a:cubicBezTo>
                  <a:pt x="433917" y="6690783"/>
                  <a:pt x="330200" y="6639983"/>
                  <a:pt x="186267" y="6479116"/>
                </a:cubicBezTo>
                <a:close/>
                <a:moveTo>
                  <a:pt x="-817033" y="6885516"/>
                </a:moveTo>
                <a:moveTo>
                  <a:pt x="1418167" y="1322916"/>
                </a:moveTo>
                <a:cubicBezTo>
                  <a:pt x="1375833" y="1280583"/>
                  <a:pt x="1337733" y="1219200"/>
                  <a:pt x="1303867" y="1138766"/>
                </a:cubicBezTo>
                <a:cubicBezTo>
                  <a:pt x="1270000" y="1058333"/>
                  <a:pt x="1248833" y="982133"/>
                  <a:pt x="1240367" y="910166"/>
                </a:cubicBezTo>
                <a:cubicBezTo>
                  <a:pt x="1231900" y="838200"/>
                  <a:pt x="1240367" y="802216"/>
                  <a:pt x="1265767" y="802216"/>
                </a:cubicBezTo>
                <a:cubicBezTo>
                  <a:pt x="1333500" y="793750"/>
                  <a:pt x="1413933" y="721783"/>
                  <a:pt x="1507067" y="586316"/>
                </a:cubicBezTo>
                <a:cubicBezTo>
                  <a:pt x="1600200" y="450850"/>
                  <a:pt x="1638300" y="332316"/>
                  <a:pt x="1621367" y="230716"/>
                </a:cubicBezTo>
                <a:cubicBezTo>
                  <a:pt x="1621367" y="196850"/>
                  <a:pt x="1634067" y="165100"/>
                  <a:pt x="1659467" y="135466"/>
                </a:cubicBezTo>
                <a:cubicBezTo>
                  <a:pt x="1684867" y="105833"/>
                  <a:pt x="1714500" y="86783"/>
                  <a:pt x="1748367" y="78316"/>
                </a:cubicBezTo>
                <a:cubicBezTo>
                  <a:pt x="1849967" y="10583"/>
                  <a:pt x="1949450" y="0"/>
                  <a:pt x="2046817" y="46566"/>
                </a:cubicBezTo>
                <a:cubicBezTo>
                  <a:pt x="2144183" y="93133"/>
                  <a:pt x="2235200" y="184150"/>
                  <a:pt x="2319867" y="319616"/>
                </a:cubicBezTo>
                <a:cubicBezTo>
                  <a:pt x="2396067" y="480483"/>
                  <a:pt x="2417233" y="613833"/>
                  <a:pt x="2383367" y="719666"/>
                </a:cubicBezTo>
                <a:cubicBezTo>
                  <a:pt x="2349500" y="825500"/>
                  <a:pt x="2256367" y="971550"/>
                  <a:pt x="2103967" y="1157816"/>
                </a:cubicBezTo>
                <a:cubicBezTo>
                  <a:pt x="1976967" y="1327150"/>
                  <a:pt x="1860550" y="1420283"/>
                  <a:pt x="1754717" y="1437216"/>
                </a:cubicBezTo>
                <a:cubicBezTo>
                  <a:pt x="1648883" y="1454150"/>
                  <a:pt x="1536700" y="1416050"/>
                  <a:pt x="1418167" y="1322916"/>
                </a:cubicBezTo>
                <a:close/>
                <a:moveTo>
                  <a:pt x="4339167" y="6885516"/>
                </a:moveTo>
              </a:path>
            </a:pathLst>
          </a:custGeom>
          <a:solidFill>
            <a:srgbClr val="FFFFFF">
              <a:alpha val="100000"/>
            </a:srgbClr>
          </a:solidFill>
          <a:ln w="36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74" name="Freeform 4874"/>
          <p:cNvSpPr/>
          <p:nvPr/>
        </p:nvSpPr>
        <p:spPr>
          <a:xfrm rot="0" flipH="0" flipV="0">
            <a:off x="5421661" y="5530673"/>
            <a:ext cx="140690" cy="122275"/>
          </a:xfrm>
          <a:custGeom>
            <a:pathLst>
              <a:path w="4851400" h="4216400">
                <a:moveTo>
                  <a:pt x="419100" y="4216400"/>
                </a:moveTo>
                <a:cubicBezTo>
                  <a:pt x="385233" y="4216400"/>
                  <a:pt x="336550" y="4193117"/>
                  <a:pt x="273050" y="4146550"/>
                </a:cubicBezTo>
                <a:cubicBezTo>
                  <a:pt x="209550" y="4099984"/>
                  <a:pt x="160866" y="4059767"/>
                  <a:pt x="127000" y="4025900"/>
                </a:cubicBezTo>
                <a:cubicBezTo>
                  <a:pt x="67733" y="3958167"/>
                  <a:pt x="31750" y="3890434"/>
                  <a:pt x="19050" y="3822700"/>
                </a:cubicBezTo>
                <a:cubicBezTo>
                  <a:pt x="6350" y="3754967"/>
                  <a:pt x="0" y="3602567"/>
                  <a:pt x="0" y="3365500"/>
                </a:cubicBezTo>
                <a:cubicBezTo>
                  <a:pt x="0" y="3094567"/>
                  <a:pt x="55033" y="2800350"/>
                  <a:pt x="165100" y="2482850"/>
                </a:cubicBezTo>
                <a:cubicBezTo>
                  <a:pt x="275166" y="2165350"/>
                  <a:pt x="461433" y="1718734"/>
                  <a:pt x="723900" y="1143000"/>
                </a:cubicBezTo>
                <a:lnTo>
                  <a:pt x="1143000" y="254000"/>
                </a:lnTo>
                <a:cubicBezTo>
                  <a:pt x="1176866" y="186267"/>
                  <a:pt x="1208616" y="135467"/>
                  <a:pt x="1238250" y="101600"/>
                </a:cubicBezTo>
                <a:cubicBezTo>
                  <a:pt x="1267883" y="67734"/>
                  <a:pt x="1295400" y="33867"/>
                  <a:pt x="1320800" y="0"/>
                </a:cubicBezTo>
                <a:cubicBezTo>
                  <a:pt x="1354666" y="0"/>
                  <a:pt x="1384300" y="0"/>
                  <a:pt x="1409700" y="0"/>
                </a:cubicBezTo>
                <a:cubicBezTo>
                  <a:pt x="1435100" y="0"/>
                  <a:pt x="1447800" y="0"/>
                  <a:pt x="1447800" y="0"/>
                </a:cubicBezTo>
                <a:cubicBezTo>
                  <a:pt x="1515533" y="0"/>
                  <a:pt x="1583266" y="40217"/>
                  <a:pt x="1651000" y="120650"/>
                </a:cubicBezTo>
                <a:cubicBezTo>
                  <a:pt x="1718733" y="201084"/>
                  <a:pt x="1769533" y="287867"/>
                  <a:pt x="1803400" y="381000"/>
                </a:cubicBezTo>
                <a:cubicBezTo>
                  <a:pt x="1803400" y="491067"/>
                  <a:pt x="1788583" y="605367"/>
                  <a:pt x="1758950" y="723900"/>
                </a:cubicBezTo>
                <a:cubicBezTo>
                  <a:pt x="1729316" y="842434"/>
                  <a:pt x="1625600" y="1020234"/>
                  <a:pt x="1447800" y="1257300"/>
                </a:cubicBezTo>
                <a:cubicBezTo>
                  <a:pt x="1388533" y="1350434"/>
                  <a:pt x="1310216" y="1507067"/>
                  <a:pt x="1212850" y="1727200"/>
                </a:cubicBezTo>
                <a:cubicBezTo>
                  <a:pt x="1115483" y="1947334"/>
                  <a:pt x="1049866" y="2137834"/>
                  <a:pt x="1016000" y="2298700"/>
                </a:cubicBezTo>
                <a:cubicBezTo>
                  <a:pt x="1007533" y="2307167"/>
                  <a:pt x="990600" y="2343150"/>
                  <a:pt x="965200" y="2406650"/>
                </a:cubicBezTo>
                <a:cubicBezTo>
                  <a:pt x="939800" y="2470150"/>
                  <a:pt x="912283" y="2540000"/>
                  <a:pt x="882650" y="2616200"/>
                </a:cubicBezTo>
                <a:cubicBezTo>
                  <a:pt x="853016" y="2692400"/>
                  <a:pt x="821266" y="2764367"/>
                  <a:pt x="787400" y="2832100"/>
                </a:cubicBezTo>
                <a:lnTo>
                  <a:pt x="723900" y="3111500"/>
                </a:lnTo>
                <a:lnTo>
                  <a:pt x="1574800" y="2235200"/>
                </a:lnTo>
                <a:cubicBezTo>
                  <a:pt x="1972733" y="1837267"/>
                  <a:pt x="2294466" y="1553634"/>
                  <a:pt x="2540000" y="1384300"/>
                </a:cubicBezTo>
                <a:cubicBezTo>
                  <a:pt x="2785533" y="1214967"/>
                  <a:pt x="2980266" y="1143000"/>
                  <a:pt x="3124200" y="1168400"/>
                </a:cubicBezTo>
                <a:cubicBezTo>
                  <a:pt x="3268133" y="1193800"/>
                  <a:pt x="3390900" y="1308100"/>
                  <a:pt x="3492500" y="1511300"/>
                </a:cubicBezTo>
                <a:cubicBezTo>
                  <a:pt x="3551766" y="1604434"/>
                  <a:pt x="3596216" y="1686984"/>
                  <a:pt x="3625850" y="1758950"/>
                </a:cubicBezTo>
                <a:cubicBezTo>
                  <a:pt x="3655483" y="1830917"/>
                  <a:pt x="3674533" y="1926167"/>
                  <a:pt x="3683000" y="2044700"/>
                </a:cubicBezTo>
                <a:cubicBezTo>
                  <a:pt x="3691466" y="2163234"/>
                  <a:pt x="3683000" y="2341034"/>
                  <a:pt x="3657600" y="2578100"/>
                </a:cubicBezTo>
                <a:lnTo>
                  <a:pt x="3657600" y="3365500"/>
                </a:lnTo>
                <a:cubicBezTo>
                  <a:pt x="3784600" y="3331634"/>
                  <a:pt x="3886200" y="3299884"/>
                  <a:pt x="3962400" y="3270250"/>
                </a:cubicBezTo>
                <a:cubicBezTo>
                  <a:pt x="4038600" y="3240617"/>
                  <a:pt x="4119033" y="3208867"/>
                  <a:pt x="4203700" y="3175000"/>
                </a:cubicBezTo>
                <a:cubicBezTo>
                  <a:pt x="4279900" y="3141134"/>
                  <a:pt x="4368800" y="3109384"/>
                  <a:pt x="4470400" y="3079750"/>
                </a:cubicBezTo>
                <a:cubicBezTo>
                  <a:pt x="4572000" y="3050117"/>
                  <a:pt x="4699000" y="3031067"/>
                  <a:pt x="4851400" y="3022600"/>
                </a:cubicBezTo>
                <a:cubicBezTo>
                  <a:pt x="4842933" y="3132667"/>
                  <a:pt x="4804833" y="3249084"/>
                  <a:pt x="4737100" y="3371850"/>
                </a:cubicBezTo>
                <a:cubicBezTo>
                  <a:pt x="4669366" y="3494617"/>
                  <a:pt x="4584700" y="3611034"/>
                  <a:pt x="4483100" y="3721100"/>
                </a:cubicBezTo>
                <a:cubicBezTo>
                  <a:pt x="4381500" y="3831167"/>
                  <a:pt x="4269316" y="3920067"/>
                  <a:pt x="4146550" y="3987800"/>
                </a:cubicBezTo>
                <a:cubicBezTo>
                  <a:pt x="4023783" y="4055534"/>
                  <a:pt x="3903133" y="4089400"/>
                  <a:pt x="3784600" y="4089400"/>
                </a:cubicBezTo>
                <a:cubicBezTo>
                  <a:pt x="3674533" y="4089400"/>
                  <a:pt x="3551766" y="4034367"/>
                  <a:pt x="3416300" y="3924300"/>
                </a:cubicBezTo>
                <a:cubicBezTo>
                  <a:pt x="3280833" y="3814234"/>
                  <a:pt x="3183466" y="3691467"/>
                  <a:pt x="3124200" y="3556000"/>
                </a:cubicBezTo>
                <a:cubicBezTo>
                  <a:pt x="3090333" y="3462867"/>
                  <a:pt x="3071283" y="3361267"/>
                  <a:pt x="3067050" y="3251200"/>
                </a:cubicBezTo>
                <a:cubicBezTo>
                  <a:pt x="3062816" y="3141134"/>
                  <a:pt x="3060700" y="2937934"/>
                  <a:pt x="3060700" y="2641600"/>
                </a:cubicBezTo>
                <a:lnTo>
                  <a:pt x="3060700" y="2171700"/>
                </a:lnTo>
                <a:cubicBezTo>
                  <a:pt x="3060700" y="2036234"/>
                  <a:pt x="3020483" y="1996017"/>
                  <a:pt x="2940050" y="2051050"/>
                </a:cubicBezTo>
                <a:cubicBezTo>
                  <a:pt x="2859616" y="2106084"/>
                  <a:pt x="2794000" y="2154767"/>
                  <a:pt x="2743200" y="2197100"/>
                </a:cubicBezTo>
                <a:cubicBezTo>
                  <a:pt x="2616200" y="2307167"/>
                  <a:pt x="2482850" y="2434167"/>
                  <a:pt x="2343150" y="2578100"/>
                </a:cubicBezTo>
                <a:cubicBezTo>
                  <a:pt x="2203450" y="2722034"/>
                  <a:pt x="2061633" y="2870200"/>
                  <a:pt x="1917700" y="3022600"/>
                </a:cubicBezTo>
                <a:cubicBezTo>
                  <a:pt x="1528233" y="3429000"/>
                  <a:pt x="1204383" y="3729567"/>
                  <a:pt x="946150" y="3924300"/>
                </a:cubicBezTo>
                <a:cubicBezTo>
                  <a:pt x="687916" y="4119034"/>
                  <a:pt x="512233" y="4216400"/>
                  <a:pt x="419100" y="4216400"/>
                </a:cubicBezTo>
                <a:close/>
                <a:moveTo>
                  <a:pt x="-901700" y="4775200"/>
                </a:moveTo>
              </a:path>
            </a:pathLst>
          </a:custGeom>
          <a:solidFill>
            <a:srgbClr val="FFFFFF">
              <a:alpha val="100000"/>
            </a:srgbClr>
          </a:solidFill>
          <a:ln w="36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75" name="Freeform 4875"/>
          <p:cNvSpPr/>
          <p:nvPr/>
        </p:nvSpPr>
        <p:spPr>
          <a:xfrm rot="0" flipH="0" flipV="0">
            <a:off x="5572296" y="5423866"/>
            <a:ext cx="130930" cy="245410"/>
          </a:xfrm>
          <a:custGeom>
            <a:pathLst>
              <a:path w="4514850" h="8462433">
                <a:moveTo>
                  <a:pt x="482600" y="8394700"/>
                </a:moveTo>
                <a:cubicBezTo>
                  <a:pt x="414866" y="8369300"/>
                  <a:pt x="342900" y="8316384"/>
                  <a:pt x="266700" y="8235950"/>
                </a:cubicBezTo>
                <a:cubicBezTo>
                  <a:pt x="190500" y="8155517"/>
                  <a:pt x="127000" y="8060267"/>
                  <a:pt x="76200" y="7950200"/>
                </a:cubicBezTo>
                <a:cubicBezTo>
                  <a:pt x="25400" y="7840134"/>
                  <a:pt x="0" y="7738534"/>
                  <a:pt x="0" y="7645400"/>
                </a:cubicBezTo>
                <a:cubicBezTo>
                  <a:pt x="42333" y="7552267"/>
                  <a:pt x="97366" y="7389284"/>
                  <a:pt x="165100" y="7156450"/>
                </a:cubicBezTo>
                <a:cubicBezTo>
                  <a:pt x="232833" y="6923617"/>
                  <a:pt x="317500" y="6654800"/>
                  <a:pt x="419100" y="6350000"/>
                </a:cubicBezTo>
                <a:cubicBezTo>
                  <a:pt x="486833" y="6256867"/>
                  <a:pt x="539750" y="6146800"/>
                  <a:pt x="577850" y="6019800"/>
                </a:cubicBezTo>
                <a:cubicBezTo>
                  <a:pt x="615950" y="5892800"/>
                  <a:pt x="651933" y="5778500"/>
                  <a:pt x="685800" y="5676900"/>
                </a:cubicBezTo>
                <a:cubicBezTo>
                  <a:pt x="753533" y="5541434"/>
                  <a:pt x="833966" y="5365750"/>
                  <a:pt x="927100" y="5149850"/>
                </a:cubicBezTo>
                <a:cubicBezTo>
                  <a:pt x="1020233" y="4933950"/>
                  <a:pt x="1111250" y="4713817"/>
                  <a:pt x="1200150" y="4489450"/>
                </a:cubicBezTo>
                <a:cubicBezTo>
                  <a:pt x="1289050" y="4265084"/>
                  <a:pt x="1367366" y="4076700"/>
                  <a:pt x="1435100" y="3924300"/>
                </a:cubicBezTo>
                <a:cubicBezTo>
                  <a:pt x="1545166" y="3695700"/>
                  <a:pt x="1640416" y="3486150"/>
                  <a:pt x="1720850" y="3295650"/>
                </a:cubicBezTo>
                <a:cubicBezTo>
                  <a:pt x="1801283" y="3105150"/>
                  <a:pt x="1881716" y="2912534"/>
                  <a:pt x="1962150" y="2717800"/>
                </a:cubicBezTo>
                <a:cubicBezTo>
                  <a:pt x="2042583" y="2523067"/>
                  <a:pt x="2129366" y="2311400"/>
                  <a:pt x="2222500" y="2082800"/>
                </a:cubicBezTo>
                <a:cubicBezTo>
                  <a:pt x="2324100" y="1845734"/>
                  <a:pt x="2427816" y="1604434"/>
                  <a:pt x="2533650" y="1358900"/>
                </a:cubicBezTo>
                <a:cubicBezTo>
                  <a:pt x="2639483" y="1113367"/>
                  <a:pt x="2732616" y="891117"/>
                  <a:pt x="2813050" y="692150"/>
                </a:cubicBezTo>
                <a:cubicBezTo>
                  <a:pt x="2893483" y="493184"/>
                  <a:pt x="2942166" y="351367"/>
                  <a:pt x="2959100" y="266700"/>
                </a:cubicBezTo>
                <a:cubicBezTo>
                  <a:pt x="2959100" y="198967"/>
                  <a:pt x="2973916" y="148167"/>
                  <a:pt x="3003550" y="114300"/>
                </a:cubicBezTo>
                <a:cubicBezTo>
                  <a:pt x="3033183" y="80434"/>
                  <a:pt x="3064933" y="63500"/>
                  <a:pt x="3098800" y="63500"/>
                </a:cubicBezTo>
                <a:cubicBezTo>
                  <a:pt x="3132666" y="29634"/>
                  <a:pt x="3166533" y="10584"/>
                  <a:pt x="3200400" y="6350"/>
                </a:cubicBezTo>
                <a:cubicBezTo>
                  <a:pt x="3234266" y="2117"/>
                  <a:pt x="3268133" y="0"/>
                  <a:pt x="3302000" y="0"/>
                </a:cubicBezTo>
                <a:cubicBezTo>
                  <a:pt x="3335866" y="0"/>
                  <a:pt x="3401483" y="63500"/>
                  <a:pt x="3498850" y="190500"/>
                </a:cubicBezTo>
                <a:cubicBezTo>
                  <a:pt x="3596216" y="317500"/>
                  <a:pt x="3644900" y="431800"/>
                  <a:pt x="3644900" y="533400"/>
                </a:cubicBezTo>
                <a:cubicBezTo>
                  <a:pt x="3644900" y="668867"/>
                  <a:pt x="3579283" y="922867"/>
                  <a:pt x="3448050" y="1295400"/>
                </a:cubicBezTo>
                <a:cubicBezTo>
                  <a:pt x="3316816" y="1667934"/>
                  <a:pt x="3132666" y="2091267"/>
                  <a:pt x="2895600" y="2565400"/>
                </a:cubicBezTo>
                <a:cubicBezTo>
                  <a:pt x="2607733" y="3191934"/>
                  <a:pt x="2374900" y="3706284"/>
                  <a:pt x="2197100" y="4108450"/>
                </a:cubicBezTo>
                <a:cubicBezTo>
                  <a:pt x="2019300" y="4510617"/>
                  <a:pt x="1896533" y="4811184"/>
                  <a:pt x="1828800" y="5010150"/>
                </a:cubicBezTo>
                <a:cubicBezTo>
                  <a:pt x="1761066" y="5209117"/>
                  <a:pt x="1735666" y="5321300"/>
                  <a:pt x="1752600" y="5346700"/>
                </a:cubicBezTo>
                <a:cubicBezTo>
                  <a:pt x="1752600" y="5346700"/>
                  <a:pt x="1811866" y="5319184"/>
                  <a:pt x="1930400" y="5264150"/>
                </a:cubicBezTo>
                <a:cubicBezTo>
                  <a:pt x="2048933" y="5209117"/>
                  <a:pt x="2175933" y="5130800"/>
                  <a:pt x="2311400" y="5029200"/>
                </a:cubicBezTo>
                <a:cubicBezTo>
                  <a:pt x="2404533" y="4978400"/>
                  <a:pt x="2506133" y="4914900"/>
                  <a:pt x="2616200" y="4838700"/>
                </a:cubicBezTo>
                <a:cubicBezTo>
                  <a:pt x="2726266" y="4762500"/>
                  <a:pt x="2832100" y="4688417"/>
                  <a:pt x="2933700" y="4616450"/>
                </a:cubicBezTo>
                <a:cubicBezTo>
                  <a:pt x="3035300" y="4544484"/>
                  <a:pt x="3119966" y="4500034"/>
                  <a:pt x="3187700" y="4483100"/>
                </a:cubicBezTo>
                <a:cubicBezTo>
                  <a:pt x="3289300" y="4415367"/>
                  <a:pt x="3395133" y="4349750"/>
                  <a:pt x="3505200" y="4286250"/>
                </a:cubicBezTo>
                <a:cubicBezTo>
                  <a:pt x="3615266" y="4222750"/>
                  <a:pt x="3687233" y="4174067"/>
                  <a:pt x="3721100" y="4140200"/>
                </a:cubicBezTo>
                <a:cubicBezTo>
                  <a:pt x="3865033" y="4072467"/>
                  <a:pt x="3972983" y="4051300"/>
                  <a:pt x="4044950" y="4076700"/>
                </a:cubicBezTo>
                <a:cubicBezTo>
                  <a:pt x="4116916" y="4102100"/>
                  <a:pt x="4191000" y="4165600"/>
                  <a:pt x="4267200" y="4267200"/>
                </a:cubicBezTo>
                <a:cubicBezTo>
                  <a:pt x="4360333" y="4377267"/>
                  <a:pt x="4377266" y="4472517"/>
                  <a:pt x="4318000" y="4552950"/>
                </a:cubicBezTo>
                <a:cubicBezTo>
                  <a:pt x="4258733" y="4633384"/>
                  <a:pt x="4119033" y="4741334"/>
                  <a:pt x="3898900" y="4876800"/>
                </a:cubicBezTo>
                <a:cubicBezTo>
                  <a:pt x="3721100" y="4986867"/>
                  <a:pt x="3507316" y="5118100"/>
                  <a:pt x="3257550" y="5270500"/>
                </a:cubicBezTo>
                <a:cubicBezTo>
                  <a:pt x="3007783" y="5422900"/>
                  <a:pt x="2787650" y="5558367"/>
                  <a:pt x="2597150" y="5676900"/>
                </a:cubicBezTo>
                <a:cubicBezTo>
                  <a:pt x="2406650" y="5795434"/>
                  <a:pt x="2298700" y="5867400"/>
                  <a:pt x="2273300" y="5892800"/>
                </a:cubicBezTo>
                <a:cubicBezTo>
                  <a:pt x="2273300" y="5892800"/>
                  <a:pt x="2307166" y="5956300"/>
                  <a:pt x="2374900" y="6083300"/>
                </a:cubicBezTo>
                <a:cubicBezTo>
                  <a:pt x="2442633" y="6210300"/>
                  <a:pt x="2510366" y="6324600"/>
                  <a:pt x="2578100" y="6426200"/>
                </a:cubicBezTo>
                <a:cubicBezTo>
                  <a:pt x="2645833" y="6561667"/>
                  <a:pt x="2719916" y="6686550"/>
                  <a:pt x="2800350" y="6800850"/>
                </a:cubicBezTo>
                <a:cubicBezTo>
                  <a:pt x="2880783" y="6915150"/>
                  <a:pt x="2921000" y="6993467"/>
                  <a:pt x="2921000" y="7035800"/>
                </a:cubicBezTo>
                <a:cubicBezTo>
                  <a:pt x="3014133" y="7298267"/>
                  <a:pt x="3153833" y="7488767"/>
                  <a:pt x="3340100" y="7607300"/>
                </a:cubicBezTo>
                <a:cubicBezTo>
                  <a:pt x="3526366" y="7725834"/>
                  <a:pt x="3721100" y="7738534"/>
                  <a:pt x="3924300" y="7645400"/>
                </a:cubicBezTo>
                <a:cubicBezTo>
                  <a:pt x="4093633" y="7577667"/>
                  <a:pt x="4218516" y="7556500"/>
                  <a:pt x="4298950" y="7581900"/>
                </a:cubicBezTo>
                <a:cubicBezTo>
                  <a:pt x="4379383" y="7607300"/>
                  <a:pt x="4436533" y="7670800"/>
                  <a:pt x="4470400" y="7772400"/>
                </a:cubicBezTo>
                <a:cubicBezTo>
                  <a:pt x="4504266" y="7840134"/>
                  <a:pt x="4514850" y="7888817"/>
                  <a:pt x="4502150" y="7918450"/>
                </a:cubicBezTo>
                <a:cubicBezTo>
                  <a:pt x="4489450" y="7948084"/>
                  <a:pt x="4432300" y="8013700"/>
                  <a:pt x="4330700" y="8115300"/>
                </a:cubicBezTo>
                <a:cubicBezTo>
                  <a:pt x="4169833" y="8276167"/>
                  <a:pt x="4006850" y="8377767"/>
                  <a:pt x="3841750" y="8420100"/>
                </a:cubicBezTo>
                <a:cubicBezTo>
                  <a:pt x="3676650" y="8462433"/>
                  <a:pt x="3526366" y="8449734"/>
                  <a:pt x="3390900" y="8382000"/>
                </a:cubicBezTo>
                <a:cubicBezTo>
                  <a:pt x="3263900" y="8390467"/>
                  <a:pt x="3107266" y="8307917"/>
                  <a:pt x="2921000" y="8134350"/>
                </a:cubicBezTo>
                <a:cubicBezTo>
                  <a:pt x="2734733" y="7960784"/>
                  <a:pt x="2468033" y="7649634"/>
                  <a:pt x="2120900" y="7200900"/>
                </a:cubicBezTo>
                <a:cubicBezTo>
                  <a:pt x="2120900" y="7167034"/>
                  <a:pt x="2106083" y="7118350"/>
                  <a:pt x="2076450" y="7054850"/>
                </a:cubicBezTo>
                <a:cubicBezTo>
                  <a:pt x="2046816" y="6991350"/>
                  <a:pt x="2015066" y="6929967"/>
                  <a:pt x="1981200" y="6870700"/>
                </a:cubicBezTo>
                <a:cubicBezTo>
                  <a:pt x="1947333" y="6802967"/>
                  <a:pt x="1905000" y="6728884"/>
                  <a:pt x="1854200" y="6648450"/>
                </a:cubicBezTo>
                <a:cubicBezTo>
                  <a:pt x="1803400" y="6568017"/>
                  <a:pt x="1778000" y="6527800"/>
                  <a:pt x="1778000" y="6527800"/>
                </a:cubicBezTo>
                <a:cubicBezTo>
                  <a:pt x="1778000" y="6493934"/>
                  <a:pt x="1765300" y="6455834"/>
                  <a:pt x="1739900" y="6413500"/>
                </a:cubicBezTo>
                <a:cubicBezTo>
                  <a:pt x="1714500" y="6371167"/>
                  <a:pt x="1680633" y="6320367"/>
                  <a:pt x="1638300" y="6261100"/>
                </a:cubicBezTo>
                <a:cubicBezTo>
                  <a:pt x="1502833" y="6218767"/>
                  <a:pt x="1405466" y="6244167"/>
                  <a:pt x="1346200" y="6337300"/>
                </a:cubicBezTo>
                <a:cubicBezTo>
                  <a:pt x="1286933" y="6430434"/>
                  <a:pt x="1223433" y="6527800"/>
                  <a:pt x="1155700" y="6629400"/>
                </a:cubicBezTo>
                <a:cubicBezTo>
                  <a:pt x="1113366" y="6739467"/>
                  <a:pt x="1060450" y="6893984"/>
                  <a:pt x="996950" y="7092950"/>
                </a:cubicBezTo>
                <a:cubicBezTo>
                  <a:pt x="933450" y="7291917"/>
                  <a:pt x="882650" y="7484534"/>
                  <a:pt x="844550" y="7670800"/>
                </a:cubicBezTo>
                <a:cubicBezTo>
                  <a:pt x="806450" y="7857067"/>
                  <a:pt x="795866" y="7984067"/>
                  <a:pt x="812800" y="8051800"/>
                </a:cubicBezTo>
                <a:cubicBezTo>
                  <a:pt x="812800" y="8187267"/>
                  <a:pt x="791633" y="8278284"/>
                  <a:pt x="749300" y="8324850"/>
                </a:cubicBezTo>
                <a:cubicBezTo>
                  <a:pt x="706966" y="8371417"/>
                  <a:pt x="618066" y="8394700"/>
                  <a:pt x="482600" y="8394700"/>
                </a:cubicBezTo>
                <a:close/>
                <a:moveTo>
                  <a:pt x="-876300" y="8458200"/>
                </a:moveTo>
              </a:path>
            </a:pathLst>
          </a:custGeom>
          <a:solidFill>
            <a:srgbClr val="FFFFFF">
              <a:alpha val="100000"/>
            </a:srgbClr>
          </a:solidFill>
          <a:ln w="36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76" name="Freeform 4876"/>
          <p:cNvSpPr/>
          <p:nvPr/>
        </p:nvSpPr>
        <p:spPr>
          <a:xfrm rot="0" flipH="0" flipV="0">
            <a:off x="5716301" y="5528218"/>
            <a:ext cx="130009" cy="130930"/>
          </a:xfrm>
          <a:custGeom>
            <a:pathLst>
              <a:path w="4483100" h="4514850">
                <a:moveTo>
                  <a:pt x="1079500" y="4491566"/>
                </a:moveTo>
                <a:cubicBezTo>
                  <a:pt x="1011766" y="4508500"/>
                  <a:pt x="922866" y="4514850"/>
                  <a:pt x="812800" y="4510616"/>
                </a:cubicBezTo>
                <a:cubicBezTo>
                  <a:pt x="702733" y="4506383"/>
                  <a:pt x="607483" y="4493683"/>
                  <a:pt x="527050" y="4472516"/>
                </a:cubicBezTo>
                <a:cubicBezTo>
                  <a:pt x="446616" y="4451350"/>
                  <a:pt x="406400" y="4428066"/>
                  <a:pt x="406400" y="4402666"/>
                </a:cubicBezTo>
                <a:cubicBezTo>
                  <a:pt x="406400" y="4360333"/>
                  <a:pt x="385233" y="4339166"/>
                  <a:pt x="342900" y="4339166"/>
                </a:cubicBezTo>
                <a:cubicBezTo>
                  <a:pt x="342900" y="4339166"/>
                  <a:pt x="323850" y="4322233"/>
                  <a:pt x="285750" y="4288366"/>
                </a:cubicBezTo>
                <a:cubicBezTo>
                  <a:pt x="247650" y="4254500"/>
                  <a:pt x="190500" y="4220633"/>
                  <a:pt x="114300" y="4186766"/>
                </a:cubicBezTo>
                <a:cubicBezTo>
                  <a:pt x="38100" y="4068233"/>
                  <a:pt x="0" y="3939116"/>
                  <a:pt x="0" y="3799416"/>
                </a:cubicBezTo>
                <a:cubicBezTo>
                  <a:pt x="0" y="3659716"/>
                  <a:pt x="38100" y="3437466"/>
                  <a:pt x="114300" y="3132666"/>
                </a:cubicBezTo>
                <a:cubicBezTo>
                  <a:pt x="139700" y="2921000"/>
                  <a:pt x="222250" y="2673350"/>
                  <a:pt x="361950" y="2389716"/>
                </a:cubicBezTo>
                <a:cubicBezTo>
                  <a:pt x="501650" y="2106083"/>
                  <a:pt x="673100" y="1816100"/>
                  <a:pt x="876300" y="1519766"/>
                </a:cubicBezTo>
                <a:cubicBezTo>
                  <a:pt x="1079500" y="1223433"/>
                  <a:pt x="1293283" y="956733"/>
                  <a:pt x="1517650" y="719666"/>
                </a:cubicBezTo>
                <a:cubicBezTo>
                  <a:pt x="1742016" y="482600"/>
                  <a:pt x="1947333" y="309033"/>
                  <a:pt x="2133600" y="198966"/>
                </a:cubicBezTo>
                <a:cubicBezTo>
                  <a:pt x="2252133" y="80433"/>
                  <a:pt x="2396066" y="16933"/>
                  <a:pt x="2565400" y="8466"/>
                </a:cubicBezTo>
                <a:cubicBezTo>
                  <a:pt x="2734733" y="0"/>
                  <a:pt x="2895600" y="38100"/>
                  <a:pt x="3048000" y="122766"/>
                </a:cubicBezTo>
                <a:cubicBezTo>
                  <a:pt x="3132666" y="165100"/>
                  <a:pt x="3217333" y="232833"/>
                  <a:pt x="3302000" y="325966"/>
                </a:cubicBezTo>
                <a:cubicBezTo>
                  <a:pt x="3386666" y="419100"/>
                  <a:pt x="3467100" y="520700"/>
                  <a:pt x="3543300" y="630766"/>
                </a:cubicBezTo>
                <a:cubicBezTo>
                  <a:pt x="3619500" y="740833"/>
                  <a:pt x="3683000" y="850900"/>
                  <a:pt x="3733800" y="960966"/>
                </a:cubicBezTo>
                <a:cubicBezTo>
                  <a:pt x="3759200" y="1054100"/>
                  <a:pt x="3774016" y="1136650"/>
                  <a:pt x="3778250" y="1208616"/>
                </a:cubicBezTo>
                <a:cubicBezTo>
                  <a:pt x="3782483" y="1280583"/>
                  <a:pt x="3782483" y="1367366"/>
                  <a:pt x="3778250" y="1468966"/>
                </a:cubicBezTo>
                <a:cubicBezTo>
                  <a:pt x="3774016" y="1570566"/>
                  <a:pt x="3759200" y="1722966"/>
                  <a:pt x="3733800" y="1926166"/>
                </a:cubicBezTo>
                <a:cubicBezTo>
                  <a:pt x="3691466" y="2078566"/>
                  <a:pt x="3655483" y="2264833"/>
                  <a:pt x="3625850" y="2484966"/>
                </a:cubicBezTo>
                <a:cubicBezTo>
                  <a:pt x="3596216" y="2705100"/>
                  <a:pt x="3581400" y="2895600"/>
                  <a:pt x="3581400" y="3056466"/>
                </a:cubicBezTo>
                <a:cubicBezTo>
                  <a:pt x="3564466" y="3217333"/>
                  <a:pt x="3583516" y="3331633"/>
                  <a:pt x="3638550" y="3399366"/>
                </a:cubicBezTo>
                <a:cubicBezTo>
                  <a:pt x="3693583" y="3467100"/>
                  <a:pt x="3776133" y="3471333"/>
                  <a:pt x="3886200" y="3412066"/>
                </a:cubicBezTo>
                <a:cubicBezTo>
                  <a:pt x="3987800" y="3361266"/>
                  <a:pt x="4085166" y="3337983"/>
                  <a:pt x="4178300" y="3342216"/>
                </a:cubicBezTo>
                <a:cubicBezTo>
                  <a:pt x="4271433" y="3346450"/>
                  <a:pt x="4345516" y="3373966"/>
                  <a:pt x="4400550" y="3424766"/>
                </a:cubicBezTo>
                <a:cubicBezTo>
                  <a:pt x="4455583" y="3475566"/>
                  <a:pt x="4483100" y="3551766"/>
                  <a:pt x="4483100" y="3653366"/>
                </a:cubicBezTo>
                <a:cubicBezTo>
                  <a:pt x="4483100" y="3754966"/>
                  <a:pt x="4434416" y="3858683"/>
                  <a:pt x="4337050" y="3964516"/>
                </a:cubicBezTo>
                <a:cubicBezTo>
                  <a:pt x="4239683" y="4070350"/>
                  <a:pt x="4121150" y="4159250"/>
                  <a:pt x="3981450" y="4231216"/>
                </a:cubicBezTo>
                <a:cubicBezTo>
                  <a:pt x="3841750" y="4303183"/>
                  <a:pt x="3708400" y="4339166"/>
                  <a:pt x="3581400" y="4339166"/>
                </a:cubicBezTo>
                <a:cubicBezTo>
                  <a:pt x="3488266" y="4339166"/>
                  <a:pt x="3399366" y="4282016"/>
                  <a:pt x="3314700" y="4167716"/>
                </a:cubicBezTo>
                <a:cubicBezTo>
                  <a:pt x="3230033" y="4053416"/>
                  <a:pt x="3155950" y="3913716"/>
                  <a:pt x="3092450" y="3748616"/>
                </a:cubicBezTo>
                <a:cubicBezTo>
                  <a:pt x="3028950" y="3583516"/>
                  <a:pt x="2971800" y="3424766"/>
                  <a:pt x="2921000" y="3272366"/>
                </a:cubicBezTo>
                <a:lnTo>
                  <a:pt x="2844800" y="2980266"/>
                </a:lnTo>
                <a:lnTo>
                  <a:pt x="2298700" y="3500966"/>
                </a:lnTo>
                <a:cubicBezTo>
                  <a:pt x="2188633" y="3619500"/>
                  <a:pt x="2080683" y="3727450"/>
                  <a:pt x="1974850" y="3824816"/>
                </a:cubicBezTo>
                <a:cubicBezTo>
                  <a:pt x="1869016" y="3922183"/>
                  <a:pt x="1803400" y="3992033"/>
                  <a:pt x="1778000" y="4034366"/>
                </a:cubicBezTo>
                <a:cubicBezTo>
                  <a:pt x="1735666" y="4110566"/>
                  <a:pt x="1657350" y="4186766"/>
                  <a:pt x="1543050" y="4262966"/>
                </a:cubicBezTo>
                <a:cubicBezTo>
                  <a:pt x="1428750" y="4339166"/>
                  <a:pt x="1274233" y="4415366"/>
                  <a:pt x="1079500" y="4491566"/>
                </a:cubicBezTo>
                <a:close/>
                <a:moveTo>
                  <a:pt x="-901700" y="4859866"/>
                </a:moveTo>
                <a:moveTo>
                  <a:pt x="1117600" y="3742266"/>
                </a:moveTo>
                <a:cubicBezTo>
                  <a:pt x="1261533" y="3657600"/>
                  <a:pt x="1426633" y="3532716"/>
                  <a:pt x="1612900" y="3367616"/>
                </a:cubicBezTo>
                <a:cubicBezTo>
                  <a:pt x="1799166" y="3202516"/>
                  <a:pt x="1981200" y="3020483"/>
                  <a:pt x="2159000" y="2821516"/>
                </a:cubicBezTo>
                <a:cubicBezTo>
                  <a:pt x="2336800" y="2622550"/>
                  <a:pt x="2484966" y="2438400"/>
                  <a:pt x="2603500" y="2269066"/>
                </a:cubicBezTo>
                <a:cubicBezTo>
                  <a:pt x="2747433" y="2074333"/>
                  <a:pt x="2857500" y="1892300"/>
                  <a:pt x="2933700" y="1722966"/>
                </a:cubicBezTo>
                <a:cubicBezTo>
                  <a:pt x="3009900" y="1553633"/>
                  <a:pt x="3064933" y="1392766"/>
                  <a:pt x="3098800" y="1240366"/>
                </a:cubicBezTo>
                <a:cubicBezTo>
                  <a:pt x="3064933" y="1147233"/>
                  <a:pt x="3009900" y="1047750"/>
                  <a:pt x="2933700" y="941916"/>
                </a:cubicBezTo>
                <a:cubicBezTo>
                  <a:pt x="2857500" y="836083"/>
                  <a:pt x="2789766" y="778933"/>
                  <a:pt x="2730500" y="770466"/>
                </a:cubicBezTo>
                <a:cubicBezTo>
                  <a:pt x="2544233" y="770466"/>
                  <a:pt x="2347383" y="886883"/>
                  <a:pt x="2139950" y="1119716"/>
                </a:cubicBezTo>
                <a:cubicBezTo>
                  <a:pt x="1932516" y="1352550"/>
                  <a:pt x="1731433" y="1604433"/>
                  <a:pt x="1536700" y="1875366"/>
                </a:cubicBezTo>
                <a:cubicBezTo>
                  <a:pt x="1502833" y="1917700"/>
                  <a:pt x="1456266" y="1985433"/>
                  <a:pt x="1397000" y="2078566"/>
                </a:cubicBezTo>
                <a:cubicBezTo>
                  <a:pt x="1337733" y="2171700"/>
                  <a:pt x="1280583" y="2258483"/>
                  <a:pt x="1225550" y="2338916"/>
                </a:cubicBezTo>
                <a:cubicBezTo>
                  <a:pt x="1170516" y="2419350"/>
                  <a:pt x="1134533" y="2472266"/>
                  <a:pt x="1117600" y="2497666"/>
                </a:cubicBezTo>
                <a:cubicBezTo>
                  <a:pt x="1092200" y="2531533"/>
                  <a:pt x="1043516" y="2626783"/>
                  <a:pt x="971550" y="2783416"/>
                </a:cubicBezTo>
                <a:cubicBezTo>
                  <a:pt x="899583" y="2940050"/>
                  <a:pt x="829733" y="3096683"/>
                  <a:pt x="762000" y="3253316"/>
                </a:cubicBezTo>
                <a:cubicBezTo>
                  <a:pt x="694266" y="3409950"/>
                  <a:pt x="660400" y="3513666"/>
                  <a:pt x="660400" y="3564466"/>
                </a:cubicBezTo>
                <a:cubicBezTo>
                  <a:pt x="660400" y="3615266"/>
                  <a:pt x="666750" y="3670300"/>
                  <a:pt x="679450" y="3729566"/>
                </a:cubicBezTo>
                <a:cubicBezTo>
                  <a:pt x="692150" y="3788833"/>
                  <a:pt x="732366" y="3826933"/>
                  <a:pt x="800100" y="3843866"/>
                </a:cubicBezTo>
                <a:cubicBezTo>
                  <a:pt x="867833" y="3860800"/>
                  <a:pt x="973666" y="3826933"/>
                  <a:pt x="1117600" y="3742266"/>
                </a:cubicBezTo>
                <a:close/>
                <a:moveTo>
                  <a:pt x="-152400" y="4859866"/>
                </a:moveTo>
              </a:path>
            </a:pathLst>
          </a:custGeom>
          <a:solidFill>
            <a:srgbClr val="FFFFFF">
              <a:alpha val="100000"/>
            </a:srgbClr>
          </a:solidFill>
          <a:ln w="36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77" name="Freeform 4877"/>
          <p:cNvSpPr/>
          <p:nvPr/>
        </p:nvSpPr>
        <p:spPr>
          <a:xfrm rot="0" flipH="0" flipV="0">
            <a:off x="5862271" y="5533865"/>
            <a:ext cx="142961" cy="123626"/>
          </a:xfrm>
          <a:custGeom>
            <a:pathLst>
              <a:path w="4929717" h="4262967">
                <a:moveTo>
                  <a:pt x="846667" y="4246033"/>
                </a:moveTo>
                <a:cubicBezTo>
                  <a:pt x="745067" y="4262967"/>
                  <a:pt x="635000" y="4246033"/>
                  <a:pt x="516467" y="4195233"/>
                </a:cubicBezTo>
                <a:cubicBezTo>
                  <a:pt x="397933" y="4144433"/>
                  <a:pt x="294217" y="4072467"/>
                  <a:pt x="205317" y="3979333"/>
                </a:cubicBezTo>
                <a:cubicBezTo>
                  <a:pt x="116417" y="3886200"/>
                  <a:pt x="59267" y="3788833"/>
                  <a:pt x="33867" y="3687233"/>
                </a:cubicBezTo>
                <a:cubicBezTo>
                  <a:pt x="0" y="3509433"/>
                  <a:pt x="23283" y="3287183"/>
                  <a:pt x="103717" y="3020483"/>
                </a:cubicBezTo>
                <a:cubicBezTo>
                  <a:pt x="184150" y="2753783"/>
                  <a:pt x="302683" y="2470150"/>
                  <a:pt x="459317" y="2169583"/>
                </a:cubicBezTo>
                <a:cubicBezTo>
                  <a:pt x="615950" y="1869017"/>
                  <a:pt x="793750" y="1579033"/>
                  <a:pt x="992717" y="1299633"/>
                </a:cubicBezTo>
                <a:cubicBezTo>
                  <a:pt x="1191683" y="1020233"/>
                  <a:pt x="1399117" y="776817"/>
                  <a:pt x="1615017" y="569383"/>
                </a:cubicBezTo>
                <a:cubicBezTo>
                  <a:pt x="1830917" y="361950"/>
                  <a:pt x="2032000" y="220133"/>
                  <a:pt x="2218267" y="143933"/>
                </a:cubicBezTo>
                <a:cubicBezTo>
                  <a:pt x="2311400" y="84667"/>
                  <a:pt x="2385483" y="44450"/>
                  <a:pt x="2440517" y="23283"/>
                </a:cubicBezTo>
                <a:cubicBezTo>
                  <a:pt x="2495550" y="2117"/>
                  <a:pt x="2554817" y="0"/>
                  <a:pt x="2618317" y="16933"/>
                </a:cubicBezTo>
                <a:cubicBezTo>
                  <a:pt x="2681817" y="33867"/>
                  <a:pt x="2777067" y="76200"/>
                  <a:pt x="2904067" y="143933"/>
                </a:cubicBezTo>
                <a:cubicBezTo>
                  <a:pt x="3022600" y="177800"/>
                  <a:pt x="3111500" y="215900"/>
                  <a:pt x="3170767" y="258233"/>
                </a:cubicBezTo>
                <a:cubicBezTo>
                  <a:pt x="3230033" y="300567"/>
                  <a:pt x="3306233" y="385233"/>
                  <a:pt x="3399367" y="512233"/>
                </a:cubicBezTo>
                <a:cubicBezTo>
                  <a:pt x="3467100" y="639233"/>
                  <a:pt x="3517900" y="766233"/>
                  <a:pt x="3551767" y="893233"/>
                </a:cubicBezTo>
                <a:cubicBezTo>
                  <a:pt x="3585633" y="1020233"/>
                  <a:pt x="3615267" y="1164167"/>
                  <a:pt x="3640667" y="1325033"/>
                </a:cubicBezTo>
                <a:cubicBezTo>
                  <a:pt x="3708400" y="1536700"/>
                  <a:pt x="3733800" y="1674283"/>
                  <a:pt x="3716867" y="1737783"/>
                </a:cubicBezTo>
                <a:cubicBezTo>
                  <a:pt x="3699933" y="1801283"/>
                  <a:pt x="3674533" y="1849967"/>
                  <a:pt x="3640667" y="1883833"/>
                </a:cubicBezTo>
                <a:cubicBezTo>
                  <a:pt x="3572933" y="1968500"/>
                  <a:pt x="3556000" y="2010833"/>
                  <a:pt x="3589867" y="2010833"/>
                </a:cubicBezTo>
                <a:cubicBezTo>
                  <a:pt x="3589867" y="2010833"/>
                  <a:pt x="3587750" y="2025650"/>
                  <a:pt x="3583517" y="2055283"/>
                </a:cubicBezTo>
                <a:cubicBezTo>
                  <a:pt x="3579283" y="2084917"/>
                  <a:pt x="3560233" y="2129367"/>
                  <a:pt x="3526367" y="2188633"/>
                </a:cubicBezTo>
                <a:cubicBezTo>
                  <a:pt x="3467100" y="2374900"/>
                  <a:pt x="3422650" y="2567517"/>
                  <a:pt x="3393017" y="2766483"/>
                </a:cubicBezTo>
                <a:cubicBezTo>
                  <a:pt x="3363383" y="2965450"/>
                  <a:pt x="3365500" y="3128433"/>
                  <a:pt x="3399367" y="3255433"/>
                </a:cubicBezTo>
                <a:cubicBezTo>
                  <a:pt x="3467100" y="3441700"/>
                  <a:pt x="3589867" y="3551767"/>
                  <a:pt x="3767667" y="3585633"/>
                </a:cubicBezTo>
                <a:cubicBezTo>
                  <a:pt x="3945467" y="3619500"/>
                  <a:pt x="4127500" y="3543300"/>
                  <a:pt x="4313767" y="3357033"/>
                </a:cubicBezTo>
                <a:cubicBezTo>
                  <a:pt x="4406900" y="3289300"/>
                  <a:pt x="4495800" y="3227917"/>
                  <a:pt x="4580467" y="3172883"/>
                </a:cubicBezTo>
                <a:cubicBezTo>
                  <a:pt x="4665133" y="3117850"/>
                  <a:pt x="4707467" y="3124200"/>
                  <a:pt x="4707467" y="3191933"/>
                </a:cubicBezTo>
                <a:cubicBezTo>
                  <a:pt x="4707467" y="3191933"/>
                  <a:pt x="4720167" y="3202517"/>
                  <a:pt x="4745567" y="3223683"/>
                </a:cubicBezTo>
                <a:cubicBezTo>
                  <a:pt x="4770967" y="3244850"/>
                  <a:pt x="4800600" y="3255433"/>
                  <a:pt x="4834467" y="3255433"/>
                </a:cubicBezTo>
                <a:cubicBezTo>
                  <a:pt x="4876800" y="3255433"/>
                  <a:pt x="4904317" y="3272367"/>
                  <a:pt x="4917017" y="3306233"/>
                </a:cubicBezTo>
                <a:cubicBezTo>
                  <a:pt x="4929717" y="3340100"/>
                  <a:pt x="4929717" y="3384550"/>
                  <a:pt x="4917017" y="3439583"/>
                </a:cubicBezTo>
                <a:cubicBezTo>
                  <a:pt x="4904317" y="3494617"/>
                  <a:pt x="4876800" y="3556000"/>
                  <a:pt x="4834467" y="3623733"/>
                </a:cubicBezTo>
                <a:cubicBezTo>
                  <a:pt x="4707467" y="3750733"/>
                  <a:pt x="4643967" y="3835400"/>
                  <a:pt x="4643967" y="3877733"/>
                </a:cubicBezTo>
                <a:cubicBezTo>
                  <a:pt x="4643967" y="3877733"/>
                  <a:pt x="4629150" y="3892550"/>
                  <a:pt x="4599517" y="3922183"/>
                </a:cubicBezTo>
                <a:cubicBezTo>
                  <a:pt x="4569883" y="3951817"/>
                  <a:pt x="4521200" y="3996267"/>
                  <a:pt x="4453467" y="4055533"/>
                </a:cubicBezTo>
                <a:cubicBezTo>
                  <a:pt x="4301067" y="4148667"/>
                  <a:pt x="4108450" y="4195233"/>
                  <a:pt x="3875617" y="4195233"/>
                </a:cubicBezTo>
                <a:cubicBezTo>
                  <a:pt x="3642783" y="4195233"/>
                  <a:pt x="3462867" y="4148667"/>
                  <a:pt x="3335867" y="4055533"/>
                </a:cubicBezTo>
                <a:cubicBezTo>
                  <a:pt x="3208867" y="3962400"/>
                  <a:pt x="3092450" y="3835400"/>
                  <a:pt x="2986617" y="3674533"/>
                </a:cubicBezTo>
                <a:cubicBezTo>
                  <a:pt x="2880783" y="3513667"/>
                  <a:pt x="2810933" y="3373967"/>
                  <a:pt x="2777067" y="3255433"/>
                </a:cubicBezTo>
                <a:lnTo>
                  <a:pt x="2713567" y="3128433"/>
                </a:lnTo>
                <a:lnTo>
                  <a:pt x="2345267" y="3369733"/>
                </a:lnTo>
                <a:cubicBezTo>
                  <a:pt x="2252133" y="3462867"/>
                  <a:pt x="2152650" y="3551767"/>
                  <a:pt x="2046817" y="3636433"/>
                </a:cubicBezTo>
                <a:cubicBezTo>
                  <a:pt x="1940983" y="3721100"/>
                  <a:pt x="1871133" y="3780367"/>
                  <a:pt x="1837267" y="3814233"/>
                </a:cubicBezTo>
                <a:cubicBezTo>
                  <a:pt x="1811867" y="3848100"/>
                  <a:pt x="1784350" y="3877733"/>
                  <a:pt x="1754717" y="3903133"/>
                </a:cubicBezTo>
                <a:cubicBezTo>
                  <a:pt x="1725083" y="3928533"/>
                  <a:pt x="1693333" y="3941233"/>
                  <a:pt x="1659467" y="3941233"/>
                </a:cubicBezTo>
                <a:cubicBezTo>
                  <a:pt x="1625600" y="3941233"/>
                  <a:pt x="1595967" y="3941233"/>
                  <a:pt x="1570567" y="3941233"/>
                </a:cubicBezTo>
                <a:cubicBezTo>
                  <a:pt x="1545167" y="3941233"/>
                  <a:pt x="1532467" y="3941233"/>
                  <a:pt x="1532467" y="3941233"/>
                </a:cubicBezTo>
                <a:cubicBezTo>
                  <a:pt x="1532467" y="3975100"/>
                  <a:pt x="1492250" y="4017433"/>
                  <a:pt x="1411817" y="4068233"/>
                </a:cubicBezTo>
                <a:cubicBezTo>
                  <a:pt x="1331383" y="4119033"/>
                  <a:pt x="1238250" y="4161367"/>
                  <a:pt x="1132417" y="4195233"/>
                </a:cubicBezTo>
                <a:cubicBezTo>
                  <a:pt x="1026583" y="4229100"/>
                  <a:pt x="931333" y="4246033"/>
                  <a:pt x="846667" y="4246033"/>
                </a:cubicBezTo>
                <a:close/>
                <a:moveTo>
                  <a:pt x="-791633" y="4665133"/>
                </a:moveTo>
                <a:moveTo>
                  <a:pt x="719667" y="3560233"/>
                </a:moveTo>
                <a:cubicBezTo>
                  <a:pt x="770467" y="3560233"/>
                  <a:pt x="861483" y="3520017"/>
                  <a:pt x="992717" y="3439583"/>
                </a:cubicBezTo>
                <a:cubicBezTo>
                  <a:pt x="1123950" y="3359150"/>
                  <a:pt x="1272117" y="3263900"/>
                  <a:pt x="1437217" y="3153833"/>
                </a:cubicBezTo>
                <a:cubicBezTo>
                  <a:pt x="1602317" y="3043767"/>
                  <a:pt x="1750483" y="2933700"/>
                  <a:pt x="1881717" y="2823633"/>
                </a:cubicBezTo>
                <a:cubicBezTo>
                  <a:pt x="2012950" y="2713567"/>
                  <a:pt x="2103967" y="2628900"/>
                  <a:pt x="2154767" y="2569633"/>
                </a:cubicBezTo>
                <a:cubicBezTo>
                  <a:pt x="2188633" y="2535767"/>
                  <a:pt x="2243667" y="2478617"/>
                  <a:pt x="2319867" y="2398183"/>
                </a:cubicBezTo>
                <a:cubicBezTo>
                  <a:pt x="2396067" y="2317750"/>
                  <a:pt x="2463800" y="2247900"/>
                  <a:pt x="2523067" y="2188633"/>
                </a:cubicBezTo>
                <a:cubicBezTo>
                  <a:pt x="2717800" y="1968500"/>
                  <a:pt x="2853267" y="1725083"/>
                  <a:pt x="2929467" y="1458383"/>
                </a:cubicBezTo>
                <a:cubicBezTo>
                  <a:pt x="3005667" y="1191683"/>
                  <a:pt x="2997200" y="982133"/>
                  <a:pt x="2904067" y="829733"/>
                </a:cubicBezTo>
                <a:cubicBezTo>
                  <a:pt x="2870200" y="736600"/>
                  <a:pt x="2827867" y="685800"/>
                  <a:pt x="2777067" y="677333"/>
                </a:cubicBezTo>
                <a:cubicBezTo>
                  <a:pt x="2726267" y="668867"/>
                  <a:pt x="2620433" y="698500"/>
                  <a:pt x="2459567" y="766233"/>
                </a:cubicBezTo>
                <a:cubicBezTo>
                  <a:pt x="2357967" y="825500"/>
                  <a:pt x="2233083" y="937683"/>
                  <a:pt x="2084917" y="1102783"/>
                </a:cubicBezTo>
                <a:cubicBezTo>
                  <a:pt x="1936750" y="1267883"/>
                  <a:pt x="1780117" y="1458383"/>
                  <a:pt x="1615017" y="1674283"/>
                </a:cubicBezTo>
                <a:cubicBezTo>
                  <a:pt x="1449917" y="1890183"/>
                  <a:pt x="1295400" y="2112433"/>
                  <a:pt x="1151467" y="2341033"/>
                </a:cubicBezTo>
                <a:cubicBezTo>
                  <a:pt x="1007533" y="2569633"/>
                  <a:pt x="889000" y="2781300"/>
                  <a:pt x="795867" y="2976033"/>
                </a:cubicBezTo>
                <a:cubicBezTo>
                  <a:pt x="702733" y="3170767"/>
                  <a:pt x="656167" y="3323167"/>
                  <a:pt x="656167" y="3433233"/>
                </a:cubicBezTo>
                <a:cubicBezTo>
                  <a:pt x="656167" y="3467100"/>
                  <a:pt x="666750" y="3496733"/>
                  <a:pt x="687917" y="3522133"/>
                </a:cubicBezTo>
                <a:cubicBezTo>
                  <a:pt x="709083" y="3547533"/>
                  <a:pt x="719667" y="3560233"/>
                  <a:pt x="719667" y="3560233"/>
                </a:cubicBezTo>
                <a:close/>
                <a:moveTo>
                  <a:pt x="-105833" y="4665133"/>
                </a:moveTo>
              </a:path>
            </a:pathLst>
          </a:custGeom>
          <a:solidFill>
            <a:srgbClr val="FFFFFF">
              <a:alpha val="100000"/>
            </a:srgbClr>
          </a:solidFill>
          <a:ln w="36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78" name="Freeform 4878"/>
          <p:cNvSpPr/>
          <p:nvPr/>
        </p:nvSpPr>
        <p:spPr>
          <a:xfrm rot="0" flipH="0" flipV="0">
            <a:off x="6026042" y="5535154"/>
            <a:ext cx="119022" cy="129580"/>
          </a:xfrm>
          <a:custGeom>
            <a:pathLst>
              <a:path w="4104216" h="4468283">
                <a:moveTo>
                  <a:pt x="3556000" y="4468283"/>
                </a:moveTo>
                <a:cubicBezTo>
                  <a:pt x="3471333" y="4468283"/>
                  <a:pt x="3384550" y="4421717"/>
                  <a:pt x="3295650" y="4328583"/>
                </a:cubicBezTo>
                <a:cubicBezTo>
                  <a:pt x="3206750" y="4235450"/>
                  <a:pt x="3130550" y="4119033"/>
                  <a:pt x="3067050" y="3979333"/>
                </a:cubicBezTo>
                <a:cubicBezTo>
                  <a:pt x="3003550" y="3839633"/>
                  <a:pt x="2971800" y="3706283"/>
                  <a:pt x="2971800" y="3579283"/>
                </a:cubicBezTo>
                <a:cubicBezTo>
                  <a:pt x="2971800" y="3452283"/>
                  <a:pt x="3003550" y="3215217"/>
                  <a:pt x="3067050" y="2868083"/>
                </a:cubicBezTo>
                <a:cubicBezTo>
                  <a:pt x="3130550" y="2520950"/>
                  <a:pt x="3208866" y="2169583"/>
                  <a:pt x="3302000" y="1813983"/>
                </a:cubicBezTo>
                <a:cubicBezTo>
                  <a:pt x="3369733" y="1593850"/>
                  <a:pt x="3390900" y="1466850"/>
                  <a:pt x="3365500" y="1432983"/>
                </a:cubicBezTo>
                <a:cubicBezTo>
                  <a:pt x="3340100" y="1399117"/>
                  <a:pt x="3225800" y="1445683"/>
                  <a:pt x="3022600" y="1572683"/>
                </a:cubicBezTo>
                <a:cubicBezTo>
                  <a:pt x="2904066" y="1631950"/>
                  <a:pt x="2798233" y="1693333"/>
                  <a:pt x="2705100" y="1756833"/>
                </a:cubicBezTo>
                <a:cubicBezTo>
                  <a:pt x="2611966" y="1820333"/>
                  <a:pt x="2531533" y="1890183"/>
                  <a:pt x="2463800" y="1966383"/>
                </a:cubicBezTo>
                <a:cubicBezTo>
                  <a:pt x="2421466" y="2000250"/>
                  <a:pt x="2357966" y="2055283"/>
                  <a:pt x="2273300" y="2131483"/>
                </a:cubicBezTo>
                <a:cubicBezTo>
                  <a:pt x="2188633" y="2207683"/>
                  <a:pt x="2099733" y="2279650"/>
                  <a:pt x="2006600" y="2347383"/>
                </a:cubicBezTo>
                <a:cubicBezTo>
                  <a:pt x="1896533" y="2432050"/>
                  <a:pt x="1756833" y="2550583"/>
                  <a:pt x="1587500" y="2702983"/>
                </a:cubicBezTo>
                <a:cubicBezTo>
                  <a:pt x="1418166" y="2855383"/>
                  <a:pt x="1250950" y="3007783"/>
                  <a:pt x="1085850" y="3160183"/>
                </a:cubicBezTo>
                <a:cubicBezTo>
                  <a:pt x="920750" y="3312583"/>
                  <a:pt x="795866" y="3431117"/>
                  <a:pt x="711200" y="3515783"/>
                </a:cubicBezTo>
                <a:cubicBezTo>
                  <a:pt x="694266" y="3549650"/>
                  <a:pt x="668866" y="3579283"/>
                  <a:pt x="635000" y="3604683"/>
                </a:cubicBezTo>
                <a:cubicBezTo>
                  <a:pt x="601133" y="3630083"/>
                  <a:pt x="563033" y="3644900"/>
                  <a:pt x="520700" y="3649133"/>
                </a:cubicBezTo>
                <a:cubicBezTo>
                  <a:pt x="478366" y="3653367"/>
                  <a:pt x="431800" y="3647017"/>
                  <a:pt x="381000" y="3630083"/>
                </a:cubicBezTo>
                <a:cubicBezTo>
                  <a:pt x="287866" y="3604683"/>
                  <a:pt x="201083" y="3549650"/>
                  <a:pt x="120650" y="3464983"/>
                </a:cubicBezTo>
                <a:cubicBezTo>
                  <a:pt x="40216" y="3380317"/>
                  <a:pt x="0" y="3282950"/>
                  <a:pt x="0" y="3172883"/>
                </a:cubicBezTo>
                <a:cubicBezTo>
                  <a:pt x="0" y="3088217"/>
                  <a:pt x="33866" y="2942167"/>
                  <a:pt x="101600" y="2734733"/>
                </a:cubicBezTo>
                <a:cubicBezTo>
                  <a:pt x="169333" y="2527300"/>
                  <a:pt x="260350" y="2275417"/>
                  <a:pt x="374650" y="1979083"/>
                </a:cubicBezTo>
                <a:cubicBezTo>
                  <a:pt x="488950" y="1682750"/>
                  <a:pt x="622300" y="1369483"/>
                  <a:pt x="774700" y="1039283"/>
                </a:cubicBezTo>
                <a:cubicBezTo>
                  <a:pt x="800100" y="996950"/>
                  <a:pt x="821266" y="944033"/>
                  <a:pt x="838200" y="880533"/>
                </a:cubicBezTo>
                <a:cubicBezTo>
                  <a:pt x="855133" y="817033"/>
                  <a:pt x="869950" y="747183"/>
                  <a:pt x="882650" y="670983"/>
                </a:cubicBezTo>
                <a:cubicBezTo>
                  <a:pt x="895350" y="594783"/>
                  <a:pt x="901700" y="522817"/>
                  <a:pt x="901700" y="455083"/>
                </a:cubicBezTo>
                <a:cubicBezTo>
                  <a:pt x="901700" y="412750"/>
                  <a:pt x="908050" y="368300"/>
                  <a:pt x="920750" y="321733"/>
                </a:cubicBezTo>
                <a:cubicBezTo>
                  <a:pt x="933450" y="275167"/>
                  <a:pt x="950383" y="228600"/>
                  <a:pt x="971550" y="182033"/>
                </a:cubicBezTo>
                <a:cubicBezTo>
                  <a:pt x="992716" y="135467"/>
                  <a:pt x="1011766" y="103717"/>
                  <a:pt x="1028700" y="86783"/>
                </a:cubicBezTo>
                <a:cubicBezTo>
                  <a:pt x="1062566" y="19050"/>
                  <a:pt x="1121833" y="0"/>
                  <a:pt x="1206500" y="29633"/>
                </a:cubicBezTo>
                <a:cubicBezTo>
                  <a:pt x="1291166" y="59267"/>
                  <a:pt x="1363133" y="120650"/>
                  <a:pt x="1422400" y="213783"/>
                </a:cubicBezTo>
                <a:cubicBezTo>
                  <a:pt x="1549400" y="332317"/>
                  <a:pt x="1615016" y="480483"/>
                  <a:pt x="1619250" y="658283"/>
                </a:cubicBezTo>
                <a:cubicBezTo>
                  <a:pt x="1623483" y="836083"/>
                  <a:pt x="1579033" y="1056217"/>
                  <a:pt x="1485900" y="1318683"/>
                </a:cubicBezTo>
                <a:cubicBezTo>
                  <a:pt x="1452033" y="1377950"/>
                  <a:pt x="1424516" y="1435100"/>
                  <a:pt x="1403350" y="1490133"/>
                </a:cubicBezTo>
                <a:cubicBezTo>
                  <a:pt x="1382183" y="1545167"/>
                  <a:pt x="1363133" y="1591733"/>
                  <a:pt x="1346200" y="1629833"/>
                </a:cubicBezTo>
                <a:cubicBezTo>
                  <a:pt x="1329266" y="1667933"/>
                  <a:pt x="1316566" y="1697567"/>
                  <a:pt x="1308100" y="1718733"/>
                </a:cubicBezTo>
                <a:cubicBezTo>
                  <a:pt x="1299633" y="1739900"/>
                  <a:pt x="1295400" y="1750483"/>
                  <a:pt x="1295400" y="1750483"/>
                </a:cubicBezTo>
                <a:cubicBezTo>
                  <a:pt x="1329266" y="1750483"/>
                  <a:pt x="1405466" y="1712383"/>
                  <a:pt x="1524000" y="1636183"/>
                </a:cubicBezTo>
                <a:cubicBezTo>
                  <a:pt x="1642533" y="1559983"/>
                  <a:pt x="1782233" y="1475317"/>
                  <a:pt x="1943100" y="1382183"/>
                </a:cubicBezTo>
                <a:cubicBezTo>
                  <a:pt x="2070100" y="1289050"/>
                  <a:pt x="2182283" y="1202267"/>
                  <a:pt x="2279650" y="1121833"/>
                </a:cubicBezTo>
                <a:cubicBezTo>
                  <a:pt x="2377016" y="1041400"/>
                  <a:pt x="2459566" y="977900"/>
                  <a:pt x="2527300" y="931333"/>
                </a:cubicBezTo>
                <a:cubicBezTo>
                  <a:pt x="2595033" y="884767"/>
                  <a:pt x="2637366" y="861483"/>
                  <a:pt x="2654300" y="861483"/>
                </a:cubicBezTo>
                <a:cubicBezTo>
                  <a:pt x="2688166" y="861483"/>
                  <a:pt x="2730500" y="848783"/>
                  <a:pt x="2781300" y="823383"/>
                </a:cubicBezTo>
                <a:cubicBezTo>
                  <a:pt x="2832100" y="797983"/>
                  <a:pt x="2874433" y="768350"/>
                  <a:pt x="2908300" y="734483"/>
                </a:cubicBezTo>
                <a:cubicBezTo>
                  <a:pt x="2942166" y="700617"/>
                  <a:pt x="2969683" y="681567"/>
                  <a:pt x="2990850" y="677333"/>
                </a:cubicBezTo>
                <a:cubicBezTo>
                  <a:pt x="3012016" y="673100"/>
                  <a:pt x="3022600" y="670983"/>
                  <a:pt x="3022600" y="670983"/>
                </a:cubicBezTo>
                <a:cubicBezTo>
                  <a:pt x="3022600" y="670983"/>
                  <a:pt x="3039533" y="668867"/>
                  <a:pt x="3073400" y="664633"/>
                </a:cubicBezTo>
                <a:cubicBezTo>
                  <a:pt x="3107266" y="660400"/>
                  <a:pt x="3141133" y="641350"/>
                  <a:pt x="3175000" y="607483"/>
                </a:cubicBezTo>
                <a:cubicBezTo>
                  <a:pt x="3242733" y="556683"/>
                  <a:pt x="3331633" y="541867"/>
                  <a:pt x="3441700" y="563033"/>
                </a:cubicBezTo>
                <a:cubicBezTo>
                  <a:pt x="3551766" y="584200"/>
                  <a:pt x="3653366" y="628650"/>
                  <a:pt x="3746500" y="696383"/>
                </a:cubicBezTo>
                <a:cubicBezTo>
                  <a:pt x="3839633" y="764117"/>
                  <a:pt x="3886200" y="840317"/>
                  <a:pt x="3886200" y="924983"/>
                </a:cubicBezTo>
                <a:cubicBezTo>
                  <a:pt x="3886200" y="958850"/>
                  <a:pt x="3896783" y="986367"/>
                  <a:pt x="3917950" y="1007533"/>
                </a:cubicBezTo>
                <a:cubicBezTo>
                  <a:pt x="3939116" y="1028700"/>
                  <a:pt x="3949700" y="1039283"/>
                  <a:pt x="3949700" y="1039283"/>
                </a:cubicBezTo>
                <a:cubicBezTo>
                  <a:pt x="4017433" y="1039283"/>
                  <a:pt x="4061883" y="1145117"/>
                  <a:pt x="4083050" y="1356783"/>
                </a:cubicBezTo>
                <a:cubicBezTo>
                  <a:pt x="4104216" y="1568450"/>
                  <a:pt x="4080933" y="1771650"/>
                  <a:pt x="4013200" y="1966383"/>
                </a:cubicBezTo>
                <a:cubicBezTo>
                  <a:pt x="4013200" y="2093383"/>
                  <a:pt x="3989916" y="2245783"/>
                  <a:pt x="3943350" y="2423583"/>
                </a:cubicBezTo>
                <a:cubicBezTo>
                  <a:pt x="3896783" y="2601383"/>
                  <a:pt x="3856566" y="2770717"/>
                  <a:pt x="3822700" y="2931583"/>
                </a:cubicBezTo>
                <a:cubicBezTo>
                  <a:pt x="3754966" y="3143250"/>
                  <a:pt x="3708400" y="3329517"/>
                  <a:pt x="3683000" y="3490383"/>
                </a:cubicBezTo>
                <a:cubicBezTo>
                  <a:pt x="3657600" y="3651250"/>
                  <a:pt x="3653366" y="3786717"/>
                  <a:pt x="3670300" y="3896783"/>
                </a:cubicBezTo>
                <a:cubicBezTo>
                  <a:pt x="3687233" y="4006850"/>
                  <a:pt x="3716866" y="4095750"/>
                  <a:pt x="3759200" y="4163483"/>
                </a:cubicBezTo>
                <a:cubicBezTo>
                  <a:pt x="3793066" y="4222750"/>
                  <a:pt x="3793066" y="4288367"/>
                  <a:pt x="3759200" y="4360333"/>
                </a:cubicBezTo>
                <a:cubicBezTo>
                  <a:pt x="3725333" y="4432300"/>
                  <a:pt x="3657600" y="4468283"/>
                  <a:pt x="3556000" y="4468283"/>
                </a:cubicBezTo>
                <a:close/>
                <a:moveTo>
                  <a:pt x="-1498600" y="4620683"/>
                </a:moveTo>
              </a:path>
            </a:pathLst>
          </a:custGeom>
          <a:solidFill>
            <a:srgbClr val="FFFFFF">
              <a:alpha val="100000"/>
            </a:srgbClr>
          </a:solidFill>
          <a:ln w="36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79" name="Freeform 4879"/>
          <p:cNvSpPr/>
          <p:nvPr/>
        </p:nvSpPr>
        <p:spPr>
          <a:xfrm rot="0" flipH="0" flipV="0">
            <a:off x="6197731" y="5402996"/>
            <a:ext cx="143084" cy="264991"/>
          </a:xfrm>
          <a:custGeom>
            <a:pathLst>
              <a:path w="4933950" h="9137650">
                <a:moveTo>
                  <a:pt x="1318684" y="6752166"/>
                </a:moveTo>
                <a:cubicBezTo>
                  <a:pt x="1183217" y="6735233"/>
                  <a:pt x="1085850" y="6678083"/>
                  <a:pt x="1026584" y="6580716"/>
                </a:cubicBezTo>
                <a:cubicBezTo>
                  <a:pt x="967317" y="6483350"/>
                  <a:pt x="937684" y="6383866"/>
                  <a:pt x="937684" y="6282266"/>
                </a:cubicBezTo>
                <a:cubicBezTo>
                  <a:pt x="937684" y="6265333"/>
                  <a:pt x="939800" y="6231466"/>
                  <a:pt x="944034" y="6180666"/>
                </a:cubicBezTo>
                <a:cubicBezTo>
                  <a:pt x="948267" y="6129866"/>
                  <a:pt x="958850" y="6070600"/>
                  <a:pt x="975784" y="6002866"/>
                </a:cubicBezTo>
                <a:cubicBezTo>
                  <a:pt x="975784" y="5952066"/>
                  <a:pt x="1001184" y="5871633"/>
                  <a:pt x="1051984" y="5761566"/>
                </a:cubicBezTo>
                <a:cubicBezTo>
                  <a:pt x="1102784" y="5651500"/>
                  <a:pt x="1157817" y="5520266"/>
                  <a:pt x="1217084" y="5367866"/>
                </a:cubicBezTo>
                <a:cubicBezTo>
                  <a:pt x="1310217" y="5198533"/>
                  <a:pt x="1454150" y="5008033"/>
                  <a:pt x="1648884" y="4796366"/>
                </a:cubicBezTo>
                <a:cubicBezTo>
                  <a:pt x="1843617" y="4584700"/>
                  <a:pt x="2008717" y="4428066"/>
                  <a:pt x="2144184" y="4326466"/>
                </a:cubicBezTo>
                <a:cubicBezTo>
                  <a:pt x="2220384" y="4267200"/>
                  <a:pt x="2275417" y="4226983"/>
                  <a:pt x="2309284" y="4205816"/>
                </a:cubicBezTo>
                <a:cubicBezTo>
                  <a:pt x="2343150" y="4184650"/>
                  <a:pt x="2360084" y="4174066"/>
                  <a:pt x="2360084" y="4174066"/>
                </a:cubicBezTo>
                <a:cubicBezTo>
                  <a:pt x="2360084" y="4140200"/>
                  <a:pt x="2419350" y="4074583"/>
                  <a:pt x="2537884" y="3977216"/>
                </a:cubicBezTo>
                <a:cubicBezTo>
                  <a:pt x="2656417" y="3879850"/>
                  <a:pt x="2758017" y="3814233"/>
                  <a:pt x="2842684" y="3780366"/>
                </a:cubicBezTo>
                <a:cubicBezTo>
                  <a:pt x="2842684" y="3780366"/>
                  <a:pt x="2897717" y="3742266"/>
                  <a:pt x="3007784" y="3666066"/>
                </a:cubicBezTo>
                <a:cubicBezTo>
                  <a:pt x="3117850" y="3589866"/>
                  <a:pt x="3202517" y="3522133"/>
                  <a:pt x="3261784" y="3462866"/>
                </a:cubicBezTo>
                <a:cubicBezTo>
                  <a:pt x="3456517" y="3268133"/>
                  <a:pt x="3600450" y="3088216"/>
                  <a:pt x="3693584" y="2923116"/>
                </a:cubicBezTo>
                <a:cubicBezTo>
                  <a:pt x="3786717" y="2758016"/>
                  <a:pt x="3858684" y="2569633"/>
                  <a:pt x="3909484" y="2357966"/>
                </a:cubicBezTo>
                <a:cubicBezTo>
                  <a:pt x="3960284" y="2146300"/>
                  <a:pt x="4015317" y="1883833"/>
                  <a:pt x="4074584" y="1570566"/>
                </a:cubicBezTo>
                <a:cubicBezTo>
                  <a:pt x="4083050" y="1274233"/>
                  <a:pt x="4085167" y="1073150"/>
                  <a:pt x="4080934" y="967316"/>
                </a:cubicBezTo>
                <a:cubicBezTo>
                  <a:pt x="4076700" y="861483"/>
                  <a:pt x="4023784" y="770466"/>
                  <a:pt x="3922184" y="694266"/>
                </a:cubicBezTo>
                <a:cubicBezTo>
                  <a:pt x="3744384" y="601133"/>
                  <a:pt x="3526367" y="590550"/>
                  <a:pt x="3268134" y="662516"/>
                </a:cubicBezTo>
                <a:cubicBezTo>
                  <a:pt x="3009900" y="734483"/>
                  <a:pt x="2760134" y="869950"/>
                  <a:pt x="2518834" y="1068916"/>
                </a:cubicBezTo>
                <a:cubicBezTo>
                  <a:pt x="2277534" y="1267883"/>
                  <a:pt x="2093384" y="1511300"/>
                  <a:pt x="1966384" y="1799166"/>
                </a:cubicBezTo>
                <a:cubicBezTo>
                  <a:pt x="1915584" y="1943100"/>
                  <a:pt x="1888067" y="2040466"/>
                  <a:pt x="1883834" y="2091266"/>
                </a:cubicBezTo>
                <a:cubicBezTo>
                  <a:pt x="1879600" y="2142066"/>
                  <a:pt x="1890184" y="2209800"/>
                  <a:pt x="1915584" y="2294466"/>
                </a:cubicBezTo>
                <a:cubicBezTo>
                  <a:pt x="1915584" y="2362200"/>
                  <a:pt x="1926167" y="2425700"/>
                  <a:pt x="1947334" y="2484966"/>
                </a:cubicBezTo>
                <a:cubicBezTo>
                  <a:pt x="1968500" y="2544233"/>
                  <a:pt x="1979084" y="2595033"/>
                  <a:pt x="1979084" y="2637366"/>
                </a:cubicBezTo>
                <a:cubicBezTo>
                  <a:pt x="1945217" y="2645833"/>
                  <a:pt x="1883834" y="2650066"/>
                  <a:pt x="1794934" y="2650066"/>
                </a:cubicBezTo>
                <a:cubicBezTo>
                  <a:pt x="1706034" y="2650066"/>
                  <a:pt x="1615017" y="2645833"/>
                  <a:pt x="1521884" y="2637366"/>
                </a:cubicBezTo>
                <a:cubicBezTo>
                  <a:pt x="1428750" y="2628900"/>
                  <a:pt x="1352550" y="2611966"/>
                  <a:pt x="1293284" y="2586566"/>
                </a:cubicBezTo>
                <a:cubicBezTo>
                  <a:pt x="1293284" y="2586566"/>
                  <a:pt x="1276350" y="2561166"/>
                  <a:pt x="1242484" y="2510366"/>
                </a:cubicBezTo>
                <a:cubicBezTo>
                  <a:pt x="1208617" y="2459566"/>
                  <a:pt x="1183217" y="2417233"/>
                  <a:pt x="1166284" y="2383366"/>
                </a:cubicBezTo>
                <a:cubicBezTo>
                  <a:pt x="1115484" y="2315633"/>
                  <a:pt x="1092200" y="2250016"/>
                  <a:pt x="1096434" y="2186516"/>
                </a:cubicBezTo>
                <a:cubicBezTo>
                  <a:pt x="1100667" y="2123016"/>
                  <a:pt x="1102784" y="2027766"/>
                  <a:pt x="1102784" y="1900766"/>
                </a:cubicBezTo>
                <a:cubicBezTo>
                  <a:pt x="1162050" y="1731433"/>
                  <a:pt x="1242484" y="1547283"/>
                  <a:pt x="1344084" y="1348316"/>
                </a:cubicBezTo>
                <a:cubicBezTo>
                  <a:pt x="1445684" y="1149350"/>
                  <a:pt x="1576917" y="960966"/>
                  <a:pt x="1737784" y="783166"/>
                </a:cubicBezTo>
                <a:cubicBezTo>
                  <a:pt x="1898650" y="605366"/>
                  <a:pt x="2084917" y="461433"/>
                  <a:pt x="2296584" y="351366"/>
                </a:cubicBezTo>
                <a:cubicBezTo>
                  <a:pt x="2474384" y="275166"/>
                  <a:pt x="2624667" y="205316"/>
                  <a:pt x="2747434" y="141816"/>
                </a:cubicBezTo>
                <a:cubicBezTo>
                  <a:pt x="2870200" y="78316"/>
                  <a:pt x="2931584" y="46566"/>
                  <a:pt x="2931584" y="46566"/>
                </a:cubicBezTo>
                <a:cubicBezTo>
                  <a:pt x="2931584" y="46566"/>
                  <a:pt x="2963334" y="44450"/>
                  <a:pt x="3026834" y="40216"/>
                </a:cubicBezTo>
                <a:cubicBezTo>
                  <a:pt x="3090334" y="35983"/>
                  <a:pt x="3198284" y="25400"/>
                  <a:pt x="3350684" y="8466"/>
                </a:cubicBezTo>
                <a:cubicBezTo>
                  <a:pt x="3401484" y="16933"/>
                  <a:pt x="3458634" y="16933"/>
                  <a:pt x="3522134" y="8466"/>
                </a:cubicBezTo>
                <a:cubicBezTo>
                  <a:pt x="3585634" y="0"/>
                  <a:pt x="3617384" y="16933"/>
                  <a:pt x="3617384" y="59266"/>
                </a:cubicBezTo>
                <a:cubicBezTo>
                  <a:pt x="3642784" y="59266"/>
                  <a:pt x="3693584" y="59266"/>
                  <a:pt x="3769784" y="59266"/>
                </a:cubicBezTo>
                <a:cubicBezTo>
                  <a:pt x="3845984" y="59266"/>
                  <a:pt x="3917950" y="59266"/>
                  <a:pt x="3985684" y="59266"/>
                </a:cubicBezTo>
                <a:cubicBezTo>
                  <a:pt x="4087284" y="84666"/>
                  <a:pt x="4193117" y="124883"/>
                  <a:pt x="4303184" y="179916"/>
                </a:cubicBezTo>
                <a:cubicBezTo>
                  <a:pt x="4413250" y="234950"/>
                  <a:pt x="4516967" y="294216"/>
                  <a:pt x="4614334" y="357716"/>
                </a:cubicBezTo>
                <a:cubicBezTo>
                  <a:pt x="4711700" y="421216"/>
                  <a:pt x="4790017" y="486833"/>
                  <a:pt x="4849284" y="554566"/>
                </a:cubicBezTo>
                <a:cubicBezTo>
                  <a:pt x="4908550" y="740833"/>
                  <a:pt x="4933950" y="971550"/>
                  <a:pt x="4925484" y="1246716"/>
                </a:cubicBezTo>
                <a:cubicBezTo>
                  <a:pt x="4917017" y="1521883"/>
                  <a:pt x="4874684" y="1811866"/>
                  <a:pt x="4798484" y="2116666"/>
                </a:cubicBezTo>
                <a:cubicBezTo>
                  <a:pt x="4722284" y="2421466"/>
                  <a:pt x="4622800" y="2711450"/>
                  <a:pt x="4500034" y="2986616"/>
                </a:cubicBezTo>
                <a:cubicBezTo>
                  <a:pt x="4377267" y="3261783"/>
                  <a:pt x="4231217" y="3492500"/>
                  <a:pt x="4061884" y="3678766"/>
                </a:cubicBezTo>
                <a:cubicBezTo>
                  <a:pt x="4011084" y="3729566"/>
                  <a:pt x="3917950" y="3814233"/>
                  <a:pt x="3782484" y="3932766"/>
                </a:cubicBezTo>
                <a:cubicBezTo>
                  <a:pt x="3647017" y="4051300"/>
                  <a:pt x="3505200" y="4180416"/>
                  <a:pt x="3357034" y="4320116"/>
                </a:cubicBezTo>
                <a:cubicBezTo>
                  <a:pt x="3208867" y="4459816"/>
                  <a:pt x="3088217" y="4580466"/>
                  <a:pt x="2995084" y="4682066"/>
                </a:cubicBezTo>
                <a:cubicBezTo>
                  <a:pt x="2707217" y="4842933"/>
                  <a:pt x="2453217" y="5084233"/>
                  <a:pt x="2233084" y="5405966"/>
                </a:cubicBezTo>
                <a:cubicBezTo>
                  <a:pt x="2012950" y="5727700"/>
                  <a:pt x="1847850" y="6040966"/>
                  <a:pt x="1737784" y="6345766"/>
                </a:cubicBezTo>
                <a:cubicBezTo>
                  <a:pt x="1644650" y="6548966"/>
                  <a:pt x="1581150" y="6667500"/>
                  <a:pt x="1547284" y="6701366"/>
                </a:cubicBezTo>
                <a:cubicBezTo>
                  <a:pt x="1513417" y="6735233"/>
                  <a:pt x="1437217" y="6752166"/>
                  <a:pt x="1318684" y="6752166"/>
                </a:cubicBezTo>
                <a:close/>
                <a:moveTo>
                  <a:pt x="569384" y="9177866"/>
                </a:moveTo>
                <a:moveTo>
                  <a:pt x="963084" y="9050866"/>
                </a:moveTo>
                <a:cubicBezTo>
                  <a:pt x="802217" y="9110133"/>
                  <a:pt x="668867" y="9137650"/>
                  <a:pt x="563034" y="9133416"/>
                </a:cubicBezTo>
                <a:cubicBezTo>
                  <a:pt x="457200" y="9129183"/>
                  <a:pt x="340784" y="9080500"/>
                  <a:pt x="213784" y="8987366"/>
                </a:cubicBezTo>
                <a:cubicBezTo>
                  <a:pt x="52917" y="8834966"/>
                  <a:pt x="0" y="8680450"/>
                  <a:pt x="55034" y="8523816"/>
                </a:cubicBezTo>
                <a:cubicBezTo>
                  <a:pt x="110067" y="8367183"/>
                  <a:pt x="247650" y="8212666"/>
                  <a:pt x="467784" y="8060266"/>
                </a:cubicBezTo>
                <a:cubicBezTo>
                  <a:pt x="620184" y="7967133"/>
                  <a:pt x="732367" y="7916333"/>
                  <a:pt x="804334" y="7907866"/>
                </a:cubicBezTo>
                <a:cubicBezTo>
                  <a:pt x="876300" y="7899400"/>
                  <a:pt x="988484" y="7929033"/>
                  <a:pt x="1140884" y="7996766"/>
                </a:cubicBezTo>
                <a:cubicBezTo>
                  <a:pt x="1394884" y="8157633"/>
                  <a:pt x="1507067" y="8335433"/>
                  <a:pt x="1477434" y="8530166"/>
                </a:cubicBezTo>
                <a:cubicBezTo>
                  <a:pt x="1447800" y="8724900"/>
                  <a:pt x="1276350" y="8898466"/>
                  <a:pt x="963084" y="9050866"/>
                </a:cubicBezTo>
                <a:close/>
                <a:moveTo>
                  <a:pt x="-1729316" y="9177866"/>
                </a:moveTo>
              </a:path>
            </a:pathLst>
          </a:custGeom>
          <a:solidFill>
            <a:srgbClr val="FFFFFF">
              <a:alpha val="100000"/>
            </a:srgbClr>
          </a:solidFill>
          <a:ln w="36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80" name="Freeform 4880"/>
          <p:cNvSpPr/>
          <p:nvPr/>
        </p:nvSpPr>
        <p:spPr>
          <a:xfrm rot="0" flipH="0" flipV="0">
            <a:off x="6306379" y="5401768"/>
            <a:ext cx="120741" cy="266219"/>
          </a:xfrm>
          <a:custGeom>
            <a:pathLst>
              <a:path w="4163484" h="9179984">
                <a:moveTo>
                  <a:pt x="1648884" y="7061200"/>
                </a:moveTo>
                <a:cubicBezTo>
                  <a:pt x="1411817" y="7103534"/>
                  <a:pt x="1255184" y="6989234"/>
                  <a:pt x="1178984" y="6718300"/>
                </a:cubicBezTo>
                <a:cubicBezTo>
                  <a:pt x="1102784" y="6447367"/>
                  <a:pt x="1123950" y="6074834"/>
                  <a:pt x="1242484" y="5600700"/>
                </a:cubicBezTo>
                <a:cubicBezTo>
                  <a:pt x="1293284" y="5499100"/>
                  <a:pt x="1335617" y="5399617"/>
                  <a:pt x="1369484" y="5302250"/>
                </a:cubicBezTo>
                <a:cubicBezTo>
                  <a:pt x="1403350" y="5204884"/>
                  <a:pt x="1420284" y="5126567"/>
                  <a:pt x="1420284" y="5067300"/>
                </a:cubicBezTo>
                <a:cubicBezTo>
                  <a:pt x="1454150" y="4957234"/>
                  <a:pt x="1498600" y="4828117"/>
                  <a:pt x="1553634" y="4679950"/>
                </a:cubicBezTo>
                <a:cubicBezTo>
                  <a:pt x="1608667" y="4531784"/>
                  <a:pt x="1665817" y="4392084"/>
                  <a:pt x="1725084" y="4260850"/>
                </a:cubicBezTo>
                <a:cubicBezTo>
                  <a:pt x="1784350" y="4129617"/>
                  <a:pt x="1826684" y="4042834"/>
                  <a:pt x="1852084" y="4000500"/>
                </a:cubicBezTo>
                <a:cubicBezTo>
                  <a:pt x="1885950" y="4000500"/>
                  <a:pt x="1921934" y="3970867"/>
                  <a:pt x="1960034" y="3911600"/>
                </a:cubicBezTo>
                <a:cubicBezTo>
                  <a:pt x="1998134" y="3852334"/>
                  <a:pt x="2017184" y="3793067"/>
                  <a:pt x="2017184" y="3733800"/>
                </a:cubicBezTo>
                <a:cubicBezTo>
                  <a:pt x="2017184" y="3666067"/>
                  <a:pt x="2032000" y="3589867"/>
                  <a:pt x="2061634" y="3505200"/>
                </a:cubicBezTo>
                <a:cubicBezTo>
                  <a:pt x="2091267" y="3420534"/>
                  <a:pt x="2123017" y="3361267"/>
                  <a:pt x="2156884" y="3327400"/>
                </a:cubicBezTo>
                <a:cubicBezTo>
                  <a:pt x="2156884" y="3285067"/>
                  <a:pt x="2173817" y="3238500"/>
                  <a:pt x="2207684" y="3187700"/>
                </a:cubicBezTo>
                <a:cubicBezTo>
                  <a:pt x="2241550" y="3136900"/>
                  <a:pt x="2258484" y="3094567"/>
                  <a:pt x="2258484" y="3060700"/>
                </a:cubicBezTo>
                <a:cubicBezTo>
                  <a:pt x="2258484" y="3026834"/>
                  <a:pt x="2269067" y="2997200"/>
                  <a:pt x="2290234" y="2971800"/>
                </a:cubicBezTo>
                <a:cubicBezTo>
                  <a:pt x="2311400" y="2946400"/>
                  <a:pt x="2321984" y="2916767"/>
                  <a:pt x="2321984" y="2882900"/>
                </a:cubicBezTo>
                <a:cubicBezTo>
                  <a:pt x="2398184" y="2747434"/>
                  <a:pt x="2497667" y="2546350"/>
                  <a:pt x="2620434" y="2279650"/>
                </a:cubicBezTo>
                <a:cubicBezTo>
                  <a:pt x="2743200" y="2012950"/>
                  <a:pt x="2865967" y="1731434"/>
                  <a:pt x="2988734" y="1435100"/>
                </a:cubicBezTo>
                <a:cubicBezTo>
                  <a:pt x="3111500" y="1138767"/>
                  <a:pt x="3215217" y="876300"/>
                  <a:pt x="3299884" y="647700"/>
                </a:cubicBezTo>
                <a:cubicBezTo>
                  <a:pt x="3384550" y="419100"/>
                  <a:pt x="3426884" y="279400"/>
                  <a:pt x="3426884" y="228600"/>
                </a:cubicBezTo>
                <a:cubicBezTo>
                  <a:pt x="3443817" y="160867"/>
                  <a:pt x="3469217" y="110067"/>
                  <a:pt x="3503084" y="76200"/>
                </a:cubicBezTo>
                <a:cubicBezTo>
                  <a:pt x="3536950" y="42334"/>
                  <a:pt x="3587750" y="33867"/>
                  <a:pt x="3655484" y="50800"/>
                </a:cubicBezTo>
                <a:cubicBezTo>
                  <a:pt x="3689350" y="25400"/>
                  <a:pt x="3723217" y="10584"/>
                  <a:pt x="3757084" y="6350"/>
                </a:cubicBezTo>
                <a:cubicBezTo>
                  <a:pt x="3790950" y="2117"/>
                  <a:pt x="3824817" y="0"/>
                  <a:pt x="3858684" y="0"/>
                </a:cubicBezTo>
                <a:cubicBezTo>
                  <a:pt x="3858684" y="0"/>
                  <a:pt x="3873500" y="16934"/>
                  <a:pt x="3903134" y="50800"/>
                </a:cubicBezTo>
                <a:cubicBezTo>
                  <a:pt x="3932767" y="84667"/>
                  <a:pt x="3977217" y="135467"/>
                  <a:pt x="4036484" y="203200"/>
                </a:cubicBezTo>
                <a:cubicBezTo>
                  <a:pt x="4104217" y="262467"/>
                  <a:pt x="4142317" y="330200"/>
                  <a:pt x="4150784" y="406400"/>
                </a:cubicBezTo>
                <a:cubicBezTo>
                  <a:pt x="4159250" y="482600"/>
                  <a:pt x="4163484" y="571500"/>
                  <a:pt x="4163484" y="673100"/>
                </a:cubicBezTo>
                <a:cubicBezTo>
                  <a:pt x="4155017" y="833967"/>
                  <a:pt x="4095750" y="1016000"/>
                  <a:pt x="3985684" y="1219200"/>
                </a:cubicBezTo>
                <a:cubicBezTo>
                  <a:pt x="3875617" y="1422400"/>
                  <a:pt x="3752850" y="1646767"/>
                  <a:pt x="3617384" y="1892300"/>
                </a:cubicBezTo>
                <a:cubicBezTo>
                  <a:pt x="3532717" y="2053167"/>
                  <a:pt x="3450167" y="2205567"/>
                  <a:pt x="3369734" y="2349500"/>
                </a:cubicBezTo>
                <a:cubicBezTo>
                  <a:pt x="3289300" y="2493434"/>
                  <a:pt x="3249084" y="2582334"/>
                  <a:pt x="3249084" y="2616200"/>
                </a:cubicBezTo>
                <a:cubicBezTo>
                  <a:pt x="3249084" y="2650067"/>
                  <a:pt x="3232150" y="2700867"/>
                  <a:pt x="3198284" y="2768600"/>
                </a:cubicBezTo>
                <a:cubicBezTo>
                  <a:pt x="3164417" y="2836334"/>
                  <a:pt x="3126317" y="2921000"/>
                  <a:pt x="3083984" y="3022600"/>
                </a:cubicBezTo>
                <a:cubicBezTo>
                  <a:pt x="3033184" y="3107267"/>
                  <a:pt x="2978150" y="3208867"/>
                  <a:pt x="2918884" y="3327400"/>
                </a:cubicBezTo>
                <a:cubicBezTo>
                  <a:pt x="2859617" y="3445934"/>
                  <a:pt x="2806700" y="3553884"/>
                  <a:pt x="2760134" y="3651250"/>
                </a:cubicBezTo>
                <a:cubicBezTo>
                  <a:pt x="2713567" y="3748617"/>
                  <a:pt x="2690284" y="3810000"/>
                  <a:pt x="2690284" y="3835400"/>
                </a:cubicBezTo>
                <a:cubicBezTo>
                  <a:pt x="2681817" y="3869267"/>
                  <a:pt x="2671234" y="3903134"/>
                  <a:pt x="2658534" y="3937000"/>
                </a:cubicBezTo>
                <a:cubicBezTo>
                  <a:pt x="2645834" y="3970867"/>
                  <a:pt x="2622550" y="4004734"/>
                  <a:pt x="2588684" y="4038600"/>
                </a:cubicBezTo>
                <a:cubicBezTo>
                  <a:pt x="2554817" y="4038600"/>
                  <a:pt x="2535767" y="4061884"/>
                  <a:pt x="2531534" y="4108450"/>
                </a:cubicBezTo>
                <a:cubicBezTo>
                  <a:pt x="2527300" y="4155017"/>
                  <a:pt x="2525184" y="4178300"/>
                  <a:pt x="2525184" y="4178300"/>
                </a:cubicBezTo>
                <a:cubicBezTo>
                  <a:pt x="2525184" y="4212167"/>
                  <a:pt x="2506134" y="4290484"/>
                  <a:pt x="2468034" y="4413250"/>
                </a:cubicBezTo>
                <a:cubicBezTo>
                  <a:pt x="2429934" y="4536017"/>
                  <a:pt x="2368550" y="4682067"/>
                  <a:pt x="2283884" y="4851400"/>
                </a:cubicBezTo>
                <a:cubicBezTo>
                  <a:pt x="2123017" y="5300134"/>
                  <a:pt x="2008717" y="5657850"/>
                  <a:pt x="1940984" y="5924550"/>
                </a:cubicBezTo>
                <a:cubicBezTo>
                  <a:pt x="1873250" y="6191250"/>
                  <a:pt x="1830917" y="6417734"/>
                  <a:pt x="1813984" y="6604000"/>
                </a:cubicBezTo>
                <a:cubicBezTo>
                  <a:pt x="1797050" y="6807200"/>
                  <a:pt x="1782234" y="6925734"/>
                  <a:pt x="1769534" y="6959600"/>
                </a:cubicBezTo>
                <a:cubicBezTo>
                  <a:pt x="1756834" y="6993467"/>
                  <a:pt x="1716617" y="7027334"/>
                  <a:pt x="1648884" y="7061200"/>
                </a:cubicBezTo>
                <a:close/>
                <a:moveTo>
                  <a:pt x="1305984" y="9220200"/>
                </a:moveTo>
                <a:moveTo>
                  <a:pt x="963084" y="9093200"/>
                </a:moveTo>
                <a:cubicBezTo>
                  <a:pt x="802217" y="9152467"/>
                  <a:pt x="668867" y="9179984"/>
                  <a:pt x="563034" y="9175750"/>
                </a:cubicBezTo>
                <a:cubicBezTo>
                  <a:pt x="457200" y="9171517"/>
                  <a:pt x="340784" y="9122834"/>
                  <a:pt x="213784" y="9029700"/>
                </a:cubicBezTo>
                <a:cubicBezTo>
                  <a:pt x="52917" y="8877300"/>
                  <a:pt x="0" y="8722784"/>
                  <a:pt x="55034" y="8566150"/>
                </a:cubicBezTo>
                <a:cubicBezTo>
                  <a:pt x="110067" y="8409517"/>
                  <a:pt x="247650" y="8255000"/>
                  <a:pt x="467784" y="8102600"/>
                </a:cubicBezTo>
                <a:cubicBezTo>
                  <a:pt x="620184" y="8009467"/>
                  <a:pt x="732367" y="7958667"/>
                  <a:pt x="804334" y="7950200"/>
                </a:cubicBezTo>
                <a:cubicBezTo>
                  <a:pt x="876300" y="7941734"/>
                  <a:pt x="988484" y="7971367"/>
                  <a:pt x="1140884" y="8039100"/>
                </a:cubicBezTo>
                <a:cubicBezTo>
                  <a:pt x="1394884" y="8199967"/>
                  <a:pt x="1507067" y="8377767"/>
                  <a:pt x="1477434" y="8572500"/>
                </a:cubicBezTo>
                <a:cubicBezTo>
                  <a:pt x="1447800" y="8767234"/>
                  <a:pt x="1276350" y="8940800"/>
                  <a:pt x="963084" y="9093200"/>
                </a:cubicBezTo>
                <a:close/>
                <a:moveTo>
                  <a:pt x="-726016" y="9220200"/>
                </a:moveTo>
              </a:path>
            </a:pathLst>
          </a:custGeom>
          <a:solidFill>
            <a:srgbClr val="FFFFFF">
              <a:alpha val="100000"/>
            </a:srgbClr>
          </a:solidFill>
          <a:ln w="36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81" name="Rectangle 4881"/>
          <p:cNvSpPr/>
          <p:nvPr/>
        </p:nvSpPr>
        <p:spPr>
          <a:xfrm rot="0" flipH="0" flipV="0">
            <a:off x="3463131" y="6335762"/>
            <a:ext cx="10066692" cy="1237629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4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Supersymmetrian ja lisäulottuvuuksien etsiminen</a:t>
            </a:r>
          </a:p>
        </p:txBody>
      </p:sp>
      <p:sp>
        <p:nvSpPr>
          <p:cNvPr id="4882" name="Freeform 4882"/>
          <p:cNvSpPr/>
          <p:nvPr/>
        </p:nvSpPr>
        <p:spPr>
          <a:xfrm rot="0" flipH="0" flipV="0">
            <a:off x="7147750" y="7168192"/>
            <a:ext cx="320401" cy="301751"/>
          </a:xfrm>
          <a:custGeom>
            <a:pathLst>
              <a:path w="9709150" h="9143999">
                <a:moveTo>
                  <a:pt x="7960784" y="9078383"/>
                </a:moveTo>
                <a:cubicBezTo>
                  <a:pt x="7952317" y="9129183"/>
                  <a:pt x="7903634" y="9143999"/>
                  <a:pt x="7814734" y="9122833"/>
                </a:cubicBezTo>
                <a:cubicBezTo>
                  <a:pt x="7725834" y="9101666"/>
                  <a:pt x="7647517" y="9040283"/>
                  <a:pt x="7579784" y="8938683"/>
                </a:cubicBezTo>
                <a:cubicBezTo>
                  <a:pt x="7512050" y="8777816"/>
                  <a:pt x="7478184" y="8629649"/>
                  <a:pt x="7478184" y="8494183"/>
                </a:cubicBezTo>
                <a:cubicBezTo>
                  <a:pt x="7478184" y="8358717"/>
                  <a:pt x="7482417" y="8155517"/>
                  <a:pt x="7490884" y="7884583"/>
                </a:cubicBezTo>
                <a:cubicBezTo>
                  <a:pt x="7541684" y="7588250"/>
                  <a:pt x="7611534" y="7200900"/>
                  <a:pt x="7700434" y="6722533"/>
                </a:cubicBezTo>
                <a:cubicBezTo>
                  <a:pt x="7789334" y="6244167"/>
                  <a:pt x="7895167" y="5706533"/>
                  <a:pt x="8017934" y="5109633"/>
                </a:cubicBezTo>
                <a:cubicBezTo>
                  <a:pt x="8140700" y="4512733"/>
                  <a:pt x="8274050" y="3888317"/>
                  <a:pt x="8417984" y="3236383"/>
                </a:cubicBezTo>
                <a:cubicBezTo>
                  <a:pt x="8519584" y="2897717"/>
                  <a:pt x="8602134" y="2586567"/>
                  <a:pt x="8665634" y="2302933"/>
                </a:cubicBezTo>
                <a:cubicBezTo>
                  <a:pt x="8729134" y="2019300"/>
                  <a:pt x="8777817" y="1788583"/>
                  <a:pt x="8811684" y="1610783"/>
                </a:cubicBezTo>
                <a:cubicBezTo>
                  <a:pt x="8845550" y="1432983"/>
                  <a:pt x="8862484" y="1344083"/>
                  <a:pt x="8862484" y="1344083"/>
                </a:cubicBezTo>
                <a:cubicBezTo>
                  <a:pt x="8862484" y="1318683"/>
                  <a:pt x="8839200" y="1329267"/>
                  <a:pt x="8792634" y="1375833"/>
                </a:cubicBezTo>
                <a:cubicBezTo>
                  <a:pt x="8746067" y="1422400"/>
                  <a:pt x="8701617" y="1475317"/>
                  <a:pt x="8659284" y="1534583"/>
                </a:cubicBezTo>
                <a:cubicBezTo>
                  <a:pt x="8616950" y="1593850"/>
                  <a:pt x="8600017" y="1640417"/>
                  <a:pt x="8608484" y="1674283"/>
                </a:cubicBezTo>
                <a:cubicBezTo>
                  <a:pt x="8608484" y="1674283"/>
                  <a:pt x="8578850" y="1716617"/>
                  <a:pt x="8519584" y="1801283"/>
                </a:cubicBezTo>
                <a:cubicBezTo>
                  <a:pt x="8460317" y="1885950"/>
                  <a:pt x="8384117" y="2000250"/>
                  <a:pt x="8290984" y="2144183"/>
                </a:cubicBezTo>
                <a:cubicBezTo>
                  <a:pt x="8206317" y="2228850"/>
                  <a:pt x="8104717" y="2398183"/>
                  <a:pt x="7986184" y="2652183"/>
                </a:cubicBezTo>
                <a:cubicBezTo>
                  <a:pt x="7867650" y="2906183"/>
                  <a:pt x="7736417" y="3143250"/>
                  <a:pt x="7592484" y="3363383"/>
                </a:cubicBezTo>
                <a:cubicBezTo>
                  <a:pt x="7457017" y="3617383"/>
                  <a:pt x="7313084" y="3890433"/>
                  <a:pt x="7160684" y="4182533"/>
                </a:cubicBezTo>
                <a:cubicBezTo>
                  <a:pt x="7008284" y="4474633"/>
                  <a:pt x="6872817" y="4718050"/>
                  <a:pt x="6754284" y="4912783"/>
                </a:cubicBezTo>
                <a:cubicBezTo>
                  <a:pt x="6678084" y="5022850"/>
                  <a:pt x="6601884" y="5149850"/>
                  <a:pt x="6525684" y="5293783"/>
                </a:cubicBezTo>
                <a:cubicBezTo>
                  <a:pt x="6449484" y="5437717"/>
                  <a:pt x="6402917" y="5530850"/>
                  <a:pt x="6385984" y="5573183"/>
                </a:cubicBezTo>
                <a:cubicBezTo>
                  <a:pt x="6352117" y="5666317"/>
                  <a:pt x="6292850" y="5778500"/>
                  <a:pt x="6208184" y="5909733"/>
                </a:cubicBezTo>
                <a:cubicBezTo>
                  <a:pt x="6123517" y="6040967"/>
                  <a:pt x="6030384" y="6170083"/>
                  <a:pt x="5928784" y="6297083"/>
                </a:cubicBezTo>
                <a:cubicBezTo>
                  <a:pt x="5877984" y="6373283"/>
                  <a:pt x="5827184" y="6451600"/>
                  <a:pt x="5776384" y="6532033"/>
                </a:cubicBezTo>
                <a:cubicBezTo>
                  <a:pt x="5725584" y="6612467"/>
                  <a:pt x="5685367" y="6680200"/>
                  <a:pt x="5655734" y="6735233"/>
                </a:cubicBezTo>
                <a:cubicBezTo>
                  <a:pt x="5626100" y="6790267"/>
                  <a:pt x="5611284" y="6817783"/>
                  <a:pt x="5611284" y="6817783"/>
                </a:cubicBezTo>
                <a:cubicBezTo>
                  <a:pt x="5611284" y="6843183"/>
                  <a:pt x="5571067" y="6919383"/>
                  <a:pt x="5490634" y="7046383"/>
                </a:cubicBezTo>
                <a:cubicBezTo>
                  <a:pt x="5410200" y="7173383"/>
                  <a:pt x="5312834" y="7313083"/>
                  <a:pt x="5198534" y="7465483"/>
                </a:cubicBezTo>
                <a:cubicBezTo>
                  <a:pt x="5084234" y="7617883"/>
                  <a:pt x="4976284" y="7749117"/>
                  <a:pt x="4874684" y="7859183"/>
                </a:cubicBezTo>
                <a:cubicBezTo>
                  <a:pt x="4578350" y="8172450"/>
                  <a:pt x="4341284" y="8356600"/>
                  <a:pt x="4163484" y="8411633"/>
                </a:cubicBezTo>
                <a:cubicBezTo>
                  <a:pt x="3985684" y="8466667"/>
                  <a:pt x="3786717" y="8392583"/>
                  <a:pt x="3566584" y="8189383"/>
                </a:cubicBezTo>
                <a:cubicBezTo>
                  <a:pt x="3456517" y="8053917"/>
                  <a:pt x="3376084" y="7899400"/>
                  <a:pt x="3325284" y="7725833"/>
                </a:cubicBezTo>
                <a:cubicBezTo>
                  <a:pt x="3274484" y="7552267"/>
                  <a:pt x="3253317" y="7336367"/>
                  <a:pt x="3261784" y="7078133"/>
                </a:cubicBezTo>
                <a:cubicBezTo>
                  <a:pt x="3270250" y="6819900"/>
                  <a:pt x="3299884" y="6496050"/>
                  <a:pt x="3350684" y="6106583"/>
                </a:cubicBezTo>
                <a:cubicBezTo>
                  <a:pt x="3409950" y="5810250"/>
                  <a:pt x="3464984" y="5511800"/>
                  <a:pt x="3515784" y="5211233"/>
                </a:cubicBezTo>
                <a:cubicBezTo>
                  <a:pt x="3566584" y="4910667"/>
                  <a:pt x="3615267" y="4627033"/>
                  <a:pt x="3661834" y="4360333"/>
                </a:cubicBezTo>
                <a:cubicBezTo>
                  <a:pt x="3708400" y="4093633"/>
                  <a:pt x="3750734" y="3867150"/>
                  <a:pt x="3788834" y="3680883"/>
                </a:cubicBezTo>
                <a:cubicBezTo>
                  <a:pt x="3826934" y="3494617"/>
                  <a:pt x="3858684" y="3371850"/>
                  <a:pt x="3884084" y="3312583"/>
                </a:cubicBezTo>
                <a:cubicBezTo>
                  <a:pt x="3901017" y="3143250"/>
                  <a:pt x="3896784" y="3050117"/>
                  <a:pt x="3871384" y="3033183"/>
                </a:cubicBezTo>
                <a:cubicBezTo>
                  <a:pt x="3845984" y="3016250"/>
                  <a:pt x="3795184" y="3067050"/>
                  <a:pt x="3718984" y="3185583"/>
                </a:cubicBezTo>
                <a:cubicBezTo>
                  <a:pt x="3685117" y="3244850"/>
                  <a:pt x="3596217" y="3390900"/>
                  <a:pt x="3452284" y="3623733"/>
                </a:cubicBezTo>
                <a:cubicBezTo>
                  <a:pt x="3308350" y="3856567"/>
                  <a:pt x="3141134" y="4142317"/>
                  <a:pt x="2950634" y="4480983"/>
                </a:cubicBezTo>
                <a:cubicBezTo>
                  <a:pt x="2760134" y="4819650"/>
                  <a:pt x="2571750" y="5187950"/>
                  <a:pt x="2385484" y="5585883"/>
                </a:cubicBezTo>
                <a:cubicBezTo>
                  <a:pt x="2038350" y="6229350"/>
                  <a:pt x="1752600" y="6760633"/>
                  <a:pt x="1528234" y="7179733"/>
                </a:cubicBezTo>
                <a:cubicBezTo>
                  <a:pt x="1303867" y="7598833"/>
                  <a:pt x="1126067" y="7931150"/>
                  <a:pt x="994834" y="8176683"/>
                </a:cubicBezTo>
                <a:cubicBezTo>
                  <a:pt x="863600" y="8422217"/>
                  <a:pt x="768350" y="8604249"/>
                  <a:pt x="709084" y="8722783"/>
                </a:cubicBezTo>
                <a:cubicBezTo>
                  <a:pt x="649817" y="8841316"/>
                  <a:pt x="607484" y="8921749"/>
                  <a:pt x="582084" y="8964083"/>
                </a:cubicBezTo>
                <a:cubicBezTo>
                  <a:pt x="556684" y="9006416"/>
                  <a:pt x="535517" y="9036049"/>
                  <a:pt x="518584" y="9052983"/>
                </a:cubicBezTo>
                <a:cubicBezTo>
                  <a:pt x="442384" y="9052983"/>
                  <a:pt x="364067" y="9021233"/>
                  <a:pt x="283634" y="8957733"/>
                </a:cubicBezTo>
                <a:cubicBezTo>
                  <a:pt x="203200" y="8894233"/>
                  <a:pt x="120650" y="8820149"/>
                  <a:pt x="35984" y="8735483"/>
                </a:cubicBezTo>
                <a:cubicBezTo>
                  <a:pt x="10584" y="8676216"/>
                  <a:pt x="0" y="8616949"/>
                  <a:pt x="4234" y="8557683"/>
                </a:cubicBezTo>
                <a:cubicBezTo>
                  <a:pt x="8467" y="8498416"/>
                  <a:pt x="35984" y="8411633"/>
                  <a:pt x="86784" y="8297333"/>
                </a:cubicBezTo>
                <a:cubicBezTo>
                  <a:pt x="137584" y="8183033"/>
                  <a:pt x="213784" y="8007350"/>
                  <a:pt x="315384" y="7770283"/>
                </a:cubicBezTo>
                <a:cubicBezTo>
                  <a:pt x="425450" y="7550150"/>
                  <a:pt x="527050" y="7357533"/>
                  <a:pt x="620184" y="7192433"/>
                </a:cubicBezTo>
                <a:cubicBezTo>
                  <a:pt x="713317" y="7027333"/>
                  <a:pt x="785284" y="6927850"/>
                  <a:pt x="836084" y="6893983"/>
                </a:cubicBezTo>
                <a:cubicBezTo>
                  <a:pt x="878417" y="6826250"/>
                  <a:pt x="916517" y="6758517"/>
                  <a:pt x="950384" y="6690783"/>
                </a:cubicBezTo>
                <a:cubicBezTo>
                  <a:pt x="984250" y="6623050"/>
                  <a:pt x="1005417" y="6542617"/>
                  <a:pt x="1013884" y="6449483"/>
                </a:cubicBezTo>
                <a:cubicBezTo>
                  <a:pt x="1056217" y="6398683"/>
                  <a:pt x="1121834" y="6294967"/>
                  <a:pt x="1210734" y="6138333"/>
                </a:cubicBezTo>
                <a:cubicBezTo>
                  <a:pt x="1299634" y="5981700"/>
                  <a:pt x="1390650" y="5810250"/>
                  <a:pt x="1483784" y="5623983"/>
                </a:cubicBezTo>
                <a:cubicBezTo>
                  <a:pt x="1551517" y="5513917"/>
                  <a:pt x="1638300" y="5369983"/>
                  <a:pt x="1744134" y="5192183"/>
                </a:cubicBezTo>
                <a:cubicBezTo>
                  <a:pt x="1849967" y="5014383"/>
                  <a:pt x="1962150" y="4817533"/>
                  <a:pt x="2080684" y="4601633"/>
                </a:cubicBezTo>
                <a:cubicBezTo>
                  <a:pt x="2199217" y="4385733"/>
                  <a:pt x="2305050" y="4180417"/>
                  <a:pt x="2398184" y="3985683"/>
                </a:cubicBezTo>
                <a:cubicBezTo>
                  <a:pt x="2787650" y="3316817"/>
                  <a:pt x="3117850" y="2751667"/>
                  <a:pt x="3388784" y="2290233"/>
                </a:cubicBezTo>
                <a:cubicBezTo>
                  <a:pt x="3659717" y="1828800"/>
                  <a:pt x="3862917" y="1534583"/>
                  <a:pt x="3998384" y="1407583"/>
                </a:cubicBezTo>
                <a:cubicBezTo>
                  <a:pt x="4040717" y="1365250"/>
                  <a:pt x="4085167" y="1305983"/>
                  <a:pt x="4131734" y="1229783"/>
                </a:cubicBezTo>
                <a:cubicBezTo>
                  <a:pt x="4178300" y="1153583"/>
                  <a:pt x="4201584" y="1085850"/>
                  <a:pt x="4201584" y="1026583"/>
                </a:cubicBezTo>
                <a:cubicBezTo>
                  <a:pt x="4201584" y="848783"/>
                  <a:pt x="4237567" y="685800"/>
                  <a:pt x="4309534" y="537633"/>
                </a:cubicBezTo>
                <a:cubicBezTo>
                  <a:pt x="4381500" y="389467"/>
                  <a:pt x="4455584" y="323850"/>
                  <a:pt x="4531784" y="340783"/>
                </a:cubicBezTo>
                <a:cubicBezTo>
                  <a:pt x="4616450" y="340783"/>
                  <a:pt x="4692650" y="349250"/>
                  <a:pt x="4760384" y="366183"/>
                </a:cubicBezTo>
                <a:cubicBezTo>
                  <a:pt x="4828117" y="383117"/>
                  <a:pt x="4900084" y="438150"/>
                  <a:pt x="4976284" y="531283"/>
                </a:cubicBezTo>
                <a:cubicBezTo>
                  <a:pt x="5044017" y="632883"/>
                  <a:pt x="5103284" y="734483"/>
                  <a:pt x="5154084" y="836083"/>
                </a:cubicBezTo>
                <a:cubicBezTo>
                  <a:pt x="5204884" y="937683"/>
                  <a:pt x="5200650" y="1140883"/>
                  <a:pt x="5141384" y="1445683"/>
                </a:cubicBezTo>
                <a:cubicBezTo>
                  <a:pt x="5141384" y="1564217"/>
                  <a:pt x="5128684" y="1697567"/>
                  <a:pt x="5103284" y="1845733"/>
                </a:cubicBezTo>
                <a:cubicBezTo>
                  <a:pt x="5077884" y="1993900"/>
                  <a:pt x="5054600" y="2129367"/>
                  <a:pt x="5033434" y="2252133"/>
                </a:cubicBezTo>
                <a:cubicBezTo>
                  <a:pt x="5012267" y="2374900"/>
                  <a:pt x="4997450" y="2470150"/>
                  <a:pt x="4988984" y="2537883"/>
                </a:cubicBezTo>
                <a:cubicBezTo>
                  <a:pt x="4878917" y="2868083"/>
                  <a:pt x="4777317" y="3238500"/>
                  <a:pt x="4684184" y="3649133"/>
                </a:cubicBezTo>
                <a:cubicBezTo>
                  <a:pt x="4591050" y="4059767"/>
                  <a:pt x="4506384" y="4474633"/>
                  <a:pt x="4430184" y="4893733"/>
                </a:cubicBezTo>
                <a:cubicBezTo>
                  <a:pt x="4353984" y="5312833"/>
                  <a:pt x="4290484" y="5702300"/>
                  <a:pt x="4239684" y="6062133"/>
                </a:cubicBezTo>
                <a:cubicBezTo>
                  <a:pt x="4188884" y="6421967"/>
                  <a:pt x="4157134" y="6718300"/>
                  <a:pt x="4144434" y="6951133"/>
                </a:cubicBezTo>
                <a:cubicBezTo>
                  <a:pt x="4131734" y="7183967"/>
                  <a:pt x="4138084" y="7317317"/>
                  <a:pt x="4163484" y="7351183"/>
                </a:cubicBezTo>
                <a:cubicBezTo>
                  <a:pt x="4222750" y="7385050"/>
                  <a:pt x="4273550" y="7389283"/>
                  <a:pt x="4315884" y="7363883"/>
                </a:cubicBezTo>
                <a:cubicBezTo>
                  <a:pt x="4358217" y="7338483"/>
                  <a:pt x="4430184" y="7228417"/>
                  <a:pt x="4531784" y="7033683"/>
                </a:cubicBezTo>
                <a:cubicBezTo>
                  <a:pt x="4591050" y="6932083"/>
                  <a:pt x="4673600" y="6807200"/>
                  <a:pt x="4779434" y="6659033"/>
                </a:cubicBezTo>
                <a:cubicBezTo>
                  <a:pt x="4885267" y="6510867"/>
                  <a:pt x="4988984" y="6373283"/>
                  <a:pt x="5090584" y="6246283"/>
                </a:cubicBezTo>
                <a:cubicBezTo>
                  <a:pt x="5158317" y="6127750"/>
                  <a:pt x="5264150" y="5949950"/>
                  <a:pt x="5408084" y="5712883"/>
                </a:cubicBezTo>
                <a:cubicBezTo>
                  <a:pt x="5552017" y="5475817"/>
                  <a:pt x="5736167" y="5171017"/>
                  <a:pt x="5960534" y="4798483"/>
                </a:cubicBezTo>
                <a:cubicBezTo>
                  <a:pt x="6184900" y="4425950"/>
                  <a:pt x="6455834" y="3970867"/>
                  <a:pt x="6773334" y="3433233"/>
                </a:cubicBezTo>
                <a:cubicBezTo>
                  <a:pt x="7090834" y="2895600"/>
                  <a:pt x="7452784" y="2271183"/>
                  <a:pt x="7859184" y="1559983"/>
                </a:cubicBezTo>
                <a:cubicBezTo>
                  <a:pt x="8053917" y="1263650"/>
                  <a:pt x="8238067" y="973667"/>
                  <a:pt x="8411634" y="690033"/>
                </a:cubicBezTo>
                <a:cubicBezTo>
                  <a:pt x="8585200" y="406400"/>
                  <a:pt x="8727017" y="222250"/>
                  <a:pt x="8837084" y="137583"/>
                </a:cubicBezTo>
                <a:cubicBezTo>
                  <a:pt x="8955617" y="27517"/>
                  <a:pt x="9078384" y="0"/>
                  <a:pt x="9205384" y="55033"/>
                </a:cubicBezTo>
                <a:cubicBezTo>
                  <a:pt x="9332384" y="110067"/>
                  <a:pt x="9444567" y="222250"/>
                  <a:pt x="9541934" y="391583"/>
                </a:cubicBezTo>
                <a:cubicBezTo>
                  <a:pt x="9639300" y="560917"/>
                  <a:pt x="9692217" y="772583"/>
                  <a:pt x="9700684" y="1026583"/>
                </a:cubicBezTo>
                <a:cubicBezTo>
                  <a:pt x="9709150" y="1145117"/>
                  <a:pt x="9694334" y="1335617"/>
                  <a:pt x="9656234" y="1598083"/>
                </a:cubicBezTo>
                <a:cubicBezTo>
                  <a:pt x="9618134" y="1860550"/>
                  <a:pt x="9560984" y="2159000"/>
                  <a:pt x="9484784" y="2493433"/>
                </a:cubicBezTo>
                <a:cubicBezTo>
                  <a:pt x="9408584" y="2827867"/>
                  <a:pt x="9311217" y="3172883"/>
                  <a:pt x="9192684" y="3528483"/>
                </a:cubicBezTo>
                <a:cubicBezTo>
                  <a:pt x="9167284" y="3672417"/>
                  <a:pt x="9127067" y="3852333"/>
                  <a:pt x="9072034" y="4068233"/>
                </a:cubicBezTo>
                <a:cubicBezTo>
                  <a:pt x="9017000" y="4284133"/>
                  <a:pt x="8955617" y="4506383"/>
                  <a:pt x="8887884" y="4734983"/>
                </a:cubicBezTo>
                <a:cubicBezTo>
                  <a:pt x="8820150" y="4963583"/>
                  <a:pt x="8752417" y="5179483"/>
                  <a:pt x="8684684" y="5382683"/>
                </a:cubicBezTo>
                <a:cubicBezTo>
                  <a:pt x="8642350" y="5662083"/>
                  <a:pt x="8593667" y="5937250"/>
                  <a:pt x="8538634" y="6208183"/>
                </a:cubicBezTo>
                <a:cubicBezTo>
                  <a:pt x="8483600" y="6479117"/>
                  <a:pt x="8464550" y="6661150"/>
                  <a:pt x="8481484" y="6754283"/>
                </a:cubicBezTo>
                <a:cubicBezTo>
                  <a:pt x="8405284" y="6889750"/>
                  <a:pt x="8354484" y="7084483"/>
                  <a:pt x="8329084" y="7338483"/>
                </a:cubicBezTo>
                <a:cubicBezTo>
                  <a:pt x="8303684" y="7592483"/>
                  <a:pt x="8290984" y="7854950"/>
                  <a:pt x="8290984" y="8125883"/>
                </a:cubicBezTo>
                <a:cubicBezTo>
                  <a:pt x="8257117" y="8456083"/>
                  <a:pt x="8231717" y="8688916"/>
                  <a:pt x="8214784" y="8824383"/>
                </a:cubicBezTo>
                <a:cubicBezTo>
                  <a:pt x="8197850" y="8959849"/>
                  <a:pt x="8168217" y="9023349"/>
                  <a:pt x="8125884" y="9014883"/>
                </a:cubicBezTo>
                <a:cubicBezTo>
                  <a:pt x="8015817" y="8981016"/>
                  <a:pt x="7960784" y="9002183"/>
                  <a:pt x="7960784" y="9078383"/>
                </a:cubicBezTo>
                <a:close/>
                <a:moveTo>
                  <a:pt x="-1043516" y="8468783"/>
                </a:moveTo>
              </a:path>
            </a:pathLst>
          </a:custGeom>
          <a:solidFill>
            <a:srgbClr val="FFFFFF">
              <a:alpha val="100000"/>
            </a:srgbClr>
          </a:solidFill>
          <a:ln w="41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83" name="Freeform 4883"/>
          <p:cNvSpPr/>
          <p:nvPr/>
        </p:nvSpPr>
        <p:spPr>
          <a:xfrm rot="0" flipH="0" flipV="0">
            <a:off x="7479747" y="7220439"/>
            <a:ext cx="79768" cy="220795"/>
          </a:xfrm>
          <a:custGeom>
            <a:pathLst>
              <a:path w="2417233" h="6690783">
                <a:moveTo>
                  <a:pt x="186267" y="6479116"/>
                </a:moveTo>
                <a:cubicBezTo>
                  <a:pt x="118533" y="6411383"/>
                  <a:pt x="69850" y="6326716"/>
                  <a:pt x="40217" y="6225116"/>
                </a:cubicBezTo>
                <a:cubicBezTo>
                  <a:pt x="10583" y="6123516"/>
                  <a:pt x="0" y="6021916"/>
                  <a:pt x="8467" y="5920316"/>
                </a:cubicBezTo>
                <a:cubicBezTo>
                  <a:pt x="16933" y="5818716"/>
                  <a:pt x="38100" y="5734050"/>
                  <a:pt x="71967" y="5666316"/>
                </a:cubicBezTo>
                <a:cubicBezTo>
                  <a:pt x="71967" y="5598583"/>
                  <a:pt x="82550" y="5545666"/>
                  <a:pt x="103717" y="5507566"/>
                </a:cubicBezTo>
                <a:cubicBezTo>
                  <a:pt x="124883" y="5469466"/>
                  <a:pt x="131233" y="5433483"/>
                  <a:pt x="122767" y="5399616"/>
                </a:cubicBezTo>
                <a:cubicBezTo>
                  <a:pt x="114300" y="5365750"/>
                  <a:pt x="122767" y="5306483"/>
                  <a:pt x="148167" y="5221816"/>
                </a:cubicBezTo>
                <a:cubicBezTo>
                  <a:pt x="173567" y="5137150"/>
                  <a:pt x="198967" y="5056716"/>
                  <a:pt x="224367" y="4980516"/>
                </a:cubicBezTo>
                <a:cubicBezTo>
                  <a:pt x="283633" y="4845050"/>
                  <a:pt x="347133" y="4682066"/>
                  <a:pt x="414867" y="4491566"/>
                </a:cubicBezTo>
                <a:cubicBezTo>
                  <a:pt x="482600" y="4301066"/>
                  <a:pt x="546100" y="4112683"/>
                  <a:pt x="605367" y="3926416"/>
                </a:cubicBezTo>
                <a:cubicBezTo>
                  <a:pt x="664633" y="3740150"/>
                  <a:pt x="715433" y="3579283"/>
                  <a:pt x="757767" y="3443816"/>
                </a:cubicBezTo>
                <a:cubicBezTo>
                  <a:pt x="800100" y="3308350"/>
                  <a:pt x="825500" y="3223683"/>
                  <a:pt x="833967" y="3189816"/>
                </a:cubicBezTo>
                <a:cubicBezTo>
                  <a:pt x="833967" y="3088216"/>
                  <a:pt x="901700" y="3033183"/>
                  <a:pt x="1037167" y="3024716"/>
                </a:cubicBezTo>
                <a:cubicBezTo>
                  <a:pt x="1138767" y="2990850"/>
                  <a:pt x="1214967" y="2988733"/>
                  <a:pt x="1265767" y="3018366"/>
                </a:cubicBezTo>
                <a:cubicBezTo>
                  <a:pt x="1316567" y="3048000"/>
                  <a:pt x="1384300" y="3130550"/>
                  <a:pt x="1468967" y="3266016"/>
                </a:cubicBezTo>
                <a:cubicBezTo>
                  <a:pt x="1536700" y="3333750"/>
                  <a:pt x="1562100" y="3435350"/>
                  <a:pt x="1545167" y="3570816"/>
                </a:cubicBezTo>
                <a:cubicBezTo>
                  <a:pt x="1528233" y="3706283"/>
                  <a:pt x="1473200" y="3875616"/>
                  <a:pt x="1380067" y="4078816"/>
                </a:cubicBezTo>
                <a:cubicBezTo>
                  <a:pt x="1346200" y="4146550"/>
                  <a:pt x="1305983" y="4243916"/>
                  <a:pt x="1259417" y="4370916"/>
                </a:cubicBezTo>
                <a:cubicBezTo>
                  <a:pt x="1212850" y="4497916"/>
                  <a:pt x="1181100" y="4612216"/>
                  <a:pt x="1164167" y="4713816"/>
                </a:cubicBezTo>
                <a:cubicBezTo>
                  <a:pt x="1130300" y="4781550"/>
                  <a:pt x="1090083" y="4876800"/>
                  <a:pt x="1043517" y="4999566"/>
                </a:cubicBezTo>
                <a:cubicBezTo>
                  <a:pt x="996950" y="5122333"/>
                  <a:pt x="956733" y="5238750"/>
                  <a:pt x="922867" y="5348816"/>
                </a:cubicBezTo>
                <a:cubicBezTo>
                  <a:pt x="905933" y="5391150"/>
                  <a:pt x="889000" y="5452533"/>
                  <a:pt x="872067" y="5532966"/>
                </a:cubicBezTo>
                <a:cubicBezTo>
                  <a:pt x="855133" y="5613400"/>
                  <a:pt x="833967" y="5698066"/>
                  <a:pt x="808567" y="5786966"/>
                </a:cubicBezTo>
                <a:cubicBezTo>
                  <a:pt x="783167" y="5875866"/>
                  <a:pt x="749300" y="5954183"/>
                  <a:pt x="706967" y="6021916"/>
                </a:cubicBezTo>
                <a:cubicBezTo>
                  <a:pt x="630767" y="6369050"/>
                  <a:pt x="560917" y="6572250"/>
                  <a:pt x="497417" y="6631516"/>
                </a:cubicBezTo>
                <a:cubicBezTo>
                  <a:pt x="433917" y="6690783"/>
                  <a:pt x="330200" y="6639983"/>
                  <a:pt x="186267" y="6479116"/>
                </a:cubicBezTo>
                <a:close/>
                <a:moveTo>
                  <a:pt x="-817033" y="6885516"/>
                </a:moveTo>
                <a:moveTo>
                  <a:pt x="1418167" y="1322916"/>
                </a:moveTo>
                <a:cubicBezTo>
                  <a:pt x="1375833" y="1280583"/>
                  <a:pt x="1337733" y="1219200"/>
                  <a:pt x="1303867" y="1138766"/>
                </a:cubicBezTo>
                <a:cubicBezTo>
                  <a:pt x="1270000" y="1058333"/>
                  <a:pt x="1248833" y="982133"/>
                  <a:pt x="1240367" y="910166"/>
                </a:cubicBezTo>
                <a:cubicBezTo>
                  <a:pt x="1231900" y="838200"/>
                  <a:pt x="1240367" y="802216"/>
                  <a:pt x="1265767" y="802216"/>
                </a:cubicBezTo>
                <a:cubicBezTo>
                  <a:pt x="1333500" y="793750"/>
                  <a:pt x="1413933" y="721783"/>
                  <a:pt x="1507067" y="586316"/>
                </a:cubicBezTo>
                <a:cubicBezTo>
                  <a:pt x="1600200" y="450850"/>
                  <a:pt x="1638300" y="332316"/>
                  <a:pt x="1621367" y="230716"/>
                </a:cubicBezTo>
                <a:cubicBezTo>
                  <a:pt x="1621367" y="196850"/>
                  <a:pt x="1634067" y="165100"/>
                  <a:pt x="1659467" y="135466"/>
                </a:cubicBezTo>
                <a:cubicBezTo>
                  <a:pt x="1684867" y="105833"/>
                  <a:pt x="1714500" y="86783"/>
                  <a:pt x="1748367" y="78316"/>
                </a:cubicBezTo>
                <a:cubicBezTo>
                  <a:pt x="1849967" y="10583"/>
                  <a:pt x="1949450" y="0"/>
                  <a:pt x="2046817" y="46566"/>
                </a:cubicBezTo>
                <a:cubicBezTo>
                  <a:pt x="2144183" y="93133"/>
                  <a:pt x="2235200" y="184150"/>
                  <a:pt x="2319867" y="319616"/>
                </a:cubicBezTo>
                <a:cubicBezTo>
                  <a:pt x="2396067" y="480483"/>
                  <a:pt x="2417233" y="613833"/>
                  <a:pt x="2383367" y="719666"/>
                </a:cubicBezTo>
                <a:cubicBezTo>
                  <a:pt x="2349500" y="825500"/>
                  <a:pt x="2256367" y="971550"/>
                  <a:pt x="2103967" y="1157816"/>
                </a:cubicBezTo>
                <a:cubicBezTo>
                  <a:pt x="1976967" y="1327150"/>
                  <a:pt x="1860550" y="1420283"/>
                  <a:pt x="1754717" y="1437216"/>
                </a:cubicBezTo>
                <a:cubicBezTo>
                  <a:pt x="1648883" y="1454150"/>
                  <a:pt x="1536700" y="1416050"/>
                  <a:pt x="1418167" y="1322916"/>
                </a:cubicBezTo>
                <a:close/>
                <a:moveTo>
                  <a:pt x="4339167" y="6885516"/>
                </a:moveTo>
              </a:path>
            </a:pathLst>
          </a:custGeom>
          <a:solidFill>
            <a:srgbClr val="FFFFFF">
              <a:alpha val="100000"/>
            </a:srgbClr>
          </a:solidFill>
          <a:ln w="41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84" name="Freeform 4884"/>
          <p:cNvSpPr/>
          <p:nvPr/>
        </p:nvSpPr>
        <p:spPr>
          <a:xfrm rot="0" flipH="0" flipV="0">
            <a:off x="7548759" y="7168541"/>
            <a:ext cx="148990" cy="279260"/>
          </a:xfrm>
          <a:custGeom>
            <a:pathLst>
              <a:path w="4514850" h="8462433">
                <a:moveTo>
                  <a:pt x="482600" y="8394700"/>
                </a:moveTo>
                <a:cubicBezTo>
                  <a:pt x="414866" y="8369300"/>
                  <a:pt x="342900" y="8316384"/>
                  <a:pt x="266700" y="8235950"/>
                </a:cubicBezTo>
                <a:cubicBezTo>
                  <a:pt x="190500" y="8155517"/>
                  <a:pt x="127000" y="8060267"/>
                  <a:pt x="76200" y="7950200"/>
                </a:cubicBezTo>
                <a:cubicBezTo>
                  <a:pt x="25400" y="7840134"/>
                  <a:pt x="0" y="7738534"/>
                  <a:pt x="0" y="7645400"/>
                </a:cubicBezTo>
                <a:cubicBezTo>
                  <a:pt x="42333" y="7552267"/>
                  <a:pt x="97366" y="7389284"/>
                  <a:pt x="165100" y="7156450"/>
                </a:cubicBezTo>
                <a:cubicBezTo>
                  <a:pt x="232833" y="6923617"/>
                  <a:pt x="317500" y="6654800"/>
                  <a:pt x="419100" y="6350000"/>
                </a:cubicBezTo>
                <a:cubicBezTo>
                  <a:pt x="486833" y="6256867"/>
                  <a:pt x="539750" y="6146800"/>
                  <a:pt x="577850" y="6019800"/>
                </a:cubicBezTo>
                <a:cubicBezTo>
                  <a:pt x="615950" y="5892800"/>
                  <a:pt x="651933" y="5778500"/>
                  <a:pt x="685800" y="5676900"/>
                </a:cubicBezTo>
                <a:cubicBezTo>
                  <a:pt x="753533" y="5541434"/>
                  <a:pt x="833966" y="5365750"/>
                  <a:pt x="927100" y="5149850"/>
                </a:cubicBezTo>
                <a:cubicBezTo>
                  <a:pt x="1020233" y="4933950"/>
                  <a:pt x="1111250" y="4713817"/>
                  <a:pt x="1200150" y="4489450"/>
                </a:cubicBezTo>
                <a:cubicBezTo>
                  <a:pt x="1289050" y="4265084"/>
                  <a:pt x="1367366" y="4076700"/>
                  <a:pt x="1435100" y="3924300"/>
                </a:cubicBezTo>
                <a:cubicBezTo>
                  <a:pt x="1545166" y="3695700"/>
                  <a:pt x="1640416" y="3486150"/>
                  <a:pt x="1720850" y="3295650"/>
                </a:cubicBezTo>
                <a:cubicBezTo>
                  <a:pt x="1801283" y="3105150"/>
                  <a:pt x="1881716" y="2912534"/>
                  <a:pt x="1962150" y="2717800"/>
                </a:cubicBezTo>
                <a:cubicBezTo>
                  <a:pt x="2042583" y="2523067"/>
                  <a:pt x="2129366" y="2311400"/>
                  <a:pt x="2222500" y="2082800"/>
                </a:cubicBezTo>
                <a:cubicBezTo>
                  <a:pt x="2324100" y="1845734"/>
                  <a:pt x="2427816" y="1604434"/>
                  <a:pt x="2533650" y="1358900"/>
                </a:cubicBezTo>
                <a:cubicBezTo>
                  <a:pt x="2639483" y="1113367"/>
                  <a:pt x="2732616" y="891117"/>
                  <a:pt x="2813050" y="692150"/>
                </a:cubicBezTo>
                <a:cubicBezTo>
                  <a:pt x="2893483" y="493184"/>
                  <a:pt x="2942166" y="351367"/>
                  <a:pt x="2959100" y="266700"/>
                </a:cubicBezTo>
                <a:cubicBezTo>
                  <a:pt x="2959100" y="198967"/>
                  <a:pt x="2973916" y="148167"/>
                  <a:pt x="3003550" y="114300"/>
                </a:cubicBezTo>
                <a:cubicBezTo>
                  <a:pt x="3033183" y="80434"/>
                  <a:pt x="3064933" y="63500"/>
                  <a:pt x="3098800" y="63500"/>
                </a:cubicBezTo>
                <a:cubicBezTo>
                  <a:pt x="3132666" y="29634"/>
                  <a:pt x="3166533" y="10584"/>
                  <a:pt x="3200400" y="6350"/>
                </a:cubicBezTo>
                <a:cubicBezTo>
                  <a:pt x="3234266" y="2117"/>
                  <a:pt x="3268133" y="0"/>
                  <a:pt x="3302000" y="0"/>
                </a:cubicBezTo>
                <a:cubicBezTo>
                  <a:pt x="3335866" y="0"/>
                  <a:pt x="3401483" y="63500"/>
                  <a:pt x="3498850" y="190500"/>
                </a:cubicBezTo>
                <a:cubicBezTo>
                  <a:pt x="3596216" y="317500"/>
                  <a:pt x="3644900" y="431800"/>
                  <a:pt x="3644900" y="533400"/>
                </a:cubicBezTo>
                <a:cubicBezTo>
                  <a:pt x="3644900" y="668867"/>
                  <a:pt x="3579283" y="922867"/>
                  <a:pt x="3448050" y="1295400"/>
                </a:cubicBezTo>
                <a:cubicBezTo>
                  <a:pt x="3316816" y="1667934"/>
                  <a:pt x="3132666" y="2091267"/>
                  <a:pt x="2895600" y="2565400"/>
                </a:cubicBezTo>
                <a:cubicBezTo>
                  <a:pt x="2607733" y="3191934"/>
                  <a:pt x="2374900" y="3706284"/>
                  <a:pt x="2197100" y="4108450"/>
                </a:cubicBezTo>
                <a:cubicBezTo>
                  <a:pt x="2019300" y="4510617"/>
                  <a:pt x="1896533" y="4811184"/>
                  <a:pt x="1828800" y="5010150"/>
                </a:cubicBezTo>
                <a:cubicBezTo>
                  <a:pt x="1761066" y="5209117"/>
                  <a:pt x="1735666" y="5321300"/>
                  <a:pt x="1752600" y="5346700"/>
                </a:cubicBezTo>
                <a:cubicBezTo>
                  <a:pt x="1752600" y="5346700"/>
                  <a:pt x="1811866" y="5319184"/>
                  <a:pt x="1930400" y="5264150"/>
                </a:cubicBezTo>
                <a:cubicBezTo>
                  <a:pt x="2048933" y="5209117"/>
                  <a:pt x="2175933" y="5130800"/>
                  <a:pt x="2311400" y="5029200"/>
                </a:cubicBezTo>
                <a:cubicBezTo>
                  <a:pt x="2404533" y="4978400"/>
                  <a:pt x="2506133" y="4914900"/>
                  <a:pt x="2616200" y="4838700"/>
                </a:cubicBezTo>
                <a:cubicBezTo>
                  <a:pt x="2726266" y="4762500"/>
                  <a:pt x="2832100" y="4688417"/>
                  <a:pt x="2933700" y="4616450"/>
                </a:cubicBezTo>
                <a:cubicBezTo>
                  <a:pt x="3035300" y="4544484"/>
                  <a:pt x="3119966" y="4500034"/>
                  <a:pt x="3187700" y="4483100"/>
                </a:cubicBezTo>
                <a:cubicBezTo>
                  <a:pt x="3289300" y="4415367"/>
                  <a:pt x="3395133" y="4349750"/>
                  <a:pt x="3505200" y="4286250"/>
                </a:cubicBezTo>
                <a:cubicBezTo>
                  <a:pt x="3615266" y="4222750"/>
                  <a:pt x="3687233" y="4174067"/>
                  <a:pt x="3721100" y="4140200"/>
                </a:cubicBezTo>
                <a:cubicBezTo>
                  <a:pt x="3865033" y="4072467"/>
                  <a:pt x="3972983" y="4051300"/>
                  <a:pt x="4044950" y="4076700"/>
                </a:cubicBezTo>
                <a:cubicBezTo>
                  <a:pt x="4116916" y="4102100"/>
                  <a:pt x="4191000" y="4165600"/>
                  <a:pt x="4267200" y="4267200"/>
                </a:cubicBezTo>
                <a:cubicBezTo>
                  <a:pt x="4360333" y="4377267"/>
                  <a:pt x="4377266" y="4472517"/>
                  <a:pt x="4318000" y="4552950"/>
                </a:cubicBezTo>
                <a:cubicBezTo>
                  <a:pt x="4258733" y="4633384"/>
                  <a:pt x="4119033" y="4741334"/>
                  <a:pt x="3898900" y="4876800"/>
                </a:cubicBezTo>
                <a:cubicBezTo>
                  <a:pt x="3721100" y="4986867"/>
                  <a:pt x="3507316" y="5118100"/>
                  <a:pt x="3257550" y="5270500"/>
                </a:cubicBezTo>
                <a:cubicBezTo>
                  <a:pt x="3007783" y="5422900"/>
                  <a:pt x="2787650" y="5558367"/>
                  <a:pt x="2597150" y="5676900"/>
                </a:cubicBezTo>
                <a:cubicBezTo>
                  <a:pt x="2406650" y="5795434"/>
                  <a:pt x="2298700" y="5867400"/>
                  <a:pt x="2273300" y="5892800"/>
                </a:cubicBezTo>
                <a:cubicBezTo>
                  <a:pt x="2273300" y="5892800"/>
                  <a:pt x="2307166" y="5956300"/>
                  <a:pt x="2374900" y="6083300"/>
                </a:cubicBezTo>
                <a:cubicBezTo>
                  <a:pt x="2442633" y="6210300"/>
                  <a:pt x="2510366" y="6324600"/>
                  <a:pt x="2578100" y="6426200"/>
                </a:cubicBezTo>
                <a:cubicBezTo>
                  <a:pt x="2645833" y="6561667"/>
                  <a:pt x="2719916" y="6686550"/>
                  <a:pt x="2800350" y="6800850"/>
                </a:cubicBezTo>
                <a:cubicBezTo>
                  <a:pt x="2880783" y="6915150"/>
                  <a:pt x="2921000" y="6993467"/>
                  <a:pt x="2921000" y="7035800"/>
                </a:cubicBezTo>
                <a:cubicBezTo>
                  <a:pt x="3014133" y="7298267"/>
                  <a:pt x="3153833" y="7488767"/>
                  <a:pt x="3340100" y="7607300"/>
                </a:cubicBezTo>
                <a:cubicBezTo>
                  <a:pt x="3526366" y="7725834"/>
                  <a:pt x="3721100" y="7738534"/>
                  <a:pt x="3924300" y="7645400"/>
                </a:cubicBezTo>
                <a:cubicBezTo>
                  <a:pt x="4093633" y="7577667"/>
                  <a:pt x="4218516" y="7556500"/>
                  <a:pt x="4298950" y="7581900"/>
                </a:cubicBezTo>
                <a:cubicBezTo>
                  <a:pt x="4379383" y="7607300"/>
                  <a:pt x="4436533" y="7670800"/>
                  <a:pt x="4470400" y="7772400"/>
                </a:cubicBezTo>
                <a:cubicBezTo>
                  <a:pt x="4504266" y="7840134"/>
                  <a:pt x="4514850" y="7888817"/>
                  <a:pt x="4502150" y="7918450"/>
                </a:cubicBezTo>
                <a:cubicBezTo>
                  <a:pt x="4489450" y="7948084"/>
                  <a:pt x="4432300" y="8013700"/>
                  <a:pt x="4330700" y="8115300"/>
                </a:cubicBezTo>
                <a:cubicBezTo>
                  <a:pt x="4169833" y="8276167"/>
                  <a:pt x="4006850" y="8377767"/>
                  <a:pt x="3841750" y="8420100"/>
                </a:cubicBezTo>
                <a:cubicBezTo>
                  <a:pt x="3676650" y="8462433"/>
                  <a:pt x="3526366" y="8449734"/>
                  <a:pt x="3390900" y="8382000"/>
                </a:cubicBezTo>
                <a:cubicBezTo>
                  <a:pt x="3263900" y="8390467"/>
                  <a:pt x="3107266" y="8307917"/>
                  <a:pt x="2921000" y="8134350"/>
                </a:cubicBezTo>
                <a:cubicBezTo>
                  <a:pt x="2734733" y="7960784"/>
                  <a:pt x="2468033" y="7649634"/>
                  <a:pt x="2120900" y="7200900"/>
                </a:cubicBezTo>
                <a:cubicBezTo>
                  <a:pt x="2120900" y="7167034"/>
                  <a:pt x="2106083" y="7118350"/>
                  <a:pt x="2076450" y="7054850"/>
                </a:cubicBezTo>
                <a:cubicBezTo>
                  <a:pt x="2046816" y="6991350"/>
                  <a:pt x="2015066" y="6929967"/>
                  <a:pt x="1981200" y="6870700"/>
                </a:cubicBezTo>
                <a:cubicBezTo>
                  <a:pt x="1947333" y="6802967"/>
                  <a:pt x="1905000" y="6728884"/>
                  <a:pt x="1854200" y="6648450"/>
                </a:cubicBezTo>
                <a:cubicBezTo>
                  <a:pt x="1803400" y="6568017"/>
                  <a:pt x="1778000" y="6527800"/>
                  <a:pt x="1778000" y="6527800"/>
                </a:cubicBezTo>
                <a:cubicBezTo>
                  <a:pt x="1778000" y="6493934"/>
                  <a:pt x="1765300" y="6455834"/>
                  <a:pt x="1739900" y="6413500"/>
                </a:cubicBezTo>
                <a:cubicBezTo>
                  <a:pt x="1714500" y="6371167"/>
                  <a:pt x="1680633" y="6320367"/>
                  <a:pt x="1638300" y="6261100"/>
                </a:cubicBezTo>
                <a:cubicBezTo>
                  <a:pt x="1502833" y="6218767"/>
                  <a:pt x="1405466" y="6244167"/>
                  <a:pt x="1346200" y="6337300"/>
                </a:cubicBezTo>
                <a:cubicBezTo>
                  <a:pt x="1286933" y="6430434"/>
                  <a:pt x="1223433" y="6527800"/>
                  <a:pt x="1155700" y="6629400"/>
                </a:cubicBezTo>
                <a:cubicBezTo>
                  <a:pt x="1113366" y="6739467"/>
                  <a:pt x="1060450" y="6893984"/>
                  <a:pt x="996950" y="7092950"/>
                </a:cubicBezTo>
                <a:cubicBezTo>
                  <a:pt x="933450" y="7291917"/>
                  <a:pt x="882650" y="7484534"/>
                  <a:pt x="844550" y="7670800"/>
                </a:cubicBezTo>
                <a:cubicBezTo>
                  <a:pt x="806450" y="7857067"/>
                  <a:pt x="795866" y="7984067"/>
                  <a:pt x="812800" y="8051800"/>
                </a:cubicBezTo>
                <a:cubicBezTo>
                  <a:pt x="812800" y="8187267"/>
                  <a:pt x="791633" y="8278284"/>
                  <a:pt x="749300" y="8324850"/>
                </a:cubicBezTo>
                <a:cubicBezTo>
                  <a:pt x="706966" y="8371417"/>
                  <a:pt x="618066" y="8394700"/>
                  <a:pt x="482600" y="8394700"/>
                </a:cubicBezTo>
                <a:close/>
                <a:moveTo>
                  <a:pt x="-876300" y="8458200"/>
                </a:moveTo>
              </a:path>
            </a:pathLst>
          </a:custGeom>
          <a:solidFill>
            <a:srgbClr val="FFFFFF">
              <a:alpha val="100000"/>
            </a:srgbClr>
          </a:solidFill>
          <a:ln w="41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85" name="Freeform 4885"/>
          <p:cNvSpPr/>
          <p:nvPr/>
        </p:nvSpPr>
        <p:spPr>
          <a:xfrm rot="0" flipH="0" flipV="0">
            <a:off x="7705363" y="7221278"/>
            <a:ext cx="174485" cy="217443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41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86" name="Freeform 4886"/>
          <p:cNvSpPr/>
          <p:nvPr/>
        </p:nvSpPr>
        <p:spPr>
          <a:xfrm rot="0" flipH="0" flipV="0">
            <a:off x="7995380" y="7289661"/>
            <a:ext cx="126288" cy="151714"/>
          </a:xfrm>
          <a:custGeom>
            <a:pathLst>
              <a:path w="3826934" h="4597400">
                <a:moveTo>
                  <a:pt x="931334" y="4597400"/>
                </a:moveTo>
                <a:cubicBezTo>
                  <a:pt x="821267" y="4597400"/>
                  <a:pt x="734484" y="4576234"/>
                  <a:pt x="670984" y="4533900"/>
                </a:cubicBezTo>
                <a:cubicBezTo>
                  <a:pt x="607484" y="4491567"/>
                  <a:pt x="529167" y="4432300"/>
                  <a:pt x="436034" y="4356100"/>
                </a:cubicBezTo>
                <a:cubicBezTo>
                  <a:pt x="275167" y="4186767"/>
                  <a:pt x="160867" y="4023784"/>
                  <a:pt x="93134" y="3867150"/>
                </a:cubicBezTo>
                <a:cubicBezTo>
                  <a:pt x="25400" y="3710517"/>
                  <a:pt x="4234" y="3560234"/>
                  <a:pt x="29634" y="3416300"/>
                </a:cubicBezTo>
                <a:cubicBezTo>
                  <a:pt x="55034" y="3348567"/>
                  <a:pt x="65617" y="3282950"/>
                  <a:pt x="61384" y="3219450"/>
                </a:cubicBezTo>
                <a:cubicBezTo>
                  <a:pt x="57150" y="3155950"/>
                  <a:pt x="55034" y="3124200"/>
                  <a:pt x="55034" y="3124200"/>
                </a:cubicBezTo>
                <a:cubicBezTo>
                  <a:pt x="12700" y="3081867"/>
                  <a:pt x="0" y="3054350"/>
                  <a:pt x="16934" y="3041650"/>
                </a:cubicBezTo>
                <a:cubicBezTo>
                  <a:pt x="33867" y="3028950"/>
                  <a:pt x="50800" y="3005667"/>
                  <a:pt x="67734" y="2971800"/>
                </a:cubicBezTo>
                <a:cubicBezTo>
                  <a:pt x="118534" y="2971800"/>
                  <a:pt x="135467" y="2925234"/>
                  <a:pt x="118534" y="2832100"/>
                </a:cubicBezTo>
                <a:cubicBezTo>
                  <a:pt x="101600" y="2764367"/>
                  <a:pt x="135467" y="2616200"/>
                  <a:pt x="220134" y="2387600"/>
                </a:cubicBezTo>
                <a:cubicBezTo>
                  <a:pt x="304800" y="2159000"/>
                  <a:pt x="410634" y="1943100"/>
                  <a:pt x="537634" y="1739900"/>
                </a:cubicBezTo>
                <a:cubicBezTo>
                  <a:pt x="588434" y="1655234"/>
                  <a:pt x="664634" y="1543050"/>
                  <a:pt x="766234" y="1403350"/>
                </a:cubicBezTo>
                <a:cubicBezTo>
                  <a:pt x="867834" y="1263650"/>
                  <a:pt x="980017" y="1123950"/>
                  <a:pt x="1102784" y="984250"/>
                </a:cubicBezTo>
                <a:cubicBezTo>
                  <a:pt x="1225550" y="844550"/>
                  <a:pt x="1337734" y="732367"/>
                  <a:pt x="1439334" y="647700"/>
                </a:cubicBezTo>
                <a:cubicBezTo>
                  <a:pt x="1651000" y="469900"/>
                  <a:pt x="1837267" y="338667"/>
                  <a:pt x="1998134" y="254000"/>
                </a:cubicBezTo>
                <a:cubicBezTo>
                  <a:pt x="2159000" y="169334"/>
                  <a:pt x="2332567" y="105834"/>
                  <a:pt x="2518834" y="63500"/>
                </a:cubicBezTo>
                <a:cubicBezTo>
                  <a:pt x="2705100" y="21167"/>
                  <a:pt x="2834217" y="0"/>
                  <a:pt x="2906184" y="0"/>
                </a:cubicBezTo>
                <a:cubicBezTo>
                  <a:pt x="2978150" y="0"/>
                  <a:pt x="3077634" y="67734"/>
                  <a:pt x="3204634" y="203200"/>
                </a:cubicBezTo>
                <a:cubicBezTo>
                  <a:pt x="3399367" y="287867"/>
                  <a:pt x="3541184" y="389467"/>
                  <a:pt x="3630084" y="508000"/>
                </a:cubicBezTo>
                <a:cubicBezTo>
                  <a:pt x="3718984" y="626534"/>
                  <a:pt x="3776134" y="800100"/>
                  <a:pt x="3801534" y="1028700"/>
                </a:cubicBezTo>
                <a:cubicBezTo>
                  <a:pt x="3826934" y="1282700"/>
                  <a:pt x="3807884" y="1572684"/>
                  <a:pt x="3744384" y="1898650"/>
                </a:cubicBezTo>
                <a:cubicBezTo>
                  <a:pt x="3680884" y="2224617"/>
                  <a:pt x="3479800" y="2628900"/>
                  <a:pt x="3141134" y="3111500"/>
                </a:cubicBezTo>
                <a:cubicBezTo>
                  <a:pt x="2929467" y="3416300"/>
                  <a:pt x="2734734" y="3642784"/>
                  <a:pt x="2556934" y="3790950"/>
                </a:cubicBezTo>
                <a:cubicBezTo>
                  <a:pt x="2379134" y="3939117"/>
                  <a:pt x="2167467" y="4085167"/>
                  <a:pt x="1921934" y="4229100"/>
                </a:cubicBezTo>
                <a:cubicBezTo>
                  <a:pt x="1744134" y="4347634"/>
                  <a:pt x="1583267" y="4434417"/>
                  <a:pt x="1439334" y="4489450"/>
                </a:cubicBezTo>
                <a:cubicBezTo>
                  <a:pt x="1295400" y="4544484"/>
                  <a:pt x="1126067" y="4580467"/>
                  <a:pt x="931334" y="4597400"/>
                </a:cubicBezTo>
                <a:close/>
                <a:moveTo>
                  <a:pt x="-1024466" y="4787900"/>
                </a:moveTo>
                <a:moveTo>
                  <a:pt x="2150534" y="3251200"/>
                </a:moveTo>
                <a:cubicBezTo>
                  <a:pt x="2353734" y="3022600"/>
                  <a:pt x="2516717" y="2806700"/>
                  <a:pt x="2639484" y="2603500"/>
                </a:cubicBezTo>
                <a:cubicBezTo>
                  <a:pt x="2762250" y="2400300"/>
                  <a:pt x="2878667" y="2142067"/>
                  <a:pt x="2988734" y="1828800"/>
                </a:cubicBezTo>
                <a:cubicBezTo>
                  <a:pt x="3022600" y="1735667"/>
                  <a:pt x="3043767" y="1619250"/>
                  <a:pt x="3052234" y="1479550"/>
                </a:cubicBezTo>
                <a:cubicBezTo>
                  <a:pt x="3060700" y="1339850"/>
                  <a:pt x="3058584" y="1208617"/>
                  <a:pt x="3045884" y="1085850"/>
                </a:cubicBezTo>
                <a:cubicBezTo>
                  <a:pt x="3033184" y="963084"/>
                  <a:pt x="3001434" y="893234"/>
                  <a:pt x="2950634" y="876300"/>
                </a:cubicBezTo>
                <a:cubicBezTo>
                  <a:pt x="2849034" y="817034"/>
                  <a:pt x="2726267" y="797984"/>
                  <a:pt x="2582334" y="819150"/>
                </a:cubicBezTo>
                <a:cubicBezTo>
                  <a:pt x="2438400" y="840317"/>
                  <a:pt x="2281767" y="922867"/>
                  <a:pt x="2112434" y="1066800"/>
                </a:cubicBezTo>
                <a:cubicBezTo>
                  <a:pt x="1849967" y="1286934"/>
                  <a:pt x="1621367" y="1559984"/>
                  <a:pt x="1426634" y="1885950"/>
                </a:cubicBezTo>
                <a:cubicBezTo>
                  <a:pt x="1231900" y="2211917"/>
                  <a:pt x="1041400" y="2582334"/>
                  <a:pt x="855134" y="2997200"/>
                </a:cubicBezTo>
                <a:cubicBezTo>
                  <a:pt x="728134" y="3302000"/>
                  <a:pt x="700617" y="3545417"/>
                  <a:pt x="772584" y="3727450"/>
                </a:cubicBezTo>
                <a:cubicBezTo>
                  <a:pt x="844550" y="3909484"/>
                  <a:pt x="1001184" y="3972984"/>
                  <a:pt x="1242484" y="3917950"/>
                </a:cubicBezTo>
                <a:cubicBezTo>
                  <a:pt x="1483784" y="3862917"/>
                  <a:pt x="1786467" y="3640667"/>
                  <a:pt x="2150534" y="3251200"/>
                </a:cubicBezTo>
                <a:close/>
                <a:moveTo>
                  <a:pt x="321734" y="4787900"/>
                </a:moveTo>
              </a:path>
            </a:pathLst>
          </a:custGeom>
          <a:solidFill>
            <a:srgbClr val="FFFFFF">
              <a:alpha val="100000"/>
            </a:srgbClr>
          </a:solidFill>
          <a:ln w="41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87" name="Freeform 4887"/>
          <p:cNvSpPr/>
          <p:nvPr/>
        </p:nvSpPr>
        <p:spPr>
          <a:xfrm rot="0" flipH="0" flipV="0">
            <a:off x="8146815" y="7293922"/>
            <a:ext cx="154787" cy="134461"/>
          </a:xfrm>
          <a:custGeom>
            <a:pathLst>
              <a:path w="4690533" h="4074583">
                <a:moveTo>
                  <a:pt x="4445000" y="4074583"/>
                </a:moveTo>
                <a:cubicBezTo>
                  <a:pt x="4275666" y="4074583"/>
                  <a:pt x="4135966" y="4038600"/>
                  <a:pt x="4025900" y="3966633"/>
                </a:cubicBezTo>
                <a:cubicBezTo>
                  <a:pt x="3915833" y="3894667"/>
                  <a:pt x="3822700" y="3774017"/>
                  <a:pt x="3746500" y="3604683"/>
                </a:cubicBezTo>
                <a:cubicBezTo>
                  <a:pt x="3712633" y="3486150"/>
                  <a:pt x="3685116" y="3352800"/>
                  <a:pt x="3663950" y="3204633"/>
                </a:cubicBezTo>
                <a:cubicBezTo>
                  <a:pt x="3642783" y="3056467"/>
                  <a:pt x="3632200" y="2916767"/>
                  <a:pt x="3632200" y="2785533"/>
                </a:cubicBezTo>
                <a:cubicBezTo>
                  <a:pt x="3632200" y="2654300"/>
                  <a:pt x="3644900" y="2567517"/>
                  <a:pt x="3670300" y="2525183"/>
                </a:cubicBezTo>
                <a:cubicBezTo>
                  <a:pt x="3704166" y="2491317"/>
                  <a:pt x="3718983" y="2429933"/>
                  <a:pt x="3714750" y="2341033"/>
                </a:cubicBezTo>
                <a:cubicBezTo>
                  <a:pt x="3710516" y="2252133"/>
                  <a:pt x="3708400" y="2156883"/>
                  <a:pt x="3708400" y="2055283"/>
                </a:cubicBezTo>
                <a:cubicBezTo>
                  <a:pt x="3699933" y="1885950"/>
                  <a:pt x="3659716" y="1790700"/>
                  <a:pt x="3587750" y="1769533"/>
                </a:cubicBezTo>
                <a:cubicBezTo>
                  <a:pt x="3515783" y="1748367"/>
                  <a:pt x="3412066" y="1775883"/>
                  <a:pt x="3276600" y="1852083"/>
                </a:cubicBezTo>
                <a:cubicBezTo>
                  <a:pt x="3124200" y="1945217"/>
                  <a:pt x="2925233" y="2070100"/>
                  <a:pt x="2679700" y="2226733"/>
                </a:cubicBezTo>
                <a:cubicBezTo>
                  <a:pt x="2434166" y="2383367"/>
                  <a:pt x="2178050" y="2554817"/>
                  <a:pt x="1911350" y="2741083"/>
                </a:cubicBezTo>
                <a:cubicBezTo>
                  <a:pt x="1644650" y="2927350"/>
                  <a:pt x="1392766" y="3122083"/>
                  <a:pt x="1155700" y="3325283"/>
                </a:cubicBezTo>
                <a:cubicBezTo>
                  <a:pt x="969433" y="3528483"/>
                  <a:pt x="857250" y="3683000"/>
                  <a:pt x="819150" y="3788833"/>
                </a:cubicBezTo>
                <a:cubicBezTo>
                  <a:pt x="781050" y="3894667"/>
                  <a:pt x="728133" y="3947583"/>
                  <a:pt x="660400" y="3947583"/>
                </a:cubicBezTo>
                <a:cubicBezTo>
                  <a:pt x="592666" y="3981450"/>
                  <a:pt x="535516" y="3983567"/>
                  <a:pt x="488950" y="3953933"/>
                </a:cubicBezTo>
                <a:cubicBezTo>
                  <a:pt x="442383" y="3924300"/>
                  <a:pt x="376766" y="3875617"/>
                  <a:pt x="292100" y="3807883"/>
                </a:cubicBezTo>
                <a:cubicBezTo>
                  <a:pt x="232833" y="3740150"/>
                  <a:pt x="173566" y="3674533"/>
                  <a:pt x="114300" y="3611033"/>
                </a:cubicBezTo>
                <a:cubicBezTo>
                  <a:pt x="55033" y="3547533"/>
                  <a:pt x="16933" y="3498850"/>
                  <a:pt x="0" y="3464983"/>
                </a:cubicBezTo>
                <a:cubicBezTo>
                  <a:pt x="0" y="3422650"/>
                  <a:pt x="12700" y="3333750"/>
                  <a:pt x="38100" y="3198283"/>
                </a:cubicBezTo>
                <a:cubicBezTo>
                  <a:pt x="63500" y="3062817"/>
                  <a:pt x="95250" y="2927350"/>
                  <a:pt x="133350" y="2791883"/>
                </a:cubicBezTo>
                <a:cubicBezTo>
                  <a:pt x="171450" y="2656417"/>
                  <a:pt x="198966" y="2567517"/>
                  <a:pt x="215900" y="2525183"/>
                </a:cubicBezTo>
                <a:cubicBezTo>
                  <a:pt x="258233" y="2525183"/>
                  <a:pt x="294216" y="2482850"/>
                  <a:pt x="323850" y="2398183"/>
                </a:cubicBezTo>
                <a:cubicBezTo>
                  <a:pt x="353483" y="2313517"/>
                  <a:pt x="402166" y="2220383"/>
                  <a:pt x="469900" y="2118783"/>
                </a:cubicBezTo>
                <a:cubicBezTo>
                  <a:pt x="486833" y="2017183"/>
                  <a:pt x="531283" y="1879600"/>
                  <a:pt x="603250" y="1706033"/>
                </a:cubicBezTo>
                <a:cubicBezTo>
                  <a:pt x="675216" y="1532467"/>
                  <a:pt x="740833" y="1377950"/>
                  <a:pt x="800100" y="1242483"/>
                </a:cubicBezTo>
                <a:cubicBezTo>
                  <a:pt x="918633" y="1039283"/>
                  <a:pt x="1001183" y="869950"/>
                  <a:pt x="1047750" y="734483"/>
                </a:cubicBezTo>
                <a:cubicBezTo>
                  <a:pt x="1094316" y="599017"/>
                  <a:pt x="1126066" y="429683"/>
                  <a:pt x="1143000" y="226483"/>
                </a:cubicBezTo>
                <a:cubicBezTo>
                  <a:pt x="1134533" y="192617"/>
                  <a:pt x="1143000" y="160867"/>
                  <a:pt x="1168400" y="131233"/>
                </a:cubicBezTo>
                <a:cubicBezTo>
                  <a:pt x="1193800" y="101600"/>
                  <a:pt x="1223433" y="86783"/>
                  <a:pt x="1257300" y="86783"/>
                </a:cubicBezTo>
                <a:lnTo>
                  <a:pt x="1257300" y="86783"/>
                </a:lnTo>
                <a:cubicBezTo>
                  <a:pt x="1325033" y="19050"/>
                  <a:pt x="1405466" y="0"/>
                  <a:pt x="1498600" y="29633"/>
                </a:cubicBezTo>
                <a:cubicBezTo>
                  <a:pt x="1591733" y="59267"/>
                  <a:pt x="1676400" y="124883"/>
                  <a:pt x="1752600" y="226483"/>
                </a:cubicBezTo>
                <a:cubicBezTo>
                  <a:pt x="1905000" y="429683"/>
                  <a:pt x="1966383" y="639233"/>
                  <a:pt x="1936750" y="855133"/>
                </a:cubicBezTo>
                <a:cubicBezTo>
                  <a:pt x="1907116" y="1071033"/>
                  <a:pt x="1769533" y="1377950"/>
                  <a:pt x="1524000" y="1775883"/>
                </a:cubicBezTo>
                <a:cubicBezTo>
                  <a:pt x="1464733" y="1911350"/>
                  <a:pt x="1420283" y="2015067"/>
                  <a:pt x="1390650" y="2087033"/>
                </a:cubicBezTo>
                <a:cubicBezTo>
                  <a:pt x="1361016" y="2159000"/>
                  <a:pt x="1346200" y="2216150"/>
                  <a:pt x="1346200" y="2258483"/>
                </a:cubicBezTo>
                <a:cubicBezTo>
                  <a:pt x="1346200" y="2258483"/>
                  <a:pt x="1390650" y="2228850"/>
                  <a:pt x="1479550" y="2169583"/>
                </a:cubicBezTo>
                <a:cubicBezTo>
                  <a:pt x="1568450" y="2110317"/>
                  <a:pt x="1670050" y="2040467"/>
                  <a:pt x="1784350" y="1960033"/>
                </a:cubicBezTo>
                <a:cubicBezTo>
                  <a:pt x="1898650" y="1879600"/>
                  <a:pt x="1989666" y="1818217"/>
                  <a:pt x="2057400" y="1775883"/>
                </a:cubicBezTo>
                <a:cubicBezTo>
                  <a:pt x="2099733" y="1733550"/>
                  <a:pt x="2197100" y="1657350"/>
                  <a:pt x="2349500" y="1547283"/>
                </a:cubicBezTo>
                <a:cubicBezTo>
                  <a:pt x="2501900" y="1437217"/>
                  <a:pt x="2664883" y="1329267"/>
                  <a:pt x="2838450" y="1223433"/>
                </a:cubicBezTo>
                <a:cubicBezTo>
                  <a:pt x="3012016" y="1117600"/>
                  <a:pt x="3141133" y="1056217"/>
                  <a:pt x="3225800" y="1039283"/>
                </a:cubicBezTo>
                <a:cubicBezTo>
                  <a:pt x="3293533" y="1005417"/>
                  <a:pt x="3365500" y="973667"/>
                  <a:pt x="3441700" y="944033"/>
                </a:cubicBezTo>
                <a:cubicBezTo>
                  <a:pt x="3517900" y="914400"/>
                  <a:pt x="3572933" y="899583"/>
                  <a:pt x="3606800" y="899583"/>
                </a:cubicBezTo>
                <a:cubicBezTo>
                  <a:pt x="3674533" y="899583"/>
                  <a:pt x="3761316" y="935567"/>
                  <a:pt x="3867150" y="1007533"/>
                </a:cubicBezTo>
                <a:cubicBezTo>
                  <a:pt x="3972983" y="1079500"/>
                  <a:pt x="4072466" y="1164167"/>
                  <a:pt x="4165600" y="1261533"/>
                </a:cubicBezTo>
                <a:cubicBezTo>
                  <a:pt x="4258733" y="1358900"/>
                  <a:pt x="4313766" y="1441450"/>
                  <a:pt x="4330700" y="1509183"/>
                </a:cubicBezTo>
                <a:cubicBezTo>
                  <a:pt x="4330700" y="1543050"/>
                  <a:pt x="4332816" y="1576917"/>
                  <a:pt x="4337050" y="1610783"/>
                </a:cubicBezTo>
                <a:cubicBezTo>
                  <a:pt x="4341283" y="1644650"/>
                  <a:pt x="4347633" y="1678517"/>
                  <a:pt x="4356100" y="1712383"/>
                </a:cubicBezTo>
                <a:cubicBezTo>
                  <a:pt x="4389966" y="1822450"/>
                  <a:pt x="4409016" y="1970617"/>
                  <a:pt x="4413250" y="2156883"/>
                </a:cubicBezTo>
                <a:cubicBezTo>
                  <a:pt x="4417483" y="2343150"/>
                  <a:pt x="4411133" y="2512483"/>
                  <a:pt x="4394200" y="2664883"/>
                </a:cubicBezTo>
                <a:cubicBezTo>
                  <a:pt x="4377266" y="2817283"/>
                  <a:pt x="4347633" y="2906183"/>
                  <a:pt x="4305300" y="2931583"/>
                </a:cubicBezTo>
                <a:cubicBezTo>
                  <a:pt x="4305300" y="2931583"/>
                  <a:pt x="4307416" y="2942167"/>
                  <a:pt x="4311650" y="2963333"/>
                </a:cubicBezTo>
                <a:cubicBezTo>
                  <a:pt x="4315883" y="2984500"/>
                  <a:pt x="4334933" y="2995083"/>
                  <a:pt x="4368800" y="2995083"/>
                </a:cubicBezTo>
                <a:cubicBezTo>
                  <a:pt x="4368800" y="3028950"/>
                  <a:pt x="4368800" y="3048000"/>
                  <a:pt x="4368800" y="3052233"/>
                </a:cubicBezTo>
                <a:cubicBezTo>
                  <a:pt x="4368800" y="3056467"/>
                  <a:pt x="4368800" y="3058583"/>
                  <a:pt x="4368800" y="3058583"/>
                </a:cubicBezTo>
                <a:cubicBezTo>
                  <a:pt x="4326466" y="3058583"/>
                  <a:pt x="4309533" y="3094567"/>
                  <a:pt x="4318000" y="3166533"/>
                </a:cubicBezTo>
                <a:cubicBezTo>
                  <a:pt x="4326466" y="3238500"/>
                  <a:pt x="4353983" y="3316817"/>
                  <a:pt x="4400550" y="3401483"/>
                </a:cubicBezTo>
                <a:cubicBezTo>
                  <a:pt x="4447116" y="3486150"/>
                  <a:pt x="4495800" y="3553883"/>
                  <a:pt x="4546600" y="3604683"/>
                </a:cubicBezTo>
                <a:cubicBezTo>
                  <a:pt x="4648200" y="3706283"/>
                  <a:pt x="4690533" y="3801533"/>
                  <a:pt x="4673600" y="3890433"/>
                </a:cubicBezTo>
                <a:cubicBezTo>
                  <a:pt x="4656666" y="3979333"/>
                  <a:pt x="4580466" y="4040717"/>
                  <a:pt x="4445000" y="4074583"/>
                </a:cubicBezTo>
                <a:close/>
                <a:moveTo>
                  <a:pt x="-736600" y="4658783"/>
                </a:moveTo>
              </a:path>
            </a:pathLst>
          </a:custGeom>
          <a:solidFill>
            <a:srgbClr val="FFFFFF">
              <a:alpha val="100000"/>
            </a:srgbClr>
          </a:solidFill>
          <a:ln w="41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88" name="Freeform 4888"/>
          <p:cNvSpPr/>
          <p:nvPr/>
        </p:nvSpPr>
        <p:spPr>
          <a:xfrm rot="0" flipH="0" flipV="0">
            <a:off x="8427192" y="7276249"/>
            <a:ext cx="135788" cy="168198"/>
          </a:xfrm>
          <a:custGeom>
            <a:pathLst>
              <a:path w="4114800" h="5096934">
                <a:moveTo>
                  <a:pt x="1447800" y="5080000"/>
                </a:moveTo>
                <a:cubicBezTo>
                  <a:pt x="1236133" y="5096934"/>
                  <a:pt x="1035050" y="5084234"/>
                  <a:pt x="844550" y="5041900"/>
                </a:cubicBezTo>
                <a:cubicBezTo>
                  <a:pt x="654050" y="4999567"/>
                  <a:pt x="493183" y="4925484"/>
                  <a:pt x="361950" y="4819650"/>
                </a:cubicBezTo>
                <a:cubicBezTo>
                  <a:pt x="230716" y="4713817"/>
                  <a:pt x="139700" y="4584700"/>
                  <a:pt x="88900" y="4432300"/>
                </a:cubicBezTo>
                <a:cubicBezTo>
                  <a:pt x="29633" y="4313767"/>
                  <a:pt x="0" y="4231217"/>
                  <a:pt x="0" y="4184650"/>
                </a:cubicBezTo>
                <a:cubicBezTo>
                  <a:pt x="0" y="4138084"/>
                  <a:pt x="29633" y="4097867"/>
                  <a:pt x="88900" y="4064000"/>
                </a:cubicBezTo>
                <a:cubicBezTo>
                  <a:pt x="156633" y="4064000"/>
                  <a:pt x="218016" y="4083050"/>
                  <a:pt x="273050" y="4121150"/>
                </a:cubicBezTo>
                <a:cubicBezTo>
                  <a:pt x="328083" y="4159250"/>
                  <a:pt x="402166" y="4199467"/>
                  <a:pt x="495300" y="4241800"/>
                </a:cubicBezTo>
                <a:cubicBezTo>
                  <a:pt x="622300" y="4351867"/>
                  <a:pt x="776816" y="4411134"/>
                  <a:pt x="958850" y="4419600"/>
                </a:cubicBezTo>
                <a:cubicBezTo>
                  <a:pt x="1140883" y="4428067"/>
                  <a:pt x="1308100" y="4398434"/>
                  <a:pt x="1460500" y="4330700"/>
                </a:cubicBezTo>
                <a:cubicBezTo>
                  <a:pt x="1612900" y="4262967"/>
                  <a:pt x="1697566" y="4178300"/>
                  <a:pt x="1714500" y="4076700"/>
                </a:cubicBezTo>
                <a:cubicBezTo>
                  <a:pt x="1714500" y="4042834"/>
                  <a:pt x="1701800" y="3983567"/>
                  <a:pt x="1676400" y="3898900"/>
                </a:cubicBezTo>
                <a:cubicBezTo>
                  <a:pt x="1651000" y="3814234"/>
                  <a:pt x="1621366" y="3725334"/>
                  <a:pt x="1587500" y="3632200"/>
                </a:cubicBezTo>
                <a:cubicBezTo>
                  <a:pt x="1358900" y="3310467"/>
                  <a:pt x="1191683" y="2990850"/>
                  <a:pt x="1085850" y="2673350"/>
                </a:cubicBezTo>
                <a:cubicBezTo>
                  <a:pt x="980016" y="2355850"/>
                  <a:pt x="927100" y="2095500"/>
                  <a:pt x="927100" y="1892300"/>
                </a:cubicBezTo>
                <a:cubicBezTo>
                  <a:pt x="927100" y="1739900"/>
                  <a:pt x="973666" y="1576917"/>
                  <a:pt x="1066800" y="1403350"/>
                </a:cubicBezTo>
                <a:cubicBezTo>
                  <a:pt x="1159933" y="1229784"/>
                  <a:pt x="1286933" y="1083734"/>
                  <a:pt x="1447800" y="965200"/>
                </a:cubicBezTo>
                <a:cubicBezTo>
                  <a:pt x="1600200" y="804334"/>
                  <a:pt x="1769533" y="660400"/>
                  <a:pt x="1955800" y="533400"/>
                </a:cubicBezTo>
                <a:cubicBezTo>
                  <a:pt x="2142066" y="406400"/>
                  <a:pt x="2330450" y="296334"/>
                  <a:pt x="2520950" y="203200"/>
                </a:cubicBezTo>
                <a:cubicBezTo>
                  <a:pt x="2711450" y="110067"/>
                  <a:pt x="2882900" y="42334"/>
                  <a:pt x="3035300" y="0"/>
                </a:cubicBezTo>
                <a:cubicBezTo>
                  <a:pt x="3128433" y="0"/>
                  <a:pt x="3251200" y="12700"/>
                  <a:pt x="3403600" y="38100"/>
                </a:cubicBezTo>
                <a:cubicBezTo>
                  <a:pt x="3556000" y="63500"/>
                  <a:pt x="3661833" y="93134"/>
                  <a:pt x="3721100" y="127000"/>
                </a:cubicBezTo>
                <a:cubicBezTo>
                  <a:pt x="3814233" y="160867"/>
                  <a:pt x="3903133" y="251884"/>
                  <a:pt x="3987800" y="400050"/>
                </a:cubicBezTo>
                <a:cubicBezTo>
                  <a:pt x="4072466" y="548217"/>
                  <a:pt x="4114800" y="694267"/>
                  <a:pt x="4114800" y="838200"/>
                </a:cubicBezTo>
                <a:cubicBezTo>
                  <a:pt x="4114800" y="897467"/>
                  <a:pt x="4097866" y="973667"/>
                  <a:pt x="4064000" y="1066800"/>
                </a:cubicBezTo>
                <a:cubicBezTo>
                  <a:pt x="4030133" y="1159934"/>
                  <a:pt x="3975100" y="1270000"/>
                  <a:pt x="3898900" y="1397000"/>
                </a:cubicBezTo>
                <a:cubicBezTo>
                  <a:pt x="3865033" y="1490134"/>
                  <a:pt x="3826933" y="1576917"/>
                  <a:pt x="3784600" y="1657350"/>
                </a:cubicBezTo>
                <a:cubicBezTo>
                  <a:pt x="3742266" y="1737784"/>
                  <a:pt x="3721100" y="1794934"/>
                  <a:pt x="3721100" y="1828800"/>
                </a:cubicBezTo>
                <a:cubicBezTo>
                  <a:pt x="3678766" y="1921934"/>
                  <a:pt x="3621616" y="1966384"/>
                  <a:pt x="3549650" y="1962150"/>
                </a:cubicBezTo>
                <a:cubicBezTo>
                  <a:pt x="3477683" y="1957917"/>
                  <a:pt x="3405716" y="1919817"/>
                  <a:pt x="3333750" y="1847850"/>
                </a:cubicBezTo>
                <a:cubicBezTo>
                  <a:pt x="3261783" y="1775884"/>
                  <a:pt x="3204633" y="1689100"/>
                  <a:pt x="3162300" y="1587500"/>
                </a:cubicBezTo>
                <a:cubicBezTo>
                  <a:pt x="3128433" y="1460500"/>
                  <a:pt x="3115733" y="1356784"/>
                  <a:pt x="3124200" y="1276350"/>
                </a:cubicBezTo>
                <a:cubicBezTo>
                  <a:pt x="3132666" y="1195917"/>
                  <a:pt x="3166533" y="1109134"/>
                  <a:pt x="3225800" y="1016000"/>
                </a:cubicBezTo>
                <a:cubicBezTo>
                  <a:pt x="3318933" y="922867"/>
                  <a:pt x="3365500" y="859367"/>
                  <a:pt x="3365500" y="825500"/>
                </a:cubicBezTo>
                <a:cubicBezTo>
                  <a:pt x="3365500" y="791634"/>
                  <a:pt x="3318933" y="774700"/>
                  <a:pt x="3225800" y="774700"/>
                </a:cubicBezTo>
                <a:cubicBezTo>
                  <a:pt x="3166533" y="774700"/>
                  <a:pt x="3058583" y="810684"/>
                  <a:pt x="2901950" y="882650"/>
                </a:cubicBezTo>
                <a:cubicBezTo>
                  <a:pt x="2745316" y="954617"/>
                  <a:pt x="2580216" y="1047750"/>
                  <a:pt x="2406650" y="1162050"/>
                </a:cubicBezTo>
                <a:cubicBezTo>
                  <a:pt x="2233083" y="1276350"/>
                  <a:pt x="2082800" y="1397000"/>
                  <a:pt x="1955800" y="1524000"/>
                </a:cubicBezTo>
                <a:cubicBezTo>
                  <a:pt x="1794933" y="1676400"/>
                  <a:pt x="1699683" y="1786467"/>
                  <a:pt x="1670050" y="1854200"/>
                </a:cubicBezTo>
                <a:cubicBezTo>
                  <a:pt x="1640416" y="1921934"/>
                  <a:pt x="1625600" y="2027767"/>
                  <a:pt x="1625600" y="2171700"/>
                </a:cubicBezTo>
                <a:cubicBezTo>
                  <a:pt x="1625600" y="2290234"/>
                  <a:pt x="1653116" y="2438400"/>
                  <a:pt x="1708150" y="2616200"/>
                </a:cubicBezTo>
                <a:cubicBezTo>
                  <a:pt x="1763183" y="2794000"/>
                  <a:pt x="1820333" y="2912534"/>
                  <a:pt x="1879600" y="2971800"/>
                </a:cubicBezTo>
                <a:cubicBezTo>
                  <a:pt x="1879600" y="2971800"/>
                  <a:pt x="1909233" y="3028950"/>
                  <a:pt x="1968500" y="3143250"/>
                </a:cubicBezTo>
                <a:cubicBezTo>
                  <a:pt x="2027766" y="3257550"/>
                  <a:pt x="2099733" y="3378200"/>
                  <a:pt x="2184400" y="3505200"/>
                </a:cubicBezTo>
                <a:cubicBezTo>
                  <a:pt x="2429933" y="4047067"/>
                  <a:pt x="2493433" y="4436534"/>
                  <a:pt x="2374900" y="4673600"/>
                </a:cubicBezTo>
                <a:cubicBezTo>
                  <a:pt x="2256366" y="4910667"/>
                  <a:pt x="1947333" y="5046134"/>
                  <a:pt x="1447800" y="5080000"/>
                </a:cubicBezTo>
                <a:close/>
                <a:moveTo>
                  <a:pt x="-914400" y="5194300"/>
                </a:moveTo>
              </a:path>
            </a:pathLst>
          </a:custGeom>
          <a:solidFill>
            <a:srgbClr val="FFFFFF">
              <a:alpha val="100000"/>
            </a:srgbClr>
          </a:solidFill>
          <a:ln w="41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89" name="Freeform 4889"/>
          <p:cNvSpPr/>
          <p:nvPr/>
        </p:nvSpPr>
        <p:spPr>
          <a:xfrm rot="0" flipH="0" flipV="0">
            <a:off x="8580792" y="7293433"/>
            <a:ext cx="133064" cy="154508"/>
          </a:xfrm>
          <a:custGeom>
            <a:pathLst>
              <a:path w="4032250" h="4682066">
                <a:moveTo>
                  <a:pt x="2901950" y="4648200"/>
                </a:moveTo>
                <a:cubicBezTo>
                  <a:pt x="2842683" y="4682066"/>
                  <a:pt x="2764366" y="4669367"/>
                  <a:pt x="2667000" y="4610100"/>
                </a:cubicBezTo>
                <a:cubicBezTo>
                  <a:pt x="2569633" y="4550834"/>
                  <a:pt x="2474383" y="4461934"/>
                  <a:pt x="2381250" y="4343400"/>
                </a:cubicBezTo>
                <a:cubicBezTo>
                  <a:pt x="2321983" y="4241800"/>
                  <a:pt x="2281766" y="4131734"/>
                  <a:pt x="2260600" y="4013200"/>
                </a:cubicBezTo>
                <a:cubicBezTo>
                  <a:pt x="2239433" y="3894667"/>
                  <a:pt x="2228850" y="3729567"/>
                  <a:pt x="2228850" y="3517900"/>
                </a:cubicBezTo>
                <a:cubicBezTo>
                  <a:pt x="2237316" y="3348567"/>
                  <a:pt x="2230966" y="3238500"/>
                  <a:pt x="2209800" y="3187700"/>
                </a:cubicBezTo>
                <a:cubicBezTo>
                  <a:pt x="2188633" y="3136900"/>
                  <a:pt x="2139950" y="3143250"/>
                  <a:pt x="2063750" y="3206750"/>
                </a:cubicBezTo>
                <a:cubicBezTo>
                  <a:pt x="1987550" y="3270250"/>
                  <a:pt x="1856316" y="3395134"/>
                  <a:pt x="1670050" y="3581400"/>
                </a:cubicBezTo>
                <a:cubicBezTo>
                  <a:pt x="1458383" y="3793067"/>
                  <a:pt x="1257300" y="3958167"/>
                  <a:pt x="1066800" y="4076700"/>
                </a:cubicBezTo>
                <a:cubicBezTo>
                  <a:pt x="876300" y="4195234"/>
                  <a:pt x="721783" y="4250267"/>
                  <a:pt x="603250" y="4241800"/>
                </a:cubicBezTo>
                <a:cubicBezTo>
                  <a:pt x="543983" y="4241800"/>
                  <a:pt x="478366" y="4210050"/>
                  <a:pt x="406400" y="4146550"/>
                </a:cubicBezTo>
                <a:cubicBezTo>
                  <a:pt x="334433" y="4083050"/>
                  <a:pt x="268816" y="4002617"/>
                  <a:pt x="209550" y="3905250"/>
                </a:cubicBezTo>
                <a:cubicBezTo>
                  <a:pt x="150283" y="3807884"/>
                  <a:pt x="99483" y="3708400"/>
                  <a:pt x="57150" y="3606800"/>
                </a:cubicBezTo>
                <a:cubicBezTo>
                  <a:pt x="6350" y="3420534"/>
                  <a:pt x="0" y="3181350"/>
                  <a:pt x="38100" y="2889250"/>
                </a:cubicBezTo>
                <a:cubicBezTo>
                  <a:pt x="76200" y="2597150"/>
                  <a:pt x="141816" y="2290234"/>
                  <a:pt x="234950" y="1968500"/>
                </a:cubicBezTo>
                <a:cubicBezTo>
                  <a:pt x="328083" y="1646767"/>
                  <a:pt x="436033" y="1341967"/>
                  <a:pt x="558800" y="1054100"/>
                </a:cubicBezTo>
                <a:cubicBezTo>
                  <a:pt x="681566" y="766234"/>
                  <a:pt x="808566" y="533400"/>
                  <a:pt x="939800" y="355600"/>
                </a:cubicBezTo>
                <a:cubicBezTo>
                  <a:pt x="1071033" y="177800"/>
                  <a:pt x="1187450" y="88900"/>
                  <a:pt x="1289050" y="88900"/>
                </a:cubicBezTo>
                <a:cubicBezTo>
                  <a:pt x="1356783" y="88900"/>
                  <a:pt x="1418166" y="122767"/>
                  <a:pt x="1473200" y="190500"/>
                </a:cubicBezTo>
                <a:cubicBezTo>
                  <a:pt x="1528233" y="258234"/>
                  <a:pt x="1585383" y="364067"/>
                  <a:pt x="1644650" y="508000"/>
                </a:cubicBezTo>
                <a:cubicBezTo>
                  <a:pt x="1678516" y="567267"/>
                  <a:pt x="1693333" y="618067"/>
                  <a:pt x="1689100" y="660400"/>
                </a:cubicBezTo>
                <a:cubicBezTo>
                  <a:pt x="1684866" y="702734"/>
                  <a:pt x="1648883" y="753534"/>
                  <a:pt x="1581150" y="812800"/>
                </a:cubicBezTo>
                <a:cubicBezTo>
                  <a:pt x="1504950" y="914400"/>
                  <a:pt x="1418166" y="1066800"/>
                  <a:pt x="1320800" y="1270000"/>
                </a:cubicBezTo>
                <a:cubicBezTo>
                  <a:pt x="1223433" y="1473200"/>
                  <a:pt x="1130300" y="1693334"/>
                  <a:pt x="1041400" y="1930400"/>
                </a:cubicBezTo>
                <a:cubicBezTo>
                  <a:pt x="952500" y="2167467"/>
                  <a:pt x="874183" y="2396067"/>
                  <a:pt x="806450" y="2616200"/>
                </a:cubicBezTo>
                <a:cubicBezTo>
                  <a:pt x="738716" y="2836334"/>
                  <a:pt x="692150" y="3016250"/>
                  <a:pt x="666750" y="3155950"/>
                </a:cubicBezTo>
                <a:cubicBezTo>
                  <a:pt x="641350" y="3295650"/>
                  <a:pt x="645583" y="3365500"/>
                  <a:pt x="679450" y="3365500"/>
                </a:cubicBezTo>
                <a:cubicBezTo>
                  <a:pt x="797983" y="3365500"/>
                  <a:pt x="939800" y="3316817"/>
                  <a:pt x="1104900" y="3219450"/>
                </a:cubicBezTo>
                <a:cubicBezTo>
                  <a:pt x="1270000" y="3122084"/>
                  <a:pt x="1428750" y="3001434"/>
                  <a:pt x="1581150" y="2857500"/>
                </a:cubicBezTo>
                <a:cubicBezTo>
                  <a:pt x="1758950" y="2679700"/>
                  <a:pt x="1917700" y="2484967"/>
                  <a:pt x="2057400" y="2273300"/>
                </a:cubicBezTo>
                <a:cubicBezTo>
                  <a:pt x="2197100" y="2061634"/>
                  <a:pt x="2338916" y="1837267"/>
                  <a:pt x="2482850" y="1600200"/>
                </a:cubicBezTo>
                <a:cubicBezTo>
                  <a:pt x="2592916" y="1430867"/>
                  <a:pt x="2709333" y="1244600"/>
                  <a:pt x="2832100" y="1041400"/>
                </a:cubicBezTo>
                <a:cubicBezTo>
                  <a:pt x="2954866" y="838200"/>
                  <a:pt x="3033183" y="694267"/>
                  <a:pt x="3067050" y="609600"/>
                </a:cubicBezTo>
                <a:cubicBezTo>
                  <a:pt x="3185583" y="389467"/>
                  <a:pt x="3274483" y="239184"/>
                  <a:pt x="3333750" y="158750"/>
                </a:cubicBezTo>
                <a:cubicBezTo>
                  <a:pt x="3393016" y="78317"/>
                  <a:pt x="3464983" y="25400"/>
                  <a:pt x="3549650" y="0"/>
                </a:cubicBezTo>
                <a:cubicBezTo>
                  <a:pt x="3591983" y="0"/>
                  <a:pt x="3632200" y="0"/>
                  <a:pt x="3670300" y="0"/>
                </a:cubicBezTo>
                <a:cubicBezTo>
                  <a:pt x="3708400" y="0"/>
                  <a:pt x="3727450" y="0"/>
                  <a:pt x="3727450" y="0"/>
                </a:cubicBezTo>
                <a:cubicBezTo>
                  <a:pt x="3778250" y="8467"/>
                  <a:pt x="3837516" y="46567"/>
                  <a:pt x="3905250" y="114300"/>
                </a:cubicBezTo>
                <a:cubicBezTo>
                  <a:pt x="3972983" y="148167"/>
                  <a:pt x="4011083" y="179917"/>
                  <a:pt x="4019550" y="209550"/>
                </a:cubicBezTo>
                <a:cubicBezTo>
                  <a:pt x="4028016" y="239184"/>
                  <a:pt x="4032250" y="275167"/>
                  <a:pt x="4032250" y="317500"/>
                </a:cubicBezTo>
                <a:cubicBezTo>
                  <a:pt x="3998383" y="402167"/>
                  <a:pt x="3945466" y="527050"/>
                  <a:pt x="3873500" y="692150"/>
                </a:cubicBezTo>
                <a:cubicBezTo>
                  <a:pt x="3801533" y="857250"/>
                  <a:pt x="3748616" y="977900"/>
                  <a:pt x="3714750" y="1054100"/>
                </a:cubicBezTo>
                <a:cubicBezTo>
                  <a:pt x="3553883" y="1418167"/>
                  <a:pt x="3395133" y="1775884"/>
                  <a:pt x="3238500" y="2127250"/>
                </a:cubicBezTo>
                <a:cubicBezTo>
                  <a:pt x="3081866" y="2478617"/>
                  <a:pt x="2969683" y="2836334"/>
                  <a:pt x="2901950" y="3200400"/>
                </a:cubicBezTo>
                <a:cubicBezTo>
                  <a:pt x="2885016" y="3318934"/>
                  <a:pt x="2882900" y="3456517"/>
                  <a:pt x="2895600" y="3613150"/>
                </a:cubicBezTo>
                <a:cubicBezTo>
                  <a:pt x="2908300" y="3769784"/>
                  <a:pt x="2931583" y="3881967"/>
                  <a:pt x="2965450" y="3949700"/>
                </a:cubicBezTo>
                <a:cubicBezTo>
                  <a:pt x="2990850" y="4000500"/>
                  <a:pt x="3022600" y="4057650"/>
                  <a:pt x="3060700" y="4121150"/>
                </a:cubicBezTo>
                <a:cubicBezTo>
                  <a:pt x="3098800" y="4184650"/>
                  <a:pt x="3143250" y="4237567"/>
                  <a:pt x="3194050" y="4279900"/>
                </a:cubicBezTo>
                <a:cubicBezTo>
                  <a:pt x="3270250" y="4330700"/>
                  <a:pt x="3285066" y="4385734"/>
                  <a:pt x="3238500" y="4445000"/>
                </a:cubicBezTo>
                <a:cubicBezTo>
                  <a:pt x="3191933" y="4504267"/>
                  <a:pt x="3130550" y="4552950"/>
                  <a:pt x="3054350" y="4591050"/>
                </a:cubicBezTo>
                <a:cubicBezTo>
                  <a:pt x="2978150" y="4629150"/>
                  <a:pt x="2927350" y="4648200"/>
                  <a:pt x="2901950" y="4648200"/>
                </a:cubicBezTo>
                <a:close/>
                <a:moveTo>
                  <a:pt x="-1327150" y="4673600"/>
                </a:moveTo>
              </a:path>
            </a:pathLst>
          </a:custGeom>
          <a:solidFill>
            <a:srgbClr val="FFFFFF">
              <a:alpha val="100000"/>
            </a:srgbClr>
          </a:solidFill>
          <a:ln w="41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90" name="Freeform 4890"/>
          <p:cNvSpPr/>
          <p:nvPr/>
        </p:nvSpPr>
        <p:spPr>
          <a:xfrm rot="0" flipH="0" flipV="0">
            <a:off x="8700865" y="7268147"/>
            <a:ext cx="169665" cy="272973"/>
          </a:xfrm>
          <a:custGeom>
            <a:pathLst>
              <a:path w="5141383" h="8271933">
                <a:moveTo>
                  <a:pt x="419100" y="8271933"/>
                </a:moveTo>
                <a:cubicBezTo>
                  <a:pt x="359833" y="8246533"/>
                  <a:pt x="296333" y="8204199"/>
                  <a:pt x="228600" y="8144933"/>
                </a:cubicBezTo>
                <a:cubicBezTo>
                  <a:pt x="160866" y="8085666"/>
                  <a:pt x="105833" y="8020049"/>
                  <a:pt x="63500" y="7948083"/>
                </a:cubicBezTo>
                <a:cubicBezTo>
                  <a:pt x="21166" y="7876116"/>
                  <a:pt x="0" y="7814733"/>
                  <a:pt x="0" y="7763933"/>
                </a:cubicBezTo>
                <a:cubicBezTo>
                  <a:pt x="0" y="7713133"/>
                  <a:pt x="21166" y="7579783"/>
                  <a:pt x="63500" y="7363883"/>
                </a:cubicBezTo>
                <a:cubicBezTo>
                  <a:pt x="105833" y="7147983"/>
                  <a:pt x="162983" y="6885516"/>
                  <a:pt x="234950" y="6576483"/>
                </a:cubicBezTo>
                <a:cubicBezTo>
                  <a:pt x="306916" y="6267449"/>
                  <a:pt x="387350" y="5954183"/>
                  <a:pt x="476250" y="5636683"/>
                </a:cubicBezTo>
                <a:cubicBezTo>
                  <a:pt x="565150" y="5319183"/>
                  <a:pt x="656166" y="5037667"/>
                  <a:pt x="749300" y="4792133"/>
                </a:cubicBezTo>
                <a:cubicBezTo>
                  <a:pt x="766233" y="4749800"/>
                  <a:pt x="823383" y="4607983"/>
                  <a:pt x="920750" y="4366683"/>
                </a:cubicBezTo>
                <a:cubicBezTo>
                  <a:pt x="1018116" y="4125383"/>
                  <a:pt x="1113366" y="3831167"/>
                  <a:pt x="1206500" y="3484033"/>
                </a:cubicBezTo>
                <a:cubicBezTo>
                  <a:pt x="1274233" y="3263900"/>
                  <a:pt x="1363133" y="3014133"/>
                  <a:pt x="1473200" y="2734733"/>
                </a:cubicBezTo>
                <a:cubicBezTo>
                  <a:pt x="1583266" y="2455333"/>
                  <a:pt x="1697566" y="2173817"/>
                  <a:pt x="1816100" y="1890183"/>
                </a:cubicBezTo>
                <a:cubicBezTo>
                  <a:pt x="1934633" y="1606550"/>
                  <a:pt x="2032000" y="1354667"/>
                  <a:pt x="2108200" y="1134533"/>
                </a:cubicBezTo>
                <a:cubicBezTo>
                  <a:pt x="2184400" y="914400"/>
                  <a:pt x="2250016" y="734483"/>
                  <a:pt x="2305050" y="594783"/>
                </a:cubicBezTo>
                <a:cubicBezTo>
                  <a:pt x="2360083" y="455083"/>
                  <a:pt x="2391833" y="368300"/>
                  <a:pt x="2400300" y="334433"/>
                </a:cubicBezTo>
                <a:cubicBezTo>
                  <a:pt x="2417233" y="283633"/>
                  <a:pt x="2444750" y="239183"/>
                  <a:pt x="2482850" y="201083"/>
                </a:cubicBezTo>
                <a:cubicBezTo>
                  <a:pt x="2520950" y="162983"/>
                  <a:pt x="2561166" y="129117"/>
                  <a:pt x="2603500" y="99483"/>
                </a:cubicBezTo>
                <a:cubicBezTo>
                  <a:pt x="2645833" y="69850"/>
                  <a:pt x="2679700" y="50800"/>
                  <a:pt x="2705100" y="42333"/>
                </a:cubicBezTo>
                <a:cubicBezTo>
                  <a:pt x="2857500" y="0"/>
                  <a:pt x="2988733" y="63500"/>
                  <a:pt x="3098800" y="232833"/>
                </a:cubicBezTo>
                <a:cubicBezTo>
                  <a:pt x="3141133" y="309033"/>
                  <a:pt x="3149600" y="397933"/>
                  <a:pt x="3124200" y="499533"/>
                </a:cubicBezTo>
                <a:cubicBezTo>
                  <a:pt x="3098800" y="601133"/>
                  <a:pt x="3052233" y="728133"/>
                  <a:pt x="2984500" y="880533"/>
                </a:cubicBezTo>
                <a:lnTo>
                  <a:pt x="2895600" y="1134533"/>
                </a:lnTo>
                <a:lnTo>
                  <a:pt x="3352800" y="1032933"/>
                </a:lnTo>
                <a:cubicBezTo>
                  <a:pt x="3429000" y="1032933"/>
                  <a:pt x="3524250" y="1035050"/>
                  <a:pt x="3638550" y="1039283"/>
                </a:cubicBezTo>
                <a:cubicBezTo>
                  <a:pt x="3752850" y="1043517"/>
                  <a:pt x="3865033" y="1045633"/>
                  <a:pt x="3975100" y="1045633"/>
                </a:cubicBezTo>
                <a:cubicBezTo>
                  <a:pt x="4085166" y="1045633"/>
                  <a:pt x="4165600" y="1054100"/>
                  <a:pt x="4216400" y="1071033"/>
                </a:cubicBezTo>
                <a:cubicBezTo>
                  <a:pt x="4419600" y="1079500"/>
                  <a:pt x="4561416" y="1117600"/>
                  <a:pt x="4641850" y="1185333"/>
                </a:cubicBezTo>
                <a:cubicBezTo>
                  <a:pt x="4722283" y="1253067"/>
                  <a:pt x="4792133" y="1341967"/>
                  <a:pt x="4851400" y="1452033"/>
                </a:cubicBezTo>
                <a:cubicBezTo>
                  <a:pt x="4893733" y="1494367"/>
                  <a:pt x="4944533" y="1551517"/>
                  <a:pt x="5003800" y="1623483"/>
                </a:cubicBezTo>
                <a:cubicBezTo>
                  <a:pt x="5063066" y="1695450"/>
                  <a:pt x="5096933" y="1765300"/>
                  <a:pt x="5105400" y="1833033"/>
                </a:cubicBezTo>
                <a:cubicBezTo>
                  <a:pt x="5139266" y="1976967"/>
                  <a:pt x="5141383" y="2131483"/>
                  <a:pt x="5111750" y="2296583"/>
                </a:cubicBezTo>
                <a:cubicBezTo>
                  <a:pt x="5082116" y="2461683"/>
                  <a:pt x="5031316" y="2624667"/>
                  <a:pt x="4959350" y="2785533"/>
                </a:cubicBezTo>
                <a:cubicBezTo>
                  <a:pt x="4887383" y="2946400"/>
                  <a:pt x="4794250" y="3092450"/>
                  <a:pt x="4679950" y="3223683"/>
                </a:cubicBezTo>
                <a:cubicBezTo>
                  <a:pt x="4565650" y="3354917"/>
                  <a:pt x="4445000" y="3462867"/>
                  <a:pt x="4318000" y="3547533"/>
                </a:cubicBezTo>
                <a:cubicBezTo>
                  <a:pt x="4233333" y="3581400"/>
                  <a:pt x="4157133" y="3617383"/>
                  <a:pt x="4089400" y="3655483"/>
                </a:cubicBezTo>
                <a:cubicBezTo>
                  <a:pt x="4021666" y="3693583"/>
                  <a:pt x="3987800" y="3712633"/>
                  <a:pt x="3987800" y="3712633"/>
                </a:cubicBezTo>
                <a:cubicBezTo>
                  <a:pt x="3979333" y="3754967"/>
                  <a:pt x="3886200" y="3820583"/>
                  <a:pt x="3708400" y="3909483"/>
                </a:cubicBezTo>
                <a:cubicBezTo>
                  <a:pt x="3530600" y="3998383"/>
                  <a:pt x="3327400" y="4080933"/>
                  <a:pt x="3098800" y="4157133"/>
                </a:cubicBezTo>
                <a:cubicBezTo>
                  <a:pt x="2870200" y="4233333"/>
                  <a:pt x="2671233" y="4284133"/>
                  <a:pt x="2501900" y="4309533"/>
                </a:cubicBezTo>
                <a:cubicBezTo>
                  <a:pt x="2442633" y="4318000"/>
                  <a:pt x="2357966" y="4326467"/>
                  <a:pt x="2247900" y="4334933"/>
                </a:cubicBezTo>
                <a:cubicBezTo>
                  <a:pt x="2137833" y="4343400"/>
                  <a:pt x="2053166" y="4330700"/>
                  <a:pt x="1993900" y="4296833"/>
                </a:cubicBezTo>
                <a:cubicBezTo>
                  <a:pt x="1900766" y="4279900"/>
                  <a:pt x="1837266" y="4271433"/>
                  <a:pt x="1803400" y="4271433"/>
                </a:cubicBezTo>
                <a:cubicBezTo>
                  <a:pt x="1769533" y="4271433"/>
                  <a:pt x="1752600" y="4288367"/>
                  <a:pt x="1752600" y="4322233"/>
                </a:cubicBezTo>
                <a:cubicBezTo>
                  <a:pt x="1744133" y="4339167"/>
                  <a:pt x="1684866" y="4516967"/>
                  <a:pt x="1574800" y="4855633"/>
                </a:cubicBezTo>
                <a:cubicBezTo>
                  <a:pt x="1464733" y="5194300"/>
                  <a:pt x="1350433" y="5587999"/>
                  <a:pt x="1231900" y="6036733"/>
                </a:cubicBezTo>
                <a:cubicBezTo>
                  <a:pt x="1071033" y="6527799"/>
                  <a:pt x="939800" y="6919383"/>
                  <a:pt x="838200" y="7211483"/>
                </a:cubicBezTo>
                <a:cubicBezTo>
                  <a:pt x="736600" y="7503583"/>
                  <a:pt x="658283" y="7721599"/>
                  <a:pt x="603250" y="7865533"/>
                </a:cubicBezTo>
                <a:cubicBezTo>
                  <a:pt x="548216" y="8009466"/>
                  <a:pt x="508000" y="8108949"/>
                  <a:pt x="482600" y="8163983"/>
                </a:cubicBezTo>
                <a:cubicBezTo>
                  <a:pt x="457200" y="8219016"/>
                  <a:pt x="436033" y="8254999"/>
                  <a:pt x="419100" y="8271933"/>
                </a:cubicBezTo>
                <a:close/>
                <a:moveTo>
                  <a:pt x="-3124200" y="5439833"/>
                </a:moveTo>
                <a:moveTo>
                  <a:pt x="2006600" y="3585633"/>
                </a:moveTo>
                <a:cubicBezTo>
                  <a:pt x="2032000" y="3636433"/>
                  <a:pt x="2114550" y="3651250"/>
                  <a:pt x="2254250" y="3630083"/>
                </a:cubicBezTo>
                <a:cubicBezTo>
                  <a:pt x="2393950" y="3608917"/>
                  <a:pt x="2563283" y="3558117"/>
                  <a:pt x="2762250" y="3477683"/>
                </a:cubicBezTo>
                <a:cubicBezTo>
                  <a:pt x="2961216" y="3397250"/>
                  <a:pt x="3158066" y="3304117"/>
                  <a:pt x="3352800" y="3198283"/>
                </a:cubicBezTo>
                <a:cubicBezTo>
                  <a:pt x="3547533" y="3092450"/>
                  <a:pt x="3708400" y="2984500"/>
                  <a:pt x="3835400" y="2874433"/>
                </a:cubicBezTo>
                <a:cubicBezTo>
                  <a:pt x="4021666" y="2662767"/>
                  <a:pt x="4174066" y="2465917"/>
                  <a:pt x="4292600" y="2283883"/>
                </a:cubicBezTo>
                <a:cubicBezTo>
                  <a:pt x="4411133" y="2101850"/>
                  <a:pt x="4428066" y="1981200"/>
                  <a:pt x="4343400" y="1921933"/>
                </a:cubicBezTo>
                <a:cubicBezTo>
                  <a:pt x="4250266" y="1786467"/>
                  <a:pt x="4076700" y="1722967"/>
                  <a:pt x="3822700" y="1731433"/>
                </a:cubicBezTo>
                <a:cubicBezTo>
                  <a:pt x="3568700" y="1739900"/>
                  <a:pt x="3255433" y="1845733"/>
                  <a:pt x="2882900" y="2048933"/>
                </a:cubicBezTo>
                <a:cubicBezTo>
                  <a:pt x="2738966" y="2099733"/>
                  <a:pt x="2631016" y="2165350"/>
                  <a:pt x="2559050" y="2245783"/>
                </a:cubicBezTo>
                <a:cubicBezTo>
                  <a:pt x="2487083" y="2326217"/>
                  <a:pt x="2425700" y="2425700"/>
                  <a:pt x="2374900" y="2544233"/>
                </a:cubicBezTo>
                <a:cubicBezTo>
                  <a:pt x="2324100" y="2662767"/>
                  <a:pt x="2260600" y="2806700"/>
                  <a:pt x="2184400" y="2976033"/>
                </a:cubicBezTo>
                <a:cubicBezTo>
                  <a:pt x="2108200" y="3162300"/>
                  <a:pt x="2057400" y="3302000"/>
                  <a:pt x="2032000" y="3395133"/>
                </a:cubicBezTo>
                <a:cubicBezTo>
                  <a:pt x="2006600" y="3488267"/>
                  <a:pt x="1998133" y="3551767"/>
                  <a:pt x="2006600" y="3585633"/>
                </a:cubicBezTo>
                <a:close/>
                <a:moveTo>
                  <a:pt x="1562100" y="5439833"/>
                </a:moveTo>
              </a:path>
            </a:pathLst>
          </a:custGeom>
          <a:solidFill>
            <a:srgbClr val="FFFFFF">
              <a:alpha val="100000"/>
            </a:srgbClr>
          </a:solidFill>
          <a:ln w="41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91" name="Freeform 4891"/>
          <p:cNvSpPr/>
          <p:nvPr/>
        </p:nvSpPr>
        <p:spPr>
          <a:xfrm rot="0" flipH="0" flipV="0">
            <a:off x="8886666" y="7289381"/>
            <a:ext cx="120281" cy="151923"/>
          </a:xfrm>
          <a:custGeom>
            <a:pathLst>
              <a:path w="3644900" h="4603750">
                <a:moveTo>
                  <a:pt x="1037167" y="4491566"/>
                </a:moveTo>
                <a:cubicBezTo>
                  <a:pt x="706967" y="4356100"/>
                  <a:pt x="493183" y="4167716"/>
                  <a:pt x="395817" y="3926416"/>
                </a:cubicBezTo>
                <a:cubicBezTo>
                  <a:pt x="298450" y="3685116"/>
                  <a:pt x="279400" y="3310466"/>
                  <a:pt x="338667" y="2802466"/>
                </a:cubicBezTo>
                <a:cubicBezTo>
                  <a:pt x="355600" y="2540000"/>
                  <a:pt x="364067" y="2366433"/>
                  <a:pt x="364067" y="2281766"/>
                </a:cubicBezTo>
                <a:cubicBezTo>
                  <a:pt x="364067" y="2197100"/>
                  <a:pt x="317500" y="2112433"/>
                  <a:pt x="224367" y="2027766"/>
                </a:cubicBezTo>
                <a:cubicBezTo>
                  <a:pt x="198967" y="1993900"/>
                  <a:pt x="154517" y="1947333"/>
                  <a:pt x="91017" y="1888066"/>
                </a:cubicBezTo>
                <a:cubicBezTo>
                  <a:pt x="27517" y="1828800"/>
                  <a:pt x="0" y="1778000"/>
                  <a:pt x="8467" y="1735666"/>
                </a:cubicBezTo>
                <a:cubicBezTo>
                  <a:pt x="0" y="1676400"/>
                  <a:pt x="4233" y="1610783"/>
                  <a:pt x="21167" y="1538816"/>
                </a:cubicBezTo>
                <a:cubicBezTo>
                  <a:pt x="38100" y="1466850"/>
                  <a:pt x="63500" y="1430866"/>
                  <a:pt x="97367" y="1430866"/>
                </a:cubicBezTo>
                <a:cubicBezTo>
                  <a:pt x="131233" y="1430866"/>
                  <a:pt x="167217" y="1422400"/>
                  <a:pt x="205317" y="1405466"/>
                </a:cubicBezTo>
                <a:cubicBezTo>
                  <a:pt x="243417" y="1388533"/>
                  <a:pt x="279400" y="1388533"/>
                  <a:pt x="313267" y="1405466"/>
                </a:cubicBezTo>
                <a:cubicBezTo>
                  <a:pt x="347133" y="1405466"/>
                  <a:pt x="385233" y="1409700"/>
                  <a:pt x="427567" y="1418166"/>
                </a:cubicBezTo>
                <a:cubicBezTo>
                  <a:pt x="469900" y="1426633"/>
                  <a:pt x="491067" y="1447800"/>
                  <a:pt x="491067" y="1481666"/>
                </a:cubicBezTo>
                <a:cubicBezTo>
                  <a:pt x="524933" y="1540933"/>
                  <a:pt x="579967" y="1547283"/>
                  <a:pt x="656167" y="1500716"/>
                </a:cubicBezTo>
                <a:cubicBezTo>
                  <a:pt x="732367" y="1454150"/>
                  <a:pt x="812800" y="1346200"/>
                  <a:pt x="897467" y="1176866"/>
                </a:cubicBezTo>
                <a:cubicBezTo>
                  <a:pt x="982133" y="1041400"/>
                  <a:pt x="1094317" y="905933"/>
                  <a:pt x="1234017" y="770466"/>
                </a:cubicBezTo>
                <a:cubicBezTo>
                  <a:pt x="1373717" y="635000"/>
                  <a:pt x="1513417" y="510116"/>
                  <a:pt x="1653117" y="395816"/>
                </a:cubicBezTo>
                <a:cubicBezTo>
                  <a:pt x="1792817" y="281516"/>
                  <a:pt x="1909233" y="198966"/>
                  <a:pt x="2002367" y="148166"/>
                </a:cubicBezTo>
                <a:cubicBezTo>
                  <a:pt x="2044700" y="131233"/>
                  <a:pt x="2108200" y="110066"/>
                  <a:pt x="2192867" y="84666"/>
                </a:cubicBezTo>
                <a:cubicBezTo>
                  <a:pt x="2277533" y="59266"/>
                  <a:pt x="2368550" y="38100"/>
                  <a:pt x="2465917" y="21166"/>
                </a:cubicBezTo>
                <a:cubicBezTo>
                  <a:pt x="2563283" y="4233"/>
                  <a:pt x="2645833" y="0"/>
                  <a:pt x="2713567" y="8466"/>
                </a:cubicBezTo>
                <a:cubicBezTo>
                  <a:pt x="2865967" y="16933"/>
                  <a:pt x="2995083" y="59266"/>
                  <a:pt x="3100917" y="135466"/>
                </a:cubicBezTo>
                <a:cubicBezTo>
                  <a:pt x="3206750" y="211666"/>
                  <a:pt x="3306233" y="300566"/>
                  <a:pt x="3399367" y="402166"/>
                </a:cubicBezTo>
                <a:cubicBezTo>
                  <a:pt x="3509433" y="478366"/>
                  <a:pt x="3579283" y="579966"/>
                  <a:pt x="3608917" y="706966"/>
                </a:cubicBezTo>
                <a:cubicBezTo>
                  <a:pt x="3638550" y="833966"/>
                  <a:pt x="3644900" y="969433"/>
                  <a:pt x="3627967" y="1113366"/>
                </a:cubicBezTo>
                <a:cubicBezTo>
                  <a:pt x="3611033" y="1257300"/>
                  <a:pt x="3572933" y="1388533"/>
                  <a:pt x="3513667" y="1507066"/>
                </a:cubicBezTo>
                <a:cubicBezTo>
                  <a:pt x="3488267" y="1591733"/>
                  <a:pt x="3416300" y="1693333"/>
                  <a:pt x="3297767" y="1811866"/>
                </a:cubicBezTo>
                <a:cubicBezTo>
                  <a:pt x="3179233" y="1930400"/>
                  <a:pt x="3043767" y="2044700"/>
                  <a:pt x="2891367" y="2154766"/>
                </a:cubicBezTo>
                <a:cubicBezTo>
                  <a:pt x="2738967" y="2264833"/>
                  <a:pt x="2599267" y="2345266"/>
                  <a:pt x="2472267" y="2396066"/>
                </a:cubicBezTo>
                <a:cubicBezTo>
                  <a:pt x="2362200" y="2421466"/>
                  <a:pt x="2220383" y="2442633"/>
                  <a:pt x="2046817" y="2459566"/>
                </a:cubicBezTo>
                <a:cubicBezTo>
                  <a:pt x="1873250" y="2476500"/>
                  <a:pt x="1712383" y="2482850"/>
                  <a:pt x="1564217" y="2478616"/>
                </a:cubicBezTo>
                <a:cubicBezTo>
                  <a:pt x="1416050" y="2474383"/>
                  <a:pt x="1316567" y="2459566"/>
                  <a:pt x="1265767" y="2434166"/>
                </a:cubicBezTo>
                <a:cubicBezTo>
                  <a:pt x="1206500" y="2400300"/>
                  <a:pt x="1159933" y="2446866"/>
                  <a:pt x="1126067" y="2573866"/>
                </a:cubicBezTo>
                <a:cubicBezTo>
                  <a:pt x="1092200" y="2700866"/>
                  <a:pt x="1066800" y="2882900"/>
                  <a:pt x="1049867" y="3119966"/>
                </a:cubicBezTo>
                <a:cubicBezTo>
                  <a:pt x="1032933" y="3306233"/>
                  <a:pt x="1032933" y="3441700"/>
                  <a:pt x="1049867" y="3526366"/>
                </a:cubicBezTo>
                <a:cubicBezTo>
                  <a:pt x="1066800" y="3611033"/>
                  <a:pt x="1083733" y="3670300"/>
                  <a:pt x="1100667" y="3704166"/>
                </a:cubicBezTo>
                <a:cubicBezTo>
                  <a:pt x="1159933" y="3763433"/>
                  <a:pt x="1242483" y="3837516"/>
                  <a:pt x="1348317" y="3926416"/>
                </a:cubicBezTo>
                <a:cubicBezTo>
                  <a:pt x="1454150" y="4015316"/>
                  <a:pt x="1604433" y="4030133"/>
                  <a:pt x="1799167" y="3970866"/>
                </a:cubicBezTo>
                <a:cubicBezTo>
                  <a:pt x="1960033" y="3928533"/>
                  <a:pt x="2118783" y="3818466"/>
                  <a:pt x="2275417" y="3640666"/>
                </a:cubicBezTo>
                <a:cubicBezTo>
                  <a:pt x="2432050" y="3462866"/>
                  <a:pt x="2578100" y="3318933"/>
                  <a:pt x="2713567" y="3208866"/>
                </a:cubicBezTo>
                <a:cubicBezTo>
                  <a:pt x="2747433" y="3149600"/>
                  <a:pt x="2804583" y="3113616"/>
                  <a:pt x="2885017" y="3100916"/>
                </a:cubicBezTo>
                <a:cubicBezTo>
                  <a:pt x="2965450" y="3088216"/>
                  <a:pt x="3052233" y="3094566"/>
                  <a:pt x="3145367" y="3119966"/>
                </a:cubicBezTo>
                <a:cubicBezTo>
                  <a:pt x="3238500" y="3179233"/>
                  <a:pt x="3278717" y="3249083"/>
                  <a:pt x="3266017" y="3329516"/>
                </a:cubicBezTo>
                <a:cubicBezTo>
                  <a:pt x="3253317" y="3409950"/>
                  <a:pt x="3208867" y="3530600"/>
                  <a:pt x="3132667" y="3691466"/>
                </a:cubicBezTo>
                <a:cubicBezTo>
                  <a:pt x="3107267" y="3750733"/>
                  <a:pt x="3050117" y="3824816"/>
                  <a:pt x="2961217" y="3913716"/>
                </a:cubicBezTo>
                <a:cubicBezTo>
                  <a:pt x="2872317" y="4002616"/>
                  <a:pt x="2774950" y="4091516"/>
                  <a:pt x="2669117" y="4180416"/>
                </a:cubicBezTo>
                <a:cubicBezTo>
                  <a:pt x="2563283" y="4269316"/>
                  <a:pt x="2468033" y="4339166"/>
                  <a:pt x="2383367" y="4389966"/>
                </a:cubicBezTo>
                <a:cubicBezTo>
                  <a:pt x="2129367" y="4525433"/>
                  <a:pt x="1892300" y="4595283"/>
                  <a:pt x="1672167" y="4599516"/>
                </a:cubicBezTo>
                <a:cubicBezTo>
                  <a:pt x="1452033" y="4603750"/>
                  <a:pt x="1240367" y="4567766"/>
                  <a:pt x="1037167" y="4491566"/>
                </a:cubicBezTo>
                <a:close/>
                <a:moveTo>
                  <a:pt x="-817033" y="4796366"/>
                </a:moveTo>
                <a:moveTo>
                  <a:pt x="1786467" y="1913466"/>
                </a:moveTo>
                <a:cubicBezTo>
                  <a:pt x="1972733" y="1871133"/>
                  <a:pt x="2120900" y="1841500"/>
                  <a:pt x="2230967" y="1824566"/>
                </a:cubicBezTo>
                <a:cubicBezTo>
                  <a:pt x="2341033" y="1807633"/>
                  <a:pt x="2446867" y="1758950"/>
                  <a:pt x="2548467" y="1678516"/>
                </a:cubicBezTo>
                <a:cubicBezTo>
                  <a:pt x="2650067" y="1598083"/>
                  <a:pt x="2777067" y="1443566"/>
                  <a:pt x="2929467" y="1214966"/>
                </a:cubicBezTo>
                <a:cubicBezTo>
                  <a:pt x="2963333" y="1121833"/>
                  <a:pt x="2973917" y="1028700"/>
                  <a:pt x="2961217" y="935566"/>
                </a:cubicBezTo>
                <a:cubicBezTo>
                  <a:pt x="2948517" y="842433"/>
                  <a:pt x="2925233" y="778933"/>
                  <a:pt x="2891367" y="745066"/>
                </a:cubicBezTo>
                <a:cubicBezTo>
                  <a:pt x="2815167" y="660400"/>
                  <a:pt x="2724150" y="632883"/>
                  <a:pt x="2618317" y="662516"/>
                </a:cubicBezTo>
                <a:cubicBezTo>
                  <a:pt x="2512483" y="692150"/>
                  <a:pt x="2413000" y="740833"/>
                  <a:pt x="2319867" y="808566"/>
                </a:cubicBezTo>
                <a:cubicBezTo>
                  <a:pt x="2260600" y="833966"/>
                  <a:pt x="2173817" y="895350"/>
                  <a:pt x="2059517" y="992716"/>
                </a:cubicBezTo>
                <a:cubicBezTo>
                  <a:pt x="1945217" y="1090083"/>
                  <a:pt x="1833033" y="1200150"/>
                  <a:pt x="1722967" y="1322916"/>
                </a:cubicBezTo>
                <a:cubicBezTo>
                  <a:pt x="1612900" y="1445683"/>
                  <a:pt x="1524000" y="1557866"/>
                  <a:pt x="1456267" y="1659466"/>
                </a:cubicBezTo>
                <a:cubicBezTo>
                  <a:pt x="1388533" y="1761066"/>
                  <a:pt x="1371600" y="1820333"/>
                  <a:pt x="1405467" y="1837266"/>
                </a:cubicBezTo>
                <a:cubicBezTo>
                  <a:pt x="1388533" y="1871133"/>
                  <a:pt x="1437217" y="1892300"/>
                  <a:pt x="1551517" y="1900766"/>
                </a:cubicBezTo>
                <a:cubicBezTo>
                  <a:pt x="1665817" y="1909233"/>
                  <a:pt x="1744133" y="1913466"/>
                  <a:pt x="1786467" y="1913466"/>
                </a:cubicBezTo>
                <a:close/>
                <a:moveTo>
                  <a:pt x="1761067" y="4796366"/>
                </a:moveTo>
              </a:path>
            </a:pathLst>
          </a:custGeom>
          <a:solidFill>
            <a:srgbClr val="FFFFFF">
              <a:alpha val="100000"/>
            </a:srgbClr>
          </a:solidFill>
          <a:ln w="41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92" name="Freeform 4892"/>
          <p:cNvSpPr/>
          <p:nvPr/>
        </p:nvSpPr>
        <p:spPr>
          <a:xfrm rot="0" flipH="0" flipV="0">
            <a:off x="9029439" y="7282257"/>
            <a:ext cx="145008" cy="157441"/>
          </a:xfrm>
          <a:custGeom>
            <a:pathLst>
              <a:path w="4394200" h="4770966">
                <a:moveTo>
                  <a:pt x="190500" y="4567766"/>
                </a:moveTo>
                <a:cubicBezTo>
                  <a:pt x="114300" y="4508500"/>
                  <a:pt x="61383" y="4449233"/>
                  <a:pt x="31750" y="4389966"/>
                </a:cubicBezTo>
                <a:cubicBezTo>
                  <a:pt x="2116" y="4330700"/>
                  <a:pt x="0" y="4216400"/>
                  <a:pt x="25400" y="4047066"/>
                </a:cubicBezTo>
                <a:cubicBezTo>
                  <a:pt x="50800" y="3810000"/>
                  <a:pt x="84666" y="3600450"/>
                  <a:pt x="127000" y="3418416"/>
                </a:cubicBezTo>
                <a:cubicBezTo>
                  <a:pt x="169333" y="3236383"/>
                  <a:pt x="220133" y="3026833"/>
                  <a:pt x="279400" y="2789766"/>
                </a:cubicBezTo>
                <a:cubicBezTo>
                  <a:pt x="296333" y="2688166"/>
                  <a:pt x="345016" y="2514600"/>
                  <a:pt x="425450" y="2269066"/>
                </a:cubicBezTo>
                <a:cubicBezTo>
                  <a:pt x="505883" y="2023533"/>
                  <a:pt x="605366" y="1756833"/>
                  <a:pt x="723900" y="1468966"/>
                </a:cubicBezTo>
                <a:cubicBezTo>
                  <a:pt x="842433" y="1181100"/>
                  <a:pt x="960966" y="908050"/>
                  <a:pt x="1079500" y="649816"/>
                </a:cubicBezTo>
                <a:cubicBezTo>
                  <a:pt x="1198033" y="391583"/>
                  <a:pt x="1299633" y="198966"/>
                  <a:pt x="1384300" y="71966"/>
                </a:cubicBezTo>
                <a:cubicBezTo>
                  <a:pt x="1452033" y="21166"/>
                  <a:pt x="1534583" y="0"/>
                  <a:pt x="1631950" y="8466"/>
                </a:cubicBezTo>
                <a:cubicBezTo>
                  <a:pt x="1729316" y="16933"/>
                  <a:pt x="1811866" y="55033"/>
                  <a:pt x="1879600" y="122766"/>
                </a:cubicBezTo>
                <a:cubicBezTo>
                  <a:pt x="1972733" y="198966"/>
                  <a:pt x="1987550" y="332316"/>
                  <a:pt x="1924050" y="522816"/>
                </a:cubicBezTo>
                <a:cubicBezTo>
                  <a:pt x="1860550" y="713316"/>
                  <a:pt x="1731433" y="1011766"/>
                  <a:pt x="1536700" y="1418166"/>
                </a:cubicBezTo>
                <a:cubicBezTo>
                  <a:pt x="1435100" y="1646766"/>
                  <a:pt x="1358900" y="1818216"/>
                  <a:pt x="1308100" y="1932516"/>
                </a:cubicBezTo>
                <a:cubicBezTo>
                  <a:pt x="1257300" y="2046816"/>
                  <a:pt x="1236133" y="2114550"/>
                  <a:pt x="1244600" y="2135716"/>
                </a:cubicBezTo>
                <a:cubicBezTo>
                  <a:pt x="1253066" y="2156883"/>
                  <a:pt x="1291166" y="2146300"/>
                  <a:pt x="1358900" y="2103966"/>
                </a:cubicBezTo>
                <a:cubicBezTo>
                  <a:pt x="1409700" y="2010833"/>
                  <a:pt x="1502833" y="1902883"/>
                  <a:pt x="1638300" y="1780116"/>
                </a:cubicBezTo>
                <a:cubicBezTo>
                  <a:pt x="1773766" y="1657350"/>
                  <a:pt x="1917700" y="1536700"/>
                  <a:pt x="2070100" y="1418166"/>
                </a:cubicBezTo>
                <a:cubicBezTo>
                  <a:pt x="2222500" y="1299633"/>
                  <a:pt x="2366433" y="1193800"/>
                  <a:pt x="2501900" y="1100666"/>
                </a:cubicBezTo>
                <a:cubicBezTo>
                  <a:pt x="2637366" y="1007533"/>
                  <a:pt x="2730500" y="948266"/>
                  <a:pt x="2781300" y="922866"/>
                </a:cubicBezTo>
                <a:cubicBezTo>
                  <a:pt x="2849033" y="880533"/>
                  <a:pt x="2927350" y="844550"/>
                  <a:pt x="3016250" y="814916"/>
                </a:cubicBezTo>
                <a:cubicBezTo>
                  <a:pt x="3105150" y="785283"/>
                  <a:pt x="3166533" y="762000"/>
                  <a:pt x="3200400" y="745066"/>
                </a:cubicBezTo>
                <a:cubicBezTo>
                  <a:pt x="3395133" y="651933"/>
                  <a:pt x="3594100" y="618066"/>
                  <a:pt x="3797300" y="643466"/>
                </a:cubicBezTo>
                <a:cubicBezTo>
                  <a:pt x="4000500" y="668866"/>
                  <a:pt x="4127500" y="745066"/>
                  <a:pt x="4178300" y="872066"/>
                </a:cubicBezTo>
                <a:cubicBezTo>
                  <a:pt x="4186766" y="939800"/>
                  <a:pt x="4214283" y="990600"/>
                  <a:pt x="4260850" y="1024466"/>
                </a:cubicBezTo>
                <a:cubicBezTo>
                  <a:pt x="4307416" y="1058333"/>
                  <a:pt x="4330700" y="1075266"/>
                  <a:pt x="4330700" y="1075266"/>
                </a:cubicBezTo>
                <a:cubicBezTo>
                  <a:pt x="4364566" y="1075266"/>
                  <a:pt x="4383616" y="1087966"/>
                  <a:pt x="4387850" y="1113366"/>
                </a:cubicBezTo>
                <a:cubicBezTo>
                  <a:pt x="4392083" y="1138766"/>
                  <a:pt x="4394200" y="1151466"/>
                  <a:pt x="4394200" y="1151466"/>
                </a:cubicBezTo>
                <a:cubicBezTo>
                  <a:pt x="4394200" y="1210733"/>
                  <a:pt x="4349750" y="1246716"/>
                  <a:pt x="4260850" y="1259416"/>
                </a:cubicBezTo>
                <a:cubicBezTo>
                  <a:pt x="4171950" y="1272116"/>
                  <a:pt x="4059766" y="1282700"/>
                  <a:pt x="3924300" y="1291166"/>
                </a:cubicBezTo>
                <a:cubicBezTo>
                  <a:pt x="3814233" y="1299633"/>
                  <a:pt x="3716866" y="1320800"/>
                  <a:pt x="3632200" y="1354666"/>
                </a:cubicBezTo>
                <a:cubicBezTo>
                  <a:pt x="3547533" y="1388533"/>
                  <a:pt x="3445933" y="1430866"/>
                  <a:pt x="3327400" y="1481666"/>
                </a:cubicBezTo>
                <a:cubicBezTo>
                  <a:pt x="3005666" y="1667933"/>
                  <a:pt x="2698750" y="1849966"/>
                  <a:pt x="2406650" y="2027766"/>
                </a:cubicBezTo>
                <a:cubicBezTo>
                  <a:pt x="2114550" y="2205566"/>
                  <a:pt x="1833033" y="2442633"/>
                  <a:pt x="1562100" y="2738966"/>
                </a:cubicBezTo>
                <a:cubicBezTo>
                  <a:pt x="1502833" y="2806700"/>
                  <a:pt x="1443566" y="2887133"/>
                  <a:pt x="1384300" y="2980266"/>
                </a:cubicBezTo>
                <a:cubicBezTo>
                  <a:pt x="1325033" y="3073400"/>
                  <a:pt x="1261533" y="3175000"/>
                  <a:pt x="1193800" y="3285066"/>
                </a:cubicBezTo>
                <a:cubicBezTo>
                  <a:pt x="1151466" y="3327400"/>
                  <a:pt x="1109133" y="3420533"/>
                  <a:pt x="1066800" y="3564466"/>
                </a:cubicBezTo>
                <a:cubicBezTo>
                  <a:pt x="1024466" y="3708400"/>
                  <a:pt x="988483" y="3845983"/>
                  <a:pt x="958850" y="3977216"/>
                </a:cubicBezTo>
                <a:cubicBezTo>
                  <a:pt x="929216" y="4108450"/>
                  <a:pt x="914400" y="4186766"/>
                  <a:pt x="914400" y="4212166"/>
                </a:cubicBezTo>
                <a:cubicBezTo>
                  <a:pt x="914400" y="4212166"/>
                  <a:pt x="901700" y="4252383"/>
                  <a:pt x="876300" y="4332816"/>
                </a:cubicBezTo>
                <a:cubicBezTo>
                  <a:pt x="850900" y="4413250"/>
                  <a:pt x="808566" y="4491566"/>
                  <a:pt x="749300" y="4567766"/>
                </a:cubicBezTo>
                <a:cubicBezTo>
                  <a:pt x="647700" y="4703233"/>
                  <a:pt x="563033" y="4770966"/>
                  <a:pt x="495300" y="4770966"/>
                </a:cubicBezTo>
                <a:cubicBezTo>
                  <a:pt x="427566" y="4770966"/>
                  <a:pt x="325966" y="4703233"/>
                  <a:pt x="190500" y="4567766"/>
                </a:cubicBezTo>
                <a:close/>
                <a:moveTo>
                  <a:pt x="-876300" y="5012266"/>
                </a:moveTo>
              </a:path>
            </a:pathLst>
          </a:custGeom>
          <a:solidFill>
            <a:srgbClr val="FFFFFF">
              <a:alpha val="100000"/>
            </a:srgbClr>
          </a:solidFill>
          <a:ln w="41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93" name="Freeform 4893"/>
          <p:cNvSpPr/>
          <p:nvPr/>
        </p:nvSpPr>
        <p:spPr>
          <a:xfrm rot="0" flipH="0" flipV="0">
            <a:off x="9170676" y="7276249"/>
            <a:ext cx="135788" cy="168198"/>
          </a:xfrm>
          <a:custGeom>
            <a:pathLst>
              <a:path w="4114800" h="5096934">
                <a:moveTo>
                  <a:pt x="1447800" y="5080000"/>
                </a:moveTo>
                <a:cubicBezTo>
                  <a:pt x="1236133" y="5096934"/>
                  <a:pt x="1035050" y="5084234"/>
                  <a:pt x="844550" y="5041900"/>
                </a:cubicBezTo>
                <a:cubicBezTo>
                  <a:pt x="654050" y="4999567"/>
                  <a:pt x="493183" y="4925484"/>
                  <a:pt x="361950" y="4819650"/>
                </a:cubicBezTo>
                <a:cubicBezTo>
                  <a:pt x="230716" y="4713817"/>
                  <a:pt x="139700" y="4584700"/>
                  <a:pt x="88900" y="4432300"/>
                </a:cubicBezTo>
                <a:cubicBezTo>
                  <a:pt x="29633" y="4313767"/>
                  <a:pt x="0" y="4231217"/>
                  <a:pt x="0" y="4184650"/>
                </a:cubicBezTo>
                <a:cubicBezTo>
                  <a:pt x="0" y="4138084"/>
                  <a:pt x="29633" y="4097867"/>
                  <a:pt x="88900" y="4064000"/>
                </a:cubicBezTo>
                <a:cubicBezTo>
                  <a:pt x="156633" y="4064000"/>
                  <a:pt x="218016" y="4083050"/>
                  <a:pt x="273050" y="4121150"/>
                </a:cubicBezTo>
                <a:cubicBezTo>
                  <a:pt x="328083" y="4159250"/>
                  <a:pt x="402166" y="4199467"/>
                  <a:pt x="495300" y="4241800"/>
                </a:cubicBezTo>
                <a:cubicBezTo>
                  <a:pt x="622300" y="4351867"/>
                  <a:pt x="776816" y="4411134"/>
                  <a:pt x="958850" y="4419600"/>
                </a:cubicBezTo>
                <a:cubicBezTo>
                  <a:pt x="1140883" y="4428067"/>
                  <a:pt x="1308100" y="4398434"/>
                  <a:pt x="1460500" y="4330700"/>
                </a:cubicBezTo>
                <a:cubicBezTo>
                  <a:pt x="1612900" y="4262967"/>
                  <a:pt x="1697566" y="4178300"/>
                  <a:pt x="1714500" y="4076700"/>
                </a:cubicBezTo>
                <a:cubicBezTo>
                  <a:pt x="1714500" y="4042834"/>
                  <a:pt x="1701800" y="3983567"/>
                  <a:pt x="1676400" y="3898900"/>
                </a:cubicBezTo>
                <a:cubicBezTo>
                  <a:pt x="1651000" y="3814234"/>
                  <a:pt x="1621366" y="3725334"/>
                  <a:pt x="1587500" y="3632200"/>
                </a:cubicBezTo>
                <a:cubicBezTo>
                  <a:pt x="1358900" y="3310467"/>
                  <a:pt x="1191683" y="2990850"/>
                  <a:pt x="1085850" y="2673350"/>
                </a:cubicBezTo>
                <a:cubicBezTo>
                  <a:pt x="980016" y="2355850"/>
                  <a:pt x="927100" y="2095500"/>
                  <a:pt x="927100" y="1892300"/>
                </a:cubicBezTo>
                <a:cubicBezTo>
                  <a:pt x="927100" y="1739900"/>
                  <a:pt x="973666" y="1576917"/>
                  <a:pt x="1066800" y="1403350"/>
                </a:cubicBezTo>
                <a:cubicBezTo>
                  <a:pt x="1159933" y="1229784"/>
                  <a:pt x="1286933" y="1083734"/>
                  <a:pt x="1447800" y="965200"/>
                </a:cubicBezTo>
                <a:cubicBezTo>
                  <a:pt x="1600200" y="804334"/>
                  <a:pt x="1769533" y="660400"/>
                  <a:pt x="1955800" y="533400"/>
                </a:cubicBezTo>
                <a:cubicBezTo>
                  <a:pt x="2142066" y="406400"/>
                  <a:pt x="2330450" y="296334"/>
                  <a:pt x="2520950" y="203200"/>
                </a:cubicBezTo>
                <a:cubicBezTo>
                  <a:pt x="2711450" y="110067"/>
                  <a:pt x="2882900" y="42334"/>
                  <a:pt x="3035300" y="0"/>
                </a:cubicBezTo>
                <a:cubicBezTo>
                  <a:pt x="3128433" y="0"/>
                  <a:pt x="3251200" y="12700"/>
                  <a:pt x="3403600" y="38100"/>
                </a:cubicBezTo>
                <a:cubicBezTo>
                  <a:pt x="3556000" y="63500"/>
                  <a:pt x="3661833" y="93134"/>
                  <a:pt x="3721100" y="127000"/>
                </a:cubicBezTo>
                <a:cubicBezTo>
                  <a:pt x="3814233" y="160867"/>
                  <a:pt x="3903133" y="251884"/>
                  <a:pt x="3987800" y="400050"/>
                </a:cubicBezTo>
                <a:cubicBezTo>
                  <a:pt x="4072466" y="548217"/>
                  <a:pt x="4114800" y="694267"/>
                  <a:pt x="4114800" y="838200"/>
                </a:cubicBezTo>
                <a:cubicBezTo>
                  <a:pt x="4114800" y="897467"/>
                  <a:pt x="4097866" y="973667"/>
                  <a:pt x="4064000" y="1066800"/>
                </a:cubicBezTo>
                <a:cubicBezTo>
                  <a:pt x="4030133" y="1159934"/>
                  <a:pt x="3975100" y="1270000"/>
                  <a:pt x="3898900" y="1397000"/>
                </a:cubicBezTo>
                <a:cubicBezTo>
                  <a:pt x="3865033" y="1490134"/>
                  <a:pt x="3826933" y="1576917"/>
                  <a:pt x="3784600" y="1657350"/>
                </a:cubicBezTo>
                <a:cubicBezTo>
                  <a:pt x="3742266" y="1737784"/>
                  <a:pt x="3721100" y="1794934"/>
                  <a:pt x="3721100" y="1828800"/>
                </a:cubicBezTo>
                <a:cubicBezTo>
                  <a:pt x="3678766" y="1921934"/>
                  <a:pt x="3621616" y="1966384"/>
                  <a:pt x="3549650" y="1962150"/>
                </a:cubicBezTo>
                <a:cubicBezTo>
                  <a:pt x="3477683" y="1957917"/>
                  <a:pt x="3405716" y="1919817"/>
                  <a:pt x="3333750" y="1847850"/>
                </a:cubicBezTo>
                <a:cubicBezTo>
                  <a:pt x="3261783" y="1775884"/>
                  <a:pt x="3204633" y="1689100"/>
                  <a:pt x="3162300" y="1587500"/>
                </a:cubicBezTo>
                <a:cubicBezTo>
                  <a:pt x="3128433" y="1460500"/>
                  <a:pt x="3115733" y="1356784"/>
                  <a:pt x="3124200" y="1276350"/>
                </a:cubicBezTo>
                <a:cubicBezTo>
                  <a:pt x="3132666" y="1195917"/>
                  <a:pt x="3166533" y="1109134"/>
                  <a:pt x="3225800" y="1016000"/>
                </a:cubicBezTo>
                <a:cubicBezTo>
                  <a:pt x="3318933" y="922867"/>
                  <a:pt x="3365500" y="859367"/>
                  <a:pt x="3365500" y="825500"/>
                </a:cubicBezTo>
                <a:cubicBezTo>
                  <a:pt x="3365500" y="791634"/>
                  <a:pt x="3318933" y="774700"/>
                  <a:pt x="3225800" y="774700"/>
                </a:cubicBezTo>
                <a:cubicBezTo>
                  <a:pt x="3166533" y="774700"/>
                  <a:pt x="3058583" y="810684"/>
                  <a:pt x="2901950" y="882650"/>
                </a:cubicBezTo>
                <a:cubicBezTo>
                  <a:pt x="2745316" y="954617"/>
                  <a:pt x="2580216" y="1047750"/>
                  <a:pt x="2406650" y="1162050"/>
                </a:cubicBezTo>
                <a:cubicBezTo>
                  <a:pt x="2233083" y="1276350"/>
                  <a:pt x="2082800" y="1397000"/>
                  <a:pt x="1955800" y="1524000"/>
                </a:cubicBezTo>
                <a:cubicBezTo>
                  <a:pt x="1794933" y="1676400"/>
                  <a:pt x="1699683" y="1786467"/>
                  <a:pt x="1670050" y="1854200"/>
                </a:cubicBezTo>
                <a:cubicBezTo>
                  <a:pt x="1640416" y="1921934"/>
                  <a:pt x="1625600" y="2027767"/>
                  <a:pt x="1625600" y="2171700"/>
                </a:cubicBezTo>
                <a:cubicBezTo>
                  <a:pt x="1625600" y="2290234"/>
                  <a:pt x="1653116" y="2438400"/>
                  <a:pt x="1708150" y="2616200"/>
                </a:cubicBezTo>
                <a:cubicBezTo>
                  <a:pt x="1763183" y="2794000"/>
                  <a:pt x="1820333" y="2912534"/>
                  <a:pt x="1879600" y="2971800"/>
                </a:cubicBezTo>
                <a:cubicBezTo>
                  <a:pt x="1879600" y="2971800"/>
                  <a:pt x="1909233" y="3028950"/>
                  <a:pt x="1968500" y="3143250"/>
                </a:cubicBezTo>
                <a:cubicBezTo>
                  <a:pt x="2027766" y="3257550"/>
                  <a:pt x="2099733" y="3378200"/>
                  <a:pt x="2184400" y="3505200"/>
                </a:cubicBezTo>
                <a:cubicBezTo>
                  <a:pt x="2429933" y="4047067"/>
                  <a:pt x="2493433" y="4436534"/>
                  <a:pt x="2374900" y="4673600"/>
                </a:cubicBezTo>
                <a:cubicBezTo>
                  <a:pt x="2256366" y="4910667"/>
                  <a:pt x="1947333" y="5046134"/>
                  <a:pt x="1447800" y="5080000"/>
                </a:cubicBezTo>
                <a:close/>
                <a:moveTo>
                  <a:pt x="-914400" y="5194300"/>
                </a:moveTo>
              </a:path>
            </a:pathLst>
          </a:custGeom>
          <a:solidFill>
            <a:srgbClr val="FFFFFF">
              <a:alpha val="100000"/>
            </a:srgbClr>
          </a:solidFill>
          <a:ln w="41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94" name="Freeform 4894"/>
          <p:cNvSpPr/>
          <p:nvPr/>
        </p:nvSpPr>
        <p:spPr>
          <a:xfrm rot="0" flipH="0" flipV="0">
            <a:off x="9329585" y="7290708"/>
            <a:ext cx="122726" cy="253904"/>
          </a:xfrm>
          <a:custGeom>
            <a:pathLst>
              <a:path w="3718984" h="7694083">
                <a:moveTo>
                  <a:pt x="645584" y="7677150"/>
                </a:moveTo>
                <a:cubicBezTo>
                  <a:pt x="637117" y="7694083"/>
                  <a:pt x="601134" y="7677150"/>
                  <a:pt x="537634" y="7626350"/>
                </a:cubicBezTo>
                <a:cubicBezTo>
                  <a:pt x="474134" y="7575550"/>
                  <a:pt x="412750" y="7514166"/>
                  <a:pt x="353484" y="7442200"/>
                </a:cubicBezTo>
                <a:cubicBezTo>
                  <a:pt x="294217" y="7370233"/>
                  <a:pt x="268817" y="7308850"/>
                  <a:pt x="277284" y="7258050"/>
                </a:cubicBezTo>
                <a:cubicBezTo>
                  <a:pt x="243417" y="7139516"/>
                  <a:pt x="249767" y="6993466"/>
                  <a:pt x="296334" y="6819900"/>
                </a:cubicBezTo>
                <a:cubicBezTo>
                  <a:pt x="342900" y="6646333"/>
                  <a:pt x="446617" y="6390216"/>
                  <a:pt x="607484" y="6051550"/>
                </a:cubicBezTo>
                <a:cubicBezTo>
                  <a:pt x="692150" y="5916083"/>
                  <a:pt x="770467" y="5755216"/>
                  <a:pt x="842434" y="5568950"/>
                </a:cubicBezTo>
                <a:cubicBezTo>
                  <a:pt x="914400" y="5382683"/>
                  <a:pt x="996950" y="5196416"/>
                  <a:pt x="1090084" y="5010150"/>
                </a:cubicBezTo>
                <a:cubicBezTo>
                  <a:pt x="1132417" y="4933950"/>
                  <a:pt x="1225550" y="4768850"/>
                  <a:pt x="1369484" y="4514850"/>
                </a:cubicBezTo>
                <a:cubicBezTo>
                  <a:pt x="1513417" y="4260850"/>
                  <a:pt x="1667934" y="3972984"/>
                  <a:pt x="1833034" y="3651250"/>
                </a:cubicBezTo>
                <a:cubicBezTo>
                  <a:pt x="1998134" y="3329517"/>
                  <a:pt x="2135717" y="3024717"/>
                  <a:pt x="2245784" y="2736850"/>
                </a:cubicBezTo>
                <a:cubicBezTo>
                  <a:pt x="2025650" y="2965450"/>
                  <a:pt x="1822450" y="3196167"/>
                  <a:pt x="1636184" y="3429000"/>
                </a:cubicBezTo>
                <a:cubicBezTo>
                  <a:pt x="1449917" y="3661834"/>
                  <a:pt x="1278467" y="3850217"/>
                  <a:pt x="1121834" y="3994150"/>
                </a:cubicBezTo>
                <a:cubicBezTo>
                  <a:pt x="965200" y="4138084"/>
                  <a:pt x="819150" y="4205817"/>
                  <a:pt x="683684" y="4197350"/>
                </a:cubicBezTo>
                <a:cubicBezTo>
                  <a:pt x="573617" y="4171950"/>
                  <a:pt x="457200" y="4131734"/>
                  <a:pt x="334434" y="4076700"/>
                </a:cubicBezTo>
                <a:cubicBezTo>
                  <a:pt x="211667" y="4021667"/>
                  <a:pt x="129117" y="3922184"/>
                  <a:pt x="86784" y="3778250"/>
                </a:cubicBezTo>
                <a:cubicBezTo>
                  <a:pt x="52917" y="3591984"/>
                  <a:pt x="42334" y="3354917"/>
                  <a:pt x="55034" y="3067050"/>
                </a:cubicBezTo>
                <a:cubicBezTo>
                  <a:pt x="67734" y="2779184"/>
                  <a:pt x="120650" y="2343150"/>
                  <a:pt x="213784" y="1758950"/>
                </a:cubicBezTo>
                <a:cubicBezTo>
                  <a:pt x="281517" y="1471084"/>
                  <a:pt x="321734" y="1248834"/>
                  <a:pt x="334434" y="1092200"/>
                </a:cubicBezTo>
                <a:cubicBezTo>
                  <a:pt x="347134" y="935567"/>
                  <a:pt x="340784" y="819150"/>
                  <a:pt x="315384" y="742950"/>
                </a:cubicBezTo>
                <a:cubicBezTo>
                  <a:pt x="289984" y="666750"/>
                  <a:pt x="243417" y="599017"/>
                  <a:pt x="175684" y="539750"/>
                </a:cubicBezTo>
                <a:cubicBezTo>
                  <a:pt x="65617" y="438150"/>
                  <a:pt x="8467" y="347134"/>
                  <a:pt x="4234" y="266700"/>
                </a:cubicBezTo>
                <a:cubicBezTo>
                  <a:pt x="0" y="186267"/>
                  <a:pt x="57150" y="116417"/>
                  <a:pt x="175684" y="57150"/>
                </a:cubicBezTo>
                <a:cubicBezTo>
                  <a:pt x="353484" y="14817"/>
                  <a:pt x="480484" y="0"/>
                  <a:pt x="556684" y="12700"/>
                </a:cubicBezTo>
                <a:cubicBezTo>
                  <a:pt x="632884" y="25400"/>
                  <a:pt x="726017" y="95250"/>
                  <a:pt x="836084" y="222250"/>
                </a:cubicBezTo>
                <a:cubicBezTo>
                  <a:pt x="903817" y="332317"/>
                  <a:pt x="965200" y="436034"/>
                  <a:pt x="1020234" y="533400"/>
                </a:cubicBezTo>
                <a:cubicBezTo>
                  <a:pt x="1075267" y="630767"/>
                  <a:pt x="1102784" y="797984"/>
                  <a:pt x="1102784" y="1035050"/>
                </a:cubicBezTo>
                <a:cubicBezTo>
                  <a:pt x="1102784" y="1136650"/>
                  <a:pt x="1087967" y="1272117"/>
                  <a:pt x="1058334" y="1441450"/>
                </a:cubicBezTo>
                <a:cubicBezTo>
                  <a:pt x="1028700" y="1610784"/>
                  <a:pt x="1003300" y="1769534"/>
                  <a:pt x="982134" y="1917700"/>
                </a:cubicBezTo>
                <a:cubicBezTo>
                  <a:pt x="960967" y="2065867"/>
                  <a:pt x="946150" y="2169584"/>
                  <a:pt x="937684" y="2228850"/>
                </a:cubicBezTo>
                <a:cubicBezTo>
                  <a:pt x="853017" y="2542117"/>
                  <a:pt x="800100" y="2813050"/>
                  <a:pt x="778934" y="3041650"/>
                </a:cubicBezTo>
                <a:cubicBezTo>
                  <a:pt x="757767" y="3270250"/>
                  <a:pt x="768350" y="3384550"/>
                  <a:pt x="810684" y="3384550"/>
                </a:cubicBezTo>
                <a:cubicBezTo>
                  <a:pt x="980017" y="3249084"/>
                  <a:pt x="1143000" y="3094567"/>
                  <a:pt x="1299634" y="2921000"/>
                </a:cubicBezTo>
                <a:cubicBezTo>
                  <a:pt x="1456267" y="2747434"/>
                  <a:pt x="1621367" y="2548467"/>
                  <a:pt x="1794934" y="2324100"/>
                </a:cubicBezTo>
                <a:cubicBezTo>
                  <a:pt x="1968500" y="2099734"/>
                  <a:pt x="2161117" y="1843617"/>
                  <a:pt x="2372784" y="1555750"/>
                </a:cubicBezTo>
                <a:cubicBezTo>
                  <a:pt x="2448984" y="1411817"/>
                  <a:pt x="2525184" y="1272117"/>
                  <a:pt x="2601384" y="1136650"/>
                </a:cubicBezTo>
                <a:cubicBezTo>
                  <a:pt x="2677584" y="1001184"/>
                  <a:pt x="2741084" y="861484"/>
                  <a:pt x="2791884" y="717550"/>
                </a:cubicBezTo>
                <a:cubicBezTo>
                  <a:pt x="2842684" y="607484"/>
                  <a:pt x="2893484" y="518584"/>
                  <a:pt x="2944284" y="450850"/>
                </a:cubicBezTo>
                <a:cubicBezTo>
                  <a:pt x="2995084" y="383117"/>
                  <a:pt x="3037417" y="345017"/>
                  <a:pt x="3071284" y="336550"/>
                </a:cubicBezTo>
                <a:cubicBezTo>
                  <a:pt x="3113617" y="319617"/>
                  <a:pt x="3166534" y="323850"/>
                  <a:pt x="3230034" y="349250"/>
                </a:cubicBezTo>
                <a:cubicBezTo>
                  <a:pt x="3293534" y="374650"/>
                  <a:pt x="3352800" y="402167"/>
                  <a:pt x="3407834" y="431800"/>
                </a:cubicBezTo>
                <a:cubicBezTo>
                  <a:pt x="3462867" y="461434"/>
                  <a:pt x="3490384" y="484717"/>
                  <a:pt x="3490384" y="501650"/>
                </a:cubicBezTo>
                <a:cubicBezTo>
                  <a:pt x="3498850" y="510117"/>
                  <a:pt x="3520017" y="518584"/>
                  <a:pt x="3553884" y="527050"/>
                </a:cubicBezTo>
                <a:cubicBezTo>
                  <a:pt x="3587750" y="535517"/>
                  <a:pt x="3623734" y="541867"/>
                  <a:pt x="3661834" y="546100"/>
                </a:cubicBezTo>
                <a:cubicBezTo>
                  <a:pt x="3699934" y="550334"/>
                  <a:pt x="3718984" y="565150"/>
                  <a:pt x="3718984" y="590550"/>
                </a:cubicBezTo>
                <a:cubicBezTo>
                  <a:pt x="3718984" y="607484"/>
                  <a:pt x="3699934" y="662517"/>
                  <a:pt x="3661834" y="755650"/>
                </a:cubicBezTo>
                <a:cubicBezTo>
                  <a:pt x="3623734" y="848784"/>
                  <a:pt x="3581400" y="952500"/>
                  <a:pt x="3534834" y="1066800"/>
                </a:cubicBezTo>
                <a:cubicBezTo>
                  <a:pt x="3488267" y="1181100"/>
                  <a:pt x="3448050" y="1282700"/>
                  <a:pt x="3414184" y="1371600"/>
                </a:cubicBezTo>
                <a:cubicBezTo>
                  <a:pt x="3380317" y="1460500"/>
                  <a:pt x="3367617" y="1513417"/>
                  <a:pt x="3376084" y="1530350"/>
                </a:cubicBezTo>
                <a:cubicBezTo>
                  <a:pt x="3393017" y="1547284"/>
                  <a:pt x="3380317" y="1608667"/>
                  <a:pt x="3337984" y="1714500"/>
                </a:cubicBezTo>
                <a:cubicBezTo>
                  <a:pt x="3295650" y="1820334"/>
                  <a:pt x="3246967" y="1936750"/>
                  <a:pt x="3191934" y="2063750"/>
                </a:cubicBezTo>
                <a:cubicBezTo>
                  <a:pt x="3136900" y="2190750"/>
                  <a:pt x="3088217" y="2305050"/>
                  <a:pt x="3045884" y="2406650"/>
                </a:cubicBezTo>
                <a:cubicBezTo>
                  <a:pt x="2961217" y="2686050"/>
                  <a:pt x="2863850" y="2963334"/>
                  <a:pt x="2753784" y="3238500"/>
                </a:cubicBezTo>
                <a:cubicBezTo>
                  <a:pt x="2643717" y="3513667"/>
                  <a:pt x="2512484" y="3786717"/>
                  <a:pt x="2360084" y="4057650"/>
                </a:cubicBezTo>
                <a:cubicBezTo>
                  <a:pt x="2309284" y="4159250"/>
                  <a:pt x="2235200" y="4315884"/>
                  <a:pt x="2137834" y="4527550"/>
                </a:cubicBezTo>
                <a:cubicBezTo>
                  <a:pt x="2040467" y="4739217"/>
                  <a:pt x="1947334" y="4948766"/>
                  <a:pt x="1858434" y="5156200"/>
                </a:cubicBezTo>
                <a:cubicBezTo>
                  <a:pt x="1769534" y="5363633"/>
                  <a:pt x="1699684" y="5522383"/>
                  <a:pt x="1648884" y="5632450"/>
                </a:cubicBezTo>
                <a:cubicBezTo>
                  <a:pt x="1615017" y="5700183"/>
                  <a:pt x="1566334" y="5808133"/>
                  <a:pt x="1502834" y="5956300"/>
                </a:cubicBezTo>
                <a:cubicBezTo>
                  <a:pt x="1439334" y="6104466"/>
                  <a:pt x="1371600" y="6267450"/>
                  <a:pt x="1299634" y="6445250"/>
                </a:cubicBezTo>
                <a:cubicBezTo>
                  <a:pt x="1227667" y="6623050"/>
                  <a:pt x="1157817" y="6790266"/>
                  <a:pt x="1090084" y="6946900"/>
                </a:cubicBezTo>
                <a:cubicBezTo>
                  <a:pt x="1022350" y="7103533"/>
                  <a:pt x="971550" y="7224183"/>
                  <a:pt x="937684" y="7308850"/>
                </a:cubicBezTo>
                <a:cubicBezTo>
                  <a:pt x="920750" y="7469716"/>
                  <a:pt x="882650" y="7588250"/>
                  <a:pt x="823384" y="7664450"/>
                </a:cubicBezTo>
                <a:cubicBezTo>
                  <a:pt x="789517" y="7664450"/>
                  <a:pt x="751417" y="7666566"/>
                  <a:pt x="709084" y="7670800"/>
                </a:cubicBezTo>
                <a:cubicBezTo>
                  <a:pt x="666750" y="7675033"/>
                  <a:pt x="645584" y="7677150"/>
                  <a:pt x="645584" y="7677150"/>
                </a:cubicBezTo>
                <a:close/>
                <a:moveTo>
                  <a:pt x="-4434416" y="4756150"/>
                </a:moveTo>
              </a:path>
            </a:pathLst>
          </a:custGeom>
          <a:solidFill>
            <a:srgbClr val="FFFFFF">
              <a:alpha val="100000"/>
            </a:srgbClr>
          </a:solidFill>
          <a:ln w="41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95" name="Freeform 4895"/>
          <p:cNvSpPr/>
          <p:nvPr/>
        </p:nvSpPr>
        <p:spPr>
          <a:xfrm rot="0" flipH="0" flipV="0">
            <a:off x="9460553" y="7288683"/>
            <a:ext cx="226453" cy="144170"/>
          </a:xfrm>
          <a:custGeom>
            <a:pathLst>
              <a:path w="6862234" h="4368800">
                <a:moveTo>
                  <a:pt x="5846234" y="4284133"/>
                </a:moveTo>
                <a:cubicBezTo>
                  <a:pt x="5803900" y="4267200"/>
                  <a:pt x="5740400" y="4224867"/>
                  <a:pt x="5655734" y="4157133"/>
                </a:cubicBezTo>
                <a:cubicBezTo>
                  <a:pt x="5571067" y="4089400"/>
                  <a:pt x="5499100" y="3972983"/>
                  <a:pt x="5439834" y="3807883"/>
                </a:cubicBezTo>
                <a:cubicBezTo>
                  <a:pt x="5380567" y="3642783"/>
                  <a:pt x="5350934" y="3412067"/>
                  <a:pt x="5350934" y="3115733"/>
                </a:cubicBezTo>
                <a:cubicBezTo>
                  <a:pt x="5359400" y="2861733"/>
                  <a:pt x="5365750" y="2662767"/>
                  <a:pt x="5369984" y="2518833"/>
                </a:cubicBezTo>
                <a:cubicBezTo>
                  <a:pt x="5374217" y="2374900"/>
                  <a:pt x="5342467" y="2302933"/>
                  <a:pt x="5274734" y="2302933"/>
                </a:cubicBezTo>
                <a:cubicBezTo>
                  <a:pt x="5207000" y="2302933"/>
                  <a:pt x="5077884" y="2368550"/>
                  <a:pt x="4887384" y="2499783"/>
                </a:cubicBezTo>
                <a:cubicBezTo>
                  <a:pt x="4696884" y="2631017"/>
                  <a:pt x="4478867" y="2806700"/>
                  <a:pt x="4233334" y="3026833"/>
                </a:cubicBezTo>
                <a:cubicBezTo>
                  <a:pt x="3987800" y="3246967"/>
                  <a:pt x="3738034" y="3492500"/>
                  <a:pt x="3484034" y="3763433"/>
                </a:cubicBezTo>
                <a:cubicBezTo>
                  <a:pt x="3399367" y="3856567"/>
                  <a:pt x="3316817" y="3943350"/>
                  <a:pt x="3236384" y="4023783"/>
                </a:cubicBezTo>
                <a:cubicBezTo>
                  <a:pt x="3155950" y="4104217"/>
                  <a:pt x="3077634" y="4155017"/>
                  <a:pt x="3001434" y="4176183"/>
                </a:cubicBezTo>
                <a:cubicBezTo>
                  <a:pt x="2925234" y="4197350"/>
                  <a:pt x="2836334" y="4169833"/>
                  <a:pt x="2734734" y="4093633"/>
                </a:cubicBezTo>
                <a:lnTo>
                  <a:pt x="2595034" y="3979333"/>
                </a:lnTo>
                <a:cubicBezTo>
                  <a:pt x="2552700" y="3937000"/>
                  <a:pt x="2527300" y="3892550"/>
                  <a:pt x="2518834" y="3845983"/>
                </a:cubicBezTo>
                <a:cubicBezTo>
                  <a:pt x="2510367" y="3799417"/>
                  <a:pt x="2514600" y="3746500"/>
                  <a:pt x="2531534" y="3687233"/>
                </a:cubicBezTo>
                <a:lnTo>
                  <a:pt x="2823634" y="2849033"/>
                </a:lnTo>
                <a:cubicBezTo>
                  <a:pt x="2959100" y="2544233"/>
                  <a:pt x="3052234" y="2321983"/>
                  <a:pt x="3103034" y="2182283"/>
                </a:cubicBezTo>
                <a:cubicBezTo>
                  <a:pt x="3153834" y="2042583"/>
                  <a:pt x="3179234" y="1953683"/>
                  <a:pt x="3179234" y="1915583"/>
                </a:cubicBezTo>
                <a:cubicBezTo>
                  <a:pt x="3179234" y="1877483"/>
                  <a:pt x="3166534" y="1862667"/>
                  <a:pt x="3141134" y="1871133"/>
                </a:cubicBezTo>
                <a:cubicBezTo>
                  <a:pt x="3073400" y="1879600"/>
                  <a:pt x="2971800" y="1919817"/>
                  <a:pt x="2836334" y="1991783"/>
                </a:cubicBezTo>
                <a:cubicBezTo>
                  <a:pt x="2700867" y="2063750"/>
                  <a:pt x="2611967" y="2133600"/>
                  <a:pt x="2569634" y="2201333"/>
                </a:cubicBezTo>
                <a:cubicBezTo>
                  <a:pt x="2535767" y="2201333"/>
                  <a:pt x="2484967" y="2239433"/>
                  <a:pt x="2417234" y="2315633"/>
                </a:cubicBezTo>
                <a:cubicBezTo>
                  <a:pt x="2349500" y="2391833"/>
                  <a:pt x="2264834" y="2463800"/>
                  <a:pt x="2163234" y="2531533"/>
                </a:cubicBezTo>
                <a:cubicBezTo>
                  <a:pt x="2103967" y="2633133"/>
                  <a:pt x="1987550" y="2764367"/>
                  <a:pt x="1813984" y="2925233"/>
                </a:cubicBezTo>
                <a:cubicBezTo>
                  <a:pt x="1640417" y="3086100"/>
                  <a:pt x="1468967" y="3251200"/>
                  <a:pt x="1299634" y="3420533"/>
                </a:cubicBezTo>
                <a:cubicBezTo>
                  <a:pt x="1189567" y="3513667"/>
                  <a:pt x="1081617" y="3627967"/>
                  <a:pt x="975784" y="3763433"/>
                </a:cubicBezTo>
                <a:cubicBezTo>
                  <a:pt x="869950" y="3898900"/>
                  <a:pt x="781050" y="4017433"/>
                  <a:pt x="709084" y="4119033"/>
                </a:cubicBezTo>
                <a:cubicBezTo>
                  <a:pt x="637117" y="4220633"/>
                  <a:pt x="588434" y="4271433"/>
                  <a:pt x="563034" y="4271433"/>
                </a:cubicBezTo>
                <a:cubicBezTo>
                  <a:pt x="452967" y="4271433"/>
                  <a:pt x="353484" y="4241800"/>
                  <a:pt x="264584" y="4182533"/>
                </a:cubicBezTo>
                <a:cubicBezTo>
                  <a:pt x="175684" y="4123267"/>
                  <a:pt x="110067" y="4025900"/>
                  <a:pt x="67734" y="3890433"/>
                </a:cubicBezTo>
                <a:cubicBezTo>
                  <a:pt x="0" y="3746500"/>
                  <a:pt x="0" y="3545417"/>
                  <a:pt x="67734" y="3287183"/>
                </a:cubicBezTo>
                <a:cubicBezTo>
                  <a:pt x="135467" y="3028950"/>
                  <a:pt x="211667" y="2692400"/>
                  <a:pt x="296334" y="2277533"/>
                </a:cubicBezTo>
                <a:cubicBezTo>
                  <a:pt x="330200" y="2150533"/>
                  <a:pt x="351367" y="2057400"/>
                  <a:pt x="359834" y="1998133"/>
                </a:cubicBezTo>
                <a:cubicBezTo>
                  <a:pt x="368300" y="1938867"/>
                  <a:pt x="383117" y="1877483"/>
                  <a:pt x="404284" y="1813983"/>
                </a:cubicBezTo>
                <a:cubicBezTo>
                  <a:pt x="425450" y="1750483"/>
                  <a:pt x="463550" y="1651000"/>
                  <a:pt x="518584" y="1515533"/>
                </a:cubicBezTo>
                <a:cubicBezTo>
                  <a:pt x="573617" y="1380067"/>
                  <a:pt x="660400" y="1176867"/>
                  <a:pt x="778934" y="905933"/>
                </a:cubicBezTo>
                <a:cubicBezTo>
                  <a:pt x="838200" y="745067"/>
                  <a:pt x="874184" y="624417"/>
                  <a:pt x="886884" y="543983"/>
                </a:cubicBezTo>
                <a:cubicBezTo>
                  <a:pt x="899584" y="463550"/>
                  <a:pt x="905934" y="406400"/>
                  <a:pt x="905934" y="372533"/>
                </a:cubicBezTo>
                <a:cubicBezTo>
                  <a:pt x="905934" y="287867"/>
                  <a:pt x="929217" y="215900"/>
                  <a:pt x="975784" y="156633"/>
                </a:cubicBezTo>
                <a:cubicBezTo>
                  <a:pt x="1022350" y="97367"/>
                  <a:pt x="1079500" y="55033"/>
                  <a:pt x="1147234" y="29633"/>
                </a:cubicBezTo>
                <a:cubicBezTo>
                  <a:pt x="1214967" y="4233"/>
                  <a:pt x="1278467" y="0"/>
                  <a:pt x="1337734" y="16933"/>
                </a:cubicBezTo>
                <a:cubicBezTo>
                  <a:pt x="1430867" y="33867"/>
                  <a:pt x="1513417" y="80433"/>
                  <a:pt x="1585384" y="156633"/>
                </a:cubicBezTo>
                <a:cubicBezTo>
                  <a:pt x="1657350" y="232833"/>
                  <a:pt x="1697567" y="338667"/>
                  <a:pt x="1706034" y="474133"/>
                </a:cubicBezTo>
                <a:cubicBezTo>
                  <a:pt x="1714500" y="575733"/>
                  <a:pt x="1706034" y="666750"/>
                  <a:pt x="1680634" y="747183"/>
                </a:cubicBezTo>
                <a:cubicBezTo>
                  <a:pt x="1655234" y="827617"/>
                  <a:pt x="1629834" y="901700"/>
                  <a:pt x="1604434" y="969433"/>
                </a:cubicBezTo>
                <a:lnTo>
                  <a:pt x="1464734" y="1312333"/>
                </a:lnTo>
                <a:cubicBezTo>
                  <a:pt x="1422400" y="1405467"/>
                  <a:pt x="1367367" y="1540933"/>
                  <a:pt x="1299634" y="1718733"/>
                </a:cubicBezTo>
                <a:cubicBezTo>
                  <a:pt x="1231900" y="1896533"/>
                  <a:pt x="1172634" y="2059517"/>
                  <a:pt x="1121834" y="2207683"/>
                </a:cubicBezTo>
                <a:cubicBezTo>
                  <a:pt x="1071034" y="2355850"/>
                  <a:pt x="1045634" y="2442633"/>
                  <a:pt x="1045634" y="2468033"/>
                </a:cubicBezTo>
                <a:cubicBezTo>
                  <a:pt x="1054100" y="2493433"/>
                  <a:pt x="1083734" y="2487083"/>
                  <a:pt x="1134534" y="2448983"/>
                </a:cubicBezTo>
                <a:cubicBezTo>
                  <a:pt x="1185334" y="2410883"/>
                  <a:pt x="1250950" y="2355850"/>
                  <a:pt x="1331384" y="2283883"/>
                </a:cubicBezTo>
                <a:cubicBezTo>
                  <a:pt x="1411817" y="2211917"/>
                  <a:pt x="1494367" y="2142067"/>
                  <a:pt x="1579034" y="2074333"/>
                </a:cubicBezTo>
                <a:cubicBezTo>
                  <a:pt x="1756834" y="1905000"/>
                  <a:pt x="1957917" y="1742017"/>
                  <a:pt x="2182284" y="1585383"/>
                </a:cubicBezTo>
                <a:cubicBezTo>
                  <a:pt x="2406650" y="1428750"/>
                  <a:pt x="2620434" y="1295400"/>
                  <a:pt x="2823634" y="1185333"/>
                </a:cubicBezTo>
                <a:cubicBezTo>
                  <a:pt x="3026834" y="1075267"/>
                  <a:pt x="3183467" y="1003300"/>
                  <a:pt x="3293534" y="969433"/>
                </a:cubicBezTo>
                <a:cubicBezTo>
                  <a:pt x="3437467" y="969433"/>
                  <a:pt x="3536950" y="994833"/>
                  <a:pt x="3591984" y="1045633"/>
                </a:cubicBezTo>
                <a:cubicBezTo>
                  <a:pt x="3647017" y="1096433"/>
                  <a:pt x="3742267" y="1189567"/>
                  <a:pt x="3877734" y="1325033"/>
                </a:cubicBezTo>
                <a:cubicBezTo>
                  <a:pt x="3937000" y="1384300"/>
                  <a:pt x="3970867" y="1460500"/>
                  <a:pt x="3979334" y="1553633"/>
                </a:cubicBezTo>
                <a:cubicBezTo>
                  <a:pt x="3987800" y="1646767"/>
                  <a:pt x="3983567" y="1735667"/>
                  <a:pt x="3966634" y="1820333"/>
                </a:cubicBezTo>
                <a:cubicBezTo>
                  <a:pt x="3958167" y="1854200"/>
                  <a:pt x="3932767" y="1936750"/>
                  <a:pt x="3890434" y="2067983"/>
                </a:cubicBezTo>
                <a:cubicBezTo>
                  <a:pt x="3848100" y="2199217"/>
                  <a:pt x="3807884" y="2324100"/>
                  <a:pt x="3769784" y="2442633"/>
                </a:cubicBezTo>
                <a:cubicBezTo>
                  <a:pt x="3731684" y="2561167"/>
                  <a:pt x="3712634" y="2620433"/>
                  <a:pt x="3712634" y="2620433"/>
                </a:cubicBezTo>
                <a:cubicBezTo>
                  <a:pt x="3712634" y="2620433"/>
                  <a:pt x="3761317" y="2578100"/>
                  <a:pt x="3858684" y="2493433"/>
                </a:cubicBezTo>
                <a:cubicBezTo>
                  <a:pt x="3956050" y="2408767"/>
                  <a:pt x="4064000" y="2317750"/>
                  <a:pt x="4182534" y="2220383"/>
                </a:cubicBezTo>
                <a:cubicBezTo>
                  <a:pt x="4301067" y="2123017"/>
                  <a:pt x="4389967" y="2048933"/>
                  <a:pt x="4449234" y="1998133"/>
                </a:cubicBezTo>
                <a:cubicBezTo>
                  <a:pt x="4779434" y="1744133"/>
                  <a:pt x="5067300" y="1583267"/>
                  <a:pt x="5312834" y="1515533"/>
                </a:cubicBezTo>
                <a:cubicBezTo>
                  <a:pt x="5558367" y="1447800"/>
                  <a:pt x="5757334" y="1536700"/>
                  <a:pt x="5909734" y="1782233"/>
                </a:cubicBezTo>
                <a:cubicBezTo>
                  <a:pt x="6011334" y="1875367"/>
                  <a:pt x="6064250" y="1976967"/>
                  <a:pt x="6068484" y="2087033"/>
                </a:cubicBezTo>
                <a:cubicBezTo>
                  <a:pt x="6072717" y="2197100"/>
                  <a:pt x="6074834" y="2387600"/>
                  <a:pt x="6074834" y="2658533"/>
                </a:cubicBezTo>
                <a:cubicBezTo>
                  <a:pt x="6083300" y="2768600"/>
                  <a:pt x="6091767" y="2899833"/>
                  <a:pt x="6100234" y="3052233"/>
                </a:cubicBezTo>
                <a:cubicBezTo>
                  <a:pt x="6108700" y="3204633"/>
                  <a:pt x="6119284" y="3342217"/>
                  <a:pt x="6131984" y="3464983"/>
                </a:cubicBezTo>
                <a:cubicBezTo>
                  <a:pt x="6144684" y="3587750"/>
                  <a:pt x="6159500" y="3661833"/>
                  <a:pt x="6176434" y="3687233"/>
                </a:cubicBezTo>
                <a:cubicBezTo>
                  <a:pt x="6201834" y="3721100"/>
                  <a:pt x="6250517" y="3748617"/>
                  <a:pt x="6322484" y="3769783"/>
                </a:cubicBezTo>
                <a:cubicBezTo>
                  <a:pt x="6394450" y="3790950"/>
                  <a:pt x="6489700" y="3810000"/>
                  <a:pt x="6608234" y="3826933"/>
                </a:cubicBezTo>
                <a:cubicBezTo>
                  <a:pt x="6735234" y="3843867"/>
                  <a:pt x="6811434" y="3898900"/>
                  <a:pt x="6836834" y="3992033"/>
                </a:cubicBezTo>
                <a:cubicBezTo>
                  <a:pt x="6862234" y="4085167"/>
                  <a:pt x="6807200" y="4174067"/>
                  <a:pt x="6671734" y="4258733"/>
                </a:cubicBezTo>
                <a:cubicBezTo>
                  <a:pt x="6544734" y="4334933"/>
                  <a:pt x="6405034" y="4368800"/>
                  <a:pt x="6252634" y="4360333"/>
                </a:cubicBezTo>
                <a:cubicBezTo>
                  <a:pt x="6100234" y="4351867"/>
                  <a:pt x="5964767" y="4326467"/>
                  <a:pt x="5846234" y="4284133"/>
                </a:cubicBezTo>
                <a:close/>
                <a:moveTo>
                  <a:pt x="-618066" y="4817533"/>
                </a:moveTo>
              </a:path>
            </a:pathLst>
          </a:custGeom>
          <a:solidFill>
            <a:srgbClr val="FFFFFF">
              <a:alpha val="100000"/>
            </a:srgbClr>
          </a:solidFill>
          <a:ln w="41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96" name="Freeform 4896"/>
          <p:cNvSpPr/>
          <p:nvPr/>
        </p:nvSpPr>
        <p:spPr>
          <a:xfrm rot="0" flipH="0" flipV="0">
            <a:off x="9704609" y="7287425"/>
            <a:ext cx="231482" cy="149339"/>
          </a:xfrm>
          <a:custGeom>
            <a:pathLst>
              <a:path w="7014633" h="4525433">
                <a:moveTo>
                  <a:pt x="190500" y="4385733"/>
                </a:moveTo>
                <a:cubicBezTo>
                  <a:pt x="165100" y="4351867"/>
                  <a:pt x="141816" y="4309533"/>
                  <a:pt x="120650" y="4258733"/>
                </a:cubicBezTo>
                <a:cubicBezTo>
                  <a:pt x="99483" y="4207933"/>
                  <a:pt x="88900" y="4165600"/>
                  <a:pt x="88900" y="4131733"/>
                </a:cubicBezTo>
                <a:cubicBezTo>
                  <a:pt x="88900" y="4114800"/>
                  <a:pt x="86783" y="4093633"/>
                  <a:pt x="82550" y="4068233"/>
                </a:cubicBezTo>
                <a:cubicBezTo>
                  <a:pt x="78316" y="4042833"/>
                  <a:pt x="59266" y="4030133"/>
                  <a:pt x="25400" y="4030133"/>
                </a:cubicBezTo>
                <a:cubicBezTo>
                  <a:pt x="0" y="4004733"/>
                  <a:pt x="19050" y="3905250"/>
                  <a:pt x="82550" y="3731683"/>
                </a:cubicBezTo>
                <a:cubicBezTo>
                  <a:pt x="146050" y="3558117"/>
                  <a:pt x="230716" y="3357033"/>
                  <a:pt x="336550" y="3128433"/>
                </a:cubicBezTo>
                <a:cubicBezTo>
                  <a:pt x="442383" y="2899833"/>
                  <a:pt x="552450" y="2677583"/>
                  <a:pt x="666750" y="2461683"/>
                </a:cubicBezTo>
                <a:cubicBezTo>
                  <a:pt x="781050" y="2245783"/>
                  <a:pt x="876300" y="2074333"/>
                  <a:pt x="952500" y="1947333"/>
                </a:cubicBezTo>
                <a:cubicBezTo>
                  <a:pt x="994833" y="1921933"/>
                  <a:pt x="1022350" y="1885950"/>
                  <a:pt x="1035050" y="1839383"/>
                </a:cubicBezTo>
                <a:cubicBezTo>
                  <a:pt x="1047750" y="1792817"/>
                  <a:pt x="1045633" y="1769533"/>
                  <a:pt x="1028700" y="1769533"/>
                </a:cubicBezTo>
                <a:cubicBezTo>
                  <a:pt x="1028700" y="1769533"/>
                  <a:pt x="1051983" y="1729317"/>
                  <a:pt x="1098550" y="1648883"/>
                </a:cubicBezTo>
                <a:cubicBezTo>
                  <a:pt x="1145116" y="1568450"/>
                  <a:pt x="1181100" y="1515533"/>
                  <a:pt x="1206500" y="1490133"/>
                </a:cubicBezTo>
                <a:cubicBezTo>
                  <a:pt x="1274233" y="1371600"/>
                  <a:pt x="1325033" y="1250950"/>
                  <a:pt x="1358900" y="1128183"/>
                </a:cubicBezTo>
                <a:cubicBezTo>
                  <a:pt x="1392766" y="1005417"/>
                  <a:pt x="1401233" y="901700"/>
                  <a:pt x="1384300" y="817033"/>
                </a:cubicBezTo>
                <a:cubicBezTo>
                  <a:pt x="1350433" y="774700"/>
                  <a:pt x="1312333" y="762000"/>
                  <a:pt x="1270000" y="778933"/>
                </a:cubicBezTo>
                <a:cubicBezTo>
                  <a:pt x="1227666" y="795867"/>
                  <a:pt x="1206500" y="804333"/>
                  <a:pt x="1206500" y="804333"/>
                </a:cubicBezTo>
                <a:cubicBezTo>
                  <a:pt x="1172633" y="812800"/>
                  <a:pt x="1123950" y="827617"/>
                  <a:pt x="1060450" y="848783"/>
                </a:cubicBezTo>
                <a:cubicBezTo>
                  <a:pt x="996950" y="869950"/>
                  <a:pt x="939800" y="897467"/>
                  <a:pt x="889000" y="931333"/>
                </a:cubicBezTo>
                <a:cubicBezTo>
                  <a:pt x="694266" y="1066800"/>
                  <a:pt x="563033" y="1128183"/>
                  <a:pt x="495300" y="1115483"/>
                </a:cubicBezTo>
                <a:cubicBezTo>
                  <a:pt x="427566" y="1102783"/>
                  <a:pt x="351366" y="994833"/>
                  <a:pt x="266700" y="791633"/>
                </a:cubicBezTo>
                <a:cubicBezTo>
                  <a:pt x="232833" y="698500"/>
                  <a:pt x="220133" y="630767"/>
                  <a:pt x="228600" y="588433"/>
                </a:cubicBezTo>
                <a:cubicBezTo>
                  <a:pt x="237066" y="546100"/>
                  <a:pt x="270933" y="499533"/>
                  <a:pt x="330200" y="448733"/>
                </a:cubicBezTo>
                <a:cubicBezTo>
                  <a:pt x="397933" y="389467"/>
                  <a:pt x="461433" y="349250"/>
                  <a:pt x="520700" y="328083"/>
                </a:cubicBezTo>
                <a:cubicBezTo>
                  <a:pt x="579966" y="306917"/>
                  <a:pt x="626533" y="283633"/>
                  <a:pt x="660400" y="258233"/>
                </a:cubicBezTo>
                <a:cubicBezTo>
                  <a:pt x="753533" y="198967"/>
                  <a:pt x="831850" y="156633"/>
                  <a:pt x="895350" y="131233"/>
                </a:cubicBezTo>
                <a:cubicBezTo>
                  <a:pt x="958850" y="105833"/>
                  <a:pt x="1007533" y="88900"/>
                  <a:pt x="1041400" y="80433"/>
                </a:cubicBezTo>
                <a:cubicBezTo>
                  <a:pt x="1261533" y="12700"/>
                  <a:pt x="1447800" y="0"/>
                  <a:pt x="1600200" y="42333"/>
                </a:cubicBezTo>
                <a:cubicBezTo>
                  <a:pt x="1752600" y="84667"/>
                  <a:pt x="1866900" y="194733"/>
                  <a:pt x="1943100" y="372533"/>
                </a:cubicBezTo>
                <a:cubicBezTo>
                  <a:pt x="2061633" y="516467"/>
                  <a:pt x="2120900" y="679450"/>
                  <a:pt x="2120900" y="861483"/>
                </a:cubicBezTo>
                <a:cubicBezTo>
                  <a:pt x="2120900" y="1043517"/>
                  <a:pt x="2061633" y="1253067"/>
                  <a:pt x="1943100" y="1490133"/>
                </a:cubicBezTo>
                <a:lnTo>
                  <a:pt x="1816100" y="1680633"/>
                </a:lnTo>
                <a:cubicBezTo>
                  <a:pt x="1773766" y="1765300"/>
                  <a:pt x="1767416" y="1807633"/>
                  <a:pt x="1797050" y="1807633"/>
                </a:cubicBezTo>
                <a:cubicBezTo>
                  <a:pt x="1826683" y="1807633"/>
                  <a:pt x="1862666" y="1778000"/>
                  <a:pt x="1905000" y="1718733"/>
                </a:cubicBezTo>
                <a:cubicBezTo>
                  <a:pt x="1930400" y="1684867"/>
                  <a:pt x="1981200" y="1634067"/>
                  <a:pt x="2057400" y="1566333"/>
                </a:cubicBezTo>
                <a:cubicBezTo>
                  <a:pt x="2133600" y="1498600"/>
                  <a:pt x="2184400" y="1464733"/>
                  <a:pt x="2209800" y="1464733"/>
                </a:cubicBezTo>
                <a:cubicBezTo>
                  <a:pt x="2209800" y="1464733"/>
                  <a:pt x="2220383" y="1460500"/>
                  <a:pt x="2241550" y="1452033"/>
                </a:cubicBezTo>
                <a:cubicBezTo>
                  <a:pt x="2262716" y="1443567"/>
                  <a:pt x="2273300" y="1409700"/>
                  <a:pt x="2273300" y="1350433"/>
                </a:cubicBezTo>
                <a:cubicBezTo>
                  <a:pt x="2298700" y="1325033"/>
                  <a:pt x="2326216" y="1299633"/>
                  <a:pt x="2355850" y="1274233"/>
                </a:cubicBezTo>
                <a:cubicBezTo>
                  <a:pt x="2385483" y="1248833"/>
                  <a:pt x="2400300" y="1236133"/>
                  <a:pt x="2400300" y="1236133"/>
                </a:cubicBezTo>
                <a:cubicBezTo>
                  <a:pt x="2434166" y="1236133"/>
                  <a:pt x="2499783" y="1195917"/>
                  <a:pt x="2597150" y="1115483"/>
                </a:cubicBezTo>
                <a:cubicBezTo>
                  <a:pt x="2694516" y="1035050"/>
                  <a:pt x="2810933" y="939800"/>
                  <a:pt x="2946400" y="829733"/>
                </a:cubicBezTo>
                <a:cubicBezTo>
                  <a:pt x="3039533" y="762000"/>
                  <a:pt x="3124200" y="728133"/>
                  <a:pt x="3200400" y="728133"/>
                </a:cubicBezTo>
                <a:cubicBezTo>
                  <a:pt x="3395133" y="668867"/>
                  <a:pt x="3553883" y="732367"/>
                  <a:pt x="3676650" y="918633"/>
                </a:cubicBezTo>
                <a:cubicBezTo>
                  <a:pt x="3799416" y="1104900"/>
                  <a:pt x="3860800" y="1346200"/>
                  <a:pt x="3860800" y="1642533"/>
                </a:cubicBezTo>
                <a:lnTo>
                  <a:pt x="3594100" y="2328333"/>
                </a:lnTo>
                <a:lnTo>
                  <a:pt x="4051300" y="1769533"/>
                </a:lnTo>
                <a:cubicBezTo>
                  <a:pt x="4102100" y="1701800"/>
                  <a:pt x="4155016" y="1642533"/>
                  <a:pt x="4210050" y="1591733"/>
                </a:cubicBezTo>
                <a:cubicBezTo>
                  <a:pt x="4265083" y="1540933"/>
                  <a:pt x="4313766" y="1498600"/>
                  <a:pt x="4356100" y="1464733"/>
                </a:cubicBezTo>
                <a:cubicBezTo>
                  <a:pt x="4373033" y="1405467"/>
                  <a:pt x="4398433" y="1371600"/>
                  <a:pt x="4432300" y="1363133"/>
                </a:cubicBezTo>
                <a:cubicBezTo>
                  <a:pt x="4466166" y="1354667"/>
                  <a:pt x="4483100" y="1350433"/>
                  <a:pt x="4483100" y="1350433"/>
                </a:cubicBezTo>
                <a:cubicBezTo>
                  <a:pt x="4483100" y="1350433"/>
                  <a:pt x="4491566" y="1348317"/>
                  <a:pt x="4508500" y="1344083"/>
                </a:cubicBezTo>
                <a:cubicBezTo>
                  <a:pt x="4525433" y="1339850"/>
                  <a:pt x="4533900" y="1325033"/>
                  <a:pt x="4533900" y="1299633"/>
                </a:cubicBezTo>
                <a:cubicBezTo>
                  <a:pt x="4576233" y="1265767"/>
                  <a:pt x="4622800" y="1234017"/>
                  <a:pt x="4673600" y="1204383"/>
                </a:cubicBezTo>
                <a:cubicBezTo>
                  <a:pt x="4724400" y="1174750"/>
                  <a:pt x="4758266" y="1143000"/>
                  <a:pt x="4775200" y="1109133"/>
                </a:cubicBezTo>
                <a:cubicBezTo>
                  <a:pt x="4919133" y="1049867"/>
                  <a:pt x="5050366" y="1039283"/>
                  <a:pt x="5168900" y="1077383"/>
                </a:cubicBezTo>
                <a:cubicBezTo>
                  <a:pt x="5287433" y="1115483"/>
                  <a:pt x="5389033" y="1223433"/>
                  <a:pt x="5473700" y="1401233"/>
                </a:cubicBezTo>
                <a:cubicBezTo>
                  <a:pt x="5532966" y="1502833"/>
                  <a:pt x="5566833" y="1591733"/>
                  <a:pt x="5575300" y="1667933"/>
                </a:cubicBezTo>
                <a:cubicBezTo>
                  <a:pt x="5583766" y="1744133"/>
                  <a:pt x="5588000" y="1858433"/>
                  <a:pt x="5588000" y="2010833"/>
                </a:cubicBezTo>
                <a:cubicBezTo>
                  <a:pt x="5571066" y="2137833"/>
                  <a:pt x="5556250" y="2237317"/>
                  <a:pt x="5543550" y="2309283"/>
                </a:cubicBezTo>
                <a:cubicBezTo>
                  <a:pt x="5530850" y="2381250"/>
                  <a:pt x="5520266" y="2455333"/>
                  <a:pt x="5511800" y="2531533"/>
                </a:cubicBezTo>
                <a:cubicBezTo>
                  <a:pt x="5503333" y="2607733"/>
                  <a:pt x="5490633" y="2713567"/>
                  <a:pt x="5473700" y="2849033"/>
                </a:cubicBezTo>
                <a:cubicBezTo>
                  <a:pt x="5439833" y="2916767"/>
                  <a:pt x="5420783" y="2988733"/>
                  <a:pt x="5416550" y="3064933"/>
                </a:cubicBezTo>
                <a:cubicBezTo>
                  <a:pt x="5412316" y="3141133"/>
                  <a:pt x="5410200" y="3213100"/>
                  <a:pt x="5410200" y="3280833"/>
                </a:cubicBezTo>
                <a:cubicBezTo>
                  <a:pt x="5410200" y="3390900"/>
                  <a:pt x="5414433" y="3464983"/>
                  <a:pt x="5422900" y="3503083"/>
                </a:cubicBezTo>
                <a:cubicBezTo>
                  <a:pt x="5431366" y="3541183"/>
                  <a:pt x="5465233" y="3560233"/>
                  <a:pt x="5524500" y="3560233"/>
                </a:cubicBezTo>
                <a:cubicBezTo>
                  <a:pt x="5643033" y="3534833"/>
                  <a:pt x="5806016" y="3473450"/>
                  <a:pt x="6013450" y="3376083"/>
                </a:cubicBezTo>
                <a:cubicBezTo>
                  <a:pt x="6220883" y="3278717"/>
                  <a:pt x="6375400" y="3183467"/>
                  <a:pt x="6477000" y="3090333"/>
                </a:cubicBezTo>
                <a:cubicBezTo>
                  <a:pt x="6604000" y="2971800"/>
                  <a:pt x="6716183" y="2910417"/>
                  <a:pt x="6813550" y="2906183"/>
                </a:cubicBezTo>
                <a:cubicBezTo>
                  <a:pt x="6910916" y="2901950"/>
                  <a:pt x="6972300" y="2950633"/>
                  <a:pt x="6997700" y="3052233"/>
                </a:cubicBezTo>
                <a:cubicBezTo>
                  <a:pt x="7014633" y="3086100"/>
                  <a:pt x="6987116" y="3162300"/>
                  <a:pt x="6915150" y="3280833"/>
                </a:cubicBezTo>
                <a:cubicBezTo>
                  <a:pt x="6843183" y="3399367"/>
                  <a:pt x="6762750" y="3513667"/>
                  <a:pt x="6673850" y="3623733"/>
                </a:cubicBezTo>
                <a:cubicBezTo>
                  <a:pt x="6584950" y="3733800"/>
                  <a:pt x="6519333" y="3788833"/>
                  <a:pt x="6477000" y="3788833"/>
                </a:cubicBezTo>
                <a:cubicBezTo>
                  <a:pt x="6451600" y="3788833"/>
                  <a:pt x="6421966" y="3812117"/>
                  <a:pt x="6388100" y="3858683"/>
                </a:cubicBezTo>
                <a:cubicBezTo>
                  <a:pt x="6354233" y="3905250"/>
                  <a:pt x="6316133" y="3941233"/>
                  <a:pt x="6273800" y="3966633"/>
                </a:cubicBezTo>
                <a:cubicBezTo>
                  <a:pt x="6214533" y="4025900"/>
                  <a:pt x="6157383" y="4080933"/>
                  <a:pt x="6102350" y="4131733"/>
                </a:cubicBezTo>
                <a:cubicBezTo>
                  <a:pt x="6047316" y="4182533"/>
                  <a:pt x="5985933" y="4207933"/>
                  <a:pt x="5918200" y="4207933"/>
                </a:cubicBezTo>
                <a:cubicBezTo>
                  <a:pt x="5884333" y="4207933"/>
                  <a:pt x="5844116" y="4218517"/>
                  <a:pt x="5797550" y="4239683"/>
                </a:cubicBezTo>
                <a:cubicBezTo>
                  <a:pt x="5750983" y="4260850"/>
                  <a:pt x="5698066" y="4271433"/>
                  <a:pt x="5638800" y="4271433"/>
                </a:cubicBezTo>
                <a:cubicBezTo>
                  <a:pt x="5554133" y="4296833"/>
                  <a:pt x="5425016" y="4284133"/>
                  <a:pt x="5251450" y="4233333"/>
                </a:cubicBezTo>
                <a:cubicBezTo>
                  <a:pt x="5077883" y="4182533"/>
                  <a:pt x="4965700" y="4064000"/>
                  <a:pt x="4914900" y="3877733"/>
                </a:cubicBezTo>
                <a:cubicBezTo>
                  <a:pt x="4881033" y="3784600"/>
                  <a:pt x="4851400" y="3634317"/>
                  <a:pt x="4826000" y="3426883"/>
                </a:cubicBezTo>
                <a:cubicBezTo>
                  <a:pt x="4800600" y="3219450"/>
                  <a:pt x="4804833" y="3009900"/>
                  <a:pt x="4838700" y="2798233"/>
                </a:cubicBezTo>
                <a:cubicBezTo>
                  <a:pt x="4872566" y="2645833"/>
                  <a:pt x="4893733" y="2506133"/>
                  <a:pt x="4902200" y="2379133"/>
                </a:cubicBezTo>
                <a:cubicBezTo>
                  <a:pt x="4910666" y="2252133"/>
                  <a:pt x="4927600" y="2163233"/>
                  <a:pt x="4953000" y="2112433"/>
                </a:cubicBezTo>
                <a:cubicBezTo>
                  <a:pt x="4953000" y="2087033"/>
                  <a:pt x="4953000" y="2025650"/>
                  <a:pt x="4953000" y="1928283"/>
                </a:cubicBezTo>
                <a:cubicBezTo>
                  <a:pt x="4953000" y="1830917"/>
                  <a:pt x="4940300" y="1782233"/>
                  <a:pt x="4914900" y="1782233"/>
                </a:cubicBezTo>
                <a:cubicBezTo>
                  <a:pt x="4881033" y="1782233"/>
                  <a:pt x="4802716" y="1843617"/>
                  <a:pt x="4679950" y="1966383"/>
                </a:cubicBezTo>
                <a:cubicBezTo>
                  <a:pt x="4557183" y="2089150"/>
                  <a:pt x="4413250" y="2243667"/>
                  <a:pt x="4248150" y="2429933"/>
                </a:cubicBezTo>
                <a:cubicBezTo>
                  <a:pt x="4083050" y="2616200"/>
                  <a:pt x="3920066" y="2810933"/>
                  <a:pt x="3759200" y="3014133"/>
                </a:cubicBezTo>
                <a:cubicBezTo>
                  <a:pt x="3598333" y="3217333"/>
                  <a:pt x="3467100" y="3399367"/>
                  <a:pt x="3365500" y="3560233"/>
                </a:cubicBezTo>
                <a:cubicBezTo>
                  <a:pt x="3289300" y="3653367"/>
                  <a:pt x="3221566" y="3767667"/>
                  <a:pt x="3162300" y="3903133"/>
                </a:cubicBezTo>
                <a:cubicBezTo>
                  <a:pt x="3103033" y="4038600"/>
                  <a:pt x="3060700" y="4114800"/>
                  <a:pt x="3035300" y="4131733"/>
                </a:cubicBezTo>
                <a:cubicBezTo>
                  <a:pt x="2976033" y="4199467"/>
                  <a:pt x="2906183" y="4207933"/>
                  <a:pt x="2825750" y="4157133"/>
                </a:cubicBezTo>
                <a:cubicBezTo>
                  <a:pt x="2745316" y="4106333"/>
                  <a:pt x="2671233" y="4025900"/>
                  <a:pt x="2603500" y="3915833"/>
                </a:cubicBezTo>
                <a:cubicBezTo>
                  <a:pt x="2578100" y="3865033"/>
                  <a:pt x="2561166" y="3820583"/>
                  <a:pt x="2552700" y="3782483"/>
                </a:cubicBezTo>
                <a:cubicBezTo>
                  <a:pt x="2544233" y="3744383"/>
                  <a:pt x="2546350" y="3689350"/>
                  <a:pt x="2559050" y="3617383"/>
                </a:cubicBezTo>
                <a:cubicBezTo>
                  <a:pt x="2571750" y="3545417"/>
                  <a:pt x="2601383" y="3437467"/>
                  <a:pt x="2647950" y="3293533"/>
                </a:cubicBezTo>
                <a:cubicBezTo>
                  <a:pt x="2694516" y="3149600"/>
                  <a:pt x="2760133" y="2946400"/>
                  <a:pt x="2844800" y="2683933"/>
                </a:cubicBezTo>
                <a:cubicBezTo>
                  <a:pt x="2937933" y="2396067"/>
                  <a:pt x="3020483" y="2135717"/>
                  <a:pt x="3092450" y="1902883"/>
                </a:cubicBezTo>
                <a:cubicBezTo>
                  <a:pt x="3164416" y="1670050"/>
                  <a:pt x="3200400" y="1553633"/>
                  <a:pt x="3200400" y="1553633"/>
                </a:cubicBezTo>
                <a:cubicBezTo>
                  <a:pt x="3200400" y="1519767"/>
                  <a:pt x="3136900" y="1551517"/>
                  <a:pt x="3009900" y="1648883"/>
                </a:cubicBezTo>
                <a:cubicBezTo>
                  <a:pt x="2882900" y="1746250"/>
                  <a:pt x="2734733" y="1866900"/>
                  <a:pt x="2565400" y="2010833"/>
                </a:cubicBezTo>
                <a:cubicBezTo>
                  <a:pt x="2489200" y="2103967"/>
                  <a:pt x="2362200" y="2243667"/>
                  <a:pt x="2184400" y="2429933"/>
                </a:cubicBezTo>
                <a:cubicBezTo>
                  <a:pt x="2006600" y="2616200"/>
                  <a:pt x="1811866" y="2827867"/>
                  <a:pt x="1600200" y="3064933"/>
                </a:cubicBezTo>
                <a:cubicBezTo>
                  <a:pt x="1388533" y="3302000"/>
                  <a:pt x="1185333" y="3551767"/>
                  <a:pt x="990600" y="3814233"/>
                </a:cubicBezTo>
                <a:cubicBezTo>
                  <a:pt x="745066" y="4161367"/>
                  <a:pt x="573616" y="4373033"/>
                  <a:pt x="476250" y="4449233"/>
                </a:cubicBezTo>
                <a:cubicBezTo>
                  <a:pt x="378883" y="4525433"/>
                  <a:pt x="283633" y="4504267"/>
                  <a:pt x="190500" y="4385733"/>
                </a:cubicBezTo>
                <a:close/>
                <a:moveTo>
                  <a:pt x="-965200" y="4855633"/>
                </a:moveTo>
              </a:path>
            </a:pathLst>
          </a:custGeom>
          <a:solidFill>
            <a:srgbClr val="FFFFFF">
              <a:alpha val="100000"/>
            </a:srgbClr>
          </a:solidFill>
          <a:ln w="41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97" name="Freeform 4897"/>
          <p:cNvSpPr/>
          <p:nvPr/>
        </p:nvSpPr>
        <p:spPr>
          <a:xfrm rot="0" flipH="0" flipV="0">
            <a:off x="9957885" y="7286378"/>
            <a:ext cx="117208" cy="156254"/>
          </a:xfrm>
          <a:custGeom>
            <a:pathLst>
              <a:path w="3551767" h="4734983">
                <a:moveTo>
                  <a:pt x="2167467" y="4442883"/>
                </a:moveTo>
                <a:cubicBezTo>
                  <a:pt x="1989667" y="4595283"/>
                  <a:pt x="1784350" y="4684183"/>
                  <a:pt x="1551517" y="4709583"/>
                </a:cubicBezTo>
                <a:cubicBezTo>
                  <a:pt x="1318683" y="4734983"/>
                  <a:pt x="1092200" y="4699000"/>
                  <a:pt x="872067" y="4601633"/>
                </a:cubicBezTo>
                <a:cubicBezTo>
                  <a:pt x="651933" y="4504267"/>
                  <a:pt x="469900" y="4353983"/>
                  <a:pt x="325967" y="4150783"/>
                </a:cubicBezTo>
                <a:cubicBezTo>
                  <a:pt x="182033" y="3964517"/>
                  <a:pt x="88900" y="3750733"/>
                  <a:pt x="46567" y="3509433"/>
                </a:cubicBezTo>
                <a:cubicBezTo>
                  <a:pt x="4233" y="3268133"/>
                  <a:pt x="0" y="2952750"/>
                  <a:pt x="33867" y="2563283"/>
                </a:cubicBezTo>
                <a:cubicBezTo>
                  <a:pt x="59267" y="2233083"/>
                  <a:pt x="165100" y="1900767"/>
                  <a:pt x="351367" y="1566333"/>
                </a:cubicBezTo>
                <a:cubicBezTo>
                  <a:pt x="537633" y="1231900"/>
                  <a:pt x="764117" y="933450"/>
                  <a:pt x="1030817" y="670983"/>
                </a:cubicBezTo>
                <a:cubicBezTo>
                  <a:pt x="1297517" y="408517"/>
                  <a:pt x="1562100" y="226483"/>
                  <a:pt x="1824567" y="124883"/>
                </a:cubicBezTo>
                <a:cubicBezTo>
                  <a:pt x="1951567" y="40217"/>
                  <a:pt x="2059517" y="0"/>
                  <a:pt x="2148417" y="4233"/>
                </a:cubicBezTo>
                <a:cubicBezTo>
                  <a:pt x="2237317" y="8467"/>
                  <a:pt x="2374900" y="19050"/>
                  <a:pt x="2561167" y="35983"/>
                </a:cubicBezTo>
                <a:cubicBezTo>
                  <a:pt x="2755900" y="61383"/>
                  <a:pt x="2901950" y="99483"/>
                  <a:pt x="2999317" y="150283"/>
                </a:cubicBezTo>
                <a:cubicBezTo>
                  <a:pt x="3096683" y="201083"/>
                  <a:pt x="3175000" y="268817"/>
                  <a:pt x="3234267" y="353483"/>
                </a:cubicBezTo>
                <a:cubicBezTo>
                  <a:pt x="3361267" y="480483"/>
                  <a:pt x="3445933" y="605367"/>
                  <a:pt x="3488267" y="728133"/>
                </a:cubicBezTo>
                <a:cubicBezTo>
                  <a:pt x="3530600" y="850900"/>
                  <a:pt x="3551767" y="971550"/>
                  <a:pt x="3551767" y="1090083"/>
                </a:cubicBezTo>
                <a:cubicBezTo>
                  <a:pt x="3517900" y="1276350"/>
                  <a:pt x="3393017" y="1502833"/>
                  <a:pt x="3177117" y="1769533"/>
                </a:cubicBezTo>
                <a:cubicBezTo>
                  <a:pt x="2961217" y="2036233"/>
                  <a:pt x="2679700" y="2254250"/>
                  <a:pt x="2332567" y="2423583"/>
                </a:cubicBezTo>
                <a:cubicBezTo>
                  <a:pt x="2146300" y="2482850"/>
                  <a:pt x="1943100" y="2508250"/>
                  <a:pt x="1722967" y="2499783"/>
                </a:cubicBezTo>
                <a:cubicBezTo>
                  <a:pt x="1502833" y="2491317"/>
                  <a:pt x="1320800" y="2436283"/>
                  <a:pt x="1176867" y="2334683"/>
                </a:cubicBezTo>
                <a:cubicBezTo>
                  <a:pt x="1016000" y="2266950"/>
                  <a:pt x="910167" y="2277533"/>
                  <a:pt x="859367" y="2366433"/>
                </a:cubicBezTo>
                <a:cubicBezTo>
                  <a:pt x="808567" y="2455333"/>
                  <a:pt x="762000" y="2669117"/>
                  <a:pt x="719667" y="3007783"/>
                </a:cubicBezTo>
                <a:cubicBezTo>
                  <a:pt x="685800" y="3329517"/>
                  <a:pt x="711200" y="3564467"/>
                  <a:pt x="795867" y="3712633"/>
                </a:cubicBezTo>
                <a:cubicBezTo>
                  <a:pt x="880533" y="3860800"/>
                  <a:pt x="994833" y="3947583"/>
                  <a:pt x="1138767" y="3972983"/>
                </a:cubicBezTo>
                <a:cubicBezTo>
                  <a:pt x="1308100" y="4006850"/>
                  <a:pt x="1441450" y="4030133"/>
                  <a:pt x="1538817" y="4042833"/>
                </a:cubicBezTo>
                <a:cubicBezTo>
                  <a:pt x="1636183" y="4055533"/>
                  <a:pt x="1756833" y="4019550"/>
                  <a:pt x="1900767" y="3934883"/>
                </a:cubicBezTo>
                <a:cubicBezTo>
                  <a:pt x="2036233" y="3850217"/>
                  <a:pt x="2120900" y="3801533"/>
                  <a:pt x="2154767" y="3788833"/>
                </a:cubicBezTo>
                <a:cubicBezTo>
                  <a:pt x="2188633" y="3776133"/>
                  <a:pt x="2216150" y="3759200"/>
                  <a:pt x="2237317" y="3738033"/>
                </a:cubicBezTo>
                <a:cubicBezTo>
                  <a:pt x="2258483" y="3716867"/>
                  <a:pt x="2311400" y="3663950"/>
                  <a:pt x="2396067" y="3579283"/>
                </a:cubicBezTo>
                <a:cubicBezTo>
                  <a:pt x="2455333" y="3520017"/>
                  <a:pt x="2501900" y="3475567"/>
                  <a:pt x="2535767" y="3445933"/>
                </a:cubicBezTo>
                <a:cubicBezTo>
                  <a:pt x="2569633" y="3416300"/>
                  <a:pt x="2607733" y="3401483"/>
                  <a:pt x="2650067" y="3401483"/>
                </a:cubicBezTo>
                <a:cubicBezTo>
                  <a:pt x="2692400" y="3401483"/>
                  <a:pt x="2730500" y="3420533"/>
                  <a:pt x="2764367" y="3458633"/>
                </a:cubicBezTo>
                <a:cubicBezTo>
                  <a:pt x="2798233" y="3496733"/>
                  <a:pt x="2832100" y="3524250"/>
                  <a:pt x="2865967" y="3541183"/>
                </a:cubicBezTo>
                <a:cubicBezTo>
                  <a:pt x="2950633" y="3541183"/>
                  <a:pt x="2969683" y="3591983"/>
                  <a:pt x="2923117" y="3693583"/>
                </a:cubicBezTo>
                <a:cubicBezTo>
                  <a:pt x="2876550" y="3795183"/>
                  <a:pt x="2785533" y="3915833"/>
                  <a:pt x="2650067" y="4055533"/>
                </a:cubicBezTo>
                <a:cubicBezTo>
                  <a:pt x="2514600" y="4195233"/>
                  <a:pt x="2353733" y="4324350"/>
                  <a:pt x="2167467" y="4442883"/>
                </a:cubicBezTo>
                <a:close/>
                <a:moveTo>
                  <a:pt x="-893233" y="4887383"/>
                </a:moveTo>
                <a:moveTo>
                  <a:pt x="2154767" y="1750483"/>
                </a:moveTo>
                <a:cubicBezTo>
                  <a:pt x="2247900" y="1708150"/>
                  <a:pt x="2345267" y="1646767"/>
                  <a:pt x="2446867" y="1566333"/>
                </a:cubicBezTo>
                <a:cubicBezTo>
                  <a:pt x="2548467" y="1485900"/>
                  <a:pt x="2635250" y="1397000"/>
                  <a:pt x="2707217" y="1299633"/>
                </a:cubicBezTo>
                <a:cubicBezTo>
                  <a:pt x="2779183" y="1202267"/>
                  <a:pt x="2815167" y="1119717"/>
                  <a:pt x="2815167" y="1051983"/>
                </a:cubicBezTo>
                <a:cubicBezTo>
                  <a:pt x="2815167" y="933450"/>
                  <a:pt x="2760133" y="833967"/>
                  <a:pt x="2650067" y="753533"/>
                </a:cubicBezTo>
                <a:cubicBezTo>
                  <a:pt x="2540000" y="673100"/>
                  <a:pt x="2374900" y="662517"/>
                  <a:pt x="2154767" y="721783"/>
                </a:cubicBezTo>
                <a:cubicBezTo>
                  <a:pt x="2061633" y="747183"/>
                  <a:pt x="1955800" y="808567"/>
                  <a:pt x="1837267" y="905933"/>
                </a:cubicBezTo>
                <a:cubicBezTo>
                  <a:pt x="1718733" y="1003300"/>
                  <a:pt x="1606550" y="1111250"/>
                  <a:pt x="1500717" y="1229783"/>
                </a:cubicBezTo>
                <a:cubicBezTo>
                  <a:pt x="1394883" y="1348317"/>
                  <a:pt x="1310217" y="1454150"/>
                  <a:pt x="1246717" y="1547283"/>
                </a:cubicBezTo>
                <a:cubicBezTo>
                  <a:pt x="1183217" y="1640417"/>
                  <a:pt x="1159933" y="1695450"/>
                  <a:pt x="1176867" y="1712383"/>
                </a:cubicBezTo>
                <a:cubicBezTo>
                  <a:pt x="1202267" y="1754717"/>
                  <a:pt x="1274233" y="1786467"/>
                  <a:pt x="1392767" y="1807633"/>
                </a:cubicBezTo>
                <a:cubicBezTo>
                  <a:pt x="1511300" y="1828800"/>
                  <a:pt x="1644650" y="1835150"/>
                  <a:pt x="1792817" y="1826683"/>
                </a:cubicBezTo>
                <a:cubicBezTo>
                  <a:pt x="1940983" y="1818217"/>
                  <a:pt x="2061633" y="1792817"/>
                  <a:pt x="2154767" y="1750483"/>
                </a:cubicBezTo>
                <a:close/>
                <a:moveTo>
                  <a:pt x="1799167" y="4887383"/>
                </a:moveTo>
              </a:path>
            </a:pathLst>
          </a:custGeom>
          <a:solidFill>
            <a:srgbClr val="FFFFFF">
              <a:alpha val="100000"/>
            </a:srgbClr>
          </a:solidFill>
          <a:ln w="41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98" name="Freeform 4898"/>
          <p:cNvSpPr/>
          <p:nvPr/>
        </p:nvSpPr>
        <p:spPr>
          <a:xfrm rot="0" flipH="0" flipV="0">
            <a:off x="10100309" y="7191172"/>
            <a:ext cx="138442" cy="277444"/>
          </a:xfrm>
          <a:custGeom>
            <a:pathLst>
              <a:path w="4195234" h="8407400">
                <a:moveTo>
                  <a:pt x="886884" y="8407400"/>
                </a:moveTo>
                <a:cubicBezTo>
                  <a:pt x="607484" y="8365066"/>
                  <a:pt x="419100" y="8261350"/>
                  <a:pt x="321734" y="8096250"/>
                </a:cubicBezTo>
                <a:cubicBezTo>
                  <a:pt x="224367" y="7931150"/>
                  <a:pt x="201084" y="7679267"/>
                  <a:pt x="251884" y="7340600"/>
                </a:cubicBezTo>
                <a:cubicBezTo>
                  <a:pt x="302684" y="7179734"/>
                  <a:pt x="334434" y="7033684"/>
                  <a:pt x="347134" y="6902450"/>
                </a:cubicBezTo>
                <a:cubicBezTo>
                  <a:pt x="359834" y="6771217"/>
                  <a:pt x="395817" y="6688667"/>
                  <a:pt x="455084" y="6654800"/>
                </a:cubicBezTo>
                <a:cubicBezTo>
                  <a:pt x="455084" y="6654800"/>
                  <a:pt x="461434" y="6642100"/>
                  <a:pt x="474134" y="6616700"/>
                </a:cubicBezTo>
                <a:cubicBezTo>
                  <a:pt x="486834" y="6591300"/>
                  <a:pt x="480484" y="6565900"/>
                  <a:pt x="455084" y="6540500"/>
                </a:cubicBezTo>
                <a:cubicBezTo>
                  <a:pt x="455084" y="6430434"/>
                  <a:pt x="493184" y="6278034"/>
                  <a:pt x="569384" y="6083300"/>
                </a:cubicBezTo>
                <a:cubicBezTo>
                  <a:pt x="586317" y="6032500"/>
                  <a:pt x="609600" y="5971117"/>
                  <a:pt x="639234" y="5899150"/>
                </a:cubicBezTo>
                <a:cubicBezTo>
                  <a:pt x="668867" y="5827184"/>
                  <a:pt x="683684" y="5791200"/>
                  <a:pt x="683684" y="5791200"/>
                </a:cubicBezTo>
                <a:cubicBezTo>
                  <a:pt x="641350" y="5723467"/>
                  <a:pt x="641350" y="5668434"/>
                  <a:pt x="683684" y="5626100"/>
                </a:cubicBezTo>
                <a:cubicBezTo>
                  <a:pt x="726017" y="5583767"/>
                  <a:pt x="770467" y="5543550"/>
                  <a:pt x="817034" y="5505450"/>
                </a:cubicBezTo>
                <a:cubicBezTo>
                  <a:pt x="863600" y="5467350"/>
                  <a:pt x="865717" y="5422900"/>
                  <a:pt x="823384" y="5372100"/>
                </a:cubicBezTo>
                <a:cubicBezTo>
                  <a:pt x="806450" y="5338234"/>
                  <a:pt x="827617" y="5259917"/>
                  <a:pt x="886884" y="5137150"/>
                </a:cubicBezTo>
                <a:cubicBezTo>
                  <a:pt x="946150" y="5014384"/>
                  <a:pt x="1013884" y="4885267"/>
                  <a:pt x="1090084" y="4749800"/>
                </a:cubicBezTo>
                <a:cubicBezTo>
                  <a:pt x="1166284" y="4614334"/>
                  <a:pt x="1217084" y="4508500"/>
                  <a:pt x="1242484" y="4432300"/>
                </a:cubicBezTo>
                <a:cubicBezTo>
                  <a:pt x="1242484" y="4415367"/>
                  <a:pt x="1263650" y="4356100"/>
                  <a:pt x="1305984" y="4254500"/>
                </a:cubicBezTo>
                <a:cubicBezTo>
                  <a:pt x="1348317" y="4152900"/>
                  <a:pt x="1399117" y="4034367"/>
                  <a:pt x="1458384" y="3898900"/>
                </a:cubicBezTo>
                <a:cubicBezTo>
                  <a:pt x="1517650" y="3763434"/>
                  <a:pt x="1574800" y="3640667"/>
                  <a:pt x="1629834" y="3530600"/>
                </a:cubicBezTo>
                <a:cubicBezTo>
                  <a:pt x="1684867" y="3420534"/>
                  <a:pt x="1720850" y="3348567"/>
                  <a:pt x="1737784" y="3314700"/>
                </a:cubicBezTo>
                <a:cubicBezTo>
                  <a:pt x="1822450" y="3272367"/>
                  <a:pt x="1788584" y="3242734"/>
                  <a:pt x="1636184" y="3225800"/>
                </a:cubicBezTo>
                <a:cubicBezTo>
                  <a:pt x="1483784" y="3208867"/>
                  <a:pt x="1322917" y="3204634"/>
                  <a:pt x="1153584" y="3213100"/>
                </a:cubicBezTo>
                <a:cubicBezTo>
                  <a:pt x="891117" y="3204634"/>
                  <a:pt x="681567" y="3191934"/>
                  <a:pt x="524934" y="3175000"/>
                </a:cubicBezTo>
                <a:cubicBezTo>
                  <a:pt x="368300" y="3158067"/>
                  <a:pt x="239184" y="3119967"/>
                  <a:pt x="137584" y="3060700"/>
                </a:cubicBezTo>
                <a:cubicBezTo>
                  <a:pt x="35984" y="2942167"/>
                  <a:pt x="0" y="2855384"/>
                  <a:pt x="29634" y="2800350"/>
                </a:cubicBezTo>
                <a:cubicBezTo>
                  <a:pt x="59267" y="2745317"/>
                  <a:pt x="158750" y="2713567"/>
                  <a:pt x="328084" y="2705100"/>
                </a:cubicBezTo>
                <a:cubicBezTo>
                  <a:pt x="438150" y="2696634"/>
                  <a:pt x="524934" y="2692400"/>
                  <a:pt x="588434" y="2692400"/>
                </a:cubicBezTo>
                <a:cubicBezTo>
                  <a:pt x="651934" y="2692400"/>
                  <a:pt x="736600" y="2686050"/>
                  <a:pt x="842434" y="2673350"/>
                </a:cubicBezTo>
                <a:cubicBezTo>
                  <a:pt x="948267" y="2660650"/>
                  <a:pt x="1115484" y="2641600"/>
                  <a:pt x="1344084" y="2616200"/>
                </a:cubicBezTo>
                <a:lnTo>
                  <a:pt x="1991784" y="2565400"/>
                </a:lnTo>
                <a:lnTo>
                  <a:pt x="2029884" y="2349500"/>
                </a:lnTo>
                <a:cubicBezTo>
                  <a:pt x="2097617" y="2239434"/>
                  <a:pt x="2154767" y="2139950"/>
                  <a:pt x="2201334" y="2051050"/>
                </a:cubicBezTo>
                <a:cubicBezTo>
                  <a:pt x="2247900" y="1962150"/>
                  <a:pt x="2288117" y="1871134"/>
                  <a:pt x="2321984" y="1778000"/>
                </a:cubicBezTo>
                <a:cubicBezTo>
                  <a:pt x="2355850" y="1684867"/>
                  <a:pt x="2381250" y="1587500"/>
                  <a:pt x="2398184" y="1485900"/>
                </a:cubicBezTo>
                <a:cubicBezTo>
                  <a:pt x="2398184" y="1485900"/>
                  <a:pt x="2436284" y="1416050"/>
                  <a:pt x="2512484" y="1276350"/>
                </a:cubicBezTo>
                <a:cubicBezTo>
                  <a:pt x="2588684" y="1136650"/>
                  <a:pt x="2635250" y="990600"/>
                  <a:pt x="2652184" y="838200"/>
                </a:cubicBezTo>
                <a:cubicBezTo>
                  <a:pt x="2753784" y="668867"/>
                  <a:pt x="2842684" y="514350"/>
                  <a:pt x="2918884" y="374650"/>
                </a:cubicBezTo>
                <a:cubicBezTo>
                  <a:pt x="2995084" y="234950"/>
                  <a:pt x="3041650" y="148167"/>
                  <a:pt x="3058584" y="114300"/>
                </a:cubicBezTo>
                <a:cubicBezTo>
                  <a:pt x="3151717" y="38100"/>
                  <a:pt x="3217334" y="0"/>
                  <a:pt x="3255434" y="0"/>
                </a:cubicBezTo>
                <a:cubicBezTo>
                  <a:pt x="3293534" y="0"/>
                  <a:pt x="3376084" y="42334"/>
                  <a:pt x="3503084" y="127000"/>
                </a:cubicBezTo>
                <a:cubicBezTo>
                  <a:pt x="3579284" y="169334"/>
                  <a:pt x="3647017" y="220134"/>
                  <a:pt x="3706284" y="279400"/>
                </a:cubicBezTo>
                <a:cubicBezTo>
                  <a:pt x="3765550" y="338667"/>
                  <a:pt x="3803650" y="400050"/>
                  <a:pt x="3820584" y="463550"/>
                </a:cubicBezTo>
                <a:cubicBezTo>
                  <a:pt x="3837517" y="527050"/>
                  <a:pt x="3812117" y="588434"/>
                  <a:pt x="3744384" y="647700"/>
                </a:cubicBezTo>
                <a:cubicBezTo>
                  <a:pt x="3727450" y="681567"/>
                  <a:pt x="3702050" y="742950"/>
                  <a:pt x="3668184" y="831850"/>
                </a:cubicBezTo>
                <a:cubicBezTo>
                  <a:pt x="3634317" y="920750"/>
                  <a:pt x="3608917" y="994834"/>
                  <a:pt x="3591984" y="1054100"/>
                </a:cubicBezTo>
                <a:cubicBezTo>
                  <a:pt x="3541184" y="1113367"/>
                  <a:pt x="3479800" y="1208617"/>
                  <a:pt x="3407834" y="1339850"/>
                </a:cubicBezTo>
                <a:cubicBezTo>
                  <a:pt x="3335867" y="1471084"/>
                  <a:pt x="3287184" y="1604434"/>
                  <a:pt x="3261784" y="1739900"/>
                </a:cubicBezTo>
                <a:cubicBezTo>
                  <a:pt x="3194050" y="1883834"/>
                  <a:pt x="3130550" y="2012950"/>
                  <a:pt x="3071284" y="2127250"/>
                </a:cubicBezTo>
                <a:cubicBezTo>
                  <a:pt x="3012017" y="2241550"/>
                  <a:pt x="2965450" y="2298700"/>
                  <a:pt x="2931584" y="2298700"/>
                </a:cubicBezTo>
                <a:cubicBezTo>
                  <a:pt x="2948517" y="2383367"/>
                  <a:pt x="2999317" y="2423584"/>
                  <a:pt x="3083984" y="2419350"/>
                </a:cubicBezTo>
                <a:cubicBezTo>
                  <a:pt x="3168650" y="2415117"/>
                  <a:pt x="3308350" y="2408767"/>
                  <a:pt x="3503084" y="2400300"/>
                </a:cubicBezTo>
                <a:cubicBezTo>
                  <a:pt x="3663950" y="2383367"/>
                  <a:pt x="3776134" y="2364317"/>
                  <a:pt x="3839634" y="2343150"/>
                </a:cubicBezTo>
                <a:cubicBezTo>
                  <a:pt x="3903134" y="2321984"/>
                  <a:pt x="3977217" y="2332567"/>
                  <a:pt x="4061884" y="2374900"/>
                </a:cubicBezTo>
                <a:cubicBezTo>
                  <a:pt x="4104217" y="2434167"/>
                  <a:pt x="4138084" y="2501900"/>
                  <a:pt x="4163484" y="2578100"/>
                </a:cubicBezTo>
                <a:cubicBezTo>
                  <a:pt x="4188884" y="2654300"/>
                  <a:pt x="4195234" y="2724150"/>
                  <a:pt x="4182534" y="2787650"/>
                </a:cubicBezTo>
                <a:cubicBezTo>
                  <a:pt x="4169834" y="2851150"/>
                  <a:pt x="4133850" y="2895600"/>
                  <a:pt x="4074584" y="2921000"/>
                </a:cubicBezTo>
                <a:cubicBezTo>
                  <a:pt x="4032250" y="2921000"/>
                  <a:pt x="3945467" y="2944284"/>
                  <a:pt x="3814234" y="2990850"/>
                </a:cubicBezTo>
                <a:cubicBezTo>
                  <a:pt x="3683000" y="3037417"/>
                  <a:pt x="3520017" y="3064934"/>
                  <a:pt x="3325284" y="3073400"/>
                </a:cubicBezTo>
                <a:lnTo>
                  <a:pt x="2652184" y="3136900"/>
                </a:lnTo>
                <a:lnTo>
                  <a:pt x="2436284" y="3568700"/>
                </a:lnTo>
                <a:cubicBezTo>
                  <a:pt x="2377017" y="3678767"/>
                  <a:pt x="2326217" y="3778250"/>
                  <a:pt x="2283884" y="3867150"/>
                </a:cubicBezTo>
                <a:cubicBezTo>
                  <a:pt x="2241550" y="3956050"/>
                  <a:pt x="2211917" y="4008967"/>
                  <a:pt x="2194984" y="4025900"/>
                </a:cubicBezTo>
                <a:cubicBezTo>
                  <a:pt x="2194984" y="4076700"/>
                  <a:pt x="2167467" y="4152900"/>
                  <a:pt x="2112434" y="4254500"/>
                </a:cubicBezTo>
                <a:cubicBezTo>
                  <a:pt x="2057400" y="4356100"/>
                  <a:pt x="2000250" y="4466167"/>
                  <a:pt x="1940984" y="4584700"/>
                </a:cubicBezTo>
                <a:cubicBezTo>
                  <a:pt x="1890184" y="4728634"/>
                  <a:pt x="1833034" y="4859867"/>
                  <a:pt x="1769534" y="4978400"/>
                </a:cubicBezTo>
                <a:cubicBezTo>
                  <a:pt x="1706034" y="5096934"/>
                  <a:pt x="1674284" y="5156200"/>
                  <a:pt x="1674284" y="5156200"/>
                </a:cubicBezTo>
                <a:cubicBezTo>
                  <a:pt x="1640417" y="5156200"/>
                  <a:pt x="1623484" y="5181600"/>
                  <a:pt x="1623484" y="5232400"/>
                </a:cubicBezTo>
                <a:cubicBezTo>
                  <a:pt x="1665817" y="5334000"/>
                  <a:pt x="1653117" y="5410200"/>
                  <a:pt x="1585384" y="5461000"/>
                </a:cubicBezTo>
                <a:cubicBezTo>
                  <a:pt x="1543050" y="5486400"/>
                  <a:pt x="1507067" y="5522384"/>
                  <a:pt x="1477434" y="5568950"/>
                </a:cubicBezTo>
                <a:cubicBezTo>
                  <a:pt x="1447800" y="5615517"/>
                  <a:pt x="1432984" y="5638800"/>
                  <a:pt x="1432984" y="5638800"/>
                </a:cubicBezTo>
                <a:cubicBezTo>
                  <a:pt x="1466850" y="5672667"/>
                  <a:pt x="1473200" y="5715000"/>
                  <a:pt x="1452034" y="5765800"/>
                </a:cubicBezTo>
                <a:cubicBezTo>
                  <a:pt x="1430867" y="5816600"/>
                  <a:pt x="1403350" y="5871634"/>
                  <a:pt x="1369484" y="5930900"/>
                </a:cubicBezTo>
                <a:cubicBezTo>
                  <a:pt x="1369484" y="5998634"/>
                  <a:pt x="1350434" y="6096000"/>
                  <a:pt x="1312334" y="6223000"/>
                </a:cubicBezTo>
                <a:cubicBezTo>
                  <a:pt x="1274234" y="6350000"/>
                  <a:pt x="1234017" y="6468534"/>
                  <a:pt x="1191684" y="6578600"/>
                </a:cubicBezTo>
                <a:cubicBezTo>
                  <a:pt x="1200150" y="6731000"/>
                  <a:pt x="1208617" y="6828367"/>
                  <a:pt x="1217084" y="6870700"/>
                </a:cubicBezTo>
                <a:cubicBezTo>
                  <a:pt x="1225550" y="6913034"/>
                  <a:pt x="1246717" y="6929967"/>
                  <a:pt x="1280584" y="6921500"/>
                </a:cubicBezTo>
                <a:cubicBezTo>
                  <a:pt x="1322917" y="6929967"/>
                  <a:pt x="1361017" y="6929967"/>
                  <a:pt x="1394884" y="6921500"/>
                </a:cubicBezTo>
                <a:cubicBezTo>
                  <a:pt x="1428750" y="6913034"/>
                  <a:pt x="1462617" y="6908800"/>
                  <a:pt x="1496484" y="6908800"/>
                </a:cubicBezTo>
                <a:cubicBezTo>
                  <a:pt x="1615017" y="6858000"/>
                  <a:pt x="1551517" y="7154334"/>
                  <a:pt x="1305984" y="7797800"/>
                </a:cubicBezTo>
                <a:cubicBezTo>
                  <a:pt x="1170517" y="8009466"/>
                  <a:pt x="1077384" y="8163983"/>
                  <a:pt x="1026584" y="8261350"/>
                </a:cubicBezTo>
                <a:cubicBezTo>
                  <a:pt x="975784" y="8358716"/>
                  <a:pt x="929217" y="8407400"/>
                  <a:pt x="886884" y="8407400"/>
                </a:cubicBezTo>
                <a:close/>
                <a:moveTo>
                  <a:pt x="-2161116" y="7772400"/>
                </a:moveTo>
              </a:path>
            </a:pathLst>
          </a:custGeom>
          <a:solidFill>
            <a:srgbClr val="FFFFFF">
              <a:alpha val="100000"/>
            </a:srgbClr>
          </a:solidFill>
          <a:ln w="41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99" name="Freeform 4899"/>
          <p:cNvSpPr/>
          <p:nvPr/>
        </p:nvSpPr>
        <p:spPr>
          <a:xfrm rot="0" flipH="0" flipV="0">
            <a:off x="10232256" y="7282257"/>
            <a:ext cx="145008" cy="157441"/>
          </a:xfrm>
          <a:custGeom>
            <a:pathLst>
              <a:path w="4394200" h="4770966">
                <a:moveTo>
                  <a:pt x="190500" y="4567766"/>
                </a:moveTo>
                <a:cubicBezTo>
                  <a:pt x="114300" y="4508500"/>
                  <a:pt x="61383" y="4449233"/>
                  <a:pt x="31750" y="4389966"/>
                </a:cubicBezTo>
                <a:cubicBezTo>
                  <a:pt x="2116" y="4330700"/>
                  <a:pt x="0" y="4216400"/>
                  <a:pt x="25400" y="4047066"/>
                </a:cubicBezTo>
                <a:cubicBezTo>
                  <a:pt x="50800" y="3810000"/>
                  <a:pt x="84666" y="3600450"/>
                  <a:pt x="127000" y="3418416"/>
                </a:cubicBezTo>
                <a:cubicBezTo>
                  <a:pt x="169333" y="3236383"/>
                  <a:pt x="220133" y="3026833"/>
                  <a:pt x="279400" y="2789766"/>
                </a:cubicBezTo>
                <a:cubicBezTo>
                  <a:pt x="296333" y="2688166"/>
                  <a:pt x="345016" y="2514600"/>
                  <a:pt x="425450" y="2269066"/>
                </a:cubicBezTo>
                <a:cubicBezTo>
                  <a:pt x="505883" y="2023533"/>
                  <a:pt x="605366" y="1756833"/>
                  <a:pt x="723900" y="1468966"/>
                </a:cubicBezTo>
                <a:cubicBezTo>
                  <a:pt x="842433" y="1181100"/>
                  <a:pt x="960966" y="908050"/>
                  <a:pt x="1079500" y="649816"/>
                </a:cubicBezTo>
                <a:cubicBezTo>
                  <a:pt x="1198033" y="391583"/>
                  <a:pt x="1299633" y="198966"/>
                  <a:pt x="1384300" y="71966"/>
                </a:cubicBezTo>
                <a:cubicBezTo>
                  <a:pt x="1452033" y="21166"/>
                  <a:pt x="1534583" y="0"/>
                  <a:pt x="1631950" y="8466"/>
                </a:cubicBezTo>
                <a:cubicBezTo>
                  <a:pt x="1729316" y="16933"/>
                  <a:pt x="1811866" y="55033"/>
                  <a:pt x="1879600" y="122766"/>
                </a:cubicBezTo>
                <a:cubicBezTo>
                  <a:pt x="1972733" y="198966"/>
                  <a:pt x="1987550" y="332316"/>
                  <a:pt x="1924050" y="522816"/>
                </a:cubicBezTo>
                <a:cubicBezTo>
                  <a:pt x="1860550" y="713316"/>
                  <a:pt x="1731433" y="1011766"/>
                  <a:pt x="1536700" y="1418166"/>
                </a:cubicBezTo>
                <a:cubicBezTo>
                  <a:pt x="1435100" y="1646766"/>
                  <a:pt x="1358900" y="1818216"/>
                  <a:pt x="1308100" y="1932516"/>
                </a:cubicBezTo>
                <a:cubicBezTo>
                  <a:pt x="1257300" y="2046816"/>
                  <a:pt x="1236133" y="2114550"/>
                  <a:pt x="1244600" y="2135716"/>
                </a:cubicBezTo>
                <a:cubicBezTo>
                  <a:pt x="1253066" y="2156883"/>
                  <a:pt x="1291166" y="2146300"/>
                  <a:pt x="1358900" y="2103966"/>
                </a:cubicBezTo>
                <a:cubicBezTo>
                  <a:pt x="1409700" y="2010833"/>
                  <a:pt x="1502833" y="1902883"/>
                  <a:pt x="1638300" y="1780116"/>
                </a:cubicBezTo>
                <a:cubicBezTo>
                  <a:pt x="1773766" y="1657350"/>
                  <a:pt x="1917700" y="1536700"/>
                  <a:pt x="2070100" y="1418166"/>
                </a:cubicBezTo>
                <a:cubicBezTo>
                  <a:pt x="2222500" y="1299633"/>
                  <a:pt x="2366433" y="1193800"/>
                  <a:pt x="2501900" y="1100666"/>
                </a:cubicBezTo>
                <a:cubicBezTo>
                  <a:pt x="2637366" y="1007533"/>
                  <a:pt x="2730500" y="948266"/>
                  <a:pt x="2781300" y="922866"/>
                </a:cubicBezTo>
                <a:cubicBezTo>
                  <a:pt x="2849033" y="880533"/>
                  <a:pt x="2927350" y="844550"/>
                  <a:pt x="3016250" y="814916"/>
                </a:cubicBezTo>
                <a:cubicBezTo>
                  <a:pt x="3105150" y="785283"/>
                  <a:pt x="3166533" y="762000"/>
                  <a:pt x="3200400" y="745066"/>
                </a:cubicBezTo>
                <a:cubicBezTo>
                  <a:pt x="3395133" y="651933"/>
                  <a:pt x="3594100" y="618066"/>
                  <a:pt x="3797300" y="643466"/>
                </a:cubicBezTo>
                <a:cubicBezTo>
                  <a:pt x="4000500" y="668866"/>
                  <a:pt x="4127500" y="745066"/>
                  <a:pt x="4178300" y="872066"/>
                </a:cubicBezTo>
                <a:cubicBezTo>
                  <a:pt x="4186766" y="939800"/>
                  <a:pt x="4214283" y="990600"/>
                  <a:pt x="4260850" y="1024466"/>
                </a:cubicBezTo>
                <a:cubicBezTo>
                  <a:pt x="4307416" y="1058333"/>
                  <a:pt x="4330700" y="1075266"/>
                  <a:pt x="4330700" y="1075266"/>
                </a:cubicBezTo>
                <a:cubicBezTo>
                  <a:pt x="4364566" y="1075266"/>
                  <a:pt x="4383616" y="1087966"/>
                  <a:pt x="4387850" y="1113366"/>
                </a:cubicBezTo>
                <a:cubicBezTo>
                  <a:pt x="4392083" y="1138766"/>
                  <a:pt x="4394200" y="1151466"/>
                  <a:pt x="4394200" y="1151466"/>
                </a:cubicBezTo>
                <a:cubicBezTo>
                  <a:pt x="4394200" y="1210733"/>
                  <a:pt x="4349750" y="1246716"/>
                  <a:pt x="4260850" y="1259416"/>
                </a:cubicBezTo>
                <a:cubicBezTo>
                  <a:pt x="4171950" y="1272116"/>
                  <a:pt x="4059766" y="1282700"/>
                  <a:pt x="3924300" y="1291166"/>
                </a:cubicBezTo>
                <a:cubicBezTo>
                  <a:pt x="3814233" y="1299633"/>
                  <a:pt x="3716866" y="1320800"/>
                  <a:pt x="3632200" y="1354666"/>
                </a:cubicBezTo>
                <a:cubicBezTo>
                  <a:pt x="3547533" y="1388533"/>
                  <a:pt x="3445933" y="1430866"/>
                  <a:pt x="3327400" y="1481666"/>
                </a:cubicBezTo>
                <a:cubicBezTo>
                  <a:pt x="3005666" y="1667933"/>
                  <a:pt x="2698750" y="1849966"/>
                  <a:pt x="2406650" y="2027766"/>
                </a:cubicBezTo>
                <a:cubicBezTo>
                  <a:pt x="2114550" y="2205566"/>
                  <a:pt x="1833033" y="2442633"/>
                  <a:pt x="1562100" y="2738966"/>
                </a:cubicBezTo>
                <a:cubicBezTo>
                  <a:pt x="1502833" y="2806700"/>
                  <a:pt x="1443566" y="2887133"/>
                  <a:pt x="1384300" y="2980266"/>
                </a:cubicBezTo>
                <a:cubicBezTo>
                  <a:pt x="1325033" y="3073400"/>
                  <a:pt x="1261533" y="3175000"/>
                  <a:pt x="1193800" y="3285066"/>
                </a:cubicBezTo>
                <a:cubicBezTo>
                  <a:pt x="1151466" y="3327400"/>
                  <a:pt x="1109133" y="3420533"/>
                  <a:pt x="1066800" y="3564466"/>
                </a:cubicBezTo>
                <a:cubicBezTo>
                  <a:pt x="1024466" y="3708400"/>
                  <a:pt x="988483" y="3845983"/>
                  <a:pt x="958850" y="3977216"/>
                </a:cubicBezTo>
                <a:cubicBezTo>
                  <a:pt x="929216" y="4108450"/>
                  <a:pt x="914400" y="4186766"/>
                  <a:pt x="914400" y="4212166"/>
                </a:cubicBezTo>
                <a:cubicBezTo>
                  <a:pt x="914400" y="4212166"/>
                  <a:pt x="901700" y="4252383"/>
                  <a:pt x="876300" y="4332816"/>
                </a:cubicBezTo>
                <a:cubicBezTo>
                  <a:pt x="850900" y="4413250"/>
                  <a:pt x="808566" y="4491566"/>
                  <a:pt x="749300" y="4567766"/>
                </a:cubicBezTo>
                <a:cubicBezTo>
                  <a:pt x="647700" y="4703233"/>
                  <a:pt x="563033" y="4770966"/>
                  <a:pt x="495300" y="4770966"/>
                </a:cubicBezTo>
                <a:cubicBezTo>
                  <a:pt x="427566" y="4770966"/>
                  <a:pt x="325966" y="4703233"/>
                  <a:pt x="190500" y="4567766"/>
                </a:cubicBezTo>
                <a:close/>
                <a:moveTo>
                  <a:pt x="-876300" y="5012266"/>
                </a:moveTo>
              </a:path>
            </a:pathLst>
          </a:custGeom>
          <a:solidFill>
            <a:srgbClr val="FFFFFF">
              <a:alpha val="100000"/>
            </a:srgbClr>
          </a:solidFill>
          <a:ln w="41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00" name="Freeform 4900"/>
          <p:cNvSpPr/>
          <p:nvPr/>
        </p:nvSpPr>
        <p:spPr>
          <a:xfrm rot="0" flipH="0" flipV="0">
            <a:off x="10386485" y="7221766"/>
            <a:ext cx="73202" cy="213182"/>
          </a:xfrm>
          <a:custGeom>
            <a:pathLst>
              <a:path w="2218266" h="6460067">
                <a:moveTo>
                  <a:pt x="482600" y="6451600"/>
                </a:moveTo>
                <a:cubicBezTo>
                  <a:pt x="355600" y="6434667"/>
                  <a:pt x="247650" y="6343650"/>
                  <a:pt x="158750" y="6178550"/>
                </a:cubicBezTo>
                <a:cubicBezTo>
                  <a:pt x="69850" y="6013450"/>
                  <a:pt x="16933" y="5863167"/>
                  <a:pt x="0" y="5727700"/>
                </a:cubicBezTo>
                <a:cubicBezTo>
                  <a:pt x="8466" y="5659967"/>
                  <a:pt x="19050" y="5562600"/>
                  <a:pt x="31750" y="5435600"/>
                </a:cubicBezTo>
                <a:cubicBezTo>
                  <a:pt x="44450" y="5308600"/>
                  <a:pt x="59266" y="5177367"/>
                  <a:pt x="76200" y="5041900"/>
                </a:cubicBezTo>
                <a:cubicBezTo>
                  <a:pt x="110066" y="4881034"/>
                  <a:pt x="156633" y="4684184"/>
                  <a:pt x="215900" y="4451350"/>
                </a:cubicBezTo>
                <a:cubicBezTo>
                  <a:pt x="275166" y="4218517"/>
                  <a:pt x="336550" y="3983567"/>
                  <a:pt x="400050" y="3746500"/>
                </a:cubicBezTo>
                <a:cubicBezTo>
                  <a:pt x="463550" y="3509434"/>
                  <a:pt x="520700" y="3306234"/>
                  <a:pt x="571500" y="3136900"/>
                </a:cubicBezTo>
                <a:cubicBezTo>
                  <a:pt x="622300" y="2967567"/>
                  <a:pt x="656166" y="2865967"/>
                  <a:pt x="673100" y="2832100"/>
                </a:cubicBezTo>
                <a:cubicBezTo>
                  <a:pt x="715433" y="2764367"/>
                  <a:pt x="783166" y="2747434"/>
                  <a:pt x="876300" y="2781300"/>
                </a:cubicBezTo>
                <a:cubicBezTo>
                  <a:pt x="969433" y="2815167"/>
                  <a:pt x="1045633" y="2865967"/>
                  <a:pt x="1104900" y="2933700"/>
                </a:cubicBezTo>
                <a:cubicBezTo>
                  <a:pt x="1155700" y="3001434"/>
                  <a:pt x="1187450" y="3081867"/>
                  <a:pt x="1200150" y="3175000"/>
                </a:cubicBezTo>
                <a:cubicBezTo>
                  <a:pt x="1212850" y="3268134"/>
                  <a:pt x="1200150" y="3403600"/>
                  <a:pt x="1162050" y="3581400"/>
                </a:cubicBezTo>
                <a:cubicBezTo>
                  <a:pt x="1123950" y="3759200"/>
                  <a:pt x="1054100" y="4021667"/>
                  <a:pt x="952500" y="4368800"/>
                </a:cubicBezTo>
                <a:cubicBezTo>
                  <a:pt x="859366" y="4707467"/>
                  <a:pt x="789516" y="4980517"/>
                  <a:pt x="742950" y="5187950"/>
                </a:cubicBezTo>
                <a:cubicBezTo>
                  <a:pt x="696383" y="5395384"/>
                  <a:pt x="677333" y="5613400"/>
                  <a:pt x="685800" y="5842000"/>
                </a:cubicBezTo>
                <a:cubicBezTo>
                  <a:pt x="651933" y="6129867"/>
                  <a:pt x="626533" y="6305550"/>
                  <a:pt x="609600" y="6369050"/>
                </a:cubicBezTo>
                <a:cubicBezTo>
                  <a:pt x="592666" y="6432550"/>
                  <a:pt x="550333" y="6460067"/>
                  <a:pt x="482600" y="6451600"/>
                </a:cubicBezTo>
                <a:close/>
                <a:moveTo>
                  <a:pt x="-1028700" y="6845300"/>
                </a:moveTo>
                <a:moveTo>
                  <a:pt x="1943100" y="1384300"/>
                </a:moveTo>
                <a:cubicBezTo>
                  <a:pt x="1909233" y="1409700"/>
                  <a:pt x="1877483" y="1420284"/>
                  <a:pt x="1847850" y="1416050"/>
                </a:cubicBezTo>
                <a:cubicBezTo>
                  <a:pt x="1818216" y="1411817"/>
                  <a:pt x="1769533" y="1388534"/>
                  <a:pt x="1701800" y="1346200"/>
                </a:cubicBezTo>
                <a:cubicBezTo>
                  <a:pt x="1642533" y="1337734"/>
                  <a:pt x="1568450" y="1297517"/>
                  <a:pt x="1479550" y="1225550"/>
                </a:cubicBezTo>
                <a:cubicBezTo>
                  <a:pt x="1390650" y="1153584"/>
                  <a:pt x="1314450" y="1077384"/>
                  <a:pt x="1250950" y="996950"/>
                </a:cubicBezTo>
                <a:cubicBezTo>
                  <a:pt x="1187450" y="916517"/>
                  <a:pt x="1155700" y="867834"/>
                  <a:pt x="1155700" y="850900"/>
                </a:cubicBezTo>
                <a:cubicBezTo>
                  <a:pt x="1147233" y="766234"/>
                  <a:pt x="1153583" y="658284"/>
                  <a:pt x="1174750" y="527050"/>
                </a:cubicBezTo>
                <a:cubicBezTo>
                  <a:pt x="1195916" y="395817"/>
                  <a:pt x="1240366" y="277284"/>
                  <a:pt x="1308100" y="171450"/>
                </a:cubicBezTo>
                <a:cubicBezTo>
                  <a:pt x="1375833" y="65617"/>
                  <a:pt x="1473200" y="8467"/>
                  <a:pt x="1600200" y="0"/>
                </a:cubicBezTo>
                <a:cubicBezTo>
                  <a:pt x="1634066" y="0"/>
                  <a:pt x="1663700" y="4234"/>
                  <a:pt x="1689100" y="12700"/>
                </a:cubicBezTo>
                <a:cubicBezTo>
                  <a:pt x="1714500" y="21167"/>
                  <a:pt x="1790700" y="50800"/>
                  <a:pt x="1917700" y="101600"/>
                </a:cubicBezTo>
                <a:cubicBezTo>
                  <a:pt x="1985433" y="228600"/>
                  <a:pt x="2053166" y="370417"/>
                  <a:pt x="2120900" y="527050"/>
                </a:cubicBezTo>
                <a:cubicBezTo>
                  <a:pt x="2188633" y="683684"/>
                  <a:pt x="2218266" y="836084"/>
                  <a:pt x="2209800" y="984250"/>
                </a:cubicBezTo>
                <a:cubicBezTo>
                  <a:pt x="2201333" y="1132417"/>
                  <a:pt x="2112433" y="1265767"/>
                  <a:pt x="1943100" y="1384300"/>
                </a:cubicBezTo>
                <a:close/>
                <a:moveTo>
                  <a:pt x="4038600" y="6845300"/>
                </a:moveTo>
              </a:path>
            </a:pathLst>
          </a:custGeom>
          <a:solidFill>
            <a:srgbClr val="FFFFFF">
              <a:alpha val="100000"/>
            </a:srgbClr>
          </a:solidFill>
          <a:ln w="41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01" name="Freeform 4901"/>
          <p:cNvSpPr/>
          <p:nvPr/>
        </p:nvSpPr>
        <p:spPr>
          <a:xfrm rot="0" flipH="0" flipV="0">
            <a:off x="10457871" y="7293712"/>
            <a:ext cx="162680" cy="140677"/>
          </a:xfrm>
          <a:custGeom>
            <a:pathLst>
              <a:path w="4929717" h="4262967">
                <a:moveTo>
                  <a:pt x="846667" y="4246033"/>
                </a:moveTo>
                <a:cubicBezTo>
                  <a:pt x="745067" y="4262967"/>
                  <a:pt x="635000" y="4246033"/>
                  <a:pt x="516467" y="4195233"/>
                </a:cubicBezTo>
                <a:cubicBezTo>
                  <a:pt x="397933" y="4144433"/>
                  <a:pt x="294217" y="4072467"/>
                  <a:pt x="205317" y="3979333"/>
                </a:cubicBezTo>
                <a:cubicBezTo>
                  <a:pt x="116417" y="3886200"/>
                  <a:pt x="59267" y="3788833"/>
                  <a:pt x="33867" y="3687233"/>
                </a:cubicBezTo>
                <a:cubicBezTo>
                  <a:pt x="0" y="3509433"/>
                  <a:pt x="23283" y="3287183"/>
                  <a:pt x="103717" y="3020483"/>
                </a:cubicBezTo>
                <a:cubicBezTo>
                  <a:pt x="184150" y="2753783"/>
                  <a:pt x="302683" y="2470150"/>
                  <a:pt x="459317" y="2169583"/>
                </a:cubicBezTo>
                <a:cubicBezTo>
                  <a:pt x="615950" y="1869017"/>
                  <a:pt x="793750" y="1579033"/>
                  <a:pt x="992717" y="1299633"/>
                </a:cubicBezTo>
                <a:cubicBezTo>
                  <a:pt x="1191683" y="1020233"/>
                  <a:pt x="1399117" y="776817"/>
                  <a:pt x="1615017" y="569383"/>
                </a:cubicBezTo>
                <a:cubicBezTo>
                  <a:pt x="1830917" y="361950"/>
                  <a:pt x="2032000" y="220133"/>
                  <a:pt x="2218267" y="143933"/>
                </a:cubicBezTo>
                <a:cubicBezTo>
                  <a:pt x="2311400" y="84667"/>
                  <a:pt x="2385483" y="44450"/>
                  <a:pt x="2440517" y="23283"/>
                </a:cubicBezTo>
                <a:cubicBezTo>
                  <a:pt x="2495550" y="2117"/>
                  <a:pt x="2554817" y="0"/>
                  <a:pt x="2618317" y="16933"/>
                </a:cubicBezTo>
                <a:cubicBezTo>
                  <a:pt x="2681817" y="33867"/>
                  <a:pt x="2777067" y="76200"/>
                  <a:pt x="2904067" y="143933"/>
                </a:cubicBezTo>
                <a:cubicBezTo>
                  <a:pt x="3022600" y="177800"/>
                  <a:pt x="3111500" y="215900"/>
                  <a:pt x="3170767" y="258233"/>
                </a:cubicBezTo>
                <a:cubicBezTo>
                  <a:pt x="3230033" y="300567"/>
                  <a:pt x="3306233" y="385233"/>
                  <a:pt x="3399367" y="512233"/>
                </a:cubicBezTo>
                <a:cubicBezTo>
                  <a:pt x="3467100" y="639233"/>
                  <a:pt x="3517900" y="766233"/>
                  <a:pt x="3551767" y="893233"/>
                </a:cubicBezTo>
                <a:cubicBezTo>
                  <a:pt x="3585633" y="1020233"/>
                  <a:pt x="3615267" y="1164167"/>
                  <a:pt x="3640667" y="1325033"/>
                </a:cubicBezTo>
                <a:cubicBezTo>
                  <a:pt x="3708400" y="1536700"/>
                  <a:pt x="3733800" y="1674283"/>
                  <a:pt x="3716867" y="1737783"/>
                </a:cubicBezTo>
                <a:cubicBezTo>
                  <a:pt x="3699933" y="1801283"/>
                  <a:pt x="3674533" y="1849967"/>
                  <a:pt x="3640667" y="1883833"/>
                </a:cubicBezTo>
                <a:cubicBezTo>
                  <a:pt x="3572933" y="1968500"/>
                  <a:pt x="3556000" y="2010833"/>
                  <a:pt x="3589867" y="2010833"/>
                </a:cubicBezTo>
                <a:cubicBezTo>
                  <a:pt x="3589867" y="2010833"/>
                  <a:pt x="3587750" y="2025650"/>
                  <a:pt x="3583517" y="2055283"/>
                </a:cubicBezTo>
                <a:cubicBezTo>
                  <a:pt x="3579283" y="2084917"/>
                  <a:pt x="3560233" y="2129367"/>
                  <a:pt x="3526367" y="2188633"/>
                </a:cubicBezTo>
                <a:cubicBezTo>
                  <a:pt x="3467100" y="2374900"/>
                  <a:pt x="3422650" y="2567517"/>
                  <a:pt x="3393017" y="2766483"/>
                </a:cubicBezTo>
                <a:cubicBezTo>
                  <a:pt x="3363383" y="2965450"/>
                  <a:pt x="3365500" y="3128433"/>
                  <a:pt x="3399367" y="3255433"/>
                </a:cubicBezTo>
                <a:cubicBezTo>
                  <a:pt x="3467100" y="3441700"/>
                  <a:pt x="3589867" y="3551767"/>
                  <a:pt x="3767667" y="3585633"/>
                </a:cubicBezTo>
                <a:cubicBezTo>
                  <a:pt x="3945467" y="3619500"/>
                  <a:pt x="4127500" y="3543300"/>
                  <a:pt x="4313767" y="3357033"/>
                </a:cubicBezTo>
                <a:cubicBezTo>
                  <a:pt x="4406900" y="3289300"/>
                  <a:pt x="4495800" y="3227917"/>
                  <a:pt x="4580467" y="3172883"/>
                </a:cubicBezTo>
                <a:cubicBezTo>
                  <a:pt x="4665133" y="3117850"/>
                  <a:pt x="4707467" y="3124200"/>
                  <a:pt x="4707467" y="3191933"/>
                </a:cubicBezTo>
                <a:cubicBezTo>
                  <a:pt x="4707467" y="3191933"/>
                  <a:pt x="4720167" y="3202517"/>
                  <a:pt x="4745567" y="3223683"/>
                </a:cubicBezTo>
                <a:cubicBezTo>
                  <a:pt x="4770967" y="3244850"/>
                  <a:pt x="4800600" y="3255433"/>
                  <a:pt x="4834467" y="3255433"/>
                </a:cubicBezTo>
                <a:cubicBezTo>
                  <a:pt x="4876800" y="3255433"/>
                  <a:pt x="4904317" y="3272367"/>
                  <a:pt x="4917017" y="3306233"/>
                </a:cubicBezTo>
                <a:cubicBezTo>
                  <a:pt x="4929717" y="3340100"/>
                  <a:pt x="4929717" y="3384550"/>
                  <a:pt x="4917017" y="3439583"/>
                </a:cubicBezTo>
                <a:cubicBezTo>
                  <a:pt x="4904317" y="3494617"/>
                  <a:pt x="4876800" y="3556000"/>
                  <a:pt x="4834467" y="3623733"/>
                </a:cubicBezTo>
                <a:cubicBezTo>
                  <a:pt x="4707467" y="3750733"/>
                  <a:pt x="4643967" y="3835400"/>
                  <a:pt x="4643967" y="3877733"/>
                </a:cubicBezTo>
                <a:cubicBezTo>
                  <a:pt x="4643967" y="3877733"/>
                  <a:pt x="4629150" y="3892550"/>
                  <a:pt x="4599517" y="3922183"/>
                </a:cubicBezTo>
                <a:cubicBezTo>
                  <a:pt x="4569883" y="3951817"/>
                  <a:pt x="4521200" y="3996267"/>
                  <a:pt x="4453467" y="4055533"/>
                </a:cubicBezTo>
                <a:cubicBezTo>
                  <a:pt x="4301067" y="4148667"/>
                  <a:pt x="4108450" y="4195233"/>
                  <a:pt x="3875617" y="4195233"/>
                </a:cubicBezTo>
                <a:cubicBezTo>
                  <a:pt x="3642783" y="4195233"/>
                  <a:pt x="3462867" y="4148667"/>
                  <a:pt x="3335867" y="4055533"/>
                </a:cubicBezTo>
                <a:cubicBezTo>
                  <a:pt x="3208867" y="3962400"/>
                  <a:pt x="3092450" y="3835400"/>
                  <a:pt x="2986617" y="3674533"/>
                </a:cubicBezTo>
                <a:cubicBezTo>
                  <a:pt x="2880783" y="3513667"/>
                  <a:pt x="2810933" y="3373967"/>
                  <a:pt x="2777067" y="3255433"/>
                </a:cubicBezTo>
                <a:lnTo>
                  <a:pt x="2713567" y="3128433"/>
                </a:lnTo>
                <a:lnTo>
                  <a:pt x="2345267" y="3369733"/>
                </a:lnTo>
                <a:cubicBezTo>
                  <a:pt x="2252133" y="3462867"/>
                  <a:pt x="2152650" y="3551767"/>
                  <a:pt x="2046817" y="3636433"/>
                </a:cubicBezTo>
                <a:cubicBezTo>
                  <a:pt x="1940983" y="3721100"/>
                  <a:pt x="1871133" y="3780367"/>
                  <a:pt x="1837267" y="3814233"/>
                </a:cubicBezTo>
                <a:cubicBezTo>
                  <a:pt x="1811867" y="3848100"/>
                  <a:pt x="1784350" y="3877733"/>
                  <a:pt x="1754717" y="3903133"/>
                </a:cubicBezTo>
                <a:cubicBezTo>
                  <a:pt x="1725083" y="3928533"/>
                  <a:pt x="1693333" y="3941233"/>
                  <a:pt x="1659467" y="3941233"/>
                </a:cubicBezTo>
                <a:cubicBezTo>
                  <a:pt x="1625600" y="3941233"/>
                  <a:pt x="1595967" y="3941233"/>
                  <a:pt x="1570567" y="3941233"/>
                </a:cubicBezTo>
                <a:cubicBezTo>
                  <a:pt x="1545167" y="3941233"/>
                  <a:pt x="1532467" y="3941233"/>
                  <a:pt x="1532467" y="3941233"/>
                </a:cubicBezTo>
                <a:cubicBezTo>
                  <a:pt x="1532467" y="3975100"/>
                  <a:pt x="1492250" y="4017433"/>
                  <a:pt x="1411817" y="4068233"/>
                </a:cubicBezTo>
                <a:cubicBezTo>
                  <a:pt x="1331383" y="4119033"/>
                  <a:pt x="1238250" y="4161367"/>
                  <a:pt x="1132417" y="4195233"/>
                </a:cubicBezTo>
                <a:cubicBezTo>
                  <a:pt x="1026583" y="4229100"/>
                  <a:pt x="931333" y="4246033"/>
                  <a:pt x="846667" y="4246033"/>
                </a:cubicBezTo>
                <a:close/>
                <a:moveTo>
                  <a:pt x="-791633" y="4665133"/>
                </a:moveTo>
                <a:moveTo>
                  <a:pt x="719667" y="3560233"/>
                </a:moveTo>
                <a:cubicBezTo>
                  <a:pt x="770467" y="3560233"/>
                  <a:pt x="861483" y="3520017"/>
                  <a:pt x="992717" y="3439583"/>
                </a:cubicBezTo>
                <a:cubicBezTo>
                  <a:pt x="1123950" y="3359150"/>
                  <a:pt x="1272117" y="3263900"/>
                  <a:pt x="1437217" y="3153833"/>
                </a:cubicBezTo>
                <a:cubicBezTo>
                  <a:pt x="1602317" y="3043767"/>
                  <a:pt x="1750483" y="2933700"/>
                  <a:pt x="1881717" y="2823633"/>
                </a:cubicBezTo>
                <a:cubicBezTo>
                  <a:pt x="2012950" y="2713567"/>
                  <a:pt x="2103967" y="2628900"/>
                  <a:pt x="2154767" y="2569633"/>
                </a:cubicBezTo>
                <a:cubicBezTo>
                  <a:pt x="2188633" y="2535767"/>
                  <a:pt x="2243667" y="2478617"/>
                  <a:pt x="2319867" y="2398183"/>
                </a:cubicBezTo>
                <a:cubicBezTo>
                  <a:pt x="2396067" y="2317750"/>
                  <a:pt x="2463800" y="2247900"/>
                  <a:pt x="2523067" y="2188633"/>
                </a:cubicBezTo>
                <a:cubicBezTo>
                  <a:pt x="2717800" y="1968500"/>
                  <a:pt x="2853267" y="1725083"/>
                  <a:pt x="2929467" y="1458383"/>
                </a:cubicBezTo>
                <a:cubicBezTo>
                  <a:pt x="3005667" y="1191683"/>
                  <a:pt x="2997200" y="982133"/>
                  <a:pt x="2904067" y="829733"/>
                </a:cubicBezTo>
                <a:cubicBezTo>
                  <a:pt x="2870200" y="736600"/>
                  <a:pt x="2827867" y="685800"/>
                  <a:pt x="2777067" y="677333"/>
                </a:cubicBezTo>
                <a:cubicBezTo>
                  <a:pt x="2726267" y="668867"/>
                  <a:pt x="2620433" y="698500"/>
                  <a:pt x="2459567" y="766233"/>
                </a:cubicBezTo>
                <a:cubicBezTo>
                  <a:pt x="2357967" y="825500"/>
                  <a:pt x="2233083" y="937683"/>
                  <a:pt x="2084917" y="1102783"/>
                </a:cubicBezTo>
                <a:cubicBezTo>
                  <a:pt x="1936750" y="1267883"/>
                  <a:pt x="1780117" y="1458383"/>
                  <a:pt x="1615017" y="1674283"/>
                </a:cubicBezTo>
                <a:cubicBezTo>
                  <a:pt x="1449917" y="1890183"/>
                  <a:pt x="1295400" y="2112433"/>
                  <a:pt x="1151467" y="2341033"/>
                </a:cubicBezTo>
                <a:cubicBezTo>
                  <a:pt x="1007533" y="2569633"/>
                  <a:pt x="889000" y="2781300"/>
                  <a:pt x="795867" y="2976033"/>
                </a:cubicBezTo>
                <a:cubicBezTo>
                  <a:pt x="702733" y="3170767"/>
                  <a:pt x="656167" y="3323167"/>
                  <a:pt x="656167" y="3433233"/>
                </a:cubicBezTo>
                <a:cubicBezTo>
                  <a:pt x="656167" y="3467100"/>
                  <a:pt x="666750" y="3496733"/>
                  <a:pt x="687917" y="3522133"/>
                </a:cubicBezTo>
                <a:cubicBezTo>
                  <a:pt x="709083" y="3547533"/>
                  <a:pt x="719667" y="3560233"/>
                  <a:pt x="719667" y="3560233"/>
                </a:cubicBezTo>
                <a:close/>
                <a:moveTo>
                  <a:pt x="-105833" y="4665133"/>
                </a:moveTo>
              </a:path>
            </a:pathLst>
          </a:custGeom>
          <a:solidFill>
            <a:srgbClr val="FFFFFF">
              <a:alpha val="100000"/>
            </a:srgbClr>
          </a:solidFill>
          <a:ln w="41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02" name="Freeform 4902"/>
          <p:cNvSpPr/>
          <p:nvPr/>
        </p:nvSpPr>
        <p:spPr>
          <a:xfrm rot="0" flipH="0" flipV="0">
            <a:off x="10651007" y="7144792"/>
            <a:ext cx="162820" cy="301542"/>
          </a:xfrm>
          <a:custGeom>
            <a:pathLst>
              <a:path w="4933950" h="9137650">
                <a:moveTo>
                  <a:pt x="1318684" y="6752166"/>
                </a:moveTo>
                <a:cubicBezTo>
                  <a:pt x="1183217" y="6735233"/>
                  <a:pt x="1085850" y="6678083"/>
                  <a:pt x="1026584" y="6580716"/>
                </a:cubicBezTo>
                <a:cubicBezTo>
                  <a:pt x="967317" y="6483350"/>
                  <a:pt x="937684" y="6383866"/>
                  <a:pt x="937684" y="6282266"/>
                </a:cubicBezTo>
                <a:cubicBezTo>
                  <a:pt x="937684" y="6265333"/>
                  <a:pt x="939800" y="6231466"/>
                  <a:pt x="944034" y="6180666"/>
                </a:cubicBezTo>
                <a:cubicBezTo>
                  <a:pt x="948267" y="6129866"/>
                  <a:pt x="958850" y="6070600"/>
                  <a:pt x="975784" y="6002866"/>
                </a:cubicBezTo>
                <a:cubicBezTo>
                  <a:pt x="975784" y="5952066"/>
                  <a:pt x="1001184" y="5871633"/>
                  <a:pt x="1051984" y="5761566"/>
                </a:cubicBezTo>
                <a:cubicBezTo>
                  <a:pt x="1102784" y="5651500"/>
                  <a:pt x="1157817" y="5520266"/>
                  <a:pt x="1217084" y="5367866"/>
                </a:cubicBezTo>
                <a:cubicBezTo>
                  <a:pt x="1310217" y="5198533"/>
                  <a:pt x="1454150" y="5008033"/>
                  <a:pt x="1648884" y="4796366"/>
                </a:cubicBezTo>
                <a:cubicBezTo>
                  <a:pt x="1843617" y="4584700"/>
                  <a:pt x="2008717" y="4428066"/>
                  <a:pt x="2144184" y="4326466"/>
                </a:cubicBezTo>
                <a:cubicBezTo>
                  <a:pt x="2220384" y="4267200"/>
                  <a:pt x="2275417" y="4226983"/>
                  <a:pt x="2309284" y="4205816"/>
                </a:cubicBezTo>
                <a:cubicBezTo>
                  <a:pt x="2343150" y="4184650"/>
                  <a:pt x="2360084" y="4174066"/>
                  <a:pt x="2360084" y="4174066"/>
                </a:cubicBezTo>
                <a:cubicBezTo>
                  <a:pt x="2360084" y="4140200"/>
                  <a:pt x="2419350" y="4074583"/>
                  <a:pt x="2537884" y="3977216"/>
                </a:cubicBezTo>
                <a:cubicBezTo>
                  <a:pt x="2656417" y="3879850"/>
                  <a:pt x="2758017" y="3814233"/>
                  <a:pt x="2842684" y="3780366"/>
                </a:cubicBezTo>
                <a:cubicBezTo>
                  <a:pt x="2842684" y="3780366"/>
                  <a:pt x="2897717" y="3742266"/>
                  <a:pt x="3007784" y="3666066"/>
                </a:cubicBezTo>
                <a:cubicBezTo>
                  <a:pt x="3117850" y="3589866"/>
                  <a:pt x="3202517" y="3522133"/>
                  <a:pt x="3261784" y="3462866"/>
                </a:cubicBezTo>
                <a:cubicBezTo>
                  <a:pt x="3456517" y="3268133"/>
                  <a:pt x="3600450" y="3088216"/>
                  <a:pt x="3693584" y="2923116"/>
                </a:cubicBezTo>
                <a:cubicBezTo>
                  <a:pt x="3786717" y="2758016"/>
                  <a:pt x="3858684" y="2569633"/>
                  <a:pt x="3909484" y="2357966"/>
                </a:cubicBezTo>
                <a:cubicBezTo>
                  <a:pt x="3960284" y="2146300"/>
                  <a:pt x="4015317" y="1883833"/>
                  <a:pt x="4074584" y="1570566"/>
                </a:cubicBezTo>
                <a:cubicBezTo>
                  <a:pt x="4083050" y="1274233"/>
                  <a:pt x="4085167" y="1073150"/>
                  <a:pt x="4080934" y="967316"/>
                </a:cubicBezTo>
                <a:cubicBezTo>
                  <a:pt x="4076700" y="861483"/>
                  <a:pt x="4023784" y="770466"/>
                  <a:pt x="3922184" y="694266"/>
                </a:cubicBezTo>
                <a:cubicBezTo>
                  <a:pt x="3744384" y="601133"/>
                  <a:pt x="3526367" y="590550"/>
                  <a:pt x="3268134" y="662516"/>
                </a:cubicBezTo>
                <a:cubicBezTo>
                  <a:pt x="3009900" y="734483"/>
                  <a:pt x="2760134" y="869950"/>
                  <a:pt x="2518834" y="1068916"/>
                </a:cubicBezTo>
                <a:cubicBezTo>
                  <a:pt x="2277534" y="1267883"/>
                  <a:pt x="2093384" y="1511300"/>
                  <a:pt x="1966384" y="1799166"/>
                </a:cubicBezTo>
                <a:cubicBezTo>
                  <a:pt x="1915584" y="1943100"/>
                  <a:pt x="1888067" y="2040466"/>
                  <a:pt x="1883834" y="2091266"/>
                </a:cubicBezTo>
                <a:cubicBezTo>
                  <a:pt x="1879600" y="2142066"/>
                  <a:pt x="1890184" y="2209800"/>
                  <a:pt x="1915584" y="2294466"/>
                </a:cubicBezTo>
                <a:cubicBezTo>
                  <a:pt x="1915584" y="2362200"/>
                  <a:pt x="1926167" y="2425700"/>
                  <a:pt x="1947334" y="2484966"/>
                </a:cubicBezTo>
                <a:cubicBezTo>
                  <a:pt x="1968500" y="2544233"/>
                  <a:pt x="1979084" y="2595033"/>
                  <a:pt x="1979084" y="2637366"/>
                </a:cubicBezTo>
                <a:cubicBezTo>
                  <a:pt x="1945217" y="2645833"/>
                  <a:pt x="1883834" y="2650066"/>
                  <a:pt x="1794934" y="2650066"/>
                </a:cubicBezTo>
                <a:cubicBezTo>
                  <a:pt x="1706034" y="2650066"/>
                  <a:pt x="1615017" y="2645833"/>
                  <a:pt x="1521884" y="2637366"/>
                </a:cubicBezTo>
                <a:cubicBezTo>
                  <a:pt x="1428750" y="2628900"/>
                  <a:pt x="1352550" y="2611966"/>
                  <a:pt x="1293284" y="2586566"/>
                </a:cubicBezTo>
                <a:cubicBezTo>
                  <a:pt x="1293284" y="2586566"/>
                  <a:pt x="1276350" y="2561166"/>
                  <a:pt x="1242484" y="2510366"/>
                </a:cubicBezTo>
                <a:cubicBezTo>
                  <a:pt x="1208617" y="2459566"/>
                  <a:pt x="1183217" y="2417233"/>
                  <a:pt x="1166284" y="2383366"/>
                </a:cubicBezTo>
                <a:cubicBezTo>
                  <a:pt x="1115484" y="2315633"/>
                  <a:pt x="1092200" y="2250016"/>
                  <a:pt x="1096434" y="2186516"/>
                </a:cubicBezTo>
                <a:cubicBezTo>
                  <a:pt x="1100667" y="2123016"/>
                  <a:pt x="1102784" y="2027766"/>
                  <a:pt x="1102784" y="1900766"/>
                </a:cubicBezTo>
                <a:cubicBezTo>
                  <a:pt x="1162050" y="1731433"/>
                  <a:pt x="1242484" y="1547283"/>
                  <a:pt x="1344084" y="1348316"/>
                </a:cubicBezTo>
                <a:cubicBezTo>
                  <a:pt x="1445684" y="1149350"/>
                  <a:pt x="1576917" y="960966"/>
                  <a:pt x="1737784" y="783166"/>
                </a:cubicBezTo>
                <a:cubicBezTo>
                  <a:pt x="1898650" y="605366"/>
                  <a:pt x="2084917" y="461433"/>
                  <a:pt x="2296584" y="351366"/>
                </a:cubicBezTo>
                <a:cubicBezTo>
                  <a:pt x="2474384" y="275166"/>
                  <a:pt x="2624667" y="205316"/>
                  <a:pt x="2747434" y="141816"/>
                </a:cubicBezTo>
                <a:cubicBezTo>
                  <a:pt x="2870200" y="78316"/>
                  <a:pt x="2931584" y="46566"/>
                  <a:pt x="2931584" y="46566"/>
                </a:cubicBezTo>
                <a:cubicBezTo>
                  <a:pt x="2931584" y="46566"/>
                  <a:pt x="2963334" y="44450"/>
                  <a:pt x="3026834" y="40216"/>
                </a:cubicBezTo>
                <a:cubicBezTo>
                  <a:pt x="3090334" y="35983"/>
                  <a:pt x="3198284" y="25400"/>
                  <a:pt x="3350684" y="8466"/>
                </a:cubicBezTo>
                <a:cubicBezTo>
                  <a:pt x="3401484" y="16933"/>
                  <a:pt x="3458634" y="16933"/>
                  <a:pt x="3522134" y="8466"/>
                </a:cubicBezTo>
                <a:cubicBezTo>
                  <a:pt x="3585634" y="0"/>
                  <a:pt x="3617384" y="16933"/>
                  <a:pt x="3617384" y="59266"/>
                </a:cubicBezTo>
                <a:cubicBezTo>
                  <a:pt x="3642784" y="59266"/>
                  <a:pt x="3693584" y="59266"/>
                  <a:pt x="3769784" y="59266"/>
                </a:cubicBezTo>
                <a:cubicBezTo>
                  <a:pt x="3845984" y="59266"/>
                  <a:pt x="3917950" y="59266"/>
                  <a:pt x="3985684" y="59266"/>
                </a:cubicBezTo>
                <a:cubicBezTo>
                  <a:pt x="4087284" y="84666"/>
                  <a:pt x="4193117" y="124883"/>
                  <a:pt x="4303184" y="179916"/>
                </a:cubicBezTo>
                <a:cubicBezTo>
                  <a:pt x="4413250" y="234950"/>
                  <a:pt x="4516967" y="294216"/>
                  <a:pt x="4614334" y="357716"/>
                </a:cubicBezTo>
                <a:cubicBezTo>
                  <a:pt x="4711700" y="421216"/>
                  <a:pt x="4790017" y="486833"/>
                  <a:pt x="4849284" y="554566"/>
                </a:cubicBezTo>
                <a:cubicBezTo>
                  <a:pt x="4908550" y="740833"/>
                  <a:pt x="4933950" y="971550"/>
                  <a:pt x="4925484" y="1246716"/>
                </a:cubicBezTo>
                <a:cubicBezTo>
                  <a:pt x="4917017" y="1521883"/>
                  <a:pt x="4874684" y="1811866"/>
                  <a:pt x="4798484" y="2116666"/>
                </a:cubicBezTo>
                <a:cubicBezTo>
                  <a:pt x="4722284" y="2421466"/>
                  <a:pt x="4622800" y="2711450"/>
                  <a:pt x="4500034" y="2986616"/>
                </a:cubicBezTo>
                <a:cubicBezTo>
                  <a:pt x="4377267" y="3261783"/>
                  <a:pt x="4231217" y="3492500"/>
                  <a:pt x="4061884" y="3678766"/>
                </a:cubicBezTo>
                <a:cubicBezTo>
                  <a:pt x="4011084" y="3729566"/>
                  <a:pt x="3917950" y="3814233"/>
                  <a:pt x="3782484" y="3932766"/>
                </a:cubicBezTo>
                <a:cubicBezTo>
                  <a:pt x="3647017" y="4051300"/>
                  <a:pt x="3505200" y="4180416"/>
                  <a:pt x="3357034" y="4320116"/>
                </a:cubicBezTo>
                <a:cubicBezTo>
                  <a:pt x="3208867" y="4459816"/>
                  <a:pt x="3088217" y="4580466"/>
                  <a:pt x="2995084" y="4682066"/>
                </a:cubicBezTo>
                <a:cubicBezTo>
                  <a:pt x="2707217" y="4842933"/>
                  <a:pt x="2453217" y="5084233"/>
                  <a:pt x="2233084" y="5405966"/>
                </a:cubicBezTo>
                <a:cubicBezTo>
                  <a:pt x="2012950" y="5727700"/>
                  <a:pt x="1847850" y="6040966"/>
                  <a:pt x="1737784" y="6345766"/>
                </a:cubicBezTo>
                <a:cubicBezTo>
                  <a:pt x="1644650" y="6548966"/>
                  <a:pt x="1581150" y="6667500"/>
                  <a:pt x="1547284" y="6701366"/>
                </a:cubicBezTo>
                <a:cubicBezTo>
                  <a:pt x="1513417" y="6735233"/>
                  <a:pt x="1437217" y="6752166"/>
                  <a:pt x="1318684" y="6752166"/>
                </a:cubicBezTo>
                <a:close/>
                <a:moveTo>
                  <a:pt x="569384" y="9177866"/>
                </a:moveTo>
                <a:moveTo>
                  <a:pt x="963084" y="9050866"/>
                </a:moveTo>
                <a:cubicBezTo>
                  <a:pt x="802217" y="9110133"/>
                  <a:pt x="668867" y="9137650"/>
                  <a:pt x="563034" y="9133416"/>
                </a:cubicBezTo>
                <a:cubicBezTo>
                  <a:pt x="457200" y="9129183"/>
                  <a:pt x="340784" y="9080500"/>
                  <a:pt x="213784" y="8987366"/>
                </a:cubicBezTo>
                <a:cubicBezTo>
                  <a:pt x="52917" y="8834966"/>
                  <a:pt x="0" y="8680450"/>
                  <a:pt x="55034" y="8523816"/>
                </a:cubicBezTo>
                <a:cubicBezTo>
                  <a:pt x="110067" y="8367183"/>
                  <a:pt x="247650" y="8212666"/>
                  <a:pt x="467784" y="8060266"/>
                </a:cubicBezTo>
                <a:cubicBezTo>
                  <a:pt x="620184" y="7967133"/>
                  <a:pt x="732367" y="7916333"/>
                  <a:pt x="804334" y="7907866"/>
                </a:cubicBezTo>
                <a:cubicBezTo>
                  <a:pt x="876300" y="7899400"/>
                  <a:pt x="988484" y="7929033"/>
                  <a:pt x="1140884" y="7996766"/>
                </a:cubicBezTo>
                <a:cubicBezTo>
                  <a:pt x="1394884" y="8157633"/>
                  <a:pt x="1507067" y="8335433"/>
                  <a:pt x="1477434" y="8530166"/>
                </a:cubicBezTo>
                <a:cubicBezTo>
                  <a:pt x="1447800" y="8724900"/>
                  <a:pt x="1276350" y="8898466"/>
                  <a:pt x="963084" y="9050866"/>
                </a:cubicBezTo>
                <a:close/>
                <a:moveTo>
                  <a:pt x="-1729316" y="9177866"/>
                </a:moveTo>
              </a:path>
            </a:pathLst>
          </a:custGeom>
          <a:solidFill>
            <a:srgbClr val="FFFFFF">
              <a:alpha val="100000"/>
            </a:srgbClr>
          </a:solidFill>
          <a:ln w="419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03" name="Rectangle 4903"/>
          <p:cNvSpPr/>
          <p:nvPr/>
        </p:nvSpPr>
        <p:spPr>
          <a:xfrm rot="0" flipH="0" flipV="0">
            <a:off x="3463131" y="8266796"/>
            <a:ext cx="9097594" cy="48396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4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Korkeaenergisen hiukkasfysiikan tutkiminen</a:t>
            </a: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4904" name="Freeform 4904"/>
          <p:cNvSpPr/>
          <p:nvPr/>
        </p:nvSpPr>
        <p:spPr>
          <a:xfrm rot="0" flipH="0" flipV="1">
            <a:off x="0" y="0"/>
            <a:ext cx="17340249" cy="9753599"/>
          </a:xfrm>
          <a:custGeom>
            <a:pathLst>
              <a:path w="17340249" h="9753599">
                <a:moveTo>
                  <a:pt x="0" y="9753599"/>
                </a:moveTo>
                <a:lnTo>
                  <a:pt x="17340249" y="9753599"/>
                </a:lnTo>
                <a:lnTo>
                  <a:pt x="17340249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05" name="Freeform 4905"/>
          <p:cNvSpPr/>
          <p:nvPr/>
        </p:nvSpPr>
        <p:spPr>
          <a:xfrm rot="0" flipH="0" flipV="1">
            <a:off x="0" y="0"/>
            <a:ext cx="17340262" cy="9753599"/>
          </a:xfrm>
          <a:custGeom>
            <a:pathLst>
              <a:path w="17340262" h="9753599">
                <a:moveTo>
                  <a:pt x="0" y="9753599"/>
                </a:moveTo>
                <a:lnTo>
                  <a:pt x="17340262" y="9753599"/>
                </a:lnTo>
                <a:lnTo>
                  <a:pt x="17340262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906" name="Picture 102"/>
          <p:cNvPicPr>
            <a:picLocks noChangeAspect="0" noChangeArrowheads="1"/>
          </p:cNvPicPr>
          <p:nvPr/>
        </p:nvPicPr>
        <p:blipFill>
          <a:blip r:embed="rId490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"/>
            <a:ext cx="17340262" cy="9753600"/>
          </a:xfrm>
          <a:prstGeom prst="rect">
            <a:avLst/>
          </a:prstGeom>
          <a:noFill/>
          <a:extLst/>
        </p:spPr>
      </p:pic>
      <p:sp>
        <p:nvSpPr>
          <p:cNvPr id="4907" name="Freeform 4907"/>
          <p:cNvSpPr/>
          <p:nvPr/>
        </p:nvSpPr>
        <p:spPr>
          <a:xfrm rot="0" flipH="0" flipV="1">
            <a:off x="5965030" y="571501"/>
            <a:ext cx="5656580" cy="985519"/>
          </a:xfrm>
          <a:custGeom>
            <a:pathLst>
              <a:path w="5656580" h="985519">
                <a:moveTo>
                  <a:pt x="0" y="985519"/>
                </a:moveTo>
                <a:lnTo>
                  <a:pt x="5656580" y="985519"/>
                </a:lnTo>
                <a:lnTo>
                  <a:pt x="5656580" y="0"/>
                </a:lnTo>
                <a:lnTo>
                  <a:pt x="0" y="0"/>
                </a:lnTo>
                <a:close/>
                <a:moveTo>
                  <a:pt x="-5393529" y="155702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08" name="Freeform 4908"/>
          <p:cNvSpPr/>
          <p:nvPr/>
        </p:nvSpPr>
        <p:spPr>
          <a:xfrm rot="0" flipH="0" flipV="1">
            <a:off x="2409031" y="1536700"/>
            <a:ext cx="12769850" cy="817880"/>
          </a:xfrm>
          <a:custGeom>
            <a:pathLst>
              <a:path w="12769850" h="817880">
                <a:moveTo>
                  <a:pt x="0" y="817880"/>
                </a:moveTo>
                <a:lnTo>
                  <a:pt x="12769850" y="817880"/>
                </a:lnTo>
                <a:lnTo>
                  <a:pt x="12769850" y="0"/>
                </a:lnTo>
                <a:lnTo>
                  <a:pt x="0" y="0"/>
                </a:lnTo>
                <a:close/>
                <a:moveTo>
                  <a:pt x="-872331" y="235458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09" name="Freeform 4909"/>
          <p:cNvSpPr/>
          <p:nvPr/>
        </p:nvSpPr>
        <p:spPr>
          <a:xfrm rot="0" flipH="0" flipV="1">
            <a:off x="7575346" y="4145706"/>
            <a:ext cx="206247" cy="190383"/>
          </a:xfrm>
          <a:custGeom>
            <a:pathLst>
              <a:path w="104773810" h="96714667">
                <a:moveTo>
                  <a:pt x="0" y="96714667"/>
                </a:moveTo>
                <a:lnTo>
                  <a:pt x="104773810" y="96714667"/>
                </a:lnTo>
                <a:lnTo>
                  <a:pt x="104773810" y="0"/>
                </a:lnTo>
                <a:lnTo>
                  <a:pt x="0" y="0"/>
                </a:lnTo>
                <a:close/>
                <a:moveTo>
                  <a:pt x="-1742257239" y="2202733243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910" name="Picture 4685"/>
          <p:cNvPicPr>
            <a:picLocks noChangeAspect="0" noChangeArrowheads="1"/>
          </p:cNvPicPr>
          <p:nvPr/>
        </p:nvPicPr>
        <p:blipFill>
          <a:blip r:embed="rId49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7575346" y="4145707"/>
            <a:ext cx="206247" cy="190383"/>
          </a:xfrm>
          <a:prstGeom prst="rect">
            <a:avLst/>
          </a:prstGeom>
          <a:noFill/>
          <a:extLst/>
        </p:spPr>
      </p:pic>
      <p:sp>
        <p:nvSpPr>
          <p:cNvPr id="4911" name="Freeform 4911"/>
          <p:cNvSpPr/>
          <p:nvPr/>
        </p:nvSpPr>
        <p:spPr>
          <a:xfrm rot="0" flipH="0" flipV="1">
            <a:off x="7575346" y="5326313"/>
            <a:ext cx="206247" cy="190383"/>
          </a:xfrm>
          <a:custGeom>
            <a:pathLst>
              <a:path w="104773810" h="96714667">
                <a:moveTo>
                  <a:pt x="0" y="96714667"/>
                </a:moveTo>
                <a:lnTo>
                  <a:pt x="104773810" y="96714667"/>
                </a:lnTo>
                <a:lnTo>
                  <a:pt x="104773810" y="0"/>
                </a:lnTo>
                <a:lnTo>
                  <a:pt x="0" y="0"/>
                </a:lnTo>
                <a:close/>
                <a:moveTo>
                  <a:pt x="-1142508867" y="2802481615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912" name="Picture 4685"/>
          <p:cNvPicPr>
            <a:picLocks noChangeAspect="0" noChangeArrowheads="1"/>
          </p:cNvPicPr>
          <p:nvPr/>
        </p:nvPicPr>
        <p:blipFill>
          <a:blip r:embed="rId49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7575346" y="5326314"/>
            <a:ext cx="206247" cy="190383"/>
          </a:xfrm>
          <a:prstGeom prst="rect">
            <a:avLst/>
          </a:prstGeom>
          <a:noFill/>
          <a:extLst/>
        </p:spPr>
      </p:pic>
      <p:sp>
        <p:nvSpPr>
          <p:cNvPr id="4913" name="Freeform 4913"/>
          <p:cNvSpPr/>
          <p:nvPr/>
        </p:nvSpPr>
        <p:spPr>
          <a:xfrm rot="0" flipH="0" flipV="1">
            <a:off x="7575346" y="6596314"/>
            <a:ext cx="206247" cy="190382"/>
          </a:xfrm>
          <a:custGeom>
            <a:pathLst>
              <a:path w="104773810" h="96714469">
                <a:moveTo>
                  <a:pt x="0" y="96714469"/>
                </a:moveTo>
                <a:lnTo>
                  <a:pt x="104773810" y="96714469"/>
                </a:lnTo>
                <a:lnTo>
                  <a:pt x="104773810" y="0"/>
                </a:lnTo>
                <a:lnTo>
                  <a:pt x="0" y="0"/>
                </a:lnTo>
                <a:close/>
                <a:moveTo>
                  <a:pt x="-497348669" y="3447641615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914" name="Picture 4685"/>
          <p:cNvPicPr>
            <a:picLocks noChangeAspect="0" noChangeArrowheads="1"/>
          </p:cNvPicPr>
          <p:nvPr/>
        </p:nvPicPr>
        <p:blipFill>
          <a:blip r:embed="rId49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7575346" y="6596314"/>
            <a:ext cx="206247" cy="190383"/>
          </a:xfrm>
          <a:prstGeom prst="rect">
            <a:avLst/>
          </a:prstGeom>
          <a:noFill/>
          <a:extLst/>
        </p:spPr>
      </p:pic>
      <p:sp>
        <p:nvSpPr>
          <p:cNvPr id="4915" name="Freeform 4915"/>
          <p:cNvSpPr/>
          <p:nvPr/>
        </p:nvSpPr>
        <p:spPr>
          <a:xfrm rot="0" flipH="0" flipV="1">
            <a:off x="7577923" y="3009900"/>
            <a:ext cx="8382899" cy="3894299"/>
          </a:xfrm>
          <a:custGeom>
            <a:pathLst>
              <a:path w="8382899" h="3894299">
                <a:moveTo>
                  <a:pt x="0" y="3894299"/>
                </a:moveTo>
                <a:lnTo>
                  <a:pt x="8382899" y="3894299"/>
                </a:lnTo>
                <a:lnTo>
                  <a:pt x="8382899" y="0"/>
                </a:lnTo>
                <a:lnTo>
                  <a:pt x="0" y="0"/>
                </a:lnTo>
                <a:close/>
                <a:moveTo>
                  <a:pt x="-4568023" y="69041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16" name="Freeform 4916"/>
          <p:cNvSpPr/>
          <p:nvPr/>
        </p:nvSpPr>
        <p:spPr>
          <a:xfrm rot="0" flipH="0" flipV="1">
            <a:off x="2396331" y="2705100"/>
            <a:ext cx="5054600" cy="5714999"/>
          </a:xfrm>
          <a:custGeom>
            <a:pathLst>
              <a:path w="5054600" h="5714999">
                <a:moveTo>
                  <a:pt x="0" y="5714999"/>
                </a:moveTo>
                <a:lnTo>
                  <a:pt x="5054600" y="5714999"/>
                </a:lnTo>
                <a:lnTo>
                  <a:pt x="5054600" y="0"/>
                </a:lnTo>
                <a:lnTo>
                  <a:pt x="0" y="0"/>
                </a:lnTo>
                <a:close/>
                <a:moveTo>
                  <a:pt x="308768" y="84200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917" name="Picture 4917"/>
          <p:cNvPicPr>
            <a:picLocks noChangeAspect="0" noChangeArrowheads="1"/>
          </p:cNvPicPr>
          <p:nvPr/>
        </p:nvPicPr>
        <p:blipFill>
          <a:blip r:embed="rId49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396331" y="2705101"/>
            <a:ext cx="5054600" cy="5715000"/>
          </a:xfrm>
          <a:prstGeom prst="rect">
            <a:avLst/>
          </a:prstGeom>
          <a:noFill/>
          <a:extLst/>
        </p:spPr>
      </p:pic>
      <p:sp>
        <p:nvSpPr>
          <p:cNvPr id="4918" name="Freeform 4918"/>
          <p:cNvSpPr/>
          <p:nvPr/>
        </p:nvSpPr>
        <p:spPr>
          <a:xfrm rot="0" flipH="0" flipV="1">
            <a:off x="7819231" y="7378700"/>
            <a:ext cx="508633" cy="955039"/>
          </a:xfrm>
          <a:custGeom>
            <a:pathLst>
              <a:path w="258385865" h="485160240">
                <a:moveTo>
                  <a:pt x="0" y="485160240"/>
                </a:moveTo>
                <a:lnTo>
                  <a:pt x="258385865" y="485160240"/>
                </a:lnTo>
                <a:lnTo>
                  <a:pt x="258385865" y="0"/>
                </a:lnTo>
                <a:lnTo>
                  <a:pt x="0" y="0"/>
                </a:lnTo>
                <a:close/>
                <a:moveTo>
                  <a:pt x="-223789875" y="423353984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19" name="Freeform 4919"/>
          <p:cNvSpPr/>
          <p:nvPr/>
        </p:nvSpPr>
        <p:spPr>
          <a:xfrm rot="0" flipH="0" flipV="1">
            <a:off x="8479631" y="7340600"/>
            <a:ext cx="1181099" cy="1117599"/>
          </a:xfrm>
          <a:custGeom>
            <a:pathLst>
              <a:path w="599998800" h="567740800">
                <a:moveTo>
                  <a:pt x="0" y="567740800"/>
                </a:moveTo>
                <a:lnTo>
                  <a:pt x="599998800" y="567740800"/>
                </a:lnTo>
                <a:lnTo>
                  <a:pt x="599998800" y="0"/>
                </a:lnTo>
                <a:lnTo>
                  <a:pt x="0" y="0"/>
                </a:lnTo>
                <a:close/>
                <a:moveTo>
                  <a:pt x="-578627875" y="42967656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920" name="Picture 4920"/>
          <p:cNvPicPr>
            <a:picLocks noChangeAspect="0" noChangeArrowheads="1"/>
          </p:cNvPicPr>
          <p:nvPr/>
        </p:nvPicPr>
        <p:blipFill>
          <a:blip r:embed="rId49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8479631" y="7340601"/>
            <a:ext cx="1181100" cy="1117600"/>
          </a:xfrm>
          <a:prstGeom prst="rect">
            <a:avLst/>
          </a:prstGeom>
          <a:noFill/>
          <a:extLst/>
        </p:spPr>
      </p:pic>
      <p:sp>
        <p:nvSpPr>
          <p:cNvPr id="4921" name="Rectangle 4921"/>
          <p:cNvSpPr/>
          <p:nvPr/>
        </p:nvSpPr>
        <p:spPr>
          <a:xfrm rot="0" flipH="0" flipV="0">
            <a:off x="5977731" y="607590"/>
            <a:ext cx="5626303" cy="89675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63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Standardimalli</a:t>
            </a:r>
          </a:p>
        </p:txBody>
      </p:sp>
      <p:sp>
        <p:nvSpPr>
          <p:cNvPr id="4922" name="Rectangle 4922"/>
          <p:cNvSpPr/>
          <p:nvPr/>
        </p:nvSpPr>
        <p:spPr>
          <a:xfrm rot="0" flipH="0" flipV="0">
            <a:off x="2421731" y="1568151"/>
            <a:ext cx="12729209" cy="740175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52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Hiukkasfysiikan “jaksollinen järjestelmä”</a:t>
            </a:r>
          </a:p>
        </p:txBody>
      </p:sp>
      <p:sp>
        <p:nvSpPr>
          <p:cNvPr id="4923" name="Rectangle 4923"/>
          <p:cNvSpPr/>
          <p:nvPr/>
        </p:nvSpPr>
        <p:spPr>
          <a:xfrm rot="0" flipH="0" flipV="0">
            <a:off x="7590624" y="3037134"/>
            <a:ext cx="3316147" cy="59783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42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Kertoo meille</a:t>
            </a:r>
          </a:p>
        </p:txBody>
      </p:sp>
      <p:sp>
        <p:nvSpPr>
          <p:cNvPr id="4924" name="Rectangle 4924"/>
          <p:cNvSpPr/>
          <p:nvPr/>
        </p:nvSpPr>
        <p:spPr>
          <a:xfrm rot="0" flipH="0" flipV="0">
            <a:off x="8009724" y="3984153"/>
            <a:ext cx="6113043" cy="412790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29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mitkä ovat aineen rakennuspalikat,</a:t>
            </a:r>
          </a:p>
        </p:txBody>
      </p:sp>
      <p:sp>
        <p:nvSpPr>
          <p:cNvPr id="4925" name="Rectangle 4925"/>
          <p:cNvSpPr/>
          <p:nvPr/>
        </p:nvSpPr>
        <p:spPr>
          <a:xfrm rot="0" flipH="0" flipV="0">
            <a:off x="8009724" y="5163983"/>
            <a:ext cx="5077383" cy="412790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29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miten ne vuorovaikuttavat, ja</a:t>
            </a:r>
          </a:p>
        </p:txBody>
      </p:sp>
      <p:sp>
        <p:nvSpPr>
          <p:cNvPr id="4926" name="Rectangle 4926"/>
          <p:cNvSpPr/>
          <p:nvPr/>
        </p:nvSpPr>
        <p:spPr>
          <a:xfrm rot="0" flipH="0" flipV="0">
            <a:off x="8009724" y="6432713"/>
            <a:ext cx="6924040" cy="412790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29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miten alkeishiukkaset saavat massansa!</a:t>
            </a:r>
          </a:p>
        </p:txBody>
      </p:sp>
      <p:sp>
        <p:nvSpPr>
          <p:cNvPr id="4927" name="Rectangle 4927"/>
          <p:cNvSpPr/>
          <p:nvPr/>
        </p:nvSpPr>
        <p:spPr>
          <a:xfrm rot="0" flipH="0" flipV="0">
            <a:off x="7831931" y="7395973"/>
            <a:ext cx="385800" cy="929640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6100" baseline="0" b="0" i="0" dirty="0" spc="0">
                <a:solidFill>
                  <a:srgbClr val="FFFFFF"/>
                </a:solidFill>
                <a:latin typeface="Calibri" pitchFamily="0" charset="1"/>
              </a:rPr>
              <a:t>+</a:t>
            </a: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4928" name="Freeform 4928"/>
          <p:cNvSpPr/>
          <p:nvPr/>
        </p:nvSpPr>
        <p:spPr>
          <a:xfrm rot="0" flipH="0" flipV="1">
            <a:off x="0" y="0"/>
            <a:ext cx="17340249" cy="9753599"/>
          </a:xfrm>
          <a:custGeom>
            <a:pathLst>
              <a:path w="17340249" h="9753599">
                <a:moveTo>
                  <a:pt x="0" y="9753599"/>
                </a:moveTo>
                <a:lnTo>
                  <a:pt x="17340249" y="9753599"/>
                </a:lnTo>
                <a:lnTo>
                  <a:pt x="17340249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29" name="Freeform 4929"/>
          <p:cNvSpPr/>
          <p:nvPr/>
        </p:nvSpPr>
        <p:spPr>
          <a:xfrm rot="0" flipH="0" flipV="1">
            <a:off x="0" y="0"/>
            <a:ext cx="17340262" cy="9753599"/>
          </a:xfrm>
          <a:custGeom>
            <a:pathLst>
              <a:path w="17340262" h="9753599">
                <a:moveTo>
                  <a:pt x="0" y="9753599"/>
                </a:moveTo>
                <a:lnTo>
                  <a:pt x="17340262" y="9753599"/>
                </a:lnTo>
                <a:lnTo>
                  <a:pt x="17340262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930" name="Picture 102"/>
          <p:cNvPicPr>
            <a:picLocks noChangeAspect="0" noChangeArrowheads="1"/>
          </p:cNvPicPr>
          <p:nvPr/>
        </p:nvPicPr>
        <p:blipFill>
          <a:blip r:embed="rId49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"/>
            <a:ext cx="17340262" cy="9753600"/>
          </a:xfrm>
          <a:prstGeom prst="rect">
            <a:avLst/>
          </a:prstGeom>
          <a:noFill/>
          <a:extLst/>
        </p:spPr>
      </p:pic>
      <p:sp>
        <p:nvSpPr>
          <p:cNvPr id="4931" name="Freeform 4931"/>
          <p:cNvSpPr/>
          <p:nvPr/>
        </p:nvSpPr>
        <p:spPr>
          <a:xfrm rot="0" flipH="0" flipV="1">
            <a:off x="2370932" y="673101"/>
            <a:ext cx="12605385" cy="833119"/>
          </a:xfrm>
          <a:custGeom>
            <a:pathLst>
              <a:path w="12605385" h="833119">
                <a:moveTo>
                  <a:pt x="0" y="833119"/>
                </a:moveTo>
                <a:lnTo>
                  <a:pt x="12605385" y="833119"/>
                </a:lnTo>
                <a:lnTo>
                  <a:pt x="12605385" y="0"/>
                </a:lnTo>
                <a:lnTo>
                  <a:pt x="0" y="0"/>
                </a:lnTo>
                <a:close/>
                <a:moveTo>
                  <a:pt x="-1697831" y="150622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32" name="Freeform 4932"/>
          <p:cNvSpPr/>
          <p:nvPr/>
        </p:nvSpPr>
        <p:spPr>
          <a:xfrm rot="0" flipH="0" flipV="1">
            <a:off x="2256631" y="1892300"/>
            <a:ext cx="6515100" cy="7365999"/>
          </a:xfrm>
          <a:custGeom>
            <a:pathLst>
              <a:path w="6515100" h="7365999">
                <a:moveTo>
                  <a:pt x="0" y="7365999"/>
                </a:moveTo>
                <a:lnTo>
                  <a:pt x="6515100" y="7365999"/>
                </a:lnTo>
                <a:lnTo>
                  <a:pt x="6515100" y="0"/>
                </a:lnTo>
                <a:lnTo>
                  <a:pt x="0" y="0"/>
                </a:lnTo>
                <a:close/>
                <a:moveTo>
                  <a:pt x="-364331" y="92582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933" name="Picture 4933"/>
          <p:cNvPicPr>
            <a:picLocks noChangeAspect="0" noChangeArrowheads="1"/>
          </p:cNvPicPr>
          <p:nvPr/>
        </p:nvPicPr>
        <p:blipFill>
          <a:blip r:embed="rId49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256631" y="1892301"/>
            <a:ext cx="6515100" cy="7366000"/>
          </a:xfrm>
          <a:prstGeom prst="rect">
            <a:avLst/>
          </a:prstGeom>
          <a:noFill/>
          <a:extLst/>
        </p:spPr>
      </p:pic>
      <p:sp>
        <p:nvSpPr>
          <p:cNvPr id="4934" name="Freeform 4934"/>
          <p:cNvSpPr/>
          <p:nvPr/>
        </p:nvSpPr>
        <p:spPr>
          <a:xfrm rot="0" flipH="0" flipV="1">
            <a:off x="8936831" y="2788341"/>
            <a:ext cx="192023" cy="177252"/>
          </a:xfrm>
          <a:custGeom>
            <a:pathLst>
              <a:path w="97547906" h="90044489">
                <a:moveTo>
                  <a:pt x="0" y="90044489"/>
                </a:moveTo>
                <a:lnTo>
                  <a:pt x="97547906" y="90044489"/>
                </a:lnTo>
                <a:lnTo>
                  <a:pt x="97547906" y="0"/>
                </a:lnTo>
                <a:lnTo>
                  <a:pt x="0" y="0"/>
                </a:lnTo>
                <a:close/>
                <a:moveTo>
                  <a:pt x="-3123433536" y="1506521228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935" name="Picture 4685"/>
          <p:cNvPicPr>
            <a:picLocks noChangeAspect="0" noChangeArrowheads="1"/>
          </p:cNvPicPr>
          <p:nvPr/>
        </p:nvPicPr>
        <p:blipFill>
          <a:blip r:embed="rId493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8936831" y="2788341"/>
            <a:ext cx="192024" cy="177253"/>
          </a:xfrm>
          <a:prstGeom prst="rect">
            <a:avLst/>
          </a:prstGeom>
          <a:noFill/>
          <a:extLst/>
        </p:spPr>
      </p:pic>
      <p:sp>
        <p:nvSpPr>
          <p:cNvPr id="4936" name="Freeform 4936"/>
          <p:cNvSpPr/>
          <p:nvPr/>
        </p:nvSpPr>
        <p:spPr>
          <a:xfrm rot="0" flipH="0" flipV="1">
            <a:off x="9482931" y="3588440"/>
            <a:ext cx="192023" cy="177253"/>
          </a:xfrm>
          <a:custGeom>
            <a:pathLst>
              <a:path w="97547906" h="90044588">
                <a:moveTo>
                  <a:pt x="0" y="90044588"/>
                </a:moveTo>
                <a:lnTo>
                  <a:pt x="97547906" y="90044588"/>
                </a:lnTo>
                <a:lnTo>
                  <a:pt x="97547906" y="0"/>
                </a:lnTo>
                <a:lnTo>
                  <a:pt x="0" y="0"/>
                </a:lnTo>
                <a:close/>
                <a:moveTo>
                  <a:pt x="-2994401635" y="1912972028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937" name="Picture 4685"/>
          <p:cNvPicPr>
            <a:picLocks noChangeAspect="0" noChangeArrowheads="1"/>
          </p:cNvPicPr>
          <p:nvPr/>
        </p:nvPicPr>
        <p:blipFill>
          <a:blip r:embed="rId493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9482931" y="3588441"/>
            <a:ext cx="192024" cy="177253"/>
          </a:xfrm>
          <a:prstGeom prst="rect">
            <a:avLst/>
          </a:prstGeom>
          <a:noFill/>
          <a:extLst/>
        </p:spPr>
      </p:pic>
      <p:sp>
        <p:nvSpPr>
          <p:cNvPr id="4938" name="Freeform 4938"/>
          <p:cNvSpPr/>
          <p:nvPr/>
        </p:nvSpPr>
        <p:spPr>
          <a:xfrm rot="0" flipH="0" flipV="1">
            <a:off x="9914731" y="3492500"/>
            <a:ext cx="1346199" cy="292099"/>
          </a:xfrm>
          <a:custGeom>
            <a:pathLst>
              <a:path w="683869600" h="148386800">
                <a:moveTo>
                  <a:pt x="0" y="148386800"/>
                </a:moveTo>
                <a:lnTo>
                  <a:pt x="683869600" y="148386800"/>
                </a:lnTo>
                <a:lnTo>
                  <a:pt x="683869600" y="0"/>
                </a:lnTo>
                <a:lnTo>
                  <a:pt x="0" y="0"/>
                </a:lnTo>
                <a:close/>
                <a:moveTo>
                  <a:pt x="-3262493475" y="19225768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939" name="Picture 4939"/>
          <p:cNvPicPr>
            <a:picLocks noChangeAspect="0" noChangeArrowheads="1"/>
          </p:cNvPicPr>
          <p:nvPr/>
        </p:nvPicPr>
        <p:blipFill>
          <a:blip r:embed="rId493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9914731" y="3492500"/>
            <a:ext cx="1346200" cy="292100"/>
          </a:xfrm>
          <a:prstGeom prst="rect">
            <a:avLst/>
          </a:prstGeom>
          <a:noFill/>
          <a:extLst/>
        </p:spPr>
      </p:pic>
      <p:sp>
        <p:nvSpPr>
          <p:cNvPr id="4940" name="Freeform 4940"/>
          <p:cNvSpPr/>
          <p:nvPr/>
        </p:nvSpPr>
        <p:spPr>
          <a:xfrm rot="0" flipH="0" flipV="1">
            <a:off x="9482931" y="4388540"/>
            <a:ext cx="192023" cy="177253"/>
          </a:xfrm>
          <a:custGeom>
            <a:pathLst>
              <a:path w="97547906" h="90044588">
                <a:moveTo>
                  <a:pt x="0" y="90044588"/>
                </a:moveTo>
                <a:lnTo>
                  <a:pt x="97547906" y="90044588"/>
                </a:lnTo>
                <a:lnTo>
                  <a:pt x="97547906" y="0"/>
                </a:lnTo>
                <a:lnTo>
                  <a:pt x="0" y="0"/>
                </a:lnTo>
                <a:close/>
                <a:moveTo>
                  <a:pt x="-2587950835" y="2319422828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941" name="Picture 4685"/>
          <p:cNvPicPr>
            <a:picLocks noChangeAspect="0" noChangeArrowheads="1"/>
          </p:cNvPicPr>
          <p:nvPr/>
        </p:nvPicPr>
        <p:blipFill>
          <a:blip r:embed="rId494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9482931" y="4388541"/>
            <a:ext cx="192024" cy="177253"/>
          </a:xfrm>
          <a:prstGeom prst="rect">
            <a:avLst/>
          </a:prstGeom>
          <a:noFill/>
          <a:extLst/>
        </p:spPr>
      </p:pic>
      <p:sp>
        <p:nvSpPr>
          <p:cNvPr id="4942" name="Freeform 4942"/>
          <p:cNvSpPr/>
          <p:nvPr/>
        </p:nvSpPr>
        <p:spPr>
          <a:xfrm rot="0" flipH="0" flipV="1">
            <a:off x="9914731" y="4292600"/>
            <a:ext cx="1435099" cy="355599"/>
          </a:xfrm>
          <a:custGeom>
            <a:pathLst>
              <a:path w="729030800" h="180644800">
                <a:moveTo>
                  <a:pt x="0" y="180644800"/>
                </a:moveTo>
                <a:lnTo>
                  <a:pt x="729030800" y="180644800"/>
                </a:lnTo>
                <a:lnTo>
                  <a:pt x="729030800" y="0"/>
                </a:lnTo>
                <a:lnTo>
                  <a:pt x="0" y="0"/>
                </a:lnTo>
                <a:close/>
                <a:moveTo>
                  <a:pt x="-2856042675" y="23612856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943" name="Picture 4943"/>
          <p:cNvPicPr>
            <a:picLocks noChangeAspect="0" noChangeArrowheads="1"/>
          </p:cNvPicPr>
          <p:nvPr/>
        </p:nvPicPr>
        <p:blipFill>
          <a:blip r:embed="rId494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9914731" y="4292600"/>
            <a:ext cx="1435100" cy="355600"/>
          </a:xfrm>
          <a:prstGeom prst="rect">
            <a:avLst/>
          </a:prstGeom>
          <a:noFill/>
          <a:extLst/>
        </p:spPr>
      </p:pic>
      <p:sp>
        <p:nvSpPr>
          <p:cNvPr id="4944" name="Freeform 4944"/>
          <p:cNvSpPr/>
          <p:nvPr/>
        </p:nvSpPr>
        <p:spPr>
          <a:xfrm rot="0" flipH="0" flipV="1">
            <a:off x="8936831" y="5607740"/>
            <a:ext cx="192023" cy="177253"/>
          </a:xfrm>
          <a:custGeom>
            <a:pathLst>
              <a:path w="97547906" h="90044588">
                <a:moveTo>
                  <a:pt x="0" y="90044588"/>
                </a:moveTo>
                <a:lnTo>
                  <a:pt x="97547906" y="90044588"/>
                </a:lnTo>
                <a:lnTo>
                  <a:pt x="97547906" y="0"/>
                </a:lnTo>
                <a:lnTo>
                  <a:pt x="0" y="0"/>
                </a:lnTo>
                <a:close/>
                <a:moveTo>
                  <a:pt x="-1691178435" y="2938776428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945" name="Picture 4685"/>
          <p:cNvPicPr>
            <a:picLocks noChangeAspect="0" noChangeArrowheads="1"/>
          </p:cNvPicPr>
          <p:nvPr/>
        </p:nvPicPr>
        <p:blipFill>
          <a:blip r:embed="rId494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8936831" y="5607741"/>
            <a:ext cx="192024" cy="177253"/>
          </a:xfrm>
          <a:prstGeom prst="rect">
            <a:avLst/>
          </a:prstGeom>
          <a:noFill/>
          <a:extLst/>
        </p:spPr>
      </p:pic>
      <p:sp>
        <p:nvSpPr>
          <p:cNvPr id="4946" name="Freeform 4946"/>
          <p:cNvSpPr/>
          <p:nvPr/>
        </p:nvSpPr>
        <p:spPr>
          <a:xfrm rot="0" flipH="0" flipV="1">
            <a:off x="9381331" y="5511800"/>
            <a:ext cx="1371599" cy="292099"/>
          </a:xfrm>
          <a:custGeom>
            <a:pathLst>
              <a:path w="696772800" h="148386800">
                <a:moveTo>
                  <a:pt x="0" y="148386800"/>
                </a:moveTo>
                <a:lnTo>
                  <a:pt x="696772800" y="148386800"/>
                </a:lnTo>
                <a:lnTo>
                  <a:pt x="696772800" y="0"/>
                </a:lnTo>
                <a:lnTo>
                  <a:pt x="0" y="0"/>
                </a:lnTo>
                <a:close/>
                <a:moveTo>
                  <a:pt x="-1965721875" y="29483812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947" name="Picture 4947"/>
          <p:cNvPicPr>
            <a:picLocks noChangeAspect="0" noChangeArrowheads="1"/>
          </p:cNvPicPr>
          <p:nvPr/>
        </p:nvPicPr>
        <p:blipFill>
          <a:blip r:embed="rId494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9381331" y="5511800"/>
            <a:ext cx="1371600" cy="292100"/>
          </a:xfrm>
          <a:prstGeom prst="rect">
            <a:avLst/>
          </a:prstGeom>
          <a:noFill/>
          <a:extLst/>
        </p:spPr>
      </p:pic>
      <p:sp>
        <p:nvSpPr>
          <p:cNvPr id="4948" name="Freeform 4948"/>
          <p:cNvSpPr/>
          <p:nvPr/>
        </p:nvSpPr>
        <p:spPr>
          <a:xfrm rot="0" flipH="0" flipV="1">
            <a:off x="8936831" y="6407840"/>
            <a:ext cx="192023" cy="177253"/>
          </a:xfrm>
          <a:custGeom>
            <a:pathLst>
              <a:path w="97547906" h="90044588">
                <a:moveTo>
                  <a:pt x="0" y="90044588"/>
                </a:moveTo>
                <a:lnTo>
                  <a:pt x="97547906" y="90044588"/>
                </a:lnTo>
                <a:lnTo>
                  <a:pt x="97547906" y="0"/>
                </a:lnTo>
                <a:lnTo>
                  <a:pt x="0" y="0"/>
                </a:lnTo>
                <a:close/>
                <a:moveTo>
                  <a:pt x="-1284727635" y="3345227228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949" name="Picture 4685"/>
          <p:cNvPicPr>
            <a:picLocks noChangeAspect="0" noChangeArrowheads="1"/>
          </p:cNvPicPr>
          <p:nvPr/>
        </p:nvPicPr>
        <p:blipFill>
          <a:blip r:embed="rId494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8936831" y="6407841"/>
            <a:ext cx="192024" cy="177253"/>
          </a:xfrm>
          <a:prstGeom prst="rect">
            <a:avLst/>
          </a:prstGeom>
          <a:noFill/>
          <a:extLst/>
        </p:spPr>
      </p:pic>
      <p:sp>
        <p:nvSpPr>
          <p:cNvPr id="4950" name="Freeform 4950"/>
          <p:cNvSpPr/>
          <p:nvPr/>
        </p:nvSpPr>
        <p:spPr>
          <a:xfrm rot="0" flipH="0" flipV="1">
            <a:off x="9355924" y="2616201"/>
            <a:ext cx="4701599" cy="4105199"/>
          </a:xfrm>
          <a:custGeom>
            <a:pathLst>
              <a:path w="4701599" h="4105199">
                <a:moveTo>
                  <a:pt x="0" y="4105199"/>
                </a:moveTo>
                <a:lnTo>
                  <a:pt x="4701599" y="4105199"/>
                </a:lnTo>
                <a:lnTo>
                  <a:pt x="4701599" y="0"/>
                </a:lnTo>
                <a:lnTo>
                  <a:pt x="0" y="0"/>
                </a:lnTo>
                <a:close/>
                <a:moveTo>
                  <a:pt x="-6739724" y="67213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51" name="Freeform 4951"/>
          <p:cNvSpPr/>
          <p:nvPr/>
        </p:nvSpPr>
        <p:spPr>
          <a:xfrm rot="0" flipH="0" flipV="1">
            <a:off x="9940131" y="7658100"/>
            <a:ext cx="1676399" cy="1600199"/>
          </a:xfrm>
          <a:custGeom>
            <a:pathLst>
              <a:path w="851611200" h="812901600">
                <a:moveTo>
                  <a:pt x="0" y="812901600"/>
                </a:moveTo>
                <a:lnTo>
                  <a:pt x="851611200" y="812901600"/>
                </a:lnTo>
                <a:lnTo>
                  <a:pt x="851611200" y="0"/>
                </a:lnTo>
                <a:lnTo>
                  <a:pt x="0" y="0"/>
                </a:lnTo>
                <a:close/>
                <a:moveTo>
                  <a:pt x="-1159271875" y="47032164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952" name="Picture 4952"/>
          <p:cNvPicPr>
            <a:picLocks noChangeAspect="0" noChangeArrowheads="1"/>
          </p:cNvPicPr>
          <p:nvPr/>
        </p:nvPicPr>
        <p:blipFill>
          <a:blip r:embed="rId495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9940131" y="7658101"/>
            <a:ext cx="1676400" cy="1600200"/>
          </a:xfrm>
          <a:prstGeom prst="rect">
            <a:avLst/>
          </a:prstGeom>
          <a:noFill/>
          <a:extLst/>
        </p:spPr>
      </p:pic>
      <p:sp>
        <p:nvSpPr>
          <p:cNvPr id="4953" name="Freeform 4953"/>
          <p:cNvSpPr/>
          <p:nvPr/>
        </p:nvSpPr>
        <p:spPr>
          <a:xfrm rot="0" flipH="0" flipV="1">
            <a:off x="9101931" y="7810500"/>
            <a:ext cx="508633" cy="955039"/>
          </a:xfrm>
          <a:custGeom>
            <a:pathLst>
              <a:path w="258385865" h="485160240">
                <a:moveTo>
                  <a:pt x="0" y="485160240"/>
                </a:moveTo>
                <a:lnTo>
                  <a:pt x="258385865" y="485160240"/>
                </a:lnTo>
                <a:lnTo>
                  <a:pt x="258385865" y="0"/>
                </a:lnTo>
                <a:lnTo>
                  <a:pt x="0" y="0"/>
                </a:lnTo>
                <a:close/>
                <a:moveTo>
                  <a:pt x="-656047075" y="445289424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54" name="Rectangle 4954"/>
          <p:cNvSpPr/>
          <p:nvPr/>
        </p:nvSpPr>
        <p:spPr>
          <a:xfrm rot="0" flipH="0" flipV="0">
            <a:off x="2383632" y="704973"/>
            <a:ext cx="12496151" cy="754410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>
              <a:tabLst>
                <a:tab pos="5473700" algn="l"/>
              </a:tabLst>
            </a:pPr>
            <a:r>
              <a:rPr lang="en-US" sz="53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Rakennuspalikat	eli alkeishiukkastarha</a:t>
            </a:r>
          </a:p>
        </p:txBody>
      </p:sp>
      <p:sp>
        <p:nvSpPr>
          <p:cNvPr id="4955" name="Rectangle 4955"/>
          <p:cNvSpPr/>
          <p:nvPr/>
        </p:nvSpPr>
        <p:spPr>
          <a:xfrm rot="0" flipH="0" flipV="0">
            <a:off x="9368625" y="2637111"/>
            <a:ext cx="4514964" cy="38432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27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Fermionit = “ainehiukkaset”</a:t>
            </a:r>
          </a:p>
        </p:txBody>
      </p:sp>
      <p:sp>
        <p:nvSpPr>
          <p:cNvPr id="4956" name="Rectangle 4956"/>
          <p:cNvSpPr/>
          <p:nvPr/>
        </p:nvSpPr>
        <p:spPr>
          <a:xfrm rot="0" flipH="0" flipV="0">
            <a:off x="9914725" y="3436507"/>
            <a:ext cx="2447179" cy="384733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2700" baseline="0" b="0" i="0" dirty="0" spc="0">
                <a:solidFill>
                  <a:srgbClr val="FF44A0"/>
                </a:solidFill>
                <a:latin typeface="Century Schoolbook" pitchFamily="0" charset="1"/>
              </a:rPr>
              <a:t>kvarkit </a:t>
            </a:r>
            <a:r>
              <a:rPr lang="en-US" sz="27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(6 kpl)</a:t>
            </a:r>
          </a:p>
        </p:txBody>
      </p:sp>
      <p:sp>
        <p:nvSpPr>
          <p:cNvPr id="4957" name="Rectangle 4957"/>
          <p:cNvSpPr/>
          <p:nvPr/>
        </p:nvSpPr>
        <p:spPr>
          <a:xfrm rot="0" flipH="0" flipV="0">
            <a:off x="9914725" y="4235972"/>
            <a:ext cx="2529556" cy="384733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2700" baseline="0" b="0" i="0" dirty="0" spc="0">
                <a:solidFill>
                  <a:srgbClr val="8EFA2D"/>
                </a:solidFill>
                <a:latin typeface="Century Schoolbook" pitchFamily="0" charset="1"/>
              </a:rPr>
              <a:t>leptonit </a:t>
            </a:r>
            <a:r>
              <a:rPr lang="en-US" sz="27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(6 kpl)</a:t>
            </a:r>
          </a:p>
        </p:txBody>
      </p:sp>
      <p:sp>
        <p:nvSpPr>
          <p:cNvPr id="4958" name="Rectangle 4958"/>
          <p:cNvSpPr/>
          <p:nvPr/>
        </p:nvSpPr>
        <p:spPr>
          <a:xfrm rot="0" flipH="0" flipV="0">
            <a:off x="9368625" y="5477397"/>
            <a:ext cx="4768222" cy="384733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2700" baseline="0" b="0" i="0" dirty="0" spc="0">
                <a:solidFill>
                  <a:srgbClr val="2CABFF"/>
                </a:solidFill>
                <a:latin typeface="Century Schoolbook" pitchFamily="0" charset="1"/>
              </a:rPr>
              <a:t>Bosonit </a:t>
            </a:r>
            <a:r>
              <a:rPr lang="en-US" sz="27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= “voimanvälittäjät” </a:t>
            </a:r>
          </a:p>
        </p:txBody>
      </p:sp>
      <p:sp>
        <p:nvSpPr>
          <p:cNvPr id="4959" name="Rectangle 4959"/>
          <p:cNvSpPr/>
          <p:nvPr/>
        </p:nvSpPr>
        <p:spPr>
          <a:xfrm rot="0" flipH="0" flipV="0">
            <a:off x="9368625" y="6277383"/>
            <a:ext cx="4376432" cy="38432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27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Higgsin hiukkanen (bosoni)</a:t>
            </a:r>
          </a:p>
        </p:txBody>
      </p:sp>
      <p:sp>
        <p:nvSpPr>
          <p:cNvPr id="4960" name="Rectangle 4960"/>
          <p:cNvSpPr/>
          <p:nvPr/>
        </p:nvSpPr>
        <p:spPr>
          <a:xfrm rot="0" flipH="0" flipV="0">
            <a:off x="9114631" y="7827773"/>
            <a:ext cx="385800" cy="929640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6100" baseline="0" b="0" i="0" dirty="0" spc="0">
                <a:solidFill>
                  <a:srgbClr val="FFFFFF"/>
                </a:solidFill>
                <a:latin typeface="Calibri" pitchFamily="0" charset="1"/>
              </a:rPr>
              <a:t>+</a:t>
            </a: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4961" name="Freeform 4961"/>
          <p:cNvSpPr/>
          <p:nvPr/>
        </p:nvSpPr>
        <p:spPr>
          <a:xfrm rot="0" flipH="0" flipV="1">
            <a:off x="0" y="0"/>
            <a:ext cx="17340249" cy="9753599"/>
          </a:xfrm>
          <a:custGeom>
            <a:pathLst>
              <a:path w="17340249" h="9753599">
                <a:moveTo>
                  <a:pt x="0" y="9753599"/>
                </a:moveTo>
                <a:lnTo>
                  <a:pt x="17340249" y="9753599"/>
                </a:lnTo>
                <a:lnTo>
                  <a:pt x="17340249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62" name="Freeform 4962"/>
          <p:cNvSpPr/>
          <p:nvPr/>
        </p:nvSpPr>
        <p:spPr>
          <a:xfrm rot="0" flipH="0" flipV="1">
            <a:off x="0" y="0"/>
            <a:ext cx="17340262" cy="9753599"/>
          </a:xfrm>
          <a:custGeom>
            <a:pathLst>
              <a:path w="17340262" h="9753599">
                <a:moveTo>
                  <a:pt x="0" y="9753599"/>
                </a:moveTo>
                <a:lnTo>
                  <a:pt x="17340262" y="9753599"/>
                </a:lnTo>
                <a:lnTo>
                  <a:pt x="17340262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963" name="Picture 102"/>
          <p:cNvPicPr>
            <a:picLocks noChangeAspect="0" noChangeArrowheads="1"/>
          </p:cNvPicPr>
          <p:nvPr/>
        </p:nvPicPr>
        <p:blipFill>
          <a:blip r:embed="rId496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"/>
            <a:ext cx="17340262" cy="9753600"/>
          </a:xfrm>
          <a:prstGeom prst="rect">
            <a:avLst/>
          </a:prstGeom>
          <a:noFill/>
          <a:extLst/>
        </p:spPr>
      </p:pic>
      <p:sp>
        <p:nvSpPr>
          <p:cNvPr id="4964" name="Freeform 4964"/>
          <p:cNvSpPr/>
          <p:nvPr/>
        </p:nvSpPr>
        <p:spPr>
          <a:xfrm rot="0" flipH="0" flipV="1">
            <a:off x="5723730" y="7286051"/>
            <a:ext cx="6477000" cy="1970137"/>
          </a:xfrm>
          <a:custGeom>
            <a:pathLst>
              <a:path w="6477000" h="1970137">
                <a:moveTo>
                  <a:pt x="0" y="1970137"/>
                </a:moveTo>
                <a:lnTo>
                  <a:pt x="6477000" y="1970137"/>
                </a:lnTo>
                <a:lnTo>
                  <a:pt x="6477000" y="0"/>
                </a:lnTo>
                <a:lnTo>
                  <a:pt x="0" y="0"/>
                </a:lnTo>
                <a:close/>
                <a:moveTo>
                  <a:pt x="1562319" y="9256188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965" name="Picture 4965"/>
          <p:cNvPicPr>
            <a:picLocks noChangeAspect="0" noChangeArrowheads="1"/>
          </p:cNvPicPr>
          <p:nvPr/>
        </p:nvPicPr>
        <p:blipFill>
          <a:blip r:embed="rId496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723730" y="7286052"/>
            <a:ext cx="6477000" cy="1970137"/>
          </a:xfrm>
          <a:prstGeom prst="rect">
            <a:avLst/>
          </a:prstGeom>
          <a:noFill/>
          <a:extLst/>
        </p:spPr>
      </p:pic>
      <p:sp>
        <p:nvSpPr>
          <p:cNvPr id="4966" name="Freeform 4966"/>
          <p:cNvSpPr/>
          <p:nvPr/>
        </p:nvSpPr>
        <p:spPr>
          <a:xfrm rot="0" flipH="0" flipV="1">
            <a:off x="5723730" y="7286051"/>
            <a:ext cx="6477000" cy="1970138"/>
          </a:xfrm>
          <a:custGeom>
            <a:pathLst>
              <a:path w="6477000" h="1970138">
                <a:moveTo>
                  <a:pt x="0" y="1970138"/>
                </a:moveTo>
                <a:lnTo>
                  <a:pt x="6477000" y="1970138"/>
                </a:lnTo>
                <a:lnTo>
                  <a:pt x="6477000" y="0"/>
                </a:lnTo>
                <a:lnTo>
                  <a:pt x="0" y="0"/>
                </a:lnTo>
                <a:lnTo>
                  <a:pt x="0" y="1970138"/>
                </a:lnTo>
                <a:close/>
                <a:moveTo>
                  <a:pt x="1562319" y="925618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67" name="Freeform 4967"/>
          <p:cNvSpPr/>
          <p:nvPr/>
        </p:nvSpPr>
        <p:spPr>
          <a:xfrm rot="0" flipH="0" flipV="1">
            <a:off x="5723730" y="7286051"/>
            <a:ext cx="6477000" cy="1970138"/>
          </a:xfrm>
          <a:custGeom>
            <a:pathLst>
              <a:path w="6477000" h="1970138">
                <a:moveTo>
                  <a:pt x="0" y="1970138"/>
                </a:moveTo>
                <a:lnTo>
                  <a:pt x="6477000" y="1970138"/>
                </a:lnTo>
                <a:lnTo>
                  <a:pt x="6477000" y="0"/>
                </a:lnTo>
                <a:lnTo>
                  <a:pt x="0" y="0"/>
                </a:lnTo>
                <a:lnTo>
                  <a:pt x="0" y="1970138"/>
                </a:lnTo>
                <a:close/>
                <a:moveTo>
                  <a:pt x="1562319" y="9256189"/>
                </a:moveTo>
              </a:path>
            </a:pathLst>
          </a:custGeom>
          <a:noFill/>
          <a:ln w="25374" cap="flat" cmpd="sng">
            <a:solidFill>
              <a:srgbClr val="FFFFF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68" name="Freeform 4968"/>
          <p:cNvSpPr/>
          <p:nvPr/>
        </p:nvSpPr>
        <p:spPr>
          <a:xfrm rot="0" flipH="0" flipV="1">
            <a:off x="9000329" y="1613052"/>
            <a:ext cx="5943603" cy="2844799"/>
          </a:xfrm>
          <a:custGeom>
            <a:pathLst>
              <a:path w="5943603" h="2844799">
                <a:moveTo>
                  <a:pt x="0" y="2844799"/>
                </a:moveTo>
                <a:lnTo>
                  <a:pt x="5943603" y="2844799"/>
                </a:lnTo>
                <a:lnTo>
                  <a:pt x="5943603" y="0"/>
                </a:lnTo>
                <a:lnTo>
                  <a:pt x="0" y="0"/>
                </a:lnTo>
                <a:close/>
                <a:moveTo>
                  <a:pt x="-7387277" y="4457851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969" name="Picture 4969"/>
          <p:cNvPicPr>
            <a:picLocks noChangeAspect="0" noChangeArrowheads="1"/>
          </p:cNvPicPr>
          <p:nvPr/>
        </p:nvPicPr>
        <p:blipFill>
          <a:blip r:embed="rId496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9000330" y="1613053"/>
            <a:ext cx="5943603" cy="2844800"/>
          </a:xfrm>
          <a:prstGeom prst="rect">
            <a:avLst/>
          </a:prstGeom>
          <a:noFill/>
          <a:extLst/>
        </p:spPr>
      </p:pic>
      <p:sp>
        <p:nvSpPr>
          <p:cNvPr id="4970" name="Freeform 4970"/>
          <p:cNvSpPr/>
          <p:nvPr/>
        </p:nvSpPr>
        <p:spPr>
          <a:xfrm rot="0" flipH="0" flipV="1">
            <a:off x="9000331" y="1613052"/>
            <a:ext cx="5943599" cy="2844799"/>
          </a:xfrm>
          <a:custGeom>
            <a:pathLst>
              <a:path w="5943599" h="2844799">
                <a:moveTo>
                  <a:pt x="5073179" y="2428188"/>
                </a:moveTo>
                <a:lnTo>
                  <a:pt x="5123628" y="2403460"/>
                </a:lnTo>
                <a:lnTo>
                  <a:pt x="5172570" y="2378297"/>
                </a:lnTo>
                <a:lnTo>
                  <a:pt x="5220006" y="2352713"/>
                </a:lnTo>
                <a:lnTo>
                  <a:pt x="5265937" y="2326720"/>
                </a:lnTo>
                <a:lnTo>
                  <a:pt x="5310362" y="2300332"/>
                </a:lnTo>
                <a:lnTo>
                  <a:pt x="5353279" y="2273562"/>
                </a:lnTo>
                <a:lnTo>
                  <a:pt x="5394692" y="2246423"/>
                </a:lnTo>
                <a:lnTo>
                  <a:pt x="5434599" y="2218929"/>
                </a:lnTo>
                <a:lnTo>
                  <a:pt x="5472999" y="2191092"/>
                </a:lnTo>
                <a:lnTo>
                  <a:pt x="5509895" y="2162926"/>
                </a:lnTo>
                <a:lnTo>
                  <a:pt x="5545284" y="2134444"/>
                </a:lnTo>
                <a:lnTo>
                  <a:pt x="5579167" y="2105659"/>
                </a:lnTo>
                <a:lnTo>
                  <a:pt x="5611545" y="2076584"/>
                </a:lnTo>
                <a:lnTo>
                  <a:pt x="5642415" y="2047233"/>
                </a:lnTo>
                <a:lnTo>
                  <a:pt x="5671781" y="2017618"/>
                </a:lnTo>
                <a:lnTo>
                  <a:pt x="5699640" y="1987753"/>
                </a:lnTo>
                <a:lnTo>
                  <a:pt x="5725995" y="1957650"/>
                </a:lnTo>
                <a:lnTo>
                  <a:pt x="5750842" y="1927324"/>
                </a:lnTo>
                <a:lnTo>
                  <a:pt x="5774184" y="1896787"/>
                </a:lnTo>
                <a:lnTo>
                  <a:pt x="5816349" y="1835134"/>
                </a:lnTo>
                <a:lnTo>
                  <a:pt x="5852492" y="1772795"/>
                </a:lnTo>
                <a:lnTo>
                  <a:pt x="5882609" y="1709877"/>
                </a:lnTo>
                <a:lnTo>
                  <a:pt x="5906704" y="1646485"/>
                </a:lnTo>
                <a:lnTo>
                  <a:pt x="5924774" y="1582724"/>
                </a:lnTo>
                <a:lnTo>
                  <a:pt x="5936823" y="1518700"/>
                </a:lnTo>
                <a:lnTo>
                  <a:pt x="5942846" y="1454518"/>
                </a:lnTo>
                <a:lnTo>
                  <a:pt x="5943599" y="1422400"/>
                </a:lnTo>
                <a:lnTo>
                  <a:pt x="5942846" y="1390282"/>
                </a:lnTo>
                <a:lnTo>
                  <a:pt x="5936823" y="1326100"/>
                </a:lnTo>
                <a:lnTo>
                  <a:pt x="5924774" y="1262076"/>
                </a:lnTo>
                <a:lnTo>
                  <a:pt x="5906704" y="1198315"/>
                </a:lnTo>
                <a:lnTo>
                  <a:pt x="5882609" y="1134923"/>
                </a:lnTo>
                <a:lnTo>
                  <a:pt x="5852492" y="1072005"/>
                </a:lnTo>
                <a:lnTo>
                  <a:pt x="5816349" y="1009666"/>
                </a:lnTo>
                <a:lnTo>
                  <a:pt x="5774184" y="948013"/>
                </a:lnTo>
                <a:lnTo>
                  <a:pt x="5750842" y="917476"/>
                </a:lnTo>
                <a:lnTo>
                  <a:pt x="5725995" y="887149"/>
                </a:lnTo>
                <a:lnTo>
                  <a:pt x="5699640" y="857047"/>
                </a:lnTo>
                <a:lnTo>
                  <a:pt x="5671781" y="827182"/>
                </a:lnTo>
                <a:lnTo>
                  <a:pt x="5642415" y="797567"/>
                </a:lnTo>
                <a:lnTo>
                  <a:pt x="5611545" y="768216"/>
                </a:lnTo>
                <a:lnTo>
                  <a:pt x="5579167" y="739141"/>
                </a:lnTo>
                <a:lnTo>
                  <a:pt x="5545284" y="710356"/>
                </a:lnTo>
                <a:lnTo>
                  <a:pt x="5509895" y="681873"/>
                </a:lnTo>
                <a:lnTo>
                  <a:pt x="5472999" y="653707"/>
                </a:lnTo>
                <a:lnTo>
                  <a:pt x="5434599" y="625871"/>
                </a:lnTo>
                <a:lnTo>
                  <a:pt x="5394692" y="598376"/>
                </a:lnTo>
                <a:lnTo>
                  <a:pt x="5353279" y="571238"/>
                </a:lnTo>
                <a:lnTo>
                  <a:pt x="5310362" y="544468"/>
                </a:lnTo>
                <a:lnTo>
                  <a:pt x="5265937" y="518080"/>
                </a:lnTo>
                <a:lnTo>
                  <a:pt x="5220006" y="492087"/>
                </a:lnTo>
                <a:lnTo>
                  <a:pt x="5172570" y="466503"/>
                </a:lnTo>
                <a:lnTo>
                  <a:pt x="5123628" y="441340"/>
                </a:lnTo>
                <a:lnTo>
                  <a:pt x="5073179" y="416612"/>
                </a:lnTo>
                <a:lnTo>
                  <a:pt x="5033337" y="397890"/>
                </a:lnTo>
                <a:lnTo>
                  <a:pt x="4992949" y="379599"/>
                </a:lnTo>
                <a:lnTo>
                  <a:pt x="4952028" y="361738"/>
                </a:lnTo>
                <a:lnTo>
                  <a:pt x="4910587" y="344307"/>
                </a:lnTo>
                <a:lnTo>
                  <a:pt x="4868637" y="327307"/>
                </a:lnTo>
                <a:lnTo>
                  <a:pt x="4826192" y="310737"/>
                </a:lnTo>
                <a:lnTo>
                  <a:pt x="4783264" y="294598"/>
                </a:lnTo>
                <a:lnTo>
                  <a:pt x="4739867" y="278889"/>
                </a:lnTo>
                <a:lnTo>
                  <a:pt x="4696014" y="263610"/>
                </a:lnTo>
                <a:lnTo>
                  <a:pt x="4651714" y="248762"/>
                </a:lnTo>
                <a:lnTo>
                  <a:pt x="4606984" y="234344"/>
                </a:lnTo>
                <a:lnTo>
                  <a:pt x="4561835" y="220356"/>
                </a:lnTo>
                <a:lnTo>
                  <a:pt x="4516279" y="206799"/>
                </a:lnTo>
                <a:lnTo>
                  <a:pt x="4470331" y="193672"/>
                </a:lnTo>
                <a:lnTo>
                  <a:pt x="4423999" y="180976"/>
                </a:lnTo>
                <a:lnTo>
                  <a:pt x="4377301" y="168710"/>
                </a:lnTo>
                <a:lnTo>
                  <a:pt x="4330248" y="156874"/>
                </a:lnTo>
                <a:lnTo>
                  <a:pt x="4282849" y="145469"/>
                </a:lnTo>
                <a:lnTo>
                  <a:pt x="4235123" y="134495"/>
                </a:lnTo>
                <a:lnTo>
                  <a:pt x="4187079" y="123949"/>
                </a:lnTo>
                <a:lnTo>
                  <a:pt x="4138731" y="113836"/>
                </a:lnTo>
                <a:lnTo>
                  <a:pt x="4090089" y="104153"/>
                </a:lnTo>
                <a:lnTo>
                  <a:pt x="4041168" y="94899"/>
                </a:lnTo>
                <a:lnTo>
                  <a:pt x="3991982" y="86076"/>
                </a:lnTo>
                <a:lnTo>
                  <a:pt x="3942540" y="77683"/>
                </a:lnTo>
                <a:lnTo>
                  <a:pt x="3892858" y="69722"/>
                </a:lnTo>
                <a:lnTo>
                  <a:pt x="3842947" y="62190"/>
                </a:lnTo>
                <a:lnTo>
                  <a:pt x="3792821" y="55089"/>
                </a:lnTo>
                <a:lnTo>
                  <a:pt x="3742490" y="48418"/>
                </a:lnTo>
                <a:lnTo>
                  <a:pt x="3691971" y="42177"/>
                </a:lnTo>
                <a:lnTo>
                  <a:pt x="3641272" y="36367"/>
                </a:lnTo>
                <a:lnTo>
                  <a:pt x="3590409" y="30987"/>
                </a:lnTo>
                <a:lnTo>
                  <a:pt x="3539393" y="26038"/>
                </a:lnTo>
                <a:lnTo>
                  <a:pt x="3488239" y="21519"/>
                </a:lnTo>
                <a:lnTo>
                  <a:pt x="3436957" y="17430"/>
                </a:lnTo>
                <a:lnTo>
                  <a:pt x="3385559" y="13772"/>
                </a:lnTo>
                <a:lnTo>
                  <a:pt x="3334061" y="10544"/>
                </a:lnTo>
                <a:lnTo>
                  <a:pt x="3282474" y="7746"/>
                </a:lnTo>
                <a:lnTo>
                  <a:pt x="3230811" y="5379"/>
                </a:lnTo>
                <a:lnTo>
                  <a:pt x="3179085" y="3443"/>
                </a:lnTo>
                <a:lnTo>
                  <a:pt x="3127307" y="1936"/>
                </a:lnTo>
                <a:lnTo>
                  <a:pt x="3075492" y="860"/>
                </a:lnTo>
                <a:lnTo>
                  <a:pt x="3023651" y="215"/>
                </a:lnTo>
                <a:lnTo>
                  <a:pt x="2971798" y="0"/>
                </a:lnTo>
                <a:lnTo>
                  <a:pt x="2919944" y="215"/>
                </a:lnTo>
                <a:lnTo>
                  <a:pt x="2868103" y="860"/>
                </a:lnTo>
                <a:lnTo>
                  <a:pt x="2816289" y="1936"/>
                </a:lnTo>
                <a:lnTo>
                  <a:pt x="2764510" y="3443"/>
                </a:lnTo>
                <a:lnTo>
                  <a:pt x="2712784" y="5379"/>
                </a:lnTo>
                <a:lnTo>
                  <a:pt x="2661121" y="7746"/>
                </a:lnTo>
                <a:lnTo>
                  <a:pt x="2609534" y="10544"/>
                </a:lnTo>
                <a:lnTo>
                  <a:pt x="2558036" y="13772"/>
                </a:lnTo>
                <a:lnTo>
                  <a:pt x="2506639" y="17430"/>
                </a:lnTo>
                <a:lnTo>
                  <a:pt x="2455357" y="21519"/>
                </a:lnTo>
                <a:lnTo>
                  <a:pt x="2404203" y="26038"/>
                </a:lnTo>
                <a:lnTo>
                  <a:pt x="2353187" y="30987"/>
                </a:lnTo>
                <a:lnTo>
                  <a:pt x="2302323" y="36367"/>
                </a:lnTo>
                <a:lnTo>
                  <a:pt x="2251625" y="42177"/>
                </a:lnTo>
                <a:lnTo>
                  <a:pt x="2201105" y="48418"/>
                </a:lnTo>
                <a:lnTo>
                  <a:pt x="2150775" y="55089"/>
                </a:lnTo>
                <a:lnTo>
                  <a:pt x="2100648" y="62190"/>
                </a:lnTo>
                <a:lnTo>
                  <a:pt x="2050739" y="69722"/>
                </a:lnTo>
                <a:lnTo>
                  <a:pt x="2001055" y="77683"/>
                </a:lnTo>
                <a:lnTo>
                  <a:pt x="1951614" y="86076"/>
                </a:lnTo>
                <a:lnTo>
                  <a:pt x="1902428" y="94899"/>
                </a:lnTo>
                <a:lnTo>
                  <a:pt x="1853507" y="104153"/>
                </a:lnTo>
                <a:lnTo>
                  <a:pt x="1804866" y="113836"/>
                </a:lnTo>
                <a:lnTo>
                  <a:pt x="1756517" y="123949"/>
                </a:lnTo>
                <a:lnTo>
                  <a:pt x="1708472" y="134495"/>
                </a:lnTo>
                <a:lnTo>
                  <a:pt x="1660746" y="145469"/>
                </a:lnTo>
                <a:lnTo>
                  <a:pt x="1613349" y="156874"/>
                </a:lnTo>
                <a:lnTo>
                  <a:pt x="1566296" y="168710"/>
                </a:lnTo>
                <a:lnTo>
                  <a:pt x="1519597" y="180976"/>
                </a:lnTo>
                <a:lnTo>
                  <a:pt x="1473266" y="193672"/>
                </a:lnTo>
                <a:lnTo>
                  <a:pt x="1427317" y="206799"/>
                </a:lnTo>
                <a:lnTo>
                  <a:pt x="1381761" y="220356"/>
                </a:lnTo>
                <a:lnTo>
                  <a:pt x="1336612" y="234344"/>
                </a:lnTo>
                <a:lnTo>
                  <a:pt x="1291882" y="248762"/>
                </a:lnTo>
                <a:lnTo>
                  <a:pt x="1247583" y="263610"/>
                </a:lnTo>
                <a:lnTo>
                  <a:pt x="1203729" y="278889"/>
                </a:lnTo>
                <a:lnTo>
                  <a:pt x="1160332" y="294598"/>
                </a:lnTo>
                <a:lnTo>
                  <a:pt x="1117405" y="310737"/>
                </a:lnTo>
                <a:lnTo>
                  <a:pt x="1074960" y="327307"/>
                </a:lnTo>
                <a:lnTo>
                  <a:pt x="1033011" y="344307"/>
                </a:lnTo>
                <a:lnTo>
                  <a:pt x="991569" y="361738"/>
                </a:lnTo>
                <a:lnTo>
                  <a:pt x="950648" y="379599"/>
                </a:lnTo>
                <a:lnTo>
                  <a:pt x="910260" y="397890"/>
                </a:lnTo>
                <a:lnTo>
                  <a:pt x="870418" y="416612"/>
                </a:lnTo>
                <a:lnTo>
                  <a:pt x="819971" y="441340"/>
                </a:lnTo>
                <a:lnTo>
                  <a:pt x="771028" y="466503"/>
                </a:lnTo>
                <a:lnTo>
                  <a:pt x="723591" y="492087"/>
                </a:lnTo>
                <a:lnTo>
                  <a:pt x="677661" y="518080"/>
                </a:lnTo>
                <a:lnTo>
                  <a:pt x="633236" y="544468"/>
                </a:lnTo>
                <a:lnTo>
                  <a:pt x="590318" y="571238"/>
                </a:lnTo>
                <a:lnTo>
                  <a:pt x="548905" y="598376"/>
                </a:lnTo>
                <a:lnTo>
                  <a:pt x="508998" y="625871"/>
                </a:lnTo>
                <a:lnTo>
                  <a:pt x="470597" y="653707"/>
                </a:lnTo>
                <a:lnTo>
                  <a:pt x="433703" y="681873"/>
                </a:lnTo>
                <a:lnTo>
                  <a:pt x="398314" y="710356"/>
                </a:lnTo>
                <a:lnTo>
                  <a:pt x="364430" y="739141"/>
                </a:lnTo>
                <a:lnTo>
                  <a:pt x="332053" y="768216"/>
                </a:lnTo>
                <a:lnTo>
                  <a:pt x="301182" y="797567"/>
                </a:lnTo>
                <a:lnTo>
                  <a:pt x="271816" y="827182"/>
                </a:lnTo>
                <a:lnTo>
                  <a:pt x="243957" y="857047"/>
                </a:lnTo>
                <a:lnTo>
                  <a:pt x="217603" y="887149"/>
                </a:lnTo>
                <a:lnTo>
                  <a:pt x="192757" y="917476"/>
                </a:lnTo>
                <a:lnTo>
                  <a:pt x="169414" y="948013"/>
                </a:lnTo>
                <a:lnTo>
                  <a:pt x="127248" y="1009666"/>
                </a:lnTo>
                <a:lnTo>
                  <a:pt x="91107" y="1072005"/>
                </a:lnTo>
                <a:lnTo>
                  <a:pt x="60989" y="1134923"/>
                </a:lnTo>
                <a:lnTo>
                  <a:pt x="36893" y="1198315"/>
                </a:lnTo>
                <a:lnTo>
                  <a:pt x="18822" y="1262076"/>
                </a:lnTo>
                <a:lnTo>
                  <a:pt x="6775" y="1326100"/>
                </a:lnTo>
                <a:lnTo>
                  <a:pt x="751" y="1390282"/>
                </a:lnTo>
                <a:lnTo>
                  <a:pt x="0" y="1422400"/>
                </a:lnTo>
                <a:lnTo>
                  <a:pt x="751" y="1454518"/>
                </a:lnTo>
                <a:lnTo>
                  <a:pt x="6775" y="1518700"/>
                </a:lnTo>
                <a:lnTo>
                  <a:pt x="18822" y="1582724"/>
                </a:lnTo>
                <a:lnTo>
                  <a:pt x="36893" y="1646485"/>
                </a:lnTo>
                <a:lnTo>
                  <a:pt x="60989" y="1709877"/>
                </a:lnTo>
                <a:lnTo>
                  <a:pt x="91107" y="1772795"/>
                </a:lnTo>
                <a:lnTo>
                  <a:pt x="127248" y="1835134"/>
                </a:lnTo>
                <a:lnTo>
                  <a:pt x="169414" y="1896787"/>
                </a:lnTo>
                <a:lnTo>
                  <a:pt x="192757" y="1927324"/>
                </a:lnTo>
                <a:lnTo>
                  <a:pt x="217603" y="1957650"/>
                </a:lnTo>
                <a:lnTo>
                  <a:pt x="243957" y="1987753"/>
                </a:lnTo>
                <a:lnTo>
                  <a:pt x="271816" y="2017618"/>
                </a:lnTo>
                <a:lnTo>
                  <a:pt x="301182" y="2047233"/>
                </a:lnTo>
                <a:lnTo>
                  <a:pt x="332053" y="2076584"/>
                </a:lnTo>
                <a:lnTo>
                  <a:pt x="364430" y="2105659"/>
                </a:lnTo>
                <a:lnTo>
                  <a:pt x="398314" y="2134444"/>
                </a:lnTo>
                <a:lnTo>
                  <a:pt x="433703" y="2162926"/>
                </a:lnTo>
                <a:lnTo>
                  <a:pt x="470597" y="2191092"/>
                </a:lnTo>
                <a:lnTo>
                  <a:pt x="508998" y="2218929"/>
                </a:lnTo>
                <a:lnTo>
                  <a:pt x="548905" y="2246423"/>
                </a:lnTo>
                <a:lnTo>
                  <a:pt x="590318" y="2273562"/>
                </a:lnTo>
                <a:lnTo>
                  <a:pt x="633236" y="2300332"/>
                </a:lnTo>
                <a:lnTo>
                  <a:pt x="677661" y="2326720"/>
                </a:lnTo>
                <a:lnTo>
                  <a:pt x="723591" y="2352713"/>
                </a:lnTo>
                <a:lnTo>
                  <a:pt x="771028" y="2378297"/>
                </a:lnTo>
                <a:lnTo>
                  <a:pt x="819971" y="2403460"/>
                </a:lnTo>
                <a:lnTo>
                  <a:pt x="870418" y="2428188"/>
                </a:lnTo>
                <a:lnTo>
                  <a:pt x="910260" y="2446910"/>
                </a:lnTo>
                <a:lnTo>
                  <a:pt x="950648" y="2465201"/>
                </a:lnTo>
                <a:lnTo>
                  <a:pt x="991569" y="2483062"/>
                </a:lnTo>
                <a:lnTo>
                  <a:pt x="1033011" y="2500493"/>
                </a:lnTo>
                <a:lnTo>
                  <a:pt x="1074960" y="2517493"/>
                </a:lnTo>
                <a:lnTo>
                  <a:pt x="1117405" y="2534062"/>
                </a:lnTo>
                <a:lnTo>
                  <a:pt x="1160332" y="2550202"/>
                </a:lnTo>
                <a:lnTo>
                  <a:pt x="1203729" y="2565911"/>
                </a:lnTo>
                <a:lnTo>
                  <a:pt x="1247583" y="2581189"/>
                </a:lnTo>
                <a:lnTo>
                  <a:pt x="1291882" y="2596038"/>
                </a:lnTo>
                <a:lnTo>
                  <a:pt x="1336612" y="2610456"/>
                </a:lnTo>
                <a:lnTo>
                  <a:pt x="1381761" y="2624443"/>
                </a:lnTo>
                <a:lnTo>
                  <a:pt x="1427317" y="2638000"/>
                </a:lnTo>
                <a:lnTo>
                  <a:pt x="1473266" y="2651127"/>
                </a:lnTo>
                <a:lnTo>
                  <a:pt x="1519597" y="2663823"/>
                </a:lnTo>
                <a:lnTo>
                  <a:pt x="1566296" y="2676089"/>
                </a:lnTo>
                <a:lnTo>
                  <a:pt x="1613349" y="2687925"/>
                </a:lnTo>
                <a:lnTo>
                  <a:pt x="1660746" y="2699330"/>
                </a:lnTo>
                <a:lnTo>
                  <a:pt x="1708472" y="2710305"/>
                </a:lnTo>
                <a:lnTo>
                  <a:pt x="1756517" y="2720849"/>
                </a:lnTo>
                <a:lnTo>
                  <a:pt x="1804866" y="2730963"/>
                </a:lnTo>
                <a:lnTo>
                  <a:pt x="1853507" y="2740647"/>
                </a:lnTo>
                <a:lnTo>
                  <a:pt x="1902428" y="2749900"/>
                </a:lnTo>
                <a:lnTo>
                  <a:pt x="1951614" y="2758723"/>
                </a:lnTo>
                <a:lnTo>
                  <a:pt x="2001055" y="2767115"/>
                </a:lnTo>
                <a:lnTo>
                  <a:pt x="2050739" y="2775077"/>
                </a:lnTo>
                <a:lnTo>
                  <a:pt x="2100648" y="2782609"/>
                </a:lnTo>
                <a:lnTo>
                  <a:pt x="2150775" y="2789710"/>
                </a:lnTo>
                <a:lnTo>
                  <a:pt x="2201105" y="2796381"/>
                </a:lnTo>
                <a:lnTo>
                  <a:pt x="2251625" y="2802622"/>
                </a:lnTo>
                <a:lnTo>
                  <a:pt x="2302323" y="2808432"/>
                </a:lnTo>
                <a:lnTo>
                  <a:pt x="2353187" y="2813812"/>
                </a:lnTo>
                <a:lnTo>
                  <a:pt x="2404203" y="2818761"/>
                </a:lnTo>
                <a:lnTo>
                  <a:pt x="2455357" y="2823280"/>
                </a:lnTo>
                <a:lnTo>
                  <a:pt x="2506639" y="2827369"/>
                </a:lnTo>
                <a:lnTo>
                  <a:pt x="2558036" y="2831027"/>
                </a:lnTo>
                <a:lnTo>
                  <a:pt x="2609534" y="2834255"/>
                </a:lnTo>
                <a:lnTo>
                  <a:pt x="2661121" y="2837053"/>
                </a:lnTo>
                <a:lnTo>
                  <a:pt x="2712784" y="2839420"/>
                </a:lnTo>
                <a:lnTo>
                  <a:pt x="2764510" y="2841356"/>
                </a:lnTo>
                <a:lnTo>
                  <a:pt x="2816289" y="2842863"/>
                </a:lnTo>
                <a:lnTo>
                  <a:pt x="2868103" y="2843939"/>
                </a:lnTo>
                <a:lnTo>
                  <a:pt x="2919944" y="2844584"/>
                </a:lnTo>
                <a:lnTo>
                  <a:pt x="2971798" y="2844799"/>
                </a:lnTo>
                <a:lnTo>
                  <a:pt x="3023651" y="2844584"/>
                </a:lnTo>
                <a:lnTo>
                  <a:pt x="3075492" y="2843939"/>
                </a:lnTo>
                <a:lnTo>
                  <a:pt x="3127307" y="2842863"/>
                </a:lnTo>
                <a:lnTo>
                  <a:pt x="3179085" y="2841356"/>
                </a:lnTo>
                <a:lnTo>
                  <a:pt x="3230811" y="2839420"/>
                </a:lnTo>
                <a:lnTo>
                  <a:pt x="3282474" y="2837053"/>
                </a:lnTo>
                <a:lnTo>
                  <a:pt x="3334061" y="2834255"/>
                </a:lnTo>
                <a:lnTo>
                  <a:pt x="3385559" y="2831027"/>
                </a:lnTo>
                <a:lnTo>
                  <a:pt x="3436957" y="2827369"/>
                </a:lnTo>
                <a:lnTo>
                  <a:pt x="3488239" y="2823280"/>
                </a:lnTo>
                <a:lnTo>
                  <a:pt x="3539393" y="2818761"/>
                </a:lnTo>
                <a:lnTo>
                  <a:pt x="3590409" y="2813812"/>
                </a:lnTo>
                <a:lnTo>
                  <a:pt x="3641272" y="2808432"/>
                </a:lnTo>
                <a:lnTo>
                  <a:pt x="3691971" y="2802622"/>
                </a:lnTo>
                <a:lnTo>
                  <a:pt x="3742490" y="2796381"/>
                </a:lnTo>
                <a:lnTo>
                  <a:pt x="3792821" y="2789710"/>
                </a:lnTo>
                <a:lnTo>
                  <a:pt x="3842947" y="2782609"/>
                </a:lnTo>
                <a:lnTo>
                  <a:pt x="3892858" y="2775077"/>
                </a:lnTo>
                <a:lnTo>
                  <a:pt x="3942540" y="2767115"/>
                </a:lnTo>
                <a:lnTo>
                  <a:pt x="3991982" y="2758723"/>
                </a:lnTo>
                <a:lnTo>
                  <a:pt x="4041168" y="2749900"/>
                </a:lnTo>
                <a:lnTo>
                  <a:pt x="4090089" y="2740647"/>
                </a:lnTo>
                <a:lnTo>
                  <a:pt x="4138731" y="2730963"/>
                </a:lnTo>
                <a:lnTo>
                  <a:pt x="4187079" y="2720849"/>
                </a:lnTo>
                <a:lnTo>
                  <a:pt x="4235123" y="2710305"/>
                </a:lnTo>
                <a:lnTo>
                  <a:pt x="4282849" y="2699330"/>
                </a:lnTo>
                <a:lnTo>
                  <a:pt x="4330248" y="2687925"/>
                </a:lnTo>
                <a:lnTo>
                  <a:pt x="4377301" y="2676089"/>
                </a:lnTo>
                <a:lnTo>
                  <a:pt x="4423999" y="2663823"/>
                </a:lnTo>
                <a:lnTo>
                  <a:pt x="4470331" y="2651127"/>
                </a:lnTo>
                <a:lnTo>
                  <a:pt x="4516279" y="2638000"/>
                </a:lnTo>
                <a:lnTo>
                  <a:pt x="4561835" y="2624443"/>
                </a:lnTo>
                <a:lnTo>
                  <a:pt x="4606984" y="2610456"/>
                </a:lnTo>
                <a:lnTo>
                  <a:pt x="4651714" y="2596038"/>
                </a:lnTo>
                <a:lnTo>
                  <a:pt x="4696014" y="2581189"/>
                </a:lnTo>
                <a:lnTo>
                  <a:pt x="4739867" y="2565911"/>
                </a:lnTo>
                <a:lnTo>
                  <a:pt x="4783264" y="2550202"/>
                </a:lnTo>
                <a:lnTo>
                  <a:pt x="4826192" y="2534062"/>
                </a:lnTo>
                <a:lnTo>
                  <a:pt x="4868637" y="2517493"/>
                </a:lnTo>
                <a:lnTo>
                  <a:pt x="4910587" y="2500493"/>
                </a:lnTo>
                <a:lnTo>
                  <a:pt x="4952028" y="2483062"/>
                </a:lnTo>
                <a:lnTo>
                  <a:pt x="4992949" y="2465201"/>
                </a:lnTo>
                <a:lnTo>
                  <a:pt x="5033337" y="2446910"/>
                </a:lnTo>
                <a:lnTo>
                  <a:pt x="5073179" y="2428188"/>
                </a:ln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71" name="Freeform 4971"/>
          <p:cNvSpPr/>
          <p:nvPr/>
        </p:nvSpPr>
        <p:spPr>
          <a:xfrm rot="0" flipH="0" flipV="1">
            <a:off x="9000331" y="1613052"/>
            <a:ext cx="5943599" cy="2844799"/>
          </a:xfrm>
          <a:custGeom>
            <a:pathLst>
              <a:path w="5943599" h="2844799">
                <a:moveTo>
                  <a:pt x="5073179" y="2428188"/>
                </a:moveTo>
                <a:lnTo>
                  <a:pt x="5123628" y="2403460"/>
                </a:lnTo>
                <a:lnTo>
                  <a:pt x="5172570" y="2378297"/>
                </a:lnTo>
                <a:lnTo>
                  <a:pt x="5220006" y="2352713"/>
                </a:lnTo>
                <a:lnTo>
                  <a:pt x="5265937" y="2326720"/>
                </a:lnTo>
                <a:lnTo>
                  <a:pt x="5310362" y="2300332"/>
                </a:lnTo>
                <a:lnTo>
                  <a:pt x="5353279" y="2273562"/>
                </a:lnTo>
                <a:lnTo>
                  <a:pt x="5394692" y="2246423"/>
                </a:lnTo>
                <a:lnTo>
                  <a:pt x="5434599" y="2218929"/>
                </a:lnTo>
                <a:lnTo>
                  <a:pt x="5472999" y="2191092"/>
                </a:lnTo>
                <a:lnTo>
                  <a:pt x="5509895" y="2162926"/>
                </a:lnTo>
                <a:lnTo>
                  <a:pt x="5545284" y="2134444"/>
                </a:lnTo>
                <a:lnTo>
                  <a:pt x="5579167" y="2105659"/>
                </a:lnTo>
                <a:lnTo>
                  <a:pt x="5611545" y="2076584"/>
                </a:lnTo>
                <a:lnTo>
                  <a:pt x="5642415" y="2047233"/>
                </a:lnTo>
                <a:lnTo>
                  <a:pt x="5671781" y="2017618"/>
                </a:lnTo>
                <a:lnTo>
                  <a:pt x="5699640" y="1987753"/>
                </a:lnTo>
                <a:lnTo>
                  <a:pt x="5725995" y="1957650"/>
                </a:lnTo>
                <a:lnTo>
                  <a:pt x="5750842" y="1927324"/>
                </a:lnTo>
                <a:lnTo>
                  <a:pt x="5774184" y="1896787"/>
                </a:lnTo>
                <a:lnTo>
                  <a:pt x="5816349" y="1835134"/>
                </a:lnTo>
                <a:lnTo>
                  <a:pt x="5852492" y="1772795"/>
                </a:lnTo>
                <a:lnTo>
                  <a:pt x="5882609" y="1709877"/>
                </a:lnTo>
                <a:lnTo>
                  <a:pt x="5906704" y="1646485"/>
                </a:lnTo>
                <a:lnTo>
                  <a:pt x="5924774" y="1582724"/>
                </a:lnTo>
                <a:lnTo>
                  <a:pt x="5936823" y="1518700"/>
                </a:lnTo>
                <a:lnTo>
                  <a:pt x="5942846" y="1454518"/>
                </a:lnTo>
                <a:lnTo>
                  <a:pt x="5943599" y="1422400"/>
                </a:lnTo>
                <a:lnTo>
                  <a:pt x="5942846" y="1390282"/>
                </a:lnTo>
                <a:lnTo>
                  <a:pt x="5936823" y="1326100"/>
                </a:lnTo>
                <a:lnTo>
                  <a:pt x="5924774" y="1262076"/>
                </a:lnTo>
                <a:lnTo>
                  <a:pt x="5906704" y="1198315"/>
                </a:lnTo>
                <a:lnTo>
                  <a:pt x="5882609" y="1134923"/>
                </a:lnTo>
                <a:lnTo>
                  <a:pt x="5852492" y="1072005"/>
                </a:lnTo>
                <a:lnTo>
                  <a:pt x="5816349" y="1009666"/>
                </a:lnTo>
                <a:lnTo>
                  <a:pt x="5774184" y="948013"/>
                </a:lnTo>
                <a:lnTo>
                  <a:pt x="5750842" y="917476"/>
                </a:lnTo>
                <a:lnTo>
                  <a:pt x="5725995" y="887149"/>
                </a:lnTo>
                <a:lnTo>
                  <a:pt x="5699640" y="857047"/>
                </a:lnTo>
                <a:lnTo>
                  <a:pt x="5671781" y="827182"/>
                </a:lnTo>
                <a:lnTo>
                  <a:pt x="5642415" y="797567"/>
                </a:lnTo>
                <a:lnTo>
                  <a:pt x="5611545" y="768216"/>
                </a:lnTo>
                <a:lnTo>
                  <a:pt x="5579167" y="739141"/>
                </a:lnTo>
                <a:lnTo>
                  <a:pt x="5545284" y="710356"/>
                </a:lnTo>
                <a:lnTo>
                  <a:pt x="5509895" y="681873"/>
                </a:lnTo>
                <a:lnTo>
                  <a:pt x="5472999" y="653707"/>
                </a:lnTo>
                <a:lnTo>
                  <a:pt x="5434599" y="625871"/>
                </a:lnTo>
                <a:lnTo>
                  <a:pt x="5394692" y="598376"/>
                </a:lnTo>
                <a:lnTo>
                  <a:pt x="5353279" y="571238"/>
                </a:lnTo>
                <a:lnTo>
                  <a:pt x="5310362" y="544468"/>
                </a:lnTo>
                <a:lnTo>
                  <a:pt x="5265937" y="518080"/>
                </a:lnTo>
                <a:lnTo>
                  <a:pt x="5220006" y="492087"/>
                </a:lnTo>
                <a:lnTo>
                  <a:pt x="5172570" y="466503"/>
                </a:lnTo>
                <a:lnTo>
                  <a:pt x="5123628" y="441340"/>
                </a:lnTo>
                <a:lnTo>
                  <a:pt x="5073179" y="416612"/>
                </a:lnTo>
                <a:lnTo>
                  <a:pt x="5033337" y="397890"/>
                </a:lnTo>
                <a:lnTo>
                  <a:pt x="4992949" y="379599"/>
                </a:lnTo>
                <a:lnTo>
                  <a:pt x="4952028" y="361738"/>
                </a:lnTo>
                <a:lnTo>
                  <a:pt x="4910587" y="344307"/>
                </a:lnTo>
                <a:lnTo>
                  <a:pt x="4868637" y="327307"/>
                </a:lnTo>
                <a:lnTo>
                  <a:pt x="4826192" y="310737"/>
                </a:lnTo>
                <a:lnTo>
                  <a:pt x="4783264" y="294598"/>
                </a:lnTo>
                <a:lnTo>
                  <a:pt x="4739867" y="278889"/>
                </a:lnTo>
                <a:lnTo>
                  <a:pt x="4696014" y="263610"/>
                </a:lnTo>
                <a:lnTo>
                  <a:pt x="4651714" y="248762"/>
                </a:lnTo>
                <a:lnTo>
                  <a:pt x="4606984" y="234344"/>
                </a:lnTo>
                <a:lnTo>
                  <a:pt x="4561835" y="220356"/>
                </a:lnTo>
                <a:lnTo>
                  <a:pt x="4516279" y="206799"/>
                </a:lnTo>
                <a:lnTo>
                  <a:pt x="4470331" y="193672"/>
                </a:lnTo>
                <a:lnTo>
                  <a:pt x="4423999" y="180976"/>
                </a:lnTo>
                <a:lnTo>
                  <a:pt x="4377301" y="168710"/>
                </a:lnTo>
                <a:lnTo>
                  <a:pt x="4330248" y="156874"/>
                </a:lnTo>
                <a:lnTo>
                  <a:pt x="4282849" y="145469"/>
                </a:lnTo>
                <a:lnTo>
                  <a:pt x="4235123" y="134495"/>
                </a:lnTo>
                <a:lnTo>
                  <a:pt x="4187079" y="123949"/>
                </a:lnTo>
                <a:lnTo>
                  <a:pt x="4138731" y="113836"/>
                </a:lnTo>
                <a:lnTo>
                  <a:pt x="4090089" y="104153"/>
                </a:lnTo>
                <a:lnTo>
                  <a:pt x="4041168" y="94899"/>
                </a:lnTo>
                <a:lnTo>
                  <a:pt x="3991982" y="86076"/>
                </a:lnTo>
                <a:lnTo>
                  <a:pt x="3942540" y="77683"/>
                </a:lnTo>
                <a:lnTo>
                  <a:pt x="3892858" y="69722"/>
                </a:lnTo>
                <a:lnTo>
                  <a:pt x="3842947" y="62190"/>
                </a:lnTo>
                <a:lnTo>
                  <a:pt x="3792821" y="55089"/>
                </a:lnTo>
                <a:lnTo>
                  <a:pt x="3742490" y="48418"/>
                </a:lnTo>
                <a:lnTo>
                  <a:pt x="3691971" y="42177"/>
                </a:lnTo>
                <a:lnTo>
                  <a:pt x="3641272" y="36367"/>
                </a:lnTo>
                <a:lnTo>
                  <a:pt x="3590409" y="30987"/>
                </a:lnTo>
                <a:lnTo>
                  <a:pt x="3539393" y="26038"/>
                </a:lnTo>
                <a:lnTo>
                  <a:pt x="3488239" y="21519"/>
                </a:lnTo>
                <a:lnTo>
                  <a:pt x="3436957" y="17430"/>
                </a:lnTo>
                <a:lnTo>
                  <a:pt x="3385559" y="13772"/>
                </a:lnTo>
                <a:lnTo>
                  <a:pt x="3334061" y="10544"/>
                </a:lnTo>
                <a:lnTo>
                  <a:pt x="3282474" y="7746"/>
                </a:lnTo>
                <a:lnTo>
                  <a:pt x="3230811" y="5379"/>
                </a:lnTo>
                <a:lnTo>
                  <a:pt x="3179085" y="3443"/>
                </a:lnTo>
                <a:lnTo>
                  <a:pt x="3127307" y="1936"/>
                </a:lnTo>
                <a:lnTo>
                  <a:pt x="3075492" y="860"/>
                </a:lnTo>
                <a:lnTo>
                  <a:pt x="3023651" y="215"/>
                </a:lnTo>
                <a:lnTo>
                  <a:pt x="2971798" y="0"/>
                </a:lnTo>
                <a:lnTo>
                  <a:pt x="2919944" y="215"/>
                </a:lnTo>
                <a:lnTo>
                  <a:pt x="2868103" y="860"/>
                </a:lnTo>
                <a:lnTo>
                  <a:pt x="2816289" y="1936"/>
                </a:lnTo>
                <a:lnTo>
                  <a:pt x="2764510" y="3443"/>
                </a:lnTo>
                <a:lnTo>
                  <a:pt x="2712784" y="5379"/>
                </a:lnTo>
                <a:lnTo>
                  <a:pt x="2661121" y="7746"/>
                </a:lnTo>
                <a:lnTo>
                  <a:pt x="2609534" y="10544"/>
                </a:lnTo>
                <a:lnTo>
                  <a:pt x="2558036" y="13772"/>
                </a:lnTo>
                <a:lnTo>
                  <a:pt x="2506639" y="17430"/>
                </a:lnTo>
                <a:lnTo>
                  <a:pt x="2455357" y="21519"/>
                </a:lnTo>
                <a:lnTo>
                  <a:pt x="2404203" y="26038"/>
                </a:lnTo>
                <a:lnTo>
                  <a:pt x="2353187" y="30987"/>
                </a:lnTo>
                <a:lnTo>
                  <a:pt x="2302323" y="36367"/>
                </a:lnTo>
                <a:lnTo>
                  <a:pt x="2251625" y="42177"/>
                </a:lnTo>
                <a:lnTo>
                  <a:pt x="2201105" y="48418"/>
                </a:lnTo>
                <a:lnTo>
                  <a:pt x="2150775" y="55089"/>
                </a:lnTo>
                <a:lnTo>
                  <a:pt x="2100648" y="62190"/>
                </a:lnTo>
                <a:lnTo>
                  <a:pt x="2050739" y="69722"/>
                </a:lnTo>
                <a:lnTo>
                  <a:pt x="2001055" y="77683"/>
                </a:lnTo>
                <a:lnTo>
                  <a:pt x="1951614" y="86076"/>
                </a:lnTo>
                <a:lnTo>
                  <a:pt x="1902428" y="94899"/>
                </a:lnTo>
                <a:lnTo>
                  <a:pt x="1853507" y="104153"/>
                </a:lnTo>
                <a:lnTo>
                  <a:pt x="1804866" y="113836"/>
                </a:lnTo>
                <a:lnTo>
                  <a:pt x="1756517" y="123949"/>
                </a:lnTo>
                <a:lnTo>
                  <a:pt x="1708472" y="134495"/>
                </a:lnTo>
                <a:lnTo>
                  <a:pt x="1660746" y="145469"/>
                </a:lnTo>
                <a:lnTo>
                  <a:pt x="1613349" y="156874"/>
                </a:lnTo>
                <a:lnTo>
                  <a:pt x="1566296" y="168710"/>
                </a:lnTo>
                <a:lnTo>
                  <a:pt x="1519597" y="180976"/>
                </a:lnTo>
                <a:lnTo>
                  <a:pt x="1473266" y="193672"/>
                </a:lnTo>
                <a:lnTo>
                  <a:pt x="1427317" y="206799"/>
                </a:lnTo>
                <a:lnTo>
                  <a:pt x="1381761" y="220356"/>
                </a:lnTo>
                <a:lnTo>
                  <a:pt x="1336612" y="234344"/>
                </a:lnTo>
                <a:lnTo>
                  <a:pt x="1291882" y="248762"/>
                </a:lnTo>
                <a:lnTo>
                  <a:pt x="1247583" y="263610"/>
                </a:lnTo>
                <a:lnTo>
                  <a:pt x="1203729" y="278889"/>
                </a:lnTo>
                <a:lnTo>
                  <a:pt x="1160332" y="294598"/>
                </a:lnTo>
                <a:lnTo>
                  <a:pt x="1117405" y="310737"/>
                </a:lnTo>
                <a:lnTo>
                  <a:pt x="1074960" y="327307"/>
                </a:lnTo>
                <a:lnTo>
                  <a:pt x="1033011" y="344307"/>
                </a:lnTo>
                <a:lnTo>
                  <a:pt x="991569" y="361738"/>
                </a:lnTo>
                <a:lnTo>
                  <a:pt x="950648" y="379599"/>
                </a:lnTo>
                <a:lnTo>
                  <a:pt x="910260" y="397890"/>
                </a:lnTo>
                <a:lnTo>
                  <a:pt x="870418" y="416612"/>
                </a:lnTo>
                <a:lnTo>
                  <a:pt x="819971" y="441340"/>
                </a:lnTo>
                <a:lnTo>
                  <a:pt x="771028" y="466503"/>
                </a:lnTo>
                <a:lnTo>
                  <a:pt x="723591" y="492087"/>
                </a:lnTo>
                <a:lnTo>
                  <a:pt x="677661" y="518080"/>
                </a:lnTo>
                <a:lnTo>
                  <a:pt x="633236" y="544468"/>
                </a:lnTo>
                <a:lnTo>
                  <a:pt x="590318" y="571238"/>
                </a:lnTo>
                <a:lnTo>
                  <a:pt x="548905" y="598376"/>
                </a:lnTo>
                <a:lnTo>
                  <a:pt x="508998" y="625871"/>
                </a:lnTo>
                <a:lnTo>
                  <a:pt x="470597" y="653707"/>
                </a:lnTo>
                <a:lnTo>
                  <a:pt x="433703" y="681873"/>
                </a:lnTo>
                <a:lnTo>
                  <a:pt x="398314" y="710356"/>
                </a:lnTo>
                <a:lnTo>
                  <a:pt x="364430" y="739141"/>
                </a:lnTo>
                <a:lnTo>
                  <a:pt x="332053" y="768216"/>
                </a:lnTo>
                <a:lnTo>
                  <a:pt x="301182" y="797567"/>
                </a:lnTo>
                <a:lnTo>
                  <a:pt x="271816" y="827182"/>
                </a:lnTo>
                <a:lnTo>
                  <a:pt x="243957" y="857047"/>
                </a:lnTo>
                <a:lnTo>
                  <a:pt x="217603" y="887149"/>
                </a:lnTo>
                <a:lnTo>
                  <a:pt x="192757" y="917476"/>
                </a:lnTo>
                <a:lnTo>
                  <a:pt x="169414" y="948013"/>
                </a:lnTo>
                <a:lnTo>
                  <a:pt x="127248" y="1009666"/>
                </a:lnTo>
                <a:lnTo>
                  <a:pt x="91107" y="1072005"/>
                </a:lnTo>
                <a:lnTo>
                  <a:pt x="60989" y="1134923"/>
                </a:lnTo>
                <a:lnTo>
                  <a:pt x="36893" y="1198315"/>
                </a:lnTo>
                <a:lnTo>
                  <a:pt x="18822" y="1262076"/>
                </a:lnTo>
                <a:lnTo>
                  <a:pt x="6775" y="1326100"/>
                </a:lnTo>
                <a:lnTo>
                  <a:pt x="751" y="1390282"/>
                </a:lnTo>
                <a:lnTo>
                  <a:pt x="0" y="1422400"/>
                </a:lnTo>
                <a:lnTo>
                  <a:pt x="751" y="1454518"/>
                </a:lnTo>
                <a:lnTo>
                  <a:pt x="6775" y="1518700"/>
                </a:lnTo>
                <a:lnTo>
                  <a:pt x="18822" y="1582724"/>
                </a:lnTo>
                <a:lnTo>
                  <a:pt x="36893" y="1646485"/>
                </a:lnTo>
                <a:lnTo>
                  <a:pt x="60989" y="1709877"/>
                </a:lnTo>
                <a:lnTo>
                  <a:pt x="91107" y="1772795"/>
                </a:lnTo>
                <a:lnTo>
                  <a:pt x="127248" y="1835134"/>
                </a:lnTo>
                <a:lnTo>
                  <a:pt x="169414" y="1896787"/>
                </a:lnTo>
                <a:lnTo>
                  <a:pt x="192757" y="1927324"/>
                </a:lnTo>
                <a:lnTo>
                  <a:pt x="217603" y="1957650"/>
                </a:lnTo>
                <a:lnTo>
                  <a:pt x="243957" y="1987753"/>
                </a:lnTo>
                <a:lnTo>
                  <a:pt x="271816" y="2017618"/>
                </a:lnTo>
                <a:lnTo>
                  <a:pt x="301182" y="2047233"/>
                </a:lnTo>
                <a:lnTo>
                  <a:pt x="332053" y="2076584"/>
                </a:lnTo>
                <a:lnTo>
                  <a:pt x="364430" y="2105659"/>
                </a:lnTo>
                <a:lnTo>
                  <a:pt x="398314" y="2134444"/>
                </a:lnTo>
                <a:lnTo>
                  <a:pt x="433703" y="2162926"/>
                </a:lnTo>
                <a:lnTo>
                  <a:pt x="470597" y="2191092"/>
                </a:lnTo>
                <a:lnTo>
                  <a:pt x="508998" y="2218929"/>
                </a:lnTo>
                <a:lnTo>
                  <a:pt x="548905" y="2246423"/>
                </a:lnTo>
                <a:lnTo>
                  <a:pt x="590318" y="2273562"/>
                </a:lnTo>
                <a:lnTo>
                  <a:pt x="633236" y="2300332"/>
                </a:lnTo>
                <a:lnTo>
                  <a:pt x="677661" y="2326720"/>
                </a:lnTo>
                <a:lnTo>
                  <a:pt x="723591" y="2352713"/>
                </a:lnTo>
                <a:lnTo>
                  <a:pt x="771028" y="2378297"/>
                </a:lnTo>
                <a:lnTo>
                  <a:pt x="819971" y="2403460"/>
                </a:lnTo>
                <a:lnTo>
                  <a:pt x="870418" y="2428188"/>
                </a:lnTo>
                <a:lnTo>
                  <a:pt x="910260" y="2446910"/>
                </a:lnTo>
                <a:lnTo>
                  <a:pt x="950648" y="2465201"/>
                </a:lnTo>
                <a:lnTo>
                  <a:pt x="991569" y="2483062"/>
                </a:lnTo>
                <a:lnTo>
                  <a:pt x="1033011" y="2500493"/>
                </a:lnTo>
                <a:lnTo>
                  <a:pt x="1074960" y="2517493"/>
                </a:lnTo>
                <a:lnTo>
                  <a:pt x="1117405" y="2534062"/>
                </a:lnTo>
                <a:lnTo>
                  <a:pt x="1160332" y="2550202"/>
                </a:lnTo>
                <a:lnTo>
                  <a:pt x="1203729" y="2565911"/>
                </a:lnTo>
                <a:lnTo>
                  <a:pt x="1247583" y="2581189"/>
                </a:lnTo>
                <a:lnTo>
                  <a:pt x="1291882" y="2596038"/>
                </a:lnTo>
                <a:lnTo>
                  <a:pt x="1336612" y="2610456"/>
                </a:lnTo>
                <a:lnTo>
                  <a:pt x="1381761" y="2624443"/>
                </a:lnTo>
                <a:lnTo>
                  <a:pt x="1427317" y="2638000"/>
                </a:lnTo>
                <a:lnTo>
                  <a:pt x="1473266" y="2651127"/>
                </a:lnTo>
                <a:lnTo>
                  <a:pt x="1519597" y="2663823"/>
                </a:lnTo>
                <a:lnTo>
                  <a:pt x="1566296" y="2676089"/>
                </a:lnTo>
                <a:lnTo>
                  <a:pt x="1613349" y="2687925"/>
                </a:lnTo>
                <a:lnTo>
                  <a:pt x="1660746" y="2699330"/>
                </a:lnTo>
                <a:lnTo>
                  <a:pt x="1708472" y="2710305"/>
                </a:lnTo>
                <a:lnTo>
                  <a:pt x="1756517" y="2720849"/>
                </a:lnTo>
                <a:lnTo>
                  <a:pt x="1804866" y="2730963"/>
                </a:lnTo>
                <a:lnTo>
                  <a:pt x="1853507" y="2740647"/>
                </a:lnTo>
                <a:lnTo>
                  <a:pt x="1902428" y="2749900"/>
                </a:lnTo>
                <a:lnTo>
                  <a:pt x="1951614" y="2758723"/>
                </a:lnTo>
                <a:lnTo>
                  <a:pt x="2001055" y="2767115"/>
                </a:lnTo>
                <a:lnTo>
                  <a:pt x="2050739" y="2775077"/>
                </a:lnTo>
                <a:lnTo>
                  <a:pt x="2100648" y="2782609"/>
                </a:lnTo>
                <a:lnTo>
                  <a:pt x="2150775" y="2789710"/>
                </a:lnTo>
                <a:lnTo>
                  <a:pt x="2201105" y="2796381"/>
                </a:lnTo>
                <a:lnTo>
                  <a:pt x="2251625" y="2802622"/>
                </a:lnTo>
                <a:lnTo>
                  <a:pt x="2302323" y="2808432"/>
                </a:lnTo>
                <a:lnTo>
                  <a:pt x="2353187" y="2813812"/>
                </a:lnTo>
                <a:lnTo>
                  <a:pt x="2404203" y="2818761"/>
                </a:lnTo>
                <a:lnTo>
                  <a:pt x="2455357" y="2823280"/>
                </a:lnTo>
                <a:lnTo>
                  <a:pt x="2506639" y="2827369"/>
                </a:lnTo>
                <a:lnTo>
                  <a:pt x="2558036" y="2831027"/>
                </a:lnTo>
                <a:lnTo>
                  <a:pt x="2609534" y="2834255"/>
                </a:lnTo>
                <a:lnTo>
                  <a:pt x="2661121" y="2837053"/>
                </a:lnTo>
                <a:lnTo>
                  <a:pt x="2712784" y="2839420"/>
                </a:lnTo>
                <a:lnTo>
                  <a:pt x="2764510" y="2841356"/>
                </a:lnTo>
                <a:lnTo>
                  <a:pt x="2816289" y="2842863"/>
                </a:lnTo>
                <a:lnTo>
                  <a:pt x="2868103" y="2843939"/>
                </a:lnTo>
                <a:lnTo>
                  <a:pt x="2919944" y="2844584"/>
                </a:lnTo>
                <a:lnTo>
                  <a:pt x="2971798" y="2844799"/>
                </a:lnTo>
                <a:lnTo>
                  <a:pt x="3023651" y="2844584"/>
                </a:lnTo>
                <a:lnTo>
                  <a:pt x="3075492" y="2843939"/>
                </a:lnTo>
                <a:lnTo>
                  <a:pt x="3127307" y="2842863"/>
                </a:lnTo>
                <a:lnTo>
                  <a:pt x="3179085" y="2841356"/>
                </a:lnTo>
                <a:lnTo>
                  <a:pt x="3230811" y="2839420"/>
                </a:lnTo>
                <a:lnTo>
                  <a:pt x="3282474" y="2837053"/>
                </a:lnTo>
                <a:lnTo>
                  <a:pt x="3334061" y="2834255"/>
                </a:lnTo>
                <a:lnTo>
                  <a:pt x="3385559" y="2831027"/>
                </a:lnTo>
                <a:lnTo>
                  <a:pt x="3436957" y="2827369"/>
                </a:lnTo>
                <a:lnTo>
                  <a:pt x="3488239" y="2823280"/>
                </a:lnTo>
                <a:lnTo>
                  <a:pt x="3539393" y="2818761"/>
                </a:lnTo>
                <a:lnTo>
                  <a:pt x="3590409" y="2813812"/>
                </a:lnTo>
                <a:lnTo>
                  <a:pt x="3641272" y="2808432"/>
                </a:lnTo>
                <a:lnTo>
                  <a:pt x="3691971" y="2802622"/>
                </a:lnTo>
                <a:lnTo>
                  <a:pt x="3742490" y="2796381"/>
                </a:lnTo>
                <a:lnTo>
                  <a:pt x="3792821" y="2789710"/>
                </a:lnTo>
                <a:lnTo>
                  <a:pt x="3842947" y="2782609"/>
                </a:lnTo>
                <a:lnTo>
                  <a:pt x="3892858" y="2775077"/>
                </a:lnTo>
                <a:lnTo>
                  <a:pt x="3942540" y="2767115"/>
                </a:lnTo>
                <a:lnTo>
                  <a:pt x="3991982" y="2758723"/>
                </a:lnTo>
                <a:lnTo>
                  <a:pt x="4041168" y="2749900"/>
                </a:lnTo>
                <a:lnTo>
                  <a:pt x="4090089" y="2740647"/>
                </a:lnTo>
                <a:lnTo>
                  <a:pt x="4138731" y="2730963"/>
                </a:lnTo>
                <a:lnTo>
                  <a:pt x="4187079" y="2720849"/>
                </a:lnTo>
                <a:lnTo>
                  <a:pt x="4235123" y="2710305"/>
                </a:lnTo>
                <a:lnTo>
                  <a:pt x="4282849" y="2699330"/>
                </a:lnTo>
                <a:lnTo>
                  <a:pt x="4330248" y="2687925"/>
                </a:lnTo>
                <a:lnTo>
                  <a:pt x="4377301" y="2676089"/>
                </a:lnTo>
                <a:lnTo>
                  <a:pt x="4423999" y="2663823"/>
                </a:lnTo>
                <a:lnTo>
                  <a:pt x="4470331" y="2651127"/>
                </a:lnTo>
                <a:lnTo>
                  <a:pt x="4516279" y="2638000"/>
                </a:lnTo>
                <a:lnTo>
                  <a:pt x="4561835" y="2624443"/>
                </a:lnTo>
                <a:lnTo>
                  <a:pt x="4606984" y="2610456"/>
                </a:lnTo>
                <a:lnTo>
                  <a:pt x="4651714" y="2596038"/>
                </a:lnTo>
                <a:lnTo>
                  <a:pt x="4696014" y="2581189"/>
                </a:lnTo>
                <a:lnTo>
                  <a:pt x="4739867" y="2565911"/>
                </a:lnTo>
                <a:lnTo>
                  <a:pt x="4783264" y="2550202"/>
                </a:lnTo>
                <a:lnTo>
                  <a:pt x="4826192" y="2534062"/>
                </a:lnTo>
                <a:lnTo>
                  <a:pt x="4868637" y="2517493"/>
                </a:lnTo>
                <a:lnTo>
                  <a:pt x="4910587" y="2500493"/>
                </a:lnTo>
                <a:lnTo>
                  <a:pt x="4952028" y="2483062"/>
                </a:lnTo>
                <a:lnTo>
                  <a:pt x="4992949" y="2465201"/>
                </a:lnTo>
                <a:lnTo>
                  <a:pt x="5033337" y="2446910"/>
                </a:lnTo>
                <a:lnTo>
                  <a:pt x="5073179" y="2428188"/>
                </a:lnTo>
              </a:path>
            </a:pathLst>
          </a:custGeom>
          <a:noFill/>
          <a:ln w="25399" cap="flat" cmpd="sng">
            <a:solidFill>
              <a:srgbClr val="FFFFF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72" name="Freeform 4972"/>
          <p:cNvSpPr/>
          <p:nvPr/>
        </p:nvSpPr>
        <p:spPr>
          <a:xfrm rot="0" flipH="0" flipV="1">
            <a:off x="2282224" y="1409647"/>
            <a:ext cx="5943211" cy="2717799"/>
          </a:xfrm>
          <a:custGeom>
            <a:pathLst>
              <a:path w="5943211" h="2717799">
                <a:moveTo>
                  <a:pt x="0" y="2717799"/>
                </a:moveTo>
                <a:lnTo>
                  <a:pt x="5943211" y="2717799"/>
                </a:lnTo>
                <a:lnTo>
                  <a:pt x="5943211" y="0"/>
                </a:lnTo>
                <a:lnTo>
                  <a:pt x="0" y="0"/>
                </a:lnTo>
                <a:close/>
                <a:moveTo>
                  <a:pt x="-872577" y="4127446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973" name="Picture 4973"/>
          <p:cNvPicPr>
            <a:picLocks noChangeAspect="0" noChangeArrowheads="1"/>
          </p:cNvPicPr>
          <p:nvPr/>
        </p:nvPicPr>
        <p:blipFill>
          <a:blip r:embed="rId497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282224" y="1409648"/>
            <a:ext cx="5943212" cy="2717800"/>
          </a:xfrm>
          <a:prstGeom prst="rect">
            <a:avLst/>
          </a:prstGeom>
          <a:noFill/>
          <a:extLst/>
        </p:spPr>
      </p:pic>
      <p:sp>
        <p:nvSpPr>
          <p:cNvPr id="4974" name="Freeform 4974"/>
          <p:cNvSpPr/>
          <p:nvPr/>
        </p:nvSpPr>
        <p:spPr>
          <a:xfrm rot="0" flipH="0" flipV="1">
            <a:off x="2282224" y="1405684"/>
            <a:ext cx="5943211" cy="2721762"/>
          </a:xfrm>
          <a:custGeom>
            <a:pathLst>
              <a:path w="5943211" h="2721762">
                <a:moveTo>
                  <a:pt x="5072986" y="2323207"/>
                </a:moveTo>
                <a:lnTo>
                  <a:pt x="5124175" y="2299191"/>
                </a:lnTo>
                <a:lnTo>
                  <a:pt x="5173814" y="2274747"/>
                </a:lnTo>
                <a:lnTo>
                  <a:pt x="5221900" y="2249887"/>
                </a:lnTo>
                <a:lnTo>
                  <a:pt x="5268437" y="2224626"/>
                </a:lnTo>
                <a:lnTo>
                  <a:pt x="5313422" y="2198977"/>
                </a:lnTo>
                <a:lnTo>
                  <a:pt x="5356855" y="2172951"/>
                </a:lnTo>
                <a:lnTo>
                  <a:pt x="5398739" y="2146564"/>
                </a:lnTo>
                <a:lnTo>
                  <a:pt x="5439069" y="2119827"/>
                </a:lnTo>
                <a:lnTo>
                  <a:pt x="5477850" y="2092755"/>
                </a:lnTo>
                <a:lnTo>
                  <a:pt x="5515079" y="2065359"/>
                </a:lnTo>
                <a:lnTo>
                  <a:pt x="5550757" y="2037654"/>
                </a:lnTo>
                <a:lnTo>
                  <a:pt x="5584883" y="2009653"/>
                </a:lnTo>
                <a:lnTo>
                  <a:pt x="5617458" y="1981368"/>
                </a:lnTo>
                <a:lnTo>
                  <a:pt x="5648482" y="1952813"/>
                </a:lnTo>
                <a:lnTo>
                  <a:pt x="5677955" y="1924001"/>
                </a:lnTo>
                <a:lnTo>
                  <a:pt x="5705878" y="1894946"/>
                </a:lnTo>
                <a:lnTo>
                  <a:pt x="5732247" y="1865660"/>
                </a:lnTo>
                <a:lnTo>
                  <a:pt x="5757066" y="1836156"/>
                </a:lnTo>
                <a:lnTo>
                  <a:pt x="5802051" y="1776549"/>
                </a:lnTo>
                <a:lnTo>
                  <a:pt x="5840832" y="1716232"/>
                </a:lnTo>
                <a:lnTo>
                  <a:pt x="5873407" y="1655308"/>
                </a:lnTo>
                <a:lnTo>
                  <a:pt x="5899778" y="1593883"/>
                </a:lnTo>
                <a:lnTo>
                  <a:pt x="5919943" y="1532064"/>
                </a:lnTo>
                <a:lnTo>
                  <a:pt x="5933904" y="1469954"/>
                </a:lnTo>
                <a:lnTo>
                  <a:pt x="5941661" y="1407660"/>
                </a:lnTo>
                <a:lnTo>
                  <a:pt x="5943211" y="1376476"/>
                </a:lnTo>
                <a:lnTo>
                  <a:pt x="5943211" y="1345286"/>
                </a:lnTo>
                <a:lnTo>
                  <a:pt x="5938557" y="1282940"/>
                </a:lnTo>
                <a:lnTo>
                  <a:pt x="5927700" y="1220724"/>
                </a:lnTo>
                <a:lnTo>
                  <a:pt x="5910636" y="1158746"/>
                </a:lnTo>
                <a:lnTo>
                  <a:pt x="5887368" y="1097111"/>
                </a:lnTo>
                <a:lnTo>
                  <a:pt x="5857896" y="1035924"/>
                </a:lnTo>
                <a:lnTo>
                  <a:pt x="5822218" y="975289"/>
                </a:lnTo>
                <a:lnTo>
                  <a:pt x="5780335" y="915314"/>
                </a:lnTo>
                <a:lnTo>
                  <a:pt x="5732247" y="856103"/>
                </a:lnTo>
                <a:lnTo>
                  <a:pt x="5705878" y="826817"/>
                </a:lnTo>
                <a:lnTo>
                  <a:pt x="5677955" y="797760"/>
                </a:lnTo>
                <a:lnTo>
                  <a:pt x="5648482" y="768949"/>
                </a:lnTo>
                <a:lnTo>
                  <a:pt x="5617458" y="740394"/>
                </a:lnTo>
                <a:lnTo>
                  <a:pt x="5584883" y="712110"/>
                </a:lnTo>
                <a:lnTo>
                  <a:pt x="5550757" y="684108"/>
                </a:lnTo>
                <a:lnTo>
                  <a:pt x="5515079" y="656403"/>
                </a:lnTo>
                <a:lnTo>
                  <a:pt x="5477850" y="629008"/>
                </a:lnTo>
                <a:lnTo>
                  <a:pt x="5439069" y="601935"/>
                </a:lnTo>
                <a:lnTo>
                  <a:pt x="5398739" y="575199"/>
                </a:lnTo>
                <a:lnTo>
                  <a:pt x="5356855" y="548810"/>
                </a:lnTo>
                <a:lnTo>
                  <a:pt x="5313422" y="522785"/>
                </a:lnTo>
                <a:lnTo>
                  <a:pt x="5268437" y="497135"/>
                </a:lnTo>
                <a:lnTo>
                  <a:pt x="5221900" y="471874"/>
                </a:lnTo>
                <a:lnTo>
                  <a:pt x="5173814" y="447016"/>
                </a:lnTo>
                <a:lnTo>
                  <a:pt x="5124175" y="422572"/>
                </a:lnTo>
                <a:lnTo>
                  <a:pt x="5072986" y="398556"/>
                </a:lnTo>
                <a:lnTo>
                  <a:pt x="5032682" y="380440"/>
                </a:lnTo>
                <a:lnTo>
                  <a:pt x="4991821" y="362744"/>
                </a:lnTo>
                <a:lnTo>
                  <a:pt x="4950414" y="345471"/>
                </a:lnTo>
                <a:lnTo>
                  <a:pt x="4908475" y="328619"/>
                </a:lnTo>
                <a:lnTo>
                  <a:pt x="4866016" y="312188"/>
                </a:lnTo>
                <a:lnTo>
                  <a:pt x="4823053" y="296178"/>
                </a:lnTo>
                <a:lnTo>
                  <a:pt x="4779597" y="280590"/>
                </a:lnTo>
                <a:lnTo>
                  <a:pt x="4735660" y="265423"/>
                </a:lnTo>
                <a:lnTo>
                  <a:pt x="4691257" y="250676"/>
                </a:lnTo>
                <a:lnTo>
                  <a:pt x="4646401" y="236353"/>
                </a:lnTo>
                <a:lnTo>
                  <a:pt x="4601104" y="222449"/>
                </a:lnTo>
                <a:lnTo>
                  <a:pt x="4555382" y="208967"/>
                </a:lnTo>
                <a:lnTo>
                  <a:pt x="4509244" y="195907"/>
                </a:lnTo>
                <a:lnTo>
                  <a:pt x="4462707" y="183267"/>
                </a:lnTo>
                <a:lnTo>
                  <a:pt x="4415780" y="171049"/>
                </a:lnTo>
                <a:lnTo>
                  <a:pt x="4368480" y="159253"/>
                </a:lnTo>
                <a:lnTo>
                  <a:pt x="4320818" y="147878"/>
                </a:lnTo>
                <a:lnTo>
                  <a:pt x="4272808" y="136924"/>
                </a:lnTo>
                <a:lnTo>
                  <a:pt x="4224465" y="126392"/>
                </a:lnTo>
                <a:lnTo>
                  <a:pt x="4175797" y="116280"/>
                </a:lnTo>
                <a:lnTo>
                  <a:pt x="4126822" y="106590"/>
                </a:lnTo>
                <a:lnTo>
                  <a:pt x="4077550" y="97322"/>
                </a:lnTo>
                <a:lnTo>
                  <a:pt x="4027997" y="88474"/>
                </a:lnTo>
                <a:lnTo>
                  <a:pt x="3978174" y="80048"/>
                </a:lnTo>
                <a:lnTo>
                  <a:pt x="3928095" y="72042"/>
                </a:lnTo>
                <a:lnTo>
                  <a:pt x="3877772" y="64460"/>
                </a:lnTo>
                <a:lnTo>
                  <a:pt x="3827220" y="57297"/>
                </a:lnTo>
                <a:lnTo>
                  <a:pt x="3776450" y="50557"/>
                </a:lnTo>
                <a:lnTo>
                  <a:pt x="3725477" y="44237"/>
                </a:lnTo>
                <a:lnTo>
                  <a:pt x="3674313" y="38339"/>
                </a:lnTo>
                <a:lnTo>
                  <a:pt x="3622974" y="32862"/>
                </a:lnTo>
                <a:lnTo>
                  <a:pt x="3571468" y="27806"/>
                </a:lnTo>
                <a:lnTo>
                  <a:pt x="3519811" y="23172"/>
                </a:lnTo>
                <a:lnTo>
                  <a:pt x="3468018" y="18958"/>
                </a:lnTo>
                <a:lnTo>
                  <a:pt x="3416099" y="15167"/>
                </a:lnTo>
                <a:lnTo>
                  <a:pt x="3364068" y="11796"/>
                </a:lnTo>
                <a:lnTo>
                  <a:pt x="3311938" y="8847"/>
                </a:lnTo>
                <a:lnTo>
                  <a:pt x="3259724" y="6319"/>
                </a:lnTo>
                <a:lnTo>
                  <a:pt x="3207438" y="4213"/>
                </a:lnTo>
                <a:lnTo>
                  <a:pt x="3155091" y="2528"/>
                </a:lnTo>
                <a:lnTo>
                  <a:pt x="3102699" y="1264"/>
                </a:lnTo>
                <a:lnTo>
                  <a:pt x="3050274" y="421"/>
                </a:lnTo>
                <a:lnTo>
                  <a:pt x="2997829" y="0"/>
                </a:lnTo>
                <a:lnTo>
                  <a:pt x="2945379" y="0"/>
                </a:lnTo>
                <a:lnTo>
                  <a:pt x="2892933" y="421"/>
                </a:lnTo>
                <a:lnTo>
                  <a:pt x="2840509" y="1264"/>
                </a:lnTo>
                <a:lnTo>
                  <a:pt x="2788118" y="2528"/>
                </a:lnTo>
                <a:lnTo>
                  <a:pt x="2735772" y="4213"/>
                </a:lnTo>
                <a:lnTo>
                  <a:pt x="2683484" y="6319"/>
                </a:lnTo>
                <a:lnTo>
                  <a:pt x="2631270" y="8847"/>
                </a:lnTo>
                <a:lnTo>
                  <a:pt x="2579140" y="11796"/>
                </a:lnTo>
                <a:lnTo>
                  <a:pt x="2527109" y="15167"/>
                </a:lnTo>
                <a:lnTo>
                  <a:pt x="2475190" y="18958"/>
                </a:lnTo>
                <a:lnTo>
                  <a:pt x="2423397" y="23172"/>
                </a:lnTo>
                <a:lnTo>
                  <a:pt x="2371740" y="27806"/>
                </a:lnTo>
                <a:lnTo>
                  <a:pt x="2320236" y="32862"/>
                </a:lnTo>
                <a:lnTo>
                  <a:pt x="2268895" y="38339"/>
                </a:lnTo>
                <a:lnTo>
                  <a:pt x="2217731" y="44237"/>
                </a:lnTo>
                <a:lnTo>
                  <a:pt x="2166758" y="50557"/>
                </a:lnTo>
                <a:lnTo>
                  <a:pt x="2115990" y="57297"/>
                </a:lnTo>
                <a:lnTo>
                  <a:pt x="2065436" y="64460"/>
                </a:lnTo>
                <a:lnTo>
                  <a:pt x="2015115" y="72042"/>
                </a:lnTo>
                <a:lnTo>
                  <a:pt x="1965036" y="80048"/>
                </a:lnTo>
                <a:lnTo>
                  <a:pt x="1915211" y="88474"/>
                </a:lnTo>
                <a:lnTo>
                  <a:pt x="1865658" y="97322"/>
                </a:lnTo>
                <a:lnTo>
                  <a:pt x="1816388" y="106590"/>
                </a:lnTo>
                <a:lnTo>
                  <a:pt x="1767411" y="116280"/>
                </a:lnTo>
                <a:lnTo>
                  <a:pt x="1718745" y="126392"/>
                </a:lnTo>
                <a:lnTo>
                  <a:pt x="1670399" y="136924"/>
                </a:lnTo>
                <a:lnTo>
                  <a:pt x="1622390" y="147878"/>
                </a:lnTo>
                <a:lnTo>
                  <a:pt x="1574729" y="159253"/>
                </a:lnTo>
                <a:lnTo>
                  <a:pt x="1527429" y="171049"/>
                </a:lnTo>
                <a:lnTo>
                  <a:pt x="1480502" y="183267"/>
                </a:lnTo>
                <a:lnTo>
                  <a:pt x="1433965" y="195907"/>
                </a:lnTo>
                <a:lnTo>
                  <a:pt x="1387827" y="208967"/>
                </a:lnTo>
                <a:lnTo>
                  <a:pt x="1342104" y="222449"/>
                </a:lnTo>
                <a:lnTo>
                  <a:pt x="1296808" y="236353"/>
                </a:lnTo>
                <a:lnTo>
                  <a:pt x="1251952" y="250676"/>
                </a:lnTo>
                <a:lnTo>
                  <a:pt x="1207549" y="265423"/>
                </a:lnTo>
                <a:lnTo>
                  <a:pt x="1163613" y="280590"/>
                </a:lnTo>
                <a:lnTo>
                  <a:pt x="1120156" y="296178"/>
                </a:lnTo>
                <a:lnTo>
                  <a:pt x="1077193" y="312188"/>
                </a:lnTo>
                <a:lnTo>
                  <a:pt x="1034734" y="328619"/>
                </a:lnTo>
                <a:lnTo>
                  <a:pt x="992795" y="345471"/>
                </a:lnTo>
                <a:lnTo>
                  <a:pt x="951390" y="362744"/>
                </a:lnTo>
                <a:lnTo>
                  <a:pt x="910527" y="380440"/>
                </a:lnTo>
                <a:lnTo>
                  <a:pt x="870224" y="398556"/>
                </a:lnTo>
                <a:lnTo>
                  <a:pt x="819035" y="422572"/>
                </a:lnTo>
                <a:lnTo>
                  <a:pt x="769397" y="447016"/>
                </a:lnTo>
                <a:lnTo>
                  <a:pt x="721309" y="471874"/>
                </a:lnTo>
                <a:lnTo>
                  <a:pt x="674774" y="497135"/>
                </a:lnTo>
                <a:lnTo>
                  <a:pt x="629789" y="522785"/>
                </a:lnTo>
                <a:lnTo>
                  <a:pt x="586354" y="548810"/>
                </a:lnTo>
                <a:lnTo>
                  <a:pt x="544472" y="575199"/>
                </a:lnTo>
                <a:lnTo>
                  <a:pt x="504141" y="601935"/>
                </a:lnTo>
                <a:lnTo>
                  <a:pt x="465360" y="629008"/>
                </a:lnTo>
                <a:lnTo>
                  <a:pt x="428132" y="656403"/>
                </a:lnTo>
                <a:lnTo>
                  <a:pt x="392453" y="684108"/>
                </a:lnTo>
                <a:lnTo>
                  <a:pt x="358327" y="712110"/>
                </a:lnTo>
                <a:lnTo>
                  <a:pt x="325751" y="740394"/>
                </a:lnTo>
                <a:lnTo>
                  <a:pt x="294727" y="768949"/>
                </a:lnTo>
                <a:lnTo>
                  <a:pt x="265256" y="797760"/>
                </a:lnTo>
                <a:lnTo>
                  <a:pt x="237333" y="826817"/>
                </a:lnTo>
                <a:lnTo>
                  <a:pt x="210962" y="856103"/>
                </a:lnTo>
                <a:lnTo>
                  <a:pt x="186143" y="885606"/>
                </a:lnTo>
                <a:lnTo>
                  <a:pt x="141158" y="945213"/>
                </a:lnTo>
                <a:lnTo>
                  <a:pt x="102378" y="1005531"/>
                </a:lnTo>
                <a:lnTo>
                  <a:pt x="69803" y="1066455"/>
                </a:lnTo>
                <a:lnTo>
                  <a:pt x="43433" y="1127879"/>
                </a:lnTo>
                <a:lnTo>
                  <a:pt x="23267" y="1189699"/>
                </a:lnTo>
                <a:lnTo>
                  <a:pt x="9307" y="1251809"/>
                </a:lnTo>
                <a:lnTo>
                  <a:pt x="1550" y="1314103"/>
                </a:lnTo>
                <a:lnTo>
                  <a:pt x="0" y="1345286"/>
                </a:lnTo>
                <a:lnTo>
                  <a:pt x="0" y="1376476"/>
                </a:lnTo>
                <a:lnTo>
                  <a:pt x="4652" y="1438823"/>
                </a:lnTo>
                <a:lnTo>
                  <a:pt x="15511" y="1501038"/>
                </a:lnTo>
                <a:lnTo>
                  <a:pt x="32574" y="1563016"/>
                </a:lnTo>
                <a:lnTo>
                  <a:pt x="55842" y="1624652"/>
                </a:lnTo>
                <a:lnTo>
                  <a:pt x="85316" y="1685839"/>
                </a:lnTo>
                <a:lnTo>
                  <a:pt x="120992" y="1746473"/>
                </a:lnTo>
                <a:lnTo>
                  <a:pt x="162875" y="1806449"/>
                </a:lnTo>
                <a:lnTo>
                  <a:pt x="210962" y="1865660"/>
                </a:lnTo>
                <a:lnTo>
                  <a:pt x="237333" y="1894946"/>
                </a:lnTo>
                <a:lnTo>
                  <a:pt x="265256" y="1924001"/>
                </a:lnTo>
                <a:lnTo>
                  <a:pt x="294727" y="1952813"/>
                </a:lnTo>
                <a:lnTo>
                  <a:pt x="325751" y="1981368"/>
                </a:lnTo>
                <a:lnTo>
                  <a:pt x="358327" y="2009653"/>
                </a:lnTo>
                <a:lnTo>
                  <a:pt x="392453" y="2037654"/>
                </a:lnTo>
                <a:lnTo>
                  <a:pt x="428132" y="2065359"/>
                </a:lnTo>
                <a:lnTo>
                  <a:pt x="465360" y="2092755"/>
                </a:lnTo>
                <a:lnTo>
                  <a:pt x="504141" y="2119827"/>
                </a:lnTo>
                <a:lnTo>
                  <a:pt x="544472" y="2146564"/>
                </a:lnTo>
                <a:lnTo>
                  <a:pt x="586354" y="2172951"/>
                </a:lnTo>
                <a:lnTo>
                  <a:pt x="629789" y="2198977"/>
                </a:lnTo>
                <a:lnTo>
                  <a:pt x="674774" y="2224626"/>
                </a:lnTo>
                <a:lnTo>
                  <a:pt x="721309" y="2249887"/>
                </a:lnTo>
                <a:lnTo>
                  <a:pt x="769397" y="2274747"/>
                </a:lnTo>
                <a:lnTo>
                  <a:pt x="819035" y="2299191"/>
                </a:lnTo>
                <a:lnTo>
                  <a:pt x="870224" y="2323207"/>
                </a:lnTo>
                <a:lnTo>
                  <a:pt x="910527" y="2341323"/>
                </a:lnTo>
                <a:lnTo>
                  <a:pt x="951390" y="2359018"/>
                </a:lnTo>
                <a:lnTo>
                  <a:pt x="992795" y="2376291"/>
                </a:lnTo>
                <a:lnTo>
                  <a:pt x="1034734" y="2393144"/>
                </a:lnTo>
                <a:lnTo>
                  <a:pt x="1077193" y="2409574"/>
                </a:lnTo>
                <a:lnTo>
                  <a:pt x="1120156" y="2425584"/>
                </a:lnTo>
                <a:lnTo>
                  <a:pt x="1163613" y="2441173"/>
                </a:lnTo>
                <a:lnTo>
                  <a:pt x="1207549" y="2456340"/>
                </a:lnTo>
                <a:lnTo>
                  <a:pt x="1251952" y="2471085"/>
                </a:lnTo>
                <a:lnTo>
                  <a:pt x="1296808" y="2485410"/>
                </a:lnTo>
                <a:lnTo>
                  <a:pt x="1342104" y="2499313"/>
                </a:lnTo>
                <a:lnTo>
                  <a:pt x="1387827" y="2512795"/>
                </a:lnTo>
                <a:lnTo>
                  <a:pt x="1433965" y="2525855"/>
                </a:lnTo>
                <a:lnTo>
                  <a:pt x="1480502" y="2538494"/>
                </a:lnTo>
                <a:lnTo>
                  <a:pt x="1527429" y="2550712"/>
                </a:lnTo>
                <a:lnTo>
                  <a:pt x="1574729" y="2562509"/>
                </a:lnTo>
                <a:lnTo>
                  <a:pt x="1622390" y="2573884"/>
                </a:lnTo>
                <a:lnTo>
                  <a:pt x="1670399" y="2584838"/>
                </a:lnTo>
                <a:lnTo>
                  <a:pt x="1718745" y="2595371"/>
                </a:lnTo>
                <a:lnTo>
                  <a:pt x="1767411" y="2605482"/>
                </a:lnTo>
                <a:lnTo>
                  <a:pt x="1816388" y="2615172"/>
                </a:lnTo>
                <a:lnTo>
                  <a:pt x="1865658" y="2624441"/>
                </a:lnTo>
                <a:lnTo>
                  <a:pt x="1915211" y="2633288"/>
                </a:lnTo>
                <a:lnTo>
                  <a:pt x="1965036" y="2641714"/>
                </a:lnTo>
                <a:lnTo>
                  <a:pt x="2015115" y="2649719"/>
                </a:lnTo>
                <a:lnTo>
                  <a:pt x="2065436" y="2657303"/>
                </a:lnTo>
                <a:lnTo>
                  <a:pt x="2115990" y="2664465"/>
                </a:lnTo>
                <a:lnTo>
                  <a:pt x="2166758" y="2671206"/>
                </a:lnTo>
                <a:lnTo>
                  <a:pt x="2217731" y="2677525"/>
                </a:lnTo>
                <a:lnTo>
                  <a:pt x="2268895" y="2683424"/>
                </a:lnTo>
                <a:lnTo>
                  <a:pt x="2320236" y="2688901"/>
                </a:lnTo>
                <a:lnTo>
                  <a:pt x="2371740" y="2693956"/>
                </a:lnTo>
                <a:lnTo>
                  <a:pt x="2423397" y="2698591"/>
                </a:lnTo>
                <a:lnTo>
                  <a:pt x="2475190" y="2702804"/>
                </a:lnTo>
                <a:lnTo>
                  <a:pt x="2527109" y="2706595"/>
                </a:lnTo>
                <a:lnTo>
                  <a:pt x="2579140" y="2709966"/>
                </a:lnTo>
                <a:lnTo>
                  <a:pt x="2631270" y="2712915"/>
                </a:lnTo>
                <a:lnTo>
                  <a:pt x="2683484" y="2715443"/>
                </a:lnTo>
                <a:lnTo>
                  <a:pt x="2735772" y="2717549"/>
                </a:lnTo>
                <a:lnTo>
                  <a:pt x="2788118" y="2719235"/>
                </a:lnTo>
                <a:lnTo>
                  <a:pt x="2840509" y="2720499"/>
                </a:lnTo>
                <a:lnTo>
                  <a:pt x="2892933" y="2721341"/>
                </a:lnTo>
                <a:lnTo>
                  <a:pt x="2945379" y="2721762"/>
                </a:lnTo>
                <a:lnTo>
                  <a:pt x="2997829" y="2721762"/>
                </a:lnTo>
                <a:lnTo>
                  <a:pt x="3050274" y="2721341"/>
                </a:lnTo>
                <a:lnTo>
                  <a:pt x="3102699" y="2720499"/>
                </a:lnTo>
                <a:lnTo>
                  <a:pt x="3155091" y="2719235"/>
                </a:lnTo>
                <a:lnTo>
                  <a:pt x="3207438" y="2717549"/>
                </a:lnTo>
                <a:lnTo>
                  <a:pt x="3259724" y="2715443"/>
                </a:lnTo>
                <a:lnTo>
                  <a:pt x="3311938" y="2712915"/>
                </a:lnTo>
                <a:lnTo>
                  <a:pt x="3364068" y="2709966"/>
                </a:lnTo>
                <a:lnTo>
                  <a:pt x="3416099" y="2706595"/>
                </a:lnTo>
                <a:lnTo>
                  <a:pt x="3468018" y="2702804"/>
                </a:lnTo>
                <a:lnTo>
                  <a:pt x="3519811" y="2698591"/>
                </a:lnTo>
                <a:lnTo>
                  <a:pt x="3571468" y="2693956"/>
                </a:lnTo>
                <a:lnTo>
                  <a:pt x="3622974" y="2688901"/>
                </a:lnTo>
                <a:lnTo>
                  <a:pt x="3674313" y="2683424"/>
                </a:lnTo>
                <a:lnTo>
                  <a:pt x="3725477" y="2677525"/>
                </a:lnTo>
                <a:lnTo>
                  <a:pt x="3776450" y="2671206"/>
                </a:lnTo>
                <a:lnTo>
                  <a:pt x="3827220" y="2664465"/>
                </a:lnTo>
                <a:lnTo>
                  <a:pt x="3877772" y="2657303"/>
                </a:lnTo>
                <a:lnTo>
                  <a:pt x="3928095" y="2649719"/>
                </a:lnTo>
                <a:lnTo>
                  <a:pt x="3978174" y="2641714"/>
                </a:lnTo>
                <a:lnTo>
                  <a:pt x="4027997" y="2633288"/>
                </a:lnTo>
                <a:lnTo>
                  <a:pt x="4077550" y="2624441"/>
                </a:lnTo>
                <a:lnTo>
                  <a:pt x="4126822" y="2615172"/>
                </a:lnTo>
                <a:lnTo>
                  <a:pt x="4175797" y="2605482"/>
                </a:lnTo>
                <a:lnTo>
                  <a:pt x="4224465" y="2595371"/>
                </a:lnTo>
                <a:lnTo>
                  <a:pt x="4272808" y="2584838"/>
                </a:lnTo>
                <a:lnTo>
                  <a:pt x="4320818" y="2573884"/>
                </a:lnTo>
                <a:lnTo>
                  <a:pt x="4368480" y="2562509"/>
                </a:lnTo>
                <a:lnTo>
                  <a:pt x="4415780" y="2550712"/>
                </a:lnTo>
                <a:lnTo>
                  <a:pt x="4462707" y="2538494"/>
                </a:lnTo>
                <a:lnTo>
                  <a:pt x="4509244" y="2525855"/>
                </a:lnTo>
                <a:lnTo>
                  <a:pt x="4555382" y="2512795"/>
                </a:lnTo>
                <a:lnTo>
                  <a:pt x="4601104" y="2499313"/>
                </a:lnTo>
                <a:lnTo>
                  <a:pt x="4646401" y="2485410"/>
                </a:lnTo>
                <a:lnTo>
                  <a:pt x="4691257" y="2471085"/>
                </a:lnTo>
                <a:lnTo>
                  <a:pt x="4735660" y="2456340"/>
                </a:lnTo>
                <a:lnTo>
                  <a:pt x="4779597" y="2441173"/>
                </a:lnTo>
                <a:lnTo>
                  <a:pt x="4823053" y="2425584"/>
                </a:lnTo>
                <a:lnTo>
                  <a:pt x="4866016" y="2409574"/>
                </a:lnTo>
                <a:lnTo>
                  <a:pt x="4908475" y="2393144"/>
                </a:lnTo>
                <a:lnTo>
                  <a:pt x="4950414" y="2376291"/>
                </a:lnTo>
                <a:lnTo>
                  <a:pt x="4991821" y="2359018"/>
                </a:lnTo>
                <a:lnTo>
                  <a:pt x="5032682" y="2341323"/>
                </a:lnTo>
                <a:lnTo>
                  <a:pt x="5072986" y="2323207"/>
                </a:ln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75" name="Freeform 4975"/>
          <p:cNvSpPr/>
          <p:nvPr/>
        </p:nvSpPr>
        <p:spPr>
          <a:xfrm rot="0" flipH="0" flipV="1">
            <a:off x="2282224" y="1405684"/>
            <a:ext cx="5943211" cy="2721762"/>
          </a:xfrm>
          <a:custGeom>
            <a:pathLst>
              <a:path w="5943211" h="2721762">
                <a:moveTo>
                  <a:pt x="5072986" y="2323207"/>
                </a:moveTo>
                <a:lnTo>
                  <a:pt x="5124175" y="2299191"/>
                </a:lnTo>
                <a:lnTo>
                  <a:pt x="5173814" y="2274747"/>
                </a:lnTo>
                <a:lnTo>
                  <a:pt x="5221900" y="2249887"/>
                </a:lnTo>
                <a:lnTo>
                  <a:pt x="5268437" y="2224626"/>
                </a:lnTo>
                <a:lnTo>
                  <a:pt x="5313422" y="2198977"/>
                </a:lnTo>
                <a:lnTo>
                  <a:pt x="5356855" y="2172951"/>
                </a:lnTo>
                <a:lnTo>
                  <a:pt x="5398739" y="2146564"/>
                </a:lnTo>
                <a:lnTo>
                  <a:pt x="5439069" y="2119827"/>
                </a:lnTo>
                <a:lnTo>
                  <a:pt x="5477850" y="2092755"/>
                </a:lnTo>
                <a:lnTo>
                  <a:pt x="5515079" y="2065359"/>
                </a:lnTo>
                <a:lnTo>
                  <a:pt x="5550757" y="2037654"/>
                </a:lnTo>
                <a:lnTo>
                  <a:pt x="5584883" y="2009653"/>
                </a:lnTo>
                <a:lnTo>
                  <a:pt x="5617458" y="1981368"/>
                </a:lnTo>
                <a:lnTo>
                  <a:pt x="5648482" y="1952813"/>
                </a:lnTo>
                <a:lnTo>
                  <a:pt x="5677955" y="1924001"/>
                </a:lnTo>
                <a:lnTo>
                  <a:pt x="5705878" y="1894946"/>
                </a:lnTo>
                <a:lnTo>
                  <a:pt x="5732247" y="1865660"/>
                </a:lnTo>
                <a:lnTo>
                  <a:pt x="5757066" y="1836156"/>
                </a:lnTo>
                <a:lnTo>
                  <a:pt x="5802051" y="1776549"/>
                </a:lnTo>
                <a:lnTo>
                  <a:pt x="5840832" y="1716232"/>
                </a:lnTo>
                <a:lnTo>
                  <a:pt x="5873407" y="1655308"/>
                </a:lnTo>
                <a:lnTo>
                  <a:pt x="5899778" y="1593883"/>
                </a:lnTo>
                <a:lnTo>
                  <a:pt x="5919943" y="1532064"/>
                </a:lnTo>
                <a:lnTo>
                  <a:pt x="5933904" y="1469954"/>
                </a:lnTo>
                <a:lnTo>
                  <a:pt x="5941661" y="1407660"/>
                </a:lnTo>
                <a:lnTo>
                  <a:pt x="5943211" y="1376476"/>
                </a:lnTo>
                <a:lnTo>
                  <a:pt x="5943211" y="1345286"/>
                </a:lnTo>
                <a:lnTo>
                  <a:pt x="5938557" y="1282940"/>
                </a:lnTo>
                <a:lnTo>
                  <a:pt x="5927700" y="1220724"/>
                </a:lnTo>
                <a:lnTo>
                  <a:pt x="5910636" y="1158746"/>
                </a:lnTo>
                <a:lnTo>
                  <a:pt x="5887368" y="1097111"/>
                </a:lnTo>
                <a:lnTo>
                  <a:pt x="5857896" y="1035924"/>
                </a:lnTo>
                <a:lnTo>
                  <a:pt x="5822218" y="975289"/>
                </a:lnTo>
                <a:lnTo>
                  <a:pt x="5780335" y="915314"/>
                </a:lnTo>
                <a:lnTo>
                  <a:pt x="5732247" y="856103"/>
                </a:lnTo>
                <a:lnTo>
                  <a:pt x="5705878" y="826817"/>
                </a:lnTo>
                <a:lnTo>
                  <a:pt x="5677955" y="797760"/>
                </a:lnTo>
                <a:lnTo>
                  <a:pt x="5648482" y="768949"/>
                </a:lnTo>
                <a:lnTo>
                  <a:pt x="5617458" y="740394"/>
                </a:lnTo>
                <a:lnTo>
                  <a:pt x="5584883" y="712110"/>
                </a:lnTo>
                <a:lnTo>
                  <a:pt x="5550757" y="684108"/>
                </a:lnTo>
                <a:lnTo>
                  <a:pt x="5515079" y="656403"/>
                </a:lnTo>
                <a:lnTo>
                  <a:pt x="5477850" y="629008"/>
                </a:lnTo>
                <a:lnTo>
                  <a:pt x="5439069" y="601935"/>
                </a:lnTo>
                <a:lnTo>
                  <a:pt x="5398739" y="575199"/>
                </a:lnTo>
                <a:lnTo>
                  <a:pt x="5356855" y="548810"/>
                </a:lnTo>
                <a:lnTo>
                  <a:pt x="5313422" y="522785"/>
                </a:lnTo>
                <a:lnTo>
                  <a:pt x="5268437" y="497135"/>
                </a:lnTo>
                <a:lnTo>
                  <a:pt x="5221900" y="471874"/>
                </a:lnTo>
                <a:lnTo>
                  <a:pt x="5173814" y="447016"/>
                </a:lnTo>
                <a:lnTo>
                  <a:pt x="5124175" y="422572"/>
                </a:lnTo>
                <a:lnTo>
                  <a:pt x="5072986" y="398556"/>
                </a:lnTo>
                <a:lnTo>
                  <a:pt x="5032682" y="380440"/>
                </a:lnTo>
                <a:lnTo>
                  <a:pt x="4991821" y="362744"/>
                </a:lnTo>
                <a:lnTo>
                  <a:pt x="4950414" y="345471"/>
                </a:lnTo>
                <a:lnTo>
                  <a:pt x="4908475" y="328619"/>
                </a:lnTo>
                <a:lnTo>
                  <a:pt x="4866016" y="312188"/>
                </a:lnTo>
                <a:lnTo>
                  <a:pt x="4823053" y="296178"/>
                </a:lnTo>
                <a:lnTo>
                  <a:pt x="4779597" y="280590"/>
                </a:lnTo>
                <a:lnTo>
                  <a:pt x="4735660" y="265423"/>
                </a:lnTo>
                <a:lnTo>
                  <a:pt x="4691257" y="250676"/>
                </a:lnTo>
                <a:lnTo>
                  <a:pt x="4646401" y="236353"/>
                </a:lnTo>
                <a:lnTo>
                  <a:pt x="4601104" y="222449"/>
                </a:lnTo>
                <a:lnTo>
                  <a:pt x="4555382" y="208967"/>
                </a:lnTo>
                <a:lnTo>
                  <a:pt x="4509244" y="195907"/>
                </a:lnTo>
                <a:lnTo>
                  <a:pt x="4462707" y="183267"/>
                </a:lnTo>
                <a:lnTo>
                  <a:pt x="4415780" y="171049"/>
                </a:lnTo>
                <a:lnTo>
                  <a:pt x="4368480" y="159253"/>
                </a:lnTo>
                <a:lnTo>
                  <a:pt x="4320818" y="147878"/>
                </a:lnTo>
                <a:lnTo>
                  <a:pt x="4272808" y="136924"/>
                </a:lnTo>
                <a:lnTo>
                  <a:pt x="4224465" y="126392"/>
                </a:lnTo>
                <a:lnTo>
                  <a:pt x="4175797" y="116280"/>
                </a:lnTo>
                <a:lnTo>
                  <a:pt x="4126822" y="106590"/>
                </a:lnTo>
                <a:lnTo>
                  <a:pt x="4077550" y="97322"/>
                </a:lnTo>
                <a:lnTo>
                  <a:pt x="4027997" y="88474"/>
                </a:lnTo>
                <a:lnTo>
                  <a:pt x="3978174" y="80048"/>
                </a:lnTo>
                <a:lnTo>
                  <a:pt x="3928095" y="72042"/>
                </a:lnTo>
                <a:lnTo>
                  <a:pt x="3877772" y="64460"/>
                </a:lnTo>
                <a:lnTo>
                  <a:pt x="3827220" y="57297"/>
                </a:lnTo>
                <a:lnTo>
                  <a:pt x="3776450" y="50557"/>
                </a:lnTo>
                <a:lnTo>
                  <a:pt x="3725477" y="44237"/>
                </a:lnTo>
                <a:lnTo>
                  <a:pt x="3674313" y="38339"/>
                </a:lnTo>
                <a:lnTo>
                  <a:pt x="3622974" y="32862"/>
                </a:lnTo>
                <a:lnTo>
                  <a:pt x="3571468" y="27806"/>
                </a:lnTo>
                <a:lnTo>
                  <a:pt x="3519811" y="23172"/>
                </a:lnTo>
                <a:lnTo>
                  <a:pt x="3468018" y="18958"/>
                </a:lnTo>
                <a:lnTo>
                  <a:pt x="3416099" y="15167"/>
                </a:lnTo>
                <a:lnTo>
                  <a:pt x="3364068" y="11796"/>
                </a:lnTo>
                <a:lnTo>
                  <a:pt x="3311938" y="8847"/>
                </a:lnTo>
                <a:lnTo>
                  <a:pt x="3259724" y="6319"/>
                </a:lnTo>
                <a:lnTo>
                  <a:pt x="3207438" y="4213"/>
                </a:lnTo>
                <a:lnTo>
                  <a:pt x="3155091" y="2528"/>
                </a:lnTo>
                <a:lnTo>
                  <a:pt x="3102699" y="1264"/>
                </a:lnTo>
                <a:lnTo>
                  <a:pt x="3050274" y="421"/>
                </a:lnTo>
                <a:lnTo>
                  <a:pt x="2997829" y="0"/>
                </a:lnTo>
                <a:lnTo>
                  <a:pt x="2945379" y="0"/>
                </a:lnTo>
                <a:lnTo>
                  <a:pt x="2892933" y="421"/>
                </a:lnTo>
                <a:lnTo>
                  <a:pt x="2840509" y="1264"/>
                </a:lnTo>
                <a:lnTo>
                  <a:pt x="2788118" y="2528"/>
                </a:lnTo>
                <a:lnTo>
                  <a:pt x="2735772" y="4213"/>
                </a:lnTo>
                <a:lnTo>
                  <a:pt x="2683484" y="6319"/>
                </a:lnTo>
                <a:lnTo>
                  <a:pt x="2631270" y="8847"/>
                </a:lnTo>
                <a:lnTo>
                  <a:pt x="2579140" y="11796"/>
                </a:lnTo>
                <a:lnTo>
                  <a:pt x="2527109" y="15167"/>
                </a:lnTo>
                <a:lnTo>
                  <a:pt x="2475190" y="18958"/>
                </a:lnTo>
                <a:lnTo>
                  <a:pt x="2423397" y="23172"/>
                </a:lnTo>
                <a:lnTo>
                  <a:pt x="2371740" y="27806"/>
                </a:lnTo>
                <a:lnTo>
                  <a:pt x="2320236" y="32862"/>
                </a:lnTo>
                <a:lnTo>
                  <a:pt x="2268895" y="38339"/>
                </a:lnTo>
                <a:lnTo>
                  <a:pt x="2217731" y="44237"/>
                </a:lnTo>
                <a:lnTo>
                  <a:pt x="2166758" y="50557"/>
                </a:lnTo>
                <a:lnTo>
                  <a:pt x="2115990" y="57297"/>
                </a:lnTo>
                <a:lnTo>
                  <a:pt x="2065436" y="64460"/>
                </a:lnTo>
                <a:lnTo>
                  <a:pt x="2015115" y="72042"/>
                </a:lnTo>
                <a:lnTo>
                  <a:pt x="1965036" y="80048"/>
                </a:lnTo>
                <a:lnTo>
                  <a:pt x="1915211" y="88474"/>
                </a:lnTo>
                <a:lnTo>
                  <a:pt x="1865658" y="97322"/>
                </a:lnTo>
                <a:lnTo>
                  <a:pt x="1816388" y="106590"/>
                </a:lnTo>
                <a:lnTo>
                  <a:pt x="1767411" y="116280"/>
                </a:lnTo>
                <a:lnTo>
                  <a:pt x="1718745" y="126392"/>
                </a:lnTo>
                <a:lnTo>
                  <a:pt x="1670399" y="136924"/>
                </a:lnTo>
                <a:lnTo>
                  <a:pt x="1622390" y="147878"/>
                </a:lnTo>
                <a:lnTo>
                  <a:pt x="1574729" y="159253"/>
                </a:lnTo>
                <a:lnTo>
                  <a:pt x="1527429" y="171049"/>
                </a:lnTo>
                <a:lnTo>
                  <a:pt x="1480502" y="183267"/>
                </a:lnTo>
                <a:lnTo>
                  <a:pt x="1433965" y="195907"/>
                </a:lnTo>
                <a:lnTo>
                  <a:pt x="1387827" y="208967"/>
                </a:lnTo>
                <a:lnTo>
                  <a:pt x="1342104" y="222449"/>
                </a:lnTo>
                <a:lnTo>
                  <a:pt x="1296808" y="236353"/>
                </a:lnTo>
                <a:lnTo>
                  <a:pt x="1251952" y="250676"/>
                </a:lnTo>
                <a:lnTo>
                  <a:pt x="1207549" y="265423"/>
                </a:lnTo>
                <a:lnTo>
                  <a:pt x="1163613" y="280590"/>
                </a:lnTo>
                <a:lnTo>
                  <a:pt x="1120156" y="296178"/>
                </a:lnTo>
                <a:lnTo>
                  <a:pt x="1077193" y="312188"/>
                </a:lnTo>
                <a:lnTo>
                  <a:pt x="1034734" y="328619"/>
                </a:lnTo>
                <a:lnTo>
                  <a:pt x="992795" y="345471"/>
                </a:lnTo>
                <a:lnTo>
                  <a:pt x="951390" y="362744"/>
                </a:lnTo>
                <a:lnTo>
                  <a:pt x="910527" y="380440"/>
                </a:lnTo>
                <a:lnTo>
                  <a:pt x="870224" y="398556"/>
                </a:lnTo>
                <a:lnTo>
                  <a:pt x="819035" y="422572"/>
                </a:lnTo>
                <a:lnTo>
                  <a:pt x="769397" y="447016"/>
                </a:lnTo>
                <a:lnTo>
                  <a:pt x="721309" y="471874"/>
                </a:lnTo>
                <a:lnTo>
                  <a:pt x="674774" y="497135"/>
                </a:lnTo>
                <a:lnTo>
                  <a:pt x="629789" y="522785"/>
                </a:lnTo>
                <a:lnTo>
                  <a:pt x="586354" y="548810"/>
                </a:lnTo>
                <a:lnTo>
                  <a:pt x="544472" y="575199"/>
                </a:lnTo>
                <a:lnTo>
                  <a:pt x="504141" y="601935"/>
                </a:lnTo>
                <a:lnTo>
                  <a:pt x="465360" y="629008"/>
                </a:lnTo>
                <a:lnTo>
                  <a:pt x="428132" y="656403"/>
                </a:lnTo>
                <a:lnTo>
                  <a:pt x="392453" y="684108"/>
                </a:lnTo>
                <a:lnTo>
                  <a:pt x="358327" y="712110"/>
                </a:lnTo>
                <a:lnTo>
                  <a:pt x="325751" y="740394"/>
                </a:lnTo>
                <a:lnTo>
                  <a:pt x="294727" y="768949"/>
                </a:lnTo>
                <a:lnTo>
                  <a:pt x="265256" y="797760"/>
                </a:lnTo>
                <a:lnTo>
                  <a:pt x="237333" y="826817"/>
                </a:lnTo>
                <a:lnTo>
                  <a:pt x="210962" y="856103"/>
                </a:lnTo>
                <a:lnTo>
                  <a:pt x="186143" y="885606"/>
                </a:lnTo>
                <a:lnTo>
                  <a:pt x="141158" y="945213"/>
                </a:lnTo>
                <a:lnTo>
                  <a:pt x="102378" y="1005531"/>
                </a:lnTo>
                <a:lnTo>
                  <a:pt x="69803" y="1066455"/>
                </a:lnTo>
                <a:lnTo>
                  <a:pt x="43433" y="1127879"/>
                </a:lnTo>
                <a:lnTo>
                  <a:pt x="23267" y="1189699"/>
                </a:lnTo>
                <a:lnTo>
                  <a:pt x="9307" y="1251809"/>
                </a:lnTo>
                <a:lnTo>
                  <a:pt x="1550" y="1314103"/>
                </a:lnTo>
                <a:lnTo>
                  <a:pt x="0" y="1345286"/>
                </a:lnTo>
                <a:lnTo>
                  <a:pt x="0" y="1376476"/>
                </a:lnTo>
                <a:lnTo>
                  <a:pt x="4652" y="1438823"/>
                </a:lnTo>
                <a:lnTo>
                  <a:pt x="15511" y="1501038"/>
                </a:lnTo>
                <a:lnTo>
                  <a:pt x="32574" y="1563016"/>
                </a:lnTo>
                <a:lnTo>
                  <a:pt x="55842" y="1624652"/>
                </a:lnTo>
                <a:lnTo>
                  <a:pt x="85316" y="1685839"/>
                </a:lnTo>
                <a:lnTo>
                  <a:pt x="120992" y="1746473"/>
                </a:lnTo>
                <a:lnTo>
                  <a:pt x="162875" y="1806449"/>
                </a:lnTo>
                <a:lnTo>
                  <a:pt x="210962" y="1865660"/>
                </a:lnTo>
                <a:lnTo>
                  <a:pt x="237333" y="1894946"/>
                </a:lnTo>
                <a:lnTo>
                  <a:pt x="265256" y="1924001"/>
                </a:lnTo>
                <a:lnTo>
                  <a:pt x="294727" y="1952813"/>
                </a:lnTo>
                <a:lnTo>
                  <a:pt x="325751" y="1981368"/>
                </a:lnTo>
                <a:lnTo>
                  <a:pt x="358327" y="2009653"/>
                </a:lnTo>
                <a:lnTo>
                  <a:pt x="392453" y="2037654"/>
                </a:lnTo>
                <a:lnTo>
                  <a:pt x="428132" y="2065359"/>
                </a:lnTo>
                <a:lnTo>
                  <a:pt x="465360" y="2092755"/>
                </a:lnTo>
                <a:lnTo>
                  <a:pt x="504141" y="2119827"/>
                </a:lnTo>
                <a:lnTo>
                  <a:pt x="544472" y="2146564"/>
                </a:lnTo>
                <a:lnTo>
                  <a:pt x="586354" y="2172951"/>
                </a:lnTo>
                <a:lnTo>
                  <a:pt x="629789" y="2198977"/>
                </a:lnTo>
                <a:lnTo>
                  <a:pt x="674774" y="2224626"/>
                </a:lnTo>
                <a:lnTo>
                  <a:pt x="721309" y="2249887"/>
                </a:lnTo>
                <a:lnTo>
                  <a:pt x="769397" y="2274747"/>
                </a:lnTo>
                <a:lnTo>
                  <a:pt x="819035" y="2299191"/>
                </a:lnTo>
                <a:lnTo>
                  <a:pt x="870224" y="2323207"/>
                </a:lnTo>
                <a:lnTo>
                  <a:pt x="910527" y="2341323"/>
                </a:lnTo>
                <a:lnTo>
                  <a:pt x="951390" y="2359018"/>
                </a:lnTo>
                <a:lnTo>
                  <a:pt x="992795" y="2376291"/>
                </a:lnTo>
                <a:lnTo>
                  <a:pt x="1034734" y="2393144"/>
                </a:lnTo>
                <a:lnTo>
                  <a:pt x="1077193" y="2409574"/>
                </a:lnTo>
                <a:lnTo>
                  <a:pt x="1120156" y="2425584"/>
                </a:lnTo>
                <a:lnTo>
                  <a:pt x="1163613" y="2441173"/>
                </a:lnTo>
                <a:lnTo>
                  <a:pt x="1207549" y="2456340"/>
                </a:lnTo>
                <a:lnTo>
                  <a:pt x="1251952" y="2471085"/>
                </a:lnTo>
                <a:lnTo>
                  <a:pt x="1296808" y="2485410"/>
                </a:lnTo>
                <a:lnTo>
                  <a:pt x="1342104" y="2499313"/>
                </a:lnTo>
                <a:lnTo>
                  <a:pt x="1387827" y="2512795"/>
                </a:lnTo>
                <a:lnTo>
                  <a:pt x="1433965" y="2525855"/>
                </a:lnTo>
                <a:lnTo>
                  <a:pt x="1480502" y="2538494"/>
                </a:lnTo>
                <a:lnTo>
                  <a:pt x="1527429" y="2550712"/>
                </a:lnTo>
                <a:lnTo>
                  <a:pt x="1574729" y="2562509"/>
                </a:lnTo>
                <a:lnTo>
                  <a:pt x="1622390" y="2573884"/>
                </a:lnTo>
                <a:lnTo>
                  <a:pt x="1670399" y="2584838"/>
                </a:lnTo>
                <a:lnTo>
                  <a:pt x="1718745" y="2595371"/>
                </a:lnTo>
                <a:lnTo>
                  <a:pt x="1767411" y="2605482"/>
                </a:lnTo>
                <a:lnTo>
                  <a:pt x="1816388" y="2615172"/>
                </a:lnTo>
                <a:lnTo>
                  <a:pt x="1865658" y="2624441"/>
                </a:lnTo>
                <a:lnTo>
                  <a:pt x="1915211" y="2633288"/>
                </a:lnTo>
                <a:lnTo>
                  <a:pt x="1965036" y="2641714"/>
                </a:lnTo>
                <a:lnTo>
                  <a:pt x="2015115" y="2649719"/>
                </a:lnTo>
                <a:lnTo>
                  <a:pt x="2065436" y="2657303"/>
                </a:lnTo>
                <a:lnTo>
                  <a:pt x="2115990" y="2664465"/>
                </a:lnTo>
                <a:lnTo>
                  <a:pt x="2166758" y="2671206"/>
                </a:lnTo>
                <a:lnTo>
                  <a:pt x="2217731" y="2677525"/>
                </a:lnTo>
                <a:lnTo>
                  <a:pt x="2268895" y="2683424"/>
                </a:lnTo>
                <a:lnTo>
                  <a:pt x="2320236" y="2688901"/>
                </a:lnTo>
                <a:lnTo>
                  <a:pt x="2371740" y="2693956"/>
                </a:lnTo>
                <a:lnTo>
                  <a:pt x="2423397" y="2698591"/>
                </a:lnTo>
                <a:lnTo>
                  <a:pt x="2475190" y="2702804"/>
                </a:lnTo>
                <a:lnTo>
                  <a:pt x="2527109" y="2706595"/>
                </a:lnTo>
                <a:lnTo>
                  <a:pt x="2579140" y="2709966"/>
                </a:lnTo>
                <a:lnTo>
                  <a:pt x="2631270" y="2712915"/>
                </a:lnTo>
                <a:lnTo>
                  <a:pt x="2683484" y="2715443"/>
                </a:lnTo>
                <a:lnTo>
                  <a:pt x="2735772" y="2717549"/>
                </a:lnTo>
                <a:lnTo>
                  <a:pt x="2788118" y="2719235"/>
                </a:lnTo>
                <a:lnTo>
                  <a:pt x="2840509" y="2720499"/>
                </a:lnTo>
                <a:lnTo>
                  <a:pt x="2892933" y="2721341"/>
                </a:lnTo>
                <a:lnTo>
                  <a:pt x="2945379" y="2721762"/>
                </a:lnTo>
                <a:lnTo>
                  <a:pt x="2997829" y="2721762"/>
                </a:lnTo>
                <a:lnTo>
                  <a:pt x="3050274" y="2721341"/>
                </a:lnTo>
                <a:lnTo>
                  <a:pt x="3102699" y="2720499"/>
                </a:lnTo>
                <a:lnTo>
                  <a:pt x="3155091" y="2719235"/>
                </a:lnTo>
                <a:lnTo>
                  <a:pt x="3207438" y="2717549"/>
                </a:lnTo>
                <a:lnTo>
                  <a:pt x="3259724" y="2715443"/>
                </a:lnTo>
                <a:lnTo>
                  <a:pt x="3311938" y="2712915"/>
                </a:lnTo>
                <a:lnTo>
                  <a:pt x="3364068" y="2709966"/>
                </a:lnTo>
                <a:lnTo>
                  <a:pt x="3416099" y="2706595"/>
                </a:lnTo>
                <a:lnTo>
                  <a:pt x="3468018" y="2702804"/>
                </a:lnTo>
                <a:lnTo>
                  <a:pt x="3519811" y="2698591"/>
                </a:lnTo>
                <a:lnTo>
                  <a:pt x="3571468" y="2693956"/>
                </a:lnTo>
                <a:lnTo>
                  <a:pt x="3622974" y="2688901"/>
                </a:lnTo>
                <a:lnTo>
                  <a:pt x="3674313" y="2683424"/>
                </a:lnTo>
                <a:lnTo>
                  <a:pt x="3725477" y="2677525"/>
                </a:lnTo>
                <a:lnTo>
                  <a:pt x="3776450" y="2671206"/>
                </a:lnTo>
                <a:lnTo>
                  <a:pt x="3827220" y="2664465"/>
                </a:lnTo>
                <a:lnTo>
                  <a:pt x="3877772" y="2657303"/>
                </a:lnTo>
                <a:lnTo>
                  <a:pt x="3928095" y="2649719"/>
                </a:lnTo>
                <a:lnTo>
                  <a:pt x="3978174" y="2641714"/>
                </a:lnTo>
                <a:lnTo>
                  <a:pt x="4027997" y="2633288"/>
                </a:lnTo>
                <a:lnTo>
                  <a:pt x="4077550" y="2624441"/>
                </a:lnTo>
                <a:lnTo>
                  <a:pt x="4126822" y="2615172"/>
                </a:lnTo>
                <a:lnTo>
                  <a:pt x="4175797" y="2605482"/>
                </a:lnTo>
                <a:lnTo>
                  <a:pt x="4224465" y="2595371"/>
                </a:lnTo>
                <a:lnTo>
                  <a:pt x="4272808" y="2584838"/>
                </a:lnTo>
                <a:lnTo>
                  <a:pt x="4320818" y="2573884"/>
                </a:lnTo>
                <a:lnTo>
                  <a:pt x="4368480" y="2562509"/>
                </a:lnTo>
                <a:lnTo>
                  <a:pt x="4415780" y="2550712"/>
                </a:lnTo>
                <a:lnTo>
                  <a:pt x="4462707" y="2538494"/>
                </a:lnTo>
                <a:lnTo>
                  <a:pt x="4509244" y="2525855"/>
                </a:lnTo>
                <a:lnTo>
                  <a:pt x="4555382" y="2512795"/>
                </a:lnTo>
                <a:lnTo>
                  <a:pt x="4601104" y="2499313"/>
                </a:lnTo>
                <a:lnTo>
                  <a:pt x="4646401" y="2485410"/>
                </a:lnTo>
                <a:lnTo>
                  <a:pt x="4691257" y="2471085"/>
                </a:lnTo>
                <a:lnTo>
                  <a:pt x="4735660" y="2456340"/>
                </a:lnTo>
                <a:lnTo>
                  <a:pt x="4779597" y="2441173"/>
                </a:lnTo>
                <a:lnTo>
                  <a:pt x="4823053" y="2425584"/>
                </a:lnTo>
                <a:lnTo>
                  <a:pt x="4866016" y="2409574"/>
                </a:lnTo>
                <a:lnTo>
                  <a:pt x="4908475" y="2393144"/>
                </a:lnTo>
                <a:lnTo>
                  <a:pt x="4950414" y="2376291"/>
                </a:lnTo>
                <a:lnTo>
                  <a:pt x="4991821" y="2359018"/>
                </a:lnTo>
                <a:lnTo>
                  <a:pt x="5032682" y="2341323"/>
                </a:lnTo>
                <a:lnTo>
                  <a:pt x="5072986" y="2323207"/>
                </a:lnTo>
              </a:path>
            </a:pathLst>
          </a:custGeom>
          <a:noFill/>
          <a:ln w="25399" cap="flat" cmpd="sng">
            <a:solidFill>
              <a:srgbClr val="FFFFF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76" name="Freeform 4976"/>
          <p:cNvSpPr/>
          <p:nvPr/>
        </p:nvSpPr>
        <p:spPr>
          <a:xfrm rot="0" flipH="0" flipV="1">
            <a:off x="6133503" y="4208520"/>
            <a:ext cx="645395" cy="2411347"/>
          </a:xfrm>
          <a:custGeom>
            <a:pathLst>
              <a:path w="327860819" h="1224964411">
                <a:moveTo>
                  <a:pt x="327860819" y="0"/>
                </a:moveTo>
                <a:lnTo>
                  <a:pt x="322022787" y="21812647"/>
                </a:lnTo>
                <a:lnTo>
                  <a:pt x="0" y="1224964411"/>
                </a:ln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77" name="Freeform 4977"/>
          <p:cNvSpPr/>
          <p:nvPr/>
        </p:nvSpPr>
        <p:spPr>
          <a:xfrm rot="0" flipH="0" flipV="1">
            <a:off x="6133503" y="4208520"/>
            <a:ext cx="645395" cy="2411347"/>
          </a:xfrm>
          <a:custGeom>
            <a:pathLst>
              <a:path w="327860819" h="1224964411">
                <a:moveTo>
                  <a:pt x="327860819" y="0"/>
                </a:moveTo>
                <a:lnTo>
                  <a:pt x="322022787" y="21812647"/>
                </a:lnTo>
                <a:lnTo>
                  <a:pt x="0" y="1224964411"/>
                </a:lnTo>
              </a:path>
            </a:pathLst>
          </a:custGeom>
          <a:noFill/>
          <a:ln w="88899" cap="flat" cmpd="sng">
            <a:solidFill>
              <a:srgbClr val="FFFFF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78" name="Freeform 4978"/>
          <p:cNvSpPr/>
          <p:nvPr/>
        </p:nvSpPr>
        <p:spPr>
          <a:xfrm rot="0" flipH="0" flipV="1">
            <a:off x="6575449" y="6537593"/>
            <a:ext cx="311969" cy="293289"/>
          </a:xfrm>
          <a:custGeom>
            <a:pathLst>
              <a:path w="158480522" h="148990844">
                <a:moveTo>
                  <a:pt x="0" y="148990844"/>
                </a:moveTo>
                <a:lnTo>
                  <a:pt x="132043090" y="0"/>
                </a:lnTo>
                <a:lnTo>
                  <a:pt x="158480522" y="129007791"/>
                </a:lnTo>
                <a:lnTo>
                  <a:pt x="97514172" y="129007791"/>
                </a:lnTo>
                <a:lnTo>
                  <a:pt x="0" y="148990844"/>
                </a:lnTo>
                <a:close/>
                <a:moveTo>
                  <a:pt x="-19231372" y="3470087675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79" name="Freeform 4979"/>
          <p:cNvSpPr/>
          <p:nvPr/>
        </p:nvSpPr>
        <p:spPr>
          <a:xfrm rot="0" flipH="0" flipV="1">
            <a:off x="6767406" y="6446968"/>
            <a:ext cx="146646" cy="129961"/>
          </a:xfrm>
          <a:custGeom>
            <a:pathLst>
              <a:path w="74496215" h="66020553">
                <a:moveTo>
                  <a:pt x="74496215" y="66020553"/>
                </a:moveTo>
                <a:lnTo>
                  <a:pt x="0" y="0"/>
                </a:lnTo>
                <a:lnTo>
                  <a:pt x="60966350" y="0"/>
                </a:lnTo>
                <a:lnTo>
                  <a:pt x="74496215" y="66020553"/>
                </a:lnTo>
                <a:close/>
                <a:moveTo>
                  <a:pt x="-162783044" y="3341079884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80" name="Freeform 4980"/>
          <p:cNvSpPr/>
          <p:nvPr/>
        </p:nvSpPr>
        <p:spPr>
          <a:xfrm rot="0" flipH="0" flipV="1">
            <a:off x="9342299" y="4372390"/>
            <a:ext cx="847421" cy="2319817"/>
          </a:xfrm>
          <a:custGeom>
            <a:pathLst>
              <a:path w="430489915" h="1178467131">
                <a:moveTo>
                  <a:pt x="0" y="0"/>
                </a:moveTo>
                <a:lnTo>
                  <a:pt x="7747396" y="21209396"/>
                </a:lnTo>
                <a:lnTo>
                  <a:pt x="430489915" y="1178467131"/>
                </a:ln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81" name="Freeform 4981"/>
          <p:cNvSpPr/>
          <p:nvPr/>
        </p:nvSpPr>
        <p:spPr>
          <a:xfrm rot="0" flipH="0" flipV="1">
            <a:off x="9342299" y="4372390"/>
            <a:ext cx="847421" cy="2319817"/>
          </a:xfrm>
          <a:custGeom>
            <a:pathLst>
              <a:path w="430489915" h="1178467131">
                <a:moveTo>
                  <a:pt x="0" y="0"/>
                </a:moveTo>
                <a:lnTo>
                  <a:pt x="7747396" y="21209396"/>
                </a:lnTo>
                <a:lnTo>
                  <a:pt x="430489915" y="1178467131"/>
                </a:lnTo>
              </a:path>
            </a:pathLst>
          </a:custGeom>
          <a:noFill/>
          <a:ln w="88874" cap="flat" cmpd="sng">
            <a:solidFill>
              <a:srgbClr val="FFFFF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82" name="Freeform 4982"/>
          <p:cNvSpPr/>
          <p:nvPr/>
        </p:nvSpPr>
        <p:spPr>
          <a:xfrm rot="0" flipH="0" flipV="1">
            <a:off x="9222996" y="6508011"/>
            <a:ext cx="305766" cy="389374"/>
          </a:xfrm>
          <a:custGeom>
            <a:pathLst>
              <a:path w="155329334" h="197802500">
                <a:moveTo>
                  <a:pt x="0" y="197802500"/>
                </a:moveTo>
                <a:lnTo>
                  <a:pt x="22531388" y="0"/>
                </a:lnTo>
                <a:lnTo>
                  <a:pt x="155329334" y="125441075"/>
                </a:lnTo>
                <a:lnTo>
                  <a:pt x="68352988" y="125441075"/>
                </a:lnTo>
                <a:lnTo>
                  <a:pt x="0" y="197802500"/>
                </a:lnTo>
                <a:close/>
                <a:moveTo>
                  <a:pt x="-1379212856" y="3503872056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83" name="Freeform 4983"/>
          <p:cNvSpPr/>
          <p:nvPr/>
        </p:nvSpPr>
        <p:spPr>
          <a:xfrm rot="0" flipH="0" flipV="1">
            <a:off x="9357549" y="6628279"/>
            <a:ext cx="194689" cy="22175"/>
          </a:xfrm>
          <a:custGeom>
            <a:pathLst>
              <a:path w="98902043" h="11265297">
                <a:moveTo>
                  <a:pt x="98902043" y="11265297"/>
                </a:moveTo>
                <a:lnTo>
                  <a:pt x="0" y="0"/>
                </a:lnTo>
                <a:lnTo>
                  <a:pt x="86976346" y="0"/>
                </a:lnTo>
                <a:lnTo>
                  <a:pt x="98902043" y="11265297"/>
                </a:lnTo>
                <a:close/>
                <a:moveTo>
                  <a:pt x="-1386469716" y="3378430981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84" name="Freeform 4984"/>
          <p:cNvSpPr/>
          <p:nvPr/>
        </p:nvSpPr>
        <p:spPr>
          <a:xfrm rot="0" flipH="0" flipV="1">
            <a:off x="10219529" y="4737102"/>
            <a:ext cx="1816099" cy="2273299"/>
          </a:xfrm>
          <a:custGeom>
            <a:pathLst>
              <a:path w="922578800" h="1154836201">
                <a:moveTo>
                  <a:pt x="0" y="1154836201"/>
                </a:moveTo>
                <a:lnTo>
                  <a:pt x="922578800" y="1154836201"/>
                </a:lnTo>
                <a:lnTo>
                  <a:pt x="922578800" y="0"/>
                </a:lnTo>
                <a:lnTo>
                  <a:pt x="0" y="0"/>
                </a:lnTo>
                <a:close/>
                <a:moveTo>
                  <a:pt x="-2785073686" y="3561283596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985" name="Picture 4985"/>
          <p:cNvPicPr>
            <a:picLocks noChangeAspect="0" noChangeArrowheads="1"/>
          </p:cNvPicPr>
          <p:nvPr/>
        </p:nvPicPr>
        <p:blipFill>
          <a:blip r:embed="rId498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0219530" y="4737101"/>
            <a:ext cx="1816100" cy="2273300"/>
          </a:xfrm>
          <a:prstGeom prst="rect">
            <a:avLst/>
          </a:prstGeom>
          <a:noFill/>
          <a:extLst/>
        </p:spPr>
      </p:pic>
      <p:sp>
        <p:nvSpPr>
          <p:cNvPr id="4986" name="Freeform 4986"/>
          <p:cNvSpPr/>
          <p:nvPr/>
        </p:nvSpPr>
        <p:spPr>
          <a:xfrm rot="0" flipH="0" flipV="1">
            <a:off x="2815432" y="1720216"/>
            <a:ext cx="4877435" cy="1998345"/>
          </a:xfrm>
          <a:custGeom>
            <a:pathLst>
              <a:path w="4877435" h="1998345">
                <a:moveTo>
                  <a:pt x="0" y="1998345"/>
                </a:moveTo>
                <a:lnTo>
                  <a:pt x="4877435" y="1998345"/>
                </a:lnTo>
                <a:lnTo>
                  <a:pt x="4877435" y="0"/>
                </a:lnTo>
                <a:lnTo>
                  <a:pt x="0" y="0"/>
                </a:lnTo>
                <a:close/>
                <a:moveTo>
                  <a:pt x="-1095216" y="371856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87" name="Freeform 4987"/>
          <p:cNvSpPr/>
          <p:nvPr/>
        </p:nvSpPr>
        <p:spPr>
          <a:xfrm rot="0" flipH="0" flipV="1">
            <a:off x="9597231" y="1714500"/>
            <a:ext cx="4756785" cy="2448560"/>
          </a:xfrm>
          <a:custGeom>
            <a:pathLst>
              <a:path w="4756785" h="2448560">
                <a:moveTo>
                  <a:pt x="0" y="2448560"/>
                </a:moveTo>
                <a:lnTo>
                  <a:pt x="4756785" y="2448560"/>
                </a:lnTo>
                <a:lnTo>
                  <a:pt x="4756785" y="0"/>
                </a:lnTo>
                <a:lnTo>
                  <a:pt x="0" y="0"/>
                </a:lnTo>
                <a:close/>
                <a:moveTo>
                  <a:pt x="-7882732" y="416306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88" name="Freeform 4988"/>
          <p:cNvSpPr/>
          <p:nvPr/>
        </p:nvSpPr>
        <p:spPr>
          <a:xfrm rot="0" flipH="0" flipV="1">
            <a:off x="5723730" y="7286051"/>
            <a:ext cx="6477000" cy="1655999"/>
          </a:xfrm>
          <a:custGeom>
            <a:pathLst>
              <a:path w="6477000" h="1655999">
                <a:moveTo>
                  <a:pt x="0" y="1655999"/>
                </a:moveTo>
                <a:lnTo>
                  <a:pt x="6477000" y="1655999"/>
                </a:lnTo>
                <a:lnTo>
                  <a:pt x="6477000" y="0"/>
                </a:lnTo>
                <a:lnTo>
                  <a:pt x="0" y="0"/>
                </a:lnTo>
                <a:close/>
                <a:moveTo>
                  <a:pt x="1562319" y="894205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89" name="Freeform 4989"/>
          <p:cNvSpPr/>
          <p:nvPr/>
        </p:nvSpPr>
        <p:spPr>
          <a:xfrm rot="0" flipH="0" flipV="1">
            <a:off x="831422" y="5338725"/>
            <a:ext cx="3838199" cy="4199999"/>
          </a:xfrm>
          <a:custGeom>
            <a:pathLst>
              <a:path w="1949805500" h="2133600000">
                <a:moveTo>
                  <a:pt x="0" y="1808625852"/>
                </a:moveTo>
                <a:lnTo>
                  <a:pt x="0" y="1808625852"/>
                </a:lnTo>
                <a:cubicBezTo>
                  <a:pt x="0" y="1988104236"/>
                  <a:pt x="145495863" y="2133600000"/>
                  <a:pt x="324974098" y="2133600000"/>
                </a:cubicBezTo>
                <a:lnTo>
                  <a:pt x="1624831550" y="2133600000"/>
                </a:lnTo>
                <a:cubicBezTo>
                  <a:pt x="1711019902" y="2133600000"/>
                  <a:pt x="1793678447" y="2099361793"/>
                  <a:pt x="1854622969" y="2038417271"/>
                </a:cubicBezTo>
                <a:cubicBezTo>
                  <a:pt x="1915567293" y="1977472749"/>
                  <a:pt x="1949805500" y="1894814402"/>
                  <a:pt x="1949805500" y="1808625852"/>
                </a:cubicBezTo>
                <a:lnTo>
                  <a:pt x="1949805500" y="324973950"/>
                </a:lnTo>
                <a:cubicBezTo>
                  <a:pt x="1949805500" y="145495963"/>
                  <a:pt x="1804309736" y="0"/>
                  <a:pt x="1624831550" y="0"/>
                </a:cubicBezTo>
                <a:lnTo>
                  <a:pt x="324974098" y="0"/>
                </a:lnTo>
                <a:cubicBezTo>
                  <a:pt x="145495863" y="0"/>
                  <a:pt x="0" y="145495963"/>
                  <a:pt x="0" y="324973950"/>
                </a:cubicBezTo>
                <a:close/>
                <a:moveTo>
                  <a:pt x="2614683838" y="48456723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990" name="Picture 4990"/>
          <p:cNvPicPr>
            <a:picLocks noChangeAspect="0" noChangeArrowheads="1"/>
          </p:cNvPicPr>
          <p:nvPr/>
        </p:nvPicPr>
        <p:blipFill>
          <a:blip r:embed="rId499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818722" y="5326025"/>
            <a:ext cx="3863599" cy="4225399"/>
          </a:xfrm>
          <a:prstGeom prst="rect">
            <a:avLst/>
          </a:prstGeom>
          <a:noFill/>
          <a:extLst/>
        </p:spPr>
      </p:pic>
      <p:sp>
        <p:nvSpPr>
          <p:cNvPr id="4991" name="Freeform 4991"/>
          <p:cNvSpPr/>
          <p:nvPr/>
        </p:nvSpPr>
        <p:spPr>
          <a:xfrm rot="0" flipH="0" flipV="1">
            <a:off x="6890056" y="4044850"/>
            <a:ext cx="1435099" cy="2273299"/>
          </a:xfrm>
          <a:custGeom>
            <a:pathLst>
              <a:path w="729030800" h="1154836201">
                <a:moveTo>
                  <a:pt x="0" y="1154836201"/>
                </a:moveTo>
                <a:lnTo>
                  <a:pt x="729030800" y="1154836201"/>
                </a:lnTo>
                <a:lnTo>
                  <a:pt x="729030800" y="0"/>
                </a:lnTo>
                <a:lnTo>
                  <a:pt x="0" y="0"/>
                </a:lnTo>
                <a:close/>
                <a:moveTo>
                  <a:pt x="-1445364775" y="3209620001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992" name="Picture 4992"/>
          <p:cNvPicPr>
            <a:picLocks noChangeAspect="0" noChangeArrowheads="1"/>
          </p:cNvPicPr>
          <p:nvPr/>
        </p:nvPicPr>
        <p:blipFill>
          <a:blip r:embed="rId499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6890056" y="4044851"/>
            <a:ext cx="1435100" cy="2273299"/>
          </a:xfrm>
          <a:prstGeom prst="rect">
            <a:avLst/>
          </a:prstGeom>
          <a:noFill/>
          <a:extLst/>
        </p:spPr>
      </p:pic>
      <p:sp>
        <p:nvSpPr>
          <p:cNvPr id="4993" name="Freeform 4993"/>
          <p:cNvSpPr/>
          <p:nvPr/>
        </p:nvSpPr>
        <p:spPr>
          <a:xfrm rot="0" flipH="0" flipV="1">
            <a:off x="4669622" y="330200"/>
            <a:ext cx="11070600" cy="1028699"/>
          </a:xfrm>
          <a:custGeom>
            <a:pathLst>
              <a:path w="11070600" h="1028699">
                <a:moveTo>
                  <a:pt x="0" y="1028699"/>
                </a:moveTo>
                <a:lnTo>
                  <a:pt x="11070600" y="1028699"/>
                </a:lnTo>
                <a:lnTo>
                  <a:pt x="11070600" y="0"/>
                </a:lnTo>
                <a:lnTo>
                  <a:pt x="0" y="0"/>
                </a:lnTo>
                <a:close/>
                <a:moveTo>
                  <a:pt x="-4339422" y="13588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94" name="Freeform 4994"/>
          <p:cNvSpPr/>
          <p:nvPr/>
        </p:nvSpPr>
        <p:spPr>
          <a:xfrm rot="0" flipH="0" flipV="1">
            <a:off x="8325149" y="4044850"/>
            <a:ext cx="400199" cy="2999999"/>
          </a:xfrm>
          <a:custGeom>
            <a:pathLst>
              <a:path w="203301600" h="1524000000">
                <a:moveTo>
                  <a:pt x="203301600" y="1524000000"/>
                </a:moveTo>
                <a:lnTo>
                  <a:pt x="203301600" y="0"/>
                </a:lnTo>
                <a:lnTo>
                  <a:pt x="0" y="0"/>
                </a:lnTo>
                <a:lnTo>
                  <a:pt x="0" y="1524000000"/>
                </a:lnTo>
                <a:close/>
                <a:moveTo>
                  <a:pt x="-2174392400" y="35787838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95" name="Freeform 4995"/>
          <p:cNvSpPr/>
          <p:nvPr/>
        </p:nvSpPr>
        <p:spPr>
          <a:xfrm rot="0" flipH="0" flipV="1">
            <a:off x="11982749" y="4730650"/>
            <a:ext cx="400199" cy="2999999"/>
          </a:xfrm>
          <a:custGeom>
            <a:pathLst>
              <a:path w="203301600" h="1524000000">
                <a:moveTo>
                  <a:pt x="203301600" y="1524000000"/>
                </a:moveTo>
                <a:lnTo>
                  <a:pt x="203301600" y="0"/>
                </a:lnTo>
                <a:lnTo>
                  <a:pt x="0" y="0"/>
                </a:lnTo>
                <a:lnTo>
                  <a:pt x="0" y="1524000000"/>
                </a:lnTo>
                <a:close/>
                <a:moveTo>
                  <a:pt x="-3684066800" y="39271702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96" name="Freeform 4996"/>
          <p:cNvSpPr/>
          <p:nvPr/>
        </p:nvSpPr>
        <p:spPr>
          <a:xfrm rot="0" flipH="0" flipV="1">
            <a:off x="657874" y="4806850"/>
            <a:ext cx="4489499" cy="707999"/>
          </a:xfrm>
          <a:custGeom>
            <a:pathLst>
              <a:path w="4489499" h="707999">
                <a:moveTo>
                  <a:pt x="0" y="707999"/>
                </a:moveTo>
                <a:lnTo>
                  <a:pt x="4489499" y="707999"/>
                </a:lnTo>
                <a:lnTo>
                  <a:pt x="4489499" y="0"/>
                </a:lnTo>
                <a:lnTo>
                  <a:pt x="0" y="0"/>
                </a:lnTo>
                <a:close/>
                <a:moveTo>
                  <a:pt x="4148974" y="551484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97" name="Freeform 4997"/>
          <p:cNvSpPr/>
          <p:nvPr/>
        </p:nvSpPr>
        <p:spPr>
          <a:xfrm rot="0" flipH="0" flipV="1">
            <a:off x="743600" y="4945990"/>
            <a:ext cx="4112112" cy="309937"/>
          </a:xfrm>
          <a:custGeom>
            <a:pathLst>
              <a:path w="5482817" h="413250">
                <a:moveTo>
                  <a:pt x="0" y="413250"/>
                </a:moveTo>
                <a:lnTo>
                  <a:pt x="5482817" y="413250"/>
                </a:lnTo>
                <a:lnTo>
                  <a:pt x="5482817" y="0"/>
                </a:lnTo>
                <a:lnTo>
                  <a:pt x="0" y="0"/>
                </a:lnTo>
                <a:lnTo>
                  <a:pt x="0" y="413250"/>
                </a:lnTo>
                <a:close/>
                <a:moveTo>
                  <a:pt x="71219" y="598769"/>
                </a:moveTo>
              </a:path>
            </a:pathLst>
          </a:custGeom>
          <a:solidFill>
            <a:srgbClr val="000000">
              <a:alpha val="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98" name="Freeform 4998">
            <a:hlinkClick r:id="rId100"/>
          </p:cNvPr>
          <p:cNvSpPr/>
          <p:nvPr/>
        </p:nvSpPr>
        <p:spPr>
          <a:xfrm rot="0" flipH="0" flipV="1">
            <a:off x="743600" y="5152925"/>
            <a:ext cx="4112112" cy="22860"/>
          </a:xfrm>
          <a:custGeom>
            <a:pathLst>
              <a:path w="5482817" h="30480">
                <a:moveTo>
                  <a:pt x="0" y="30480"/>
                </a:moveTo>
                <a:lnTo>
                  <a:pt x="5482817" y="30480"/>
                </a:lnTo>
                <a:lnTo>
                  <a:pt x="5482817" y="0"/>
                </a:lnTo>
                <a:lnTo>
                  <a:pt x="0" y="0"/>
                </a:lnTo>
                <a:lnTo>
                  <a:pt x="0" y="30480"/>
                </a:lnTo>
                <a:close/>
                <a:moveTo>
                  <a:pt x="347133" y="491913"/>
                </a:moveTo>
              </a:path>
            </a:pathLst>
          </a:custGeom>
          <a:solidFill>
            <a:srgbClr val="FFFFFF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99" name="Rectangle 4999"/>
          <p:cNvSpPr/>
          <p:nvPr/>
        </p:nvSpPr>
        <p:spPr>
          <a:xfrm rot="0" flipH="0" flipV="0">
            <a:off x="2828325" y="1890325"/>
            <a:ext cx="4847005" cy="59783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42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Kvanttimekaniikka</a:t>
            </a:r>
          </a:p>
        </p:txBody>
      </p:sp>
      <p:sp>
        <p:nvSpPr>
          <p:cNvPr id="5000" name="Rectangle 5000"/>
          <p:cNvSpPr/>
          <p:nvPr/>
        </p:nvSpPr>
        <p:spPr>
          <a:xfrm rot="0" flipH="0" flipV="0">
            <a:off x="3670529" y="2604095"/>
            <a:ext cx="3259531" cy="107825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24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aalto-hiukkasdualismi </a:t>
            </a:r>
          </a:p>
          <a:p>
            <a:pPr marL="107379">
              <a:lnSpc>
                <a:spcPts val="2900"/>
              </a:lnSpc>
            </a:pPr>
            <a:r>
              <a:rPr lang="en-US" sz="24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epätarkkuusperiaate </a:t>
            </a:r>
          </a:p>
          <a:p>
            <a:pPr marL="633263">
              <a:lnSpc>
                <a:spcPts val="2900"/>
              </a:lnSpc>
            </a:pPr>
            <a:r>
              <a:rPr lang="en-US" sz="24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Dx Dp &gt; hbar</a:t>
            </a:r>
          </a:p>
        </p:txBody>
      </p:sp>
      <p:sp>
        <p:nvSpPr>
          <p:cNvPr id="5001" name="Rectangle 5001"/>
          <p:cNvSpPr/>
          <p:nvPr/>
        </p:nvSpPr>
        <p:spPr>
          <a:xfrm rot="0" flipH="0" flipV="0">
            <a:off x="9613775" y="1770309"/>
            <a:ext cx="4725390" cy="135983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1447748"/>
            <a:r>
              <a:rPr lang="en-US" sz="42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Suppea </a:t>
            </a:r>
          </a:p>
          <a:p>
            <a:pPr marL="0">
              <a:lnSpc>
                <a:spcPts val="6000"/>
              </a:lnSpc>
            </a:pPr>
            <a:r>
              <a:rPr lang="en-US" sz="42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suhteellisuusteoria</a:t>
            </a:r>
          </a:p>
        </p:txBody>
      </p:sp>
      <p:sp>
        <p:nvSpPr>
          <p:cNvPr id="5002" name="Rectangle 5002"/>
          <p:cNvSpPr/>
          <p:nvPr/>
        </p:nvSpPr>
        <p:spPr>
          <a:xfrm rot="0" flipH="0" flipV="0">
            <a:off x="10274371" y="3309580"/>
            <a:ext cx="3473805" cy="107825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393411"/>
            <a:r>
              <a:rPr lang="en-US" sz="24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valonnopeus vakio </a:t>
            </a:r>
          </a:p>
          <a:p>
            <a:pPr marL="0">
              <a:lnSpc>
                <a:spcPts val="2900"/>
              </a:lnSpc>
            </a:pPr>
            <a:r>
              <a:rPr lang="en-US" sz="24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fysiikan lait nopeudesta </a:t>
            </a:r>
          </a:p>
          <a:p>
            <a:pPr marL="570086">
              <a:lnSpc>
                <a:spcPts val="2900"/>
              </a:lnSpc>
            </a:pPr>
            <a:r>
              <a:rPr lang="en-US" sz="24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riippumattomat</a:t>
            </a:r>
          </a:p>
        </p:txBody>
      </p:sp>
      <p:sp>
        <p:nvSpPr>
          <p:cNvPr id="5003" name="Rectangle 5003"/>
          <p:cNvSpPr/>
          <p:nvPr/>
        </p:nvSpPr>
        <p:spPr>
          <a:xfrm rot="0" flipH="0" flipV="0">
            <a:off x="6476967" y="7522836"/>
            <a:ext cx="4965953" cy="59783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42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Kvanttikenttäteoria</a:t>
            </a:r>
          </a:p>
        </p:txBody>
      </p:sp>
      <p:sp>
        <p:nvSpPr>
          <p:cNvPr id="5004" name="Rectangle 5004"/>
          <p:cNvSpPr/>
          <p:nvPr/>
        </p:nvSpPr>
        <p:spPr>
          <a:xfrm rot="0" flipH="0" flipV="0">
            <a:off x="7233692" y="8495254"/>
            <a:ext cx="3466439" cy="412790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29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Hiukkanen ~ kenttä</a:t>
            </a:r>
          </a:p>
        </p:txBody>
      </p:sp>
      <p:sp>
        <p:nvSpPr>
          <p:cNvPr id="5005" name="Rectangle 5005"/>
          <p:cNvSpPr/>
          <p:nvPr/>
        </p:nvSpPr>
        <p:spPr>
          <a:xfrm rot="0" flipH="0" flipV="0">
            <a:off x="4682322" y="367554"/>
            <a:ext cx="7993177" cy="939453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>
              <a:tabLst>
                <a:tab pos="2273300" algn="l"/>
              </a:tabLst>
            </a:pPr>
            <a:r>
              <a:rPr lang="en-US" sz="66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Mikä	on hiukkanen?</a:t>
            </a:r>
          </a:p>
        </p:txBody>
      </p:sp>
      <p:sp>
        <p:nvSpPr>
          <p:cNvPr id="5006" name="Rectangle 5006"/>
          <p:cNvSpPr/>
          <p:nvPr/>
        </p:nvSpPr>
        <p:spPr>
          <a:xfrm rot="5400000" flipH="0" flipV="0">
            <a:off x="7762770" y="4799406"/>
            <a:ext cx="1537792" cy="200130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1400" baseline="0" b="0" i="0" dirty="0" spc="-26">
                <a:solidFill>
                  <a:srgbClr val="CCCCCC"/>
                </a:solidFill>
                <a:latin typeface="Arial" pitchFamily="0" charset="1"/>
              </a:rPr>
              <a:t>W</a:t>
            </a:r>
            <a:r>
              <a:rPr lang="en-US" sz="1400" baseline="0" b="0" i="0" dirty="0" spc="0">
                <a:solidFill>
                  <a:srgbClr val="CCCCCC"/>
                </a:solidFill>
                <a:latin typeface="Arial" pitchFamily="0" charset="1"/>
              </a:rPr>
              <a:t>erner Heisenberg</a:t>
            </a:r>
          </a:p>
        </p:txBody>
      </p:sp>
      <p:sp>
        <p:nvSpPr>
          <p:cNvPr id="5007" name="Rectangle 5007"/>
          <p:cNvSpPr/>
          <p:nvPr/>
        </p:nvSpPr>
        <p:spPr>
          <a:xfrm rot="5400000" flipH="0" flipV="0">
            <a:off x="11616572" y="5289003"/>
            <a:ext cx="1145387" cy="200130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1400" baseline="0" b="0" i="0" dirty="0" spc="0">
                <a:solidFill>
                  <a:srgbClr val="D9D9D9"/>
                </a:solidFill>
                <a:latin typeface="Arial" pitchFamily="0" charset="1"/>
              </a:rPr>
              <a:t>Albert Einstein</a:t>
            </a:r>
          </a:p>
        </p:txBody>
      </p:sp>
      <p:sp>
        <p:nvSpPr>
          <p:cNvPr id="5008" name="Rectangle 5008"/>
          <p:cNvSpPr/>
          <p:nvPr/>
        </p:nvSpPr>
        <p:spPr>
          <a:xfrm rot="0" flipH="0" flipV="0">
            <a:off x="743600" y="4895115"/>
            <a:ext cx="4110227" cy="304800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2000" baseline="0" b="0" i="0" dirty="0" spc="0">
                <a:solidFill>
                  <a:srgbClr val="FFFFFF"/>
                </a:solidFill>
                <a:latin typeface="Calibri" pitchFamily="0" charset="1"/>
                <a:hlinkClick r:id="rId100"/>
              </a:rPr>
              <a:t>Haa</a:t>
            </a:r>
            <a:r>
              <a:rPr lang="en-US" sz="2000" baseline="0" b="0" i="0" dirty="0" spc="-23">
                <a:solidFill>
                  <a:srgbClr val="FFFFFF"/>
                </a:solidFill>
                <a:latin typeface="Calibri" pitchFamily="0" charset="1"/>
                <a:hlinkClick r:id="rId100"/>
              </a:rPr>
              <a:t>s</a:t>
            </a:r>
            <a:r>
              <a:rPr lang="en-US" sz="2000" baseline="0" b="0" i="0" dirty="0" spc="-21">
                <a:solidFill>
                  <a:srgbClr val="FFFFFF"/>
                </a:solidFill>
                <a:latin typeface="Calibri" pitchFamily="0" charset="1"/>
                <a:hlinkClick r:id="rId100"/>
              </a:rPr>
              <a:t>t</a:t>
            </a:r>
            <a:r>
              <a:rPr lang="en-US" sz="2000" baseline="0" b="0" i="0" dirty="0" spc="0">
                <a:solidFill>
                  <a:srgbClr val="FFFFFF"/>
                </a:solidFill>
                <a:latin typeface="Calibri" pitchFamily="0" charset="1"/>
                <a:hlinkClick r:id="rId100"/>
              </a:rPr>
              <a:t>e: mi</a:t>
            </a:r>
            <a:r>
              <a:rPr lang="en-US" sz="2000" baseline="0" b="0" i="0" dirty="0" spc="-24">
                <a:solidFill>
                  <a:srgbClr val="FFFFFF"/>
                </a:solidFill>
                <a:latin typeface="Calibri" pitchFamily="0" charset="1"/>
                <a:hlinkClick r:id="rId100"/>
              </a:rPr>
              <a:t>t</a:t>
            </a:r>
            <a:r>
              <a:rPr lang="en-US" sz="2000" baseline="0" b="0" i="0" dirty="0" spc="0">
                <a:solidFill>
                  <a:srgbClr val="FFFFFF"/>
                </a:solidFill>
                <a:latin typeface="Calibri" pitchFamily="0" charset="1"/>
                <a:hlinkClick r:id="rId100"/>
              </a:rPr>
              <a:t>ä nämä merkit </a:t>
            </a:r>
            <a:r>
              <a:rPr lang="en-US" sz="2000" baseline="0" b="0" i="0" dirty="0" spc="-24">
                <a:solidFill>
                  <a:srgbClr val="FFFFFF"/>
                </a:solidFill>
                <a:latin typeface="Calibri" pitchFamily="0" charset="1"/>
                <a:hlinkClick r:id="rId100"/>
              </a:rPr>
              <a:t>t</a:t>
            </a:r>
            <a:r>
              <a:rPr lang="en-US" sz="2000" baseline="0" b="0" i="0" dirty="0" spc="0">
                <a:solidFill>
                  <a:srgbClr val="FFFFFF"/>
                </a:solidFill>
                <a:latin typeface="Calibri" pitchFamily="0" charset="1"/>
                <a:hlinkClick r:id="rId100"/>
              </a:rPr>
              <a:t>ar</a:t>
            </a:r>
            <a:r>
              <a:rPr lang="en-US" sz="2000" baseline="0" b="0" i="0" dirty="0" spc="-67">
                <a:solidFill>
                  <a:srgbClr val="FFFFFF"/>
                </a:solidFill>
                <a:latin typeface="Calibri" pitchFamily="0" charset="1"/>
                <a:hlinkClick r:id="rId100"/>
              </a:rPr>
              <a:t>k</a:t>
            </a:r>
            <a:r>
              <a:rPr lang="en-US" sz="2000" baseline="0" b="0" i="0" dirty="0" spc="0">
                <a:solidFill>
                  <a:srgbClr val="FFFFFF"/>
                </a:solidFill>
                <a:latin typeface="Calibri" pitchFamily="0" charset="1"/>
                <a:hlinkClick r:id="rId100"/>
              </a:rPr>
              <a:t>oi</a:t>
            </a:r>
            <a:r>
              <a:rPr lang="en-US" sz="2000" baseline="0" b="0" i="0" dirty="0" spc="-29">
                <a:solidFill>
                  <a:srgbClr val="FFFFFF"/>
                </a:solidFill>
                <a:latin typeface="Calibri" pitchFamily="0" charset="1"/>
                <a:hlinkClick r:id="rId100"/>
              </a:rPr>
              <a:t>t</a:t>
            </a:r>
            <a:r>
              <a:rPr lang="en-US" sz="2000" baseline="0" b="0" i="0" dirty="0" spc="-24">
                <a:solidFill>
                  <a:srgbClr val="FFFFFF"/>
                </a:solidFill>
                <a:latin typeface="Calibri" pitchFamily="0" charset="1"/>
                <a:hlinkClick r:id="rId100"/>
              </a:rPr>
              <a:t>t</a:t>
            </a:r>
            <a:r>
              <a:rPr lang="en-US" sz="2000" baseline="0" b="0" i="0" dirty="0" spc="-32">
                <a:solidFill>
                  <a:srgbClr val="FFFFFF"/>
                </a:solidFill>
                <a:latin typeface="Calibri" pitchFamily="0" charset="1"/>
                <a:hlinkClick r:id="rId100"/>
              </a:rPr>
              <a:t>a</a:t>
            </a:r>
            <a:r>
              <a:rPr lang="en-US" sz="2000" baseline="0" b="0" i="0" dirty="0" spc="-29">
                <a:solidFill>
                  <a:srgbClr val="FFFFFF"/>
                </a:solidFill>
                <a:latin typeface="Calibri" pitchFamily="0" charset="1"/>
                <a:hlinkClick r:id="rId100"/>
              </a:rPr>
              <a:t>v</a:t>
            </a:r>
            <a:r>
              <a:rPr lang="en-US" sz="2000" baseline="0" b="0" i="0" dirty="0" spc="-19">
                <a:solidFill>
                  <a:srgbClr val="FFFFFF"/>
                </a:solidFill>
                <a:latin typeface="Calibri" pitchFamily="0" charset="1"/>
                <a:hlinkClick r:id="rId100"/>
              </a:rPr>
              <a:t>a</a:t>
            </a:r>
            <a:r>
              <a:rPr lang="en-US" sz="2000" baseline="0" b="0" i="0" dirty="0" spc="0">
                <a:solidFill>
                  <a:srgbClr val="FFFFFF"/>
                </a:solidFill>
                <a:latin typeface="Calibri" pitchFamily="0" charset="1"/>
                <a:hlinkClick r:id="rId100"/>
              </a:rPr>
              <a:t>t?!</a:t>
            </a: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5009" name="Freeform 5009"/>
          <p:cNvSpPr/>
          <p:nvPr/>
        </p:nvSpPr>
        <p:spPr>
          <a:xfrm rot="0" flipH="0" flipV="1">
            <a:off x="0" y="0"/>
            <a:ext cx="17340249" cy="9753599"/>
          </a:xfrm>
          <a:custGeom>
            <a:pathLst>
              <a:path w="17340249" h="9753599">
                <a:moveTo>
                  <a:pt x="0" y="9753599"/>
                </a:moveTo>
                <a:lnTo>
                  <a:pt x="17340249" y="9753599"/>
                </a:lnTo>
                <a:lnTo>
                  <a:pt x="17340249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10" name="Freeform 5010"/>
          <p:cNvSpPr/>
          <p:nvPr/>
        </p:nvSpPr>
        <p:spPr>
          <a:xfrm rot="0" flipH="0" flipV="1">
            <a:off x="0" y="0"/>
            <a:ext cx="17340262" cy="9753599"/>
          </a:xfrm>
          <a:custGeom>
            <a:pathLst>
              <a:path w="17340262" h="9753599">
                <a:moveTo>
                  <a:pt x="0" y="9753599"/>
                </a:moveTo>
                <a:lnTo>
                  <a:pt x="17340262" y="9753599"/>
                </a:lnTo>
                <a:lnTo>
                  <a:pt x="17340262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011" name="Picture 102"/>
          <p:cNvPicPr>
            <a:picLocks noChangeAspect="0" noChangeArrowheads="1"/>
          </p:cNvPicPr>
          <p:nvPr/>
        </p:nvPicPr>
        <p:blipFill>
          <a:blip r:embed="rId50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"/>
            <a:ext cx="17340262" cy="9753600"/>
          </a:xfrm>
          <a:prstGeom prst="rect">
            <a:avLst/>
          </a:prstGeom>
          <a:noFill/>
          <a:extLst/>
        </p:spPr>
      </p:pic>
      <p:sp>
        <p:nvSpPr>
          <p:cNvPr id="5012" name="Freeform 5012"/>
          <p:cNvSpPr/>
          <p:nvPr/>
        </p:nvSpPr>
        <p:spPr>
          <a:xfrm rot="0" flipH="0" flipV="1">
            <a:off x="4174332" y="203202"/>
            <a:ext cx="8579485" cy="2054408"/>
          </a:xfrm>
          <a:custGeom>
            <a:pathLst>
              <a:path w="8579485" h="2054408">
                <a:moveTo>
                  <a:pt x="0" y="2054408"/>
                </a:moveTo>
                <a:lnTo>
                  <a:pt x="8579485" y="2054408"/>
                </a:lnTo>
                <a:lnTo>
                  <a:pt x="8579485" y="0"/>
                </a:lnTo>
                <a:lnTo>
                  <a:pt x="0" y="0"/>
                </a:lnTo>
                <a:close/>
                <a:moveTo>
                  <a:pt x="-3971131" y="225760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13" name="Freeform 5013"/>
          <p:cNvSpPr/>
          <p:nvPr/>
        </p:nvSpPr>
        <p:spPr>
          <a:xfrm rot="0" flipH="0" flipV="1">
            <a:off x="3628230" y="2919845"/>
            <a:ext cx="220472" cy="203512"/>
          </a:xfrm>
          <a:custGeom>
            <a:pathLst>
              <a:path w="111999911" h="103384151">
                <a:moveTo>
                  <a:pt x="0" y="103384151"/>
                </a:moveTo>
                <a:lnTo>
                  <a:pt x="111999911" y="103384151"/>
                </a:lnTo>
                <a:lnTo>
                  <a:pt x="111999911" y="0"/>
                </a:lnTo>
                <a:lnTo>
                  <a:pt x="0" y="0"/>
                </a:lnTo>
                <a:close/>
                <a:moveTo>
                  <a:pt x="-359860056" y="1586665371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014" name="Picture 4685"/>
          <p:cNvPicPr>
            <a:picLocks noChangeAspect="0" noChangeArrowheads="1"/>
          </p:cNvPicPr>
          <p:nvPr/>
        </p:nvPicPr>
        <p:blipFill>
          <a:blip r:embed="rId50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628230" y="2919846"/>
            <a:ext cx="220472" cy="203511"/>
          </a:xfrm>
          <a:prstGeom prst="rect">
            <a:avLst/>
          </a:prstGeom>
          <a:noFill/>
          <a:extLst/>
        </p:spPr>
      </p:pic>
      <p:sp>
        <p:nvSpPr>
          <p:cNvPr id="5015" name="Freeform 5015"/>
          <p:cNvSpPr/>
          <p:nvPr/>
        </p:nvSpPr>
        <p:spPr>
          <a:xfrm rot="0" flipH="0" flipV="1">
            <a:off x="3628230" y="3735186"/>
            <a:ext cx="220472" cy="203511"/>
          </a:xfrm>
          <a:custGeom>
            <a:pathLst>
              <a:path w="111999911" h="103383953">
                <a:moveTo>
                  <a:pt x="0" y="103383953"/>
                </a:moveTo>
                <a:lnTo>
                  <a:pt x="111999911" y="103383953"/>
                </a:lnTo>
                <a:lnTo>
                  <a:pt x="111999911" y="0"/>
                </a:lnTo>
                <a:lnTo>
                  <a:pt x="0" y="0"/>
                </a:lnTo>
                <a:close/>
                <a:moveTo>
                  <a:pt x="54332783" y="2000858012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016" name="Picture 4685"/>
          <p:cNvPicPr>
            <a:picLocks noChangeAspect="0" noChangeArrowheads="1"/>
          </p:cNvPicPr>
          <p:nvPr/>
        </p:nvPicPr>
        <p:blipFill>
          <a:blip r:embed="rId50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628230" y="3735186"/>
            <a:ext cx="220472" cy="203511"/>
          </a:xfrm>
          <a:prstGeom prst="rect">
            <a:avLst/>
          </a:prstGeom>
          <a:noFill/>
          <a:extLst/>
        </p:spPr>
      </p:pic>
      <p:sp>
        <p:nvSpPr>
          <p:cNvPr id="5017" name="Freeform 5017"/>
          <p:cNvSpPr/>
          <p:nvPr/>
        </p:nvSpPr>
        <p:spPr>
          <a:xfrm rot="0" flipH="0" flipV="1">
            <a:off x="3628230" y="4550524"/>
            <a:ext cx="220472" cy="203512"/>
          </a:xfrm>
          <a:custGeom>
            <a:pathLst>
              <a:path w="111999911" h="103384152">
                <a:moveTo>
                  <a:pt x="0" y="103384152"/>
                </a:moveTo>
                <a:lnTo>
                  <a:pt x="111999911" y="103384152"/>
                </a:lnTo>
                <a:lnTo>
                  <a:pt x="111999911" y="0"/>
                </a:lnTo>
                <a:lnTo>
                  <a:pt x="0" y="0"/>
                </a:lnTo>
                <a:close/>
                <a:moveTo>
                  <a:pt x="468524828" y="2415050256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018" name="Picture 4685"/>
          <p:cNvPicPr>
            <a:picLocks noChangeAspect="0" noChangeArrowheads="1"/>
          </p:cNvPicPr>
          <p:nvPr/>
        </p:nvPicPr>
        <p:blipFill>
          <a:blip r:embed="rId50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628230" y="4550525"/>
            <a:ext cx="220472" cy="203511"/>
          </a:xfrm>
          <a:prstGeom prst="rect">
            <a:avLst/>
          </a:prstGeom>
          <a:noFill/>
          <a:extLst/>
        </p:spPr>
      </p:pic>
      <p:sp>
        <p:nvSpPr>
          <p:cNvPr id="5019" name="Freeform 5019"/>
          <p:cNvSpPr/>
          <p:nvPr/>
        </p:nvSpPr>
        <p:spPr>
          <a:xfrm rot="0" flipH="0" flipV="1">
            <a:off x="4009230" y="2730501"/>
            <a:ext cx="8724900" cy="2158500"/>
          </a:xfrm>
          <a:custGeom>
            <a:pathLst>
              <a:path w="8724900" h="2158500">
                <a:moveTo>
                  <a:pt x="0" y="2158500"/>
                </a:moveTo>
                <a:lnTo>
                  <a:pt x="8724900" y="2158500"/>
                </a:lnTo>
                <a:lnTo>
                  <a:pt x="8724900" y="0"/>
                </a:lnTo>
                <a:lnTo>
                  <a:pt x="0" y="0"/>
                </a:lnTo>
                <a:close/>
                <a:moveTo>
                  <a:pt x="-1278729" y="4889001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20" name="Freeform 5020"/>
          <p:cNvSpPr/>
          <p:nvPr/>
        </p:nvSpPr>
        <p:spPr>
          <a:xfrm rot="0" flipH="0" flipV="1">
            <a:off x="6168230" y="5219700"/>
            <a:ext cx="5207000" cy="3771899"/>
          </a:xfrm>
          <a:custGeom>
            <a:pathLst>
              <a:path w="5207000" h="3771899">
                <a:moveTo>
                  <a:pt x="0" y="3771899"/>
                </a:moveTo>
                <a:lnTo>
                  <a:pt x="5207000" y="3771899"/>
                </a:lnTo>
                <a:lnTo>
                  <a:pt x="5207000" y="0"/>
                </a:lnTo>
                <a:lnTo>
                  <a:pt x="0" y="0"/>
                </a:lnTo>
                <a:close/>
                <a:moveTo>
                  <a:pt x="-948530" y="89915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021" name="Picture 5021"/>
          <p:cNvPicPr>
            <a:picLocks noChangeAspect="0" noChangeArrowheads="1"/>
          </p:cNvPicPr>
          <p:nvPr/>
        </p:nvPicPr>
        <p:blipFill>
          <a:blip r:embed="rId50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6168230" y="5219701"/>
            <a:ext cx="5207000" cy="3771900"/>
          </a:xfrm>
          <a:prstGeom prst="rect">
            <a:avLst/>
          </a:prstGeom>
          <a:noFill/>
          <a:extLst/>
        </p:spPr>
      </p:pic>
      <p:sp>
        <p:nvSpPr>
          <p:cNvPr id="5022" name="Rectangle 5022"/>
          <p:cNvSpPr/>
          <p:nvPr/>
        </p:nvSpPr>
        <p:spPr>
          <a:xfrm rot="0" flipH="0" flipV="0">
            <a:off x="4187032" y="250079"/>
            <a:ext cx="8776792" cy="2143413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66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Hiukkanen on kenttä, </a:t>
            </a:r>
          </a:p>
          <a:p>
            <a:pPr marL="215900">
              <a:lnSpc>
                <a:spcPts val="9479"/>
              </a:lnSpc>
              <a:tabLst>
                <a:tab pos="3187700" algn="l"/>
              </a:tabLst>
            </a:pPr>
            <a:r>
              <a:rPr lang="en-US" sz="66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kenttä	on hiukkanen</a:t>
            </a:r>
          </a:p>
        </p:txBody>
      </p:sp>
      <p:sp>
        <p:nvSpPr>
          <p:cNvPr id="5023" name="Rectangle 5023"/>
          <p:cNvSpPr/>
          <p:nvPr/>
        </p:nvSpPr>
        <p:spPr>
          <a:xfrm rot="0" flipH="0" flipV="0">
            <a:off x="4021930" y="2753098"/>
            <a:ext cx="8655887" cy="441258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100" baseline="0" b="0" i="0" dirty="0" spc="-283">
                <a:solidFill>
                  <a:srgbClr val="FFFFFF"/>
                </a:solidFill>
                <a:latin typeface="Century Schoolbook" pitchFamily="0" charset="1"/>
              </a:rPr>
              <a:t>V</a:t>
            </a:r>
            <a:r>
              <a:rPr lang="en-US" sz="31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alo on sähkö- ja magneettikenttien värähtelyä</a:t>
            </a:r>
          </a:p>
        </p:txBody>
      </p:sp>
      <p:sp>
        <p:nvSpPr>
          <p:cNvPr id="5024" name="Rectangle 5024"/>
          <p:cNvSpPr/>
          <p:nvPr/>
        </p:nvSpPr>
        <p:spPr>
          <a:xfrm rot="0" flipH="0" flipV="0">
            <a:off x="4021930" y="3592517"/>
            <a:ext cx="6736600" cy="441258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1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Pienin mahdollinen värähdys: fotoni </a:t>
            </a:r>
          </a:p>
        </p:txBody>
      </p:sp>
      <p:sp>
        <p:nvSpPr>
          <p:cNvPr id="5025" name="Rectangle 5025"/>
          <p:cNvSpPr/>
          <p:nvPr/>
        </p:nvSpPr>
        <p:spPr>
          <a:xfrm rot="0" flipH="0" flipV="0">
            <a:off x="4021930" y="4405114"/>
            <a:ext cx="6911390" cy="441258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1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E</a:t>
            </a:r>
            <a:r>
              <a:rPr lang="en-US" sz="28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lektroni on </a:t>
            </a:r>
            <a:r>
              <a:rPr lang="en-US" sz="2800" baseline="0" b="0" i="1" dirty="0" spc="0">
                <a:solidFill>
                  <a:srgbClr val="00FDFF"/>
                </a:solidFill>
                <a:latin typeface="Century Schoolbook" pitchFamily="0" charset="1"/>
              </a:rPr>
              <a:t>elektronikentän </a:t>
            </a:r>
            <a:r>
              <a:rPr lang="en-US" sz="2800" baseline="0" b="0" i="1" dirty="0" spc="0">
                <a:solidFill>
                  <a:srgbClr val="FFFFFF"/>
                </a:solidFill>
                <a:latin typeface="Century Schoolbook" pitchFamily="0" charset="1"/>
              </a:rPr>
              <a:t>värähdys</a:t>
            </a: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5026" name="Freeform 5026"/>
          <p:cNvSpPr/>
          <p:nvPr/>
        </p:nvSpPr>
        <p:spPr>
          <a:xfrm rot="0" flipH="0" flipV="1">
            <a:off x="0" y="0"/>
            <a:ext cx="17340249" cy="9753599"/>
          </a:xfrm>
          <a:custGeom>
            <a:pathLst>
              <a:path w="17340249" h="9753599">
                <a:moveTo>
                  <a:pt x="0" y="9753599"/>
                </a:moveTo>
                <a:lnTo>
                  <a:pt x="17340249" y="9753599"/>
                </a:lnTo>
                <a:lnTo>
                  <a:pt x="17340249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27" name="Freeform 5027"/>
          <p:cNvSpPr/>
          <p:nvPr/>
        </p:nvSpPr>
        <p:spPr>
          <a:xfrm rot="0" flipH="0" flipV="1">
            <a:off x="0" y="0"/>
            <a:ext cx="17340262" cy="9753599"/>
          </a:xfrm>
          <a:custGeom>
            <a:pathLst>
              <a:path w="17340262" h="9753599">
                <a:moveTo>
                  <a:pt x="0" y="9753599"/>
                </a:moveTo>
                <a:lnTo>
                  <a:pt x="17340262" y="9753599"/>
                </a:lnTo>
                <a:lnTo>
                  <a:pt x="17340262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028" name="Picture 102"/>
          <p:cNvPicPr>
            <a:picLocks noChangeAspect="0" noChangeArrowheads="1"/>
          </p:cNvPicPr>
          <p:nvPr/>
        </p:nvPicPr>
        <p:blipFill>
          <a:blip r:embed="rId50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"/>
            <a:ext cx="17340262" cy="9753600"/>
          </a:xfrm>
          <a:prstGeom prst="rect">
            <a:avLst/>
          </a:prstGeom>
          <a:noFill/>
          <a:extLst/>
        </p:spPr>
      </p:pic>
      <p:sp>
        <p:nvSpPr>
          <p:cNvPr id="5029" name="Freeform 5029"/>
          <p:cNvSpPr/>
          <p:nvPr/>
        </p:nvSpPr>
        <p:spPr>
          <a:xfrm rot="0" flipH="0" flipV="1">
            <a:off x="3552030" y="749300"/>
            <a:ext cx="10240009" cy="1031240"/>
          </a:xfrm>
          <a:custGeom>
            <a:pathLst>
              <a:path w="10240009" h="1031240">
                <a:moveTo>
                  <a:pt x="0" y="1031240"/>
                </a:moveTo>
                <a:lnTo>
                  <a:pt x="10240009" y="1031240"/>
                </a:lnTo>
                <a:lnTo>
                  <a:pt x="10240009" y="0"/>
                </a:lnTo>
                <a:lnTo>
                  <a:pt x="0" y="0"/>
                </a:lnTo>
                <a:close/>
                <a:moveTo>
                  <a:pt x="-2802730" y="178054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30" name="Freeform 5030"/>
          <p:cNvSpPr/>
          <p:nvPr/>
        </p:nvSpPr>
        <p:spPr>
          <a:xfrm rot="0" flipH="0" flipV="1">
            <a:off x="2561431" y="2260047"/>
            <a:ext cx="206247" cy="190382"/>
          </a:xfrm>
          <a:custGeom>
            <a:pathLst>
              <a:path w="104773909" h="96714469">
                <a:moveTo>
                  <a:pt x="0" y="96714469"/>
                </a:moveTo>
                <a:lnTo>
                  <a:pt x="104773909" y="96714469"/>
                </a:lnTo>
                <a:lnTo>
                  <a:pt x="104773909" y="0"/>
                </a:lnTo>
                <a:lnTo>
                  <a:pt x="0" y="0"/>
                </a:lnTo>
                <a:close/>
                <a:moveTo>
                  <a:pt x="-153103560" y="1244817884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031" name="Picture 4685"/>
          <p:cNvPicPr>
            <a:picLocks noChangeAspect="0" noChangeArrowheads="1"/>
          </p:cNvPicPr>
          <p:nvPr/>
        </p:nvPicPr>
        <p:blipFill>
          <a:blip r:embed="rId50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561431" y="2260046"/>
            <a:ext cx="206247" cy="190383"/>
          </a:xfrm>
          <a:prstGeom prst="rect">
            <a:avLst/>
          </a:prstGeom>
          <a:noFill/>
          <a:extLst/>
        </p:spPr>
      </p:pic>
      <p:sp>
        <p:nvSpPr>
          <p:cNvPr id="5032" name="Freeform 5032"/>
          <p:cNvSpPr/>
          <p:nvPr/>
        </p:nvSpPr>
        <p:spPr>
          <a:xfrm rot="0" flipH="0" flipV="1">
            <a:off x="2561431" y="4342845"/>
            <a:ext cx="206247" cy="190383"/>
          </a:xfrm>
          <a:custGeom>
            <a:pathLst>
              <a:path w="104773909" h="96714667">
                <a:moveTo>
                  <a:pt x="0" y="96714667"/>
                </a:moveTo>
                <a:lnTo>
                  <a:pt x="104773909" y="96714667"/>
                </a:lnTo>
                <a:lnTo>
                  <a:pt x="104773909" y="0"/>
                </a:lnTo>
                <a:lnTo>
                  <a:pt x="0" y="0"/>
                </a:lnTo>
                <a:close/>
                <a:moveTo>
                  <a:pt x="904958245" y="2302879887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033" name="Picture 4685"/>
          <p:cNvPicPr>
            <a:picLocks noChangeAspect="0" noChangeArrowheads="1"/>
          </p:cNvPicPr>
          <p:nvPr/>
        </p:nvPicPr>
        <p:blipFill>
          <a:blip r:embed="rId50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561431" y="4342846"/>
            <a:ext cx="206247" cy="190383"/>
          </a:xfrm>
          <a:prstGeom prst="rect">
            <a:avLst/>
          </a:prstGeom>
          <a:noFill/>
          <a:extLst/>
        </p:spPr>
      </p:pic>
      <p:sp>
        <p:nvSpPr>
          <p:cNvPr id="5034" name="Freeform 5034"/>
          <p:cNvSpPr/>
          <p:nvPr/>
        </p:nvSpPr>
        <p:spPr>
          <a:xfrm rot="0" flipH="0" flipV="1">
            <a:off x="2561431" y="5168345"/>
            <a:ext cx="206247" cy="190383"/>
          </a:xfrm>
          <a:custGeom>
            <a:pathLst>
              <a:path w="104773909" h="96714667">
                <a:moveTo>
                  <a:pt x="0" y="96714667"/>
                </a:moveTo>
                <a:lnTo>
                  <a:pt x="104773909" y="96714667"/>
                </a:lnTo>
                <a:lnTo>
                  <a:pt x="104773909" y="0"/>
                </a:lnTo>
                <a:lnTo>
                  <a:pt x="0" y="0"/>
                </a:lnTo>
                <a:close/>
                <a:moveTo>
                  <a:pt x="1324312245" y="2722233887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035" name="Picture 4685"/>
          <p:cNvPicPr>
            <a:picLocks noChangeAspect="0" noChangeArrowheads="1"/>
          </p:cNvPicPr>
          <p:nvPr/>
        </p:nvPicPr>
        <p:blipFill>
          <a:blip r:embed="rId503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561431" y="5168346"/>
            <a:ext cx="206247" cy="190383"/>
          </a:xfrm>
          <a:prstGeom prst="rect">
            <a:avLst/>
          </a:prstGeom>
          <a:noFill/>
          <a:extLst/>
        </p:spPr>
      </p:pic>
      <p:sp>
        <p:nvSpPr>
          <p:cNvPr id="5036" name="Freeform 5036"/>
          <p:cNvSpPr/>
          <p:nvPr/>
        </p:nvSpPr>
        <p:spPr>
          <a:xfrm rot="0" flipH="0" flipV="1">
            <a:off x="2980532" y="2082801"/>
            <a:ext cx="6682199" cy="4935299"/>
          </a:xfrm>
          <a:custGeom>
            <a:pathLst>
              <a:path w="6682199" h="4935299">
                <a:moveTo>
                  <a:pt x="0" y="4935299"/>
                </a:moveTo>
                <a:lnTo>
                  <a:pt x="6682199" y="4935299"/>
                </a:lnTo>
                <a:lnTo>
                  <a:pt x="6682199" y="0"/>
                </a:lnTo>
                <a:lnTo>
                  <a:pt x="0" y="0"/>
                </a:lnTo>
                <a:close/>
                <a:moveTo>
                  <a:pt x="-897731" y="70181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37" name="Freeform 5037"/>
          <p:cNvSpPr/>
          <p:nvPr/>
        </p:nvSpPr>
        <p:spPr>
          <a:xfrm rot="0" flipH="0" flipV="1">
            <a:off x="9825831" y="2197100"/>
            <a:ext cx="5194299" cy="6883399"/>
          </a:xfrm>
          <a:custGeom>
            <a:pathLst>
              <a:path w="5194299" h="6883399">
                <a:moveTo>
                  <a:pt x="0" y="6883399"/>
                </a:moveTo>
                <a:lnTo>
                  <a:pt x="5194299" y="6883399"/>
                </a:lnTo>
                <a:lnTo>
                  <a:pt x="5194299" y="0"/>
                </a:lnTo>
                <a:lnTo>
                  <a:pt x="0" y="0"/>
                </a:lnTo>
                <a:close/>
                <a:moveTo>
                  <a:pt x="-7628731" y="90804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038" name="Picture 5038"/>
          <p:cNvPicPr>
            <a:picLocks noChangeAspect="0" noChangeArrowheads="1"/>
          </p:cNvPicPr>
          <p:nvPr/>
        </p:nvPicPr>
        <p:blipFill>
          <a:blip r:embed="rId503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9825831" y="2197101"/>
            <a:ext cx="5194300" cy="6883400"/>
          </a:xfrm>
          <a:prstGeom prst="rect">
            <a:avLst/>
          </a:prstGeom>
          <a:noFill/>
          <a:extLst/>
        </p:spPr>
      </p:pic>
      <p:sp>
        <p:nvSpPr>
          <p:cNvPr id="5039" name="Rectangle 5039"/>
          <p:cNvSpPr/>
          <p:nvPr/>
        </p:nvSpPr>
        <p:spPr>
          <a:xfrm rot="0" flipH="0" flipV="0">
            <a:off x="3564730" y="786654"/>
            <a:ext cx="10196652" cy="939453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>
              <a:tabLst>
                <a:tab pos="4102100" algn="l"/>
              </a:tabLst>
            </a:pPr>
            <a:r>
              <a:rPr lang="en-US" sz="66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Fermionit	(ainehiukkaset)</a:t>
            </a:r>
          </a:p>
        </p:txBody>
      </p:sp>
      <p:sp>
        <p:nvSpPr>
          <p:cNvPr id="5040" name="Rectangle 5040"/>
          <p:cNvSpPr/>
          <p:nvPr/>
        </p:nvSpPr>
        <p:spPr>
          <a:xfrm rot="0" flipH="0" flipV="0">
            <a:off x="2993232" y="2104554"/>
            <a:ext cx="6419101" cy="412790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29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Muodostavat kaiken tunnetun aineen</a:t>
            </a:r>
          </a:p>
        </p:txBody>
      </p:sp>
      <p:sp>
        <p:nvSpPr>
          <p:cNvPr id="5041" name="Rectangle 5041"/>
          <p:cNvSpPr/>
          <p:nvPr/>
        </p:nvSpPr>
        <p:spPr>
          <a:xfrm rot="0" flipH="0" flipV="0">
            <a:off x="2993232" y="2980859"/>
            <a:ext cx="6648577" cy="776629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26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protoni = 2 ylös-kvarkkia + 1 alas-kvarkki </a:t>
            </a:r>
          </a:p>
          <a:p>
            <a:pPr marL="0">
              <a:lnSpc>
                <a:spcPts val="3201"/>
              </a:lnSpc>
            </a:pPr>
            <a:r>
              <a:rPr lang="en-US" sz="26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neutroni = 1 ylös-kvarkki + 2 alas-kvarkkia</a:t>
            </a:r>
          </a:p>
        </p:txBody>
      </p:sp>
      <p:sp>
        <p:nvSpPr>
          <p:cNvPr id="5042" name="Rectangle 5042"/>
          <p:cNvSpPr/>
          <p:nvPr/>
        </p:nvSpPr>
        <p:spPr>
          <a:xfrm rot="0" flipH="0" flipV="0">
            <a:off x="2993232" y="4209370"/>
            <a:ext cx="5353608" cy="412790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29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Fermioneilla spin on puoliluku </a:t>
            </a:r>
          </a:p>
        </p:txBody>
      </p:sp>
      <p:sp>
        <p:nvSpPr>
          <p:cNvPr id="5043" name="Rectangle 5043"/>
          <p:cNvSpPr/>
          <p:nvPr/>
        </p:nvSpPr>
        <p:spPr>
          <a:xfrm rot="0" flipH="0" flipV="0">
            <a:off x="2993232" y="5034952"/>
            <a:ext cx="3427399" cy="412790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29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Paulin kieltosääntö:</a:t>
            </a:r>
          </a:p>
        </p:txBody>
      </p:sp>
      <p:sp>
        <p:nvSpPr>
          <p:cNvPr id="5044" name="Rectangle 5044"/>
          <p:cNvSpPr/>
          <p:nvPr/>
        </p:nvSpPr>
        <p:spPr>
          <a:xfrm rot="0" flipH="0" flipV="0">
            <a:off x="2980532" y="5860901"/>
            <a:ext cx="6744678" cy="85740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2900" baseline="0" b="0" i="1" dirty="0" spc="0">
                <a:solidFill>
                  <a:srgbClr val="FFFFFF"/>
                </a:solidFill>
                <a:latin typeface="Century Schoolbook" pitchFamily="0" charset="1"/>
              </a:rPr>
              <a:t>Kahta täysin identtistä fermionia ei voi </a:t>
            </a:r>
          </a:p>
          <a:p>
            <a:pPr marL="0">
              <a:lnSpc>
                <a:spcPts val="3500"/>
              </a:lnSpc>
            </a:pPr>
            <a:r>
              <a:rPr lang="en-US" sz="2900" baseline="0" b="0" i="1" dirty="0" spc="0">
                <a:solidFill>
                  <a:srgbClr val="FFFFFF"/>
                </a:solidFill>
                <a:latin typeface="Century Schoolbook" pitchFamily="0" charset="1"/>
              </a:rPr>
              <a:t>laittaa samaan kvanttitilaan</a:t>
            </a:r>
          </a:p>
        </p:txBody>
      </p:sp>
      <p:sp>
        <p:nvSpPr>
          <p:cNvPr id="5045" name="Rectangle 5045"/>
          <p:cNvSpPr/>
          <p:nvPr/>
        </p:nvSpPr>
        <p:spPr>
          <a:xfrm rot="0" flipH="0" flipV="0">
            <a:off x="2980532" y="6743854"/>
            <a:ext cx="5842432" cy="21370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1500" baseline="0" b="0" i="1" dirty="0" spc="0">
                <a:solidFill>
                  <a:srgbClr val="FFFFFF"/>
                </a:solidFill>
                <a:latin typeface="Century Schoolbook" pitchFamily="0" charset="1"/>
              </a:rPr>
              <a:t>(</a:t>
            </a:r>
            <a:r>
              <a:rPr lang="en-US" sz="1500" baseline="0" b="0" i="0" dirty="0" spc="0">
                <a:solidFill>
                  <a:srgbClr val="D9D9D9"/>
                </a:solidFill>
                <a:latin typeface="Century Schoolbook" pitchFamily="0" charset="1"/>
              </a:rPr>
              <a:t>identtisten fermionien aaltofunktion on oltava antisymmetrinen </a:t>
            </a:r>
            <a:r>
              <a:rPr lang="en-US" sz="1500" baseline="0" b="0" i="1" dirty="0" spc="0">
                <a:solidFill>
                  <a:srgbClr val="FFFFFF"/>
                </a:solidFill>
                <a:latin typeface="Century Schoolbook" pitchFamily="0" charset="1"/>
              </a:rPr>
              <a:t>)</a:t>
            </a: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5046" name="Freeform 5046"/>
          <p:cNvSpPr/>
          <p:nvPr/>
        </p:nvSpPr>
        <p:spPr>
          <a:xfrm rot="0" flipH="0" flipV="1">
            <a:off x="0" y="0"/>
            <a:ext cx="17340249" cy="9753599"/>
          </a:xfrm>
          <a:custGeom>
            <a:pathLst>
              <a:path w="17340249" h="9753599">
                <a:moveTo>
                  <a:pt x="0" y="9753599"/>
                </a:moveTo>
                <a:lnTo>
                  <a:pt x="17340249" y="9753599"/>
                </a:lnTo>
                <a:lnTo>
                  <a:pt x="17340249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47" name="Freeform 5047"/>
          <p:cNvSpPr/>
          <p:nvPr/>
        </p:nvSpPr>
        <p:spPr>
          <a:xfrm rot="0" flipH="0" flipV="1">
            <a:off x="0" y="0"/>
            <a:ext cx="17340262" cy="9753599"/>
          </a:xfrm>
          <a:custGeom>
            <a:pathLst>
              <a:path w="17340262" h="9753599">
                <a:moveTo>
                  <a:pt x="0" y="9753599"/>
                </a:moveTo>
                <a:lnTo>
                  <a:pt x="17340262" y="9753599"/>
                </a:lnTo>
                <a:lnTo>
                  <a:pt x="17340262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048" name="Picture 102"/>
          <p:cNvPicPr>
            <a:picLocks noChangeAspect="0" noChangeArrowheads="1"/>
          </p:cNvPicPr>
          <p:nvPr/>
        </p:nvPicPr>
        <p:blipFill>
          <a:blip r:embed="rId504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"/>
            <a:ext cx="17340262" cy="9753600"/>
          </a:xfrm>
          <a:prstGeom prst="rect">
            <a:avLst/>
          </a:prstGeom>
          <a:noFill/>
          <a:extLst/>
        </p:spPr>
      </p:pic>
      <p:sp>
        <p:nvSpPr>
          <p:cNvPr id="5049" name="Freeform 5049"/>
          <p:cNvSpPr/>
          <p:nvPr/>
        </p:nvSpPr>
        <p:spPr>
          <a:xfrm rot="0" flipH="0" flipV="1">
            <a:off x="2751932" y="1168400"/>
            <a:ext cx="11839574" cy="1746632"/>
          </a:xfrm>
          <a:custGeom>
            <a:pathLst>
              <a:path w="11839574" h="1746632">
                <a:moveTo>
                  <a:pt x="0" y="1746632"/>
                </a:moveTo>
                <a:lnTo>
                  <a:pt x="11839574" y="1746632"/>
                </a:lnTo>
                <a:lnTo>
                  <a:pt x="11839574" y="0"/>
                </a:lnTo>
                <a:lnTo>
                  <a:pt x="0" y="0"/>
                </a:lnTo>
                <a:close/>
                <a:moveTo>
                  <a:pt x="-1583532" y="2915032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50" name="Freeform 5050"/>
          <p:cNvSpPr/>
          <p:nvPr/>
        </p:nvSpPr>
        <p:spPr>
          <a:xfrm rot="0" flipH="0" flipV="1">
            <a:off x="4123530" y="4025900"/>
            <a:ext cx="9398000" cy="3581399"/>
          </a:xfrm>
          <a:custGeom>
            <a:pathLst>
              <a:path w="9398000" h="3581399">
                <a:moveTo>
                  <a:pt x="0" y="3581399"/>
                </a:moveTo>
                <a:lnTo>
                  <a:pt x="9398000" y="3581399"/>
                </a:lnTo>
                <a:lnTo>
                  <a:pt x="9398000" y="0"/>
                </a:lnTo>
                <a:lnTo>
                  <a:pt x="0" y="0"/>
                </a:lnTo>
                <a:close/>
                <a:moveTo>
                  <a:pt x="-97630" y="76072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051" name="Picture 5051"/>
          <p:cNvPicPr>
            <a:picLocks noChangeAspect="0" noChangeArrowheads="1"/>
          </p:cNvPicPr>
          <p:nvPr/>
        </p:nvPicPr>
        <p:blipFill>
          <a:blip r:embed="rId505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23530" y="4025901"/>
            <a:ext cx="9398000" cy="3581400"/>
          </a:xfrm>
          <a:prstGeom prst="rect">
            <a:avLst/>
          </a:prstGeom>
          <a:noFill/>
          <a:extLst/>
        </p:spPr>
      </p:pic>
      <p:sp>
        <p:nvSpPr>
          <p:cNvPr id="5052" name="Rectangle 5052"/>
          <p:cNvSpPr/>
          <p:nvPr/>
        </p:nvSpPr>
        <p:spPr>
          <a:xfrm rot="0" flipH="0" flipV="0">
            <a:off x="2764632" y="1211062"/>
            <a:ext cx="11801651" cy="181819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1231900"/>
            <a:r>
              <a:rPr lang="en-US" sz="56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Hiukkaset vuorovaikuttavat </a:t>
            </a:r>
          </a:p>
          <a:p>
            <a:pPr marL="0">
              <a:lnSpc>
                <a:spcPts val="8039"/>
              </a:lnSpc>
            </a:pPr>
            <a:r>
              <a:rPr lang="en-US" sz="56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keskenään perusvuorovaikutuksilla</a:t>
            </a: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5053" name="Freeform 5053"/>
          <p:cNvSpPr/>
          <p:nvPr/>
        </p:nvSpPr>
        <p:spPr>
          <a:xfrm rot="0" flipH="0" flipV="1">
            <a:off x="0" y="0"/>
            <a:ext cx="17340249" cy="9753599"/>
          </a:xfrm>
          <a:custGeom>
            <a:pathLst>
              <a:path w="17340249" h="9753599">
                <a:moveTo>
                  <a:pt x="0" y="9753599"/>
                </a:moveTo>
                <a:lnTo>
                  <a:pt x="17340249" y="9753599"/>
                </a:lnTo>
                <a:lnTo>
                  <a:pt x="17340249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54" name="Freeform 5054"/>
          <p:cNvSpPr/>
          <p:nvPr/>
        </p:nvSpPr>
        <p:spPr>
          <a:xfrm rot="0" flipH="0" flipV="1">
            <a:off x="0" y="0"/>
            <a:ext cx="17340262" cy="9753599"/>
          </a:xfrm>
          <a:custGeom>
            <a:pathLst>
              <a:path w="17340262" h="9753599">
                <a:moveTo>
                  <a:pt x="0" y="9753599"/>
                </a:moveTo>
                <a:lnTo>
                  <a:pt x="17340262" y="9753599"/>
                </a:lnTo>
                <a:lnTo>
                  <a:pt x="17340262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055" name="Picture 102"/>
          <p:cNvPicPr>
            <a:picLocks noChangeAspect="0" noChangeArrowheads="1"/>
          </p:cNvPicPr>
          <p:nvPr/>
        </p:nvPicPr>
        <p:blipFill>
          <a:blip r:embed="rId505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"/>
            <a:ext cx="17340262" cy="9753600"/>
          </a:xfrm>
          <a:prstGeom prst="rect">
            <a:avLst/>
          </a:prstGeom>
          <a:noFill/>
          <a:extLst/>
        </p:spPr>
      </p:pic>
      <p:sp>
        <p:nvSpPr>
          <p:cNvPr id="5056" name="Freeform 5056"/>
          <p:cNvSpPr/>
          <p:nvPr/>
        </p:nvSpPr>
        <p:spPr>
          <a:xfrm rot="0" flipH="0" flipV="1">
            <a:off x="4047332" y="1663700"/>
            <a:ext cx="9244964" cy="878840"/>
          </a:xfrm>
          <a:custGeom>
            <a:pathLst>
              <a:path w="9244964" h="878840">
                <a:moveTo>
                  <a:pt x="0" y="878840"/>
                </a:moveTo>
                <a:lnTo>
                  <a:pt x="9244964" y="878840"/>
                </a:lnTo>
                <a:lnTo>
                  <a:pt x="9244964" y="0"/>
                </a:lnTo>
                <a:lnTo>
                  <a:pt x="0" y="0"/>
                </a:lnTo>
                <a:close/>
                <a:moveTo>
                  <a:pt x="-2383632" y="254254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57" name="Freeform 5057"/>
          <p:cNvSpPr/>
          <p:nvPr/>
        </p:nvSpPr>
        <p:spPr>
          <a:xfrm rot="0" flipH="0" flipV="1">
            <a:off x="2794991" y="3883354"/>
            <a:ext cx="241808" cy="223207"/>
          </a:xfrm>
          <a:custGeom>
            <a:pathLst>
              <a:path w="122838468" h="113389172">
                <a:moveTo>
                  <a:pt x="0" y="113389172"/>
                </a:moveTo>
                <a:lnTo>
                  <a:pt x="122838468" y="113389172"/>
                </a:lnTo>
                <a:lnTo>
                  <a:pt x="122838468" y="0"/>
                </a:lnTo>
                <a:lnTo>
                  <a:pt x="0" y="0"/>
                </a:lnTo>
                <a:close/>
                <a:moveTo>
                  <a:pt x="552887952" y="208613255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058" name="Picture 4685"/>
          <p:cNvPicPr>
            <a:picLocks noChangeAspect="0" noChangeArrowheads="1"/>
          </p:cNvPicPr>
          <p:nvPr/>
        </p:nvPicPr>
        <p:blipFill>
          <a:blip r:embed="rId505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794991" y="3883354"/>
            <a:ext cx="241808" cy="223207"/>
          </a:xfrm>
          <a:prstGeom prst="rect">
            <a:avLst/>
          </a:prstGeom>
          <a:noFill/>
          <a:extLst/>
        </p:spPr>
      </p:pic>
      <p:sp>
        <p:nvSpPr>
          <p:cNvPr id="5059" name="Freeform 5059"/>
          <p:cNvSpPr/>
          <p:nvPr/>
        </p:nvSpPr>
        <p:spPr>
          <a:xfrm rot="0" flipH="0" flipV="1">
            <a:off x="2794991" y="4785054"/>
            <a:ext cx="241808" cy="223207"/>
          </a:xfrm>
          <a:custGeom>
            <a:pathLst>
              <a:path w="122838468" h="113389172">
                <a:moveTo>
                  <a:pt x="0" y="113389172"/>
                </a:moveTo>
                <a:lnTo>
                  <a:pt x="122838468" y="113389172"/>
                </a:lnTo>
                <a:lnTo>
                  <a:pt x="122838468" y="0"/>
                </a:lnTo>
                <a:lnTo>
                  <a:pt x="0" y="0"/>
                </a:lnTo>
                <a:close/>
                <a:moveTo>
                  <a:pt x="1010951552" y="254419615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060" name="Picture 4685"/>
          <p:cNvPicPr>
            <a:picLocks noChangeAspect="0" noChangeArrowheads="1"/>
          </p:cNvPicPr>
          <p:nvPr/>
        </p:nvPicPr>
        <p:blipFill>
          <a:blip r:embed="rId506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794991" y="4785054"/>
            <a:ext cx="241808" cy="223207"/>
          </a:xfrm>
          <a:prstGeom prst="rect">
            <a:avLst/>
          </a:prstGeom>
          <a:noFill/>
          <a:extLst/>
        </p:spPr>
      </p:pic>
      <p:sp>
        <p:nvSpPr>
          <p:cNvPr id="5061" name="Freeform 5061"/>
          <p:cNvSpPr/>
          <p:nvPr/>
        </p:nvSpPr>
        <p:spPr>
          <a:xfrm rot="0" flipH="0" flipV="1">
            <a:off x="2794991" y="5686754"/>
            <a:ext cx="241808" cy="223207"/>
          </a:xfrm>
          <a:custGeom>
            <a:pathLst>
              <a:path w="122838468" h="113389172">
                <a:moveTo>
                  <a:pt x="0" y="113389172"/>
                </a:moveTo>
                <a:lnTo>
                  <a:pt x="122838468" y="113389172"/>
                </a:lnTo>
                <a:lnTo>
                  <a:pt x="122838468" y="0"/>
                </a:lnTo>
                <a:lnTo>
                  <a:pt x="0" y="0"/>
                </a:lnTo>
                <a:close/>
                <a:moveTo>
                  <a:pt x="1469015152" y="300225975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062" name="Picture 4685"/>
          <p:cNvPicPr>
            <a:picLocks noChangeAspect="0" noChangeArrowheads="1"/>
          </p:cNvPicPr>
          <p:nvPr/>
        </p:nvPicPr>
        <p:blipFill>
          <a:blip r:embed="rId506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794991" y="5686754"/>
            <a:ext cx="241808" cy="223207"/>
          </a:xfrm>
          <a:prstGeom prst="rect">
            <a:avLst/>
          </a:prstGeom>
          <a:noFill/>
          <a:extLst/>
        </p:spPr>
      </p:pic>
      <p:sp>
        <p:nvSpPr>
          <p:cNvPr id="5063" name="Freeform 5063"/>
          <p:cNvSpPr/>
          <p:nvPr/>
        </p:nvSpPr>
        <p:spPr>
          <a:xfrm rot="0" flipH="0" flipV="1">
            <a:off x="2794991" y="6588454"/>
            <a:ext cx="241808" cy="223207"/>
          </a:xfrm>
          <a:custGeom>
            <a:pathLst>
              <a:path w="122838468" h="113389172">
                <a:moveTo>
                  <a:pt x="0" y="113389172"/>
                </a:moveTo>
                <a:lnTo>
                  <a:pt x="122838468" y="113389172"/>
                </a:lnTo>
                <a:lnTo>
                  <a:pt x="122838468" y="0"/>
                </a:lnTo>
                <a:lnTo>
                  <a:pt x="0" y="0"/>
                </a:lnTo>
                <a:close/>
                <a:moveTo>
                  <a:pt x="1927078752" y="346032335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064" name="Picture 4685"/>
          <p:cNvPicPr>
            <a:picLocks noChangeAspect="0" noChangeArrowheads="1"/>
          </p:cNvPicPr>
          <p:nvPr/>
        </p:nvPicPr>
        <p:blipFill>
          <a:blip r:embed="rId506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794991" y="6588454"/>
            <a:ext cx="241808" cy="223207"/>
          </a:xfrm>
          <a:prstGeom prst="rect">
            <a:avLst/>
          </a:prstGeom>
          <a:noFill/>
          <a:extLst/>
        </p:spPr>
      </p:pic>
      <p:sp>
        <p:nvSpPr>
          <p:cNvPr id="5065" name="Freeform 5065"/>
          <p:cNvSpPr/>
          <p:nvPr/>
        </p:nvSpPr>
        <p:spPr>
          <a:xfrm rot="0" flipH="0" flipV="1">
            <a:off x="3221823" y="3683000"/>
            <a:ext cx="13586999" cy="3275999"/>
          </a:xfrm>
          <a:custGeom>
            <a:pathLst>
              <a:path w="13586999" h="3275999">
                <a:moveTo>
                  <a:pt x="0" y="3275999"/>
                </a:moveTo>
                <a:lnTo>
                  <a:pt x="13586999" y="3275999"/>
                </a:lnTo>
                <a:lnTo>
                  <a:pt x="13586999" y="0"/>
                </a:lnTo>
                <a:lnTo>
                  <a:pt x="0" y="0"/>
                </a:lnTo>
                <a:close/>
                <a:moveTo>
                  <a:pt x="461176" y="69589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66" name="Rectangle 5066"/>
          <p:cNvSpPr/>
          <p:nvPr/>
        </p:nvSpPr>
        <p:spPr>
          <a:xfrm rot="0" flipH="0" flipV="0">
            <a:off x="4060032" y="1696837"/>
            <a:ext cx="9066072" cy="79711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>
              <a:tabLst>
                <a:tab pos="1816100" algn="l"/>
              </a:tabLst>
            </a:pPr>
            <a:r>
              <a:rPr lang="en-US" sz="56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Neljä	perusvuorovaikutusta</a:t>
            </a:r>
          </a:p>
        </p:txBody>
      </p:sp>
      <p:sp>
        <p:nvSpPr>
          <p:cNvPr id="5067" name="Rectangle 5067"/>
          <p:cNvSpPr/>
          <p:nvPr/>
        </p:nvSpPr>
        <p:spPr>
          <a:xfrm rot="0" flipH="0" flipV="0">
            <a:off x="3234523" y="3706018"/>
            <a:ext cx="8566505" cy="45549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2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Sähkömagnetismi: sähkö- ja magneettikentät</a:t>
            </a:r>
          </a:p>
        </p:txBody>
      </p:sp>
      <p:sp>
        <p:nvSpPr>
          <p:cNvPr id="5068" name="Rectangle 5068"/>
          <p:cNvSpPr/>
          <p:nvPr/>
        </p:nvSpPr>
        <p:spPr>
          <a:xfrm rot="0" flipH="0" flipV="0">
            <a:off x="3234523" y="4650898"/>
            <a:ext cx="8568538" cy="45549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200" baseline="0" b="0" i="0" dirty="0" spc="-292">
                <a:solidFill>
                  <a:srgbClr val="FFFFFF"/>
                </a:solidFill>
                <a:latin typeface="Century Schoolbook" pitchFamily="0" charset="1"/>
              </a:rPr>
              <a:t>V</a:t>
            </a:r>
            <a:r>
              <a:rPr lang="en-US" sz="32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ahva ydinvoima: pitää atomiytimet kasassa </a:t>
            </a:r>
          </a:p>
        </p:txBody>
      </p:sp>
      <p:sp>
        <p:nvSpPr>
          <p:cNvPr id="5069" name="Rectangle 5069"/>
          <p:cNvSpPr/>
          <p:nvPr/>
        </p:nvSpPr>
        <p:spPr>
          <a:xfrm rot="0" flipH="0" flipV="0">
            <a:off x="3234523" y="5565298"/>
            <a:ext cx="8438083" cy="45549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2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Heikko ydinvoima: saa auringon paistamaan</a:t>
            </a:r>
          </a:p>
        </p:txBody>
      </p:sp>
      <p:sp>
        <p:nvSpPr>
          <p:cNvPr id="5070" name="Rectangle 5070"/>
          <p:cNvSpPr/>
          <p:nvPr/>
        </p:nvSpPr>
        <p:spPr>
          <a:xfrm rot="0" flipH="0" flipV="0">
            <a:off x="3234523" y="6449218"/>
            <a:ext cx="10890708" cy="45549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2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Painovoima: estää australialaisia putoamasta avaruuteen</a:t>
            </a: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123" name="Freeform 123"/>
          <p:cNvSpPr/>
          <p:nvPr/>
        </p:nvSpPr>
        <p:spPr>
          <a:xfrm rot="0" flipH="0" flipV="1">
            <a:off x="0" y="0"/>
            <a:ext cx="17340249" cy="9753599"/>
          </a:xfrm>
          <a:custGeom>
            <a:pathLst>
              <a:path w="17340249" h="9753599">
                <a:moveTo>
                  <a:pt x="0" y="9753599"/>
                </a:moveTo>
                <a:lnTo>
                  <a:pt x="17340249" y="9753599"/>
                </a:lnTo>
                <a:lnTo>
                  <a:pt x="17340249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" name="Freeform 124"/>
          <p:cNvSpPr/>
          <p:nvPr/>
        </p:nvSpPr>
        <p:spPr>
          <a:xfrm rot="0" flipH="0" flipV="1">
            <a:off x="0" y="0"/>
            <a:ext cx="17340262" cy="9753599"/>
          </a:xfrm>
          <a:custGeom>
            <a:pathLst>
              <a:path w="17340262" h="9753599">
                <a:moveTo>
                  <a:pt x="0" y="9753599"/>
                </a:moveTo>
                <a:lnTo>
                  <a:pt x="17340262" y="9753599"/>
                </a:lnTo>
                <a:lnTo>
                  <a:pt x="17340262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25" name="Picture 102"/>
          <p:cNvPicPr>
            <a:picLocks noChangeAspect="0" noChangeArrowheads="1"/>
          </p:cNvPicPr>
          <p:nvPr/>
        </p:nvPicPr>
        <p:blipFill>
          <a:blip r:embed="rId1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"/>
            <a:ext cx="17340262" cy="9753600"/>
          </a:xfrm>
          <a:prstGeom prst="rect">
            <a:avLst/>
          </a:prstGeom>
          <a:noFill/>
          <a:extLst/>
        </p:spPr>
      </p:pic>
      <p:sp>
        <p:nvSpPr>
          <p:cNvPr id="126" name="Freeform 126"/>
          <p:cNvSpPr/>
          <p:nvPr/>
        </p:nvSpPr>
        <p:spPr>
          <a:xfrm rot="0" flipH="0" flipV="1">
            <a:off x="813914" y="2418873"/>
            <a:ext cx="1164599" cy="0"/>
          </a:xfrm>
          <a:custGeom>
            <a:pathLst>
              <a:path w="591616775" h="0">
                <a:moveTo>
                  <a:pt x="0" y="0"/>
                </a:moveTo>
                <a:lnTo>
                  <a:pt x="591616775" y="0"/>
                </a:lnTo>
              </a:path>
            </a:pathLst>
          </a:custGeom>
          <a:noFill/>
          <a:ln w="19049" cap="flat" cmpd="sng">
            <a:solidFill>
              <a:srgbClr val="1F497D">
                <a:alpha val="100000"/>
              </a:srgbClr>
            </a:solidFill>
            <a:custDash>
              <a:ds d="800000" sp="300000"/>
            </a:custDash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" name="Freeform 127"/>
          <p:cNvSpPr/>
          <p:nvPr/>
        </p:nvSpPr>
        <p:spPr>
          <a:xfrm rot="0" flipH="0" flipV="1">
            <a:off x="419662" y="2007799"/>
            <a:ext cx="2133899" cy="674099"/>
          </a:xfrm>
          <a:custGeom>
            <a:pathLst>
              <a:path w="1084021200" h="342442800">
                <a:moveTo>
                  <a:pt x="0" y="342442800"/>
                </a:moveTo>
                <a:lnTo>
                  <a:pt x="1084021200" y="342442800"/>
                </a:lnTo>
                <a:lnTo>
                  <a:pt x="1084021200" y="0"/>
                </a:lnTo>
                <a:lnTo>
                  <a:pt x="0" y="0"/>
                </a:lnTo>
                <a:close/>
                <a:moveTo>
                  <a:pt x="806772858" y="1362404406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" name="Freeform 128"/>
          <p:cNvSpPr/>
          <p:nvPr/>
        </p:nvSpPr>
        <p:spPr>
          <a:xfrm rot="0" flipH="0" flipV="1">
            <a:off x="419662" y="2007799"/>
            <a:ext cx="2133899" cy="674099"/>
          </a:xfrm>
          <a:custGeom>
            <a:pathLst>
              <a:path w="1084021200" h="342442800">
                <a:moveTo>
                  <a:pt x="0" y="342442800"/>
                </a:moveTo>
                <a:lnTo>
                  <a:pt x="1084021200" y="342442800"/>
                </a:lnTo>
                <a:lnTo>
                  <a:pt x="1084021200" y="0"/>
                </a:lnTo>
                <a:lnTo>
                  <a:pt x="0" y="0"/>
                </a:lnTo>
                <a:close/>
                <a:moveTo>
                  <a:pt x="806772858" y="1362404406"/>
                </a:moveTo>
              </a:path>
            </a:pathLst>
          </a:custGeom>
          <a:noFill/>
          <a:ln w="9524" cap="flat" cmpd="sng">
            <a:solidFill>
              <a:srgbClr val="FFFFF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" name="Freeform 129"/>
          <p:cNvSpPr/>
          <p:nvPr/>
        </p:nvSpPr>
        <p:spPr>
          <a:xfrm rot="0" flipH="0" flipV="1">
            <a:off x="54425" y="135823"/>
            <a:ext cx="5611685" cy="9388505"/>
          </a:xfrm>
          <a:custGeom>
            <a:pathLst>
              <a:path w="5611685" h="9388505">
                <a:moveTo>
                  <a:pt x="0" y="9388505"/>
                </a:moveTo>
                <a:lnTo>
                  <a:pt x="5611685" y="9388505"/>
                </a:lnTo>
                <a:lnTo>
                  <a:pt x="5611685" y="0"/>
                </a:lnTo>
                <a:lnTo>
                  <a:pt x="0" y="0"/>
                </a:lnTo>
                <a:close/>
                <a:moveTo>
                  <a:pt x="81396" y="9524328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30" name="Picture 130"/>
          <p:cNvPicPr>
            <a:picLocks noChangeAspect="0" noChangeArrowheads="1"/>
          </p:cNvPicPr>
          <p:nvPr/>
        </p:nvPicPr>
        <p:blipFill>
          <a:blip r:embed="rId1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725" y="123122"/>
            <a:ext cx="5637085" cy="9413906"/>
          </a:xfrm>
          <a:prstGeom prst="rect">
            <a:avLst/>
          </a:prstGeom>
          <a:noFill/>
          <a:extLst/>
        </p:spPr>
      </p:pic>
      <p:sp>
        <p:nvSpPr>
          <p:cNvPr id="131" name="Freeform 131"/>
          <p:cNvSpPr/>
          <p:nvPr/>
        </p:nvSpPr>
        <p:spPr>
          <a:xfrm rot="0" flipH="0" flipV="1">
            <a:off x="16211271" y="8987339"/>
            <a:ext cx="1040399" cy="277199"/>
          </a:xfrm>
          <a:custGeom>
            <a:pathLst>
              <a:path w="528523200" h="140817600">
                <a:moveTo>
                  <a:pt x="0" y="140817600"/>
                </a:moveTo>
                <a:lnTo>
                  <a:pt x="528523200" y="140817600"/>
                </a:lnTo>
                <a:lnTo>
                  <a:pt x="528523200" y="0"/>
                </a:lnTo>
                <a:lnTo>
                  <a:pt x="0" y="0"/>
                </a:lnTo>
                <a:close/>
                <a:moveTo>
                  <a:pt x="-3669758266" y="4706385446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" name="Freeform 132"/>
          <p:cNvSpPr/>
          <p:nvPr/>
        </p:nvSpPr>
        <p:spPr>
          <a:xfrm rot="0" flipH="0" flipV="1">
            <a:off x="4310779" y="2403453"/>
            <a:ext cx="550799" cy="465899"/>
          </a:xfrm>
          <a:custGeom>
            <a:pathLst>
              <a:path w="279806400" h="236677200">
                <a:moveTo>
                  <a:pt x="0" y="118338600"/>
                </a:moveTo>
                <a:lnTo>
                  <a:pt x="0" y="118338600"/>
                </a:lnTo>
                <a:cubicBezTo>
                  <a:pt x="0" y="183695182"/>
                  <a:pt x="62636797" y="236677200"/>
                  <a:pt x="139903200" y="236677200"/>
                </a:cubicBezTo>
                <a:lnTo>
                  <a:pt x="139903200" y="236677200"/>
                </a:lnTo>
                <a:cubicBezTo>
                  <a:pt x="217169603" y="236677200"/>
                  <a:pt x="279806400" y="183695182"/>
                  <a:pt x="279806400" y="118338600"/>
                </a:cubicBezTo>
                <a:lnTo>
                  <a:pt x="279806400" y="118338600"/>
                </a:lnTo>
                <a:cubicBezTo>
                  <a:pt x="279806400" y="52981920"/>
                  <a:pt x="217169603" y="0"/>
                  <a:pt x="139903200" y="0"/>
                </a:cubicBezTo>
                <a:lnTo>
                  <a:pt x="139903200" y="0"/>
                </a:lnTo>
                <a:cubicBezTo>
                  <a:pt x="62636797" y="0"/>
                  <a:pt x="0" y="52981920"/>
                  <a:pt x="0" y="118338600"/>
                </a:cubicBezTo>
                <a:close/>
                <a:moveTo>
                  <a:pt x="-850583492" y="145763118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" name="Freeform 133"/>
          <p:cNvSpPr/>
          <p:nvPr/>
        </p:nvSpPr>
        <p:spPr>
          <a:xfrm rot="0" flipH="0" flipV="1">
            <a:off x="4310779" y="2403453"/>
            <a:ext cx="550799" cy="465899"/>
          </a:xfrm>
          <a:custGeom>
            <a:pathLst>
              <a:path w="279806400" h="236677200">
                <a:moveTo>
                  <a:pt x="0" y="118338600"/>
                </a:moveTo>
                <a:lnTo>
                  <a:pt x="0" y="118338600"/>
                </a:lnTo>
                <a:cubicBezTo>
                  <a:pt x="0" y="183695182"/>
                  <a:pt x="62636797" y="236677200"/>
                  <a:pt x="139903200" y="236677200"/>
                </a:cubicBezTo>
                <a:lnTo>
                  <a:pt x="139903200" y="236677200"/>
                </a:lnTo>
                <a:cubicBezTo>
                  <a:pt x="217169603" y="236677200"/>
                  <a:pt x="279806400" y="183695182"/>
                  <a:pt x="279806400" y="118338600"/>
                </a:cubicBezTo>
                <a:lnTo>
                  <a:pt x="279806400" y="118338600"/>
                </a:lnTo>
                <a:cubicBezTo>
                  <a:pt x="279806400" y="52981920"/>
                  <a:pt x="217169603" y="0"/>
                  <a:pt x="139903200" y="0"/>
                </a:cubicBezTo>
                <a:lnTo>
                  <a:pt x="139903200" y="0"/>
                </a:lnTo>
                <a:cubicBezTo>
                  <a:pt x="62636797" y="0"/>
                  <a:pt x="0" y="52981920"/>
                  <a:pt x="0" y="118338600"/>
                </a:cubicBezTo>
                <a:close/>
                <a:moveTo>
                  <a:pt x="-850583492" y="1457631189"/>
                </a:moveTo>
              </a:path>
            </a:pathLst>
          </a:custGeom>
          <a:noFill/>
          <a:ln w="28574" cap="flat" cmpd="sng">
            <a:solidFill>
              <a:srgbClr val="134F5C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" name="Freeform 134"/>
          <p:cNvSpPr/>
          <p:nvPr/>
        </p:nvSpPr>
        <p:spPr>
          <a:xfrm rot="0" flipH="0" flipV="1">
            <a:off x="6756752" y="666122"/>
            <a:ext cx="272999" cy="272999"/>
          </a:xfrm>
          <a:custGeom>
            <a:pathLst>
              <a:path w="138684000" h="138684000">
                <a:moveTo>
                  <a:pt x="0" y="69342000"/>
                </a:moveTo>
                <a:lnTo>
                  <a:pt x="0" y="69342000"/>
                </a:lnTo>
                <a:cubicBezTo>
                  <a:pt x="0" y="107638528"/>
                  <a:pt x="31045547" y="138684000"/>
                  <a:pt x="69342000" y="138684000"/>
                </a:cubicBezTo>
                <a:lnTo>
                  <a:pt x="69342000" y="138684000"/>
                </a:lnTo>
                <a:cubicBezTo>
                  <a:pt x="87732791" y="138684000"/>
                  <a:pt x="105369916" y="131378350"/>
                  <a:pt x="118374319" y="118374195"/>
                </a:cubicBezTo>
                <a:cubicBezTo>
                  <a:pt x="131378325" y="105370040"/>
                  <a:pt x="138684000" y="87732642"/>
                  <a:pt x="138684000" y="69342000"/>
                </a:cubicBezTo>
                <a:lnTo>
                  <a:pt x="138684000" y="69342000"/>
                </a:lnTo>
                <a:cubicBezTo>
                  <a:pt x="138684000" y="31045448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547" y="0"/>
                  <a:pt x="0" y="31045448"/>
                  <a:pt x="0" y="69342000"/>
                </a:cubicBezTo>
                <a:close/>
                <a:moveTo>
                  <a:pt x="-3024698476" y="477073714"/>
                </a:moveTo>
              </a:path>
            </a:pathLst>
          </a:custGeom>
          <a:solidFill>
            <a:srgbClr val="EEECE1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" name="Freeform 135"/>
          <p:cNvSpPr/>
          <p:nvPr/>
        </p:nvSpPr>
        <p:spPr>
          <a:xfrm rot="0" flipH="0" flipV="1">
            <a:off x="6756752" y="666122"/>
            <a:ext cx="272999" cy="272999"/>
          </a:xfrm>
          <a:custGeom>
            <a:pathLst>
              <a:path w="138684000" h="138684000">
                <a:moveTo>
                  <a:pt x="0" y="69342000"/>
                </a:moveTo>
                <a:lnTo>
                  <a:pt x="0" y="69342000"/>
                </a:lnTo>
                <a:cubicBezTo>
                  <a:pt x="0" y="107638528"/>
                  <a:pt x="31045547" y="138684000"/>
                  <a:pt x="69342000" y="138684000"/>
                </a:cubicBezTo>
                <a:lnTo>
                  <a:pt x="69342000" y="138684000"/>
                </a:lnTo>
                <a:cubicBezTo>
                  <a:pt x="87732791" y="138684000"/>
                  <a:pt x="105369916" y="131378350"/>
                  <a:pt x="118374319" y="118374195"/>
                </a:cubicBezTo>
                <a:cubicBezTo>
                  <a:pt x="131378325" y="105370040"/>
                  <a:pt x="138684000" y="87732642"/>
                  <a:pt x="138684000" y="69342000"/>
                </a:cubicBezTo>
                <a:lnTo>
                  <a:pt x="138684000" y="69342000"/>
                </a:lnTo>
                <a:cubicBezTo>
                  <a:pt x="138684000" y="31045448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547" y="0"/>
                  <a:pt x="0" y="31045448"/>
                  <a:pt x="0" y="69342000"/>
                </a:cubicBezTo>
                <a:close/>
                <a:moveTo>
                  <a:pt x="-3024698476" y="477073714"/>
                </a:moveTo>
              </a:path>
            </a:pathLst>
          </a:custGeom>
          <a:noFill/>
          <a:ln w="9524" cap="flat" cmpd="sng">
            <a:solidFill>
              <a:srgbClr val="D9D9D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" name="Freeform 136"/>
          <p:cNvSpPr/>
          <p:nvPr/>
        </p:nvSpPr>
        <p:spPr>
          <a:xfrm rot="0" flipH="0" flipV="1">
            <a:off x="4861480" y="759013"/>
            <a:ext cx="1917899" cy="1877400"/>
          </a:xfrm>
          <a:custGeom>
            <a:pathLst>
              <a:path w="974293200" h="953719250">
                <a:moveTo>
                  <a:pt x="0" y="0"/>
                </a:moveTo>
                <a:cubicBezTo>
                  <a:pt x="243573300" y="0"/>
                  <a:pt x="365359950" y="238429800"/>
                  <a:pt x="487146600" y="476859600"/>
                </a:cubicBezTo>
                <a:cubicBezTo>
                  <a:pt x="608933250" y="715289450"/>
                  <a:pt x="730719900" y="953719250"/>
                  <a:pt x="974293200" y="953719250"/>
                </a:cubicBez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" name="Freeform 137"/>
          <p:cNvSpPr/>
          <p:nvPr/>
        </p:nvSpPr>
        <p:spPr>
          <a:xfrm rot="0" flipH="0" flipV="1">
            <a:off x="4861480" y="759013"/>
            <a:ext cx="1917899" cy="1877400"/>
          </a:xfrm>
          <a:custGeom>
            <a:pathLst>
              <a:path w="974293200" h="953719250">
                <a:moveTo>
                  <a:pt x="0" y="0"/>
                </a:moveTo>
                <a:cubicBezTo>
                  <a:pt x="243573300" y="0"/>
                  <a:pt x="365359950" y="238429800"/>
                  <a:pt x="487146600" y="476859600"/>
                </a:cubicBezTo>
                <a:cubicBezTo>
                  <a:pt x="608933250" y="715289450"/>
                  <a:pt x="730719900" y="953719250"/>
                  <a:pt x="974293200" y="953719250"/>
                </a:cubicBezTo>
              </a:path>
            </a:pathLst>
          </a:custGeom>
          <a:noFill/>
          <a:ln w="28574" cap="flat" cmpd="sng">
            <a:solidFill>
              <a:srgbClr val="EFEFE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" name="Freeform 138"/>
          <p:cNvSpPr/>
          <p:nvPr/>
        </p:nvSpPr>
        <p:spPr>
          <a:xfrm rot="0" flipH="0" flipV="1">
            <a:off x="202801" y="939130"/>
            <a:ext cx="3905699" cy="2835599"/>
          </a:xfrm>
          <a:custGeom>
            <a:pathLst>
              <a:path w="1984095507" h="1440484800">
                <a:moveTo>
                  <a:pt x="0" y="804214800"/>
                </a:moveTo>
                <a:lnTo>
                  <a:pt x="1678990707" y="1440484800"/>
                </a:lnTo>
                <a:lnTo>
                  <a:pt x="1984095507" y="636270000"/>
                </a:lnTo>
                <a:lnTo>
                  <a:pt x="305104806" y="0"/>
                </a:lnTo>
                <a:close/>
                <a:moveTo>
                  <a:pt x="1010324396" y="1917562482"/>
                </a:moveTo>
              </a:path>
            </a:pathLst>
          </a:custGeom>
          <a:solidFill>
            <a:srgbClr val="D9D9D9">
              <a:alpha val="72689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" name="Freeform 139"/>
          <p:cNvSpPr/>
          <p:nvPr/>
        </p:nvSpPr>
        <p:spPr>
          <a:xfrm rot="0" flipH="0" flipV="1">
            <a:off x="7532343" y="795704"/>
            <a:ext cx="7960199" cy="4846499"/>
          </a:xfrm>
          <a:custGeom>
            <a:pathLst>
              <a:path w="7960199" h="4846499">
                <a:moveTo>
                  <a:pt x="0" y="4038733"/>
                </a:moveTo>
                <a:lnTo>
                  <a:pt x="0" y="4038733"/>
                </a:lnTo>
                <a:cubicBezTo>
                  <a:pt x="0" y="4484850"/>
                  <a:pt x="361649" y="4846499"/>
                  <a:pt x="807766" y="4846499"/>
                </a:cubicBezTo>
                <a:lnTo>
                  <a:pt x="7152434" y="4846499"/>
                </a:lnTo>
                <a:cubicBezTo>
                  <a:pt x="7366667" y="4846499"/>
                  <a:pt x="7572124" y="4761396"/>
                  <a:pt x="7723610" y="4609910"/>
                </a:cubicBezTo>
                <a:cubicBezTo>
                  <a:pt x="7875096" y="4458424"/>
                  <a:pt x="7960199" y="4252966"/>
                  <a:pt x="7960199" y="4038733"/>
                </a:cubicBezTo>
                <a:lnTo>
                  <a:pt x="7960199" y="807766"/>
                </a:lnTo>
                <a:cubicBezTo>
                  <a:pt x="7960199" y="361649"/>
                  <a:pt x="7598551" y="0"/>
                  <a:pt x="7152434" y="0"/>
                </a:cubicBezTo>
                <a:lnTo>
                  <a:pt x="807766" y="0"/>
                </a:lnTo>
                <a:cubicBezTo>
                  <a:pt x="361649" y="0"/>
                  <a:pt x="0" y="361649"/>
                  <a:pt x="0" y="807766"/>
                </a:cubicBezTo>
                <a:close/>
                <a:moveTo>
                  <a:pt x="-5928873" y="5642203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40" name="Picture 140"/>
          <p:cNvPicPr>
            <a:picLocks noChangeAspect="0" noChangeArrowheads="1"/>
          </p:cNvPicPr>
          <p:nvPr/>
        </p:nvPicPr>
        <p:blipFill>
          <a:blip r:embed="rId14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7519643" y="783004"/>
            <a:ext cx="7985600" cy="4871900"/>
          </a:xfrm>
          <a:prstGeom prst="rect">
            <a:avLst/>
          </a:prstGeom>
          <a:noFill/>
          <a:extLst/>
        </p:spPr>
      </p:pic>
      <p:sp>
        <p:nvSpPr>
          <p:cNvPr id="141" name="Freeform 141"/>
          <p:cNvSpPr/>
          <p:nvPr/>
        </p:nvSpPr>
        <p:spPr>
          <a:xfrm rot="0" flipH="0" flipV="1">
            <a:off x="5848412" y="201043"/>
            <a:ext cx="4310700" cy="353999"/>
          </a:xfrm>
          <a:custGeom>
            <a:pathLst>
              <a:path w="4310700" h="353999">
                <a:moveTo>
                  <a:pt x="0" y="353999"/>
                </a:moveTo>
                <a:lnTo>
                  <a:pt x="4310700" y="353999"/>
                </a:lnTo>
                <a:lnTo>
                  <a:pt x="4310700" y="0"/>
                </a:lnTo>
                <a:lnTo>
                  <a:pt x="0" y="0"/>
                </a:lnTo>
                <a:close/>
                <a:moveTo>
                  <a:pt x="-5647370" y="555042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" name="Rectangle 142"/>
          <p:cNvSpPr/>
          <p:nvPr/>
        </p:nvSpPr>
        <p:spPr>
          <a:xfrm rot="0" flipH="0" flipV="0">
            <a:off x="17124534" y="8997489"/>
            <a:ext cx="127101" cy="25731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1800" baseline="0" b="0" i="0" dirty="0" spc="0">
                <a:solidFill>
                  <a:srgbClr val="1F497D"/>
                </a:solidFill>
                <a:latin typeface="Arial" pitchFamily="0" charset="1"/>
              </a:rPr>
              <a:t>3</a:t>
            </a:r>
          </a:p>
        </p:txBody>
      </p:sp>
      <p:sp>
        <p:nvSpPr>
          <p:cNvPr id="143" name="Rectangle 143"/>
          <p:cNvSpPr/>
          <p:nvPr/>
        </p:nvSpPr>
        <p:spPr>
          <a:xfrm rot="-1245281" flipH="0" flipV="0">
            <a:off x="394154" y="1590241"/>
            <a:ext cx="3218298" cy="1621915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5500" baseline="0" b="0" i="0" dirty="0" spc="0">
                <a:latin typeface="Century Schoolbook" pitchFamily="0" charset="1"/>
              </a:rPr>
              <a:t>Matka </a:t>
            </a:r>
          </a:p>
          <a:p>
            <a:pPr marL="309">
              <a:lnSpc>
                <a:spcPts val="6600"/>
              </a:lnSpc>
            </a:pPr>
            <a:r>
              <a:rPr lang="en-US" sz="5500" baseline="0" b="0" i="0" dirty="0" spc="0">
                <a:latin typeface="Century Schoolbook" pitchFamily="0" charset="1"/>
              </a:rPr>
              <a:t>CERNiin</a:t>
            </a:r>
          </a:p>
        </p:txBody>
      </p:sp>
      <p:sp>
        <p:nvSpPr>
          <p:cNvPr id="144" name="Rectangle 144"/>
          <p:cNvSpPr/>
          <p:nvPr/>
        </p:nvSpPr>
        <p:spPr>
          <a:xfrm rot="0" flipH="0" flipV="0">
            <a:off x="5848413" y="214830"/>
            <a:ext cx="3346881" cy="350168"/>
          </a:xfrm>
          <a:prstGeom prst="rect">
            <a:avLst/>
          </a:prstGeom>
        </p:spPr>
      </p:sp>
      <p:sp>
        <p:nvSpPr>
          <p:cNvPr id="145" name="Freeform 145"/>
          <p:cNvSpPr/>
          <p:nvPr/>
        </p:nvSpPr>
        <p:spPr>
          <a:xfrm rot="0" flipH="0" flipV="0">
            <a:off x="5870092" y="276929"/>
            <a:ext cx="92851" cy="204529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" name="Freeform 146"/>
          <p:cNvSpPr/>
          <p:nvPr/>
        </p:nvSpPr>
        <p:spPr>
          <a:xfrm rot="0" flipH="0" flipV="0">
            <a:off x="6016954" y="272936"/>
            <a:ext cx="150185" cy="212657"/>
          </a:xfrm>
          <a:custGeom>
            <a:pathLst>
              <a:path w="6529784" h="9245996">
                <a:moveTo>
                  <a:pt x="3119239" y="0"/>
                </a:moveTo>
                <a:cubicBezTo>
                  <a:pt x="4235383" y="0"/>
                  <a:pt x="5082844" y="399984"/>
                  <a:pt x="5661620" y="1199952"/>
                </a:cubicBezTo>
                <a:cubicBezTo>
                  <a:pt x="6240396" y="1999919"/>
                  <a:pt x="6529784" y="3129558"/>
                  <a:pt x="6529784" y="4588867"/>
                </a:cubicBezTo>
                <a:cubicBezTo>
                  <a:pt x="6529784" y="5928320"/>
                  <a:pt x="6219692" y="7039372"/>
                  <a:pt x="5599509" y="7922022"/>
                </a:cubicBezTo>
                <a:cubicBezTo>
                  <a:pt x="4979458" y="8804672"/>
                  <a:pt x="4123729" y="9245996"/>
                  <a:pt x="3032323" y="9245996"/>
                </a:cubicBezTo>
                <a:cubicBezTo>
                  <a:pt x="2259210" y="9245996"/>
                  <a:pt x="1612172" y="9028972"/>
                  <a:pt x="1091207" y="8594923"/>
                </a:cubicBezTo>
                <a:cubicBezTo>
                  <a:pt x="570375" y="8160875"/>
                  <a:pt x="258299" y="7555243"/>
                  <a:pt x="154979" y="6778030"/>
                </a:cubicBezTo>
                <a:lnTo>
                  <a:pt x="1866503" y="6778030"/>
                </a:lnTo>
                <a:cubicBezTo>
                  <a:pt x="1936750" y="7112860"/>
                  <a:pt x="2081410" y="7381544"/>
                  <a:pt x="2300485" y="7584083"/>
                </a:cubicBezTo>
                <a:cubicBezTo>
                  <a:pt x="2519693" y="7786621"/>
                  <a:pt x="2773957" y="7887891"/>
                  <a:pt x="3063279" y="7887891"/>
                </a:cubicBezTo>
                <a:cubicBezTo>
                  <a:pt x="3542836" y="7887891"/>
                  <a:pt x="3929393" y="7659489"/>
                  <a:pt x="4222948" y="7202686"/>
                </a:cubicBezTo>
                <a:cubicBezTo>
                  <a:pt x="4516503" y="6745883"/>
                  <a:pt x="4696354" y="6070997"/>
                  <a:pt x="4762500" y="5178028"/>
                </a:cubicBezTo>
                <a:lnTo>
                  <a:pt x="4737695" y="5153223"/>
                </a:lnTo>
                <a:cubicBezTo>
                  <a:pt x="4497850" y="5492287"/>
                  <a:pt x="4215672" y="5742451"/>
                  <a:pt x="3891160" y="5903714"/>
                </a:cubicBezTo>
                <a:cubicBezTo>
                  <a:pt x="3566649" y="6064845"/>
                  <a:pt x="3181151" y="6145411"/>
                  <a:pt x="2734667" y="6145411"/>
                </a:cubicBezTo>
                <a:cubicBezTo>
                  <a:pt x="2246907" y="6145411"/>
                  <a:pt x="1775618" y="6012127"/>
                  <a:pt x="1320800" y="5745559"/>
                </a:cubicBezTo>
                <a:cubicBezTo>
                  <a:pt x="866113" y="5478859"/>
                  <a:pt x="532275" y="5123326"/>
                  <a:pt x="319285" y="4678958"/>
                </a:cubicBezTo>
                <a:cubicBezTo>
                  <a:pt x="106428" y="4234458"/>
                  <a:pt x="0" y="3755893"/>
                  <a:pt x="0" y="3243262"/>
                </a:cubicBezTo>
                <a:cubicBezTo>
                  <a:pt x="0" y="2321322"/>
                  <a:pt x="291438" y="1550326"/>
                  <a:pt x="874315" y="930275"/>
                </a:cubicBezTo>
                <a:cubicBezTo>
                  <a:pt x="1457192" y="310092"/>
                  <a:pt x="2205500" y="0"/>
                  <a:pt x="3119239" y="0"/>
                </a:cubicBezTo>
                <a:close/>
                <a:moveTo>
                  <a:pt x="8799512" y="9066212"/>
                </a:moveTo>
                <a:moveTo>
                  <a:pt x="1804590" y="3106936"/>
                </a:moveTo>
                <a:cubicBezTo>
                  <a:pt x="1804590" y="3590594"/>
                  <a:pt x="1926497" y="3991570"/>
                  <a:pt x="2170310" y="4309864"/>
                </a:cubicBezTo>
                <a:cubicBezTo>
                  <a:pt x="2414256" y="4628158"/>
                  <a:pt x="2744985" y="4787305"/>
                  <a:pt x="3162498" y="4787305"/>
                </a:cubicBezTo>
                <a:cubicBezTo>
                  <a:pt x="3592446" y="4787305"/>
                  <a:pt x="3938653" y="4636426"/>
                  <a:pt x="4201120" y="4334669"/>
                </a:cubicBezTo>
                <a:cubicBezTo>
                  <a:pt x="4463719" y="4032912"/>
                  <a:pt x="4595018" y="3633986"/>
                  <a:pt x="4595018" y="3137892"/>
                </a:cubicBezTo>
                <a:cubicBezTo>
                  <a:pt x="4595018" y="2670770"/>
                  <a:pt x="4460676" y="2278062"/>
                  <a:pt x="4191992" y="1959769"/>
                </a:cubicBezTo>
                <a:cubicBezTo>
                  <a:pt x="3923307" y="1641342"/>
                  <a:pt x="3578092" y="1482130"/>
                  <a:pt x="3156346" y="1482130"/>
                </a:cubicBezTo>
                <a:cubicBezTo>
                  <a:pt x="2771907" y="1482130"/>
                  <a:pt x="2450504" y="1639226"/>
                  <a:pt x="2192139" y="1953419"/>
                </a:cubicBezTo>
                <a:cubicBezTo>
                  <a:pt x="1933773" y="2267611"/>
                  <a:pt x="1804590" y="2652117"/>
                  <a:pt x="1804590" y="3106936"/>
                </a:cubicBezTo>
                <a:close/>
                <a:moveTo>
                  <a:pt x="5692576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" name="Freeform 147"/>
          <p:cNvSpPr/>
          <p:nvPr/>
        </p:nvSpPr>
        <p:spPr>
          <a:xfrm rot="0" flipH="0" flipV="0">
            <a:off x="6179362" y="272936"/>
            <a:ext cx="150185" cy="212657"/>
          </a:xfrm>
          <a:custGeom>
            <a:pathLst>
              <a:path w="6529784" h="9245996">
                <a:moveTo>
                  <a:pt x="3119239" y="0"/>
                </a:moveTo>
                <a:cubicBezTo>
                  <a:pt x="4235383" y="0"/>
                  <a:pt x="5082844" y="399984"/>
                  <a:pt x="5661620" y="1199952"/>
                </a:cubicBezTo>
                <a:cubicBezTo>
                  <a:pt x="6240396" y="1999919"/>
                  <a:pt x="6529784" y="3129558"/>
                  <a:pt x="6529784" y="4588867"/>
                </a:cubicBezTo>
                <a:cubicBezTo>
                  <a:pt x="6529784" y="5928320"/>
                  <a:pt x="6219692" y="7039372"/>
                  <a:pt x="5599509" y="7922022"/>
                </a:cubicBezTo>
                <a:cubicBezTo>
                  <a:pt x="4979458" y="8804672"/>
                  <a:pt x="4123729" y="9245996"/>
                  <a:pt x="3032323" y="9245996"/>
                </a:cubicBezTo>
                <a:cubicBezTo>
                  <a:pt x="2259210" y="9245996"/>
                  <a:pt x="1612172" y="9028972"/>
                  <a:pt x="1091207" y="8594923"/>
                </a:cubicBezTo>
                <a:cubicBezTo>
                  <a:pt x="570375" y="8160875"/>
                  <a:pt x="258299" y="7555243"/>
                  <a:pt x="154979" y="6778030"/>
                </a:cubicBezTo>
                <a:lnTo>
                  <a:pt x="1866503" y="6778030"/>
                </a:lnTo>
                <a:cubicBezTo>
                  <a:pt x="1936750" y="7112860"/>
                  <a:pt x="2081410" y="7381544"/>
                  <a:pt x="2300485" y="7584083"/>
                </a:cubicBezTo>
                <a:cubicBezTo>
                  <a:pt x="2519693" y="7786621"/>
                  <a:pt x="2773957" y="7887891"/>
                  <a:pt x="3063279" y="7887891"/>
                </a:cubicBezTo>
                <a:cubicBezTo>
                  <a:pt x="3542836" y="7887891"/>
                  <a:pt x="3929393" y="7659489"/>
                  <a:pt x="4222948" y="7202686"/>
                </a:cubicBezTo>
                <a:cubicBezTo>
                  <a:pt x="4516503" y="6745883"/>
                  <a:pt x="4696354" y="6070997"/>
                  <a:pt x="4762500" y="5178028"/>
                </a:cubicBezTo>
                <a:lnTo>
                  <a:pt x="4737695" y="5153223"/>
                </a:lnTo>
                <a:cubicBezTo>
                  <a:pt x="4497850" y="5492287"/>
                  <a:pt x="4215672" y="5742451"/>
                  <a:pt x="3891160" y="5903714"/>
                </a:cubicBezTo>
                <a:cubicBezTo>
                  <a:pt x="3566649" y="6064845"/>
                  <a:pt x="3181151" y="6145411"/>
                  <a:pt x="2734667" y="6145411"/>
                </a:cubicBezTo>
                <a:cubicBezTo>
                  <a:pt x="2246907" y="6145411"/>
                  <a:pt x="1775618" y="6012127"/>
                  <a:pt x="1320800" y="5745559"/>
                </a:cubicBezTo>
                <a:cubicBezTo>
                  <a:pt x="866113" y="5478859"/>
                  <a:pt x="532275" y="5123326"/>
                  <a:pt x="319285" y="4678958"/>
                </a:cubicBezTo>
                <a:cubicBezTo>
                  <a:pt x="106428" y="4234458"/>
                  <a:pt x="0" y="3755893"/>
                  <a:pt x="0" y="3243262"/>
                </a:cubicBezTo>
                <a:cubicBezTo>
                  <a:pt x="0" y="2321322"/>
                  <a:pt x="291438" y="1550326"/>
                  <a:pt x="874315" y="930275"/>
                </a:cubicBezTo>
                <a:cubicBezTo>
                  <a:pt x="1457192" y="310092"/>
                  <a:pt x="2205500" y="0"/>
                  <a:pt x="3119239" y="0"/>
                </a:cubicBezTo>
                <a:close/>
                <a:moveTo>
                  <a:pt x="8799512" y="9066212"/>
                </a:moveTo>
                <a:moveTo>
                  <a:pt x="1804590" y="3106936"/>
                </a:moveTo>
                <a:cubicBezTo>
                  <a:pt x="1804590" y="3590594"/>
                  <a:pt x="1926497" y="3991570"/>
                  <a:pt x="2170310" y="4309864"/>
                </a:cubicBezTo>
                <a:cubicBezTo>
                  <a:pt x="2414256" y="4628158"/>
                  <a:pt x="2744985" y="4787305"/>
                  <a:pt x="3162498" y="4787305"/>
                </a:cubicBezTo>
                <a:cubicBezTo>
                  <a:pt x="3592446" y="4787305"/>
                  <a:pt x="3938653" y="4636426"/>
                  <a:pt x="4201120" y="4334669"/>
                </a:cubicBezTo>
                <a:cubicBezTo>
                  <a:pt x="4463719" y="4032912"/>
                  <a:pt x="4595018" y="3633986"/>
                  <a:pt x="4595018" y="3137892"/>
                </a:cubicBezTo>
                <a:cubicBezTo>
                  <a:pt x="4595018" y="2670770"/>
                  <a:pt x="4460676" y="2278062"/>
                  <a:pt x="4191992" y="1959769"/>
                </a:cubicBezTo>
                <a:cubicBezTo>
                  <a:pt x="3923307" y="1641342"/>
                  <a:pt x="3578092" y="1482130"/>
                  <a:pt x="3156346" y="1482130"/>
                </a:cubicBezTo>
                <a:cubicBezTo>
                  <a:pt x="2771907" y="1482130"/>
                  <a:pt x="2450504" y="1639226"/>
                  <a:pt x="2192139" y="1953419"/>
                </a:cubicBezTo>
                <a:cubicBezTo>
                  <a:pt x="1933773" y="2267611"/>
                  <a:pt x="1804590" y="2652117"/>
                  <a:pt x="1804590" y="3106936"/>
                </a:cubicBezTo>
                <a:close/>
                <a:moveTo>
                  <a:pt x="5692576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" name="Freeform 148"/>
          <p:cNvSpPr/>
          <p:nvPr/>
        </p:nvSpPr>
        <p:spPr>
          <a:xfrm rot="0" flipH="0" flipV="0">
            <a:off x="6357315" y="276929"/>
            <a:ext cx="92851" cy="204529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" name="Freeform 149"/>
          <p:cNvSpPr/>
          <p:nvPr/>
        </p:nvSpPr>
        <p:spPr>
          <a:xfrm rot="0" flipH="0" flipV="0">
            <a:off x="6515870" y="333127"/>
            <a:ext cx="45786" cy="148332"/>
          </a:xfrm>
          <a:custGeom>
            <a:pathLst>
              <a:path w="1990725" h="6449218">
                <a:moveTo>
                  <a:pt x="1990725" y="0"/>
                </a:moveTo>
                <a:lnTo>
                  <a:pt x="1990725" y="1953418"/>
                </a:lnTo>
                <a:lnTo>
                  <a:pt x="0" y="1953418"/>
                </a:lnTo>
                <a:lnTo>
                  <a:pt x="0" y="0"/>
                </a:lnTo>
                <a:close/>
                <a:moveTo>
                  <a:pt x="5674122" y="6449218"/>
                </a:moveTo>
                <a:moveTo>
                  <a:pt x="1990725" y="4495800"/>
                </a:moveTo>
                <a:lnTo>
                  <a:pt x="1990725" y="6449218"/>
                </a:lnTo>
                <a:lnTo>
                  <a:pt x="0" y="6449218"/>
                </a:lnTo>
                <a:lnTo>
                  <a:pt x="0" y="4495800"/>
                </a:lnTo>
                <a:close/>
                <a:moveTo>
                  <a:pt x="1178322" y="6449218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" name="Freeform 150"/>
          <p:cNvSpPr/>
          <p:nvPr/>
        </p:nvSpPr>
        <p:spPr>
          <a:xfrm rot="0" flipH="0" flipV="0">
            <a:off x="6666713" y="267947"/>
            <a:ext cx="175574" cy="218504"/>
          </a:xfrm>
          <a:custGeom>
            <a:pathLst>
              <a:path w="7633692" h="9500194">
                <a:moveTo>
                  <a:pt x="3702050" y="0"/>
                </a:moveTo>
                <a:cubicBezTo>
                  <a:pt x="4797689" y="0"/>
                  <a:pt x="5676238" y="254264"/>
                  <a:pt x="6337697" y="762794"/>
                </a:cubicBezTo>
                <a:cubicBezTo>
                  <a:pt x="6999155" y="1271190"/>
                  <a:pt x="7329884" y="1990460"/>
                  <a:pt x="7329884" y="2920603"/>
                </a:cubicBezTo>
                <a:lnTo>
                  <a:pt x="5401270" y="2920603"/>
                </a:lnTo>
                <a:cubicBezTo>
                  <a:pt x="5372298" y="2465917"/>
                  <a:pt x="5217252" y="2123876"/>
                  <a:pt x="4936133" y="1894483"/>
                </a:cubicBezTo>
                <a:cubicBezTo>
                  <a:pt x="4655013" y="1664956"/>
                  <a:pt x="4216797" y="1550194"/>
                  <a:pt x="3621484" y="1550194"/>
                </a:cubicBezTo>
                <a:cubicBezTo>
                  <a:pt x="3216407" y="1550194"/>
                  <a:pt x="2884620" y="1639094"/>
                  <a:pt x="2626122" y="1816894"/>
                </a:cubicBezTo>
                <a:cubicBezTo>
                  <a:pt x="2367756" y="1994694"/>
                  <a:pt x="2238573" y="2248958"/>
                  <a:pt x="2238573" y="2579687"/>
                </a:cubicBezTo>
                <a:cubicBezTo>
                  <a:pt x="2238573" y="2806965"/>
                  <a:pt x="2292284" y="2976430"/>
                  <a:pt x="2399704" y="3088084"/>
                </a:cubicBezTo>
                <a:cubicBezTo>
                  <a:pt x="2507258" y="3199738"/>
                  <a:pt x="2727457" y="3316552"/>
                  <a:pt x="3060303" y="3438525"/>
                </a:cubicBezTo>
                <a:cubicBezTo>
                  <a:pt x="3393149" y="3560498"/>
                  <a:pt x="4119694" y="3753776"/>
                  <a:pt x="5239940" y="4018359"/>
                </a:cubicBezTo>
                <a:cubicBezTo>
                  <a:pt x="5992415" y="4200260"/>
                  <a:pt x="6579459" y="4508235"/>
                  <a:pt x="7001073" y="4942284"/>
                </a:cubicBezTo>
                <a:cubicBezTo>
                  <a:pt x="7422819" y="5376333"/>
                  <a:pt x="7633692" y="5926137"/>
                  <a:pt x="7633692" y="6591697"/>
                </a:cubicBezTo>
                <a:cubicBezTo>
                  <a:pt x="7633692" y="7468129"/>
                  <a:pt x="7305014" y="8171987"/>
                  <a:pt x="6647656" y="8703270"/>
                </a:cubicBezTo>
                <a:cubicBezTo>
                  <a:pt x="5990299" y="9234553"/>
                  <a:pt x="5064257" y="9500194"/>
                  <a:pt x="3869531" y="9500194"/>
                </a:cubicBezTo>
                <a:cubicBezTo>
                  <a:pt x="2728515" y="9500194"/>
                  <a:pt x="1798306" y="9219075"/>
                  <a:pt x="1078904" y="8656836"/>
                </a:cubicBezTo>
                <a:cubicBezTo>
                  <a:pt x="359635" y="8094596"/>
                  <a:pt x="0" y="7317383"/>
                  <a:pt x="0" y="6325195"/>
                </a:cubicBezTo>
                <a:lnTo>
                  <a:pt x="0" y="6275586"/>
                </a:lnTo>
                <a:lnTo>
                  <a:pt x="1928614" y="6275586"/>
                </a:lnTo>
                <a:cubicBezTo>
                  <a:pt x="1936816" y="6837825"/>
                  <a:pt x="2124869" y="7257454"/>
                  <a:pt x="2492772" y="7534473"/>
                </a:cubicBezTo>
                <a:cubicBezTo>
                  <a:pt x="2860807" y="7811360"/>
                  <a:pt x="3342481" y="7949803"/>
                  <a:pt x="3937794" y="7949803"/>
                </a:cubicBezTo>
                <a:cubicBezTo>
                  <a:pt x="4475162" y="7949803"/>
                  <a:pt x="4904052" y="7851643"/>
                  <a:pt x="5224462" y="7655322"/>
                </a:cubicBezTo>
                <a:cubicBezTo>
                  <a:pt x="5544873" y="7458869"/>
                  <a:pt x="5705078" y="7180858"/>
                  <a:pt x="5705078" y="6821289"/>
                </a:cubicBezTo>
                <a:cubicBezTo>
                  <a:pt x="5705078" y="6527734"/>
                  <a:pt x="5582047" y="6286897"/>
                  <a:pt x="5335984" y="6098778"/>
                </a:cubicBezTo>
                <a:cubicBezTo>
                  <a:pt x="5090054" y="5910659"/>
                  <a:pt x="4696354" y="5748404"/>
                  <a:pt x="4154884" y="5612011"/>
                </a:cubicBezTo>
                <a:cubicBezTo>
                  <a:pt x="3460353" y="5454848"/>
                  <a:pt x="2829851" y="5288425"/>
                  <a:pt x="2263378" y="5112742"/>
                </a:cubicBezTo>
                <a:cubicBezTo>
                  <a:pt x="1697037" y="4937059"/>
                  <a:pt x="1228857" y="4651838"/>
                  <a:pt x="858837" y="4257079"/>
                </a:cubicBezTo>
                <a:cubicBezTo>
                  <a:pt x="488817" y="3862189"/>
                  <a:pt x="303808" y="3356769"/>
                  <a:pt x="303808" y="2740819"/>
                </a:cubicBezTo>
                <a:cubicBezTo>
                  <a:pt x="303808" y="1926431"/>
                  <a:pt x="629377" y="1266031"/>
                  <a:pt x="1280517" y="759619"/>
                </a:cubicBezTo>
                <a:cubicBezTo>
                  <a:pt x="1931656" y="253206"/>
                  <a:pt x="2738834" y="0"/>
                  <a:pt x="3702050" y="0"/>
                </a:cubicBezTo>
                <a:close/>
                <a:moveTo>
                  <a:pt x="8985448" y="9283104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" name="Freeform 151"/>
          <p:cNvSpPr/>
          <p:nvPr/>
        </p:nvSpPr>
        <p:spPr>
          <a:xfrm rot="0" flipH="0" flipV="0">
            <a:off x="6847294" y="330416"/>
            <a:ext cx="155178" cy="204241"/>
          </a:xfrm>
          <a:custGeom>
            <a:pathLst>
              <a:path w="6746874" h="8880077">
                <a:moveTo>
                  <a:pt x="1934765" y="0"/>
                </a:moveTo>
                <a:lnTo>
                  <a:pt x="3423046" y="4495800"/>
                </a:lnTo>
                <a:lnTo>
                  <a:pt x="3447850" y="4495800"/>
                </a:lnTo>
                <a:lnTo>
                  <a:pt x="4880371" y="0"/>
                </a:lnTo>
                <a:lnTo>
                  <a:pt x="6746874" y="0"/>
                </a:lnTo>
                <a:lnTo>
                  <a:pt x="3956247" y="7515819"/>
                </a:lnTo>
                <a:cubicBezTo>
                  <a:pt x="3790883" y="7954102"/>
                  <a:pt x="3536618" y="8291048"/>
                  <a:pt x="3193454" y="8526660"/>
                </a:cubicBezTo>
                <a:cubicBezTo>
                  <a:pt x="2850421" y="8762271"/>
                  <a:pt x="2406054" y="8880077"/>
                  <a:pt x="1860350" y="8880077"/>
                </a:cubicBezTo>
                <a:cubicBezTo>
                  <a:pt x="1599868" y="8880077"/>
                  <a:pt x="1379669" y="8873859"/>
                  <a:pt x="1199752" y="8861424"/>
                </a:cubicBezTo>
                <a:cubicBezTo>
                  <a:pt x="1019968" y="8849121"/>
                  <a:pt x="835024" y="8832650"/>
                  <a:pt x="644921" y="8812013"/>
                </a:cubicBezTo>
                <a:lnTo>
                  <a:pt x="644921" y="7329883"/>
                </a:lnTo>
                <a:cubicBezTo>
                  <a:pt x="863996" y="7354622"/>
                  <a:pt x="1043780" y="7371092"/>
                  <a:pt x="1184274" y="7379294"/>
                </a:cubicBezTo>
                <a:cubicBezTo>
                  <a:pt x="1324900" y="7387629"/>
                  <a:pt x="1459308" y="7391796"/>
                  <a:pt x="1587499" y="7391796"/>
                </a:cubicBezTo>
                <a:cubicBezTo>
                  <a:pt x="1843748" y="7391796"/>
                  <a:pt x="2042119" y="7313215"/>
                  <a:pt x="2182613" y="7156052"/>
                </a:cubicBezTo>
                <a:cubicBezTo>
                  <a:pt x="2323239" y="6999022"/>
                  <a:pt x="2393552" y="6802701"/>
                  <a:pt x="2393552" y="6567090"/>
                </a:cubicBezTo>
                <a:cubicBezTo>
                  <a:pt x="2393552" y="6505046"/>
                  <a:pt x="2389385" y="6444059"/>
                  <a:pt x="2381050" y="6384131"/>
                </a:cubicBezTo>
                <a:cubicBezTo>
                  <a:pt x="2372848" y="6324203"/>
                  <a:pt x="2350160" y="6248731"/>
                  <a:pt x="2312986" y="6157714"/>
                </a:cubicBezTo>
                <a:lnTo>
                  <a:pt x="0" y="0"/>
                </a:lnTo>
                <a:close/>
                <a:moveTo>
                  <a:pt x="6647655" y="6567090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" name="Freeform 152"/>
          <p:cNvSpPr/>
          <p:nvPr/>
        </p:nvSpPr>
        <p:spPr>
          <a:xfrm rot="0" flipH="0" flipV="0">
            <a:off x="7016580" y="326422"/>
            <a:ext cx="141627" cy="155036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" name="Freeform 153"/>
          <p:cNvSpPr/>
          <p:nvPr/>
        </p:nvSpPr>
        <p:spPr>
          <a:xfrm rot="0" flipH="0" flipV="0">
            <a:off x="7189503" y="326422"/>
            <a:ext cx="141627" cy="155036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" name="Freeform 154"/>
          <p:cNvSpPr/>
          <p:nvPr/>
        </p:nvSpPr>
        <p:spPr>
          <a:xfrm rot="0" flipH="0" flipV="0">
            <a:off x="7344741" y="330416"/>
            <a:ext cx="155178" cy="204241"/>
          </a:xfrm>
          <a:custGeom>
            <a:pathLst>
              <a:path w="6746874" h="8880077">
                <a:moveTo>
                  <a:pt x="1934765" y="0"/>
                </a:moveTo>
                <a:lnTo>
                  <a:pt x="3423046" y="4495800"/>
                </a:lnTo>
                <a:lnTo>
                  <a:pt x="3447850" y="4495800"/>
                </a:lnTo>
                <a:lnTo>
                  <a:pt x="4880371" y="0"/>
                </a:lnTo>
                <a:lnTo>
                  <a:pt x="6746874" y="0"/>
                </a:lnTo>
                <a:lnTo>
                  <a:pt x="3956247" y="7515819"/>
                </a:lnTo>
                <a:cubicBezTo>
                  <a:pt x="3790883" y="7954102"/>
                  <a:pt x="3536618" y="8291048"/>
                  <a:pt x="3193454" y="8526660"/>
                </a:cubicBezTo>
                <a:cubicBezTo>
                  <a:pt x="2850421" y="8762271"/>
                  <a:pt x="2406054" y="8880077"/>
                  <a:pt x="1860350" y="8880077"/>
                </a:cubicBezTo>
                <a:cubicBezTo>
                  <a:pt x="1599868" y="8880077"/>
                  <a:pt x="1379669" y="8873859"/>
                  <a:pt x="1199752" y="8861424"/>
                </a:cubicBezTo>
                <a:cubicBezTo>
                  <a:pt x="1019968" y="8849121"/>
                  <a:pt x="835024" y="8832650"/>
                  <a:pt x="644921" y="8812013"/>
                </a:cubicBezTo>
                <a:lnTo>
                  <a:pt x="644921" y="7329883"/>
                </a:lnTo>
                <a:cubicBezTo>
                  <a:pt x="863996" y="7354622"/>
                  <a:pt x="1043780" y="7371092"/>
                  <a:pt x="1184274" y="7379294"/>
                </a:cubicBezTo>
                <a:cubicBezTo>
                  <a:pt x="1324900" y="7387629"/>
                  <a:pt x="1459308" y="7391796"/>
                  <a:pt x="1587499" y="7391796"/>
                </a:cubicBezTo>
                <a:cubicBezTo>
                  <a:pt x="1843748" y="7391796"/>
                  <a:pt x="2042119" y="7313215"/>
                  <a:pt x="2182613" y="7156052"/>
                </a:cubicBezTo>
                <a:cubicBezTo>
                  <a:pt x="2323239" y="6999022"/>
                  <a:pt x="2393552" y="6802701"/>
                  <a:pt x="2393552" y="6567090"/>
                </a:cubicBezTo>
                <a:cubicBezTo>
                  <a:pt x="2393552" y="6505046"/>
                  <a:pt x="2389385" y="6444059"/>
                  <a:pt x="2381050" y="6384131"/>
                </a:cubicBezTo>
                <a:cubicBezTo>
                  <a:pt x="2372848" y="6324203"/>
                  <a:pt x="2350160" y="6248731"/>
                  <a:pt x="2312986" y="6157714"/>
                </a:cubicBezTo>
                <a:lnTo>
                  <a:pt x="0" y="0"/>
                </a:lnTo>
                <a:close/>
                <a:moveTo>
                  <a:pt x="6647655" y="6567090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" name="Freeform 155"/>
          <p:cNvSpPr/>
          <p:nvPr/>
        </p:nvSpPr>
        <p:spPr>
          <a:xfrm rot="0" flipH="0" flipV="0">
            <a:off x="7515167" y="272936"/>
            <a:ext cx="41505" cy="208522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" name="Freeform 156"/>
          <p:cNvSpPr/>
          <p:nvPr/>
        </p:nvSpPr>
        <p:spPr>
          <a:xfrm rot="0" flipH="0" flipV="0">
            <a:off x="7589096" y="326422"/>
            <a:ext cx="141627" cy="155036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" name="Freeform 157"/>
          <p:cNvSpPr/>
          <p:nvPr/>
        </p:nvSpPr>
        <p:spPr>
          <a:xfrm rot="0" flipH="0" flipV="0">
            <a:off x="7847208" y="272936"/>
            <a:ext cx="179709" cy="208522"/>
          </a:xfrm>
          <a:custGeom>
            <a:pathLst>
              <a:path w="7813477" h="9066212">
                <a:moveTo>
                  <a:pt x="4942483" y="0"/>
                </a:moveTo>
                <a:cubicBezTo>
                  <a:pt x="5674188" y="0"/>
                  <a:pt x="6291197" y="235678"/>
                  <a:pt x="6793508" y="707033"/>
                </a:cubicBezTo>
                <a:cubicBezTo>
                  <a:pt x="7295819" y="1178256"/>
                  <a:pt x="7546975" y="1777669"/>
                  <a:pt x="7546975" y="2505273"/>
                </a:cubicBezTo>
                <a:cubicBezTo>
                  <a:pt x="7546975" y="3075848"/>
                  <a:pt x="7428111" y="3548195"/>
                  <a:pt x="7190383" y="3922316"/>
                </a:cubicBezTo>
                <a:cubicBezTo>
                  <a:pt x="6952655" y="4296437"/>
                  <a:pt x="6591961" y="4580665"/>
                  <a:pt x="6108303" y="4775002"/>
                </a:cubicBezTo>
                <a:lnTo>
                  <a:pt x="6108303" y="4799806"/>
                </a:lnTo>
                <a:cubicBezTo>
                  <a:pt x="6534018" y="4911460"/>
                  <a:pt x="6860580" y="5165725"/>
                  <a:pt x="7087989" y="5562600"/>
                </a:cubicBezTo>
                <a:cubicBezTo>
                  <a:pt x="7315399" y="5959475"/>
                  <a:pt x="7439422" y="6567157"/>
                  <a:pt x="7460060" y="7385645"/>
                </a:cubicBezTo>
                <a:cubicBezTo>
                  <a:pt x="7476596" y="8204266"/>
                  <a:pt x="7594402" y="8764455"/>
                  <a:pt x="7813477" y="9066212"/>
                </a:cubicBezTo>
                <a:lnTo>
                  <a:pt x="5816799" y="9066212"/>
                </a:lnTo>
                <a:cubicBezTo>
                  <a:pt x="5701044" y="8772657"/>
                  <a:pt x="5622462" y="8297201"/>
                  <a:pt x="5581055" y="7639844"/>
                </a:cubicBezTo>
                <a:cubicBezTo>
                  <a:pt x="5519142" y="6746875"/>
                  <a:pt x="5369322" y="6171208"/>
                  <a:pt x="5131594" y="5912842"/>
                </a:cubicBezTo>
                <a:cubicBezTo>
                  <a:pt x="4893866" y="5654477"/>
                  <a:pt x="4529005" y="5525294"/>
                  <a:pt x="4037013" y="5525294"/>
                </a:cubicBezTo>
                <a:lnTo>
                  <a:pt x="1996877" y="5525294"/>
                </a:lnTo>
                <a:lnTo>
                  <a:pt x="199687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4223147" y="4099123"/>
                </a:moveTo>
                <a:cubicBezTo>
                  <a:pt x="4640660" y="4099123"/>
                  <a:pt x="4966163" y="3997854"/>
                  <a:pt x="5199658" y="3795316"/>
                </a:cubicBezTo>
                <a:cubicBezTo>
                  <a:pt x="5433285" y="3592645"/>
                  <a:pt x="5550099" y="3261849"/>
                  <a:pt x="5550099" y="2802930"/>
                </a:cubicBezTo>
                <a:cubicBezTo>
                  <a:pt x="5550099" y="2372982"/>
                  <a:pt x="5437452" y="2056739"/>
                  <a:pt x="5212160" y="1854200"/>
                </a:cubicBezTo>
                <a:cubicBezTo>
                  <a:pt x="4986867" y="1651661"/>
                  <a:pt x="4657196" y="1550392"/>
                  <a:pt x="4223147" y="1550392"/>
                </a:cubicBezTo>
                <a:lnTo>
                  <a:pt x="1996877" y="1550392"/>
                </a:lnTo>
                <a:lnTo>
                  <a:pt x="1996877" y="4099123"/>
                </a:lnTo>
                <a:close/>
                <a:moveTo>
                  <a:pt x="4092774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" name="Freeform 158"/>
          <p:cNvSpPr/>
          <p:nvPr/>
        </p:nvSpPr>
        <p:spPr>
          <a:xfrm rot="0" flipH="0" flipV="0">
            <a:off x="8047410" y="326422"/>
            <a:ext cx="147191" cy="159171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" name="Freeform 159"/>
          <p:cNvSpPr/>
          <p:nvPr/>
        </p:nvSpPr>
        <p:spPr>
          <a:xfrm rot="0" flipH="0" flipV="0">
            <a:off x="8215076" y="326422"/>
            <a:ext cx="147191" cy="159171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" name="Freeform 160"/>
          <p:cNvSpPr/>
          <p:nvPr/>
        </p:nvSpPr>
        <p:spPr>
          <a:xfrm rot="0" flipH="0" flipV="0">
            <a:off x="8389158" y="272936"/>
            <a:ext cx="141627" cy="208522"/>
          </a:xfrm>
          <a:custGeom>
            <a:pathLst>
              <a:path w="6157714" h="9066212">
                <a:moveTo>
                  <a:pt x="1798241" y="0"/>
                </a:moveTo>
                <a:lnTo>
                  <a:pt x="1798241" y="3416895"/>
                </a:lnTo>
                <a:lnTo>
                  <a:pt x="1841699" y="3416895"/>
                </a:lnTo>
                <a:cubicBezTo>
                  <a:pt x="2031934" y="3090267"/>
                  <a:pt x="2301677" y="2826742"/>
                  <a:pt x="2650927" y="2626320"/>
                </a:cubicBezTo>
                <a:cubicBezTo>
                  <a:pt x="3000309" y="2425766"/>
                  <a:pt x="3373438" y="2325489"/>
                  <a:pt x="3770313" y="2325489"/>
                </a:cubicBezTo>
                <a:cubicBezTo>
                  <a:pt x="4605338" y="2325489"/>
                  <a:pt x="5211961" y="2538412"/>
                  <a:pt x="5590183" y="2964259"/>
                </a:cubicBezTo>
                <a:cubicBezTo>
                  <a:pt x="5968537" y="3390106"/>
                  <a:pt x="6157714" y="4055666"/>
                  <a:pt x="6157714" y="4960937"/>
                </a:cubicBezTo>
                <a:lnTo>
                  <a:pt x="6157714" y="9066212"/>
                </a:lnTo>
                <a:lnTo>
                  <a:pt x="4353124" y="9066212"/>
                </a:lnTo>
                <a:lnTo>
                  <a:pt x="4353124" y="5302052"/>
                </a:lnTo>
                <a:cubicBezTo>
                  <a:pt x="4353124" y="4789421"/>
                  <a:pt x="4265282" y="4401873"/>
                  <a:pt x="4089599" y="4139406"/>
                </a:cubicBezTo>
                <a:cubicBezTo>
                  <a:pt x="3913915" y="3876807"/>
                  <a:pt x="3617317" y="3745508"/>
                  <a:pt x="3199805" y="3745508"/>
                </a:cubicBezTo>
                <a:cubicBezTo>
                  <a:pt x="2699610" y="3745508"/>
                  <a:pt x="2340967" y="3894336"/>
                  <a:pt x="2123877" y="4191992"/>
                </a:cubicBezTo>
                <a:cubicBezTo>
                  <a:pt x="1906786" y="4489648"/>
                  <a:pt x="1798241" y="4946518"/>
                  <a:pt x="1798241" y="5562600"/>
                </a:cubicBezTo>
                <a:lnTo>
                  <a:pt x="179824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77833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" name="Freeform 161"/>
          <p:cNvSpPr/>
          <p:nvPr/>
        </p:nvSpPr>
        <p:spPr>
          <a:xfrm rot="0" flipH="0" flipV="0">
            <a:off x="8554665" y="326422"/>
            <a:ext cx="150755" cy="159171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" name="Freeform 162"/>
          <p:cNvSpPr/>
          <p:nvPr/>
        </p:nvSpPr>
        <p:spPr>
          <a:xfrm rot="0" flipH="0" flipV="0">
            <a:off x="8722330" y="326422"/>
            <a:ext cx="139915" cy="159171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" name="Freeform 163"/>
          <p:cNvSpPr/>
          <p:nvPr/>
        </p:nvSpPr>
        <p:spPr>
          <a:xfrm rot="0" flipH="0" flipV="0">
            <a:off x="8879187" y="326422"/>
            <a:ext cx="139915" cy="159171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" name="Freeform 164"/>
          <p:cNvSpPr/>
          <p:nvPr/>
        </p:nvSpPr>
        <p:spPr>
          <a:xfrm rot="0" flipH="0" flipV="0">
            <a:off x="9037045" y="326422"/>
            <a:ext cx="147191" cy="159171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5071" name="Freeform 5071"/>
          <p:cNvSpPr/>
          <p:nvPr/>
        </p:nvSpPr>
        <p:spPr>
          <a:xfrm rot="0" flipH="0" flipV="1">
            <a:off x="0" y="0"/>
            <a:ext cx="17340249" cy="9753599"/>
          </a:xfrm>
          <a:custGeom>
            <a:pathLst>
              <a:path w="17340249" h="9753599">
                <a:moveTo>
                  <a:pt x="0" y="9753599"/>
                </a:moveTo>
                <a:lnTo>
                  <a:pt x="17340249" y="9753599"/>
                </a:lnTo>
                <a:lnTo>
                  <a:pt x="17340249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72" name="Freeform 5072"/>
          <p:cNvSpPr/>
          <p:nvPr/>
        </p:nvSpPr>
        <p:spPr>
          <a:xfrm rot="0" flipH="0" flipV="1">
            <a:off x="0" y="0"/>
            <a:ext cx="17340262" cy="9753599"/>
          </a:xfrm>
          <a:custGeom>
            <a:pathLst>
              <a:path w="17340262" h="9753599">
                <a:moveTo>
                  <a:pt x="0" y="9753599"/>
                </a:moveTo>
                <a:lnTo>
                  <a:pt x="17340262" y="9753599"/>
                </a:lnTo>
                <a:lnTo>
                  <a:pt x="17340262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073" name="Picture 102"/>
          <p:cNvPicPr>
            <a:picLocks noChangeAspect="0" noChangeArrowheads="1"/>
          </p:cNvPicPr>
          <p:nvPr/>
        </p:nvPicPr>
        <p:blipFill>
          <a:blip r:embed="rId507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"/>
            <a:ext cx="17340262" cy="9753600"/>
          </a:xfrm>
          <a:prstGeom prst="rect">
            <a:avLst/>
          </a:prstGeom>
          <a:noFill/>
          <a:extLst/>
        </p:spPr>
      </p:pic>
      <p:sp>
        <p:nvSpPr>
          <p:cNvPr id="5074" name="Freeform 5074"/>
          <p:cNvSpPr/>
          <p:nvPr/>
        </p:nvSpPr>
        <p:spPr>
          <a:xfrm rot="0" flipH="0" flipV="1">
            <a:off x="10752931" y="2654300"/>
            <a:ext cx="3314699" cy="2476499"/>
          </a:xfrm>
          <a:custGeom>
            <a:pathLst>
              <a:path w="1683867600" h="1258062000">
                <a:moveTo>
                  <a:pt x="0" y="1258062000"/>
                </a:moveTo>
                <a:lnTo>
                  <a:pt x="1683867600" y="1258062000"/>
                </a:lnTo>
                <a:lnTo>
                  <a:pt x="1683867600" y="0"/>
                </a:lnTo>
                <a:lnTo>
                  <a:pt x="0" y="0"/>
                </a:lnTo>
                <a:close/>
                <a:moveTo>
                  <a:pt x="-4114104675" y="26064464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075" name="Picture 5075"/>
          <p:cNvPicPr>
            <a:picLocks noChangeAspect="0" noChangeArrowheads="1"/>
          </p:cNvPicPr>
          <p:nvPr/>
        </p:nvPicPr>
        <p:blipFill>
          <a:blip r:embed="rId507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0752931" y="2654300"/>
            <a:ext cx="3314700" cy="2476500"/>
          </a:xfrm>
          <a:prstGeom prst="rect">
            <a:avLst/>
          </a:prstGeom>
          <a:noFill/>
          <a:extLst/>
        </p:spPr>
      </p:pic>
      <p:sp>
        <p:nvSpPr>
          <p:cNvPr id="5076" name="Freeform 5076"/>
          <p:cNvSpPr/>
          <p:nvPr/>
        </p:nvSpPr>
        <p:spPr>
          <a:xfrm rot="0" flipH="0" flipV="1">
            <a:off x="9914731" y="6311900"/>
            <a:ext cx="2971799" cy="2730499"/>
          </a:xfrm>
          <a:custGeom>
            <a:pathLst>
              <a:path w="1509674400" h="1387094000">
                <a:moveTo>
                  <a:pt x="0" y="1387094000"/>
                </a:moveTo>
                <a:lnTo>
                  <a:pt x="1509674400" y="1387094000"/>
                </a:lnTo>
                <a:lnTo>
                  <a:pt x="1509674400" y="0"/>
                </a:lnTo>
                <a:lnTo>
                  <a:pt x="0" y="0"/>
                </a:lnTo>
                <a:close/>
                <a:moveTo>
                  <a:pt x="-1830238275" y="45935392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077" name="Picture 5077"/>
          <p:cNvPicPr>
            <a:picLocks noChangeAspect="0" noChangeArrowheads="1"/>
          </p:cNvPicPr>
          <p:nvPr/>
        </p:nvPicPr>
        <p:blipFill>
          <a:blip r:embed="rId507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9914731" y="6311901"/>
            <a:ext cx="2971800" cy="2730500"/>
          </a:xfrm>
          <a:prstGeom prst="rect">
            <a:avLst/>
          </a:prstGeom>
          <a:noFill/>
          <a:extLst/>
        </p:spPr>
      </p:pic>
      <p:sp>
        <p:nvSpPr>
          <p:cNvPr id="5078" name="Freeform 5078"/>
          <p:cNvSpPr/>
          <p:nvPr/>
        </p:nvSpPr>
        <p:spPr>
          <a:xfrm rot="0" flipH="0" flipV="1">
            <a:off x="3238935" y="3414450"/>
            <a:ext cx="199135" cy="183817"/>
          </a:xfrm>
          <a:custGeom>
            <a:pathLst>
              <a:path w="101161056" h="93379528">
                <a:moveTo>
                  <a:pt x="0" y="93379528"/>
                </a:moveTo>
                <a:lnTo>
                  <a:pt x="101161056" y="93379528"/>
                </a:lnTo>
                <a:lnTo>
                  <a:pt x="101161056" y="0"/>
                </a:lnTo>
                <a:lnTo>
                  <a:pt x="0" y="0"/>
                </a:lnTo>
                <a:close/>
                <a:moveTo>
                  <a:pt x="89161144" y="1827920128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079" name="Picture 4685"/>
          <p:cNvPicPr>
            <a:picLocks noChangeAspect="0" noChangeArrowheads="1"/>
          </p:cNvPicPr>
          <p:nvPr/>
        </p:nvPicPr>
        <p:blipFill>
          <a:blip r:embed="rId507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238936" y="3414450"/>
            <a:ext cx="199136" cy="183818"/>
          </a:xfrm>
          <a:prstGeom prst="rect">
            <a:avLst/>
          </a:prstGeom>
          <a:noFill/>
          <a:extLst/>
        </p:spPr>
      </p:pic>
      <p:sp>
        <p:nvSpPr>
          <p:cNvPr id="5080" name="Freeform 5080"/>
          <p:cNvSpPr/>
          <p:nvPr/>
        </p:nvSpPr>
        <p:spPr>
          <a:xfrm rot="0" flipH="0" flipV="1">
            <a:off x="3675432" y="4313609"/>
            <a:ext cx="199136" cy="183817"/>
          </a:xfrm>
          <a:custGeom>
            <a:pathLst>
              <a:path w="101161255" h="93379528">
                <a:moveTo>
                  <a:pt x="0" y="93379528"/>
                </a:moveTo>
                <a:lnTo>
                  <a:pt x="101161255" y="93379528"/>
                </a:lnTo>
                <a:lnTo>
                  <a:pt x="101161255" y="0"/>
                </a:lnTo>
                <a:lnTo>
                  <a:pt x="0" y="0"/>
                </a:lnTo>
                <a:close/>
                <a:moveTo>
                  <a:pt x="324193496" y="2284692892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081" name="Picture 4685"/>
          <p:cNvPicPr>
            <a:picLocks noChangeAspect="0" noChangeArrowheads="1"/>
          </p:cNvPicPr>
          <p:nvPr/>
        </p:nvPicPr>
        <p:blipFill>
          <a:blip r:embed="rId508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675433" y="4313610"/>
            <a:ext cx="199136" cy="183818"/>
          </a:xfrm>
          <a:prstGeom prst="rect">
            <a:avLst/>
          </a:prstGeom>
          <a:noFill/>
          <a:extLst/>
        </p:spPr>
      </p:pic>
      <p:sp>
        <p:nvSpPr>
          <p:cNvPr id="5082" name="Freeform 5082"/>
          <p:cNvSpPr/>
          <p:nvPr/>
        </p:nvSpPr>
        <p:spPr>
          <a:xfrm rot="0" flipH="0" flipV="1">
            <a:off x="3675432" y="5471850"/>
            <a:ext cx="199136" cy="183817"/>
          </a:xfrm>
          <a:custGeom>
            <a:pathLst>
              <a:path w="101161255" h="93379528">
                <a:moveTo>
                  <a:pt x="0" y="93379528"/>
                </a:moveTo>
                <a:lnTo>
                  <a:pt x="101161255" y="93379528"/>
                </a:lnTo>
                <a:lnTo>
                  <a:pt x="101161255" y="0"/>
                </a:lnTo>
                <a:lnTo>
                  <a:pt x="0" y="0"/>
                </a:lnTo>
                <a:close/>
                <a:moveTo>
                  <a:pt x="912579932" y="2873079328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083" name="Picture 4685"/>
          <p:cNvPicPr>
            <a:picLocks noChangeAspect="0" noChangeArrowheads="1"/>
          </p:cNvPicPr>
          <p:nvPr/>
        </p:nvPicPr>
        <p:blipFill>
          <a:blip r:embed="rId508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675433" y="5471851"/>
            <a:ext cx="199136" cy="183818"/>
          </a:xfrm>
          <a:prstGeom prst="rect">
            <a:avLst/>
          </a:prstGeom>
          <a:noFill/>
          <a:extLst/>
        </p:spPr>
      </p:pic>
      <p:sp>
        <p:nvSpPr>
          <p:cNvPr id="5084" name="Freeform 5084"/>
          <p:cNvSpPr/>
          <p:nvPr/>
        </p:nvSpPr>
        <p:spPr>
          <a:xfrm rot="0" flipH="0" flipV="1">
            <a:off x="3666332" y="3238500"/>
            <a:ext cx="6180454" cy="2852419"/>
          </a:xfrm>
          <a:custGeom>
            <a:pathLst>
              <a:path w="6180454" h="2852419">
                <a:moveTo>
                  <a:pt x="0" y="2852419"/>
                </a:moveTo>
                <a:lnTo>
                  <a:pt x="6180454" y="2852419"/>
                </a:lnTo>
                <a:lnTo>
                  <a:pt x="6180454" y="0"/>
                </a:lnTo>
                <a:lnTo>
                  <a:pt x="0" y="0"/>
                </a:lnTo>
                <a:close/>
                <a:moveTo>
                  <a:pt x="-427832" y="609091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85" name="Freeform 5085"/>
          <p:cNvSpPr/>
          <p:nvPr/>
        </p:nvSpPr>
        <p:spPr>
          <a:xfrm rot="0" flipH="0" flipV="1">
            <a:off x="3044024" y="1066800"/>
            <a:ext cx="13484099" cy="1028699"/>
          </a:xfrm>
          <a:custGeom>
            <a:pathLst>
              <a:path w="13484099" h="1028699">
                <a:moveTo>
                  <a:pt x="0" y="1028699"/>
                </a:moveTo>
                <a:lnTo>
                  <a:pt x="13484099" y="1028699"/>
                </a:lnTo>
                <a:lnTo>
                  <a:pt x="13484099" y="0"/>
                </a:lnTo>
                <a:lnTo>
                  <a:pt x="0" y="0"/>
                </a:lnTo>
                <a:close/>
                <a:moveTo>
                  <a:pt x="-1977224" y="20954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86" name="Freeform 5086"/>
          <p:cNvSpPr/>
          <p:nvPr/>
        </p:nvSpPr>
        <p:spPr>
          <a:xfrm rot="0" flipH="0" flipV="1">
            <a:off x="8693214" y="3782683"/>
            <a:ext cx="1785703" cy="482318"/>
          </a:xfrm>
          <a:custGeom>
            <a:pathLst>
              <a:path w="907137188" h="245017727">
                <a:moveTo>
                  <a:pt x="0" y="245017727"/>
                </a:moveTo>
                <a:lnTo>
                  <a:pt x="907137188" y="245017727"/>
                </a:lnTo>
                <a:lnTo>
                  <a:pt x="907137188" y="0"/>
                </a:lnTo>
                <a:lnTo>
                  <a:pt x="0" y="0"/>
                </a:lnTo>
                <a:close/>
                <a:moveTo>
                  <a:pt x="-2494550272" y="2166620595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087" name="Picture 5087"/>
          <p:cNvPicPr>
            <a:picLocks noChangeAspect="0" noChangeArrowheads="1"/>
          </p:cNvPicPr>
          <p:nvPr/>
        </p:nvPicPr>
        <p:blipFill>
          <a:blip r:embed="rId508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8693215" y="3782684"/>
            <a:ext cx="1785703" cy="482317"/>
          </a:xfrm>
          <a:prstGeom prst="rect">
            <a:avLst/>
          </a:prstGeom>
          <a:noFill/>
          <a:extLst/>
        </p:spPr>
      </p:pic>
      <p:sp>
        <p:nvSpPr>
          <p:cNvPr id="5088" name="Freeform 5088"/>
          <p:cNvSpPr/>
          <p:nvPr/>
        </p:nvSpPr>
        <p:spPr>
          <a:xfrm rot="0" flipH="0" flipV="1">
            <a:off x="7827745" y="6277199"/>
            <a:ext cx="1720014" cy="888726"/>
          </a:xfrm>
          <a:custGeom>
            <a:pathLst>
              <a:path w="873767144" h="451472896">
                <a:moveTo>
                  <a:pt x="0" y="451472896"/>
                </a:moveTo>
                <a:lnTo>
                  <a:pt x="873767144" y="451472896"/>
                </a:lnTo>
                <a:lnTo>
                  <a:pt x="873767144" y="0"/>
                </a:lnTo>
                <a:lnTo>
                  <a:pt x="0" y="0"/>
                </a:lnTo>
                <a:close/>
                <a:moveTo>
                  <a:pt x="-787677614" y="36402899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089" name="Picture 5089"/>
          <p:cNvPicPr>
            <a:picLocks noChangeAspect="0" noChangeArrowheads="1"/>
          </p:cNvPicPr>
          <p:nvPr/>
        </p:nvPicPr>
        <p:blipFill>
          <a:blip r:embed="rId508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7827745" y="6277200"/>
            <a:ext cx="1720014" cy="888725"/>
          </a:xfrm>
          <a:prstGeom prst="rect">
            <a:avLst/>
          </a:prstGeom>
          <a:noFill/>
          <a:extLst/>
        </p:spPr>
      </p:pic>
      <p:sp>
        <p:nvSpPr>
          <p:cNvPr id="5090" name="Freeform 5090"/>
          <p:cNvSpPr/>
          <p:nvPr/>
        </p:nvSpPr>
        <p:spPr>
          <a:xfrm rot="0" flipH="0" flipV="1">
            <a:off x="10877642" y="6759910"/>
            <a:ext cx="0" cy="144290"/>
          </a:xfrm>
          <a:custGeom>
            <a:pathLst>
              <a:path w="0" h="73299638">
                <a:moveTo>
                  <a:pt x="0" y="0"/>
                </a:moveTo>
                <a:lnTo>
                  <a:pt x="0" y="73299638"/>
                </a:lnTo>
              </a:path>
            </a:pathLst>
          </a:custGeom>
          <a:noFill/>
          <a:ln w="25374" cap="flat" cmpd="sng">
            <a:solidFill>
              <a:srgbClr val="000000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91" name="Freeform 5091"/>
          <p:cNvSpPr/>
          <p:nvPr/>
        </p:nvSpPr>
        <p:spPr>
          <a:xfrm rot="0" flipH="0" flipV="1">
            <a:off x="12147642" y="8207710"/>
            <a:ext cx="0" cy="144290"/>
          </a:xfrm>
          <a:custGeom>
            <a:pathLst>
              <a:path w="0" h="73299638">
                <a:moveTo>
                  <a:pt x="0" y="0"/>
                </a:moveTo>
                <a:lnTo>
                  <a:pt x="0" y="73299638"/>
                </a:lnTo>
              </a:path>
            </a:pathLst>
          </a:custGeom>
          <a:noFill/>
          <a:ln w="25374" cap="flat" cmpd="sng">
            <a:solidFill>
              <a:srgbClr val="000000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92" name="Rectangle 5092"/>
          <p:cNvSpPr/>
          <p:nvPr/>
        </p:nvSpPr>
        <p:spPr>
          <a:xfrm rot="0" flipH="0" flipV="0">
            <a:off x="3679032" y="3259831"/>
            <a:ext cx="3875328" cy="398556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2800" baseline="0" b="0" i="0" dirty="0" spc="-208">
                <a:solidFill>
                  <a:srgbClr val="FFFFFF"/>
                </a:solidFill>
                <a:latin typeface="Century Schoolbook" pitchFamily="0" charset="1"/>
              </a:rPr>
              <a:t>V</a:t>
            </a:r>
            <a:r>
              <a:rPr lang="en-US" sz="28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uorovaikutus välittyy:</a:t>
            </a:r>
          </a:p>
        </p:txBody>
      </p:sp>
      <p:sp>
        <p:nvSpPr>
          <p:cNvPr id="5093" name="Rectangle 5093"/>
          <p:cNvSpPr/>
          <p:nvPr/>
        </p:nvSpPr>
        <p:spPr>
          <a:xfrm rot="0" flipH="0" flipV="0">
            <a:off x="4110832" y="4160261"/>
            <a:ext cx="4339573" cy="398556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28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Klassisesti: </a:t>
            </a:r>
            <a:r>
              <a:rPr lang="en-US" sz="2800" baseline="0" b="0" i="0" dirty="0" spc="0">
                <a:solidFill>
                  <a:srgbClr val="96D35F"/>
                </a:solidFill>
                <a:latin typeface="Century Schoolbook" pitchFamily="0" charset="1"/>
              </a:rPr>
              <a:t>kentän </a:t>
            </a:r>
            <a:r>
              <a:rPr lang="en-US" sz="28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kautta</a:t>
            </a:r>
          </a:p>
        </p:txBody>
      </p:sp>
      <p:sp>
        <p:nvSpPr>
          <p:cNvPr id="5094" name="Rectangle 5094"/>
          <p:cNvSpPr/>
          <p:nvPr/>
        </p:nvSpPr>
        <p:spPr>
          <a:xfrm rot="0" flipH="0" flipV="0">
            <a:off x="4110196" y="5384414"/>
            <a:ext cx="5722135" cy="810036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28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Kvanttimekaanisesti: </a:t>
            </a:r>
          </a:p>
          <a:p>
            <a:pPr marL="494029">
              <a:lnSpc>
                <a:spcPts val="3239"/>
              </a:lnSpc>
            </a:pPr>
            <a:r>
              <a:rPr lang="en-US" sz="28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“virtuaalisen” </a:t>
            </a:r>
            <a:r>
              <a:rPr lang="en-US" sz="2800" baseline="0" b="0" i="0" dirty="0" spc="0">
                <a:solidFill>
                  <a:srgbClr val="FFF995"/>
                </a:solidFill>
                <a:latin typeface="Century Schoolbook" pitchFamily="0" charset="1"/>
              </a:rPr>
              <a:t>hiukkasen </a:t>
            </a:r>
            <a:r>
              <a:rPr lang="en-US" sz="28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vaihto</a:t>
            </a:r>
          </a:p>
        </p:txBody>
      </p:sp>
      <p:sp>
        <p:nvSpPr>
          <p:cNvPr id="5095" name="Rectangle 5095"/>
          <p:cNvSpPr/>
          <p:nvPr/>
        </p:nvSpPr>
        <p:spPr>
          <a:xfrm rot="0" flipH="0" flipV="0">
            <a:off x="3056724" y="1104154"/>
            <a:ext cx="11782526" cy="939453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>
              <a:tabLst>
                <a:tab pos="3187700" algn="l"/>
                <a:tab pos="9131300" algn="l"/>
              </a:tabLst>
            </a:pPr>
            <a:r>
              <a:rPr lang="en-US" sz="66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Kuinka	vuorovaikutus	toimii?</a:t>
            </a: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5096" name="Freeform 5096"/>
          <p:cNvSpPr/>
          <p:nvPr/>
        </p:nvSpPr>
        <p:spPr>
          <a:xfrm rot="0" flipH="0" flipV="1">
            <a:off x="0" y="0"/>
            <a:ext cx="17340249" cy="9753599"/>
          </a:xfrm>
          <a:custGeom>
            <a:pathLst>
              <a:path w="17340249" h="9753599">
                <a:moveTo>
                  <a:pt x="0" y="9753599"/>
                </a:moveTo>
                <a:lnTo>
                  <a:pt x="17340249" y="9753599"/>
                </a:lnTo>
                <a:lnTo>
                  <a:pt x="17340249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97" name="Freeform 5097"/>
          <p:cNvSpPr/>
          <p:nvPr/>
        </p:nvSpPr>
        <p:spPr>
          <a:xfrm rot="0" flipH="0" flipV="1">
            <a:off x="0" y="0"/>
            <a:ext cx="17340262" cy="9753599"/>
          </a:xfrm>
          <a:custGeom>
            <a:pathLst>
              <a:path w="17340262" h="9753599">
                <a:moveTo>
                  <a:pt x="0" y="9753599"/>
                </a:moveTo>
                <a:lnTo>
                  <a:pt x="17340262" y="9753599"/>
                </a:lnTo>
                <a:lnTo>
                  <a:pt x="17340262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098" name="Picture 102"/>
          <p:cNvPicPr>
            <a:picLocks noChangeAspect="0" noChangeArrowheads="1"/>
          </p:cNvPicPr>
          <p:nvPr/>
        </p:nvPicPr>
        <p:blipFill>
          <a:blip r:embed="rId509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"/>
            <a:ext cx="17340262" cy="9753600"/>
          </a:xfrm>
          <a:prstGeom prst="rect">
            <a:avLst/>
          </a:prstGeom>
          <a:noFill/>
          <a:extLst/>
        </p:spPr>
      </p:pic>
      <p:sp>
        <p:nvSpPr>
          <p:cNvPr id="5099" name="Freeform 5099"/>
          <p:cNvSpPr/>
          <p:nvPr/>
        </p:nvSpPr>
        <p:spPr>
          <a:xfrm rot="0" flipH="0" flipV="1">
            <a:off x="5317428" y="254002"/>
            <a:ext cx="11040870" cy="1002839"/>
          </a:xfrm>
          <a:custGeom>
            <a:pathLst>
              <a:path w="11040870" h="1002839">
                <a:moveTo>
                  <a:pt x="0" y="1002839"/>
                </a:moveTo>
                <a:lnTo>
                  <a:pt x="11040870" y="1002839"/>
                </a:lnTo>
                <a:lnTo>
                  <a:pt x="11040870" y="0"/>
                </a:lnTo>
                <a:lnTo>
                  <a:pt x="0" y="0"/>
                </a:lnTo>
                <a:close/>
                <a:moveTo>
                  <a:pt x="-5063427" y="125684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00" name="Freeform 5100"/>
          <p:cNvSpPr/>
          <p:nvPr/>
        </p:nvSpPr>
        <p:spPr>
          <a:xfrm rot="0" flipH="0" flipV="1">
            <a:off x="2807691" y="1813253"/>
            <a:ext cx="241808" cy="223207"/>
          </a:xfrm>
          <a:custGeom>
            <a:pathLst>
              <a:path w="122838468" h="113389172">
                <a:moveTo>
                  <a:pt x="0" y="113389172"/>
                </a:moveTo>
                <a:lnTo>
                  <a:pt x="122838468" y="113389172"/>
                </a:lnTo>
                <a:lnTo>
                  <a:pt x="122838468" y="0"/>
                </a:lnTo>
                <a:lnTo>
                  <a:pt x="0" y="0"/>
                </a:lnTo>
                <a:close/>
                <a:moveTo>
                  <a:pt x="-505174547" y="103452166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101" name="Picture 4685"/>
          <p:cNvPicPr>
            <a:picLocks noChangeAspect="0" noChangeArrowheads="1"/>
          </p:cNvPicPr>
          <p:nvPr/>
        </p:nvPicPr>
        <p:blipFill>
          <a:blip r:embed="rId510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807691" y="1813254"/>
            <a:ext cx="241808" cy="223207"/>
          </a:xfrm>
          <a:prstGeom prst="rect">
            <a:avLst/>
          </a:prstGeom>
          <a:noFill/>
          <a:extLst/>
        </p:spPr>
      </p:pic>
      <p:sp>
        <p:nvSpPr>
          <p:cNvPr id="5102" name="Freeform 5102"/>
          <p:cNvSpPr/>
          <p:nvPr/>
        </p:nvSpPr>
        <p:spPr>
          <a:xfrm rot="0" flipH="0" flipV="1">
            <a:off x="2807691" y="2714953"/>
            <a:ext cx="241808" cy="223207"/>
          </a:xfrm>
          <a:custGeom>
            <a:pathLst>
              <a:path w="122838468" h="113389172">
                <a:moveTo>
                  <a:pt x="0" y="113389172"/>
                </a:moveTo>
                <a:lnTo>
                  <a:pt x="122838468" y="113389172"/>
                </a:lnTo>
                <a:lnTo>
                  <a:pt x="122838468" y="0"/>
                </a:lnTo>
                <a:lnTo>
                  <a:pt x="0" y="0"/>
                </a:lnTo>
                <a:close/>
                <a:moveTo>
                  <a:pt x="-47110947" y="149258526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103" name="Picture 4685"/>
          <p:cNvPicPr>
            <a:picLocks noChangeAspect="0" noChangeArrowheads="1"/>
          </p:cNvPicPr>
          <p:nvPr/>
        </p:nvPicPr>
        <p:blipFill>
          <a:blip r:embed="rId510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807691" y="2714954"/>
            <a:ext cx="241808" cy="223207"/>
          </a:xfrm>
          <a:prstGeom prst="rect">
            <a:avLst/>
          </a:prstGeom>
          <a:noFill/>
          <a:extLst/>
        </p:spPr>
      </p:pic>
      <p:sp>
        <p:nvSpPr>
          <p:cNvPr id="5104" name="Freeform 5104"/>
          <p:cNvSpPr/>
          <p:nvPr/>
        </p:nvSpPr>
        <p:spPr>
          <a:xfrm rot="0" flipH="0" flipV="1">
            <a:off x="2807691" y="3616654"/>
            <a:ext cx="241808" cy="223207"/>
          </a:xfrm>
          <a:custGeom>
            <a:pathLst>
              <a:path w="122838468" h="113389172">
                <a:moveTo>
                  <a:pt x="0" y="113389172"/>
                </a:moveTo>
                <a:lnTo>
                  <a:pt x="122838468" y="113389172"/>
                </a:lnTo>
                <a:lnTo>
                  <a:pt x="122838468" y="0"/>
                </a:lnTo>
                <a:lnTo>
                  <a:pt x="0" y="0"/>
                </a:lnTo>
                <a:close/>
                <a:moveTo>
                  <a:pt x="410952752" y="195064895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105" name="Picture 4685"/>
          <p:cNvPicPr>
            <a:picLocks noChangeAspect="0" noChangeArrowheads="1"/>
          </p:cNvPicPr>
          <p:nvPr/>
        </p:nvPicPr>
        <p:blipFill>
          <a:blip r:embed="rId510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807691" y="3616654"/>
            <a:ext cx="241808" cy="223207"/>
          </a:xfrm>
          <a:prstGeom prst="rect">
            <a:avLst/>
          </a:prstGeom>
          <a:noFill/>
          <a:extLst/>
        </p:spPr>
      </p:pic>
      <p:pic>
        <p:nvPicPr>
          <p:cNvPr id="5106" name="Picture 5106"/>
          <p:cNvPicPr>
            <a:picLocks noChangeAspect="0" noChangeArrowheads="1"/>
          </p:cNvPicPr>
          <p:nvPr/>
        </p:nvPicPr>
        <p:blipFill>
          <a:blip r:embed="rId510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611399" y="1600200"/>
            <a:ext cx="14724100" cy="2377326"/>
          </a:xfrm>
          <a:prstGeom prst="rect">
            <a:avLst/>
          </a:prstGeom>
          <a:noFill/>
          <a:extLst/>
        </p:spPr>
      </p:pic>
      <p:sp>
        <p:nvSpPr>
          <p:cNvPr id="5107" name="Freeform 5107"/>
          <p:cNvSpPr/>
          <p:nvPr/>
        </p:nvSpPr>
        <p:spPr>
          <a:xfrm rot="0" flipH="0" flipV="1">
            <a:off x="12759531" y="1790700"/>
            <a:ext cx="1219199" cy="1600199"/>
          </a:xfrm>
          <a:custGeom>
            <a:pathLst>
              <a:path w="619353600" h="812901600">
                <a:moveTo>
                  <a:pt x="0" y="812901600"/>
                </a:moveTo>
                <a:lnTo>
                  <a:pt x="619353600" y="812901600"/>
                </a:lnTo>
                <a:lnTo>
                  <a:pt x="619353600" y="0"/>
                </a:lnTo>
                <a:lnTo>
                  <a:pt x="0" y="0"/>
                </a:lnTo>
                <a:close/>
                <a:moveTo>
                  <a:pt x="-5572166275" y="17225772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108" name="Picture 5108"/>
          <p:cNvPicPr>
            <a:picLocks noChangeAspect="0" noChangeArrowheads="1"/>
          </p:cNvPicPr>
          <p:nvPr/>
        </p:nvPicPr>
        <p:blipFill>
          <a:blip r:embed="rId510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2759532" y="1790700"/>
            <a:ext cx="1219200" cy="1600200"/>
          </a:xfrm>
          <a:prstGeom prst="rect">
            <a:avLst/>
          </a:prstGeom>
          <a:noFill/>
          <a:extLst/>
        </p:spPr>
      </p:pic>
      <p:sp>
        <p:nvSpPr>
          <p:cNvPr id="5109" name="Freeform 5109"/>
          <p:cNvSpPr/>
          <p:nvPr/>
        </p:nvSpPr>
        <p:spPr>
          <a:xfrm rot="0" flipH="0" flipV="1">
            <a:off x="12772231" y="1803400"/>
            <a:ext cx="1206499" cy="1612899"/>
          </a:xfrm>
          <a:custGeom>
            <a:pathLst>
              <a:path w="612902000" h="819353200">
                <a:moveTo>
                  <a:pt x="0" y="819353200"/>
                </a:moveTo>
                <a:lnTo>
                  <a:pt x="612902000" y="819353200"/>
                </a:lnTo>
                <a:lnTo>
                  <a:pt x="612902000" y="0"/>
                </a:lnTo>
                <a:lnTo>
                  <a:pt x="0" y="0"/>
                </a:lnTo>
                <a:close/>
                <a:moveTo>
                  <a:pt x="-5572166275" y="17354804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110" name="Picture 5110"/>
          <p:cNvPicPr>
            <a:picLocks noChangeAspect="0" noChangeArrowheads="1"/>
          </p:cNvPicPr>
          <p:nvPr/>
        </p:nvPicPr>
        <p:blipFill>
          <a:blip r:embed="rId51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2772232" y="1803400"/>
            <a:ext cx="1206500" cy="1612900"/>
          </a:xfrm>
          <a:prstGeom prst="rect">
            <a:avLst/>
          </a:prstGeom>
          <a:noFill/>
          <a:extLst/>
        </p:spPr>
      </p:pic>
      <p:sp>
        <p:nvSpPr>
          <p:cNvPr id="5111" name="Freeform 5111"/>
          <p:cNvSpPr/>
          <p:nvPr/>
        </p:nvSpPr>
        <p:spPr>
          <a:xfrm rot="0" flipH="0" flipV="1">
            <a:off x="5888830" y="4241800"/>
            <a:ext cx="5562600" cy="5257799"/>
          </a:xfrm>
          <a:custGeom>
            <a:pathLst>
              <a:path w="5562600" h="5257799">
                <a:moveTo>
                  <a:pt x="0" y="5257799"/>
                </a:moveTo>
                <a:lnTo>
                  <a:pt x="5562600" y="5257799"/>
                </a:lnTo>
                <a:lnTo>
                  <a:pt x="5562600" y="0"/>
                </a:lnTo>
                <a:lnTo>
                  <a:pt x="0" y="0"/>
                </a:lnTo>
                <a:close/>
                <a:moveTo>
                  <a:pt x="-1647030" y="94995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112" name="Picture 5112"/>
          <p:cNvPicPr>
            <a:picLocks noChangeAspect="0" noChangeArrowheads="1"/>
          </p:cNvPicPr>
          <p:nvPr/>
        </p:nvPicPr>
        <p:blipFill>
          <a:blip r:embed="rId51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888830" y="4241801"/>
            <a:ext cx="5562600" cy="5257800"/>
          </a:xfrm>
          <a:prstGeom prst="rect">
            <a:avLst/>
          </a:prstGeom>
          <a:noFill/>
          <a:extLst/>
        </p:spPr>
      </p:pic>
      <p:sp>
        <p:nvSpPr>
          <p:cNvPr id="5113" name="Rectangle 5113"/>
          <p:cNvSpPr/>
          <p:nvPr/>
        </p:nvSpPr>
        <p:spPr>
          <a:xfrm rot="0" flipH="0" flipV="0">
            <a:off x="6485827" y="410963"/>
            <a:ext cx="5936386" cy="79711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56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Sähkömagnetismi</a:t>
            </a:r>
          </a:p>
        </p:txBody>
      </p:sp>
      <p:sp>
        <p:nvSpPr>
          <p:cNvPr id="5114" name="Rectangle 5114"/>
          <p:cNvSpPr/>
          <p:nvPr/>
        </p:nvSpPr>
        <p:spPr>
          <a:xfrm rot="0" flipH="0" flipV="0">
            <a:off x="3360700" y="1636761"/>
            <a:ext cx="8525891" cy="48396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4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Aiheuttaa sähköiset ja magneettiset ilmiöt</a:t>
            </a:r>
          </a:p>
        </p:txBody>
      </p:sp>
      <p:sp>
        <p:nvSpPr>
          <p:cNvPr id="5115" name="Rectangle 5115"/>
          <p:cNvSpPr/>
          <p:nvPr/>
        </p:nvSpPr>
        <p:spPr>
          <a:xfrm rot="0" flipH="0" flipV="0">
            <a:off x="3360700" y="2538461"/>
            <a:ext cx="4418609" cy="48396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4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Välittäjäbosoni: fotoni</a:t>
            </a:r>
          </a:p>
        </p:txBody>
      </p:sp>
      <p:sp>
        <p:nvSpPr>
          <p:cNvPr id="5116" name="Rectangle 5116"/>
          <p:cNvSpPr/>
          <p:nvPr/>
        </p:nvSpPr>
        <p:spPr>
          <a:xfrm rot="0" flipH="0" flipV="0">
            <a:off x="3360700" y="3440161"/>
            <a:ext cx="9389058" cy="48396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4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Kaikki sähkövaratut hiukkaset kokevat tämän</a:t>
            </a: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5117" name="Freeform 5117"/>
          <p:cNvSpPr/>
          <p:nvPr/>
        </p:nvSpPr>
        <p:spPr>
          <a:xfrm rot="0" flipH="0" flipV="1">
            <a:off x="0" y="0"/>
            <a:ext cx="17340249" cy="9753599"/>
          </a:xfrm>
          <a:custGeom>
            <a:pathLst>
              <a:path w="17340249" h="9753599">
                <a:moveTo>
                  <a:pt x="0" y="9753599"/>
                </a:moveTo>
                <a:lnTo>
                  <a:pt x="17340249" y="9753599"/>
                </a:lnTo>
                <a:lnTo>
                  <a:pt x="17340249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18" name="Freeform 5118"/>
          <p:cNvSpPr/>
          <p:nvPr/>
        </p:nvSpPr>
        <p:spPr>
          <a:xfrm rot="0" flipH="0" flipV="1">
            <a:off x="0" y="0"/>
            <a:ext cx="17340262" cy="9753599"/>
          </a:xfrm>
          <a:custGeom>
            <a:pathLst>
              <a:path w="17340262" h="9753599">
                <a:moveTo>
                  <a:pt x="0" y="9753599"/>
                </a:moveTo>
                <a:lnTo>
                  <a:pt x="17340262" y="9753599"/>
                </a:lnTo>
                <a:lnTo>
                  <a:pt x="17340262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119" name="Picture 102"/>
          <p:cNvPicPr>
            <a:picLocks noChangeAspect="0" noChangeArrowheads="1"/>
          </p:cNvPicPr>
          <p:nvPr/>
        </p:nvPicPr>
        <p:blipFill>
          <a:blip r:embed="rId51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"/>
            <a:ext cx="17340262" cy="9753600"/>
          </a:xfrm>
          <a:prstGeom prst="rect">
            <a:avLst/>
          </a:prstGeom>
          <a:noFill/>
          <a:extLst/>
        </p:spPr>
      </p:pic>
      <p:sp>
        <p:nvSpPr>
          <p:cNvPr id="5120" name="Freeform 5120"/>
          <p:cNvSpPr/>
          <p:nvPr/>
        </p:nvSpPr>
        <p:spPr>
          <a:xfrm rot="0" flipH="0" flipV="1">
            <a:off x="5317428" y="254002"/>
            <a:ext cx="11040870" cy="1002839"/>
          </a:xfrm>
          <a:custGeom>
            <a:pathLst>
              <a:path w="11040870" h="1002839">
                <a:moveTo>
                  <a:pt x="0" y="1002839"/>
                </a:moveTo>
                <a:lnTo>
                  <a:pt x="11040870" y="1002839"/>
                </a:lnTo>
                <a:lnTo>
                  <a:pt x="11040870" y="0"/>
                </a:lnTo>
                <a:lnTo>
                  <a:pt x="0" y="0"/>
                </a:lnTo>
                <a:close/>
                <a:moveTo>
                  <a:pt x="-5063427" y="125684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21" name="Freeform 5121"/>
          <p:cNvSpPr/>
          <p:nvPr/>
        </p:nvSpPr>
        <p:spPr>
          <a:xfrm rot="0" flipH="0" flipV="1">
            <a:off x="2807691" y="1813253"/>
            <a:ext cx="241808" cy="223207"/>
          </a:xfrm>
          <a:custGeom>
            <a:pathLst>
              <a:path w="122838468" h="113389172">
                <a:moveTo>
                  <a:pt x="0" y="113389172"/>
                </a:moveTo>
                <a:lnTo>
                  <a:pt x="122838468" y="113389172"/>
                </a:lnTo>
                <a:lnTo>
                  <a:pt x="122838468" y="0"/>
                </a:lnTo>
                <a:lnTo>
                  <a:pt x="0" y="0"/>
                </a:lnTo>
                <a:close/>
                <a:moveTo>
                  <a:pt x="-505174547" y="103452166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122" name="Picture 4685"/>
          <p:cNvPicPr>
            <a:picLocks noChangeAspect="0" noChangeArrowheads="1"/>
          </p:cNvPicPr>
          <p:nvPr/>
        </p:nvPicPr>
        <p:blipFill>
          <a:blip r:embed="rId51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807691" y="1813254"/>
            <a:ext cx="241808" cy="223207"/>
          </a:xfrm>
          <a:prstGeom prst="rect">
            <a:avLst/>
          </a:prstGeom>
          <a:noFill/>
          <a:extLst/>
        </p:spPr>
      </p:pic>
      <p:sp>
        <p:nvSpPr>
          <p:cNvPr id="5123" name="Freeform 5123"/>
          <p:cNvSpPr/>
          <p:nvPr/>
        </p:nvSpPr>
        <p:spPr>
          <a:xfrm rot="0" flipH="0" flipV="1">
            <a:off x="2807691" y="2714953"/>
            <a:ext cx="241808" cy="223207"/>
          </a:xfrm>
          <a:custGeom>
            <a:pathLst>
              <a:path w="122838468" h="113389172">
                <a:moveTo>
                  <a:pt x="0" y="113389172"/>
                </a:moveTo>
                <a:lnTo>
                  <a:pt x="122838468" y="113389172"/>
                </a:lnTo>
                <a:lnTo>
                  <a:pt x="122838468" y="0"/>
                </a:lnTo>
                <a:lnTo>
                  <a:pt x="0" y="0"/>
                </a:lnTo>
                <a:close/>
                <a:moveTo>
                  <a:pt x="-47110947" y="149258526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124" name="Picture 4685"/>
          <p:cNvPicPr>
            <a:picLocks noChangeAspect="0" noChangeArrowheads="1"/>
          </p:cNvPicPr>
          <p:nvPr/>
        </p:nvPicPr>
        <p:blipFill>
          <a:blip r:embed="rId51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807691" y="2714954"/>
            <a:ext cx="241808" cy="223207"/>
          </a:xfrm>
          <a:prstGeom prst="rect">
            <a:avLst/>
          </a:prstGeom>
          <a:noFill/>
          <a:extLst/>
        </p:spPr>
      </p:pic>
      <p:sp>
        <p:nvSpPr>
          <p:cNvPr id="5125" name="Freeform 5125"/>
          <p:cNvSpPr/>
          <p:nvPr/>
        </p:nvSpPr>
        <p:spPr>
          <a:xfrm rot="0" flipH="0" flipV="1">
            <a:off x="2807691" y="3616654"/>
            <a:ext cx="241808" cy="223207"/>
          </a:xfrm>
          <a:custGeom>
            <a:pathLst>
              <a:path w="122838468" h="113389172">
                <a:moveTo>
                  <a:pt x="0" y="113389172"/>
                </a:moveTo>
                <a:lnTo>
                  <a:pt x="122838468" y="113389172"/>
                </a:lnTo>
                <a:lnTo>
                  <a:pt x="122838468" y="0"/>
                </a:lnTo>
                <a:lnTo>
                  <a:pt x="0" y="0"/>
                </a:lnTo>
                <a:close/>
                <a:moveTo>
                  <a:pt x="410952752" y="195064895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126" name="Picture 4685"/>
          <p:cNvPicPr>
            <a:picLocks noChangeAspect="0" noChangeArrowheads="1"/>
          </p:cNvPicPr>
          <p:nvPr/>
        </p:nvPicPr>
        <p:blipFill>
          <a:blip r:embed="rId51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807691" y="3616654"/>
            <a:ext cx="241808" cy="223207"/>
          </a:xfrm>
          <a:prstGeom prst="rect">
            <a:avLst/>
          </a:prstGeom>
          <a:noFill/>
          <a:extLst/>
        </p:spPr>
      </p:pic>
      <p:pic>
        <p:nvPicPr>
          <p:cNvPr id="5127" name="Picture 5127"/>
          <p:cNvPicPr>
            <a:picLocks noChangeAspect="0" noChangeArrowheads="1"/>
          </p:cNvPicPr>
          <p:nvPr/>
        </p:nvPicPr>
        <p:blipFill>
          <a:blip r:embed="rId51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611399" y="1600200"/>
            <a:ext cx="14724100" cy="2377326"/>
          </a:xfrm>
          <a:prstGeom prst="rect">
            <a:avLst/>
          </a:prstGeom>
          <a:noFill/>
          <a:extLst/>
        </p:spPr>
      </p:pic>
      <p:sp>
        <p:nvSpPr>
          <p:cNvPr id="5128" name="Freeform 5128"/>
          <p:cNvSpPr/>
          <p:nvPr/>
        </p:nvSpPr>
        <p:spPr>
          <a:xfrm rot="0" flipH="0" flipV="1">
            <a:off x="12759531" y="1790700"/>
            <a:ext cx="1219199" cy="1600199"/>
          </a:xfrm>
          <a:custGeom>
            <a:pathLst>
              <a:path w="619353600" h="812901600">
                <a:moveTo>
                  <a:pt x="0" y="812901600"/>
                </a:moveTo>
                <a:lnTo>
                  <a:pt x="619353600" y="812901600"/>
                </a:lnTo>
                <a:lnTo>
                  <a:pt x="619353600" y="0"/>
                </a:lnTo>
                <a:lnTo>
                  <a:pt x="0" y="0"/>
                </a:lnTo>
                <a:close/>
                <a:moveTo>
                  <a:pt x="-5572166275" y="17225772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129" name="Picture 5129"/>
          <p:cNvPicPr>
            <a:picLocks noChangeAspect="0" noChangeArrowheads="1"/>
          </p:cNvPicPr>
          <p:nvPr/>
        </p:nvPicPr>
        <p:blipFill>
          <a:blip r:embed="rId51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2759532" y="1790700"/>
            <a:ext cx="1219200" cy="1600200"/>
          </a:xfrm>
          <a:prstGeom prst="rect">
            <a:avLst/>
          </a:prstGeom>
          <a:noFill/>
          <a:extLst/>
        </p:spPr>
      </p:pic>
      <p:sp>
        <p:nvSpPr>
          <p:cNvPr id="5130" name="Freeform 5130"/>
          <p:cNvSpPr/>
          <p:nvPr/>
        </p:nvSpPr>
        <p:spPr>
          <a:xfrm rot="0" flipH="0" flipV="1">
            <a:off x="12772231" y="1803400"/>
            <a:ext cx="1219199" cy="1638299"/>
          </a:xfrm>
          <a:custGeom>
            <a:pathLst>
              <a:path w="619353600" h="832256400">
                <a:moveTo>
                  <a:pt x="0" y="832256400"/>
                </a:moveTo>
                <a:lnTo>
                  <a:pt x="619353600" y="832256400"/>
                </a:lnTo>
                <a:lnTo>
                  <a:pt x="619353600" y="0"/>
                </a:lnTo>
                <a:lnTo>
                  <a:pt x="0" y="0"/>
                </a:lnTo>
                <a:close/>
                <a:moveTo>
                  <a:pt x="-5572166275" y="17483836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131" name="Picture 5131"/>
          <p:cNvPicPr>
            <a:picLocks noChangeAspect="0" noChangeArrowheads="1"/>
          </p:cNvPicPr>
          <p:nvPr/>
        </p:nvPicPr>
        <p:blipFill>
          <a:blip r:embed="rId51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2772232" y="1803400"/>
            <a:ext cx="1219200" cy="1638300"/>
          </a:xfrm>
          <a:prstGeom prst="rect">
            <a:avLst/>
          </a:prstGeom>
          <a:noFill/>
          <a:extLst/>
        </p:spPr>
      </p:pic>
      <p:sp>
        <p:nvSpPr>
          <p:cNvPr id="5132" name="Freeform 5132"/>
          <p:cNvSpPr/>
          <p:nvPr/>
        </p:nvSpPr>
        <p:spPr>
          <a:xfrm rot="0" flipH="0" flipV="1">
            <a:off x="5888830" y="4241800"/>
            <a:ext cx="5562600" cy="5257799"/>
          </a:xfrm>
          <a:custGeom>
            <a:pathLst>
              <a:path w="5562600" h="5257799">
                <a:moveTo>
                  <a:pt x="0" y="5257799"/>
                </a:moveTo>
                <a:lnTo>
                  <a:pt x="5562600" y="5257799"/>
                </a:lnTo>
                <a:lnTo>
                  <a:pt x="5562600" y="0"/>
                </a:lnTo>
                <a:lnTo>
                  <a:pt x="0" y="0"/>
                </a:lnTo>
                <a:close/>
                <a:moveTo>
                  <a:pt x="-1647030" y="94995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133" name="Picture 5133"/>
          <p:cNvPicPr>
            <a:picLocks noChangeAspect="0" noChangeArrowheads="1"/>
          </p:cNvPicPr>
          <p:nvPr/>
        </p:nvPicPr>
        <p:blipFill>
          <a:blip r:embed="rId51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888830" y="4241801"/>
            <a:ext cx="5562600" cy="5257800"/>
          </a:xfrm>
          <a:prstGeom prst="rect">
            <a:avLst/>
          </a:prstGeom>
          <a:noFill/>
          <a:extLst/>
        </p:spPr>
      </p:pic>
      <p:sp>
        <p:nvSpPr>
          <p:cNvPr id="5134" name="Freeform 5134"/>
          <p:cNvSpPr/>
          <p:nvPr/>
        </p:nvSpPr>
        <p:spPr>
          <a:xfrm rot="0" flipH="0" flipV="1">
            <a:off x="6369207" y="4264929"/>
            <a:ext cx="3630467" cy="2641599"/>
          </a:xfrm>
          <a:custGeom>
            <a:pathLst>
              <a:path w="1844277728" h="1341932800">
                <a:moveTo>
                  <a:pt x="0" y="1341932800"/>
                </a:moveTo>
                <a:lnTo>
                  <a:pt x="1844277728" y="1341932800"/>
                </a:lnTo>
                <a:lnTo>
                  <a:pt x="1844277728" y="0"/>
                </a:lnTo>
                <a:lnTo>
                  <a:pt x="0" y="0"/>
                </a:lnTo>
                <a:close/>
                <a:moveTo>
                  <a:pt x="-1068974081" y="3508516287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135" name="Picture 5135"/>
          <p:cNvPicPr>
            <a:picLocks noChangeAspect="0" noChangeArrowheads="1"/>
          </p:cNvPicPr>
          <p:nvPr/>
        </p:nvPicPr>
        <p:blipFill>
          <a:blip r:embed="rId513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6369208" y="4264929"/>
            <a:ext cx="3630467" cy="2641600"/>
          </a:xfrm>
          <a:prstGeom prst="rect">
            <a:avLst/>
          </a:prstGeom>
          <a:noFill/>
          <a:extLst/>
        </p:spPr>
      </p:pic>
      <p:sp>
        <p:nvSpPr>
          <p:cNvPr id="5136" name="Freeform 5136"/>
          <p:cNvSpPr/>
          <p:nvPr/>
        </p:nvSpPr>
        <p:spPr>
          <a:xfrm rot="0" flipH="0" flipV="1">
            <a:off x="6369323" y="8130472"/>
            <a:ext cx="5039428" cy="1460499"/>
          </a:xfrm>
          <a:custGeom>
            <a:pathLst>
              <a:path w="5039428" h="1460499">
                <a:moveTo>
                  <a:pt x="0" y="1460499"/>
                </a:moveTo>
                <a:lnTo>
                  <a:pt x="5039428" y="1460499"/>
                </a:lnTo>
                <a:lnTo>
                  <a:pt x="5039428" y="0"/>
                </a:lnTo>
                <a:lnTo>
                  <a:pt x="0" y="0"/>
                </a:lnTo>
                <a:close/>
                <a:moveTo>
                  <a:pt x="1761148" y="9590971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137" name="Picture 5137"/>
          <p:cNvPicPr>
            <a:picLocks noChangeAspect="0" noChangeArrowheads="1"/>
          </p:cNvPicPr>
          <p:nvPr/>
        </p:nvPicPr>
        <p:blipFill>
          <a:blip r:embed="rId513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6369324" y="8130473"/>
            <a:ext cx="5039428" cy="1460500"/>
          </a:xfrm>
          <a:prstGeom prst="rect">
            <a:avLst/>
          </a:prstGeom>
          <a:noFill/>
          <a:extLst/>
        </p:spPr>
      </p:pic>
      <p:sp>
        <p:nvSpPr>
          <p:cNvPr id="5138" name="Rectangle 5138"/>
          <p:cNvSpPr/>
          <p:nvPr/>
        </p:nvSpPr>
        <p:spPr>
          <a:xfrm rot="0" flipH="0" flipV="0">
            <a:off x="6485827" y="410963"/>
            <a:ext cx="5936386" cy="79711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56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Sähkömagnetismi</a:t>
            </a:r>
          </a:p>
        </p:txBody>
      </p:sp>
      <p:sp>
        <p:nvSpPr>
          <p:cNvPr id="5139" name="Rectangle 5139"/>
          <p:cNvSpPr/>
          <p:nvPr/>
        </p:nvSpPr>
        <p:spPr>
          <a:xfrm rot="0" flipH="0" flipV="0">
            <a:off x="3360700" y="1636761"/>
            <a:ext cx="8525891" cy="48396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4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Aiheuttaa sähköiset ja magneettiset ilmiöt</a:t>
            </a:r>
          </a:p>
        </p:txBody>
      </p:sp>
      <p:sp>
        <p:nvSpPr>
          <p:cNvPr id="5140" name="Rectangle 5140"/>
          <p:cNvSpPr/>
          <p:nvPr/>
        </p:nvSpPr>
        <p:spPr>
          <a:xfrm rot="0" flipH="0" flipV="0">
            <a:off x="3360700" y="2538461"/>
            <a:ext cx="4418609" cy="48396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4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Välittäjäbosoni: fotoni</a:t>
            </a:r>
          </a:p>
        </p:txBody>
      </p:sp>
      <p:sp>
        <p:nvSpPr>
          <p:cNvPr id="5141" name="Rectangle 5141"/>
          <p:cNvSpPr/>
          <p:nvPr/>
        </p:nvSpPr>
        <p:spPr>
          <a:xfrm rot="0" flipH="0" flipV="0">
            <a:off x="3360700" y="3440161"/>
            <a:ext cx="9389058" cy="48396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4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Kaikki sähkövaratut hiukkaset kokevat tämän</a:t>
            </a: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5142" name="Freeform 5142"/>
          <p:cNvSpPr/>
          <p:nvPr/>
        </p:nvSpPr>
        <p:spPr>
          <a:xfrm rot="0" flipH="0" flipV="1">
            <a:off x="0" y="0"/>
            <a:ext cx="17340249" cy="9753599"/>
          </a:xfrm>
          <a:custGeom>
            <a:pathLst>
              <a:path w="17340249" h="9753599">
                <a:moveTo>
                  <a:pt x="0" y="9753599"/>
                </a:moveTo>
                <a:lnTo>
                  <a:pt x="17340249" y="9753599"/>
                </a:lnTo>
                <a:lnTo>
                  <a:pt x="17340249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43" name="Freeform 5143"/>
          <p:cNvSpPr/>
          <p:nvPr/>
        </p:nvSpPr>
        <p:spPr>
          <a:xfrm rot="0" flipH="0" flipV="1">
            <a:off x="0" y="0"/>
            <a:ext cx="17340262" cy="9753599"/>
          </a:xfrm>
          <a:custGeom>
            <a:pathLst>
              <a:path w="17340262" h="9753599">
                <a:moveTo>
                  <a:pt x="0" y="9753599"/>
                </a:moveTo>
                <a:lnTo>
                  <a:pt x="17340262" y="9753599"/>
                </a:lnTo>
                <a:lnTo>
                  <a:pt x="17340262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144" name="Picture 102"/>
          <p:cNvPicPr>
            <a:picLocks noChangeAspect="0" noChangeArrowheads="1"/>
          </p:cNvPicPr>
          <p:nvPr/>
        </p:nvPicPr>
        <p:blipFill>
          <a:blip r:embed="rId514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"/>
            <a:ext cx="17340262" cy="9753600"/>
          </a:xfrm>
          <a:prstGeom prst="rect">
            <a:avLst/>
          </a:prstGeom>
          <a:noFill/>
          <a:extLst/>
        </p:spPr>
      </p:pic>
      <p:sp>
        <p:nvSpPr>
          <p:cNvPr id="5145" name="Freeform 5145"/>
          <p:cNvSpPr/>
          <p:nvPr/>
        </p:nvSpPr>
        <p:spPr>
          <a:xfrm rot="0" flipH="0" flipV="1">
            <a:off x="5126830" y="381000"/>
            <a:ext cx="7085330" cy="878840"/>
          </a:xfrm>
          <a:custGeom>
            <a:pathLst>
              <a:path w="7085330" h="878840">
                <a:moveTo>
                  <a:pt x="0" y="878840"/>
                </a:moveTo>
                <a:lnTo>
                  <a:pt x="7085330" y="878840"/>
                </a:lnTo>
                <a:lnTo>
                  <a:pt x="7085330" y="0"/>
                </a:lnTo>
                <a:lnTo>
                  <a:pt x="0" y="0"/>
                </a:lnTo>
                <a:close/>
                <a:moveTo>
                  <a:pt x="-4745830" y="125984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46" name="Freeform 5146"/>
          <p:cNvSpPr/>
          <p:nvPr/>
        </p:nvSpPr>
        <p:spPr>
          <a:xfrm rot="0" flipH="0" flipV="1">
            <a:off x="3442691" y="1952953"/>
            <a:ext cx="241807" cy="223207"/>
          </a:xfrm>
          <a:custGeom>
            <a:pathLst>
              <a:path w="122838369" h="113389172">
                <a:moveTo>
                  <a:pt x="0" y="113389172"/>
                </a:moveTo>
                <a:lnTo>
                  <a:pt x="122838369" y="113389172"/>
                </a:lnTo>
                <a:lnTo>
                  <a:pt x="122838369" y="0"/>
                </a:lnTo>
                <a:lnTo>
                  <a:pt x="0" y="0"/>
                </a:lnTo>
                <a:close/>
                <a:moveTo>
                  <a:pt x="-756786947" y="110548926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147" name="Picture 4685"/>
          <p:cNvPicPr>
            <a:picLocks noChangeAspect="0" noChangeArrowheads="1"/>
          </p:cNvPicPr>
          <p:nvPr/>
        </p:nvPicPr>
        <p:blipFill>
          <a:blip r:embed="rId514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442691" y="1952954"/>
            <a:ext cx="241808" cy="223207"/>
          </a:xfrm>
          <a:prstGeom prst="rect">
            <a:avLst/>
          </a:prstGeom>
          <a:noFill/>
          <a:extLst/>
        </p:spPr>
      </p:pic>
      <p:sp>
        <p:nvSpPr>
          <p:cNvPr id="5148" name="Freeform 5148"/>
          <p:cNvSpPr/>
          <p:nvPr/>
        </p:nvSpPr>
        <p:spPr>
          <a:xfrm rot="0" flipH="0" flipV="1">
            <a:off x="3442691" y="2854653"/>
            <a:ext cx="241807" cy="223207"/>
          </a:xfrm>
          <a:custGeom>
            <a:pathLst>
              <a:path w="122838369" h="113389172">
                <a:moveTo>
                  <a:pt x="0" y="113389172"/>
                </a:moveTo>
                <a:lnTo>
                  <a:pt x="122838369" y="113389172"/>
                </a:lnTo>
                <a:lnTo>
                  <a:pt x="122838369" y="0"/>
                </a:lnTo>
                <a:lnTo>
                  <a:pt x="0" y="0"/>
                </a:lnTo>
                <a:close/>
                <a:moveTo>
                  <a:pt x="-298723347" y="156355286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149" name="Picture 4685"/>
          <p:cNvPicPr>
            <a:picLocks noChangeAspect="0" noChangeArrowheads="1"/>
          </p:cNvPicPr>
          <p:nvPr/>
        </p:nvPicPr>
        <p:blipFill>
          <a:blip r:embed="rId514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442691" y="2854654"/>
            <a:ext cx="241808" cy="223207"/>
          </a:xfrm>
          <a:prstGeom prst="rect">
            <a:avLst/>
          </a:prstGeom>
          <a:noFill/>
          <a:extLst/>
        </p:spPr>
      </p:pic>
      <p:sp>
        <p:nvSpPr>
          <p:cNvPr id="5150" name="Freeform 5150"/>
          <p:cNvSpPr/>
          <p:nvPr/>
        </p:nvSpPr>
        <p:spPr>
          <a:xfrm rot="0" flipH="0" flipV="1">
            <a:off x="3442691" y="3756354"/>
            <a:ext cx="241807" cy="223207"/>
          </a:xfrm>
          <a:custGeom>
            <a:pathLst>
              <a:path w="122838369" h="113389172">
                <a:moveTo>
                  <a:pt x="0" y="113389172"/>
                </a:moveTo>
                <a:lnTo>
                  <a:pt x="122838369" y="113389172"/>
                </a:lnTo>
                <a:lnTo>
                  <a:pt x="122838369" y="0"/>
                </a:lnTo>
                <a:lnTo>
                  <a:pt x="0" y="0"/>
                </a:lnTo>
                <a:close/>
                <a:moveTo>
                  <a:pt x="159340352" y="202161655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151" name="Picture 4685"/>
          <p:cNvPicPr>
            <a:picLocks noChangeAspect="0" noChangeArrowheads="1"/>
          </p:cNvPicPr>
          <p:nvPr/>
        </p:nvPicPr>
        <p:blipFill>
          <a:blip r:embed="rId515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442691" y="3756354"/>
            <a:ext cx="241808" cy="223207"/>
          </a:xfrm>
          <a:prstGeom prst="rect">
            <a:avLst/>
          </a:prstGeom>
          <a:noFill/>
          <a:extLst/>
        </p:spPr>
      </p:pic>
      <p:pic>
        <p:nvPicPr>
          <p:cNvPr id="5152" name="Picture 5152"/>
          <p:cNvPicPr>
            <a:picLocks noChangeAspect="0" noChangeArrowheads="1"/>
          </p:cNvPicPr>
          <p:nvPr/>
        </p:nvPicPr>
        <p:blipFill>
          <a:blip r:embed="rId515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611399" y="1600200"/>
            <a:ext cx="14724100" cy="2518389"/>
          </a:xfrm>
          <a:prstGeom prst="rect">
            <a:avLst/>
          </a:prstGeom>
          <a:noFill/>
          <a:extLst/>
        </p:spPr>
      </p:pic>
      <p:sp>
        <p:nvSpPr>
          <p:cNvPr id="5153" name="Freeform 5153"/>
          <p:cNvSpPr/>
          <p:nvPr/>
        </p:nvSpPr>
        <p:spPr>
          <a:xfrm rot="0" flipH="0" flipV="1">
            <a:off x="5888830" y="4241800"/>
            <a:ext cx="5562600" cy="5257799"/>
          </a:xfrm>
          <a:custGeom>
            <a:pathLst>
              <a:path w="5562600" h="5257799">
                <a:moveTo>
                  <a:pt x="0" y="5257799"/>
                </a:moveTo>
                <a:lnTo>
                  <a:pt x="5562600" y="5257799"/>
                </a:lnTo>
                <a:lnTo>
                  <a:pt x="5562600" y="0"/>
                </a:lnTo>
                <a:lnTo>
                  <a:pt x="0" y="0"/>
                </a:lnTo>
                <a:close/>
                <a:moveTo>
                  <a:pt x="-1647030" y="94995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154" name="Picture 5133"/>
          <p:cNvPicPr>
            <a:picLocks noChangeAspect="0" noChangeArrowheads="1"/>
          </p:cNvPicPr>
          <p:nvPr/>
        </p:nvPicPr>
        <p:blipFill>
          <a:blip r:embed="rId515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888830" y="4241801"/>
            <a:ext cx="5562600" cy="5257800"/>
          </a:xfrm>
          <a:prstGeom prst="rect">
            <a:avLst/>
          </a:prstGeom>
          <a:noFill/>
          <a:extLst/>
        </p:spPr>
      </p:pic>
      <p:sp>
        <p:nvSpPr>
          <p:cNvPr id="5155" name="Freeform 5155"/>
          <p:cNvSpPr/>
          <p:nvPr/>
        </p:nvSpPr>
        <p:spPr>
          <a:xfrm rot="0" flipH="0" flipV="1">
            <a:off x="6369207" y="4264929"/>
            <a:ext cx="5027063" cy="2641599"/>
          </a:xfrm>
          <a:custGeom>
            <a:pathLst>
              <a:path w="5027063" h="2641599">
                <a:moveTo>
                  <a:pt x="0" y="2641599"/>
                </a:moveTo>
                <a:lnTo>
                  <a:pt x="5027063" y="2641599"/>
                </a:lnTo>
                <a:lnTo>
                  <a:pt x="5027063" y="0"/>
                </a:lnTo>
                <a:lnTo>
                  <a:pt x="0" y="0"/>
                </a:lnTo>
                <a:close/>
                <a:moveTo>
                  <a:pt x="-2104279" y="6906528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156" name="Picture 5156"/>
          <p:cNvPicPr>
            <a:picLocks noChangeAspect="0" noChangeArrowheads="1"/>
          </p:cNvPicPr>
          <p:nvPr/>
        </p:nvPicPr>
        <p:blipFill>
          <a:blip r:embed="rId515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6369208" y="4264929"/>
            <a:ext cx="5027063" cy="2641600"/>
          </a:xfrm>
          <a:prstGeom prst="rect">
            <a:avLst/>
          </a:prstGeom>
          <a:noFill/>
          <a:extLst/>
        </p:spPr>
      </p:pic>
      <p:sp>
        <p:nvSpPr>
          <p:cNvPr id="5157" name="Freeform 5157"/>
          <p:cNvSpPr/>
          <p:nvPr/>
        </p:nvSpPr>
        <p:spPr>
          <a:xfrm rot="0" flipH="0" flipV="1">
            <a:off x="10384631" y="1752600"/>
            <a:ext cx="1333499" cy="1625599"/>
          </a:xfrm>
          <a:custGeom>
            <a:pathLst>
              <a:path w="677418000" h="825804800">
                <a:moveTo>
                  <a:pt x="0" y="825804800"/>
                </a:moveTo>
                <a:lnTo>
                  <a:pt x="677418000" y="825804800"/>
                </a:lnTo>
                <a:lnTo>
                  <a:pt x="677418000" y="0"/>
                </a:lnTo>
                <a:lnTo>
                  <a:pt x="0" y="0"/>
                </a:lnTo>
                <a:close/>
                <a:moveTo>
                  <a:pt x="-4385071875" y="17161256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158" name="Picture 5158"/>
          <p:cNvPicPr>
            <a:picLocks noChangeAspect="0" noChangeArrowheads="1"/>
          </p:cNvPicPr>
          <p:nvPr/>
        </p:nvPicPr>
        <p:blipFill>
          <a:blip r:embed="rId515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0384631" y="1752600"/>
            <a:ext cx="1333500" cy="1625600"/>
          </a:xfrm>
          <a:prstGeom prst="rect">
            <a:avLst/>
          </a:prstGeom>
          <a:noFill/>
          <a:extLst/>
        </p:spPr>
      </p:pic>
      <p:sp>
        <p:nvSpPr>
          <p:cNvPr id="5159" name="Freeform 5159"/>
          <p:cNvSpPr/>
          <p:nvPr/>
        </p:nvSpPr>
        <p:spPr>
          <a:xfrm rot="0" flipH="0" flipV="1">
            <a:off x="10397331" y="1765300"/>
            <a:ext cx="1333499" cy="1650999"/>
          </a:xfrm>
          <a:custGeom>
            <a:pathLst>
              <a:path w="677418000" h="838708000">
                <a:moveTo>
                  <a:pt x="0" y="838708000"/>
                </a:moveTo>
                <a:lnTo>
                  <a:pt x="677418000" y="838708000"/>
                </a:lnTo>
                <a:lnTo>
                  <a:pt x="677418000" y="0"/>
                </a:lnTo>
                <a:lnTo>
                  <a:pt x="0" y="0"/>
                </a:lnTo>
                <a:close/>
                <a:moveTo>
                  <a:pt x="-4385071875" y="17354804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160" name="Picture 5160"/>
          <p:cNvPicPr>
            <a:picLocks noChangeAspect="0" noChangeArrowheads="1"/>
          </p:cNvPicPr>
          <p:nvPr/>
        </p:nvPicPr>
        <p:blipFill>
          <a:blip r:embed="rId516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0397331" y="1765300"/>
            <a:ext cx="1333500" cy="1651000"/>
          </a:xfrm>
          <a:prstGeom prst="rect">
            <a:avLst/>
          </a:prstGeom>
          <a:noFill/>
          <a:extLst/>
        </p:spPr>
      </p:pic>
      <p:sp>
        <p:nvSpPr>
          <p:cNvPr id="5161" name="Rectangle 5161"/>
          <p:cNvSpPr/>
          <p:nvPr/>
        </p:nvSpPr>
        <p:spPr>
          <a:xfrm rot="0" flipH="0" flipV="0">
            <a:off x="5139531" y="414137"/>
            <a:ext cx="7009891" cy="79711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>
              <a:tabLst>
                <a:tab pos="2273300" algn="l"/>
              </a:tabLst>
            </a:pPr>
            <a:r>
              <a:rPr lang="en-US" sz="5600" baseline="0" b="0" i="0" dirty="0" spc="-510">
                <a:solidFill>
                  <a:srgbClr val="FFFFFF"/>
                </a:solidFill>
                <a:latin typeface="Century Schoolbook" pitchFamily="0" charset="1"/>
              </a:rPr>
              <a:t>V</a:t>
            </a:r>
            <a:r>
              <a:rPr lang="en-US" sz="56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ahva	vuorovaikutus</a:t>
            </a:r>
          </a:p>
        </p:txBody>
      </p:sp>
      <p:sp>
        <p:nvSpPr>
          <p:cNvPr id="5162" name="Rectangle 5162"/>
          <p:cNvSpPr/>
          <p:nvPr/>
        </p:nvSpPr>
        <p:spPr>
          <a:xfrm rot="0" flipH="0" flipV="0">
            <a:off x="3995700" y="1779636"/>
            <a:ext cx="4210481" cy="48396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4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Sitoo protonit yhteen</a:t>
            </a:r>
          </a:p>
        </p:txBody>
      </p:sp>
      <p:sp>
        <p:nvSpPr>
          <p:cNvPr id="5163" name="Rectangle 5163"/>
          <p:cNvSpPr/>
          <p:nvPr/>
        </p:nvSpPr>
        <p:spPr>
          <a:xfrm rot="0" flipH="0" flipV="0">
            <a:off x="3995700" y="2681336"/>
            <a:ext cx="4521809" cy="48396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4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Välittäjäbosoni: gluoni</a:t>
            </a:r>
          </a:p>
        </p:txBody>
      </p:sp>
      <p:sp>
        <p:nvSpPr>
          <p:cNvPr id="5164" name="Rectangle 5164"/>
          <p:cNvSpPr/>
          <p:nvPr/>
        </p:nvSpPr>
        <p:spPr>
          <a:xfrm rot="0" flipH="0" flipV="0">
            <a:off x="3995700" y="3582950"/>
            <a:ext cx="10089121" cy="484478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4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Kaikki </a:t>
            </a:r>
            <a:r>
              <a:rPr lang="en-US" sz="3400" baseline="0" b="0" i="0" dirty="0" spc="0">
                <a:solidFill>
                  <a:srgbClr val="A8CA95"/>
                </a:solidFill>
                <a:latin typeface="Century Schoolbook" pitchFamily="0" charset="1"/>
              </a:rPr>
              <a:t>värivaratut </a:t>
            </a:r>
            <a:r>
              <a:rPr lang="en-US" sz="34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hiukkaset osallistuvat vv:hen</a:t>
            </a: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5165" name="Freeform 5165"/>
          <p:cNvSpPr/>
          <p:nvPr/>
        </p:nvSpPr>
        <p:spPr>
          <a:xfrm rot="0" flipH="0" flipV="1">
            <a:off x="0" y="0"/>
            <a:ext cx="17340249" cy="9753599"/>
          </a:xfrm>
          <a:custGeom>
            <a:pathLst>
              <a:path w="17340249" h="9753599">
                <a:moveTo>
                  <a:pt x="0" y="9753599"/>
                </a:moveTo>
                <a:lnTo>
                  <a:pt x="17340249" y="9753599"/>
                </a:lnTo>
                <a:lnTo>
                  <a:pt x="17340249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66" name="Freeform 5166"/>
          <p:cNvSpPr/>
          <p:nvPr/>
        </p:nvSpPr>
        <p:spPr>
          <a:xfrm rot="0" flipH="0" flipV="1">
            <a:off x="0" y="0"/>
            <a:ext cx="17340262" cy="9753599"/>
          </a:xfrm>
          <a:custGeom>
            <a:pathLst>
              <a:path w="17340262" h="9753599">
                <a:moveTo>
                  <a:pt x="0" y="9753599"/>
                </a:moveTo>
                <a:lnTo>
                  <a:pt x="17340262" y="9753599"/>
                </a:lnTo>
                <a:lnTo>
                  <a:pt x="17340262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167" name="Picture 102"/>
          <p:cNvPicPr>
            <a:picLocks noChangeAspect="0" noChangeArrowheads="1"/>
          </p:cNvPicPr>
          <p:nvPr/>
        </p:nvPicPr>
        <p:blipFill>
          <a:blip r:embed="rId516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"/>
            <a:ext cx="17340262" cy="9753600"/>
          </a:xfrm>
          <a:prstGeom prst="rect">
            <a:avLst/>
          </a:prstGeom>
          <a:noFill/>
          <a:extLst/>
        </p:spPr>
      </p:pic>
      <p:sp>
        <p:nvSpPr>
          <p:cNvPr id="5168" name="Freeform 5168"/>
          <p:cNvSpPr/>
          <p:nvPr/>
        </p:nvSpPr>
        <p:spPr>
          <a:xfrm rot="0" flipH="0" flipV="1">
            <a:off x="8949531" y="5969000"/>
            <a:ext cx="3771899" cy="3657599"/>
          </a:xfrm>
          <a:custGeom>
            <a:pathLst>
              <a:path w="1916125200" h="1858060800">
                <a:moveTo>
                  <a:pt x="0" y="1858060800"/>
                </a:moveTo>
                <a:lnTo>
                  <a:pt x="1916125200" y="1858060800"/>
                </a:lnTo>
                <a:lnTo>
                  <a:pt x="1916125200" y="0"/>
                </a:lnTo>
                <a:lnTo>
                  <a:pt x="0" y="0"/>
                </a:lnTo>
                <a:close/>
                <a:moveTo>
                  <a:pt x="-1514109875" y="48903128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169" name="Picture 5169"/>
          <p:cNvPicPr>
            <a:picLocks noChangeAspect="0" noChangeArrowheads="1"/>
          </p:cNvPicPr>
          <p:nvPr/>
        </p:nvPicPr>
        <p:blipFill>
          <a:blip r:embed="rId516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8949531" y="5969001"/>
            <a:ext cx="3771900" cy="3657600"/>
          </a:xfrm>
          <a:prstGeom prst="rect">
            <a:avLst/>
          </a:prstGeom>
          <a:noFill/>
          <a:extLst/>
        </p:spPr>
      </p:pic>
      <p:sp>
        <p:nvSpPr>
          <p:cNvPr id="5170" name="Freeform 5170"/>
          <p:cNvSpPr/>
          <p:nvPr/>
        </p:nvSpPr>
        <p:spPr>
          <a:xfrm rot="0" flipH="0" flipV="1">
            <a:off x="8949531" y="5969000"/>
            <a:ext cx="3771899" cy="3657599"/>
          </a:xfrm>
          <a:custGeom>
            <a:pathLst>
              <a:path w="1916125200" h="1858060800">
                <a:moveTo>
                  <a:pt x="0" y="1858060800"/>
                </a:moveTo>
                <a:lnTo>
                  <a:pt x="1916125200" y="1858060800"/>
                </a:lnTo>
                <a:lnTo>
                  <a:pt x="1916125200" y="0"/>
                </a:lnTo>
                <a:lnTo>
                  <a:pt x="0" y="0"/>
                </a:lnTo>
                <a:lnTo>
                  <a:pt x="0" y="1858060800"/>
                </a:lnTo>
                <a:close/>
                <a:moveTo>
                  <a:pt x="-1514109875" y="48903128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71" name="Freeform 5171"/>
          <p:cNvSpPr/>
          <p:nvPr/>
        </p:nvSpPr>
        <p:spPr>
          <a:xfrm rot="0" flipH="0" flipV="1">
            <a:off x="8949531" y="5969000"/>
            <a:ext cx="3771899" cy="3657599"/>
          </a:xfrm>
          <a:custGeom>
            <a:pathLst>
              <a:path w="1916125200" h="1858060800">
                <a:moveTo>
                  <a:pt x="0" y="1858060800"/>
                </a:moveTo>
                <a:lnTo>
                  <a:pt x="1916125200" y="1858060800"/>
                </a:lnTo>
                <a:lnTo>
                  <a:pt x="1916125200" y="0"/>
                </a:lnTo>
                <a:lnTo>
                  <a:pt x="0" y="0"/>
                </a:lnTo>
                <a:lnTo>
                  <a:pt x="0" y="1858060800"/>
                </a:lnTo>
                <a:close/>
                <a:moveTo>
                  <a:pt x="-1514109875" y="4890312800"/>
                </a:moveTo>
              </a:path>
            </a:pathLst>
          </a:custGeom>
          <a:noFill/>
          <a:ln w="25399" cap="flat" cmpd="sng">
            <a:solidFill>
              <a:srgbClr val="FFFFF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72" name="Freeform 5172"/>
          <p:cNvSpPr/>
          <p:nvPr/>
        </p:nvSpPr>
        <p:spPr>
          <a:xfrm rot="0" flipH="0" flipV="1">
            <a:off x="3539330" y="6045200"/>
            <a:ext cx="3771900" cy="3657599"/>
          </a:xfrm>
          <a:custGeom>
            <a:pathLst>
              <a:path w="1916125399" h="1858060800">
                <a:moveTo>
                  <a:pt x="0" y="1858060800"/>
                </a:moveTo>
                <a:lnTo>
                  <a:pt x="1916125399" y="1858060800"/>
                </a:lnTo>
                <a:lnTo>
                  <a:pt x="1916125399" y="0"/>
                </a:lnTo>
                <a:lnTo>
                  <a:pt x="0" y="0"/>
                </a:lnTo>
                <a:close/>
                <a:moveTo>
                  <a:pt x="1272981524" y="49290224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173" name="Picture 5173"/>
          <p:cNvPicPr>
            <a:picLocks noChangeAspect="0" noChangeArrowheads="1"/>
          </p:cNvPicPr>
          <p:nvPr/>
        </p:nvPicPr>
        <p:blipFill>
          <a:blip r:embed="rId517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539330" y="6045201"/>
            <a:ext cx="3771900" cy="3657600"/>
          </a:xfrm>
          <a:prstGeom prst="rect">
            <a:avLst/>
          </a:prstGeom>
          <a:noFill/>
          <a:extLst/>
        </p:spPr>
      </p:pic>
      <p:sp>
        <p:nvSpPr>
          <p:cNvPr id="5174" name="Freeform 5174"/>
          <p:cNvSpPr/>
          <p:nvPr/>
        </p:nvSpPr>
        <p:spPr>
          <a:xfrm rot="0" flipH="0" flipV="1">
            <a:off x="3539330" y="6045200"/>
            <a:ext cx="3771900" cy="3657599"/>
          </a:xfrm>
          <a:custGeom>
            <a:pathLst>
              <a:path w="1916125399" h="1858060800">
                <a:moveTo>
                  <a:pt x="0" y="1858060800"/>
                </a:moveTo>
                <a:lnTo>
                  <a:pt x="1916125399" y="1858060800"/>
                </a:lnTo>
                <a:lnTo>
                  <a:pt x="1916125399" y="0"/>
                </a:lnTo>
                <a:lnTo>
                  <a:pt x="0" y="0"/>
                </a:lnTo>
                <a:lnTo>
                  <a:pt x="0" y="1858060800"/>
                </a:lnTo>
                <a:close/>
                <a:moveTo>
                  <a:pt x="1272981524" y="49290224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75" name="Freeform 5175"/>
          <p:cNvSpPr/>
          <p:nvPr/>
        </p:nvSpPr>
        <p:spPr>
          <a:xfrm rot="0" flipH="0" flipV="1">
            <a:off x="3539330" y="6045200"/>
            <a:ext cx="3771900" cy="3657599"/>
          </a:xfrm>
          <a:custGeom>
            <a:pathLst>
              <a:path w="1916125399" h="1858060800">
                <a:moveTo>
                  <a:pt x="0" y="1858060800"/>
                </a:moveTo>
                <a:lnTo>
                  <a:pt x="1916125399" y="1858060800"/>
                </a:lnTo>
                <a:lnTo>
                  <a:pt x="1916125399" y="0"/>
                </a:lnTo>
                <a:lnTo>
                  <a:pt x="0" y="0"/>
                </a:lnTo>
                <a:lnTo>
                  <a:pt x="0" y="1858060800"/>
                </a:lnTo>
                <a:close/>
                <a:moveTo>
                  <a:pt x="1272981524" y="4929022400"/>
                </a:moveTo>
              </a:path>
            </a:pathLst>
          </a:custGeom>
          <a:noFill/>
          <a:ln w="25399" cap="flat" cmpd="sng">
            <a:solidFill>
              <a:srgbClr val="FFFFF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76" name="Freeform 5176"/>
          <p:cNvSpPr/>
          <p:nvPr/>
        </p:nvSpPr>
        <p:spPr>
          <a:xfrm rot="0" flipH="0" flipV="1">
            <a:off x="3945730" y="2089085"/>
            <a:ext cx="227583" cy="210076"/>
          </a:xfrm>
          <a:custGeom>
            <a:pathLst>
              <a:path w="115612664" h="106719092">
                <a:moveTo>
                  <a:pt x="0" y="106719092"/>
                </a:moveTo>
                <a:lnTo>
                  <a:pt x="115612664" y="106719092"/>
                </a:lnTo>
                <a:lnTo>
                  <a:pt x="115612664" y="0"/>
                </a:lnTo>
                <a:lnTo>
                  <a:pt x="0" y="0"/>
                </a:lnTo>
                <a:close/>
                <a:moveTo>
                  <a:pt x="-943176116" y="1167974252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177" name="Picture 4685"/>
          <p:cNvPicPr>
            <a:picLocks noChangeAspect="0" noChangeArrowheads="1"/>
          </p:cNvPicPr>
          <p:nvPr/>
        </p:nvPicPr>
        <p:blipFill>
          <a:blip r:embed="rId517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945730" y="2089085"/>
            <a:ext cx="227584" cy="210077"/>
          </a:xfrm>
          <a:prstGeom prst="rect">
            <a:avLst/>
          </a:prstGeom>
          <a:noFill/>
          <a:extLst/>
        </p:spPr>
      </p:pic>
      <p:sp>
        <p:nvSpPr>
          <p:cNvPr id="5178" name="Freeform 5178"/>
          <p:cNvSpPr/>
          <p:nvPr/>
        </p:nvSpPr>
        <p:spPr>
          <a:xfrm rot="0" flipH="0" flipV="1">
            <a:off x="3945730" y="2915856"/>
            <a:ext cx="227583" cy="210076"/>
          </a:xfrm>
          <a:custGeom>
            <a:pathLst>
              <a:path w="115612664" h="106719092">
                <a:moveTo>
                  <a:pt x="0" y="106719092"/>
                </a:moveTo>
                <a:lnTo>
                  <a:pt x="115612664" y="106719092"/>
                </a:lnTo>
                <a:lnTo>
                  <a:pt x="115612664" y="0"/>
                </a:lnTo>
                <a:lnTo>
                  <a:pt x="0" y="0"/>
                </a:lnTo>
                <a:close/>
                <a:moveTo>
                  <a:pt x="-523176897" y="1587973471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179" name="Picture 4685"/>
          <p:cNvPicPr>
            <a:picLocks noChangeAspect="0" noChangeArrowheads="1"/>
          </p:cNvPicPr>
          <p:nvPr/>
        </p:nvPicPr>
        <p:blipFill>
          <a:blip r:embed="rId517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945730" y="2915856"/>
            <a:ext cx="227584" cy="210077"/>
          </a:xfrm>
          <a:prstGeom prst="rect">
            <a:avLst/>
          </a:prstGeom>
          <a:noFill/>
          <a:extLst/>
        </p:spPr>
      </p:pic>
      <p:sp>
        <p:nvSpPr>
          <p:cNvPr id="5180" name="Freeform 5180"/>
          <p:cNvSpPr/>
          <p:nvPr/>
        </p:nvSpPr>
        <p:spPr>
          <a:xfrm rot="0" flipH="0" flipV="1">
            <a:off x="3945730" y="4188395"/>
            <a:ext cx="227583" cy="210076"/>
          </a:xfrm>
          <a:custGeom>
            <a:pathLst>
              <a:path w="115612664" h="106719092">
                <a:moveTo>
                  <a:pt x="0" y="106719092"/>
                </a:moveTo>
                <a:lnTo>
                  <a:pt x="115612664" y="106719092"/>
                </a:lnTo>
                <a:lnTo>
                  <a:pt x="115612664" y="0"/>
                </a:lnTo>
                <a:lnTo>
                  <a:pt x="0" y="0"/>
                </a:lnTo>
                <a:close/>
                <a:moveTo>
                  <a:pt x="123273344" y="2234423712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181" name="Picture 4685"/>
          <p:cNvPicPr>
            <a:picLocks noChangeAspect="0" noChangeArrowheads="1"/>
          </p:cNvPicPr>
          <p:nvPr/>
        </p:nvPicPr>
        <p:blipFill>
          <a:blip r:embed="rId518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945730" y="4188396"/>
            <a:ext cx="227584" cy="210077"/>
          </a:xfrm>
          <a:prstGeom prst="rect">
            <a:avLst/>
          </a:prstGeom>
          <a:noFill/>
          <a:extLst/>
        </p:spPr>
      </p:pic>
      <p:sp>
        <p:nvSpPr>
          <p:cNvPr id="5182" name="Freeform 5182"/>
          <p:cNvSpPr/>
          <p:nvPr/>
        </p:nvSpPr>
        <p:spPr>
          <a:xfrm rot="0" flipH="0" flipV="1">
            <a:off x="3945730" y="5015165"/>
            <a:ext cx="227583" cy="210077"/>
          </a:xfrm>
          <a:custGeom>
            <a:pathLst>
              <a:path w="115612664" h="106719291">
                <a:moveTo>
                  <a:pt x="0" y="106719291"/>
                </a:moveTo>
                <a:lnTo>
                  <a:pt x="115612664" y="106719291"/>
                </a:lnTo>
                <a:lnTo>
                  <a:pt x="115612664" y="0"/>
                </a:lnTo>
                <a:lnTo>
                  <a:pt x="0" y="0"/>
                </a:lnTo>
                <a:close/>
                <a:moveTo>
                  <a:pt x="543272464" y="2654423031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183" name="Picture 4685"/>
          <p:cNvPicPr>
            <a:picLocks noChangeAspect="0" noChangeArrowheads="1"/>
          </p:cNvPicPr>
          <p:nvPr/>
        </p:nvPicPr>
        <p:blipFill>
          <a:blip r:embed="rId518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945730" y="5015166"/>
            <a:ext cx="227584" cy="210077"/>
          </a:xfrm>
          <a:prstGeom prst="rect">
            <a:avLst/>
          </a:prstGeom>
          <a:noFill/>
          <a:extLst/>
        </p:spPr>
      </p:pic>
      <p:sp>
        <p:nvSpPr>
          <p:cNvPr id="5184" name="Freeform 5184"/>
          <p:cNvSpPr/>
          <p:nvPr/>
        </p:nvSpPr>
        <p:spPr>
          <a:xfrm rot="0" flipH="0" flipV="1">
            <a:off x="4326722" y="1892300"/>
            <a:ext cx="12690000" cy="4035899"/>
          </a:xfrm>
          <a:custGeom>
            <a:pathLst>
              <a:path w="12690000" h="4035899">
                <a:moveTo>
                  <a:pt x="0" y="4035899"/>
                </a:moveTo>
                <a:lnTo>
                  <a:pt x="12690000" y="4035899"/>
                </a:lnTo>
                <a:lnTo>
                  <a:pt x="12690000" y="0"/>
                </a:lnTo>
                <a:lnTo>
                  <a:pt x="0" y="0"/>
                </a:lnTo>
                <a:close/>
                <a:moveTo>
                  <a:pt x="-2434422" y="59281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85" name="Freeform 5185"/>
          <p:cNvSpPr/>
          <p:nvPr/>
        </p:nvSpPr>
        <p:spPr>
          <a:xfrm rot="0" flipH="0" flipV="1">
            <a:off x="3853714" y="9119732"/>
            <a:ext cx="230583" cy="230568"/>
          </a:xfrm>
          <a:custGeom>
            <a:pathLst>
              <a:path w="117136664" h="117128925">
                <a:moveTo>
                  <a:pt x="0" y="117128925"/>
                </a:moveTo>
                <a:lnTo>
                  <a:pt x="117136664" y="0"/>
                </a:lnTo>
              </a:path>
            </a:pathLst>
          </a:custGeom>
          <a:noFill/>
          <a:ln w="24" cap="flat" cmpd="sng">
            <a:solidFill>
              <a:srgbClr val="000000">
                <a:alpha val="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86" name="Freeform 5186"/>
          <p:cNvSpPr/>
          <p:nvPr/>
        </p:nvSpPr>
        <p:spPr>
          <a:xfrm rot="0" flipH="0" flipV="1">
            <a:off x="3853714" y="9119732"/>
            <a:ext cx="230583" cy="230568"/>
          </a:xfrm>
          <a:custGeom>
            <a:pathLst>
              <a:path w="117136664" h="117128925">
                <a:moveTo>
                  <a:pt x="0" y="0"/>
                </a:moveTo>
                <a:lnTo>
                  <a:pt x="117136664" y="117128925"/>
                </a:lnTo>
              </a:path>
            </a:pathLst>
          </a:custGeom>
          <a:noFill/>
          <a:ln w="24" cap="flat" cmpd="sng">
            <a:solidFill>
              <a:srgbClr val="000000">
                <a:alpha val="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87" name="Freeform 5187"/>
          <p:cNvSpPr/>
          <p:nvPr/>
        </p:nvSpPr>
        <p:spPr>
          <a:xfrm rot="0" flipH="0" flipV="1">
            <a:off x="3853714" y="9119732"/>
            <a:ext cx="230583" cy="230568"/>
          </a:xfrm>
          <a:custGeom>
            <a:pathLst>
              <a:path w="117136664" h="117128925">
                <a:moveTo>
                  <a:pt x="0" y="117128925"/>
                </a:moveTo>
                <a:lnTo>
                  <a:pt x="117136664" y="0"/>
                </a:lnTo>
              </a:path>
            </a:pathLst>
          </a:custGeom>
          <a:noFill/>
          <a:ln w="25399" cap="flat" cmpd="sng">
            <a:solidFill>
              <a:srgbClr val="010202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88" name="Freeform 5188"/>
          <p:cNvSpPr/>
          <p:nvPr/>
        </p:nvSpPr>
        <p:spPr>
          <a:xfrm rot="0" flipH="0" flipV="1">
            <a:off x="3853714" y="9119732"/>
            <a:ext cx="230583" cy="230568"/>
          </a:xfrm>
          <a:custGeom>
            <a:pathLst>
              <a:path w="117136664" h="117128925">
                <a:moveTo>
                  <a:pt x="0" y="0"/>
                </a:moveTo>
                <a:lnTo>
                  <a:pt x="117136664" y="117128925"/>
                </a:lnTo>
              </a:path>
            </a:pathLst>
          </a:custGeom>
          <a:noFill/>
          <a:ln w="25399" cap="flat" cmpd="sng">
            <a:solidFill>
              <a:srgbClr val="010202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89" name="Freeform 5189"/>
          <p:cNvSpPr/>
          <p:nvPr/>
        </p:nvSpPr>
        <p:spPr>
          <a:xfrm rot="0" flipH="0" flipV="1">
            <a:off x="3799680" y="9065676"/>
            <a:ext cx="338658" cy="338673"/>
          </a:xfrm>
          <a:custGeom>
            <a:pathLst>
              <a:path w="172038764" h="172046107">
                <a:moveTo>
                  <a:pt x="172038764" y="86020672"/>
                </a:moveTo>
                <a:lnTo>
                  <a:pt x="168965959" y="63151941"/>
                </a:lnTo>
                <a:lnTo>
                  <a:pt x="160294439" y="42603341"/>
                </a:lnTo>
                <a:lnTo>
                  <a:pt x="146843949" y="25194419"/>
                </a:lnTo>
                <a:lnTo>
                  <a:pt x="129434233" y="11743928"/>
                </a:lnTo>
                <a:lnTo>
                  <a:pt x="108885633" y="3072607"/>
                </a:lnTo>
                <a:lnTo>
                  <a:pt x="86017894" y="0"/>
                </a:lnTo>
                <a:lnTo>
                  <a:pt x="63149758" y="3072607"/>
                </a:lnTo>
                <a:lnTo>
                  <a:pt x="42601555" y="11743928"/>
                </a:lnTo>
                <a:lnTo>
                  <a:pt x="25192434" y="25194419"/>
                </a:lnTo>
                <a:lnTo>
                  <a:pt x="11742936" y="42603341"/>
                </a:lnTo>
                <a:lnTo>
                  <a:pt x="3072408" y="63151941"/>
                </a:lnTo>
                <a:lnTo>
                  <a:pt x="0" y="86020672"/>
                </a:lnTo>
                <a:lnTo>
                  <a:pt x="3072408" y="108890991"/>
                </a:lnTo>
                <a:lnTo>
                  <a:pt x="11742936" y="129441178"/>
                </a:lnTo>
                <a:lnTo>
                  <a:pt x="25192434" y="146851291"/>
                </a:lnTo>
                <a:lnTo>
                  <a:pt x="42601555" y="160302178"/>
                </a:lnTo>
                <a:lnTo>
                  <a:pt x="63149758" y="168973500"/>
                </a:lnTo>
                <a:lnTo>
                  <a:pt x="86017894" y="172046107"/>
                </a:lnTo>
                <a:lnTo>
                  <a:pt x="108885633" y="168973500"/>
                </a:lnTo>
                <a:lnTo>
                  <a:pt x="129434233" y="160302178"/>
                </a:lnTo>
                <a:lnTo>
                  <a:pt x="146843949" y="146851291"/>
                </a:lnTo>
                <a:lnTo>
                  <a:pt x="160294439" y="129441178"/>
                </a:lnTo>
                <a:lnTo>
                  <a:pt x="168965959" y="108890991"/>
                </a:lnTo>
                <a:lnTo>
                  <a:pt x="172038764" y="86020672"/>
                </a:lnTo>
                <a:close/>
                <a:moveTo>
                  <a:pt x="2761150855" y="4777409403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90" name="Freeform 5190"/>
          <p:cNvSpPr/>
          <p:nvPr/>
        </p:nvSpPr>
        <p:spPr>
          <a:xfrm rot="0" flipH="0" flipV="1">
            <a:off x="3799680" y="9065676"/>
            <a:ext cx="338658" cy="338673"/>
          </a:xfrm>
          <a:custGeom>
            <a:pathLst>
              <a:path w="172038764" h="172046107">
                <a:moveTo>
                  <a:pt x="172038764" y="86020672"/>
                </a:moveTo>
                <a:lnTo>
                  <a:pt x="168965959" y="63151941"/>
                </a:lnTo>
                <a:lnTo>
                  <a:pt x="160294439" y="42603341"/>
                </a:lnTo>
                <a:lnTo>
                  <a:pt x="146843949" y="25194419"/>
                </a:lnTo>
                <a:lnTo>
                  <a:pt x="129434233" y="11743928"/>
                </a:lnTo>
                <a:lnTo>
                  <a:pt x="108885633" y="3072607"/>
                </a:lnTo>
                <a:lnTo>
                  <a:pt x="86017894" y="0"/>
                </a:lnTo>
                <a:lnTo>
                  <a:pt x="63149758" y="3072607"/>
                </a:lnTo>
                <a:lnTo>
                  <a:pt x="42601555" y="11743928"/>
                </a:lnTo>
                <a:lnTo>
                  <a:pt x="25192434" y="25194419"/>
                </a:lnTo>
                <a:lnTo>
                  <a:pt x="11742936" y="42603341"/>
                </a:lnTo>
                <a:lnTo>
                  <a:pt x="3072408" y="63151941"/>
                </a:lnTo>
                <a:lnTo>
                  <a:pt x="0" y="86020672"/>
                </a:lnTo>
                <a:lnTo>
                  <a:pt x="3072408" y="108890991"/>
                </a:lnTo>
                <a:lnTo>
                  <a:pt x="11742936" y="129441178"/>
                </a:lnTo>
                <a:lnTo>
                  <a:pt x="25192434" y="146851291"/>
                </a:lnTo>
                <a:lnTo>
                  <a:pt x="42601555" y="160302178"/>
                </a:lnTo>
                <a:lnTo>
                  <a:pt x="63149758" y="168973500"/>
                </a:lnTo>
                <a:lnTo>
                  <a:pt x="86017894" y="172046107"/>
                </a:lnTo>
                <a:lnTo>
                  <a:pt x="108885633" y="168973500"/>
                </a:lnTo>
                <a:lnTo>
                  <a:pt x="129434233" y="160302178"/>
                </a:lnTo>
                <a:lnTo>
                  <a:pt x="146843949" y="146851291"/>
                </a:lnTo>
                <a:lnTo>
                  <a:pt x="160294439" y="129441178"/>
                </a:lnTo>
                <a:lnTo>
                  <a:pt x="168965959" y="108890991"/>
                </a:lnTo>
                <a:lnTo>
                  <a:pt x="172038764" y="86020672"/>
                </a:lnTo>
                <a:close/>
                <a:moveTo>
                  <a:pt x="2761150855" y="4777409403"/>
                </a:moveTo>
              </a:path>
            </a:pathLst>
          </a:custGeom>
          <a:noFill/>
          <a:ln w="12699" cap="flat" cmpd="sng">
            <a:solidFill>
              <a:srgbClr val="010202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91" name="Freeform 5191"/>
          <p:cNvSpPr/>
          <p:nvPr/>
        </p:nvSpPr>
        <p:spPr>
          <a:xfrm rot="0" flipH="0" flipV="1">
            <a:off x="5293721" y="9119732"/>
            <a:ext cx="230582" cy="230568"/>
          </a:xfrm>
          <a:custGeom>
            <a:pathLst>
              <a:path w="117135672" h="117128925">
                <a:moveTo>
                  <a:pt x="0" y="117128925"/>
                </a:moveTo>
                <a:lnTo>
                  <a:pt x="117135672" y="0"/>
                </a:lnTo>
              </a:path>
            </a:pathLst>
          </a:custGeom>
          <a:noFill/>
          <a:ln w="24" cap="flat" cmpd="sng">
            <a:solidFill>
              <a:srgbClr val="000000">
                <a:alpha val="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92" name="Freeform 5192"/>
          <p:cNvSpPr/>
          <p:nvPr/>
        </p:nvSpPr>
        <p:spPr>
          <a:xfrm rot="0" flipH="0" flipV="1">
            <a:off x="5293721" y="9119732"/>
            <a:ext cx="230582" cy="230568"/>
          </a:xfrm>
          <a:custGeom>
            <a:pathLst>
              <a:path w="117135672" h="117128925">
                <a:moveTo>
                  <a:pt x="0" y="0"/>
                </a:moveTo>
                <a:lnTo>
                  <a:pt x="117135672" y="117128925"/>
                </a:lnTo>
              </a:path>
            </a:pathLst>
          </a:custGeom>
          <a:noFill/>
          <a:ln w="24" cap="flat" cmpd="sng">
            <a:solidFill>
              <a:srgbClr val="000000">
                <a:alpha val="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93" name="Freeform 5193"/>
          <p:cNvSpPr/>
          <p:nvPr/>
        </p:nvSpPr>
        <p:spPr>
          <a:xfrm rot="0" flipH="0" flipV="1">
            <a:off x="5293721" y="9119732"/>
            <a:ext cx="230582" cy="230568"/>
          </a:xfrm>
          <a:custGeom>
            <a:pathLst>
              <a:path w="117135672" h="117128925">
                <a:moveTo>
                  <a:pt x="0" y="117128925"/>
                </a:moveTo>
                <a:lnTo>
                  <a:pt x="117135672" y="0"/>
                </a:lnTo>
              </a:path>
            </a:pathLst>
          </a:custGeom>
          <a:noFill/>
          <a:ln w="25399" cap="flat" cmpd="sng">
            <a:solidFill>
              <a:srgbClr val="010202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94" name="Freeform 5194"/>
          <p:cNvSpPr/>
          <p:nvPr/>
        </p:nvSpPr>
        <p:spPr>
          <a:xfrm rot="0" flipH="0" flipV="1">
            <a:off x="5293721" y="9119732"/>
            <a:ext cx="230582" cy="230568"/>
          </a:xfrm>
          <a:custGeom>
            <a:pathLst>
              <a:path w="117135672" h="117128925">
                <a:moveTo>
                  <a:pt x="0" y="0"/>
                </a:moveTo>
                <a:lnTo>
                  <a:pt x="117135672" y="117128925"/>
                </a:lnTo>
              </a:path>
            </a:pathLst>
          </a:custGeom>
          <a:noFill/>
          <a:ln w="25399" cap="flat" cmpd="sng">
            <a:solidFill>
              <a:srgbClr val="010202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95" name="Freeform 5195"/>
          <p:cNvSpPr/>
          <p:nvPr/>
        </p:nvSpPr>
        <p:spPr>
          <a:xfrm rot="0" flipH="0" flipV="1">
            <a:off x="5239682" y="9065676"/>
            <a:ext cx="338659" cy="338673"/>
          </a:xfrm>
          <a:custGeom>
            <a:pathLst>
              <a:path w="172038963" h="172046107">
                <a:moveTo>
                  <a:pt x="172038963" y="86020672"/>
                </a:moveTo>
                <a:lnTo>
                  <a:pt x="168965960" y="63151941"/>
                </a:lnTo>
                <a:lnTo>
                  <a:pt x="160293844" y="42603341"/>
                </a:lnTo>
                <a:lnTo>
                  <a:pt x="146842560" y="25194419"/>
                </a:lnTo>
                <a:lnTo>
                  <a:pt x="129433241" y="11743928"/>
                </a:lnTo>
                <a:lnTo>
                  <a:pt x="108885038" y="3072607"/>
                </a:lnTo>
                <a:lnTo>
                  <a:pt x="86019482" y="0"/>
                </a:lnTo>
                <a:lnTo>
                  <a:pt x="63148766" y="3072607"/>
                </a:lnTo>
                <a:lnTo>
                  <a:pt x="42599571" y="11743928"/>
                </a:lnTo>
                <a:lnTo>
                  <a:pt x="25190847" y="25194419"/>
                </a:lnTo>
                <a:lnTo>
                  <a:pt x="11741944" y="42603341"/>
                </a:lnTo>
                <a:lnTo>
                  <a:pt x="3072011" y="63151941"/>
                </a:lnTo>
                <a:lnTo>
                  <a:pt x="0" y="86020672"/>
                </a:lnTo>
                <a:lnTo>
                  <a:pt x="3072011" y="108890991"/>
                </a:lnTo>
                <a:lnTo>
                  <a:pt x="11741944" y="129441178"/>
                </a:lnTo>
                <a:lnTo>
                  <a:pt x="25190847" y="146851291"/>
                </a:lnTo>
                <a:lnTo>
                  <a:pt x="42599571" y="160302178"/>
                </a:lnTo>
                <a:lnTo>
                  <a:pt x="63148766" y="168973500"/>
                </a:lnTo>
                <a:lnTo>
                  <a:pt x="86019482" y="172046107"/>
                </a:lnTo>
                <a:lnTo>
                  <a:pt x="108885038" y="168973500"/>
                </a:lnTo>
                <a:lnTo>
                  <a:pt x="129433241" y="160302178"/>
                </a:lnTo>
                <a:lnTo>
                  <a:pt x="146842560" y="146851291"/>
                </a:lnTo>
                <a:lnTo>
                  <a:pt x="160293844" y="129441178"/>
                </a:lnTo>
                <a:lnTo>
                  <a:pt x="168965960" y="108890991"/>
                </a:lnTo>
                <a:lnTo>
                  <a:pt x="172038963" y="86020672"/>
                </a:lnTo>
                <a:close/>
                <a:moveTo>
                  <a:pt x="2029629863" y="4777409403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96" name="Freeform 5196"/>
          <p:cNvSpPr/>
          <p:nvPr/>
        </p:nvSpPr>
        <p:spPr>
          <a:xfrm rot="0" flipH="0" flipV="1">
            <a:off x="5239682" y="9065676"/>
            <a:ext cx="338659" cy="338673"/>
          </a:xfrm>
          <a:custGeom>
            <a:pathLst>
              <a:path w="172038963" h="172046107">
                <a:moveTo>
                  <a:pt x="172038963" y="86020672"/>
                </a:moveTo>
                <a:lnTo>
                  <a:pt x="168965960" y="63151941"/>
                </a:lnTo>
                <a:lnTo>
                  <a:pt x="160293844" y="42603341"/>
                </a:lnTo>
                <a:lnTo>
                  <a:pt x="146842560" y="25194419"/>
                </a:lnTo>
                <a:lnTo>
                  <a:pt x="129433241" y="11743928"/>
                </a:lnTo>
                <a:lnTo>
                  <a:pt x="108885038" y="3072607"/>
                </a:lnTo>
                <a:lnTo>
                  <a:pt x="86019482" y="0"/>
                </a:lnTo>
                <a:lnTo>
                  <a:pt x="63148766" y="3072607"/>
                </a:lnTo>
                <a:lnTo>
                  <a:pt x="42599571" y="11743928"/>
                </a:lnTo>
                <a:lnTo>
                  <a:pt x="25190847" y="25194419"/>
                </a:lnTo>
                <a:lnTo>
                  <a:pt x="11741944" y="42603341"/>
                </a:lnTo>
                <a:lnTo>
                  <a:pt x="3072011" y="63151941"/>
                </a:lnTo>
                <a:lnTo>
                  <a:pt x="0" y="86020672"/>
                </a:lnTo>
                <a:lnTo>
                  <a:pt x="3072011" y="108890991"/>
                </a:lnTo>
                <a:lnTo>
                  <a:pt x="11741944" y="129441178"/>
                </a:lnTo>
                <a:lnTo>
                  <a:pt x="25190847" y="146851291"/>
                </a:lnTo>
                <a:lnTo>
                  <a:pt x="42599571" y="160302178"/>
                </a:lnTo>
                <a:lnTo>
                  <a:pt x="63148766" y="168973500"/>
                </a:lnTo>
                <a:lnTo>
                  <a:pt x="86019482" y="172046107"/>
                </a:lnTo>
                <a:lnTo>
                  <a:pt x="108885038" y="168973500"/>
                </a:lnTo>
                <a:lnTo>
                  <a:pt x="129433241" y="160302178"/>
                </a:lnTo>
                <a:lnTo>
                  <a:pt x="146842560" y="146851291"/>
                </a:lnTo>
                <a:lnTo>
                  <a:pt x="160293844" y="129441178"/>
                </a:lnTo>
                <a:lnTo>
                  <a:pt x="168965960" y="108890991"/>
                </a:lnTo>
                <a:lnTo>
                  <a:pt x="172038963" y="86020672"/>
                </a:lnTo>
                <a:close/>
                <a:moveTo>
                  <a:pt x="2029629863" y="4777409403"/>
                </a:moveTo>
              </a:path>
            </a:pathLst>
          </a:custGeom>
          <a:noFill/>
          <a:ln w="12699" cap="flat" cmpd="sng">
            <a:solidFill>
              <a:srgbClr val="010202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97" name="Freeform 5197"/>
          <p:cNvSpPr/>
          <p:nvPr/>
        </p:nvSpPr>
        <p:spPr>
          <a:xfrm rot="0" flipH="0" flipV="1">
            <a:off x="6733710" y="9119732"/>
            <a:ext cx="230593" cy="230568"/>
          </a:xfrm>
          <a:custGeom>
            <a:pathLst>
              <a:path w="117141625" h="117128925">
                <a:moveTo>
                  <a:pt x="0" y="117128925"/>
                </a:moveTo>
                <a:lnTo>
                  <a:pt x="117141625" y="0"/>
                </a:lnTo>
              </a:path>
            </a:pathLst>
          </a:custGeom>
          <a:noFill/>
          <a:ln w="24" cap="flat" cmpd="sng">
            <a:solidFill>
              <a:srgbClr val="000000">
                <a:alpha val="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98" name="Freeform 5198"/>
          <p:cNvSpPr/>
          <p:nvPr/>
        </p:nvSpPr>
        <p:spPr>
          <a:xfrm rot="0" flipH="0" flipV="1">
            <a:off x="6733710" y="9119732"/>
            <a:ext cx="230593" cy="230568"/>
          </a:xfrm>
          <a:custGeom>
            <a:pathLst>
              <a:path w="117141625" h="117128925">
                <a:moveTo>
                  <a:pt x="0" y="0"/>
                </a:moveTo>
                <a:lnTo>
                  <a:pt x="117141625" y="117128925"/>
                </a:lnTo>
              </a:path>
            </a:pathLst>
          </a:custGeom>
          <a:noFill/>
          <a:ln w="24" cap="flat" cmpd="sng">
            <a:solidFill>
              <a:srgbClr val="000000">
                <a:alpha val="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99" name="Freeform 5199"/>
          <p:cNvSpPr/>
          <p:nvPr/>
        </p:nvSpPr>
        <p:spPr>
          <a:xfrm rot="0" flipH="0" flipV="1">
            <a:off x="6733710" y="9119732"/>
            <a:ext cx="230593" cy="230568"/>
          </a:xfrm>
          <a:custGeom>
            <a:pathLst>
              <a:path w="117141625" h="117128925">
                <a:moveTo>
                  <a:pt x="0" y="117128925"/>
                </a:moveTo>
                <a:lnTo>
                  <a:pt x="117141625" y="0"/>
                </a:lnTo>
              </a:path>
            </a:pathLst>
          </a:custGeom>
          <a:noFill/>
          <a:ln w="25399" cap="flat" cmpd="sng">
            <a:solidFill>
              <a:srgbClr val="010202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00" name="Freeform 5200"/>
          <p:cNvSpPr/>
          <p:nvPr/>
        </p:nvSpPr>
        <p:spPr>
          <a:xfrm rot="0" flipH="0" flipV="1">
            <a:off x="6733710" y="9119732"/>
            <a:ext cx="230593" cy="230568"/>
          </a:xfrm>
          <a:custGeom>
            <a:pathLst>
              <a:path w="117141625" h="117128925">
                <a:moveTo>
                  <a:pt x="0" y="0"/>
                </a:moveTo>
                <a:lnTo>
                  <a:pt x="117141625" y="117128925"/>
                </a:lnTo>
              </a:path>
            </a:pathLst>
          </a:custGeom>
          <a:noFill/>
          <a:ln w="25399" cap="flat" cmpd="sng">
            <a:solidFill>
              <a:srgbClr val="010202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01" name="Freeform 5201"/>
          <p:cNvSpPr/>
          <p:nvPr/>
        </p:nvSpPr>
        <p:spPr>
          <a:xfrm rot="0" flipH="0" flipV="1">
            <a:off x="6679671" y="9065676"/>
            <a:ext cx="338671" cy="338673"/>
          </a:xfrm>
          <a:custGeom>
            <a:pathLst>
              <a:path w="172044916" h="172046107">
                <a:moveTo>
                  <a:pt x="172044916" y="86020672"/>
                </a:moveTo>
                <a:lnTo>
                  <a:pt x="168971913" y="63151941"/>
                </a:lnTo>
                <a:lnTo>
                  <a:pt x="160299797" y="42603341"/>
                </a:lnTo>
                <a:lnTo>
                  <a:pt x="146848513" y="25194419"/>
                </a:lnTo>
                <a:lnTo>
                  <a:pt x="129438003" y="11743928"/>
                </a:lnTo>
                <a:lnTo>
                  <a:pt x="108888213" y="3072607"/>
                </a:lnTo>
                <a:lnTo>
                  <a:pt x="86019481" y="0"/>
                </a:lnTo>
                <a:lnTo>
                  <a:pt x="63151147" y="3072607"/>
                </a:lnTo>
                <a:lnTo>
                  <a:pt x="42602547" y="11743928"/>
                </a:lnTo>
                <a:lnTo>
                  <a:pt x="25193228" y="25194419"/>
                </a:lnTo>
                <a:lnTo>
                  <a:pt x="11743531" y="42603341"/>
                </a:lnTo>
                <a:lnTo>
                  <a:pt x="3072606" y="63151941"/>
                </a:lnTo>
                <a:lnTo>
                  <a:pt x="0" y="86020672"/>
                </a:lnTo>
                <a:lnTo>
                  <a:pt x="3072606" y="108890991"/>
                </a:lnTo>
                <a:lnTo>
                  <a:pt x="11743531" y="129441178"/>
                </a:lnTo>
                <a:lnTo>
                  <a:pt x="25193228" y="146851291"/>
                </a:lnTo>
                <a:lnTo>
                  <a:pt x="42602547" y="160302178"/>
                </a:lnTo>
                <a:lnTo>
                  <a:pt x="63151147" y="168973500"/>
                </a:lnTo>
                <a:lnTo>
                  <a:pt x="86019481" y="172046107"/>
                </a:lnTo>
                <a:lnTo>
                  <a:pt x="108888213" y="168973500"/>
                </a:lnTo>
                <a:lnTo>
                  <a:pt x="129438003" y="160302178"/>
                </a:lnTo>
                <a:lnTo>
                  <a:pt x="146848513" y="146851291"/>
                </a:lnTo>
                <a:lnTo>
                  <a:pt x="160299797" y="129441178"/>
                </a:lnTo>
                <a:lnTo>
                  <a:pt x="168971913" y="108890991"/>
                </a:lnTo>
                <a:lnTo>
                  <a:pt x="172044916" y="86020672"/>
                </a:lnTo>
                <a:close/>
                <a:moveTo>
                  <a:pt x="1298115419" y="4777409403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02" name="Freeform 5202"/>
          <p:cNvSpPr/>
          <p:nvPr/>
        </p:nvSpPr>
        <p:spPr>
          <a:xfrm rot="0" flipH="0" flipV="1">
            <a:off x="6679671" y="9065676"/>
            <a:ext cx="338671" cy="338673"/>
          </a:xfrm>
          <a:custGeom>
            <a:pathLst>
              <a:path w="172044916" h="172046107">
                <a:moveTo>
                  <a:pt x="172044916" y="86020672"/>
                </a:moveTo>
                <a:lnTo>
                  <a:pt x="168971913" y="63151941"/>
                </a:lnTo>
                <a:lnTo>
                  <a:pt x="160299797" y="42603341"/>
                </a:lnTo>
                <a:lnTo>
                  <a:pt x="146848513" y="25194419"/>
                </a:lnTo>
                <a:lnTo>
                  <a:pt x="129438003" y="11743928"/>
                </a:lnTo>
                <a:lnTo>
                  <a:pt x="108888213" y="3072607"/>
                </a:lnTo>
                <a:lnTo>
                  <a:pt x="86019481" y="0"/>
                </a:lnTo>
                <a:lnTo>
                  <a:pt x="63151147" y="3072607"/>
                </a:lnTo>
                <a:lnTo>
                  <a:pt x="42602547" y="11743928"/>
                </a:lnTo>
                <a:lnTo>
                  <a:pt x="25193228" y="25194419"/>
                </a:lnTo>
                <a:lnTo>
                  <a:pt x="11743531" y="42603341"/>
                </a:lnTo>
                <a:lnTo>
                  <a:pt x="3072606" y="63151941"/>
                </a:lnTo>
                <a:lnTo>
                  <a:pt x="0" y="86020672"/>
                </a:lnTo>
                <a:lnTo>
                  <a:pt x="3072606" y="108890991"/>
                </a:lnTo>
                <a:lnTo>
                  <a:pt x="11743531" y="129441178"/>
                </a:lnTo>
                <a:lnTo>
                  <a:pt x="25193228" y="146851291"/>
                </a:lnTo>
                <a:lnTo>
                  <a:pt x="42602547" y="160302178"/>
                </a:lnTo>
                <a:lnTo>
                  <a:pt x="63151147" y="168973500"/>
                </a:lnTo>
                <a:lnTo>
                  <a:pt x="86019481" y="172046107"/>
                </a:lnTo>
                <a:lnTo>
                  <a:pt x="108888213" y="168973500"/>
                </a:lnTo>
                <a:lnTo>
                  <a:pt x="129438003" y="160302178"/>
                </a:lnTo>
                <a:lnTo>
                  <a:pt x="146848513" y="146851291"/>
                </a:lnTo>
                <a:lnTo>
                  <a:pt x="160299797" y="129441178"/>
                </a:lnTo>
                <a:lnTo>
                  <a:pt x="168971913" y="108890991"/>
                </a:lnTo>
                <a:lnTo>
                  <a:pt x="172044916" y="86020672"/>
                </a:lnTo>
                <a:close/>
                <a:moveTo>
                  <a:pt x="1298115419" y="4777409403"/>
                </a:moveTo>
              </a:path>
            </a:pathLst>
          </a:custGeom>
          <a:noFill/>
          <a:ln w="12699" cap="flat" cmpd="sng">
            <a:solidFill>
              <a:srgbClr val="010202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03" name="Freeform 5203"/>
          <p:cNvSpPr/>
          <p:nvPr/>
        </p:nvSpPr>
        <p:spPr>
          <a:xfrm rot="0" flipH="0" flipV="1">
            <a:off x="3853714" y="6239738"/>
            <a:ext cx="230583" cy="230569"/>
          </a:xfrm>
          <a:custGeom>
            <a:pathLst>
              <a:path w="117136664" h="117129123">
                <a:moveTo>
                  <a:pt x="0" y="117129123"/>
                </a:moveTo>
                <a:lnTo>
                  <a:pt x="117136664" y="0"/>
                </a:lnTo>
              </a:path>
            </a:pathLst>
          </a:custGeom>
          <a:noFill/>
          <a:ln w="24" cap="flat" cmpd="sng">
            <a:solidFill>
              <a:srgbClr val="000000">
                <a:alpha val="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04" name="Freeform 5204"/>
          <p:cNvSpPr/>
          <p:nvPr/>
        </p:nvSpPr>
        <p:spPr>
          <a:xfrm rot="0" flipH="0" flipV="1">
            <a:off x="3853714" y="6239738"/>
            <a:ext cx="230583" cy="230569"/>
          </a:xfrm>
          <a:custGeom>
            <a:pathLst>
              <a:path w="117136664" h="117129123">
                <a:moveTo>
                  <a:pt x="0" y="0"/>
                </a:moveTo>
                <a:lnTo>
                  <a:pt x="117136664" y="117129123"/>
                </a:lnTo>
              </a:path>
            </a:pathLst>
          </a:custGeom>
          <a:noFill/>
          <a:ln w="24" cap="flat" cmpd="sng">
            <a:solidFill>
              <a:srgbClr val="000000">
                <a:alpha val="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05" name="Freeform 5205"/>
          <p:cNvSpPr/>
          <p:nvPr/>
        </p:nvSpPr>
        <p:spPr>
          <a:xfrm rot="0" flipH="0" flipV="1">
            <a:off x="3853714" y="6239738"/>
            <a:ext cx="230583" cy="230569"/>
          </a:xfrm>
          <a:custGeom>
            <a:pathLst>
              <a:path w="117136664" h="117129123">
                <a:moveTo>
                  <a:pt x="0" y="117129123"/>
                </a:moveTo>
                <a:lnTo>
                  <a:pt x="117136664" y="0"/>
                </a:lnTo>
              </a:path>
            </a:pathLst>
          </a:custGeom>
          <a:noFill/>
          <a:ln w="25399" cap="flat" cmpd="sng">
            <a:solidFill>
              <a:srgbClr val="010202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06" name="Freeform 5206"/>
          <p:cNvSpPr/>
          <p:nvPr/>
        </p:nvSpPr>
        <p:spPr>
          <a:xfrm rot="0" flipH="0" flipV="1">
            <a:off x="3853714" y="6239738"/>
            <a:ext cx="230583" cy="230569"/>
          </a:xfrm>
          <a:custGeom>
            <a:pathLst>
              <a:path w="117136664" h="117129123">
                <a:moveTo>
                  <a:pt x="0" y="0"/>
                </a:moveTo>
                <a:lnTo>
                  <a:pt x="117136664" y="117129123"/>
                </a:lnTo>
              </a:path>
            </a:pathLst>
          </a:custGeom>
          <a:noFill/>
          <a:ln w="25399" cap="flat" cmpd="sng">
            <a:solidFill>
              <a:srgbClr val="010202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07" name="Freeform 5207"/>
          <p:cNvSpPr/>
          <p:nvPr/>
        </p:nvSpPr>
        <p:spPr>
          <a:xfrm rot="0" flipH="0" flipV="1">
            <a:off x="3799680" y="6185688"/>
            <a:ext cx="338658" cy="338669"/>
          </a:xfrm>
          <a:custGeom>
            <a:pathLst>
              <a:path w="172038764" h="172044320">
                <a:moveTo>
                  <a:pt x="172038764" y="86025236"/>
                </a:moveTo>
                <a:lnTo>
                  <a:pt x="168965959" y="63154520"/>
                </a:lnTo>
                <a:lnTo>
                  <a:pt x="160294439" y="42604531"/>
                </a:lnTo>
                <a:lnTo>
                  <a:pt x="146843949" y="25194220"/>
                </a:lnTo>
                <a:lnTo>
                  <a:pt x="129434233" y="11743531"/>
                </a:lnTo>
                <a:lnTo>
                  <a:pt x="108885633" y="3072407"/>
                </a:lnTo>
                <a:lnTo>
                  <a:pt x="86017894" y="0"/>
                </a:lnTo>
                <a:lnTo>
                  <a:pt x="63149758" y="3072407"/>
                </a:lnTo>
                <a:lnTo>
                  <a:pt x="42601555" y="11743531"/>
                </a:lnTo>
                <a:lnTo>
                  <a:pt x="25192434" y="25194220"/>
                </a:lnTo>
                <a:lnTo>
                  <a:pt x="11742936" y="42604531"/>
                </a:lnTo>
                <a:lnTo>
                  <a:pt x="3072408" y="63154520"/>
                </a:lnTo>
                <a:lnTo>
                  <a:pt x="0" y="86025236"/>
                </a:lnTo>
                <a:lnTo>
                  <a:pt x="3072408" y="108893371"/>
                </a:lnTo>
                <a:lnTo>
                  <a:pt x="11742936" y="129441971"/>
                </a:lnTo>
                <a:lnTo>
                  <a:pt x="25192434" y="146851092"/>
                </a:lnTo>
                <a:lnTo>
                  <a:pt x="42601555" y="160300987"/>
                </a:lnTo>
                <a:lnTo>
                  <a:pt x="63149758" y="168971912"/>
                </a:lnTo>
                <a:lnTo>
                  <a:pt x="86017894" y="172044320"/>
                </a:lnTo>
                <a:lnTo>
                  <a:pt x="108885633" y="168971912"/>
                </a:lnTo>
                <a:lnTo>
                  <a:pt x="129434233" y="160300987"/>
                </a:lnTo>
                <a:lnTo>
                  <a:pt x="146843949" y="146851092"/>
                </a:lnTo>
                <a:lnTo>
                  <a:pt x="160294439" y="129441971"/>
                </a:lnTo>
                <a:lnTo>
                  <a:pt x="168965959" y="108893371"/>
                </a:lnTo>
                <a:lnTo>
                  <a:pt x="172038764" y="86025236"/>
                </a:lnTo>
                <a:close/>
                <a:moveTo>
                  <a:pt x="1298110259" y="3314373371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08" name="Freeform 5208"/>
          <p:cNvSpPr/>
          <p:nvPr/>
        </p:nvSpPr>
        <p:spPr>
          <a:xfrm rot="0" flipH="0" flipV="1">
            <a:off x="3799680" y="6185688"/>
            <a:ext cx="338658" cy="338669"/>
          </a:xfrm>
          <a:custGeom>
            <a:pathLst>
              <a:path w="172038764" h="172044320">
                <a:moveTo>
                  <a:pt x="172038764" y="86025236"/>
                </a:moveTo>
                <a:lnTo>
                  <a:pt x="168965959" y="63154520"/>
                </a:lnTo>
                <a:lnTo>
                  <a:pt x="160294439" y="42604531"/>
                </a:lnTo>
                <a:lnTo>
                  <a:pt x="146843949" y="25194220"/>
                </a:lnTo>
                <a:lnTo>
                  <a:pt x="129434233" y="11743531"/>
                </a:lnTo>
                <a:lnTo>
                  <a:pt x="108885633" y="3072407"/>
                </a:lnTo>
                <a:lnTo>
                  <a:pt x="86017894" y="0"/>
                </a:lnTo>
                <a:lnTo>
                  <a:pt x="63149758" y="3072407"/>
                </a:lnTo>
                <a:lnTo>
                  <a:pt x="42601555" y="11743531"/>
                </a:lnTo>
                <a:lnTo>
                  <a:pt x="25192434" y="25194220"/>
                </a:lnTo>
                <a:lnTo>
                  <a:pt x="11742936" y="42604531"/>
                </a:lnTo>
                <a:lnTo>
                  <a:pt x="3072408" y="63154520"/>
                </a:lnTo>
                <a:lnTo>
                  <a:pt x="0" y="86025236"/>
                </a:lnTo>
                <a:lnTo>
                  <a:pt x="3072408" y="108893371"/>
                </a:lnTo>
                <a:lnTo>
                  <a:pt x="11742936" y="129441971"/>
                </a:lnTo>
                <a:lnTo>
                  <a:pt x="25192434" y="146851092"/>
                </a:lnTo>
                <a:lnTo>
                  <a:pt x="42601555" y="160300987"/>
                </a:lnTo>
                <a:lnTo>
                  <a:pt x="63149758" y="168971912"/>
                </a:lnTo>
                <a:lnTo>
                  <a:pt x="86017894" y="172044320"/>
                </a:lnTo>
                <a:lnTo>
                  <a:pt x="108885633" y="168971912"/>
                </a:lnTo>
                <a:lnTo>
                  <a:pt x="129434233" y="160300987"/>
                </a:lnTo>
                <a:lnTo>
                  <a:pt x="146843949" y="146851092"/>
                </a:lnTo>
                <a:lnTo>
                  <a:pt x="160294439" y="129441971"/>
                </a:lnTo>
                <a:lnTo>
                  <a:pt x="168965959" y="108893371"/>
                </a:lnTo>
                <a:lnTo>
                  <a:pt x="172038764" y="86025236"/>
                </a:lnTo>
                <a:close/>
                <a:moveTo>
                  <a:pt x="1298110259" y="3314373371"/>
                </a:moveTo>
              </a:path>
            </a:pathLst>
          </a:custGeom>
          <a:noFill/>
          <a:ln w="12699" cap="flat" cmpd="sng">
            <a:solidFill>
              <a:srgbClr val="010202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09" name="Freeform 5209"/>
          <p:cNvSpPr/>
          <p:nvPr/>
        </p:nvSpPr>
        <p:spPr>
          <a:xfrm rot="0" flipH="0" flipV="1">
            <a:off x="5293721" y="6239738"/>
            <a:ext cx="230582" cy="230569"/>
          </a:xfrm>
          <a:custGeom>
            <a:pathLst>
              <a:path w="117135672" h="117129123">
                <a:moveTo>
                  <a:pt x="0" y="117129123"/>
                </a:moveTo>
                <a:lnTo>
                  <a:pt x="117135672" y="0"/>
                </a:lnTo>
              </a:path>
            </a:pathLst>
          </a:custGeom>
          <a:noFill/>
          <a:ln w="24" cap="flat" cmpd="sng">
            <a:solidFill>
              <a:srgbClr val="000000">
                <a:alpha val="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10" name="Freeform 5210"/>
          <p:cNvSpPr/>
          <p:nvPr/>
        </p:nvSpPr>
        <p:spPr>
          <a:xfrm rot="0" flipH="0" flipV="1">
            <a:off x="5293721" y="6239738"/>
            <a:ext cx="230582" cy="230569"/>
          </a:xfrm>
          <a:custGeom>
            <a:pathLst>
              <a:path w="117135672" h="117129123">
                <a:moveTo>
                  <a:pt x="0" y="0"/>
                </a:moveTo>
                <a:lnTo>
                  <a:pt x="117135672" y="117129123"/>
                </a:lnTo>
              </a:path>
            </a:pathLst>
          </a:custGeom>
          <a:noFill/>
          <a:ln w="24" cap="flat" cmpd="sng">
            <a:solidFill>
              <a:srgbClr val="000000">
                <a:alpha val="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11" name="Freeform 5211"/>
          <p:cNvSpPr/>
          <p:nvPr/>
        </p:nvSpPr>
        <p:spPr>
          <a:xfrm rot="0" flipH="0" flipV="1">
            <a:off x="5293721" y="6239738"/>
            <a:ext cx="230582" cy="230569"/>
          </a:xfrm>
          <a:custGeom>
            <a:pathLst>
              <a:path w="117135672" h="117129123">
                <a:moveTo>
                  <a:pt x="0" y="117129123"/>
                </a:moveTo>
                <a:lnTo>
                  <a:pt x="117135672" y="0"/>
                </a:lnTo>
              </a:path>
            </a:pathLst>
          </a:custGeom>
          <a:noFill/>
          <a:ln w="25399" cap="flat" cmpd="sng">
            <a:solidFill>
              <a:srgbClr val="010202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12" name="Freeform 5212"/>
          <p:cNvSpPr/>
          <p:nvPr/>
        </p:nvSpPr>
        <p:spPr>
          <a:xfrm rot="0" flipH="0" flipV="1">
            <a:off x="5293721" y="6239738"/>
            <a:ext cx="230582" cy="230569"/>
          </a:xfrm>
          <a:custGeom>
            <a:pathLst>
              <a:path w="117135672" h="117129123">
                <a:moveTo>
                  <a:pt x="0" y="0"/>
                </a:moveTo>
                <a:lnTo>
                  <a:pt x="117135672" y="117129123"/>
                </a:lnTo>
              </a:path>
            </a:pathLst>
          </a:custGeom>
          <a:noFill/>
          <a:ln w="25399" cap="flat" cmpd="sng">
            <a:solidFill>
              <a:srgbClr val="010202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13" name="Freeform 5213"/>
          <p:cNvSpPr/>
          <p:nvPr/>
        </p:nvSpPr>
        <p:spPr>
          <a:xfrm rot="0" flipH="0" flipV="1">
            <a:off x="5239682" y="6185688"/>
            <a:ext cx="338659" cy="338669"/>
          </a:xfrm>
          <a:custGeom>
            <a:pathLst>
              <a:path w="172038963" h="172044320">
                <a:moveTo>
                  <a:pt x="172038963" y="86025236"/>
                </a:moveTo>
                <a:lnTo>
                  <a:pt x="168965960" y="63154520"/>
                </a:lnTo>
                <a:lnTo>
                  <a:pt x="160293844" y="42604531"/>
                </a:lnTo>
                <a:lnTo>
                  <a:pt x="146842560" y="25194220"/>
                </a:lnTo>
                <a:lnTo>
                  <a:pt x="129433241" y="11743531"/>
                </a:lnTo>
                <a:lnTo>
                  <a:pt x="108885038" y="3072407"/>
                </a:lnTo>
                <a:lnTo>
                  <a:pt x="86019482" y="0"/>
                </a:lnTo>
                <a:lnTo>
                  <a:pt x="63148766" y="3072407"/>
                </a:lnTo>
                <a:lnTo>
                  <a:pt x="42599571" y="11743531"/>
                </a:lnTo>
                <a:lnTo>
                  <a:pt x="25190847" y="25194220"/>
                </a:lnTo>
                <a:lnTo>
                  <a:pt x="11741944" y="42604531"/>
                </a:lnTo>
                <a:lnTo>
                  <a:pt x="3072011" y="63154520"/>
                </a:lnTo>
                <a:lnTo>
                  <a:pt x="0" y="86025236"/>
                </a:lnTo>
                <a:lnTo>
                  <a:pt x="3072011" y="108893371"/>
                </a:lnTo>
                <a:lnTo>
                  <a:pt x="11741944" y="129441971"/>
                </a:lnTo>
                <a:lnTo>
                  <a:pt x="25190847" y="146851092"/>
                </a:lnTo>
                <a:lnTo>
                  <a:pt x="42599571" y="160300987"/>
                </a:lnTo>
                <a:lnTo>
                  <a:pt x="63148766" y="168971912"/>
                </a:lnTo>
                <a:lnTo>
                  <a:pt x="86019482" y="172044320"/>
                </a:lnTo>
                <a:lnTo>
                  <a:pt x="108885038" y="168971912"/>
                </a:lnTo>
                <a:lnTo>
                  <a:pt x="129433241" y="160300987"/>
                </a:lnTo>
                <a:lnTo>
                  <a:pt x="146842560" y="146851092"/>
                </a:lnTo>
                <a:lnTo>
                  <a:pt x="160293844" y="129441971"/>
                </a:lnTo>
                <a:lnTo>
                  <a:pt x="168965960" y="108893371"/>
                </a:lnTo>
                <a:lnTo>
                  <a:pt x="172038963" y="86025236"/>
                </a:lnTo>
                <a:close/>
                <a:moveTo>
                  <a:pt x="566589267" y="3314373371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14" name="Freeform 5214"/>
          <p:cNvSpPr/>
          <p:nvPr/>
        </p:nvSpPr>
        <p:spPr>
          <a:xfrm rot="0" flipH="0" flipV="1">
            <a:off x="5239682" y="6185688"/>
            <a:ext cx="338659" cy="338669"/>
          </a:xfrm>
          <a:custGeom>
            <a:pathLst>
              <a:path w="172038963" h="172044320">
                <a:moveTo>
                  <a:pt x="172038963" y="86025236"/>
                </a:moveTo>
                <a:lnTo>
                  <a:pt x="168965960" y="63154520"/>
                </a:lnTo>
                <a:lnTo>
                  <a:pt x="160293844" y="42604531"/>
                </a:lnTo>
                <a:lnTo>
                  <a:pt x="146842560" y="25194220"/>
                </a:lnTo>
                <a:lnTo>
                  <a:pt x="129433241" y="11743531"/>
                </a:lnTo>
                <a:lnTo>
                  <a:pt x="108885038" y="3072407"/>
                </a:lnTo>
                <a:lnTo>
                  <a:pt x="86019482" y="0"/>
                </a:lnTo>
                <a:lnTo>
                  <a:pt x="63148766" y="3072407"/>
                </a:lnTo>
                <a:lnTo>
                  <a:pt x="42599571" y="11743531"/>
                </a:lnTo>
                <a:lnTo>
                  <a:pt x="25190847" y="25194220"/>
                </a:lnTo>
                <a:lnTo>
                  <a:pt x="11741944" y="42604531"/>
                </a:lnTo>
                <a:lnTo>
                  <a:pt x="3072011" y="63154520"/>
                </a:lnTo>
                <a:lnTo>
                  <a:pt x="0" y="86025236"/>
                </a:lnTo>
                <a:lnTo>
                  <a:pt x="3072011" y="108893371"/>
                </a:lnTo>
                <a:lnTo>
                  <a:pt x="11741944" y="129441971"/>
                </a:lnTo>
                <a:lnTo>
                  <a:pt x="25190847" y="146851092"/>
                </a:lnTo>
                <a:lnTo>
                  <a:pt x="42599571" y="160300987"/>
                </a:lnTo>
                <a:lnTo>
                  <a:pt x="63148766" y="168971912"/>
                </a:lnTo>
                <a:lnTo>
                  <a:pt x="86019482" y="172044320"/>
                </a:lnTo>
                <a:lnTo>
                  <a:pt x="108885038" y="168971912"/>
                </a:lnTo>
                <a:lnTo>
                  <a:pt x="129433241" y="160300987"/>
                </a:lnTo>
                <a:lnTo>
                  <a:pt x="146842560" y="146851092"/>
                </a:lnTo>
                <a:lnTo>
                  <a:pt x="160293844" y="129441971"/>
                </a:lnTo>
                <a:lnTo>
                  <a:pt x="168965960" y="108893371"/>
                </a:lnTo>
                <a:lnTo>
                  <a:pt x="172038963" y="86025236"/>
                </a:lnTo>
                <a:close/>
                <a:moveTo>
                  <a:pt x="566589267" y="3314373371"/>
                </a:moveTo>
              </a:path>
            </a:pathLst>
          </a:custGeom>
          <a:noFill/>
          <a:ln w="12699" cap="flat" cmpd="sng">
            <a:solidFill>
              <a:srgbClr val="010202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15" name="Freeform 5215"/>
          <p:cNvSpPr/>
          <p:nvPr/>
        </p:nvSpPr>
        <p:spPr>
          <a:xfrm rot="0" flipH="0" flipV="1">
            <a:off x="6679671" y="6185688"/>
            <a:ext cx="338671" cy="338669"/>
          </a:xfrm>
          <a:custGeom>
            <a:pathLst>
              <a:path w="172044916" h="172044320">
                <a:moveTo>
                  <a:pt x="172044916" y="86019084"/>
                </a:moveTo>
                <a:lnTo>
                  <a:pt x="168971913" y="63150948"/>
                </a:lnTo>
                <a:lnTo>
                  <a:pt x="160299797" y="42602348"/>
                </a:lnTo>
                <a:lnTo>
                  <a:pt x="146848513" y="25193228"/>
                </a:lnTo>
                <a:lnTo>
                  <a:pt x="129438003" y="11743531"/>
                </a:lnTo>
                <a:lnTo>
                  <a:pt x="108888213" y="3072407"/>
                </a:lnTo>
                <a:lnTo>
                  <a:pt x="86019481" y="0"/>
                </a:lnTo>
                <a:lnTo>
                  <a:pt x="63151147" y="3072407"/>
                </a:lnTo>
                <a:lnTo>
                  <a:pt x="42602547" y="11743531"/>
                </a:lnTo>
                <a:lnTo>
                  <a:pt x="25193228" y="25193228"/>
                </a:lnTo>
                <a:lnTo>
                  <a:pt x="11743531" y="42602348"/>
                </a:lnTo>
                <a:lnTo>
                  <a:pt x="3072606" y="63150948"/>
                </a:lnTo>
                <a:lnTo>
                  <a:pt x="0" y="86019084"/>
                </a:lnTo>
                <a:lnTo>
                  <a:pt x="3072606" y="108887815"/>
                </a:lnTo>
                <a:lnTo>
                  <a:pt x="11743531" y="129437407"/>
                </a:lnTo>
                <a:lnTo>
                  <a:pt x="25193228" y="146848115"/>
                </a:lnTo>
                <a:lnTo>
                  <a:pt x="42602547" y="160299400"/>
                </a:lnTo>
                <a:lnTo>
                  <a:pt x="63151147" y="168971515"/>
                </a:lnTo>
                <a:lnTo>
                  <a:pt x="86019481" y="172044320"/>
                </a:lnTo>
                <a:lnTo>
                  <a:pt x="108888213" y="168971515"/>
                </a:lnTo>
                <a:lnTo>
                  <a:pt x="129438003" y="160299400"/>
                </a:lnTo>
                <a:lnTo>
                  <a:pt x="146848513" y="146848115"/>
                </a:lnTo>
                <a:lnTo>
                  <a:pt x="160299797" y="129437407"/>
                </a:lnTo>
                <a:lnTo>
                  <a:pt x="168971913" y="108887815"/>
                </a:lnTo>
                <a:lnTo>
                  <a:pt x="172044916" y="86019084"/>
                </a:lnTo>
                <a:close/>
                <a:moveTo>
                  <a:pt x="-164919025" y="3314373371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16" name="Freeform 5216"/>
          <p:cNvSpPr/>
          <p:nvPr/>
        </p:nvSpPr>
        <p:spPr>
          <a:xfrm rot="0" flipH="0" flipV="1">
            <a:off x="6679671" y="6185688"/>
            <a:ext cx="338671" cy="338669"/>
          </a:xfrm>
          <a:custGeom>
            <a:pathLst>
              <a:path w="172044916" h="172044320">
                <a:moveTo>
                  <a:pt x="172044916" y="86019084"/>
                </a:moveTo>
                <a:lnTo>
                  <a:pt x="168971913" y="63150948"/>
                </a:lnTo>
                <a:lnTo>
                  <a:pt x="160299797" y="42602348"/>
                </a:lnTo>
                <a:lnTo>
                  <a:pt x="146848513" y="25193228"/>
                </a:lnTo>
                <a:lnTo>
                  <a:pt x="129438003" y="11743531"/>
                </a:lnTo>
                <a:lnTo>
                  <a:pt x="108888213" y="3072407"/>
                </a:lnTo>
                <a:lnTo>
                  <a:pt x="86019481" y="0"/>
                </a:lnTo>
                <a:lnTo>
                  <a:pt x="63151147" y="3072407"/>
                </a:lnTo>
                <a:lnTo>
                  <a:pt x="42602547" y="11743531"/>
                </a:lnTo>
                <a:lnTo>
                  <a:pt x="25193228" y="25193228"/>
                </a:lnTo>
                <a:lnTo>
                  <a:pt x="11743531" y="42602348"/>
                </a:lnTo>
                <a:lnTo>
                  <a:pt x="3072606" y="63150948"/>
                </a:lnTo>
                <a:lnTo>
                  <a:pt x="0" y="86019084"/>
                </a:lnTo>
                <a:lnTo>
                  <a:pt x="3072606" y="108887815"/>
                </a:lnTo>
                <a:lnTo>
                  <a:pt x="11743531" y="129437407"/>
                </a:lnTo>
                <a:lnTo>
                  <a:pt x="25193228" y="146848115"/>
                </a:lnTo>
                <a:lnTo>
                  <a:pt x="42602547" y="160299400"/>
                </a:lnTo>
                <a:lnTo>
                  <a:pt x="63151147" y="168971515"/>
                </a:lnTo>
                <a:lnTo>
                  <a:pt x="86019481" y="172044320"/>
                </a:lnTo>
                <a:lnTo>
                  <a:pt x="108888213" y="168971515"/>
                </a:lnTo>
                <a:lnTo>
                  <a:pt x="129438003" y="160299400"/>
                </a:lnTo>
                <a:lnTo>
                  <a:pt x="146848513" y="146848115"/>
                </a:lnTo>
                <a:lnTo>
                  <a:pt x="160299797" y="129437407"/>
                </a:lnTo>
                <a:lnTo>
                  <a:pt x="168971913" y="108887815"/>
                </a:lnTo>
                <a:lnTo>
                  <a:pt x="172044916" y="86019084"/>
                </a:lnTo>
                <a:close/>
                <a:moveTo>
                  <a:pt x="-164919025" y="3314373371"/>
                </a:moveTo>
              </a:path>
            </a:pathLst>
          </a:custGeom>
          <a:noFill/>
          <a:ln w="12699" cap="flat" cmpd="sng">
            <a:solidFill>
              <a:srgbClr val="010202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17" name="Freeform 5217"/>
          <p:cNvSpPr/>
          <p:nvPr/>
        </p:nvSpPr>
        <p:spPr>
          <a:xfrm rot="0" flipH="0" flipV="1">
            <a:off x="6733710" y="6239738"/>
            <a:ext cx="230593" cy="230569"/>
          </a:xfrm>
          <a:custGeom>
            <a:pathLst>
              <a:path w="117141625" h="117129123">
                <a:moveTo>
                  <a:pt x="0" y="117129123"/>
                </a:moveTo>
                <a:lnTo>
                  <a:pt x="117141625" y="0"/>
                </a:lnTo>
              </a:path>
            </a:pathLst>
          </a:custGeom>
          <a:noFill/>
          <a:ln w="24" cap="flat" cmpd="sng">
            <a:solidFill>
              <a:srgbClr val="000000">
                <a:alpha val="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18" name="Freeform 5218"/>
          <p:cNvSpPr/>
          <p:nvPr/>
        </p:nvSpPr>
        <p:spPr>
          <a:xfrm rot="0" flipH="0" flipV="1">
            <a:off x="6733710" y="6239738"/>
            <a:ext cx="230593" cy="230569"/>
          </a:xfrm>
          <a:custGeom>
            <a:pathLst>
              <a:path w="117141625" h="117129123">
                <a:moveTo>
                  <a:pt x="0" y="0"/>
                </a:moveTo>
                <a:lnTo>
                  <a:pt x="117141625" y="117129123"/>
                </a:lnTo>
              </a:path>
            </a:pathLst>
          </a:custGeom>
          <a:noFill/>
          <a:ln w="24" cap="flat" cmpd="sng">
            <a:solidFill>
              <a:srgbClr val="000000">
                <a:alpha val="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19" name="Freeform 5219"/>
          <p:cNvSpPr/>
          <p:nvPr/>
        </p:nvSpPr>
        <p:spPr>
          <a:xfrm rot="0" flipH="0" flipV="1">
            <a:off x="6733710" y="6239738"/>
            <a:ext cx="230593" cy="230569"/>
          </a:xfrm>
          <a:custGeom>
            <a:pathLst>
              <a:path w="117141625" h="117129123">
                <a:moveTo>
                  <a:pt x="0" y="117129123"/>
                </a:moveTo>
                <a:lnTo>
                  <a:pt x="117141625" y="0"/>
                </a:lnTo>
              </a:path>
            </a:pathLst>
          </a:custGeom>
          <a:noFill/>
          <a:ln w="25399" cap="flat" cmpd="sng">
            <a:solidFill>
              <a:srgbClr val="010202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20" name="Freeform 5220"/>
          <p:cNvSpPr/>
          <p:nvPr/>
        </p:nvSpPr>
        <p:spPr>
          <a:xfrm rot="0" flipH="0" flipV="1">
            <a:off x="6733710" y="6239738"/>
            <a:ext cx="230593" cy="230569"/>
          </a:xfrm>
          <a:custGeom>
            <a:pathLst>
              <a:path w="117141625" h="117129123">
                <a:moveTo>
                  <a:pt x="0" y="0"/>
                </a:moveTo>
                <a:lnTo>
                  <a:pt x="117141625" y="117129123"/>
                </a:lnTo>
              </a:path>
            </a:pathLst>
          </a:custGeom>
          <a:noFill/>
          <a:ln w="25399" cap="flat" cmpd="sng">
            <a:solidFill>
              <a:srgbClr val="010202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21" name="Freeform 5221"/>
          <p:cNvSpPr/>
          <p:nvPr/>
        </p:nvSpPr>
        <p:spPr>
          <a:xfrm rot="0" flipH="0" flipV="1">
            <a:off x="3853716" y="7679741"/>
            <a:ext cx="230583" cy="230568"/>
          </a:xfrm>
          <a:custGeom>
            <a:pathLst>
              <a:path w="117136665" h="117128925">
                <a:moveTo>
                  <a:pt x="0" y="117128925"/>
                </a:moveTo>
                <a:lnTo>
                  <a:pt x="117136665" y="0"/>
                </a:lnTo>
              </a:path>
            </a:pathLst>
          </a:custGeom>
          <a:noFill/>
          <a:ln w="24" cap="flat" cmpd="sng">
            <a:solidFill>
              <a:srgbClr val="000000">
                <a:alpha val="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22" name="Freeform 5222"/>
          <p:cNvSpPr/>
          <p:nvPr/>
        </p:nvSpPr>
        <p:spPr>
          <a:xfrm rot="0" flipH="0" flipV="1">
            <a:off x="3853716" y="7679741"/>
            <a:ext cx="230583" cy="230568"/>
          </a:xfrm>
          <a:custGeom>
            <a:pathLst>
              <a:path w="117136665" h="117128925">
                <a:moveTo>
                  <a:pt x="0" y="0"/>
                </a:moveTo>
                <a:lnTo>
                  <a:pt x="117136665" y="117128925"/>
                </a:lnTo>
              </a:path>
            </a:pathLst>
          </a:custGeom>
          <a:noFill/>
          <a:ln w="24" cap="flat" cmpd="sng">
            <a:solidFill>
              <a:srgbClr val="000000">
                <a:alpha val="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23" name="Freeform 5223"/>
          <p:cNvSpPr/>
          <p:nvPr/>
        </p:nvSpPr>
        <p:spPr>
          <a:xfrm rot="0" flipH="0" flipV="1">
            <a:off x="3853716" y="7679741"/>
            <a:ext cx="230583" cy="230568"/>
          </a:xfrm>
          <a:custGeom>
            <a:pathLst>
              <a:path w="117136665" h="117128925">
                <a:moveTo>
                  <a:pt x="0" y="117128925"/>
                </a:moveTo>
                <a:lnTo>
                  <a:pt x="117136665" y="0"/>
                </a:lnTo>
              </a:path>
            </a:pathLst>
          </a:custGeom>
          <a:noFill/>
          <a:ln w="25399" cap="flat" cmpd="sng">
            <a:solidFill>
              <a:srgbClr val="010202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24" name="Freeform 5224"/>
          <p:cNvSpPr/>
          <p:nvPr/>
        </p:nvSpPr>
        <p:spPr>
          <a:xfrm rot="0" flipH="0" flipV="1">
            <a:off x="3853716" y="7679741"/>
            <a:ext cx="230583" cy="230568"/>
          </a:xfrm>
          <a:custGeom>
            <a:pathLst>
              <a:path w="117136665" h="117128925">
                <a:moveTo>
                  <a:pt x="0" y="0"/>
                </a:moveTo>
                <a:lnTo>
                  <a:pt x="117136665" y="117128925"/>
                </a:lnTo>
              </a:path>
            </a:pathLst>
          </a:custGeom>
          <a:noFill/>
          <a:ln w="25399" cap="flat" cmpd="sng">
            <a:solidFill>
              <a:srgbClr val="010202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25" name="Freeform 5225"/>
          <p:cNvSpPr/>
          <p:nvPr/>
        </p:nvSpPr>
        <p:spPr>
          <a:xfrm rot="0" flipH="0" flipV="1">
            <a:off x="3799682" y="7625690"/>
            <a:ext cx="338658" cy="338670"/>
          </a:xfrm>
          <a:custGeom>
            <a:pathLst>
              <a:path w="172038764" h="172044519">
                <a:moveTo>
                  <a:pt x="172038764" y="86025434"/>
                </a:moveTo>
                <a:lnTo>
                  <a:pt x="168965761" y="63154719"/>
                </a:lnTo>
                <a:lnTo>
                  <a:pt x="160294241" y="42604531"/>
                </a:lnTo>
                <a:lnTo>
                  <a:pt x="146843949" y="25194419"/>
                </a:lnTo>
                <a:lnTo>
                  <a:pt x="129434233" y="11743531"/>
                </a:lnTo>
                <a:lnTo>
                  <a:pt x="108885435" y="3072606"/>
                </a:lnTo>
                <a:lnTo>
                  <a:pt x="86017894" y="0"/>
                </a:lnTo>
                <a:lnTo>
                  <a:pt x="63149560" y="3072606"/>
                </a:lnTo>
                <a:lnTo>
                  <a:pt x="42601555" y="11743531"/>
                </a:lnTo>
                <a:lnTo>
                  <a:pt x="25192236" y="25194419"/>
                </a:lnTo>
                <a:lnTo>
                  <a:pt x="11742936" y="42604531"/>
                </a:lnTo>
                <a:lnTo>
                  <a:pt x="3072408" y="63154719"/>
                </a:lnTo>
                <a:lnTo>
                  <a:pt x="0" y="86025434"/>
                </a:lnTo>
                <a:lnTo>
                  <a:pt x="3072408" y="108893372"/>
                </a:lnTo>
                <a:lnTo>
                  <a:pt x="11742936" y="129441972"/>
                </a:lnTo>
                <a:lnTo>
                  <a:pt x="25192236" y="146851291"/>
                </a:lnTo>
                <a:lnTo>
                  <a:pt x="42601555" y="160300988"/>
                </a:lnTo>
                <a:lnTo>
                  <a:pt x="63149560" y="168971913"/>
                </a:lnTo>
                <a:lnTo>
                  <a:pt x="86017894" y="172044519"/>
                </a:lnTo>
                <a:lnTo>
                  <a:pt x="108885435" y="168971913"/>
                </a:lnTo>
                <a:lnTo>
                  <a:pt x="129434233" y="160300988"/>
                </a:lnTo>
                <a:lnTo>
                  <a:pt x="146843949" y="146851291"/>
                </a:lnTo>
                <a:lnTo>
                  <a:pt x="160294241" y="129441972"/>
                </a:lnTo>
                <a:lnTo>
                  <a:pt x="168965761" y="108893372"/>
                </a:lnTo>
                <a:lnTo>
                  <a:pt x="172038764" y="86025434"/>
                </a:lnTo>
                <a:close/>
                <a:moveTo>
                  <a:pt x="2029631054" y="404589495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26" name="Freeform 5226"/>
          <p:cNvSpPr/>
          <p:nvPr/>
        </p:nvSpPr>
        <p:spPr>
          <a:xfrm rot="0" flipH="0" flipV="1">
            <a:off x="3799682" y="7625690"/>
            <a:ext cx="338658" cy="338670"/>
          </a:xfrm>
          <a:custGeom>
            <a:pathLst>
              <a:path w="172038764" h="172044519">
                <a:moveTo>
                  <a:pt x="172038764" y="86025434"/>
                </a:moveTo>
                <a:lnTo>
                  <a:pt x="168965761" y="63154719"/>
                </a:lnTo>
                <a:lnTo>
                  <a:pt x="160294241" y="42604531"/>
                </a:lnTo>
                <a:lnTo>
                  <a:pt x="146843949" y="25194419"/>
                </a:lnTo>
                <a:lnTo>
                  <a:pt x="129434233" y="11743531"/>
                </a:lnTo>
                <a:lnTo>
                  <a:pt x="108885435" y="3072606"/>
                </a:lnTo>
                <a:lnTo>
                  <a:pt x="86017894" y="0"/>
                </a:lnTo>
                <a:lnTo>
                  <a:pt x="63149560" y="3072606"/>
                </a:lnTo>
                <a:lnTo>
                  <a:pt x="42601555" y="11743531"/>
                </a:lnTo>
                <a:lnTo>
                  <a:pt x="25192236" y="25194419"/>
                </a:lnTo>
                <a:lnTo>
                  <a:pt x="11742936" y="42604531"/>
                </a:lnTo>
                <a:lnTo>
                  <a:pt x="3072408" y="63154719"/>
                </a:lnTo>
                <a:lnTo>
                  <a:pt x="0" y="86025434"/>
                </a:lnTo>
                <a:lnTo>
                  <a:pt x="3072408" y="108893372"/>
                </a:lnTo>
                <a:lnTo>
                  <a:pt x="11742936" y="129441972"/>
                </a:lnTo>
                <a:lnTo>
                  <a:pt x="25192236" y="146851291"/>
                </a:lnTo>
                <a:lnTo>
                  <a:pt x="42601555" y="160300988"/>
                </a:lnTo>
                <a:lnTo>
                  <a:pt x="63149560" y="168971913"/>
                </a:lnTo>
                <a:lnTo>
                  <a:pt x="86017894" y="172044519"/>
                </a:lnTo>
                <a:lnTo>
                  <a:pt x="108885435" y="168971913"/>
                </a:lnTo>
                <a:lnTo>
                  <a:pt x="129434233" y="160300988"/>
                </a:lnTo>
                <a:lnTo>
                  <a:pt x="146843949" y="146851291"/>
                </a:lnTo>
                <a:lnTo>
                  <a:pt x="160294241" y="129441972"/>
                </a:lnTo>
                <a:lnTo>
                  <a:pt x="168965761" y="108893372"/>
                </a:lnTo>
                <a:lnTo>
                  <a:pt x="172038764" y="86025434"/>
                </a:lnTo>
                <a:close/>
                <a:moveTo>
                  <a:pt x="2029631054" y="4045894959"/>
                </a:moveTo>
              </a:path>
            </a:pathLst>
          </a:custGeom>
          <a:noFill/>
          <a:ln w="12699" cap="flat" cmpd="sng">
            <a:solidFill>
              <a:srgbClr val="010202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27" name="Freeform 5227"/>
          <p:cNvSpPr/>
          <p:nvPr/>
        </p:nvSpPr>
        <p:spPr>
          <a:xfrm rot="0" flipH="0" flipV="1">
            <a:off x="5293721" y="7679741"/>
            <a:ext cx="230582" cy="230568"/>
          </a:xfrm>
          <a:custGeom>
            <a:pathLst>
              <a:path w="117135672" h="117128925">
                <a:moveTo>
                  <a:pt x="0" y="117128925"/>
                </a:moveTo>
                <a:lnTo>
                  <a:pt x="117135672" y="0"/>
                </a:lnTo>
              </a:path>
            </a:pathLst>
          </a:custGeom>
          <a:noFill/>
          <a:ln w="24" cap="flat" cmpd="sng">
            <a:solidFill>
              <a:srgbClr val="000000">
                <a:alpha val="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28" name="Freeform 5228"/>
          <p:cNvSpPr/>
          <p:nvPr/>
        </p:nvSpPr>
        <p:spPr>
          <a:xfrm rot="0" flipH="0" flipV="1">
            <a:off x="5293721" y="7679741"/>
            <a:ext cx="230582" cy="230568"/>
          </a:xfrm>
          <a:custGeom>
            <a:pathLst>
              <a:path w="117135672" h="117128925">
                <a:moveTo>
                  <a:pt x="0" y="0"/>
                </a:moveTo>
                <a:lnTo>
                  <a:pt x="117135672" y="117128925"/>
                </a:lnTo>
              </a:path>
            </a:pathLst>
          </a:custGeom>
          <a:noFill/>
          <a:ln w="24" cap="flat" cmpd="sng">
            <a:solidFill>
              <a:srgbClr val="000000">
                <a:alpha val="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29" name="Freeform 5229"/>
          <p:cNvSpPr/>
          <p:nvPr/>
        </p:nvSpPr>
        <p:spPr>
          <a:xfrm rot="0" flipH="0" flipV="1">
            <a:off x="5293721" y="7679741"/>
            <a:ext cx="230582" cy="230568"/>
          </a:xfrm>
          <a:custGeom>
            <a:pathLst>
              <a:path w="117135672" h="117128925">
                <a:moveTo>
                  <a:pt x="0" y="117128925"/>
                </a:moveTo>
                <a:lnTo>
                  <a:pt x="117135672" y="0"/>
                </a:lnTo>
              </a:path>
            </a:pathLst>
          </a:custGeom>
          <a:noFill/>
          <a:ln w="25399" cap="flat" cmpd="sng">
            <a:solidFill>
              <a:srgbClr val="010202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30" name="Freeform 5230"/>
          <p:cNvSpPr/>
          <p:nvPr/>
        </p:nvSpPr>
        <p:spPr>
          <a:xfrm rot="0" flipH="0" flipV="1">
            <a:off x="5293721" y="7679741"/>
            <a:ext cx="230582" cy="230568"/>
          </a:xfrm>
          <a:custGeom>
            <a:pathLst>
              <a:path w="117135672" h="117128925">
                <a:moveTo>
                  <a:pt x="0" y="0"/>
                </a:moveTo>
                <a:lnTo>
                  <a:pt x="117135672" y="117128925"/>
                </a:lnTo>
              </a:path>
            </a:pathLst>
          </a:custGeom>
          <a:noFill/>
          <a:ln w="25399" cap="flat" cmpd="sng">
            <a:solidFill>
              <a:srgbClr val="010202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31" name="Freeform 5231"/>
          <p:cNvSpPr/>
          <p:nvPr/>
        </p:nvSpPr>
        <p:spPr>
          <a:xfrm rot="0" flipH="0" flipV="1">
            <a:off x="5239683" y="7625690"/>
            <a:ext cx="338658" cy="338670"/>
          </a:xfrm>
          <a:custGeom>
            <a:pathLst>
              <a:path w="172038764" h="172044519">
                <a:moveTo>
                  <a:pt x="172038764" y="86025434"/>
                </a:moveTo>
                <a:lnTo>
                  <a:pt x="168965959" y="63154719"/>
                </a:lnTo>
                <a:lnTo>
                  <a:pt x="160293843" y="42604531"/>
                </a:lnTo>
                <a:lnTo>
                  <a:pt x="146842361" y="25194419"/>
                </a:lnTo>
                <a:lnTo>
                  <a:pt x="129433240" y="11743531"/>
                </a:lnTo>
                <a:lnTo>
                  <a:pt x="108885037" y="3072606"/>
                </a:lnTo>
                <a:lnTo>
                  <a:pt x="86019481" y="0"/>
                </a:lnTo>
                <a:lnTo>
                  <a:pt x="63148567" y="3072606"/>
                </a:lnTo>
                <a:lnTo>
                  <a:pt x="42599570" y="11743531"/>
                </a:lnTo>
                <a:lnTo>
                  <a:pt x="25190846" y="25194419"/>
                </a:lnTo>
                <a:lnTo>
                  <a:pt x="11741943" y="42604531"/>
                </a:lnTo>
                <a:lnTo>
                  <a:pt x="3071812" y="63154719"/>
                </a:lnTo>
                <a:lnTo>
                  <a:pt x="0" y="86025434"/>
                </a:lnTo>
                <a:lnTo>
                  <a:pt x="3071812" y="108893372"/>
                </a:lnTo>
                <a:lnTo>
                  <a:pt x="11741943" y="129441972"/>
                </a:lnTo>
                <a:lnTo>
                  <a:pt x="25190846" y="146851291"/>
                </a:lnTo>
                <a:lnTo>
                  <a:pt x="42599570" y="160300988"/>
                </a:lnTo>
                <a:lnTo>
                  <a:pt x="63148567" y="168971913"/>
                </a:lnTo>
                <a:lnTo>
                  <a:pt x="86019481" y="172044519"/>
                </a:lnTo>
                <a:lnTo>
                  <a:pt x="108885037" y="168971913"/>
                </a:lnTo>
                <a:lnTo>
                  <a:pt x="129433240" y="160300988"/>
                </a:lnTo>
                <a:lnTo>
                  <a:pt x="146842361" y="146851291"/>
                </a:lnTo>
                <a:lnTo>
                  <a:pt x="160293843" y="129441972"/>
                </a:lnTo>
                <a:lnTo>
                  <a:pt x="168965959" y="108893372"/>
                </a:lnTo>
                <a:lnTo>
                  <a:pt x="172038764" y="86025434"/>
                </a:lnTo>
                <a:close/>
                <a:moveTo>
                  <a:pt x="1298110061" y="404589495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32" name="Freeform 5232"/>
          <p:cNvSpPr/>
          <p:nvPr/>
        </p:nvSpPr>
        <p:spPr>
          <a:xfrm rot="0" flipH="0" flipV="1">
            <a:off x="5239683" y="7625690"/>
            <a:ext cx="338658" cy="338670"/>
          </a:xfrm>
          <a:custGeom>
            <a:pathLst>
              <a:path w="172038764" h="172044519">
                <a:moveTo>
                  <a:pt x="172038764" y="86025434"/>
                </a:moveTo>
                <a:lnTo>
                  <a:pt x="168965959" y="63154719"/>
                </a:lnTo>
                <a:lnTo>
                  <a:pt x="160293843" y="42604531"/>
                </a:lnTo>
                <a:lnTo>
                  <a:pt x="146842361" y="25194419"/>
                </a:lnTo>
                <a:lnTo>
                  <a:pt x="129433240" y="11743531"/>
                </a:lnTo>
                <a:lnTo>
                  <a:pt x="108885037" y="3072606"/>
                </a:lnTo>
                <a:lnTo>
                  <a:pt x="86019481" y="0"/>
                </a:lnTo>
                <a:lnTo>
                  <a:pt x="63148567" y="3072606"/>
                </a:lnTo>
                <a:lnTo>
                  <a:pt x="42599570" y="11743531"/>
                </a:lnTo>
                <a:lnTo>
                  <a:pt x="25190846" y="25194419"/>
                </a:lnTo>
                <a:lnTo>
                  <a:pt x="11741943" y="42604531"/>
                </a:lnTo>
                <a:lnTo>
                  <a:pt x="3071812" y="63154719"/>
                </a:lnTo>
                <a:lnTo>
                  <a:pt x="0" y="86025434"/>
                </a:lnTo>
                <a:lnTo>
                  <a:pt x="3071812" y="108893372"/>
                </a:lnTo>
                <a:lnTo>
                  <a:pt x="11741943" y="129441972"/>
                </a:lnTo>
                <a:lnTo>
                  <a:pt x="25190846" y="146851291"/>
                </a:lnTo>
                <a:lnTo>
                  <a:pt x="42599570" y="160300988"/>
                </a:lnTo>
                <a:lnTo>
                  <a:pt x="63148567" y="168971913"/>
                </a:lnTo>
                <a:lnTo>
                  <a:pt x="86019481" y="172044519"/>
                </a:lnTo>
                <a:lnTo>
                  <a:pt x="108885037" y="168971913"/>
                </a:lnTo>
                <a:lnTo>
                  <a:pt x="129433240" y="160300988"/>
                </a:lnTo>
                <a:lnTo>
                  <a:pt x="146842361" y="146851291"/>
                </a:lnTo>
                <a:lnTo>
                  <a:pt x="160293843" y="129441972"/>
                </a:lnTo>
                <a:lnTo>
                  <a:pt x="168965959" y="108893372"/>
                </a:lnTo>
                <a:lnTo>
                  <a:pt x="172038764" y="86025434"/>
                </a:lnTo>
                <a:close/>
                <a:moveTo>
                  <a:pt x="1298110061" y="4045894959"/>
                </a:moveTo>
              </a:path>
            </a:pathLst>
          </a:custGeom>
          <a:noFill/>
          <a:ln w="12699" cap="flat" cmpd="sng">
            <a:solidFill>
              <a:srgbClr val="010202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33" name="Freeform 5233"/>
          <p:cNvSpPr/>
          <p:nvPr/>
        </p:nvSpPr>
        <p:spPr>
          <a:xfrm rot="0" flipH="0" flipV="1">
            <a:off x="6733711" y="7679741"/>
            <a:ext cx="230594" cy="230568"/>
          </a:xfrm>
          <a:custGeom>
            <a:pathLst>
              <a:path w="117142022" h="117128925">
                <a:moveTo>
                  <a:pt x="0" y="117128925"/>
                </a:moveTo>
                <a:lnTo>
                  <a:pt x="117142022" y="0"/>
                </a:lnTo>
              </a:path>
            </a:pathLst>
          </a:custGeom>
          <a:noFill/>
          <a:ln w="24" cap="flat" cmpd="sng">
            <a:solidFill>
              <a:srgbClr val="000000">
                <a:alpha val="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34" name="Freeform 5234"/>
          <p:cNvSpPr/>
          <p:nvPr/>
        </p:nvSpPr>
        <p:spPr>
          <a:xfrm rot="0" flipH="0" flipV="1">
            <a:off x="6733711" y="7679741"/>
            <a:ext cx="230594" cy="230568"/>
          </a:xfrm>
          <a:custGeom>
            <a:pathLst>
              <a:path w="117142022" h="117128925">
                <a:moveTo>
                  <a:pt x="0" y="0"/>
                </a:moveTo>
                <a:lnTo>
                  <a:pt x="117142022" y="117128925"/>
                </a:lnTo>
              </a:path>
            </a:pathLst>
          </a:custGeom>
          <a:noFill/>
          <a:ln w="24" cap="flat" cmpd="sng">
            <a:solidFill>
              <a:srgbClr val="000000">
                <a:alpha val="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35" name="Freeform 5235"/>
          <p:cNvSpPr/>
          <p:nvPr/>
        </p:nvSpPr>
        <p:spPr>
          <a:xfrm rot="0" flipH="0" flipV="1">
            <a:off x="6733711" y="7679741"/>
            <a:ext cx="230594" cy="230568"/>
          </a:xfrm>
          <a:custGeom>
            <a:pathLst>
              <a:path w="117142022" h="117128925">
                <a:moveTo>
                  <a:pt x="0" y="117128925"/>
                </a:moveTo>
                <a:lnTo>
                  <a:pt x="117142022" y="0"/>
                </a:lnTo>
              </a:path>
            </a:pathLst>
          </a:custGeom>
          <a:noFill/>
          <a:ln w="25399" cap="flat" cmpd="sng">
            <a:solidFill>
              <a:srgbClr val="010202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36" name="Freeform 5236"/>
          <p:cNvSpPr/>
          <p:nvPr/>
        </p:nvSpPr>
        <p:spPr>
          <a:xfrm rot="0" flipH="0" flipV="1">
            <a:off x="6733711" y="7679741"/>
            <a:ext cx="230594" cy="230568"/>
          </a:xfrm>
          <a:custGeom>
            <a:pathLst>
              <a:path w="117142022" h="117128925">
                <a:moveTo>
                  <a:pt x="0" y="0"/>
                </a:moveTo>
                <a:lnTo>
                  <a:pt x="117142022" y="117128925"/>
                </a:lnTo>
              </a:path>
            </a:pathLst>
          </a:custGeom>
          <a:noFill/>
          <a:ln w="25399" cap="flat" cmpd="sng">
            <a:solidFill>
              <a:srgbClr val="010202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37" name="Freeform 5237"/>
          <p:cNvSpPr/>
          <p:nvPr/>
        </p:nvSpPr>
        <p:spPr>
          <a:xfrm rot="0" flipH="0" flipV="1">
            <a:off x="6679672" y="7625690"/>
            <a:ext cx="338671" cy="338670"/>
          </a:xfrm>
          <a:custGeom>
            <a:pathLst>
              <a:path w="172044916" h="172044519">
                <a:moveTo>
                  <a:pt x="172044916" y="86012734"/>
                </a:moveTo>
                <a:lnTo>
                  <a:pt x="168972309" y="63147178"/>
                </a:lnTo>
                <a:lnTo>
                  <a:pt x="160300194" y="42600563"/>
                </a:lnTo>
                <a:lnTo>
                  <a:pt x="146848512" y="25192831"/>
                </a:lnTo>
                <a:lnTo>
                  <a:pt x="129438003" y="11743134"/>
                </a:lnTo>
                <a:lnTo>
                  <a:pt x="108888212" y="3072606"/>
                </a:lnTo>
                <a:lnTo>
                  <a:pt x="86019481" y="0"/>
                </a:lnTo>
                <a:lnTo>
                  <a:pt x="63151544" y="3072606"/>
                </a:lnTo>
                <a:lnTo>
                  <a:pt x="42602547" y="11743134"/>
                </a:lnTo>
                <a:lnTo>
                  <a:pt x="25193625" y="25192831"/>
                </a:lnTo>
                <a:lnTo>
                  <a:pt x="11743531" y="42600563"/>
                </a:lnTo>
                <a:lnTo>
                  <a:pt x="3072606" y="63147178"/>
                </a:lnTo>
                <a:lnTo>
                  <a:pt x="0" y="86012734"/>
                </a:lnTo>
                <a:lnTo>
                  <a:pt x="3072606" y="108883847"/>
                </a:lnTo>
                <a:lnTo>
                  <a:pt x="11743531" y="129435622"/>
                </a:lnTo>
                <a:lnTo>
                  <a:pt x="25193625" y="146847322"/>
                </a:lnTo>
                <a:lnTo>
                  <a:pt x="42602547" y="160299003"/>
                </a:lnTo>
                <a:lnTo>
                  <a:pt x="63151544" y="168971516"/>
                </a:lnTo>
                <a:lnTo>
                  <a:pt x="86019481" y="172044519"/>
                </a:lnTo>
                <a:lnTo>
                  <a:pt x="108888212" y="168971516"/>
                </a:lnTo>
                <a:lnTo>
                  <a:pt x="129438003" y="160299003"/>
                </a:lnTo>
                <a:lnTo>
                  <a:pt x="146848512" y="146847322"/>
                </a:lnTo>
                <a:lnTo>
                  <a:pt x="160300194" y="129435622"/>
                </a:lnTo>
                <a:lnTo>
                  <a:pt x="168972309" y="108883847"/>
                </a:lnTo>
                <a:lnTo>
                  <a:pt x="172044916" y="86012734"/>
                </a:lnTo>
                <a:close/>
                <a:moveTo>
                  <a:pt x="566608516" y="404589495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38" name="Freeform 5238"/>
          <p:cNvSpPr/>
          <p:nvPr/>
        </p:nvSpPr>
        <p:spPr>
          <a:xfrm rot="0" flipH="0" flipV="1">
            <a:off x="6679672" y="7625690"/>
            <a:ext cx="338671" cy="338670"/>
          </a:xfrm>
          <a:custGeom>
            <a:pathLst>
              <a:path w="172044916" h="172044519">
                <a:moveTo>
                  <a:pt x="172044916" y="86012734"/>
                </a:moveTo>
                <a:lnTo>
                  <a:pt x="168972309" y="63147178"/>
                </a:lnTo>
                <a:lnTo>
                  <a:pt x="160300194" y="42600563"/>
                </a:lnTo>
                <a:lnTo>
                  <a:pt x="146848512" y="25192831"/>
                </a:lnTo>
                <a:lnTo>
                  <a:pt x="129438003" y="11743134"/>
                </a:lnTo>
                <a:lnTo>
                  <a:pt x="108888212" y="3072606"/>
                </a:lnTo>
                <a:lnTo>
                  <a:pt x="86019481" y="0"/>
                </a:lnTo>
                <a:lnTo>
                  <a:pt x="63151544" y="3072606"/>
                </a:lnTo>
                <a:lnTo>
                  <a:pt x="42602547" y="11743134"/>
                </a:lnTo>
                <a:lnTo>
                  <a:pt x="25193625" y="25192831"/>
                </a:lnTo>
                <a:lnTo>
                  <a:pt x="11743531" y="42600563"/>
                </a:lnTo>
                <a:lnTo>
                  <a:pt x="3072606" y="63147178"/>
                </a:lnTo>
                <a:lnTo>
                  <a:pt x="0" y="86012734"/>
                </a:lnTo>
                <a:lnTo>
                  <a:pt x="3072606" y="108883847"/>
                </a:lnTo>
                <a:lnTo>
                  <a:pt x="11743531" y="129435622"/>
                </a:lnTo>
                <a:lnTo>
                  <a:pt x="25193625" y="146847322"/>
                </a:lnTo>
                <a:lnTo>
                  <a:pt x="42602547" y="160299003"/>
                </a:lnTo>
                <a:lnTo>
                  <a:pt x="63151544" y="168971516"/>
                </a:lnTo>
                <a:lnTo>
                  <a:pt x="86019481" y="172044519"/>
                </a:lnTo>
                <a:lnTo>
                  <a:pt x="108888212" y="168971516"/>
                </a:lnTo>
                <a:lnTo>
                  <a:pt x="129438003" y="160299003"/>
                </a:lnTo>
                <a:lnTo>
                  <a:pt x="146848512" y="146847322"/>
                </a:lnTo>
                <a:lnTo>
                  <a:pt x="160300194" y="129435622"/>
                </a:lnTo>
                <a:lnTo>
                  <a:pt x="168972309" y="108883847"/>
                </a:lnTo>
                <a:lnTo>
                  <a:pt x="172044916" y="86012734"/>
                </a:lnTo>
                <a:close/>
                <a:moveTo>
                  <a:pt x="566608516" y="4045894959"/>
                </a:moveTo>
              </a:path>
            </a:pathLst>
          </a:custGeom>
          <a:noFill/>
          <a:ln w="12699" cap="flat" cmpd="sng">
            <a:solidFill>
              <a:srgbClr val="010202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39" name="Freeform 5239"/>
          <p:cNvSpPr/>
          <p:nvPr/>
        </p:nvSpPr>
        <p:spPr>
          <a:xfrm rot="0" flipH="0" flipV="1">
            <a:off x="4083307" y="6727901"/>
            <a:ext cx="2752664" cy="2252139"/>
          </a:xfrm>
          <a:custGeom>
            <a:pathLst>
              <a:path w="1398353344" h="1144086644">
                <a:moveTo>
                  <a:pt x="0" y="0"/>
                </a:moveTo>
                <a:lnTo>
                  <a:pt x="34512052" y="17383125"/>
                </a:lnTo>
                <a:lnTo>
                  <a:pt x="68477011" y="34765059"/>
                </a:lnTo>
                <a:lnTo>
                  <a:pt x="101898847" y="52142628"/>
                </a:lnTo>
                <a:lnTo>
                  <a:pt x="134783116" y="69515831"/>
                </a:lnTo>
                <a:lnTo>
                  <a:pt x="167135572" y="86881494"/>
                </a:lnTo>
                <a:lnTo>
                  <a:pt x="198961375" y="104238822"/>
                </a:lnTo>
                <a:lnTo>
                  <a:pt x="230265288" y="121585831"/>
                </a:lnTo>
                <a:lnTo>
                  <a:pt x="261053263" y="138920537"/>
                </a:lnTo>
                <a:lnTo>
                  <a:pt x="291330063" y="156241750"/>
                </a:lnTo>
                <a:lnTo>
                  <a:pt x="321100847" y="173547087"/>
                </a:lnTo>
                <a:lnTo>
                  <a:pt x="350370775" y="190835359"/>
                </a:lnTo>
                <a:lnTo>
                  <a:pt x="379145800" y="208104581"/>
                </a:lnTo>
                <a:lnTo>
                  <a:pt x="407430883" y="225352769"/>
                </a:lnTo>
                <a:lnTo>
                  <a:pt x="435231183" y="242579128"/>
                </a:lnTo>
                <a:lnTo>
                  <a:pt x="462552455" y="259780484"/>
                </a:lnTo>
                <a:lnTo>
                  <a:pt x="489398667" y="276956440"/>
                </a:lnTo>
                <a:lnTo>
                  <a:pt x="515776567" y="294104615"/>
                </a:lnTo>
                <a:lnTo>
                  <a:pt x="541690719" y="311223422"/>
                </a:lnTo>
                <a:lnTo>
                  <a:pt x="567146083" y="328311272"/>
                </a:lnTo>
                <a:lnTo>
                  <a:pt x="592148216" y="345365784"/>
                </a:lnTo>
                <a:lnTo>
                  <a:pt x="616702872" y="362386165"/>
                </a:lnTo>
                <a:lnTo>
                  <a:pt x="640814616" y="379370431"/>
                </a:lnTo>
                <a:lnTo>
                  <a:pt x="664489003" y="396316200"/>
                </a:lnTo>
                <a:lnTo>
                  <a:pt x="687731591" y="413222281"/>
                </a:lnTo>
                <a:lnTo>
                  <a:pt x="710546744" y="430087087"/>
                </a:lnTo>
                <a:lnTo>
                  <a:pt x="732941011" y="446908237"/>
                </a:lnTo>
                <a:lnTo>
                  <a:pt x="754918560" y="463684937"/>
                </a:lnTo>
                <a:lnTo>
                  <a:pt x="776485144" y="480415203"/>
                </a:lnTo>
                <a:lnTo>
                  <a:pt x="797645924" y="497096256"/>
                </a:lnTo>
                <a:lnTo>
                  <a:pt x="818405860" y="513727700"/>
                </a:lnTo>
                <a:lnTo>
                  <a:pt x="838771103" y="530307153"/>
                </a:lnTo>
                <a:lnTo>
                  <a:pt x="858745624" y="546833028"/>
                </a:lnTo>
                <a:lnTo>
                  <a:pt x="878336167" y="563303737"/>
                </a:lnTo>
                <a:lnTo>
                  <a:pt x="897546703" y="579717297"/>
                </a:lnTo>
                <a:lnTo>
                  <a:pt x="916383383" y="596071722"/>
                </a:lnTo>
                <a:lnTo>
                  <a:pt x="934850572" y="612365822"/>
                </a:lnTo>
                <a:lnTo>
                  <a:pt x="952954819" y="628598009"/>
                </a:lnTo>
                <a:lnTo>
                  <a:pt x="970699696" y="644766300"/>
                </a:lnTo>
                <a:lnTo>
                  <a:pt x="988092147" y="660868709"/>
                </a:lnTo>
                <a:lnTo>
                  <a:pt x="1005136539" y="676903650"/>
                </a:lnTo>
                <a:lnTo>
                  <a:pt x="1021838032" y="692869931"/>
                </a:lnTo>
                <a:lnTo>
                  <a:pt x="1038202180" y="708764378"/>
                </a:lnTo>
                <a:lnTo>
                  <a:pt x="1054234739" y="724587387"/>
                </a:lnTo>
                <a:lnTo>
                  <a:pt x="1069940075" y="740335387"/>
                </a:lnTo>
                <a:lnTo>
                  <a:pt x="1085323744" y="756007187"/>
                </a:lnTo>
                <a:lnTo>
                  <a:pt x="1100391103" y="771601597"/>
                </a:lnTo>
                <a:lnTo>
                  <a:pt x="1115147511" y="787115837"/>
                </a:lnTo>
                <a:lnTo>
                  <a:pt x="1129598127" y="802549512"/>
                </a:lnTo>
                <a:lnTo>
                  <a:pt x="1143747911" y="817900240"/>
                </a:lnTo>
                <a:lnTo>
                  <a:pt x="1157602619" y="833166037"/>
                </a:lnTo>
                <a:lnTo>
                  <a:pt x="1171167211" y="848345315"/>
                </a:lnTo>
                <a:lnTo>
                  <a:pt x="1184447244" y="863436487"/>
                </a:lnTo>
                <a:lnTo>
                  <a:pt x="1197447480" y="878437965"/>
                </a:lnTo>
                <a:lnTo>
                  <a:pt x="1210173872" y="893347765"/>
                </a:lnTo>
                <a:lnTo>
                  <a:pt x="1222631183" y="908164300"/>
                </a:lnTo>
                <a:lnTo>
                  <a:pt x="1246760191" y="937510031"/>
                </a:lnTo>
                <a:lnTo>
                  <a:pt x="1269875778" y="966461665"/>
                </a:lnTo>
                <a:lnTo>
                  <a:pt x="1292021403" y="995005312"/>
                </a:lnTo>
                <a:lnTo>
                  <a:pt x="1313237944" y="1023127478"/>
                </a:lnTo>
                <a:lnTo>
                  <a:pt x="1333568660" y="1050814272"/>
                </a:lnTo>
                <a:lnTo>
                  <a:pt x="1353055222" y="1078051009"/>
                </a:lnTo>
                <a:lnTo>
                  <a:pt x="1371739303" y="1104824594"/>
                </a:lnTo>
                <a:lnTo>
                  <a:pt x="1389662972" y="1131121928"/>
                </a:lnTo>
                <a:lnTo>
                  <a:pt x="1398353344" y="1144086644"/>
                </a:ln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40" name="Freeform 5240"/>
          <p:cNvSpPr/>
          <p:nvPr/>
        </p:nvSpPr>
        <p:spPr>
          <a:xfrm rot="0" flipH="0" flipV="1">
            <a:off x="4083307" y="6727901"/>
            <a:ext cx="2752664" cy="2252139"/>
          </a:xfrm>
          <a:custGeom>
            <a:pathLst>
              <a:path w="1398353344" h="1144086644">
                <a:moveTo>
                  <a:pt x="0" y="0"/>
                </a:moveTo>
                <a:lnTo>
                  <a:pt x="34512052" y="17383125"/>
                </a:lnTo>
                <a:lnTo>
                  <a:pt x="68477011" y="34765059"/>
                </a:lnTo>
                <a:lnTo>
                  <a:pt x="101898847" y="52142628"/>
                </a:lnTo>
                <a:lnTo>
                  <a:pt x="134783116" y="69515831"/>
                </a:lnTo>
                <a:lnTo>
                  <a:pt x="167135572" y="86881494"/>
                </a:lnTo>
                <a:lnTo>
                  <a:pt x="198961375" y="104238822"/>
                </a:lnTo>
                <a:lnTo>
                  <a:pt x="230265288" y="121585831"/>
                </a:lnTo>
                <a:lnTo>
                  <a:pt x="261053263" y="138920537"/>
                </a:lnTo>
                <a:lnTo>
                  <a:pt x="291330063" y="156241750"/>
                </a:lnTo>
                <a:lnTo>
                  <a:pt x="321100847" y="173547087"/>
                </a:lnTo>
                <a:lnTo>
                  <a:pt x="350370775" y="190835359"/>
                </a:lnTo>
                <a:lnTo>
                  <a:pt x="379145800" y="208104581"/>
                </a:lnTo>
                <a:lnTo>
                  <a:pt x="407430883" y="225352769"/>
                </a:lnTo>
                <a:lnTo>
                  <a:pt x="435231183" y="242579128"/>
                </a:lnTo>
                <a:lnTo>
                  <a:pt x="462552455" y="259780484"/>
                </a:lnTo>
                <a:lnTo>
                  <a:pt x="489398667" y="276956440"/>
                </a:lnTo>
                <a:lnTo>
                  <a:pt x="515776567" y="294104615"/>
                </a:lnTo>
                <a:lnTo>
                  <a:pt x="541690719" y="311223422"/>
                </a:lnTo>
                <a:lnTo>
                  <a:pt x="567146083" y="328311272"/>
                </a:lnTo>
                <a:lnTo>
                  <a:pt x="592148216" y="345365784"/>
                </a:lnTo>
                <a:lnTo>
                  <a:pt x="616702872" y="362386165"/>
                </a:lnTo>
                <a:lnTo>
                  <a:pt x="640814616" y="379370431"/>
                </a:lnTo>
                <a:lnTo>
                  <a:pt x="664489003" y="396316200"/>
                </a:lnTo>
                <a:lnTo>
                  <a:pt x="687731591" y="413222281"/>
                </a:lnTo>
                <a:lnTo>
                  <a:pt x="710546744" y="430087087"/>
                </a:lnTo>
                <a:lnTo>
                  <a:pt x="732941011" y="446908237"/>
                </a:lnTo>
                <a:lnTo>
                  <a:pt x="754918560" y="463684937"/>
                </a:lnTo>
                <a:lnTo>
                  <a:pt x="776485144" y="480415203"/>
                </a:lnTo>
                <a:lnTo>
                  <a:pt x="797645924" y="497096256"/>
                </a:lnTo>
                <a:lnTo>
                  <a:pt x="818405860" y="513727700"/>
                </a:lnTo>
                <a:lnTo>
                  <a:pt x="838771103" y="530307153"/>
                </a:lnTo>
                <a:lnTo>
                  <a:pt x="858745624" y="546833028"/>
                </a:lnTo>
                <a:lnTo>
                  <a:pt x="878336167" y="563303737"/>
                </a:lnTo>
                <a:lnTo>
                  <a:pt x="897546703" y="579717297"/>
                </a:lnTo>
                <a:lnTo>
                  <a:pt x="916383383" y="596071722"/>
                </a:lnTo>
                <a:lnTo>
                  <a:pt x="934850572" y="612365822"/>
                </a:lnTo>
                <a:lnTo>
                  <a:pt x="952954819" y="628598009"/>
                </a:lnTo>
                <a:lnTo>
                  <a:pt x="970699696" y="644766300"/>
                </a:lnTo>
                <a:lnTo>
                  <a:pt x="988092147" y="660868709"/>
                </a:lnTo>
                <a:lnTo>
                  <a:pt x="1005136539" y="676903650"/>
                </a:lnTo>
                <a:lnTo>
                  <a:pt x="1021838032" y="692869931"/>
                </a:lnTo>
                <a:lnTo>
                  <a:pt x="1038202180" y="708764378"/>
                </a:lnTo>
                <a:lnTo>
                  <a:pt x="1054234739" y="724587387"/>
                </a:lnTo>
                <a:lnTo>
                  <a:pt x="1069940075" y="740335387"/>
                </a:lnTo>
                <a:lnTo>
                  <a:pt x="1085323744" y="756007187"/>
                </a:lnTo>
                <a:lnTo>
                  <a:pt x="1100391103" y="771601597"/>
                </a:lnTo>
                <a:lnTo>
                  <a:pt x="1115147511" y="787115837"/>
                </a:lnTo>
                <a:lnTo>
                  <a:pt x="1129598127" y="802549512"/>
                </a:lnTo>
                <a:lnTo>
                  <a:pt x="1143747911" y="817900240"/>
                </a:lnTo>
                <a:lnTo>
                  <a:pt x="1157602619" y="833166037"/>
                </a:lnTo>
                <a:lnTo>
                  <a:pt x="1171167211" y="848345315"/>
                </a:lnTo>
                <a:lnTo>
                  <a:pt x="1184447244" y="863436487"/>
                </a:lnTo>
                <a:lnTo>
                  <a:pt x="1197447480" y="878437965"/>
                </a:lnTo>
                <a:lnTo>
                  <a:pt x="1210173872" y="893347765"/>
                </a:lnTo>
                <a:lnTo>
                  <a:pt x="1222631183" y="908164300"/>
                </a:lnTo>
                <a:lnTo>
                  <a:pt x="1246760191" y="937510031"/>
                </a:lnTo>
                <a:lnTo>
                  <a:pt x="1269875778" y="966461665"/>
                </a:lnTo>
                <a:lnTo>
                  <a:pt x="1292021403" y="995005312"/>
                </a:lnTo>
                <a:lnTo>
                  <a:pt x="1313237944" y="1023127478"/>
                </a:lnTo>
                <a:lnTo>
                  <a:pt x="1333568660" y="1050814272"/>
                </a:lnTo>
                <a:lnTo>
                  <a:pt x="1353055222" y="1078051009"/>
                </a:lnTo>
                <a:lnTo>
                  <a:pt x="1371739303" y="1104824594"/>
                </a:lnTo>
                <a:lnTo>
                  <a:pt x="1389662972" y="1131121928"/>
                </a:lnTo>
                <a:lnTo>
                  <a:pt x="1398353344" y="1144086644"/>
                </a:lnTo>
              </a:path>
            </a:pathLst>
          </a:custGeom>
          <a:noFill/>
          <a:ln w="25399" cap="flat" cmpd="sng">
            <a:solidFill>
              <a:srgbClr val="221E1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41" name="Freeform 5241"/>
          <p:cNvSpPr/>
          <p:nvPr/>
        </p:nvSpPr>
        <p:spPr>
          <a:xfrm rot="0" flipH="0" flipV="1">
            <a:off x="5710878" y="7061937"/>
            <a:ext cx="406856" cy="401053"/>
          </a:xfrm>
          <a:custGeom>
            <a:pathLst>
              <a:path w="206682975" h="203734987">
                <a:moveTo>
                  <a:pt x="206682975" y="0"/>
                </a:moveTo>
                <a:lnTo>
                  <a:pt x="0" y="203734987"/>
                </a:lnTo>
              </a:path>
            </a:pathLst>
          </a:custGeom>
          <a:noFill/>
          <a:ln w="24" cap="flat" cmpd="sng">
            <a:solidFill>
              <a:srgbClr val="000000">
                <a:alpha val="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42" name="Freeform 5242"/>
          <p:cNvSpPr/>
          <p:nvPr/>
        </p:nvSpPr>
        <p:spPr>
          <a:xfrm rot="0" flipH="0" flipV="1">
            <a:off x="5710878" y="7061937"/>
            <a:ext cx="406856" cy="401053"/>
          </a:xfrm>
          <a:custGeom>
            <a:pathLst>
              <a:path w="206682975" h="203734987">
                <a:moveTo>
                  <a:pt x="206682975" y="0"/>
                </a:moveTo>
                <a:lnTo>
                  <a:pt x="0" y="203734987"/>
                </a:lnTo>
              </a:path>
            </a:pathLst>
          </a:custGeom>
          <a:noFill/>
          <a:ln w="12699" cap="flat" cmpd="sng">
            <a:solidFill>
              <a:srgbClr val="221E1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43" name="Freeform 5243"/>
          <p:cNvSpPr/>
          <p:nvPr/>
        </p:nvSpPr>
        <p:spPr>
          <a:xfrm rot="0" flipH="0" flipV="1">
            <a:off x="5656294" y="7008128"/>
            <a:ext cx="119683" cy="119201"/>
          </a:xfrm>
          <a:custGeom>
            <a:pathLst>
              <a:path w="60799464" h="60554394">
                <a:moveTo>
                  <a:pt x="0" y="60554394"/>
                </a:moveTo>
                <a:lnTo>
                  <a:pt x="60799464" y="60554394"/>
                </a:lnTo>
                <a:lnTo>
                  <a:pt x="60799464" y="0"/>
                </a:lnTo>
                <a:lnTo>
                  <a:pt x="0" y="0"/>
                </a:lnTo>
                <a:close/>
                <a:moveTo>
                  <a:pt x="686730870" y="3620683084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244" name="Picture 5244"/>
          <p:cNvPicPr>
            <a:picLocks noChangeAspect="0" noChangeArrowheads="1"/>
          </p:cNvPicPr>
          <p:nvPr/>
        </p:nvPicPr>
        <p:blipFill>
          <a:blip r:embed="rId524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656295" y="7008128"/>
            <a:ext cx="119683" cy="119202"/>
          </a:xfrm>
          <a:prstGeom prst="rect">
            <a:avLst/>
          </a:prstGeom>
          <a:noFill/>
          <a:extLst/>
        </p:spPr>
      </p:pic>
      <p:sp>
        <p:nvSpPr>
          <p:cNvPr id="5245" name="Freeform 5245"/>
          <p:cNvSpPr/>
          <p:nvPr/>
        </p:nvSpPr>
        <p:spPr>
          <a:xfrm rot="0" flipH="0" flipV="1">
            <a:off x="6270135" y="7170433"/>
            <a:ext cx="401066" cy="406857"/>
          </a:xfrm>
          <a:custGeom>
            <a:pathLst>
              <a:path w="203741734" h="206683372">
                <a:moveTo>
                  <a:pt x="0" y="0"/>
                </a:moveTo>
                <a:lnTo>
                  <a:pt x="203741734" y="206683372"/>
                </a:lnTo>
              </a:path>
            </a:pathLst>
          </a:custGeom>
          <a:noFill/>
          <a:ln w="24" cap="flat" cmpd="sng">
            <a:solidFill>
              <a:srgbClr val="000000">
                <a:alpha val="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46" name="Freeform 5246"/>
          <p:cNvSpPr/>
          <p:nvPr/>
        </p:nvSpPr>
        <p:spPr>
          <a:xfrm rot="0" flipH="0" flipV="1">
            <a:off x="6270135" y="7170433"/>
            <a:ext cx="401066" cy="406857"/>
          </a:xfrm>
          <a:custGeom>
            <a:pathLst>
              <a:path w="203741734" h="206683372">
                <a:moveTo>
                  <a:pt x="0" y="0"/>
                </a:moveTo>
                <a:lnTo>
                  <a:pt x="203741734" y="206683372"/>
                </a:lnTo>
              </a:path>
            </a:pathLst>
          </a:custGeom>
          <a:noFill/>
          <a:ln w="12699" cap="flat" cmpd="sng">
            <a:solidFill>
              <a:srgbClr val="221E1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47" name="Freeform 5247"/>
          <p:cNvSpPr/>
          <p:nvPr/>
        </p:nvSpPr>
        <p:spPr>
          <a:xfrm rot="0" flipH="0" flipV="1">
            <a:off x="6605822" y="7115848"/>
            <a:ext cx="119189" cy="119684"/>
          </a:xfrm>
          <a:custGeom>
            <a:pathLst>
              <a:path w="60548044" h="60799662">
                <a:moveTo>
                  <a:pt x="0" y="60799662"/>
                </a:moveTo>
                <a:lnTo>
                  <a:pt x="60548044" y="60799662"/>
                </a:lnTo>
                <a:lnTo>
                  <a:pt x="60548044" y="0"/>
                </a:lnTo>
                <a:lnTo>
                  <a:pt x="0" y="0"/>
                </a:lnTo>
                <a:close/>
                <a:moveTo>
                  <a:pt x="259092700" y="3675650271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248" name="Picture 5248"/>
          <p:cNvPicPr>
            <a:picLocks noChangeAspect="0" noChangeArrowheads="1"/>
          </p:cNvPicPr>
          <p:nvPr/>
        </p:nvPicPr>
        <p:blipFill>
          <a:blip r:embed="rId524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6605822" y="7115849"/>
            <a:ext cx="119189" cy="119683"/>
          </a:xfrm>
          <a:prstGeom prst="rect">
            <a:avLst/>
          </a:prstGeom>
          <a:noFill/>
          <a:extLst/>
        </p:spPr>
      </p:pic>
      <p:sp>
        <p:nvSpPr>
          <p:cNvPr id="5249" name="Freeform 5249"/>
          <p:cNvSpPr/>
          <p:nvPr/>
        </p:nvSpPr>
        <p:spPr>
          <a:xfrm rot="0" flipH="0" flipV="1">
            <a:off x="5835910" y="6761416"/>
            <a:ext cx="180974" cy="330199"/>
          </a:xfrm>
          <a:custGeom>
            <a:pathLst>
              <a:path w="91935300" h="167741600">
                <a:moveTo>
                  <a:pt x="0" y="167741600"/>
                </a:moveTo>
                <a:lnTo>
                  <a:pt x="91935300" y="167741600"/>
                </a:lnTo>
                <a:lnTo>
                  <a:pt x="91935300" y="0"/>
                </a:lnTo>
                <a:lnTo>
                  <a:pt x="0" y="0"/>
                </a:lnTo>
                <a:close/>
                <a:moveTo>
                  <a:pt x="470156381" y="3602540737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50" name="Freeform 5250"/>
          <p:cNvSpPr/>
          <p:nvPr/>
        </p:nvSpPr>
        <p:spPr>
          <a:xfrm rot="0" flipH="0" flipV="1">
            <a:off x="3881939" y="7273658"/>
            <a:ext cx="194944" cy="330199"/>
          </a:xfrm>
          <a:custGeom>
            <a:pathLst>
              <a:path w="99032021" h="167741600">
                <a:moveTo>
                  <a:pt x="0" y="167741600"/>
                </a:moveTo>
                <a:lnTo>
                  <a:pt x="99032021" y="167741600"/>
                </a:lnTo>
                <a:lnTo>
                  <a:pt x="99032021" y="0"/>
                </a:lnTo>
                <a:lnTo>
                  <a:pt x="0" y="0"/>
                </a:lnTo>
                <a:close/>
                <a:moveTo>
                  <a:pt x="1722993125" y="3862759768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51" name="Freeform 5251"/>
          <p:cNvSpPr/>
          <p:nvPr/>
        </p:nvSpPr>
        <p:spPr>
          <a:xfrm rot="0" flipH="0" flipV="1">
            <a:off x="5293721" y="8176911"/>
            <a:ext cx="130669" cy="111932"/>
          </a:xfrm>
          <a:custGeom>
            <a:pathLst>
              <a:path w="66380320" h="56861472">
                <a:moveTo>
                  <a:pt x="0" y="56861472"/>
                </a:moveTo>
                <a:lnTo>
                  <a:pt x="66380320" y="56861472"/>
                </a:lnTo>
                <a:lnTo>
                  <a:pt x="66380320" y="0"/>
                </a:lnTo>
                <a:lnTo>
                  <a:pt x="0" y="0"/>
                </a:lnTo>
                <a:close/>
                <a:moveTo>
                  <a:pt x="1464660044" y="4210731831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252" name="Picture 5252"/>
          <p:cNvPicPr>
            <a:picLocks noChangeAspect="0" noChangeArrowheads="1"/>
          </p:cNvPicPr>
          <p:nvPr/>
        </p:nvPicPr>
        <p:blipFill>
          <a:blip r:embed="rId525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293721" y="8176911"/>
            <a:ext cx="130670" cy="111932"/>
          </a:xfrm>
          <a:prstGeom prst="rect">
            <a:avLst/>
          </a:prstGeom>
          <a:noFill/>
          <a:extLst/>
        </p:spPr>
      </p:pic>
      <p:sp>
        <p:nvSpPr>
          <p:cNvPr id="5253" name="Freeform 5253"/>
          <p:cNvSpPr/>
          <p:nvPr/>
        </p:nvSpPr>
        <p:spPr>
          <a:xfrm rot="0" flipH="0" flipV="1">
            <a:off x="6457967" y="7310590"/>
            <a:ext cx="138429" cy="330199"/>
          </a:xfrm>
          <a:custGeom>
            <a:pathLst>
              <a:path w="70322281" h="167741600">
                <a:moveTo>
                  <a:pt x="0" y="167741600"/>
                </a:moveTo>
                <a:lnTo>
                  <a:pt x="70322281" y="167741600"/>
                </a:lnTo>
                <a:lnTo>
                  <a:pt x="70322281" y="0"/>
                </a:lnTo>
                <a:lnTo>
                  <a:pt x="0" y="0"/>
                </a:lnTo>
                <a:close/>
                <a:moveTo>
                  <a:pt x="433131515" y="3881520843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54" name="Freeform 5254"/>
          <p:cNvSpPr/>
          <p:nvPr/>
        </p:nvSpPr>
        <p:spPr>
          <a:xfrm rot="0" flipH="0" flipV="1">
            <a:off x="9136918" y="6239738"/>
            <a:ext cx="230581" cy="230569"/>
          </a:xfrm>
          <a:custGeom>
            <a:pathLst>
              <a:path w="117135275" h="117129123">
                <a:moveTo>
                  <a:pt x="0" y="117129123"/>
                </a:moveTo>
                <a:lnTo>
                  <a:pt x="117135275" y="0"/>
                </a:lnTo>
              </a:path>
            </a:pathLst>
          </a:custGeom>
          <a:noFill/>
          <a:ln w="24" cap="flat" cmpd="sng">
            <a:solidFill>
              <a:srgbClr val="000000">
                <a:alpha val="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55" name="Freeform 5255"/>
          <p:cNvSpPr/>
          <p:nvPr/>
        </p:nvSpPr>
        <p:spPr>
          <a:xfrm rot="0" flipH="0" flipV="1">
            <a:off x="9136918" y="6239738"/>
            <a:ext cx="230581" cy="230569"/>
          </a:xfrm>
          <a:custGeom>
            <a:pathLst>
              <a:path w="117135275" h="117129123">
                <a:moveTo>
                  <a:pt x="0" y="0"/>
                </a:moveTo>
                <a:lnTo>
                  <a:pt x="117135275" y="117129123"/>
                </a:lnTo>
              </a:path>
            </a:pathLst>
          </a:custGeom>
          <a:noFill/>
          <a:ln w="24" cap="flat" cmpd="sng">
            <a:solidFill>
              <a:srgbClr val="000000">
                <a:alpha val="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56" name="Freeform 5256"/>
          <p:cNvSpPr/>
          <p:nvPr/>
        </p:nvSpPr>
        <p:spPr>
          <a:xfrm rot="0" flipH="0" flipV="1">
            <a:off x="9136918" y="6239738"/>
            <a:ext cx="230581" cy="230569"/>
          </a:xfrm>
          <a:custGeom>
            <a:pathLst>
              <a:path w="117135275" h="117129123">
                <a:moveTo>
                  <a:pt x="0" y="117129123"/>
                </a:moveTo>
                <a:lnTo>
                  <a:pt x="117135275" y="0"/>
                </a:lnTo>
              </a:path>
            </a:pathLst>
          </a:custGeom>
          <a:noFill/>
          <a:ln w="25399" cap="flat" cmpd="sng">
            <a:solidFill>
              <a:srgbClr val="EA2127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57" name="Freeform 5257"/>
          <p:cNvSpPr/>
          <p:nvPr/>
        </p:nvSpPr>
        <p:spPr>
          <a:xfrm rot="0" flipH="0" flipV="1">
            <a:off x="9136918" y="6239738"/>
            <a:ext cx="230581" cy="230569"/>
          </a:xfrm>
          <a:custGeom>
            <a:pathLst>
              <a:path w="117135275" h="117129123">
                <a:moveTo>
                  <a:pt x="0" y="0"/>
                </a:moveTo>
                <a:lnTo>
                  <a:pt x="117135275" y="117129123"/>
                </a:lnTo>
              </a:path>
            </a:pathLst>
          </a:custGeom>
          <a:noFill/>
          <a:ln w="25399" cap="flat" cmpd="sng">
            <a:solidFill>
              <a:srgbClr val="EA2127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58" name="Freeform 5258"/>
          <p:cNvSpPr/>
          <p:nvPr/>
        </p:nvSpPr>
        <p:spPr>
          <a:xfrm rot="0" flipH="0" flipV="1">
            <a:off x="9082881" y="6185688"/>
            <a:ext cx="338657" cy="338657"/>
          </a:xfrm>
          <a:custGeom>
            <a:pathLst>
              <a:path w="172038168" h="172038169">
                <a:moveTo>
                  <a:pt x="172038168" y="86019085"/>
                </a:moveTo>
                <a:lnTo>
                  <a:pt x="168965165" y="63148964"/>
                </a:lnTo>
                <a:lnTo>
                  <a:pt x="160293050" y="42599769"/>
                </a:lnTo>
                <a:lnTo>
                  <a:pt x="146841765" y="25191244"/>
                </a:lnTo>
                <a:lnTo>
                  <a:pt x="129432843" y="11742341"/>
                </a:lnTo>
                <a:lnTo>
                  <a:pt x="108884640" y="3072408"/>
                </a:lnTo>
                <a:lnTo>
                  <a:pt x="86019084" y="0"/>
                </a:lnTo>
                <a:lnTo>
                  <a:pt x="63150750" y="3072408"/>
                </a:lnTo>
                <a:lnTo>
                  <a:pt x="42602150" y="11742341"/>
                </a:lnTo>
                <a:lnTo>
                  <a:pt x="25193228" y="25191244"/>
                </a:lnTo>
                <a:lnTo>
                  <a:pt x="11743134" y="42599769"/>
                </a:lnTo>
                <a:lnTo>
                  <a:pt x="3072209" y="63148964"/>
                </a:lnTo>
                <a:lnTo>
                  <a:pt x="0" y="86019085"/>
                </a:lnTo>
                <a:lnTo>
                  <a:pt x="3072209" y="108887220"/>
                </a:lnTo>
                <a:lnTo>
                  <a:pt x="11743134" y="129435820"/>
                </a:lnTo>
                <a:lnTo>
                  <a:pt x="25193228" y="146844941"/>
                </a:lnTo>
                <a:lnTo>
                  <a:pt x="42602150" y="160294836"/>
                </a:lnTo>
                <a:lnTo>
                  <a:pt x="63150750" y="168965761"/>
                </a:lnTo>
                <a:lnTo>
                  <a:pt x="86019084" y="172038169"/>
                </a:lnTo>
                <a:lnTo>
                  <a:pt x="108884640" y="168965761"/>
                </a:lnTo>
                <a:lnTo>
                  <a:pt x="129432843" y="160294836"/>
                </a:lnTo>
                <a:lnTo>
                  <a:pt x="146841765" y="146844941"/>
                </a:lnTo>
                <a:lnTo>
                  <a:pt x="160293050" y="129435820"/>
                </a:lnTo>
                <a:lnTo>
                  <a:pt x="168965165" y="108887220"/>
                </a:lnTo>
                <a:lnTo>
                  <a:pt x="172038168" y="86019085"/>
                </a:lnTo>
                <a:close/>
                <a:moveTo>
                  <a:pt x="-1385755540" y="331436722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59" name="Freeform 5259"/>
          <p:cNvSpPr/>
          <p:nvPr/>
        </p:nvSpPr>
        <p:spPr>
          <a:xfrm rot="0" flipH="0" flipV="1">
            <a:off x="9082881" y="6185688"/>
            <a:ext cx="338657" cy="338657"/>
          </a:xfrm>
          <a:custGeom>
            <a:pathLst>
              <a:path w="172038168" h="172038169">
                <a:moveTo>
                  <a:pt x="172038168" y="86019085"/>
                </a:moveTo>
                <a:lnTo>
                  <a:pt x="168965165" y="63148964"/>
                </a:lnTo>
                <a:lnTo>
                  <a:pt x="160293050" y="42599769"/>
                </a:lnTo>
                <a:lnTo>
                  <a:pt x="146841765" y="25191244"/>
                </a:lnTo>
                <a:lnTo>
                  <a:pt x="129432843" y="11742341"/>
                </a:lnTo>
                <a:lnTo>
                  <a:pt x="108884640" y="3072408"/>
                </a:lnTo>
                <a:lnTo>
                  <a:pt x="86019084" y="0"/>
                </a:lnTo>
                <a:lnTo>
                  <a:pt x="63150750" y="3072408"/>
                </a:lnTo>
                <a:lnTo>
                  <a:pt x="42602150" y="11742341"/>
                </a:lnTo>
                <a:lnTo>
                  <a:pt x="25193228" y="25191244"/>
                </a:lnTo>
                <a:lnTo>
                  <a:pt x="11743134" y="42599769"/>
                </a:lnTo>
                <a:lnTo>
                  <a:pt x="3072209" y="63148964"/>
                </a:lnTo>
                <a:lnTo>
                  <a:pt x="0" y="86019085"/>
                </a:lnTo>
                <a:lnTo>
                  <a:pt x="3072209" y="108887220"/>
                </a:lnTo>
                <a:lnTo>
                  <a:pt x="11743134" y="129435820"/>
                </a:lnTo>
                <a:lnTo>
                  <a:pt x="25193228" y="146844941"/>
                </a:lnTo>
                <a:lnTo>
                  <a:pt x="42602150" y="160294836"/>
                </a:lnTo>
                <a:lnTo>
                  <a:pt x="63150750" y="168965761"/>
                </a:lnTo>
                <a:lnTo>
                  <a:pt x="86019084" y="172038169"/>
                </a:lnTo>
                <a:lnTo>
                  <a:pt x="108884640" y="168965761"/>
                </a:lnTo>
                <a:lnTo>
                  <a:pt x="129432843" y="160294836"/>
                </a:lnTo>
                <a:lnTo>
                  <a:pt x="146841765" y="146844941"/>
                </a:lnTo>
                <a:lnTo>
                  <a:pt x="160293050" y="129435820"/>
                </a:lnTo>
                <a:lnTo>
                  <a:pt x="168965165" y="108887220"/>
                </a:lnTo>
                <a:lnTo>
                  <a:pt x="172038168" y="86019085"/>
                </a:lnTo>
                <a:close/>
                <a:moveTo>
                  <a:pt x="-1385755540" y="3314367220"/>
                </a:moveTo>
              </a:path>
            </a:pathLst>
          </a:custGeom>
          <a:noFill/>
          <a:ln w="12699" cap="flat" cmpd="sng">
            <a:solidFill>
              <a:srgbClr val="010202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60" name="Freeform 5260"/>
          <p:cNvSpPr/>
          <p:nvPr/>
        </p:nvSpPr>
        <p:spPr>
          <a:xfrm rot="0" flipH="0" flipV="1">
            <a:off x="9190831" y="6293638"/>
            <a:ext cx="122769" cy="122769"/>
          </a:xfrm>
          <a:custGeom>
            <a:pathLst>
              <a:path w="62366921" h="62367120">
                <a:moveTo>
                  <a:pt x="0" y="62367120"/>
                </a:moveTo>
                <a:lnTo>
                  <a:pt x="62366921" y="62367120"/>
                </a:lnTo>
                <a:lnTo>
                  <a:pt x="62366921" y="0"/>
                </a:lnTo>
                <a:lnTo>
                  <a:pt x="0" y="0"/>
                </a:lnTo>
                <a:close/>
                <a:moveTo>
                  <a:pt x="-1471774624" y="3259534771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261" name="Picture 5261"/>
          <p:cNvPicPr>
            <a:picLocks noChangeAspect="0" noChangeArrowheads="1"/>
          </p:cNvPicPr>
          <p:nvPr/>
        </p:nvPicPr>
        <p:blipFill>
          <a:blip r:embed="rId526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9190831" y="6293638"/>
            <a:ext cx="122770" cy="122770"/>
          </a:xfrm>
          <a:prstGeom prst="rect">
            <a:avLst/>
          </a:prstGeom>
          <a:noFill/>
          <a:extLst/>
        </p:spPr>
      </p:pic>
      <p:sp>
        <p:nvSpPr>
          <p:cNvPr id="5262" name="Freeform 5262"/>
          <p:cNvSpPr/>
          <p:nvPr/>
        </p:nvSpPr>
        <p:spPr>
          <a:xfrm rot="0" flipH="0" flipV="1">
            <a:off x="9136918" y="9119730"/>
            <a:ext cx="230581" cy="230567"/>
          </a:xfrm>
          <a:custGeom>
            <a:pathLst>
              <a:path w="117135275" h="117128528">
                <a:moveTo>
                  <a:pt x="0" y="117128528"/>
                </a:moveTo>
                <a:lnTo>
                  <a:pt x="117135275" y="0"/>
                </a:lnTo>
              </a:path>
            </a:pathLst>
          </a:custGeom>
          <a:noFill/>
          <a:ln w="24" cap="flat" cmpd="sng">
            <a:solidFill>
              <a:srgbClr val="000000">
                <a:alpha val="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63" name="Freeform 5263"/>
          <p:cNvSpPr/>
          <p:nvPr/>
        </p:nvSpPr>
        <p:spPr>
          <a:xfrm rot="0" flipH="0" flipV="1">
            <a:off x="9136918" y="9119730"/>
            <a:ext cx="230581" cy="230567"/>
          </a:xfrm>
          <a:custGeom>
            <a:pathLst>
              <a:path w="117135275" h="117128528">
                <a:moveTo>
                  <a:pt x="0" y="0"/>
                </a:moveTo>
                <a:lnTo>
                  <a:pt x="117135275" y="117128528"/>
                </a:lnTo>
              </a:path>
            </a:pathLst>
          </a:custGeom>
          <a:noFill/>
          <a:ln w="24" cap="flat" cmpd="sng">
            <a:solidFill>
              <a:srgbClr val="000000">
                <a:alpha val="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64" name="Freeform 5264"/>
          <p:cNvSpPr/>
          <p:nvPr/>
        </p:nvSpPr>
        <p:spPr>
          <a:xfrm rot="0" flipH="0" flipV="1">
            <a:off x="9136918" y="9119730"/>
            <a:ext cx="230581" cy="230567"/>
          </a:xfrm>
          <a:custGeom>
            <a:pathLst>
              <a:path w="117135275" h="117128528">
                <a:moveTo>
                  <a:pt x="0" y="117128528"/>
                </a:moveTo>
                <a:lnTo>
                  <a:pt x="117135275" y="0"/>
                </a:lnTo>
              </a:path>
            </a:pathLst>
          </a:custGeom>
          <a:noFill/>
          <a:ln w="25399" cap="flat" cmpd="sng">
            <a:solidFill>
              <a:srgbClr val="EA2127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65" name="Freeform 5265"/>
          <p:cNvSpPr/>
          <p:nvPr/>
        </p:nvSpPr>
        <p:spPr>
          <a:xfrm rot="0" flipH="0" flipV="1">
            <a:off x="9136918" y="9119730"/>
            <a:ext cx="230581" cy="230567"/>
          </a:xfrm>
          <a:custGeom>
            <a:pathLst>
              <a:path w="117135275" h="117128528">
                <a:moveTo>
                  <a:pt x="0" y="0"/>
                </a:moveTo>
                <a:lnTo>
                  <a:pt x="117135275" y="117128528"/>
                </a:lnTo>
              </a:path>
            </a:pathLst>
          </a:custGeom>
          <a:noFill/>
          <a:ln w="25399" cap="flat" cmpd="sng">
            <a:solidFill>
              <a:srgbClr val="EA2127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66" name="Freeform 5266"/>
          <p:cNvSpPr/>
          <p:nvPr/>
        </p:nvSpPr>
        <p:spPr>
          <a:xfrm rot="0" flipH="0" flipV="1">
            <a:off x="9082881" y="9065679"/>
            <a:ext cx="338657" cy="338670"/>
          </a:xfrm>
          <a:custGeom>
            <a:pathLst>
              <a:path w="172038168" h="172044519">
                <a:moveTo>
                  <a:pt x="172038168" y="86019085"/>
                </a:moveTo>
                <a:lnTo>
                  <a:pt x="168965165" y="63151147"/>
                </a:lnTo>
                <a:lnTo>
                  <a:pt x="160293050" y="42602547"/>
                </a:lnTo>
                <a:lnTo>
                  <a:pt x="146841765" y="25193228"/>
                </a:lnTo>
                <a:lnTo>
                  <a:pt x="129432843" y="11743532"/>
                </a:lnTo>
                <a:lnTo>
                  <a:pt x="108884640" y="3072607"/>
                </a:lnTo>
                <a:lnTo>
                  <a:pt x="86019084" y="0"/>
                </a:lnTo>
                <a:lnTo>
                  <a:pt x="63150750" y="3072607"/>
                </a:lnTo>
                <a:lnTo>
                  <a:pt x="42602150" y="11743532"/>
                </a:lnTo>
                <a:lnTo>
                  <a:pt x="25193228" y="25193228"/>
                </a:lnTo>
                <a:lnTo>
                  <a:pt x="11743134" y="42602547"/>
                </a:lnTo>
                <a:lnTo>
                  <a:pt x="3072209" y="63151147"/>
                </a:lnTo>
                <a:lnTo>
                  <a:pt x="0" y="86019085"/>
                </a:lnTo>
                <a:lnTo>
                  <a:pt x="3072209" y="108889800"/>
                </a:lnTo>
                <a:lnTo>
                  <a:pt x="11743134" y="129439988"/>
                </a:lnTo>
                <a:lnTo>
                  <a:pt x="25193228" y="146850100"/>
                </a:lnTo>
                <a:lnTo>
                  <a:pt x="42602150" y="160300988"/>
                </a:lnTo>
                <a:lnTo>
                  <a:pt x="63150750" y="168971913"/>
                </a:lnTo>
                <a:lnTo>
                  <a:pt x="86019084" y="172044519"/>
                </a:lnTo>
                <a:lnTo>
                  <a:pt x="108884640" y="168971913"/>
                </a:lnTo>
                <a:lnTo>
                  <a:pt x="129432843" y="160300988"/>
                </a:lnTo>
                <a:lnTo>
                  <a:pt x="146841765" y="146850100"/>
                </a:lnTo>
                <a:lnTo>
                  <a:pt x="160293050" y="129439988"/>
                </a:lnTo>
                <a:lnTo>
                  <a:pt x="168965165" y="108889800"/>
                </a:lnTo>
                <a:lnTo>
                  <a:pt x="172038168" y="86019085"/>
                </a:lnTo>
                <a:close/>
                <a:moveTo>
                  <a:pt x="77286643" y="4777409403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67" name="Freeform 5267"/>
          <p:cNvSpPr/>
          <p:nvPr/>
        </p:nvSpPr>
        <p:spPr>
          <a:xfrm rot="0" flipH="0" flipV="1">
            <a:off x="9082881" y="9065679"/>
            <a:ext cx="338657" cy="338670"/>
          </a:xfrm>
          <a:custGeom>
            <a:pathLst>
              <a:path w="172038168" h="172044519">
                <a:moveTo>
                  <a:pt x="172038168" y="86019085"/>
                </a:moveTo>
                <a:lnTo>
                  <a:pt x="168965165" y="63151147"/>
                </a:lnTo>
                <a:lnTo>
                  <a:pt x="160293050" y="42602547"/>
                </a:lnTo>
                <a:lnTo>
                  <a:pt x="146841765" y="25193228"/>
                </a:lnTo>
                <a:lnTo>
                  <a:pt x="129432843" y="11743532"/>
                </a:lnTo>
                <a:lnTo>
                  <a:pt x="108884640" y="3072607"/>
                </a:lnTo>
                <a:lnTo>
                  <a:pt x="86019084" y="0"/>
                </a:lnTo>
                <a:lnTo>
                  <a:pt x="63150750" y="3072607"/>
                </a:lnTo>
                <a:lnTo>
                  <a:pt x="42602150" y="11743532"/>
                </a:lnTo>
                <a:lnTo>
                  <a:pt x="25193228" y="25193228"/>
                </a:lnTo>
                <a:lnTo>
                  <a:pt x="11743134" y="42602547"/>
                </a:lnTo>
                <a:lnTo>
                  <a:pt x="3072209" y="63151147"/>
                </a:lnTo>
                <a:lnTo>
                  <a:pt x="0" y="86019085"/>
                </a:lnTo>
                <a:lnTo>
                  <a:pt x="3072209" y="108889800"/>
                </a:lnTo>
                <a:lnTo>
                  <a:pt x="11743134" y="129439988"/>
                </a:lnTo>
                <a:lnTo>
                  <a:pt x="25193228" y="146850100"/>
                </a:lnTo>
                <a:lnTo>
                  <a:pt x="42602150" y="160300988"/>
                </a:lnTo>
                <a:lnTo>
                  <a:pt x="63150750" y="168971913"/>
                </a:lnTo>
                <a:lnTo>
                  <a:pt x="86019084" y="172044519"/>
                </a:lnTo>
                <a:lnTo>
                  <a:pt x="108884640" y="168971913"/>
                </a:lnTo>
                <a:lnTo>
                  <a:pt x="129432843" y="160300988"/>
                </a:lnTo>
                <a:lnTo>
                  <a:pt x="146841765" y="146850100"/>
                </a:lnTo>
                <a:lnTo>
                  <a:pt x="160293050" y="129439988"/>
                </a:lnTo>
                <a:lnTo>
                  <a:pt x="168965165" y="108889800"/>
                </a:lnTo>
                <a:lnTo>
                  <a:pt x="172038168" y="86019085"/>
                </a:lnTo>
                <a:close/>
                <a:moveTo>
                  <a:pt x="77286643" y="4777409403"/>
                </a:moveTo>
              </a:path>
            </a:pathLst>
          </a:custGeom>
          <a:noFill/>
          <a:ln w="12699" cap="flat" cmpd="sng">
            <a:solidFill>
              <a:srgbClr val="010202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68" name="Freeform 5268"/>
          <p:cNvSpPr/>
          <p:nvPr/>
        </p:nvSpPr>
        <p:spPr>
          <a:xfrm rot="0" flipH="0" flipV="1">
            <a:off x="9190831" y="9173629"/>
            <a:ext cx="122757" cy="122770"/>
          </a:xfrm>
          <a:custGeom>
            <a:pathLst>
              <a:path w="62360968" h="62367319">
                <a:moveTo>
                  <a:pt x="0" y="62367319"/>
                </a:moveTo>
                <a:lnTo>
                  <a:pt x="62360968" y="62367319"/>
                </a:lnTo>
                <a:lnTo>
                  <a:pt x="62360968" y="0"/>
                </a:lnTo>
                <a:lnTo>
                  <a:pt x="0" y="0"/>
                </a:lnTo>
                <a:close/>
                <a:moveTo>
                  <a:pt x="-8738791" y="4722570803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269" name="Picture 5269"/>
          <p:cNvPicPr>
            <a:picLocks noChangeAspect="0" noChangeArrowheads="1"/>
          </p:cNvPicPr>
          <p:nvPr/>
        </p:nvPicPr>
        <p:blipFill>
          <a:blip r:embed="rId526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9190831" y="9173630"/>
            <a:ext cx="122757" cy="122770"/>
          </a:xfrm>
          <a:prstGeom prst="rect">
            <a:avLst/>
          </a:prstGeom>
          <a:noFill/>
          <a:extLst/>
        </p:spPr>
      </p:pic>
      <p:sp>
        <p:nvSpPr>
          <p:cNvPr id="5270" name="Freeform 5270"/>
          <p:cNvSpPr/>
          <p:nvPr/>
        </p:nvSpPr>
        <p:spPr>
          <a:xfrm rot="0" flipH="0" flipV="1">
            <a:off x="10576921" y="6239738"/>
            <a:ext cx="230581" cy="230569"/>
          </a:xfrm>
          <a:custGeom>
            <a:pathLst>
              <a:path w="117135275" h="117129123">
                <a:moveTo>
                  <a:pt x="0" y="117129123"/>
                </a:moveTo>
                <a:lnTo>
                  <a:pt x="117135275" y="0"/>
                </a:lnTo>
              </a:path>
            </a:pathLst>
          </a:custGeom>
          <a:noFill/>
          <a:ln w="24" cap="flat" cmpd="sng">
            <a:solidFill>
              <a:srgbClr val="000000">
                <a:alpha val="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71" name="Freeform 5271"/>
          <p:cNvSpPr/>
          <p:nvPr/>
        </p:nvSpPr>
        <p:spPr>
          <a:xfrm rot="0" flipH="0" flipV="1">
            <a:off x="10576921" y="6239738"/>
            <a:ext cx="230581" cy="230569"/>
          </a:xfrm>
          <a:custGeom>
            <a:pathLst>
              <a:path w="117135275" h="117129123">
                <a:moveTo>
                  <a:pt x="0" y="0"/>
                </a:moveTo>
                <a:lnTo>
                  <a:pt x="117135275" y="117129123"/>
                </a:lnTo>
              </a:path>
            </a:pathLst>
          </a:custGeom>
          <a:noFill/>
          <a:ln w="24" cap="flat" cmpd="sng">
            <a:solidFill>
              <a:srgbClr val="000000">
                <a:alpha val="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72" name="Freeform 5272"/>
          <p:cNvSpPr/>
          <p:nvPr/>
        </p:nvSpPr>
        <p:spPr>
          <a:xfrm rot="0" flipH="0" flipV="1">
            <a:off x="10576921" y="6239738"/>
            <a:ext cx="230581" cy="230569"/>
          </a:xfrm>
          <a:custGeom>
            <a:pathLst>
              <a:path w="117135275" h="117129123">
                <a:moveTo>
                  <a:pt x="0" y="117129123"/>
                </a:moveTo>
                <a:lnTo>
                  <a:pt x="117135275" y="0"/>
                </a:lnTo>
              </a:path>
            </a:pathLst>
          </a:custGeom>
          <a:noFill/>
          <a:ln w="25399" cap="flat" cmpd="sng">
            <a:solidFill>
              <a:srgbClr val="EA2127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73" name="Freeform 5273"/>
          <p:cNvSpPr/>
          <p:nvPr/>
        </p:nvSpPr>
        <p:spPr>
          <a:xfrm rot="0" flipH="0" flipV="1">
            <a:off x="10576921" y="6239738"/>
            <a:ext cx="230581" cy="230569"/>
          </a:xfrm>
          <a:custGeom>
            <a:pathLst>
              <a:path w="117135275" h="117129123">
                <a:moveTo>
                  <a:pt x="0" y="0"/>
                </a:moveTo>
                <a:lnTo>
                  <a:pt x="117135275" y="117129123"/>
                </a:lnTo>
              </a:path>
            </a:pathLst>
          </a:custGeom>
          <a:noFill/>
          <a:ln w="25399" cap="flat" cmpd="sng">
            <a:solidFill>
              <a:srgbClr val="EA2127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74" name="Freeform 5274"/>
          <p:cNvSpPr/>
          <p:nvPr/>
        </p:nvSpPr>
        <p:spPr>
          <a:xfrm rot="0" flipH="0" flipV="1">
            <a:off x="10522882" y="6185688"/>
            <a:ext cx="338657" cy="338657"/>
          </a:xfrm>
          <a:custGeom>
            <a:pathLst>
              <a:path w="172038169" h="172038169">
                <a:moveTo>
                  <a:pt x="172038169" y="86019085"/>
                </a:moveTo>
                <a:lnTo>
                  <a:pt x="168965563" y="63148964"/>
                </a:lnTo>
                <a:lnTo>
                  <a:pt x="160293447" y="42599769"/>
                </a:lnTo>
                <a:lnTo>
                  <a:pt x="146842163" y="25191244"/>
                </a:lnTo>
                <a:lnTo>
                  <a:pt x="129432844" y="11742341"/>
                </a:lnTo>
                <a:lnTo>
                  <a:pt x="108884641" y="3072408"/>
                </a:lnTo>
                <a:lnTo>
                  <a:pt x="86019085" y="0"/>
                </a:lnTo>
                <a:lnTo>
                  <a:pt x="63148369" y="3072408"/>
                </a:lnTo>
                <a:lnTo>
                  <a:pt x="42599372" y="11742341"/>
                </a:lnTo>
                <a:lnTo>
                  <a:pt x="25190847" y="25191244"/>
                </a:lnTo>
                <a:lnTo>
                  <a:pt x="11741944" y="42599769"/>
                </a:lnTo>
                <a:lnTo>
                  <a:pt x="3071813" y="63148964"/>
                </a:lnTo>
                <a:lnTo>
                  <a:pt x="0" y="86019085"/>
                </a:lnTo>
                <a:lnTo>
                  <a:pt x="3071813" y="108887220"/>
                </a:lnTo>
                <a:lnTo>
                  <a:pt x="11741944" y="129435820"/>
                </a:lnTo>
                <a:lnTo>
                  <a:pt x="25190847" y="146844941"/>
                </a:lnTo>
                <a:lnTo>
                  <a:pt x="42599372" y="160294836"/>
                </a:lnTo>
                <a:lnTo>
                  <a:pt x="63148369" y="168965761"/>
                </a:lnTo>
                <a:lnTo>
                  <a:pt x="86019085" y="172038169"/>
                </a:lnTo>
                <a:lnTo>
                  <a:pt x="108884641" y="168965761"/>
                </a:lnTo>
                <a:lnTo>
                  <a:pt x="129432844" y="160294836"/>
                </a:lnTo>
                <a:lnTo>
                  <a:pt x="146842163" y="146844941"/>
                </a:lnTo>
                <a:lnTo>
                  <a:pt x="160293447" y="129435820"/>
                </a:lnTo>
                <a:lnTo>
                  <a:pt x="168965563" y="108887220"/>
                </a:lnTo>
                <a:lnTo>
                  <a:pt x="172038169" y="86019085"/>
                </a:lnTo>
                <a:close/>
                <a:moveTo>
                  <a:pt x="-2117276333" y="331436722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75" name="Freeform 5275"/>
          <p:cNvSpPr/>
          <p:nvPr/>
        </p:nvSpPr>
        <p:spPr>
          <a:xfrm rot="0" flipH="0" flipV="1">
            <a:off x="10522882" y="6185688"/>
            <a:ext cx="338657" cy="338657"/>
          </a:xfrm>
          <a:custGeom>
            <a:pathLst>
              <a:path w="172038169" h="172038169">
                <a:moveTo>
                  <a:pt x="172038169" y="86019085"/>
                </a:moveTo>
                <a:lnTo>
                  <a:pt x="168965563" y="63148964"/>
                </a:lnTo>
                <a:lnTo>
                  <a:pt x="160293447" y="42599769"/>
                </a:lnTo>
                <a:lnTo>
                  <a:pt x="146842163" y="25191244"/>
                </a:lnTo>
                <a:lnTo>
                  <a:pt x="129432844" y="11742341"/>
                </a:lnTo>
                <a:lnTo>
                  <a:pt x="108884641" y="3072408"/>
                </a:lnTo>
                <a:lnTo>
                  <a:pt x="86019085" y="0"/>
                </a:lnTo>
                <a:lnTo>
                  <a:pt x="63148369" y="3072408"/>
                </a:lnTo>
                <a:lnTo>
                  <a:pt x="42599372" y="11742341"/>
                </a:lnTo>
                <a:lnTo>
                  <a:pt x="25190847" y="25191244"/>
                </a:lnTo>
                <a:lnTo>
                  <a:pt x="11741944" y="42599769"/>
                </a:lnTo>
                <a:lnTo>
                  <a:pt x="3071813" y="63148964"/>
                </a:lnTo>
                <a:lnTo>
                  <a:pt x="0" y="86019085"/>
                </a:lnTo>
                <a:lnTo>
                  <a:pt x="3071813" y="108887220"/>
                </a:lnTo>
                <a:lnTo>
                  <a:pt x="11741944" y="129435820"/>
                </a:lnTo>
                <a:lnTo>
                  <a:pt x="25190847" y="146844941"/>
                </a:lnTo>
                <a:lnTo>
                  <a:pt x="42599372" y="160294836"/>
                </a:lnTo>
                <a:lnTo>
                  <a:pt x="63148369" y="168965761"/>
                </a:lnTo>
                <a:lnTo>
                  <a:pt x="86019085" y="172038169"/>
                </a:lnTo>
                <a:lnTo>
                  <a:pt x="108884641" y="168965761"/>
                </a:lnTo>
                <a:lnTo>
                  <a:pt x="129432844" y="160294836"/>
                </a:lnTo>
                <a:lnTo>
                  <a:pt x="146842163" y="146844941"/>
                </a:lnTo>
                <a:lnTo>
                  <a:pt x="160293447" y="129435820"/>
                </a:lnTo>
                <a:lnTo>
                  <a:pt x="168965563" y="108887220"/>
                </a:lnTo>
                <a:lnTo>
                  <a:pt x="172038169" y="86019085"/>
                </a:lnTo>
                <a:close/>
                <a:moveTo>
                  <a:pt x="-2117276333" y="3314367220"/>
                </a:moveTo>
              </a:path>
            </a:pathLst>
          </a:custGeom>
          <a:noFill/>
          <a:ln w="12699" cap="flat" cmpd="sng">
            <a:solidFill>
              <a:srgbClr val="010202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76" name="Freeform 5276"/>
          <p:cNvSpPr/>
          <p:nvPr/>
        </p:nvSpPr>
        <p:spPr>
          <a:xfrm rot="0" flipH="0" flipV="1">
            <a:off x="10630820" y="6293624"/>
            <a:ext cx="122769" cy="122770"/>
          </a:xfrm>
          <a:custGeom>
            <a:pathLst>
              <a:path w="62366922" h="62367319">
                <a:moveTo>
                  <a:pt x="0" y="62367319"/>
                </a:moveTo>
                <a:lnTo>
                  <a:pt x="62366922" y="62367319"/>
                </a:lnTo>
                <a:lnTo>
                  <a:pt x="62366922" y="0"/>
                </a:lnTo>
                <a:lnTo>
                  <a:pt x="0" y="0"/>
                </a:lnTo>
                <a:close/>
                <a:moveTo>
                  <a:pt x="-2203295814" y="3259528223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277" name="Picture 5277"/>
          <p:cNvPicPr>
            <a:picLocks noChangeAspect="0" noChangeArrowheads="1"/>
          </p:cNvPicPr>
          <p:nvPr/>
        </p:nvPicPr>
        <p:blipFill>
          <a:blip r:embed="rId527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0630820" y="6293625"/>
            <a:ext cx="122770" cy="122770"/>
          </a:xfrm>
          <a:prstGeom prst="rect">
            <a:avLst/>
          </a:prstGeom>
          <a:noFill/>
          <a:extLst/>
        </p:spPr>
      </p:pic>
      <p:sp>
        <p:nvSpPr>
          <p:cNvPr id="5278" name="Freeform 5278"/>
          <p:cNvSpPr/>
          <p:nvPr/>
        </p:nvSpPr>
        <p:spPr>
          <a:xfrm rot="0" flipH="0" flipV="1">
            <a:off x="10576921" y="9119730"/>
            <a:ext cx="230581" cy="230567"/>
          </a:xfrm>
          <a:custGeom>
            <a:pathLst>
              <a:path w="117135275" h="117128528">
                <a:moveTo>
                  <a:pt x="0" y="117128528"/>
                </a:moveTo>
                <a:lnTo>
                  <a:pt x="117135275" y="0"/>
                </a:lnTo>
              </a:path>
            </a:pathLst>
          </a:custGeom>
          <a:noFill/>
          <a:ln w="24" cap="flat" cmpd="sng">
            <a:solidFill>
              <a:srgbClr val="000000">
                <a:alpha val="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79" name="Freeform 5279"/>
          <p:cNvSpPr/>
          <p:nvPr/>
        </p:nvSpPr>
        <p:spPr>
          <a:xfrm rot="0" flipH="0" flipV="1">
            <a:off x="10576921" y="9119730"/>
            <a:ext cx="230581" cy="230567"/>
          </a:xfrm>
          <a:custGeom>
            <a:pathLst>
              <a:path w="117135275" h="117128528">
                <a:moveTo>
                  <a:pt x="0" y="0"/>
                </a:moveTo>
                <a:lnTo>
                  <a:pt x="117135275" y="117128528"/>
                </a:lnTo>
              </a:path>
            </a:pathLst>
          </a:custGeom>
          <a:noFill/>
          <a:ln w="24" cap="flat" cmpd="sng">
            <a:solidFill>
              <a:srgbClr val="000000">
                <a:alpha val="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80" name="Freeform 5280"/>
          <p:cNvSpPr/>
          <p:nvPr/>
        </p:nvSpPr>
        <p:spPr>
          <a:xfrm rot="0" flipH="0" flipV="1">
            <a:off x="10576921" y="9119730"/>
            <a:ext cx="230581" cy="230567"/>
          </a:xfrm>
          <a:custGeom>
            <a:pathLst>
              <a:path w="117135275" h="117128528">
                <a:moveTo>
                  <a:pt x="0" y="117128528"/>
                </a:moveTo>
                <a:lnTo>
                  <a:pt x="117135275" y="0"/>
                </a:lnTo>
              </a:path>
            </a:pathLst>
          </a:custGeom>
          <a:noFill/>
          <a:ln w="25399" cap="flat" cmpd="sng">
            <a:solidFill>
              <a:srgbClr val="EA2127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81" name="Freeform 5281"/>
          <p:cNvSpPr/>
          <p:nvPr/>
        </p:nvSpPr>
        <p:spPr>
          <a:xfrm rot="0" flipH="0" flipV="1">
            <a:off x="10576921" y="9119730"/>
            <a:ext cx="230581" cy="230567"/>
          </a:xfrm>
          <a:custGeom>
            <a:pathLst>
              <a:path w="117135275" h="117128528">
                <a:moveTo>
                  <a:pt x="0" y="0"/>
                </a:moveTo>
                <a:lnTo>
                  <a:pt x="117135275" y="117128528"/>
                </a:lnTo>
              </a:path>
            </a:pathLst>
          </a:custGeom>
          <a:noFill/>
          <a:ln w="25399" cap="flat" cmpd="sng">
            <a:solidFill>
              <a:srgbClr val="EA2127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82" name="Freeform 5282"/>
          <p:cNvSpPr/>
          <p:nvPr/>
        </p:nvSpPr>
        <p:spPr>
          <a:xfrm rot="0" flipH="0" flipV="1">
            <a:off x="10522882" y="9065679"/>
            <a:ext cx="338657" cy="338670"/>
          </a:xfrm>
          <a:custGeom>
            <a:pathLst>
              <a:path w="172038169" h="172044519">
                <a:moveTo>
                  <a:pt x="172038169" y="86019085"/>
                </a:moveTo>
                <a:lnTo>
                  <a:pt x="168965563" y="63151147"/>
                </a:lnTo>
                <a:lnTo>
                  <a:pt x="160293447" y="42602547"/>
                </a:lnTo>
                <a:lnTo>
                  <a:pt x="146842163" y="25193228"/>
                </a:lnTo>
                <a:lnTo>
                  <a:pt x="129432844" y="11743532"/>
                </a:lnTo>
                <a:lnTo>
                  <a:pt x="108884641" y="3072607"/>
                </a:lnTo>
                <a:lnTo>
                  <a:pt x="86019085" y="0"/>
                </a:lnTo>
                <a:lnTo>
                  <a:pt x="63148369" y="3072607"/>
                </a:lnTo>
                <a:lnTo>
                  <a:pt x="42599372" y="11743532"/>
                </a:lnTo>
                <a:lnTo>
                  <a:pt x="25190847" y="25193228"/>
                </a:lnTo>
                <a:lnTo>
                  <a:pt x="11741944" y="42602547"/>
                </a:lnTo>
                <a:lnTo>
                  <a:pt x="3071813" y="63151147"/>
                </a:lnTo>
                <a:lnTo>
                  <a:pt x="0" y="86019085"/>
                </a:lnTo>
                <a:lnTo>
                  <a:pt x="3071813" y="108889800"/>
                </a:lnTo>
                <a:lnTo>
                  <a:pt x="11741944" y="129439988"/>
                </a:lnTo>
                <a:lnTo>
                  <a:pt x="25190847" y="146850100"/>
                </a:lnTo>
                <a:lnTo>
                  <a:pt x="42599372" y="160300988"/>
                </a:lnTo>
                <a:lnTo>
                  <a:pt x="63148369" y="168971913"/>
                </a:lnTo>
                <a:lnTo>
                  <a:pt x="86019085" y="172044519"/>
                </a:lnTo>
                <a:lnTo>
                  <a:pt x="108884641" y="168971913"/>
                </a:lnTo>
                <a:lnTo>
                  <a:pt x="129432844" y="160300988"/>
                </a:lnTo>
                <a:lnTo>
                  <a:pt x="146842163" y="146850100"/>
                </a:lnTo>
                <a:lnTo>
                  <a:pt x="160293447" y="129439988"/>
                </a:lnTo>
                <a:lnTo>
                  <a:pt x="168965563" y="108889800"/>
                </a:lnTo>
                <a:lnTo>
                  <a:pt x="172038169" y="86019085"/>
                </a:lnTo>
                <a:close/>
                <a:moveTo>
                  <a:pt x="-654234150" y="4777409403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83" name="Freeform 5283"/>
          <p:cNvSpPr/>
          <p:nvPr/>
        </p:nvSpPr>
        <p:spPr>
          <a:xfrm rot="0" flipH="0" flipV="1">
            <a:off x="10522882" y="9065679"/>
            <a:ext cx="338657" cy="338670"/>
          </a:xfrm>
          <a:custGeom>
            <a:pathLst>
              <a:path w="172038169" h="172044519">
                <a:moveTo>
                  <a:pt x="172038169" y="86019085"/>
                </a:moveTo>
                <a:lnTo>
                  <a:pt x="168965563" y="63151147"/>
                </a:lnTo>
                <a:lnTo>
                  <a:pt x="160293447" y="42602547"/>
                </a:lnTo>
                <a:lnTo>
                  <a:pt x="146842163" y="25193228"/>
                </a:lnTo>
                <a:lnTo>
                  <a:pt x="129432844" y="11743532"/>
                </a:lnTo>
                <a:lnTo>
                  <a:pt x="108884641" y="3072607"/>
                </a:lnTo>
                <a:lnTo>
                  <a:pt x="86019085" y="0"/>
                </a:lnTo>
                <a:lnTo>
                  <a:pt x="63148369" y="3072607"/>
                </a:lnTo>
                <a:lnTo>
                  <a:pt x="42599372" y="11743532"/>
                </a:lnTo>
                <a:lnTo>
                  <a:pt x="25190847" y="25193228"/>
                </a:lnTo>
                <a:lnTo>
                  <a:pt x="11741944" y="42602547"/>
                </a:lnTo>
                <a:lnTo>
                  <a:pt x="3071813" y="63151147"/>
                </a:lnTo>
                <a:lnTo>
                  <a:pt x="0" y="86019085"/>
                </a:lnTo>
                <a:lnTo>
                  <a:pt x="3071813" y="108889800"/>
                </a:lnTo>
                <a:lnTo>
                  <a:pt x="11741944" y="129439988"/>
                </a:lnTo>
                <a:lnTo>
                  <a:pt x="25190847" y="146850100"/>
                </a:lnTo>
                <a:lnTo>
                  <a:pt x="42599372" y="160300988"/>
                </a:lnTo>
                <a:lnTo>
                  <a:pt x="63148369" y="168971913"/>
                </a:lnTo>
                <a:lnTo>
                  <a:pt x="86019085" y="172044519"/>
                </a:lnTo>
                <a:lnTo>
                  <a:pt x="108884641" y="168971913"/>
                </a:lnTo>
                <a:lnTo>
                  <a:pt x="129432844" y="160300988"/>
                </a:lnTo>
                <a:lnTo>
                  <a:pt x="146842163" y="146850100"/>
                </a:lnTo>
                <a:lnTo>
                  <a:pt x="160293447" y="129439988"/>
                </a:lnTo>
                <a:lnTo>
                  <a:pt x="168965563" y="108889800"/>
                </a:lnTo>
                <a:lnTo>
                  <a:pt x="172038169" y="86019085"/>
                </a:lnTo>
                <a:close/>
                <a:moveTo>
                  <a:pt x="-654234150" y="4777409403"/>
                </a:moveTo>
              </a:path>
            </a:pathLst>
          </a:custGeom>
          <a:noFill/>
          <a:ln w="12699" cap="flat" cmpd="sng">
            <a:solidFill>
              <a:srgbClr val="010202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84" name="Freeform 5284"/>
          <p:cNvSpPr/>
          <p:nvPr/>
        </p:nvSpPr>
        <p:spPr>
          <a:xfrm rot="0" flipH="0" flipV="1">
            <a:off x="10630832" y="9173629"/>
            <a:ext cx="122770" cy="122770"/>
          </a:xfrm>
          <a:custGeom>
            <a:pathLst>
              <a:path w="62367319" h="62367319">
                <a:moveTo>
                  <a:pt x="0" y="62367319"/>
                </a:moveTo>
                <a:lnTo>
                  <a:pt x="62367319" y="62367319"/>
                </a:lnTo>
                <a:lnTo>
                  <a:pt x="62367319" y="0"/>
                </a:lnTo>
                <a:lnTo>
                  <a:pt x="0" y="0"/>
                </a:lnTo>
                <a:close/>
                <a:moveTo>
                  <a:pt x="-740259584" y="4722570803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285" name="Picture 5285"/>
          <p:cNvPicPr>
            <a:picLocks noChangeAspect="0" noChangeArrowheads="1"/>
          </p:cNvPicPr>
          <p:nvPr/>
        </p:nvPicPr>
        <p:blipFill>
          <a:blip r:embed="rId528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0630832" y="9173630"/>
            <a:ext cx="122770" cy="122770"/>
          </a:xfrm>
          <a:prstGeom prst="rect">
            <a:avLst/>
          </a:prstGeom>
          <a:noFill/>
          <a:extLst/>
        </p:spPr>
      </p:pic>
      <p:sp>
        <p:nvSpPr>
          <p:cNvPr id="5286" name="Freeform 5286"/>
          <p:cNvSpPr/>
          <p:nvPr/>
        </p:nvSpPr>
        <p:spPr>
          <a:xfrm rot="0" flipH="0" flipV="1">
            <a:off x="11962871" y="6185688"/>
            <a:ext cx="338670" cy="338657"/>
          </a:xfrm>
          <a:custGeom>
            <a:pathLst>
              <a:path w="172044519" h="172038169">
                <a:moveTo>
                  <a:pt x="172044519" y="86012933"/>
                </a:moveTo>
                <a:lnTo>
                  <a:pt x="168971516" y="63145392"/>
                </a:lnTo>
                <a:lnTo>
                  <a:pt x="160299400" y="42597785"/>
                </a:lnTo>
                <a:lnTo>
                  <a:pt x="146848116" y="25190252"/>
                </a:lnTo>
                <a:lnTo>
                  <a:pt x="129437606" y="11741944"/>
                </a:lnTo>
                <a:lnTo>
                  <a:pt x="108887816" y="3072408"/>
                </a:lnTo>
                <a:lnTo>
                  <a:pt x="86019084" y="0"/>
                </a:lnTo>
                <a:lnTo>
                  <a:pt x="63151147" y="3072408"/>
                </a:lnTo>
                <a:lnTo>
                  <a:pt x="42602547" y="11741944"/>
                </a:lnTo>
                <a:lnTo>
                  <a:pt x="25193228" y="25190252"/>
                </a:lnTo>
                <a:lnTo>
                  <a:pt x="11743531" y="42597785"/>
                </a:lnTo>
                <a:lnTo>
                  <a:pt x="3072606" y="63145392"/>
                </a:lnTo>
                <a:lnTo>
                  <a:pt x="0" y="86012933"/>
                </a:lnTo>
                <a:lnTo>
                  <a:pt x="3072606" y="108881664"/>
                </a:lnTo>
                <a:lnTo>
                  <a:pt x="11743531" y="129431256"/>
                </a:lnTo>
                <a:lnTo>
                  <a:pt x="25193228" y="146841964"/>
                </a:lnTo>
                <a:lnTo>
                  <a:pt x="42602547" y="160293249"/>
                </a:lnTo>
                <a:lnTo>
                  <a:pt x="63151147" y="168965364"/>
                </a:lnTo>
                <a:lnTo>
                  <a:pt x="86019084" y="172038169"/>
                </a:lnTo>
                <a:lnTo>
                  <a:pt x="108887816" y="168965364"/>
                </a:lnTo>
                <a:lnTo>
                  <a:pt x="129437606" y="160293249"/>
                </a:lnTo>
                <a:lnTo>
                  <a:pt x="146848116" y="146841964"/>
                </a:lnTo>
                <a:lnTo>
                  <a:pt x="160299400" y="129431256"/>
                </a:lnTo>
                <a:lnTo>
                  <a:pt x="168971516" y="108881664"/>
                </a:lnTo>
                <a:lnTo>
                  <a:pt x="172044519" y="86012933"/>
                </a:lnTo>
                <a:close/>
                <a:moveTo>
                  <a:pt x="-2848784625" y="331436722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87" name="Freeform 5287"/>
          <p:cNvSpPr/>
          <p:nvPr/>
        </p:nvSpPr>
        <p:spPr>
          <a:xfrm rot="0" flipH="0" flipV="1">
            <a:off x="11962871" y="6185688"/>
            <a:ext cx="338670" cy="338657"/>
          </a:xfrm>
          <a:custGeom>
            <a:pathLst>
              <a:path w="172044519" h="172038169">
                <a:moveTo>
                  <a:pt x="172044519" y="86012933"/>
                </a:moveTo>
                <a:lnTo>
                  <a:pt x="168971516" y="63145392"/>
                </a:lnTo>
                <a:lnTo>
                  <a:pt x="160299400" y="42597785"/>
                </a:lnTo>
                <a:lnTo>
                  <a:pt x="146848116" y="25190252"/>
                </a:lnTo>
                <a:lnTo>
                  <a:pt x="129437606" y="11741944"/>
                </a:lnTo>
                <a:lnTo>
                  <a:pt x="108887816" y="3072408"/>
                </a:lnTo>
                <a:lnTo>
                  <a:pt x="86019084" y="0"/>
                </a:lnTo>
                <a:lnTo>
                  <a:pt x="63151147" y="3072408"/>
                </a:lnTo>
                <a:lnTo>
                  <a:pt x="42602547" y="11741944"/>
                </a:lnTo>
                <a:lnTo>
                  <a:pt x="25193228" y="25190252"/>
                </a:lnTo>
                <a:lnTo>
                  <a:pt x="11743531" y="42597785"/>
                </a:lnTo>
                <a:lnTo>
                  <a:pt x="3072606" y="63145392"/>
                </a:lnTo>
                <a:lnTo>
                  <a:pt x="0" y="86012933"/>
                </a:lnTo>
                <a:lnTo>
                  <a:pt x="3072606" y="108881664"/>
                </a:lnTo>
                <a:lnTo>
                  <a:pt x="11743531" y="129431256"/>
                </a:lnTo>
                <a:lnTo>
                  <a:pt x="25193228" y="146841964"/>
                </a:lnTo>
                <a:lnTo>
                  <a:pt x="42602547" y="160293249"/>
                </a:lnTo>
                <a:lnTo>
                  <a:pt x="63151147" y="168965364"/>
                </a:lnTo>
                <a:lnTo>
                  <a:pt x="86019084" y="172038169"/>
                </a:lnTo>
                <a:lnTo>
                  <a:pt x="108887816" y="168965364"/>
                </a:lnTo>
                <a:lnTo>
                  <a:pt x="129437606" y="160293249"/>
                </a:lnTo>
                <a:lnTo>
                  <a:pt x="146848116" y="146841964"/>
                </a:lnTo>
                <a:lnTo>
                  <a:pt x="160299400" y="129431256"/>
                </a:lnTo>
                <a:lnTo>
                  <a:pt x="168971516" y="108881664"/>
                </a:lnTo>
                <a:lnTo>
                  <a:pt x="172044519" y="86012933"/>
                </a:lnTo>
                <a:close/>
                <a:moveTo>
                  <a:pt x="-2848784625" y="3314367220"/>
                </a:moveTo>
              </a:path>
            </a:pathLst>
          </a:custGeom>
          <a:noFill/>
          <a:ln w="12699" cap="flat" cmpd="sng">
            <a:solidFill>
              <a:srgbClr val="010202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88" name="Freeform 5288"/>
          <p:cNvSpPr/>
          <p:nvPr/>
        </p:nvSpPr>
        <p:spPr>
          <a:xfrm rot="0" flipH="0" flipV="1">
            <a:off x="12016910" y="6239738"/>
            <a:ext cx="230592" cy="230569"/>
          </a:xfrm>
          <a:custGeom>
            <a:pathLst>
              <a:path w="117141228" h="117129123">
                <a:moveTo>
                  <a:pt x="0" y="117129123"/>
                </a:moveTo>
                <a:lnTo>
                  <a:pt x="117141228" y="0"/>
                </a:lnTo>
              </a:path>
            </a:pathLst>
          </a:custGeom>
          <a:noFill/>
          <a:ln w="24" cap="flat" cmpd="sng">
            <a:solidFill>
              <a:srgbClr val="000000">
                <a:alpha val="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89" name="Freeform 5289"/>
          <p:cNvSpPr/>
          <p:nvPr/>
        </p:nvSpPr>
        <p:spPr>
          <a:xfrm rot="0" flipH="0" flipV="1">
            <a:off x="12016910" y="6239738"/>
            <a:ext cx="230592" cy="230569"/>
          </a:xfrm>
          <a:custGeom>
            <a:pathLst>
              <a:path w="117141228" h="117129123">
                <a:moveTo>
                  <a:pt x="0" y="0"/>
                </a:moveTo>
                <a:lnTo>
                  <a:pt x="117141228" y="117129123"/>
                </a:lnTo>
              </a:path>
            </a:pathLst>
          </a:custGeom>
          <a:noFill/>
          <a:ln w="24" cap="flat" cmpd="sng">
            <a:solidFill>
              <a:srgbClr val="000000">
                <a:alpha val="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90" name="Freeform 5290"/>
          <p:cNvSpPr/>
          <p:nvPr/>
        </p:nvSpPr>
        <p:spPr>
          <a:xfrm rot="0" flipH="0" flipV="1">
            <a:off x="12016910" y="6239738"/>
            <a:ext cx="230592" cy="230569"/>
          </a:xfrm>
          <a:custGeom>
            <a:pathLst>
              <a:path w="117141228" h="117129123">
                <a:moveTo>
                  <a:pt x="0" y="117129123"/>
                </a:moveTo>
                <a:lnTo>
                  <a:pt x="117141228" y="0"/>
                </a:lnTo>
              </a:path>
            </a:pathLst>
          </a:custGeom>
          <a:noFill/>
          <a:ln w="25399" cap="flat" cmpd="sng">
            <a:solidFill>
              <a:srgbClr val="EA2127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91" name="Freeform 5291"/>
          <p:cNvSpPr/>
          <p:nvPr/>
        </p:nvSpPr>
        <p:spPr>
          <a:xfrm rot="0" flipH="0" flipV="1">
            <a:off x="12016910" y="6239738"/>
            <a:ext cx="230592" cy="230569"/>
          </a:xfrm>
          <a:custGeom>
            <a:pathLst>
              <a:path w="117141228" h="117129123">
                <a:moveTo>
                  <a:pt x="0" y="0"/>
                </a:moveTo>
                <a:lnTo>
                  <a:pt x="117141228" y="117129123"/>
                </a:lnTo>
              </a:path>
            </a:pathLst>
          </a:custGeom>
          <a:noFill/>
          <a:ln w="25399" cap="flat" cmpd="sng">
            <a:solidFill>
              <a:srgbClr val="EA2127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92" name="Freeform 5292"/>
          <p:cNvSpPr/>
          <p:nvPr/>
        </p:nvSpPr>
        <p:spPr>
          <a:xfrm rot="0" flipH="0" flipV="1">
            <a:off x="12070821" y="6293624"/>
            <a:ext cx="122770" cy="122770"/>
          </a:xfrm>
          <a:custGeom>
            <a:pathLst>
              <a:path w="62367319" h="62367319">
                <a:moveTo>
                  <a:pt x="0" y="62367319"/>
                </a:moveTo>
                <a:lnTo>
                  <a:pt x="62367319" y="62367319"/>
                </a:lnTo>
                <a:lnTo>
                  <a:pt x="62367319" y="0"/>
                </a:lnTo>
                <a:lnTo>
                  <a:pt x="0" y="0"/>
                </a:lnTo>
                <a:close/>
                <a:moveTo>
                  <a:pt x="-2934816608" y="3259528223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293" name="Picture 5293"/>
          <p:cNvPicPr>
            <a:picLocks noChangeAspect="0" noChangeArrowheads="1"/>
          </p:cNvPicPr>
          <p:nvPr/>
        </p:nvPicPr>
        <p:blipFill>
          <a:blip r:embed="rId529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2070822" y="6293625"/>
            <a:ext cx="122770" cy="122770"/>
          </a:xfrm>
          <a:prstGeom prst="rect">
            <a:avLst/>
          </a:prstGeom>
          <a:noFill/>
          <a:extLst/>
        </p:spPr>
      </p:pic>
      <p:sp>
        <p:nvSpPr>
          <p:cNvPr id="5294" name="Freeform 5294"/>
          <p:cNvSpPr/>
          <p:nvPr/>
        </p:nvSpPr>
        <p:spPr>
          <a:xfrm rot="0" flipH="0" flipV="1">
            <a:off x="9136918" y="7679741"/>
            <a:ext cx="230581" cy="230568"/>
          </a:xfrm>
          <a:custGeom>
            <a:pathLst>
              <a:path w="117135275" h="117128925">
                <a:moveTo>
                  <a:pt x="0" y="117128925"/>
                </a:moveTo>
                <a:lnTo>
                  <a:pt x="117135275" y="0"/>
                </a:lnTo>
              </a:path>
            </a:pathLst>
          </a:custGeom>
          <a:noFill/>
          <a:ln w="24" cap="flat" cmpd="sng">
            <a:solidFill>
              <a:srgbClr val="000000">
                <a:alpha val="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95" name="Freeform 5295"/>
          <p:cNvSpPr/>
          <p:nvPr/>
        </p:nvSpPr>
        <p:spPr>
          <a:xfrm rot="0" flipH="0" flipV="1">
            <a:off x="9136918" y="7679741"/>
            <a:ext cx="230581" cy="230568"/>
          </a:xfrm>
          <a:custGeom>
            <a:pathLst>
              <a:path w="117135275" h="117128925">
                <a:moveTo>
                  <a:pt x="0" y="0"/>
                </a:moveTo>
                <a:lnTo>
                  <a:pt x="117135275" y="117128925"/>
                </a:lnTo>
              </a:path>
            </a:pathLst>
          </a:custGeom>
          <a:noFill/>
          <a:ln w="24" cap="flat" cmpd="sng">
            <a:solidFill>
              <a:srgbClr val="000000">
                <a:alpha val="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96" name="Freeform 5296"/>
          <p:cNvSpPr/>
          <p:nvPr/>
        </p:nvSpPr>
        <p:spPr>
          <a:xfrm rot="0" flipH="0" flipV="1">
            <a:off x="9136918" y="7679741"/>
            <a:ext cx="230581" cy="230568"/>
          </a:xfrm>
          <a:custGeom>
            <a:pathLst>
              <a:path w="117135275" h="117128925">
                <a:moveTo>
                  <a:pt x="0" y="117128925"/>
                </a:moveTo>
                <a:lnTo>
                  <a:pt x="117135275" y="0"/>
                </a:lnTo>
              </a:path>
            </a:pathLst>
          </a:custGeom>
          <a:noFill/>
          <a:ln w="25399" cap="flat" cmpd="sng">
            <a:solidFill>
              <a:srgbClr val="EA2127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97" name="Freeform 5297"/>
          <p:cNvSpPr/>
          <p:nvPr/>
        </p:nvSpPr>
        <p:spPr>
          <a:xfrm rot="0" flipH="0" flipV="1">
            <a:off x="9136918" y="7679741"/>
            <a:ext cx="230581" cy="230568"/>
          </a:xfrm>
          <a:custGeom>
            <a:pathLst>
              <a:path w="117135275" h="117128925">
                <a:moveTo>
                  <a:pt x="0" y="0"/>
                </a:moveTo>
                <a:lnTo>
                  <a:pt x="117135275" y="117128925"/>
                </a:lnTo>
              </a:path>
            </a:pathLst>
          </a:custGeom>
          <a:noFill/>
          <a:ln w="25399" cap="flat" cmpd="sng">
            <a:solidFill>
              <a:srgbClr val="EA2127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98" name="Freeform 5298"/>
          <p:cNvSpPr/>
          <p:nvPr/>
        </p:nvSpPr>
        <p:spPr>
          <a:xfrm rot="0" flipH="0" flipV="1">
            <a:off x="9082881" y="7625690"/>
            <a:ext cx="338657" cy="338670"/>
          </a:xfrm>
          <a:custGeom>
            <a:pathLst>
              <a:path w="172038168" h="172044519">
                <a:moveTo>
                  <a:pt x="172038168" y="86025434"/>
                </a:moveTo>
                <a:lnTo>
                  <a:pt x="168965165" y="63154719"/>
                </a:lnTo>
                <a:lnTo>
                  <a:pt x="160293050" y="42604531"/>
                </a:lnTo>
                <a:lnTo>
                  <a:pt x="146841765" y="25194419"/>
                </a:lnTo>
                <a:lnTo>
                  <a:pt x="129432843" y="11743531"/>
                </a:lnTo>
                <a:lnTo>
                  <a:pt x="108884640" y="3072606"/>
                </a:lnTo>
                <a:lnTo>
                  <a:pt x="86019084" y="0"/>
                </a:lnTo>
                <a:lnTo>
                  <a:pt x="63150750" y="3072606"/>
                </a:lnTo>
                <a:lnTo>
                  <a:pt x="42602150" y="11743531"/>
                </a:lnTo>
                <a:lnTo>
                  <a:pt x="25193228" y="25194419"/>
                </a:lnTo>
                <a:lnTo>
                  <a:pt x="11743134" y="42604531"/>
                </a:lnTo>
                <a:lnTo>
                  <a:pt x="3072209" y="63154719"/>
                </a:lnTo>
                <a:lnTo>
                  <a:pt x="0" y="86025434"/>
                </a:lnTo>
                <a:lnTo>
                  <a:pt x="3072209" y="108893372"/>
                </a:lnTo>
                <a:lnTo>
                  <a:pt x="11743134" y="129441972"/>
                </a:lnTo>
                <a:lnTo>
                  <a:pt x="25193228" y="146851291"/>
                </a:lnTo>
                <a:lnTo>
                  <a:pt x="42602150" y="160300987"/>
                </a:lnTo>
                <a:lnTo>
                  <a:pt x="63150750" y="168972309"/>
                </a:lnTo>
                <a:lnTo>
                  <a:pt x="86019084" y="172044519"/>
                </a:lnTo>
                <a:lnTo>
                  <a:pt x="108884640" y="168972309"/>
                </a:lnTo>
                <a:lnTo>
                  <a:pt x="129432843" y="160300987"/>
                </a:lnTo>
                <a:lnTo>
                  <a:pt x="146841765" y="146851291"/>
                </a:lnTo>
                <a:lnTo>
                  <a:pt x="160293050" y="129441972"/>
                </a:lnTo>
                <a:lnTo>
                  <a:pt x="168965165" y="108893372"/>
                </a:lnTo>
                <a:lnTo>
                  <a:pt x="172038168" y="86025434"/>
                </a:lnTo>
                <a:close/>
                <a:moveTo>
                  <a:pt x="-654234547" y="4045894562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99" name="Freeform 5299"/>
          <p:cNvSpPr/>
          <p:nvPr/>
        </p:nvSpPr>
        <p:spPr>
          <a:xfrm rot="0" flipH="0" flipV="1">
            <a:off x="9082881" y="7625690"/>
            <a:ext cx="338657" cy="338670"/>
          </a:xfrm>
          <a:custGeom>
            <a:pathLst>
              <a:path w="172038168" h="172044519">
                <a:moveTo>
                  <a:pt x="172038168" y="86025434"/>
                </a:moveTo>
                <a:lnTo>
                  <a:pt x="168965165" y="63154719"/>
                </a:lnTo>
                <a:lnTo>
                  <a:pt x="160293050" y="42604531"/>
                </a:lnTo>
                <a:lnTo>
                  <a:pt x="146841765" y="25194419"/>
                </a:lnTo>
                <a:lnTo>
                  <a:pt x="129432843" y="11743531"/>
                </a:lnTo>
                <a:lnTo>
                  <a:pt x="108884640" y="3072606"/>
                </a:lnTo>
                <a:lnTo>
                  <a:pt x="86019084" y="0"/>
                </a:lnTo>
                <a:lnTo>
                  <a:pt x="63150750" y="3072606"/>
                </a:lnTo>
                <a:lnTo>
                  <a:pt x="42602150" y="11743531"/>
                </a:lnTo>
                <a:lnTo>
                  <a:pt x="25193228" y="25194419"/>
                </a:lnTo>
                <a:lnTo>
                  <a:pt x="11743134" y="42604531"/>
                </a:lnTo>
                <a:lnTo>
                  <a:pt x="3072209" y="63154719"/>
                </a:lnTo>
                <a:lnTo>
                  <a:pt x="0" y="86025434"/>
                </a:lnTo>
                <a:lnTo>
                  <a:pt x="3072209" y="108893372"/>
                </a:lnTo>
                <a:lnTo>
                  <a:pt x="11743134" y="129441972"/>
                </a:lnTo>
                <a:lnTo>
                  <a:pt x="25193228" y="146851291"/>
                </a:lnTo>
                <a:lnTo>
                  <a:pt x="42602150" y="160300987"/>
                </a:lnTo>
                <a:lnTo>
                  <a:pt x="63150750" y="168972309"/>
                </a:lnTo>
                <a:lnTo>
                  <a:pt x="86019084" y="172044519"/>
                </a:lnTo>
                <a:lnTo>
                  <a:pt x="108884640" y="168972309"/>
                </a:lnTo>
                <a:lnTo>
                  <a:pt x="129432843" y="160300987"/>
                </a:lnTo>
                <a:lnTo>
                  <a:pt x="146841765" y="146851291"/>
                </a:lnTo>
                <a:lnTo>
                  <a:pt x="160293050" y="129441972"/>
                </a:lnTo>
                <a:lnTo>
                  <a:pt x="168965165" y="108893372"/>
                </a:lnTo>
                <a:lnTo>
                  <a:pt x="172038168" y="86025434"/>
                </a:lnTo>
                <a:close/>
                <a:moveTo>
                  <a:pt x="-654234547" y="4045894562"/>
                </a:moveTo>
              </a:path>
            </a:pathLst>
          </a:custGeom>
          <a:noFill/>
          <a:ln w="12674" cap="flat" cmpd="sng">
            <a:solidFill>
              <a:srgbClr val="010202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00" name="Freeform 5300"/>
          <p:cNvSpPr/>
          <p:nvPr/>
        </p:nvSpPr>
        <p:spPr>
          <a:xfrm rot="0" flipH="0" flipV="1">
            <a:off x="10576921" y="7679741"/>
            <a:ext cx="230581" cy="230568"/>
          </a:xfrm>
          <a:custGeom>
            <a:pathLst>
              <a:path w="117135275" h="117128925">
                <a:moveTo>
                  <a:pt x="0" y="117128925"/>
                </a:moveTo>
                <a:lnTo>
                  <a:pt x="117135275" y="0"/>
                </a:lnTo>
              </a:path>
            </a:pathLst>
          </a:custGeom>
          <a:noFill/>
          <a:ln w="24" cap="flat" cmpd="sng">
            <a:solidFill>
              <a:srgbClr val="000000">
                <a:alpha val="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01" name="Freeform 5301"/>
          <p:cNvSpPr/>
          <p:nvPr/>
        </p:nvSpPr>
        <p:spPr>
          <a:xfrm rot="0" flipH="0" flipV="1">
            <a:off x="10576921" y="7679741"/>
            <a:ext cx="230581" cy="230568"/>
          </a:xfrm>
          <a:custGeom>
            <a:pathLst>
              <a:path w="117135275" h="117128925">
                <a:moveTo>
                  <a:pt x="0" y="0"/>
                </a:moveTo>
                <a:lnTo>
                  <a:pt x="117135275" y="117128925"/>
                </a:lnTo>
              </a:path>
            </a:pathLst>
          </a:custGeom>
          <a:noFill/>
          <a:ln w="24" cap="flat" cmpd="sng">
            <a:solidFill>
              <a:srgbClr val="000000">
                <a:alpha val="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02" name="Freeform 5302"/>
          <p:cNvSpPr/>
          <p:nvPr/>
        </p:nvSpPr>
        <p:spPr>
          <a:xfrm rot="0" flipH="0" flipV="1">
            <a:off x="10576921" y="7679741"/>
            <a:ext cx="230581" cy="230568"/>
          </a:xfrm>
          <a:custGeom>
            <a:pathLst>
              <a:path w="117135275" h="117128925">
                <a:moveTo>
                  <a:pt x="0" y="117128925"/>
                </a:moveTo>
                <a:lnTo>
                  <a:pt x="117135275" y="0"/>
                </a:lnTo>
              </a:path>
            </a:pathLst>
          </a:custGeom>
          <a:noFill/>
          <a:ln w="25399" cap="flat" cmpd="sng">
            <a:solidFill>
              <a:srgbClr val="EA2127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03" name="Freeform 5303"/>
          <p:cNvSpPr/>
          <p:nvPr/>
        </p:nvSpPr>
        <p:spPr>
          <a:xfrm rot="0" flipH="0" flipV="1">
            <a:off x="10576921" y="7679741"/>
            <a:ext cx="230581" cy="230568"/>
          </a:xfrm>
          <a:custGeom>
            <a:pathLst>
              <a:path w="117135275" h="117128925">
                <a:moveTo>
                  <a:pt x="0" y="0"/>
                </a:moveTo>
                <a:lnTo>
                  <a:pt x="117135275" y="117128925"/>
                </a:lnTo>
              </a:path>
            </a:pathLst>
          </a:custGeom>
          <a:noFill/>
          <a:ln w="25399" cap="flat" cmpd="sng">
            <a:solidFill>
              <a:srgbClr val="EA2127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04" name="Freeform 5304"/>
          <p:cNvSpPr/>
          <p:nvPr/>
        </p:nvSpPr>
        <p:spPr>
          <a:xfrm rot="0" flipH="0" flipV="1">
            <a:off x="10522882" y="7625690"/>
            <a:ext cx="338657" cy="338670"/>
          </a:xfrm>
          <a:custGeom>
            <a:pathLst>
              <a:path w="172038169" h="172044519">
                <a:moveTo>
                  <a:pt x="172038169" y="86025434"/>
                </a:moveTo>
                <a:lnTo>
                  <a:pt x="168965563" y="63154719"/>
                </a:lnTo>
                <a:lnTo>
                  <a:pt x="160293447" y="42604531"/>
                </a:lnTo>
                <a:lnTo>
                  <a:pt x="146842163" y="25194419"/>
                </a:lnTo>
                <a:lnTo>
                  <a:pt x="129432844" y="11743531"/>
                </a:lnTo>
                <a:lnTo>
                  <a:pt x="108884641" y="3072606"/>
                </a:lnTo>
                <a:lnTo>
                  <a:pt x="86019085" y="0"/>
                </a:lnTo>
                <a:lnTo>
                  <a:pt x="63148369" y="3072606"/>
                </a:lnTo>
                <a:lnTo>
                  <a:pt x="42599372" y="11743531"/>
                </a:lnTo>
                <a:lnTo>
                  <a:pt x="25190847" y="25194419"/>
                </a:lnTo>
                <a:lnTo>
                  <a:pt x="11741944" y="42604531"/>
                </a:lnTo>
                <a:lnTo>
                  <a:pt x="3071813" y="63154719"/>
                </a:lnTo>
                <a:lnTo>
                  <a:pt x="0" y="86025434"/>
                </a:lnTo>
                <a:lnTo>
                  <a:pt x="3071813" y="108893372"/>
                </a:lnTo>
                <a:lnTo>
                  <a:pt x="11741944" y="129441972"/>
                </a:lnTo>
                <a:lnTo>
                  <a:pt x="25190847" y="146851291"/>
                </a:lnTo>
                <a:lnTo>
                  <a:pt x="42599372" y="160300987"/>
                </a:lnTo>
                <a:lnTo>
                  <a:pt x="63148369" y="168972309"/>
                </a:lnTo>
                <a:lnTo>
                  <a:pt x="86019085" y="172044519"/>
                </a:lnTo>
                <a:lnTo>
                  <a:pt x="108884641" y="168972309"/>
                </a:lnTo>
                <a:lnTo>
                  <a:pt x="129432844" y="160300987"/>
                </a:lnTo>
                <a:lnTo>
                  <a:pt x="146842163" y="146851291"/>
                </a:lnTo>
                <a:lnTo>
                  <a:pt x="160293447" y="129441972"/>
                </a:lnTo>
                <a:lnTo>
                  <a:pt x="168965563" y="108893372"/>
                </a:lnTo>
                <a:lnTo>
                  <a:pt x="172038169" y="86025434"/>
                </a:lnTo>
                <a:close/>
                <a:moveTo>
                  <a:pt x="-1385755340" y="4045894562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05" name="Freeform 5305"/>
          <p:cNvSpPr/>
          <p:nvPr/>
        </p:nvSpPr>
        <p:spPr>
          <a:xfrm rot="0" flipH="0" flipV="1">
            <a:off x="10522882" y="7625690"/>
            <a:ext cx="338657" cy="338670"/>
          </a:xfrm>
          <a:custGeom>
            <a:pathLst>
              <a:path w="172038169" h="172044519">
                <a:moveTo>
                  <a:pt x="172038169" y="86025434"/>
                </a:moveTo>
                <a:lnTo>
                  <a:pt x="168965563" y="63154719"/>
                </a:lnTo>
                <a:lnTo>
                  <a:pt x="160293447" y="42604531"/>
                </a:lnTo>
                <a:lnTo>
                  <a:pt x="146842163" y="25194419"/>
                </a:lnTo>
                <a:lnTo>
                  <a:pt x="129432844" y="11743531"/>
                </a:lnTo>
                <a:lnTo>
                  <a:pt x="108884641" y="3072606"/>
                </a:lnTo>
                <a:lnTo>
                  <a:pt x="86019085" y="0"/>
                </a:lnTo>
                <a:lnTo>
                  <a:pt x="63148369" y="3072606"/>
                </a:lnTo>
                <a:lnTo>
                  <a:pt x="42599372" y="11743531"/>
                </a:lnTo>
                <a:lnTo>
                  <a:pt x="25190847" y="25194419"/>
                </a:lnTo>
                <a:lnTo>
                  <a:pt x="11741944" y="42604531"/>
                </a:lnTo>
                <a:lnTo>
                  <a:pt x="3071813" y="63154719"/>
                </a:lnTo>
                <a:lnTo>
                  <a:pt x="0" y="86025434"/>
                </a:lnTo>
                <a:lnTo>
                  <a:pt x="3071813" y="108893372"/>
                </a:lnTo>
                <a:lnTo>
                  <a:pt x="11741944" y="129441972"/>
                </a:lnTo>
                <a:lnTo>
                  <a:pt x="25190847" y="146851291"/>
                </a:lnTo>
                <a:lnTo>
                  <a:pt x="42599372" y="160300987"/>
                </a:lnTo>
                <a:lnTo>
                  <a:pt x="63148369" y="168972309"/>
                </a:lnTo>
                <a:lnTo>
                  <a:pt x="86019085" y="172044519"/>
                </a:lnTo>
                <a:lnTo>
                  <a:pt x="108884641" y="168972309"/>
                </a:lnTo>
                <a:lnTo>
                  <a:pt x="129432844" y="160300987"/>
                </a:lnTo>
                <a:lnTo>
                  <a:pt x="146842163" y="146851291"/>
                </a:lnTo>
                <a:lnTo>
                  <a:pt x="160293447" y="129441972"/>
                </a:lnTo>
                <a:lnTo>
                  <a:pt x="168965563" y="108893372"/>
                </a:lnTo>
                <a:lnTo>
                  <a:pt x="172038169" y="86025434"/>
                </a:lnTo>
                <a:close/>
                <a:moveTo>
                  <a:pt x="-1385755340" y="4045894562"/>
                </a:moveTo>
              </a:path>
            </a:pathLst>
          </a:custGeom>
          <a:noFill/>
          <a:ln w="12699" cap="flat" cmpd="sng">
            <a:solidFill>
              <a:srgbClr val="010202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06" name="Freeform 5306"/>
          <p:cNvSpPr/>
          <p:nvPr/>
        </p:nvSpPr>
        <p:spPr>
          <a:xfrm rot="0" flipH="0" flipV="1">
            <a:off x="12016910" y="7679741"/>
            <a:ext cx="230592" cy="230568"/>
          </a:xfrm>
          <a:custGeom>
            <a:pathLst>
              <a:path w="117141228" h="117128925">
                <a:moveTo>
                  <a:pt x="0" y="117128925"/>
                </a:moveTo>
                <a:lnTo>
                  <a:pt x="117141228" y="0"/>
                </a:lnTo>
              </a:path>
            </a:pathLst>
          </a:custGeom>
          <a:noFill/>
          <a:ln w="24" cap="flat" cmpd="sng">
            <a:solidFill>
              <a:srgbClr val="000000">
                <a:alpha val="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07" name="Freeform 5307"/>
          <p:cNvSpPr/>
          <p:nvPr/>
        </p:nvSpPr>
        <p:spPr>
          <a:xfrm rot="0" flipH="0" flipV="1">
            <a:off x="12016910" y="7679741"/>
            <a:ext cx="230592" cy="230568"/>
          </a:xfrm>
          <a:custGeom>
            <a:pathLst>
              <a:path w="117141228" h="117128925">
                <a:moveTo>
                  <a:pt x="0" y="0"/>
                </a:moveTo>
                <a:lnTo>
                  <a:pt x="117141228" y="117128925"/>
                </a:lnTo>
              </a:path>
            </a:pathLst>
          </a:custGeom>
          <a:noFill/>
          <a:ln w="24" cap="flat" cmpd="sng">
            <a:solidFill>
              <a:srgbClr val="000000">
                <a:alpha val="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08" name="Freeform 5308"/>
          <p:cNvSpPr/>
          <p:nvPr/>
        </p:nvSpPr>
        <p:spPr>
          <a:xfrm rot="0" flipH="0" flipV="1">
            <a:off x="12016910" y="7679741"/>
            <a:ext cx="230592" cy="230568"/>
          </a:xfrm>
          <a:custGeom>
            <a:pathLst>
              <a:path w="117141228" h="117128925">
                <a:moveTo>
                  <a:pt x="0" y="117128925"/>
                </a:moveTo>
                <a:lnTo>
                  <a:pt x="117141228" y="0"/>
                </a:lnTo>
              </a:path>
            </a:pathLst>
          </a:custGeom>
          <a:noFill/>
          <a:ln w="25399" cap="flat" cmpd="sng">
            <a:solidFill>
              <a:srgbClr val="EA2127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09" name="Freeform 5309"/>
          <p:cNvSpPr/>
          <p:nvPr/>
        </p:nvSpPr>
        <p:spPr>
          <a:xfrm rot="0" flipH="0" flipV="1">
            <a:off x="12016910" y="7679741"/>
            <a:ext cx="230592" cy="230568"/>
          </a:xfrm>
          <a:custGeom>
            <a:pathLst>
              <a:path w="117141228" h="117128925">
                <a:moveTo>
                  <a:pt x="0" y="0"/>
                </a:moveTo>
                <a:lnTo>
                  <a:pt x="117141228" y="117128925"/>
                </a:lnTo>
              </a:path>
            </a:pathLst>
          </a:custGeom>
          <a:noFill/>
          <a:ln w="25399" cap="flat" cmpd="sng">
            <a:solidFill>
              <a:srgbClr val="EA2127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10" name="Freeform 5310"/>
          <p:cNvSpPr/>
          <p:nvPr/>
        </p:nvSpPr>
        <p:spPr>
          <a:xfrm rot="0" flipH="0" flipV="1">
            <a:off x="11962871" y="7625690"/>
            <a:ext cx="338670" cy="338670"/>
          </a:xfrm>
          <a:custGeom>
            <a:pathLst>
              <a:path w="172044519" h="172044519">
                <a:moveTo>
                  <a:pt x="172044519" y="86012734"/>
                </a:moveTo>
                <a:lnTo>
                  <a:pt x="168971516" y="63147178"/>
                </a:lnTo>
                <a:lnTo>
                  <a:pt x="160299400" y="42600562"/>
                </a:lnTo>
                <a:lnTo>
                  <a:pt x="146848116" y="25192831"/>
                </a:lnTo>
                <a:lnTo>
                  <a:pt x="129437606" y="11743134"/>
                </a:lnTo>
                <a:lnTo>
                  <a:pt x="108887816" y="3072606"/>
                </a:lnTo>
                <a:lnTo>
                  <a:pt x="86019084" y="0"/>
                </a:lnTo>
                <a:lnTo>
                  <a:pt x="63151147" y="3072606"/>
                </a:lnTo>
                <a:lnTo>
                  <a:pt x="42602547" y="11743134"/>
                </a:lnTo>
                <a:lnTo>
                  <a:pt x="25193228" y="25192831"/>
                </a:lnTo>
                <a:lnTo>
                  <a:pt x="11743531" y="42600562"/>
                </a:lnTo>
                <a:lnTo>
                  <a:pt x="3072606" y="63147178"/>
                </a:lnTo>
                <a:lnTo>
                  <a:pt x="0" y="86012734"/>
                </a:lnTo>
                <a:lnTo>
                  <a:pt x="3072606" y="108883847"/>
                </a:lnTo>
                <a:lnTo>
                  <a:pt x="11743531" y="129435622"/>
                </a:lnTo>
                <a:lnTo>
                  <a:pt x="25193228" y="146847322"/>
                </a:lnTo>
                <a:lnTo>
                  <a:pt x="42602547" y="160299003"/>
                </a:lnTo>
                <a:lnTo>
                  <a:pt x="63151147" y="168971516"/>
                </a:lnTo>
                <a:lnTo>
                  <a:pt x="86019084" y="172044519"/>
                </a:lnTo>
                <a:lnTo>
                  <a:pt x="108887816" y="168971516"/>
                </a:lnTo>
                <a:lnTo>
                  <a:pt x="129437606" y="160299003"/>
                </a:lnTo>
                <a:lnTo>
                  <a:pt x="146848116" y="146847322"/>
                </a:lnTo>
                <a:lnTo>
                  <a:pt x="160299400" y="129435622"/>
                </a:lnTo>
                <a:lnTo>
                  <a:pt x="168971516" y="108883847"/>
                </a:lnTo>
                <a:lnTo>
                  <a:pt x="172044519" y="86012734"/>
                </a:lnTo>
                <a:close/>
                <a:moveTo>
                  <a:pt x="-2117257084" y="4045894562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11" name="Freeform 5311"/>
          <p:cNvSpPr/>
          <p:nvPr/>
        </p:nvSpPr>
        <p:spPr>
          <a:xfrm rot="0" flipH="0" flipV="1">
            <a:off x="11962871" y="7625690"/>
            <a:ext cx="338670" cy="338670"/>
          </a:xfrm>
          <a:custGeom>
            <a:pathLst>
              <a:path w="172044519" h="172044519">
                <a:moveTo>
                  <a:pt x="172044519" y="86012734"/>
                </a:moveTo>
                <a:lnTo>
                  <a:pt x="168971516" y="63147178"/>
                </a:lnTo>
                <a:lnTo>
                  <a:pt x="160299400" y="42600562"/>
                </a:lnTo>
                <a:lnTo>
                  <a:pt x="146848116" y="25192831"/>
                </a:lnTo>
                <a:lnTo>
                  <a:pt x="129437606" y="11743134"/>
                </a:lnTo>
                <a:lnTo>
                  <a:pt x="108887816" y="3072606"/>
                </a:lnTo>
                <a:lnTo>
                  <a:pt x="86019084" y="0"/>
                </a:lnTo>
                <a:lnTo>
                  <a:pt x="63151147" y="3072606"/>
                </a:lnTo>
                <a:lnTo>
                  <a:pt x="42602547" y="11743134"/>
                </a:lnTo>
                <a:lnTo>
                  <a:pt x="25193228" y="25192831"/>
                </a:lnTo>
                <a:lnTo>
                  <a:pt x="11743531" y="42600562"/>
                </a:lnTo>
                <a:lnTo>
                  <a:pt x="3072606" y="63147178"/>
                </a:lnTo>
                <a:lnTo>
                  <a:pt x="0" y="86012734"/>
                </a:lnTo>
                <a:lnTo>
                  <a:pt x="3072606" y="108883847"/>
                </a:lnTo>
                <a:lnTo>
                  <a:pt x="11743531" y="129435622"/>
                </a:lnTo>
                <a:lnTo>
                  <a:pt x="25193228" y="146847322"/>
                </a:lnTo>
                <a:lnTo>
                  <a:pt x="42602547" y="160299003"/>
                </a:lnTo>
                <a:lnTo>
                  <a:pt x="63151147" y="168971516"/>
                </a:lnTo>
                <a:lnTo>
                  <a:pt x="86019084" y="172044519"/>
                </a:lnTo>
                <a:lnTo>
                  <a:pt x="108887816" y="168971516"/>
                </a:lnTo>
                <a:lnTo>
                  <a:pt x="129437606" y="160299003"/>
                </a:lnTo>
                <a:lnTo>
                  <a:pt x="146848116" y="146847322"/>
                </a:lnTo>
                <a:lnTo>
                  <a:pt x="160299400" y="129435622"/>
                </a:lnTo>
                <a:lnTo>
                  <a:pt x="168971516" y="108883847"/>
                </a:lnTo>
                <a:lnTo>
                  <a:pt x="172044519" y="86012734"/>
                </a:lnTo>
                <a:close/>
                <a:moveTo>
                  <a:pt x="-2117257084" y="4045894562"/>
                </a:moveTo>
              </a:path>
            </a:pathLst>
          </a:custGeom>
          <a:noFill/>
          <a:ln w="12699" cap="flat" cmpd="sng">
            <a:solidFill>
              <a:srgbClr val="010202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12" name="Freeform 5312"/>
          <p:cNvSpPr/>
          <p:nvPr/>
        </p:nvSpPr>
        <p:spPr>
          <a:xfrm rot="0" flipH="0" flipV="1">
            <a:off x="10788706" y="6888416"/>
            <a:ext cx="1566543" cy="1227417"/>
          </a:xfrm>
          <a:custGeom>
            <a:pathLst>
              <a:path w="795804225" h="623527931">
                <a:moveTo>
                  <a:pt x="0" y="0"/>
                </a:moveTo>
                <a:lnTo>
                  <a:pt x="795804225" y="623527931"/>
                </a:lnTo>
              </a:path>
            </a:pathLst>
          </a:custGeom>
          <a:noFill/>
          <a:ln w="24" cap="flat" cmpd="sng">
            <a:solidFill>
              <a:srgbClr val="000000">
                <a:alpha val="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13" name="Freeform 5313"/>
          <p:cNvSpPr/>
          <p:nvPr/>
        </p:nvSpPr>
        <p:spPr>
          <a:xfrm rot="0" flipH="0" flipV="1">
            <a:off x="10788706" y="6888416"/>
            <a:ext cx="1566543" cy="1227417"/>
          </a:xfrm>
          <a:custGeom>
            <a:pathLst>
              <a:path w="795804225" h="623527931">
                <a:moveTo>
                  <a:pt x="0" y="0"/>
                </a:moveTo>
                <a:lnTo>
                  <a:pt x="795804225" y="623527931"/>
                </a:lnTo>
              </a:path>
            </a:pathLst>
          </a:custGeom>
          <a:noFill/>
          <a:ln w="50774" cap="flat" cmpd="sng">
            <a:solidFill>
              <a:srgbClr val="ED1F24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14" name="Freeform 5314"/>
          <p:cNvSpPr/>
          <p:nvPr/>
        </p:nvSpPr>
        <p:spPr>
          <a:xfrm rot="0" flipH="0" flipV="1">
            <a:off x="9366510" y="8115833"/>
            <a:ext cx="1422196" cy="864210"/>
          </a:xfrm>
          <a:custGeom>
            <a:pathLst>
              <a:path w="722475616" h="439018760">
                <a:moveTo>
                  <a:pt x="0" y="0"/>
                </a:moveTo>
                <a:lnTo>
                  <a:pt x="26748581" y="13448110"/>
                </a:lnTo>
                <a:lnTo>
                  <a:pt x="53169344" y="26896219"/>
                </a:lnTo>
                <a:lnTo>
                  <a:pt x="79263478" y="40342344"/>
                </a:lnTo>
                <a:lnTo>
                  <a:pt x="105034159" y="53786088"/>
                </a:lnTo>
                <a:lnTo>
                  <a:pt x="130482578" y="67226657"/>
                </a:lnTo>
                <a:lnTo>
                  <a:pt x="155612703" y="80663257"/>
                </a:lnTo>
                <a:lnTo>
                  <a:pt x="180426122" y="94095094"/>
                </a:lnTo>
                <a:lnTo>
                  <a:pt x="204925612" y="107520978"/>
                </a:lnTo>
                <a:lnTo>
                  <a:pt x="229113556" y="120940513"/>
                </a:lnTo>
                <a:lnTo>
                  <a:pt x="252991937" y="134353300"/>
                </a:lnTo>
                <a:lnTo>
                  <a:pt x="276563931" y="147758150"/>
                </a:lnTo>
                <a:lnTo>
                  <a:pt x="299831522" y="161153872"/>
                </a:lnTo>
                <a:lnTo>
                  <a:pt x="322797487" y="174539672"/>
                </a:lnTo>
                <a:lnTo>
                  <a:pt x="345463416" y="187915947"/>
                </a:lnTo>
                <a:lnTo>
                  <a:pt x="367832481" y="201280316"/>
                </a:lnTo>
                <a:lnTo>
                  <a:pt x="389907859" y="214632778"/>
                </a:lnTo>
                <a:lnTo>
                  <a:pt x="411690344" y="227972938"/>
                </a:lnTo>
                <a:lnTo>
                  <a:pt x="433183109" y="241299207"/>
                </a:lnTo>
                <a:lnTo>
                  <a:pt x="454388537" y="254610791"/>
                </a:lnTo>
                <a:lnTo>
                  <a:pt x="475309803" y="267907691"/>
                </a:lnTo>
                <a:lnTo>
                  <a:pt x="495948097" y="281188319"/>
                </a:lnTo>
                <a:lnTo>
                  <a:pt x="516306594" y="294452278"/>
                </a:lnTo>
                <a:lnTo>
                  <a:pt x="536388072" y="307698378"/>
                </a:lnTo>
                <a:lnTo>
                  <a:pt x="556194516" y="320926222"/>
                </a:lnTo>
                <a:lnTo>
                  <a:pt x="575727909" y="334135413"/>
                </a:lnTo>
                <a:lnTo>
                  <a:pt x="594991428" y="347323966"/>
                </a:lnTo>
                <a:lnTo>
                  <a:pt x="613987056" y="360491882"/>
                </a:lnTo>
                <a:lnTo>
                  <a:pt x="632717572" y="373638366"/>
                </a:lnTo>
                <a:lnTo>
                  <a:pt x="651184959" y="386762625"/>
                </a:lnTo>
                <a:lnTo>
                  <a:pt x="669391997" y="399863469"/>
                </a:lnTo>
                <a:lnTo>
                  <a:pt x="687341066" y="412940500"/>
                </a:lnTo>
                <a:lnTo>
                  <a:pt x="705034944" y="425992528"/>
                </a:lnTo>
                <a:lnTo>
                  <a:pt x="722475616" y="439018760"/>
                </a:ln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15" name="Freeform 5315"/>
          <p:cNvSpPr/>
          <p:nvPr/>
        </p:nvSpPr>
        <p:spPr>
          <a:xfrm rot="0" flipH="0" flipV="1">
            <a:off x="9366510" y="8115833"/>
            <a:ext cx="1422196" cy="864210"/>
          </a:xfrm>
          <a:custGeom>
            <a:pathLst>
              <a:path w="722475616" h="439018760">
                <a:moveTo>
                  <a:pt x="0" y="0"/>
                </a:moveTo>
                <a:lnTo>
                  <a:pt x="26748581" y="13448110"/>
                </a:lnTo>
                <a:lnTo>
                  <a:pt x="53169344" y="26896219"/>
                </a:lnTo>
                <a:lnTo>
                  <a:pt x="79263478" y="40342344"/>
                </a:lnTo>
                <a:lnTo>
                  <a:pt x="105034159" y="53786088"/>
                </a:lnTo>
                <a:lnTo>
                  <a:pt x="130482578" y="67226657"/>
                </a:lnTo>
                <a:lnTo>
                  <a:pt x="155612703" y="80663257"/>
                </a:lnTo>
                <a:lnTo>
                  <a:pt x="180426122" y="94095094"/>
                </a:lnTo>
                <a:lnTo>
                  <a:pt x="204925612" y="107520978"/>
                </a:lnTo>
                <a:lnTo>
                  <a:pt x="229113556" y="120940513"/>
                </a:lnTo>
                <a:lnTo>
                  <a:pt x="252991937" y="134353300"/>
                </a:lnTo>
                <a:lnTo>
                  <a:pt x="276563931" y="147758150"/>
                </a:lnTo>
                <a:lnTo>
                  <a:pt x="299831522" y="161153872"/>
                </a:lnTo>
                <a:lnTo>
                  <a:pt x="322797487" y="174539672"/>
                </a:lnTo>
                <a:lnTo>
                  <a:pt x="345463416" y="187915947"/>
                </a:lnTo>
                <a:lnTo>
                  <a:pt x="367832481" y="201280316"/>
                </a:lnTo>
                <a:lnTo>
                  <a:pt x="389907859" y="214632778"/>
                </a:lnTo>
                <a:lnTo>
                  <a:pt x="411690344" y="227972938"/>
                </a:lnTo>
                <a:lnTo>
                  <a:pt x="433183109" y="241299207"/>
                </a:lnTo>
                <a:lnTo>
                  <a:pt x="454388537" y="254610791"/>
                </a:lnTo>
                <a:lnTo>
                  <a:pt x="475309803" y="267907691"/>
                </a:lnTo>
                <a:lnTo>
                  <a:pt x="495948097" y="281188319"/>
                </a:lnTo>
                <a:lnTo>
                  <a:pt x="516306594" y="294452278"/>
                </a:lnTo>
                <a:lnTo>
                  <a:pt x="536388072" y="307698378"/>
                </a:lnTo>
                <a:lnTo>
                  <a:pt x="556194516" y="320926222"/>
                </a:lnTo>
                <a:lnTo>
                  <a:pt x="575727909" y="334135413"/>
                </a:lnTo>
                <a:lnTo>
                  <a:pt x="594991428" y="347323966"/>
                </a:lnTo>
                <a:lnTo>
                  <a:pt x="613987056" y="360491882"/>
                </a:lnTo>
                <a:lnTo>
                  <a:pt x="632717572" y="373638366"/>
                </a:lnTo>
                <a:lnTo>
                  <a:pt x="651184959" y="386762625"/>
                </a:lnTo>
                <a:lnTo>
                  <a:pt x="669391997" y="399863469"/>
                </a:lnTo>
                <a:lnTo>
                  <a:pt x="687341066" y="412940500"/>
                </a:lnTo>
                <a:lnTo>
                  <a:pt x="705034944" y="425992528"/>
                </a:lnTo>
                <a:lnTo>
                  <a:pt x="722475616" y="439018760"/>
                </a:lnTo>
              </a:path>
            </a:pathLst>
          </a:custGeom>
          <a:noFill/>
          <a:ln w="50774" cap="flat" cmpd="sng">
            <a:solidFill>
              <a:srgbClr val="3953A4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16" name="Freeform 5316"/>
          <p:cNvSpPr/>
          <p:nvPr/>
        </p:nvSpPr>
        <p:spPr>
          <a:xfrm rot="0" flipH="0" flipV="1">
            <a:off x="10570571" y="8176908"/>
            <a:ext cx="137019" cy="111936"/>
          </a:xfrm>
          <a:custGeom>
            <a:pathLst>
              <a:path w="69605922" h="56863854">
                <a:moveTo>
                  <a:pt x="0" y="56863854"/>
                </a:moveTo>
                <a:lnTo>
                  <a:pt x="69605922" y="56863854"/>
                </a:lnTo>
                <a:lnTo>
                  <a:pt x="69605922" y="0"/>
                </a:lnTo>
                <a:lnTo>
                  <a:pt x="0" y="0"/>
                </a:lnTo>
                <a:close/>
                <a:moveTo>
                  <a:pt x="-1215981344" y="4210732625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317" name="Picture 5317"/>
          <p:cNvPicPr>
            <a:picLocks noChangeAspect="0" noChangeArrowheads="1"/>
          </p:cNvPicPr>
          <p:nvPr/>
        </p:nvPicPr>
        <p:blipFill>
          <a:blip r:embed="rId53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0570571" y="8176908"/>
            <a:ext cx="137020" cy="111937"/>
          </a:xfrm>
          <a:prstGeom prst="rect">
            <a:avLst/>
          </a:prstGeom>
          <a:noFill/>
          <a:extLst/>
        </p:spPr>
      </p:pic>
      <p:sp>
        <p:nvSpPr>
          <p:cNvPr id="5318" name="Freeform 5318"/>
          <p:cNvSpPr/>
          <p:nvPr/>
        </p:nvSpPr>
        <p:spPr>
          <a:xfrm rot="0" flipH="0" flipV="1">
            <a:off x="9190831" y="7733628"/>
            <a:ext cx="122757" cy="122769"/>
          </a:xfrm>
          <a:custGeom>
            <a:pathLst>
              <a:path w="62360968" h="62366922">
                <a:moveTo>
                  <a:pt x="0" y="62366922"/>
                </a:moveTo>
                <a:lnTo>
                  <a:pt x="62360968" y="62366922"/>
                </a:lnTo>
                <a:lnTo>
                  <a:pt x="62360968" y="0"/>
                </a:lnTo>
                <a:lnTo>
                  <a:pt x="0" y="0"/>
                </a:lnTo>
                <a:close/>
                <a:moveTo>
                  <a:pt x="-740259585" y="3991049612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319" name="Picture 5319"/>
          <p:cNvPicPr>
            <a:picLocks noChangeAspect="0" noChangeArrowheads="1"/>
          </p:cNvPicPr>
          <p:nvPr/>
        </p:nvPicPr>
        <p:blipFill>
          <a:blip r:embed="rId53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9190831" y="7733628"/>
            <a:ext cx="122757" cy="122770"/>
          </a:xfrm>
          <a:prstGeom prst="rect">
            <a:avLst/>
          </a:prstGeom>
          <a:noFill/>
          <a:extLst/>
        </p:spPr>
      </p:pic>
      <p:sp>
        <p:nvSpPr>
          <p:cNvPr id="5320" name="Freeform 5320"/>
          <p:cNvSpPr/>
          <p:nvPr/>
        </p:nvSpPr>
        <p:spPr>
          <a:xfrm rot="0" flipH="0" flipV="1">
            <a:off x="10630832" y="7733640"/>
            <a:ext cx="122770" cy="122770"/>
          </a:xfrm>
          <a:custGeom>
            <a:pathLst>
              <a:path w="62367319" h="62367319">
                <a:moveTo>
                  <a:pt x="0" y="62367319"/>
                </a:moveTo>
                <a:lnTo>
                  <a:pt x="62367319" y="62367319"/>
                </a:lnTo>
                <a:lnTo>
                  <a:pt x="62367319" y="0"/>
                </a:lnTo>
                <a:lnTo>
                  <a:pt x="0" y="0"/>
                </a:lnTo>
                <a:close/>
                <a:moveTo>
                  <a:pt x="-1471774425" y="3991055962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321" name="Picture 5321"/>
          <p:cNvPicPr>
            <a:picLocks noChangeAspect="0" noChangeArrowheads="1"/>
          </p:cNvPicPr>
          <p:nvPr/>
        </p:nvPicPr>
        <p:blipFill>
          <a:blip r:embed="rId53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0630832" y="7733640"/>
            <a:ext cx="122770" cy="122770"/>
          </a:xfrm>
          <a:prstGeom prst="rect">
            <a:avLst/>
          </a:prstGeom>
          <a:noFill/>
          <a:extLst/>
        </p:spPr>
      </p:pic>
      <p:sp>
        <p:nvSpPr>
          <p:cNvPr id="5322" name="Freeform 5322"/>
          <p:cNvSpPr/>
          <p:nvPr/>
        </p:nvSpPr>
        <p:spPr>
          <a:xfrm rot="0" flipH="0" flipV="1">
            <a:off x="12070821" y="7733640"/>
            <a:ext cx="122770" cy="122770"/>
          </a:xfrm>
          <a:custGeom>
            <a:pathLst>
              <a:path w="62367319" h="62367319">
                <a:moveTo>
                  <a:pt x="0" y="62367319"/>
                </a:moveTo>
                <a:lnTo>
                  <a:pt x="62367319" y="62367319"/>
                </a:lnTo>
                <a:lnTo>
                  <a:pt x="62367319" y="0"/>
                </a:lnTo>
                <a:lnTo>
                  <a:pt x="0" y="0"/>
                </a:lnTo>
                <a:close/>
                <a:moveTo>
                  <a:pt x="-2203288869" y="3991055962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323" name="Picture 5323"/>
          <p:cNvPicPr>
            <a:picLocks noChangeAspect="0" noChangeArrowheads="1"/>
          </p:cNvPicPr>
          <p:nvPr/>
        </p:nvPicPr>
        <p:blipFill>
          <a:blip r:embed="rId53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2070822" y="7733640"/>
            <a:ext cx="122770" cy="122770"/>
          </a:xfrm>
          <a:prstGeom prst="rect">
            <a:avLst/>
          </a:prstGeom>
          <a:noFill/>
          <a:extLst/>
        </p:spPr>
      </p:pic>
      <p:sp>
        <p:nvSpPr>
          <p:cNvPr id="5324" name="Freeform 5324"/>
          <p:cNvSpPr/>
          <p:nvPr/>
        </p:nvSpPr>
        <p:spPr>
          <a:xfrm rot="0" flipH="0" flipV="1">
            <a:off x="12016910" y="9119730"/>
            <a:ext cx="230592" cy="230567"/>
          </a:xfrm>
          <a:custGeom>
            <a:pathLst>
              <a:path w="117141228" h="117128528">
                <a:moveTo>
                  <a:pt x="0" y="117128528"/>
                </a:moveTo>
                <a:lnTo>
                  <a:pt x="117141228" y="0"/>
                </a:lnTo>
              </a:path>
            </a:pathLst>
          </a:custGeom>
          <a:noFill/>
          <a:ln w="24" cap="flat" cmpd="sng">
            <a:solidFill>
              <a:srgbClr val="000000">
                <a:alpha val="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25" name="Freeform 5325"/>
          <p:cNvSpPr/>
          <p:nvPr/>
        </p:nvSpPr>
        <p:spPr>
          <a:xfrm rot="0" flipH="0" flipV="1">
            <a:off x="12016910" y="9119730"/>
            <a:ext cx="230592" cy="230567"/>
          </a:xfrm>
          <a:custGeom>
            <a:pathLst>
              <a:path w="117141228" h="117128528">
                <a:moveTo>
                  <a:pt x="0" y="0"/>
                </a:moveTo>
                <a:lnTo>
                  <a:pt x="117141228" y="117128528"/>
                </a:lnTo>
              </a:path>
            </a:pathLst>
          </a:custGeom>
          <a:noFill/>
          <a:ln w="24" cap="flat" cmpd="sng">
            <a:solidFill>
              <a:srgbClr val="000000">
                <a:alpha val="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26" name="Freeform 5326"/>
          <p:cNvSpPr/>
          <p:nvPr/>
        </p:nvSpPr>
        <p:spPr>
          <a:xfrm rot="0" flipH="0" flipV="1">
            <a:off x="12016910" y="9119730"/>
            <a:ext cx="230592" cy="230567"/>
          </a:xfrm>
          <a:custGeom>
            <a:pathLst>
              <a:path w="117141228" h="117128528">
                <a:moveTo>
                  <a:pt x="0" y="117128528"/>
                </a:moveTo>
                <a:lnTo>
                  <a:pt x="117141228" y="0"/>
                </a:lnTo>
              </a:path>
            </a:pathLst>
          </a:custGeom>
          <a:noFill/>
          <a:ln w="25399" cap="flat" cmpd="sng">
            <a:solidFill>
              <a:srgbClr val="EA2127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27" name="Freeform 5327"/>
          <p:cNvSpPr/>
          <p:nvPr/>
        </p:nvSpPr>
        <p:spPr>
          <a:xfrm rot="0" flipH="0" flipV="1">
            <a:off x="12016910" y="9119730"/>
            <a:ext cx="230592" cy="230567"/>
          </a:xfrm>
          <a:custGeom>
            <a:pathLst>
              <a:path w="117141228" h="117128528">
                <a:moveTo>
                  <a:pt x="0" y="0"/>
                </a:moveTo>
                <a:lnTo>
                  <a:pt x="117141228" y="117128528"/>
                </a:lnTo>
              </a:path>
            </a:pathLst>
          </a:custGeom>
          <a:noFill/>
          <a:ln w="25399" cap="flat" cmpd="sng">
            <a:solidFill>
              <a:srgbClr val="EA2127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28" name="Freeform 5328"/>
          <p:cNvSpPr/>
          <p:nvPr/>
        </p:nvSpPr>
        <p:spPr>
          <a:xfrm rot="0" flipH="0" flipV="1">
            <a:off x="11962871" y="9065679"/>
            <a:ext cx="338670" cy="338670"/>
          </a:xfrm>
          <a:custGeom>
            <a:pathLst>
              <a:path w="172044519" h="172044519">
                <a:moveTo>
                  <a:pt x="172044519" y="86019085"/>
                </a:moveTo>
                <a:lnTo>
                  <a:pt x="168971516" y="63151147"/>
                </a:lnTo>
                <a:lnTo>
                  <a:pt x="160299400" y="42602547"/>
                </a:lnTo>
                <a:lnTo>
                  <a:pt x="146848116" y="25193228"/>
                </a:lnTo>
                <a:lnTo>
                  <a:pt x="129437606" y="11743532"/>
                </a:lnTo>
                <a:lnTo>
                  <a:pt x="108887816" y="3072607"/>
                </a:lnTo>
                <a:lnTo>
                  <a:pt x="86019084" y="0"/>
                </a:lnTo>
                <a:lnTo>
                  <a:pt x="63151147" y="3072607"/>
                </a:lnTo>
                <a:lnTo>
                  <a:pt x="42602547" y="11743532"/>
                </a:lnTo>
                <a:lnTo>
                  <a:pt x="25193228" y="25193228"/>
                </a:lnTo>
                <a:lnTo>
                  <a:pt x="11743531" y="42602547"/>
                </a:lnTo>
                <a:lnTo>
                  <a:pt x="3072606" y="63151147"/>
                </a:lnTo>
                <a:lnTo>
                  <a:pt x="0" y="86019085"/>
                </a:lnTo>
                <a:lnTo>
                  <a:pt x="3072606" y="108889800"/>
                </a:lnTo>
                <a:lnTo>
                  <a:pt x="11743531" y="129439988"/>
                </a:lnTo>
                <a:lnTo>
                  <a:pt x="25193228" y="146850100"/>
                </a:lnTo>
                <a:lnTo>
                  <a:pt x="42602547" y="160300988"/>
                </a:lnTo>
                <a:lnTo>
                  <a:pt x="63151147" y="168971913"/>
                </a:lnTo>
                <a:lnTo>
                  <a:pt x="86019084" y="172044519"/>
                </a:lnTo>
                <a:lnTo>
                  <a:pt x="108887816" y="168971913"/>
                </a:lnTo>
                <a:lnTo>
                  <a:pt x="129437606" y="160300988"/>
                </a:lnTo>
                <a:lnTo>
                  <a:pt x="146848116" y="146850100"/>
                </a:lnTo>
                <a:lnTo>
                  <a:pt x="160299400" y="129439988"/>
                </a:lnTo>
                <a:lnTo>
                  <a:pt x="168971516" y="108889800"/>
                </a:lnTo>
                <a:lnTo>
                  <a:pt x="172044519" y="86019085"/>
                </a:lnTo>
                <a:close/>
                <a:moveTo>
                  <a:pt x="-1385748594" y="4777409403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29" name="Freeform 5329"/>
          <p:cNvSpPr/>
          <p:nvPr/>
        </p:nvSpPr>
        <p:spPr>
          <a:xfrm rot="0" flipH="0" flipV="1">
            <a:off x="11962871" y="9065679"/>
            <a:ext cx="338670" cy="338670"/>
          </a:xfrm>
          <a:custGeom>
            <a:pathLst>
              <a:path w="172044519" h="172044519">
                <a:moveTo>
                  <a:pt x="172044519" y="86019085"/>
                </a:moveTo>
                <a:lnTo>
                  <a:pt x="168971516" y="63151147"/>
                </a:lnTo>
                <a:lnTo>
                  <a:pt x="160299400" y="42602547"/>
                </a:lnTo>
                <a:lnTo>
                  <a:pt x="146848116" y="25193228"/>
                </a:lnTo>
                <a:lnTo>
                  <a:pt x="129437606" y="11743532"/>
                </a:lnTo>
                <a:lnTo>
                  <a:pt x="108887816" y="3072607"/>
                </a:lnTo>
                <a:lnTo>
                  <a:pt x="86019084" y="0"/>
                </a:lnTo>
                <a:lnTo>
                  <a:pt x="63151147" y="3072607"/>
                </a:lnTo>
                <a:lnTo>
                  <a:pt x="42602547" y="11743532"/>
                </a:lnTo>
                <a:lnTo>
                  <a:pt x="25193228" y="25193228"/>
                </a:lnTo>
                <a:lnTo>
                  <a:pt x="11743531" y="42602547"/>
                </a:lnTo>
                <a:lnTo>
                  <a:pt x="3072606" y="63151147"/>
                </a:lnTo>
                <a:lnTo>
                  <a:pt x="0" y="86019085"/>
                </a:lnTo>
                <a:lnTo>
                  <a:pt x="3072606" y="108889800"/>
                </a:lnTo>
                <a:lnTo>
                  <a:pt x="11743531" y="129439988"/>
                </a:lnTo>
                <a:lnTo>
                  <a:pt x="25193228" y="146850100"/>
                </a:lnTo>
                <a:lnTo>
                  <a:pt x="42602547" y="160300988"/>
                </a:lnTo>
                <a:lnTo>
                  <a:pt x="63151147" y="168971913"/>
                </a:lnTo>
                <a:lnTo>
                  <a:pt x="86019084" y="172044519"/>
                </a:lnTo>
                <a:lnTo>
                  <a:pt x="108887816" y="168971913"/>
                </a:lnTo>
                <a:lnTo>
                  <a:pt x="129437606" y="160300988"/>
                </a:lnTo>
                <a:lnTo>
                  <a:pt x="146848116" y="146850100"/>
                </a:lnTo>
                <a:lnTo>
                  <a:pt x="160299400" y="129439988"/>
                </a:lnTo>
                <a:lnTo>
                  <a:pt x="168971516" y="108889800"/>
                </a:lnTo>
                <a:lnTo>
                  <a:pt x="172044519" y="86019085"/>
                </a:lnTo>
                <a:close/>
                <a:moveTo>
                  <a:pt x="-1385748594" y="4777409403"/>
                </a:moveTo>
              </a:path>
            </a:pathLst>
          </a:custGeom>
          <a:noFill/>
          <a:ln w="12699" cap="flat" cmpd="sng">
            <a:solidFill>
              <a:srgbClr val="010202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30" name="Freeform 5330"/>
          <p:cNvSpPr/>
          <p:nvPr/>
        </p:nvSpPr>
        <p:spPr>
          <a:xfrm rot="0" flipH="0" flipV="1">
            <a:off x="12070821" y="9173629"/>
            <a:ext cx="122770" cy="122770"/>
          </a:xfrm>
          <a:custGeom>
            <a:pathLst>
              <a:path w="62367319" h="62367319">
                <a:moveTo>
                  <a:pt x="0" y="62367319"/>
                </a:moveTo>
                <a:lnTo>
                  <a:pt x="62367319" y="62367319"/>
                </a:lnTo>
                <a:lnTo>
                  <a:pt x="62367319" y="0"/>
                </a:lnTo>
                <a:lnTo>
                  <a:pt x="0" y="0"/>
                </a:lnTo>
                <a:close/>
                <a:moveTo>
                  <a:pt x="-1471774028" y="4722570803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331" name="Picture 5331"/>
          <p:cNvPicPr>
            <a:picLocks noChangeAspect="0" noChangeArrowheads="1"/>
          </p:cNvPicPr>
          <p:nvPr/>
        </p:nvPicPr>
        <p:blipFill>
          <a:blip r:embed="rId53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2070822" y="9173630"/>
            <a:ext cx="122770" cy="122770"/>
          </a:xfrm>
          <a:prstGeom prst="rect">
            <a:avLst/>
          </a:prstGeom>
          <a:noFill/>
          <a:extLst/>
        </p:spPr>
      </p:pic>
      <p:sp>
        <p:nvSpPr>
          <p:cNvPr id="5332" name="Freeform 5332"/>
          <p:cNvSpPr/>
          <p:nvPr/>
        </p:nvSpPr>
        <p:spPr>
          <a:xfrm rot="0" flipH="0" flipV="1">
            <a:off x="11208022" y="8094929"/>
            <a:ext cx="1401299" cy="939899"/>
          </a:xfrm>
          <a:custGeom>
            <a:pathLst>
              <a:path w="711860400" h="477469200">
                <a:moveTo>
                  <a:pt x="0" y="477469200"/>
                </a:moveTo>
                <a:lnTo>
                  <a:pt x="711860400" y="477469200"/>
                </a:lnTo>
                <a:lnTo>
                  <a:pt x="711860400" y="0"/>
                </a:lnTo>
                <a:lnTo>
                  <a:pt x="0" y="0"/>
                </a:lnTo>
                <a:close/>
                <a:moveTo>
                  <a:pt x="-1581451625" y="4589693084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33" name="Freeform 5333"/>
          <p:cNvSpPr/>
          <p:nvPr/>
        </p:nvSpPr>
        <p:spPr>
          <a:xfrm rot="0" flipH="0" flipV="1">
            <a:off x="10565313" y="7189065"/>
            <a:ext cx="1120494" cy="172860"/>
          </a:xfrm>
          <a:custGeom>
            <a:pathLst>
              <a:path w="569211222" h="87812960">
                <a:moveTo>
                  <a:pt x="569211222" y="87812960"/>
                </a:moveTo>
                <a:lnTo>
                  <a:pt x="0" y="0"/>
                </a:lnTo>
              </a:path>
            </a:pathLst>
          </a:custGeom>
          <a:noFill/>
          <a:ln w="24" cap="flat" cmpd="sng">
            <a:solidFill>
              <a:srgbClr val="010202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34" name="Freeform 5334"/>
          <p:cNvSpPr/>
          <p:nvPr/>
        </p:nvSpPr>
        <p:spPr>
          <a:xfrm rot="0" flipH="0" flipV="1">
            <a:off x="11645092" y="7134239"/>
            <a:ext cx="116471" cy="119366"/>
          </a:xfrm>
          <a:custGeom>
            <a:pathLst>
              <a:path w="59167315" h="60638135">
                <a:moveTo>
                  <a:pt x="0" y="60638135"/>
                </a:moveTo>
                <a:lnTo>
                  <a:pt x="59167315" y="60638135"/>
                </a:lnTo>
                <a:lnTo>
                  <a:pt x="59167315" y="0"/>
                </a:lnTo>
                <a:lnTo>
                  <a:pt x="0" y="0"/>
                </a:lnTo>
                <a:close/>
                <a:moveTo>
                  <a:pt x="-2291514182" y="3684831181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335" name="Picture 5335"/>
          <p:cNvPicPr>
            <a:picLocks noChangeAspect="0" noChangeArrowheads="1"/>
          </p:cNvPicPr>
          <p:nvPr/>
        </p:nvPicPr>
        <p:blipFill>
          <a:blip r:embed="rId533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1645093" y="7134239"/>
            <a:ext cx="116471" cy="119366"/>
          </a:xfrm>
          <a:prstGeom prst="rect">
            <a:avLst/>
          </a:prstGeom>
          <a:noFill/>
          <a:extLst/>
        </p:spPr>
      </p:pic>
      <p:sp>
        <p:nvSpPr>
          <p:cNvPr id="5336" name="Freeform 5336"/>
          <p:cNvSpPr/>
          <p:nvPr/>
        </p:nvSpPr>
        <p:spPr>
          <a:xfrm rot="0" flipH="0" flipV="1">
            <a:off x="10565313" y="7189065"/>
            <a:ext cx="1120494" cy="172860"/>
          </a:xfrm>
          <a:custGeom>
            <a:pathLst>
              <a:path w="569211222" h="87812960">
                <a:moveTo>
                  <a:pt x="0" y="0"/>
                </a:moveTo>
                <a:lnTo>
                  <a:pt x="569211222" y="87812960"/>
                </a:lnTo>
              </a:path>
            </a:pathLst>
          </a:custGeom>
          <a:noFill/>
          <a:ln w="24" cap="flat" cmpd="sng">
            <a:solidFill>
              <a:srgbClr val="000000">
                <a:alpha val="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37" name="Freeform 5337"/>
          <p:cNvSpPr/>
          <p:nvPr/>
        </p:nvSpPr>
        <p:spPr>
          <a:xfrm rot="0" flipH="0" flipV="1">
            <a:off x="10565313" y="7189065"/>
            <a:ext cx="1120494" cy="172860"/>
          </a:xfrm>
          <a:custGeom>
            <a:pathLst>
              <a:path w="569211222" h="87812960">
                <a:moveTo>
                  <a:pt x="0" y="0"/>
                </a:moveTo>
                <a:lnTo>
                  <a:pt x="569211222" y="87812960"/>
                </a:lnTo>
              </a:path>
            </a:pathLst>
          </a:custGeom>
          <a:noFill/>
          <a:ln w="12699" cap="flat" cmpd="sng">
            <a:solidFill>
              <a:srgbClr val="221E1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38" name="Freeform 5338"/>
          <p:cNvSpPr/>
          <p:nvPr/>
        </p:nvSpPr>
        <p:spPr>
          <a:xfrm rot="0" flipH="0" flipV="1">
            <a:off x="11645092" y="7134239"/>
            <a:ext cx="116471" cy="119366"/>
          </a:xfrm>
          <a:custGeom>
            <a:pathLst>
              <a:path w="59167315" h="60638135">
                <a:moveTo>
                  <a:pt x="0" y="60638135"/>
                </a:moveTo>
                <a:lnTo>
                  <a:pt x="59167315" y="60638135"/>
                </a:lnTo>
                <a:lnTo>
                  <a:pt x="59167315" y="0"/>
                </a:lnTo>
                <a:lnTo>
                  <a:pt x="0" y="0"/>
                </a:lnTo>
                <a:close/>
                <a:moveTo>
                  <a:pt x="-2291514182" y="3684831181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339" name="Picture 5339"/>
          <p:cNvPicPr>
            <a:picLocks noChangeAspect="0" noChangeArrowheads="1"/>
          </p:cNvPicPr>
          <p:nvPr/>
        </p:nvPicPr>
        <p:blipFill>
          <a:blip r:embed="rId533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1645093" y="7134239"/>
            <a:ext cx="116471" cy="119366"/>
          </a:xfrm>
          <a:prstGeom prst="rect">
            <a:avLst/>
          </a:prstGeom>
          <a:noFill/>
          <a:extLst/>
        </p:spPr>
      </p:pic>
      <p:sp>
        <p:nvSpPr>
          <p:cNvPr id="5340" name="Freeform 5340"/>
          <p:cNvSpPr/>
          <p:nvPr/>
        </p:nvSpPr>
        <p:spPr>
          <a:xfrm rot="0" flipH="0" flipV="1">
            <a:off x="9353810" y="6490363"/>
            <a:ext cx="1631399" cy="939899"/>
          </a:xfrm>
          <a:custGeom>
            <a:pathLst>
              <a:path w="828751200" h="477469002">
                <a:moveTo>
                  <a:pt x="0" y="477469002"/>
                </a:moveTo>
                <a:lnTo>
                  <a:pt x="828751200" y="477469002"/>
                </a:lnTo>
                <a:lnTo>
                  <a:pt x="828751200" y="0"/>
                </a:lnTo>
                <a:lnTo>
                  <a:pt x="0" y="0"/>
                </a:lnTo>
                <a:close/>
                <a:moveTo>
                  <a:pt x="-1454631608" y="3774572953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41" name="Freeform 5341"/>
          <p:cNvSpPr/>
          <p:nvPr/>
        </p:nvSpPr>
        <p:spPr>
          <a:xfrm rot="0" flipH="0" flipV="1">
            <a:off x="10871003" y="8304047"/>
            <a:ext cx="254558" cy="413181"/>
          </a:xfrm>
          <a:custGeom>
            <a:pathLst>
              <a:path w="129315766" h="209896075">
                <a:moveTo>
                  <a:pt x="0" y="209896075"/>
                </a:moveTo>
                <a:lnTo>
                  <a:pt x="129315766" y="0"/>
                </a:lnTo>
              </a:path>
            </a:pathLst>
          </a:custGeom>
          <a:noFill/>
          <a:ln w="24" cap="flat" cmpd="sng">
            <a:solidFill>
              <a:srgbClr val="010202">
                <a:alpha val="10000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42" name="Freeform 5342"/>
          <p:cNvSpPr/>
          <p:nvPr/>
        </p:nvSpPr>
        <p:spPr>
          <a:xfrm rot="0" flipH="0" flipV="1">
            <a:off x="10830795" y="8238783"/>
            <a:ext cx="108342" cy="124090"/>
          </a:xfrm>
          <a:custGeom>
            <a:pathLst>
              <a:path w="55038228" h="63038038">
                <a:moveTo>
                  <a:pt x="0" y="63038038"/>
                </a:moveTo>
                <a:lnTo>
                  <a:pt x="55038228" y="63038038"/>
                </a:lnTo>
                <a:lnTo>
                  <a:pt x="55038228" y="0"/>
                </a:lnTo>
                <a:lnTo>
                  <a:pt x="0" y="0"/>
                </a:lnTo>
                <a:close/>
                <a:moveTo>
                  <a:pt x="-1316742747" y="424833930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343" name="Picture 5343"/>
          <p:cNvPicPr>
            <a:picLocks noChangeAspect="0" noChangeArrowheads="1"/>
          </p:cNvPicPr>
          <p:nvPr/>
        </p:nvPicPr>
        <p:blipFill>
          <a:blip r:embed="rId534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0830795" y="8238782"/>
            <a:ext cx="108342" cy="124091"/>
          </a:xfrm>
          <a:prstGeom prst="rect">
            <a:avLst/>
          </a:prstGeom>
          <a:noFill/>
          <a:extLst/>
        </p:spPr>
      </p:pic>
      <p:sp>
        <p:nvSpPr>
          <p:cNvPr id="5344" name="Freeform 5344"/>
          <p:cNvSpPr/>
          <p:nvPr/>
        </p:nvSpPr>
        <p:spPr>
          <a:xfrm rot="0" flipH="0" flipV="1">
            <a:off x="10871003" y="8304047"/>
            <a:ext cx="254558" cy="413181"/>
          </a:xfrm>
          <a:custGeom>
            <a:pathLst>
              <a:path w="129315766" h="209896075">
                <a:moveTo>
                  <a:pt x="129315766" y="0"/>
                </a:moveTo>
                <a:lnTo>
                  <a:pt x="0" y="209896075"/>
                </a:lnTo>
              </a:path>
            </a:pathLst>
          </a:custGeom>
          <a:noFill/>
          <a:ln w="24" cap="flat" cmpd="sng">
            <a:solidFill>
              <a:srgbClr val="000000">
                <a:alpha val="0"/>
              </a:srgbClr>
            </a:solidFill>
            <a:miter lim="127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45" name="Freeform 5345"/>
          <p:cNvSpPr/>
          <p:nvPr/>
        </p:nvSpPr>
        <p:spPr>
          <a:xfrm rot="0" flipH="0" flipV="1">
            <a:off x="10871003" y="8304047"/>
            <a:ext cx="254558" cy="413181"/>
          </a:xfrm>
          <a:custGeom>
            <a:pathLst>
              <a:path w="129315766" h="209896075">
                <a:moveTo>
                  <a:pt x="129315766" y="0"/>
                </a:moveTo>
                <a:lnTo>
                  <a:pt x="0" y="209896075"/>
                </a:lnTo>
              </a:path>
            </a:pathLst>
          </a:custGeom>
          <a:noFill/>
          <a:ln w="12699" cap="flat" cmpd="sng">
            <a:solidFill>
              <a:srgbClr val="221E1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46" name="Freeform 5346"/>
          <p:cNvSpPr/>
          <p:nvPr/>
        </p:nvSpPr>
        <p:spPr>
          <a:xfrm rot="0" flipH="0" flipV="1">
            <a:off x="10830795" y="8238783"/>
            <a:ext cx="108342" cy="124090"/>
          </a:xfrm>
          <a:custGeom>
            <a:pathLst>
              <a:path w="55038228" h="63038038">
                <a:moveTo>
                  <a:pt x="0" y="63038038"/>
                </a:moveTo>
                <a:lnTo>
                  <a:pt x="55038228" y="63038038"/>
                </a:lnTo>
                <a:lnTo>
                  <a:pt x="55038228" y="0"/>
                </a:lnTo>
                <a:lnTo>
                  <a:pt x="0" y="0"/>
                </a:lnTo>
                <a:close/>
                <a:moveTo>
                  <a:pt x="-1316742747" y="424833930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347" name="Picture 5347"/>
          <p:cNvPicPr>
            <a:picLocks noChangeAspect="0" noChangeArrowheads="1"/>
          </p:cNvPicPr>
          <p:nvPr/>
        </p:nvPicPr>
        <p:blipFill>
          <a:blip r:embed="rId534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0830795" y="8238782"/>
            <a:ext cx="108342" cy="124091"/>
          </a:xfrm>
          <a:prstGeom prst="rect">
            <a:avLst/>
          </a:prstGeom>
          <a:noFill/>
          <a:extLst/>
        </p:spPr>
      </p:pic>
      <p:sp>
        <p:nvSpPr>
          <p:cNvPr id="5348" name="Freeform 5348"/>
          <p:cNvSpPr/>
          <p:nvPr/>
        </p:nvSpPr>
        <p:spPr>
          <a:xfrm rot="0" flipH="0" flipV="1">
            <a:off x="4250532" y="508000"/>
            <a:ext cx="9102724" cy="1122679"/>
          </a:xfrm>
          <a:custGeom>
            <a:pathLst>
              <a:path w="9102724" h="1122679">
                <a:moveTo>
                  <a:pt x="0" y="1122679"/>
                </a:moveTo>
                <a:lnTo>
                  <a:pt x="9102724" y="1122679"/>
                </a:lnTo>
                <a:lnTo>
                  <a:pt x="9102724" y="0"/>
                </a:lnTo>
                <a:lnTo>
                  <a:pt x="0" y="0"/>
                </a:lnTo>
                <a:close/>
                <a:moveTo>
                  <a:pt x="-3742532" y="163067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49" name="Freeform 5349"/>
          <p:cNvSpPr/>
          <p:nvPr/>
        </p:nvSpPr>
        <p:spPr>
          <a:xfrm rot="0" flipH="0" flipV="1">
            <a:off x="2332830" y="2527300"/>
            <a:ext cx="1269999" cy="1269999"/>
          </a:xfrm>
          <a:custGeom>
            <a:pathLst>
              <a:path w="645160000" h="645159901">
                <a:moveTo>
                  <a:pt x="322580000" y="645159901"/>
                </a:moveTo>
                <a:lnTo>
                  <a:pt x="300079073" y="644379148"/>
                </a:lnTo>
                <a:lnTo>
                  <a:pt x="277667145" y="642036693"/>
                </a:lnTo>
                <a:lnTo>
                  <a:pt x="255431528" y="638132733"/>
                </a:lnTo>
                <a:lnTo>
                  <a:pt x="233460032" y="632666672"/>
                </a:lnTo>
                <a:lnTo>
                  <a:pt x="211842053" y="625639008"/>
                </a:lnTo>
                <a:lnTo>
                  <a:pt x="190664505" y="617049740"/>
                </a:lnTo>
                <a:lnTo>
                  <a:pt x="170016388" y="606898869"/>
                </a:lnTo>
                <a:lnTo>
                  <a:pt x="149985909" y="595186393"/>
                </a:lnTo>
                <a:lnTo>
                  <a:pt x="130661073" y="581911916"/>
                </a:lnTo>
                <a:lnTo>
                  <a:pt x="112130285" y="567075737"/>
                </a:lnTo>
                <a:lnTo>
                  <a:pt x="94481353" y="550678052"/>
                </a:lnTo>
                <a:lnTo>
                  <a:pt x="78083668" y="533029616"/>
                </a:lnTo>
                <a:lnTo>
                  <a:pt x="63247488" y="514498233"/>
                </a:lnTo>
                <a:lnTo>
                  <a:pt x="49973409" y="495173397"/>
                </a:lnTo>
                <a:lnTo>
                  <a:pt x="38261032" y="475143016"/>
                </a:lnTo>
                <a:lnTo>
                  <a:pt x="28110160" y="454494801"/>
                </a:lnTo>
                <a:lnTo>
                  <a:pt x="19520892" y="433317848"/>
                </a:lnTo>
                <a:lnTo>
                  <a:pt x="12493228" y="411699372"/>
                </a:lnTo>
                <a:lnTo>
                  <a:pt x="7027168" y="389728372"/>
                </a:lnTo>
                <a:lnTo>
                  <a:pt x="3123109" y="367492657"/>
                </a:lnTo>
                <a:lnTo>
                  <a:pt x="780753" y="345080233"/>
                </a:lnTo>
                <a:lnTo>
                  <a:pt x="0" y="322579901"/>
                </a:lnTo>
                <a:lnTo>
                  <a:pt x="780753" y="300079569"/>
                </a:lnTo>
                <a:lnTo>
                  <a:pt x="3123109" y="277667640"/>
                </a:lnTo>
                <a:lnTo>
                  <a:pt x="7027168" y="255431528"/>
                </a:lnTo>
                <a:lnTo>
                  <a:pt x="12493228" y="233460528"/>
                </a:lnTo>
                <a:lnTo>
                  <a:pt x="19520892" y="211841953"/>
                </a:lnTo>
                <a:lnTo>
                  <a:pt x="28110160" y="190665100"/>
                </a:lnTo>
                <a:lnTo>
                  <a:pt x="38261032" y="170016884"/>
                </a:lnTo>
                <a:lnTo>
                  <a:pt x="49973409" y="149986404"/>
                </a:lnTo>
                <a:lnTo>
                  <a:pt x="63247488" y="130661569"/>
                </a:lnTo>
                <a:lnTo>
                  <a:pt x="78083668" y="112130681"/>
                </a:lnTo>
                <a:lnTo>
                  <a:pt x="94481353" y="94481848"/>
                </a:lnTo>
                <a:lnTo>
                  <a:pt x="112130285" y="78084164"/>
                </a:lnTo>
                <a:lnTo>
                  <a:pt x="130661073" y="63247984"/>
                </a:lnTo>
                <a:lnTo>
                  <a:pt x="149985909" y="49973904"/>
                </a:lnTo>
                <a:lnTo>
                  <a:pt x="170016388" y="38260933"/>
                </a:lnTo>
                <a:lnTo>
                  <a:pt x="190664505" y="28110061"/>
                </a:lnTo>
                <a:lnTo>
                  <a:pt x="211842053" y="19520892"/>
                </a:lnTo>
                <a:lnTo>
                  <a:pt x="233460032" y="12493228"/>
                </a:lnTo>
                <a:lnTo>
                  <a:pt x="255431528" y="7027664"/>
                </a:lnTo>
                <a:lnTo>
                  <a:pt x="277667145" y="3123009"/>
                </a:lnTo>
                <a:lnTo>
                  <a:pt x="300079073" y="780653"/>
                </a:lnTo>
                <a:lnTo>
                  <a:pt x="322580000" y="0"/>
                </a:lnTo>
                <a:lnTo>
                  <a:pt x="345080332" y="780653"/>
                </a:lnTo>
                <a:lnTo>
                  <a:pt x="367492260" y="3123009"/>
                </a:lnTo>
                <a:lnTo>
                  <a:pt x="389727877" y="7027664"/>
                </a:lnTo>
                <a:lnTo>
                  <a:pt x="411699373" y="12493228"/>
                </a:lnTo>
                <a:lnTo>
                  <a:pt x="433317353" y="19520892"/>
                </a:lnTo>
                <a:lnTo>
                  <a:pt x="454494900" y="28110061"/>
                </a:lnTo>
                <a:lnTo>
                  <a:pt x="475143017" y="38260933"/>
                </a:lnTo>
                <a:lnTo>
                  <a:pt x="495173397" y="49973904"/>
                </a:lnTo>
                <a:lnTo>
                  <a:pt x="514498233" y="63247984"/>
                </a:lnTo>
                <a:lnTo>
                  <a:pt x="533029121" y="78084164"/>
                </a:lnTo>
                <a:lnTo>
                  <a:pt x="550678152" y="94481848"/>
                </a:lnTo>
                <a:lnTo>
                  <a:pt x="567075836" y="112130681"/>
                </a:lnTo>
                <a:lnTo>
                  <a:pt x="581912016" y="130661569"/>
                </a:lnTo>
                <a:lnTo>
                  <a:pt x="595185897" y="149986404"/>
                </a:lnTo>
                <a:lnTo>
                  <a:pt x="606898869" y="170016884"/>
                </a:lnTo>
                <a:lnTo>
                  <a:pt x="617049741" y="190665100"/>
                </a:lnTo>
                <a:lnTo>
                  <a:pt x="625639108" y="211841953"/>
                </a:lnTo>
                <a:lnTo>
                  <a:pt x="632666772" y="233460528"/>
                </a:lnTo>
                <a:lnTo>
                  <a:pt x="638132336" y="255431528"/>
                </a:lnTo>
                <a:lnTo>
                  <a:pt x="642036792" y="277667640"/>
                </a:lnTo>
                <a:lnTo>
                  <a:pt x="644379149" y="300079569"/>
                </a:lnTo>
                <a:lnTo>
                  <a:pt x="645160000" y="322579901"/>
                </a:lnTo>
                <a:lnTo>
                  <a:pt x="644379149" y="345080233"/>
                </a:lnTo>
                <a:lnTo>
                  <a:pt x="642036792" y="367492657"/>
                </a:lnTo>
                <a:lnTo>
                  <a:pt x="638132336" y="389728372"/>
                </a:lnTo>
                <a:lnTo>
                  <a:pt x="632666772" y="411699372"/>
                </a:lnTo>
                <a:lnTo>
                  <a:pt x="625639108" y="433317848"/>
                </a:lnTo>
                <a:lnTo>
                  <a:pt x="617049741" y="454494801"/>
                </a:lnTo>
                <a:lnTo>
                  <a:pt x="606898869" y="475143016"/>
                </a:lnTo>
                <a:lnTo>
                  <a:pt x="595185897" y="495173397"/>
                </a:lnTo>
                <a:lnTo>
                  <a:pt x="581912016" y="514498233"/>
                </a:lnTo>
                <a:lnTo>
                  <a:pt x="567075836" y="533029616"/>
                </a:lnTo>
                <a:lnTo>
                  <a:pt x="550678152" y="550678052"/>
                </a:lnTo>
                <a:lnTo>
                  <a:pt x="533029121" y="567075737"/>
                </a:lnTo>
                <a:lnTo>
                  <a:pt x="514498233" y="581911916"/>
                </a:lnTo>
                <a:lnTo>
                  <a:pt x="495173397" y="595186393"/>
                </a:lnTo>
                <a:lnTo>
                  <a:pt x="475143017" y="606898869"/>
                </a:lnTo>
                <a:lnTo>
                  <a:pt x="454494900" y="617049740"/>
                </a:lnTo>
                <a:lnTo>
                  <a:pt x="433317353" y="625639008"/>
                </a:lnTo>
                <a:lnTo>
                  <a:pt x="411699373" y="632666672"/>
                </a:lnTo>
                <a:lnTo>
                  <a:pt x="389727877" y="638132733"/>
                </a:lnTo>
                <a:lnTo>
                  <a:pt x="367492260" y="642036693"/>
                </a:lnTo>
                <a:lnTo>
                  <a:pt x="345080332" y="644379148"/>
                </a:lnTo>
                <a:lnTo>
                  <a:pt x="322580000" y="645159901"/>
                </a:lnTo>
                <a:close/>
                <a:moveTo>
                  <a:pt x="98790224" y="1929027804"/>
                </a:moveTo>
              </a:path>
            </a:pathLst>
          </a:custGeom>
          <a:solidFill>
            <a:srgbClr val="FF6251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50" name="Freeform 5350"/>
          <p:cNvSpPr/>
          <p:nvPr/>
        </p:nvSpPr>
        <p:spPr>
          <a:xfrm rot="0" flipH="0" flipV="1">
            <a:off x="2332830" y="2527300"/>
            <a:ext cx="1269999" cy="1269999"/>
          </a:xfrm>
          <a:custGeom>
            <a:pathLst>
              <a:path w="645160000" h="645160000">
                <a:moveTo>
                  <a:pt x="550678152" y="550678648"/>
                </a:moveTo>
                <a:lnTo>
                  <a:pt x="567075836" y="533029716"/>
                </a:lnTo>
                <a:lnTo>
                  <a:pt x="581912016" y="514498829"/>
                </a:lnTo>
                <a:lnTo>
                  <a:pt x="595185897" y="495173993"/>
                </a:lnTo>
                <a:lnTo>
                  <a:pt x="606898869" y="475143612"/>
                </a:lnTo>
                <a:lnTo>
                  <a:pt x="617049741" y="454495397"/>
                </a:lnTo>
                <a:lnTo>
                  <a:pt x="625639108" y="433317948"/>
                </a:lnTo>
                <a:lnTo>
                  <a:pt x="632666772" y="411699968"/>
                </a:lnTo>
                <a:lnTo>
                  <a:pt x="638132336" y="389728472"/>
                </a:lnTo>
                <a:lnTo>
                  <a:pt x="642036792" y="367492757"/>
                </a:lnTo>
                <a:lnTo>
                  <a:pt x="644379149" y="345080829"/>
                </a:lnTo>
                <a:lnTo>
                  <a:pt x="645160000" y="322580497"/>
                </a:lnTo>
                <a:lnTo>
                  <a:pt x="644379149" y="300079668"/>
                </a:lnTo>
                <a:lnTo>
                  <a:pt x="642036792" y="277667740"/>
                </a:lnTo>
                <a:lnTo>
                  <a:pt x="638132336" y="255432124"/>
                </a:lnTo>
                <a:lnTo>
                  <a:pt x="632666772" y="233460529"/>
                </a:lnTo>
                <a:lnTo>
                  <a:pt x="625639108" y="211842549"/>
                </a:lnTo>
                <a:lnTo>
                  <a:pt x="617049741" y="190665100"/>
                </a:lnTo>
                <a:lnTo>
                  <a:pt x="606898869" y="170016885"/>
                </a:lnTo>
                <a:lnTo>
                  <a:pt x="595185897" y="149986405"/>
                </a:lnTo>
                <a:lnTo>
                  <a:pt x="581912016" y="130661569"/>
                </a:lnTo>
                <a:lnTo>
                  <a:pt x="567075836" y="112130880"/>
                </a:lnTo>
                <a:lnTo>
                  <a:pt x="550678152" y="94481849"/>
                </a:lnTo>
                <a:lnTo>
                  <a:pt x="533029121" y="78084165"/>
                </a:lnTo>
                <a:lnTo>
                  <a:pt x="514498233" y="63247985"/>
                </a:lnTo>
                <a:lnTo>
                  <a:pt x="495173397" y="49973905"/>
                </a:lnTo>
                <a:lnTo>
                  <a:pt x="475143017" y="38261132"/>
                </a:lnTo>
                <a:lnTo>
                  <a:pt x="454494900" y="28110260"/>
                </a:lnTo>
                <a:lnTo>
                  <a:pt x="433317353" y="19520893"/>
                </a:lnTo>
                <a:lnTo>
                  <a:pt x="411699373" y="12493229"/>
                </a:lnTo>
                <a:lnTo>
                  <a:pt x="389727877" y="7027665"/>
                </a:lnTo>
                <a:lnTo>
                  <a:pt x="367492260" y="3123208"/>
                </a:lnTo>
                <a:lnTo>
                  <a:pt x="345080332" y="780852"/>
                </a:lnTo>
                <a:lnTo>
                  <a:pt x="322580000" y="0"/>
                </a:lnTo>
                <a:lnTo>
                  <a:pt x="300079073" y="780852"/>
                </a:lnTo>
                <a:lnTo>
                  <a:pt x="277667145" y="3123208"/>
                </a:lnTo>
                <a:lnTo>
                  <a:pt x="255431528" y="7027665"/>
                </a:lnTo>
                <a:lnTo>
                  <a:pt x="233460032" y="12493229"/>
                </a:lnTo>
                <a:lnTo>
                  <a:pt x="211842053" y="19520893"/>
                </a:lnTo>
                <a:lnTo>
                  <a:pt x="190664505" y="28110260"/>
                </a:lnTo>
                <a:lnTo>
                  <a:pt x="170016388" y="38261132"/>
                </a:lnTo>
                <a:lnTo>
                  <a:pt x="149985909" y="49973905"/>
                </a:lnTo>
                <a:lnTo>
                  <a:pt x="130661073" y="63247985"/>
                </a:lnTo>
                <a:lnTo>
                  <a:pt x="112130285" y="78084165"/>
                </a:lnTo>
                <a:lnTo>
                  <a:pt x="94481353" y="94481849"/>
                </a:lnTo>
                <a:lnTo>
                  <a:pt x="78083668" y="112130880"/>
                </a:lnTo>
                <a:lnTo>
                  <a:pt x="63247488" y="130661569"/>
                </a:lnTo>
                <a:lnTo>
                  <a:pt x="49973409" y="149986405"/>
                </a:lnTo>
                <a:lnTo>
                  <a:pt x="38261032" y="170016885"/>
                </a:lnTo>
                <a:lnTo>
                  <a:pt x="28110160" y="190665100"/>
                </a:lnTo>
                <a:lnTo>
                  <a:pt x="19520892" y="211842549"/>
                </a:lnTo>
                <a:lnTo>
                  <a:pt x="12493228" y="233460529"/>
                </a:lnTo>
                <a:lnTo>
                  <a:pt x="7027168" y="255432124"/>
                </a:lnTo>
                <a:lnTo>
                  <a:pt x="3123109" y="277667740"/>
                </a:lnTo>
                <a:lnTo>
                  <a:pt x="780753" y="300079668"/>
                </a:lnTo>
                <a:lnTo>
                  <a:pt x="0" y="322580000"/>
                </a:lnTo>
                <a:lnTo>
                  <a:pt x="780753" y="345080829"/>
                </a:lnTo>
                <a:lnTo>
                  <a:pt x="3123109" y="367492757"/>
                </a:lnTo>
                <a:lnTo>
                  <a:pt x="7027168" y="389728472"/>
                </a:lnTo>
                <a:lnTo>
                  <a:pt x="12493228" y="411699968"/>
                </a:lnTo>
                <a:lnTo>
                  <a:pt x="19520892" y="433317948"/>
                </a:lnTo>
                <a:lnTo>
                  <a:pt x="28110160" y="454495397"/>
                </a:lnTo>
                <a:lnTo>
                  <a:pt x="38261032" y="475143612"/>
                </a:lnTo>
                <a:lnTo>
                  <a:pt x="49973409" y="495173993"/>
                </a:lnTo>
                <a:lnTo>
                  <a:pt x="63247488" y="514498829"/>
                </a:lnTo>
                <a:lnTo>
                  <a:pt x="78083668" y="533029716"/>
                </a:lnTo>
                <a:lnTo>
                  <a:pt x="94481353" y="550678648"/>
                </a:lnTo>
                <a:lnTo>
                  <a:pt x="112130285" y="567076333"/>
                </a:lnTo>
                <a:lnTo>
                  <a:pt x="130661073" y="581912512"/>
                </a:lnTo>
                <a:lnTo>
                  <a:pt x="149985909" y="595186493"/>
                </a:lnTo>
                <a:lnTo>
                  <a:pt x="170016388" y="606898968"/>
                </a:lnTo>
                <a:lnTo>
                  <a:pt x="190664505" y="617049840"/>
                </a:lnTo>
                <a:lnTo>
                  <a:pt x="211842053" y="625639108"/>
                </a:lnTo>
                <a:lnTo>
                  <a:pt x="233460032" y="632666772"/>
                </a:lnTo>
                <a:lnTo>
                  <a:pt x="255431528" y="638132833"/>
                </a:lnTo>
                <a:lnTo>
                  <a:pt x="277667145" y="642036793"/>
                </a:lnTo>
                <a:lnTo>
                  <a:pt x="300079073" y="644379248"/>
                </a:lnTo>
                <a:lnTo>
                  <a:pt x="322579405" y="645160000"/>
                </a:lnTo>
                <a:lnTo>
                  <a:pt x="345080332" y="644379248"/>
                </a:lnTo>
                <a:lnTo>
                  <a:pt x="367492260" y="642036793"/>
                </a:lnTo>
                <a:lnTo>
                  <a:pt x="389727877" y="638132833"/>
                </a:lnTo>
                <a:lnTo>
                  <a:pt x="411699373" y="632666772"/>
                </a:lnTo>
                <a:lnTo>
                  <a:pt x="433317353" y="625639108"/>
                </a:lnTo>
                <a:lnTo>
                  <a:pt x="454494900" y="617049840"/>
                </a:lnTo>
                <a:lnTo>
                  <a:pt x="475143017" y="606898968"/>
                </a:lnTo>
                <a:lnTo>
                  <a:pt x="495173397" y="595186493"/>
                </a:lnTo>
                <a:lnTo>
                  <a:pt x="514498233" y="581912512"/>
                </a:lnTo>
                <a:lnTo>
                  <a:pt x="533029121" y="567076333"/>
                </a:lnTo>
                <a:lnTo>
                  <a:pt x="550678152" y="550678648"/>
                </a:ln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51" name="Freeform 5351"/>
          <p:cNvSpPr/>
          <p:nvPr/>
        </p:nvSpPr>
        <p:spPr>
          <a:xfrm rot="0" flipH="0" flipV="1">
            <a:off x="2332830" y="2527300"/>
            <a:ext cx="1269999" cy="1269999"/>
          </a:xfrm>
          <a:custGeom>
            <a:pathLst>
              <a:path w="645160000" h="645160000">
                <a:moveTo>
                  <a:pt x="550678152" y="550678648"/>
                </a:moveTo>
                <a:lnTo>
                  <a:pt x="567075836" y="533029716"/>
                </a:lnTo>
                <a:lnTo>
                  <a:pt x="581912016" y="514498829"/>
                </a:lnTo>
                <a:lnTo>
                  <a:pt x="595185897" y="495173993"/>
                </a:lnTo>
                <a:lnTo>
                  <a:pt x="606898869" y="475143612"/>
                </a:lnTo>
                <a:lnTo>
                  <a:pt x="617049741" y="454495397"/>
                </a:lnTo>
                <a:lnTo>
                  <a:pt x="625639108" y="433317948"/>
                </a:lnTo>
                <a:lnTo>
                  <a:pt x="632666772" y="411699968"/>
                </a:lnTo>
                <a:lnTo>
                  <a:pt x="638132336" y="389728472"/>
                </a:lnTo>
                <a:lnTo>
                  <a:pt x="642036792" y="367492757"/>
                </a:lnTo>
                <a:lnTo>
                  <a:pt x="644379149" y="345080829"/>
                </a:lnTo>
                <a:lnTo>
                  <a:pt x="645160000" y="322580497"/>
                </a:lnTo>
                <a:lnTo>
                  <a:pt x="644379149" y="300079668"/>
                </a:lnTo>
                <a:lnTo>
                  <a:pt x="642036792" y="277667740"/>
                </a:lnTo>
                <a:lnTo>
                  <a:pt x="638132336" y="255432124"/>
                </a:lnTo>
                <a:lnTo>
                  <a:pt x="632666772" y="233460529"/>
                </a:lnTo>
                <a:lnTo>
                  <a:pt x="625639108" y="211842549"/>
                </a:lnTo>
                <a:lnTo>
                  <a:pt x="617049741" y="190665100"/>
                </a:lnTo>
                <a:lnTo>
                  <a:pt x="606898869" y="170016885"/>
                </a:lnTo>
                <a:lnTo>
                  <a:pt x="595185897" y="149986405"/>
                </a:lnTo>
                <a:lnTo>
                  <a:pt x="581912016" y="130661569"/>
                </a:lnTo>
                <a:lnTo>
                  <a:pt x="567075836" y="112130880"/>
                </a:lnTo>
                <a:lnTo>
                  <a:pt x="550678152" y="94481849"/>
                </a:lnTo>
                <a:lnTo>
                  <a:pt x="533029121" y="78084165"/>
                </a:lnTo>
                <a:lnTo>
                  <a:pt x="514498233" y="63247985"/>
                </a:lnTo>
                <a:lnTo>
                  <a:pt x="495173397" y="49973905"/>
                </a:lnTo>
                <a:lnTo>
                  <a:pt x="475143017" y="38261132"/>
                </a:lnTo>
                <a:lnTo>
                  <a:pt x="454494900" y="28110260"/>
                </a:lnTo>
                <a:lnTo>
                  <a:pt x="433317353" y="19520893"/>
                </a:lnTo>
                <a:lnTo>
                  <a:pt x="411699373" y="12493229"/>
                </a:lnTo>
                <a:lnTo>
                  <a:pt x="389727877" y="7027665"/>
                </a:lnTo>
                <a:lnTo>
                  <a:pt x="367492260" y="3123208"/>
                </a:lnTo>
                <a:lnTo>
                  <a:pt x="345080332" y="780852"/>
                </a:lnTo>
                <a:lnTo>
                  <a:pt x="322580000" y="0"/>
                </a:lnTo>
                <a:lnTo>
                  <a:pt x="300079073" y="780852"/>
                </a:lnTo>
                <a:lnTo>
                  <a:pt x="277667145" y="3123208"/>
                </a:lnTo>
                <a:lnTo>
                  <a:pt x="255431528" y="7027665"/>
                </a:lnTo>
                <a:lnTo>
                  <a:pt x="233460032" y="12493229"/>
                </a:lnTo>
                <a:lnTo>
                  <a:pt x="211842053" y="19520893"/>
                </a:lnTo>
                <a:lnTo>
                  <a:pt x="190664505" y="28110260"/>
                </a:lnTo>
                <a:lnTo>
                  <a:pt x="170016388" y="38261132"/>
                </a:lnTo>
                <a:lnTo>
                  <a:pt x="149985909" y="49973905"/>
                </a:lnTo>
                <a:lnTo>
                  <a:pt x="130661073" y="63247985"/>
                </a:lnTo>
                <a:lnTo>
                  <a:pt x="112130285" y="78084165"/>
                </a:lnTo>
                <a:lnTo>
                  <a:pt x="94481353" y="94481849"/>
                </a:lnTo>
                <a:lnTo>
                  <a:pt x="78083668" y="112130880"/>
                </a:lnTo>
                <a:lnTo>
                  <a:pt x="63247488" y="130661569"/>
                </a:lnTo>
                <a:lnTo>
                  <a:pt x="49973409" y="149986405"/>
                </a:lnTo>
                <a:lnTo>
                  <a:pt x="38261032" y="170016885"/>
                </a:lnTo>
                <a:lnTo>
                  <a:pt x="28110160" y="190665100"/>
                </a:lnTo>
                <a:lnTo>
                  <a:pt x="19520892" y="211842549"/>
                </a:lnTo>
                <a:lnTo>
                  <a:pt x="12493228" y="233460529"/>
                </a:lnTo>
                <a:lnTo>
                  <a:pt x="7027168" y="255432124"/>
                </a:lnTo>
                <a:lnTo>
                  <a:pt x="3123109" y="277667740"/>
                </a:lnTo>
                <a:lnTo>
                  <a:pt x="780753" y="300079668"/>
                </a:lnTo>
                <a:lnTo>
                  <a:pt x="0" y="322580000"/>
                </a:lnTo>
                <a:lnTo>
                  <a:pt x="780753" y="345080829"/>
                </a:lnTo>
                <a:lnTo>
                  <a:pt x="3123109" y="367492757"/>
                </a:lnTo>
                <a:lnTo>
                  <a:pt x="7027168" y="389728472"/>
                </a:lnTo>
                <a:lnTo>
                  <a:pt x="12493228" y="411699968"/>
                </a:lnTo>
                <a:lnTo>
                  <a:pt x="19520892" y="433317948"/>
                </a:lnTo>
                <a:lnTo>
                  <a:pt x="28110160" y="454495397"/>
                </a:lnTo>
                <a:lnTo>
                  <a:pt x="38261032" y="475143612"/>
                </a:lnTo>
                <a:lnTo>
                  <a:pt x="49973409" y="495173993"/>
                </a:lnTo>
                <a:lnTo>
                  <a:pt x="63247488" y="514498829"/>
                </a:lnTo>
                <a:lnTo>
                  <a:pt x="78083668" y="533029716"/>
                </a:lnTo>
                <a:lnTo>
                  <a:pt x="94481353" y="550678648"/>
                </a:lnTo>
                <a:lnTo>
                  <a:pt x="112130285" y="567076333"/>
                </a:lnTo>
                <a:lnTo>
                  <a:pt x="130661073" y="581912512"/>
                </a:lnTo>
                <a:lnTo>
                  <a:pt x="149985909" y="595186493"/>
                </a:lnTo>
                <a:lnTo>
                  <a:pt x="170016388" y="606898968"/>
                </a:lnTo>
                <a:lnTo>
                  <a:pt x="190664505" y="617049840"/>
                </a:lnTo>
                <a:lnTo>
                  <a:pt x="211842053" y="625639108"/>
                </a:lnTo>
                <a:lnTo>
                  <a:pt x="233460032" y="632666772"/>
                </a:lnTo>
                <a:lnTo>
                  <a:pt x="255431528" y="638132833"/>
                </a:lnTo>
                <a:lnTo>
                  <a:pt x="277667145" y="642036793"/>
                </a:lnTo>
                <a:lnTo>
                  <a:pt x="300079073" y="644379248"/>
                </a:lnTo>
                <a:lnTo>
                  <a:pt x="322579405" y="645160000"/>
                </a:lnTo>
                <a:lnTo>
                  <a:pt x="345080332" y="644379248"/>
                </a:lnTo>
                <a:lnTo>
                  <a:pt x="367492260" y="642036793"/>
                </a:lnTo>
                <a:lnTo>
                  <a:pt x="389727877" y="638132833"/>
                </a:lnTo>
                <a:lnTo>
                  <a:pt x="411699373" y="632666772"/>
                </a:lnTo>
                <a:lnTo>
                  <a:pt x="433317353" y="625639108"/>
                </a:lnTo>
                <a:lnTo>
                  <a:pt x="454494900" y="617049840"/>
                </a:lnTo>
                <a:lnTo>
                  <a:pt x="475143017" y="606898968"/>
                </a:lnTo>
                <a:lnTo>
                  <a:pt x="495173397" y="595186493"/>
                </a:lnTo>
                <a:lnTo>
                  <a:pt x="514498233" y="581912512"/>
                </a:lnTo>
                <a:lnTo>
                  <a:pt x="533029121" y="567076333"/>
                </a:lnTo>
                <a:lnTo>
                  <a:pt x="550678152" y="550678648"/>
                </a:lnTo>
              </a:path>
            </a:pathLst>
          </a:custGeom>
          <a:noFill/>
          <a:ln w="25399" cap="flat" cmpd="sng">
            <a:solidFill>
              <a:srgbClr val="FFFFF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52" name="Freeform 5352"/>
          <p:cNvSpPr/>
          <p:nvPr/>
        </p:nvSpPr>
        <p:spPr>
          <a:xfrm rot="0" flipH="0" flipV="1">
            <a:off x="2332830" y="3200400"/>
            <a:ext cx="1269999" cy="1269999"/>
          </a:xfrm>
          <a:custGeom>
            <a:pathLst>
              <a:path w="645160000" h="645159901">
                <a:moveTo>
                  <a:pt x="322580000" y="645159901"/>
                </a:moveTo>
                <a:lnTo>
                  <a:pt x="300079073" y="644379148"/>
                </a:lnTo>
                <a:lnTo>
                  <a:pt x="277667145" y="642036693"/>
                </a:lnTo>
                <a:lnTo>
                  <a:pt x="255431528" y="638132733"/>
                </a:lnTo>
                <a:lnTo>
                  <a:pt x="233460032" y="632666672"/>
                </a:lnTo>
                <a:lnTo>
                  <a:pt x="211842053" y="625639008"/>
                </a:lnTo>
                <a:lnTo>
                  <a:pt x="190664505" y="617049740"/>
                </a:lnTo>
                <a:lnTo>
                  <a:pt x="170016388" y="606898869"/>
                </a:lnTo>
                <a:lnTo>
                  <a:pt x="149985909" y="595186492"/>
                </a:lnTo>
                <a:lnTo>
                  <a:pt x="130661073" y="581911817"/>
                </a:lnTo>
                <a:lnTo>
                  <a:pt x="112130285" y="567075836"/>
                </a:lnTo>
                <a:lnTo>
                  <a:pt x="94481353" y="550677953"/>
                </a:lnTo>
                <a:lnTo>
                  <a:pt x="78083668" y="533029517"/>
                </a:lnTo>
                <a:lnTo>
                  <a:pt x="63247488" y="514498233"/>
                </a:lnTo>
                <a:lnTo>
                  <a:pt x="49973409" y="495173397"/>
                </a:lnTo>
                <a:lnTo>
                  <a:pt x="38261032" y="475142917"/>
                </a:lnTo>
                <a:lnTo>
                  <a:pt x="28110160" y="454494900"/>
                </a:lnTo>
                <a:lnTo>
                  <a:pt x="19520892" y="433317848"/>
                </a:lnTo>
                <a:lnTo>
                  <a:pt x="12493228" y="411699273"/>
                </a:lnTo>
                <a:lnTo>
                  <a:pt x="7027168" y="389728273"/>
                </a:lnTo>
                <a:lnTo>
                  <a:pt x="3123109" y="367492756"/>
                </a:lnTo>
                <a:lnTo>
                  <a:pt x="780753" y="345080233"/>
                </a:lnTo>
                <a:lnTo>
                  <a:pt x="0" y="322580000"/>
                </a:lnTo>
                <a:lnTo>
                  <a:pt x="780753" y="300079569"/>
                </a:lnTo>
                <a:lnTo>
                  <a:pt x="3123109" y="277667640"/>
                </a:lnTo>
                <a:lnTo>
                  <a:pt x="7027168" y="255431528"/>
                </a:lnTo>
                <a:lnTo>
                  <a:pt x="12493228" y="233460528"/>
                </a:lnTo>
                <a:lnTo>
                  <a:pt x="19520892" y="211841953"/>
                </a:lnTo>
                <a:lnTo>
                  <a:pt x="28110160" y="190665100"/>
                </a:lnTo>
                <a:lnTo>
                  <a:pt x="38261032" y="170016884"/>
                </a:lnTo>
                <a:lnTo>
                  <a:pt x="49973409" y="149986404"/>
                </a:lnTo>
                <a:lnTo>
                  <a:pt x="63247488" y="130661569"/>
                </a:lnTo>
                <a:lnTo>
                  <a:pt x="78083668" y="112130681"/>
                </a:lnTo>
                <a:lnTo>
                  <a:pt x="94481353" y="94481848"/>
                </a:lnTo>
                <a:lnTo>
                  <a:pt x="112130285" y="78084164"/>
                </a:lnTo>
                <a:lnTo>
                  <a:pt x="130661073" y="63247984"/>
                </a:lnTo>
                <a:lnTo>
                  <a:pt x="149985909" y="49973904"/>
                </a:lnTo>
                <a:lnTo>
                  <a:pt x="170016388" y="38260933"/>
                </a:lnTo>
                <a:lnTo>
                  <a:pt x="190664505" y="28110061"/>
                </a:lnTo>
                <a:lnTo>
                  <a:pt x="211842053" y="19520892"/>
                </a:lnTo>
                <a:lnTo>
                  <a:pt x="233460032" y="12493228"/>
                </a:lnTo>
                <a:lnTo>
                  <a:pt x="255431528" y="7027664"/>
                </a:lnTo>
                <a:lnTo>
                  <a:pt x="277667145" y="3123009"/>
                </a:lnTo>
                <a:lnTo>
                  <a:pt x="300079073" y="780653"/>
                </a:lnTo>
                <a:lnTo>
                  <a:pt x="322580000" y="0"/>
                </a:lnTo>
                <a:lnTo>
                  <a:pt x="345080332" y="780653"/>
                </a:lnTo>
                <a:lnTo>
                  <a:pt x="367492260" y="3123009"/>
                </a:lnTo>
                <a:lnTo>
                  <a:pt x="389727877" y="7027664"/>
                </a:lnTo>
                <a:lnTo>
                  <a:pt x="411699373" y="12493228"/>
                </a:lnTo>
                <a:lnTo>
                  <a:pt x="433317353" y="19520892"/>
                </a:lnTo>
                <a:lnTo>
                  <a:pt x="454494900" y="28110061"/>
                </a:lnTo>
                <a:lnTo>
                  <a:pt x="475143017" y="38260933"/>
                </a:lnTo>
                <a:lnTo>
                  <a:pt x="495173397" y="49973904"/>
                </a:lnTo>
                <a:lnTo>
                  <a:pt x="514498233" y="63247984"/>
                </a:lnTo>
                <a:lnTo>
                  <a:pt x="533029121" y="78084164"/>
                </a:lnTo>
                <a:lnTo>
                  <a:pt x="550678152" y="94481848"/>
                </a:lnTo>
                <a:lnTo>
                  <a:pt x="567075836" y="112130681"/>
                </a:lnTo>
                <a:lnTo>
                  <a:pt x="581912016" y="130661569"/>
                </a:lnTo>
                <a:lnTo>
                  <a:pt x="595185897" y="149986404"/>
                </a:lnTo>
                <a:lnTo>
                  <a:pt x="606898869" y="170016884"/>
                </a:lnTo>
                <a:lnTo>
                  <a:pt x="617049741" y="190665100"/>
                </a:lnTo>
                <a:lnTo>
                  <a:pt x="625639108" y="211841953"/>
                </a:lnTo>
                <a:lnTo>
                  <a:pt x="632666772" y="233460528"/>
                </a:lnTo>
                <a:lnTo>
                  <a:pt x="638132336" y="255431528"/>
                </a:lnTo>
                <a:lnTo>
                  <a:pt x="642036792" y="277667640"/>
                </a:lnTo>
                <a:lnTo>
                  <a:pt x="644379149" y="300079569"/>
                </a:lnTo>
                <a:lnTo>
                  <a:pt x="645160000" y="322580000"/>
                </a:lnTo>
                <a:lnTo>
                  <a:pt x="644379149" y="345080233"/>
                </a:lnTo>
                <a:lnTo>
                  <a:pt x="642036792" y="367492756"/>
                </a:lnTo>
                <a:lnTo>
                  <a:pt x="638132336" y="389728273"/>
                </a:lnTo>
                <a:lnTo>
                  <a:pt x="632666772" y="411699273"/>
                </a:lnTo>
                <a:lnTo>
                  <a:pt x="625639108" y="433317848"/>
                </a:lnTo>
                <a:lnTo>
                  <a:pt x="617049741" y="454494900"/>
                </a:lnTo>
                <a:lnTo>
                  <a:pt x="606898869" y="475142917"/>
                </a:lnTo>
                <a:lnTo>
                  <a:pt x="595185897" y="495173397"/>
                </a:lnTo>
                <a:lnTo>
                  <a:pt x="581912016" y="514498233"/>
                </a:lnTo>
                <a:lnTo>
                  <a:pt x="567075836" y="533029517"/>
                </a:lnTo>
                <a:lnTo>
                  <a:pt x="550678152" y="550677953"/>
                </a:lnTo>
                <a:lnTo>
                  <a:pt x="533029121" y="567075836"/>
                </a:lnTo>
                <a:lnTo>
                  <a:pt x="514498233" y="581911817"/>
                </a:lnTo>
                <a:lnTo>
                  <a:pt x="495173397" y="595186492"/>
                </a:lnTo>
                <a:lnTo>
                  <a:pt x="475143017" y="606898869"/>
                </a:lnTo>
                <a:lnTo>
                  <a:pt x="454494900" y="617049740"/>
                </a:lnTo>
                <a:lnTo>
                  <a:pt x="433317353" y="625639008"/>
                </a:lnTo>
                <a:lnTo>
                  <a:pt x="411699373" y="632666672"/>
                </a:lnTo>
                <a:lnTo>
                  <a:pt x="389727877" y="638132733"/>
                </a:lnTo>
                <a:lnTo>
                  <a:pt x="367492260" y="642036693"/>
                </a:lnTo>
                <a:lnTo>
                  <a:pt x="345080332" y="644379148"/>
                </a:lnTo>
                <a:lnTo>
                  <a:pt x="322580000" y="645159901"/>
                </a:lnTo>
                <a:close/>
                <a:moveTo>
                  <a:pt x="440725024" y="2270962604"/>
                </a:moveTo>
              </a:path>
            </a:pathLst>
          </a:custGeom>
          <a:solidFill>
            <a:srgbClr val="96D35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53" name="Freeform 5353"/>
          <p:cNvSpPr/>
          <p:nvPr/>
        </p:nvSpPr>
        <p:spPr>
          <a:xfrm rot="0" flipH="0" flipV="1">
            <a:off x="2332830" y="3200400"/>
            <a:ext cx="1269999" cy="1269999"/>
          </a:xfrm>
          <a:custGeom>
            <a:pathLst>
              <a:path w="645160000" h="645160000">
                <a:moveTo>
                  <a:pt x="550678152" y="550678549"/>
                </a:moveTo>
                <a:lnTo>
                  <a:pt x="567075836" y="533029716"/>
                </a:lnTo>
                <a:lnTo>
                  <a:pt x="581912016" y="514498829"/>
                </a:lnTo>
                <a:lnTo>
                  <a:pt x="595185897" y="495173993"/>
                </a:lnTo>
                <a:lnTo>
                  <a:pt x="606898869" y="475143513"/>
                </a:lnTo>
                <a:lnTo>
                  <a:pt x="617049741" y="454495496"/>
                </a:lnTo>
                <a:lnTo>
                  <a:pt x="625639108" y="433317849"/>
                </a:lnTo>
                <a:lnTo>
                  <a:pt x="632666772" y="411699869"/>
                </a:lnTo>
                <a:lnTo>
                  <a:pt x="638132336" y="389728472"/>
                </a:lnTo>
                <a:lnTo>
                  <a:pt x="642036792" y="367492757"/>
                </a:lnTo>
                <a:lnTo>
                  <a:pt x="644379149" y="345080829"/>
                </a:lnTo>
                <a:lnTo>
                  <a:pt x="645160000" y="322580596"/>
                </a:lnTo>
                <a:lnTo>
                  <a:pt x="644379149" y="300079569"/>
                </a:lnTo>
                <a:lnTo>
                  <a:pt x="642036792" y="277667641"/>
                </a:lnTo>
                <a:lnTo>
                  <a:pt x="638132336" y="255432124"/>
                </a:lnTo>
                <a:lnTo>
                  <a:pt x="632666772" y="233460529"/>
                </a:lnTo>
                <a:lnTo>
                  <a:pt x="625639108" y="211842549"/>
                </a:lnTo>
                <a:lnTo>
                  <a:pt x="617049741" y="190665100"/>
                </a:lnTo>
                <a:lnTo>
                  <a:pt x="606898869" y="170016885"/>
                </a:lnTo>
                <a:lnTo>
                  <a:pt x="595185897" y="149986405"/>
                </a:lnTo>
                <a:lnTo>
                  <a:pt x="581912016" y="130661569"/>
                </a:lnTo>
                <a:lnTo>
                  <a:pt x="567075836" y="112130880"/>
                </a:lnTo>
                <a:lnTo>
                  <a:pt x="550678152" y="94481849"/>
                </a:lnTo>
                <a:lnTo>
                  <a:pt x="533029121" y="78084165"/>
                </a:lnTo>
                <a:lnTo>
                  <a:pt x="514498233" y="63247985"/>
                </a:lnTo>
                <a:lnTo>
                  <a:pt x="495173397" y="49973905"/>
                </a:lnTo>
                <a:lnTo>
                  <a:pt x="475143017" y="38261132"/>
                </a:lnTo>
                <a:lnTo>
                  <a:pt x="454494900" y="28110260"/>
                </a:lnTo>
                <a:lnTo>
                  <a:pt x="433317353" y="19520893"/>
                </a:lnTo>
                <a:lnTo>
                  <a:pt x="411699373" y="12493229"/>
                </a:lnTo>
                <a:lnTo>
                  <a:pt x="389727877" y="7027665"/>
                </a:lnTo>
                <a:lnTo>
                  <a:pt x="367492260" y="3123208"/>
                </a:lnTo>
                <a:lnTo>
                  <a:pt x="345080332" y="780852"/>
                </a:lnTo>
                <a:lnTo>
                  <a:pt x="322580000" y="0"/>
                </a:lnTo>
                <a:lnTo>
                  <a:pt x="300079073" y="780852"/>
                </a:lnTo>
                <a:lnTo>
                  <a:pt x="277667145" y="3123208"/>
                </a:lnTo>
                <a:lnTo>
                  <a:pt x="255431528" y="7027665"/>
                </a:lnTo>
                <a:lnTo>
                  <a:pt x="233460032" y="12493229"/>
                </a:lnTo>
                <a:lnTo>
                  <a:pt x="211842053" y="19520893"/>
                </a:lnTo>
                <a:lnTo>
                  <a:pt x="190664505" y="28110260"/>
                </a:lnTo>
                <a:lnTo>
                  <a:pt x="170016388" y="38261132"/>
                </a:lnTo>
                <a:lnTo>
                  <a:pt x="149985909" y="49973905"/>
                </a:lnTo>
                <a:lnTo>
                  <a:pt x="130661073" y="63247985"/>
                </a:lnTo>
                <a:lnTo>
                  <a:pt x="112130285" y="78084165"/>
                </a:lnTo>
                <a:lnTo>
                  <a:pt x="94481353" y="94481849"/>
                </a:lnTo>
                <a:lnTo>
                  <a:pt x="78083668" y="112130880"/>
                </a:lnTo>
                <a:lnTo>
                  <a:pt x="63247488" y="130661569"/>
                </a:lnTo>
                <a:lnTo>
                  <a:pt x="49973409" y="149986405"/>
                </a:lnTo>
                <a:lnTo>
                  <a:pt x="38261032" y="170016885"/>
                </a:lnTo>
                <a:lnTo>
                  <a:pt x="28110160" y="190665100"/>
                </a:lnTo>
                <a:lnTo>
                  <a:pt x="19520892" y="211842549"/>
                </a:lnTo>
                <a:lnTo>
                  <a:pt x="12493228" y="233460529"/>
                </a:lnTo>
                <a:lnTo>
                  <a:pt x="7027168" y="255432124"/>
                </a:lnTo>
                <a:lnTo>
                  <a:pt x="3123109" y="277667641"/>
                </a:lnTo>
                <a:lnTo>
                  <a:pt x="780753" y="300079569"/>
                </a:lnTo>
                <a:lnTo>
                  <a:pt x="0" y="322580000"/>
                </a:lnTo>
                <a:lnTo>
                  <a:pt x="780753" y="345080829"/>
                </a:lnTo>
                <a:lnTo>
                  <a:pt x="3123109" y="367492757"/>
                </a:lnTo>
                <a:lnTo>
                  <a:pt x="7027168" y="389728472"/>
                </a:lnTo>
                <a:lnTo>
                  <a:pt x="12493228" y="411699869"/>
                </a:lnTo>
                <a:lnTo>
                  <a:pt x="19520892" y="433317849"/>
                </a:lnTo>
                <a:lnTo>
                  <a:pt x="28110160" y="454495496"/>
                </a:lnTo>
                <a:lnTo>
                  <a:pt x="38261032" y="475143513"/>
                </a:lnTo>
                <a:lnTo>
                  <a:pt x="49973409" y="495173993"/>
                </a:lnTo>
                <a:lnTo>
                  <a:pt x="63247488" y="514498829"/>
                </a:lnTo>
                <a:lnTo>
                  <a:pt x="78083668" y="533029716"/>
                </a:lnTo>
                <a:lnTo>
                  <a:pt x="94481353" y="550678549"/>
                </a:lnTo>
                <a:lnTo>
                  <a:pt x="112130285" y="567076432"/>
                </a:lnTo>
                <a:lnTo>
                  <a:pt x="130661073" y="581912413"/>
                </a:lnTo>
                <a:lnTo>
                  <a:pt x="149985909" y="595186493"/>
                </a:lnTo>
                <a:lnTo>
                  <a:pt x="170016388" y="606898968"/>
                </a:lnTo>
                <a:lnTo>
                  <a:pt x="190664505" y="617049840"/>
                </a:lnTo>
                <a:lnTo>
                  <a:pt x="211842053" y="625639108"/>
                </a:lnTo>
                <a:lnTo>
                  <a:pt x="233460032" y="632666772"/>
                </a:lnTo>
                <a:lnTo>
                  <a:pt x="255431528" y="638132833"/>
                </a:lnTo>
                <a:lnTo>
                  <a:pt x="277667145" y="642036793"/>
                </a:lnTo>
                <a:lnTo>
                  <a:pt x="300079073" y="644379248"/>
                </a:lnTo>
                <a:lnTo>
                  <a:pt x="322579405" y="645160000"/>
                </a:lnTo>
                <a:lnTo>
                  <a:pt x="345080332" y="644379248"/>
                </a:lnTo>
                <a:lnTo>
                  <a:pt x="367492260" y="642036793"/>
                </a:lnTo>
                <a:lnTo>
                  <a:pt x="389727877" y="638132833"/>
                </a:lnTo>
                <a:lnTo>
                  <a:pt x="411699373" y="632666772"/>
                </a:lnTo>
                <a:lnTo>
                  <a:pt x="433317353" y="625639108"/>
                </a:lnTo>
                <a:lnTo>
                  <a:pt x="454494900" y="617049840"/>
                </a:lnTo>
                <a:lnTo>
                  <a:pt x="475143017" y="606898968"/>
                </a:lnTo>
                <a:lnTo>
                  <a:pt x="495173397" y="595186493"/>
                </a:lnTo>
                <a:lnTo>
                  <a:pt x="514498233" y="581912413"/>
                </a:lnTo>
                <a:lnTo>
                  <a:pt x="533029121" y="567076432"/>
                </a:lnTo>
                <a:lnTo>
                  <a:pt x="550678152" y="550678549"/>
                </a:ln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54" name="Freeform 5354"/>
          <p:cNvSpPr/>
          <p:nvPr/>
        </p:nvSpPr>
        <p:spPr>
          <a:xfrm rot="0" flipH="0" flipV="1">
            <a:off x="2332830" y="3200400"/>
            <a:ext cx="1269999" cy="1269999"/>
          </a:xfrm>
          <a:custGeom>
            <a:pathLst>
              <a:path w="645160000" h="645160000">
                <a:moveTo>
                  <a:pt x="550678152" y="550678549"/>
                </a:moveTo>
                <a:lnTo>
                  <a:pt x="567075836" y="533029716"/>
                </a:lnTo>
                <a:lnTo>
                  <a:pt x="581912016" y="514498829"/>
                </a:lnTo>
                <a:lnTo>
                  <a:pt x="595185897" y="495173993"/>
                </a:lnTo>
                <a:lnTo>
                  <a:pt x="606898869" y="475143513"/>
                </a:lnTo>
                <a:lnTo>
                  <a:pt x="617049741" y="454495496"/>
                </a:lnTo>
                <a:lnTo>
                  <a:pt x="625639108" y="433317849"/>
                </a:lnTo>
                <a:lnTo>
                  <a:pt x="632666772" y="411699869"/>
                </a:lnTo>
                <a:lnTo>
                  <a:pt x="638132336" y="389728472"/>
                </a:lnTo>
                <a:lnTo>
                  <a:pt x="642036792" y="367492757"/>
                </a:lnTo>
                <a:lnTo>
                  <a:pt x="644379149" y="345080829"/>
                </a:lnTo>
                <a:lnTo>
                  <a:pt x="645160000" y="322580596"/>
                </a:lnTo>
                <a:lnTo>
                  <a:pt x="644379149" y="300079569"/>
                </a:lnTo>
                <a:lnTo>
                  <a:pt x="642036792" y="277667641"/>
                </a:lnTo>
                <a:lnTo>
                  <a:pt x="638132336" y="255432124"/>
                </a:lnTo>
                <a:lnTo>
                  <a:pt x="632666772" y="233460529"/>
                </a:lnTo>
                <a:lnTo>
                  <a:pt x="625639108" y="211842549"/>
                </a:lnTo>
                <a:lnTo>
                  <a:pt x="617049741" y="190665100"/>
                </a:lnTo>
                <a:lnTo>
                  <a:pt x="606898869" y="170016885"/>
                </a:lnTo>
                <a:lnTo>
                  <a:pt x="595185897" y="149986405"/>
                </a:lnTo>
                <a:lnTo>
                  <a:pt x="581912016" y="130661569"/>
                </a:lnTo>
                <a:lnTo>
                  <a:pt x="567075836" y="112130880"/>
                </a:lnTo>
                <a:lnTo>
                  <a:pt x="550678152" y="94481849"/>
                </a:lnTo>
                <a:lnTo>
                  <a:pt x="533029121" y="78084165"/>
                </a:lnTo>
                <a:lnTo>
                  <a:pt x="514498233" y="63247985"/>
                </a:lnTo>
                <a:lnTo>
                  <a:pt x="495173397" y="49973905"/>
                </a:lnTo>
                <a:lnTo>
                  <a:pt x="475143017" y="38261132"/>
                </a:lnTo>
                <a:lnTo>
                  <a:pt x="454494900" y="28110260"/>
                </a:lnTo>
                <a:lnTo>
                  <a:pt x="433317353" y="19520893"/>
                </a:lnTo>
                <a:lnTo>
                  <a:pt x="411699373" y="12493229"/>
                </a:lnTo>
                <a:lnTo>
                  <a:pt x="389727877" y="7027665"/>
                </a:lnTo>
                <a:lnTo>
                  <a:pt x="367492260" y="3123208"/>
                </a:lnTo>
                <a:lnTo>
                  <a:pt x="345080332" y="780852"/>
                </a:lnTo>
                <a:lnTo>
                  <a:pt x="322580000" y="0"/>
                </a:lnTo>
                <a:lnTo>
                  <a:pt x="300079073" y="780852"/>
                </a:lnTo>
                <a:lnTo>
                  <a:pt x="277667145" y="3123208"/>
                </a:lnTo>
                <a:lnTo>
                  <a:pt x="255431528" y="7027665"/>
                </a:lnTo>
                <a:lnTo>
                  <a:pt x="233460032" y="12493229"/>
                </a:lnTo>
                <a:lnTo>
                  <a:pt x="211842053" y="19520893"/>
                </a:lnTo>
                <a:lnTo>
                  <a:pt x="190664505" y="28110260"/>
                </a:lnTo>
                <a:lnTo>
                  <a:pt x="170016388" y="38261132"/>
                </a:lnTo>
                <a:lnTo>
                  <a:pt x="149985909" y="49973905"/>
                </a:lnTo>
                <a:lnTo>
                  <a:pt x="130661073" y="63247985"/>
                </a:lnTo>
                <a:lnTo>
                  <a:pt x="112130285" y="78084165"/>
                </a:lnTo>
                <a:lnTo>
                  <a:pt x="94481353" y="94481849"/>
                </a:lnTo>
                <a:lnTo>
                  <a:pt x="78083668" y="112130880"/>
                </a:lnTo>
                <a:lnTo>
                  <a:pt x="63247488" y="130661569"/>
                </a:lnTo>
                <a:lnTo>
                  <a:pt x="49973409" y="149986405"/>
                </a:lnTo>
                <a:lnTo>
                  <a:pt x="38261032" y="170016885"/>
                </a:lnTo>
                <a:lnTo>
                  <a:pt x="28110160" y="190665100"/>
                </a:lnTo>
                <a:lnTo>
                  <a:pt x="19520892" y="211842549"/>
                </a:lnTo>
                <a:lnTo>
                  <a:pt x="12493228" y="233460529"/>
                </a:lnTo>
                <a:lnTo>
                  <a:pt x="7027168" y="255432124"/>
                </a:lnTo>
                <a:lnTo>
                  <a:pt x="3123109" y="277667641"/>
                </a:lnTo>
                <a:lnTo>
                  <a:pt x="780753" y="300079569"/>
                </a:lnTo>
                <a:lnTo>
                  <a:pt x="0" y="322580000"/>
                </a:lnTo>
                <a:lnTo>
                  <a:pt x="780753" y="345080829"/>
                </a:lnTo>
                <a:lnTo>
                  <a:pt x="3123109" y="367492757"/>
                </a:lnTo>
                <a:lnTo>
                  <a:pt x="7027168" y="389728472"/>
                </a:lnTo>
                <a:lnTo>
                  <a:pt x="12493228" y="411699869"/>
                </a:lnTo>
                <a:lnTo>
                  <a:pt x="19520892" y="433317849"/>
                </a:lnTo>
                <a:lnTo>
                  <a:pt x="28110160" y="454495496"/>
                </a:lnTo>
                <a:lnTo>
                  <a:pt x="38261032" y="475143513"/>
                </a:lnTo>
                <a:lnTo>
                  <a:pt x="49973409" y="495173993"/>
                </a:lnTo>
                <a:lnTo>
                  <a:pt x="63247488" y="514498829"/>
                </a:lnTo>
                <a:lnTo>
                  <a:pt x="78083668" y="533029716"/>
                </a:lnTo>
                <a:lnTo>
                  <a:pt x="94481353" y="550678549"/>
                </a:lnTo>
                <a:lnTo>
                  <a:pt x="112130285" y="567076432"/>
                </a:lnTo>
                <a:lnTo>
                  <a:pt x="130661073" y="581912413"/>
                </a:lnTo>
                <a:lnTo>
                  <a:pt x="149985909" y="595186493"/>
                </a:lnTo>
                <a:lnTo>
                  <a:pt x="170016388" y="606898968"/>
                </a:lnTo>
                <a:lnTo>
                  <a:pt x="190664505" y="617049840"/>
                </a:lnTo>
                <a:lnTo>
                  <a:pt x="211842053" y="625639108"/>
                </a:lnTo>
                <a:lnTo>
                  <a:pt x="233460032" y="632666772"/>
                </a:lnTo>
                <a:lnTo>
                  <a:pt x="255431528" y="638132833"/>
                </a:lnTo>
                <a:lnTo>
                  <a:pt x="277667145" y="642036793"/>
                </a:lnTo>
                <a:lnTo>
                  <a:pt x="300079073" y="644379248"/>
                </a:lnTo>
                <a:lnTo>
                  <a:pt x="322579405" y="645160000"/>
                </a:lnTo>
                <a:lnTo>
                  <a:pt x="345080332" y="644379248"/>
                </a:lnTo>
                <a:lnTo>
                  <a:pt x="367492260" y="642036793"/>
                </a:lnTo>
                <a:lnTo>
                  <a:pt x="389727877" y="638132833"/>
                </a:lnTo>
                <a:lnTo>
                  <a:pt x="411699373" y="632666772"/>
                </a:lnTo>
                <a:lnTo>
                  <a:pt x="433317353" y="625639108"/>
                </a:lnTo>
                <a:lnTo>
                  <a:pt x="454494900" y="617049840"/>
                </a:lnTo>
                <a:lnTo>
                  <a:pt x="475143017" y="606898968"/>
                </a:lnTo>
                <a:lnTo>
                  <a:pt x="495173397" y="595186493"/>
                </a:lnTo>
                <a:lnTo>
                  <a:pt x="514498233" y="581912413"/>
                </a:lnTo>
                <a:lnTo>
                  <a:pt x="533029121" y="567076432"/>
                </a:lnTo>
                <a:lnTo>
                  <a:pt x="550678152" y="550678549"/>
                </a:lnTo>
              </a:path>
            </a:pathLst>
          </a:custGeom>
          <a:noFill/>
          <a:ln w="25399" cap="flat" cmpd="sng">
            <a:solidFill>
              <a:srgbClr val="FFFFF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55" name="Freeform 5355"/>
          <p:cNvSpPr/>
          <p:nvPr/>
        </p:nvSpPr>
        <p:spPr>
          <a:xfrm rot="0" flipH="0" flipV="1">
            <a:off x="2332830" y="4051300"/>
            <a:ext cx="1269999" cy="1269999"/>
          </a:xfrm>
          <a:custGeom>
            <a:pathLst>
              <a:path w="645160000" h="645160000">
                <a:moveTo>
                  <a:pt x="0" y="645160000"/>
                </a:moveTo>
                <a:lnTo>
                  <a:pt x="645160000" y="645160000"/>
                </a:lnTo>
                <a:lnTo>
                  <a:pt x="645160000" y="0"/>
                </a:lnTo>
                <a:lnTo>
                  <a:pt x="0" y="0"/>
                </a:lnTo>
                <a:close/>
                <a:moveTo>
                  <a:pt x="872982721" y="27032204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356" name="Picture 5356"/>
          <p:cNvPicPr>
            <a:picLocks noChangeAspect="0" noChangeArrowheads="1"/>
          </p:cNvPicPr>
          <p:nvPr/>
        </p:nvPicPr>
        <p:blipFill>
          <a:blip r:embed="rId535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332830" y="4051300"/>
            <a:ext cx="1270000" cy="1270000"/>
          </a:xfrm>
          <a:prstGeom prst="rect">
            <a:avLst/>
          </a:prstGeom>
          <a:noFill/>
          <a:extLst/>
        </p:spPr>
      </p:pic>
      <p:sp>
        <p:nvSpPr>
          <p:cNvPr id="5357" name="Freeform 5357"/>
          <p:cNvSpPr/>
          <p:nvPr/>
        </p:nvSpPr>
        <p:spPr>
          <a:xfrm rot="0" flipH="0" flipV="1">
            <a:off x="2332830" y="4051300"/>
            <a:ext cx="1269999" cy="1269999"/>
          </a:xfrm>
          <a:custGeom>
            <a:pathLst>
              <a:path w="645160000" h="645160000">
                <a:moveTo>
                  <a:pt x="550678152" y="550678549"/>
                </a:moveTo>
                <a:lnTo>
                  <a:pt x="567075836" y="533029716"/>
                </a:lnTo>
                <a:lnTo>
                  <a:pt x="581912016" y="514498829"/>
                </a:lnTo>
                <a:lnTo>
                  <a:pt x="595185897" y="495173993"/>
                </a:lnTo>
                <a:lnTo>
                  <a:pt x="606898869" y="475143513"/>
                </a:lnTo>
                <a:lnTo>
                  <a:pt x="617049741" y="454495496"/>
                </a:lnTo>
                <a:lnTo>
                  <a:pt x="625639108" y="433317849"/>
                </a:lnTo>
                <a:lnTo>
                  <a:pt x="632666772" y="411699869"/>
                </a:lnTo>
                <a:lnTo>
                  <a:pt x="638132336" y="389728472"/>
                </a:lnTo>
                <a:lnTo>
                  <a:pt x="642036792" y="367492757"/>
                </a:lnTo>
                <a:lnTo>
                  <a:pt x="644379149" y="345080829"/>
                </a:lnTo>
                <a:lnTo>
                  <a:pt x="645160000" y="322580596"/>
                </a:lnTo>
                <a:lnTo>
                  <a:pt x="644379149" y="300079569"/>
                </a:lnTo>
                <a:lnTo>
                  <a:pt x="642036792" y="277667641"/>
                </a:lnTo>
                <a:lnTo>
                  <a:pt x="638132336" y="255432124"/>
                </a:lnTo>
                <a:lnTo>
                  <a:pt x="632666772" y="233460529"/>
                </a:lnTo>
                <a:lnTo>
                  <a:pt x="625639108" y="211842549"/>
                </a:lnTo>
                <a:lnTo>
                  <a:pt x="617049741" y="190665100"/>
                </a:lnTo>
                <a:lnTo>
                  <a:pt x="606898869" y="170016885"/>
                </a:lnTo>
                <a:lnTo>
                  <a:pt x="595185897" y="149986405"/>
                </a:lnTo>
                <a:lnTo>
                  <a:pt x="581912016" y="130661569"/>
                </a:lnTo>
                <a:lnTo>
                  <a:pt x="567075836" y="112130880"/>
                </a:lnTo>
                <a:lnTo>
                  <a:pt x="550678152" y="94481849"/>
                </a:lnTo>
                <a:lnTo>
                  <a:pt x="533029121" y="78084165"/>
                </a:lnTo>
                <a:lnTo>
                  <a:pt x="514498233" y="63247985"/>
                </a:lnTo>
                <a:lnTo>
                  <a:pt x="495173397" y="49973905"/>
                </a:lnTo>
                <a:lnTo>
                  <a:pt x="475143017" y="38261132"/>
                </a:lnTo>
                <a:lnTo>
                  <a:pt x="454494900" y="28110260"/>
                </a:lnTo>
                <a:lnTo>
                  <a:pt x="433317353" y="19520893"/>
                </a:lnTo>
                <a:lnTo>
                  <a:pt x="411699373" y="12493229"/>
                </a:lnTo>
                <a:lnTo>
                  <a:pt x="389727877" y="7027665"/>
                </a:lnTo>
                <a:lnTo>
                  <a:pt x="367492260" y="3123208"/>
                </a:lnTo>
                <a:lnTo>
                  <a:pt x="345080332" y="780852"/>
                </a:lnTo>
                <a:lnTo>
                  <a:pt x="322580000" y="0"/>
                </a:lnTo>
                <a:lnTo>
                  <a:pt x="300079073" y="780852"/>
                </a:lnTo>
                <a:lnTo>
                  <a:pt x="277667145" y="3123208"/>
                </a:lnTo>
                <a:lnTo>
                  <a:pt x="255431528" y="7027665"/>
                </a:lnTo>
                <a:lnTo>
                  <a:pt x="233460032" y="12493229"/>
                </a:lnTo>
                <a:lnTo>
                  <a:pt x="211842053" y="19520893"/>
                </a:lnTo>
                <a:lnTo>
                  <a:pt x="190664505" y="28110260"/>
                </a:lnTo>
                <a:lnTo>
                  <a:pt x="170016388" y="38261132"/>
                </a:lnTo>
                <a:lnTo>
                  <a:pt x="149985909" y="49973905"/>
                </a:lnTo>
                <a:lnTo>
                  <a:pt x="130661073" y="63247985"/>
                </a:lnTo>
                <a:lnTo>
                  <a:pt x="112130285" y="78084165"/>
                </a:lnTo>
                <a:lnTo>
                  <a:pt x="94481353" y="94481849"/>
                </a:lnTo>
                <a:lnTo>
                  <a:pt x="78083668" y="112130880"/>
                </a:lnTo>
                <a:lnTo>
                  <a:pt x="63247488" y="130661569"/>
                </a:lnTo>
                <a:lnTo>
                  <a:pt x="49973409" y="149986405"/>
                </a:lnTo>
                <a:lnTo>
                  <a:pt x="38261032" y="170016885"/>
                </a:lnTo>
                <a:lnTo>
                  <a:pt x="28110160" y="190665100"/>
                </a:lnTo>
                <a:lnTo>
                  <a:pt x="19520892" y="211842549"/>
                </a:lnTo>
                <a:lnTo>
                  <a:pt x="12493228" y="233460529"/>
                </a:lnTo>
                <a:lnTo>
                  <a:pt x="7027168" y="255432124"/>
                </a:lnTo>
                <a:lnTo>
                  <a:pt x="3123109" y="277667641"/>
                </a:lnTo>
                <a:lnTo>
                  <a:pt x="780753" y="300079569"/>
                </a:lnTo>
                <a:lnTo>
                  <a:pt x="0" y="322580000"/>
                </a:lnTo>
                <a:lnTo>
                  <a:pt x="780753" y="345080829"/>
                </a:lnTo>
                <a:lnTo>
                  <a:pt x="3123109" y="367492757"/>
                </a:lnTo>
                <a:lnTo>
                  <a:pt x="7027168" y="389728472"/>
                </a:lnTo>
                <a:lnTo>
                  <a:pt x="12493228" y="411699869"/>
                </a:lnTo>
                <a:lnTo>
                  <a:pt x="19520892" y="433317849"/>
                </a:lnTo>
                <a:lnTo>
                  <a:pt x="28110160" y="454495496"/>
                </a:lnTo>
                <a:lnTo>
                  <a:pt x="38261032" y="475143513"/>
                </a:lnTo>
                <a:lnTo>
                  <a:pt x="49973409" y="495173993"/>
                </a:lnTo>
                <a:lnTo>
                  <a:pt x="63247488" y="514498829"/>
                </a:lnTo>
                <a:lnTo>
                  <a:pt x="78083668" y="533029716"/>
                </a:lnTo>
                <a:lnTo>
                  <a:pt x="94481353" y="550678549"/>
                </a:lnTo>
                <a:lnTo>
                  <a:pt x="112130285" y="567076432"/>
                </a:lnTo>
                <a:lnTo>
                  <a:pt x="130661073" y="581912413"/>
                </a:lnTo>
                <a:lnTo>
                  <a:pt x="149985909" y="595186493"/>
                </a:lnTo>
                <a:lnTo>
                  <a:pt x="170016388" y="606898869"/>
                </a:lnTo>
                <a:lnTo>
                  <a:pt x="190664505" y="617049741"/>
                </a:lnTo>
                <a:lnTo>
                  <a:pt x="211842053" y="625639108"/>
                </a:lnTo>
                <a:lnTo>
                  <a:pt x="233460032" y="632666772"/>
                </a:lnTo>
                <a:lnTo>
                  <a:pt x="255431528" y="638132932"/>
                </a:lnTo>
                <a:lnTo>
                  <a:pt x="277667145" y="642036793"/>
                </a:lnTo>
                <a:lnTo>
                  <a:pt x="300079073" y="644379149"/>
                </a:lnTo>
                <a:lnTo>
                  <a:pt x="322579405" y="645160000"/>
                </a:lnTo>
                <a:lnTo>
                  <a:pt x="345080332" y="644379149"/>
                </a:lnTo>
                <a:lnTo>
                  <a:pt x="367492260" y="642036793"/>
                </a:lnTo>
                <a:lnTo>
                  <a:pt x="389727877" y="638132932"/>
                </a:lnTo>
                <a:lnTo>
                  <a:pt x="411699373" y="632666772"/>
                </a:lnTo>
                <a:lnTo>
                  <a:pt x="433317353" y="625639108"/>
                </a:lnTo>
                <a:lnTo>
                  <a:pt x="454494900" y="617049741"/>
                </a:lnTo>
                <a:lnTo>
                  <a:pt x="475143017" y="606898869"/>
                </a:lnTo>
                <a:lnTo>
                  <a:pt x="495173397" y="595186493"/>
                </a:lnTo>
                <a:lnTo>
                  <a:pt x="514498233" y="581912413"/>
                </a:lnTo>
                <a:lnTo>
                  <a:pt x="533029121" y="567076432"/>
                </a:lnTo>
                <a:lnTo>
                  <a:pt x="550678152" y="550678549"/>
                </a:ln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58" name="Freeform 5358"/>
          <p:cNvSpPr/>
          <p:nvPr/>
        </p:nvSpPr>
        <p:spPr>
          <a:xfrm rot="0" flipH="0" flipV="1">
            <a:off x="2332830" y="4051300"/>
            <a:ext cx="1269999" cy="1269999"/>
          </a:xfrm>
          <a:custGeom>
            <a:pathLst>
              <a:path w="645160000" h="645160000">
                <a:moveTo>
                  <a:pt x="550678152" y="550678549"/>
                </a:moveTo>
                <a:lnTo>
                  <a:pt x="567075836" y="533029716"/>
                </a:lnTo>
                <a:lnTo>
                  <a:pt x="581912016" y="514498829"/>
                </a:lnTo>
                <a:lnTo>
                  <a:pt x="595185897" y="495173993"/>
                </a:lnTo>
                <a:lnTo>
                  <a:pt x="606898869" y="475143513"/>
                </a:lnTo>
                <a:lnTo>
                  <a:pt x="617049741" y="454495496"/>
                </a:lnTo>
                <a:lnTo>
                  <a:pt x="625639108" y="433317849"/>
                </a:lnTo>
                <a:lnTo>
                  <a:pt x="632666772" y="411699869"/>
                </a:lnTo>
                <a:lnTo>
                  <a:pt x="638132336" y="389728472"/>
                </a:lnTo>
                <a:lnTo>
                  <a:pt x="642036792" y="367492757"/>
                </a:lnTo>
                <a:lnTo>
                  <a:pt x="644379149" y="345080829"/>
                </a:lnTo>
                <a:lnTo>
                  <a:pt x="645160000" y="322580596"/>
                </a:lnTo>
                <a:lnTo>
                  <a:pt x="644379149" y="300079569"/>
                </a:lnTo>
                <a:lnTo>
                  <a:pt x="642036792" y="277667641"/>
                </a:lnTo>
                <a:lnTo>
                  <a:pt x="638132336" y="255432124"/>
                </a:lnTo>
                <a:lnTo>
                  <a:pt x="632666772" y="233460529"/>
                </a:lnTo>
                <a:lnTo>
                  <a:pt x="625639108" y="211842549"/>
                </a:lnTo>
                <a:lnTo>
                  <a:pt x="617049741" y="190665100"/>
                </a:lnTo>
                <a:lnTo>
                  <a:pt x="606898869" y="170016885"/>
                </a:lnTo>
                <a:lnTo>
                  <a:pt x="595185897" y="149986405"/>
                </a:lnTo>
                <a:lnTo>
                  <a:pt x="581912016" y="130661569"/>
                </a:lnTo>
                <a:lnTo>
                  <a:pt x="567075836" y="112130880"/>
                </a:lnTo>
                <a:lnTo>
                  <a:pt x="550678152" y="94481849"/>
                </a:lnTo>
                <a:lnTo>
                  <a:pt x="533029121" y="78084165"/>
                </a:lnTo>
                <a:lnTo>
                  <a:pt x="514498233" y="63247985"/>
                </a:lnTo>
                <a:lnTo>
                  <a:pt x="495173397" y="49973905"/>
                </a:lnTo>
                <a:lnTo>
                  <a:pt x="475143017" y="38261132"/>
                </a:lnTo>
                <a:lnTo>
                  <a:pt x="454494900" y="28110260"/>
                </a:lnTo>
                <a:lnTo>
                  <a:pt x="433317353" y="19520893"/>
                </a:lnTo>
                <a:lnTo>
                  <a:pt x="411699373" y="12493229"/>
                </a:lnTo>
                <a:lnTo>
                  <a:pt x="389727877" y="7027665"/>
                </a:lnTo>
                <a:lnTo>
                  <a:pt x="367492260" y="3123208"/>
                </a:lnTo>
                <a:lnTo>
                  <a:pt x="345080332" y="780852"/>
                </a:lnTo>
                <a:lnTo>
                  <a:pt x="322580000" y="0"/>
                </a:lnTo>
                <a:lnTo>
                  <a:pt x="300079073" y="780852"/>
                </a:lnTo>
                <a:lnTo>
                  <a:pt x="277667145" y="3123208"/>
                </a:lnTo>
                <a:lnTo>
                  <a:pt x="255431528" y="7027665"/>
                </a:lnTo>
                <a:lnTo>
                  <a:pt x="233460032" y="12493229"/>
                </a:lnTo>
                <a:lnTo>
                  <a:pt x="211842053" y="19520893"/>
                </a:lnTo>
                <a:lnTo>
                  <a:pt x="190664505" y="28110260"/>
                </a:lnTo>
                <a:lnTo>
                  <a:pt x="170016388" y="38261132"/>
                </a:lnTo>
                <a:lnTo>
                  <a:pt x="149985909" y="49973905"/>
                </a:lnTo>
                <a:lnTo>
                  <a:pt x="130661073" y="63247985"/>
                </a:lnTo>
                <a:lnTo>
                  <a:pt x="112130285" y="78084165"/>
                </a:lnTo>
                <a:lnTo>
                  <a:pt x="94481353" y="94481849"/>
                </a:lnTo>
                <a:lnTo>
                  <a:pt x="78083668" y="112130880"/>
                </a:lnTo>
                <a:lnTo>
                  <a:pt x="63247488" y="130661569"/>
                </a:lnTo>
                <a:lnTo>
                  <a:pt x="49973409" y="149986405"/>
                </a:lnTo>
                <a:lnTo>
                  <a:pt x="38261032" y="170016885"/>
                </a:lnTo>
                <a:lnTo>
                  <a:pt x="28110160" y="190665100"/>
                </a:lnTo>
                <a:lnTo>
                  <a:pt x="19520892" y="211842549"/>
                </a:lnTo>
                <a:lnTo>
                  <a:pt x="12493228" y="233460529"/>
                </a:lnTo>
                <a:lnTo>
                  <a:pt x="7027168" y="255432124"/>
                </a:lnTo>
                <a:lnTo>
                  <a:pt x="3123109" y="277667641"/>
                </a:lnTo>
                <a:lnTo>
                  <a:pt x="780753" y="300079569"/>
                </a:lnTo>
                <a:lnTo>
                  <a:pt x="0" y="322580000"/>
                </a:lnTo>
                <a:lnTo>
                  <a:pt x="780753" y="345080829"/>
                </a:lnTo>
                <a:lnTo>
                  <a:pt x="3123109" y="367492757"/>
                </a:lnTo>
                <a:lnTo>
                  <a:pt x="7027168" y="389728472"/>
                </a:lnTo>
                <a:lnTo>
                  <a:pt x="12493228" y="411699869"/>
                </a:lnTo>
                <a:lnTo>
                  <a:pt x="19520892" y="433317849"/>
                </a:lnTo>
                <a:lnTo>
                  <a:pt x="28110160" y="454495496"/>
                </a:lnTo>
                <a:lnTo>
                  <a:pt x="38261032" y="475143513"/>
                </a:lnTo>
                <a:lnTo>
                  <a:pt x="49973409" y="495173993"/>
                </a:lnTo>
                <a:lnTo>
                  <a:pt x="63247488" y="514498829"/>
                </a:lnTo>
                <a:lnTo>
                  <a:pt x="78083668" y="533029716"/>
                </a:lnTo>
                <a:lnTo>
                  <a:pt x="94481353" y="550678549"/>
                </a:lnTo>
                <a:lnTo>
                  <a:pt x="112130285" y="567076432"/>
                </a:lnTo>
                <a:lnTo>
                  <a:pt x="130661073" y="581912413"/>
                </a:lnTo>
                <a:lnTo>
                  <a:pt x="149985909" y="595186493"/>
                </a:lnTo>
                <a:lnTo>
                  <a:pt x="170016388" y="606898869"/>
                </a:lnTo>
                <a:lnTo>
                  <a:pt x="190664505" y="617049741"/>
                </a:lnTo>
                <a:lnTo>
                  <a:pt x="211842053" y="625639108"/>
                </a:lnTo>
                <a:lnTo>
                  <a:pt x="233460032" y="632666772"/>
                </a:lnTo>
                <a:lnTo>
                  <a:pt x="255431528" y="638132932"/>
                </a:lnTo>
                <a:lnTo>
                  <a:pt x="277667145" y="642036793"/>
                </a:lnTo>
                <a:lnTo>
                  <a:pt x="300079073" y="644379149"/>
                </a:lnTo>
                <a:lnTo>
                  <a:pt x="322579405" y="645160000"/>
                </a:lnTo>
                <a:lnTo>
                  <a:pt x="345080332" y="644379149"/>
                </a:lnTo>
                <a:lnTo>
                  <a:pt x="367492260" y="642036793"/>
                </a:lnTo>
                <a:lnTo>
                  <a:pt x="389727877" y="638132932"/>
                </a:lnTo>
                <a:lnTo>
                  <a:pt x="411699373" y="632666772"/>
                </a:lnTo>
                <a:lnTo>
                  <a:pt x="433317353" y="625639108"/>
                </a:lnTo>
                <a:lnTo>
                  <a:pt x="454494900" y="617049741"/>
                </a:lnTo>
                <a:lnTo>
                  <a:pt x="475143017" y="606898869"/>
                </a:lnTo>
                <a:lnTo>
                  <a:pt x="495173397" y="595186493"/>
                </a:lnTo>
                <a:lnTo>
                  <a:pt x="514498233" y="581912413"/>
                </a:lnTo>
                <a:lnTo>
                  <a:pt x="533029121" y="567076432"/>
                </a:lnTo>
                <a:lnTo>
                  <a:pt x="550678152" y="550678549"/>
                </a:lnTo>
              </a:path>
            </a:pathLst>
          </a:custGeom>
          <a:noFill/>
          <a:ln w="25399" cap="flat" cmpd="sng">
            <a:solidFill>
              <a:srgbClr val="FFFFF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59" name="Freeform 5359"/>
          <p:cNvSpPr/>
          <p:nvPr/>
        </p:nvSpPr>
        <p:spPr>
          <a:xfrm rot="0" flipH="0" flipV="1">
            <a:off x="2802731" y="2583179"/>
            <a:ext cx="323849" cy="2349499"/>
          </a:xfrm>
          <a:custGeom>
            <a:pathLst>
              <a:path w="164515800" h="1193546000">
                <a:moveTo>
                  <a:pt x="0" y="1193546000"/>
                </a:moveTo>
                <a:lnTo>
                  <a:pt x="164515800" y="1193546000"/>
                </a:lnTo>
                <a:lnTo>
                  <a:pt x="164515800" y="0"/>
                </a:lnTo>
                <a:lnTo>
                  <a:pt x="0" y="0"/>
                </a:lnTo>
                <a:close/>
                <a:moveTo>
                  <a:pt x="-111532491" y="2505800884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60" name="Rectangle 5360"/>
          <p:cNvSpPr/>
          <p:nvPr/>
        </p:nvSpPr>
        <p:spPr>
          <a:xfrm rot="0" flipH="0" flipV="0">
            <a:off x="4339422" y="1914475"/>
            <a:ext cx="5017178" cy="42702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0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Kvarkkeja 3 eri “väriä” [</a:t>
            </a:r>
            <a:r>
              <a:rPr lang="en-US" sz="3000" baseline="0" b="0" i="0" dirty="0" spc="0">
                <a:solidFill>
                  <a:srgbClr val="77BB41"/>
                </a:solidFill>
                <a:latin typeface="Century Schoolbook" pitchFamily="0" charset="1"/>
              </a:rPr>
              <a:t>r</a:t>
            </a:r>
            <a:r>
              <a:rPr lang="en-US" sz="3000" baseline="0" b="0" i="0" dirty="0" spc="0">
                <a:solidFill>
                  <a:srgbClr val="FF4013"/>
                </a:solidFill>
                <a:latin typeface="Century Schoolbook" pitchFamily="0" charset="1"/>
              </a:rPr>
              <a:t>g</a:t>
            </a:r>
            <a:r>
              <a:rPr lang="en-US" sz="3000" baseline="0" b="0" i="0" dirty="0" spc="0">
                <a:solidFill>
                  <a:srgbClr val="3A88FE"/>
                </a:solidFill>
                <a:latin typeface="Century Schoolbook" pitchFamily="0" charset="1"/>
              </a:rPr>
              <a:t>b</a:t>
            </a:r>
            <a:r>
              <a:rPr lang="en-US" sz="30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]</a:t>
            </a:r>
          </a:p>
        </p:txBody>
      </p:sp>
      <p:sp>
        <p:nvSpPr>
          <p:cNvPr id="5361" name="Rectangle 5361"/>
          <p:cNvSpPr/>
          <p:nvPr/>
        </p:nvSpPr>
        <p:spPr>
          <a:xfrm rot="0" flipH="0" flipV="0">
            <a:off x="4339422" y="2760295"/>
            <a:ext cx="11226402" cy="927086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0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Fotonit kytkeytyvät sähkövaraukseen, gluonit </a:t>
            </a:r>
            <a:r>
              <a:rPr lang="en-US" sz="3000" baseline="0" b="0" i="0" dirty="0" spc="0">
                <a:solidFill>
                  <a:srgbClr val="D9CAFE"/>
                </a:solidFill>
                <a:latin typeface="Century Schoolbook" pitchFamily="0" charset="1"/>
              </a:rPr>
              <a:t>värivaraukseen</a:t>
            </a:r>
            <a:r>
              <a:rPr lang="en-US" sz="30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: </a:t>
            </a:r>
          </a:p>
          <a:p>
            <a:pPr marL="0">
              <a:lnSpc>
                <a:spcPts val="3937"/>
              </a:lnSpc>
            </a:pPr>
            <a:r>
              <a:rPr lang="en-US" sz="30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vain kvarkit [</a:t>
            </a:r>
            <a:r>
              <a:rPr lang="en-US" sz="3000" baseline="0" b="0" i="0" dirty="0" spc="0">
                <a:solidFill>
                  <a:srgbClr val="77BB41"/>
                </a:solidFill>
                <a:latin typeface="Century Schoolbook" pitchFamily="0" charset="1"/>
              </a:rPr>
              <a:t>r</a:t>
            </a:r>
            <a:r>
              <a:rPr lang="en-US" sz="3000" baseline="0" b="0" i="0" dirty="0" spc="0">
                <a:solidFill>
                  <a:srgbClr val="FF4013"/>
                </a:solidFill>
                <a:latin typeface="Century Schoolbook" pitchFamily="0" charset="1"/>
              </a:rPr>
              <a:t>g</a:t>
            </a:r>
            <a:r>
              <a:rPr lang="en-US" sz="3000" baseline="0" b="0" i="0" dirty="0" spc="0">
                <a:solidFill>
                  <a:srgbClr val="3A88FE"/>
                </a:solidFill>
                <a:latin typeface="Century Schoolbook" pitchFamily="0" charset="1"/>
              </a:rPr>
              <a:t>b</a:t>
            </a:r>
            <a:r>
              <a:rPr lang="en-US" sz="30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]</a:t>
            </a:r>
          </a:p>
        </p:txBody>
      </p:sp>
      <p:sp>
        <p:nvSpPr>
          <p:cNvPr id="5362" name="Rectangle 5362"/>
          <p:cNvSpPr/>
          <p:nvPr/>
        </p:nvSpPr>
        <p:spPr>
          <a:xfrm rot="0" flipH="0" flipV="0">
            <a:off x="4339422" y="4090620"/>
            <a:ext cx="8605646" cy="42702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0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Gluonit myös värivarattuja: itseisvuorovaikutus!</a:t>
            </a:r>
          </a:p>
        </p:txBody>
      </p:sp>
      <p:sp>
        <p:nvSpPr>
          <p:cNvPr id="5363" name="Rectangle 5363"/>
          <p:cNvSpPr/>
          <p:nvPr/>
        </p:nvSpPr>
        <p:spPr>
          <a:xfrm rot="0" flipH="0" flipV="0">
            <a:off x="4339422" y="4926280"/>
            <a:ext cx="10972038" cy="941373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0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Värisähkökenttä ei ainoastaan aiheuta voimaa vaan muuttaa </a:t>
            </a:r>
          </a:p>
          <a:p>
            <a:pPr marL="0">
              <a:lnSpc>
                <a:spcPts val="4050"/>
              </a:lnSpc>
            </a:pPr>
            <a:r>
              <a:rPr lang="en-US" sz="30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kvarkkien värivarausta: </a:t>
            </a:r>
            <a:r>
              <a:rPr lang="en-US" sz="3000" baseline="0" b="0" i="0" dirty="0" spc="0">
                <a:solidFill>
                  <a:srgbClr val="E63B7A"/>
                </a:solidFill>
                <a:latin typeface="Century Schoolbook" pitchFamily="0" charset="1"/>
              </a:rPr>
              <a:t>r</a:t>
            </a:r>
            <a:r>
              <a:rPr lang="en-US" sz="3000" baseline="0" b="0" i="0" dirty="0" spc="0">
                <a:solidFill>
                  <a:srgbClr val="3A88FE"/>
                </a:solidFill>
                <a:latin typeface="Century Schoolbook" pitchFamily="0" charset="1"/>
              </a:rPr>
              <a:t>b</a:t>
            </a:r>
            <a:r>
              <a:rPr lang="en-US" sz="30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, </a:t>
            </a:r>
            <a:r>
              <a:rPr lang="en-US" sz="3000" baseline="0" b="0" i="0" dirty="0" spc="0">
                <a:solidFill>
                  <a:srgbClr val="3A88FE"/>
                </a:solidFill>
                <a:latin typeface="Century Schoolbook" pitchFamily="0" charset="1"/>
              </a:rPr>
              <a:t>b</a:t>
            </a:r>
            <a:r>
              <a:rPr lang="en-US" sz="3000" baseline="0" b="0" i="0" dirty="0" spc="0">
                <a:solidFill>
                  <a:srgbClr val="96D35F"/>
                </a:solidFill>
                <a:latin typeface="Century Schoolbook" pitchFamily="0" charset="1"/>
              </a:rPr>
              <a:t>g</a:t>
            </a:r>
            <a:r>
              <a:rPr lang="en-US" sz="30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,...</a:t>
            </a:r>
          </a:p>
        </p:txBody>
      </p:sp>
      <p:sp>
        <p:nvSpPr>
          <p:cNvPr id="5364" name="Rectangle 5364"/>
          <p:cNvSpPr/>
          <p:nvPr/>
        </p:nvSpPr>
        <p:spPr>
          <a:xfrm rot="0" flipH="0" flipV="0">
            <a:off x="5848611" y="6792328"/>
            <a:ext cx="154939" cy="27706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2000" baseline="0" b="0" i="1" dirty="0" spc="0">
                <a:solidFill>
                  <a:srgbClr val="221E1F"/>
                </a:solidFill>
                <a:latin typeface="Times New Roman" pitchFamily="0" charset="1"/>
              </a:rPr>
              <a:t>F</a:t>
            </a:r>
          </a:p>
        </p:txBody>
      </p:sp>
      <p:sp>
        <p:nvSpPr>
          <p:cNvPr id="5365" name="Rectangle 5365"/>
          <p:cNvSpPr/>
          <p:nvPr/>
        </p:nvSpPr>
        <p:spPr>
          <a:xfrm rot="0" flipH="0" flipV="0">
            <a:off x="3894639" y="7309752"/>
            <a:ext cx="2688551" cy="30881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>
              <a:tabLst>
                <a:tab pos="2576029" algn="l"/>
              </a:tabLst>
            </a:pPr>
            <a:r>
              <a:rPr lang="en-US" sz="2000" baseline="0" b="0" i="1" dirty="0" spc="0">
                <a:solidFill>
                  <a:srgbClr val="221E1F"/>
                </a:solidFill>
                <a:latin typeface="Times New Roman" pitchFamily="0" charset="1"/>
              </a:rPr>
              <a:t>B	</a:t>
            </a:r>
            <a:r>
              <a:rPr lang="en-US" sz="3030" baseline="-14539" b="0" i="1" dirty="0" spc="0">
                <a:solidFill>
                  <a:srgbClr val="221E1F"/>
                </a:solidFill>
                <a:latin typeface="Times New Roman" pitchFamily="0" charset="1"/>
              </a:rPr>
              <a:t>v</a:t>
            </a:r>
          </a:p>
        </p:txBody>
      </p:sp>
      <p:sp>
        <p:nvSpPr>
          <p:cNvPr id="5366" name="Rectangle 5366"/>
          <p:cNvSpPr/>
          <p:nvPr/>
        </p:nvSpPr>
        <p:spPr>
          <a:xfrm rot="0" flipH="0" flipV="0">
            <a:off x="11220722" y="8126146"/>
            <a:ext cx="1374139" cy="886357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2000" baseline="0" b="0" i="0" dirty="0" spc="0">
                <a:solidFill>
                  <a:srgbClr val="010202"/>
                </a:solidFill>
                <a:latin typeface="Times New Roman" pitchFamily="0" charset="1"/>
              </a:rPr>
              <a:t>Chromo-B </a:t>
            </a:r>
          </a:p>
          <a:p>
            <a:pPr marL="0">
              <a:lnSpc>
                <a:spcPts val="2400"/>
              </a:lnSpc>
            </a:pPr>
            <a:r>
              <a:rPr lang="en-US" sz="2000" baseline="0" b="0" i="0" dirty="0" spc="0">
                <a:solidFill>
                  <a:srgbClr val="010202"/>
                </a:solidFill>
                <a:latin typeface="Times New Roman" pitchFamily="0" charset="1"/>
              </a:rPr>
              <a:t>field causes </a:t>
            </a:r>
          </a:p>
          <a:p>
            <a:pPr marL="0">
              <a:lnSpc>
                <a:spcPts val="2400"/>
              </a:lnSpc>
            </a:pPr>
            <a:r>
              <a:rPr lang="en-US" sz="2000" baseline="0" b="0" i="0" dirty="0" spc="0">
                <a:solidFill>
                  <a:srgbClr val="010202"/>
                </a:solidFill>
                <a:latin typeface="Times New Roman" pitchFamily="0" charset="1"/>
              </a:rPr>
              <a:t>color rotation</a:t>
            </a:r>
          </a:p>
        </p:txBody>
      </p:sp>
      <p:sp>
        <p:nvSpPr>
          <p:cNvPr id="5367" name="Rectangle 5367"/>
          <p:cNvSpPr/>
          <p:nvPr/>
        </p:nvSpPr>
        <p:spPr>
          <a:xfrm rot="0" flipH="0" flipV="0">
            <a:off x="9366510" y="6521579"/>
            <a:ext cx="1667986" cy="886357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2000" baseline="0" b="0" i="0" dirty="0" spc="0">
                <a:solidFill>
                  <a:srgbClr val="010202"/>
                </a:solidFill>
                <a:latin typeface="Times New Roman" pitchFamily="0" charset="1"/>
              </a:rPr>
              <a:t>di</a:t>
            </a:r>
            <a:r>
              <a:rPr lang="en-US" sz="2000" baseline="0" b="0" i="0" dirty="0" spc="-36">
                <a:solidFill>
                  <a:srgbClr val="010202"/>
                </a:solidFill>
                <a:latin typeface="Times New Roman" pitchFamily="0" charset="1"/>
              </a:rPr>
              <a:t>f</a:t>
            </a:r>
            <a:r>
              <a:rPr lang="en-US" sz="2000" baseline="0" b="0" i="0" dirty="0" spc="0">
                <a:solidFill>
                  <a:srgbClr val="010202"/>
                </a:solidFill>
                <a:latin typeface="Times New Roman" pitchFamily="0" charset="1"/>
              </a:rPr>
              <a:t>ferent cha</a:t>
            </a:r>
            <a:r>
              <a:rPr lang="en-US" sz="2000" baseline="0" b="0" i="0" dirty="0" spc="-37">
                <a:solidFill>
                  <a:srgbClr val="010202"/>
                </a:solidFill>
                <a:latin typeface="Times New Roman" pitchFamily="0" charset="1"/>
              </a:rPr>
              <a:t>r</a:t>
            </a:r>
            <a:r>
              <a:rPr lang="en-US" sz="2000" baseline="0" b="0" i="0" dirty="0" spc="0">
                <a:solidFill>
                  <a:srgbClr val="010202"/>
                </a:solidFill>
                <a:latin typeface="Times New Roman" pitchFamily="0" charset="1"/>
              </a:rPr>
              <a:t>ge </a:t>
            </a:r>
          </a:p>
          <a:p>
            <a:pPr marL="0">
              <a:lnSpc>
                <a:spcPts val="2400"/>
              </a:lnSpc>
            </a:pPr>
            <a:r>
              <a:rPr lang="en-US" sz="2000" baseline="0" b="0" i="0" dirty="0" spc="0">
                <a:solidFill>
                  <a:srgbClr val="010202"/>
                </a:solidFill>
                <a:latin typeface="Times New Roman" pitchFamily="0" charset="1"/>
              </a:rPr>
              <a:t>feels the field </a:t>
            </a:r>
          </a:p>
          <a:p>
            <a:pPr marL="0">
              <a:lnSpc>
                <a:spcPts val="2400"/>
              </a:lnSpc>
            </a:pPr>
            <a:r>
              <a:rPr lang="en-US" sz="2000" baseline="0" b="0" i="0" dirty="0" spc="0">
                <a:solidFill>
                  <a:srgbClr val="010202"/>
                </a:solidFill>
                <a:latin typeface="Times New Roman" pitchFamily="0" charset="1"/>
              </a:rPr>
              <a:t>di</a:t>
            </a:r>
            <a:r>
              <a:rPr lang="en-US" sz="2000" baseline="0" b="0" i="0" dirty="0" spc="-36">
                <a:solidFill>
                  <a:srgbClr val="010202"/>
                </a:solidFill>
                <a:latin typeface="Times New Roman" pitchFamily="0" charset="1"/>
              </a:rPr>
              <a:t>f</a:t>
            </a:r>
            <a:r>
              <a:rPr lang="en-US" sz="2000" baseline="0" b="0" i="0" dirty="0" spc="0">
                <a:solidFill>
                  <a:srgbClr val="010202"/>
                </a:solidFill>
                <a:latin typeface="Times New Roman" pitchFamily="0" charset="1"/>
              </a:rPr>
              <a:t>ferently</a:t>
            </a:r>
          </a:p>
        </p:txBody>
      </p:sp>
      <p:sp>
        <p:nvSpPr>
          <p:cNvPr id="5368" name="Rectangle 5368"/>
          <p:cNvSpPr/>
          <p:nvPr/>
        </p:nvSpPr>
        <p:spPr>
          <a:xfrm rot="0" flipH="0" flipV="0">
            <a:off x="4263232" y="547884"/>
            <a:ext cx="8820404" cy="1024858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>
              <a:tabLst>
                <a:tab pos="2730500" algn="l"/>
              </a:tabLst>
            </a:pPr>
            <a:r>
              <a:rPr lang="en-US" sz="7200" baseline="0" b="0" i="0" dirty="0" spc="-656">
                <a:solidFill>
                  <a:srgbClr val="FFFFFF"/>
                </a:solidFill>
                <a:latin typeface="Century Schoolbook" pitchFamily="0" charset="1"/>
              </a:rPr>
              <a:t>V</a:t>
            </a:r>
            <a:r>
              <a:rPr lang="en-US" sz="72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ahva	vuorovaikutus</a:t>
            </a:r>
          </a:p>
        </p:txBody>
      </p:sp>
      <p:sp>
        <p:nvSpPr>
          <p:cNvPr id="5369" name="Rectangle 5369"/>
          <p:cNvSpPr/>
          <p:nvPr/>
        </p:nvSpPr>
        <p:spPr>
          <a:xfrm rot="0" flipH="0" flipV="0">
            <a:off x="2840831" y="2598038"/>
            <a:ext cx="306171" cy="640080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4200" baseline="0" b="0" i="0" dirty="0" spc="0">
                <a:solidFill>
                  <a:srgbClr val="FFFFFF"/>
                </a:solidFill>
                <a:latin typeface="Calibri" pitchFamily="0" charset="1"/>
              </a:rPr>
              <a:t>r </a:t>
            </a:r>
          </a:p>
        </p:txBody>
      </p:sp>
      <p:sp>
        <p:nvSpPr>
          <p:cNvPr id="5370" name="Rectangle 5370"/>
          <p:cNvSpPr/>
          <p:nvPr/>
        </p:nvSpPr>
        <p:spPr>
          <a:xfrm rot="0" flipH="0" flipV="0">
            <a:off x="2815431" y="3296365"/>
            <a:ext cx="250697" cy="640080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4200" baseline="0" b="0" i="0" dirty="0" spc="0">
                <a:solidFill>
                  <a:srgbClr val="FFFFFF"/>
                </a:solidFill>
                <a:latin typeface="Calibri" pitchFamily="0" charset="1"/>
              </a:rPr>
              <a:t>g</a:t>
            </a:r>
          </a:p>
        </p:txBody>
      </p:sp>
      <p:sp>
        <p:nvSpPr>
          <p:cNvPr id="5371" name="Rectangle 5371"/>
          <p:cNvSpPr/>
          <p:nvPr/>
        </p:nvSpPr>
        <p:spPr>
          <a:xfrm rot="0" flipH="0" flipV="0">
            <a:off x="2815431" y="4281713"/>
            <a:ext cx="280034" cy="640080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4200" baseline="0" b="0" i="0" dirty="0" spc="0">
                <a:solidFill>
                  <a:srgbClr val="FFFFFF"/>
                </a:solidFill>
                <a:latin typeface="Calibri" pitchFamily="0" charset="1"/>
              </a:rPr>
              <a:t>b</a:t>
            </a: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5372" name="Freeform 5372"/>
          <p:cNvSpPr/>
          <p:nvPr/>
        </p:nvSpPr>
        <p:spPr>
          <a:xfrm rot="0" flipH="0" flipV="1">
            <a:off x="0" y="0"/>
            <a:ext cx="17340249" cy="9753599"/>
          </a:xfrm>
          <a:custGeom>
            <a:pathLst>
              <a:path w="17340249" h="9753599">
                <a:moveTo>
                  <a:pt x="0" y="9753599"/>
                </a:moveTo>
                <a:lnTo>
                  <a:pt x="17340249" y="9753599"/>
                </a:lnTo>
                <a:lnTo>
                  <a:pt x="17340249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73" name="Freeform 5373"/>
          <p:cNvSpPr/>
          <p:nvPr/>
        </p:nvSpPr>
        <p:spPr>
          <a:xfrm rot="0" flipH="0" flipV="1">
            <a:off x="0" y="0"/>
            <a:ext cx="17340262" cy="9753599"/>
          </a:xfrm>
          <a:custGeom>
            <a:pathLst>
              <a:path w="17340262" h="9753599">
                <a:moveTo>
                  <a:pt x="0" y="9753599"/>
                </a:moveTo>
                <a:lnTo>
                  <a:pt x="17340262" y="9753599"/>
                </a:lnTo>
                <a:lnTo>
                  <a:pt x="17340262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374" name="Picture 102"/>
          <p:cNvPicPr>
            <a:picLocks noChangeAspect="0" noChangeArrowheads="1"/>
          </p:cNvPicPr>
          <p:nvPr/>
        </p:nvPicPr>
        <p:blipFill>
          <a:blip r:embed="rId537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"/>
            <a:ext cx="17340262" cy="9753600"/>
          </a:xfrm>
          <a:prstGeom prst="rect">
            <a:avLst/>
          </a:prstGeom>
          <a:noFill/>
          <a:extLst/>
        </p:spPr>
      </p:pic>
      <p:sp>
        <p:nvSpPr>
          <p:cNvPr id="5375" name="Freeform 5375"/>
          <p:cNvSpPr/>
          <p:nvPr/>
        </p:nvSpPr>
        <p:spPr>
          <a:xfrm rot="0" flipH="0" flipV="1">
            <a:off x="3666332" y="508000"/>
            <a:ext cx="10272299" cy="1122599"/>
          </a:xfrm>
          <a:custGeom>
            <a:pathLst>
              <a:path w="10272299" h="1122599">
                <a:moveTo>
                  <a:pt x="0" y="1122599"/>
                </a:moveTo>
                <a:lnTo>
                  <a:pt x="10272299" y="1122599"/>
                </a:lnTo>
                <a:lnTo>
                  <a:pt x="10272299" y="0"/>
                </a:lnTo>
                <a:lnTo>
                  <a:pt x="0" y="0"/>
                </a:lnTo>
                <a:close/>
                <a:moveTo>
                  <a:pt x="-3158332" y="16305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76" name="Freeform 5376"/>
          <p:cNvSpPr/>
          <p:nvPr/>
        </p:nvSpPr>
        <p:spPr>
          <a:xfrm rot="0" flipH="0" flipV="1">
            <a:off x="13549356" y="1777650"/>
            <a:ext cx="3314699" cy="2489199"/>
          </a:xfrm>
          <a:custGeom>
            <a:pathLst>
              <a:path w="1683867600" h="1264513600">
                <a:moveTo>
                  <a:pt x="0" y="1264513600"/>
                </a:moveTo>
                <a:lnTo>
                  <a:pt x="1683867600" y="1264513600"/>
                </a:lnTo>
                <a:lnTo>
                  <a:pt x="1683867600" y="0"/>
                </a:lnTo>
                <a:lnTo>
                  <a:pt x="0" y="0"/>
                </a:lnTo>
                <a:close/>
                <a:moveTo>
                  <a:pt x="-5980026775" y="21675598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377" name="Picture 5377"/>
          <p:cNvPicPr>
            <a:picLocks noChangeAspect="0" noChangeArrowheads="1"/>
          </p:cNvPicPr>
          <p:nvPr/>
        </p:nvPicPr>
        <p:blipFill>
          <a:blip r:embed="rId537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3549357" y="1777650"/>
            <a:ext cx="3314700" cy="2489200"/>
          </a:xfrm>
          <a:prstGeom prst="rect">
            <a:avLst/>
          </a:prstGeom>
          <a:noFill/>
          <a:extLst/>
        </p:spPr>
      </p:pic>
      <p:sp>
        <p:nvSpPr>
          <p:cNvPr id="5378" name="Rectangle 5378"/>
          <p:cNvSpPr/>
          <p:nvPr/>
        </p:nvSpPr>
        <p:spPr>
          <a:xfrm rot="0" flipH="0" flipV="0">
            <a:off x="3679032" y="547884"/>
            <a:ext cx="10234879" cy="1024858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72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Standardimallin gluonit</a:t>
            </a:r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5379" name="Freeform 5379"/>
          <p:cNvSpPr/>
          <p:nvPr/>
        </p:nvSpPr>
        <p:spPr>
          <a:xfrm rot="0" flipH="0" flipV="1">
            <a:off x="0" y="0"/>
            <a:ext cx="17340249" cy="9753599"/>
          </a:xfrm>
          <a:custGeom>
            <a:pathLst>
              <a:path w="17340249" h="9753599">
                <a:moveTo>
                  <a:pt x="0" y="9753599"/>
                </a:moveTo>
                <a:lnTo>
                  <a:pt x="17340249" y="9753599"/>
                </a:lnTo>
                <a:lnTo>
                  <a:pt x="17340249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80" name="Freeform 5380"/>
          <p:cNvSpPr/>
          <p:nvPr/>
        </p:nvSpPr>
        <p:spPr>
          <a:xfrm rot="0" flipH="0" flipV="1">
            <a:off x="0" y="0"/>
            <a:ext cx="17340262" cy="9753599"/>
          </a:xfrm>
          <a:custGeom>
            <a:pathLst>
              <a:path w="17340262" h="9753599">
                <a:moveTo>
                  <a:pt x="0" y="9753599"/>
                </a:moveTo>
                <a:lnTo>
                  <a:pt x="17340262" y="9753599"/>
                </a:lnTo>
                <a:lnTo>
                  <a:pt x="17340262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381" name="Picture 102"/>
          <p:cNvPicPr>
            <a:picLocks noChangeAspect="0" noChangeArrowheads="1"/>
          </p:cNvPicPr>
          <p:nvPr/>
        </p:nvPicPr>
        <p:blipFill>
          <a:blip r:embed="rId538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"/>
            <a:ext cx="17340262" cy="9753600"/>
          </a:xfrm>
          <a:prstGeom prst="rect">
            <a:avLst/>
          </a:prstGeom>
          <a:noFill/>
          <a:extLst/>
        </p:spPr>
      </p:pic>
      <p:sp>
        <p:nvSpPr>
          <p:cNvPr id="5382" name="Freeform 5382"/>
          <p:cNvSpPr/>
          <p:nvPr/>
        </p:nvSpPr>
        <p:spPr>
          <a:xfrm rot="0" flipH="0" flipV="1">
            <a:off x="3899723" y="2143225"/>
            <a:ext cx="11785499" cy="3945599"/>
          </a:xfrm>
          <a:custGeom>
            <a:pathLst>
              <a:path w="11785499" h="3945599">
                <a:moveTo>
                  <a:pt x="0" y="3945599"/>
                </a:moveTo>
                <a:lnTo>
                  <a:pt x="11785499" y="3945599"/>
                </a:lnTo>
                <a:lnTo>
                  <a:pt x="11785499" y="0"/>
                </a:lnTo>
                <a:lnTo>
                  <a:pt x="0" y="0"/>
                </a:lnTo>
                <a:close/>
                <a:moveTo>
                  <a:pt x="-1756498" y="6088824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83" name="Freeform 5383"/>
          <p:cNvSpPr/>
          <p:nvPr/>
        </p:nvSpPr>
        <p:spPr>
          <a:xfrm rot="0" flipH="0" flipV="1">
            <a:off x="3666332" y="508000"/>
            <a:ext cx="10272299" cy="1121099"/>
          </a:xfrm>
          <a:custGeom>
            <a:pathLst>
              <a:path w="10272299" h="1121099">
                <a:moveTo>
                  <a:pt x="0" y="1121099"/>
                </a:moveTo>
                <a:lnTo>
                  <a:pt x="10272299" y="1121099"/>
                </a:lnTo>
                <a:lnTo>
                  <a:pt x="10272299" y="0"/>
                </a:lnTo>
                <a:lnTo>
                  <a:pt x="0" y="0"/>
                </a:lnTo>
                <a:close/>
                <a:moveTo>
                  <a:pt x="-3158332" y="16290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84" name="Freeform 5384"/>
          <p:cNvSpPr/>
          <p:nvPr/>
        </p:nvSpPr>
        <p:spPr>
          <a:xfrm rot="0" flipH="0" flipV="1">
            <a:off x="3488530" y="2375622"/>
            <a:ext cx="256032" cy="236336"/>
          </a:xfrm>
          <a:custGeom>
            <a:pathLst>
              <a:path w="130064272" h="120059152">
                <a:moveTo>
                  <a:pt x="0" y="120059152"/>
                </a:moveTo>
                <a:lnTo>
                  <a:pt x="130064272" y="120059152"/>
                </a:lnTo>
                <a:lnTo>
                  <a:pt x="130064272" y="0"/>
                </a:lnTo>
                <a:lnTo>
                  <a:pt x="0" y="0"/>
                </a:lnTo>
                <a:close/>
                <a:moveTo>
                  <a:pt x="-565358161" y="1326874667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385" name="Picture 5385"/>
          <p:cNvPicPr>
            <a:picLocks noChangeAspect="0" noChangeArrowheads="1"/>
          </p:cNvPicPr>
          <p:nvPr/>
        </p:nvPicPr>
        <p:blipFill>
          <a:blip r:embed="rId538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488530" y="2375622"/>
            <a:ext cx="256032" cy="236337"/>
          </a:xfrm>
          <a:prstGeom prst="rect">
            <a:avLst/>
          </a:prstGeom>
          <a:noFill/>
          <a:extLst/>
        </p:spPr>
      </p:pic>
      <p:sp>
        <p:nvSpPr>
          <p:cNvPr id="5386" name="Freeform 5386"/>
          <p:cNvSpPr/>
          <p:nvPr/>
        </p:nvSpPr>
        <p:spPr>
          <a:xfrm rot="0" flipH="0" flipV="1">
            <a:off x="5025230" y="3848822"/>
            <a:ext cx="256032" cy="236336"/>
          </a:xfrm>
          <a:custGeom>
            <a:pathLst>
              <a:path w="130064272" h="120059053">
                <a:moveTo>
                  <a:pt x="0" y="120059053"/>
                </a:moveTo>
                <a:lnTo>
                  <a:pt x="130064272" y="120059053"/>
                </a:lnTo>
                <a:lnTo>
                  <a:pt x="130064272" y="0"/>
                </a:lnTo>
                <a:lnTo>
                  <a:pt x="0" y="0"/>
                </a:lnTo>
                <a:close/>
                <a:moveTo>
                  <a:pt x="-597616161" y="2075260168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387" name="Picture 5385"/>
          <p:cNvPicPr>
            <a:picLocks noChangeAspect="0" noChangeArrowheads="1"/>
          </p:cNvPicPr>
          <p:nvPr/>
        </p:nvPicPr>
        <p:blipFill>
          <a:blip r:embed="rId538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025230" y="3848822"/>
            <a:ext cx="256032" cy="236337"/>
          </a:xfrm>
          <a:prstGeom prst="rect">
            <a:avLst/>
          </a:prstGeom>
          <a:noFill/>
          <a:extLst/>
        </p:spPr>
      </p:pic>
      <p:sp>
        <p:nvSpPr>
          <p:cNvPr id="5388" name="Freeform 5388"/>
          <p:cNvSpPr/>
          <p:nvPr/>
        </p:nvSpPr>
        <p:spPr>
          <a:xfrm rot="0" flipH="0" flipV="1">
            <a:off x="13549356" y="1777650"/>
            <a:ext cx="3314699" cy="2489199"/>
          </a:xfrm>
          <a:custGeom>
            <a:pathLst>
              <a:path w="1683867600" h="1264513600">
                <a:moveTo>
                  <a:pt x="0" y="1264513600"/>
                </a:moveTo>
                <a:lnTo>
                  <a:pt x="1683867600" y="1264513600"/>
                </a:lnTo>
                <a:lnTo>
                  <a:pt x="1683867600" y="0"/>
                </a:lnTo>
                <a:lnTo>
                  <a:pt x="0" y="0"/>
                </a:lnTo>
                <a:close/>
                <a:moveTo>
                  <a:pt x="-5980026775" y="21675598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389" name="Picture 5377"/>
          <p:cNvPicPr>
            <a:picLocks noChangeAspect="0" noChangeArrowheads="1"/>
          </p:cNvPicPr>
          <p:nvPr/>
        </p:nvPicPr>
        <p:blipFill>
          <a:blip r:embed="rId538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3549357" y="1777650"/>
            <a:ext cx="3314700" cy="2489200"/>
          </a:xfrm>
          <a:prstGeom prst="rect">
            <a:avLst/>
          </a:prstGeom>
          <a:noFill/>
          <a:extLst/>
        </p:spPr>
      </p:pic>
      <p:sp>
        <p:nvSpPr>
          <p:cNvPr id="5390" name="Freeform 5390"/>
          <p:cNvSpPr/>
          <p:nvPr/>
        </p:nvSpPr>
        <p:spPr>
          <a:xfrm rot="0" flipH="0" flipV="1">
            <a:off x="9015243" y="4118470"/>
            <a:ext cx="1033874" cy="613962"/>
          </a:xfrm>
          <a:custGeom>
            <a:pathLst>
              <a:path w="525208500" h="311892751">
                <a:moveTo>
                  <a:pt x="0" y="311892751"/>
                </a:moveTo>
                <a:lnTo>
                  <a:pt x="525208500" y="311892751"/>
                </a:lnTo>
                <a:lnTo>
                  <a:pt x="525208500" y="0"/>
                </a:lnTo>
                <a:lnTo>
                  <a:pt x="0" y="0"/>
                </a:lnTo>
                <a:close/>
                <a:moveTo>
                  <a:pt x="-2487561105" y="2404075471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391" name="Picture 5391"/>
          <p:cNvPicPr>
            <a:picLocks noChangeAspect="0" noChangeArrowheads="1"/>
          </p:cNvPicPr>
          <p:nvPr/>
        </p:nvPicPr>
        <p:blipFill>
          <a:blip r:embed="rId539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9015244" y="4118471"/>
            <a:ext cx="1033874" cy="613961"/>
          </a:xfrm>
          <a:prstGeom prst="rect">
            <a:avLst/>
          </a:prstGeom>
          <a:noFill/>
          <a:extLst/>
        </p:spPr>
      </p:pic>
      <p:sp>
        <p:nvSpPr>
          <p:cNvPr id="5392" name="Freeform 5392"/>
          <p:cNvSpPr/>
          <p:nvPr/>
        </p:nvSpPr>
        <p:spPr>
          <a:xfrm rot="0" flipH="0" flipV="1">
            <a:off x="7810453" y="3763129"/>
            <a:ext cx="1023107" cy="699769"/>
          </a:xfrm>
          <a:custGeom>
            <a:pathLst>
              <a:path w="519738372" h="355483120">
                <a:moveTo>
                  <a:pt x="0" y="355483120"/>
                </a:moveTo>
                <a:lnTo>
                  <a:pt x="519738372" y="355483120"/>
                </a:lnTo>
                <a:lnTo>
                  <a:pt x="519738372" y="0"/>
                </a:lnTo>
                <a:lnTo>
                  <a:pt x="0" y="0"/>
                </a:lnTo>
                <a:close/>
                <a:moveTo>
                  <a:pt x="-2056041100" y="2267152604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393" name="Picture 5393"/>
          <p:cNvPicPr>
            <a:picLocks noChangeAspect="0" noChangeArrowheads="1"/>
          </p:cNvPicPr>
          <p:nvPr/>
        </p:nvPicPr>
        <p:blipFill>
          <a:blip r:embed="rId539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7810454" y="3763129"/>
            <a:ext cx="1023107" cy="699769"/>
          </a:xfrm>
          <a:prstGeom prst="rect">
            <a:avLst/>
          </a:prstGeom>
          <a:noFill/>
          <a:extLst/>
        </p:spPr>
      </p:pic>
      <p:sp>
        <p:nvSpPr>
          <p:cNvPr id="5394" name="Rectangle 5394"/>
          <p:cNvSpPr/>
          <p:nvPr/>
        </p:nvSpPr>
        <p:spPr>
          <a:xfrm rot="0" flipH="0" flipV="0">
            <a:off x="3912423" y="2186980"/>
            <a:ext cx="8292236" cy="1167748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600" baseline="0" b="0" i="0" dirty="0" spc="-328">
                <a:solidFill>
                  <a:srgbClr val="FFFFFF"/>
                </a:solidFill>
                <a:latin typeface="Century Schoolbook" pitchFamily="0" charset="1"/>
              </a:rPr>
              <a:t>V</a:t>
            </a:r>
            <a:r>
              <a:rPr lang="en-US" sz="36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oima jolla kaksi sähkövarausta vetää </a:t>
            </a:r>
          </a:p>
          <a:p>
            <a:pPr marL="0">
              <a:lnSpc>
                <a:spcPts val="5159"/>
              </a:lnSpc>
            </a:pPr>
            <a:r>
              <a:rPr lang="en-US" sz="36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toisiaan puoleensa</a:t>
            </a:r>
          </a:p>
        </p:txBody>
      </p:sp>
      <p:sp>
        <p:nvSpPr>
          <p:cNvPr id="5395" name="Rectangle 5395"/>
          <p:cNvSpPr/>
          <p:nvPr/>
        </p:nvSpPr>
        <p:spPr>
          <a:xfrm rot="0" flipH="0" flipV="0">
            <a:off x="5449123" y="3858299"/>
            <a:ext cx="3298748" cy="512428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>
              <a:tabLst>
                <a:tab pos="2565400" algn="l"/>
              </a:tabLst>
            </a:pPr>
            <a:r>
              <a:rPr lang="en-US" sz="36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F = q1 q2 /	r^2</a:t>
            </a:r>
          </a:p>
        </p:txBody>
      </p:sp>
      <p:sp>
        <p:nvSpPr>
          <p:cNvPr id="5396" name="Rectangle 5396"/>
          <p:cNvSpPr/>
          <p:nvPr/>
        </p:nvSpPr>
        <p:spPr>
          <a:xfrm rot="0" flipH="0" flipV="0">
            <a:off x="3679032" y="547884"/>
            <a:ext cx="10234879" cy="1024858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72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Standardimallin gluonit</a:t>
            </a:r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5397" name="Freeform 5397"/>
          <p:cNvSpPr/>
          <p:nvPr/>
        </p:nvSpPr>
        <p:spPr>
          <a:xfrm rot="0" flipH="0" flipV="1">
            <a:off x="0" y="0"/>
            <a:ext cx="17340249" cy="9753599"/>
          </a:xfrm>
          <a:custGeom>
            <a:pathLst>
              <a:path w="17340249" h="9753599">
                <a:moveTo>
                  <a:pt x="0" y="9753599"/>
                </a:moveTo>
                <a:lnTo>
                  <a:pt x="17340249" y="9753599"/>
                </a:lnTo>
                <a:lnTo>
                  <a:pt x="17340249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98" name="Freeform 5398"/>
          <p:cNvSpPr/>
          <p:nvPr/>
        </p:nvSpPr>
        <p:spPr>
          <a:xfrm rot="0" flipH="0" flipV="1">
            <a:off x="0" y="0"/>
            <a:ext cx="17340262" cy="9753599"/>
          </a:xfrm>
          <a:custGeom>
            <a:pathLst>
              <a:path w="17340262" h="9753599">
                <a:moveTo>
                  <a:pt x="0" y="9753599"/>
                </a:moveTo>
                <a:lnTo>
                  <a:pt x="17340262" y="9753599"/>
                </a:lnTo>
                <a:lnTo>
                  <a:pt x="17340262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399" name="Picture 102"/>
          <p:cNvPicPr>
            <a:picLocks noChangeAspect="0" noChangeArrowheads="1"/>
          </p:cNvPicPr>
          <p:nvPr/>
        </p:nvPicPr>
        <p:blipFill>
          <a:blip r:embed="rId539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"/>
            <a:ext cx="17340262" cy="9753600"/>
          </a:xfrm>
          <a:prstGeom prst="rect">
            <a:avLst/>
          </a:prstGeom>
          <a:noFill/>
          <a:extLst/>
        </p:spPr>
      </p:pic>
      <p:sp>
        <p:nvSpPr>
          <p:cNvPr id="5400" name="Freeform 5400"/>
          <p:cNvSpPr/>
          <p:nvPr/>
        </p:nvSpPr>
        <p:spPr>
          <a:xfrm rot="0" flipH="0" flipV="1">
            <a:off x="3899723" y="2143225"/>
            <a:ext cx="11785499" cy="5545199"/>
          </a:xfrm>
          <a:custGeom>
            <a:pathLst>
              <a:path w="11785499" h="5545199">
                <a:moveTo>
                  <a:pt x="0" y="5545199"/>
                </a:moveTo>
                <a:lnTo>
                  <a:pt x="11785499" y="5545199"/>
                </a:lnTo>
                <a:lnTo>
                  <a:pt x="11785499" y="0"/>
                </a:lnTo>
                <a:lnTo>
                  <a:pt x="0" y="0"/>
                </a:lnTo>
                <a:close/>
                <a:moveTo>
                  <a:pt x="-1756498" y="7688424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01" name="Freeform 5401"/>
          <p:cNvSpPr/>
          <p:nvPr/>
        </p:nvSpPr>
        <p:spPr>
          <a:xfrm rot="0" flipH="0" flipV="1">
            <a:off x="6791131" y="6140166"/>
            <a:ext cx="1143447" cy="549622"/>
          </a:xfrm>
          <a:custGeom>
            <a:pathLst>
              <a:path w="1524596" h="732830">
                <a:moveTo>
                  <a:pt x="0" y="732830"/>
                </a:moveTo>
                <a:lnTo>
                  <a:pt x="1524596" y="732830"/>
                </a:lnTo>
                <a:lnTo>
                  <a:pt x="1524596" y="0"/>
                </a:lnTo>
                <a:lnTo>
                  <a:pt x="0" y="0"/>
                </a:lnTo>
                <a:lnTo>
                  <a:pt x="0" y="732830"/>
                </a:lnTo>
                <a:close/>
                <a:moveTo>
                  <a:pt x="1474043" y="6062083"/>
                </a:moveTo>
              </a:path>
            </a:pathLst>
          </a:custGeom>
          <a:solidFill>
            <a:srgbClr val="010000">
              <a:alpha val="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02" name="Freeform 5402"/>
          <p:cNvSpPr/>
          <p:nvPr/>
        </p:nvSpPr>
        <p:spPr>
          <a:xfrm rot="0" flipH="0" flipV="1">
            <a:off x="6791131" y="6620610"/>
            <a:ext cx="1143447" cy="41148"/>
          </a:xfrm>
          <a:custGeom>
            <a:pathLst>
              <a:path w="1524596" h="54864">
                <a:moveTo>
                  <a:pt x="0" y="54864"/>
                </a:moveTo>
                <a:lnTo>
                  <a:pt x="1524596" y="54864"/>
                </a:lnTo>
                <a:lnTo>
                  <a:pt x="1524596" y="0"/>
                </a:lnTo>
                <a:lnTo>
                  <a:pt x="0" y="0"/>
                </a:lnTo>
                <a:lnTo>
                  <a:pt x="0" y="54864"/>
                </a:lnTo>
                <a:close/>
                <a:moveTo>
                  <a:pt x="2114635" y="6024709"/>
                </a:moveTo>
              </a:path>
            </a:pathLst>
          </a:custGeom>
          <a:solidFill>
            <a:srgbClr val="FFFFFF">
              <a:alpha val="100000"/>
            </a:srgb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03" name="Freeform 5403"/>
          <p:cNvSpPr/>
          <p:nvPr/>
        </p:nvSpPr>
        <p:spPr>
          <a:xfrm rot="0" flipH="0" flipV="1">
            <a:off x="3666332" y="508000"/>
            <a:ext cx="10272299" cy="1121099"/>
          </a:xfrm>
          <a:custGeom>
            <a:pathLst>
              <a:path w="10272299" h="1121099">
                <a:moveTo>
                  <a:pt x="0" y="1121099"/>
                </a:moveTo>
                <a:lnTo>
                  <a:pt x="10272299" y="1121099"/>
                </a:lnTo>
                <a:lnTo>
                  <a:pt x="10272299" y="0"/>
                </a:lnTo>
                <a:lnTo>
                  <a:pt x="0" y="0"/>
                </a:lnTo>
                <a:close/>
                <a:moveTo>
                  <a:pt x="-3158332" y="16290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04" name="Freeform 5404"/>
          <p:cNvSpPr/>
          <p:nvPr/>
        </p:nvSpPr>
        <p:spPr>
          <a:xfrm rot="0" flipH="0" flipV="1">
            <a:off x="3488530" y="2375622"/>
            <a:ext cx="256032" cy="236336"/>
          </a:xfrm>
          <a:custGeom>
            <a:pathLst>
              <a:path w="130064272" h="120059152">
                <a:moveTo>
                  <a:pt x="0" y="120059152"/>
                </a:moveTo>
                <a:lnTo>
                  <a:pt x="130064272" y="120059152"/>
                </a:lnTo>
                <a:lnTo>
                  <a:pt x="130064272" y="0"/>
                </a:lnTo>
                <a:lnTo>
                  <a:pt x="0" y="0"/>
                </a:lnTo>
                <a:close/>
                <a:moveTo>
                  <a:pt x="-565358161" y="1326874667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405" name="Picture 5385"/>
          <p:cNvPicPr>
            <a:picLocks noChangeAspect="0" noChangeArrowheads="1"/>
          </p:cNvPicPr>
          <p:nvPr/>
        </p:nvPicPr>
        <p:blipFill>
          <a:blip r:embed="rId540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488530" y="2375622"/>
            <a:ext cx="256032" cy="236337"/>
          </a:xfrm>
          <a:prstGeom prst="rect">
            <a:avLst/>
          </a:prstGeom>
          <a:noFill/>
          <a:extLst/>
        </p:spPr>
      </p:pic>
      <p:sp>
        <p:nvSpPr>
          <p:cNvPr id="5406" name="Freeform 5406"/>
          <p:cNvSpPr/>
          <p:nvPr/>
        </p:nvSpPr>
        <p:spPr>
          <a:xfrm rot="0" flipH="0" flipV="1">
            <a:off x="5025230" y="3848822"/>
            <a:ext cx="256032" cy="236336"/>
          </a:xfrm>
          <a:custGeom>
            <a:pathLst>
              <a:path w="130064272" h="120059053">
                <a:moveTo>
                  <a:pt x="0" y="120059053"/>
                </a:moveTo>
                <a:lnTo>
                  <a:pt x="130064272" y="120059053"/>
                </a:lnTo>
                <a:lnTo>
                  <a:pt x="130064272" y="0"/>
                </a:lnTo>
                <a:lnTo>
                  <a:pt x="0" y="0"/>
                </a:lnTo>
                <a:close/>
                <a:moveTo>
                  <a:pt x="-597616161" y="2075260168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407" name="Picture 5385"/>
          <p:cNvPicPr>
            <a:picLocks noChangeAspect="0" noChangeArrowheads="1"/>
          </p:cNvPicPr>
          <p:nvPr/>
        </p:nvPicPr>
        <p:blipFill>
          <a:blip r:embed="rId540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025230" y="3848822"/>
            <a:ext cx="256032" cy="236337"/>
          </a:xfrm>
          <a:prstGeom prst="rect">
            <a:avLst/>
          </a:prstGeom>
          <a:noFill/>
          <a:extLst/>
        </p:spPr>
      </p:pic>
      <p:sp>
        <p:nvSpPr>
          <p:cNvPr id="5408" name="Freeform 5408"/>
          <p:cNvSpPr/>
          <p:nvPr/>
        </p:nvSpPr>
        <p:spPr>
          <a:xfrm rot="0" flipH="0" flipV="1">
            <a:off x="13549356" y="1777650"/>
            <a:ext cx="3314699" cy="2489199"/>
          </a:xfrm>
          <a:custGeom>
            <a:pathLst>
              <a:path w="1683867600" h="1264513600">
                <a:moveTo>
                  <a:pt x="0" y="1264513600"/>
                </a:moveTo>
                <a:lnTo>
                  <a:pt x="1683867600" y="1264513600"/>
                </a:lnTo>
                <a:lnTo>
                  <a:pt x="1683867600" y="0"/>
                </a:lnTo>
                <a:lnTo>
                  <a:pt x="0" y="0"/>
                </a:lnTo>
                <a:close/>
                <a:moveTo>
                  <a:pt x="-5980026775" y="21675598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409" name="Picture 5377"/>
          <p:cNvPicPr>
            <a:picLocks noChangeAspect="0" noChangeArrowheads="1"/>
          </p:cNvPicPr>
          <p:nvPr/>
        </p:nvPicPr>
        <p:blipFill>
          <a:blip r:embed="rId540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3549357" y="1777650"/>
            <a:ext cx="3314700" cy="2489200"/>
          </a:xfrm>
          <a:prstGeom prst="rect">
            <a:avLst/>
          </a:prstGeom>
          <a:noFill/>
          <a:extLst/>
        </p:spPr>
      </p:pic>
      <p:sp>
        <p:nvSpPr>
          <p:cNvPr id="5410" name="Freeform 5410"/>
          <p:cNvSpPr/>
          <p:nvPr/>
        </p:nvSpPr>
        <p:spPr>
          <a:xfrm rot="0" flipH="0" flipV="1">
            <a:off x="9015243" y="4118470"/>
            <a:ext cx="1033874" cy="613962"/>
          </a:xfrm>
          <a:custGeom>
            <a:pathLst>
              <a:path w="525208500" h="311892751">
                <a:moveTo>
                  <a:pt x="0" y="311892751"/>
                </a:moveTo>
                <a:lnTo>
                  <a:pt x="525208500" y="311892751"/>
                </a:lnTo>
                <a:lnTo>
                  <a:pt x="525208500" y="0"/>
                </a:lnTo>
                <a:lnTo>
                  <a:pt x="0" y="0"/>
                </a:lnTo>
                <a:close/>
                <a:moveTo>
                  <a:pt x="-2487561105" y="2404075471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411" name="Picture 5391"/>
          <p:cNvPicPr>
            <a:picLocks noChangeAspect="0" noChangeArrowheads="1"/>
          </p:cNvPicPr>
          <p:nvPr/>
        </p:nvPicPr>
        <p:blipFill>
          <a:blip r:embed="rId54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9015244" y="4118471"/>
            <a:ext cx="1033874" cy="613961"/>
          </a:xfrm>
          <a:prstGeom prst="rect">
            <a:avLst/>
          </a:prstGeom>
          <a:noFill/>
          <a:extLst/>
        </p:spPr>
      </p:pic>
      <p:sp>
        <p:nvSpPr>
          <p:cNvPr id="5412" name="Freeform 5412"/>
          <p:cNvSpPr/>
          <p:nvPr/>
        </p:nvSpPr>
        <p:spPr>
          <a:xfrm rot="0" flipH="0" flipV="1">
            <a:off x="7810453" y="3763129"/>
            <a:ext cx="1023107" cy="699769"/>
          </a:xfrm>
          <a:custGeom>
            <a:pathLst>
              <a:path w="519738372" h="355483120">
                <a:moveTo>
                  <a:pt x="0" y="355483120"/>
                </a:moveTo>
                <a:lnTo>
                  <a:pt x="519738372" y="355483120"/>
                </a:lnTo>
                <a:lnTo>
                  <a:pt x="519738372" y="0"/>
                </a:lnTo>
                <a:lnTo>
                  <a:pt x="0" y="0"/>
                </a:lnTo>
                <a:close/>
                <a:moveTo>
                  <a:pt x="-2056041100" y="2267152604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413" name="Picture 5393"/>
          <p:cNvPicPr>
            <a:picLocks noChangeAspect="0" noChangeArrowheads="1"/>
          </p:cNvPicPr>
          <p:nvPr/>
        </p:nvPicPr>
        <p:blipFill>
          <a:blip r:embed="rId54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7810454" y="3763129"/>
            <a:ext cx="1023107" cy="699769"/>
          </a:xfrm>
          <a:prstGeom prst="rect">
            <a:avLst/>
          </a:prstGeom>
          <a:noFill/>
          <a:extLst/>
        </p:spPr>
      </p:pic>
      <p:sp>
        <p:nvSpPr>
          <p:cNvPr id="5414" name="Freeform 5414"/>
          <p:cNvSpPr/>
          <p:nvPr/>
        </p:nvSpPr>
        <p:spPr>
          <a:xfrm rot="0" flipH="0" flipV="1">
            <a:off x="3488530" y="5722716"/>
            <a:ext cx="256032" cy="236337"/>
          </a:xfrm>
          <a:custGeom>
            <a:pathLst>
              <a:path w="130064272" h="120059252">
                <a:moveTo>
                  <a:pt x="0" y="120059252"/>
                </a:moveTo>
                <a:lnTo>
                  <a:pt x="130064272" y="120059252"/>
                </a:lnTo>
                <a:lnTo>
                  <a:pt x="130064272" y="0"/>
                </a:lnTo>
                <a:lnTo>
                  <a:pt x="0" y="0"/>
                </a:lnTo>
                <a:close/>
                <a:moveTo>
                  <a:pt x="1134966059" y="3027198987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415" name="Picture 5385"/>
          <p:cNvPicPr>
            <a:picLocks noChangeAspect="0" noChangeArrowheads="1"/>
          </p:cNvPicPr>
          <p:nvPr/>
        </p:nvPicPr>
        <p:blipFill>
          <a:blip r:embed="rId54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488530" y="5722717"/>
            <a:ext cx="256032" cy="236337"/>
          </a:xfrm>
          <a:prstGeom prst="rect">
            <a:avLst/>
          </a:prstGeom>
          <a:noFill/>
          <a:extLst/>
        </p:spPr>
      </p:pic>
      <p:sp>
        <p:nvSpPr>
          <p:cNvPr id="5416" name="Freeform 5416"/>
          <p:cNvSpPr/>
          <p:nvPr/>
        </p:nvSpPr>
        <p:spPr>
          <a:xfrm rot="0" flipH="0" flipV="1">
            <a:off x="3945730" y="7195916"/>
            <a:ext cx="256032" cy="236337"/>
          </a:xfrm>
          <a:custGeom>
            <a:pathLst>
              <a:path w="130064272" h="120059450">
                <a:moveTo>
                  <a:pt x="0" y="120059450"/>
                </a:moveTo>
                <a:lnTo>
                  <a:pt x="130064272" y="120059450"/>
                </a:lnTo>
                <a:lnTo>
                  <a:pt x="130064272" y="0"/>
                </a:lnTo>
                <a:lnTo>
                  <a:pt x="0" y="0"/>
                </a:lnTo>
                <a:close/>
                <a:moveTo>
                  <a:pt x="1651093861" y="3775584587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417" name="Picture 5385"/>
          <p:cNvPicPr>
            <a:picLocks noChangeAspect="0" noChangeArrowheads="1"/>
          </p:cNvPicPr>
          <p:nvPr/>
        </p:nvPicPr>
        <p:blipFill>
          <a:blip r:embed="rId54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945730" y="7195917"/>
            <a:ext cx="256032" cy="236337"/>
          </a:xfrm>
          <a:prstGeom prst="rect">
            <a:avLst/>
          </a:prstGeom>
          <a:noFill/>
          <a:extLst/>
        </p:spPr>
      </p:pic>
      <p:sp>
        <p:nvSpPr>
          <p:cNvPr id="5418" name="Freeform 5418"/>
          <p:cNvSpPr/>
          <p:nvPr/>
        </p:nvSpPr>
        <p:spPr>
          <a:xfrm rot="0" flipH="0" flipV="1">
            <a:off x="9622631" y="7061200"/>
            <a:ext cx="3809999" cy="1727199"/>
          </a:xfrm>
          <a:custGeom>
            <a:pathLst>
              <a:path w="1935480000" h="877417600">
                <a:moveTo>
                  <a:pt x="0" y="877417600"/>
                </a:moveTo>
                <a:lnTo>
                  <a:pt x="1935480000" y="877417600"/>
                </a:lnTo>
                <a:lnTo>
                  <a:pt x="1935480000" y="0"/>
                </a:lnTo>
                <a:lnTo>
                  <a:pt x="0" y="0"/>
                </a:lnTo>
                <a:close/>
                <a:moveTo>
                  <a:pt x="-1301207075" y="44645072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419" name="Picture 5419"/>
          <p:cNvPicPr>
            <a:picLocks noChangeAspect="0" noChangeArrowheads="1"/>
          </p:cNvPicPr>
          <p:nvPr/>
        </p:nvPicPr>
        <p:blipFill>
          <a:blip r:embed="rId54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9622631" y="7061201"/>
            <a:ext cx="3810000" cy="1727200"/>
          </a:xfrm>
          <a:prstGeom prst="rect">
            <a:avLst/>
          </a:prstGeom>
          <a:noFill/>
          <a:extLst/>
        </p:spPr>
      </p:pic>
      <p:sp>
        <p:nvSpPr>
          <p:cNvPr id="5420" name="Rectangle 5420"/>
          <p:cNvSpPr/>
          <p:nvPr/>
        </p:nvSpPr>
        <p:spPr>
          <a:xfrm rot="0" flipH="0" flipV="0">
            <a:off x="3912423" y="2186980"/>
            <a:ext cx="8292236" cy="1167748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600" baseline="0" b="0" i="0" dirty="0" spc="-328">
                <a:solidFill>
                  <a:srgbClr val="FFFFFF"/>
                </a:solidFill>
                <a:latin typeface="Century Schoolbook" pitchFamily="0" charset="1"/>
              </a:rPr>
              <a:t>V</a:t>
            </a:r>
            <a:r>
              <a:rPr lang="en-US" sz="36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oima jolla kaksi sähkövarausta vetää </a:t>
            </a:r>
          </a:p>
          <a:p>
            <a:pPr marL="0">
              <a:lnSpc>
                <a:spcPts val="5159"/>
              </a:lnSpc>
            </a:pPr>
            <a:r>
              <a:rPr lang="en-US" sz="36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toisiaan puoleensa</a:t>
            </a:r>
          </a:p>
        </p:txBody>
      </p:sp>
      <p:sp>
        <p:nvSpPr>
          <p:cNvPr id="5421" name="Rectangle 5421"/>
          <p:cNvSpPr/>
          <p:nvPr/>
        </p:nvSpPr>
        <p:spPr>
          <a:xfrm rot="0" flipH="0" flipV="0">
            <a:off x="5449123" y="3858299"/>
            <a:ext cx="3298748" cy="512428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>
              <a:tabLst>
                <a:tab pos="2565400" algn="l"/>
              </a:tabLst>
            </a:pPr>
            <a:r>
              <a:rPr lang="en-US" sz="36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F = q1 q2 /	r^2</a:t>
            </a:r>
          </a:p>
        </p:txBody>
      </p:sp>
      <p:sp>
        <p:nvSpPr>
          <p:cNvPr id="5422" name="Rectangle 5422"/>
          <p:cNvSpPr/>
          <p:nvPr/>
        </p:nvSpPr>
        <p:spPr>
          <a:xfrm rot="0" flipH="0" flipV="0">
            <a:off x="3912423" y="5511839"/>
            <a:ext cx="9713214" cy="1167748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600" baseline="0" b="0" i="0" dirty="0" spc="-328">
                <a:solidFill>
                  <a:srgbClr val="FFFFFF"/>
                </a:solidFill>
                <a:latin typeface="Century Schoolbook" pitchFamily="0" charset="1"/>
              </a:rPr>
              <a:t>V</a:t>
            </a:r>
            <a:r>
              <a:rPr lang="en-US" sz="36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oima jolla kaksi värivarausta vetää toisiaan </a:t>
            </a:r>
          </a:p>
          <a:p>
            <a:pPr marL="0">
              <a:lnSpc>
                <a:spcPts val="5159"/>
              </a:lnSpc>
              <a:tabLst>
                <a:tab pos="4102100" algn="l"/>
              </a:tabLst>
            </a:pPr>
            <a:r>
              <a:rPr lang="en-US" sz="36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puoleensa on vakio	(pitkällä matkalla)</a:t>
            </a:r>
          </a:p>
        </p:txBody>
      </p:sp>
      <p:sp>
        <p:nvSpPr>
          <p:cNvPr id="5423" name="Rectangle 5423"/>
          <p:cNvSpPr/>
          <p:nvPr/>
        </p:nvSpPr>
        <p:spPr>
          <a:xfrm rot="0" flipH="0" flipV="0">
            <a:off x="3912423" y="7095529"/>
            <a:ext cx="3919275" cy="512428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1500" baseline="0" b="0" i="0" dirty="0" spc="0">
                <a:latin typeface="Century Schoolbook" pitchFamily="0" charset="1"/>
              </a:rPr>
              <a:t>       </a:t>
            </a:r>
            <a:r>
              <a:rPr lang="en-US" sz="36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F = (400 MeV)^2</a:t>
            </a:r>
          </a:p>
        </p:txBody>
      </p:sp>
      <p:sp>
        <p:nvSpPr>
          <p:cNvPr id="5424" name="Rectangle 5424"/>
          <p:cNvSpPr/>
          <p:nvPr/>
        </p:nvSpPr>
        <p:spPr>
          <a:xfrm rot="0" flipH="0" flipV="0">
            <a:off x="3679032" y="547884"/>
            <a:ext cx="10234879" cy="1024858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72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Standardimallin gluonit</a:t>
            </a:r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5425" name="Freeform 5425"/>
          <p:cNvSpPr/>
          <p:nvPr/>
        </p:nvSpPr>
        <p:spPr>
          <a:xfrm rot="0" flipH="0" flipV="1">
            <a:off x="0" y="0"/>
            <a:ext cx="17340249" cy="9753599"/>
          </a:xfrm>
          <a:custGeom>
            <a:pathLst>
              <a:path w="17340249" h="9753599">
                <a:moveTo>
                  <a:pt x="0" y="9753599"/>
                </a:moveTo>
                <a:lnTo>
                  <a:pt x="17340249" y="9753599"/>
                </a:lnTo>
                <a:lnTo>
                  <a:pt x="17340249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26" name="Freeform 5426"/>
          <p:cNvSpPr/>
          <p:nvPr/>
        </p:nvSpPr>
        <p:spPr>
          <a:xfrm rot="0" flipH="0" flipV="1">
            <a:off x="0" y="0"/>
            <a:ext cx="17340262" cy="9753599"/>
          </a:xfrm>
          <a:custGeom>
            <a:pathLst>
              <a:path w="17340262" h="9753599">
                <a:moveTo>
                  <a:pt x="0" y="9753599"/>
                </a:moveTo>
                <a:lnTo>
                  <a:pt x="17340262" y="9753599"/>
                </a:lnTo>
                <a:lnTo>
                  <a:pt x="17340262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427" name="Picture 102"/>
          <p:cNvPicPr>
            <a:picLocks noChangeAspect="0" noChangeArrowheads="1"/>
          </p:cNvPicPr>
          <p:nvPr/>
        </p:nvPicPr>
        <p:blipFill>
          <a:blip r:embed="rId54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"/>
            <a:ext cx="17340262" cy="9753600"/>
          </a:xfrm>
          <a:prstGeom prst="rect">
            <a:avLst/>
          </a:prstGeom>
          <a:noFill/>
          <a:extLst/>
        </p:spPr>
      </p:pic>
      <p:sp>
        <p:nvSpPr>
          <p:cNvPr id="5428" name="Freeform 5428"/>
          <p:cNvSpPr/>
          <p:nvPr/>
        </p:nvSpPr>
        <p:spPr>
          <a:xfrm rot="0" flipH="0" flipV="1">
            <a:off x="3755235" y="3080906"/>
            <a:ext cx="6353807" cy="6393294"/>
          </a:xfrm>
          <a:custGeom>
            <a:pathLst>
              <a:path w="6353807" h="6393294">
                <a:moveTo>
                  <a:pt x="0" y="6393294"/>
                </a:moveTo>
                <a:lnTo>
                  <a:pt x="6353807" y="6393294"/>
                </a:lnTo>
                <a:lnTo>
                  <a:pt x="6353807" y="0"/>
                </a:lnTo>
                <a:lnTo>
                  <a:pt x="0" y="0"/>
                </a:lnTo>
                <a:close/>
                <a:moveTo>
                  <a:pt x="-674330" y="94741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429" name="Picture 5429"/>
          <p:cNvPicPr>
            <a:picLocks noChangeAspect="0" noChangeArrowheads="1"/>
          </p:cNvPicPr>
          <p:nvPr/>
        </p:nvPicPr>
        <p:blipFill>
          <a:blip r:embed="rId54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755235" y="3080906"/>
            <a:ext cx="6353807" cy="6393295"/>
          </a:xfrm>
          <a:prstGeom prst="rect">
            <a:avLst/>
          </a:prstGeom>
          <a:noFill/>
          <a:extLst/>
        </p:spPr>
      </p:pic>
      <p:sp>
        <p:nvSpPr>
          <p:cNvPr id="5430" name="Freeform 5430"/>
          <p:cNvSpPr/>
          <p:nvPr/>
        </p:nvSpPr>
        <p:spPr>
          <a:xfrm rot="0" flipH="0" flipV="1">
            <a:off x="7051904" y="2006567"/>
            <a:ext cx="345303" cy="344880"/>
          </a:xfrm>
          <a:custGeom>
            <a:pathLst>
              <a:path w="175413987" h="175199080">
                <a:moveTo>
                  <a:pt x="87706994" y="175199080"/>
                </a:moveTo>
                <a:lnTo>
                  <a:pt x="64387809" y="172069819"/>
                </a:lnTo>
                <a:lnTo>
                  <a:pt x="43435190" y="163237664"/>
                </a:lnTo>
                <a:lnTo>
                  <a:pt x="25685353" y="149539424"/>
                </a:lnTo>
                <a:lnTo>
                  <a:pt x="11972131" y="131809629"/>
                </a:lnTo>
                <a:lnTo>
                  <a:pt x="3132137" y="110884593"/>
                </a:lnTo>
                <a:lnTo>
                  <a:pt x="0" y="87599837"/>
                </a:lnTo>
                <a:lnTo>
                  <a:pt x="3132137" y="64315082"/>
                </a:lnTo>
                <a:lnTo>
                  <a:pt x="11972131" y="43389451"/>
                </a:lnTo>
                <a:lnTo>
                  <a:pt x="25685353" y="25660251"/>
                </a:lnTo>
                <a:lnTo>
                  <a:pt x="43435190" y="11961415"/>
                </a:lnTo>
                <a:lnTo>
                  <a:pt x="64387809" y="3129359"/>
                </a:lnTo>
                <a:lnTo>
                  <a:pt x="87706994" y="0"/>
                </a:lnTo>
                <a:lnTo>
                  <a:pt x="111021019" y="3129359"/>
                </a:lnTo>
                <a:lnTo>
                  <a:pt x="131971256" y="11961415"/>
                </a:lnTo>
                <a:lnTo>
                  <a:pt x="149723078" y="25660251"/>
                </a:lnTo>
                <a:lnTo>
                  <a:pt x="163437887" y="43389451"/>
                </a:lnTo>
                <a:lnTo>
                  <a:pt x="172280659" y="64315082"/>
                </a:lnTo>
                <a:lnTo>
                  <a:pt x="175413987" y="87599837"/>
                </a:lnTo>
                <a:lnTo>
                  <a:pt x="172280659" y="110884593"/>
                </a:lnTo>
                <a:lnTo>
                  <a:pt x="163437887" y="131809629"/>
                </a:lnTo>
                <a:lnTo>
                  <a:pt x="149723078" y="149539424"/>
                </a:lnTo>
                <a:lnTo>
                  <a:pt x="131971256" y="163237664"/>
                </a:lnTo>
                <a:lnTo>
                  <a:pt x="111021019" y="172069819"/>
                </a:lnTo>
                <a:lnTo>
                  <a:pt x="87706994" y="175199080"/>
                </a:lnTo>
                <a:close/>
                <a:moveTo>
                  <a:pt x="-2563032046" y="1194534615"/>
                </a:moveTo>
              </a:path>
            </a:pathLst>
          </a:custGeom>
          <a:solidFill>
            <a:srgbClr val="ED1C24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31" name="Freeform 5431"/>
          <p:cNvSpPr/>
          <p:nvPr/>
        </p:nvSpPr>
        <p:spPr>
          <a:xfrm rot="0" flipH="0" flipV="1">
            <a:off x="7051906" y="2006567"/>
            <a:ext cx="345303" cy="344881"/>
          </a:xfrm>
          <a:custGeom>
            <a:pathLst>
              <a:path w="175413987" h="175199575">
                <a:moveTo>
                  <a:pt x="175413987" y="87599837"/>
                </a:moveTo>
                <a:lnTo>
                  <a:pt x="172280262" y="64315082"/>
                </a:lnTo>
                <a:lnTo>
                  <a:pt x="163437490" y="43389947"/>
                </a:lnTo>
                <a:lnTo>
                  <a:pt x="149722284" y="25660151"/>
                </a:lnTo>
                <a:lnTo>
                  <a:pt x="131970859" y="11961415"/>
                </a:lnTo>
                <a:lnTo>
                  <a:pt x="111020225" y="3129855"/>
                </a:lnTo>
                <a:lnTo>
                  <a:pt x="87706993" y="0"/>
                </a:lnTo>
                <a:lnTo>
                  <a:pt x="64387015" y="3129855"/>
                </a:lnTo>
                <a:lnTo>
                  <a:pt x="43435190" y="11961415"/>
                </a:lnTo>
                <a:lnTo>
                  <a:pt x="25684559" y="25660151"/>
                </a:lnTo>
                <a:lnTo>
                  <a:pt x="11972131" y="43389947"/>
                </a:lnTo>
                <a:lnTo>
                  <a:pt x="3131740" y="64315082"/>
                </a:lnTo>
                <a:lnTo>
                  <a:pt x="0" y="87599837"/>
                </a:lnTo>
                <a:lnTo>
                  <a:pt x="3131740" y="110885089"/>
                </a:lnTo>
                <a:lnTo>
                  <a:pt x="11972131" y="131810125"/>
                </a:lnTo>
                <a:lnTo>
                  <a:pt x="25684559" y="149539424"/>
                </a:lnTo>
                <a:lnTo>
                  <a:pt x="43435190" y="163238160"/>
                </a:lnTo>
                <a:lnTo>
                  <a:pt x="64387015" y="172070315"/>
                </a:lnTo>
                <a:lnTo>
                  <a:pt x="87706993" y="175199575"/>
                </a:lnTo>
                <a:lnTo>
                  <a:pt x="111020225" y="172070315"/>
                </a:lnTo>
                <a:lnTo>
                  <a:pt x="131970859" y="163238160"/>
                </a:lnTo>
                <a:lnTo>
                  <a:pt x="149722284" y="149539424"/>
                </a:lnTo>
                <a:lnTo>
                  <a:pt x="163437490" y="131810125"/>
                </a:lnTo>
                <a:lnTo>
                  <a:pt x="172280262" y="110885089"/>
                </a:lnTo>
                <a:lnTo>
                  <a:pt x="175413987" y="87599837"/>
                </a:lnTo>
                <a:close/>
                <a:moveTo>
                  <a:pt x="-2475432605" y="1194535607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32" name="Freeform 5432"/>
          <p:cNvSpPr/>
          <p:nvPr/>
        </p:nvSpPr>
        <p:spPr>
          <a:xfrm rot="0" flipH="0" flipV="1">
            <a:off x="7051906" y="2006567"/>
            <a:ext cx="345303" cy="344881"/>
          </a:xfrm>
          <a:custGeom>
            <a:pathLst>
              <a:path w="175413987" h="175199575">
                <a:moveTo>
                  <a:pt x="175413987" y="87599837"/>
                </a:moveTo>
                <a:lnTo>
                  <a:pt x="172280262" y="64315082"/>
                </a:lnTo>
                <a:lnTo>
                  <a:pt x="163437490" y="43389947"/>
                </a:lnTo>
                <a:lnTo>
                  <a:pt x="149722284" y="25660151"/>
                </a:lnTo>
                <a:lnTo>
                  <a:pt x="131970859" y="11961415"/>
                </a:lnTo>
                <a:lnTo>
                  <a:pt x="111020225" y="3129855"/>
                </a:lnTo>
                <a:lnTo>
                  <a:pt x="87706993" y="0"/>
                </a:lnTo>
                <a:lnTo>
                  <a:pt x="64387015" y="3129855"/>
                </a:lnTo>
                <a:lnTo>
                  <a:pt x="43435190" y="11961415"/>
                </a:lnTo>
                <a:lnTo>
                  <a:pt x="25684559" y="25660151"/>
                </a:lnTo>
                <a:lnTo>
                  <a:pt x="11972131" y="43389947"/>
                </a:lnTo>
                <a:lnTo>
                  <a:pt x="3131740" y="64315082"/>
                </a:lnTo>
                <a:lnTo>
                  <a:pt x="0" y="87599837"/>
                </a:lnTo>
                <a:lnTo>
                  <a:pt x="3131740" y="110885089"/>
                </a:lnTo>
                <a:lnTo>
                  <a:pt x="11972131" y="131810125"/>
                </a:lnTo>
                <a:lnTo>
                  <a:pt x="25684559" y="149539424"/>
                </a:lnTo>
                <a:lnTo>
                  <a:pt x="43435190" y="163238160"/>
                </a:lnTo>
                <a:lnTo>
                  <a:pt x="64387015" y="172070315"/>
                </a:lnTo>
                <a:lnTo>
                  <a:pt x="87706993" y="175199575"/>
                </a:lnTo>
                <a:lnTo>
                  <a:pt x="111020225" y="172070315"/>
                </a:lnTo>
                <a:lnTo>
                  <a:pt x="131970859" y="163238160"/>
                </a:lnTo>
                <a:lnTo>
                  <a:pt x="149722284" y="149539424"/>
                </a:lnTo>
                <a:lnTo>
                  <a:pt x="163437490" y="131810125"/>
                </a:lnTo>
                <a:lnTo>
                  <a:pt x="172280262" y="110885089"/>
                </a:lnTo>
                <a:lnTo>
                  <a:pt x="175413987" y="87599837"/>
                </a:lnTo>
                <a:close/>
                <a:moveTo>
                  <a:pt x="-2475432605" y="1194535607"/>
                </a:moveTo>
              </a:path>
            </a:pathLst>
          </a:custGeom>
          <a:noFill/>
          <a:ln w="34499" cap="flat" cmpd="sng">
            <a:solidFill>
              <a:srgbClr val="ED1F24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33" name="Freeform 5433"/>
          <p:cNvSpPr/>
          <p:nvPr/>
        </p:nvSpPr>
        <p:spPr>
          <a:xfrm rot="0" flipH="0" flipV="1">
            <a:off x="7051904" y="3291833"/>
            <a:ext cx="345303" cy="344880"/>
          </a:xfrm>
          <a:custGeom>
            <a:pathLst>
              <a:path w="175413987" h="175199080">
                <a:moveTo>
                  <a:pt x="87706994" y="175199080"/>
                </a:moveTo>
                <a:lnTo>
                  <a:pt x="64387809" y="172070713"/>
                </a:lnTo>
                <a:lnTo>
                  <a:pt x="43435190" y="163241633"/>
                </a:lnTo>
                <a:lnTo>
                  <a:pt x="25685353" y="149545477"/>
                </a:lnTo>
                <a:lnTo>
                  <a:pt x="11972131" y="131817269"/>
                </a:lnTo>
                <a:lnTo>
                  <a:pt x="3132137" y="110890050"/>
                </a:lnTo>
                <a:lnTo>
                  <a:pt x="0" y="87599242"/>
                </a:lnTo>
                <a:lnTo>
                  <a:pt x="3132137" y="64314388"/>
                </a:lnTo>
                <a:lnTo>
                  <a:pt x="11972131" y="43389352"/>
                </a:lnTo>
                <a:lnTo>
                  <a:pt x="25685353" y="25659556"/>
                </a:lnTo>
                <a:lnTo>
                  <a:pt x="43435190" y="11961416"/>
                </a:lnTo>
                <a:lnTo>
                  <a:pt x="64387809" y="3129161"/>
                </a:lnTo>
                <a:lnTo>
                  <a:pt x="87706994" y="0"/>
                </a:lnTo>
                <a:lnTo>
                  <a:pt x="111021019" y="3129161"/>
                </a:lnTo>
                <a:lnTo>
                  <a:pt x="131971256" y="11961416"/>
                </a:lnTo>
                <a:lnTo>
                  <a:pt x="149723078" y="25659556"/>
                </a:lnTo>
                <a:lnTo>
                  <a:pt x="163437887" y="43389352"/>
                </a:lnTo>
                <a:lnTo>
                  <a:pt x="172280659" y="64314388"/>
                </a:lnTo>
                <a:lnTo>
                  <a:pt x="175413987" y="87599242"/>
                </a:lnTo>
                <a:lnTo>
                  <a:pt x="172280659" y="110890050"/>
                </a:lnTo>
                <a:lnTo>
                  <a:pt x="163437887" y="131817269"/>
                </a:lnTo>
                <a:lnTo>
                  <a:pt x="149723078" y="149545477"/>
                </a:lnTo>
                <a:lnTo>
                  <a:pt x="131971256" y="163241633"/>
                </a:lnTo>
                <a:lnTo>
                  <a:pt x="111021019" y="172070713"/>
                </a:lnTo>
                <a:lnTo>
                  <a:pt x="87706994" y="175199080"/>
                </a:lnTo>
                <a:close/>
                <a:moveTo>
                  <a:pt x="-1910116513" y="1847450148"/>
                </a:moveTo>
              </a:path>
            </a:pathLst>
          </a:custGeom>
          <a:solidFill>
            <a:srgbClr val="0000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34" name="Freeform 5434"/>
          <p:cNvSpPr/>
          <p:nvPr/>
        </p:nvSpPr>
        <p:spPr>
          <a:xfrm rot="0" flipH="0" flipV="1">
            <a:off x="7051906" y="3291834"/>
            <a:ext cx="345303" cy="344880"/>
          </a:xfrm>
          <a:custGeom>
            <a:pathLst>
              <a:path w="175413987" h="175199476">
                <a:moveTo>
                  <a:pt x="175413987" y="87599639"/>
                </a:moveTo>
                <a:lnTo>
                  <a:pt x="172280262" y="64314983"/>
                </a:lnTo>
                <a:lnTo>
                  <a:pt x="163437490" y="43389947"/>
                </a:lnTo>
                <a:lnTo>
                  <a:pt x="149722284" y="25660151"/>
                </a:lnTo>
                <a:lnTo>
                  <a:pt x="131970859" y="11961415"/>
                </a:lnTo>
                <a:lnTo>
                  <a:pt x="111020225" y="3129756"/>
                </a:lnTo>
                <a:lnTo>
                  <a:pt x="87706993" y="0"/>
                </a:lnTo>
                <a:lnTo>
                  <a:pt x="64387015" y="3129756"/>
                </a:lnTo>
                <a:lnTo>
                  <a:pt x="43435190" y="11961415"/>
                </a:lnTo>
                <a:lnTo>
                  <a:pt x="25684559" y="25660151"/>
                </a:lnTo>
                <a:lnTo>
                  <a:pt x="11972131" y="43389947"/>
                </a:lnTo>
                <a:lnTo>
                  <a:pt x="3131740" y="64314983"/>
                </a:lnTo>
                <a:lnTo>
                  <a:pt x="0" y="87599639"/>
                </a:lnTo>
                <a:lnTo>
                  <a:pt x="3131740" y="110891042"/>
                </a:lnTo>
                <a:lnTo>
                  <a:pt x="11972131" y="131817665"/>
                </a:lnTo>
                <a:lnTo>
                  <a:pt x="25684559" y="149545873"/>
                </a:lnTo>
                <a:lnTo>
                  <a:pt x="43435190" y="163242228"/>
                </a:lnTo>
                <a:lnTo>
                  <a:pt x="64387015" y="172071109"/>
                </a:lnTo>
                <a:lnTo>
                  <a:pt x="87706993" y="175199476"/>
                </a:lnTo>
                <a:lnTo>
                  <a:pt x="111020225" y="172071109"/>
                </a:lnTo>
                <a:lnTo>
                  <a:pt x="131970859" y="163242228"/>
                </a:lnTo>
                <a:lnTo>
                  <a:pt x="149722284" y="149545873"/>
                </a:lnTo>
                <a:lnTo>
                  <a:pt x="163437490" y="131817665"/>
                </a:lnTo>
                <a:lnTo>
                  <a:pt x="172280262" y="110891042"/>
                </a:lnTo>
                <a:lnTo>
                  <a:pt x="175413987" y="87599639"/>
                </a:lnTo>
                <a:close/>
                <a:moveTo>
                  <a:pt x="-1822516874" y="184745114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35" name="Freeform 5435"/>
          <p:cNvSpPr/>
          <p:nvPr/>
        </p:nvSpPr>
        <p:spPr>
          <a:xfrm rot="0" flipH="0" flipV="1">
            <a:off x="7051906" y="3291834"/>
            <a:ext cx="345303" cy="344880"/>
          </a:xfrm>
          <a:custGeom>
            <a:pathLst>
              <a:path w="175413987" h="175199476">
                <a:moveTo>
                  <a:pt x="175413987" y="87599639"/>
                </a:moveTo>
                <a:lnTo>
                  <a:pt x="172280262" y="64314983"/>
                </a:lnTo>
                <a:lnTo>
                  <a:pt x="163437490" y="43389947"/>
                </a:lnTo>
                <a:lnTo>
                  <a:pt x="149722284" y="25660151"/>
                </a:lnTo>
                <a:lnTo>
                  <a:pt x="131970859" y="11961415"/>
                </a:lnTo>
                <a:lnTo>
                  <a:pt x="111020225" y="3129756"/>
                </a:lnTo>
                <a:lnTo>
                  <a:pt x="87706993" y="0"/>
                </a:lnTo>
                <a:lnTo>
                  <a:pt x="64387015" y="3129756"/>
                </a:lnTo>
                <a:lnTo>
                  <a:pt x="43435190" y="11961415"/>
                </a:lnTo>
                <a:lnTo>
                  <a:pt x="25684559" y="25660151"/>
                </a:lnTo>
                <a:lnTo>
                  <a:pt x="11972131" y="43389947"/>
                </a:lnTo>
                <a:lnTo>
                  <a:pt x="3131740" y="64314983"/>
                </a:lnTo>
                <a:lnTo>
                  <a:pt x="0" y="87599639"/>
                </a:lnTo>
                <a:lnTo>
                  <a:pt x="3131740" y="110891042"/>
                </a:lnTo>
                <a:lnTo>
                  <a:pt x="11972131" y="131817665"/>
                </a:lnTo>
                <a:lnTo>
                  <a:pt x="25684559" y="149545873"/>
                </a:lnTo>
                <a:lnTo>
                  <a:pt x="43435190" y="163242228"/>
                </a:lnTo>
                <a:lnTo>
                  <a:pt x="64387015" y="172071109"/>
                </a:lnTo>
                <a:lnTo>
                  <a:pt x="87706993" y="175199476"/>
                </a:lnTo>
                <a:lnTo>
                  <a:pt x="111020225" y="172071109"/>
                </a:lnTo>
                <a:lnTo>
                  <a:pt x="131970859" y="163242228"/>
                </a:lnTo>
                <a:lnTo>
                  <a:pt x="149722284" y="149545873"/>
                </a:lnTo>
                <a:lnTo>
                  <a:pt x="163437490" y="131817665"/>
                </a:lnTo>
                <a:lnTo>
                  <a:pt x="172280262" y="110891042"/>
                </a:lnTo>
                <a:lnTo>
                  <a:pt x="175413987" y="87599639"/>
                </a:lnTo>
                <a:close/>
                <a:moveTo>
                  <a:pt x="-1822516874" y="1847451140"/>
                </a:moveTo>
              </a:path>
            </a:pathLst>
          </a:custGeom>
          <a:noFill/>
          <a:ln w="34499" cap="flat" cmpd="sng">
            <a:solidFill>
              <a:srgbClr val="0000F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36" name="Freeform 5436"/>
          <p:cNvSpPr/>
          <p:nvPr/>
        </p:nvSpPr>
        <p:spPr>
          <a:xfrm rot="0" flipH="0" flipV="1">
            <a:off x="7051906" y="2277195"/>
            <a:ext cx="0" cy="1104549"/>
          </a:xfrm>
          <a:custGeom>
            <a:pathLst>
              <a:path w="0" h="561111003">
                <a:moveTo>
                  <a:pt x="0" y="561111003"/>
                </a:moveTo>
                <a:lnTo>
                  <a:pt x="0" y="0"/>
                </a:lnTo>
              </a:path>
            </a:pathLst>
          </a:custGeom>
          <a:noFill/>
          <a:ln w="34524" cap="flat" cmpd="sng">
            <a:solidFill>
              <a:srgbClr val="0000F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37" name="Freeform 5437"/>
          <p:cNvSpPr/>
          <p:nvPr/>
        </p:nvSpPr>
        <p:spPr>
          <a:xfrm rot="0" flipH="0" flipV="1">
            <a:off x="7259086" y="2330858"/>
            <a:ext cx="0" cy="960975"/>
          </a:xfrm>
          <a:custGeom>
            <a:pathLst>
              <a:path w="0" h="488175797">
                <a:moveTo>
                  <a:pt x="0" y="488175797"/>
                </a:moveTo>
                <a:lnTo>
                  <a:pt x="0" y="0"/>
                </a:lnTo>
              </a:path>
            </a:pathLst>
          </a:custGeom>
          <a:noFill/>
          <a:ln w="34524" cap="flat" cmpd="sng">
            <a:solidFill>
              <a:srgbClr val="0000F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38" name="Freeform 5438"/>
          <p:cNvSpPr/>
          <p:nvPr/>
        </p:nvSpPr>
        <p:spPr>
          <a:xfrm rot="0" flipH="0" flipV="1">
            <a:off x="7379942" y="2277195"/>
            <a:ext cx="0" cy="1104549"/>
          </a:xfrm>
          <a:custGeom>
            <a:pathLst>
              <a:path w="0" h="561111003">
                <a:moveTo>
                  <a:pt x="0" y="561111003"/>
                </a:moveTo>
                <a:lnTo>
                  <a:pt x="0" y="0"/>
                </a:lnTo>
              </a:path>
            </a:pathLst>
          </a:custGeom>
          <a:noFill/>
          <a:ln w="34524" cap="flat" cmpd="sng">
            <a:solidFill>
              <a:srgbClr val="ED1C24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39" name="Freeform 5439"/>
          <p:cNvSpPr/>
          <p:nvPr/>
        </p:nvSpPr>
        <p:spPr>
          <a:xfrm rot="0" flipH="0" flipV="1">
            <a:off x="7138231" y="2330858"/>
            <a:ext cx="0" cy="960975"/>
          </a:xfrm>
          <a:custGeom>
            <a:pathLst>
              <a:path w="0" h="488175797">
                <a:moveTo>
                  <a:pt x="0" y="488175797"/>
                </a:moveTo>
                <a:lnTo>
                  <a:pt x="0" y="0"/>
                </a:lnTo>
              </a:path>
            </a:pathLst>
          </a:custGeom>
          <a:noFill/>
          <a:ln w="34524" cap="flat" cmpd="sng">
            <a:solidFill>
              <a:srgbClr val="ED1C24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40" name="Freeform 5440"/>
          <p:cNvSpPr/>
          <p:nvPr/>
        </p:nvSpPr>
        <p:spPr>
          <a:xfrm rot="0" flipH="0" flipV="1">
            <a:off x="7224557" y="3631472"/>
            <a:ext cx="0" cy="283422"/>
          </a:xfrm>
          <a:custGeom>
            <a:pathLst>
              <a:path w="0" h="143978511">
                <a:moveTo>
                  <a:pt x="0" y="143978511"/>
                </a:moveTo>
                <a:lnTo>
                  <a:pt x="0" y="0"/>
                </a:lnTo>
              </a:path>
            </a:pathLst>
          </a:custGeom>
          <a:noFill/>
          <a:ln w="34524" cap="flat" cmpd="sng">
            <a:solidFill>
              <a:srgbClr val="000000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41" name="Freeform 5441"/>
          <p:cNvSpPr/>
          <p:nvPr/>
        </p:nvSpPr>
        <p:spPr>
          <a:xfrm rot="0" flipH="0" flipV="1">
            <a:off x="4826905" y="2621334"/>
            <a:ext cx="2084100" cy="866399"/>
          </a:xfrm>
          <a:custGeom>
            <a:pathLst>
              <a:path w="1058722999" h="440131200">
                <a:moveTo>
                  <a:pt x="0" y="440131200"/>
                </a:moveTo>
                <a:lnTo>
                  <a:pt x="1058722999" y="440131200"/>
                </a:lnTo>
                <a:lnTo>
                  <a:pt x="1058722999" y="0"/>
                </a:lnTo>
                <a:lnTo>
                  <a:pt x="0" y="0"/>
                </a:lnTo>
                <a:close/>
                <a:moveTo>
                  <a:pt x="-1120430512" y="1771768864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42" name="Freeform 5442"/>
          <p:cNvSpPr/>
          <p:nvPr/>
        </p:nvSpPr>
        <p:spPr>
          <a:xfrm rot="0" flipH="0" flipV="1">
            <a:off x="9838531" y="3797300"/>
            <a:ext cx="4745355" cy="1300480"/>
          </a:xfrm>
          <a:custGeom>
            <a:pathLst>
              <a:path w="4745355" h="1300480">
                <a:moveTo>
                  <a:pt x="0" y="1300480"/>
                </a:moveTo>
                <a:lnTo>
                  <a:pt x="4745355" y="1300480"/>
                </a:lnTo>
                <a:lnTo>
                  <a:pt x="4745355" y="0"/>
                </a:lnTo>
                <a:lnTo>
                  <a:pt x="0" y="0"/>
                </a:lnTo>
                <a:close/>
                <a:moveTo>
                  <a:pt x="-6041232" y="509778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43" name="Freeform 5443"/>
          <p:cNvSpPr/>
          <p:nvPr/>
        </p:nvSpPr>
        <p:spPr>
          <a:xfrm rot="0" flipH="0" flipV="1">
            <a:off x="3742532" y="508000"/>
            <a:ext cx="10100944" cy="1122679"/>
          </a:xfrm>
          <a:custGeom>
            <a:pathLst>
              <a:path w="10100944" h="1122679">
                <a:moveTo>
                  <a:pt x="0" y="1122679"/>
                </a:moveTo>
                <a:lnTo>
                  <a:pt x="10100944" y="1122679"/>
                </a:lnTo>
                <a:lnTo>
                  <a:pt x="10100944" y="0"/>
                </a:lnTo>
                <a:lnTo>
                  <a:pt x="0" y="0"/>
                </a:lnTo>
                <a:close/>
                <a:moveTo>
                  <a:pt x="-3234532" y="163067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44" name="Rectangle 5444"/>
          <p:cNvSpPr/>
          <p:nvPr/>
        </p:nvSpPr>
        <p:spPr>
          <a:xfrm rot="0" flipH="0" flipV="0">
            <a:off x="4865006" y="2660266"/>
            <a:ext cx="1985616" cy="80387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2750" baseline="0" b="0" i="1" dirty="0" spc="0">
                <a:solidFill>
                  <a:srgbClr val="CCCCCC"/>
                </a:solidFill>
                <a:latin typeface="Times New Roman" pitchFamily="0" charset="1"/>
              </a:rPr>
              <a:t>F</a:t>
            </a:r>
            <a:r>
              <a:rPr lang="en-US" sz="2750" baseline="0" b="0" i="0" dirty="0" spc="0">
                <a:solidFill>
                  <a:srgbClr val="CCCCCC"/>
                </a:solidFill>
                <a:latin typeface="Times New Roman" pitchFamily="0" charset="1"/>
              </a:rPr>
              <a:t>=(400MeV)</a:t>
            </a:r>
            <a:r>
              <a:rPr lang="en-US" sz="2424" baseline="30949" b="0" i="0" dirty="0" spc="0">
                <a:solidFill>
                  <a:srgbClr val="CCCCCC"/>
                </a:solidFill>
                <a:latin typeface="Times New Roman" pitchFamily="0" charset="1"/>
              </a:rPr>
              <a:t>2</a:t>
            </a:r>
          </a:p>
          <a:p>
            <a:pPr marL="175895">
              <a:lnSpc>
                <a:spcPts val="3330"/>
              </a:lnSpc>
            </a:pPr>
            <a:r>
              <a:rPr lang="en-US" sz="2750" baseline="0" b="0" i="0" dirty="0" spc="0">
                <a:solidFill>
                  <a:srgbClr val="CCCCCC"/>
                </a:solidFill>
                <a:latin typeface="Times New Roman" pitchFamily="0" charset="1"/>
              </a:rPr>
              <a:t>~ 130 kN</a:t>
            </a:r>
          </a:p>
        </p:txBody>
      </p:sp>
      <p:sp>
        <p:nvSpPr>
          <p:cNvPr id="5445" name="Rectangle 5445"/>
          <p:cNvSpPr/>
          <p:nvPr/>
        </p:nvSpPr>
        <p:spPr>
          <a:xfrm rot="0" flipH="0" flipV="0">
            <a:off x="10638632" y="3843584"/>
            <a:ext cx="3295878" cy="59783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42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Värivankeus </a:t>
            </a:r>
          </a:p>
        </p:txBody>
      </p:sp>
      <p:sp>
        <p:nvSpPr>
          <p:cNvPr id="5446" name="Rectangle 5446"/>
          <p:cNvSpPr/>
          <p:nvPr/>
        </p:nvSpPr>
        <p:spPr>
          <a:xfrm rot="0" flipH="0" flipV="0">
            <a:off x="9851232" y="4605584"/>
            <a:ext cx="4715789" cy="59783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42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(color confinement)</a:t>
            </a:r>
          </a:p>
        </p:txBody>
      </p:sp>
      <p:sp>
        <p:nvSpPr>
          <p:cNvPr id="5447" name="Rectangle 5447"/>
          <p:cNvSpPr/>
          <p:nvPr/>
        </p:nvSpPr>
        <p:spPr>
          <a:xfrm rot="0" flipH="0" flipV="0">
            <a:off x="3755232" y="547884"/>
            <a:ext cx="9855504" cy="1024858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>
              <a:tabLst>
                <a:tab pos="3644900" algn="l"/>
                <a:tab pos="6845300" algn="l"/>
              </a:tabLst>
            </a:pPr>
            <a:r>
              <a:rPr lang="en-US" sz="72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Niin siis	kuinka	paljon?</a:t>
            </a:r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5448" name="Freeform 5448"/>
          <p:cNvSpPr/>
          <p:nvPr/>
        </p:nvSpPr>
        <p:spPr>
          <a:xfrm rot="0" flipH="0" flipV="1">
            <a:off x="0" y="0"/>
            <a:ext cx="17340249" cy="9753599"/>
          </a:xfrm>
          <a:custGeom>
            <a:pathLst>
              <a:path w="17340249" h="9753599">
                <a:moveTo>
                  <a:pt x="0" y="9753599"/>
                </a:moveTo>
                <a:lnTo>
                  <a:pt x="17340249" y="9753599"/>
                </a:lnTo>
                <a:lnTo>
                  <a:pt x="17340249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49" name="Freeform 5449"/>
          <p:cNvSpPr/>
          <p:nvPr/>
        </p:nvSpPr>
        <p:spPr>
          <a:xfrm rot="0" flipH="0" flipV="1">
            <a:off x="0" y="0"/>
            <a:ext cx="17340262" cy="9753599"/>
          </a:xfrm>
          <a:custGeom>
            <a:pathLst>
              <a:path w="17340262" h="9753599">
                <a:moveTo>
                  <a:pt x="0" y="9753599"/>
                </a:moveTo>
                <a:lnTo>
                  <a:pt x="17340262" y="9753599"/>
                </a:lnTo>
                <a:lnTo>
                  <a:pt x="17340262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450" name="Picture 102"/>
          <p:cNvPicPr>
            <a:picLocks noChangeAspect="0" noChangeArrowheads="1"/>
          </p:cNvPicPr>
          <p:nvPr/>
        </p:nvPicPr>
        <p:blipFill>
          <a:blip r:embed="rId545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"/>
            <a:ext cx="17340262" cy="9753600"/>
          </a:xfrm>
          <a:prstGeom prst="rect">
            <a:avLst/>
          </a:prstGeom>
          <a:noFill/>
          <a:extLst/>
        </p:spPr>
      </p:pic>
      <p:sp>
        <p:nvSpPr>
          <p:cNvPr id="5451" name="Freeform 5451"/>
          <p:cNvSpPr/>
          <p:nvPr/>
        </p:nvSpPr>
        <p:spPr>
          <a:xfrm rot="0" flipH="0" flipV="1">
            <a:off x="3666332" y="508000"/>
            <a:ext cx="10272394" cy="1122679"/>
          </a:xfrm>
          <a:custGeom>
            <a:pathLst>
              <a:path w="10272394" h="1122679">
                <a:moveTo>
                  <a:pt x="0" y="1122679"/>
                </a:moveTo>
                <a:lnTo>
                  <a:pt x="10272394" y="1122679"/>
                </a:lnTo>
                <a:lnTo>
                  <a:pt x="10272394" y="0"/>
                </a:lnTo>
                <a:lnTo>
                  <a:pt x="0" y="0"/>
                </a:lnTo>
                <a:close/>
                <a:moveTo>
                  <a:pt x="-3158332" y="163067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52" name="Freeform 5452"/>
          <p:cNvSpPr/>
          <p:nvPr/>
        </p:nvSpPr>
        <p:spPr>
          <a:xfrm rot="0" flipH="0" flipV="1">
            <a:off x="2840832" y="4876800"/>
            <a:ext cx="3391141" cy="3390899"/>
          </a:xfrm>
          <a:custGeom>
            <a:pathLst>
              <a:path w="1722699636" h="1722577200">
                <a:moveTo>
                  <a:pt x="0" y="1722577200"/>
                </a:moveTo>
                <a:lnTo>
                  <a:pt x="1722699636" y="1722577200"/>
                </a:lnTo>
                <a:lnTo>
                  <a:pt x="1722699636" y="0"/>
                </a:lnTo>
                <a:lnTo>
                  <a:pt x="0" y="0"/>
                </a:lnTo>
                <a:close/>
                <a:moveTo>
                  <a:pt x="1034271729" y="41999916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453" name="Picture 5453"/>
          <p:cNvPicPr>
            <a:picLocks noChangeAspect="0" noChangeArrowheads="1"/>
          </p:cNvPicPr>
          <p:nvPr/>
        </p:nvPicPr>
        <p:blipFill>
          <a:blip r:embed="rId545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840832" y="4876801"/>
            <a:ext cx="3391141" cy="3390900"/>
          </a:xfrm>
          <a:prstGeom prst="rect">
            <a:avLst/>
          </a:prstGeom>
          <a:noFill/>
          <a:extLst/>
        </p:spPr>
      </p:pic>
      <p:sp>
        <p:nvSpPr>
          <p:cNvPr id="5454" name="Freeform 5454"/>
          <p:cNvSpPr/>
          <p:nvPr/>
        </p:nvSpPr>
        <p:spPr>
          <a:xfrm rot="0" flipH="0" flipV="1">
            <a:off x="3941642" y="5186277"/>
            <a:ext cx="392429" cy="807719"/>
          </a:xfrm>
          <a:custGeom>
            <a:pathLst>
              <a:path w="199354281" h="410321720">
                <a:moveTo>
                  <a:pt x="0" y="410321720"/>
                </a:moveTo>
                <a:lnTo>
                  <a:pt x="199354281" y="410321720"/>
                </a:lnTo>
                <a:lnTo>
                  <a:pt x="199354281" y="0"/>
                </a:lnTo>
                <a:lnTo>
                  <a:pt x="0" y="0"/>
                </a:lnTo>
                <a:close/>
                <a:moveTo>
                  <a:pt x="632274064" y="3044950015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55" name="Freeform 5455"/>
          <p:cNvSpPr/>
          <p:nvPr/>
        </p:nvSpPr>
        <p:spPr>
          <a:xfrm rot="0" flipH="0" flipV="1">
            <a:off x="3602333" y="5881549"/>
            <a:ext cx="260349" cy="525780"/>
          </a:xfrm>
          <a:custGeom>
            <a:pathLst>
              <a:path w="132257800" h="267096280">
                <a:moveTo>
                  <a:pt x="0" y="267096280"/>
                </a:moveTo>
                <a:lnTo>
                  <a:pt x="132257800" y="267096280"/>
                </a:lnTo>
                <a:lnTo>
                  <a:pt x="132257800" y="0"/>
                </a:lnTo>
                <a:lnTo>
                  <a:pt x="0" y="0"/>
                </a:lnTo>
                <a:close/>
                <a:moveTo>
                  <a:pt x="1157841140" y="3254923084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56" name="Freeform 5456"/>
          <p:cNvSpPr/>
          <p:nvPr/>
        </p:nvSpPr>
        <p:spPr>
          <a:xfrm rot="0" flipH="0" flipV="1">
            <a:off x="4367510" y="5707800"/>
            <a:ext cx="701039" cy="525780"/>
          </a:xfrm>
          <a:custGeom>
            <a:pathLst>
              <a:path w="356128241" h="267096279">
                <a:moveTo>
                  <a:pt x="0" y="267096279"/>
                </a:moveTo>
                <a:lnTo>
                  <a:pt x="356128241" y="267096279"/>
                </a:lnTo>
                <a:lnTo>
                  <a:pt x="356128241" y="0"/>
                </a:lnTo>
                <a:lnTo>
                  <a:pt x="0" y="0"/>
                </a:lnTo>
                <a:close/>
                <a:moveTo>
                  <a:pt x="680867241" y="316665867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57" name="Freeform 5457"/>
          <p:cNvSpPr/>
          <p:nvPr/>
        </p:nvSpPr>
        <p:spPr>
          <a:xfrm rot="0" flipH="0" flipV="1">
            <a:off x="4873808" y="6348129"/>
            <a:ext cx="175894" cy="346074"/>
          </a:xfrm>
          <a:custGeom>
            <a:pathLst>
              <a:path w="89354620" h="175806100">
                <a:moveTo>
                  <a:pt x="0" y="175806100"/>
                </a:moveTo>
                <a:lnTo>
                  <a:pt x="89354620" y="175806100"/>
                </a:lnTo>
                <a:lnTo>
                  <a:pt x="89354620" y="0"/>
                </a:lnTo>
                <a:lnTo>
                  <a:pt x="0" y="0"/>
                </a:lnTo>
                <a:close/>
                <a:moveTo>
                  <a:pt x="748954520" y="3400655584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58" name="Freeform 5458"/>
          <p:cNvSpPr/>
          <p:nvPr/>
        </p:nvSpPr>
        <p:spPr>
          <a:xfrm rot="0" flipH="0" flipV="1">
            <a:off x="5198955" y="6175981"/>
            <a:ext cx="175894" cy="346074"/>
          </a:xfrm>
          <a:custGeom>
            <a:pathLst>
              <a:path w="89354621" h="175806100">
                <a:moveTo>
                  <a:pt x="0" y="175806100"/>
                </a:moveTo>
                <a:lnTo>
                  <a:pt x="89354621" y="175806100"/>
                </a:lnTo>
                <a:lnTo>
                  <a:pt x="89354621" y="0"/>
                </a:lnTo>
                <a:lnTo>
                  <a:pt x="0" y="0"/>
                </a:lnTo>
                <a:close/>
                <a:moveTo>
                  <a:pt x="496328700" y="331320397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59" name="Freeform 5459"/>
          <p:cNvSpPr/>
          <p:nvPr/>
        </p:nvSpPr>
        <p:spPr>
          <a:xfrm rot="0" flipH="0" flipV="1">
            <a:off x="5609265" y="5682661"/>
            <a:ext cx="174624" cy="346074"/>
          </a:xfrm>
          <a:custGeom>
            <a:pathLst>
              <a:path w="88709500" h="175806100">
                <a:moveTo>
                  <a:pt x="0" y="175806100"/>
                </a:moveTo>
                <a:lnTo>
                  <a:pt x="88709500" y="175806100"/>
                </a:lnTo>
                <a:lnTo>
                  <a:pt x="88709500" y="0"/>
                </a:lnTo>
                <a:lnTo>
                  <a:pt x="0" y="0"/>
                </a:lnTo>
                <a:close/>
                <a:moveTo>
                  <a:pt x="37284621" y="3062597856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60" name="Freeform 5460"/>
          <p:cNvSpPr/>
          <p:nvPr/>
        </p:nvSpPr>
        <p:spPr>
          <a:xfrm rot="0" flipH="0" flipV="1">
            <a:off x="4956244" y="7284751"/>
            <a:ext cx="518158" cy="346074"/>
          </a:xfrm>
          <a:custGeom>
            <a:pathLst>
              <a:path w="263224764" h="175806100">
                <a:moveTo>
                  <a:pt x="0" y="175806100"/>
                </a:moveTo>
                <a:lnTo>
                  <a:pt x="263224764" y="175806100"/>
                </a:lnTo>
                <a:lnTo>
                  <a:pt x="263224764" y="0"/>
                </a:lnTo>
                <a:lnTo>
                  <a:pt x="0" y="0"/>
                </a:lnTo>
                <a:close/>
                <a:moveTo>
                  <a:pt x="1182880976" y="3876459496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61" name="Freeform 5461"/>
          <p:cNvSpPr/>
          <p:nvPr/>
        </p:nvSpPr>
        <p:spPr>
          <a:xfrm rot="0" flipH="0" flipV="1">
            <a:off x="4807807" y="6716276"/>
            <a:ext cx="174624" cy="346074"/>
          </a:xfrm>
          <a:custGeom>
            <a:pathLst>
              <a:path w="88709500" h="175806100">
                <a:moveTo>
                  <a:pt x="0" y="175806100"/>
                </a:moveTo>
                <a:lnTo>
                  <a:pt x="88709500" y="175806100"/>
                </a:lnTo>
                <a:lnTo>
                  <a:pt x="88709500" y="0"/>
                </a:lnTo>
                <a:lnTo>
                  <a:pt x="0" y="0"/>
                </a:lnTo>
                <a:close/>
                <a:moveTo>
                  <a:pt x="969501728" y="3587674196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62" name="Freeform 5462"/>
          <p:cNvSpPr/>
          <p:nvPr/>
        </p:nvSpPr>
        <p:spPr>
          <a:xfrm rot="0" flipH="0" flipV="1">
            <a:off x="3208634" y="5836700"/>
            <a:ext cx="174625" cy="346074"/>
          </a:xfrm>
          <a:custGeom>
            <a:pathLst>
              <a:path w="88709599" h="175806100">
                <a:moveTo>
                  <a:pt x="0" y="175806100"/>
                </a:moveTo>
                <a:lnTo>
                  <a:pt x="88709599" y="175806100"/>
                </a:lnTo>
                <a:lnTo>
                  <a:pt x="88709599" y="0"/>
                </a:lnTo>
                <a:lnTo>
                  <a:pt x="0" y="0"/>
                </a:lnTo>
                <a:close/>
                <a:moveTo>
                  <a:pt x="1335057040" y="31408497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63" name="Freeform 5463"/>
          <p:cNvSpPr/>
          <p:nvPr/>
        </p:nvSpPr>
        <p:spPr>
          <a:xfrm rot="0" flipH="0" flipV="1">
            <a:off x="5031364" y="6489645"/>
            <a:ext cx="495933" cy="346075"/>
          </a:xfrm>
          <a:custGeom>
            <a:pathLst>
              <a:path w="251934464" h="175806298">
                <a:moveTo>
                  <a:pt x="0" y="175806298"/>
                </a:moveTo>
                <a:lnTo>
                  <a:pt x="251934464" y="175806298"/>
                </a:lnTo>
                <a:lnTo>
                  <a:pt x="251934464" y="0"/>
                </a:lnTo>
                <a:lnTo>
                  <a:pt x="0" y="0"/>
                </a:lnTo>
                <a:close/>
                <a:moveTo>
                  <a:pt x="740806280" y="3472545918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64" name="Freeform 5464"/>
          <p:cNvSpPr/>
          <p:nvPr/>
        </p:nvSpPr>
        <p:spPr>
          <a:xfrm rot="0" flipH="0" flipV="1">
            <a:off x="4268362" y="6782989"/>
            <a:ext cx="174624" cy="346074"/>
          </a:xfrm>
          <a:custGeom>
            <a:pathLst>
              <a:path w="88709500" h="175806100">
                <a:moveTo>
                  <a:pt x="0" y="175806100"/>
                </a:moveTo>
                <a:lnTo>
                  <a:pt x="88709500" y="175806100"/>
                </a:lnTo>
                <a:lnTo>
                  <a:pt x="88709500" y="0"/>
                </a:lnTo>
                <a:lnTo>
                  <a:pt x="0" y="0"/>
                </a:lnTo>
                <a:close/>
                <a:moveTo>
                  <a:pt x="1277430095" y="3621564146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65" name="Freeform 5465"/>
          <p:cNvSpPr/>
          <p:nvPr/>
        </p:nvSpPr>
        <p:spPr>
          <a:xfrm rot="0" flipH="0" flipV="1">
            <a:off x="4457807" y="6315674"/>
            <a:ext cx="460374" cy="525780"/>
          </a:xfrm>
          <a:custGeom>
            <a:pathLst>
              <a:path w="233870500" h="267096280">
                <a:moveTo>
                  <a:pt x="0" y="267096280"/>
                </a:moveTo>
                <a:lnTo>
                  <a:pt x="233870500" y="267096280"/>
                </a:lnTo>
                <a:lnTo>
                  <a:pt x="233870500" y="0"/>
                </a:lnTo>
                <a:lnTo>
                  <a:pt x="0" y="0"/>
                </a:lnTo>
                <a:close/>
                <a:moveTo>
                  <a:pt x="943795539" y="3475458187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66" name="Freeform 5466"/>
          <p:cNvSpPr/>
          <p:nvPr/>
        </p:nvSpPr>
        <p:spPr>
          <a:xfrm rot="0" flipH="0" flipV="1">
            <a:off x="3283223" y="6177556"/>
            <a:ext cx="174624" cy="346074"/>
          </a:xfrm>
          <a:custGeom>
            <a:pathLst>
              <a:path w="88709500" h="175806100">
                <a:moveTo>
                  <a:pt x="0" y="175806100"/>
                </a:moveTo>
                <a:lnTo>
                  <a:pt x="88709500" y="175806100"/>
                </a:lnTo>
                <a:lnTo>
                  <a:pt x="88709500" y="0"/>
                </a:lnTo>
                <a:lnTo>
                  <a:pt x="0" y="0"/>
                </a:lnTo>
                <a:close/>
                <a:moveTo>
                  <a:pt x="1470320672" y="331400407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67" name="Freeform 5467"/>
          <p:cNvSpPr/>
          <p:nvPr/>
        </p:nvSpPr>
        <p:spPr>
          <a:xfrm rot="0" flipH="0" flipV="1">
            <a:off x="5173540" y="6408270"/>
            <a:ext cx="681989" cy="1124666"/>
          </a:xfrm>
          <a:custGeom>
            <a:pathLst>
              <a:path w="346450841" h="571330733">
                <a:moveTo>
                  <a:pt x="0" y="571330733"/>
                </a:moveTo>
                <a:lnTo>
                  <a:pt x="346450841" y="571330733"/>
                </a:lnTo>
                <a:lnTo>
                  <a:pt x="346450841" y="0"/>
                </a:lnTo>
                <a:lnTo>
                  <a:pt x="0" y="0"/>
                </a:lnTo>
                <a:close/>
                <a:moveTo>
                  <a:pt x="627241888" y="3826731456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68" name="Freeform 5468"/>
          <p:cNvSpPr/>
          <p:nvPr/>
        </p:nvSpPr>
        <p:spPr>
          <a:xfrm rot="0" flipH="0" flipV="1">
            <a:off x="3393355" y="5405649"/>
            <a:ext cx="384174" cy="579119"/>
          </a:xfrm>
          <a:custGeom>
            <a:pathLst>
              <a:path w="195160900" h="294192921">
                <a:moveTo>
                  <a:pt x="0" y="294192921"/>
                </a:moveTo>
                <a:lnTo>
                  <a:pt x="195160900" y="294192921"/>
                </a:lnTo>
                <a:lnTo>
                  <a:pt x="195160900" y="0"/>
                </a:lnTo>
                <a:lnTo>
                  <a:pt x="0" y="0"/>
                </a:lnTo>
                <a:close/>
                <a:moveTo>
                  <a:pt x="1022244431" y="3040262128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69" name="Freeform 5469"/>
          <p:cNvSpPr/>
          <p:nvPr/>
        </p:nvSpPr>
        <p:spPr>
          <a:xfrm rot="0" flipH="0" flipV="1">
            <a:off x="3183233" y="6283872"/>
            <a:ext cx="458469" cy="525780"/>
          </a:xfrm>
          <a:custGeom>
            <a:pathLst>
              <a:path w="232902720" h="267096478">
                <a:moveTo>
                  <a:pt x="0" y="267096478"/>
                </a:moveTo>
                <a:lnTo>
                  <a:pt x="232902720" y="267096478"/>
                </a:lnTo>
                <a:lnTo>
                  <a:pt x="232902720" y="0"/>
                </a:lnTo>
                <a:lnTo>
                  <a:pt x="0" y="0"/>
                </a:lnTo>
                <a:close/>
                <a:moveTo>
                  <a:pt x="1575124048" y="345930339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70" name="Freeform 5470"/>
          <p:cNvSpPr/>
          <p:nvPr/>
        </p:nvSpPr>
        <p:spPr>
          <a:xfrm rot="0" flipH="0" flipV="1">
            <a:off x="4029110" y="5941336"/>
            <a:ext cx="174624" cy="346074"/>
          </a:xfrm>
          <a:custGeom>
            <a:pathLst>
              <a:path w="88709500" h="175806100">
                <a:moveTo>
                  <a:pt x="0" y="175806100"/>
                </a:moveTo>
                <a:lnTo>
                  <a:pt x="88709500" y="175806100"/>
                </a:lnTo>
                <a:lnTo>
                  <a:pt x="88709500" y="0"/>
                </a:lnTo>
                <a:lnTo>
                  <a:pt x="0" y="0"/>
                </a:lnTo>
                <a:close/>
                <a:moveTo>
                  <a:pt x="971410300" y="319400435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71" name="Freeform 5471"/>
          <p:cNvSpPr/>
          <p:nvPr/>
        </p:nvSpPr>
        <p:spPr>
          <a:xfrm rot="0" flipH="0" flipV="1">
            <a:off x="4268362" y="4917740"/>
            <a:ext cx="699134" cy="346074"/>
          </a:xfrm>
          <a:custGeom>
            <a:pathLst>
              <a:path w="355160461" h="175806100">
                <a:moveTo>
                  <a:pt x="0" y="175806100"/>
                </a:moveTo>
                <a:lnTo>
                  <a:pt x="355160461" y="175806100"/>
                </a:lnTo>
                <a:lnTo>
                  <a:pt x="355160461" y="0"/>
                </a:lnTo>
                <a:lnTo>
                  <a:pt x="0" y="0"/>
                </a:lnTo>
                <a:close/>
                <a:moveTo>
                  <a:pt x="329883889" y="267401794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72" name="Freeform 5472"/>
          <p:cNvSpPr/>
          <p:nvPr/>
        </p:nvSpPr>
        <p:spPr>
          <a:xfrm rot="0" flipH="0" flipV="1">
            <a:off x="3837087" y="7421469"/>
            <a:ext cx="286384" cy="617220"/>
          </a:xfrm>
          <a:custGeom>
            <a:pathLst>
              <a:path w="145483461" h="313547918">
                <a:moveTo>
                  <a:pt x="0" y="313547918"/>
                </a:moveTo>
                <a:lnTo>
                  <a:pt x="145483461" y="313547918"/>
                </a:lnTo>
                <a:lnTo>
                  <a:pt x="145483461" y="0"/>
                </a:lnTo>
                <a:lnTo>
                  <a:pt x="0" y="0"/>
                </a:lnTo>
                <a:close/>
                <a:moveTo>
                  <a:pt x="1820865874" y="4083654043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73" name="Freeform 5473"/>
          <p:cNvSpPr/>
          <p:nvPr/>
        </p:nvSpPr>
        <p:spPr>
          <a:xfrm rot="0" flipH="0" flipV="1">
            <a:off x="3367955" y="6994686"/>
            <a:ext cx="622299" cy="490854"/>
          </a:xfrm>
          <a:custGeom>
            <a:pathLst>
              <a:path w="316128400" h="249354181">
                <a:moveTo>
                  <a:pt x="0" y="249354181"/>
                </a:moveTo>
                <a:lnTo>
                  <a:pt x="316128400" y="249354181"/>
                </a:lnTo>
                <a:lnTo>
                  <a:pt x="316128400" y="0"/>
                </a:lnTo>
                <a:lnTo>
                  <a:pt x="0" y="0"/>
                </a:lnTo>
                <a:close/>
                <a:moveTo>
                  <a:pt x="1842378880" y="380265424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74" name="Freeform 5474"/>
          <p:cNvSpPr/>
          <p:nvPr/>
        </p:nvSpPr>
        <p:spPr>
          <a:xfrm rot="0" flipH="0" flipV="1">
            <a:off x="4103694" y="6569554"/>
            <a:ext cx="174624" cy="346074"/>
          </a:xfrm>
          <a:custGeom>
            <a:pathLst>
              <a:path w="88709500" h="175806100">
                <a:moveTo>
                  <a:pt x="0" y="175806100"/>
                </a:moveTo>
                <a:lnTo>
                  <a:pt x="88709500" y="175806100"/>
                </a:lnTo>
                <a:lnTo>
                  <a:pt x="88709500" y="0"/>
                </a:lnTo>
                <a:lnTo>
                  <a:pt x="0" y="0"/>
                </a:lnTo>
                <a:close/>
                <a:moveTo>
                  <a:pt x="1252656364" y="3513139087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75" name="Freeform 5475"/>
          <p:cNvSpPr/>
          <p:nvPr/>
        </p:nvSpPr>
        <p:spPr>
          <a:xfrm rot="0" flipH="0" flipV="1">
            <a:off x="4392135" y="6844587"/>
            <a:ext cx="789939" cy="525780"/>
          </a:xfrm>
          <a:custGeom>
            <a:pathLst>
              <a:path w="401289441" h="267096478">
                <a:moveTo>
                  <a:pt x="0" y="267096478"/>
                </a:moveTo>
                <a:lnTo>
                  <a:pt x="401289441" y="267096478"/>
                </a:lnTo>
                <a:lnTo>
                  <a:pt x="401289441" y="0"/>
                </a:lnTo>
                <a:lnTo>
                  <a:pt x="0" y="0"/>
                </a:lnTo>
                <a:close/>
                <a:moveTo>
                  <a:pt x="1245845394" y="3744146531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76" name="Freeform 5476"/>
          <p:cNvSpPr/>
          <p:nvPr/>
        </p:nvSpPr>
        <p:spPr>
          <a:xfrm rot="0" flipH="0" flipV="1">
            <a:off x="4097551" y="7019526"/>
            <a:ext cx="174624" cy="346074"/>
          </a:xfrm>
          <a:custGeom>
            <a:pathLst>
              <a:path w="88709500" h="175806100">
                <a:moveTo>
                  <a:pt x="0" y="175806100"/>
                </a:moveTo>
                <a:lnTo>
                  <a:pt x="88709500" y="175806100"/>
                </a:lnTo>
                <a:lnTo>
                  <a:pt x="88709500" y="0"/>
                </a:lnTo>
                <a:lnTo>
                  <a:pt x="0" y="0"/>
                </a:lnTo>
                <a:close/>
                <a:moveTo>
                  <a:pt x="1484363101" y="3741725196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77" name="Freeform 5477"/>
          <p:cNvSpPr/>
          <p:nvPr/>
        </p:nvSpPr>
        <p:spPr>
          <a:xfrm rot="0" flipH="0" flipV="1">
            <a:off x="5480919" y="6010772"/>
            <a:ext cx="512444" cy="525780"/>
          </a:xfrm>
          <a:custGeom>
            <a:pathLst>
              <a:path w="260322020" h="267096280">
                <a:moveTo>
                  <a:pt x="0" y="267096280"/>
                </a:moveTo>
                <a:lnTo>
                  <a:pt x="260322020" y="267096280"/>
                </a:lnTo>
                <a:lnTo>
                  <a:pt x="260322020" y="0"/>
                </a:lnTo>
                <a:lnTo>
                  <a:pt x="0" y="0"/>
                </a:lnTo>
                <a:close/>
                <a:moveTo>
                  <a:pt x="269164395" y="3320567995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78" name="Freeform 5478"/>
          <p:cNvSpPr/>
          <p:nvPr/>
        </p:nvSpPr>
        <p:spPr>
          <a:xfrm rot="0" flipH="0" flipV="1">
            <a:off x="3726108" y="6255888"/>
            <a:ext cx="932180" cy="346075"/>
          </a:xfrm>
          <a:custGeom>
            <a:pathLst>
              <a:path w="473547479" h="175806298">
                <a:moveTo>
                  <a:pt x="0" y="175806298"/>
                </a:moveTo>
                <a:lnTo>
                  <a:pt x="473547479" y="175806298"/>
                </a:lnTo>
                <a:lnTo>
                  <a:pt x="473547479" y="0"/>
                </a:lnTo>
                <a:lnTo>
                  <a:pt x="0" y="0"/>
                </a:lnTo>
                <a:close/>
                <a:moveTo>
                  <a:pt x="1285127684" y="3353797346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79" name="Freeform 5479"/>
          <p:cNvSpPr/>
          <p:nvPr/>
        </p:nvSpPr>
        <p:spPr>
          <a:xfrm rot="0" flipH="0" flipV="1">
            <a:off x="4178294" y="6046440"/>
            <a:ext cx="174624" cy="346074"/>
          </a:xfrm>
          <a:custGeom>
            <a:pathLst>
              <a:path w="88709500" h="175806100">
                <a:moveTo>
                  <a:pt x="0" y="175806100"/>
                </a:moveTo>
                <a:lnTo>
                  <a:pt x="88709500" y="175806100"/>
                </a:lnTo>
                <a:lnTo>
                  <a:pt x="88709500" y="0"/>
                </a:lnTo>
                <a:lnTo>
                  <a:pt x="0" y="0"/>
                </a:lnTo>
                <a:close/>
                <a:moveTo>
                  <a:pt x="949018017" y="324739754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80" name="Freeform 5480"/>
          <p:cNvSpPr/>
          <p:nvPr/>
        </p:nvSpPr>
        <p:spPr>
          <a:xfrm rot="0" flipH="0" flipV="1">
            <a:off x="3873789" y="5067195"/>
            <a:ext cx="174624" cy="346074"/>
          </a:xfrm>
          <a:custGeom>
            <a:pathLst>
              <a:path w="88709500" h="175806100">
                <a:moveTo>
                  <a:pt x="0" y="175806100"/>
                </a:moveTo>
                <a:lnTo>
                  <a:pt x="88709500" y="175806100"/>
                </a:lnTo>
                <a:lnTo>
                  <a:pt x="88709500" y="0"/>
                </a:lnTo>
                <a:lnTo>
                  <a:pt x="0" y="0"/>
                </a:lnTo>
                <a:close/>
                <a:moveTo>
                  <a:pt x="606249780" y="2749940723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81" name="Freeform 5481"/>
          <p:cNvSpPr/>
          <p:nvPr/>
        </p:nvSpPr>
        <p:spPr>
          <a:xfrm rot="0" flipH="0" flipV="1">
            <a:off x="5326996" y="5289661"/>
            <a:ext cx="174624" cy="346074"/>
          </a:xfrm>
          <a:custGeom>
            <a:pathLst>
              <a:path w="88709500" h="175806100">
                <a:moveTo>
                  <a:pt x="0" y="175806100"/>
                </a:moveTo>
                <a:lnTo>
                  <a:pt x="88709500" y="175806100"/>
                </a:lnTo>
                <a:lnTo>
                  <a:pt x="88709500" y="0"/>
                </a:lnTo>
                <a:lnTo>
                  <a:pt x="0" y="0"/>
                </a:lnTo>
                <a:close/>
                <a:moveTo>
                  <a:pt x="-18966656" y="286295345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82" name="Freeform 5482"/>
          <p:cNvSpPr/>
          <p:nvPr/>
        </p:nvSpPr>
        <p:spPr>
          <a:xfrm rot="0" flipH="0" flipV="1">
            <a:off x="4637549" y="5903413"/>
            <a:ext cx="1038860" cy="540385"/>
          </a:xfrm>
          <a:custGeom>
            <a:pathLst>
              <a:path w="527740959" h="274515659">
                <a:moveTo>
                  <a:pt x="0" y="274515659"/>
                </a:moveTo>
                <a:lnTo>
                  <a:pt x="527740959" y="274515659"/>
                </a:lnTo>
                <a:lnTo>
                  <a:pt x="527740959" y="0"/>
                </a:lnTo>
                <a:lnTo>
                  <a:pt x="0" y="0"/>
                </a:lnTo>
                <a:close/>
                <a:moveTo>
                  <a:pt x="643058348" y="3273449407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83" name="Freeform 5483"/>
          <p:cNvSpPr/>
          <p:nvPr/>
        </p:nvSpPr>
        <p:spPr>
          <a:xfrm rot="0" flipH="0" flipV="1">
            <a:off x="4168373" y="4992116"/>
            <a:ext cx="937260" cy="525780"/>
          </a:xfrm>
          <a:custGeom>
            <a:pathLst>
              <a:path w="476128160" h="267096280">
                <a:moveTo>
                  <a:pt x="0" y="267096280"/>
                </a:moveTo>
                <a:lnTo>
                  <a:pt x="476128160" y="267096280"/>
                </a:lnTo>
                <a:lnTo>
                  <a:pt x="476128160" y="0"/>
                </a:lnTo>
                <a:lnTo>
                  <a:pt x="0" y="0"/>
                </a:lnTo>
                <a:close/>
                <a:moveTo>
                  <a:pt x="418461031" y="2803091215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84" name="Freeform 5484"/>
          <p:cNvSpPr/>
          <p:nvPr/>
        </p:nvSpPr>
        <p:spPr>
          <a:xfrm rot="0" flipH="0" flipV="1">
            <a:off x="4457807" y="5341113"/>
            <a:ext cx="1016635" cy="525780"/>
          </a:xfrm>
          <a:custGeom>
            <a:pathLst>
              <a:path w="516450660" h="267096280">
                <a:moveTo>
                  <a:pt x="0" y="267096280"/>
                </a:moveTo>
                <a:lnTo>
                  <a:pt x="516450660" y="267096280"/>
                </a:lnTo>
                <a:lnTo>
                  <a:pt x="516450660" y="0"/>
                </a:lnTo>
                <a:lnTo>
                  <a:pt x="0" y="0"/>
                </a:lnTo>
                <a:close/>
                <a:moveTo>
                  <a:pt x="448718980" y="2980381628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85" name="Freeform 5485"/>
          <p:cNvSpPr/>
          <p:nvPr/>
        </p:nvSpPr>
        <p:spPr>
          <a:xfrm rot="0" flipH="0" flipV="1">
            <a:off x="3132053" y="6817675"/>
            <a:ext cx="174624" cy="346074"/>
          </a:xfrm>
          <a:custGeom>
            <a:pathLst>
              <a:path w="88709500" h="175806100">
                <a:moveTo>
                  <a:pt x="0" y="175806100"/>
                </a:moveTo>
                <a:lnTo>
                  <a:pt x="88709500" y="175806100"/>
                </a:lnTo>
                <a:lnTo>
                  <a:pt x="88709500" y="0"/>
                </a:lnTo>
                <a:lnTo>
                  <a:pt x="0" y="0"/>
                </a:lnTo>
                <a:close/>
                <a:moveTo>
                  <a:pt x="1872295119" y="3639184603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86" name="Freeform 5486"/>
          <p:cNvSpPr/>
          <p:nvPr/>
        </p:nvSpPr>
        <p:spPr>
          <a:xfrm rot="0" flipH="0" flipV="1">
            <a:off x="4157351" y="7296375"/>
            <a:ext cx="680719" cy="1043171"/>
          </a:xfrm>
          <a:custGeom>
            <a:pathLst>
              <a:path w="345805720" h="529930915">
                <a:moveTo>
                  <a:pt x="0" y="529930915"/>
                </a:moveTo>
                <a:lnTo>
                  <a:pt x="345805720" y="529930915"/>
                </a:lnTo>
                <a:lnTo>
                  <a:pt x="345805720" y="0"/>
                </a:lnTo>
                <a:lnTo>
                  <a:pt x="0" y="0"/>
                </a:lnTo>
                <a:close/>
                <a:moveTo>
                  <a:pt x="1594624105" y="4236489415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87" name="Freeform 5487"/>
          <p:cNvSpPr/>
          <p:nvPr/>
        </p:nvSpPr>
        <p:spPr>
          <a:xfrm rot="0" flipH="0" flipV="1">
            <a:off x="3442544" y="6346243"/>
            <a:ext cx="695324" cy="807719"/>
          </a:xfrm>
          <a:custGeom>
            <a:pathLst>
              <a:path w="353225100" h="410321522">
                <a:moveTo>
                  <a:pt x="0" y="410321522"/>
                </a:moveTo>
                <a:lnTo>
                  <a:pt x="353225100" y="410321522"/>
                </a:lnTo>
                <a:lnTo>
                  <a:pt x="353225100" y="0"/>
                </a:lnTo>
                <a:lnTo>
                  <a:pt x="0" y="0"/>
                </a:lnTo>
                <a:close/>
                <a:moveTo>
                  <a:pt x="1475078608" y="3634212553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88" name="Freeform 5488"/>
          <p:cNvSpPr/>
          <p:nvPr/>
        </p:nvSpPr>
        <p:spPr>
          <a:xfrm rot="0" flipH="0" flipV="1">
            <a:off x="6074212" y="5408283"/>
            <a:ext cx="885299" cy="382199"/>
          </a:xfrm>
          <a:custGeom>
            <a:pathLst>
              <a:path w="449732202" h="194157600">
                <a:moveTo>
                  <a:pt x="0" y="194157600"/>
                </a:moveTo>
                <a:lnTo>
                  <a:pt x="449732202" y="194157600"/>
                </a:lnTo>
                <a:lnTo>
                  <a:pt x="449732202" y="0"/>
                </a:lnTo>
                <a:lnTo>
                  <a:pt x="0" y="0"/>
                </a:lnTo>
                <a:close/>
                <a:moveTo>
                  <a:pt x="-338292480" y="2941564871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89" name="Freeform 5489"/>
          <p:cNvSpPr/>
          <p:nvPr/>
        </p:nvSpPr>
        <p:spPr>
          <a:xfrm rot="0" flipH="0" flipV="1">
            <a:off x="8338381" y="4783375"/>
            <a:ext cx="7543799" cy="4648199"/>
          </a:xfrm>
          <a:custGeom>
            <a:pathLst>
              <a:path w="7543799" h="4648199">
                <a:moveTo>
                  <a:pt x="0" y="4648199"/>
                </a:moveTo>
                <a:lnTo>
                  <a:pt x="7543799" y="4648199"/>
                </a:lnTo>
                <a:lnTo>
                  <a:pt x="7543799" y="0"/>
                </a:lnTo>
                <a:lnTo>
                  <a:pt x="0" y="0"/>
                </a:lnTo>
                <a:close/>
                <a:moveTo>
                  <a:pt x="-3555006" y="9431574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490" name="Picture 5490"/>
          <p:cNvPicPr>
            <a:picLocks noChangeAspect="0" noChangeArrowheads="1"/>
          </p:cNvPicPr>
          <p:nvPr/>
        </p:nvPicPr>
        <p:blipFill>
          <a:blip r:embed="rId549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8338381" y="4783376"/>
            <a:ext cx="7543800" cy="4648200"/>
          </a:xfrm>
          <a:prstGeom prst="rect">
            <a:avLst/>
          </a:prstGeom>
          <a:noFill/>
          <a:extLst/>
        </p:spPr>
      </p:pic>
      <p:sp>
        <p:nvSpPr>
          <p:cNvPr id="5491" name="Freeform 5491"/>
          <p:cNvSpPr/>
          <p:nvPr/>
        </p:nvSpPr>
        <p:spPr>
          <a:xfrm rot="0" flipH="0" flipV="1">
            <a:off x="3396582" y="2243794"/>
            <a:ext cx="256032" cy="236337"/>
          </a:xfrm>
          <a:custGeom>
            <a:pathLst>
              <a:path w="130064272" h="120059251">
                <a:moveTo>
                  <a:pt x="0" y="120059251"/>
                </a:moveTo>
                <a:lnTo>
                  <a:pt x="130064272" y="120059251"/>
                </a:lnTo>
                <a:lnTo>
                  <a:pt x="130064272" y="0"/>
                </a:lnTo>
                <a:lnTo>
                  <a:pt x="0" y="0"/>
                </a:lnTo>
                <a:close/>
                <a:moveTo>
                  <a:pt x="-585616744" y="1259906575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492" name="Picture 5385"/>
          <p:cNvPicPr>
            <a:picLocks noChangeAspect="0" noChangeArrowheads="1"/>
          </p:cNvPicPr>
          <p:nvPr/>
        </p:nvPicPr>
        <p:blipFill>
          <a:blip r:embed="rId549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396582" y="2243794"/>
            <a:ext cx="256031" cy="236337"/>
          </a:xfrm>
          <a:prstGeom prst="rect">
            <a:avLst/>
          </a:prstGeom>
          <a:noFill/>
          <a:extLst/>
        </p:spPr>
      </p:pic>
      <p:sp>
        <p:nvSpPr>
          <p:cNvPr id="5493" name="Freeform 5493"/>
          <p:cNvSpPr/>
          <p:nvPr/>
        </p:nvSpPr>
        <p:spPr>
          <a:xfrm rot="0" flipH="0" flipV="1">
            <a:off x="3818732" y="2032000"/>
            <a:ext cx="8349614" cy="2212339"/>
          </a:xfrm>
          <a:custGeom>
            <a:pathLst>
              <a:path w="8349614" h="2212339">
                <a:moveTo>
                  <a:pt x="0" y="2212339"/>
                </a:moveTo>
                <a:lnTo>
                  <a:pt x="8349614" y="2212339"/>
                </a:lnTo>
                <a:lnTo>
                  <a:pt x="8349614" y="0"/>
                </a:lnTo>
                <a:lnTo>
                  <a:pt x="0" y="0"/>
                </a:lnTo>
                <a:close/>
                <a:moveTo>
                  <a:pt x="-1786732" y="424433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94" name="Freeform 5494"/>
          <p:cNvSpPr/>
          <p:nvPr/>
        </p:nvSpPr>
        <p:spPr>
          <a:xfrm rot="0" flipH="0" flipV="1">
            <a:off x="12505531" y="2057400"/>
            <a:ext cx="2666999" cy="2501899"/>
          </a:xfrm>
          <a:custGeom>
            <a:pathLst>
              <a:path w="1354836000" h="1270965200">
                <a:moveTo>
                  <a:pt x="0" y="1270965200"/>
                </a:moveTo>
                <a:lnTo>
                  <a:pt x="1354836000" y="1270965200"/>
                </a:lnTo>
                <a:lnTo>
                  <a:pt x="1354836000" y="0"/>
                </a:lnTo>
                <a:lnTo>
                  <a:pt x="0" y="0"/>
                </a:lnTo>
                <a:close/>
                <a:moveTo>
                  <a:pt x="-5307650675" y="23161244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495" name="Picture 5495"/>
          <p:cNvPicPr>
            <a:picLocks noChangeAspect="0" noChangeArrowheads="1"/>
          </p:cNvPicPr>
          <p:nvPr/>
        </p:nvPicPr>
        <p:blipFill>
          <a:blip r:embed="rId549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2505532" y="2057400"/>
            <a:ext cx="2667000" cy="2501900"/>
          </a:xfrm>
          <a:prstGeom prst="rect">
            <a:avLst/>
          </a:prstGeom>
          <a:noFill/>
          <a:extLst/>
        </p:spPr>
      </p:pic>
      <p:sp>
        <p:nvSpPr>
          <p:cNvPr id="5496" name="Rectangle 5496"/>
          <p:cNvSpPr/>
          <p:nvPr/>
        </p:nvSpPr>
        <p:spPr>
          <a:xfrm rot="0" flipH="0" flipV="0">
            <a:off x="3679032" y="547884"/>
            <a:ext cx="10234879" cy="1024858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72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Standardimallin gluonit</a:t>
            </a:r>
          </a:p>
        </p:txBody>
      </p:sp>
      <p:sp>
        <p:nvSpPr>
          <p:cNvPr id="5497" name="Rectangle 5497"/>
          <p:cNvSpPr/>
          <p:nvPr/>
        </p:nvSpPr>
        <p:spPr>
          <a:xfrm rot="0" flipH="0" flipV="0">
            <a:off x="3954341" y="4949676"/>
            <a:ext cx="395744" cy="1057045"/>
          </a:xfrm>
          <a:prstGeom prst="rect">
            <a:avLst/>
          </a:prstGeom>
        </p:spPr>
      </p:sp>
      <p:sp>
        <p:nvSpPr>
          <p:cNvPr id="5498" name="Freeform 5498"/>
          <p:cNvSpPr/>
          <p:nvPr/>
        </p:nvSpPr>
        <p:spPr>
          <a:xfrm rot="0" flipH="0" flipV="0">
            <a:off x="3990076" y="5464759"/>
            <a:ext cx="304560" cy="507634"/>
          </a:xfrm>
          <a:custGeom>
            <a:pathLst>
              <a:path w="5971778" h="9953625">
                <a:moveTo>
                  <a:pt x="4942483" y="9953625"/>
                </a:moveTo>
                <a:lnTo>
                  <a:pt x="4942483" y="7041157"/>
                </a:lnTo>
                <a:cubicBezTo>
                  <a:pt x="4942483" y="6880159"/>
                  <a:pt x="4946584" y="6694290"/>
                  <a:pt x="4954786" y="6483549"/>
                </a:cubicBezTo>
                <a:cubicBezTo>
                  <a:pt x="4963121" y="6272808"/>
                  <a:pt x="4977607" y="6091040"/>
                  <a:pt x="4998244" y="5938243"/>
                </a:cubicBezTo>
                <a:lnTo>
                  <a:pt x="4929982" y="5938243"/>
                </a:lnTo>
                <a:cubicBezTo>
                  <a:pt x="4739878" y="6252435"/>
                  <a:pt x="4469078" y="6514968"/>
                  <a:pt x="4117578" y="6725841"/>
                </a:cubicBezTo>
                <a:cubicBezTo>
                  <a:pt x="3766212" y="6936713"/>
                  <a:pt x="3313576" y="7042150"/>
                  <a:pt x="2759671" y="7042150"/>
                </a:cubicBezTo>
                <a:cubicBezTo>
                  <a:pt x="1928614" y="7042150"/>
                  <a:pt x="1260872" y="6748728"/>
                  <a:pt x="756444" y="6161882"/>
                </a:cubicBezTo>
                <a:cubicBezTo>
                  <a:pt x="252148" y="5575036"/>
                  <a:pt x="0" y="4698868"/>
                  <a:pt x="0" y="3533379"/>
                </a:cubicBezTo>
                <a:cubicBezTo>
                  <a:pt x="0" y="2768865"/>
                  <a:pt x="115756" y="2124208"/>
                  <a:pt x="347266" y="1599407"/>
                </a:cubicBezTo>
                <a:cubicBezTo>
                  <a:pt x="578776" y="1074473"/>
                  <a:pt x="906397" y="676672"/>
                  <a:pt x="1330127" y="406004"/>
                </a:cubicBezTo>
                <a:cubicBezTo>
                  <a:pt x="1753989" y="135335"/>
                  <a:pt x="2249091" y="0"/>
                  <a:pt x="2815432" y="0"/>
                </a:cubicBezTo>
                <a:cubicBezTo>
                  <a:pt x="3357034" y="0"/>
                  <a:pt x="3799351" y="106496"/>
                  <a:pt x="4142383" y="319485"/>
                </a:cubicBezTo>
                <a:cubicBezTo>
                  <a:pt x="4485548" y="532342"/>
                  <a:pt x="4754298" y="791700"/>
                  <a:pt x="4948635" y="1097558"/>
                </a:cubicBezTo>
                <a:lnTo>
                  <a:pt x="4998244" y="1097558"/>
                </a:lnTo>
                <a:lnTo>
                  <a:pt x="5153224" y="123825"/>
                </a:lnTo>
                <a:lnTo>
                  <a:pt x="5971778" y="123825"/>
                </a:lnTo>
                <a:lnTo>
                  <a:pt x="5971778" y="9953625"/>
                </a:lnTo>
                <a:close/>
                <a:moveTo>
                  <a:pt x="-3735982" y="6918325"/>
                </a:moveTo>
                <a:moveTo>
                  <a:pt x="2951758" y="6186290"/>
                </a:moveTo>
                <a:cubicBezTo>
                  <a:pt x="3431315" y="6186290"/>
                  <a:pt x="3815755" y="6096397"/>
                  <a:pt x="4105077" y="5916613"/>
                </a:cubicBezTo>
                <a:cubicBezTo>
                  <a:pt x="4394531" y="5736829"/>
                  <a:pt x="4606462" y="5465168"/>
                  <a:pt x="4740871" y="5101630"/>
                </a:cubicBezTo>
                <a:cubicBezTo>
                  <a:pt x="4875279" y="4737960"/>
                  <a:pt x="4946584" y="4285457"/>
                  <a:pt x="4954786" y="3744119"/>
                </a:cubicBezTo>
                <a:lnTo>
                  <a:pt x="4954786" y="3527227"/>
                </a:lnTo>
                <a:cubicBezTo>
                  <a:pt x="4954786" y="2651192"/>
                  <a:pt x="4805958" y="1986955"/>
                  <a:pt x="4508302" y="1534518"/>
                </a:cubicBezTo>
                <a:cubicBezTo>
                  <a:pt x="4210646" y="1081948"/>
                  <a:pt x="3691798" y="855663"/>
                  <a:pt x="2951758" y="855663"/>
                </a:cubicBezTo>
                <a:cubicBezTo>
                  <a:pt x="2315171" y="855663"/>
                  <a:pt x="1841831" y="1098418"/>
                  <a:pt x="1531739" y="1583929"/>
                </a:cubicBezTo>
                <a:cubicBezTo>
                  <a:pt x="1221648" y="2069439"/>
                  <a:pt x="1066602" y="2727524"/>
                  <a:pt x="1066602" y="3558183"/>
                </a:cubicBezTo>
                <a:cubicBezTo>
                  <a:pt x="1066602" y="4388711"/>
                  <a:pt x="1221648" y="5034360"/>
                  <a:pt x="1531739" y="5495132"/>
                </a:cubicBezTo>
                <a:cubicBezTo>
                  <a:pt x="1841831" y="5955904"/>
                  <a:pt x="2315171" y="6186290"/>
                  <a:pt x="2951758" y="6186290"/>
                </a:cubicBezTo>
                <a:close/>
                <a:moveTo>
                  <a:pt x="31353" y="6918325"/>
                </a:moveTo>
              </a:path>
            </a:pathLst>
          </a:custGeom>
          <a:solidFill>
            <a:srgbClr val="ED1F24">
              <a:alpha val="100000"/>
            </a:srgbClr>
          </a:solidFill>
          <a:ln w="6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99" name="Rectangle 5499"/>
          <p:cNvSpPr/>
          <p:nvPr/>
        </p:nvSpPr>
        <p:spPr>
          <a:xfrm rot="0" flipH="0" flipV="0">
            <a:off x="3615033" y="5734230"/>
            <a:ext cx="988886" cy="930149"/>
          </a:xfrm>
          <a:prstGeom prst="rect">
            <a:avLst/>
          </a:prstGeom>
        </p:spPr>
      </p:sp>
      <p:sp>
        <p:nvSpPr>
          <p:cNvPr id="5500" name="Freeform 5500"/>
          <p:cNvSpPr/>
          <p:nvPr/>
        </p:nvSpPr>
        <p:spPr>
          <a:xfrm rot="0" flipH="0" flipV="0">
            <a:off x="3637806" y="6062470"/>
            <a:ext cx="194082" cy="323492"/>
          </a:xfrm>
          <a:custGeom>
            <a:pathLst>
              <a:path w="5971778" h="9953625">
                <a:moveTo>
                  <a:pt x="4942483" y="9953625"/>
                </a:moveTo>
                <a:lnTo>
                  <a:pt x="4942483" y="7041157"/>
                </a:lnTo>
                <a:cubicBezTo>
                  <a:pt x="4942483" y="6880159"/>
                  <a:pt x="4946584" y="6694290"/>
                  <a:pt x="4954786" y="6483549"/>
                </a:cubicBezTo>
                <a:cubicBezTo>
                  <a:pt x="4963121" y="6272808"/>
                  <a:pt x="4977607" y="6091040"/>
                  <a:pt x="4998244" y="5938243"/>
                </a:cubicBezTo>
                <a:lnTo>
                  <a:pt x="4929982" y="5938243"/>
                </a:lnTo>
                <a:cubicBezTo>
                  <a:pt x="4739878" y="6252435"/>
                  <a:pt x="4469078" y="6514968"/>
                  <a:pt x="4117578" y="6725841"/>
                </a:cubicBezTo>
                <a:cubicBezTo>
                  <a:pt x="3766212" y="6936713"/>
                  <a:pt x="3313576" y="7042150"/>
                  <a:pt x="2759671" y="7042150"/>
                </a:cubicBezTo>
                <a:cubicBezTo>
                  <a:pt x="1928614" y="7042150"/>
                  <a:pt x="1260872" y="6748728"/>
                  <a:pt x="756444" y="6161882"/>
                </a:cubicBezTo>
                <a:cubicBezTo>
                  <a:pt x="252148" y="5575036"/>
                  <a:pt x="0" y="4698868"/>
                  <a:pt x="0" y="3533379"/>
                </a:cubicBezTo>
                <a:cubicBezTo>
                  <a:pt x="0" y="2768865"/>
                  <a:pt x="115756" y="2124208"/>
                  <a:pt x="347266" y="1599407"/>
                </a:cubicBezTo>
                <a:cubicBezTo>
                  <a:pt x="578776" y="1074473"/>
                  <a:pt x="906397" y="676672"/>
                  <a:pt x="1330127" y="406004"/>
                </a:cubicBezTo>
                <a:cubicBezTo>
                  <a:pt x="1753989" y="135335"/>
                  <a:pt x="2249091" y="0"/>
                  <a:pt x="2815432" y="0"/>
                </a:cubicBezTo>
                <a:cubicBezTo>
                  <a:pt x="3357034" y="0"/>
                  <a:pt x="3799351" y="106496"/>
                  <a:pt x="4142383" y="319485"/>
                </a:cubicBezTo>
                <a:cubicBezTo>
                  <a:pt x="4485548" y="532342"/>
                  <a:pt x="4754298" y="791700"/>
                  <a:pt x="4948635" y="1097558"/>
                </a:cubicBezTo>
                <a:lnTo>
                  <a:pt x="4998244" y="1097558"/>
                </a:lnTo>
                <a:lnTo>
                  <a:pt x="5153224" y="123825"/>
                </a:lnTo>
                <a:lnTo>
                  <a:pt x="5971778" y="123825"/>
                </a:lnTo>
                <a:lnTo>
                  <a:pt x="5971778" y="9953625"/>
                </a:lnTo>
                <a:close/>
                <a:moveTo>
                  <a:pt x="-3735982" y="6918325"/>
                </a:moveTo>
                <a:moveTo>
                  <a:pt x="2951758" y="6186290"/>
                </a:moveTo>
                <a:cubicBezTo>
                  <a:pt x="3431315" y="6186290"/>
                  <a:pt x="3815755" y="6096397"/>
                  <a:pt x="4105077" y="5916613"/>
                </a:cubicBezTo>
                <a:cubicBezTo>
                  <a:pt x="4394531" y="5736829"/>
                  <a:pt x="4606462" y="5465168"/>
                  <a:pt x="4740871" y="5101630"/>
                </a:cubicBezTo>
                <a:cubicBezTo>
                  <a:pt x="4875279" y="4737960"/>
                  <a:pt x="4946584" y="4285457"/>
                  <a:pt x="4954786" y="3744119"/>
                </a:cubicBezTo>
                <a:lnTo>
                  <a:pt x="4954786" y="3527227"/>
                </a:lnTo>
                <a:cubicBezTo>
                  <a:pt x="4954786" y="2651192"/>
                  <a:pt x="4805958" y="1986955"/>
                  <a:pt x="4508302" y="1534518"/>
                </a:cubicBezTo>
                <a:cubicBezTo>
                  <a:pt x="4210646" y="1081948"/>
                  <a:pt x="3691798" y="855663"/>
                  <a:pt x="2951758" y="855663"/>
                </a:cubicBezTo>
                <a:cubicBezTo>
                  <a:pt x="2315171" y="855663"/>
                  <a:pt x="1841831" y="1098418"/>
                  <a:pt x="1531739" y="1583929"/>
                </a:cubicBezTo>
                <a:cubicBezTo>
                  <a:pt x="1221648" y="2069439"/>
                  <a:pt x="1066602" y="2727524"/>
                  <a:pt x="1066602" y="3558183"/>
                </a:cubicBezTo>
                <a:cubicBezTo>
                  <a:pt x="1066602" y="4388711"/>
                  <a:pt x="1221648" y="5034360"/>
                  <a:pt x="1531739" y="5495132"/>
                </a:cubicBezTo>
                <a:cubicBezTo>
                  <a:pt x="1841831" y="5955904"/>
                  <a:pt x="2315171" y="6186290"/>
                  <a:pt x="2951758" y="6186290"/>
                </a:cubicBezTo>
                <a:close/>
                <a:moveTo>
                  <a:pt x="31353" y="6918325"/>
                </a:moveTo>
              </a:path>
            </a:pathLst>
          </a:custGeom>
          <a:solidFill>
            <a:srgbClr val="F15C40">
              <a:alpha val="100000"/>
            </a:srgbClr>
          </a:solidFill>
          <a:ln w="4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01" name="Freeform 5501"/>
          <p:cNvSpPr/>
          <p:nvPr/>
        </p:nvSpPr>
        <p:spPr>
          <a:xfrm rot="0" flipH="0" flipV="0">
            <a:off x="4386459" y="6319012"/>
            <a:ext cx="209599" cy="323905"/>
          </a:xfrm>
          <a:custGeom>
            <a:pathLst>
              <a:path w="6449219" h="9966325">
                <a:moveTo>
                  <a:pt x="2790429" y="9966325"/>
                </a:moveTo>
                <a:cubicBezTo>
                  <a:pt x="1897460" y="9966325"/>
                  <a:pt x="1209146" y="9799968"/>
                  <a:pt x="725488" y="9467254"/>
                </a:cubicBezTo>
                <a:cubicBezTo>
                  <a:pt x="241830" y="9134673"/>
                  <a:pt x="0" y="8668874"/>
                  <a:pt x="0" y="8069857"/>
                </a:cubicBezTo>
                <a:cubicBezTo>
                  <a:pt x="0" y="7644275"/>
                  <a:pt x="135401" y="7280671"/>
                  <a:pt x="406202" y="6979046"/>
                </a:cubicBezTo>
                <a:cubicBezTo>
                  <a:pt x="677003" y="6677422"/>
                  <a:pt x="1052182" y="6477000"/>
                  <a:pt x="1531740" y="6377782"/>
                </a:cubicBezTo>
                <a:cubicBezTo>
                  <a:pt x="1353940" y="6295099"/>
                  <a:pt x="1202003" y="6171076"/>
                  <a:pt x="1075929" y="6005711"/>
                </a:cubicBezTo>
                <a:cubicBezTo>
                  <a:pt x="949855" y="5840215"/>
                  <a:pt x="886818" y="5649979"/>
                  <a:pt x="886818" y="5435005"/>
                </a:cubicBezTo>
                <a:cubicBezTo>
                  <a:pt x="886818" y="5186958"/>
                  <a:pt x="956006" y="4968875"/>
                  <a:pt x="1094383" y="4780757"/>
                </a:cubicBezTo>
                <a:cubicBezTo>
                  <a:pt x="1232893" y="4592638"/>
                  <a:pt x="1444824" y="4411729"/>
                  <a:pt x="1730177" y="4238030"/>
                </a:cubicBezTo>
                <a:cubicBezTo>
                  <a:pt x="1374577" y="4093832"/>
                  <a:pt x="1086181" y="3849820"/>
                  <a:pt x="864990" y="3505994"/>
                </a:cubicBezTo>
                <a:cubicBezTo>
                  <a:pt x="643798" y="3162036"/>
                  <a:pt x="533202" y="2761457"/>
                  <a:pt x="533202" y="2304257"/>
                </a:cubicBezTo>
                <a:cubicBezTo>
                  <a:pt x="533202" y="1818350"/>
                  <a:pt x="634471" y="1403483"/>
                  <a:pt x="837010" y="1059657"/>
                </a:cubicBezTo>
                <a:cubicBezTo>
                  <a:pt x="1039681" y="715698"/>
                  <a:pt x="1333236" y="453100"/>
                  <a:pt x="1717675" y="271860"/>
                </a:cubicBezTo>
                <a:cubicBezTo>
                  <a:pt x="2102115" y="90621"/>
                  <a:pt x="2567186" y="0"/>
                  <a:pt x="3112890" y="0"/>
                </a:cubicBezTo>
                <a:cubicBezTo>
                  <a:pt x="3232878" y="0"/>
                  <a:pt x="3353793" y="5160"/>
                  <a:pt x="3475633" y="15479"/>
                </a:cubicBezTo>
                <a:cubicBezTo>
                  <a:pt x="3597606" y="25797"/>
                  <a:pt x="3714420" y="40283"/>
                  <a:pt x="3826074" y="58936"/>
                </a:cubicBezTo>
                <a:cubicBezTo>
                  <a:pt x="3937728" y="77457"/>
                  <a:pt x="4034896" y="99153"/>
                  <a:pt x="4117579" y="124024"/>
                </a:cubicBezTo>
                <a:lnTo>
                  <a:pt x="6449219" y="124024"/>
                </a:lnTo>
                <a:lnTo>
                  <a:pt x="6449219" y="787599"/>
                </a:lnTo>
                <a:lnTo>
                  <a:pt x="5196483" y="942579"/>
                </a:lnTo>
                <a:cubicBezTo>
                  <a:pt x="5320573" y="1103048"/>
                  <a:pt x="5423959" y="1296459"/>
                  <a:pt x="5506641" y="1522810"/>
                </a:cubicBezTo>
                <a:cubicBezTo>
                  <a:pt x="5589323" y="1749161"/>
                  <a:pt x="5630665" y="2000250"/>
                  <a:pt x="5630665" y="2276079"/>
                </a:cubicBezTo>
                <a:cubicBezTo>
                  <a:pt x="5630665" y="2951031"/>
                  <a:pt x="5401204" y="3487076"/>
                  <a:pt x="4942285" y="3884216"/>
                </a:cubicBezTo>
                <a:cubicBezTo>
                  <a:pt x="4483365" y="4281356"/>
                  <a:pt x="3852929" y="4479925"/>
                  <a:pt x="3050977" y="4479925"/>
                </a:cubicBezTo>
                <a:cubicBezTo>
                  <a:pt x="2860742" y="4479925"/>
                  <a:pt x="2666405" y="4463389"/>
                  <a:pt x="2467968" y="4430316"/>
                </a:cubicBezTo>
                <a:cubicBezTo>
                  <a:pt x="2265429" y="4541970"/>
                  <a:pt x="2111442" y="4666060"/>
                  <a:pt x="2006005" y="4802585"/>
                </a:cubicBezTo>
                <a:cubicBezTo>
                  <a:pt x="1900569" y="4938978"/>
                  <a:pt x="1847850" y="5096074"/>
                  <a:pt x="1847850" y="5273874"/>
                </a:cubicBezTo>
                <a:cubicBezTo>
                  <a:pt x="1847850" y="5406166"/>
                  <a:pt x="1888133" y="5511602"/>
                  <a:pt x="1968699" y="5590183"/>
                </a:cubicBezTo>
                <a:cubicBezTo>
                  <a:pt x="2049397" y="5668765"/>
                  <a:pt x="2166210" y="5725650"/>
                  <a:pt x="2319140" y="5760840"/>
                </a:cubicBezTo>
                <a:cubicBezTo>
                  <a:pt x="2472201" y="5795897"/>
                  <a:pt x="2656219" y="5813425"/>
                  <a:pt x="2871193" y="5813425"/>
                </a:cubicBezTo>
                <a:lnTo>
                  <a:pt x="4067969" y="5813425"/>
                </a:lnTo>
                <a:cubicBezTo>
                  <a:pt x="4808009" y="5813425"/>
                  <a:pt x="5375408" y="5968405"/>
                  <a:pt x="5770166" y="6278365"/>
                </a:cubicBezTo>
                <a:cubicBezTo>
                  <a:pt x="6164925" y="6588192"/>
                  <a:pt x="6362304" y="7040628"/>
                  <a:pt x="6362304" y="7635676"/>
                </a:cubicBezTo>
                <a:cubicBezTo>
                  <a:pt x="6362304" y="8387754"/>
                  <a:pt x="6056379" y="8964215"/>
                  <a:pt x="5444530" y="9365059"/>
                </a:cubicBezTo>
                <a:cubicBezTo>
                  <a:pt x="4832681" y="9765903"/>
                  <a:pt x="3947981" y="9966325"/>
                  <a:pt x="2790429" y="9966325"/>
                </a:cubicBezTo>
                <a:close/>
                <a:moveTo>
                  <a:pt x="-3240285" y="6918325"/>
                </a:moveTo>
                <a:moveTo>
                  <a:pt x="2821583" y="9160271"/>
                </a:moveTo>
                <a:cubicBezTo>
                  <a:pt x="3383823" y="9160271"/>
                  <a:pt x="3849886" y="9103452"/>
                  <a:pt x="4219774" y="8989814"/>
                </a:cubicBezTo>
                <a:cubicBezTo>
                  <a:pt x="4589794" y="8876307"/>
                  <a:pt x="4866812" y="8713126"/>
                  <a:pt x="5050830" y="8500268"/>
                </a:cubicBezTo>
                <a:cubicBezTo>
                  <a:pt x="5234848" y="8287543"/>
                  <a:pt x="5326857" y="8034535"/>
                  <a:pt x="5326857" y="7741245"/>
                </a:cubicBezTo>
                <a:cubicBezTo>
                  <a:pt x="5326857" y="7468592"/>
                  <a:pt x="5264812" y="7263077"/>
                  <a:pt x="5140722" y="7124700"/>
                </a:cubicBezTo>
                <a:cubicBezTo>
                  <a:pt x="5016765" y="6986322"/>
                  <a:pt x="4834864" y="6893389"/>
                  <a:pt x="4595019" y="6845896"/>
                </a:cubicBezTo>
                <a:cubicBezTo>
                  <a:pt x="4355307" y="6798403"/>
                  <a:pt x="4061818" y="6774657"/>
                  <a:pt x="3714552" y="6774657"/>
                </a:cubicBezTo>
                <a:lnTo>
                  <a:pt x="2536230" y="6774657"/>
                </a:lnTo>
                <a:cubicBezTo>
                  <a:pt x="2230372" y="6774657"/>
                  <a:pt x="1963738" y="6822149"/>
                  <a:pt x="1736329" y="6917135"/>
                </a:cubicBezTo>
                <a:cubicBezTo>
                  <a:pt x="1508919" y="7012119"/>
                  <a:pt x="1334228" y="7152547"/>
                  <a:pt x="1212255" y="7338417"/>
                </a:cubicBezTo>
                <a:cubicBezTo>
                  <a:pt x="1090282" y="7524419"/>
                  <a:pt x="1029296" y="7755797"/>
                  <a:pt x="1029296" y="8032551"/>
                </a:cubicBezTo>
                <a:cubicBezTo>
                  <a:pt x="1029296" y="8400190"/>
                  <a:pt x="1184342" y="8680053"/>
                  <a:pt x="1494433" y="8872140"/>
                </a:cubicBezTo>
                <a:cubicBezTo>
                  <a:pt x="1804525" y="9064228"/>
                  <a:pt x="2246908" y="9160271"/>
                  <a:pt x="2821583" y="9160271"/>
                </a:cubicBezTo>
                <a:close/>
                <a:moveTo>
                  <a:pt x="-2434231" y="6918325"/>
                </a:moveTo>
                <a:moveTo>
                  <a:pt x="3088085" y="3729435"/>
                </a:moveTo>
                <a:cubicBezTo>
                  <a:pt x="3580078" y="3729435"/>
                  <a:pt x="3950097" y="3606073"/>
                  <a:pt x="4198144" y="3359349"/>
                </a:cubicBezTo>
                <a:cubicBezTo>
                  <a:pt x="4446191" y="3112625"/>
                  <a:pt x="4570215" y="2752858"/>
                  <a:pt x="4570215" y="2280047"/>
                </a:cubicBezTo>
                <a:cubicBezTo>
                  <a:pt x="4570215" y="1774296"/>
                  <a:pt x="4444140" y="1395016"/>
                  <a:pt x="4191993" y="1142207"/>
                </a:cubicBezTo>
                <a:cubicBezTo>
                  <a:pt x="3939845" y="889265"/>
                  <a:pt x="3567775" y="762794"/>
                  <a:pt x="3075782" y="762794"/>
                </a:cubicBezTo>
                <a:cubicBezTo>
                  <a:pt x="2604427" y="762794"/>
                  <a:pt x="2241617" y="893366"/>
                  <a:pt x="1987352" y="1154510"/>
                </a:cubicBezTo>
                <a:cubicBezTo>
                  <a:pt x="1733220" y="1415521"/>
                  <a:pt x="1606154" y="1796852"/>
                  <a:pt x="1606154" y="2298502"/>
                </a:cubicBezTo>
                <a:cubicBezTo>
                  <a:pt x="1606154" y="2759009"/>
                  <a:pt x="1734278" y="3112625"/>
                  <a:pt x="1990527" y="3359349"/>
                </a:cubicBezTo>
                <a:cubicBezTo>
                  <a:pt x="2246908" y="3606073"/>
                  <a:pt x="2612761" y="3729435"/>
                  <a:pt x="3088085" y="3729435"/>
                </a:cubicBezTo>
                <a:close/>
                <a:moveTo>
                  <a:pt x="2996605" y="6918325"/>
                </a:moveTo>
              </a:path>
            </a:pathLst>
          </a:custGeom>
          <a:solidFill>
            <a:srgbClr val="F15C40">
              <a:alpha val="100000"/>
            </a:srgbClr>
          </a:solidFill>
          <a:ln w="4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02" name="Rectangle 5502"/>
          <p:cNvSpPr/>
          <p:nvPr/>
        </p:nvSpPr>
        <p:spPr>
          <a:xfrm rot="0" flipH="0" flipV="0">
            <a:off x="4380210" y="6303430"/>
            <a:ext cx="994398" cy="673606"/>
          </a:xfrm>
          <a:prstGeom prst="rect">
            <a:avLst/>
          </a:prstGeom>
        </p:spPr>
      </p:sp>
      <p:sp>
        <p:nvSpPr>
          <p:cNvPr id="5503" name="Freeform 5503"/>
          <p:cNvSpPr/>
          <p:nvPr/>
        </p:nvSpPr>
        <p:spPr>
          <a:xfrm rot="0" flipH="0" flipV="0">
            <a:off x="4402982" y="6631670"/>
            <a:ext cx="194082" cy="323492"/>
          </a:xfrm>
          <a:custGeom>
            <a:pathLst>
              <a:path w="5971778" h="9953625">
                <a:moveTo>
                  <a:pt x="4942483" y="9953625"/>
                </a:moveTo>
                <a:lnTo>
                  <a:pt x="4942483" y="7041157"/>
                </a:lnTo>
                <a:cubicBezTo>
                  <a:pt x="4942483" y="6880159"/>
                  <a:pt x="4946584" y="6694290"/>
                  <a:pt x="4954786" y="6483549"/>
                </a:cubicBezTo>
                <a:cubicBezTo>
                  <a:pt x="4963121" y="6272808"/>
                  <a:pt x="4977607" y="6091040"/>
                  <a:pt x="4998244" y="5938243"/>
                </a:cubicBezTo>
                <a:lnTo>
                  <a:pt x="4929982" y="5938243"/>
                </a:lnTo>
                <a:cubicBezTo>
                  <a:pt x="4739878" y="6252435"/>
                  <a:pt x="4469078" y="6514968"/>
                  <a:pt x="4117578" y="6725841"/>
                </a:cubicBezTo>
                <a:cubicBezTo>
                  <a:pt x="3766212" y="6936713"/>
                  <a:pt x="3313576" y="7042150"/>
                  <a:pt x="2759671" y="7042150"/>
                </a:cubicBezTo>
                <a:cubicBezTo>
                  <a:pt x="1928614" y="7042150"/>
                  <a:pt x="1260872" y="6748728"/>
                  <a:pt x="756444" y="6161882"/>
                </a:cubicBezTo>
                <a:cubicBezTo>
                  <a:pt x="252148" y="5575036"/>
                  <a:pt x="0" y="4698868"/>
                  <a:pt x="0" y="3533379"/>
                </a:cubicBezTo>
                <a:cubicBezTo>
                  <a:pt x="0" y="2768865"/>
                  <a:pt x="115756" y="2124208"/>
                  <a:pt x="347266" y="1599407"/>
                </a:cubicBezTo>
                <a:cubicBezTo>
                  <a:pt x="578776" y="1074473"/>
                  <a:pt x="906397" y="676672"/>
                  <a:pt x="1330127" y="406004"/>
                </a:cubicBezTo>
                <a:cubicBezTo>
                  <a:pt x="1753989" y="135335"/>
                  <a:pt x="2249091" y="0"/>
                  <a:pt x="2815432" y="0"/>
                </a:cubicBezTo>
                <a:cubicBezTo>
                  <a:pt x="3357034" y="0"/>
                  <a:pt x="3799351" y="106496"/>
                  <a:pt x="4142383" y="319485"/>
                </a:cubicBezTo>
                <a:cubicBezTo>
                  <a:pt x="4485548" y="532342"/>
                  <a:pt x="4754298" y="791700"/>
                  <a:pt x="4948635" y="1097558"/>
                </a:cubicBezTo>
                <a:lnTo>
                  <a:pt x="4998244" y="1097558"/>
                </a:lnTo>
                <a:lnTo>
                  <a:pt x="5153224" y="123825"/>
                </a:lnTo>
                <a:lnTo>
                  <a:pt x="5971778" y="123825"/>
                </a:lnTo>
                <a:lnTo>
                  <a:pt x="5971778" y="9953625"/>
                </a:lnTo>
                <a:close/>
                <a:moveTo>
                  <a:pt x="-3735982" y="6918325"/>
                </a:moveTo>
                <a:moveTo>
                  <a:pt x="2951758" y="6186290"/>
                </a:moveTo>
                <a:cubicBezTo>
                  <a:pt x="3431315" y="6186290"/>
                  <a:pt x="3815755" y="6096397"/>
                  <a:pt x="4105077" y="5916613"/>
                </a:cubicBezTo>
                <a:cubicBezTo>
                  <a:pt x="4394531" y="5736829"/>
                  <a:pt x="4606462" y="5465168"/>
                  <a:pt x="4740871" y="5101630"/>
                </a:cubicBezTo>
                <a:cubicBezTo>
                  <a:pt x="4875279" y="4737960"/>
                  <a:pt x="4946584" y="4285457"/>
                  <a:pt x="4954786" y="3744119"/>
                </a:cubicBezTo>
                <a:lnTo>
                  <a:pt x="4954786" y="3527227"/>
                </a:lnTo>
                <a:cubicBezTo>
                  <a:pt x="4954786" y="2651192"/>
                  <a:pt x="4805958" y="1986955"/>
                  <a:pt x="4508302" y="1534518"/>
                </a:cubicBezTo>
                <a:cubicBezTo>
                  <a:pt x="4210646" y="1081948"/>
                  <a:pt x="3691798" y="855663"/>
                  <a:pt x="2951758" y="855663"/>
                </a:cubicBezTo>
                <a:cubicBezTo>
                  <a:pt x="2315171" y="855663"/>
                  <a:pt x="1841831" y="1098418"/>
                  <a:pt x="1531739" y="1583929"/>
                </a:cubicBezTo>
                <a:cubicBezTo>
                  <a:pt x="1221648" y="2069439"/>
                  <a:pt x="1066602" y="2727524"/>
                  <a:pt x="1066602" y="3558183"/>
                </a:cubicBezTo>
                <a:cubicBezTo>
                  <a:pt x="1066602" y="4388711"/>
                  <a:pt x="1221648" y="5034360"/>
                  <a:pt x="1531739" y="5495132"/>
                </a:cubicBezTo>
                <a:cubicBezTo>
                  <a:pt x="1841831" y="5955904"/>
                  <a:pt x="2315171" y="6186290"/>
                  <a:pt x="2951758" y="6186290"/>
                </a:cubicBezTo>
                <a:close/>
                <a:moveTo>
                  <a:pt x="31353" y="6918325"/>
                </a:moveTo>
              </a:path>
            </a:pathLst>
          </a:custGeom>
          <a:solidFill>
            <a:srgbClr val="89C765">
              <a:alpha val="100000"/>
            </a:srgbClr>
          </a:solidFill>
          <a:ln w="4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04" name="Freeform 5504"/>
          <p:cNvSpPr/>
          <p:nvPr/>
        </p:nvSpPr>
        <p:spPr>
          <a:xfrm rot="0" flipH="0" flipV="0">
            <a:off x="4901223" y="6468402"/>
            <a:ext cx="125407" cy="209026"/>
          </a:xfrm>
          <a:custGeom>
            <a:pathLst>
              <a:path w="5971778" h="9953625">
                <a:moveTo>
                  <a:pt x="4942483" y="9953625"/>
                </a:moveTo>
                <a:lnTo>
                  <a:pt x="4942483" y="7041157"/>
                </a:lnTo>
                <a:cubicBezTo>
                  <a:pt x="4942483" y="6880159"/>
                  <a:pt x="4946584" y="6694290"/>
                  <a:pt x="4954786" y="6483549"/>
                </a:cubicBezTo>
                <a:cubicBezTo>
                  <a:pt x="4963121" y="6272808"/>
                  <a:pt x="4977607" y="6091040"/>
                  <a:pt x="4998244" y="5938243"/>
                </a:cubicBezTo>
                <a:lnTo>
                  <a:pt x="4929982" y="5938243"/>
                </a:lnTo>
                <a:cubicBezTo>
                  <a:pt x="4739878" y="6252435"/>
                  <a:pt x="4469078" y="6514968"/>
                  <a:pt x="4117578" y="6725841"/>
                </a:cubicBezTo>
                <a:cubicBezTo>
                  <a:pt x="3766212" y="6936713"/>
                  <a:pt x="3313576" y="7042150"/>
                  <a:pt x="2759671" y="7042150"/>
                </a:cubicBezTo>
                <a:cubicBezTo>
                  <a:pt x="1928614" y="7042150"/>
                  <a:pt x="1260872" y="6748728"/>
                  <a:pt x="756444" y="6161882"/>
                </a:cubicBezTo>
                <a:cubicBezTo>
                  <a:pt x="252148" y="5575036"/>
                  <a:pt x="0" y="4698868"/>
                  <a:pt x="0" y="3533379"/>
                </a:cubicBezTo>
                <a:cubicBezTo>
                  <a:pt x="0" y="2768865"/>
                  <a:pt x="115756" y="2124208"/>
                  <a:pt x="347266" y="1599407"/>
                </a:cubicBezTo>
                <a:cubicBezTo>
                  <a:pt x="578776" y="1074473"/>
                  <a:pt x="906397" y="676672"/>
                  <a:pt x="1330127" y="406004"/>
                </a:cubicBezTo>
                <a:cubicBezTo>
                  <a:pt x="1753989" y="135335"/>
                  <a:pt x="2249091" y="0"/>
                  <a:pt x="2815432" y="0"/>
                </a:cubicBezTo>
                <a:cubicBezTo>
                  <a:pt x="3357034" y="0"/>
                  <a:pt x="3799351" y="106496"/>
                  <a:pt x="4142383" y="319485"/>
                </a:cubicBezTo>
                <a:cubicBezTo>
                  <a:pt x="4485548" y="532342"/>
                  <a:pt x="4754298" y="791700"/>
                  <a:pt x="4948635" y="1097558"/>
                </a:cubicBezTo>
                <a:lnTo>
                  <a:pt x="4998244" y="1097558"/>
                </a:lnTo>
                <a:lnTo>
                  <a:pt x="5153224" y="123825"/>
                </a:lnTo>
                <a:lnTo>
                  <a:pt x="5971778" y="123825"/>
                </a:lnTo>
                <a:lnTo>
                  <a:pt x="5971778" y="9953625"/>
                </a:lnTo>
                <a:close/>
                <a:moveTo>
                  <a:pt x="-3735982" y="6918325"/>
                </a:moveTo>
                <a:moveTo>
                  <a:pt x="2951758" y="6186290"/>
                </a:moveTo>
                <a:cubicBezTo>
                  <a:pt x="3431315" y="6186290"/>
                  <a:pt x="3815755" y="6096397"/>
                  <a:pt x="4105077" y="5916613"/>
                </a:cubicBezTo>
                <a:cubicBezTo>
                  <a:pt x="4394531" y="5736829"/>
                  <a:pt x="4606462" y="5465168"/>
                  <a:pt x="4740871" y="5101630"/>
                </a:cubicBezTo>
                <a:cubicBezTo>
                  <a:pt x="4875279" y="4737960"/>
                  <a:pt x="4946584" y="4285457"/>
                  <a:pt x="4954786" y="3744119"/>
                </a:cubicBezTo>
                <a:lnTo>
                  <a:pt x="4954786" y="3527227"/>
                </a:lnTo>
                <a:cubicBezTo>
                  <a:pt x="4954786" y="2651192"/>
                  <a:pt x="4805958" y="1986955"/>
                  <a:pt x="4508302" y="1534518"/>
                </a:cubicBezTo>
                <a:cubicBezTo>
                  <a:pt x="4210646" y="1081948"/>
                  <a:pt x="3691798" y="855663"/>
                  <a:pt x="2951758" y="855663"/>
                </a:cubicBezTo>
                <a:cubicBezTo>
                  <a:pt x="2315171" y="855663"/>
                  <a:pt x="1841831" y="1098418"/>
                  <a:pt x="1531739" y="1583929"/>
                </a:cubicBezTo>
                <a:cubicBezTo>
                  <a:pt x="1221648" y="2069439"/>
                  <a:pt x="1066602" y="2727524"/>
                  <a:pt x="1066602" y="3558183"/>
                </a:cubicBezTo>
                <a:cubicBezTo>
                  <a:pt x="1066602" y="4388711"/>
                  <a:pt x="1221648" y="5034360"/>
                  <a:pt x="1531739" y="5495132"/>
                </a:cubicBezTo>
                <a:cubicBezTo>
                  <a:pt x="1841831" y="5955904"/>
                  <a:pt x="2315171" y="6186290"/>
                  <a:pt x="2951758" y="6186290"/>
                </a:cubicBezTo>
                <a:close/>
                <a:moveTo>
                  <a:pt x="31353" y="6918325"/>
                </a:moveTo>
              </a:path>
            </a:pathLst>
          </a:custGeom>
          <a:solidFill>
            <a:srgbClr val="89C765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05" name="Freeform 5505"/>
          <p:cNvSpPr/>
          <p:nvPr/>
        </p:nvSpPr>
        <p:spPr>
          <a:xfrm rot="0" flipH="0" flipV="0">
            <a:off x="5226369" y="6296253"/>
            <a:ext cx="125407" cy="209026"/>
          </a:xfrm>
          <a:custGeom>
            <a:pathLst>
              <a:path w="5971778" h="9953625">
                <a:moveTo>
                  <a:pt x="4942483" y="9953625"/>
                </a:moveTo>
                <a:lnTo>
                  <a:pt x="4942483" y="7041157"/>
                </a:lnTo>
                <a:cubicBezTo>
                  <a:pt x="4942483" y="6880159"/>
                  <a:pt x="4946584" y="6694290"/>
                  <a:pt x="4954786" y="6483549"/>
                </a:cubicBezTo>
                <a:cubicBezTo>
                  <a:pt x="4963121" y="6272808"/>
                  <a:pt x="4977607" y="6091040"/>
                  <a:pt x="4998244" y="5938243"/>
                </a:cubicBezTo>
                <a:lnTo>
                  <a:pt x="4929982" y="5938243"/>
                </a:lnTo>
                <a:cubicBezTo>
                  <a:pt x="4739878" y="6252435"/>
                  <a:pt x="4469078" y="6514968"/>
                  <a:pt x="4117578" y="6725841"/>
                </a:cubicBezTo>
                <a:cubicBezTo>
                  <a:pt x="3766212" y="6936713"/>
                  <a:pt x="3313576" y="7042150"/>
                  <a:pt x="2759671" y="7042150"/>
                </a:cubicBezTo>
                <a:cubicBezTo>
                  <a:pt x="1928614" y="7042150"/>
                  <a:pt x="1260872" y="6748728"/>
                  <a:pt x="756444" y="6161882"/>
                </a:cubicBezTo>
                <a:cubicBezTo>
                  <a:pt x="252148" y="5575036"/>
                  <a:pt x="0" y="4698868"/>
                  <a:pt x="0" y="3533379"/>
                </a:cubicBezTo>
                <a:cubicBezTo>
                  <a:pt x="0" y="2768865"/>
                  <a:pt x="115756" y="2124208"/>
                  <a:pt x="347266" y="1599407"/>
                </a:cubicBezTo>
                <a:cubicBezTo>
                  <a:pt x="578776" y="1074473"/>
                  <a:pt x="906397" y="676672"/>
                  <a:pt x="1330127" y="406004"/>
                </a:cubicBezTo>
                <a:cubicBezTo>
                  <a:pt x="1753989" y="135335"/>
                  <a:pt x="2249091" y="0"/>
                  <a:pt x="2815432" y="0"/>
                </a:cubicBezTo>
                <a:cubicBezTo>
                  <a:pt x="3357034" y="0"/>
                  <a:pt x="3799351" y="106496"/>
                  <a:pt x="4142383" y="319485"/>
                </a:cubicBezTo>
                <a:cubicBezTo>
                  <a:pt x="4485548" y="532342"/>
                  <a:pt x="4754298" y="791700"/>
                  <a:pt x="4948635" y="1097558"/>
                </a:cubicBezTo>
                <a:lnTo>
                  <a:pt x="4998244" y="1097558"/>
                </a:lnTo>
                <a:lnTo>
                  <a:pt x="5153224" y="123825"/>
                </a:lnTo>
                <a:lnTo>
                  <a:pt x="5971778" y="123825"/>
                </a:lnTo>
                <a:lnTo>
                  <a:pt x="5971778" y="9953625"/>
                </a:lnTo>
                <a:close/>
                <a:moveTo>
                  <a:pt x="-3735982" y="6918325"/>
                </a:moveTo>
                <a:moveTo>
                  <a:pt x="2951758" y="6186290"/>
                </a:moveTo>
                <a:cubicBezTo>
                  <a:pt x="3431315" y="6186290"/>
                  <a:pt x="3815755" y="6096397"/>
                  <a:pt x="4105077" y="5916613"/>
                </a:cubicBezTo>
                <a:cubicBezTo>
                  <a:pt x="4394531" y="5736829"/>
                  <a:pt x="4606462" y="5465168"/>
                  <a:pt x="4740871" y="5101630"/>
                </a:cubicBezTo>
                <a:cubicBezTo>
                  <a:pt x="4875279" y="4737960"/>
                  <a:pt x="4946584" y="4285457"/>
                  <a:pt x="4954786" y="3744119"/>
                </a:cubicBezTo>
                <a:lnTo>
                  <a:pt x="4954786" y="3527227"/>
                </a:lnTo>
                <a:cubicBezTo>
                  <a:pt x="4954786" y="2651192"/>
                  <a:pt x="4805958" y="1986955"/>
                  <a:pt x="4508302" y="1534518"/>
                </a:cubicBezTo>
                <a:cubicBezTo>
                  <a:pt x="4210646" y="1081948"/>
                  <a:pt x="3691798" y="855663"/>
                  <a:pt x="2951758" y="855663"/>
                </a:cubicBezTo>
                <a:cubicBezTo>
                  <a:pt x="2315171" y="855663"/>
                  <a:pt x="1841831" y="1098418"/>
                  <a:pt x="1531739" y="1583929"/>
                </a:cubicBezTo>
                <a:cubicBezTo>
                  <a:pt x="1221648" y="2069439"/>
                  <a:pt x="1066602" y="2727524"/>
                  <a:pt x="1066602" y="3558183"/>
                </a:cubicBezTo>
                <a:cubicBezTo>
                  <a:pt x="1066602" y="4388711"/>
                  <a:pt x="1221648" y="5034360"/>
                  <a:pt x="1531739" y="5495132"/>
                </a:cubicBezTo>
                <a:cubicBezTo>
                  <a:pt x="1841831" y="5955904"/>
                  <a:pt x="2315171" y="6186290"/>
                  <a:pt x="2951758" y="6186290"/>
                </a:cubicBezTo>
                <a:close/>
                <a:moveTo>
                  <a:pt x="31353" y="6918325"/>
                </a:moveTo>
              </a:path>
            </a:pathLst>
          </a:custGeom>
          <a:solidFill>
            <a:srgbClr val="5E6BB2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06" name="Rectangle 5506"/>
          <p:cNvSpPr/>
          <p:nvPr/>
        </p:nvSpPr>
        <p:spPr>
          <a:xfrm rot="0" flipH="0" flipV="0">
            <a:off x="5621966" y="5590841"/>
            <a:ext cx="144551" cy="435253"/>
          </a:xfrm>
          <a:prstGeom prst="rect">
            <a:avLst/>
          </a:prstGeom>
        </p:spPr>
      </p:sp>
      <p:sp>
        <p:nvSpPr>
          <p:cNvPr id="5507" name="Freeform 5507"/>
          <p:cNvSpPr/>
          <p:nvPr/>
        </p:nvSpPr>
        <p:spPr>
          <a:xfrm rot="0" flipH="0" flipV="0">
            <a:off x="5626004" y="5802934"/>
            <a:ext cx="135433" cy="209292"/>
          </a:xfrm>
          <a:custGeom>
            <a:pathLst>
              <a:path w="6449219" h="9966325">
                <a:moveTo>
                  <a:pt x="2790429" y="9966325"/>
                </a:moveTo>
                <a:cubicBezTo>
                  <a:pt x="1897460" y="9966325"/>
                  <a:pt x="1209146" y="9799968"/>
                  <a:pt x="725488" y="9467254"/>
                </a:cubicBezTo>
                <a:cubicBezTo>
                  <a:pt x="241830" y="9134673"/>
                  <a:pt x="0" y="8668874"/>
                  <a:pt x="0" y="8069857"/>
                </a:cubicBezTo>
                <a:cubicBezTo>
                  <a:pt x="0" y="7644275"/>
                  <a:pt x="135401" y="7280671"/>
                  <a:pt x="406202" y="6979046"/>
                </a:cubicBezTo>
                <a:cubicBezTo>
                  <a:pt x="677003" y="6677422"/>
                  <a:pt x="1052182" y="6477000"/>
                  <a:pt x="1531740" y="6377782"/>
                </a:cubicBezTo>
                <a:cubicBezTo>
                  <a:pt x="1353940" y="6295099"/>
                  <a:pt x="1202003" y="6171076"/>
                  <a:pt x="1075929" y="6005711"/>
                </a:cubicBezTo>
                <a:cubicBezTo>
                  <a:pt x="949855" y="5840215"/>
                  <a:pt x="886818" y="5649979"/>
                  <a:pt x="886818" y="5435005"/>
                </a:cubicBezTo>
                <a:cubicBezTo>
                  <a:pt x="886818" y="5186958"/>
                  <a:pt x="956006" y="4968875"/>
                  <a:pt x="1094383" y="4780757"/>
                </a:cubicBezTo>
                <a:cubicBezTo>
                  <a:pt x="1232893" y="4592638"/>
                  <a:pt x="1444824" y="4411729"/>
                  <a:pt x="1730177" y="4238030"/>
                </a:cubicBezTo>
                <a:cubicBezTo>
                  <a:pt x="1374577" y="4093832"/>
                  <a:pt x="1086181" y="3849820"/>
                  <a:pt x="864990" y="3505994"/>
                </a:cubicBezTo>
                <a:cubicBezTo>
                  <a:pt x="643798" y="3162036"/>
                  <a:pt x="533202" y="2761457"/>
                  <a:pt x="533202" y="2304257"/>
                </a:cubicBezTo>
                <a:cubicBezTo>
                  <a:pt x="533202" y="1818350"/>
                  <a:pt x="634471" y="1403483"/>
                  <a:pt x="837010" y="1059657"/>
                </a:cubicBezTo>
                <a:cubicBezTo>
                  <a:pt x="1039681" y="715698"/>
                  <a:pt x="1333236" y="453100"/>
                  <a:pt x="1717675" y="271860"/>
                </a:cubicBezTo>
                <a:cubicBezTo>
                  <a:pt x="2102115" y="90621"/>
                  <a:pt x="2567186" y="0"/>
                  <a:pt x="3112890" y="0"/>
                </a:cubicBezTo>
                <a:cubicBezTo>
                  <a:pt x="3232878" y="0"/>
                  <a:pt x="3353793" y="5160"/>
                  <a:pt x="3475633" y="15479"/>
                </a:cubicBezTo>
                <a:cubicBezTo>
                  <a:pt x="3597606" y="25797"/>
                  <a:pt x="3714420" y="40283"/>
                  <a:pt x="3826074" y="58936"/>
                </a:cubicBezTo>
                <a:cubicBezTo>
                  <a:pt x="3937728" y="77457"/>
                  <a:pt x="4034896" y="99153"/>
                  <a:pt x="4117579" y="124024"/>
                </a:cubicBezTo>
                <a:lnTo>
                  <a:pt x="6449219" y="124024"/>
                </a:lnTo>
                <a:lnTo>
                  <a:pt x="6449219" y="787599"/>
                </a:lnTo>
                <a:lnTo>
                  <a:pt x="5196483" y="942579"/>
                </a:lnTo>
                <a:cubicBezTo>
                  <a:pt x="5320573" y="1103048"/>
                  <a:pt x="5423959" y="1296459"/>
                  <a:pt x="5506641" y="1522810"/>
                </a:cubicBezTo>
                <a:cubicBezTo>
                  <a:pt x="5589323" y="1749161"/>
                  <a:pt x="5630665" y="2000250"/>
                  <a:pt x="5630665" y="2276079"/>
                </a:cubicBezTo>
                <a:cubicBezTo>
                  <a:pt x="5630665" y="2951031"/>
                  <a:pt x="5401204" y="3487076"/>
                  <a:pt x="4942285" y="3884216"/>
                </a:cubicBezTo>
                <a:cubicBezTo>
                  <a:pt x="4483365" y="4281356"/>
                  <a:pt x="3852929" y="4479925"/>
                  <a:pt x="3050977" y="4479925"/>
                </a:cubicBezTo>
                <a:cubicBezTo>
                  <a:pt x="2860742" y="4479925"/>
                  <a:pt x="2666405" y="4463389"/>
                  <a:pt x="2467968" y="4430316"/>
                </a:cubicBezTo>
                <a:cubicBezTo>
                  <a:pt x="2265429" y="4541970"/>
                  <a:pt x="2111442" y="4666060"/>
                  <a:pt x="2006005" y="4802585"/>
                </a:cubicBezTo>
                <a:cubicBezTo>
                  <a:pt x="1900569" y="4938978"/>
                  <a:pt x="1847850" y="5096074"/>
                  <a:pt x="1847850" y="5273874"/>
                </a:cubicBezTo>
                <a:cubicBezTo>
                  <a:pt x="1847850" y="5406166"/>
                  <a:pt x="1888133" y="5511602"/>
                  <a:pt x="1968699" y="5590183"/>
                </a:cubicBezTo>
                <a:cubicBezTo>
                  <a:pt x="2049397" y="5668765"/>
                  <a:pt x="2166210" y="5725650"/>
                  <a:pt x="2319140" y="5760840"/>
                </a:cubicBezTo>
                <a:cubicBezTo>
                  <a:pt x="2472201" y="5795897"/>
                  <a:pt x="2656219" y="5813425"/>
                  <a:pt x="2871193" y="5813425"/>
                </a:cubicBezTo>
                <a:lnTo>
                  <a:pt x="4067969" y="5813425"/>
                </a:lnTo>
                <a:cubicBezTo>
                  <a:pt x="4808009" y="5813425"/>
                  <a:pt x="5375408" y="5968405"/>
                  <a:pt x="5770166" y="6278365"/>
                </a:cubicBezTo>
                <a:cubicBezTo>
                  <a:pt x="6164925" y="6588192"/>
                  <a:pt x="6362304" y="7040628"/>
                  <a:pt x="6362304" y="7635676"/>
                </a:cubicBezTo>
                <a:cubicBezTo>
                  <a:pt x="6362304" y="8387754"/>
                  <a:pt x="6056379" y="8964215"/>
                  <a:pt x="5444530" y="9365059"/>
                </a:cubicBezTo>
                <a:cubicBezTo>
                  <a:pt x="4832681" y="9765903"/>
                  <a:pt x="3947981" y="9966325"/>
                  <a:pt x="2790429" y="9966325"/>
                </a:cubicBezTo>
                <a:close/>
                <a:moveTo>
                  <a:pt x="-3240285" y="6918325"/>
                </a:moveTo>
                <a:moveTo>
                  <a:pt x="2821583" y="9160271"/>
                </a:moveTo>
                <a:cubicBezTo>
                  <a:pt x="3383823" y="9160271"/>
                  <a:pt x="3849886" y="9103452"/>
                  <a:pt x="4219774" y="8989814"/>
                </a:cubicBezTo>
                <a:cubicBezTo>
                  <a:pt x="4589794" y="8876307"/>
                  <a:pt x="4866812" y="8713126"/>
                  <a:pt x="5050830" y="8500268"/>
                </a:cubicBezTo>
                <a:cubicBezTo>
                  <a:pt x="5234848" y="8287543"/>
                  <a:pt x="5326857" y="8034535"/>
                  <a:pt x="5326857" y="7741245"/>
                </a:cubicBezTo>
                <a:cubicBezTo>
                  <a:pt x="5326857" y="7468592"/>
                  <a:pt x="5264812" y="7263077"/>
                  <a:pt x="5140722" y="7124700"/>
                </a:cubicBezTo>
                <a:cubicBezTo>
                  <a:pt x="5016765" y="6986322"/>
                  <a:pt x="4834864" y="6893389"/>
                  <a:pt x="4595019" y="6845896"/>
                </a:cubicBezTo>
                <a:cubicBezTo>
                  <a:pt x="4355307" y="6798403"/>
                  <a:pt x="4061818" y="6774657"/>
                  <a:pt x="3714552" y="6774657"/>
                </a:cubicBezTo>
                <a:lnTo>
                  <a:pt x="2536230" y="6774657"/>
                </a:lnTo>
                <a:cubicBezTo>
                  <a:pt x="2230372" y="6774657"/>
                  <a:pt x="1963738" y="6822149"/>
                  <a:pt x="1736329" y="6917135"/>
                </a:cubicBezTo>
                <a:cubicBezTo>
                  <a:pt x="1508919" y="7012119"/>
                  <a:pt x="1334228" y="7152547"/>
                  <a:pt x="1212255" y="7338417"/>
                </a:cubicBezTo>
                <a:cubicBezTo>
                  <a:pt x="1090282" y="7524419"/>
                  <a:pt x="1029296" y="7755797"/>
                  <a:pt x="1029296" y="8032551"/>
                </a:cubicBezTo>
                <a:cubicBezTo>
                  <a:pt x="1029296" y="8400190"/>
                  <a:pt x="1184342" y="8680053"/>
                  <a:pt x="1494433" y="8872140"/>
                </a:cubicBezTo>
                <a:cubicBezTo>
                  <a:pt x="1804525" y="9064228"/>
                  <a:pt x="2246908" y="9160271"/>
                  <a:pt x="2821583" y="9160271"/>
                </a:cubicBezTo>
                <a:close/>
                <a:moveTo>
                  <a:pt x="-2434231" y="6918325"/>
                </a:moveTo>
                <a:moveTo>
                  <a:pt x="3088085" y="3729435"/>
                </a:moveTo>
                <a:cubicBezTo>
                  <a:pt x="3580078" y="3729435"/>
                  <a:pt x="3950097" y="3606073"/>
                  <a:pt x="4198144" y="3359349"/>
                </a:cubicBezTo>
                <a:cubicBezTo>
                  <a:pt x="4446191" y="3112625"/>
                  <a:pt x="4570215" y="2752858"/>
                  <a:pt x="4570215" y="2280047"/>
                </a:cubicBezTo>
                <a:cubicBezTo>
                  <a:pt x="4570215" y="1774296"/>
                  <a:pt x="4444140" y="1395016"/>
                  <a:pt x="4191993" y="1142207"/>
                </a:cubicBezTo>
                <a:cubicBezTo>
                  <a:pt x="3939845" y="889265"/>
                  <a:pt x="3567775" y="762794"/>
                  <a:pt x="3075782" y="762794"/>
                </a:cubicBezTo>
                <a:cubicBezTo>
                  <a:pt x="2604427" y="762794"/>
                  <a:pt x="2241617" y="893366"/>
                  <a:pt x="1987352" y="1154510"/>
                </a:cubicBezTo>
                <a:cubicBezTo>
                  <a:pt x="1733220" y="1415521"/>
                  <a:pt x="1606154" y="1796852"/>
                  <a:pt x="1606154" y="2298502"/>
                </a:cubicBezTo>
                <a:cubicBezTo>
                  <a:pt x="1606154" y="2759009"/>
                  <a:pt x="1734278" y="3112625"/>
                  <a:pt x="1990527" y="3359349"/>
                </a:cubicBezTo>
                <a:cubicBezTo>
                  <a:pt x="2246908" y="3606073"/>
                  <a:pt x="2612761" y="3729435"/>
                  <a:pt x="3088085" y="3729435"/>
                </a:cubicBezTo>
                <a:close/>
                <a:moveTo>
                  <a:pt x="2996605" y="6918325"/>
                </a:moveTo>
              </a:path>
            </a:pathLst>
          </a:custGeom>
          <a:solidFill>
            <a:srgbClr val="F15C40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08" name="Rectangle 5508"/>
          <p:cNvSpPr/>
          <p:nvPr/>
        </p:nvSpPr>
        <p:spPr>
          <a:xfrm rot="0" flipH="0" flipV="0">
            <a:off x="4994345" y="7470966"/>
            <a:ext cx="162953" cy="435253"/>
          </a:xfrm>
          <a:prstGeom prst="rect">
            <a:avLst/>
          </a:prstGeom>
        </p:spPr>
      </p:sp>
      <p:sp>
        <p:nvSpPr>
          <p:cNvPr id="5509" name="Freeform 5509"/>
          <p:cNvSpPr/>
          <p:nvPr/>
        </p:nvSpPr>
        <p:spPr>
          <a:xfrm rot="0" flipH="0" flipV="0">
            <a:off x="5009059" y="7683059"/>
            <a:ext cx="125407" cy="209026"/>
          </a:xfrm>
          <a:custGeom>
            <a:pathLst>
              <a:path w="5971778" h="9953625">
                <a:moveTo>
                  <a:pt x="4942483" y="9953625"/>
                </a:moveTo>
                <a:lnTo>
                  <a:pt x="4942483" y="7041157"/>
                </a:lnTo>
                <a:cubicBezTo>
                  <a:pt x="4942483" y="6880159"/>
                  <a:pt x="4946584" y="6694290"/>
                  <a:pt x="4954786" y="6483549"/>
                </a:cubicBezTo>
                <a:cubicBezTo>
                  <a:pt x="4963121" y="6272808"/>
                  <a:pt x="4977607" y="6091040"/>
                  <a:pt x="4998244" y="5938243"/>
                </a:cubicBezTo>
                <a:lnTo>
                  <a:pt x="4929982" y="5938243"/>
                </a:lnTo>
                <a:cubicBezTo>
                  <a:pt x="4739878" y="6252435"/>
                  <a:pt x="4469078" y="6514968"/>
                  <a:pt x="4117578" y="6725841"/>
                </a:cubicBezTo>
                <a:cubicBezTo>
                  <a:pt x="3766212" y="6936713"/>
                  <a:pt x="3313576" y="7042150"/>
                  <a:pt x="2759671" y="7042150"/>
                </a:cubicBezTo>
                <a:cubicBezTo>
                  <a:pt x="1928614" y="7042150"/>
                  <a:pt x="1260872" y="6748728"/>
                  <a:pt x="756444" y="6161882"/>
                </a:cubicBezTo>
                <a:cubicBezTo>
                  <a:pt x="252148" y="5575036"/>
                  <a:pt x="0" y="4698868"/>
                  <a:pt x="0" y="3533379"/>
                </a:cubicBezTo>
                <a:cubicBezTo>
                  <a:pt x="0" y="2768865"/>
                  <a:pt x="115756" y="2124208"/>
                  <a:pt x="347266" y="1599407"/>
                </a:cubicBezTo>
                <a:cubicBezTo>
                  <a:pt x="578776" y="1074473"/>
                  <a:pt x="906397" y="676672"/>
                  <a:pt x="1330127" y="406004"/>
                </a:cubicBezTo>
                <a:cubicBezTo>
                  <a:pt x="1753989" y="135335"/>
                  <a:pt x="2249091" y="0"/>
                  <a:pt x="2815432" y="0"/>
                </a:cubicBezTo>
                <a:cubicBezTo>
                  <a:pt x="3357034" y="0"/>
                  <a:pt x="3799351" y="106496"/>
                  <a:pt x="4142383" y="319485"/>
                </a:cubicBezTo>
                <a:cubicBezTo>
                  <a:pt x="4485548" y="532342"/>
                  <a:pt x="4754298" y="791700"/>
                  <a:pt x="4948635" y="1097558"/>
                </a:cubicBezTo>
                <a:lnTo>
                  <a:pt x="4998244" y="1097558"/>
                </a:lnTo>
                <a:lnTo>
                  <a:pt x="5153224" y="123825"/>
                </a:lnTo>
                <a:lnTo>
                  <a:pt x="5971778" y="123825"/>
                </a:lnTo>
                <a:lnTo>
                  <a:pt x="5971778" y="9953625"/>
                </a:lnTo>
                <a:close/>
                <a:moveTo>
                  <a:pt x="-3735982" y="6918325"/>
                </a:moveTo>
                <a:moveTo>
                  <a:pt x="2951758" y="6186290"/>
                </a:moveTo>
                <a:cubicBezTo>
                  <a:pt x="3431315" y="6186290"/>
                  <a:pt x="3815755" y="6096397"/>
                  <a:pt x="4105077" y="5916613"/>
                </a:cubicBezTo>
                <a:cubicBezTo>
                  <a:pt x="4394531" y="5736829"/>
                  <a:pt x="4606462" y="5465168"/>
                  <a:pt x="4740871" y="5101630"/>
                </a:cubicBezTo>
                <a:cubicBezTo>
                  <a:pt x="4875279" y="4737960"/>
                  <a:pt x="4946584" y="4285457"/>
                  <a:pt x="4954786" y="3744119"/>
                </a:cubicBezTo>
                <a:lnTo>
                  <a:pt x="4954786" y="3527227"/>
                </a:lnTo>
                <a:cubicBezTo>
                  <a:pt x="4954786" y="2651192"/>
                  <a:pt x="4805958" y="1986955"/>
                  <a:pt x="4508302" y="1534518"/>
                </a:cubicBezTo>
                <a:cubicBezTo>
                  <a:pt x="4210646" y="1081948"/>
                  <a:pt x="3691798" y="855663"/>
                  <a:pt x="2951758" y="855663"/>
                </a:cubicBezTo>
                <a:cubicBezTo>
                  <a:pt x="2315171" y="855663"/>
                  <a:pt x="1841831" y="1098418"/>
                  <a:pt x="1531739" y="1583929"/>
                </a:cubicBezTo>
                <a:cubicBezTo>
                  <a:pt x="1221648" y="2069439"/>
                  <a:pt x="1066602" y="2727524"/>
                  <a:pt x="1066602" y="3558183"/>
                </a:cubicBezTo>
                <a:cubicBezTo>
                  <a:pt x="1066602" y="4388711"/>
                  <a:pt x="1221648" y="5034360"/>
                  <a:pt x="1531739" y="5495132"/>
                </a:cubicBezTo>
                <a:cubicBezTo>
                  <a:pt x="1841831" y="5955904"/>
                  <a:pt x="2315171" y="6186290"/>
                  <a:pt x="2951758" y="6186290"/>
                </a:cubicBezTo>
                <a:close/>
                <a:moveTo>
                  <a:pt x="31353" y="6918325"/>
                </a:moveTo>
              </a:path>
            </a:pathLst>
          </a:custGeom>
          <a:solidFill>
            <a:srgbClr val="5E6BB2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10" name="Rectangle 5510"/>
          <p:cNvSpPr/>
          <p:nvPr/>
        </p:nvSpPr>
        <p:spPr>
          <a:xfrm rot="0" flipH="0" flipV="0">
            <a:off x="4994345" y="7672991"/>
            <a:ext cx="144551" cy="435253"/>
          </a:xfrm>
          <a:prstGeom prst="rect">
            <a:avLst/>
          </a:prstGeom>
        </p:spPr>
      </p:sp>
      <p:sp>
        <p:nvSpPr>
          <p:cNvPr id="5511" name="Freeform 5511"/>
          <p:cNvSpPr/>
          <p:nvPr/>
        </p:nvSpPr>
        <p:spPr>
          <a:xfrm rot="0" flipH="0" flipV="0">
            <a:off x="4998383" y="7885084"/>
            <a:ext cx="135433" cy="209292"/>
          </a:xfrm>
          <a:custGeom>
            <a:pathLst>
              <a:path w="6449219" h="9966325">
                <a:moveTo>
                  <a:pt x="2790429" y="9966325"/>
                </a:moveTo>
                <a:cubicBezTo>
                  <a:pt x="1897460" y="9966325"/>
                  <a:pt x="1209146" y="9799968"/>
                  <a:pt x="725488" y="9467254"/>
                </a:cubicBezTo>
                <a:cubicBezTo>
                  <a:pt x="241830" y="9134673"/>
                  <a:pt x="0" y="8668874"/>
                  <a:pt x="0" y="8069857"/>
                </a:cubicBezTo>
                <a:cubicBezTo>
                  <a:pt x="0" y="7644275"/>
                  <a:pt x="135401" y="7280671"/>
                  <a:pt x="406202" y="6979046"/>
                </a:cubicBezTo>
                <a:cubicBezTo>
                  <a:pt x="677003" y="6677422"/>
                  <a:pt x="1052182" y="6477000"/>
                  <a:pt x="1531740" y="6377782"/>
                </a:cubicBezTo>
                <a:cubicBezTo>
                  <a:pt x="1353940" y="6295099"/>
                  <a:pt x="1202003" y="6171076"/>
                  <a:pt x="1075929" y="6005711"/>
                </a:cubicBezTo>
                <a:cubicBezTo>
                  <a:pt x="949855" y="5840215"/>
                  <a:pt x="886818" y="5649979"/>
                  <a:pt x="886818" y="5435005"/>
                </a:cubicBezTo>
                <a:cubicBezTo>
                  <a:pt x="886818" y="5186958"/>
                  <a:pt x="956006" y="4968875"/>
                  <a:pt x="1094383" y="4780757"/>
                </a:cubicBezTo>
                <a:cubicBezTo>
                  <a:pt x="1232893" y="4592638"/>
                  <a:pt x="1444824" y="4411729"/>
                  <a:pt x="1730177" y="4238030"/>
                </a:cubicBezTo>
                <a:cubicBezTo>
                  <a:pt x="1374577" y="4093832"/>
                  <a:pt x="1086181" y="3849820"/>
                  <a:pt x="864990" y="3505994"/>
                </a:cubicBezTo>
                <a:cubicBezTo>
                  <a:pt x="643798" y="3162036"/>
                  <a:pt x="533202" y="2761457"/>
                  <a:pt x="533202" y="2304257"/>
                </a:cubicBezTo>
                <a:cubicBezTo>
                  <a:pt x="533202" y="1818350"/>
                  <a:pt x="634471" y="1403483"/>
                  <a:pt x="837010" y="1059657"/>
                </a:cubicBezTo>
                <a:cubicBezTo>
                  <a:pt x="1039681" y="715698"/>
                  <a:pt x="1333236" y="453100"/>
                  <a:pt x="1717675" y="271860"/>
                </a:cubicBezTo>
                <a:cubicBezTo>
                  <a:pt x="2102115" y="90621"/>
                  <a:pt x="2567186" y="0"/>
                  <a:pt x="3112890" y="0"/>
                </a:cubicBezTo>
                <a:cubicBezTo>
                  <a:pt x="3232878" y="0"/>
                  <a:pt x="3353793" y="5160"/>
                  <a:pt x="3475633" y="15479"/>
                </a:cubicBezTo>
                <a:cubicBezTo>
                  <a:pt x="3597606" y="25797"/>
                  <a:pt x="3714420" y="40283"/>
                  <a:pt x="3826074" y="58936"/>
                </a:cubicBezTo>
                <a:cubicBezTo>
                  <a:pt x="3937728" y="77457"/>
                  <a:pt x="4034896" y="99153"/>
                  <a:pt x="4117579" y="124024"/>
                </a:cubicBezTo>
                <a:lnTo>
                  <a:pt x="6449219" y="124024"/>
                </a:lnTo>
                <a:lnTo>
                  <a:pt x="6449219" y="787599"/>
                </a:lnTo>
                <a:lnTo>
                  <a:pt x="5196483" y="942579"/>
                </a:lnTo>
                <a:cubicBezTo>
                  <a:pt x="5320573" y="1103048"/>
                  <a:pt x="5423959" y="1296459"/>
                  <a:pt x="5506641" y="1522810"/>
                </a:cubicBezTo>
                <a:cubicBezTo>
                  <a:pt x="5589323" y="1749161"/>
                  <a:pt x="5630665" y="2000250"/>
                  <a:pt x="5630665" y="2276079"/>
                </a:cubicBezTo>
                <a:cubicBezTo>
                  <a:pt x="5630665" y="2951031"/>
                  <a:pt x="5401204" y="3487076"/>
                  <a:pt x="4942285" y="3884216"/>
                </a:cubicBezTo>
                <a:cubicBezTo>
                  <a:pt x="4483365" y="4281356"/>
                  <a:pt x="3852929" y="4479925"/>
                  <a:pt x="3050977" y="4479925"/>
                </a:cubicBezTo>
                <a:cubicBezTo>
                  <a:pt x="2860742" y="4479925"/>
                  <a:pt x="2666405" y="4463389"/>
                  <a:pt x="2467968" y="4430316"/>
                </a:cubicBezTo>
                <a:cubicBezTo>
                  <a:pt x="2265429" y="4541970"/>
                  <a:pt x="2111442" y="4666060"/>
                  <a:pt x="2006005" y="4802585"/>
                </a:cubicBezTo>
                <a:cubicBezTo>
                  <a:pt x="1900569" y="4938978"/>
                  <a:pt x="1847850" y="5096074"/>
                  <a:pt x="1847850" y="5273874"/>
                </a:cubicBezTo>
                <a:cubicBezTo>
                  <a:pt x="1847850" y="5406166"/>
                  <a:pt x="1888133" y="5511602"/>
                  <a:pt x="1968699" y="5590183"/>
                </a:cubicBezTo>
                <a:cubicBezTo>
                  <a:pt x="2049397" y="5668765"/>
                  <a:pt x="2166210" y="5725650"/>
                  <a:pt x="2319140" y="5760840"/>
                </a:cubicBezTo>
                <a:cubicBezTo>
                  <a:pt x="2472201" y="5795897"/>
                  <a:pt x="2656219" y="5813425"/>
                  <a:pt x="2871193" y="5813425"/>
                </a:cubicBezTo>
                <a:lnTo>
                  <a:pt x="4067969" y="5813425"/>
                </a:lnTo>
                <a:cubicBezTo>
                  <a:pt x="4808009" y="5813425"/>
                  <a:pt x="5375408" y="5968405"/>
                  <a:pt x="5770166" y="6278365"/>
                </a:cubicBezTo>
                <a:cubicBezTo>
                  <a:pt x="6164925" y="6588192"/>
                  <a:pt x="6362304" y="7040628"/>
                  <a:pt x="6362304" y="7635676"/>
                </a:cubicBezTo>
                <a:cubicBezTo>
                  <a:pt x="6362304" y="8387754"/>
                  <a:pt x="6056379" y="8964215"/>
                  <a:pt x="5444530" y="9365059"/>
                </a:cubicBezTo>
                <a:cubicBezTo>
                  <a:pt x="4832681" y="9765903"/>
                  <a:pt x="3947981" y="9966325"/>
                  <a:pt x="2790429" y="9966325"/>
                </a:cubicBezTo>
                <a:close/>
                <a:moveTo>
                  <a:pt x="-3240285" y="6918325"/>
                </a:moveTo>
                <a:moveTo>
                  <a:pt x="2821583" y="9160271"/>
                </a:moveTo>
                <a:cubicBezTo>
                  <a:pt x="3383823" y="9160271"/>
                  <a:pt x="3849886" y="9103452"/>
                  <a:pt x="4219774" y="8989814"/>
                </a:cubicBezTo>
                <a:cubicBezTo>
                  <a:pt x="4589794" y="8876307"/>
                  <a:pt x="4866812" y="8713126"/>
                  <a:pt x="5050830" y="8500268"/>
                </a:cubicBezTo>
                <a:cubicBezTo>
                  <a:pt x="5234848" y="8287543"/>
                  <a:pt x="5326857" y="8034535"/>
                  <a:pt x="5326857" y="7741245"/>
                </a:cubicBezTo>
                <a:cubicBezTo>
                  <a:pt x="5326857" y="7468592"/>
                  <a:pt x="5264812" y="7263077"/>
                  <a:pt x="5140722" y="7124700"/>
                </a:cubicBezTo>
                <a:cubicBezTo>
                  <a:pt x="5016765" y="6986322"/>
                  <a:pt x="4834864" y="6893389"/>
                  <a:pt x="4595019" y="6845896"/>
                </a:cubicBezTo>
                <a:cubicBezTo>
                  <a:pt x="4355307" y="6798403"/>
                  <a:pt x="4061818" y="6774657"/>
                  <a:pt x="3714552" y="6774657"/>
                </a:cubicBezTo>
                <a:lnTo>
                  <a:pt x="2536230" y="6774657"/>
                </a:lnTo>
                <a:cubicBezTo>
                  <a:pt x="2230372" y="6774657"/>
                  <a:pt x="1963738" y="6822149"/>
                  <a:pt x="1736329" y="6917135"/>
                </a:cubicBezTo>
                <a:cubicBezTo>
                  <a:pt x="1508919" y="7012119"/>
                  <a:pt x="1334228" y="7152547"/>
                  <a:pt x="1212255" y="7338417"/>
                </a:cubicBezTo>
                <a:cubicBezTo>
                  <a:pt x="1090282" y="7524419"/>
                  <a:pt x="1029296" y="7755797"/>
                  <a:pt x="1029296" y="8032551"/>
                </a:cubicBezTo>
                <a:cubicBezTo>
                  <a:pt x="1029296" y="8400190"/>
                  <a:pt x="1184342" y="8680053"/>
                  <a:pt x="1494433" y="8872140"/>
                </a:cubicBezTo>
                <a:cubicBezTo>
                  <a:pt x="1804525" y="9064228"/>
                  <a:pt x="2246908" y="9160271"/>
                  <a:pt x="2821583" y="9160271"/>
                </a:cubicBezTo>
                <a:close/>
                <a:moveTo>
                  <a:pt x="-2434231" y="6918325"/>
                </a:moveTo>
                <a:moveTo>
                  <a:pt x="3088085" y="3729435"/>
                </a:moveTo>
                <a:cubicBezTo>
                  <a:pt x="3580078" y="3729435"/>
                  <a:pt x="3950097" y="3606073"/>
                  <a:pt x="4198144" y="3359349"/>
                </a:cubicBezTo>
                <a:cubicBezTo>
                  <a:pt x="4446191" y="3112625"/>
                  <a:pt x="4570215" y="2752858"/>
                  <a:pt x="4570215" y="2280047"/>
                </a:cubicBezTo>
                <a:cubicBezTo>
                  <a:pt x="4570215" y="1774296"/>
                  <a:pt x="4444140" y="1395016"/>
                  <a:pt x="4191993" y="1142207"/>
                </a:cubicBezTo>
                <a:cubicBezTo>
                  <a:pt x="3939845" y="889265"/>
                  <a:pt x="3567775" y="762794"/>
                  <a:pt x="3075782" y="762794"/>
                </a:cubicBezTo>
                <a:cubicBezTo>
                  <a:pt x="2604427" y="762794"/>
                  <a:pt x="2241617" y="893366"/>
                  <a:pt x="1987352" y="1154510"/>
                </a:cubicBezTo>
                <a:cubicBezTo>
                  <a:pt x="1733220" y="1415521"/>
                  <a:pt x="1606154" y="1796852"/>
                  <a:pt x="1606154" y="2298502"/>
                </a:cubicBezTo>
                <a:cubicBezTo>
                  <a:pt x="1606154" y="2759009"/>
                  <a:pt x="1734278" y="3112625"/>
                  <a:pt x="1990527" y="3359349"/>
                </a:cubicBezTo>
                <a:cubicBezTo>
                  <a:pt x="2246908" y="3606073"/>
                  <a:pt x="2612761" y="3729435"/>
                  <a:pt x="3088085" y="3729435"/>
                </a:cubicBezTo>
                <a:close/>
                <a:moveTo>
                  <a:pt x="2996605" y="6918325"/>
                </a:moveTo>
              </a:path>
            </a:pathLst>
          </a:custGeom>
          <a:solidFill>
            <a:srgbClr val="5E6BB2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12" name="Rectangle 5512"/>
          <p:cNvSpPr/>
          <p:nvPr/>
        </p:nvSpPr>
        <p:spPr>
          <a:xfrm rot="0" flipH="0" flipV="0">
            <a:off x="4820508" y="6624456"/>
            <a:ext cx="144551" cy="435253"/>
          </a:xfrm>
          <a:prstGeom prst="rect">
            <a:avLst/>
          </a:prstGeom>
        </p:spPr>
      </p:sp>
      <p:sp>
        <p:nvSpPr>
          <p:cNvPr id="5513" name="Freeform 5513"/>
          <p:cNvSpPr/>
          <p:nvPr/>
        </p:nvSpPr>
        <p:spPr>
          <a:xfrm rot="0" flipH="0" flipV="0">
            <a:off x="4824546" y="6836549"/>
            <a:ext cx="135433" cy="209292"/>
          </a:xfrm>
          <a:custGeom>
            <a:pathLst>
              <a:path w="6449219" h="9966325">
                <a:moveTo>
                  <a:pt x="2790429" y="9966325"/>
                </a:moveTo>
                <a:cubicBezTo>
                  <a:pt x="1897460" y="9966325"/>
                  <a:pt x="1209146" y="9799968"/>
                  <a:pt x="725488" y="9467254"/>
                </a:cubicBezTo>
                <a:cubicBezTo>
                  <a:pt x="241830" y="9134673"/>
                  <a:pt x="0" y="8668874"/>
                  <a:pt x="0" y="8069857"/>
                </a:cubicBezTo>
                <a:cubicBezTo>
                  <a:pt x="0" y="7644275"/>
                  <a:pt x="135401" y="7280671"/>
                  <a:pt x="406202" y="6979046"/>
                </a:cubicBezTo>
                <a:cubicBezTo>
                  <a:pt x="677003" y="6677422"/>
                  <a:pt x="1052182" y="6477000"/>
                  <a:pt x="1531740" y="6377782"/>
                </a:cubicBezTo>
                <a:cubicBezTo>
                  <a:pt x="1353940" y="6295099"/>
                  <a:pt x="1202003" y="6171076"/>
                  <a:pt x="1075929" y="6005711"/>
                </a:cubicBezTo>
                <a:cubicBezTo>
                  <a:pt x="949855" y="5840215"/>
                  <a:pt x="886818" y="5649979"/>
                  <a:pt x="886818" y="5435005"/>
                </a:cubicBezTo>
                <a:cubicBezTo>
                  <a:pt x="886818" y="5186958"/>
                  <a:pt x="956006" y="4968875"/>
                  <a:pt x="1094383" y="4780757"/>
                </a:cubicBezTo>
                <a:cubicBezTo>
                  <a:pt x="1232893" y="4592638"/>
                  <a:pt x="1444824" y="4411729"/>
                  <a:pt x="1730177" y="4238030"/>
                </a:cubicBezTo>
                <a:cubicBezTo>
                  <a:pt x="1374577" y="4093832"/>
                  <a:pt x="1086181" y="3849820"/>
                  <a:pt x="864990" y="3505994"/>
                </a:cubicBezTo>
                <a:cubicBezTo>
                  <a:pt x="643798" y="3162036"/>
                  <a:pt x="533202" y="2761457"/>
                  <a:pt x="533202" y="2304257"/>
                </a:cubicBezTo>
                <a:cubicBezTo>
                  <a:pt x="533202" y="1818350"/>
                  <a:pt x="634471" y="1403483"/>
                  <a:pt x="837010" y="1059657"/>
                </a:cubicBezTo>
                <a:cubicBezTo>
                  <a:pt x="1039681" y="715698"/>
                  <a:pt x="1333236" y="453100"/>
                  <a:pt x="1717675" y="271860"/>
                </a:cubicBezTo>
                <a:cubicBezTo>
                  <a:pt x="2102115" y="90621"/>
                  <a:pt x="2567186" y="0"/>
                  <a:pt x="3112890" y="0"/>
                </a:cubicBezTo>
                <a:cubicBezTo>
                  <a:pt x="3232878" y="0"/>
                  <a:pt x="3353793" y="5160"/>
                  <a:pt x="3475633" y="15479"/>
                </a:cubicBezTo>
                <a:cubicBezTo>
                  <a:pt x="3597606" y="25797"/>
                  <a:pt x="3714420" y="40283"/>
                  <a:pt x="3826074" y="58936"/>
                </a:cubicBezTo>
                <a:cubicBezTo>
                  <a:pt x="3937728" y="77457"/>
                  <a:pt x="4034896" y="99153"/>
                  <a:pt x="4117579" y="124024"/>
                </a:cubicBezTo>
                <a:lnTo>
                  <a:pt x="6449219" y="124024"/>
                </a:lnTo>
                <a:lnTo>
                  <a:pt x="6449219" y="787599"/>
                </a:lnTo>
                <a:lnTo>
                  <a:pt x="5196483" y="942579"/>
                </a:lnTo>
                <a:cubicBezTo>
                  <a:pt x="5320573" y="1103048"/>
                  <a:pt x="5423959" y="1296459"/>
                  <a:pt x="5506641" y="1522810"/>
                </a:cubicBezTo>
                <a:cubicBezTo>
                  <a:pt x="5589323" y="1749161"/>
                  <a:pt x="5630665" y="2000250"/>
                  <a:pt x="5630665" y="2276079"/>
                </a:cubicBezTo>
                <a:cubicBezTo>
                  <a:pt x="5630665" y="2951031"/>
                  <a:pt x="5401204" y="3487076"/>
                  <a:pt x="4942285" y="3884216"/>
                </a:cubicBezTo>
                <a:cubicBezTo>
                  <a:pt x="4483365" y="4281356"/>
                  <a:pt x="3852929" y="4479925"/>
                  <a:pt x="3050977" y="4479925"/>
                </a:cubicBezTo>
                <a:cubicBezTo>
                  <a:pt x="2860742" y="4479925"/>
                  <a:pt x="2666405" y="4463389"/>
                  <a:pt x="2467968" y="4430316"/>
                </a:cubicBezTo>
                <a:cubicBezTo>
                  <a:pt x="2265429" y="4541970"/>
                  <a:pt x="2111442" y="4666060"/>
                  <a:pt x="2006005" y="4802585"/>
                </a:cubicBezTo>
                <a:cubicBezTo>
                  <a:pt x="1900569" y="4938978"/>
                  <a:pt x="1847850" y="5096074"/>
                  <a:pt x="1847850" y="5273874"/>
                </a:cubicBezTo>
                <a:cubicBezTo>
                  <a:pt x="1847850" y="5406166"/>
                  <a:pt x="1888133" y="5511602"/>
                  <a:pt x="1968699" y="5590183"/>
                </a:cubicBezTo>
                <a:cubicBezTo>
                  <a:pt x="2049397" y="5668765"/>
                  <a:pt x="2166210" y="5725650"/>
                  <a:pt x="2319140" y="5760840"/>
                </a:cubicBezTo>
                <a:cubicBezTo>
                  <a:pt x="2472201" y="5795897"/>
                  <a:pt x="2656219" y="5813425"/>
                  <a:pt x="2871193" y="5813425"/>
                </a:cubicBezTo>
                <a:lnTo>
                  <a:pt x="4067969" y="5813425"/>
                </a:lnTo>
                <a:cubicBezTo>
                  <a:pt x="4808009" y="5813425"/>
                  <a:pt x="5375408" y="5968405"/>
                  <a:pt x="5770166" y="6278365"/>
                </a:cubicBezTo>
                <a:cubicBezTo>
                  <a:pt x="6164925" y="6588192"/>
                  <a:pt x="6362304" y="7040628"/>
                  <a:pt x="6362304" y="7635676"/>
                </a:cubicBezTo>
                <a:cubicBezTo>
                  <a:pt x="6362304" y="8387754"/>
                  <a:pt x="6056379" y="8964215"/>
                  <a:pt x="5444530" y="9365059"/>
                </a:cubicBezTo>
                <a:cubicBezTo>
                  <a:pt x="4832681" y="9765903"/>
                  <a:pt x="3947981" y="9966325"/>
                  <a:pt x="2790429" y="9966325"/>
                </a:cubicBezTo>
                <a:close/>
                <a:moveTo>
                  <a:pt x="-3240285" y="6918325"/>
                </a:moveTo>
                <a:moveTo>
                  <a:pt x="2821583" y="9160271"/>
                </a:moveTo>
                <a:cubicBezTo>
                  <a:pt x="3383823" y="9160271"/>
                  <a:pt x="3849886" y="9103452"/>
                  <a:pt x="4219774" y="8989814"/>
                </a:cubicBezTo>
                <a:cubicBezTo>
                  <a:pt x="4589794" y="8876307"/>
                  <a:pt x="4866812" y="8713126"/>
                  <a:pt x="5050830" y="8500268"/>
                </a:cubicBezTo>
                <a:cubicBezTo>
                  <a:pt x="5234848" y="8287543"/>
                  <a:pt x="5326857" y="8034535"/>
                  <a:pt x="5326857" y="7741245"/>
                </a:cubicBezTo>
                <a:cubicBezTo>
                  <a:pt x="5326857" y="7468592"/>
                  <a:pt x="5264812" y="7263077"/>
                  <a:pt x="5140722" y="7124700"/>
                </a:cubicBezTo>
                <a:cubicBezTo>
                  <a:pt x="5016765" y="6986322"/>
                  <a:pt x="4834864" y="6893389"/>
                  <a:pt x="4595019" y="6845896"/>
                </a:cubicBezTo>
                <a:cubicBezTo>
                  <a:pt x="4355307" y="6798403"/>
                  <a:pt x="4061818" y="6774657"/>
                  <a:pt x="3714552" y="6774657"/>
                </a:cubicBezTo>
                <a:lnTo>
                  <a:pt x="2536230" y="6774657"/>
                </a:lnTo>
                <a:cubicBezTo>
                  <a:pt x="2230372" y="6774657"/>
                  <a:pt x="1963738" y="6822149"/>
                  <a:pt x="1736329" y="6917135"/>
                </a:cubicBezTo>
                <a:cubicBezTo>
                  <a:pt x="1508919" y="7012119"/>
                  <a:pt x="1334228" y="7152547"/>
                  <a:pt x="1212255" y="7338417"/>
                </a:cubicBezTo>
                <a:cubicBezTo>
                  <a:pt x="1090282" y="7524419"/>
                  <a:pt x="1029296" y="7755797"/>
                  <a:pt x="1029296" y="8032551"/>
                </a:cubicBezTo>
                <a:cubicBezTo>
                  <a:pt x="1029296" y="8400190"/>
                  <a:pt x="1184342" y="8680053"/>
                  <a:pt x="1494433" y="8872140"/>
                </a:cubicBezTo>
                <a:cubicBezTo>
                  <a:pt x="1804525" y="9064228"/>
                  <a:pt x="2246908" y="9160271"/>
                  <a:pt x="2821583" y="9160271"/>
                </a:cubicBezTo>
                <a:close/>
                <a:moveTo>
                  <a:pt x="-2434231" y="6918325"/>
                </a:moveTo>
                <a:moveTo>
                  <a:pt x="3088085" y="3729435"/>
                </a:moveTo>
                <a:cubicBezTo>
                  <a:pt x="3580078" y="3729435"/>
                  <a:pt x="3950097" y="3606073"/>
                  <a:pt x="4198144" y="3359349"/>
                </a:cubicBezTo>
                <a:cubicBezTo>
                  <a:pt x="4446191" y="3112625"/>
                  <a:pt x="4570215" y="2752858"/>
                  <a:pt x="4570215" y="2280047"/>
                </a:cubicBezTo>
                <a:cubicBezTo>
                  <a:pt x="4570215" y="1774296"/>
                  <a:pt x="4444140" y="1395016"/>
                  <a:pt x="4191993" y="1142207"/>
                </a:cubicBezTo>
                <a:cubicBezTo>
                  <a:pt x="3939845" y="889265"/>
                  <a:pt x="3567775" y="762794"/>
                  <a:pt x="3075782" y="762794"/>
                </a:cubicBezTo>
                <a:cubicBezTo>
                  <a:pt x="2604427" y="762794"/>
                  <a:pt x="2241617" y="893366"/>
                  <a:pt x="1987352" y="1154510"/>
                </a:cubicBezTo>
                <a:cubicBezTo>
                  <a:pt x="1733220" y="1415521"/>
                  <a:pt x="1606154" y="1796852"/>
                  <a:pt x="1606154" y="2298502"/>
                </a:cubicBezTo>
                <a:cubicBezTo>
                  <a:pt x="1606154" y="2759009"/>
                  <a:pt x="1734278" y="3112625"/>
                  <a:pt x="1990527" y="3359349"/>
                </a:cubicBezTo>
                <a:cubicBezTo>
                  <a:pt x="2246908" y="3606073"/>
                  <a:pt x="2612761" y="3729435"/>
                  <a:pt x="3088085" y="3729435"/>
                </a:cubicBezTo>
                <a:close/>
                <a:moveTo>
                  <a:pt x="2996605" y="6918325"/>
                </a:moveTo>
              </a:path>
            </a:pathLst>
          </a:custGeom>
          <a:solidFill>
            <a:srgbClr val="F15C40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14" name="Rectangle 5514"/>
          <p:cNvSpPr/>
          <p:nvPr/>
        </p:nvSpPr>
        <p:spPr>
          <a:xfrm rot="0" flipH="0" flipV="0">
            <a:off x="3221334" y="5744880"/>
            <a:ext cx="144551" cy="435253"/>
          </a:xfrm>
          <a:prstGeom prst="rect">
            <a:avLst/>
          </a:prstGeom>
        </p:spPr>
      </p:sp>
      <p:sp>
        <p:nvSpPr>
          <p:cNvPr id="5515" name="Freeform 5515"/>
          <p:cNvSpPr/>
          <p:nvPr/>
        </p:nvSpPr>
        <p:spPr>
          <a:xfrm rot="0" flipH="0" flipV="0">
            <a:off x="3225372" y="5956973"/>
            <a:ext cx="135433" cy="209292"/>
          </a:xfrm>
          <a:custGeom>
            <a:pathLst>
              <a:path w="6449219" h="9966325">
                <a:moveTo>
                  <a:pt x="2790429" y="9966325"/>
                </a:moveTo>
                <a:cubicBezTo>
                  <a:pt x="1897460" y="9966325"/>
                  <a:pt x="1209146" y="9799968"/>
                  <a:pt x="725488" y="9467254"/>
                </a:cubicBezTo>
                <a:cubicBezTo>
                  <a:pt x="241830" y="9134673"/>
                  <a:pt x="0" y="8668874"/>
                  <a:pt x="0" y="8069857"/>
                </a:cubicBezTo>
                <a:cubicBezTo>
                  <a:pt x="0" y="7644275"/>
                  <a:pt x="135401" y="7280671"/>
                  <a:pt x="406202" y="6979046"/>
                </a:cubicBezTo>
                <a:cubicBezTo>
                  <a:pt x="677003" y="6677422"/>
                  <a:pt x="1052182" y="6477000"/>
                  <a:pt x="1531740" y="6377782"/>
                </a:cubicBezTo>
                <a:cubicBezTo>
                  <a:pt x="1353940" y="6295099"/>
                  <a:pt x="1202003" y="6171076"/>
                  <a:pt x="1075929" y="6005711"/>
                </a:cubicBezTo>
                <a:cubicBezTo>
                  <a:pt x="949855" y="5840215"/>
                  <a:pt x="886818" y="5649979"/>
                  <a:pt x="886818" y="5435005"/>
                </a:cubicBezTo>
                <a:cubicBezTo>
                  <a:pt x="886818" y="5186958"/>
                  <a:pt x="956006" y="4968875"/>
                  <a:pt x="1094383" y="4780757"/>
                </a:cubicBezTo>
                <a:cubicBezTo>
                  <a:pt x="1232893" y="4592638"/>
                  <a:pt x="1444824" y="4411729"/>
                  <a:pt x="1730177" y="4238030"/>
                </a:cubicBezTo>
                <a:cubicBezTo>
                  <a:pt x="1374577" y="4093832"/>
                  <a:pt x="1086181" y="3849820"/>
                  <a:pt x="864990" y="3505994"/>
                </a:cubicBezTo>
                <a:cubicBezTo>
                  <a:pt x="643798" y="3162036"/>
                  <a:pt x="533202" y="2761457"/>
                  <a:pt x="533202" y="2304257"/>
                </a:cubicBezTo>
                <a:cubicBezTo>
                  <a:pt x="533202" y="1818350"/>
                  <a:pt x="634471" y="1403483"/>
                  <a:pt x="837010" y="1059657"/>
                </a:cubicBezTo>
                <a:cubicBezTo>
                  <a:pt x="1039681" y="715698"/>
                  <a:pt x="1333236" y="453100"/>
                  <a:pt x="1717675" y="271860"/>
                </a:cubicBezTo>
                <a:cubicBezTo>
                  <a:pt x="2102115" y="90621"/>
                  <a:pt x="2567186" y="0"/>
                  <a:pt x="3112890" y="0"/>
                </a:cubicBezTo>
                <a:cubicBezTo>
                  <a:pt x="3232878" y="0"/>
                  <a:pt x="3353793" y="5160"/>
                  <a:pt x="3475633" y="15479"/>
                </a:cubicBezTo>
                <a:cubicBezTo>
                  <a:pt x="3597606" y="25797"/>
                  <a:pt x="3714420" y="40283"/>
                  <a:pt x="3826074" y="58936"/>
                </a:cubicBezTo>
                <a:cubicBezTo>
                  <a:pt x="3937728" y="77457"/>
                  <a:pt x="4034896" y="99153"/>
                  <a:pt x="4117579" y="124024"/>
                </a:cubicBezTo>
                <a:lnTo>
                  <a:pt x="6449219" y="124024"/>
                </a:lnTo>
                <a:lnTo>
                  <a:pt x="6449219" y="787599"/>
                </a:lnTo>
                <a:lnTo>
                  <a:pt x="5196483" y="942579"/>
                </a:lnTo>
                <a:cubicBezTo>
                  <a:pt x="5320573" y="1103048"/>
                  <a:pt x="5423959" y="1296459"/>
                  <a:pt x="5506641" y="1522810"/>
                </a:cubicBezTo>
                <a:cubicBezTo>
                  <a:pt x="5589323" y="1749161"/>
                  <a:pt x="5630665" y="2000250"/>
                  <a:pt x="5630665" y="2276079"/>
                </a:cubicBezTo>
                <a:cubicBezTo>
                  <a:pt x="5630665" y="2951031"/>
                  <a:pt x="5401204" y="3487076"/>
                  <a:pt x="4942285" y="3884216"/>
                </a:cubicBezTo>
                <a:cubicBezTo>
                  <a:pt x="4483365" y="4281356"/>
                  <a:pt x="3852929" y="4479925"/>
                  <a:pt x="3050977" y="4479925"/>
                </a:cubicBezTo>
                <a:cubicBezTo>
                  <a:pt x="2860742" y="4479925"/>
                  <a:pt x="2666405" y="4463389"/>
                  <a:pt x="2467968" y="4430316"/>
                </a:cubicBezTo>
                <a:cubicBezTo>
                  <a:pt x="2265429" y="4541970"/>
                  <a:pt x="2111442" y="4666060"/>
                  <a:pt x="2006005" y="4802585"/>
                </a:cubicBezTo>
                <a:cubicBezTo>
                  <a:pt x="1900569" y="4938978"/>
                  <a:pt x="1847850" y="5096074"/>
                  <a:pt x="1847850" y="5273874"/>
                </a:cubicBezTo>
                <a:cubicBezTo>
                  <a:pt x="1847850" y="5406166"/>
                  <a:pt x="1888133" y="5511602"/>
                  <a:pt x="1968699" y="5590183"/>
                </a:cubicBezTo>
                <a:cubicBezTo>
                  <a:pt x="2049397" y="5668765"/>
                  <a:pt x="2166210" y="5725650"/>
                  <a:pt x="2319140" y="5760840"/>
                </a:cubicBezTo>
                <a:cubicBezTo>
                  <a:pt x="2472201" y="5795897"/>
                  <a:pt x="2656219" y="5813425"/>
                  <a:pt x="2871193" y="5813425"/>
                </a:cubicBezTo>
                <a:lnTo>
                  <a:pt x="4067969" y="5813425"/>
                </a:lnTo>
                <a:cubicBezTo>
                  <a:pt x="4808009" y="5813425"/>
                  <a:pt x="5375408" y="5968405"/>
                  <a:pt x="5770166" y="6278365"/>
                </a:cubicBezTo>
                <a:cubicBezTo>
                  <a:pt x="6164925" y="6588192"/>
                  <a:pt x="6362304" y="7040628"/>
                  <a:pt x="6362304" y="7635676"/>
                </a:cubicBezTo>
                <a:cubicBezTo>
                  <a:pt x="6362304" y="8387754"/>
                  <a:pt x="6056379" y="8964215"/>
                  <a:pt x="5444530" y="9365059"/>
                </a:cubicBezTo>
                <a:cubicBezTo>
                  <a:pt x="4832681" y="9765903"/>
                  <a:pt x="3947981" y="9966325"/>
                  <a:pt x="2790429" y="9966325"/>
                </a:cubicBezTo>
                <a:close/>
                <a:moveTo>
                  <a:pt x="-3240285" y="6918325"/>
                </a:moveTo>
                <a:moveTo>
                  <a:pt x="2821583" y="9160271"/>
                </a:moveTo>
                <a:cubicBezTo>
                  <a:pt x="3383823" y="9160271"/>
                  <a:pt x="3849886" y="9103452"/>
                  <a:pt x="4219774" y="8989814"/>
                </a:cubicBezTo>
                <a:cubicBezTo>
                  <a:pt x="4589794" y="8876307"/>
                  <a:pt x="4866812" y="8713126"/>
                  <a:pt x="5050830" y="8500268"/>
                </a:cubicBezTo>
                <a:cubicBezTo>
                  <a:pt x="5234848" y="8287543"/>
                  <a:pt x="5326857" y="8034535"/>
                  <a:pt x="5326857" y="7741245"/>
                </a:cubicBezTo>
                <a:cubicBezTo>
                  <a:pt x="5326857" y="7468592"/>
                  <a:pt x="5264812" y="7263077"/>
                  <a:pt x="5140722" y="7124700"/>
                </a:cubicBezTo>
                <a:cubicBezTo>
                  <a:pt x="5016765" y="6986322"/>
                  <a:pt x="4834864" y="6893389"/>
                  <a:pt x="4595019" y="6845896"/>
                </a:cubicBezTo>
                <a:cubicBezTo>
                  <a:pt x="4355307" y="6798403"/>
                  <a:pt x="4061818" y="6774657"/>
                  <a:pt x="3714552" y="6774657"/>
                </a:cubicBezTo>
                <a:lnTo>
                  <a:pt x="2536230" y="6774657"/>
                </a:lnTo>
                <a:cubicBezTo>
                  <a:pt x="2230372" y="6774657"/>
                  <a:pt x="1963738" y="6822149"/>
                  <a:pt x="1736329" y="6917135"/>
                </a:cubicBezTo>
                <a:cubicBezTo>
                  <a:pt x="1508919" y="7012119"/>
                  <a:pt x="1334228" y="7152547"/>
                  <a:pt x="1212255" y="7338417"/>
                </a:cubicBezTo>
                <a:cubicBezTo>
                  <a:pt x="1090282" y="7524419"/>
                  <a:pt x="1029296" y="7755797"/>
                  <a:pt x="1029296" y="8032551"/>
                </a:cubicBezTo>
                <a:cubicBezTo>
                  <a:pt x="1029296" y="8400190"/>
                  <a:pt x="1184342" y="8680053"/>
                  <a:pt x="1494433" y="8872140"/>
                </a:cubicBezTo>
                <a:cubicBezTo>
                  <a:pt x="1804525" y="9064228"/>
                  <a:pt x="2246908" y="9160271"/>
                  <a:pt x="2821583" y="9160271"/>
                </a:cubicBezTo>
                <a:close/>
                <a:moveTo>
                  <a:pt x="-2434231" y="6918325"/>
                </a:moveTo>
                <a:moveTo>
                  <a:pt x="3088085" y="3729435"/>
                </a:moveTo>
                <a:cubicBezTo>
                  <a:pt x="3580078" y="3729435"/>
                  <a:pt x="3950097" y="3606073"/>
                  <a:pt x="4198144" y="3359349"/>
                </a:cubicBezTo>
                <a:cubicBezTo>
                  <a:pt x="4446191" y="3112625"/>
                  <a:pt x="4570215" y="2752858"/>
                  <a:pt x="4570215" y="2280047"/>
                </a:cubicBezTo>
                <a:cubicBezTo>
                  <a:pt x="4570215" y="1774296"/>
                  <a:pt x="4444140" y="1395016"/>
                  <a:pt x="4191993" y="1142207"/>
                </a:cubicBezTo>
                <a:cubicBezTo>
                  <a:pt x="3939845" y="889265"/>
                  <a:pt x="3567775" y="762794"/>
                  <a:pt x="3075782" y="762794"/>
                </a:cubicBezTo>
                <a:cubicBezTo>
                  <a:pt x="2604427" y="762794"/>
                  <a:pt x="2241617" y="893366"/>
                  <a:pt x="1987352" y="1154510"/>
                </a:cubicBezTo>
                <a:cubicBezTo>
                  <a:pt x="1733220" y="1415521"/>
                  <a:pt x="1606154" y="1796852"/>
                  <a:pt x="1606154" y="2298502"/>
                </a:cubicBezTo>
                <a:cubicBezTo>
                  <a:pt x="1606154" y="2759009"/>
                  <a:pt x="1734278" y="3112625"/>
                  <a:pt x="1990527" y="3359349"/>
                </a:cubicBezTo>
                <a:cubicBezTo>
                  <a:pt x="2246908" y="3606073"/>
                  <a:pt x="2612761" y="3729435"/>
                  <a:pt x="3088085" y="3729435"/>
                </a:cubicBezTo>
                <a:close/>
                <a:moveTo>
                  <a:pt x="2996605" y="6918325"/>
                </a:moveTo>
              </a:path>
            </a:pathLst>
          </a:custGeom>
          <a:solidFill>
            <a:srgbClr val="89C765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16" name="Rectangle 5516"/>
          <p:cNvSpPr/>
          <p:nvPr/>
        </p:nvSpPr>
        <p:spPr>
          <a:xfrm rot="0" flipH="0" flipV="0">
            <a:off x="4281062" y="6480153"/>
            <a:ext cx="1147043" cy="792099"/>
          </a:xfrm>
          <a:prstGeom prst="rect">
            <a:avLst/>
          </a:prstGeom>
        </p:spPr>
      </p:sp>
      <p:sp>
        <p:nvSpPr>
          <p:cNvPr id="5517" name="Freeform 5517"/>
          <p:cNvSpPr/>
          <p:nvPr/>
        </p:nvSpPr>
        <p:spPr>
          <a:xfrm rot="0" flipH="0" flipV="0">
            <a:off x="4285100" y="6903261"/>
            <a:ext cx="135433" cy="209292"/>
          </a:xfrm>
          <a:custGeom>
            <a:pathLst>
              <a:path w="6449219" h="9966325">
                <a:moveTo>
                  <a:pt x="2790429" y="9966325"/>
                </a:moveTo>
                <a:cubicBezTo>
                  <a:pt x="1897460" y="9966325"/>
                  <a:pt x="1209146" y="9799968"/>
                  <a:pt x="725488" y="9467254"/>
                </a:cubicBezTo>
                <a:cubicBezTo>
                  <a:pt x="241830" y="9134673"/>
                  <a:pt x="0" y="8668874"/>
                  <a:pt x="0" y="8069857"/>
                </a:cubicBezTo>
                <a:cubicBezTo>
                  <a:pt x="0" y="7644275"/>
                  <a:pt x="135401" y="7280671"/>
                  <a:pt x="406202" y="6979046"/>
                </a:cubicBezTo>
                <a:cubicBezTo>
                  <a:pt x="677003" y="6677422"/>
                  <a:pt x="1052182" y="6477000"/>
                  <a:pt x="1531740" y="6377782"/>
                </a:cubicBezTo>
                <a:cubicBezTo>
                  <a:pt x="1353940" y="6295099"/>
                  <a:pt x="1202003" y="6171076"/>
                  <a:pt x="1075929" y="6005711"/>
                </a:cubicBezTo>
                <a:cubicBezTo>
                  <a:pt x="949855" y="5840215"/>
                  <a:pt x="886818" y="5649979"/>
                  <a:pt x="886818" y="5435005"/>
                </a:cubicBezTo>
                <a:cubicBezTo>
                  <a:pt x="886818" y="5186958"/>
                  <a:pt x="956006" y="4968875"/>
                  <a:pt x="1094383" y="4780757"/>
                </a:cubicBezTo>
                <a:cubicBezTo>
                  <a:pt x="1232893" y="4592638"/>
                  <a:pt x="1444824" y="4411729"/>
                  <a:pt x="1730177" y="4238030"/>
                </a:cubicBezTo>
                <a:cubicBezTo>
                  <a:pt x="1374577" y="4093832"/>
                  <a:pt x="1086181" y="3849820"/>
                  <a:pt x="864990" y="3505994"/>
                </a:cubicBezTo>
                <a:cubicBezTo>
                  <a:pt x="643798" y="3162036"/>
                  <a:pt x="533202" y="2761457"/>
                  <a:pt x="533202" y="2304257"/>
                </a:cubicBezTo>
                <a:cubicBezTo>
                  <a:pt x="533202" y="1818350"/>
                  <a:pt x="634471" y="1403483"/>
                  <a:pt x="837010" y="1059657"/>
                </a:cubicBezTo>
                <a:cubicBezTo>
                  <a:pt x="1039681" y="715698"/>
                  <a:pt x="1333236" y="453100"/>
                  <a:pt x="1717675" y="271860"/>
                </a:cubicBezTo>
                <a:cubicBezTo>
                  <a:pt x="2102115" y="90621"/>
                  <a:pt x="2567186" y="0"/>
                  <a:pt x="3112890" y="0"/>
                </a:cubicBezTo>
                <a:cubicBezTo>
                  <a:pt x="3232878" y="0"/>
                  <a:pt x="3353793" y="5160"/>
                  <a:pt x="3475633" y="15479"/>
                </a:cubicBezTo>
                <a:cubicBezTo>
                  <a:pt x="3597606" y="25797"/>
                  <a:pt x="3714420" y="40283"/>
                  <a:pt x="3826074" y="58936"/>
                </a:cubicBezTo>
                <a:cubicBezTo>
                  <a:pt x="3937728" y="77457"/>
                  <a:pt x="4034896" y="99153"/>
                  <a:pt x="4117579" y="124024"/>
                </a:cubicBezTo>
                <a:lnTo>
                  <a:pt x="6449219" y="124024"/>
                </a:lnTo>
                <a:lnTo>
                  <a:pt x="6449219" y="787599"/>
                </a:lnTo>
                <a:lnTo>
                  <a:pt x="5196483" y="942579"/>
                </a:lnTo>
                <a:cubicBezTo>
                  <a:pt x="5320573" y="1103048"/>
                  <a:pt x="5423959" y="1296459"/>
                  <a:pt x="5506641" y="1522810"/>
                </a:cubicBezTo>
                <a:cubicBezTo>
                  <a:pt x="5589323" y="1749161"/>
                  <a:pt x="5630665" y="2000250"/>
                  <a:pt x="5630665" y="2276079"/>
                </a:cubicBezTo>
                <a:cubicBezTo>
                  <a:pt x="5630665" y="2951031"/>
                  <a:pt x="5401204" y="3487076"/>
                  <a:pt x="4942285" y="3884216"/>
                </a:cubicBezTo>
                <a:cubicBezTo>
                  <a:pt x="4483365" y="4281356"/>
                  <a:pt x="3852929" y="4479925"/>
                  <a:pt x="3050977" y="4479925"/>
                </a:cubicBezTo>
                <a:cubicBezTo>
                  <a:pt x="2860742" y="4479925"/>
                  <a:pt x="2666405" y="4463389"/>
                  <a:pt x="2467968" y="4430316"/>
                </a:cubicBezTo>
                <a:cubicBezTo>
                  <a:pt x="2265429" y="4541970"/>
                  <a:pt x="2111442" y="4666060"/>
                  <a:pt x="2006005" y="4802585"/>
                </a:cubicBezTo>
                <a:cubicBezTo>
                  <a:pt x="1900569" y="4938978"/>
                  <a:pt x="1847850" y="5096074"/>
                  <a:pt x="1847850" y="5273874"/>
                </a:cubicBezTo>
                <a:cubicBezTo>
                  <a:pt x="1847850" y="5406166"/>
                  <a:pt x="1888133" y="5511602"/>
                  <a:pt x="1968699" y="5590183"/>
                </a:cubicBezTo>
                <a:cubicBezTo>
                  <a:pt x="2049397" y="5668765"/>
                  <a:pt x="2166210" y="5725650"/>
                  <a:pt x="2319140" y="5760840"/>
                </a:cubicBezTo>
                <a:cubicBezTo>
                  <a:pt x="2472201" y="5795897"/>
                  <a:pt x="2656219" y="5813425"/>
                  <a:pt x="2871193" y="5813425"/>
                </a:cubicBezTo>
                <a:lnTo>
                  <a:pt x="4067969" y="5813425"/>
                </a:lnTo>
                <a:cubicBezTo>
                  <a:pt x="4808009" y="5813425"/>
                  <a:pt x="5375408" y="5968405"/>
                  <a:pt x="5770166" y="6278365"/>
                </a:cubicBezTo>
                <a:cubicBezTo>
                  <a:pt x="6164925" y="6588192"/>
                  <a:pt x="6362304" y="7040628"/>
                  <a:pt x="6362304" y="7635676"/>
                </a:cubicBezTo>
                <a:cubicBezTo>
                  <a:pt x="6362304" y="8387754"/>
                  <a:pt x="6056379" y="8964215"/>
                  <a:pt x="5444530" y="9365059"/>
                </a:cubicBezTo>
                <a:cubicBezTo>
                  <a:pt x="4832681" y="9765903"/>
                  <a:pt x="3947981" y="9966325"/>
                  <a:pt x="2790429" y="9966325"/>
                </a:cubicBezTo>
                <a:close/>
                <a:moveTo>
                  <a:pt x="-3240285" y="6918325"/>
                </a:moveTo>
                <a:moveTo>
                  <a:pt x="2821583" y="9160271"/>
                </a:moveTo>
                <a:cubicBezTo>
                  <a:pt x="3383823" y="9160271"/>
                  <a:pt x="3849886" y="9103452"/>
                  <a:pt x="4219774" y="8989814"/>
                </a:cubicBezTo>
                <a:cubicBezTo>
                  <a:pt x="4589794" y="8876307"/>
                  <a:pt x="4866812" y="8713126"/>
                  <a:pt x="5050830" y="8500268"/>
                </a:cubicBezTo>
                <a:cubicBezTo>
                  <a:pt x="5234848" y="8287543"/>
                  <a:pt x="5326857" y="8034535"/>
                  <a:pt x="5326857" y="7741245"/>
                </a:cubicBezTo>
                <a:cubicBezTo>
                  <a:pt x="5326857" y="7468592"/>
                  <a:pt x="5264812" y="7263077"/>
                  <a:pt x="5140722" y="7124700"/>
                </a:cubicBezTo>
                <a:cubicBezTo>
                  <a:pt x="5016765" y="6986322"/>
                  <a:pt x="4834864" y="6893389"/>
                  <a:pt x="4595019" y="6845896"/>
                </a:cubicBezTo>
                <a:cubicBezTo>
                  <a:pt x="4355307" y="6798403"/>
                  <a:pt x="4061818" y="6774657"/>
                  <a:pt x="3714552" y="6774657"/>
                </a:cubicBezTo>
                <a:lnTo>
                  <a:pt x="2536230" y="6774657"/>
                </a:lnTo>
                <a:cubicBezTo>
                  <a:pt x="2230372" y="6774657"/>
                  <a:pt x="1963738" y="6822149"/>
                  <a:pt x="1736329" y="6917135"/>
                </a:cubicBezTo>
                <a:cubicBezTo>
                  <a:pt x="1508919" y="7012119"/>
                  <a:pt x="1334228" y="7152547"/>
                  <a:pt x="1212255" y="7338417"/>
                </a:cubicBezTo>
                <a:cubicBezTo>
                  <a:pt x="1090282" y="7524419"/>
                  <a:pt x="1029296" y="7755797"/>
                  <a:pt x="1029296" y="8032551"/>
                </a:cubicBezTo>
                <a:cubicBezTo>
                  <a:pt x="1029296" y="8400190"/>
                  <a:pt x="1184342" y="8680053"/>
                  <a:pt x="1494433" y="8872140"/>
                </a:cubicBezTo>
                <a:cubicBezTo>
                  <a:pt x="1804525" y="9064228"/>
                  <a:pt x="2246908" y="9160271"/>
                  <a:pt x="2821583" y="9160271"/>
                </a:cubicBezTo>
                <a:close/>
                <a:moveTo>
                  <a:pt x="-2434231" y="6918325"/>
                </a:moveTo>
                <a:moveTo>
                  <a:pt x="3088085" y="3729435"/>
                </a:moveTo>
                <a:cubicBezTo>
                  <a:pt x="3580078" y="3729435"/>
                  <a:pt x="3950097" y="3606073"/>
                  <a:pt x="4198144" y="3359349"/>
                </a:cubicBezTo>
                <a:cubicBezTo>
                  <a:pt x="4446191" y="3112625"/>
                  <a:pt x="4570215" y="2752858"/>
                  <a:pt x="4570215" y="2280047"/>
                </a:cubicBezTo>
                <a:cubicBezTo>
                  <a:pt x="4570215" y="1774296"/>
                  <a:pt x="4444140" y="1395016"/>
                  <a:pt x="4191993" y="1142207"/>
                </a:cubicBezTo>
                <a:cubicBezTo>
                  <a:pt x="3939845" y="889265"/>
                  <a:pt x="3567775" y="762794"/>
                  <a:pt x="3075782" y="762794"/>
                </a:cubicBezTo>
                <a:cubicBezTo>
                  <a:pt x="2604427" y="762794"/>
                  <a:pt x="2241617" y="893366"/>
                  <a:pt x="1987352" y="1154510"/>
                </a:cubicBezTo>
                <a:cubicBezTo>
                  <a:pt x="1733220" y="1415521"/>
                  <a:pt x="1606154" y="1796852"/>
                  <a:pt x="1606154" y="2298502"/>
                </a:cubicBezTo>
                <a:cubicBezTo>
                  <a:pt x="1606154" y="2759009"/>
                  <a:pt x="1734278" y="3112625"/>
                  <a:pt x="1990527" y="3359349"/>
                </a:cubicBezTo>
                <a:cubicBezTo>
                  <a:pt x="2246908" y="3606073"/>
                  <a:pt x="2612761" y="3729435"/>
                  <a:pt x="3088085" y="3729435"/>
                </a:cubicBezTo>
                <a:close/>
                <a:moveTo>
                  <a:pt x="2996605" y="6918325"/>
                </a:moveTo>
              </a:path>
            </a:pathLst>
          </a:custGeom>
          <a:solidFill>
            <a:srgbClr val="89C765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18" name="Freeform 5518"/>
          <p:cNvSpPr/>
          <p:nvPr/>
        </p:nvSpPr>
        <p:spPr>
          <a:xfrm rot="0" flipH="0" flipV="0">
            <a:off x="4518680" y="6926885"/>
            <a:ext cx="194082" cy="323492"/>
          </a:xfrm>
          <a:custGeom>
            <a:pathLst>
              <a:path w="5971778" h="9953625">
                <a:moveTo>
                  <a:pt x="4942483" y="9953625"/>
                </a:moveTo>
                <a:lnTo>
                  <a:pt x="4942483" y="7041157"/>
                </a:lnTo>
                <a:cubicBezTo>
                  <a:pt x="4942483" y="6880159"/>
                  <a:pt x="4946584" y="6694290"/>
                  <a:pt x="4954786" y="6483549"/>
                </a:cubicBezTo>
                <a:cubicBezTo>
                  <a:pt x="4963121" y="6272808"/>
                  <a:pt x="4977607" y="6091040"/>
                  <a:pt x="4998244" y="5938243"/>
                </a:cubicBezTo>
                <a:lnTo>
                  <a:pt x="4929982" y="5938243"/>
                </a:lnTo>
                <a:cubicBezTo>
                  <a:pt x="4739878" y="6252435"/>
                  <a:pt x="4469078" y="6514968"/>
                  <a:pt x="4117578" y="6725841"/>
                </a:cubicBezTo>
                <a:cubicBezTo>
                  <a:pt x="3766212" y="6936713"/>
                  <a:pt x="3313576" y="7042150"/>
                  <a:pt x="2759671" y="7042150"/>
                </a:cubicBezTo>
                <a:cubicBezTo>
                  <a:pt x="1928614" y="7042150"/>
                  <a:pt x="1260872" y="6748728"/>
                  <a:pt x="756444" y="6161882"/>
                </a:cubicBezTo>
                <a:cubicBezTo>
                  <a:pt x="252148" y="5575036"/>
                  <a:pt x="0" y="4698868"/>
                  <a:pt x="0" y="3533379"/>
                </a:cubicBezTo>
                <a:cubicBezTo>
                  <a:pt x="0" y="2768865"/>
                  <a:pt x="115756" y="2124208"/>
                  <a:pt x="347266" y="1599407"/>
                </a:cubicBezTo>
                <a:cubicBezTo>
                  <a:pt x="578776" y="1074473"/>
                  <a:pt x="906397" y="676672"/>
                  <a:pt x="1330127" y="406004"/>
                </a:cubicBezTo>
                <a:cubicBezTo>
                  <a:pt x="1753989" y="135335"/>
                  <a:pt x="2249091" y="0"/>
                  <a:pt x="2815432" y="0"/>
                </a:cubicBezTo>
                <a:cubicBezTo>
                  <a:pt x="3357034" y="0"/>
                  <a:pt x="3799351" y="106496"/>
                  <a:pt x="4142383" y="319485"/>
                </a:cubicBezTo>
                <a:cubicBezTo>
                  <a:pt x="4485548" y="532342"/>
                  <a:pt x="4754298" y="791700"/>
                  <a:pt x="4948635" y="1097558"/>
                </a:cubicBezTo>
                <a:lnTo>
                  <a:pt x="4998244" y="1097558"/>
                </a:lnTo>
                <a:lnTo>
                  <a:pt x="5153224" y="123825"/>
                </a:lnTo>
                <a:lnTo>
                  <a:pt x="5971778" y="123825"/>
                </a:lnTo>
                <a:lnTo>
                  <a:pt x="5971778" y="9953625"/>
                </a:lnTo>
                <a:close/>
                <a:moveTo>
                  <a:pt x="-3735982" y="6918325"/>
                </a:moveTo>
                <a:moveTo>
                  <a:pt x="2951758" y="6186290"/>
                </a:moveTo>
                <a:cubicBezTo>
                  <a:pt x="3431315" y="6186290"/>
                  <a:pt x="3815755" y="6096397"/>
                  <a:pt x="4105077" y="5916613"/>
                </a:cubicBezTo>
                <a:cubicBezTo>
                  <a:pt x="4394531" y="5736829"/>
                  <a:pt x="4606462" y="5465168"/>
                  <a:pt x="4740871" y="5101630"/>
                </a:cubicBezTo>
                <a:cubicBezTo>
                  <a:pt x="4875279" y="4737960"/>
                  <a:pt x="4946584" y="4285457"/>
                  <a:pt x="4954786" y="3744119"/>
                </a:cubicBezTo>
                <a:lnTo>
                  <a:pt x="4954786" y="3527227"/>
                </a:lnTo>
                <a:cubicBezTo>
                  <a:pt x="4954786" y="2651192"/>
                  <a:pt x="4805958" y="1986955"/>
                  <a:pt x="4508302" y="1534518"/>
                </a:cubicBezTo>
                <a:cubicBezTo>
                  <a:pt x="4210646" y="1081948"/>
                  <a:pt x="3691798" y="855663"/>
                  <a:pt x="2951758" y="855663"/>
                </a:cubicBezTo>
                <a:cubicBezTo>
                  <a:pt x="2315171" y="855663"/>
                  <a:pt x="1841831" y="1098418"/>
                  <a:pt x="1531739" y="1583929"/>
                </a:cubicBezTo>
                <a:cubicBezTo>
                  <a:pt x="1221648" y="2069439"/>
                  <a:pt x="1066602" y="2727524"/>
                  <a:pt x="1066602" y="3558183"/>
                </a:cubicBezTo>
                <a:cubicBezTo>
                  <a:pt x="1066602" y="4388711"/>
                  <a:pt x="1221648" y="5034360"/>
                  <a:pt x="1531739" y="5495132"/>
                </a:cubicBezTo>
                <a:cubicBezTo>
                  <a:pt x="1841831" y="5955904"/>
                  <a:pt x="2315171" y="6186290"/>
                  <a:pt x="2951758" y="6186290"/>
                </a:cubicBezTo>
                <a:close/>
                <a:moveTo>
                  <a:pt x="31353" y="6918325"/>
                </a:moveTo>
              </a:path>
            </a:pathLst>
          </a:custGeom>
          <a:solidFill>
            <a:srgbClr val="89C765">
              <a:alpha val="100000"/>
            </a:srgbClr>
          </a:solidFill>
          <a:ln w="4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19" name="Freeform 5519"/>
          <p:cNvSpPr/>
          <p:nvPr/>
        </p:nvSpPr>
        <p:spPr>
          <a:xfrm rot="0" flipH="0" flipV="0">
            <a:off x="4752439" y="6774274"/>
            <a:ext cx="135433" cy="209292"/>
          </a:xfrm>
          <a:custGeom>
            <a:pathLst>
              <a:path w="6449219" h="9966325">
                <a:moveTo>
                  <a:pt x="2790429" y="9966325"/>
                </a:moveTo>
                <a:cubicBezTo>
                  <a:pt x="1897460" y="9966325"/>
                  <a:pt x="1209146" y="9799968"/>
                  <a:pt x="725488" y="9467254"/>
                </a:cubicBezTo>
                <a:cubicBezTo>
                  <a:pt x="241830" y="9134673"/>
                  <a:pt x="0" y="8668874"/>
                  <a:pt x="0" y="8069857"/>
                </a:cubicBezTo>
                <a:cubicBezTo>
                  <a:pt x="0" y="7644275"/>
                  <a:pt x="135401" y="7280671"/>
                  <a:pt x="406202" y="6979046"/>
                </a:cubicBezTo>
                <a:cubicBezTo>
                  <a:pt x="677003" y="6677422"/>
                  <a:pt x="1052182" y="6477000"/>
                  <a:pt x="1531740" y="6377782"/>
                </a:cubicBezTo>
                <a:cubicBezTo>
                  <a:pt x="1353940" y="6295099"/>
                  <a:pt x="1202003" y="6171076"/>
                  <a:pt x="1075929" y="6005711"/>
                </a:cubicBezTo>
                <a:cubicBezTo>
                  <a:pt x="949855" y="5840215"/>
                  <a:pt x="886818" y="5649979"/>
                  <a:pt x="886818" y="5435005"/>
                </a:cubicBezTo>
                <a:cubicBezTo>
                  <a:pt x="886818" y="5186958"/>
                  <a:pt x="956006" y="4968875"/>
                  <a:pt x="1094383" y="4780757"/>
                </a:cubicBezTo>
                <a:cubicBezTo>
                  <a:pt x="1232893" y="4592638"/>
                  <a:pt x="1444824" y="4411729"/>
                  <a:pt x="1730177" y="4238030"/>
                </a:cubicBezTo>
                <a:cubicBezTo>
                  <a:pt x="1374577" y="4093832"/>
                  <a:pt x="1086181" y="3849820"/>
                  <a:pt x="864990" y="3505994"/>
                </a:cubicBezTo>
                <a:cubicBezTo>
                  <a:pt x="643798" y="3162036"/>
                  <a:pt x="533202" y="2761457"/>
                  <a:pt x="533202" y="2304257"/>
                </a:cubicBezTo>
                <a:cubicBezTo>
                  <a:pt x="533202" y="1818350"/>
                  <a:pt x="634471" y="1403483"/>
                  <a:pt x="837010" y="1059657"/>
                </a:cubicBezTo>
                <a:cubicBezTo>
                  <a:pt x="1039681" y="715698"/>
                  <a:pt x="1333236" y="453100"/>
                  <a:pt x="1717675" y="271860"/>
                </a:cubicBezTo>
                <a:cubicBezTo>
                  <a:pt x="2102115" y="90621"/>
                  <a:pt x="2567186" y="0"/>
                  <a:pt x="3112890" y="0"/>
                </a:cubicBezTo>
                <a:cubicBezTo>
                  <a:pt x="3232878" y="0"/>
                  <a:pt x="3353793" y="5160"/>
                  <a:pt x="3475633" y="15479"/>
                </a:cubicBezTo>
                <a:cubicBezTo>
                  <a:pt x="3597606" y="25797"/>
                  <a:pt x="3714420" y="40283"/>
                  <a:pt x="3826074" y="58936"/>
                </a:cubicBezTo>
                <a:cubicBezTo>
                  <a:pt x="3937728" y="77457"/>
                  <a:pt x="4034896" y="99153"/>
                  <a:pt x="4117579" y="124024"/>
                </a:cubicBezTo>
                <a:lnTo>
                  <a:pt x="6449219" y="124024"/>
                </a:lnTo>
                <a:lnTo>
                  <a:pt x="6449219" y="787599"/>
                </a:lnTo>
                <a:lnTo>
                  <a:pt x="5196483" y="942579"/>
                </a:lnTo>
                <a:cubicBezTo>
                  <a:pt x="5320573" y="1103048"/>
                  <a:pt x="5423959" y="1296459"/>
                  <a:pt x="5506641" y="1522810"/>
                </a:cubicBezTo>
                <a:cubicBezTo>
                  <a:pt x="5589323" y="1749161"/>
                  <a:pt x="5630665" y="2000250"/>
                  <a:pt x="5630665" y="2276079"/>
                </a:cubicBezTo>
                <a:cubicBezTo>
                  <a:pt x="5630665" y="2951031"/>
                  <a:pt x="5401204" y="3487076"/>
                  <a:pt x="4942285" y="3884216"/>
                </a:cubicBezTo>
                <a:cubicBezTo>
                  <a:pt x="4483365" y="4281356"/>
                  <a:pt x="3852929" y="4479925"/>
                  <a:pt x="3050977" y="4479925"/>
                </a:cubicBezTo>
                <a:cubicBezTo>
                  <a:pt x="2860742" y="4479925"/>
                  <a:pt x="2666405" y="4463389"/>
                  <a:pt x="2467968" y="4430316"/>
                </a:cubicBezTo>
                <a:cubicBezTo>
                  <a:pt x="2265429" y="4541970"/>
                  <a:pt x="2111442" y="4666060"/>
                  <a:pt x="2006005" y="4802585"/>
                </a:cubicBezTo>
                <a:cubicBezTo>
                  <a:pt x="1900569" y="4938978"/>
                  <a:pt x="1847850" y="5096074"/>
                  <a:pt x="1847850" y="5273874"/>
                </a:cubicBezTo>
                <a:cubicBezTo>
                  <a:pt x="1847850" y="5406166"/>
                  <a:pt x="1888133" y="5511602"/>
                  <a:pt x="1968699" y="5590183"/>
                </a:cubicBezTo>
                <a:cubicBezTo>
                  <a:pt x="2049397" y="5668765"/>
                  <a:pt x="2166210" y="5725650"/>
                  <a:pt x="2319140" y="5760840"/>
                </a:cubicBezTo>
                <a:cubicBezTo>
                  <a:pt x="2472201" y="5795897"/>
                  <a:pt x="2656219" y="5813425"/>
                  <a:pt x="2871193" y="5813425"/>
                </a:cubicBezTo>
                <a:lnTo>
                  <a:pt x="4067969" y="5813425"/>
                </a:lnTo>
                <a:cubicBezTo>
                  <a:pt x="4808009" y="5813425"/>
                  <a:pt x="5375408" y="5968405"/>
                  <a:pt x="5770166" y="6278365"/>
                </a:cubicBezTo>
                <a:cubicBezTo>
                  <a:pt x="6164925" y="6588192"/>
                  <a:pt x="6362304" y="7040628"/>
                  <a:pt x="6362304" y="7635676"/>
                </a:cubicBezTo>
                <a:cubicBezTo>
                  <a:pt x="6362304" y="8387754"/>
                  <a:pt x="6056379" y="8964215"/>
                  <a:pt x="5444530" y="9365059"/>
                </a:cubicBezTo>
                <a:cubicBezTo>
                  <a:pt x="4832681" y="9765903"/>
                  <a:pt x="3947981" y="9966325"/>
                  <a:pt x="2790429" y="9966325"/>
                </a:cubicBezTo>
                <a:close/>
                <a:moveTo>
                  <a:pt x="-3240285" y="6918325"/>
                </a:moveTo>
                <a:moveTo>
                  <a:pt x="2821583" y="9160271"/>
                </a:moveTo>
                <a:cubicBezTo>
                  <a:pt x="3383823" y="9160271"/>
                  <a:pt x="3849886" y="9103452"/>
                  <a:pt x="4219774" y="8989814"/>
                </a:cubicBezTo>
                <a:cubicBezTo>
                  <a:pt x="4589794" y="8876307"/>
                  <a:pt x="4866812" y="8713126"/>
                  <a:pt x="5050830" y="8500268"/>
                </a:cubicBezTo>
                <a:cubicBezTo>
                  <a:pt x="5234848" y="8287543"/>
                  <a:pt x="5326857" y="8034535"/>
                  <a:pt x="5326857" y="7741245"/>
                </a:cubicBezTo>
                <a:cubicBezTo>
                  <a:pt x="5326857" y="7468592"/>
                  <a:pt x="5264812" y="7263077"/>
                  <a:pt x="5140722" y="7124700"/>
                </a:cubicBezTo>
                <a:cubicBezTo>
                  <a:pt x="5016765" y="6986322"/>
                  <a:pt x="4834864" y="6893389"/>
                  <a:pt x="4595019" y="6845896"/>
                </a:cubicBezTo>
                <a:cubicBezTo>
                  <a:pt x="4355307" y="6798403"/>
                  <a:pt x="4061818" y="6774657"/>
                  <a:pt x="3714552" y="6774657"/>
                </a:cubicBezTo>
                <a:lnTo>
                  <a:pt x="2536230" y="6774657"/>
                </a:lnTo>
                <a:cubicBezTo>
                  <a:pt x="2230372" y="6774657"/>
                  <a:pt x="1963738" y="6822149"/>
                  <a:pt x="1736329" y="6917135"/>
                </a:cubicBezTo>
                <a:cubicBezTo>
                  <a:pt x="1508919" y="7012119"/>
                  <a:pt x="1334228" y="7152547"/>
                  <a:pt x="1212255" y="7338417"/>
                </a:cubicBezTo>
                <a:cubicBezTo>
                  <a:pt x="1090282" y="7524419"/>
                  <a:pt x="1029296" y="7755797"/>
                  <a:pt x="1029296" y="8032551"/>
                </a:cubicBezTo>
                <a:cubicBezTo>
                  <a:pt x="1029296" y="8400190"/>
                  <a:pt x="1184342" y="8680053"/>
                  <a:pt x="1494433" y="8872140"/>
                </a:cubicBezTo>
                <a:cubicBezTo>
                  <a:pt x="1804525" y="9064228"/>
                  <a:pt x="2246908" y="9160271"/>
                  <a:pt x="2821583" y="9160271"/>
                </a:cubicBezTo>
                <a:close/>
                <a:moveTo>
                  <a:pt x="-2434231" y="6918325"/>
                </a:moveTo>
                <a:moveTo>
                  <a:pt x="3088085" y="3729435"/>
                </a:moveTo>
                <a:cubicBezTo>
                  <a:pt x="3580078" y="3729435"/>
                  <a:pt x="3950097" y="3606073"/>
                  <a:pt x="4198144" y="3359349"/>
                </a:cubicBezTo>
                <a:cubicBezTo>
                  <a:pt x="4446191" y="3112625"/>
                  <a:pt x="4570215" y="2752858"/>
                  <a:pt x="4570215" y="2280047"/>
                </a:cubicBezTo>
                <a:cubicBezTo>
                  <a:pt x="4570215" y="1774296"/>
                  <a:pt x="4444140" y="1395016"/>
                  <a:pt x="4191993" y="1142207"/>
                </a:cubicBezTo>
                <a:cubicBezTo>
                  <a:pt x="3939845" y="889265"/>
                  <a:pt x="3567775" y="762794"/>
                  <a:pt x="3075782" y="762794"/>
                </a:cubicBezTo>
                <a:cubicBezTo>
                  <a:pt x="2604427" y="762794"/>
                  <a:pt x="2241617" y="893366"/>
                  <a:pt x="1987352" y="1154510"/>
                </a:cubicBezTo>
                <a:cubicBezTo>
                  <a:pt x="1733220" y="1415521"/>
                  <a:pt x="1606154" y="1796852"/>
                  <a:pt x="1606154" y="2298502"/>
                </a:cubicBezTo>
                <a:cubicBezTo>
                  <a:pt x="1606154" y="2759009"/>
                  <a:pt x="1734278" y="3112625"/>
                  <a:pt x="1990527" y="3359349"/>
                </a:cubicBezTo>
                <a:cubicBezTo>
                  <a:pt x="2246908" y="3606073"/>
                  <a:pt x="2612761" y="3729435"/>
                  <a:pt x="3088085" y="3729435"/>
                </a:cubicBezTo>
                <a:close/>
                <a:moveTo>
                  <a:pt x="2996605" y="6918325"/>
                </a:moveTo>
              </a:path>
            </a:pathLst>
          </a:custGeom>
          <a:solidFill>
            <a:srgbClr val="5E6BB2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20" name="Freeform 5520"/>
          <p:cNvSpPr/>
          <p:nvPr/>
        </p:nvSpPr>
        <p:spPr>
          <a:xfrm rot="0" flipH="0" flipV="0">
            <a:off x="5073503" y="6887953"/>
            <a:ext cx="135433" cy="209292"/>
          </a:xfrm>
          <a:custGeom>
            <a:pathLst>
              <a:path w="6449219" h="9966325">
                <a:moveTo>
                  <a:pt x="2790429" y="9966325"/>
                </a:moveTo>
                <a:cubicBezTo>
                  <a:pt x="1897460" y="9966325"/>
                  <a:pt x="1209146" y="9799968"/>
                  <a:pt x="725488" y="9467254"/>
                </a:cubicBezTo>
                <a:cubicBezTo>
                  <a:pt x="241830" y="9134673"/>
                  <a:pt x="0" y="8668874"/>
                  <a:pt x="0" y="8069857"/>
                </a:cubicBezTo>
                <a:cubicBezTo>
                  <a:pt x="0" y="7644275"/>
                  <a:pt x="135401" y="7280671"/>
                  <a:pt x="406202" y="6979046"/>
                </a:cubicBezTo>
                <a:cubicBezTo>
                  <a:pt x="677003" y="6677422"/>
                  <a:pt x="1052182" y="6477000"/>
                  <a:pt x="1531740" y="6377782"/>
                </a:cubicBezTo>
                <a:cubicBezTo>
                  <a:pt x="1353940" y="6295099"/>
                  <a:pt x="1202003" y="6171076"/>
                  <a:pt x="1075929" y="6005711"/>
                </a:cubicBezTo>
                <a:cubicBezTo>
                  <a:pt x="949855" y="5840215"/>
                  <a:pt x="886818" y="5649979"/>
                  <a:pt x="886818" y="5435005"/>
                </a:cubicBezTo>
                <a:cubicBezTo>
                  <a:pt x="886818" y="5186958"/>
                  <a:pt x="956006" y="4968875"/>
                  <a:pt x="1094383" y="4780757"/>
                </a:cubicBezTo>
                <a:cubicBezTo>
                  <a:pt x="1232893" y="4592638"/>
                  <a:pt x="1444824" y="4411729"/>
                  <a:pt x="1730177" y="4238030"/>
                </a:cubicBezTo>
                <a:cubicBezTo>
                  <a:pt x="1374577" y="4093832"/>
                  <a:pt x="1086181" y="3849820"/>
                  <a:pt x="864990" y="3505994"/>
                </a:cubicBezTo>
                <a:cubicBezTo>
                  <a:pt x="643798" y="3162036"/>
                  <a:pt x="533202" y="2761457"/>
                  <a:pt x="533202" y="2304257"/>
                </a:cubicBezTo>
                <a:cubicBezTo>
                  <a:pt x="533202" y="1818350"/>
                  <a:pt x="634471" y="1403483"/>
                  <a:pt x="837010" y="1059657"/>
                </a:cubicBezTo>
                <a:cubicBezTo>
                  <a:pt x="1039681" y="715698"/>
                  <a:pt x="1333236" y="453100"/>
                  <a:pt x="1717675" y="271860"/>
                </a:cubicBezTo>
                <a:cubicBezTo>
                  <a:pt x="2102115" y="90621"/>
                  <a:pt x="2567186" y="0"/>
                  <a:pt x="3112890" y="0"/>
                </a:cubicBezTo>
                <a:cubicBezTo>
                  <a:pt x="3232878" y="0"/>
                  <a:pt x="3353793" y="5160"/>
                  <a:pt x="3475633" y="15479"/>
                </a:cubicBezTo>
                <a:cubicBezTo>
                  <a:pt x="3597606" y="25797"/>
                  <a:pt x="3714420" y="40283"/>
                  <a:pt x="3826074" y="58936"/>
                </a:cubicBezTo>
                <a:cubicBezTo>
                  <a:pt x="3937728" y="77457"/>
                  <a:pt x="4034896" y="99153"/>
                  <a:pt x="4117579" y="124024"/>
                </a:cubicBezTo>
                <a:lnTo>
                  <a:pt x="6449219" y="124024"/>
                </a:lnTo>
                <a:lnTo>
                  <a:pt x="6449219" y="787599"/>
                </a:lnTo>
                <a:lnTo>
                  <a:pt x="5196483" y="942579"/>
                </a:lnTo>
                <a:cubicBezTo>
                  <a:pt x="5320573" y="1103048"/>
                  <a:pt x="5423959" y="1296459"/>
                  <a:pt x="5506641" y="1522810"/>
                </a:cubicBezTo>
                <a:cubicBezTo>
                  <a:pt x="5589323" y="1749161"/>
                  <a:pt x="5630665" y="2000250"/>
                  <a:pt x="5630665" y="2276079"/>
                </a:cubicBezTo>
                <a:cubicBezTo>
                  <a:pt x="5630665" y="2951031"/>
                  <a:pt x="5401204" y="3487076"/>
                  <a:pt x="4942285" y="3884216"/>
                </a:cubicBezTo>
                <a:cubicBezTo>
                  <a:pt x="4483365" y="4281356"/>
                  <a:pt x="3852929" y="4479925"/>
                  <a:pt x="3050977" y="4479925"/>
                </a:cubicBezTo>
                <a:cubicBezTo>
                  <a:pt x="2860742" y="4479925"/>
                  <a:pt x="2666405" y="4463389"/>
                  <a:pt x="2467968" y="4430316"/>
                </a:cubicBezTo>
                <a:cubicBezTo>
                  <a:pt x="2265429" y="4541970"/>
                  <a:pt x="2111442" y="4666060"/>
                  <a:pt x="2006005" y="4802585"/>
                </a:cubicBezTo>
                <a:cubicBezTo>
                  <a:pt x="1900569" y="4938978"/>
                  <a:pt x="1847850" y="5096074"/>
                  <a:pt x="1847850" y="5273874"/>
                </a:cubicBezTo>
                <a:cubicBezTo>
                  <a:pt x="1847850" y="5406166"/>
                  <a:pt x="1888133" y="5511602"/>
                  <a:pt x="1968699" y="5590183"/>
                </a:cubicBezTo>
                <a:cubicBezTo>
                  <a:pt x="2049397" y="5668765"/>
                  <a:pt x="2166210" y="5725650"/>
                  <a:pt x="2319140" y="5760840"/>
                </a:cubicBezTo>
                <a:cubicBezTo>
                  <a:pt x="2472201" y="5795897"/>
                  <a:pt x="2656219" y="5813425"/>
                  <a:pt x="2871193" y="5813425"/>
                </a:cubicBezTo>
                <a:lnTo>
                  <a:pt x="4067969" y="5813425"/>
                </a:lnTo>
                <a:cubicBezTo>
                  <a:pt x="4808009" y="5813425"/>
                  <a:pt x="5375408" y="5968405"/>
                  <a:pt x="5770166" y="6278365"/>
                </a:cubicBezTo>
                <a:cubicBezTo>
                  <a:pt x="6164925" y="6588192"/>
                  <a:pt x="6362304" y="7040628"/>
                  <a:pt x="6362304" y="7635676"/>
                </a:cubicBezTo>
                <a:cubicBezTo>
                  <a:pt x="6362304" y="8387754"/>
                  <a:pt x="6056379" y="8964215"/>
                  <a:pt x="5444530" y="9365059"/>
                </a:cubicBezTo>
                <a:cubicBezTo>
                  <a:pt x="4832681" y="9765903"/>
                  <a:pt x="3947981" y="9966325"/>
                  <a:pt x="2790429" y="9966325"/>
                </a:cubicBezTo>
                <a:close/>
                <a:moveTo>
                  <a:pt x="-3240285" y="6918325"/>
                </a:moveTo>
                <a:moveTo>
                  <a:pt x="2821583" y="9160271"/>
                </a:moveTo>
                <a:cubicBezTo>
                  <a:pt x="3383823" y="9160271"/>
                  <a:pt x="3849886" y="9103452"/>
                  <a:pt x="4219774" y="8989814"/>
                </a:cubicBezTo>
                <a:cubicBezTo>
                  <a:pt x="4589794" y="8876307"/>
                  <a:pt x="4866812" y="8713126"/>
                  <a:pt x="5050830" y="8500268"/>
                </a:cubicBezTo>
                <a:cubicBezTo>
                  <a:pt x="5234848" y="8287543"/>
                  <a:pt x="5326857" y="8034535"/>
                  <a:pt x="5326857" y="7741245"/>
                </a:cubicBezTo>
                <a:cubicBezTo>
                  <a:pt x="5326857" y="7468592"/>
                  <a:pt x="5264812" y="7263077"/>
                  <a:pt x="5140722" y="7124700"/>
                </a:cubicBezTo>
                <a:cubicBezTo>
                  <a:pt x="5016765" y="6986322"/>
                  <a:pt x="4834864" y="6893389"/>
                  <a:pt x="4595019" y="6845896"/>
                </a:cubicBezTo>
                <a:cubicBezTo>
                  <a:pt x="4355307" y="6798403"/>
                  <a:pt x="4061818" y="6774657"/>
                  <a:pt x="3714552" y="6774657"/>
                </a:cubicBezTo>
                <a:lnTo>
                  <a:pt x="2536230" y="6774657"/>
                </a:lnTo>
                <a:cubicBezTo>
                  <a:pt x="2230372" y="6774657"/>
                  <a:pt x="1963738" y="6822149"/>
                  <a:pt x="1736329" y="6917135"/>
                </a:cubicBezTo>
                <a:cubicBezTo>
                  <a:pt x="1508919" y="7012119"/>
                  <a:pt x="1334228" y="7152547"/>
                  <a:pt x="1212255" y="7338417"/>
                </a:cubicBezTo>
                <a:cubicBezTo>
                  <a:pt x="1090282" y="7524419"/>
                  <a:pt x="1029296" y="7755797"/>
                  <a:pt x="1029296" y="8032551"/>
                </a:cubicBezTo>
                <a:cubicBezTo>
                  <a:pt x="1029296" y="8400190"/>
                  <a:pt x="1184342" y="8680053"/>
                  <a:pt x="1494433" y="8872140"/>
                </a:cubicBezTo>
                <a:cubicBezTo>
                  <a:pt x="1804525" y="9064228"/>
                  <a:pt x="2246908" y="9160271"/>
                  <a:pt x="2821583" y="9160271"/>
                </a:cubicBezTo>
                <a:close/>
                <a:moveTo>
                  <a:pt x="-2434231" y="6918325"/>
                </a:moveTo>
                <a:moveTo>
                  <a:pt x="3088085" y="3729435"/>
                </a:moveTo>
                <a:cubicBezTo>
                  <a:pt x="3580078" y="3729435"/>
                  <a:pt x="3950097" y="3606073"/>
                  <a:pt x="4198144" y="3359349"/>
                </a:cubicBezTo>
                <a:cubicBezTo>
                  <a:pt x="4446191" y="3112625"/>
                  <a:pt x="4570215" y="2752858"/>
                  <a:pt x="4570215" y="2280047"/>
                </a:cubicBezTo>
                <a:cubicBezTo>
                  <a:pt x="4570215" y="1774296"/>
                  <a:pt x="4444140" y="1395016"/>
                  <a:pt x="4191993" y="1142207"/>
                </a:cubicBezTo>
                <a:cubicBezTo>
                  <a:pt x="3939845" y="889265"/>
                  <a:pt x="3567775" y="762794"/>
                  <a:pt x="3075782" y="762794"/>
                </a:cubicBezTo>
                <a:cubicBezTo>
                  <a:pt x="2604427" y="762794"/>
                  <a:pt x="2241617" y="893366"/>
                  <a:pt x="1987352" y="1154510"/>
                </a:cubicBezTo>
                <a:cubicBezTo>
                  <a:pt x="1733220" y="1415521"/>
                  <a:pt x="1606154" y="1796852"/>
                  <a:pt x="1606154" y="2298502"/>
                </a:cubicBezTo>
                <a:cubicBezTo>
                  <a:pt x="1606154" y="2759009"/>
                  <a:pt x="1734278" y="3112625"/>
                  <a:pt x="1990527" y="3359349"/>
                </a:cubicBezTo>
                <a:cubicBezTo>
                  <a:pt x="2246908" y="3606073"/>
                  <a:pt x="2612761" y="3729435"/>
                  <a:pt x="3088085" y="3729435"/>
                </a:cubicBezTo>
                <a:close/>
                <a:moveTo>
                  <a:pt x="2996605" y="6918325"/>
                </a:moveTo>
              </a:path>
            </a:pathLst>
          </a:custGeom>
          <a:solidFill>
            <a:srgbClr val="F15C40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21" name="Freeform 5521"/>
          <p:cNvSpPr/>
          <p:nvPr/>
        </p:nvSpPr>
        <p:spPr>
          <a:xfrm rot="0" flipH="0" flipV="0">
            <a:off x="5287592" y="6737934"/>
            <a:ext cx="135433" cy="209292"/>
          </a:xfrm>
          <a:custGeom>
            <a:pathLst>
              <a:path w="6449219" h="9966325">
                <a:moveTo>
                  <a:pt x="2790429" y="9966325"/>
                </a:moveTo>
                <a:cubicBezTo>
                  <a:pt x="1897460" y="9966325"/>
                  <a:pt x="1209146" y="9799968"/>
                  <a:pt x="725488" y="9467254"/>
                </a:cubicBezTo>
                <a:cubicBezTo>
                  <a:pt x="241830" y="9134673"/>
                  <a:pt x="0" y="8668874"/>
                  <a:pt x="0" y="8069857"/>
                </a:cubicBezTo>
                <a:cubicBezTo>
                  <a:pt x="0" y="7644275"/>
                  <a:pt x="135401" y="7280671"/>
                  <a:pt x="406202" y="6979046"/>
                </a:cubicBezTo>
                <a:cubicBezTo>
                  <a:pt x="677003" y="6677422"/>
                  <a:pt x="1052182" y="6477000"/>
                  <a:pt x="1531740" y="6377782"/>
                </a:cubicBezTo>
                <a:cubicBezTo>
                  <a:pt x="1353940" y="6295099"/>
                  <a:pt x="1202003" y="6171076"/>
                  <a:pt x="1075929" y="6005711"/>
                </a:cubicBezTo>
                <a:cubicBezTo>
                  <a:pt x="949855" y="5840215"/>
                  <a:pt x="886818" y="5649979"/>
                  <a:pt x="886818" y="5435005"/>
                </a:cubicBezTo>
                <a:cubicBezTo>
                  <a:pt x="886818" y="5186958"/>
                  <a:pt x="956006" y="4968875"/>
                  <a:pt x="1094383" y="4780757"/>
                </a:cubicBezTo>
                <a:cubicBezTo>
                  <a:pt x="1232893" y="4592638"/>
                  <a:pt x="1444824" y="4411729"/>
                  <a:pt x="1730177" y="4238030"/>
                </a:cubicBezTo>
                <a:cubicBezTo>
                  <a:pt x="1374577" y="4093832"/>
                  <a:pt x="1086181" y="3849820"/>
                  <a:pt x="864990" y="3505994"/>
                </a:cubicBezTo>
                <a:cubicBezTo>
                  <a:pt x="643798" y="3162036"/>
                  <a:pt x="533202" y="2761457"/>
                  <a:pt x="533202" y="2304257"/>
                </a:cubicBezTo>
                <a:cubicBezTo>
                  <a:pt x="533202" y="1818350"/>
                  <a:pt x="634471" y="1403483"/>
                  <a:pt x="837010" y="1059657"/>
                </a:cubicBezTo>
                <a:cubicBezTo>
                  <a:pt x="1039681" y="715698"/>
                  <a:pt x="1333236" y="453100"/>
                  <a:pt x="1717675" y="271860"/>
                </a:cubicBezTo>
                <a:cubicBezTo>
                  <a:pt x="2102115" y="90621"/>
                  <a:pt x="2567186" y="0"/>
                  <a:pt x="3112890" y="0"/>
                </a:cubicBezTo>
                <a:cubicBezTo>
                  <a:pt x="3232878" y="0"/>
                  <a:pt x="3353793" y="5160"/>
                  <a:pt x="3475633" y="15479"/>
                </a:cubicBezTo>
                <a:cubicBezTo>
                  <a:pt x="3597606" y="25797"/>
                  <a:pt x="3714420" y="40283"/>
                  <a:pt x="3826074" y="58936"/>
                </a:cubicBezTo>
                <a:cubicBezTo>
                  <a:pt x="3937728" y="77457"/>
                  <a:pt x="4034896" y="99153"/>
                  <a:pt x="4117579" y="124024"/>
                </a:cubicBezTo>
                <a:lnTo>
                  <a:pt x="6449219" y="124024"/>
                </a:lnTo>
                <a:lnTo>
                  <a:pt x="6449219" y="787599"/>
                </a:lnTo>
                <a:lnTo>
                  <a:pt x="5196483" y="942579"/>
                </a:lnTo>
                <a:cubicBezTo>
                  <a:pt x="5320573" y="1103048"/>
                  <a:pt x="5423959" y="1296459"/>
                  <a:pt x="5506641" y="1522810"/>
                </a:cubicBezTo>
                <a:cubicBezTo>
                  <a:pt x="5589323" y="1749161"/>
                  <a:pt x="5630665" y="2000250"/>
                  <a:pt x="5630665" y="2276079"/>
                </a:cubicBezTo>
                <a:cubicBezTo>
                  <a:pt x="5630665" y="2951031"/>
                  <a:pt x="5401204" y="3487076"/>
                  <a:pt x="4942285" y="3884216"/>
                </a:cubicBezTo>
                <a:cubicBezTo>
                  <a:pt x="4483365" y="4281356"/>
                  <a:pt x="3852929" y="4479925"/>
                  <a:pt x="3050977" y="4479925"/>
                </a:cubicBezTo>
                <a:cubicBezTo>
                  <a:pt x="2860742" y="4479925"/>
                  <a:pt x="2666405" y="4463389"/>
                  <a:pt x="2467968" y="4430316"/>
                </a:cubicBezTo>
                <a:cubicBezTo>
                  <a:pt x="2265429" y="4541970"/>
                  <a:pt x="2111442" y="4666060"/>
                  <a:pt x="2006005" y="4802585"/>
                </a:cubicBezTo>
                <a:cubicBezTo>
                  <a:pt x="1900569" y="4938978"/>
                  <a:pt x="1847850" y="5096074"/>
                  <a:pt x="1847850" y="5273874"/>
                </a:cubicBezTo>
                <a:cubicBezTo>
                  <a:pt x="1847850" y="5406166"/>
                  <a:pt x="1888133" y="5511602"/>
                  <a:pt x="1968699" y="5590183"/>
                </a:cubicBezTo>
                <a:cubicBezTo>
                  <a:pt x="2049397" y="5668765"/>
                  <a:pt x="2166210" y="5725650"/>
                  <a:pt x="2319140" y="5760840"/>
                </a:cubicBezTo>
                <a:cubicBezTo>
                  <a:pt x="2472201" y="5795897"/>
                  <a:pt x="2656219" y="5813425"/>
                  <a:pt x="2871193" y="5813425"/>
                </a:cubicBezTo>
                <a:lnTo>
                  <a:pt x="4067969" y="5813425"/>
                </a:lnTo>
                <a:cubicBezTo>
                  <a:pt x="4808009" y="5813425"/>
                  <a:pt x="5375408" y="5968405"/>
                  <a:pt x="5770166" y="6278365"/>
                </a:cubicBezTo>
                <a:cubicBezTo>
                  <a:pt x="6164925" y="6588192"/>
                  <a:pt x="6362304" y="7040628"/>
                  <a:pt x="6362304" y="7635676"/>
                </a:cubicBezTo>
                <a:cubicBezTo>
                  <a:pt x="6362304" y="8387754"/>
                  <a:pt x="6056379" y="8964215"/>
                  <a:pt x="5444530" y="9365059"/>
                </a:cubicBezTo>
                <a:cubicBezTo>
                  <a:pt x="4832681" y="9765903"/>
                  <a:pt x="3947981" y="9966325"/>
                  <a:pt x="2790429" y="9966325"/>
                </a:cubicBezTo>
                <a:close/>
                <a:moveTo>
                  <a:pt x="-3240285" y="6918325"/>
                </a:moveTo>
                <a:moveTo>
                  <a:pt x="2821583" y="9160271"/>
                </a:moveTo>
                <a:cubicBezTo>
                  <a:pt x="3383823" y="9160271"/>
                  <a:pt x="3849886" y="9103452"/>
                  <a:pt x="4219774" y="8989814"/>
                </a:cubicBezTo>
                <a:cubicBezTo>
                  <a:pt x="4589794" y="8876307"/>
                  <a:pt x="4866812" y="8713126"/>
                  <a:pt x="5050830" y="8500268"/>
                </a:cubicBezTo>
                <a:cubicBezTo>
                  <a:pt x="5234848" y="8287543"/>
                  <a:pt x="5326857" y="8034535"/>
                  <a:pt x="5326857" y="7741245"/>
                </a:cubicBezTo>
                <a:cubicBezTo>
                  <a:pt x="5326857" y="7468592"/>
                  <a:pt x="5264812" y="7263077"/>
                  <a:pt x="5140722" y="7124700"/>
                </a:cubicBezTo>
                <a:cubicBezTo>
                  <a:pt x="5016765" y="6986322"/>
                  <a:pt x="4834864" y="6893389"/>
                  <a:pt x="4595019" y="6845896"/>
                </a:cubicBezTo>
                <a:cubicBezTo>
                  <a:pt x="4355307" y="6798403"/>
                  <a:pt x="4061818" y="6774657"/>
                  <a:pt x="3714552" y="6774657"/>
                </a:cubicBezTo>
                <a:lnTo>
                  <a:pt x="2536230" y="6774657"/>
                </a:lnTo>
                <a:cubicBezTo>
                  <a:pt x="2230372" y="6774657"/>
                  <a:pt x="1963738" y="6822149"/>
                  <a:pt x="1736329" y="6917135"/>
                </a:cubicBezTo>
                <a:cubicBezTo>
                  <a:pt x="1508919" y="7012119"/>
                  <a:pt x="1334228" y="7152547"/>
                  <a:pt x="1212255" y="7338417"/>
                </a:cubicBezTo>
                <a:cubicBezTo>
                  <a:pt x="1090282" y="7524419"/>
                  <a:pt x="1029296" y="7755797"/>
                  <a:pt x="1029296" y="8032551"/>
                </a:cubicBezTo>
                <a:cubicBezTo>
                  <a:pt x="1029296" y="8400190"/>
                  <a:pt x="1184342" y="8680053"/>
                  <a:pt x="1494433" y="8872140"/>
                </a:cubicBezTo>
                <a:cubicBezTo>
                  <a:pt x="1804525" y="9064228"/>
                  <a:pt x="2246908" y="9160271"/>
                  <a:pt x="2821583" y="9160271"/>
                </a:cubicBezTo>
                <a:close/>
                <a:moveTo>
                  <a:pt x="-2434231" y="6918325"/>
                </a:moveTo>
                <a:moveTo>
                  <a:pt x="3088085" y="3729435"/>
                </a:moveTo>
                <a:cubicBezTo>
                  <a:pt x="3580078" y="3729435"/>
                  <a:pt x="3950097" y="3606073"/>
                  <a:pt x="4198144" y="3359349"/>
                </a:cubicBezTo>
                <a:cubicBezTo>
                  <a:pt x="4446191" y="3112625"/>
                  <a:pt x="4570215" y="2752858"/>
                  <a:pt x="4570215" y="2280047"/>
                </a:cubicBezTo>
                <a:cubicBezTo>
                  <a:pt x="4570215" y="1774296"/>
                  <a:pt x="4444140" y="1395016"/>
                  <a:pt x="4191993" y="1142207"/>
                </a:cubicBezTo>
                <a:cubicBezTo>
                  <a:pt x="3939845" y="889265"/>
                  <a:pt x="3567775" y="762794"/>
                  <a:pt x="3075782" y="762794"/>
                </a:cubicBezTo>
                <a:cubicBezTo>
                  <a:pt x="2604427" y="762794"/>
                  <a:pt x="2241617" y="893366"/>
                  <a:pt x="1987352" y="1154510"/>
                </a:cubicBezTo>
                <a:cubicBezTo>
                  <a:pt x="1733220" y="1415521"/>
                  <a:pt x="1606154" y="1796852"/>
                  <a:pt x="1606154" y="2298502"/>
                </a:cubicBezTo>
                <a:cubicBezTo>
                  <a:pt x="1606154" y="2759009"/>
                  <a:pt x="1734278" y="3112625"/>
                  <a:pt x="1990527" y="3359349"/>
                </a:cubicBezTo>
                <a:cubicBezTo>
                  <a:pt x="2246908" y="3606073"/>
                  <a:pt x="2612761" y="3729435"/>
                  <a:pt x="3088085" y="3729435"/>
                </a:cubicBezTo>
                <a:close/>
                <a:moveTo>
                  <a:pt x="2996605" y="6918325"/>
                </a:moveTo>
              </a:path>
            </a:pathLst>
          </a:custGeom>
          <a:solidFill>
            <a:srgbClr val="5E6BB2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22" name="Rectangle 5522"/>
          <p:cNvSpPr/>
          <p:nvPr/>
        </p:nvSpPr>
        <p:spPr>
          <a:xfrm rot="0" flipH="0" flipV="0">
            <a:off x="3295923" y="6085735"/>
            <a:ext cx="144551" cy="435253"/>
          </a:xfrm>
          <a:prstGeom prst="rect">
            <a:avLst/>
          </a:prstGeom>
        </p:spPr>
      </p:sp>
      <p:sp>
        <p:nvSpPr>
          <p:cNvPr id="5523" name="Freeform 5523"/>
          <p:cNvSpPr/>
          <p:nvPr/>
        </p:nvSpPr>
        <p:spPr>
          <a:xfrm rot="0" flipH="0" flipV="0">
            <a:off x="3299961" y="6297828"/>
            <a:ext cx="135433" cy="209292"/>
          </a:xfrm>
          <a:custGeom>
            <a:pathLst>
              <a:path w="6449219" h="9966325">
                <a:moveTo>
                  <a:pt x="2790429" y="9966325"/>
                </a:moveTo>
                <a:cubicBezTo>
                  <a:pt x="1897460" y="9966325"/>
                  <a:pt x="1209146" y="9799968"/>
                  <a:pt x="725488" y="9467254"/>
                </a:cubicBezTo>
                <a:cubicBezTo>
                  <a:pt x="241830" y="9134673"/>
                  <a:pt x="0" y="8668874"/>
                  <a:pt x="0" y="8069857"/>
                </a:cubicBezTo>
                <a:cubicBezTo>
                  <a:pt x="0" y="7644275"/>
                  <a:pt x="135401" y="7280671"/>
                  <a:pt x="406202" y="6979046"/>
                </a:cubicBezTo>
                <a:cubicBezTo>
                  <a:pt x="677003" y="6677422"/>
                  <a:pt x="1052182" y="6477000"/>
                  <a:pt x="1531740" y="6377782"/>
                </a:cubicBezTo>
                <a:cubicBezTo>
                  <a:pt x="1353940" y="6295099"/>
                  <a:pt x="1202003" y="6171076"/>
                  <a:pt x="1075929" y="6005711"/>
                </a:cubicBezTo>
                <a:cubicBezTo>
                  <a:pt x="949855" y="5840215"/>
                  <a:pt x="886818" y="5649979"/>
                  <a:pt x="886818" y="5435005"/>
                </a:cubicBezTo>
                <a:cubicBezTo>
                  <a:pt x="886818" y="5186958"/>
                  <a:pt x="956006" y="4968875"/>
                  <a:pt x="1094383" y="4780757"/>
                </a:cubicBezTo>
                <a:cubicBezTo>
                  <a:pt x="1232893" y="4592638"/>
                  <a:pt x="1444824" y="4411729"/>
                  <a:pt x="1730177" y="4238030"/>
                </a:cubicBezTo>
                <a:cubicBezTo>
                  <a:pt x="1374577" y="4093832"/>
                  <a:pt x="1086181" y="3849820"/>
                  <a:pt x="864990" y="3505994"/>
                </a:cubicBezTo>
                <a:cubicBezTo>
                  <a:pt x="643798" y="3162036"/>
                  <a:pt x="533202" y="2761457"/>
                  <a:pt x="533202" y="2304257"/>
                </a:cubicBezTo>
                <a:cubicBezTo>
                  <a:pt x="533202" y="1818350"/>
                  <a:pt x="634471" y="1403483"/>
                  <a:pt x="837010" y="1059657"/>
                </a:cubicBezTo>
                <a:cubicBezTo>
                  <a:pt x="1039681" y="715698"/>
                  <a:pt x="1333236" y="453100"/>
                  <a:pt x="1717675" y="271860"/>
                </a:cubicBezTo>
                <a:cubicBezTo>
                  <a:pt x="2102115" y="90621"/>
                  <a:pt x="2567186" y="0"/>
                  <a:pt x="3112890" y="0"/>
                </a:cubicBezTo>
                <a:cubicBezTo>
                  <a:pt x="3232878" y="0"/>
                  <a:pt x="3353793" y="5160"/>
                  <a:pt x="3475633" y="15479"/>
                </a:cubicBezTo>
                <a:cubicBezTo>
                  <a:pt x="3597606" y="25797"/>
                  <a:pt x="3714420" y="40283"/>
                  <a:pt x="3826074" y="58936"/>
                </a:cubicBezTo>
                <a:cubicBezTo>
                  <a:pt x="3937728" y="77457"/>
                  <a:pt x="4034896" y="99153"/>
                  <a:pt x="4117579" y="124024"/>
                </a:cubicBezTo>
                <a:lnTo>
                  <a:pt x="6449219" y="124024"/>
                </a:lnTo>
                <a:lnTo>
                  <a:pt x="6449219" y="787599"/>
                </a:lnTo>
                <a:lnTo>
                  <a:pt x="5196483" y="942579"/>
                </a:lnTo>
                <a:cubicBezTo>
                  <a:pt x="5320573" y="1103048"/>
                  <a:pt x="5423959" y="1296459"/>
                  <a:pt x="5506641" y="1522810"/>
                </a:cubicBezTo>
                <a:cubicBezTo>
                  <a:pt x="5589323" y="1749161"/>
                  <a:pt x="5630665" y="2000250"/>
                  <a:pt x="5630665" y="2276079"/>
                </a:cubicBezTo>
                <a:cubicBezTo>
                  <a:pt x="5630665" y="2951031"/>
                  <a:pt x="5401204" y="3487076"/>
                  <a:pt x="4942285" y="3884216"/>
                </a:cubicBezTo>
                <a:cubicBezTo>
                  <a:pt x="4483365" y="4281356"/>
                  <a:pt x="3852929" y="4479925"/>
                  <a:pt x="3050977" y="4479925"/>
                </a:cubicBezTo>
                <a:cubicBezTo>
                  <a:pt x="2860742" y="4479925"/>
                  <a:pt x="2666405" y="4463389"/>
                  <a:pt x="2467968" y="4430316"/>
                </a:cubicBezTo>
                <a:cubicBezTo>
                  <a:pt x="2265429" y="4541970"/>
                  <a:pt x="2111442" y="4666060"/>
                  <a:pt x="2006005" y="4802585"/>
                </a:cubicBezTo>
                <a:cubicBezTo>
                  <a:pt x="1900569" y="4938978"/>
                  <a:pt x="1847850" y="5096074"/>
                  <a:pt x="1847850" y="5273874"/>
                </a:cubicBezTo>
                <a:cubicBezTo>
                  <a:pt x="1847850" y="5406166"/>
                  <a:pt x="1888133" y="5511602"/>
                  <a:pt x="1968699" y="5590183"/>
                </a:cubicBezTo>
                <a:cubicBezTo>
                  <a:pt x="2049397" y="5668765"/>
                  <a:pt x="2166210" y="5725650"/>
                  <a:pt x="2319140" y="5760840"/>
                </a:cubicBezTo>
                <a:cubicBezTo>
                  <a:pt x="2472201" y="5795897"/>
                  <a:pt x="2656219" y="5813425"/>
                  <a:pt x="2871193" y="5813425"/>
                </a:cubicBezTo>
                <a:lnTo>
                  <a:pt x="4067969" y="5813425"/>
                </a:lnTo>
                <a:cubicBezTo>
                  <a:pt x="4808009" y="5813425"/>
                  <a:pt x="5375408" y="5968405"/>
                  <a:pt x="5770166" y="6278365"/>
                </a:cubicBezTo>
                <a:cubicBezTo>
                  <a:pt x="6164925" y="6588192"/>
                  <a:pt x="6362304" y="7040628"/>
                  <a:pt x="6362304" y="7635676"/>
                </a:cubicBezTo>
                <a:cubicBezTo>
                  <a:pt x="6362304" y="8387754"/>
                  <a:pt x="6056379" y="8964215"/>
                  <a:pt x="5444530" y="9365059"/>
                </a:cubicBezTo>
                <a:cubicBezTo>
                  <a:pt x="4832681" y="9765903"/>
                  <a:pt x="3947981" y="9966325"/>
                  <a:pt x="2790429" y="9966325"/>
                </a:cubicBezTo>
                <a:close/>
                <a:moveTo>
                  <a:pt x="-3240285" y="6918325"/>
                </a:moveTo>
                <a:moveTo>
                  <a:pt x="2821583" y="9160271"/>
                </a:moveTo>
                <a:cubicBezTo>
                  <a:pt x="3383823" y="9160271"/>
                  <a:pt x="3849886" y="9103452"/>
                  <a:pt x="4219774" y="8989814"/>
                </a:cubicBezTo>
                <a:cubicBezTo>
                  <a:pt x="4589794" y="8876307"/>
                  <a:pt x="4866812" y="8713126"/>
                  <a:pt x="5050830" y="8500268"/>
                </a:cubicBezTo>
                <a:cubicBezTo>
                  <a:pt x="5234848" y="8287543"/>
                  <a:pt x="5326857" y="8034535"/>
                  <a:pt x="5326857" y="7741245"/>
                </a:cubicBezTo>
                <a:cubicBezTo>
                  <a:pt x="5326857" y="7468592"/>
                  <a:pt x="5264812" y="7263077"/>
                  <a:pt x="5140722" y="7124700"/>
                </a:cubicBezTo>
                <a:cubicBezTo>
                  <a:pt x="5016765" y="6986322"/>
                  <a:pt x="4834864" y="6893389"/>
                  <a:pt x="4595019" y="6845896"/>
                </a:cubicBezTo>
                <a:cubicBezTo>
                  <a:pt x="4355307" y="6798403"/>
                  <a:pt x="4061818" y="6774657"/>
                  <a:pt x="3714552" y="6774657"/>
                </a:cubicBezTo>
                <a:lnTo>
                  <a:pt x="2536230" y="6774657"/>
                </a:lnTo>
                <a:cubicBezTo>
                  <a:pt x="2230372" y="6774657"/>
                  <a:pt x="1963738" y="6822149"/>
                  <a:pt x="1736329" y="6917135"/>
                </a:cubicBezTo>
                <a:cubicBezTo>
                  <a:pt x="1508919" y="7012119"/>
                  <a:pt x="1334228" y="7152547"/>
                  <a:pt x="1212255" y="7338417"/>
                </a:cubicBezTo>
                <a:cubicBezTo>
                  <a:pt x="1090282" y="7524419"/>
                  <a:pt x="1029296" y="7755797"/>
                  <a:pt x="1029296" y="8032551"/>
                </a:cubicBezTo>
                <a:cubicBezTo>
                  <a:pt x="1029296" y="8400190"/>
                  <a:pt x="1184342" y="8680053"/>
                  <a:pt x="1494433" y="8872140"/>
                </a:cubicBezTo>
                <a:cubicBezTo>
                  <a:pt x="1804525" y="9064228"/>
                  <a:pt x="2246908" y="9160271"/>
                  <a:pt x="2821583" y="9160271"/>
                </a:cubicBezTo>
                <a:close/>
                <a:moveTo>
                  <a:pt x="-2434231" y="6918325"/>
                </a:moveTo>
                <a:moveTo>
                  <a:pt x="3088085" y="3729435"/>
                </a:moveTo>
                <a:cubicBezTo>
                  <a:pt x="3580078" y="3729435"/>
                  <a:pt x="3950097" y="3606073"/>
                  <a:pt x="4198144" y="3359349"/>
                </a:cubicBezTo>
                <a:cubicBezTo>
                  <a:pt x="4446191" y="3112625"/>
                  <a:pt x="4570215" y="2752858"/>
                  <a:pt x="4570215" y="2280047"/>
                </a:cubicBezTo>
                <a:cubicBezTo>
                  <a:pt x="4570215" y="1774296"/>
                  <a:pt x="4444140" y="1395016"/>
                  <a:pt x="4191993" y="1142207"/>
                </a:cubicBezTo>
                <a:cubicBezTo>
                  <a:pt x="3939845" y="889265"/>
                  <a:pt x="3567775" y="762794"/>
                  <a:pt x="3075782" y="762794"/>
                </a:cubicBezTo>
                <a:cubicBezTo>
                  <a:pt x="2604427" y="762794"/>
                  <a:pt x="2241617" y="893366"/>
                  <a:pt x="1987352" y="1154510"/>
                </a:cubicBezTo>
                <a:cubicBezTo>
                  <a:pt x="1733220" y="1415521"/>
                  <a:pt x="1606154" y="1796852"/>
                  <a:pt x="1606154" y="2298502"/>
                </a:cubicBezTo>
                <a:cubicBezTo>
                  <a:pt x="1606154" y="2759009"/>
                  <a:pt x="1734278" y="3112625"/>
                  <a:pt x="1990527" y="3359349"/>
                </a:cubicBezTo>
                <a:cubicBezTo>
                  <a:pt x="2246908" y="3606073"/>
                  <a:pt x="2612761" y="3729435"/>
                  <a:pt x="3088085" y="3729435"/>
                </a:cubicBezTo>
                <a:close/>
                <a:moveTo>
                  <a:pt x="2996605" y="6918325"/>
                </a:moveTo>
              </a:path>
            </a:pathLst>
          </a:custGeom>
          <a:solidFill>
            <a:srgbClr val="F15C40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24" name="Rectangle 5524"/>
          <p:cNvSpPr/>
          <p:nvPr/>
        </p:nvSpPr>
        <p:spPr>
          <a:xfrm rot="0" flipH="0" flipV="0">
            <a:off x="5211641" y="6846896"/>
            <a:ext cx="563498" cy="1070666"/>
          </a:xfrm>
          <a:prstGeom prst="rect">
            <a:avLst/>
          </a:prstGeom>
        </p:spPr>
      </p:sp>
      <p:sp>
        <p:nvSpPr>
          <p:cNvPr id="5525" name="Freeform 5525"/>
          <p:cNvSpPr/>
          <p:nvPr/>
        </p:nvSpPr>
        <p:spPr>
          <a:xfrm rot="0" flipH="0" flipV="0">
            <a:off x="5215679" y="7694401"/>
            <a:ext cx="135433" cy="209292"/>
          </a:xfrm>
          <a:custGeom>
            <a:pathLst>
              <a:path w="6449219" h="9966325">
                <a:moveTo>
                  <a:pt x="2790429" y="9966325"/>
                </a:moveTo>
                <a:cubicBezTo>
                  <a:pt x="1897460" y="9966325"/>
                  <a:pt x="1209146" y="9799968"/>
                  <a:pt x="725488" y="9467254"/>
                </a:cubicBezTo>
                <a:cubicBezTo>
                  <a:pt x="241830" y="9134673"/>
                  <a:pt x="0" y="8668874"/>
                  <a:pt x="0" y="8069857"/>
                </a:cubicBezTo>
                <a:cubicBezTo>
                  <a:pt x="0" y="7644275"/>
                  <a:pt x="135401" y="7280671"/>
                  <a:pt x="406202" y="6979046"/>
                </a:cubicBezTo>
                <a:cubicBezTo>
                  <a:pt x="677003" y="6677422"/>
                  <a:pt x="1052182" y="6477000"/>
                  <a:pt x="1531740" y="6377782"/>
                </a:cubicBezTo>
                <a:cubicBezTo>
                  <a:pt x="1353940" y="6295099"/>
                  <a:pt x="1202003" y="6171076"/>
                  <a:pt x="1075929" y="6005711"/>
                </a:cubicBezTo>
                <a:cubicBezTo>
                  <a:pt x="949855" y="5840215"/>
                  <a:pt x="886818" y="5649979"/>
                  <a:pt x="886818" y="5435005"/>
                </a:cubicBezTo>
                <a:cubicBezTo>
                  <a:pt x="886818" y="5186958"/>
                  <a:pt x="956006" y="4968875"/>
                  <a:pt x="1094383" y="4780757"/>
                </a:cubicBezTo>
                <a:cubicBezTo>
                  <a:pt x="1232893" y="4592638"/>
                  <a:pt x="1444824" y="4411729"/>
                  <a:pt x="1730177" y="4238030"/>
                </a:cubicBezTo>
                <a:cubicBezTo>
                  <a:pt x="1374577" y="4093832"/>
                  <a:pt x="1086181" y="3849820"/>
                  <a:pt x="864990" y="3505994"/>
                </a:cubicBezTo>
                <a:cubicBezTo>
                  <a:pt x="643798" y="3162036"/>
                  <a:pt x="533202" y="2761457"/>
                  <a:pt x="533202" y="2304257"/>
                </a:cubicBezTo>
                <a:cubicBezTo>
                  <a:pt x="533202" y="1818350"/>
                  <a:pt x="634471" y="1403483"/>
                  <a:pt x="837010" y="1059657"/>
                </a:cubicBezTo>
                <a:cubicBezTo>
                  <a:pt x="1039681" y="715698"/>
                  <a:pt x="1333236" y="453100"/>
                  <a:pt x="1717675" y="271860"/>
                </a:cubicBezTo>
                <a:cubicBezTo>
                  <a:pt x="2102115" y="90621"/>
                  <a:pt x="2567186" y="0"/>
                  <a:pt x="3112890" y="0"/>
                </a:cubicBezTo>
                <a:cubicBezTo>
                  <a:pt x="3232878" y="0"/>
                  <a:pt x="3353793" y="5160"/>
                  <a:pt x="3475633" y="15479"/>
                </a:cubicBezTo>
                <a:cubicBezTo>
                  <a:pt x="3597606" y="25797"/>
                  <a:pt x="3714420" y="40283"/>
                  <a:pt x="3826074" y="58936"/>
                </a:cubicBezTo>
                <a:cubicBezTo>
                  <a:pt x="3937728" y="77457"/>
                  <a:pt x="4034896" y="99153"/>
                  <a:pt x="4117579" y="124024"/>
                </a:cubicBezTo>
                <a:lnTo>
                  <a:pt x="6449219" y="124024"/>
                </a:lnTo>
                <a:lnTo>
                  <a:pt x="6449219" y="787599"/>
                </a:lnTo>
                <a:lnTo>
                  <a:pt x="5196483" y="942579"/>
                </a:lnTo>
                <a:cubicBezTo>
                  <a:pt x="5320573" y="1103048"/>
                  <a:pt x="5423959" y="1296459"/>
                  <a:pt x="5506641" y="1522810"/>
                </a:cubicBezTo>
                <a:cubicBezTo>
                  <a:pt x="5589323" y="1749161"/>
                  <a:pt x="5630665" y="2000250"/>
                  <a:pt x="5630665" y="2276079"/>
                </a:cubicBezTo>
                <a:cubicBezTo>
                  <a:pt x="5630665" y="2951031"/>
                  <a:pt x="5401204" y="3487076"/>
                  <a:pt x="4942285" y="3884216"/>
                </a:cubicBezTo>
                <a:cubicBezTo>
                  <a:pt x="4483365" y="4281356"/>
                  <a:pt x="3852929" y="4479925"/>
                  <a:pt x="3050977" y="4479925"/>
                </a:cubicBezTo>
                <a:cubicBezTo>
                  <a:pt x="2860742" y="4479925"/>
                  <a:pt x="2666405" y="4463389"/>
                  <a:pt x="2467968" y="4430316"/>
                </a:cubicBezTo>
                <a:cubicBezTo>
                  <a:pt x="2265429" y="4541970"/>
                  <a:pt x="2111442" y="4666060"/>
                  <a:pt x="2006005" y="4802585"/>
                </a:cubicBezTo>
                <a:cubicBezTo>
                  <a:pt x="1900569" y="4938978"/>
                  <a:pt x="1847850" y="5096074"/>
                  <a:pt x="1847850" y="5273874"/>
                </a:cubicBezTo>
                <a:cubicBezTo>
                  <a:pt x="1847850" y="5406166"/>
                  <a:pt x="1888133" y="5511602"/>
                  <a:pt x="1968699" y="5590183"/>
                </a:cubicBezTo>
                <a:cubicBezTo>
                  <a:pt x="2049397" y="5668765"/>
                  <a:pt x="2166210" y="5725650"/>
                  <a:pt x="2319140" y="5760840"/>
                </a:cubicBezTo>
                <a:cubicBezTo>
                  <a:pt x="2472201" y="5795897"/>
                  <a:pt x="2656219" y="5813425"/>
                  <a:pt x="2871193" y="5813425"/>
                </a:cubicBezTo>
                <a:lnTo>
                  <a:pt x="4067969" y="5813425"/>
                </a:lnTo>
                <a:cubicBezTo>
                  <a:pt x="4808009" y="5813425"/>
                  <a:pt x="5375408" y="5968405"/>
                  <a:pt x="5770166" y="6278365"/>
                </a:cubicBezTo>
                <a:cubicBezTo>
                  <a:pt x="6164925" y="6588192"/>
                  <a:pt x="6362304" y="7040628"/>
                  <a:pt x="6362304" y="7635676"/>
                </a:cubicBezTo>
                <a:cubicBezTo>
                  <a:pt x="6362304" y="8387754"/>
                  <a:pt x="6056379" y="8964215"/>
                  <a:pt x="5444530" y="9365059"/>
                </a:cubicBezTo>
                <a:cubicBezTo>
                  <a:pt x="4832681" y="9765903"/>
                  <a:pt x="3947981" y="9966325"/>
                  <a:pt x="2790429" y="9966325"/>
                </a:cubicBezTo>
                <a:close/>
                <a:moveTo>
                  <a:pt x="-3240285" y="6918325"/>
                </a:moveTo>
                <a:moveTo>
                  <a:pt x="2821583" y="9160271"/>
                </a:moveTo>
                <a:cubicBezTo>
                  <a:pt x="3383823" y="9160271"/>
                  <a:pt x="3849886" y="9103452"/>
                  <a:pt x="4219774" y="8989814"/>
                </a:cubicBezTo>
                <a:cubicBezTo>
                  <a:pt x="4589794" y="8876307"/>
                  <a:pt x="4866812" y="8713126"/>
                  <a:pt x="5050830" y="8500268"/>
                </a:cubicBezTo>
                <a:cubicBezTo>
                  <a:pt x="5234848" y="8287543"/>
                  <a:pt x="5326857" y="8034535"/>
                  <a:pt x="5326857" y="7741245"/>
                </a:cubicBezTo>
                <a:cubicBezTo>
                  <a:pt x="5326857" y="7468592"/>
                  <a:pt x="5264812" y="7263077"/>
                  <a:pt x="5140722" y="7124700"/>
                </a:cubicBezTo>
                <a:cubicBezTo>
                  <a:pt x="5016765" y="6986322"/>
                  <a:pt x="4834864" y="6893389"/>
                  <a:pt x="4595019" y="6845896"/>
                </a:cubicBezTo>
                <a:cubicBezTo>
                  <a:pt x="4355307" y="6798403"/>
                  <a:pt x="4061818" y="6774657"/>
                  <a:pt x="3714552" y="6774657"/>
                </a:cubicBezTo>
                <a:lnTo>
                  <a:pt x="2536230" y="6774657"/>
                </a:lnTo>
                <a:cubicBezTo>
                  <a:pt x="2230372" y="6774657"/>
                  <a:pt x="1963738" y="6822149"/>
                  <a:pt x="1736329" y="6917135"/>
                </a:cubicBezTo>
                <a:cubicBezTo>
                  <a:pt x="1508919" y="7012119"/>
                  <a:pt x="1334228" y="7152547"/>
                  <a:pt x="1212255" y="7338417"/>
                </a:cubicBezTo>
                <a:cubicBezTo>
                  <a:pt x="1090282" y="7524419"/>
                  <a:pt x="1029296" y="7755797"/>
                  <a:pt x="1029296" y="8032551"/>
                </a:cubicBezTo>
                <a:cubicBezTo>
                  <a:pt x="1029296" y="8400190"/>
                  <a:pt x="1184342" y="8680053"/>
                  <a:pt x="1494433" y="8872140"/>
                </a:cubicBezTo>
                <a:cubicBezTo>
                  <a:pt x="1804525" y="9064228"/>
                  <a:pt x="2246908" y="9160271"/>
                  <a:pt x="2821583" y="9160271"/>
                </a:cubicBezTo>
                <a:close/>
                <a:moveTo>
                  <a:pt x="-2434231" y="6918325"/>
                </a:moveTo>
                <a:moveTo>
                  <a:pt x="3088085" y="3729435"/>
                </a:moveTo>
                <a:cubicBezTo>
                  <a:pt x="3580078" y="3729435"/>
                  <a:pt x="3950097" y="3606073"/>
                  <a:pt x="4198144" y="3359349"/>
                </a:cubicBezTo>
                <a:cubicBezTo>
                  <a:pt x="4446191" y="3112625"/>
                  <a:pt x="4570215" y="2752858"/>
                  <a:pt x="4570215" y="2280047"/>
                </a:cubicBezTo>
                <a:cubicBezTo>
                  <a:pt x="4570215" y="1774296"/>
                  <a:pt x="4444140" y="1395016"/>
                  <a:pt x="4191993" y="1142207"/>
                </a:cubicBezTo>
                <a:cubicBezTo>
                  <a:pt x="3939845" y="889265"/>
                  <a:pt x="3567775" y="762794"/>
                  <a:pt x="3075782" y="762794"/>
                </a:cubicBezTo>
                <a:cubicBezTo>
                  <a:pt x="2604427" y="762794"/>
                  <a:pt x="2241617" y="893366"/>
                  <a:pt x="1987352" y="1154510"/>
                </a:cubicBezTo>
                <a:cubicBezTo>
                  <a:pt x="1733220" y="1415521"/>
                  <a:pt x="1606154" y="1796852"/>
                  <a:pt x="1606154" y="2298502"/>
                </a:cubicBezTo>
                <a:cubicBezTo>
                  <a:pt x="1606154" y="2759009"/>
                  <a:pt x="1734278" y="3112625"/>
                  <a:pt x="1990527" y="3359349"/>
                </a:cubicBezTo>
                <a:cubicBezTo>
                  <a:pt x="2246908" y="3606073"/>
                  <a:pt x="2612761" y="3729435"/>
                  <a:pt x="3088085" y="3729435"/>
                </a:cubicBezTo>
                <a:close/>
                <a:moveTo>
                  <a:pt x="2996605" y="6918325"/>
                </a:moveTo>
              </a:path>
            </a:pathLst>
          </a:custGeom>
          <a:solidFill>
            <a:srgbClr val="89C765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26" name="Freeform 5526"/>
          <p:cNvSpPr/>
          <p:nvPr/>
        </p:nvSpPr>
        <p:spPr>
          <a:xfrm rot="0" flipH="0" flipV="0">
            <a:off x="5247376" y="7361979"/>
            <a:ext cx="304560" cy="507634"/>
          </a:xfrm>
          <a:custGeom>
            <a:pathLst>
              <a:path w="5971778" h="9953625">
                <a:moveTo>
                  <a:pt x="4942483" y="9953625"/>
                </a:moveTo>
                <a:lnTo>
                  <a:pt x="4942483" y="7041157"/>
                </a:lnTo>
                <a:cubicBezTo>
                  <a:pt x="4942483" y="6880159"/>
                  <a:pt x="4946584" y="6694290"/>
                  <a:pt x="4954786" y="6483549"/>
                </a:cubicBezTo>
                <a:cubicBezTo>
                  <a:pt x="4963121" y="6272808"/>
                  <a:pt x="4977607" y="6091040"/>
                  <a:pt x="4998244" y="5938243"/>
                </a:cubicBezTo>
                <a:lnTo>
                  <a:pt x="4929982" y="5938243"/>
                </a:lnTo>
                <a:cubicBezTo>
                  <a:pt x="4739878" y="6252435"/>
                  <a:pt x="4469078" y="6514968"/>
                  <a:pt x="4117578" y="6725841"/>
                </a:cubicBezTo>
                <a:cubicBezTo>
                  <a:pt x="3766212" y="6936713"/>
                  <a:pt x="3313576" y="7042150"/>
                  <a:pt x="2759671" y="7042150"/>
                </a:cubicBezTo>
                <a:cubicBezTo>
                  <a:pt x="1928614" y="7042150"/>
                  <a:pt x="1260872" y="6748728"/>
                  <a:pt x="756444" y="6161882"/>
                </a:cubicBezTo>
                <a:cubicBezTo>
                  <a:pt x="252148" y="5575036"/>
                  <a:pt x="0" y="4698868"/>
                  <a:pt x="0" y="3533379"/>
                </a:cubicBezTo>
                <a:cubicBezTo>
                  <a:pt x="0" y="2768865"/>
                  <a:pt x="115756" y="2124208"/>
                  <a:pt x="347266" y="1599407"/>
                </a:cubicBezTo>
                <a:cubicBezTo>
                  <a:pt x="578776" y="1074473"/>
                  <a:pt x="906397" y="676672"/>
                  <a:pt x="1330127" y="406004"/>
                </a:cubicBezTo>
                <a:cubicBezTo>
                  <a:pt x="1753989" y="135335"/>
                  <a:pt x="2249091" y="0"/>
                  <a:pt x="2815432" y="0"/>
                </a:cubicBezTo>
                <a:cubicBezTo>
                  <a:pt x="3357034" y="0"/>
                  <a:pt x="3799351" y="106496"/>
                  <a:pt x="4142383" y="319485"/>
                </a:cubicBezTo>
                <a:cubicBezTo>
                  <a:pt x="4485548" y="532342"/>
                  <a:pt x="4754298" y="791700"/>
                  <a:pt x="4948635" y="1097558"/>
                </a:cubicBezTo>
                <a:lnTo>
                  <a:pt x="4998244" y="1097558"/>
                </a:lnTo>
                <a:lnTo>
                  <a:pt x="5153224" y="123825"/>
                </a:lnTo>
                <a:lnTo>
                  <a:pt x="5971778" y="123825"/>
                </a:lnTo>
                <a:lnTo>
                  <a:pt x="5971778" y="9953625"/>
                </a:lnTo>
                <a:close/>
                <a:moveTo>
                  <a:pt x="-3735982" y="6918325"/>
                </a:moveTo>
                <a:moveTo>
                  <a:pt x="2951758" y="6186290"/>
                </a:moveTo>
                <a:cubicBezTo>
                  <a:pt x="3431315" y="6186290"/>
                  <a:pt x="3815755" y="6096397"/>
                  <a:pt x="4105077" y="5916613"/>
                </a:cubicBezTo>
                <a:cubicBezTo>
                  <a:pt x="4394531" y="5736829"/>
                  <a:pt x="4606462" y="5465168"/>
                  <a:pt x="4740871" y="5101630"/>
                </a:cubicBezTo>
                <a:cubicBezTo>
                  <a:pt x="4875279" y="4737960"/>
                  <a:pt x="4946584" y="4285457"/>
                  <a:pt x="4954786" y="3744119"/>
                </a:cubicBezTo>
                <a:lnTo>
                  <a:pt x="4954786" y="3527227"/>
                </a:lnTo>
                <a:cubicBezTo>
                  <a:pt x="4954786" y="2651192"/>
                  <a:pt x="4805958" y="1986955"/>
                  <a:pt x="4508302" y="1534518"/>
                </a:cubicBezTo>
                <a:cubicBezTo>
                  <a:pt x="4210646" y="1081948"/>
                  <a:pt x="3691798" y="855663"/>
                  <a:pt x="2951758" y="855663"/>
                </a:cubicBezTo>
                <a:cubicBezTo>
                  <a:pt x="2315171" y="855663"/>
                  <a:pt x="1841831" y="1098418"/>
                  <a:pt x="1531739" y="1583929"/>
                </a:cubicBezTo>
                <a:cubicBezTo>
                  <a:pt x="1221648" y="2069439"/>
                  <a:pt x="1066602" y="2727524"/>
                  <a:pt x="1066602" y="3558183"/>
                </a:cubicBezTo>
                <a:cubicBezTo>
                  <a:pt x="1066602" y="4388711"/>
                  <a:pt x="1221648" y="5034360"/>
                  <a:pt x="1531739" y="5495132"/>
                </a:cubicBezTo>
                <a:cubicBezTo>
                  <a:pt x="1841831" y="5955904"/>
                  <a:pt x="2315171" y="6186290"/>
                  <a:pt x="2951758" y="6186290"/>
                </a:cubicBezTo>
                <a:close/>
                <a:moveTo>
                  <a:pt x="31353" y="6918325"/>
                </a:moveTo>
              </a:path>
            </a:pathLst>
          </a:custGeom>
          <a:solidFill>
            <a:srgbClr val="3953A4">
              <a:alpha val="100000"/>
            </a:srgbClr>
          </a:solidFill>
          <a:ln w="6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27" name="Rectangle 5527"/>
          <p:cNvSpPr/>
          <p:nvPr/>
        </p:nvSpPr>
        <p:spPr>
          <a:xfrm rot="0" flipH="0" flipV="0">
            <a:off x="3614971" y="5313828"/>
            <a:ext cx="144551" cy="435253"/>
          </a:xfrm>
          <a:prstGeom prst="rect">
            <a:avLst/>
          </a:prstGeom>
        </p:spPr>
      </p:sp>
      <p:sp>
        <p:nvSpPr>
          <p:cNvPr id="5528" name="Freeform 5528"/>
          <p:cNvSpPr/>
          <p:nvPr/>
        </p:nvSpPr>
        <p:spPr>
          <a:xfrm rot="0" flipH="0" flipV="0">
            <a:off x="3619009" y="5525921"/>
            <a:ext cx="135433" cy="209292"/>
          </a:xfrm>
          <a:custGeom>
            <a:pathLst>
              <a:path w="6449219" h="9966325">
                <a:moveTo>
                  <a:pt x="2790429" y="9966325"/>
                </a:moveTo>
                <a:cubicBezTo>
                  <a:pt x="1897460" y="9966325"/>
                  <a:pt x="1209146" y="9799968"/>
                  <a:pt x="725488" y="9467254"/>
                </a:cubicBezTo>
                <a:cubicBezTo>
                  <a:pt x="241830" y="9134673"/>
                  <a:pt x="0" y="8668874"/>
                  <a:pt x="0" y="8069857"/>
                </a:cubicBezTo>
                <a:cubicBezTo>
                  <a:pt x="0" y="7644275"/>
                  <a:pt x="135401" y="7280671"/>
                  <a:pt x="406202" y="6979046"/>
                </a:cubicBezTo>
                <a:cubicBezTo>
                  <a:pt x="677003" y="6677422"/>
                  <a:pt x="1052182" y="6477000"/>
                  <a:pt x="1531740" y="6377782"/>
                </a:cubicBezTo>
                <a:cubicBezTo>
                  <a:pt x="1353940" y="6295099"/>
                  <a:pt x="1202003" y="6171076"/>
                  <a:pt x="1075929" y="6005711"/>
                </a:cubicBezTo>
                <a:cubicBezTo>
                  <a:pt x="949855" y="5840215"/>
                  <a:pt x="886818" y="5649979"/>
                  <a:pt x="886818" y="5435005"/>
                </a:cubicBezTo>
                <a:cubicBezTo>
                  <a:pt x="886818" y="5186958"/>
                  <a:pt x="956006" y="4968875"/>
                  <a:pt x="1094383" y="4780757"/>
                </a:cubicBezTo>
                <a:cubicBezTo>
                  <a:pt x="1232893" y="4592638"/>
                  <a:pt x="1444824" y="4411729"/>
                  <a:pt x="1730177" y="4238030"/>
                </a:cubicBezTo>
                <a:cubicBezTo>
                  <a:pt x="1374577" y="4093832"/>
                  <a:pt x="1086181" y="3849820"/>
                  <a:pt x="864990" y="3505994"/>
                </a:cubicBezTo>
                <a:cubicBezTo>
                  <a:pt x="643798" y="3162036"/>
                  <a:pt x="533202" y="2761457"/>
                  <a:pt x="533202" y="2304257"/>
                </a:cubicBezTo>
                <a:cubicBezTo>
                  <a:pt x="533202" y="1818350"/>
                  <a:pt x="634471" y="1403483"/>
                  <a:pt x="837010" y="1059657"/>
                </a:cubicBezTo>
                <a:cubicBezTo>
                  <a:pt x="1039681" y="715698"/>
                  <a:pt x="1333236" y="453100"/>
                  <a:pt x="1717675" y="271860"/>
                </a:cubicBezTo>
                <a:cubicBezTo>
                  <a:pt x="2102115" y="90621"/>
                  <a:pt x="2567186" y="0"/>
                  <a:pt x="3112890" y="0"/>
                </a:cubicBezTo>
                <a:cubicBezTo>
                  <a:pt x="3232878" y="0"/>
                  <a:pt x="3353793" y="5160"/>
                  <a:pt x="3475633" y="15479"/>
                </a:cubicBezTo>
                <a:cubicBezTo>
                  <a:pt x="3597606" y="25797"/>
                  <a:pt x="3714420" y="40283"/>
                  <a:pt x="3826074" y="58936"/>
                </a:cubicBezTo>
                <a:cubicBezTo>
                  <a:pt x="3937728" y="77457"/>
                  <a:pt x="4034896" y="99153"/>
                  <a:pt x="4117579" y="124024"/>
                </a:cubicBezTo>
                <a:lnTo>
                  <a:pt x="6449219" y="124024"/>
                </a:lnTo>
                <a:lnTo>
                  <a:pt x="6449219" y="787599"/>
                </a:lnTo>
                <a:lnTo>
                  <a:pt x="5196483" y="942579"/>
                </a:lnTo>
                <a:cubicBezTo>
                  <a:pt x="5320573" y="1103048"/>
                  <a:pt x="5423959" y="1296459"/>
                  <a:pt x="5506641" y="1522810"/>
                </a:cubicBezTo>
                <a:cubicBezTo>
                  <a:pt x="5589323" y="1749161"/>
                  <a:pt x="5630665" y="2000250"/>
                  <a:pt x="5630665" y="2276079"/>
                </a:cubicBezTo>
                <a:cubicBezTo>
                  <a:pt x="5630665" y="2951031"/>
                  <a:pt x="5401204" y="3487076"/>
                  <a:pt x="4942285" y="3884216"/>
                </a:cubicBezTo>
                <a:cubicBezTo>
                  <a:pt x="4483365" y="4281356"/>
                  <a:pt x="3852929" y="4479925"/>
                  <a:pt x="3050977" y="4479925"/>
                </a:cubicBezTo>
                <a:cubicBezTo>
                  <a:pt x="2860742" y="4479925"/>
                  <a:pt x="2666405" y="4463389"/>
                  <a:pt x="2467968" y="4430316"/>
                </a:cubicBezTo>
                <a:cubicBezTo>
                  <a:pt x="2265429" y="4541970"/>
                  <a:pt x="2111442" y="4666060"/>
                  <a:pt x="2006005" y="4802585"/>
                </a:cubicBezTo>
                <a:cubicBezTo>
                  <a:pt x="1900569" y="4938978"/>
                  <a:pt x="1847850" y="5096074"/>
                  <a:pt x="1847850" y="5273874"/>
                </a:cubicBezTo>
                <a:cubicBezTo>
                  <a:pt x="1847850" y="5406166"/>
                  <a:pt x="1888133" y="5511602"/>
                  <a:pt x="1968699" y="5590183"/>
                </a:cubicBezTo>
                <a:cubicBezTo>
                  <a:pt x="2049397" y="5668765"/>
                  <a:pt x="2166210" y="5725650"/>
                  <a:pt x="2319140" y="5760840"/>
                </a:cubicBezTo>
                <a:cubicBezTo>
                  <a:pt x="2472201" y="5795897"/>
                  <a:pt x="2656219" y="5813425"/>
                  <a:pt x="2871193" y="5813425"/>
                </a:cubicBezTo>
                <a:lnTo>
                  <a:pt x="4067969" y="5813425"/>
                </a:lnTo>
                <a:cubicBezTo>
                  <a:pt x="4808009" y="5813425"/>
                  <a:pt x="5375408" y="5968405"/>
                  <a:pt x="5770166" y="6278365"/>
                </a:cubicBezTo>
                <a:cubicBezTo>
                  <a:pt x="6164925" y="6588192"/>
                  <a:pt x="6362304" y="7040628"/>
                  <a:pt x="6362304" y="7635676"/>
                </a:cubicBezTo>
                <a:cubicBezTo>
                  <a:pt x="6362304" y="8387754"/>
                  <a:pt x="6056379" y="8964215"/>
                  <a:pt x="5444530" y="9365059"/>
                </a:cubicBezTo>
                <a:cubicBezTo>
                  <a:pt x="4832681" y="9765903"/>
                  <a:pt x="3947981" y="9966325"/>
                  <a:pt x="2790429" y="9966325"/>
                </a:cubicBezTo>
                <a:close/>
                <a:moveTo>
                  <a:pt x="-3240285" y="6918325"/>
                </a:moveTo>
                <a:moveTo>
                  <a:pt x="2821583" y="9160271"/>
                </a:moveTo>
                <a:cubicBezTo>
                  <a:pt x="3383823" y="9160271"/>
                  <a:pt x="3849886" y="9103452"/>
                  <a:pt x="4219774" y="8989814"/>
                </a:cubicBezTo>
                <a:cubicBezTo>
                  <a:pt x="4589794" y="8876307"/>
                  <a:pt x="4866812" y="8713126"/>
                  <a:pt x="5050830" y="8500268"/>
                </a:cubicBezTo>
                <a:cubicBezTo>
                  <a:pt x="5234848" y="8287543"/>
                  <a:pt x="5326857" y="8034535"/>
                  <a:pt x="5326857" y="7741245"/>
                </a:cubicBezTo>
                <a:cubicBezTo>
                  <a:pt x="5326857" y="7468592"/>
                  <a:pt x="5264812" y="7263077"/>
                  <a:pt x="5140722" y="7124700"/>
                </a:cubicBezTo>
                <a:cubicBezTo>
                  <a:pt x="5016765" y="6986322"/>
                  <a:pt x="4834864" y="6893389"/>
                  <a:pt x="4595019" y="6845896"/>
                </a:cubicBezTo>
                <a:cubicBezTo>
                  <a:pt x="4355307" y="6798403"/>
                  <a:pt x="4061818" y="6774657"/>
                  <a:pt x="3714552" y="6774657"/>
                </a:cubicBezTo>
                <a:lnTo>
                  <a:pt x="2536230" y="6774657"/>
                </a:lnTo>
                <a:cubicBezTo>
                  <a:pt x="2230372" y="6774657"/>
                  <a:pt x="1963738" y="6822149"/>
                  <a:pt x="1736329" y="6917135"/>
                </a:cubicBezTo>
                <a:cubicBezTo>
                  <a:pt x="1508919" y="7012119"/>
                  <a:pt x="1334228" y="7152547"/>
                  <a:pt x="1212255" y="7338417"/>
                </a:cubicBezTo>
                <a:cubicBezTo>
                  <a:pt x="1090282" y="7524419"/>
                  <a:pt x="1029296" y="7755797"/>
                  <a:pt x="1029296" y="8032551"/>
                </a:cubicBezTo>
                <a:cubicBezTo>
                  <a:pt x="1029296" y="8400190"/>
                  <a:pt x="1184342" y="8680053"/>
                  <a:pt x="1494433" y="8872140"/>
                </a:cubicBezTo>
                <a:cubicBezTo>
                  <a:pt x="1804525" y="9064228"/>
                  <a:pt x="2246908" y="9160271"/>
                  <a:pt x="2821583" y="9160271"/>
                </a:cubicBezTo>
                <a:close/>
                <a:moveTo>
                  <a:pt x="-2434231" y="6918325"/>
                </a:moveTo>
                <a:moveTo>
                  <a:pt x="3088085" y="3729435"/>
                </a:moveTo>
                <a:cubicBezTo>
                  <a:pt x="3580078" y="3729435"/>
                  <a:pt x="3950097" y="3606073"/>
                  <a:pt x="4198144" y="3359349"/>
                </a:cubicBezTo>
                <a:cubicBezTo>
                  <a:pt x="4446191" y="3112625"/>
                  <a:pt x="4570215" y="2752858"/>
                  <a:pt x="4570215" y="2280047"/>
                </a:cubicBezTo>
                <a:cubicBezTo>
                  <a:pt x="4570215" y="1774296"/>
                  <a:pt x="4444140" y="1395016"/>
                  <a:pt x="4191993" y="1142207"/>
                </a:cubicBezTo>
                <a:cubicBezTo>
                  <a:pt x="3939845" y="889265"/>
                  <a:pt x="3567775" y="762794"/>
                  <a:pt x="3075782" y="762794"/>
                </a:cubicBezTo>
                <a:cubicBezTo>
                  <a:pt x="2604427" y="762794"/>
                  <a:pt x="2241617" y="893366"/>
                  <a:pt x="1987352" y="1154510"/>
                </a:cubicBezTo>
                <a:cubicBezTo>
                  <a:pt x="1733220" y="1415521"/>
                  <a:pt x="1606154" y="1796852"/>
                  <a:pt x="1606154" y="2298502"/>
                </a:cubicBezTo>
                <a:cubicBezTo>
                  <a:pt x="1606154" y="2759009"/>
                  <a:pt x="1734278" y="3112625"/>
                  <a:pt x="1990527" y="3359349"/>
                </a:cubicBezTo>
                <a:cubicBezTo>
                  <a:pt x="2246908" y="3606073"/>
                  <a:pt x="2612761" y="3729435"/>
                  <a:pt x="3088085" y="3729435"/>
                </a:cubicBezTo>
                <a:close/>
                <a:moveTo>
                  <a:pt x="2996605" y="6918325"/>
                </a:moveTo>
              </a:path>
            </a:pathLst>
          </a:custGeom>
          <a:solidFill>
            <a:srgbClr val="89C765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29" name="Rectangle 5529"/>
          <p:cNvSpPr/>
          <p:nvPr/>
        </p:nvSpPr>
        <p:spPr>
          <a:xfrm rot="0" flipH="0" flipV="0">
            <a:off x="3406056" y="5645298"/>
            <a:ext cx="144551" cy="435253"/>
          </a:xfrm>
          <a:prstGeom prst="rect">
            <a:avLst/>
          </a:prstGeom>
        </p:spPr>
      </p:sp>
      <p:sp>
        <p:nvSpPr>
          <p:cNvPr id="5530" name="Freeform 5530"/>
          <p:cNvSpPr/>
          <p:nvPr/>
        </p:nvSpPr>
        <p:spPr>
          <a:xfrm rot="0" flipH="0" flipV="0">
            <a:off x="3410094" y="5857391"/>
            <a:ext cx="135433" cy="209292"/>
          </a:xfrm>
          <a:custGeom>
            <a:pathLst>
              <a:path w="6449219" h="9966325">
                <a:moveTo>
                  <a:pt x="2790429" y="9966325"/>
                </a:moveTo>
                <a:cubicBezTo>
                  <a:pt x="1897460" y="9966325"/>
                  <a:pt x="1209146" y="9799968"/>
                  <a:pt x="725488" y="9467254"/>
                </a:cubicBezTo>
                <a:cubicBezTo>
                  <a:pt x="241830" y="9134673"/>
                  <a:pt x="0" y="8668874"/>
                  <a:pt x="0" y="8069857"/>
                </a:cubicBezTo>
                <a:cubicBezTo>
                  <a:pt x="0" y="7644275"/>
                  <a:pt x="135401" y="7280671"/>
                  <a:pt x="406202" y="6979046"/>
                </a:cubicBezTo>
                <a:cubicBezTo>
                  <a:pt x="677003" y="6677422"/>
                  <a:pt x="1052182" y="6477000"/>
                  <a:pt x="1531740" y="6377782"/>
                </a:cubicBezTo>
                <a:cubicBezTo>
                  <a:pt x="1353940" y="6295099"/>
                  <a:pt x="1202003" y="6171076"/>
                  <a:pt x="1075929" y="6005711"/>
                </a:cubicBezTo>
                <a:cubicBezTo>
                  <a:pt x="949855" y="5840215"/>
                  <a:pt x="886818" y="5649979"/>
                  <a:pt x="886818" y="5435005"/>
                </a:cubicBezTo>
                <a:cubicBezTo>
                  <a:pt x="886818" y="5186958"/>
                  <a:pt x="956006" y="4968875"/>
                  <a:pt x="1094383" y="4780757"/>
                </a:cubicBezTo>
                <a:cubicBezTo>
                  <a:pt x="1232893" y="4592638"/>
                  <a:pt x="1444824" y="4411729"/>
                  <a:pt x="1730177" y="4238030"/>
                </a:cubicBezTo>
                <a:cubicBezTo>
                  <a:pt x="1374577" y="4093832"/>
                  <a:pt x="1086181" y="3849820"/>
                  <a:pt x="864990" y="3505994"/>
                </a:cubicBezTo>
                <a:cubicBezTo>
                  <a:pt x="643798" y="3162036"/>
                  <a:pt x="533202" y="2761457"/>
                  <a:pt x="533202" y="2304257"/>
                </a:cubicBezTo>
                <a:cubicBezTo>
                  <a:pt x="533202" y="1818350"/>
                  <a:pt x="634471" y="1403483"/>
                  <a:pt x="837010" y="1059657"/>
                </a:cubicBezTo>
                <a:cubicBezTo>
                  <a:pt x="1039681" y="715698"/>
                  <a:pt x="1333236" y="453100"/>
                  <a:pt x="1717675" y="271860"/>
                </a:cubicBezTo>
                <a:cubicBezTo>
                  <a:pt x="2102115" y="90621"/>
                  <a:pt x="2567186" y="0"/>
                  <a:pt x="3112890" y="0"/>
                </a:cubicBezTo>
                <a:cubicBezTo>
                  <a:pt x="3232878" y="0"/>
                  <a:pt x="3353793" y="5160"/>
                  <a:pt x="3475633" y="15479"/>
                </a:cubicBezTo>
                <a:cubicBezTo>
                  <a:pt x="3597606" y="25797"/>
                  <a:pt x="3714420" y="40283"/>
                  <a:pt x="3826074" y="58936"/>
                </a:cubicBezTo>
                <a:cubicBezTo>
                  <a:pt x="3937728" y="77457"/>
                  <a:pt x="4034896" y="99153"/>
                  <a:pt x="4117579" y="124024"/>
                </a:cubicBezTo>
                <a:lnTo>
                  <a:pt x="6449219" y="124024"/>
                </a:lnTo>
                <a:lnTo>
                  <a:pt x="6449219" y="787599"/>
                </a:lnTo>
                <a:lnTo>
                  <a:pt x="5196483" y="942579"/>
                </a:lnTo>
                <a:cubicBezTo>
                  <a:pt x="5320573" y="1103048"/>
                  <a:pt x="5423959" y="1296459"/>
                  <a:pt x="5506641" y="1522810"/>
                </a:cubicBezTo>
                <a:cubicBezTo>
                  <a:pt x="5589323" y="1749161"/>
                  <a:pt x="5630665" y="2000250"/>
                  <a:pt x="5630665" y="2276079"/>
                </a:cubicBezTo>
                <a:cubicBezTo>
                  <a:pt x="5630665" y="2951031"/>
                  <a:pt x="5401204" y="3487076"/>
                  <a:pt x="4942285" y="3884216"/>
                </a:cubicBezTo>
                <a:cubicBezTo>
                  <a:pt x="4483365" y="4281356"/>
                  <a:pt x="3852929" y="4479925"/>
                  <a:pt x="3050977" y="4479925"/>
                </a:cubicBezTo>
                <a:cubicBezTo>
                  <a:pt x="2860742" y="4479925"/>
                  <a:pt x="2666405" y="4463389"/>
                  <a:pt x="2467968" y="4430316"/>
                </a:cubicBezTo>
                <a:cubicBezTo>
                  <a:pt x="2265429" y="4541970"/>
                  <a:pt x="2111442" y="4666060"/>
                  <a:pt x="2006005" y="4802585"/>
                </a:cubicBezTo>
                <a:cubicBezTo>
                  <a:pt x="1900569" y="4938978"/>
                  <a:pt x="1847850" y="5096074"/>
                  <a:pt x="1847850" y="5273874"/>
                </a:cubicBezTo>
                <a:cubicBezTo>
                  <a:pt x="1847850" y="5406166"/>
                  <a:pt x="1888133" y="5511602"/>
                  <a:pt x="1968699" y="5590183"/>
                </a:cubicBezTo>
                <a:cubicBezTo>
                  <a:pt x="2049397" y="5668765"/>
                  <a:pt x="2166210" y="5725650"/>
                  <a:pt x="2319140" y="5760840"/>
                </a:cubicBezTo>
                <a:cubicBezTo>
                  <a:pt x="2472201" y="5795897"/>
                  <a:pt x="2656219" y="5813425"/>
                  <a:pt x="2871193" y="5813425"/>
                </a:cubicBezTo>
                <a:lnTo>
                  <a:pt x="4067969" y="5813425"/>
                </a:lnTo>
                <a:cubicBezTo>
                  <a:pt x="4808009" y="5813425"/>
                  <a:pt x="5375408" y="5968405"/>
                  <a:pt x="5770166" y="6278365"/>
                </a:cubicBezTo>
                <a:cubicBezTo>
                  <a:pt x="6164925" y="6588192"/>
                  <a:pt x="6362304" y="7040628"/>
                  <a:pt x="6362304" y="7635676"/>
                </a:cubicBezTo>
                <a:cubicBezTo>
                  <a:pt x="6362304" y="8387754"/>
                  <a:pt x="6056379" y="8964215"/>
                  <a:pt x="5444530" y="9365059"/>
                </a:cubicBezTo>
                <a:cubicBezTo>
                  <a:pt x="4832681" y="9765903"/>
                  <a:pt x="3947981" y="9966325"/>
                  <a:pt x="2790429" y="9966325"/>
                </a:cubicBezTo>
                <a:close/>
                <a:moveTo>
                  <a:pt x="-3240285" y="6918325"/>
                </a:moveTo>
                <a:moveTo>
                  <a:pt x="2821583" y="9160271"/>
                </a:moveTo>
                <a:cubicBezTo>
                  <a:pt x="3383823" y="9160271"/>
                  <a:pt x="3849886" y="9103452"/>
                  <a:pt x="4219774" y="8989814"/>
                </a:cubicBezTo>
                <a:cubicBezTo>
                  <a:pt x="4589794" y="8876307"/>
                  <a:pt x="4866812" y="8713126"/>
                  <a:pt x="5050830" y="8500268"/>
                </a:cubicBezTo>
                <a:cubicBezTo>
                  <a:pt x="5234848" y="8287543"/>
                  <a:pt x="5326857" y="8034535"/>
                  <a:pt x="5326857" y="7741245"/>
                </a:cubicBezTo>
                <a:cubicBezTo>
                  <a:pt x="5326857" y="7468592"/>
                  <a:pt x="5264812" y="7263077"/>
                  <a:pt x="5140722" y="7124700"/>
                </a:cubicBezTo>
                <a:cubicBezTo>
                  <a:pt x="5016765" y="6986322"/>
                  <a:pt x="4834864" y="6893389"/>
                  <a:pt x="4595019" y="6845896"/>
                </a:cubicBezTo>
                <a:cubicBezTo>
                  <a:pt x="4355307" y="6798403"/>
                  <a:pt x="4061818" y="6774657"/>
                  <a:pt x="3714552" y="6774657"/>
                </a:cubicBezTo>
                <a:lnTo>
                  <a:pt x="2536230" y="6774657"/>
                </a:lnTo>
                <a:cubicBezTo>
                  <a:pt x="2230372" y="6774657"/>
                  <a:pt x="1963738" y="6822149"/>
                  <a:pt x="1736329" y="6917135"/>
                </a:cubicBezTo>
                <a:cubicBezTo>
                  <a:pt x="1508919" y="7012119"/>
                  <a:pt x="1334228" y="7152547"/>
                  <a:pt x="1212255" y="7338417"/>
                </a:cubicBezTo>
                <a:cubicBezTo>
                  <a:pt x="1090282" y="7524419"/>
                  <a:pt x="1029296" y="7755797"/>
                  <a:pt x="1029296" y="8032551"/>
                </a:cubicBezTo>
                <a:cubicBezTo>
                  <a:pt x="1029296" y="8400190"/>
                  <a:pt x="1184342" y="8680053"/>
                  <a:pt x="1494433" y="8872140"/>
                </a:cubicBezTo>
                <a:cubicBezTo>
                  <a:pt x="1804525" y="9064228"/>
                  <a:pt x="2246908" y="9160271"/>
                  <a:pt x="2821583" y="9160271"/>
                </a:cubicBezTo>
                <a:close/>
                <a:moveTo>
                  <a:pt x="-2434231" y="6918325"/>
                </a:moveTo>
                <a:moveTo>
                  <a:pt x="3088085" y="3729435"/>
                </a:moveTo>
                <a:cubicBezTo>
                  <a:pt x="3580078" y="3729435"/>
                  <a:pt x="3950097" y="3606073"/>
                  <a:pt x="4198144" y="3359349"/>
                </a:cubicBezTo>
                <a:cubicBezTo>
                  <a:pt x="4446191" y="3112625"/>
                  <a:pt x="4570215" y="2752858"/>
                  <a:pt x="4570215" y="2280047"/>
                </a:cubicBezTo>
                <a:cubicBezTo>
                  <a:pt x="4570215" y="1774296"/>
                  <a:pt x="4444140" y="1395016"/>
                  <a:pt x="4191993" y="1142207"/>
                </a:cubicBezTo>
                <a:cubicBezTo>
                  <a:pt x="3939845" y="889265"/>
                  <a:pt x="3567775" y="762794"/>
                  <a:pt x="3075782" y="762794"/>
                </a:cubicBezTo>
                <a:cubicBezTo>
                  <a:pt x="2604427" y="762794"/>
                  <a:pt x="2241617" y="893366"/>
                  <a:pt x="1987352" y="1154510"/>
                </a:cubicBezTo>
                <a:cubicBezTo>
                  <a:pt x="1733220" y="1415521"/>
                  <a:pt x="1606154" y="1796852"/>
                  <a:pt x="1606154" y="2298502"/>
                </a:cubicBezTo>
                <a:cubicBezTo>
                  <a:pt x="1606154" y="2759009"/>
                  <a:pt x="1734278" y="3112625"/>
                  <a:pt x="1990527" y="3359349"/>
                </a:cubicBezTo>
                <a:cubicBezTo>
                  <a:pt x="2246908" y="3606073"/>
                  <a:pt x="2612761" y="3729435"/>
                  <a:pt x="3088085" y="3729435"/>
                </a:cubicBezTo>
                <a:close/>
                <a:moveTo>
                  <a:pt x="2996605" y="6918325"/>
                </a:moveTo>
              </a:path>
            </a:pathLst>
          </a:custGeom>
          <a:solidFill>
            <a:srgbClr val="5E6BB2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31" name="Rectangle 5531"/>
          <p:cNvSpPr/>
          <p:nvPr/>
        </p:nvSpPr>
        <p:spPr>
          <a:xfrm rot="0" flipH="0" flipV="0">
            <a:off x="3221333" y="6566845"/>
            <a:ext cx="368631" cy="673607"/>
          </a:xfrm>
          <a:prstGeom prst="rect">
            <a:avLst/>
          </a:prstGeom>
        </p:spPr>
      </p:sp>
      <p:sp>
        <p:nvSpPr>
          <p:cNvPr id="5532" name="Freeform 5532"/>
          <p:cNvSpPr/>
          <p:nvPr/>
        </p:nvSpPr>
        <p:spPr>
          <a:xfrm rot="0" flipH="0" flipV="0">
            <a:off x="3227583" y="6895084"/>
            <a:ext cx="209599" cy="323905"/>
          </a:xfrm>
          <a:custGeom>
            <a:pathLst>
              <a:path w="6449219" h="9966325">
                <a:moveTo>
                  <a:pt x="2790429" y="9966325"/>
                </a:moveTo>
                <a:cubicBezTo>
                  <a:pt x="1897460" y="9966325"/>
                  <a:pt x="1209146" y="9799968"/>
                  <a:pt x="725488" y="9467254"/>
                </a:cubicBezTo>
                <a:cubicBezTo>
                  <a:pt x="241830" y="9134673"/>
                  <a:pt x="0" y="8668874"/>
                  <a:pt x="0" y="8069857"/>
                </a:cubicBezTo>
                <a:cubicBezTo>
                  <a:pt x="0" y="7644275"/>
                  <a:pt x="135401" y="7280671"/>
                  <a:pt x="406202" y="6979046"/>
                </a:cubicBezTo>
                <a:cubicBezTo>
                  <a:pt x="677003" y="6677422"/>
                  <a:pt x="1052182" y="6477000"/>
                  <a:pt x="1531740" y="6377782"/>
                </a:cubicBezTo>
                <a:cubicBezTo>
                  <a:pt x="1353940" y="6295099"/>
                  <a:pt x="1202003" y="6171076"/>
                  <a:pt x="1075929" y="6005711"/>
                </a:cubicBezTo>
                <a:cubicBezTo>
                  <a:pt x="949855" y="5840215"/>
                  <a:pt x="886818" y="5649979"/>
                  <a:pt x="886818" y="5435005"/>
                </a:cubicBezTo>
                <a:cubicBezTo>
                  <a:pt x="886818" y="5186958"/>
                  <a:pt x="956006" y="4968875"/>
                  <a:pt x="1094383" y="4780757"/>
                </a:cubicBezTo>
                <a:cubicBezTo>
                  <a:pt x="1232893" y="4592638"/>
                  <a:pt x="1444824" y="4411729"/>
                  <a:pt x="1730177" y="4238030"/>
                </a:cubicBezTo>
                <a:cubicBezTo>
                  <a:pt x="1374577" y="4093832"/>
                  <a:pt x="1086181" y="3849820"/>
                  <a:pt x="864990" y="3505994"/>
                </a:cubicBezTo>
                <a:cubicBezTo>
                  <a:pt x="643798" y="3162036"/>
                  <a:pt x="533202" y="2761457"/>
                  <a:pt x="533202" y="2304257"/>
                </a:cubicBezTo>
                <a:cubicBezTo>
                  <a:pt x="533202" y="1818350"/>
                  <a:pt x="634471" y="1403483"/>
                  <a:pt x="837010" y="1059657"/>
                </a:cubicBezTo>
                <a:cubicBezTo>
                  <a:pt x="1039681" y="715698"/>
                  <a:pt x="1333236" y="453100"/>
                  <a:pt x="1717675" y="271860"/>
                </a:cubicBezTo>
                <a:cubicBezTo>
                  <a:pt x="2102115" y="90621"/>
                  <a:pt x="2567186" y="0"/>
                  <a:pt x="3112890" y="0"/>
                </a:cubicBezTo>
                <a:cubicBezTo>
                  <a:pt x="3232878" y="0"/>
                  <a:pt x="3353793" y="5160"/>
                  <a:pt x="3475633" y="15479"/>
                </a:cubicBezTo>
                <a:cubicBezTo>
                  <a:pt x="3597606" y="25797"/>
                  <a:pt x="3714420" y="40283"/>
                  <a:pt x="3826074" y="58936"/>
                </a:cubicBezTo>
                <a:cubicBezTo>
                  <a:pt x="3937728" y="77457"/>
                  <a:pt x="4034896" y="99153"/>
                  <a:pt x="4117579" y="124024"/>
                </a:cubicBezTo>
                <a:lnTo>
                  <a:pt x="6449219" y="124024"/>
                </a:lnTo>
                <a:lnTo>
                  <a:pt x="6449219" y="787599"/>
                </a:lnTo>
                <a:lnTo>
                  <a:pt x="5196483" y="942579"/>
                </a:lnTo>
                <a:cubicBezTo>
                  <a:pt x="5320573" y="1103048"/>
                  <a:pt x="5423959" y="1296459"/>
                  <a:pt x="5506641" y="1522810"/>
                </a:cubicBezTo>
                <a:cubicBezTo>
                  <a:pt x="5589323" y="1749161"/>
                  <a:pt x="5630665" y="2000250"/>
                  <a:pt x="5630665" y="2276079"/>
                </a:cubicBezTo>
                <a:cubicBezTo>
                  <a:pt x="5630665" y="2951031"/>
                  <a:pt x="5401204" y="3487076"/>
                  <a:pt x="4942285" y="3884216"/>
                </a:cubicBezTo>
                <a:cubicBezTo>
                  <a:pt x="4483365" y="4281356"/>
                  <a:pt x="3852929" y="4479925"/>
                  <a:pt x="3050977" y="4479925"/>
                </a:cubicBezTo>
                <a:cubicBezTo>
                  <a:pt x="2860742" y="4479925"/>
                  <a:pt x="2666405" y="4463389"/>
                  <a:pt x="2467968" y="4430316"/>
                </a:cubicBezTo>
                <a:cubicBezTo>
                  <a:pt x="2265429" y="4541970"/>
                  <a:pt x="2111442" y="4666060"/>
                  <a:pt x="2006005" y="4802585"/>
                </a:cubicBezTo>
                <a:cubicBezTo>
                  <a:pt x="1900569" y="4938978"/>
                  <a:pt x="1847850" y="5096074"/>
                  <a:pt x="1847850" y="5273874"/>
                </a:cubicBezTo>
                <a:cubicBezTo>
                  <a:pt x="1847850" y="5406166"/>
                  <a:pt x="1888133" y="5511602"/>
                  <a:pt x="1968699" y="5590183"/>
                </a:cubicBezTo>
                <a:cubicBezTo>
                  <a:pt x="2049397" y="5668765"/>
                  <a:pt x="2166210" y="5725650"/>
                  <a:pt x="2319140" y="5760840"/>
                </a:cubicBezTo>
                <a:cubicBezTo>
                  <a:pt x="2472201" y="5795897"/>
                  <a:pt x="2656219" y="5813425"/>
                  <a:pt x="2871193" y="5813425"/>
                </a:cubicBezTo>
                <a:lnTo>
                  <a:pt x="4067969" y="5813425"/>
                </a:lnTo>
                <a:cubicBezTo>
                  <a:pt x="4808009" y="5813425"/>
                  <a:pt x="5375408" y="5968405"/>
                  <a:pt x="5770166" y="6278365"/>
                </a:cubicBezTo>
                <a:cubicBezTo>
                  <a:pt x="6164925" y="6588192"/>
                  <a:pt x="6362304" y="7040628"/>
                  <a:pt x="6362304" y="7635676"/>
                </a:cubicBezTo>
                <a:cubicBezTo>
                  <a:pt x="6362304" y="8387754"/>
                  <a:pt x="6056379" y="8964215"/>
                  <a:pt x="5444530" y="9365059"/>
                </a:cubicBezTo>
                <a:cubicBezTo>
                  <a:pt x="4832681" y="9765903"/>
                  <a:pt x="3947981" y="9966325"/>
                  <a:pt x="2790429" y="9966325"/>
                </a:cubicBezTo>
                <a:close/>
                <a:moveTo>
                  <a:pt x="-3240285" y="6918325"/>
                </a:moveTo>
                <a:moveTo>
                  <a:pt x="2821583" y="9160271"/>
                </a:moveTo>
                <a:cubicBezTo>
                  <a:pt x="3383823" y="9160271"/>
                  <a:pt x="3849886" y="9103452"/>
                  <a:pt x="4219774" y="8989814"/>
                </a:cubicBezTo>
                <a:cubicBezTo>
                  <a:pt x="4589794" y="8876307"/>
                  <a:pt x="4866812" y="8713126"/>
                  <a:pt x="5050830" y="8500268"/>
                </a:cubicBezTo>
                <a:cubicBezTo>
                  <a:pt x="5234848" y="8287543"/>
                  <a:pt x="5326857" y="8034535"/>
                  <a:pt x="5326857" y="7741245"/>
                </a:cubicBezTo>
                <a:cubicBezTo>
                  <a:pt x="5326857" y="7468592"/>
                  <a:pt x="5264812" y="7263077"/>
                  <a:pt x="5140722" y="7124700"/>
                </a:cubicBezTo>
                <a:cubicBezTo>
                  <a:pt x="5016765" y="6986322"/>
                  <a:pt x="4834864" y="6893389"/>
                  <a:pt x="4595019" y="6845896"/>
                </a:cubicBezTo>
                <a:cubicBezTo>
                  <a:pt x="4355307" y="6798403"/>
                  <a:pt x="4061818" y="6774657"/>
                  <a:pt x="3714552" y="6774657"/>
                </a:cubicBezTo>
                <a:lnTo>
                  <a:pt x="2536230" y="6774657"/>
                </a:lnTo>
                <a:cubicBezTo>
                  <a:pt x="2230372" y="6774657"/>
                  <a:pt x="1963738" y="6822149"/>
                  <a:pt x="1736329" y="6917135"/>
                </a:cubicBezTo>
                <a:cubicBezTo>
                  <a:pt x="1508919" y="7012119"/>
                  <a:pt x="1334228" y="7152547"/>
                  <a:pt x="1212255" y="7338417"/>
                </a:cubicBezTo>
                <a:cubicBezTo>
                  <a:pt x="1090282" y="7524419"/>
                  <a:pt x="1029296" y="7755797"/>
                  <a:pt x="1029296" y="8032551"/>
                </a:cubicBezTo>
                <a:cubicBezTo>
                  <a:pt x="1029296" y="8400190"/>
                  <a:pt x="1184342" y="8680053"/>
                  <a:pt x="1494433" y="8872140"/>
                </a:cubicBezTo>
                <a:cubicBezTo>
                  <a:pt x="1804525" y="9064228"/>
                  <a:pt x="2246908" y="9160271"/>
                  <a:pt x="2821583" y="9160271"/>
                </a:cubicBezTo>
                <a:close/>
                <a:moveTo>
                  <a:pt x="-2434231" y="6918325"/>
                </a:moveTo>
                <a:moveTo>
                  <a:pt x="3088085" y="3729435"/>
                </a:moveTo>
                <a:cubicBezTo>
                  <a:pt x="3580078" y="3729435"/>
                  <a:pt x="3950097" y="3606073"/>
                  <a:pt x="4198144" y="3359349"/>
                </a:cubicBezTo>
                <a:cubicBezTo>
                  <a:pt x="4446191" y="3112625"/>
                  <a:pt x="4570215" y="2752858"/>
                  <a:pt x="4570215" y="2280047"/>
                </a:cubicBezTo>
                <a:cubicBezTo>
                  <a:pt x="4570215" y="1774296"/>
                  <a:pt x="4444140" y="1395016"/>
                  <a:pt x="4191993" y="1142207"/>
                </a:cubicBezTo>
                <a:cubicBezTo>
                  <a:pt x="3939845" y="889265"/>
                  <a:pt x="3567775" y="762794"/>
                  <a:pt x="3075782" y="762794"/>
                </a:cubicBezTo>
                <a:cubicBezTo>
                  <a:pt x="2604427" y="762794"/>
                  <a:pt x="2241617" y="893366"/>
                  <a:pt x="1987352" y="1154510"/>
                </a:cubicBezTo>
                <a:cubicBezTo>
                  <a:pt x="1733220" y="1415521"/>
                  <a:pt x="1606154" y="1796852"/>
                  <a:pt x="1606154" y="2298502"/>
                </a:cubicBezTo>
                <a:cubicBezTo>
                  <a:pt x="1606154" y="2759009"/>
                  <a:pt x="1734278" y="3112625"/>
                  <a:pt x="1990527" y="3359349"/>
                </a:cubicBezTo>
                <a:cubicBezTo>
                  <a:pt x="2246908" y="3606073"/>
                  <a:pt x="2612761" y="3729435"/>
                  <a:pt x="3088085" y="3729435"/>
                </a:cubicBezTo>
                <a:close/>
                <a:moveTo>
                  <a:pt x="2996605" y="6918325"/>
                </a:moveTo>
              </a:path>
            </a:pathLst>
          </a:custGeom>
          <a:solidFill>
            <a:srgbClr val="89C765">
              <a:alpha val="100000"/>
            </a:srgbClr>
          </a:solidFill>
          <a:ln w="4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33" name="Freeform 5533"/>
          <p:cNvSpPr/>
          <p:nvPr/>
        </p:nvSpPr>
        <p:spPr>
          <a:xfrm rot="0" flipH="0" flipV="0">
            <a:off x="3449451" y="6742473"/>
            <a:ext cx="135433" cy="209292"/>
          </a:xfrm>
          <a:custGeom>
            <a:pathLst>
              <a:path w="6449219" h="9966325">
                <a:moveTo>
                  <a:pt x="2790429" y="9966325"/>
                </a:moveTo>
                <a:cubicBezTo>
                  <a:pt x="1897460" y="9966325"/>
                  <a:pt x="1209146" y="9799968"/>
                  <a:pt x="725488" y="9467254"/>
                </a:cubicBezTo>
                <a:cubicBezTo>
                  <a:pt x="241830" y="9134673"/>
                  <a:pt x="0" y="8668874"/>
                  <a:pt x="0" y="8069857"/>
                </a:cubicBezTo>
                <a:cubicBezTo>
                  <a:pt x="0" y="7644275"/>
                  <a:pt x="135401" y="7280671"/>
                  <a:pt x="406202" y="6979046"/>
                </a:cubicBezTo>
                <a:cubicBezTo>
                  <a:pt x="677003" y="6677422"/>
                  <a:pt x="1052182" y="6477000"/>
                  <a:pt x="1531740" y="6377782"/>
                </a:cubicBezTo>
                <a:cubicBezTo>
                  <a:pt x="1353940" y="6295099"/>
                  <a:pt x="1202003" y="6171076"/>
                  <a:pt x="1075929" y="6005711"/>
                </a:cubicBezTo>
                <a:cubicBezTo>
                  <a:pt x="949855" y="5840215"/>
                  <a:pt x="886818" y="5649979"/>
                  <a:pt x="886818" y="5435005"/>
                </a:cubicBezTo>
                <a:cubicBezTo>
                  <a:pt x="886818" y="5186958"/>
                  <a:pt x="956006" y="4968875"/>
                  <a:pt x="1094383" y="4780757"/>
                </a:cubicBezTo>
                <a:cubicBezTo>
                  <a:pt x="1232893" y="4592638"/>
                  <a:pt x="1444824" y="4411729"/>
                  <a:pt x="1730177" y="4238030"/>
                </a:cubicBezTo>
                <a:cubicBezTo>
                  <a:pt x="1374577" y="4093832"/>
                  <a:pt x="1086181" y="3849820"/>
                  <a:pt x="864990" y="3505994"/>
                </a:cubicBezTo>
                <a:cubicBezTo>
                  <a:pt x="643798" y="3162036"/>
                  <a:pt x="533202" y="2761457"/>
                  <a:pt x="533202" y="2304257"/>
                </a:cubicBezTo>
                <a:cubicBezTo>
                  <a:pt x="533202" y="1818350"/>
                  <a:pt x="634471" y="1403483"/>
                  <a:pt x="837010" y="1059657"/>
                </a:cubicBezTo>
                <a:cubicBezTo>
                  <a:pt x="1039681" y="715698"/>
                  <a:pt x="1333236" y="453100"/>
                  <a:pt x="1717675" y="271860"/>
                </a:cubicBezTo>
                <a:cubicBezTo>
                  <a:pt x="2102115" y="90621"/>
                  <a:pt x="2567186" y="0"/>
                  <a:pt x="3112890" y="0"/>
                </a:cubicBezTo>
                <a:cubicBezTo>
                  <a:pt x="3232878" y="0"/>
                  <a:pt x="3353793" y="5160"/>
                  <a:pt x="3475633" y="15479"/>
                </a:cubicBezTo>
                <a:cubicBezTo>
                  <a:pt x="3597606" y="25797"/>
                  <a:pt x="3714420" y="40283"/>
                  <a:pt x="3826074" y="58936"/>
                </a:cubicBezTo>
                <a:cubicBezTo>
                  <a:pt x="3937728" y="77457"/>
                  <a:pt x="4034896" y="99153"/>
                  <a:pt x="4117579" y="124024"/>
                </a:cubicBezTo>
                <a:lnTo>
                  <a:pt x="6449219" y="124024"/>
                </a:lnTo>
                <a:lnTo>
                  <a:pt x="6449219" y="787599"/>
                </a:lnTo>
                <a:lnTo>
                  <a:pt x="5196483" y="942579"/>
                </a:lnTo>
                <a:cubicBezTo>
                  <a:pt x="5320573" y="1103048"/>
                  <a:pt x="5423959" y="1296459"/>
                  <a:pt x="5506641" y="1522810"/>
                </a:cubicBezTo>
                <a:cubicBezTo>
                  <a:pt x="5589323" y="1749161"/>
                  <a:pt x="5630665" y="2000250"/>
                  <a:pt x="5630665" y="2276079"/>
                </a:cubicBezTo>
                <a:cubicBezTo>
                  <a:pt x="5630665" y="2951031"/>
                  <a:pt x="5401204" y="3487076"/>
                  <a:pt x="4942285" y="3884216"/>
                </a:cubicBezTo>
                <a:cubicBezTo>
                  <a:pt x="4483365" y="4281356"/>
                  <a:pt x="3852929" y="4479925"/>
                  <a:pt x="3050977" y="4479925"/>
                </a:cubicBezTo>
                <a:cubicBezTo>
                  <a:pt x="2860742" y="4479925"/>
                  <a:pt x="2666405" y="4463389"/>
                  <a:pt x="2467968" y="4430316"/>
                </a:cubicBezTo>
                <a:cubicBezTo>
                  <a:pt x="2265429" y="4541970"/>
                  <a:pt x="2111442" y="4666060"/>
                  <a:pt x="2006005" y="4802585"/>
                </a:cubicBezTo>
                <a:cubicBezTo>
                  <a:pt x="1900569" y="4938978"/>
                  <a:pt x="1847850" y="5096074"/>
                  <a:pt x="1847850" y="5273874"/>
                </a:cubicBezTo>
                <a:cubicBezTo>
                  <a:pt x="1847850" y="5406166"/>
                  <a:pt x="1888133" y="5511602"/>
                  <a:pt x="1968699" y="5590183"/>
                </a:cubicBezTo>
                <a:cubicBezTo>
                  <a:pt x="2049397" y="5668765"/>
                  <a:pt x="2166210" y="5725650"/>
                  <a:pt x="2319140" y="5760840"/>
                </a:cubicBezTo>
                <a:cubicBezTo>
                  <a:pt x="2472201" y="5795897"/>
                  <a:pt x="2656219" y="5813425"/>
                  <a:pt x="2871193" y="5813425"/>
                </a:cubicBezTo>
                <a:lnTo>
                  <a:pt x="4067969" y="5813425"/>
                </a:lnTo>
                <a:cubicBezTo>
                  <a:pt x="4808009" y="5813425"/>
                  <a:pt x="5375408" y="5968405"/>
                  <a:pt x="5770166" y="6278365"/>
                </a:cubicBezTo>
                <a:cubicBezTo>
                  <a:pt x="6164925" y="6588192"/>
                  <a:pt x="6362304" y="7040628"/>
                  <a:pt x="6362304" y="7635676"/>
                </a:cubicBezTo>
                <a:cubicBezTo>
                  <a:pt x="6362304" y="8387754"/>
                  <a:pt x="6056379" y="8964215"/>
                  <a:pt x="5444530" y="9365059"/>
                </a:cubicBezTo>
                <a:cubicBezTo>
                  <a:pt x="4832681" y="9765903"/>
                  <a:pt x="3947981" y="9966325"/>
                  <a:pt x="2790429" y="9966325"/>
                </a:cubicBezTo>
                <a:close/>
                <a:moveTo>
                  <a:pt x="-3240285" y="6918325"/>
                </a:moveTo>
                <a:moveTo>
                  <a:pt x="2821583" y="9160271"/>
                </a:moveTo>
                <a:cubicBezTo>
                  <a:pt x="3383823" y="9160271"/>
                  <a:pt x="3849886" y="9103452"/>
                  <a:pt x="4219774" y="8989814"/>
                </a:cubicBezTo>
                <a:cubicBezTo>
                  <a:pt x="4589794" y="8876307"/>
                  <a:pt x="4866812" y="8713126"/>
                  <a:pt x="5050830" y="8500268"/>
                </a:cubicBezTo>
                <a:cubicBezTo>
                  <a:pt x="5234848" y="8287543"/>
                  <a:pt x="5326857" y="8034535"/>
                  <a:pt x="5326857" y="7741245"/>
                </a:cubicBezTo>
                <a:cubicBezTo>
                  <a:pt x="5326857" y="7468592"/>
                  <a:pt x="5264812" y="7263077"/>
                  <a:pt x="5140722" y="7124700"/>
                </a:cubicBezTo>
                <a:cubicBezTo>
                  <a:pt x="5016765" y="6986322"/>
                  <a:pt x="4834864" y="6893389"/>
                  <a:pt x="4595019" y="6845896"/>
                </a:cubicBezTo>
                <a:cubicBezTo>
                  <a:pt x="4355307" y="6798403"/>
                  <a:pt x="4061818" y="6774657"/>
                  <a:pt x="3714552" y="6774657"/>
                </a:cubicBezTo>
                <a:lnTo>
                  <a:pt x="2536230" y="6774657"/>
                </a:lnTo>
                <a:cubicBezTo>
                  <a:pt x="2230372" y="6774657"/>
                  <a:pt x="1963738" y="6822149"/>
                  <a:pt x="1736329" y="6917135"/>
                </a:cubicBezTo>
                <a:cubicBezTo>
                  <a:pt x="1508919" y="7012119"/>
                  <a:pt x="1334228" y="7152547"/>
                  <a:pt x="1212255" y="7338417"/>
                </a:cubicBezTo>
                <a:cubicBezTo>
                  <a:pt x="1090282" y="7524419"/>
                  <a:pt x="1029296" y="7755797"/>
                  <a:pt x="1029296" y="8032551"/>
                </a:cubicBezTo>
                <a:cubicBezTo>
                  <a:pt x="1029296" y="8400190"/>
                  <a:pt x="1184342" y="8680053"/>
                  <a:pt x="1494433" y="8872140"/>
                </a:cubicBezTo>
                <a:cubicBezTo>
                  <a:pt x="1804525" y="9064228"/>
                  <a:pt x="2246908" y="9160271"/>
                  <a:pt x="2821583" y="9160271"/>
                </a:cubicBezTo>
                <a:close/>
                <a:moveTo>
                  <a:pt x="-2434231" y="6918325"/>
                </a:moveTo>
                <a:moveTo>
                  <a:pt x="3088085" y="3729435"/>
                </a:moveTo>
                <a:cubicBezTo>
                  <a:pt x="3580078" y="3729435"/>
                  <a:pt x="3950097" y="3606073"/>
                  <a:pt x="4198144" y="3359349"/>
                </a:cubicBezTo>
                <a:cubicBezTo>
                  <a:pt x="4446191" y="3112625"/>
                  <a:pt x="4570215" y="2752858"/>
                  <a:pt x="4570215" y="2280047"/>
                </a:cubicBezTo>
                <a:cubicBezTo>
                  <a:pt x="4570215" y="1774296"/>
                  <a:pt x="4444140" y="1395016"/>
                  <a:pt x="4191993" y="1142207"/>
                </a:cubicBezTo>
                <a:cubicBezTo>
                  <a:pt x="3939845" y="889265"/>
                  <a:pt x="3567775" y="762794"/>
                  <a:pt x="3075782" y="762794"/>
                </a:cubicBezTo>
                <a:cubicBezTo>
                  <a:pt x="2604427" y="762794"/>
                  <a:pt x="2241617" y="893366"/>
                  <a:pt x="1987352" y="1154510"/>
                </a:cubicBezTo>
                <a:cubicBezTo>
                  <a:pt x="1733220" y="1415521"/>
                  <a:pt x="1606154" y="1796852"/>
                  <a:pt x="1606154" y="2298502"/>
                </a:cubicBezTo>
                <a:cubicBezTo>
                  <a:pt x="1606154" y="2759009"/>
                  <a:pt x="1734278" y="3112625"/>
                  <a:pt x="1990527" y="3359349"/>
                </a:cubicBezTo>
                <a:cubicBezTo>
                  <a:pt x="2246908" y="3606073"/>
                  <a:pt x="2612761" y="3729435"/>
                  <a:pt x="3088085" y="3729435"/>
                </a:cubicBezTo>
                <a:close/>
                <a:moveTo>
                  <a:pt x="2996605" y="6918325"/>
                </a:moveTo>
              </a:path>
            </a:pathLst>
          </a:custGeom>
          <a:solidFill>
            <a:srgbClr val="F15C40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34" name="Rectangle 5534"/>
          <p:cNvSpPr/>
          <p:nvPr/>
        </p:nvSpPr>
        <p:spPr>
          <a:xfrm rot="0" flipH="0" flipV="0">
            <a:off x="4041809" y="5849515"/>
            <a:ext cx="144551" cy="435253"/>
          </a:xfrm>
          <a:prstGeom prst="rect">
            <a:avLst/>
          </a:prstGeom>
        </p:spPr>
      </p:sp>
      <p:sp>
        <p:nvSpPr>
          <p:cNvPr id="5535" name="Freeform 5535"/>
          <p:cNvSpPr/>
          <p:nvPr/>
        </p:nvSpPr>
        <p:spPr>
          <a:xfrm rot="0" flipH="0" flipV="0">
            <a:off x="4045847" y="6061608"/>
            <a:ext cx="135433" cy="209292"/>
          </a:xfrm>
          <a:custGeom>
            <a:pathLst>
              <a:path w="6449219" h="9966325">
                <a:moveTo>
                  <a:pt x="2790429" y="9966325"/>
                </a:moveTo>
                <a:cubicBezTo>
                  <a:pt x="1897460" y="9966325"/>
                  <a:pt x="1209146" y="9799968"/>
                  <a:pt x="725488" y="9467254"/>
                </a:cubicBezTo>
                <a:cubicBezTo>
                  <a:pt x="241830" y="9134673"/>
                  <a:pt x="0" y="8668874"/>
                  <a:pt x="0" y="8069857"/>
                </a:cubicBezTo>
                <a:cubicBezTo>
                  <a:pt x="0" y="7644275"/>
                  <a:pt x="135401" y="7280671"/>
                  <a:pt x="406202" y="6979046"/>
                </a:cubicBezTo>
                <a:cubicBezTo>
                  <a:pt x="677003" y="6677422"/>
                  <a:pt x="1052182" y="6477000"/>
                  <a:pt x="1531740" y="6377782"/>
                </a:cubicBezTo>
                <a:cubicBezTo>
                  <a:pt x="1353940" y="6295099"/>
                  <a:pt x="1202003" y="6171076"/>
                  <a:pt x="1075929" y="6005711"/>
                </a:cubicBezTo>
                <a:cubicBezTo>
                  <a:pt x="949855" y="5840215"/>
                  <a:pt x="886818" y="5649979"/>
                  <a:pt x="886818" y="5435005"/>
                </a:cubicBezTo>
                <a:cubicBezTo>
                  <a:pt x="886818" y="5186958"/>
                  <a:pt x="956006" y="4968875"/>
                  <a:pt x="1094383" y="4780757"/>
                </a:cubicBezTo>
                <a:cubicBezTo>
                  <a:pt x="1232893" y="4592638"/>
                  <a:pt x="1444824" y="4411729"/>
                  <a:pt x="1730177" y="4238030"/>
                </a:cubicBezTo>
                <a:cubicBezTo>
                  <a:pt x="1374577" y="4093832"/>
                  <a:pt x="1086181" y="3849820"/>
                  <a:pt x="864990" y="3505994"/>
                </a:cubicBezTo>
                <a:cubicBezTo>
                  <a:pt x="643798" y="3162036"/>
                  <a:pt x="533202" y="2761457"/>
                  <a:pt x="533202" y="2304257"/>
                </a:cubicBezTo>
                <a:cubicBezTo>
                  <a:pt x="533202" y="1818350"/>
                  <a:pt x="634471" y="1403483"/>
                  <a:pt x="837010" y="1059657"/>
                </a:cubicBezTo>
                <a:cubicBezTo>
                  <a:pt x="1039681" y="715698"/>
                  <a:pt x="1333236" y="453100"/>
                  <a:pt x="1717675" y="271860"/>
                </a:cubicBezTo>
                <a:cubicBezTo>
                  <a:pt x="2102115" y="90621"/>
                  <a:pt x="2567186" y="0"/>
                  <a:pt x="3112890" y="0"/>
                </a:cubicBezTo>
                <a:cubicBezTo>
                  <a:pt x="3232878" y="0"/>
                  <a:pt x="3353793" y="5160"/>
                  <a:pt x="3475633" y="15479"/>
                </a:cubicBezTo>
                <a:cubicBezTo>
                  <a:pt x="3597606" y="25797"/>
                  <a:pt x="3714420" y="40283"/>
                  <a:pt x="3826074" y="58936"/>
                </a:cubicBezTo>
                <a:cubicBezTo>
                  <a:pt x="3937728" y="77457"/>
                  <a:pt x="4034896" y="99153"/>
                  <a:pt x="4117579" y="124024"/>
                </a:cubicBezTo>
                <a:lnTo>
                  <a:pt x="6449219" y="124024"/>
                </a:lnTo>
                <a:lnTo>
                  <a:pt x="6449219" y="787599"/>
                </a:lnTo>
                <a:lnTo>
                  <a:pt x="5196483" y="942579"/>
                </a:lnTo>
                <a:cubicBezTo>
                  <a:pt x="5320573" y="1103048"/>
                  <a:pt x="5423959" y="1296459"/>
                  <a:pt x="5506641" y="1522810"/>
                </a:cubicBezTo>
                <a:cubicBezTo>
                  <a:pt x="5589323" y="1749161"/>
                  <a:pt x="5630665" y="2000250"/>
                  <a:pt x="5630665" y="2276079"/>
                </a:cubicBezTo>
                <a:cubicBezTo>
                  <a:pt x="5630665" y="2951031"/>
                  <a:pt x="5401204" y="3487076"/>
                  <a:pt x="4942285" y="3884216"/>
                </a:cubicBezTo>
                <a:cubicBezTo>
                  <a:pt x="4483365" y="4281356"/>
                  <a:pt x="3852929" y="4479925"/>
                  <a:pt x="3050977" y="4479925"/>
                </a:cubicBezTo>
                <a:cubicBezTo>
                  <a:pt x="2860742" y="4479925"/>
                  <a:pt x="2666405" y="4463389"/>
                  <a:pt x="2467968" y="4430316"/>
                </a:cubicBezTo>
                <a:cubicBezTo>
                  <a:pt x="2265429" y="4541970"/>
                  <a:pt x="2111442" y="4666060"/>
                  <a:pt x="2006005" y="4802585"/>
                </a:cubicBezTo>
                <a:cubicBezTo>
                  <a:pt x="1900569" y="4938978"/>
                  <a:pt x="1847850" y="5096074"/>
                  <a:pt x="1847850" y="5273874"/>
                </a:cubicBezTo>
                <a:cubicBezTo>
                  <a:pt x="1847850" y="5406166"/>
                  <a:pt x="1888133" y="5511602"/>
                  <a:pt x="1968699" y="5590183"/>
                </a:cubicBezTo>
                <a:cubicBezTo>
                  <a:pt x="2049397" y="5668765"/>
                  <a:pt x="2166210" y="5725650"/>
                  <a:pt x="2319140" y="5760840"/>
                </a:cubicBezTo>
                <a:cubicBezTo>
                  <a:pt x="2472201" y="5795897"/>
                  <a:pt x="2656219" y="5813425"/>
                  <a:pt x="2871193" y="5813425"/>
                </a:cubicBezTo>
                <a:lnTo>
                  <a:pt x="4067969" y="5813425"/>
                </a:lnTo>
                <a:cubicBezTo>
                  <a:pt x="4808009" y="5813425"/>
                  <a:pt x="5375408" y="5968405"/>
                  <a:pt x="5770166" y="6278365"/>
                </a:cubicBezTo>
                <a:cubicBezTo>
                  <a:pt x="6164925" y="6588192"/>
                  <a:pt x="6362304" y="7040628"/>
                  <a:pt x="6362304" y="7635676"/>
                </a:cubicBezTo>
                <a:cubicBezTo>
                  <a:pt x="6362304" y="8387754"/>
                  <a:pt x="6056379" y="8964215"/>
                  <a:pt x="5444530" y="9365059"/>
                </a:cubicBezTo>
                <a:cubicBezTo>
                  <a:pt x="4832681" y="9765903"/>
                  <a:pt x="3947981" y="9966325"/>
                  <a:pt x="2790429" y="9966325"/>
                </a:cubicBezTo>
                <a:close/>
                <a:moveTo>
                  <a:pt x="-3240285" y="6918325"/>
                </a:moveTo>
                <a:moveTo>
                  <a:pt x="2821583" y="9160271"/>
                </a:moveTo>
                <a:cubicBezTo>
                  <a:pt x="3383823" y="9160271"/>
                  <a:pt x="3849886" y="9103452"/>
                  <a:pt x="4219774" y="8989814"/>
                </a:cubicBezTo>
                <a:cubicBezTo>
                  <a:pt x="4589794" y="8876307"/>
                  <a:pt x="4866812" y="8713126"/>
                  <a:pt x="5050830" y="8500268"/>
                </a:cubicBezTo>
                <a:cubicBezTo>
                  <a:pt x="5234848" y="8287543"/>
                  <a:pt x="5326857" y="8034535"/>
                  <a:pt x="5326857" y="7741245"/>
                </a:cubicBezTo>
                <a:cubicBezTo>
                  <a:pt x="5326857" y="7468592"/>
                  <a:pt x="5264812" y="7263077"/>
                  <a:pt x="5140722" y="7124700"/>
                </a:cubicBezTo>
                <a:cubicBezTo>
                  <a:pt x="5016765" y="6986322"/>
                  <a:pt x="4834864" y="6893389"/>
                  <a:pt x="4595019" y="6845896"/>
                </a:cubicBezTo>
                <a:cubicBezTo>
                  <a:pt x="4355307" y="6798403"/>
                  <a:pt x="4061818" y="6774657"/>
                  <a:pt x="3714552" y="6774657"/>
                </a:cubicBezTo>
                <a:lnTo>
                  <a:pt x="2536230" y="6774657"/>
                </a:lnTo>
                <a:cubicBezTo>
                  <a:pt x="2230372" y="6774657"/>
                  <a:pt x="1963738" y="6822149"/>
                  <a:pt x="1736329" y="6917135"/>
                </a:cubicBezTo>
                <a:cubicBezTo>
                  <a:pt x="1508919" y="7012119"/>
                  <a:pt x="1334228" y="7152547"/>
                  <a:pt x="1212255" y="7338417"/>
                </a:cubicBezTo>
                <a:cubicBezTo>
                  <a:pt x="1090282" y="7524419"/>
                  <a:pt x="1029296" y="7755797"/>
                  <a:pt x="1029296" y="8032551"/>
                </a:cubicBezTo>
                <a:cubicBezTo>
                  <a:pt x="1029296" y="8400190"/>
                  <a:pt x="1184342" y="8680053"/>
                  <a:pt x="1494433" y="8872140"/>
                </a:cubicBezTo>
                <a:cubicBezTo>
                  <a:pt x="1804525" y="9064228"/>
                  <a:pt x="2246908" y="9160271"/>
                  <a:pt x="2821583" y="9160271"/>
                </a:cubicBezTo>
                <a:close/>
                <a:moveTo>
                  <a:pt x="-2434231" y="6918325"/>
                </a:moveTo>
                <a:moveTo>
                  <a:pt x="3088085" y="3729435"/>
                </a:moveTo>
                <a:cubicBezTo>
                  <a:pt x="3580078" y="3729435"/>
                  <a:pt x="3950097" y="3606073"/>
                  <a:pt x="4198144" y="3359349"/>
                </a:cubicBezTo>
                <a:cubicBezTo>
                  <a:pt x="4446191" y="3112625"/>
                  <a:pt x="4570215" y="2752858"/>
                  <a:pt x="4570215" y="2280047"/>
                </a:cubicBezTo>
                <a:cubicBezTo>
                  <a:pt x="4570215" y="1774296"/>
                  <a:pt x="4444140" y="1395016"/>
                  <a:pt x="4191993" y="1142207"/>
                </a:cubicBezTo>
                <a:cubicBezTo>
                  <a:pt x="3939845" y="889265"/>
                  <a:pt x="3567775" y="762794"/>
                  <a:pt x="3075782" y="762794"/>
                </a:cubicBezTo>
                <a:cubicBezTo>
                  <a:pt x="2604427" y="762794"/>
                  <a:pt x="2241617" y="893366"/>
                  <a:pt x="1987352" y="1154510"/>
                </a:cubicBezTo>
                <a:cubicBezTo>
                  <a:pt x="1733220" y="1415521"/>
                  <a:pt x="1606154" y="1796852"/>
                  <a:pt x="1606154" y="2298502"/>
                </a:cubicBezTo>
                <a:cubicBezTo>
                  <a:pt x="1606154" y="2759009"/>
                  <a:pt x="1734278" y="3112625"/>
                  <a:pt x="1990527" y="3359349"/>
                </a:cubicBezTo>
                <a:cubicBezTo>
                  <a:pt x="2246908" y="3606073"/>
                  <a:pt x="2612761" y="3729435"/>
                  <a:pt x="3088085" y="3729435"/>
                </a:cubicBezTo>
                <a:close/>
                <a:moveTo>
                  <a:pt x="2996605" y="6918325"/>
                </a:moveTo>
              </a:path>
            </a:pathLst>
          </a:custGeom>
          <a:solidFill>
            <a:srgbClr val="89C765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36" name="Rectangle 5536"/>
          <p:cNvSpPr/>
          <p:nvPr/>
        </p:nvSpPr>
        <p:spPr>
          <a:xfrm rot="0" flipH="0" flipV="0">
            <a:off x="4281062" y="4825920"/>
            <a:ext cx="589051" cy="435253"/>
          </a:xfrm>
          <a:prstGeom prst="rect">
            <a:avLst/>
          </a:prstGeom>
        </p:spPr>
      </p:sp>
      <p:sp>
        <p:nvSpPr>
          <p:cNvPr id="5537" name="Freeform 5537"/>
          <p:cNvSpPr/>
          <p:nvPr/>
        </p:nvSpPr>
        <p:spPr>
          <a:xfrm rot="0" flipH="0" flipV="0">
            <a:off x="4285100" y="5038013"/>
            <a:ext cx="135433" cy="209292"/>
          </a:xfrm>
          <a:custGeom>
            <a:pathLst>
              <a:path w="6449219" h="9966325">
                <a:moveTo>
                  <a:pt x="2790429" y="9966325"/>
                </a:moveTo>
                <a:cubicBezTo>
                  <a:pt x="1897460" y="9966325"/>
                  <a:pt x="1209146" y="9799968"/>
                  <a:pt x="725488" y="9467254"/>
                </a:cubicBezTo>
                <a:cubicBezTo>
                  <a:pt x="241830" y="9134673"/>
                  <a:pt x="0" y="8668874"/>
                  <a:pt x="0" y="8069857"/>
                </a:cubicBezTo>
                <a:cubicBezTo>
                  <a:pt x="0" y="7644275"/>
                  <a:pt x="135401" y="7280671"/>
                  <a:pt x="406202" y="6979046"/>
                </a:cubicBezTo>
                <a:cubicBezTo>
                  <a:pt x="677003" y="6677422"/>
                  <a:pt x="1052182" y="6477000"/>
                  <a:pt x="1531740" y="6377782"/>
                </a:cubicBezTo>
                <a:cubicBezTo>
                  <a:pt x="1353940" y="6295099"/>
                  <a:pt x="1202003" y="6171076"/>
                  <a:pt x="1075929" y="6005711"/>
                </a:cubicBezTo>
                <a:cubicBezTo>
                  <a:pt x="949855" y="5840215"/>
                  <a:pt x="886818" y="5649979"/>
                  <a:pt x="886818" y="5435005"/>
                </a:cubicBezTo>
                <a:cubicBezTo>
                  <a:pt x="886818" y="5186958"/>
                  <a:pt x="956006" y="4968875"/>
                  <a:pt x="1094383" y="4780757"/>
                </a:cubicBezTo>
                <a:cubicBezTo>
                  <a:pt x="1232893" y="4592638"/>
                  <a:pt x="1444824" y="4411729"/>
                  <a:pt x="1730177" y="4238030"/>
                </a:cubicBezTo>
                <a:cubicBezTo>
                  <a:pt x="1374577" y="4093832"/>
                  <a:pt x="1086181" y="3849820"/>
                  <a:pt x="864990" y="3505994"/>
                </a:cubicBezTo>
                <a:cubicBezTo>
                  <a:pt x="643798" y="3162036"/>
                  <a:pt x="533202" y="2761457"/>
                  <a:pt x="533202" y="2304257"/>
                </a:cubicBezTo>
                <a:cubicBezTo>
                  <a:pt x="533202" y="1818350"/>
                  <a:pt x="634471" y="1403483"/>
                  <a:pt x="837010" y="1059657"/>
                </a:cubicBezTo>
                <a:cubicBezTo>
                  <a:pt x="1039681" y="715698"/>
                  <a:pt x="1333236" y="453100"/>
                  <a:pt x="1717675" y="271860"/>
                </a:cubicBezTo>
                <a:cubicBezTo>
                  <a:pt x="2102115" y="90621"/>
                  <a:pt x="2567186" y="0"/>
                  <a:pt x="3112890" y="0"/>
                </a:cubicBezTo>
                <a:cubicBezTo>
                  <a:pt x="3232878" y="0"/>
                  <a:pt x="3353793" y="5160"/>
                  <a:pt x="3475633" y="15479"/>
                </a:cubicBezTo>
                <a:cubicBezTo>
                  <a:pt x="3597606" y="25797"/>
                  <a:pt x="3714420" y="40283"/>
                  <a:pt x="3826074" y="58936"/>
                </a:cubicBezTo>
                <a:cubicBezTo>
                  <a:pt x="3937728" y="77457"/>
                  <a:pt x="4034896" y="99153"/>
                  <a:pt x="4117579" y="124024"/>
                </a:cubicBezTo>
                <a:lnTo>
                  <a:pt x="6449219" y="124024"/>
                </a:lnTo>
                <a:lnTo>
                  <a:pt x="6449219" y="787599"/>
                </a:lnTo>
                <a:lnTo>
                  <a:pt x="5196483" y="942579"/>
                </a:lnTo>
                <a:cubicBezTo>
                  <a:pt x="5320573" y="1103048"/>
                  <a:pt x="5423959" y="1296459"/>
                  <a:pt x="5506641" y="1522810"/>
                </a:cubicBezTo>
                <a:cubicBezTo>
                  <a:pt x="5589323" y="1749161"/>
                  <a:pt x="5630665" y="2000250"/>
                  <a:pt x="5630665" y="2276079"/>
                </a:cubicBezTo>
                <a:cubicBezTo>
                  <a:pt x="5630665" y="2951031"/>
                  <a:pt x="5401204" y="3487076"/>
                  <a:pt x="4942285" y="3884216"/>
                </a:cubicBezTo>
                <a:cubicBezTo>
                  <a:pt x="4483365" y="4281356"/>
                  <a:pt x="3852929" y="4479925"/>
                  <a:pt x="3050977" y="4479925"/>
                </a:cubicBezTo>
                <a:cubicBezTo>
                  <a:pt x="2860742" y="4479925"/>
                  <a:pt x="2666405" y="4463389"/>
                  <a:pt x="2467968" y="4430316"/>
                </a:cubicBezTo>
                <a:cubicBezTo>
                  <a:pt x="2265429" y="4541970"/>
                  <a:pt x="2111442" y="4666060"/>
                  <a:pt x="2006005" y="4802585"/>
                </a:cubicBezTo>
                <a:cubicBezTo>
                  <a:pt x="1900569" y="4938978"/>
                  <a:pt x="1847850" y="5096074"/>
                  <a:pt x="1847850" y="5273874"/>
                </a:cubicBezTo>
                <a:cubicBezTo>
                  <a:pt x="1847850" y="5406166"/>
                  <a:pt x="1888133" y="5511602"/>
                  <a:pt x="1968699" y="5590183"/>
                </a:cubicBezTo>
                <a:cubicBezTo>
                  <a:pt x="2049397" y="5668765"/>
                  <a:pt x="2166210" y="5725650"/>
                  <a:pt x="2319140" y="5760840"/>
                </a:cubicBezTo>
                <a:cubicBezTo>
                  <a:pt x="2472201" y="5795897"/>
                  <a:pt x="2656219" y="5813425"/>
                  <a:pt x="2871193" y="5813425"/>
                </a:cubicBezTo>
                <a:lnTo>
                  <a:pt x="4067969" y="5813425"/>
                </a:lnTo>
                <a:cubicBezTo>
                  <a:pt x="4808009" y="5813425"/>
                  <a:pt x="5375408" y="5968405"/>
                  <a:pt x="5770166" y="6278365"/>
                </a:cubicBezTo>
                <a:cubicBezTo>
                  <a:pt x="6164925" y="6588192"/>
                  <a:pt x="6362304" y="7040628"/>
                  <a:pt x="6362304" y="7635676"/>
                </a:cubicBezTo>
                <a:cubicBezTo>
                  <a:pt x="6362304" y="8387754"/>
                  <a:pt x="6056379" y="8964215"/>
                  <a:pt x="5444530" y="9365059"/>
                </a:cubicBezTo>
                <a:cubicBezTo>
                  <a:pt x="4832681" y="9765903"/>
                  <a:pt x="3947981" y="9966325"/>
                  <a:pt x="2790429" y="9966325"/>
                </a:cubicBezTo>
                <a:close/>
                <a:moveTo>
                  <a:pt x="-3240285" y="6918325"/>
                </a:moveTo>
                <a:moveTo>
                  <a:pt x="2821583" y="9160271"/>
                </a:moveTo>
                <a:cubicBezTo>
                  <a:pt x="3383823" y="9160271"/>
                  <a:pt x="3849886" y="9103452"/>
                  <a:pt x="4219774" y="8989814"/>
                </a:cubicBezTo>
                <a:cubicBezTo>
                  <a:pt x="4589794" y="8876307"/>
                  <a:pt x="4866812" y="8713126"/>
                  <a:pt x="5050830" y="8500268"/>
                </a:cubicBezTo>
                <a:cubicBezTo>
                  <a:pt x="5234848" y="8287543"/>
                  <a:pt x="5326857" y="8034535"/>
                  <a:pt x="5326857" y="7741245"/>
                </a:cubicBezTo>
                <a:cubicBezTo>
                  <a:pt x="5326857" y="7468592"/>
                  <a:pt x="5264812" y="7263077"/>
                  <a:pt x="5140722" y="7124700"/>
                </a:cubicBezTo>
                <a:cubicBezTo>
                  <a:pt x="5016765" y="6986322"/>
                  <a:pt x="4834864" y="6893389"/>
                  <a:pt x="4595019" y="6845896"/>
                </a:cubicBezTo>
                <a:cubicBezTo>
                  <a:pt x="4355307" y="6798403"/>
                  <a:pt x="4061818" y="6774657"/>
                  <a:pt x="3714552" y="6774657"/>
                </a:cubicBezTo>
                <a:lnTo>
                  <a:pt x="2536230" y="6774657"/>
                </a:lnTo>
                <a:cubicBezTo>
                  <a:pt x="2230372" y="6774657"/>
                  <a:pt x="1963738" y="6822149"/>
                  <a:pt x="1736329" y="6917135"/>
                </a:cubicBezTo>
                <a:cubicBezTo>
                  <a:pt x="1508919" y="7012119"/>
                  <a:pt x="1334228" y="7152547"/>
                  <a:pt x="1212255" y="7338417"/>
                </a:cubicBezTo>
                <a:cubicBezTo>
                  <a:pt x="1090282" y="7524419"/>
                  <a:pt x="1029296" y="7755797"/>
                  <a:pt x="1029296" y="8032551"/>
                </a:cubicBezTo>
                <a:cubicBezTo>
                  <a:pt x="1029296" y="8400190"/>
                  <a:pt x="1184342" y="8680053"/>
                  <a:pt x="1494433" y="8872140"/>
                </a:cubicBezTo>
                <a:cubicBezTo>
                  <a:pt x="1804525" y="9064228"/>
                  <a:pt x="2246908" y="9160271"/>
                  <a:pt x="2821583" y="9160271"/>
                </a:cubicBezTo>
                <a:close/>
                <a:moveTo>
                  <a:pt x="-2434231" y="6918325"/>
                </a:moveTo>
                <a:moveTo>
                  <a:pt x="3088085" y="3729435"/>
                </a:moveTo>
                <a:cubicBezTo>
                  <a:pt x="3580078" y="3729435"/>
                  <a:pt x="3950097" y="3606073"/>
                  <a:pt x="4198144" y="3359349"/>
                </a:cubicBezTo>
                <a:cubicBezTo>
                  <a:pt x="4446191" y="3112625"/>
                  <a:pt x="4570215" y="2752858"/>
                  <a:pt x="4570215" y="2280047"/>
                </a:cubicBezTo>
                <a:cubicBezTo>
                  <a:pt x="4570215" y="1774296"/>
                  <a:pt x="4444140" y="1395016"/>
                  <a:pt x="4191993" y="1142207"/>
                </a:cubicBezTo>
                <a:cubicBezTo>
                  <a:pt x="3939845" y="889265"/>
                  <a:pt x="3567775" y="762794"/>
                  <a:pt x="3075782" y="762794"/>
                </a:cubicBezTo>
                <a:cubicBezTo>
                  <a:pt x="2604427" y="762794"/>
                  <a:pt x="2241617" y="893366"/>
                  <a:pt x="1987352" y="1154510"/>
                </a:cubicBezTo>
                <a:cubicBezTo>
                  <a:pt x="1733220" y="1415521"/>
                  <a:pt x="1606154" y="1796852"/>
                  <a:pt x="1606154" y="2298502"/>
                </a:cubicBezTo>
                <a:cubicBezTo>
                  <a:pt x="1606154" y="2759009"/>
                  <a:pt x="1734278" y="3112625"/>
                  <a:pt x="1990527" y="3359349"/>
                </a:cubicBezTo>
                <a:cubicBezTo>
                  <a:pt x="2246908" y="3606073"/>
                  <a:pt x="2612761" y="3729435"/>
                  <a:pt x="3088085" y="3729435"/>
                </a:cubicBezTo>
                <a:close/>
                <a:moveTo>
                  <a:pt x="2996605" y="6918325"/>
                </a:moveTo>
              </a:path>
            </a:pathLst>
          </a:custGeom>
          <a:solidFill>
            <a:srgbClr val="5E6BB2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38" name="Freeform 5538"/>
          <p:cNvSpPr/>
          <p:nvPr/>
        </p:nvSpPr>
        <p:spPr>
          <a:xfrm rot="0" flipH="0" flipV="0">
            <a:off x="4729600" y="5038013"/>
            <a:ext cx="135433" cy="209292"/>
          </a:xfrm>
          <a:custGeom>
            <a:pathLst>
              <a:path w="6449219" h="9966325">
                <a:moveTo>
                  <a:pt x="2790429" y="9966325"/>
                </a:moveTo>
                <a:cubicBezTo>
                  <a:pt x="1897460" y="9966325"/>
                  <a:pt x="1209146" y="9799968"/>
                  <a:pt x="725488" y="9467254"/>
                </a:cubicBezTo>
                <a:cubicBezTo>
                  <a:pt x="241830" y="9134673"/>
                  <a:pt x="0" y="8668874"/>
                  <a:pt x="0" y="8069857"/>
                </a:cubicBezTo>
                <a:cubicBezTo>
                  <a:pt x="0" y="7644275"/>
                  <a:pt x="135401" y="7280671"/>
                  <a:pt x="406202" y="6979046"/>
                </a:cubicBezTo>
                <a:cubicBezTo>
                  <a:pt x="677003" y="6677422"/>
                  <a:pt x="1052182" y="6477000"/>
                  <a:pt x="1531740" y="6377782"/>
                </a:cubicBezTo>
                <a:cubicBezTo>
                  <a:pt x="1353940" y="6295099"/>
                  <a:pt x="1202003" y="6171076"/>
                  <a:pt x="1075929" y="6005711"/>
                </a:cubicBezTo>
                <a:cubicBezTo>
                  <a:pt x="949855" y="5840215"/>
                  <a:pt x="886818" y="5649979"/>
                  <a:pt x="886818" y="5435005"/>
                </a:cubicBezTo>
                <a:cubicBezTo>
                  <a:pt x="886818" y="5186958"/>
                  <a:pt x="956006" y="4968875"/>
                  <a:pt x="1094383" y="4780757"/>
                </a:cubicBezTo>
                <a:cubicBezTo>
                  <a:pt x="1232893" y="4592638"/>
                  <a:pt x="1444824" y="4411729"/>
                  <a:pt x="1730177" y="4238030"/>
                </a:cubicBezTo>
                <a:cubicBezTo>
                  <a:pt x="1374577" y="4093832"/>
                  <a:pt x="1086181" y="3849820"/>
                  <a:pt x="864990" y="3505994"/>
                </a:cubicBezTo>
                <a:cubicBezTo>
                  <a:pt x="643798" y="3162036"/>
                  <a:pt x="533202" y="2761457"/>
                  <a:pt x="533202" y="2304257"/>
                </a:cubicBezTo>
                <a:cubicBezTo>
                  <a:pt x="533202" y="1818350"/>
                  <a:pt x="634471" y="1403483"/>
                  <a:pt x="837010" y="1059657"/>
                </a:cubicBezTo>
                <a:cubicBezTo>
                  <a:pt x="1039681" y="715698"/>
                  <a:pt x="1333236" y="453100"/>
                  <a:pt x="1717675" y="271860"/>
                </a:cubicBezTo>
                <a:cubicBezTo>
                  <a:pt x="2102115" y="90621"/>
                  <a:pt x="2567186" y="0"/>
                  <a:pt x="3112890" y="0"/>
                </a:cubicBezTo>
                <a:cubicBezTo>
                  <a:pt x="3232878" y="0"/>
                  <a:pt x="3353793" y="5160"/>
                  <a:pt x="3475633" y="15479"/>
                </a:cubicBezTo>
                <a:cubicBezTo>
                  <a:pt x="3597606" y="25797"/>
                  <a:pt x="3714420" y="40283"/>
                  <a:pt x="3826074" y="58936"/>
                </a:cubicBezTo>
                <a:cubicBezTo>
                  <a:pt x="3937728" y="77457"/>
                  <a:pt x="4034896" y="99153"/>
                  <a:pt x="4117579" y="124024"/>
                </a:cubicBezTo>
                <a:lnTo>
                  <a:pt x="6449219" y="124024"/>
                </a:lnTo>
                <a:lnTo>
                  <a:pt x="6449219" y="787599"/>
                </a:lnTo>
                <a:lnTo>
                  <a:pt x="5196483" y="942579"/>
                </a:lnTo>
                <a:cubicBezTo>
                  <a:pt x="5320573" y="1103048"/>
                  <a:pt x="5423959" y="1296459"/>
                  <a:pt x="5506641" y="1522810"/>
                </a:cubicBezTo>
                <a:cubicBezTo>
                  <a:pt x="5589323" y="1749161"/>
                  <a:pt x="5630665" y="2000250"/>
                  <a:pt x="5630665" y="2276079"/>
                </a:cubicBezTo>
                <a:cubicBezTo>
                  <a:pt x="5630665" y="2951031"/>
                  <a:pt x="5401204" y="3487076"/>
                  <a:pt x="4942285" y="3884216"/>
                </a:cubicBezTo>
                <a:cubicBezTo>
                  <a:pt x="4483365" y="4281356"/>
                  <a:pt x="3852929" y="4479925"/>
                  <a:pt x="3050977" y="4479925"/>
                </a:cubicBezTo>
                <a:cubicBezTo>
                  <a:pt x="2860742" y="4479925"/>
                  <a:pt x="2666405" y="4463389"/>
                  <a:pt x="2467968" y="4430316"/>
                </a:cubicBezTo>
                <a:cubicBezTo>
                  <a:pt x="2265429" y="4541970"/>
                  <a:pt x="2111442" y="4666060"/>
                  <a:pt x="2006005" y="4802585"/>
                </a:cubicBezTo>
                <a:cubicBezTo>
                  <a:pt x="1900569" y="4938978"/>
                  <a:pt x="1847850" y="5096074"/>
                  <a:pt x="1847850" y="5273874"/>
                </a:cubicBezTo>
                <a:cubicBezTo>
                  <a:pt x="1847850" y="5406166"/>
                  <a:pt x="1888133" y="5511602"/>
                  <a:pt x="1968699" y="5590183"/>
                </a:cubicBezTo>
                <a:cubicBezTo>
                  <a:pt x="2049397" y="5668765"/>
                  <a:pt x="2166210" y="5725650"/>
                  <a:pt x="2319140" y="5760840"/>
                </a:cubicBezTo>
                <a:cubicBezTo>
                  <a:pt x="2472201" y="5795897"/>
                  <a:pt x="2656219" y="5813425"/>
                  <a:pt x="2871193" y="5813425"/>
                </a:cubicBezTo>
                <a:lnTo>
                  <a:pt x="4067969" y="5813425"/>
                </a:lnTo>
                <a:cubicBezTo>
                  <a:pt x="4808009" y="5813425"/>
                  <a:pt x="5375408" y="5968405"/>
                  <a:pt x="5770166" y="6278365"/>
                </a:cubicBezTo>
                <a:cubicBezTo>
                  <a:pt x="6164925" y="6588192"/>
                  <a:pt x="6362304" y="7040628"/>
                  <a:pt x="6362304" y="7635676"/>
                </a:cubicBezTo>
                <a:cubicBezTo>
                  <a:pt x="6362304" y="8387754"/>
                  <a:pt x="6056379" y="8964215"/>
                  <a:pt x="5444530" y="9365059"/>
                </a:cubicBezTo>
                <a:cubicBezTo>
                  <a:pt x="4832681" y="9765903"/>
                  <a:pt x="3947981" y="9966325"/>
                  <a:pt x="2790429" y="9966325"/>
                </a:cubicBezTo>
                <a:close/>
                <a:moveTo>
                  <a:pt x="-3240285" y="6918325"/>
                </a:moveTo>
                <a:moveTo>
                  <a:pt x="2821583" y="9160271"/>
                </a:moveTo>
                <a:cubicBezTo>
                  <a:pt x="3383823" y="9160271"/>
                  <a:pt x="3849886" y="9103452"/>
                  <a:pt x="4219774" y="8989814"/>
                </a:cubicBezTo>
                <a:cubicBezTo>
                  <a:pt x="4589794" y="8876307"/>
                  <a:pt x="4866812" y="8713126"/>
                  <a:pt x="5050830" y="8500268"/>
                </a:cubicBezTo>
                <a:cubicBezTo>
                  <a:pt x="5234848" y="8287543"/>
                  <a:pt x="5326857" y="8034535"/>
                  <a:pt x="5326857" y="7741245"/>
                </a:cubicBezTo>
                <a:cubicBezTo>
                  <a:pt x="5326857" y="7468592"/>
                  <a:pt x="5264812" y="7263077"/>
                  <a:pt x="5140722" y="7124700"/>
                </a:cubicBezTo>
                <a:cubicBezTo>
                  <a:pt x="5016765" y="6986322"/>
                  <a:pt x="4834864" y="6893389"/>
                  <a:pt x="4595019" y="6845896"/>
                </a:cubicBezTo>
                <a:cubicBezTo>
                  <a:pt x="4355307" y="6798403"/>
                  <a:pt x="4061818" y="6774657"/>
                  <a:pt x="3714552" y="6774657"/>
                </a:cubicBezTo>
                <a:lnTo>
                  <a:pt x="2536230" y="6774657"/>
                </a:lnTo>
                <a:cubicBezTo>
                  <a:pt x="2230372" y="6774657"/>
                  <a:pt x="1963738" y="6822149"/>
                  <a:pt x="1736329" y="6917135"/>
                </a:cubicBezTo>
                <a:cubicBezTo>
                  <a:pt x="1508919" y="7012119"/>
                  <a:pt x="1334228" y="7152547"/>
                  <a:pt x="1212255" y="7338417"/>
                </a:cubicBezTo>
                <a:cubicBezTo>
                  <a:pt x="1090282" y="7524419"/>
                  <a:pt x="1029296" y="7755797"/>
                  <a:pt x="1029296" y="8032551"/>
                </a:cubicBezTo>
                <a:cubicBezTo>
                  <a:pt x="1029296" y="8400190"/>
                  <a:pt x="1184342" y="8680053"/>
                  <a:pt x="1494433" y="8872140"/>
                </a:cubicBezTo>
                <a:cubicBezTo>
                  <a:pt x="1804525" y="9064228"/>
                  <a:pt x="2246908" y="9160271"/>
                  <a:pt x="2821583" y="9160271"/>
                </a:cubicBezTo>
                <a:close/>
                <a:moveTo>
                  <a:pt x="-2434231" y="6918325"/>
                </a:moveTo>
                <a:moveTo>
                  <a:pt x="3088085" y="3729435"/>
                </a:moveTo>
                <a:cubicBezTo>
                  <a:pt x="3580078" y="3729435"/>
                  <a:pt x="3950097" y="3606073"/>
                  <a:pt x="4198144" y="3359349"/>
                </a:cubicBezTo>
                <a:cubicBezTo>
                  <a:pt x="4446191" y="3112625"/>
                  <a:pt x="4570215" y="2752858"/>
                  <a:pt x="4570215" y="2280047"/>
                </a:cubicBezTo>
                <a:cubicBezTo>
                  <a:pt x="4570215" y="1774296"/>
                  <a:pt x="4444140" y="1395016"/>
                  <a:pt x="4191993" y="1142207"/>
                </a:cubicBezTo>
                <a:cubicBezTo>
                  <a:pt x="3939845" y="889265"/>
                  <a:pt x="3567775" y="762794"/>
                  <a:pt x="3075782" y="762794"/>
                </a:cubicBezTo>
                <a:cubicBezTo>
                  <a:pt x="2604427" y="762794"/>
                  <a:pt x="2241617" y="893366"/>
                  <a:pt x="1987352" y="1154510"/>
                </a:cubicBezTo>
                <a:cubicBezTo>
                  <a:pt x="1733220" y="1415521"/>
                  <a:pt x="1606154" y="1796852"/>
                  <a:pt x="1606154" y="2298502"/>
                </a:cubicBezTo>
                <a:cubicBezTo>
                  <a:pt x="1606154" y="2759009"/>
                  <a:pt x="1734278" y="3112625"/>
                  <a:pt x="1990527" y="3359349"/>
                </a:cubicBezTo>
                <a:cubicBezTo>
                  <a:pt x="2246908" y="3606073"/>
                  <a:pt x="2612761" y="3729435"/>
                  <a:pt x="3088085" y="3729435"/>
                </a:cubicBezTo>
                <a:close/>
                <a:moveTo>
                  <a:pt x="2996605" y="6918325"/>
                </a:moveTo>
              </a:path>
            </a:pathLst>
          </a:custGeom>
          <a:solidFill>
            <a:srgbClr val="5E6BB2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39" name="Rectangle 5539"/>
          <p:cNvSpPr/>
          <p:nvPr/>
        </p:nvSpPr>
        <p:spPr>
          <a:xfrm rot="0" flipH="0" flipV="0">
            <a:off x="3849787" y="7329649"/>
            <a:ext cx="144551" cy="435253"/>
          </a:xfrm>
          <a:prstGeom prst="rect">
            <a:avLst/>
          </a:prstGeom>
        </p:spPr>
      </p:sp>
      <p:sp>
        <p:nvSpPr>
          <p:cNvPr id="5540" name="Freeform 5540"/>
          <p:cNvSpPr/>
          <p:nvPr/>
        </p:nvSpPr>
        <p:spPr>
          <a:xfrm rot="0" flipH="0" flipV="0">
            <a:off x="3853825" y="7541742"/>
            <a:ext cx="135433" cy="209292"/>
          </a:xfrm>
          <a:custGeom>
            <a:pathLst>
              <a:path w="6449219" h="9966325">
                <a:moveTo>
                  <a:pt x="2790429" y="9966325"/>
                </a:moveTo>
                <a:cubicBezTo>
                  <a:pt x="1897460" y="9966325"/>
                  <a:pt x="1209146" y="9799968"/>
                  <a:pt x="725488" y="9467254"/>
                </a:cubicBezTo>
                <a:cubicBezTo>
                  <a:pt x="241830" y="9134673"/>
                  <a:pt x="0" y="8668874"/>
                  <a:pt x="0" y="8069857"/>
                </a:cubicBezTo>
                <a:cubicBezTo>
                  <a:pt x="0" y="7644275"/>
                  <a:pt x="135401" y="7280671"/>
                  <a:pt x="406202" y="6979046"/>
                </a:cubicBezTo>
                <a:cubicBezTo>
                  <a:pt x="677003" y="6677422"/>
                  <a:pt x="1052182" y="6477000"/>
                  <a:pt x="1531740" y="6377782"/>
                </a:cubicBezTo>
                <a:cubicBezTo>
                  <a:pt x="1353940" y="6295099"/>
                  <a:pt x="1202003" y="6171076"/>
                  <a:pt x="1075929" y="6005711"/>
                </a:cubicBezTo>
                <a:cubicBezTo>
                  <a:pt x="949855" y="5840215"/>
                  <a:pt x="886818" y="5649979"/>
                  <a:pt x="886818" y="5435005"/>
                </a:cubicBezTo>
                <a:cubicBezTo>
                  <a:pt x="886818" y="5186958"/>
                  <a:pt x="956006" y="4968875"/>
                  <a:pt x="1094383" y="4780757"/>
                </a:cubicBezTo>
                <a:cubicBezTo>
                  <a:pt x="1232893" y="4592638"/>
                  <a:pt x="1444824" y="4411729"/>
                  <a:pt x="1730177" y="4238030"/>
                </a:cubicBezTo>
                <a:cubicBezTo>
                  <a:pt x="1374577" y="4093832"/>
                  <a:pt x="1086181" y="3849820"/>
                  <a:pt x="864990" y="3505994"/>
                </a:cubicBezTo>
                <a:cubicBezTo>
                  <a:pt x="643798" y="3162036"/>
                  <a:pt x="533202" y="2761457"/>
                  <a:pt x="533202" y="2304257"/>
                </a:cubicBezTo>
                <a:cubicBezTo>
                  <a:pt x="533202" y="1818350"/>
                  <a:pt x="634471" y="1403483"/>
                  <a:pt x="837010" y="1059657"/>
                </a:cubicBezTo>
                <a:cubicBezTo>
                  <a:pt x="1039681" y="715698"/>
                  <a:pt x="1333236" y="453100"/>
                  <a:pt x="1717675" y="271860"/>
                </a:cubicBezTo>
                <a:cubicBezTo>
                  <a:pt x="2102115" y="90621"/>
                  <a:pt x="2567186" y="0"/>
                  <a:pt x="3112890" y="0"/>
                </a:cubicBezTo>
                <a:cubicBezTo>
                  <a:pt x="3232878" y="0"/>
                  <a:pt x="3353793" y="5160"/>
                  <a:pt x="3475633" y="15479"/>
                </a:cubicBezTo>
                <a:cubicBezTo>
                  <a:pt x="3597606" y="25797"/>
                  <a:pt x="3714420" y="40283"/>
                  <a:pt x="3826074" y="58936"/>
                </a:cubicBezTo>
                <a:cubicBezTo>
                  <a:pt x="3937728" y="77457"/>
                  <a:pt x="4034896" y="99153"/>
                  <a:pt x="4117579" y="124024"/>
                </a:cubicBezTo>
                <a:lnTo>
                  <a:pt x="6449219" y="124024"/>
                </a:lnTo>
                <a:lnTo>
                  <a:pt x="6449219" y="787599"/>
                </a:lnTo>
                <a:lnTo>
                  <a:pt x="5196483" y="942579"/>
                </a:lnTo>
                <a:cubicBezTo>
                  <a:pt x="5320573" y="1103048"/>
                  <a:pt x="5423959" y="1296459"/>
                  <a:pt x="5506641" y="1522810"/>
                </a:cubicBezTo>
                <a:cubicBezTo>
                  <a:pt x="5589323" y="1749161"/>
                  <a:pt x="5630665" y="2000250"/>
                  <a:pt x="5630665" y="2276079"/>
                </a:cubicBezTo>
                <a:cubicBezTo>
                  <a:pt x="5630665" y="2951031"/>
                  <a:pt x="5401204" y="3487076"/>
                  <a:pt x="4942285" y="3884216"/>
                </a:cubicBezTo>
                <a:cubicBezTo>
                  <a:pt x="4483365" y="4281356"/>
                  <a:pt x="3852929" y="4479925"/>
                  <a:pt x="3050977" y="4479925"/>
                </a:cubicBezTo>
                <a:cubicBezTo>
                  <a:pt x="2860742" y="4479925"/>
                  <a:pt x="2666405" y="4463389"/>
                  <a:pt x="2467968" y="4430316"/>
                </a:cubicBezTo>
                <a:cubicBezTo>
                  <a:pt x="2265429" y="4541970"/>
                  <a:pt x="2111442" y="4666060"/>
                  <a:pt x="2006005" y="4802585"/>
                </a:cubicBezTo>
                <a:cubicBezTo>
                  <a:pt x="1900569" y="4938978"/>
                  <a:pt x="1847850" y="5096074"/>
                  <a:pt x="1847850" y="5273874"/>
                </a:cubicBezTo>
                <a:cubicBezTo>
                  <a:pt x="1847850" y="5406166"/>
                  <a:pt x="1888133" y="5511602"/>
                  <a:pt x="1968699" y="5590183"/>
                </a:cubicBezTo>
                <a:cubicBezTo>
                  <a:pt x="2049397" y="5668765"/>
                  <a:pt x="2166210" y="5725650"/>
                  <a:pt x="2319140" y="5760840"/>
                </a:cubicBezTo>
                <a:cubicBezTo>
                  <a:pt x="2472201" y="5795897"/>
                  <a:pt x="2656219" y="5813425"/>
                  <a:pt x="2871193" y="5813425"/>
                </a:cubicBezTo>
                <a:lnTo>
                  <a:pt x="4067969" y="5813425"/>
                </a:lnTo>
                <a:cubicBezTo>
                  <a:pt x="4808009" y="5813425"/>
                  <a:pt x="5375408" y="5968405"/>
                  <a:pt x="5770166" y="6278365"/>
                </a:cubicBezTo>
                <a:cubicBezTo>
                  <a:pt x="6164925" y="6588192"/>
                  <a:pt x="6362304" y="7040628"/>
                  <a:pt x="6362304" y="7635676"/>
                </a:cubicBezTo>
                <a:cubicBezTo>
                  <a:pt x="6362304" y="8387754"/>
                  <a:pt x="6056379" y="8964215"/>
                  <a:pt x="5444530" y="9365059"/>
                </a:cubicBezTo>
                <a:cubicBezTo>
                  <a:pt x="4832681" y="9765903"/>
                  <a:pt x="3947981" y="9966325"/>
                  <a:pt x="2790429" y="9966325"/>
                </a:cubicBezTo>
                <a:close/>
                <a:moveTo>
                  <a:pt x="-3240285" y="6918325"/>
                </a:moveTo>
                <a:moveTo>
                  <a:pt x="2821583" y="9160271"/>
                </a:moveTo>
                <a:cubicBezTo>
                  <a:pt x="3383823" y="9160271"/>
                  <a:pt x="3849886" y="9103452"/>
                  <a:pt x="4219774" y="8989814"/>
                </a:cubicBezTo>
                <a:cubicBezTo>
                  <a:pt x="4589794" y="8876307"/>
                  <a:pt x="4866812" y="8713126"/>
                  <a:pt x="5050830" y="8500268"/>
                </a:cubicBezTo>
                <a:cubicBezTo>
                  <a:pt x="5234848" y="8287543"/>
                  <a:pt x="5326857" y="8034535"/>
                  <a:pt x="5326857" y="7741245"/>
                </a:cubicBezTo>
                <a:cubicBezTo>
                  <a:pt x="5326857" y="7468592"/>
                  <a:pt x="5264812" y="7263077"/>
                  <a:pt x="5140722" y="7124700"/>
                </a:cubicBezTo>
                <a:cubicBezTo>
                  <a:pt x="5016765" y="6986322"/>
                  <a:pt x="4834864" y="6893389"/>
                  <a:pt x="4595019" y="6845896"/>
                </a:cubicBezTo>
                <a:cubicBezTo>
                  <a:pt x="4355307" y="6798403"/>
                  <a:pt x="4061818" y="6774657"/>
                  <a:pt x="3714552" y="6774657"/>
                </a:cubicBezTo>
                <a:lnTo>
                  <a:pt x="2536230" y="6774657"/>
                </a:lnTo>
                <a:cubicBezTo>
                  <a:pt x="2230372" y="6774657"/>
                  <a:pt x="1963738" y="6822149"/>
                  <a:pt x="1736329" y="6917135"/>
                </a:cubicBezTo>
                <a:cubicBezTo>
                  <a:pt x="1508919" y="7012119"/>
                  <a:pt x="1334228" y="7152547"/>
                  <a:pt x="1212255" y="7338417"/>
                </a:cubicBezTo>
                <a:cubicBezTo>
                  <a:pt x="1090282" y="7524419"/>
                  <a:pt x="1029296" y="7755797"/>
                  <a:pt x="1029296" y="8032551"/>
                </a:cubicBezTo>
                <a:cubicBezTo>
                  <a:pt x="1029296" y="8400190"/>
                  <a:pt x="1184342" y="8680053"/>
                  <a:pt x="1494433" y="8872140"/>
                </a:cubicBezTo>
                <a:cubicBezTo>
                  <a:pt x="1804525" y="9064228"/>
                  <a:pt x="2246908" y="9160271"/>
                  <a:pt x="2821583" y="9160271"/>
                </a:cubicBezTo>
                <a:close/>
                <a:moveTo>
                  <a:pt x="-2434231" y="6918325"/>
                </a:moveTo>
                <a:moveTo>
                  <a:pt x="3088085" y="3729435"/>
                </a:moveTo>
                <a:cubicBezTo>
                  <a:pt x="3580078" y="3729435"/>
                  <a:pt x="3950097" y="3606073"/>
                  <a:pt x="4198144" y="3359349"/>
                </a:cubicBezTo>
                <a:cubicBezTo>
                  <a:pt x="4446191" y="3112625"/>
                  <a:pt x="4570215" y="2752858"/>
                  <a:pt x="4570215" y="2280047"/>
                </a:cubicBezTo>
                <a:cubicBezTo>
                  <a:pt x="4570215" y="1774296"/>
                  <a:pt x="4444140" y="1395016"/>
                  <a:pt x="4191993" y="1142207"/>
                </a:cubicBezTo>
                <a:cubicBezTo>
                  <a:pt x="3939845" y="889265"/>
                  <a:pt x="3567775" y="762794"/>
                  <a:pt x="3075782" y="762794"/>
                </a:cubicBezTo>
                <a:cubicBezTo>
                  <a:pt x="2604427" y="762794"/>
                  <a:pt x="2241617" y="893366"/>
                  <a:pt x="1987352" y="1154510"/>
                </a:cubicBezTo>
                <a:cubicBezTo>
                  <a:pt x="1733220" y="1415521"/>
                  <a:pt x="1606154" y="1796852"/>
                  <a:pt x="1606154" y="2298502"/>
                </a:cubicBezTo>
                <a:cubicBezTo>
                  <a:pt x="1606154" y="2759009"/>
                  <a:pt x="1734278" y="3112625"/>
                  <a:pt x="1990527" y="3359349"/>
                </a:cubicBezTo>
                <a:cubicBezTo>
                  <a:pt x="2246908" y="3606073"/>
                  <a:pt x="2612761" y="3729435"/>
                  <a:pt x="3088085" y="3729435"/>
                </a:cubicBezTo>
                <a:close/>
                <a:moveTo>
                  <a:pt x="2996605" y="6918325"/>
                </a:moveTo>
              </a:path>
            </a:pathLst>
          </a:custGeom>
          <a:solidFill>
            <a:srgbClr val="89C765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41" name="Rectangle 5541"/>
          <p:cNvSpPr/>
          <p:nvPr/>
        </p:nvSpPr>
        <p:spPr>
          <a:xfrm rot="0" flipH="0" flipV="0">
            <a:off x="3960912" y="7684741"/>
            <a:ext cx="144551" cy="435253"/>
          </a:xfrm>
          <a:prstGeom prst="rect">
            <a:avLst/>
          </a:prstGeom>
        </p:spPr>
      </p:sp>
      <p:sp>
        <p:nvSpPr>
          <p:cNvPr id="5542" name="Freeform 5542"/>
          <p:cNvSpPr/>
          <p:nvPr/>
        </p:nvSpPr>
        <p:spPr>
          <a:xfrm rot="0" flipH="0" flipV="0">
            <a:off x="3964950" y="7896834"/>
            <a:ext cx="135433" cy="209292"/>
          </a:xfrm>
          <a:custGeom>
            <a:pathLst>
              <a:path w="6449219" h="9966325">
                <a:moveTo>
                  <a:pt x="2790429" y="9966325"/>
                </a:moveTo>
                <a:cubicBezTo>
                  <a:pt x="1897460" y="9966325"/>
                  <a:pt x="1209146" y="9799968"/>
                  <a:pt x="725488" y="9467254"/>
                </a:cubicBezTo>
                <a:cubicBezTo>
                  <a:pt x="241830" y="9134673"/>
                  <a:pt x="0" y="8668874"/>
                  <a:pt x="0" y="8069857"/>
                </a:cubicBezTo>
                <a:cubicBezTo>
                  <a:pt x="0" y="7644275"/>
                  <a:pt x="135401" y="7280671"/>
                  <a:pt x="406202" y="6979046"/>
                </a:cubicBezTo>
                <a:cubicBezTo>
                  <a:pt x="677003" y="6677422"/>
                  <a:pt x="1052182" y="6477000"/>
                  <a:pt x="1531740" y="6377782"/>
                </a:cubicBezTo>
                <a:cubicBezTo>
                  <a:pt x="1353940" y="6295099"/>
                  <a:pt x="1202003" y="6171076"/>
                  <a:pt x="1075929" y="6005711"/>
                </a:cubicBezTo>
                <a:cubicBezTo>
                  <a:pt x="949855" y="5840215"/>
                  <a:pt x="886818" y="5649979"/>
                  <a:pt x="886818" y="5435005"/>
                </a:cubicBezTo>
                <a:cubicBezTo>
                  <a:pt x="886818" y="5186958"/>
                  <a:pt x="956006" y="4968875"/>
                  <a:pt x="1094383" y="4780757"/>
                </a:cubicBezTo>
                <a:cubicBezTo>
                  <a:pt x="1232893" y="4592638"/>
                  <a:pt x="1444824" y="4411729"/>
                  <a:pt x="1730177" y="4238030"/>
                </a:cubicBezTo>
                <a:cubicBezTo>
                  <a:pt x="1374577" y="4093832"/>
                  <a:pt x="1086181" y="3849820"/>
                  <a:pt x="864990" y="3505994"/>
                </a:cubicBezTo>
                <a:cubicBezTo>
                  <a:pt x="643798" y="3162036"/>
                  <a:pt x="533202" y="2761457"/>
                  <a:pt x="533202" y="2304257"/>
                </a:cubicBezTo>
                <a:cubicBezTo>
                  <a:pt x="533202" y="1818350"/>
                  <a:pt x="634471" y="1403483"/>
                  <a:pt x="837010" y="1059657"/>
                </a:cubicBezTo>
                <a:cubicBezTo>
                  <a:pt x="1039681" y="715698"/>
                  <a:pt x="1333236" y="453100"/>
                  <a:pt x="1717675" y="271860"/>
                </a:cubicBezTo>
                <a:cubicBezTo>
                  <a:pt x="2102115" y="90621"/>
                  <a:pt x="2567186" y="0"/>
                  <a:pt x="3112890" y="0"/>
                </a:cubicBezTo>
                <a:cubicBezTo>
                  <a:pt x="3232878" y="0"/>
                  <a:pt x="3353793" y="5160"/>
                  <a:pt x="3475633" y="15479"/>
                </a:cubicBezTo>
                <a:cubicBezTo>
                  <a:pt x="3597606" y="25797"/>
                  <a:pt x="3714420" y="40283"/>
                  <a:pt x="3826074" y="58936"/>
                </a:cubicBezTo>
                <a:cubicBezTo>
                  <a:pt x="3937728" y="77457"/>
                  <a:pt x="4034896" y="99153"/>
                  <a:pt x="4117579" y="124024"/>
                </a:cubicBezTo>
                <a:lnTo>
                  <a:pt x="6449219" y="124024"/>
                </a:lnTo>
                <a:lnTo>
                  <a:pt x="6449219" y="787599"/>
                </a:lnTo>
                <a:lnTo>
                  <a:pt x="5196483" y="942579"/>
                </a:lnTo>
                <a:cubicBezTo>
                  <a:pt x="5320573" y="1103048"/>
                  <a:pt x="5423959" y="1296459"/>
                  <a:pt x="5506641" y="1522810"/>
                </a:cubicBezTo>
                <a:cubicBezTo>
                  <a:pt x="5589323" y="1749161"/>
                  <a:pt x="5630665" y="2000250"/>
                  <a:pt x="5630665" y="2276079"/>
                </a:cubicBezTo>
                <a:cubicBezTo>
                  <a:pt x="5630665" y="2951031"/>
                  <a:pt x="5401204" y="3487076"/>
                  <a:pt x="4942285" y="3884216"/>
                </a:cubicBezTo>
                <a:cubicBezTo>
                  <a:pt x="4483365" y="4281356"/>
                  <a:pt x="3852929" y="4479925"/>
                  <a:pt x="3050977" y="4479925"/>
                </a:cubicBezTo>
                <a:cubicBezTo>
                  <a:pt x="2860742" y="4479925"/>
                  <a:pt x="2666405" y="4463389"/>
                  <a:pt x="2467968" y="4430316"/>
                </a:cubicBezTo>
                <a:cubicBezTo>
                  <a:pt x="2265429" y="4541970"/>
                  <a:pt x="2111442" y="4666060"/>
                  <a:pt x="2006005" y="4802585"/>
                </a:cubicBezTo>
                <a:cubicBezTo>
                  <a:pt x="1900569" y="4938978"/>
                  <a:pt x="1847850" y="5096074"/>
                  <a:pt x="1847850" y="5273874"/>
                </a:cubicBezTo>
                <a:cubicBezTo>
                  <a:pt x="1847850" y="5406166"/>
                  <a:pt x="1888133" y="5511602"/>
                  <a:pt x="1968699" y="5590183"/>
                </a:cubicBezTo>
                <a:cubicBezTo>
                  <a:pt x="2049397" y="5668765"/>
                  <a:pt x="2166210" y="5725650"/>
                  <a:pt x="2319140" y="5760840"/>
                </a:cubicBezTo>
                <a:cubicBezTo>
                  <a:pt x="2472201" y="5795897"/>
                  <a:pt x="2656219" y="5813425"/>
                  <a:pt x="2871193" y="5813425"/>
                </a:cubicBezTo>
                <a:lnTo>
                  <a:pt x="4067969" y="5813425"/>
                </a:lnTo>
                <a:cubicBezTo>
                  <a:pt x="4808009" y="5813425"/>
                  <a:pt x="5375408" y="5968405"/>
                  <a:pt x="5770166" y="6278365"/>
                </a:cubicBezTo>
                <a:cubicBezTo>
                  <a:pt x="6164925" y="6588192"/>
                  <a:pt x="6362304" y="7040628"/>
                  <a:pt x="6362304" y="7635676"/>
                </a:cubicBezTo>
                <a:cubicBezTo>
                  <a:pt x="6362304" y="8387754"/>
                  <a:pt x="6056379" y="8964215"/>
                  <a:pt x="5444530" y="9365059"/>
                </a:cubicBezTo>
                <a:cubicBezTo>
                  <a:pt x="4832681" y="9765903"/>
                  <a:pt x="3947981" y="9966325"/>
                  <a:pt x="2790429" y="9966325"/>
                </a:cubicBezTo>
                <a:close/>
                <a:moveTo>
                  <a:pt x="-3240285" y="6918325"/>
                </a:moveTo>
                <a:moveTo>
                  <a:pt x="2821583" y="9160271"/>
                </a:moveTo>
                <a:cubicBezTo>
                  <a:pt x="3383823" y="9160271"/>
                  <a:pt x="3849886" y="9103452"/>
                  <a:pt x="4219774" y="8989814"/>
                </a:cubicBezTo>
                <a:cubicBezTo>
                  <a:pt x="4589794" y="8876307"/>
                  <a:pt x="4866812" y="8713126"/>
                  <a:pt x="5050830" y="8500268"/>
                </a:cubicBezTo>
                <a:cubicBezTo>
                  <a:pt x="5234848" y="8287543"/>
                  <a:pt x="5326857" y="8034535"/>
                  <a:pt x="5326857" y="7741245"/>
                </a:cubicBezTo>
                <a:cubicBezTo>
                  <a:pt x="5326857" y="7468592"/>
                  <a:pt x="5264812" y="7263077"/>
                  <a:pt x="5140722" y="7124700"/>
                </a:cubicBezTo>
                <a:cubicBezTo>
                  <a:pt x="5016765" y="6986322"/>
                  <a:pt x="4834864" y="6893389"/>
                  <a:pt x="4595019" y="6845896"/>
                </a:cubicBezTo>
                <a:cubicBezTo>
                  <a:pt x="4355307" y="6798403"/>
                  <a:pt x="4061818" y="6774657"/>
                  <a:pt x="3714552" y="6774657"/>
                </a:cubicBezTo>
                <a:lnTo>
                  <a:pt x="2536230" y="6774657"/>
                </a:lnTo>
                <a:cubicBezTo>
                  <a:pt x="2230372" y="6774657"/>
                  <a:pt x="1963738" y="6822149"/>
                  <a:pt x="1736329" y="6917135"/>
                </a:cubicBezTo>
                <a:cubicBezTo>
                  <a:pt x="1508919" y="7012119"/>
                  <a:pt x="1334228" y="7152547"/>
                  <a:pt x="1212255" y="7338417"/>
                </a:cubicBezTo>
                <a:cubicBezTo>
                  <a:pt x="1090282" y="7524419"/>
                  <a:pt x="1029296" y="7755797"/>
                  <a:pt x="1029296" y="8032551"/>
                </a:cubicBezTo>
                <a:cubicBezTo>
                  <a:pt x="1029296" y="8400190"/>
                  <a:pt x="1184342" y="8680053"/>
                  <a:pt x="1494433" y="8872140"/>
                </a:cubicBezTo>
                <a:cubicBezTo>
                  <a:pt x="1804525" y="9064228"/>
                  <a:pt x="2246908" y="9160271"/>
                  <a:pt x="2821583" y="9160271"/>
                </a:cubicBezTo>
                <a:close/>
                <a:moveTo>
                  <a:pt x="-2434231" y="6918325"/>
                </a:moveTo>
                <a:moveTo>
                  <a:pt x="3088085" y="3729435"/>
                </a:moveTo>
                <a:cubicBezTo>
                  <a:pt x="3580078" y="3729435"/>
                  <a:pt x="3950097" y="3606073"/>
                  <a:pt x="4198144" y="3359349"/>
                </a:cubicBezTo>
                <a:cubicBezTo>
                  <a:pt x="4446191" y="3112625"/>
                  <a:pt x="4570215" y="2752858"/>
                  <a:pt x="4570215" y="2280047"/>
                </a:cubicBezTo>
                <a:cubicBezTo>
                  <a:pt x="4570215" y="1774296"/>
                  <a:pt x="4444140" y="1395016"/>
                  <a:pt x="4191993" y="1142207"/>
                </a:cubicBezTo>
                <a:cubicBezTo>
                  <a:pt x="3939845" y="889265"/>
                  <a:pt x="3567775" y="762794"/>
                  <a:pt x="3075782" y="762794"/>
                </a:cubicBezTo>
                <a:cubicBezTo>
                  <a:pt x="2604427" y="762794"/>
                  <a:pt x="2241617" y="893366"/>
                  <a:pt x="1987352" y="1154510"/>
                </a:cubicBezTo>
                <a:cubicBezTo>
                  <a:pt x="1733220" y="1415521"/>
                  <a:pt x="1606154" y="1796852"/>
                  <a:pt x="1606154" y="2298502"/>
                </a:cubicBezTo>
                <a:cubicBezTo>
                  <a:pt x="1606154" y="2759009"/>
                  <a:pt x="1734278" y="3112625"/>
                  <a:pt x="1990527" y="3359349"/>
                </a:cubicBezTo>
                <a:cubicBezTo>
                  <a:pt x="2246908" y="3606073"/>
                  <a:pt x="2612761" y="3729435"/>
                  <a:pt x="3088085" y="3729435"/>
                </a:cubicBezTo>
                <a:close/>
                <a:moveTo>
                  <a:pt x="2996605" y="6918325"/>
                </a:moveTo>
              </a:path>
            </a:pathLst>
          </a:custGeom>
          <a:solidFill>
            <a:srgbClr val="F15C40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43" name="Rectangle 5543"/>
          <p:cNvSpPr/>
          <p:nvPr/>
        </p:nvSpPr>
        <p:spPr>
          <a:xfrm rot="0" flipH="0" flipV="0">
            <a:off x="3406054" y="6869947"/>
            <a:ext cx="144551" cy="435253"/>
          </a:xfrm>
          <a:prstGeom prst="rect">
            <a:avLst/>
          </a:prstGeom>
        </p:spPr>
      </p:sp>
      <p:sp>
        <p:nvSpPr>
          <p:cNvPr id="5544" name="Freeform 5544"/>
          <p:cNvSpPr/>
          <p:nvPr/>
        </p:nvSpPr>
        <p:spPr>
          <a:xfrm rot="0" flipH="0" flipV="0">
            <a:off x="3410092" y="7082040"/>
            <a:ext cx="135433" cy="209292"/>
          </a:xfrm>
          <a:custGeom>
            <a:pathLst>
              <a:path w="6449219" h="9966325">
                <a:moveTo>
                  <a:pt x="2790429" y="9966325"/>
                </a:moveTo>
                <a:cubicBezTo>
                  <a:pt x="1897460" y="9966325"/>
                  <a:pt x="1209146" y="9799968"/>
                  <a:pt x="725488" y="9467254"/>
                </a:cubicBezTo>
                <a:cubicBezTo>
                  <a:pt x="241830" y="9134673"/>
                  <a:pt x="0" y="8668874"/>
                  <a:pt x="0" y="8069857"/>
                </a:cubicBezTo>
                <a:cubicBezTo>
                  <a:pt x="0" y="7644275"/>
                  <a:pt x="135401" y="7280671"/>
                  <a:pt x="406202" y="6979046"/>
                </a:cubicBezTo>
                <a:cubicBezTo>
                  <a:pt x="677003" y="6677422"/>
                  <a:pt x="1052182" y="6477000"/>
                  <a:pt x="1531740" y="6377782"/>
                </a:cubicBezTo>
                <a:cubicBezTo>
                  <a:pt x="1353940" y="6295099"/>
                  <a:pt x="1202003" y="6171076"/>
                  <a:pt x="1075929" y="6005711"/>
                </a:cubicBezTo>
                <a:cubicBezTo>
                  <a:pt x="949855" y="5840215"/>
                  <a:pt x="886818" y="5649979"/>
                  <a:pt x="886818" y="5435005"/>
                </a:cubicBezTo>
                <a:cubicBezTo>
                  <a:pt x="886818" y="5186958"/>
                  <a:pt x="956006" y="4968875"/>
                  <a:pt x="1094383" y="4780757"/>
                </a:cubicBezTo>
                <a:cubicBezTo>
                  <a:pt x="1232893" y="4592638"/>
                  <a:pt x="1444824" y="4411729"/>
                  <a:pt x="1730177" y="4238030"/>
                </a:cubicBezTo>
                <a:cubicBezTo>
                  <a:pt x="1374577" y="4093832"/>
                  <a:pt x="1086181" y="3849820"/>
                  <a:pt x="864990" y="3505994"/>
                </a:cubicBezTo>
                <a:cubicBezTo>
                  <a:pt x="643798" y="3162036"/>
                  <a:pt x="533202" y="2761457"/>
                  <a:pt x="533202" y="2304257"/>
                </a:cubicBezTo>
                <a:cubicBezTo>
                  <a:pt x="533202" y="1818350"/>
                  <a:pt x="634471" y="1403483"/>
                  <a:pt x="837010" y="1059657"/>
                </a:cubicBezTo>
                <a:cubicBezTo>
                  <a:pt x="1039681" y="715698"/>
                  <a:pt x="1333236" y="453100"/>
                  <a:pt x="1717675" y="271860"/>
                </a:cubicBezTo>
                <a:cubicBezTo>
                  <a:pt x="2102115" y="90621"/>
                  <a:pt x="2567186" y="0"/>
                  <a:pt x="3112890" y="0"/>
                </a:cubicBezTo>
                <a:cubicBezTo>
                  <a:pt x="3232878" y="0"/>
                  <a:pt x="3353793" y="5160"/>
                  <a:pt x="3475633" y="15479"/>
                </a:cubicBezTo>
                <a:cubicBezTo>
                  <a:pt x="3597606" y="25797"/>
                  <a:pt x="3714420" y="40283"/>
                  <a:pt x="3826074" y="58936"/>
                </a:cubicBezTo>
                <a:cubicBezTo>
                  <a:pt x="3937728" y="77457"/>
                  <a:pt x="4034896" y="99153"/>
                  <a:pt x="4117579" y="124024"/>
                </a:cubicBezTo>
                <a:lnTo>
                  <a:pt x="6449219" y="124024"/>
                </a:lnTo>
                <a:lnTo>
                  <a:pt x="6449219" y="787599"/>
                </a:lnTo>
                <a:lnTo>
                  <a:pt x="5196483" y="942579"/>
                </a:lnTo>
                <a:cubicBezTo>
                  <a:pt x="5320573" y="1103048"/>
                  <a:pt x="5423959" y="1296459"/>
                  <a:pt x="5506641" y="1522810"/>
                </a:cubicBezTo>
                <a:cubicBezTo>
                  <a:pt x="5589323" y="1749161"/>
                  <a:pt x="5630665" y="2000250"/>
                  <a:pt x="5630665" y="2276079"/>
                </a:cubicBezTo>
                <a:cubicBezTo>
                  <a:pt x="5630665" y="2951031"/>
                  <a:pt x="5401204" y="3487076"/>
                  <a:pt x="4942285" y="3884216"/>
                </a:cubicBezTo>
                <a:cubicBezTo>
                  <a:pt x="4483365" y="4281356"/>
                  <a:pt x="3852929" y="4479925"/>
                  <a:pt x="3050977" y="4479925"/>
                </a:cubicBezTo>
                <a:cubicBezTo>
                  <a:pt x="2860742" y="4479925"/>
                  <a:pt x="2666405" y="4463389"/>
                  <a:pt x="2467968" y="4430316"/>
                </a:cubicBezTo>
                <a:cubicBezTo>
                  <a:pt x="2265429" y="4541970"/>
                  <a:pt x="2111442" y="4666060"/>
                  <a:pt x="2006005" y="4802585"/>
                </a:cubicBezTo>
                <a:cubicBezTo>
                  <a:pt x="1900569" y="4938978"/>
                  <a:pt x="1847850" y="5096074"/>
                  <a:pt x="1847850" y="5273874"/>
                </a:cubicBezTo>
                <a:cubicBezTo>
                  <a:pt x="1847850" y="5406166"/>
                  <a:pt x="1888133" y="5511602"/>
                  <a:pt x="1968699" y="5590183"/>
                </a:cubicBezTo>
                <a:cubicBezTo>
                  <a:pt x="2049397" y="5668765"/>
                  <a:pt x="2166210" y="5725650"/>
                  <a:pt x="2319140" y="5760840"/>
                </a:cubicBezTo>
                <a:cubicBezTo>
                  <a:pt x="2472201" y="5795897"/>
                  <a:pt x="2656219" y="5813425"/>
                  <a:pt x="2871193" y="5813425"/>
                </a:cubicBezTo>
                <a:lnTo>
                  <a:pt x="4067969" y="5813425"/>
                </a:lnTo>
                <a:cubicBezTo>
                  <a:pt x="4808009" y="5813425"/>
                  <a:pt x="5375408" y="5968405"/>
                  <a:pt x="5770166" y="6278365"/>
                </a:cubicBezTo>
                <a:cubicBezTo>
                  <a:pt x="6164925" y="6588192"/>
                  <a:pt x="6362304" y="7040628"/>
                  <a:pt x="6362304" y="7635676"/>
                </a:cubicBezTo>
                <a:cubicBezTo>
                  <a:pt x="6362304" y="8387754"/>
                  <a:pt x="6056379" y="8964215"/>
                  <a:pt x="5444530" y="9365059"/>
                </a:cubicBezTo>
                <a:cubicBezTo>
                  <a:pt x="4832681" y="9765903"/>
                  <a:pt x="3947981" y="9966325"/>
                  <a:pt x="2790429" y="9966325"/>
                </a:cubicBezTo>
                <a:close/>
                <a:moveTo>
                  <a:pt x="-3240285" y="6918325"/>
                </a:moveTo>
                <a:moveTo>
                  <a:pt x="2821583" y="9160271"/>
                </a:moveTo>
                <a:cubicBezTo>
                  <a:pt x="3383823" y="9160271"/>
                  <a:pt x="3849886" y="9103452"/>
                  <a:pt x="4219774" y="8989814"/>
                </a:cubicBezTo>
                <a:cubicBezTo>
                  <a:pt x="4589794" y="8876307"/>
                  <a:pt x="4866812" y="8713126"/>
                  <a:pt x="5050830" y="8500268"/>
                </a:cubicBezTo>
                <a:cubicBezTo>
                  <a:pt x="5234848" y="8287543"/>
                  <a:pt x="5326857" y="8034535"/>
                  <a:pt x="5326857" y="7741245"/>
                </a:cubicBezTo>
                <a:cubicBezTo>
                  <a:pt x="5326857" y="7468592"/>
                  <a:pt x="5264812" y="7263077"/>
                  <a:pt x="5140722" y="7124700"/>
                </a:cubicBezTo>
                <a:cubicBezTo>
                  <a:pt x="5016765" y="6986322"/>
                  <a:pt x="4834864" y="6893389"/>
                  <a:pt x="4595019" y="6845896"/>
                </a:cubicBezTo>
                <a:cubicBezTo>
                  <a:pt x="4355307" y="6798403"/>
                  <a:pt x="4061818" y="6774657"/>
                  <a:pt x="3714552" y="6774657"/>
                </a:cubicBezTo>
                <a:lnTo>
                  <a:pt x="2536230" y="6774657"/>
                </a:lnTo>
                <a:cubicBezTo>
                  <a:pt x="2230372" y="6774657"/>
                  <a:pt x="1963738" y="6822149"/>
                  <a:pt x="1736329" y="6917135"/>
                </a:cubicBezTo>
                <a:cubicBezTo>
                  <a:pt x="1508919" y="7012119"/>
                  <a:pt x="1334228" y="7152547"/>
                  <a:pt x="1212255" y="7338417"/>
                </a:cubicBezTo>
                <a:cubicBezTo>
                  <a:pt x="1090282" y="7524419"/>
                  <a:pt x="1029296" y="7755797"/>
                  <a:pt x="1029296" y="8032551"/>
                </a:cubicBezTo>
                <a:cubicBezTo>
                  <a:pt x="1029296" y="8400190"/>
                  <a:pt x="1184342" y="8680053"/>
                  <a:pt x="1494433" y="8872140"/>
                </a:cubicBezTo>
                <a:cubicBezTo>
                  <a:pt x="1804525" y="9064228"/>
                  <a:pt x="2246908" y="9160271"/>
                  <a:pt x="2821583" y="9160271"/>
                </a:cubicBezTo>
                <a:close/>
                <a:moveTo>
                  <a:pt x="-2434231" y="6918325"/>
                </a:moveTo>
                <a:moveTo>
                  <a:pt x="3088085" y="3729435"/>
                </a:moveTo>
                <a:cubicBezTo>
                  <a:pt x="3580078" y="3729435"/>
                  <a:pt x="3950097" y="3606073"/>
                  <a:pt x="4198144" y="3359349"/>
                </a:cubicBezTo>
                <a:cubicBezTo>
                  <a:pt x="4446191" y="3112625"/>
                  <a:pt x="4570215" y="2752858"/>
                  <a:pt x="4570215" y="2280047"/>
                </a:cubicBezTo>
                <a:cubicBezTo>
                  <a:pt x="4570215" y="1774296"/>
                  <a:pt x="4444140" y="1395016"/>
                  <a:pt x="4191993" y="1142207"/>
                </a:cubicBezTo>
                <a:cubicBezTo>
                  <a:pt x="3939845" y="889265"/>
                  <a:pt x="3567775" y="762794"/>
                  <a:pt x="3075782" y="762794"/>
                </a:cubicBezTo>
                <a:cubicBezTo>
                  <a:pt x="2604427" y="762794"/>
                  <a:pt x="2241617" y="893366"/>
                  <a:pt x="1987352" y="1154510"/>
                </a:cubicBezTo>
                <a:cubicBezTo>
                  <a:pt x="1733220" y="1415521"/>
                  <a:pt x="1606154" y="1796852"/>
                  <a:pt x="1606154" y="2298502"/>
                </a:cubicBezTo>
                <a:cubicBezTo>
                  <a:pt x="1606154" y="2759009"/>
                  <a:pt x="1734278" y="3112625"/>
                  <a:pt x="1990527" y="3359349"/>
                </a:cubicBezTo>
                <a:cubicBezTo>
                  <a:pt x="2246908" y="3606073"/>
                  <a:pt x="2612761" y="3729435"/>
                  <a:pt x="3088085" y="3729435"/>
                </a:cubicBezTo>
                <a:close/>
                <a:moveTo>
                  <a:pt x="2996605" y="6918325"/>
                </a:moveTo>
              </a:path>
            </a:pathLst>
          </a:custGeom>
          <a:solidFill>
            <a:srgbClr val="89C765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45" name="Rectangle 5545"/>
          <p:cNvSpPr/>
          <p:nvPr/>
        </p:nvSpPr>
        <p:spPr>
          <a:xfrm rot="0" flipH="0" flipV="0">
            <a:off x="3581949" y="7298857"/>
            <a:ext cx="377002" cy="435253"/>
          </a:xfrm>
          <a:prstGeom prst="rect">
            <a:avLst/>
          </a:prstGeom>
        </p:spPr>
      </p:sp>
      <p:sp>
        <p:nvSpPr>
          <p:cNvPr id="5546" name="Freeform 5546"/>
          <p:cNvSpPr/>
          <p:nvPr/>
        </p:nvSpPr>
        <p:spPr>
          <a:xfrm rot="0" flipH="0" flipV="0">
            <a:off x="3596664" y="7510950"/>
            <a:ext cx="125407" cy="209026"/>
          </a:xfrm>
          <a:custGeom>
            <a:pathLst>
              <a:path w="5971778" h="9953625">
                <a:moveTo>
                  <a:pt x="4942483" y="9953625"/>
                </a:moveTo>
                <a:lnTo>
                  <a:pt x="4942483" y="7041157"/>
                </a:lnTo>
                <a:cubicBezTo>
                  <a:pt x="4942483" y="6880159"/>
                  <a:pt x="4946584" y="6694290"/>
                  <a:pt x="4954786" y="6483549"/>
                </a:cubicBezTo>
                <a:cubicBezTo>
                  <a:pt x="4963121" y="6272808"/>
                  <a:pt x="4977607" y="6091040"/>
                  <a:pt x="4998244" y="5938243"/>
                </a:cubicBezTo>
                <a:lnTo>
                  <a:pt x="4929982" y="5938243"/>
                </a:lnTo>
                <a:cubicBezTo>
                  <a:pt x="4739878" y="6252435"/>
                  <a:pt x="4469078" y="6514968"/>
                  <a:pt x="4117578" y="6725841"/>
                </a:cubicBezTo>
                <a:cubicBezTo>
                  <a:pt x="3766212" y="6936713"/>
                  <a:pt x="3313576" y="7042150"/>
                  <a:pt x="2759671" y="7042150"/>
                </a:cubicBezTo>
                <a:cubicBezTo>
                  <a:pt x="1928614" y="7042150"/>
                  <a:pt x="1260872" y="6748728"/>
                  <a:pt x="756444" y="6161882"/>
                </a:cubicBezTo>
                <a:cubicBezTo>
                  <a:pt x="252148" y="5575036"/>
                  <a:pt x="0" y="4698868"/>
                  <a:pt x="0" y="3533379"/>
                </a:cubicBezTo>
                <a:cubicBezTo>
                  <a:pt x="0" y="2768865"/>
                  <a:pt x="115756" y="2124208"/>
                  <a:pt x="347266" y="1599407"/>
                </a:cubicBezTo>
                <a:cubicBezTo>
                  <a:pt x="578776" y="1074473"/>
                  <a:pt x="906397" y="676672"/>
                  <a:pt x="1330127" y="406004"/>
                </a:cubicBezTo>
                <a:cubicBezTo>
                  <a:pt x="1753989" y="135335"/>
                  <a:pt x="2249091" y="0"/>
                  <a:pt x="2815432" y="0"/>
                </a:cubicBezTo>
                <a:cubicBezTo>
                  <a:pt x="3357034" y="0"/>
                  <a:pt x="3799351" y="106496"/>
                  <a:pt x="4142383" y="319485"/>
                </a:cubicBezTo>
                <a:cubicBezTo>
                  <a:pt x="4485548" y="532342"/>
                  <a:pt x="4754298" y="791700"/>
                  <a:pt x="4948635" y="1097558"/>
                </a:cubicBezTo>
                <a:lnTo>
                  <a:pt x="4998244" y="1097558"/>
                </a:lnTo>
                <a:lnTo>
                  <a:pt x="5153224" y="123825"/>
                </a:lnTo>
                <a:lnTo>
                  <a:pt x="5971778" y="123825"/>
                </a:lnTo>
                <a:lnTo>
                  <a:pt x="5971778" y="9953625"/>
                </a:lnTo>
                <a:close/>
                <a:moveTo>
                  <a:pt x="-3735982" y="6918325"/>
                </a:moveTo>
                <a:moveTo>
                  <a:pt x="2951758" y="6186290"/>
                </a:moveTo>
                <a:cubicBezTo>
                  <a:pt x="3431315" y="6186290"/>
                  <a:pt x="3815755" y="6096397"/>
                  <a:pt x="4105077" y="5916613"/>
                </a:cubicBezTo>
                <a:cubicBezTo>
                  <a:pt x="4394531" y="5736829"/>
                  <a:pt x="4606462" y="5465168"/>
                  <a:pt x="4740871" y="5101630"/>
                </a:cubicBezTo>
                <a:cubicBezTo>
                  <a:pt x="4875279" y="4737960"/>
                  <a:pt x="4946584" y="4285457"/>
                  <a:pt x="4954786" y="3744119"/>
                </a:cubicBezTo>
                <a:lnTo>
                  <a:pt x="4954786" y="3527227"/>
                </a:lnTo>
                <a:cubicBezTo>
                  <a:pt x="4954786" y="2651192"/>
                  <a:pt x="4805958" y="1986955"/>
                  <a:pt x="4508302" y="1534518"/>
                </a:cubicBezTo>
                <a:cubicBezTo>
                  <a:pt x="4210646" y="1081948"/>
                  <a:pt x="3691798" y="855663"/>
                  <a:pt x="2951758" y="855663"/>
                </a:cubicBezTo>
                <a:cubicBezTo>
                  <a:pt x="2315171" y="855663"/>
                  <a:pt x="1841831" y="1098418"/>
                  <a:pt x="1531739" y="1583929"/>
                </a:cubicBezTo>
                <a:cubicBezTo>
                  <a:pt x="1221648" y="2069439"/>
                  <a:pt x="1066602" y="2727524"/>
                  <a:pt x="1066602" y="3558183"/>
                </a:cubicBezTo>
                <a:cubicBezTo>
                  <a:pt x="1066602" y="4388711"/>
                  <a:pt x="1221648" y="5034360"/>
                  <a:pt x="1531739" y="5495132"/>
                </a:cubicBezTo>
                <a:cubicBezTo>
                  <a:pt x="1841831" y="5955904"/>
                  <a:pt x="2315171" y="6186290"/>
                  <a:pt x="2951758" y="6186290"/>
                </a:cubicBezTo>
                <a:close/>
                <a:moveTo>
                  <a:pt x="31353" y="6918325"/>
                </a:moveTo>
              </a:path>
            </a:pathLst>
          </a:custGeom>
          <a:solidFill>
            <a:srgbClr val="89C765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47" name="Freeform 5547"/>
          <p:cNvSpPr/>
          <p:nvPr/>
        </p:nvSpPr>
        <p:spPr>
          <a:xfrm rot="0" flipH="0" flipV="0">
            <a:off x="3818438" y="7360932"/>
            <a:ext cx="135433" cy="209292"/>
          </a:xfrm>
          <a:custGeom>
            <a:pathLst>
              <a:path w="6449219" h="9966325">
                <a:moveTo>
                  <a:pt x="2790429" y="9966325"/>
                </a:moveTo>
                <a:cubicBezTo>
                  <a:pt x="1897460" y="9966325"/>
                  <a:pt x="1209146" y="9799968"/>
                  <a:pt x="725488" y="9467254"/>
                </a:cubicBezTo>
                <a:cubicBezTo>
                  <a:pt x="241830" y="9134673"/>
                  <a:pt x="0" y="8668874"/>
                  <a:pt x="0" y="8069857"/>
                </a:cubicBezTo>
                <a:cubicBezTo>
                  <a:pt x="0" y="7644275"/>
                  <a:pt x="135401" y="7280671"/>
                  <a:pt x="406202" y="6979046"/>
                </a:cubicBezTo>
                <a:cubicBezTo>
                  <a:pt x="677003" y="6677422"/>
                  <a:pt x="1052182" y="6477000"/>
                  <a:pt x="1531740" y="6377782"/>
                </a:cubicBezTo>
                <a:cubicBezTo>
                  <a:pt x="1353940" y="6295099"/>
                  <a:pt x="1202003" y="6171076"/>
                  <a:pt x="1075929" y="6005711"/>
                </a:cubicBezTo>
                <a:cubicBezTo>
                  <a:pt x="949855" y="5840215"/>
                  <a:pt x="886818" y="5649979"/>
                  <a:pt x="886818" y="5435005"/>
                </a:cubicBezTo>
                <a:cubicBezTo>
                  <a:pt x="886818" y="5186958"/>
                  <a:pt x="956006" y="4968875"/>
                  <a:pt x="1094383" y="4780757"/>
                </a:cubicBezTo>
                <a:cubicBezTo>
                  <a:pt x="1232893" y="4592638"/>
                  <a:pt x="1444824" y="4411729"/>
                  <a:pt x="1730177" y="4238030"/>
                </a:cubicBezTo>
                <a:cubicBezTo>
                  <a:pt x="1374577" y="4093832"/>
                  <a:pt x="1086181" y="3849820"/>
                  <a:pt x="864990" y="3505994"/>
                </a:cubicBezTo>
                <a:cubicBezTo>
                  <a:pt x="643798" y="3162036"/>
                  <a:pt x="533202" y="2761457"/>
                  <a:pt x="533202" y="2304257"/>
                </a:cubicBezTo>
                <a:cubicBezTo>
                  <a:pt x="533202" y="1818350"/>
                  <a:pt x="634471" y="1403483"/>
                  <a:pt x="837010" y="1059657"/>
                </a:cubicBezTo>
                <a:cubicBezTo>
                  <a:pt x="1039681" y="715698"/>
                  <a:pt x="1333236" y="453100"/>
                  <a:pt x="1717675" y="271860"/>
                </a:cubicBezTo>
                <a:cubicBezTo>
                  <a:pt x="2102115" y="90621"/>
                  <a:pt x="2567186" y="0"/>
                  <a:pt x="3112890" y="0"/>
                </a:cubicBezTo>
                <a:cubicBezTo>
                  <a:pt x="3232878" y="0"/>
                  <a:pt x="3353793" y="5160"/>
                  <a:pt x="3475633" y="15479"/>
                </a:cubicBezTo>
                <a:cubicBezTo>
                  <a:pt x="3597606" y="25797"/>
                  <a:pt x="3714420" y="40283"/>
                  <a:pt x="3826074" y="58936"/>
                </a:cubicBezTo>
                <a:cubicBezTo>
                  <a:pt x="3937728" y="77457"/>
                  <a:pt x="4034896" y="99153"/>
                  <a:pt x="4117579" y="124024"/>
                </a:cubicBezTo>
                <a:lnTo>
                  <a:pt x="6449219" y="124024"/>
                </a:lnTo>
                <a:lnTo>
                  <a:pt x="6449219" y="787599"/>
                </a:lnTo>
                <a:lnTo>
                  <a:pt x="5196483" y="942579"/>
                </a:lnTo>
                <a:cubicBezTo>
                  <a:pt x="5320573" y="1103048"/>
                  <a:pt x="5423959" y="1296459"/>
                  <a:pt x="5506641" y="1522810"/>
                </a:cubicBezTo>
                <a:cubicBezTo>
                  <a:pt x="5589323" y="1749161"/>
                  <a:pt x="5630665" y="2000250"/>
                  <a:pt x="5630665" y="2276079"/>
                </a:cubicBezTo>
                <a:cubicBezTo>
                  <a:pt x="5630665" y="2951031"/>
                  <a:pt x="5401204" y="3487076"/>
                  <a:pt x="4942285" y="3884216"/>
                </a:cubicBezTo>
                <a:cubicBezTo>
                  <a:pt x="4483365" y="4281356"/>
                  <a:pt x="3852929" y="4479925"/>
                  <a:pt x="3050977" y="4479925"/>
                </a:cubicBezTo>
                <a:cubicBezTo>
                  <a:pt x="2860742" y="4479925"/>
                  <a:pt x="2666405" y="4463389"/>
                  <a:pt x="2467968" y="4430316"/>
                </a:cubicBezTo>
                <a:cubicBezTo>
                  <a:pt x="2265429" y="4541970"/>
                  <a:pt x="2111442" y="4666060"/>
                  <a:pt x="2006005" y="4802585"/>
                </a:cubicBezTo>
                <a:cubicBezTo>
                  <a:pt x="1900569" y="4938978"/>
                  <a:pt x="1847850" y="5096074"/>
                  <a:pt x="1847850" y="5273874"/>
                </a:cubicBezTo>
                <a:cubicBezTo>
                  <a:pt x="1847850" y="5406166"/>
                  <a:pt x="1888133" y="5511602"/>
                  <a:pt x="1968699" y="5590183"/>
                </a:cubicBezTo>
                <a:cubicBezTo>
                  <a:pt x="2049397" y="5668765"/>
                  <a:pt x="2166210" y="5725650"/>
                  <a:pt x="2319140" y="5760840"/>
                </a:cubicBezTo>
                <a:cubicBezTo>
                  <a:pt x="2472201" y="5795897"/>
                  <a:pt x="2656219" y="5813425"/>
                  <a:pt x="2871193" y="5813425"/>
                </a:cubicBezTo>
                <a:lnTo>
                  <a:pt x="4067969" y="5813425"/>
                </a:lnTo>
                <a:cubicBezTo>
                  <a:pt x="4808009" y="5813425"/>
                  <a:pt x="5375408" y="5968405"/>
                  <a:pt x="5770166" y="6278365"/>
                </a:cubicBezTo>
                <a:cubicBezTo>
                  <a:pt x="6164925" y="6588192"/>
                  <a:pt x="6362304" y="7040628"/>
                  <a:pt x="6362304" y="7635676"/>
                </a:cubicBezTo>
                <a:cubicBezTo>
                  <a:pt x="6362304" y="8387754"/>
                  <a:pt x="6056379" y="8964215"/>
                  <a:pt x="5444530" y="9365059"/>
                </a:cubicBezTo>
                <a:cubicBezTo>
                  <a:pt x="4832681" y="9765903"/>
                  <a:pt x="3947981" y="9966325"/>
                  <a:pt x="2790429" y="9966325"/>
                </a:cubicBezTo>
                <a:close/>
                <a:moveTo>
                  <a:pt x="-3240285" y="6918325"/>
                </a:moveTo>
                <a:moveTo>
                  <a:pt x="2821583" y="9160271"/>
                </a:moveTo>
                <a:cubicBezTo>
                  <a:pt x="3383823" y="9160271"/>
                  <a:pt x="3849886" y="9103452"/>
                  <a:pt x="4219774" y="8989814"/>
                </a:cubicBezTo>
                <a:cubicBezTo>
                  <a:pt x="4589794" y="8876307"/>
                  <a:pt x="4866812" y="8713126"/>
                  <a:pt x="5050830" y="8500268"/>
                </a:cubicBezTo>
                <a:cubicBezTo>
                  <a:pt x="5234848" y="8287543"/>
                  <a:pt x="5326857" y="8034535"/>
                  <a:pt x="5326857" y="7741245"/>
                </a:cubicBezTo>
                <a:cubicBezTo>
                  <a:pt x="5326857" y="7468592"/>
                  <a:pt x="5264812" y="7263077"/>
                  <a:pt x="5140722" y="7124700"/>
                </a:cubicBezTo>
                <a:cubicBezTo>
                  <a:pt x="5016765" y="6986322"/>
                  <a:pt x="4834864" y="6893389"/>
                  <a:pt x="4595019" y="6845896"/>
                </a:cubicBezTo>
                <a:cubicBezTo>
                  <a:pt x="4355307" y="6798403"/>
                  <a:pt x="4061818" y="6774657"/>
                  <a:pt x="3714552" y="6774657"/>
                </a:cubicBezTo>
                <a:lnTo>
                  <a:pt x="2536230" y="6774657"/>
                </a:lnTo>
                <a:cubicBezTo>
                  <a:pt x="2230372" y="6774657"/>
                  <a:pt x="1963738" y="6822149"/>
                  <a:pt x="1736329" y="6917135"/>
                </a:cubicBezTo>
                <a:cubicBezTo>
                  <a:pt x="1508919" y="7012119"/>
                  <a:pt x="1334228" y="7152547"/>
                  <a:pt x="1212255" y="7338417"/>
                </a:cubicBezTo>
                <a:cubicBezTo>
                  <a:pt x="1090282" y="7524419"/>
                  <a:pt x="1029296" y="7755797"/>
                  <a:pt x="1029296" y="8032551"/>
                </a:cubicBezTo>
                <a:cubicBezTo>
                  <a:pt x="1029296" y="8400190"/>
                  <a:pt x="1184342" y="8680053"/>
                  <a:pt x="1494433" y="8872140"/>
                </a:cubicBezTo>
                <a:cubicBezTo>
                  <a:pt x="1804525" y="9064228"/>
                  <a:pt x="2246908" y="9160271"/>
                  <a:pt x="2821583" y="9160271"/>
                </a:cubicBezTo>
                <a:close/>
                <a:moveTo>
                  <a:pt x="-2434231" y="6918325"/>
                </a:moveTo>
                <a:moveTo>
                  <a:pt x="3088085" y="3729435"/>
                </a:moveTo>
                <a:cubicBezTo>
                  <a:pt x="3580078" y="3729435"/>
                  <a:pt x="3950097" y="3606073"/>
                  <a:pt x="4198144" y="3359349"/>
                </a:cubicBezTo>
                <a:cubicBezTo>
                  <a:pt x="4446191" y="3112625"/>
                  <a:pt x="4570215" y="2752858"/>
                  <a:pt x="4570215" y="2280047"/>
                </a:cubicBezTo>
                <a:cubicBezTo>
                  <a:pt x="4570215" y="1774296"/>
                  <a:pt x="4444140" y="1395016"/>
                  <a:pt x="4191993" y="1142207"/>
                </a:cubicBezTo>
                <a:cubicBezTo>
                  <a:pt x="3939845" y="889265"/>
                  <a:pt x="3567775" y="762794"/>
                  <a:pt x="3075782" y="762794"/>
                </a:cubicBezTo>
                <a:cubicBezTo>
                  <a:pt x="2604427" y="762794"/>
                  <a:pt x="2241617" y="893366"/>
                  <a:pt x="1987352" y="1154510"/>
                </a:cubicBezTo>
                <a:cubicBezTo>
                  <a:pt x="1733220" y="1415521"/>
                  <a:pt x="1606154" y="1796852"/>
                  <a:pt x="1606154" y="2298502"/>
                </a:cubicBezTo>
                <a:cubicBezTo>
                  <a:pt x="1606154" y="2759009"/>
                  <a:pt x="1734278" y="3112625"/>
                  <a:pt x="1990527" y="3359349"/>
                </a:cubicBezTo>
                <a:cubicBezTo>
                  <a:pt x="2246908" y="3606073"/>
                  <a:pt x="2612761" y="3729435"/>
                  <a:pt x="3088085" y="3729435"/>
                </a:cubicBezTo>
                <a:close/>
                <a:moveTo>
                  <a:pt x="2996605" y="6918325"/>
                </a:moveTo>
              </a:path>
            </a:pathLst>
          </a:custGeom>
          <a:solidFill>
            <a:srgbClr val="5E6BB2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48" name="Rectangle 5548"/>
          <p:cNvSpPr/>
          <p:nvPr/>
        </p:nvSpPr>
        <p:spPr>
          <a:xfrm rot="0" flipH="0" flipV="0">
            <a:off x="4116394" y="6477733"/>
            <a:ext cx="144551" cy="435253"/>
          </a:xfrm>
          <a:prstGeom prst="rect">
            <a:avLst/>
          </a:prstGeom>
        </p:spPr>
      </p:sp>
      <p:sp>
        <p:nvSpPr>
          <p:cNvPr id="5549" name="Freeform 5549"/>
          <p:cNvSpPr/>
          <p:nvPr/>
        </p:nvSpPr>
        <p:spPr>
          <a:xfrm rot="0" flipH="0" flipV="0">
            <a:off x="4120432" y="6689826"/>
            <a:ext cx="135433" cy="209292"/>
          </a:xfrm>
          <a:custGeom>
            <a:pathLst>
              <a:path w="6449219" h="9966325">
                <a:moveTo>
                  <a:pt x="2790429" y="9966325"/>
                </a:moveTo>
                <a:cubicBezTo>
                  <a:pt x="1897460" y="9966325"/>
                  <a:pt x="1209146" y="9799968"/>
                  <a:pt x="725488" y="9467254"/>
                </a:cubicBezTo>
                <a:cubicBezTo>
                  <a:pt x="241830" y="9134673"/>
                  <a:pt x="0" y="8668874"/>
                  <a:pt x="0" y="8069857"/>
                </a:cubicBezTo>
                <a:cubicBezTo>
                  <a:pt x="0" y="7644275"/>
                  <a:pt x="135401" y="7280671"/>
                  <a:pt x="406202" y="6979046"/>
                </a:cubicBezTo>
                <a:cubicBezTo>
                  <a:pt x="677003" y="6677422"/>
                  <a:pt x="1052182" y="6477000"/>
                  <a:pt x="1531740" y="6377782"/>
                </a:cubicBezTo>
                <a:cubicBezTo>
                  <a:pt x="1353940" y="6295099"/>
                  <a:pt x="1202003" y="6171076"/>
                  <a:pt x="1075929" y="6005711"/>
                </a:cubicBezTo>
                <a:cubicBezTo>
                  <a:pt x="949855" y="5840215"/>
                  <a:pt x="886818" y="5649979"/>
                  <a:pt x="886818" y="5435005"/>
                </a:cubicBezTo>
                <a:cubicBezTo>
                  <a:pt x="886818" y="5186958"/>
                  <a:pt x="956006" y="4968875"/>
                  <a:pt x="1094383" y="4780757"/>
                </a:cubicBezTo>
                <a:cubicBezTo>
                  <a:pt x="1232893" y="4592638"/>
                  <a:pt x="1444824" y="4411729"/>
                  <a:pt x="1730177" y="4238030"/>
                </a:cubicBezTo>
                <a:cubicBezTo>
                  <a:pt x="1374577" y="4093832"/>
                  <a:pt x="1086181" y="3849820"/>
                  <a:pt x="864990" y="3505994"/>
                </a:cubicBezTo>
                <a:cubicBezTo>
                  <a:pt x="643798" y="3162036"/>
                  <a:pt x="533202" y="2761457"/>
                  <a:pt x="533202" y="2304257"/>
                </a:cubicBezTo>
                <a:cubicBezTo>
                  <a:pt x="533202" y="1818350"/>
                  <a:pt x="634471" y="1403483"/>
                  <a:pt x="837010" y="1059657"/>
                </a:cubicBezTo>
                <a:cubicBezTo>
                  <a:pt x="1039681" y="715698"/>
                  <a:pt x="1333236" y="453100"/>
                  <a:pt x="1717675" y="271860"/>
                </a:cubicBezTo>
                <a:cubicBezTo>
                  <a:pt x="2102115" y="90621"/>
                  <a:pt x="2567186" y="0"/>
                  <a:pt x="3112890" y="0"/>
                </a:cubicBezTo>
                <a:cubicBezTo>
                  <a:pt x="3232878" y="0"/>
                  <a:pt x="3353793" y="5160"/>
                  <a:pt x="3475633" y="15479"/>
                </a:cubicBezTo>
                <a:cubicBezTo>
                  <a:pt x="3597606" y="25797"/>
                  <a:pt x="3714420" y="40283"/>
                  <a:pt x="3826074" y="58936"/>
                </a:cubicBezTo>
                <a:cubicBezTo>
                  <a:pt x="3937728" y="77457"/>
                  <a:pt x="4034896" y="99153"/>
                  <a:pt x="4117579" y="124024"/>
                </a:cubicBezTo>
                <a:lnTo>
                  <a:pt x="6449219" y="124024"/>
                </a:lnTo>
                <a:lnTo>
                  <a:pt x="6449219" y="787599"/>
                </a:lnTo>
                <a:lnTo>
                  <a:pt x="5196483" y="942579"/>
                </a:lnTo>
                <a:cubicBezTo>
                  <a:pt x="5320573" y="1103048"/>
                  <a:pt x="5423959" y="1296459"/>
                  <a:pt x="5506641" y="1522810"/>
                </a:cubicBezTo>
                <a:cubicBezTo>
                  <a:pt x="5589323" y="1749161"/>
                  <a:pt x="5630665" y="2000250"/>
                  <a:pt x="5630665" y="2276079"/>
                </a:cubicBezTo>
                <a:cubicBezTo>
                  <a:pt x="5630665" y="2951031"/>
                  <a:pt x="5401204" y="3487076"/>
                  <a:pt x="4942285" y="3884216"/>
                </a:cubicBezTo>
                <a:cubicBezTo>
                  <a:pt x="4483365" y="4281356"/>
                  <a:pt x="3852929" y="4479925"/>
                  <a:pt x="3050977" y="4479925"/>
                </a:cubicBezTo>
                <a:cubicBezTo>
                  <a:pt x="2860742" y="4479925"/>
                  <a:pt x="2666405" y="4463389"/>
                  <a:pt x="2467968" y="4430316"/>
                </a:cubicBezTo>
                <a:cubicBezTo>
                  <a:pt x="2265429" y="4541970"/>
                  <a:pt x="2111442" y="4666060"/>
                  <a:pt x="2006005" y="4802585"/>
                </a:cubicBezTo>
                <a:cubicBezTo>
                  <a:pt x="1900569" y="4938978"/>
                  <a:pt x="1847850" y="5096074"/>
                  <a:pt x="1847850" y="5273874"/>
                </a:cubicBezTo>
                <a:cubicBezTo>
                  <a:pt x="1847850" y="5406166"/>
                  <a:pt x="1888133" y="5511602"/>
                  <a:pt x="1968699" y="5590183"/>
                </a:cubicBezTo>
                <a:cubicBezTo>
                  <a:pt x="2049397" y="5668765"/>
                  <a:pt x="2166210" y="5725650"/>
                  <a:pt x="2319140" y="5760840"/>
                </a:cubicBezTo>
                <a:cubicBezTo>
                  <a:pt x="2472201" y="5795897"/>
                  <a:pt x="2656219" y="5813425"/>
                  <a:pt x="2871193" y="5813425"/>
                </a:cubicBezTo>
                <a:lnTo>
                  <a:pt x="4067969" y="5813425"/>
                </a:lnTo>
                <a:cubicBezTo>
                  <a:pt x="4808009" y="5813425"/>
                  <a:pt x="5375408" y="5968405"/>
                  <a:pt x="5770166" y="6278365"/>
                </a:cubicBezTo>
                <a:cubicBezTo>
                  <a:pt x="6164925" y="6588192"/>
                  <a:pt x="6362304" y="7040628"/>
                  <a:pt x="6362304" y="7635676"/>
                </a:cubicBezTo>
                <a:cubicBezTo>
                  <a:pt x="6362304" y="8387754"/>
                  <a:pt x="6056379" y="8964215"/>
                  <a:pt x="5444530" y="9365059"/>
                </a:cubicBezTo>
                <a:cubicBezTo>
                  <a:pt x="4832681" y="9765903"/>
                  <a:pt x="3947981" y="9966325"/>
                  <a:pt x="2790429" y="9966325"/>
                </a:cubicBezTo>
                <a:close/>
                <a:moveTo>
                  <a:pt x="-3240285" y="6918325"/>
                </a:moveTo>
                <a:moveTo>
                  <a:pt x="2821583" y="9160271"/>
                </a:moveTo>
                <a:cubicBezTo>
                  <a:pt x="3383823" y="9160271"/>
                  <a:pt x="3849886" y="9103452"/>
                  <a:pt x="4219774" y="8989814"/>
                </a:cubicBezTo>
                <a:cubicBezTo>
                  <a:pt x="4589794" y="8876307"/>
                  <a:pt x="4866812" y="8713126"/>
                  <a:pt x="5050830" y="8500268"/>
                </a:cubicBezTo>
                <a:cubicBezTo>
                  <a:pt x="5234848" y="8287543"/>
                  <a:pt x="5326857" y="8034535"/>
                  <a:pt x="5326857" y="7741245"/>
                </a:cubicBezTo>
                <a:cubicBezTo>
                  <a:pt x="5326857" y="7468592"/>
                  <a:pt x="5264812" y="7263077"/>
                  <a:pt x="5140722" y="7124700"/>
                </a:cubicBezTo>
                <a:cubicBezTo>
                  <a:pt x="5016765" y="6986322"/>
                  <a:pt x="4834864" y="6893389"/>
                  <a:pt x="4595019" y="6845896"/>
                </a:cubicBezTo>
                <a:cubicBezTo>
                  <a:pt x="4355307" y="6798403"/>
                  <a:pt x="4061818" y="6774657"/>
                  <a:pt x="3714552" y="6774657"/>
                </a:cubicBezTo>
                <a:lnTo>
                  <a:pt x="2536230" y="6774657"/>
                </a:lnTo>
                <a:cubicBezTo>
                  <a:pt x="2230372" y="6774657"/>
                  <a:pt x="1963738" y="6822149"/>
                  <a:pt x="1736329" y="6917135"/>
                </a:cubicBezTo>
                <a:cubicBezTo>
                  <a:pt x="1508919" y="7012119"/>
                  <a:pt x="1334228" y="7152547"/>
                  <a:pt x="1212255" y="7338417"/>
                </a:cubicBezTo>
                <a:cubicBezTo>
                  <a:pt x="1090282" y="7524419"/>
                  <a:pt x="1029296" y="7755797"/>
                  <a:pt x="1029296" y="8032551"/>
                </a:cubicBezTo>
                <a:cubicBezTo>
                  <a:pt x="1029296" y="8400190"/>
                  <a:pt x="1184342" y="8680053"/>
                  <a:pt x="1494433" y="8872140"/>
                </a:cubicBezTo>
                <a:cubicBezTo>
                  <a:pt x="1804525" y="9064228"/>
                  <a:pt x="2246908" y="9160271"/>
                  <a:pt x="2821583" y="9160271"/>
                </a:cubicBezTo>
                <a:close/>
                <a:moveTo>
                  <a:pt x="-2434231" y="6918325"/>
                </a:moveTo>
                <a:moveTo>
                  <a:pt x="3088085" y="3729435"/>
                </a:moveTo>
                <a:cubicBezTo>
                  <a:pt x="3580078" y="3729435"/>
                  <a:pt x="3950097" y="3606073"/>
                  <a:pt x="4198144" y="3359349"/>
                </a:cubicBezTo>
                <a:cubicBezTo>
                  <a:pt x="4446191" y="3112625"/>
                  <a:pt x="4570215" y="2752858"/>
                  <a:pt x="4570215" y="2280047"/>
                </a:cubicBezTo>
                <a:cubicBezTo>
                  <a:pt x="4570215" y="1774296"/>
                  <a:pt x="4444140" y="1395016"/>
                  <a:pt x="4191993" y="1142207"/>
                </a:cubicBezTo>
                <a:cubicBezTo>
                  <a:pt x="3939845" y="889265"/>
                  <a:pt x="3567775" y="762794"/>
                  <a:pt x="3075782" y="762794"/>
                </a:cubicBezTo>
                <a:cubicBezTo>
                  <a:pt x="2604427" y="762794"/>
                  <a:pt x="2241617" y="893366"/>
                  <a:pt x="1987352" y="1154510"/>
                </a:cubicBezTo>
                <a:cubicBezTo>
                  <a:pt x="1733220" y="1415521"/>
                  <a:pt x="1606154" y="1796852"/>
                  <a:pt x="1606154" y="2298502"/>
                </a:cubicBezTo>
                <a:cubicBezTo>
                  <a:pt x="1606154" y="2759009"/>
                  <a:pt x="1734278" y="3112625"/>
                  <a:pt x="1990527" y="3359349"/>
                </a:cubicBezTo>
                <a:cubicBezTo>
                  <a:pt x="2246908" y="3606073"/>
                  <a:pt x="2612761" y="3729435"/>
                  <a:pt x="3088085" y="3729435"/>
                </a:cubicBezTo>
                <a:close/>
                <a:moveTo>
                  <a:pt x="2996605" y="6918325"/>
                </a:moveTo>
              </a:path>
            </a:pathLst>
          </a:custGeom>
          <a:solidFill>
            <a:srgbClr val="F15C40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50" name="Rectangle 5550"/>
          <p:cNvSpPr/>
          <p:nvPr/>
        </p:nvSpPr>
        <p:spPr>
          <a:xfrm rot="0" flipH="0" flipV="0">
            <a:off x="4430235" y="7045406"/>
            <a:ext cx="466279" cy="755760"/>
          </a:xfrm>
          <a:prstGeom prst="rect">
            <a:avLst/>
          </a:prstGeom>
        </p:spPr>
      </p:sp>
      <p:sp>
        <p:nvSpPr>
          <p:cNvPr id="5551" name="Freeform 5551"/>
          <p:cNvSpPr/>
          <p:nvPr/>
        </p:nvSpPr>
        <p:spPr>
          <a:xfrm rot="0" flipH="0" flipV="0">
            <a:off x="4434273" y="7453207"/>
            <a:ext cx="135433" cy="209292"/>
          </a:xfrm>
          <a:custGeom>
            <a:pathLst>
              <a:path w="6449219" h="9966325">
                <a:moveTo>
                  <a:pt x="2790429" y="9966325"/>
                </a:moveTo>
                <a:cubicBezTo>
                  <a:pt x="1897460" y="9966325"/>
                  <a:pt x="1209146" y="9799968"/>
                  <a:pt x="725488" y="9467254"/>
                </a:cubicBezTo>
                <a:cubicBezTo>
                  <a:pt x="241830" y="9134673"/>
                  <a:pt x="0" y="8668874"/>
                  <a:pt x="0" y="8069857"/>
                </a:cubicBezTo>
                <a:cubicBezTo>
                  <a:pt x="0" y="7644275"/>
                  <a:pt x="135401" y="7280671"/>
                  <a:pt x="406202" y="6979046"/>
                </a:cubicBezTo>
                <a:cubicBezTo>
                  <a:pt x="677003" y="6677422"/>
                  <a:pt x="1052182" y="6477000"/>
                  <a:pt x="1531740" y="6377782"/>
                </a:cubicBezTo>
                <a:cubicBezTo>
                  <a:pt x="1353940" y="6295099"/>
                  <a:pt x="1202003" y="6171076"/>
                  <a:pt x="1075929" y="6005711"/>
                </a:cubicBezTo>
                <a:cubicBezTo>
                  <a:pt x="949855" y="5840215"/>
                  <a:pt x="886818" y="5649979"/>
                  <a:pt x="886818" y="5435005"/>
                </a:cubicBezTo>
                <a:cubicBezTo>
                  <a:pt x="886818" y="5186958"/>
                  <a:pt x="956006" y="4968875"/>
                  <a:pt x="1094383" y="4780757"/>
                </a:cubicBezTo>
                <a:cubicBezTo>
                  <a:pt x="1232893" y="4592638"/>
                  <a:pt x="1444824" y="4411729"/>
                  <a:pt x="1730177" y="4238030"/>
                </a:cubicBezTo>
                <a:cubicBezTo>
                  <a:pt x="1374577" y="4093832"/>
                  <a:pt x="1086181" y="3849820"/>
                  <a:pt x="864990" y="3505994"/>
                </a:cubicBezTo>
                <a:cubicBezTo>
                  <a:pt x="643798" y="3162036"/>
                  <a:pt x="533202" y="2761457"/>
                  <a:pt x="533202" y="2304257"/>
                </a:cubicBezTo>
                <a:cubicBezTo>
                  <a:pt x="533202" y="1818350"/>
                  <a:pt x="634471" y="1403483"/>
                  <a:pt x="837010" y="1059657"/>
                </a:cubicBezTo>
                <a:cubicBezTo>
                  <a:pt x="1039681" y="715698"/>
                  <a:pt x="1333236" y="453100"/>
                  <a:pt x="1717675" y="271860"/>
                </a:cubicBezTo>
                <a:cubicBezTo>
                  <a:pt x="2102115" y="90621"/>
                  <a:pt x="2567186" y="0"/>
                  <a:pt x="3112890" y="0"/>
                </a:cubicBezTo>
                <a:cubicBezTo>
                  <a:pt x="3232878" y="0"/>
                  <a:pt x="3353793" y="5160"/>
                  <a:pt x="3475633" y="15479"/>
                </a:cubicBezTo>
                <a:cubicBezTo>
                  <a:pt x="3597606" y="25797"/>
                  <a:pt x="3714420" y="40283"/>
                  <a:pt x="3826074" y="58936"/>
                </a:cubicBezTo>
                <a:cubicBezTo>
                  <a:pt x="3937728" y="77457"/>
                  <a:pt x="4034896" y="99153"/>
                  <a:pt x="4117579" y="124024"/>
                </a:cubicBezTo>
                <a:lnTo>
                  <a:pt x="6449219" y="124024"/>
                </a:lnTo>
                <a:lnTo>
                  <a:pt x="6449219" y="787599"/>
                </a:lnTo>
                <a:lnTo>
                  <a:pt x="5196483" y="942579"/>
                </a:lnTo>
                <a:cubicBezTo>
                  <a:pt x="5320573" y="1103048"/>
                  <a:pt x="5423959" y="1296459"/>
                  <a:pt x="5506641" y="1522810"/>
                </a:cubicBezTo>
                <a:cubicBezTo>
                  <a:pt x="5589323" y="1749161"/>
                  <a:pt x="5630665" y="2000250"/>
                  <a:pt x="5630665" y="2276079"/>
                </a:cubicBezTo>
                <a:cubicBezTo>
                  <a:pt x="5630665" y="2951031"/>
                  <a:pt x="5401204" y="3487076"/>
                  <a:pt x="4942285" y="3884216"/>
                </a:cubicBezTo>
                <a:cubicBezTo>
                  <a:pt x="4483365" y="4281356"/>
                  <a:pt x="3852929" y="4479925"/>
                  <a:pt x="3050977" y="4479925"/>
                </a:cubicBezTo>
                <a:cubicBezTo>
                  <a:pt x="2860742" y="4479925"/>
                  <a:pt x="2666405" y="4463389"/>
                  <a:pt x="2467968" y="4430316"/>
                </a:cubicBezTo>
                <a:cubicBezTo>
                  <a:pt x="2265429" y="4541970"/>
                  <a:pt x="2111442" y="4666060"/>
                  <a:pt x="2006005" y="4802585"/>
                </a:cubicBezTo>
                <a:cubicBezTo>
                  <a:pt x="1900569" y="4938978"/>
                  <a:pt x="1847850" y="5096074"/>
                  <a:pt x="1847850" y="5273874"/>
                </a:cubicBezTo>
                <a:cubicBezTo>
                  <a:pt x="1847850" y="5406166"/>
                  <a:pt x="1888133" y="5511602"/>
                  <a:pt x="1968699" y="5590183"/>
                </a:cubicBezTo>
                <a:cubicBezTo>
                  <a:pt x="2049397" y="5668765"/>
                  <a:pt x="2166210" y="5725650"/>
                  <a:pt x="2319140" y="5760840"/>
                </a:cubicBezTo>
                <a:cubicBezTo>
                  <a:pt x="2472201" y="5795897"/>
                  <a:pt x="2656219" y="5813425"/>
                  <a:pt x="2871193" y="5813425"/>
                </a:cubicBezTo>
                <a:lnTo>
                  <a:pt x="4067969" y="5813425"/>
                </a:lnTo>
                <a:cubicBezTo>
                  <a:pt x="4808009" y="5813425"/>
                  <a:pt x="5375408" y="5968405"/>
                  <a:pt x="5770166" y="6278365"/>
                </a:cubicBezTo>
                <a:cubicBezTo>
                  <a:pt x="6164925" y="6588192"/>
                  <a:pt x="6362304" y="7040628"/>
                  <a:pt x="6362304" y="7635676"/>
                </a:cubicBezTo>
                <a:cubicBezTo>
                  <a:pt x="6362304" y="8387754"/>
                  <a:pt x="6056379" y="8964215"/>
                  <a:pt x="5444530" y="9365059"/>
                </a:cubicBezTo>
                <a:cubicBezTo>
                  <a:pt x="4832681" y="9765903"/>
                  <a:pt x="3947981" y="9966325"/>
                  <a:pt x="2790429" y="9966325"/>
                </a:cubicBezTo>
                <a:close/>
                <a:moveTo>
                  <a:pt x="-3240285" y="6918325"/>
                </a:moveTo>
                <a:moveTo>
                  <a:pt x="2821583" y="9160271"/>
                </a:moveTo>
                <a:cubicBezTo>
                  <a:pt x="3383823" y="9160271"/>
                  <a:pt x="3849886" y="9103452"/>
                  <a:pt x="4219774" y="8989814"/>
                </a:cubicBezTo>
                <a:cubicBezTo>
                  <a:pt x="4589794" y="8876307"/>
                  <a:pt x="4866812" y="8713126"/>
                  <a:pt x="5050830" y="8500268"/>
                </a:cubicBezTo>
                <a:cubicBezTo>
                  <a:pt x="5234848" y="8287543"/>
                  <a:pt x="5326857" y="8034535"/>
                  <a:pt x="5326857" y="7741245"/>
                </a:cubicBezTo>
                <a:cubicBezTo>
                  <a:pt x="5326857" y="7468592"/>
                  <a:pt x="5264812" y="7263077"/>
                  <a:pt x="5140722" y="7124700"/>
                </a:cubicBezTo>
                <a:cubicBezTo>
                  <a:pt x="5016765" y="6986322"/>
                  <a:pt x="4834864" y="6893389"/>
                  <a:pt x="4595019" y="6845896"/>
                </a:cubicBezTo>
                <a:cubicBezTo>
                  <a:pt x="4355307" y="6798403"/>
                  <a:pt x="4061818" y="6774657"/>
                  <a:pt x="3714552" y="6774657"/>
                </a:cubicBezTo>
                <a:lnTo>
                  <a:pt x="2536230" y="6774657"/>
                </a:lnTo>
                <a:cubicBezTo>
                  <a:pt x="2230372" y="6774657"/>
                  <a:pt x="1963738" y="6822149"/>
                  <a:pt x="1736329" y="6917135"/>
                </a:cubicBezTo>
                <a:cubicBezTo>
                  <a:pt x="1508919" y="7012119"/>
                  <a:pt x="1334228" y="7152547"/>
                  <a:pt x="1212255" y="7338417"/>
                </a:cubicBezTo>
                <a:cubicBezTo>
                  <a:pt x="1090282" y="7524419"/>
                  <a:pt x="1029296" y="7755797"/>
                  <a:pt x="1029296" y="8032551"/>
                </a:cubicBezTo>
                <a:cubicBezTo>
                  <a:pt x="1029296" y="8400190"/>
                  <a:pt x="1184342" y="8680053"/>
                  <a:pt x="1494433" y="8872140"/>
                </a:cubicBezTo>
                <a:cubicBezTo>
                  <a:pt x="1804525" y="9064228"/>
                  <a:pt x="2246908" y="9160271"/>
                  <a:pt x="2821583" y="9160271"/>
                </a:cubicBezTo>
                <a:close/>
                <a:moveTo>
                  <a:pt x="-2434231" y="6918325"/>
                </a:moveTo>
                <a:moveTo>
                  <a:pt x="3088085" y="3729435"/>
                </a:moveTo>
                <a:cubicBezTo>
                  <a:pt x="3580078" y="3729435"/>
                  <a:pt x="3950097" y="3606073"/>
                  <a:pt x="4198144" y="3359349"/>
                </a:cubicBezTo>
                <a:cubicBezTo>
                  <a:pt x="4446191" y="3112625"/>
                  <a:pt x="4570215" y="2752858"/>
                  <a:pt x="4570215" y="2280047"/>
                </a:cubicBezTo>
                <a:cubicBezTo>
                  <a:pt x="4570215" y="1774296"/>
                  <a:pt x="4444140" y="1395016"/>
                  <a:pt x="4191993" y="1142207"/>
                </a:cubicBezTo>
                <a:cubicBezTo>
                  <a:pt x="3939845" y="889265"/>
                  <a:pt x="3567775" y="762794"/>
                  <a:pt x="3075782" y="762794"/>
                </a:cubicBezTo>
                <a:cubicBezTo>
                  <a:pt x="2604427" y="762794"/>
                  <a:pt x="2241617" y="893366"/>
                  <a:pt x="1987352" y="1154510"/>
                </a:cubicBezTo>
                <a:cubicBezTo>
                  <a:pt x="1733220" y="1415521"/>
                  <a:pt x="1606154" y="1796852"/>
                  <a:pt x="1606154" y="2298502"/>
                </a:cubicBezTo>
                <a:cubicBezTo>
                  <a:pt x="1606154" y="2759009"/>
                  <a:pt x="1734278" y="3112625"/>
                  <a:pt x="1990527" y="3359349"/>
                </a:cubicBezTo>
                <a:cubicBezTo>
                  <a:pt x="2246908" y="3606073"/>
                  <a:pt x="2612761" y="3729435"/>
                  <a:pt x="3088085" y="3729435"/>
                </a:cubicBezTo>
                <a:close/>
                <a:moveTo>
                  <a:pt x="2996605" y="6918325"/>
                </a:moveTo>
              </a:path>
            </a:pathLst>
          </a:custGeom>
          <a:solidFill>
            <a:srgbClr val="89C765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52" name="Freeform 5552"/>
          <p:cNvSpPr/>
          <p:nvPr/>
        </p:nvSpPr>
        <p:spPr>
          <a:xfrm rot="0" flipH="0" flipV="0">
            <a:off x="4667096" y="7455799"/>
            <a:ext cx="194082" cy="323492"/>
          </a:xfrm>
          <a:custGeom>
            <a:pathLst>
              <a:path w="5971778" h="9953625">
                <a:moveTo>
                  <a:pt x="4942483" y="9953625"/>
                </a:moveTo>
                <a:lnTo>
                  <a:pt x="4942483" y="7041157"/>
                </a:lnTo>
                <a:cubicBezTo>
                  <a:pt x="4942483" y="6880159"/>
                  <a:pt x="4946584" y="6694290"/>
                  <a:pt x="4954786" y="6483549"/>
                </a:cubicBezTo>
                <a:cubicBezTo>
                  <a:pt x="4963121" y="6272808"/>
                  <a:pt x="4977607" y="6091040"/>
                  <a:pt x="4998244" y="5938243"/>
                </a:cubicBezTo>
                <a:lnTo>
                  <a:pt x="4929982" y="5938243"/>
                </a:lnTo>
                <a:cubicBezTo>
                  <a:pt x="4739878" y="6252435"/>
                  <a:pt x="4469078" y="6514968"/>
                  <a:pt x="4117578" y="6725841"/>
                </a:cubicBezTo>
                <a:cubicBezTo>
                  <a:pt x="3766212" y="6936713"/>
                  <a:pt x="3313576" y="7042150"/>
                  <a:pt x="2759671" y="7042150"/>
                </a:cubicBezTo>
                <a:cubicBezTo>
                  <a:pt x="1928614" y="7042150"/>
                  <a:pt x="1260872" y="6748728"/>
                  <a:pt x="756444" y="6161882"/>
                </a:cubicBezTo>
                <a:cubicBezTo>
                  <a:pt x="252148" y="5575036"/>
                  <a:pt x="0" y="4698868"/>
                  <a:pt x="0" y="3533379"/>
                </a:cubicBezTo>
                <a:cubicBezTo>
                  <a:pt x="0" y="2768865"/>
                  <a:pt x="115756" y="2124208"/>
                  <a:pt x="347266" y="1599407"/>
                </a:cubicBezTo>
                <a:cubicBezTo>
                  <a:pt x="578776" y="1074473"/>
                  <a:pt x="906397" y="676672"/>
                  <a:pt x="1330127" y="406004"/>
                </a:cubicBezTo>
                <a:cubicBezTo>
                  <a:pt x="1753989" y="135335"/>
                  <a:pt x="2249091" y="0"/>
                  <a:pt x="2815432" y="0"/>
                </a:cubicBezTo>
                <a:cubicBezTo>
                  <a:pt x="3357034" y="0"/>
                  <a:pt x="3799351" y="106496"/>
                  <a:pt x="4142383" y="319485"/>
                </a:cubicBezTo>
                <a:cubicBezTo>
                  <a:pt x="4485548" y="532342"/>
                  <a:pt x="4754298" y="791700"/>
                  <a:pt x="4948635" y="1097558"/>
                </a:cubicBezTo>
                <a:lnTo>
                  <a:pt x="4998244" y="1097558"/>
                </a:lnTo>
                <a:lnTo>
                  <a:pt x="5153224" y="123825"/>
                </a:lnTo>
                <a:lnTo>
                  <a:pt x="5971778" y="123825"/>
                </a:lnTo>
                <a:lnTo>
                  <a:pt x="5971778" y="9953625"/>
                </a:lnTo>
                <a:close/>
                <a:moveTo>
                  <a:pt x="-3735982" y="6918325"/>
                </a:moveTo>
                <a:moveTo>
                  <a:pt x="2951758" y="6186290"/>
                </a:moveTo>
                <a:cubicBezTo>
                  <a:pt x="3431315" y="6186290"/>
                  <a:pt x="3815755" y="6096397"/>
                  <a:pt x="4105077" y="5916613"/>
                </a:cubicBezTo>
                <a:cubicBezTo>
                  <a:pt x="4394531" y="5736829"/>
                  <a:pt x="4606462" y="5465168"/>
                  <a:pt x="4740871" y="5101630"/>
                </a:cubicBezTo>
                <a:cubicBezTo>
                  <a:pt x="4875279" y="4737960"/>
                  <a:pt x="4946584" y="4285457"/>
                  <a:pt x="4954786" y="3744119"/>
                </a:cubicBezTo>
                <a:lnTo>
                  <a:pt x="4954786" y="3527227"/>
                </a:lnTo>
                <a:cubicBezTo>
                  <a:pt x="4954786" y="2651192"/>
                  <a:pt x="4805958" y="1986955"/>
                  <a:pt x="4508302" y="1534518"/>
                </a:cubicBezTo>
                <a:cubicBezTo>
                  <a:pt x="4210646" y="1081948"/>
                  <a:pt x="3691798" y="855663"/>
                  <a:pt x="2951758" y="855663"/>
                </a:cubicBezTo>
                <a:cubicBezTo>
                  <a:pt x="2315171" y="855663"/>
                  <a:pt x="1841831" y="1098418"/>
                  <a:pt x="1531739" y="1583929"/>
                </a:cubicBezTo>
                <a:cubicBezTo>
                  <a:pt x="1221648" y="2069439"/>
                  <a:pt x="1066602" y="2727524"/>
                  <a:pt x="1066602" y="3558183"/>
                </a:cubicBezTo>
                <a:cubicBezTo>
                  <a:pt x="1066602" y="4388711"/>
                  <a:pt x="1221648" y="5034360"/>
                  <a:pt x="1531739" y="5495132"/>
                </a:cubicBezTo>
                <a:cubicBezTo>
                  <a:pt x="1841831" y="5955904"/>
                  <a:pt x="2315171" y="6186290"/>
                  <a:pt x="2951758" y="6186290"/>
                </a:cubicBezTo>
                <a:close/>
                <a:moveTo>
                  <a:pt x="31353" y="6918325"/>
                </a:moveTo>
              </a:path>
            </a:pathLst>
          </a:custGeom>
          <a:solidFill>
            <a:srgbClr val="5E6BB2">
              <a:alpha val="100000"/>
            </a:srgbClr>
          </a:solidFill>
          <a:ln w="4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53" name="Rectangle 5553"/>
          <p:cNvSpPr/>
          <p:nvPr/>
        </p:nvSpPr>
        <p:spPr>
          <a:xfrm rot="0" flipH="0" flipV="0">
            <a:off x="4849335" y="7834045"/>
            <a:ext cx="144551" cy="435253"/>
          </a:xfrm>
          <a:prstGeom prst="rect">
            <a:avLst/>
          </a:prstGeom>
        </p:spPr>
      </p:sp>
      <p:sp>
        <p:nvSpPr>
          <p:cNvPr id="5554" name="Freeform 5554"/>
          <p:cNvSpPr/>
          <p:nvPr/>
        </p:nvSpPr>
        <p:spPr>
          <a:xfrm rot="0" flipH="0" flipV="0">
            <a:off x="4853373" y="8046138"/>
            <a:ext cx="135433" cy="209292"/>
          </a:xfrm>
          <a:custGeom>
            <a:pathLst>
              <a:path w="6449219" h="9966325">
                <a:moveTo>
                  <a:pt x="2790429" y="9966325"/>
                </a:moveTo>
                <a:cubicBezTo>
                  <a:pt x="1897460" y="9966325"/>
                  <a:pt x="1209146" y="9799968"/>
                  <a:pt x="725488" y="9467254"/>
                </a:cubicBezTo>
                <a:cubicBezTo>
                  <a:pt x="241830" y="9134673"/>
                  <a:pt x="0" y="8668874"/>
                  <a:pt x="0" y="8069857"/>
                </a:cubicBezTo>
                <a:cubicBezTo>
                  <a:pt x="0" y="7644275"/>
                  <a:pt x="135401" y="7280671"/>
                  <a:pt x="406202" y="6979046"/>
                </a:cubicBezTo>
                <a:cubicBezTo>
                  <a:pt x="677003" y="6677422"/>
                  <a:pt x="1052182" y="6477000"/>
                  <a:pt x="1531740" y="6377782"/>
                </a:cubicBezTo>
                <a:cubicBezTo>
                  <a:pt x="1353940" y="6295099"/>
                  <a:pt x="1202003" y="6171076"/>
                  <a:pt x="1075929" y="6005711"/>
                </a:cubicBezTo>
                <a:cubicBezTo>
                  <a:pt x="949855" y="5840215"/>
                  <a:pt x="886818" y="5649979"/>
                  <a:pt x="886818" y="5435005"/>
                </a:cubicBezTo>
                <a:cubicBezTo>
                  <a:pt x="886818" y="5186958"/>
                  <a:pt x="956006" y="4968875"/>
                  <a:pt x="1094383" y="4780757"/>
                </a:cubicBezTo>
                <a:cubicBezTo>
                  <a:pt x="1232893" y="4592638"/>
                  <a:pt x="1444824" y="4411729"/>
                  <a:pt x="1730177" y="4238030"/>
                </a:cubicBezTo>
                <a:cubicBezTo>
                  <a:pt x="1374577" y="4093832"/>
                  <a:pt x="1086181" y="3849820"/>
                  <a:pt x="864990" y="3505994"/>
                </a:cubicBezTo>
                <a:cubicBezTo>
                  <a:pt x="643798" y="3162036"/>
                  <a:pt x="533202" y="2761457"/>
                  <a:pt x="533202" y="2304257"/>
                </a:cubicBezTo>
                <a:cubicBezTo>
                  <a:pt x="533202" y="1818350"/>
                  <a:pt x="634471" y="1403483"/>
                  <a:pt x="837010" y="1059657"/>
                </a:cubicBezTo>
                <a:cubicBezTo>
                  <a:pt x="1039681" y="715698"/>
                  <a:pt x="1333236" y="453100"/>
                  <a:pt x="1717675" y="271860"/>
                </a:cubicBezTo>
                <a:cubicBezTo>
                  <a:pt x="2102115" y="90621"/>
                  <a:pt x="2567186" y="0"/>
                  <a:pt x="3112890" y="0"/>
                </a:cubicBezTo>
                <a:cubicBezTo>
                  <a:pt x="3232878" y="0"/>
                  <a:pt x="3353793" y="5160"/>
                  <a:pt x="3475633" y="15479"/>
                </a:cubicBezTo>
                <a:cubicBezTo>
                  <a:pt x="3597606" y="25797"/>
                  <a:pt x="3714420" y="40283"/>
                  <a:pt x="3826074" y="58936"/>
                </a:cubicBezTo>
                <a:cubicBezTo>
                  <a:pt x="3937728" y="77457"/>
                  <a:pt x="4034896" y="99153"/>
                  <a:pt x="4117579" y="124024"/>
                </a:cubicBezTo>
                <a:lnTo>
                  <a:pt x="6449219" y="124024"/>
                </a:lnTo>
                <a:lnTo>
                  <a:pt x="6449219" y="787599"/>
                </a:lnTo>
                <a:lnTo>
                  <a:pt x="5196483" y="942579"/>
                </a:lnTo>
                <a:cubicBezTo>
                  <a:pt x="5320573" y="1103048"/>
                  <a:pt x="5423959" y="1296459"/>
                  <a:pt x="5506641" y="1522810"/>
                </a:cubicBezTo>
                <a:cubicBezTo>
                  <a:pt x="5589323" y="1749161"/>
                  <a:pt x="5630665" y="2000250"/>
                  <a:pt x="5630665" y="2276079"/>
                </a:cubicBezTo>
                <a:cubicBezTo>
                  <a:pt x="5630665" y="2951031"/>
                  <a:pt x="5401204" y="3487076"/>
                  <a:pt x="4942285" y="3884216"/>
                </a:cubicBezTo>
                <a:cubicBezTo>
                  <a:pt x="4483365" y="4281356"/>
                  <a:pt x="3852929" y="4479925"/>
                  <a:pt x="3050977" y="4479925"/>
                </a:cubicBezTo>
                <a:cubicBezTo>
                  <a:pt x="2860742" y="4479925"/>
                  <a:pt x="2666405" y="4463389"/>
                  <a:pt x="2467968" y="4430316"/>
                </a:cubicBezTo>
                <a:cubicBezTo>
                  <a:pt x="2265429" y="4541970"/>
                  <a:pt x="2111442" y="4666060"/>
                  <a:pt x="2006005" y="4802585"/>
                </a:cubicBezTo>
                <a:cubicBezTo>
                  <a:pt x="1900569" y="4938978"/>
                  <a:pt x="1847850" y="5096074"/>
                  <a:pt x="1847850" y="5273874"/>
                </a:cubicBezTo>
                <a:cubicBezTo>
                  <a:pt x="1847850" y="5406166"/>
                  <a:pt x="1888133" y="5511602"/>
                  <a:pt x="1968699" y="5590183"/>
                </a:cubicBezTo>
                <a:cubicBezTo>
                  <a:pt x="2049397" y="5668765"/>
                  <a:pt x="2166210" y="5725650"/>
                  <a:pt x="2319140" y="5760840"/>
                </a:cubicBezTo>
                <a:cubicBezTo>
                  <a:pt x="2472201" y="5795897"/>
                  <a:pt x="2656219" y="5813425"/>
                  <a:pt x="2871193" y="5813425"/>
                </a:cubicBezTo>
                <a:lnTo>
                  <a:pt x="4067969" y="5813425"/>
                </a:lnTo>
                <a:cubicBezTo>
                  <a:pt x="4808009" y="5813425"/>
                  <a:pt x="5375408" y="5968405"/>
                  <a:pt x="5770166" y="6278365"/>
                </a:cubicBezTo>
                <a:cubicBezTo>
                  <a:pt x="6164925" y="6588192"/>
                  <a:pt x="6362304" y="7040628"/>
                  <a:pt x="6362304" y="7635676"/>
                </a:cubicBezTo>
                <a:cubicBezTo>
                  <a:pt x="6362304" y="8387754"/>
                  <a:pt x="6056379" y="8964215"/>
                  <a:pt x="5444530" y="9365059"/>
                </a:cubicBezTo>
                <a:cubicBezTo>
                  <a:pt x="4832681" y="9765903"/>
                  <a:pt x="3947981" y="9966325"/>
                  <a:pt x="2790429" y="9966325"/>
                </a:cubicBezTo>
                <a:close/>
                <a:moveTo>
                  <a:pt x="-3240285" y="6918325"/>
                </a:moveTo>
                <a:moveTo>
                  <a:pt x="2821583" y="9160271"/>
                </a:moveTo>
                <a:cubicBezTo>
                  <a:pt x="3383823" y="9160271"/>
                  <a:pt x="3849886" y="9103452"/>
                  <a:pt x="4219774" y="8989814"/>
                </a:cubicBezTo>
                <a:cubicBezTo>
                  <a:pt x="4589794" y="8876307"/>
                  <a:pt x="4866812" y="8713126"/>
                  <a:pt x="5050830" y="8500268"/>
                </a:cubicBezTo>
                <a:cubicBezTo>
                  <a:pt x="5234848" y="8287543"/>
                  <a:pt x="5326857" y="8034535"/>
                  <a:pt x="5326857" y="7741245"/>
                </a:cubicBezTo>
                <a:cubicBezTo>
                  <a:pt x="5326857" y="7468592"/>
                  <a:pt x="5264812" y="7263077"/>
                  <a:pt x="5140722" y="7124700"/>
                </a:cubicBezTo>
                <a:cubicBezTo>
                  <a:pt x="5016765" y="6986322"/>
                  <a:pt x="4834864" y="6893389"/>
                  <a:pt x="4595019" y="6845896"/>
                </a:cubicBezTo>
                <a:cubicBezTo>
                  <a:pt x="4355307" y="6798403"/>
                  <a:pt x="4061818" y="6774657"/>
                  <a:pt x="3714552" y="6774657"/>
                </a:cubicBezTo>
                <a:lnTo>
                  <a:pt x="2536230" y="6774657"/>
                </a:lnTo>
                <a:cubicBezTo>
                  <a:pt x="2230372" y="6774657"/>
                  <a:pt x="1963738" y="6822149"/>
                  <a:pt x="1736329" y="6917135"/>
                </a:cubicBezTo>
                <a:cubicBezTo>
                  <a:pt x="1508919" y="7012119"/>
                  <a:pt x="1334228" y="7152547"/>
                  <a:pt x="1212255" y="7338417"/>
                </a:cubicBezTo>
                <a:cubicBezTo>
                  <a:pt x="1090282" y="7524419"/>
                  <a:pt x="1029296" y="7755797"/>
                  <a:pt x="1029296" y="8032551"/>
                </a:cubicBezTo>
                <a:cubicBezTo>
                  <a:pt x="1029296" y="8400190"/>
                  <a:pt x="1184342" y="8680053"/>
                  <a:pt x="1494433" y="8872140"/>
                </a:cubicBezTo>
                <a:cubicBezTo>
                  <a:pt x="1804525" y="9064228"/>
                  <a:pt x="2246908" y="9160271"/>
                  <a:pt x="2821583" y="9160271"/>
                </a:cubicBezTo>
                <a:close/>
                <a:moveTo>
                  <a:pt x="-2434231" y="6918325"/>
                </a:moveTo>
                <a:moveTo>
                  <a:pt x="3088085" y="3729435"/>
                </a:moveTo>
                <a:cubicBezTo>
                  <a:pt x="3580078" y="3729435"/>
                  <a:pt x="3950097" y="3606073"/>
                  <a:pt x="4198144" y="3359349"/>
                </a:cubicBezTo>
                <a:cubicBezTo>
                  <a:pt x="4446191" y="3112625"/>
                  <a:pt x="4570215" y="2752858"/>
                  <a:pt x="4570215" y="2280047"/>
                </a:cubicBezTo>
                <a:cubicBezTo>
                  <a:pt x="4570215" y="1774296"/>
                  <a:pt x="4444140" y="1395016"/>
                  <a:pt x="4191993" y="1142207"/>
                </a:cubicBezTo>
                <a:cubicBezTo>
                  <a:pt x="3939845" y="889265"/>
                  <a:pt x="3567775" y="762794"/>
                  <a:pt x="3075782" y="762794"/>
                </a:cubicBezTo>
                <a:cubicBezTo>
                  <a:pt x="2604427" y="762794"/>
                  <a:pt x="2241617" y="893366"/>
                  <a:pt x="1987352" y="1154510"/>
                </a:cubicBezTo>
                <a:cubicBezTo>
                  <a:pt x="1733220" y="1415521"/>
                  <a:pt x="1606154" y="1796852"/>
                  <a:pt x="1606154" y="2298502"/>
                </a:cubicBezTo>
                <a:cubicBezTo>
                  <a:pt x="1606154" y="2759009"/>
                  <a:pt x="1734278" y="3112625"/>
                  <a:pt x="1990527" y="3359349"/>
                </a:cubicBezTo>
                <a:cubicBezTo>
                  <a:pt x="2246908" y="3606073"/>
                  <a:pt x="2612761" y="3729435"/>
                  <a:pt x="3088085" y="3729435"/>
                </a:cubicBezTo>
                <a:close/>
                <a:moveTo>
                  <a:pt x="2996605" y="6918325"/>
                </a:moveTo>
              </a:path>
            </a:pathLst>
          </a:custGeom>
          <a:solidFill>
            <a:srgbClr val="89C765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55" name="Rectangle 5555"/>
          <p:cNvSpPr/>
          <p:nvPr/>
        </p:nvSpPr>
        <p:spPr>
          <a:xfrm rot="0" flipH="0" flipV="0">
            <a:off x="4110251" y="6927706"/>
            <a:ext cx="144551" cy="435253"/>
          </a:xfrm>
          <a:prstGeom prst="rect">
            <a:avLst/>
          </a:prstGeom>
        </p:spPr>
      </p:sp>
      <p:sp>
        <p:nvSpPr>
          <p:cNvPr id="5556" name="Freeform 5556"/>
          <p:cNvSpPr/>
          <p:nvPr/>
        </p:nvSpPr>
        <p:spPr>
          <a:xfrm rot="0" flipH="0" flipV="0">
            <a:off x="4114289" y="7139799"/>
            <a:ext cx="135433" cy="209292"/>
          </a:xfrm>
          <a:custGeom>
            <a:pathLst>
              <a:path w="6449219" h="9966325">
                <a:moveTo>
                  <a:pt x="2790429" y="9966325"/>
                </a:moveTo>
                <a:cubicBezTo>
                  <a:pt x="1897460" y="9966325"/>
                  <a:pt x="1209146" y="9799968"/>
                  <a:pt x="725488" y="9467254"/>
                </a:cubicBezTo>
                <a:cubicBezTo>
                  <a:pt x="241830" y="9134673"/>
                  <a:pt x="0" y="8668874"/>
                  <a:pt x="0" y="8069857"/>
                </a:cubicBezTo>
                <a:cubicBezTo>
                  <a:pt x="0" y="7644275"/>
                  <a:pt x="135401" y="7280671"/>
                  <a:pt x="406202" y="6979046"/>
                </a:cubicBezTo>
                <a:cubicBezTo>
                  <a:pt x="677003" y="6677422"/>
                  <a:pt x="1052182" y="6477000"/>
                  <a:pt x="1531740" y="6377782"/>
                </a:cubicBezTo>
                <a:cubicBezTo>
                  <a:pt x="1353940" y="6295099"/>
                  <a:pt x="1202003" y="6171076"/>
                  <a:pt x="1075929" y="6005711"/>
                </a:cubicBezTo>
                <a:cubicBezTo>
                  <a:pt x="949855" y="5840215"/>
                  <a:pt x="886818" y="5649979"/>
                  <a:pt x="886818" y="5435005"/>
                </a:cubicBezTo>
                <a:cubicBezTo>
                  <a:pt x="886818" y="5186958"/>
                  <a:pt x="956006" y="4968875"/>
                  <a:pt x="1094383" y="4780757"/>
                </a:cubicBezTo>
                <a:cubicBezTo>
                  <a:pt x="1232893" y="4592638"/>
                  <a:pt x="1444824" y="4411729"/>
                  <a:pt x="1730177" y="4238030"/>
                </a:cubicBezTo>
                <a:cubicBezTo>
                  <a:pt x="1374577" y="4093832"/>
                  <a:pt x="1086181" y="3849820"/>
                  <a:pt x="864990" y="3505994"/>
                </a:cubicBezTo>
                <a:cubicBezTo>
                  <a:pt x="643798" y="3162036"/>
                  <a:pt x="533202" y="2761457"/>
                  <a:pt x="533202" y="2304257"/>
                </a:cubicBezTo>
                <a:cubicBezTo>
                  <a:pt x="533202" y="1818350"/>
                  <a:pt x="634471" y="1403483"/>
                  <a:pt x="837010" y="1059657"/>
                </a:cubicBezTo>
                <a:cubicBezTo>
                  <a:pt x="1039681" y="715698"/>
                  <a:pt x="1333236" y="453100"/>
                  <a:pt x="1717675" y="271860"/>
                </a:cubicBezTo>
                <a:cubicBezTo>
                  <a:pt x="2102115" y="90621"/>
                  <a:pt x="2567186" y="0"/>
                  <a:pt x="3112890" y="0"/>
                </a:cubicBezTo>
                <a:cubicBezTo>
                  <a:pt x="3232878" y="0"/>
                  <a:pt x="3353793" y="5160"/>
                  <a:pt x="3475633" y="15479"/>
                </a:cubicBezTo>
                <a:cubicBezTo>
                  <a:pt x="3597606" y="25797"/>
                  <a:pt x="3714420" y="40283"/>
                  <a:pt x="3826074" y="58936"/>
                </a:cubicBezTo>
                <a:cubicBezTo>
                  <a:pt x="3937728" y="77457"/>
                  <a:pt x="4034896" y="99153"/>
                  <a:pt x="4117579" y="124024"/>
                </a:cubicBezTo>
                <a:lnTo>
                  <a:pt x="6449219" y="124024"/>
                </a:lnTo>
                <a:lnTo>
                  <a:pt x="6449219" y="787599"/>
                </a:lnTo>
                <a:lnTo>
                  <a:pt x="5196483" y="942579"/>
                </a:lnTo>
                <a:cubicBezTo>
                  <a:pt x="5320573" y="1103048"/>
                  <a:pt x="5423959" y="1296459"/>
                  <a:pt x="5506641" y="1522810"/>
                </a:cubicBezTo>
                <a:cubicBezTo>
                  <a:pt x="5589323" y="1749161"/>
                  <a:pt x="5630665" y="2000250"/>
                  <a:pt x="5630665" y="2276079"/>
                </a:cubicBezTo>
                <a:cubicBezTo>
                  <a:pt x="5630665" y="2951031"/>
                  <a:pt x="5401204" y="3487076"/>
                  <a:pt x="4942285" y="3884216"/>
                </a:cubicBezTo>
                <a:cubicBezTo>
                  <a:pt x="4483365" y="4281356"/>
                  <a:pt x="3852929" y="4479925"/>
                  <a:pt x="3050977" y="4479925"/>
                </a:cubicBezTo>
                <a:cubicBezTo>
                  <a:pt x="2860742" y="4479925"/>
                  <a:pt x="2666405" y="4463389"/>
                  <a:pt x="2467968" y="4430316"/>
                </a:cubicBezTo>
                <a:cubicBezTo>
                  <a:pt x="2265429" y="4541970"/>
                  <a:pt x="2111442" y="4666060"/>
                  <a:pt x="2006005" y="4802585"/>
                </a:cubicBezTo>
                <a:cubicBezTo>
                  <a:pt x="1900569" y="4938978"/>
                  <a:pt x="1847850" y="5096074"/>
                  <a:pt x="1847850" y="5273874"/>
                </a:cubicBezTo>
                <a:cubicBezTo>
                  <a:pt x="1847850" y="5406166"/>
                  <a:pt x="1888133" y="5511602"/>
                  <a:pt x="1968699" y="5590183"/>
                </a:cubicBezTo>
                <a:cubicBezTo>
                  <a:pt x="2049397" y="5668765"/>
                  <a:pt x="2166210" y="5725650"/>
                  <a:pt x="2319140" y="5760840"/>
                </a:cubicBezTo>
                <a:cubicBezTo>
                  <a:pt x="2472201" y="5795897"/>
                  <a:pt x="2656219" y="5813425"/>
                  <a:pt x="2871193" y="5813425"/>
                </a:cubicBezTo>
                <a:lnTo>
                  <a:pt x="4067969" y="5813425"/>
                </a:lnTo>
                <a:cubicBezTo>
                  <a:pt x="4808009" y="5813425"/>
                  <a:pt x="5375408" y="5968405"/>
                  <a:pt x="5770166" y="6278365"/>
                </a:cubicBezTo>
                <a:cubicBezTo>
                  <a:pt x="6164925" y="6588192"/>
                  <a:pt x="6362304" y="7040628"/>
                  <a:pt x="6362304" y="7635676"/>
                </a:cubicBezTo>
                <a:cubicBezTo>
                  <a:pt x="6362304" y="8387754"/>
                  <a:pt x="6056379" y="8964215"/>
                  <a:pt x="5444530" y="9365059"/>
                </a:cubicBezTo>
                <a:cubicBezTo>
                  <a:pt x="4832681" y="9765903"/>
                  <a:pt x="3947981" y="9966325"/>
                  <a:pt x="2790429" y="9966325"/>
                </a:cubicBezTo>
                <a:close/>
                <a:moveTo>
                  <a:pt x="-3240285" y="6918325"/>
                </a:moveTo>
                <a:moveTo>
                  <a:pt x="2821583" y="9160271"/>
                </a:moveTo>
                <a:cubicBezTo>
                  <a:pt x="3383823" y="9160271"/>
                  <a:pt x="3849886" y="9103452"/>
                  <a:pt x="4219774" y="8989814"/>
                </a:cubicBezTo>
                <a:cubicBezTo>
                  <a:pt x="4589794" y="8876307"/>
                  <a:pt x="4866812" y="8713126"/>
                  <a:pt x="5050830" y="8500268"/>
                </a:cubicBezTo>
                <a:cubicBezTo>
                  <a:pt x="5234848" y="8287543"/>
                  <a:pt x="5326857" y="8034535"/>
                  <a:pt x="5326857" y="7741245"/>
                </a:cubicBezTo>
                <a:cubicBezTo>
                  <a:pt x="5326857" y="7468592"/>
                  <a:pt x="5264812" y="7263077"/>
                  <a:pt x="5140722" y="7124700"/>
                </a:cubicBezTo>
                <a:cubicBezTo>
                  <a:pt x="5016765" y="6986322"/>
                  <a:pt x="4834864" y="6893389"/>
                  <a:pt x="4595019" y="6845896"/>
                </a:cubicBezTo>
                <a:cubicBezTo>
                  <a:pt x="4355307" y="6798403"/>
                  <a:pt x="4061818" y="6774657"/>
                  <a:pt x="3714552" y="6774657"/>
                </a:cubicBezTo>
                <a:lnTo>
                  <a:pt x="2536230" y="6774657"/>
                </a:lnTo>
                <a:cubicBezTo>
                  <a:pt x="2230372" y="6774657"/>
                  <a:pt x="1963738" y="6822149"/>
                  <a:pt x="1736329" y="6917135"/>
                </a:cubicBezTo>
                <a:cubicBezTo>
                  <a:pt x="1508919" y="7012119"/>
                  <a:pt x="1334228" y="7152547"/>
                  <a:pt x="1212255" y="7338417"/>
                </a:cubicBezTo>
                <a:cubicBezTo>
                  <a:pt x="1090282" y="7524419"/>
                  <a:pt x="1029296" y="7755797"/>
                  <a:pt x="1029296" y="8032551"/>
                </a:cubicBezTo>
                <a:cubicBezTo>
                  <a:pt x="1029296" y="8400190"/>
                  <a:pt x="1184342" y="8680053"/>
                  <a:pt x="1494433" y="8872140"/>
                </a:cubicBezTo>
                <a:cubicBezTo>
                  <a:pt x="1804525" y="9064228"/>
                  <a:pt x="2246908" y="9160271"/>
                  <a:pt x="2821583" y="9160271"/>
                </a:cubicBezTo>
                <a:close/>
                <a:moveTo>
                  <a:pt x="-2434231" y="6918325"/>
                </a:moveTo>
                <a:moveTo>
                  <a:pt x="3088085" y="3729435"/>
                </a:moveTo>
                <a:cubicBezTo>
                  <a:pt x="3580078" y="3729435"/>
                  <a:pt x="3950097" y="3606073"/>
                  <a:pt x="4198144" y="3359349"/>
                </a:cubicBezTo>
                <a:cubicBezTo>
                  <a:pt x="4446191" y="3112625"/>
                  <a:pt x="4570215" y="2752858"/>
                  <a:pt x="4570215" y="2280047"/>
                </a:cubicBezTo>
                <a:cubicBezTo>
                  <a:pt x="4570215" y="1774296"/>
                  <a:pt x="4444140" y="1395016"/>
                  <a:pt x="4191993" y="1142207"/>
                </a:cubicBezTo>
                <a:cubicBezTo>
                  <a:pt x="3939845" y="889265"/>
                  <a:pt x="3567775" y="762794"/>
                  <a:pt x="3075782" y="762794"/>
                </a:cubicBezTo>
                <a:cubicBezTo>
                  <a:pt x="2604427" y="762794"/>
                  <a:pt x="2241617" y="893366"/>
                  <a:pt x="1987352" y="1154510"/>
                </a:cubicBezTo>
                <a:cubicBezTo>
                  <a:pt x="1733220" y="1415521"/>
                  <a:pt x="1606154" y="1796852"/>
                  <a:pt x="1606154" y="2298502"/>
                </a:cubicBezTo>
                <a:cubicBezTo>
                  <a:pt x="1606154" y="2759009"/>
                  <a:pt x="1734278" y="3112625"/>
                  <a:pt x="1990527" y="3359349"/>
                </a:cubicBezTo>
                <a:cubicBezTo>
                  <a:pt x="2246908" y="3606073"/>
                  <a:pt x="2612761" y="3729435"/>
                  <a:pt x="3088085" y="3729435"/>
                </a:cubicBezTo>
                <a:close/>
                <a:moveTo>
                  <a:pt x="2996605" y="6918325"/>
                </a:moveTo>
              </a:path>
            </a:pathLst>
          </a:custGeom>
          <a:solidFill>
            <a:srgbClr val="5E6BB2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57" name="Rectangle 5557"/>
          <p:cNvSpPr/>
          <p:nvPr/>
        </p:nvSpPr>
        <p:spPr>
          <a:xfrm rot="0" flipH="0" flipV="0">
            <a:off x="5519020" y="6061572"/>
            <a:ext cx="437799" cy="905778"/>
          </a:xfrm>
          <a:prstGeom prst="rect">
            <a:avLst/>
          </a:prstGeom>
        </p:spPr>
      </p:sp>
      <p:sp>
        <p:nvSpPr>
          <p:cNvPr id="5558" name="Freeform 5558"/>
          <p:cNvSpPr/>
          <p:nvPr/>
        </p:nvSpPr>
        <p:spPr>
          <a:xfrm rot="0" flipH="0" flipV="0">
            <a:off x="5523058" y="6469372"/>
            <a:ext cx="135433" cy="209292"/>
          </a:xfrm>
          <a:custGeom>
            <a:pathLst>
              <a:path w="6449219" h="9966325">
                <a:moveTo>
                  <a:pt x="2790429" y="9966325"/>
                </a:moveTo>
                <a:cubicBezTo>
                  <a:pt x="1897460" y="9966325"/>
                  <a:pt x="1209146" y="9799968"/>
                  <a:pt x="725488" y="9467254"/>
                </a:cubicBezTo>
                <a:cubicBezTo>
                  <a:pt x="241830" y="9134673"/>
                  <a:pt x="0" y="8668874"/>
                  <a:pt x="0" y="8069857"/>
                </a:cubicBezTo>
                <a:cubicBezTo>
                  <a:pt x="0" y="7644275"/>
                  <a:pt x="135401" y="7280671"/>
                  <a:pt x="406202" y="6979046"/>
                </a:cubicBezTo>
                <a:cubicBezTo>
                  <a:pt x="677003" y="6677422"/>
                  <a:pt x="1052182" y="6477000"/>
                  <a:pt x="1531740" y="6377782"/>
                </a:cubicBezTo>
                <a:cubicBezTo>
                  <a:pt x="1353940" y="6295099"/>
                  <a:pt x="1202003" y="6171076"/>
                  <a:pt x="1075929" y="6005711"/>
                </a:cubicBezTo>
                <a:cubicBezTo>
                  <a:pt x="949855" y="5840215"/>
                  <a:pt x="886818" y="5649979"/>
                  <a:pt x="886818" y="5435005"/>
                </a:cubicBezTo>
                <a:cubicBezTo>
                  <a:pt x="886818" y="5186958"/>
                  <a:pt x="956006" y="4968875"/>
                  <a:pt x="1094383" y="4780757"/>
                </a:cubicBezTo>
                <a:cubicBezTo>
                  <a:pt x="1232893" y="4592638"/>
                  <a:pt x="1444824" y="4411729"/>
                  <a:pt x="1730177" y="4238030"/>
                </a:cubicBezTo>
                <a:cubicBezTo>
                  <a:pt x="1374577" y="4093832"/>
                  <a:pt x="1086181" y="3849820"/>
                  <a:pt x="864990" y="3505994"/>
                </a:cubicBezTo>
                <a:cubicBezTo>
                  <a:pt x="643798" y="3162036"/>
                  <a:pt x="533202" y="2761457"/>
                  <a:pt x="533202" y="2304257"/>
                </a:cubicBezTo>
                <a:cubicBezTo>
                  <a:pt x="533202" y="1818350"/>
                  <a:pt x="634471" y="1403483"/>
                  <a:pt x="837010" y="1059657"/>
                </a:cubicBezTo>
                <a:cubicBezTo>
                  <a:pt x="1039681" y="715698"/>
                  <a:pt x="1333236" y="453100"/>
                  <a:pt x="1717675" y="271860"/>
                </a:cubicBezTo>
                <a:cubicBezTo>
                  <a:pt x="2102115" y="90621"/>
                  <a:pt x="2567186" y="0"/>
                  <a:pt x="3112890" y="0"/>
                </a:cubicBezTo>
                <a:cubicBezTo>
                  <a:pt x="3232878" y="0"/>
                  <a:pt x="3353793" y="5160"/>
                  <a:pt x="3475633" y="15479"/>
                </a:cubicBezTo>
                <a:cubicBezTo>
                  <a:pt x="3597606" y="25797"/>
                  <a:pt x="3714420" y="40283"/>
                  <a:pt x="3826074" y="58936"/>
                </a:cubicBezTo>
                <a:cubicBezTo>
                  <a:pt x="3937728" y="77457"/>
                  <a:pt x="4034896" y="99153"/>
                  <a:pt x="4117579" y="124024"/>
                </a:cubicBezTo>
                <a:lnTo>
                  <a:pt x="6449219" y="124024"/>
                </a:lnTo>
                <a:lnTo>
                  <a:pt x="6449219" y="787599"/>
                </a:lnTo>
                <a:lnTo>
                  <a:pt x="5196483" y="942579"/>
                </a:lnTo>
                <a:cubicBezTo>
                  <a:pt x="5320573" y="1103048"/>
                  <a:pt x="5423959" y="1296459"/>
                  <a:pt x="5506641" y="1522810"/>
                </a:cubicBezTo>
                <a:cubicBezTo>
                  <a:pt x="5589323" y="1749161"/>
                  <a:pt x="5630665" y="2000250"/>
                  <a:pt x="5630665" y="2276079"/>
                </a:cubicBezTo>
                <a:cubicBezTo>
                  <a:pt x="5630665" y="2951031"/>
                  <a:pt x="5401204" y="3487076"/>
                  <a:pt x="4942285" y="3884216"/>
                </a:cubicBezTo>
                <a:cubicBezTo>
                  <a:pt x="4483365" y="4281356"/>
                  <a:pt x="3852929" y="4479925"/>
                  <a:pt x="3050977" y="4479925"/>
                </a:cubicBezTo>
                <a:cubicBezTo>
                  <a:pt x="2860742" y="4479925"/>
                  <a:pt x="2666405" y="4463389"/>
                  <a:pt x="2467968" y="4430316"/>
                </a:cubicBezTo>
                <a:cubicBezTo>
                  <a:pt x="2265429" y="4541970"/>
                  <a:pt x="2111442" y="4666060"/>
                  <a:pt x="2006005" y="4802585"/>
                </a:cubicBezTo>
                <a:cubicBezTo>
                  <a:pt x="1900569" y="4938978"/>
                  <a:pt x="1847850" y="5096074"/>
                  <a:pt x="1847850" y="5273874"/>
                </a:cubicBezTo>
                <a:cubicBezTo>
                  <a:pt x="1847850" y="5406166"/>
                  <a:pt x="1888133" y="5511602"/>
                  <a:pt x="1968699" y="5590183"/>
                </a:cubicBezTo>
                <a:cubicBezTo>
                  <a:pt x="2049397" y="5668765"/>
                  <a:pt x="2166210" y="5725650"/>
                  <a:pt x="2319140" y="5760840"/>
                </a:cubicBezTo>
                <a:cubicBezTo>
                  <a:pt x="2472201" y="5795897"/>
                  <a:pt x="2656219" y="5813425"/>
                  <a:pt x="2871193" y="5813425"/>
                </a:cubicBezTo>
                <a:lnTo>
                  <a:pt x="4067969" y="5813425"/>
                </a:lnTo>
                <a:cubicBezTo>
                  <a:pt x="4808009" y="5813425"/>
                  <a:pt x="5375408" y="5968405"/>
                  <a:pt x="5770166" y="6278365"/>
                </a:cubicBezTo>
                <a:cubicBezTo>
                  <a:pt x="6164925" y="6588192"/>
                  <a:pt x="6362304" y="7040628"/>
                  <a:pt x="6362304" y="7635676"/>
                </a:cubicBezTo>
                <a:cubicBezTo>
                  <a:pt x="6362304" y="8387754"/>
                  <a:pt x="6056379" y="8964215"/>
                  <a:pt x="5444530" y="9365059"/>
                </a:cubicBezTo>
                <a:cubicBezTo>
                  <a:pt x="4832681" y="9765903"/>
                  <a:pt x="3947981" y="9966325"/>
                  <a:pt x="2790429" y="9966325"/>
                </a:cubicBezTo>
                <a:close/>
                <a:moveTo>
                  <a:pt x="-3240285" y="6918325"/>
                </a:moveTo>
                <a:moveTo>
                  <a:pt x="2821583" y="9160271"/>
                </a:moveTo>
                <a:cubicBezTo>
                  <a:pt x="3383823" y="9160271"/>
                  <a:pt x="3849886" y="9103452"/>
                  <a:pt x="4219774" y="8989814"/>
                </a:cubicBezTo>
                <a:cubicBezTo>
                  <a:pt x="4589794" y="8876307"/>
                  <a:pt x="4866812" y="8713126"/>
                  <a:pt x="5050830" y="8500268"/>
                </a:cubicBezTo>
                <a:cubicBezTo>
                  <a:pt x="5234848" y="8287543"/>
                  <a:pt x="5326857" y="8034535"/>
                  <a:pt x="5326857" y="7741245"/>
                </a:cubicBezTo>
                <a:cubicBezTo>
                  <a:pt x="5326857" y="7468592"/>
                  <a:pt x="5264812" y="7263077"/>
                  <a:pt x="5140722" y="7124700"/>
                </a:cubicBezTo>
                <a:cubicBezTo>
                  <a:pt x="5016765" y="6986322"/>
                  <a:pt x="4834864" y="6893389"/>
                  <a:pt x="4595019" y="6845896"/>
                </a:cubicBezTo>
                <a:cubicBezTo>
                  <a:pt x="4355307" y="6798403"/>
                  <a:pt x="4061818" y="6774657"/>
                  <a:pt x="3714552" y="6774657"/>
                </a:cubicBezTo>
                <a:lnTo>
                  <a:pt x="2536230" y="6774657"/>
                </a:lnTo>
                <a:cubicBezTo>
                  <a:pt x="2230372" y="6774657"/>
                  <a:pt x="1963738" y="6822149"/>
                  <a:pt x="1736329" y="6917135"/>
                </a:cubicBezTo>
                <a:cubicBezTo>
                  <a:pt x="1508919" y="7012119"/>
                  <a:pt x="1334228" y="7152547"/>
                  <a:pt x="1212255" y="7338417"/>
                </a:cubicBezTo>
                <a:cubicBezTo>
                  <a:pt x="1090282" y="7524419"/>
                  <a:pt x="1029296" y="7755797"/>
                  <a:pt x="1029296" y="8032551"/>
                </a:cubicBezTo>
                <a:cubicBezTo>
                  <a:pt x="1029296" y="8400190"/>
                  <a:pt x="1184342" y="8680053"/>
                  <a:pt x="1494433" y="8872140"/>
                </a:cubicBezTo>
                <a:cubicBezTo>
                  <a:pt x="1804525" y="9064228"/>
                  <a:pt x="2246908" y="9160271"/>
                  <a:pt x="2821583" y="9160271"/>
                </a:cubicBezTo>
                <a:close/>
                <a:moveTo>
                  <a:pt x="-2434231" y="6918325"/>
                </a:moveTo>
                <a:moveTo>
                  <a:pt x="3088085" y="3729435"/>
                </a:moveTo>
                <a:cubicBezTo>
                  <a:pt x="3580078" y="3729435"/>
                  <a:pt x="3950097" y="3606073"/>
                  <a:pt x="4198144" y="3359349"/>
                </a:cubicBezTo>
                <a:cubicBezTo>
                  <a:pt x="4446191" y="3112625"/>
                  <a:pt x="4570215" y="2752858"/>
                  <a:pt x="4570215" y="2280047"/>
                </a:cubicBezTo>
                <a:cubicBezTo>
                  <a:pt x="4570215" y="1774296"/>
                  <a:pt x="4444140" y="1395016"/>
                  <a:pt x="4191993" y="1142207"/>
                </a:cubicBezTo>
                <a:cubicBezTo>
                  <a:pt x="3939845" y="889265"/>
                  <a:pt x="3567775" y="762794"/>
                  <a:pt x="3075782" y="762794"/>
                </a:cubicBezTo>
                <a:cubicBezTo>
                  <a:pt x="2604427" y="762794"/>
                  <a:pt x="2241617" y="893366"/>
                  <a:pt x="1987352" y="1154510"/>
                </a:cubicBezTo>
                <a:cubicBezTo>
                  <a:pt x="1733220" y="1415521"/>
                  <a:pt x="1606154" y="1796852"/>
                  <a:pt x="1606154" y="2298502"/>
                </a:cubicBezTo>
                <a:cubicBezTo>
                  <a:pt x="1606154" y="2759009"/>
                  <a:pt x="1734278" y="3112625"/>
                  <a:pt x="1990527" y="3359349"/>
                </a:cubicBezTo>
                <a:cubicBezTo>
                  <a:pt x="2246908" y="3606073"/>
                  <a:pt x="2612761" y="3729435"/>
                  <a:pt x="3088085" y="3729435"/>
                </a:cubicBezTo>
                <a:close/>
                <a:moveTo>
                  <a:pt x="2996605" y="6918325"/>
                </a:moveTo>
              </a:path>
            </a:pathLst>
          </a:custGeom>
          <a:solidFill>
            <a:srgbClr val="89C765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59" name="Freeform 5559"/>
          <p:cNvSpPr/>
          <p:nvPr/>
        </p:nvSpPr>
        <p:spPr>
          <a:xfrm rot="0" flipH="0" flipV="0">
            <a:off x="5739359" y="6621983"/>
            <a:ext cx="209599" cy="323905"/>
          </a:xfrm>
          <a:custGeom>
            <a:pathLst>
              <a:path w="6449219" h="9966325">
                <a:moveTo>
                  <a:pt x="2790429" y="9966325"/>
                </a:moveTo>
                <a:cubicBezTo>
                  <a:pt x="1897460" y="9966325"/>
                  <a:pt x="1209146" y="9799968"/>
                  <a:pt x="725488" y="9467254"/>
                </a:cubicBezTo>
                <a:cubicBezTo>
                  <a:pt x="241830" y="9134673"/>
                  <a:pt x="0" y="8668874"/>
                  <a:pt x="0" y="8069857"/>
                </a:cubicBezTo>
                <a:cubicBezTo>
                  <a:pt x="0" y="7644275"/>
                  <a:pt x="135401" y="7280671"/>
                  <a:pt x="406202" y="6979046"/>
                </a:cubicBezTo>
                <a:cubicBezTo>
                  <a:pt x="677003" y="6677422"/>
                  <a:pt x="1052182" y="6477000"/>
                  <a:pt x="1531740" y="6377782"/>
                </a:cubicBezTo>
                <a:cubicBezTo>
                  <a:pt x="1353940" y="6295099"/>
                  <a:pt x="1202003" y="6171076"/>
                  <a:pt x="1075929" y="6005711"/>
                </a:cubicBezTo>
                <a:cubicBezTo>
                  <a:pt x="949855" y="5840215"/>
                  <a:pt x="886818" y="5649979"/>
                  <a:pt x="886818" y="5435005"/>
                </a:cubicBezTo>
                <a:cubicBezTo>
                  <a:pt x="886818" y="5186958"/>
                  <a:pt x="956006" y="4968875"/>
                  <a:pt x="1094383" y="4780757"/>
                </a:cubicBezTo>
                <a:cubicBezTo>
                  <a:pt x="1232893" y="4592638"/>
                  <a:pt x="1444824" y="4411729"/>
                  <a:pt x="1730177" y="4238030"/>
                </a:cubicBezTo>
                <a:cubicBezTo>
                  <a:pt x="1374577" y="4093832"/>
                  <a:pt x="1086181" y="3849820"/>
                  <a:pt x="864990" y="3505994"/>
                </a:cubicBezTo>
                <a:cubicBezTo>
                  <a:pt x="643798" y="3162036"/>
                  <a:pt x="533202" y="2761457"/>
                  <a:pt x="533202" y="2304257"/>
                </a:cubicBezTo>
                <a:cubicBezTo>
                  <a:pt x="533202" y="1818350"/>
                  <a:pt x="634471" y="1403483"/>
                  <a:pt x="837010" y="1059657"/>
                </a:cubicBezTo>
                <a:cubicBezTo>
                  <a:pt x="1039681" y="715698"/>
                  <a:pt x="1333236" y="453100"/>
                  <a:pt x="1717675" y="271860"/>
                </a:cubicBezTo>
                <a:cubicBezTo>
                  <a:pt x="2102115" y="90621"/>
                  <a:pt x="2567186" y="0"/>
                  <a:pt x="3112890" y="0"/>
                </a:cubicBezTo>
                <a:cubicBezTo>
                  <a:pt x="3232878" y="0"/>
                  <a:pt x="3353793" y="5160"/>
                  <a:pt x="3475633" y="15479"/>
                </a:cubicBezTo>
                <a:cubicBezTo>
                  <a:pt x="3597606" y="25797"/>
                  <a:pt x="3714420" y="40283"/>
                  <a:pt x="3826074" y="58936"/>
                </a:cubicBezTo>
                <a:cubicBezTo>
                  <a:pt x="3937728" y="77457"/>
                  <a:pt x="4034896" y="99153"/>
                  <a:pt x="4117579" y="124024"/>
                </a:cubicBezTo>
                <a:lnTo>
                  <a:pt x="6449219" y="124024"/>
                </a:lnTo>
                <a:lnTo>
                  <a:pt x="6449219" y="787599"/>
                </a:lnTo>
                <a:lnTo>
                  <a:pt x="5196483" y="942579"/>
                </a:lnTo>
                <a:cubicBezTo>
                  <a:pt x="5320573" y="1103048"/>
                  <a:pt x="5423959" y="1296459"/>
                  <a:pt x="5506641" y="1522810"/>
                </a:cubicBezTo>
                <a:cubicBezTo>
                  <a:pt x="5589323" y="1749161"/>
                  <a:pt x="5630665" y="2000250"/>
                  <a:pt x="5630665" y="2276079"/>
                </a:cubicBezTo>
                <a:cubicBezTo>
                  <a:pt x="5630665" y="2951031"/>
                  <a:pt x="5401204" y="3487076"/>
                  <a:pt x="4942285" y="3884216"/>
                </a:cubicBezTo>
                <a:cubicBezTo>
                  <a:pt x="4483365" y="4281356"/>
                  <a:pt x="3852929" y="4479925"/>
                  <a:pt x="3050977" y="4479925"/>
                </a:cubicBezTo>
                <a:cubicBezTo>
                  <a:pt x="2860742" y="4479925"/>
                  <a:pt x="2666405" y="4463389"/>
                  <a:pt x="2467968" y="4430316"/>
                </a:cubicBezTo>
                <a:cubicBezTo>
                  <a:pt x="2265429" y="4541970"/>
                  <a:pt x="2111442" y="4666060"/>
                  <a:pt x="2006005" y="4802585"/>
                </a:cubicBezTo>
                <a:cubicBezTo>
                  <a:pt x="1900569" y="4938978"/>
                  <a:pt x="1847850" y="5096074"/>
                  <a:pt x="1847850" y="5273874"/>
                </a:cubicBezTo>
                <a:cubicBezTo>
                  <a:pt x="1847850" y="5406166"/>
                  <a:pt x="1888133" y="5511602"/>
                  <a:pt x="1968699" y="5590183"/>
                </a:cubicBezTo>
                <a:cubicBezTo>
                  <a:pt x="2049397" y="5668765"/>
                  <a:pt x="2166210" y="5725650"/>
                  <a:pt x="2319140" y="5760840"/>
                </a:cubicBezTo>
                <a:cubicBezTo>
                  <a:pt x="2472201" y="5795897"/>
                  <a:pt x="2656219" y="5813425"/>
                  <a:pt x="2871193" y="5813425"/>
                </a:cubicBezTo>
                <a:lnTo>
                  <a:pt x="4067969" y="5813425"/>
                </a:lnTo>
                <a:cubicBezTo>
                  <a:pt x="4808009" y="5813425"/>
                  <a:pt x="5375408" y="5968405"/>
                  <a:pt x="5770166" y="6278365"/>
                </a:cubicBezTo>
                <a:cubicBezTo>
                  <a:pt x="6164925" y="6588192"/>
                  <a:pt x="6362304" y="7040628"/>
                  <a:pt x="6362304" y="7635676"/>
                </a:cubicBezTo>
                <a:cubicBezTo>
                  <a:pt x="6362304" y="8387754"/>
                  <a:pt x="6056379" y="8964215"/>
                  <a:pt x="5444530" y="9365059"/>
                </a:cubicBezTo>
                <a:cubicBezTo>
                  <a:pt x="4832681" y="9765903"/>
                  <a:pt x="3947981" y="9966325"/>
                  <a:pt x="2790429" y="9966325"/>
                </a:cubicBezTo>
                <a:close/>
                <a:moveTo>
                  <a:pt x="-3240285" y="6918325"/>
                </a:moveTo>
                <a:moveTo>
                  <a:pt x="2821583" y="9160271"/>
                </a:moveTo>
                <a:cubicBezTo>
                  <a:pt x="3383823" y="9160271"/>
                  <a:pt x="3849886" y="9103452"/>
                  <a:pt x="4219774" y="8989814"/>
                </a:cubicBezTo>
                <a:cubicBezTo>
                  <a:pt x="4589794" y="8876307"/>
                  <a:pt x="4866812" y="8713126"/>
                  <a:pt x="5050830" y="8500268"/>
                </a:cubicBezTo>
                <a:cubicBezTo>
                  <a:pt x="5234848" y="8287543"/>
                  <a:pt x="5326857" y="8034535"/>
                  <a:pt x="5326857" y="7741245"/>
                </a:cubicBezTo>
                <a:cubicBezTo>
                  <a:pt x="5326857" y="7468592"/>
                  <a:pt x="5264812" y="7263077"/>
                  <a:pt x="5140722" y="7124700"/>
                </a:cubicBezTo>
                <a:cubicBezTo>
                  <a:pt x="5016765" y="6986322"/>
                  <a:pt x="4834864" y="6893389"/>
                  <a:pt x="4595019" y="6845896"/>
                </a:cubicBezTo>
                <a:cubicBezTo>
                  <a:pt x="4355307" y="6798403"/>
                  <a:pt x="4061818" y="6774657"/>
                  <a:pt x="3714552" y="6774657"/>
                </a:cubicBezTo>
                <a:lnTo>
                  <a:pt x="2536230" y="6774657"/>
                </a:lnTo>
                <a:cubicBezTo>
                  <a:pt x="2230372" y="6774657"/>
                  <a:pt x="1963738" y="6822149"/>
                  <a:pt x="1736329" y="6917135"/>
                </a:cubicBezTo>
                <a:cubicBezTo>
                  <a:pt x="1508919" y="7012119"/>
                  <a:pt x="1334228" y="7152547"/>
                  <a:pt x="1212255" y="7338417"/>
                </a:cubicBezTo>
                <a:cubicBezTo>
                  <a:pt x="1090282" y="7524419"/>
                  <a:pt x="1029296" y="7755797"/>
                  <a:pt x="1029296" y="8032551"/>
                </a:cubicBezTo>
                <a:cubicBezTo>
                  <a:pt x="1029296" y="8400190"/>
                  <a:pt x="1184342" y="8680053"/>
                  <a:pt x="1494433" y="8872140"/>
                </a:cubicBezTo>
                <a:cubicBezTo>
                  <a:pt x="1804525" y="9064228"/>
                  <a:pt x="2246908" y="9160271"/>
                  <a:pt x="2821583" y="9160271"/>
                </a:cubicBezTo>
                <a:close/>
                <a:moveTo>
                  <a:pt x="-2434231" y="6918325"/>
                </a:moveTo>
                <a:moveTo>
                  <a:pt x="3088085" y="3729435"/>
                </a:moveTo>
                <a:cubicBezTo>
                  <a:pt x="3580078" y="3729435"/>
                  <a:pt x="3950097" y="3606073"/>
                  <a:pt x="4198144" y="3359349"/>
                </a:cubicBezTo>
                <a:cubicBezTo>
                  <a:pt x="4446191" y="3112625"/>
                  <a:pt x="4570215" y="2752858"/>
                  <a:pt x="4570215" y="2280047"/>
                </a:cubicBezTo>
                <a:cubicBezTo>
                  <a:pt x="4570215" y="1774296"/>
                  <a:pt x="4444140" y="1395016"/>
                  <a:pt x="4191993" y="1142207"/>
                </a:cubicBezTo>
                <a:cubicBezTo>
                  <a:pt x="3939845" y="889265"/>
                  <a:pt x="3567775" y="762794"/>
                  <a:pt x="3075782" y="762794"/>
                </a:cubicBezTo>
                <a:cubicBezTo>
                  <a:pt x="2604427" y="762794"/>
                  <a:pt x="2241617" y="893366"/>
                  <a:pt x="1987352" y="1154510"/>
                </a:cubicBezTo>
                <a:cubicBezTo>
                  <a:pt x="1733220" y="1415521"/>
                  <a:pt x="1606154" y="1796852"/>
                  <a:pt x="1606154" y="2298502"/>
                </a:cubicBezTo>
                <a:cubicBezTo>
                  <a:pt x="1606154" y="2759009"/>
                  <a:pt x="1734278" y="3112625"/>
                  <a:pt x="1990527" y="3359349"/>
                </a:cubicBezTo>
                <a:cubicBezTo>
                  <a:pt x="2246908" y="3606073"/>
                  <a:pt x="2612761" y="3729435"/>
                  <a:pt x="3088085" y="3729435"/>
                </a:cubicBezTo>
                <a:close/>
                <a:moveTo>
                  <a:pt x="2996605" y="6918325"/>
                </a:moveTo>
              </a:path>
            </a:pathLst>
          </a:custGeom>
          <a:solidFill>
            <a:srgbClr val="5E6BB2">
              <a:alpha val="100000"/>
            </a:srgbClr>
          </a:solidFill>
          <a:ln w="4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60" name="Rectangle 5560"/>
          <p:cNvSpPr/>
          <p:nvPr/>
        </p:nvSpPr>
        <p:spPr>
          <a:xfrm rot="0" flipH="0" flipV="0">
            <a:off x="3764208" y="6442102"/>
            <a:ext cx="213626" cy="435253"/>
          </a:xfrm>
          <a:prstGeom prst="rect">
            <a:avLst/>
          </a:prstGeom>
        </p:spPr>
      </p:sp>
      <p:sp>
        <p:nvSpPr>
          <p:cNvPr id="5561" name="Freeform 5561"/>
          <p:cNvSpPr/>
          <p:nvPr/>
        </p:nvSpPr>
        <p:spPr>
          <a:xfrm rot="0" flipH="0" flipV="0">
            <a:off x="3768247" y="6654195"/>
            <a:ext cx="135433" cy="209292"/>
          </a:xfrm>
          <a:custGeom>
            <a:pathLst>
              <a:path w="6449219" h="9966325">
                <a:moveTo>
                  <a:pt x="2790429" y="9966325"/>
                </a:moveTo>
                <a:cubicBezTo>
                  <a:pt x="1897460" y="9966325"/>
                  <a:pt x="1209146" y="9799968"/>
                  <a:pt x="725488" y="9467254"/>
                </a:cubicBezTo>
                <a:cubicBezTo>
                  <a:pt x="241830" y="9134673"/>
                  <a:pt x="0" y="8668874"/>
                  <a:pt x="0" y="8069857"/>
                </a:cubicBezTo>
                <a:cubicBezTo>
                  <a:pt x="0" y="7644275"/>
                  <a:pt x="135401" y="7280671"/>
                  <a:pt x="406202" y="6979046"/>
                </a:cubicBezTo>
                <a:cubicBezTo>
                  <a:pt x="677003" y="6677422"/>
                  <a:pt x="1052182" y="6477000"/>
                  <a:pt x="1531740" y="6377782"/>
                </a:cubicBezTo>
                <a:cubicBezTo>
                  <a:pt x="1353940" y="6295099"/>
                  <a:pt x="1202003" y="6171076"/>
                  <a:pt x="1075929" y="6005711"/>
                </a:cubicBezTo>
                <a:cubicBezTo>
                  <a:pt x="949855" y="5840215"/>
                  <a:pt x="886818" y="5649979"/>
                  <a:pt x="886818" y="5435005"/>
                </a:cubicBezTo>
                <a:cubicBezTo>
                  <a:pt x="886818" y="5186958"/>
                  <a:pt x="956006" y="4968875"/>
                  <a:pt x="1094383" y="4780757"/>
                </a:cubicBezTo>
                <a:cubicBezTo>
                  <a:pt x="1232893" y="4592638"/>
                  <a:pt x="1444824" y="4411729"/>
                  <a:pt x="1730177" y="4238030"/>
                </a:cubicBezTo>
                <a:cubicBezTo>
                  <a:pt x="1374577" y="4093832"/>
                  <a:pt x="1086181" y="3849820"/>
                  <a:pt x="864990" y="3505994"/>
                </a:cubicBezTo>
                <a:cubicBezTo>
                  <a:pt x="643798" y="3162036"/>
                  <a:pt x="533202" y="2761457"/>
                  <a:pt x="533202" y="2304257"/>
                </a:cubicBezTo>
                <a:cubicBezTo>
                  <a:pt x="533202" y="1818350"/>
                  <a:pt x="634471" y="1403483"/>
                  <a:pt x="837010" y="1059657"/>
                </a:cubicBezTo>
                <a:cubicBezTo>
                  <a:pt x="1039681" y="715698"/>
                  <a:pt x="1333236" y="453100"/>
                  <a:pt x="1717675" y="271860"/>
                </a:cubicBezTo>
                <a:cubicBezTo>
                  <a:pt x="2102115" y="90621"/>
                  <a:pt x="2567186" y="0"/>
                  <a:pt x="3112890" y="0"/>
                </a:cubicBezTo>
                <a:cubicBezTo>
                  <a:pt x="3232878" y="0"/>
                  <a:pt x="3353793" y="5160"/>
                  <a:pt x="3475633" y="15479"/>
                </a:cubicBezTo>
                <a:cubicBezTo>
                  <a:pt x="3597606" y="25797"/>
                  <a:pt x="3714420" y="40283"/>
                  <a:pt x="3826074" y="58936"/>
                </a:cubicBezTo>
                <a:cubicBezTo>
                  <a:pt x="3937728" y="77457"/>
                  <a:pt x="4034896" y="99153"/>
                  <a:pt x="4117579" y="124024"/>
                </a:cubicBezTo>
                <a:lnTo>
                  <a:pt x="6449219" y="124024"/>
                </a:lnTo>
                <a:lnTo>
                  <a:pt x="6449219" y="787599"/>
                </a:lnTo>
                <a:lnTo>
                  <a:pt x="5196483" y="942579"/>
                </a:lnTo>
                <a:cubicBezTo>
                  <a:pt x="5320573" y="1103048"/>
                  <a:pt x="5423959" y="1296459"/>
                  <a:pt x="5506641" y="1522810"/>
                </a:cubicBezTo>
                <a:cubicBezTo>
                  <a:pt x="5589323" y="1749161"/>
                  <a:pt x="5630665" y="2000250"/>
                  <a:pt x="5630665" y="2276079"/>
                </a:cubicBezTo>
                <a:cubicBezTo>
                  <a:pt x="5630665" y="2951031"/>
                  <a:pt x="5401204" y="3487076"/>
                  <a:pt x="4942285" y="3884216"/>
                </a:cubicBezTo>
                <a:cubicBezTo>
                  <a:pt x="4483365" y="4281356"/>
                  <a:pt x="3852929" y="4479925"/>
                  <a:pt x="3050977" y="4479925"/>
                </a:cubicBezTo>
                <a:cubicBezTo>
                  <a:pt x="2860742" y="4479925"/>
                  <a:pt x="2666405" y="4463389"/>
                  <a:pt x="2467968" y="4430316"/>
                </a:cubicBezTo>
                <a:cubicBezTo>
                  <a:pt x="2265429" y="4541970"/>
                  <a:pt x="2111442" y="4666060"/>
                  <a:pt x="2006005" y="4802585"/>
                </a:cubicBezTo>
                <a:cubicBezTo>
                  <a:pt x="1900569" y="4938978"/>
                  <a:pt x="1847850" y="5096074"/>
                  <a:pt x="1847850" y="5273874"/>
                </a:cubicBezTo>
                <a:cubicBezTo>
                  <a:pt x="1847850" y="5406166"/>
                  <a:pt x="1888133" y="5511602"/>
                  <a:pt x="1968699" y="5590183"/>
                </a:cubicBezTo>
                <a:cubicBezTo>
                  <a:pt x="2049397" y="5668765"/>
                  <a:pt x="2166210" y="5725650"/>
                  <a:pt x="2319140" y="5760840"/>
                </a:cubicBezTo>
                <a:cubicBezTo>
                  <a:pt x="2472201" y="5795897"/>
                  <a:pt x="2656219" y="5813425"/>
                  <a:pt x="2871193" y="5813425"/>
                </a:cubicBezTo>
                <a:lnTo>
                  <a:pt x="4067969" y="5813425"/>
                </a:lnTo>
                <a:cubicBezTo>
                  <a:pt x="4808009" y="5813425"/>
                  <a:pt x="5375408" y="5968405"/>
                  <a:pt x="5770166" y="6278365"/>
                </a:cubicBezTo>
                <a:cubicBezTo>
                  <a:pt x="6164925" y="6588192"/>
                  <a:pt x="6362304" y="7040628"/>
                  <a:pt x="6362304" y="7635676"/>
                </a:cubicBezTo>
                <a:cubicBezTo>
                  <a:pt x="6362304" y="8387754"/>
                  <a:pt x="6056379" y="8964215"/>
                  <a:pt x="5444530" y="9365059"/>
                </a:cubicBezTo>
                <a:cubicBezTo>
                  <a:pt x="4832681" y="9765903"/>
                  <a:pt x="3947981" y="9966325"/>
                  <a:pt x="2790429" y="9966325"/>
                </a:cubicBezTo>
                <a:close/>
                <a:moveTo>
                  <a:pt x="-3240285" y="6918325"/>
                </a:moveTo>
                <a:moveTo>
                  <a:pt x="2821583" y="9160271"/>
                </a:moveTo>
                <a:cubicBezTo>
                  <a:pt x="3383823" y="9160271"/>
                  <a:pt x="3849886" y="9103452"/>
                  <a:pt x="4219774" y="8989814"/>
                </a:cubicBezTo>
                <a:cubicBezTo>
                  <a:pt x="4589794" y="8876307"/>
                  <a:pt x="4866812" y="8713126"/>
                  <a:pt x="5050830" y="8500268"/>
                </a:cubicBezTo>
                <a:cubicBezTo>
                  <a:pt x="5234848" y="8287543"/>
                  <a:pt x="5326857" y="8034535"/>
                  <a:pt x="5326857" y="7741245"/>
                </a:cubicBezTo>
                <a:cubicBezTo>
                  <a:pt x="5326857" y="7468592"/>
                  <a:pt x="5264812" y="7263077"/>
                  <a:pt x="5140722" y="7124700"/>
                </a:cubicBezTo>
                <a:cubicBezTo>
                  <a:pt x="5016765" y="6986322"/>
                  <a:pt x="4834864" y="6893389"/>
                  <a:pt x="4595019" y="6845896"/>
                </a:cubicBezTo>
                <a:cubicBezTo>
                  <a:pt x="4355307" y="6798403"/>
                  <a:pt x="4061818" y="6774657"/>
                  <a:pt x="3714552" y="6774657"/>
                </a:cubicBezTo>
                <a:lnTo>
                  <a:pt x="2536230" y="6774657"/>
                </a:lnTo>
                <a:cubicBezTo>
                  <a:pt x="2230372" y="6774657"/>
                  <a:pt x="1963738" y="6822149"/>
                  <a:pt x="1736329" y="6917135"/>
                </a:cubicBezTo>
                <a:cubicBezTo>
                  <a:pt x="1508919" y="7012119"/>
                  <a:pt x="1334228" y="7152547"/>
                  <a:pt x="1212255" y="7338417"/>
                </a:cubicBezTo>
                <a:cubicBezTo>
                  <a:pt x="1090282" y="7524419"/>
                  <a:pt x="1029296" y="7755797"/>
                  <a:pt x="1029296" y="8032551"/>
                </a:cubicBezTo>
                <a:cubicBezTo>
                  <a:pt x="1029296" y="8400190"/>
                  <a:pt x="1184342" y="8680053"/>
                  <a:pt x="1494433" y="8872140"/>
                </a:cubicBezTo>
                <a:cubicBezTo>
                  <a:pt x="1804525" y="9064228"/>
                  <a:pt x="2246908" y="9160271"/>
                  <a:pt x="2821583" y="9160271"/>
                </a:cubicBezTo>
                <a:close/>
                <a:moveTo>
                  <a:pt x="-2434231" y="6918325"/>
                </a:moveTo>
                <a:moveTo>
                  <a:pt x="3088085" y="3729435"/>
                </a:moveTo>
                <a:cubicBezTo>
                  <a:pt x="3580078" y="3729435"/>
                  <a:pt x="3950097" y="3606073"/>
                  <a:pt x="4198144" y="3359349"/>
                </a:cubicBezTo>
                <a:cubicBezTo>
                  <a:pt x="4446191" y="3112625"/>
                  <a:pt x="4570215" y="2752858"/>
                  <a:pt x="4570215" y="2280047"/>
                </a:cubicBezTo>
                <a:cubicBezTo>
                  <a:pt x="4570215" y="1774296"/>
                  <a:pt x="4444140" y="1395016"/>
                  <a:pt x="4191993" y="1142207"/>
                </a:cubicBezTo>
                <a:cubicBezTo>
                  <a:pt x="3939845" y="889265"/>
                  <a:pt x="3567775" y="762794"/>
                  <a:pt x="3075782" y="762794"/>
                </a:cubicBezTo>
                <a:cubicBezTo>
                  <a:pt x="2604427" y="762794"/>
                  <a:pt x="2241617" y="893366"/>
                  <a:pt x="1987352" y="1154510"/>
                </a:cubicBezTo>
                <a:cubicBezTo>
                  <a:pt x="1733220" y="1415521"/>
                  <a:pt x="1606154" y="1796852"/>
                  <a:pt x="1606154" y="2298502"/>
                </a:cubicBezTo>
                <a:cubicBezTo>
                  <a:pt x="1606154" y="2759009"/>
                  <a:pt x="1734278" y="3112625"/>
                  <a:pt x="1990527" y="3359349"/>
                </a:cubicBezTo>
                <a:cubicBezTo>
                  <a:pt x="2246908" y="3606073"/>
                  <a:pt x="2612761" y="3729435"/>
                  <a:pt x="3088085" y="3729435"/>
                </a:cubicBezTo>
                <a:close/>
                <a:moveTo>
                  <a:pt x="2996605" y="6918325"/>
                </a:moveTo>
              </a:path>
            </a:pathLst>
          </a:custGeom>
          <a:solidFill>
            <a:srgbClr val="5E6BB2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62" name="Rectangle 5562"/>
          <p:cNvSpPr/>
          <p:nvPr/>
        </p:nvSpPr>
        <p:spPr>
          <a:xfrm rot="0" flipH="0" flipV="0">
            <a:off x="3978298" y="6142065"/>
            <a:ext cx="213626" cy="435253"/>
          </a:xfrm>
          <a:prstGeom prst="rect">
            <a:avLst/>
          </a:prstGeom>
        </p:spPr>
      </p:sp>
      <p:sp>
        <p:nvSpPr>
          <p:cNvPr id="5563" name="Freeform 5563"/>
          <p:cNvSpPr/>
          <p:nvPr/>
        </p:nvSpPr>
        <p:spPr>
          <a:xfrm rot="0" flipH="0" flipV="0">
            <a:off x="3982336" y="6354158"/>
            <a:ext cx="135433" cy="209292"/>
          </a:xfrm>
          <a:custGeom>
            <a:pathLst>
              <a:path w="6449219" h="9966325">
                <a:moveTo>
                  <a:pt x="2790429" y="9966325"/>
                </a:moveTo>
                <a:cubicBezTo>
                  <a:pt x="1897460" y="9966325"/>
                  <a:pt x="1209146" y="9799968"/>
                  <a:pt x="725488" y="9467254"/>
                </a:cubicBezTo>
                <a:cubicBezTo>
                  <a:pt x="241830" y="9134673"/>
                  <a:pt x="0" y="8668874"/>
                  <a:pt x="0" y="8069857"/>
                </a:cubicBezTo>
                <a:cubicBezTo>
                  <a:pt x="0" y="7644275"/>
                  <a:pt x="135401" y="7280671"/>
                  <a:pt x="406202" y="6979046"/>
                </a:cubicBezTo>
                <a:cubicBezTo>
                  <a:pt x="677003" y="6677422"/>
                  <a:pt x="1052182" y="6477000"/>
                  <a:pt x="1531740" y="6377782"/>
                </a:cubicBezTo>
                <a:cubicBezTo>
                  <a:pt x="1353940" y="6295099"/>
                  <a:pt x="1202003" y="6171076"/>
                  <a:pt x="1075929" y="6005711"/>
                </a:cubicBezTo>
                <a:cubicBezTo>
                  <a:pt x="949855" y="5840215"/>
                  <a:pt x="886818" y="5649979"/>
                  <a:pt x="886818" y="5435005"/>
                </a:cubicBezTo>
                <a:cubicBezTo>
                  <a:pt x="886818" y="5186958"/>
                  <a:pt x="956006" y="4968875"/>
                  <a:pt x="1094383" y="4780757"/>
                </a:cubicBezTo>
                <a:cubicBezTo>
                  <a:pt x="1232893" y="4592638"/>
                  <a:pt x="1444824" y="4411729"/>
                  <a:pt x="1730177" y="4238030"/>
                </a:cubicBezTo>
                <a:cubicBezTo>
                  <a:pt x="1374577" y="4093832"/>
                  <a:pt x="1086181" y="3849820"/>
                  <a:pt x="864990" y="3505994"/>
                </a:cubicBezTo>
                <a:cubicBezTo>
                  <a:pt x="643798" y="3162036"/>
                  <a:pt x="533202" y="2761457"/>
                  <a:pt x="533202" y="2304257"/>
                </a:cubicBezTo>
                <a:cubicBezTo>
                  <a:pt x="533202" y="1818350"/>
                  <a:pt x="634471" y="1403483"/>
                  <a:pt x="837010" y="1059657"/>
                </a:cubicBezTo>
                <a:cubicBezTo>
                  <a:pt x="1039681" y="715698"/>
                  <a:pt x="1333236" y="453100"/>
                  <a:pt x="1717675" y="271860"/>
                </a:cubicBezTo>
                <a:cubicBezTo>
                  <a:pt x="2102115" y="90621"/>
                  <a:pt x="2567186" y="0"/>
                  <a:pt x="3112890" y="0"/>
                </a:cubicBezTo>
                <a:cubicBezTo>
                  <a:pt x="3232878" y="0"/>
                  <a:pt x="3353793" y="5160"/>
                  <a:pt x="3475633" y="15479"/>
                </a:cubicBezTo>
                <a:cubicBezTo>
                  <a:pt x="3597606" y="25797"/>
                  <a:pt x="3714420" y="40283"/>
                  <a:pt x="3826074" y="58936"/>
                </a:cubicBezTo>
                <a:cubicBezTo>
                  <a:pt x="3937728" y="77457"/>
                  <a:pt x="4034896" y="99153"/>
                  <a:pt x="4117579" y="124024"/>
                </a:cubicBezTo>
                <a:lnTo>
                  <a:pt x="6449219" y="124024"/>
                </a:lnTo>
                <a:lnTo>
                  <a:pt x="6449219" y="787599"/>
                </a:lnTo>
                <a:lnTo>
                  <a:pt x="5196483" y="942579"/>
                </a:lnTo>
                <a:cubicBezTo>
                  <a:pt x="5320573" y="1103048"/>
                  <a:pt x="5423959" y="1296459"/>
                  <a:pt x="5506641" y="1522810"/>
                </a:cubicBezTo>
                <a:cubicBezTo>
                  <a:pt x="5589323" y="1749161"/>
                  <a:pt x="5630665" y="2000250"/>
                  <a:pt x="5630665" y="2276079"/>
                </a:cubicBezTo>
                <a:cubicBezTo>
                  <a:pt x="5630665" y="2951031"/>
                  <a:pt x="5401204" y="3487076"/>
                  <a:pt x="4942285" y="3884216"/>
                </a:cubicBezTo>
                <a:cubicBezTo>
                  <a:pt x="4483365" y="4281356"/>
                  <a:pt x="3852929" y="4479925"/>
                  <a:pt x="3050977" y="4479925"/>
                </a:cubicBezTo>
                <a:cubicBezTo>
                  <a:pt x="2860742" y="4479925"/>
                  <a:pt x="2666405" y="4463389"/>
                  <a:pt x="2467968" y="4430316"/>
                </a:cubicBezTo>
                <a:cubicBezTo>
                  <a:pt x="2265429" y="4541970"/>
                  <a:pt x="2111442" y="4666060"/>
                  <a:pt x="2006005" y="4802585"/>
                </a:cubicBezTo>
                <a:cubicBezTo>
                  <a:pt x="1900569" y="4938978"/>
                  <a:pt x="1847850" y="5096074"/>
                  <a:pt x="1847850" y="5273874"/>
                </a:cubicBezTo>
                <a:cubicBezTo>
                  <a:pt x="1847850" y="5406166"/>
                  <a:pt x="1888133" y="5511602"/>
                  <a:pt x="1968699" y="5590183"/>
                </a:cubicBezTo>
                <a:cubicBezTo>
                  <a:pt x="2049397" y="5668765"/>
                  <a:pt x="2166210" y="5725650"/>
                  <a:pt x="2319140" y="5760840"/>
                </a:cubicBezTo>
                <a:cubicBezTo>
                  <a:pt x="2472201" y="5795897"/>
                  <a:pt x="2656219" y="5813425"/>
                  <a:pt x="2871193" y="5813425"/>
                </a:cubicBezTo>
                <a:lnTo>
                  <a:pt x="4067969" y="5813425"/>
                </a:lnTo>
                <a:cubicBezTo>
                  <a:pt x="4808009" y="5813425"/>
                  <a:pt x="5375408" y="5968405"/>
                  <a:pt x="5770166" y="6278365"/>
                </a:cubicBezTo>
                <a:cubicBezTo>
                  <a:pt x="6164925" y="6588192"/>
                  <a:pt x="6362304" y="7040628"/>
                  <a:pt x="6362304" y="7635676"/>
                </a:cubicBezTo>
                <a:cubicBezTo>
                  <a:pt x="6362304" y="8387754"/>
                  <a:pt x="6056379" y="8964215"/>
                  <a:pt x="5444530" y="9365059"/>
                </a:cubicBezTo>
                <a:cubicBezTo>
                  <a:pt x="4832681" y="9765903"/>
                  <a:pt x="3947981" y="9966325"/>
                  <a:pt x="2790429" y="9966325"/>
                </a:cubicBezTo>
                <a:close/>
                <a:moveTo>
                  <a:pt x="-3240285" y="6918325"/>
                </a:moveTo>
                <a:moveTo>
                  <a:pt x="2821583" y="9160271"/>
                </a:moveTo>
                <a:cubicBezTo>
                  <a:pt x="3383823" y="9160271"/>
                  <a:pt x="3849886" y="9103452"/>
                  <a:pt x="4219774" y="8989814"/>
                </a:cubicBezTo>
                <a:cubicBezTo>
                  <a:pt x="4589794" y="8876307"/>
                  <a:pt x="4866812" y="8713126"/>
                  <a:pt x="5050830" y="8500268"/>
                </a:cubicBezTo>
                <a:cubicBezTo>
                  <a:pt x="5234848" y="8287543"/>
                  <a:pt x="5326857" y="8034535"/>
                  <a:pt x="5326857" y="7741245"/>
                </a:cubicBezTo>
                <a:cubicBezTo>
                  <a:pt x="5326857" y="7468592"/>
                  <a:pt x="5264812" y="7263077"/>
                  <a:pt x="5140722" y="7124700"/>
                </a:cubicBezTo>
                <a:cubicBezTo>
                  <a:pt x="5016765" y="6986322"/>
                  <a:pt x="4834864" y="6893389"/>
                  <a:pt x="4595019" y="6845896"/>
                </a:cubicBezTo>
                <a:cubicBezTo>
                  <a:pt x="4355307" y="6798403"/>
                  <a:pt x="4061818" y="6774657"/>
                  <a:pt x="3714552" y="6774657"/>
                </a:cubicBezTo>
                <a:lnTo>
                  <a:pt x="2536230" y="6774657"/>
                </a:lnTo>
                <a:cubicBezTo>
                  <a:pt x="2230372" y="6774657"/>
                  <a:pt x="1963738" y="6822149"/>
                  <a:pt x="1736329" y="6917135"/>
                </a:cubicBezTo>
                <a:cubicBezTo>
                  <a:pt x="1508919" y="7012119"/>
                  <a:pt x="1334228" y="7152547"/>
                  <a:pt x="1212255" y="7338417"/>
                </a:cubicBezTo>
                <a:cubicBezTo>
                  <a:pt x="1090282" y="7524419"/>
                  <a:pt x="1029296" y="7755797"/>
                  <a:pt x="1029296" y="8032551"/>
                </a:cubicBezTo>
                <a:cubicBezTo>
                  <a:pt x="1029296" y="8400190"/>
                  <a:pt x="1184342" y="8680053"/>
                  <a:pt x="1494433" y="8872140"/>
                </a:cubicBezTo>
                <a:cubicBezTo>
                  <a:pt x="1804525" y="9064228"/>
                  <a:pt x="2246908" y="9160271"/>
                  <a:pt x="2821583" y="9160271"/>
                </a:cubicBezTo>
                <a:close/>
                <a:moveTo>
                  <a:pt x="-2434231" y="6918325"/>
                </a:moveTo>
                <a:moveTo>
                  <a:pt x="3088085" y="3729435"/>
                </a:moveTo>
                <a:cubicBezTo>
                  <a:pt x="3580078" y="3729435"/>
                  <a:pt x="3950097" y="3606073"/>
                  <a:pt x="4198144" y="3359349"/>
                </a:cubicBezTo>
                <a:cubicBezTo>
                  <a:pt x="4446191" y="3112625"/>
                  <a:pt x="4570215" y="2752858"/>
                  <a:pt x="4570215" y="2280047"/>
                </a:cubicBezTo>
                <a:cubicBezTo>
                  <a:pt x="4570215" y="1774296"/>
                  <a:pt x="4444140" y="1395016"/>
                  <a:pt x="4191993" y="1142207"/>
                </a:cubicBezTo>
                <a:cubicBezTo>
                  <a:pt x="3939845" y="889265"/>
                  <a:pt x="3567775" y="762794"/>
                  <a:pt x="3075782" y="762794"/>
                </a:cubicBezTo>
                <a:cubicBezTo>
                  <a:pt x="2604427" y="762794"/>
                  <a:pt x="2241617" y="893366"/>
                  <a:pt x="1987352" y="1154510"/>
                </a:cubicBezTo>
                <a:cubicBezTo>
                  <a:pt x="1733220" y="1415521"/>
                  <a:pt x="1606154" y="1796852"/>
                  <a:pt x="1606154" y="2298502"/>
                </a:cubicBezTo>
                <a:cubicBezTo>
                  <a:pt x="1606154" y="2759009"/>
                  <a:pt x="1734278" y="3112625"/>
                  <a:pt x="1990527" y="3359349"/>
                </a:cubicBezTo>
                <a:cubicBezTo>
                  <a:pt x="2246908" y="3606073"/>
                  <a:pt x="2612761" y="3729435"/>
                  <a:pt x="3088085" y="3729435"/>
                </a:cubicBezTo>
                <a:close/>
                <a:moveTo>
                  <a:pt x="2996605" y="6918325"/>
                </a:moveTo>
              </a:path>
            </a:pathLst>
          </a:custGeom>
          <a:solidFill>
            <a:srgbClr val="5E6BB2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64" name="Rectangle 5564"/>
          <p:cNvSpPr/>
          <p:nvPr/>
        </p:nvSpPr>
        <p:spPr>
          <a:xfrm rot="0" flipH="0" flipV="0">
            <a:off x="4192387" y="6442102"/>
            <a:ext cx="162953" cy="435253"/>
          </a:xfrm>
          <a:prstGeom prst="rect">
            <a:avLst/>
          </a:prstGeom>
        </p:spPr>
      </p:sp>
      <p:sp>
        <p:nvSpPr>
          <p:cNvPr id="5565" name="Freeform 5565"/>
          <p:cNvSpPr/>
          <p:nvPr/>
        </p:nvSpPr>
        <p:spPr>
          <a:xfrm rot="0" flipH="0" flipV="0">
            <a:off x="4207101" y="6654195"/>
            <a:ext cx="125407" cy="209026"/>
          </a:xfrm>
          <a:custGeom>
            <a:pathLst>
              <a:path w="5971778" h="9953625">
                <a:moveTo>
                  <a:pt x="4942483" y="9953625"/>
                </a:moveTo>
                <a:lnTo>
                  <a:pt x="4942483" y="7041157"/>
                </a:lnTo>
                <a:cubicBezTo>
                  <a:pt x="4942483" y="6880159"/>
                  <a:pt x="4946584" y="6694290"/>
                  <a:pt x="4954786" y="6483549"/>
                </a:cubicBezTo>
                <a:cubicBezTo>
                  <a:pt x="4963121" y="6272808"/>
                  <a:pt x="4977607" y="6091040"/>
                  <a:pt x="4998244" y="5938243"/>
                </a:cubicBezTo>
                <a:lnTo>
                  <a:pt x="4929982" y="5938243"/>
                </a:lnTo>
                <a:cubicBezTo>
                  <a:pt x="4739878" y="6252435"/>
                  <a:pt x="4469078" y="6514968"/>
                  <a:pt x="4117578" y="6725841"/>
                </a:cubicBezTo>
                <a:cubicBezTo>
                  <a:pt x="3766212" y="6936713"/>
                  <a:pt x="3313576" y="7042150"/>
                  <a:pt x="2759671" y="7042150"/>
                </a:cubicBezTo>
                <a:cubicBezTo>
                  <a:pt x="1928614" y="7042150"/>
                  <a:pt x="1260872" y="6748728"/>
                  <a:pt x="756444" y="6161882"/>
                </a:cubicBezTo>
                <a:cubicBezTo>
                  <a:pt x="252148" y="5575036"/>
                  <a:pt x="0" y="4698868"/>
                  <a:pt x="0" y="3533379"/>
                </a:cubicBezTo>
                <a:cubicBezTo>
                  <a:pt x="0" y="2768865"/>
                  <a:pt x="115756" y="2124208"/>
                  <a:pt x="347266" y="1599407"/>
                </a:cubicBezTo>
                <a:cubicBezTo>
                  <a:pt x="578776" y="1074473"/>
                  <a:pt x="906397" y="676672"/>
                  <a:pt x="1330127" y="406004"/>
                </a:cubicBezTo>
                <a:cubicBezTo>
                  <a:pt x="1753989" y="135335"/>
                  <a:pt x="2249091" y="0"/>
                  <a:pt x="2815432" y="0"/>
                </a:cubicBezTo>
                <a:cubicBezTo>
                  <a:pt x="3357034" y="0"/>
                  <a:pt x="3799351" y="106496"/>
                  <a:pt x="4142383" y="319485"/>
                </a:cubicBezTo>
                <a:cubicBezTo>
                  <a:pt x="4485548" y="532342"/>
                  <a:pt x="4754298" y="791700"/>
                  <a:pt x="4948635" y="1097558"/>
                </a:cubicBezTo>
                <a:lnTo>
                  <a:pt x="4998244" y="1097558"/>
                </a:lnTo>
                <a:lnTo>
                  <a:pt x="5153224" y="123825"/>
                </a:lnTo>
                <a:lnTo>
                  <a:pt x="5971778" y="123825"/>
                </a:lnTo>
                <a:lnTo>
                  <a:pt x="5971778" y="9953625"/>
                </a:lnTo>
                <a:close/>
                <a:moveTo>
                  <a:pt x="-3735982" y="6918325"/>
                </a:moveTo>
                <a:moveTo>
                  <a:pt x="2951758" y="6186290"/>
                </a:moveTo>
                <a:cubicBezTo>
                  <a:pt x="3431315" y="6186290"/>
                  <a:pt x="3815755" y="6096397"/>
                  <a:pt x="4105077" y="5916613"/>
                </a:cubicBezTo>
                <a:cubicBezTo>
                  <a:pt x="4394531" y="5736829"/>
                  <a:pt x="4606462" y="5465168"/>
                  <a:pt x="4740871" y="5101630"/>
                </a:cubicBezTo>
                <a:cubicBezTo>
                  <a:pt x="4875279" y="4737960"/>
                  <a:pt x="4946584" y="4285457"/>
                  <a:pt x="4954786" y="3744119"/>
                </a:cubicBezTo>
                <a:lnTo>
                  <a:pt x="4954786" y="3527227"/>
                </a:lnTo>
                <a:cubicBezTo>
                  <a:pt x="4954786" y="2651192"/>
                  <a:pt x="4805958" y="1986955"/>
                  <a:pt x="4508302" y="1534518"/>
                </a:cubicBezTo>
                <a:cubicBezTo>
                  <a:pt x="4210646" y="1081948"/>
                  <a:pt x="3691798" y="855663"/>
                  <a:pt x="2951758" y="855663"/>
                </a:cubicBezTo>
                <a:cubicBezTo>
                  <a:pt x="2315171" y="855663"/>
                  <a:pt x="1841831" y="1098418"/>
                  <a:pt x="1531739" y="1583929"/>
                </a:cubicBezTo>
                <a:cubicBezTo>
                  <a:pt x="1221648" y="2069439"/>
                  <a:pt x="1066602" y="2727524"/>
                  <a:pt x="1066602" y="3558183"/>
                </a:cubicBezTo>
                <a:cubicBezTo>
                  <a:pt x="1066602" y="4388711"/>
                  <a:pt x="1221648" y="5034360"/>
                  <a:pt x="1531739" y="5495132"/>
                </a:cubicBezTo>
                <a:cubicBezTo>
                  <a:pt x="1841831" y="5955904"/>
                  <a:pt x="2315171" y="6186290"/>
                  <a:pt x="2951758" y="6186290"/>
                </a:cubicBezTo>
                <a:close/>
                <a:moveTo>
                  <a:pt x="31353" y="6918325"/>
                </a:moveTo>
              </a:path>
            </a:pathLst>
          </a:custGeom>
          <a:solidFill>
            <a:srgbClr val="F15C40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66" name="Rectangle 5566"/>
          <p:cNvSpPr/>
          <p:nvPr/>
        </p:nvSpPr>
        <p:spPr>
          <a:xfrm rot="0" flipH="0" flipV="0">
            <a:off x="3764208" y="6644127"/>
            <a:ext cx="144551" cy="435253"/>
          </a:xfrm>
          <a:prstGeom prst="rect">
            <a:avLst/>
          </a:prstGeom>
        </p:spPr>
      </p:sp>
      <p:sp>
        <p:nvSpPr>
          <p:cNvPr id="5567" name="Freeform 5567"/>
          <p:cNvSpPr/>
          <p:nvPr/>
        </p:nvSpPr>
        <p:spPr>
          <a:xfrm rot="0" flipH="0" flipV="0">
            <a:off x="3768247" y="6856220"/>
            <a:ext cx="135433" cy="209292"/>
          </a:xfrm>
          <a:custGeom>
            <a:pathLst>
              <a:path w="6449219" h="9966325">
                <a:moveTo>
                  <a:pt x="2790429" y="9966325"/>
                </a:moveTo>
                <a:cubicBezTo>
                  <a:pt x="1897460" y="9966325"/>
                  <a:pt x="1209146" y="9799968"/>
                  <a:pt x="725488" y="9467254"/>
                </a:cubicBezTo>
                <a:cubicBezTo>
                  <a:pt x="241830" y="9134673"/>
                  <a:pt x="0" y="8668874"/>
                  <a:pt x="0" y="8069857"/>
                </a:cubicBezTo>
                <a:cubicBezTo>
                  <a:pt x="0" y="7644275"/>
                  <a:pt x="135401" y="7280671"/>
                  <a:pt x="406202" y="6979046"/>
                </a:cubicBezTo>
                <a:cubicBezTo>
                  <a:pt x="677003" y="6677422"/>
                  <a:pt x="1052182" y="6477000"/>
                  <a:pt x="1531740" y="6377782"/>
                </a:cubicBezTo>
                <a:cubicBezTo>
                  <a:pt x="1353940" y="6295099"/>
                  <a:pt x="1202003" y="6171076"/>
                  <a:pt x="1075929" y="6005711"/>
                </a:cubicBezTo>
                <a:cubicBezTo>
                  <a:pt x="949855" y="5840215"/>
                  <a:pt x="886818" y="5649979"/>
                  <a:pt x="886818" y="5435005"/>
                </a:cubicBezTo>
                <a:cubicBezTo>
                  <a:pt x="886818" y="5186958"/>
                  <a:pt x="956006" y="4968875"/>
                  <a:pt x="1094383" y="4780757"/>
                </a:cubicBezTo>
                <a:cubicBezTo>
                  <a:pt x="1232893" y="4592638"/>
                  <a:pt x="1444824" y="4411729"/>
                  <a:pt x="1730177" y="4238030"/>
                </a:cubicBezTo>
                <a:cubicBezTo>
                  <a:pt x="1374577" y="4093832"/>
                  <a:pt x="1086181" y="3849820"/>
                  <a:pt x="864990" y="3505994"/>
                </a:cubicBezTo>
                <a:cubicBezTo>
                  <a:pt x="643798" y="3162036"/>
                  <a:pt x="533202" y="2761457"/>
                  <a:pt x="533202" y="2304257"/>
                </a:cubicBezTo>
                <a:cubicBezTo>
                  <a:pt x="533202" y="1818350"/>
                  <a:pt x="634471" y="1403483"/>
                  <a:pt x="837010" y="1059657"/>
                </a:cubicBezTo>
                <a:cubicBezTo>
                  <a:pt x="1039681" y="715698"/>
                  <a:pt x="1333236" y="453100"/>
                  <a:pt x="1717675" y="271860"/>
                </a:cubicBezTo>
                <a:cubicBezTo>
                  <a:pt x="2102115" y="90621"/>
                  <a:pt x="2567186" y="0"/>
                  <a:pt x="3112890" y="0"/>
                </a:cubicBezTo>
                <a:cubicBezTo>
                  <a:pt x="3232878" y="0"/>
                  <a:pt x="3353793" y="5160"/>
                  <a:pt x="3475633" y="15479"/>
                </a:cubicBezTo>
                <a:cubicBezTo>
                  <a:pt x="3597606" y="25797"/>
                  <a:pt x="3714420" y="40283"/>
                  <a:pt x="3826074" y="58936"/>
                </a:cubicBezTo>
                <a:cubicBezTo>
                  <a:pt x="3937728" y="77457"/>
                  <a:pt x="4034896" y="99153"/>
                  <a:pt x="4117579" y="124024"/>
                </a:cubicBezTo>
                <a:lnTo>
                  <a:pt x="6449219" y="124024"/>
                </a:lnTo>
                <a:lnTo>
                  <a:pt x="6449219" y="787599"/>
                </a:lnTo>
                <a:lnTo>
                  <a:pt x="5196483" y="942579"/>
                </a:lnTo>
                <a:cubicBezTo>
                  <a:pt x="5320573" y="1103048"/>
                  <a:pt x="5423959" y="1296459"/>
                  <a:pt x="5506641" y="1522810"/>
                </a:cubicBezTo>
                <a:cubicBezTo>
                  <a:pt x="5589323" y="1749161"/>
                  <a:pt x="5630665" y="2000250"/>
                  <a:pt x="5630665" y="2276079"/>
                </a:cubicBezTo>
                <a:cubicBezTo>
                  <a:pt x="5630665" y="2951031"/>
                  <a:pt x="5401204" y="3487076"/>
                  <a:pt x="4942285" y="3884216"/>
                </a:cubicBezTo>
                <a:cubicBezTo>
                  <a:pt x="4483365" y="4281356"/>
                  <a:pt x="3852929" y="4479925"/>
                  <a:pt x="3050977" y="4479925"/>
                </a:cubicBezTo>
                <a:cubicBezTo>
                  <a:pt x="2860742" y="4479925"/>
                  <a:pt x="2666405" y="4463389"/>
                  <a:pt x="2467968" y="4430316"/>
                </a:cubicBezTo>
                <a:cubicBezTo>
                  <a:pt x="2265429" y="4541970"/>
                  <a:pt x="2111442" y="4666060"/>
                  <a:pt x="2006005" y="4802585"/>
                </a:cubicBezTo>
                <a:cubicBezTo>
                  <a:pt x="1900569" y="4938978"/>
                  <a:pt x="1847850" y="5096074"/>
                  <a:pt x="1847850" y="5273874"/>
                </a:cubicBezTo>
                <a:cubicBezTo>
                  <a:pt x="1847850" y="5406166"/>
                  <a:pt x="1888133" y="5511602"/>
                  <a:pt x="1968699" y="5590183"/>
                </a:cubicBezTo>
                <a:cubicBezTo>
                  <a:pt x="2049397" y="5668765"/>
                  <a:pt x="2166210" y="5725650"/>
                  <a:pt x="2319140" y="5760840"/>
                </a:cubicBezTo>
                <a:cubicBezTo>
                  <a:pt x="2472201" y="5795897"/>
                  <a:pt x="2656219" y="5813425"/>
                  <a:pt x="2871193" y="5813425"/>
                </a:cubicBezTo>
                <a:lnTo>
                  <a:pt x="4067969" y="5813425"/>
                </a:lnTo>
                <a:cubicBezTo>
                  <a:pt x="4808009" y="5813425"/>
                  <a:pt x="5375408" y="5968405"/>
                  <a:pt x="5770166" y="6278365"/>
                </a:cubicBezTo>
                <a:cubicBezTo>
                  <a:pt x="6164925" y="6588192"/>
                  <a:pt x="6362304" y="7040628"/>
                  <a:pt x="6362304" y="7635676"/>
                </a:cubicBezTo>
                <a:cubicBezTo>
                  <a:pt x="6362304" y="8387754"/>
                  <a:pt x="6056379" y="8964215"/>
                  <a:pt x="5444530" y="9365059"/>
                </a:cubicBezTo>
                <a:cubicBezTo>
                  <a:pt x="4832681" y="9765903"/>
                  <a:pt x="3947981" y="9966325"/>
                  <a:pt x="2790429" y="9966325"/>
                </a:cubicBezTo>
                <a:close/>
                <a:moveTo>
                  <a:pt x="-3240285" y="6918325"/>
                </a:moveTo>
                <a:moveTo>
                  <a:pt x="2821583" y="9160271"/>
                </a:moveTo>
                <a:cubicBezTo>
                  <a:pt x="3383823" y="9160271"/>
                  <a:pt x="3849886" y="9103452"/>
                  <a:pt x="4219774" y="8989814"/>
                </a:cubicBezTo>
                <a:cubicBezTo>
                  <a:pt x="4589794" y="8876307"/>
                  <a:pt x="4866812" y="8713126"/>
                  <a:pt x="5050830" y="8500268"/>
                </a:cubicBezTo>
                <a:cubicBezTo>
                  <a:pt x="5234848" y="8287543"/>
                  <a:pt x="5326857" y="8034535"/>
                  <a:pt x="5326857" y="7741245"/>
                </a:cubicBezTo>
                <a:cubicBezTo>
                  <a:pt x="5326857" y="7468592"/>
                  <a:pt x="5264812" y="7263077"/>
                  <a:pt x="5140722" y="7124700"/>
                </a:cubicBezTo>
                <a:cubicBezTo>
                  <a:pt x="5016765" y="6986322"/>
                  <a:pt x="4834864" y="6893389"/>
                  <a:pt x="4595019" y="6845896"/>
                </a:cubicBezTo>
                <a:cubicBezTo>
                  <a:pt x="4355307" y="6798403"/>
                  <a:pt x="4061818" y="6774657"/>
                  <a:pt x="3714552" y="6774657"/>
                </a:cubicBezTo>
                <a:lnTo>
                  <a:pt x="2536230" y="6774657"/>
                </a:lnTo>
                <a:cubicBezTo>
                  <a:pt x="2230372" y="6774657"/>
                  <a:pt x="1963738" y="6822149"/>
                  <a:pt x="1736329" y="6917135"/>
                </a:cubicBezTo>
                <a:cubicBezTo>
                  <a:pt x="1508919" y="7012119"/>
                  <a:pt x="1334228" y="7152547"/>
                  <a:pt x="1212255" y="7338417"/>
                </a:cubicBezTo>
                <a:cubicBezTo>
                  <a:pt x="1090282" y="7524419"/>
                  <a:pt x="1029296" y="7755797"/>
                  <a:pt x="1029296" y="8032551"/>
                </a:cubicBezTo>
                <a:cubicBezTo>
                  <a:pt x="1029296" y="8400190"/>
                  <a:pt x="1184342" y="8680053"/>
                  <a:pt x="1494433" y="8872140"/>
                </a:cubicBezTo>
                <a:cubicBezTo>
                  <a:pt x="1804525" y="9064228"/>
                  <a:pt x="2246908" y="9160271"/>
                  <a:pt x="2821583" y="9160271"/>
                </a:cubicBezTo>
                <a:close/>
                <a:moveTo>
                  <a:pt x="-2434231" y="6918325"/>
                </a:moveTo>
                <a:moveTo>
                  <a:pt x="3088085" y="3729435"/>
                </a:moveTo>
                <a:cubicBezTo>
                  <a:pt x="3580078" y="3729435"/>
                  <a:pt x="3950097" y="3606073"/>
                  <a:pt x="4198144" y="3359349"/>
                </a:cubicBezTo>
                <a:cubicBezTo>
                  <a:pt x="4446191" y="3112625"/>
                  <a:pt x="4570215" y="2752858"/>
                  <a:pt x="4570215" y="2280047"/>
                </a:cubicBezTo>
                <a:cubicBezTo>
                  <a:pt x="4570215" y="1774296"/>
                  <a:pt x="4444140" y="1395016"/>
                  <a:pt x="4191993" y="1142207"/>
                </a:cubicBezTo>
                <a:cubicBezTo>
                  <a:pt x="3939845" y="889265"/>
                  <a:pt x="3567775" y="762794"/>
                  <a:pt x="3075782" y="762794"/>
                </a:cubicBezTo>
                <a:cubicBezTo>
                  <a:pt x="2604427" y="762794"/>
                  <a:pt x="2241617" y="893366"/>
                  <a:pt x="1987352" y="1154510"/>
                </a:cubicBezTo>
                <a:cubicBezTo>
                  <a:pt x="1733220" y="1415521"/>
                  <a:pt x="1606154" y="1796852"/>
                  <a:pt x="1606154" y="2298502"/>
                </a:cubicBezTo>
                <a:cubicBezTo>
                  <a:pt x="1606154" y="2759009"/>
                  <a:pt x="1734278" y="3112625"/>
                  <a:pt x="1990527" y="3359349"/>
                </a:cubicBezTo>
                <a:cubicBezTo>
                  <a:pt x="2246908" y="3606073"/>
                  <a:pt x="2612761" y="3729435"/>
                  <a:pt x="3088085" y="3729435"/>
                </a:cubicBezTo>
                <a:close/>
                <a:moveTo>
                  <a:pt x="2996605" y="6918325"/>
                </a:moveTo>
              </a:path>
            </a:pathLst>
          </a:custGeom>
          <a:solidFill>
            <a:srgbClr val="F15C40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68" name="Rectangle 5568"/>
          <p:cNvSpPr/>
          <p:nvPr/>
        </p:nvSpPr>
        <p:spPr>
          <a:xfrm rot="0" flipH="0" flipV="0">
            <a:off x="4190994" y="5954620"/>
            <a:ext cx="144551" cy="435253"/>
          </a:xfrm>
          <a:prstGeom prst="rect">
            <a:avLst/>
          </a:prstGeom>
        </p:spPr>
      </p:sp>
      <p:sp>
        <p:nvSpPr>
          <p:cNvPr id="5569" name="Freeform 5569"/>
          <p:cNvSpPr/>
          <p:nvPr/>
        </p:nvSpPr>
        <p:spPr>
          <a:xfrm rot="0" flipH="0" flipV="0">
            <a:off x="4195032" y="6166713"/>
            <a:ext cx="135433" cy="209292"/>
          </a:xfrm>
          <a:custGeom>
            <a:pathLst>
              <a:path w="6449219" h="9966325">
                <a:moveTo>
                  <a:pt x="2790429" y="9966325"/>
                </a:moveTo>
                <a:cubicBezTo>
                  <a:pt x="1897460" y="9966325"/>
                  <a:pt x="1209146" y="9799968"/>
                  <a:pt x="725488" y="9467254"/>
                </a:cubicBezTo>
                <a:cubicBezTo>
                  <a:pt x="241830" y="9134673"/>
                  <a:pt x="0" y="8668874"/>
                  <a:pt x="0" y="8069857"/>
                </a:cubicBezTo>
                <a:cubicBezTo>
                  <a:pt x="0" y="7644275"/>
                  <a:pt x="135401" y="7280671"/>
                  <a:pt x="406202" y="6979046"/>
                </a:cubicBezTo>
                <a:cubicBezTo>
                  <a:pt x="677003" y="6677422"/>
                  <a:pt x="1052182" y="6477000"/>
                  <a:pt x="1531740" y="6377782"/>
                </a:cubicBezTo>
                <a:cubicBezTo>
                  <a:pt x="1353940" y="6295099"/>
                  <a:pt x="1202003" y="6171076"/>
                  <a:pt x="1075929" y="6005711"/>
                </a:cubicBezTo>
                <a:cubicBezTo>
                  <a:pt x="949855" y="5840215"/>
                  <a:pt x="886818" y="5649979"/>
                  <a:pt x="886818" y="5435005"/>
                </a:cubicBezTo>
                <a:cubicBezTo>
                  <a:pt x="886818" y="5186958"/>
                  <a:pt x="956006" y="4968875"/>
                  <a:pt x="1094383" y="4780757"/>
                </a:cubicBezTo>
                <a:cubicBezTo>
                  <a:pt x="1232893" y="4592638"/>
                  <a:pt x="1444824" y="4411729"/>
                  <a:pt x="1730177" y="4238030"/>
                </a:cubicBezTo>
                <a:cubicBezTo>
                  <a:pt x="1374577" y="4093832"/>
                  <a:pt x="1086181" y="3849820"/>
                  <a:pt x="864990" y="3505994"/>
                </a:cubicBezTo>
                <a:cubicBezTo>
                  <a:pt x="643798" y="3162036"/>
                  <a:pt x="533202" y="2761457"/>
                  <a:pt x="533202" y="2304257"/>
                </a:cubicBezTo>
                <a:cubicBezTo>
                  <a:pt x="533202" y="1818350"/>
                  <a:pt x="634471" y="1403483"/>
                  <a:pt x="837010" y="1059657"/>
                </a:cubicBezTo>
                <a:cubicBezTo>
                  <a:pt x="1039681" y="715698"/>
                  <a:pt x="1333236" y="453100"/>
                  <a:pt x="1717675" y="271860"/>
                </a:cubicBezTo>
                <a:cubicBezTo>
                  <a:pt x="2102115" y="90621"/>
                  <a:pt x="2567186" y="0"/>
                  <a:pt x="3112890" y="0"/>
                </a:cubicBezTo>
                <a:cubicBezTo>
                  <a:pt x="3232878" y="0"/>
                  <a:pt x="3353793" y="5160"/>
                  <a:pt x="3475633" y="15479"/>
                </a:cubicBezTo>
                <a:cubicBezTo>
                  <a:pt x="3597606" y="25797"/>
                  <a:pt x="3714420" y="40283"/>
                  <a:pt x="3826074" y="58936"/>
                </a:cubicBezTo>
                <a:cubicBezTo>
                  <a:pt x="3937728" y="77457"/>
                  <a:pt x="4034896" y="99153"/>
                  <a:pt x="4117579" y="124024"/>
                </a:cubicBezTo>
                <a:lnTo>
                  <a:pt x="6449219" y="124024"/>
                </a:lnTo>
                <a:lnTo>
                  <a:pt x="6449219" y="787599"/>
                </a:lnTo>
                <a:lnTo>
                  <a:pt x="5196483" y="942579"/>
                </a:lnTo>
                <a:cubicBezTo>
                  <a:pt x="5320573" y="1103048"/>
                  <a:pt x="5423959" y="1296459"/>
                  <a:pt x="5506641" y="1522810"/>
                </a:cubicBezTo>
                <a:cubicBezTo>
                  <a:pt x="5589323" y="1749161"/>
                  <a:pt x="5630665" y="2000250"/>
                  <a:pt x="5630665" y="2276079"/>
                </a:cubicBezTo>
                <a:cubicBezTo>
                  <a:pt x="5630665" y="2951031"/>
                  <a:pt x="5401204" y="3487076"/>
                  <a:pt x="4942285" y="3884216"/>
                </a:cubicBezTo>
                <a:cubicBezTo>
                  <a:pt x="4483365" y="4281356"/>
                  <a:pt x="3852929" y="4479925"/>
                  <a:pt x="3050977" y="4479925"/>
                </a:cubicBezTo>
                <a:cubicBezTo>
                  <a:pt x="2860742" y="4479925"/>
                  <a:pt x="2666405" y="4463389"/>
                  <a:pt x="2467968" y="4430316"/>
                </a:cubicBezTo>
                <a:cubicBezTo>
                  <a:pt x="2265429" y="4541970"/>
                  <a:pt x="2111442" y="4666060"/>
                  <a:pt x="2006005" y="4802585"/>
                </a:cubicBezTo>
                <a:cubicBezTo>
                  <a:pt x="1900569" y="4938978"/>
                  <a:pt x="1847850" y="5096074"/>
                  <a:pt x="1847850" y="5273874"/>
                </a:cubicBezTo>
                <a:cubicBezTo>
                  <a:pt x="1847850" y="5406166"/>
                  <a:pt x="1888133" y="5511602"/>
                  <a:pt x="1968699" y="5590183"/>
                </a:cubicBezTo>
                <a:cubicBezTo>
                  <a:pt x="2049397" y="5668765"/>
                  <a:pt x="2166210" y="5725650"/>
                  <a:pt x="2319140" y="5760840"/>
                </a:cubicBezTo>
                <a:cubicBezTo>
                  <a:pt x="2472201" y="5795897"/>
                  <a:pt x="2656219" y="5813425"/>
                  <a:pt x="2871193" y="5813425"/>
                </a:cubicBezTo>
                <a:lnTo>
                  <a:pt x="4067969" y="5813425"/>
                </a:lnTo>
                <a:cubicBezTo>
                  <a:pt x="4808009" y="5813425"/>
                  <a:pt x="5375408" y="5968405"/>
                  <a:pt x="5770166" y="6278365"/>
                </a:cubicBezTo>
                <a:cubicBezTo>
                  <a:pt x="6164925" y="6588192"/>
                  <a:pt x="6362304" y="7040628"/>
                  <a:pt x="6362304" y="7635676"/>
                </a:cubicBezTo>
                <a:cubicBezTo>
                  <a:pt x="6362304" y="8387754"/>
                  <a:pt x="6056379" y="8964215"/>
                  <a:pt x="5444530" y="9365059"/>
                </a:cubicBezTo>
                <a:cubicBezTo>
                  <a:pt x="4832681" y="9765903"/>
                  <a:pt x="3947981" y="9966325"/>
                  <a:pt x="2790429" y="9966325"/>
                </a:cubicBezTo>
                <a:close/>
                <a:moveTo>
                  <a:pt x="-3240285" y="6918325"/>
                </a:moveTo>
                <a:moveTo>
                  <a:pt x="2821583" y="9160271"/>
                </a:moveTo>
                <a:cubicBezTo>
                  <a:pt x="3383823" y="9160271"/>
                  <a:pt x="3849886" y="9103452"/>
                  <a:pt x="4219774" y="8989814"/>
                </a:cubicBezTo>
                <a:cubicBezTo>
                  <a:pt x="4589794" y="8876307"/>
                  <a:pt x="4866812" y="8713126"/>
                  <a:pt x="5050830" y="8500268"/>
                </a:cubicBezTo>
                <a:cubicBezTo>
                  <a:pt x="5234848" y="8287543"/>
                  <a:pt x="5326857" y="8034535"/>
                  <a:pt x="5326857" y="7741245"/>
                </a:cubicBezTo>
                <a:cubicBezTo>
                  <a:pt x="5326857" y="7468592"/>
                  <a:pt x="5264812" y="7263077"/>
                  <a:pt x="5140722" y="7124700"/>
                </a:cubicBezTo>
                <a:cubicBezTo>
                  <a:pt x="5016765" y="6986322"/>
                  <a:pt x="4834864" y="6893389"/>
                  <a:pt x="4595019" y="6845896"/>
                </a:cubicBezTo>
                <a:cubicBezTo>
                  <a:pt x="4355307" y="6798403"/>
                  <a:pt x="4061818" y="6774657"/>
                  <a:pt x="3714552" y="6774657"/>
                </a:cubicBezTo>
                <a:lnTo>
                  <a:pt x="2536230" y="6774657"/>
                </a:lnTo>
                <a:cubicBezTo>
                  <a:pt x="2230372" y="6774657"/>
                  <a:pt x="1963738" y="6822149"/>
                  <a:pt x="1736329" y="6917135"/>
                </a:cubicBezTo>
                <a:cubicBezTo>
                  <a:pt x="1508919" y="7012119"/>
                  <a:pt x="1334228" y="7152547"/>
                  <a:pt x="1212255" y="7338417"/>
                </a:cubicBezTo>
                <a:cubicBezTo>
                  <a:pt x="1090282" y="7524419"/>
                  <a:pt x="1029296" y="7755797"/>
                  <a:pt x="1029296" y="8032551"/>
                </a:cubicBezTo>
                <a:cubicBezTo>
                  <a:pt x="1029296" y="8400190"/>
                  <a:pt x="1184342" y="8680053"/>
                  <a:pt x="1494433" y="8872140"/>
                </a:cubicBezTo>
                <a:cubicBezTo>
                  <a:pt x="1804525" y="9064228"/>
                  <a:pt x="2246908" y="9160271"/>
                  <a:pt x="2821583" y="9160271"/>
                </a:cubicBezTo>
                <a:close/>
                <a:moveTo>
                  <a:pt x="-2434231" y="6918325"/>
                </a:moveTo>
                <a:moveTo>
                  <a:pt x="3088085" y="3729435"/>
                </a:moveTo>
                <a:cubicBezTo>
                  <a:pt x="3580078" y="3729435"/>
                  <a:pt x="3950097" y="3606073"/>
                  <a:pt x="4198144" y="3359349"/>
                </a:cubicBezTo>
                <a:cubicBezTo>
                  <a:pt x="4446191" y="3112625"/>
                  <a:pt x="4570215" y="2752858"/>
                  <a:pt x="4570215" y="2280047"/>
                </a:cubicBezTo>
                <a:cubicBezTo>
                  <a:pt x="4570215" y="1774296"/>
                  <a:pt x="4444140" y="1395016"/>
                  <a:pt x="4191993" y="1142207"/>
                </a:cubicBezTo>
                <a:cubicBezTo>
                  <a:pt x="3939845" y="889265"/>
                  <a:pt x="3567775" y="762794"/>
                  <a:pt x="3075782" y="762794"/>
                </a:cubicBezTo>
                <a:cubicBezTo>
                  <a:pt x="2604427" y="762794"/>
                  <a:pt x="2241617" y="893366"/>
                  <a:pt x="1987352" y="1154510"/>
                </a:cubicBezTo>
                <a:cubicBezTo>
                  <a:pt x="1733220" y="1415521"/>
                  <a:pt x="1606154" y="1796852"/>
                  <a:pt x="1606154" y="2298502"/>
                </a:cubicBezTo>
                <a:cubicBezTo>
                  <a:pt x="1606154" y="2759009"/>
                  <a:pt x="1734278" y="3112625"/>
                  <a:pt x="1990527" y="3359349"/>
                </a:cubicBezTo>
                <a:cubicBezTo>
                  <a:pt x="2246908" y="3606073"/>
                  <a:pt x="2612761" y="3729435"/>
                  <a:pt x="3088085" y="3729435"/>
                </a:cubicBezTo>
                <a:close/>
                <a:moveTo>
                  <a:pt x="2996605" y="6918325"/>
                </a:moveTo>
              </a:path>
            </a:pathLst>
          </a:custGeom>
          <a:solidFill>
            <a:srgbClr val="5E6BB2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70" name="Rectangle 5570"/>
          <p:cNvSpPr/>
          <p:nvPr/>
        </p:nvSpPr>
        <p:spPr>
          <a:xfrm rot="0" flipH="0" flipV="0">
            <a:off x="3886489" y="4975374"/>
            <a:ext cx="144551" cy="435253"/>
          </a:xfrm>
          <a:prstGeom prst="rect">
            <a:avLst/>
          </a:prstGeom>
        </p:spPr>
      </p:sp>
      <p:sp>
        <p:nvSpPr>
          <p:cNvPr id="5571" name="Freeform 5571"/>
          <p:cNvSpPr/>
          <p:nvPr/>
        </p:nvSpPr>
        <p:spPr>
          <a:xfrm rot="0" flipH="0" flipV="0">
            <a:off x="3890527" y="5187467"/>
            <a:ext cx="135433" cy="209292"/>
          </a:xfrm>
          <a:custGeom>
            <a:pathLst>
              <a:path w="6449219" h="9966325">
                <a:moveTo>
                  <a:pt x="2790429" y="9966325"/>
                </a:moveTo>
                <a:cubicBezTo>
                  <a:pt x="1897460" y="9966325"/>
                  <a:pt x="1209146" y="9799968"/>
                  <a:pt x="725488" y="9467254"/>
                </a:cubicBezTo>
                <a:cubicBezTo>
                  <a:pt x="241830" y="9134673"/>
                  <a:pt x="0" y="8668874"/>
                  <a:pt x="0" y="8069857"/>
                </a:cubicBezTo>
                <a:cubicBezTo>
                  <a:pt x="0" y="7644275"/>
                  <a:pt x="135401" y="7280671"/>
                  <a:pt x="406202" y="6979046"/>
                </a:cubicBezTo>
                <a:cubicBezTo>
                  <a:pt x="677003" y="6677422"/>
                  <a:pt x="1052182" y="6477000"/>
                  <a:pt x="1531740" y="6377782"/>
                </a:cubicBezTo>
                <a:cubicBezTo>
                  <a:pt x="1353940" y="6295099"/>
                  <a:pt x="1202003" y="6171076"/>
                  <a:pt x="1075929" y="6005711"/>
                </a:cubicBezTo>
                <a:cubicBezTo>
                  <a:pt x="949855" y="5840215"/>
                  <a:pt x="886818" y="5649979"/>
                  <a:pt x="886818" y="5435005"/>
                </a:cubicBezTo>
                <a:cubicBezTo>
                  <a:pt x="886818" y="5186958"/>
                  <a:pt x="956006" y="4968875"/>
                  <a:pt x="1094383" y="4780757"/>
                </a:cubicBezTo>
                <a:cubicBezTo>
                  <a:pt x="1232893" y="4592638"/>
                  <a:pt x="1444824" y="4411729"/>
                  <a:pt x="1730177" y="4238030"/>
                </a:cubicBezTo>
                <a:cubicBezTo>
                  <a:pt x="1374577" y="4093832"/>
                  <a:pt x="1086181" y="3849820"/>
                  <a:pt x="864990" y="3505994"/>
                </a:cubicBezTo>
                <a:cubicBezTo>
                  <a:pt x="643798" y="3162036"/>
                  <a:pt x="533202" y="2761457"/>
                  <a:pt x="533202" y="2304257"/>
                </a:cubicBezTo>
                <a:cubicBezTo>
                  <a:pt x="533202" y="1818350"/>
                  <a:pt x="634471" y="1403483"/>
                  <a:pt x="837010" y="1059657"/>
                </a:cubicBezTo>
                <a:cubicBezTo>
                  <a:pt x="1039681" y="715698"/>
                  <a:pt x="1333236" y="453100"/>
                  <a:pt x="1717675" y="271860"/>
                </a:cubicBezTo>
                <a:cubicBezTo>
                  <a:pt x="2102115" y="90621"/>
                  <a:pt x="2567186" y="0"/>
                  <a:pt x="3112890" y="0"/>
                </a:cubicBezTo>
                <a:cubicBezTo>
                  <a:pt x="3232878" y="0"/>
                  <a:pt x="3353793" y="5160"/>
                  <a:pt x="3475633" y="15479"/>
                </a:cubicBezTo>
                <a:cubicBezTo>
                  <a:pt x="3597606" y="25797"/>
                  <a:pt x="3714420" y="40283"/>
                  <a:pt x="3826074" y="58936"/>
                </a:cubicBezTo>
                <a:cubicBezTo>
                  <a:pt x="3937728" y="77457"/>
                  <a:pt x="4034896" y="99153"/>
                  <a:pt x="4117579" y="124024"/>
                </a:cubicBezTo>
                <a:lnTo>
                  <a:pt x="6449219" y="124024"/>
                </a:lnTo>
                <a:lnTo>
                  <a:pt x="6449219" y="787599"/>
                </a:lnTo>
                <a:lnTo>
                  <a:pt x="5196483" y="942579"/>
                </a:lnTo>
                <a:cubicBezTo>
                  <a:pt x="5320573" y="1103048"/>
                  <a:pt x="5423959" y="1296459"/>
                  <a:pt x="5506641" y="1522810"/>
                </a:cubicBezTo>
                <a:cubicBezTo>
                  <a:pt x="5589323" y="1749161"/>
                  <a:pt x="5630665" y="2000250"/>
                  <a:pt x="5630665" y="2276079"/>
                </a:cubicBezTo>
                <a:cubicBezTo>
                  <a:pt x="5630665" y="2951031"/>
                  <a:pt x="5401204" y="3487076"/>
                  <a:pt x="4942285" y="3884216"/>
                </a:cubicBezTo>
                <a:cubicBezTo>
                  <a:pt x="4483365" y="4281356"/>
                  <a:pt x="3852929" y="4479925"/>
                  <a:pt x="3050977" y="4479925"/>
                </a:cubicBezTo>
                <a:cubicBezTo>
                  <a:pt x="2860742" y="4479925"/>
                  <a:pt x="2666405" y="4463389"/>
                  <a:pt x="2467968" y="4430316"/>
                </a:cubicBezTo>
                <a:cubicBezTo>
                  <a:pt x="2265429" y="4541970"/>
                  <a:pt x="2111442" y="4666060"/>
                  <a:pt x="2006005" y="4802585"/>
                </a:cubicBezTo>
                <a:cubicBezTo>
                  <a:pt x="1900569" y="4938978"/>
                  <a:pt x="1847850" y="5096074"/>
                  <a:pt x="1847850" y="5273874"/>
                </a:cubicBezTo>
                <a:cubicBezTo>
                  <a:pt x="1847850" y="5406166"/>
                  <a:pt x="1888133" y="5511602"/>
                  <a:pt x="1968699" y="5590183"/>
                </a:cubicBezTo>
                <a:cubicBezTo>
                  <a:pt x="2049397" y="5668765"/>
                  <a:pt x="2166210" y="5725650"/>
                  <a:pt x="2319140" y="5760840"/>
                </a:cubicBezTo>
                <a:cubicBezTo>
                  <a:pt x="2472201" y="5795897"/>
                  <a:pt x="2656219" y="5813425"/>
                  <a:pt x="2871193" y="5813425"/>
                </a:cubicBezTo>
                <a:lnTo>
                  <a:pt x="4067969" y="5813425"/>
                </a:lnTo>
                <a:cubicBezTo>
                  <a:pt x="4808009" y="5813425"/>
                  <a:pt x="5375408" y="5968405"/>
                  <a:pt x="5770166" y="6278365"/>
                </a:cubicBezTo>
                <a:cubicBezTo>
                  <a:pt x="6164925" y="6588192"/>
                  <a:pt x="6362304" y="7040628"/>
                  <a:pt x="6362304" y="7635676"/>
                </a:cubicBezTo>
                <a:cubicBezTo>
                  <a:pt x="6362304" y="8387754"/>
                  <a:pt x="6056379" y="8964215"/>
                  <a:pt x="5444530" y="9365059"/>
                </a:cubicBezTo>
                <a:cubicBezTo>
                  <a:pt x="4832681" y="9765903"/>
                  <a:pt x="3947981" y="9966325"/>
                  <a:pt x="2790429" y="9966325"/>
                </a:cubicBezTo>
                <a:close/>
                <a:moveTo>
                  <a:pt x="-3240285" y="6918325"/>
                </a:moveTo>
                <a:moveTo>
                  <a:pt x="2821583" y="9160271"/>
                </a:moveTo>
                <a:cubicBezTo>
                  <a:pt x="3383823" y="9160271"/>
                  <a:pt x="3849886" y="9103452"/>
                  <a:pt x="4219774" y="8989814"/>
                </a:cubicBezTo>
                <a:cubicBezTo>
                  <a:pt x="4589794" y="8876307"/>
                  <a:pt x="4866812" y="8713126"/>
                  <a:pt x="5050830" y="8500268"/>
                </a:cubicBezTo>
                <a:cubicBezTo>
                  <a:pt x="5234848" y="8287543"/>
                  <a:pt x="5326857" y="8034535"/>
                  <a:pt x="5326857" y="7741245"/>
                </a:cubicBezTo>
                <a:cubicBezTo>
                  <a:pt x="5326857" y="7468592"/>
                  <a:pt x="5264812" y="7263077"/>
                  <a:pt x="5140722" y="7124700"/>
                </a:cubicBezTo>
                <a:cubicBezTo>
                  <a:pt x="5016765" y="6986322"/>
                  <a:pt x="4834864" y="6893389"/>
                  <a:pt x="4595019" y="6845896"/>
                </a:cubicBezTo>
                <a:cubicBezTo>
                  <a:pt x="4355307" y="6798403"/>
                  <a:pt x="4061818" y="6774657"/>
                  <a:pt x="3714552" y="6774657"/>
                </a:cubicBezTo>
                <a:lnTo>
                  <a:pt x="2536230" y="6774657"/>
                </a:lnTo>
                <a:cubicBezTo>
                  <a:pt x="2230372" y="6774657"/>
                  <a:pt x="1963738" y="6822149"/>
                  <a:pt x="1736329" y="6917135"/>
                </a:cubicBezTo>
                <a:cubicBezTo>
                  <a:pt x="1508919" y="7012119"/>
                  <a:pt x="1334228" y="7152547"/>
                  <a:pt x="1212255" y="7338417"/>
                </a:cubicBezTo>
                <a:cubicBezTo>
                  <a:pt x="1090282" y="7524419"/>
                  <a:pt x="1029296" y="7755797"/>
                  <a:pt x="1029296" y="8032551"/>
                </a:cubicBezTo>
                <a:cubicBezTo>
                  <a:pt x="1029296" y="8400190"/>
                  <a:pt x="1184342" y="8680053"/>
                  <a:pt x="1494433" y="8872140"/>
                </a:cubicBezTo>
                <a:cubicBezTo>
                  <a:pt x="1804525" y="9064228"/>
                  <a:pt x="2246908" y="9160271"/>
                  <a:pt x="2821583" y="9160271"/>
                </a:cubicBezTo>
                <a:close/>
                <a:moveTo>
                  <a:pt x="-2434231" y="6918325"/>
                </a:moveTo>
                <a:moveTo>
                  <a:pt x="3088085" y="3729435"/>
                </a:moveTo>
                <a:cubicBezTo>
                  <a:pt x="3580078" y="3729435"/>
                  <a:pt x="3950097" y="3606073"/>
                  <a:pt x="4198144" y="3359349"/>
                </a:cubicBezTo>
                <a:cubicBezTo>
                  <a:pt x="4446191" y="3112625"/>
                  <a:pt x="4570215" y="2752858"/>
                  <a:pt x="4570215" y="2280047"/>
                </a:cubicBezTo>
                <a:cubicBezTo>
                  <a:pt x="4570215" y="1774296"/>
                  <a:pt x="4444140" y="1395016"/>
                  <a:pt x="4191993" y="1142207"/>
                </a:cubicBezTo>
                <a:cubicBezTo>
                  <a:pt x="3939845" y="889265"/>
                  <a:pt x="3567775" y="762794"/>
                  <a:pt x="3075782" y="762794"/>
                </a:cubicBezTo>
                <a:cubicBezTo>
                  <a:pt x="2604427" y="762794"/>
                  <a:pt x="2241617" y="893366"/>
                  <a:pt x="1987352" y="1154510"/>
                </a:cubicBezTo>
                <a:cubicBezTo>
                  <a:pt x="1733220" y="1415521"/>
                  <a:pt x="1606154" y="1796852"/>
                  <a:pt x="1606154" y="2298502"/>
                </a:cubicBezTo>
                <a:cubicBezTo>
                  <a:pt x="1606154" y="2759009"/>
                  <a:pt x="1734278" y="3112625"/>
                  <a:pt x="1990527" y="3359349"/>
                </a:cubicBezTo>
                <a:cubicBezTo>
                  <a:pt x="2246908" y="3606073"/>
                  <a:pt x="2612761" y="3729435"/>
                  <a:pt x="3088085" y="3729435"/>
                </a:cubicBezTo>
                <a:close/>
                <a:moveTo>
                  <a:pt x="2996605" y="6918325"/>
                </a:moveTo>
              </a:path>
            </a:pathLst>
          </a:custGeom>
          <a:solidFill>
            <a:srgbClr val="F15C40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72" name="Rectangle 5572"/>
          <p:cNvSpPr/>
          <p:nvPr/>
        </p:nvSpPr>
        <p:spPr>
          <a:xfrm rot="0" flipH="0" flipV="0">
            <a:off x="5339695" y="5197840"/>
            <a:ext cx="144551" cy="435253"/>
          </a:xfrm>
          <a:prstGeom prst="rect">
            <a:avLst/>
          </a:prstGeom>
        </p:spPr>
      </p:sp>
      <p:sp>
        <p:nvSpPr>
          <p:cNvPr id="5573" name="Freeform 5573"/>
          <p:cNvSpPr/>
          <p:nvPr/>
        </p:nvSpPr>
        <p:spPr>
          <a:xfrm rot="0" flipH="0" flipV="0">
            <a:off x="5343733" y="5409933"/>
            <a:ext cx="135433" cy="209292"/>
          </a:xfrm>
          <a:custGeom>
            <a:pathLst>
              <a:path w="6449219" h="9966325">
                <a:moveTo>
                  <a:pt x="2790429" y="9966325"/>
                </a:moveTo>
                <a:cubicBezTo>
                  <a:pt x="1897460" y="9966325"/>
                  <a:pt x="1209146" y="9799968"/>
                  <a:pt x="725488" y="9467254"/>
                </a:cubicBezTo>
                <a:cubicBezTo>
                  <a:pt x="241830" y="9134673"/>
                  <a:pt x="0" y="8668874"/>
                  <a:pt x="0" y="8069857"/>
                </a:cubicBezTo>
                <a:cubicBezTo>
                  <a:pt x="0" y="7644275"/>
                  <a:pt x="135401" y="7280671"/>
                  <a:pt x="406202" y="6979046"/>
                </a:cubicBezTo>
                <a:cubicBezTo>
                  <a:pt x="677003" y="6677422"/>
                  <a:pt x="1052182" y="6477000"/>
                  <a:pt x="1531740" y="6377782"/>
                </a:cubicBezTo>
                <a:cubicBezTo>
                  <a:pt x="1353940" y="6295099"/>
                  <a:pt x="1202003" y="6171076"/>
                  <a:pt x="1075929" y="6005711"/>
                </a:cubicBezTo>
                <a:cubicBezTo>
                  <a:pt x="949855" y="5840215"/>
                  <a:pt x="886818" y="5649979"/>
                  <a:pt x="886818" y="5435005"/>
                </a:cubicBezTo>
                <a:cubicBezTo>
                  <a:pt x="886818" y="5186958"/>
                  <a:pt x="956006" y="4968875"/>
                  <a:pt x="1094383" y="4780757"/>
                </a:cubicBezTo>
                <a:cubicBezTo>
                  <a:pt x="1232893" y="4592638"/>
                  <a:pt x="1444824" y="4411729"/>
                  <a:pt x="1730177" y="4238030"/>
                </a:cubicBezTo>
                <a:cubicBezTo>
                  <a:pt x="1374577" y="4093832"/>
                  <a:pt x="1086181" y="3849820"/>
                  <a:pt x="864990" y="3505994"/>
                </a:cubicBezTo>
                <a:cubicBezTo>
                  <a:pt x="643798" y="3162036"/>
                  <a:pt x="533202" y="2761457"/>
                  <a:pt x="533202" y="2304257"/>
                </a:cubicBezTo>
                <a:cubicBezTo>
                  <a:pt x="533202" y="1818350"/>
                  <a:pt x="634471" y="1403483"/>
                  <a:pt x="837010" y="1059657"/>
                </a:cubicBezTo>
                <a:cubicBezTo>
                  <a:pt x="1039681" y="715698"/>
                  <a:pt x="1333236" y="453100"/>
                  <a:pt x="1717675" y="271860"/>
                </a:cubicBezTo>
                <a:cubicBezTo>
                  <a:pt x="2102115" y="90621"/>
                  <a:pt x="2567186" y="0"/>
                  <a:pt x="3112890" y="0"/>
                </a:cubicBezTo>
                <a:cubicBezTo>
                  <a:pt x="3232878" y="0"/>
                  <a:pt x="3353793" y="5160"/>
                  <a:pt x="3475633" y="15479"/>
                </a:cubicBezTo>
                <a:cubicBezTo>
                  <a:pt x="3597606" y="25797"/>
                  <a:pt x="3714420" y="40283"/>
                  <a:pt x="3826074" y="58936"/>
                </a:cubicBezTo>
                <a:cubicBezTo>
                  <a:pt x="3937728" y="77457"/>
                  <a:pt x="4034896" y="99153"/>
                  <a:pt x="4117579" y="124024"/>
                </a:cubicBezTo>
                <a:lnTo>
                  <a:pt x="6449219" y="124024"/>
                </a:lnTo>
                <a:lnTo>
                  <a:pt x="6449219" y="787599"/>
                </a:lnTo>
                <a:lnTo>
                  <a:pt x="5196483" y="942579"/>
                </a:lnTo>
                <a:cubicBezTo>
                  <a:pt x="5320573" y="1103048"/>
                  <a:pt x="5423959" y="1296459"/>
                  <a:pt x="5506641" y="1522810"/>
                </a:cubicBezTo>
                <a:cubicBezTo>
                  <a:pt x="5589323" y="1749161"/>
                  <a:pt x="5630665" y="2000250"/>
                  <a:pt x="5630665" y="2276079"/>
                </a:cubicBezTo>
                <a:cubicBezTo>
                  <a:pt x="5630665" y="2951031"/>
                  <a:pt x="5401204" y="3487076"/>
                  <a:pt x="4942285" y="3884216"/>
                </a:cubicBezTo>
                <a:cubicBezTo>
                  <a:pt x="4483365" y="4281356"/>
                  <a:pt x="3852929" y="4479925"/>
                  <a:pt x="3050977" y="4479925"/>
                </a:cubicBezTo>
                <a:cubicBezTo>
                  <a:pt x="2860742" y="4479925"/>
                  <a:pt x="2666405" y="4463389"/>
                  <a:pt x="2467968" y="4430316"/>
                </a:cubicBezTo>
                <a:cubicBezTo>
                  <a:pt x="2265429" y="4541970"/>
                  <a:pt x="2111442" y="4666060"/>
                  <a:pt x="2006005" y="4802585"/>
                </a:cubicBezTo>
                <a:cubicBezTo>
                  <a:pt x="1900569" y="4938978"/>
                  <a:pt x="1847850" y="5096074"/>
                  <a:pt x="1847850" y="5273874"/>
                </a:cubicBezTo>
                <a:cubicBezTo>
                  <a:pt x="1847850" y="5406166"/>
                  <a:pt x="1888133" y="5511602"/>
                  <a:pt x="1968699" y="5590183"/>
                </a:cubicBezTo>
                <a:cubicBezTo>
                  <a:pt x="2049397" y="5668765"/>
                  <a:pt x="2166210" y="5725650"/>
                  <a:pt x="2319140" y="5760840"/>
                </a:cubicBezTo>
                <a:cubicBezTo>
                  <a:pt x="2472201" y="5795897"/>
                  <a:pt x="2656219" y="5813425"/>
                  <a:pt x="2871193" y="5813425"/>
                </a:cubicBezTo>
                <a:lnTo>
                  <a:pt x="4067969" y="5813425"/>
                </a:lnTo>
                <a:cubicBezTo>
                  <a:pt x="4808009" y="5813425"/>
                  <a:pt x="5375408" y="5968405"/>
                  <a:pt x="5770166" y="6278365"/>
                </a:cubicBezTo>
                <a:cubicBezTo>
                  <a:pt x="6164925" y="6588192"/>
                  <a:pt x="6362304" y="7040628"/>
                  <a:pt x="6362304" y="7635676"/>
                </a:cubicBezTo>
                <a:cubicBezTo>
                  <a:pt x="6362304" y="8387754"/>
                  <a:pt x="6056379" y="8964215"/>
                  <a:pt x="5444530" y="9365059"/>
                </a:cubicBezTo>
                <a:cubicBezTo>
                  <a:pt x="4832681" y="9765903"/>
                  <a:pt x="3947981" y="9966325"/>
                  <a:pt x="2790429" y="9966325"/>
                </a:cubicBezTo>
                <a:close/>
                <a:moveTo>
                  <a:pt x="-3240285" y="6918325"/>
                </a:moveTo>
                <a:moveTo>
                  <a:pt x="2821583" y="9160271"/>
                </a:moveTo>
                <a:cubicBezTo>
                  <a:pt x="3383823" y="9160271"/>
                  <a:pt x="3849886" y="9103452"/>
                  <a:pt x="4219774" y="8989814"/>
                </a:cubicBezTo>
                <a:cubicBezTo>
                  <a:pt x="4589794" y="8876307"/>
                  <a:pt x="4866812" y="8713126"/>
                  <a:pt x="5050830" y="8500268"/>
                </a:cubicBezTo>
                <a:cubicBezTo>
                  <a:pt x="5234848" y="8287543"/>
                  <a:pt x="5326857" y="8034535"/>
                  <a:pt x="5326857" y="7741245"/>
                </a:cubicBezTo>
                <a:cubicBezTo>
                  <a:pt x="5326857" y="7468592"/>
                  <a:pt x="5264812" y="7263077"/>
                  <a:pt x="5140722" y="7124700"/>
                </a:cubicBezTo>
                <a:cubicBezTo>
                  <a:pt x="5016765" y="6986322"/>
                  <a:pt x="4834864" y="6893389"/>
                  <a:pt x="4595019" y="6845896"/>
                </a:cubicBezTo>
                <a:cubicBezTo>
                  <a:pt x="4355307" y="6798403"/>
                  <a:pt x="4061818" y="6774657"/>
                  <a:pt x="3714552" y="6774657"/>
                </a:cubicBezTo>
                <a:lnTo>
                  <a:pt x="2536230" y="6774657"/>
                </a:lnTo>
                <a:cubicBezTo>
                  <a:pt x="2230372" y="6774657"/>
                  <a:pt x="1963738" y="6822149"/>
                  <a:pt x="1736329" y="6917135"/>
                </a:cubicBezTo>
                <a:cubicBezTo>
                  <a:pt x="1508919" y="7012119"/>
                  <a:pt x="1334228" y="7152547"/>
                  <a:pt x="1212255" y="7338417"/>
                </a:cubicBezTo>
                <a:cubicBezTo>
                  <a:pt x="1090282" y="7524419"/>
                  <a:pt x="1029296" y="7755797"/>
                  <a:pt x="1029296" y="8032551"/>
                </a:cubicBezTo>
                <a:cubicBezTo>
                  <a:pt x="1029296" y="8400190"/>
                  <a:pt x="1184342" y="8680053"/>
                  <a:pt x="1494433" y="8872140"/>
                </a:cubicBezTo>
                <a:cubicBezTo>
                  <a:pt x="1804525" y="9064228"/>
                  <a:pt x="2246908" y="9160271"/>
                  <a:pt x="2821583" y="9160271"/>
                </a:cubicBezTo>
                <a:close/>
                <a:moveTo>
                  <a:pt x="-2434231" y="6918325"/>
                </a:moveTo>
                <a:moveTo>
                  <a:pt x="3088085" y="3729435"/>
                </a:moveTo>
                <a:cubicBezTo>
                  <a:pt x="3580078" y="3729435"/>
                  <a:pt x="3950097" y="3606073"/>
                  <a:pt x="4198144" y="3359349"/>
                </a:cubicBezTo>
                <a:cubicBezTo>
                  <a:pt x="4446191" y="3112625"/>
                  <a:pt x="4570215" y="2752858"/>
                  <a:pt x="4570215" y="2280047"/>
                </a:cubicBezTo>
                <a:cubicBezTo>
                  <a:pt x="4570215" y="1774296"/>
                  <a:pt x="4444140" y="1395016"/>
                  <a:pt x="4191993" y="1142207"/>
                </a:cubicBezTo>
                <a:cubicBezTo>
                  <a:pt x="3939845" y="889265"/>
                  <a:pt x="3567775" y="762794"/>
                  <a:pt x="3075782" y="762794"/>
                </a:cubicBezTo>
                <a:cubicBezTo>
                  <a:pt x="2604427" y="762794"/>
                  <a:pt x="2241617" y="893366"/>
                  <a:pt x="1987352" y="1154510"/>
                </a:cubicBezTo>
                <a:cubicBezTo>
                  <a:pt x="1733220" y="1415521"/>
                  <a:pt x="1606154" y="1796852"/>
                  <a:pt x="1606154" y="2298502"/>
                </a:cubicBezTo>
                <a:cubicBezTo>
                  <a:pt x="1606154" y="2759009"/>
                  <a:pt x="1734278" y="3112625"/>
                  <a:pt x="1990527" y="3359349"/>
                </a:cubicBezTo>
                <a:cubicBezTo>
                  <a:pt x="2246908" y="3606073"/>
                  <a:pt x="2612761" y="3729435"/>
                  <a:pt x="3088085" y="3729435"/>
                </a:cubicBezTo>
                <a:close/>
                <a:moveTo>
                  <a:pt x="2996605" y="6918325"/>
                </a:moveTo>
              </a:path>
            </a:pathLst>
          </a:custGeom>
          <a:solidFill>
            <a:srgbClr val="89C765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74" name="Rectangle 5574"/>
          <p:cNvSpPr/>
          <p:nvPr/>
        </p:nvSpPr>
        <p:spPr>
          <a:xfrm rot="0" flipH="0" flipV="0">
            <a:off x="5264930" y="5802449"/>
            <a:ext cx="358640" cy="435253"/>
          </a:xfrm>
          <a:prstGeom prst="rect">
            <a:avLst/>
          </a:prstGeom>
        </p:spPr>
      </p:sp>
      <p:sp>
        <p:nvSpPr>
          <p:cNvPr id="5575" name="Freeform 5575"/>
          <p:cNvSpPr/>
          <p:nvPr/>
        </p:nvSpPr>
        <p:spPr>
          <a:xfrm rot="0" flipH="0" flipV="0">
            <a:off x="5268968" y="6014542"/>
            <a:ext cx="135433" cy="209292"/>
          </a:xfrm>
          <a:custGeom>
            <a:pathLst>
              <a:path w="6449219" h="9966325">
                <a:moveTo>
                  <a:pt x="2790429" y="9966325"/>
                </a:moveTo>
                <a:cubicBezTo>
                  <a:pt x="1897460" y="9966325"/>
                  <a:pt x="1209146" y="9799968"/>
                  <a:pt x="725488" y="9467254"/>
                </a:cubicBezTo>
                <a:cubicBezTo>
                  <a:pt x="241830" y="9134673"/>
                  <a:pt x="0" y="8668874"/>
                  <a:pt x="0" y="8069857"/>
                </a:cubicBezTo>
                <a:cubicBezTo>
                  <a:pt x="0" y="7644275"/>
                  <a:pt x="135401" y="7280671"/>
                  <a:pt x="406202" y="6979046"/>
                </a:cubicBezTo>
                <a:cubicBezTo>
                  <a:pt x="677003" y="6677422"/>
                  <a:pt x="1052182" y="6477000"/>
                  <a:pt x="1531740" y="6377782"/>
                </a:cubicBezTo>
                <a:cubicBezTo>
                  <a:pt x="1353940" y="6295099"/>
                  <a:pt x="1202003" y="6171076"/>
                  <a:pt x="1075929" y="6005711"/>
                </a:cubicBezTo>
                <a:cubicBezTo>
                  <a:pt x="949855" y="5840215"/>
                  <a:pt x="886818" y="5649979"/>
                  <a:pt x="886818" y="5435005"/>
                </a:cubicBezTo>
                <a:cubicBezTo>
                  <a:pt x="886818" y="5186958"/>
                  <a:pt x="956006" y="4968875"/>
                  <a:pt x="1094383" y="4780757"/>
                </a:cubicBezTo>
                <a:cubicBezTo>
                  <a:pt x="1232893" y="4592638"/>
                  <a:pt x="1444824" y="4411729"/>
                  <a:pt x="1730177" y="4238030"/>
                </a:cubicBezTo>
                <a:cubicBezTo>
                  <a:pt x="1374577" y="4093832"/>
                  <a:pt x="1086181" y="3849820"/>
                  <a:pt x="864990" y="3505994"/>
                </a:cubicBezTo>
                <a:cubicBezTo>
                  <a:pt x="643798" y="3162036"/>
                  <a:pt x="533202" y="2761457"/>
                  <a:pt x="533202" y="2304257"/>
                </a:cubicBezTo>
                <a:cubicBezTo>
                  <a:pt x="533202" y="1818350"/>
                  <a:pt x="634471" y="1403483"/>
                  <a:pt x="837010" y="1059657"/>
                </a:cubicBezTo>
                <a:cubicBezTo>
                  <a:pt x="1039681" y="715698"/>
                  <a:pt x="1333236" y="453100"/>
                  <a:pt x="1717675" y="271860"/>
                </a:cubicBezTo>
                <a:cubicBezTo>
                  <a:pt x="2102115" y="90621"/>
                  <a:pt x="2567186" y="0"/>
                  <a:pt x="3112890" y="0"/>
                </a:cubicBezTo>
                <a:cubicBezTo>
                  <a:pt x="3232878" y="0"/>
                  <a:pt x="3353793" y="5160"/>
                  <a:pt x="3475633" y="15479"/>
                </a:cubicBezTo>
                <a:cubicBezTo>
                  <a:pt x="3597606" y="25797"/>
                  <a:pt x="3714420" y="40283"/>
                  <a:pt x="3826074" y="58936"/>
                </a:cubicBezTo>
                <a:cubicBezTo>
                  <a:pt x="3937728" y="77457"/>
                  <a:pt x="4034896" y="99153"/>
                  <a:pt x="4117579" y="124024"/>
                </a:cubicBezTo>
                <a:lnTo>
                  <a:pt x="6449219" y="124024"/>
                </a:lnTo>
                <a:lnTo>
                  <a:pt x="6449219" y="787599"/>
                </a:lnTo>
                <a:lnTo>
                  <a:pt x="5196483" y="942579"/>
                </a:lnTo>
                <a:cubicBezTo>
                  <a:pt x="5320573" y="1103048"/>
                  <a:pt x="5423959" y="1296459"/>
                  <a:pt x="5506641" y="1522810"/>
                </a:cubicBezTo>
                <a:cubicBezTo>
                  <a:pt x="5589323" y="1749161"/>
                  <a:pt x="5630665" y="2000250"/>
                  <a:pt x="5630665" y="2276079"/>
                </a:cubicBezTo>
                <a:cubicBezTo>
                  <a:pt x="5630665" y="2951031"/>
                  <a:pt x="5401204" y="3487076"/>
                  <a:pt x="4942285" y="3884216"/>
                </a:cubicBezTo>
                <a:cubicBezTo>
                  <a:pt x="4483365" y="4281356"/>
                  <a:pt x="3852929" y="4479925"/>
                  <a:pt x="3050977" y="4479925"/>
                </a:cubicBezTo>
                <a:cubicBezTo>
                  <a:pt x="2860742" y="4479925"/>
                  <a:pt x="2666405" y="4463389"/>
                  <a:pt x="2467968" y="4430316"/>
                </a:cubicBezTo>
                <a:cubicBezTo>
                  <a:pt x="2265429" y="4541970"/>
                  <a:pt x="2111442" y="4666060"/>
                  <a:pt x="2006005" y="4802585"/>
                </a:cubicBezTo>
                <a:cubicBezTo>
                  <a:pt x="1900569" y="4938978"/>
                  <a:pt x="1847850" y="5096074"/>
                  <a:pt x="1847850" y="5273874"/>
                </a:cubicBezTo>
                <a:cubicBezTo>
                  <a:pt x="1847850" y="5406166"/>
                  <a:pt x="1888133" y="5511602"/>
                  <a:pt x="1968699" y="5590183"/>
                </a:cubicBezTo>
                <a:cubicBezTo>
                  <a:pt x="2049397" y="5668765"/>
                  <a:pt x="2166210" y="5725650"/>
                  <a:pt x="2319140" y="5760840"/>
                </a:cubicBezTo>
                <a:cubicBezTo>
                  <a:pt x="2472201" y="5795897"/>
                  <a:pt x="2656219" y="5813425"/>
                  <a:pt x="2871193" y="5813425"/>
                </a:cubicBezTo>
                <a:lnTo>
                  <a:pt x="4067969" y="5813425"/>
                </a:lnTo>
                <a:cubicBezTo>
                  <a:pt x="4808009" y="5813425"/>
                  <a:pt x="5375408" y="5968405"/>
                  <a:pt x="5770166" y="6278365"/>
                </a:cubicBezTo>
                <a:cubicBezTo>
                  <a:pt x="6164925" y="6588192"/>
                  <a:pt x="6362304" y="7040628"/>
                  <a:pt x="6362304" y="7635676"/>
                </a:cubicBezTo>
                <a:cubicBezTo>
                  <a:pt x="6362304" y="8387754"/>
                  <a:pt x="6056379" y="8964215"/>
                  <a:pt x="5444530" y="9365059"/>
                </a:cubicBezTo>
                <a:cubicBezTo>
                  <a:pt x="4832681" y="9765903"/>
                  <a:pt x="3947981" y="9966325"/>
                  <a:pt x="2790429" y="9966325"/>
                </a:cubicBezTo>
                <a:close/>
                <a:moveTo>
                  <a:pt x="-3240285" y="6918325"/>
                </a:moveTo>
                <a:moveTo>
                  <a:pt x="2821583" y="9160271"/>
                </a:moveTo>
                <a:cubicBezTo>
                  <a:pt x="3383823" y="9160271"/>
                  <a:pt x="3849886" y="9103452"/>
                  <a:pt x="4219774" y="8989814"/>
                </a:cubicBezTo>
                <a:cubicBezTo>
                  <a:pt x="4589794" y="8876307"/>
                  <a:pt x="4866812" y="8713126"/>
                  <a:pt x="5050830" y="8500268"/>
                </a:cubicBezTo>
                <a:cubicBezTo>
                  <a:pt x="5234848" y="8287543"/>
                  <a:pt x="5326857" y="8034535"/>
                  <a:pt x="5326857" y="7741245"/>
                </a:cubicBezTo>
                <a:cubicBezTo>
                  <a:pt x="5326857" y="7468592"/>
                  <a:pt x="5264812" y="7263077"/>
                  <a:pt x="5140722" y="7124700"/>
                </a:cubicBezTo>
                <a:cubicBezTo>
                  <a:pt x="5016765" y="6986322"/>
                  <a:pt x="4834864" y="6893389"/>
                  <a:pt x="4595019" y="6845896"/>
                </a:cubicBezTo>
                <a:cubicBezTo>
                  <a:pt x="4355307" y="6798403"/>
                  <a:pt x="4061818" y="6774657"/>
                  <a:pt x="3714552" y="6774657"/>
                </a:cubicBezTo>
                <a:lnTo>
                  <a:pt x="2536230" y="6774657"/>
                </a:lnTo>
                <a:cubicBezTo>
                  <a:pt x="2230372" y="6774657"/>
                  <a:pt x="1963738" y="6822149"/>
                  <a:pt x="1736329" y="6917135"/>
                </a:cubicBezTo>
                <a:cubicBezTo>
                  <a:pt x="1508919" y="7012119"/>
                  <a:pt x="1334228" y="7152547"/>
                  <a:pt x="1212255" y="7338417"/>
                </a:cubicBezTo>
                <a:cubicBezTo>
                  <a:pt x="1090282" y="7524419"/>
                  <a:pt x="1029296" y="7755797"/>
                  <a:pt x="1029296" y="8032551"/>
                </a:cubicBezTo>
                <a:cubicBezTo>
                  <a:pt x="1029296" y="8400190"/>
                  <a:pt x="1184342" y="8680053"/>
                  <a:pt x="1494433" y="8872140"/>
                </a:cubicBezTo>
                <a:cubicBezTo>
                  <a:pt x="1804525" y="9064228"/>
                  <a:pt x="2246908" y="9160271"/>
                  <a:pt x="2821583" y="9160271"/>
                </a:cubicBezTo>
                <a:close/>
                <a:moveTo>
                  <a:pt x="-2434231" y="6918325"/>
                </a:moveTo>
                <a:moveTo>
                  <a:pt x="3088085" y="3729435"/>
                </a:moveTo>
                <a:cubicBezTo>
                  <a:pt x="3580078" y="3729435"/>
                  <a:pt x="3950097" y="3606073"/>
                  <a:pt x="4198144" y="3359349"/>
                </a:cubicBezTo>
                <a:cubicBezTo>
                  <a:pt x="4446191" y="3112625"/>
                  <a:pt x="4570215" y="2752858"/>
                  <a:pt x="4570215" y="2280047"/>
                </a:cubicBezTo>
                <a:cubicBezTo>
                  <a:pt x="4570215" y="1774296"/>
                  <a:pt x="4444140" y="1395016"/>
                  <a:pt x="4191993" y="1142207"/>
                </a:cubicBezTo>
                <a:cubicBezTo>
                  <a:pt x="3939845" y="889265"/>
                  <a:pt x="3567775" y="762794"/>
                  <a:pt x="3075782" y="762794"/>
                </a:cubicBezTo>
                <a:cubicBezTo>
                  <a:pt x="2604427" y="762794"/>
                  <a:pt x="2241617" y="893366"/>
                  <a:pt x="1987352" y="1154510"/>
                </a:cubicBezTo>
                <a:cubicBezTo>
                  <a:pt x="1733220" y="1415521"/>
                  <a:pt x="1606154" y="1796852"/>
                  <a:pt x="1606154" y="2298502"/>
                </a:cubicBezTo>
                <a:cubicBezTo>
                  <a:pt x="1606154" y="2759009"/>
                  <a:pt x="1734278" y="3112625"/>
                  <a:pt x="1990527" y="3359349"/>
                </a:cubicBezTo>
                <a:cubicBezTo>
                  <a:pt x="2246908" y="3606073"/>
                  <a:pt x="2612761" y="3729435"/>
                  <a:pt x="3088085" y="3729435"/>
                </a:cubicBezTo>
                <a:close/>
                <a:moveTo>
                  <a:pt x="2996605" y="6918325"/>
                </a:moveTo>
              </a:path>
            </a:pathLst>
          </a:custGeom>
          <a:solidFill>
            <a:srgbClr val="F15C40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76" name="Freeform 5576"/>
          <p:cNvSpPr/>
          <p:nvPr/>
        </p:nvSpPr>
        <p:spPr>
          <a:xfrm rot="0" flipH="0" flipV="0">
            <a:off x="5483057" y="6014542"/>
            <a:ext cx="135433" cy="209292"/>
          </a:xfrm>
          <a:custGeom>
            <a:pathLst>
              <a:path w="6449219" h="9966325">
                <a:moveTo>
                  <a:pt x="2790429" y="9966325"/>
                </a:moveTo>
                <a:cubicBezTo>
                  <a:pt x="1897460" y="9966325"/>
                  <a:pt x="1209146" y="9799968"/>
                  <a:pt x="725488" y="9467254"/>
                </a:cubicBezTo>
                <a:cubicBezTo>
                  <a:pt x="241830" y="9134673"/>
                  <a:pt x="0" y="8668874"/>
                  <a:pt x="0" y="8069857"/>
                </a:cubicBezTo>
                <a:cubicBezTo>
                  <a:pt x="0" y="7644275"/>
                  <a:pt x="135401" y="7280671"/>
                  <a:pt x="406202" y="6979046"/>
                </a:cubicBezTo>
                <a:cubicBezTo>
                  <a:pt x="677003" y="6677422"/>
                  <a:pt x="1052182" y="6477000"/>
                  <a:pt x="1531740" y="6377782"/>
                </a:cubicBezTo>
                <a:cubicBezTo>
                  <a:pt x="1353940" y="6295099"/>
                  <a:pt x="1202003" y="6171076"/>
                  <a:pt x="1075929" y="6005711"/>
                </a:cubicBezTo>
                <a:cubicBezTo>
                  <a:pt x="949855" y="5840215"/>
                  <a:pt x="886818" y="5649979"/>
                  <a:pt x="886818" y="5435005"/>
                </a:cubicBezTo>
                <a:cubicBezTo>
                  <a:pt x="886818" y="5186958"/>
                  <a:pt x="956006" y="4968875"/>
                  <a:pt x="1094383" y="4780757"/>
                </a:cubicBezTo>
                <a:cubicBezTo>
                  <a:pt x="1232893" y="4592638"/>
                  <a:pt x="1444824" y="4411729"/>
                  <a:pt x="1730177" y="4238030"/>
                </a:cubicBezTo>
                <a:cubicBezTo>
                  <a:pt x="1374577" y="4093832"/>
                  <a:pt x="1086181" y="3849820"/>
                  <a:pt x="864990" y="3505994"/>
                </a:cubicBezTo>
                <a:cubicBezTo>
                  <a:pt x="643798" y="3162036"/>
                  <a:pt x="533202" y="2761457"/>
                  <a:pt x="533202" y="2304257"/>
                </a:cubicBezTo>
                <a:cubicBezTo>
                  <a:pt x="533202" y="1818350"/>
                  <a:pt x="634471" y="1403483"/>
                  <a:pt x="837010" y="1059657"/>
                </a:cubicBezTo>
                <a:cubicBezTo>
                  <a:pt x="1039681" y="715698"/>
                  <a:pt x="1333236" y="453100"/>
                  <a:pt x="1717675" y="271860"/>
                </a:cubicBezTo>
                <a:cubicBezTo>
                  <a:pt x="2102115" y="90621"/>
                  <a:pt x="2567186" y="0"/>
                  <a:pt x="3112890" y="0"/>
                </a:cubicBezTo>
                <a:cubicBezTo>
                  <a:pt x="3232878" y="0"/>
                  <a:pt x="3353793" y="5160"/>
                  <a:pt x="3475633" y="15479"/>
                </a:cubicBezTo>
                <a:cubicBezTo>
                  <a:pt x="3597606" y="25797"/>
                  <a:pt x="3714420" y="40283"/>
                  <a:pt x="3826074" y="58936"/>
                </a:cubicBezTo>
                <a:cubicBezTo>
                  <a:pt x="3937728" y="77457"/>
                  <a:pt x="4034896" y="99153"/>
                  <a:pt x="4117579" y="124024"/>
                </a:cubicBezTo>
                <a:lnTo>
                  <a:pt x="6449219" y="124024"/>
                </a:lnTo>
                <a:lnTo>
                  <a:pt x="6449219" y="787599"/>
                </a:lnTo>
                <a:lnTo>
                  <a:pt x="5196483" y="942579"/>
                </a:lnTo>
                <a:cubicBezTo>
                  <a:pt x="5320573" y="1103048"/>
                  <a:pt x="5423959" y="1296459"/>
                  <a:pt x="5506641" y="1522810"/>
                </a:cubicBezTo>
                <a:cubicBezTo>
                  <a:pt x="5589323" y="1749161"/>
                  <a:pt x="5630665" y="2000250"/>
                  <a:pt x="5630665" y="2276079"/>
                </a:cubicBezTo>
                <a:cubicBezTo>
                  <a:pt x="5630665" y="2951031"/>
                  <a:pt x="5401204" y="3487076"/>
                  <a:pt x="4942285" y="3884216"/>
                </a:cubicBezTo>
                <a:cubicBezTo>
                  <a:pt x="4483365" y="4281356"/>
                  <a:pt x="3852929" y="4479925"/>
                  <a:pt x="3050977" y="4479925"/>
                </a:cubicBezTo>
                <a:cubicBezTo>
                  <a:pt x="2860742" y="4479925"/>
                  <a:pt x="2666405" y="4463389"/>
                  <a:pt x="2467968" y="4430316"/>
                </a:cubicBezTo>
                <a:cubicBezTo>
                  <a:pt x="2265429" y="4541970"/>
                  <a:pt x="2111442" y="4666060"/>
                  <a:pt x="2006005" y="4802585"/>
                </a:cubicBezTo>
                <a:cubicBezTo>
                  <a:pt x="1900569" y="4938978"/>
                  <a:pt x="1847850" y="5096074"/>
                  <a:pt x="1847850" y="5273874"/>
                </a:cubicBezTo>
                <a:cubicBezTo>
                  <a:pt x="1847850" y="5406166"/>
                  <a:pt x="1888133" y="5511602"/>
                  <a:pt x="1968699" y="5590183"/>
                </a:cubicBezTo>
                <a:cubicBezTo>
                  <a:pt x="2049397" y="5668765"/>
                  <a:pt x="2166210" y="5725650"/>
                  <a:pt x="2319140" y="5760840"/>
                </a:cubicBezTo>
                <a:cubicBezTo>
                  <a:pt x="2472201" y="5795897"/>
                  <a:pt x="2656219" y="5813425"/>
                  <a:pt x="2871193" y="5813425"/>
                </a:cubicBezTo>
                <a:lnTo>
                  <a:pt x="4067969" y="5813425"/>
                </a:lnTo>
                <a:cubicBezTo>
                  <a:pt x="4808009" y="5813425"/>
                  <a:pt x="5375408" y="5968405"/>
                  <a:pt x="5770166" y="6278365"/>
                </a:cubicBezTo>
                <a:cubicBezTo>
                  <a:pt x="6164925" y="6588192"/>
                  <a:pt x="6362304" y="7040628"/>
                  <a:pt x="6362304" y="7635676"/>
                </a:cubicBezTo>
                <a:cubicBezTo>
                  <a:pt x="6362304" y="8387754"/>
                  <a:pt x="6056379" y="8964215"/>
                  <a:pt x="5444530" y="9365059"/>
                </a:cubicBezTo>
                <a:cubicBezTo>
                  <a:pt x="4832681" y="9765903"/>
                  <a:pt x="3947981" y="9966325"/>
                  <a:pt x="2790429" y="9966325"/>
                </a:cubicBezTo>
                <a:close/>
                <a:moveTo>
                  <a:pt x="-3240285" y="6918325"/>
                </a:moveTo>
                <a:moveTo>
                  <a:pt x="2821583" y="9160271"/>
                </a:moveTo>
                <a:cubicBezTo>
                  <a:pt x="3383823" y="9160271"/>
                  <a:pt x="3849886" y="9103452"/>
                  <a:pt x="4219774" y="8989814"/>
                </a:cubicBezTo>
                <a:cubicBezTo>
                  <a:pt x="4589794" y="8876307"/>
                  <a:pt x="4866812" y="8713126"/>
                  <a:pt x="5050830" y="8500268"/>
                </a:cubicBezTo>
                <a:cubicBezTo>
                  <a:pt x="5234848" y="8287543"/>
                  <a:pt x="5326857" y="8034535"/>
                  <a:pt x="5326857" y="7741245"/>
                </a:cubicBezTo>
                <a:cubicBezTo>
                  <a:pt x="5326857" y="7468592"/>
                  <a:pt x="5264812" y="7263077"/>
                  <a:pt x="5140722" y="7124700"/>
                </a:cubicBezTo>
                <a:cubicBezTo>
                  <a:pt x="5016765" y="6986322"/>
                  <a:pt x="4834864" y="6893389"/>
                  <a:pt x="4595019" y="6845896"/>
                </a:cubicBezTo>
                <a:cubicBezTo>
                  <a:pt x="4355307" y="6798403"/>
                  <a:pt x="4061818" y="6774657"/>
                  <a:pt x="3714552" y="6774657"/>
                </a:cubicBezTo>
                <a:lnTo>
                  <a:pt x="2536230" y="6774657"/>
                </a:lnTo>
                <a:cubicBezTo>
                  <a:pt x="2230372" y="6774657"/>
                  <a:pt x="1963738" y="6822149"/>
                  <a:pt x="1736329" y="6917135"/>
                </a:cubicBezTo>
                <a:cubicBezTo>
                  <a:pt x="1508919" y="7012119"/>
                  <a:pt x="1334228" y="7152547"/>
                  <a:pt x="1212255" y="7338417"/>
                </a:cubicBezTo>
                <a:cubicBezTo>
                  <a:pt x="1090282" y="7524419"/>
                  <a:pt x="1029296" y="7755797"/>
                  <a:pt x="1029296" y="8032551"/>
                </a:cubicBezTo>
                <a:cubicBezTo>
                  <a:pt x="1029296" y="8400190"/>
                  <a:pt x="1184342" y="8680053"/>
                  <a:pt x="1494433" y="8872140"/>
                </a:cubicBezTo>
                <a:cubicBezTo>
                  <a:pt x="1804525" y="9064228"/>
                  <a:pt x="2246908" y="9160271"/>
                  <a:pt x="2821583" y="9160271"/>
                </a:cubicBezTo>
                <a:close/>
                <a:moveTo>
                  <a:pt x="-2434231" y="6918325"/>
                </a:moveTo>
                <a:moveTo>
                  <a:pt x="3088085" y="3729435"/>
                </a:moveTo>
                <a:cubicBezTo>
                  <a:pt x="3580078" y="3729435"/>
                  <a:pt x="3950097" y="3606073"/>
                  <a:pt x="4198144" y="3359349"/>
                </a:cubicBezTo>
                <a:cubicBezTo>
                  <a:pt x="4446191" y="3112625"/>
                  <a:pt x="4570215" y="2752858"/>
                  <a:pt x="4570215" y="2280047"/>
                </a:cubicBezTo>
                <a:cubicBezTo>
                  <a:pt x="4570215" y="1774296"/>
                  <a:pt x="4444140" y="1395016"/>
                  <a:pt x="4191993" y="1142207"/>
                </a:cubicBezTo>
                <a:cubicBezTo>
                  <a:pt x="3939845" y="889265"/>
                  <a:pt x="3567775" y="762794"/>
                  <a:pt x="3075782" y="762794"/>
                </a:cubicBezTo>
                <a:cubicBezTo>
                  <a:pt x="2604427" y="762794"/>
                  <a:pt x="2241617" y="893366"/>
                  <a:pt x="1987352" y="1154510"/>
                </a:cubicBezTo>
                <a:cubicBezTo>
                  <a:pt x="1733220" y="1415521"/>
                  <a:pt x="1606154" y="1796852"/>
                  <a:pt x="1606154" y="2298502"/>
                </a:cubicBezTo>
                <a:cubicBezTo>
                  <a:pt x="1606154" y="2759009"/>
                  <a:pt x="1734278" y="3112625"/>
                  <a:pt x="1990527" y="3359349"/>
                </a:cubicBezTo>
                <a:cubicBezTo>
                  <a:pt x="2246908" y="3606073"/>
                  <a:pt x="2612761" y="3729435"/>
                  <a:pt x="3088085" y="3729435"/>
                </a:cubicBezTo>
                <a:close/>
                <a:moveTo>
                  <a:pt x="2996605" y="6918325"/>
                </a:moveTo>
              </a:path>
            </a:pathLst>
          </a:custGeom>
          <a:solidFill>
            <a:srgbClr val="5E6BB2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77" name="Rectangle 5577"/>
          <p:cNvSpPr/>
          <p:nvPr/>
        </p:nvSpPr>
        <p:spPr>
          <a:xfrm rot="0" flipH="0" flipV="0">
            <a:off x="4675650" y="6261078"/>
            <a:ext cx="563651" cy="435253"/>
          </a:xfrm>
          <a:prstGeom prst="rect">
            <a:avLst/>
          </a:prstGeom>
        </p:spPr>
      </p:sp>
      <p:sp>
        <p:nvSpPr>
          <p:cNvPr id="5578" name="Freeform 5578"/>
          <p:cNvSpPr/>
          <p:nvPr/>
        </p:nvSpPr>
        <p:spPr>
          <a:xfrm rot="0" flipH="0" flipV="0">
            <a:off x="4679688" y="6473171"/>
            <a:ext cx="135433" cy="209292"/>
          </a:xfrm>
          <a:custGeom>
            <a:pathLst>
              <a:path w="6449219" h="9966325">
                <a:moveTo>
                  <a:pt x="2790429" y="9966325"/>
                </a:moveTo>
                <a:cubicBezTo>
                  <a:pt x="1897460" y="9966325"/>
                  <a:pt x="1209146" y="9799968"/>
                  <a:pt x="725488" y="9467254"/>
                </a:cubicBezTo>
                <a:cubicBezTo>
                  <a:pt x="241830" y="9134673"/>
                  <a:pt x="0" y="8668874"/>
                  <a:pt x="0" y="8069857"/>
                </a:cubicBezTo>
                <a:cubicBezTo>
                  <a:pt x="0" y="7644275"/>
                  <a:pt x="135401" y="7280671"/>
                  <a:pt x="406202" y="6979046"/>
                </a:cubicBezTo>
                <a:cubicBezTo>
                  <a:pt x="677003" y="6677422"/>
                  <a:pt x="1052182" y="6477000"/>
                  <a:pt x="1531740" y="6377782"/>
                </a:cubicBezTo>
                <a:cubicBezTo>
                  <a:pt x="1353940" y="6295099"/>
                  <a:pt x="1202003" y="6171076"/>
                  <a:pt x="1075929" y="6005711"/>
                </a:cubicBezTo>
                <a:cubicBezTo>
                  <a:pt x="949855" y="5840215"/>
                  <a:pt x="886818" y="5649979"/>
                  <a:pt x="886818" y="5435005"/>
                </a:cubicBezTo>
                <a:cubicBezTo>
                  <a:pt x="886818" y="5186958"/>
                  <a:pt x="956006" y="4968875"/>
                  <a:pt x="1094383" y="4780757"/>
                </a:cubicBezTo>
                <a:cubicBezTo>
                  <a:pt x="1232893" y="4592638"/>
                  <a:pt x="1444824" y="4411729"/>
                  <a:pt x="1730177" y="4238030"/>
                </a:cubicBezTo>
                <a:cubicBezTo>
                  <a:pt x="1374577" y="4093832"/>
                  <a:pt x="1086181" y="3849820"/>
                  <a:pt x="864990" y="3505994"/>
                </a:cubicBezTo>
                <a:cubicBezTo>
                  <a:pt x="643798" y="3162036"/>
                  <a:pt x="533202" y="2761457"/>
                  <a:pt x="533202" y="2304257"/>
                </a:cubicBezTo>
                <a:cubicBezTo>
                  <a:pt x="533202" y="1818350"/>
                  <a:pt x="634471" y="1403483"/>
                  <a:pt x="837010" y="1059657"/>
                </a:cubicBezTo>
                <a:cubicBezTo>
                  <a:pt x="1039681" y="715698"/>
                  <a:pt x="1333236" y="453100"/>
                  <a:pt x="1717675" y="271860"/>
                </a:cubicBezTo>
                <a:cubicBezTo>
                  <a:pt x="2102115" y="90621"/>
                  <a:pt x="2567186" y="0"/>
                  <a:pt x="3112890" y="0"/>
                </a:cubicBezTo>
                <a:cubicBezTo>
                  <a:pt x="3232878" y="0"/>
                  <a:pt x="3353793" y="5160"/>
                  <a:pt x="3475633" y="15479"/>
                </a:cubicBezTo>
                <a:cubicBezTo>
                  <a:pt x="3597606" y="25797"/>
                  <a:pt x="3714420" y="40283"/>
                  <a:pt x="3826074" y="58936"/>
                </a:cubicBezTo>
                <a:cubicBezTo>
                  <a:pt x="3937728" y="77457"/>
                  <a:pt x="4034896" y="99153"/>
                  <a:pt x="4117579" y="124024"/>
                </a:cubicBezTo>
                <a:lnTo>
                  <a:pt x="6449219" y="124024"/>
                </a:lnTo>
                <a:lnTo>
                  <a:pt x="6449219" y="787599"/>
                </a:lnTo>
                <a:lnTo>
                  <a:pt x="5196483" y="942579"/>
                </a:lnTo>
                <a:cubicBezTo>
                  <a:pt x="5320573" y="1103048"/>
                  <a:pt x="5423959" y="1296459"/>
                  <a:pt x="5506641" y="1522810"/>
                </a:cubicBezTo>
                <a:cubicBezTo>
                  <a:pt x="5589323" y="1749161"/>
                  <a:pt x="5630665" y="2000250"/>
                  <a:pt x="5630665" y="2276079"/>
                </a:cubicBezTo>
                <a:cubicBezTo>
                  <a:pt x="5630665" y="2951031"/>
                  <a:pt x="5401204" y="3487076"/>
                  <a:pt x="4942285" y="3884216"/>
                </a:cubicBezTo>
                <a:cubicBezTo>
                  <a:pt x="4483365" y="4281356"/>
                  <a:pt x="3852929" y="4479925"/>
                  <a:pt x="3050977" y="4479925"/>
                </a:cubicBezTo>
                <a:cubicBezTo>
                  <a:pt x="2860742" y="4479925"/>
                  <a:pt x="2666405" y="4463389"/>
                  <a:pt x="2467968" y="4430316"/>
                </a:cubicBezTo>
                <a:cubicBezTo>
                  <a:pt x="2265429" y="4541970"/>
                  <a:pt x="2111442" y="4666060"/>
                  <a:pt x="2006005" y="4802585"/>
                </a:cubicBezTo>
                <a:cubicBezTo>
                  <a:pt x="1900569" y="4938978"/>
                  <a:pt x="1847850" y="5096074"/>
                  <a:pt x="1847850" y="5273874"/>
                </a:cubicBezTo>
                <a:cubicBezTo>
                  <a:pt x="1847850" y="5406166"/>
                  <a:pt x="1888133" y="5511602"/>
                  <a:pt x="1968699" y="5590183"/>
                </a:cubicBezTo>
                <a:cubicBezTo>
                  <a:pt x="2049397" y="5668765"/>
                  <a:pt x="2166210" y="5725650"/>
                  <a:pt x="2319140" y="5760840"/>
                </a:cubicBezTo>
                <a:cubicBezTo>
                  <a:pt x="2472201" y="5795897"/>
                  <a:pt x="2656219" y="5813425"/>
                  <a:pt x="2871193" y="5813425"/>
                </a:cubicBezTo>
                <a:lnTo>
                  <a:pt x="4067969" y="5813425"/>
                </a:lnTo>
                <a:cubicBezTo>
                  <a:pt x="4808009" y="5813425"/>
                  <a:pt x="5375408" y="5968405"/>
                  <a:pt x="5770166" y="6278365"/>
                </a:cubicBezTo>
                <a:cubicBezTo>
                  <a:pt x="6164925" y="6588192"/>
                  <a:pt x="6362304" y="7040628"/>
                  <a:pt x="6362304" y="7635676"/>
                </a:cubicBezTo>
                <a:cubicBezTo>
                  <a:pt x="6362304" y="8387754"/>
                  <a:pt x="6056379" y="8964215"/>
                  <a:pt x="5444530" y="9365059"/>
                </a:cubicBezTo>
                <a:cubicBezTo>
                  <a:pt x="4832681" y="9765903"/>
                  <a:pt x="3947981" y="9966325"/>
                  <a:pt x="2790429" y="9966325"/>
                </a:cubicBezTo>
                <a:close/>
                <a:moveTo>
                  <a:pt x="-3240285" y="6918325"/>
                </a:moveTo>
                <a:moveTo>
                  <a:pt x="2821583" y="9160271"/>
                </a:moveTo>
                <a:cubicBezTo>
                  <a:pt x="3383823" y="9160271"/>
                  <a:pt x="3849886" y="9103452"/>
                  <a:pt x="4219774" y="8989814"/>
                </a:cubicBezTo>
                <a:cubicBezTo>
                  <a:pt x="4589794" y="8876307"/>
                  <a:pt x="4866812" y="8713126"/>
                  <a:pt x="5050830" y="8500268"/>
                </a:cubicBezTo>
                <a:cubicBezTo>
                  <a:pt x="5234848" y="8287543"/>
                  <a:pt x="5326857" y="8034535"/>
                  <a:pt x="5326857" y="7741245"/>
                </a:cubicBezTo>
                <a:cubicBezTo>
                  <a:pt x="5326857" y="7468592"/>
                  <a:pt x="5264812" y="7263077"/>
                  <a:pt x="5140722" y="7124700"/>
                </a:cubicBezTo>
                <a:cubicBezTo>
                  <a:pt x="5016765" y="6986322"/>
                  <a:pt x="4834864" y="6893389"/>
                  <a:pt x="4595019" y="6845896"/>
                </a:cubicBezTo>
                <a:cubicBezTo>
                  <a:pt x="4355307" y="6798403"/>
                  <a:pt x="4061818" y="6774657"/>
                  <a:pt x="3714552" y="6774657"/>
                </a:cubicBezTo>
                <a:lnTo>
                  <a:pt x="2536230" y="6774657"/>
                </a:lnTo>
                <a:cubicBezTo>
                  <a:pt x="2230372" y="6774657"/>
                  <a:pt x="1963738" y="6822149"/>
                  <a:pt x="1736329" y="6917135"/>
                </a:cubicBezTo>
                <a:cubicBezTo>
                  <a:pt x="1508919" y="7012119"/>
                  <a:pt x="1334228" y="7152547"/>
                  <a:pt x="1212255" y="7338417"/>
                </a:cubicBezTo>
                <a:cubicBezTo>
                  <a:pt x="1090282" y="7524419"/>
                  <a:pt x="1029296" y="7755797"/>
                  <a:pt x="1029296" y="8032551"/>
                </a:cubicBezTo>
                <a:cubicBezTo>
                  <a:pt x="1029296" y="8400190"/>
                  <a:pt x="1184342" y="8680053"/>
                  <a:pt x="1494433" y="8872140"/>
                </a:cubicBezTo>
                <a:cubicBezTo>
                  <a:pt x="1804525" y="9064228"/>
                  <a:pt x="2246908" y="9160271"/>
                  <a:pt x="2821583" y="9160271"/>
                </a:cubicBezTo>
                <a:close/>
                <a:moveTo>
                  <a:pt x="-2434231" y="6918325"/>
                </a:moveTo>
                <a:moveTo>
                  <a:pt x="3088085" y="3729435"/>
                </a:moveTo>
                <a:cubicBezTo>
                  <a:pt x="3580078" y="3729435"/>
                  <a:pt x="3950097" y="3606073"/>
                  <a:pt x="4198144" y="3359349"/>
                </a:cubicBezTo>
                <a:cubicBezTo>
                  <a:pt x="4446191" y="3112625"/>
                  <a:pt x="4570215" y="2752858"/>
                  <a:pt x="4570215" y="2280047"/>
                </a:cubicBezTo>
                <a:cubicBezTo>
                  <a:pt x="4570215" y="1774296"/>
                  <a:pt x="4444140" y="1395016"/>
                  <a:pt x="4191993" y="1142207"/>
                </a:cubicBezTo>
                <a:cubicBezTo>
                  <a:pt x="3939845" y="889265"/>
                  <a:pt x="3567775" y="762794"/>
                  <a:pt x="3075782" y="762794"/>
                </a:cubicBezTo>
                <a:cubicBezTo>
                  <a:pt x="2604427" y="762794"/>
                  <a:pt x="2241617" y="893366"/>
                  <a:pt x="1987352" y="1154510"/>
                </a:cubicBezTo>
                <a:cubicBezTo>
                  <a:pt x="1733220" y="1415521"/>
                  <a:pt x="1606154" y="1796852"/>
                  <a:pt x="1606154" y="2298502"/>
                </a:cubicBezTo>
                <a:cubicBezTo>
                  <a:pt x="1606154" y="2759009"/>
                  <a:pt x="1734278" y="3112625"/>
                  <a:pt x="1990527" y="3359349"/>
                </a:cubicBezTo>
                <a:cubicBezTo>
                  <a:pt x="2246908" y="3606073"/>
                  <a:pt x="2612761" y="3729435"/>
                  <a:pt x="3088085" y="3729435"/>
                </a:cubicBezTo>
                <a:close/>
                <a:moveTo>
                  <a:pt x="2996605" y="6918325"/>
                </a:moveTo>
              </a:path>
            </a:pathLst>
          </a:custGeom>
          <a:solidFill>
            <a:srgbClr val="89C765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79" name="Freeform 5579"/>
          <p:cNvSpPr/>
          <p:nvPr/>
        </p:nvSpPr>
        <p:spPr>
          <a:xfrm rot="0" flipH="0" flipV="0">
            <a:off x="5098788" y="6323152"/>
            <a:ext cx="135433" cy="209292"/>
          </a:xfrm>
          <a:custGeom>
            <a:pathLst>
              <a:path w="6449219" h="9966325">
                <a:moveTo>
                  <a:pt x="2790429" y="9966325"/>
                </a:moveTo>
                <a:cubicBezTo>
                  <a:pt x="1897460" y="9966325"/>
                  <a:pt x="1209146" y="9799968"/>
                  <a:pt x="725488" y="9467254"/>
                </a:cubicBezTo>
                <a:cubicBezTo>
                  <a:pt x="241830" y="9134673"/>
                  <a:pt x="0" y="8668874"/>
                  <a:pt x="0" y="8069857"/>
                </a:cubicBezTo>
                <a:cubicBezTo>
                  <a:pt x="0" y="7644275"/>
                  <a:pt x="135401" y="7280671"/>
                  <a:pt x="406202" y="6979046"/>
                </a:cubicBezTo>
                <a:cubicBezTo>
                  <a:pt x="677003" y="6677422"/>
                  <a:pt x="1052182" y="6477000"/>
                  <a:pt x="1531740" y="6377782"/>
                </a:cubicBezTo>
                <a:cubicBezTo>
                  <a:pt x="1353940" y="6295099"/>
                  <a:pt x="1202003" y="6171076"/>
                  <a:pt x="1075929" y="6005711"/>
                </a:cubicBezTo>
                <a:cubicBezTo>
                  <a:pt x="949855" y="5840215"/>
                  <a:pt x="886818" y="5649979"/>
                  <a:pt x="886818" y="5435005"/>
                </a:cubicBezTo>
                <a:cubicBezTo>
                  <a:pt x="886818" y="5186958"/>
                  <a:pt x="956006" y="4968875"/>
                  <a:pt x="1094383" y="4780757"/>
                </a:cubicBezTo>
                <a:cubicBezTo>
                  <a:pt x="1232893" y="4592638"/>
                  <a:pt x="1444824" y="4411729"/>
                  <a:pt x="1730177" y="4238030"/>
                </a:cubicBezTo>
                <a:cubicBezTo>
                  <a:pt x="1374577" y="4093832"/>
                  <a:pt x="1086181" y="3849820"/>
                  <a:pt x="864990" y="3505994"/>
                </a:cubicBezTo>
                <a:cubicBezTo>
                  <a:pt x="643798" y="3162036"/>
                  <a:pt x="533202" y="2761457"/>
                  <a:pt x="533202" y="2304257"/>
                </a:cubicBezTo>
                <a:cubicBezTo>
                  <a:pt x="533202" y="1818350"/>
                  <a:pt x="634471" y="1403483"/>
                  <a:pt x="837010" y="1059657"/>
                </a:cubicBezTo>
                <a:cubicBezTo>
                  <a:pt x="1039681" y="715698"/>
                  <a:pt x="1333236" y="453100"/>
                  <a:pt x="1717675" y="271860"/>
                </a:cubicBezTo>
                <a:cubicBezTo>
                  <a:pt x="2102115" y="90621"/>
                  <a:pt x="2567186" y="0"/>
                  <a:pt x="3112890" y="0"/>
                </a:cubicBezTo>
                <a:cubicBezTo>
                  <a:pt x="3232878" y="0"/>
                  <a:pt x="3353793" y="5160"/>
                  <a:pt x="3475633" y="15479"/>
                </a:cubicBezTo>
                <a:cubicBezTo>
                  <a:pt x="3597606" y="25797"/>
                  <a:pt x="3714420" y="40283"/>
                  <a:pt x="3826074" y="58936"/>
                </a:cubicBezTo>
                <a:cubicBezTo>
                  <a:pt x="3937728" y="77457"/>
                  <a:pt x="4034896" y="99153"/>
                  <a:pt x="4117579" y="124024"/>
                </a:cubicBezTo>
                <a:lnTo>
                  <a:pt x="6449219" y="124024"/>
                </a:lnTo>
                <a:lnTo>
                  <a:pt x="6449219" y="787599"/>
                </a:lnTo>
                <a:lnTo>
                  <a:pt x="5196483" y="942579"/>
                </a:lnTo>
                <a:cubicBezTo>
                  <a:pt x="5320573" y="1103048"/>
                  <a:pt x="5423959" y="1296459"/>
                  <a:pt x="5506641" y="1522810"/>
                </a:cubicBezTo>
                <a:cubicBezTo>
                  <a:pt x="5589323" y="1749161"/>
                  <a:pt x="5630665" y="2000250"/>
                  <a:pt x="5630665" y="2276079"/>
                </a:cubicBezTo>
                <a:cubicBezTo>
                  <a:pt x="5630665" y="2951031"/>
                  <a:pt x="5401204" y="3487076"/>
                  <a:pt x="4942285" y="3884216"/>
                </a:cubicBezTo>
                <a:cubicBezTo>
                  <a:pt x="4483365" y="4281356"/>
                  <a:pt x="3852929" y="4479925"/>
                  <a:pt x="3050977" y="4479925"/>
                </a:cubicBezTo>
                <a:cubicBezTo>
                  <a:pt x="2860742" y="4479925"/>
                  <a:pt x="2666405" y="4463389"/>
                  <a:pt x="2467968" y="4430316"/>
                </a:cubicBezTo>
                <a:cubicBezTo>
                  <a:pt x="2265429" y="4541970"/>
                  <a:pt x="2111442" y="4666060"/>
                  <a:pt x="2006005" y="4802585"/>
                </a:cubicBezTo>
                <a:cubicBezTo>
                  <a:pt x="1900569" y="4938978"/>
                  <a:pt x="1847850" y="5096074"/>
                  <a:pt x="1847850" y="5273874"/>
                </a:cubicBezTo>
                <a:cubicBezTo>
                  <a:pt x="1847850" y="5406166"/>
                  <a:pt x="1888133" y="5511602"/>
                  <a:pt x="1968699" y="5590183"/>
                </a:cubicBezTo>
                <a:cubicBezTo>
                  <a:pt x="2049397" y="5668765"/>
                  <a:pt x="2166210" y="5725650"/>
                  <a:pt x="2319140" y="5760840"/>
                </a:cubicBezTo>
                <a:cubicBezTo>
                  <a:pt x="2472201" y="5795897"/>
                  <a:pt x="2656219" y="5813425"/>
                  <a:pt x="2871193" y="5813425"/>
                </a:cubicBezTo>
                <a:lnTo>
                  <a:pt x="4067969" y="5813425"/>
                </a:lnTo>
                <a:cubicBezTo>
                  <a:pt x="4808009" y="5813425"/>
                  <a:pt x="5375408" y="5968405"/>
                  <a:pt x="5770166" y="6278365"/>
                </a:cubicBezTo>
                <a:cubicBezTo>
                  <a:pt x="6164925" y="6588192"/>
                  <a:pt x="6362304" y="7040628"/>
                  <a:pt x="6362304" y="7635676"/>
                </a:cubicBezTo>
                <a:cubicBezTo>
                  <a:pt x="6362304" y="8387754"/>
                  <a:pt x="6056379" y="8964215"/>
                  <a:pt x="5444530" y="9365059"/>
                </a:cubicBezTo>
                <a:cubicBezTo>
                  <a:pt x="4832681" y="9765903"/>
                  <a:pt x="3947981" y="9966325"/>
                  <a:pt x="2790429" y="9966325"/>
                </a:cubicBezTo>
                <a:close/>
                <a:moveTo>
                  <a:pt x="-3240285" y="6918325"/>
                </a:moveTo>
                <a:moveTo>
                  <a:pt x="2821583" y="9160271"/>
                </a:moveTo>
                <a:cubicBezTo>
                  <a:pt x="3383823" y="9160271"/>
                  <a:pt x="3849886" y="9103452"/>
                  <a:pt x="4219774" y="8989814"/>
                </a:cubicBezTo>
                <a:cubicBezTo>
                  <a:pt x="4589794" y="8876307"/>
                  <a:pt x="4866812" y="8713126"/>
                  <a:pt x="5050830" y="8500268"/>
                </a:cubicBezTo>
                <a:cubicBezTo>
                  <a:pt x="5234848" y="8287543"/>
                  <a:pt x="5326857" y="8034535"/>
                  <a:pt x="5326857" y="7741245"/>
                </a:cubicBezTo>
                <a:cubicBezTo>
                  <a:pt x="5326857" y="7468592"/>
                  <a:pt x="5264812" y="7263077"/>
                  <a:pt x="5140722" y="7124700"/>
                </a:cubicBezTo>
                <a:cubicBezTo>
                  <a:pt x="5016765" y="6986322"/>
                  <a:pt x="4834864" y="6893389"/>
                  <a:pt x="4595019" y="6845896"/>
                </a:cubicBezTo>
                <a:cubicBezTo>
                  <a:pt x="4355307" y="6798403"/>
                  <a:pt x="4061818" y="6774657"/>
                  <a:pt x="3714552" y="6774657"/>
                </a:cubicBezTo>
                <a:lnTo>
                  <a:pt x="2536230" y="6774657"/>
                </a:lnTo>
                <a:cubicBezTo>
                  <a:pt x="2230372" y="6774657"/>
                  <a:pt x="1963738" y="6822149"/>
                  <a:pt x="1736329" y="6917135"/>
                </a:cubicBezTo>
                <a:cubicBezTo>
                  <a:pt x="1508919" y="7012119"/>
                  <a:pt x="1334228" y="7152547"/>
                  <a:pt x="1212255" y="7338417"/>
                </a:cubicBezTo>
                <a:cubicBezTo>
                  <a:pt x="1090282" y="7524419"/>
                  <a:pt x="1029296" y="7755797"/>
                  <a:pt x="1029296" y="8032551"/>
                </a:cubicBezTo>
                <a:cubicBezTo>
                  <a:pt x="1029296" y="8400190"/>
                  <a:pt x="1184342" y="8680053"/>
                  <a:pt x="1494433" y="8872140"/>
                </a:cubicBezTo>
                <a:cubicBezTo>
                  <a:pt x="1804525" y="9064228"/>
                  <a:pt x="2246908" y="9160271"/>
                  <a:pt x="2821583" y="9160271"/>
                </a:cubicBezTo>
                <a:close/>
                <a:moveTo>
                  <a:pt x="-2434231" y="6918325"/>
                </a:moveTo>
                <a:moveTo>
                  <a:pt x="3088085" y="3729435"/>
                </a:moveTo>
                <a:cubicBezTo>
                  <a:pt x="3580078" y="3729435"/>
                  <a:pt x="3950097" y="3606073"/>
                  <a:pt x="4198144" y="3359349"/>
                </a:cubicBezTo>
                <a:cubicBezTo>
                  <a:pt x="4446191" y="3112625"/>
                  <a:pt x="4570215" y="2752858"/>
                  <a:pt x="4570215" y="2280047"/>
                </a:cubicBezTo>
                <a:cubicBezTo>
                  <a:pt x="4570215" y="1774296"/>
                  <a:pt x="4444140" y="1395016"/>
                  <a:pt x="4191993" y="1142207"/>
                </a:cubicBezTo>
                <a:cubicBezTo>
                  <a:pt x="3939845" y="889265"/>
                  <a:pt x="3567775" y="762794"/>
                  <a:pt x="3075782" y="762794"/>
                </a:cubicBezTo>
                <a:cubicBezTo>
                  <a:pt x="2604427" y="762794"/>
                  <a:pt x="2241617" y="893366"/>
                  <a:pt x="1987352" y="1154510"/>
                </a:cubicBezTo>
                <a:cubicBezTo>
                  <a:pt x="1733220" y="1415521"/>
                  <a:pt x="1606154" y="1796852"/>
                  <a:pt x="1606154" y="2298502"/>
                </a:cubicBezTo>
                <a:cubicBezTo>
                  <a:pt x="1606154" y="2759009"/>
                  <a:pt x="1734278" y="3112625"/>
                  <a:pt x="1990527" y="3359349"/>
                </a:cubicBezTo>
                <a:cubicBezTo>
                  <a:pt x="2246908" y="3606073"/>
                  <a:pt x="2612761" y="3729435"/>
                  <a:pt x="3088085" y="3729435"/>
                </a:cubicBezTo>
                <a:close/>
                <a:moveTo>
                  <a:pt x="2996605" y="6918325"/>
                </a:moveTo>
              </a:path>
            </a:pathLst>
          </a:custGeom>
          <a:solidFill>
            <a:srgbClr val="F15C40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80" name="Rectangle 5580"/>
          <p:cNvSpPr/>
          <p:nvPr/>
        </p:nvSpPr>
        <p:spPr>
          <a:xfrm rot="0" flipH="0" flipV="0">
            <a:off x="4206474" y="5042917"/>
            <a:ext cx="671290" cy="905778"/>
          </a:xfrm>
          <a:prstGeom prst="rect">
            <a:avLst/>
          </a:prstGeom>
        </p:spPr>
      </p:sp>
      <p:sp>
        <p:nvSpPr>
          <p:cNvPr id="5581" name="Freeform 5581"/>
          <p:cNvSpPr/>
          <p:nvPr/>
        </p:nvSpPr>
        <p:spPr>
          <a:xfrm rot="0" flipH="0" flipV="0">
            <a:off x="4210512" y="5450717"/>
            <a:ext cx="135433" cy="209292"/>
          </a:xfrm>
          <a:custGeom>
            <a:pathLst>
              <a:path w="6449219" h="9966325">
                <a:moveTo>
                  <a:pt x="2790429" y="9966325"/>
                </a:moveTo>
                <a:cubicBezTo>
                  <a:pt x="1897460" y="9966325"/>
                  <a:pt x="1209146" y="9799968"/>
                  <a:pt x="725488" y="9467254"/>
                </a:cubicBezTo>
                <a:cubicBezTo>
                  <a:pt x="241830" y="9134673"/>
                  <a:pt x="0" y="8668874"/>
                  <a:pt x="0" y="8069857"/>
                </a:cubicBezTo>
                <a:cubicBezTo>
                  <a:pt x="0" y="7644275"/>
                  <a:pt x="135401" y="7280671"/>
                  <a:pt x="406202" y="6979046"/>
                </a:cubicBezTo>
                <a:cubicBezTo>
                  <a:pt x="677003" y="6677422"/>
                  <a:pt x="1052182" y="6477000"/>
                  <a:pt x="1531740" y="6377782"/>
                </a:cubicBezTo>
                <a:cubicBezTo>
                  <a:pt x="1353940" y="6295099"/>
                  <a:pt x="1202003" y="6171076"/>
                  <a:pt x="1075929" y="6005711"/>
                </a:cubicBezTo>
                <a:cubicBezTo>
                  <a:pt x="949855" y="5840215"/>
                  <a:pt x="886818" y="5649979"/>
                  <a:pt x="886818" y="5435005"/>
                </a:cubicBezTo>
                <a:cubicBezTo>
                  <a:pt x="886818" y="5186958"/>
                  <a:pt x="956006" y="4968875"/>
                  <a:pt x="1094383" y="4780757"/>
                </a:cubicBezTo>
                <a:cubicBezTo>
                  <a:pt x="1232893" y="4592638"/>
                  <a:pt x="1444824" y="4411729"/>
                  <a:pt x="1730177" y="4238030"/>
                </a:cubicBezTo>
                <a:cubicBezTo>
                  <a:pt x="1374577" y="4093832"/>
                  <a:pt x="1086181" y="3849820"/>
                  <a:pt x="864990" y="3505994"/>
                </a:cubicBezTo>
                <a:cubicBezTo>
                  <a:pt x="643798" y="3162036"/>
                  <a:pt x="533202" y="2761457"/>
                  <a:pt x="533202" y="2304257"/>
                </a:cubicBezTo>
                <a:cubicBezTo>
                  <a:pt x="533202" y="1818350"/>
                  <a:pt x="634471" y="1403483"/>
                  <a:pt x="837010" y="1059657"/>
                </a:cubicBezTo>
                <a:cubicBezTo>
                  <a:pt x="1039681" y="715698"/>
                  <a:pt x="1333236" y="453100"/>
                  <a:pt x="1717675" y="271860"/>
                </a:cubicBezTo>
                <a:cubicBezTo>
                  <a:pt x="2102115" y="90621"/>
                  <a:pt x="2567186" y="0"/>
                  <a:pt x="3112890" y="0"/>
                </a:cubicBezTo>
                <a:cubicBezTo>
                  <a:pt x="3232878" y="0"/>
                  <a:pt x="3353793" y="5160"/>
                  <a:pt x="3475633" y="15479"/>
                </a:cubicBezTo>
                <a:cubicBezTo>
                  <a:pt x="3597606" y="25797"/>
                  <a:pt x="3714420" y="40283"/>
                  <a:pt x="3826074" y="58936"/>
                </a:cubicBezTo>
                <a:cubicBezTo>
                  <a:pt x="3937728" y="77457"/>
                  <a:pt x="4034896" y="99153"/>
                  <a:pt x="4117579" y="124024"/>
                </a:cubicBezTo>
                <a:lnTo>
                  <a:pt x="6449219" y="124024"/>
                </a:lnTo>
                <a:lnTo>
                  <a:pt x="6449219" y="787599"/>
                </a:lnTo>
                <a:lnTo>
                  <a:pt x="5196483" y="942579"/>
                </a:lnTo>
                <a:cubicBezTo>
                  <a:pt x="5320573" y="1103048"/>
                  <a:pt x="5423959" y="1296459"/>
                  <a:pt x="5506641" y="1522810"/>
                </a:cubicBezTo>
                <a:cubicBezTo>
                  <a:pt x="5589323" y="1749161"/>
                  <a:pt x="5630665" y="2000250"/>
                  <a:pt x="5630665" y="2276079"/>
                </a:cubicBezTo>
                <a:cubicBezTo>
                  <a:pt x="5630665" y="2951031"/>
                  <a:pt x="5401204" y="3487076"/>
                  <a:pt x="4942285" y="3884216"/>
                </a:cubicBezTo>
                <a:cubicBezTo>
                  <a:pt x="4483365" y="4281356"/>
                  <a:pt x="3852929" y="4479925"/>
                  <a:pt x="3050977" y="4479925"/>
                </a:cubicBezTo>
                <a:cubicBezTo>
                  <a:pt x="2860742" y="4479925"/>
                  <a:pt x="2666405" y="4463389"/>
                  <a:pt x="2467968" y="4430316"/>
                </a:cubicBezTo>
                <a:cubicBezTo>
                  <a:pt x="2265429" y="4541970"/>
                  <a:pt x="2111442" y="4666060"/>
                  <a:pt x="2006005" y="4802585"/>
                </a:cubicBezTo>
                <a:cubicBezTo>
                  <a:pt x="1900569" y="4938978"/>
                  <a:pt x="1847850" y="5096074"/>
                  <a:pt x="1847850" y="5273874"/>
                </a:cubicBezTo>
                <a:cubicBezTo>
                  <a:pt x="1847850" y="5406166"/>
                  <a:pt x="1888133" y="5511602"/>
                  <a:pt x="1968699" y="5590183"/>
                </a:cubicBezTo>
                <a:cubicBezTo>
                  <a:pt x="2049397" y="5668765"/>
                  <a:pt x="2166210" y="5725650"/>
                  <a:pt x="2319140" y="5760840"/>
                </a:cubicBezTo>
                <a:cubicBezTo>
                  <a:pt x="2472201" y="5795897"/>
                  <a:pt x="2656219" y="5813425"/>
                  <a:pt x="2871193" y="5813425"/>
                </a:cubicBezTo>
                <a:lnTo>
                  <a:pt x="4067969" y="5813425"/>
                </a:lnTo>
                <a:cubicBezTo>
                  <a:pt x="4808009" y="5813425"/>
                  <a:pt x="5375408" y="5968405"/>
                  <a:pt x="5770166" y="6278365"/>
                </a:cubicBezTo>
                <a:cubicBezTo>
                  <a:pt x="6164925" y="6588192"/>
                  <a:pt x="6362304" y="7040628"/>
                  <a:pt x="6362304" y="7635676"/>
                </a:cubicBezTo>
                <a:cubicBezTo>
                  <a:pt x="6362304" y="8387754"/>
                  <a:pt x="6056379" y="8964215"/>
                  <a:pt x="5444530" y="9365059"/>
                </a:cubicBezTo>
                <a:cubicBezTo>
                  <a:pt x="4832681" y="9765903"/>
                  <a:pt x="3947981" y="9966325"/>
                  <a:pt x="2790429" y="9966325"/>
                </a:cubicBezTo>
                <a:close/>
                <a:moveTo>
                  <a:pt x="-3240285" y="6918325"/>
                </a:moveTo>
                <a:moveTo>
                  <a:pt x="2821583" y="9160271"/>
                </a:moveTo>
                <a:cubicBezTo>
                  <a:pt x="3383823" y="9160271"/>
                  <a:pt x="3849886" y="9103452"/>
                  <a:pt x="4219774" y="8989814"/>
                </a:cubicBezTo>
                <a:cubicBezTo>
                  <a:pt x="4589794" y="8876307"/>
                  <a:pt x="4866812" y="8713126"/>
                  <a:pt x="5050830" y="8500268"/>
                </a:cubicBezTo>
                <a:cubicBezTo>
                  <a:pt x="5234848" y="8287543"/>
                  <a:pt x="5326857" y="8034535"/>
                  <a:pt x="5326857" y="7741245"/>
                </a:cubicBezTo>
                <a:cubicBezTo>
                  <a:pt x="5326857" y="7468592"/>
                  <a:pt x="5264812" y="7263077"/>
                  <a:pt x="5140722" y="7124700"/>
                </a:cubicBezTo>
                <a:cubicBezTo>
                  <a:pt x="5016765" y="6986322"/>
                  <a:pt x="4834864" y="6893389"/>
                  <a:pt x="4595019" y="6845896"/>
                </a:cubicBezTo>
                <a:cubicBezTo>
                  <a:pt x="4355307" y="6798403"/>
                  <a:pt x="4061818" y="6774657"/>
                  <a:pt x="3714552" y="6774657"/>
                </a:cubicBezTo>
                <a:lnTo>
                  <a:pt x="2536230" y="6774657"/>
                </a:lnTo>
                <a:cubicBezTo>
                  <a:pt x="2230372" y="6774657"/>
                  <a:pt x="1963738" y="6822149"/>
                  <a:pt x="1736329" y="6917135"/>
                </a:cubicBezTo>
                <a:cubicBezTo>
                  <a:pt x="1508919" y="7012119"/>
                  <a:pt x="1334228" y="7152547"/>
                  <a:pt x="1212255" y="7338417"/>
                </a:cubicBezTo>
                <a:cubicBezTo>
                  <a:pt x="1090282" y="7524419"/>
                  <a:pt x="1029296" y="7755797"/>
                  <a:pt x="1029296" y="8032551"/>
                </a:cubicBezTo>
                <a:cubicBezTo>
                  <a:pt x="1029296" y="8400190"/>
                  <a:pt x="1184342" y="8680053"/>
                  <a:pt x="1494433" y="8872140"/>
                </a:cubicBezTo>
                <a:cubicBezTo>
                  <a:pt x="1804525" y="9064228"/>
                  <a:pt x="2246908" y="9160271"/>
                  <a:pt x="2821583" y="9160271"/>
                </a:cubicBezTo>
                <a:close/>
                <a:moveTo>
                  <a:pt x="-2434231" y="6918325"/>
                </a:moveTo>
                <a:moveTo>
                  <a:pt x="3088085" y="3729435"/>
                </a:moveTo>
                <a:cubicBezTo>
                  <a:pt x="3580078" y="3729435"/>
                  <a:pt x="3950097" y="3606073"/>
                  <a:pt x="4198144" y="3359349"/>
                </a:cubicBezTo>
                <a:cubicBezTo>
                  <a:pt x="4446191" y="3112625"/>
                  <a:pt x="4570215" y="2752858"/>
                  <a:pt x="4570215" y="2280047"/>
                </a:cubicBezTo>
                <a:cubicBezTo>
                  <a:pt x="4570215" y="1774296"/>
                  <a:pt x="4444140" y="1395016"/>
                  <a:pt x="4191993" y="1142207"/>
                </a:cubicBezTo>
                <a:cubicBezTo>
                  <a:pt x="3939845" y="889265"/>
                  <a:pt x="3567775" y="762794"/>
                  <a:pt x="3075782" y="762794"/>
                </a:cubicBezTo>
                <a:cubicBezTo>
                  <a:pt x="2604427" y="762794"/>
                  <a:pt x="2241617" y="893366"/>
                  <a:pt x="1987352" y="1154510"/>
                </a:cubicBezTo>
                <a:cubicBezTo>
                  <a:pt x="1733220" y="1415521"/>
                  <a:pt x="1606154" y="1796852"/>
                  <a:pt x="1606154" y="2298502"/>
                </a:cubicBezTo>
                <a:cubicBezTo>
                  <a:pt x="1606154" y="2759009"/>
                  <a:pt x="1734278" y="3112625"/>
                  <a:pt x="1990527" y="3359349"/>
                </a:cubicBezTo>
                <a:cubicBezTo>
                  <a:pt x="2246908" y="3606073"/>
                  <a:pt x="2612761" y="3729435"/>
                  <a:pt x="3088085" y="3729435"/>
                </a:cubicBezTo>
                <a:close/>
                <a:moveTo>
                  <a:pt x="2996605" y="6918325"/>
                </a:moveTo>
              </a:path>
            </a:pathLst>
          </a:custGeom>
          <a:solidFill>
            <a:srgbClr val="F15C40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82" name="Freeform 5582"/>
          <p:cNvSpPr/>
          <p:nvPr/>
        </p:nvSpPr>
        <p:spPr>
          <a:xfrm rot="0" flipH="0" flipV="0">
            <a:off x="4648346" y="5603328"/>
            <a:ext cx="194082" cy="323492"/>
          </a:xfrm>
          <a:custGeom>
            <a:pathLst>
              <a:path w="5971778" h="9953625">
                <a:moveTo>
                  <a:pt x="4942483" y="9953625"/>
                </a:moveTo>
                <a:lnTo>
                  <a:pt x="4942483" y="7041157"/>
                </a:lnTo>
                <a:cubicBezTo>
                  <a:pt x="4942483" y="6880159"/>
                  <a:pt x="4946584" y="6694290"/>
                  <a:pt x="4954786" y="6483549"/>
                </a:cubicBezTo>
                <a:cubicBezTo>
                  <a:pt x="4963121" y="6272808"/>
                  <a:pt x="4977607" y="6091040"/>
                  <a:pt x="4998244" y="5938243"/>
                </a:cubicBezTo>
                <a:lnTo>
                  <a:pt x="4929982" y="5938243"/>
                </a:lnTo>
                <a:cubicBezTo>
                  <a:pt x="4739878" y="6252435"/>
                  <a:pt x="4469078" y="6514968"/>
                  <a:pt x="4117578" y="6725841"/>
                </a:cubicBezTo>
                <a:cubicBezTo>
                  <a:pt x="3766212" y="6936713"/>
                  <a:pt x="3313576" y="7042150"/>
                  <a:pt x="2759671" y="7042150"/>
                </a:cubicBezTo>
                <a:cubicBezTo>
                  <a:pt x="1928614" y="7042150"/>
                  <a:pt x="1260872" y="6748728"/>
                  <a:pt x="756444" y="6161882"/>
                </a:cubicBezTo>
                <a:cubicBezTo>
                  <a:pt x="252148" y="5575036"/>
                  <a:pt x="0" y="4698868"/>
                  <a:pt x="0" y="3533379"/>
                </a:cubicBezTo>
                <a:cubicBezTo>
                  <a:pt x="0" y="2768865"/>
                  <a:pt x="115756" y="2124208"/>
                  <a:pt x="347266" y="1599407"/>
                </a:cubicBezTo>
                <a:cubicBezTo>
                  <a:pt x="578776" y="1074473"/>
                  <a:pt x="906397" y="676672"/>
                  <a:pt x="1330127" y="406004"/>
                </a:cubicBezTo>
                <a:cubicBezTo>
                  <a:pt x="1753989" y="135335"/>
                  <a:pt x="2249091" y="0"/>
                  <a:pt x="2815432" y="0"/>
                </a:cubicBezTo>
                <a:cubicBezTo>
                  <a:pt x="3357034" y="0"/>
                  <a:pt x="3799351" y="106496"/>
                  <a:pt x="4142383" y="319485"/>
                </a:cubicBezTo>
                <a:cubicBezTo>
                  <a:pt x="4485548" y="532342"/>
                  <a:pt x="4754298" y="791700"/>
                  <a:pt x="4948635" y="1097558"/>
                </a:cubicBezTo>
                <a:lnTo>
                  <a:pt x="4998244" y="1097558"/>
                </a:lnTo>
                <a:lnTo>
                  <a:pt x="5153224" y="123825"/>
                </a:lnTo>
                <a:lnTo>
                  <a:pt x="5971778" y="123825"/>
                </a:lnTo>
                <a:lnTo>
                  <a:pt x="5971778" y="9953625"/>
                </a:lnTo>
                <a:close/>
                <a:moveTo>
                  <a:pt x="-3735982" y="6918325"/>
                </a:moveTo>
                <a:moveTo>
                  <a:pt x="2951758" y="6186290"/>
                </a:moveTo>
                <a:cubicBezTo>
                  <a:pt x="3431315" y="6186290"/>
                  <a:pt x="3815755" y="6096397"/>
                  <a:pt x="4105077" y="5916613"/>
                </a:cubicBezTo>
                <a:cubicBezTo>
                  <a:pt x="4394531" y="5736829"/>
                  <a:pt x="4606462" y="5465168"/>
                  <a:pt x="4740871" y="5101630"/>
                </a:cubicBezTo>
                <a:cubicBezTo>
                  <a:pt x="4875279" y="4737960"/>
                  <a:pt x="4946584" y="4285457"/>
                  <a:pt x="4954786" y="3744119"/>
                </a:cubicBezTo>
                <a:lnTo>
                  <a:pt x="4954786" y="3527227"/>
                </a:lnTo>
                <a:cubicBezTo>
                  <a:pt x="4954786" y="2651192"/>
                  <a:pt x="4805958" y="1986955"/>
                  <a:pt x="4508302" y="1534518"/>
                </a:cubicBezTo>
                <a:cubicBezTo>
                  <a:pt x="4210646" y="1081948"/>
                  <a:pt x="3691798" y="855663"/>
                  <a:pt x="2951758" y="855663"/>
                </a:cubicBezTo>
                <a:cubicBezTo>
                  <a:pt x="2315171" y="855663"/>
                  <a:pt x="1841831" y="1098418"/>
                  <a:pt x="1531739" y="1583929"/>
                </a:cubicBezTo>
                <a:cubicBezTo>
                  <a:pt x="1221648" y="2069439"/>
                  <a:pt x="1066602" y="2727524"/>
                  <a:pt x="1066602" y="3558183"/>
                </a:cubicBezTo>
                <a:cubicBezTo>
                  <a:pt x="1066602" y="4388711"/>
                  <a:pt x="1221648" y="5034360"/>
                  <a:pt x="1531739" y="5495132"/>
                </a:cubicBezTo>
                <a:cubicBezTo>
                  <a:pt x="1841831" y="5955904"/>
                  <a:pt x="2315171" y="6186290"/>
                  <a:pt x="2951758" y="6186290"/>
                </a:cubicBezTo>
                <a:close/>
                <a:moveTo>
                  <a:pt x="31353" y="6918325"/>
                </a:moveTo>
              </a:path>
            </a:pathLst>
          </a:custGeom>
          <a:solidFill>
            <a:srgbClr val="5E6BB2">
              <a:alpha val="100000"/>
            </a:srgbClr>
          </a:solidFill>
          <a:ln w="4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83" name="Rectangle 5583"/>
          <p:cNvSpPr/>
          <p:nvPr/>
        </p:nvSpPr>
        <p:spPr>
          <a:xfrm rot="0" flipH="0" flipV="0">
            <a:off x="4206474" y="5643246"/>
            <a:ext cx="144551" cy="435253"/>
          </a:xfrm>
          <a:prstGeom prst="rect">
            <a:avLst/>
          </a:prstGeom>
        </p:spPr>
      </p:sp>
      <p:sp>
        <p:nvSpPr>
          <p:cNvPr id="5584" name="Freeform 5584"/>
          <p:cNvSpPr/>
          <p:nvPr/>
        </p:nvSpPr>
        <p:spPr>
          <a:xfrm rot="0" flipH="0" flipV="0">
            <a:off x="4210512" y="5855339"/>
            <a:ext cx="135433" cy="209292"/>
          </a:xfrm>
          <a:custGeom>
            <a:pathLst>
              <a:path w="6449219" h="9966325">
                <a:moveTo>
                  <a:pt x="2790429" y="9966325"/>
                </a:moveTo>
                <a:cubicBezTo>
                  <a:pt x="1897460" y="9966325"/>
                  <a:pt x="1209146" y="9799968"/>
                  <a:pt x="725488" y="9467254"/>
                </a:cubicBezTo>
                <a:cubicBezTo>
                  <a:pt x="241830" y="9134673"/>
                  <a:pt x="0" y="8668874"/>
                  <a:pt x="0" y="8069857"/>
                </a:cubicBezTo>
                <a:cubicBezTo>
                  <a:pt x="0" y="7644275"/>
                  <a:pt x="135401" y="7280671"/>
                  <a:pt x="406202" y="6979046"/>
                </a:cubicBezTo>
                <a:cubicBezTo>
                  <a:pt x="677003" y="6677422"/>
                  <a:pt x="1052182" y="6477000"/>
                  <a:pt x="1531740" y="6377782"/>
                </a:cubicBezTo>
                <a:cubicBezTo>
                  <a:pt x="1353940" y="6295099"/>
                  <a:pt x="1202003" y="6171076"/>
                  <a:pt x="1075929" y="6005711"/>
                </a:cubicBezTo>
                <a:cubicBezTo>
                  <a:pt x="949855" y="5840215"/>
                  <a:pt x="886818" y="5649979"/>
                  <a:pt x="886818" y="5435005"/>
                </a:cubicBezTo>
                <a:cubicBezTo>
                  <a:pt x="886818" y="5186958"/>
                  <a:pt x="956006" y="4968875"/>
                  <a:pt x="1094383" y="4780757"/>
                </a:cubicBezTo>
                <a:cubicBezTo>
                  <a:pt x="1232893" y="4592638"/>
                  <a:pt x="1444824" y="4411729"/>
                  <a:pt x="1730177" y="4238030"/>
                </a:cubicBezTo>
                <a:cubicBezTo>
                  <a:pt x="1374577" y="4093832"/>
                  <a:pt x="1086181" y="3849820"/>
                  <a:pt x="864990" y="3505994"/>
                </a:cubicBezTo>
                <a:cubicBezTo>
                  <a:pt x="643798" y="3162036"/>
                  <a:pt x="533202" y="2761457"/>
                  <a:pt x="533202" y="2304257"/>
                </a:cubicBezTo>
                <a:cubicBezTo>
                  <a:pt x="533202" y="1818350"/>
                  <a:pt x="634471" y="1403483"/>
                  <a:pt x="837010" y="1059657"/>
                </a:cubicBezTo>
                <a:cubicBezTo>
                  <a:pt x="1039681" y="715698"/>
                  <a:pt x="1333236" y="453100"/>
                  <a:pt x="1717675" y="271860"/>
                </a:cubicBezTo>
                <a:cubicBezTo>
                  <a:pt x="2102115" y="90621"/>
                  <a:pt x="2567186" y="0"/>
                  <a:pt x="3112890" y="0"/>
                </a:cubicBezTo>
                <a:cubicBezTo>
                  <a:pt x="3232878" y="0"/>
                  <a:pt x="3353793" y="5160"/>
                  <a:pt x="3475633" y="15479"/>
                </a:cubicBezTo>
                <a:cubicBezTo>
                  <a:pt x="3597606" y="25797"/>
                  <a:pt x="3714420" y="40283"/>
                  <a:pt x="3826074" y="58936"/>
                </a:cubicBezTo>
                <a:cubicBezTo>
                  <a:pt x="3937728" y="77457"/>
                  <a:pt x="4034896" y="99153"/>
                  <a:pt x="4117579" y="124024"/>
                </a:cubicBezTo>
                <a:lnTo>
                  <a:pt x="6449219" y="124024"/>
                </a:lnTo>
                <a:lnTo>
                  <a:pt x="6449219" y="787599"/>
                </a:lnTo>
                <a:lnTo>
                  <a:pt x="5196483" y="942579"/>
                </a:lnTo>
                <a:cubicBezTo>
                  <a:pt x="5320573" y="1103048"/>
                  <a:pt x="5423959" y="1296459"/>
                  <a:pt x="5506641" y="1522810"/>
                </a:cubicBezTo>
                <a:cubicBezTo>
                  <a:pt x="5589323" y="1749161"/>
                  <a:pt x="5630665" y="2000250"/>
                  <a:pt x="5630665" y="2276079"/>
                </a:cubicBezTo>
                <a:cubicBezTo>
                  <a:pt x="5630665" y="2951031"/>
                  <a:pt x="5401204" y="3487076"/>
                  <a:pt x="4942285" y="3884216"/>
                </a:cubicBezTo>
                <a:cubicBezTo>
                  <a:pt x="4483365" y="4281356"/>
                  <a:pt x="3852929" y="4479925"/>
                  <a:pt x="3050977" y="4479925"/>
                </a:cubicBezTo>
                <a:cubicBezTo>
                  <a:pt x="2860742" y="4479925"/>
                  <a:pt x="2666405" y="4463389"/>
                  <a:pt x="2467968" y="4430316"/>
                </a:cubicBezTo>
                <a:cubicBezTo>
                  <a:pt x="2265429" y="4541970"/>
                  <a:pt x="2111442" y="4666060"/>
                  <a:pt x="2006005" y="4802585"/>
                </a:cubicBezTo>
                <a:cubicBezTo>
                  <a:pt x="1900569" y="4938978"/>
                  <a:pt x="1847850" y="5096074"/>
                  <a:pt x="1847850" y="5273874"/>
                </a:cubicBezTo>
                <a:cubicBezTo>
                  <a:pt x="1847850" y="5406166"/>
                  <a:pt x="1888133" y="5511602"/>
                  <a:pt x="1968699" y="5590183"/>
                </a:cubicBezTo>
                <a:cubicBezTo>
                  <a:pt x="2049397" y="5668765"/>
                  <a:pt x="2166210" y="5725650"/>
                  <a:pt x="2319140" y="5760840"/>
                </a:cubicBezTo>
                <a:cubicBezTo>
                  <a:pt x="2472201" y="5795897"/>
                  <a:pt x="2656219" y="5813425"/>
                  <a:pt x="2871193" y="5813425"/>
                </a:cubicBezTo>
                <a:lnTo>
                  <a:pt x="4067969" y="5813425"/>
                </a:lnTo>
                <a:cubicBezTo>
                  <a:pt x="4808009" y="5813425"/>
                  <a:pt x="5375408" y="5968405"/>
                  <a:pt x="5770166" y="6278365"/>
                </a:cubicBezTo>
                <a:cubicBezTo>
                  <a:pt x="6164925" y="6588192"/>
                  <a:pt x="6362304" y="7040628"/>
                  <a:pt x="6362304" y="7635676"/>
                </a:cubicBezTo>
                <a:cubicBezTo>
                  <a:pt x="6362304" y="8387754"/>
                  <a:pt x="6056379" y="8964215"/>
                  <a:pt x="5444530" y="9365059"/>
                </a:cubicBezTo>
                <a:cubicBezTo>
                  <a:pt x="4832681" y="9765903"/>
                  <a:pt x="3947981" y="9966325"/>
                  <a:pt x="2790429" y="9966325"/>
                </a:cubicBezTo>
                <a:close/>
                <a:moveTo>
                  <a:pt x="-3240285" y="6918325"/>
                </a:moveTo>
                <a:moveTo>
                  <a:pt x="2821583" y="9160271"/>
                </a:moveTo>
                <a:cubicBezTo>
                  <a:pt x="3383823" y="9160271"/>
                  <a:pt x="3849886" y="9103452"/>
                  <a:pt x="4219774" y="8989814"/>
                </a:cubicBezTo>
                <a:cubicBezTo>
                  <a:pt x="4589794" y="8876307"/>
                  <a:pt x="4866812" y="8713126"/>
                  <a:pt x="5050830" y="8500268"/>
                </a:cubicBezTo>
                <a:cubicBezTo>
                  <a:pt x="5234848" y="8287543"/>
                  <a:pt x="5326857" y="8034535"/>
                  <a:pt x="5326857" y="7741245"/>
                </a:cubicBezTo>
                <a:cubicBezTo>
                  <a:pt x="5326857" y="7468592"/>
                  <a:pt x="5264812" y="7263077"/>
                  <a:pt x="5140722" y="7124700"/>
                </a:cubicBezTo>
                <a:cubicBezTo>
                  <a:pt x="5016765" y="6986322"/>
                  <a:pt x="4834864" y="6893389"/>
                  <a:pt x="4595019" y="6845896"/>
                </a:cubicBezTo>
                <a:cubicBezTo>
                  <a:pt x="4355307" y="6798403"/>
                  <a:pt x="4061818" y="6774657"/>
                  <a:pt x="3714552" y="6774657"/>
                </a:cubicBezTo>
                <a:lnTo>
                  <a:pt x="2536230" y="6774657"/>
                </a:lnTo>
                <a:cubicBezTo>
                  <a:pt x="2230372" y="6774657"/>
                  <a:pt x="1963738" y="6822149"/>
                  <a:pt x="1736329" y="6917135"/>
                </a:cubicBezTo>
                <a:cubicBezTo>
                  <a:pt x="1508919" y="7012119"/>
                  <a:pt x="1334228" y="7152547"/>
                  <a:pt x="1212255" y="7338417"/>
                </a:cubicBezTo>
                <a:cubicBezTo>
                  <a:pt x="1090282" y="7524419"/>
                  <a:pt x="1029296" y="7755797"/>
                  <a:pt x="1029296" y="8032551"/>
                </a:cubicBezTo>
                <a:cubicBezTo>
                  <a:pt x="1029296" y="8400190"/>
                  <a:pt x="1184342" y="8680053"/>
                  <a:pt x="1494433" y="8872140"/>
                </a:cubicBezTo>
                <a:cubicBezTo>
                  <a:pt x="1804525" y="9064228"/>
                  <a:pt x="2246908" y="9160271"/>
                  <a:pt x="2821583" y="9160271"/>
                </a:cubicBezTo>
                <a:close/>
                <a:moveTo>
                  <a:pt x="-2434231" y="6918325"/>
                </a:moveTo>
                <a:moveTo>
                  <a:pt x="3088085" y="3729435"/>
                </a:moveTo>
                <a:cubicBezTo>
                  <a:pt x="3580078" y="3729435"/>
                  <a:pt x="3950097" y="3606073"/>
                  <a:pt x="4198144" y="3359349"/>
                </a:cubicBezTo>
                <a:cubicBezTo>
                  <a:pt x="4446191" y="3112625"/>
                  <a:pt x="4570215" y="2752858"/>
                  <a:pt x="4570215" y="2280047"/>
                </a:cubicBezTo>
                <a:cubicBezTo>
                  <a:pt x="4570215" y="1774296"/>
                  <a:pt x="4444140" y="1395016"/>
                  <a:pt x="4191993" y="1142207"/>
                </a:cubicBezTo>
                <a:cubicBezTo>
                  <a:pt x="3939845" y="889265"/>
                  <a:pt x="3567775" y="762794"/>
                  <a:pt x="3075782" y="762794"/>
                </a:cubicBezTo>
                <a:cubicBezTo>
                  <a:pt x="2604427" y="762794"/>
                  <a:pt x="2241617" y="893366"/>
                  <a:pt x="1987352" y="1154510"/>
                </a:cubicBezTo>
                <a:cubicBezTo>
                  <a:pt x="1733220" y="1415521"/>
                  <a:pt x="1606154" y="1796852"/>
                  <a:pt x="1606154" y="2298502"/>
                </a:cubicBezTo>
                <a:cubicBezTo>
                  <a:pt x="1606154" y="2759009"/>
                  <a:pt x="1734278" y="3112625"/>
                  <a:pt x="1990527" y="3359349"/>
                </a:cubicBezTo>
                <a:cubicBezTo>
                  <a:pt x="2246908" y="3606073"/>
                  <a:pt x="2612761" y="3729435"/>
                  <a:pt x="3088085" y="3729435"/>
                </a:cubicBezTo>
                <a:close/>
                <a:moveTo>
                  <a:pt x="2996605" y="6918325"/>
                </a:moveTo>
              </a:path>
            </a:pathLst>
          </a:custGeom>
          <a:solidFill>
            <a:srgbClr val="F15C40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85" name="Rectangle 5585"/>
          <p:cNvSpPr/>
          <p:nvPr/>
        </p:nvSpPr>
        <p:spPr>
          <a:xfrm rot="0" flipH="0" flipV="0">
            <a:off x="4495908" y="5043775"/>
            <a:ext cx="816148" cy="930997"/>
          </a:xfrm>
          <a:prstGeom prst="rect">
            <a:avLst/>
          </a:prstGeom>
        </p:spPr>
      </p:sp>
      <p:sp>
        <p:nvSpPr>
          <p:cNvPr id="5586" name="Freeform 5586"/>
          <p:cNvSpPr/>
          <p:nvPr/>
        </p:nvSpPr>
        <p:spPr>
          <a:xfrm rot="0" flipH="0" flipV="0">
            <a:off x="4499946" y="5451575"/>
            <a:ext cx="135433" cy="209292"/>
          </a:xfrm>
          <a:custGeom>
            <a:pathLst>
              <a:path w="6449219" h="9966325">
                <a:moveTo>
                  <a:pt x="2790429" y="9966325"/>
                </a:moveTo>
                <a:cubicBezTo>
                  <a:pt x="1897460" y="9966325"/>
                  <a:pt x="1209146" y="9799968"/>
                  <a:pt x="725488" y="9467254"/>
                </a:cubicBezTo>
                <a:cubicBezTo>
                  <a:pt x="241830" y="9134673"/>
                  <a:pt x="0" y="8668874"/>
                  <a:pt x="0" y="8069857"/>
                </a:cubicBezTo>
                <a:cubicBezTo>
                  <a:pt x="0" y="7644275"/>
                  <a:pt x="135401" y="7280671"/>
                  <a:pt x="406202" y="6979046"/>
                </a:cubicBezTo>
                <a:cubicBezTo>
                  <a:pt x="677003" y="6677422"/>
                  <a:pt x="1052182" y="6477000"/>
                  <a:pt x="1531740" y="6377782"/>
                </a:cubicBezTo>
                <a:cubicBezTo>
                  <a:pt x="1353940" y="6295099"/>
                  <a:pt x="1202003" y="6171076"/>
                  <a:pt x="1075929" y="6005711"/>
                </a:cubicBezTo>
                <a:cubicBezTo>
                  <a:pt x="949855" y="5840215"/>
                  <a:pt x="886818" y="5649979"/>
                  <a:pt x="886818" y="5435005"/>
                </a:cubicBezTo>
                <a:cubicBezTo>
                  <a:pt x="886818" y="5186958"/>
                  <a:pt x="956006" y="4968875"/>
                  <a:pt x="1094383" y="4780757"/>
                </a:cubicBezTo>
                <a:cubicBezTo>
                  <a:pt x="1232893" y="4592638"/>
                  <a:pt x="1444824" y="4411729"/>
                  <a:pt x="1730177" y="4238030"/>
                </a:cubicBezTo>
                <a:cubicBezTo>
                  <a:pt x="1374577" y="4093832"/>
                  <a:pt x="1086181" y="3849820"/>
                  <a:pt x="864990" y="3505994"/>
                </a:cubicBezTo>
                <a:cubicBezTo>
                  <a:pt x="643798" y="3162036"/>
                  <a:pt x="533202" y="2761457"/>
                  <a:pt x="533202" y="2304257"/>
                </a:cubicBezTo>
                <a:cubicBezTo>
                  <a:pt x="533202" y="1818350"/>
                  <a:pt x="634471" y="1403483"/>
                  <a:pt x="837010" y="1059657"/>
                </a:cubicBezTo>
                <a:cubicBezTo>
                  <a:pt x="1039681" y="715698"/>
                  <a:pt x="1333236" y="453100"/>
                  <a:pt x="1717675" y="271860"/>
                </a:cubicBezTo>
                <a:cubicBezTo>
                  <a:pt x="2102115" y="90621"/>
                  <a:pt x="2567186" y="0"/>
                  <a:pt x="3112890" y="0"/>
                </a:cubicBezTo>
                <a:cubicBezTo>
                  <a:pt x="3232878" y="0"/>
                  <a:pt x="3353793" y="5160"/>
                  <a:pt x="3475633" y="15479"/>
                </a:cubicBezTo>
                <a:cubicBezTo>
                  <a:pt x="3597606" y="25797"/>
                  <a:pt x="3714420" y="40283"/>
                  <a:pt x="3826074" y="58936"/>
                </a:cubicBezTo>
                <a:cubicBezTo>
                  <a:pt x="3937728" y="77457"/>
                  <a:pt x="4034896" y="99153"/>
                  <a:pt x="4117579" y="124024"/>
                </a:cubicBezTo>
                <a:lnTo>
                  <a:pt x="6449219" y="124024"/>
                </a:lnTo>
                <a:lnTo>
                  <a:pt x="6449219" y="787599"/>
                </a:lnTo>
                <a:lnTo>
                  <a:pt x="5196483" y="942579"/>
                </a:lnTo>
                <a:cubicBezTo>
                  <a:pt x="5320573" y="1103048"/>
                  <a:pt x="5423959" y="1296459"/>
                  <a:pt x="5506641" y="1522810"/>
                </a:cubicBezTo>
                <a:cubicBezTo>
                  <a:pt x="5589323" y="1749161"/>
                  <a:pt x="5630665" y="2000250"/>
                  <a:pt x="5630665" y="2276079"/>
                </a:cubicBezTo>
                <a:cubicBezTo>
                  <a:pt x="5630665" y="2951031"/>
                  <a:pt x="5401204" y="3487076"/>
                  <a:pt x="4942285" y="3884216"/>
                </a:cubicBezTo>
                <a:cubicBezTo>
                  <a:pt x="4483365" y="4281356"/>
                  <a:pt x="3852929" y="4479925"/>
                  <a:pt x="3050977" y="4479925"/>
                </a:cubicBezTo>
                <a:cubicBezTo>
                  <a:pt x="2860742" y="4479925"/>
                  <a:pt x="2666405" y="4463389"/>
                  <a:pt x="2467968" y="4430316"/>
                </a:cubicBezTo>
                <a:cubicBezTo>
                  <a:pt x="2265429" y="4541970"/>
                  <a:pt x="2111442" y="4666060"/>
                  <a:pt x="2006005" y="4802585"/>
                </a:cubicBezTo>
                <a:cubicBezTo>
                  <a:pt x="1900569" y="4938978"/>
                  <a:pt x="1847850" y="5096074"/>
                  <a:pt x="1847850" y="5273874"/>
                </a:cubicBezTo>
                <a:cubicBezTo>
                  <a:pt x="1847850" y="5406166"/>
                  <a:pt x="1888133" y="5511602"/>
                  <a:pt x="1968699" y="5590183"/>
                </a:cubicBezTo>
                <a:cubicBezTo>
                  <a:pt x="2049397" y="5668765"/>
                  <a:pt x="2166210" y="5725650"/>
                  <a:pt x="2319140" y="5760840"/>
                </a:cubicBezTo>
                <a:cubicBezTo>
                  <a:pt x="2472201" y="5795897"/>
                  <a:pt x="2656219" y="5813425"/>
                  <a:pt x="2871193" y="5813425"/>
                </a:cubicBezTo>
                <a:lnTo>
                  <a:pt x="4067969" y="5813425"/>
                </a:lnTo>
                <a:cubicBezTo>
                  <a:pt x="4808009" y="5813425"/>
                  <a:pt x="5375408" y="5968405"/>
                  <a:pt x="5770166" y="6278365"/>
                </a:cubicBezTo>
                <a:cubicBezTo>
                  <a:pt x="6164925" y="6588192"/>
                  <a:pt x="6362304" y="7040628"/>
                  <a:pt x="6362304" y="7635676"/>
                </a:cubicBezTo>
                <a:cubicBezTo>
                  <a:pt x="6362304" y="8387754"/>
                  <a:pt x="6056379" y="8964215"/>
                  <a:pt x="5444530" y="9365059"/>
                </a:cubicBezTo>
                <a:cubicBezTo>
                  <a:pt x="4832681" y="9765903"/>
                  <a:pt x="3947981" y="9966325"/>
                  <a:pt x="2790429" y="9966325"/>
                </a:cubicBezTo>
                <a:close/>
                <a:moveTo>
                  <a:pt x="-3240285" y="6918325"/>
                </a:moveTo>
                <a:moveTo>
                  <a:pt x="2821583" y="9160271"/>
                </a:moveTo>
                <a:cubicBezTo>
                  <a:pt x="3383823" y="9160271"/>
                  <a:pt x="3849886" y="9103452"/>
                  <a:pt x="4219774" y="8989814"/>
                </a:cubicBezTo>
                <a:cubicBezTo>
                  <a:pt x="4589794" y="8876307"/>
                  <a:pt x="4866812" y="8713126"/>
                  <a:pt x="5050830" y="8500268"/>
                </a:cubicBezTo>
                <a:cubicBezTo>
                  <a:pt x="5234848" y="8287543"/>
                  <a:pt x="5326857" y="8034535"/>
                  <a:pt x="5326857" y="7741245"/>
                </a:cubicBezTo>
                <a:cubicBezTo>
                  <a:pt x="5326857" y="7468592"/>
                  <a:pt x="5264812" y="7263077"/>
                  <a:pt x="5140722" y="7124700"/>
                </a:cubicBezTo>
                <a:cubicBezTo>
                  <a:pt x="5016765" y="6986322"/>
                  <a:pt x="4834864" y="6893389"/>
                  <a:pt x="4595019" y="6845896"/>
                </a:cubicBezTo>
                <a:cubicBezTo>
                  <a:pt x="4355307" y="6798403"/>
                  <a:pt x="4061818" y="6774657"/>
                  <a:pt x="3714552" y="6774657"/>
                </a:cubicBezTo>
                <a:lnTo>
                  <a:pt x="2536230" y="6774657"/>
                </a:lnTo>
                <a:cubicBezTo>
                  <a:pt x="2230372" y="6774657"/>
                  <a:pt x="1963738" y="6822149"/>
                  <a:pt x="1736329" y="6917135"/>
                </a:cubicBezTo>
                <a:cubicBezTo>
                  <a:pt x="1508919" y="7012119"/>
                  <a:pt x="1334228" y="7152547"/>
                  <a:pt x="1212255" y="7338417"/>
                </a:cubicBezTo>
                <a:cubicBezTo>
                  <a:pt x="1090282" y="7524419"/>
                  <a:pt x="1029296" y="7755797"/>
                  <a:pt x="1029296" y="8032551"/>
                </a:cubicBezTo>
                <a:cubicBezTo>
                  <a:pt x="1029296" y="8400190"/>
                  <a:pt x="1184342" y="8680053"/>
                  <a:pt x="1494433" y="8872140"/>
                </a:cubicBezTo>
                <a:cubicBezTo>
                  <a:pt x="1804525" y="9064228"/>
                  <a:pt x="2246908" y="9160271"/>
                  <a:pt x="2821583" y="9160271"/>
                </a:cubicBezTo>
                <a:close/>
                <a:moveTo>
                  <a:pt x="-2434231" y="6918325"/>
                </a:moveTo>
                <a:moveTo>
                  <a:pt x="3088085" y="3729435"/>
                </a:moveTo>
                <a:cubicBezTo>
                  <a:pt x="3580078" y="3729435"/>
                  <a:pt x="3950097" y="3606073"/>
                  <a:pt x="4198144" y="3359349"/>
                </a:cubicBezTo>
                <a:cubicBezTo>
                  <a:pt x="4446191" y="3112625"/>
                  <a:pt x="4570215" y="2752858"/>
                  <a:pt x="4570215" y="2280047"/>
                </a:cubicBezTo>
                <a:cubicBezTo>
                  <a:pt x="4570215" y="1774296"/>
                  <a:pt x="4444140" y="1395016"/>
                  <a:pt x="4191993" y="1142207"/>
                </a:cubicBezTo>
                <a:cubicBezTo>
                  <a:pt x="3939845" y="889265"/>
                  <a:pt x="3567775" y="762794"/>
                  <a:pt x="3075782" y="762794"/>
                </a:cubicBezTo>
                <a:cubicBezTo>
                  <a:pt x="2604427" y="762794"/>
                  <a:pt x="2241617" y="893366"/>
                  <a:pt x="1987352" y="1154510"/>
                </a:cubicBezTo>
                <a:cubicBezTo>
                  <a:pt x="1733220" y="1415521"/>
                  <a:pt x="1606154" y="1796852"/>
                  <a:pt x="1606154" y="2298502"/>
                </a:cubicBezTo>
                <a:cubicBezTo>
                  <a:pt x="1606154" y="2759009"/>
                  <a:pt x="1734278" y="3112625"/>
                  <a:pt x="1990527" y="3359349"/>
                </a:cubicBezTo>
                <a:cubicBezTo>
                  <a:pt x="2246908" y="3606073"/>
                  <a:pt x="2612761" y="3729435"/>
                  <a:pt x="3088085" y="3729435"/>
                </a:cubicBezTo>
                <a:close/>
                <a:moveTo>
                  <a:pt x="2996605" y="6918325"/>
                </a:moveTo>
              </a:path>
            </a:pathLst>
          </a:custGeom>
          <a:solidFill>
            <a:srgbClr val="89C765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87" name="Freeform 5587"/>
          <p:cNvSpPr/>
          <p:nvPr/>
        </p:nvSpPr>
        <p:spPr>
          <a:xfrm rot="0" flipH="0" flipV="0">
            <a:off x="4714035" y="5451575"/>
            <a:ext cx="135433" cy="209292"/>
          </a:xfrm>
          <a:custGeom>
            <a:pathLst>
              <a:path w="6449219" h="9966325">
                <a:moveTo>
                  <a:pt x="2790429" y="9966325"/>
                </a:moveTo>
                <a:cubicBezTo>
                  <a:pt x="1897460" y="9966325"/>
                  <a:pt x="1209146" y="9799968"/>
                  <a:pt x="725488" y="9467254"/>
                </a:cubicBezTo>
                <a:cubicBezTo>
                  <a:pt x="241830" y="9134673"/>
                  <a:pt x="0" y="8668874"/>
                  <a:pt x="0" y="8069857"/>
                </a:cubicBezTo>
                <a:cubicBezTo>
                  <a:pt x="0" y="7644275"/>
                  <a:pt x="135401" y="7280671"/>
                  <a:pt x="406202" y="6979046"/>
                </a:cubicBezTo>
                <a:cubicBezTo>
                  <a:pt x="677003" y="6677422"/>
                  <a:pt x="1052182" y="6477000"/>
                  <a:pt x="1531740" y="6377782"/>
                </a:cubicBezTo>
                <a:cubicBezTo>
                  <a:pt x="1353940" y="6295099"/>
                  <a:pt x="1202003" y="6171076"/>
                  <a:pt x="1075929" y="6005711"/>
                </a:cubicBezTo>
                <a:cubicBezTo>
                  <a:pt x="949855" y="5840215"/>
                  <a:pt x="886818" y="5649979"/>
                  <a:pt x="886818" y="5435005"/>
                </a:cubicBezTo>
                <a:cubicBezTo>
                  <a:pt x="886818" y="5186958"/>
                  <a:pt x="956006" y="4968875"/>
                  <a:pt x="1094383" y="4780757"/>
                </a:cubicBezTo>
                <a:cubicBezTo>
                  <a:pt x="1232893" y="4592638"/>
                  <a:pt x="1444824" y="4411729"/>
                  <a:pt x="1730177" y="4238030"/>
                </a:cubicBezTo>
                <a:cubicBezTo>
                  <a:pt x="1374577" y="4093832"/>
                  <a:pt x="1086181" y="3849820"/>
                  <a:pt x="864990" y="3505994"/>
                </a:cubicBezTo>
                <a:cubicBezTo>
                  <a:pt x="643798" y="3162036"/>
                  <a:pt x="533202" y="2761457"/>
                  <a:pt x="533202" y="2304257"/>
                </a:cubicBezTo>
                <a:cubicBezTo>
                  <a:pt x="533202" y="1818350"/>
                  <a:pt x="634471" y="1403483"/>
                  <a:pt x="837010" y="1059657"/>
                </a:cubicBezTo>
                <a:cubicBezTo>
                  <a:pt x="1039681" y="715698"/>
                  <a:pt x="1333236" y="453100"/>
                  <a:pt x="1717675" y="271860"/>
                </a:cubicBezTo>
                <a:cubicBezTo>
                  <a:pt x="2102115" y="90621"/>
                  <a:pt x="2567186" y="0"/>
                  <a:pt x="3112890" y="0"/>
                </a:cubicBezTo>
                <a:cubicBezTo>
                  <a:pt x="3232878" y="0"/>
                  <a:pt x="3353793" y="5160"/>
                  <a:pt x="3475633" y="15479"/>
                </a:cubicBezTo>
                <a:cubicBezTo>
                  <a:pt x="3597606" y="25797"/>
                  <a:pt x="3714420" y="40283"/>
                  <a:pt x="3826074" y="58936"/>
                </a:cubicBezTo>
                <a:cubicBezTo>
                  <a:pt x="3937728" y="77457"/>
                  <a:pt x="4034896" y="99153"/>
                  <a:pt x="4117579" y="124024"/>
                </a:cubicBezTo>
                <a:lnTo>
                  <a:pt x="6449219" y="124024"/>
                </a:lnTo>
                <a:lnTo>
                  <a:pt x="6449219" y="787599"/>
                </a:lnTo>
                <a:lnTo>
                  <a:pt x="5196483" y="942579"/>
                </a:lnTo>
                <a:cubicBezTo>
                  <a:pt x="5320573" y="1103048"/>
                  <a:pt x="5423959" y="1296459"/>
                  <a:pt x="5506641" y="1522810"/>
                </a:cubicBezTo>
                <a:cubicBezTo>
                  <a:pt x="5589323" y="1749161"/>
                  <a:pt x="5630665" y="2000250"/>
                  <a:pt x="5630665" y="2276079"/>
                </a:cubicBezTo>
                <a:cubicBezTo>
                  <a:pt x="5630665" y="2951031"/>
                  <a:pt x="5401204" y="3487076"/>
                  <a:pt x="4942285" y="3884216"/>
                </a:cubicBezTo>
                <a:cubicBezTo>
                  <a:pt x="4483365" y="4281356"/>
                  <a:pt x="3852929" y="4479925"/>
                  <a:pt x="3050977" y="4479925"/>
                </a:cubicBezTo>
                <a:cubicBezTo>
                  <a:pt x="2860742" y="4479925"/>
                  <a:pt x="2666405" y="4463389"/>
                  <a:pt x="2467968" y="4430316"/>
                </a:cubicBezTo>
                <a:cubicBezTo>
                  <a:pt x="2265429" y="4541970"/>
                  <a:pt x="2111442" y="4666060"/>
                  <a:pt x="2006005" y="4802585"/>
                </a:cubicBezTo>
                <a:cubicBezTo>
                  <a:pt x="1900569" y="4938978"/>
                  <a:pt x="1847850" y="5096074"/>
                  <a:pt x="1847850" y="5273874"/>
                </a:cubicBezTo>
                <a:cubicBezTo>
                  <a:pt x="1847850" y="5406166"/>
                  <a:pt x="1888133" y="5511602"/>
                  <a:pt x="1968699" y="5590183"/>
                </a:cubicBezTo>
                <a:cubicBezTo>
                  <a:pt x="2049397" y="5668765"/>
                  <a:pt x="2166210" y="5725650"/>
                  <a:pt x="2319140" y="5760840"/>
                </a:cubicBezTo>
                <a:cubicBezTo>
                  <a:pt x="2472201" y="5795897"/>
                  <a:pt x="2656219" y="5813425"/>
                  <a:pt x="2871193" y="5813425"/>
                </a:cubicBezTo>
                <a:lnTo>
                  <a:pt x="4067969" y="5813425"/>
                </a:lnTo>
                <a:cubicBezTo>
                  <a:pt x="4808009" y="5813425"/>
                  <a:pt x="5375408" y="5968405"/>
                  <a:pt x="5770166" y="6278365"/>
                </a:cubicBezTo>
                <a:cubicBezTo>
                  <a:pt x="6164925" y="6588192"/>
                  <a:pt x="6362304" y="7040628"/>
                  <a:pt x="6362304" y="7635676"/>
                </a:cubicBezTo>
                <a:cubicBezTo>
                  <a:pt x="6362304" y="8387754"/>
                  <a:pt x="6056379" y="8964215"/>
                  <a:pt x="5444530" y="9365059"/>
                </a:cubicBezTo>
                <a:cubicBezTo>
                  <a:pt x="4832681" y="9765903"/>
                  <a:pt x="3947981" y="9966325"/>
                  <a:pt x="2790429" y="9966325"/>
                </a:cubicBezTo>
                <a:close/>
                <a:moveTo>
                  <a:pt x="-3240285" y="6918325"/>
                </a:moveTo>
                <a:moveTo>
                  <a:pt x="2821583" y="9160271"/>
                </a:moveTo>
                <a:cubicBezTo>
                  <a:pt x="3383823" y="9160271"/>
                  <a:pt x="3849886" y="9103452"/>
                  <a:pt x="4219774" y="8989814"/>
                </a:cubicBezTo>
                <a:cubicBezTo>
                  <a:pt x="4589794" y="8876307"/>
                  <a:pt x="4866812" y="8713126"/>
                  <a:pt x="5050830" y="8500268"/>
                </a:cubicBezTo>
                <a:cubicBezTo>
                  <a:pt x="5234848" y="8287543"/>
                  <a:pt x="5326857" y="8034535"/>
                  <a:pt x="5326857" y="7741245"/>
                </a:cubicBezTo>
                <a:cubicBezTo>
                  <a:pt x="5326857" y="7468592"/>
                  <a:pt x="5264812" y="7263077"/>
                  <a:pt x="5140722" y="7124700"/>
                </a:cubicBezTo>
                <a:cubicBezTo>
                  <a:pt x="5016765" y="6986322"/>
                  <a:pt x="4834864" y="6893389"/>
                  <a:pt x="4595019" y="6845896"/>
                </a:cubicBezTo>
                <a:cubicBezTo>
                  <a:pt x="4355307" y="6798403"/>
                  <a:pt x="4061818" y="6774657"/>
                  <a:pt x="3714552" y="6774657"/>
                </a:cubicBezTo>
                <a:lnTo>
                  <a:pt x="2536230" y="6774657"/>
                </a:lnTo>
                <a:cubicBezTo>
                  <a:pt x="2230372" y="6774657"/>
                  <a:pt x="1963738" y="6822149"/>
                  <a:pt x="1736329" y="6917135"/>
                </a:cubicBezTo>
                <a:cubicBezTo>
                  <a:pt x="1508919" y="7012119"/>
                  <a:pt x="1334228" y="7152547"/>
                  <a:pt x="1212255" y="7338417"/>
                </a:cubicBezTo>
                <a:cubicBezTo>
                  <a:pt x="1090282" y="7524419"/>
                  <a:pt x="1029296" y="7755797"/>
                  <a:pt x="1029296" y="8032551"/>
                </a:cubicBezTo>
                <a:cubicBezTo>
                  <a:pt x="1029296" y="8400190"/>
                  <a:pt x="1184342" y="8680053"/>
                  <a:pt x="1494433" y="8872140"/>
                </a:cubicBezTo>
                <a:cubicBezTo>
                  <a:pt x="1804525" y="9064228"/>
                  <a:pt x="2246908" y="9160271"/>
                  <a:pt x="2821583" y="9160271"/>
                </a:cubicBezTo>
                <a:close/>
                <a:moveTo>
                  <a:pt x="-2434231" y="6918325"/>
                </a:moveTo>
                <a:moveTo>
                  <a:pt x="3088085" y="3729435"/>
                </a:moveTo>
                <a:cubicBezTo>
                  <a:pt x="3580078" y="3729435"/>
                  <a:pt x="3950097" y="3606073"/>
                  <a:pt x="4198144" y="3359349"/>
                </a:cubicBezTo>
                <a:cubicBezTo>
                  <a:pt x="4446191" y="3112625"/>
                  <a:pt x="4570215" y="2752858"/>
                  <a:pt x="4570215" y="2280047"/>
                </a:cubicBezTo>
                <a:cubicBezTo>
                  <a:pt x="4570215" y="1774296"/>
                  <a:pt x="4444140" y="1395016"/>
                  <a:pt x="4191993" y="1142207"/>
                </a:cubicBezTo>
                <a:cubicBezTo>
                  <a:pt x="3939845" y="889265"/>
                  <a:pt x="3567775" y="762794"/>
                  <a:pt x="3075782" y="762794"/>
                </a:cubicBezTo>
                <a:cubicBezTo>
                  <a:pt x="2604427" y="762794"/>
                  <a:pt x="2241617" y="893366"/>
                  <a:pt x="1987352" y="1154510"/>
                </a:cubicBezTo>
                <a:cubicBezTo>
                  <a:pt x="1733220" y="1415521"/>
                  <a:pt x="1606154" y="1796852"/>
                  <a:pt x="1606154" y="2298502"/>
                </a:cubicBezTo>
                <a:cubicBezTo>
                  <a:pt x="1606154" y="2759009"/>
                  <a:pt x="1734278" y="3112625"/>
                  <a:pt x="1990527" y="3359349"/>
                </a:cubicBezTo>
                <a:cubicBezTo>
                  <a:pt x="2246908" y="3606073"/>
                  <a:pt x="2612761" y="3729435"/>
                  <a:pt x="3088085" y="3729435"/>
                </a:cubicBezTo>
                <a:close/>
                <a:moveTo>
                  <a:pt x="2996605" y="6918325"/>
                </a:moveTo>
              </a:path>
            </a:pathLst>
          </a:custGeom>
          <a:solidFill>
            <a:srgbClr val="F15C40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88" name="Freeform 5588"/>
          <p:cNvSpPr/>
          <p:nvPr/>
        </p:nvSpPr>
        <p:spPr>
          <a:xfrm rot="0" flipH="0" flipV="0">
            <a:off x="4937780" y="5522033"/>
            <a:ext cx="194082" cy="323492"/>
          </a:xfrm>
          <a:custGeom>
            <a:pathLst>
              <a:path w="5971778" h="9953625">
                <a:moveTo>
                  <a:pt x="4942483" y="9953625"/>
                </a:moveTo>
                <a:lnTo>
                  <a:pt x="4942483" y="7041157"/>
                </a:lnTo>
                <a:cubicBezTo>
                  <a:pt x="4942483" y="6880159"/>
                  <a:pt x="4946584" y="6694290"/>
                  <a:pt x="4954786" y="6483549"/>
                </a:cubicBezTo>
                <a:cubicBezTo>
                  <a:pt x="4963121" y="6272808"/>
                  <a:pt x="4977607" y="6091040"/>
                  <a:pt x="4998244" y="5938243"/>
                </a:cubicBezTo>
                <a:lnTo>
                  <a:pt x="4929982" y="5938243"/>
                </a:lnTo>
                <a:cubicBezTo>
                  <a:pt x="4739878" y="6252435"/>
                  <a:pt x="4469078" y="6514968"/>
                  <a:pt x="4117578" y="6725841"/>
                </a:cubicBezTo>
                <a:cubicBezTo>
                  <a:pt x="3766212" y="6936713"/>
                  <a:pt x="3313576" y="7042150"/>
                  <a:pt x="2759671" y="7042150"/>
                </a:cubicBezTo>
                <a:cubicBezTo>
                  <a:pt x="1928614" y="7042150"/>
                  <a:pt x="1260872" y="6748728"/>
                  <a:pt x="756444" y="6161882"/>
                </a:cubicBezTo>
                <a:cubicBezTo>
                  <a:pt x="252148" y="5575036"/>
                  <a:pt x="0" y="4698868"/>
                  <a:pt x="0" y="3533379"/>
                </a:cubicBezTo>
                <a:cubicBezTo>
                  <a:pt x="0" y="2768865"/>
                  <a:pt x="115756" y="2124208"/>
                  <a:pt x="347266" y="1599407"/>
                </a:cubicBezTo>
                <a:cubicBezTo>
                  <a:pt x="578776" y="1074473"/>
                  <a:pt x="906397" y="676672"/>
                  <a:pt x="1330127" y="406004"/>
                </a:cubicBezTo>
                <a:cubicBezTo>
                  <a:pt x="1753989" y="135335"/>
                  <a:pt x="2249091" y="0"/>
                  <a:pt x="2815432" y="0"/>
                </a:cubicBezTo>
                <a:cubicBezTo>
                  <a:pt x="3357034" y="0"/>
                  <a:pt x="3799351" y="106496"/>
                  <a:pt x="4142383" y="319485"/>
                </a:cubicBezTo>
                <a:cubicBezTo>
                  <a:pt x="4485548" y="532342"/>
                  <a:pt x="4754298" y="791700"/>
                  <a:pt x="4948635" y="1097558"/>
                </a:cubicBezTo>
                <a:lnTo>
                  <a:pt x="4998244" y="1097558"/>
                </a:lnTo>
                <a:lnTo>
                  <a:pt x="5153224" y="123825"/>
                </a:lnTo>
                <a:lnTo>
                  <a:pt x="5971778" y="123825"/>
                </a:lnTo>
                <a:lnTo>
                  <a:pt x="5971778" y="9953625"/>
                </a:lnTo>
                <a:close/>
                <a:moveTo>
                  <a:pt x="-3735982" y="6918325"/>
                </a:moveTo>
                <a:moveTo>
                  <a:pt x="2951758" y="6186290"/>
                </a:moveTo>
                <a:cubicBezTo>
                  <a:pt x="3431315" y="6186290"/>
                  <a:pt x="3815755" y="6096397"/>
                  <a:pt x="4105077" y="5916613"/>
                </a:cubicBezTo>
                <a:cubicBezTo>
                  <a:pt x="4394531" y="5736829"/>
                  <a:pt x="4606462" y="5465168"/>
                  <a:pt x="4740871" y="5101630"/>
                </a:cubicBezTo>
                <a:cubicBezTo>
                  <a:pt x="4875279" y="4737960"/>
                  <a:pt x="4946584" y="4285457"/>
                  <a:pt x="4954786" y="3744119"/>
                </a:cubicBezTo>
                <a:lnTo>
                  <a:pt x="4954786" y="3527227"/>
                </a:lnTo>
                <a:cubicBezTo>
                  <a:pt x="4954786" y="2651192"/>
                  <a:pt x="4805958" y="1986955"/>
                  <a:pt x="4508302" y="1534518"/>
                </a:cubicBezTo>
                <a:cubicBezTo>
                  <a:pt x="4210646" y="1081948"/>
                  <a:pt x="3691798" y="855663"/>
                  <a:pt x="2951758" y="855663"/>
                </a:cubicBezTo>
                <a:cubicBezTo>
                  <a:pt x="2315171" y="855663"/>
                  <a:pt x="1841831" y="1098418"/>
                  <a:pt x="1531739" y="1583929"/>
                </a:cubicBezTo>
                <a:cubicBezTo>
                  <a:pt x="1221648" y="2069439"/>
                  <a:pt x="1066602" y="2727524"/>
                  <a:pt x="1066602" y="3558183"/>
                </a:cubicBezTo>
                <a:cubicBezTo>
                  <a:pt x="1066602" y="4388711"/>
                  <a:pt x="1221648" y="5034360"/>
                  <a:pt x="1531739" y="5495132"/>
                </a:cubicBezTo>
                <a:cubicBezTo>
                  <a:pt x="1841831" y="5955904"/>
                  <a:pt x="2315171" y="6186290"/>
                  <a:pt x="2951758" y="6186290"/>
                </a:cubicBezTo>
                <a:close/>
                <a:moveTo>
                  <a:pt x="31353" y="6918325"/>
                </a:moveTo>
              </a:path>
            </a:pathLst>
          </a:custGeom>
          <a:solidFill>
            <a:srgbClr val="F15C40">
              <a:alpha val="100000"/>
            </a:srgbClr>
          </a:solidFill>
          <a:ln w="41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89" name="Freeform 5589"/>
          <p:cNvSpPr/>
          <p:nvPr/>
        </p:nvSpPr>
        <p:spPr>
          <a:xfrm rot="0" flipH="0" flipV="0">
            <a:off x="5171543" y="5751612"/>
            <a:ext cx="135433" cy="209292"/>
          </a:xfrm>
          <a:custGeom>
            <a:pathLst>
              <a:path w="6449219" h="9966325">
                <a:moveTo>
                  <a:pt x="2790429" y="9966325"/>
                </a:moveTo>
                <a:cubicBezTo>
                  <a:pt x="1897460" y="9966325"/>
                  <a:pt x="1209146" y="9799968"/>
                  <a:pt x="725488" y="9467254"/>
                </a:cubicBezTo>
                <a:cubicBezTo>
                  <a:pt x="241830" y="9134673"/>
                  <a:pt x="0" y="8668874"/>
                  <a:pt x="0" y="8069857"/>
                </a:cubicBezTo>
                <a:cubicBezTo>
                  <a:pt x="0" y="7644275"/>
                  <a:pt x="135401" y="7280671"/>
                  <a:pt x="406202" y="6979046"/>
                </a:cubicBezTo>
                <a:cubicBezTo>
                  <a:pt x="677003" y="6677422"/>
                  <a:pt x="1052182" y="6477000"/>
                  <a:pt x="1531740" y="6377782"/>
                </a:cubicBezTo>
                <a:cubicBezTo>
                  <a:pt x="1353940" y="6295099"/>
                  <a:pt x="1202003" y="6171076"/>
                  <a:pt x="1075929" y="6005711"/>
                </a:cubicBezTo>
                <a:cubicBezTo>
                  <a:pt x="949855" y="5840215"/>
                  <a:pt x="886818" y="5649979"/>
                  <a:pt x="886818" y="5435005"/>
                </a:cubicBezTo>
                <a:cubicBezTo>
                  <a:pt x="886818" y="5186958"/>
                  <a:pt x="956006" y="4968875"/>
                  <a:pt x="1094383" y="4780757"/>
                </a:cubicBezTo>
                <a:cubicBezTo>
                  <a:pt x="1232893" y="4592638"/>
                  <a:pt x="1444824" y="4411729"/>
                  <a:pt x="1730177" y="4238030"/>
                </a:cubicBezTo>
                <a:cubicBezTo>
                  <a:pt x="1374577" y="4093832"/>
                  <a:pt x="1086181" y="3849820"/>
                  <a:pt x="864990" y="3505994"/>
                </a:cubicBezTo>
                <a:cubicBezTo>
                  <a:pt x="643798" y="3162036"/>
                  <a:pt x="533202" y="2761457"/>
                  <a:pt x="533202" y="2304257"/>
                </a:cubicBezTo>
                <a:cubicBezTo>
                  <a:pt x="533202" y="1818350"/>
                  <a:pt x="634471" y="1403483"/>
                  <a:pt x="837010" y="1059657"/>
                </a:cubicBezTo>
                <a:cubicBezTo>
                  <a:pt x="1039681" y="715698"/>
                  <a:pt x="1333236" y="453100"/>
                  <a:pt x="1717675" y="271860"/>
                </a:cubicBezTo>
                <a:cubicBezTo>
                  <a:pt x="2102115" y="90621"/>
                  <a:pt x="2567186" y="0"/>
                  <a:pt x="3112890" y="0"/>
                </a:cubicBezTo>
                <a:cubicBezTo>
                  <a:pt x="3232878" y="0"/>
                  <a:pt x="3353793" y="5160"/>
                  <a:pt x="3475633" y="15479"/>
                </a:cubicBezTo>
                <a:cubicBezTo>
                  <a:pt x="3597606" y="25797"/>
                  <a:pt x="3714420" y="40283"/>
                  <a:pt x="3826074" y="58936"/>
                </a:cubicBezTo>
                <a:cubicBezTo>
                  <a:pt x="3937728" y="77457"/>
                  <a:pt x="4034896" y="99153"/>
                  <a:pt x="4117579" y="124024"/>
                </a:cubicBezTo>
                <a:lnTo>
                  <a:pt x="6449219" y="124024"/>
                </a:lnTo>
                <a:lnTo>
                  <a:pt x="6449219" y="787599"/>
                </a:lnTo>
                <a:lnTo>
                  <a:pt x="5196483" y="942579"/>
                </a:lnTo>
                <a:cubicBezTo>
                  <a:pt x="5320573" y="1103048"/>
                  <a:pt x="5423959" y="1296459"/>
                  <a:pt x="5506641" y="1522810"/>
                </a:cubicBezTo>
                <a:cubicBezTo>
                  <a:pt x="5589323" y="1749161"/>
                  <a:pt x="5630665" y="2000250"/>
                  <a:pt x="5630665" y="2276079"/>
                </a:cubicBezTo>
                <a:cubicBezTo>
                  <a:pt x="5630665" y="2951031"/>
                  <a:pt x="5401204" y="3487076"/>
                  <a:pt x="4942285" y="3884216"/>
                </a:cubicBezTo>
                <a:cubicBezTo>
                  <a:pt x="4483365" y="4281356"/>
                  <a:pt x="3852929" y="4479925"/>
                  <a:pt x="3050977" y="4479925"/>
                </a:cubicBezTo>
                <a:cubicBezTo>
                  <a:pt x="2860742" y="4479925"/>
                  <a:pt x="2666405" y="4463389"/>
                  <a:pt x="2467968" y="4430316"/>
                </a:cubicBezTo>
                <a:cubicBezTo>
                  <a:pt x="2265429" y="4541970"/>
                  <a:pt x="2111442" y="4666060"/>
                  <a:pt x="2006005" y="4802585"/>
                </a:cubicBezTo>
                <a:cubicBezTo>
                  <a:pt x="1900569" y="4938978"/>
                  <a:pt x="1847850" y="5096074"/>
                  <a:pt x="1847850" y="5273874"/>
                </a:cubicBezTo>
                <a:cubicBezTo>
                  <a:pt x="1847850" y="5406166"/>
                  <a:pt x="1888133" y="5511602"/>
                  <a:pt x="1968699" y="5590183"/>
                </a:cubicBezTo>
                <a:cubicBezTo>
                  <a:pt x="2049397" y="5668765"/>
                  <a:pt x="2166210" y="5725650"/>
                  <a:pt x="2319140" y="5760840"/>
                </a:cubicBezTo>
                <a:cubicBezTo>
                  <a:pt x="2472201" y="5795897"/>
                  <a:pt x="2656219" y="5813425"/>
                  <a:pt x="2871193" y="5813425"/>
                </a:cubicBezTo>
                <a:lnTo>
                  <a:pt x="4067969" y="5813425"/>
                </a:lnTo>
                <a:cubicBezTo>
                  <a:pt x="4808009" y="5813425"/>
                  <a:pt x="5375408" y="5968405"/>
                  <a:pt x="5770166" y="6278365"/>
                </a:cubicBezTo>
                <a:cubicBezTo>
                  <a:pt x="6164925" y="6588192"/>
                  <a:pt x="6362304" y="7040628"/>
                  <a:pt x="6362304" y="7635676"/>
                </a:cubicBezTo>
                <a:cubicBezTo>
                  <a:pt x="6362304" y="8387754"/>
                  <a:pt x="6056379" y="8964215"/>
                  <a:pt x="5444530" y="9365059"/>
                </a:cubicBezTo>
                <a:cubicBezTo>
                  <a:pt x="4832681" y="9765903"/>
                  <a:pt x="3947981" y="9966325"/>
                  <a:pt x="2790429" y="9966325"/>
                </a:cubicBezTo>
                <a:close/>
                <a:moveTo>
                  <a:pt x="-3240285" y="6918325"/>
                </a:moveTo>
                <a:moveTo>
                  <a:pt x="2821583" y="9160271"/>
                </a:moveTo>
                <a:cubicBezTo>
                  <a:pt x="3383823" y="9160271"/>
                  <a:pt x="3849886" y="9103452"/>
                  <a:pt x="4219774" y="8989814"/>
                </a:cubicBezTo>
                <a:cubicBezTo>
                  <a:pt x="4589794" y="8876307"/>
                  <a:pt x="4866812" y="8713126"/>
                  <a:pt x="5050830" y="8500268"/>
                </a:cubicBezTo>
                <a:cubicBezTo>
                  <a:pt x="5234848" y="8287543"/>
                  <a:pt x="5326857" y="8034535"/>
                  <a:pt x="5326857" y="7741245"/>
                </a:cubicBezTo>
                <a:cubicBezTo>
                  <a:pt x="5326857" y="7468592"/>
                  <a:pt x="5264812" y="7263077"/>
                  <a:pt x="5140722" y="7124700"/>
                </a:cubicBezTo>
                <a:cubicBezTo>
                  <a:pt x="5016765" y="6986322"/>
                  <a:pt x="4834864" y="6893389"/>
                  <a:pt x="4595019" y="6845896"/>
                </a:cubicBezTo>
                <a:cubicBezTo>
                  <a:pt x="4355307" y="6798403"/>
                  <a:pt x="4061818" y="6774657"/>
                  <a:pt x="3714552" y="6774657"/>
                </a:cubicBezTo>
                <a:lnTo>
                  <a:pt x="2536230" y="6774657"/>
                </a:lnTo>
                <a:cubicBezTo>
                  <a:pt x="2230372" y="6774657"/>
                  <a:pt x="1963738" y="6822149"/>
                  <a:pt x="1736329" y="6917135"/>
                </a:cubicBezTo>
                <a:cubicBezTo>
                  <a:pt x="1508919" y="7012119"/>
                  <a:pt x="1334228" y="7152547"/>
                  <a:pt x="1212255" y="7338417"/>
                </a:cubicBezTo>
                <a:cubicBezTo>
                  <a:pt x="1090282" y="7524419"/>
                  <a:pt x="1029296" y="7755797"/>
                  <a:pt x="1029296" y="8032551"/>
                </a:cubicBezTo>
                <a:cubicBezTo>
                  <a:pt x="1029296" y="8400190"/>
                  <a:pt x="1184342" y="8680053"/>
                  <a:pt x="1494433" y="8872140"/>
                </a:cubicBezTo>
                <a:cubicBezTo>
                  <a:pt x="1804525" y="9064228"/>
                  <a:pt x="2246908" y="9160271"/>
                  <a:pt x="2821583" y="9160271"/>
                </a:cubicBezTo>
                <a:close/>
                <a:moveTo>
                  <a:pt x="-2434231" y="6918325"/>
                </a:moveTo>
                <a:moveTo>
                  <a:pt x="3088085" y="3729435"/>
                </a:moveTo>
                <a:cubicBezTo>
                  <a:pt x="3580078" y="3729435"/>
                  <a:pt x="3950097" y="3606073"/>
                  <a:pt x="4198144" y="3359349"/>
                </a:cubicBezTo>
                <a:cubicBezTo>
                  <a:pt x="4446191" y="3112625"/>
                  <a:pt x="4570215" y="2752858"/>
                  <a:pt x="4570215" y="2280047"/>
                </a:cubicBezTo>
                <a:cubicBezTo>
                  <a:pt x="4570215" y="1774296"/>
                  <a:pt x="4444140" y="1395016"/>
                  <a:pt x="4191993" y="1142207"/>
                </a:cubicBezTo>
                <a:cubicBezTo>
                  <a:pt x="3939845" y="889265"/>
                  <a:pt x="3567775" y="762794"/>
                  <a:pt x="3075782" y="762794"/>
                </a:cubicBezTo>
                <a:cubicBezTo>
                  <a:pt x="2604427" y="762794"/>
                  <a:pt x="2241617" y="893366"/>
                  <a:pt x="1987352" y="1154510"/>
                </a:cubicBezTo>
                <a:cubicBezTo>
                  <a:pt x="1733220" y="1415521"/>
                  <a:pt x="1606154" y="1796852"/>
                  <a:pt x="1606154" y="2298502"/>
                </a:cubicBezTo>
                <a:cubicBezTo>
                  <a:pt x="1606154" y="2759009"/>
                  <a:pt x="1734278" y="3112625"/>
                  <a:pt x="1990527" y="3359349"/>
                </a:cubicBezTo>
                <a:cubicBezTo>
                  <a:pt x="2246908" y="3606073"/>
                  <a:pt x="2612761" y="3729435"/>
                  <a:pt x="3088085" y="3729435"/>
                </a:cubicBezTo>
                <a:close/>
                <a:moveTo>
                  <a:pt x="2996605" y="6918325"/>
                </a:moveTo>
              </a:path>
            </a:pathLst>
          </a:custGeom>
          <a:solidFill>
            <a:srgbClr val="5E6BB2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90" name="Rectangle 5590"/>
          <p:cNvSpPr/>
          <p:nvPr/>
        </p:nvSpPr>
        <p:spPr>
          <a:xfrm rot="0" flipH="0" flipV="0">
            <a:off x="3144753" y="6725854"/>
            <a:ext cx="144551" cy="435253"/>
          </a:xfrm>
          <a:prstGeom prst="rect">
            <a:avLst/>
          </a:prstGeom>
        </p:spPr>
      </p:sp>
      <p:sp>
        <p:nvSpPr>
          <p:cNvPr id="5591" name="Freeform 5591"/>
          <p:cNvSpPr/>
          <p:nvPr/>
        </p:nvSpPr>
        <p:spPr>
          <a:xfrm rot="0" flipH="0" flipV="0">
            <a:off x="3148791" y="6937947"/>
            <a:ext cx="135433" cy="209292"/>
          </a:xfrm>
          <a:custGeom>
            <a:pathLst>
              <a:path w="6449219" h="9966325">
                <a:moveTo>
                  <a:pt x="2790429" y="9966325"/>
                </a:moveTo>
                <a:cubicBezTo>
                  <a:pt x="1897460" y="9966325"/>
                  <a:pt x="1209146" y="9799968"/>
                  <a:pt x="725488" y="9467254"/>
                </a:cubicBezTo>
                <a:cubicBezTo>
                  <a:pt x="241830" y="9134673"/>
                  <a:pt x="0" y="8668874"/>
                  <a:pt x="0" y="8069857"/>
                </a:cubicBezTo>
                <a:cubicBezTo>
                  <a:pt x="0" y="7644275"/>
                  <a:pt x="135401" y="7280671"/>
                  <a:pt x="406202" y="6979046"/>
                </a:cubicBezTo>
                <a:cubicBezTo>
                  <a:pt x="677003" y="6677422"/>
                  <a:pt x="1052182" y="6477000"/>
                  <a:pt x="1531740" y="6377782"/>
                </a:cubicBezTo>
                <a:cubicBezTo>
                  <a:pt x="1353940" y="6295099"/>
                  <a:pt x="1202003" y="6171076"/>
                  <a:pt x="1075929" y="6005711"/>
                </a:cubicBezTo>
                <a:cubicBezTo>
                  <a:pt x="949855" y="5840215"/>
                  <a:pt x="886818" y="5649979"/>
                  <a:pt x="886818" y="5435005"/>
                </a:cubicBezTo>
                <a:cubicBezTo>
                  <a:pt x="886818" y="5186958"/>
                  <a:pt x="956006" y="4968875"/>
                  <a:pt x="1094383" y="4780757"/>
                </a:cubicBezTo>
                <a:cubicBezTo>
                  <a:pt x="1232893" y="4592638"/>
                  <a:pt x="1444824" y="4411729"/>
                  <a:pt x="1730177" y="4238030"/>
                </a:cubicBezTo>
                <a:cubicBezTo>
                  <a:pt x="1374577" y="4093832"/>
                  <a:pt x="1086181" y="3849820"/>
                  <a:pt x="864990" y="3505994"/>
                </a:cubicBezTo>
                <a:cubicBezTo>
                  <a:pt x="643798" y="3162036"/>
                  <a:pt x="533202" y="2761457"/>
                  <a:pt x="533202" y="2304257"/>
                </a:cubicBezTo>
                <a:cubicBezTo>
                  <a:pt x="533202" y="1818350"/>
                  <a:pt x="634471" y="1403483"/>
                  <a:pt x="837010" y="1059657"/>
                </a:cubicBezTo>
                <a:cubicBezTo>
                  <a:pt x="1039681" y="715698"/>
                  <a:pt x="1333236" y="453100"/>
                  <a:pt x="1717675" y="271860"/>
                </a:cubicBezTo>
                <a:cubicBezTo>
                  <a:pt x="2102115" y="90621"/>
                  <a:pt x="2567186" y="0"/>
                  <a:pt x="3112890" y="0"/>
                </a:cubicBezTo>
                <a:cubicBezTo>
                  <a:pt x="3232878" y="0"/>
                  <a:pt x="3353793" y="5160"/>
                  <a:pt x="3475633" y="15479"/>
                </a:cubicBezTo>
                <a:cubicBezTo>
                  <a:pt x="3597606" y="25797"/>
                  <a:pt x="3714420" y="40283"/>
                  <a:pt x="3826074" y="58936"/>
                </a:cubicBezTo>
                <a:cubicBezTo>
                  <a:pt x="3937728" y="77457"/>
                  <a:pt x="4034896" y="99153"/>
                  <a:pt x="4117579" y="124024"/>
                </a:cubicBezTo>
                <a:lnTo>
                  <a:pt x="6449219" y="124024"/>
                </a:lnTo>
                <a:lnTo>
                  <a:pt x="6449219" y="787599"/>
                </a:lnTo>
                <a:lnTo>
                  <a:pt x="5196483" y="942579"/>
                </a:lnTo>
                <a:cubicBezTo>
                  <a:pt x="5320573" y="1103048"/>
                  <a:pt x="5423959" y="1296459"/>
                  <a:pt x="5506641" y="1522810"/>
                </a:cubicBezTo>
                <a:cubicBezTo>
                  <a:pt x="5589323" y="1749161"/>
                  <a:pt x="5630665" y="2000250"/>
                  <a:pt x="5630665" y="2276079"/>
                </a:cubicBezTo>
                <a:cubicBezTo>
                  <a:pt x="5630665" y="2951031"/>
                  <a:pt x="5401204" y="3487076"/>
                  <a:pt x="4942285" y="3884216"/>
                </a:cubicBezTo>
                <a:cubicBezTo>
                  <a:pt x="4483365" y="4281356"/>
                  <a:pt x="3852929" y="4479925"/>
                  <a:pt x="3050977" y="4479925"/>
                </a:cubicBezTo>
                <a:cubicBezTo>
                  <a:pt x="2860742" y="4479925"/>
                  <a:pt x="2666405" y="4463389"/>
                  <a:pt x="2467968" y="4430316"/>
                </a:cubicBezTo>
                <a:cubicBezTo>
                  <a:pt x="2265429" y="4541970"/>
                  <a:pt x="2111442" y="4666060"/>
                  <a:pt x="2006005" y="4802585"/>
                </a:cubicBezTo>
                <a:cubicBezTo>
                  <a:pt x="1900569" y="4938978"/>
                  <a:pt x="1847850" y="5096074"/>
                  <a:pt x="1847850" y="5273874"/>
                </a:cubicBezTo>
                <a:cubicBezTo>
                  <a:pt x="1847850" y="5406166"/>
                  <a:pt x="1888133" y="5511602"/>
                  <a:pt x="1968699" y="5590183"/>
                </a:cubicBezTo>
                <a:cubicBezTo>
                  <a:pt x="2049397" y="5668765"/>
                  <a:pt x="2166210" y="5725650"/>
                  <a:pt x="2319140" y="5760840"/>
                </a:cubicBezTo>
                <a:cubicBezTo>
                  <a:pt x="2472201" y="5795897"/>
                  <a:pt x="2656219" y="5813425"/>
                  <a:pt x="2871193" y="5813425"/>
                </a:cubicBezTo>
                <a:lnTo>
                  <a:pt x="4067969" y="5813425"/>
                </a:lnTo>
                <a:cubicBezTo>
                  <a:pt x="4808009" y="5813425"/>
                  <a:pt x="5375408" y="5968405"/>
                  <a:pt x="5770166" y="6278365"/>
                </a:cubicBezTo>
                <a:cubicBezTo>
                  <a:pt x="6164925" y="6588192"/>
                  <a:pt x="6362304" y="7040628"/>
                  <a:pt x="6362304" y="7635676"/>
                </a:cubicBezTo>
                <a:cubicBezTo>
                  <a:pt x="6362304" y="8387754"/>
                  <a:pt x="6056379" y="8964215"/>
                  <a:pt x="5444530" y="9365059"/>
                </a:cubicBezTo>
                <a:cubicBezTo>
                  <a:pt x="4832681" y="9765903"/>
                  <a:pt x="3947981" y="9966325"/>
                  <a:pt x="2790429" y="9966325"/>
                </a:cubicBezTo>
                <a:close/>
                <a:moveTo>
                  <a:pt x="-3240285" y="6918325"/>
                </a:moveTo>
                <a:moveTo>
                  <a:pt x="2821583" y="9160271"/>
                </a:moveTo>
                <a:cubicBezTo>
                  <a:pt x="3383823" y="9160271"/>
                  <a:pt x="3849886" y="9103452"/>
                  <a:pt x="4219774" y="8989814"/>
                </a:cubicBezTo>
                <a:cubicBezTo>
                  <a:pt x="4589794" y="8876307"/>
                  <a:pt x="4866812" y="8713126"/>
                  <a:pt x="5050830" y="8500268"/>
                </a:cubicBezTo>
                <a:cubicBezTo>
                  <a:pt x="5234848" y="8287543"/>
                  <a:pt x="5326857" y="8034535"/>
                  <a:pt x="5326857" y="7741245"/>
                </a:cubicBezTo>
                <a:cubicBezTo>
                  <a:pt x="5326857" y="7468592"/>
                  <a:pt x="5264812" y="7263077"/>
                  <a:pt x="5140722" y="7124700"/>
                </a:cubicBezTo>
                <a:cubicBezTo>
                  <a:pt x="5016765" y="6986322"/>
                  <a:pt x="4834864" y="6893389"/>
                  <a:pt x="4595019" y="6845896"/>
                </a:cubicBezTo>
                <a:cubicBezTo>
                  <a:pt x="4355307" y="6798403"/>
                  <a:pt x="4061818" y="6774657"/>
                  <a:pt x="3714552" y="6774657"/>
                </a:cubicBezTo>
                <a:lnTo>
                  <a:pt x="2536230" y="6774657"/>
                </a:lnTo>
                <a:cubicBezTo>
                  <a:pt x="2230372" y="6774657"/>
                  <a:pt x="1963738" y="6822149"/>
                  <a:pt x="1736329" y="6917135"/>
                </a:cubicBezTo>
                <a:cubicBezTo>
                  <a:pt x="1508919" y="7012119"/>
                  <a:pt x="1334228" y="7152547"/>
                  <a:pt x="1212255" y="7338417"/>
                </a:cubicBezTo>
                <a:cubicBezTo>
                  <a:pt x="1090282" y="7524419"/>
                  <a:pt x="1029296" y="7755797"/>
                  <a:pt x="1029296" y="8032551"/>
                </a:cubicBezTo>
                <a:cubicBezTo>
                  <a:pt x="1029296" y="8400190"/>
                  <a:pt x="1184342" y="8680053"/>
                  <a:pt x="1494433" y="8872140"/>
                </a:cubicBezTo>
                <a:cubicBezTo>
                  <a:pt x="1804525" y="9064228"/>
                  <a:pt x="2246908" y="9160271"/>
                  <a:pt x="2821583" y="9160271"/>
                </a:cubicBezTo>
                <a:close/>
                <a:moveTo>
                  <a:pt x="-2434231" y="6918325"/>
                </a:moveTo>
                <a:moveTo>
                  <a:pt x="3088085" y="3729435"/>
                </a:moveTo>
                <a:cubicBezTo>
                  <a:pt x="3580078" y="3729435"/>
                  <a:pt x="3950097" y="3606073"/>
                  <a:pt x="4198144" y="3359349"/>
                </a:cubicBezTo>
                <a:cubicBezTo>
                  <a:pt x="4446191" y="3112625"/>
                  <a:pt x="4570215" y="2752858"/>
                  <a:pt x="4570215" y="2280047"/>
                </a:cubicBezTo>
                <a:cubicBezTo>
                  <a:pt x="4570215" y="1774296"/>
                  <a:pt x="4444140" y="1395016"/>
                  <a:pt x="4191993" y="1142207"/>
                </a:cubicBezTo>
                <a:cubicBezTo>
                  <a:pt x="3939845" y="889265"/>
                  <a:pt x="3567775" y="762794"/>
                  <a:pt x="3075782" y="762794"/>
                </a:cubicBezTo>
                <a:cubicBezTo>
                  <a:pt x="2604427" y="762794"/>
                  <a:pt x="2241617" y="893366"/>
                  <a:pt x="1987352" y="1154510"/>
                </a:cubicBezTo>
                <a:cubicBezTo>
                  <a:pt x="1733220" y="1415521"/>
                  <a:pt x="1606154" y="1796852"/>
                  <a:pt x="1606154" y="2298502"/>
                </a:cubicBezTo>
                <a:cubicBezTo>
                  <a:pt x="1606154" y="2759009"/>
                  <a:pt x="1734278" y="3112625"/>
                  <a:pt x="1990527" y="3359349"/>
                </a:cubicBezTo>
                <a:cubicBezTo>
                  <a:pt x="2246908" y="3606073"/>
                  <a:pt x="2612761" y="3729435"/>
                  <a:pt x="3088085" y="3729435"/>
                </a:cubicBezTo>
                <a:close/>
                <a:moveTo>
                  <a:pt x="2996605" y="6918325"/>
                </a:moveTo>
              </a:path>
            </a:pathLst>
          </a:custGeom>
          <a:solidFill>
            <a:srgbClr val="F15C40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92" name="Rectangle 5592"/>
          <p:cNvSpPr/>
          <p:nvPr/>
        </p:nvSpPr>
        <p:spPr>
          <a:xfrm rot="0" flipH="0" flipV="0">
            <a:off x="4170051" y="7204554"/>
            <a:ext cx="162953" cy="435253"/>
          </a:xfrm>
          <a:prstGeom prst="rect">
            <a:avLst/>
          </a:prstGeom>
        </p:spPr>
      </p:sp>
      <p:sp>
        <p:nvSpPr>
          <p:cNvPr id="5593" name="Freeform 5593"/>
          <p:cNvSpPr/>
          <p:nvPr/>
        </p:nvSpPr>
        <p:spPr>
          <a:xfrm rot="0" flipH="0" flipV="0">
            <a:off x="4184765" y="7416648"/>
            <a:ext cx="125407" cy="209026"/>
          </a:xfrm>
          <a:custGeom>
            <a:pathLst>
              <a:path w="5971778" h="9953625">
                <a:moveTo>
                  <a:pt x="4942483" y="9953625"/>
                </a:moveTo>
                <a:lnTo>
                  <a:pt x="4942483" y="7041157"/>
                </a:lnTo>
                <a:cubicBezTo>
                  <a:pt x="4942483" y="6880159"/>
                  <a:pt x="4946584" y="6694290"/>
                  <a:pt x="4954786" y="6483549"/>
                </a:cubicBezTo>
                <a:cubicBezTo>
                  <a:pt x="4963121" y="6272808"/>
                  <a:pt x="4977607" y="6091040"/>
                  <a:pt x="4998244" y="5938243"/>
                </a:cubicBezTo>
                <a:lnTo>
                  <a:pt x="4929982" y="5938243"/>
                </a:lnTo>
                <a:cubicBezTo>
                  <a:pt x="4739878" y="6252435"/>
                  <a:pt x="4469078" y="6514968"/>
                  <a:pt x="4117578" y="6725841"/>
                </a:cubicBezTo>
                <a:cubicBezTo>
                  <a:pt x="3766212" y="6936713"/>
                  <a:pt x="3313576" y="7042150"/>
                  <a:pt x="2759671" y="7042150"/>
                </a:cubicBezTo>
                <a:cubicBezTo>
                  <a:pt x="1928614" y="7042150"/>
                  <a:pt x="1260872" y="6748728"/>
                  <a:pt x="756444" y="6161882"/>
                </a:cubicBezTo>
                <a:cubicBezTo>
                  <a:pt x="252148" y="5575036"/>
                  <a:pt x="0" y="4698868"/>
                  <a:pt x="0" y="3533379"/>
                </a:cubicBezTo>
                <a:cubicBezTo>
                  <a:pt x="0" y="2768865"/>
                  <a:pt x="115756" y="2124208"/>
                  <a:pt x="347266" y="1599407"/>
                </a:cubicBezTo>
                <a:cubicBezTo>
                  <a:pt x="578776" y="1074473"/>
                  <a:pt x="906397" y="676672"/>
                  <a:pt x="1330127" y="406004"/>
                </a:cubicBezTo>
                <a:cubicBezTo>
                  <a:pt x="1753989" y="135335"/>
                  <a:pt x="2249091" y="0"/>
                  <a:pt x="2815432" y="0"/>
                </a:cubicBezTo>
                <a:cubicBezTo>
                  <a:pt x="3357034" y="0"/>
                  <a:pt x="3799351" y="106496"/>
                  <a:pt x="4142383" y="319485"/>
                </a:cubicBezTo>
                <a:cubicBezTo>
                  <a:pt x="4485548" y="532342"/>
                  <a:pt x="4754298" y="791700"/>
                  <a:pt x="4948635" y="1097558"/>
                </a:cubicBezTo>
                <a:lnTo>
                  <a:pt x="4998244" y="1097558"/>
                </a:lnTo>
                <a:lnTo>
                  <a:pt x="5153224" y="123825"/>
                </a:lnTo>
                <a:lnTo>
                  <a:pt x="5971778" y="123825"/>
                </a:lnTo>
                <a:lnTo>
                  <a:pt x="5971778" y="9953625"/>
                </a:lnTo>
                <a:close/>
                <a:moveTo>
                  <a:pt x="-3735982" y="6918325"/>
                </a:moveTo>
                <a:moveTo>
                  <a:pt x="2951758" y="6186290"/>
                </a:moveTo>
                <a:cubicBezTo>
                  <a:pt x="3431315" y="6186290"/>
                  <a:pt x="3815755" y="6096397"/>
                  <a:pt x="4105077" y="5916613"/>
                </a:cubicBezTo>
                <a:cubicBezTo>
                  <a:pt x="4394531" y="5736829"/>
                  <a:pt x="4606462" y="5465168"/>
                  <a:pt x="4740871" y="5101630"/>
                </a:cubicBezTo>
                <a:cubicBezTo>
                  <a:pt x="4875279" y="4737960"/>
                  <a:pt x="4946584" y="4285457"/>
                  <a:pt x="4954786" y="3744119"/>
                </a:cubicBezTo>
                <a:lnTo>
                  <a:pt x="4954786" y="3527227"/>
                </a:lnTo>
                <a:cubicBezTo>
                  <a:pt x="4954786" y="2651192"/>
                  <a:pt x="4805958" y="1986955"/>
                  <a:pt x="4508302" y="1534518"/>
                </a:cubicBezTo>
                <a:cubicBezTo>
                  <a:pt x="4210646" y="1081948"/>
                  <a:pt x="3691798" y="855663"/>
                  <a:pt x="2951758" y="855663"/>
                </a:cubicBezTo>
                <a:cubicBezTo>
                  <a:pt x="2315171" y="855663"/>
                  <a:pt x="1841831" y="1098418"/>
                  <a:pt x="1531739" y="1583929"/>
                </a:cubicBezTo>
                <a:cubicBezTo>
                  <a:pt x="1221648" y="2069439"/>
                  <a:pt x="1066602" y="2727524"/>
                  <a:pt x="1066602" y="3558183"/>
                </a:cubicBezTo>
                <a:cubicBezTo>
                  <a:pt x="1066602" y="4388711"/>
                  <a:pt x="1221648" y="5034360"/>
                  <a:pt x="1531739" y="5495132"/>
                </a:cubicBezTo>
                <a:cubicBezTo>
                  <a:pt x="1841831" y="5955904"/>
                  <a:pt x="2315171" y="6186290"/>
                  <a:pt x="2951758" y="6186290"/>
                </a:cubicBezTo>
                <a:close/>
                <a:moveTo>
                  <a:pt x="31353" y="6918325"/>
                </a:moveTo>
              </a:path>
            </a:pathLst>
          </a:custGeom>
          <a:solidFill>
            <a:srgbClr val="F15C40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94" name="Rectangle 5594"/>
          <p:cNvSpPr/>
          <p:nvPr/>
        </p:nvSpPr>
        <p:spPr>
          <a:xfrm rot="0" flipH="0" flipV="0">
            <a:off x="4420876" y="7747589"/>
            <a:ext cx="427715" cy="543634"/>
          </a:xfrm>
          <a:prstGeom prst="rect">
            <a:avLst/>
          </a:prstGeom>
        </p:spPr>
      </p:sp>
      <p:sp>
        <p:nvSpPr>
          <p:cNvPr id="5595" name="Freeform 5595"/>
          <p:cNvSpPr/>
          <p:nvPr/>
        </p:nvSpPr>
        <p:spPr>
          <a:xfrm rot="0" flipH="0" flipV="0">
            <a:off x="4424914" y="7959683"/>
            <a:ext cx="135433" cy="209292"/>
          </a:xfrm>
          <a:custGeom>
            <a:pathLst>
              <a:path w="6449219" h="9966325">
                <a:moveTo>
                  <a:pt x="2790429" y="9966325"/>
                </a:moveTo>
                <a:cubicBezTo>
                  <a:pt x="1897460" y="9966325"/>
                  <a:pt x="1209146" y="9799968"/>
                  <a:pt x="725488" y="9467254"/>
                </a:cubicBezTo>
                <a:cubicBezTo>
                  <a:pt x="241830" y="9134673"/>
                  <a:pt x="0" y="8668874"/>
                  <a:pt x="0" y="8069857"/>
                </a:cubicBezTo>
                <a:cubicBezTo>
                  <a:pt x="0" y="7644275"/>
                  <a:pt x="135401" y="7280671"/>
                  <a:pt x="406202" y="6979046"/>
                </a:cubicBezTo>
                <a:cubicBezTo>
                  <a:pt x="677003" y="6677422"/>
                  <a:pt x="1052182" y="6477000"/>
                  <a:pt x="1531740" y="6377782"/>
                </a:cubicBezTo>
                <a:cubicBezTo>
                  <a:pt x="1353940" y="6295099"/>
                  <a:pt x="1202003" y="6171076"/>
                  <a:pt x="1075929" y="6005711"/>
                </a:cubicBezTo>
                <a:cubicBezTo>
                  <a:pt x="949855" y="5840215"/>
                  <a:pt x="886818" y="5649979"/>
                  <a:pt x="886818" y="5435005"/>
                </a:cubicBezTo>
                <a:cubicBezTo>
                  <a:pt x="886818" y="5186958"/>
                  <a:pt x="956006" y="4968875"/>
                  <a:pt x="1094383" y="4780757"/>
                </a:cubicBezTo>
                <a:cubicBezTo>
                  <a:pt x="1232893" y="4592638"/>
                  <a:pt x="1444824" y="4411729"/>
                  <a:pt x="1730177" y="4238030"/>
                </a:cubicBezTo>
                <a:cubicBezTo>
                  <a:pt x="1374577" y="4093832"/>
                  <a:pt x="1086181" y="3849820"/>
                  <a:pt x="864990" y="3505994"/>
                </a:cubicBezTo>
                <a:cubicBezTo>
                  <a:pt x="643798" y="3162036"/>
                  <a:pt x="533202" y="2761457"/>
                  <a:pt x="533202" y="2304257"/>
                </a:cubicBezTo>
                <a:cubicBezTo>
                  <a:pt x="533202" y="1818350"/>
                  <a:pt x="634471" y="1403483"/>
                  <a:pt x="837010" y="1059657"/>
                </a:cubicBezTo>
                <a:cubicBezTo>
                  <a:pt x="1039681" y="715698"/>
                  <a:pt x="1333236" y="453100"/>
                  <a:pt x="1717675" y="271860"/>
                </a:cubicBezTo>
                <a:cubicBezTo>
                  <a:pt x="2102115" y="90621"/>
                  <a:pt x="2567186" y="0"/>
                  <a:pt x="3112890" y="0"/>
                </a:cubicBezTo>
                <a:cubicBezTo>
                  <a:pt x="3232878" y="0"/>
                  <a:pt x="3353793" y="5160"/>
                  <a:pt x="3475633" y="15479"/>
                </a:cubicBezTo>
                <a:cubicBezTo>
                  <a:pt x="3597606" y="25797"/>
                  <a:pt x="3714420" y="40283"/>
                  <a:pt x="3826074" y="58936"/>
                </a:cubicBezTo>
                <a:cubicBezTo>
                  <a:pt x="3937728" y="77457"/>
                  <a:pt x="4034896" y="99153"/>
                  <a:pt x="4117579" y="124024"/>
                </a:cubicBezTo>
                <a:lnTo>
                  <a:pt x="6449219" y="124024"/>
                </a:lnTo>
                <a:lnTo>
                  <a:pt x="6449219" y="787599"/>
                </a:lnTo>
                <a:lnTo>
                  <a:pt x="5196483" y="942579"/>
                </a:lnTo>
                <a:cubicBezTo>
                  <a:pt x="5320573" y="1103048"/>
                  <a:pt x="5423959" y="1296459"/>
                  <a:pt x="5506641" y="1522810"/>
                </a:cubicBezTo>
                <a:cubicBezTo>
                  <a:pt x="5589323" y="1749161"/>
                  <a:pt x="5630665" y="2000250"/>
                  <a:pt x="5630665" y="2276079"/>
                </a:cubicBezTo>
                <a:cubicBezTo>
                  <a:pt x="5630665" y="2951031"/>
                  <a:pt x="5401204" y="3487076"/>
                  <a:pt x="4942285" y="3884216"/>
                </a:cubicBezTo>
                <a:cubicBezTo>
                  <a:pt x="4483365" y="4281356"/>
                  <a:pt x="3852929" y="4479925"/>
                  <a:pt x="3050977" y="4479925"/>
                </a:cubicBezTo>
                <a:cubicBezTo>
                  <a:pt x="2860742" y="4479925"/>
                  <a:pt x="2666405" y="4463389"/>
                  <a:pt x="2467968" y="4430316"/>
                </a:cubicBezTo>
                <a:cubicBezTo>
                  <a:pt x="2265429" y="4541970"/>
                  <a:pt x="2111442" y="4666060"/>
                  <a:pt x="2006005" y="4802585"/>
                </a:cubicBezTo>
                <a:cubicBezTo>
                  <a:pt x="1900569" y="4938978"/>
                  <a:pt x="1847850" y="5096074"/>
                  <a:pt x="1847850" y="5273874"/>
                </a:cubicBezTo>
                <a:cubicBezTo>
                  <a:pt x="1847850" y="5406166"/>
                  <a:pt x="1888133" y="5511602"/>
                  <a:pt x="1968699" y="5590183"/>
                </a:cubicBezTo>
                <a:cubicBezTo>
                  <a:pt x="2049397" y="5668765"/>
                  <a:pt x="2166210" y="5725650"/>
                  <a:pt x="2319140" y="5760840"/>
                </a:cubicBezTo>
                <a:cubicBezTo>
                  <a:pt x="2472201" y="5795897"/>
                  <a:pt x="2656219" y="5813425"/>
                  <a:pt x="2871193" y="5813425"/>
                </a:cubicBezTo>
                <a:lnTo>
                  <a:pt x="4067969" y="5813425"/>
                </a:lnTo>
                <a:cubicBezTo>
                  <a:pt x="4808009" y="5813425"/>
                  <a:pt x="5375408" y="5968405"/>
                  <a:pt x="5770166" y="6278365"/>
                </a:cubicBezTo>
                <a:cubicBezTo>
                  <a:pt x="6164925" y="6588192"/>
                  <a:pt x="6362304" y="7040628"/>
                  <a:pt x="6362304" y="7635676"/>
                </a:cubicBezTo>
                <a:cubicBezTo>
                  <a:pt x="6362304" y="8387754"/>
                  <a:pt x="6056379" y="8964215"/>
                  <a:pt x="5444530" y="9365059"/>
                </a:cubicBezTo>
                <a:cubicBezTo>
                  <a:pt x="4832681" y="9765903"/>
                  <a:pt x="3947981" y="9966325"/>
                  <a:pt x="2790429" y="9966325"/>
                </a:cubicBezTo>
                <a:close/>
                <a:moveTo>
                  <a:pt x="-3240285" y="6918325"/>
                </a:moveTo>
                <a:moveTo>
                  <a:pt x="2821583" y="9160271"/>
                </a:moveTo>
                <a:cubicBezTo>
                  <a:pt x="3383823" y="9160271"/>
                  <a:pt x="3849886" y="9103452"/>
                  <a:pt x="4219774" y="8989814"/>
                </a:cubicBezTo>
                <a:cubicBezTo>
                  <a:pt x="4589794" y="8876307"/>
                  <a:pt x="4866812" y="8713126"/>
                  <a:pt x="5050830" y="8500268"/>
                </a:cubicBezTo>
                <a:cubicBezTo>
                  <a:pt x="5234848" y="8287543"/>
                  <a:pt x="5326857" y="8034535"/>
                  <a:pt x="5326857" y="7741245"/>
                </a:cubicBezTo>
                <a:cubicBezTo>
                  <a:pt x="5326857" y="7468592"/>
                  <a:pt x="5264812" y="7263077"/>
                  <a:pt x="5140722" y="7124700"/>
                </a:cubicBezTo>
                <a:cubicBezTo>
                  <a:pt x="5016765" y="6986322"/>
                  <a:pt x="4834864" y="6893389"/>
                  <a:pt x="4595019" y="6845896"/>
                </a:cubicBezTo>
                <a:cubicBezTo>
                  <a:pt x="4355307" y="6798403"/>
                  <a:pt x="4061818" y="6774657"/>
                  <a:pt x="3714552" y="6774657"/>
                </a:cubicBezTo>
                <a:lnTo>
                  <a:pt x="2536230" y="6774657"/>
                </a:lnTo>
                <a:cubicBezTo>
                  <a:pt x="2230372" y="6774657"/>
                  <a:pt x="1963738" y="6822149"/>
                  <a:pt x="1736329" y="6917135"/>
                </a:cubicBezTo>
                <a:cubicBezTo>
                  <a:pt x="1508919" y="7012119"/>
                  <a:pt x="1334228" y="7152547"/>
                  <a:pt x="1212255" y="7338417"/>
                </a:cubicBezTo>
                <a:cubicBezTo>
                  <a:pt x="1090282" y="7524419"/>
                  <a:pt x="1029296" y="7755797"/>
                  <a:pt x="1029296" y="8032551"/>
                </a:cubicBezTo>
                <a:cubicBezTo>
                  <a:pt x="1029296" y="8400190"/>
                  <a:pt x="1184342" y="8680053"/>
                  <a:pt x="1494433" y="8872140"/>
                </a:cubicBezTo>
                <a:cubicBezTo>
                  <a:pt x="1804525" y="9064228"/>
                  <a:pt x="2246908" y="9160271"/>
                  <a:pt x="2821583" y="9160271"/>
                </a:cubicBezTo>
                <a:close/>
                <a:moveTo>
                  <a:pt x="-2434231" y="6918325"/>
                </a:moveTo>
                <a:moveTo>
                  <a:pt x="3088085" y="3729435"/>
                </a:moveTo>
                <a:cubicBezTo>
                  <a:pt x="3580078" y="3729435"/>
                  <a:pt x="3950097" y="3606073"/>
                  <a:pt x="4198144" y="3359349"/>
                </a:cubicBezTo>
                <a:cubicBezTo>
                  <a:pt x="4446191" y="3112625"/>
                  <a:pt x="4570215" y="2752858"/>
                  <a:pt x="4570215" y="2280047"/>
                </a:cubicBezTo>
                <a:cubicBezTo>
                  <a:pt x="4570215" y="1774296"/>
                  <a:pt x="4444140" y="1395016"/>
                  <a:pt x="4191993" y="1142207"/>
                </a:cubicBezTo>
                <a:cubicBezTo>
                  <a:pt x="3939845" y="889265"/>
                  <a:pt x="3567775" y="762794"/>
                  <a:pt x="3075782" y="762794"/>
                </a:cubicBezTo>
                <a:cubicBezTo>
                  <a:pt x="2604427" y="762794"/>
                  <a:pt x="2241617" y="893366"/>
                  <a:pt x="1987352" y="1154510"/>
                </a:cubicBezTo>
                <a:cubicBezTo>
                  <a:pt x="1733220" y="1415521"/>
                  <a:pt x="1606154" y="1796852"/>
                  <a:pt x="1606154" y="2298502"/>
                </a:cubicBezTo>
                <a:cubicBezTo>
                  <a:pt x="1606154" y="2759009"/>
                  <a:pt x="1734278" y="3112625"/>
                  <a:pt x="1990527" y="3359349"/>
                </a:cubicBezTo>
                <a:cubicBezTo>
                  <a:pt x="2246908" y="3606073"/>
                  <a:pt x="2612761" y="3729435"/>
                  <a:pt x="3088085" y="3729435"/>
                </a:cubicBezTo>
                <a:close/>
                <a:moveTo>
                  <a:pt x="2996605" y="6918325"/>
                </a:moveTo>
              </a:path>
            </a:pathLst>
          </a:custGeom>
          <a:solidFill>
            <a:srgbClr val="89C765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96" name="Freeform 5596"/>
          <p:cNvSpPr/>
          <p:nvPr/>
        </p:nvSpPr>
        <p:spPr>
          <a:xfrm rot="0" flipH="0" flipV="0">
            <a:off x="4623669" y="8068064"/>
            <a:ext cx="135433" cy="209292"/>
          </a:xfrm>
          <a:custGeom>
            <a:pathLst>
              <a:path w="6449219" h="9966325">
                <a:moveTo>
                  <a:pt x="2790429" y="9966325"/>
                </a:moveTo>
                <a:cubicBezTo>
                  <a:pt x="1897460" y="9966325"/>
                  <a:pt x="1209146" y="9799968"/>
                  <a:pt x="725488" y="9467254"/>
                </a:cubicBezTo>
                <a:cubicBezTo>
                  <a:pt x="241830" y="9134673"/>
                  <a:pt x="0" y="8668874"/>
                  <a:pt x="0" y="8069857"/>
                </a:cubicBezTo>
                <a:cubicBezTo>
                  <a:pt x="0" y="7644275"/>
                  <a:pt x="135401" y="7280671"/>
                  <a:pt x="406202" y="6979046"/>
                </a:cubicBezTo>
                <a:cubicBezTo>
                  <a:pt x="677003" y="6677422"/>
                  <a:pt x="1052182" y="6477000"/>
                  <a:pt x="1531740" y="6377782"/>
                </a:cubicBezTo>
                <a:cubicBezTo>
                  <a:pt x="1353940" y="6295099"/>
                  <a:pt x="1202003" y="6171076"/>
                  <a:pt x="1075929" y="6005711"/>
                </a:cubicBezTo>
                <a:cubicBezTo>
                  <a:pt x="949855" y="5840215"/>
                  <a:pt x="886818" y="5649979"/>
                  <a:pt x="886818" y="5435005"/>
                </a:cubicBezTo>
                <a:cubicBezTo>
                  <a:pt x="886818" y="5186958"/>
                  <a:pt x="956006" y="4968875"/>
                  <a:pt x="1094383" y="4780757"/>
                </a:cubicBezTo>
                <a:cubicBezTo>
                  <a:pt x="1232893" y="4592638"/>
                  <a:pt x="1444824" y="4411729"/>
                  <a:pt x="1730177" y="4238030"/>
                </a:cubicBezTo>
                <a:cubicBezTo>
                  <a:pt x="1374577" y="4093832"/>
                  <a:pt x="1086181" y="3849820"/>
                  <a:pt x="864990" y="3505994"/>
                </a:cubicBezTo>
                <a:cubicBezTo>
                  <a:pt x="643798" y="3162036"/>
                  <a:pt x="533202" y="2761457"/>
                  <a:pt x="533202" y="2304257"/>
                </a:cubicBezTo>
                <a:cubicBezTo>
                  <a:pt x="533202" y="1818350"/>
                  <a:pt x="634471" y="1403483"/>
                  <a:pt x="837010" y="1059657"/>
                </a:cubicBezTo>
                <a:cubicBezTo>
                  <a:pt x="1039681" y="715698"/>
                  <a:pt x="1333236" y="453100"/>
                  <a:pt x="1717675" y="271860"/>
                </a:cubicBezTo>
                <a:cubicBezTo>
                  <a:pt x="2102115" y="90621"/>
                  <a:pt x="2567186" y="0"/>
                  <a:pt x="3112890" y="0"/>
                </a:cubicBezTo>
                <a:cubicBezTo>
                  <a:pt x="3232878" y="0"/>
                  <a:pt x="3353793" y="5160"/>
                  <a:pt x="3475633" y="15479"/>
                </a:cubicBezTo>
                <a:cubicBezTo>
                  <a:pt x="3597606" y="25797"/>
                  <a:pt x="3714420" y="40283"/>
                  <a:pt x="3826074" y="58936"/>
                </a:cubicBezTo>
                <a:cubicBezTo>
                  <a:pt x="3937728" y="77457"/>
                  <a:pt x="4034896" y="99153"/>
                  <a:pt x="4117579" y="124024"/>
                </a:cubicBezTo>
                <a:lnTo>
                  <a:pt x="6449219" y="124024"/>
                </a:lnTo>
                <a:lnTo>
                  <a:pt x="6449219" y="787599"/>
                </a:lnTo>
                <a:lnTo>
                  <a:pt x="5196483" y="942579"/>
                </a:lnTo>
                <a:cubicBezTo>
                  <a:pt x="5320573" y="1103048"/>
                  <a:pt x="5423959" y="1296459"/>
                  <a:pt x="5506641" y="1522810"/>
                </a:cubicBezTo>
                <a:cubicBezTo>
                  <a:pt x="5589323" y="1749161"/>
                  <a:pt x="5630665" y="2000250"/>
                  <a:pt x="5630665" y="2276079"/>
                </a:cubicBezTo>
                <a:cubicBezTo>
                  <a:pt x="5630665" y="2951031"/>
                  <a:pt x="5401204" y="3487076"/>
                  <a:pt x="4942285" y="3884216"/>
                </a:cubicBezTo>
                <a:cubicBezTo>
                  <a:pt x="4483365" y="4281356"/>
                  <a:pt x="3852929" y="4479925"/>
                  <a:pt x="3050977" y="4479925"/>
                </a:cubicBezTo>
                <a:cubicBezTo>
                  <a:pt x="2860742" y="4479925"/>
                  <a:pt x="2666405" y="4463389"/>
                  <a:pt x="2467968" y="4430316"/>
                </a:cubicBezTo>
                <a:cubicBezTo>
                  <a:pt x="2265429" y="4541970"/>
                  <a:pt x="2111442" y="4666060"/>
                  <a:pt x="2006005" y="4802585"/>
                </a:cubicBezTo>
                <a:cubicBezTo>
                  <a:pt x="1900569" y="4938978"/>
                  <a:pt x="1847850" y="5096074"/>
                  <a:pt x="1847850" y="5273874"/>
                </a:cubicBezTo>
                <a:cubicBezTo>
                  <a:pt x="1847850" y="5406166"/>
                  <a:pt x="1888133" y="5511602"/>
                  <a:pt x="1968699" y="5590183"/>
                </a:cubicBezTo>
                <a:cubicBezTo>
                  <a:pt x="2049397" y="5668765"/>
                  <a:pt x="2166210" y="5725650"/>
                  <a:pt x="2319140" y="5760840"/>
                </a:cubicBezTo>
                <a:cubicBezTo>
                  <a:pt x="2472201" y="5795897"/>
                  <a:pt x="2656219" y="5813425"/>
                  <a:pt x="2871193" y="5813425"/>
                </a:cubicBezTo>
                <a:lnTo>
                  <a:pt x="4067969" y="5813425"/>
                </a:lnTo>
                <a:cubicBezTo>
                  <a:pt x="4808009" y="5813425"/>
                  <a:pt x="5375408" y="5968405"/>
                  <a:pt x="5770166" y="6278365"/>
                </a:cubicBezTo>
                <a:cubicBezTo>
                  <a:pt x="6164925" y="6588192"/>
                  <a:pt x="6362304" y="7040628"/>
                  <a:pt x="6362304" y="7635676"/>
                </a:cubicBezTo>
                <a:cubicBezTo>
                  <a:pt x="6362304" y="8387754"/>
                  <a:pt x="6056379" y="8964215"/>
                  <a:pt x="5444530" y="9365059"/>
                </a:cubicBezTo>
                <a:cubicBezTo>
                  <a:pt x="4832681" y="9765903"/>
                  <a:pt x="3947981" y="9966325"/>
                  <a:pt x="2790429" y="9966325"/>
                </a:cubicBezTo>
                <a:close/>
                <a:moveTo>
                  <a:pt x="-3240285" y="6918325"/>
                </a:moveTo>
                <a:moveTo>
                  <a:pt x="2821583" y="9160271"/>
                </a:moveTo>
                <a:cubicBezTo>
                  <a:pt x="3383823" y="9160271"/>
                  <a:pt x="3849886" y="9103452"/>
                  <a:pt x="4219774" y="8989814"/>
                </a:cubicBezTo>
                <a:cubicBezTo>
                  <a:pt x="4589794" y="8876307"/>
                  <a:pt x="4866812" y="8713126"/>
                  <a:pt x="5050830" y="8500268"/>
                </a:cubicBezTo>
                <a:cubicBezTo>
                  <a:pt x="5234848" y="8287543"/>
                  <a:pt x="5326857" y="8034535"/>
                  <a:pt x="5326857" y="7741245"/>
                </a:cubicBezTo>
                <a:cubicBezTo>
                  <a:pt x="5326857" y="7468592"/>
                  <a:pt x="5264812" y="7263077"/>
                  <a:pt x="5140722" y="7124700"/>
                </a:cubicBezTo>
                <a:cubicBezTo>
                  <a:pt x="5016765" y="6986322"/>
                  <a:pt x="4834864" y="6893389"/>
                  <a:pt x="4595019" y="6845896"/>
                </a:cubicBezTo>
                <a:cubicBezTo>
                  <a:pt x="4355307" y="6798403"/>
                  <a:pt x="4061818" y="6774657"/>
                  <a:pt x="3714552" y="6774657"/>
                </a:cubicBezTo>
                <a:lnTo>
                  <a:pt x="2536230" y="6774657"/>
                </a:lnTo>
                <a:cubicBezTo>
                  <a:pt x="2230372" y="6774657"/>
                  <a:pt x="1963738" y="6822149"/>
                  <a:pt x="1736329" y="6917135"/>
                </a:cubicBezTo>
                <a:cubicBezTo>
                  <a:pt x="1508919" y="7012119"/>
                  <a:pt x="1334228" y="7152547"/>
                  <a:pt x="1212255" y="7338417"/>
                </a:cubicBezTo>
                <a:cubicBezTo>
                  <a:pt x="1090282" y="7524419"/>
                  <a:pt x="1029296" y="7755797"/>
                  <a:pt x="1029296" y="8032551"/>
                </a:cubicBezTo>
                <a:cubicBezTo>
                  <a:pt x="1029296" y="8400190"/>
                  <a:pt x="1184342" y="8680053"/>
                  <a:pt x="1494433" y="8872140"/>
                </a:cubicBezTo>
                <a:cubicBezTo>
                  <a:pt x="1804525" y="9064228"/>
                  <a:pt x="2246908" y="9160271"/>
                  <a:pt x="2821583" y="9160271"/>
                </a:cubicBezTo>
                <a:close/>
                <a:moveTo>
                  <a:pt x="-2434231" y="6918325"/>
                </a:moveTo>
                <a:moveTo>
                  <a:pt x="3088085" y="3729435"/>
                </a:moveTo>
                <a:cubicBezTo>
                  <a:pt x="3580078" y="3729435"/>
                  <a:pt x="3950097" y="3606073"/>
                  <a:pt x="4198144" y="3359349"/>
                </a:cubicBezTo>
                <a:cubicBezTo>
                  <a:pt x="4446191" y="3112625"/>
                  <a:pt x="4570215" y="2752858"/>
                  <a:pt x="4570215" y="2280047"/>
                </a:cubicBezTo>
                <a:cubicBezTo>
                  <a:pt x="4570215" y="1774296"/>
                  <a:pt x="4444140" y="1395016"/>
                  <a:pt x="4191993" y="1142207"/>
                </a:cubicBezTo>
                <a:cubicBezTo>
                  <a:pt x="3939845" y="889265"/>
                  <a:pt x="3567775" y="762794"/>
                  <a:pt x="3075782" y="762794"/>
                </a:cubicBezTo>
                <a:cubicBezTo>
                  <a:pt x="2604427" y="762794"/>
                  <a:pt x="2241617" y="893366"/>
                  <a:pt x="1987352" y="1154510"/>
                </a:cubicBezTo>
                <a:cubicBezTo>
                  <a:pt x="1733220" y="1415521"/>
                  <a:pt x="1606154" y="1796852"/>
                  <a:pt x="1606154" y="2298502"/>
                </a:cubicBezTo>
                <a:cubicBezTo>
                  <a:pt x="1606154" y="2759009"/>
                  <a:pt x="1734278" y="3112625"/>
                  <a:pt x="1990527" y="3359349"/>
                </a:cubicBezTo>
                <a:cubicBezTo>
                  <a:pt x="2246908" y="3606073"/>
                  <a:pt x="2612761" y="3729435"/>
                  <a:pt x="3088085" y="3729435"/>
                </a:cubicBezTo>
                <a:close/>
                <a:moveTo>
                  <a:pt x="2996605" y="6918325"/>
                </a:moveTo>
              </a:path>
            </a:pathLst>
          </a:custGeom>
          <a:solidFill>
            <a:srgbClr val="5E6BB2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97" name="Freeform 5597"/>
          <p:cNvSpPr/>
          <p:nvPr/>
        </p:nvSpPr>
        <p:spPr>
          <a:xfrm rot="0" flipH="0" flipV="0">
            <a:off x="4639003" y="7809664"/>
            <a:ext cx="135433" cy="209292"/>
          </a:xfrm>
          <a:custGeom>
            <a:pathLst>
              <a:path w="6449219" h="9966325">
                <a:moveTo>
                  <a:pt x="2790429" y="9966325"/>
                </a:moveTo>
                <a:cubicBezTo>
                  <a:pt x="1897460" y="9966325"/>
                  <a:pt x="1209146" y="9799968"/>
                  <a:pt x="725488" y="9467254"/>
                </a:cubicBezTo>
                <a:cubicBezTo>
                  <a:pt x="241830" y="9134673"/>
                  <a:pt x="0" y="8668874"/>
                  <a:pt x="0" y="8069857"/>
                </a:cubicBezTo>
                <a:cubicBezTo>
                  <a:pt x="0" y="7644275"/>
                  <a:pt x="135401" y="7280671"/>
                  <a:pt x="406202" y="6979046"/>
                </a:cubicBezTo>
                <a:cubicBezTo>
                  <a:pt x="677003" y="6677422"/>
                  <a:pt x="1052182" y="6477000"/>
                  <a:pt x="1531740" y="6377782"/>
                </a:cubicBezTo>
                <a:cubicBezTo>
                  <a:pt x="1353940" y="6295099"/>
                  <a:pt x="1202003" y="6171076"/>
                  <a:pt x="1075929" y="6005711"/>
                </a:cubicBezTo>
                <a:cubicBezTo>
                  <a:pt x="949855" y="5840215"/>
                  <a:pt x="886818" y="5649979"/>
                  <a:pt x="886818" y="5435005"/>
                </a:cubicBezTo>
                <a:cubicBezTo>
                  <a:pt x="886818" y="5186958"/>
                  <a:pt x="956006" y="4968875"/>
                  <a:pt x="1094383" y="4780757"/>
                </a:cubicBezTo>
                <a:cubicBezTo>
                  <a:pt x="1232893" y="4592638"/>
                  <a:pt x="1444824" y="4411729"/>
                  <a:pt x="1730177" y="4238030"/>
                </a:cubicBezTo>
                <a:cubicBezTo>
                  <a:pt x="1374577" y="4093832"/>
                  <a:pt x="1086181" y="3849820"/>
                  <a:pt x="864990" y="3505994"/>
                </a:cubicBezTo>
                <a:cubicBezTo>
                  <a:pt x="643798" y="3162036"/>
                  <a:pt x="533202" y="2761457"/>
                  <a:pt x="533202" y="2304257"/>
                </a:cubicBezTo>
                <a:cubicBezTo>
                  <a:pt x="533202" y="1818350"/>
                  <a:pt x="634471" y="1403483"/>
                  <a:pt x="837010" y="1059657"/>
                </a:cubicBezTo>
                <a:cubicBezTo>
                  <a:pt x="1039681" y="715698"/>
                  <a:pt x="1333236" y="453100"/>
                  <a:pt x="1717675" y="271860"/>
                </a:cubicBezTo>
                <a:cubicBezTo>
                  <a:pt x="2102115" y="90621"/>
                  <a:pt x="2567186" y="0"/>
                  <a:pt x="3112890" y="0"/>
                </a:cubicBezTo>
                <a:cubicBezTo>
                  <a:pt x="3232878" y="0"/>
                  <a:pt x="3353793" y="5160"/>
                  <a:pt x="3475633" y="15479"/>
                </a:cubicBezTo>
                <a:cubicBezTo>
                  <a:pt x="3597606" y="25797"/>
                  <a:pt x="3714420" y="40283"/>
                  <a:pt x="3826074" y="58936"/>
                </a:cubicBezTo>
                <a:cubicBezTo>
                  <a:pt x="3937728" y="77457"/>
                  <a:pt x="4034896" y="99153"/>
                  <a:pt x="4117579" y="124024"/>
                </a:cubicBezTo>
                <a:lnTo>
                  <a:pt x="6449219" y="124024"/>
                </a:lnTo>
                <a:lnTo>
                  <a:pt x="6449219" y="787599"/>
                </a:lnTo>
                <a:lnTo>
                  <a:pt x="5196483" y="942579"/>
                </a:lnTo>
                <a:cubicBezTo>
                  <a:pt x="5320573" y="1103048"/>
                  <a:pt x="5423959" y="1296459"/>
                  <a:pt x="5506641" y="1522810"/>
                </a:cubicBezTo>
                <a:cubicBezTo>
                  <a:pt x="5589323" y="1749161"/>
                  <a:pt x="5630665" y="2000250"/>
                  <a:pt x="5630665" y="2276079"/>
                </a:cubicBezTo>
                <a:cubicBezTo>
                  <a:pt x="5630665" y="2951031"/>
                  <a:pt x="5401204" y="3487076"/>
                  <a:pt x="4942285" y="3884216"/>
                </a:cubicBezTo>
                <a:cubicBezTo>
                  <a:pt x="4483365" y="4281356"/>
                  <a:pt x="3852929" y="4479925"/>
                  <a:pt x="3050977" y="4479925"/>
                </a:cubicBezTo>
                <a:cubicBezTo>
                  <a:pt x="2860742" y="4479925"/>
                  <a:pt x="2666405" y="4463389"/>
                  <a:pt x="2467968" y="4430316"/>
                </a:cubicBezTo>
                <a:cubicBezTo>
                  <a:pt x="2265429" y="4541970"/>
                  <a:pt x="2111442" y="4666060"/>
                  <a:pt x="2006005" y="4802585"/>
                </a:cubicBezTo>
                <a:cubicBezTo>
                  <a:pt x="1900569" y="4938978"/>
                  <a:pt x="1847850" y="5096074"/>
                  <a:pt x="1847850" y="5273874"/>
                </a:cubicBezTo>
                <a:cubicBezTo>
                  <a:pt x="1847850" y="5406166"/>
                  <a:pt x="1888133" y="5511602"/>
                  <a:pt x="1968699" y="5590183"/>
                </a:cubicBezTo>
                <a:cubicBezTo>
                  <a:pt x="2049397" y="5668765"/>
                  <a:pt x="2166210" y="5725650"/>
                  <a:pt x="2319140" y="5760840"/>
                </a:cubicBezTo>
                <a:cubicBezTo>
                  <a:pt x="2472201" y="5795897"/>
                  <a:pt x="2656219" y="5813425"/>
                  <a:pt x="2871193" y="5813425"/>
                </a:cubicBezTo>
                <a:lnTo>
                  <a:pt x="4067969" y="5813425"/>
                </a:lnTo>
                <a:cubicBezTo>
                  <a:pt x="4808009" y="5813425"/>
                  <a:pt x="5375408" y="5968405"/>
                  <a:pt x="5770166" y="6278365"/>
                </a:cubicBezTo>
                <a:cubicBezTo>
                  <a:pt x="6164925" y="6588192"/>
                  <a:pt x="6362304" y="7040628"/>
                  <a:pt x="6362304" y="7635676"/>
                </a:cubicBezTo>
                <a:cubicBezTo>
                  <a:pt x="6362304" y="8387754"/>
                  <a:pt x="6056379" y="8964215"/>
                  <a:pt x="5444530" y="9365059"/>
                </a:cubicBezTo>
                <a:cubicBezTo>
                  <a:pt x="4832681" y="9765903"/>
                  <a:pt x="3947981" y="9966325"/>
                  <a:pt x="2790429" y="9966325"/>
                </a:cubicBezTo>
                <a:close/>
                <a:moveTo>
                  <a:pt x="-3240285" y="6918325"/>
                </a:moveTo>
                <a:moveTo>
                  <a:pt x="2821583" y="9160271"/>
                </a:moveTo>
                <a:cubicBezTo>
                  <a:pt x="3383823" y="9160271"/>
                  <a:pt x="3849886" y="9103452"/>
                  <a:pt x="4219774" y="8989814"/>
                </a:cubicBezTo>
                <a:cubicBezTo>
                  <a:pt x="4589794" y="8876307"/>
                  <a:pt x="4866812" y="8713126"/>
                  <a:pt x="5050830" y="8500268"/>
                </a:cubicBezTo>
                <a:cubicBezTo>
                  <a:pt x="5234848" y="8287543"/>
                  <a:pt x="5326857" y="8034535"/>
                  <a:pt x="5326857" y="7741245"/>
                </a:cubicBezTo>
                <a:cubicBezTo>
                  <a:pt x="5326857" y="7468592"/>
                  <a:pt x="5264812" y="7263077"/>
                  <a:pt x="5140722" y="7124700"/>
                </a:cubicBezTo>
                <a:cubicBezTo>
                  <a:pt x="5016765" y="6986322"/>
                  <a:pt x="4834864" y="6893389"/>
                  <a:pt x="4595019" y="6845896"/>
                </a:cubicBezTo>
                <a:cubicBezTo>
                  <a:pt x="4355307" y="6798403"/>
                  <a:pt x="4061818" y="6774657"/>
                  <a:pt x="3714552" y="6774657"/>
                </a:cubicBezTo>
                <a:lnTo>
                  <a:pt x="2536230" y="6774657"/>
                </a:lnTo>
                <a:cubicBezTo>
                  <a:pt x="2230372" y="6774657"/>
                  <a:pt x="1963738" y="6822149"/>
                  <a:pt x="1736329" y="6917135"/>
                </a:cubicBezTo>
                <a:cubicBezTo>
                  <a:pt x="1508919" y="7012119"/>
                  <a:pt x="1334228" y="7152547"/>
                  <a:pt x="1212255" y="7338417"/>
                </a:cubicBezTo>
                <a:cubicBezTo>
                  <a:pt x="1090282" y="7524419"/>
                  <a:pt x="1029296" y="7755797"/>
                  <a:pt x="1029296" y="8032551"/>
                </a:cubicBezTo>
                <a:cubicBezTo>
                  <a:pt x="1029296" y="8400190"/>
                  <a:pt x="1184342" y="8680053"/>
                  <a:pt x="1494433" y="8872140"/>
                </a:cubicBezTo>
                <a:cubicBezTo>
                  <a:pt x="1804525" y="9064228"/>
                  <a:pt x="2246908" y="9160271"/>
                  <a:pt x="2821583" y="9160271"/>
                </a:cubicBezTo>
                <a:close/>
                <a:moveTo>
                  <a:pt x="-2434231" y="6918325"/>
                </a:moveTo>
                <a:moveTo>
                  <a:pt x="3088085" y="3729435"/>
                </a:moveTo>
                <a:cubicBezTo>
                  <a:pt x="3580078" y="3729435"/>
                  <a:pt x="3950097" y="3606073"/>
                  <a:pt x="4198144" y="3359349"/>
                </a:cubicBezTo>
                <a:cubicBezTo>
                  <a:pt x="4446191" y="3112625"/>
                  <a:pt x="4570215" y="2752858"/>
                  <a:pt x="4570215" y="2280047"/>
                </a:cubicBezTo>
                <a:cubicBezTo>
                  <a:pt x="4570215" y="1774296"/>
                  <a:pt x="4444140" y="1395016"/>
                  <a:pt x="4191993" y="1142207"/>
                </a:cubicBezTo>
                <a:cubicBezTo>
                  <a:pt x="3939845" y="889265"/>
                  <a:pt x="3567775" y="762794"/>
                  <a:pt x="3075782" y="762794"/>
                </a:cubicBezTo>
                <a:cubicBezTo>
                  <a:pt x="2604427" y="762794"/>
                  <a:pt x="2241617" y="893366"/>
                  <a:pt x="1987352" y="1154510"/>
                </a:cubicBezTo>
                <a:cubicBezTo>
                  <a:pt x="1733220" y="1415521"/>
                  <a:pt x="1606154" y="1796852"/>
                  <a:pt x="1606154" y="2298502"/>
                </a:cubicBezTo>
                <a:cubicBezTo>
                  <a:pt x="1606154" y="2759009"/>
                  <a:pt x="1734278" y="3112625"/>
                  <a:pt x="1990527" y="3359349"/>
                </a:cubicBezTo>
                <a:cubicBezTo>
                  <a:pt x="2246908" y="3606073"/>
                  <a:pt x="2612761" y="3729435"/>
                  <a:pt x="3088085" y="3729435"/>
                </a:cubicBezTo>
                <a:close/>
                <a:moveTo>
                  <a:pt x="2996605" y="6918325"/>
                </a:moveTo>
              </a:path>
            </a:pathLst>
          </a:custGeom>
          <a:solidFill>
            <a:srgbClr val="89C765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98" name="Rectangle 5598"/>
          <p:cNvSpPr/>
          <p:nvPr/>
        </p:nvSpPr>
        <p:spPr>
          <a:xfrm rot="0" flipH="0" flipV="0">
            <a:off x="3480644" y="6420538"/>
            <a:ext cx="609833" cy="1421376"/>
          </a:xfrm>
          <a:prstGeom prst="rect">
            <a:avLst/>
          </a:prstGeom>
        </p:spPr>
      </p:sp>
      <p:sp>
        <p:nvSpPr>
          <p:cNvPr id="5599" name="Freeform 5599"/>
          <p:cNvSpPr/>
          <p:nvPr/>
        </p:nvSpPr>
        <p:spPr>
          <a:xfrm rot="0" flipH="0" flipV="0">
            <a:off x="3484682" y="7143171"/>
            <a:ext cx="135433" cy="209292"/>
          </a:xfrm>
          <a:custGeom>
            <a:pathLst>
              <a:path w="6449219" h="9966325">
                <a:moveTo>
                  <a:pt x="2790429" y="9966325"/>
                </a:moveTo>
                <a:cubicBezTo>
                  <a:pt x="1897460" y="9966325"/>
                  <a:pt x="1209146" y="9799968"/>
                  <a:pt x="725488" y="9467254"/>
                </a:cubicBezTo>
                <a:cubicBezTo>
                  <a:pt x="241830" y="9134673"/>
                  <a:pt x="0" y="8668874"/>
                  <a:pt x="0" y="8069857"/>
                </a:cubicBezTo>
                <a:cubicBezTo>
                  <a:pt x="0" y="7644275"/>
                  <a:pt x="135401" y="7280671"/>
                  <a:pt x="406202" y="6979046"/>
                </a:cubicBezTo>
                <a:cubicBezTo>
                  <a:pt x="677003" y="6677422"/>
                  <a:pt x="1052182" y="6477000"/>
                  <a:pt x="1531740" y="6377782"/>
                </a:cubicBezTo>
                <a:cubicBezTo>
                  <a:pt x="1353940" y="6295099"/>
                  <a:pt x="1202003" y="6171076"/>
                  <a:pt x="1075929" y="6005711"/>
                </a:cubicBezTo>
                <a:cubicBezTo>
                  <a:pt x="949855" y="5840215"/>
                  <a:pt x="886818" y="5649979"/>
                  <a:pt x="886818" y="5435005"/>
                </a:cubicBezTo>
                <a:cubicBezTo>
                  <a:pt x="886818" y="5186958"/>
                  <a:pt x="956006" y="4968875"/>
                  <a:pt x="1094383" y="4780757"/>
                </a:cubicBezTo>
                <a:cubicBezTo>
                  <a:pt x="1232893" y="4592638"/>
                  <a:pt x="1444824" y="4411729"/>
                  <a:pt x="1730177" y="4238030"/>
                </a:cubicBezTo>
                <a:cubicBezTo>
                  <a:pt x="1374577" y="4093832"/>
                  <a:pt x="1086181" y="3849820"/>
                  <a:pt x="864990" y="3505994"/>
                </a:cubicBezTo>
                <a:cubicBezTo>
                  <a:pt x="643798" y="3162036"/>
                  <a:pt x="533202" y="2761457"/>
                  <a:pt x="533202" y="2304257"/>
                </a:cubicBezTo>
                <a:cubicBezTo>
                  <a:pt x="533202" y="1818350"/>
                  <a:pt x="634471" y="1403483"/>
                  <a:pt x="837010" y="1059657"/>
                </a:cubicBezTo>
                <a:cubicBezTo>
                  <a:pt x="1039681" y="715698"/>
                  <a:pt x="1333236" y="453100"/>
                  <a:pt x="1717675" y="271860"/>
                </a:cubicBezTo>
                <a:cubicBezTo>
                  <a:pt x="2102115" y="90621"/>
                  <a:pt x="2567186" y="0"/>
                  <a:pt x="3112890" y="0"/>
                </a:cubicBezTo>
                <a:cubicBezTo>
                  <a:pt x="3232878" y="0"/>
                  <a:pt x="3353793" y="5160"/>
                  <a:pt x="3475633" y="15479"/>
                </a:cubicBezTo>
                <a:cubicBezTo>
                  <a:pt x="3597606" y="25797"/>
                  <a:pt x="3714420" y="40283"/>
                  <a:pt x="3826074" y="58936"/>
                </a:cubicBezTo>
                <a:cubicBezTo>
                  <a:pt x="3937728" y="77457"/>
                  <a:pt x="4034896" y="99153"/>
                  <a:pt x="4117579" y="124024"/>
                </a:cubicBezTo>
                <a:lnTo>
                  <a:pt x="6449219" y="124024"/>
                </a:lnTo>
                <a:lnTo>
                  <a:pt x="6449219" y="787599"/>
                </a:lnTo>
                <a:lnTo>
                  <a:pt x="5196483" y="942579"/>
                </a:lnTo>
                <a:cubicBezTo>
                  <a:pt x="5320573" y="1103048"/>
                  <a:pt x="5423959" y="1296459"/>
                  <a:pt x="5506641" y="1522810"/>
                </a:cubicBezTo>
                <a:cubicBezTo>
                  <a:pt x="5589323" y="1749161"/>
                  <a:pt x="5630665" y="2000250"/>
                  <a:pt x="5630665" y="2276079"/>
                </a:cubicBezTo>
                <a:cubicBezTo>
                  <a:pt x="5630665" y="2951031"/>
                  <a:pt x="5401204" y="3487076"/>
                  <a:pt x="4942285" y="3884216"/>
                </a:cubicBezTo>
                <a:cubicBezTo>
                  <a:pt x="4483365" y="4281356"/>
                  <a:pt x="3852929" y="4479925"/>
                  <a:pt x="3050977" y="4479925"/>
                </a:cubicBezTo>
                <a:cubicBezTo>
                  <a:pt x="2860742" y="4479925"/>
                  <a:pt x="2666405" y="4463389"/>
                  <a:pt x="2467968" y="4430316"/>
                </a:cubicBezTo>
                <a:cubicBezTo>
                  <a:pt x="2265429" y="4541970"/>
                  <a:pt x="2111442" y="4666060"/>
                  <a:pt x="2006005" y="4802585"/>
                </a:cubicBezTo>
                <a:cubicBezTo>
                  <a:pt x="1900569" y="4938978"/>
                  <a:pt x="1847850" y="5096074"/>
                  <a:pt x="1847850" y="5273874"/>
                </a:cubicBezTo>
                <a:cubicBezTo>
                  <a:pt x="1847850" y="5406166"/>
                  <a:pt x="1888133" y="5511602"/>
                  <a:pt x="1968699" y="5590183"/>
                </a:cubicBezTo>
                <a:cubicBezTo>
                  <a:pt x="2049397" y="5668765"/>
                  <a:pt x="2166210" y="5725650"/>
                  <a:pt x="2319140" y="5760840"/>
                </a:cubicBezTo>
                <a:cubicBezTo>
                  <a:pt x="2472201" y="5795897"/>
                  <a:pt x="2656219" y="5813425"/>
                  <a:pt x="2871193" y="5813425"/>
                </a:cubicBezTo>
                <a:lnTo>
                  <a:pt x="4067969" y="5813425"/>
                </a:lnTo>
                <a:cubicBezTo>
                  <a:pt x="4808009" y="5813425"/>
                  <a:pt x="5375408" y="5968405"/>
                  <a:pt x="5770166" y="6278365"/>
                </a:cubicBezTo>
                <a:cubicBezTo>
                  <a:pt x="6164925" y="6588192"/>
                  <a:pt x="6362304" y="7040628"/>
                  <a:pt x="6362304" y="7635676"/>
                </a:cubicBezTo>
                <a:cubicBezTo>
                  <a:pt x="6362304" y="8387754"/>
                  <a:pt x="6056379" y="8964215"/>
                  <a:pt x="5444530" y="9365059"/>
                </a:cubicBezTo>
                <a:cubicBezTo>
                  <a:pt x="4832681" y="9765903"/>
                  <a:pt x="3947981" y="9966325"/>
                  <a:pt x="2790429" y="9966325"/>
                </a:cubicBezTo>
                <a:close/>
                <a:moveTo>
                  <a:pt x="-3240285" y="6918325"/>
                </a:moveTo>
                <a:moveTo>
                  <a:pt x="2821583" y="9160271"/>
                </a:moveTo>
                <a:cubicBezTo>
                  <a:pt x="3383823" y="9160271"/>
                  <a:pt x="3849886" y="9103452"/>
                  <a:pt x="4219774" y="8989814"/>
                </a:cubicBezTo>
                <a:cubicBezTo>
                  <a:pt x="4589794" y="8876307"/>
                  <a:pt x="4866812" y="8713126"/>
                  <a:pt x="5050830" y="8500268"/>
                </a:cubicBezTo>
                <a:cubicBezTo>
                  <a:pt x="5234848" y="8287543"/>
                  <a:pt x="5326857" y="8034535"/>
                  <a:pt x="5326857" y="7741245"/>
                </a:cubicBezTo>
                <a:cubicBezTo>
                  <a:pt x="5326857" y="7468592"/>
                  <a:pt x="5264812" y="7263077"/>
                  <a:pt x="5140722" y="7124700"/>
                </a:cubicBezTo>
                <a:cubicBezTo>
                  <a:pt x="5016765" y="6986322"/>
                  <a:pt x="4834864" y="6893389"/>
                  <a:pt x="4595019" y="6845896"/>
                </a:cubicBezTo>
                <a:cubicBezTo>
                  <a:pt x="4355307" y="6798403"/>
                  <a:pt x="4061818" y="6774657"/>
                  <a:pt x="3714552" y="6774657"/>
                </a:cubicBezTo>
                <a:lnTo>
                  <a:pt x="2536230" y="6774657"/>
                </a:lnTo>
                <a:cubicBezTo>
                  <a:pt x="2230372" y="6774657"/>
                  <a:pt x="1963738" y="6822149"/>
                  <a:pt x="1736329" y="6917135"/>
                </a:cubicBezTo>
                <a:cubicBezTo>
                  <a:pt x="1508919" y="7012119"/>
                  <a:pt x="1334228" y="7152547"/>
                  <a:pt x="1212255" y="7338417"/>
                </a:cubicBezTo>
                <a:cubicBezTo>
                  <a:pt x="1090282" y="7524419"/>
                  <a:pt x="1029296" y="7755797"/>
                  <a:pt x="1029296" y="8032551"/>
                </a:cubicBezTo>
                <a:cubicBezTo>
                  <a:pt x="1029296" y="8400190"/>
                  <a:pt x="1184342" y="8680053"/>
                  <a:pt x="1494433" y="8872140"/>
                </a:cubicBezTo>
                <a:cubicBezTo>
                  <a:pt x="1804525" y="9064228"/>
                  <a:pt x="2246908" y="9160271"/>
                  <a:pt x="2821583" y="9160271"/>
                </a:cubicBezTo>
                <a:close/>
                <a:moveTo>
                  <a:pt x="-2434231" y="6918325"/>
                </a:moveTo>
                <a:moveTo>
                  <a:pt x="3088085" y="3729435"/>
                </a:moveTo>
                <a:cubicBezTo>
                  <a:pt x="3580078" y="3729435"/>
                  <a:pt x="3950097" y="3606073"/>
                  <a:pt x="4198144" y="3359349"/>
                </a:cubicBezTo>
                <a:cubicBezTo>
                  <a:pt x="4446191" y="3112625"/>
                  <a:pt x="4570215" y="2752858"/>
                  <a:pt x="4570215" y="2280047"/>
                </a:cubicBezTo>
                <a:cubicBezTo>
                  <a:pt x="4570215" y="1774296"/>
                  <a:pt x="4444140" y="1395016"/>
                  <a:pt x="4191993" y="1142207"/>
                </a:cubicBezTo>
                <a:cubicBezTo>
                  <a:pt x="3939845" y="889265"/>
                  <a:pt x="3567775" y="762794"/>
                  <a:pt x="3075782" y="762794"/>
                </a:cubicBezTo>
                <a:cubicBezTo>
                  <a:pt x="2604427" y="762794"/>
                  <a:pt x="2241617" y="893366"/>
                  <a:pt x="1987352" y="1154510"/>
                </a:cubicBezTo>
                <a:cubicBezTo>
                  <a:pt x="1733220" y="1415521"/>
                  <a:pt x="1606154" y="1796852"/>
                  <a:pt x="1606154" y="2298502"/>
                </a:cubicBezTo>
                <a:cubicBezTo>
                  <a:pt x="1606154" y="2759009"/>
                  <a:pt x="1734278" y="3112625"/>
                  <a:pt x="1990527" y="3359349"/>
                </a:cubicBezTo>
                <a:cubicBezTo>
                  <a:pt x="2246908" y="3606073"/>
                  <a:pt x="2612761" y="3729435"/>
                  <a:pt x="3088085" y="3729435"/>
                </a:cubicBezTo>
                <a:close/>
                <a:moveTo>
                  <a:pt x="2996605" y="6918325"/>
                </a:moveTo>
              </a:path>
            </a:pathLst>
          </a:custGeom>
          <a:solidFill>
            <a:srgbClr val="5E6BB2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00" name="Freeform 5600"/>
          <p:cNvSpPr/>
          <p:nvPr/>
        </p:nvSpPr>
        <p:spPr>
          <a:xfrm rot="0" flipH="0" flipV="0">
            <a:off x="3730468" y="7299953"/>
            <a:ext cx="304560" cy="507634"/>
          </a:xfrm>
          <a:custGeom>
            <a:pathLst>
              <a:path w="5971778" h="9953625">
                <a:moveTo>
                  <a:pt x="4942483" y="9953625"/>
                </a:moveTo>
                <a:lnTo>
                  <a:pt x="4942483" y="7041157"/>
                </a:lnTo>
                <a:cubicBezTo>
                  <a:pt x="4942483" y="6880159"/>
                  <a:pt x="4946584" y="6694290"/>
                  <a:pt x="4954786" y="6483549"/>
                </a:cubicBezTo>
                <a:cubicBezTo>
                  <a:pt x="4963121" y="6272808"/>
                  <a:pt x="4977607" y="6091040"/>
                  <a:pt x="4998244" y="5938243"/>
                </a:cubicBezTo>
                <a:lnTo>
                  <a:pt x="4929982" y="5938243"/>
                </a:lnTo>
                <a:cubicBezTo>
                  <a:pt x="4739878" y="6252435"/>
                  <a:pt x="4469078" y="6514968"/>
                  <a:pt x="4117578" y="6725841"/>
                </a:cubicBezTo>
                <a:cubicBezTo>
                  <a:pt x="3766212" y="6936713"/>
                  <a:pt x="3313576" y="7042150"/>
                  <a:pt x="2759671" y="7042150"/>
                </a:cubicBezTo>
                <a:cubicBezTo>
                  <a:pt x="1928614" y="7042150"/>
                  <a:pt x="1260872" y="6748728"/>
                  <a:pt x="756444" y="6161882"/>
                </a:cubicBezTo>
                <a:cubicBezTo>
                  <a:pt x="252148" y="5575036"/>
                  <a:pt x="0" y="4698868"/>
                  <a:pt x="0" y="3533379"/>
                </a:cubicBezTo>
                <a:cubicBezTo>
                  <a:pt x="0" y="2768865"/>
                  <a:pt x="115756" y="2124208"/>
                  <a:pt x="347266" y="1599407"/>
                </a:cubicBezTo>
                <a:cubicBezTo>
                  <a:pt x="578776" y="1074473"/>
                  <a:pt x="906397" y="676672"/>
                  <a:pt x="1330127" y="406004"/>
                </a:cubicBezTo>
                <a:cubicBezTo>
                  <a:pt x="1753989" y="135335"/>
                  <a:pt x="2249091" y="0"/>
                  <a:pt x="2815432" y="0"/>
                </a:cubicBezTo>
                <a:cubicBezTo>
                  <a:pt x="3357034" y="0"/>
                  <a:pt x="3799351" y="106496"/>
                  <a:pt x="4142383" y="319485"/>
                </a:cubicBezTo>
                <a:cubicBezTo>
                  <a:pt x="4485548" y="532342"/>
                  <a:pt x="4754298" y="791700"/>
                  <a:pt x="4948635" y="1097558"/>
                </a:cubicBezTo>
                <a:lnTo>
                  <a:pt x="4998244" y="1097558"/>
                </a:lnTo>
                <a:lnTo>
                  <a:pt x="5153224" y="123825"/>
                </a:lnTo>
                <a:lnTo>
                  <a:pt x="5971778" y="123825"/>
                </a:lnTo>
                <a:lnTo>
                  <a:pt x="5971778" y="9953625"/>
                </a:lnTo>
                <a:close/>
                <a:moveTo>
                  <a:pt x="-3735982" y="6918325"/>
                </a:moveTo>
                <a:moveTo>
                  <a:pt x="2951758" y="6186290"/>
                </a:moveTo>
                <a:cubicBezTo>
                  <a:pt x="3431315" y="6186290"/>
                  <a:pt x="3815755" y="6096397"/>
                  <a:pt x="4105077" y="5916613"/>
                </a:cubicBezTo>
                <a:cubicBezTo>
                  <a:pt x="4394531" y="5736829"/>
                  <a:pt x="4606462" y="5465168"/>
                  <a:pt x="4740871" y="5101630"/>
                </a:cubicBezTo>
                <a:cubicBezTo>
                  <a:pt x="4875279" y="4737960"/>
                  <a:pt x="4946584" y="4285457"/>
                  <a:pt x="4954786" y="3744119"/>
                </a:cubicBezTo>
                <a:lnTo>
                  <a:pt x="4954786" y="3527227"/>
                </a:lnTo>
                <a:cubicBezTo>
                  <a:pt x="4954786" y="2651192"/>
                  <a:pt x="4805958" y="1986955"/>
                  <a:pt x="4508302" y="1534518"/>
                </a:cubicBezTo>
                <a:cubicBezTo>
                  <a:pt x="4210646" y="1081948"/>
                  <a:pt x="3691798" y="855663"/>
                  <a:pt x="2951758" y="855663"/>
                </a:cubicBezTo>
                <a:cubicBezTo>
                  <a:pt x="2315171" y="855663"/>
                  <a:pt x="1841831" y="1098418"/>
                  <a:pt x="1531739" y="1583929"/>
                </a:cubicBezTo>
                <a:cubicBezTo>
                  <a:pt x="1221648" y="2069439"/>
                  <a:pt x="1066602" y="2727524"/>
                  <a:pt x="1066602" y="3558183"/>
                </a:cubicBezTo>
                <a:cubicBezTo>
                  <a:pt x="1066602" y="4388711"/>
                  <a:pt x="1221648" y="5034360"/>
                  <a:pt x="1531739" y="5495132"/>
                </a:cubicBezTo>
                <a:cubicBezTo>
                  <a:pt x="1841831" y="5955904"/>
                  <a:pt x="2315171" y="6186290"/>
                  <a:pt x="2951758" y="6186290"/>
                </a:cubicBezTo>
                <a:close/>
                <a:moveTo>
                  <a:pt x="31353" y="6918325"/>
                </a:moveTo>
              </a:path>
            </a:pathLst>
          </a:custGeom>
          <a:solidFill>
            <a:srgbClr val="69BD45">
              <a:alpha val="100000"/>
            </a:srgbClr>
          </a:solidFill>
          <a:ln w="64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01" name="Rectangle 5601"/>
          <p:cNvSpPr/>
          <p:nvPr/>
        </p:nvSpPr>
        <p:spPr>
          <a:xfrm rot="0" flipH="0" flipV="0">
            <a:off x="6086911" y="5430823"/>
            <a:ext cx="858926" cy="34893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1200" baseline="0" b="0" i="0" dirty="0" spc="0">
                <a:solidFill>
                  <a:srgbClr val="D9D9D9"/>
                </a:solidFill>
                <a:latin typeface="Times New Roman" pitchFamily="0" charset="1"/>
              </a:rPr>
              <a:t>Soft partons </a:t>
            </a:r>
          </a:p>
          <a:p>
            <a:pPr marL="0">
              <a:lnSpc>
                <a:spcPts val="1439"/>
              </a:lnSpc>
            </a:pPr>
            <a:r>
              <a:rPr lang="en-US" sz="1200" baseline="0" b="0" i="0" dirty="0" spc="0">
                <a:solidFill>
                  <a:srgbClr val="D9D9D9"/>
                </a:solidFill>
                <a:latin typeface="Times New Roman" pitchFamily="0" charset="1"/>
              </a:rPr>
              <a:t>mostly gluons</a:t>
            </a:r>
          </a:p>
        </p:txBody>
      </p:sp>
      <p:sp>
        <p:nvSpPr>
          <p:cNvPr id="5602" name="Rectangle 5602"/>
          <p:cNvSpPr/>
          <p:nvPr/>
        </p:nvSpPr>
        <p:spPr>
          <a:xfrm rot="0" flipH="0" flipV="0">
            <a:off x="3831432" y="2075755"/>
            <a:ext cx="8441740" cy="1823068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6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Värivankeuden takia kvarkit ja gluonit </a:t>
            </a:r>
          </a:p>
          <a:p>
            <a:pPr marL="0">
              <a:lnSpc>
                <a:spcPts val="5159"/>
              </a:lnSpc>
            </a:pPr>
            <a:r>
              <a:rPr lang="en-US" sz="36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pysyvästi sidottu värineutraaleihin </a:t>
            </a:r>
          </a:p>
          <a:p>
            <a:pPr marL="0">
              <a:lnSpc>
                <a:spcPts val="5160"/>
              </a:lnSpc>
            </a:pPr>
            <a:r>
              <a:rPr lang="en-US" sz="36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möykkyihin:</a:t>
            </a:r>
          </a:p>
        </p:txBody>
      </p:sp>
      <p:sp>
        <p:nvSpPr>
          <p:cNvPr id="5603" name="Rectangle 5603"/>
          <p:cNvSpPr/>
          <p:nvPr/>
        </p:nvSpPr>
        <p:spPr>
          <a:xfrm rot="0" flipH="0" flipV="0">
            <a:off x="3831432" y="4041715"/>
            <a:ext cx="7686446" cy="512428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6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Protonit, Neutronit, pionit, kaonit,...</a:t>
            </a: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165" name="Freeform 165"/>
          <p:cNvSpPr/>
          <p:nvPr/>
        </p:nvSpPr>
        <p:spPr>
          <a:xfrm rot="0" flipH="0" flipV="1">
            <a:off x="0" y="0"/>
            <a:ext cx="17340249" cy="9753599"/>
          </a:xfrm>
          <a:custGeom>
            <a:pathLst>
              <a:path w="17340249" h="9753599">
                <a:moveTo>
                  <a:pt x="0" y="9753599"/>
                </a:moveTo>
                <a:lnTo>
                  <a:pt x="17340249" y="9753599"/>
                </a:lnTo>
                <a:lnTo>
                  <a:pt x="17340249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" name="Freeform 166"/>
          <p:cNvSpPr/>
          <p:nvPr/>
        </p:nvSpPr>
        <p:spPr>
          <a:xfrm rot="0" flipH="0" flipV="1">
            <a:off x="0" y="0"/>
            <a:ext cx="17340262" cy="9753599"/>
          </a:xfrm>
          <a:custGeom>
            <a:pathLst>
              <a:path w="17340262" h="9753599">
                <a:moveTo>
                  <a:pt x="0" y="9753599"/>
                </a:moveTo>
                <a:lnTo>
                  <a:pt x="17340262" y="9753599"/>
                </a:lnTo>
                <a:lnTo>
                  <a:pt x="17340262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67" name="Picture 102"/>
          <p:cNvPicPr>
            <a:picLocks noChangeAspect="0" noChangeArrowheads="1"/>
          </p:cNvPicPr>
          <p:nvPr/>
        </p:nvPicPr>
        <p:blipFill>
          <a:blip r:embed="rId16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"/>
            <a:ext cx="17340262" cy="9753600"/>
          </a:xfrm>
          <a:prstGeom prst="rect">
            <a:avLst/>
          </a:prstGeom>
          <a:noFill/>
          <a:extLst/>
        </p:spPr>
      </p:pic>
      <p:sp>
        <p:nvSpPr>
          <p:cNvPr id="168" name="Freeform 168"/>
          <p:cNvSpPr/>
          <p:nvPr/>
        </p:nvSpPr>
        <p:spPr>
          <a:xfrm rot="0" flipH="0" flipV="1">
            <a:off x="813914" y="2418873"/>
            <a:ext cx="1164599" cy="0"/>
          </a:xfrm>
          <a:custGeom>
            <a:pathLst>
              <a:path w="591616775" h="0">
                <a:moveTo>
                  <a:pt x="0" y="0"/>
                </a:moveTo>
                <a:lnTo>
                  <a:pt x="591616775" y="0"/>
                </a:lnTo>
              </a:path>
            </a:pathLst>
          </a:custGeom>
          <a:noFill/>
          <a:ln w="19049" cap="flat" cmpd="sng">
            <a:solidFill>
              <a:srgbClr val="1F497D">
                <a:alpha val="100000"/>
              </a:srgbClr>
            </a:solidFill>
            <a:custDash>
              <a:ds d="800000" sp="300000"/>
            </a:custDash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69" name="Picture 169"/>
          <p:cNvPicPr>
            <a:picLocks noChangeAspect="0" noChangeArrowheads="1"/>
          </p:cNvPicPr>
          <p:nvPr/>
        </p:nvPicPr>
        <p:blipFill>
          <a:blip r:embed="rId16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1928001" y="1269652"/>
            <a:ext cx="5407498" cy="1538600"/>
          </a:xfrm>
          <a:prstGeom prst="rect">
            <a:avLst/>
          </a:prstGeom>
          <a:noFill/>
          <a:extLst/>
        </p:spPr>
      </p:pic>
      <p:sp>
        <p:nvSpPr>
          <p:cNvPr id="170" name="Freeform 170"/>
          <p:cNvSpPr/>
          <p:nvPr/>
        </p:nvSpPr>
        <p:spPr>
          <a:xfrm rot="0" flipH="0" flipV="1">
            <a:off x="419662" y="2007799"/>
            <a:ext cx="2133899" cy="674099"/>
          </a:xfrm>
          <a:custGeom>
            <a:pathLst>
              <a:path w="1084021200" h="342442800">
                <a:moveTo>
                  <a:pt x="0" y="342442800"/>
                </a:moveTo>
                <a:lnTo>
                  <a:pt x="1084021200" y="342442800"/>
                </a:lnTo>
                <a:lnTo>
                  <a:pt x="1084021200" y="0"/>
                </a:lnTo>
                <a:lnTo>
                  <a:pt x="0" y="0"/>
                </a:lnTo>
                <a:close/>
                <a:moveTo>
                  <a:pt x="806772858" y="1362404406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" name="Freeform 171"/>
          <p:cNvSpPr/>
          <p:nvPr/>
        </p:nvSpPr>
        <p:spPr>
          <a:xfrm rot="0" flipH="0" flipV="1">
            <a:off x="419662" y="2007799"/>
            <a:ext cx="2133899" cy="674099"/>
          </a:xfrm>
          <a:custGeom>
            <a:pathLst>
              <a:path w="1084021200" h="342442800">
                <a:moveTo>
                  <a:pt x="0" y="342442800"/>
                </a:moveTo>
                <a:lnTo>
                  <a:pt x="1084021200" y="342442800"/>
                </a:lnTo>
                <a:lnTo>
                  <a:pt x="1084021200" y="0"/>
                </a:lnTo>
                <a:lnTo>
                  <a:pt x="0" y="0"/>
                </a:lnTo>
                <a:close/>
                <a:moveTo>
                  <a:pt x="806772858" y="1362404406"/>
                </a:moveTo>
              </a:path>
            </a:pathLst>
          </a:custGeom>
          <a:noFill/>
          <a:ln w="9524" cap="flat" cmpd="sng">
            <a:solidFill>
              <a:srgbClr val="FFFFF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" name="Freeform 172"/>
          <p:cNvSpPr/>
          <p:nvPr/>
        </p:nvSpPr>
        <p:spPr>
          <a:xfrm rot="0" flipH="0" flipV="1">
            <a:off x="54425" y="135823"/>
            <a:ext cx="5611685" cy="9388505"/>
          </a:xfrm>
          <a:custGeom>
            <a:pathLst>
              <a:path w="5611685" h="9388505">
                <a:moveTo>
                  <a:pt x="0" y="9388505"/>
                </a:moveTo>
                <a:lnTo>
                  <a:pt x="5611685" y="9388505"/>
                </a:lnTo>
                <a:lnTo>
                  <a:pt x="5611685" y="0"/>
                </a:lnTo>
                <a:lnTo>
                  <a:pt x="0" y="0"/>
                </a:lnTo>
                <a:close/>
                <a:moveTo>
                  <a:pt x="81396" y="9524328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73" name="Picture 173"/>
          <p:cNvPicPr>
            <a:picLocks noChangeAspect="0" noChangeArrowheads="1"/>
          </p:cNvPicPr>
          <p:nvPr/>
        </p:nvPicPr>
        <p:blipFill>
          <a:blip r:embed="rId17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725" y="123122"/>
            <a:ext cx="5637085" cy="9413906"/>
          </a:xfrm>
          <a:prstGeom prst="rect">
            <a:avLst/>
          </a:prstGeom>
          <a:noFill/>
          <a:extLst/>
        </p:spPr>
      </p:pic>
      <p:sp>
        <p:nvSpPr>
          <p:cNvPr id="174" name="Freeform 174"/>
          <p:cNvSpPr/>
          <p:nvPr/>
        </p:nvSpPr>
        <p:spPr>
          <a:xfrm rot="0" flipH="0" flipV="1">
            <a:off x="16211271" y="8987339"/>
            <a:ext cx="1040399" cy="277199"/>
          </a:xfrm>
          <a:custGeom>
            <a:pathLst>
              <a:path w="528523200" h="140817600">
                <a:moveTo>
                  <a:pt x="0" y="140817600"/>
                </a:moveTo>
                <a:lnTo>
                  <a:pt x="528523200" y="140817600"/>
                </a:lnTo>
                <a:lnTo>
                  <a:pt x="528523200" y="0"/>
                </a:lnTo>
                <a:lnTo>
                  <a:pt x="0" y="0"/>
                </a:lnTo>
                <a:close/>
                <a:moveTo>
                  <a:pt x="-3669758266" y="4706385446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" name="Freeform 175"/>
          <p:cNvSpPr/>
          <p:nvPr/>
        </p:nvSpPr>
        <p:spPr>
          <a:xfrm rot="0" flipH="0" flipV="1">
            <a:off x="4310779" y="2403453"/>
            <a:ext cx="550799" cy="465899"/>
          </a:xfrm>
          <a:custGeom>
            <a:pathLst>
              <a:path w="279806400" h="236677200">
                <a:moveTo>
                  <a:pt x="0" y="118338600"/>
                </a:moveTo>
                <a:lnTo>
                  <a:pt x="0" y="118338600"/>
                </a:lnTo>
                <a:cubicBezTo>
                  <a:pt x="0" y="183695182"/>
                  <a:pt x="62636797" y="236677200"/>
                  <a:pt x="139903200" y="236677200"/>
                </a:cubicBezTo>
                <a:lnTo>
                  <a:pt x="139903200" y="236677200"/>
                </a:lnTo>
                <a:cubicBezTo>
                  <a:pt x="217169603" y="236677200"/>
                  <a:pt x="279806400" y="183695182"/>
                  <a:pt x="279806400" y="118338600"/>
                </a:cubicBezTo>
                <a:lnTo>
                  <a:pt x="279806400" y="118338600"/>
                </a:lnTo>
                <a:cubicBezTo>
                  <a:pt x="279806400" y="52981920"/>
                  <a:pt x="217169603" y="0"/>
                  <a:pt x="139903200" y="0"/>
                </a:cubicBezTo>
                <a:lnTo>
                  <a:pt x="139903200" y="0"/>
                </a:lnTo>
                <a:cubicBezTo>
                  <a:pt x="62636797" y="0"/>
                  <a:pt x="0" y="52981920"/>
                  <a:pt x="0" y="118338600"/>
                </a:cubicBezTo>
                <a:close/>
                <a:moveTo>
                  <a:pt x="-850583492" y="145763118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" name="Freeform 176"/>
          <p:cNvSpPr/>
          <p:nvPr/>
        </p:nvSpPr>
        <p:spPr>
          <a:xfrm rot="0" flipH="0" flipV="1">
            <a:off x="4310779" y="2403453"/>
            <a:ext cx="550799" cy="465899"/>
          </a:xfrm>
          <a:custGeom>
            <a:pathLst>
              <a:path w="279806400" h="236677200">
                <a:moveTo>
                  <a:pt x="0" y="118338600"/>
                </a:moveTo>
                <a:lnTo>
                  <a:pt x="0" y="118338600"/>
                </a:lnTo>
                <a:cubicBezTo>
                  <a:pt x="0" y="183695182"/>
                  <a:pt x="62636797" y="236677200"/>
                  <a:pt x="139903200" y="236677200"/>
                </a:cubicBezTo>
                <a:lnTo>
                  <a:pt x="139903200" y="236677200"/>
                </a:lnTo>
                <a:cubicBezTo>
                  <a:pt x="217169603" y="236677200"/>
                  <a:pt x="279806400" y="183695182"/>
                  <a:pt x="279806400" y="118338600"/>
                </a:cubicBezTo>
                <a:lnTo>
                  <a:pt x="279806400" y="118338600"/>
                </a:lnTo>
                <a:cubicBezTo>
                  <a:pt x="279806400" y="52981920"/>
                  <a:pt x="217169603" y="0"/>
                  <a:pt x="139903200" y="0"/>
                </a:cubicBezTo>
                <a:lnTo>
                  <a:pt x="139903200" y="0"/>
                </a:lnTo>
                <a:cubicBezTo>
                  <a:pt x="62636797" y="0"/>
                  <a:pt x="0" y="52981920"/>
                  <a:pt x="0" y="118338600"/>
                </a:cubicBezTo>
                <a:close/>
                <a:moveTo>
                  <a:pt x="-850583492" y="1457631189"/>
                </a:moveTo>
              </a:path>
            </a:pathLst>
          </a:custGeom>
          <a:noFill/>
          <a:ln w="28574" cap="flat" cmpd="sng">
            <a:solidFill>
              <a:srgbClr val="134F5C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" name="Freeform 177"/>
          <p:cNvSpPr/>
          <p:nvPr/>
        </p:nvSpPr>
        <p:spPr>
          <a:xfrm rot="0" flipH="0" flipV="1">
            <a:off x="6756752" y="666122"/>
            <a:ext cx="272999" cy="272999"/>
          </a:xfrm>
          <a:custGeom>
            <a:pathLst>
              <a:path w="138684000" h="138684000">
                <a:moveTo>
                  <a:pt x="0" y="69342000"/>
                </a:moveTo>
                <a:lnTo>
                  <a:pt x="0" y="69342000"/>
                </a:lnTo>
                <a:cubicBezTo>
                  <a:pt x="0" y="107638528"/>
                  <a:pt x="31045547" y="138684000"/>
                  <a:pt x="69342000" y="138684000"/>
                </a:cubicBezTo>
                <a:lnTo>
                  <a:pt x="69342000" y="138684000"/>
                </a:lnTo>
                <a:cubicBezTo>
                  <a:pt x="87732791" y="138684000"/>
                  <a:pt x="105369916" y="131378350"/>
                  <a:pt x="118374319" y="118374195"/>
                </a:cubicBezTo>
                <a:cubicBezTo>
                  <a:pt x="131378325" y="105370040"/>
                  <a:pt x="138684000" y="87732642"/>
                  <a:pt x="138684000" y="69342000"/>
                </a:cubicBezTo>
                <a:lnTo>
                  <a:pt x="138684000" y="69342000"/>
                </a:lnTo>
                <a:cubicBezTo>
                  <a:pt x="138684000" y="31045448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547" y="0"/>
                  <a:pt x="0" y="31045448"/>
                  <a:pt x="0" y="69342000"/>
                </a:cubicBezTo>
                <a:close/>
                <a:moveTo>
                  <a:pt x="-3024698476" y="477073714"/>
                </a:moveTo>
              </a:path>
            </a:pathLst>
          </a:custGeom>
          <a:solidFill>
            <a:srgbClr val="EEECE1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" name="Freeform 178"/>
          <p:cNvSpPr/>
          <p:nvPr/>
        </p:nvSpPr>
        <p:spPr>
          <a:xfrm rot="0" flipH="0" flipV="1">
            <a:off x="6756752" y="666122"/>
            <a:ext cx="272999" cy="272999"/>
          </a:xfrm>
          <a:custGeom>
            <a:pathLst>
              <a:path w="138684000" h="138684000">
                <a:moveTo>
                  <a:pt x="0" y="69342000"/>
                </a:moveTo>
                <a:lnTo>
                  <a:pt x="0" y="69342000"/>
                </a:lnTo>
                <a:cubicBezTo>
                  <a:pt x="0" y="107638528"/>
                  <a:pt x="31045547" y="138684000"/>
                  <a:pt x="69342000" y="138684000"/>
                </a:cubicBezTo>
                <a:lnTo>
                  <a:pt x="69342000" y="138684000"/>
                </a:lnTo>
                <a:cubicBezTo>
                  <a:pt x="87732791" y="138684000"/>
                  <a:pt x="105369916" y="131378350"/>
                  <a:pt x="118374319" y="118374195"/>
                </a:cubicBezTo>
                <a:cubicBezTo>
                  <a:pt x="131378325" y="105370040"/>
                  <a:pt x="138684000" y="87732642"/>
                  <a:pt x="138684000" y="69342000"/>
                </a:cubicBezTo>
                <a:lnTo>
                  <a:pt x="138684000" y="69342000"/>
                </a:lnTo>
                <a:cubicBezTo>
                  <a:pt x="138684000" y="31045448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547" y="0"/>
                  <a:pt x="0" y="31045448"/>
                  <a:pt x="0" y="69342000"/>
                </a:cubicBezTo>
                <a:close/>
                <a:moveTo>
                  <a:pt x="-3024698476" y="477073714"/>
                </a:moveTo>
              </a:path>
            </a:pathLst>
          </a:custGeom>
          <a:noFill/>
          <a:ln w="9524" cap="flat" cmpd="sng">
            <a:solidFill>
              <a:srgbClr val="D9D9D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" name="Freeform 179"/>
          <p:cNvSpPr/>
          <p:nvPr/>
        </p:nvSpPr>
        <p:spPr>
          <a:xfrm rot="0" flipH="0" flipV="1">
            <a:off x="11600114" y="1350265"/>
            <a:ext cx="272999" cy="272999"/>
          </a:xfrm>
          <a:custGeom>
            <a:pathLst>
              <a:path w="138684000" h="138684000">
                <a:moveTo>
                  <a:pt x="0" y="69342000"/>
                </a:moveTo>
                <a:lnTo>
                  <a:pt x="0" y="69342000"/>
                </a:lnTo>
                <a:cubicBezTo>
                  <a:pt x="0" y="107638552"/>
                  <a:pt x="31045547" y="138684000"/>
                  <a:pt x="69342000" y="138684000"/>
                </a:cubicBezTo>
                <a:lnTo>
                  <a:pt x="69342000" y="138684000"/>
                </a:lnTo>
                <a:cubicBezTo>
                  <a:pt x="87732791" y="138684000"/>
                  <a:pt x="105370313" y="131378325"/>
                  <a:pt x="118374319" y="118374219"/>
                </a:cubicBezTo>
                <a:cubicBezTo>
                  <a:pt x="131378325" y="105370064"/>
                  <a:pt x="138684000" y="87732641"/>
                  <a:pt x="138684000" y="69342000"/>
                </a:cubicBezTo>
                <a:lnTo>
                  <a:pt x="138684000" y="69342000"/>
                </a:lnTo>
                <a:cubicBezTo>
                  <a:pt x="138684000" y="31045447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547" y="0"/>
                  <a:pt x="0" y="31045447"/>
                  <a:pt x="0" y="69342000"/>
                </a:cubicBezTo>
                <a:close/>
                <a:moveTo>
                  <a:pt x="-5137582098" y="824618242"/>
                </a:moveTo>
              </a:path>
            </a:pathLst>
          </a:custGeom>
          <a:solidFill>
            <a:srgbClr val="EEECE1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" name="Freeform 180"/>
          <p:cNvSpPr/>
          <p:nvPr/>
        </p:nvSpPr>
        <p:spPr>
          <a:xfrm rot="0" flipH="0" flipV="1">
            <a:off x="11600114" y="1350265"/>
            <a:ext cx="272999" cy="272999"/>
          </a:xfrm>
          <a:custGeom>
            <a:pathLst>
              <a:path w="138684000" h="138684000">
                <a:moveTo>
                  <a:pt x="0" y="69342000"/>
                </a:moveTo>
                <a:lnTo>
                  <a:pt x="0" y="69342000"/>
                </a:lnTo>
                <a:cubicBezTo>
                  <a:pt x="0" y="107638552"/>
                  <a:pt x="31045547" y="138684000"/>
                  <a:pt x="69342000" y="138684000"/>
                </a:cubicBezTo>
                <a:lnTo>
                  <a:pt x="69342000" y="138684000"/>
                </a:lnTo>
                <a:cubicBezTo>
                  <a:pt x="87732791" y="138684000"/>
                  <a:pt x="105370313" y="131378325"/>
                  <a:pt x="118374319" y="118374219"/>
                </a:cubicBezTo>
                <a:cubicBezTo>
                  <a:pt x="131378325" y="105370064"/>
                  <a:pt x="138684000" y="87732641"/>
                  <a:pt x="138684000" y="69342000"/>
                </a:cubicBezTo>
                <a:lnTo>
                  <a:pt x="138684000" y="69342000"/>
                </a:lnTo>
                <a:cubicBezTo>
                  <a:pt x="138684000" y="31045447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547" y="0"/>
                  <a:pt x="0" y="31045447"/>
                  <a:pt x="0" y="69342000"/>
                </a:cubicBezTo>
                <a:close/>
                <a:moveTo>
                  <a:pt x="-5137582098" y="824618242"/>
                </a:moveTo>
              </a:path>
            </a:pathLst>
          </a:custGeom>
          <a:noFill/>
          <a:ln w="9524" cap="flat" cmpd="sng">
            <a:solidFill>
              <a:srgbClr val="D9D9D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" name="Freeform 181"/>
          <p:cNvSpPr/>
          <p:nvPr/>
        </p:nvSpPr>
        <p:spPr>
          <a:xfrm rot="0" flipH="0" flipV="1">
            <a:off x="7029703" y="691546"/>
            <a:ext cx="3783299" cy="110999"/>
          </a:xfrm>
          <a:custGeom>
            <a:pathLst>
              <a:path w="1921916400" h="56388000">
                <a:moveTo>
                  <a:pt x="1921916400" y="56388000"/>
                </a:moveTo>
                <a:cubicBezTo>
                  <a:pt x="1441446825" y="56388000"/>
                  <a:pt x="1201216800" y="42291000"/>
                  <a:pt x="960977250" y="28194000"/>
                </a:cubicBezTo>
                <a:cubicBezTo>
                  <a:pt x="720737700" y="14097000"/>
                  <a:pt x="480488625" y="0"/>
                  <a:pt x="0" y="0"/>
                </a:cubicBez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" name="Freeform 182"/>
          <p:cNvSpPr/>
          <p:nvPr/>
        </p:nvSpPr>
        <p:spPr>
          <a:xfrm rot="0" flipH="0" flipV="1">
            <a:off x="7029703" y="691546"/>
            <a:ext cx="3783299" cy="110999"/>
          </a:xfrm>
          <a:custGeom>
            <a:pathLst>
              <a:path w="1921916400" h="56388000">
                <a:moveTo>
                  <a:pt x="1921916400" y="56388000"/>
                </a:moveTo>
                <a:cubicBezTo>
                  <a:pt x="1441446825" y="56388000"/>
                  <a:pt x="1201216800" y="42291000"/>
                  <a:pt x="960977250" y="28194000"/>
                </a:cubicBezTo>
                <a:cubicBezTo>
                  <a:pt x="720737700" y="14097000"/>
                  <a:pt x="480488625" y="0"/>
                  <a:pt x="0" y="0"/>
                </a:cubicBezTo>
              </a:path>
            </a:pathLst>
          </a:custGeom>
          <a:noFill/>
          <a:ln w="28574" cap="flat" cmpd="sng">
            <a:solidFill>
              <a:srgbClr val="EFEFE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" name="Freeform 183"/>
          <p:cNvSpPr/>
          <p:nvPr/>
        </p:nvSpPr>
        <p:spPr>
          <a:xfrm rot="0" flipH="0" flipV="1">
            <a:off x="4861480" y="759013"/>
            <a:ext cx="1917899" cy="1877400"/>
          </a:xfrm>
          <a:custGeom>
            <a:pathLst>
              <a:path w="974293200" h="953719250">
                <a:moveTo>
                  <a:pt x="0" y="0"/>
                </a:moveTo>
                <a:cubicBezTo>
                  <a:pt x="243573300" y="0"/>
                  <a:pt x="365359950" y="238429800"/>
                  <a:pt x="487146600" y="476859600"/>
                </a:cubicBezTo>
                <a:cubicBezTo>
                  <a:pt x="608933250" y="715289450"/>
                  <a:pt x="730719900" y="953719250"/>
                  <a:pt x="974293200" y="953719250"/>
                </a:cubicBez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" name="Freeform 184"/>
          <p:cNvSpPr/>
          <p:nvPr/>
        </p:nvSpPr>
        <p:spPr>
          <a:xfrm rot="0" flipH="0" flipV="1">
            <a:off x="4861480" y="759013"/>
            <a:ext cx="1917899" cy="1877400"/>
          </a:xfrm>
          <a:custGeom>
            <a:pathLst>
              <a:path w="974293200" h="953719250">
                <a:moveTo>
                  <a:pt x="0" y="0"/>
                </a:moveTo>
                <a:cubicBezTo>
                  <a:pt x="243573300" y="0"/>
                  <a:pt x="365359950" y="238429800"/>
                  <a:pt x="487146600" y="476859600"/>
                </a:cubicBezTo>
                <a:cubicBezTo>
                  <a:pt x="608933250" y="715289450"/>
                  <a:pt x="730719900" y="953719250"/>
                  <a:pt x="974293200" y="953719250"/>
                </a:cubicBezTo>
              </a:path>
            </a:pathLst>
          </a:custGeom>
          <a:noFill/>
          <a:ln w="28574" cap="flat" cmpd="sng">
            <a:solidFill>
              <a:srgbClr val="EFEFE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" name="Freeform 185"/>
          <p:cNvSpPr/>
          <p:nvPr/>
        </p:nvSpPr>
        <p:spPr>
          <a:xfrm rot="0" flipH="0" flipV="1">
            <a:off x="5848412" y="201043"/>
            <a:ext cx="4310700" cy="353999"/>
          </a:xfrm>
          <a:custGeom>
            <a:pathLst>
              <a:path w="4310700" h="353999">
                <a:moveTo>
                  <a:pt x="0" y="353999"/>
                </a:moveTo>
                <a:lnTo>
                  <a:pt x="4310700" y="353999"/>
                </a:lnTo>
                <a:lnTo>
                  <a:pt x="4310700" y="0"/>
                </a:lnTo>
                <a:lnTo>
                  <a:pt x="0" y="0"/>
                </a:lnTo>
                <a:close/>
                <a:moveTo>
                  <a:pt x="-5647370" y="555042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" name="Freeform 186"/>
          <p:cNvSpPr/>
          <p:nvPr/>
        </p:nvSpPr>
        <p:spPr>
          <a:xfrm rot="0" flipH="0" flipV="1">
            <a:off x="10813003" y="555046"/>
            <a:ext cx="272999" cy="272999"/>
          </a:xfrm>
          <a:custGeom>
            <a:pathLst>
              <a:path w="138684000" h="138683975">
                <a:moveTo>
                  <a:pt x="0" y="69341975"/>
                </a:moveTo>
                <a:lnTo>
                  <a:pt x="0" y="69341975"/>
                </a:lnTo>
                <a:cubicBezTo>
                  <a:pt x="0" y="107638528"/>
                  <a:pt x="31045150" y="138683975"/>
                  <a:pt x="69342000" y="138683975"/>
                </a:cubicBezTo>
                <a:lnTo>
                  <a:pt x="69342000" y="138683975"/>
                </a:lnTo>
                <a:cubicBezTo>
                  <a:pt x="87732394" y="138683975"/>
                  <a:pt x="105369916" y="131378325"/>
                  <a:pt x="118373922" y="118374195"/>
                </a:cubicBezTo>
                <a:cubicBezTo>
                  <a:pt x="131378325" y="105370040"/>
                  <a:pt x="138684000" y="87732617"/>
                  <a:pt x="138684000" y="69341975"/>
                </a:cubicBezTo>
                <a:lnTo>
                  <a:pt x="138684000" y="69341975"/>
                </a:lnTo>
                <a:cubicBezTo>
                  <a:pt x="138684000" y="31045448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150" y="0"/>
                  <a:pt x="0" y="31045448"/>
                  <a:pt x="0" y="69341975"/>
                </a:cubicBezTo>
                <a:close/>
                <a:moveTo>
                  <a:pt x="-5141700643" y="420647316"/>
                </a:moveTo>
              </a:path>
            </a:pathLst>
          </a:custGeom>
          <a:solidFill>
            <a:srgbClr val="EEECE1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" name="Freeform 187"/>
          <p:cNvSpPr/>
          <p:nvPr/>
        </p:nvSpPr>
        <p:spPr>
          <a:xfrm rot="0" flipH="0" flipV="1">
            <a:off x="10813003" y="555046"/>
            <a:ext cx="272999" cy="272999"/>
          </a:xfrm>
          <a:custGeom>
            <a:pathLst>
              <a:path w="138684000" h="138683975">
                <a:moveTo>
                  <a:pt x="0" y="69341975"/>
                </a:moveTo>
                <a:lnTo>
                  <a:pt x="0" y="69341975"/>
                </a:lnTo>
                <a:cubicBezTo>
                  <a:pt x="0" y="107638528"/>
                  <a:pt x="31045150" y="138683975"/>
                  <a:pt x="69342000" y="138683975"/>
                </a:cubicBezTo>
                <a:lnTo>
                  <a:pt x="69342000" y="138683975"/>
                </a:lnTo>
                <a:cubicBezTo>
                  <a:pt x="87732394" y="138683975"/>
                  <a:pt x="105369916" y="131378325"/>
                  <a:pt x="118373922" y="118374195"/>
                </a:cubicBezTo>
                <a:cubicBezTo>
                  <a:pt x="131378325" y="105370040"/>
                  <a:pt x="138684000" y="87732617"/>
                  <a:pt x="138684000" y="69341975"/>
                </a:cubicBezTo>
                <a:lnTo>
                  <a:pt x="138684000" y="69341975"/>
                </a:lnTo>
                <a:cubicBezTo>
                  <a:pt x="138684000" y="31045448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150" y="0"/>
                  <a:pt x="0" y="31045448"/>
                  <a:pt x="0" y="69341975"/>
                </a:cubicBezTo>
                <a:close/>
                <a:moveTo>
                  <a:pt x="-5141700643" y="420647316"/>
                </a:moveTo>
              </a:path>
            </a:pathLst>
          </a:custGeom>
          <a:noFill/>
          <a:ln w="9524" cap="flat" cmpd="sng">
            <a:solidFill>
              <a:srgbClr val="D9D9D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" name="Freeform 188"/>
          <p:cNvSpPr/>
          <p:nvPr/>
        </p:nvSpPr>
        <p:spPr>
          <a:xfrm rot="0" flipH="0" flipV="1">
            <a:off x="11108421" y="388015"/>
            <a:ext cx="6169199" cy="323099"/>
          </a:xfrm>
          <a:custGeom>
            <a:pathLst>
              <a:path w="6169199" h="323099">
                <a:moveTo>
                  <a:pt x="0" y="323099"/>
                </a:moveTo>
                <a:lnTo>
                  <a:pt x="6169199" y="323099"/>
                </a:lnTo>
                <a:lnTo>
                  <a:pt x="6169199" y="0"/>
                </a:lnTo>
                <a:lnTo>
                  <a:pt x="0" y="0"/>
                </a:lnTo>
                <a:close/>
                <a:moveTo>
                  <a:pt x="-10720407" y="711114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" name="Freeform 189"/>
          <p:cNvSpPr/>
          <p:nvPr/>
        </p:nvSpPr>
        <p:spPr>
          <a:xfrm rot="0" flipH="0" flipV="1">
            <a:off x="10949494" y="828045"/>
            <a:ext cx="690599" cy="562199"/>
          </a:xfrm>
          <a:custGeom>
            <a:pathLst>
              <a:path w="350824800" h="285597600">
                <a:moveTo>
                  <a:pt x="350824800" y="0"/>
                </a:moveTo>
                <a:cubicBezTo>
                  <a:pt x="350824800" y="76477316"/>
                  <a:pt x="263118600" y="117254933"/>
                  <a:pt x="175412400" y="152954633"/>
                </a:cubicBezTo>
                <a:cubicBezTo>
                  <a:pt x="87706200" y="188654333"/>
                  <a:pt x="0" y="219276116"/>
                  <a:pt x="0" y="285597600"/>
                </a:cubicBez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" name="Freeform 190"/>
          <p:cNvSpPr/>
          <p:nvPr/>
        </p:nvSpPr>
        <p:spPr>
          <a:xfrm rot="0" flipH="0" flipV="1">
            <a:off x="10949494" y="828045"/>
            <a:ext cx="690599" cy="562199"/>
          </a:xfrm>
          <a:custGeom>
            <a:pathLst>
              <a:path w="350824800" h="285597600">
                <a:moveTo>
                  <a:pt x="350824800" y="0"/>
                </a:moveTo>
                <a:cubicBezTo>
                  <a:pt x="350824800" y="76477316"/>
                  <a:pt x="263118600" y="117254933"/>
                  <a:pt x="175412400" y="152954633"/>
                </a:cubicBezTo>
                <a:cubicBezTo>
                  <a:pt x="87706200" y="188654333"/>
                  <a:pt x="0" y="219276116"/>
                  <a:pt x="0" y="285597600"/>
                </a:cubicBezTo>
              </a:path>
            </a:pathLst>
          </a:custGeom>
          <a:noFill/>
          <a:ln w="28574" cap="flat" cmpd="sng">
            <a:solidFill>
              <a:srgbClr val="EFEFE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" name="Freeform 191"/>
          <p:cNvSpPr/>
          <p:nvPr/>
        </p:nvSpPr>
        <p:spPr>
          <a:xfrm rot="0" flipH="0" flipV="1">
            <a:off x="7485099" y="900100"/>
            <a:ext cx="3659699" cy="929699"/>
          </a:xfrm>
          <a:custGeom>
            <a:pathLst>
              <a:path w="1859127600" h="472287600">
                <a:moveTo>
                  <a:pt x="0" y="472287600"/>
                </a:moveTo>
                <a:lnTo>
                  <a:pt x="1859127600" y="472287600"/>
                </a:lnTo>
                <a:lnTo>
                  <a:pt x="1859127600" y="0"/>
                </a:lnTo>
                <a:lnTo>
                  <a:pt x="0" y="0"/>
                </a:lnTo>
                <a:close/>
                <a:moveTo>
                  <a:pt x="-3345180000" y="9295384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" name="Freeform 192"/>
          <p:cNvSpPr/>
          <p:nvPr/>
        </p:nvSpPr>
        <p:spPr>
          <a:xfrm rot="0" flipH="0" flipV="1">
            <a:off x="202801" y="939130"/>
            <a:ext cx="3905699" cy="2835599"/>
          </a:xfrm>
          <a:custGeom>
            <a:pathLst>
              <a:path w="1984095507" h="1440484800">
                <a:moveTo>
                  <a:pt x="0" y="804214800"/>
                </a:moveTo>
                <a:lnTo>
                  <a:pt x="1678990707" y="1440484800"/>
                </a:lnTo>
                <a:lnTo>
                  <a:pt x="1984095507" y="636270000"/>
                </a:lnTo>
                <a:lnTo>
                  <a:pt x="305104806" y="0"/>
                </a:lnTo>
                <a:close/>
                <a:moveTo>
                  <a:pt x="1010324396" y="1917562482"/>
                </a:moveTo>
              </a:path>
            </a:pathLst>
          </a:custGeom>
          <a:solidFill>
            <a:srgbClr val="D9D9D9">
              <a:alpha val="72689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" name="Rectangle 193"/>
          <p:cNvSpPr/>
          <p:nvPr/>
        </p:nvSpPr>
        <p:spPr>
          <a:xfrm rot="0" flipH="0" flipV="0">
            <a:off x="11940702" y="1294940"/>
            <a:ext cx="5220061" cy="687765"/>
          </a:xfrm>
          <a:prstGeom prst="rect">
            <a:avLst/>
          </a:prstGeom>
        </p:spPr>
      </p:sp>
      <p:sp>
        <p:nvSpPr>
          <p:cNvPr id="194" name="Freeform 194"/>
          <p:cNvSpPr/>
          <p:nvPr/>
        </p:nvSpPr>
        <p:spPr>
          <a:xfrm rot="0" flipH="0" flipV="0">
            <a:off x="12020400" y="1347993"/>
            <a:ext cx="137125" cy="190390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" name="Freeform 195"/>
          <p:cNvSpPr/>
          <p:nvPr/>
        </p:nvSpPr>
        <p:spPr>
          <a:xfrm rot="0" flipH="0" flipV="0">
            <a:off x="12168686" y="1347993"/>
            <a:ext cx="137125" cy="194165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" name="Freeform 196"/>
          <p:cNvSpPr/>
          <p:nvPr/>
        </p:nvSpPr>
        <p:spPr>
          <a:xfrm rot="0" flipH="0" flipV="0">
            <a:off x="12331164" y="1351639"/>
            <a:ext cx="84777" cy="186744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" name="Freeform 197"/>
          <p:cNvSpPr/>
          <p:nvPr/>
        </p:nvSpPr>
        <p:spPr>
          <a:xfrm rot="0" flipH="0" flipV="0">
            <a:off x="12479449" y="1351639"/>
            <a:ext cx="84777" cy="186744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" name="Freeform 198"/>
          <p:cNvSpPr/>
          <p:nvPr/>
        </p:nvSpPr>
        <p:spPr>
          <a:xfrm rot="0" flipH="0" flipV="0">
            <a:off x="12624217" y="1402950"/>
            <a:ext cx="41805" cy="135433"/>
          </a:xfrm>
          <a:custGeom>
            <a:pathLst>
              <a:path w="1990725" h="6449218">
                <a:moveTo>
                  <a:pt x="1990725" y="0"/>
                </a:moveTo>
                <a:lnTo>
                  <a:pt x="1990725" y="1953418"/>
                </a:lnTo>
                <a:lnTo>
                  <a:pt x="0" y="1953418"/>
                </a:lnTo>
                <a:lnTo>
                  <a:pt x="0" y="0"/>
                </a:lnTo>
                <a:close/>
                <a:moveTo>
                  <a:pt x="5674122" y="6449218"/>
                </a:moveTo>
                <a:moveTo>
                  <a:pt x="1990725" y="4495800"/>
                </a:moveTo>
                <a:lnTo>
                  <a:pt x="1990725" y="6449218"/>
                </a:lnTo>
                <a:lnTo>
                  <a:pt x="0" y="6449218"/>
                </a:lnTo>
                <a:lnTo>
                  <a:pt x="0" y="4495800"/>
                </a:lnTo>
                <a:close/>
                <a:moveTo>
                  <a:pt x="1178322" y="6449218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" name="Freeform 199"/>
          <p:cNvSpPr/>
          <p:nvPr/>
        </p:nvSpPr>
        <p:spPr>
          <a:xfrm rot="0" flipH="0" flipV="0">
            <a:off x="12774053" y="1347993"/>
            <a:ext cx="144551" cy="190390"/>
          </a:xfrm>
          <a:custGeom>
            <a:pathLst>
              <a:path w="6883400" h="9066212">
                <a:moveTo>
                  <a:pt x="6784181" y="0"/>
                </a:moveTo>
                <a:lnTo>
                  <a:pt x="6784181" y="1674416"/>
                </a:lnTo>
                <a:lnTo>
                  <a:pt x="1996877" y="1674416"/>
                </a:lnTo>
                <a:lnTo>
                  <a:pt x="1996877" y="3615333"/>
                </a:lnTo>
                <a:lnTo>
                  <a:pt x="6387306" y="3615333"/>
                </a:lnTo>
                <a:lnTo>
                  <a:pt x="6387306" y="5165725"/>
                </a:lnTo>
                <a:lnTo>
                  <a:pt x="1996877" y="5165725"/>
                </a:lnTo>
                <a:lnTo>
                  <a:pt x="1996877" y="7391797"/>
                </a:lnTo>
                <a:lnTo>
                  <a:pt x="6883400" y="7391797"/>
                </a:lnTo>
                <a:lnTo>
                  <a:pt x="688340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" name="Freeform 200"/>
          <p:cNvSpPr/>
          <p:nvPr/>
        </p:nvSpPr>
        <p:spPr>
          <a:xfrm rot="0" flipH="0" flipV="0">
            <a:off x="12942703" y="1396828"/>
            <a:ext cx="129312" cy="141555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" name="Freeform 201"/>
          <p:cNvSpPr/>
          <p:nvPr/>
        </p:nvSpPr>
        <p:spPr>
          <a:xfrm rot="0" flipH="0" flipV="0">
            <a:off x="13093818" y="1396828"/>
            <a:ext cx="127749" cy="14533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" name="Freeform 202"/>
          <p:cNvSpPr/>
          <p:nvPr/>
        </p:nvSpPr>
        <p:spPr>
          <a:xfrm rot="0" flipH="0" flipV="0">
            <a:off x="13244849" y="1347993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" name="Freeform 203"/>
          <p:cNvSpPr/>
          <p:nvPr/>
        </p:nvSpPr>
        <p:spPr>
          <a:xfrm rot="0" flipH="0" flipV="0">
            <a:off x="13313391" y="1396828"/>
            <a:ext cx="210701" cy="141555"/>
          </a:xfrm>
          <a:custGeom>
            <a:pathLst>
              <a:path w="10033396" h="6740723">
                <a:moveTo>
                  <a:pt x="3733006" y="0"/>
                </a:moveTo>
                <a:cubicBezTo>
                  <a:pt x="4220897" y="0"/>
                  <a:pt x="4623990" y="94059"/>
                  <a:pt x="4942284" y="282178"/>
                </a:cubicBezTo>
                <a:cubicBezTo>
                  <a:pt x="5260578" y="470297"/>
                  <a:pt x="5496255" y="740040"/>
                  <a:pt x="5649317" y="1091406"/>
                </a:cubicBezTo>
                <a:cubicBezTo>
                  <a:pt x="5897364" y="740040"/>
                  <a:pt x="6190853" y="470297"/>
                  <a:pt x="6529784" y="282178"/>
                </a:cubicBezTo>
                <a:cubicBezTo>
                  <a:pt x="6868848" y="94059"/>
                  <a:pt x="7238867" y="0"/>
                  <a:pt x="7639843" y="0"/>
                </a:cubicBezTo>
                <a:cubicBezTo>
                  <a:pt x="8433593" y="0"/>
                  <a:pt x="9030956" y="202605"/>
                  <a:pt x="9431932" y="607814"/>
                </a:cubicBezTo>
                <a:cubicBezTo>
                  <a:pt x="9832909" y="1012891"/>
                  <a:pt x="10033396" y="1573014"/>
                  <a:pt x="10033396" y="2288183"/>
                </a:cubicBezTo>
                <a:lnTo>
                  <a:pt x="10033396" y="6740723"/>
                </a:lnTo>
                <a:lnTo>
                  <a:pt x="8229004" y="6740723"/>
                </a:lnTo>
                <a:lnTo>
                  <a:pt x="8229004" y="2945606"/>
                </a:lnTo>
                <a:cubicBezTo>
                  <a:pt x="8229004" y="2346193"/>
                  <a:pt x="8141096" y="1942108"/>
                  <a:pt x="7965281" y="1733352"/>
                </a:cubicBezTo>
                <a:cubicBezTo>
                  <a:pt x="7789598" y="1524463"/>
                  <a:pt x="7509536" y="1420019"/>
                  <a:pt x="7125096" y="1420019"/>
                </a:cubicBezTo>
                <a:cubicBezTo>
                  <a:pt x="6720020" y="1420019"/>
                  <a:pt x="6417204" y="1556478"/>
                  <a:pt x="6216650" y="1829395"/>
                </a:cubicBezTo>
                <a:cubicBezTo>
                  <a:pt x="6016095" y="2102181"/>
                  <a:pt x="5915818" y="2501106"/>
                  <a:pt x="5915818" y="3026172"/>
                </a:cubicBezTo>
                <a:lnTo>
                  <a:pt x="5915818" y="6740723"/>
                </a:lnTo>
                <a:lnTo>
                  <a:pt x="4111426" y="6740723"/>
                </a:lnTo>
                <a:lnTo>
                  <a:pt x="4111426" y="2697559"/>
                </a:lnTo>
                <a:cubicBezTo>
                  <a:pt x="4111426" y="2263510"/>
                  <a:pt x="4028744" y="1942108"/>
                  <a:pt x="3863379" y="1733352"/>
                </a:cubicBezTo>
                <a:cubicBezTo>
                  <a:pt x="3698015" y="1524463"/>
                  <a:pt x="3418946" y="1420019"/>
                  <a:pt x="3026171" y="1420019"/>
                </a:cubicBezTo>
                <a:cubicBezTo>
                  <a:pt x="2683007" y="1420019"/>
                  <a:pt x="2393619" y="1552310"/>
                  <a:pt x="2158007" y="1816894"/>
                </a:cubicBezTo>
                <a:cubicBezTo>
                  <a:pt x="1922396" y="2081477"/>
                  <a:pt x="1804590" y="2439128"/>
                  <a:pt x="1804590" y="2889845"/>
                </a:cubicBezTo>
                <a:lnTo>
                  <a:pt x="1804590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699021" y="173633"/>
                </a:lnTo>
                <a:lnTo>
                  <a:pt x="1699021" y="1066602"/>
                </a:lnTo>
                <a:lnTo>
                  <a:pt x="1723826" y="1066602"/>
                </a:lnTo>
                <a:cubicBezTo>
                  <a:pt x="1980207" y="706901"/>
                  <a:pt x="2276871" y="439209"/>
                  <a:pt x="2613818" y="263525"/>
                </a:cubicBezTo>
                <a:cubicBezTo>
                  <a:pt x="2950765" y="87842"/>
                  <a:pt x="3323828" y="0"/>
                  <a:pt x="3733006" y="0"/>
                </a:cubicBezTo>
                <a:close/>
                <a:moveTo>
                  <a:pt x="600273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" name="Freeform 204"/>
          <p:cNvSpPr/>
          <p:nvPr/>
        </p:nvSpPr>
        <p:spPr>
          <a:xfrm rot="0" flipH="0" flipV="0">
            <a:off x="13554755" y="1396828"/>
            <a:ext cx="210701" cy="141555"/>
          </a:xfrm>
          <a:custGeom>
            <a:pathLst>
              <a:path w="10033396" h="6740723">
                <a:moveTo>
                  <a:pt x="3733006" y="0"/>
                </a:moveTo>
                <a:cubicBezTo>
                  <a:pt x="4220897" y="0"/>
                  <a:pt x="4623990" y="94059"/>
                  <a:pt x="4942284" y="282178"/>
                </a:cubicBezTo>
                <a:cubicBezTo>
                  <a:pt x="5260578" y="470297"/>
                  <a:pt x="5496255" y="740040"/>
                  <a:pt x="5649317" y="1091406"/>
                </a:cubicBezTo>
                <a:cubicBezTo>
                  <a:pt x="5897364" y="740040"/>
                  <a:pt x="6190853" y="470297"/>
                  <a:pt x="6529784" y="282178"/>
                </a:cubicBezTo>
                <a:cubicBezTo>
                  <a:pt x="6868848" y="94059"/>
                  <a:pt x="7238867" y="0"/>
                  <a:pt x="7639843" y="0"/>
                </a:cubicBezTo>
                <a:cubicBezTo>
                  <a:pt x="8433593" y="0"/>
                  <a:pt x="9030956" y="202605"/>
                  <a:pt x="9431932" y="607814"/>
                </a:cubicBezTo>
                <a:cubicBezTo>
                  <a:pt x="9832909" y="1012891"/>
                  <a:pt x="10033396" y="1573014"/>
                  <a:pt x="10033396" y="2288183"/>
                </a:cubicBezTo>
                <a:lnTo>
                  <a:pt x="10033396" y="6740723"/>
                </a:lnTo>
                <a:lnTo>
                  <a:pt x="8229004" y="6740723"/>
                </a:lnTo>
                <a:lnTo>
                  <a:pt x="8229004" y="2945606"/>
                </a:lnTo>
                <a:cubicBezTo>
                  <a:pt x="8229004" y="2346193"/>
                  <a:pt x="8141096" y="1942108"/>
                  <a:pt x="7965281" y="1733352"/>
                </a:cubicBezTo>
                <a:cubicBezTo>
                  <a:pt x="7789598" y="1524463"/>
                  <a:pt x="7509536" y="1420019"/>
                  <a:pt x="7125096" y="1420019"/>
                </a:cubicBezTo>
                <a:cubicBezTo>
                  <a:pt x="6720020" y="1420019"/>
                  <a:pt x="6417204" y="1556478"/>
                  <a:pt x="6216650" y="1829395"/>
                </a:cubicBezTo>
                <a:cubicBezTo>
                  <a:pt x="6016095" y="2102181"/>
                  <a:pt x="5915818" y="2501106"/>
                  <a:pt x="5915818" y="3026172"/>
                </a:cubicBezTo>
                <a:lnTo>
                  <a:pt x="5915818" y="6740723"/>
                </a:lnTo>
                <a:lnTo>
                  <a:pt x="4111426" y="6740723"/>
                </a:lnTo>
                <a:lnTo>
                  <a:pt x="4111426" y="2697559"/>
                </a:lnTo>
                <a:cubicBezTo>
                  <a:pt x="4111426" y="2263510"/>
                  <a:pt x="4028744" y="1942108"/>
                  <a:pt x="3863379" y="1733352"/>
                </a:cubicBezTo>
                <a:cubicBezTo>
                  <a:pt x="3698015" y="1524463"/>
                  <a:pt x="3418946" y="1420019"/>
                  <a:pt x="3026171" y="1420019"/>
                </a:cubicBezTo>
                <a:cubicBezTo>
                  <a:pt x="2683007" y="1420019"/>
                  <a:pt x="2393619" y="1552310"/>
                  <a:pt x="2158007" y="1816894"/>
                </a:cubicBezTo>
                <a:cubicBezTo>
                  <a:pt x="1922396" y="2081477"/>
                  <a:pt x="1804590" y="2439128"/>
                  <a:pt x="1804590" y="2889845"/>
                </a:cubicBezTo>
                <a:lnTo>
                  <a:pt x="1804590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699021" y="173633"/>
                </a:lnTo>
                <a:lnTo>
                  <a:pt x="1699021" y="1066602"/>
                </a:lnTo>
                <a:lnTo>
                  <a:pt x="1723826" y="1066602"/>
                </a:lnTo>
                <a:cubicBezTo>
                  <a:pt x="1980207" y="706901"/>
                  <a:pt x="2276871" y="439209"/>
                  <a:pt x="2613818" y="263525"/>
                </a:cubicBezTo>
                <a:cubicBezTo>
                  <a:pt x="2950765" y="87842"/>
                  <a:pt x="3323828" y="0"/>
                  <a:pt x="3733006" y="0"/>
                </a:cubicBezTo>
                <a:close/>
                <a:moveTo>
                  <a:pt x="600273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" name="Freeform 205"/>
          <p:cNvSpPr/>
          <p:nvPr/>
        </p:nvSpPr>
        <p:spPr>
          <a:xfrm rot="0" flipH="0" flipV="0">
            <a:off x="13789217" y="1347735"/>
            <a:ext cx="134391" cy="194424"/>
          </a:xfrm>
          <a:custGeom>
            <a:pathLst>
              <a:path w="6399609" h="9258299">
                <a:moveTo>
                  <a:pt x="3292674" y="2337792"/>
                </a:moveTo>
                <a:cubicBezTo>
                  <a:pt x="4264224" y="2337792"/>
                  <a:pt x="4986668" y="2497005"/>
                  <a:pt x="5460008" y="2815431"/>
                </a:cubicBezTo>
                <a:cubicBezTo>
                  <a:pt x="5933348" y="3133725"/>
                  <a:pt x="6170017" y="3582260"/>
                  <a:pt x="6170017" y="4161036"/>
                </a:cubicBezTo>
                <a:lnTo>
                  <a:pt x="6170017" y="7683301"/>
                </a:lnTo>
                <a:cubicBezTo>
                  <a:pt x="6170017" y="7947885"/>
                  <a:pt x="6187612" y="8212468"/>
                  <a:pt x="6222802" y="8477051"/>
                </a:cubicBezTo>
                <a:cubicBezTo>
                  <a:pt x="6257991" y="8741635"/>
                  <a:pt x="6316927" y="8942123"/>
                  <a:pt x="6399609" y="9078515"/>
                </a:cubicBezTo>
                <a:lnTo>
                  <a:pt x="4570214" y="9078515"/>
                </a:lnTo>
                <a:cubicBezTo>
                  <a:pt x="4537141" y="8979297"/>
                  <a:pt x="4509228" y="8876969"/>
                  <a:pt x="4486474" y="8771533"/>
                </a:cubicBezTo>
                <a:cubicBezTo>
                  <a:pt x="4463719" y="8666096"/>
                  <a:pt x="4448241" y="8559668"/>
                  <a:pt x="4440039" y="8452247"/>
                </a:cubicBezTo>
                <a:cubicBezTo>
                  <a:pt x="4187759" y="8712597"/>
                  <a:pt x="3874559" y="8912026"/>
                  <a:pt x="3500438" y="9050536"/>
                </a:cubicBezTo>
                <a:cubicBezTo>
                  <a:pt x="3126317" y="9189044"/>
                  <a:pt x="2703645" y="9258299"/>
                  <a:pt x="2232422" y="9258299"/>
                </a:cubicBezTo>
                <a:cubicBezTo>
                  <a:pt x="1554427" y="9258299"/>
                  <a:pt x="1012825" y="9087775"/>
                  <a:pt x="607616" y="8746728"/>
                </a:cubicBezTo>
                <a:cubicBezTo>
                  <a:pt x="202539" y="8405680"/>
                  <a:pt x="0" y="7918913"/>
                  <a:pt x="0" y="7286426"/>
                </a:cubicBezTo>
                <a:cubicBezTo>
                  <a:pt x="0" y="6674578"/>
                  <a:pt x="190169" y="6206397"/>
                  <a:pt x="570508" y="5881886"/>
                </a:cubicBezTo>
                <a:cubicBezTo>
                  <a:pt x="950846" y="5557242"/>
                  <a:pt x="1643261" y="5339159"/>
                  <a:pt x="2647752" y="5227637"/>
                </a:cubicBezTo>
                <a:cubicBezTo>
                  <a:pt x="3346516" y="5161491"/>
                  <a:pt x="3807487" y="5075701"/>
                  <a:pt x="4030663" y="4970264"/>
                </a:cubicBezTo>
                <a:cubicBezTo>
                  <a:pt x="4253971" y="4864827"/>
                  <a:pt x="4365625" y="4681868"/>
                  <a:pt x="4365625" y="4421386"/>
                </a:cubicBezTo>
                <a:cubicBezTo>
                  <a:pt x="4365625" y="4127830"/>
                  <a:pt x="4279834" y="3907697"/>
                  <a:pt x="4108252" y="3760986"/>
                </a:cubicBezTo>
                <a:cubicBezTo>
                  <a:pt x="3936669" y="3614274"/>
                  <a:pt x="3635904" y="3540919"/>
                  <a:pt x="3205956" y="3540919"/>
                </a:cubicBezTo>
                <a:cubicBezTo>
                  <a:pt x="2833820" y="3540919"/>
                  <a:pt x="2548533" y="3620492"/>
                  <a:pt x="2350095" y="3779639"/>
                </a:cubicBezTo>
                <a:cubicBezTo>
                  <a:pt x="2151658" y="3938786"/>
                  <a:pt x="2035903" y="4189941"/>
                  <a:pt x="2002830" y="4533106"/>
                </a:cubicBezTo>
                <a:lnTo>
                  <a:pt x="198438" y="4533106"/>
                </a:lnTo>
                <a:cubicBezTo>
                  <a:pt x="248047" y="3813704"/>
                  <a:pt x="544645" y="3268001"/>
                  <a:pt x="1088231" y="2895997"/>
                </a:cubicBezTo>
                <a:cubicBezTo>
                  <a:pt x="1631818" y="2523861"/>
                  <a:pt x="2366632" y="2337792"/>
                  <a:pt x="3292674" y="2337792"/>
                </a:cubicBezTo>
                <a:close/>
                <a:moveTo>
                  <a:pt x="6331347" y="9078515"/>
                </a:moveTo>
                <a:moveTo>
                  <a:pt x="1798241" y="7212012"/>
                </a:moveTo>
                <a:cubicBezTo>
                  <a:pt x="1798241" y="7472362"/>
                  <a:pt x="1887141" y="7676951"/>
                  <a:pt x="2064941" y="7825780"/>
                </a:cubicBezTo>
                <a:cubicBezTo>
                  <a:pt x="2242741" y="7974608"/>
                  <a:pt x="2523861" y="8049022"/>
                  <a:pt x="2908300" y="8049022"/>
                </a:cubicBezTo>
                <a:cubicBezTo>
                  <a:pt x="3387857" y="8049022"/>
                  <a:pt x="3750601" y="7922948"/>
                  <a:pt x="3996531" y="7670800"/>
                </a:cubicBezTo>
                <a:cubicBezTo>
                  <a:pt x="4242594" y="7418652"/>
                  <a:pt x="4365625" y="7050749"/>
                  <a:pt x="4365625" y="6567090"/>
                </a:cubicBezTo>
                <a:lnTo>
                  <a:pt x="4365625" y="5866209"/>
                </a:lnTo>
                <a:cubicBezTo>
                  <a:pt x="4258072" y="5953125"/>
                  <a:pt x="4116454" y="6018278"/>
                  <a:pt x="3940770" y="6061670"/>
                </a:cubicBezTo>
                <a:cubicBezTo>
                  <a:pt x="3765087" y="6105062"/>
                  <a:pt x="3447785" y="6159831"/>
                  <a:pt x="2988866" y="6225976"/>
                </a:cubicBezTo>
                <a:cubicBezTo>
                  <a:pt x="2579555" y="6279687"/>
                  <a:pt x="2278790" y="6386115"/>
                  <a:pt x="2086570" y="6545262"/>
                </a:cubicBezTo>
                <a:cubicBezTo>
                  <a:pt x="1894351" y="6704409"/>
                  <a:pt x="1798241" y="6926659"/>
                  <a:pt x="1798241" y="7212012"/>
                </a:cubicBezTo>
                <a:close/>
                <a:moveTo>
                  <a:pt x="1457127" y="9078515"/>
                </a:moveTo>
                <a:moveTo>
                  <a:pt x="2883495" y="0"/>
                </a:moveTo>
                <a:lnTo>
                  <a:pt x="2883495" y="1482130"/>
                </a:lnTo>
                <a:lnTo>
                  <a:pt x="1165820" y="1482130"/>
                </a:lnTo>
                <a:lnTo>
                  <a:pt x="1165820" y="0"/>
                </a:lnTo>
                <a:close/>
                <a:moveTo>
                  <a:pt x="8669139" y="9078515"/>
                </a:moveTo>
                <a:moveTo>
                  <a:pt x="5494338" y="0"/>
                </a:moveTo>
                <a:lnTo>
                  <a:pt x="5494338" y="1482130"/>
                </a:lnTo>
                <a:lnTo>
                  <a:pt x="3782814" y="1482130"/>
                </a:lnTo>
                <a:lnTo>
                  <a:pt x="3782814" y="0"/>
                </a:lnTo>
                <a:close/>
                <a:moveTo>
                  <a:pt x="8669139" y="9078515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" name="Freeform 206"/>
          <p:cNvSpPr/>
          <p:nvPr/>
        </p:nvSpPr>
        <p:spPr>
          <a:xfrm rot="0" flipH="0" flipV="0">
            <a:off x="13949203" y="1347993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" name="Freeform 207"/>
          <p:cNvSpPr/>
          <p:nvPr/>
        </p:nvSpPr>
        <p:spPr>
          <a:xfrm rot="0" flipH="0" flipV="0">
            <a:off x="14016705" y="1396828"/>
            <a:ext cx="129312" cy="141555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" name="Freeform 208"/>
          <p:cNvSpPr/>
          <p:nvPr/>
        </p:nvSpPr>
        <p:spPr>
          <a:xfrm rot="0" flipH="0" flipV="0">
            <a:off x="14167818" y="1396828"/>
            <a:ext cx="137646" cy="145330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" name="Freeform 209"/>
          <p:cNvSpPr/>
          <p:nvPr/>
        </p:nvSpPr>
        <p:spPr>
          <a:xfrm rot="0" flipH="0" flipV="0">
            <a:off x="14327676" y="1396828"/>
            <a:ext cx="129312" cy="141555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" name="Freeform 210"/>
          <p:cNvSpPr/>
          <p:nvPr/>
        </p:nvSpPr>
        <p:spPr>
          <a:xfrm rot="0" flipH="0" flipV="0">
            <a:off x="14546286" y="1400474"/>
            <a:ext cx="136083" cy="137908"/>
          </a:xfrm>
          <a:custGeom>
            <a:pathLst>
              <a:path w="6480175" h="6567090">
                <a:moveTo>
                  <a:pt x="1891308" y="0"/>
                </a:moveTo>
                <a:lnTo>
                  <a:pt x="3280371" y="4483497"/>
                </a:lnTo>
                <a:lnTo>
                  <a:pt x="3305175" y="4483497"/>
                </a:lnTo>
                <a:lnTo>
                  <a:pt x="4688086" y="0"/>
                </a:lnTo>
                <a:lnTo>
                  <a:pt x="6480175" y="0"/>
                </a:lnTo>
                <a:lnTo>
                  <a:pt x="4253905" y="6567090"/>
                </a:lnTo>
                <a:lnTo>
                  <a:pt x="2250877" y="6567090"/>
                </a:lnTo>
                <a:lnTo>
                  <a:pt x="0" y="0"/>
                </a:lnTo>
                <a:close/>
                <a:moveTo>
                  <a:pt x="6504980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" name="Freeform 211"/>
          <p:cNvSpPr/>
          <p:nvPr/>
        </p:nvSpPr>
        <p:spPr>
          <a:xfrm rot="0" flipH="0" flipV="0">
            <a:off x="14699164" y="1347993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" name="Freeform 212"/>
          <p:cNvSpPr/>
          <p:nvPr/>
        </p:nvSpPr>
        <p:spPr>
          <a:xfrm rot="0" flipH="0" flipV="0">
            <a:off x="14759893" y="1396828"/>
            <a:ext cx="137646" cy="145330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" name="Freeform 213"/>
          <p:cNvSpPr/>
          <p:nvPr/>
        </p:nvSpPr>
        <p:spPr>
          <a:xfrm rot="0" flipH="0" flipV="0">
            <a:off x="14919750" y="1396828"/>
            <a:ext cx="88811" cy="141555"/>
          </a:xfrm>
          <a:custGeom>
            <a:pathLst>
              <a:path w="4229100" h="6740723">
                <a:moveTo>
                  <a:pt x="3826074" y="0"/>
                </a:moveTo>
                <a:cubicBezTo>
                  <a:pt x="3904655" y="0"/>
                  <a:pt x="3977018" y="5159"/>
                  <a:pt x="4043164" y="15478"/>
                </a:cubicBezTo>
                <a:cubicBezTo>
                  <a:pt x="4109310" y="25797"/>
                  <a:pt x="4171289" y="41341"/>
                  <a:pt x="4229100" y="62111"/>
                </a:cubicBezTo>
                <a:lnTo>
                  <a:pt x="4229100" y="1736328"/>
                </a:lnTo>
                <a:cubicBezTo>
                  <a:pt x="4125781" y="1715691"/>
                  <a:pt x="4025503" y="1700213"/>
                  <a:pt x="3928269" y="1689894"/>
                </a:cubicBezTo>
                <a:cubicBezTo>
                  <a:pt x="3831167" y="1679575"/>
                  <a:pt x="3716470" y="1674416"/>
                  <a:pt x="3584178" y="1674416"/>
                </a:cubicBezTo>
                <a:cubicBezTo>
                  <a:pt x="2976563" y="1674416"/>
                  <a:pt x="2526969" y="1860484"/>
                  <a:pt x="2235399" y="2232620"/>
                </a:cubicBezTo>
                <a:cubicBezTo>
                  <a:pt x="1943960" y="2604624"/>
                  <a:pt x="1798241" y="3102703"/>
                  <a:pt x="1798241" y="3726855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395214"/>
                </a:lnTo>
                <a:lnTo>
                  <a:pt x="1736328" y="1395214"/>
                </a:lnTo>
                <a:cubicBezTo>
                  <a:pt x="1926431" y="965266"/>
                  <a:pt x="2210594" y="625277"/>
                  <a:pt x="2588816" y="375245"/>
                </a:cubicBezTo>
                <a:cubicBezTo>
                  <a:pt x="2967170" y="125082"/>
                  <a:pt x="3379589" y="0"/>
                  <a:pt x="3826074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" name="Freeform 214"/>
          <p:cNvSpPr/>
          <p:nvPr/>
        </p:nvSpPr>
        <p:spPr>
          <a:xfrm rot="0" flipH="0" flipV="0">
            <a:off x="15013637" y="1396828"/>
            <a:ext cx="134391" cy="14533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" name="Freeform 215"/>
          <p:cNvSpPr/>
          <p:nvPr/>
        </p:nvSpPr>
        <p:spPr>
          <a:xfrm rot="0" flipH="0" flipV="0">
            <a:off x="15173623" y="1347993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" name="Freeform 216"/>
          <p:cNvSpPr/>
          <p:nvPr/>
        </p:nvSpPr>
        <p:spPr>
          <a:xfrm rot="0" flipH="0" flipV="0">
            <a:off x="15242165" y="1347993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" name="Freeform 217"/>
          <p:cNvSpPr/>
          <p:nvPr/>
        </p:nvSpPr>
        <p:spPr>
          <a:xfrm rot="0" flipH="0" flipV="0">
            <a:off x="15309665" y="1400474"/>
            <a:ext cx="129312" cy="141684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" name="Freeform 218"/>
          <p:cNvSpPr/>
          <p:nvPr/>
        </p:nvSpPr>
        <p:spPr>
          <a:xfrm rot="0" flipH="0" flipV="0">
            <a:off x="15537131" y="1343438"/>
            <a:ext cx="177363" cy="199504"/>
          </a:xfrm>
          <a:custGeom>
            <a:pathLst>
              <a:path w="8445897" h="9500194">
                <a:moveTo>
                  <a:pt x="4458494" y="0"/>
                </a:moveTo>
                <a:cubicBezTo>
                  <a:pt x="5487988" y="0"/>
                  <a:pt x="6365478" y="290446"/>
                  <a:pt x="7090966" y="871339"/>
                </a:cubicBezTo>
                <a:cubicBezTo>
                  <a:pt x="7816453" y="1452100"/>
                  <a:pt x="8241242" y="2248892"/>
                  <a:pt x="8365331" y="3261717"/>
                </a:cubicBezTo>
                <a:lnTo>
                  <a:pt x="6436717" y="3261717"/>
                </a:lnTo>
                <a:cubicBezTo>
                  <a:pt x="6349934" y="2786261"/>
                  <a:pt x="6114256" y="2402814"/>
                  <a:pt x="5729685" y="2111375"/>
                </a:cubicBezTo>
                <a:cubicBezTo>
                  <a:pt x="5345245" y="1819936"/>
                  <a:pt x="4919464" y="1674217"/>
                  <a:pt x="4452342" y="1674217"/>
                </a:cubicBezTo>
                <a:cubicBezTo>
                  <a:pt x="3675129" y="1674217"/>
                  <a:pt x="3070490" y="1958445"/>
                  <a:pt x="2638425" y="2526903"/>
                </a:cubicBezTo>
                <a:cubicBezTo>
                  <a:pt x="2206493" y="3095360"/>
                  <a:pt x="1990527" y="3848827"/>
                  <a:pt x="1990527" y="4787304"/>
                </a:cubicBezTo>
                <a:cubicBezTo>
                  <a:pt x="1990527" y="5684374"/>
                  <a:pt x="2204442" y="6414029"/>
                  <a:pt x="2632274" y="6976269"/>
                </a:cubicBezTo>
                <a:cubicBezTo>
                  <a:pt x="3060237" y="7538508"/>
                  <a:pt x="3668977" y="7819628"/>
                  <a:pt x="4458494" y="7819628"/>
                </a:cubicBezTo>
                <a:cubicBezTo>
                  <a:pt x="5033169" y="7819628"/>
                  <a:pt x="5498240" y="7642886"/>
                  <a:pt x="5853708" y="7289403"/>
                </a:cubicBezTo>
                <a:cubicBezTo>
                  <a:pt x="6209308" y="6935920"/>
                  <a:pt x="6428449" y="6436717"/>
                  <a:pt x="6511131" y="5791795"/>
                </a:cubicBezTo>
                <a:lnTo>
                  <a:pt x="8445897" y="5791795"/>
                </a:lnTo>
                <a:cubicBezTo>
                  <a:pt x="8330142" y="6945246"/>
                  <a:pt x="7911571" y="7851709"/>
                  <a:pt x="7190185" y="8511183"/>
                </a:cubicBezTo>
                <a:cubicBezTo>
                  <a:pt x="6468798" y="9170524"/>
                  <a:pt x="5558235" y="9500194"/>
                  <a:pt x="4458494" y="9500194"/>
                </a:cubicBezTo>
                <a:cubicBezTo>
                  <a:pt x="3586295" y="9500194"/>
                  <a:pt x="2810140" y="9300698"/>
                  <a:pt x="2130028" y="8901708"/>
                </a:cubicBezTo>
                <a:cubicBezTo>
                  <a:pt x="1449917" y="8502716"/>
                  <a:pt x="924851" y="7939418"/>
                  <a:pt x="554831" y="7211814"/>
                </a:cubicBezTo>
                <a:cubicBezTo>
                  <a:pt x="184944" y="6484210"/>
                  <a:pt x="0" y="5676040"/>
                  <a:pt x="0" y="4787304"/>
                </a:cubicBezTo>
                <a:cubicBezTo>
                  <a:pt x="0" y="3394009"/>
                  <a:pt x="407194" y="2247834"/>
                  <a:pt x="1221581" y="1348779"/>
                </a:cubicBezTo>
                <a:cubicBezTo>
                  <a:pt x="2035969" y="449593"/>
                  <a:pt x="3114940" y="0"/>
                  <a:pt x="4458494" y="0"/>
                </a:cubicBezTo>
                <a:close/>
                <a:moveTo>
                  <a:pt x="8799314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" name="Freeform 219"/>
          <p:cNvSpPr/>
          <p:nvPr/>
        </p:nvSpPr>
        <p:spPr>
          <a:xfrm rot="0" flipH="0" flipV="0">
            <a:off x="15742957" y="1347993"/>
            <a:ext cx="144551" cy="190390"/>
          </a:xfrm>
          <a:custGeom>
            <a:pathLst>
              <a:path w="6883400" h="9066212">
                <a:moveTo>
                  <a:pt x="6784181" y="0"/>
                </a:moveTo>
                <a:lnTo>
                  <a:pt x="6784181" y="1674416"/>
                </a:lnTo>
                <a:lnTo>
                  <a:pt x="1996877" y="1674416"/>
                </a:lnTo>
                <a:lnTo>
                  <a:pt x="1996877" y="3615333"/>
                </a:lnTo>
                <a:lnTo>
                  <a:pt x="6387306" y="3615333"/>
                </a:lnTo>
                <a:lnTo>
                  <a:pt x="6387306" y="5165725"/>
                </a:lnTo>
                <a:lnTo>
                  <a:pt x="1996877" y="5165725"/>
                </a:lnTo>
                <a:lnTo>
                  <a:pt x="1996877" y="7391797"/>
                </a:lnTo>
                <a:lnTo>
                  <a:pt x="6883400" y="7391797"/>
                </a:lnTo>
                <a:lnTo>
                  <a:pt x="688340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" name="Freeform 220"/>
          <p:cNvSpPr/>
          <p:nvPr/>
        </p:nvSpPr>
        <p:spPr>
          <a:xfrm rot="0" flipH="0" flipV="0">
            <a:off x="15915512" y="1347993"/>
            <a:ext cx="164083" cy="190390"/>
          </a:xfrm>
          <a:custGeom>
            <a:pathLst>
              <a:path w="7813477" h="9066212">
                <a:moveTo>
                  <a:pt x="4942483" y="0"/>
                </a:moveTo>
                <a:cubicBezTo>
                  <a:pt x="5674188" y="0"/>
                  <a:pt x="6291197" y="235678"/>
                  <a:pt x="6793508" y="707033"/>
                </a:cubicBezTo>
                <a:cubicBezTo>
                  <a:pt x="7295819" y="1178256"/>
                  <a:pt x="7546975" y="1777669"/>
                  <a:pt x="7546975" y="2505273"/>
                </a:cubicBezTo>
                <a:cubicBezTo>
                  <a:pt x="7546975" y="3075848"/>
                  <a:pt x="7428111" y="3548195"/>
                  <a:pt x="7190383" y="3922316"/>
                </a:cubicBezTo>
                <a:cubicBezTo>
                  <a:pt x="6952655" y="4296437"/>
                  <a:pt x="6591961" y="4580665"/>
                  <a:pt x="6108303" y="4775002"/>
                </a:cubicBezTo>
                <a:lnTo>
                  <a:pt x="6108303" y="4799806"/>
                </a:lnTo>
                <a:cubicBezTo>
                  <a:pt x="6534018" y="4911460"/>
                  <a:pt x="6860580" y="5165725"/>
                  <a:pt x="7087989" y="5562600"/>
                </a:cubicBezTo>
                <a:cubicBezTo>
                  <a:pt x="7315399" y="5959475"/>
                  <a:pt x="7439422" y="6567157"/>
                  <a:pt x="7460060" y="7385645"/>
                </a:cubicBezTo>
                <a:cubicBezTo>
                  <a:pt x="7476596" y="8204266"/>
                  <a:pt x="7594402" y="8764455"/>
                  <a:pt x="7813477" y="9066212"/>
                </a:cubicBezTo>
                <a:lnTo>
                  <a:pt x="5816799" y="9066212"/>
                </a:lnTo>
                <a:cubicBezTo>
                  <a:pt x="5701044" y="8772657"/>
                  <a:pt x="5622462" y="8297201"/>
                  <a:pt x="5581055" y="7639844"/>
                </a:cubicBezTo>
                <a:cubicBezTo>
                  <a:pt x="5519142" y="6746875"/>
                  <a:pt x="5369322" y="6171208"/>
                  <a:pt x="5131594" y="5912842"/>
                </a:cubicBezTo>
                <a:cubicBezTo>
                  <a:pt x="4893866" y="5654477"/>
                  <a:pt x="4529005" y="5525294"/>
                  <a:pt x="4037013" y="5525294"/>
                </a:cubicBezTo>
                <a:lnTo>
                  <a:pt x="1996877" y="5525294"/>
                </a:lnTo>
                <a:lnTo>
                  <a:pt x="199687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4223147" y="4099123"/>
                </a:moveTo>
                <a:cubicBezTo>
                  <a:pt x="4640660" y="4099123"/>
                  <a:pt x="4966163" y="3997854"/>
                  <a:pt x="5199658" y="3795316"/>
                </a:cubicBezTo>
                <a:cubicBezTo>
                  <a:pt x="5433285" y="3592645"/>
                  <a:pt x="5550099" y="3261849"/>
                  <a:pt x="5550099" y="2802930"/>
                </a:cubicBezTo>
                <a:cubicBezTo>
                  <a:pt x="5550099" y="2372982"/>
                  <a:pt x="5437452" y="2056739"/>
                  <a:pt x="5212160" y="1854200"/>
                </a:cubicBezTo>
                <a:cubicBezTo>
                  <a:pt x="4986867" y="1651661"/>
                  <a:pt x="4657196" y="1550392"/>
                  <a:pt x="4223147" y="1550392"/>
                </a:cubicBezTo>
                <a:lnTo>
                  <a:pt x="1996877" y="1550392"/>
                </a:lnTo>
                <a:lnTo>
                  <a:pt x="1996877" y="4099123"/>
                </a:lnTo>
                <a:close/>
                <a:moveTo>
                  <a:pt x="4092774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" name="Freeform 221"/>
          <p:cNvSpPr/>
          <p:nvPr/>
        </p:nvSpPr>
        <p:spPr>
          <a:xfrm rot="0" flipH="0" flipV="0">
            <a:off x="16108070" y="1347993"/>
            <a:ext cx="160828" cy="190390"/>
          </a:xfrm>
          <a:custGeom>
            <a:pathLst>
              <a:path w="7658497" h="9066212">
                <a:moveTo>
                  <a:pt x="1984375" y="0"/>
                </a:moveTo>
                <a:lnTo>
                  <a:pt x="5767189" y="6083498"/>
                </a:lnTo>
                <a:lnTo>
                  <a:pt x="5791994" y="6083498"/>
                </a:lnTo>
                <a:lnTo>
                  <a:pt x="5791994" y="0"/>
                </a:lnTo>
                <a:lnTo>
                  <a:pt x="7658497" y="0"/>
                </a:lnTo>
                <a:lnTo>
                  <a:pt x="7658497" y="9066212"/>
                </a:lnTo>
                <a:lnTo>
                  <a:pt x="5667970" y="9066212"/>
                </a:lnTo>
                <a:lnTo>
                  <a:pt x="1891506" y="2995216"/>
                </a:lnTo>
                <a:lnTo>
                  <a:pt x="1866702" y="2995216"/>
                </a:lnTo>
                <a:lnTo>
                  <a:pt x="1866702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" name="Freeform 222"/>
          <p:cNvSpPr/>
          <p:nvPr/>
        </p:nvSpPr>
        <p:spPr>
          <a:xfrm rot="0" flipH="0" flipV="0">
            <a:off x="16302832" y="1347993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" name="Freeform 223"/>
          <p:cNvSpPr/>
          <p:nvPr/>
        </p:nvSpPr>
        <p:spPr>
          <a:xfrm rot="0" flipH="0" flipV="0">
            <a:off x="16371373" y="1347993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" name="Freeform 224"/>
          <p:cNvSpPr/>
          <p:nvPr/>
        </p:nvSpPr>
        <p:spPr>
          <a:xfrm rot="0" flipH="0" flipV="0">
            <a:off x="16438873" y="1396828"/>
            <a:ext cx="129312" cy="141555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" name="Freeform 225"/>
          <p:cNvSpPr/>
          <p:nvPr/>
        </p:nvSpPr>
        <p:spPr>
          <a:xfrm rot="0" flipH="0" flipV="0">
            <a:off x="12016451" y="1734172"/>
            <a:ext cx="154933" cy="172258"/>
          </a:xfrm>
          <a:custGeom>
            <a:pathLst>
              <a:path w="8154392" h="9066212">
                <a:moveTo>
                  <a:pt x="5525095" y="0"/>
                </a:moveTo>
                <a:cubicBezTo>
                  <a:pt x="6368455" y="0"/>
                  <a:pt x="7017478" y="212923"/>
                  <a:pt x="7472164" y="638770"/>
                </a:cubicBezTo>
                <a:cubicBezTo>
                  <a:pt x="7926983" y="1064617"/>
                  <a:pt x="8154392" y="1682684"/>
                  <a:pt x="8154392" y="2492970"/>
                </a:cubicBezTo>
                <a:cubicBezTo>
                  <a:pt x="8154392" y="3022137"/>
                  <a:pt x="8007614" y="3517238"/>
                  <a:pt x="7714060" y="3978275"/>
                </a:cubicBezTo>
                <a:cubicBezTo>
                  <a:pt x="7420636" y="4439179"/>
                  <a:pt x="7014501" y="4784328"/>
                  <a:pt x="6495653" y="5013722"/>
                </a:cubicBezTo>
                <a:cubicBezTo>
                  <a:pt x="5976805" y="5243116"/>
                  <a:pt x="5394920" y="5357812"/>
                  <a:pt x="4749999" y="5357812"/>
                </a:cubicBezTo>
                <a:lnTo>
                  <a:pt x="1996678" y="5357812"/>
                </a:lnTo>
                <a:lnTo>
                  <a:pt x="1209080" y="9066212"/>
                </a:lnTo>
                <a:lnTo>
                  <a:pt x="0" y="9066212"/>
                </a:lnTo>
                <a:lnTo>
                  <a:pt x="1891308" y="0"/>
                </a:lnTo>
                <a:close/>
                <a:moveTo>
                  <a:pt x="8979297" y="9066212"/>
                </a:moveTo>
                <a:moveTo>
                  <a:pt x="2213769" y="4340820"/>
                </a:moveTo>
                <a:lnTo>
                  <a:pt x="4991894" y="4340820"/>
                </a:lnTo>
                <a:cubicBezTo>
                  <a:pt x="5570670" y="4340820"/>
                  <a:pt x="6041959" y="4176514"/>
                  <a:pt x="6405761" y="3847902"/>
                </a:cubicBezTo>
                <a:cubicBezTo>
                  <a:pt x="6769563" y="3519289"/>
                  <a:pt x="6951464" y="3069696"/>
                  <a:pt x="6951464" y="2499122"/>
                </a:cubicBezTo>
                <a:cubicBezTo>
                  <a:pt x="6951464" y="2019564"/>
                  <a:pt x="6823274" y="1652653"/>
                  <a:pt x="6566892" y="1398389"/>
                </a:cubicBezTo>
                <a:cubicBezTo>
                  <a:pt x="6310643" y="1144125"/>
                  <a:pt x="5955110" y="1016992"/>
                  <a:pt x="5500291" y="1016992"/>
                </a:cubicBezTo>
                <a:lnTo>
                  <a:pt x="2908300" y="1016992"/>
                </a:lnTo>
                <a:close/>
                <a:moveTo>
                  <a:pt x="463847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" name="Freeform 226"/>
          <p:cNvSpPr/>
          <p:nvPr/>
        </p:nvSpPr>
        <p:spPr>
          <a:xfrm rot="0" flipH="0" flipV="0">
            <a:off x="12163738" y="1736057"/>
            <a:ext cx="114760" cy="173317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" name="Freeform 227"/>
          <p:cNvSpPr/>
          <p:nvPr/>
        </p:nvSpPr>
        <p:spPr>
          <a:xfrm rot="0" flipH="0" flipV="0">
            <a:off x="12288973" y="1736057"/>
            <a:ext cx="114760" cy="173317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" name="Freeform 228"/>
          <p:cNvSpPr/>
          <p:nvPr/>
        </p:nvSpPr>
        <p:spPr>
          <a:xfrm rot="0" flipH="0" flipV="0">
            <a:off x="12424576" y="1744778"/>
            <a:ext cx="70222" cy="163066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" name="Freeform 229"/>
          <p:cNvSpPr/>
          <p:nvPr/>
        </p:nvSpPr>
        <p:spPr>
          <a:xfrm rot="0" flipH="0" flipV="0">
            <a:off x="12493561" y="1736057"/>
            <a:ext cx="121592" cy="173317"/>
          </a:xfrm>
          <a:custGeom>
            <a:pathLst>
              <a:path w="6399610" h="9121972">
                <a:moveTo>
                  <a:pt x="3671094" y="2251075"/>
                </a:moveTo>
                <a:cubicBezTo>
                  <a:pt x="4564063" y="2251075"/>
                  <a:pt x="5242057" y="2485694"/>
                  <a:pt x="5705078" y="2954933"/>
                </a:cubicBezTo>
                <a:cubicBezTo>
                  <a:pt x="6168099" y="3424171"/>
                  <a:pt x="6399610" y="4094956"/>
                  <a:pt x="6399610" y="4967287"/>
                </a:cubicBezTo>
                <a:cubicBezTo>
                  <a:pt x="6399610" y="6128940"/>
                  <a:pt x="6059554" y="7111801"/>
                  <a:pt x="5379442" y="7915870"/>
                </a:cubicBezTo>
                <a:cubicBezTo>
                  <a:pt x="4699463" y="8719939"/>
                  <a:pt x="3828190" y="9121972"/>
                  <a:pt x="2765624" y="9121972"/>
                </a:cubicBezTo>
                <a:cubicBezTo>
                  <a:pt x="1938801" y="9121972"/>
                  <a:pt x="1271125" y="8869825"/>
                  <a:pt x="762595" y="8365529"/>
                </a:cubicBezTo>
                <a:cubicBezTo>
                  <a:pt x="254199" y="7861101"/>
                  <a:pt x="0" y="7195476"/>
                  <a:pt x="0" y="6368653"/>
                </a:cubicBezTo>
                <a:cubicBezTo>
                  <a:pt x="0" y="5252508"/>
                  <a:pt x="338998" y="4287242"/>
                  <a:pt x="1016992" y="3472854"/>
                </a:cubicBezTo>
                <a:cubicBezTo>
                  <a:pt x="1694987" y="2658335"/>
                  <a:pt x="2579688" y="2251075"/>
                  <a:pt x="3671094" y="2251075"/>
                </a:cubicBezTo>
                <a:close/>
                <a:moveTo>
                  <a:pt x="6498828" y="8966993"/>
                </a:moveTo>
                <a:moveTo>
                  <a:pt x="1078905" y="6362501"/>
                </a:moveTo>
                <a:cubicBezTo>
                  <a:pt x="1078905" y="6937176"/>
                  <a:pt x="1240102" y="7381610"/>
                  <a:pt x="1562497" y="7695803"/>
                </a:cubicBezTo>
                <a:cubicBezTo>
                  <a:pt x="1885024" y="8009996"/>
                  <a:pt x="2323306" y="8167092"/>
                  <a:pt x="2877344" y="8167092"/>
                </a:cubicBezTo>
                <a:cubicBezTo>
                  <a:pt x="3571875" y="8167092"/>
                  <a:pt x="4152702" y="7843573"/>
                  <a:pt x="4619824" y="7196534"/>
                </a:cubicBezTo>
                <a:cubicBezTo>
                  <a:pt x="5086945" y="6549496"/>
                  <a:pt x="5320506" y="5835319"/>
                  <a:pt x="5320506" y="5054004"/>
                </a:cubicBezTo>
                <a:cubicBezTo>
                  <a:pt x="5320506" y="4500099"/>
                  <a:pt x="5169628" y="4052623"/>
                  <a:pt x="4867870" y="3711575"/>
                </a:cubicBezTo>
                <a:cubicBezTo>
                  <a:pt x="4566113" y="3370394"/>
                  <a:pt x="4136165" y="3199804"/>
                  <a:pt x="3578027" y="3199804"/>
                </a:cubicBezTo>
                <a:cubicBezTo>
                  <a:pt x="2866959" y="3199804"/>
                  <a:pt x="2272639" y="3524382"/>
                  <a:pt x="1795066" y="4173537"/>
                </a:cubicBezTo>
                <a:cubicBezTo>
                  <a:pt x="1317625" y="4822560"/>
                  <a:pt x="1078905" y="5552215"/>
                  <a:pt x="1078905" y="6362501"/>
                </a:cubicBezTo>
                <a:close/>
                <a:moveTo>
                  <a:pt x="2387402" y="8966993"/>
                </a:moveTo>
                <a:moveTo>
                  <a:pt x="3782616" y="0"/>
                </a:moveTo>
                <a:lnTo>
                  <a:pt x="3516114" y="1320998"/>
                </a:lnTo>
                <a:lnTo>
                  <a:pt x="2387402" y="1320998"/>
                </a:lnTo>
                <a:lnTo>
                  <a:pt x="2654102" y="0"/>
                </a:lnTo>
                <a:close/>
                <a:moveTo>
                  <a:pt x="8749903" y="8966993"/>
                </a:moveTo>
                <a:moveTo>
                  <a:pt x="5853906" y="0"/>
                </a:moveTo>
                <a:lnTo>
                  <a:pt x="5587206" y="1320998"/>
                </a:lnTo>
                <a:lnTo>
                  <a:pt x="4452342" y="1320998"/>
                </a:lnTo>
                <a:lnTo>
                  <a:pt x="4719042" y="0"/>
                </a:lnTo>
                <a:close/>
                <a:moveTo>
                  <a:pt x="8749903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" name="Freeform 230"/>
          <p:cNvSpPr/>
          <p:nvPr/>
        </p:nvSpPr>
        <p:spPr>
          <a:xfrm rot="0" flipH="0" flipV="0">
            <a:off x="12625820" y="1778827"/>
            <a:ext cx="108279" cy="130547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" name="Freeform 231"/>
          <p:cNvSpPr/>
          <p:nvPr/>
        </p:nvSpPr>
        <p:spPr>
          <a:xfrm rot="0" flipH="0" flipV="0">
            <a:off x="12747420" y="1781655"/>
            <a:ext cx="52784" cy="124774"/>
          </a:xfrm>
          <a:custGeom>
            <a:pathLst>
              <a:path w="2778125" h="6567090">
                <a:moveTo>
                  <a:pt x="2778125" y="0"/>
                </a:moveTo>
                <a:lnTo>
                  <a:pt x="2486621" y="1413867"/>
                </a:lnTo>
                <a:lnTo>
                  <a:pt x="1066602" y="1413867"/>
                </a:lnTo>
                <a:lnTo>
                  <a:pt x="1358107" y="0"/>
                </a:lnTo>
                <a:close/>
                <a:moveTo>
                  <a:pt x="6374805" y="6567090"/>
                </a:moveTo>
                <a:moveTo>
                  <a:pt x="1711524" y="5159375"/>
                </a:moveTo>
                <a:lnTo>
                  <a:pt x="1420019" y="6567090"/>
                </a:lnTo>
                <a:lnTo>
                  <a:pt x="0" y="6567090"/>
                </a:lnTo>
                <a:lnTo>
                  <a:pt x="279004" y="5159375"/>
                </a:lnTo>
                <a:close/>
                <a:moveTo>
                  <a:pt x="1215430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" name="Freeform 232"/>
          <p:cNvSpPr/>
          <p:nvPr/>
        </p:nvSpPr>
        <p:spPr>
          <a:xfrm rot="0" flipH="0" flipV="0">
            <a:off x="12885459" y="1744778"/>
            <a:ext cx="70222" cy="163066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" name="Freeform 233"/>
          <p:cNvSpPr/>
          <p:nvPr/>
        </p:nvSpPr>
        <p:spPr>
          <a:xfrm rot="0" flipH="0" flipV="0">
            <a:off x="12938017" y="1781655"/>
            <a:ext cx="137028" cy="175440"/>
          </a:xfrm>
          <a:custGeom>
            <a:pathLst>
              <a:path w="7212011" h="9233693">
                <a:moveTo>
                  <a:pt x="2486619" y="0"/>
                </a:moveTo>
                <a:lnTo>
                  <a:pt x="3249413" y="5221486"/>
                </a:lnTo>
                <a:lnTo>
                  <a:pt x="3274218" y="5221486"/>
                </a:lnTo>
                <a:lnTo>
                  <a:pt x="6033690" y="0"/>
                </a:lnTo>
                <a:lnTo>
                  <a:pt x="7212011" y="0"/>
                </a:lnTo>
                <a:lnTo>
                  <a:pt x="2871191" y="7677149"/>
                </a:lnTo>
                <a:cubicBezTo>
                  <a:pt x="2813247" y="7784570"/>
                  <a:pt x="2674738" y="7991209"/>
                  <a:pt x="2455663" y="8297068"/>
                </a:cubicBezTo>
                <a:cubicBezTo>
                  <a:pt x="2236588" y="8603058"/>
                  <a:pt x="1992642" y="8835627"/>
                  <a:pt x="1723826" y="8994774"/>
                </a:cubicBezTo>
                <a:cubicBezTo>
                  <a:pt x="1455141" y="9154053"/>
                  <a:pt x="1132680" y="9233693"/>
                  <a:pt x="756444" y="9233693"/>
                </a:cubicBezTo>
                <a:cubicBezTo>
                  <a:pt x="615950" y="9233693"/>
                  <a:pt x="469238" y="9215040"/>
                  <a:pt x="316309" y="9177733"/>
                </a:cubicBezTo>
                <a:cubicBezTo>
                  <a:pt x="163248" y="9140559"/>
                  <a:pt x="57811" y="9103385"/>
                  <a:pt x="0" y="9066211"/>
                </a:cubicBezTo>
                <a:lnTo>
                  <a:pt x="192087" y="8191896"/>
                </a:lnTo>
                <a:cubicBezTo>
                  <a:pt x="287205" y="8249707"/>
                  <a:pt x="389533" y="8294091"/>
                  <a:pt x="499070" y="8325047"/>
                </a:cubicBezTo>
                <a:cubicBezTo>
                  <a:pt x="608608" y="8356136"/>
                  <a:pt x="713052" y="8371680"/>
                  <a:pt x="812402" y="8371680"/>
                </a:cubicBezTo>
                <a:cubicBezTo>
                  <a:pt x="1188507" y="8371680"/>
                  <a:pt x="1490265" y="8188721"/>
                  <a:pt x="1717674" y="7822802"/>
                </a:cubicBezTo>
                <a:cubicBezTo>
                  <a:pt x="1945083" y="7457016"/>
                  <a:pt x="2201398" y="7038445"/>
                  <a:pt x="2486619" y="6567090"/>
                </a:cubicBezTo>
                <a:lnTo>
                  <a:pt x="1333301" y="0"/>
                </a:lnTo>
                <a:close/>
                <a:moveTo>
                  <a:pt x="736699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" name="Freeform 234"/>
          <p:cNvSpPr/>
          <p:nvPr/>
        </p:nvSpPr>
        <p:spPr>
          <a:xfrm rot="0" flipH="0" flipV="0">
            <a:off x="13073164" y="1736057"/>
            <a:ext cx="121592" cy="173317"/>
          </a:xfrm>
          <a:custGeom>
            <a:pathLst>
              <a:path w="6399610" h="9121972">
                <a:moveTo>
                  <a:pt x="3671094" y="2251075"/>
                </a:moveTo>
                <a:cubicBezTo>
                  <a:pt x="4564063" y="2251075"/>
                  <a:pt x="5242057" y="2485694"/>
                  <a:pt x="5705078" y="2954933"/>
                </a:cubicBezTo>
                <a:cubicBezTo>
                  <a:pt x="6168099" y="3424171"/>
                  <a:pt x="6399610" y="4094956"/>
                  <a:pt x="6399610" y="4967287"/>
                </a:cubicBezTo>
                <a:cubicBezTo>
                  <a:pt x="6399610" y="6128940"/>
                  <a:pt x="6059554" y="7111801"/>
                  <a:pt x="5379442" y="7915870"/>
                </a:cubicBezTo>
                <a:cubicBezTo>
                  <a:pt x="4699463" y="8719939"/>
                  <a:pt x="3828190" y="9121972"/>
                  <a:pt x="2765624" y="9121972"/>
                </a:cubicBezTo>
                <a:cubicBezTo>
                  <a:pt x="1938801" y="9121972"/>
                  <a:pt x="1271125" y="8869825"/>
                  <a:pt x="762595" y="8365529"/>
                </a:cubicBezTo>
                <a:cubicBezTo>
                  <a:pt x="254199" y="7861101"/>
                  <a:pt x="0" y="7195476"/>
                  <a:pt x="0" y="6368653"/>
                </a:cubicBezTo>
                <a:cubicBezTo>
                  <a:pt x="0" y="5252508"/>
                  <a:pt x="338998" y="4287242"/>
                  <a:pt x="1016992" y="3472854"/>
                </a:cubicBezTo>
                <a:cubicBezTo>
                  <a:pt x="1694987" y="2658335"/>
                  <a:pt x="2579688" y="2251075"/>
                  <a:pt x="3671094" y="2251075"/>
                </a:cubicBezTo>
                <a:close/>
                <a:moveTo>
                  <a:pt x="6498828" y="8966993"/>
                </a:moveTo>
                <a:moveTo>
                  <a:pt x="1078905" y="6362501"/>
                </a:moveTo>
                <a:cubicBezTo>
                  <a:pt x="1078905" y="6937176"/>
                  <a:pt x="1240102" y="7381610"/>
                  <a:pt x="1562497" y="7695803"/>
                </a:cubicBezTo>
                <a:cubicBezTo>
                  <a:pt x="1885024" y="8009996"/>
                  <a:pt x="2323306" y="8167092"/>
                  <a:pt x="2877344" y="8167092"/>
                </a:cubicBezTo>
                <a:cubicBezTo>
                  <a:pt x="3571875" y="8167092"/>
                  <a:pt x="4152702" y="7843573"/>
                  <a:pt x="4619824" y="7196534"/>
                </a:cubicBezTo>
                <a:cubicBezTo>
                  <a:pt x="5086945" y="6549496"/>
                  <a:pt x="5320506" y="5835319"/>
                  <a:pt x="5320506" y="5054004"/>
                </a:cubicBezTo>
                <a:cubicBezTo>
                  <a:pt x="5320506" y="4500099"/>
                  <a:pt x="5169628" y="4052623"/>
                  <a:pt x="4867870" y="3711575"/>
                </a:cubicBezTo>
                <a:cubicBezTo>
                  <a:pt x="4566113" y="3370394"/>
                  <a:pt x="4136165" y="3199804"/>
                  <a:pt x="3578027" y="3199804"/>
                </a:cubicBezTo>
                <a:cubicBezTo>
                  <a:pt x="2866959" y="3199804"/>
                  <a:pt x="2272639" y="3524382"/>
                  <a:pt x="1795066" y="4173537"/>
                </a:cubicBezTo>
                <a:cubicBezTo>
                  <a:pt x="1317625" y="4822560"/>
                  <a:pt x="1078905" y="5552215"/>
                  <a:pt x="1078905" y="6362501"/>
                </a:cubicBezTo>
                <a:close/>
                <a:moveTo>
                  <a:pt x="2387402" y="8966993"/>
                </a:moveTo>
                <a:moveTo>
                  <a:pt x="3782616" y="0"/>
                </a:moveTo>
                <a:lnTo>
                  <a:pt x="3516114" y="1320998"/>
                </a:lnTo>
                <a:lnTo>
                  <a:pt x="2387402" y="1320998"/>
                </a:lnTo>
                <a:lnTo>
                  <a:pt x="2654102" y="0"/>
                </a:lnTo>
                <a:close/>
                <a:moveTo>
                  <a:pt x="8749903" y="8966993"/>
                </a:moveTo>
                <a:moveTo>
                  <a:pt x="5853906" y="0"/>
                </a:moveTo>
                <a:lnTo>
                  <a:pt x="5587206" y="1320998"/>
                </a:lnTo>
                <a:lnTo>
                  <a:pt x="4452342" y="1320998"/>
                </a:lnTo>
                <a:lnTo>
                  <a:pt x="4719042" y="0"/>
                </a:lnTo>
                <a:close/>
                <a:moveTo>
                  <a:pt x="8749903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" name="Freeform 235"/>
          <p:cNvSpPr/>
          <p:nvPr/>
        </p:nvSpPr>
        <p:spPr>
          <a:xfrm rot="0" flipH="0" flipV="0">
            <a:off x="13205423" y="1778827"/>
            <a:ext cx="108279" cy="130547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" name="Freeform 236"/>
          <p:cNvSpPr/>
          <p:nvPr/>
        </p:nvSpPr>
        <p:spPr>
          <a:xfrm rot="0" flipH="0" flipV="0">
            <a:off x="13322189" y="1734172"/>
            <a:ext cx="125246" cy="172258"/>
          </a:xfrm>
          <a:custGeom>
            <a:pathLst>
              <a:path w="6591894" h="9066212">
                <a:moveTo>
                  <a:pt x="2982911" y="0"/>
                </a:moveTo>
                <a:lnTo>
                  <a:pt x="1854199" y="5333008"/>
                </a:lnTo>
                <a:lnTo>
                  <a:pt x="1879003" y="5357812"/>
                </a:lnTo>
                <a:lnTo>
                  <a:pt x="5178027" y="2499122"/>
                </a:lnTo>
                <a:lnTo>
                  <a:pt x="6591894" y="2499122"/>
                </a:lnTo>
                <a:lnTo>
                  <a:pt x="3733203" y="4923830"/>
                </a:lnTo>
                <a:lnTo>
                  <a:pt x="5358010" y="9066212"/>
                </a:lnTo>
                <a:lnTo>
                  <a:pt x="4148731" y="9066212"/>
                </a:lnTo>
                <a:lnTo>
                  <a:pt x="2871191" y="5574903"/>
                </a:lnTo>
                <a:lnTo>
                  <a:pt x="1575195" y="6728420"/>
                </a:ln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" name="Freeform 237"/>
          <p:cNvSpPr/>
          <p:nvPr/>
        </p:nvSpPr>
        <p:spPr>
          <a:xfrm rot="0" flipH="0" flipV="0">
            <a:off x="13440826" y="1778827"/>
            <a:ext cx="117117" cy="130547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" name="Freeform 238"/>
          <p:cNvSpPr/>
          <p:nvPr/>
        </p:nvSpPr>
        <p:spPr>
          <a:xfrm rot="0" flipH="0" flipV="0">
            <a:off x="13566867" y="1778827"/>
            <a:ext cx="121830" cy="127602"/>
          </a:xfrm>
          <a:custGeom>
            <a:pathLst>
              <a:path w="6412110" h="6715918">
                <a:moveTo>
                  <a:pt x="4582714" y="0"/>
                </a:moveTo>
                <a:cubicBezTo>
                  <a:pt x="5202898" y="0"/>
                  <a:pt x="5662810" y="135400"/>
                  <a:pt x="5962450" y="406201"/>
                </a:cubicBezTo>
                <a:cubicBezTo>
                  <a:pt x="6262223" y="677002"/>
                  <a:pt x="6412110" y="1101791"/>
                  <a:pt x="6412110" y="1680567"/>
                </a:cubicBezTo>
                <a:cubicBezTo>
                  <a:pt x="6412110" y="1796322"/>
                  <a:pt x="6402783" y="1931723"/>
                  <a:pt x="6384130" y="2086768"/>
                </a:cubicBezTo>
                <a:cubicBezTo>
                  <a:pt x="6365609" y="2241814"/>
                  <a:pt x="6310840" y="2536362"/>
                  <a:pt x="6219824" y="2970411"/>
                </a:cubicBezTo>
                <a:lnTo>
                  <a:pt x="5419922" y="6715918"/>
                </a:lnTo>
                <a:lnTo>
                  <a:pt x="4341017" y="6715918"/>
                </a:lnTo>
                <a:lnTo>
                  <a:pt x="5258791" y="2480468"/>
                </a:lnTo>
                <a:cubicBezTo>
                  <a:pt x="5308400" y="2166276"/>
                  <a:pt x="5333205" y="1959570"/>
                  <a:pt x="5333205" y="1860351"/>
                </a:cubicBezTo>
                <a:cubicBezTo>
                  <a:pt x="5333205" y="1575130"/>
                  <a:pt x="5230877" y="1351888"/>
                  <a:pt x="5026222" y="1190625"/>
                </a:cubicBezTo>
                <a:cubicBezTo>
                  <a:pt x="4821567" y="1029361"/>
                  <a:pt x="4543556" y="948729"/>
                  <a:pt x="4192189" y="948729"/>
                </a:cubicBezTo>
                <a:cubicBezTo>
                  <a:pt x="3687761" y="948729"/>
                  <a:pt x="3199869" y="1149283"/>
                  <a:pt x="2728514" y="1550392"/>
                </a:cubicBezTo>
                <a:cubicBezTo>
                  <a:pt x="2257291" y="1951368"/>
                  <a:pt x="1965853" y="2443294"/>
                  <a:pt x="1854199" y="3026172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82910" y="148828"/>
                </a:lnTo>
                <a:lnTo>
                  <a:pt x="2424706" y="148828"/>
                </a:lnTo>
                <a:lnTo>
                  <a:pt x="2220117" y="1141015"/>
                </a:lnTo>
                <a:lnTo>
                  <a:pt x="2244922" y="1141015"/>
                </a:lnTo>
                <a:cubicBezTo>
                  <a:pt x="2513606" y="777213"/>
                  <a:pt x="2850487" y="496093"/>
                  <a:pt x="3255564" y="297656"/>
                </a:cubicBezTo>
                <a:cubicBezTo>
                  <a:pt x="3660774" y="99218"/>
                  <a:pt x="4103157" y="0"/>
                  <a:pt x="4582714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" name="Freeform 239"/>
          <p:cNvSpPr/>
          <p:nvPr/>
        </p:nvSpPr>
        <p:spPr>
          <a:xfrm rot="0" flipH="0" flipV="0">
            <a:off x="13710223" y="1744778"/>
            <a:ext cx="70222" cy="163066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" name="Freeform 240"/>
          <p:cNvSpPr/>
          <p:nvPr/>
        </p:nvSpPr>
        <p:spPr>
          <a:xfrm rot="0" flipH="0" flipV="0">
            <a:off x="13779129" y="1778827"/>
            <a:ext cx="117117" cy="130547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" name="Freeform 241"/>
          <p:cNvSpPr/>
          <p:nvPr/>
        </p:nvSpPr>
        <p:spPr>
          <a:xfrm rot="0" flipH="0" flipV="0">
            <a:off x="13905171" y="1734172"/>
            <a:ext cx="56675" cy="172258"/>
          </a:xfrm>
          <a:custGeom>
            <a:pathLst>
              <a:path w="2982911" h="9066212">
                <a:moveTo>
                  <a:pt x="2982911" y="0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903808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" name="Freeform 242"/>
          <p:cNvSpPr/>
          <p:nvPr/>
        </p:nvSpPr>
        <p:spPr>
          <a:xfrm rot="0" flipH="0" flipV="0">
            <a:off x="13962276" y="1778827"/>
            <a:ext cx="117117" cy="130547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" name="Freeform 243"/>
          <p:cNvSpPr/>
          <p:nvPr/>
        </p:nvSpPr>
        <p:spPr>
          <a:xfrm rot="0" flipH="0" flipV="0">
            <a:off x="14088316" y="1778827"/>
            <a:ext cx="121830" cy="127602"/>
          </a:xfrm>
          <a:custGeom>
            <a:pathLst>
              <a:path w="6412110" h="6715918">
                <a:moveTo>
                  <a:pt x="4582714" y="0"/>
                </a:moveTo>
                <a:cubicBezTo>
                  <a:pt x="5202898" y="0"/>
                  <a:pt x="5662810" y="135400"/>
                  <a:pt x="5962450" y="406201"/>
                </a:cubicBezTo>
                <a:cubicBezTo>
                  <a:pt x="6262223" y="677002"/>
                  <a:pt x="6412110" y="1101791"/>
                  <a:pt x="6412110" y="1680567"/>
                </a:cubicBezTo>
                <a:cubicBezTo>
                  <a:pt x="6412110" y="1796322"/>
                  <a:pt x="6402783" y="1931723"/>
                  <a:pt x="6384130" y="2086768"/>
                </a:cubicBezTo>
                <a:cubicBezTo>
                  <a:pt x="6365609" y="2241814"/>
                  <a:pt x="6310840" y="2536362"/>
                  <a:pt x="6219824" y="2970411"/>
                </a:cubicBezTo>
                <a:lnTo>
                  <a:pt x="5419922" y="6715918"/>
                </a:lnTo>
                <a:lnTo>
                  <a:pt x="4341017" y="6715918"/>
                </a:lnTo>
                <a:lnTo>
                  <a:pt x="5258791" y="2480468"/>
                </a:lnTo>
                <a:cubicBezTo>
                  <a:pt x="5308400" y="2166276"/>
                  <a:pt x="5333205" y="1959570"/>
                  <a:pt x="5333205" y="1860351"/>
                </a:cubicBezTo>
                <a:cubicBezTo>
                  <a:pt x="5333205" y="1575130"/>
                  <a:pt x="5230877" y="1351888"/>
                  <a:pt x="5026222" y="1190625"/>
                </a:cubicBezTo>
                <a:cubicBezTo>
                  <a:pt x="4821567" y="1029361"/>
                  <a:pt x="4543556" y="948729"/>
                  <a:pt x="4192189" y="948729"/>
                </a:cubicBezTo>
                <a:cubicBezTo>
                  <a:pt x="3687761" y="948729"/>
                  <a:pt x="3199869" y="1149283"/>
                  <a:pt x="2728514" y="1550392"/>
                </a:cubicBezTo>
                <a:cubicBezTo>
                  <a:pt x="2257291" y="1951368"/>
                  <a:pt x="1965853" y="2443294"/>
                  <a:pt x="1854199" y="3026172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82910" y="148828"/>
                </a:lnTo>
                <a:lnTo>
                  <a:pt x="2424706" y="148828"/>
                </a:lnTo>
                <a:lnTo>
                  <a:pt x="2220117" y="1141015"/>
                </a:lnTo>
                <a:lnTo>
                  <a:pt x="2244922" y="1141015"/>
                </a:lnTo>
                <a:cubicBezTo>
                  <a:pt x="2513606" y="777213"/>
                  <a:pt x="2850487" y="496093"/>
                  <a:pt x="3255564" y="297656"/>
                </a:cubicBezTo>
                <a:cubicBezTo>
                  <a:pt x="3660774" y="99218"/>
                  <a:pt x="4103157" y="0"/>
                  <a:pt x="4582714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" name="Freeform 244"/>
          <p:cNvSpPr/>
          <p:nvPr/>
        </p:nvSpPr>
        <p:spPr>
          <a:xfrm rot="0" flipH="0" flipV="0">
            <a:off x="14299691" y="1730051"/>
            <a:ext cx="160238" cy="180503"/>
          </a:xfrm>
          <a:custGeom>
            <a:pathLst>
              <a:path w="8433594" h="9500194">
                <a:moveTo>
                  <a:pt x="4979392" y="0"/>
                </a:moveTo>
                <a:cubicBezTo>
                  <a:pt x="6008886" y="0"/>
                  <a:pt x="6838818" y="270801"/>
                  <a:pt x="7469188" y="812403"/>
                </a:cubicBezTo>
                <a:cubicBezTo>
                  <a:pt x="8099689" y="1353873"/>
                  <a:pt x="8421158" y="2128970"/>
                  <a:pt x="8433594" y="3137694"/>
                </a:cubicBezTo>
                <a:lnTo>
                  <a:pt x="7224316" y="3137694"/>
                </a:lnTo>
                <a:cubicBezTo>
                  <a:pt x="7224316" y="2451497"/>
                  <a:pt x="7022769" y="1926497"/>
                  <a:pt x="6619677" y="1562695"/>
                </a:cubicBezTo>
                <a:cubicBezTo>
                  <a:pt x="6216584" y="1198893"/>
                  <a:pt x="5669823" y="1016992"/>
                  <a:pt x="4979392" y="1016992"/>
                </a:cubicBezTo>
                <a:cubicBezTo>
                  <a:pt x="3834276" y="1016992"/>
                  <a:pt x="2918553" y="1459375"/>
                  <a:pt x="2232224" y="2344142"/>
                </a:cubicBezTo>
                <a:cubicBezTo>
                  <a:pt x="1546027" y="3228776"/>
                  <a:pt x="1202928" y="4289094"/>
                  <a:pt x="1202928" y="5525095"/>
                </a:cubicBezTo>
                <a:cubicBezTo>
                  <a:pt x="1202928" y="6447036"/>
                  <a:pt x="1432388" y="7170539"/>
                  <a:pt x="1891308" y="7695604"/>
                </a:cubicBezTo>
                <a:cubicBezTo>
                  <a:pt x="2350228" y="8220670"/>
                  <a:pt x="3015787" y="8483203"/>
                  <a:pt x="3887986" y="8483203"/>
                </a:cubicBezTo>
                <a:cubicBezTo>
                  <a:pt x="4594953" y="8483203"/>
                  <a:pt x="5185106" y="8294092"/>
                  <a:pt x="5658445" y="7915870"/>
                </a:cubicBezTo>
                <a:cubicBezTo>
                  <a:pt x="6131785" y="7537516"/>
                  <a:pt x="6475942" y="6972101"/>
                  <a:pt x="6690916" y="6219626"/>
                </a:cubicBezTo>
                <a:lnTo>
                  <a:pt x="7900194" y="6219626"/>
                </a:lnTo>
                <a:cubicBezTo>
                  <a:pt x="7648046" y="7306932"/>
                  <a:pt x="7178808" y="8125552"/>
                  <a:pt x="6492478" y="8675489"/>
                </a:cubicBezTo>
                <a:cubicBezTo>
                  <a:pt x="5806281" y="9225293"/>
                  <a:pt x="4938117" y="9500194"/>
                  <a:pt x="3887986" y="9500194"/>
                </a:cubicBezTo>
                <a:cubicBezTo>
                  <a:pt x="2660187" y="9500194"/>
                  <a:pt x="1705240" y="9152929"/>
                  <a:pt x="1023144" y="8458398"/>
                </a:cubicBezTo>
                <a:cubicBezTo>
                  <a:pt x="341048" y="7763867"/>
                  <a:pt x="0" y="6786099"/>
                  <a:pt x="0" y="5525095"/>
                </a:cubicBezTo>
                <a:cubicBezTo>
                  <a:pt x="0" y="3966567"/>
                  <a:pt x="465072" y="2656086"/>
                  <a:pt x="1395214" y="1593651"/>
                </a:cubicBezTo>
                <a:cubicBezTo>
                  <a:pt x="2325357" y="531217"/>
                  <a:pt x="3520083" y="0"/>
                  <a:pt x="4979392" y="0"/>
                </a:cubicBezTo>
                <a:close/>
                <a:moveTo>
                  <a:pt x="8799314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" name="Freeform 245"/>
          <p:cNvSpPr/>
          <p:nvPr/>
        </p:nvSpPr>
        <p:spPr>
          <a:xfrm rot="0" flipH="0" flipV="0">
            <a:off x="14466370" y="1734172"/>
            <a:ext cx="155171" cy="172258"/>
          </a:xfrm>
          <a:custGeom>
            <a:pathLst>
              <a:path w="8166894" h="9066212">
                <a:moveTo>
                  <a:pt x="8166894" y="0"/>
                </a:moveTo>
                <a:lnTo>
                  <a:pt x="7962305" y="1016992"/>
                </a:lnTo>
                <a:lnTo>
                  <a:pt x="2920603" y="1016992"/>
                </a:lnTo>
                <a:lnTo>
                  <a:pt x="2312988" y="3894336"/>
                </a:lnTo>
                <a:lnTo>
                  <a:pt x="7013377" y="3894336"/>
                </a:lnTo>
                <a:lnTo>
                  <a:pt x="6808788" y="4911328"/>
                </a:lnTo>
                <a:lnTo>
                  <a:pt x="2095897" y="4911328"/>
                </a:lnTo>
                <a:lnTo>
                  <a:pt x="1438672" y="8049220"/>
                </a:lnTo>
                <a:lnTo>
                  <a:pt x="6542088" y="8049220"/>
                </a:lnTo>
                <a:lnTo>
                  <a:pt x="6312694" y="9066212"/>
                </a:lnTo>
                <a:lnTo>
                  <a:pt x="0" y="9066212"/>
                </a:lnTo>
                <a:lnTo>
                  <a:pt x="1922264" y="0"/>
                </a:lnTo>
                <a:close/>
                <a:moveTo>
                  <a:pt x="89792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" name="Freeform 246"/>
          <p:cNvSpPr/>
          <p:nvPr/>
        </p:nvSpPr>
        <p:spPr>
          <a:xfrm rot="0" flipH="0" flipV="0">
            <a:off x="14613562" y="1734172"/>
            <a:ext cx="159529" cy="172258"/>
          </a:xfrm>
          <a:custGeom>
            <a:pathLst>
              <a:path w="8396288" h="9066212">
                <a:moveTo>
                  <a:pt x="5475486" y="0"/>
                </a:moveTo>
                <a:cubicBezTo>
                  <a:pt x="6384991" y="0"/>
                  <a:pt x="7099168" y="195395"/>
                  <a:pt x="7618016" y="586184"/>
                </a:cubicBezTo>
                <a:cubicBezTo>
                  <a:pt x="8136864" y="976842"/>
                  <a:pt x="8396288" y="1550392"/>
                  <a:pt x="8396288" y="2306836"/>
                </a:cubicBezTo>
                <a:cubicBezTo>
                  <a:pt x="8396288" y="2893946"/>
                  <a:pt x="8212336" y="3423179"/>
                  <a:pt x="7844433" y="3894534"/>
                </a:cubicBezTo>
                <a:cubicBezTo>
                  <a:pt x="7476530" y="4365757"/>
                  <a:pt x="6978386" y="4650978"/>
                  <a:pt x="6350000" y="4750197"/>
                </a:cubicBezTo>
                <a:lnTo>
                  <a:pt x="6350000" y="4775002"/>
                </a:lnTo>
                <a:cubicBezTo>
                  <a:pt x="6635221" y="4857684"/>
                  <a:pt x="6864614" y="5036476"/>
                  <a:pt x="7038181" y="5311378"/>
                </a:cubicBezTo>
                <a:cubicBezTo>
                  <a:pt x="7211880" y="5586280"/>
                  <a:pt x="7298730" y="5942872"/>
                  <a:pt x="7298730" y="6381155"/>
                </a:cubicBezTo>
                <a:cubicBezTo>
                  <a:pt x="7298730" y="6612665"/>
                  <a:pt x="7267708" y="6924741"/>
                  <a:pt x="7205663" y="7317383"/>
                </a:cubicBezTo>
                <a:cubicBezTo>
                  <a:pt x="7143618" y="7714258"/>
                  <a:pt x="7112595" y="8032618"/>
                  <a:pt x="7112595" y="8272462"/>
                </a:cubicBezTo>
                <a:cubicBezTo>
                  <a:pt x="7112595" y="8417190"/>
                  <a:pt x="7128074" y="8556757"/>
                  <a:pt x="7159030" y="8691166"/>
                </a:cubicBezTo>
                <a:cubicBezTo>
                  <a:pt x="7190119" y="8825442"/>
                  <a:pt x="7234635" y="8950457"/>
                  <a:pt x="7292578" y="9066212"/>
                </a:cubicBezTo>
                <a:lnTo>
                  <a:pt x="6033691" y="9066212"/>
                </a:lnTo>
                <a:cubicBezTo>
                  <a:pt x="6004719" y="8971095"/>
                  <a:pt x="5980906" y="8856398"/>
                  <a:pt x="5962253" y="8722122"/>
                </a:cubicBezTo>
                <a:cubicBezTo>
                  <a:pt x="5943732" y="8587714"/>
                  <a:pt x="5934472" y="8435777"/>
                  <a:pt x="5934472" y="8266311"/>
                </a:cubicBezTo>
                <a:cubicBezTo>
                  <a:pt x="5934472" y="7956219"/>
                  <a:pt x="5967545" y="7627541"/>
                  <a:pt x="6033691" y="7280275"/>
                </a:cubicBezTo>
                <a:cubicBezTo>
                  <a:pt x="6099837" y="6933009"/>
                  <a:pt x="6132910" y="6641571"/>
                  <a:pt x="6132910" y="6405959"/>
                </a:cubicBezTo>
                <a:cubicBezTo>
                  <a:pt x="6132910" y="6029722"/>
                  <a:pt x="6060546" y="5740334"/>
                  <a:pt x="5915819" y="5537795"/>
                </a:cubicBezTo>
                <a:cubicBezTo>
                  <a:pt x="5771092" y="5335124"/>
                  <a:pt x="5527212" y="5219369"/>
                  <a:pt x="5184180" y="5190530"/>
                </a:cubicBezTo>
                <a:lnTo>
                  <a:pt x="2021483" y="5190530"/>
                </a:lnTo>
                <a:lnTo>
                  <a:pt x="1209080" y="9066212"/>
                </a:lnTo>
                <a:lnTo>
                  <a:pt x="0" y="9066212"/>
                </a:lnTo>
                <a:lnTo>
                  <a:pt x="1922264" y="0"/>
                </a:lnTo>
                <a:close/>
                <a:moveTo>
                  <a:pt x="8979297" y="9066212"/>
                </a:moveTo>
                <a:moveTo>
                  <a:pt x="2908300" y="1016992"/>
                </a:moveTo>
                <a:lnTo>
                  <a:pt x="2238574" y="4179689"/>
                </a:lnTo>
                <a:lnTo>
                  <a:pt x="5010547" y="4179689"/>
                </a:lnTo>
                <a:cubicBezTo>
                  <a:pt x="5684309" y="4179689"/>
                  <a:pt x="6216518" y="4018492"/>
                  <a:pt x="6607175" y="3696097"/>
                </a:cubicBezTo>
                <a:cubicBezTo>
                  <a:pt x="6997964" y="3373570"/>
                  <a:pt x="7193360" y="2935287"/>
                  <a:pt x="7193360" y="2381250"/>
                </a:cubicBezTo>
                <a:cubicBezTo>
                  <a:pt x="7193360" y="1926564"/>
                  <a:pt x="7045524" y="1585516"/>
                  <a:pt x="6749852" y="1358106"/>
                </a:cubicBezTo>
                <a:cubicBezTo>
                  <a:pt x="6454312" y="1130697"/>
                  <a:pt x="6027473" y="1016992"/>
                  <a:pt x="5469335" y="1016992"/>
                </a:cubicBezTo>
                <a:close/>
                <a:moveTo>
                  <a:pt x="796230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" name="Freeform 247"/>
          <p:cNvSpPr/>
          <p:nvPr/>
        </p:nvSpPr>
        <p:spPr>
          <a:xfrm rot="0" flipH="0" flipV="0">
            <a:off x="14778854" y="1734172"/>
            <a:ext cx="174022" cy="172258"/>
          </a:xfrm>
          <a:custGeom>
            <a:pathLst>
              <a:path w="9159081" h="9066212">
                <a:moveTo>
                  <a:pt x="3212108" y="0"/>
                </a:moveTo>
                <a:lnTo>
                  <a:pt x="6455370" y="7503517"/>
                </a:lnTo>
                <a:lnTo>
                  <a:pt x="6480175" y="7503517"/>
                </a:lnTo>
                <a:lnTo>
                  <a:pt x="7993261" y="0"/>
                </a:lnTo>
                <a:lnTo>
                  <a:pt x="9159081" y="0"/>
                </a:lnTo>
                <a:lnTo>
                  <a:pt x="7242969" y="9066212"/>
                </a:lnTo>
                <a:lnTo>
                  <a:pt x="5946775" y="9066212"/>
                </a:lnTo>
                <a:lnTo>
                  <a:pt x="2734667" y="1612305"/>
                </a:lnTo>
                <a:lnTo>
                  <a:pt x="2709863" y="1612305"/>
                </a:lnTo>
                <a:lnTo>
                  <a:pt x="1171972" y="9066212"/>
                </a:lnTo>
                <a:lnTo>
                  <a:pt x="0" y="9066212"/>
                </a:lnTo>
                <a:lnTo>
                  <a:pt x="1922264" y="0"/>
                </a:lnTo>
                <a:close/>
                <a:moveTo>
                  <a:pt x="89792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" name="Freeform 248"/>
          <p:cNvSpPr/>
          <p:nvPr/>
        </p:nvSpPr>
        <p:spPr>
          <a:xfrm rot="0" flipH="0" flipV="0">
            <a:off x="14950240" y="1734172"/>
            <a:ext cx="56675" cy="172258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" name="Freeform 249"/>
          <p:cNvSpPr/>
          <p:nvPr/>
        </p:nvSpPr>
        <p:spPr>
          <a:xfrm rot="0" flipH="0" flipV="0">
            <a:off x="15002866" y="1778827"/>
            <a:ext cx="108279" cy="130547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" name="Freeform 250"/>
          <p:cNvSpPr/>
          <p:nvPr/>
        </p:nvSpPr>
        <p:spPr>
          <a:xfrm rot="0" flipH="0" flipV="0">
            <a:off x="15118690" y="1778827"/>
            <a:ext cx="108279" cy="130547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" name="Freeform 251"/>
          <p:cNvSpPr/>
          <p:nvPr/>
        </p:nvSpPr>
        <p:spPr>
          <a:xfrm rot="0" flipH="0" flipV="0">
            <a:off x="15234280" y="1736057"/>
            <a:ext cx="114760" cy="173317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" name="Freeform 252"/>
          <p:cNvSpPr/>
          <p:nvPr/>
        </p:nvSpPr>
        <p:spPr>
          <a:xfrm rot="0" flipH="0" flipV="0">
            <a:off x="15438847" y="1781655"/>
            <a:ext cx="109101" cy="124774"/>
          </a:xfrm>
          <a:custGeom>
            <a:pathLst>
              <a:path w="5742185" h="6567090">
                <a:moveTo>
                  <a:pt x="1141015" y="0"/>
                </a:moveTo>
                <a:lnTo>
                  <a:pt x="1699021" y="5457031"/>
                </a:lnTo>
                <a:lnTo>
                  <a:pt x="1729978" y="5457031"/>
                </a:lnTo>
                <a:lnTo>
                  <a:pt x="4570214" y="0"/>
                </a:lnTo>
                <a:lnTo>
                  <a:pt x="5742185" y="0"/>
                </a:lnTo>
                <a:lnTo>
                  <a:pt x="2095896" y="6567090"/>
                </a:lnTo>
                <a:lnTo>
                  <a:pt x="942578" y="6567090"/>
                </a:lnTo>
                <a:lnTo>
                  <a:pt x="0" y="0"/>
                </a:lnTo>
                <a:close/>
                <a:moveTo>
                  <a:pt x="6033690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" name="Freeform 253"/>
          <p:cNvSpPr/>
          <p:nvPr/>
        </p:nvSpPr>
        <p:spPr>
          <a:xfrm rot="0" flipH="0" flipV="0">
            <a:off x="15543356" y="1734172"/>
            <a:ext cx="56675" cy="172258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" name="Freeform 254"/>
          <p:cNvSpPr/>
          <p:nvPr/>
        </p:nvSpPr>
        <p:spPr>
          <a:xfrm rot="0" flipH="0" flipV="0">
            <a:off x="15600461" y="1778827"/>
            <a:ext cx="117117" cy="130547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" name="Freeform 255"/>
          <p:cNvSpPr/>
          <p:nvPr/>
        </p:nvSpPr>
        <p:spPr>
          <a:xfrm rot="0" flipH="0" flipV="0">
            <a:off x="15726503" y="1734172"/>
            <a:ext cx="56675" cy="172258"/>
          </a:xfrm>
          <a:custGeom>
            <a:pathLst>
              <a:path w="2982911" h="9066212">
                <a:moveTo>
                  <a:pt x="2982911" y="0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903808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" name="Freeform 256"/>
          <p:cNvSpPr/>
          <p:nvPr/>
        </p:nvSpPr>
        <p:spPr>
          <a:xfrm rot="0" flipH="0" flipV="0">
            <a:off x="15778895" y="1736057"/>
            <a:ext cx="114760" cy="173317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" name="Freeform 257"/>
          <p:cNvSpPr/>
          <p:nvPr/>
        </p:nvSpPr>
        <p:spPr>
          <a:xfrm rot="0" flipH="0" flipV="0">
            <a:off x="15944339" y="1734172"/>
            <a:ext cx="84481" cy="220095"/>
          </a:xfrm>
          <a:custGeom>
            <a:pathLst>
              <a:path w="4446388" h="11583987">
                <a:moveTo>
                  <a:pt x="4446388" y="0"/>
                </a:moveTo>
                <a:lnTo>
                  <a:pt x="4167385" y="1320998"/>
                </a:lnTo>
                <a:lnTo>
                  <a:pt x="3075979" y="1320998"/>
                </a:lnTo>
                <a:lnTo>
                  <a:pt x="3354982" y="0"/>
                </a:lnTo>
                <a:close/>
                <a:moveTo>
                  <a:pt x="10591799" y="9066212"/>
                </a:moveTo>
                <a:moveTo>
                  <a:pt x="3912988" y="2499122"/>
                </a:moveTo>
                <a:lnTo>
                  <a:pt x="2244922" y="10380860"/>
                </a:lnTo>
                <a:cubicBezTo>
                  <a:pt x="2145704" y="10757097"/>
                  <a:pt x="1968962" y="11051645"/>
                  <a:pt x="1714697" y="11264502"/>
                </a:cubicBezTo>
                <a:cubicBezTo>
                  <a:pt x="1460434" y="11477492"/>
                  <a:pt x="1122495" y="11583987"/>
                  <a:pt x="700881" y="11583987"/>
                </a:cubicBezTo>
                <a:cubicBezTo>
                  <a:pt x="552053" y="11583987"/>
                  <a:pt x="421812" y="11576710"/>
                  <a:pt x="310158" y="11562158"/>
                </a:cubicBezTo>
                <a:cubicBezTo>
                  <a:pt x="198504" y="11547739"/>
                  <a:pt x="95118" y="11528093"/>
                  <a:pt x="0" y="11503222"/>
                </a:cubicBezTo>
                <a:lnTo>
                  <a:pt x="192286" y="10554493"/>
                </a:lnTo>
                <a:cubicBezTo>
                  <a:pt x="270867" y="10575130"/>
                  <a:pt x="343231" y="10592659"/>
                  <a:pt x="409377" y="10607079"/>
                </a:cubicBezTo>
                <a:cubicBezTo>
                  <a:pt x="475522" y="10621631"/>
                  <a:pt x="543719" y="10628907"/>
                  <a:pt x="613966" y="10628907"/>
                </a:cubicBezTo>
                <a:cubicBezTo>
                  <a:pt x="833041" y="10628907"/>
                  <a:pt x="994304" y="10541065"/>
                  <a:pt x="1097756" y="10365382"/>
                </a:cubicBezTo>
                <a:cubicBezTo>
                  <a:pt x="1201076" y="10189698"/>
                  <a:pt x="1302345" y="9868296"/>
                  <a:pt x="1401564" y="9401174"/>
                </a:cubicBezTo>
                <a:lnTo>
                  <a:pt x="2834083" y="2499122"/>
                </a:lnTo>
                <a:close/>
                <a:moveTo>
                  <a:pt x="809267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" name="Freeform 258"/>
          <p:cNvSpPr/>
          <p:nvPr/>
        </p:nvSpPr>
        <p:spPr>
          <a:xfrm rot="0" flipH="0" flipV="0">
            <a:off x="16031019" y="1778827"/>
            <a:ext cx="121592" cy="130547"/>
          </a:xfrm>
          <a:custGeom>
            <a:pathLst>
              <a:path w="6399610" h="6870897">
                <a:moveTo>
                  <a:pt x="3671094" y="0"/>
                </a:moveTo>
                <a:cubicBezTo>
                  <a:pt x="4564063" y="0"/>
                  <a:pt x="5242057" y="234619"/>
                  <a:pt x="5705078" y="703858"/>
                </a:cubicBezTo>
                <a:cubicBezTo>
                  <a:pt x="6168099" y="1173096"/>
                  <a:pt x="6399610" y="1843881"/>
                  <a:pt x="6399610" y="2716212"/>
                </a:cubicBezTo>
                <a:cubicBezTo>
                  <a:pt x="6399610" y="3877865"/>
                  <a:pt x="6059554" y="4860726"/>
                  <a:pt x="5379442" y="5664795"/>
                </a:cubicBezTo>
                <a:cubicBezTo>
                  <a:pt x="4699463" y="6468864"/>
                  <a:pt x="3828190" y="6870897"/>
                  <a:pt x="2765624" y="6870897"/>
                </a:cubicBezTo>
                <a:cubicBezTo>
                  <a:pt x="1938801" y="6870897"/>
                  <a:pt x="1271125" y="6618750"/>
                  <a:pt x="762595" y="6114454"/>
                </a:cubicBezTo>
                <a:cubicBezTo>
                  <a:pt x="254199" y="5610026"/>
                  <a:pt x="0" y="4944401"/>
                  <a:pt x="0" y="4117578"/>
                </a:cubicBezTo>
                <a:cubicBezTo>
                  <a:pt x="0" y="3001433"/>
                  <a:pt x="338998" y="2036167"/>
                  <a:pt x="1016992" y="1221779"/>
                </a:cubicBezTo>
                <a:cubicBezTo>
                  <a:pt x="1694987" y="407260"/>
                  <a:pt x="2579688" y="0"/>
                  <a:pt x="3671094" y="0"/>
                </a:cubicBezTo>
                <a:close/>
                <a:moveTo>
                  <a:pt x="6498828" y="6715918"/>
                </a:moveTo>
                <a:moveTo>
                  <a:pt x="1078905" y="4111426"/>
                </a:moveTo>
                <a:cubicBezTo>
                  <a:pt x="1078905" y="4686101"/>
                  <a:pt x="1240102" y="5130535"/>
                  <a:pt x="1562497" y="5444728"/>
                </a:cubicBezTo>
                <a:cubicBezTo>
                  <a:pt x="1885024" y="5758921"/>
                  <a:pt x="2323306" y="5916017"/>
                  <a:pt x="2877344" y="5916017"/>
                </a:cubicBezTo>
                <a:cubicBezTo>
                  <a:pt x="3571875" y="5916017"/>
                  <a:pt x="4152702" y="5592498"/>
                  <a:pt x="4619824" y="4945459"/>
                </a:cubicBezTo>
                <a:cubicBezTo>
                  <a:pt x="5086945" y="4298421"/>
                  <a:pt x="5320506" y="3584244"/>
                  <a:pt x="5320506" y="2802929"/>
                </a:cubicBezTo>
                <a:cubicBezTo>
                  <a:pt x="5320506" y="2249024"/>
                  <a:pt x="5169628" y="1801548"/>
                  <a:pt x="4867870" y="1460500"/>
                </a:cubicBezTo>
                <a:cubicBezTo>
                  <a:pt x="4566113" y="1119319"/>
                  <a:pt x="4136165" y="948729"/>
                  <a:pt x="3578027" y="948729"/>
                </a:cubicBezTo>
                <a:cubicBezTo>
                  <a:pt x="2866959" y="948729"/>
                  <a:pt x="2272639" y="1273307"/>
                  <a:pt x="1795066" y="1922462"/>
                </a:cubicBezTo>
                <a:cubicBezTo>
                  <a:pt x="1317625" y="2571485"/>
                  <a:pt x="1078905" y="3301140"/>
                  <a:pt x="1078905" y="4111426"/>
                </a:cubicBezTo>
                <a:close/>
                <a:moveTo>
                  <a:pt x="2387402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" name="Freeform 259"/>
          <p:cNvSpPr/>
          <p:nvPr/>
        </p:nvSpPr>
        <p:spPr>
          <a:xfrm rot="0" flipH="0" flipV="0">
            <a:off x="16164220" y="1734172"/>
            <a:ext cx="125246" cy="172258"/>
          </a:xfrm>
          <a:custGeom>
            <a:pathLst>
              <a:path w="6591894" h="9066212">
                <a:moveTo>
                  <a:pt x="2982911" y="0"/>
                </a:moveTo>
                <a:lnTo>
                  <a:pt x="1854199" y="5333008"/>
                </a:lnTo>
                <a:lnTo>
                  <a:pt x="1879003" y="5357812"/>
                </a:lnTo>
                <a:lnTo>
                  <a:pt x="5178027" y="2499122"/>
                </a:lnTo>
                <a:lnTo>
                  <a:pt x="6591894" y="2499122"/>
                </a:lnTo>
                <a:lnTo>
                  <a:pt x="3733203" y="4923830"/>
                </a:lnTo>
                <a:lnTo>
                  <a:pt x="5358010" y="9066212"/>
                </a:lnTo>
                <a:lnTo>
                  <a:pt x="4148731" y="9066212"/>
                </a:lnTo>
                <a:lnTo>
                  <a:pt x="2871191" y="5574903"/>
                </a:lnTo>
                <a:lnTo>
                  <a:pt x="1575195" y="6728420"/>
                </a:ln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" name="Freeform 260"/>
          <p:cNvSpPr/>
          <p:nvPr/>
        </p:nvSpPr>
        <p:spPr>
          <a:xfrm rot="0" flipH="0" flipV="0">
            <a:off x="16280044" y="1734172"/>
            <a:ext cx="56675" cy="172258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" name="Freeform 261"/>
          <p:cNvSpPr/>
          <p:nvPr/>
        </p:nvSpPr>
        <p:spPr>
          <a:xfrm rot="0" flipH="0" flipV="0">
            <a:off x="16333613" y="1778827"/>
            <a:ext cx="121830" cy="127602"/>
          </a:xfrm>
          <a:custGeom>
            <a:pathLst>
              <a:path w="6412110" h="6715918">
                <a:moveTo>
                  <a:pt x="4582714" y="0"/>
                </a:moveTo>
                <a:cubicBezTo>
                  <a:pt x="5202898" y="0"/>
                  <a:pt x="5662810" y="135400"/>
                  <a:pt x="5962450" y="406201"/>
                </a:cubicBezTo>
                <a:cubicBezTo>
                  <a:pt x="6262223" y="677002"/>
                  <a:pt x="6412110" y="1101791"/>
                  <a:pt x="6412110" y="1680567"/>
                </a:cubicBezTo>
                <a:cubicBezTo>
                  <a:pt x="6412110" y="1796322"/>
                  <a:pt x="6402783" y="1931723"/>
                  <a:pt x="6384130" y="2086768"/>
                </a:cubicBezTo>
                <a:cubicBezTo>
                  <a:pt x="6365609" y="2241814"/>
                  <a:pt x="6310840" y="2536362"/>
                  <a:pt x="6219824" y="2970411"/>
                </a:cubicBezTo>
                <a:lnTo>
                  <a:pt x="5419922" y="6715918"/>
                </a:lnTo>
                <a:lnTo>
                  <a:pt x="4341017" y="6715918"/>
                </a:lnTo>
                <a:lnTo>
                  <a:pt x="5258791" y="2480468"/>
                </a:lnTo>
                <a:cubicBezTo>
                  <a:pt x="5308400" y="2166276"/>
                  <a:pt x="5333205" y="1959570"/>
                  <a:pt x="5333205" y="1860351"/>
                </a:cubicBezTo>
                <a:cubicBezTo>
                  <a:pt x="5333205" y="1575130"/>
                  <a:pt x="5230877" y="1351888"/>
                  <a:pt x="5026222" y="1190625"/>
                </a:cubicBezTo>
                <a:cubicBezTo>
                  <a:pt x="4821567" y="1029361"/>
                  <a:pt x="4543556" y="948729"/>
                  <a:pt x="4192189" y="948729"/>
                </a:cubicBezTo>
                <a:cubicBezTo>
                  <a:pt x="3687761" y="948729"/>
                  <a:pt x="3199869" y="1149283"/>
                  <a:pt x="2728514" y="1550392"/>
                </a:cubicBezTo>
                <a:cubicBezTo>
                  <a:pt x="2257291" y="1951368"/>
                  <a:pt x="1965853" y="2443294"/>
                  <a:pt x="1854199" y="3026172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82910" y="148828"/>
                </a:lnTo>
                <a:lnTo>
                  <a:pt x="2424706" y="148828"/>
                </a:lnTo>
                <a:lnTo>
                  <a:pt x="2220117" y="1141015"/>
                </a:lnTo>
                <a:lnTo>
                  <a:pt x="2244922" y="1141015"/>
                </a:lnTo>
                <a:cubicBezTo>
                  <a:pt x="2513606" y="777213"/>
                  <a:pt x="2850487" y="496093"/>
                  <a:pt x="3255564" y="297656"/>
                </a:cubicBezTo>
                <a:cubicBezTo>
                  <a:pt x="3660774" y="99218"/>
                  <a:pt x="4103157" y="0"/>
                  <a:pt x="4582714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" name="Freeform 262"/>
          <p:cNvSpPr/>
          <p:nvPr/>
        </p:nvSpPr>
        <p:spPr>
          <a:xfrm rot="0" flipH="0" flipV="0">
            <a:off x="16524014" y="1778827"/>
            <a:ext cx="142095" cy="175440"/>
          </a:xfrm>
          <a:custGeom>
            <a:pathLst>
              <a:path w="7478712" h="9233693">
                <a:moveTo>
                  <a:pt x="4899024" y="0"/>
                </a:moveTo>
                <a:cubicBezTo>
                  <a:pt x="5700977" y="0"/>
                  <a:pt x="6331412" y="240837"/>
                  <a:pt x="6790332" y="722511"/>
                </a:cubicBezTo>
                <a:cubicBezTo>
                  <a:pt x="7249252" y="1204052"/>
                  <a:pt x="7478712" y="1860351"/>
                  <a:pt x="7478712" y="2691408"/>
                </a:cubicBezTo>
                <a:cubicBezTo>
                  <a:pt x="7478712" y="3795117"/>
                  <a:pt x="7133496" y="4767659"/>
                  <a:pt x="6443067" y="5609034"/>
                </a:cubicBezTo>
                <a:cubicBezTo>
                  <a:pt x="5752636" y="6450277"/>
                  <a:pt x="4884472" y="6870897"/>
                  <a:pt x="3838574" y="6870897"/>
                </a:cubicBezTo>
                <a:cubicBezTo>
                  <a:pt x="3338379" y="6870897"/>
                  <a:pt x="2899105" y="6772737"/>
                  <a:pt x="2520751" y="6576417"/>
                </a:cubicBezTo>
                <a:cubicBezTo>
                  <a:pt x="2142529" y="6379964"/>
                  <a:pt x="1897591" y="6091568"/>
                  <a:pt x="1785937" y="5711229"/>
                </a:cubicBezTo>
                <a:lnTo>
                  <a:pt x="1761132" y="5711229"/>
                </a:lnTo>
                <a:lnTo>
                  <a:pt x="1066601" y="9233693"/>
                </a:lnTo>
                <a:lnTo>
                  <a:pt x="0" y="9233693"/>
                </a:lnTo>
                <a:lnTo>
                  <a:pt x="1916112" y="148828"/>
                </a:lnTo>
                <a:lnTo>
                  <a:pt x="2933104" y="148828"/>
                </a:lnTo>
                <a:lnTo>
                  <a:pt x="2703710" y="1091406"/>
                </a:lnTo>
                <a:lnTo>
                  <a:pt x="2728515" y="1091406"/>
                </a:lnTo>
                <a:cubicBezTo>
                  <a:pt x="2997199" y="731705"/>
                  <a:pt x="3297964" y="459912"/>
                  <a:pt x="3630810" y="276026"/>
                </a:cubicBezTo>
                <a:cubicBezTo>
                  <a:pt x="3963656" y="92009"/>
                  <a:pt x="4386394" y="0"/>
                  <a:pt x="4899024" y="0"/>
                </a:cubicBezTo>
                <a:close/>
                <a:moveTo>
                  <a:pt x="7336035" y="6715918"/>
                </a:moveTo>
                <a:moveTo>
                  <a:pt x="2145704" y="4216797"/>
                </a:moveTo>
                <a:cubicBezTo>
                  <a:pt x="2145704" y="4733528"/>
                  <a:pt x="2294532" y="5145947"/>
                  <a:pt x="2592188" y="5454054"/>
                </a:cubicBezTo>
                <a:cubicBezTo>
                  <a:pt x="2889845" y="5762029"/>
                  <a:pt x="3290821" y="5916017"/>
                  <a:pt x="3795117" y="5916017"/>
                </a:cubicBezTo>
                <a:cubicBezTo>
                  <a:pt x="4559895" y="5916017"/>
                  <a:pt x="5185171" y="5591505"/>
                  <a:pt x="5670946" y="4942483"/>
                </a:cubicBezTo>
                <a:cubicBezTo>
                  <a:pt x="6156721" y="4293327"/>
                  <a:pt x="6399609" y="3542969"/>
                  <a:pt x="6399609" y="2691408"/>
                </a:cubicBezTo>
                <a:cubicBezTo>
                  <a:pt x="6399609" y="2116733"/>
                  <a:pt x="6254881" y="1682618"/>
                  <a:pt x="5965427" y="1389062"/>
                </a:cubicBezTo>
                <a:cubicBezTo>
                  <a:pt x="5676106" y="1095507"/>
                  <a:pt x="5254492" y="948729"/>
                  <a:pt x="4700587" y="948729"/>
                </a:cubicBezTo>
                <a:cubicBezTo>
                  <a:pt x="3997721" y="948729"/>
                  <a:pt x="3396191" y="1289843"/>
                  <a:pt x="2895996" y="1972072"/>
                </a:cubicBezTo>
                <a:cubicBezTo>
                  <a:pt x="2395801" y="2654168"/>
                  <a:pt x="2145704" y="3402409"/>
                  <a:pt x="2145704" y="4216797"/>
                </a:cubicBezTo>
                <a:close/>
                <a:moveTo>
                  <a:pt x="31192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" name="Freeform 263"/>
          <p:cNvSpPr/>
          <p:nvPr/>
        </p:nvSpPr>
        <p:spPr>
          <a:xfrm rot="0" flipH="0" flipV="0">
            <a:off x="16676290" y="1736057"/>
            <a:ext cx="114760" cy="173317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" name="Freeform 264"/>
          <p:cNvSpPr/>
          <p:nvPr/>
        </p:nvSpPr>
        <p:spPr>
          <a:xfrm rot="0" flipH="0" flipV="0">
            <a:off x="16802701" y="1734172"/>
            <a:ext cx="56675" cy="172258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" name="Freeform 265"/>
          <p:cNvSpPr/>
          <p:nvPr/>
        </p:nvSpPr>
        <p:spPr>
          <a:xfrm rot="0" flipH="0" flipV="0">
            <a:off x="16867584" y="1781655"/>
            <a:ext cx="109101" cy="124774"/>
          </a:xfrm>
          <a:custGeom>
            <a:pathLst>
              <a:path w="5742185" h="6567090">
                <a:moveTo>
                  <a:pt x="1141015" y="0"/>
                </a:moveTo>
                <a:lnTo>
                  <a:pt x="1699021" y="5457031"/>
                </a:lnTo>
                <a:lnTo>
                  <a:pt x="1729978" y="5457031"/>
                </a:lnTo>
                <a:lnTo>
                  <a:pt x="4570214" y="0"/>
                </a:lnTo>
                <a:lnTo>
                  <a:pt x="5742185" y="0"/>
                </a:lnTo>
                <a:lnTo>
                  <a:pt x="2095896" y="6567090"/>
                </a:lnTo>
                <a:lnTo>
                  <a:pt x="942578" y="6567090"/>
                </a:lnTo>
                <a:lnTo>
                  <a:pt x="0" y="0"/>
                </a:lnTo>
                <a:close/>
                <a:moveTo>
                  <a:pt x="6033690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" name="Freeform 266"/>
          <p:cNvSpPr/>
          <p:nvPr/>
        </p:nvSpPr>
        <p:spPr>
          <a:xfrm rot="0" flipH="0" flipV="0">
            <a:off x="16970917" y="1736057"/>
            <a:ext cx="114760" cy="173317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" name="Freeform 267"/>
          <p:cNvSpPr/>
          <p:nvPr/>
        </p:nvSpPr>
        <p:spPr>
          <a:xfrm rot="0" flipH="0" flipV="0">
            <a:off x="17098508" y="1734172"/>
            <a:ext cx="60796" cy="172258"/>
          </a:xfrm>
          <a:custGeom>
            <a:pathLst>
              <a:path w="3199804" h="9066212">
                <a:moveTo>
                  <a:pt x="3199804" y="0"/>
                </a:moveTo>
                <a:lnTo>
                  <a:pt x="2604492" y="2827734"/>
                </a:lnTo>
                <a:lnTo>
                  <a:pt x="1463476" y="6740723"/>
                </a:lnTo>
                <a:lnTo>
                  <a:pt x="874315" y="6740723"/>
                </a:lnTo>
                <a:lnTo>
                  <a:pt x="1413867" y="2852539"/>
                </a:lnTo>
                <a:lnTo>
                  <a:pt x="2021681" y="0"/>
                </a:lnTo>
                <a:close/>
                <a:moveTo>
                  <a:pt x="9066212" y="9066212"/>
                </a:moveTo>
                <a:moveTo>
                  <a:pt x="1711523" y="7658497"/>
                </a:moveTo>
                <a:lnTo>
                  <a:pt x="1407715" y="9066212"/>
                </a:lnTo>
                <a:lnTo>
                  <a:pt x="0" y="9066212"/>
                </a:lnTo>
                <a:lnTo>
                  <a:pt x="303807" y="7658497"/>
                </a:lnTo>
                <a:close/>
                <a:moveTo>
                  <a:pt x="140771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" name="Rectangle 268"/>
          <p:cNvSpPr/>
          <p:nvPr/>
        </p:nvSpPr>
        <p:spPr>
          <a:xfrm rot="0" flipH="0" flipV="0">
            <a:off x="17124534" y="8997489"/>
            <a:ext cx="127101" cy="25731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1800" baseline="0" b="0" i="0" dirty="0" spc="0">
                <a:solidFill>
                  <a:srgbClr val="1F497D"/>
                </a:solidFill>
                <a:latin typeface="Arial" pitchFamily="0" charset="1"/>
              </a:rPr>
              <a:t>4</a:t>
            </a:r>
          </a:p>
        </p:txBody>
      </p:sp>
      <p:sp>
        <p:nvSpPr>
          <p:cNvPr id="269" name="Rectangle 269"/>
          <p:cNvSpPr/>
          <p:nvPr/>
        </p:nvSpPr>
        <p:spPr>
          <a:xfrm rot="0" flipH="0" flipV="0">
            <a:off x="5848413" y="214830"/>
            <a:ext cx="3346881" cy="350168"/>
          </a:xfrm>
          <a:prstGeom prst="rect">
            <a:avLst/>
          </a:prstGeom>
        </p:spPr>
      </p:sp>
      <p:sp>
        <p:nvSpPr>
          <p:cNvPr id="270" name="Freeform 270"/>
          <p:cNvSpPr/>
          <p:nvPr/>
        </p:nvSpPr>
        <p:spPr>
          <a:xfrm rot="0" flipH="0" flipV="0">
            <a:off x="5870092" y="276929"/>
            <a:ext cx="92851" cy="204529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" name="Freeform 271"/>
          <p:cNvSpPr/>
          <p:nvPr/>
        </p:nvSpPr>
        <p:spPr>
          <a:xfrm rot="0" flipH="0" flipV="0">
            <a:off x="6016954" y="272936"/>
            <a:ext cx="150185" cy="212657"/>
          </a:xfrm>
          <a:custGeom>
            <a:pathLst>
              <a:path w="6529784" h="9245996">
                <a:moveTo>
                  <a:pt x="3119239" y="0"/>
                </a:moveTo>
                <a:cubicBezTo>
                  <a:pt x="4235383" y="0"/>
                  <a:pt x="5082844" y="399984"/>
                  <a:pt x="5661620" y="1199952"/>
                </a:cubicBezTo>
                <a:cubicBezTo>
                  <a:pt x="6240396" y="1999919"/>
                  <a:pt x="6529784" y="3129558"/>
                  <a:pt x="6529784" y="4588867"/>
                </a:cubicBezTo>
                <a:cubicBezTo>
                  <a:pt x="6529784" y="5928320"/>
                  <a:pt x="6219692" y="7039372"/>
                  <a:pt x="5599509" y="7922022"/>
                </a:cubicBezTo>
                <a:cubicBezTo>
                  <a:pt x="4979458" y="8804672"/>
                  <a:pt x="4123729" y="9245996"/>
                  <a:pt x="3032323" y="9245996"/>
                </a:cubicBezTo>
                <a:cubicBezTo>
                  <a:pt x="2259210" y="9245996"/>
                  <a:pt x="1612172" y="9028972"/>
                  <a:pt x="1091207" y="8594923"/>
                </a:cubicBezTo>
                <a:cubicBezTo>
                  <a:pt x="570375" y="8160875"/>
                  <a:pt x="258299" y="7555243"/>
                  <a:pt x="154979" y="6778030"/>
                </a:cubicBezTo>
                <a:lnTo>
                  <a:pt x="1866503" y="6778030"/>
                </a:lnTo>
                <a:cubicBezTo>
                  <a:pt x="1936750" y="7112860"/>
                  <a:pt x="2081410" y="7381544"/>
                  <a:pt x="2300485" y="7584083"/>
                </a:cubicBezTo>
                <a:cubicBezTo>
                  <a:pt x="2519693" y="7786621"/>
                  <a:pt x="2773957" y="7887891"/>
                  <a:pt x="3063279" y="7887891"/>
                </a:cubicBezTo>
                <a:cubicBezTo>
                  <a:pt x="3542836" y="7887891"/>
                  <a:pt x="3929393" y="7659489"/>
                  <a:pt x="4222948" y="7202686"/>
                </a:cubicBezTo>
                <a:cubicBezTo>
                  <a:pt x="4516503" y="6745883"/>
                  <a:pt x="4696354" y="6070997"/>
                  <a:pt x="4762500" y="5178028"/>
                </a:cubicBezTo>
                <a:lnTo>
                  <a:pt x="4737695" y="5153223"/>
                </a:lnTo>
                <a:cubicBezTo>
                  <a:pt x="4497850" y="5492287"/>
                  <a:pt x="4215672" y="5742451"/>
                  <a:pt x="3891160" y="5903714"/>
                </a:cubicBezTo>
                <a:cubicBezTo>
                  <a:pt x="3566649" y="6064845"/>
                  <a:pt x="3181151" y="6145411"/>
                  <a:pt x="2734667" y="6145411"/>
                </a:cubicBezTo>
                <a:cubicBezTo>
                  <a:pt x="2246907" y="6145411"/>
                  <a:pt x="1775618" y="6012127"/>
                  <a:pt x="1320800" y="5745559"/>
                </a:cubicBezTo>
                <a:cubicBezTo>
                  <a:pt x="866113" y="5478859"/>
                  <a:pt x="532275" y="5123326"/>
                  <a:pt x="319285" y="4678958"/>
                </a:cubicBezTo>
                <a:cubicBezTo>
                  <a:pt x="106428" y="4234458"/>
                  <a:pt x="0" y="3755893"/>
                  <a:pt x="0" y="3243262"/>
                </a:cubicBezTo>
                <a:cubicBezTo>
                  <a:pt x="0" y="2321322"/>
                  <a:pt x="291438" y="1550326"/>
                  <a:pt x="874315" y="930275"/>
                </a:cubicBezTo>
                <a:cubicBezTo>
                  <a:pt x="1457192" y="310092"/>
                  <a:pt x="2205500" y="0"/>
                  <a:pt x="3119239" y="0"/>
                </a:cubicBezTo>
                <a:close/>
                <a:moveTo>
                  <a:pt x="8799512" y="9066212"/>
                </a:moveTo>
                <a:moveTo>
                  <a:pt x="1804590" y="3106936"/>
                </a:moveTo>
                <a:cubicBezTo>
                  <a:pt x="1804590" y="3590594"/>
                  <a:pt x="1926497" y="3991570"/>
                  <a:pt x="2170310" y="4309864"/>
                </a:cubicBezTo>
                <a:cubicBezTo>
                  <a:pt x="2414256" y="4628158"/>
                  <a:pt x="2744985" y="4787305"/>
                  <a:pt x="3162498" y="4787305"/>
                </a:cubicBezTo>
                <a:cubicBezTo>
                  <a:pt x="3592446" y="4787305"/>
                  <a:pt x="3938653" y="4636426"/>
                  <a:pt x="4201120" y="4334669"/>
                </a:cubicBezTo>
                <a:cubicBezTo>
                  <a:pt x="4463719" y="4032912"/>
                  <a:pt x="4595018" y="3633986"/>
                  <a:pt x="4595018" y="3137892"/>
                </a:cubicBezTo>
                <a:cubicBezTo>
                  <a:pt x="4595018" y="2670770"/>
                  <a:pt x="4460676" y="2278062"/>
                  <a:pt x="4191992" y="1959769"/>
                </a:cubicBezTo>
                <a:cubicBezTo>
                  <a:pt x="3923307" y="1641342"/>
                  <a:pt x="3578092" y="1482130"/>
                  <a:pt x="3156346" y="1482130"/>
                </a:cubicBezTo>
                <a:cubicBezTo>
                  <a:pt x="2771907" y="1482130"/>
                  <a:pt x="2450504" y="1639226"/>
                  <a:pt x="2192139" y="1953419"/>
                </a:cubicBezTo>
                <a:cubicBezTo>
                  <a:pt x="1933773" y="2267611"/>
                  <a:pt x="1804590" y="2652117"/>
                  <a:pt x="1804590" y="3106936"/>
                </a:cubicBezTo>
                <a:close/>
                <a:moveTo>
                  <a:pt x="5692576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" name="Freeform 272"/>
          <p:cNvSpPr/>
          <p:nvPr/>
        </p:nvSpPr>
        <p:spPr>
          <a:xfrm rot="0" flipH="0" flipV="0">
            <a:off x="6179362" y="272936"/>
            <a:ext cx="150185" cy="212657"/>
          </a:xfrm>
          <a:custGeom>
            <a:pathLst>
              <a:path w="6529784" h="9245996">
                <a:moveTo>
                  <a:pt x="3119239" y="0"/>
                </a:moveTo>
                <a:cubicBezTo>
                  <a:pt x="4235383" y="0"/>
                  <a:pt x="5082844" y="399984"/>
                  <a:pt x="5661620" y="1199952"/>
                </a:cubicBezTo>
                <a:cubicBezTo>
                  <a:pt x="6240396" y="1999919"/>
                  <a:pt x="6529784" y="3129558"/>
                  <a:pt x="6529784" y="4588867"/>
                </a:cubicBezTo>
                <a:cubicBezTo>
                  <a:pt x="6529784" y="5928320"/>
                  <a:pt x="6219692" y="7039372"/>
                  <a:pt x="5599509" y="7922022"/>
                </a:cubicBezTo>
                <a:cubicBezTo>
                  <a:pt x="4979458" y="8804672"/>
                  <a:pt x="4123729" y="9245996"/>
                  <a:pt x="3032323" y="9245996"/>
                </a:cubicBezTo>
                <a:cubicBezTo>
                  <a:pt x="2259210" y="9245996"/>
                  <a:pt x="1612172" y="9028972"/>
                  <a:pt x="1091207" y="8594923"/>
                </a:cubicBezTo>
                <a:cubicBezTo>
                  <a:pt x="570375" y="8160875"/>
                  <a:pt x="258299" y="7555243"/>
                  <a:pt x="154979" y="6778030"/>
                </a:cubicBezTo>
                <a:lnTo>
                  <a:pt x="1866503" y="6778030"/>
                </a:lnTo>
                <a:cubicBezTo>
                  <a:pt x="1936750" y="7112860"/>
                  <a:pt x="2081410" y="7381544"/>
                  <a:pt x="2300485" y="7584083"/>
                </a:cubicBezTo>
                <a:cubicBezTo>
                  <a:pt x="2519693" y="7786621"/>
                  <a:pt x="2773957" y="7887891"/>
                  <a:pt x="3063279" y="7887891"/>
                </a:cubicBezTo>
                <a:cubicBezTo>
                  <a:pt x="3542836" y="7887891"/>
                  <a:pt x="3929393" y="7659489"/>
                  <a:pt x="4222948" y="7202686"/>
                </a:cubicBezTo>
                <a:cubicBezTo>
                  <a:pt x="4516503" y="6745883"/>
                  <a:pt x="4696354" y="6070997"/>
                  <a:pt x="4762500" y="5178028"/>
                </a:cubicBezTo>
                <a:lnTo>
                  <a:pt x="4737695" y="5153223"/>
                </a:lnTo>
                <a:cubicBezTo>
                  <a:pt x="4497850" y="5492287"/>
                  <a:pt x="4215672" y="5742451"/>
                  <a:pt x="3891160" y="5903714"/>
                </a:cubicBezTo>
                <a:cubicBezTo>
                  <a:pt x="3566649" y="6064845"/>
                  <a:pt x="3181151" y="6145411"/>
                  <a:pt x="2734667" y="6145411"/>
                </a:cubicBezTo>
                <a:cubicBezTo>
                  <a:pt x="2246907" y="6145411"/>
                  <a:pt x="1775618" y="6012127"/>
                  <a:pt x="1320800" y="5745559"/>
                </a:cubicBezTo>
                <a:cubicBezTo>
                  <a:pt x="866113" y="5478859"/>
                  <a:pt x="532275" y="5123326"/>
                  <a:pt x="319285" y="4678958"/>
                </a:cubicBezTo>
                <a:cubicBezTo>
                  <a:pt x="106428" y="4234458"/>
                  <a:pt x="0" y="3755893"/>
                  <a:pt x="0" y="3243262"/>
                </a:cubicBezTo>
                <a:cubicBezTo>
                  <a:pt x="0" y="2321322"/>
                  <a:pt x="291438" y="1550326"/>
                  <a:pt x="874315" y="930275"/>
                </a:cubicBezTo>
                <a:cubicBezTo>
                  <a:pt x="1457192" y="310092"/>
                  <a:pt x="2205500" y="0"/>
                  <a:pt x="3119239" y="0"/>
                </a:cubicBezTo>
                <a:close/>
                <a:moveTo>
                  <a:pt x="8799512" y="9066212"/>
                </a:moveTo>
                <a:moveTo>
                  <a:pt x="1804590" y="3106936"/>
                </a:moveTo>
                <a:cubicBezTo>
                  <a:pt x="1804590" y="3590594"/>
                  <a:pt x="1926497" y="3991570"/>
                  <a:pt x="2170310" y="4309864"/>
                </a:cubicBezTo>
                <a:cubicBezTo>
                  <a:pt x="2414256" y="4628158"/>
                  <a:pt x="2744985" y="4787305"/>
                  <a:pt x="3162498" y="4787305"/>
                </a:cubicBezTo>
                <a:cubicBezTo>
                  <a:pt x="3592446" y="4787305"/>
                  <a:pt x="3938653" y="4636426"/>
                  <a:pt x="4201120" y="4334669"/>
                </a:cubicBezTo>
                <a:cubicBezTo>
                  <a:pt x="4463719" y="4032912"/>
                  <a:pt x="4595018" y="3633986"/>
                  <a:pt x="4595018" y="3137892"/>
                </a:cubicBezTo>
                <a:cubicBezTo>
                  <a:pt x="4595018" y="2670770"/>
                  <a:pt x="4460676" y="2278062"/>
                  <a:pt x="4191992" y="1959769"/>
                </a:cubicBezTo>
                <a:cubicBezTo>
                  <a:pt x="3923307" y="1641342"/>
                  <a:pt x="3578092" y="1482130"/>
                  <a:pt x="3156346" y="1482130"/>
                </a:cubicBezTo>
                <a:cubicBezTo>
                  <a:pt x="2771907" y="1482130"/>
                  <a:pt x="2450504" y="1639226"/>
                  <a:pt x="2192139" y="1953419"/>
                </a:cubicBezTo>
                <a:cubicBezTo>
                  <a:pt x="1933773" y="2267611"/>
                  <a:pt x="1804590" y="2652117"/>
                  <a:pt x="1804590" y="3106936"/>
                </a:cubicBezTo>
                <a:close/>
                <a:moveTo>
                  <a:pt x="5692576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" name="Freeform 273"/>
          <p:cNvSpPr/>
          <p:nvPr/>
        </p:nvSpPr>
        <p:spPr>
          <a:xfrm rot="0" flipH="0" flipV="0">
            <a:off x="6357315" y="276929"/>
            <a:ext cx="92851" cy="204529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" name="Freeform 274"/>
          <p:cNvSpPr/>
          <p:nvPr/>
        </p:nvSpPr>
        <p:spPr>
          <a:xfrm rot="0" flipH="0" flipV="0">
            <a:off x="6515870" y="333127"/>
            <a:ext cx="45786" cy="148332"/>
          </a:xfrm>
          <a:custGeom>
            <a:pathLst>
              <a:path w="1990725" h="6449218">
                <a:moveTo>
                  <a:pt x="1990725" y="0"/>
                </a:moveTo>
                <a:lnTo>
                  <a:pt x="1990725" y="1953418"/>
                </a:lnTo>
                <a:lnTo>
                  <a:pt x="0" y="1953418"/>
                </a:lnTo>
                <a:lnTo>
                  <a:pt x="0" y="0"/>
                </a:lnTo>
                <a:close/>
                <a:moveTo>
                  <a:pt x="5674122" y="6449218"/>
                </a:moveTo>
                <a:moveTo>
                  <a:pt x="1990725" y="4495800"/>
                </a:moveTo>
                <a:lnTo>
                  <a:pt x="1990725" y="6449218"/>
                </a:lnTo>
                <a:lnTo>
                  <a:pt x="0" y="6449218"/>
                </a:lnTo>
                <a:lnTo>
                  <a:pt x="0" y="4495800"/>
                </a:lnTo>
                <a:close/>
                <a:moveTo>
                  <a:pt x="1178322" y="6449218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" name="Freeform 275"/>
          <p:cNvSpPr/>
          <p:nvPr/>
        </p:nvSpPr>
        <p:spPr>
          <a:xfrm rot="0" flipH="0" flipV="0">
            <a:off x="6666713" y="267947"/>
            <a:ext cx="175574" cy="218504"/>
          </a:xfrm>
          <a:custGeom>
            <a:pathLst>
              <a:path w="7633692" h="9500194">
                <a:moveTo>
                  <a:pt x="3702050" y="0"/>
                </a:moveTo>
                <a:cubicBezTo>
                  <a:pt x="4797689" y="0"/>
                  <a:pt x="5676238" y="254264"/>
                  <a:pt x="6337697" y="762794"/>
                </a:cubicBezTo>
                <a:cubicBezTo>
                  <a:pt x="6999155" y="1271190"/>
                  <a:pt x="7329884" y="1990460"/>
                  <a:pt x="7329884" y="2920603"/>
                </a:cubicBezTo>
                <a:lnTo>
                  <a:pt x="5401270" y="2920603"/>
                </a:lnTo>
                <a:cubicBezTo>
                  <a:pt x="5372298" y="2465917"/>
                  <a:pt x="5217252" y="2123876"/>
                  <a:pt x="4936133" y="1894483"/>
                </a:cubicBezTo>
                <a:cubicBezTo>
                  <a:pt x="4655013" y="1664956"/>
                  <a:pt x="4216797" y="1550194"/>
                  <a:pt x="3621484" y="1550194"/>
                </a:cubicBezTo>
                <a:cubicBezTo>
                  <a:pt x="3216407" y="1550194"/>
                  <a:pt x="2884620" y="1639094"/>
                  <a:pt x="2626122" y="1816894"/>
                </a:cubicBezTo>
                <a:cubicBezTo>
                  <a:pt x="2367756" y="1994694"/>
                  <a:pt x="2238573" y="2248958"/>
                  <a:pt x="2238573" y="2579687"/>
                </a:cubicBezTo>
                <a:cubicBezTo>
                  <a:pt x="2238573" y="2806965"/>
                  <a:pt x="2292284" y="2976430"/>
                  <a:pt x="2399704" y="3088084"/>
                </a:cubicBezTo>
                <a:cubicBezTo>
                  <a:pt x="2507258" y="3199738"/>
                  <a:pt x="2727457" y="3316552"/>
                  <a:pt x="3060303" y="3438525"/>
                </a:cubicBezTo>
                <a:cubicBezTo>
                  <a:pt x="3393149" y="3560498"/>
                  <a:pt x="4119694" y="3753776"/>
                  <a:pt x="5239940" y="4018359"/>
                </a:cubicBezTo>
                <a:cubicBezTo>
                  <a:pt x="5992415" y="4200260"/>
                  <a:pt x="6579459" y="4508235"/>
                  <a:pt x="7001073" y="4942284"/>
                </a:cubicBezTo>
                <a:cubicBezTo>
                  <a:pt x="7422819" y="5376333"/>
                  <a:pt x="7633692" y="5926137"/>
                  <a:pt x="7633692" y="6591697"/>
                </a:cubicBezTo>
                <a:cubicBezTo>
                  <a:pt x="7633692" y="7468129"/>
                  <a:pt x="7305014" y="8171987"/>
                  <a:pt x="6647656" y="8703270"/>
                </a:cubicBezTo>
                <a:cubicBezTo>
                  <a:pt x="5990299" y="9234553"/>
                  <a:pt x="5064257" y="9500194"/>
                  <a:pt x="3869531" y="9500194"/>
                </a:cubicBezTo>
                <a:cubicBezTo>
                  <a:pt x="2728515" y="9500194"/>
                  <a:pt x="1798306" y="9219075"/>
                  <a:pt x="1078904" y="8656836"/>
                </a:cubicBezTo>
                <a:cubicBezTo>
                  <a:pt x="359635" y="8094596"/>
                  <a:pt x="0" y="7317383"/>
                  <a:pt x="0" y="6325195"/>
                </a:cubicBezTo>
                <a:lnTo>
                  <a:pt x="0" y="6275586"/>
                </a:lnTo>
                <a:lnTo>
                  <a:pt x="1928614" y="6275586"/>
                </a:lnTo>
                <a:cubicBezTo>
                  <a:pt x="1936816" y="6837825"/>
                  <a:pt x="2124869" y="7257454"/>
                  <a:pt x="2492772" y="7534473"/>
                </a:cubicBezTo>
                <a:cubicBezTo>
                  <a:pt x="2860807" y="7811360"/>
                  <a:pt x="3342481" y="7949803"/>
                  <a:pt x="3937794" y="7949803"/>
                </a:cubicBezTo>
                <a:cubicBezTo>
                  <a:pt x="4475162" y="7949803"/>
                  <a:pt x="4904052" y="7851643"/>
                  <a:pt x="5224462" y="7655322"/>
                </a:cubicBezTo>
                <a:cubicBezTo>
                  <a:pt x="5544873" y="7458869"/>
                  <a:pt x="5705078" y="7180858"/>
                  <a:pt x="5705078" y="6821289"/>
                </a:cubicBezTo>
                <a:cubicBezTo>
                  <a:pt x="5705078" y="6527734"/>
                  <a:pt x="5582047" y="6286897"/>
                  <a:pt x="5335984" y="6098778"/>
                </a:cubicBezTo>
                <a:cubicBezTo>
                  <a:pt x="5090054" y="5910659"/>
                  <a:pt x="4696354" y="5748404"/>
                  <a:pt x="4154884" y="5612011"/>
                </a:cubicBezTo>
                <a:cubicBezTo>
                  <a:pt x="3460353" y="5454848"/>
                  <a:pt x="2829851" y="5288425"/>
                  <a:pt x="2263378" y="5112742"/>
                </a:cubicBezTo>
                <a:cubicBezTo>
                  <a:pt x="1697037" y="4937059"/>
                  <a:pt x="1228857" y="4651838"/>
                  <a:pt x="858837" y="4257079"/>
                </a:cubicBezTo>
                <a:cubicBezTo>
                  <a:pt x="488817" y="3862189"/>
                  <a:pt x="303808" y="3356769"/>
                  <a:pt x="303808" y="2740819"/>
                </a:cubicBezTo>
                <a:cubicBezTo>
                  <a:pt x="303808" y="1926431"/>
                  <a:pt x="629377" y="1266031"/>
                  <a:pt x="1280517" y="759619"/>
                </a:cubicBezTo>
                <a:cubicBezTo>
                  <a:pt x="1931656" y="253206"/>
                  <a:pt x="2738834" y="0"/>
                  <a:pt x="3702050" y="0"/>
                </a:cubicBezTo>
                <a:close/>
                <a:moveTo>
                  <a:pt x="8985448" y="9283104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" name="Freeform 276"/>
          <p:cNvSpPr/>
          <p:nvPr/>
        </p:nvSpPr>
        <p:spPr>
          <a:xfrm rot="0" flipH="0" flipV="0">
            <a:off x="6847294" y="330416"/>
            <a:ext cx="155178" cy="204241"/>
          </a:xfrm>
          <a:custGeom>
            <a:pathLst>
              <a:path w="6746874" h="8880077">
                <a:moveTo>
                  <a:pt x="1934765" y="0"/>
                </a:moveTo>
                <a:lnTo>
                  <a:pt x="3423046" y="4495800"/>
                </a:lnTo>
                <a:lnTo>
                  <a:pt x="3447850" y="4495800"/>
                </a:lnTo>
                <a:lnTo>
                  <a:pt x="4880371" y="0"/>
                </a:lnTo>
                <a:lnTo>
                  <a:pt x="6746874" y="0"/>
                </a:lnTo>
                <a:lnTo>
                  <a:pt x="3956247" y="7515819"/>
                </a:lnTo>
                <a:cubicBezTo>
                  <a:pt x="3790883" y="7954102"/>
                  <a:pt x="3536618" y="8291048"/>
                  <a:pt x="3193454" y="8526660"/>
                </a:cubicBezTo>
                <a:cubicBezTo>
                  <a:pt x="2850421" y="8762271"/>
                  <a:pt x="2406054" y="8880077"/>
                  <a:pt x="1860350" y="8880077"/>
                </a:cubicBezTo>
                <a:cubicBezTo>
                  <a:pt x="1599868" y="8880077"/>
                  <a:pt x="1379669" y="8873859"/>
                  <a:pt x="1199752" y="8861424"/>
                </a:cubicBezTo>
                <a:cubicBezTo>
                  <a:pt x="1019968" y="8849121"/>
                  <a:pt x="835024" y="8832650"/>
                  <a:pt x="644921" y="8812013"/>
                </a:cubicBezTo>
                <a:lnTo>
                  <a:pt x="644921" y="7329883"/>
                </a:lnTo>
                <a:cubicBezTo>
                  <a:pt x="863996" y="7354622"/>
                  <a:pt x="1043780" y="7371092"/>
                  <a:pt x="1184274" y="7379294"/>
                </a:cubicBezTo>
                <a:cubicBezTo>
                  <a:pt x="1324900" y="7387629"/>
                  <a:pt x="1459308" y="7391796"/>
                  <a:pt x="1587499" y="7391796"/>
                </a:cubicBezTo>
                <a:cubicBezTo>
                  <a:pt x="1843748" y="7391796"/>
                  <a:pt x="2042119" y="7313215"/>
                  <a:pt x="2182613" y="7156052"/>
                </a:cubicBezTo>
                <a:cubicBezTo>
                  <a:pt x="2323239" y="6999022"/>
                  <a:pt x="2393552" y="6802701"/>
                  <a:pt x="2393552" y="6567090"/>
                </a:cubicBezTo>
                <a:cubicBezTo>
                  <a:pt x="2393552" y="6505046"/>
                  <a:pt x="2389385" y="6444059"/>
                  <a:pt x="2381050" y="6384131"/>
                </a:cubicBezTo>
                <a:cubicBezTo>
                  <a:pt x="2372848" y="6324203"/>
                  <a:pt x="2350160" y="6248731"/>
                  <a:pt x="2312986" y="6157714"/>
                </a:cubicBezTo>
                <a:lnTo>
                  <a:pt x="0" y="0"/>
                </a:lnTo>
                <a:close/>
                <a:moveTo>
                  <a:pt x="6647655" y="6567090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" name="Freeform 277"/>
          <p:cNvSpPr/>
          <p:nvPr/>
        </p:nvSpPr>
        <p:spPr>
          <a:xfrm rot="0" flipH="0" flipV="0">
            <a:off x="7016580" y="326422"/>
            <a:ext cx="141627" cy="155036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" name="Freeform 278"/>
          <p:cNvSpPr/>
          <p:nvPr/>
        </p:nvSpPr>
        <p:spPr>
          <a:xfrm rot="0" flipH="0" flipV="0">
            <a:off x="7189503" y="326422"/>
            <a:ext cx="141627" cy="155036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" name="Freeform 279"/>
          <p:cNvSpPr/>
          <p:nvPr/>
        </p:nvSpPr>
        <p:spPr>
          <a:xfrm rot="0" flipH="0" flipV="0">
            <a:off x="7344741" y="330416"/>
            <a:ext cx="155178" cy="204241"/>
          </a:xfrm>
          <a:custGeom>
            <a:pathLst>
              <a:path w="6746874" h="8880077">
                <a:moveTo>
                  <a:pt x="1934765" y="0"/>
                </a:moveTo>
                <a:lnTo>
                  <a:pt x="3423046" y="4495800"/>
                </a:lnTo>
                <a:lnTo>
                  <a:pt x="3447850" y="4495800"/>
                </a:lnTo>
                <a:lnTo>
                  <a:pt x="4880371" y="0"/>
                </a:lnTo>
                <a:lnTo>
                  <a:pt x="6746874" y="0"/>
                </a:lnTo>
                <a:lnTo>
                  <a:pt x="3956247" y="7515819"/>
                </a:lnTo>
                <a:cubicBezTo>
                  <a:pt x="3790883" y="7954102"/>
                  <a:pt x="3536618" y="8291048"/>
                  <a:pt x="3193454" y="8526660"/>
                </a:cubicBezTo>
                <a:cubicBezTo>
                  <a:pt x="2850421" y="8762271"/>
                  <a:pt x="2406054" y="8880077"/>
                  <a:pt x="1860350" y="8880077"/>
                </a:cubicBezTo>
                <a:cubicBezTo>
                  <a:pt x="1599868" y="8880077"/>
                  <a:pt x="1379669" y="8873859"/>
                  <a:pt x="1199752" y="8861424"/>
                </a:cubicBezTo>
                <a:cubicBezTo>
                  <a:pt x="1019968" y="8849121"/>
                  <a:pt x="835024" y="8832650"/>
                  <a:pt x="644921" y="8812013"/>
                </a:cubicBezTo>
                <a:lnTo>
                  <a:pt x="644921" y="7329883"/>
                </a:lnTo>
                <a:cubicBezTo>
                  <a:pt x="863996" y="7354622"/>
                  <a:pt x="1043780" y="7371092"/>
                  <a:pt x="1184274" y="7379294"/>
                </a:cubicBezTo>
                <a:cubicBezTo>
                  <a:pt x="1324900" y="7387629"/>
                  <a:pt x="1459308" y="7391796"/>
                  <a:pt x="1587499" y="7391796"/>
                </a:cubicBezTo>
                <a:cubicBezTo>
                  <a:pt x="1843748" y="7391796"/>
                  <a:pt x="2042119" y="7313215"/>
                  <a:pt x="2182613" y="7156052"/>
                </a:cubicBezTo>
                <a:cubicBezTo>
                  <a:pt x="2323239" y="6999022"/>
                  <a:pt x="2393552" y="6802701"/>
                  <a:pt x="2393552" y="6567090"/>
                </a:cubicBezTo>
                <a:cubicBezTo>
                  <a:pt x="2393552" y="6505046"/>
                  <a:pt x="2389385" y="6444059"/>
                  <a:pt x="2381050" y="6384131"/>
                </a:cubicBezTo>
                <a:cubicBezTo>
                  <a:pt x="2372848" y="6324203"/>
                  <a:pt x="2350160" y="6248731"/>
                  <a:pt x="2312986" y="6157714"/>
                </a:cubicBezTo>
                <a:lnTo>
                  <a:pt x="0" y="0"/>
                </a:lnTo>
                <a:close/>
                <a:moveTo>
                  <a:pt x="6647655" y="6567090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" name="Freeform 280"/>
          <p:cNvSpPr/>
          <p:nvPr/>
        </p:nvSpPr>
        <p:spPr>
          <a:xfrm rot="0" flipH="0" flipV="0">
            <a:off x="7515167" y="272936"/>
            <a:ext cx="41505" cy="208522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" name="Freeform 281"/>
          <p:cNvSpPr/>
          <p:nvPr/>
        </p:nvSpPr>
        <p:spPr>
          <a:xfrm rot="0" flipH="0" flipV="0">
            <a:off x="7589096" y="326422"/>
            <a:ext cx="141627" cy="155036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" name="Freeform 282"/>
          <p:cNvSpPr/>
          <p:nvPr/>
        </p:nvSpPr>
        <p:spPr>
          <a:xfrm rot="0" flipH="0" flipV="0">
            <a:off x="7847208" y="272936"/>
            <a:ext cx="179709" cy="208522"/>
          </a:xfrm>
          <a:custGeom>
            <a:pathLst>
              <a:path w="7813477" h="9066212">
                <a:moveTo>
                  <a:pt x="4942483" y="0"/>
                </a:moveTo>
                <a:cubicBezTo>
                  <a:pt x="5674188" y="0"/>
                  <a:pt x="6291197" y="235678"/>
                  <a:pt x="6793508" y="707033"/>
                </a:cubicBezTo>
                <a:cubicBezTo>
                  <a:pt x="7295819" y="1178256"/>
                  <a:pt x="7546975" y="1777669"/>
                  <a:pt x="7546975" y="2505273"/>
                </a:cubicBezTo>
                <a:cubicBezTo>
                  <a:pt x="7546975" y="3075848"/>
                  <a:pt x="7428111" y="3548195"/>
                  <a:pt x="7190383" y="3922316"/>
                </a:cubicBezTo>
                <a:cubicBezTo>
                  <a:pt x="6952655" y="4296437"/>
                  <a:pt x="6591961" y="4580665"/>
                  <a:pt x="6108303" y="4775002"/>
                </a:cubicBezTo>
                <a:lnTo>
                  <a:pt x="6108303" y="4799806"/>
                </a:lnTo>
                <a:cubicBezTo>
                  <a:pt x="6534018" y="4911460"/>
                  <a:pt x="6860580" y="5165725"/>
                  <a:pt x="7087989" y="5562600"/>
                </a:cubicBezTo>
                <a:cubicBezTo>
                  <a:pt x="7315399" y="5959475"/>
                  <a:pt x="7439422" y="6567157"/>
                  <a:pt x="7460060" y="7385645"/>
                </a:cubicBezTo>
                <a:cubicBezTo>
                  <a:pt x="7476596" y="8204266"/>
                  <a:pt x="7594402" y="8764455"/>
                  <a:pt x="7813477" y="9066212"/>
                </a:cubicBezTo>
                <a:lnTo>
                  <a:pt x="5816799" y="9066212"/>
                </a:lnTo>
                <a:cubicBezTo>
                  <a:pt x="5701044" y="8772657"/>
                  <a:pt x="5622462" y="8297201"/>
                  <a:pt x="5581055" y="7639844"/>
                </a:cubicBezTo>
                <a:cubicBezTo>
                  <a:pt x="5519142" y="6746875"/>
                  <a:pt x="5369322" y="6171208"/>
                  <a:pt x="5131594" y="5912842"/>
                </a:cubicBezTo>
                <a:cubicBezTo>
                  <a:pt x="4893866" y="5654477"/>
                  <a:pt x="4529005" y="5525294"/>
                  <a:pt x="4037013" y="5525294"/>
                </a:cubicBezTo>
                <a:lnTo>
                  <a:pt x="1996877" y="5525294"/>
                </a:lnTo>
                <a:lnTo>
                  <a:pt x="199687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4223147" y="4099123"/>
                </a:moveTo>
                <a:cubicBezTo>
                  <a:pt x="4640660" y="4099123"/>
                  <a:pt x="4966163" y="3997854"/>
                  <a:pt x="5199658" y="3795316"/>
                </a:cubicBezTo>
                <a:cubicBezTo>
                  <a:pt x="5433285" y="3592645"/>
                  <a:pt x="5550099" y="3261849"/>
                  <a:pt x="5550099" y="2802930"/>
                </a:cubicBezTo>
                <a:cubicBezTo>
                  <a:pt x="5550099" y="2372982"/>
                  <a:pt x="5437452" y="2056739"/>
                  <a:pt x="5212160" y="1854200"/>
                </a:cubicBezTo>
                <a:cubicBezTo>
                  <a:pt x="4986867" y="1651661"/>
                  <a:pt x="4657196" y="1550392"/>
                  <a:pt x="4223147" y="1550392"/>
                </a:cubicBezTo>
                <a:lnTo>
                  <a:pt x="1996877" y="1550392"/>
                </a:lnTo>
                <a:lnTo>
                  <a:pt x="1996877" y="4099123"/>
                </a:lnTo>
                <a:close/>
                <a:moveTo>
                  <a:pt x="4092774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" name="Freeform 283"/>
          <p:cNvSpPr/>
          <p:nvPr/>
        </p:nvSpPr>
        <p:spPr>
          <a:xfrm rot="0" flipH="0" flipV="0">
            <a:off x="8047410" y="326422"/>
            <a:ext cx="147191" cy="159171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" name="Freeform 284"/>
          <p:cNvSpPr/>
          <p:nvPr/>
        </p:nvSpPr>
        <p:spPr>
          <a:xfrm rot="0" flipH="0" flipV="0">
            <a:off x="8215076" y="326422"/>
            <a:ext cx="147191" cy="159171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" name="Freeform 285"/>
          <p:cNvSpPr/>
          <p:nvPr/>
        </p:nvSpPr>
        <p:spPr>
          <a:xfrm rot="0" flipH="0" flipV="0">
            <a:off x="8389158" y="272936"/>
            <a:ext cx="141627" cy="208522"/>
          </a:xfrm>
          <a:custGeom>
            <a:pathLst>
              <a:path w="6157714" h="9066212">
                <a:moveTo>
                  <a:pt x="1798241" y="0"/>
                </a:moveTo>
                <a:lnTo>
                  <a:pt x="1798241" y="3416895"/>
                </a:lnTo>
                <a:lnTo>
                  <a:pt x="1841699" y="3416895"/>
                </a:lnTo>
                <a:cubicBezTo>
                  <a:pt x="2031934" y="3090267"/>
                  <a:pt x="2301677" y="2826742"/>
                  <a:pt x="2650927" y="2626320"/>
                </a:cubicBezTo>
                <a:cubicBezTo>
                  <a:pt x="3000309" y="2425766"/>
                  <a:pt x="3373438" y="2325489"/>
                  <a:pt x="3770313" y="2325489"/>
                </a:cubicBezTo>
                <a:cubicBezTo>
                  <a:pt x="4605338" y="2325489"/>
                  <a:pt x="5211961" y="2538412"/>
                  <a:pt x="5590183" y="2964259"/>
                </a:cubicBezTo>
                <a:cubicBezTo>
                  <a:pt x="5968537" y="3390106"/>
                  <a:pt x="6157714" y="4055666"/>
                  <a:pt x="6157714" y="4960937"/>
                </a:cubicBezTo>
                <a:lnTo>
                  <a:pt x="6157714" y="9066212"/>
                </a:lnTo>
                <a:lnTo>
                  <a:pt x="4353124" y="9066212"/>
                </a:lnTo>
                <a:lnTo>
                  <a:pt x="4353124" y="5302052"/>
                </a:lnTo>
                <a:cubicBezTo>
                  <a:pt x="4353124" y="4789421"/>
                  <a:pt x="4265282" y="4401873"/>
                  <a:pt x="4089599" y="4139406"/>
                </a:cubicBezTo>
                <a:cubicBezTo>
                  <a:pt x="3913915" y="3876807"/>
                  <a:pt x="3617317" y="3745508"/>
                  <a:pt x="3199805" y="3745508"/>
                </a:cubicBezTo>
                <a:cubicBezTo>
                  <a:pt x="2699610" y="3745508"/>
                  <a:pt x="2340967" y="3894336"/>
                  <a:pt x="2123877" y="4191992"/>
                </a:cubicBezTo>
                <a:cubicBezTo>
                  <a:pt x="1906786" y="4489648"/>
                  <a:pt x="1798241" y="4946518"/>
                  <a:pt x="1798241" y="5562600"/>
                </a:cubicBezTo>
                <a:lnTo>
                  <a:pt x="179824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77833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" name="Freeform 286"/>
          <p:cNvSpPr/>
          <p:nvPr/>
        </p:nvSpPr>
        <p:spPr>
          <a:xfrm rot="0" flipH="0" flipV="0">
            <a:off x="8554665" y="326422"/>
            <a:ext cx="150755" cy="159171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" name="Freeform 287"/>
          <p:cNvSpPr/>
          <p:nvPr/>
        </p:nvSpPr>
        <p:spPr>
          <a:xfrm rot="0" flipH="0" flipV="0">
            <a:off x="8722330" y="326422"/>
            <a:ext cx="139915" cy="159171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" name="Freeform 288"/>
          <p:cNvSpPr/>
          <p:nvPr/>
        </p:nvSpPr>
        <p:spPr>
          <a:xfrm rot="0" flipH="0" flipV="0">
            <a:off x="8879187" y="326422"/>
            <a:ext cx="139915" cy="159171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" name="Freeform 289"/>
          <p:cNvSpPr/>
          <p:nvPr/>
        </p:nvSpPr>
        <p:spPr>
          <a:xfrm rot="0" flipH="0" flipV="0">
            <a:off x="9037045" y="326422"/>
            <a:ext cx="147191" cy="159171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" name="Rectangle 290"/>
          <p:cNvSpPr/>
          <p:nvPr/>
        </p:nvSpPr>
        <p:spPr>
          <a:xfrm rot="0" flipH="0" flipV="0">
            <a:off x="11108421" y="400604"/>
            <a:ext cx="6070091" cy="319719"/>
          </a:xfrm>
          <a:prstGeom prst="rect">
            <a:avLst/>
          </a:prstGeom>
        </p:spPr>
      </p:sp>
      <p:sp>
        <p:nvSpPr>
          <p:cNvPr id="291" name="Freeform 291"/>
          <p:cNvSpPr/>
          <p:nvPr/>
        </p:nvSpPr>
        <p:spPr>
          <a:xfrm rot="0" flipH="0" flipV="0">
            <a:off x="11114022" y="453657"/>
            <a:ext cx="137125" cy="190390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" name="Freeform 292"/>
          <p:cNvSpPr/>
          <p:nvPr/>
        </p:nvSpPr>
        <p:spPr>
          <a:xfrm rot="0" flipH="0" flipV="0">
            <a:off x="11262308" y="453657"/>
            <a:ext cx="137125" cy="194165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" name="Freeform 293"/>
          <p:cNvSpPr/>
          <p:nvPr/>
        </p:nvSpPr>
        <p:spPr>
          <a:xfrm rot="0" flipH="0" flipV="0">
            <a:off x="11424786" y="457303"/>
            <a:ext cx="84777" cy="186744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" name="Freeform 294"/>
          <p:cNvSpPr/>
          <p:nvPr/>
        </p:nvSpPr>
        <p:spPr>
          <a:xfrm rot="0" flipH="0" flipV="0">
            <a:off x="11558878" y="453657"/>
            <a:ext cx="137125" cy="194165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" name="Freeform 295"/>
          <p:cNvSpPr/>
          <p:nvPr/>
        </p:nvSpPr>
        <p:spPr>
          <a:xfrm rot="0" flipH="0" flipV="0">
            <a:off x="11717839" y="508614"/>
            <a:ext cx="41805" cy="135433"/>
          </a:xfrm>
          <a:custGeom>
            <a:pathLst>
              <a:path w="1990725" h="6449218">
                <a:moveTo>
                  <a:pt x="1990725" y="0"/>
                </a:moveTo>
                <a:lnTo>
                  <a:pt x="1990725" y="1953418"/>
                </a:lnTo>
                <a:lnTo>
                  <a:pt x="0" y="1953418"/>
                </a:lnTo>
                <a:lnTo>
                  <a:pt x="0" y="0"/>
                </a:lnTo>
                <a:close/>
                <a:moveTo>
                  <a:pt x="5674122" y="6449218"/>
                </a:moveTo>
                <a:moveTo>
                  <a:pt x="1990725" y="4495800"/>
                </a:moveTo>
                <a:lnTo>
                  <a:pt x="1990725" y="6449218"/>
                </a:lnTo>
                <a:lnTo>
                  <a:pt x="0" y="6449218"/>
                </a:lnTo>
                <a:lnTo>
                  <a:pt x="0" y="4495800"/>
                </a:lnTo>
                <a:close/>
                <a:moveTo>
                  <a:pt x="1178322" y="6449218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" name="Freeform 296"/>
          <p:cNvSpPr/>
          <p:nvPr/>
        </p:nvSpPr>
        <p:spPr>
          <a:xfrm rot="0" flipH="0" flipV="0">
            <a:off x="11867675" y="453657"/>
            <a:ext cx="133870" cy="190390"/>
          </a:xfrm>
          <a:custGeom>
            <a:pathLst>
              <a:path w="6374805" h="9066212">
                <a:moveTo>
                  <a:pt x="6374805" y="0"/>
                </a:moveTo>
                <a:lnTo>
                  <a:pt x="6374805" y="1674416"/>
                </a:lnTo>
                <a:lnTo>
                  <a:pt x="1996877" y="1674416"/>
                </a:lnTo>
                <a:lnTo>
                  <a:pt x="1996877" y="3770312"/>
                </a:lnTo>
                <a:lnTo>
                  <a:pt x="5791994" y="3770312"/>
                </a:lnTo>
                <a:lnTo>
                  <a:pt x="5791994" y="5320705"/>
                </a:lnTo>
                <a:lnTo>
                  <a:pt x="1996877" y="5320705"/>
                </a:lnTo>
                <a:lnTo>
                  <a:pt x="199687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" name="Freeform 297"/>
          <p:cNvSpPr/>
          <p:nvPr/>
        </p:nvSpPr>
        <p:spPr>
          <a:xfrm rot="0" flipH="0" flipV="0">
            <a:off x="11994574" y="506138"/>
            <a:ext cx="141684" cy="186481"/>
          </a:xfrm>
          <a:custGeom>
            <a:pathLst>
              <a:path w="6746874" h="8880077">
                <a:moveTo>
                  <a:pt x="1934765" y="0"/>
                </a:moveTo>
                <a:lnTo>
                  <a:pt x="3423046" y="4495800"/>
                </a:lnTo>
                <a:lnTo>
                  <a:pt x="3447850" y="4495800"/>
                </a:lnTo>
                <a:lnTo>
                  <a:pt x="4880371" y="0"/>
                </a:lnTo>
                <a:lnTo>
                  <a:pt x="6746874" y="0"/>
                </a:lnTo>
                <a:lnTo>
                  <a:pt x="3956247" y="7515819"/>
                </a:lnTo>
                <a:cubicBezTo>
                  <a:pt x="3790883" y="7954102"/>
                  <a:pt x="3536618" y="8291048"/>
                  <a:pt x="3193454" y="8526660"/>
                </a:cubicBezTo>
                <a:cubicBezTo>
                  <a:pt x="2850421" y="8762271"/>
                  <a:pt x="2406054" y="8880077"/>
                  <a:pt x="1860350" y="8880077"/>
                </a:cubicBezTo>
                <a:cubicBezTo>
                  <a:pt x="1599868" y="8880077"/>
                  <a:pt x="1379669" y="8873859"/>
                  <a:pt x="1199752" y="8861424"/>
                </a:cubicBezTo>
                <a:cubicBezTo>
                  <a:pt x="1019968" y="8849121"/>
                  <a:pt x="835024" y="8832650"/>
                  <a:pt x="644921" y="8812013"/>
                </a:cubicBezTo>
                <a:lnTo>
                  <a:pt x="644921" y="7329883"/>
                </a:lnTo>
                <a:cubicBezTo>
                  <a:pt x="863996" y="7354622"/>
                  <a:pt x="1043780" y="7371092"/>
                  <a:pt x="1184274" y="7379294"/>
                </a:cubicBezTo>
                <a:cubicBezTo>
                  <a:pt x="1324900" y="7387629"/>
                  <a:pt x="1459308" y="7391796"/>
                  <a:pt x="1587499" y="7391796"/>
                </a:cubicBezTo>
                <a:cubicBezTo>
                  <a:pt x="1843748" y="7391796"/>
                  <a:pt x="2042119" y="7313215"/>
                  <a:pt x="2182613" y="7156052"/>
                </a:cubicBezTo>
                <a:cubicBezTo>
                  <a:pt x="2323239" y="6999022"/>
                  <a:pt x="2393552" y="6802701"/>
                  <a:pt x="2393552" y="6567090"/>
                </a:cubicBezTo>
                <a:cubicBezTo>
                  <a:pt x="2393552" y="6505046"/>
                  <a:pt x="2389385" y="6444059"/>
                  <a:pt x="2381050" y="6384131"/>
                </a:cubicBezTo>
                <a:cubicBezTo>
                  <a:pt x="2372848" y="6324203"/>
                  <a:pt x="2350160" y="6248731"/>
                  <a:pt x="2312986" y="6157714"/>
                </a:cubicBezTo>
                <a:lnTo>
                  <a:pt x="0" y="0"/>
                </a:lnTo>
                <a:close/>
                <a:moveTo>
                  <a:pt x="664765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" name="Freeform 298"/>
          <p:cNvSpPr/>
          <p:nvPr/>
        </p:nvSpPr>
        <p:spPr>
          <a:xfrm rot="0" flipH="0" flipV="0">
            <a:off x="12142367" y="502492"/>
            <a:ext cx="127749" cy="14533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" name="Freeform 299"/>
          <p:cNvSpPr/>
          <p:nvPr/>
        </p:nvSpPr>
        <p:spPr>
          <a:xfrm rot="0" flipH="0" flipV="0">
            <a:off x="12293399" y="453657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" name="Freeform 300"/>
          <p:cNvSpPr/>
          <p:nvPr/>
        </p:nvSpPr>
        <p:spPr>
          <a:xfrm rot="0" flipH="0" flipV="0">
            <a:off x="12361941" y="453657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" name="Freeform 301"/>
          <p:cNvSpPr/>
          <p:nvPr/>
        </p:nvSpPr>
        <p:spPr>
          <a:xfrm rot="0" flipH="0" flipV="0">
            <a:off x="12432824" y="453657"/>
            <a:ext cx="136346" cy="190390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" name="Freeform 302"/>
          <p:cNvSpPr/>
          <p:nvPr/>
        </p:nvSpPr>
        <p:spPr>
          <a:xfrm rot="0" flipH="0" flipV="0">
            <a:off x="12576667" y="502492"/>
            <a:ext cx="134391" cy="14533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" name="Freeform 303"/>
          <p:cNvSpPr/>
          <p:nvPr/>
        </p:nvSpPr>
        <p:spPr>
          <a:xfrm rot="0" flipH="0" flipV="0">
            <a:off x="12735612" y="502492"/>
            <a:ext cx="129312" cy="141555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" name="Freeform 304"/>
          <p:cNvSpPr/>
          <p:nvPr/>
        </p:nvSpPr>
        <p:spPr>
          <a:xfrm rot="0" flipH="0" flipV="0">
            <a:off x="12963079" y="502492"/>
            <a:ext cx="142726" cy="14533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" name="Freeform 305"/>
          <p:cNvSpPr/>
          <p:nvPr/>
        </p:nvSpPr>
        <p:spPr>
          <a:xfrm rot="0" flipH="0" flipV="0">
            <a:off x="13130061" y="502492"/>
            <a:ext cx="140250" cy="190127"/>
          </a:xfrm>
          <a:custGeom>
            <a:pathLst>
              <a:path w="6678613" h="9053710">
                <a:moveTo>
                  <a:pt x="3695899" y="0"/>
                </a:moveTo>
                <a:cubicBezTo>
                  <a:pt x="4626041" y="0"/>
                  <a:pt x="5355696" y="325570"/>
                  <a:pt x="5884863" y="976709"/>
                </a:cubicBezTo>
                <a:cubicBezTo>
                  <a:pt x="6414030" y="1627849"/>
                  <a:pt x="6678613" y="2478418"/>
                  <a:pt x="6678613" y="3528417"/>
                </a:cubicBezTo>
                <a:cubicBezTo>
                  <a:pt x="6678613" y="4499967"/>
                  <a:pt x="6418130" y="5308203"/>
                  <a:pt x="5897166" y="5953125"/>
                </a:cubicBezTo>
                <a:cubicBezTo>
                  <a:pt x="5376334" y="6598047"/>
                  <a:pt x="4675651" y="6920507"/>
                  <a:pt x="3795117" y="6920507"/>
                </a:cubicBezTo>
                <a:cubicBezTo>
                  <a:pt x="3394141" y="6920507"/>
                  <a:pt x="3020021" y="6834716"/>
                  <a:pt x="2672755" y="6663134"/>
                </a:cubicBezTo>
                <a:cubicBezTo>
                  <a:pt x="2325489" y="6491552"/>
                  <a:pt x="2044369" y="6246614"/>
                  <a:pt x="1829396" y="5928320"/>
                </a:cubicBezTo>
                <a:lnTo>
                  <a:pt x="1798241" y="5928320"/>
                </a:lnTo>
                <a:lnTo>
                  <a:pt x="1798241" y="9053710"/>
                </a:lnTo>
                <a:lnTo>
                  <a:pt x="0" y="9053710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10841"/>
                </a:lnTo>
                <a:lnTo>
                  <a:pt x="1736328" y="1010841"/>
                </a:lnTo>
                <a:cubicBezTo>
                  <a:pt x="1951302" y="667676"/>
                  <a:pt x="2225146" y="413412"/>
                  <a:pt x="2557860" y="248047"/>
                </a:cubicBezTo>
                <a:cubicBezTo>
                  <a:pt x="2890706" y="82683"/>
                  <a:pt x="3270052" y="0"/>
                  <a:pt x="3695899" y="0"/>
                </a:cubicBezTo>
                <a:close/>
                <a:moveTo>
                  <a:pt x="6052344" y="6740723"/>
                </a:moveTo>
                <a:moveTo>
                  <a:pt x="1736328" y="3478808"/>
                </a:moveTo>
                <a:cubicBezTo>
                  <a:pt x="1736328" y="4107193"/>
                  <a:pt x="1870671" y="4611555"/>
                  <a:pt x="2139355" y="4991894"/>
                </a:cubicBezTo>
                <a:cubicBezTo>
                  <a:pt x="2408039" y="5372232"/>
                  <a:pt x="2798696" y="5562402"/>
                  <a:pt x="3311327" y="5562402"/>
                </a:cubicBezTo>
                <a:cubicBezTo>
                  <a:pt x="3811654" y="5562402"/>
                  <a:pt x="4197152" y="5380501"/>
                  <a:pt x="4467821" y="5016698"/>
                </a:cubicBezTo>
                <a:cubicBezTo>
                  <a:pt x="4738621" y="4652896"/>
                  <a:pt x="4874022" y="4140266"/>
                  <a:pt x="4874022" y="3478808"/>
                </a:cubicBezTo>
                <a:cubicBezTo>
                  <a:pt x="4874022" y="2850423"/>
                  <a:pt x="4739680" y="2339909"/>
                  <a:pt x="4470996" y="1947267"/>
                </a:cubicBezTo>
                <a:cubicBezTo>
                  <a:pt x="4202311" y="1554493"/>
                  <a:pt x="3807487" y="1358106"/>
                  <a:pt x="3286522" y="1358106"/>
                </a:cubicBezTo>
                <a:cubicBezTo>
                  <a:pt x="2790428" y="1358106"/>
                  <a:pt x="2408039" y="1544174"/>
                  <a:pt x="2139355" y="1916311"/>
                </a:cubicBezTo>
                <a:cubicBezTo>
                  <a:pt x="1870671" y="2288315"/>
                  <a:pt x="1736328" y="2809148"/>
                  <a:pt x="1736328" y="3478808"/>
                </a:cubicBezTo>
                <a:close/>
                <a:moveTo>
                  <a:pt x="2573536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" name="Freeform 306"/>
          <p:cNvSpPr/>
          <p:nvPr/>
        </p:nvSpPr>
        <p:spPr>
          <a:xfrm rot="0" flipH="0" flipV="0">
            <a:off x="13293791" y="453657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" name="Freeform 307"/>
          <p:cNvSpPr/>
          <p:nvPr/>
        </p:nvSpPr>
        <p:spPr>
          <a:xfrm rot="0" flipH="0" flipV="0">
            <a:off x="13354519" y="502492"/>
            <a:ext cx="127749" cy="14533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" name="Freeform 308"/>
          <p:cNvSpPr/>
          <p:nvPr/>
        </p:nvSpPr>
        <p:spPr>
          <a:xfrm rot="0" flipH="0" flipV="0">
            <a:off x="13507892" y="453657"/>
            <a:ext cx="136346" cy="190390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9" name="Freeform 309"/>
          <p:cNvSpPr/>
          <p:nvPr/>
        </p:nvSpPr>
        <p:spPr>
          <a:xfrm rot="0" flipH="0" flipV="0">
            <a:off x="13647088" y="502492"/>
            <a:ext cx="137646" cy="145330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" name="Freeform 310"/>
          <p:cNvSpPr/>
          <p:nvPr/>
        </p:nvSpPr>
        <p:spPr>
          <a:xfrm rot="0" flipH="0" flipV="0">
            <a:off x="13807989" y="453657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" name="Freeform 311"/>
          <p:cNvSpPr/>
          <p:nvPr/>
        </p:nvSpPr>
        <p:spPr>
          <a:xfrm rot="0" flipH="0" flipV="0">
            <a:off x="13875488" y="506138"/>
            <a:ext cx="129312" cy="141684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" name="Freeform 312"/>
          <p:cNvSpPr/>
          <p:nvPr/>
        </p:nvSpPr>
        <p:spPr>
          <a:xfrm rot="0" flipH="0" flipV="0">
            <a:off x="14101392" y="502492"/>
            <a:ext cx="134391" cy="14533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" name="Freeform 313"/>
          <p:cNvSpPr/>
          <p:nvPr/>
        </p:nvSpPr>
        <p:spPr>
          <a:xfrm rot="0" flipH="0" flipV="0">
            <a:off x="14261378" y="453657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" name="Freeform 314"/>
          <p:cNvSpPr/>
          <p:nvPr/>
        </p:nvSpPr>
        <p:spPr>
          <a:xfrm rot="0" flipH="0" flipV="0">
            <a:off x="14332262" y="453657"/>
            <a:ext cx="136346" cy="190390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" name="Freeform 315"/>
          <p:cNvSpPr/>
          <p:nvPr/>
        </p:nvSpPr>
        <p:spPr>
          <a:xfrm rot="0" flipH="0" flipV="0">
            <a:off x="14476104" y="502492"/>
            <a:ext cx="134391" cy="14533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" name="Freeform 316"/>
          <p:cNvSpPr/>
          <p:nvPr/>
        </p:nvSpPr>
        <p:spPr>
          <a:xfrm rot="0" flipH="0" flipV="0">
            <a:off x="14629191" y="502492"/>
            <a:ext cx="134391" cy="14533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" name="Freeform 317"/>
          <p:cNvSpPr/>
          <p:nvPr/>
        </p:nvSpPr>
        <p:spPr>
          <a:xfrm rot="0" flipH="0" flipV="0">
            <a:off x="14857715" y="449102"/>
            <a:ext cx="187260" cy="199504"/>
          </a:xfrm>
          <a:custGeom>
            <a:pathLst>
              <a:path w="8917186" h="9500194">
                <a:moveTo>
                  <a:pt x="4458494" y="0"/>
                </a:moveTo>
                <a:cubicBezTo>
                  <a:pt x="5806281" y="0"/>
                  <a:pt x="6886311" y="451644"/>
                  <a:pt x="7698581" y="1354931"/>
                </a:cubicBezTo>
                <a:cubicBezTo>
                  <a:pt x="8510985" y="2258219"/>
                  <a:pt x="8917186" y="3402343"/>
                  <a:pt x="8917186" y="4787304"/>
                </a:cubicBezTo>
                <a:cubicBezTo>
                  <a:pt x="8917186" y="6139061"/>
                  <a:pt x="8508934" y="7262482"/>
                  <a:pt x="7692430" y="8157567"/>
                </a:cubicBezTo>
                <a:cubicBezTo>
                  <a:pt x="6875925" y="9052652"/>
                  <a:pt x="5797947" y="9500194"/>
                  <a:pt x="4458494" y="9500194"/>
                </a:cubicBezTo>
                <a:cubicBezTo>
                  <a:pt x="3586295" y="9500194"/>
                  <a:pt x="2810140" y="9299706"/>
                  <a:pt x="2130028" y="8898731"/>
                </a:cubicBezTo>
                <a:cubicBezTo>
                  <a:pt x="1449917" y="8497623"/>
                  <a:pt x="924851" y="7934325"/>
                  <a:pt x="554831" y="7208837"/>
                </a:cubicBezTo>
                <a:cubicBezTo>
                  <a:pt x="184944" y="6483217"/>
                  <a:pt x="0" y="5676040"/>
                  <a:pt x="0" y="4787304"/>
                </a:cubicBezTo>
                <a:cubicBezTo>
                  <a:pt x="0" y="3389908"/>
                  <a:pt x="408186" y="2242675"/>
                  <a:pt x="1224558" y="1345604"/>
                </a:cubicBezTo>
                <a:cubicBezTo>
                  <a:pt x="2041062" y="448534"/>
                  <a:pt x="3119041" y="0"/>
                  <a:pt x="4458494" y="0"/>
                </a:cubicBezTo>
                <a:close/>
                <a:moveTo>
                  <a:pt x="8799314" y="9283104"/>
                </a:moveTo>
                <a:moveTo>
                  <a:pt x="1990527" y="4787304"/>
                </a:moveTo>
                <a:cubicBezTo>
                  <a:pt x="1990527" y="5680273"/>
                  <a:pt x="2204442" y="6408936"/>
                  <a:pt x="2632274" y="6973292"/>
                </a:cubicBezTo>
                <a:cubicBezTo>
                  <a:pt x="3060237" y="7537516"/>
                  <a:pt x="3668977" y="7819628"/>
                  <a:pt x="4458494" y="7819628"/>
                </a:cubicBezTo>
                <a:cubicBezTo>
                  <a:pt x="5239941" y="7819628"/>
                  <a:pt x="5845638" y="7541617"/>
                  <a:pt x="6275586" y="6985595"/>
                </a:cubicBezTo>
                <a:cubicBezTo>
                  <a:pt x="6705534" y="6429573"/>
                  <a:pt x="6920508" y="5696810"/>
                  <a:pt x="6920508" y="4787304"/>
                </a:cubicBezTo>
                <a:cubicBezTo>
                  <a:pt x="6920508" y="3832291"/>
                  <a:pt x="6702425" y="3074723"/>
                  <a:pt x="6266260" y="2514600"/>
                </a:cubicBezTo>
                <a:cubicBezTo>
                  <a:pt x="5830094" y="1954345"/>
                  <a:pt x="5223404" y="1674217"/>
                  <a:pt x="4446191" y="1674217"/>
                </a:cubicBezTo>
                <a:cubicBezTo>
                  <a:pt x="3673078" y="1674217"/>
                  <a:pt x="3070490" y="1957453"/>
                  <a:pt x="2638425" y="2523926"/>
                </a:cubicBezTo>
                <a:cubicBezTo>
                  <a:pt x="2206493" y="3090267"/>
                  <a:pt x="1990527" y="3844726"/>
                  <a:pt x="1990527" y="4787304"/>
                </a:cubicBezTo>
                <a:close/>
                <a:moveTo>
                  <a:pt x="4012010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" name="Freeform 318"/>
          <p:cNvSpPr/>
          <p:nvPr/>
        </p:nvSpPr>
        <p:spPr>
          <a:xfrm rot="0" flipH="0" flipV="0">
            <a:off x="15069237" y="506138"/>
            <a:ext cx="129312" cy="141684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" name="Freeform 319"/>
          <p:cNvSpPr/>
          <p:nvPr/>
        </p:nvSpPr>
        <p:spPr>
          <a:xfrm rot="0" flipH="0" flipV="0">
            <a:off x="15228166" y="453657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" name="Freeform 320"/>
          <p:cNvSpPr/>
          <p:nvPr/>
        </p:nvSpPr>
        <p:spPr>
          <a:xfrm rot="0" flipH="0" flipV="0">
            <a:off x="15295665" y="506138"/>
            <a:ext cx="129312" cy="141684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" name="Freeform 321"/>
          <p:cNvSpPr/>
          <p:nvPr/>
        </p:nvSpPr>
        <p:spPr>
          <a:xfrm rot="0" flipH="0" flipV="0">
            <a:off x="15453552" y="502492"/>
            <a:ext cx="129312" cy="141555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" name="Freeform 322"/>
          <p:cNvSpPr/>
          <p:nvPr/>
        </p:nvSpPr>
        <p:spPr>
          <a:xfrm rot="0" flipH="0" flipV="0">
            <a:off x="15669167" y="506138"/>
            <a:ext cx="141684" cy="186481"/>
          </a:xfrm>
          <a:custGeom>
            <a:pathLst>
              <a:path w="6746874" h="8880077">
                <a:moveTo>
                  <a:pt x="1934765" y="0"/>
                </a:moveTo>
                <a:lnTo>
                  <a:pt x="3423046" y="4495800"/>
                </a:lnTo>
                <a:lnTo>
                  <a:pt x="3447850" y="4495800"/>
                </a:lnTo>
                <a:lnTo>
                  <a:pt x="4880371" y="0"/>
                </a:lnTo>
                <a:lnTo>
                  <a:pt x="6746874" y="0"/>
                </a:lnTo>
                <a:lnTo>
                  <a:pt x="3956247" y="7515819"/>
                </a:lnTo>
                <a:cubicBezTo>
                  <a:pt x="3790883" y="7954102"/>
                  <a:pt x="3536618" y="8291048"/>
                  <a:pt x="3193454" y="8526660"/>
                </a:cubicBezTo>
                <a:cubicBezTo>
                  <a:pt x="2850421" y="8762271"/>
                  <a:pt x="2406054" y="8880077"/>
                  <a:pt x="1860350" y="8880077"/>
                </a:cubicBezTo>
                <a:cubicBezTo>
                  <a:pt x="1599868" y="8880077"/>
                  <a:pt x="1379669" y="8873859"/>
                  <a:pt x="1199752" y="8861424"/>
                </a:cubicBezTo>
                <a:cubicBezTo>
                  <a:pt x="1019968" y="8849121"/>
                  <a:pt x="835024" y="8832650"/>
                  <a:pt x="644921" y="8812013"/>
                </a:cubicBezTo>
                <a:lnTo>
                  <a:pt x="644921" y="7329883"/>
                </a:lnTo>
                <a:cubicBezTo>
                  <a:pt x="863996" y="7354622"/>
                  <a:pt x="1043780" y="7371092"/>
                  <a:pt x="1184274" y="7379294"/>
                </a:cubicBezTo>
                <a:cubicBezTo>
                  <a:pt x="1324900" y="7387629"/>
                  <a:pt x="1459308" y="7391796"/>
                  <a:pt x="1587499" y="7391796"/>
                </a:cubicBezTo>
                <a:cubicBezTo>
                  <a:pt x="1843748" y="7391796"/>
                  <a:pt x="2042119" y="7313215"/>
                  <a:pt x="2182613" y="7156052"/>
                </a:cubicBezTo>
                <a:cubicBezTo>
                  <a:pt x="2323239" y="6999022"/>
                  <a:pt x="2393552" y="6802701"/>
                  <a:pt x="2393552" y="6567090"/>
                </a:cubicBezTo>
                <a:cubicBezTo>
                  <a:pt x="2393552" y="6505046"/>
                  <a:pt x="2389385" y="6444059"/>
                  <a:pt x="2381050" y="6384131"/>
                </a:cubicBezTo>
                <a:cubicBezTo>
                  <a:pt x="2372848" y="6324203"/>
                  <a:pt x="2350160" y="6248731"/>
                  <a:pt x="2312986" y="6157714"/>
                </a:cubicBezTo>
                <a:lnTo>
                  <a:pt x="0" y="0"/>
                </a:lnTo>
                <a:close/>
                <a:moveTo>
                  <a:pt x="664765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" name="Freeform 323"/>
          <p:cNvSpPr/>
          <p:nvPr/>
        </p:nvSpPr>
        <p:spPr>
          <a:xfrm rot="0" flipH="0" flipV="0">
            <a:off x="15824774" y="453657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" name="Freeform 324"/>
          <p:cNvSpPr/>
          <p:nvPr/>
        </p:nvSpPr>
        <p:spPr>
          <a:xfrm rot="0" flipH="0" flipV="0">
            <a:off x="15893316" y="453657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" name="Freeform 325"/>
          <p:cNvSpPr/>
          <p:nvPr/>
        </p:nvSpPr>
        <p:spPr>
          <a:xfrm rot="0" flipH="0" flipV="0">
            <a:off x="15956519" y="502492"/>
            <a:ext cx="142726" cy="14533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" name="Freeform 326"/>
          <p:cNvSpPr/>
          <p:nvPr/>
        </p:nvSpPr>
        <p:spPr>
          <a:xfrm rot="0" flipH="0" flipV="0">
            <a:off x="16123503" y="502492"/>
            <a:ext cx="140250" cy="190127"/>
          </a:xfrm>
          <a:custGeom>
            <a:pathLst>
              <a:path w="6678613" h="9053710">
                <a:moveTo>
                  <a:pt x="3695899" y="0"/>
                </a:moveTo>
                <a:cubicBezTo>
                  <a:pt x="4626041" y="0"/>
                  <a:pt x="5355696" y="325570"/>
                  <a:pt x="5884863" y="976709"/>
                </a:cubicBezTo>
                <a:cubicBezTo>
                  <a:pt x="6414030" y="1627849"/>
                  <a:pt x="6678613" y="2478418"/>
                  <a:pt x="6678613" y="3528417"/>
                </a:cubicBezTo>
                <a:cubicBezTo>
                  <a:pt x="6678613" y="4499967"/>
                  <a:pt x="6418130" y="5308203"/>
                  <a:pt x="5897166" y="5953125"/>
                </a:cubicBezTo>
                <a:cubicBezTo>
                  <a:pt x="5376334" y="6598047"/>
                  <a:pt x="4675651" y="6920507"/>
                  <a:pt x="3795117" y="6920507"/>
                </a:cubicBezTo>
                <a:cubicBezTo>
                  <a:pt x="3394141" y="6920507"/>
                  <a:pt x="3020021" y="6834716"/>
                  <a:pt x="2672755" y="6663134"/>
                </a:cubicBezTo>
                <a:cubicBezTo>
                  <a:pt x="2325489" y="6491552"/>
                  <a:pt x="2044369" y="6246614"/>
                  <a:pt x="1829396" y="5928320"/>
                </a:cubicBezTo>
                <a:lnTo>
                  <a:pt x="1798241" y="5928320"/>
                </a:lnTo>
                <a:lnTo>
                  <a:pt x="1798241" y="9053710"/>
                </a:lnTo>
                <a:lnTo>
                  <a:pt x="0" y="9053710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10841"/>
                </a:lnTo>
                <a:lnTo>
                  <a:pt x="1736328" y="1010841"/>
                </a:lnTo>
                <a:cubicBezTo>
                  <a:pt x="1951302" y="667676"/>
                  <a:pt x="2225146" y="413412"/>
                  <a:pt x="2557860" y="248047"/>
                </a:cubicBezTo>
                <a:cubicBezTo>
                  <a:pt x="2890706" y="82683"/>
                  <a:pt x="3270052" y="0"/>
                  <a:pt x="3695899" y="0"/>
                </a:cubicBezTo>
                <a:close/>
                <a:moveTo>
                  <a:pt x="6052344" y="6740723"/>
                </a:moveTo>
                <a:moveTo>
                  <a:pt x="1736328" y="3478808"/>
                </a:moveTo>
                <a:cubicBezTo>
                  <a:pt x="1736328" y="4107193"/>
                  <a:pt x="1870671" y="4611555"/>
                  <a:pt x="2139355" y="4991894"/>
                </a:cubicBezTo>
                <a:cubicBezTo>
                  <a:pt x="2408039" y="5372232"/>
                  <a:pt x="2798696" y="5562402"/>
                  <a:pt x="3311327" y="5562402"/>
                </a:cubicBezTo>
                <a:cubicBezTo>
                  <a:pt x="3811654" y="5562402"/>
                  <a:pt x="4197152" y="5380501"/>
                  <a:pt x="4467821" y="5016698"/>
                </a:cubicBezTo>
                <a:cubicBezTo>
                  <a:pt x="4738621" y="4652896"/>
                  <a:pt x="4874022" y="4140266"/>
                  <a:pt x="4874022" y="3478808"/>
                </a:cubicBezTo>
                <a:cubicBezTo>
                  <a:pt x="4874022" y="2850423"/>
                  <a:pt x="4739680" y="2339909"/>
                  <a:pt x="4470996" y="1947267"/>
                </a:cubicBezTo>
                <a:cubicBezTo>
                  <a:pt x="4202311" y="1554493"/>
                  <a:pt x="3807487" y="1358106"/>
                  <a:pt x="3286522" y="1358106"/>
                </a:cubicBezTo>
                <a:cubicBezTo>
                  <a:pt x="2790428" y="1358106"/>
                  <a:pt x="2408039" y="1544174"/>
                  <a:pt x="2139355" y="1916311"/>
                </a:cubicBezTo>
                <a:cubicBezTo>
                  <a:pt x="1870671" y="2288315"/>
                  <a:pt x="1736328" y="2809148"/>
                  <a:pt x="1736328" y="3478808"/>
                </a:cubicBezTo>
                <a:close/>
                <a:moveTo>
                  <a:pt x="2573536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" name="Freeform 327"/>
          <p:cNvSpPr/>
          <p:nvPr/>
        </p:nvSpPr>
        <p:spPr>
          <a:xfrm rot="0" flipH="0" flipV="0">
            <a:off x="16287231" y="453657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" name="Freeform 328"/>
          <p:cNvSpPr/>
          <p:nvPr/>
        </p:nvSpPr>
        <p:spPr>
          <a:xfrm rot="0" flipH="0" flipV="0">
            <a:off x="16347959" y="502492"/>
            <a:ext cx="127749" cy="14533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" name="Freeform 329"/>
          <p:cNvSpPr/>
          <p:nvPr/>
        </p:nvSpPr>
        <p:spPr>
          <a:xfrm rot="0" flipH="0" flipV="0">
            <a:off x="16485055" y="464858"/>
            <a:ext cx="88552" cy="180751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" name="Freeform 330"/>
          <p:cNvSpPr/>
          <p:nvPr/>
        </p:nvSpPr>
        <p:spPr>
          <a:xfrm rot="0" flipH="0" flipV="0">
            <a:off x="16586465" y="502492"/>
            <a:ext cx="142726" cy="14533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" name="Freeform 331"/>
          <p:cNvSpPr/>
          <p:nvPr/>
        </p:nvSpPr>
        <p:spPr>
          <a:xfrm rot="0" flipH="0" flipV="0">
            <a:off x="16746676" y="502492"/>
            <a:ext cx="127749" cy="14533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" name="Freeform 332"/>
          <p:cNvSpPr/>
          <p:nvPr/>
        </p:nvSpPr>
        <p:spPr>
          <a:xfrm rot="0" flipH="0" flipV="0">
            <a:off x="16889894" y="502492"/>
            <a:ext cx="127749" cy="14533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" name="Freeform 333"/>
          <p:cNvSpPr/>
          <p:nvPr/>
        </p:nvSpPr>
        <p:spPr>
          <a:xfrm rot="0" flipH="0" flipV="0">
            <a:off x="17034025" y="502492"/>
            <a:ext cx="134391" cy="14533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" name="Rectangle 334"/>
          <p:cNvSpPr/>
          <p:nvPr/>
        </p:nvSpPr>
        <p:spPr>
          <a:xfrm rot="0" flipH="0" flipV="0">
            <a:off x="7485099" y="910891"/>
            <a:ext cx="3025292" cy="589513"/>
          </a:xfrm>
          <a:prstGeom prst="rect">
            <a:avLst/>
          </a:prstGeom>
        </p:spPr>
      </p:sp>
      <p:sp>
        <p:nvSpPr>
          <p:cNvPr id="335" name="Freeform 335"/>
          <p:cNvSpPr/>
          <p:nvPr/>
        </p:nvSpPr>
        <p:spPr>
          <a:xfrm rot="0" flipH="0" flipV="0">
            <a:off x="7489900" y="956365"/>
            <a:ext cx="117536" cy="163191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" name="Freeform 336"/>
          <p:cNvSpPr/>
          <p:nvPr/>
        </p:nvSpPr>
        <p:spPr>
          <a:xfrm rot="0" flipH="0" flipV="0">
            <a:off x="7617001" y="956365"/>
            <a:ext cx="117536" cy="166427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" name="Freeform 337"/>
          <p:cNvSpPr/>
          <p:nvPr/>
        </p:nvSpPr>
        <p:spPr>
          <a:xfrm rot="0" flipH="0" flipV="0">
            <a:off x="7744103" y="956365"/>
            <a:ext cx="117536" cy="166427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" name="Freeform 338"/>
          <p:cNvSpPr/>
          <p:nvPr/>
        </p:nvSpPr>
        <p:spPr>
          <a:xfrm rot="0" flipH="0" flipV="0">
            <a:off x="7875334" y="959491"/>
            <a:ext cx="109277" cy="160066"/>
          </a:xfrm>
          <a:custGeom>
            <a:pathLst>
              <a:path w="6070997" h="8892579">
                <a:moveTo>
                  <a:pt x="6070997" y="0"/>
                </a:moveTo>
                <a:lnTo>
                  <a:pt x="6070997" y="1550392"/>
                </a:lnTo>
                <a:cubicBezTo>
                  <a:pt x="5198666" y="2340041"/>
                  <a:pt x="4504135" y="3420070"/>
                  <a:pt x="3987403" y="4790479"/>
                </a:cubicBezTo>
                <a:cubicBezTo>
                  <a:pt x="3470672" y="6160889"/>
                  <a:pt x="3195770" y="7528256"/>
                  <a:pt x="3162697" y="8892579"/>
                </a:cubicBezTo>
                <a:lnTo>
                  <a:pt x="1234083" y="8892579"/>
                </a:lnTo>
                <a:cubicBezTo>
                  <a:pt x="1337403" y="7577865"/>
                  <a:pt x="1648487" y="6302507"/>
                  <a:pt x="2167335" y="5066506"/>
                </a:cubicBezTo>
                <a:cubicBezTo>
                  <a:pt x="2686183" y="3830373"/>
                  <a:pt x="3369337" y="2701726"/>
                  <a:pt x="4216797" y="1680567"/>
                </a:cubicBezTo>
                <a:lnTo>
                  <a:pt x="0" y="1680567"/>
                </a:lnTo>
                <a:lnTo>
                  <a:pt x="0" y="0"/>
                </a:lnTo>
                <a:close/>
                <a:moveTo>
                  <a:pt x="8396486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" name="Freeform 339"/>
          <p:cNvSpPr/>
          <p:nvPr/>
        </p:nvSpPr>
        <p:spPr>
          <a:xfrm rot="0" flipH="0" flipV="0">
            <a:off x="8005671" y="1043208"/>
            <a:ext cx="68758" cy="27903"/>
          </a:xfrm>
          <a:custGeom>
            <a:pathLst>
              <a:path w="3819922" h="1550194">
                <a:moveTo>
                  <a:pt x="3819922" y="0"/>
                </a:moveTo>
                <a:lnTo>
                  <a:pt x="3819922" y="1550194"/>
                </a:lnTo>
                <a:lnTo>
                  <a:pt x="0" y="1550194"/>
                </a:lnTo>
                <a:lnTo>
                  <a:pt x="0" y="0"/>
                </a:lnTo>
                <a:close/>
                <a:moveTo>
                  <a:pt x="3565723" y="4241601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" name="Freeform 340"/>
          <p:cNvSpPr/>
          <p:nvPr/>
        </p:nvSpPr>
        <p:spPr>
          <a:xfrm rot="0" flipH="0" flipV="0">
            <a:off x="8091347" y="956365"/>
            <a:ext cx="117536" cy="163191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" name="Freeform 341"/>
          <p:cNvSpPr/>
          <p:nvPr/>
        </p:nvSpPr>
        <p:spPr>
          <a:xfrm rot="0" flipH="0" flipV="0">
            <a:off x="8218448" y="956365"/>
            <a:ext cx="117536" cy="166427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" name="Freeform 342"/>
          <p:cNvSpPr/>
          <p:nvPr/>
        </p:nvSpPr>
        <p:spPr>
          <a:xfrm rot="0" flipH="0" flipV="0">
            <a:off x="8357716" y="959491"/>
            <a:ext cx="72666" cy="160066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" name="Freeform 343"/>
          <p:cNvSpPr/>
          <p:nvPr/>
        </p:nvSpPr>
        <p:spPr>
          <a:xfrm rot="0" flipH="0" flipV="0">
            <a:off x="8472651" y="956365"/>
            <a:ext cx="117536" cy="166427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" name="Freeform 344"/>
          <p:cNvSpPr/>
          <p:nvPr/>
        </p:nvSpPr>
        <p:spPr>
          <a:xfrm rot="0" flipH="0" flipV="0">
            <a:off x="8608904" y="1003471"/>
            <a:ext cx="35833" cy="116085"/>
          </a:xfrm>
          <a:custGeom>
            <a:pathLst>
              <a:path w="1990725" h="6449218">
                <a:moveTo>
                  <a:pt x="1990725" y="0"/>
                </a:moveTo>
                <a:lnTo>
                  <a:pt x="1990725" y="1953418"/>
                </a:lnTo>
                <a:lnTo>
                  <a:pt x="0" y="1953418"/>
                </a:lnTo>
                <a:lnTo>
                  <a:pt x="0" y="0"/>
                </a:lnTo>
                <a:close/>
                <a:moveTo>
                  <a:pt x="5674122" y="6449218"/>
                </a:moveTo>
                <a:moveTo>
                  <a:pt x="1990725" y="4495800"/>
                </a:moveTo>
                <a:lnTo>
                  <a:pt x="1990725" y="6449218"/>
                </a:lnTo>
                <a:lnTo>
                  <a:pt x="0" y="6449218"/>
                </a:lnTo>
                <a:lnTo>
                  <a:pt x="0" y="4495800"/>
                </a:lnTo>
                <a:close/>
                <a:moveTo>
                  <a:pt x="1178322" y="64492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" name="Freeform 345"/>
          <p:cNvSpPr/>
          <p:nvPr/>
        </p:nvSpPr>
        <p:spPr>
          <a:xfrm rot="0" flipH="0" flipV="0">
            <a:off x="8737334" y="956365"/>
            <a:ext cx="115528" cy="163191"/>
          </a:xfrm>
          <a:custGeom>
            <a:pathLst>
              <a:path w="6418263" h="9066212">
                <a:moveTo>
                  <a:pt x="1996877" y="0"/>
                </a:moveTo>
                <a:lnTo>
                  <a:pt x="1996877" y="7391797"/>
                </a:lnTo>
                <a:lnTo>
                  <a:pt x="6418263" y="7391797"/>
                </a:lnTo>
                <a:lnTo>
                  <a:pt x="641826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" name="Freeform 346"/>
          <p:cNvSpPr/>
          <p:nvPr/>
        </p:nvSpPr>
        <p:spPr>
          <a:xfrm rot="0" flipH="0" flipV="0">
            <a:off x="8869319" y="1001349"/>
            <a:ext cx="110838" cy="121443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7" name="Freeform 347"/>
          <p:cNvSpPr/>
          <p:nvPr/>
        </p:nvSpPr>
        <p:spPr>
          <a:xfrm rot="0" flipH="0" flipV="0">
            <a:off x="9007550" y="956365"/>
            <a:ext cx="116868" cy="163191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8" name="Freeform 348"/>
          <p:cNvSpPr/>
          <p:nvPr/>
        </p:nvSpPr>
        <p:spPr>
          <a:xfrm rot="0" flipH="0" flipV="0">
            <a:off x="9136759" y="956365"/>
            <a:ext cx="32482" cy="163191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9" name="Freeform 349"/>
          <p:cNvSpPr/>
          <p:nvPr/>
        </p:nvSpPr>
        <p:spPr>
          <a:xfrm rot="0" flipH="0" flipV="0">
            <a:off x="9190933" y="998224"/>
            <a:ext cx="122336" cy="124569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0" name="Freeform 350"/>
          <p:cNvSpPr/>
          <p:nvPr/>
        </p:nvSpPr>
        <p:spPr>
          <a:xfrm rot="0" flipH="0" flipV="0">
            <a:off x="9333837" y="1043208"/>
            <a:ext cx="68758" cy="27903"/>
          </a:xfrm>
          <a:custGeom>
            <a:pathLst>
              <a:path w="3819922" h="1550194">
                <a:moveTo>
                  <a:pt x="3819922" y="0"/>
                </a:moveTo>
                <a:lnTo>
                  <a:pt x="3819922" y="1550194"/>
                </a:lnTo>
                <a:lnTo>
                  <a:pt x="0" y="1550194"/>
                </a:lnTo>
                <a:lnTo>
                  <a:pt x="0" y="0"/>
                </a:lnTo>
                <a:close/>
                <a:moveTo>
                  <a:pt x="3565723" y="4241601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1" name="Freeform 351"/>
          <p:cNvSpPr/>
          <p:nvPr/>
        </p:nvSpPr>
        <p:spPr>
          <a:xfrm rot="0" flipH="0" flipV="0">
            <a:off x="9423420" y="998224"/>
            <a:ext cx="122336" cy="124569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2" name="Freeform 352"/>
          <p:cNvSpPr/>
          <p:nvPr/>
        </p:nvSpPr>
        <p:spPr>
          <a:xfrm rot="0" flipH="0" flipV="0">
            <a:off x="9566548" y="998224"/>
            <a:ext cx="120215" cy="162966"/>
          </a:xfrm>
          <a:custGeom>
            <a:pathLst>
              <a:path w="6678613" h="9053710">
                <a:moveTo>
                  <a:pt x="3695899" y="0"/>
                </a:moveTo>
                <a:cubicBezTo>
                  <a:pt x="4626041" y="0"/>
                  <a:pt x="5355696" y="325570"/>
                  <a:pt x="5884863" y="976709"/>
                </a:cubicBezTo>
                <a:cubicBezTo>
                  <a:pt x="6414030" y="1627849"/>
                  <a:pt x="6678613" y="2478418"/>
                  <a:pt x="6678613" y="3528417"/>
                </a:cubicBezTo>
                <a:cubicBezTo>
                  <a:pt x="6678613" y="4499967"/>
                  <a:pt x="6418130" y="5308203"/>
                  <a:pt x="5897166" y="5953125"/>
                </a:cubicBezTo>
                <a:cubicBezTo>
                  <a:pt x="5376334" y="6598047"/>
                  <a:pt x="4675651" y="6920507"/>
                  <a:pt x="3795117" y="6920507"/>
                </a:cubicBezTo>
                <a:cubicBezTo>
                  <a:pt x="3394141" y="6920507"/>
                  <a:pt x="3020021" y="6834716"/>
                  <a:pt x="2672755" y="6663134"/>
                </a:cubicBezTo>
                <a:cubicBezTo>
                  <a:pt x="2325489" y="6491552"/>
                  <a:pt x="2044369" y="6246614"/>
                  <a:pt x="1829396" y="5928320"/>
                </a:cubicBezTo>
                <a:lnTo>
                  <a:pt x="1798241" y="5928320"/>
                </a:lnTo>
                <a:lnTo>
                  <a:pt x="1798241" y="9053710"/>
                </a:lnTo>
                <a:lnTo>
                  <a:pt x="0" y="9053710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10841"/>
                </a:lnTo>
                <a:lnTo>
                  <a:pt x="1736328" y="1010841"/>
                </a:lnTo>
                <a:cubicBezTo>
                  <a:pt x="1951302" y="667676"/>
                  <a:pt x="2225146" y="413412"/>
                  <a:pt x="2557860" y="248047"/>
                </a:cubicBezTo>
                <a:cubicBezTo>
                  <a:pt x="2890706" y="82683"/>
                  <a:pt x="3270052" y="0"/>
                  <a:pt x="3695899" y="0"/>
                </a:cubicBezTo>
                <a:close/>
                <a:moveTo>
                  <a:pt x="6052344" y="6740723"/>
                </a:moveTo>
                <a:moveTo>
                  <a:pt x="1736328" y="3478808"/>
                </a:moveTo>
                <a:cubicBezTo>
                  <a:pt x="1736328" y="4107193"/>
                  <a:pt x="1870671" y="4611555"/>
                  <a:pt x="2139355" y="4991894"/>
                </a:cubicBezTo>
                <a:cubicBezTo>
                  <a:pt x="2408039" y="5372232"/>
                  <a:pt x="2798696" y="5562402"/>
                  <a:pt x="3311327" y="5562402"/>
                </a:cubicBezTo>
                <a:cubicBezTo>
                  <a:pt x="3811654" y="5562402"/>
                  <a:pt x="4197152" y="5380501"/>
                  <a:pt x="4467821" y="5016698"/>
                </a:cubicBezTo>
                <a:cubicBezTo>
                  <a:pt x="4738621" y="4652896"/>
                  <a:pt x="4874022" y="4140266"/>
                  <a:pt x="4874022" y="3478808"/>
                </a:cubicBezTo>
                <a:cubicBezTo>
                  <a:pt x="4874022" y="2850423"/>
                  <a:pt x="4739680" y="2339909"/>
                  <a:pt x="4470996" y="1947267"/>
                </a:cubicBezTo>
                <a:cubicBezTo>
                  <a:pt x="4202311" y="1554493"/>
                  <a:pt x="3807487" y="1358106"/>
                  <a:pt x="3286522" y="1358106"/>
                </a:cubicBezTo>
                <a:cubicBezTo>
                  <a:pt x="2790428" y="1358106"/>
                  <a:pt x="2408039" y="1544174"/>
                  <a:pt x="2139355" y="1916311"/>
                </a:cubicBezTo>
                <a:cubicBezTo>
                  <a:pt x="1870671" y="2288315"/>
                  <a:pt x="1736328" y="2809148"/>
                  <a:pt x="1736328" y="3478808"/>
                </a:cubicBezTo>
                <a:close/>
                <a:moveTo>
                  <a:pt x="2573536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3" name="Freeform 353"/>
          <p:cNvSpPr/>
          <p:nvPr/>
        </p:nvSpPr>
        <p:spPr>
          <a:xfrm rot="0" flipH="0" flipV="0">
            <a:off x="9706888" y="956365"/>
            <a:ext cx="32482" cy="163191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4" name="Freeform 354"/>
          <p:cNvSpPr/>
          <p:nvPr/>
        </p:nvSpPr>
        <p:spPr>
          <a:xfrm rot="0" flipH="0" flipV="0">
            <a:off x="9764745" y="998224"/>
            <a:ext cx="110838" cy="121333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5" name="Freeform 355"/>
          <p:cNvSpPr/>
          <p:nvPr/>
        </p:nvSpPr>
        <p:spPr>
          <a:xfrm rot="0" flipH="0" flipV="0">
            <a:off x="9900076" y="998224"/>
            <a:ext cx="110838" cy="121333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6" name="Freeform 356"/>
          <p:cNvSpPr/>
          <p:nvPr/>
        </p:nvSpPr>
        <p:spPr>
          <a:xfrm rot="0" flipH="0" flipV="0">
            <a:off x="10031725" y="998224"/>
            <a:ext cx="122336" cy="124569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7" name="Freeform 357"/>
          <p:cNvSpPr/>
          <p:nvPr/>
        </p:nvSpPr>
        <p:spPr>
          <a:xfrm rot="0" flipH="0" flipV="0">
            <a:off x="10163802" y="965966"/>
            <a:ext cx="75902" cy="154930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8" name="Freeform 358"/>
          <p:cNvSpPr/>
          <p:nvPr/>
        </p:nvSpPr>
        <p:spPr>
          <a:xfrm rot="0" flipH="0" flipV="0">
            <a:off x="7500837" y="1271833"/>
            <a:ext cx="175804" cy="163191"/>
          </a:xfrm>
          <a:custGeom>
            <a:pathLst>
              <a:path w="9766895" h="9066212">
                <a:moveTo>
                  <a:pt x="2809280" y="0"/>
                </a:moveTo>
                <a:lnTo>
                  <a:pt x="4929981" y="6232327"/>
                </a:lnTo>
                <a:lnTo>
                  <a:pt x="4954786" y="6232327"/>
                </a:lnTo>
                <a:lnTo>
                  <a:pt x="6957814" y="24805"/>
                </a:lnTo>
                <a:lnTo>
                  <a:pt x="6970117" y="0"/>
                </a:lnTo>
                <a:lnTo>
                  <a:pt x="9766895" y="0"/>
                </a:lnTo>
                <a:lnTo>
                  <a:pt x="9766895" y="9066212"/>
                </a:lnTo>
                <a:lnTo>
                  <a:pt x="7900392" y="9066212"/>
                </a:lnTo>
                <a:lnTo>
                  <a:pt x="7900392" y="2641798"/>
                </a:lnTo>
                <a:lnTo>
                  <a:pt x="7875588" y="2641798"/>
                </a:lnTo>
                <a:lnTo>
                  <a:pt x="5655469" y="9066212"/>
                </a:lnTo>
                <a:lnTo>
                  <a:pt x="4117578" y="9066212"/>
                </a:lnTo>
                <a:lnTo>
                  <a:pt x="1891506" y="2703711"/>
                </a:lnTo>
                <a:lnTo>
                  <a:pt x="1866702" y="2703711"/>
                </a:lnTo>
                <a:lnTo>
                  <a:pt x="1866702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9" name="Freeform 359"/>
          <p:cNvSpPr/>
          <p:nvPr/>
        </p:nvSpPr>
        <p:spPr>
          <a:xfrm rot="0" flipH="0" flipV="0">
            <a:off x="7699808" y="1313692"/>
            <a:ext cx="115192" cy="124569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0" name="Freeform 360"/>
          <p:cNvSpPr/>
          <p:nvPr/>
        </p:nvSpPr>
        <p:spPr>
          <a:xfrm rot="0" flipH="0" flipV="0">
            <a:off x="7831025" y="1271833"/>
            <a:ext cx="120215" cy="166427"/>
          </a:xfrm>
          <a:custGeom>
            <a:pathLst>
              <a:path w="6678613" h="9245996">
                <a:moveTo>
                  <a:pt x="6678613" y="0"/>
                </a:moveTo>
                <a:lnTo>
                  <a:pt x="6678613" y="9066212"/>
                </a:lnTo>
                <a:lnTo>
                  <a:pt x="4960938" y="9066212"/>
                </a:lnTo>
                <a:lnTo>
                  <a:pt x="4960938" y="8229005"/>
                </a:lnTo>
                <a:lnTo>
                  <a:pt x="4936133" y="8229005"/>
                </a:lnTo>
                <a:cubicBezTo>
                  <a:pt x="4741796" y="8563835"/>
                  <a:pt x="4474104" y="8817041"/>
                  <a:pt x="4133056" y="8988623"/>
                </a:cubicBezTo>
                <a:cubicBezTo>
                  <a:pt x="3792009" y="9160205"/>
                  <a:pt x="3396126" y="9245996"/>
                  <a:pt x="2945408" y="9245996"/>
                </a:cubicBezTo>
                <a:cubicBezTo>
                  <a:pt x="2048338" y="9245996"/>
                  <a:pt x="1333169" y="8916326"/>
                  <a:pt x="799902" y="8256984"/>
                </a:cubicBezTo>
                <a:cubicBezTo>
                  <a:pt x="266634" y="7597510"/>
                  <a:pt x="0" y="6753093"/>
                  <a:pt x="0" y="5723731"/>
                </a:cubicBezTo>
                <a:cubicBezTo>
                  <a:pt x="0" y="4748080"/>
                  <a:pt x="262467" y="3937794"/>
                  <a:pt x="787400" y="3292872"/>
                </a:cubicBezTo>
                <a:cubicBezTo>
                  <a:pt x="1312466" y="2647950"/>
                  <a:pt x="2019432" y="2325489"/>
                  <a:pt x="2908300" y="2325489"/>
                </a:cubicBezTo>
                <a:cubicBezTo>
                  <a:pt x="3317610" y="2325489"/>
                  <a:pt x="3691731" y="2408172"/>
                  <a:pt x="4030663" y="2573536"/>
                </a:cubicBezTo>
                <a:cubicBezTo>
                  <a:pt x="4369726" y="2738901"/>
                  <a:pt x="4642578" y="2980730"/>
                  <a:pt x="4849217" y="3299023"/>
                </a:cubicBezTo>
                <a:lnTo>
                  <a:pt x="4874022" y="3299023"/>
                </a:lnTo>
                <a:lnTo>
                  <a:pt x="4874022" y="0"/>
                </a:lnTo>
                <a:close/>
                <a:moveTo>
                  <a:pt x="8656836" y="9066212"/>
                </a:moveTo>
                <a:moveTo>
                  <a:pt x="1798241" y="5773341"/>
                </a:moveTo>
                <a:cubicBezTo>
                  <a:pt x="1798241" y="6385190"/>
                  <a:pt x="1940851" y="6890610"/>
                  <a:pt x="2226072" y="7289602"/>
                </a:cubicBezTo>
                <a:cubicBezTo>
                  <a:pt x="2511425" y="7688461"/>
                  <a:pt x="2897981" y="7887891"/>
                  <a:pt x="3385741" y="7887891"/>
                </a:cubicBezTo>
                <a:cubicBezTo>
                  <a:pt x="3885935" y="7887891"/>
                  <a:pt x="4269383" y="7702947"/>
                  <a:pt x="4536083" y="7333059"/>
                </a:cubicBezTo>
                <a:cubicBezTo>
                  <a:pt x="4802783" y="6963040"/>
                  <a:pt x="4936133" y="6441083"/>
                  <a:pt x="4936133" y="5767189"/>
                </a:cubicBezTo>
                <a:cubicBezTo>
                  <a:pt x="4936133" y="5126368"/>
                  <a:pt x="4805892" y="4618898"/>
                  <a:pt x="4545409" y="4244777"/>
                </a:cubicBezTo>
                <a:cubicBezTo>
                  <a:pt x="4284927" y="3870656"/>
                  <a:pt x="3896320" y="3683595"/>
                  <a:pt x="3379589" y="3683595"/>
                </a:cubicBezTo>
                <a:cubicBezTo>
                  <a:pt x="2879394" y="3683595"/>
                  <a:pt x="2490788" y="3870656"/>
                  <a:pt x="2213769" y="4244777"/>
                </a:cubicBezTo>
                <a:cubicBezTo>
                  <a:pt x="1936750" y="4618898"/>
                  <a:pt x="1798241" y="5128419"/>
                  <a:pt x="1798241" y="5773341"/>
                </a:cubicBezTo>
                <a:close/>
                <a:moveTo>
                  <a:pt x="28834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1" name="Freeform 361"/>
          <p:cNvSpPr/>
          <p:nvPr/>
        </p:nvSpPr>
        <p:spPr>
          <a:xfrm rot="0" flipH="0" flipV="0">
            <a:off x="7969688" y="1313692"/>
            <a:ext cx="117982" cy="124569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2" name="Freeform 362"/>
          <p:cNvSpPr/>
          <p:nvPr/>
        </p:nvSpPr>
        <p:spPr>
          <a:xfrm rot="0" flipH="0" flipV="0">
            <a:off x="8095657" y="1281434"/>
            <a:ext cx="75902" cy="154930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3" name="Freeform 363"/>
          <p:cNvSpPr/>
          <p:nvPr/>
        </p:nvSpPr>
        <p:spPr>
          <a:xfrm rot="0" flipH="0" flipV="0">
            <a:off x="8182579" y="1313692"/>
            <a:ext cx="122336" cy="124569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4" name="Freeform 364"/>
          <p:cNvSpPr/>
          <p:nvPr/>
        </p:nvSpPr>
        <p:spPr>
          <a:xfrm rot="0" flipH="0" flipV="0">
            <a:off x="8308963" y="1271833"/>
            <a:ext cx="52127" cy="204825"/>
          </a:xfrm>
          <a:custGeom>
            <a:pathLst>
              <a:path w="2895996" h="11379199">
                <a:moveTo>
                  <a:pt x="2895996" y="0"/>
                </a:moveTo>
                <a:lnTo>
                  <a:pt x="2895996" y="1482130"/>
                </a:lnTo>
                <a:lnTo>
                  <a:pt x="1091405" y="1482130"/>
                </a:lnTo>
                <a:lnTo>
                  <a:pt x="1091405" y="0"/>
                </a:lnTo>
                <a:close/>
                <a:moveTo>
                  <a:pt x="9308107" y="9066212"/>
                </a:moveTo>
                <a:moveTo>
                  <a:pt x="2895996" y="2499122"/>
                </a:moveTo>
                <a:lnTo>
                  <a:pt x="2895996" y="9450783"/>
                </a:lnTo>
                <a:cubicBezTo>
                  <a:pt x="2895996" y="10136980"/>
                  <a:pt x="2724414" y="10629899"/>
                  <a:pt x="2381249" y="10929540"/>
                </a:cubicBezTo>
                <a:cubicBezTo>
                  <a:pt x="2038217" y="11229313"/>
                  <a:pt x="1442904" y="11379199"/>
                  <a:pt x="595312" y="11379199"/>
                </a:cubicBezTo>
                <a:cubicBezTo>
                  <a:pt x="491992" y="11379199"/>
                  <a:pt x="392773" y="11375032"/>
                  <a:pt x="297655" y="11366697"/>
                </a:cubicBezTo>
                <a:cubicBezTo>
                  <a:pt x="202539" y="11358495"/>
                  <a:pt x="103320" y="11346126"/>
                  <a:pt x="0" y="11329590"/>
                </a:cubicBezTo>
                <a:lnTo>
                  <a:pt x="0" y="9841308"/>
                </a:lnTo>
                <a:cubicBezTo>
                  <a:pt x="53711" y="9862078"/>
                  <a:pt x="114697" y="9875506"/>
                  <a:pt x="182960" y="9881591"/>
                </a:cubicBezTo>
                <a:cubicBezTo>
                  <a:pt x="251221" y="9887809"/>
                  <a:pt x="320476" y="9890918"/>
                  <a:pt x="390723" y="9890918"/>
                </a:cubicBezTo>
                <a:cubicBezTo>
                  <a:pt x="655306" y="9890918"/>
                  <a:pt x="838199" y="9841308"/>
                  <a:pt x="939402" y="9742090"/>
                </a:cubicBezTo>
                <a:cubicBezTo>
                  <a:pt x="1040738" y="9642871"/>
                  <a:pt x="1091405" y="9506478"/>
                  <a:pt x="1091405" y="9332912"/>
                </a:cubicBezTo>
                <a:lnTo>
                  <a:pt x="1091405" y="2499122"/>
                </a:lnTo>
                <a:close/>
                <a:moveTo>
                  <a:pt x="680898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5" name="Freeform 365"/>
          <p:cNvSpPr/>
          <p:nvPr/>
        </p:nvSpPr>
        <p:spPr>
          <a:xfrm rot="0" flipH="0" flipV="0">
            <a:off x="8384008" y="1313692"/>
            <a:ext cx="115192" cy="124569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6" name="Freeform 366"/>
          <p:cNvSpPr/>
          <p:nvPr/>
        </p:nvSpPr>
        <p:spPr>
          <a:xfrm rot="0" flipH="0" flipV="0">
            <a:off x="8520246" y="1313692"/>
            <a:ext cx="110838" cy="121333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7" name="Freeform 367"/>
          <p:cNvSpPr/>
          <p:nvPr/>
        </p:nvSpPr>
        <p:spPr>
          <a:xfrm rot="0" flipH="0" flipV="0">
            <a:off x="8719793" y="1313692"/>
            <a:ext cx="180601" cy="121333"/>
          </a:xfrm>
          <a:custGeom>
            <a:pathLst>
              <a:path w="10033396" h="6740723">
                <a:moveTo>
                  <a:pt x="3733006" y="0"/>
                </a:moveTo>
                <a:cubicBezTo>
                  <a:pt x="4220897" y="0"/>
                  <a:pt x="4623990" y="94059"/>
                  <a:pt x="4942284" y="282178"/>
                </a:cubicBezTo>
                <a:cubicBezTo>
                  <a:pt x="5260578" y="470297"/>
                  <a:pt x="5496255" y="740040"/>
                  <a:pt x="5649317" y="1091406"/>
                </a:cubicBezTo>
                <a:cubicBezTo>
                  <a:pt x="5897364" y="740040"/>
                  <a:pt x="6190853" y="470297"/>
                  <a:pt x="6529784" y="282178"/>
                </a:cubicBezTo>
                <a:cubicBezTo>
                  <a:pt x="6868848" y="94059"/>
                  <a:pt x="7238867" y="0"/>
                  <a:pt x="7639843" y="0"/>
                </a:cubicBezTo>
                <a:cubicBezTo>
                  <a:pt x="8433593" y="0"/>
                  <a:pt x="9030956" y="202605"/>
                  <a:pt x="9431932" y="607814"/>
                </a:cubicBezTo>
                <a:cubicBezTo>
                  <a:pt x="9832909" y="1012891"/>
                  <a:pt x="10033396" y="1573014"/>
                  <a:pt x="10033396" y="2288183"/>
                </a:cubicBezTo>
                <a:lnTo>
                  <a:pt x="10033396" y="6740723"/>
                </a:lnTo>
                <a:lnTo>
                  <a:pt x="8229004" y="6740723"/>
                </a:lnTo>
                <a:lnTo>
                  <a:pt x="8229004" y="2945606"/>
                </a:lnTo>
                <a:cubicBezTo>
                  <a:pt x="8229004" y="2346193"/>
                  <a:pt x="8141096" y="1942108"/>
                  <a:pt x="7965281" y="1733352"/>
                </a:cubicBezTo>
                <a:cubicBezTo>
                  <a:pt x="7789598" y="1524463"/>
                  <a:pt x="7509536" y="1420019"/>
                  <a:pt x="7125096" y="1420019"/>
                </a:cubicBezTo>
                <a:cubicBezTo>
                  <a:pt x="6720020" y="1420019"/>
                  <a:pt x="6417204" y="1556478"/>
                  <a:pt x="6216650" y="1829395"/>
                </a:cubicBezTo>
                <a:cubicBezTo>
                  <a:pt x="6016095" y="2102181"/>
                  <a:pt x="5915818" y="2501106"/>
                  <a:pt x="5915818" y="3026172"/>
                </a:cubicBezTo>
                <a:lnTo>
                  <a:pt x="5915818" y="6740723"/>
                </a:lnTo>
                <a:lnTo>
                  <a:pt x="4111426" y="6740723"/>
                </a:lnTo>
                <a:lnTo>
                  <a:pt x="4111426" y="2697559"/>
                </a:lnTo>
                <a:cubicBezTo>
                  <a:pt x="4111426" y="2263510"/>
                  <a:pt x="4028744" y="1942108"/>
                  <a:pt x="3863379" y="1733352"/>
                </a:cubicBezTo>
                <a:cubicBezTo>
                  <a:pt x="3698015" y="1524463"/>
                  <a:pt x="3418946" y="1420019"/>
                  <a:pt x="3026171" y="1420019"/>
                </a:cubicBezTo>
                <a:cubicBezTo>
                  <a:pt x="2683007" y="1420019"/>
                  <a:pt x="2393619" y="1552310"/>
                  <a:pt x="2158007" y="1816894"/>
                </a:cubicBezTo>
                <a:cubicBezTo>
                  <a:pt x="1922396" y="2081477"/>
                  <a:pt x="1804590" y="2439128"/>
                  <a:pt x="1804590" y="2889845"/>
                </a:cubicBezTo>
                <a:lnTo>
                  <a:pt x="1804590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699021" y="173633"/>
                </a:lnTo>
                <a:lnTo>
                  <a:pt x="1699021" y="1066602"/>
                </a:lnTo>
                <a:lnTo>
                  <a:pt x="1723826" y="1066602"/>
                </a:lnTo>
                <a:cubicBezTo>
                  <a:pt x="1980207" y="706901"/>
                  <a:pt x="2276871" y="439209"/>
                  <a:pt x="2613818" y="263525"/>
                </a:cubicBezTo>
                <a:cubicBezTo>
                  <a:pt x="2950765" y="87842"/>
                  <a:pt x="3323828" y="0"/>
                  <a:pt x="3733006" y="0"/>
                </a:cubicBezTo>
                <a:close/>
                <a:moveTo>
                  <a:pt x="600273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8" name="Freeform 368"/>
          <p:cNvSpPr/>
          <p:nvPr/>
        </p:nvSpPr>
        <p:spPr>
          <a:xfrm rot="0" flipH="0" flipV="0">
            <a:off x="8925783" y="1316817"/>
            <a:ext cx="110838" cy="121443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69" name="Freeform 369"/>
          <p:cNvSpPr/>
          <p:nvPr/>
        </p:nvSpPr>
        <p:spPr>
          <a:xfrm rot="0" flipH="0" flipV="0">
            <a:off x="9055310" y="1313692"/>
            <a:ext cx="109499" cy="124569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0" name="Freeform 370"/>
          <p:cNvSpPr/>
          <p:nvPr/>
        </p:nvSpPr>
        <p:spPr>
          <a:xfrm rot="0" flipH="0" flipV="0">
            <a:off x="9184765" y="1271833"/>
            <a:ext cx="32482" cy="163191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1" name="Freeform 371"/>
          <p:cNvSpPr/>
          <p:nvPr/>
        </p:nvSpPr>
        <p:spPr>
          <a:xfrm rot="0" flipH="0" flipV="0">
            <a:off x="9243515" y="1271833"/>
            <a:ext cx="32482" cy="163191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2" name="Freeform 372"/>
          <p:cNvSpPr/>
          <p:nvPr/>
        </p:nvSpPr>
        <p:spPr>
          <a:xfrm rot="0" flipH="0" flipV="0">
            <a:off x="9304273" y="1271833"/>
            <a:ext cx="116868" cy="163191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3" name="Freeform 373"/>
          <p:cNvSpPr/>
          <p:nvPr/>
        </p:nvSpPr>
        <p:spPr>
          <a:xfrm rot="0" flipH="0" flipV="0">
            <a:off x="9435489" y="1271833"/>
            <a:ext cx="116868" cy="163191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4" name="Freeform 374"/>
          <p:cNvSpPr/>
          <p:nvPr/>
        </p:nvSpPr>
        <p:spPr>
          <a:xfrm rot="0" flipH="0" flipV="0">
            <a:off x="9564699" y="1271833"/>
            <a:ext cx="32482" cy="163191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5" name="Freeform 375"/>
          <p:cNvSpPr/>
          <p:nvPr/>
        </p:nvSpPr>
        <p:spPr>
          <a:xfrm rot="0" flipH="0" flipV="0">
            <a:off x="9623449" y="1271833"/>
            <a:ext cx="32482" cy="163191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6" name="Freeform 376"/>
          <p:cNvSpPr/>
          <p:nvPr/>
        </p:nvSpPr>
        <p:spPr>
          <a:xfrm rot="0" flipH="0" flipV="0">
            <a:off x="9681306" y="1316817"/>
            <a:ext cx="110838" cy="121443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7" name="Freeform 377"/>
          <p:cNvSpPr/>
          <p:nvPr/>
        </p:nvSpPr>
        <p:spPr>
          <a:xfrm rot="0" flipH="0" flipV="0">
            <a:off x="9819537" y="1271833"/>
            <a:ext cx="116868" cy="163191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8" name="Freeform 378"/>
          <p:cNvSpPr/>
          <p:nvPr/>
        </p:nvSpPr>
        <p:spPr>
          <a:xfrm rot="0" flipH="0" flipV="0">
            <a:off x="9948747" y="1271833"/>
            <a:ext cx="32482" cy="163191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79" name="Freeform 379"/>
          <p:cNvSpPr/>
          <p:nvPr/>
        </p:nvSpPr>
        <p:spPr>
          <a:xfrm rot="0" flipH="0" flipV="0">
            <a:off x="10002921" y="1313692"/>
            <a:ext cx="122336" cy="124569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0" name="Freeform 380"/>
          <p:cNvSpPr/>
          <p:nvPr/>
        </p:nvSpPr>
        <p:spPr>
          <a:xfrm rot="0" flipH="0" flipV="0">
            <a:off x="10140245" y="1313692"/>
            <a:ext cx="109499" cy="124569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1" name="Freeform 381"/>
          <p:cNvSpPr/>
          <p:nvPr/>
        </p:nvSpPr>
        <p:spPr>
          <a:xfrm rot="0" flipH="0" flipV="0">
            <a:off x="10263003" y="1313692"/>
            <a:ext cx="109499" cy="124569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2" name="Freeform 382"/>
          <p:cNvSpPr/>
          <p:nvPr/>
        </p:nvSpPr>
        <p:spPr>
          <a:xfrm rot="0" flipH="0" flipV="0">
            <a:off x="10386544" y="1313692"/>
            <a:ext cx="115192" cy="124569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3" name="Rectangle 383"/>
          <p:cNvSpPr/>
          <p:nvPr/>
        </p:nvSpPr>
        <p:spPr>
          <a:xfrm rot="-1245281" flipH="0" flipV="0">
            <a:off x="394154" y="1590241"/>
            <a:ext cx="3218298" cy="1621915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5500" baseline="0" b="0" i="0" dirty="0" spc="0">
                <a:latin typeface="Century Schoolbook" pitchFamily="0" charset="1"/>
              </a:rPr>
              <a:t>Matka </a:t>
            </a:r>
          </a:p>
          <a:p>
            <a:pPr marL="309">
              <a:lnSpc>
                <a:spcPts val="6600"/>
              </a:lnSpc>
            </a:pPr>
            <a:r>
              <a:rPr lang="en-US" sz="5500" baseline="0" b="0" i="0" dirty="0" spc="0">
                <a:latin typeface="Century Schoolbook" pitchFamily="0" charset="1"/>
              </a:rPr>
              <a:t>CERNiin</a:t>
            </a: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5604" name="Freeform 5604"/>
          <p:cNvSpPr/>
          <p:nvPr/>
        </p:nvSpPr>
        <p:spPr>
          <a:xfrm rot="0" flipH="0" flipV="1">
            <a:off x="0" y="0"/>
            <a:ext cx="17340249" cy="9753599"/>
          </a:xfrm>
          <a:custGeom>
            <a:pathLst>
              <a:path w="17340249" h="9753599">
                <a:moveTo>
                  <a:pt x="0" y="9753599"/>
                </a:moveTo>
                <a:lnTo>
                  <a:pt x="17340249" y="9753599"/>
                </a:lnTo>
                <a:lnTo>
                  <a:pt x="17340249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05" name="Freeform 5605"/>
          <p:cNvSpPr/>
          <p:nvPr/>
        </p:nvSpPr>
        <p:spPr>
          <a:xfrm rot="0" flipH="0" flipV="1">
            <a:off x="0" y="0"/>
            <a:ext cx="17340262" cy="9753599"/>
          </a:xfrm>
          <a:custGeom>
            <a:pathLst>
              <a:path w="17340262" h="9753599">
                <a:moveTo>
                  <a:pt x="0" y="9753599"/>
                </a:moveTo>
                <a:lnTo>
                  <a:pt x="17340262" y="9753599"/>
                </a:lnTo>
                <a:lnTo>
                  <a:pt x="17340262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606" name="Picture 102"/>
          <p:cNvPicPr>
            <a:picLocks noChangeAspect="0" noChangeArrowheads="1"/>
          </p:cNvPicPr>
          <p:nvPr/>
        </p:nvPicPr>
        <p:blipFill>
          <a:blip r:embed="rId560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"/>
            <a:ext cx="17340262" cy="9753600"/>
          </a:xfrm>
          <a:prstGeom prst="rect">
            <a:avLst/>
          </a:prstGeom>
          <a:noFill/>
          <a:extLst/>
        </p:spPr>
      </p:pic>
      <p:sp>
        <p:nvSpPr>
          <p:cNvPr id="5607" name="Freeform 5607"/>
          <p:cNvSpPr/>
          <p:nvPr/>
        </p:nvSpPr>
        <p:spPr>
          <a:xfrm rot="0" flipH="0" flipV="1">
            <a:off x="5317428" y="254000"/>
            <a:ext cx="11040870" cy="925894"/>
          </a:xfrm>
          <a:custGeom>
            <a:pathLst>
              <a:path w="11040870" h="925894">
                <a:moveTo>
                  <a:pt x="0" y="925894"/>
                </a:moveTo>
                <a:lnTo>
                  <a:pt x="11040870" y="925894"/>
                </a:lnTo>
                <a:lnTo>
                  <a:pt x="11040870" y="0"/>
                </a:lnTo>
                <a:lnTo>
                  <a:pt x="0" y="0"/>
                </a:lnTo>
                <a:close/>
                <a:moveTo>
                  <a:pt x="-5063428" y="1179894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08" name="Freeform 5608"/>
          <p:cNvSpPr/>
          <p:nvPr/>
        </p:nvSpPr>
        <p:spPr>
          <a:xfrm rot="0" flipH="0" flipV="1">
            <a:off x="2765423" y="1996075"/>
            <a:ext cx="241808" cy="223207"/>
          </a:xfrm>
          <a:custGeom>
            <a:pathLst>
              <a:path w="122838468" h="113389171">
                <a:moveTo>
                  <a:pt x="0" y="113389171"/>
                </a:moveTo>
                <a:lnTo>
                  <a:pt x="122838468" y="113389171"/>
                </a:lnTo>
                <a:lnTo>
                  <a:pt x="122838468" y="0"/>
                </a:lnTo>
                <a:lnTo>
                  <a:pt x="0" y="0"/>
                </a:lnTo>
                <a:close/>
                <a:moveTo>
                  <a:pt x="-390828807" y="1127395271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609" name="Picture 5385"/>
          <p:cNvPicPr>
            <a:picLocks noChangeAspect="0" noChangeArrowheads="1"/>
          </p:cNvPicPr>
          <p:nvPr/>
        </p:nvPicPr>
        <p:blipFill>
          <a:blip r:embed="rId560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765423" y="1996076"/>
            <a:ext cx="241808" cy="223207"/>
          </a:xfrm>
          <a:prstGeom prst="rect">
            <a:avLst/>
          </a:prstGeom>
          <a:noFill/>
          <a:extLst/>
        </p:spPr>
      </p:pic>
      <p:sp>
        <p:nvSpPr>
          <p:cNvPr id="5610" name="Freeform 5610"/>
          <p:cNvSpPr/>
          <p:nvPr/>
        </p:nvSpPr>
        <p:spPr>
          <a:xfrm rot="0" flipH="0" flipV="1">
            <a:off x="2765423" y="2897775"/>
            <a:ext cx="241808" cy="223207"/>
          </a:xfrm>
          <a:custGeom>
            <a:pathLst>
              <a:path w="122838468" h="113389171">
                <a:moveTo>
                  <a:pt x="0" y="113389171"/>
                </a:moveTo>
                <a:lnTo>
                  <a:pt x="122838468" y="113389171"/>
                </a:lnTo>
                <a:lnTo>
                  <a:pt x="122838468" y="0"/>
                </a:lnTo>
                <a:lnTo>
                  <a:pt x="0" y="0"/>
                </a:lnTo>
                <a:close/>
                <a:moveTo>
                  <a:pt x="67234793" y="1585458871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611" name="Picture 5385"/>
          <p:cNvPicPr>
            <a:picLocks noChangeAspect="0" noChangeArrowheads="1"/>
          </p:cNvPicPr>
          <p:nvPr/>
        </p:nvPicPr>
        <p:blipFill>
          <a:blip r:embed="rId56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765423" y="2897776"/>
            <a:ext cx="241808" cy="223207"/>
          </a:xfrm>
          <a:prstGeom prst="rect">
            <a:avLst/>
          </a:prstGeom>
          <a:noFill/>
          <a:extLst/>
        </p:spPr>
      </p:pic>
      <p:sp>
        <p:nvSpPr>
          <p:cNvPr id="5612" name="Freeform 5612"/>
          <p:cNvSpPr/>
          <p:nvPr/>
        </p:nvSpPr>
        <p:spPr>
          <a:xfrm rot="0" flipH="0" flipV="1">
            <a:off x="2765423" y="3799475"/>
            <a:ext cx="241808" cy="223207"/>
          </a:xfrm>
          <a:custGeom>
            <a:pathLst>
              <a:path w="122838468" h="113389171">
                <a:moveTo>
                  <a:pt x="0" y="113389171"/>
                </a:moveTo>
                <a:lnTo>
                  <a:pt x="122838468" y="113389171"/>
                </a:lnTo>
                <a:lnTo>
                  <a:pt x="122838468" y="0"/>
                </a:lnTo>
                <a:lnTo>
                  <a:pt x="0" y="0"/>
                </a:lnTo>
                <a:close/>
                <a:moveTo>
                  <a:pt x="525298393" y="2043522471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613" name="Picture 5385"/>
          <p:cNvPicPr>
            <a:picLocks noChangeAspect="0" noChangeArrowheads="1"/>
          </p:cNvPicPr>
          <p:nvPr/>
        </p:nvPicPr>
        <p:blipFill>
          <a:blip r:embed="rId56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765423" y="3799475"/>
            <a:ext cx="241808" cy="223207"/>
          </a:xfrm>
          <a:prstGeom prst="rect">
            <a:avLst/>
          </a:prstGeom>
          <a:noFill/>
          <a:extLst/>
        </p:spPr>
      </p:pic>
      <p:sp>
        <p:nvSpPr>
          <p:cNvPr id="5614" name="Freeform 5614"/>
          <p:cNvSpPr/>
          <p:nvPr/>
        </p:nvSpPr>
        <p:spPr>
          <a:xfrm rot="0" flipH="0" flipV="1">
            <a:off x="3183732" y="1790700"/>
            <a:ext cx="9758045" cy="2867660"/>
          </a:xfrm>
          <a:custGeom>
            <a:pathLst>
              <a:path w="9758045" h="2867660">
                <a:moveTo>
                  <a:pt x="0" y="2867660"/>
                </a:moveTo>
                <a:lnTo>
                  <a:pt x="9758045" y="2867660"/>
                </a:lnTo>
                <a:lnTo>
                  <a:pt x="9758045" y="0"/>
                </a:lnTo>
                <a:lnTo>
                  <a:pt x="0" y="0"/>
                </a:lnTo>
                <a:close/>
                <a:moveTo>
                  <a:pt x="-1393032" y="465836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15" name="Freeform 5615"/>
          <p:cNvSpPr/>
          <p:nvPr/>
        </p:nvSpPr>
        <p:spPr>
          <a:xfrm rot="0" flipH="0" flipV="1">
            <a:off x="9673431" y="4737102"/>
            <a:ext cx="5168899" cy="4889499"/>
          </a:xfrm>
          <a:custGeom>
            <a:pathLst>
              <a:path w="5168899" h="4889499">
                <a:moveTo>
                  <a:pt x="0" y="4889499"/>
                </a:moveTo>
                <a:lnTo>
                  <a:pt x="5168899" y="4889499"/>
                </a:lnTo>
                <a:lnTo>
                  <a:pt x="5168899" y="0"/>
                </a:lnTo>
                <a:lnTo>
                  <a:pt x="0" y="0"/>
                </a:lnTo>
                <a:close/>
                <a:moveTo>
                  <a:pt x="-4936330" y="96266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616" name="Picture 5133"/>
          <p:cNvPicPr>
            <a:picLocks noChangeAspect="0" noChangeArrowheads="1"/>
          </p:cNvPicPr>
          <p:nvPr/>
        </p:nvPicPr>
        <p:blipFill>
          <a:blip r:embed="rId56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9673431" y="4737102"/>
            <a:ext cx="5168900" cy="4889500"/>
          </a:xfrm>
          <a:prstGeom prst="rect">
            <a:avLst/>
          </a:prstGeom>
          <a:noFill/>
          <a:extLst/>
        </p:spPr>
      </p:pic>
      <p:sp>
        <p:nvSpPr>
          <p:cNvPr id="5617" name="Freeform 5617"/>
          <p:cNvSpPr/>
          <p:nvPr/>
        </p:nvSpPr>
        <p:spPr>
          <a:xfrm rot="0" flipH="0" flipV="1">
            <a:off x="10096427" y="4763827"/>
            <a:ext cx="3539592" cy="4864294"/>
          </a:xfrm>
          <a:custGeom>
            <a:pathLst>
              <a:path w="3539592" h="4864294">
                <a:moveTo>
                  <a:pt x="0" y="4864294"/>
                </a:moveTo>
                <a:lnTo>
                  <a:pt x="3539592" y="4864294"/>
                </a:lnTo>
                <a:lnTo>
                  <a:pt x="3539592" y="0"/>
                </a:lnTo>
                <a:lnTo>
                  <a:pt x="0" y="0"/>
                </a:lnTo>
                <a:close/>
                <a:moveTo>
                  <a:pt x="-5332601" y="9628121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618" name="Picture 5618"/>
          <p:cNvPicPr>
            <a:picLocks noChangeAspect="0" noChangeArrowheads="1"/>
          </p:cNvPicPr>
          <p:nvPr/>
        </p:nvPicPr>
        <p:blipFill>
          <a:blip r:embed="rId56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0096427" y="4763826"/>
            <a:ext cx="3539593" cy="4864295"/>
          </a:xfrm>
          <a:prstGeom prst="rect">
            <a:avLst/>
          </a:prstGeom>
          <a:noFill/>
          <a:extLst/>
        </p:spPr>
      </p:pic>
      <p:sp>
        <p:nvSpPr>
          <p:cNvPr id="5619" name="Freeform 5619"/>
          <p:cNvSpPr/>
          <p:nvPr/>
        </p:nvSpPr>
        <p:spPr>
          <a:xfrm rot="0" flipH="0" flipV="1">
            <a:off x="13331031" y="1231900"/>
            <a:ext cx="1333499" cy="3238499"/>
          </a:xfrm>
          <a:custGeom>
            <a:pathLst>
              <a:path w="677418000" h="1645158000">
                <a:moveTo>
                  <a:pt x="0" y="1645158000"/>
                </a:moveTo>
                <a:lnTo>
                  <a:pt x="677418000" y="1645158000"/>
                </a:lnTo>
                <a:lnTo>
                  <a:pt x="677418000" y="0"/>
                </a:lnTo>
                <a:lnTo>
                  <a:pt x="0" y="0"/>
                </a:lnTo>
                <a:close/>
                <a:moveTo>
                  <a:pt x="-6146358675" y="22709632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620" name="Picture 5620"/>
          <p:cNvPicPr>
            <a:picLocks noChangeAspect="0" noChangeArrowheads="1"/>
          </p:cNvPicPr>
          <p:nvPr/>
        </p:nvPicPr>
        <p:blipFill>
          <a:blip r:embed="rId56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3331031" y="1231900"/>
            <a:ext cx="1333500" cy="3238500"/>
          </a:xfrm>
          <a:prstGeom prst="rect">
            <a:avLst/>
          </a:prstGeom>
          <a:noFill/>
          <a:extLst/>
        </p:spPr>
      </p:pic>
      <p:sp>
        <p:nvSpPr>
          <p:cNvPr id="5621" name="Freeform 5621"/>
          <p:cNvSpPr/>
          <p:nvPr/>
        </p:nvSpPr>
        <p:spPr>
          <a:xfrm rot="0" flipH="0" flipV="1">
            <a:off x="13343731" y="1244600"/>
            <a:ext cx="1333499" cy="3263899"/>
          </a:xfrm>
          <a:custGeom>
            <a:pathLst>
              <a:path w="677418000" h="1658061200">
                <a:moveTo>
                  <a:pt x="0" y="1658061200"/>
                </a:moveTo>
                <a:lnTo>
                  <a:pt x="677418000" y="1658061200"/>
                </a:lnTo>
                <a:lnTo>
                  <a:pt x="677418000" y="0"/>
                </a:lnTo>
                <a:lnTo>
                  <a:pt x="0" y="0"/>
                </a:lnTo>
                <a:close/>
                <a:moveTo>
                  <a:pt x="-6146358675" y="22903180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622" name="Picture 5622"/>
          <p:cNvPicPr>
            <a:picLocks noChangeAspect="0" noChangeArrowheads="1"/>
          </p:cNvPicPr>
          <p:nvPr/>
        </p:nvPicPr>
        <p:blipFill>
          <a:blip r:embed="rId56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3343731" y="1244600"/>
            <a:ext cx="1333500" cy="3263900"/>
          </a:xfrm>
          <a:prstGeom prst="rect">
            <a:avLst/>
          </a:prstGeom>
          <a:noFill/>
          <a:extLst/>
        </p:spPr>
      </p:pic>
      <p:sp>
        <p:nvSpPr>
          <p:cNvPr id="5623" name="Freeform 5623"/>
          <p:cNvSpPr/>
          <p:nvPr/>
        </p:nvSpPr>
        <p:spPr>
          <a:xfrm rot="0" flipH="0" flipV="1">
            <a:off x="3298030" y="5384800"/>
            <a:ext cx="5740400" cy="2133599"/>
          </a:xfrm>
          <a:custGeom>
            <a:pathLst>
              <a:path w="5740400" h="2133599">
                <a:moveTo>
                  <a:pt x="0" y="2133599"/>
                </a:moveTo>
                <a:lnTo>
                  <a:pt x="5740400" y="2133599"/>
                </a:lnTo>
                <a:lnTo>
                  <a:pt x="5740400" y="0"/>
                </a:lnTo>
                <a:lnTo>
                  <a:pt x="0" y="0"/>
                </a:lnTo>
                <a:close/>
                <a:moveTo>
                  <a:pt x="2086769" y="75183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624" name="Picture 5624"/>
          <p:cNvPicPr>
            <a:picLocks noChangeAspect="0" noChangeArrowheads="1"/>
          </p:cNvPicPr>
          <p:nvPr/>
        </p:nvPicPr>
        <p:blipFill>
          <a:blip r:embed="rId56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298030" y="5384801"/>
            <a:ext cx="5740400" cy="2133600"/>
          </a:xfrm>
          <a:prstGeom prst="rect">
            <a:avLst/>
          </a:prstGeom>
          <a:noFill/>
          <a:extLst/>
        </p:spPr>
      </p:pic>
      <p:sp>
        <p:nvSpPr>
          <p:cNvPr id="5625" name="Freeform 5625"/>
          <p:cNvSpPr/>
          <p:nvPr/>
        </p:nvSpPr>
        <p:spPr>
          <a:xfrm rot="0" flipH="0" flipV="1">
            <a:off x="3310730" y="5397500"/>
            <a:ext cx="5765800" cy="2235199"/>
          </a:xfrm>
          <a:custGeom>
            <a:pathLst>
              <a:path w="5765800" h="2235199">
                <a:moveTo>
                  <a:pt x="0" y="2235199"/>
                </a:moveTo>
                <a:lnTo>
                  <a:pt x="5765800" y="2235199"/>
                </a:lnTo>
                <a:lnTo>
                  <a:pt x="5765800" y="0"/>
                </a:lnTo>
                <a:lnTo>
                  <a:pt x="0" y="0"/>
                </a:lnTo>
                <a:close/>
                <a:moveTo>
                  <a:pt x="2086769" y="76326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626" name="Picture 5626"/>
          <p:cNvPicPr>
            <a:picLocks noChangeAspect="0" noChangeArrowheads="1"/>
          </p:cNvPicPr>
          <p:nvPr/>
        </p:nvPicPr>
        <p:blipFill>
          <a:blip r:embed="rId56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310730" y="5397501"/>
            <a:ext cx="5765800" cy="2235200"/>
          </a:xfrm>
          <a:prstGeom prst="rect">
            <a:avLst/>
          </a:prstGeom>
          <a:noFill/>
          <a:extLst/>
        </p:spPr>
      </p:pic>
      <p:sp>
        <p:nvSpPr>
          <p:cNvPr id="5627" name="Rectangle 5627"/>
          <p:cNvSpPr/>
          <p:nvPr/>
        </p:nvSpPr>
        <p:spPr>
          <a:xfrm rot="0" flipH="0" flipV="0">
            <a:off x="5800027" y="334762"/>
            <a:ext cx="7302601" cy="79711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56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Heikko vuorovaikutus</a:t>
            </a:r>
          </a:p>
        </p:txBody>
      </p:sp>
      <p:sp>
        <p:nvSpPr>
          <p:cNvPr id="5628" name="Rectangle 5628"/>
          <p:cNvSpPr/>
          <p:nvPr/>
        </p:nvSpPr>
        <p:spPr>
          <a:xfrm rot="0" flipH="0" flipV="0">
            <a:off x="3196432" y="1814561"/>
            <a:ext cx="7957210" cy="48396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4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Mukana radioaktiivisessa hajoamisessa</a:t>
            </a:r>
          </a:p>
        </p:txBody>
      </p:sp>
      <p:sp>
        <p:nvSpPr>
          <p:cNvPr id="5629" name="Rectangle 5629"/>
          <p:cNvSpPr/>
          <p:nvPr/>
        </p:nvSpPr>
        <p:spPr>
          <a:xfrm rot="0" flipH="0" flipV="0">
            <a:off x="3196432" y="2716261"/>
            <a:ext cx="5549493" cy="48396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4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Välittäjäbosonit: W(+,-) ja Z</a:t>
            </a:r>
          </a:p>
        </p:txBody>
      </p:sp>
      <p:sp>
        <p:nvSpPr>
          <p:cNvPr id="5630" name="Rectangle 5630"/>
          <p:cNvSpPr/>
          <p:nvPr/>
        </p:nvSpPr>
        <p:spPr>
          <a:xfrm rot="0" flipH="0" flipV="0">
            <a:off x="3196432" y="3615421"/>
            <a:ext cx="9832463" cy="1004706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400" baseline="0" b="0" i="0" dirty="0" spc="-126">
                <a:solidFill>
                  <a:srgbClr val="FFFFFF"/>
                </a:solidFill>
                <a:latin typeface="Century Schoolbook" pitchFamily="0" charset="1"/>
              </a:rPr>
              <a:t>W</a:t>
            </a:r>
            <a:r>
              <a:rPr lang="en-US" sz="34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:n erikoisuus: vaihtaa </a:t>
            </a:r>
            <a:r>
              <a:rPr lang="en-US" sz="3400" baseline="0" b="0" i="0" dirty="0" spc="0">
                <a:solidFill>
                  <a:srgbClr val="FF40FF"/>
                </a:solidFill>
                <a:latin typeface="Century Schoolbook" pitchFamily="0" charset="1"/>
              </a:rPr>
              <a:t>väsenkätisen </a:t>
            </a:r>
            <a:r>
              <a:rPr lang="en-US" sz="34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hiukkasen </a:t>
            </a:r>
          </a:p>
          <a:p>
            <a:pPr marL="0">
              <a:lnSpc>
                <a:spcPts val="4100"/>
              </a:lnSpc>
            </a:pPr>
            <a:r>
              <a:rPr lang="en-US" sz="34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toiseksi</a:t>
            </a:r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5631" name="Freeform 5631"/>
          <p:cNvSpPr/>
          <p:nvPr/>
        </p:nvSpPr>
        <p:spPr>
          <a:xfrm rot="0" flipH="0" flipV="1">
            <a:off x="0" y="0"/>
            <a:ext cx="17340249" cy="9753599"/>
          </a:xfrm>
          <a:custGeom>
            <a:pathLst>
              <a:path w="17340249" h="9753599">
                <a:moveTo>
                  <a:pt x="0" y="9753599"/>
                </a:moveTo>
                <a:lnTo>
                  <a:pt x="17340249" y="9753599"/>
                </a:lnTo>
                <a:lnTo>
                  <a:pt x="17340249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32" name="Freeform 5632"/>
          <p:cNvSpPr/>
          <p:nvPr/>
        </p:nvSpPr>
        <p:spPr>
          <a:xfrm rot="0" flipH="0" flipV="1">
            <a:off x="0" y="0"/>
            <a:ext cx="17340262" cy="9753599"/>
          </a:xfrm>
          <a:custGeom>
            <a:pathLst>
              <a:path w="17340262" h="9753599">
                <a:moveTo>
                  <a:pt x="0" y="9753599"/>
                </a:moveTo>
                <a:lnTo>
                  <a:pt x="17340262" y="9753599"/>
                </a:lnTo>
                <a:lnTo>
                  <a:pt x="17340262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633" name="Picture 102"/>
          <p:cNvPicPr>
            <a:picLocks noChangeAspect="0" noChangeArrowheads="1"/>
          </p:cNvPicPr>
          <p:nvPr/>
        </p:nvPicPr>
        <p:blipFill>
          <a:blip r:embed="rId56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"/>
            <a:ext cx="17340262" cy="9753600"/>
          </a:xfrm>
          <a:prstGeom prst="rect">
            <a:avLst/>
          </a:prstGeom>
          <a:noFill/>
          <a:extLst/>
        </p:spPr>
      </p:pic>
      <p:sp>
        <p:nvSpPr>
          <p:cNvPr id="5634" name="Freeform 5634"/>
          <p:cNvSpPr/>
          <p:nvPr/>
        </p:nvSpPr>
        <p:spPr>
          <a:xfrm rot="0" flipH="0" flipV="1">
            <a:off x="2790024" y="749300"/>
            <a:ext cx="13013400" cy="782399"/>
          </a:xfrm>
          <a:custGeom>
            <a:pathLst>
              <a:path w="13013400" h="782399">
                <a:moveTo>
                  <a:pt x="0" y="782399"/>
                </a:moveTo>
                <a:lnTo>
                  <a:pt x="13013400" y="782399"/>
                </a:lnTo>
                <a:lnTo>
                  <a:pt x="13013400" y="0"/>
                </a:lnTo>
                <a:lnTo>
                  <a:pt x="0" y="0"/>
                </a:lnTo>
                <a:close/>
                <a:moveTo>
                  <a:pt x="-2040724" y="15316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35" name="Freeform 5635"/>
          <p:cNvSpPr/>
          <p:nvPr/>
        </p:nvSpPr>
        <p:spPr>
          <a:xfrm rot="0" flipH="0" flipV="1">
            <a:off x="2969939" y="2564747"/>
            <a:ext cx="241808" cy="223206"/>
          </a:xfrm>
          <a:custGeom>
            <a:pathLst>
              <a:path w="122838468" h="113389073">
                <a:moveTo>
                  <a:pt x="0" y="113389073"/>
                </a:moveTo>
                <a:lnTo>
                  <a:pt x="122838468" y="113389073"/>
                </a:lnTo>
                <a:lnTo>
                  <a:pt x="122838468" y="0"/>
                </a:lnTo>
                <a:lnTo>
                  <a:pt x="0" y="0"/>
                </a:lnTo>
                <a:close/>
                <a:moveTo>
                  <a:pt x="-205838028" y="1416280088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636" name="Picture 5385"/>
          <p:cNvPicPr>
            <a:picLocks noChangeAspect="0" noChangeArrowheads="1"/>
          </p:cNvPicPr>
          <p:nvPr/>
        </p:nvPicPr>
        <p:blipFill>
          <a:blip r:embed="rId563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969939" y="2564747"/>
            <a:ext cx="241808" cy="223207"/>
          </a:xfrm>
          <a:prstGeom prst="rect">
            <a:avLst/>
          </a:prstGeom>
          <a:noFill/>
          <a:extLst/>
        </p:spPr>
      </p:pic>
      <p:sp>
        <p:nvSpPr>
          <p:cNvPr id="5637" name="Freeform 5637"/>
          <p:cNvSpPr/>
          <p:nvPr/>
        </p:nvSpPr>
        <p:spPr>
          <a:xfrm rot="0" flipH="0" flipV="1">
            <a:off x="2780324" y="3018490"/>
            <a:ext cx="688299" cy="354330"/>
          </a:xfrm>
          <a:custGeom>
            <a:pathLst>
              <a:path w="349655904" h="179999680">
                <a:moveTo>
                  <a:pt x="0" y="179999680"/>
                </a:moveTo>
                <a:lnTo>
                  <a:pt x="349655904" y="179999680"/>
                </a:lnTo>
                <a:lnTo>
                  <a:pt x="349655904" y="0"/>
                </a:lnTo>
                <a:lnTo>
                  <a:pt x="0" y="0"/>
                </a:lnTo>
                <a:close/>
                <a:moveTo>
                  <a:pt x="120987840" y="1713392123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638" name="Picture 5638"/>
          <p:cNvPicPr>
            <a:picLocks noChangeAspect="0" noChangeArrowheads="1"/>
          </p:cNvPicPr>
          <p:nvPr/>
        </p:nvPicPr>
        <p:blipFill>
          <a:blip r:embed="rId563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780324" y="3018490"/>
            <a:ext cx="688299" cy="354330"/>
          </a:xfrm>
          <a:prstGeom prst="rect">
            <a:avLst/>
          </a:prstGeom>
          <a:noFill/>
          <a:extLst/>
        </p:spPr>
      </p:pic>
      <p:sp>
        <p:nvSpPr>
          <p:cNvPr id="5639" name="Freeform 5639"/>
          <p:cNvSpPr/>
          <p:nvPr/>
        </p:nvSpPr>
        <p:spPr>
          <a:xfrm rot="0" flipH="0" flipV="1">
            <a:off x="12683331" y="2133600"/>
            <a:ext cx="1333499" cy="3238499"/>
          </a:xfrm>
          <a:custGeom>
            <a:pathLst>
              <a:path w="677418000" h="1645158000">
                <a:moveTo>
                  <a:pt x="0" y="1645158000"/>
                </a:moveTo>
                <a:lnTo>
                  <a:pt x="677418000" y="1645158000"/>
                </a:lnTo>
                <a:lnTo>
                  <a:pt x="677418000" y="0"/>
                </a:lnTo>
                <a:lnTo>
                  <a:pt x="0" y="0"/>
                </a:lnTo>
                <a:close/>
                <a:moveTo>
                  <a:pt x="-5359263475" y="27290268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640" name="Picture 5640"/>
          <p:cNvPicPr>
            <a:picLocks noChangeAspect="0" noChangeArrowheads="1"/>
          </p:cNvPicPr>
          <p:nvPr/>
        </p:nvPicPr>
        <p:blipFill>
          <a:blip r:embed="rId564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2683332" y="2133600"/>
            <a:ext cx="1333500" cy="3238500"/>
          </a:xfrm>
          <a:prstGeom prst="rect">
            <a:avLst/>
          </a:prstGeom>
          <a:noFill/>
          <a:extLst/>
        </p:spPr>
      </p:pic>
      <p:sp>
        <p:nvSpPr>
          <p:cNvPr id="5641" name="Freeform 5641"/>
          <p:cNvSpPr/>
          <p:nvPr/>
        </p:nvSpPr>
        <p:spPr>
          <a:xfrm rot="0" flipH="0" flipV="1">
            <a:off x="12696031" y="2146300"/>
            <a:ext cx="1333499" cy="3263899"/>
          </a:xfrm>
          <a:custGeom>
            <a:pathLst>
              <a:path w="677418000" h="1658061200">
                <a:moveTo>
                  <a:pt x="0" y="1658061200"/>
                </a:moveTo>
                <a:lnTo>
                  <a:pt x="677418000" y="1658061200"/>
                </a:lnTo>
                <a:lnTo>
                  <a:pt x="677418000" y="0"/>
                </a:lnTo>
                <a:lnTo>
                  <a:pt x="0" y="0"/>
                </a:lnTo>
                <a:close/>
                <a:moveTo>
                  <a:pt x="-5359263475" y="27483816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642" name="Picture 5642"/>
          <p:cNvPicPr>
            <a:picLocks noChangeAspect="0" noChangeArrowheads="1"/>
          </p:cNvPicPr>
          <p:nvPr/>
        </p:nvPicPr>
        <p:blipFill>
          <a:blip r:embed="rId564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2696032" y="2146300"/>
            <a:ext cx="1333500" cy="3263900"/>
          </a:xfrm>
          <a:prstGeom prst="rect">
            <a:avLst/>
          </a:prstGeom>
          <a:noFill/>
          <a:extLst/>
        </p:spPr>
      </p:pic>
      <p:sp>
        <p:nvSpPr>
          <p:cNvPr id="5643" name="Freeform 5643"/>
          <p:cNvSpPr/>
          <p:nvPr/>
        </p:nvSpPr>
        <p:spPr>
          <a:xfrm rot="0" flipH="0" flipV="1">
            <a:off x="10905331" y="2489200"/>
            <a:ext cx="1875899" cy="551699"/>
          </a:xfrm>
          <a:custGeom>
            <a:pathLst>
              <a:path w="952957200" h="280263600">
                <a:moveTo>
                  <a:pt x="0" y="280263600"/>
                </a:moveTo>
                <a:lnTo>
                  <a:pt x="952957200" y="280263600"/>
                </a:lnTo>
                <a:lnTo>
                  <a:pt x="952957200" y="0"/>
                </a:lnTo>
                <a:lnTo>
                  <a:pt x="0" y="0"/>
                </a:lnTo>
                <a:close/>
                <a:moveTo>
                  <a:pt x="-4275395071" y="15447772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44" name="Freeform 5644"/>
          <p:cNvSpPr/>
          <p:nvPr/>
        </p:nvSpPr>
        <p:spPr>
          <a:xfrm rot="0" flipH="0" flipV="1">
            <a:off x="10841831" y="4267200"/>
            <a:ext cx="2001599" cy="551699"/>
          </a:xfrm>
          <a:custGeom>
            <a:pathLst>
              <a:path w="1016812800" h="280263600">
                <a:moveTo>
                  <a:pt x="0" y="280263600"/>
                </a:moveTo>
                <a:lnTo>
                  <a:pt x="1016812800" y="280263600"/>
                </a:lnTo>
                <a:lnTo>
                  <a:pt x="1016812800" y="0"/>
                </a:lnTo>
                <a:lnTo>
                  <a:pt x="0" y="0"/>
                </a:lnTo>
                <a:close/>
                <a:moveTo>
                  <a:pt x="-3339912675" y="24480012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45" name="Freeform 5645"/>
          <p:cNvSpPr/>
          <p:nvPr/>
        </p:nvSpPr>
        <p:spPr>
          <a:xfrm rot="0" flipH="0" flipV="1">
            <a:off x="3399630" y="2362200"/>
            <a:ext cx="6610500" cy="2070299"/>
          </a:xfrm>
          <a:custGeom>
            <a:pathLst>
              <a:path w="6610500" h="2070299">
                <a:moveTo>
                  <a:pt x="0" y="2070299"/>
                </a:moveTo>
                <a:lnTo>
                  <a:pt x="6610500" y="2070299"/>
                </a:lnTo>
                <a:lnTo>
                  <a:pt x="6610500" y="0"/>
                </a:lnTo>
                <a:lnTo>
                  <a:pt x="0" y="0"/>
                </a:lnTo>
                <a:close/>
                <a:moveTo>
                  <a:pt x="-1037430" y="44324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46" name="Rectangle 5646"/>
          <p:cNvSpPr/>
          <p:nvPr/>
        </p:nvSpPr>
        <p:spPr>
          <a:xfrm rot="0" flipH="0" flipV="0">
            <a:off x="2802724" y="779907"/>
            <a:ext cx="12026900" cy="711707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50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Miksi heikko vuorovaikutus on “heikko”?</a:t>
            </a:r>
          </a:p>
        </p:txBody>
      </p:sp>
      <p:sp>
        <p:nvSpPr>
          <p:cNvPr id="5647" name="Rectangle 5647"/>
          <p:cNvSpPr/>
          <p:nvPr/>
        </p:nvSpPr>
        <p:spPr>
          <a:xfrm rot="0" flipH="0" flipV="0">
            <a:off x="10918032" y="2386712"/>
            <a:ext cx="1023238" cy="672083"/>
          </a:xfrm>
          <a:prstGeom prst="rect">
            <a:avLst/>
          </a:prstGeom>
        </p:spPr>
      </p:sp>
      <p:sp>
        <p:nvSpPr>
          <p:cNvPr id="5648" name="Freeform 5648"/>
          <p:cNvSpPr/>
          <p:nvPr/>
        </p:nvSpPr>
        <p:spPr>
          <a:xfrm rot="0" flipH="0" flipV="0">
            <a:off x="11010784" y="2670450"/>
            <a:ext cx="136609" cy="266996"/>
          </a:xfrm>
          <a:custGeom>
            <a:pathLst>
              <a:path w="3903134" h="7628466">
                <a:moveTo>
                  <a:pt x="1325034" y="7628466"/>
                </a:moveTo>
                <a:cubicBezTo>
                  <a:pt x="1282700" y="7619999"/>
                  <a:pt x="1236134" y="7598832"/>
                  <a:pt x="1185334" y="7564966"/>
                </a:cubicBezTo>
                <a:cubicBezTo>
                  <a:pt x="1134534" y="7531099"/>
                  <a:pt x="1092200" y="7492999"/>
                  <a:pt x="1058334" y="7450666"/>
                </a:cubicBezTo>
                <a:cubicBezTo>
                  <a:pt x="1024467" y="7408332"/>
                  <a:pt x="1007534" y="7378699"/>
                  <a:pt x="1007534" y="7361766"/>
                </a:cubicBezTo>
                <a:cubicBezTo>
                  <a:pt x="1016000" y="7319432"/>
                  <a:pt x="999067" y="7298266"/>
                  <a:pt x="956734" y="7298266"/>
                </a:cubicBezTo>
                <a:cubicBezTo>
                  <a:pt x="956734" y="7298266"/>
                  <a:pt x="948267" y="7270750"/>
                  <a:pt x="931334" y="7215716"/>
                </a:cubicBezTo>
                <a:cubicBezTo>
                  <a:pt x="914400" y="7160683"/>
                  <a:pt x="910167" y="7103533"/>
                  <a:pt x="918634" y="7044266"/>
                </a:cubicBezTo>
                <a:cubicBezTo>
                  <a:pt x="918634" y="7018866"/>
                  <a:pt x="922867" y="6955366"/>
                  <a:pt x="931334" y="6853766"/>
                </a:cubicBezTo>
                <a:cubicBezTo>
                  <a:pt x="939800" y="6752166"/>
                  <a:pt x="944034" y="6671733"/>
                  <a:pt x="944034" y="6612466"/>
                </a:cubicBezTo>
                <a:cubicBezTo>
                  <a:pt x="960967" y="6443133"/>
                  <a:pt x="1003300" y="6218766"/>
                  <a:pt x="1071034" y="5939366"/>
                </a:cubicBezTo>
                <a:cubicBezTo>
                  <a:pt x="1138767" y="5659966"/>
                  <a:pt x="1219200" y="5365750"/>
                  <a:pt x="1312334" y="5056716"/>
                </a:cubicBezTo>
                <a:cubicBezTo>
                  <a:pt x="1405467" y="4747683"/>
                  <a:pt x="1494367" y="4470400"/>
                  <a:pt x="1579034" y="4224866"/>
                </a:cubicBezTo>
                <a:cubicBezTo>
                  <a:pt x="1697567" y="3920066"/>
                  <a:pt x="1750484" y="3733800"/>
                  <a:pt x="1737784" y="3666066"/>
                </a:cubicBezTo>
                <a:cubicBezTo>
                  <a:pt x="1725084" y="3598333"/>
                  <a:pt x="1617134" y="3572933"/>
                  <a:pt x="1413934" y="3589866"/>
                </a:cubicBezTo>
                <a:cubicBezTo>
                  <a:pt x="1151467" y="3632200"/>
                  <a:pt x="912284" y="3598333"/>
                  <a:pt x="696384" y="3488266"/>
                </a:cubicBezTo>
                <a:cubicBezTo>
                  <a:pt x="480484" y="3378200"/>
                  <a:pt x="309034" y="3215216"/>
                  <a:pt x="182034" y="2999316"/>
                </a:cubicBezTo>
                <a:cubicBezTo>
                  <a:pt x="55034" y="2783416"/>
                  <a:pt x="0" y="2552700"/>
                  <a:pt x="16934" y="2307166"/>
                </a:cubicBezTo>
                <a:cubicBezTo>
                  <a:pt x="25400" y="2180166"/>
                  <a:pt x="52917" y="2063750"/>
                  <a:pt x="99484" y="1957916"/>
                </a:cubicBezTo>
                <a:cubicBezTo>
                  <a:pt x="146050" y="1852083"/>
                  <a:pt x="224367" y="1706033"/>
                  <a:pt x="334434" y="1519766"/>
                </a:cubicBezTo>
                <a:cubicBezTo>
                  <a:pt x="512234" y="1257300"/>
                  <a:pt x="706967" y="1022350"/>
                  <a:pt x="918634" y="814916"/>
                </a:cubicBezTo>
                <a:cubicBezTo>
                  <a:pt x="1130300" y="607483"/>
                  <a:pt x="1352550" y="436033"/>
                  <a:pt x="1585384" y="300566"/>
                </a:cubicBezTo>
                <a:cubicBezTo>
                  <a:pt x="1818217" y="165100"/>
                  <a:pt x="2044700" y="76200"/>
                  <a:pt x="2264834" y="33866"/>
                </a:cubicBezTo>
                <a:cubicBezTo>
                  <a:pt x="2400300" y="8466"/>
                  <a:pt x="2561167" y="0"/>
                  <a:pt x="2747434" y="8466"/>
                </a:cubicBezTo>
                <a:cubicBezTo>
                  <a:pt x="2933700" y="16933"/>
                  <a:pt x="3077634" y="42333"/>
                  <a:pt x="3179234" y="84666"/>
                </a:cubicBezTo>
                <a:cubicBezTo>
                  <a:pt x="3306234" y="135466"/>
                  <a:pt x="3426884" y="230716"/>
                  <a:pt x="3541184" y="370416"/>
                </a:cubicBezTo>
                <a:cubicBezTo>
                  <a:pt x="3655484" y="510116"/>
                  <a:pt x="3746500" y="656166"/>
                  <a:pt x="3814234" y="808566"/>
                </a:cubicBezTo>
                <a:cubicBezTo>
                  <a:pt x="3881967" y="960966"/>
                  <a:pt x="3903134" y="1087966"/>
                  <a:pt x="3877734" y="1189566"/>
                </a:cubicBezTo>
                <a:cubicBezTo>
                  <a:pt x="3818467" y="1468966"/>
                  <a:pt x="3750734" y="1680633"/>
                  <a:pt x="3674534" y="1824566"/>
                </a:cubicBezTo>
                <a:cubicBezTo>
                  <a:pt x="3598334" y="1968500"/>
                  <a:pt x="3505200" y="2099733"/>
                  <a:pt x="3395134" y="2218266"/>
                </a:cubicBezTo>
                <a:cubicBezTo>
                  <a:pt x="3259667" y="2336800"/>
                  <a:pt x="3100917" y="2552700"/>
                  <a:pt x="2918884" y="2865966"/>
                </a:cubicBezTo>
                <a:cubicBezTo>
                  <a:pt x="2736850" y="3179233"/>
                  <a:pt x="2554817" y="3536950"/>
                  <a:pt x="2372784" y="3939116"/>
                </a:cubicBezTo>
                <a:cubicBezTo>
                  <a:pt x="2190750" y="4341283"/>
                  <a:pt x="2032000" y="4737100"/>
                  <a:pt x="1896534" y="5126566"/>
                </a:cubicBezTo>
                <a:cubicBezTo>
                  <a:pt x="1778000" y="5482166"/>
                  <a:pt x="1703917" y="5803900"/>
                  <a:pt x="1674284" y="6091766"/>
                </a:cubicBezTo>
                <a:cubicBezTo>
                  <a:pt x="1644650" y="6379633"/>
                  <a:pt x="1659467" y="6527800"/>
                  <a:pt x="1718734" y="6536266"/>
                </a:cubicBezTo>
                <a:cubicBezTo>
                  <a:pt x="1752600" y="6536266"/>
                  <a:pt x="1797050" y="6548966"/>
                  <a:pt x="1852084" y="6574366"/>
                </a:cubicBezTo>
                <a:cubicBezTo>
                  <a:pt x="1907117" y="6599766"/>
                  <a:pt x="1951567" y="6612466"/>
                  <a:pt x="1985434" y="6612466"/>
                </a:cubicBezTo>
                <a:cubicBezTo>
                  <a:pt x="2010834" y="6646333"/>
                  <a:pt x="2023534" y="6684433"/>
                  <a:pt x="2023534" y="6726766"/>
                </a:cubicBezTo>
                <a:cubicBezTo>
                  <a:pt x="2023534" y="6769100"/>
                  <a:pt x="2002367" y="6836833"/>
                  <a:pt x="1960034" y="6929966"/>
                </a:cubicBezTo>
                <a:cubicBezTo>
                  <a:pt x="1934634" y="6989233"/>
                  <a:pt x="1894417" y="7059083"/>
                  <a:pt x="1839384" y="7139516"/>
                </a:cubicBezTo>
                <a:cubicBezTo>
                  <a:pt x="1784350" y="7219950"/>
                  <a:pt x="1722967" y="7298266"/>
                  <a:pt x="1655234" y="7374466"/>
                </a:cubicBezTo>
                <a:cubicBezTo>
                  <a:pt x="1587500" y="7450666"/>
                  <a:pt x="1524000" y="7512049"/>
                  <a:pt x="1464734" y="7558616"/>
                </a:cubicBezTo>
                <a:cubicBezTo>
                  <a:pt x="1405467" y="7605182"/>
                  <a:pt x="1358900" y="7628466"/>
                  <a:pt x="1325034" y="7628466"/>
                </a:cubicBezTo>
                <a:close/>
                <a:moveTo>
                  <a:pt x="-2992966" y="7285566"/>
                </a:moveTo>
                <a:moveTo>
                  <a:pt x="753534" y="2789766"/>
                </a:moveTo>
                <a:cubicBezTo>
                  <a:pt x="880534" y="2925233"/>
                  <a:pt x="1054100" y="2967566"/>
                  <a:pt x="1274234" y="2916766"/>
                </a:cubicBezTo>
                <a:cubicBezTo>
                  <a:pt x="1494367" y="2865966"/>
                  <a:pt x="1725084" y="2747433"/>
                  <a:pt x="1966384" y="2561166"/>
                </a:cubicBezTo>
                <a:cubicBezTo>
                  <a:pt x="2207684" y="2374900"/>
                  <a:pt x="2417234" y="2142066"/>
                  <a:pt x="2595034" y="1862666"/>
                </a:cubicBezTo>
                <a:cubicBezTo>
                  <a:pt x="2696634" y="1744133"/>
                  <a:pt x="2783417" y="1631950"/>
                  <a:pt x="2855384" y="1526116"/>
                </a:cubicBezTo>
                <a:cubicBezTo>
                  <a:pt x="2927350" y="1420283"/>
                  <a:pt x="2980267" y="1354666"/>
                  <a:pt x="3014134" y="1329266"/>
                </a:cubicBezTo>
                <a:cubicBezTo>
                  <a:pt x="3124200" y="1210733"/>
                  <a:pt x="3185584" y="1113366"/>
                  <a:pt x="3198284" y="1037166"/>
                </a:cubicBezTo>
                <a:cubicBezTo>
                  <a:pt x="3210984" y="960966"/>
                  <a:pt x="3187700" y="893233"/>
                  <a:pt x="3128434" y="833966"/>
                </a:cubicBezTo>
                <a:cubicBezTo>
                  <a:pt x="3069167" y="740833"/>
                  <a:pt x="2984500" y="690033"/>
                  <a:pt x="2874434" y="681566"/>
                </a:cubicBezTo>
                <a:cubicBezTo>
                  <a:pt x="2764367" y="673100"/>
                  <a:pt x="2607734" y="706966"/>
                  <a:pt x="2404534" y="783166"/>
                </a:cubicBezTo>
                <a:cubicBezTo>
                  <a:pt x="2269067" y="808566"/>
                  <a:pt x="2144184" y="848783"/>
                  <a:pt x="2029884" y="903816"/>
                </a:cubicBezTo>
                <a:cubicBezTo>
                  <a:pt x="1915584" y="958850"/>
                  <a:pt x="1769534" y="1045633"/>
                  <a:pt x="1591734" y="1164166"/>
                </a:cubicBezTo>
                <a:cubicBezTo>
                  <a:pt x="1557867" y="1198033"/>
                  <a:pt x="1524000" y="1217083"/>
                  <a:pt x="1490134" y="1221316"/>
                </a:cubicBezTo>
                <a:cubicBezTo>
                  <a:pt x="1456267" y="1225550"/>
                  <a:pt x="1422400" y="1223433"/>
                  <a:pt x="1388534" y="1214966"/>
                </a:cubicBezTo>
                <a:cubicBezTo>
                  <a:pt x="1388534" y="1214966"/>
                  <a:pt x="1380067" y="1217083"/>
                  <a:pt x="1363134" y="1221316"/>
                </a:cubicBezTo>
                <a:cubicBezTo>
                  <a:pt x="1346200" y="1225550"/>
                  <a:pt x="1337734" y="1244600"/>
                  <a:pt x="1337734" y="1278466"/>
                </a:cubicBezTo>
                <a:cubicBezTo>
                  <a:pt x="1380067" y="1354666"/>
                  <a:pt x="1329267" y="1452033"/>
                  <a:pt x="1185334" y="1570566"/>
                </a:cubicBezTo>
                <a:cubicBezTo>
                  <a:pt x="965200" y="1807633"/>
                  <a:pt x="817034" y="2046816"/>
                  <a:pt x="740834" y="2288116"/>
                </a:cubicBezTo>
                <a:cubicBezTo>
                  <a:pt x="664634" y="2529416"/>
                  <a:pt x="668867" y="2696633"/>
                  <a:pt x="753534" y="2789766"/>
                </a:cubicBezTo>
                <a:close/>
                <a:moveTo>
                  <a:pt x="1845734" y="7285566"/>
                </a:moveTo>
              </a:path>
            </a:pathLst>
          </a:custGeom>
          <a:solidFill>
            <a:srgbClr val="FFFFFF">
              <a:alpha val="100000"/>
            </a:srgbClr>
          </a:solidFill>
          <a:ln w="44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49" name="Freeform 5649"/>
          <p:cNvSpPr/>
          <p:nvPr/>
        </p:nvSpPr>
        <p:spPr>
          <a:xfrm rot="0" flipH="0" flipV="0">
            <a:off x="11190732" y="2678451"/>
            <a:ext cx="148685" cy="252105"/>
          </a:xfrm>
          <a:custGeom>
            <a:pathLst>
              <a:path w="4248150" h="7203016">
                <a:moveTo>
                  <a:pt x="2000250" y="7183966"/>
                </a:moveTo>
                <a:cubicBezTo>
                  <a:pt x="1974850" y="7200899"/>
                  <a:pt x="1940983" y="7203016"/>
                  <a:pt x="1898650" y="7190316"/>
                </a:cubicBezTo>
                <a:cubicBezTo>
                  <a:pt x="1856316" y="7177616"/>
                  <a:pt x="1809750" y="7152216"/>
                  <a:pt x="1758950" y="7114116"/>
                </a:cubicBezTo>
                <a:cubicBezTo>
                  <a:pt x="1708150" y="7076016"/>
                  <a:pt x="1653116" y="7031566"/>
                  <a:pt x="1593850" y="6980766"/>
                </a:cubicBezTo>
                <a:cubicBezTo>
                  <a:pt x="1559983" y="6946900"/>
                  <a:pt x="1538816" y="6906683"/>
                  <a:pt x="1530350" y="6860116"/>
                </a:cubicBezTo>
                <a:cubicBezTo>
                  <a:pt x="1521883" y="6813550"/>
                  <a:pt x="1530350" y="6731000"/>
                  <a:pt x="1555750" y="6612466"/>
                </a:cubicBezTo>
                <a:cubicBezTo>
                  <a:pt x="1581150" y="6493933"/>
                  <a:pt x="1619250" y="6303433"/>
                  <a:pt x="1670050" y="6040966"/>
                </a:cubicBezTo>
                <a:cubicBezTo>
                  <a:pt x="1703916" y="5871633"/>
                  <a:pt x="1742016" y="5702300"/>
                  <a:pt x="1784350" y="5532966"/>
                </a:cubicBezTo>
                <a:cubicBezTo>
                  <a:pt x="1826683" y="5363633"/>
                  <a:pt x="1864783" y="5221816"/>
                  <a:pt x="1898650" y="5107516"/>
                </a:cubicBezTo>
                <a:cubicBezTo>
                  <a:pt x="1932516" y="4993216"/>
                  <a:pt x="1949450" y="4936066"/>
                  <a:pt x="1949450" y="4936066"/>
                </a:cubicBezTo>
                <a:cubicBezTo>
                  <a:pt x="1991783" y="4919133"/>
                  <a:pt x="2053166" y="4792133"/>
                  <a:pt x="2133600" y="4555066"/>
                </a:cubicBezTo>
                <a:cubicBezTo>
                  <a:pt x="2214033" y="4318000"/>
                  <a:pt x="2305050" y="4030133"/>
                  <a:pt x="2406650" y="3691466"/>
                </a:cubicBezTo>
                <a:cubicBezTo>
                  <a:pt x="2440516" y="3572933"/>
                  <a:pt x="2499783" y="3373966"/>
                  <a:pt x="2584450" y="3094566"/>
                </a:cubicBezTo>
                <a:cubicBezTo>
                  <a:pt x="2669116" y="2815166"/>
                  <a:pt x="2753783" y="2544233"/>
                  <a:pt x="2838450" y="2281766"/>
                </a:cubicBezTo>
                <a:cubicBezTo>
                  <a:pt x="2914650" y="2036233"/>
                  <a:pt x="2978150" y="1813983"/>
                  <a:pt x="3028950" y="1615016"/>
                </a:cubicBezTo>
                <a:cubicBezTo>
                  <a:pt x="3079750" y="1416050"/>
                  <a:pt x="3105150" y="1316566"/>
                  <a:pt x="3105150" y="1316566"/>
                </a:cubicBezTo>
                <a:cubicBezTo>
                  <a:pt x="3105150" y="1316566"/>
                  <a:pt x="3043766" y="1352550"/>
                  <a:pt x="2921000" y="1424516"/>
                </a:cubicBezTo>
                <a:cubicBezTo>
                  <a:pt x="2798233" y="1496483"/>
                  <a:pt x="2643716" y="1589616"/>
                  <a:pt x="2457450" y="1703916"/>
                </a:cubicBezTo>
                <a:cubicBezTo>
                  <a:pt x="2271183" y="1818216"/>
                  <a:pt x="2089150" y="1943100"/>
                  <a:pt x="1911350" y="2078566"/>
                </a:cubicBezTo>
                <a:cubicBezTo>
                  <a:pt x="1767416" y="2163233"/>
                  <a:pt x="1595966" y="2281766"/>
                  <a:pt x="1397000" y="2434166"/>
                </a:cubicBezTo>
                <a:cubicBezTo>
                  <a:pt x="1198033" y="2586566"/>
                  <a:pt x="1022350" y="2709333"/>
                  <a:pt x="869950" y="2802466"/>
                </a:cubicBezTo>
                <a:cubicBezTo>
                  <a:pt x="641350" y="2980266"/>
                  <a:pt x="501650" y="3079750"/>
                  <a:pt x="450850" y="3100916"/>
                </a:cubicBezTo>
                <a:cubicBezTo>
                  <a:pt x="400050" y="3122083"/>
                  <a:pt x="336550" y="3111500"/>
                  <a:pt x="260350" y="3069166"/>
                </a:cubicBezTo>
                <a:cubicBezTo>
                  <a:pt x="150283" y="2976033"/>
                  <a:pt x="76200" y="2878666"/>
                  <a:pt x="38100" y="2777066"/>
                </a:cubicBezTo>
                <a:cubicBezTo>
                  <a:pt x="0" y="2675466"/>
                  <a:pt x="6350" y="2582333"/>
                  <a:pt x="57150" y="2497666"/>
                </a:cubicBezTo>
                <a:cubicBezTo>
                  <a:pt x="74083" y="2489200"/>
                  <a:pt x="127000" y="2455333"/>
                  <a:pt x="215900" y="2396066"/>
                </a:cubicBezTo>
                <a:cubicBezTo>
                  <a:pt x="304800" y="2336800"/>
                  <a:pt x="404283" y="2269066"/>
                  <a:pt x="514350" y="2192866"/>
                </a:cubicBezTo>
                <a:cubicBezTo>
                  <a:pt x="624416" y="2116666"/>
                  <a:pt x="728133" y="2044700"/>
                  <a:pt x="825500" y="1976966"/>
                </a:cubicBezTo>
                <a:cubicBezTo>
                  <a:pt x="922866" y="1909233"/>
                  <a:pt x="992716" y="1862666"/>
                  <a:pt x="1035050" y="1837266"/>
                </a:cubicBezTo>
                <a:cubicBezTo>
                  <a:pt x="1060450" y="1837266"/>
                  <a:pt x="1107016" y="1807633"/>
                  <a:pt x="1174750" y="1748366"/>
                </a:cubicBezTo>
                <a:cubicBezTo>
                  <a:pt x="1242483" y="1689100"/>
                  <a:pt x="1314450" y="1634066"/>
                  <a:pt x="1390650" y="1583266"/>
                </a:cubicBezTo>
                <a:cubicBezTo>
                  <a:pt x="1432983" y="1532466"/>
                  <a:pt x="1581150" y="1418166"/>
                  <a:pt x="1835150" y="1240366"/>
                </a:cubicBezTo>
                <a:cubicBezTo>
                  <a:pt x="2089150" y="1062566"/>
                  <a:pt x="2364316" y="863600"/>
                  <a:pt x="2660650" y="643466"/>
                </a:cubicBezTo>
                <a:cubicBezTo>
                  <a:pt x="2973916" y="448733"/>
                  <a:pt x="3238500" y="292100"/>
                  <a:pt x="3454400" y="173566"/>
                </a:cubicBezTo>
                <a:cubicBezTo>
                  <a:pt x="3670300" y="55033"/>
                  <a:pt x="3795183" y="0"/>
                  <a:pt x="3829050" y="8466"/>
                </a:cubicBezTo>
                <a:cubicBezTo>
                  <a:pt x="3854450" y="8466"/>
                  <a:pt x="3894666" y="25400"/>
                  <a:pt x="3949700" y="59266"/>
                </a:cubicBezTo>
                <a:cubicBezTo>
                  <a:pt x="4004733" y="93133"/>
                  <a:pt x="4057650" y="135466"/>
                  <a:pt x="4108450" y="186266"/>
                </a:cubicBezTo>
                <a:cubicBezTo>
                  <a:pt x="4159250" y="237066"/>
                  <a:pt x="4188883" y="287866"/>
                  <a:pt x="4197350" y="338666"/>
                </a:cubicBezTo>
                <a:cubicBezTo>
                  <a:pt x="4248150" y="397933"/>
                  <a:pt x="4222750" y="533400"/>
                  <a:pt x="4121150" y="745066"/>
                </a:cubicBezTo>
                <a:cubicBezTo>
                  <a:pt x="4087283" y="821266"/>
                  <a:pt x="4032250" y="958850"/>
                  <a:pt x="3956050" y="1157816"/>
                </a:cubicBezTo>
                <a:cubicBezTo>
                  <a:pt x="3879850" y="1356783"/>
                  <a:pt x="3797300" y="1585383"/>
                  <a:pt x="3708400" y="1843616"/>
                </a:cubicBezTo>
                <a:cubicBezTo>
                  <a:pt x="3619500" y="2101850"/>
                  <a:pt x="3534833" y="2355850"/>
                  <a:pt x="3454400" y="2605616"/>
                </a:cubicBezTo>
                <a:cubicBezTo>
                  <a:pt x="3373966" y="2855383"/>
                  <a:pt x="3308350" y="3069166"/>
                  <a:pt x="3257550" y="3246966"/>
                </a:cubicBezTo>
                <a:cubicBezTo>
                  <a:pt x="3189816" y="3509433"/>
                  <a:pt x="3128433" y="3712633"/>
                  <a:pt x="3073400" y="3856566"/>
                </a:cubicBezTo>
                <a:cubicBezTo>
                  <a:pt x="3018366" y="4000500"/>
                  <a:pt x="2967566" y="4138083"/>
                  <a:pt x="2921000" y="4269316"/>
                </a:cubicBezTo>
                <a:cubicBezTo>
                  <a:pt x="2874433" y="4400550"/>
                  <a:pt x="2821516" y="4580466"/>
                  <a:pt x="2762250" y="4809066"/>
                </a:cubicBezTo>
                <a:cubicBezTo>
                  <a:pt x="2702983" y="4944533"/>
                  <a:pt x="2641600" y="5115983"/>
                  <a:pt x="2578100" y="5323416"/>
                </a:cubicBezTo>
                <a:cubicBezTo>
                  <a:pt x="2514600" y="5530850"/>
                  <a:pt x="2457450" y="5734050"/>
                  <a:pt x="2406650" y="5933016"/>
                </a:cubicBezTo>
                <a:cubicBezTo>
                  <a:pt x="2355850" y="6131983"/>
                  <a:pt x="2317750" y="6294966"/>
                  <a:pt x="2292350" y="6421966"/>
                </a:cubicBezTo>
                <a:cubicBezTo>
                  <a:pt x="2224616" y="6608233"/>
                  <a:pt x="2169583" y="6773333"/>
                  <a:pt x="2127250" y="6917266"/>
                </a:cubicBezTo>
                <a:cubicBezTo>
                  <a:pt x="2084916" y="7061199"/>
                  <a:pt x="2042583" y="7150099"/>
                  <a:pt x="2000250" y="7183966"/>
                </a:cubicBezTo>
                <a:close/>
                <a:moveTo>
                  <a:pt x="-2203450" y="7056966"/>
                </a:moveTo>
              </a:path>
            </a:pathLst>
          </a:custGeom>
          <a:solidFill>
            <a:srgbClr val="FFFFFF">
              <a:alpha val="100000"/>
            </a:srgbClr>
          </a:solidFill>
          <a:ln w="44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50" name="Freeform 5650"/>
          <p:cNvSpPr/>
          <p:nvPr/>
        </p:nvSpPr>
        <p:spPr>
          <a:xfrm rot="0" flipH="0" flipV="0">
            <a:off x="11413353" y="2623037"/>
            <a:ext cx="207285" cy="323818"/>
          </a:xfrm>
          <a:custGeom>
            <a:pathLst>
              <a:path w="5922433" h="9251949">
                <a:moveTo>
                  <a:pt x="719667" y="9033933"/>
                </a:moveTo>
                <a:cubicBezTo>
                  <a:pt x="491067" y="8889999"/>
                  <a:pt x="313267" y="8684683"/>
                  <a:pt x="186267" y="8417983"/>
                </a:cubicBezTo>
                <a:cubicBezTo>
                  <a:pt x="59267" y="8151283"/>
                  <a:pt x="0" y="7882467"/>
                  <a:pt x="8467" y="7611533"/>
                </a:cubicBezTo>
                <a:cubicBezTo>
                  <a:pt x="0" y="7086600"/>
                  <a:pt x="44450" y="6555317"/>
                  <a:pt x="141817" y="6017683"/>
                </a:cubicBezTo>
                <a:cubicBezTo>
                  <a:pt x="239183" y="5480050"/>
                  <a:pt x="368300" y="4957233"/>
                  <a:pt x="529167" y="4449233"/>
                </a:cubicBezTo>
                <a:cubicBezTo>
                  <a:pt x="639233" y="4144433"/>
                  <a:pt x="759883" y="3829050"/>
                  <a:pt x="891117" y="3503083"/>
                </a:cubicBezTo>
                <a:cubicBezTo>
                  <a:pt x="1022350" y="3177117"/>
                  <a:pt x="1155700" y="2870200"/>
                  <a:pt x="1291167" y="2582333"/>
                </a:cubicBezTo>
                <a:cubicBezTo>
                  <a:pt x="1426633" y="2294467"/>
                  <a:pt x="1545167" y="2065867"/>
                  <a:pt x="1646767" y="1896533"/>
                </a:cubicBezTo>
                <a:cubicBezTo>
                  <a:pt x="1909233" y="1464733"/>
                  <a:pt x="2186517" y="1107017"/>
                  <a:pt x="2478617" y="823383"/>
                </a:cubicBezTo>
                <a:cubicBezTo>
                  <a:pt x="2770717" y="539750"/>
                  <a:pt x="2988733" y="355600"/>
                  <a:pt x="3132667" y="270933"/>
                </a:cubicBezTo>
                <a:cubicBezTo>
                  <a:pt x="3251200" y="203200"/>
                  <a:pt x="3456517" y="135467"/>
                  <a:pt x="3748617" y="67733"/>
                </a:cubicBezTo>
                <a:cubicBezTo>
                  <a:pt x="4040717" y="0"/>
                  <a:pt x="4343400" y="4233"/>
                  <a:pt x="4656667" y="80433"/>
                </a:cubicBezTo>
                <a:cubicBezTo>
                  <a:pt x="4876800" y="139700"/>
                  <a:pt x="5082117" y="211667"/>
                  <a:pt x="5272617" y="296333"/>
                </a:cubicBezTo>
                <a:cubicBezTo>
                  <a:pt x="5463117" y="381000"/>
                  <a:pt x="5588000" y="452967"/>
                  <a:pt x="5647267" y="512233"/>
                </a:cubicBezTo>
                <a:cubicBezTo>
                  <a:pt x="5715000" y="613833"/>
                  <a:pt x="5776383" y="700617"/>
                  <a:pt x="5831417" y="772583"/>
                </a:cubicBezTo>
                <a:cubicBezTo>
                  <a:pt x="5886450" y="844550"/>
                  <a:pt x="5913967" y="931333"/>
                  <a:pt x="5913967" y="1032933"/>
                </a:cubicBezTo>
                <a:cubicBezTo>
                  <a:pt x="5922433" y="1100667"/>
                  <a:pt x="5899150" y="1183217"/>
                  <a:pt x="5844117" y="1280583"/>
                </a:cubicBezTo>
                <a:cubicBezTo>
                  <a:pt x="5789083" y="1377950"/>
                  <a:pt x="5721350" y="1447800"/>
                  <a:pt x="5640917" y="1490133"/>
                </a:cubicBezTo>
                <a:cubicBezTo>
                  <a:pt x="5560483" y="1532467"/>
                  <a:pt x="5482167" y="1511300"/>
                  <a:pt x="5405967" y="1426633"/>
                </a:cubicBezTo>
                <a:cubicBezTo>
                  <a:pt x="5295900" y="1257300"/>
                  <a:pt x="5181600" y="1140883"/>
                  <a:pt x="5063067" y="1077383"/>
                </a:cubicBezTo>
                <a:cubicBezTo>
                  <a:pt x="4944533" y="1013883"/>
                  <a:pt x="4817533" y="948267"/>
                  <a:pt x="4682067" y="880533"/>
                </a:cubicBezTo>
                <a:cubicBezTo>
                  <a:pt x="4588933" y="821267"/>
                  <a:pt x="4461933" y="789517"/>
                  <a:pt x="4301067" y="785283"/>
                </a:cubicBezTo>
                <a:cubicBezTo>
                  <a:pt x="4140200" y="781050"/>
                  <a:pt x="3975100" y="800100"/>
                  <a:pt x="3805767" y="842433"/>
                </a:cubicBezTo>
                <a:cubicBezTo>
                  <a:pt x="3636433" y="884767"/>
                  <a:pt x="3488267" y="956733"/>
                  <a:pt x="3361267" y="1058333"/>
                </a:cubicBezTo>
                <a:cubicBezTo>
                  <a:pt x="3276600" y="1134533"/>
                  <a:pt x="3166533" y="1246717"/>
                  <a:pt x="3031067" y="1394883"/>
                </a:cubicBezTo>
                <a:cubicBezTo>
                  <a:pt x="2895600" y="1543050"/>
                  <a:pt x="2760133" y="1706033"/>
                  <a:pt x="2624667" y="1883833"/>
                </a:cubicBezTo>
                <a:cubicBezTo>
                  <a:pt x="2489200" y="2061633"/>
                  <a:pt x="2379133" y="2235200"/>
                  <a:pt x="2294467" y="2404533"/>
                </a:cubicBezTo>
                <a:cubicBezTo>
                  <a:pt x="2065867" y="2802467"/>
                  <a:pt x="1860550" y="3202517"/>
                  <a:pt x="1678517" y="3604683"/>
                </a:cubicBezTo>
                <a:cubicBezTo>
                  <a:pt x="1496483" y="4006850"/>
                  <a:pt x="1341967" y="4445000"/>
                  <a:pt x="1214967" y="4919133"/>
                </a:cubicBezTo>
                <a:cubicBezTo>
                  <a:pt x="1181100" y="5037667"/>
                  <a:pt x="1136650" y="5211233"/>
                  <a:pt x="1081617" y="5439833"/>
                </a:cubicBezTo>
                <a:cubicBezTo>
                  <a:pt x="1026583" y="5668433"/>
                  <a:pt x="973667" y="5897033"/>
                  <a:pt x="922867" y="6125633"/>
                </a:cubicBezTo>
                <a:cubicBezTo>
                  <a:pt x="872067" y="6354233"/>
                  <a:pt x="838200" y="6540500"/>
                  <a:pt x="821267" y="6684433"/>
                </a:cubicBezTo>
                <a:cubicBezTo>
                  <a:pt x="762000" y="7099300"/>
                  <a:pt x="742950" y="7463367"/>
                  <a:pt x="764117" y="7776633"/>
                </a:cubicBezTo>
                <a:cubicBezTo>
                  <a:pt x="785283" y="8089900"/>
                  <a:pt x="893233" y="8305800"/>
                  <a:pt x="1087967" y="8424333"/>
                </a:cubicBezTo>
                <a:cubicBezTo>
                  <a:pt x="1282700" y="8542867"/>
                  <a:pt x="1604433" y="8525933"/>
                  <a:pt x="2053167" y="8373533"/>
                </a:cubicBezTo>
                <a:cubicBezTo>
                  <a:pt x="2247900" y="8348133"/>
                  <a:pt x="2457450" y="8263467"/>
                  <a:pt x="2681817" y="8119533"/>
                </a:cubicBezTo>
                <a:cubicBezTo>
                  <a:pt x="2906183" y="7975600"/>
                  <a:pt x="3126317" y="7795683"/>
                  <a:pt x="3342217" y="7579783"/>
                </a:cubicBezTo>
                <a:cubicBezTo>
                  <a:pt x="3558117" y="7363883"/>
                  <a:pt x="3742267" y="7133167"/>
                  <a:pt x="3894667" y="6887633"/>
                </a:cubicBezTo>
                <a:cubicBezTo>
                  <a:pt x="4038600" y="6616700"/>
                  <a:pt x="4167717" y="6350000"/>
                  <a:pt x="4282017" y="6087533"/>
                </a:cubicBezTo>
                <a:cubicBezTo>
                  <a:pt x="4396317" y="5825067"/>
                  <a:pt x="4457700" y="5609167"/>
                  <a:pt x="4466167" y="5439833"/>
                </a:cubicBezTo>
                <a:cubicBezTo>
                  <a:pt x="4474633" y="5270500"/>
                  <a:pt x="4394200" y="5190067"/>
                  <a:pt x="4224867" y="5198533"/>
                </a:cubicBezTo>
                <a:cubicBezTo>
                  <a:pt x="3911600" y="5164667"/>
                  <a:pt x="3657600" y="5154083"/>
                  <a:pt x="3462867" y="5166783"/>
                </a:cubicBezTo>
                <a:cubicBezTo>
                  <a:pt x="3268133" y="5179483"/>
                  <a:pt x="3094567" y="5151967"/>
                  <a:pt x="2942167" y="5084233"/>
                </a:cubicBezTo>
                <a:cubicBezTo>
                  <a:pt x="2882900" y="4991100"/>
                  <a:pt x="2857500" y="4897967"/>
                  <a:pt x="2865967" y="4804833"/>
                </a:cubicBezTo>
                <a:cubicBezTo>
                  <a:pt x="2874433" y="4711700"/>
                  <a:pt x="2925233" y="4618567"/>
                  <a:pt x="3018367" y="4525433"/>
                </a:cubicBezTo>
                <a:cubicBezTo>
                  <a:pt x="3111500" y="4491567"/>
                  <a:pt x="3268133" y="4466167"/>
                  <a:pt x="3488267" y="4449233"/>
                </a:cubicBezTo>
                <a:cubicBezTo>
                  <a:pt x="3708400" y="4432300"/>
                  <a:pt x="3945467" y="4438650"/>
                  <a:pt x="4199467" y="4468283"/>
                </a:cubicBezTo>
                <a:cubicBezTo>
                  <a:pt x="4453467" y="4497917"/>
                  <a:pt x="4677833" y="4559300"/>
                  <a:pt x="4872567" y="4652433"/>
                </a:cubicBezTo>
                <a:cubicBezTo>
                  <a:pt x="5016500" y="4720167"/>
                  <a:pt x="5118100" y="4819650"/>
                  <a:pt x="5177367" y="4950883"/>
                </a:cubicBezTo>
                <a:cubicBezTo>
                  <a:pt x="5236633" y="5082117"/>
                  <a:pt x="5266267" y="5232400"/>
                  <a:pt x="5266267" y="5401733"/>
                </a:cubicBezTo>
                <a:cubicBezTo>
                  <a:pt x="5266267" y="5571067"/>
                  <a:pt x="5249333" y="5744633"/>
                  <a:pt x="5215467" y="5922433"/>
                </a:cubicBezTo>
                <a:cubicBezTo>
                  <a:pt x="5173133" y="6108700"/>
                  <a:pt x="5082117" y="6330950"/>
                  <a:pt x="4942417" y="6589183"/>
                </a:cubicBezTo>
                <a:cubicBezTo>
                  <a:pt x="4802717" y="6847417"/>
                  <a:pt x="4635500" y="7120467"/>
                  <a:pt x="4440767" y="7408333"/>
                </a:cubicBezTo>
                <a:cubicBezTo>
                  <a:pt x="4313767" y="7586133"/>
                  <a:pt x="4138083" y="7780867"/>
                  <a:pt x="3913717" y="7992533"/>
                </a:cubicBezTo>
                <a:cubicBezTo>
                  <a:pt x="3689350" y="8204200"/>
                  <a:pt x="3460750" y="8394700"/>
                  <a:pt x="3227917" y="8564033"/>
                </a:cubicBezTo>
                <a:cubicBezTo>
                  <a:pt x="2995083" y="8733366"/>
                  <a:pt x="2798233" y="8847666"/>
                  <a:pt x="2637367" y="8906933"/>
                </a:cubicBezTo>
                <a:cubicBezTo>
                  <a:pt x="2298700" y="9059333"/>
                  <a:pt x="1951567" y="9158816"/>
                  <a:pt x="1595967" y="9205383"/>
                </a:cubicBezTo>
                <a:cubicBezTo>
                  <a:pt x="1240367" y="9251949"/>
                  <a:pt x="948267" y="9194799"/>
                  <a:pt x="719667" y="9033933"/>
                </a:cubicBezTo>
                <a:close/>
                <a:moveTo>
                  <a:pt x="-1845733" y="8640233"/>
                </a:moveTo>
              </a:path>
            </a:pathLst>
          </a:custGeom>
          <a:solidFill>
            <a:srgbClr val="FFFFFF">
              <a:alpha val="100000"/>
            </a:srgbClr>
          </a:solidFill>
          <a:ln w="44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51" name="Freeform 5651"/>
          <p:cNvSpPr/>
          <p:nvPr/>
        </p:nvSpPr>
        <p:spPr>
          <a:xfrm rot="0" flipH="0" flipV="0">
            <a:off x="11625823" y="2754387"/>
            <a:ext cx="124311" cy="165724"/>
          </a:xfrm>
          <a:custGeom>
            <a:pathLst>
              <a:path w="3551767" h="4734983">
                <a:moveTo>
                  <a:pt x="2167467" y="4442883"/>
                </a:moveTo>
                <a:cubicBezTo>
                  <a:pt x="1989667" y="4595283"/>
                  <a:pt x="1784350" y="4684183"/>
                  <a:pt x="1551517" y="4709583"/>
                </a:cubicBezTo>
                <a:cubicBezTo>
                  <a:pt x="1318683" y="4734983"/>
                  <a:pt x="1092200" y="4699000"/>
                  <a:pt x="872067" y="4601633"/>
                </a:cubicBezTo>
                <a:cubicBezTo>
                  <a:pt x="651933" y="4504267"/>
                  <a:pt x="469900" y="4353983"/>
                  <a:pt x="325967" y="4150783"/>
                </a:cubicBezTo>
                <a:cubicBezTo>
                  <a:pt x="182033" y="3964517"/>
                  <a:pt x="88900" y="3750733"/>
                  <a:pt x="46567" y="3509433"/>
                </a:cubicBezTo>
                <a:cubicBezTo>
                  <a:pt x="4233" y="3268133"/>
                  <a:pt x="0" y="2952750"/>
                  <a:pt x="33867" y="2563283"/>
                </a:cubicBezTo>
                <a:cubicBezTo>
                  <a:pt x="59267" y="2233083"/>
                  <a:pt x="165100" y="1900767"/>
                  <a:pt x="351367" y="1566333"/>
                </a:cubicBezTo>
                <a:cubicBezTo>
                  <a:pt x="537633" y="1231900"/>
                  <a:pt x="764117" y="933450"/>
                  <a:pt x="1030817" y="670983"/>
                </a:cubicBezTo>
                <a:cubicBezTo>
                  <a:pt x="1297517" y="408517"/>
                  <a:pt x="1562100" y="226483"/>
                  <a:pt x="1824567" y="124883"/>
                </a:cubicBezTo>
                <a:cubicBezTo>
                  <a:pt x="1951567" y="40217"/>
                  <a:pt x="2059517" y="0"/>
                  <a:pt x="2148417" y="4233"/>
                </a:cubicBezTo>
                <a:cubicBezTo>
                  <a:pt x="2237317" y="8467"/>
                  <a:pt x="2374900" y="19050"/>
                  <a:pt x="2561167" y="35983"/>
                </a:cubicBezTo>
                <a:cubicBezTo>
                  <a:pt x="2755900" y="61383"/>
                  <a:pt x="2901950" y="99483"/>
                  <a:pt x="2999317" y="150283"/>
                </a:cubicBezTo>
                <a:cubicBezTo>
                  <a:pt x="3096683" y="201083"/>
                  <a:pt x="3175000" y="268817"/>
                  <a:pt x="3234267" y="353483"/>
                </a:cubicBezTo>
                <a:cubicBezTo>
                  <a:pt x="3361267" y="480483"/>
                  <a:pt x="3445933" y="605367"/>
                  <a:pt x="3488267" y="728133"/>
                </a:cubicBezTo>
                <a:cubicBezTo>
                  <a:pt x="3530600" y="850900"/>
                  <a:pt x="3551767" y="971550"/>
                  <a:pt x="3551767" y="1090083"/>
                </a:cubicBezTo>
                <a:cubicBezTo>
                  <a:pt x="3517900" y="1276350"/>
                  <a:pt x="3393017" y="1502833"/>
                  <a:pt x="3177117" y="1769533"/>
                </a:cubicBezTo>
                <a:cubicBezTo>
                  <a:pt x="2961217" y="2036233"/>
                  <a:pt x="2679700" y="2254250"/>
                  <a:pt x="2332567" y="2423583"/>
                </a:cubicBezTo>
                <a:cubicBezTo>
                  <a:pt x="2146300" y="2482850"/>
                  <a:pt x="1943100" y="2508250"/>
                  <a:pt x="1722967" y="2499783"/>
                </a:cubicBezTo>
                <a:cubicBezTo>
                  <a:pt x="1502833" y="2491317"/>
                  <a:pt x="1320800" y="2436283"/>
                  <a:pt x="1176867" y="2334683"/>
                </a:cubicBezTo>
                <a:cubicBezTo>
                  <a:pt x="1016000" y="2266950"/>
                  <a:pt x="910167" y="2277533"/>
                  <a:pt x="859367" y="2366433"/>
                </a:cubicBezTo>
                <a:cubicBezTo>
                  <a:pt x="808567" y="2455333"/>
                  <a:pt x="762000" y="2669117"/>
                  <a:pt x="719667" y="3007783"/>
                </a:cubicBezTo>
                <a:cubicBezTo>
                  <a:pt x="685800" y="3329517"/>
                  <a:pt x="711200" y="3564467"/>
                  <a:pt x="795867" y="3712633"/>
                </a:cubicBezTo>
                <a:cubicBezTo>
                  <a:pt x="880533" y="3860800"/>
                  <a:pt x="994833" y="3947583"/>
                  <a:pt x="1138767" y="3972983"/>
                </a:cubicBezTo>
                <a:cubicBezTo>
                  <a:pt x="1308100" y="4006850"/>
                  <a:pt x="1441450" y="4030133"/>
                  <a:pt x="1538817" y="4042833"/>
                </a:cubicBezTo>
                <a:cubicBezTo>
                  <a:pt x="1636183" y="4055533"/>
                  <a:pt x="1756833" y="4019550"/>
                  <a:pt x="1900767" y="3934883"/>
                </a:cubicBezTo>
                <a:cubicBezTo>
                  <a:pt x="2036233" y="3850217"/>
                  <a:pt x="2120900" y="3801533"/>
                  <a:pt x="2154767" y="3788833"/>
                </a:cubicBezTo>
                <a:cubicBezTo>
                  <a:pt x="2188633" y="3776133"/>
                  <a:pt x="2216150" y="3759200"/>
                  <a:pt x="2237317" y="3738033"/>
                </a:cubicBezTo>
                <a:cubicBezTo>
                  <a:pt x="2258483" y="3716867"/>
                  <a:pt x="2311400" y="3663950"/>
                  <a:pt x="2396067" y="3579283"/>
                </a:cubicBezTo>
                <a:cubicBezTo>
                  <a:pt x="2455333" y="3520017"/>
                  <a:pt x="2501900" y="3475567"/>
                  <a:pt x="2535767" y="3445933"/>
                </a:cubicBezTo>
                <a:cubicBezTo>
                  <a:pt x="2569633" y="3416300"/>
                  <a:pt x="2607733" y="3401483"/>
                  <a:pt x="2650067" y="3401483"/>
                </a:cubicBezTo>
                <a:cubicBezTo>
                  <a:pt x="2692400" y="3401483"/>
                  <a:pt x="2730500" y="3420533"/>
                  <a:pt x="2764367" y="3458633"/>
                </a:cubicBezTo>
                <a:cubicBezTo>
                  <a:pt x="2798233" y="3496733"/>
                  <a:pt x="2832100" y="3524250"/>
                  <a:pt x="2865967" y="3541183"/>
                </a:cubicBezTo>
                <a:cubicBezTo>
                  <a:pt x="2950633" y="3541183"/>
                  <a:pt x="2969683" y="3591983"/>
                  <a:pt x="2923117" y="3693583"/>
                </a:cubicBezTo>
                <a:cubicBezTo>
                  <a:pt x="2876550" y="3795183"/>
                  <a:pt x="2785533" y="3915833"/>
                  <a:pt x="2650067" y="4055533"/>
                </a:cubicBezTo>
                <a:cubicBezTo>
                  <a:pt x="2514600" y="4195233"/>
                  <a:pt x="2353733" y="4324350"/>
                  <a:pt x="2167467" y="4442883"/>
                </a:cubicBezTo>
                <a:close/>
                <a:moveTo>
                  <a:pt x="-893233" y="4887383"/>
                </a:moveTo>
                <a:moveTo>
                  <a:pt x="2154767" y="1750483"/>
                </a:moveTo>
                <a:cubicBezTo>
                  <a:pt x="2247900" y="1708150"/>
                  <a:pt x="2345267" y="1646767"/>
                  <a:pt x="2446867" y="1566333"/>
                </a:cubicBezTo>
                <a:cubicBezTo>
                  <a:pt x="2548467" y="1485900"/>
                  <a:pt x="2635250" y="1397000"/>
                  <a:pt x="2707217" y="1299633"/>
                </a:cubicBezTo>
                <a:cubicBezTo>
                  <a:pt x="2779183" y="1202267"/>
                  <a:pt x="2815167" y="1119717"/>
                  <a:pt x="2815167" y="1051983"/>
                </a:cubicBezTo>
                <a:cubicBezTo>
                  <a:pt x="2815167" y="933450"/>
                  <a:pt x="2760133" y="833967"/>
                  <a:pt x="2650067" y="753533"/>
                </a:cubicBezTo>
                <a:cubicBezTo>
                  <a:pt x="2540000" y="673100"/>
                  <a:pt x="2374900" y="662517"/>
                  <a:pt x="2154767" y="721783"/>
                </a:cubicBezTo>
                <a:cubicBezTo>
                  <a:pt x="2061633" y="747183"/>
                  <a:pt x="1955800" y="808567"/>
                  <a:pt x="1837267" y="905933"/>
                </a:cubicBezTo>
                <a:cubicBezTo>
                  <a:pt x="1718733" y="1003300"/>
                  <a:pt x="1606550" y="1111250"/>
                  <a:pt x="1500717" y="1229783"/>
                </a:cubicBezTo>
                <a:cubicBezTo>
                  <a:pt x="1394883" y="1348317"/>
                  <a:pt x="1310217" y="1454150"/>
                  <a:pt x="1246717" y="1547283"/>
                </a:cubicBezTo>
                <a:cubicBezTo>
                  <a:pt x="1183217" y="1640417"/>
                  <a:pt x="1159933" y="1695450"/>
                  <a:pt x="1176867" y="1712383"/>
                </a:cubicBezTo>
                <a:cubicBezTo>
                  <a:pt x="1202267" y="1754717"/>
                  <a:pt x="1274233" y="1786467"/>
                  <a:pt x="1392767" y="1807633"/>
                </a:cubicBezTo>
                <a:cubicBezTo>
                  <a:pt x="1511300" y="1828800"/>
                  <a:pt x="1644650" y="1835150"/>
                  <a:pt x="1792817" y="1826683"/>
                </a:cubicBezTo>
                <a:cubicBezTo>
                  <a:pt x="1940983" y="1818217"/>
                  <a:pt x="2061633" y="1792817"/>
                  <a:pt x="2154767" y="1750483"/>
                </a:cubicBezTo>
                <a:close/>
                <a:moveTo>
                  <a:pt x="1799167" y="4887383"/>
                </a:moveTo>
              </a:path>
            </a:pathLst>
          </a:custGeom>
          <a:solidFill>
            <a:srgbClr val="FFFFFF">
              <a:alpha val="100000"/>
            </a:srgbClr>
          </a:solidFill>
          <a:ln w="44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52" name="Freeform 5652"/>
          <p:cNvSpPr/>
          <p:nvPr/>
        </p:nvSpPr>
        <p:spPr>
          <a:xfrm rot="0" flipH="0" flipV="0">
            <a:off x="11805179" y="2624074"/>
            <a:ext cx="218027" cy="315891"/>
          </a:xfrm>
          <a:custGeom>
            <a:pathLst>
              <a:path w="6229350" h="9025466">
                <a:moveTo>
                  <a:pt x="764117" y="8839200"/>
                </a:moveTo>
                <a:cubicBezTo>
                  <a:pt x="764117" y="8839200"/>
                  <a:pt x="745067" y="8834966"/>
                  <a:pt x="706967" y="8826500"/>
                </a:cubicBezTo>
                <a:cubicBezTo>
                  <a:pt x="668867" y="8818033"/>
                  <a:pt x="628650" y="8784166"/>
                  <a:pt x="586317" y="8724900"/>
                </a:cubicBezTo>
                <a:cubicBezTo>
                  <a:pt x="425450" y="8767233"/>
                  <a:pt x="317500" y="8710083"/>
                  <a:pt x="262467" y="8553450"/>
                </a:cubicBezTo>
                <a:cubicBezTo>
                  <a:pt x="207433" y="8396817"/>
                  <a:pt x="196850" y="8140700"/>
                  <a:pt x="230717" y="7785100"/>
                </a:cubicBezTo>
                <a:cubicBezTo>
                  <a:pt x="281517" y="7395634"/>
                  <a:pt x="311150" y="7025217"/>
                  <a:pt x="319617" y="6673850"/>
                </a:cubicBezTo>
                <a:cubicBezTo>
                  <a:pt x="328083" y="6322484"/>
                  <a:pt x="328083" y="5918200"/>
                  <a:pt x="319617" y="5461000"/>
                </a:cubicBezTo>
                <a:cubicBezTo>
                  <a:pt x="311150" y="5393267"/>
                  <a:pt x="313267" y="5319184"/>
                  <a:pt x="325967" y="5238750"/>
                </a:cubicBezTo>
                <a:cubicBezTo>
                  <a:pt x="338667" y="5158317"/>
                  <a:pt x="345017" y="5101167"/>
                  <a:pt x="345017" y="5067300"/>
                </a:cubicBezTo>
                <a:cubicBezTo>
                  <a:pt x="353483" y="4940300"/>
                  <a:pt x="357717" y="4764617"/>
                  <a:pt x="357717" y="4540250"/>
                </a:cubicBezTo>
                <a:cubicBezTo>
                  <a:pt x="357717" y="4315884"/>
                  <a:pt x="357717" y="4093634"/>
                  <a:pt x="357717" y="3873500"/>
                </a:cubicBezTo>
                <a:cubicBezTo>
                  <a:pt x="357717" y="3653367"/>
                  <a:pt x="366183" y="3492500"/>
                  <a:pt x="383117" y="3390900"/>
                </a:cubicBezTo>
                <a:cubicBezTo>
                  <a:pt x="374650" y="3306234"/>
                  <a:pt x="370417" y="3223684"/>
                  <a:pt x="370417" y="3143250"/>
                </a:cubicBezTo>
                <a:cubicBezTo>
                  <a:pt x="370417" y="3062817"/>
                  <a:pt x="372533" y="2978150"/>
                  <a:pt x="376767" y="2889250"/>
                </a:cubicBezTo>
                <a:cubicBezTo>
                  <a:pt x="381000" y="2800350"/>
                  <a:pt x="383117" y="2709334"/>
                  <a:pt x="383117" y="2616200"/>
                </a:cubicBezTo>
                <a:cubicBezTo>
                  <a:pt x="374650" y="2582334"/>
                  <a:pt x="364067" y="2491317"/>
                  <a:pt x="351367" y="2343150"/>
                </a:cubicBezTo>
                <a:cubicBezTo>
                  <a:pt x="338667" y="2194984"/>
                  <a:pt x="323850" y="2027767"/>
                  <a:pt x="306917" y="1841500"/>
                </a:cubicBezTo>
                <a:cubicBezTo>
                  <a:pt x="315383" y="1663700"/>
                  <a:pt x="313267" y="1534584"/>
                  <a:pt x="300567" y="1454150"/>
                </a:cubicBezTo>
                <a:cubicBezTo>
                  <a:pt x="287867" y="1373717"/>
                  <a:pt x="273050" y="1310217"/>
                  <a:pt x="256117" y="1263650"/>
                </a:cubicBezTo>
                <a:cubicBezTo>
                  <a:pt x="239183" y="1217084"/>
                  <a:pt x="213783" y="1164167"/>
                  <a:pt x="179917" y="1104900"/>
                </a:cubicBezTo>
                <a:cubicBezTo>
                  <a:pt x="95250" y="1037167"/>
                  <a:pt x="42333" y="982134"/>
                  <a:pt x="21167" y="939800"/>
                </a:cubicBezTo>
                <a:cubicBezTo>
                  <a:pt x="0" y="897467"/>
                  <a:pt x="2117" y="859367"/>
                  <a:pt x="27517" y="825500"/>
                </a:cubicBezTo>
                <a:cubicBezTo>
                  <a:pt x="52917" y="791634"/>
                  <a:pt x="91017" y="762000"/>
                  <a:pt x="141817" y="736600"/>
                </a:cubicBezTo>
                <a:cubicBezTo>
                  <a:pt x="192617" y="702734"/>
                  <a:pt x="251883" y="685800"/>
                  <a:pt x="319617" y="685800"/>
                </a:cubicBezTo>
                <a:cubicBezTo>
                  <a:pt x="387350" y="685800"/>
                  <a:pt x="461433" y="698500"/>
                  <a:pt x="541867" y="723900"/>
                </a:cubicBezTo>
                <a:cubicBezTo>
                  <a:pt x="622300" y="749300"/>
                  <a:pt x="709083" y="791634"/>
                  <a:pt x="802217" y="850900"/>
                </a:cubicBezTo>
                <a:cubicBezTo>
                  <a:pt x="836083" y="850900"/>
                  <a:pt x="863600" y="884767"/>
                  <a:pt x="884767" y="952500"/>
                </a:cubicBezTo>
                <a:cubicBezTo>
                  <a:pt x="905933" y="1020234"/>
                  <a:pt x="958850" y="1113367"/>
                  <a:pt x="1043517" y="1231900"/>
                </a:cubicBezTo>
                <a:cubicBezTo>
                  <a:pt x="1085850" y="1282700"/>
                  <a:pt x="1111250" y="1399117"/>
                  <a:pt x="1119717" y="1581150"/>
                </a:cubicBezTo>
                <a:cubicBezTo>
                  <a:pt x="1128183" y="1763184"/>
                  <a:pt x="1132417" y="1979084"/>
                  <a:pt x="1132417" y="2228850"/>
                </a:cubicBezTo>
                <a:cubicBezTo>
                  <a:pt x="1132417" y="2478617"/>
                  <a:pt x="1126067" y="2730500"/>
                  <a:pt x="1113367" y="2984500"/>
                </a:cubicBezTo>
                <a:cubicBezTo>
                  <a:pt x="1100667" y="3238500"/>
                  <a:pt x="1085850" y="3467100"/>
                  <a:pt x="1068917" y="3670300"/>
                </a:cubicBezTo>
                <a:cubicBezTo>
                  <a:pt x="1077383" y="3738034"/>
                  <a:pt x="1081617" y="3814234"/>
                  <a:pt x="1081617" y="3898900"/>
                </a:cubicBezTo>
                <a:cubicBezTo>
                  <a:pt x="1081617" y="3983567"/>
                  <a:pt x="1081617" y="4072467"/>
                  <a:pt x="1081617" y="4165600"/>
                </a:cubicBezTo>
                <a:cubicBezTo>
                  <a:pt x="1081617" y="4258734"/>
                  <a:pt x="1083733" y="4345517"/>
                  <a:pt x="1087967" y="4425950"/>
                </a:cubicBezTo>
                <a:cubicBezTo>
                  <a:pt x="1092200" y="4506384"/>
                  <a:pt x="1098550" y="4580467"/>
                  <a:pt x="1107017" y="4648200"/>
                </a:cubicBezTo>
                <a:cubicBezTo>
                  <a:pt x="1115483" y="4741334"/>
                  <a:pt x="1121833" y="4866217"/>
                  <a:pt x="1126067" y="5022850"/>
                </a:cubicBezTo>
                <a:cubicBezTo>
                  <a:pt x="1130300" y="5179484"/>
                  <a:pt x="1123950" y="5291667"/>
                  <a:pt x="1107017" y="5359400"/>
                </a:cubicBezTo>
                <a:cubicBezTo>
                  <a:pt x="1090083" y="5418667"/>
                  <a:pt x="1081617" y="5492750"/>
                  <a:pt x="1081617" y="5581650"/>
                </a:cubicBezTo>
                <a:cubicBezTo>
                  <a:pt x="1081617" y="5670550"/>
                  <a:pt x="1083733" y="5801784"/>
                  <a:pt x="1087967" y="5975350"/>
                </a:cubicBezTo>
                <a:cubicBezTo>
                  <a:pt x="1092200" y="6148917"/>
                  <a:pt x="1098550" y="6400800"/>
                  <a:pt x="1107017" y="6731000"/>
                </a:cubicBezTo>
                <a:cubicBezTo>
                  <a:pt x="1098550" y="6900334"/>
                  <a:pt x="1092200" y="7056967"/>
                  <a:pt x="1087967" y="7200900"/>
                </a:cubicBezTo>
                <a:cubicBezTo>
                  <a:pt x="1083733" y="7344834"/>
                  <a:pt x="1087967" y="7454900"/>
                  <a:pt x="1100667" y="7531100"/>
                </a:cubicBezTo>
                <a:cubicBezTo>
                  <a:pt x="1113367" y="7607300"/>
                  <a:pt x="1140883" y="7632700"/>
                  <a:pt x="1183217" y="7607300"/>
                </a:cubicBezTo>
                <a:cubicBezTo>
                  <a:pt x="1267883" y="7387167"/>
                  <a:pt x="1344083" y="7194550"/>
                  <a:pt x="1411817" y="7029450"/>
                </a:cubicBezTo>
                <a:cubicBezTo>
                  <a:pt x="1479550" y="6864350"/>
                  <a:pt x="1564217" y="6680200"/>
                  <a:pt x="1665817" y="6477000"/>
                </a:cubicBezTo>
                <a:cubicBezTo>
                  <a:pt x="1682750" y="6451600"/>
                  <a:pt x="1718733" y="6383867"/>
                  <a:pt x="1773767" y="6273800"/>
                </a:cubicBezTo>
                <a:cubicBezTo>
                  <a:pt x="1828800" y="6163734"/>
                  <a:pt x="1879600" y="6051550"/>
                  <a:pt x="1926167" y="5937250"/>
                </a:cubicBezTo>
                <a:cubicBezTo>
                  <a:pt x="1972733" y="5822950"/>
                  <a:pt x="1991783" y="5757334"/>
                  <a:pt x="1983317" y="5740400"/>
                </a:cubicBezTo>
                <a:cubicBezTo>
                  <a:pt x="1983317" y="5740400"/>
                  <a:pt x="1991783" y="5721350"/>
                  <a:pt x="2008717" y="5683250"/>
                </a:cubicBezTo>
                <a:cubicBezTo>
                  <a:pt x="2025650" y="5645150"/>
                  <a:pt x="2051050" y="5600700"/>
                  <a:pt x="2084917" y="5549900"/>
                </a:cubicBezTo>
                <a:cubicBezTo>
                  <a:pt x="2118783" y="5499100"/>
                  <a:pt x="2161117" y="5452534"/>
                  <a:pt x="2211917" y="5410200"/>
                </a:cubicBezTo>
                <a:cubicBezTo>
                  <a:pt x="2279650" y="5317067"/>
                  <a:pt x="2319867" y="5245100"/>
                  <a:pt x="2332567" y="5194300"/>
                </a:cubicBezTo>
                <a:cubicBezTo>
                  <a:pt x="2345267" y="5143500"/>
                  <a:pt x="2406650" y="5050367"/>
                  <a:pt x="2516717" y="4914900"/>
                </a:cubicBezTo>
                <a:cubicBezTo>
                  <a:pt x="2592917" y="4787900"/>
                  <a:pt x="2696633" y="4601634"/>
                  <a:pt x="2827867" y="4356100"/>
                </a:cubicBezTo>
                <a:cubicBezTo>
                  <a:pt x="2959100" y="4110567"/>
                  <a:pt x="3098800" y="3848100"/>
                  <a:pt x="3246967" y="3568700"/>
                </a:cubicBezTo>
                <a:cubicBezTo>
                  <a:pt x="3395133" y="3289300"/>
                  <a:pt x="3539067" y="3031067"/>
                  <a:pt x="3678767" y="2794000"/>
                </a:cubicBezTo>
                <a:cubicBezTo>
                  <a:pt x="3818467" y="2556934"/>
                  <a:pt x="3930650" y="2383367"/>
                  <a:pt x="4015317" y="2273300"/>
                </a:cubicBezTo>
                <a:cubicBezTo>
                  <a:pt x="4032250" y="2230967"/>
                  <a:pt x="4051300" y="2188634"/>
                  <a:pt x="4072467" y="2146300"/>
                </a:cubicBezTo>
                <a:cubicBezTo>
                  <a:pt x="4093633" y="2103967"/>
                  <a:pt x="4114800" y="2063750"/>
                  <a:pt x="4135967" y="2025650"/>
                </a:cubicBezTo>
                <a:cubicBezTo>
                  <a:pt x="4157133" y="1987550"/>
                  <a:pt x="4180417" y="1955800"/>
                  <a:pt x="4205817" y="1930400"/>
                </a:cubicBezTo>
                <a:cubicBezTo>
                  <a:pt x="4231217" y="1905000"/>
                  <a:pt x="4260850" y="1883834"/>
                  <a:pt x="4294717" y="1866900"/>
                </a:cubicBezTo>
                <a:cubicBezTo>
                  <a:pt x="4311650" y="1799167"/>
                  <a:pt x="4356100" y="1706034"/>
                  <a:pt x="4428067" y="1587500"/>
                </a:cubicBezTo>
                <a:cubicBezTo>
                  <a:pt x="4500033" y="1468967"/>
                  <a:pt x="4557183" y="1350434"/>
                  <a:pt x="4599517" y="1231900"/>
                </a:cubicBezTo>
                <a:cubicBezTo>
                  <a:pt x="4811183" y="969434"/>
                  <a:pt x="4965700" y="759884"/>
                  <a:pt x="5063067" y="603250"/>
                </a:cubicBezTo>
                <a:cubicBezTo>
                  <a:pt x="5160433" y="446617"/>
                  <a:pt x="5238750" y="330200"/>
                  <a:pt x="5298017" y="254000"/>
                </a:cubicBezTo>
                <a:cubicBezTo>
                  <a:pt x="5374217" y="177800"/>
                  <a:pt x="5444067" y="116417"/>
                  <a:pt x="5507567" y="69850"/>
                </a:cubicBezTo>
                <a:cubicBezTo>
                  <a:pt x="5571067" y="23284"/>
                  <a:pt x="5619750" y="0"/>
                  <a:pt x="5653617" y="0"/>
                </a:cubicBezTo>
                <a:cubicBezTo>
                  <a:pt x="5721350" y="16934"/>
                  <a:pt x="5801783" y="65617"/>
                  <a:pt x="5894917" y="146050"/>
                </a:cubicBezTo>
                <a:cubicBezTo>
                  <a:pt x="5988050" y="226484"/>
                  <a:pt x="6068483" y="311150"/>
                  <a:pt x="6136217" y="400050"/>
                </a:cubicBezTo>
                <a:cubicBezTo>
                  <a:pt x="6203950" y="488950"/>
                  <a:pt x="6229350" y="554567"/>
                  <a:pt x="6212417" y="596900"/>
                </a:cubicBezTo>
                <a:cubicBezTo>
                  <a:pt x="6187017" y="622300"/>
                  <a:pt x="6144683" y="679450"/>
                  <a:pt x="6085417" y="768350"/>
                </a:cubicBezTo>
                <a:cubicBezTo>
                  <a:pt x="6026150" y="857250"/>
                  <a:pt x="5947833" y="963084"/>
                  <a:pt x="5850467" y="1085850"/>
                </a:cubicBezTo>
                <a:cubicBezTo>
                  <a:pt x="5753100" y="1208617"/>
                  <a:pt x="5640917" y="1333500"/>
                  <a:pt x="5513917" y="1460500"/>
                </a:cubicBezTo>
                <a:cubicBezTo>
                  <a:pt x="5437717" y="1545167"/>
                  <a:pt x="5361517" y="1665817"/>
                  <a:pt x="5285317" y="1822450"/>
                </a:cubicBezTo>
                <a:cubicBezTo>
                  <a:pt x="5209117" y="1979084"/>
                  <a:pt x="5124450" y="2116667"/>
                  <a:pt x="5031317" y="2235200"/>
                </a:cubicBezTo>
                <a:cubicBezTo>
                  <a:pt x="4972050" y="2353734"/>
                  <a:pt x="4887383" y="2491317"/>
                  <a:pt x="4777317" y="2647950"/>
                </a:cubicBezTo>
                <a:cubicBezTo>
                  <a:pt x="4667250" y="2804584"/>
                  <a:pt x="4578350" y="2933700"/>
                  <a:pt x="4510617" y="3035300"/>
                </a:cubicBezTo>
                <a:cubicBezTo>
                  <a:pt x="4468283" y="3136900"/>
                  <a:pt x="4417483" y="3223684"/>
                  <a:pt x="4358217" y="3295650"/>
                </a:cubicBezTo>
                <a:cubicBezTo>
                  <a:pt x="4298950" y="3367617"/>
                  <a:pt x="4235450" y="3445934"/>
                  <a:pt x="4167717" y="3530600"/>
                </a:cubicBezTo>
                <a:cubicBezTo>
                  <a:pt x="4184650" y="3589867"/>
                  <a:pt x="4176183" y="3632200"/>
                  <a:pt x="4142317" y="3657600"/>
                </a:cubicBezTo>
                <a:cubicBezTo>
                  <a:pt x="4108450" y="3683000"/>
                  <a:pt x="4083050" y="3712634"/>
                  <a:pt x="4066117" y="3746500"/>
                </a:cubicBezTo>
                <a:cubicBezTo>
                  <a:pt x="3964517" y="3975100"/>
                  <a:pt x="3888317" y="4135967"/>
                  <a:pt x="3837517" y="4229100"/>
                </a:cubicBezTo>
                <a:cubicBezTo>
                  <a:pt x="3786717" y="4322234"/>
                  <a:pt x="3714750" y="4428067"/>
                  <a:pt x="3621617" y="4546600"/>
                </a:cubicBezTo>
                <a:cubicBezTo>
                  <a:pt x="3587750" y="4605867"/>
                  <a:pt x="3541183" y="4675717"/>
                  <a:pt x="3481917" y="4756150"/>
                </a:cubicBezTo>
                <a:cubicBezTo>
                  <a:pt x="3422650" y="4836584"/>
                  <a:pt x="3376083" y="4927600"/>
                  <a:pt x="3342217" y="5029200"/>
                </a:cubicBezTo>
                <a:cubicBezTo>
                  <a:pt x="3282950" y="5088467"/>
                  <a:pt x="3240617" y="5137150"/>
                  <a:pt x="3215217" y="5175250"/>
                </a:cubicBezTo>
                <a:cubicBezTo>
                  <a:pt x="3189817" y="5213350"/>
                  <a:pt x="3181350" y="5253567"/>
                  <a:pt x="3189817" y="5295900"/>
                </a:cubicBezTo>
                <a:cubicBezTo>
                  <a:pt x="3189817" y="5295900"/>
                  <a:pt x="3164417" y="5342467"/>
                  <a:pt x="3113617" y="5435600"/>
                </a:cubicBezTo>
                <a:cubicBezTo>
                  <a:pt x="3062817" y="5528734"/>
                  <a:pt x="3016250" y="5647267"/>
                  <a:pt x="2973917" y="5791200"/>
                </a:cubicBezTo>
                <a:cubicBezTo>
                  <a:pt x="2914650" y="5884334"/>
                  <a:pt x="2851150" y="5981700"/>
                  <a:pt x="2783417" y="6083300"/>
                </a:cubicBezTo>
                <a:cubicBezTo>
                  <a:pt x="2715683" y="6184900"/>
                  <a:pt x="2664883" y="6282267"/>
                  <a:pt x="2631017" y="6375400"/>
                </a:cubicBezTo>
                <a:cubicBezTo>
                  <a:pt x="2605617" y="6417734"/>
                  <a:pt x="2571750" y="6457950"/>
                  <a:pt x="2529417" y="6496050"/>
                </a:cubicBezTo>
                <a:cubicBezTo>
                  <a:pt x="2487083" y="6534150"/>
                  <a:pt x="2465917" y="6570134"/>
                  <a:pt x="2465917" y="6604000"/>
                </a:cubicBezTo>
                <a:cubicBezTo>
                  <a:pt x="2432050" y="6637867"/>
                  <a:pt x="2389717" y="6703484"/>
                  <a:pt x="2338917" y="6800850"/>
                </a:cubicBezTo>
                <a:cubicBezTo>
                  <a:pt x="2288117" y="6898217"/>
                  <a:pt x="2233083" y="7014634"/>
                  <a:pt x="2173817" y="7150100"/>
                </a:cubicBezTo>
                <a:cubicBezTo>
                  <a:pt x="2097617" y="7251700"/>
                  <a:pt x="2012950" y="7401984"/>
                  <a:pt x="1919817" y="7600950"/>
                </a:cubicBezTo>
                <a:cubicBezTo>
                  <a:pt x="1826683" y="7799917"/>
                  <a:pt x="1746250" y="7950200"/>
                  <a:pt x="1678517" y="8051800"/>
                </a:cubicBezTo>
                <a:cubicBezTo>
                  <a:pt x="1636183" y="8161867"/>
                  <a:pt x="1576917" y="8284634"/>
                  <a:pt x="1500717" y="8420100"/>
                </a:cubicBezTo>
                <a:cubicBezTo>
                  <a:pt x="1424517" y="8555567"/>
                  <a:pt x="1365250" y="8657166"/>
                  <a:pt x="1322917" y="8724900"/>
                </a:cubicBezTo>
                <a:cubicBezTo>
                  <a:pt x="1263650" y="8868833"/>
                  <a:pt x="1185333" y="8957733"/>
                  <a:pt x="1087967" y="8991600"/>
                </a:cubicBezTo>
                <a:cubicBezTo>
                  <a:pt x="990600" y="9025466"/>
                  <a:pt x="882650" y="8974666"/>
                  <a:pt x="764117" y="8839200"/>
                </a:cubicBezTo>
                <a:close/>
                <a:moveTo>
                  <a:pt x="-2563283" y="8610600"/>
                </a:moveTo>
              </a:path>
            </a:pathLst>
          </a:custGeom>
          <a:solidFill>
            <a:srgbClr val="FFFFFF">
              <a:alpha val="100000"/>
            </a:srgbClr>
          </a:solidFill>
          <a:ln w="44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53" name="Rectangle 5653"/>
          <p:cNvSpPr/>
          <p:nvPr/>
        </p:nvSpPr>
        <p:spPr>
          <a:xfrm rot="0" flipH="0" flipV="0">
            <a:off x="10854531" y="4164712"/>
            <a:ext cx="1023238" cy="672083"/>
          </a:xfrm>
          <a:prstGeom prst="rect">
            <a:avLst/>
          </a:prstGeom>
        </p:spPr>
      </p:sp>
      <p:sp>
        <p:nvSpPr>
          <p:cNvPr id="5654" name="Freeform 5654"/>
          <p:cNvSpPr/>
          <p:nvPr/>
        </p:nvSpPr>
        <p:spPr>
          <a:xfrm rot="0" flipH="0" flipV="0">
            <a:off x="10909649" y="4454526"/>
            <a:ext cx="180392" cy="264403"/>
          </a:xfrm>
          <a:custGeom>
            <a:pathLst>
              <a:path w="5154083" h="7554383">
                <a:moveTo>
                  <a:pt x="660400" y="7518400"/>
                </a:moveTo>
                <a:cubicBezTo>
                  <a:pt x="601133" y="7509933"/>
                  <a:pt x="541866" y="7488766"/>
                  <a:pt x="482600" y="7454900"/>
                </a:cubicBezTo>
                <a:cubicBezTo>
                  <a:pt x="423333" y="7421033"/>
                  <a:pt x="366183" y="7378700"/>
                  <a:pt x="311150" y="7327900"/>
                </a:cubicBezTo>
                <a:cubicBezTo>
                  <a:pt x="256116" y="7277100"/>
                  <a:pt x="203200" y="7230533"/>
                  <a:pt x="152400" y="7188200"/>
                </a:cubicBezTo>
                <a:cubicBezTo>
                  <a:pt x="93133" y="7044267"/>
                  <a:pt x="50800" y="6934200"/>
                  <a:pt x="25400" y="6858000"/>
                </a:cubicBezTo>
                <a:cubicBezTo>
                  <a:pt x="0" y="6781800"/>
                  <a:pt x="0" y="6654800"/>
                  <a:pt x="25400" y="6477000"/>
                </a:cubicBezTo>
                <a:cubicBezTo>
                  <a:pt x="25400" y="6375400"/>
                  <a:pt x="35983" y="6256867"/>
                  <a:pt x="57150" y="6121400"/>
                </a:cubicBezTo>
                <a:cubicBezTo>
                  <a:pt x="78316" y="5985934"/>
                  <a:pt x="118533" y="5875867"/>
                  <a:pt x="177800" y="5791200"/>
                </a:cubicBezTo>
                <a:cubicBezTo>
                  <a:pt x="237066" y="5621867"/>
                  <a:pt x="332316" y="5422900"/>
                  <a:pt x="463550" y="5194300"/>
                </a:cubicBezTo>
                <a:cubicBezTo>
                  <a:pt x="594783" y="4965700"/>
                  <a:pt x="738716" y="4737100"/>
                  <a:pt x="895350" y="4508500"/>
                </a:cubicBezTo>
                <a:cubicBezTo>
                  <a:pt x="1051983" y="4279900"/>
                  <a:pt x="1200150" y="4070350"/>
                  <a:pt x="1339850" y="3879850"/>
                </a:cubicBezTo>
                <a:cubicBezTo>
                  <a:pt x="1479550" y="3689350"/>
                  <a:pt x="1583266" y="3551767"/>
                  <a:pt x="1651000" y="3467100"/>
                </a:cubicBezTo>
                <a:cubicBezTo>
                  <a:pt x="1744133" y="3348567"/>
                  <a:pt x="1788583" y="3249084"/>
                  <a:pt x="1784350" y="3168650"/>
                </a:cubicBezTo>
                <a:cubicBezTo>
                  <a:pt x="1780116" y="3088217"/>
                  <a:pt x="1693333" y="2933700"/>
                  <a:pt x="1524000" y="2705100"/>
                </a:cubicBezTo>
                <a:cubicBezTo>
                  <a:pt x="1490133" y="2611967"/>
                  <a:pt x="1452033" y="2542117"/>
                  <a:pt x="1409700" y="2495550"/>
                </a:cubicBezTo>
                <a:cubicBezTo>
                  <a:pt x="1367366" y="2448984"/>
                  <a:pt x="1363133" y="2425700"/>
                  <a:pt x="1397000" y="2425700"/>
                </a:cubicBezTo>
                <a:cubicBezTo>
                  <a:pt x="1397000" y="2425700"/>
                  <a:pt x="1386416" y="2410884"/>
                  <a:pt x="1365250" y="2381250"/>
                </a:cubicBezTo>
                <a:cubicBezTo>
                  <a:pt x="1344083" y="2351617"/>
                  <a:pt x="1320800" y="2307167"/>
                  <a:pt x="1295400" y="2247900"/>
                </a:cubicBezTo>
                <a:cubicBezTo>
                  <a:pt x="1168400" y="2129367"/>
                  <a:pt x="1107016" y="1947334"/>
                  <a:pt x="1111250" y="1701800"/>
                </a:cubicBezTo>
                <a:cubicBezTo>
                  <a:pt x="1115483" y="1456267"/>
                  <a:pt x="1176866" y="1214967"/>
                  <a:pt x="1295400" y="977900"/>
                </a:cubicBezTo>
                <a:cubicBezTo>
                  <a:pt x="1430866" y="673100"/>
                  <a:pt x="1581150" y="442384"/>
                  <a:pt x="1746250" y="285750"/>
                </a:cubicBezTo>
                <a:cubicBezTo>
                  <a:pt x="1911350" y="129117"/>
                  <a:pt x="2120900" y="33867"/>
                  <a:pt x="2374900" y="0"/>
                </a:cubicBezTo>
                <a:cubicBezTo>
                  <a:pt x="2468033" y="8467"/>
                  <a:pt x="2624666" y="33867"/>
                  <a:pt x="2844800" y="76200"/>
                </a:cubicBezTo>
                <a:cubicBezTo>
                  <a:pt x="3064933" y="118534"/>
                  <a:pt x="3293533" y="165100"/>
                  <a:pt x="3530600" y="215900"/>
                </a:cubicBezTo>
                <a:cubicBezTo>
                  <a:pt x="3767666" y="266700"/>
                  <a:pt x="3958166" y="325967"/>
                  <a:pt x="4102100" y="393700"/>
                </a:cubicBezTo>
                <a:cubicBezTo>
                  <a:pt x="4203700" y="436034"/>
                  <a:pt x="4320116" y="503767"/>
                  <a:pt x="4451350" y="596900"/>
                </a:cubicBezTo>
                <a:cubicBezTo>
                  <a:pt x="4582583" y="690034"/>
                  <a:pt x="4699000" y="781050"/>
                  <a:pt x="4800600" y="869950"/>
                </a:cubicBezTo>
                <a:cubicBezTo>
                  <a:pt x="4902200" y="958850"/>
                  <a:pt x="4957233" y="1028700"/>
                  <a:pt x="4965700" y="1079500"/>
                </a:cubicBezTo>
                <a:cubicBezTo>
                  <a:pt x="4965700" y="1104900"/>
                  <a:pt x="4980516" y="1132417"/>
                  <a:pt x="5010150" y="1162050"/>
                </a:cubicBezTo>
                <a:cubicBezTo>
                  <a:pt x="5039783" y="1191684"/>
                  <a:pt x="5058833" y="1227667"/>
                  <a:pt x="5067300" y="1270000"/>
                </a:cubicBezTo>
                <a:cubicBezTo>
                  <a:pt x="5118100" y="1363134"/>
                  <a:pt x="5145616" y="1473200"/>
                  <a:pt x="5149850" y="1600200"/>
                </a:cubicBezTo>
                <a:cubicBezTo>
                  <a:pt x="5154083" y="1727200"/>
                  <a:pt x="5143500" y="1852084"/>
                  <a:pt x="5118100" y="1974850"/>
                </a:cubicBezTo>
                <a:cubicBezTo>
                  <a:pt x="5092700" y="2097617"/>
                  <a:pt x="5054600" y="2197100"/>
                  <a:pt x="5003800" y="2273300"/>
                </a:cubicBezTo>
                <a:cubicBezTo>
                  <a:pt x="4792133" y="2510367"/>
                  <a:pt x="4643966" y="2645834"/>
                  <a:pt x="4559300" y="2679700"/>
                </a:cubicBezTo>
                <a:cubicBezTo>
                  <a:pt x="4516966" y="2713567"/>
                  <a:pt x="4468283" y="2755900"/>
                  <a:pt x="4413250" y="2806700"/>
                </a:cubicBezTo>
                <a:cubicBezTo>
                  <a:pt x="4358216" y="2857500"/>
                  <a:pt x="4296833" y="2891367"/>
                  <a:pt x="4229100" y="2908300"/>
                </a:cubicBezTo>
                <a:cubicBezTo>
                  <a:pt x="4186766" y="2967567"/>
                  <a:pt x="4146550" y="3018367"/>
                  <a:pt x="4108450" y="3060700"/>
                </a:cubicBezTo>
                <a:cubicBezTo>
                  <a:pt x="4070350" y="3103034"/>
                  <a:pt x="4034366" y="3124200"/>
                  <a:pt x="4000500" y="3124200"/>
                </a:cubicBezTo>
                <a:cubicBezTo>
                  <a:pt x="3966633" y="3098800"/>
                  <a:pt x="3932766" y="3083984"/>
                  <a:pt x="3898900" y="3079750"/>
                </a:cubicBezTo>
                <a:cubicBezTo>
                  <a:pt x="3865033" y="3075517"/>
                  <a:pt x="3848100" y="3090334"/>
                  <a:pt x="3848100" y="3124200"/>
                </a:cubicBezTo>
                <a:cubicBezTo>
                  <a:pt x="3848100" y="3141134"/>
                  <a:pt x="3790950" y="3179234"/>
                  <a:pt x="3676650" y="3238500"/>
                </a:cubicBezTo>
                <a:cubicBezTo>
                  <a:pt x="3562350" y="3297767"/>
                  <a:pt x="3445933" y="3348567"/>
                  <a:pt x="3327400" y="3390900"/>
                </a:cubicBezTo>
                <a:cubicBezTo>
                  <a:pt x="3208866" y="3433234"/>
                  <a:pt x="3132666" y="3445934"/>
                  <a:pt x="3098800" y="3429000"/>
                </a:cubicBezTo>
                <a:cubicBezTo>
                  <a:pt x="3098800" y="3429000"/>
                  <a:pt x="3086100" y="3429000"/>
                  <a:pt x="3060700" y="3429000"/>
                </a:cubicBezTo>
                <a:cubicBezTo>
                  <a:pt x="3035300" y="3429000"/>
                  <a:pt x="2997200" y="3445934"/>
                  <a:pt x="2946400" y="3479800"/>
                </a:cubicBezTo>
                <a:cubicBezTo>
                  <a:pt x="2836333" y="3462867"/>
                  <a:pt x="2899833" y="3598334"/>
                  <a:pt x="3136900" y="3886200"/>
                </a:cubicBezTo>
                <a:cubicBezTo>
                  <a:pt x="3331633" y="4250267"/>
                  <a:pt x="3477683" y="4599517"/>
                  <a:pt x="3575050" y="4933950"/>
                </a:cubicBezTo>
                <a:cubicBezTo>
                  <a:pt x="3672416" y="5268384"/>
                  <a:pt x="3657600" y="5524500"/>
                  <a:pt x="3530600" y="5702300"/>
                </a:cubicBezTo>
                <a:cubicBezTo>
                  <a:pt x="3369733" y="6066367"/>
                  <a:pt x="3196166" y="6364817"/>
                  <a:pt x="3009900" y="6597650"/>
                </a:cubicBezTo>
                <a:cubicBezTo>
                  <a:pt x="2823633" y="6830484"/>
                  <a:pt x="2675466" y="6942667"/>
                  <a:pt x="2565400" y="6934200"/>
                </a:cubicBezTo>
                <a:cubicBezTo>
                  <a:pt x="2565400" y="6934200"/>
                  <a:pt x="2546350" y="6946900"/>
                  <a:pt x="2508250" y="6972300"/>
                </a:cubicBezTo>
                <a:cubicBezTo>
                  <a:pt x="2470150" y="6997700"/>
                  <a:pt x="2429933" y="7023100"/>
                  <a:pt x="2387600" y="7048500"/>
                </a:cubicBezTo>
                <a:cubicBezTo>
                  <a:pt x="2370666" y="7107767"/>
                  <a:pt x="2334683" y="7147983"/>
                  <a:pt x="2279650" y="7169150"/>
                </a:cubicBezTo>
                <a:cubicBezTo>
                  <a:pt x="2224616" y="7190316"/>
                  <a:pt x="2175933" y="7196666"/>
                  <a:pt x="2133600" y="7188200"/>
                </a:cubicBezTo>
                <a:cubicBezTo>
                  <a:pt x="2057400" y="7154333"/>
                  <a:pt x="1926166" y="7196666"/>
                  <a:pt x="1739900" y="7315200"/>
                </a:cubicBezTo>
                <a:cubicBezTo>
                  <a:pt x="1629833" y="7391400"/>
                  <a:pt x="1500716" y="7448550"/>
                  <a:pt x="1352550" y="7486650"/>
                </a:cubicBezTo>
                <a:cubicBezTo>
                  <a:pt x="1204383" y="7524750"/>
                  <a:pt x="1066800" y="7545916"/>
                  <a:pt x="939800" y="7550150"/>
                </a:cubicBezTo>
                <a:cubicBezTo>
                  <a:pt x="812800" y="7554383"/>
                  <a:pt x="719666" y="7543800"/>
                  <a:pt x="660400" y="7518400"/>
                </a:cubicBezTo>
                <a:close/>
                <a:moveTo>
                  <a:pt x="-1981200" y="7112000"/>
                </a:moveTo>
                <a:moveTo>
                  <a:pt x="863600" y="6870700"/>
                </a:moveTo>
                <a:cubicBezTo>
                  <a:pt x="948266" y="6879167"/>
                  <a:pt x="1066800" y="6853767"/>
                  <a:pt x="1219200" y="6794500"/>
                </a:cubicBezTo>
                <a:cubicBezTo>
                  <a:pt x="1371600" y="6735234"/>
                  <a:pt x="1534583" y="6656917"/>
                  <a:pt x="1708150" y="6559550"/>
                </a:cubicBezTo>
                <a:cubicBezTo>
                  <a:pt x="1881716" y="6462184"/>
                  <a:pt x="2032000" y="6371167"/>
                  <a:pt x="2159000" y="6286500"/>
                </a:cubicBezTo>
                <a:cubicBezTo>
                  <a:pt x="2480733" y="6024034"/>
                  <a:pt x="2698750" y="5770034"/>
                  <a:pt x="2813050" y="5524500"/>
                </a:cubicBezTo>
                <a:cubicBezTo>
                  <a:pt x="2927350" y="5278967"/>
                  <a:pt x="2933700" y="5024967"/>
                  <a:pt x="2832100" y="4762500"/>
                </a:cubicBezTo>
                <a:cubicBezTo>
                  <a:pt x="2781300" y="4660900"/>
                  <a:pt x="2726266" y="4550834"/>
                  <a:pt x="2667000" y="4432300"/>
                </a:cubicBezTo>
                <a:cubicBezTo>
                  <a:pt x="2607733" y="4313767"/>
                  <a:pt x="2556933" y="4220634"/>
                  <a:pt x="2514600" y="4152900"/>
                </a:cubicBezTo>
                <a:cubicBezTo>
                  <a:pt x="2463800" y="4076700"/>
                  <a:pt x="2419350" y="4021667"/>
                  <a:pt x="2381250" y="3987800"/>
                </a:cubicBezTo>
                <a:cubicBezTo>
                  <a:pt x="2343150" y="3953934"/>
                  <a:pt x="2302933" y="3924300"/>
                  <a:pt x="2260600" y="3898900"/>
                </a:cubicBezTo>
                <a:cubicBezTo>
                  <a:pt x="2260600" y="3898900"/>
                  <a:pt x="2228850" y="3922184"/>
                  <a:pt x="2165350" y="3968750"/>
                </a:cubicBezTo>
                <a:cubicBezTo>
                  <a:pt x="2101850" y="4015317"/>
                  <a:pt x="2048933" y="4085167"/>
                  <a:pt x="2006600" y="4178300"/>
                </a:cubicBezTo>
                <a:cubicBezTo>
                  <a:pt x="1913466" y="4296834"/>
                  <a:pt x="1839383" y="4398434"/>
                  <a:pt x="1784350" y="4483100"/>
                </a:cubicBezTo>
                <a:cubicBezTo>
                  <a:pt x="1729316" y="4567767"/>
                  <a:pt x="1684866" y="4639734"/>
                  <a:pt x="1651000" y="4699000"/>
                </a:cubicBezTo>
                <a:cubicBezTo>
                  <a:pt x="1591733" y="4758267"/>
                  <a:pt x="1536700" y="4813300"/>
                  <a:pt x="1485900" y="4864100"/>
                </a:cubicBezTo>
                <a:cubicBezTo>
                  <a:pt x="1435100" y="4914900"/>
                  <a:pt x="1397000" y="4953000"/>
                  <a:pt x="1371600" y="4978400"/>
                </a:cubicBezTo>
                <a:cubicBezTo>
                  <a:pt x="1371600" y="5003800"/>
                  <a:pt x="1346200" y="5077884"/>
                  <a:pt x="1295400" y="5200650"/>
                </a:cubicBezTo>
                <a:cubicBezTo>
                  <a:pt x="1244600" y="5323417"/>
                  <a:pt x="1185333" y="5444067"/>
                  <a:pt x="1117600" y="5562600"/>
                </a:cubicBezTo>
                <a:cubicBezTo>
                  <a:pt x="931333" y="5884334"/>
                  <a:pt x="814916" y="6178550"/>
                  <a:pt x="768350" y="6445250"/>
                </a:cubicBezTo>
                <a:cubicBezTo>
                  <a:pt x="721783" y="6711950"/>
                  <a:pt x="753533" y="6853767"/>
                  <a:pt x="863600" y="6870700"/>
                </a:cubicBezTo>
                <a:close/>
                <a:moveTo>
                  <a:pt x="-1333500" y="7112000"/>
                </a:moveTo>
                <a:moveTo>
                  <a:pt x="2832100" y="2679700"/>
                </a:moveTo>
                <a:cubicBezTo>
                  <a:pt x="3009900" y="2518834"/>
                  <a:pt x="3164416" y="2427817"/>
                  <a:pt x="3295650" y="2406650"/>
                </a:cubicBezTo>
                <a:cubicBezTo>
                  <a:pt x="3426883" y="2385484"/>
                  <a:pt x="3517900" y="2421467"/>
                  <a:pt x="3568700" y="2514600"/>
                </a:cubicBezTo>
                <a:cubicBezTo>
                  <a:pt x="3585633" y="2548467"/>
                  <a:pt x="3685116" y="2510367"/>
                  <a:pt x="3867150" y="2400300"/>
                </a:cubicBezTo>
                <a:cubicBezTo>
                  <a:pt x="4049183" y="2290234"/>
                  <a:pt x="4207933" y="2163234"/>
                  <a:pt x="4343400" y="2019300"/>
                </a:cubicBezTo>
                <a:cubicBezTo>
                  <a:pt x="4394200" y="1926167"/>
                  <a:pt x="4423833" y="1854200"/>
                  <a:pt x="4432300" y="1803400"/>
                </a:cubicBezTo>
                <a:cubicBezTo>
                  <a:pt x="4440766" y="1752600"/>
                  <a:pt x="4436533" y="1659467"/>
                  <a:pt x="4419600" y="1524000"/>
                </a:cubicBezTo>
                <a:cubicBezTo>
                  <a:pt x="4428066" y="1439334"/>
                  <a:pt x="4419600" y="1369484"/>
                  <a:pt x="4394200" y="1314450"/>
                </a:cubicBezTo>
                <a:cubicBezTo>
                  <a:pt x="4368800" y="1259417"/>
                  <a:pt x="4315883" y="1206500"/>
                  <a:pt x="4235450" y="1155700"/>
                </a:cubicBezTo>
                <a:cubicBezTo>
                  <a:pt x="4155016" y="1104900"/>
                  <a:pt x="4025900" y="1045634"/>
                  <a:pt x="3848100" y="977900"/>
                </a:cubicBezTo>
                <a:cubicBezTo>
                  <a:pt x="3323166" y="791634"/>
                  <a:pt x="2891366" y="732367"/>
                  <a:pt x="2552700" y="800100"/>
                </a:cubicBezTo>
                <a:cubicBezTo>
                  <a:pt x="2214033" y="867834"/>
                  <a:pt x="1985433" y="1100667"/>
                  <a:pt x="1866900" y="1498600"/>
                </a:cubicBezTo>
                <a:cubicBezTo>
                  <a:pt x="1816100" y="1659467"/>
                  <a:pt x="1790700" y="1803400"/>
                  <a:pt x="1790700" y="1930400"/>
                </a:cubicBezTo>
                <a:cubicBezTo>
                  <a:pt x="1790700" y="2057400"/>
                  <a:pt x="1824566" y="2192867"/>
                  <a:pt x="1892300" y="2336800"/>
                </a:cubicBezTo>
                <a:cubicBezTo>
                  <a:pt x="1968500" y="2370667"/>
                  <a:pt x="2019300" y="2415117"/>
                  <a:pt x="2044700" y="2470150"/>
                </a:cubicBezTo>
                <a:cubicBezTo>
                  <a:pt x="2070100" y="2525184"/>
                  <a:pt x="2082800" y="2552700"/>
                  <a:pt x="2082800" y="2552700"/>
                </a:cubicBezTo>
                <a:cubicBezTo>
                  <a:pt x="2082800" y="2628900"/>
                  <a:pt x="2116666" y="2667000"/>
                  <a:pt x="2184400" y="2667000"/>
                </a:cubicBezTo>
                <a:cubicBezTo>
                  <a:pt x="2201333" y="2709334"/>
                  <a:pt x="2260600" y="2755900"/>
                  <a:pt x="2362200" y="2806700"/>
                </a:cubicBezTo>
                <a:cubicBezTo>
                  <a:pt x="2463800" y="2857500"/>
                  <a:pt x="2620433" y="2815167"/>
                  <a:pt x="2832100" y="2679700"/>
                </a:cubicBezTo>
                <a:close/>
                <a:moveTo>
                  <a:pt x="2857500" y="7112000"/>
                </a:moveTo>
              </a:path>
            </a:pathLst>
          </a:custGeom>
          <a:solidFill>
            <a:srgbClr val="FFFFFF">
              <a:alpha val="100000"/>
            </a:srgbClr>
          </a:solidFill>
          <a:ln w="44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55" name="Freeform 5655"/>
          <p:cNvSpPr/>
          <p:nvPr/>
        </p:nvSpPr>
        <p:spPr>
          <a:xfrm rot="0" flipH="0" flipV="0">
            <a:off x="11116638" y="4466527"/>
            <a:ext cx="162835" cy="227584"/>
          </a:xfrm>
          <a:custGeom>
            <a:pathLst>
              <a:path w="4652434" h="6502400">
                <a:moveTo>
                  <a:pt x="1782234" y="6502400"/>
                </a:moveTo>
                <a:cubicBezTo>
                  <a:pt x="1722967" y="6502400"/>
                  <a:pt x="1631950" y="6474884"/>
                  <a:pt x="1509184" y="6419850"/>
                </a:cubicBezTo>
                <a:cubicBezTo>
                  <a:pt x="1386417" y="6364817"/>
                  <a:pt x="1257300" y="6297084"/>
                  <a:pt x="1121834" y="6216650"/>
                </a:cubicBezTo>
                <a:cubicBezTo>
                  <a:pt x="986367" y="6136217"/>
                  <a:pt x="876300" y="6057900"/>
                  <a:pt x="791634" y="5981700"/>
                </a:cubicBezTo>
                <a:cubicBezTo>
                  <a:pt x="605367" y="5803900"/>
                  <a:pt x="448734" y="5588000"/>
                  <a:pt x="321734" y="5334000"/>
                </a:cubicBezTo>
                <a:cubicBezTo>
                  <a:pt x="194734" y="5080000"/>
                  <a:pt x="105834" y="4806950"/>
                  <a:pt x="55034" y="4514850"/>
                </a:cubicBezTo>
                <a:cubicBezTo>
                  <a:pt x="4234" y="4222750"/>
                  <a:pt x="0" y="3941234"/>
                  <a:pt x="42334" y="3670300"/>
                </a:cubicBezTo>
                <a:cubicBezTo>
                  <a:pt x="135467" y="3128434"/>
                  <a:pt x="338667" y="2592917"/>
                  <a:pt x="651934" y="2063750"/>
                </a:cubicBezTo>
                <a:cubicBezTo>
                  <a:pt x="965200" y="1534584"/>
                  <a:pt x="1325034" y="1096434"/>
                  <a:pt x="1731434" y="749300"/>
                </a:cubicBezTo>
                <a:cubicBezTo>
                  <a:pt x="1951567" y="554567"/>
                  <a:pt x="2150534" y="404284"/>
                  <a:pt x="2328334" y="298450"/>
                </a:cubicBezTo>
                <a:cubicBezTo>
                  <a:pt x="2506134" y="192617"/>
                  <a:pt x="2722034" y="110067"/>
                  <a:pt x="2976034" y="50800"/>
                </a:cubicBezTo>
                <a:cubicBezTo>
                  <a:pt x="3069167" y="25400"/>
                  <a:pt x="3170767" y="10584"/>
                  <a:pt x="3280834" y="6350"/>
                </a:cubicBezTo>
                <a:cubicBezTo>
                  <a:pt x="3390900" y="2117"/>
                  <a:pt x="3475567" y="0"/>
                  <a:pt x="3534834" y="0"/>
                </a:cubicBezTo>
                <a:cubicBezTo>
                  <a:pt x="3704167" y="0"/>
                  <a:pt x="3873500" y="33867"/>
                  <a:pt x="4042834" y="101600"/>
                </a:cubicBezTo>
                <a:cubicBezTo>
                  <a:pt x="4212167" y="169334"/>
                  <a:pt x="4356100" y="251884"/>
                  <a:pt x="4474634" y="349250"/>
                </a:cubicBezTo>
                <a:cubicBezTo>
                  <a:pt x="4593167" y="446617"/>
                  <a:pt x="4652434" y="537634"/>
                  <a:pt x="4652434" y="622300"/>
                </a:cubicBezTo>
                <a:cubicBezTo>
                  <a:pt x="4652434" y="681567"/>
                  <a:pt x="4648200" y="726017"/>
                  <a:pt x="4639734" y="755650"/>
                </a:cubicBezTo>
                <a:cubicBezTo>
                  <a:pt x="4631267" y="785284"/>
                  <a:pt x="4593167" y="783167"/>
                  <a:pt x="4525434" y="749300"/>
                </a:cubicBezTo>
                <a:lnTo>
                  <a:pt x="4398434" y="749300"/>
                </a:lnTo>
                <a:lnTo>
                  <a:pt x="4525434" y="1117600"/>
                </a:lnTo>
                <a:cubicBezTo>
                  <a:pt x="4559300" y="1185334"/>
                  <a:pt x="4588934" y="1276350"/>
                  <a:pt x="4614334" y="1390650"/>
                </a:cubicBezTo>
                <a:cubicBezTo>
                  <a:pt x="4639734" y="1504950"/>
                  <a:pt x="4652434" y="1608667"/>
                  <a:pt x="4652434" y="1701800"/>
                </a:cubicBezTo>
                <a:cubicBezTo>
                  <a:pt x="4652434" y="1778000"/>
                  <a:pt x="4639734" y="1898650"/>
                  <a:pt x="4614334" y="2063750"/>
                </a:cubicBezTo>
                <a:cubicBezTo>
                  <a:pt x="4588934" y="2228850"/>
                  <a:pt x="4555067" y="2404534"/>
                  <a:pt x="4512734" y="2590800"/>
                </a:cubicBezTo>
                <a:cubicBezTo>
                  <a:pt x="4470400" y="2777067"/>
                  <a:pt x="4428067" y="2950634"/>
                  <a:pt x="4385734" y="3111500"/>
                </a:cubicBezTo>
                <a:cubicBezTo>
                  <a:pt x="4343400" y="3272367"/>
                  <a:pt x="4305300" y="3390900"/>
                  <a:pt x="4271434" y="3467100"/>
                </a:cubicBezTo>
                <a:cubicBezTo>
                  <a:pt x="4246034" y="3517900"/>
                  <a:pt x="4231217" y="3566584"/>
                  <a:pt x="4226984" y="3613150"/>
                </a:cubicBezTo>
                <a:cubicBezTo>
                  <a:pt x="4222750" y="3659717"/>
                  <a:pt x="4220634" y="3699934"/>
                  <a:pt x="4220634" y="3733800"/>
                </a:cubicBezTo>
                <a:cubicBezTo>
                  <a:pt x="4186767" y="3793067"/>
                  <a:pt x="4133850" y="3907367"/>
                  <a:pt x="4061884" y="4076700"/>
                </a:cubicBezTo>
                <a:cubicBezTo>
                  <a:pt x="3989917" y="4246034"/>
                  <a:pt x="3937000" y="4364567"/>
                  <a:pt x="3903134" y="4432300"/>
                </a:cubicBezTo>
                <a:cubicBezTo>
                  <a:pt x="3869267" y="4466167"/>
                  <a:pt x="3841750" y="4495800"/>
                  <a:pt x="3820584" y="4521200"/>
                </a:cubicBezTo>
                <a:cubicBezTo>
                  <a:pt x="3799417" y="4546600"/>
                  <a:pt x="3805767" y="4576234"/>
                  <a:pt x="3839634" y="4610100"/>
                </a:cubicBezTo>
                <a:cubicBezTo>
                  <a:pt x="3839634" y="4627034"/>
                  <a:pt x="3818467" y="4679950"/>
                  <a:pt x="3776134" y="4768850"/>
                </a:cubicBezTo>
                <a:cubicBezTo>
                  <a:pt x="3733800" y="4857750"/>
                  <a:pt x="3689350" y="4940300"/>
                  <a:pt x="3642784" y="5016500"/>
                </a:cubicBezTo>
                <a:cubicBezTo>
                  <a:pt x="3596217" y="5092700"/>
                  <a:pt x="3560234" y="5130800"/>
                  <a:pt x="3534834" y="5130800"/>
                </a:cubicBezTo>
                <a:cubicBezTo>
                  <a:pt x="3534834" y="5130800"/>
                  <a:pt x="3524250" y="5132917"/>
                  <a:pt x="3503084" y="5137150"/>
                </a:cubicBezTo>
                <a:cubicBezTo>
                  <a:pt x="3481917" y="5141384"/>
                  <a:pt x="3471334" y="5156200"/>
                  <a:pt x="3471334" y="5181600"/>
                </a:cubicBezTo>
                <a:cubicBezTo>
                  <a:pt x="3471334" y="5215467"/>
                  <a:pt x="3416300" y="5302250"/>
                  <a:pt x="3306234" y="5441950"/>
                </a:cubicBezTo>
                <a:cubicBezTo>
                  <a:pt x="3196167" y="5581650"/>
                  <a:pt x="3064934" y="5727700"/>
                  <a:pt x="2912534" y="5880100"/>
                </a:cubicBezTo>
                <a:cubicBezTo>
                  <a:pt x="2827867" y="5964767"/>
                  <a:pt x="2711450" y="6055784"/>
                  <a:pt x="2563284" y="6153150"/>
                </a:cubicBezTo>
                <a:cubicBezTo>
                  <a:pt x="2415117" y="6250517"/>
                  <a:pt x="2269067" y="6333067"/>
                  <a:pt x="2125134" y="6400800"/>
                </a:cubicBezTo>
                <a:cubicBezTo>
                  <a:pt x="1981200" y="6468534"/>
                  <a:pt x="1866900" y="6502400"/>
                  <a:pt x="1782234" y="6502400"/>
                </a:cubicBezTo>
                <a:close/>
                <a:moveTo>
                  <a:pt x="-1507066" y="6769100"/>
                </a:moveTo>
                <a:moveTo>
                  <a:pt x="1744134" y="5702300"/>
                </a:moveTo>
                <a:cubicBezTo>
                  <a:pt x="1837267" y="5702300"/>
                  <a:pt x="1926167" y="5687484"/>
                  <a:pt x="2010834" y="5657850"/>
                </a:cubicBezTo>
                <a:cubicBezTo>
                  <a:pt x="2095500" y="5628217"/>
                  <a:pt x="2167467" y="5583767"/>
                  <a:pt x="2226734" y="5524500"/>
                </a:cubicBezTo>
                <a:cubicBezTo>
                  <a:pt x="2379134" y="5422900"/>
                  <a:pt x="2556934" y="5255684"/>
                  <a:pt x="2760134" y="5022850"/>
                </a:cubicBezTo>
                <a:cubicBezTo>
                  <a:pt x="2963334" y="4790017"/>
                  <a:pt x="3111500" y="4563534"/>
                  <a:pt x="3204634" y="4343400"/>
                </a:cubicBezTo>
                <a:cubicBezTo>
                  <a:pt x="3297767" y="4216400"/>
                  <a:pt x="3371850" y="4083050"/>
                  <a:pt x="3426884" y="3943350"/>
                </a:cubicBezTo>
                <a:cubicBezTo>
                  <a:pt x="3481917" y="3803650"/>
                  <a:pt x="3568700" y="3564467"/>
                  <a:pt x="3687234" y="3225800"/>
                </a:cubicBezTo>
                <a:cubicBezTo>
                  <a:pt x="3754967" y="3132667"/>
                  <a:pt x="3801534" y="3018367"/>
                  <a:pt x="3826934" y="2882900"/>
                </a:cubicBezTo>
                <a:cubicBezTo>
                  <a:pt x="3852334" y="2747434"/>
                  <a:pt x="3865034" y="2633134"/>
                  <a:pt x="3865034" y="2540000"/>
                </a:cubicBezTo>
                <a:cubicBezTo>
                  <a:pt x="3865034" y="2446867"/>
                  <a:pt x="3867150" y="2319867"/>
                  <a:pt x="3871384" y="2159000"/>
                </a:cubicBezTo>
                <a:cubicBezTo>
                  <a:pt x="3875617" y="1998134"/>
                  <a:pt x="3894667" y="1862667"/>
                  <a:pt x="3928534" y="1752600"/>
                </a:cubicBezTo>
                <a:cubicBezTo>
                  <a:pt x="3928534" y="1532467"/>
                  <a:pt x="3924300" y="1386417"/>
                  <a:pt x="3915834" y="1314450"/>
                </a:cubicBezTo>
                <a:cubicBezTo>
                  <a:pt x="3907367" y="1242484"/>
                  <a:pt x="3873500" y="1172634"/>
                  <a:pt x="3814234" y="1104900"/>
                </a:cubicBezTo>
                <a:cubicBezTo>
                  <a:pt x="3780367" y="1079500"/>
                  <a:pt x="3735917" y="1054100"/>
                  <a:pt x="3680884" y="1028700"/>
                </a:cubicBezTo>
                <a:cubicBezTo>
                  <a:pt x="3625850" y="1003300"/>
                  <a:pt x="3568700" y="990600"/>
                  <a:pt x="3509434" y="990600"/>
                </a:cubicBezTo>
                <a:cubicBezTo>
                  <a:pt x="3450167" y="990600"/>
                  <a:pt x="3340100" y="1022350"/>
                  <a:pt x="3179234" y="1085850"/>
                </a:cubicBezTo>
                <a:cubicBezTo>
                  <a:pt x="3018367" y="1149350"/>
                  <a:pt x="2904067" y="1202267"/>
                  <a:pt x="2836334" y="1244600"/>
                </a:cubicBezTo>
                <a:cubicBezTo>
                  <a:pt x="2777067" y="1278467"/>
                  <a:pt x="2711450" y="1282700"/>
                  <a:pt x="2639484" y="1257300"/>
                </a:cubicBezTo>
                <a:cubicBezTo>
                  <a:pt x="2567517" y="1231900"/>
                  <a:pt x="2531534" y="1198034"/>
                  <a:pt x="2531534" y="1155700"/>
                </a:cubicBezTo>
                <a:cubicBezTo>
                  <a:pt x="2531534" y="1037167"/>
                  <a:pt x="2455334" y="1026584"/>
                  <a:pt x="2302934" y="1123950"/>
                </a:cubicBezTo>
                <a:cubicBezTo>
                  <a:pt x="2150534" y="1221317"/>
                  <a:pt x="1981200" y="1384300"/>
                  <a:pt x="1794934" y="1612900"/>
                </a:cubicBezTo>
                <a:cubicBezTo>
                  <a:pt x="1642534" y="1765300"/>
                  <a:pt x="1513417" y="1919817"/>
                  <a:pt x="1407584" y="2076450"/>
                </a:cubicBezTo>
                <a:cubicBezTo>
                  <a:pt x="1301750" y="2233084"/>
                  <a:pt x="1248834" y="2328334"/>
                  <a:pt x="1248834" y="2362200"/>
                </a:cubicBezTo>
                <a:cubicBezTo>
                  <a:pt x="1248834" y="2396067"/>
                  <a:pt x="1236134" y="2438400"/>
                  <a:pt x="1210734" y="2489200"/>
                </a:cubicBezTo>
                <a:cubicBezTo>
                  <a:pt x="1185334" y="2540000"/>
                  <a:pt x="1159934" y="2599267"/>
                  <a:pt x="1134534" y="2667000"/>
                </a:cubicBezTo>
                <a:cubicBezTo>
                  <a:pt x="1092200" y="2726267"/>
                  <a:pt x="1041400" y="2823634"/>
                  <a:pt x="982134" y="2959100"/>
                </a:cubicBezTo>
                <a:cubicBezTo>
                  <a:pt x="922867" y="3094567"/>
                  <a:pt x="865717" y="3227917"/>
                  <a:pt x="810684" y="3359150"/>
                </a:cubicBezTo>
                <a:cubicBezTo>
                  <a:pt x="755650" y="3490384"/>
                  <a:pt x="719667" y="3589867"/>
                  <a:pt x="702734" y="3657600"/>
                </a:cubicBezTo>
                <a:cubicBezTo>
                  <a:pt x="702734" y="3691467"/>
                  <a:pt x="702734" y="3782484"/>
                  <a:pt x="702734" y="3930650"/>
                </a:cubicBezTo>
                <a:cubicBezTo>
                  <a:pt x="702734" y="4078817"/>
                  <a:pt x="702734" y="4216400"/>
                  <a:pt x="702734" y="4343400"/>
                </a:cubicBezTo>
                <a:cubicBezTo>
                  <a:pt x="702734" y="4487334"/>
                  <a:pt x="709084" y="4610100"/>
                  <a:pt x="721784" y="4711700"/>
                </a:cubicBezTo>
                <a:cubicBezTo>
                  <a:pt x="734484" y="4813300"/>
                  <a:pt x="753534" y="4900084"/>
                  <a:pt x="778934" y="4972050"/>
                </a:cubicBezTo>
                <a:cubicBezTo>
                  <a:pt x="804334" y="5044017"/>
                  <a:pt x="838200" y="5122334"/>
                  <a:pt x="880534" y="5207000"/>
                </a:cubicBezTo>
                <a:cubicBezTo>
                  <a:pt x="914400" y="5266267"/>
                  <a:pt x="967317" y="5336117"/>
                  <a:pt x="1039284" y="5416550"/>
                </a:cubicBezTo>
                <a:cubicBezTo>
                  <a:pt x="1111250" y="5496984"/>
                  <a:pt x="1159934" y="5554134"/>
                  <a:pt x="1185334" y="5588000"/>
                </a:cubicBezTo>
                <a:cubicBezTo>
                  <a:pt x="1278467" y="5672667"/>
                  <a:pt x="1354667" y="5721350"/>
                  <a:pt x="1413934" y="5734050"/>
                </a:cubicBezTo>
                <a:cubicBezTo>
                  <a:pt x="1473200" y="5746750"/>
                  <a:pt x="1583267" y="5736167"/>
                  <a:pt x="1744134" y="5702300"/>
                </a:cubicBezTo>
                <a:close/>
                <a:moveTo>
                  <a:pt x="-706966" y="6769100"/>
                </a:moveTo>
              </a:path>
            </a:pathLst>
          </a:custGeom>
          <a:solidFill>
            <a:srgbClr val="FFFFFF">
              <a:alpha val="100000"/>
            </a:srgbClr>
          </a:solidFill>
          <a:ln w="44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56" name="Freeform 5656"/>
          <p:cNvSpPr/>
          <p:nvPr/>
        </p:nvSpPr>
        <p:spPr>
          <a:xfrm rot="0" flipH="0" flipV="0">
            <a:off x="11349852" y="4401037"/>
            <a:ext cx="207285" cy="323818"/>
          </a:xfrm>
          <a:custGeom>
            <a:pathLst>
              <a:path w="5922433" h="9251949">
                <a:moveTo>
                  <a:pt x="719667" y="9033933"/>
                </a:moveTo>
                <a:cubicBezTo>
                  <a:pt x="491067" y="8889999"/>
                  <a:pt x="313267" y="8684683"/>
                  <a:pt x="186267" y="8417983"/>
                </a:cubicBezTo>
                <a:cubicBezTo>
                  <a:pt x="59267" y="8151283"/>
                  <a:pt x="0" y="7882467"/>
                  <a:pt x="8467" y="7611533"/>
                </a:cubicBezTo>
                <a:cubicBezTo>
                  <a:pt x="0" y="7086600"/>
                  <a:pt x="44450" y="6555317"/>
                  <a:pt x="141817" y="6017683"/>
                </a:cubicBezTo>
                <a:cubicBezTo>
                  <a:pt x="239183" y="5480050"/>
                  <a:pt x="368300" y="4957233"/>
                  <a:pt x="529167" y="4449233"/>
                </a:cubicBezTo>
                <a:cubicBezTo>
                  <a:pt x="639233" y="4144433"/>
                  <a:pt x="759883" y="3829050"/>
                  <a:pt x="891117" y="3503083"/>
                </a:cubicBezTo>
                <a:cubicBezTo>
                  <a:pt x="1022350" y="3177117"/>
                  <a:pt x="1155700" y="2870200"/>
                  <a:pt x="1291167" y="2582333"/>
                </a:cubicBezTo>
                <a:cubicBezTo>
                  <a:pt x="1426633" y="2294467"/>
                  <a:pt x="1545167" y="2065867"/>
                  <a:pt x="1646767" y="1896533"/>
                </a:cubicBezTo>
                <a:cubicBezTo>
                  <a:pt x="1909233" y="1464733"/>
                  <a:pt x="2186517" y="1107017"/>
                  <a:pt x="2478617" y="823383"/>
                </a:cubicBezTo>
                <a:cubicBezTo>
                  <a:pt x="2770717" y="539750"/>
                  <a:pt x="2988733" y="355600"/>
                  <a:pt x="3132667" y="270933"/>
                </a:cubicBezTo>
                <a:cubicBezTo>
                  <a:pt x="3251200" y="203200"/>
                  <a:pt x="3456517" y="135467"/>
                  <a:pt x="3748617" y="67733"/>
                </a:cubicBezTo>
                <a:cubicBezTo>
                  <a:pt x="4040717" y="0"/>
                  <a:pt x="4343400" y="4233"/>
                  <a:pt x="4656667" y="80433"/>
                </a:cubicBezTo>
                <a:cubicBezTo>
                  <a:pt x="4876800" y="139700"/>
                  <a:pt x="5082117" y="211667"/>
                  <a:pt x="5272617" y="296333"/>
                </a:cubicBezTo>
                <a:cubicBezTo>
                  <a:pt x="5463117" y="381000"/>
                  <a:pt x="5588000" y="452967"/>
                  <a:pt x="5647267" y="512233"/>
                </a:cubicBezTo>
                <a:cubicBezTo>
                  <a:pt x="5715000" y="613833"/>
                  <a:pt x="5776383" y="700617"/>
                  <a:pt x="5831417" y="772583"/>
                </a:cubicBezTo>
                <a:cubicBezTo>
                  <a:pt x="5886450" y="844550"/>
                  <a:pt x="5913967" y="931333"/>
                  <a:pt x="5913967" y="1032933"/>
                </a:cubicBezTo>
                <a:cubicBezTo>
                  <a:pt x="5922433" y="1100667"/>
                  <a:pt x="5899150" y="1183217"/>
                  <a:pt x="5844117" y="1280583"/>
                </a:cubicBezTo>
                <a:cubicBezTo>
                  <a:pt x="5789083" y="1377950"/>
                  <a:pt x="5721350" y="1447800"/>
                  <a:pt x="5640917" y="1490133"/>
                </a:cubicBezTo>
                <a:cubicBezTo>
                  <a:pt x="5560483" y="1532467"/>
                  <a:pt x="5482167" y="1511300"/>
                  <a:pt x="5405967" y="1426633"/>
                </a:cubicBezTo>
                <a:cubicBezTo>
                  <a:pt x="5295900" y="1257300"/>
                  <a:pt x="5181600" y="1140883"/>
                  <a:pt x="5063067" y="1077383"/>
                </a:cubicBezTo>
                <a:cubicBezTo>
                  <a:pt x="4944533" y="1013883"/>
                  <a:pt x="4817533" y="948267"/>
                  <a:pt x="4682067" y="880533"/>
                </a:cubicBezTo>
                <a:cubicBezTo>
                  <a:pt x="4588933" y="821267"/>
                  <a:pt x="4461933" y="789517"/>
                  <a:pt x="4301067" y="785283"/>
                </a:cubicBezTo>
                <a:cubicBezTo>
                  <a:pt x="4140200" y="781050"/>
                  <a:pt x="3975100" y="800100"/>
                  <a:pt x="3805767" y="842433"/>
                </a:cubicBezTo>
                <a:cubicBezTo>
                  <a:pt x="3636433" y="884767"/>
                  <a:pt x="3488267" y="956733"/>
                  <a:pt x="3361267" y="1058333"/>
                </a:cubicBezTo>
                <a:cubicBezTo>
                  <a:pt x="3276600" y="1134533"/>
                  <a:pt x="3166533" y="1246717"/>
                  <a:pt x="3031067" y="1394883"/>
                </a:cubicBezTo>
                <a:cubicBezTo>
                  <a:pt x="2895600" y="1543050"/>
                  <a:pt x="2760133" y="1706033"/>
                  <a:pt x="2624667" y="1883833"/>
                </a:cubicBezTo>
                <a:cubicBezTo>
                  <a:pt x="2489200" y="2061633"/>
                  <a:pt x="2379133" y="2235200"/>
                  <a:pt x="2294467" y="2404533"/>
                </a:cubicBezTo>
                <a:cubicBezTo>
                  <a:pt x="2065867" y="2802467"/>
                  <a:pt x="1860550" y="3202517"/>
                  <a:pt x="1678517" y="3604683"/>
                </a:cubicBezTo>
                <a:cubicBezTo>
                  <a:pt x="1496483" y="4006850"/>
                  <a:pt x="1341967" y="4445000"/>
                  <a:pt x="1214967" y="4919133"/>
                </a:cubicBezTo>
                <a:cubicBezTo>
                  <a:pt x="1181100" y="5037667"/>
                  <a:pt x="1136650" y="5211233"/>
                  <a:pt x="1081617" y="5439833"/>
                </a:cubicBezTo>
                <a:cubicBezTo>
                  <a:pt x="1026583" y="5668433"/>
                  <a:pt x="973667" y="5897033"/>
                  <a:pt x="922867" y="6125633"/>
                </a:cubicBezTo>
                <a:cubicBezTo>
                  <a:pt x="872067" y="6354233"/>
                  <a:pt x="838200" y="6540500"/>
                  <a:pt x="821267" y="6684433"/>
                </a:cubicBezTo>
                <a:cubicBezTo>
                  <a:pt x="762000" y="7099300"/>
                  <a:pt x="742950" y="7463367"/>
                  <a:pt x="764117" y="7776633"/>
                </a:cubicBezTo>
                <a:cubicBezTo>
                  <a:pt x="785283" y="8089900"/>
                  <a:pt x="893233" y="8305800"/>
                  <a:pt x="1087967" y="8424333"/>
                </a:cubicBezTo>
                <a:cubicBezTo>
                  <a:pt x="1282700" y="8542867"/>
                  <a:pt x="1604433" y="8525933"/>
                  <a:pt x="2053167" y="8373533"/>
                </a:cubicBezTo>
                <a:cubicBezTo>
                  <a:pt x="2247900" y="8348133"/>
                  <a:pt x="2457450" y="8263467"/>
                  <a:pt x="2681817" y="8119533"/>
                </a:cubicBezTo>
                <a:cubicBezTo>
                  <a:pt x="2906183" y="7975600"/>
                  <a:pt x="3126317" y="7795683"/>
                  <a:pt x="3342217" y="7579783"/>
                </a:cubicBezTo>
                <a:cubicBezTo>
                  <a:pt x="3558117" y="7363883"/>
                  <a:pt x="3742267" y="7133167"/>
                  <a:pt x="3894667" y="6887633"/>
                </a:cubicBezTo>
                <a:cubicBezTo>
                  <a:pt x="4038600" y="6616700"/>
                  <a:pt x="4167717" y="6350000"/>
                  <a:pt x="4282017" y="6087533"/>
                </a:cubicBezTo>
                <a:cubicBezTo>
                  <a:pt x="4396317" y="5825067"/>
                  <a:pt x="4457700" y="5609167"/>
                  <a:pt x="4466167" y="5439833"/>
                </a:cubicBezTo>
                <a:cubicBezTo>
                  <a:pt x="4474633" y="5270500"/>
                  <a:pt x="4394200" y="5190067"/>
                  <a:pt x="4224867" y="5198533"/>
                </a:cubicBezTo>
                <a:cubicBezTo>
                  <a:pt x="3911600" y="5164667"/>
                  <a:pt x="3657600" y="5154083"/>
                  <a:pt x="3462867" y="5166783"/>
                </a:cubicBezTo>
                <a:cubicBezTo>
                  <a:pt x="3268133" y="5179483"/>
                  <a:pt x="3094567" y="5151967"/>
                  <a:pt x="2942167" y="5084233"/>
                </a:cubicBezTo>
                <a:cubicBezTo>
                  <a:pt x="2882900" y="4991100"/>
                  <a:pt x="2857500" y="4897967"/>
                  <a:pt x="2865967" y="4804833"/>
                </a:cubicBezTo>
                <a:cubicBezTo>
                  <a:pt x="2874433" y="4711700"/>
                  <a:pt x="2925233" y="4618567"/>
                  <a:pt x="3018367" y="4525433"/>
                </a:cubicBezTo>
                <a:cubicBezTo>
                  <a:pt x="3111500" y="4491567"/>
                  <a:pt x="3268133" y="4466167"/>
                  <a:pt x="3488267" y="4449233"/>
                </a:cubicBezTo>
                <a:cubicBezTo>
                  <a:pt x="3708400" y="4432300"/>
                  <a:pt x="3945467" y="4438650"/>
                  <a:pt x="4199467" y="4468283"/>
                </a:cubicBezTo>
                <a:cubicBezTo>
                  <a:pt x="4453467" y="4497917"/>
                  <a:pt x="4677833" y="4559300"/>
                  <a:pt x="4872567" y="4652433"/>
                </a:cubicBezTo>
                <a:cubicBezTo>
                  <a:pt x="5016500" y="4720167"/>
                  <a:pt x="5118100" y="4819650"/>
                  <a:pt x="5177367" y="4950883"/>
                </a:cubicBezTo>
                <a:cubicBezTo>
                  <a:pt x="5236633" y="5082117"/>
                  <a:pt x="5266267" y="5232400"/>
                  <a:pt x="5266267" y="5401733"/>
                </a:cubicBezTo>
                <a:cubicBezTo>
                  <a:pt x="5266267" y="5571067"/>
                  <a:pt x="5249333" y="5744633"/>
                  <a:pt x="5215467" y="5922433"/>
                </a:cubicBezTo>
                <a:cubicBezTo>
                  <a:pt x="5173133" y="6108700"/>
                  <a:pt x="5082117" y="6330950"/>
                  <a:pt x="4942417" y="6589183"/>
                </a:cubicBezTo>
                <a:cubicBezTo>
                  <a:pt x="4802717" y="6847417"/>
                  <a:pt x="4635500" y="7120467"/>
                  <a:pt x="4440767" y="7408333"/>
                </a:cubicBezTo>
                <a:cubicBezTo>
                  <a:pt x="4313767" y="7586133"/>
                  <a:pt x="4138083" y="7780867"/>
                  <a:pt x="3913717" y="7992533"/>
                </a:cubicBezTo>
                <a:cubicBezTo>
                  <a:pt x="3689350" y="8204200"/>
                  <a:pt x="3460750" y="8394700"/>
                  <a:pt x="3227917" y="8564033"/>
                </a:cubicBezTo>
                <a:cubicBezTo>
                  <a:pt x="2995083" y="8733366"/>
                  <a:pt x="2798233" y="8847666"/>
                  <a:pt x="2637367" y="8906933"/>
                </a:cubicBezTo>
                <a:cubicBezTo>
                  <a:pt x="2298700" y="9059333"/>
                  <a:pt x="1951567" y="9158816"/>
                  <a:pt x="1595967" y="9205383"/>
                </a:cubicBezTo>
                <a:cubicBezTo>
                  <a:pt x="1240367" y="9251949"/>
                  <a:pt x="948267" y="9194799"/>
                  <a:pt x="719667" y="9033933"/>
                </a:cubicBezTo>
                <a:close/>
                <a:moveTo>
                  <a:pt x="-1845733" y="8640233"/>
                </a:moveTo>
              </a:path>
            </a:pathLst>
          </a:custGeom>
          <a:solidFill>
            <a:srgbClr val="FFFFFF">
              <a:alpha val="100000"/>
            </a:srgbClr>
          </a:solidFill>
          <a:ln w="44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57" name="Freeform 5657"/>
          <p:cNvSpPr/>
          <p:nvPr/>
        </p:nvSpPr>
        <p:spPr>
          <a:xfrm rot="0" flipH="0" flipV="0">
            <a:off x="11562323" y="4532387"/>
            <a:ext cx="124311" cy="165724"/>
          </a:xfrm>
          <a:custGeom>
            <a:pathLst>
              <a:path w="3551767" h="4734983">
                <a:moveTo>
                  <a:pt x="2167467" y="4442883"/>
                </a:moveTo>
                <a:cubicBezTo>
                  <a:pt x="1989667" y="4595283"/>
                  <a:pt x="1784350" y="4684183"/>
                  <a:pt x="1551517" y="4709583"/>
                </a:cubicBezTo>
                <a:cubicBezTo>
                  <a:pt x="1318683" y="4734983"/>
                  <a:pt x="1092200" y="4699000"/>
                  <a:pt x="872067" y="4601633"/>
                </a:cubicBezTo>
                <a:cubicBezTo>
                  <a:pt x="651933" y="4504267"/>
                  <a:pt x="469900" y="4353983"/>
                  <a:pt x="325967" y="4150783"/>
                </a:cubicBezTo>
                <a:cubicBezTo>
                  <a:pt x="182033" y="3964517"/>
                  <a:pt x="88900" y="3750733"/>
                  <a:pt x="46567" y="3509433"/>
                </a:cubicBezTo>
                <a:cubicBezTo>
                  <a:pt x="4233" y="3268133"/>
                  <a:pt x="0" y="2952750"/>
                  <a:pt x="33867" y="2563283"/>
                </a:cubicBezTo>
                <a:cubicBezTo>
                  <a:pt x="59267" y="2233083"/>
                  <a:pt x="165100" y="1900767"/>
                  <a:pt x="351367" y="1566333"/>
                </a:cubicBezTo>
                <a:cubicBezTo>
                  <a:pt x="537633" y="1231900"/>
                  <a:pt x="764117" y="933450"/>
                  <a:pt x="1030817" y="670983"/>
                </a:cubicBezTo>
                <a:cubicBezTo>
                  <a:pt x="1297517" y="408517"/>
                  <a:pt x="1562100" y="226483"/>
                  <a:pt x="1824567" y="124883"/>
                </a:cubicBezTo>
                <a:cubicBezTo>
                  <a:pt x="1951567" y="40217"/>
                  <a:pt x="2059517" y="0"/>
                  <a:pt x="2148417" y="4233"/>
                </a:cubicBezTo>
                <a:cubicBezTo>
                  <a:pt x="2237317" y="8467"/>
                  <a:pt x="2374900" y="19050"/>
                  <a:pt x="2561167" y="35983"/>
                </a:cubicBezTo>
                <a:cubicBezTo>
                  <a:pt x="2755900" y="61383"/>
                  <a:pt x="2901950" y="99483"/>
                  <a:pt x="2999317" y="150283"/>
                </a:cubicBezTo>
                <a:cubicBezTo>
                  <a:pt x="3096683" y="201083"/>
                  <a:pt x="3175000" y="268817"/>
                  <a:pt x="3234267" y="353483"/>
                </a:cubicBezTo>
                <a:cubicBezTo>
                  <a:pt x="3361267" y="480483"/>
                  <a:pt x="3445933" y="605367"/>
                  <a:pt x="3488267" y="728133"/>
                </a:cubicBezTo>
                <a:cubicBezTo>
                  <a:pt x="3530600" y="850900"/>
                  <a:pt x="3551767" y="971550"/>
                  <a:pt x="3551767" y="1090083"/>
                </a:cubicBezTo>
                <a:cubicBezTo>
                  <a:pt x="3517900" y="1276350"/>
                  <a:pt x="3393017" y="1502833"/>
                  <a:pt x="3177117" y="1769533"/>
                </a:cubicBezTo>
                <a:cubicBezTo>
                  <a:pt x="2961217" y="2036233"/>
                  <a:pt x="2679700" y="2254250"/>
                  <a:pt x="2332567" y="2423583"/>
                </a:cubicBezTo>
                <a:cubicBezTo>
                  <a:pt x="2146300" y="2482850"/>
                  <a:pt x="1943100" y="2508250"/>
                  <a:pt x="1722967" y="2499783"/>
                </a:cubicBezTo>
                <a:cubicBezTo>
                  <a:pt x="1502833" y="2491317"/>
                  <a:pt x="1320800" y="2436283"/>
                  <a:pt x="1176867" y="2334683"/>
                </a:cubicBezTo>
                <a:cubicBezTo>
                  <a:pt x="1016000" y="2266950"/>
                  <a:pt x="910167" y="2277533"/>
                  <a:pt x="859367" y="2366433"/>
                </a:cubicBezTo>
                <a:cubicBezTo>
                  <a:pt x="808567" y="2455333"/>
                  <a:pt x="762000" y="2669117"/>
                  <a:pt x="719667" y="3007783"/>
                </a:cubicBezTo>
                <a:cubicBezTo>
                  <a:pt x="685800" y="3329517"/>
                  <a:pt x="711200" y="3564467"/>
                  <a:pt x="795867" y="3712633"/>
                </a:cubicBezTo>
                <a:cubicBezTo>
                  <a:pt x="880533" y="3860800"/>
                  <a:pt x="994833" y="3947583"/>
                  <a:pt x="1138767" y="3972983"/>
                </a:cubicBezTo>
                <a:cubicBezTo>
                  <a:pt x="1308100" y="4006850"/>
                  <a:pt x="1441450" y="4030133"/>
                  <a:pt x="1538817" y="4042833"/>
                </a:cubicBezTo>
                <a:cubicBezTo>
                  <a:pt x="1636183" y="4055533"/>
                  <a:pt x="1756833" y="4019550"/>
                  <a:pt x="1900767" y="3934883"/>
                </a:cubicBezTo>
                <a:cubicBezTo>
                  <a:pt x="2036233" y="3850217"/>
                  <a:pt x="2120900" y="3801533"/>
                  <a:pt x="2154767" y="3788833"/>
                </a:cubicBezTo>
                <a:cubicBezTo>
                  <a:pt x="2188633" y="3776133"/>
                  <a:pt x="2216150" y="3759200"/>
                  <a:pt x="2237317" y="3738033"/>
                </a:cubicBezTo>
                <a:cubicBezTo>
                  <a:pt x="2258483" y="3716867"/>
                  <a:pt x="2311400" y="3663950"/>
                  <a:pt x="2396067" y="3579283"/>
                </a:cubicBezTo>
                <a:cubicBezTo>
                  <a:pt x="2455333" y="3520017"/>
                  <a:pt x="2501900" y="3475567"/>
                  <a:pt x="2535767" y="3445933"/>
                </a:cubicBezTo>
                <a:cubicBezTo>
                  <a:pt x="2569633" y="3416300"/>
                  <a:pt x="2607733" y="3401483"/>
                  <a:pt x="2650067" y="3401483"/>
                </a:cubicBezTo>
                <a:cubicBezTo>
                  <a:pt x="2692400" y="3401483"/>
                  <a:pt x="2730500" y="3420533"/>
                  <a:pt x="2764367" y="3458633"/>
                </a:cubicBezTo>
                <a:cubicBezTo>
                  <a:pt x="2798233" y="3496733"/>
                  <a:pt x="2832100" y="3524250"/>
                  <a:pt x="2865967" y="3541183"/>
                </a:cubicBezTo>
                <a:cubicBezTo>
                  <a:pt x="2950633" y="3541183"/>
                  <a:pt x="2969683" y="3591983"/>
                  <a:pt x="2923117" y="3693583"/>
                </a:cubicBezTo>
                <a:cubicBezTo>
                  <a:pt x="2876550" y="3795183"/>
                  <a:pt x="2785533" y="3915833"/>
                  <a:pt x="2650067" y="4055533"/>
                </a:cubicBezTo>
                <a:cubicBezTo>
                  <a:pt x="2514600" y="4195233"/>
                  <a:pt x="2353733" y="4324350"/>
                  <a:pt x="2167467" y="4442883"/>
                </a:cubicBezTo>
                <a:close/>
                <a:moveTo>
                  <a:pt x="-893233" y="4887383"/>
                </a:moveTo>
                <a:moveTo>
                  <a:pt x="2154767" y="1750483"/>
                </a:moveTo>
                <a:cubicBezTo>
                  <a:pt x="2247900" y="1708150"/>
                  <a:pt x="2345267" y="1646767"/>
                  <a:pt x="2446867" y="1566333"/>
                </a:cubicBezTo>
                <a:cubicBezTo>
                  <a:pt x="2548467" y="1485900"/>
                  <a:pt x="2635250" y="1397000"/>
                  <a:pt x="2707217" y="1299633"/>
                </a:cubicBezTo>
                <a:cubicBezTo>
                  <a:pt x="2779183" y="1202267"/>
                  <a:pt x="2815167" y="1119717"/>
                  <a:pt x="2815167" y="1051983"/>
                </a:cubicBezTo>
                <a:cubicBezTo>
                  <a:pt x="2815167" y="933450"/>
                  <a:pt x="2760133" y="833967"/>
                  <a:pt x="2650067" y="753533"/>
                </a:cubicBezTo>
                <a:cubicBezTo>
                  <a:pt x="2540000" y="673100"/>
                  <a:pt x="2374900" y="662517"/>
                  <a:pt x="2154767" y="721783"/>
                </a:cubicBezTo>
                <a:cubicBezTo>
                  <a:pt x="2061633" y="747183"/>
                  <a:pt x="1955800" y="808567"/>
                  <a:pt x="1837267" y="905933"/>
                </a:cubicBezTo>
                <a:cubicBezTo>
                  <a:pt x="1718733" y="1003300"/>
                  <a:pt x="1606550" y="1111250"/>
                  <a:pt x="1500717" y="1229783"/>
                </a:cubicBezTo>
                <a:cubicBezTo>
                  <a:pt x="1394883" y="1348317"/>
                  <a:pt x="1310217" y="1454150"/>
                  <a:pt x="1246717" y="1547283"/>
                </a:cubicBezTo>
                <a:cubicBezTo>
                  <a:pt x="1183217" y="1640417"/>
                  <a:pt x="1159933" y="1695450"/>
                  <a:pt x="1176867" y="1712383"/>
                </a:cubicBezTo>
                <a:cubicBezTo>
                  <a:pt x="1202267" y="1754717"/>
                  <a:pt x="1274233" y="1786467"/>
                  <a:pt x="1392767" y="1807633"/>
                </a:cubicBezTo>
                <a:cubicBezTo>
                  <a:pt x="1511300" y="1828800"/>
                  <a:pt x="1644650" y="1835150"/>
                  <a:pt x="1792817" y="1826683"/>
                </a:cubicBezTo>
                <a:cubicBezTo>
                  <a:pt x="1940983" y="1818217"/>
                  <a:pt x="2061633" y="1792817"/>
                  <a:pt x="2154767" y="1750483"/>
                </a:cubicBezTo>
                <a:close/>
                <a:moveTo>
                  <a:pt x="1799167" y="4887383"/>
                </a:moveTo>
              </a:path>
            </a:pathLst>
          </a:custGeom>
          <a:solidFill>
            <a:srgbClr val="FFFFFF">
              <a:alpha val="100000"/>
            </a:srgbClr>
          </a:solidFill>
          <a:ln w="44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58" name="Freeform 5658"/>
          <p:cNvSpPr/>
          <p:nvPr/>
        </p:nvSpPr>
        <p:spPr>
          <a:xfrm rot="0" flipH="0" flipV="0">
            <a:off x="11741678" y="4402075"/>
            <a:ext cx="218027" cy="315891"/>
          </a:xfrm>
          <a:custGeom>
            <a:pathLst>
              <a:path w="6229350" h="9025466">
                <a:moveTo>
                  <a:pt x="764117" y="8839200"/>
                </a:moveTo>
                <a:cubicBezTo>
                  <a:pt x="764117" y="8839200"/>
                  <a:pt x="745067" y="8834966"/>
                  <a:pt x="706967" y="8826500"/>
                </a:cubicBezTo>
                <a:cubicBezTo>
                  <a:pt x="668867" y="8818033"/>
                  <a:pt x="628650" y="8784166"/>
                  <a:pt x="586317" y="8724900"/>
                </a:cubicBezTo>
                <a:cubicBezTo>
                  <a:pt x="425450" y="8767233"/>
                  <a:pt x="317500" y="8710083"/>
                  <a:pt x="262467" y="8553450"/>
                </a:cubicBezTo>
                <a:cubicBezTo>
                  <a:pt x="207433" y="8396817"/>
                  <a:pt x="196850" y="8140700"/>
                  <a:pt x="230717" y="7785100"/>
                </a:cubicBezTo>
                <a:cubicBezTo>
                  <a:pt x="281517" y="7395634"/>
                  <a:pt x="311150" y="7025217"/>
                  <a:pt x="319617" y="6673850"/>
                </a:cubicBezTo>
                <a:cubicBezTo>
                  <a:pt x="328083" y="6322484"/>
                  <a:pt x="328083" y="5918200"/>
                  <a:pt x="319617" y="5461000"/>
                </a:cubicBezTo>
                <a:cubicBezTo>
                  <a:pt x="311150" y="5393267"/>
                  <a:pt x="313267" y="5319184"/>
                  <a:pt x="325967" y="5238750"/>
                </a:cubicBezTo>
                <a:cubicBezTo>
                  <a:pt x="338667" y="5158317"/>
                  <a:pt x="345017" y="5101167"/>
                  <a:pt x="345017" y="5067300"/>
                </a:cubicBezTo>
                <a:cubicBezTo>
                  <a:pt x="353483" y="4940300"/>
                  <a:pt x="357717" y="4764617"/>
                  <a:pt x="357717" y="4540250"/>
                </a:cubicBezTo>
                <a:cubicBezTo>
                  <a:pt x="357717" y="4315884"/>
                  <a:pt x="357717" y="4093634"/>
                  <a:pt x="357717" y="3873500"/>
                </a:cubicBezTo>
                <a:cubicBezTo>
                  <a:pt x="357717" y="3653367"/>
                  <a:pt x="366183" y="3492500"/>
                  <a:pt x="383117" y="3390900"/>
                </a:cubicBezTo>
                <a:cubicBezTo>
                  <a:pt x="374650" y="3306234"/>
                  <a:pt x="370417" y="3223684"/>
                  <a:pt x="370417" y="3143250"/>
                </a:cubicBezTo>
                <a:cubicBezTo>
                  <a:pt x="370417" y="3062817"/>
                  <a:pt x="372533" y="2978150"/>
                  <a:pt x="376767" y="2889250"/>
                </a:cubicBezTo>
                <a:cubicBezTo>
                  <a:pt x="381000" y="2800350"/>
                  <a:pt x="383117" y="2709334"/>
                  <a:pt x="383117" y="2616200"/>
                </a:cubicBezTo>
                <a:cubicBezTo>
                  <a:pt x="374650" y="2582334"/>
                  <a:pt x="364067" y="2491317"/>
                  <a:pt x="351367" y="2343150"/>
                </a:cubicBezTo>
                <a:cubicBezTo>
                  <a:pt x="338667" y="2194984"/>
                  <a:pt x="323850" y="2027767"/>
                  <a:pt x="306917" y="1841500"/>
                </a:cubicBezTo>
                <a:cubicBezTo>
                  <a:pt x="315383" y="1663700"/>
                  <a:pt x="313267" y="1534584"/>
                  <a:pt x="300567" y="1454150"/>
                </a:cubicBezTo>
                <a:cubicBezTo>
                  <a:pt x="287867" y="1373717"/>
                  <a:pt x="273050" y="1310217"/>
                  <a:pt x="256117" y="1263650"/>
                </a:cubicBezTo>
                <a:cubicBezTo>
                  <a:pt x="239183" y="1217084"/>
                  <a:pt x="213783" y="1164167"/>
                  <a:pt x="179917" y="1104900"/>
                </a:cubicBezTo>
                <a:cubicBezTo>
                  <a:pt x="95250" y="1037167"/>
                  <a:pt x="42333" y="982134"/>
                  <a:pt x="21167" y="939800"/>
                </a:cubicBezTo>
                <a:cubicBezTo>
                  <a:pt x="0" y="897467"/>
                  <a:pt x="2117" y="859367"/>
                  <a:pt x="27517" y="825500"/>
                </a:cubicBezTo>
                <a:cubicBezTo>
                  <a:pt x="52917" y="791634"/>
                  <a:pt x="91017" y="762000"/>
                  <a:pt x="141817" y="736600"/>
                </a:cubicBezTo>
                <a:cubicBezTo>
                  <a:pt x="192617" y="702734"/>
                  <a:pt x="251883" y="685800"/>
                  <a:pt x="319617" y="685800"/>
                </a:cubicBezTo>
                <a:cubicBezTo>
                  <a:pt x="387350" y="685800"/>
                  <a:pt x="461433" y="698500"/>
                  <a:pt x="541867" y="723900"/>
                </a:cubicBezTo>
                <a:cubicBezTo>
                  <a:pt x="622300" y="749300"/>
                  <a:pt x="709083" y="791634"/>
                  <a:pt x="802217" y="850900"/>
                </a:cubicBezTo>
                <a:cubicBezTo>
                  <a:pt x="836083" y="850900"/>
                  <a:pt x="863600" y="884767"/>
                  <a:pt x="884767" y="952500"/>
                </a:cubicBezTo>
                <a:cubicBezTo>
                  <a:pt x="905933" y="1020234"/>
                  <a:pt x="958850" y="1113367"/>
                  <a:pt x="1043517" y="1231900"/>
                </a:cubicBezTo>
                <a:cubicBezTo>
                  <a:pt x="1085850" y="1282700"/>
                  <a:pt x="1111250" y="1399117"/>
                  <a:pt x="1119717" y="1581150"/>
                </a:cubicBezTo>
                <a:cubicBezTo>
                  <a:pt x="1128183" y="1763184"/>
                  <a:pt x="1132417" y="1979084"/>
                  <a:pt x="1132417" y="2228850"/>
                </a:cubicBezTo>
                <a:cubicBezTo>
                  <a:pt x="1132417" y="2478617"/>
                  <a:pt x="1126067" y="2730500"/>
                  <a:pt x="1113367" y="2984500"/>
                </a:cubicBezTo>
                <a:cubicBezTo>
                  <a:pt x="1100667" y="3238500"/>
                  <a:pt x="1085850" y="3467100"/>
                  <a:pt x="1068917" y="3670300"/>
                </a:cubicBezTo>
                <a:cubicBezTo>
                  <a:pt x="1077383" y="3738034"/>
                  <a:pt x="1081617" y="3814234"/>
                  <a:pt x="1081617" y="3898900"/>
                </a:cubicBezTo>
                <a:cubicBezTo>
                  <a:pt x="1081617" y="3983567"/>
                  <a:pt x="1081617" y="4072467"/>
                  <a:pt x="1081617" y="4165600"/>
                </a:cubicBezTo>
                <a:cubicBezTo>
                  <a:pt x="1081617" y="4258734"/>
                  <a:pt x="1083733" y="4345517"/>
                  <a:pt x="1087967" y="4425950"/>
                </a:cubicBezTo>
                <a:cubicBezTo>
                  <a:pt x="1092200" y="4506384"/>
                  <a:pt x="1098550" y="4580467"/>
                  <a:pt x="1107017" y="4648200"/>
                </a:cubicBezTo>
                <a:cubicBezTo>
                  <a:pt x="1115483" y="4741334"/>
                  <a:pt x="1121833" y="4866217"/>
                  <a:pt x="1126067" y="5022850"/>
                </a:cubicBezTo>
                <a:cubicBezTo>
                  <a:pt x="1130300" y="5179484"/>
                  <a:pt x="1123950" y="5291667"/>
                  <a:pt x="1107017" y="5359400"/>
                </a:cubicBezTo>
                <a:cubicBezTo>
                  <a:pt x="1090083" y="5418667"/>
                  <a:pt x="1081617" y="5492750"/>
                  <a:pt x="1081617" y="5581650"/>
                </a:cubicBezTo>
                <a:cubicBezTo>
                  <a:pt x="1081617" y="5670550"/>
                  <a:pt x="1083733" y="5801784"/>
                  <a:pt x="1087967" y="5975350"/>
                </a:cubicBezTo>
                <a:cubicBezTo>
                  <a:pt x="1092200" y="6148917"/>
                  <a:pt x="1098550" y="6400800"/>
                  <a:pt x="1107017" y="6731000"/>
                </a:cubicBezTo>
                <a:cubicBezTo>
                  <a:pt x="1098550" y="6900334"/>
                  <a:pt x="1092200" y="7056967"/>
                  <a:pt x="1087967" y="7200900"/>
                </a:cubicBezTo>
                <a:cubicBezTo>
                  <a:pt x="1083733" y="7344834"/>
                  <a:pt x="1087967" y="7454900"/>
                  <a:pt x="1100667" y="7531100"/>
                </a:cubicBezTo>
                <a:cubicBezTo>
                  <a:pt x="1113367" y="7607300"/>
                  <a:pt x="1140883" y="7632700"/>
                  <a:pt x="1183217" y="7607300"/>
                </a:cubicBezTo>
                <a:cubicBezTo>
                  <a:pt x="1267883" y="7387167"/>
                  <a:pt x="1344083" y="7194550"/>
                  <a:pt x="1411817" y="7029450"/>
                </a:cubicBezTo>
                <a:cubicBezTo>
                  <a:pt x="1479550" y="6864350"/>
                  <a:pt x="1564217" y="6680200"/>
                  <a:pt x="1665817" y="6477000"/>
                </a:cubicBezTo>
                <a:cubicBezTo>
                  <a:pt x="1682750" y="6451600"/>
                  <a:pt x="1718733" y="6383867"/>
                  <a:pt x="1773767" y="6273800"/>
                </a:cubicBezTo>
                <a:cubicBezTo>
                  <a:pt x="1828800" y="6163734"/>
                  <a:pt x="1879600" y="6051550"/>
                  <a:pt x="1926167" y="5937250"/>
                </a:cubicBezTo>
                <a:cubicBezTo>
                  <a:pt x="1972733" y="5822950"/>
                  <a:pt x="1991783" y="5757334"/>
                  <a:pt x="1983317" y="5740400"/>
                </a:cubicBezTo>
                <a:cubicBezTo>
                  <a:pt x="1983317" y="5740400"/>
                  <a:pt x="1991783" y="5721350"/>
                  <a:pt x="2008717" y="5683250"/>
                </a:cubicBezTo>
                <a:cubicBezTo>
                  <a:pt x="2025650" y="5645150"/>
                  <a:pt x="2051050" y="5600700"/>
                  <a:pt x="2084917" y="5549900"/>
                </a:cubicBezTo>
                <a:cubicBezTo>
                  <a:pt x="2118783" y="5499100"/>
                  <a:pt x="2161117" y="5452534"/>
                  <a:pt x="2211917" y="5410200"/>
                </a:cubicBezTo>
                <a:cubicBezTo>
                  <a:pt x="2279650" y="5317067"/>
                  <a:pt x="2319867" y="5245100"/>
                  <a:pt x="2332567" y="5194300"/>
                </a:cubicBezTo>
                <a:cubicBezTo>
                  <a:pt x="2345267" y="5143500"/>
                  <a:pt x="2406650" y="5050367"/>
                  <a:pt x="2516717" y="4914900"/>
                </a:cubicBezTo>
                <a:cubicBezTo>
                  <a:pt x="2592917" y="4787900"/>
                  <a:pt x="2696633" y="4601634"/>
                  <a:pt x="2827867" y="4356100"/>
                </a:cubicBezTo>
                <a:cubicBezTo>
                  <a:pt x="2959100" y="4110567"/>
                  <a:pt x="3098800" y="3848100"/>
                  <a:pt x="3246967" y="3568700"/>
                </a:cubicBezTo>
                <a:cubicBezTo>
                  <a:pt x="3395133" y="3289300"/>
                  <a:pt x="3539067" y="3031067"/>
                  <a:pt x="3678767" y="2794000"/>
                </a:cubicBezTo>
                <a:cubicBezTo>
                  <a:pt x="3818467" y="2556934"/>
                  <a:pt x="3930650" y="2383367"/>
                  <a:pt x="4015317" y="2273300"/>
                </a:cubicBezTo>
                <a:cubicBezTo>
                  <a:pt x="4032250" y="2230967"/>
                  <a:pt x="4051300" y="2188634"/>
                  <a:pt x="4072467" y="2146300"/>
                </a:cubicBezTo>
                <a:cubicBezTo>
                  <a:pt x="4093633" y="2103967"/>
                  <a:pt x="4114800" y="2063750"/>
                  <a:pt x="4135967" y="2025650"/>
                </a:cubicBezTo>
                <a:cubicBezTo>
                  <a:pt x="4157133" y="1987550"/>
                  <a:pt x="4180417" y="1955800"/>
                  <a:pt x="4205817" y="1930400"/>
                </a:cubicBezTo>
                <a:cubicBezTo>
                  <a:pt x="4231217" y="1905000"/>
                  <a:pt x="4260850" y="1883834"/>
                  <a:pt x="4294717" y="1866900"/>
                </a:cubicBezTo>
                <a:cubicBezTo>
                  <a:pt x="4311650" y="1799167"/>
                  <a:pt x="4356100" y="1706034"/>
                  <a:pt x="4428067" y="1587500"/>
                </a:cubicBezTo>
                <a:cubicBezTo>
                  <a:pt x="4500033" y="1468967"/>
                  <a:pt x="4557183" y="1350434"/>
                  <a:pt x="4599517" y="1231900"/>
                </a:cubicBezTo>
                <a:cubicBezTo>
                  <a:pt x="4811183" y="969434"/>
                  <a:pt x="4965700" y="759884"/>
                  <a:pt x="5063067" y="603250"/>
                </a:cubicBezTo>
                <a:cubicBezTo>
                  <a:pt x="5160433" y="446617"/>
                  <a:pt x="5238750" y="330200"/>
                  <a:pt x="5298017" y="254000"/>
                </a:cubicBezTo>
                <a:cubicBezTo>
                  <a:pt x="5374217" y="177800"/>
                  <a:pt x="5444067" y="116417"/>
                  <a:pt x="5507567" y="69850"/>
                </a:cubicBezTo>
                <a:cubicBezTo>
                  <a:pt x="5571067" y="23284"/>
                  <a:pt x="5619750" y="0"/>
                  <a:pt x="5653617" y="0"/>
                </a:cubicBezTo>
                <a:cubicBezTo>
                  <a:pt x="5721350" y="16934"/>
                  <a:pt x="5801783" y="65617"/>
                  <a:pt x="5894917" y="146050"/>
                </a:cubicBezTo>
                <a:cubicBezTo>
                  <a:pt x="5988050" y="226484"/>
                  <a:pt x="6068483" y="311150"/>
                  <a:pt x="6136217" y="400050"/>
                </a:cubicBezTo>
                <a:cubicBezTo>
                  <a:pt x="6203950" y="488950"/>
                  <a:pt x="6229350" y="554567"/>
                  <a:pt x="6212417" y="596900"/>
                </a:cubicBezTo>
                <a:cubicBezTo>
                  <a:pt x="6187017" y="622300"/>
                  <a:pt x="6144683" y="679450"/>
                  <a:pt x="6085417" y="768350"/>
                </a:cubicBezTo>
                <a:cubicBezTo>
                  <a:pt x="6026150" y="857250"/>
                  <a:pt x="5947833" y="963084"/>
                  <a:pt x="5850467" y="1085850"/>
                </a:cubicBezTo>
                <a:cubicBezTo>
                  <a:pt x="5753100" y="1208617"/>
                  <a:pt x="5640917" y="1333500"/>
                  <a:pt x="5513917" y="1460500"/>
                </a:cubicBezTo>
                <a:cubicBezTo>
                  <a:pt x="5437717" y="1545167"/>
                  <a:pt x="5361517" y="1665817"/>
                  <a:pt x="5285317" y="1822450"/>
                </a:cubicBezTo>
                <a:cubicBezTo>
                  <a:pt x="5209117" y="1979084"/>
                  <a:pt x="5124450" y="2116667"/>
                  <a:pt x="5031317" y="2235200"/>
                </a:cubicBezTo>
                <a:cubicBezTo>
                  <a:pt x="4972050" y="2353734"/>
                  <a:pt x="4887383" y="2491317"/>
                  <a:pt x="4777317" y="2647950"/>
                </a:cubicBezTo>
                <a:cubicBezTo>
                  <a:pt x="4667250" y="2804584"/>
                  <a:pt x="4578350" y="2933700"/>
                  <a:pt x="4510617" y="3035300"/>
                </a:cubicBezTo>
                <a:cubicBezTo>
                  <a:pt x="4468283" y="3136900"/>
                  <a:pt x="4417483" y="3223684"/>
                  <a:pt x="4358217" y="3295650"/>
                </a:cubicBezTo>
                <a:cubicBezTo>
                  <a:pt x="4298950" y="3367617"/>
                  <a:pt x="4235450" y="3445934"/>
                  <a:pt x="4167717" y="3530600"/>
                </a:cubicBezTo>
                <a:cubicBezTo>
                  <a:pt x="4184650" y="3589867"/>
                  <a:pt x="4176183" y="3632200"/>
                  <a:pt x="4142317" y="3657600"/>
                </a:cubicBezTo>
                <a:cubicBezTo>
                  <a:pt x="4108450" y="3683000"/>
                  <a:pt x="4083050" y="3712634"/>
                  <a:pt x="4066117" y="3746500"/>
                </a:cubicBezTo>
                <a:cubicBezTo>
                  <a:pt x="3964517" y="3975100"/>
                  <a:pt x="3888317" y="4135967"/>
                  <a:pt x="3837517" y="4229100"/>
                </a:cubicBezTo>
                <a:cubicBezTo>
                  <a:pt x="3786717" y="4322234"/>
                  <a:pt x="3714750" y="4428067"/>
                  <a:pt x="3621617" y="4546600"/>
                </a:cubicBezTo>
                <a:cubicBezTo>
                  <a:pt x="3587750" y="4605867"/>
                  <a:pt x="3541183" y="4675717"/>
                  <a:pt x="3481917" y="4756150"/>
                </a:cubicBezTo>
                <a:cubicBezTo>
                  <a:pt x="3422650" y="4836584"/>
                  <a:pt x="3376083" y="4927600"/>
                  <a:pt x="3342217" y="5029200"/>
                </a:cubicBezTo>
                <a:cubicBezTo>
                  <a:pt x="3282950" y="5088467"/>
                  <a:pt x="3240617" y="5137150"/>
                  <a:pt x="3215217" y="5175250"/>
                </a:cubicBezTo>
                <a:cubicBezTo>
                  <a:pt x="3189817" y="5213350"/>
                  <a:pt x="3181350" y="5253567"/>
                  <a:pt x="3189817" y="5295900"/>
                </a:cubicBezTo>
                <a:cubicBezTo>
                  <a:pt x="3189817" y="5295900"/>
                  <a:pt x="3164417" y="5342467"/>
                  <a:pt x="3113617" y="5435600"/>
                </a:cubicBezTo>
                <a:cubicBezTo>
                  <a:pt x="3062817" y="5528734"/>
                  <a:pt x="3016250" y="5647267"/>
                  <a:pt x="2973917" y="5791200"/>
                </a:cubicBezTo>
                <a:cubicBezTo>
                  <a:pt x="2914650" y="5884334"/>
                  <a:pt x="2851150" y="5981700"/>
                  <a:pt x="2783417" y="6083300"/>
                </a:cubicBezTo>
                <a:cubicBezTo>
                  <a:pt x="2715683" y="6184900"/>
                  <a:pt x="2664883" y="6282267"/>
                  <a:pt x="2631017" y="6375400"/>
                </a:cubicBezTo>
                <a:cubicBezTo>
                  <a:pt x="2605617" y="6417734"/>
                  <a:pt x="2571750" y="6457950"/>
                  <a:pt x="2529417" y="6496050"/>
                </a:cubicBezTo>
                <a:cubicBezTo>
                  <a:pt x="2487083" y="6534150"/>
                  <a:pt x="2465917" y="6570134"/>
                  <a:pt x="2465917" y="6604000"/>
                </a:cubicBezTo>
                <a:cubicBezTo>
                  <a:pt x="2432050" y="6637867"/>
                  <a:pt x="2389717" y="6703484"/>
                  <a:pt x="2338917" y="6800850"/>
                </a:cubicBezTo>
                <a:cubicBezTo>
                  <a:pt x="2288117" y="6898217"/>
                  <a:pt x="2233083" y="7014634"/>
                  <a:pt x="2173817" y="7150100"/>
                </a:cubicBezTo>
                <a:cubicBezTo>
                  <a:pt x="2097617" y="7251700"/>
                  <a:pt x="2012950" y="7401984"/>
                  <a:pt x="1919817" y="7600950"/>
                </a:cubicBezTo>
                <a:cubicBezTo>
                  <a:pt x="1826683" y="7799917"/>
                  <a:pt x="1746250" y="7950200"/>
                  <a:pt x="1678517" y="8051800"/>
                </a:cubicBezTo>
                <a:cubicBezTo>
                  <a:pt x="1636183" y="8161867"/>
                  <a:pt x="1576917" y="8284634"/>
                  <a:pt x="1500717" y="8420100"/>
                </a:cubicBezTo>
                <a:cubicBezTo>
                  <a:pt x="1424517" y="8555567"/>
                  <a:pt x="1365250" y="8657166"/>
                  <a:pt x="1322917" y="8724900"/>
                </a:cubicBezTo>
                <a:cubicBezTo>
                  <a:pt x="1263650" y="8868833"/>
                  <a:pt x="1185333" y="8957733"/>
                  <a:pt x="1087967" y="8991600"/>
                </a:cubicBezTo>
                <a:cubicBezTo>
                  <a:pt x="990600" y="9025466"/>
                  <a:pt x="882650" y="8974666"/>
                  <a:pt x="764117" y="8839200"/>
                </a:cubicBezTo>
                <a:close/>
                <a:moveTo>
                  <a:pt x="-2563283" y="8610600"/>
                </a:moveTo>
              </a:path>
            </a:pathLst>
          </a:custGeom>
          <a:solidFill>
            <a:srgbClr val="FFFFFF">
              <a:alpha val="100000"/>
            </a:srgbClr>
          </a:solidFill>
          <a:ln w="44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59" name="Rectangle 5659"/>
          <p:cNvSpPr/>
          <p:nvPr/>
        </p:nvSpPr>
        <p:spPr>
          <a:xfrm rot="0" flipH="0" flipV="0">
            <a:off x="3411696" y="2386061"/>
            <a:ext cx="6089675" cy="1004706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4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Välittäjäbosonit ovat raskaita </a:t>
            </a:r>
          </a:p>
          <a:p>
            <a:pPr marL="120013">
              <a:lnSpc>
                <a:spcPts val="4100"/>
              </a:lnSpc>
            </a:pPr>
            <a:r>
              <a:rPr lang="en-US" sz="34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kantama on todella lyhyt</a:t>
            </a:r>
          </a:p>
        </p:txBody>
      </p:sp>
      <p:sp>
        <p:nvSpPr>
          <p:cNvPr id="5660" name="Rectangle 5660"/>
          <p:cNvSpPr/>
          <p:nvPr/>
        </p:nvSpPr>
        <p:spPr>
          <a:xfrm rot="0" flipH="0" flipV="0">
            <a:off x="6066630" y="3636940"/>
            <a:ext cx="3056686" cy="953185"/>
          </a:xfrm>
          <a:prstGeom prst="rect">
            <a:avLst/>
          </a:prstGeom>
        </p:spPr>
      </p:sp>
      <p:sp>
        <p:nvSpPr>
          <p:cNvPr id="5661" name="Freeform 5661"/>
          <p:cNvSpPr/>
          <p:nvPr/>
        </p:nvSpPr>
        <p:spPr>
          <a:xfrm rot="0" flipH="0" flipV="0">
            <a:off x="6114992" y="4081084"/>
            <a:ext cx="288213" cy="183489"/>
          </a:xfrm>
          <a:custGeom>
            <a:pathLst>
              <a:path w="6862234" h="4368800">
                <a:moveTo>
                  <a:pt x="5846234" y="4284133"/>
                </a:moveTo>
                <a:cubicBezTo>
                  <a:pt x="5803900" y="4267200"/>
                  <a:pt x="5740400" y="4224867"/>
                  <a:pt x="5655734" y="4157133"/>
                </a:cubicBezTo>
                <a:cubicBezTo>
                  <a:pt x="5571067" y="4089400"/>
                  <a:pt x="5499100" y="3972983"/>
                  <a:pt x="5439834" y="3807883"/>
                </a:cubicBezTo>
                <a:cubicBezTo>
                  <a:pt x="5380567" y="3642783"/>
                  <a:pt x="5350934" y="3412067"/>
                  <a:pt x="5350934" y="3115733"/>
                </a:cubicBezTo>
                <a:cubicBezTo>
                  <a:pt x="5359400" y="2861733"/>
                  <a:pt x="5365750" y="2662767"/>
                  <a:pt x="5369984" y="2518833"/>
                </a:cubicBezTo>
                <a:cubicBezTo>
                  <a:pt x="5374217" y="2374900"/>
                  <a:pt x="5342467" y="2302933"/>
                  <a:pt x="5274734" y="2302933"/>
                </a:cubicBezTo>
                <a:cubicBezTo>
                  <a:pt x="5207000" y="2302933"/>
                  <a:pt x="5077884" y="2368550"/>
                  <a:pt x="4887384" y="2499783"/>
                </a:cubicBezTo>
                <a:cubicBezTo>
                  <a:pt x="4696884" y="2631017"/>
                  <a:pt x="4478867" y="2806700"/>
                  <a:pt x="4233334" y="3026833"/>
                </a:cubicBezTo>
                <a:cubicBezTo>
                  <a:pt x="3987800" y="3246967"/>
                  <a:pt x="3738034" y="3492500"/>
                  <a:pt x="3484034" y="3763433"/>
                </a:cubicBezTo>
                <a:cubicBezTo>
                  <a:pt x="3399367" y="3856567"/>
                  <a:pt x="3316817" y="3943350"/>
                  <a:pt x="3236384" y="4023783"/>
                </a:cubicBezTo>
                <a:cubicBezTo>
                  <a:pt x="3155950" y="4104217"/>
                  <a:pt x="3077634" y="4155017"/>
                  <a:pt x="3001434" y="4176183"/>
                </a:cubicBezTo>
                <a:cubicBezTo>
                  <a:pt x="2925234" y="4197350"/>
                  <a:pt x="2836334" y="4169833"/>
                  <a:pt x="2734734" y="4093633"/>
                </a:cubicBezTo>
                <a:lnTo>
                  <a:pt x="2595034" y="3979333"/>
                </a:lnTo>
                <a:cubicBezTo>
                  <a:pt x="2552700" y="3937000"/>
                  <a:pt x="2527300" y="3892550"/>
                  <a:pt x="2518834" y="3845983"/>
                </a:cubicBezTo>
                <a:cubicBezTo>
                  <a:pt x="2510367" y="3799417"/>
                  <a:pt x="2514600" y="3746500"/>
                  <a:pt x="2531534" y="3687233"/>
                </a:cubicBezTo>
                <a:lnTo>
                  <a:pt x="2823634" y="2849033"/>
                </a:lnTo>
                <a:cubicBezTo>
                  <a:pt x="2959100" y="2544233"/>
                  <a:pt x="3052234" y="2321983"/>
                  <a:pt x="3103034" y="2182283"/>
                </a:cubicBezTo>
                <a:cubicBezTo>
                  <a:pt x="3153834" y="2042583"/>
                  <a:pt x="3179234" y="1953683"/>
                  <a:pt x="3179234" y="1915583"/>
                </a:cubicBezTo>
                <a:cubicBezTo>
                  <a:pt x="3179234" y="1877483"/>
                  <a:pt x="3166534" y="1862667"/>
                  <a:pt x="3141134" y="1871133"/>
                </a:cubicBezTo>
                <a:cubicBezTo>
                  <a:pt x="3073400" y="1879600"/>
                  <a:pt x="2971800" y="1919817"/>
                  <a:pt x="2836334" y="1991783"/>
                </a:cubicBezTo>
                <a:cubicBezTo>
                  <a:pt x="2700867" y="2063750"/>
                  <a:pt x="2611967" y="2133600"/>
                  <a:pt x="2569634" y="2201333"/>
                </a:cubicBezTo>
                <a:cubicBezTo>
                  <a:pt x="2535767" y="2201333"/>
                  <a:pt x="2484967" y="2239433"/>
                  <a:pt x="2417234" y="2315633"/>
                </a:cubicBezTo>
                <a:cubicBezTo>
                  <a:pt x="2349500" y="2391833"/>
                  <a:pt x="2264834" y="2463800"/>
                  <a:pt x="2163234" y="2531533"/>
                </a:cubicBezTo>
                <a:cubicBezTo>
                  <a:pt x="2103967" y="2633133"/>
                  <a:pt x="1987550" y="2764367"/>
                  <a:pt x="1813984" y="2925233"/>
                </a:cubicBezTo>
                <a:cubicBezTo>
                  <a:pt x="1640417" y="3086100"/>
                  <a:pt x="1468967" y="3251200"/>
                  <a:pt x="1299634" y="3420533"/>
                </a:cubicBezTo>
                <a:cubicBezTo>
                  <a:pt x="1189567" y="3513667"/>
                  <a:pt x="1081617" y="3627967"/>
                  <a:pt x="975784" y="3763433"/>
                </a:cubicBezTo>
                <a:cubicBezTo>
                  <a:pt x="869950" y="3898900"/>
                  <a:pt x="781050" y="4017433"/>
                  <a:pt x="709084" y="4119033"/>
                </a:cubicBezTo>
                <a:cubicBezTo>
                  <a:pt x="637117" y="4220633"/>
                  <a:pt x="588434" y="4271433"/>
                  <a:pt x="563034" y="4271433"/>
                </a:cubicBezTo>
                <a:cubicBezTo>
                  <a:pt x="452967" y="4271433"/>
                  <a:pt x="353484" y="4241800"/>
                  <a:pt x="264584" y="4182533"/>
                </a:cubicBezTo>
                <a:cubicBezTo>
                  <a:pt x="175684" y="4123267"/>
                  <a:pt x="110067" y="4025900"/>
                  <a:pt x="67734" y="3890433"/>
                </a:cubicBezTo>
                <a:cubicBezTo>
                  <a:pt x="0" y="3746500"/>
                  <a:pt x="0" y="3545417"/>
                  <a:pt x="67734" y="3287183"/>
                </a:cubicBezTo>
                <a:cubicBezTo>
                  <a:pt x="135467" y="3028950"/>
                  <a:pt x="211667" y="2692400"/>
                  <a:pt x="296334" y="2277533"/>
                </a:cubicBezTo>
                <a:cubicBezTo>
                  <a:pt x="330200" y="2150533"/>
                  <a:pt x="351367" y="2057400"/>
                  <a:pt x="359834" y="1998133"/>
                </a:cubicBezTo>
                <a:cubicBezTo>
                  <a:pt x="368300" y="1938867"/>
                  <a:pt x="383117" y="1877483"/>
                  <a:pt x="404284" y="1813983"/>
                </a:cubicBezTo>
                <a:cubicBezTo>
                  <a:pt x="425450" y="1750483"/>
                  <a:pt x="463550" y="1651000"/>
                  <a:pt x="518584" y="1515533"/>
                </a:cubicBezTo>
                <a:cubicBezTo>
                  <a:pt x="573617" y="1380067"/>
                  <a:pt x="660400" y="1176867"/>
                  <a:pt x="778934" y="905933"/>
                </a:cubicBezTo>
                <a:cubicBezTo>
                  <a:pt x="838200" y="745067"/>
                  <a:pt x="874184" y="624417"/>
                  <a:pt x="886884" y="543983"/>
                </a:cubicBezTo>
                <a:cubicBezTo>
                  <a:pt x="899584" y="463550"/>
                  <a:pt x="905934" y="406400"/>
                  <a:pt x="905934" y="372533"/>
                </a:cubicBezTo>
                <a:cubicBezTo>
                  <a:pt x="905934" y="287867"/>
                  <a:pt x="929217" y="215900"/>
                  <a:pt x="975784" y="156633"/>
                </a:cubicBezTo>
                <a:cubicBezTo>
                  <a:pt x="1022350" y="97367"/>
                  <a:pt x="1079500" y="55033"/>
                  <a:pt x="1147234" y="29633"/>
                </a:cubicBezTo>
                <a:cubicBezTo>
                  <a:pt x="1214967" y="4233"/>
                  <a:pt x="1278467" y="0"/>
                  <a:pt x="1337734" y="16933"/>
                </a:cubicBezTo>
                <a:cubicBezTo>
                  <a:pt x="1430867" y="33867"/>
                  <a:pt x="1513417" y="80433"/>
                  <a:pt x="1585384" y="156633"/>
                </a:cubicBezTo>
                <a:cubicBezTo>
                  <a:pt x="1657350" y="232833"/>
                  <a:pt x="1697567" y="338667"/>
                  <a:pt x="1706034" y="474133"/>
                </a:cubicBezTo>
                <a:cubicBezTo>
                  <a:pt x="1714500" y="575733"/>
                  <a:pt x="1706034" y="666750"/>
                  <a:pt x="1680634" y="747183"/>
                </a:cubicBezTo>
                <a:cubicBezTo>
                  <a:pt x="1655234" y="827617"/>
                  <a:pt x="1629834" y="901700"/>
                  <a:pt x="1604434" y="969433"/>
                </a:cubicBezTo>
                <a:lnTo>
                  <a:pt x="1464734" y="1312333"/>
                </a:lnTo>
                <a:cubicBezTo>
                  <a:pt x="1422400" y="1405467"/>
                  <a:pt x="1367367" y="1540933"/>
                  <a:pt x="1299634" y="1718733"/>
                </a:cubicBezTo>
                <a:cubicBezTo>
                  <a:pt x="1231900" y="1896533"/>
                  <a:pt x="1172634" y="2059517"/>
                  <a:pt x="1121834" y="2207683"/>
                </a:cubicBezTo>
                <a:cubicBezTo>
                  <a:pt x="1071034" y="2355850"/>
                  <a:pt x="1045634" y="2442633"/>
                  <a:pt x="1045634" y="2468033"/>
                </a:cubicBezTo>
                <a:cubicBezTo>
                  <a:pt x="1054100" y="2493433"/>
                  <a:pt x="1083734" y="2487083"/>
                  <a:pt x="1134534" y="2448983"/>
                </a:cubicBezTo>
                <a:cubicBezTo>
                  <a:pt x="1185334" y="2410883"/>
                  <a:pt x="1250950" y="2355850"/>
                  <a:pt x="1331384" y="2283883"/>
                </a:cubicBezTo>
                <a:cubicBezTo>
                  <a:pt x="1411817" y="2211917"/>
                  <a:pt x="1494367" y="2142067"/>
                  <a:pt x="1579034" y="2074333"/>
                </a:cubicBezTo>
                <a:cubicBezTo>
                  <a:pt x="1756834" y="1905000"/>
                  <a:pt x="1957917" y="1742017"/>
                  <a:pt x="2182284" y="1585383"/>
                </a:cubicBezTo>
                <a:cubicBezTo>
                  <a:pt x="2406650" y="1428750"/>
                  <a:pt x="2620434" y="1295400"/>
                  <a:pt x="2823634" y="1185333"/>
                </a:cubicBezTo>
                <a:cubicBezTo>
                  <a:pt x="3026834" y="1075267"/>
                  <a:pt x="3183467" y="1003300"/>
                  <a:pt x="3293534" y="969433"/>
                </a:cubicBezTo>
                <a:cubicBezTo>
                  <a:pt x="3437467" y="969433"/>
                  <a:pt x="3536950" y="994833"/>
                  <a:pt x="3591984" y="1045633"/>
                </a:cubicBezTo>
                <a:cubicBezTo>
                  <a:pt x="3647017" y="1096433"/>
                  <a:pt x="3742267" y="1189567"/>
                  <a:pt x="3877734" y="1325033"/>
                </a:cubicBezTo>
                <a:cubicBezTo>
                  <a:pt x="3937000" y="1384300"/>
                  <a:pt x="3970867" y="1460500"/>
                  <a:pt x="3979334" y="1553633"/>
                </a:cubicBezTo>
                <a:cubicBezTo>
                  <a:pt x="3987800" y="1646767"/>
                  <a:pt x="3983567" y="1735667"/>
                  <a:pt x="3966634" y="1820333"/>
                </a:cubicBezTo>
                <a:cubicBezTo>
                  <a:pt x="3958167" y="1854200"/>
                  <a:pt x="3932767" y="1936750"/>
                  <a:pt x="3890434" y="2067983"/>
                </a:cubicBezTo>
                <a:cubicBezTo>
                  <a:pt x="3848100" y="2199217"/>
                  <a:pt x="3807884" y="2324100"/>
                  <a:pt x="3769784" y="2442633"/>
                </a:cubicBezTo>
                <a:cubicBezTo>
                  <a:pt x="3731684" y="2561167"/>
                  <a:pt x="3712634" y="2620433"/>
                  <a:pt x="3712634" y="2620433"/>
                </a:cubicBezTo>
                <a:cubicBezTo>
                  <a:pt x="3712634" y="2620433"/>
                  <a:pt x="3761317" y="2578100"/>
                  <a:pt x="3858684" y="2493433"/>
                </a:cubicBezTo>
                <a:cubicBezTo>
                  <a:pt x="3956050" y="2408767"/>
                  <a:pt x="4064000" y="2317750"/>
                  <a:pt x="4182534" y="2220383"/>
                </a:cubicBezTo>
                <a:cubicBezTo>
                  <a:pt x="4301067" y="2123017"/>
                  <a:pt x="4389967" y="2048933"/>
                  <a:pt x="4449234" y="1998133"/>
                </a:cubicBezTo>
                <a:cubicBezTo>
                  <a:pt x="4779434" y="1744133"/>
                  <a:pt x="5067300" y="1583267"/>
                  <a:pt x="5312834" y="1515533"/>
                </a:cubicBezTo>
                <a:cubicBezTo>
                  <a:pt x="5558367" y="1447800"/>
                  <a:pt x="5757334" y="1536700"/>
                  <a:pt x="5909734" y="1782233"/>
                </a:cubicBezTo>
                <a:cubicBezTo>
                  <a:pt x="6011334" y="1875367"/>
                  <a:pt x="6064250" y="1976967"/>
                  <a:pt x="6068484" y="2087033"/>
                </a:cubicBezTo>
                <a:cubicBezTo>
                  <a:pt x="6072717" y="2197100"/>
                  <a:pt x="6074834" y="2387600"/>
                  <a:pt x="6074834" y="2658533"/>
                </a:cubicBezTo>
                <a:cubicBezTo>
                  <a:pt x="6083300" y="2768600"/>
                  <a:pt x="6091767" y="2899833"/>
                  <a:pt x="6100234" y="3052233"/>
                </a:cubicBezTo>
                <a:cubicBezTo>
                  <a:pt x="6108700" y="3204633"/>
                  <a:pt x="6119284" y="3342217"/>
                  <a:pt x="6131984" y="3464983"/>
                </a:cubicBezTo>
                <a:cubicBezTo>
                  <a:pt x="6144684" y="3587750"/>
                  <a:pt x="6159500" y="3661833"/>
                  <a:pt x="6176434" y="3687233"/>
                </a:cubicBezTo>
                <a:cubicBezTo>
                  <a:pt x="6201834" y="3721100"/>
                  <a:pt x="6250517" y="3748617"/>
                  <a:pt x="6322484" y="3769783"/>
                </a:cubicBezTo>
                <a:cubicBezTo>
                  <a:pt x="6394450" y="3790950"/>
                  <a:pt x="6489700" y="3810000"/>
                  <a:pt x="6608234" y="3826933"/>
                </a:cubicBezTo>
                <a:cubicBezTo>
                  <a:pt x="6735234" y="3843867"/>
                  <a:pt x="6811434" y="3898900"/>
                  <a:pt x="6836834" y="3992033"/>
                </a:cubicBezTo>
                <a:cubicBezTo>
                  <a:pt x="6862234" y="4085167"/>
                  <a:pt x="6807200" y="4174067"/>
                  <a:pt x="6671734" y="4258733"/>
                </a:cubicBezTo>
                <a:cubicBezTo>
                  <a:pt x="6544734" y="4334933"/>
                  <a:pt x="6405034" y="4368800"/>
                  <a:pt x="6252634" y="4360333"/>
                </a:cubicBezTo>
                <a:cubicBezTo>
                  <a:pt x="6100234" y="4351867"/>
                  <a:pt x="5964767" y="4326467"/>
                  <a:pt x="5846234" y="4284133"/>
                </a:cubicBezTo>
                <a:close/>
                <a:moveTo>
                  <a:pt x="-618066" y="4817533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62" name="Freeform 5662"/>
          <p:cNvSpPr/>
          <p:nvPr/>
        </p:nvSpPr>
        <p:spPr>
          <a:xfrm rot="0" flipH="0" flipV="0">
            <a:off x="6402791" y="4346599"/>
            <a:ext cx="99449" cy="132579"/>
          </a:xfrm>
          <a:custGeom>
            <a:pathLst>
              <a:path w="3551767" h="4734983">
                <a:moveTo>
                  <a:pt x="2167467" y="4442883"/>
                </a:moveTo>
                <a:cubicBezTo>
                  <a:pt x="1989667" y="4595283"/>
                  <a:pt x="1784350" y="4684183"/>
                  <a:pt x="1551517" y="4709583"/>
                </a:cubicBezTo>
                <a:cubicBezTo>
                  <a:pt x="1318683" y="4734983"/>
                  <a:pt x="1092200" y="4699000"/>
                  <a:pt x="872067" y="4601633"/>
                </a:cubicBezTo>
                <a:cubicBezTo>
                  <a:pt x="651933" y="4504267"/>
                  <a:pt x="469900" y="4353983"/>
                  <a:pt x="325967" y="4150783"/>
                </a:cubicBezTo>
                <a:cubicBezTo>
                  <a:pt x="182033" y="3964517"/>
                  <a:pt x="88900" y="3750733"/>
                  <a:pt x="46567" y="3509433"/>
                </a:cubicBezTo>
                <a:cubicBezTo>
                  <a:pt x="4233" y="3268133"/>
                  <a:pt x="0" y="2952750"/>
                  <a:pt x="33867" y="2563283"/>
                </a:cubicBezTo>
                <a:cubicBezTo>
                  <a:pt x="59267" y="2233083"/>
                  <a:pt x="165100" y="1900767"/>
                  <a:pt x="351367" y="1566333"/>
                </a:cubicBezTo>
                <a:cubicBezTo>
                  <a:pt x="537633" y="1231900"/>
                  <a:pt x="764117" y="933450"/>
                  <a:pt x="1030817" y="670983"/>
                </a:cubicBezTo>
                <a:cubicBezTo>
                  <a:pt x="1297517" y="408517"/>
                  <a:pt x="1562100" y="226483"/>
                  <a:pt x="1824567" y="124883"/>
                </a:cubicBezTo>
                <a:cubicBezTo>
                  <a:pt x="1951567" y="40217"/>
                  <a:pt x="2059517" y="0"/>
                  <a:pt x="2148417" y="4233"/>
                </a:cubicBezTo>
                <a:cubicBezTo>
                  <a:pt x="2237317" y="8467"/>
                  <a:pt x="2374900" y="19050"/>
                  <a:pt x="2561167" y="35983"/>
                </a:cubicBezTo>
                <a:cubicBezTo>
                  <a:pt x="2755900" y="61383"/>
                  <a:pt x="2901950" y="99483"/>
                  <a:pt x="2999317" y="150283"/>
                </a:cubicBezTo>
                <a:cubicBezTo>
                  <a:pt x="3096683" y="201083"/>
                  <a:pt x="3175000" y="268817"/>
                  <a:pt x="3234267" y="353483"/>
                </a:cubicBezTo>
                <a:cubicBezTo>
                  <a:pt x="3361267" y="480483"/>
                  <a:pt x="3445933" y="605367"/>
                  <a:pt x="3488267" y="728133"/>
                </a:cubicBezTo>
                <a:cubicBezTo>
                  <a:pt x="3530600" y="850900"/>
                  <a:pt x="3551767" y="971550"/>
                  <a:pt x="3551767" y="1090083"/>
                </a:cubicBezTo>
                <a:cubicBezTo>
                  <a:pt x="3517900" y="1276350"/>
                  <a:pt x="3393017" y="1502833"/>
                  <a:pt x="3177117" y="1769533"/>
                </a:cubicBezTo>
                <a:cubicBezTo>
                  <a:pt x="2961217" y="2036233"/>
                  <a:pt x="2679700" y="2254250"/>
                  <a:pt x="2332567" y="2423583"/>
                </a:cubicBezTo>
                <a:cubicBezTo>
                  <a:pt x="2146300" y="2482850"/>
                  <a:pt x="1943100" y="2508250"/>
                  <a:pt x="1722967" y="2499783"/>
                </a:cubicBezTo>
                <a:cubicBezTo>
                  <a:pt x="1502833" y="2491317"/>
                  <a:pt x="1320800" y="2436283"/>
                  <a:pt x="1176867" y="2334683"/>
                </a:cubicBezTo>
                <a:cubicBezTo>
                  <a:pt x="1016000" y="2266950"/>
                  <a:pt x="910167" y="2277533"/>
                  <a:pt x="859367" y="2366433"/>
                </a:cubicBezTo>
                <a:cubicBezTo>
                  <a:pt x="808567" y="2455333"/>
                  <a:pt x="762000" y="2669117"/>
                  <a:pt x="719667" y="3007783"/>
                </a:cubicBezTo>
                <a:cubicBezTo>
                  <a:pt x="685800" y="3329517"/>
                  <a:pt x="711200" y="3564467"/>
                  <a:pt x="795867" y="3712633"/>
                </a:cubicBezTo>
                <a:cubicBezTo>
                  <a:pt x="880533" y="3860800"/>
                  <a:pt x="994833" y="3947583"/>
                  <a:pt x="1138767" y="3972983"/>
                </a:cubicBezTo>
                <a:cubicBezTo>
                  <a:pt x="1308100" y="4006850"/>
                  <a:pt x="1441450" y="4030133"/>
                  <a:pt x="1538817" y="4042833"/>
                </a:cubicBezTo>
                <a:cubicBezTo>
                  <a:pt x="1636183" y="4055533"/>
                  <a:pt x="1756833" y="4019550"/>
                  <a:pt x="1900767" y="3934883"/>
                </a:cubicBezTo>
                <a:cubicBezTo>
                  <a:pt x="2036233" y="3850217"/>
                  <a:pt x="2120900" y="3801533"/>
                  <a:pt x="2154767" y="3788833"/>
                </a:cubicBezTo>
                <a:cubicBezTo>
                  <a:pt x="2188633" y="3776133"/>
                  <a:pt x="2216150" y="3759200"/>
                  <a:pt x="2237317" y="3738033"/>
                </a:cubicBezTo>
                <a:cubicBezTo>
                  <a:pt x="2258483" y="3716867"/>
                  <a:pt x="2311400" y="3663950"/>
                  <a:pt x="2396067" y="3579283"/>
                </a:cubicBezTo>
                <a:cubicBezTo>
                  <a:pt x="2455333" y="3520017"/>
                  <a:pt x="2501900" y="3475567"/>
                  <a:pt x="2535767" y="3445933"/>
                </a:cubicBezTo>
                <a:cubicBezTo>
                  <a:pt x="2569633" y="3416300"/>
                  <a:pt x="2607733" y="3401483"/>
                  <a:pt x="2650067" y="3401483"/>
                </a:cubicBezTo>
                <a:cubicBezTo>
                  <a:pt x="2692400" y="3401483"/>
                  <a:pt x="2730500" y="3420533"/>
                  <a:pt x="2764367" y="3458633"/>
                </a:cubicBezTo>
                <a:cubicBezTo>
                  <a:pt x="2798233" y="3496733"/>
                  <a:pt x="2832100" y="3524250"/>
                  <a:pt x="2865967" y="3541183"/>
                </a:cubicBezTo>
                <a:cubicBezTo>
                  <a:pt x="2950633" y="3541183"/>
                  <a:pt x="2969683" y="3591983"/>
                  <a:pt x="2923117" y="3693583"/>
                </a:cubicBezTo>
                <a:cubicBezTo>
                  <a:pt x="2876550" y="3795183"/>
                  <a:pt x="2785533" y="3915833"/>
                  <a:pt x="2650067" y="4055533"/>
                </a:cubicBezTo>
                <a:cubicBezTo>
                  <a:pt x="2514600" y="4195233"/>
                  <a:pt x="2353733" y="4324350"/>
                  <a:pt x="2167467" y="4442883"/>
                </a:cubicBezTo>
                <a:close/>
                <a:moveTo>
                  <a:pt x="-893233" y="4887383"/>
                </a:moveTo>
                <a:moveTo>
                  <a:pt x="2154767" y="1750483"/>
                </a:moveTo>
                <a:cubicBezTo>
                  <a:pt x="2247900" y="1708150"/>
                  <a:pt x="2345267" y="1646767"/>
                  <a:pt x="2446867" y="1566333"/>
                </a:cubicBezTo>
                <a:cubicBezTo>
                  <a:pt x="2548467" y="1485900"/>
                  <a:pt x="2635250" y="1397000"/>
                  <a:pt x="2707217" y="1299633"/>
                </a:cubicBezTo>
                <a:cubicBezTo>
                  <a:pt x="2779183" y="1202267"/>
                  <a:pt x="2815167" y="1119717"/>
                  <a:pt x="2815167" y="1051983"/>
                </a:cubicBezTo>
                <a:cubicBezTo>
                  <a:pt x="2815167" y="933450"/>
                  <a:pt x="2760133" y="833967"/>
                  <a:pt x="2650067" y="753533"/>
                </a:cubicBezTo>
                <a:cubicBezTo>
                  <a:pt x="2540000" y="673100"/>
                  <a:pt x="2374900" y="662517"/>
                  <a:pt x="2154767" y="721783"/>
                </a:cubicBezTo>
                <a:cubicBezTo>
                  <a:pt x="2061633" y="747183"/>
                  <a:pt x="1955800" y="808567"/>
                  <a:pt x="1837267" y="905933"/>
                </a:cubicBezTo>
                <a:cubicBezTo>
                  <a:pt x="1718733" y="1003300"/>
                  <a:pt x="1606550" y="1111250"/>
                  <a:pt x="1500717" y="1229783"/>
                </a:cubicBezTo>
                <a:cubicBezTo>
                  <a:pt x="1394883" y="1348317"/>
                  <a:pt x="1310217" y="1454150"/>
                  <a:pt x="1246717" y="1547283"/>
                </a:cubicBezTo>
                <a:cubicBezTo>
                  <a:pt x="1183217" y="1640417"/>
                  <a:pt x="1159933" y="1695450"/>
                  <a:pt x="1176867" y="1712383"/>
                </a:cubicBezTo>
                <a:cubicBezTo>
                  <a:pt x="1202267" y="1754717"/>
                  <a:pt x="1274233" y="1786467"/>
                  <a:pt x="1392767" y="1807633"/>
                </a:cubicBezTo>
                <a:cubicBezTo>
                  <a:pt x="1511300" y="1828800"/>
                  <a:pt x="1644650" y="1835150"/>
                  <a:pt x="1792817" y="1826683"/>
                </a:cubicBezTo>
                <a:cubicBezTo>
                  <a:pt x="1940983" y="1818217"/>
                  <a:pt x="2061633" y="1792817"/>
                  <a:pt x="2154767" y="1750483"/>
                </a:cubicBezTo>
                <a:close/>
                <a:moveTo>
                  <a:pt x="1799167" y="4887383"/>
                </a:moveTo>
              </a:path>
            </a:pathLst>
          </a:custGeom>
          <a:solidFill>
            <a:srgbClr val="FFFFFF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63" name="Freeform 5663"/>
          <p:cNvSpPr/>
          <p:nvPr/>
        </p:nvSpPr>
        <p:spPr>
          <a:xfrm rot="0" flipH="0" flipV="0">
            <a:off x="6655860" y="4103131"/>
            <a:ext cx="196113" cy="109347"/>
          </a:xfrm>
          <a:custGeom>
            <a:pathLst>
              <a:path w="4669367" h="2603500">
                <a:moveTo>
                  <a:pt x="1731434" y="800100"/>
                </a:moveTo>
                <a:cubicBezTo>
                  <a:pt x="1680634" y="800100"/>
                  <a:pt x="1615017" y="797984"/>
                  <a:pt x="1534584" y="793750"/>
                </a:cubicBezTo>
                <a:cubicBezTo>
                  <a:pt x="1454150" y="789517"/>
                  <a:pt x="1341967" y="770467"/>
                  <a:pt x="1198034" y="736600"/>
                </a:cubicBezTo>
                <a:cubicBezTo>
                  <a:pt x="1071034" y="736600"/>
                  <a:pt x="986367" y="721784"/>
                  <a:pt x="944034" y="692150"/>
                </a:cubicBezTo>
                <a:cubicBezTo>
                  <a:pt x="901700" y="662517"/>
                  <a:pt x="863600" y="618067"/>
                  <a:pt x="829734" y="558800"/>
                </a:cubicBezTo>
                <a:cubicBezTo>
                  <a:pt x="711200" y="431800"/>
                  <a:pt x="700617" y="345017"/>
                  <a:pt x="797984" y="298450"/>
                </a:cubicBezTo>
                <a:cubicBezTo>
                  <a:pt x="895350" y="251884"/>
                  <a:pt x="1121834" y="211667"/>
                  <a:pt x="1477434" y="177800"/>
                </a:cubicBezTo>
                <a:cubicBezTo>
                  <a:pt x="1807634" y="110067"/>
                  <a:pt x="2159000" y="63500"/>
                  <a:pt x="2531534" y="38100"/>
                </a:cubicBezTo>
                <a:cubicBezTo>
                  <a:pt x="2904067" y="12700"/>
                  <a:pt x="3285067" y="0"/>
                  <a:pt x="3674534" y="0"/>
                </a:cubicBezTo>
                <a:cubicBezTo>
                  <a:pt x="3937000" y="0"/>
                  <a:pt x="4110567" y="8467"/>
                  <a:pt x="4195234" y="25400"/>
                </a:cubicBezTo>
                <a:cubicBezTo>
                  <a:pt x="4279900" y="42334"/>
                  <a:pt x="4368800" y="97367"/>
                  <a:pt x="4461934" y="190500"/>
                </a:cubicBezTo>
                <a:cubicBezTo>
                  <a:pt x="4614334" y="317500"/>
                  <a:pt x="4669367" y="438150"/>
                  <a:pt x="4627034" y="552450"/>
                </a:cubicBezTo>
                <a:cubicBezTo>
                  <a:pt x="4584700" y="666750"/>
                  <a:pt x="4461934" y="706967"/>
                  <a:pt x="4258734" y="673100"/>
                </a:cubicBezTo>
                <a:cubicBezTo>
                  <a:pt x="4174067" y="681567"/>
                  <a:pt x="4038600" y="690034"/>
                  <a:pt x="3852334" y="698500"/>
                </a:cubicBezTo>
                <a:cubicBezTo>
                  <a:pt x="3666067" y="706967"/>
                  <a:pt x="3475567" y="719667"/>
                  <a:pt x="3280834" y="736600"/>
                </a:cubicBezTo>
                <a:cubicBezTo>
                  <a:pt x="3221567" y="736600"/>
                  <a:pt x="3105150" y="742950"/>
                  <a:pt x="2931584" y="755650"/>
                </a:cubicBezTo>
                <a:cubicBezTo>
                  <a:pt x="2758017" y="768350"/>
                  <a:pt x="2563284" y="778934"/>
                  <a:pt x="2347384" y="787400"/>
                </a:cubicBezTo>
                <a:cubicBezTo>
                  <a:pt x="2131484" y="795867"/>
                  <a:pt x="1926167" y="800100"/>
                  <a:pt x="1731434" y="800100"/>
                </a:cubicBezTo>
                <a:close/>
                <a:moveTo>
                  <a:pt x="2163234" y="4292600"/>
                </a:moveTo>
                <a:moveTo>
                  <a:pt x="1032934" y="2603500"/>
                </a:moveTo>
                <a:cubicBezTo>
                  <a:pt x="982134" y="2603500"/>
                  <a:pt x="916517" y="2601384"/>
                  <a:pt x="836084" y="2597150"/>
                </a:cubicBezTo>
                <a:cubicBezTo>
                  <a:pt x="755650" y="2592917"/>
                  <a:pt x="647700" y="2573867"/>
                  <a:pt x="512234" y="2540000"/>
                </a:cubicBezTo>
                <a:cubicBezTo>
                  <a:pt x="376767" y="2540000"/>
                  <a:pt x="287867" y="2525184"/>
                  <a:pt x="245534" y="2495550"/>
                </a:cubicBezTo>
                <a:cubicBezTo>
                  <a:pt x="203200" y="2465917"/>
                  <a:pt x="165100" y="2421467"/>
                  <a:pt x="131234" y="2362200"/>
                </a:cubicBezTo>
                <a:cubicBezTo>
                  <a:pt x="12700" y="2235200"/>
                  <a:pt x="0" y="2148417"/>
                  <a:pt x="93134" y="2101850"/>
                </a:cubicBezTo>
                <a:cubicBezTo>
                  <a:pt x="186267" y="2055284"/>
                  <a:pt x="414867" y="2015067"/>
                  <a:pt x="778934" y="1981200"/>
                </a:cubicBezTo>
                <a:cubicBezTo>
                  <a:pt x="1109134" y="1913467"/>
                  <a:pt x="1460500" y="1866900"/>
                  <a:pt x="1833034" y="1841500"/>
                </a:cubicBezTo>
                <a:cubicBezTo>
                  <a:pt x="2205567" y="1816100"/>
                  <a:pt x="2586567" y="1803400"/>
                  <a:pt x="2976034" y="1803400"/>
                </a:cubicBezTo>
                <a:cubicBezTo>
                  <a:pt x="3238500" y="1803400"/>
                  <a:pt x="3412067" y="1811867"/>
                  <a:pt x="3496734" y="1828800"/>
                </a:cubicBezTo>
                <a:cubicBezTo>
                  <a:pt x="3581400" y="1845734"/>
                  <a:pt x="3670300" y="1900767"/>
                  <a:pt x="3763434" y="1993900"/>
                </a:cubicBezTo>
                <a:cubicBezTo>
                  <a:pt x="3907367" y="2120900"/>
                  <a:pt x="3958167" y="2241550"/>
                  <a:pt x="3915834" y="2355850"/>
                </a:cubicBezTo>
                <a:cubicBezTo>
                  <a:pt x="3873500" y="2470150"/>
                  <a:pt x="3754967" y="2510367"/>
                  <a:pt x="3560234" y="2476500"/>
                </a:cubicBezTo>
                <a:cubicBezTo>
                  <a:pt x="3475567" y="2484967"/>
                  <a:pt x="3318934" y="2493434"/>
                  <a:pt x="3090334" y="2501900"/>
                </a:cubicBezTo>
                <a:cubicBezTo>
                  <a:pt x="2861734" y="2510367"/>
                  <a:pt x="2650067" y="2523067"/>
                  <a:pt x="2455334" y="2540000"/>
                </a:cubicBezTo>
                <a:cubicBezTo>
                  <a:pt x="2396067" y="2540000"/>
                  <a:pt x="2290234" y="2546350"/>
                  <a:pt x="2137834" y="2559050"/>
                </a:cubicBezTo>
                <a:cubicBezTo>
                  <a:pt x="1985434" y="2571750"/>
                  <a:pt x="1811867" y="2582334"/>
                  <a:pt x="1617134" y="2590800"/>
                </a:cubicBezTo>
                <a:cubicBezTo>
                  <a:pt x="1422400" y="2599267"/>
                  <a:pt x="1227667" y="2603500"/>
                  <a:pt x="1032934" y="2603500"/>
                </a:cubicBezTo>
                <a:close/>
                <a:moveTo>
                  <a:pt x="359834" y="42926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64" name="Freeform 5664"/>
          <p:cNvSpPr/>
          <p:nvPr/>
        </p:nvSpPr>
        <p:spPr>
          <a:xfrm rot="0" flipH="0" flipV="0">
            <a:off x="7131729" y="3999118"/>
            <a:ext cx="195402" cy="273100"/>
          </a:xfrm>
          <a:custGeom>
            <a:pathLst>
              <a:path w="4652434" h="6502400">
                <a:moveTo>
                  <a:pt x="1782234" y="6502400"/>
                </a:moveTo>
                <a:cubicBezTo>
                  <a:pt x="1722967" y="6502400"/>
                  <a:pt x="1631950" y="6474884"/>
                  <a:pt x="1509184" y="6419850"/>
                </a:cubicBezTo>
                <a:cubicBezTo>
                  <a:pt x="1386417" y="6364817"/>
                  <a:pt x="1257300" y="6297084"/>
                  <a:pt x="1121834" y="6216650"/>
                </a:cubicBezTo>
                <a:cubicBezTo>
                  <a:pt x="986367" y="6136217"/>
                  <a:pt x="876300" y="6057900"/>
                  <a:pt x="791634" y="5981700"/>
                </a:cubicBezTo>
                <a:cubicBezTo>
                  <a:pt x="605367" y="5803900"/>
                  <a:pt x="448734" y="5588000"/>
                  <a:pt x="321734" y="5334000"/>
                </a:cubicBezTo>
                <a:cubicBezTo>
                  <a:pt x="194734" y="5080000"/>
                  <a:pt x="105834" y="4806950"/>
                  <a:pt x="55034" y="4514850"/>
                </a:cubicBezTo>
                <a:cubicBezTo>
                  <a:pt x="4234" y="4222750"/>
                  <a:pt x="0" y="3941234"/>
                  <a:pt x="42334" y="3670300"/>
                </a:cubicBezTo>
                <a:cubicBezTo>
                  <a:pt x="135467" y="3128434"/>
                  <a:pt x="338667" y="2592917"/>
                  <a:pt x="651934" y="2063750"/>
                </a:cubicBezTo>
                <a:cubicBezTo>
                  <a:pt x="965200" y="1534584"/>
                  <a:pt x="1325034" y="1096434"/>
                  <a:pt x="1731434" y="749300"/>
                </a:cubicBezTo>
                <a:cubicBezTo>
                  <a:pt x="1951567" y="554567"/>
                  <a:pt x="2150534" y="404284"/>
                  <a:pt x="2328334" y="298450"/>
                </a:cubicBezTo>
                <a:cubicBezTo>
                  <a:pt x="2506134" y="192617"/>
                  <a:pt x="2722034" y="110067"/>
                  <a:pt x="2976034" y="50800"/>
                </a:cubicBezTo>
                <a:cubicBezTo>
                  <a:pt x="3069167" y="25400"/>
                  <a:pt x="3170767" y="10584"/>
                  <a:pt x="3280834" y="6350"/>
                </a:cubicBezTo>
                <a:cubicBezTo>
                  <a:pt x="3390900" y="2117"/>
                  <a:pt x="3475567" y="0"/>
                  <a:pt x="3534834" y="0"/>
                </a:cubicBezTo>
                <a:cubicBezTo>
                  <a:pt x="3704167" y="0"/>
                  <a:pt x="3873500" y="33867"/>
                  <a:pt x="4042834" y="101600"/>
                </a:cubicBezTo>
                <a:cubicBezTo>
                  <a:pt x="4212167" y="169334"/>
                  <a:pt x="4356100" y="251884"/>
                  <a:pt x="4474634" y="349250"/>
                </a:cubicBezTo>
                <a:cubicBezTo>
                  <a:pt x="4593167" y="446617"/>
                  <a:pt x="4652434" y="537634"/>
                  <a:pt x="4652434" y="622300"/>
                </a:cubicBezTo>
                <a:cubicBezTo>
                  <a:pt x="4652434" y="681567"/>
                  <a:pt x="4648200" y="726017"/>
                  <a:pt x="4639734" y="755650"/>
                </a:cubicBezTo>
                <a:cubicBezTo>
                  <a:pt x="4631267" y="785284"/>
                  <a:pt x="4593167" y="783167"/>
                  <a:pt x="4525434" y="749300"/>
                </a:cubicBezTo>
                <a:lnTo>
                  <a:pt x="4398434" y="749300"/>
                </a:lnTo>
                <a:lnTo>
                  <a:pt x="4525434" y="1117600"/>
                </a:lnTo>
                <a:cubicBezTo>
                  <a:pt x="4559300" y="1185334"/>
                  <a:pt x="4588934" y="1276350"/>
                  <a:pt x="4614334" y="1390650"/>
                </a:cubicBezTo>
                <a:cubicBezTo>
                  <a:pt x="4639734" y="1504950"/>
                  <a:pt x="4652434" y="1608667"/>
                  <a:pt x="4652434" y="1701800"/>
                </a:cubicBezTo>
                <a:cubicBezTo>
                  <a:pt x="4652434" y="1778000"/>
                  <a:pt x="4639734" y="1898650"/>
                  <a:pt x="4614334" y="2063750"/>
                </a:cubicBezTo>
                <a:cubicBezTo>
                  <a:pt x="4588934" y="2228850"/>
                  <a:pt x="4555067" y="2404534"/>
                  <a:pt x="4512734" y="2590800"/>
                </a:cubicBezTo>
                <a:cubicBezTo>
                  <a:pt x="4470400" y="2777067"/>
                  <a:pt x="4428067" y="2950634"/>
                  <a:pt x="4385734" y="3111500"/>
                </a:cubicBezTo>
                <a:cubicBezTo>
                  <a:pt x="4343400" y="3272367"/>
                  <a:pt x="4305300" y="3390900"/>
                  <a:pt x="4271434" y="3467100"/>
                </a:cubicBezTo>
                <a:cubicBezTo>
                  <a:pt x="4246034" y="3517900"/>
                  <a:pt x="4231217" y="3566584"/>
                  <a:pt x="4226984" y="3613150"/>
                </a:cubicBezTo>
                <a:cubicBezTo>
                  <a:pt x="4222750" y="3659717"/>
                  <a:pt x="4220634" y="3699934"/>
                  <a:pt x="4220634" y="3733800"/>
                </a:cubicBezTo>
                <a:cubicBezTo>
                  <a:pt x="4186767" y="3793067"/>
                  <a:pt x="4133850" y="3907367"/>
                  <a:pt x="4061884" y="4076700"/>
                </a:cubicBezTo>
                <a:cubicBezTo>
                  <a:pt x="3989917" y="4246034"/>
                  <a:pt x="3937000" y="4364567"/>
                  <a:pt x="3903134" y="4432300"/>
                </a:cubicBezTo>
                <a:cubicBezTo>
                  <a:pt x="3869267" y="4466167"/>
                  <a:pt x="3841750" y="4495800"/>
                  <a:pt x="3820584" y="4521200"/>
                </a:cubicBezTo>
                <a:cubicBezTo>
                  <a:pt x="3799417" y="4546600"/>
                  <a:pt x="3805767" y="4576234"/>
                  <a:pt x="3839634" y="4610100"/>
                </a:cubicBezTo>
                <a:cubicBezTo>
                  <a:pt x="3839634" y="4627034"/>
                  <a:pt x="3818467" y="4679950"/>
                  <a:pt x="3776134" y="4768850"/>
                </a:cubicBezTo>
                <a:cubicBezTo>
                  <a:pt x="3733800" y="4857750"/>
                  <a:pt x="3689350" y="4940300"/>
                  <a:pt x="3642784" y="5016500"/>
                </a:cubicBezTo>
                <a:cubicBezTo>
                  <a:pt x="3596217" y="5092700"/>
                  <a:pt x="3560234" y="5130800"/>
                  <a:pt x="3534834" y="5130800"/>
                </a:cubicBezTo>
                <a:cubicBezTo>
                  <a:pt x="3534834" y="5130800"/>
                  <a:pt x="3524250" y="5132917"/>
                  <a:pt x="3503084" y="5137150"/>
                </a:cubicBezTo>
                <a:cubicBezTo>
                  <a:pt x="3481917" y="5141384"/>
                  <a:pt x="3471334" y="5156200"/>
                  <a:pt x="3471334" y="5181600"/>
                </a:cubicBezTo>
                <a:cubicBezTo>
                  <a:pt x="3471334" y="5215467"/>
                  <a:pt x="3416300" y="5302250"/>
                  <a:pt x="3306234" y="5441950"/>
                </a:cubicBezTo>
                <a:cubicBezTo>
                  <a:pt x="3196167" y="5581650"/>
                  <a:pt x="3064934" y="5727700"/>
                  <a:pt x="2912534" y="5880100"/>
                </a:cubicBezTo>
                <a:cubicBezTo>
                  <a:pt x="2827867" y="5964767"/>
                  <a:pt x="2711450" y="6055784"/>
                  <a:pt x="2563284" y="6153150"/>
                </a:cubicBezTo>
                <a:cubicBezTo>
                  <a:pt x="2415117" y="6250517"/>
                  <a:pt x="2269067" y="6333067"/>
                  <a:pt x="2125134" y="6400800"/>
                </a:cubicBezTo>
                <a:cubicBezTo>
                  <a:pt x="1981200" y="6468534"/>
                  <a:pt x="1866900" y="6502400"/>
                  <a:pt x="1782234" y="6502400"/>
                </a:cubicBezTo>
                <a:close/>
                <a:moveTo>
                  <a:pt x="-1507066" y="6769100"/>
                </a:moveTo>
                <a:moveTo>
                  <a:pt x="1744134" y="5702300"/>
                </a:moveTo>
                <a:cubicBezTo>
                  <a:pt x="1837267" y="5702300"/>
                  <a:pt x="1926167" y="5687484"/>
                  <a:pt x="2010834" y="5657850"/>
                </a:cubicBezTo>
                <a:cubicBezTo>
                  <a:pt x="2095500" y="5628217"/>
                  <a:pt x="2167467" y="5583767"/>
                  <a:pt x="2226734" y="5524500"/>
                </a:cubicBezTo>
                <a:cubicBezTo>
                  <a:pt x="2379134" y="5422900"/>
                  <a:pt x="2556934" y="5255684"/>
                  <a:pt x="2760134" y="5022850"/>
                </a:cubicBezTo>
                <a:cubicBezTo>
                  <a:pt x="2963334" y="4790017"/>
                  <a:pt x="3111500" y="4563534"/>
                  <a:pt x="3204634" y="4343400"/>
                </a:cubicBezTo>
                <a:cubicBezTo>
                  <a:pt x="3297767" y="4216400"/>
                  <a:pt x="3371850" y="4083050"/>
                  <a:pt x="3426884" y="3943350"/>
                </a:cubicBezTo>
                <a:cubicBezTo>
                  <a:pt x="3481917" y="3803650"/>
                  <a:pt x="3568700" y="3564467"/>
                  <a:pt x="3687234" y="3225800"/>
                </a:cubicBezTo>
                <a:cubicBezTo>
                  <a:pt x="3754967" y="3132667"/>
                  <a:pt x="3801534" y="3018367"/>
                  <a:pt x="3826934" y="2882900"/>
                </a:cubicBezTo>
                <a:cubicBezTo>
                  <a:pt x="3852334" y="2747434"/>
                  <a:pt x="3865034" y="2633134"/>
                  <a:pt x="3865034" y="2540000"/>
                </a:cubicBezTo>
                <a:cubicBezTo>
                  <a:pt x="3865034" y="2446867"/>
                  <a:pt x="3867150" y="2319867"/>
                  <a:pt x="3871384" y="2159000"/>
                </a:cubicBezTo>
                <a:cubicBezTo>
                  <a:pt x="3875617" y="1998134"/>
                  <a:pt x="3894667" y="1862667"/>
                  <a:pt x="3928534" y="1752600"/>
                </a:cubicBezTo>
                <a:cubicBezTo>
                  <a:pt x="3928534" y="1532467"/>
                  <a:pt x="3924300" y="1386417"/>
                  <a:pt x="3915834" y="1314450"/>
                </a:cubicBezTo>
                <a:cubicBezTo>
                  <a:pt x="3907367" y="1242484"/>
                  <a:pt x="3873500" y="1172634"/>
                  <a:pt x="3814234" y="1104900"/>
                </a:cubicBezTo>
                <a:cubicBezTo>
                  <a:pt x="3780367" y="1079500"/>
                  <a:pt x="3735917" y="1054100"/>
                  <a:pt x="3680884" y="1028700"/>
                </a:cubicBezTo>
                <a:cubicBezTo>
                  <a:pt x="3625850" y="1003300"/>
                  <a:pt x="3568700" y="990600"/>
                  <a:pt x="3509434" y="990600"/>
                </a:cubicBezTo>
                <a:cubicBezTo>
                  <a:pt x="3450167" y="990600"/>
                  <a:pt x="3340100" y="1022350"/>
                  <a:pt x="3179234" y="1085850"/>
                </a:cubicBezTo>
                <a:cubicBezTo>
                  <a:pt x="3018367" y="1149350"/>
                  <a:pt x="2904067" y="1202267"/>
                  <a:pt x="2836334" y="1244600"/>
                </a:cubicBezTo>
                <a:cubicBezTo>
                  <a:pt x="2777067" y="1278467"/>
                  <a:pt x="2711450" y="1282700"/>
                  <a:pt x="2639484" y="1257300"/>
                </a:cubicBezTo>
                <a:cubicBezTo>
                  <a:pt x="2567517" y="1231900"/>
                  <a:pt x="2531534" y="1198034"/>
                  <a:pt x="2531534" y="1155700"/>
                </a:cubicBezTo>
                <a:cubicBezTo>
                  <a:pt x="2531534" y="1037167"/>
                  <a:pt x="2455334" y="1026584"/>
                  <a:pt x="2302934" y="1123950"/>
                </a:cubicBezTo>
                <a:cubicBezTo>
                  <a:pt x="2150534" y="1221317"/>
                  <a:pt x="1981200" y="1384300"/>
                  <a:pt x="1794934" y="1612900"/>
                </a:cubicBezTo>
                <a:cubicBezTo>
                  <a:pt x="1642534" y="1765300"/>
                  <a:pt x="1513417" y="1919817"/>
                  <a:pt x="1407584" y="2076450"/>
                </a:cubicBezTo>
                <a:cubicBezTo>
                  <a:pt x="1301750" y="2233084"/>
                  <a:pt x="1248834" y="2328334"/>
                  <a:pt x="1248834" y="2362200"/>
                </a:cubicBezTo>
                <a:cubicBezTo>
                  <a:pt x="1248834" y="2396067"/>
                  <a:pt x="1236134" y="2438400"/>
                  <a:pt x="1210734" y="2489200"/>
                </a:cubicBezTo>
                <a:cubicBezTo>
                  <a:pt x="1185334" y="2540000"/>
                  <a:pt x="1159934" y="2599267"/>
                  <a:pt x="1134534" y="2667000"/>
                </a:cubicBezTo>
                <a:cubicBezTo>
                  <a:pt x="1092200" y="2726267"/>
                  <a:pt x="1041400" y="2823634"/>
                  <a:pt x="982134" y="2959100"/>
                </a:cubicBezTo>
                <a:cubicBezTo>
                  <a:pt x="922867" y="3094567"/>
                  <a:pt x="865717" y="3227917"/>
                  <a:pt x="810684" y="3359150"/>
                </a:cubicBezTo>
                <a:cubicBezTo>
                  <a:pt x="755650" y="3490384"/>
                  <a:pt x="719667" y="3589867"/>
                  <a:pt x="702734" y="3657600"/>
                </a:cubicBezTo>
                <a:cubicBezTo>
                  <a:pt x="702734" y="3691467"/>
                  <a:pt x="702734" y="3782484"/>
                  <a:pt x="702734" y="3930650"/>
                </a:cubicBezTo>
                <a:cubicBezTo>
                  <a:pt x="702734" y="4078817"/>
                  <a:pt x="702734" y="4216400"/>
                  <a:pt x="702734" y="4343400"/>
                </a:cubicBezTo>
                <a:cubicBezTo>
                  <a:pt x="702734" y="4487334"/>
                  <a:pt x="709084" y="4610100"/>
                  <a:pt x="721784" y="4711700"/>
                </a:cubicBezTo>
                <a:cubicBezTo>
                  <a:pt x="734484" y="4813300"/>
                  <a:pt x="753534" y="4900084"/>
                  <a:pt x="778934" y="4972050"/>
                </a:cubicBezTo>
                <a:cubicBezTo>
                  <a:pt x="804334" y="5044017"/>
                  <a:pt x="838200" y="5122334"/>
                  <a:pt x="880534" y="5207000"/>
                </a:cubicBezTo>
                <a:cubicBezTo>
                  <a:pt x="914400" y="5266267"/>
                  <a:pt x="967317" y="5336117"/>
                  <a:pt x="1039284" y="5416550"/>
                </a:cubicBezTo>
                <a:cubicBezTo>
                  <a:pt x="1111250" y="5496984"/>
                  <a:pt x="1159934" y="5554134"/>
                  <a:pt x="1185334" y="5588000"/>
                </a:cubicBezTo>
                <a:cubicBezTo>
                  <a:pt x="1278467" y="5672667"/>
                  <a:pt x="1354667" y="5721350"/>
                  <a:pt x="1413934" y="5734050"/>
                </a:cubicBezTo>
                <a:cubicBezTo>
                  <a:pt x="1473200" y="5746750"/>
                  <a:pt x="1583267" y="5736167"/>
                  <a:pt x="1744134" y="5702300"/>
                </a:cubicBezTo>
                <a:close/>
                <a:moveTo>
                  <a:pt x="-706966" y="67691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65" name="Freeform 5665"/>
          <p:cNvSpPr/>
          <p:nvPr/>
        </p:nvSpPr>
        <p:spPr>
          <a:xfrm rot="0" flipH="0" flipV="0">
            <a:off x="7338422" y="4207322"/>
            <a:ext cx="63296" cy="52006"/>
          </a:xfrm>
          <a:custGeom>
            <a:pathLst>
              <a:path w="1507067" h="1238250">
                <a:moveTo>
                  <a:pt x="963084" y="1151466"/>
                </a:moveTo>
                <a:cubicBezTo>
                  <a:pt x="802217" y="1210733"/>
                  <a:pt x="668867" y="1238250"/>
                  <a:pt x="563034" y="1234016"/>
                </a:cubicBezTo>
                <a:cubicBezTo>
                  <a:pt x="457200" y="1229783"/>
                  <a:pt x="340784" y="1181100"/>
                  <a:pt x="213784" y="1087966"/>
                </a:cubicBezTo>
                <a:cubicBezTo>
                  <a:pt x="52917" y="935566"/>
                  <a:pt x="0" y="781050"/>
                  <a:pt x="55034" y="624416"/>
                </a:cubicBezTo>
                <a:cubicBezTo>
                  <a:pt x="110067" y="467783"/>
                  <a:pt x="247650" y="313266"/>
                  <a:pt x="467784" y="160866"/>
                </a:cubicBezTo>
                <a:cubicBezTo>
                  <a:pt x="620184" y="67733"/>
                  <a:pt x="732367" y="16933"/>
                  <a:pt x="804334" y="8466"/>
                </a:cubicBezTo>
                <a:cubicBezTo>
                  <a:pt x="876300" y="0"/>
                  <a:pt x="988484" y="29633"/>
                  <a:pt x="1140884" y="97366"/>
                </a:cubicBezTo>
                <a:cubicBezTo>
                  <a:pt x="1394884" y="258233"/>
                  <a:pt x="1507067" y="436033"/>
                  <a:pt x="1477434" y="630766"/>
                </a:cubicBezTo>
                <a:cubicBezTo>
                  <a:pt x="1447800" y="825500"/>
                  <a:pt x="1276350" y="999066"/>
                  <a:pt x="963084" y="1151466"/>
                </a:cubicBezTo>
                <a:close/>
                <a:moveTo>
                  <a:pt x="-319616" y="1811866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66" name="Freeform 5666"/>
          <p:cNvSpPr/>
          <p:nvPr/>
        </p:nvSpPr>
        <p:spPr>
          <a:xfrm rot="0" flipH="0" flipV="0">
            <a:off x="7477372" y="3999118"/>
            <a:ext cx="195402" cy="273100"/>
          </a:xfrm>
          <a:custGeom>
            <a:pathLst>
              <a:path w="4652434" h="6502400">
                <a:moveTo>
                  <a:pt x="1782234" y="6502400"/>
                </a:moveTo>
                <a:cubicBezTo>
                  <a:pt x="1722967" y="6502400"/>
                  <a:pt x="1631950" y="6474884"/>
                  <a:pt x="1509184" y="6419850"/>
                </a:cubicBezTo>
                <a:cubicBezTo>
                  <a:pt x="1386417" y="6364817"/>
                  <a:pt x="1257300" y="6297084"/>
                  <a:pt x="1121834" y="6216650"/>
                </a:cubicBezTo>
                <a:cubicBezTo>
                  <a:pt x="986367" y="6136217"/>
                  <a:pt x="876300" y="6057900"/>
                  <a:pt x="791634" y="5981700"/>
                </a:cubicBezTo>
                <a:cubicBezTo>
                  <a:pt x="605367" y="5803900"/>
                  <a:pt x="448734" y="5588000"/>
                  <a:pt x="321734" y="5334000"/>
                </a:cubicBezTo>
                <a:cubicBezTo>
                  <a:pt x="194734" y="5080000"/>
                  <a:pt x="105834" y="4806950"/>
                  <a:pt x="55034" y="4514850"/>
                </a:cubicBezTo>
                <a:cubicBezTo>
                  <a:pt x="4234" y="4222750"/>
                  <a:pt x="0" y="3941234"/>
                  <a:pt x="42334" y="3670300"/>
                </a:cubicBezTo>
                <a:cubicBezTo>
                  <a:pt x="135467" y="3128434"/>
                  <a:pt x="338667" y="2592917"/>
                  <a:pt x="651934" y="2063750"/>
                </a:cubicBezTo>
                <a:cubicBezTo>
                  <a:pt x="965200" y="1534584"/>
                  <a:pt x="1325034" y="1096434"/>
                  <a:pt x="1731434" y="749300"/>
                </a:cubicBezTo>
                <a:cubicBezTo>
                  <a:pt x="1951567" y="554567"/>
                  <a:pt x="2150534" y="404284"/>
                  <a:pt x="2328334" y="298450"/>
                </a:cubicBezTo>
                <a:cubicBezTo>
                  <a:pt x="2506134" y="192617"/>
                  <a:pt x="2722034" y="110067"/>
                  <a:pt x="2976034" y="50800"/>
                </a:cubicBezTo>
                <a:cubicBezTo>
                  <a:pt x="3069167" y="25400"/>
                  <a:pt x="3170767" y="10584"/>
                  <a:pt x="3280834" y="6350"/>
                </a:cubicBezTo>
                <a:cubicBezTo>
                  <a:pt x="3390900" y="2117"/>
                  <a:pt x="3475567" y="0"/>
                  <a:pt x="3534834" y="0"/>
                </a:cubicBezTo>
                <a:cubicBezTo>
                  <a:pt x="3704167" y="0"/>
                  <a:pt x="3873500" y="33867"/>
                  <a:pt x="4042834" y="101600"/>
                </a:cubicBezTo>
                <a:cubicBezTo>
                  <a:pt x="4212167" y="169334"/>
                  <a:pt x="4356100" y="251884"/>
                  <a:pt x="4474634" y="349250"/>
                </a:cubicBezTo>
                <a:cubicBezTo>
                  <a:pt x="4593167" y="446617"/>
                  <a:pt x="4652434" y="537634"/>
                  <a:pt x="4652434" y="622300"/>
                </a:cubicBezTo>
                <a:cubicBezTo>
                  <a:pt x="4652434" y="681567"/>
                  <a:pt x="4648200" y="726017"/>
                  <a:pt x="4639734" y="755650"/>
                </a:cubicBezTo>
                <a:cubicBezTo>
                  <a:pt x="4631267" y="785284"/>
                  <a:pt x="4593167" y="783167"/>
                  <a:pt x="4525434" y="749300"/>
                </a:cubicBezTo>
                <a:lnTo>
                  <a:pt x="4398434" y="749300"/>
                </a:lnTo>
                <a:lnTo>
                  <a:pt x="4525434" y="1117600"/>
                </a:lnTo>
                <a:cubicBezTo>
                  <a:pt x="4559300" y="1185334"/>
                  <a:pt x="4588934" y="1276350"/>
                  <a:pt x="4614334" y="1390650"/>
                </a:cubicBezTo>
                <a:cubicBezTo>
                  <a:pt x="4639734" y="1504950"/>
                  <a:pt x="4652434" y="1608667"/>
                  <a:pt x="4652434" y="1701800"/>
                </a:cubicBezTo>
                <a:cubicBezTo>
                  <a:pt x="4652434" y="1778000"/>
                  <a:pt x="4639734" y="1898650"/>
                  <a:pt x="4614334" y="2063750"/>
                </a:cubicBezTo>
                <a:cubicBezTo>
                  <a:pt x="4588934" y="2228850"/>
                  <a:pt x="4555067" y="2404534"/>
                  <a:pt x="4512734" y="2590800"/>
                </a:cubicBezTo>
                <a:cubicBezTo>
                  <a:pt x="4470400" y="2777067"/>
                  <a:pt x="4428067" y="2950634"/>
                  <a:pt x="4385734" y="3111500"/>
                </a:cubicBezTo>
                <a:cubicBezTo>
                  <a:pt x="4343400" y="3272367"/>
                  <a:pt x="4305300" y="3390900"/>
                  <a:pt x="4271434" y="3467100"/>
                </a:cubicBezTo>
                <a:cubicBezTo>
                  <a:pt x="4246034" y="3517900"/>
                  <a:pt x="4231217" y="3566584"/>
                  <a:pt x="4226984" y="3613150"/>
                </a:cubicBezTo>
                <a:cubicBezTo>
                  <a:pt x="4222750" y="3659717"/>
                  <a:pt x="4220634" y="3699934"/>
                  <a:pt x="4220634" y="3733800"/>
                </a:cubicBezTo>
                <a:cubicBezTo>
                  <a:pt x="4186767" y="3793067"/>
                  <a:pt x="4133850" y="3907367"/>
                  <a:pt x="4061884" y="4076700"/>
                </a:cubicBezTo>
                <a:cubicBezTo>
                  <a:pt x="3989917" y="4246034"/>
                  <a:pt x="3937000" y="4364567"/>
                  <a:pt x="3903134" y="4432300"/>
                </a:cubicBezTo>
                <a:cubicBezTo>
                  <a:pt x="3869267" y="4466167"/>
                  <a:pt x="3841750" y="4495800"/>
                  <a:pt x="3820584" y="4521200"/>
                </a:cubicBezTo>
                <a:cubicBezTo>
                  <a:pt x="3799417" y="4546600"/>
                  <a:pt x="3805767" y="4576234"/>
                  <a:pt x="3839634" y="4610100"/>
                </a:cubicBezTo>
                <a:cubicBezTo>
                  <a:pt x="3839634" y="4627034"/>
                  <a:pt x="3818467" y="4679950"/>
                  <a:pt x="3776134" y="4768850"/>
                </a:cubicBezTo>
                <a:cubicBezTo>
                  <a:pt x="3733800" y="4857750"/>
                  <a:pt x="3689350" y="4940300"/>
                  <a:pt x="3642784" y="5016500"/>
                </a:cubicBezTo>
                <a:cubicBezTo>
                  <a:pt x="3596217" y="5092700"/>
                  <a:pt x="3560234" y="5130800"/>
                  <a:pt x="3534834" y="5130800"/>
                </a:cubicBezTo>
                <a:cubicBezTo>
                  <a:pt x="3534834" y="5130800"/>
                  <a:pt x="3524250" y="5132917"/>
                  <a:pt x="3503084" y="5137150"/>
                </a:cubicBezTo>
                <a:cubicBezTo>
                  <a:pt x="3481917" y="5141384"/>
                  <a:pt x="3471334" y="5156200"/>
                  <a:pt x="3471334" y="5181600"/>
                </a:cubicBezTo>
                <a:cubicBezTo>
                  <a:pt x="3471334" y="5215467"/>
                  <a:pt x="3416300" y="5302250"/>
                  <a:pt x="3306234" y="5441950"/>
                </a:cubicBezTo>
                <a:cubicBezTo>
                  <a:pt x="3196167" y="5581650"/>
                  <a:pt x="3064934" y="5727700"/>
                  <a:pt x="2912534" y="5880100"/>
                </a:cubicBezTo>
                <a:cubicBezTo>
                  <a:pt x="2827867" y="5964767"/>
                  <a:pt x="2711450" y="6055784"/>
                  <a:pt x="2563284" y="6153150"/>
                </a:cubicBezTo>
                <a:cubicBezTo>
                  <a:pt x="2415117" y="6250517"/>
                  <a:pt x="2269067" y="6333067"/>
                  <a:pt x="2125134" y="6400800"/>
                </a:cubicBezTo>
                <a:cubicBezTo>
                  <a:pt x="1981200" y="6468534"/>
                  <a:pt x="1866900" y="6502400"/>
                  <a:pt x="1782234" y="6502400"/>
                </a:cubicBezTo>
                <a:close/>
                <a:moveTo>
                  <a:pt x="-1507066" y="6769100"/>
                </a:moveTo>
                <a:moveTo>
                  <a:pt x="1744134" y="5702300"/>
                </a:moveTo>
                <a:cubicBezTo>
                  <a:pt x="1837267" y="5702300"/>
                  <a:pt x="1926167" y="5687484"/>
                  <a:pt x="2010834" y="5657850"/>
                </a:cubicBezTo>
                <a:cubicBezTo>
                  <a:pt x="2095500" y="5628217"/>
                  <a:pt x="2167467" y="5583767"/>
                  <a:pt x="2226734" y="5524500"/>
                </a:cubicBezTo>
                <a:cubicBezTo>
                  <a:pt x="2379134" y="5422900"/>
                  <a:pt x="2556934" y="5255684"/>
                  <a:pt x="2760134" y="5022850"/>
                </a:cubicBezTo>
                <a:cubicBezTo>
                  <a:pt x="2963334" y="4790017"/>
                  <a:pt x="3111500" y="4563534"/>
                  <a:pt x="3204634" y="4343400"/>
                </a:cubicBezTo>
                <a:cubicBezTo>
                  <a:pt x="3297767" y="4216400"/>
                  <a:pt x="3371850" y="4083050"/>
                  <a:pt x="3426884" y="3943350"/>
                </a:cubicBezTo>
                <a:cubicBezTo>
                  <a:pt x="3481917" y="3803650"/>
                  <a:pt x="3568700" y="3564467"/>
                  <a:pt x="3687234" y="3225800"/>
                </a:cubicBezTo>
                <a:cubicBezTo>
                  <a:pt x="3754967" y="3132667"/>
                  <a:pt x="3801534" y="3018367"/>
                  <a:pt x="3826934" y="2882900"/>
                </a:cubicBezTo>
                <a:cubicBezTo>
                  <a:pt x="3852334" y="2747434"/>
                  <a:pt x="3865034" y="2633134"/>
                  <a:pt x="3865034" y="2540000"/>
                </a:cubicBezTo>
                <a:cubicBezTo>
                  <a:pt x="3865034" y="2446867"/>
                  <a:pt x="3867150" y="2319867"/>
                  <a:pt x="3871384" y="2159000"/>
                </a:cubicBezTo>
                <a:cubicBezTo>
                  <a:pt x="3875617" y="1998134"/>
                  <a:pt x="3894667" y="1862667"/>
                  <a:pt x="3928534" y="1752600"/>
                </a:cubicBezTo>
                <a:cubicBezTo>
                  <a:pt x="3928534" y="1532467"/>
                  <a:pt x="3924300" y="1386417"/>
                  <a:pt x="3915834" y="1314450"/>
                </a:cubicBezTo>
                <a:cubicBezTo>
                  <a:pt x="3907367" y="1242484"/>
                  <a:pt x="3873500" y="1172634"/>
                  <a:pt x="3814234" y="1104900"/>
                </a:cubicBezTo>
                <a:cubicBezTo>
                  <a:pt x="3780367" y="1079500"/>
                  <a:pt x="3735917" y="1054100"/>
                  <a:pt x="3680884" y="1028700"/>
                </a:cubicBezTo>
                <a:cubicBezTo>
                  <a:pt x="3625850" y="1003300"/>
                  <a:pt x="3568700" y="990600"/>
                  <a:pt x="3509434" y="990600"/>
                </a:cubicBezTo>
                <a:cubicBezTo>
                  <a:pt x="3450167" y="990600"/>
                  <a:pt x="3340100" y="1022350"/>
                  <a:pt x="3179234" y="1085850"/>
                </a:cubicBezTo>
                <a:cubicBezTo>
                  <a:pt x="3018367" y="1149350"/>
                  <a:pt x="2904067" y="1202267"/>
                  <a:pt x="2836334" y="1244600"/>
                </a:cubicBezTo>
                <a:cubicBezTo>
                  <a:pt x="2777067" y="1278467"/>
                  <a:pt x="2711450" y="1282700"/>
                  <a:pt x="2639484" y="1257300"/>
                </a:cubicBezTo>
                <a:cubicBezTo>
                  <a:pt x="2567517" y="1231900"/>
                  <a:pt x="2531534" y="1198034"/>
                  <a:pt x="2531534" y="1155700"/>
                </a:cubicBezTo>
                <a:cubicBezTo>
                  <a:pt x="2531534" y="1037167"/>
                  <a:pt x="2455334" y="1026584"/>
                  <a:pt x="2302934" y="1123950"/>
                </a:cubicBezTo>
                <a:cubicBezTo>
                  <a:pt x="2150534" y="1221317"/>
                  <a:pt x="1981200" y="1384300"/>
                  <a:pt x="1794934" y="1612900"/>
                </a:cubicBezTo>
                <a:cubicBezTo>
                  <a:pt x="1642534" y="1765300"/>
                  <a:pt x="1513417" y="1919817"/>
                  <a:pt x="1407584" y="2076450"/>
                </a:cubicBezTo>
                <a:cubicBezTo>
                  <a:pt x="1301750" y="2233084"/>
                  <a:pt x="1248834" y="2328334"/>
                  <a:pt x="1248834" y="2362200"/>
                </a:cubicBezTo>
                <a:cubicBezTo>
                  <a:pt x="1248834" y="2396067"/>
                  <a:pt x="1236134" y="2438400"/>
                  <a:pt x="1210734" y="2489200"/>
                </a:cubicBezTo>
                <a:cubicBezTo>
                  <a:pt x="1185334" y="2540000"/>
                  <a:pt x="1159934" y="2599267"/>
                  <a:pt x="1134534" y="2667000"/>
                </a:cubicBezTo>
                <a:cubicBezTo>
                  <a:pt x="1092200" y="2726267"/>
                  <a:pt x="1041400" y="2823634"/>
                  <a:pt x="982134" y="2959100"/>
                </a:cubicBezTo>
                <a:cubicBezTo>
                  <a:pt x="922867" y="3094567"/>
                  <a:pt x="865717" y="3227917"/>
                  <a:pt x="810684" y="3359150"/>
                </a:cubicBezTo>
                <a:cubicBezTo>
                  <a:pt x="755650" y="3490384"/>
                  <a:pt x="719667" y="3589867"/>
                  <a:pt x="702734" y="3657600"/>
                </a:cubicBezTo>
                <a:cubicBezTo>
                  <a:pt x="702734" y="3691467"/>
                  <a:pt x="702734" y="3782484"/>
                  <a:pt x="702734" y="3930650"/>
                </a:cubicBezTo>
                <a:cubicBezTo>
                  <a:pt x="702734" y="4078817"/>
                  <a:pt x="702734" y="4216400"/>
                  <a:pt x="702734" y="4343400"/>
                </a:cubicBezTo>
                <a:cubicBezTo>
                  <a:pt x="702734" y="4487334"/>
                  <a:pt x="709084" y="4610100"/>
                  <a:pt x="721784" y="4711700"/>
                </a:cubicBezTo>
                <a:cubicBezTo>
                  <a:pt x="734484" y="4813300"/>
                  <a:pt x="753534" y="4900084"/>
                  <a:pt x="778934" y="4972050"/>
                </a:cubicBezTo>
                <a:cubicBezTo>
                  <a:pt x="804334" y="5044017"/>
                  <a:pt x="838200" y="5122334"/>
                  <a:pt x="880534" y="5207000"/>
                </a:cubicBezTo>
                <a:cubicBezTo>
                  <a:pt x="914400" y="5266267"/>
                  <a:pt x="967317" y="5336117"/>
                  <a:pt x="1039284" y="5416550"/>
                </a:cubicBezTo>
                <a:cubicBezTo>
                  <a:pt x="1111250" y="5496984"/>
                  <a:pt x="1159934" y="5554134"/>
                  <a:pt x="1185334" y="5588000"/>
                </a:cubicBezTo>
                <a:cubicBezTo>
                  <a:pt x="1278467" y="5672667"/>
                  <a:pt x="1354667" y="5721350"/>
                  <a:pt x="1413934" y="5734050"/>
                </a:cubicBezTo>
                <a:cubicBezTo>
                  <a:pt x="1473200" y="5746750"/>
                  <a:pt x="1583267" y="5736167"/>
                  <a:pt x="1744134" y="5702300"/>
                </a:cubicBezTo>
                <a:close/>
                <a:moveTo>
                  <a:pt x="-706966" y="67691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67" name="Freeform 5667"/>
          <p:cNvSpPr/>
          <p:nvPr/>
        </p:nvSpPr>
        <p:spPr>
          <a:xfrm rot="0" flipH="0" flipV="0">
            <a:off x="7717402" y="3999118"/>
            <a:ext cx="195402" cy="273100"/>
          </a:xfrm>
          <a:custGeom>
            <a:pathLst>
              <a:path w="4652434" h="6502400">
                <a:moveTo>
                  <a:pt x="1782234" y="6502400"/>
                </a:moveTo>
                <a:cubicBezTo>
                  <a:pt x="1722967" y="6502400"/>
                  <a:pt x="1631950" y="6474884"/>
                  <a:pt x="1509184" y="6419850"/>
                </a:cubicBezTo>
                <a:cubicBezTo>
                  <a:pt x="1386417" y="6364817"/>
                  <a:pt x="1257300" y="6297084"/>
                  <a:pt x="1121834" y="6216650"/>
                </a:cubicBezTo>
                <a:cubicBezTo>
                  <a:pt x="986367" y="6136217"/>
                  <a:pt x="876300" y="6057900"/>
                  <a:pt x="791634" y="5981700"/>
                </a:cubicBezTo>
                <a:cubicBezTo>
                  <a:pt x="605367" y="5803900"/>
                  <a:pt x="448734" y="5588000"/>
                  <a:pt x="321734" y="5334000"/>
                </a:cubicBezTo>
                <a:cubicBezTo>
                  <a:pt x="194734" y="5080000"/>
                  <a:pt x="105834" y="4806950"/>
                  <a:pt x="55034" y="4514850"/>
                </a:cubicBezTo>
                <a:cubicBezTo>
                  <a:pt x="4234" y="4222750"/>
                  <a:pt x="0" y="3941234"/>
                  <a:pt x="42334" y="3670300"/>
                </a:cubicBezTo>
                <a:cubicBezTo>
                  <a:pt x="135467" y="3128434"/>
                  <a:pt x="338667" y="2592917"/>
                  <a:pt x="651934" y="2063750"/>
                </a:cubicBezTo>
                <a:cubicBezTo>
                  <a:pt x="965200" y="1534584"/>
                  <a:pt x="1325034" y="1096434"/>
                  <a:pt x="1731434" y="749300"/>
                </a:cubicBezTo>
                <a:cubicBezTo>
                  <a:pt x="1951567" y="554567"/>
                  <a:pt x="2150534" y="404284"/>
                  <a:pt x="2328334" y="298450"/>
                </a:cubicBezTo>
                <a:cubicBezTo>
                  <a:pt x="2506134" y="192617"/>
                  <a:pt x="2722034" y="110067"/>
                  <a:pt x="2976034" y="50800"/>
                </a:cubicBezTo>
                <a:cubicBezTo>
                  <a:pt x="3069167" y="25400"/>
                  <a:pt x="3170767" y="10584"/>
                  <a:pt x="3280834" y="6350"/>
                </a:cubicBezTo>
                <a:cubicBezTo>
                  <a:pt x="3390900" y="2117"/>
                  <a:pt x="3475567" y="0"/>
                  <a:pt x="3534834" y="0"/>
                </a:cubicBezTo>
                <a:cubicBezTo>
                  <a:pt x="3704167" y="0"/>
                  <a:pt x="3873500" y="33867"/>
                  <a:pt x="4042834" y="101600"/>
                </a:cubicBezTo>
                <a:cubicBezTo>
                  <a:pt x="4212167" y="169334"/>
                  <a:pt x="4356100" y="251884"/>
                  <a:pt x="4474634" y="349250"/>
                </a:cubicBezTo>
                <a:cubicBezTo>
                  <a:pt x="4593167" y="446617"/>
                  <a:pt x="4652434" y="537634"/>
                  <a:pt x="4652434" y="622300"/>
                </a:cubicBezTo>
                <a:cubicBezTo>
                  <a:pt x="4652434" y="681567"/>
                  <a:pt x="4648200" y="726017"/>
                  <a:pt x="4639734" y="755650"/>
                </a:cubicBezTo>
                <a:cubicBezTo>
                  <a:pt x="4631267" y="785284"/>
                  <a:pt x="4593167" y="783167"/>
                  <a:pt x="4525434" y="749300"/>
                </a:cubicBezTo>
                <a:lnTo>
                  <a:pt x="4398434" y="749300"/>
                </a:lnTo>
                <a:lnTo>
                  <a:pt x="4525434" y="1117600"/>
                </a:lnTo>
                <a:cubicBezTo>
                  <a:pt x="4559300" y="1185334"/>
                  <a:pt x="4588934" y="1276350"/>
                  <a:pt x="4614334" y="1390650"/>
                </a:cubicBezTo>
                <a:cubicBezTo>
                  <a:pt x="4639734" y="1504950"/>
                  <a:pt x="4652434" y="1608667"/>
                  <a:pt x="4652434" y="1701800"/>
                </a:cubicBezTo>
                <a:cubicBezTo>
                  <a:pt x="4652434" y="1778000"/>
                  <a:pt x="4639734" y="1898650"/>
                  <a:pt x="4614334" y="2063750"/>
                </a:cubicBezTo>
                <a:cubicBezTo>
                  <a:pt x="4588934" y="2228850"/>
                  <a:pt x="4555067" y="2404534"/>
                  <a:pt x="4512734" y="2590800"/>
                </a:cubicBezTo>
                <a:cubicBezTo>
                  <a:pt x="4470400" y="2777067"/>
                  <a:pt x="4428067" y="2950634"/>
                  <a:pt x="4385734" y="3111500"/>
                </a:cubicBezTo>
                <a:cubicBezTo>
                  <a:pt x="4343400" y="3272367"/>
                  <a:pt x="4305300" y="3390900"/>
                  <a:pt x="4271434" y="3467100"/>
                </a:cubicBezTo>
                <a:cubicBezTo>
                  <a:pt x="4246034" y="3517900"/>
                  <a:pt x="4231217" y="3566584"/>
                  <a:pt x="4226984" y="3613150"/>
                </a:cubicBezTo>
                <a:cubicBezTo>
                  <a:pt x="4222750" y="3659717"/>
                  <a:pt x="4220634" y="3699934"/>
                  <a:pt x="4220634" y="3733800"/>
                </a:cubicBezTo>
                <a:cubicBezTo>
                  <a:pt x="4186767" y="3793067"/>
                  <a:pt x="4133850" y="3907367"/>
                  <a:pt x="4061884" y="4076700"/>
                </a:cubicBezTo>
                <a:cubicBezTo>
                  <a:pt x="3989917" y="4246034"/>
                  <a:pt x="3937000" y="4364567"/>
                  <a:pt x="3903134" y="4432300"/>
                </a:cubicBezTo>
                <a:cubicBezTo>
                  <a:pt x="3869267" y="4466167"/>
                  <a:pt x="3841750" y="4495800"/>
                  <a:pt x="3820584" y="4521200"/>
                </a:cubicBezTo>
                <a:cubicBezTo>
                  <a:pt x="3799417" y="4546600"/>
                  <a:pt x="3805767" y="4576234"/>
                  <a:pt x="3839634" y="4610100"/>
                </a:cubicBezTo>
                <a:cubicBezTo>
                  <a:pt x="3839634" y="4627034"/>
                  <a:pt x="3818467" y="4679950"/>
                  <a:pt x="3776134" y="4768850"/>
                </a:cubicBezTo>
                <a:cubicBezTo>
                  <a:pt x="3733800" y="4857750"/>
                  <a:pt x="3689350" y="4940300"/>
                  <a:pt x="3642784" y="5016500"/>
                </a:cubicBezTo>
                <a:cubicBezTo>
                  <a:pt x="3596217" y="5092700"/>
                  <a:pt x="3560234" y="5130800"/>
                  <a:pt x="3534834" y="5130800"/>
                </a:cubicBezTo>
                <a:cubicBezTo>
                  <a:pt x="3534834" y="5130800"/>
                  <a:pt x="3524250" y="5132917"/>
                  <a:pt x="3503084" y="5137150"/>
                </a:cubicBezTo>
                <a:cubicBezTo>
                  <a:pt x="3481917" y="5141384"/>
                  <a:pt x="3471334" y="5156200"/>
                  <a:pt x="3471334" y="5181600"/>
                </a:cubicBezTo>
                <a:cubicBezTo>
                  <a:pt x="3471334" y="5215467"/>
                  <a:pt x="3416300" y="5302250"/>
                  <a:pt x="3306234" y="5441950"/>
                </a:cubicBezTo>
                <a:cubicBezTo>
                  <a:pt x="3196167" y="5581650"/>
                  <a:pt x="3064934" y="5727700"/>
                  <a:pt x="2912534" y="5880100"/>
                </a:cubicBezTo>
                <a:cubicBezTo>
                  <a:pt x="2827867" y="5964767"/>
                  <a:pt x="2711450" y="6055784"/>
                  <a:pt x="2563284" y="6153150"/>
                </a:cubicBezTo>
                <a:cubicBezTo>
                  <a:pt x="2415117" y="6250517"/>
                  <a:pt x="2269067" y="6333067"/>
                  <a:pt x="2125134" y="6400800"/>
                </a:cubicBezTo>
                <a:cubicBezTo>
                  <a:pt x="1981200" y="6468534"/>
                  <a:pt x="1866900" y="6502400"/>
                  <a:pt x="1782234" y="6502400"/>
                </a:cubicBezTo>
                <a:close/>
                <a:moveTo>
                  <a:pt x="-1507066" y="6769100"/>
                </a:moveTo>
                <a:moveTo>
                  <a:pt x="1744134" y="5702300"/>
                </a:moveTo>
                <a:cubicBezTo>
                  <a:pt x="1837267" y="5702300"/>
                  <a:pt x="1926167" y="5687484"/>
                  <a:pt x="2010834" y="5657850"/>
                </a:cubicBezTo>
                <a:cubicBezTo>
                  <a:pt x="2095500" y="5628217"/>
                  <a:pt x="2167467" y="5583767"/>
                  <a:pt x="2226734" y="5524500"/>
                </a:cubicBezTo>
                <a:cubicBezTo>
                  <a:pt x="2379134" y="5422900"/>
                  <a:pt x="2556934" y="5255684"/>
                  <a:pt x="2760134" y="5022850"/>
                </a:cubicBezTo>
                <a:cubicBezTo>
                  <a:pt x="2963334" y="4790017"/>
                  <a:pt x="3111500" y="4563534"/>
                  <a:pt x="3204634" y="4343400"/>
                </a:cubicBezTo>
                <a:cubicBezTo>
                  <a:pt x="3297767" y="4216400"/>
                  <a:pt x="3371850" y="4083050"/>
                  <a:pt x="3426884" y="3943350"/>
                </a:cubicBezTo>
                <a:cubicBezTo>
                  <a:pt x="3481917" y="3803650"/>
                  <a:pt x="3568700" y="3564467"/>
                  <a:pt x="3687234" y="3225800"/>
                </a:cubicBezTo>
                <a:cubicBezTo>
                  <a:pt x="3754967" y="3132667"/>
                  <a:pt x="3801534" y="3018367"/>
                  <a:pt x="3826934" y="2882900"/>
                </a:cubicBezTo>
                <a:cubicBezTo>
                  <a:pt x="3852334" y="2747434"/>
                  <a:pt x="3865034" y="2633134"/>
                  <a:pt x="3865034" y="2540000"/>
                </a:cubicBezTo>
                <a:cubicBezTo>
                  <a:pt x="3865034" y="2446867"/>
                  <a:pt x="3867150" y="2319867"/>
                  <a:pt x="3871384" y="2159000"/>
                </a:cubicBezTo>
                <a:cubicBezTo>
                  <a:pt x="3875617" y="1998134"/>
                  <a:pt x="3894667" y="1862667"/>
                  <a:pt x="3928534" y="1752600"/>
                </a:cubicBezTo>
                <a:cubicBezTo>
                  <a:pt x="3928534" y="1532467"/>
                  <a:pt x="3924300" y="1386417"/>
                  <a:pt x="3915834" y="1314450"/>
                </a:cubicBezTo>
                <a:cubicBezTo>
                  <a:pt x="3907367" y="1242484"/>
                  <a:pt x="3873500" y="1172634"/>
                  <a:pt x="3814234" y="1104900"/>
                </a:cubicBezTo>
                <a:cubicBezTo>
                  <a:pt x="3780367" y="1079500"/>
                  <a:pt x="3735917" y="1054100"/>
                  <a:pt x="3680884" y="1028700"/>
                </a:cubicBezTo>
                <a:cubicBezTo>
                  <a:pt x="3625850" y="1003300"/>
                  <a:pt x="3568700" y="990600"/>
                  <a:pt x="3509434" y="990600"/>
                </a:cubicBezTo>
                <a:cubicBezTo>
                  <a:pt x="3450167" y="990600"/>
                  <a:pt x="3340100" y="1022350"/>
                  <a:pt x="3179234" y="1085850"/>
                </a:cubicBezTo>
                <a:cubicBezTo>
                  <a:pt x="3018367" y="1149350"/>
                  <a:pt x="2904067" y="1202267"/>
                  <a:pt x="2836334" y="1244600"/>
                </a:cubicBezTo>
                <a:cubicBezTo>
                  <a:pt x="2777067" y="1278467"/>
                  <a:pt x="2711450" y="1282700"/>
                  <a:pt x="2639484" y="1257300"/>
                </a:cubicBezTo>
                <a:cubicBezTo>
                  <a:pt x="2567517" y="1231900"/>
                  <a:pt x="2531534" y="1198034"/>
                  <a:pt x="2531534" y="1155700"/>
                </a:cubicBezTo>
                <a:cubicBezTo>
                  <a:pt x="2531534" y="1037167"/>
                  <a:pt x="2455334" y="1026584"/>
                  <a:pt x="2302934" y="1123950"/>
                </a:cubicBezTo>
                <a:cubicBezTo>
                  <a:pt x="2150534" y="1221317"/>
                  <a:pt x="1981200" y="1384300"/>
                  <a:pt x="1794934" y="1612900"/>
                </a:cubicBezTo>
                <a:cubicBezTo>
                  <a:pt x="1642534" y="1765300"/>
                  <a:pt x="1513417" y="1919817"/>
                  <a:pt x="1407584" y="2076450"/>
                </a:cubicBezTo>
                <a:cubicBezTo>
                  <a:pt x="1301750" y="2233084"/>
                  <a:pt x="1248834" y="2328334"/>
                  <a:pt x="1248834" y="2362200"/>
                </a:cubicBezTo>
                <a:cubicBezTo>
                  <a:pt x="1248834" y="2396067"/>
                  <a:pt x="1236134" y="2438400"/>
                  <a:pt x="1210734" y="2489200"/>
                </a:cubicBezTo>
                <a:cubicBezTo>
                  <a:pt x="1185334" y="2540000"/>
                  <a:pt x="1159934" y="2599267"/>
                  <a:pt x="1134534" y="2667000"/>
                </a:cubicBezTo>
                <a:cubicBezTo>
                  <a:pt x="1092200" y="2726267"/>
                  <a:pt x="1041400" y="2823634"/>
                  <a:pt x="982134" y="2959100"/>
                </a:cubicBezTo>
                <a:cubicBezTo>
                  <a:pt x="922867" y="3094567"/>
                  <a:pt x="865717" y="3227917"/>
                  <a:pt x="810684" y="3359150"/>
                </a:cubicBezTo>
                <a:cubicBezTo>
                  <a:pt x="755650" y="3490384"/>
                  <a:pt x="719667" y="3589867"/>
                  <a:pt x="702734" y="3657600"/>
                </a:cubicBezTo>
                <a:cubicBezTo>
                  <a:pt x="702734" y="3691467"/>
                  <a:pt x="702734" y="3782484"/>
                  <a:pt x="702734" y="3930650"/>
                </a:cubicBezTo>
                <a:cubicBezTo>
                  <a:pt x="702734" y="4078817"/>
                  <a:pt x="702734" y="4216400"/>
                  <a:pt x="702734" y="4343400"/>
                </a:cubicBezTo>
                <a:cubicBezTo>
                  <a:pt x="702734" y="4487334"/>
                  <a:pt x="709084" y="4610100"/>
                  <a:pt x="721784" y="4711700"/>
                </a:cubicBezTo>
                <a:cubicBezTo>
                  <a:pt x="734484" y="4813300"/>
                  <a:pt x="753534" y="4900084"/>
                  <a:pt x="778934" y="4972050"/>
                </a:cubicBezTo>
                <a:cubicBezTo>
                  <a:pt x="804334" y="5044017"/>
                  <a:pt x="838200" y="5122334"/>
                  <a:pt x="880534" y="5207000"/>
                </a:cubicBezTo>
                <a:cubicBezTo>
                  <a:pt x="914400" y="5266267"/>
                  <a:pt x="967317" y="5336117"/>
                  <a:pt x="1039284" y="5416550"/>
                </a:cubicBezTo>
                <a:cubicBezTo>
                  <a:pt x="1111250" y="5496984"/>
                  <a:pt x="1159934" y="5554134"/>
                  <a:pt x="1185334" y="5588000"/>
                </a:cubicBezTo>
                <a:cubicBezTo>
                  <a:pt x="1278467" y="5672667"/>
                  <a:pt x="1354667" y="5721350"/>
                  <a:pt x="1413934" y="5734050"/>
                </a:cubicBezTo>
                <a:cubicBezTo>
                  <a:pt x="1473200" y="5746750"/>
                  <a:pt x="1583267" y="5736167"/>
                  <a:pt x="1744134" y="5702300"/>
                </a:cubicBezTo>
                <a:close/>
                <a:moveTo>
                  <a:pt x="-706966" y="67691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68" name="Freeform 5668"/>
          <p:cNvSpPr/>
          <p:nvPr/>
        </p:nvSpPr>
        <p:spPr>
          <a:xfrm rot="0" flipH="0" flipV="0">
            <a:off x="7957432" y="3999118"/>
            <a:ext cx="195402" cy="273100"/>
          </a:xfrm>
          <a:custGeom>
            <a:pathLst>
              <a:path w="4652434" h="6502400">
                <a:moveTo>
                  <a:pt x="1782234" y="6502400"/>
                </a:moveTo>
                <a:cubicBezTo>
                  <a:pt x="1722967" y="6502400"/>
                  <a:pt x="1631950" y="6474884"/>
                  <a:pt x="1509184" y="6419850"/>
                </a:cubicBezTo>
                <a:cubicBezTo>
                  <a:pt x="1386417" y="6364817"/>
                  <a:pt x="1257300" y="6297084"/>
                  <a:pt x="1121834" y="6216650"/>
                </a:cubicBezTo>
                <a:cubicBezTo>
                  <a:pt x="986367" y="6136217"/>
                  <a:pt x="876300" y="6057900"/>
                  <a:pt x="791634" y="5981700"/>
                </a:cubicBezTo>
                <a:cubicBezTo>
                  <a:pt x="605367" y="5803900"/>
                  <a:pt x="448734" y="5588000"/>
                  <a:pt x="321734" y="5334000"/>
                </a:cubicBezTo>
                <a:cubicBezTo>
                  <a:pt x="194734" y="5080000"/>
                  <a:pt x="105834" y="4806950"/>
                  <a:pt x="55034" y="4514850"/>
                </a:cubicBezTo>
                <a:cubicBezTo>
                  <a:pt x="4234" y="4222750"/>
                  <a:pt x="0" y="3941234"/>
                  <a:pt x="42334" y="3670300"/>
                </a:cubicBezTo>
                <a:cubicBezTo>
                  <a:pt x="135467" y="3128434"/>
                  <a:pt x="338667" y="2592917"/>
                  <a:pt x="651934" y="2063750"/>
                </a:cubicBezTo>
                <a:cubicBezTo>
                  <a:pt x="965200" y="1534584"/>
                  <a:pt x="1325034" y="1096434"/>
                  <a:pt x="1731434" y="749300"/>
                </a:cubicBezTo>
                <a:cubicBezTo>
                  <a:pt x="1951567" y="554567"/>
                  <a:pt x="2150534" y="404284"/>
                  <a:pt x="2328334" y="298450"/>
                </a:cubicBezTo>
                <a:cubicBezTo>
                  <a:pt x="2506134" y="192617"/>
                  <a:pt x="2722034" y="110067"/>
                  <a:pt x="2976034" y="50800"/>
                </a:cubicBezTo>
                <a:cubicBezTo>
                  <a:pt x="3069167" y="25400"/>
                  <a:pt x="3170767" y="10584"/>
                  <a:pt x="3280834" y="6350"/>
                </a:cubicBezTo>
                <a:cubicBezTo>
                  <a:pt x="3390900" y="2117"/>
                  <a:pt x="3475567" y="0"/>
                  <a:pt x="3534834" y="0"/>
                </a:cubicBezTo>
                <a:cubicBezTo>
                  <a:pt x="3704167" y="0"/>
                  <a:pt x="3873500" y="33867"/>
                  <a:pt x="4042834" y="101600"/>
                </a:cubicBezTo>
                <a:cubicBezTo>
                  <a:pt x="4212167" y="169334"/>
                  <a:pt x="4356100" y="251884"/>
                  <a:pt x="4474634" y="349250"/>
                </a:cubicBezTo>
                <a:cubicBezTo>
                  <a:pt x="4593167" y="446617"/>
                  <a:pt x="4652434" y="537634"/>
                  <a:pt x="4652434" y="622300"/>
                </a:cubicBezTo>
                <a:cubicBezTo>
                  <a:pt x="4652434" y="681567"/>
                  <a:pt x="4648200" y="726017"/>
                  <a:pt x="4639734" y="755650"/>
                </a:cubicBezTo>
                <a:cubicBezTo>
                  <a:pt x="4631267" y="785284"/>
                  <a:pt x="4593167" y="783167"/>
                  <a:pt x="4525434" y="749300"/>
                </a:cubicBezTo>
                <a:lnTo>
                  <a:pt x="4398434" y="749300"/>
                </a:lnTo>
                <a:lnTo>
                  <a:pt x="4525434" y="1117600"/>
                </a:lnTo>
                <a:cubicBezTo>
                  <a:pt x="4559300" y="1185334"/>
                  <a:pt x="4588934" y="1276350"/>
                  <a:pt x="4614334" y="1390650"/>
                </a:cubicBezTo>
                <a:cubicBezTo>
                  <a:pt x="4639734" y="1504950"/>
                  <a:pt x="4652434" y="1608667"/>
                  <a:pt x="4652434" y="1701800"/>
                </a:cubicBezTo>
                <a:cubicBezTo>
                  <a:pt x="4652434" y="1778000"/>
                  <a:pt x="4639734" y="1898650"/>
                  <a:pt x="4614334" y="2063750"/>
                </a:cubicBezTo>
                <a:cubicBezTo>
                  <a:pt x="4588934" y="2228850"/>
                  <a:pt x="4555067" y="2404534"/>
                  <a:pt x="4512734" y="2590800"/>
                </a:cubicBezTo>
                <a:cubicBezTo>
                  <a:pt x="4470400" y="2777067"/>
                  <a:pt x="4428067" y="2950634"/>
                  <a:pt x="4385734" y="3111500"/>
                </a:cubicBezTo>
                <a:cubicBezTo>
                  <a:pt x="4343400" y="3272367"/>
                  <a:pt x="4305300" y="3390900"/>
                  <a:pt x="4271434" y="3467100"/>
                </a:cubicBezTo>
                <a:cubicBezTo>
                  <a:pt x="4246034" y="3517900"/>
                  <a:pt x="4231217" y="3566584"/>
                  <a:pt x="4226984" y="3613150"/>
                </a:cubicBezTo>
                <a:cubicBezTo>
                  <a:pt x="4222750" y="3659717"/>
                  <a:pt x="4220634" y="3699934"/>
                  <a:pt x="4220634" y="3733800"/>
                </a:cubicBezTo>
                <a:cubicBezTo>
                  <a:pt x="4186767" y="3793067"/>
                  <a:pt x="4133850" y="3907367"/>
                  <a:pt x="4061884" y="4076700"/>
                </a:cubicBezTo>
                <a:cubicBezTo>
                  <a:pt x="3989917" y="4246034"/>
                  <a:pt x="3937000" y="4364567"/>
                  <a:pt x="3903134" y="4432300"/>
                </a:cubicBezTo>
                <a:cubicBezTo>
                  <a:pt x="3869267" y="4466167"/>
                  <a:pt x="3841750" y="4495800"/>
                  <a:pt x="3820584" y="4521200"/>
                </a:cubicBezTo>
                <a:cubicBezTo>
                  <a:pt x="3799417" y="4546600"/>
                  <a:pt x="3805767" y="4576234"/>
                  <a:pt x="3839634" y="4610100"/>
                </a:cubicBezTo>
                <a:cubicBezTo>
                  <a:pt x="3839634" y="4627034"/>
                  <a:pt x="3818467" y="4679950"/>
                  <a:pt x="3776134" y="4768850"/>
                </a:cubicBezTo>
                <a:cubicBezTo>
                  <a:pt x="3733800" y="4857750"/>
                  <a:pt x="3689350" y="4940300"/>
                  <a:pt x="3642784" y="5016500"/>
                </a:cubicBezTo>
                <a:cubicBezTo>
                  <a:pt x="3596217" y="5092700"/>
                  <a:pt x="3560234" y="5130800"/>
                  <a:pt x="3534834" y="5130800"/>
                </a:cubicBezTo>
                <a:cubicBezTo>
                  <a:pt x="3534834" y="5130800"/>
                  <a:pt x="3524250" y="5132917"/>
                  <a:pt x="3503084" y="5137150"/>
                </a:cubicBezTo>
                <a:cubicBezTo>
                  <a:pt x="3481917" y="5141384"/>
                  <a:pt x="3471334" y="5156200"/>
                  <a:pt x="3471334" y="5181600"/>
                </a:cubicBezTo>
                <a:cubicBezTo>
                  <a:pt x="3471334" y="5215467"/>
                  <a:pt x="3416300" y="5302250"/>
                  <a:pt x="3306234" y="5441950"/>
                </a:cubicBezTo>
                <a:cubicBezTo>
                  <a:pt x="3196167" y="5581650"/>
                  <a:pt x="3064934" y="5727700"/>
                  <a:pt x="2912534" y="5880100"/>
                </a:cubicBezTo>
                <a:cubicBezTo>
                  <a:pt x="2827867" y="5964767"/>
                  <a:pt x="2711450" y="6055784"/>
                  <a:pt x="2563284" y="6153150"/>
                </a:cubicBezTo>
                <a:cubicBezTo>
                  <a:pt x="2415117" y="6250517"/>
                  <a:pt x="2269067" y="6333067"/>
                  <a:pt x="2125134" y="6400800"/>
                </a:cubicBezTo>
                <a:cubicBezTo>
                  <a:pt x="1981200" y="6468534"/>
                  <a:pt x="1866900" y="6502400"/>
                  <a:pt x="1782234" y="6502400"/>
                </a:cubicBezTo>
                <a:close/>
                <a:moveTo>
                  <a:pt x="-1507066" y="6769100"/>
                </a:moveTo>
                <a:moveTo>
                  <a:pt x="1744134" y="5702300"/>
                </a:moveTo>
                <a:cubicBezTo>
                  <a:pt x="1837267" y="5702300"/>
                  <a:pt x="1926167" y="5687484"/>
                  <a:pt x="2010834" y="5657850"/>
                </a:cubicBezTo>
                <a:cubicBezTo>
                  <a:pt x="2095500" y="5628217"/>
                  <a:pt x="2167467" y="5583767"/>
                  <a:pt x="2226734" y="5524500"/>
                </a:cubicBezTo>
                <a:cubicBezTo>
                  <a:pt x="2379134" y="5422900"/>
                  <a:pt x="2556934" y="5255684"/>
                  <a:pt x="2760134" y="5022850"/>
                </a:cubicBezTo>
                <a:cubicBezTo>
                  <a:pt x="2963334" y="4790017"/>
                  <a:pt x="3111500" y="4563534"/>
                  <a:pt x="3204634" y="4343400"/>
                </a:cubicBezTo>
                <a:cubicBezTo>
                  <a:pt x="3297767" y="4216400"/>
                  <a:pt x="3371850" y="4083050"/>
                  <a:pt x="3426884" y="3943350"/>
                </a:cubicBezTo>
                <a:cubicBezTo>
                  <a:pt x="3481917" y="3803650"/>
                  <a:pt x="3568700" y="3564467"/>
                  <a:pt x="3687234" y="3225800"/>
                </a:cubicBezTo>
                <a:cubicBezTo>
                  <a:pt x="3754967" y="3132667"/>
                  <a:pt x="3801534" y="3018367"/>
                  <a:pt x="3826934" y="2882900"/>
                </a:cubicBezTo>
                <a:cubicBezTo>
                  <a:pt x="3852334" y="2747434"/>
                  <a:pt x="3865034" y="2633134"/>
                  <a:pt x="3865034" y="2540000"/>
                </a:cubicBezTo>
                <a:cubicBezTo>
                  <a:pt x="3865034" y="2446867"/>
                  <a:pt x="3867150" y="2319867"/>
                  <a:pt x="3871384" y="2159000"/>
                </a:cubicBezTo>
                <a:cubicBezTo>
                  <a:pt x="3875617" y="1998134"/>
                  <a:pt x="3894667" y="1862667"/>
                  <a:pt x="3928534" y="1752600"/>
                </a:cubicBezTo>
                <a:cubicBezTo>
                  <a:pt x="3928534" y="1532467"/>
                  <a:pt x="3924300" y="1386417"/>
                  <a:pt x="3915834" y="1314450"/>
                </a:cubicBezTo>
                <a:cubicBezTo>
                  <a:pt x="3907367" y="1242484"/>
                  <a:pt x="3873500" y="1172634"/>
                  <a:pt x="3814234" y="1104900"/>
                </a:cubicBezTo>
                <a:cubicBezTo>
                  <a:pt x="3780367" y="1079500"/>
                  <a:pt x="3735917" y="1054100"/>
                  <a:pt x="3680884" y="1028700"/>
                </a:cubicBezTo>
                <a:cubicBezTo>
                  <a:pt x="3625850" y="1003300"/>
                  <a:pt x="3568700" y="990600"/>
                  <a:pt x="3509434" y="990600"/>
                </a:cubicBezTo>
                <a:cubicBezTo>
                  <a:pt x="3450167" y="990600"/>
                  <a:pt x="3340100" y="1022350"/>
                  <a:pt x="3179234" y="1085850"/>
                </a:cubicBezTo>
                <a:cubicBezTo>
                  <a:pt x="3018367" y="1149350"/>
                  <a:pt x="2904067" y="1202267"/>
                  <a:pt x="2836334" y="1244600"/>
                </a:cubicBezTo>
                <a:cubicBezTo>
                  <a:pt x="2777067" y="1278467"/>
                  <a:pt x="2711450" y="1282700"/>
                  <a:pt x="2639484" y="1257300"/>
                </a:cubicBezTo>
                <a:cubicBezTo>
                  <a:pt x="2567517" y="1231900"/>
                  <a:pt x="2531534" y="1198034"/>
                  <a:pt x="2531534" y="1155700"/>
                </a:cubicBezTo>
                <a:cubicBezTo>
                  <a:pt x="2531534" y="1037167"/>
                  <a:pt x="2455334" y="1026584"/>
                  <a:pt x="2302934" y="1123950"/>
                </a:cubicBezTo>
                <a:cubicBezTo>
                  <a:pt x="2150534" y="1221317"/>
                  <a:pt x="1981200" y="1384300"/>
                  <a:pt x="1794934" y="1612900"/>
                </a:cubicBezTo>
                <a:cubicBezTo>
                  <a:pt x="1642534" y="1765300"/>
                  <a:pt x="1513417" y="1919817"/>
                  <a:pt x="1407584" y="2076450"/>
                </a:cubicBezTo>
                <a:cubicBezTo>
                  <a:pt x="1301750" y="2233084"/>
                  <a:pt x="1248834" y="2328334"/>
                  <a:pt x="1248834" y="2362200"/>
                </a:cubicBezTo>
                <a:cubicBezTo>
                  <a:pt x="1248834" y="2396067"/>
                  <a:pt x="1236134" y="2438400"/>
                  <a:pt x="1210734" y="2489200"/>
                </a:cubicBezTo>
                <a:cubicBezTo>
                  <a:pt x="1185334" y="2540000"/>
                  <a:pt x="1159934" y="2599267"/>
                  <a:pt x="1134534" y="2667000"/>
                </a:cubicBezTo>
                <a:cubicBezTo>
                  <a:pt x="1092200" y="2726267"/>
                  <a:pt x="1041400" y="2823634"/>
                  <a:pt x="982134" y="2959100"/>
                </a:cubicBezTo>
                <a:cubicBezTo>
                  <a:pt x="922867" y="3094567"/>
                  <a:pt x="865717" y="3227917"/>
                  <a:pt x="810684" y="3359150"/>
                </a:cubicBezTo>
                <a:cubicBezTo>
                  <a:pt x="755650" y="3490384"/>
                  <a:pt x="719667" y="3589867"/>
                  <a:pt x="702734" y="3657600"/>
                </a:cubicBezTo>
                <a:cubicBezTo>
                  <a:pt x="702734" y="3691467"/>
                  <a:pt x="702734" y="3782484"/>
                  <a:pt x="702734" y="3930650"/>
                </a:cubicBezTo>
                <a:cubicBezTo>
                  <a:pt x="702734" y="4078817"/>
                  <a:pt x="702734" y="4216400"/>
                  <a:pt x="702734" y="4343400"/>
                </a:cubicBezTo>
                <a:cubicBezTo>
                  <a:pt x="702734" y="4487334"/>
                  <a:pt x="709084" y="4610100"/>
                  <a:pt x="721784" y="4711700"/>
                </a:cubicBezTo>
                <a:cubicBezTo>
                  <a:pt x="734484" y="4813300"/>
                  <a:pt x="753534" y="4900084"/>
                  <a:pt x="778934" y="4972050"/>
                </a:cubicBezTo>
                <a:cubicBezTo>
                  <a:pt x="804334" y="5044017"/>
                  <a:pt x="838200" y="5122334"/>
                  <a:pt x="880534" y="5207000"/>
                </a:cubicBezTo>
                <a:cubicBezTo>
                  <a:pt x="914400" y="5266267"/>
                  <a:pt x="967317" y="5336117"/>
                  <a:pt x="1039284" y="5416550"/>
                </a:cubicBezTo>
                <a:cubicBezTo>
                  <a:pt x="1111250" y="5496984"/>
                  <a:pt x="1159934" y="5554134"/>
                  <a:pt x="1185334" y="5588000"/>
                </a:cubicBezTo>
                <a:cubicBezTo>
                  <a:pt x="1278467" y="5672667"/>
                  <a:pt x="1354667" y="5721350"/>
                  <a:pt x="1413934" y="5734050"/>
                </a:cubicBezTo>
                <a:cubicBezTo>
                  <a:pt x="1473200" y="5746750"/>
                  <a:pt x="1583267" y="5736167"/>
                  <a:pt x="1744134" y="5702300"/>
                </a:cubicBezTo>
                <a:close/>
                <a:moveTo>
                  <a:pt x="-706966" y="67691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69" name="Freeform 5669"/>
          <p:cNvSpPr/>
          <p:nvPr/>
        </p:nvSpPr>
        <p:spPr>
          <a:xfrm rot="0" flipH="0" flipV="0">
            <a:off x="8191951" y="3987206"/>
            <a:ext cx="192201" cy="291236"/>
          </a:xfrm>
          <a:custGeom>
            <a:pathLst>
              <a:path w="4576233" h="6934200">
                <a:moveTo>
                  <a:pt x="478367" y="6747933"/>
                </a:moveTo>
                <a:cubicBezTo>
                  <a:pt x="325967" y="6637867"/>
                  <a:pt x="249767" y="6544733"/>
                  <a:pt x="249767" y="6468533"/>
                </a:cubicBezTo>
                <a:cubicBezTo>
                  <a:pt x="215900" y="6417733"/>
                  <a:pt x="177800" y="6392333"/>
                  <a:pt x="135467" y="6392333"/>
                </a:cubicBezTo>
                <a:cubicBezTo>
                  <a:pt x="110067" y="6400800"/>
                  <a:pt x="86783" y="6375400"/>
                  <a:pt x="65617" y="6316133"/>
                </a:cubicBezTo>
                <a:cubicBezTo>
                  <a:pt x="44450" y="6256867"/>
                  <a:pt x="27517" y="6187017"/>
                  <a:pt x="14817" y="6106583"/>
                </a:cubicBezTo>
                <a:cubicBezTo>
                  <a:pt x="2117" y="6026150"/>
                  <a:pt x="0" y="5969000"/>
                  <a:pt x="8467" y="5935133"/>
                </a:cubicBezTo>
                <a:cubicBezTo>
                  <a:pt x="42333" y="5867400"/>
                  <a:pt x="93133" y="5827183"/>
                  <a:pt x="160867" y="5814483"/>
                </a:cubicBezTo>
                <a:cubicBezTo>
                  <a:pt x="228600" y="5801783"/>
                  <a:pt x="294217" y="5810250"/>
                  <a:pt x="357717" y="5839883"/>
                </a:cubicBezTo>
                <a:cubicBezTo>
                  <a:pt x="421217" y="5869517"/>
                  <a:pt x="457200" y="5918200"/>
                  <a:pt x="465667" y="5985933"/>
                </a:cubicBezTo>
                <a:cubicBezTo>
                  <a:pt x="482600" y="6053667"/>
                  <a:pt x="548217" y="6108700"/>
                  <a:pt x="662517" y="6151033"/>
                </a:cubicBezTo>
                <a:cubicBezTo>
                  <a:pt x="776817" y="6193367"/>
                  <a:pt x="927100" y="6210300"/>
                  <a:pt x="1113367" y="6201833"/>
                </a:cubicBezTo>
                <a:cubicBezTo>
                  <a:pt x="1350433" y="6193367"/>
                  <a:pt x="1598083" y="6134100"/>
                  <a:pt x="1856317" y="6024033"/>
                </a:cubicBezTo>
                <a:cubicBezTo>
                  <a:pt x="2114550" y="5913967"/>
                  <a:pt x="2355850" y="5774267"/>
                  <a:pt x="2580217" y="5604933"/>
                </a:cubicBezTo>
                <a:cubicBezTo>
                  <a:pt x="2804583" y="5435600"/>
                  <a:pt x="2984500" y="5262033"/>
                  <a:pt x="3119967" y="5084233"/>
                </a:cubicBezTo>
                <a:cubicBezTo>
                  <a:pt x="3179233" y="4965700"/>
                  <a:pt x="3234267" y="4809067"/>
                  <a:pt x="3285067" y="4614333"/>
                </a:cubicBezTo>
                <a:cubicBezTo>
                  <a:pt x="3335867" y="4419600"/>
                  <a:pt x="3369733" y="4246033"/>
                  <a:pt x="3386667" y="4093633"/>
                </a:cubicBezTo>
                <a:cubicBezTo>
                  <a:pt x="3403600" y="3941233"/>
                  <a:pt x="3390900" y="3865033"/>
                  <a:pt x="3348567" y="3865033"/>
                </a:cubicBezTo>
                <a:cubicBezTo>
                  <a:pt x="3348567" y="3865033"/>
                  <a:pt x="3342217" y="3835400"/>
                  <a:pt x="3329517" y="3776133"/>
                </a:cubicBezTo>
                <a:cubicBezTo>
                  <a:pt x="3316817" y="3716867"/>
                  <a:pt x="3297767" y="3653367"/>
                  <a:pt x="3272367" y="3585633"/>
                </a:cubicBezTo>
                <a:cubicBezTo>
                  <a:pt x="3230033" y="3458633"/>
                  <a:pt x="3132667" y="3329517"/>
                  <a:pt x="2980267" y="3198283"/>
                </a:cubicBezTo>
                <a:cubicBezTo>
                  <a:pt x="2827867" y="3067050"/>
                  <a:pt x="2679700" y="2971800"/>
                  <a:pt x="2535767" y="2912533"/>
                </a:cubicBezTo>
                <a:cubicBezTo>
                  <a:pt x="2476500" y="2895600"/>
                  <a:pt x="2368550" y="2880783"/>
                  <a:pt x="2211917" y="2868083"/>
                </a:cubicBezTo>
                <a:cubicBezTo>
                  <a:pt x="2055283" y="2855383"/>
                  <a:pt x="1913467" y="2857500"/>
                  <a:pt x="1786467" y="2874433"/>
                </a:cubicBezTo>
                <a:cubicBezTo>
                  <a:pt x="1651000" y="2882900"/>
                  <a:pt x="1530350" y="2882900"/>
                  <a:pt x="1424517" y="2874433"/>
                </a:cubicBezTo>
                <a:cubicBezTo>
                  <a:pt x="1318683" y="2865967"/>
                  <a:pt x="1265767" y="2861733"/>
                  <a:pt x="1265767" y="2861733"/>
                </a:cubicBezTo>
                <a:cubicBezTo>
                  <a:pt x="1223433" y="2853267"/>
                  <a:pt x="1162050" y="2819400"/>
                  <a:pt x="1081617" y="2760133"/>
                </a:cubicBezTo>
                <a:cubicBezTo>
                  <a:pt x="1001183" y="2700867"/>
                  <a:pt x="927100" y="2637367"/>
                  <a:pt x="859367" y="2569633"/>
                </a:cubicBezTo>
                <a:cubicBezTo>
                  <a:pt x="791633" y="2501900"/>
                  <a:pt x="757767" y="2446867"/>
                  <a:pt x="757767" y="2404533"/>
                </a:cubicBezTo>
                <a:cubicBezTo>
                  <a:pt x="774700" y="2345267"/>
                  <a:pt x="817033" y="2250017"/>
                  <a:pt x="884767" y="2118783"/>
                </a:cubicBezTo>
                <a:cubicBezTo>
                  <a:pt x="952500" y="1987550"/>
                  <a:pt x="1035050" y="1839383"/>
                  <a:pt x="1132417" y="1674283"/>
                </a:cubicBezTo>
                <a:cubicBezTo>
                  <a:pt x="1229783" y="1509183"/>
                  <a:pt x="1333500" y="1352550"/>
                  <a:pt x="1443567" y="1204383"/>
                </a:cubicBezTo>
                <a:cubicBezTo>
                  <a:pt x="1553633" y="1056217"/>
                  <a:pt x="1659467" y="931333"/>
                  <a:pt x="1761067" y="829733"/>
                </a:cubicBezTo>
                <a:cubicBezTo>
                  <a:pt x="2015067" y="550333"/>
                  <a:pt x="2305050" y="340783"/>
                  <a:pt x="2631017" y="201083"/>
                </a:cubicBezTo>
                <a:cubicBezTo>
                  <a:pt x="2956983" y="61383"/>
                  <a:pt x="3293533" y="0"/>
                  <a:pt x="3640667" y="16933"/>
                </a:cubicBezTo>
                <a:cubicBezTo>
                  <a:pt x="3886200" y="25400"/>
                  <a:pt x="4061883" y="44450"/>
                  <a:pt x="4167717" y="74083"/>
                </a:cubicBezTo>
                <a:cubicBezTo>
                  <a:pt x="4273550" y="103717"/>
                  <a:pt x="4377267" y="186267"/>
                  <a:pt x="4478867" y="321733"/>
                </a:cubicBezTo>
                <a:cubicBezTo>
                  <a:pt x="4546600" y="440267"/>
                  <a:pt x="4576233" y="546100"/>
                  <a:pt x="4567767" y="639233"/>
                </a:cubicBezTo>
                <a:cubicBezTo>
                  <a:pt x="4559300" y="732367"/>
                  <a:pt x="4525433" y="795867"/>
                  <a:pt x="4466167" y="829733"/>
                </a:cubicBezTo>
                <a:cubicBezTo>
                  <a:pt x="4406900" y="863600"/>
                  <a:pt x="4326467" y="855133"/>
                  <a:pt x="4224867" y="804333"/>
                </a:cubicBezTo>
                <a:cubicBezTo>
                  <a:pt x="4106333" y="728133"/>
                  <a:pt x="3943350" y="698500"/>
                  <a:pt x="3735917" y="715433"/>
                </a:cubicBezTo>
                <a:cubicBezTo>
                  <a:pt x="3528483" y="732367"/>
                  <a:pt x="3310467" y="774700"/>
                  <a:pt x="3081867" y="842433"/>
                </a:cubicBezTo>
                <a:cubicBezTo>
                  <a:pt x="2904067" y="910167"/>
                  <a:pt x="2715683" y="1018117"/>
                  <a:pt x="2516717" y="1166283"/>
                </a:cubicBezTo>
                <a:cubicBezTo>
                  <a:pt x="2317750" y="1314450"/>
                  <a:pt x="2197100" y="1435100"/>
                  <a:pt x="2154767" y="1528233"/>
                </a:cubicBezTo>
                <a:cubicBezTo>
                  <a:pt x="2120900" y="1553633"/>
                  <a:pt x="2097617" y="1579033"/>
                  <a:pt x="2084917" y="1604433"/>
                </a:cubicBezTo>
                <a:cubicBezTo>
                  <a:pt x="2072217" y="1629833"/>
                  <a:pt x="2048933" y="1638300"/>
                  <a:pt x="2015067" y="1629833"/>
                </a:cubicBezTo>
                <a:cubicBezTo>
                  <a:pt x="2015067" y="1629833"/>
                  <a:pt x="2002367" y="1644650"/>
                  <a:pt x="1976967" y="1674283"/>
                </a:cubicBezTo>
                <a:cubicBezTo>
                  <a:pt x="1951567" y="1703917"/>
                  <a:pt x="1938867" y="1735667"/>
                  <a:pt x="1938867" y="1769533"/>
                </a:cubicBezTo>
                <a:cubicBezTo>
                  <a:pt x="1896533" y="1820333"/>
                  <a:pt x="1869017" y="1856317"/>
                  <a:pt x="1856317" y="1877483"/>
                </a:cubicBezTo>
                <a:cubicBezTo>
                  <a:pt x="1843617" y="1898650"/>
                  <a:pt x="1820333" y="1892300"/>
                  <a:pt x="1786467" y="1858433"/>
                </a:cubicBezTo>
                <a:cubicBezTo>
                  <a:pt x="1786467" y="1858433"/>
                  <a:pt x="1786467" y="1871133"/>
                  <a:pt x="1786467" y="1896533"/>
                </a:cubicBezTo>
                <a:cubicBezTo>
                  <a:pt x="1786467" y="1921933"/>
                  <a:pt x="1782233" y="1951567"/>
                  <a:pt x="1773767" y="1985433"/>
                </a:cubicBezTo>
                <a:cubicBezTo>
                  <a:pt x="1765300" y="2044700"/>
                  <a:pt x="1771650" y="2093383"/>
                  <a:pt x="1792817" y="2131483"/>
                </a:cubicBezTo>
                <a:cubicBezTo>
                  <a:pt x="1813983" y="2169583"/>
                  <a:pt x="1905000" y="2197100"/>
                  <a:pt x="2065867" y="2214033"/>
                </a:cubicBezTo>
                <a:cubicBezTo>
                  <a:pt x="2277533" y="2247900"/>
                  <a:pt x="2438400" y="2279650"/>
                  <a:pt x="2548467" y="2309283"/>
                </a:cubicBezTo>
                <a:cubicBezTo>
                  <a:pt x="2658533" y="2338917"/>
                  <a:pt x="2819400" y="2417233"/>
                  <a:pt x="3031067" y="2544233"/>
                </a:cubicBezTo>
                <a:cubicBezTo>
                  <a:pt x="3268133" y="2679700"/>
                  <a:pt x="3458633" y="2859617"/>
                  <a:pt x="3602567" y="3083983"/>
                </a:cubicBezTo>
                <a:cubicBezTo>
                  <a:pt x="3746500" y="3308350"/>
                  <a:pt x="3845983" y="3560233"/>
                  <a:pt x="3901017" y="3839633"/>
                </a:cubicBezTo>
                <a:cubicBezTo>
                  <a:pt x="3956050" y="4119033"/>
                  <a:pt x="3962400" y="4402667"/>
                  <a:pt x="3920067" y="4690533"/>
                </a:cubicBezTo>
                <a:cubicBezTo>
                  <a:pt x="3894667" y="4876800"/>
                  <a:pt x="3869267" y="5020733"/>
                  <a:pt x="3843867" y="5122333"/>
                </a:cubicBezTo>
                <a:cubicBezTo>
                  <a:pt x="3818467" y="5223933"/>
                  <a:pt x="3746500" y="5363633"/>
                  <a:pt x="3627967" y="5541433"/>
                </a:cubicBezTo>
                <a:cubicBezTo>
                  <a:pt x="3433233" y="5812367"/>
                  <a:pt x="3196167" y="6051550"/>
                  <a:pt x="2916767" y="6258983"/>
                </a:cubicBezTo>
                <a:cubicBezTo>
                  <a:pt x="2637367" y="6466417"/>
                  <a:pt x="2345267" y="6627283"/>
                  <a:pt x="2040467" y="6741583"/>
                </a:cubicBezTo>
                <a:cubicBezTo>
                  <a:pt x="1735667" y="6855883"/>
                  <a:pt x="1445683" y="6917267"/>
                  <a:pt x="1170517" y="6925733"/>
                </a:cubicBezTo>
                <a:cubicBezTo>
                  <a:pt x="895350" y="6934200"/>
                  <a:pt x="664633" y="6874933"/>
                  <a:pt x="478367" y="6747933"/>
                </a:cubicBezTo>
                <a:close/>
                <a:moveTo>
                  <a:pt x="-1337733" y="7052733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70" name="Freeform 5670"/>
          <p:cNvSpPr/>
          <p:nvPr/>
        </p:nvSpPr>
        <p:spPr>
          <a:xfrm rot="0" flipH="0" flipV="0">
            <a:off x="8489816" y="3920531"/>
            <a:ext cx="248742" cy="388581"/>
          </a:xfrm>
          <a:custGeom>
            <a:pathLst>
              <a:path w="5922433" h="9251949">
                <a:moveTo>
                  <a:pt x="719667" y="9033933"/>
                </a:moveTo>
                <a:cubicBezTo>
                  <a:pt x="491067" y="8889999"/>
                  <a:pt x="313267" y="8684683"/>
                  <a:pt x="186267" y="8417983"/>
                </a:cubicBezTo>
                <a:cubicBezTo>
                  <a:pt x="59267" y="8151283"/>
                  <a:pt x="0" y="7882467"/>
                  <a:pt x="8467" y="7611533"/>
                </a:cubicBezTo>
                <a:cubicBezTo>
                  <a:pt x="0" y="7086600"/>
                  <a:pt x="44450" y="6555317"/>
                  <a:pt x="141817" y="6017683"/>
                </a:cubicBezTo>
                <a:cubicBezTo>
                  <a:pt x="239183" y="5480050"/>
                  <a:pt x="368300" y="4957233"/>
                  <a:pt x="529167" y="4449233"/>
                </a:cubicBezTo>
                <a:cubicBezTo>
                  <a:pt x="639233" y="4144433"/>
                  <a:pt x="759883" y="3829050"/>
                  <a:pt x="891117" y="3503083"/>
                </a:cubicBezTo>
                <a:cubicBezTo>
                  <a:pt x="1022350" y="3177117"/>
                  <a:pt x="1155700" y="2870200"/>
                  <a:pt x="1291167" y="2582333"/>
                </a:cubicBezTo>
                <a:cubicBezTo>
                  <a:pt x="1426633" y="2294467"/>
                  <a:pt x="1545167" y="2065867"/>
                  <a:pt x="1646767" y="1896533"/>
                </a:cubicBezTo>
                <a:cubicBezTo>
                  <a:pt x="1909233" y="1464733"/>
                  <a:pt x="2186517" y="1107017"/>
                  <a:pt x="2478617" y="823383"/>
                </a:cubicBezTo>
                <a:cubicBezTo>
                  <a:pt x="2770717" y="539750"/>
                  <a:pt x="2988733" y="355600"/>
                  <a:pt x="3132667" y="270933"/>
                </a:cubicBezTo>
                <a:cubicBezTo>
                  <a:pt x="3251200" y="203200"/>
                  <a:pt x="3456517" y="135467"/>
                  <a:pt x="3748617" y="67733"/>
                </a:cubicBezTo>
                <a:cubicBezTo>
                  <a:pt x="4040717" y="0"/>
                  <a:pt x="4343400" y="4233"/>
                  <a:pt x="4656667" y="80433"/>
                </a:cubicBezTo>
                <a:cubicBezTo>
                  <a:pt x="4876800" y="139700"/>
                  <a:pt x="5082117" y="211667"/>
                  <a:pt x="5272617" y="296333"/>
                </a:cubicBezTo>
                <a:cubicBezTo>
                  <a:pt x="5463117" y="381000"/>
                  <a:pt x="5588000" y="452967"/>
                  <a:pt x="5647267" y="512233"/>
                </a:cubicBezTo>
                <a:cubicBezTo>
                  <a:pt x="5715000" y="613833"/>
                  <a:pt x="5776383" y="700617"/>
                  <a:pt x="5831417" y="772583"/>
                </a:cubicBezTo>
                <a:cubicBezTo>
                  <a:pt x="5886450" y="844550"/>
                  <a:pt x="5913967" y="931333"/>
                  <a:pt x="5913967" y="1032933"/>
                </a:cubicBezTo>
                <a:cubicBezTo>
                  <a:pt x="5922433" y="1100667"/>
                  <a:pt x="5899150" y="1183217"/>
                  <a:pt x="5844117" y="1280583"/>
                </a:cubicBezTo>
                <a:cubicBezTo>
                  <a:pt x="5789083" y="1377950"/>
                  <a:pt x="5721350" y="1447800"/>
                  <a:pt x="5640917" y="1490133"/>
                </a:cubicBezTo>
                <a:cubicBezTo>
                  <a:pt x="5560483" y="1532467"/>
                  <a:pt x="5482167" y="1511300"/>
                  <a:pt x="5405967" y="1426633"/>
                </a:cubicBezTo>
                <a:cubicBezTo>
                  <a:pt x="5295900" y="1257300"/>
                  <a:pt x="5181600" y="1140883"/>
                  <a:pt x="5063067" y="1077383"/>
                </a:cubicBezTo>
                <a:cubicBezTo>
                  <a:pt x="4944533" y="1013883"/>
                  <a:pt x="4817533" y="948267"/>
                  <a:pt x="4682067" y="880533"/>
                </a:cubicBezTo>
                <a:cubicBezTo>
                  <a:pt x="4588933" y="821267"/>
                  <a:pt x="4461933" y="789517"/>
                  <a:pt x="4301067" y="785283"/>
                </a:cubicBezTo>
                <a:cubicBezTo>
                  <a:pt x="4140200" y="781050"/>
                  <a:pt x="3975100" y="800100"/>
                  <a:pt x="3805767" y="842433"/>
                </a:cubicBezTo>
                <a:cubicBezTo>
                  <a:pt x="3636433" y="884767"/>
                  <a:pt x="3488267" y="956733"/>
                  <a:pt x="3361267" y="1058333"/>
                </a:cubicBezTo>
                <a:cubicBezTo>
                  <a:pt x="3276600" y="1134533"/>
                  <a:pt x="3166533" y="1246717"/>
                  <a:pt x="3031067" y="1394883"/>
                </a:cubicBezTo>
                <a:cubicBezTo>
                  <a:pt x="2895600" y="1543050"/>
                  <a:pt x="2760133" y="1706033"/>
                  <a:pt x="2624667" y="1883833"/>
                </a:cubicBezTo>
                <a:cubicBezTo>
                  <a:pt x="2489200" y="2061633"/>
                  <a:pt x="2379133" y="2235200"/>
                  <a:pt x="2294467" y="2404533"/>
                </a:cubicBezTo>
                <a:cubicBezTo>
                  <a:pt x="2065867" y="2802467"/>
                  <a:pt x="1860550" y="3202517"/>
                  <a:pt x="1678517" y="3604683"/>
                </a:cubicBezTo>
                <a:cubicBezTo>
                  <a:pt x="1496483" y="4006850"/>
                  <a:pt x="1341967" y="4445000"/>
                  <a:pt x="1214967" y="4919133"/>
                </a:cubicBezTo>
                <a:cubicBezTo>
                  <a:pt x="1181100" y="5037667"/>
                  <a:pt x="1136650" y="5211233"/>
                  <a:pt x="1081617" y="5439833"/>
                </a:cubicBezTo>
                <a:cubicBezTo>
                  <a:pt x="1026583" y="5668433"/>
                  <a:pt x="973667" y="5897033"/>
                  <a:pt x="922867" y="6125633"/>
                </a:cubicBezTo>
                <a:cubicBezTo>
                  <a:pt x="872067" y="6354233"/>
                  <a:pt x="838200" y="6540500"/>
                  <a:pt x="821267" y="6684433"/>
                </a:cubicBezTo>
                <a:cubicBezTo>
                  <a:pt x="762000" y="7099300"/>
                  <a:pt x="742950" y="7463367"/>
                  <a:pt x="764117" y="7776633"/>
                </a:cubicBezTo>
                <a:cubicBezTo>
                  <a:pt x="785283" y="8089900"/>
                  <a:pt x="893233" y="8305800"/>
                  <a:pt x="1087967" y="8424333"/>
                </a:cubicBezTo>
                <a:cubicBezTo>
                  <a:pt x="1282700" y="8542867"/>
                  <a:pt x="1604433" y="8525933"/>
                  <a:pt x="2053167" y="8373533"/>
                </a:cubicBezTo>
                <a:cubicBezTo>
                  <a:pt x="2247900" y="8348133"/>
                  <a:pt x="2457450" y="8263467"/>
                  <a:pt x="2681817" y="8119533"/>
                </a:cubicBezTo>
                <a:cubicBezTo>
                  <a:pt x="2906183" y="7975600"/>
                  <a:pt x="3126317" y="7795683"/>
                  <a:pt x="3342217" y="7579783"/>
                </a:cubicBezTo>
                <a:cubicBezTo>
                  <a:pt x="3558117" y="7363883"/>
                  <a:pt x="3742267" y="7133167"/>
                  <a:pt x="3894667" y="6887633"/>
                </a:cubicBezTo>
                <a:cubicBezTo>
                  <a:pt x="4038600" y="6616700"/>
                  <a:pt x="4167717" y="6350000"/>
                  <a:pt x="4282017" y="6087533"/>
                </a:cubicBezTo>
                <a:cubicBezTo>
                  <a:pt x="4396317" y="5825067"/>
                  <a:pt x="4457700" y="5609167"/>
                  <a:pt x="4466167" y="5439833"/>
                </a:cubicBezTo>
                <a:cubicBezTo>
                  <a:pt x="4474633" y="5270500"/>
                  <a:pt x="4394200" y="5190067"/>
                  <a:pt x="4224867" y="5198533"/>
                </a:cubicBezTo>
                <a:cubicBezTo>
                  <a:pt x="3911600" y="5164667"/>
                  <a:pt x="3657600" y="5154083"/>
                  <a:pt x="3462867" y="5166783"/>
                </a:cubicBezTo>
                <a:cubicBezTo>
                  <a:pt x="3268133" y="5179483"/>
                  <a:pt x="3094567" y="5151967"/>
                  <a:pt x="2942167" y="5084233"/>
                </a:cubicBezTo>
                <a:cubicBezTo>
                  <a:pt x="2882900" y="4991100"/>
                  <a:pt x="2857500" y="4897967"/>
                  <a:pt x="2865967" y="4804833"/>
                </a:cubicBezTo>
                <a:cubicBezTo>
                  <a:pt x="2874433" y="4711700"/>
                  <a:pt x="2925233" y="4618567"/>
                  <a:pt x="3018367" y="4525433"/>
                </a:cubicBezTo>
                <a:cubicBezTo>
                  <a:pt x="3111500" y="4491567"/>
                  <a:pt x="3268133" y="4466167"/>
                  <a:pt x="3488267" y="4449233"/>
                </a:cubicBezTo>
                <a:cubicBezTo>
                  <a:pt x="3708400" y="4432300"/>
                  <a:pt x="3945467" y="4438650"/>
                  <a:pt x="4199467" y="4468283"/>
                </a:cubicBezTo>
                <a:cubicBezTo>
                  <a:pt x="4453467" y="4497917"/>
                  <a:pt x="4677833" y="4559300"/>
                  <a:pt x="4872567" y="4652433"/>
                </a:cubicBezTo>
                <a:cubicBezTo>
                  <a:pt x="5016500" y="4720167"/>
                  <a:pt x="5118100" y="4819650"/>
                  <a:pt x="5177367" y="4950883"/>
                </a:cubicBezTo>
                <a:cubicBezTo>
                  <a:pt x="5236633" y="5082117"/>
                  <a:pt x="5266267" y="5232400"/>
                  <a:pt x="5266267" y="5401733"/>
                </a:cubicBezTo>
                <a:cubicBezTo>
                  <a:pt x="5266267" y="5571067"/>
                  <a:pt x="5249333" y="5744633"/>
                  <a:pt x="5215467" y="5922433"/>
                </a:cubicBezTo>
                <a:cubicBezTo>
                  <a:pt x="5173133" y="6108700"/>
                  <a:pt x="5082117" y="6330950"/>
                  <a:pt x="4942417" y="6589183"/>
                </a:cubicBezTo>
                <a:cubicBezTo>
                  <a:pt x="4802717" y="6847417"/>
                  <a:pt x="4635500" y="7120467"/>
                  <a:pt x="4440767" y="7408333"/>
                </a:cubicBezTo>
                <a:cubicBezTo>
                  <a:pt x="4313767" y="7586133"/>
                  <a:pt x="4138083" y="7780867"/>
                  <a:pt x="3913717" y="7992533"/>
                </a:cubicBezTo>
                <a:cubicBezTo>
                  <a:pt x="3689350" y="8204200"/>
                  <a:pt x="3460750" y="8394700"/>
                  <a:pt x="3227917" y="8564033"/>
                </a:cubicBezTo>
                <a:cubicBezTo>
                  <a:pt x="2995083" y="8733366"/>
                  <a:pt x="2798233" y="8847666"/>
                  <a:pt x="2637367" y="8906933"/>
                </a:cubicBezTo>
                <a:cubicBezTo>
                  <a:pt x="2298700" y="9059333"/>
                  <a:pt x="1951567" y="9158816"/>
                  <a:pt x="1595967" y="9205383"/>
                </a:cubicBezTo>
                <a:cubicBezTo>
                  <a:pt x="1240367" y="9251949"/>
                  <a:pt x="948267" y="9194799"/>
                  <a:pt x="719667" y="9033933"/>
                </a:cubicBezTo>
                <a:close/>
                <a:moveTo>
                  <a:pt x="-1845733" y="8640233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71" name="Freeform 5671"/>
          <p:cNvSpPr/>
          <p:nvPr/>
        </p:nvSpPr>
        <p:spPr>
          <a:xfrm rot="0" flipH="0" flipV="0">
            <a:off x="8744781" y="4078150"/>
            <a:ext cx="149174" cy="198869"/>
          </a:xfrm>
          <a:custGeom>
            <a:pathLst>
              <a:path w="3551767" h="4734983">
                <a:moveTo>
                  <a:pt x="2167467" y="4442883"/>
                </a:moveTo>
                <a:cubicBezTo>
                  <a:pt x="1989667" y="4595283"/>
                  <a:pt x="1784350" y="4684183"/>
                  <a:pt x="1551517" y="4709583"/>
                </a:cubicBezTo>
                <a:cubicBezTo>
                  <a:pt x="1318683" y="4734983"/>
                  <a:pt x="1092200" y="4699000"/>
                  <a:pt x="872067" y="4601633"/>
                </a:cubicBezTo>
                <a:cubicBezTo>
                  <a:pt x="651933" y="4504267"/>
                  <a:pt x="469900" y="4353983"/>
                  <a:pt x="325967" y="4150783"/>
                </a:cubicBezTo>
                <a:cubicBezTo>
                  <a:pt x="182033" y="3964517"/>
                  <a:pt x="88900" y="3750733"/>
                  <a:pt x="46567" y="3509433"/>
                </a:cubicBezTo>
                <a:cubicBezTo>
                  <a:pt x="4233" y="3268133"/>
                  <a:pt x="0" y="2952750"/>
                  <a:pt x="33867" y="2563283"/>
                </a:cubicBezTo>
                <a:cubicBezTo>
                  <a:pt x="59267" y="2233083"/>
                  <a:pt x="165100" y="1900767"/>
                  <a:pt x="351367" y="1566333"/>
                </a:cubicBezTo>
                <a:cubicBezTo>
                  <a:pt x="537633" y="1231900"/>
                  <a:pt x="764117" y="933450"/>
                  <a:pt x="1030817" y="670983"/>
                </a:cubicBezTo>
                <a:cubicBezTo>
                  <a:pt x="1297517" y="408517"/>
                  <a:pt x="1562100" y="226483"/>
                  <a:pt x="1824567" y="124883"/>
                </a:cubicBezTo>
                <a:cubicBezTo>
                  <a:pt x="1951567" y="40217"/>
                  <a:pt x="2059517" y="0"/>
                  <a:pt x="2148417" y="4233"/>
                </a:cubicBezTo>
                <a:cubicBezTo>
                  <a:pt x="2237317" y="8467"/>
                  <a:pt x="2374900" y="19050"/>
                  <a:pt x="2561167" y="35983"/>
                </a:cubicBezTo>
                <a:cubicBezTo>
                  <a:pt x="2755900" y="61383"/>
                  <a:pt x="2901950" y="99483"/>
                  <a:pt x="2999317" y="150283"/>
                </a:cubicBezTo>
                <a:cubicBezTo>
                  <a:pt x="3096683" y="201083"/>
                  <a:pt x="3175000" y="268817"/>
                  <a:pt x="3234267" y="353483"/>
                </a:cubicBezTo>
                <a:cubicBezTo>
                  <a:pt x="3361267" y="480483"/>
                  <a:pt x="3445933" y="605367"/>
                  <a:pt x="3488267" y="728133"/>
                </a:cubicBezTo>
                <a:cubicBezTo>
                  <a:pt x="3530600" y="850900"/>
                  <a:pt x="3551767" y="971550"/>
                  <a:pt x="3551767" y="1090083"/>
                </a:cubicBezTo>
                <a:cubicBezTo>
                  <a:pt x="3517900" y="1276350"/>
                  <a:pt x="3393017" y="1502833"/>
                  <a:pt x="3177117" y="1769533"/>
                </a:cubicBezTo>
                <a:cubicBezTo>
                  <a:pt x="2961217" y="2036233"/>
                  <a:pt x="2679700" y="2254250"/>
                  <a:pt x="2332567" y="2423583"/>
                </a:cubicBezTo>
                <a:cubicBezTo>
                  <a:pt x="2146300" y="2482850"/>
                  <a:pt x="1943100" y="2508250"/>
                  <a:pt x="1722967" y="2499783"/>
                </a:cubicBezTo>
                <a:cubicBezTo>
                  <a:pt x="1502833" y="2491317"/>
                  <a:pt x="1320800" y="2436283"/>
                  <a:pt x="1176867" y="2334683"/>
                </a:cubicBezTo>
                <a:cubicBezTo>
                  <a:pt x="1016000" y="2266950"/>
                  <a:pt x="910167" y="2277533"/>
                  <a:pt x="859367" y="2366433"/>
                </a:cubicBezTo>
                <a:cubicBezTo>
                  <a:pt x="808567" y="2455333"/>
                  <a:pt x="762000" y="2669117"/>
                  <a:pt x="719667" y="3007783"/>
                </a:cubicBezTo>
                <a:cubicBezTo>
                  <a:pt x="685800" y="3329517"/>
                  <a:pt x="711200" y="3564467"/>
                  <a:pt x="795867" y="3712633"/>
                </a:cubicBezTo>
                <a:cubicBezTo>
                  <a:pt x="880533" y="3860800"/>
                  <a:pt x="994833" y="3947583"/>
                  <a:pt x="1138767" y="3972983"/>
                </a:cubicBezTo>
                <a:cubicBezTo>
                  <a:pt x="1308100" y="4006850"/>
                  <a:pt x="1441450" y="4030133"/>
                  <a:pt x="1538817" y="4042833"/>
                </a:cubicBezTo>
                <a:cubicBezTo>
                  <a:pt x="1636183" y="4055533"/>
                  <a:pt x="1756833" y="4019550"/>
                  <a:pt x="1900767" y="3934883"/>
                </a:cubicBezTo>
                <a:cubicBezTo>
                  <a:pt x="2036233" y="3850217"/>
                  <a:pt x="2120900" y="3801533"/>
                  <a:pt x="2154767" y="3788833"/>
                </a:cubicBezTo>
                <a:cubicBezTo>
                  <a:pt x="2188633" y="3776133"/>
                  <a:pt x="2216150" y="3759200"/>
                  <a:pt x="2237317" y="3738033"/>
                </a:cubicBezTo>
                <a:cubicBezTo>
                  <a:pt x="2258483" y="3716867"/>
                  <a:pt x="2311400" y="3663950"/>
                  <a:pt x="2396067" y="3579283"/>
                </a:cubicBezTo>
                <a:cubicBezTo>
                  <a:pt x="2455333" y="3520017"/>
                  <a:pt x="2501900" y="3475567"/>
                  <a:pt x="2535767" y="3445933"/>
                </a:cubicBezTo>
                <a:cubicBezTo>
                  <a:pt x="2569633" y="3416300"/>
                  <a:pt x="2607733" y="3401483"/>
                  <a:pt x="2650067" y="3401483"/>
                </a:cubicBezTo>
                <a:cubicBezTo>
                  <a:pt x="2692400" y="3401483"/>
                  <a:pt x="2730500" y="3420533"/>
                  <a:pt x="2764367" y="3458633"/>
                </a:cubicBezTo>
                <a:cubicBezTo>
                  <a:pt x="2798233" y="3496733"/>
                  <a:pt x="2832100" y="3524250"/>
                  <a:pt x="2865967" y="3541183"/>
                </a:cubicBezTo>
                <a:cubicBezTo>
                  <a:pt x="2950633" y="3541183"/>
                  <a:pt x="2969683" y="3591983"/>
                  <a:pt x="2923117" y="3693583"/>
                </a:cubicBezTo>
                <a:cubicBezTo>
                  <a:pt x="2876550" y="3795183"/>
                  <a:pt x="2785533" y="3915833"/>
                  <a:pt x="2650067" y="4055533"/>
                </a:cubicBezTo>
                <a:cubicBezTo>
                  <a:pt x="2514600" y="4195233"/>
                  <a:pt x="2353733" y="4324350"/>
                  <a:pt x="2167467" y="4442883"/>
                </a:cubicBezTo>
                <a:close/>
                <a:moveTo>
                  <a:pt x="-893233" y="4887383"/>
                </a:moveTo>
                <a:moveTo>
                  <a:pt x="2154767" y="1750483"/>
                </a:moveTo>
                <a:cubicBezTo>
                  <a:pt x="2247900" y="1708150"/>
                  <a:pt x="2345267" y="1646767"/>
                  <a:pt x="2446867" y="1566333"/>
                </a:cubicBezTo>
                <a:cubicBezTo>
                  <a:pt x="2548467" y="1485900"/>
                  <a:pt x="2635250" y="1397000"/>
                  <a:pt x="2707217" y="1299633"/>
                </a:cubicBezTo>
                <a:cubicBezTo>
                  <a:pt x="2779183" y="1202267"/>
                  <a:pt x="2815167" y="1119717"/>
                  <a:pt x="2815167" y="1051983"/>
                </a:cubicBezTo>
                <a:cubicBezTo>
                  <a:pt x="2815167" y="933450"/>
                  <a:pt x="2760133" y="833967"/>
                  <a:pt x="2650067" y="753533"/>
                </a:cubicBezTo>
                <a:cubicBezTo>
                  <a:pt x="2540000" y="673100"/>
                  <a:pt x="2374900" y="662517"/>
                  <a:pt x="2154767" y="721783"/>
                </a:cubicBezTo>
                <a:cubicBezTo>
                  <a:pt x="2061633" y="747183"/>
                  <a:pt x="1955800" y="808567"/>
                  <a:pt x="1837267" y="905933"/>
                </a:cubicBezTo>
                <a:cubicBezTo>
                  <a:pt x="1718733" y="1003300"/>
                  <a:pt x="1606550" y="1111250"/>
                  <a:pt x="1500717" y="1229783"/>
                </a:cubicBezTo>
                <a:cubicBezTo>
                  <a:pt x="1394883" y="1348317"/>
                  <a:pt x="1310217" y="1454150"/>
                  <a:pt x="1246717" y="1547283"/>
                </a:cubicBezTo>
                <a:cubicBezTo>
                  <a:pt x="1183217" y="1640417"/>
                  <a:pt x="1159933" y="1695450"/>
                  <a:pt x="1176867" y="1712383"/>
                </a:cubicBezTo>
                <a:cubicBezTo>
                  <a:pt x="1202267" y="1754717"/>
                  <a:pt x="1274233" y="1786467"/>
                  <a:pt x="1392767" y="1807633"/>
                </a:cubicBezTo>
                <a:cubicBezTo>
                  <a:pt x="1511300" y="1828800"/>
                  <a:pt x="1644650" y="1835150"/>
                  <a:pt x="1792817" y="1826683"/>
                </a:cubicBezTo>
                <a:cubicBezTo>
                  <a:pt x="1940983" y="1818217"/>
                  <a:pt x="2061633" y="1792817"/>
                  <a:pt x="2154767" y="1750483"/>
                </a:cubicBezTo>
                <a:close/>
                <a:moveTo>
                  <a:pt x="1799167" y="4887383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72" name="Freeform 5672"/>
          <p:cNvSpPr/>
          <p:nvPr/>
        </p:nvSpPr>
        <p:spPr>
          <a:xfrm rot="0" flipH="0" flipV="0">
            <a:off x="8960008" y="3921775"/>
            <a:ext cx="261632" cy="379069"/>
          </a:xfrm>
          <a:custGeom>
            <a:pathLst>
              <a:path w="6229350" h="9025466">
                <a:moveTo>
                  <a:pt x="764117" y="8839200"/>
                </a:moveTo>
                <a:cubicBezTo>
                  <a:pt x="764117" y="8839200"/>
                  <a:pt x="745067" y="8834966"/>
                  <a:pt x="706967" y="8826500"/>
                </a:cubicBezTo>
                <a:cubicBezTo>
                  <a:pt x="668867" y="8818033"/>
                  <a:pt x="628650" y="8784166"/>
                  <a:pt x="586317" y="8724900"/>
                </a:cubicBezTo>
                <a:cubicBezTo>
                  <a:pt x="425450" y="8767233"/>
                  <a:pt x="317500" y="8710083"/>
                  <a:pt x="262467" y="8553450"/>
                </a:cubicBezTo>
                <a:cubicBezTo>
                  <a:pt x="207433" y="8396817"/>
                  <a:pt x="196850" y="8140700"/>
                  <a:pt x="230717" y="7785100"/>
                </a:cubicBezTo>
                <a:cubicBezTo>
                  <a:pt x="281517" y="7395634"/>
                  <a:pt x="311150" y="7025217"/>
                  <a:pt x="319617" y="6673850"/>
                </a:cubicBezTo>
                <a:cubicBezTo>
                  <a:pt x="328083" y="6322484"/>
                  <a:pt x="328083" y="5918200"/>
                  <a:pt x="319617" y="5461000"/>
                </a:cubicBezTo>
                <a:cubicBezTo>
                  <a:pt x="311150" y="5393267"/>
                  <a:pt x="313267" y="5319184"/>
                  <a:pt x="325967" y="5238750"/>
                </a:cubicBezTo>
                <a:cubicBezTo>
                  <a:pt x="338667" y="5158317"/>
                  <a:pt x="345017" y="5101167"/>
                  <a:pt x="345017" y="5067300"/>
                </a:cubicBezTo>
                <a:cubicBezTo>
                  <a:pt x="353483" y="4940300"/>
                  <a:pt x="357717" y="4764617"/>
                  <a:pt x="357717" y="4540250"/>
                </a:cubicBezTo>
                <a:cubicBezTo>
                  <a:pt x="357717" y="4315884"/>
                  <a:pt x="357717" y="4093634"/>
                  <a:pt x="357717" y="3873500"/>
                </a:cubicBezTo>
                <a:cubicBezTo>
                  <a:pt x="357717" y="3653367"/>
                  <a:pt x="366183" y="3492500"/>
                  <a:pt x="383117" y="3390900"/>
                </a:cubicBezTo>
                <a:cubicBezTo>
                  <a:pt x="374650" y="3306234"/>
                  <a:pt x="370417" y="3223684"/>
                  <a:pt x="370417" y="3143250"/>
                </a:cubicBezTo>
                <a:cubicBezTo>
                  <a:pt x="370417" y="3062817"/>
                  <a:pt x="372533" y="2978150"/>
                  <a:pt x="376767" y="2889250"/>
                </a:cubicBezTo>
                <a:cubicBezTo>
                  <a:pt x="381000" y="2800350"/>
                  <a:pt x="383117" y="2709334"/>
                  <a:pt x="383117" y="2616200"/>
                </a:cubicBezTo>
                <a:cubicBezTo>
                  <a:pt x="374650" y="2582334"/>
                  <a:pt x="364067" y="2491317"/>
                  <a:pt x="351367" y="2343150"/>
                </a:cubicBezTo>
                <a:cubicBezTo>
                  <a:pt x="338667" y="2194984"/>
                  <a:pt x="323850" y="2027767"/>
                  <a:pt x="306917" y="1841500"/>
                </a:cubicBezTo>
                <a:cubicBezTo>
                  <a:pt x="315383" y="1663700"/>
                  <a:pt x="313267" y="1534584"/>
                  <a:pt x="300567" y="1454150"/>
                </a:cubicBezTo>
                <a:cubicBezTo>
                  <a:pt x="287867" y="1373717"/>
                  <a:pt x="273050" y="1310217"/>
                  <a:pt x="256117" y="1263650"/>
                </a:cubicBezTo>
                <a:cubicBezTo>
                  <a:pt x="239183" y="1217084"/>
                  <a:pt x="213783" y="1164167"/>
                  <a:pt x="179917" y="1104900"/>
                </a:cubicBezTo>
                <a:cubicBezTo>
                  <a:pt x="95250" y="1037167"/>
                  <a:pt x="42333" y="982134"/>
                  <a:pt x="21167" y="939800"/>
                </a:cubicBezTo>
                <a:cubicBezTo>
                  <a:pt x="0" y="897467"/>
                  <a:pt x="2117" y="859367"/>
                  <a:pt x="27517" y="825500"/>
                </a:cubicBezTo>
                <a:cubicBezTo>
                  <a:pt x="52917" y="791634"/>
                  <a:pt x="91017" y="762000"/>
                  <a:pt x="141817" y="736600"/>
                </a:cubicBezTo>
                <a:cubicBezTo>
                  <a:pt x="192617" y="702734"/>
                  <a:pt x="251883" y="685800"/>
                  <a:pt x="319617" y="685800"/>
                </a:cubicBezTo>
                <a:cubicBezTo>
                  <a:pt x="387350" y="685800"/>
                  <a:pt x="461433" y="698500"/>
                  <a:pt x="541867" y="723900"/>
                </a:cubicBezTo>
                <a:cubicBezTo>
                  <a:pt x="622300" y="749300"/>
                  <a:pt x="709083" y="791634"/>
                  <a:pt x="802217" y="850900"/>
                </a:cubicBezTo>
                <a:cubicBezTo>
                  <a:pt x="836083" y="850900"/>
                  <a:pt x="863600" y="884767"/>
                  <a:pt x="884767" y="952500"/>
                </a:cubicBezTo>
                <a:cubicBezTo>
                  <a:pt x="905933" y="1020234"/>
                  <a:pt x="958850" y="1113367"/>
                  <a:pt x="1043517" y="1231900"/>
                </a:cubicBezTo>
                <a:cubicBezTo>
                  <a:pt x="1085850" y="1282700"/>
                  <a:pt x="1111250" y="1399117"/>
                  <a:pt x="1119717" y="1581150"/>
                </a:cubicBezTo>
                <a:cubicBezTo>
                  <a:pt x="1128183" y="1763184"/>
                  <a:pt x="1132417" y="1979084"/>
                  <a:pt x="1132417" y="2228850"/>
                </a:cubicBezTo>
                <a:cubicBezTo>
                  <a:pt x="1132417" y="2478617"/>
                  <a:pt x="1126067" y="2730500"/>
                  <a:pt x="1113367" y="2984500"/>
                </a:cubicBezTo>
                <a:cubicBezTo>
                  <a:pt x="1100667" y="3238500"/>
                  <a:pt x="1085850" y="3467100"/>
                  <a:pt x="1068917" y="3670300"/>
                </a:cubicBezTo>
                <a:cubicBezTo>
                  <a:pt x="1077383" y="3738034"/>
                  <a:pt x="1081617" y="3814234"/>
                  <a:pt x="1081617" y="3898900"/>
                </a:cubicBezTo>
                <a:cubicBezTo>
                  <a:pt x="1081617" y="3983567"/>
                  <a:pt x="1081617" y="4072467"/>
                  <a:pt x="1081617" y="4165600"/>
                </a:cubicBezTo>
                <a:cubicBezTo>
                  <a:pt x="1081617" y="4258734"/>
                  <a:pt x="1083733" y="4345517"/>
                  <a:pt x="1087967" y="4425950"/>
                </a:cubicBezTo>
                <a:cubicBezTo>
                  <a:pt x="1092200" y="4506384"/>
                  <a:pt x="1098550" y="4580467"/>
                  <a:pt x="1107017" y="4648200"/>
                </a:cubicBezTo>
                <a:cubicBezTo>
                  <a:pt x="1115483" y="4741334"/>
                  <a:pt x="1121833" y="4866217"/>
                  <a:pt x="1126067" y="5022850"/>
                </a:cubicBezTo>
                <a:cubicBezTo>
                  <a:pt x="1130300" y="5179484"/>
                  <a:pt x="1123950" y="5291667"/>
                  <a:pt x="1107017" y="5359400"/>
                </a:cubicBezTo>
                <a:cubicBezTo>
                  <a:pt x="1090083" y="5418667"/>
                  <a:pt x="1081617" y="5492750"/>
                  <a:pt x="1081617" y="5581650"/>
                </a:cubicBezTo>
                <a:cubicBezTo>
                  <a:pt x="1081617" y="5670550"/>
                  <a:pt x="1083733" y="5801784"/>
                  <a:pt x="1087967" y="5975350"/>
                </a:cubicBezTo>
                <a:cubicBezTo>
                  <a:pt x="1092200" y="6148917"/>
                  <a:pt x="1098550" y="6400800"/>
                  <a:pt x="1107017" y="6731000"/>
                </a:cubicBezTo>
                <a:cubicBezTo>
                  <a:pt x="1098550" y="6900334"/>
                  <a:pt x="1092200" y="7056967"/>
                  <a:pt x="1087967" y="7200900"/>
                </a:cubicBezTo>
                <a:cubicBezTo>
                  <a:pt x="1083733" y="7344834"/>
                  <a:pt x="1087967" y="7454900"/>
                  <a:pt x="1100667" y="7531100"/>
                </a:cubicBezTo>
                <a:cubicBezTo>
                  <a:pt x="1113367" y="7607300"/>
                  <a:pt x="1140883" y="7632700"/>
                  <a:pt x="1183217" y="7607300"/>
                </a:cubicBezTo>
                <a:cubicBezTo>
                  <a:pt x="1267883" y="7387167"/>
                  <a:pt x="1344083" y="7194550"/>
                  <a:pt x="1411817" y="7029450"/>
                </a:cubicBezTo>
                <a:cubicBezTo>
                  <a:pt x="1479550" y="6864350"/>
                  <a:pt x="1564217" y="6680200"/>
                  <a:pt x="1665817" y="6477000"/>
                </a:cubicBezTo>
                <a:cubicBezTo>
                  <a:pt x="1682750" y="6451600"/>
                  <a:pt x="1718733" y="6383867"/>
                  <a:pt x="1773767" y="6273800"/>
                </a:cubicBezTo>
                <a:cubicBezTo>
                  <a:pt x="1828800" y="6163734"/>
                  <a:pt x="1879600" y="6051550"/>
                  <a:pt x="1926167" y="5937250"/>
                </a:cubicBezTo>
                <a:cubicBezTo>
                  <a:pt x="1972733" y="5822950"/>
                  <a:pt x="1991783" y="5757334"/>
                  <a:pt x="1983317" y="5740400"/>
                </a:cubicBezTo>
                <a:cubicBezTo>
                  <a:pt x="1983317" y="5740400"/>
                  <a:pt x="1991783" y="5721350"/>
                  <a:pt x="2008717" y="5683250"/>
                </a:cubicBezTo>
                <a:cubicBezTo>
                  <a:pt x="2025650" y="5645150"/>
                  <a:pt x="2051050" y="5600700"/>
                  <a:pt x="2084917" y="5549900"/>
                </a:cubicBezTo>
                <a:cubicBezTo>
                  <a:pt x="2118783" y="5499100"/>
                  <a:pt x="2161117" y="5452534"/>
                  <a:pt x="2211917" y="5410200"/>
                </a:cubicBezTo>
                <a:cubicBezTo>
                  <a:pt x="2279650" y="5317067"/>
                  <a:pt x="2319867" y="5245100"/>
                  <a:pt x="2332567" y="5194300"/>
                </a:cubicBezTo>
                <a:cubicBezTo>
                  <a:pt x="2345267" y="5143500"/>
                  <a:pt x="2406650" y="5050367"/>
                  <a:pt x="2516717" y="4914900"/>
                </a:cubicBezTo>
                <a:cubicBezTo>
                  <a:pt x="2592917" y="4787900"/>
                  <a:pt x="2696633" y="4601634"/>
                  <a:pt x="2827867" y="4356100"/>
                </a:cubicBezTo>
                <a:cubicBezTo>
                  <a:pt x="2959100" y="4110567"/>
                  <a:pt x="3098800" y="3848100"/>
                  <a:pt x="3246967" y="3568700"/>
                </a:cubicBezTo>
                <a:cubicBezTo>
                  <a:pt x="3395133" y="3289300"/>
                  <a:pt x="3539067" y="3031067"/>
                  <a:pt x="3678767" y="2794000"/>
                </a:cubicBezTo>
                <a:cubicBezTo>
                  <a:pt x="3818467" y="2556934"/>
                  <a:pt x="3930650" y="2383367"/>
                  <a:pt x="4015317" y="2273300"/>
                </a:cubicBezTo>
                <a:cubicBezTo>
                  <a:pt x="4032250" y="2230967"/>
                  <a:pt x="4051300" y="2188634"/>
                  <a:pt x="4072467" y="2146300"/>
                </a:cubicBezTo>
                <a:cubicBezTo>
                  <a:pt x="4093633" y="2103967"/>
                  <a:pt x="4114800" y="2063750"/>
                  <a:pt x="4135967" y="2025650"/>
                </a:cubicBezTo>
                <a:cubicBezTo>
                  <a:pt x="4157133" y="1987550"/>
                  <a:pt x="4180417" y="1955800"/>
                  <a:pt x="4205817" y="1930400"/>
                </a:cubicBezTo>
                <a:cubicBezTo>
                  <a:pt x="4231217" y="1905000"/>
                  <a:pt x="4260850" y="1883834"/>
                  <a:pt x="4294717" y="1866900"/>
                </a:cubicBezTo>
                <a:cubicBezTo>
                  <a:pt x="4311650" y="1799167"/>
                  <a:pt x="4356100" y="1706034"/>
                  <a:pt x="4428067" y="1587500"/>
                </a:cubicBezTo>
                <a:cubicBezTo>
                  <a:pt x="4500033" y="1468967"/>
                  <a:pt x="4557183" y="1350434"/>
                  <a:pt x="4599517" y="1231900"/>
                </a:cubicBezTo>
                <a:cubicBezTo>
                  <a:pt x="4811183" y="969434"/>
                  <a:pt x="4965700" y="759884"/>
                  <a:pt x="5063067" y="603250"/>
                </a:cubicBezTo>
                <a:cubicBezTo>
                  <a:pt x="5160433" y="446617"/>
                  <a:pt x="5238750" y="330200"/>
                  <a:pt x="5298017" y="254000"/>
                </a:cubicBezTo>
                <a:cubicBezTo>
                  <a:pt x="5374217" y="177800"/>
                  <a:pt x="5444067" y="116417"/>
                  <a:pt x="5507567" y="69850"/>
                </a:cubicBezTo>
                <a:cubicBezTo>
                  <a:pt x="5571067" y="23284"/>
                  <a:pt x="5619750" y="0"/>
                  <a:pt x="5653617" y="0"/>
                </a:cubicBezTo>
                <a:cubicBezTo>
                  <a:pt x="5721350" y="16934"/>
                  <a:pt x="5801783" y="65617"/>
                  <a:pt x="5894917" y="146050"/>
                </a:cubicBezTo>
                <a:cubicBezTo>
                  <a:pt x="5988050" y="226484"/>
                  <a:pt x="6068483" y="311150"/>
                  <a:pt x="6136217" y="400050"/>
                </a:cubicBezTo>
                <a:cubicBezTo>
                  <a:pt x="6203950" y="488950"/>
                  <a:pt x="6229350" y="554567"/>
                  <a:pt x="6212417" y="596900"/>
                </a:cubicBezTo>
                <a:cubicBezTo>
                  <a:pt x="6187017" y="622300"/>
                  <a:pt x="6144683" y="679450"/>
                  <a:pt x="6085417" y="768350"/>
                </a:cubicBezTo>
                <a:cubicBezTo>
                  <a:pt x="6026150" y="857250"/>
                  <a:pt x="5947833" y="963084"/>
                  <a:pt x="5850467" y="1085850"/>
                </a:cubicBezTo>
                <a:cubicBezTo>
                  <a:pt x="5753100" y="1208617"/>
                  <a:pt x="5640917" y="1333500"/>
                  <a:pt x="5513917" y="1460500"/>
                </a:cubicBezTo>
                <a:cubicBezTo>
                  <a:pt x="5437717" y="1545167"/>
                  <a:pt x="5361517" y="1665817"/>
                  <a:pt x="5285317" y="1822450"/>
                </a:cubicBezTo>
                <a:cubicBezTo>
                  <a:pt x="5209117" y="1979084"/>
                  <a:pt x="5124450" y="2116667"/>
                  <a:pt x="5031317" y="2235200"/>
                </a:cubicBezTo>
                <a:cubicBezTo>
                  <a:pt x="4972050" y="2353734"/>
                  <a:pt x="4887383" y="2491317"/>
                  <a:pt x="4777317" y="2647950"/>
                </a:cubicBezTo>
                <a:cubicBezTo>
                  <a:pt x="4667250" y="2804584"/>
                  <a:pt x="4578350" y="2933700"/>
                  <a:pt x="4510617" y="3035300"/>
                </a:cubicBezTo>
                <a:cubicBezTo>
                  <a:pt x="4468283" y="3136900"/>
                  <a:pt x="4417483" y="3223684"/>
                  <a:pt x="4358217" y="3295650"/>
                </a:cubicBezTo>
                <a:cubicBezTo>
                  <a:pt x="4298950" y="3367617"/>
                  <a:pt x="4235450" y="3445934"/>
                  <a:pt x="4167717" y="3530600"/>
                </a:cubicBezTo>
                <a:cubicBezTo>
                  <a:pt x="4184650" y="3589867"/>
                  <a:pt x="4176183" y="3632200"/>
                  <a:pt x="4142317" y="3657600"/>
                </a:cubicBezTo>
                <a:cubicBezTo>
                  <a:pt x="4108450" y="3683000"/>
                  <a:pt x="4083050" y="3712634"/>
                  <a:pt x="4066117" y="3746500"/>
                </a:cubicBezTo>
                <a:cubicBezTo>
                  <a:pt x="3964517" y="3975100"/>
                  <a:pt x="3888317" y="4135967"/>
                  <a:pt x="3837517" y="4229100"/>
                </a:cubicBezTo>
                <a:cubicBezTo>
                  <a:pt x="3786717" y="4322234"/>
                  <a:pt x="3714750" y="4428067"/>
                  <a:pt x="3621617" y="4546600"/>
                </a:cubicBezTo>
                <a:cubicBezTo>
                  <a:pt x="3587750" y="4605867"/>
                  <a:pt x="3541183" y="4675717"/>
                  <a:pt x="3481917" y="4756150"/>
                </a:cubicBezTo>
                <a:cubicBezTo>
                  <a:pt x="3422650" y="4836584"/>
                  <a:pt x="3376083" y="4927600"/>
                  <a:pt x="3342217" y="5029200"/>
                </a:cubicBezTo>
                <a:cubicBezTo>
                  <a:pt x="3282950" y="5088467"/>
                  <a:pt x="3240617" y="5137150"/>
                  <a:pt x="3215217" y="5175250"/>
                </a:cubicBezTo>
                <a:cubicBezTo>
                  <a:pt x="3189817" y="5213350"/>
                  <a:pt x="3181350" y="5253567"/>
                  <a:pt x="3189817" y="5295900"/>
                </a:cubicBezTo>
                <a:cubicBezTo>
                  <a:pt x="3189817" y="5295900"/>
                  <a:pt x="3164417" y="5342467"/>
                  <a:pt x="3113617" y="5435600"/>
                </a:cubicBezTo>
                <a:cubicBezTo>
                  <a:pt x="3062817" y="5528734"/>
                  <a:pt x="3016250" y="5647267"/>
                  <a:pt x="2973917" y="5791200"/>
                </a:cubicBezTo>
                <a:cubicBezTo>
                  <a:pt x="2914650" y="5884334"/>
                  <a:pt x="2851150" y="5981700"/>
                  <a:pt x="2783417" y="6083300"/>
                </a:cubicBezTo>
                <a:cubicBezTo>
                  <a:pt x="2715683" y="6184900"/>
                  <a:pt x="2664883" y="6282267"/>
                  <a:pt x="2631017" y="6375400"/>
                </a:cubicBezTo>
                <a:cubicBezTo>
                  <a:pt x="2605617" y="6417734"/>
                  <a:pt x="2571750" y="6457950"/>
                  <a:pt x="2529417" y="6496050"/>
                </a:cubicBezTo>
                <a:cubicBezTo>
                  <a:pt x="2487083" y="6534150"/>
                  <a:pt x="2465917" y="6570134"/>
                  <a:pt x="2465917" y="6604000"/>
                </a:cubicBezTo>
                <a:cubicBezTo>
                  <a:pt x="2432050" y="6637867"/>
                  <a:pt x="2389717" y="6703484"/>
                  <a:pt x="2338917" y="6800850"/>
                </a:cubicBezTo>
                <a:cubicBezTo>
                  <a:pt x="2288117" y="6898217"/>
                  <a:pt x="2233083" y="7014634"/>
                  <a:pt x="2173817" y="7150100"/>
                </a:cubicBezTo>
                <a:cubicBezTo>
                  <a:pt x="2097617" y="7251700"/>
                  <a:pt x="2012950" y="7401984"/>
                  <a:pt x="1919817" y="7600950"/>
                </a:cubicBezTo>
                <a:cubicBezTo>
                  <a:pt x="1826683" y="7799917"/>
                  <a:pt x="1746250" y="7950200"/>
                  <a:pt x="1678517" y="8051800"/>
                </a:cubicBezTo>
                <a:cubicBezTo>
                  <a:pt x="1636183" y="8161867"/>
                  <a:pt x="1576917" y="8284634"/>
                  <a:pt x="1500717" y="8420100"/>
                </a:cubicBezTo>
                <a:cubicBezTo>
                  <a:pt x="1424517" y="8555567"/>
                  <a:pt x="1365250" y="8657166"/>
                  <a:pt x="1322917" y="8724900"/>
                </a:cubicBezTo>
                <a:cubicBezTo>
                  <a:pt x="1263650" y="8868833"/>
                  <a:pt x="1185333" y="8957733"/>
                  <a:pt x="1087967" y="8991600"/>
                </a:cubicBezTo>
                <a:cubicBezTo>
                  <a:pt x="990600" y="9025466"/>
                  <a:pt x="882650" y="8974666"/>
                  <a:pt x="764117" y="8839200"/>
                </a:cubicBezTo>
                <a:close/>
                <a:moveTo>
                  <a:pt x="-2563283" y="86106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5673" name="Freeform 5673"/>
          <p:cNvSpPr/>
          <p:nvPr/>
        </p:nvSpPr>
        <p:spPr>
          <a:xfrm rot="0" flipH="0" flipV="1">
            <a:off x="0" y="0"/>
            <a:ext cx="17340249" cy="9753599"/>
          </a:xfrm>
          <a:custGeom>
            <a:pathLst>
              <a:path w="17340249" h="9753599">
                <a:moveTo>
                  <a:pt x="0" y="9753599"/>
                </a:moveTo>
                <a:lnTo>
                  <a:pt x="17340249" y="9753599"/>
                </a:lnTo>
                <a:lnTo>
                  <a:pt x="17340249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74" name="Freeform 5674"/>
          <p:cNvSpPr/>
          <p:nvPr/>
        </p:nvSpPr>
        <p:spPr>
          <a:xfrm rot="0" flipH="0" flipV="1">
            <a:off x="0" y="0"/>
            <a:ext cx="17340262" cy="9753599"/>
          </a:xfrm>
          <a:custGeom>
            <a:pathLst>
              <a:path w="17340262" h="9753599">
                <a:moveTo>
                  <a:pt x="0" y="9753599"/>
                </a:moveTo>
                <a:lnTo>
                  <a:pt x="17340262" y="9753599"/>
                </a:lnTo>
                <a:lnTo>
                  <a:pt x="17340262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675" name="Picture 102"/>
          <p:cNvPicPr>
            <a:picLocks noChangeAspect="0" noChangeArrowheads="1"/>
          </p:cNvPicPr>
          <p:nvPr/>
        </p:nvPicPr>
        <p:blipFill>
          <a:blip r:embed="rId567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"/>
            <a:ext cx="17340262" cy="9753600"/>
          </a:xfrm>
          <a:prstGeom prst="rect">
            <a:avLst/>
          </a:prstGeom>
          <a:noFill/>
          <a:extLst/>
        </p:spPr>
      </p:pic>
      <p:sp>
        <p:nvSpPr>
          <p:cNvPr id="5676" name="Freeform 5676"/>
          <p:cNvSpPr/>
          <p:nvPr/>
        </p:nvSpPr>
        <p:spPr>
          <a:xfrm rot="0" flipH="0" flipV="1">
            <a:off x="2969939" y="2564747"/>
            <a:ext cx="241808" cy="223206"/>
          </a:xfrm>
          <a:custGeom>
            <a:pathLst>
              <a:path w="122838468" h="113389073">
                <a:moveTo>
                  <a:pt x="0" y="113389073"/>
                </a:moveTo>
                <a:lnTo>
                  <a:pt x="122838468" y="113389073"/>
                </a:lnTo>
                <a:lnTo>
                  <a:pt x="122838468" y="0"/>
                </a:lnTo>
                <a:lnTo>
                  <a:pt x="0" y="0"/>
                </a:lnTo>
                <a:close/>
                <a:moveTo>
                  <a:pt x="-205838028" y="1416280088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677" name="Picture 5385"/>
          <p:cNvPicPr>
            <a:picLocks noChangeAspect="0" noChangeArrowheads="1"/>
          </p:cNvPicPr>
          <p:nvPr/>
        </p:nvPicPr>
        <p:blipFill>
          <a:blip r:embed="rId567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969939" y="2564747"/>
            <a:ext cx="241808" cy="223207"/>
          </a:xfrm>
          <a:prstGeom prst="rect">
            <a:avLst/>
          </a:prstGeom>
          <a:noFill/>
          <a:extLst/>
        </p:spPr>
      </p:pic>
      <p:sp>
        <p:nvSpPr>
          <p:cNvPr id="5678" name="Freeform 5678"/>
          <p:cNvSpPr/>
          <p:nvPr/>
        </p:nvSpPr>
        <p:spPr>
          <a:xfrm rot="0" flipH="0" flipV="1">
            <a:off x="2780324" y="3018490"/>
            <a:ext cx="688299" cy="354329"/>
          </a:xfrm>
          <a:custGeom>
            <a:pathLst>
              <a:path w="349655904" h="179999482">
                <a:moveTo>
                  <a:pt x="0" y="179999482"/>
                </a:moveTo>
                <a:lnTo>
                  <a:pt x="349655904" y="179999482"/>
                </a:lnTo>
                <a:lnTo>
                  <a:pt x="349655904" y="0"/>
                </a:lnTo>
                <a:lnTo>
                  <a:pt x="0" y="0"/>
                </a:lnTo>
                <a:close/>
                <a:moveTo>
                  <a:pt x="120987840" y="1713391925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679" name="Picture 5638"/>
          <p:cNvPicPr>
            <a:picLocks noChangeAspect="0" noChangeArrowheads="1"/>
          </p:cNvPicPr>
          <p:nvPr/>
        </p:nvPicPr>
        <p:blipFill>
          <a:blip r:embed="rId567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780324" y="3018489"/>
            <a:ext cx="688299" cy="354329"/>
          </a:xfrm>
          <a:prstGeom prst="rect">
            <a:avLst/>
          </a:prstGeom>
          <a:noFill/>
          <a:extLst/>
        </p:spPr>
      </p:pic>
      <p:sp>
        <p:nvSpPr>
          <p:cNvPr id="5680" name="Freeform 5680"/>
          <p:cNvSpPr/>
          <p:nvPr/>
        </p:nvSpPr>
        <p:spPr>
          <a:xfrm rot="0" flipH="0" flipV="1">
            <a:off x="12683331" y="2133600"/>
            <a:ext cx="1333499" cy="3238499"/>
          </a:xfrm>
          <a:custGeom>
            <a:pathLst>
              <a:path w="677418000" h="1645158000">
                <a:moveTo>
                  <a:pt x="0" y="1645158000"/>
                </a:moveTo>
                <a:lnTo>
                  <a:pt x="677418000" y="1645158000"/>
                </a:lnTo>
                <a:lnTo>
                  <a:pt x="677418000" y="0"/>
                </a:lnTo>
                <a:lnTo>
                  <a:pt x="0" y="0"/>
                </a:lnTo>
                <a:close/>
                <a:moveTo>
                  <a:pt x="-5359263475" y="27290268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681" name="Picture 5640"/>
          <p:cNvPicPr>
            <a:picLocks noChangeAspect="0" noChangeArrowheads="1"/>
          </p:cNvPicPr>
          <p:nvPr/>
        </p:nvPicPr>
        <p:blipFill>
          <a:blip r:embed="rId568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2683332" y="2133600"/>
            <a:ext cx="1333500" cy="3238500"/>
          </a:xfrm>
          <a:prstGeom prst="rect">
            <a:avLst/>
          </a:prstGeom>
          <a:noFill/>
          <a:extLst/>
        </p:spPr>
      </p:pic>
      <p:sp>
        <p:nvSpPr>
          <p:cNvPr id="5682" name="Freeform 5682"/>
          <p:cNvSpPr/>
          <p:nvPr/>
        </p:nvSpPr>
        <p:spPr>
          <a:xfrm rot="0" flipH="0" flipV="1">
            <a:off x="12696031" y="2146300"/>
            <a:ext cx="1333499" cy="3263899"/>
          </a:xfrm>
          <a:custGeom>
            <a:pathLst>
              <a:path w="677418000" h="1658061200">
                <a:moveTo>
                  <a:pt x="0" y="1658061200"/>
                </a:moveTo>
                <a:lnTo>
                  <a:pt x="677418000" y="1658061200"/>
                </a:lnTo>
                <a:lnTo>
                  <a:pt x="677418000" y="0"/>
                </a:lnTo>
                <a:lnTo>
                  <a:pt x="0" y="0"/>
                </a:lnTo>
                <a:close/>
                <a:moveTo>
                  <a:pt x="-5359263475" y="27483816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683" name="Picture 5642"/>
          <p:cNvPicPr>
            <a:picLocks noChangeAspect="0" noChangeArrowheads="1"/>
          </p:cNvPicPr>
          <p:nvPr/>
        </p:nvPicPr>
        <p:blipFill>
          <a:blip r:embed="rId568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2696032" y="2146300"/>
            <a:ext cx="1333500" cy="3263900"/>
          </a:xfrm>
          <a:prstGeom prst="rect">
            <a:avLst/>
          </a:prstGeom>
          <a:noFill/>
          <a:extLst/>
        </p:spPr>
      </p:pic>
      <p:sp>
        <p:nvSpPr>
          <p:cNvPr id="5684" name="Freeform 5684"/>
          <p:cNvSpPr/>
          <p:nvPr/>
        </p:nvSpPr>
        <p:spPr>
          <a:xfrm rot="0" flipH="0" flipV="1">
            <a:off x="10905331" y="2489200"/>
            <a:ext cx="1875899" cy="551699"/>
          </a:xfrm>
          <a:custGeom>
            <a:pathLst>
              <a:path w="952957200" h="280263600">
                <a:moveTo>
                  <a:pt x="0" y="280263600"/>
                </a:moveTo>
                <a:lnTo>
                  <a:pt x="952957200" y="280263600"/>
                </a:lnTo>
                <a:lnTo>
                  <a:pt x="952957200" y="0"/>
                </a:lnTo>
                <a:lnTo>
                  <a:pt x="0" y="0"/>
                </a:lnTo>
                <a:close/>
                <a:moveTo>
                  <a:pt x="-4275395071" y="15447772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85" name="Freeform 5685"/>
          <p:cNvSpPr/>
          <p:nvPr/>
        </p:nvSpPr>
        <p:spPr>
          <a:xfrm rot="0" flipH="0" flipV="1">
            <a:off x="10841831" y="4267200"/>
            <a:ext cx="2001599" cy="551699"/>
          </a:xfrm>
          <a:custGeom>
            <a:pathLst>
              <a:path w="1016812800" h="280263600">
                <a:moveTo>
                  <a:pt x="0" y="280263600"/>
                </a:moveTo>
                <a:lnTo>
                  <a:pt x="1016812800" y="280263600"/>
                </a:lnTo>
                <a:lnTo>
                  <a:pt x="1016812800" y="0"/>
                </a:lnTo>
                <a:lnTo>
                  <a:pt x="0" y="0"/>
                </a:lnTo>
                <a:close/>
                <a:moveTo>
                  <a:pt x="-3339912675" y="24480012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86" name="Freeform 5686"/>
          <p:cNvSpPr/>
          <p:nvPr/>
        </p:nvSpPr>
        <p:spPr>
          <a:xfrm rot="0" flipH="0" flipV="1">
            <a:off x="3399630" y="2362200"/>
            <a:ext cx="6610500" cy="2070299"/>
          </a:xfrm>
          <a:custGeom>
            <a:pathLst>
              <a:path w="6610500" h="2070299">
                <a:moveTo>
                  <a:pt x="0" y="2070299"/>
                </a:moveTo>
                <a:lnTo>
                  <a:pt x="6610500" y="2070299"/>
                </a:lnTo>
                <a:lnTo>
                  <a:pt x="6610500" y="0"/>
                </a:lnTo>
                <a:lnTo>
                  <a:pt x="0" y="0"/>
                </a:lnTo>
                <a:close/>
                <a:moveTo>
                  <a:pt x="-1037430" y="44324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87" name="Freeform 5687"/>
          <p:cNvSpPr/>
          <p:nvPr/>
        </p:nvSpPr>
        <p:spPr>
          <a:xfrm rot="0" flipH="0" flipV="1">
            <a:off x="1922349" y="5948300"/>
            <a:ext cx="14274899" cy="2794799"/>
          </a:xfrm>
          <a:custGeom>
            <a:pathLst>
              <a:path w="14274899" h="2794799">
                <a:moveTo>
                  <a:pt x="0" y="2794799"/>
                </a:moveTo>
                <a:lnTo>
                  <a:pt x="14274899" y="2794799"/>
                </a:lnTo>
                <a:lnTo>
                  <a:pt x="14274899" y="0"/>
                </a:lnTo>
                <a:lnTo>
                  <a:pt x="0" y="0"/>
                </a:lnTo>
                <a:close/>
                <a:moveTo>
                  <a:pt x="4025949" y="87430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88" name="Freeform 5688"/>
          <p:cNvSpPr/>
          <p:nvPr/>
        </p:nvSpPr>
        <p:spPr>
          <a:xfrm rot="0" flipH="0" flipV="1">
            <a:off x="2790024" y="749300"/>
            <a:ext cx="13013400" cy="782399"/>
          </a:xfrm>
          <a:custGeom>
            <a:pathLst>
              <a:path w="13013400" h="782399">
                <a:moveTo>
                  <a:pt x="0" y="782399"/>
                </a:moveTo>
                <a:lnTo>
                  <a:pt x="13013400" y="782399"/>
                </a:lnTo>
                <a:lnTo>
                  <a:pt x="13013400" y="0"/>
                </a:lnTo>
                <a:lnTo>
                  <a:pt x="0" y="0"/>
                </a:lnTo>
                <a:close/>
                <a:moveTo>
                  <a:pt x="-2040724" y="15316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89" name="Rectangle 5689"/>
          <p:cNvSpPr/>
          <p:nvPr/>
        </p:nvSpPr>
        <p:spPr>
          <a:xfrm rot="0" flipH="0" flipV="0">
            <a:off x="10918032" y="2386712"/>
            <a:ext cx="1023238" cy="672083"/>
          </a:xfrm>
          <a:prstGeom prst="rect">
            <a:avLst/>
          </a:prstGeom>
        </p:spPr>
      </p:sp>
      <p:sp>
        <p:nvSpPr>
          <p:cNvPr id="5690" name="Freeform 5690"/>
          <p:cNvSpPr/>
          <p:nvPr/>
        </p:nvSpPr>
        <p:spPr>
          <a:xfrm rot="0" flipH="0" flipV="0">
            <a:off x="11010784" y="2670450"/>
            <a:ext cx="136609" cy="266996"/>
          </a:xfrm>
          <a:custGeom>
            <a:pathLst>
              <a:path w="3903134" h="7628466">
                <a:moveTo>
                  <a:pt x="1325034" y="7628466"/>
                </a:moveTo>
                <a:cubicBezTo>
                  <a:pt x="1282700" y="7619999"/>
                  <a:pt x="1236134" y="7598832"/>
                  <a:pt x="1185334" y="7564966"/>
                </a:cubicBezTo>
                <a:cubicBezTo>
                  <a:pt x="1134534" y="7531099"/>
                  <a:pt x="1092200" y="7492999"/>
                  <a:pt x="1058334" y="7450666"/>
                </a:cubicBezTo>
                <a:cubicBezTo>
                  <a:pt x="1024467" y="7408332"/>
                  <a:pt x="1007534" y="7378699"/>
                  <a:pt x="1007534" y="7361766"/>
                </a:cubicBezTo>
                <a:cubicBezTo>
                  <a:pt x="1016000" y="7319432"/>
                  <a:pt x="999067" y="7298266"/>
                  <a:pt x="956734" y="7298266"/>
                </a:cubicBezTo>
                <a:cubicBezTo>
                  <a:pt x="956734" y="7298266"/>
                  <a:pt x="948267" y="7270750"/>
                  <a:pt x="931334" y="7215716"/>
                </a:cubicBezTo>
                <a:cubicBezTo>
                  <a:pt x="914400" y="7160683"/>
                  <a:pt x="910167" y="7103533"/>
                  <a:pt x="918634" y="7044266"/>
                </a:cubicBezTo>
                <a:cubicBezTo>
                  <a:pt x="918634" y="7018866"/>
                  <a:pt x="922867" y="6955366"/>
                  <a:pt x="931334" y="6853766"/>
                </a:cubicBezTo>
                <a:cubicBezTo>
                  <a:pt x="939800" y="6752166"/>
                  <a:pt x="944034" y="6671733"/>
                  <a:pt x="944034" y="6612466"/>
                </a:cubicBezTo>
                <a:cubicBezTo>
                  <a:pt x="960967" y="6443133"/>
                  <a:pt x="1003300" y="6218766"/>
                  <a:pt x="1071034" y="5939366"/>
                </a:cubicBezTo>
                <a:cubicBezTo>
                  <a:pt x="1138767" y="5659966"/>
                  <a:pt x="1219200" y="5365750"/>
                  <a:pt x="1312334" y="5056716"/>
                </a:cubicBezTo>
                <a:cubicBezTo>
                  <a:pt x="1405467" y="4747683"/>
                  <a:pt x="1494367" y="4470400"/>
                  <a:pt x="1579034" y="4224866"/>
                </a:cubicBezTo>
                <a:cubicBezTo>
                  <a:pt x="1697567" y="3920066"/>
                  <a:pt x="1750484" y="3733800"/>
                  <a:pt x="1737784" y="3666066"/>
                </a:cubicBezTo>
                <a:cubicBezTo>
                  <a:pt x="1725084" y="3598333"/>
                  <a:pt x="1617134" y="3572933"/>
                  <a:pt x="1413934" y="3589866"/>
                </a:cubicBezTo>
                <a:cubicBezTo>
                  <a:pt x="1151467" y="3632200"/>
                  <a:pt x="912284" y="3598333"/>
                  <a:pt x="696384" y="3488266"/>
                </a:cubicBezTo>
                <a:cubicBezTo>
                  <a:pt x="480484" y="3378200"/>
                  <a:pt x="309034" y="3215216"/>
                  <a:pt x="182034" y="2999316"/>
                </a:cubicBezTo>
                <a:cubicBezTo>
                  <a:pt x="55034" y="2783416"/>
                  <a:pt x="0" y="2552700"/>
                  <a:pt x="16934" y="2307166"/>
                </a:cubicBezTo>
                <a:cubicBezTo>
                  <a:pt x="25400" y="2180166"/>
                  <a:pt x="52917" y="2063750"/>
                  <a:pt x="99484" y="1957916"/>
                </a:cubicBezTo>
                <a:cubicBezTo>
                  <a:pt x="146050" y="1852083"/>
                  <a:pt x="224367" y="1706033"/>
                  <a:pt x="334434" y="1519766"/>
                </a:cubicBezTo>
                <a:cubicBezTo>
                  <a:pt x="512234" y="1257300"/>
                  <a:pt x="706967" y="1022350"/>
                  <a:pt x="918634" y="814916"/>
                </a:cubicBezTo>
                <a:cubicBezTo>
                  <a:pt x="1130300" y="607483"/>
                  <a:pt x="1352550" y="436033"/>
                  <a:pt x="1585384" y="300566"/>
                </a:cubicBezTo>
                <a:cubicBezTo>
                  <a:pt x="1818217" y="165100"/>
                  <a:pt x="2044700" y="76200"/>
                  <a:pt x="2264834" y="33866"/>
                </a:cubicBezTo>
                <a:cubicBezTo>
                  <a:pt x="2400300" y="8466"/>
                  <a:pt x="2561167" y="0"/>
                  <a:pt x="2747434" y="8466"/>
                </a:cubicBezTo>
                <a:cubicBezTo>
                  <a:pt x="2933700" y="16933"/>
                  <a:pt x="3077634" y="42333"/>
                  <a:pt x="3179234" y="84666"/>
                </a:cubicBezTo>
                <a:cubicBezTo>
                  <a:pt x="3306234" y="135466"/>
                  <a:pt x="3426884" y="230716"/>
                  <a:pt x="3541184" y="370416"/>
                </a:cubicBezTo>
                <a:cubicBezTo>
                  <a:pt x="3655484" y="510116"/>
                  <a:pt x="3746500" y="656166"/>
                  <a:pt x="3814234" y="808566"/>
                </a:cubicBezTo>
                <a:cubicBezTo>
                  <a:pt x="3881967" y="960966"/>
                  <a:pt x="3903134" y="1087966"/>
                  <a:pt x="3877734" y="1189566"/>
                </a:cubicBezTo>
                <a:cubicBezTo>
                  <a:pt x="3818467" y="1468966"/>
                  <a:pt x="3750734" y="1680633"/>
                  <a:pt x="3674534" y="1824566"/>
                </a:cubicBezTo>
                <a:cubicBezTo>
                  <a:pt x="3598334" y="1968500"/>
                  <a:pt x="3505200" y="2099733"/>
                  <a:pt x="3395134" y="2218266"/>
                </a:cubicBezTo>
                <a:cubicBezTo>
                  <a:pt x="3259667" y="2336800"/>
                  <a:pt x="3100917" y="2552700"/>
                  <a:pt x="2918884" y="2865966"/>
                </a:cubicBezTo>
                <a:cubicBezTo>
                  <a:pt x="2736850" y="3179233"/>
                  <a:pt x="2554817" y="3536950"/>
                  <a:pt x="2372784" y="3939116"/>
                </a:cubicBezTo>
                <a:cubicBezTo>
                  <a:pt x="2190750" y="4341283"/>
                  <a:pt x="2032000" y="4737100"/>
                  <a:pt x="1896534" y="5126566"/>
                </a:cubicBezTo>
                <a:cubicBezTo>
                  <a:pt x="1778000" y="5482166"/>
                  <a:pt x="1703917" y="5803900"/>
                  <a:pt x="1674284" y="6091766"/>
                </a:cubicBezTo>
                <a:cubicBezTo>
                  <a:pt x="1644650" y="6379633"/>
                  <a:pt x="1659467" y="6527800"/>
                  <a:pt x="1718734" y="6536266"/>
                </a:cubicBezTo>
                <a:cubicBezTo>
                  <a:pt x="1752600" y="6536266"/>
                  <a:pt x="1797050" y="6548966"/>
                  <a:pt x="1852084" y="6574366"/>
                </a:cubicBezTo>
                <a:cubicBezTo>
                  <a:pt x="1907117" y="6599766"/>
                  <a:pt x="1951567" y="6612466"/>
                  <a:pt x="1985434" y="6612466"/>
                </a:cubicBezTo>
                <a:cubicBezTo>
                  <a:pt x="2010834" y="6646333"/>
                  <a:pt x="2023534" y="6684433"/>
                  <a:pt x="2023534" y="6726766"/>
                </a:cubicBezTo>
                <a:cubicBezTo>
                  <a:pt x="2023534" y="6769100"/>
                  <a:pt x="2002367" y="6836833"/>
                  <a:pt x="1960034" y="6929966"/>
                </a:cubicBezTo>
                <a:cubicBezTo>
                  <a:pt x="1934634" y="6989233"/>
                  <a:pt x="1894417" y="7059083"/>
                  <a:pt x="1839384" y="7139516"/>
                </a:cubicBezTo>
                <a:cubicBezTo>
                  <a:pt x="1784350" y="7219950"/>
                  <a:pt x="1722967" y="7298266"/>
                  <a:pt x="1655234" y="7374466"/>
                </a:cubicBezTo>
                <a:cubicBezTo>
                  <a:pt x="1587500" y="7450666"/>
                  <a:pt x="1524000" y="7512049"/>
                  <a:pt x="1464734" y="7558616"/>
                </a:cubicBezTo>
                <a:cubicBezTo>
                  <a:pt x="1405467" y="7605182"/>
                  <a:pt x="1358900" y="7628466"/>
                  <a:pt x="1325034" y="7628466"/>
                </a:cubicBezTo>
                <a:close/>
                <a:moveTo>
                  <a:pt x="-2992966" y="7285566"/>
                </a:moveTo>
                <a:moveTo>
                  <a:pt x="753534" y="2789766"/>
                </a:moveTo>
                <a:cubicBezTo>
                  <a:pt x="880534" y="2925233"/>
                  <a:pt x="1054100" y="2967566"/>
                  <a:pt x="1274234" y="2916766"/>
                </a:cubicBezTo>
                <a:cubicBezTo>
                  <a:pt x="1494367" y="2865966"/>
                  <a:pt x="1725084" y="2747433"/>
                  <a:pt x="1966384" y="2561166"/>
                </a:cubicBezTo>
                <a:cubicBezTo>
                  <a:pt x="2207684" y="2374900"/>
                  <a:pt x="2417234" y="2142066"/>
                  <a:pt x="2595034" y="1862666"/>
                </a:cubicBezTo>
                <a:cubicBezTo>
                  <a:pt x="2696634" y="1744133"/>
                  <a:pt x="2783417" y="1631950"/>
                  <a:pt x="2855384" y="1526116"/>
                </a:cubicBezTo>
                <a:cubicBezTo>
                  <a:pt x="2927350" y="1420283"/>
                  <a:pt x="2980267" y="1354666"/>
                  <a:pt x="3014134" y="1329266"/>
                </a:cubicBezTo>
                <a:cubicBezTo>
                  <a:pt x="3124200" y="1210733"/>
                  <a:pt x="3185584" y="1113366"/>
                  <a:pt x="3198284" y="1037166"/>
                </a:cubicBezTo>
                <a:cubicBezTo>
                  <a:pt x="3210984" y="960966"/>
                  <a:pt x="3187700" y="893233"/>
                  <a:pt x="3128434" y="833966"/>
                </a:cubicBezTo>
                <a:cubicBezTo>
                  <a:pt x="3069167" y="740833"/>
                  <a:pt x="2984500" y="690033"/>
                  <a:pt x="2874434" y="681566"/>
                </a:cubicBezTo>
                <a:cubicBezTo>
                  <a:pt x="2764367" y="673100"/>
                  <a:pt x="2607734" y="706966"/>
                  <a:pt x="2404534" y="783166"/>
                </a:cubicBezTo>
                <a:cubicBezTo>
                  <a:pt x="2269067" y="808566"/>
                  <a:pt x="2144184" y="848783"/>
                  <a:pt x="2029884" y="903816"/>
                </a:cubicBezTo>
                <a:cubicBezTo>
                  <a:pt x="1915584" y="958850"/>
                  <a:pt x="1769534" y="1045633"/>
                  <a:pt x="1591734" y="1164166"/>
                </a:cubicBezTo>
                <a:cubicBezTo>
                  <a:pt x="1557867" y="1198033"/>
                  <a:pt x="1524000" y="1217083"/>
                  <a:pt x="1490134" y="1221316"/>
                </a:cubicBezTo>
                <a:cubicBezTo>
                  <a:pt x="1456267" y="1225550"/>
                  <a:pt x="1422400" y="1223433"/>
                  <a:pt x="1388534" y="1214966"/>
                </a:cubicBezTo>
                <a:cubicBezTo>
                  <a:pt x="1388534" y="1214966"/>
                  <a:pt x="1380067" y="1217083"/>
                  <a:pt x="1363134" y="1221316"/>
                </a:cubicBezTo>
                <a:cubicBezTo>
                  <a:pt x="1346200" y="1225550"/>
                  <a:pt x="1337734" y="1244600"/>
                  <a:pt x="1337734" y="1278466"/>
                </a:cubicBezTo>
                <a:cubicBezTo>
                  <a:pt x="1380067" y="1354666"/>
                  <a:pt x="1329267" y="1452033"/>
                  <a:pt x="1185334" y="1570566"/>
                </a:cubicBezTo>
                <a:cubicBezTo>
                  <a:pt x="965200" y="1807633"/>
                  <a:pt x="817034" y="2046816"/>
                  <a:pt x="740834" y="2288116"/>
                </a:cubicBezTo>
                <a:cubicBezTo>
                  <a:pt x="664634" y="2529416"/>
                  <a:pt x="668867" y="2696633"/>
                  <a:pt x="753534" y="2789766"/>
                </a:cubicBezTo>
                <a:close/>
                <a:moveTo>
                  <a:pt x="1845734" y="7285566"/>
                </a:moveTo>
              </a:path>
            </a:pathLst>
          </a:custGeom>
          <a:solidFill>
            <a:srgbClr val="FFFFFF">
              <a:alpha val="100000"/>
            </a:srgbClr>
          </a:solidFill>
          <a:ln w="44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91" name="Freeform 5691"/>
          <p:cNvSpPr/>
          <p:nvPr/>
        </p:nvSpPr>
        <p:spPr>
          <a:xfrm rot="0" flipH="0" flipV="0">
            <a:off x="11190732" y="2678451"/>
            <a:ext cx="148685" cy="252105"/>
          </a:xfrm>
          <a:custGeom>
            <a:pathLst>
              <a:path w="4248150" h="7203016">
                <a:moveTo>
                  <a:pt x="2000250" y="7183966"/>
                </a:moveTo>
                <a:cubicBezTo>
                  <a:pt x="1974850" y="7200899"/>
                  <a:pt x="1940983" y="7203016"/>
                  <a:pt x="1898650" y="7190316"/>
                </a:cubicBezTo>
                <a:cubicBezTo>
                  <a:pt x="1856316" y="7177616"/>
                  <a:pt x="1809750" y="7152216"/>
                  <a:pt x="1758950" y="7114116"/>
                </a:cubicBezTo>
                <a:cubicBezTo>
                  <a:pt x="1708150" y="7076016"/>
                  <a:pt x="1653116" y="7031566"/>
                  <a:pt x="1593850" y="6980766"/>
                </a:cubicBezTo>
                <a:cubicBezTo>
                  <a:pt x="1559983" y="6946900"/>
                  <a:pt x="1538816" y="6906683"/>
                  <a:pt x="1530350" y="6860116"/>
                </a:cubicBezTo>
                <a:cubicBezTo>
                  <a:pt x="1521883" y="6813550"/>
                  <a:pt x="1530350" y="6731000"/>
                  <a:pt x="1555750" y="6612466"/>
                </a:cubicBezTo>
                <a:cubicBezTo>
                  <a:pt x="1581150" y="6493933"/>
                  <a:pt x="1619250" y="6303433"/>
                  <a:pt x="1670050" y="6040966"/>
                </a:cubicBezTo>
                <a:cubicBezTo>
                  <a:pt x="1703916" y="5871633"/>
                  <a:pt x="1742016" y="5702300"/>
                  <a:pt x="1784350" y="5532966"/>
                </a:cubicBezTo>
                <a:cubicBezTo>
                  <a:pt x="1826683" y="5363633"/>
                  <a:pt x="1864783" y="5221816"/>
                  <a:pt x="1898650" y="5107516"/>
                </a:cubicBezTo>
                <a:cubicBezTo>
                  <a:pt x="1932516" y="4993216"/>
                  <a:pt x="1949450" y="4936066"/>
                  <a:pt x="1949450" y="4936066"/>
                </a:cubicBezTo>
                <a:cubicBezTo>
                  <a:pt x="1991783" y="4919133"/>
                  <a:pt x="2053166" y="4792133"/>
                  <a:pt x="2133600" y="4555066"/>
                </a:cubicBezTo>
                <a:cubicBezTo>
                  <a:pt x="2214033" y="4318000"/>
                  <a:pt x="2305050" y="4030133"/>
                  <a:pt x="2406650" y="3691466"/>
                </a:cubicBezTo>
                <a:cubicBezTo>
                  <a:pt x="2440516" y="3572933"/>
                  <a:pt x="2499783" y="3373966"/>
                  <a:pt x="2584450" y="3094566"/>
                </a:cubicBezTo>
                <a:cubicBezTo>
                  <a:pt x="2669116" y="2815166"/>
                  <a:pt x="2753783" y="2544233"/>
                  <a:pt x="2838450" y="2281766"/>
                </a:cubicBezTo>
                <a:cubicBezTo>
                  <a:pt x="2914650" y="2036233"/>
                  <a:pt x="2978150" y="1813983"/>
                  <a:pt x="3028950" y="1615016"/>
                </a:cubicBezTo>
                <a:cubicBezTo>
                  <a:pt x="3079750" y="1416050"/>
                  <a:pt x="3105150" y="1316566"/>
                  <a:pt x="3105150" y="1316566"/>
                </a:cubicBezTo>
                <a:cubicBezTo>
                  <a:pt x="3105150" y="1316566"/>
                  <a:pt x="3043766" y="1352550"/>
                  <a:pt x="2921000" y="1424516"/>
                </a:cubicBezTo>
                <a:cubicBezTo>
                  <a:pt x="2798233" y="1496483"/>
                  <a:pt x="2643716" y="1589616"/>
                  <a:pt x="2457450" y="1703916"/>
                </a:cubicBezTo>
                <a:cubicBezTo>
                  <a:pt x="2271183" y="1818216"/>
                  <a:pt x="2089150" y="1943100"/>
                  <a:pt x="1911350" y="2078566"/>
                </a:cubicBezTo>
                <a:cubicBezTo>
                  <a:pt x="1767416" y="2163233"/>
                  <a:pt x="1595966" y="2281766"/>
                  <a:pt x="1397000" y="2434166"/>
                </a:cubicBezTo>
                <a:cubicBezTo>
                  <a:pt x="1198033" y="2586566"/>
                  <a:pt x="1022350" y="2709333"/>
                  <a:pt x="869950" y="2802466"/>
                </a:cubicBezTo>
                <a:cubicBezTo>
                  <a:pt x="641350" y="2980266"/>
                  <a:pt x="501650" y="3079750"/>
                  <a:pt x="450850" y="3100916"/>
                </a:cubicBezTo>
                <a:cubicBezTo>
                  <a:pt x="400050" y="3122083"/>
                  <a:pt x="336550" y="3111500"/>
                  <a:pt x="260350" y="3069166"/>
                </a:cubicBezTo>
                <a:cubicBezTo>
                  <a:pt x="150283" y="2976033"/>
                  <a:pt x="76200" y="2878666"/>
                  <a:pt x="38100" y="2777066"/>
                </a:cubicBezTo>
                <a:cubicBezTo>
                  <a:pt x="0" y="2675466"/>
                  <a:pt x="6350" y="2582333"/>
                  <a:pt x="57150" y="2497666"/>
                </a:cubicBezTo>
                <a:cubicBezTo>
                  <a:pt x="74083" y="2489200"/>
                  <a:pt x="127000" y="2455333"/>
                  <a:pt x="215900" y="2396066"/>
                </a:cubicBezTo>
                <a:cubicBezTo>
                  <a:pt x="304800" y="2336800"/>
                  <a:pt x="404283" y="2269066"/>
                  <a:pt x="514350" y="2192866"/>
                </a:cubicBezTo>
                <a:cubicBezTo>
                  <a:pt x="624416" y="2116666"/>
                  <a:pt x="728133" y="2044700"/>
                  <a:pt x="825500" y="1976966"/>
                </a:cubicBezTo>
                <a:cubicBezTo>
                  <a:pt x="922866" y="1909233"/>
                  <a:pt x="992716" y="1862666"/>
                  <a:pt x="1035050" y="1837266"/>
                </a:cubicBezTo>
                <a:cubicBezTo>
                  <a:pt x="1060450" y="1837266"/>
                  <a:pt x="1107016" y="1807633"/>
                  <a:pt x="1174750" y="1748366"/>
                </a:cubicBezTo>
                <a:cubicBezTo>
                  <a:pt x="1242483" y="1689100"/>
                  <a:pt x="1314450" y="1634066"/>
                  <a:pt x="1390650" y="1583266"/>
                </a:cubicBezTo>
                <a:cubicBezTo>
                  <a:pt x="1432983" y="1532466"/>
                  <a:pt x="1581150" y="1418166"/>
                  <a:pt x="1835150" y="1240366"/>
                </a:cubicBezTo>
                <a:cubicBezTo>
                  <a:pt x="2089150" y="1062566"/>
                  <a:pt x="2364316" y="863600"/>
                  <a:pt x="2660650" y="643466"/>
                </a:cubicBezTo>
                <a:cubicBezTo>
                  <a:pt x="2973916" y="448733"/>
                  <a:pt x="3238500" y="292100"/>
                  <a:pt x="3454400" y="173566"/>
                </a:cubicBezTo>
                <a:cubicBezTo>
                  <a:pt x="3670300" y="55033"/>
                  <a:pt x="3795183" y="0"/>
                  <a:pt x="3829050" y="8466"/>
                </a:cubicBezTo>
                <a:cubicBezTo>
                  <a:pt x="3854450" y="8466"/>
                  <a:pt x="3894666" y="25400"/>
                  <a:pt x="3949700" y="59266"/>
                </a:cubicBezTo>
                <a:cubicBezTo>
                  <a:pt x="4004733" y="93133"/>
                  <a:pt x="4057650" y="135466"/>
                  <a:pt x="4108450" y="186266"/>
                </a:cubicBezTo>
                <a:cubicBezTo>
                  <a:pt x="4159250" y="237066"/>
                  <a:pt x="4188883" y="287866"/>
                  <a:pt x="4197350" y="338666"/>
                </a:cubicBezTo>
                <a:cubicBezTo>
                  <a:pt x="4248150" y="397933"/>
                  <a:pt x="4222750" y="533400"/>
                  <a:pt x="4121150" y="745066"/>
                </a:cubicBezTo>
                <a:cubicBezTo>
                  <a:pt x="4087283" y="821266"/>
                  <a:pt x="4032250" y="958850"/>
                  <a:pt x="3956050" y="1157816"/>
                </a:cubicBezTo>
                <a:cubicBezTo>
                  <a:pt x="3879850" y="1356783"/>
                  <a:pt x="3797300" y="1585383"/>
                  <a:pt x="3708400" y="1843616"/>
                </a:cubicBezTo>
                <a:cubicBezTo>
                  <a:pt x="3619500" y="2101850"/>
                  <a:pt x="3534833" y="2355850"/>
                  <a:pt x="3454400" y="2605616"/>
                </a:cubicBezTo>
                <a:cubicBezTo>
                  <a:pt x="3373966" y="2855383"/>
                  <a:pt x="3308350" y="3069166"/>
                  <a:pt x="3257550" y="3246966"/>
                </a:cubicBezTo>
                <a:cubicBezTo>
                  <a:pt x="3189816" y="3509433"/>
                  <a:pt x="3128433" y="3712633"/>
                  <a:pt x="3073400" y="3856566"/>
                </a:cubicBezTo>
                <a:cubicBezTo>
                  <a:pt x="3018366" y="4000500"/>
                  <a:pt x="2967566" y="4138083"/>
                  <a:pt x="2921000" y="4269316"/>
                </a:cubicBezTo>
                <a:cubicBezTo>
                  <a:pt x="2874433" y="4400550"/>
                  <a:pt x="2821516" y="4580466"/>
                  <a:pt x="2762250" y="4809066"/>
                </a:cubicBezTo>
                <a:cubicBezTo>
                  <a:pt x="2702983" y="4944533"/>
                  <a:pt x="2641600" y="5115983"/>
                  <a:pt x="2578100" y="5323416"/>
                </a:cubicBezTo>
                <a:cubicBezTo>
                  <a:pt x="2514600" y="5530850"/>
                  <a:pt x="2457450" y="5734050"/>
                  <a:pt x="2406650" y="5933016"/>
                </a:cubicBezTo>
                <a:cubicBezTo>
                  <a:pt x="2355850" y="6131983"/>
                  <a:pt x="2317750" y="6294966"/>
                  <a:pt x="2292350" y="6421966"/>
                </a:cubicBezTo>
                <a:cubicBezTo>
                  <a:pt x="2224616" y="6608233"/>
                  <a:pt x="2169583" y="6773333"/>
                  <a:pt x="2127250" y="6917266"/>
                </a:cubicBezTo>
                <a:cubicBezTo>
                  <a:pt x="2084916" y="7061199"/>
                  <a:pt x="2042583" y="7150099"/>
                  <a:pt x="2000250" y="7183966"/>
                </a:cubicBezTo>
                <a:close/>
                <a:moveTo>
                  <a:pt x="-2203450" y="7056966"/>
                </a:moveTo>
              </a:path>
            </a:pathLst>
          </a:custGeom>
          <a:solidFill>
            <a:srgbClr val="FFFFFF">
              <a:alpha val="100000"/>
            </a:srgbClr>
          </a:solidFill>
          <a:ln w="44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92" name="Freeform 5692"/>
          <p:cNvSpPr/>
          <p:nvPr/>
        </p:nvSpPr>
        <p:spPr>
          <a:xfrm rot="0" flipH="0" flipV="0">
            <a:off x="11413353" y="2623037"/>
            <a:ext cx="207285" cy="323818"/>
          </a:xfrm>
          <a:custGeom>
            <a:pathLst>
              <a:path w="5922433" h="9251949">
                <a:moveTo>
                  <a:pt x="719667" y="9033933"/>
                </a:moveTo>
                <a:cubicBezTo>
                  <a:pt x="491067" y="8889999"/>
                  <a:pt x="313267" y="8684683"/>
                  <a:pt x="186267" y="8417983"/>
                </a:cubicBezTo>
                <a:cubicBezTo>
                  <a:pt x="59267" y="8151283"/>
                  <a:pt x="0" y="7882467"/>
                  <a:pt x="8467" y="7611533"/>
                </a:cubicBezTo>
                <a:cubicBezTo>
                  <a:pt x="0" y="7086600"/>
                  <a:pt x="44450" y="6555317"/>
                  <a:pt x="141817" y="6017683"/>
                </a:cubicBezTo>
                <a:cubicBezTo>
                  <a:pt x="239183" y="5480050"/>
                  <a:pt x="368300" y="4957233"/>
                  <a:pt x="529167" y="4449233"/>
                </a:cubicBezTo>
                <a:cubicBezTo>
                  <a:pt x="639233" y="4144433"/>
                  <a:pt x="759883" y="3829050"/>
                  <a:pt x="891117" y="3503083"/>
                </a:cubicBezTo>
                <a:cubicBezTo>
                  <a:pt x="1022350" y="3177117"/>
                  <a:pt x="1155700" y="2870200"/>
                  <a:pt x="1291167" y="2582333"/>
                </a:cubicBezTo>
                <a:cubicBezTo>
                  <a:pt x="1426633" y="2294467"/>
                  <a:pt x="1545167" y="2065867"/>
                  <a:pt x="1646767" y="1896533"/>
                </a:cubicBezTo>
                <a:cubicBezTo>
                  <a:pt x="1909233" y="1464733"/>
                  <a:pt x="2186517" y="1107017"/>
                  <a:pt x="2478617" y="823383"/>
                </a:cubicBezTo>
                <a:cubicBezTo>
                  <a:pt x="2770717" y="539750"/>
                  <a:pt x="2988733" y="355600"/>
                  <a:pt x="3132667" y="270933"/>
                </a:cubicBezTo>
                <a:cubicBezTo>
                  <a:pt x="3251200" y="203200"/>
                  <a:pt x="3456517" y="135467"/>
                  <a:pt x="3748617" y="67733"/>
                </a:cubicBezTo>
                <a:cubicBezTo>
                  <a:pt x="4040717" y="0"/>
                  <a:pt x="4343400" y="4233"/>
                  <a:pt x="4656667" y="80433"/>
                </a:cubicBezTo>
                <a:cubicBezTo>
                  <a:pt x="4876800" y="139700"/>
                  <a:pt x="5082117" y="211667"/>
                  <a:pt x="5272617" y="296333"/>
                </a:cubicBezTo>
                <a:cubicBezTo>
                  <a:pt x="5463117" y="381000"/>
                  <a:pt x="5588000" y="452967"/>
                  <a:pt x="5647267" y="512233"/>
                </a:cubicBezTo>
                <a:cubicBezTo>
                  <a:pt x="5715000" y="613833"/>
                  <a:pt x="5776383" y="700617"/>
                  <a:pt x="5831417" y="772583"/>
                </a:cubicBezTo>
                <a:cubicBezTo>
                  <a:pt x="5886450" y="844550"/>
                  <a:pt x="5913967" y="931333"/>
                  <a:pt x="5913967" y="1032933"/>
                </a:cubicBezTo>
                <a:cubicBezTo>
                  <a:pt x="5922433" y="1100667"/>
                  <a:pt x="5899150" y="1183217"/>
                  <a:pt x="5844117" y="1280583"/>
                </a:cubicBezTo>
                <a:cubicBezTo>
                  <a:pt x="5789083" y="1377950"/>
                  <a:pt x="5721350" y="1447800"/>
                  <a:pt x="5640917" y="1490133"/>
                </a:cubicBezTo>
                <a:cubicBezTo>
                  <a:pt x="5560483" y="1532467"/>
                  <a:pt x="5482167" y="1511300"/>
                  <a:pt x="5405967" y="1426633"/>
                </a:cubicBezTo>
                <a:cubicBezTo>
                  <a:pt x="5295900" y="1257300"/>
                  <a:pt x="5181600" y="1140883"/>
                  <a:pt x="5063067" y="1077383"/>
                </a:cubicBezTo>
                <a:cubicBezTo>
                  <a:pt x="4944533" y="1013883"/>
                  <a:pt x="4817533" y="948267"/>
                  <a:pt x="4682067" y="880533"/>
                </a:cubicBezTo>
                <a:cubicBezTo>
                  <a:pt x="4588933" y="821267"/>
                  <a:pt x="4461933" y="789517"/>
                  <a:pt x="4301067" y="785283"/>
                </a:cubicBezTo>
                <a:cubicBezTo>
                  <a:pt x="4140200" y="781050"/>
                  <a:pt x="3975100" y="800100"/>
                  <a:pt x="3805767" y="842433"/>
                </a:cubicBezTo>
                <a:cubicBezTo>
                  <a:pt x="3636433" y="884767"/>
                  <a:pt x="3488267" y="956733"/>
                  <a:pt x="3361267" y="1058333"/>
                </a:cubicBezTo>
                <a:cubicBezTo>
                  <a:pt x="3276600" y="1134533"/>
                  <a:pt x="3166533" y="1246717"/>
                  <a:pt x="3031067" y="1394883"/>
                </a:cubicBezTo>
                <a:cubicBezTo>
                  <a:pt x="2895600" y="1543050"/>
                  <a:pt x="2760133" y="1706033"/>
                  <a:pt x="2624667" y="1883833"/>
                </a:cubicBezTo>
                <a:cubicBezTo>
                  <a:pt x="2489200" y="2061633"/>
                  <a:pt x="2379133" y="2235200"/>
                  <a:pt x="2294467" y="2404533"/>
                </a:cubicBezTo>
                <a:cubicBezTo>
                  <a:pt x="2065867" y="2802467"/>
                  <a:pt x="1860550" y="3202517"/>
                  <a:pt x="1678517" y="3604683"/>
                </a:cubicBezTo>
                <a:cubicBezTo>
                  <a:pt x="1496483" y="4006850"/>
                  <a:pt x="1341967" y="4445000"/>
                  <a:pt x="1214967" y="4919133"/>
                </a:cubicBezTo>
                <a:cubicBezTo>
                  <a:pt x="1181100" y="5037667"/>
                  <a:pt x="1136650" y="5211233"/>
                  <a:pt x="1081617" y="5439833"/>
                </a:cubicBezTo>
                <a:cubicBezTo>
                  <a:pt x="1026583" y="5668433"/>
                  <a:pt x="973667" y="5897033"/>
                  <a:pt x="922867" y="6125633"/>
                </a:cubicBezTo>
                <a:cubicBezTo>
                  <a:pt x="872067" y="6354233"/>
                  <a:pt x="838200" y="6540500"/>
                  <a:pt x="821267" y="6684433"/>
                </a:cubicBezTo>
                <a:cubicBezTo>
                  <a:pt x="762000" y="7099300"/>
                  <a:pt x="742950" y="7463367"/>
                  <a:pt x="764117" y="7776633"/>
                </a:cubicBezTo>
                <a:cubicBezTo>
                  <a:pt x="785283" y="8089900"/>
                  <a:pt x="893233" y="8305800"/>
                  <a:pt x="1087967" y="8424333"/>
                </a:cubicBezTo>
                <a:cubicBezTo>
                  <a:pt x="1282700" y="8542867"/>
                  <a:pt x="1604433" y="8525933"/>
                  <a:pt x="2053167" y="8373533"/>
                </a:cubicBezTo>
                <a:cubicBezTo>
                  <a:pt x="2247900" y="8348133"/>
                  <a:pt x="2457450" y="8263467"/>
                  <a:pt x="2681817" y="8119533"/>
                </a:cubicBezTo>
                <a:cubicBezTo>
                  <a:pt x="2906183" y="7975600"/>
                  <a:pt x="3126317" y="7795683"/>
                  <a:pt x="3342217" y="7579783"/>
                </a:cubicBezTo>
                <a:cubicBezTo>
                  <a:pt x="3558117" y="7363883"/>
                  <a:pt x="3742267" y="7133167"/>
                  <a:pt x="3894667" y="6887633"/>
                </a:cubicBezTo>
                <a:cubicBezTo>
                  <a:pt x="4038600" y="6616700"/>
                  <a:pt x="4167717" y="6350000"/>
                  <a:pt x="4282017" y="6087533"/>
                </a:cubicBezTo>
                <a:cubicBezTo>
                  <a:pt x="4396317" y="5825067"/>
                  <a:pt x="4457700" y="5609167"/>
                  <a:pt x="4466167" y="5439833"/>
                </a:cubicBezTo>
                <a:cubicBezTo>
                  <a:pt x="4474633" y="5270500"/>
                  <a:pt x="4394200" y="5190067"/>
                  <a:pt x="4224867" y="5198533"/>
                </a:cubicBezTo>
                <a:cubicBezTo>
                  <a:pt x="3911600" y="5164667"/>
                  <a:pt x="3657600" y="5154083"/>
                  <a:pt x="3462867" y="5166783"/>
                </a:cubicBezTo>
                <a:cubicBezTo>
                  <a:pt x="3268133" y="5179483"/>
                  <a:pt x="3094567" y="5151967"/>
                  <a:pt x="2942167" y="5084233"/>
                </a:cubicBezTo>
                <a:cubicBezTo>
                  <a:pt x="2882900" y="4991100"/>
                  <a:pt x="2857500" y="4897967"/>
                  <a:pt x="2865967" y="4804833"/>
                </a:cubicBezTo>
                <a:cubicBezTo>
                  <a:pt x="2874433" y="4711700"/>
                  <a:pt x="2925233" y="4618567"/>
                  <a:pt x="3018367" y="4525433"/>
                </a:cubicBezTo>
                <a:cubicBezTo>
                  <a:pt x="3111500" y="4491567"/>
                  <a:pt x="3268133" y="4466167"/>
                  <a:pt x="3488267" y="4449233"/>
                </a:cubicBezTo>
                <a:cubicBezTo>
                  <a:pt x="3708400" y="4432300"/>
                  <a:pt x="3945467" y="4438650"/>
                  <a:pt x="4199467" y="4468283"/>
                </a:cubicBezTo>
                <a:cubicBezTo>
                  <a:pt x="4453467" y="4497917"/>
                  <a:pt x="4677833" y="4559300"/>
                  <a:pt x="4872567" y="4652433"/>
                </a:cubicBezTo>
                <a:cubicBezTo>
                  <a:pt x="5016500" y="4720167"/>
                  <a:pt x="5118100" y="4819650"/>
                  <a:pt x="5177367" y="4950883"/>
                </a:cubicBezTo>
                <a:cubicBezTo>
                  <a:pt x="5236633" y="5082117"/>
                  <a:pt x="5266267" y="5232400"/>
                  <a:pt x="5266267" y="5401733"/>
                </a:cubicBezTo>
                <a:cubicBezTo>
                  <a:pt x="5266267" y="5571067"/>
                  <a:pt x="5249333" y="5744633"/>
                  <a:pt x="5215467" y="5922433"/>
                </a:cubicBezTo>
                <a:cubicBezTo>
                  <a:pt x="5173133" y="6108700"/>
                  <a:pt x="5082117" y="6330950"/>
                  <a:pt x="4942417" y="6589183"/>
                </a:cubicBezTo>
                <a:cubicBezTo>
                  <a:pt x="4802717" y="6847417"/>
                  <a:pt x="4635500" y="7120467"/>
                  <a:pt x="4440767" y="7408333"/>
                </a:cubicBezTo>
                <a:cubicBezTo>
                  <a:pt x="4313767" y="7586133"/>
                  <a:pt x="4138083" y="7780867"/>
                  <a:pt x="3913717" y="7992533"/>
                </a:cubicBezTo>
                <a:cubicBezTo>
                  <a:pt x="3689350" y="8204200"/>
                  <a:pt x="3460750" y="8394700"/>
                  <a:pt x="3227917" y="8564033"/>
                </a:cubicBezTo>
                <a:cubicBezTo>
                  <a:pt x="2995083" y="8733366"/>
                  <a:pt x="2798233" y="8847666"/>
                  <a:pt x="2637367" y="8906933"/>
                </a:cubicBezTo>
                <a:cubicBezTo>
                  <a:pt x="2298700" y="9059333"/>
                  <a:pt x="1951567" y="9158816"/>
                  <a:pt x="1595967" y="9205383"/>
                </a:cubicBezTo>
                <a:cubicBezTo>
                  <a:pt x="1240367" y="9251949"/>
                  <a:pt x="948267" y="9194799"/>
                  <a:pt x="719667" y="9033933"/>
                </a:cubicBezTo>
                <a:close/>
                <a:moveTo>
                  <a:pt x="-1845733" y="8640233"/>
                </a:moveTo>
              </a:path>
            </a:pathLst>
          </a:custGeom>
          <a:solidFill>
            <a:srgbClr val="FFFFFF">
              <a:alpha val="100000"/>
            </a:srgbClr>
          </a:solidFill>
          <a:ln w="44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93" name="Freeform 5693"/>
          <p:cNvSpPr/>
          <p:nvPr/>
        </p:nvSpPr>
        <p:spPr>
          <a:xfrm rot="0" flipH="0" flipV="0">
            <a:off x="11625823" y="2754387"/>
            <a:ext cx="124311" cy="165724"/>
          </a:xfrm>
          <a:custGeom>
            <a:pathLst>
              <a:path w="3551767" h="4734983">
                <a:moveTo>
                  <a:pt x="2167467" y="4442883"/>
                </a:moveTo>
                <a:cubicBezTo>
                  <a:pt x="1989667" y="4595283"/>
                  <a:pt x="1784350" y="4684183"/>
                  <a:pt x="1551517" y="4709583"/>
                </a:cubicBezTo>
                <a:cubicBezTo>
                  <a:pt x="1318683" y="4734983"/>
                  <a:pt x="1092200" y="4699000"/>
                  <a:pt x="872067" y="4601633"/>
                </a:cubicBezTo>
                <a:cubicBezTo>
                  <a:pt x="651933" y="4504267"/>
                  <a:pt x="469900" y="4353983"/>
                  <a:pt x="325967" y="4150783"/>
                </a:cubicBezTo>
                <a:cubicBezTo>
                  <a:pt x="182033" y="3964517"/>
                  <a:pt x="88900" y="3750733"/>
                  <a:pt x="46567" y="3509433"/>
                </a:cubicBezTo>
                <a:cubicBezTo>
                  <a:pt x="4233" y="3268133"/>
                  <a:pt x="0" y="2952750"/>
                  <a:pt x="33867" y="2563283"/>
                </a:cubicBezTo>
                <a:cubicBezTo>
                  <a:pt x="59267" y="2233083"/>
                  <a:pt x="165100" y="1900767"/>
                  <a:pt x="351367" y="1566333"/>
                </a:cubicBezTo>
                <a:cubicBezTo>
                  <a:pt x="537633" y="1231900"/>
                  <a:pt x="764117" y="933450"/>
                  <a:pt x="1030817" y="670983"/>
                </a:cubicBezTo>
                <a:cubicBezTo>
                  <a:pt x="1297517" y="408517"/>
                  <a:pt x="1562100" y="226483"/>
                  <a:pt x="1824567" y="124883"/>
                </a:cubicBezTo>
                <a:cubicBezTo>
                  <a:pt x="1951567" y="40217"/>
                  <a:pt x="2059517" y="0"/>
                  <a:pt x="2148417" y="4233"/>
                </a:cubicBezTo>
                <a:cubicBezTo>
                  <a:pt x="2237317" y="8467"/>
                  <a:pt x="2374900" y="19050"/>
                  <a:pt x="2561167" y="35983"/>
                </a:cubicBezTo>
                <a:cubicBezTo>
                  <a:pt x="2755900" y="61383"/>
                  <a:pt x="2901950" y="99483"/>
                  <a:pt x="2999317" y="150283"/>
                </a:cubicBezTo>
                <a:cubicBezTo>
                  <a:pt x="3096683" y="201083"/>
                  <a:pt x="3175000" y="268817"/>
                  <a:pt x="3234267" y="353483"/>
                </a:cubicBezTo>
                <a:cubicBezTo>
                  <a:pt x="3361267" y="480483"/>
                  <a:pt x="3445933" y="605367"/>
                  <a:pt x="3488267" y="728133"/>
                </a:cubicBezTo>
                <a:cubicBezTo>
                  <a:pt x="3530600" y="850900"/>
                  <a:pt x="3551767" y="971550"/>
                  <a:pt x="3551767" y="1090083"/>
                </a:cubicBezTo>
                <a:cubicBezTo>
                  <a:pt x="3517900" y="1276350"/>
                  <a:pt x="3393017" y="1502833"/>
                  <a:pt x="3177117" y="1769533"/>
                </a:cubicBezTo>
                <a:cubicBezTo>
                  <a:pt x="2961217" y="2036233"/>
                  <a:pt x="2679700" y="2254250"/>
                  <a:pt x="2332567" y="2423583"/>
                </a:cubicBezTo>
                <a:cubicBezTo>
                  <a:pt x="2146300" y="2482850"/>
                  <a:pt x="1943100" y="2508250"/>
                  <a:pt x="1722967" y="2499783"/>
                </a:cubicBezTo>
                <a:cubicBezTo>
                  <a:pt x="1502833" y="2491317"/>
                  <a:pt x="1320800" y="2436283"/>
                  <a:pt x="1176867" y="2334683"/>
                </a:cubicBezTo>
                <a:cubicBezTo>
                  <a:pt x="1016000" y="2266950"/>
                  <a:pt x="910167" y="2277533"/>
                  <a:pt x="859367" y="2366433"/>
                </a:cubicBezTo>
                <a:cubicBezTo>
                  <a:pt x="808567" y="2455333"/>
                  <a:pt x="762000" y="2669117"/>
                  <a:pt x="719667" y="3007783"/>
                </a:cubicBezTo>
                <a:cubicBezTo>
                  <a:pt x="685800" y="3329517"/>
                  <a:pt x="711200" y="3564467"/>
                  <a:pt x="795867" y="3712633"/>
                </a:cubicBezTo>
                <a:cubicBezTo>
                  <a:pt x="880533" y="3860800"/>
                  <a:pt x="994833" y="3947583"/>
                  <a:pt x="1138767" y="3972983"/>
                </a:cubicBezTo>
                <a:cubicBezTo>
                  <a:pt x="1308100" y="4006850"/>
                  <a:pt x="1441450" y="4030133"/>
                  <a:pt x="1538817" y="4042833"/>
                </a:cubicBezTo>
                <a:cubicBezTo>
                  <a:pt x="1636183" y="4055533"/>
                  <a:pt x="1756833" y="4019550"/>
                  <a:pt x="1900767" y="3934883"/>
                </a:cubicBezTo>
                <a:cubicBezTo>
                  <a:pt x="2036233" y="3850217"/>
                  <a:pt x="2120900" y="3801533"/>
                  <a:pt x="2154767" y="3788833"/>
                </a:cubicBezTo>
                <a:cubicBezTo>
                  <a:pt x="2188633" y="3776133"/>
                  <a:pt x="2216150" y="3759200"/>
                  <a:pt x="2237317" y="3738033"/>
                </a:cubicBezTo>
                <a:cubicBezTo>
                  <a:pt x="2258483" y="3716867"/>
                  <a:pt x="2311400" y="3663950"/>
                  <a:pt x="2396067" y="3579283"/>
                </a:cubicBezTo>
                <a:cubicBezTo>
                  <a:pt x="2455333" y="3520017"/>
                  <a:pt x="2501900" y="3475567"/>
                  <a:pt x="2535767" y="3445933"/>
                </a:cubicBezTo>
                <a:cubicBezTo>
                  <a:pt x="2569633" y="3416300"/>
                  <a:pt x="2607733" y="3401483"/>
                  <a:pt x="2650067" y="3401483"/>
                </a:cubicBezTo>
                <a:cubicBezTo>
                  <a:pt x="2692400" y="3401483"/>
                  <a:pt x="2730500" y="3420533"/>
                  <a:pt x="2764367" y="3458633"/>
                </a:cubicBezTo>
                <a:cubicBezTo>
                  <a:pt x="2798233" y="3496733"/>
                  <a:pt x="2832100" y="3524250"/>
                  <a:pt x="2865967" y="3541183"/>
                </a:cubicBezTo>
                <a:cubicBezTo>
                  <a:pt x="2950633" y="3541183"/>
                  <a:pt x="2969683" y="3591983"/>
                  <a:pt x="2923117" y="3693583"/>
                </a:cubicBezTo>
                <a:cubicBezTo>
                  <a:pt x="2876550" y="3795183"/>
                  <a:pt x="2785533" y="3915833"/>
                  <a:pt x="2650067" y="4055533"/>
                </a:cubicBezTo>
                <a:cubicBezTo>
                  <a:pt x="2514600" y="4195233"/>
                  <a:pt x="2353733" y="4324350"/>
                  <a:pt x="2167467" y="4442883"/>
                </a:cubicBezTo>
                <a:close/>
                <a:moveTo>
                  <a:pt x="-893233" y="4887383"/>
                </a:moveTo>
                <a:moveTo>
                  <a:pt x="2154767" y="1750483"/>
                </a:moveTo>
                <a:cubicBezTo>
                  <a:pt x="2247900" y="1708150"/>
                  <a:pt x="2345267" y="1646767"/>
                  <a:pt x="2446867" y="1566333"/>
                </a:cubicBezTo>
                <a:cubicBezTo>
                  <a:pt x="2548467" y="1485900"/>
                  <a:pt x="2635250" y="1397000"/>
                  <a:pt x="2707217" y="1299633"/>
                </a:cubicBezTo>
                <a:cubicBezTo>
                  <a:pt x="2779183" y="1202267"/>
                  <a:pt x="2815167" y="1119717"/>
                  <a:pt x="2815167" y="1051983"/>
                </a:cubicBezTo>
                <a:cubicBezTo>
                  <a:pt x="2815167" y="933450"/>
                  <a:pt x="2760133" y="833967"/>
                  <a:pt x="2650067" y="753533"/>
                </a:cubicBezTo>
                <a:cubicBezTo>
                  <a:pt x="2540000" y="673100"/>
                  <a:pt x="2374900" y="662517"/>
                  <a:pt x="2154767" y="721783"/>
                </a:cubicBezTo>
                <a:cubicBezTo>
                  <a:pt x="2061633" y="747183"/>
                  <a:pt x="1955800" y="808567"/>
                  <a:pt x="1837267" y="905933"/>
                </a:cubicBezTo>
                <a:cubicBezTo>
                  <a:pt x="1718733" y="1003300"/>
                  <a:pt x="1606550" y="1111250"/>
                  <a:pt x="1500717" y="1229783"/>
                </a:cubicBezTo>
                <a:cubicBezTo>
                  <a:pt x="1394883" y="1348317"/>
                  <a:pt x="1310217" y="1454150"/>
                  <a:pt x="1246717" y="1547283"/>
                </a:cubicBezTo>
                <a:cubicBezTo>
                  <a:pt x="1183217" y="1640417"/>
                  <a:pt x="1159933" y="1695450"/>
                  <a:pt x="1176867" y="1712383"/>
                </a:cubicBezTo>
                <a:cubicBezTo>
                  <a:pt x="1202267" y="1754717"/>
                  <a:pt x="1274233" y="1786467"/>
                  <a:pt x="1392767" y="1807633"/>
                </a:cubicBezTo>
                <a:cubicBezTo>
                  <a:pt x="1511300" y="1828800"/>
                  <a:pt x="1644650" y="1835150"/>
                  <a:pt x="1792817" y="1826683"/>
                </a:cubicBezTo>
                <a:cubicBezTo>
                  <a:pt x="1940983" y="1818217"/>
                  <a:pt x="2061633" y="1792817"/>
                  <a:pt x="2154767" y="1750483"/>
                </a:cubicBezTo>
                <a:close/>
                <a:moveTo>
                  <a:pt x="1799167" y="4887383"/>
                </a:moveTo>
              </a:path>
            </a:pathLst>
          </a:custGeom>
          <a:solidFill>
            <a:srgbClr val="FFFFFF">
              <a:alpha val="100000"/>
            </a:srgbClr>
          </a:solidFill>
          <a:ln w="44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94" name="Freeform 5694"/>
          <p:cNvSpPr/>
          <p:nvPr/>
        </p:nvSpPr>
        <p:spPr>
          <a:xfrm rot="0" flipH="0" flipV="0">
            <a:off x="11805179" y="2624074"/>
            <a:ext cx="218027" cy="315891"/>
          </a:xfrm>
          <a:custGeom>
            <a:pathLst>
              <a:path w="6229350" h="9025466">
                <a:moveTo>
                  <a:pt x="764117" y="8839200"/>
                </a:moveTo>
                <a:cubicBezTo>
                  <a:pt x="764117" y="8839200"/>
                  <a:pt x="745067" y="8834966"/>
                  <a:pt x="706967" y="8826500"/>
                </a:cubicBezTo>
                <a:cubicBezTo>
                  <a:pt x="668867" y="8818033"/>
                  <a:pt x="628650" y="8784166"/>
                  <a:pt x="586317" y="8724900"/>
                </a:cubicBezTo>
                <a:cubicBezTo>
                  <a:pt x="425450" y="8767233"/>
                  <a:pt x="317500" y="8710083"/>
                  <a:pt x="262467" y="8553450"/>
                </a:cubicBezTo>
                <a:cubicBezTo>
                  <a:pt x="207433" y="8396817"/>
                  <a:pt x="196850" y="8140700"/>
                  <a:pt x="230717" y="7785100"/>
                </a:cubicBezTo>
                <a:cubicBezTo>
                  <a:pt x="281517" y="7395634"/>
                  <a:pt x="311150" y="7025217"/>
                  <a:pt x="319617" y="6673850"/>
                </a:cubicBezTo>
                <a:cubicBezTo>
                  <a:pt x="328083" y="6322484"/>
                  <a:pt x="328083" y="5918200"/>
                  <a:pt x="319617" y="5461000"/>
                </a:cubicBezTo>
                <a:cubicBezTo>
                  <a:pt x="311150" y="5393267"/>
                  <a:pt x="313267" y="5319184"/>
                  <a:pt x="325967" y="5238750"/>
                </a:cubicBezTo>
                <a:cubicBezTo>
                  <a:pt x="338667" y="5158317"/>
                  <a:pt x="345017" y="5101167"/>
                  <a:pt x="345017" y="5067300"/>
                </a:cubicBezTo>
                <a:cubicBezTo>
                  <a:pt x="353483" y="4940300"/>
                  <a:pt x="357717" y="4764617"/>
                  <a:pt x="357717" y="4540250"/>
                </a:cubicBezTo>
                <a:cubicBezTo>
                  <a:pt x="357717" y="4315884"/>
                  <a:pt x="357717" y="4093634"/>
                  <a:pt x="357717" y="3873500"/>
                </a:cubicBezTo>
                <a:cubicBezTo>
                  <a:pt x="357717" y="3653367"/>
                  <a:pt x="366183" y="3492500"/>
                  <a:pt x="383117" y="3390900"/>
                </a:cubicBezTo>
                <a:cubicBezTo>
                  <a:pt x="374650" y="3306234"/>
                  <a:pt x="370417" y="3223684"/>
                  <a:pt x="370417" y="3143250"/>
                </a:cubicBezTo>
                <a:cubicBezTo>
                  <a:pt x="370417" y="3062817"/>
                  <a:pt x="372533" y="2978150"/>
                  <a:pt x="376767" y="2889250"/>
                </a:cubicBezTo>
                <a:cubicBezTo>
                  <a:pt x="381000" y="2800350"/>
                  <a:pt x="383117" y="2709334"/>
                  <a:pt x="383117" y="2616200"/>
                </a:cubicBezTo>
                <a:cubicBezTo>
                  <a:pt x="374650" y="2582334"/>
                  <a:pt x="364067" y="2491317"/>
                  <a:pt x="351367" y="2343150"/>
                </a:cubicBezTo>
                <a:cubicBezTo>
                  <a:pt x="338667" y="2194984"/>
                  <a:pt x="323850" y="2027767"/>
                  <a:pt x="306917" y="1841500"/>
                </a:cubicBezTo>
                <a:cubicBezTo>
                  <a:pt x="315383" y="1663700"/>
                  <a:pt x="313267" y="1534584"/>
                  <a:pt x="300567" y="1454150"/>
                </a:cubicBezTo>
                <a:cubicBezTo>
                  <a:pt x="287867" y="1373717"/>
                  <a:pt x="273050" y="1310217"/>
                  <a:pt x="256117" y="1263650"/>
                </a:cubicBezTo>
                <a:cubicBezTo>
                  <a:pt x="239183" y="1217084"/>
                  <a:pt x="213783" y="1164167"/>
                  <a:pt x="179917" y="1104900"/>
                </a:cubicBezTo>
                <a:cubicBezTo>
                  <a:pt x="95250" y="1037167"/>
                  <a:pt x="42333" y="982134"/>
                  <a:pt x="21167" y="939800"/>
                </a:cubicBezTo>
                <a:cubicBezTo>
                  <a:pt x="0" y="897467"/>
                  <a:pt x="2117" y="859367"/>
                  <a:pt x="27517" y="825500"/>
                </a:cubicBezTo>
                <a:cubicBezTo>
                  <a:pt x="52917" y="791634"/>
                  <a:pt x="91017" y="762000"/>
                  <a:pt x="141817" y="736600"/>
                </a:cubicBezTo>
                <a:cubicBezTo>
                  <a:pt x="192617" y="702734"/>
                  <a:pt x="251883" y="685800"/>
                  <a:pt x="319617" y="685800"/>
                </a:cubicBezTo>
                <a:cubicBezTo>
                  <a:pt x="387350" y="685800"/>
                  <a:pt x="461433" y="698500"/>
                  <a:pt x="541867" y="723900"/>
                </a:cubicBezTo>
                <a:cubicBezTo>
                  <a:pt x="622300" y="749300"/>
                  <a:pt x="709083" y="791634"/>
                  <a:pt x="802217" y="850900"/>
                </a:cubicBezTo>
                <a:cubicBezTo>
                  <a:pt x="836083" y="850900"/>
                  <a:pt x="863600" y="884767"/>
                  <a:pt x="884767" y="952500"/>
                </a:cubicBezTo>
                <a:cubicBezTo>
                  <a:pt x="905933" y="1020234"/>
                  <a:pt x="958850" y="1113367"/>
                  <a:pt x="1043517" y="1231900"/>
                </a:cubicBezTo>
                <a:cubicBezTo>
                  <a:pt x="1085850" y="1282700"/>
                  <a:pt x="1111250" y="1399117"/>
                  <a:pt x="1119717" y="1581150"/>
                </a:cubicBezTo>
                <a:cubicBezTo>
                  <a:pt x="1128183" y="1763184"/>
                  <a:pt x="1132417" y="1979084"/>
                  <a:pt x="1132417" y="2228850"/>
                </a:cubicBezTo>
                <a:cubicBezTo>
                  <a:pt x="1132417" y="2478617"/>
                  <a:pt x="1126067" y="2730500"/>
                  <a:pt x="1113367" y="2984500"/>
                </a:cubicBezTo>
                <a:cubicBezTo>
                  <a:pt x="1100667" y="3238500"/>
                  <a:pt x="1085850" y="3467100"/>
                  <a:pt x="1068917" y="3670300"/>
                </a:cubicBezTo>
                <a:cubicBezTo>
                  <a:pt x="1077383" y="3738034"/>
                  <a:pt x="1081617" y="3814234"/>
                  <a:pt x="1081617" y="3898900"/>
                </a:cubicBezTo>
                <a:cubicBezTo>
                  <a:pt x="1081617" y="3983567"/>
                  <a:pt x="1081617" y="4072467"/>
                  <a:pt x="1081617" y="4165600"/>
                </a:cubicBezTo>
                <a:cubicBezTo>
                  <a:pt x="1081617" y="4258734"/>
                  <a:pt x="1083733" y="4345517"/>
                  <a:pt x="1087967" y="4425950"/>
                </a:cubicBezTo>
                <a:cubicBezTo>
                  <a:pt x="1092200" y="4506384"/>
                  <a:pt x="1098550" y="4580467"/>
                  <a:pt x="1107017" y="4648200"/>
                </a:cubicBezTo>
                <a:cubicBezTo>
                  <a:pt x="1115483" y="4741334"/>
                  <a:pt x="1121833" y="4866217"/>
                  <a:pt x="1126067" y="5022850"/>
                </a:cubicBezTo>
                <a:cubicBezTo>
                  <a:pt x="1130300" y="5179484"/>
                  <a:pt x="1123950" y="5291667"/>
                  <a:pt x="1107017" y="5359400"/>
                </a:cubicBezTo>
                <a:cubicBezTo>
                  <a:pt x="1090083" y="5418667"/>
                  <a:pt x="1081617" y="5492750"/>
                  <a:pt x="1081617" y="5581650"/>
                </a:cubicBezTo>
                <a:cubicBezTo>
                  <a:pt x="1081617" y="5670550"/>
                  <a:pt x="1083733" y="5801784"/>
                  <a:pt x="1087967" y="5975350"/>
                </a:cubicBezTo>
                <a:cubicBezTo>
                  <a:pt x="1092200" y="6148917"/>
                  <a:pt x="1098550" y="6400800"/>
                  <a:pt x="1107017" y="6731000"/>
                </a:cubicBezTo>
                <a:cubicBezTo>
                  <a:pt x="1098550" y="6900334"/>
                  <a:pt x="1092200" y="7056967"/>
                  <a:pt x="1087967" y="7200900"/>
                </a:cubicBezTo>
                <a:cubicBezTo>
                  <a:pt x="1083733" y="7344834"/>
                  <a:pt x="1087967" y="7454900"/>
                  <a:pt x="1100667" y="7531100"/>
                </a:cubicBezTo>
                <a:cubicBezTo>
                  <a:pt x="1113367" y="7607300"/>
                  <a:pt x="1140883" y="7632700"/>
                  <a:pt x="1183217" y="7607300"/>
                </a:cubicBezTo>
                <a:cubicBezTo>
                  <a:pt x="1267883" y="7387167"/>
                  <a:pt x="1344083" y="7194550"/>
                  <a:pt x="1411817" y="7029450"/>
                </a:cubicBezTo>
                <a:cubicBezTo>
                  <a:pt x="1479550" y="6864350"/>
                  <a:pt x="1564217" y="6680200"/>
                  <a:pt x="1665817" y="6477000"/>
                </a:cubicBezTo>
                <a:cubicBezTo>
                  <a:pt x="1682750" y="6451600"/>
                  <a:pt x="1718733" y="6383867"/>
                  <a:pt x="1773767" y="6273800"/>
                </a:cubicBezTo>
                <a:cubicBezTo>
                  <a:pt x="1828800" y="6163734"/>
                  <a:pt x="1879600" y="6051550"/>
                  <a:pt x="1926167" y="5937250"/>
                </a:cubicBezTo>
                <a:cubicBezTo>
                  <a:pt x="1972733" y="5822950"/>
                  <a:pt x="1991783" y="5757334"/>
                  <a:pt x="1983317" y="5740400"/>
                </a:cubicBezTo>
                <a:cubicBezTo>
                  <a:pt x="1983317" y="5740400"/>
                  <a:pt x="1991783" y="5721350"/>
                  <a:pt x="2008717" y="5683250"/>
                </a:cubicBezTo>
                <a:cubicBezTo>
                  <a:pt x="2025650" y="5645150"/>
                  <a:pt x="2051050" y="5600700"/>
                  <a:pt x="2084917" y="5549900"/>
                </a:cubicBezTo>
                <a:cubicBezTo>
                  <a:pt x="2118783" y="5499100"/>
                  <a:pt x="2161117" y="5452534"/>
                  <a:pt x="2211917" y="5410200"/>
                </a:cubicBezTo>
                <a:cubicBezTo>
                  <a:pt x="2279650" y="5317067"/>
                  <a:pt x="2319867" y="5245100"/>
                  <a:pt x="2332567" y="5194300"/>
                </a:cubicBezTo>
                <a:cubicBezTo>
                  <a:pt x="2345267" y="5143500"/>
                  <a:pt x="2406650" y="5050367"/>
                  <a:pt x="2516717" y="4914900"/>
                </a:cubicBezTo>
                <a:cubicBezTo>
                  <a:pt x="2592917" y="4787900"/>
                  <a:pt x="2696633" y="4601634"/>
                  <a:pt x="2827867" y="4356100"/>
                </a:cubicBezTo>
                <a:cubicBezTo>
                  <a:pt x="2959100" y="4110567"/>
                  <a:pt x="3098800" y="3848100"/>
                  <a:pt x="3246967" y="3568700"/>
                </a:cubicBezTo>
                <a:cubicBezTo>
                  <a:pt x="3395133" y="3289300"/>
                  <a:pt x="3539067" y="3031067"/>
                  <a:pt x="3678767" y="2794000"/>
                </a:cubicBezTo>
                <a:cubicBezTo>
                  <a:pt x="3818467" y="2556934"/>
                  <a:pt x="3930650" y="2383367"/>
                  <a:pt x="4015317" y="2273300"/>
                </a:cubicBezTo>
                <a:cubicBezTo>
                  <a:pt x="4032250" y="2230967"/>
                  <a:pt x="4051300" y="2188634"/>
                  <a:pt x="4072467" y="2146300"/>
                </a:cubicBezTo>
                <a:cubicBezTo>
                  <a:pt x="4093633" y="2103967"/>
                  <a:pt x="4114800" y="2063750"/>
                  <a:pt x="4135967" y="2025650"/>
                </a:cubicBezTo>
                <a:cubicBezTo>
                  <a:pt x="4157133" y="1987550"/>
                  <a:pt x="4180417" y="1955800"/>
                  <a:pt x="4205817" y="1930400"/>
                </a:cubicBezTo>
                <a:cubicBezTo>
                  <a:pt x="4231217" y="1905000"/>
                  <a:pt x="4260850" y="1883834"/>
                  <a:pt x="4294717" y="1866900"/>
                </a:cubicBezTo>
                <a:cubicBezTo>
                  <a:pt x="4311650" y="1799167"/>
                  <a:pt x="4356100" y="1706034"/>
                  <a:pt x="4428067" y="1587500"/>
                </a:cubicBezTo>
                <a:cubicBezTo>
                  <a:pt x="4500033" y="1468967"/>
                  <a:pt x="4557183" y="1350434"/>
                  <a:pt x="4599517" y="1231900"/>
                </a:cubicBezTo>
                <a:cubicBezTo>
                  <a:pt x="4811183" y="969434"/>
                  <a:pt x="4965700" y="759884"/>
                  <a:pt x="5063067" y="603250"/>
                </a:cubicBezTo>
                <a:cubicBezTo>
                  <a:pt x="5160433" y="446617"/>
                  <a:pt x="5238750" y="330200"/>
                  <a:pt x="5298017" y="254000"/>
                </a:cubicBezTo>
                <a:cubicBezTo>
                  <a:pt x="5374217" y="177800"/>
                  <a:pt x="5444067" y="116417"/>
                  <a:pt x="5507567" y="69850"/>
                </a:cubicBezTo>
                <a:cubicBezTo>
                  <a:pt x="5571067" y="23284"/>
                  <a:pt x="5619750" y="0"/>
                  <a:pt x="5653617" y="0"/>
                </a:cubicBezTo>
                <a:cubicBezTo>
                  <a:pt x="5721350" y="16934"/>
                  <a:pt x="5801783" y="65617"/>
                  <a:pt x="5894917" y="146050"/>
                </a:cubicBezTo>
                <a:cubicBezTo>
                  <a:pt x="5988050" y="226484"/>
                  <a:pt x="6068483" y="311150"/>
                  <a:pt x="6136217" y="400050"/>
                </a:cubicBezTo>
                <a:cubicBezTo>
                  <a:pt x="6203950" y="488950"/>
                  <a:pt x="6229350" y="554567"/>
                  <a:pt x="6212417" y="596900"/>
                </a:cubicBezTo>
                <a:cubicBezTo>
                  <a:pt x="6187017" y="622300"/>
                  <a:pt x="6144683" y="679450"/>
                  <a:pt x="6085417" y="768350"/>
                </a:cubicBezTo>
                <a:cubicBezTo>
                  <a:pt x="6026150" y="857250"/>
                  <a:pt x="5947833" y="963084"/>
                  <a:pt x="5850467" y="1085850"/>
                </a:cubicBezTo>
                <a:cubicBezTo>
                  <a:pt x="5753100" y="1208617"/>
                  <a:pt x="5640917" y="1333500"/>
                  <a:pt x="5513917" y="1460500"/>
                </a:cubicBezTo>
                <a:cubicBezTo>
                  <a:pt x="5437717" y="1545167"/>
                  <a:pt x="5361517" y="1665817"/>
                  <a:pt x="5285317" y="1822450"/>
                </a:cubicBezTo>
                <a:cubicBezTo>
                  <a:pt x="5209117" y="1979084"/>
                  <a:pt x="5124450" y="2116667"/>
                  <a:pt x="5031317" y="2235200"/>
                </a:cubicBezTo>
                <a:cubicBezTo>
                  <a:pt x="4972050" y="2353734"/>
                  <a:pt x="4887383" y="2491317"/>
                  <a:pt x="4777317" y="2647950"/>
                </a:cubicBezTo>
                <a:cubicBezTo>
                  <a:pt x="4667250" y="2804584"/>
                  <a:pt x="4578350" y="2933700"/>
                  <a:pt x="4510617" y="3035300"/>
                </a:cubicBezTo>
                <a:cubicBezTo>
                  <a:pt x="4468283" y="3136900"/>
                  <a:pt x="4417483" y="3223684"/>
                  <a:pt x="4358217" y="3295650"/>
                </a:cubicBezTo>
                <a:cubicBezTo>
                  <a:pt x="4298950" y="3367617"/>
                  <a:pt x="4235450" y="3445934"/>
                  <a:pt x="4167717" y="3530600"/>
                </a:cubicBezTo>
                <a:cubicBezTo>
                  <a:pt x="4184650" y="3589867"/>
                  <a:pt x="4176183" y="3632200"/>
                  <a:pt x="4142317" y="3657600"/>
                </a:cubicBezTo>
                <a:cubicBezTo>
                  <a:pt x="4108450" y="3683000"/>
                  <a:pt x="4083050" y="3712634"/>
                  <a:pt x="4066117" y="3746500"/>
                </a:cubicBezTo>
                <a:cubicBezTo>
                  <a:pt x="3964517" y="3975100"/>
                  <a:pt x="3888317" y="4135967"/>
                  <a:pt x="3837517" y="4229100"/>
                </a:cubicBezTo>
                <a:cubicBezTo>
                  <a:pt x="3786717" y="4322234"/>
                  <a:pt x="3714750" y="4428067"/>
                  <a:pt x="3621617" y="4546600"/>
                </a:cubicBezTo>
                <a:cubicBezTo>
                  <a:pt x="3587750" y="4605867"/>
                  <a:pt x="3541183" y="4675717"/>
                  <a:pt x="3481917" y="4756150"/>
                </a:cubicBezTo>
                <a:cubicBezTo>
                  <a:pt x="3422650" y="4836584"/>
                  <a:pt x="3376083" y="4927600"/>
                  <a:pt x="3342217" y="5029200"/>
                </a:cubicBezTo>
                <a:cubicBezTo>
                  <a:pt x="3282950" y="5088467"/>
                  <a:pt x="3240617" y="5137150"/>
                  <a:pt x="3215217" y="5175250"/>
                </a:cubicBezTo>
                <a:cubicBezTo>
                  <a:pt x="3189817" y="5213350"/>
                  <a:pt x="3181350" y="5253567"/>
                  <a:pt x="3189817" y="5295900"/>
                </a:cubicBezTo>
                <a:cubicBezTo>
                  <a:pt x="3189817" y="5295900"/>
                  <a:pt x="3164417" y="5342467"/>
                  <a:pt x="3113617" y="5435600"/>
                </a:cubicBezTo>
                <a:cubicBezTo>
                  <a:pt x="3062817" y="5528734"/>
                  <a:pt x="3016250" y="5647267"/>
                  <a:pt x="2973917" y="5791200"/>
                </a:cubicBezTo>
                <a:cubicBezTo>
                  <a:pt x="2914650" y="5884334"/>
                  <a:pt x="2851150" y="5981700"/>
                  <a:pt x="2783417" y="6083300"/>
                </a:cubicBezTo>
                <a:cubicBezTo>
                  <a:pt x="2715683" y="6184900"/>
                  <a:pt x="2664883" y="6282267"/>
                  <a:pt x="2631017" y="6375400"/>
                </a:cubicBezTo>
                <a:cubicBezTo>
                  <a:pt x="2605617" y="6417734"/>
                  <a:pt x="2571750" y="6457950"/>
                  <a:pt x="2529417" y="6496050"/>
                </a:cubicBezTo>
                <a:cubicBezTo>
                  <a:pt x="2487083" y="6534150"/>
                  <a:pt x="2465917" y="6570134"/>
                  <a:pt x="2465917" y="6604000"/>
                </a:cubicBezTo>
                <a:cubicBezTo>
                  <a:pt x="2432050" y="6637867"/>
                  <a:pt x="2389717" y="6703484"/>
                  <a:pt x="2338917" y="6800850"/>
                </a:cubicBezTo>
                <a:cubicBezTo>
                  <a:pt x="2288117" y="6898217"/>
                  <a:pt x="2233083" y="7014634"/>
                  <a:pt x="2173817" y="7150100"/>
                </a:cubicBezTo>
                <a:cubicBezTo>
                  <a:pt x="2097617" y="7251700"/>
                  <a:pt x="2012950" y="7401984"/>
                  <a:pt x="1919817" y="7600950"/>
                </a:cubicBezTo>
                <a:cubicBezTo>
                  <a:pt x="1826683" y="7799917"/>
                  <a:pt x="1746250" y="7950200"/>
                  <a:pt x="1678517" y="8051800"/>
                </a:cubicBezTo>
                <a:cubicBezTo>
                  <a:pt x="1636183" y="8161867"/>
                  <a:pt x="1576917" y="8284634"/>
                  <a:pt x="1500717" y="8420100"/>
                </a:cubicBezTo>
                <a:cubicBezTo>
                  <a:pt x="1424517" y="8555567"/>
                  <a:pt x="1365250" y="8657166"/>
                  <a:pt x="1322917" y="8724900"/>
                </a:cubicBezTo>
                <a:cubicBezTo>
                  <a:pt x="1263650" y="8868833"/>
                  <a:pt x="1185333" y="8957733"/>
                  <a:pt x="1087967" y="8991600"/>
                </a:cubicBezTo>
                <a:cubicBezTo>
                  <a:pt x="990600" y="9025466"/>
                  <a:pt x="882650" y="8974666"/>
                  <a:pt x="764117" y="8839200"/>
                </a:cubicBezTo>
                <a:close/>
                <a:moveTo>
                  <a:pt x="-2563283" y="8610600"/>
                </a:moveTo>
              </a:path>
            </a:pathLst>
          </a:custGeom>
          <a:solidFill>
            <a:srgbClr val="FFFFFF">
              <a:alpha val="100000"/>
            </a:srgbClr>
          </a:solidFill>
          <a:ln w="44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95" name="Rectangle 5695"/>
          <p:cNvSpPr/>
          <p:nvPr/>
        </p:nvSpPr>
        <p:spPr>
          <a:xfrm rot="0" flipH="0" flipV="0">
            <a:off x="10854531" y="4164712"/>
            <a:ext cx="1023238" cy="672083"/>
          </a:xfrm>
          <a:prstGeom prst="rect">
            <a:avLst/>
          </a:prstGeom>
        </p:spPr>
      </p:sp>
      <p:sp>
        <p:nvSpPr>
          <p:cNvPr id="5696" name="Freeform 5696"/>
          <p:cNvSpPr/>
          <p:nvPr/>
        </p:nvSpPr>
        <p:spPr>
          <a:xfrm rot="0" flipH="0" flipV="0">
            <a:off x="10909649" y="4454526"/>
            <a:ext cx="180392" cy="264403"/>
          </a:xfrm>
          <a:custGeom>
            <a:pathLst>
              <a:path w="5154083" h="7554383">
                <a:moveTo>
                  <a:pt x="660400" y="7518400"/>
                </a:moveTo>
                <a:cubicBezTo>
                  <a:pt x="601133" y="7509933"/>
                  <a:pt x="541866" y="7488766"/>
                  <a:pt x="482600" y="7454900"/>
                </a:cubicBezTo>
                <a:cubicBezTo>
                  <a:pt x="423333" y="7421033"/>
                  <a:pt x="366183" y="7378700"/>
                  <a:pt x="311150" y="7327900"/>
                </a:cubicBezTo>
                <a:cubicBezTo>
                  <a:pt x="256116" y="7277100"/>
                  <a:pt x="203200" y="7230533"/>
                  <a:pt x="152400" y="7188200"/>
                </a:cubicBezTo>
                <a:cubicBezTo>
                  <a:pt x="93133" y="7044267"/>
                  <a:pt x="50800" y="6934200"/>
                  <a:pt x="25400" y="6858000"/>
                </a:cubicBezTo>
                <a:cubicBezTo>
                  <a:pt x="0" y="6781800"/>
                  <a:pt x="0" y="6654800"/>
                  <a:pt x="25400" y="6477000"/>
                </a:cubicBezTo>
                <a:cubicBezTo>
                  <a:pt x="25400" y="6375400"/>
                  <a:pt x="35983" y="6256867"/>
                  <a:pt x="57150" y="6121400"/>
                </a:cubicBezTo>
                <a:cubicBezTo>
                  <a:pt x="78316" y="5985934"/>
                  <a:pt x="118533" y="5875867"/>
                  <a:pt x="177800" y="5791200"/>
                </a:cubicBezTo>
                <a:cubicBezTo>
                  <a:pt x="237066" y="5621867"/>
                  <a:pt x="332316" y="5422900"/>
                  <a:pt x="463550" y="5194300"/>
                </a:cubicBezTo>
                <a:cubicBezTo>
                  <a:pt x="594783" y="4965700"/>
                  <a:pt x="738716" y="4737100"/>
                  <a:pt x="895350" y="4508500"/>
                </a:cubicBezTo>
                <a:cubicBezTo>
                  <a:pt x="1051983" y="4279900"/>
                  <a:pt x="1200150" y="4070350"/>
                  <a:pt x="1339850" y="3879850"/>
                </a:cubicBezTo>
                <a:cubicBezTo>
                  <a:pt x="1479550" y="3689350"/>
                  <a:pt x="1583266" y="3551767"/>
                  <a:pt x="1651000" y="3467100"/>
                </a:cubicBezTo>
                <a:cubicBezTo>
                  <a:pt x="1744133" y="3348567"/>
                  <a:pt x="1788583" y="3249084"/>
                  <a:pt x="1784350" y="3168650"/>
                </a:cubicBezTo>
                <a:cubicBezTo>
                  <a:pt x="1780116" y="3088217"/>
                  <a:pt x="1693333" y="2933700"/>
                  <a:pt x="1524000" y="2705100"/>
                </a:cubicBezTo>
                <a:cubicBezTo>
                  <a:pt x="1490133" y="2611967"/>
                  <a:pt x="1452033" y="2542117"/>
                  <a:pt x="1409700" y="2495550"/>
                </a:cubicBezTo>
                <a:cubicBezTo>
                  <a:pt x="1367366" y="2448984"/>
                  <a:pt x="1363133" y="2425700"/>
                  <a:pt x="1397000" y="2425700"/>
                </a:cubicBezTo>
                <a:cubicBezTo>
                  <a:pt x="1397000" y="2425700"/>
                  <a:pt x="1386416" y="2410884"/>
                  <a:pt x="1365250" y="2381250"/>
                </a:cubicBezTo>
                <a:cubicBezTo>
                  <a:pt x="1344083" y="2351617"/>
                  <a:pt x="1320800" y="2307167"/>
                  <a:pt x="1295400" y="2247900"/>
                </a:cubicBezTo>
                <a:cubicBezTo>
                  <a:pt x="1168400" y="2129367"/>
                  <a:pt x="1107016" y="1947334"/>
                  <a:pt x="1111250" y="1701800"/>
                </a:cubicBezTo>
                <a:cubicBezTo>
                  <a:pt x="1115483" y="1456267"/>
                  <a:pt x="1176866" y="1214967"/>
                  <a:pt x="1295400" y="977900"/>
                </a:cubicBezTo>
                <a:cubicBezTo>
                  <a:pt x="1430866" y="673100"/>
                  <a:pt x="1581150" y="442384"/>
                  <a:pt x="1746250" y="285750"/>
                </a:cubicBezTo>
                <a:cubicBezTo>
                  <a:pt x="1911350" y="129117"/>
                  <a:pt x="2120900" y="33867"/>
                  <a:pt x="2374900" y="0"/>
                </a:cubicBezTo>
                <a:cubicBezTo>
                  <a:pt x="2468033" y="8467"/>
                  <a:pt x="2624666" y="33867"/>
                  <a:pt x="2844800" y="76200"/>
                </a:cubicBezTo>
                <a:cubicBezTo>
                  <a:pt x="3064933" y="118534"/>
                  <a:pt x="3293533" y="165100"/>
                  <a:pt x="3530600" y="215900"/>
                </a:cubicBezTo>
                <a:cubicBezTo>
                  <a:pt x="3767666" y="266700"/>
                  <a:pt x="3958166" y="325967"/>
                  <a:pt x="4102100" y="393700"/>
                </a:cubicBezTo>
                <a:cubicBezTo>
                  <a:pt x="4203700" y="436034"/>
                  <a:pt x="4320116" y="503767"/>
                  <a:pt x="4451350" y="596900"/>
                </a:cubicBezTo>
                <a:cubicBezTo>
                  <a:pt x="4582583" y="690034"/>
                  <a:pt x="4699000" y="781050"/>
                  <a:pt x="4800600" y="869950"/>
                </a:cubicBezTo>
                <a:cubicBezTo>
                  <a:pt x="4902200" y="958850"/>
                  <a:pt x="4957233" y="1028700"/>
                  <a:pt x="4965700" y="1079500"/>
                </a:cubicBezTo>
                <a:cubicBezTo>
                  <a:pt x="4965700" y="1104900"/>
                  <a:pt x="4980516" y="1132417"/>
                  <a:pt x="5010150" y="1162050"/>
                </a:cubicBezTo>
                <a:cubicBezTo>
                  <a:pt x="5039783" y="1191684"/>
                  <a:pt x="5058833" y="1227667"/>
                  <a:pt x="5067300" y="1270000"/>
                </a:cubicBezTo>
                <a:cubicBezTo>
                  <a:pt x="5118100" y="1363134"/>
                  <a:pt x="5145616" y="1473200"/>
                  <a:pt x="5149850" y="1600200"/>
                </a:cubicBezTo>
                <a:cubicBezTo>
                  <a:pt x="5154083" y="1727200"/>
                  <a:pt x="5143500" y="1852084"/>
                  <a:pt x="5118100" y="1974850"/>
                </a:cubicBezTo>
                <a:cubicBezTo>
                  <a:pt x="5092700" y="2097617"/>
                  <a:pt x="5054600" y="2197100"/>
                  <a:pt x="5003800" y="2273300"/>
                </a:cubicBezTo>
                <a:cubicBezTo>
                  <a:pt x="4792133" y="2510367"/>
                  <a:pt x="4643966" y="2645834"/>
                  <a:pt x="4559300" y="2679700"/>
                </a:cubicBezTo>
                <a:cubicBezTo>
                  <a:pt x="4516966" y="2713567"/>
                  <a:pt x="4468283" y="2755900"/>
                  <a:pt x="4413250" y="2806700"/>
                </a:cubicBezTo>
                <a:cubicBezTo>
                  <a:pt x="4358216" y="2857500"/>
                  <a:pt x="4296833" y="2891367"/>
                  <a:pt x="4229100" y="2908300"/>
                </a:cubicBezTo>
                <a:cubicBezTo>
                  <a:pt x="4186766" y="2967567"/>
                  <a:pt x="4146550" y="3018367"/>
                  <a:pt x="4108450" y="3060700"/>
                </a:cubicBezTo>
                <a:cubicBezTo>
                  <a:pt x="4070350" y="3103034"/>
                  <a:pt x="4034366" y="3124200"/>
                  <a:pt x="4000500" y="3124200"/>
                </a:cubicBezTo>
                <a:cubicBezTo>
                  <a:pt x="3966633" y="3098800"/>
                  <a:pt x="3932766" y="3083984"/>
                  <a:pt x="3898900" y="3079750"/>
                </a:cubicBezTo>
                <a:cubicBezTo>
                  <a:pt x="3865033" y="3075517"/>
                  <a:pt x="3848100" y="3090334"/>
                  <a:pt x="3848100" y="3124200"/>
                </a:cubicBezTo>
                <a:cubicBezTo>
                  <a:pt x="3848100" y="3141134"/>
                  <a:pt x="3790950" y="3179234"/>
                  <a:pt x="3676650" y="3238500"/>
                </a:cubicBezTo>
                <a:cubicBezTo>
                  <a:pt x="3562350" y="3297767"/>
                  <a:pt x="3445933" y="3348567"/>
                  <a:pt x="3327400" y="3390900"/>
                </a:cubicBezTo>
                <a:cubicBezTo>
                  <a:pt x="3208866" y="3433234"/>
                  <a:pt x="3132666" y="3445934"/>
                  <a:pt x="3098800" y="3429000"/>
                </a:cubicBezTo>
                <a:cubicBezTo>
                  <a:pt x="3098800" y="3429000"/>
                  <a:pt x="3086100" y="3429000"/>
                  <a:pt x="3060700" y="3429000"/>
                </a:cubicBezTo>
                <a:cubicBezTo>
                  <a:pt x="3035300" y="3429000"/>
                  <a:pt x="2997200" y="3445934"/>
                  <a:pt x="2946400" y="3479800"/>
                </a:cubicBezTo>
                <a:cubicBezTo>
                  <a:pt x="2836333" y="3462867"/>
                  <a:pt x="2899833" y="3598334"/>
                  <a:pt x="3136900" y="3886200"/>
                </a:cubicBezTo>
                <a:cubicBezTo>
                  <a:pt x="3331633" y="4250267"/>
                  <a:pt x="3477683" y="4599517"/>
                  <a:pt x="3575050" y="4933950"/>
                </a:cubicBezTo>
                <a:cubicBezTo>
                  <a:pt x="3672416" y="5268384"/>
                  <a:pt x="3657600" y="5524500"/>
                  <a:pt x="3530600" y="5702300"/>
                </a:cubicBezTo>
                <a:cubicBezTo>
                  <a:pt x="3369733" y="6066367"/>
                  <a:pt x="3196166" y="6364817"/>
                  <a:pt x="3009900" y="6597650"/>
                </a:cubicBezTo>
                <a:cubicBezTo>
                  <a:pt x="2823633" y="6830484"/>
                  <a:pt x="2675466" y="6942667"/>
                  <a:pt x="2565400" y="6934200"/>
                </a:cubicBezTo>
                <a:cubicBezTo>
                  <a:pt x="2565400" y="6934200"/>
                  <a:pt x="2546350" y="6946900"/>
                  <a:pt x="2508250" y="6972300"/>
                </a:cubicBezTo>
                <a:cubicBezTo>
                  <a:pt x="2470150" y="6997700"/>
                  <a:pt x="2429933" y="7023100"/>
                  <a:pt x="2387600" y="7048500"/>
                </a:cubicBezTo>
                <a:cubicBezTo>
                  <a:pt x="2370666" y="7107767"/>
                  <a:pt x="2334683" y="7147983"/>
                  <a:pt x="2279650" y="7169150"/>
                </a:cubicBezTo>
                <a:cubicBezTo>
                  <a:pt x="2224616" y="7190316"/>
                  <a:pt x="2175933" y="7196666"/>
                  <a:pt x="2133600" y="7188200"/>
                </a:cubicBezTo>
                <a:cubicBezTo>
                  <a:pt x="2057400" y="7154333"/>
                  <a:pt x="1926166" y="7196666"/>
                  <a:pt x="1739900" y="7315200"/>
                </a:cubicBezTo>
                <a:cubicBezTo>
                  <a:pt x="1629833" y="7391400"/>
                  <a:pt x="1500716" y="7448550"/>
                  <a:pt x="1352550" y="7486650"/>
                </a:cubicBezTo>
                <a:cubicBezTo>
                  <a:pt x="1204383" y="7524750"/>
                  <a:pt x="1066800" y="7545916"/>
                  <a:pt x="939800" y="7550150"/>
                </a:cubicBezTo>
                <a:cubicBezTo>
                  <a:pt x="812800" y="7554383"/>
                  <a:pt x="719666" y="7543800"/>
                  <a:pt x="660400" y="7518400"/>
                </a:cubicBezTo>
                <a:close/>
                <a:moveTo>
                  <a:pt x="-1981200" y="7112000"/>
                </a:moveTo>
                <a:moveTo>
                  <a:pt x="863600" y="6870700"/>
                </a:moveTo>
                <a:cubicBezTo>
                  <a:pt x="948266" y="6879167"/>
                  <a:pt x="1066800" y="6853767"/>
                  <a:pt x="1219200" y="6794500"/>
                </a:cubicBezTo>
                <a:cubicBezTo>
                  <a:pt x="1371600" y="6735234"/>
                  <a:pt x="1534583" y="6656917"/>
                  <a:pt x="1708150" y="6559550"/>
                </a:cubicBezTo>
                <a:cubicBezTo>
                  <a:pt x="1881716" y="6462184"/>
                  <a:pt x="2032000" y="6371167"/>
                  <a:pt x="2159000" y="6286500"/>
                </a:cubicBezTo>
                <a:cubicBezTo>
                  <a:pt x="2480733" y="6024034"/>
                  <a:pt x="2698750" y="5770034"/>
                  <a:pt x="2813050" y="5524500"/>
                </a:cubicBezTo>
                <a:cubicBezTo>
                  <a:pt x="2927350" y="5278967"/>
                  <a:pt x="2933700" y="5024967"/>
                  <a:pt x="2832100" y="4762500"/>
                </a:cubicBezTo>
                <a:cubicBezTo>
                  <a:pt x="2781300" y="4660900"/>
                  <a:pt x="2726266" y="4550834"/>
                  <a:pt x="2667000" y="4432300"/>
                </a:cubicBezTo>
                <a:cubicBezTo>
                  <a:pt x="2607733" y="4313767"/>
                  <a:pt x="2556933" y="4220634"/>
                  <a:pt x="2514600" y="4152900"/>
                </a:cubicBezTo>
                <a:cubicBezTo>
                  <a:pt x="2463800" y="4076700"/>
                  <a:pt x="2419350" y="4021667"/>
                  <a:pt x="2381250" y="3987800"/>
                </a:cubicBezTo>
                <a:cubicBezTo>
                  <a:pt x="2343150" y="3953934"/>
                  <a:pt x="2302933" y="3924300"/>
                  <a:pt x="2260600" y="3898900"/>
                </a:cubicBezTo>
                <a:cubicBezTo>
                  <a:pt x="2260600" y="3898900"/>
                  <a:pt x="2228850" y="3922184"/>
                  <a:pt x="2165350" y="3968750"/>
                </a:cubicBezTo>
                <a:cubicBezTo>
                  <a:pt x="2101850" y="4015317"/>
                  <a:pt x="2048933" y="4085167"/>
                  <a:pt x="2006600" y="4178300"/>
                </a:cubicBezTo>
                <a:cubicBezTo>
                  <a:pt x="1913466" y="4296834"/>
                  <a:pt x="1839383" y="4398434"/>
                  <a:pt x="1784350" y="4483100"/>
                </a:cubicBezTo>
                <a:cubicBezTo>
                  <a:pt x="1729316" y="4567767"/>
                  <a:pt x="1684866" y="4639734"/>
                  <a:pt x="1651000" y="4699000"/>
                </a:cubicBezTo>
                <a:cubicBezTo>
                  <a:pt x="1591733" y="4758267"/>
                  <a:pt x="1536700" y="4813300"/>
                  <a:pt x="1485900" y="4864100"/>
                </a:cubicBezTo>
                <a:cubicBezTo>
                  <a:pt x="1435100" y="4914900"/>
                  <a:pt x="1397000" y="4953000"/>
                  <a:pt x="1371600" y="4978400"/>
                </a:cubicBezTo>
                <a:cubicBezTo>
                  <a:pt x="1371600" y="5003800"/>
                  <a:pt x="1346200" y="5077884"/>
                  <a:pt x="1295400" y="5200650"/>
                </a:cubicBezTo>
                <a:cubicBezTo>
                  <a:pt x="1244600" y="5323417"/>
                  <a:pt x="1185333" y="5444067"/>
                  <a:pt x="1117600" y="5562600"/>
                </a:cubicBezTo>
                <a:cubicBezTo>
                  <a:pt x="931333" y="5884334"/>
                  <a:pt x="814916" y="6178550"/>
                  <a:pt x="768350" y="6445250"/>
                </a:cubicBezTo>
                <a:cubicBezTo>
                  <a:pt x="721783" y="6711950"/>
                  <a:pt x="753533" y="6853767"/>
                  <a:pt x="863600" y="6870700"/>
                </a:cubicBezTo>
                <a:close/>
                <a:moveTo>
                  <a:pt x="-1333500" y="7112000"/>
                </a:moveTo>
                <a:moveTo>
                  <a:pt x="2832100" y="2679700"/>
                </a:moveTo>
                <a:cubicBezTo>
                  <a:pt x="3009900" y="2518834"/>
                  <a:pt x="3164416" y="2427817"/>
                  <a:pt x="3295650" y="2406650"/>
                </a:cubicBezTo>
                <a:cubicBezTo>
                  <a:pt x="3426883" y="2385484"/>
                  <a:pt x="3517900" y="2421467"/>
                  <a:pt x="3568700" y="2514600"/>
                </a:cubicBezTo>
                <a:cubicBezTo>
                  <a:pt x="3585633" y="2548467"/>
                  <a:pt x="3685116" y="2510367"/>
                  <a:pt x="3867150" y="2400300"/>
                </a:cubicBezTo>
                <a:cubicBezTo>
                  <a:pt x="4049183" y="2290234"/>
                  <a:pt x="4207933" y="2163234"/>
                  <a:pt x="4343400" y="2019300"/>
                </a:cubicBezTo>
                <a:cubicBezTo>
                  <a:pt x="4394200" y="1926167"/>
                  <a:pt x="4423833" y="1854200"/>
                  <a:pt x="4432300" y="1803400"/>
                </a:cubicBezTo>
                <a:cubicBezTo>
                  <a:pt x="4440766" y="1752600"/>
                  <a:pt x="4436533" y="1659467"/>
                  <a:pt x="4419600" y="1524000"/>
                </a:cubicBezTo>
                <a:cubicBezTo>
                  <a:pt x="4428066" y="1439334"/>
                  <a:pt x="4419600" y="1369484"/>
                  <a:pt x="4394200" y="1314450"/>
                </a:cubicBezTo>
                <a:cubicBezTo>
                  <a:pt x="4368800" y="1259417"/>
                  <a:pt x="4315883" y="1206500"/>
                  <a:pt x="4235450" y="1155700"/>
                </a:cubicBezTo>
                <a:cubicBezTo>
                  <a:pt x="4155016" y="1104900"/>
                  <a:pt x="4025900" y="1045634"/>
                  <a:pt x="3848100" y="977900"/>
                </a:cubicBezTo>
                <a:cubicBezTo>
                  <a:pt x="3323166" y="791634"/>
                  <a:pt x="2891366" y="732367"/>
                  <a:pt x="2552700" y="800100"/>
                </a:cubicBezTo>
                <a:cubicBezTo>
                  <a:pt x="2214033" y="867834"/>
                  <a:pt x="1985433" y="1100667"/>
                  <a:pt x="1866900" y="1498600"/>
                </a:cubicBezTo>
                <a:cubicBezTo>
                  <a:pt x="1816100" y="1659467"/>
                  <a:pt x="1790700" y="1803400"/>
                  <a:pt x="1790700" y="1930400"/>
                </a:cubicBezTo>
                <a:cubicBezTo>
                  <a:pt x="1790700" y="2057400"/>
                  <a:pt x="1824566" y="2192867"/>
                  <a:pt x="1892300" y="2336800"/>
                </a:cubicBezTo>
                <a:cubicBezTo>
                  <a:pt x="1968500" y="2370667"/>
                  <a:pt x="2019300" y="2415117"/>
                  <a:pt x="2044700" y="2470150"/>
                </a:cubicBezTo>
                <a:cubicBezTo>
                  <a:pt x="2070100" y="2525184"/>
                  <a:pt x="2082800" y="2552700"/>
                  <a:pt x="2082800" y="2552700"/>
                </a:cubicBezTo>
                <a:cubicBezTo>
                  <a:pt x="2082800" y="2628900"/>
                  <a:pt x="2116666" y="2667000"/>
                  <a:pt x="2184400" y="2667000"/>
                </a:cubicBezTo>
                <a:cubicBezTo>
                  <a:pt x="2201333" y="2709334"/>
                  <a:pt x="2260600" y="2755900"/>
                  <a:pt x="2362200" y="2806700"/>
                </a:cubicBezTo>
                <a:cubicBezTo>
                  <a:pt x="2463800" y="2857500"/>
                  <a:pt x="2620433" y="2815167"/>
                  <a:pt x="2832100" y="2679700"/>
                </a:cubicBezTo>
                <a:close/>
                <a:moveTo>
                  <a:pt x="2857500" y="7112000"/>
                </a:moveTo>
              </a:path>
            </a:pathLst>
          </a:custGeom>
          <a:solidFill>
            <a:srgbClr val="FFFFFF">
              <a:alpha val="100000"/>
            </a:srgbClr>
          </a:solidFill>
          <a:ln w="44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97" name="Freeform 5697"/>
          <p:cNvSpPr/>
          <p:nvPr/>
        </p:nvSpPr>
        <p:spPr>
          <a:xfrm rot="0" flipH="0" flipV="0">
            <a:off x="11116638" y="4466527"/>
            <a:ext cx="162835" cy="227584"/>
          </a:xfrm>
          <a:custGeom>
            <a:pathLst>
              <a:path w="4652434" h="6502400">
                <a:moveTo>
                  <a:pt x="1782234" y="6502400"/>
                </a:moveTo>
                <a:cubicBezTo>
                  <a:pt x="1722967" y="6502400"/>
                  <a:pt x="1631950" y="6474884"/>
                  <a:pt x="1509184" y="6419850"/>
                </a:cubicBezTo>
                <a:cubicBezTo>
                  <a:pt x="1386417" y="6364817"/>
                  <a:pt x="1257300" y="6297084"/>
                  <a:pt x="1121834" y="6216650"/>
                </a:cubicBezTo>
                <a:cubicBezTo>
                  <a:pt x="986367" y="6136217"/>
                  <a:pt x="876300" y="6057900"/>
                  <a:pt x="791634" y="5981700"/>
                </a:cubicBezTo>
                <a:cubicBezTo>
                  <a:pt x="605367" y="5803900"/>
                  <a:pt x="448734" y="5588000"/>
                  <a:pt x="321734" y="5334000"/>
                </a:cubicBezTo>
                <a:cubicBezTo>
                  <a:pt x="194734" y="5080000"/>
                  <a:pt x="105834" y="4806950"/>
                  <a:pt x="55034" y="4514850"/>
                </a:cubicBezTo>
                <a:cubicBezTo>
                  <a:pt x="4234" y="4222750"/>
                  <a:pt x="0" y="3941234"/>
                  <a:pt x="42334" y="3670300"/>
                </a:cubicBezTo>
                <a:cubicBezTo>
                  <a:pt x="135467" y="3128434"/>
                  <a:pt x="338667" y="2592917"/>
                  <a:pt x="651934" y="2063750"/>
                </a:cubicBezTo>
                <a:cubicBezTo>
                  <a:pt x="965200" y="1534584"/>
                  <a:pt x="1325034" y="1096434"/>
                  <a:pt x="1731434" y="749300"/>
                </a:cubicBezTo>
                <a:cubicBezTo>
                  <a:pt x="1951567" y="554567"/>
                  <a:pt x="2150534" y="404284"/>
                  <a:pt x="2328334" y="298450"/>
                </a:cubicBezTo>
                <a:cubicBezTo>
                  <a:pt x="2506134" y="192617"/>
                  <a:pt x="2722034" y="110067"/>
                  <a:pt x="2976034" y="50800"/>
                </a:cubicBezTo>
                <a:cubicBezTo>
                  <a:pt x="3069167" y="25400"/>
                  <a:pt x="3170767" y="10584"/>
                  <a:pt x="3280834" y="6350"/>
                </a:cubicBezTo>
                <a:cubicBezTo>
                  <a:pt x="3390900" y="2117"/>
                  <a:pt x="3475567" y="0"/>
                  <a:pt x="3534834" y="0"/>
                </a:cubicBezTo>
                <a:cubicBezTo>
                  <a:pt x="3704167" y="0"/>
                  <a:pt x="3873500" y="33867"/>
                  <a:pt x="4042834" y="101600"/>
                </a:cubicBezTo>
                <a:cubicBezTo>
                  <a:pt x="4212167" y="169334"/>
                  <a:pt x="4356100" y="251884"/>
                  <a:pt x="4474634" y="349250"/>
                </a:cubicBezTo>
                <a:cubicBezTo>
                  <a:pt x="4593167" y="446617"/>
                  <a:pt x="4652434" y="537634"/>
                  <a:pt x="4652434" y="622300"/>
                </a:cubicBezTo>
                <a:cubicBezTo>
                  <a:pt x="4652434" y="681567"/>
                  <a:pt x="4648200" y="726017"/>
                  <a:pt x="4639734" y="755650"/>
                </a:cubicBezTo>
                <a:cubicBezTo>
                  <a:pt x="4631267" y="785284"/>
                  <a:pt x="4593167" y="783167"/>
                  <a:pt x="4525434" y="749300"/>
                </a:cubicBezTo>
                <a:lnTo>
                  <a:pt x="4398434" y="749300"/>
                </a:lnTo>
                <a:lnTo>
                  <a:pt x="4525434" y="1117600"/>
                </a:lnTo>
                <a:cubicBezTo>
                  <a:pt x="4559300" y="1185334"/>
                  <a:pt x="4588934" y="1276350"/>
                  <a:pt x="4614334" y="1390650"/>
                </a:cubicBezTo>
                <a:cubicBezTo>
                  <a:pt x="4639734" y="1504950"/>
                  <a:pt x="4652434" y="1608667"/>
                  <a:pt x="4652434" y="1701800"/>
                </a:cubicBezTo>
                <a:cubicBezTo>
                  <a:pt x="4652434" y="1778000"/>
                  <a:pt x="4639734" y="1898650"/>
                  <a:pt x="4614334" y="2063750"/>
                </a:cubicBezTo>
                <a:cubicBezTo>
                  <a:pt x="4588934" y="2228850"/>
                  <a:pt x="4555067" y="2404534"/>
                  <a:pt x="4512734" y="2590800"/>
                </a:cubicBezTo>
                <a:cubicBezTo>
                  <a:pt x="4470400" y="2777067"/>
                  <a:pt x="4428067" y="2950634"/>
                  <a:pt x="4385734" y="3111500"/>
                </a:cubicBezTo>
                <a:cubicBezTo>
                  <a:pt x="4343400" y="3272367"/>
                  <a:pt x="4305300" y="3390900"/>
                  <a:pt x="4271434" y="3467100"/>
                </a:cubicBezTo>
                <a:cubicBezTo>
                  <a:pt x="4246034" y="3517900"/>
                  <a:pt x="4231217" y="3566584"/>
                  <a:pt x="4226984" y="3613150"/>
                </a:cubicBezTo>
                <a:cubicBezTo>
                  <a:pt x="4222750" y="3659717"/>
                  <a:pt x="4220634" y="3699934"/>
                  <a:pt x="4220634" y="3733800"/>
                </a:cubicBezTo>
                <a:cubicBezTo>
                  <a:pt x="4186767" y="3793067"/>
                  <a:pt x="4133850" y="3907367"/>
                  <a:pt x="4061884" y="4076700"/>
                </a:cubicBezTo>
                <a:cubicBezTo>
                  <a:pt x="3989917" y="4246034"/>
                  <a:pt x="3937000" y="4364567"/>
                  <a:pt x="3903134" y="4432300"/>
                </a:cubicBezTo>
                <a:cubicBezTo>
                  <a:pt x="3869267" y="4466167"/>
                  <a:pt x="3841750" y="4495800"/>
                  <a:pt x="3820584" y="4521200"/>
                </a:cubicBezTo>
                <a:cubicBezTo>
                  <a:pt x="3799417" y="4546600"/>
                  <a:pt x="3805767" y="4576234"/>
                  <a:pt x="3839634" y="4610100"/>
                </a:cubicBezTo>
                <a:cubicBezTo>
                  <a:pt x="3839634" y="4627034"/>
                  <a:pt x="3818467" y="4679950"/>
                  <a:pt x="3776134" y="4768850"/>
                </a:cubicBezTo>
                <a:cubicBezTo>
                  <a:pt x="3733800" y="4857750"/>
                  <a:pt x="3689350" y="4940300"/>
                  <a:pt x="3642784" y="5016500"/>
                </a:cubicBezTo>
                <a:cubicBezTo>
                  <a:pt x="3596217" y="5092700"/>
                  <a:pt x="3560234" y="5130800"/>
                  <a:pt x="3534834" y="5130800"/>
                </a:cubicBezTo>
                <a:cubicBezTo>
                  <a:pt x="3534834" y="5130800"/>
                  <a:pt x="3524250" y="5132917"/>
                  <a:pt x="3503084" y="5137150"/>
                </a:cubicBezTo>
                <a:cubicBezTo>
                  <a:pt x="3481917" y="5141384"/>
                  <a:pt x="3471334" y="5156200"/>
                  <a:pt x="3471334" y="5181600"/>
                </a:cubicBezTo>
                <a:cubicBezTo>
                  <a:pt x="3471334" y="5215467"/>
                  <a:pt x="3416300" y="5302250"/>
                  <a:pt x="3306234" y="5441950"/>
                </a:cubicBezTo>
                <a:cubicBezTo>
                  <a:pt x="3196167" y="5581650"/>
                  <a:pt x="3064934" y="5727700"/>
                  <a:pt x="2912534" y="5880100"/>
                </a:cubicBezTo>
                <a:cubicBezTo>
                  <a:pt x="2827867" y="5964767"/>
                  <a:pt x="2711450" y="6055784"/>
                  <a:pt x="2563284" y="6153150"/>
                </a:cubicBezTo>
                <a:cubicBezTo>
                  <a:pt x="2415117" y="6250517"/>
                  <a:pt x="2269067" y="6333067"/>
                  <a:pt x="2125134" y="6400800"/>
                </a:cubicBezTo>
                <a:cubicBezTo>
                  <a:pt x="1981200" y="6468534"/>
                  <a:pt x="1866900" y="6502400"/>
                  <a:pt x="1782234" y="6502400"/>
                </a:cubicBezTo>
                <a:close/>
                <a:moveTo>
                  <a:pt x="-1507066" y="6769100"/>
                </a:moveTo>
                <a:moveTo>
                  <a:pt x="1744134" y="5702300"/>
                </a:moveTo>
                <a:cubicBezTo>
                  <a:pt x="1837267" y="5702300"/>
                  <a:pt x="1926167" y="5687484"/>
                  <a:pt x="2010834" y="5657850"/>
                </a:cubicBezTo>
                <a:cubicBezTo>
                  <a:pt x="2095500" y="5628217"/>
                  <a:pt x="2167467" y="5583767"/>
                  <a:pt x="2226734" y="5524500"/>
                </a:cubicBezTo>
                <a:cubicBezTo>
                  <a:pt x="2379134" y="5422900"/>
                  <a:pt x="2556934" y="5255684"/>
                  <a:pt x="2760134" y="5022850"/>
                </a:cubicBezTo>
                <a:cubicBezTo>
                  <a:pt x="2963334" y="4790017"/>
                  <a:pt x="3111500" y="4563534"/>
                  <a:pt x="3204634" y="4343400"/>
                </a:cubicBezTo>
                <a:cubicBezTo>
                  <a:pt x="3297767" y="4216400"/>
                  <a:pt x="3371850" y="4083050"/>
                  <a:pt x="3426884" y="3943350"/>
                </a:cubicBezTo>
                <a:cubicBezTo>
                  <a:pt x="3481917" y="3803650"/>
                  <a:pt x="3568700" y="3564467"/>
                  <a:pt x="3687234" y="3225800"/>
                </a:cubicBezTo>
                <a:cubicBezTo>
                  <a:pt x="3754967" y="3132667"/>
                  <a:pt x="3801534" y="3018367"/>
                  <a:pt x="3826934" y="2882900"/>
                </a:cubicBezTo>
                <a:cubicBezTo>
                  <a:pt x="3852334" y="2747434"/>
                  <a:pt x="3865034" y="2633134"/>
                  <a:pt x="3865034" y="2540000"/>
                </a:cubicBezTo>
                <a:cubicBezTo>
                  <a:pt x="3865034" y="2446867"/>
                  <a:pt x="3867150" y="2319867"/>
                  <a:pt x="3871384" y="2159000"/>
                </a:cubicBezTo>
                <a:cubicBezTo>
                  <a:pt x="3875617" y="1998134"/>
                  <a:pt x="3894667" y="1862667"/>
                  <a:pt x="3928534" y="1752600"/>
                </a:cubicBezTo>
                <a:cubicBezTo>
                  <a:pt x="3928534" y="1532467"/>
                  <a:pt x="3924300" y="1386417"/>
                  <a:pt x="3915834" y="1314450"/>
                </a:cubicBezTo>
                <a:cubicBezTo>
                  <a:pt x="3907367" y="1242484"/>
                  <a:pt x="3873500" y="1172634"/>
                  <a:pt x="3814234" y="1104900"/>
                </a:cubicBezTo>
                <a:cubicBezTo>
                  <a:pt x="3780367" y="1079500"/>
                  <a:pt x="3735917" y="1054100"/>
                  <a:pt x="3680884" y="1028700"/>
                </a:cubicBezTo>
                <a:cubicBezTo>
                  <a:pt x="3625850" y="1003300"/>
                  <a:pt x="3568700" y="990600"/>
                  <a:pt x="3509434" y="990600"/>
                </a:cubicBezTo>
                <a:cubicBezTo>
                  <a:pt x="3450167" y="990600"/>
                  <a:pt x="3340100" y="1022350"/>
                  <a:pt x="3179234" y="1085850"/>
                </a:cubicBezTo>
                <a:cubicBezTo>
                  <a:pt x="3018367" y="1149350"/>
                  <a:pt x="2904067" y="1202267"/>
                  <a:pt x="2836334" y="1244600"/>
                </a:cubicBezTo>
                <a:cubicBezTo>
                  <a:pt x="2777067" y="1278467"/>
                  <a:pt x="2711450" y="1282700"/>
                  <a:pt x="2639484" y="1257300"/>
                </a:cubicBezTo>
                <a:cubicBezTo>
                  <a:pt x="2567517" y="1231900"/>
                  <a:pt x="2531534" y="1198034"/>
                  <a:pt x="2531534" y="1155700"/>
                </a:cubicBezTo>
                <a:cubicBezTo>
                  <a:pt x="2531534" y="1037167"/>
                  <a:pt x="2455334" y="1026584"/>
                  <a:pt x="2302934" y="1123950"/>
                </a:cubicBezTo>
                <a:cubicBezTo>
                  <a:pt x="2150534" y="1221317"/>
                  <a:pt x="1981200" y="1384300"/>
                  <a:pt x="1794934" y="1612900"/>
                </a:cubicBezTo>
                <a:cubicBezTo>
                  <a:pt x="1642534" y="1765300"/>
                  <a:pt x="1513417" y="1919817"/>
                  <a:pt x="1407584" y="2076450"/>
                </a:cubicBezTo>
                <a:cubicBezTo>
                  <a:pt x="1301750" y="2233084"/>
                  <a:pt x="1248834" y="2328334"/>
                  <a:pt x="1248834" y="2362200"/>
                </a:cubicBezTo>
                <a:cubicBezTo>
                  <a:pt x="1248834" y="2396067"/>
                  <a:pt x="1236134" y="2438400"/>
                  <a:pt x="1210734" y="2489200"/>
                </a:cubicBezTo>
                <a:cubicBezTo>
                  <a:pt x="1185334" y="2540000"/>
                  <a:pt x="1159934" y="2599267"/>
                  <a:pt x="1134534" y="2667000"/>
                </a:cubicBezTo>
                <a:cubicBezTo>
                  <a:pt x="1092200" y="2726267"/>
                  <a:pt x="1041400" y="2823634"/>
                  <a:pt x="982134" y="2959100"/>
                </a:cubicBezTo>
                <a:cubicBezTo>
                  <a:pt x="922867" y="3094567"/>
                  <a:pt x="865717" y="3227917"/>
                  <a:pt x="810684" y="3359150"/>
                </a:cubicBezTo>
                <a:cubicBezTo>
                  <a:pt x="755650" y="3490384"/>
                  <a:pt x="719667" y="3589867"/>
                  <a:pt x="702734" y="3657600"/>
                </a:cubicBezTo>
                <a:cubicBezTo>
                  <a:pt x="702734" y="3691467"/>
                  <a:pt x="702734" y="3782484"/>
                  <a:pt x="702734" y="3930650"/>
                </a:cubicBezTo>
                <a:cubicBezTo>
                  <a:pt x="702734" y="4078817"/>
                  <a:pt x="702734" y="4216400"/>
                  <a:pt x="702734" y="4343400"/>
                </a:cubicBezTo>
                <a:cubicBezTo>
                  <a:pt x="702734" y="4487334"/>
                  <a:pt x="709084" y="4610100"/>
                  <a:pt x="721784" y="4711700"/>
                </a:cubicBezTo>
                <a:cubicBezTo>
                  <a:pt x="734484" y="4813300"/>
                  <a:pt x="753534" y="4900084"/>
                  <a:pt x="778934" y="4972050"/>
                </a:cubicBezTo>
                <a:cubicBezTo>
                  <a:pt x="804334" y="5044017"/>
                  <a:pt x="838200" y="5122334"/>
                  <a:pt x="880534" y="5207000"/>
                </a:cubicBezTo>
                <a:cubicBezTo>
                  <a:pt x="914400" y="5266267"/>
                  <a:pt x="967317" y="5336117"/>
                  <a:pt x="1039284" y="5416550"/>
                </a:cubicBezTo>
                <a:cubicBezTo>
                  <a:pt x="1111250" y="5496984"/>
                  <a:pt x="1159934" y="5554134"/>
                  <a:pt x="1185334" y="5588000"/>
                </a:cubicBezTo>
                <a:cubicBezTo>
                  <a:pt x="1278467" y="5672667"/>
                  <a:pt x="1354667" y="5721350"/>
                  <a:pt x="1413934" y="5734050"/>
                </a:cubicBezTo>
                <a:cubicBezTo>
                  <a:pt x="1473200" y="5746750"/>
                  <a:pt x="1583267" y="5736167"/>
                  <a:pt x="1744134" y="5702300"/>
                </a:cubicBezTo>
                <a:close/>
                <a:moveTo>
                  <a:pt x="-706966" y="6769100"/>
                </a:moveTo>
              </a:path>
            </a:pathLst>
          </a:custGeom>
          <a:solidFill>
            <a:srgbClr val="FFFFFF">
              <a:alpha val="100000"/>
            </a:srgbClr>
          </a:solidFill>
          <a:ln w="44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98" name="Freeform 5698"/>
          <p:cNvSpPr/>
          <p:nvPr/>
        </p:nvSpPr>
        <p:spPr>
          <a:xfrm rot="0" flipH="0" flipV="0">
            <a:off x="11349852" y="4401037"/>
            <a:ext cx="207285" cy="323818"/>
          </a:xfrm>
          <a:custGeom>
            <a:pathLst>
              <a:path w="5922433" h="9251949">
                <a:moveTo>
                  <a:pt x="719667" y="9033933"/>
                </a:moveTo>
                <a:cubicBezTo>
                  <a:pt x="491067" y="8889999"/>
                  <a:pt x="313267" y="8684683"/>
                  <a:pt x="186267" y="8417983"/>
                </a:cubicBezTo>
                <a:cubicBezTo>
                  <a:pt x="59267" y="8151283"/>
                  <a:pt x="0" y="7882467"/>
                  <a:pt x="8467" y="7611533"/>
                </a:cubicBezTo>
                <a:cubicBezTo>
                  <a:pt x="0" y="7086600"/>
                  <a:pt x="44450" y="6555317"/>
                  <a:pt x="141817" y="6017683"/>
                </a:cubicBezTo>
                <a:cubicBezTo>
                  <a:pt x="239183" y="5480050"/>
                  <a:pt x="368300" y="4957233"/>
                  <a:pt x="529167" y="4449233"/>
                </a:cubicBezTo>
                <a:cubicBezTo>
                  <a:pt x="639233" y="4144433"/>
                  <a:pt x="759883" y="3829050"/>
                  <a:pt x="891117" y="3503083"/>
                </a:cubicBezTo>
                <a:cubicBezTo>
                  <a:pt x="1022350" y="3177117"/>
                  <a:pt x="1155700" y="2870200"/>
                  <a:pt x="1291167" y="2582333"/>
                </a:cubicBezTo>
                <a:cubicBezTo>
                  <a:pt x="1426633" y="2294467"/>
                  <a:pt x="1545167" y="2065867"/>
                  <a:pt x="1646767" y="1896533"/>
                </a:cubicBezTo>
                <a:cubicBezTo>
                  <a:pt x="1909233" y="1464733"/>
                  <a:pt x="2186517" y="1107017"/>
                  <a:pt x="2478617" y="823383"/>
                </a:cubicBezTo>
                <a:cubicBezTo>
                  <a:pt x="2770717" y="539750"/>
                  <a:pt x="2988733" y="355600"/>
                  <a:pt x="3132667" y="270933"/>
                </a:cubicBezTo>
                <a:cubicBezTo>
                  <a:pt x="3251200" y="203200"/>
                  <a:pt x="3456517" y="135467"/>
                  <a:pt x="3748617" y="67733"/>
                </a:cubicBezTo>
                <a:cubicBezTo>
                  <a:pt x="4040717" y="0"/>
                  <a:pt x="4343400" y="4233"/>
                  <a:pt x="4656667" y="80433"/>
                </a:cubicBezTo>
                <a:cubicBezTo>
                  <a:pt x="4876800" y="139700"/>
                  <a:pt x="5082117" y="211667"/>
                  <a:pt x="5272617" y="296333"/>
                </a:cubicBezTo>
                <a:cubicBezTo>
                  <a:pt x="5463117" y="381000"/>
                  <a:pt x="5588000" y="452967"/>
                  <a:pt x="5647267" y="512233"/>
                </a:cubicBezTo>
                <a:cubicBezTo>
                  <a:pt x="5715000" y="613833"/>
                  <a:pt x="5776383" y="700617"/>
                  <a:pt x="5831417" y="772583"/>
                </a:cubicBezTo>
                <a:cubicBezTo>
                  <a:pt x="5886450" y="844550"/>
                  <a:pt x="5913967" y="931333"/>
                  <a:pt x="5913967" y="1032933"/>
                </a:cubicBezTo>
                <a:cubicBezTo>
                  <a:pt x="5922433" y="1100667"/>
                  <a:pt x="5899150" y="1183217"/>
                  <a:pt x="5844117" y="1280583"/>
                </a:cubicBezTo>
                <a:cubicBezTo>
                  <a:pt x="5789083" y="1377950"/>
                  <a:pt x="5721350" y="1447800"/>
                  <a:pt x="5640917" y="1490133"/>
                </a:cubicBezTo>
                <a:cubicBezTo>
                  <a:pt x="5560483" y="1532467"/>
                  <a:pt x="5482167" y="1511300"/>
                  <a:pt x="5405967" y="1426633"/>
                </a:cubicBezTo>
                <a:cubicBezTo>
                  <a:pt x="5295900" y="1257300"/>
                  <a:pt x="5181600" y="1140883"/>
                  <a:pt x="5063067" y="1077383"/>
                </a:cubicBezTo>
                <a:cubicBezTo>
                  <a:pt x="4944533" y="1013883"/>
                  <a:pt x="4817533" y="948267"/>
                  <a:pt x="4682067" y="880533"/>
                </a:cubicBezTo>
                <a:cubicBezTo>
                  <a:pt x="4588933" y="821267"/>
                  <a:pt x="4461933" y="789517"/>
                  <a:pt x="4301067" y="785283"/>
                </a:cubicBezTo>
                <a:cubicBezTo>
                  <a:pt x="4140200" y="781050"/>
                  <a:pt x="3975100" y="800100"/>
                  <a:pt x="3805767" y="842433"/>
                </a:cubicBezTo>
                <a:cubicBezTo>
                  <a:pt x="3636433" y="884767"/>
                  <a:pt x="3488267" y="956733"/>
                  <a:pt x="3361267" y="1058333"/>
                </a:cubicBezTo>
                <a:cubicBezTo>
                  <a:pt x="3276600" y="1134533"/>
                  <a:pt x="3166533" y="1246717"/>
                  <a:pt x="3031067" y="1394883"/>
                </a:cubicBezTo>
                <a:cubicBezTo>
                  <a:pt x="2895600" y="1543050"/>
                  <a:pt x="2760133" y="1706033"/>
                  <a:pt x="2624667" y="1883833"/>
                </a:cubicBezTo>
                <a:cubicBezTo>
                  <a:pt x="2489200" y="2061633"/>
                  <a:pt x="2379133" y="2235200"/>
                  <a:pt x="2294467" y="2404533"/>
                </a:cubicBezTo>
                <a:cubicBezTo>
                  <a:pt x="2065867" y="2802467"/>
                  <a:pt x="1860550" y="3202517"/>
                  <a:pt x="1678517" y="3604683"/>
                </a:cubicBezTo>
                <a:cubicBezTo>
                  <a:pt x="1496483" y="4006850"/>
                  <a:pt x="1341967" y="4445000"/>
                  <a:pt x="1214967" y="4919133"/>
                </a:cubicBezTo>
                <a:cubicBezTo>
                  <a:pt x="1181100" y="5037667"/>
                  <a:pt x="1136650" y="5211233"/>
                  <a:pt x="1081617" y="5439833"/>
                </a:cubicBezTo>
                <a:cubicBezTo>
                  <a:pt x="1026583" y="5668433"/>
                  <a:pt x="973667" y="5897033"/>
                  <a:pt x="922867" y="6125633"/>
                </a:cubicBezTo>
                <a:cubicBezTo>
                  <a:pt x="872067" y="6354233"/>
                  <a:pt x="838200" y="6540500"/>
                  <a:pt x="821267" y="6684433"/>
                </a:cubicBezTo>
                <a:cubicBezTo>
                  <a:pt x="762000" y="7099300"/>
                  <a:pt x="742950" y="7463367"/>
                  <a:pt x="764117" y="7776633"/>
                </a:cubicBezTo>
                <a:cubicBezTo>
                  <a:pt x="785283" y="8089900"/>
                  <a:pt x="893233" y="8305800"/>
                  <a:pt x="1087967" y="8424333"/>
                </a:cubicBezTo>
                <a:cubicBezTo>
                  <a:pt x="1282700" y="8542867"/>
                  <a:pt x="1604433" y="8525933"/>
                  <a:pt x="2053167" y="8373533"/>
                </a:cubicBezTo>
                <a:cubicBezTo>
                  <a:pt x="2247900" y="8348133"/>
                  <a:pt x="2457450" y="8263467"/>
                  <a:pt x="2681817" y="8119533"/>
                </a:cubicBezTo>
                <a:cubicBezTo>
                  <a:pt x="2906183" y="7975600"/>
                  <a:pt x="3126317" y="7795683"/>
                  <a:pt x="3342217" y="7579783"/>
                </a:cubicBezTo>
                <a:cubicBezTo>
                  <a:pt x="3558117" y="7363883"/>
                  <a:pt x="3742267" y="7133167"/>
                  <a:pt x="3894667" y="6887633"/>
                </a:cubicBezTo>
                <a:cubicBezTo>
                  <a:pt x="4038600" y="6616700"/>
                  <a:pt x="4167717" y="6350000"/>
                  <a:pt x="4282017" y="6087533"/>
                </a:cubicBezTo>
                <a:cubicBezTo>
                  <a:pt x="4396317" y="5825067"/>
                  <a:pt x="4457700" y="5609167"/>
                  <a:pt x="4466167" y="5439833"/>
                </a:cubicBezTo>
                <a:cubicBezTo>
                  <a:pt x="4474633" y="5270500"/>
                  <a:pt x="4394200" y="5190067"/>
                  <a:pt x="4224867" y="5198533"/>
                </a:cubicBezTo>
                <a:cubicBezTo>
                  <a:pt x="3911600" y="5164667"/>
                  <a:pt x="3657600" y="5154083"/>
                  <a:pt x="3462867" y="5166783"/>
                </a:cubicBezTo>
                <a:cubicBezTo>
                  <a:pt x="3268133" y="5179483"/>
                  <a:pt x="3094567" y="5151967"/>
                  <a:pt x="2942167" y="5084233"/>
                </a:cubicBezTo>
                <a:cubicBezTo>
                  <a:pt x="2882900" y="4991100"/>
                  <a:pt x="2857500" y="4897967"/>
                  <a:pt x="2865967" y="4804833"/>
                </a:cubicBezTo>
                <a:cubicBezTo>
                  <a:pt x="2874433" y="4711700"/>
                  <a:pt x="2925233" y="4618567"/>
                  <a:pt x="3018367" y="4525433"/>
                </a:cubicBezTo>
                <a:cubicBezTo>
                  <a:pt x="3111500" y="4491567"/>
                  <a:pt x="3268133" y="4466167"/>
                  <a:pt x="3488267" y="4449233"/>
                </a:cubicBezTo>
                <a:cubicBezTo>
                  <a:pt x="3708400" y="4432300"/>
                  <a:pt x="3945467" y="4438650"/>
                  <a:pt x="4199467" y="4468283"/>
                </a:cubicBezTo>
                <a:cubicBezTo>
                  <a:pt x="4453467" y="4497917"/>
                  <a:pt x="4677833" y="4559300"/>
                  <a:pt x="4872567" y="4652433"/>
                </a:cubicBezTo>
                <a:cubicBezTo>
                  <a:pt x="5016500" y="4720167"/>
                  <a:pt x="5118100" y="4819650"/>
                  <a:pt x="5177367" y="4950883"/>
                </a:cubicBezTo>
                <a:cubicBezTo>
                  <a:pt x="5236633" y="5082117"/>
                  <a:pt x="5266267" y="5232400"/>
                  <a:pt x="5266267" y="5401733"/>
                </a:cubicBezTo>
                <a:cubicBezTo>
                  <a:pt x="5266267" y="5571067"/>
                  <a:pt x="5249333" y="5744633"/>
                  <a:pt x="5215467" y="5922433"/>
                </a:cubicBezTo>
                <a:cubicBezTo>
                  <a:pt x="5173133" y="6108700"/>
                  <a:pt x="5082117" y="6330950"/>
                  <a:pt x="4942417" y="6589183"/>
                </a:cubicBezTo>
                <a:cubicBezTo>
                  <a:pt x="4802717" y="6847417"/>
                  <a:pt x="4635500" y="7120467"/>
                  <a:pt x="4440767" y="7408333"/>
                </a:cubicBezTo>
                <a:cubicBezTo>
                  <a:pt x="4313767" y="7586133"/>
                  <a:pt x="4138083" y="7780867"/>
                  <a:pt x="3913717" y="7992533"/>
                </a:cubicBezTo>
                <a:cubicBezTo>
                  <a:pt x="3689350" y="8204200"/>
                  <a:pt x="3460750" y="8394700"/>
                  <a:pt x="3227917" y="8564033"/>
                </a:cubicBezTo>
                <a:cubicBezTo>
                  <a:pt x="2995083" y="8733366"/>
                  <a:pt x="2798233" y="8847666"/>
                  <a:pt x="2637367" y="8906933"/>
                </a:cubicBezTo>
                <a:cubicBezTo>
                  <a:pt x="2298700" y="9059333"/>
                  <a:pt x="1951567" y="9158816"/>
                  <a:pt x="1595967" y="9205383"/>
                </a:cubicBezTo>
                <a:cubicBezTo>
                  <a:pt x="1240367" y="9251949"/>
                  <a:pt x="948267" y="9194799"/>
                  <a:pt x="719667" y="9033933"/>
                </a:cubicBezTo>
                <a:close/>
                <a:moveTo>
                  <a:pt x="-1845733" y="8640233"/>
                </a:moveTo>
              </a:path>
            </a:pathLst>
          </a:custGeom>
          <a:solidFill>
            <a:srgbClr val="FFFFFF">
              <a:alpha val="100000"/>
            </a:srgbClr>
          </a:solidFill>
          <a:ln w="44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99" name="Freeform 5699"/>
          <p:cNvSpPr/>
          <p:nvPr/>
        </p:nvSpPr>
        <p:spPr>
          <a:xfrm rot="0" flipH="0" flipV="0">
            <a:off x="11562323" y="4532387"/>
            <a:ext cx="124311" cy="165724"/>
          </a:xfrm>
          <a:custGeom>
            <a:pathLst>
              <a:path w="3551767" h="4734983">
                <a:moveTo>
                  <a:pt x="2167467" y="4442883"/>
                </a:moveTo>
                <a:cubicBezTo>
                  <a:pt x="1989667" y="4595283"/>
                  <a:pt x="1784350" y="4684183"/>
                  <a:pt x="1551517" y="4709583"/>
                </a:cubicBezTo>
                <a:cubicBezTo>
                  <a:pt x="1318683" y="4734983"/>
                  <a:pt x="1092200" y="4699000"/>
                  <a:pt x="872067" y="4601633"/>
                </a:cubicBezTo>
                <a:cubicBezTo>
                  <a:pt x="651933" y="4504267"/>
                  <a:pt x="469900" y="4353983"/>
                  <a:pt x="325967" y="4150783"/>
                </a:cubicBezTo>
                <a:cubicBezTo>
                  <a:pt x="182033" y="3964517"/>
                  <a:pt x="88900" y="3750733"/>
                  <a:pt x="46567" y="3509433"/>
                </a:cubicBezTo>
                <a:cubicBezTo>
                  <a:pt x="4233" y="3268133"/>
                  <a:pt x="0" y="2952750"/>
                  <a:pt x="33867" y="2563283"/>
                </a:cubicBezTo>
                <a:cubicBezTo>
                  <a:pt x="59267" y="2233083"/>
                  <a:pt x="165100" y="1900767"/>
                  <a:pt x="351367" y="1566333"/>
                </a:cubicBezTo>
                <a:cubicBezTo>
                  <a:pt x="537633" y="1231900"/>
                  <a:pt x="764117" y="933450"/>
                  <a:pt x="1030817" y="670983"/>
                </a:cubicBezTo>
                <a:cubicBezTo>
                  <a:pt x="1297517" y="408517"/>
                  <a:pt x="1562100" y="226483"/>
                  <a:pt x="1824567" y="124883"/>
                </a:cubicBezTo>
                <a:cubicBezTo>
                  <a:pt x="1951567" y="40217"/>
                  <a:pt x="2059517" y="0"/>
                  <a:pt x="2148417" y="4233"/>
                </a:cubicBezTo>
                <a:cubicBezTo>
                  <a:pt x="2237317" y="8467"/>
                  <a:pt x="2374900" y="19050"/>
                  <a:pt x="2561167" y="35983"/>
                </a:cubicBezTo>
                <a:cubicBezTo>
                  <a:pt x="2755900" y="61383"/>
                  <a:pt x="2901950" y="99483"/>
                  <a:pt x="2999317" y="150283"/>
                </a:cubicBezTo>
                <a:cubicBezTo>
                  <a:pt x="3096683" y="201083"/>
                  <a:pt x="3175000" y="268817"/>
                  <a:pt x="3234267" y="353483"/>
                </a:cubicBezTo>
                <a:cubicBezTo>
                  <a:pt x="3361267" y="480483"/>
                  <a:pt x="3445933" y="605367"/>
                  <a:pt x="3488267" y="728133"/>
                </a:cubicBezTo>
                <a:cubicBezTo>
                  <a:pt x="3530600" y="850900"/>
                  <a:pt x="3551767" y="971550"/>
                  <a:pt x="3551767" y="1090083"/>
                </a:cubicBezTo>
                <a:cubicBezTo>
                  <a:pt x="3517900" y="1276350"/>
                  <a:pt x="3393017" y="1502833"/>
                  <a:pt x="3177117" y="1769533"/>
                </a:cubicBezTo>
                <a:cubicBezTo>
                  <a:pt x="2961217" y="2036233"/>
                  <a:pt x="2679700" y="2254250"/>
                  <a:pt x="2332567" y="2423583"/>
                </a:cubicBezTo>
                <a:cubicBezTo>
                  <a:pt x="2146300" y="2482850"/>
                  <a:pt x="1943100" y="2508250"/>
                  <a:pt x="1722967" y="2499783"/>
                </a:cubicBezTo>
                <a:cubicBezTo>
                  <a:pt x="1502833" y="2491317"/>
                  <a:pt x="1320800" y="2436283"/>
                  <a:pt x="1176867" y="2334683"/>
                </a:cubicBezTo>
                <a:cubicBezTo>
                  <a:pt x="1016000" y="2266950"/>
                  <a:pt x="910167" y="2277533"/>
                  <a:pt x="859367" y="2366433"/>
                </a:cubicBezTo>
                <a:cubicBezTo>
                  <a:pt x="808567" y="2455333"/>
                  <a:pt x="762000" y="2669117"/>
                  <a:pt x="719667" y="3007783"/>
                </a:cubicBezTo>
                <a:cubicBezTo>
                  <a:pt x="685800" y="3329517"/>
                  <a:pt x="711200" y="3564467"/>
                  <a:pt x="795867" y="3712633"/>
                </a:cubicBezTo>
                <a:cubicBezTo>
                  <a:pt x="880533" y="3860800"/>
                  <a:pt x="994833" y="3947583"/>
                  <a:pt x="1138767" y="3972983"/>
                </a:cubicBezTo>
                <a:cubicBezTo>
                  <a:pt x="1308100" y="4006850"/>
                  <a:pt x="1441450" y="4030133"/>
                  <a:pt x="1538817" y="4042833"/>
                </a:cubicBezTo>
                <a:cubicBezTo>
                  <a:pt x="1636183" y="4055533"/>
                  <a:pt x="1756833" y="4019550"/>
                  <a:pt x="1900767" y="3934883"/>
                </a:cubicBezTo>
                <a:cubicBezTo>
                  <a:pt x="2036233" y="3850217"/>
                  <a:pt x="2120900" y="3801533"/>
                  <a:pt x="2154767" y="3788833"/>
                </a:cubicBezTo>
                <a:cubicBezTo>
                  <a:pt x="2188633" y="3776133"/>
                  <a:pt x="2216150" y="3759200"/>
                  <a:pt x="2237317" y="3738033"/>
                </a:cubicBezTo>
                <a:cubicBezTo>
                  <a:pt x="2258483" y="3716867"/>
                  <a:pt x="2311400" y="3663950"/>
                  <a:pt x="2396067" y="3579283"/>
                </a:cubicBezTo>
                <a:cubicBezTo>
                  <a:pt x="2455333" y="3520017"/>
                  <a:pt x="2501900" y="3475567"/>
                  <a:pt x="2535767" y="3445933"/>
                </a:cubicBezTo>
                <a:cubicBezTo>
                  <a:pt x="2569633" y="3416300"/>
                  <a:pt x="2607733" y="3401483"/>
                  <a:pt x="2650067" y="3401483"/>
                </a:cubicBezTo>
                <a:cubicBezTo>
                  <a:pt x="2692400" y="3401483"/>
                  <a:pt x="2730500" y="3420533"/>
                  <a:pt x="2764367" y="3458633"/>
                </a:cubicBezTo>
                <a:cubicBezTo>
                  <a:pt x="2798233" y="3496733"/>
                  <a:pt x="2832100" y="3524250"/>
                  <a:pt x="2865967" y="3541183"/>
                </a:cubicBezTo>
                <a:cubicBezTo>
                  <a:pt x="2950633" y="3541183"/>
                  <a:pt x="2969683" y="3591983"/>
                  <a:pt x="2923117" y="3693583"/>
                </a:cubicBezTo>
                <a:cubicBezTo>
                  <a:pt x="2876550" y="3795183"/>
                  <a:pt x="2785533" y="3915833"/>
                  <a:pt x="2650067" y="4055533"/>
                </a:cubicBezTo>
                <a:cubicBezTo>
                  <a:pt x="2514600" y="4195233"/>
                  <a:pt x="2353733" y="4324350"/>
                  <a:pt x="2167467" y="4442883"/>
                </a:cubicBezTo>
                <a:close/>
                <a:moveTo>
                  <a:pt x="-893233" y="4887383"/>
                </a:moveTo>
                <a:moveTo>
                  <a:pt x="2154767" y="1750483"/>
                </a:moveTo>
                <a:cubicBezTo>
                  <a:pt x="2247900" y="1708150"/>
                  <a:pt x="2345267" y="1646767"/>
                  <a:pt x="2446867" y="1566333"/>
                </a:cubicBezTo>
                <a:cubicBezTo>
                  <a:pt x="2548467" y="1485900"/>
                  <a:pt x="2635250" y="1397000"/>
                  <a:pt x="2707217" y="1299633"/>
                </a:cubicBezTo>
                <a:cubicBezTo>
                  <a:pt x="2779183" y="1202267"/>
                  <a:pt x="2815167" y="1119717"/>
                  <a:pt x="2815167" y="1051983"/>
                </a:cubicBezTo>
                <a:cubicBezTo>
                  <a:pt x="2815167" y="933450"/>
                  <a:pt x="2760133" y="833967"/>
                  <a:pt x="2650067" y="753533"/>
                </a:cubicBezTo>
                <a:cubicBezTo>
                  <a:pt x="2540000" y="673100"/>
                  <a:pt x="2374900" y="662517"/>
                  <a:pt x="2154767" y="721783"/>
                </a:cubicBezTo>
                <a:cubicBezTo>
                  <a:pt x="2061633" y="747183"/>
                  <a:pt x="1955800" y="808567"/>
                  <a:pt x="1837267" y="905933"/>
                </a:cubicBezTo>
                <a:cubicBezTo>
                  <a:pt x="1718733" y="1003300"/>
                  <a:pt x="1606550" y="1111250"/>
                  <a:pt x="1500717" y="1229783"/>
                </a:cubicBezTo>
                <a:cubicBezTo>
                  <a:pt x="1394883" y="1348317"/>
                  <a:pt x="1310217" y="1454150"/>
                  <a:pt x="1246717" y="1547283"/>
                </a:cubicBezTo>
                <a:cubicBezTo>
                  <a:pt x="1183217" y="1640417"/>
                  <a:pt x="1159933" y="1695450"/>
                  <a:pt x="1176867" y="1712383"/>
                </a:cubicBezTo>
                <a:cubicBezTo>
                  <a:pt x="1202267" y="1754717"/>
                  <a:pt x="1274233" y="1786467"/>
                  <a:pt x="1392767" y="1807633"/>
                </a:cubicBezTo>
                <a:cubicBezTo>
                  <a:pt x="1511300" y="1828800"/>
                  <a:pt x="1644650" y="1835150"/>
                  <a:pt x="1792817" y="1826683"/>
                </a:cubicBezTo>
                <a:cubicBezTo>
                  <a:pt x="1940983" y="1818217"/>
                  <a:pt x="2061633" y="1792817"/>
                  <a:pt x="2154767" y="1750483"/>
                </a:cubicBezTo>
                <a:close/>
                <a:moveTo>
                  <a:pt x="1799167" y="4887383"/>
                </a:moveTo>
              </a:path>
            </a:pathLst>
          </a:custGeom>
          <a:solidFill>
            <a:srgbClr val="FFFFFF">
              <a:alpha val="100000"/>
            </a:srgbClr>
          </a:solidFill>
          <a:ln w="44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00" name="Freeform 5700"/>
          <p:cNvSpPr/>
          <p:nvPr/>
        </p:nvSpPr>
        <p:spPr>
          <a:xfrm rot="0" flipH="0" flipV="0">
            <a:off x="11741678" y="4402075"/>
            <a:ext cx="218027" cy="315891"/>
          </a:xfrm>
          <a:custGeom>
            <a:pathLst>
              <a:path w="6229350" h="9025466">
                <a:moveTo>
                  <a:pt x="764117" y="8839200"/>
                </a:moveTo>
                <a:cubicBezTo>
                  <a:pt x="764117" y="8839200"/>
                  <a:pt x="745067" y="8834966"/>
                  <a:pt x="706967" y="8826500"/>
                </a:cubicBezTo>
                <a:cubicBezTo>
                  <a:pt x="668867" y="8818033"/>
                  <a:pt x="628650" y="8784166"/>
                  <a:pt x="586317" y="8724900"/>
                </a:cubicBezTo>
                <a:cubicBezTo>
                  <a:pt x="425450" y="8767233"/>
                  <a:pt x="317500" y="8710083"/>
                  <a:pt x="262467" y="8553450"/>
                </a:cubicBezTo>
                <a:cubicBezTo>
                  <a:pt x="207433" y="8396817"/>
                  <a:pt x="196850" y="8140700"/>
                  <a:pt x="230717" y="7785100"/>
                </a:cubicBezTo>
                <a:cubicBezTo>
                  <a:pt x="281517" y="7395634"/>
                  <a:pt x="311150" y="7025217"/>
                  <a:pt x="319617" y="6673850"/>
                </a:cubicBezTo>
                <a:cubicBezTo>
                  <a:pt x="328083" y="6322484"/>
                  <a:pt x="328083" y="5918200"/>
                  <a:pt x="319617" y="5461000"/>
                </a:cubicBezTo>
                <a:cubicBezTo>
                  <a:pt x="311150" y="5393267"/>
                  <a:pt x="313267" y="5319184"/>
                  <a:pt x="325967" y="5238750"/>
                </a:cubicBezTo>
                <a:cubicBezTo>
                  <a:pt x="338667" y="5158317"/>
                  <a:pt x="345017" y="5101167"/>
                  <a:pt x="345017" y="5067300"/>
                </a:cubicBezTo>
                <a:cubicBezTo>
                  <a:pt x="353483" y="4940300"/>
                  <a:pt x="357717" y="4764617"/>
                  <a:pt x="357717" y="4540250"/>
                </a:cubicBezTo>
                <a:cubicBezTo>
                  <a:pt x="357717" y="4315884"/>
                  <a:pt x="357717" y="4093634"/>
                  <a:pt x="357717" y="3873500"/>
                </a:cubicBezTo>
                <a:cubicBezTo>
                  <a:pt x="357717" y="3653367"/>
                  <a:pt x="366183" y="3492500"/>
                  <a:pt x="383117" y="3390900"/>
                </a:cubicBezTo>
                <a:cubicBezTo>
                  <a:pt x="374650" y="3306234"/>
                  <a:pt x="370417" y="3223684"/>
                  <a:pt x="370417" y="3143250"/>
                </a:cubicBezTo>
                <a:cubicBezTo>
                  <a:pt x="370417" y="3062817"/>
                  <a:pt x="372533" y="2978150"/>
                  <a:pt x="376767" y="2889250"/>
                </a:cubicBezTo>
                <a:cubicBezTo>
                  <a:pt x="381000" y="2800350"/>
                  <a:pt x="383117" y="2709334"/>
                  <a:pt x="383117" y="2616200"/>
                </a:cubicBezTo>
                <a:cubicBezTo>
                  <a:pt x="374650" y="2582334"/>
                  <a:pt x="364067" y="2491317"/>
                  <a:pt x="351367" y="2343150"/>
                </a:cubicBezTo>
                <a:cubicBezTo>
                  <a:pt x="338667" y="2194984"/>
                  <a:pt x="323850" y="2027767"/>
                  <a:pt x="306917" y="1841500"/>
                </a:cubicBezTo>
                <a:cubicBezTo>
                  <a:pt x="315383" y="1663700"/>
                  <a:pt x="313267" y="1534584"/>
                  <a:pt x="300567" y="1454150"/>
                </a:cubicBezTo>
                <a:cubicBezTo>
                  <a:pt x="287867" y="1373717"/>
                  <a:pt x="273050" y="1310217"/>
                  <a:pt x="256117" y="1263650"/>
                </a:cubicBezTo>
                <a:cubicBezTo>
                  <a:pt x="239183" y="1217084"/>
                  <a:pt x="213783" y="1164167"/>
                  <a:pt x="179917" y="1104900"/>
                </a:cubicBezTo>
                <a:cubicBezTo>
                  <a:pt x="95250" y="1037167"/>
                  <a:pt x="42333" y="982134"/>
                  <a:pt x="21167" y="939800"/>
                </a:cubicBezTo>
                <a:cubicBezTo>
                  <a:pt x="0" y="897467"/>
                  <a:pt x="2117" y="859367"/>
                  <a:pt x="27517" y="825500"/>
                </a:cubicBezTo>
                <a:cubicBezTo>
                  <a:pt x="52917" y="791634"/>
                  <a:pt x="91017" y="762000"/>
                  <a:pt x="141817" y="736600"/>
                </a:cubicBezTo>
                <a:cubicBezTo>
                  <a:pt x="192617" y="702734"/>
                  <a:pt x="251883" y="685800"/>
                  <a:pt x="319617" y="685800"/>
                </a:cubicBezTo>
                <a:cubicBezTo>
                  <a:pt x="387350" y="685800"/>
                  <a:pt x="461433" y="698500"/>
                  <a:pt x="541867" y="723900"/>
                </a:cubicBezTo>
                <a:cubicBezTo>
                  <a:pt x="622300" y="749300"/>
                  <a:pt x="709083" y="791634"/>
                  <a:pt x="802217" y="850900"/>
                </a:cubicBezTo>
                <a:cubicBezTo>
                  <a:pt x="836083" y="850900"/>
                  <a:pt x="863600" y="884767"/>
                  <a:pt x="884767" y="952500"/>
                </a:cubicBezTo>
                <a:cubicBezTo>
                  <a:pt x="905933" y="1020234"/>
                  <a:pt x="958850" y="1113367"/>
                  <a:pt x="1043517" y="1231900"/>
                </a:cubicBezTo>
                <a:cubicBezTo>
                  <a:pt x="1085850" y="1282700"/>
                  <a:pt x="1111250" y="1399117"/>
                  <a:pt x="1119717" y="1581150"/>
                </a:cubicBezTo>
                <a:cubicBezTo>
                  <a:pt x="1128183" y="1763184"/>
                  <a:pt x="1132417" y="1979084"/>
                  <a:pt x="1132417" y="2228850"/>
                </a:cubicBezTo>
                <a:cubicBezTo>
                  <a:pt x="1132417" y="2478617"/>
                  <a:pt x="1126067" y="2730500"/>
                  <a:pt x="1113367" y="2984500"/>
                </a:cubicBezTo>
                <a:cubicBezTo>
                  <a:pt x="1100667" y="3238500"/>
                  <a:pt x="1085850" y="3467100"/>
                  <a:pt x="1068917" y="3670300"/>
                </a:cubicBezTo>
                <a:cubicBezTo>
                  <a:pt x="1077383" y="3738034"/>
                  <a:pt x="1081617" y="3814234"/>
                  <a:pt x="1081617" y="3898900"/>
                </a:cubicBezTo>
                <a:cubicBezTo>
                  <a:pt x="1081617" y="3983567"/>
                  <a:pt x="1081617" y="4072467"/>
                  <a:pt x="1081617" y="4165600"/>
                </a:cubicBezTo>
                <a:cubicBezTo>
                  <a:pt x="1081617" y="4258734"/>
                  <a:pt x="1083733" y="4345517"/>
                  <a:pt x="1087967" y="4425950"/>
                </a:cubicBezTo>
                <a:cubicBezTo>
                  <a:pt x="1092200" y="4506384"/>
                  <a:pt x="1098550" y="4580467"/>
                  <a:pt x="1107017" y="4648200"/>
                </a:cubicBezTo>
                <a:cubicBezTo>
                  <a:pt x="1115483" y="4741334"/>
                  <a:pt x="1121833" y="4866217"/>
                  <a:pt x="1126067" y="5022850"/>
                </a:cubicBezTo>
                <a:cubicBezTo>
                  <a:pt x="1130300" y="5179484"/>
                  <a:pt x="1123950" y="5291667"/>
                  <a:pt x="1107017" y="5359400"/>
                </a:cubicBezTo>
                <a:cubicBezTo>
                  <a:pt x="1090083" y="5418667"/>
                  <a:pt x="1081617" y="5492750"/>
                  <a:pt x="1081617" y="5581650"/>
                </a:cubicBezTo>
                <a:cubicBezTo>
                  <a:pt x="1081617" y="5670550"/>
                  <a:pt x="1083733" y="5801784"/>
                  <a:pt x="1087967" y="5975350"/>
                </a:cubicBezTo>
                <a:cubicBezTo>
                  <a:pt x="1092200" y="6148917"/>
                  <a:pt x="1098550" y="6400800"/>
                  <a:pt x="1107017" y="6731000"/>
                </a:cubicBezTo>
                <a:cubicBezTo>
                  <a:pt x="1098550" y="6900334"/>
                  <a:pt x="1092200" y="7056967"/>
                  <a:pt x="1087967" y="7200900"/>
                </a:cubicBezTo>
                <a:cubicBezTo>
                  <a:pt x="1083733" y="7344834"/>
                  <a:pt x="1087967" y="7454900"/>
                  <a:pt x="1100667" y="7531100"/>
                </a:cubicBezTo>
                <a:cubicBezTo>
                  <a:pt x="1113367" y="7607300"/>
                  <a:pt x="1140883" y="7632700"/>
                  <a:pt x="1183217" y="7607300"/>
                </a:cubicBezTo>
                <a:cubicBezTo>
                  <a:pt x="1267883" y="7387167"/>
                  <a:pt x="1344083" y="7194550"/>
                  <a:pt x="1411817" y="7029450"/>
                </a:cubicBezTo>
                <a:cubicBezTo>
                  <a:pt x="1479550" y="6864350"/>
                  <a:pt x="1564217" y="6680200"/>
                  <a:pt x="1665817" y="6477000"/>
                </a:cubicBezTo>
                <a:cubicBezTo>
                  <a:pt x="1682750" y="6451600"/>
                  <a:pt x="1718733" y="6383867"/>
                  <a:pt x="1773767" y="6273800"/>
                </a:cubicBezTo>
                <a:cubicBezTo>
                  <a:pt x="1828800" y="6163734"/>
                  <a:pt x="1879600" y="6051550"/>
                  <a:pt x="1926167" y="5937250"/>
                </a:cubicBezTo>
                <a:cubicBezTo>
                  <a:pt x="1972733" y="5822950"/>
                  <a:pt x="1991783" y="5757334"/>
                  <a:pt x="1983317" y="5740400"/>
                </a:cubicBezTo>
                <a:cubicBezTo>
                  <a:pt x="1983317" y="5740400"/>
                  <a:pt x="1991783" y="5721350"/>
                  <a:pt x="2008717" y="5683250"/>
                </a:cubicBezTo>
                <a:cubicBezTo>
                  <a:pt x="2025650" y="5645150"/>
                  <a:pt x="2051050" y="5600700"/>
                  <a:pt x="2084917" y="5549900"/>
                </a:cubicBezTo>
                <a:cubicBezTo>
                  <a:pt x="2118783" y="5499100"/>
                  <a:pt x="2161117" y="5452534"/>
                  <a:pt x="2211917" y="5410200"/>
                </a:cubicBezTo>
                <a:cubicBezTo>
                  <a:pt x="2279650" y="5317067"/>
                  <a:pt x="2319867" y="5245100"/>
                  <a:pt x="2332567" y="5194300"/>
                </a:cubicBezTo>
                <a:cubicBezTo>
                  <a:pt x="2345267" y="5143500"/>
                  <a:pt x="2406650" y="5050367"/>
                  <a:pt x="2516717" y="4914900"/>
                </a:cubicBezTo>
                <a:cubicBezTo>
                  <a:pt x="2592917" y="4787900"/>
                  <a:pt x="2696633" y="4601634"/>
                  <a:pt x="2827867" y="4356100"/>
                </a:cubicBezTo>
                <a:cubicBezTo>
                  <a:pt x="2959100" y="4110567"/>
                  <a:pt x="3098800" y="3848100"/>
                  <a:pt x="3246967" y="3568700"/>
                </a:cubicBezTo>
                <a:cubicBezTo>
                  <a:pt x="3395133" y="3289300"/>
                  <a:pt x="3539067" y="3031067"/>
                  <a:pt x="3678767" y="2794000"/>
                </a:cubicBezTo>
                <a:cubicBezTo>
                  <a:pt x="3818467" y="2556934"/>
                  <a:pt x="3930650" y="2383367"/>
                  <a:pt x="4015317" y="2273300"/>
                </a:cubicBezTo>
                <a:cubicBezTo>
                  <a:pt x="4032250" y="2230967"/>
                  <a:pt x="4051300" y="2188634"/>
                  <a:pt x="4072467" y="2146300"/>
                </a:cubicBezTo>
                <a:cubicBezTo>
                  <a:pt x="4093633" y="2103967"/>
                  <a:pt x="4114800" y="2063750"/>
                  <a:pt x="4135967" y="2025650"/>
                </a:cubicBezTo>
                <a:cubicBezTo>
                  <a:pt x="4157133" y="1987550"/>
                  <a:pt x="4180417" y="1955800"/>
                  <a:pt x="4205817" y="1930400"/>
                </a:cubicBezTo>
                <a:cubicBezTo>
                  <a:pt x="4231217" y="1905000"/>
                  <a:pt x="4260850" y="1883834"/>
                  <a:pt x="4294717" y="1866900"/>
                </a:cubicBezTo>
                <a:cubicBezTo>
                  <a:pt x="4311650" y="1799167"/>
                  <a:pt x="4356100" y="1706034"/>
                  <a:pt x="4428067" y="1587500"/>
                </a:cubicBezTo>
                <a:cubicBezTo>
                  <a:pt x="4500033" y="1468967"/>
                  <a:pt x="4557183" y="1350434"/>
                  <a:pt x="4599517" y="1231900"/>
                </a:cubicBezTo>
                <a:cubicBezTo>
                  <a:pt x="4811183" y="969434"/>
                  <a:pt x="4965700" y="759884"/>
                  <a:pt x="5063067" y="603250"/>
                </a:cubicBezTo>
                <a:cubicBezTo>
                  <a:pt x="5160433" y="446617"/>
                  <a:pt x="5238750" y="330200"/>
                  <a:pt x="5298017" y="254000"/>
                </a:cubicBezTo>
                <a:cubicBezTo>
                  <a:pt x="5374217" y="177800"/>
                  <a:pt x="5444067" y="116417"/>
                  <a:pt x="5507567" y="69850"/>
                </a:cubicBezTo>
                <a:cubicBezTo>
                  <a:pt x="5571067" y="23284"/>
                  <a:pt x="5619750" y="0"/>
                  <a:pt x="5653617" y="0"/>
                </a:cubicBezTo>
                <a:cubicBezTo>
                  <a:pt x="5721350" y="16934"/>
                  <a:pt x="5801783" y="65617"/>
                  <a:pt x="5894917" y="146050"/>
                </a:cubicBezTo>
                <a:cubicBezTo>
                  <a:pt x="5988050" y="226484"/>
                  <a:pt x="6068483" y="311150"/>
                  <a:pt x="6136217" y="400050"/>
                </a:cubicBezTo>
                <a:cubicBezTo>
                  <a:pt x="6203950" y="488950"/>
                  <a:pt x="6229350" y="554567"/>
                  <a:pt x="6212417" y="596900"/>
                </a:cubicBezTo>
                <a:cubicBezTo>
                  <a:pt x="6187017" y="622300"/>
                  <a:pt x="6144683" y="679450"/>
                  <a:pt x="6085417" y="768350"/>
                </a:cubicBezTo>
                <a:cubicBezTo>
                  <a:pt x="6026150" y="857250"/>
                  <a:pt x="5947833" y="963084"/>
                  <a:pt x="5850467" y="1085850"/>
                </a:cubicBezTo>
                <a:cubicBezTo>
                  <a:pt x="5753100" y="1208617"/>
                  <a:pt x="5640917" y="1333500"/>
                  <a:pt x="5513917" y="1460500"/>
                </a:cubicBezTo>
                <a:cubicBezTo>
                  <a:pt x="5437717" y="1545167"/>
                  <a:pt x="5361517" y="1665817"/>
                  <a:pt x="5285317" y="1822450"/>
                </a:cubicBezTo>
                <a:cubicBezTo>
                  <a:pt x="5209117" y="1979084"/>
                  <a:pt x="5124450" y="2116667"/>
                  <a:pt x="5031317" y="2235200"/>
                </a:cubicBezTo>
                <a:cubicBezTo>
                  <a:pt x="4972050" y="2353734"/>
                  <a:pt x="4887383" y="2491317"/>
                  <a:pt x="4777317" y="2647950"/>
                </a:cubicBezTo>
                <a:cubicBezTo>
                  <a:pt x="4667250" y="2804584"/>
                  <a:pt x="4578350" y="2933700"/>
                  <a:pt x="4510617" y="3035300"/>
                </a:cubicBezTo>
                <a:cubicBezTo>
                  <a:pt x="4468283" y="3136900"/>
                  <a:pt x="4417483" y="3223684"/>
                  <a:pt x="4358217" y="3295650"/>
                </a:cubicBezTo>
                <a:cubicBezTo>
                  <a:pt x="4298950" y="3367617"/>
                  <a:pt x="4235450" y="3445934"/>
                  <a:pt x="4167717" y="3530600"/>
                </a:cubicBezTo>
                <a:cubicBezTo>
                  <a:pt x="4184650" y="3589867"/>
                  <a:pt x="4176183" y="3632200"/>
                  <a:pt x="4142317" y="3657600"/>
                </a:cubicBezTo>
                <a:cubicBezTo>
                  <a:pt x="4108450" y="3683000"/>
                  <a:pt x="4083050" y="3712634"/>
                  <a:pt x="4066117" y="3746500"/>
                </a:cubicBezTo>
                <a:cubicBezTo>
                  <a:pt x="3964517" y="3975100"/>
                  <a:pt x="3888317" y="4135967"/>
                  <a:pt x="3837517" y="4229100"/>
                </a:cubicBezTo>
                <a:cubicBezTo>
                  <a:pt x="3786717" y="4322234"/>
                  <a:pt x="3714750" y="4428067"/>
                  <a:pt x="3621617" y="4546600"/>
                </a:cubicBezTo>
                <a:cubicBezTo>
                  <a:pt x="3587750" y="4605867"/>
                  <a:pt x="3541183" y="4675717"/>
                  <a:pt x="3481917" y="4756150"/>
                </a:cubicBezTo>
                <a:cubicBezTo>
                  <a:pt x="3422650" y="4836584"/>
                  <a:pt x="3376083" y="4927600"/>
                  <a:pt x="3342217" y="5029200"/>
                </a:cubicBezTo>
                <a:cubicBezTo>
                  <a:pt x="3282950" y="5088467"/>
                  <a:pt x="3240617" y="5137150"/>
                  <a:pt x="3215217" y="5175250"/>
                </a:cubicBezTo>
                <a:cubicBezTo>
                  <a:pt x="3189817" y="5213350"/>
                  <a:pt x="3181350" y="5253567"/>
                  <a:pt x="3189817" y="5295900"/>
                </a:cubicBezTo>
                <a:cubicBezTo>
                  <a:pt x="3189817" y="5295900"/>
                  <a:pt x="3164417" y="5342467"/>
                  <a:pt x="3113617" y="5435600"/>
                </a:cubicBezTo>
                <a:cubicBezTo>
                  <a:pt x="3062817" y="5528734"/>
                  <a:pt x="3016250" y="5647267"/>
                  <a:pt x="2973917" y="5791200"/>
                </a:cubicBezTo>
                <a:cubicBezTo>
                  <a:pt x="2914650" y="5884334"/>
                  <a:pt x="2851150" y="5981700"/>
                  <a:pt x="2783417" y="6083300"/>
                </a:cubicBezTo>
                <a:cubicBezTo>
                  <a:pt x="2715683" y="6184900"/>
                  <a:pt x="2664883" y="6282267"/>
                  <a:pt x="2631017" y="6375400"/>
                </a:cubicBezTo>
                <a:cubicBezTo>
                  <a:pt x="2605617" y="6417734"/>
                  <a:pt x="2571750" y="6457950"/>
                  <a:pt x="2529417" y="6496050"/>
                </a:cubicBezTo>
                <a:cubicBezTo>
                  <a:pt x="2487083" y="6534150"/>
                  <a:pt x="2465917" y="6570134"/>
                  <a:pt x="2465917" y="6604000"/>
                </a:cubicBezTo>
                <a:cubicBezTo>
                  <a:pt x="2432050" y="6637867"/>
                  <a:pt x="2389717" y="6703484"/>
                  <a:pt x="2338917" y="6800850"/>
                </a:cubicBezTo>
                <a:cubicBezTo>
                  <a:pt x="2288117" y="6898217"/>
                  <a:pt x="2233083" y="7014634"/>
                  <a:pt x="2173817" y="7150100"/>
                </a:cubicBezTo>
                <a:cubicBezTo>
                  <a:pt x="2097617" y="7251700"/>
                  <a:pt x="2012950" y="7401984"/>
                  <a:pt x="1919817" y="7600950"/>
                </a:cubicBezTo>
                <a:cubicBezTo>
                  <a:pt x="1826683" y="7799917"/>
                  <a:pt x="1746250" y="7950200"/>
                  <a:pt x="1678517" y="8051800"/>
                </a:cubicBezTo>
                <a:cubicBezTo>
                  <a:pt x="1636183" y="8161867"/>
                  <a:pt x="1576917" y="8284634"/>
                  <a:pt x="1500717" y="8420100"/>
                </a:cubicBezTo>
                <a:cubicBezTo>
                  <a:pt x="1424517" y="8555567"/>
                  <a:pt x="1365250" y="8657166"/>
                  <a:pt x="1322917" y="8724900"/>
                </a:cubicBezTo>
                <a:cubicBezTo>
                  <a:pt x="1263650" y="8868833"/>
                  <a:pt x="1185333" y="8957733"/>
                  <a:pt x="1087967" y="8991600"/>
                </a:cubicBezTo>
                <a:cubicBezTo>
                  <a:pt x="990600" y="9025466"/>
                  <a:pt x="882650" y="8974666"/>
                  <a:pt x="764117" y="8839200"/>
                </a:cubicBezTo>
                <a:close/>
                <a:moveTo>
                  <a:pt x="-2563283" y="8610600"/>
                </a:moveTo>
              </a:path>
            </a:pathLst>
          </a:custGeom>
          <a:solidFill>
            <a:srgbClr val="FFFFFF">
              <a:alpha val="100000"/>
            </a:srgbClr>
          </a:solidFill>
          <a:ln w="44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01" name="Rectangle 5701"/>
          <p:cNvSpPr/>
          <p:nvPr/>
        </p:nvSpPr>
        <p:spPr>
          <a:xfrm rot="0" flipH="0" flipV="0">
            <a:off x="3411697" y="2386061"/>
            <a:ext cx="6089675" cy="1004706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4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Välittäjäbosonit ovat raskaita </a:t>
            </a:r>
          </a:p>
          <a:p>
            <a:pPr marL="120013">
              <a:lnSpc>
                <a:spcPts val="4100"/>
              </a:lnSpc>
            </a:pPr>
            <a:r>
              <a:rPr lang="en-US" sz="34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kantama on todella lyhyt</a:t>
            </a:r>
          </a:p>
        </p:txBody>
      </p:sp>
      <p:sp>
        <p:nvSpPr>
          <p:cNvPr id="5702" name="Rectangle 5702"/>
          <p:cNvSpPr/>
          <p:nvPr/>
        </p:nvSpPr>
        <p:spPr>
          <a:xfrm rot="0" flipH="0" flipV="0">
            <a:off x="6066630" y="3636940"/>
            <a:ext cx="3056686" cy="953185"/>
          </a:xfrm>
          <a:prstGeom prst="rect">
            <a:avLst/>
          </a:prstGeom>
        </p:spPr>
      </p:sp>
      <p:sp>
        <p:nvSpPr>
          <p:cNvPr id="5703" name="Freeform 5703"/>
          <p:cNvSpPr/>
          <p:nvPr/>
        </p:nvSpPr>
        <p:spPr>
          <a:xfrm rot="0" flipH="0" flipV="0">
            <a:off x="6114992" y="4081084"/>
            <a:ext cx="288213" cy="183489"/>
          </a:xfrm>
          <a:custGeom>
            <a:pathLst>
              <a:path w="6862234" h="4368800">
                <a:moveTo>
                  <a:pt x="5846234" y="4284133"/>
                </a:moveTo>
                <a:cubicBezTo>
                  <a:pt x="5803900" y="4267200"/>
                  <a:pt x="5740400" y="4224867"/>
                  <a:pt x="5655734" y="4157133"/>
                </a:cubicBezTo>
                <a:cubicBezTo>
                  <a:pt x="5571067" y="4089400"/>
                  <a:pt x="5499100" y="3972983"/>
                  <a:pt x="5439834" y="3807883"/>
                </a:cubicBezTo>
                <a:cubicBezTo>
                  <a:pt x="5380567" y="3642783"/>
                  <a:pt x="5350934" y="3412067"/>
                  <a:pt x="5350934" y="3115733"/>
                </a:cubicBezTo>
                <a:cubicBezTo>
                  <a:pt x="5359400" y="2861733"/>
                  <a:pt x="5365750" y="2662767"/>
                  <a:pt x="5369984" y="2518833"/>
                </a:cubicBezTo>
                <a:cubicBezTo>
                  <a:pt x="5374217" y="2374900"/>
                  <a:pt x="5342467" y="2302933"/>
                  <a:pt x="5274734" y="2302933"/>
                </a:cubicBezTo>
                <a:cubicBezTo>
                  <a:pt x="5207000" y="2302933"/>
                  <a:pt x="5077884" y="2368550"/>
                  <a:pt x="4887384" y="2499783"/>
                </a:cubicBezTo>
                <a:cubicBezTo>
                  <a:pt x="4696884" y="2631017"/>
                  <a:pt x="4478867" y="2806700"/>
                  <a:pt x="4233334" y="3026833"/>
                </a:cubicBezTo>
                <a:cubicBezTo>
                  <a:pt x="3987800" y="3246967"/>
                  <a:pt x="3738034" y="3492500"/>
                  <a:pt x="3484034" y="3763433"/>
                </a:cubicBezTo>
                <a:cubicBezTo>
                  <a:pt x="3399367" y="3856567"/>
                  <a:pt x="3316817" y="3943350"/>
                  <a:pt x="3236384" y="4023783"/>
                </a:cubicBezTo>
                <a:cubicBezTo>
                  <a:pt x="3155950" y="4104217"/>
                  <a:pt x="3077634" y="4155017"/>
                  <a:pt x="3001434" y="4176183"/>
                </a:cubicBezTo>
                <a:cubicBezTo>
                  <a:pt x="2925234" y="4197350"/>
                  <a:pt x="2836334" y="4169833"/>
                  <a:pt x="2734734" y="4093633"/>
                </a:cubicBezTo>
                <a:lnTo>
                  <a:pt x="2595034" y="3979333"/>
                </a:lnTo>
                <a:cubicBezTo>
                  <a:pt x="2552700" y="3937000"/>
                  <a:pt x="2527300" y="3892550"/>
                  <a:pt x="2518834" y="3845983"/>
                </a:cubicBezTo>
                <a:cubicBezTo>
                  <a:pt x="2510367" y="3799417"/>
                  <a:pt x="2514600" y="3746500"/>
                  <a:pt x="2531534" y="3687233"/>
                </a:cubicBezTo>
                <a:lnTo>
                  <a:pt x="2823634" y="2849033"/>
                </a:lnTo>
                <a:cubicBezTo>
                  <a:pt x="2959100" y="2544233"/>
                  <a:pt x="3052234" y="2321983"/>
                  <a:pt x="3103034" y="2182283"/>
                </a:cubicBezTo>
                <a:cubicBezTo>
                  <a:pt x="3153834" y="2042583"/>
                  <a:pt x="3179234" y="1953683"/>
                  <a:pt x="3179234" y="1915583"/>
                </a:cubicBezTo>
                <a:cubicBezTo>
                  <a:pt x="3179234" y="1877483"/>
                  <a:pt x="3166534" y="1862667"/>
                  <a:pt x="3141134" y="1871133"/>
                </a:cubicBezTo>
                <a:cubicBezTo>
                  <a:pt x="3073400" y="1879600"/>
                  <a:pt x="2971800" y="1919817"/>
                  <a:pt x="2836334" y="1991783"/>
                </a:cubicBezTo>
                <a:cubicBezTo>
                  <a:pt x="2700867" y="2063750"/>
                  <a:pt x="2611967" y="2133600"/>
                  <a:pt x="2569634" y="2201333"/>
                </a:cubicBezTo>
                <a:cubicBezTo>
                  <a:pt x="2535767" y="2201333"/>
                  <a:pt x="2484967" y="2239433"/>
                  <a:pt x="2417234" y="2315633"/>
                </a:cubicBezTo>
                <a:cubicBezTo>
                  <a:pt x="2349500" y="2391833"/>
                  <a:pt x="2264834" y="2463800"/>
                  <a:pt x="2163234" y="2531533"/>
                </a:cubicBezTo>
                <a:cubicBezTo>
                  <a:pt x="2103967" y="2633133"/>
                  <a:pt x="1987550" y="2764367"/>
                  <a:pt x="1813984" y="2925233"/>
                </a:cubicBezTo>
                <a:cubicBezTo>
                  <a:pt x="1640417" y="3086100"/>
                  <a:pt x="1468967" y="3251200"/>
                  <a:pt x="1299634" y="3420533"/>
                </a:cubicBezTo>
                <a:cubicBezTo>
                  <a:pt x="1189567" y="3513667"/>
                  <a:pt x="1081617" y="3627967"/>
                  <a:pt x="975784" y="3763433"/>
                </a:cubicBezTo>
                <a:cubicBezTo>
                  <a:pt x="869950" y="3898900"/>
                  <a:pt x="781050" y="4017433"/>
                  <a:pt x="709084" y="4119033"/>
                </a:cubicBezTo>
                <a:cubicBezTo>
                  <a:pt x="637117" y="4220633"/>
                  <a:pt x="588434" y="4271433"/>
                  <a:pt x="563034" y="4271433"/>
                </a:cubicBezTo>
                <a:cubicBezTo>
                  <a:pt x="452967" y="4271433"/>
                  <a:pt x="353484" y="4241800"/>
                  <a:pt x="264584" y="4182533"/>
                </a:cubicBezTo>
                <a:cubicBezTo>
                  <a:pt x="175684" y="4123267"/>
                  <a:pt x="110067" y="4025900"/>
                  <a:pt x="67734" y="3890433"/>
                </a:cubicBezTo>
                <a:cubicBezTo>
                  <a:pt x="0" y="3746500"/>
                  <a:pt x="0" y="3545417"/>
                  <a:pt x="67734" y="3287183"/>
                </a:cubicBezTo>
                <a:cubicBezTo>
                  <a:pt x="135467" y="3028950"/>
                  <a:pt x="211667" y="2692400"/>
                  <a:pt x="296334" y="2277533"/>
                </a:cubicBezTo>
                <a:cubicBezTo>
                  <a:pt x="330200" y="2150533"/>
                  <a:pt x="351367" y="2057400"/>
                  <a:pt x="359834" y="1998133"/>
                </a:cubicBezTo>
                <a:cubicBezTo>
                  <a:pt x="368300" y="1938867"/>
                  <a:pt x="383117" y="1877483"/>
                  <a:pt x="404284" y="1813983"/>
                </a:cubicBezTo>
                <a:cubicBezTo>
                  <a:pt x="425450" y="1750483"/>
                  <a:pt x="463550" y="1651000"/>
                  <a:pt x="518584" y="1515533"/>
                </a:cubicBezTo>
                <a:cubicBezTo>
                  <a:pt x="573617" y="1380067"/>
                  <a:pt x="660400" y="1176867"/>
                  <a:pt x="778934" y="905933"/>
                </a:cubicBezTo>
                <a:cubicBezTo>
                  <a:pt x="838200" y="745067"/>
                  <a:pt x="874184" y="624417"/>
                  <a:pt x="886884" y="543983"/>
                </a:cubicBezTo>
                <a:cubicBezTo>
                  <a:pt x="899584" y="463550"/>
                  <a:pt x="905934" y="406400"/>
                  <a:pt x="905934" y="372533"/>
                </a:cubicBezTo>
                <a:cubicBezTo>
                  <a:pt x="905934" y="287867"/>
                  <a:pt x="929217" y="215900"/>
                  <a:pt x="975784" y="156633"/>
                </a:cubicBezTo>
                <a:cubicBezTo>
                  <a:pt x="1022350" y="97367"/>
                  <a:pt x="1079500" y="55033"/>
                  <a:pt x="1147234" y="29633"/>
                </a:cubicBezTo>
                <a:cubicBezTo>
                  <a:pt x="1214967" y="4233"/>
                  <a:pt x="1278467" y="0"/>
                  <a:pt x="1337734" y="16933"/>
                </a:cubicBezTo>
                <a:cubicBezTo>
                  <a:pt x="1430867" y="33867"/>
                  <a:pt x="1513417" y="80433"/>
                  <a:pt x="1585384" y="156633"/>
                </a:cubicBezTo>
                <a:cubicBezTo>
                  <a:pt x="1657350" y="232833"/>
                  <a:pt x="1697567" y="338667"/>
                  <a:pt x="1706034" y="474133"/>
                </a:cubicBezTo>
                <a:cubicBezTo>
                  <a:pt x="1714500" y="575733"/>
                  <a:pt x="1706034" y="666750"/>
                  <a:pt x="1680634" y="747183"/>
                </a:cubicBezTo>
                <a:cubicBezTo>
                  <a:pt x="1655234" y="827617"/>
                  <a:pt x="1629834" y="901700"/>
                  <a:pt x="1604434" y="969433"/>
                </a:cubicBezTo>
                <a:lnTo>
                  <a:pt x="1464734" y="1312333"/>
                </a:lnTo>
                <a:cubicBezTo>
                  <a:pt x="1422400" y="1405467"/>
                  <a:pt x="1367367" y="1540933"/>
                  <a:pt x="1299634" y="1718733"/>
                </a:cubicBezTo>
                <a:cubicBezTo>
                  <a:pt x="1231900" y="1896533"/>
                  <a:pt x="1172634" y="2059517"/>
                  <a:pt x="1121834" y="2207683"/>
                </a:cubicBezTo>
                <a:cubicBezTo>
                  <a:pt x="1071034" y="2355850"/>
                  <a:pt x="1045634" y="2442633"/>
                  <a:pt x="1045634" y="2468033"/>
                </a:cubicBezTo>
                <a:cubicBezTo>
                  <a:pt x="1054100" y="2493433"/>
                  <a:pt x="1083734" y="2487083"/>
                  <a:pt x="1134534" y="2448983"/>
                </a:cubicBezTo>
                <a:cubicBezTo>
                  <a:pt x="1185334" y="2410883"/>
                  <a:pt x="1250950" y="2355850"/>
                  <a:pt x="1331384" y="2283883"/>
                </a:cubicBezTo>
                <a:cubicBezTo>
                  <a:pt x="1411817" y="2211917"/>
                  <a:pt x="1494367" y="2142067"/>
                  <a:pt x="1579034" y="2074333"/>
                </a:cubicBezTo>
                <a:cubicBezTo>
                  <a:pt x="1756834" y="1905000"/>
                  <a:pt x="1957917" y="1742017"/>
                  <a:pt x="2182284" y="1585383"/>
                </a:cubicBezTo>
                <a:cubicBezTo>
                  <a:pt x="2406650" y="1428750"/>
                  <a:pt x="2620434" y="1295400"/>
                  <a:pt x="2823634" y="1185333"/>
                </a:cubicBezTo>
                <a:cubicBezTo>
                  <a:pt x="3026834" y="1075267"/>
                  <a:pt x="3183467" y="1003300"/>
                  <a:pt x="3293534" y="969433"/>
                </a:cubicBezTo>
                <a:cubicBezTo>
                  <a:pt x="3437467" y="969433"/>
                  <a:pt x="3536950" y="994833"/>
                  <a:pt x="3591984" y="1045633"/>
                </a:cubicBezTo>
                <a:cubicBezTo>
                  <a:pt x="3647017" y="1096433"/>
                  <a:pt x="3742267" y="1189567"/>
                  <a:pt x="3877734" y="1325033"/>
                </a:cubicBezTo>
                <a:cubicBezTo>
                  <a:pt x="3937000" y="1384300"/>
                  <a:pt x="3970867" y="1460500"/>
                  <a:pt x="3979334" y="1553633"/>
                </a:cubicBezTo>
                <a:cubicBezTo>
                  <a:pt x="3987800" y="1646767"/>
                  <a:pt x="3983567" y="1735667"/>
                  <a:pt x="3966634" y="1820333"/>
                </a:cubicBezTo>
                <a:cubicBezTo>
                  <a:pt x="3958167" y="1854200"/>
                  <a:pt x="3932767" y="1936750"/>
                  <a:pt x="3890434" y="2067983"/>
                </a:cubicBezTo>
                <a:cubicBezTo>
                  <a:pt x="3848100" y="2199217"/>
                  <a:pt x="3807884" y="2324100"/>
                  <a:pt x="3769784" y="2442633"/>
                </a:cubicBezTo>
                <a:cubicBezTo>
                  <a:pt x="3731684" y="2561167"/>
                  <a:pt x="3712634" y="2620433"/>
                  <a:pt x="3712634" y="2620433"/>
                </a:cubicBezTo>
                <a:cubicBezTo>
                  <a:pt x="3712634" y="2620433"/>
                  <a:pt x="3761317" y="2578100"/>
                  <a:pt x="3858684" y="2493433"/>
                </a:cubicBezTo>
                <a:cubicBezTo>
                  <a:pt x="3956050" y="2408767"/>
                  <a:pt x="4064000" y="2317750"/>
                  <a:pt x="4182534" y="2220383"/>
                </a:cubicBezTo>
                <a:cubicBezTo>
                  <a:pt x="4301067" y="2123017"/>
                  <a:pt x="4389967" y="2048933"/>
                  <a:pt x="4449234" y="1998133"/>
                </a:cubicBezTo>
                <a:cubicBezTo>
                  <a:pt x="4779434" y="1744133"/>
                  <a:pt x="5067300" y="1583267"/>
                  <a:pt x="5312834" y="1515533"/>
                </a:cubicBezTo>
                <a:cubicBezTo>
                  <a:pt x="5558367" y="1447800"/>
                  <a:pt x="5757334" y="1536700"/>
                  <a:pt x="5909734" y="1782233"/>
                </a:cubicBezTo>
                <a:cubicBezTo>
                  <a:pt x="6011334" y="1875367"/>
                  <a:pt x="6064250" y="1976967"/>
                  <a:pt x="6068484" y="2087033"/>
                </a:cubicBezTo>
                <a:cubicBezTo>
                  <a:pt x="6072717" y="2197100"/>
                  <a:pt x="6074834" y="2387600"/>
                  <a:pt x="6074834" y="2658533"/>
                </a:cubicBezTo>
                <a:cubicBezTo>
                  <a:pt x="6083300" y="2768600"/>
                  <a:pt x="6091767" y="2899833"/>
                  <a:pt x="6100234" y="3052233"/>
                </a:cubicBezTo>
                <a:cubicBezTo>
                  <a:pt x="6108700" y="3204633"/>
                  <a:pt x="6119284" y="3342217"/>
                  <a:pt x="6131984" y="3464983"/>
                </a:cubicBezTo>
                <a:cubicBezTo>
                  <a:pt x="6144684" y="3587750"/>
                  <a:pt x="6159500" y="3661833"/>
                  <a:pt x="6176434" y="3687233"/>
                </a:cubicBezTo>
                <a:cubicBezTo>
                  <a:pt x="6201834" y="3721100"/>
                  <a:pt x="6250517" y="3748617"/>
                  <a:pt x="6322484" y="3769783"/>
                </a:cubicBezTo>
                <a:cubicBezTo>
                  <a:pt x="6394450" y="3790950"/>
                  <a:pt x="6489700" y="3810000"/>
                  <a:pt x="6608234" y="3826933"/>
                </a:cubicBezTo>
                <a:cubicBezTo>
                  <a:pt x="6735234" y="3843867"/>
                  <a:pt x="6811434" y="3898900"/>
                  <a:pt x="6836834" y="3992033"/>
                </a:cubicBezTo>
                <a:cubicBezTo>
                  <a:pt x="6862234" y="4085167"/>
                  <a:pt x="6807200" y="4174067"/>
                  <a:pt x="6671734" y="4258733"/>
                </a:cubicBezTo>
                <a:cubicBezTo>
                  <a:pt x="6544734" y="4334933"/>
                  <a:pt x="6405034" y="4368800"/>
                  <a:pt x="6252634" y="4360333"/>
                </a:cubicBezTo>
                <a:cubicBezTo>
                  <a:pt x="6100234" y="4351867"/>
                  <a:pt x="5964767" y="4326467"/>
                  <a:pt x="5846234" y="4284133"/>
                </a:cubicBezTo>
                <a:close/>
                <a:moveTo>
                  <a:pt x="-618066" y="4817533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04" name="Freeform 5704"/>
          <p:cNvSpPr/>
          <p:nvPr/>
        </p:nvSpPr>
        <p:spPr>
          <a:xfrm rot="0" flipH="0" flipV="0">
            <a:off x="6402791" y="4346599"/>
            <a:ext cx="99449" cy="132579"/>
          </a:xfrm>
          <a:custGeom>
            <a:pathLst>
              <a:path w="3551767" h="4734983">
                <a:moveTo>
                  <a:pt x="2167467" y="4442883"/>
                </a:moveTo>
                <a:cubicBezTo>
                  <a:pt x="1989667" y="4595283"/>
                  <a:pt x="1784350" y="4684183"/>
                  <a:pt x="1551517" y="4709583"/>
                </a:cubicBezTo>
                <a:cubicBezTo>
                  <a:pt x="1318683" y="4734983"/>
                  <a:pt x="1092200" y="4699000"/>
                  <a:pt x="872067" y="4601633"/>
                </a:cubicBezTo>
                <a:cubicBezTo>
                  <a:pt x="651933" y="4504267"/>
                  <a:pt x="469900" y="4353983"/>
                  <a:pt x="325967" y="4150783"/>
                </a:cubicBezTo>
                <a:cubicBezTo>
                  <a:pt x="182033" y="3964517"/>
                  <a:pt x="88900" y="3750733"/>
                  <a:pt x="46567" y="3509433"/>
                </a:cubicBezTo>
                <a:cubicBezTo>
                  <a:pt x="4233" y="3268133"/>
                  <a:pt x="0" y="2952750"/>
                  <a:pt x="33867" y="2563283"/>
                </a:cubicBezTo>
                <a:cubicBezTo>
                  <a:pt x="59267" y="2233083"/>
                  <a:pt x="165100" y="1900767"/>
                  <a:pt x="351367" y="1566333"/>
                </a:cubicBezTo>
                <a:cubicBezTo>
                  <a:pt x="537633" y="1231900"/>
                  <a:pt x="764117" y="933450"/>
                  <a:pt x="1030817" y="670983"/>
                </a:cubicBezTo>
                <a:cubicBezTo>
                  <a:pt x="1297517" y="408517"/>
                  <a:pt x="1562100" y="226483"/>
                  <a:pt x="1824567" y="124883"/>
                </a:cubicBezTo>
                <a:cubicBezTo>
                  <a:pt x="1951567" y="40217"/>
                  <a:pt x="2059517" y="0"/>
                  <a:pt x="2148417" y="4233"/>
                </a:cubicBezTo>
                <a:cubicBezTo>
                  <a:pt x="2237317" y="8467"/>
                  <a:pt x="2374900" y="19050"/>
                  <a:pt x="2561167" y="35983"/>
                </a:cubicBezTo>
                <a:cubicBezTo>
                  <a:pt x="2755900" y="61383"/>
                  <a:pt x="2901950" y="99483"/>
                  <a:pt x="2999317" y="150283"/>
                </a:cubicBezTo>
                <a:cubicBezTo>
                  <a:pt x="3096683" y="201083"/>
                  <a:pt x="3175000" y="268817"/>
                  <a:pt x="3234267" y="353483"/>
                </a:cubicBezTo>
                <a:cubicBezTo>
                  <a:pt x="3361267" y="480483"/>
                  <a:pt x="3445933" y="605367"/>
                  <a:pt x="3488267" y="728133"/>
                </a:cubicBezTo>
                <a:cubicBezTo>
                  <a:pt x="3530600" y="850900"/>
                  <a:pt x="3551767" y="971550"/>
                  <a:pt x="3551767" y="1090083"/>
                </a:cubicBezTo>
                <a:cubicBezTo>
                  <a:pt x="3517900" y="1276350"/>
                  <a:pt x="3393017" y="1502833"/>
                  <a:pt x="3177117" y="1769533"/>
                </a:cubicBezTo>
                <a:cubicBezTo>
                  <a:pt x="2961217" y="2036233"/>
                  <a:pt x="2679700" y="2254250"/>
                  <a:pt x="2332567" y="2423583"/>
                </a:cubicBezTo>
                <a:cubicBezTo>
                  <a:pt x="2146300" y="2482850"/>
                  <a:pt x="1943100" y="2508250"/>
                  <a:pt x="1722967" y="2499783"/>
                </a:cubicBezTo>
                <a:cubicBezTo>
                  <a:pt x="1502833" y="2491317"/>
                  <a:pt x="1320800" y="2436283"/>
                  <a:pt x="1176867" y="2334683"/>
                </a:cubicBezTo>
                <a:cubicBezTo>
                  <a:pt x="1016000" y="2266950"/>
                  <a:pt x="910167" y="2277533"/>
                  <a:pt x="859367" y="2366433"/>
                </a:cubicBezTo>
                <a:cubicBezTo>
                  <a:pt x="808567" y="2455333"/>
                  <a:pt x="762000" y="2669117"/>
                  <a:pt x="719667" y="3007783"/>
                </a:cubicBezTo>
                <a:cubicBezTo>
                  <a:pt x="685800" y="3329517"/>
                  <a:pt x="711200" y="3564467"/>
                  <a:pt x="795867" y="3712633"/>
                </a:cubicBezTo>
                <a:cubicBezTo>
                  <a:pt x="880533" y="3860800"/>
                  <a:pt x="994833" y="3947583"/>
                  <a:pt x="1138767" y="3972983"/>
                </a:cubicBezTo>
                <a:cubicBezTo>
                  <a:pt x="1308100" y="4006850"/>
                  <a:pt x="1441450" y="4030133"/>
                  <a:pt x="1538817" y="4042833"/>
                </a:cubicBezTo>
                <a:cubicBezTo>
                  <a:pt x="1636183" y="4055533"/>
                  <a:pt x="1756833" y="4019550"/>
                  <a:pt x="1900767" y="3934883"/>
                </a:cubicBezTo>
                <a:cubicBezTo>
                  <a:pt x="2036233" y="3850217"/>
                  <a:pt x="2120900" y="3801533"/>
                  <a:pt x="2154767" y="3788833"/>
                </a:cubicBezTo>
                <a:cubicBezTo>
                  <a:pt x="2188633" y="3776133"/>
                  <a:pt x="2216150" y="3759200"/>
                  <a:pt x="2237317" y="3738033"/>
                </a:cubicBezTo>
                <a:cubicBezTo>
                  <a:pt x="2258483" y="3716867"/>
                  <a:pt x="2311400" y="3663950"/>
                  <a:pt x="2396067" y="3579283"/>
                </a:cubicBezTo>
                <a:cubicBezTo>
                  <a:pt x="2455333" y="3520017"/>
                  <a:pt x="2501900" y="3475567"/>
                  <a:pt x="2535767" y="3445933"/>
                </a:cubicBezTo>
                <a:cubicBezTo>
                  <a:pt x="2569633" y="3416300"/>
                  <a:pt x="2607733" y="3401483"/>
                  <a:pt x="2650067" y="3401483"/>
                </a:cubicBezTo>
                <a:cubicBezTo>
                  <a:pt x="2692400" y="3401483"/>
                  <a:pt x="2730500" y="3420533"/>
                  <a:pt x="2764367" y="3458633"/>
                </a:cubicBezTo>
                <a:cubicBezTo>
                  <a:pt x="2798233" y="3496733"/>
                  <a:pt x="2832100" y="3524250"/>
                  <a:pt x="2865967" y="3541183"/>
                </a:cubicBezTo>
                <a:cubicBezTo>
                  <a:pt x="2950633" y="3541183"/>
                  <a:pt x="2969683" y="3591983"/>
                  <a:pt x="2923117" y="3693583"/>
                </a:cubicBezTo>
                <a:cubicBezTo>
                  <a:pt x="2876550" y="3795183"/>
                  <a:pt x="2785533" y="3915833"/>
                  <a:pt x="2650067" y="4055533"/>
                </a:cubicBezTo>
                <a:cubicBezTo>
                  <a:pt x="2514600" y="4195233"/>
                  <a:pt x="2353733" y="4324350"/>
                  <a:pt x="2167467" y="4442883"/>
                </a:cubicBezTo>
                <a:close/>
                <a:moveTo>
                  <a:pt x="-893233" y="4887383"/>
                </a:moveTo>
                <a:moveTo>
                  <a:pt x="2154767" y="1750483"/>
                </a:moveTo>
                <a:cubicBezTo>
                  <a:pt x="2247900" y="1708150"/>
                  <a:pt x="2345267" y="1646767"/>
                  <a:pt x="2446867" y="1566333"/>
                </a:cubicBezTo>
                <a:cubicBezTo>
                  <a:pt x="2548467" y="1485900"/>
                  <a:pt x="2635250" y="1397000"/>
                  <a:pt x="2707217" y="1299633"/>
                </a:cubicBezTo>
                <a:cubicBezTo>
                  <a:pt x="2779183" y="1202267"/>
                  <a:pt x="2815167" y="1119717"/>
                  <a:pt x="2815167" y="1051983"/>
                </a:cubicBezTo>
                <a:cubicBezTo>
                  <a:pt x="2815167" y="933450"/>
                  <a:pt x="2760133" y="833967"/>
                  <a:pt x="2650067" y="753533"/>
                </a:cubicBezTo>
                <a:cubicBezTo>
                  <a:pt x="2540000" y="673100"/>
                  <a:pt x="2374900" y="662517"/>
                  <a:pt x="2154767" y="721783"/>
                </a:cubicBezTo>
                <a:cubicBezTo>
                  <a:pt x="2061633" y="747183"/>
                  <a:pt x="1955800" y="808567"/>
                  <a:pt x="1837267" y="905933"/>
                </a:cubicBezTo>
                <a:cubicBezTo>
                  <a:pt x="1718733" y="1003300"/>
                  <a:pt x="1606550" y="1111250"/>
                  <a:pt x="1500717" y="1229783"/>
                </a:cubicBezTo>
                <a:cubicBezTo>
                  <a:pt x="1394883" y="1348317"/>
                  <a:pt x="1310217" y="1454150"/>
                  <a:pt x="1246717" y="1547283"/>
                </a:cubicBezTo>
                <a:cubicBezTo>
                  <a:pt x="1183217" y="1640417"/>
                  <a:pt x="1159933" y="1695450"/>
                  <a:pt x="1176867" y="1712383"/>
                </a:cubicBezTo>
                <a:cubicBezTo>
                  <a:pt x="1202267" y="1754717"/>
                  <a:pt x="1274233" y="1786467"/>
                  <a:pt x="1392767" y="1807633"/>
                </a:cubicBezTo>
                <a:cubicBezTo>
                  <a:pt x="1511300" y="1828800"/>
                  <a:pt x="1644650" y="1835150"/>
                  <a:pt x="1792817" y="1826683"/>
                </a:cubicBezTo>
                <a:cubicBezTo>
                  <a:pt x="1940983" y="1818217"/>
                  <a:pt x="2061633" y="1792817"/>
                  <a:pt x="2154767" y="1750483"/>
                </a:cubicBezTo>
                <a:close/>
                <a:moveTo>
                  <a:pt x="1799167" y="4887383"/>
                </a:moveTo>
              </a:path>
            </a:pathLst>
          </a:custGeom>
          <a:solidFill>
            <a:srgbClr val="FFFFFF">
              <a:alpha val="100000"/>
            </a:srgbClr>
          </a:solidFill>
          <a:ln w="35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05" name="Freeform 5705"/>
          <p:cNvSpPr/>
          <p:nvPr/>
        </p:nvSpPr>
        <p:spPr>
          <a:xfrm rot="0" flipH="0" flipV="0">
            <a:off x="6655860" y="4103131"/>
            <a:ext cx="196113" cy="109347"/>
          </a:xfrm>
          <a:custGeom>
            <a:pathLst>
              <a:path w="4669367" h="2603500">
                <a:moveTo>
                  <a:pt x="1731434" y="800100"/>
                </a:moveTo>
                <a:cubicBezTo>
                  <a:pt x="1680634" y="800100"/>
                  <a:pt x="1615017" y="797984"/>
                  <a:pt x="1534584" y="793750"/>
                </a:cubicBezTo>
                <a:cubicBezTo>
                  <a:pt x="1454150" y="789517"/>
                  <a:pt x="1341967" y="770467"/>
                  <a:pt x="1198034" y="736600"/>
                </a:cubicBezTo>
                <a:cubicBezTo>
                  <a:pt x="1071034" y="736600"/>
                  <a:pt x="986367" y="721784"/>
                  <a:pt x="944034" y="692150"/>
                </a:cubicBezTo>
                <a:cubicBezTo>
                  <a:pt x="901700" y="662517"/>
                  <a:pt x="863600" y="618067"/>
                  <a:pt x="829734" y="558800"/>
                </a:cubicBezTo>
                <a:cubicBezTo>
                  <a:pt x="711200" y="431800"/>
                  <a:pt x="700617" y="345017"/>
                  <a:pt x="797984" y="298450"/>
                </a:cubicBezTo>
                <a:cubicBezTo>
                  <a:pt x="895350" y="251884"/>
                  <a:pt x="1121834" y="211667"/>
                  <a:pt x="1477434" y="177800"/>
                </a:cubicBezTo>
                <a:cubicBezTo>
                  <a:pt x="1807634" y="110067"/>
                  <a:pt x="2159000" y="63500"/>
                  <a:pt x="2531534" y="38100"/>
                </a:cubicBezTo>
                <a:cubicBezTo>
                  <a:pt x="2904067" y="12700"/>
                  <a:pt x="3285067" y="0"/>
                  <a:pt x="3674534" y="0"/>
                </a:cubicBezTo>
                <a:cubicBezTo>
                  <a:pt x="3937000" y="0"/>
                  <a:pt x="4110567" y="8467"/>
                  <a:pt x="4195234" y="25400"/>
                </a:cubicBezTo>
                <a:cubicBezTo>
                  <a:pt x="4279900" y="42334"/>
                  <a:pt x="4368800" y="97367"/>
                  <a:pt x="4461934" y="190500"/>
                </a:cubicBezTo>
                <a:cubicBezTo>
                  <a:pt x="4614334" y="317500"/>
                  <a:pt x="4669367" y="438150"/>
                  <a:pt x="4627034" y="552450"/>
                </a:cubicBezTo>
                <a:cubicBezTo>
                  <a:pt x="4584700" y="666750"/>
                  <a:pt x="4461934" y="706967"/>
                  <a:pt x="4258734" y="673100"/>
                </a:cubicBezTo>
                <a:cubicBezTo>
                  <a:pt x="4174067" y="681567"/>
                  <a:pt x="4038600" y="690034"/>
                  <a:pt x="3852334" y="698500"/>
                </a:cubicBezTo>
                <a:cubicBezTo>
                  <a:pt x="3666067" y="706967"/>
                  <a:pt x="3475567" y="719667"/>
                  <a:pt x="3280834" y="736600"/>
                </a:cubicBezTo>
                <a:cubicBezTo>
                  <a:pt x="3221567" y="736600"/>
                  <a:pt x="3105150" y="742950"/>
                  <a:pt x="2931584" y="755650"/>
                </a:cubicBezTo>
                <a:cubicBezTo>
                  <a:pt x="2758017" y="768350"/>
                  <a:pt x="2563284" y="778934"/>
                  <a:pt x="2347384" y="787400"/>
                </a:cubicBezTo>
                <a:cubicBezTo>
                  <a:pt x="2131484" y="795867"/>
                  <a:pt x="1926167" y="800100"/>
                  <a:pt x="1731434" y="800100"/>
                </a:cubicBezTo>
                <a:close/>
                <a:moveTo>
                  <a:pt x="2163234" y="4292600"/>
                </a:moveTo>
                <a:moveTo>
                  <a:pt x="1032934" y="2603500"/>
                </a:moveTo>
                <a:cubicBezTo>
                  <a:pt x="982134" y="2603500"/>
                  <a:pt x="916517" y="2601384"/>
                  <a:pt x="836084" y="2597150"/>
                </a:cubicBezTo>
                <a:cubicBezTo>
                  <a:pt x="755650" y="2592917"/>
                  <a:pt x="647700" y="2573867"/>
                  <a:pt x="512234" y="2540000"/>
                </a:cubicBezTo>
                <a:cubicBezTo>
                  <a:pt x="376767" y="2540000"/>
                  <a:pt x="287867" y="2525184"/>
                  <a:pt x="245534" y="2495550"/>
                </a:cubicBezTo>
                <a:cubicBezTo>
                  <a:pt x="203200" y="2465917"/>
                  <a:pt x="165100" y="2421467"/>
                  <a:pt x="131234" y="2362200"/>
                </a:cubicBezTo>
                <a:cubicBezTo>
                  <a:pt x="12700" y="2235200"/>
                  <a:pt x="0" y="2148417"/>
                  <a:pt x="93134" y="2101850"/>
                </a:cubicBezTo>
                <a:cubicBezTo>
                  <a:pt x="186267" y="2055284"/>
                  <a:pt x="414867" y="2015067"/>
                  <a:pt x="778934" y="1981200"/>
                </a:cubicBezTo>
                <a:cubicBezTo>
                  <a:pt x="1109134" y="1913467"/>
                  <a:pt x="1460500" y="1866900"/>
                  <a:pt x="1833034" y="1841500"/>
                </a:cubicBezTo>
                <a:cubicBezTo>
                  <a:pt x="2205567" y="1816100"/>
                  <a:pt x="2586567" y="1803400"/>
                  <a:pt x="2976034" y="1803400"/>
                </a:cubicBezTo>
                <a:cubicBezTo>
                  <a:pt x="3238500" y="1803400"/>
                  <a:pt x="3412067" y="1811867"/>
                  <a:pt x="3496734" y="1828800"/>
                </a:cubicBezTo>
                <a:cubicBezTo>
                  <a:pt x="3581400" y="1845734"/>
                  <a:pt x="3670300" y="1900767"/>
                  <a:pt x="3763434" y="1993900"/>
                </a:cubicBezTo>
                <a:cubicBezTo>
                  <a:pt x="3907367" y="2120900"/>
                  <a:pt x="3958167" y="2241550"/>
                  <a:pt x="3915834" y="2355850"/>
                </a:cubicBezTo>
                <a:cubicBezTo>
                  <a:pt x="3873500" y="2470150"/>
                  <a:pt x="3754967" y="2510367"/>
                  <a:pt x="3560234" y="2476500"/>
                </a:cubicBezTo>
                <a:cubicBezTo>
                  <a:pt x="3475567" y="2484967"/>
                  <a:pt x="3318934" y="2493434"/>
                  <a:pt x="3090334" y="2501900"/>
                </a:cubicBezTo>
                <a:cubicBezTo>
                  <a:pt x="2861734" y="2510367"/>
                  <a:pt x="2650067" y="2523067"/>
                  <a:pt x="2455334" y="2540000"/>
                </a:cubicBezTo>
                <a:cubicBezTo>
                  <a:pt x="2396067" y="2540000"/>
                  <a:pt x="2290234" y="2546350"/>
                  <a:pt x="2137834" y="2559050"/>
                </a:cubicBezTo>
                <a:cubicBezTo>
                  <a:pt x="1985434" y="2571750"/>
                  <a:pt x="1811867" y="2582334"/>
                  <a:pt x="1617134" y="2590800"/>
                </a:cubicBezTo>
                <a:cubicBezTo>
                  <a:pt x="1422400" y="2599267"/>
                  <a:pt x="1227667" y="2603500"/>
                  <a:pt x="1032934" y="2603500"/>
                </a:cubicBezTo>
                <a:close/>
                <a:moveTo>
                  <a:pt x="359834" y="42926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06" name="Freeform 5706"/>
          <p:cNvSpPr/>
          <p:nvPr/>
        </p:nvSpPr>
        <p:spPr>
          <a:xfrm rot="0" flipH="0" flipV="0">
            <a:off x="7131729" y="3999118"/>
            <a:ext cx="195402" cy="273100"/>
          </a:xfrm>
          <a:custGeom>
            <a:pathLst>
              <a:path w="4652434" h="6502400">
                <a:moveTo>
                  <a:pt x="1782234" y="6502400"/>
                </a:moveTo>
                <a:cubicBezTo>
                  <a:pt x="1722967" y="6502400"/>
                  <a:pt x="1631950" y="6474884"/>
                  <a:pt x="1509184" y="6419850"/>
                </a:cubicBezTo>
                <a:cubicBezTo>
                  <a:pt x="1386417" y="6364817"/>
                  <a:pt x="1257300" y="6297084"/>
                  <a:pt x="1121834" y="6216650"/>
                </a:cubicBezTo>
                <a:cubicBezTo>
                  <a:pt x="986367" y="6136217"/>
                  <a:pt x="876300" y="6057900"/>
                  <a:pt x="791634" y="5981700"/>
                </a:cubicBezTo>
                <a:cubicBezTo>
                  <a:pt x="605367" y="5803900"/>
                  <a:pt x="448734" y="5588000"/>
                  <a:pt x="321734" y="5334000"/>
                </a:cubicBezTo>
                <a:cubicBezTo>
                  <a:pt x="194734" y="5080000"/>
                  <a:pt x="105834" y="4806950"/>
                  <a:pt x="55034" y="4514850"/>
                </a:cubicBezTo>
                <a:cubicBezTo>
                  <a:pt x="4234" y="4222750"/>
                  <a:pt x="0" y="3941234"/>
                  <a:pt x="42334" y="3670300"/>
                </a:cubicBezTo>
                <a:cubicBezTo>
                  <a:pt x="135467" y="3128434"/>
                  <a:pt x="338667" y="2592917"/>
                  <a:pt x="651934" y="2063750"/>
                </a:cubicBezTo>
                <a:cubicBezTo>
                  <a:pt x="965200" y="1534584"/>
                  <a:pt x="1325034" y="1096434"/>
                  <a:pt x="1731434" y="749300"/>
                </a:cubicBezTo>
                <a:cubicBezTo>
                  <a:pt x="1951567" y="554567"/>
                  <a:pt x="2150534" y="404284"/>
                  <a:pt x="2328334" y="298450"/>
                </a:cubicBezTo>
                <a:cubicBezTo>
                  <a:pt x="2506134" y="192617"/>
                  <a:pt x="2722034" y="110067"/>
                  <a:pt x="2976034" y="50800"/>
                </a:cubicBezTo>
                <a:cubicBezTo>
                  <a:pt x="3069167" y="25400"/>
                  <a:pt x="3170767" y="10584"/>
                  <a:pt x="3280834" y="6350"/>
                </a:cubicBezTo>
                <a:cubicBezTo>
                  <a:pt x="3390900" y="2117"/>
                  <a:pt x="3475567" y="0"/>
                  <a:pt x="3534834" y="0"/>
                </a:cubicBezTo>
                <a:cubicBezTo>
                  <a:pt x="3704167" y="0"/>
                  <a:pt x="3873500" y="33867"/>
                  <a:pt x="4042834" y="101600"/>
                </a:cubicBezTo>
                <a:cubicBezTo>
                  <a:pt x="4212167" y="169334"/>
                  <a:pt x="4356100" y="251884"/>
                  <a:pt x="4474634" y="349250"/>
                </a:cubicBezTo>
                <a:cubicBezTo>
                  <a:pt x="4593167" y="446617"/>
                  <a:pt x="4652434" y="537634"/>
                  <a:pt x="4652434" y="622300"/>
                </a:cubicBezTo>
                <a:cubicBezTo>
                  <a:pt x="4652434" y="681567"/>
                  <a:pt x="4648200" y="726017"/>
                  <a:pt x="4639734" y="755650"/>
                </a:cubicBezTo>
                <a:cubicBezTo>
                  <a:pt x="4631267" y="785284"/>
                  <a:pt x="4593167" y="783167"/>
                  <a:pt x="4525434" y="749300"/>
                </a:cubicBezTo>
                <a:lnTo>
                  <a:pt x="4398434" y="749300"/>
                </a:lnTo>
                <a:lnTo>
                  <a:pt x="4525434" y="1117600"/>
                </a:lnTo>
                <a:cubicBezTo>
                  <a:pt x="4559300" y="1185334"/>
                  <a:pt x="4588934" y="1276350"/>
                  <a:pt x="4614334" y="1390650"/>
                </a:cubicBezTo>
                <a:cubicBezTo>
                  <a:pt x="4639734" y="1504950"/>
                  <a:pt x="4652434" y="1608667"/>
                  <a:pt x="4652434" y="1701800"/>
                </a:cubicBezTo>
                <a:cubicBezTo>
                  <a:pt x="4652434" y="1778000"/>
                  <a:pt x="4639734" y="1898650"/>
                  <a:pt x="4614334" y="2063750"/>
                </a:cubicBezTo>
                <a:cubicBezTo>
                  <a:pt x="4588934" y="2228850"/>
                  <a:pt x="4555067" y="2404534"/>
                  <a:pt x="4512734" y="2590800"/>
                </a:cubicBezTo>
                <a:cubicBezTo>
                  <a:pt x="4470400" y="2777067"/>
                  <a:pt x="4428067" y="2950634"/>
                  <a:pt x="4385734" y="3111500"/>
                </a:cubicBezTo>
                <a:cubicBezTo>
                  <a:pt x="4343400" y="3272367"/>
                  <a:pt x="4305300" y="3390900"/>
                  <a:pt x="4271434" y="3467100"/>
                </a:cubicBezTo>
                <a:cubicBezTo>
                  <a:pt x="4246034" y="3517900"/>
                  <a:pt x="4231217" y="3566584"/>
                  <a:pt x="4226984" y="3613150"/>
                </a:cubicBezTo>
                <a:cubicBezTo>
                  <a:pt x="4222750" y="3659717"/>
                  <a:pt x="4220634" y="3699934"/>
                  <a:pt x="4220634" y="3733800"/>
                </a:cubicBezTo>
                <a:cubicBezTo>
                  <a:pt x="4186767" y="3793067"/>
                  <a:pt x="4133850" y="3907367"/>
                  <a:pt x="4061884" y="4076700"/>
                </a:cubicBezTo>
                <a:cubicBezTo>
                  <a:pt x="3989917" y="4246034"/>
                  <a:pt x="3937000" y="4364567"/>
                  <a:pt x="3903134" y="4432300"/>
                </a:cubicBezTo>
                <a:cubicBezTo>
                  <a:pt x="3869267" y="4466167"/>
                  <a:pt x="3841750" y="4495800"/>
                  <a:pt x="3820584" y="4521200"/>
                </a:cubicBezTo>
                <a:cubicBezTo>
                  <a:pt x="3799417" y="4546600"/>
                  <a:pt x="3805767" y="4576234"/>
                  <a:pt x="3839634" y="4610100"/>
                </a:cubicBezTo>
                <a:cubicBezTo>
                  <a:pt x="3839634" y="4627034"/>
                  <a:pt x="3818467" y="4679950"/>
                  <a:pt x="3776134" y="4768850"/>
                </a:cubicBezTo>
                <a:cubicBezTo>
                  <a:pt x="3733800" y="4857750"/>
                  <a:pt x="3689350" y="4940300"/>
                  <a:pt x="3642784" y="5016500"/>
                </a:cubicBezTo>
                <a:cubicBezTo>
                  <a:pt x="3596217" y="5092700"/>
                  <a:pt x="3560234" y="5130800"/>
                  <a:pt x="3534834" y="5130800"/>
                </a:cubicBezTo>
                <a:cubicBezTo>
                  <a:pt x="3534834" y="5130800"/>
                  <a:pt x="3524250" y="5132917"/>
                  <a:pt x="3503084" y="5137150"/>
                </a:cubicBezTo>
                <a:cubicBezTo>
                  <a:pt x="3481917" y="5141384"/>
                  <a:pt x="3471334" y="5156200"/>
                  <a:pt x="3471334" y="5181600"/>
                </a:cubicBezTo>
                <a:cubicBezTo>
                  <a:pt x="3471334" y="5215467"/>
                  <a:pt x="3416300" y="5302250"/>
                  <a:pt x="3306234" y="5441950"/>
                </a:cubicBezTo>
                <a:cubicBezTo>
                  <a:pt x="3196167" y="5581650"/>
                  <a:pt x="3064934" y="5727700"/>
                  <a:pt x="2912534" y="5880100"/>
                </a:cubicBezTo>
                <a:cubicBezTo>
                  <a:pt x="2827867" y="5964767"/>
                  <a:pt x="2711450" y="6055784"/>
                  <a:pt x="2563284" y="6153150"/>
                </a:cubicBezTo>
                <a:cubicBezTo>
                  <a:pt x="2415117" y="6250517"/>
                  <a:pt x="2269067" y="6333067"/>
                  <a:pt x="2125134" y="6400800"/>
                </a:cubicBezTo>
                <a:cubicBezTo>
                  <a:pt x="1981200" y="6468534"/>
                  <a:pt x="1866900" y="6502400"/>
                  <a:pt x="1782234" y="6502400"/>
                </a:cubicBezTo>
                <a:close/>
                <a:moveTo>
                  <a:pt x="-1507066" y="6769100"/>
                </a:moveTo>
                <a:moveTo>
                  <a:pt x="1744134" y="5702300"/>
                </a:moveTo>
                <a:cubicBezTo>
                  <a:pt x="1837267" y="5702300"/>
                  <a:pt x="1926167" y="5687484"/>
                  <a:pt x="2010834" y="5657850"/>
                </a:cubicBezTo>
                <a:cubicBezTo>
                  <a:pt x="2095500" y="5628217"/>
                  <a:pt x="2167467" y="5583767"/>
                  <a:pt x="2226734" y="5524500"/>
                </a:cubicBezTo>
                <a:cubicBezTo>
                  <a:pt x="2379134" y="5422900"/>
                  <a:pt x="2556934" y="5255684"/>
                  <a:pt x="2760134" y="5022850"/>
                </a:cubicBezTo>
                <a:cubicBezTo>
                  <a:pt x="2963334" y="4790017"/>
                  <a:pt x="3111500" y="4563534"/>
                  <a:pt x="3204634" y="4343400"/>
                </a:cubicBezTo>
                <a:cubicBezTo>
                  <a:pt x="3297767" y="4216400"/>
                  <a:pt x="3371850" y="4083050"/>
                  <a:pt x="3426884" y="3943350"/>
                </a:cubicBezTo>
                <a:cubicBezTo>
                  <a:pt x="3481917" y="3803650"/>
                  <a:pt x="3568700" y="3564467"/>
                  <a:pt x="3687234" y="3225800"/>
                </a:cubicBezTo>
                <a:cubicBezTo>
                  <a:pt x="3754967" y="3132667"/>
                  <a:pt x="3801534" y="3018367"/>
                  <a:pt x="3826934" y="2882900"/>
                </a:cubicBezTo>
                <a:cubicBezTo>
                  <a:pt x="3852334" y="2747434"/>
                  <a:pt x="3865034" y="2633134"/>
                  <a:pt x="3865034" y="2540000"/>
                </a:cubicBezTo>
                <a:cubicBezTo>
                  <a:pt x="3865034" y="2446867"/>
                  <a:pt x="3867150" y="2319867"/>
                  <a:pt x="3871384" y="2159000"/>
                </a:cubicBezTo>
                <a:cubicBezTo>
                  <a:pt x="3875617" y="1998134"/>
                  <a:pt x="3894667" y="1862667"/>
                  <a:pt x="3928534" y="1752600"/>
                </a:cubicBezTo>
                <a:cubicBezTo>
                  <a:pt x="3928534" y="1532467"/>
                  <a:pt x="3924300" y="1386417"/>
                  <a:pt x="3915834" y="1314450"/>
                </a:cubicBezTo>
                <a:cubicBezTo>
                  <a:pt x="3907367" y="1242484"/>
                  <a:pt x="3873500" y="1172634"/>
                  <a:pt x="3814234" y="1104900"/>
                </a:cubicBezTo>
                <a:cubicBezTo>
                  <a:pt x="3780367" y="1079500"/>
                  <a:pt x="3735917" y="1054100"/>
                  <a:pt x="3680884" y="1028700"/>
                </a:cubicBezTo>
                <a:cubicBezTo>
                  <a:pt x="3625850" y="1003300"/>
                  <a:pt x="3568700" y="990600"/>
                  <a:pt x="3509434" y="990600"/>
                </a:cubicBezTo>
                <a:cubicBezTo>
                  <a:pt x="3450167" y="990600"/>
                  <a:pt x="3340100" y="1022350"/>
                  <a:pt x="3179234" y="1085850"/>
                </a:cubicBezTo>
                <a:cubicBezTo>
                  <a:pt x="3018367" y="1149350"/>
                  <a:pt x="2904067" y="1202267"/>
                  <a:pt x="2836334" y="1244600"/>
                </a:cubicBezTo>
                <a:cubicBezTo>
                  <a:pt x="2777067" y="1278467"/>
                  <a:pt x="2711450" y="1282700"/>
                  <a:pt x="2639484" y="1257300"/>
                </a:cubicBezTo>
                <a:cubicBezTo>
                  <a:pt x="2567517" y="1231900"/>
                  <a:pt x="2531534" y="1198034"/>
                  <a:pt x="2531534" y="1155700"/>
                </a:cubicBezTo>
                <a:cubicBezTo>
                  <a:pt x="2531534" y="1037167"/>
                  <a:pt x="2455334" y="1026584"/>
                  <a:pt x="2302934" y="1123950"/>
                </a:cubicBezTo>
                <a:cubicBezTo>
                  <a:pt x="2150534" y="1221317"/>
                  <a:pt x="1981200" y="1384300"/>
                  <a:pt x="1794934" y="1612900"/>
                </a:cubicBezTo>
                <a:cubicBezTo>
                  <a:pt x="1642534" y="1765300"/>
                  <a:pt x="1513417" y="1919817"/>
                  <a:pt x="1407584" y="2076450"/>
                </a:cubicBezTo>
                <a:cubicBezTo>
                  <a:pt x="1301750" y="2233084"/>
                  <a:pt x="1248834" y="2328334"/>
                  <a:pt x="1248834" y="2362200"/>
                </a:cubicBezTo>
                <a:cubicBezTo>
                  <a:pt x="1248834" y="2396067"/>
                  <a:pt x="1236134" y="2438400"/>
                  <a:pt x="1210734" y="2489200"/>
                </a:cubicBezTo>
                <a:cubicBezTo>
                  <a:pt x="1185334" y="2540000"/>
                  <a:pt x="1159934" y="2599267"/>
                  <a:pt x="1134534" y="2667000"/>
                </a:cubicBezTo>
                <a:cubicBezTo>
                  <a:pt x="1092200" y="2726267"/>
                  <a:pt x="1041400" y="2823634"/>
                  <a:pt x="982134" y="2959100"/>
                </a:cubicBezTo>
                <a:cubicBezTo>
                  <a:pt x="922867" y="3094567"/>
                  <a:pt x="865717" y="3227917"/>
                  <a:pt x="810684" y="3359150"/>
                </a:cubicBezTo>
                <a:cubicBezTo>
                  <a:pt x="755650" y="3490384"/>
                  <a:pt x="719667" y="3589867"/>
                  <a:pt x="702734" y="3657600"/>
                </a:cubicBezTo>
                <a:cubicBezTo>
                  <a:pt x="702734" y="3691467"/>
                  <a:pt x="702734" y="3782484"/>
                  <a:pt x="702734" y="3930650"/>
                </a:cubicBezTo>
                <a:cubicBezTo>
                  <a:pt x="702734" y="4078817"/>
                  <a:pt x="702734" y="4216400"/>
                  <a:pt x="702734" y="4343400"/>
                </a:cubicBezTo>
                <a:cubicBezTo>
                  <a:pt x="702734" y="4487334"/>
                  <a:pt x="709084" y="4610100"/>
                  <a:pt x="721784" y="4711700"/>
                </a:cubicBezTo>
                <a:cubicBezTo>
                  <a:pt x="734484" y="4813300"/>
                  <a:pt x="753534" y="4900084"/>
                  <a:pt x="778934" y="4972050"/>
                </a:cubicBezTo>
                <a:cubicBezTo>
                  <a:pt x="804334" y="5044017"/>
                  <a:pt x="838200" y="5122334"/>
                  <a:pt x="880534" y="5207000"/>
                </a:cubicBezTo>
                <a:cubicBezTo>
                  <a:pt x="914400" y="5266267"/>
                  <a:pt x="967317" y="5336117"/>
                  <a:pt x="1039284" y="5416550"/>
                </a:cubicBezTo>
                <a:cubicBezTo>
                  <a:pt x="1111250" y="5496984"/>
                  <a:pt x="1159934" y="5554134"/>
                  <a:pt x="1185334" y="5588000"/>
                </a:cubicBezTo>
                <a:cubicBezTo>
                  <a:pt x="1278467" y="5672667"/>
                  <a:pt x="1354667" y="5721350"/>
                  <a:pt x="1413934" y="5734050"/>
                </a:cubicBezTo>
                <a:cubicBezTo>
                  <a:pt x="1473200" y="5746750"/>
                  <a:pt x="1583267" y="5736167"/>
                  <a:pt x="1744134" y="5702300"/>
                </a:cubicBezTo>
                <a:close/>
                <a:moveTo>
                  <a:pt x="-706966" y="67691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07" name="Freeform 5707"/>
          <p:cNvSpPr/>
          <p:nvPr/>
        </p:nvSpPr>
        <p:spPr>
          <a:xfrm rot="0" flipH="0" flipV="0">
            <a:off x="7338422" y="4207322"/>
            <a:ext cx="63296" cy="52006"/>
          </a:xfrm>
          <a:custGeom>
            <a:pathLst>
              <a:path w="1507067" h="1238250">
                <a:moveTo>
                  <a:pt x="963084" y="1151466"/>
                </a:moveTo>
                <a:cubicBezTo>
                  <a:pt x="802217" y="1210733"/>
                  <a:pt x="668867" y="1238250"/>
                  <a:pt x="563034" y="1234016"/>
                </a:cubicBezTo>
                <a:cubicBezTo>
                  <a:pt x="457200" y="1229783"/>
                  <a:pt x="340784" y="1181100"/>
                  <a:pt x="213784" y="1087966"/>
                </a:cubicBezTo>
                <a:cubicBezTo>
                  <a:pt x="52917" y="935566"/>
                  <a:pt x="0" y="781050"/>
                  <a:pt x="55034" y="624416"/>
                </a:cubicBezTo>
                <a:cubicBezTo>
                  <a:pt x="110067" y="467783"/>
                  <a:pt x="247650" y="313266"/>
                  <a:pt x="467784" y="160866"/>
                </a:cubicBezTo>
                <a:cubicBezTo>
                  <a:pt x="620184" y="67733"/>
                  <a:pt x="732367" y="16933"/>
                  <a:pt x="804334" y="8466"/>
                </a:cubicBezTo>
                <a:cubicBezTo>
                  <a:pt x="876300" y="0"/>
                  <a:pt x="988484" y="29633"/>
                  <a:pt x="1140884" y="97366"/>
                </a:cubicBezTo>
                <a:cubicBezTo>
                  <a:pt x="1394884" y="258233"/>
                  <a:pt x="1507067" y="436033"/>
                  <a:pt x="1477434" y="630766"/>
                </a:cubicBezTo>
                <a:cubicBezTo>
                  <a:pt x="1447800" y="825500"/>
                  <a:pt x="1276350" y="999066"/>
                  <a:pt x="963084" y="1151466"/>
                </a:cubicBezTo>
                <a:close/>
                <a:moveTo>
                  <a:pt x="-319616" y="1811866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08" name="Freeform 5708"/>
          <p:cNvSpPr/>
          <p:nvPr/>
        </p:nvSpPr>
        <p:spPr>
          <a:xfrm rot="0" flipH="0" flipV="0">
            <a:off x="7477372" y="3999118"/>
            <a:ext cx="195402" cy="273100"/>
          </a:xfrm>
          <a:custGeom>
            <a:pathLst>
              <a:path w="4652434" h="6502400">
                <a:moveTo>
                  <a:pt x="1782234" y="6502400"/>
                </a:moveTo>
                <a:cubicBezTo>
                  <a:pt x="1722967" y="6502400"/>
                  <a:pt x="1631950" y="6474884"/>
                  <a:pt x="1509184" y="6419850"/>
                </a:cubicBezTo>
                <a:cubicBezTo>
                  <a:pt x="1386417" y="6364817"/>
                  <a:pt x="1257300" y="6297084"/>
                  <a:pt x="1121834" y="6216650"/>
                </a:cubicBezTo>
                <a:cubicBezTo>
                  <a:pt x="986367" y="6136217"/>
                  <a:pt x="876300" y="6057900"/>
                  <a:pt x="791634" y="5981700"/>
                </a:cubicBezTo>
                <a:cubicBezTo>
                  <a:pt x="605367" y="5803900"/>
                  <a:pt x="448734" y="5588000"/>
                  <a:pt x="321734" y="5334000"/>
                </a:cubicBezTo>
                <a:cubicBezTo>
                  <a:pt x="194734" y="5080000"/>
                  <a:pt x="105834" y="4806950"/>
                  <a:pt x="55034" y="4514850"/>
                </a:cubicBezTo>
                <a:cubicBezTo>
                  <a:pt x="4234" y="4222750"/>
                  <a:pt x="0" y="3941234"/>
                  <a:pt x="42334" y="3670300"/>
                </a:cubicBezTo>
                <a:cubicBezTo>
                  <a:pt x="135467" y="3128434"/>
                  <a:pt x="338667" y="2592917"/>
                  <a:pt x="651934" y="2063750"/>
                </a:cubicBezTo>
                <a:cubicBezTo>
                  <a:pt x="965200" y="1534584"/>
                  <a:pt x="1325034" y="1096434"/>
                  <a:pt x="1731434" y="749300"/>
                </a:cubicBezTo>
                <a:cubicBezTo>
                  <a:pt x="1951567" y="554567"/>
                  <a:pt x="2150534" y="404284"/>
                  <a:pt x="2328334" y="298450"/>
                </a:cubicBezTo>
                <a:cubicBezTo>
                  <a:pt x="2506134" y="192617"/>
                  <a:pt x="2722034" y="110067"/>
                  <a:pt x="2976034" y="50800"/>
                </a:cubicBezTo>
                <a:cubicBezTo>
                  <a:pt x="3069167" y="25400"/>
                  <a:pt x="3170767" y="10584"/>
                  <a:pt x="3280834" y="6350"/>
                </a:cubicBezTo>
                <a:cubicBezTo>
                  <a:pt x="3390900" y="2117"/>
                  <a:pt x="3475567" y="0"/>
                  <a:pt x="3534834" y="0"/>
                </a:cubicBezTo>
                <a:cubicBezTo>
                  <a:pt x="3704167" y="0"/>
                  <a:pt x="3873500" y="33867"/>
                  <a:pt x="4042834" y="101600"/>
                </a:cubicBezTo>
                <a:cubicBezTo>
                  <a:pt x="4212167" y="169334"/>
                  <a:pt x="4356100" y="251884"/>
                  <a:pt x="4474634" y="349250"/>
                </a:cubicBezTo>
                <a:cubicBezTo>
                  <a:pt x="4593167" y="446617"/>
                  <a:pt x="4652434" y="537634"/>
                  <a:pt x="4652434" y="622300"/>
                </a:cubicBezTo>
                <a:cubicBezTo>
                  <a:pt x="4652434" y="681567"/>
                  <a:pt x="4648200" y="726017"/>
                  <a:pt x="4639734" y="755650"/>
                </a:cubicBezTo>
                <a:cubicBezTo>
                  <a:pt x="4631267" y="785284"/>
                  <a:pt x="4593167" y="783167"/>
                  <a:pt x="4525434" y="749300"/>
                </a:cubicBezTo>
                <a:lnTo>
                  <a:pt x="4398434" y="749300"/>
                </a:lnTo>
                <a:lnTo>
                  <a:pt x="4525434" y="1117600"/>
                </a:lnTo>
                <a:cubicBezTo>
                  <a:pt x="4559300" y="1185334"/>
                  <a:pt x="4588934" y="1276350"/>
                  <a:pt x="4614334" y="1390650"/>
                </a:cubicBezTo>
                <a:cubicBezTo>
                  <a:pt x="4639734" y="1504950"/>
                  <a:pt x="4652434" y="1608667"/>
                  <a:pt x="4652434" y="1701800"/>
                </a:cubicBezTo>
                <a:cubicBezTo>
                  <a:pt x="4652434" y="1778000"/>
                  <a:pt x="4639734" y="1898650"/>
                  <a:pt x="4614334" y="2063750"/>
                </a:cubicBezTo>
                <a:cubicBezTo>
                  <a:pt x="4588934" y="2228850"/>
                  <a:pt x="4555067" y="2404534"/>
                  <a:pt x="4512734" y="2590800"/>
                </a:cubicBezTo>
                <a:cubicBezTo>
                  <a:pt x="4470400" y="2777067"/>
                  <a:pt x="4428067" y="2950634"/>
                  <a:pt x="4385734" y="3111500"/>
                </a:cubicBezTo>
                <a:cubicBezTo>
                  <a:pt x="4343400" y="3272367"/>
                  <a:pt x="4305300" y="3390900"/>
                  <a:pt x="4271434" y="3467100"/>
                </a:cubicBezTo>
                <a:cubicBezTo>
                  <a:pt x="4246034" y="3517900"/>
                  <a:pt x="4231217" y="3566584"/>
                  <a:pt x="4226984" y="3613150"/>
                </a:cubicBezTo>
                <a:cubicBezTo>
                  <a:pt x="4222750" y="3659717"/>
                  <a:pt x="4220634" y="3699934"/>
                  <a:pt x="4220634" y="3733800"/>
                </a:cubicBezTo>
                <a:cubicBezTo>
                  <a:pt x="4186767" y="3793067"/>
                  <a:pt x="4133850" y="3907367"/>
                  <a:pt x="4061884" y="4076700"/>
                </a:cubicBezTo>
                <a:cubicBezTo>
                  <a:pt x="3989917" y="4246034"/>
                  <a:pt x="3937000" y="4364567"/>
                  <a:pt x="3903134" y="4432300"/>
                </a:cubicBezTo>
                <a:cubicBezTo>
                  <a:pt x="3869267" y="4466167"/>
                  <a:pt x="3841750" y="4495800"/>
                  <a:pt x="3820584" y="4521200"/>
                </a:cubicBezTo>
                <a:cubicBezTo>
                  <a:pt x="3799417" y="4546600"/>
                  <a:pt x="3805767" y="4576234"/>
                  <a:pt x="3839634" y="4610100"/>
                </a:cubicBezTo>
                <a:cubicBezTo>
                  <a:pt x="3839634" y="4627034"/>
                  <a:pt x="3818467" y="4679950"/>
                  <a:pt x="3776134" y="4768850"/>
                </a:cubicBezTo>
                <a:cubicBezTo>
                  <a:pt x="3733800" y="4857750"/>
                  <a:pt x="3689350" y="4940300"/>
                  <a:pt x="3642784" y="5016500"/>
                </a:cubicBezTo>
                <a:cubicBezTo>
                  <a:pt x="3596217" y="5092700"/>
                  <a:pt x="3560234" y="5130800"/>
                  <a:pt x="3534834" y="5130800"/>
                </a:cubicBezTo>
                <a:cubicBezTo>
                  <a:pt x="3534834" y="5130800"/>
                  <a:pt x="3524250" y="5132917"/>
                  <a:pt x="3503084" y="5137150"/>
                </a:cubicBezTo>
                <a:cubicBezTo>
                  <a:pt x="3481917" y="5141384"/>
                  <a:pt x="3471334" y="5156200"/>
                  <a:pt x="3471334" y="5181600"/>
                </a:cubicBezTo>
                <a:cubicBezTo>
                  <a:pt x="3471334" y="5215467"/>
                  <a:pt x="3416300" y="5302250"/>
                  <a:pt x="3306234" y="5441950"/>
                </a:cubicBezTo>
                <a:cubicBezTo>
                  <a:pt x="3196167" y="5581650"/>
                  <a:pt x="3064934" y="5727700"/>
                  <a:pt x="2912534" y="5880100"/>
                </a:cubicBezTo>
                <a:cubicBezTo>
                  <a:pt x="2827867" y="5964767"/>
                  <a:pt x="2711450" y="6055784"/>
                  <a:pt x="2563284" y="6153150"/>
                </a:cubicBezTo>
                <a:cubicBezTo>
                  <a:pt x="2415117" y="6250517"/>
                  <a:pt x="2269067" y="6333067"/>
                  <a:pt x="2125134" y="6400800"/>
                </a:cubicBezTo>
                <a:cubicBezTo>
                  <a:pt x="1981200" y="6468534"/>
                  <a:pt x="1866900" y="6502400"/>
                  <a:pt x="1782234" y="6502400"/>
                </a:cubicBezTo>
                <a:close/>
                <a:moveTo>
                  <a:pt x="-1507066" y="6769100"/>
                </a:moveTo>
                <a:moveTo>
                  <a:pt x="1744134" y="5702300"/>
                </a:moveTo>
                <a:cubicBezTo>
                  <a:pt x="1837267" y="5702300"/>
                  <a:pt x="1926167" y="5687484"/>
                  <a:pt x="2010834" y="5657850"/>
                </a:cubicBezTo>
                <a:cubicBezTo>
                  <a:pt x="2095500" y="5628217"/>
                  <a:pt x="2167467" y="5583767"/>
                  <a:pt x="2226734" y="5524500"/>
                </a:cubicBezTo>
                <a:cubicBezTo>
                  <a:pt x="2379134" y="5422900"/>
                  <a:pt x="2556934" y="5255684"/>
                  <a:pt x="2760134" y="5022850"/>
                </a:cubicBezTo>
                <a:cubicBezTo>
                  <a:pt x="2963334" y="4790017"/>
                  <a:pt x="3111500" y="4563534"/>
                  <a:pt x="3204634" y="4343400"/>
                </a:cubicBezTo>
                <a:cubicBezTo>
                  <a:pt x="3297767" y="4216400"/>
                  <a:pt x="3371850" y="4083050"/>
                  <a:pt x="3426884" y="3943350"/>
                </a:cubicBezTo>
                <a:cubicBezTo>
                  <a:pt x="3481917" y="3803650"/>
                  <a:pt x="3568700" y="3564467"/>
                  <a:pt x="3687234" y="3225800"/>
                </a:cubicBezTo>
                <a:cubicBezTo>
                  <a:pt x="3754967" y="3132667"/>
                  <a:pt x="3801534" y="3018367"/>
                  <a:pt x="3826934" y="2882900"/>
                </a:cubicBezTo>
                <a:cubicBezTo>
                  <a:pt x="3852334" y="2747434"/>
                  <a:pt x="3865034" y="2633134"/>
                  <a:pt x="3865034" y="2540000"/>
                </a:cubicBezTo>
                <a:cubicBezTo>
                  <a:pt x="3865034" y="2446867"/>
                  <a:pt x="3867150" y="2319867"/>
                  <a:pt x="3871384" y="2159000"/>
                </a:cubicBezTo>
                <a:cubicBezTo>
                  <a:pt x="3875617" y="1998134"/>
                  <a:pt x="3894667" y="1862667"/>
                  <a:pt x="3928534" y="1752600"/>
                </a:cubicBezTo>
                <a:cubicBezTo>
                  <a:pt x="3928534" y="1532467"/>
                  <a:pt x="3924300" y="1386417"/>
                  <a:pt x="3915834" y="1314450"/>
                </a:cubicBezTo>
                <a:cubicBezTo>
                  <a:pt x="3907367" y="1242484"/>
                  <a:pt x="3873500" y="1172634"/>
                  <a:pt x="3814234" y="1104900"/>
                </a:cubicBezTo>
                <a:cubicBezTo>
                  <a:pt x="3780367" y="1079500"/>
                  <a:pt x="3735917" y="1054100"/>
                  <a:pt x="3680884" y="1028700"/>
                </a:cubicBezTo>
                <a:cubicBezTo>
                  <a:pt x="3625850" y="1003300"/>
                  <a:pt x="3568700" y="990600"/>
                  <a:pt x="3509434" y="990600"/>
                </a:cubicBezTo>
                <a:cubicBezTo>
                  <a:pt x="3450167" y="990600"/>
                  <a:pt x="3340100" y="1022350"/>
                  <a:pt x="3179234" y="1085850"/>
                </a:cubicBezTo>
                <a:cubicBezTo>
                  <a:pt x="3018367" y="1149350"/>
                  <a:pt x="2904067" y="1202267"/>
                  <a:pt x="2836334" y="1244600"/>
                </a:cubicBezTo>
                <a:cubicBezTo>
                  <a:pt x="2777067" y="1278467"/>
                  <a:pt x="2711450" y="1282700"/>
                  <a:pt x="2639484" y="1257300"/>
                </a:cubicBezTo>
                <a:cubicBezTo>
                  <a:pt x="2567517" y="1231900"/>
                  <a:pt x="2531534" y="1198034"/>
                  <a:pt x="2531534" y="1155700"/>
                </a:cubicBezTo>
                <a:cubicBezTo>
                  <a:pt x="2531534" y="1037167"/>
                  <a:pt x="2455334" y="1026584"/>
                  <a:pt x="2302934" y="1123950"/>
                </a:cubicBezTo>
                <a:cubicBezTo>
                  <a:pt x="2150534" y="1221317"/>
                  <a:pt x="1981200" y="1384300"/>
                  <a:pt x="1794934" y="1612900"/>
                </a:cubicBezTo>
                <a:cubicBezTo>
                  <a:pt x="1642534" y="1765300"/>
                  <a:pt x="1513417" y="1919817"/>
                  <a:pt x="1407584" y="2076450"/>
                </a:cubicBezTo>
                <a:cubicBezTo>
                  <a:pt x="1301750" y="2233084"/>
                  <a:pt x="1248834" y="2328334"/>
                  <a:pt x="1248834" y="2362200"/>
                </a:cubicBezTo>
                <a:cubicBezTo>
                  <a:pt x="1248834" y="2396067"/>
                  <a:pt x="1236134" y="2438400"/>
                  <a:pt x="1210734" y="2489200"/>
                </a:cubicBezTo>
                <a:cubicBezTo>
                  <a:pt x="1185334" y="2540000"/>
                  <a:pt x="1159934" y="2599267"/>
                  <a:pt x="1134534" y="2667000"/>
                </a:cubicBezTo>
                <a:cubicBezTo>
                  <a:pt x="1092200" y="2726267"/>
                  <a:pt x="1041400" y="2823634"/>
                  <a:pt x="982134" y="2959100"/>
                </a:cubicBezTo>
                <a:cubicBezTo>
                  <a:pt x="922867" y="3094567"/>
                  <a:pt x="865717" y="3227917"/>
                  <a:pt x="810684" y="3359150"/>
                </a:cubicBezTo>
                <a:cubicBezTo>
                  <a:pt x="755650" y="3490384"/>
                  <a:pt x="719667" y="3589867"/>
                  <a:pt x="702734" y="3657600"/>
                </a:cubicBezTo>
                <a:cubicBezTo>
                  <a:pt x="702734" y="3691467"/>
                  <a:pt x="702734" y="3782484"/>
                  <a:pt x="702734" y="3930650"/>
                </a:cubicBezTo>
                <a:cubicBezTo>
                  <a:pt x="702734" y="4078817"/>
                  <a:pt x="702734" y="4216400"/>
                  <a:pt x="702734" y="4343400"/>
                </a:cubicBezTo>
                <a:cubicBezTo>
                  <a:pt x="702734" y="4487334"/>
                  <a:pt x="709084" y="4610100"/>
                  <a:pt x="721784" y="4711700"/>
                </a:cubicBezTo>
                <a:cubicBezTo>
                  <a:pt x="734484" y="4813300"/>
                  <a:pt x="753534" y="4900084"/>
                  <a:pt x="778934" y="4972050"/>
                </a:cubicBezTo>
                <a:cubicBezTo>
                  <a:pt x="804334" y="5044017"/>
                  <a:pt x="838200" y="5122334"/>
                  <a:pt x="880534" y="5207000"/>
                </a:cubicBezTo>
                <a:cubicBezTo>
                  <a:pt x="914400" y="5266267"/>
                  <a:pt x="967317" y="5336117"/>
                  <a:pt x="1039284" y="5416550"/>
                </a:cubicBezTo>
                <a:cubicBezTo>
                  <a:pt x="1111250" y="5496984"/>
                  <a:pt x="1159934" y="5554134"/>
                  <a:pt x="1185334" y="5588000"/>
                </a:cubicBezTo>
                <a:cubicBezTo>
                  <a:pt x="1278467" y="5672667"/>
                  <a:pt x="1354667" y="5721350"/>
                  <a:pt x="1413934" y="5734050"/>
                </a:cubicBezTo>
                <a:cubicBezTo>
                  <a:pt x="1473200" y="5746750"/>
                  <a:pt x="1583267" y="5736167"/>
                  <a:pt x="1744134" y="5702300"/>
                </a:cubicBezTo>
                <a:close/>
                <a:moveTo>
                  <a:pt x="-706966" y="67691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09" name="Freeform 5709"/>
          <p:cNvSpPr/>
          <p:nvPr/>
        </p:nvSpPr>
        <p:spPr>
          <a:xfrm rot="0" flipH="0" flipV="0">
            <a:off x="7717402" y="3999118"/>
            <a:ext cx="195402" cy="273100"/>
          </a:xfrm>
          <a:custGeom>
            <a:pathLst>
              <a:path w="4652434" h="6502400">
                <a:moveTo>
                  <a:pt x="1782234" y="6502400"/>
                </a:moveTo>
                <a:cubicBezTo>
                  <a:pt x="1722967" y="6502400"/>
                  <a:pt x="1631950" y="6474884"/>
                  <a:pt x="1509184" y="6419850"/>
                </a:cubicBezTo>
                <a:cubicBezTo>
                  <a:pt x="1386417" y="6364817"/>
                  <a:pt x="1257300" y="6297084"/>
                  <a:pt x="1121834" y="6216650"/>
                </a:cubicBezTo>
                <a:cubicBezTo>
                  <a:pt x="986367" y="6136217"/>
                  <a:pt x="876300" y="6057900"/>
                  <a:pt x="791634" y="5981700"/>
                </a:cubicBezTo>
                <a:cubicBezTo>
                  <a:pt x="605367" y="5803900"/>
                  <a:pt x="448734" y="5588000"/>
                  <a:pt x="321734" y="5334000"/>
                </a:cubicBezTo>
                <a:cubicBezTo>
                  <a:pt x="194734" y="5080000"/>
                  <a:pt x="105834" y="4806950"/>
                  <a:pt x="55034" y="4514850"/>
                </a:cubicBezTo>
                <a:cubicBezTo>
                  <a:pt x="4234" y="4222750"/>
                  <a:pt x="0" y="3941234"/>
                  <a:pt x="42334" y="3670300"/>
                </a:cubicBezTo>
                <a:cubicBezTo>
                  <a:pt x="135467" y="3128434"/>
                  <a:pt x="338667" y="2592917"/>
                  <a:pt x="651934" y="2063750"/>
                </a:cubicBezTo>
                <a:cubicBezTo>
                  <a:pt x="965200" y="1534584"/>
                  <a:pt x="1325034" y="1096434"/>
                  <a:pt x="1731434" y="749300"/>
                </a:cubicBezTo>
                <a:cubicBezTo>
                  <a:pt x="1951567" y="554567"/>
                  <a:pt x="2150534" y="404284"/>
                  <a:pt x="2328334" y="298450"/>
                </a:cubicBezTo>
                <a:cubicBezTo>
                  <a:pt x="2506134" y="192617"/>
                  <a:pt x="2722034" y="110067"/>
                  <a:pt x="2976034" y="50800"/>
                </a:cubicBezTo>
                <a:cubicBezTo>
                  <a:pt x="3069167" y="25400"/>
                  <a:pt x="3170767" y="10584"/>
                  <a:pt x="3280834" y="6350"/>
                </a:cubicBezTo>
                <a:cubicBezTo>
                  <a:pt x="3390900" y="2117"/>
                  <a:pt x="3475567" y="0"/>
                  <a:pt x="3534834" y="0"/>
                </a:cubicBezTo>
                <a:cubicBezTo>
                  <a:pt x="3704167" y="0"/>
                  <a:pt x="3873500" y="33867"/>
                  <a:pt x="4042834" y="101600"/>
                </a:cubicBezTo>
                <a:cubicBezTo>
                  <a:pt x="4212167" y="169334"/>
                  <a:pt x="4356100" y="251884"/>
                  <a:pt x="4474634" y="349250"/>
                </a:cubicBezTo>
                <a:cubicBezTo>
                  <a:pt x="4593167" y="446617"/>
                  <a:pt x="4652434" y="537634"/>
                  <a:pt x="4652434" y="622300"/>
                </a:cubicBezTo>
                <a:cubicBezTo>
                  <a:pt x="4652434" y="681567"/>
                  <a:pt x="4648200" y="726017"/>
                  <a:pt x="4639734" y="755650"/>
                </a:cubicBezTo>
                <a:cubicBezTo>
                  <a:pt x="4631267" y="785284"/>
                  <a:pt x="4593167" y="783167"/>
                  <a:pt x="4525434" y="749300"/>
                </a:cubicBezTo>
                <a:lnTo>
                  <a:pt x="4398434" y="749300"/>
                </a:lnTo>
                <a:lnTo>
                  <a:pt x="4525434" y="1117600"/>
                </a:lnTo>
                <a:cubicBezTo>
                  <a:pt x="4559300" y="1185334"/>
                  <a:pt x="4588934" y="1276350"/>
                  <a:pt x="4614334" y="1390650"/>
                </a:cubicBezTo>
                <a:cubicBezTo>
                  <a:pt x="4639734" y="1504950"/>
                  <a:pt x="4652434" y="1608667"/>
                  <a:pt x="4652434" y="1701800"/>
                </a:cubicBezTo>
                <a:cubicBezTo>
                  <a:pt x="4652434" y="1778000"/>
                  <a:pt x="4639734" y="1898650"/>
                  <a:pt x="4614334" y="2063750"/>
                </a:cubicBezTo>
                <a:cubicBezTo>
                  <a:pt x="4588934" y="2228850"/>
                  <a:pt x="4555067" y="2404534"/>
                  <a:pt x="4512734" y="2590800"/>
                </a:cubicBezTo>
                <a:cubicBezTo>
                  <a:pt x="4470400" y="2777067"/>
                  <a:pt x="4428067" y="2950634"/>
                  <a:pt x="4385734" y="3111500"/>
                </a:cubicBezTo>
                <a:cubicBezTo>
                  <a:pt x="4343400" y="3272367"/>
                  <a:pt x="4305300" y="3390900"/>
                  <a:pt x="4271434" y="3467100"/>
                </a:cubicBezTo>
                <a:cubicBezTo>
                  <a:pt x="4246034" y="3517900"/>
                  <a:pt x="4231217" y="3566584"/>
                  <a:pt x="4226984" y="3613150"/>
                </a:cubicBezTo>
                <a:cubicBezTo>
                  <a:pt x="4222750" y="3659717"/>
                  <a:pt x="4220634" y="3699934"/>
                  <a:pt x="4220634" y="3733800"/>
                </a:cubicBezTo>
                <a:cubicBezTo>
                  <a:pt x="4186767" y="3793067"/>
                  <a:pt x="4133850" y="3907367"/>
                  <a:pt x="4061884" y="4076700"/>
                </a:cubicBezTo>
                <a:cubicBezTo>
                  <a:pt x="3989917" y="4246034"/>
                  <a:pt x="3937000" y="4364567"/>
                  <a:pt x="3903134" y="4432300"/>
                </a:cubicBezTo>
                <a:cubicBezTo>
                  <a:pt x="3869267" y="4466167"/>
                  <a:pt x="3841750" y="4495800"/>
                  <a:pt x="3820584" y="4521200"/>
                </a:cubicBezTo>
                <a:cubicBezTo>
                  <a:pt x="3799417" y="4546600"/>
                  <a:pt x="3805767" y="4576234"/>
                  <a:pt x="3839634" y="4610100"/>
                </a:cubicBezTo>
                <a:cubicBezTo>
                  <a:pt x="3839634" y="4627034"/>
                  <a:pt x="3818467" y="4679950"/>
                  <a:pt x="3776134" y="4768850"/>
                </a:cubicBezTo>
                <a:cubicBezTo>
                  <a:pt x="3733800" y="4857750"/>
                  <a:pt x="3689350" y="4940300"/>
                  <a:pt x="3642784" y="5016500"/>
                </a:cubicBezTo>
                <a:cubicBezTo>
                  <a:pt x="3596217" y="5092700"/>
                  <a:pt x="3560234" y="5130800"/>
                  <a:pt x="3534834" y="5130800"/>
                </a:cubicBezTo>
                <a:cubicBezTo>
                  <a:pt x="3534834" y="5130800"/>
                  <a:pt x="3524250" y="5132917"/>
                  <a:pt x="3503084" y="5137150"/>
                </a:cubicBezTo>
                <a:cubicBezTo>
                  <a:pt x="3481917" y="5141384"/>
                  <a:pt x="3471334" y="5156200"/>
                  <a:pt x="3471334" y="5181600"/>
                </a:cubicBezTo>
                <a:cubicBezTo>
                  <a:pt x="3471334" y="5215467"/>
                  <a:pt x="3416300" y="5302250"/>
                  <a:pt x="3306234" y="5441950"/>
                </a:cubicBezTo>
                <a:cubicBezTo>
                  <a:pt x="3196167" y="5581650"/>
                  <a:pt x="3064934" y="5727700"/>
                  <a:pt x="2912534" y="5880100"/>
                </a:cubicBezTo>
                <a:cubicBezTo>
                  <a:pt x="2827867" y="5964767"/>
                  <a:pt x="2711450" y="6055784"/>
                  <a:pt x="2563284" y="6153150"/>
                </a:cubicBezTo>
                <a:cubicBezTo>
                  <a:pt x="2415117" y="6250517"/>
                  <a:pt x="2269067" y="6333067"/>
                  <a:pt x="2125134" y="6400800"/>
                </a:cubicBezTo>
                <a:cubicBezTo>
                  <a:pt x="1981200" y="6468534"/>
                  <a:pt x="1866900" y="6502400"/>
                  <a:pt x="1782234" y="6502400"/>
                </a:cubicBezTo>
                <a:close/>
                <a:moveTo>
                  <a:pt x="-1507066" y="6769100"/>
                </a:moveTo>
                <a:moveTo>
                  <a:pt x="1744134" y="5702300"/>
                </a:moveTo>
                <a:cubicBezTo>
                  <a:pt x="1837267" y="5702300"/>
                  <a:pt x="1926167" y="5687484"/>
                  <a:pt x="2010834" y="5657850"/>
                </a:cubicBezTo>
                <a:cubicBezTo>
                  <a:pt x="2095500" y="5628217"/>
                  <a:pt x="2167467" y="5583767"/>
                  <a:pt x="2226734" y="5524500"/>
                </a:cubicBezTo>
                <a:cubicBezTo>
                  <a:pt x="2379134" y="5422900"/>
                  <a:pt x="2556934" y="5255684"/>
                  <a:pt x="2760134" y="5022850"/>
                </a:cubicBezTo>
                <a:cubicBezTo>
                  <a:pt x="2963334" y="4790017"/>
                  <a:pt x="3111500" y="4563534"/>
                  <a:pt x="3204634" y="4343400"/>
                </a:cubicBezTo>
                <a:cubicBezTo>
                  <a:pt x="3297767" y="4216400"/>
                  <a:pt x="3371850" y="4083050"/>
                  <a:pt x="3426884" y="3943350"/>
                </a:cubicBezTo>
                <a:cubicBezTo>
                  <a:pt x="3481917" y="3803650"/>
                  <a:pt x="3568700" y="3564467"/>
                  <a:pt x="3687234" y="3225800"/>
                </a:cubicBezTo>
                <a:cubicBezTo>
                  <a:pt x="3754967" y="3132667"/>
                  <a:pt x="3801534" y="3018367"/>
                  <a:pt x="3826934" y="2882900"/>
                </a:cubicBezTo>
                <a:cubicBezTo>
                  <a:pt x="3852334" y="2747434"/>
                  <a:pt x="3865034" y="2633134"/>
                  <a:pt x="3865034" y="2540000"/>
                </a:cubicBezTo>
                <a:cubicBezTo>
                  <a:pt x="3865034" y="2446867"/>
                  <a:pt x="3867150" y="2319867"/>
                  <a:pt x="3871384" y="2159000"/>
                </a:cubicBezTo>
                <a:cubicBezTo>
                  <a:pt x="3875617" y="1998134"/>
                  <a:pt x="3894667" y="1862667"/>
                  <a:pt x="3928534" y="1752600"/>
                </a:cubicBezTo>
                <a:cubicBezTo>
                  <a:pt x="3928534" y="1532467"/>
                  <a:pt x="3924300" y="1386417"/>
                  <a:pt x="3915834" y="1314450"/>
                </a:cubicBezTo>
                <a:cubicBezTo>
                  <a:pt x="3907367" y="1242484"/>
                  <a:pt x="3873500" y="1172634"/>
                  <a:pt x="3814234" y="1104900"/>
                </a:cubicBezTo>
                <a:cubicBezTo>
                  <a:pt x="3780367" y="1079500"/>
                  <a:pt x="3735917" y="1054100"/>
                  <a:pt x="3680884" y="1028700"/>
                </a:cubicBezTo>
                <a:cubicBezTo>
                  <a:pt x="3625850" y="1003300"/>
                  <a:pt x="3568700" y="990600"/>
                  <a:pt x="3509434" y="990600"/>
                </a:cubicBezTo>
                <a:cubicBezTo>
                  <a:pt x="3450167" y="990600"/>
                  <a:pt x="3340100" y="1022350"/>
                  <a:pt x="3179234" y="1085850"/>
                </a:cubicBezTo>
                <a:cubicBezTo>
                  <a:pt x="3018367" y="1149350"/>
                  <a:pt x="2904067" y="1202267"/>
                  <a:pt x="2836334" y="1244600"/>
                </a:cubicBezTo>
                <a:cubicBezTo>
                  <a:pt x="2777067" y="1278467"/>
                  <a:pt x="2711450" y="1282700"/>
                  <a:pt x="2639484" y="1257300"/>
                </a:cubicBezTo>
                <a:cubicBezTo>
                  <a:pt x="2567517" y="1231900"/>
                  <a:pt x="2531534" y="1198034"/>
                  <a:pt x="2531534" y="1155700"/>
                </a:cubicBezTo>
                <a:cubicBezTo>
                  <a:pt x="2531534" y="1037167"/>
                  <a:pt x="2455334" y="1026584"/>
                  <a:pt x="2302934" y="1123950"/>
                </a:cubicBezTo>
                <a:cubicBezTo>
                  <a:pt x="2150534" y="1221317"/>
                  <a:pt x="1981200" y="1384300"/>
                  <a:pt x="1794934" y="1612900"/>
                </a:cubicBezTo>
                <a:cubicBezTo>
                  <a:pt x="1642534" y="1765300"/>
                  <a:pt x="1513417" y="1919817"/>
                  <a:pt x="1407584" y="2076450"/>
                </a:cubicBezTo>
                <a:cubicBezTo>
                  <a:pt x="1301750" y="2233084"/>
                  <a:pt x="1248834" y="2328334"/>
                  <a:pt x="1248834" y="2362200"/>
                </a:cubicBezTo>
                <a:cubicBezTo>
                  <a:pt x="1248834" y="2396067"/>
                  <a:pt x="1236134" y="2438400"/>
                  <a:pt x="1210734" y="2489200"/>
                </a:cubicBezTo>
                <a:cubicBezTo>
                  <a:pt x="1185334" y="2540000"/>
                  <a:pt x="1159934" y="2599267"/>
                  <a:pt x="1134534" y="2667000"/>
                </a:cubicBezTo>
                <a:cubicBezTo>
                  <a:pt x="1092200" y="2726267"/>
                  <a:pt x="1041400" y="2823634"/>
                  <a:pt x="982134" y="2959100"/>
                </a:cubicBezTo>
                <a:cubicBezTo>
                  <a:pt x="922867" y="3094567"/>
                  <a:pt x="865717" y="3227917"/>
                  <a:pt x="810684" y="3359150"/>
                </a:cubicBezTo>
                <a:cubicBezTo>
                  <a:pt x="755650" y="3490384"/>
                  <a:pt x="719667" y="3589867"/>
                  <a:pt x="702734" y="3657600"/>
                </a:cubicBezTo>
                <a:cubicBezTo>
                  <a:pt x="702734" y="3691467"/>
                  <a:pt x="702734" y="3782484"/>
                  <a:pt x="702734" y="3930650"/>
                </a:cubicBezTo>
                <a:cubicBezTo>
                  <a:pt x="702734" y="4078817"/>
                  <a:pt x="702734" y="4216400"/>
                  <a:pt x="702734" y="4343400"/>
                </a:cubicBezTo>
                <a:cubicBezTo>
                  <a:pt x="702734" y="4487334"/>
                  <a:pt x="709084" y="4610100"/>
                  <a:pt x="721784" y="4711700"/>
                </a:cubicBezTo>
                <a:cubicBezTo>
                  <a:pt x="734484" y="4813300"/>
                  <a:pt x="753534" y="4900084"/>
                  <a:pt x="778934" y="4972050"/>
                </a:cubicBezTo>
                <a:cubicBezTo>
                  <a:pt x="804334" y="5044017"/>
                  <a:pt x="838200" y="5122334"/>
                  <a:pt x="880534" y="5207000"/>
                </a:cubicBezTo>
                <a:cubicBezTo>
                  <a:pt x="914400" y="5266267"/>
                  <a:pt x="967317" y="5336117"/>
                  <a:pt x="1039284" y="5416550"/>
                </a:cubicBezTo>
                <a:cubicBezTo>
                  <a:pt x="1111250" y="5496984"/>
                  <a:pt x="1159934" y="5554134"/>
                  <a:pt x="1185334" y="5588000"/>
                </a:cubicBezTo>
                <a:cubicBezTo>
                  <a:pt x="1278467" y="5672667"/>
                  <a:pt x="1354667" y="5721350"/>
                  <a:pt x="1413934" y="5734050"/>
                </a:cubicBezTo>
                <a:cubicBezTo>
                  <a:pt x="1473200" y="5746750"/>
                  <a:pt x="1583267" y="5736167"/>
                  <a:pt x="1744134" y="5702300"/>
                </a:cubicBezTo>
                <a:close/>
                <a:moveTo>
                  <a:pt x="-706966" y="67691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10" name="Freeform 5710"/>
          <p:cNvSpPr/>
          <p:nvPr/>
        </p:nvSpPr>
        <p:spPr>
          <a:xfrm rot="0" flipH="0" flipV="0">
            <a:off x="7957432" y="3999118"/>
            <a:ext cx="195402" cy="273100"/>
          </a:xfrm>
          <a:custGeom>
            <a:pathLst>
              <a:path w="4652434" h="6502400">
                <a:moveTo>
                  <a:pt x="1782234" y="6502400"/>
                </a:moveTo>
                <a:cubicBezTo>
                  <a:pt x="1722967" y="6502400"/>
                  <a:pt x="1631950" y="6474884"/>
                  <a:pt x="1509184" y="6419850"/>
                </a:cubicBezTo>
                <a:cubicBezTo>
                  <a:pt x="1386417" y="6364817"/>
                  <a:pt x="1257300" y="6297084"/>
                  <a:pt x="1121834" y="6216650"/>
                </a:cubicBezTo>
                <a:cubicBezTo>
                  <a:pt x="986367" y="6136217"/>
                  <a:pt x="876300" y="6057900"/>
                  <a:pt x="791634" y="5981700"/>
                </a:cubicBezTo>
                <a:cubicBezTo>
                  <a:pt x="605367" y="5803900"/>
                  <a:pt x="448734" y="5588000"/>
                  <a:pt x="321734" y="5334000"/>
                </a:cubicBezTo>
                <a:cubicBezTo>
                  <a:pt x="194734" y="5080000"/>
                  <a:pt x="105834" y="4806950"/>
                  <a:pt x="55034" y="4514850"/>
                </a:cubicBezTo>
                <a:cubicBezTo>
                  <a:pt x="4234" y="4222750"/>
                  <a:pt x="0" y="3941234"/>
                  <a:pt x="42334" y="3670300"/>
                </a:cubicBezTo>
                <a:cubicBezTo>
                  <a:pt x="135467" y="3128434"/>
                  <a:pt x="338667" y="2592917"/>
                  <a:pt x="651934" y="2063750"/>
                </a:cubicBezTo>
                <a:cubicBezTo>
                  <a:pt x="965200" y="1534584"/>
                  <a:pt x="1325034" y="1096434"/>
                  <a:pt x="1731434" y="749300"/>
                </a:cubicBezTo>
                <a:cubicBezTo>
                  <a:pt x="1951567" y="554567"/>
                  <a:pt x="2150534" y="404284"/>
                  <a:pt x="2328334" y="298450"/>
                </a:cubicBezTo>
                <a:cubicBezTo>
                  <a:pt x="2506134" y="192617"/>
                  <a:pt x="2722034" y="110067"/>
                  <a:pt x="2976034" y="50800"/>
                </a:cubicBezTo>
                <a:cubicBezTo>
                  <a:pt x="3069167" y="25400"/>
                  <a:pt x="3170767" y="10584"/>
                  <a:pt x="3280834" y="6350"/>
                </a:cubicBezTo>
                <a:cubicBezTo>
                  <a:pt x="3390900" y="2117"/>
                  <a:pt x="3475567" y="0"/>
                  <a:pt x="3534834" y="0"/>
                </a:cubicBezTo>
                <a:cubicBezTo>
                  <a:pt x="3704167" y="0"/>
                  <a:pt x="3873500" y="33867"/>
                  <a:pt x="4042834" y="101600"/>
                </a:cubicBezTo>
                <a:cubicBezTo>
                  <a:pt x="4212167" y="169334"/>
                  <a:pt x="4356100" y="251884"/>
                  <a:pt x="4474634" y="349250"/>
                </a:cubicBezTo>
                <a:cubicBezTo>
                  <a:pt x="4593167" y="446617"/>
                  <a:pt x="4652434" y="537634"/>
                  <a:pt x="4652434" y="622300"/>
                </a:cubicBezTo>
                <a:cubicBezTo>
                  <a:pt x="4652434" y="681567"/>
                  <a:pt x="4648200" y="726017"/>
                  <a:pt x="4639734" y="755650"/>
                </a:cubicBezTo>
                <a:cubicBezTo>
                  <a:pt x="4631267" y="785284"/>
                  <a:pt x="4593167" y="783167"/>
                  <a:pt x="4525434" y="749300"/>
                </a:cubicBezTo>
                <a:lnTo>
                  <a:pt x="4398434" y="749300"/>
                </a:lnTo>
                <a:lnTo>
                  <a:pt x="4525434" y="1117600"/>
                </a:lnTo>
                <a:cubicBezTo>
                  <a:pt x="4559300" y="1185334"/>
                  <a:pt x="4588934" y="1276350"/>
                  <a:pt x="4614334" y="1390650"/>
                </a:cubicBezTo>
                <a:cubicBezTo>
                  <a:pt x="4639734" y="1504950"/>
                  <a:pt x="4652434" y="1608667"/>
                  <a:pt x="4652434" y="1701800"/>
                </a:cubicBezTo>
                <a:cubicBezTo>
                  <a:pt x="4652434" y="1778000"/>
                  <a:pt x="4639734" y="1898650"/>
                  <a:pt x="4614334" y="2063750"/>
                </a:cubicBezTo>
                <a:cubicBezTo>
                  <a:pt x="4588934" y="2228850"/>
                  <a:pt x="4555067" y="2404534"/>
                  <a:pt x="4512734" y="2590800"/>
                </a:cubicBezTo>
                <a:cubicBezTo>
                  <a:pt x="4470400" y="2777067"/>
                  <a:pt x="4428067" y="2950634"/>
                  <a:pt x="4385734" y="3111500"/>
                </a:cubicBezTo>
                <a:cubicBezTo>
                  <a:pt x="4343400" y="3272367"/>
                  <a:pt x="4305300" y="3390900"/>
                  <a:pt x="4271434" y="3467100"/>
                </a:cubicBezTo>
                <a:cubicBezTo>
                  <a:pt x="4246034" y="3517900"/>
                  <a:pt x="4231217" y="3566584"/>
                  <a:pt x="4226984" y="3613150"/>
                </a:cubicBezTo>
                <a:cubicBezTo>
                  <a:pt x="4222750" y="3659717"/>
                  <a:pt x="4220634" y="3699934"/>
                  <a:pt x="4220634" y="3733800"/>
                </a:cubicBezTo>
                <a:cubicBezTo>
                  <a:pt x="4186767" y="3793067"/>
                  <a:pt x="4133850" y="3907367"/>
                  <a:pt x="4061884" y="4076700"/>
                </a:cubicBezTo>
                <a:cubicBezTo>
                  <a:pt x="3989917" y="4246034"/>
                  <a:pt x="3937000" y="4364567"/>
                  <a:pt x="3903134" y="4432300"/>
                </a:cubicBezTo>
                <a:cubicBezTo>
                  <a:pt x="3869267" y="4466167"/>
                  <a:pt x="3841750" y="4495800"/>
                  <a:pt x="3820584" y="4521200"/>
                </a:cubicBezTo>
                <a:cubicBezTo>
                  <a:pt x="3799417" y="4546600"/>
                  <a:pt x="3805767" y="4576234"/>
                  <a:pt x="3839634" y="4610100"/>
                </a:cubicBezTo>
                <a:cubicBezTo>
                  <a:pt x="3839634" y="4627034"/>
                  <a:pt x="3818467" y="4679950"/>
                  <a:pt x="3776134" y="4768850"/>
                </a:cubicBezTo>
                <a:cubicBezTo>
                  <a:pt x="3733800" y="4857750"/>
                  <a:pt x="3689350" y="4940300"/>
                  <a:pt x="3642784" y="5016500"/>
                </a:cubicBezTo>
                <a:cubicBezTo>
                  <a:pt x="3596217" y="5092700"/>
                  <a:pt x="3560234" y="5130800"/>
                  <a:pt x="3534834" y="5130800"/>
                </a:cubicBezTo>
                <a:cubicBezTo>
                  <a:pt x="3534834" y="5130800"/>
                  <a:pt x="3524250" y="5132917"/>
                  <a:pt x="3503084" y="5137150"/>
                </a:cubicBezTo>
                <a:cubicBezTo>
                  <a:pt x="3481917" y="5141384"/>
                  <a:pt x="3471334" y="5156200"/>
                  <a:pt x="3471334" y="5181600"/>
                </a:cubicBezTo>
                <a:cubicBezTo>
                  <a:pt x="3471334" y="5215467"/>
                  <a:pt x="3416300" y="5302250"/>
                  <a:pt x="3306234" y="5441950"/>
                </a:cubicBezTo>
                <a:cubicBezTo>
                  <a:pt x="3196167" y="5581650"/>
                  <a:pt x="3064934" y="5727700"/>
                  <a:pt x="2912534" y="5880100"/>
                </a:cubicBezTo>
                <a:cubicBezTo>
                  <a:pt x="2827867" y="5964767"/>
                  <a:pt x="2711450" y="6055784"/>
                  <a:pt x="2563284" y="6153150"/>
                </a:cubicBezTo>
                <a:cubicBezTo>
                  <a:pt x="2415117" y="6250517"/>
                  <a:pt x="2269067" y="6333067"/>
                  <a:pt x="2125134" y="6400800"/>
                </a:cubicBezTo>
                <a:cubicBezTo>
                  <a:pt x="1981200" y="6468534"/>
                  <a:pt x="1866900" y="6502400"/>
                  <a:pt x="1782234" y="6502400"/>
                </a:cubicBezTo>
                <a:close/>
                <a:moveTo>
                  <a:pt x="-1507066" y="6769100"/>
                </a:moveTo>
                <a:moveTo>
                  <a:pt x="1744134" y="5702300"/>
                </a:moveTo>
                <a:cubicBezTo>
                  <a:pt x="1837267" y="5702300"/>
                  <a:pt x="1926167" y="5687484"/>
                  <a:pt x="2010834" y="5657850"/>
                </a:cubicBezTo>
                <a:cubicBezTo>
                  <a:pt x="2095500" y="5628217"/>
                  <a:pt x="2167467" y="5583767"/>
                  <a:pt x="2226734" y="5524500"/>
                </a:cubicBezTo>
                <a:cubicBezTo>
                  <a:pt x="2379134" y="5422900"/>
                  <a:pt x="2556934" y="5255684"/>
                  <a:pt x="2760134" y="5022850"/>
                </a:cubicBezTo>
                <a:cubicBezTo>
                  <a:pt x="2963334" y="4790017"/>
                  <a:pt x="3111500" y="4563534"/>
                  <a:pt x="3204634" y="4343400"/>
                </a:cubicBezTo>
                <a:cubicBezTo>
                  <a:pt x="3297767" y="4216400"/>
                  <a:pt x="3371850" y="4083050"/>
                  <a:pt x="3426884" y="3943350"/>
                </a:cubicBezTo>
                <a:cubicBezTo>
                  <a:pt x="3481917" y="3803650"/>
                  <a:pt x="3568700" y="3564467"/>
                  <a:pt x="3687234" y="3225800"/>
                </a:cubicBezTo>
                <a:cubicBezTo>
                  <a:pt x="3754967" y="3132667"/>
                  <a:pt x="3801534" y="3018367"/>
                  <a:pt x="3826934" y="2882900"/>
                </a:cubicBezTo>
                <a:cubicBezTo>
                  <a:pt x="3852334" y="2747434"/>
                  <a:pt x="3865034" y="2633134"/>
                  <a:pt x="3865034" y="2540000"/>
                </a:cubicBezTo>
                <a:cubicBezTo>
                  <a:pt x="3865034" y="2446867"/>
                  <a:pt x="3867150" y="2319867"/>
                  <a:pt x="3871384" y="2159000"/>
                </a:cubicBezTo>
                <a:cubicBezTo>
                  <a:pt x="3875617" y="1998134"/>
                  <a:pt x="3894667" y="1862667"/>
                  <a:pt x="3928534" y="1752600"/>
                </a:cubicBezTo>
                <a:cubicBezTo>
                  <a:pt x="3928534" y="1532467"/>
                  <a:pt x="3924300" y="1386417"/>
                  <a:pt x="3915834" y="1314450"/>
                </a:cubicBezTo>
                <a:cubicBezTo>
                  <a:pt x="3907367" y="1242484"/>
                  <a:pt x="3873500" y="1172634"/>
                  <a:pt x="3814234" y="1104900"/>
                </a:cubicBezTo>
                <a:cubicBezTo>
                  <a:pt x="3780367" y="1079500"/>
                  <a:pt x="3735917" y="1054100"/>
                  <a:pt x="3680884" y="1028700"/>
                </a:cubicBezTo>
                <a:cubicBezTo>
                  <a:pt x="3625850" y="1003300"/>
                  <a:pt x="3568700" y="990600"/>
                  <a:pt x="3509434" y="990600"/>
                </a:cubicBezTo>
                <a:cubicBezTo>
                  <a:pt x="3450167" y="990600"/>
                  <a:pt x="3340100" y="1022350"/>
                  <a:pt x="3179234" y="1085850"/>
                </a:cubicBezTo>
                <a:cubicBezTo>
                  <a:pt x="3018367" y="1149350"/>
                  <a:pt x="2904067" y="1202267"/>
                  <a:pt x="2836334" y="1244600"/>
                </a:cubicBezTo>
                <a:cubicBezTo>
                  <a:pt x="2777067" y="1278467"/>
                  <a:pt x="2711450" y="1282700"/>
                  <a:pt x="2639484" y="1257300"/>
                </a:cubicBezTo>
                <a:cubicBezTo>
                  <a:pt x="2567517" y="1231900"/>
                  <a:pt x="2531534" y="1198034"/>
                  <a:pt x="2531534" y="1155700"/>
                </a:cubicBezTo>
                <a:cubicBezTo>
                  <a:pt x="2531534" y="1037167"/>
                  <a:pt x="2455334" y="1026584"/>
                  <a:pt x="2302934" y="1123950"/>
                </a:cubicBezTo>
                <a:cubicBezTo>
                  <a:pt x="2150534" y="1221317"/>
                  <a:pt x="1981200" y="1384300"/>
                  <a:pt x="1794934" y="1612900"/>
                </a:cubicBezTo>
                <a:cubicBezTo>
                  <a:pt x="1642534" y="1765300"/>
                  <a:pt x="1513417" y="1919817"/>
                  <a:pt x="1407584" y="2076450"/>
                </a:cubicBezTo>
                <a:cubicBezTo>
                  <a:pt x="1301750" y="2233084"/>
                  <a:pt x="1248834" y="2328334"/>
                  <a:pt x="1248834" y="2362200"/>
                </a:cubicBezTo>
                <a:cubicBezTo>
                  <a:pt x="1248834" y="2396067"/>
                  <a:pt x="1236134" y="2438400"/>
                  <a:pt x="1210734" y="2489200"/>
                </a:cubicBezTo>
                <a:cubicBezTo>
                  <a:pt x="1185334" y="2540000"/>
                  <a:pt x="1159934" y="2599267"/>
                  <a:pt x="1134534" y="2667000"/>
                </a:cubicBezTo>
                <a:cubicBezTo>
                  <a:pt x="1092200" y="2726267"/>
                  <a:pt x="1041400" y="2823634"/>
                  <a:pt x="982134" y="2959100"/>
                </a:cubicBezTo>
                <a:cubicBezTo>
                  <a:pt x="922867" y="3094567"/>
                  <a:pt x="865717" y="3227917"/>
                  <a:pt x="810684" y="3359150"/>
                </a:cubicBezTo>
                <a:cubicBezTo>
                  <a:pt x="755650" y="3490384"/>
                  <a:pt x="719667" y="3589867"/>
                  <a:pt x="702734" y="3657600"/>
                </a:cubicBezTo>
                <a:cubicBezTo>
                  <a:pt x="702734" y="3691467"/>
                  <a:pt x="702734" y="3782484"/>
                  <a:pt x="702734" y="3930650"/>
                </a:cubicBezTo>
                <a:cubicBezTo>
                  <a:pt x="702734" y="4078817"/>
                  <a:pt x="702734" y="4216400"/>
                  <a:pt x="702734" y="4343400"/>
                </a:cubicBezTo>
                <a:cubicBezTo>
                  <a:pt x="702734" y="4487334"/>
                  <a:pt x="709084" y="4610100"/>
                  <a:pt x="721784" y="4711700"/>
                </a:cubicBezTo>
                <a:cubicBezTo>
                  <a:pt x="734484" y="4813300"/>
                  <a:pt x="753534" y="4900084"/>
                  <a:pt x="778934" y="4972050"/>
                </a:cubicBezTo>
                <a:cubicBezTo>
                  <a:pt x="804334" y="5044017"/>
                  <a:pt x="838200" y="5122334"/>
                  <a:pt x="880534" y="5207000"/>
                </a:cubicBezTo>
                <a:cubicBezTo>
                  <a:pt x="914400" y="5266267"/>
                  <a:pt x="967317" y="5336117"/>
                  <a:pt x="1039284" y="5416550"/>
                </a:cubicBezTo>
                <a:cubicBezTo>
                  <a:pt x="1111250" y="5496984"/>
                  <a:pt x="1159934" y="5554134"/>
                  <a:pt x="1185334" y="5588000"/>
                </a:cubicBezTo>
                <a:cubicBezTo>
                  <a:pt x="1278467" y="5672667"/>
                  <a:pt x="1354667" y="5721350"/>
                  <a:pt x="1413934" y="5734050"/>
                </a:cubicBezTo>
                <a:cubicBezTo>
                  <a:pt x="1473200" y="5746750"/>
                  <a:pt x="1583267" y="5736167"/>
                  <a:pt x="1744134" y="5702300"/>
                </a:cubicBezTo>
                <a:close/>
                <a:moveTo>
                  <a:pt x="-706966" y="67691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11" name="Freeform 5711"/>
          <p:cNvSpPr/>
          <p:nvPr/>
        </p:nvSpPr>
        <p:spPr>
          <a:xfrm rot="0" flipH="0" flipV="0">
            <a:off x="8191951" y="3987206"/>
            <a:ext cx="192201" cy="291236"/>
          </a:xfrm>
          <a:custGeom>
            <a:pathLst>
              <a:path w="4576233" h="6934200">
                <a:moveTo>
                  <a:pt x="478367" y="6747933"/>
                </a:moveTo>
                <a:cubicBezTo>
                  <a:pt x="325967" y="6637867"/>
                  <a:pt x="249767" y="6544733"/>
                  <a:pt x="249767" y="6468533"/>
                </a:cubicBezTo>
                <a:cubicBezTo>
                  <a:pt x="215900" y="6417733"/>
                  <a:pt x="177800" y="6392333"/>
                  <a:pt x="135467" y="6392333"/>
                </a:cubicBezTo>
                <a:cubicBezTo>
                  <a:pt x="110067" y="6400800"/>
                  <a:pt x="86783" y="6375400"/>
                  <a:pt x="65617" y="6316133"/>
                </a:cubicBezTo>
                <a:cubicBezTo>
                  <a:pt x="44450" y="6256867"/>
                  <a:pt x="27517" y="6187017"/>
                  <a:pt x="14817" y="6106583"/>
                </a:cubicBezTo>
                <a:cubicBezTo>
                  <a:pt x="2117" y="6026150"/>
                  <a:pt x="0" y="5969000"/>
                  <a:pt x="8467" y="5935133"/>
                </a:cubicBezTo>
                <a:cubicBezTo>
                  <a:pt x="42333" y="5867400"/>
                  <a:pt x="93133" y="5827183"/>
                  <a:pt x="160867" y="5814483"/>
                </a:cubicBezTo>
                <a:cubicBezTo>
                  <a:pt x="228600" y="5801783"/>
                  <a:pt x="294217" y="5810250"/>
                  <a:pt x="357717" y="5839883"/>
                </a:cubicBezTo>
                <a:cubicBezTo>
                  <a:pt x="421217" y="5869517"/>
                  <a:pt x="457200" y="5918200"/>
                  <a:pt x="465667" y="5985933"/>
                </a:cubicBezTo>
                <a:cubicBezTo>
                  <a:pt x="482600" y="6053667"/>
                  <a:pt x="548217" y="6108700"/>
                  <a:pt x="662517" y="6151033"/>
                </a:cubicBezTo>
                <a:cubicBezTo>
                  <a:pt x="776817" y="6193367"/>
                  <a:pt x="927100" y="6210300"/>
                  <a:pt x="1113367" y="6201833"/>
                </a:cubicBezTo>
                <a:cubicBezTo>
                  <a:pt x="1350433" y="6193367"/>
                  <a:pt x="1598083" y="6134100"/>
                  <a:pt x="1856317" y="6024033"/>
                </a:cubicBezTo>
                <a:cubicBezTo>
                  <a:pt x="2114550" y="5913967"/>
                  <a:pt x="2355850" y="5774267"/>
                  <a:pt x="2580217" y="5604933"/>
                </a:cubicBezTo>
                <a:cubicBezTo>
                  <a:pt x="2804583" y="5435600"/>
                  <a:pt x="2984500" y="5262033"/>
                  <a:pt x="3119967" y="5084233"/>
                </a:cubicBezTo>
                <a:cubicBezTo>
                  <a:pt x="3179233" y="4965700"/>
                  <a:pt x="3234267" y="4809067"/>
                  <a:pt x="3285067" y="4614333"/>
                </a:cubicBezTo>
                <a:cubicBezTo>
                  <a:pt x="3335867" y="4419600"/>
                  <a:pt x="3369733" y="4246033"/>
                  <a:pt x="3386667" y="4093633"/>
                </a:cubicBezTo>
                <a:cubicBezTo>
                  <a:pt x="3403600" y="3941233"/>
                  <a:pt x="3390900" y="3865033"/>
                  <a:pt x="3348567" y="3865033"/>
                </a:cubicBezTo>
                <a:cubicBezTo>
                  <a:pt x="3348567" y="3865033"/>
                  <a:pt x="3342217" y="3835400"/>
                  <a:pt x="3329517" y="3776133"/>
                </a:cubicBezTo>
                <a:cubicBezTo>
                  <a:pt x="3316817" y="3716867"/>
                  <a:pt x="3297767" y="3653367"/>
                  <a:pt x="3272367" y="3585633"/>
                </a:cubicBezTo>
                <a:cubicBezTo>
                  <a:pt x="3230033" y="3458633"/>
                  <a:pt x="3132667" y="3329517"/>
                  <a:pt x="2980267" y="3198283"/>
                </a:cubicBezTo>
                <a:cubicBezTo>
                  <a:pt x="2827867" y="3067050"/>
                  <a:pt x="2679700" y="2971800"/>
                  <a:pt x="2535767" y="2912533"/>
                </a:cubicBezTo>
                <a:cubicBezTo>
                  <a:pt x="2476500" y="2895600"/>
                  <a:pt x="2368550" y="2880783"/>
                  <a:pt x="2211917" y="2868083"/>
                </a:cubicBezTo>
                <a:cubicBezTo>
                  <a:pt x="2055283" y="2855383"/>
                  <a:pt x="1913467" y="2857500"/>
                  <a:pt x="1786467" y="2874433"/>
                </a:cubicBezTo>
                <a:cubicBezTo>
                  <a:pt x="1651000" y="2882900"/>
                  <a:pt x="1530350" y="2882900"/>
                  <a:pt x="1424517" y="2874433"/>
                </a:cubicBezTo>
                <a:cubicBezTo>
                  <a:pt x="1318683" y="2865967"/>
                  <a:pt x="1265767" y="2861733"/>
                  <a:pt x="1265767" y="2861733"/>
                </a:cubicBezTo>
                <a:cubicBezTo>
                  <a:pt x="1223433" y="2853267"/>
                  <a:pt x="1162050" y="2819400"/>
                  <a:pt x="1081617" y="2760133"/>
                </a:cubicBezTo>
                <a:cubicBezTo>
                  <a:pt x="1001183" y="2700867"/>
                  <a:pt x="927100" y="2637367"/>
                  <a:pt x="859367" y="2569633"/>
                </a:cubicBezTo>
                <a:cubicBezTo>
                  <a:pt x="791633" y="2501900"/>
                  <a:pt x="757767" y="2446867"/>
                  <a:pt x="757767" y="2404533"/>
                </a:cubicBezTo>
                <a:cubicBezTo>
                  <a:pt x="774700" y="2345267"/>
                  <a:pt x="817033" y="2250017"/>
                  <a:pt x="884767" y="2118783"/>
                </a:cubicBezTo>
                <a:cubicBezTo>
                  <a:pt x="952500" y="1987550"/>
                  <a:pt x="1035050" y="1839383"/>
                  <a:pt x="1132417" y="1674283"/>
                </a:cubicBezTo>
                <a:cubicBezTo>
                  <a:pt x="1229783" y="1509183"/>
                  <a:pt x="1333500" y="1352550"/>
                  <a:pt x="1443567" y="1204383"/>
                </a:cubicBezTo>
                <a:cubicBezTo>
                  <a:pt x="1553633" y="1056217"/>
                  <a:pt x="1659467" y="931333"/>
                  <a:pt x="1761067" y="829733"/>
                </a:cubicBezTo>
                <a:cubicBezTo>
                  <a:pt x="2015067" y="550333"/>
                  <a:pt x="2305050" y="340783"/>
                  <a:pt x="2631017" y="201083"/>
                </a:cubicBezTo>
                <a:cubicBezTo>
                  <a:pt x="2956983" y="61383"/>
                  <a:pt x="3293533" y="0"/>
                  <a:pt x="3640667" y="16933"/>
                </a:cubicBezTo>
                <a:cubicBezTo>
                  <a:pt x="3886200" y="25400"/>
                  <a:pt x="4061883" y="44450"/>
                  <a:pt x="4167717" y="74083"/>
                </a:cubicBezTo>
                <a:cubicBezTo>
                  <a:pt x="4273550" y="103717"/>
                  <a:pt x="4377267" y="186267"/>
                  <a:pt x="4478867" y="321733"/>
                </a:cubicBezTo>
                <a:cubicBezTo>
                  <a:pt x="4546600" y="440267"/>
                  <a:pt x="4576233" y="546100"/>
                  <a:pt x="4567767" y="639233"/>
                </a:cubicBezTo>
                <a:cubicBezTo>
                  <a:pt x="4559300" y="732367"/>
                  <a:pt x="4525433" y="795867"/>
                  <a:pt x="4466167" y="829733"/>
                </a:cubicBezTo>
                <a:cubicBezTo>
                  <a:pt x="4406900" y="863600"/>
                  <a:pt x="4326467" y="855133"/>
                  <a:pt x="4224867" y="804333"/>
                </a:cubicBezTo>
                <a:cubicBezTo>
                  <a:pt x="4106333" y="728133"/>
                  <a:pt x="3943350" y="698500"/>
                  <a:pt x="3735917" y="715433"/>
                </a:cubicBezTo>
                <a:cubicBezTo>
                  <a:pt x="3528483" y="732367"/>
                  <a:pt x="3310467" y="774700"/>
                  <a:pt x="3081867" y="842433"/>
                </a:cubicBezTo>
                <a:cubicBezTo>
                  <a:pt x="2904067" y="910167"/>
                  <a:pt x="2715683" y="1018117"/>
                  <a:pt x="2516717" y="1166283"/>
                </a:cubicBezTo>
                <a:cubicBezTo>
                  <a:pt x="2317750" y="1314450"/>
                  <a:pt x="2197100" y="1435100"/>
                  <a:pt x="2154767" y="1528233"/>
                </a:cubicBezTo>
                <a:cubicBezTo>
                  <a:pt x="2120900" y="1553633"/>
                  <a:pt x="2097617" y="1579033"/>
                  <a:pt x="2084917" y="1604433"/>
                </a:cubicBezTo>
                <a:cubicBezTo>
                  <a:pt x="2072217" y="1629833"/>
                  <a:pt x="2048933" y="1638300"/>
                  <a:pt x="2015067" y="1629833"/>
                </a:cubicBezTo>
                <a:cubicBezTo>
                  <a:pt x="2015067" y="1629833"/>
                  <a:pt x="2002367" y="1644650"/>
                  <a:pt x="1976967" y="1674283"/>
                </a:cubicBezTo>
                <a:cubicBezTo>
                  <a:pt x="1951567" y="1703917"/>
                  <a:pt x="1938867" y="1735667"/>
                  <a:pt x="1938867" y="1769533"/>
                </a:cubicBezTo>
                <a:cubicBezTo>
                  <a:pt x="1896533" y="1820333"/>
                  <a:pt x="1869017" y="1856317"/>
                  <a:pt x="1856317" y="1877483"/>
                </a:cubicBezTo>
                <a:cubicBezTo>
                  <a:pt x="1843617" y="1898650"/>
                  <a:pt x="1820333" y="1892300"/>
                  <a:pt x="1786467" y="1858433"/>
                </a:cubicBezTo>
                <a:cubicBezTo>
                  <a:pt x="1786467" y="1858433"/>
                  <a:pt x="1786467" y="1871133"/>
                  <a:pt x="1786467" y="1896533"/>
                </a:cubicBezTo>
                <a:cubicBezTo>
                  <a:pt x="1786467" y="1921933"/>
                  <a:pt x="1782233" y="1951567"/>
                  <a:pt x="1773767" y="1985433"/>
                </a:cubicBezTo>
                <a:cubicBezTo>
                  <a:pt x="1765300" y="2044700"/>
                  <a:pt x="1771650" y="2093383"/>
                  <a:pt x="1792817" y="2131483"/>
                </a:cubicBezTo>
                <a:cubicBezTo>
                  <a:pt x="1813983" y="2169583"/>
                  <a:pt x="1905000" y="2197100"/>
                  <a:pt x="2065867" y="2214033"/>
                </a:cubicBezTo>
                <a:cubicBezTo>
                  <a:pt x="2277533" y="2247900"/>
                  <a:pt x="2438400" y="2279650"/>
                  <a:pt x="2548467" y="2309283"/>
                </a:cubicBezTo>
                <a:cubicBezTo>
                  <a:pt x="2658533" y="2338917"/>
                  <a:pt x="2819400" y="2417233"/>
                  <a:pt x="3031067" y="2544233"/>
                </a:cubicBezTo>
                <a:cubicBezTo>
                  <a:pt x="3268133" y="2679700"/>
                  <a:pt x="3458633" y="2859617"/>
                  <a:pt x="3602567" y="3083983"/>
                </a:cubicBezTo>
                <a:cubicBezTo>
                  <a:pt x="3746500" y="3308350"/>
                  <a:pt x="3845983" y="3560233"/>
                  <a:pt x="3901017" y="3839633"/>
                </a:cubicBezTo>
                <a:cubicBezTo>
                  <a:pt x="3956050" y="4119033"/>
                  <a:pt x="3962400" y="4402667"/>
                  <a:pt x="3920067" y="4690533"/>
                </a:cubicBezTo>
                <a:cubicBezTo>
                  <a:pt x="3894667" y="4876800"/>
                  <a:pt x="3869267" y="5020733"/>
                  <a:pt x="3843867" y="5122333"/>
                </a:cubicBezTo>
                <a:cubicBezTo>
                  <a:pt x="3818467" y="5223933"/>
                  <a:pt x="3746500" y="5363633"/>
                  <a:pt x="3627967" y="5541433"/>
                </a:cubicBezTo>
                <a:cubicBezTo>
                  <a:pt x="3433233" y="5812367"/>
                  <a:pt x="3196167" y="6051550"/>
                  <a:pt x="2916767" y="6258983"/>
                </a:cubicBezTo>
                <a:cubicBezTo>
                  <a:pt x="2637367" y="6466417"/>
                  <a:pt x="2345267" y="6627283"/>
                  <a:pt x="2040467" y="6741583"/>
                </a:cubicBezTo>
                <a:cubicBezTo>
                  <a:pt x="1735667" y="6855883"/>
                  <a:pt x="1445683" y="6917267"/>
                  <a:pt x="1170517" y="6925733"/>
                </a:cubicBezTo>
                <a:cubicBezTo>
                  <a:pt x="895350" y="6934200"/>
                  <a:pt x="664633" y="6874933"/>
                  <a:pt x="478367" y="6747933"/>
                </a:cubicBezTo>
                <a:close/>
                <a:moveTo>
                  <a:pt x="-1337733" y="7052733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12" name="Freeform 5712"/>
          <p:cNvSpPr/>
          <p:nvPr/>
        </p:nvSpPr>
        <p:spPr>
          <a:xfrm rot="0" flipH="0" flipV="0">
            <a:off x="8489816" y="3920531"/>
            <a:ext cx="248742" cy="388581"/>
          </a:xfrm>
          <a:custGeom>
            <a:pathLst>
              <a:path w="5922433" h="9251949">
                <a:moveTo>
                  <a:pt x="719667" y="9033933"/>
                </a:moveTo>
                <a:cubicBezTo>
                  <a:pt x="491067" y="8889999"/>
                  <a:pt x="313267" y="8684683"/>
                  <a:pt x="186267" y="8417983"/>
                </a:cubicBezTo>
                <a:cubicBezTo>
                  <a:pt x="59267" y="8151283"/>
                  <a:pt x="0" y="7882467"/>
                  <a:pt x="8467" y="7611533"/>
                </a:cubicBezTo>
                <a:cubicBezTo>
                  <a:pt x="0" y="7086600"/>
                  <a:pt x="44450" y="6555317"/>
                  <a:pt x="141817" y="6017683"/>
                </a:cubicBezTo>
                <a:cubicBezTo>
                  <a:pt x="239183" y="5480050"/>
                  <a:pt x="368300" y="4957233"/>
                  <a:pt x="529167" y="4449233"/>
                </a:cubicBezTo>
                <a:cubicBezTo>
                  <a:pt x="639233" y="4144433"/>
                  <a:pt x="759883" y="3829050"/>
                  <a:pt x="891117" y="3503083"/>
                </a:cubicBezTo>
                <a:cubicBezTo>
                  <a:pt x="1022350" y="3177117"/>
                  <a:pt x="1155700" y="2870200"/>
                  <a:pt x="1291167" y="2582333"/>
                </a:cubicBezTo>
                <a:cubicBezTo>
                  <a:pt x="1426633" y="2294467"/>
                  <a:pt x="1545167" y="2065867"/>
                  <a:pt x="1646767" y="1896533"/>
                </a:cubicBezTo>
                <a:cubicBezTo>
                  <a:pt x="1909233" y="1464733"/>
                  <a:pt x="2186517" y="1107017"/>
                  <a:pt x="2478617" y="823383"/>
                </a:cubicBezTo>
                <a:cubicBezTo>
                  <a:pt x="2770717" y="539750"/>
                  <a:pt x="2988733" y="355600"/>
                  <a:pt x="3132667" y="270933"/>
                </a:cubicBezTo>
                <a:cubicBezTo>
                  <a:pt x="3251200" y="203200"/>
                  <a:pt x="3456517" y="135467"/>
                  <a:pt x="3748617" y="67733"/>
                </a:cubicBezTo>
                <a:cubicBezTo>
                  <a:pt x="4040717" y="0"/>
                  <a:pt x="4343400" y="4233"/>
                  <a:pt x="4656667" y="80433"/>
                </a:cubicBezTo>
                <a:cubicBezTo>
                  <a:pt x="4876800" y="139700"/>
                  <a:pt x="5082117" y="211667"/>
                  <a:pt x="5272617" y="296333"/>
                </a:cubicBezTo>
                <a:cubicBezTo>
                  <a:pt x="5463117" y="381000"/>
                  <a:pt x="5588000" y="452967"/>
                  <a:pt x="5647267" y="512233"/>
                </a:cubicBezTo>
                <a:cubicBezTo>
                  <a:pt x="5715000" y="613833"/>
                  <a:pt x="5776383" y="700617"/>
                  <a:pt x="5831417" y="772583"/>
                </a:cubicBezTo>
                <a:cubicBezTo>
                  <a:pt x="5886450" y="844550"/>
                  <a:pt x="5913967" y="931333"/>
                  <a:pt x="5913967" y="1032933"/>
                </a:cubicBezTo>
                <a:cubicBezTo>
                  <a:pt x="5922433" y="1100667"/>
                  <a:pt x="5899150" y="1183217"/>
                  <a:pt x="5844117" y="1280583"/>
                </a:cubicBezTo>
                <a:cubicBezTo>
                  <a:pt x="5789083" y="1377950"/>
                  <a:pt x="5721350" y="1447800"/>
                  <a:pt x="5640917" y="1490133"/>
                </a:cubicBezTo>
                <a:cubicBezTo>
                  <a:pt x="5560483" y="1532467"/>
                  <a:pt x="5482167" y="1511300"/>
                  <a:pt x="5405967" y="1426633"/>
                </a:cubicBezTo>
                <a:cubicBezTo>
                  <a:pt x="5295900" y="1257300"/>
                  <a:pt x="5181600" y="1140883"/>
                  <a:pt x="5063067" y="1077383"/>
                </a:cubicBezTo>
                <a:cubicBezTo>
                  <a:pt x="4944533" y="1013883"/>
                  <a:pt x="4817533" y="948267"/>
                  <a:pt x="4682067" y="880533"/>
                </a:cubicBezTo>
                <a:cubicBezTo>
                  <a:pt x="4588933" y="821267"/>
                  <a:pt x="4461933" y="789517"/>
                  <a:pt x="4301067" y="785283"/>
                </a:cubicBezTo>
                <a:cubicBezTo>
                  <a:pt x="4140200" y="781050"/>
                  <a:pt x="3975100" y="800100"/>
                  <a:pt x="3805767" y="842433"/>
                </a:cubicBezTo>
                <a:cubicBezTo>
                  <a:pt x="3636433" y="884767"/>
                  <a:pt x="3488267" y="956733"/>
                  <a:pt x="3361267" y="1058333"/>
                </a:cubicBezTo>
                <a:cubicBezTo>
                  <a:pt x="3276600" y="1134533"/>
                  <a:pt x="3166533" y="1246717"/>
                  <a:pt x="3031067" y="1394883"/>
                </a:cubicBezTo>
                <a:cubicBezTo>
                  <a:pt x="2895600" y="1543050"/>
                  <a:pt x="2760133" y="1706033"/>
                  <a:pt x="2624667" y="1883833"/>
                </a:cubicBezTo>
                <a:cubicBezTo>
                  <a:pt x="2489200" y="2061633"/>
                  <a:pt x="2379133" y="2235200"/>
                  <a:pt x="2294467" y="2404533"/>
                </a:cubicBezTo>
                <a:cubicBezTo>
                  <a:pt x="2065867" y="2802467"/>
                  <a:pt x="1860550" y="3202517"/>
                  <a:pt x="1678517" y="3604683"/>
                </a:cubicBezTo>
                <a:cubicBezTo>
                  <a:pt x="1496483" y="4006850"/>
                  <a:pt x="1341967" y="4445000"/>
                  <a:pt x="1214967" y="4919133"/>
                </a:cubicBezTo>
                <a:cubicBezTo>
                  <a:pt x="1181100" y="5037667"/>
                  <a:pt x="1136650" y="5211233"/>
                  <a:pt x="1081617" y="5439833"/>
                </a:cubicBezTo>
                <a:cubicBezTo>
                  <a:pt x="1026583" y="5668433"/>
                  <a:pt x="973667" y="5897033"/>
                  <a:pt x="922867" y="6125633"/>
                </a:cubicBezTo>
                <a:cubicBezTo>
                  <a:pt x="872067" y="6354233"/>
                  <a:pt x="838200" y="6540500"/>
                  <a:pt x="821267" y="6684433"/>
                </a:cubicBezTo>
                <a:cubicBezTo>
                  <a:pt x="762000" y="7099300"/>
                  <a:pt x="742950" y="7463367"/>
                  <a:pt x="764117" y="7776633"/>
                </a:cubicBezTo>
                <a:cubicBezTo>
                  <a:pt x="785283" y="8089900"/>
                  <a:pt x="893233" y="8305800"/>
                  <a:pt x="1087967" y="8424333"/>
                </a:cubicBezTo>
                <a:cubicBezTo>
                  <a:pt x="1282700" y="8542867"/>
                  <a:pt x="1604433" y="8525933"/>
                  <a:pt x="2053167" y="8373533"/>
                </a:cubicBezTo>
                <a:cubicBezTo>
                  <a:pt x="2247900" y="8348133"/>
                  <a:pt x="2457450" y="8263467"/>
                  <a:pt x="2681817" y="8119533"/>
                </a:cubicBezTo>
                <a:cubicBezTo>
                  <a:pt x="2906183" y="7975600"/>
                  <a:pt x="3126317" y="7795683"/>
                  <a:pt x="3342217" y="7579783"/>
                </a:cubicBezTo>
                <a:cubicBezTo>
                  <a:pt x="3558117" y="7363883"/>
                  <a:pt x="3742267" y="7133167"/>
                  <a:pt x="3894667" y="6887633"/>
                </a:cubicBezTo>
                <a:cubicBezTo>
                  <a:pt x="4038600" y="6616700"/>
                  <a:pt x="4167717" y="6350000"/>
                  <a:pt x="4282017" y="6087533"/>
                </a:cubicBezTo>
                <a:cubicBezTo>
                  <a:pt x="4396317" y="5825067"/>
                  <a:pt x="4457700" y="5609167"/>
                  <a:pt x="4466167" y="5439833"/>
                </a:cubicBezTo>
                <a:cubicBezTo>
                  <a:pt x="4474633" y="5270500"/>
                  <a:pt x="4394200" y="5190067"/>
                  <a:pt x="4224867" y="5198533"/>
                </a:cubicBezTo>
                <a:cubicBezTo>
                  <a:pt x="3911600" y="5164667"/>
                  <a:pt x="3657600" y="5154083"/>
                  <a:pt x="3462867" y="5166783"/>
                </a:cubicBezTo>
                <a:cubicBezTo>
                  <a:pt x="3268133" y="5179483"/>
                  <a:pt x="3094567" y="5151967"/>
                  <a:pt x="2942167" y="5084233"/>
                </a:cubicBezTo>
                <a:cubicBezTo>
                  <a:pt x="2882900" y="4991100"/>
                  <a:pt x="2857500" y="4897967"/>
                  <a:pt x="2865967" y="4804833"/>
                </a:cubicBezTo>
                <a:cubicBezTo>
                  <a:pt x="2874433" y="4711700"/>
                  <a:pt x="2925233" y="4618567"/>
                  <a:pt x="3018367" y="4525433"/>
                </a:cubicBezTo>
                <a:cubicBezTo>
                  <a:pt x="3111500" y="4491567"/>
                  <a:pt x="3268133" y="4466167"/>
                  <a:pt x="3488267" y="4449233"/>
                </a:cubicBezTo>
                <a:cubicBezTo>
                  <a:pt x="3708400" y="4432300"/>
                  <a:pt x="3945467" y="4438650"/>
                  <a:pt x="4199467" y="4468283"/>
                </a:cubicBezTo>
                <a:cubicBezTo>
                  <a:pt x="4453467" y="4497917"/>
                  <a:pt x="4677833" y="4559300"/>
                  <a:pt x="4872567" y="4652433"/>
                </a:cubicBezTo>
                <a:cubicBezTo>
                  <a:pt x="5016500" y="4720167"/>
                  <a:pt x="5118100" y="4819650"/>
                  <a:pt x="5177367" y="4950883"/>
                </a:cubicBezTo>
                <a:cubicBezTo>
                  <a:pt x="5236633" y="5082117"/>
                  <a:pt x="5266267" y="5232400"/>
                  <a:pt x="5266267" y="5401733"/>
                </a:cubicBezTo>
                <a:cubicBezTo>
                  <a:pt x="5266267" y="5571067"/>
                  <a:pt x="5249333" y="5744633"/>
                  <a:pt x="5215467" y="5922433"/>
                </a:cubicBezTo>
                <a:cubicBezTo>
                  <a:pt x="5173133" y="6108700"/>
                  <a:pt x="5082117" y="6330950"/>
                  <a:pt x="4942417" y="6589183"/>
                </a:cubicBezTo>
                <a:cubicBezTo>
                  <a:pt x="4802717" y="6847417"/>
                  <a:pt x="4635500" y="7120467"/>
                  <a:pt x="4440767" y="7408333"/>
                </a:cubicBezTo>
                <a:cubicBezTo>
                  <a:pt x="4313767" y="7586133"/>
                  <a:pt x="4138083" y="7780867"/>
                  <a:pt x="3913717" y="7992533"/>
                </a:cubicBezTo>
                <a:cubicBezTo>
                  <a:pt x="3689350" y="8204200"/>
                  <a:pt x="3460750" y="8394700"/>
                  <a:pt x="3227917" y="8564033"/>
                </a:cubicBezTo>
                <a:cubicBezTo>
                  <a:pt x="2995083" y="8733366"/>
                  <a:pt x="2798233" y="8847666"/>
                  <a:pt x="2637367" y="8906933"/>
                </a:cubicBezTo>
                <a:cubicBezTo>
                  <a:pt x="2298700" y="9059333"/>
                  <a:pt x="1951567" y="9158816"/>
                  <a:pt x="1595967" y="9205383"/>
                </a:cubicBezTo>
                <a:cubicBezTo>
                  <a:pt x="1240367" y="9251949"/>
                  <a:pt x="948267" y="9194799"/>
                  <a:pt x="719667" y="9033933"/>
                </a:cubicBezTo>
                <a:close/>
                <a:moveTo>
                  <a:pt x="-1845733" y="8640233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13" name="Freeform 5713"/>
          <p:cNvSpPr/>
          <p:nvPr/>
        </p:nvSpPr>
        <p:spPr>
          <a:xfrm rot="0" flipH="0" flipV="0">
            <a:off x="8744781" y="4078150"/>
            <a:ext cx="149174" cy="198869"/>
          </a:xfrm>
          <a:custGeom>
            <a:pathLst>
              <a:path w="3551767" h="4734983">
                <a:moveTo>
                  <a:pt x="2167467" y="4442883"/>
                </a:moveTo>
                <a:cubicBezTo>
                  <a:pt x="1989667" y="4595283"/>
                  <a:pt x="1784350" y="4684183"/>
                  <a:pt x="1551517" y="4709583"/>
                </a:cubicBezTo>
                <a:cubicBezTo>
                  <a:pt x="1318683" y="4734983"/>
                  <a:pt x="1092200" y="4699000"/>
                  <a:pt x="872067" y="4601633"/>
                </a:cubicBezTo>
                <a:cubicBezTo>
                  <a:pt x="651933" y="4504267"/>
                  <a:pt x="469900" y="4353983"/>
                  <a:pt x="325967" y="4150783"/>
                </a:cubicBezTo>
                <a:cubicBezTo>
                  <a:pt x="182033" y="3964517"/>
                  <a:pt x="88900" y="3750733"/>
                  <a:pt x="46567" y="3509433"/>
                </a:cubicBezTo>
                <a:cubicBezTo>
                  <a:pt x="4233" y="3268133"/>
                  <a:pt x="0" y="2952750"/>
                  <a:pt x="33867" y="2563283"/>
                </a:cubicBezTo>
                <a:cubicBezTo>
                  <a:pt x="59267" y="2233083"/>
                  <a:pt x="165100" y="1900767"/>
                  <a:pt x="351367" y="1566333"/>
                </a:cubicBezTo>
                <a:cubicBezTo>
                  <a:pt x="537633" y="1231900"/>
                  <a:pt x="764117" y="933450"/>
                  <a:pt x="1030817" y="670983"/>
                </a:cubicBezTo>
                <a:cubicBezTo>
                  <a:pt x="1297517" y="408517"/>
                  <a:pt x="1562100" y="226483"/>
                  <a:pt x="1824567" y="124883"/>
                </a:cubicBezTo>
                <a:cubicBezTo>
                  <a:pt x="1951567" y="40217"/>
                  <a:pt x="2059517" y="0"/>
                  <a:pt x="2148417" y="4233"/>
                </a:cubicBezTo>
                <a:cubicBezTo>
                  <a:pt x="2237317" y="8467"/>
                  <a:pt x="2374900" y="19050"/>
                  <a:pt x="2561167" y="35983"/>
                </a:cubicBezTo>
                <a:cubicBezTo>
                  <a:pt x="2755900" y="61383"/>
                  <a:pt x="2901950" y="99483"/>
                  <a:pt x="2999317" y="150283"/>
                </a:cubicBezTo>
                <a:cubicBezTo>
                  <a:pt x="3096683" y="201083"/>
                  <a:pt x="3175000" y="268817"/>
                  <a:pt x="3234267" y="353483"/>
                </a:cubicBezTo>
                <a:cubicBezTo>
                  <a:pt x="3361267" y="480483"/>
                  <a:pt x="3445933" y="605367"/>
                  <a:pt x="3488267" y="728133"/>
                </a:cubicBezTo>
                <a:cubicBezTo>
                  <a:pt x="3530600" y="850900"/>
                  <a:pt x="3551767" y="971550"/>
                  <a:pt x="3551767" y="1090083"/>
                </a:cubicBezTo>
                <a:cubicBezTo>
                  <a:pt x="3517900" y="1276350"/>
                  <a:pt x="3393017" y="1502833"/>
                  <a:pt x="3177117" y="1769533"/>
                </a:cubicBezTo>
                <a:cubicBezTo>
                  <a:pt x="2961217" y="2036233"/>
                  <a:pt x="2679700" y="2254250"/>
                  <a:pt x="2332567" y="2423583"/>
                </a:cubicBezTo>
                <a:cubicBezTo>
                  <a:pt x="2146300" y="2482850"/>
                  <a:pt x="1943100" y="2508250"/>
                  <a:pt x="1722967" y="2499783"/>
                </a:cubicBezTo>
                <a:cubicBezTo>
                  <a:pt x="1502833" y="2491317"/>
                  <a:pt x="1320800" y="2436283"/>
                  <a:pt x="1176867" y="2334683"/>
                </a:cubicBezTo>
                <a:cubicBezTo>
                  <a:pt x="1016000" y="2266950"/>
                  <a:pt x="910167" y="2277533"/>
                  <a:pt x="859367" y="2366433"/>
                </a:cubicBezTo>
                <a:cubicBezTo>
                  <a:pt x="808567" y="2455333"/>
                  <a:pt x="762000" y="2669117"/>
                  <a:pt x="719667" y="3007783"/>
                </a:cubicBezTo>
                <a:cubicBezTo>
                  <a:pt x="685800" y="3329517"/>
                  <a:pt x="711200" y="3564467"/>
                  <a:pt x="795867" y="3712633"/>
                </a:cubicBezTo>
                <a:cubicBezTo>
                  <a:pt x="880533" y="3860800"/>
                  <a:pt x="994833" y="3947583"/>
                  <a:pt x="1138767" y="3972983"/>
                </a:cubicBezTo>
                <a:cubicBezTo>
                  <a:pt x="1308100" y="4006850"/>
                  <a:pt x="1441450" y="4030133"/>
                  <a:pt x="1538817" y="4042833"/>
                </a:cubicBezTo>
                <a:cubicBezTo>
                  <a:pt x="1636183" y="4055533"/>
                  <a:pt x="1756833" y="4019550"/>
                  <a:pt x="1900767" y="3934883"/>
                </a:cubicBezTo>
                <a:cubicBezTo>
                  <a:pt x="2036233" y="3850217"/>
                  <a:pt x="2120900" y="3801533"/>
                  <a:pt x="2154767" y="3788833"/>
                </a:cubicBezTo>
                <a:cubicBezTo>
                  <a:pt x="2188633" y="3776133"/>
                  <a:pt x="2216150" y="3759200"/>
                  <a:pt x="2237317" y="3738033"/>
                </a:cubicBezTo>
                <a:cubicBezTo>
                  <a:pt x="2258483" y="3716867"/>
                  <a:pt x="2311400" y="3663950"/>
                  <a:pt x="2396067" y="3579283"/>
                </a:cubicBezTo>
                <a:cubicBezTo>
                  <a:pt x="2455333" y="3520017"/>
                  <a:pt x="2501900" y="3475567"/>
                  <a:pt x="2535767" y="3445933"/>
                </a:cubicBezTo>
                <a:cubicBezTo>
                  <a:pt x="2569633" y="3416300"/>
                  <a:pt x="2607733" y="3401483"/>
                  <a:pt x="2650067" y="3401483"/>
                </a:cubicBezTo>
                <a:cubicBezTo>
                  <a:pt x="2692400" y="3401483"/>
                  <a:pt x="2730500" y="3420533"/>
                  <a:pt x="2764367" y="3458633"/>
                </a:cubicBezTo>
                <a:cubicBezTo>
                  <a:pt x="2798233" y="3496733"/>
                  <a:pt x="2832100" y="3524250"/>
                  <a:pt x="2865967" y="3541183"/>
                </a:cubicBezTo>
                <a:cubicBezTo>
                  <a:pt x="2950633" y="3541183"/>
                  <a:pt x="2969683" y="3591983"/>
                  <a:pt x="2923117" y="3693583"/>
                </a:cubicBezTo>
                <a:cubicBezTo>
                  <a:pt x="2876550" y="3795183"/>
                  <a:pt x="2785533" y="3915833"/>
                  <a:pt x="2650067" y="4055533"/>
                </a:cubicBezTo>
                <a:cubicBezTo>
                  <a:pt x="2514600" y="4195233"/>
                  <a:pt x="2353733" y="4324350"/>
                  <a:pt x="2167467" y="4442883"/>
                </a:cubicBezTo>
                <a:close/>
                <a:moveTo>
                  <a:pt x="-893233" y="4887383"/>
                </a:moveTo>
                <a:moveTo>
                  <a:pt x="2154767" y="1750483"/>
                </a:moveTo>
                <a:cubicBezTo>
                  <a:pt x="2247900" y="1708150"/>
                  <a:pt x="2345267" y="1646767"/>
                  <a:pt x="2446867" y="1566333"/>
                </a:cubicBezTo>
                <a:cubicBezTo>
                  <a:pt x="2548467" y="1485900"/>
                  <a:pt x="2635250" y="1397000"/>
                  <a:pt x="2707217" y="1299633"/>
                </a:cubicBezTo>
                <a:cubicBezTo>
                  <a:pt x="2779183" y="1202267"/>
                  <a:pt x="2815167" y="1119717"/>
                  <a:pt x="2815167" y="1051983"/>
                </a:cubicBezTo>
                <a:cubicBezTo>
                  <a:pt x="2815167" y="933450"/>
                  <a:pt x="2760133" y="833967"/>
                  <a:pt x="2650067" y="753533"/>
                </a:cubicBezTo>
                <a:cubicBezTo>
                  <a:pt x="2540000" y="673100"/>
                  <a:pt x="2374900" y="662517"/>
                  <a:pt x="2154767" y="721783"/>
                </a:cubicBezTo>
                <a:cubicBezTo>
                  <a:pt x="2061633" y="747183"/>
                  <a:pt x="1955800" y="808567"/>
                  <a:pt x="1837267" y="905933"/>
                </a:cubicBezTo>
                <a:cubicBezTo>
                  <a:pt x="1718733" y="1003300"/>
                  <a:pt x="1606550" y="1111250"/>
                  <a:pt x="1500717" y="1229783"/>
                </a:cubicBezTo>
                <a:cubicBezTo>
                  <a:pt x="1394883" y="1348317"/>
                  <a:pt x="1310217" y="1454150"/>
                  <a:pt x="1246717" y="1547283"/>
                </a:cubicBezTo>
                <a:cubicBezTo>
                  <a:pt x="1183217" y="1640417"/>
                  <a:pt x="1159933" y="1695450"/>
                  <a:pt x="1176867" y="1712383"/>
                </a:cubicBezTo>
                <a:cubicBezTo>
                  <a:pt x="1202267" y="1754717"/>
                  <a:pt x="1274233" y="1786467"/>
                  <a:pt x="1392767" y="1807633"/>
                </a:cubicBezTo>
                <a:cubicBezTo>
                  <a:pt x="1511300" y="1828800"/>
                  <a:pt x="1644650" y="1835150"/>
                  <a:pt x="1792817" y="1826683"/>
                </a:cubicBezTo>
                <a:cubicBezTo>
                  <a:pt x="1940983" y="1818217"/>
                  <a:pt x="2061633" y="1792817"/>
                  <a:pt x="2154767" y="1750483"/>
                </a:cubicBezTo>
                <a:close/>
                <a:moveTo>
                  <a:pt x="1799167" y="4887383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14" name="Freeform 5714"/>
          <p:cNvSpPr/>
          <p:nvPr/>
        </p:nvSpPr>
        <p:spPr>
          <a:xfrm rot="0" flipH="0" flipV="0">
            <a:off x="8960008" y="3921775"/>
            <a:ext cx="261632" cy="379069"/>
          </a:xfrm>
          <a:custGeom>
            <a:pathLst>
              <a:path w="6229350" h="9025466">
                <a:moveTo>
                  <a:pt x="764117" y="8839200"/>
                </a:moveTo>
                <a:cubicBezTo>
                  <a:pt x="764117" y="8839200"/>
                  <a:pt x="745067" y="8834966"/>
                  <a:pt x="706967" y="8826500"/>
                </a:cubicBezTo>
                <a:cubicBezTo>
                  <a:pt x="668867" y="8818033"/>
                  <a:pt x="628650" y="8784166"/>
                  <a:pt x="586317" y="8724900"/>
                </a:cubicBezTo>
                <a:cubicBezTo>
                  <a:pt x="425450" y="8767233"/>
                  <a:pt x="317500" y="8710083"/>
                  <a:pt x="262467" y="8553450"/>
                </a:cubicBezTo>
                <a:cubicBezTo>
                  <a:pt x="207433" y="8396817"/>
                  <a:pt x="196850" y="8140700"/>
                  <a:pt x="230717" y="7785100"/>
                </a:cubicBezTo>
                <a:cubicBezTo>
                  <a:pt x="281517" y="7395634"/>
                  <a:pt x="311150" y="7025217"/>
                  <a:pt x="319617" y="6673850"/>
                </a:cubicBezTo>
                <a:cubicBezTo>
                  <a:pt x="328083" y="6322484"/>
                  <a:pt x="328083" y="5918200"/>
                  <a:pt x="319617" y="5461000"/>
                </a:cubicBezTo>
                <a:cubicBezTo>
                  <a:pt x="311150" y="5393267"/>
                  <a:pt x="313267" y="5319184"/>
                  <a:pt x="325967" y="5238750"/>
                </a:cubicBezTo>
                <a:cubicBezTo>
                  <a:pt x="338667" y="5158317"/>
                  <a:pt x="345017" y="5101167"/>
                  <a:pt x="345017" y="5067300"/>
                </a:cubicBezTo>
                <a:cubicBezTo>
                  <a:pt x="353483" y="4940300"/>
                  <a:pt x="357717" y="4764617"/>
                  <a:pt x="357717" y="4540250"/>
                </a:cubicBezTo>
                <a:cubicBezTo>
                  <a:pt x="357717" y="4315884"/>
                  <a:pt x="357717" y="4093634"/>
                  <a:pt x="357717" y="3873500"/>
                </a:cubicBezTo>
                <a:cubicBezTo>
                  <a:pt x="357717" y="3653367"/>
                  <a:pt x="366183" y="3492500"/>
                  <a:pt x="383117" y="3390900"/>
                </a:cubicBezTo>
                <a:cubicBezTo>
                  <a:pt x="374650" y="3306234"/>
                  <a:pt x="370417" y="3223684"/>
                  <a:pt x="370417" y="3143250"/>
                </a:cubicBezTo>
                <a:cubicBezTo>
                  <a:pt x="370417" y="3062817"/>
                  <a:pt x="372533" y="2978150"/>
                  <a:pt x="376767" y="2889250"/>
                </a:cubicBezTo>
                <a:cubicBezTo>
                  <a:pt x="381000" y="2800350"/>
                  <a:pt x="383117" y="2709334"/>
                  <a:pt x="383117" y="2616200"/>
                </a:cubicBezTo>
                <a:cubicBezTo>
                  <a:pt x="374650" y="2582334"/>
                  <a:pt x="364067" y="2491317"/>
                  <a:pt x="351367" y="2343150"/>
                </a:cubicBezTo>
                <a:cubicBezTo>
                  <a:pt x="338667" y="2194984"/>
                  <a:pt x="323850" y="2027767"/>
                  <a:pt x="306917" y="1841500"/>
                </a:cubicBezTo>
                <a:cubicBezTo>
                  <a:pt x="315383" y="1663700"/>
                  <a:pt x="313267" y="1534584"/>
                  <a:pt x="300567" y="1454150"/>
                </a:cubicBezTo>
                <a:cubicBezTo>
                  <a:pt x="287867" y="1373717"/>
                  <a:pt x="273050" y="1310217"/>
                  <a:pt x="256117" y="1263650"/>
                </a:cubicBezTo>
                <a:cubicBezTo>
                  <a:pt x="239183" y="1217084"/>
                  <a:pt x="213783" y="1164167"/>
                  <a:pt x="179917" y="1104900"/>
                </a:cubicBezTo>
                <a:cubicBezTo>
                  <a:pt x="95250" y="1037167"/>
                  <a:pt x="42333" y="982134"/>
                  <a:pt x="21167" y="939800"/>
                </a:cubicBezTo>
                <a:cubicBezTo>
                  <a:pt x="0" y="897467"/>
                  <a:pt x="2117" y="859367"/>
                  <a:pt x="27517" y="825500"/>
                </a:cubicBezTo>
                <a:cubicBezTo>
                  <a:pt x="52917" y="791634"/>
                  <a:pt x="91017" y="762000"/>
                  <a:pt x="141817" y="736600"/>
                </a:cubicBezTo>
                <a:cubicBezTo>
                  <a:pt x="192617" y="702734"/>
                  <a:pt x="251883" y="685800"/>
                  <a:pt x="319617" y="685800"/>
                </a:cubicBezTo>
                <a:cubicBezTo>
                  <a:pt x="387350" y="685800"/>
                  <a:pt x="461433" y="698500"/>
                  <a:pt x="541867" y="723900"/>
                </a:cubicBezTo>
                <a:cubicBezTo>
                  <a:pt x="622300" y="749300"/>
                  <a:pt x="709083" y="791634"/>
                  <a:pt x="802217" y="850900"/>
                </a:cubicBezTo>
                <a:cubicBezTo>
                  <a:pt x="836083" y="850900"/>
                  <a:pt x="863600" y="884767"/>
                  <a:pt x="884767" y="952500"/>
                </a:cubicBezTo>
                <a:cubicBezTo>
                  <a:pt x="905933" y="1020234"/>
                  <a:pt x="958850" y="1113367"/>
                  <a:pt x="1043517" y="1231900"/>
                </a:cubicBezTo>
                <a:cubicBezTo>
                  <a:pt x="1085850" y="1282700"/>
                  <a:pt x="1111250" y="1399117"/>
                  <a:pt x="1119717" y="1581150"/>
                </a:cubicBezTo>
                <a:cubicBezTo>
                  <a:pt x="1128183" y="1763184"/>
                  <a:pt x="1132417" y="1979084"/>
                  <a:pt x="1132417" y="2228850"/>
                </a:cubicBezTo>
                <a:cubicBezTo>
                  <a:pt x="1132417" y="2478617"/>
                  <a:pt x="1126067" y="2730500"/>
                  <a:pt x="1113367" y="2984500"/>
                </a:cubicBezTo>
                <a:cubicBezTo>
                  <a:pt x="1100667" y="3238500"/>
                  <a:pt x="1085850" y="3467100"/>
                  <a:pt x="1068917" y="3670300"/>
                </a:cubicBezTo>
                <a:cubicBezTo>
                  <a:pt x="1077383" y="3738034"/>
                  <a:pt x="1081617" y="3814234"/>
                  <a:pt x="1081617" y="3898900"/>
                </a:cubicBezTo>
                <a:cubicBezTo>
                  <a:pt x="1081617" y="3983567"/>
                  <a:pt x="1081617" y="4072467"/>
                  <a:pt x="1081617" y="4165600"/>
                </a:cubicBezTo>
                <a:cubicBezTo>
                  <a:pt x="1081617" y="4258734"/>
                  <a:pt x="1083733" y="4345517"/>
                  <a:pt x="1087967" y="4425950"/>
                </a:cubicBezTo>
                <a:cubicBezTo>
                  <a:pt x="1092200" y="4506384"/>
                  <a:pt x="1098550" y="4580467"/>
                  <a:pt x="1107017" y="4648200"/>
                </a:cubicBezTo>
                <a:cubicBezTo>
                  <a:pt x="1115483" y="4741334"/>
                  <a:pt x="1121833" y="4866217"/>
                  <a:pt x="1126067" y="5022850"/>
                </a:cubicBezTo>
                <a:cubicBezTo>
                  <a:pt x="1130300" y="5179484"/>
                  <a:pt x="1123950" y="5291667"/>
                  <a:pt x="1107017" y="5359400"/>
                </a:cubicBezTo>
                <a:cubicBezTo>
                  <a:pt x="1090083" y="5418667"/>
                  <a:pt x="1081617" y="5492750"/>
                  <a:pt x="1081617" y="5581650"/>
                </a:cubicBezTo>
                <a:cubicBezTo>
                  <a:pt x="1081617" y="5670550"/>
                  <a:pt x="1083733" y="5801784"/>
                  <a:pt x="1087967" y="5975350"/>
                </a:cubicBezTo>
                <a:cubicBezTo>
                  <a:pt x="1092200" y="6148917"/>
                  <a:pt x="1098550" y="6400800"/>
                  <a:pt x="1107017" y="6731000"/>
                </a:cubicBezTo>
                <a:cubicBezTo>
                  <a:pt x="1098550" y="6900334"/>
                  <a:pt x="1092200" y="7056967"/>
                  <a:pt x="1087967" y="7200900"/>
                </a:cubicBezTo>
                <a:cubicBezTo>
                  <a:pt x="1083733" y="7344834"/>
                  <a:pt x="1087967" y="7454900"/>
                  <a:pt x="1100667" y="7531100"/>
                </a:cubicBezTo>
                <a:cubicBezTo>
                  <a:pt x="1113367" y="7607300"/>
                  <a:pt x="1140883" y="7632700"/>
                  <a:pt x="1183217" y="7607300"/>
                </a:cubicBezTo>
                <a:cubicBezTo>
                  <a:pt x="1267883" y="7387167"/>
                  <a:pt x="1344083" y="7194550"/>
                  <a:pt x="1411817" y="7029450"/>
                </a:cubicBezTo>
                <a:cubicBezTo>
                  <a:pt x="1479550" y="6864350"/>
                  <a:pt x="1564217" y="6680200"/>
                  <a:pt x="1665817" y="6477000"/>
                </a:cubicBezTo>
                <a:cubicBezTo>
                  <a:pt x="1682750" y="6451600"/>
                  <a:pt x="1718733" y="6383867"/>
                  <a:pt x="1773767" y="6273800"/>
                </a:cubicBezTo>
                <a:cubicBezTo>
                  <a:pt x="1828800" y="6163734"/>
                  <a:pt x="1879600" y="6051550"/>
                  <a:pt x="1926167" y="5937250"/>
                </a:cubicBezTo>
                <a:cubicBezTo>
                  <a:pt x="1972733" y="5822950"/>
                  <a:pt x="1991783" y="5757334"/>
                  <a:pt x="1983317" y="5740400"/>
                </a:cubicBezTo>
                <a:cubicBezTo>
                  <a:pt x="1983317" y="5740400"/>
                  <a:pt x="1991783" y="5721350"/>
                  <a:pt x="2008717" y="5683250"/>
                </a:cubicBezTo>
                <a:cubicBezTo>
                  <a:pt x="2025650" y="5645150"/>
                  <a:pt x="2051050" y="5600700"/>
                  <a:pt x="2084917" y="5549900"/>
                </a:cubicBezTo>
                <a:cubicBezTo>
                  <a:pt x="2118783" y="5499100"/>
                  <a:pt x="2161117" y="5452534"/>
                  <a:pt x="2211917" y="5410200"/>
                </a:cubicBezTo>
                <a:cubicBezTo>
                  <a:pt x="2279650" y="5317067"/>
                  <a:pt x="2319867" y="5245100"/>
                  <a:pt x="2332567" y="5194300"/>
                </a:cubicBezTo>
                <a:cubicBezTo>
                  <a:pt x="2345267" y="5143500"/>
                  <a:pt x="2406650" y="5050367"/>
                  <a:pt x="2516717" y="4914900"/>
                </a:cubicBezTo>
                <a:cubicBezTo>
                  <a:pt x="2592917" y="4787900"/>
                  <a:pt x="2696633" y="4601634"/>
                  <a:pt x="2827867" y="4356100"/>
                </a:cubicBezTo>
                <a:cubicBezTo>
                  <a:pt x="2959100" y="4110567"/>
                  <a:pt x="3098800" y="3848100"/>
                  <a:pt x="3246967" y="3568700"/>
                </a:cubicBezTo>
                <a:cubicBezTo>
                  <a:pt x="3395133" y="3289300"/>
                  <a:pt x="3539067" y="3031067"/>
                  <a:pt x="3678767" y="2794000"/>
                </a:cubicBezTo>
                <a:cubicBezTo>
                  <a:pt x="3818467" y="2556934"/>
                  <a:pt x="3930650" y="2383367"/>
                  <a:pt x="4015317" y="2273300"/>
                </a:cubicBezTo>
                <a:cubicBezTo>
                  <a:pt x="4032250" y="2230967"/>
                  <a:pt x="4051300" y="2188634"/>
                  <a:pt x="4072467" y="2146300"/>
                </a:cubicBezTo>
                <a:cubicBezTo>
                  <a:pt x="4093633" y="2103967"/>
                  <a:pt x="4114800" y="2063750"/>
                  <a:pt x="4135967" y="2025650"/>
                </a:cubicBezTo>
                <a:cubicBezTo>
                  <a:pt x="4157133" y="1987550"/>
                  <a:pt x="4180417" y="1955800"/>
                  <a:pt x="4205817" y="1930400"/>
                </a:cubicBezTo>
                <a:cubicBezTo>
                  <a:pt x="4231217" y="1905000"/>
                  <a:pt x="4260850" y="1883834"/>
                  <a:pt x="4294717" y="1866900"/>
                </a:cubicBezTo>
                <a:cubicBezTo>
                  <a:pt x="4311650" y="1799167"/>
                  <a:pt x="4356100" y="1706034"/>
                  <a:pt x="4428067" y="1587500"/>
                </a:cubicBezTo>
                <a:cubicBezTo>
                  <a:pt x="4500033" y="1468967"/>
                  <a:pt x="4557183" y="1350434"/>
                  <a:pt x="4599517" y="1231900"/>
                </a:cubicBezTo>
                <a:cubicBezTo>
                  <a:pt x="4811183" y="969434"/>
                  <a:pt x="4965700" y="759884"/>
                  <a:pt x="5063067" y="603250"/>
                </a:cubicBezTo>
                <a:cubicBezTo>
                  <a:pt x="5160433" y="446617"/>
                  <a:pt x="5238750" y="330200"/>
                  <a:pt x="5298017" y="254000"/>
                </a:cubicBezTo>
                <a:cubicBezTo>
                  <a:pt x="5374217" y="177800"/>
                  <a:pt x="5444067" y="116417"/>
                  <a:pt x="5507567" y="69850"/>
                </a:cubicBezTo>
                <a:cubicBezTo>
                  <a:pt x="5571067" y="23284"/>
                  <a:pt x="5619750" y="0"/>
                  <a:pt x="5653617" y="0"/>
                </a:cubicBezTo>
                <a:cubicBezTo>
                  <a:pt x="5721350" y="16934"/>
                  <a:pt x="5801783" y="65617"/>
                  <a:pt x="5894917" y="146050"/>
                </a:cubicBezTo>
                <a:cubicBezTo>
                  <a:pt x="5988050" y="226484"/>
                  <a:pt x="6068483" y="311150"/>
                  <a:pt x="6136217" y="400050"/>
                </a:cubicBezTo>
                <a:cubicBezTo>
                  <a:pt x="6203950" y="488950"/>
                  <a:pt x="6229350" y="554567"/>
                  <a:pt x="6212417" y="596900"/>
                </a:cubicBezTo>
                <a:cubicBezTo>
                  <a:pt x="6187017" y="622300"/>
                  <a:pt x="6144683" y="679450"/>
                  <a:pt x="6085417" y="768350"/>
                </a:cubicBezTo>
                <a:cubicBezTo>
                  <a:pt x="6026150" y="857250"/>
                  <a:pt x="5947833" y="963084"/>
                  <a:pt x="5850467" y="1085850"/>
                </a:cubicBezTo>
                <a:cubicBezTo>
                  <a:pt x="5753100" y="1208617"/>
                  <a:pt x="5640917" y="1333500"/>
                  <a:pt x="5513917" y="1460500"/>
                </a:cubicBezTo>
                <a:cubicBezTo>
                  <a:pt x="5437717" y="1545167"/>
                  <a:pt x="5361517" y="1665817"/>
                  <a:pt x="5285317" y="1822450"/>
                </a:cubicBezTo>
                <a:cubicBezTo>
                  <a:pt x="5209117" y="1979084"/>
                  <a:pt x="5124450" y="2116667"/>
                  <a:pt x="5031317" y="2235200"/>
                </a:cubicBezTo>
                <a:cubicBezTo>
                  <a:pt x="4972050" y="2353734"/>
                  <a:pt x="4887383" y="2491317"/>
                  <a:pt x="4777317" y="2647950"/>
                </a:cubicBezTo>
                <a:cubicBezTo>
                  <a:pt x="4667250" y="2804584"/>
                  <a:pt x="4578350" y="2933700"/>
                  <a:pt x="4510617" y="3035300"/>
                </a:cubicBezTo>
                <a:cubicBezTo>
                  <a:pt x="4468283" y="3136900"/>
                  <a:pt x="4417483" y="3223684"/>
                  <a:pt x="4358217" y="3295650"/>
                </a:cubicBezTo>
                <a:cubicBezTo>
                  <a:pt x="4298950" y="3367617"/>
                  <a:pt x="4235450" y="3445934"/>
                  <a:pt x="4167717" y="3530600"/>
                </a:cubicBezTo>
                <a:cubicBezTo>
                  <a:pt x="4184650" y="3589867"/>
                  <a:pt x="4176183" y="3632200"/>
                  <a:pt x="4142317" y="3657600"/>
                </a:cubicBezTo>
                <a:cubicBezTo>
                  <a:pt x="4108450" y="3683000"/>
                  <a:pt x="4083050" y="3712634"/>
                  <a:pt x="4066117" y="3746500"/>
                </a:cubicBezTo>
                <a:cubicBezTo>
                  <a:pt x="3964517" y="3975100"/>
                  <a:pt x="3888317" y="4135967"/>
                  <a:pt x="3837517" y="4229100"/>
                </a:cubicBezTo>
                <a:cubicBezTo>
                  <a:pt x="3786717" y="4322234"/>
                  <a:pt x="3714750" y="4428067"/>
                  <a:pt x="3621617" y="4546600"/>
                </a:cubicBezTo>
                <a:cubicBezTo>
                  <a:pt x="3587750" y="4605867"/>
                  <a:pt x="3541183" y="4675717"/>
                  <a:pt x="3481917" y="4756150"/>
                </a:cubicBezTo>
                <a:cubicBezTo>
                  <a:pt x="3422650" y="4836584"/>
                  <a:pt x="3376083" y="4927600"/>
                  <a:pt x="3342217" y="5029200"/>
                </a:cubicBezTo>
                <a:cubicBezTo>
                  <a:pt x="3282950" y="5088467"/>
                  <a:pt x="3240617" y="5137150"/>
                  <a:pt x="3215217" y="5175250"/>
                </a:cubicBezTo>
                <a:cubicBezTo>
                  <a:pt x="3189817" y="5213350"/>
                  <a:pt x="3181350" y="5253567"/>
                  <a:pt x="3189817" y="5295900"/>
                </a:cubicBezTo>
                <a:cubicBezTo>
                  <a:pt x="3189817" y="5295900"/>
                  <a:pt x="3164417" y="5342467"/>
                  <a:pt x="3113617" y="5435600"/>
                </a:cubicBezTo>
                <a:cubicBezTo>
                  <a:pt x="3062817" y="5528734"/>
                  <a:pt x="3016250" y="5647267"/>
                  <a:pt x="2973917" y="5791200"/>
                </a:cubicBezTo>
                <a:cubicBezTo>
                  <a:pt x="2914650" y="5884334"/>
                  <a:pt x="2851150" y="5981700"/>
                  <a:pt x="2783417" y="6083300"/>
                </a:cubicBezTo>
                <a:cubicBezTo>
                  <a:pt x="2715683" y="6184900"/>
                  <a:pt x="2664883" y="6282267"/>
                  <a:pt x="2631017" y="6375400"/>
                </a:cubicBezTo>
                <a:cubicBezTo>
                  <a:pt x="2605617" y="6417734"/>
                  <a:pt x="2571750" y="6457950"/>
                  <a:pt x="2529417" y="6496050"/>
                </a:cubicBezTo>
                <a:cubicBezTo>
                  <a:pt x="2487083" y="6534150"/>
                  <a:pt x="2465917" y="6570134"/>
                  <a:pt x="2465917" y="6604000"/>
                </a:cubicBezTo>
                <a:cubicBezTo>
                  <a:pt x="2432050" y="6637867"/>
                  <a:pt x="2389717" y="6703484"/>
                  <a:pt x="2338917" y="6800850"/>
                </a:cubicBezTo>
                <a:cubicBezTo>
                  <a:pt x="2288117" y="6898217"/>
                  <a:pt x="2233083" y="7014634"/>
                  <a:pt x="2173817" y="7150100"/>
                </a:cubicBezTo>
                <a:cubicBezTo>
                  <a:pt x="2097617" y="7251700"/>
                  <a:pt x="2012950" y="7401984"/>
                  <a:pt x="1919817" y="7600950"/>
                </a:cubicBezTo>
                <a:cubicBezTo>
                  <a:pt x="1826683" y="7799917"/>
                  <a:pt x="1746250" y="7950200"/>
                  <a:pt x="1678517" y="8051800"/>
                </a:cubicBezTo>
                <a:cubicBezTo>
                  <a:pt x="1636183" y="8161867"/>
                  <a:pt x="1576917" y="8284634"/>
                  <a:pt x="1500717" y="8420100"/>
                </a:cubicBezTo>
                <a:cubicBezTo>
                  <a:pt x="1424517" y="8555567"/>
                  <a:pt x="1365250" y="8657166"/>
                  <a:pt x="1322917" y="8724900"/>
                </a:cubicBezTo>
                <a:cubicBezTo>
                  <a:pt x="1263650" y="8868833"/>
                  <a:pt x="1185333" y="8957733"/>
                  <a:pt x="1087967" y="8991600"/>
                </a:cubicBezTo>
                <a:cubicBezTo>
                  <a:pt x="990600" y="9025466"/>
                  <a:pt x="882650" y="8974666"/>
                  <a:pt x="764117" y="8839200"/>
                </a:cubicBezTo>
                <a:close/>
                <a:moveTo>
                  <a:pt x="-2563283" y="86106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15" name="Rectangle 5715"/>
          <p:cNvSpPr/>
          <p:nvPr/>
        </p:nvSpPr>
        <p:spPr>
          <a:xfrm rot="0" flipH="0" flipV="0">
            <a:off x="5824982" y="6070836"/>
            <a:ext cx="6464490" cy="583599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41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Nobelin arvoinen ongelma:</a:t>
            </a:r>
          </a:p>
        </p:txBody>
      </p:sp>
      <p:sp>
        <p:nvSpPr>
          <p:cNvPr id="5716" name="Rectangle 5716"/>
          <p:cNvSpPr/>
          <p:nvPr/>
        </p:nvSpPr>
        <p:spPr>
          <a:xfrm rot="0" flipH="0" flipV="0">
            <a:off x="4474839" y="7357346"/>
            <a:ext cx="9324416" cy="125655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>
              <a:tabLst>
                <a:tab pos="902335" algn="l"/>
                <a:tab pos="3188335" algn="l"/>
                <a:tab pos="5931534" algn="l"/>
              </a:tabLst>
            </a:pPr>
            <a:r>
              <a:rPr lang="en-US" sz="41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Jos	gluoni ja	fotoni ovat	massattomia, </a:t>
            </a:r>
          </a:p>
          <a:p>
            <a:pPr marL="1246406">
              <a:lnSpc>
                <a:spcPts val="5298"/>
              </a:lnSpc>
              <a:tabLst>
                <a:tab pos="4434741" algn="l"/>
              </a:tabLst>
            </a:pPr>
            <a:r>
              <a:rPr lang="en-US" sz="41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miksi W ja Z	ovat painavia?</a:t>
            </a:r>
          </a:p>
        </p:txBody>
      </p:sp>
      <p:sp>
        <p:nvSpPr>
          <p:cNvPr id="5717" name="Rectangle 5717"/>
          <p:cNvSpPr/>
          <p:nvPr/>
        </p:nvSpPr>
        <p:spPr>
          <a:xfrm rot="0" flipH="0" flipV="0">
            <a:off x="2802724" y="779907"/>
            <a:ext cx="12026900" cy="711707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50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Miksi heikko vuorovaikutus on “heikko”?</a:t>
            </a: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5718" name="Freeform 5718"/>
          <p:cNvSpPr/>
          <p:nvPr/>
        </p:nvSpPr>
        <p:spPr>
          <a:xfrm rot="0" flipH="0" flipV="1">
            <a:off x="0" y="0"/>
            <a:ext cx="17340249" cy="9753599"/>
          </a:xfrm>
          <a:custGeom>
            <a:pathLst>
              <a:path w="17340249" h="9753599">
                <a:moveTo>
                  <a:pt x="0" y="9753599"/>
                </a:moveTo>
                <a:lnTo>
                  <a:pt x="17340249" y="9753599"/>
                </a:lnTo>
                <a:lnTo>
                  <a:pt x="17340249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19" name="Freeform 5719"/>
          <p:cNvSpPr/>
          <p:nvPr/>
        </p:nvSpPr>
        <p:spPr>
          <a:xfrm rot="0" flipH="0" flipV="1">
            <a:off x="0" y="0"/>
            <a:ext cx="17340262" cy="9753599"/>
          </a:xfrm>
          <a:custGeom>
            <a:pathLst>
              <a:path w="17340262" h="9753599">
                <a:moveTo>
                  <a:pt x="0" y="9753599"/>
                </a:moveTo>
                <a:lnTo>
                  <a:pt x="17340262" y="9753599"/>
                </a:lnTo>
                <a:lnTo>
                  <a:pt x="17340262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720" name="Picture 102"/>
          <p:cNvPicPr>
            <a:picLocks noChangeAspect="0" noChangeArrowheads="1"/>
          </p:cNvPicPr>
          <p:nvPr/>
        </p:nvPicPr>
        <p:blipFill>
          <a:blip r:embed="rId57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"/>
            <a:ext cx="17340262" cy="9753600"/>
          </a:xfrm>
          <a:prstGeom prst="rect">
            <a:avLst/>
          </a:prstGeom>
          <a:noFill/>
          <a:extLst/>
        </p:spPr>
      </p:pic>
      <p:sp>
        <p:nvSpPr>
          <p:cNvPr id="5721" name="Freeform 5721"/>
          <p:cNvSpPr/>
          <p:nvPr/>
        </p:nvSpPr>
        <p:spPr>
          <a:xfrm rot="0" flipH="0" flipV="1">
            <a:off x="6003132" y="901700"/>
            <a:ext cx="5327014" cy="1122680"/>
          </a:xfrm>
          <a:custGeom>
            <a:pathLst>
              <a:path w="5327014" h="1122680">
                <a:moveTo>
                  <a:pt x="0" y="1122680"/>
                </a:moveTo>
                <a:lnTo>
                  <a:pt x="5327014" y="1122680"/>
                </a:lnTo>
                <a:lnTo>
                  <a:pt x="5327014" y="0"/>
                </a:lnTo>
                <a:lnTo>
                  <a:pt x="0" y="0"/>
                </a:lnTo>
                <a:close/>
                <a:moveTo>
                  <a:pt x="-5101432" y="202438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22" name="Freeform 5722"/>
          <p:cNvSpPr/>
          <p:nvPr/>
        </p:nvSpPr>
        <p:spPr>
          <a:xfrm rot="0" flipH="0" flipV="1">
            <a:off x="2447131" y="2374900"/>
            <a:ext cx="12446000" cy="7188199"/>
          </a:xfrm>
          <a:custGeom>
            <a:pathLst>
              <a:path w="12446000" h="7188199">
                <a:moveTo>
                  <a:pt x="0" y="7188199"/>
                </a:moveTo>
                <a:lnTo>
                  <a:pt x="12446000" y="7188199"/>
                </a:lnTo>
                <a:lnTo>
                  <a:pt x="12446000" y="0"/>
                </a:lnTo>
                <a:lnTo>
                  <a:pt x="0" y="0"/>
                </a:lnTo>
                <a:close/>
                <a:moveTo>
                  <a:pt x="-72231" y="95630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723" name="Picture 5723"/>
          <p:cNvPicPr>
            <a:picLocks noChangeAspect="0" noChangeArrowheads="1"/>
          </p:cNvPicPr>
          <p:nvPr/>
        </p:nvPicPr>
        <p:blipFill>
          <a:blip r:embed="rId57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447131" y="2374901"/>
            <a:ext cx="12446000" cy="7188200"/>
          </a:xfrm>
          <a:prstGeom prst="rect">
            <a:avLst/>
          </a:prstGeom>
          <a:noFill/>
          <a:extLst/>
        </p:spPr>
      </p:pic>
      <p:sp>
        <p:nvSpPr>
          <p:cNvPr id="5724" name="Rectangle 5724"/>
          <p:cNvSpPr/>
          <p:nvPr/>
        </p:nvSpPr>
        <p:spPr>
          <a:xfrm rot="0" flipH="0" flipV="0">
            <a:off x="6015832" y="941584"/>
            <a:ext cx="5183835" cy="1024858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>
              <a:tabLst>
                <a:tab pos="2730500" algn="l"/>
              </a:tabLst>
            </a:pPr>
            <a:r>
              <a:rPr lang="en-US" sz="72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Löydä	Higgs</a:t>
            </a: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5725" name="Freeform 5725"/>
          <p:cNvSpPr/>
          <p:nvPr/>
        </p:nvSpPr>
        <p:spPr>
          <a:xfrm rot="0" flipH="0" flipV="1">
            <a:off x="0" y="0"/>
            <a:ext cx="17340249" cy="9753599"/>
          </a:xfrm>
          <a:custGeom>
            <a:pathLst>
              <a:path w="17340249" h="9753599">
                <a:moveTo>
                  <a:pt x="0" y="9753599"/>
                </a:moveTo>
                <a:lnTo>
                  <a:pt x="17340249" y="9753599"/>
                </a:lnTo>
                <a:lnTo>
                  <a:pt x="17340249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26" name="Freeform 5726"/>
          <p:cNvSpPr/>
          <p:nvPr/>
        </p:nvSpPr>
        <p:spPr>
          <a:xfrm rot="0" flipH="0" flipV="1">
            <a:off x="0" y="0"/>
            <a:ext cx="17340262" cy="9753599"/>
          </a:xfrm>
          <a:custGeom>
            <a:pathLst>
              <a:path w="17340262" h="9753599">
                <a:moveTo>
                  <a:pt x="0" y="9753599"/>
                </a:moveTo>
                <a:lnTo>
                  <a:pt x="17340262" y="9753599"/>
                </a:lnTo>
                <a:lnTo>
                  <a:pt x="17340262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727" name="Picture 102"/>
          <p:cNvPicPr>
            <a:picLocks noChangeAspect="0" noChangeArrowheads="1"/>
          </p:cNvPicPr>
          <p:nvPr/>
        </p:nvPicPr>
        <p:blipFill>
          <a:blip r:embed="rId57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"/>
            <a:ext cx="17340262" cy="9753600"/>
          </a:xfrm>
          <a:prstGeom prst="rect">
            <a:avLst/>
          </a:prstGeom>
          <a:noFill/>
          <a:extLst/>
        </p:spPr>
      </p:pic>
      <p:sp>
        <p:nvSpPr>
          <p:cNvPr id="5728" name="Freeform 5728"/>
          <p:cNvSpPr/>
          <p:nvPr/>
        </p:nvSpPr>
        <p:spPr>
          <a:xfrm rot="0" flipH="0" flipV="1">
            <a:off x="6003132" y="901700"/>
            <a:ext cx="5327014" cy="1122680"/>
          </a:xfrm>
          <a:custGeom>
            <a:pathLst>
              <a:path w="5327014" h="1122680">
                <a:moveTo>
                  <a:pt x="0" y="1122680"/>
                </a:moveTo>
                <a:lnTo>
                  <a:pt x="5327014" y="1122680"/>
                </a:lnTo>
                <a:lnTo>
                  <a:pt x="5327014" y="0"/>
                </a:lnTo>
                <a:lnTo>
                  <a:pt x="0" y="0"/>
                </a:lnTo>
                <a:close/>
                <a:moveTo>
                  <a:pt x="-5101432" y="202438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29" name="Freeform 5729"/>
          <p:cNvSpPr/>
          <p:nvPr/>
        </p:nvSpPr>
        <p:spPr>
          <a:xfrm rot="0" flipH="0" flipV="1">
            <a:off x="2447131" y="2374900"/>
            <a:ext cx="12446000" cy="7188199"/>
          </a:xfrm>
          <a:custGeom>
            <a:pathLst>
              <a:path w="12446000" h="7188199">
                <a:moveTo>
                  <a:pt x="0" y="7188199"/>
                </a:moveTo>
                <a:lnTo>
                  <a:pt x="12446000" y="7188199"/>
                </a:lnTo>
                <a:lnTo>
                  <a:pt x="12446000" y="0"/>
                </a:lnTo>
                <a:lnTo>
                  <a:pt x="0" y="0"/>
                </a:lnTo>
                <a:close/>
                <a:moveTo>
                  <a:pt x="-72231" y="95630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730" name="Picture 5730"/>
          <p:cNvPicPr>
            <a:picLocks noChangeAspect="0" noChangeArrowheads="1"/>
          </p:cNvPicPr>
          <p:nvPr/>
        </p:nvPicPr>
        <p:blipFill>
          <a:blip r:embed="rId57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447131" y="2374901"/>
            <a:ext cx="12446000" cy="7188200"/>
          </a:xfrm>
          <a:prstGeom prst="rect">
            <a:avLst/>
          </a:prstGeom>
          <a:noFill/>
          <a:extLst/>
        </p:spPr>
      </p:pic>
      <p:sp>
        <p:nvSpPr>
          <p:cNvPr id="5731" name="Freeform 5731"/>
          <p:cNvSpPr/>
          <p:nvPr/>
        </p:nvSpPr>
        <p:spPr>
          <a:xfrm rot="0" flipH="0" flipV="1">
            <a:off x="8441531" y="5562600"/>
            <a:ext cx="952499" cy="2463799"/>
          </a:xfrm>
          <a:custGeom>
            <a:pathLst>
              <a:path w="483870000" h="1251610400">
                <a:moveTo>
                  <a:pt x="413008365" y="1068316460"/>
                </a:moveTo>
                <a:lnTo>
                  <a:pt x="420662893" y="1047605736"/>
                </a:lnTo>
                <a:lnTo>
                  <a:pt x="427880065" y="1026230644"/>
                </a:lnTo>
                <a:lnTo>
                  <a:pt x="434660278" y="1004231069"/>
                </a:lnTo>
                <a:lnTo>
                  <a:pt x="441002737" y="981645508"/>
                </a:lnTo>
                <a:lnTo>
                  <a:pt x="446907840" y="958512657"/>
                </a:lnTo>
                <a:lnTo>
                  <a:pt x="452375984" y="934872996"/>
                </a:lnTo>
                <a:lnTo>
                  <a:pt x="457405978" y="910764229"/>
                </a:lnTo>
                <a:lnTo>
                  <a:pt x="461999012" y="886225844"/>
                </a:lnTo>
                <a:lnTo>
                  <a:pt x="466154293" y="861296736"/>
                </a:lnTo>
                <a:lnTo>
                  <a:pt x="469872615" y="836016593"/>
                </a:lnTo>
                <a:lnTo>
                  <a:pt x="473153184" y="810423513"/>
                </a:lnTo>
                <a:lnTo>
                  <a:pt x="475996396" y="784557185"/>
                </a:lnTo>
                <a:lnTo>
                  <a:pt x="478401856" y="758456700"/>
                </a:lnTo>
                <a:lnTo>
                  <a:pt x="480370356" y="732160954"/>
                </a:lnTo>
                <a:lnTo>
                  <a:pt x="481901500" y="705708838"/>
                </a:lnTo>
                <a:lnTo>
                  <a:pt x="482994493" y="679139644"/>
                </a:lnTo>
                <a:lnTo>
                  <a:pt x="483650925" y="652492663"/>
                </a:lnTo>
                <a:lnTo>
                  <a:pt x="483870000" y="625805597"/>
                </a:lnTo>
                <a:lnTo>
                  <a:pt x="483650925" y="599119325"/>
                </a:lnTo>
                <a:lnTo>
                  <a:pt x="482994493" y="572472344"/>
                </a:lnTo>
                <a:lnTo>
                  <a:pt x="481901500" y="545902754"/>
                </a:lnTo>
                <a:lnTo>
                  <a:pt x="480370356" y="519450638"/>
                </a:lnTo>
                <a:lnTo>
                  <a:pt x="478401856" y="493155288"/>
                </a:lnTo>
                <a:lnTo>
                  <a:pt x="475996396" y="467054804"/>
                </a:lnTo>
                <a:lnTo>
                  <a:pt x="473153184" y="441188475"/>
                </a:lnTo>
                <a:lnTo>
                  <a:pt x="469872615" y="415595197"/>
                </a:lnTo>
                <a:lnTo>
                  <a:pt x="466154293" y="390315054"/>
                </a:lnTo>
                <a:lnTo>
                  <a:pt x="461999012" y="365386144"/>
                </a:lnTo>
                <a:lnTo>
                  <a:pt x="457405978" y="340847760"/>
                </a:lnTo>
                <a:lnTo>
                  <a:pt x="452375984" y="316739191"/>
                </a:lnTo>
                <a:lnTo>
                  <a:pt x="446907840" y="293099332"/>
                </a:lnTo>
                <a:lnTo>
                  <a:pt x="441002737" y="269966282"/>
                </a:lnTo>
                <a:lnTo>
                  <a:pt x="434660278" y="247381316"/>
                </a:lnTo>
                <a:lnTo>
                  <a:pt x="427880065" y="225381344"/>
                </a:lnTo>
                <a:lnTo>
                  <a:pt x="420662893" y="204006054"/>
                </a:lnTo>
                <a:lnTo>
                  <a:pt x="413008365" y="183295529"/>
                </a:lnTo>
                <a:lnTo>
                  <a:pt x="401852606" y="156180632"/>
                </a:lnTo>
                <a:lnTo>
                  <a:pt x="390215834" y="131235054"/>
                </a:lnTo>
                <a:lnTo>
                  <a:pt x="378138928" y="108459191"/>
                </a:lnTo>
                <a:lnTo>
                  <a:pt x="365660781" y="87851457"/>
                </a:lnTo>
                <a:lnTo>
                  <a:pt x="352821478" y="69413438"/>
                </a:lnTo>
                <a:lnTo>
                  <a:pt x="339662293" y="53144738"/>
                </a:lnTo>
                <a:lnTo>
                  <a:pt x="326222121" y="39045357"/>
                </a:lnTo>
                <a:lnTo>
                  <a:pt x="298660740" y="17353360"/>
                </a:lnTo>
                <a:lnTo>
                  <a:pt x="270458009" y="4338241"/>
                </a:lnTo>
                <a:lnTo>
                  <a:pt x="241934206" y="0"/>
                </a:lnTo>
                <a:lnTo>
                  <a:pt x="227653056" y="1084660"/>
                </a:lnTo>
                <a:lnTo>
                  <a:pt x="199249506" y="9761141"/>
                </a:lnTo>
                <a:lnTo>
                  <a:pt x="171327365" y="27114897"/>
                </a:lnTo>
                <a:lnTo>
                  <a:pt x="144206912" y="53144738"/>
                </a:lnTo>
                <a:lnTo>
                  <a:pt x="131046934" y="69413438"/>
                </a:lnTo>
                <a:lnTo>
                  <a:pt x="118208425" y="87851457"/>
                </a:lnTo>
                <a:lnTo>
                  <a:pt x="105729881" y="108459191"/>
                </a:lnTo>
                <a:lnTo>
                  <a:pt x="93652578" y="131235054"/>
                </a:lnTo>
                <a:lnTo>
                  <a:pt x="82016600" y="156180632"/>
                </a:lnTo>
                <a:lnTo>
                  <a:pt x="70860840" y="183295529"/>
                </a:lnTo>
                <a:lnTo>
                  <a:pt x="63205915" y="204006054"/>
                </a:lnTo>
                <a:lnTo>
                  <a:pt x="55988743" y="225381344"/>
                </a:lnTo>
                <a:lnTo>
                  <a:pt x="49208928" y="247381316"/>
                </a:lnTo>
                <a:lnTo>
                  <a:pt x="42866468" y="269966282"/>
                </a:lnTo>
                <a:lnTo>
                  <a:pt x="36960968" y="293099332"/>
                </a:lnTo>
                <a:lnTo>
                  <a:pt x="31493221" y="316739191"/>
                </a:lnTo>
                <a:lnTo>
                  <a:pt x="26463228" y="340847760"/>
                </a:lnTo>
                <a:lnTo>
                  <a:pt x="21870193" y="365386144"/>
                </a:lnTo>
                <a:lnTo>
                  <a:pt x="17714912" y="390315054"/>
                </a:lnTo>
                <a:lnTo>
                  <a:pt x="13996987" y="415595197"/>
                </a:lnTo>
                <a:lnTo>
                  <a:pt x="10716021" y="441188475"/>
                </a:lnTo>
                <a:lnTo>
                  <a:pt x="7872809" y="467054804"/>
                </a:lnTo>
                <a:lnTo>
                  <a:pt x="5467350" y="493155288"/>
                </a:lnTo>
                <a:lnTo>
                  <a:pt x="3498850" y="519450638"/>
                </a:lnTo>
                <a:lnTo>
                  <a:pt x="1967706" y="545902754"/>
                </a:lnTo>
                <a:lnTo>
                  <a:pt x="874712" y="572472344"/>
                </a:lnTo>
                <a:lnTo>
                  <a:pt x="218281" y="599119325"/>
                </a:lnTo>
                <a:lnTo>
                  <a:pt x="0" y="625805597"/>
                </a:lnTo>
                <a:lnTo>
                  <a:pt x="218281" y="652492663"/>
                </a:lnTo>
                <a:lnTo>
                  <a:pt x="874712" y="679139644"/>
                </a:lnTo>
                <a:lnTo>
                  <a:pt x="1967706" y="705708838"/>
                </a:lnTo>
                <a:lnTo>
                  <a:pt x="3498850" y="732160954"/>
                </a:lnTo>
                <a:lnTo>
                  <a:pt x="5467350" y="758456700"/>
                </a:lnTo>
                <a:lnTo>
                  <a:pt x="7872809" y="784557185"/>
                </a:lnTo>
                <a:lnTo>
                  <a:pt x="10716021" y="810423513"/>
                </a:lnTo>
                <a:lnTo>
                  <a:pt x="13996987" y="836016593"/>
                </a:lnTo>
                <a:lnTo>
                  <a:pt x="17714912" y="861296736"/>
                </a:lnTo>
                <a:lnTo>
                  <a:pt x="21870193" y="886225844"/>
                </a:lnTo>
                <a:lnTo>
                  <a:pt x="26463228" y="910764229"/>
                </a:lnTo>
                <a:lnTo>
                  <a:pt x="31493221" y="934872996"/>
                </a:lnTo>
                <a:lnTo>
                  <a:pt x="36960968" y="958512657"/>
                </a:lnTo>
                <a:lnTo>
                  <a:pt x="42866468" y="981645508"/>
                </a:lnTo>
                <a:lnTo>
                  <a:pt x="49208928" y="1004231069"/>
                </a:lnTo>
                <a:lnTo>
                  <a:pt x="55988743" y="1026230644"/>
                </a:lnTo>
                <a:lnTo>
                  <a:pt x="63205915" y="1047605736"/>
                </a:lnTo>
                <a:lnTo>
                  <a:pt x="70860840" y="1068316460"/>
                </a:lnTo>
                <a:lnTo>
                  <a:pt x="82016600" y="1095431357"/>
                </a:lnTo>
                <a:lnTo>
                  <a:pt x="93652578" y="1120376736"/>
                </a:lnTo>
                <a:lnTo>
                  <a:pt x="105729881" y="1143152996"/>
                </a:lnTo>
                <a:lnTo>
                  <a:pt x="118208425" y="1163759936"/>
                </a:lnTo>
                <a:lnTo>
                  <a:pt x="131046934" y="1182197757"/>
                </a:lnTo>
                <a:lnTo>
                  <a:pt x="144206912" y="1198466457"/>
                </a:lnTo>
                <a:lnTo>
                  <a:pt x="157647084" y="1212566036"/>
                </a:lnTo>
                <a:lnTo>
                  <a:pt x="185208465" y="1234257636"/>
                </a:lnTo>
                <a:lnTo>
                  <a:pt x="213411196" y="1247272557"/>
                </a:lnTo>
                <a:lnTo>
                  <a:pt x="241934206" y="1251610400"/>
                </a:lnTo>
                <a:lnTo>
                  <a:pt x="256216150" y="1250526336"/>
                </a:lnTo>
                <a:lnTo>
                  <a:pt x="284619700" y="1241849657"/>
                </a:lnTo>
                <a:lnTo>
                  <a:pt x="312541840" y="1224496496"/>
                </a:lnTo>
                <a:lnTo>
                  <a:pt x="339662293" y="1198466457"/>
                </a:lnTo>
                <a:lnTo>
                  <a:pt x="352821478" y="1182197757"/>
                </a:lnTo>
                <a:lnTo>
                  <a:pt x="365660781" y="1163759936"/>
                </a:lnTo>
                <a:lnTo>
                  <a:pt x="378138928" y="1143152996"/>
                </a:lnTo>
                <a:lnTo>
                  <a:pt x="390215834" y="1120376736"/>
                </a:lnTo>
                <a:lnTo>
                  <a:pt x="401852606" y="1095431357"/>
                </a:lnTo>
                <a:lnTo>
                  <a:pt x="413008365" y="1068316460"/>
                </a:ln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32" name="Freeform 5732"/>
          <p:cNvSpPr/>
          <p:nvPr/>
        </p:nvSpPr>
        <p:spPr>
          <a:xfrm rot="0" flipH="0" flipV="1">
            <a:off x="8441531" y="5562600"/>
            <a:ext cx="952499" cy="2463799"/>
          </a:xfrm>
          <a:custGeom>
            <a:pathLst>
              <a:path w="483870000" h="1251610400">
                <a:moveTo>
                  <a:pt x="413008365" y="1068316460"/>
                </a:moveTo>
                <a:lnTo>
                  <a:pt x="420662893" y="1047605736"/>
                </a:lnTo>
                <a:lnTo>
                  <a:pt x="427880065" y="1026230644"/>
                </a:lnTo>
                <a:lnTo>
                  <a:pt x="434660278" y="1004231069"/>
                </a:lnTo>
                <a:lnTo>
                  <a:pt x="441002737" y="981645508"/>
                </a:lnTo>
                <a:lnTo>
                  <a:pt x="446907840" y="958512657"/>
                </a:lnTo>
                <a:lnTo>
                  <a:pt x="452375984" y="934872996"/>
                </a:lnTo>
                <a:lnTo>
                  <a:pt x="457405978" y="910764229"/>
                </a:lnTo>
                <a:lnTo>
                  <a:pt x="461999012" y="886225844"/>
                </a:lnTo>
                <a:lnTo>
                  <a:pt x="466154293" y="861296736"/>
                </a:lnTo>
                <a:lnTo>
                  <a:pt x="469872615" y="836016593"/>
                </a:lnTo>
                <a:lnTo>
                  <a:pt x="473153184" y="810423513"/>
                </a:lnTo>
                <a:lnTo>
                  <a:pt x="475996396" y="784557185"/>
                </a:lnTo>
                <a:lnTo>
                  <a:pt x="478401856" y="758456700"/>
                </a:lnTo>
                <a:lnTo>
                  <a:pt x="480370356" y="732160954"/>
                </a:lnTo>
                <a:lnTo>
                  <a:pt x="481901500" y="705708838"/>
                </a:lnTo>
                <a:lnTo>
                  <a:pt x="482994493" y="679139644"/>
                </a:lnTo>
                <a:lnTo>
                  <a:pt x="483650925" y="652492663"/>
                </a:lnTo>
                <a:lnTo>
                  <a:pt x="483870000" y="625805597"/>
                </a:lnTo>
                <a:lnTo>
                  <a:pt x="483650925" y="599119325"/>
                </a:lnTo>
                <a:lnTo>
                  <a:pt x="482994493" y="572472344"/>
                </a:lnTo>
                <a:lnTo>
                  <a:pt x="481901500" y="545902754"/>
                </a:lnTo>
                <a:lnTo>
                  <a:pt x="480370356" y="519450638"/>
                </a:lnTo>
                <a:lnTo>
                  <a:pt x="478401856" y="493155288"/>
                </a:lnTo>
                <a:lnTo>
                  <a:pt x="475996396" y="467054804"/>
                </a:lnTo>
                <a:lnTo>
                  <a:pt x="473153184" y="441188475"/>
                </a:lnTo>
                <a:lnTo>
                  <a:pt x="469872615" y="415595197"/>
                </a:lnTo>
                <a:lnTo>
                  <a:pt x="466154293" y="390315054"/>
                </a:lnTo>
                <a:lnTo>
                  <a:pt x="461999012" y="365386144"/>
                </a:lnTo>
                <a:lnTo>
                  <a:pt x="457405978" y="340847760"/>
                </a:lnTo>
                <a:lnTo>
                  <a:pt x="452375984" y="316739191"/>
                </a:lnTo>
                <a:lnTo>
                  <a:pt x="446907840" y="293099332"/>
                </a:lnTo>
                <a:lnTo>
                  <a:pt x="441002737" y="269966282"/>
                </a:lnTo>
                <a:lnTo>
                  <a:pt x="434660278" y="247381316"/>
                </a:lnTo>
                <a:lnTo>
                  <a:pt x="427880065" y="225381344"/>
                </a:lnTo>
                <a:lnTo>
                  <a:pt x="420662893" y="204006054"/>
                </a:lnTo>
                <a:lnTo>
                  <a:pt x="413008365" y="183295529"/>
                </a:lnTo>
                <a:lnTo>
                  <a:pt x="401852606" y="156180632"/>
                </a:lnTo>
                <a:lnTo>
                  <a:pt x="390215834" y="131235054"/>
                </a:lnTo>
                <a:lnTo>
                  <a:pt x="378138928" y="108459191"/>
                </a:lnTo>
                <a:lnTo>
                  <a:pt x="365660781" y="87851457"/>
                </a:lnTo>
                <a:lnTo>
                  <a:pt x="352821478" y="69413438"/>
                </a:lnTo>
                <a:lnTo>
                  <a:pt x="339662293" y="53144738"/>
                </a:lnTo>
                <a:lnTo>
                  <a:pt x="326222121" y="39045357"/>
                </a:lnTo>
                <a:lnTo>
                  <a:pt x="298660740" y="17353360"/>
                </a:lnTo>
                <a:lnTo>
                  <a:pt x="270458009" y="4338241"/>
                </a:lnTo>
                <a:lnTo>
                  <a:pt x="241934206" y="0"/>
                </a:lnTo>
                <a:lnTo>
                  <a:pt x="227653056" y="1084660"/>
                </a:lnTo>
                <a:lnTo>
                  <a:pt x="199249506" y="9761141"/>
                </a:lnTo>
                <a:lnTo>
                  <a:pt x="171327365" y="27114897"/>
                </a:lnTo>
                <a:lnTo>
                  <a:pt x="144206912" y="53144738"/>
                </a:lnTo>
                <a:lnTo>
                  <a:pt x="131046934" y="69413438"/>
                </a:lnTo>
                <a:lnTo>
                  <a:pt x="118208425" y="87851457"/>
                </a:lnTo>
                <a:lnTo>
                  <a:pt x="105729881" y="108459191"/>
                </a:lnTo>
                <a:lnTo>
                  <a:pt x="93652578" y="131235054"/>
                </a:lnTo>
                <a:lnTo>
                  <a:pt x="82016600" y="156180632"/>
                </a:lnTo>
                <a:lnTo>
                  <a:pt x="70860840" y="183295529"/>
                </a:lnTo>
                <a:lnTo>
                  <a:pt x="63205915" y="204006054"/>
                </a:lnTo>
                <a:lnTo>
                  <a:pt x="55988743" y="225381344"/>
                </a:lnTo>
                <a:lnTo>
                  <a:pt x="49208928" y="247381316"/>
                </a:lnTo>
                <a:lnTo>
                  <a:pt x="42866468" y="269966282"/>
                </a:lnTo>
                <a:lnTo>
                  <a:pt x="36960968" y="293099332"/>
                </a:lnTo>
                <a:lnTo>
                  <a:pt x="31493221" y="316739191"/>
                </a:lnTo>
                <a:lnTo>
                  <a:pt x="26463228" y="340847760"/>
                </a:lnTo>
                <a:lnTo>
                  <a:pt x="21870193" y="365386144"/>
                </a:lnTo>
                <a:lnTo>
                  <a:pt x="17714912" y="390315054"/>
                </a:lnTo>
                <a:lnTo>
                  <a:pt x="13996987" y="415595197"/>
                </a:lnTo>
                <a:lnTo>
                  <a:pt x="10716021" y="441188475"/>
                </a:lnTo>
                <a:lnTo>
                  <a:pt x="7872809" y="467054804"/>
                </a:lnTo>
                <a:lnTo>
                  <a:pt x="5467350" y="493155288"/>
                </a:lnTo>
                <a:lnTo>
                  <a:pt x="3498850" y="519450638"/>
                </a:lnTo>
                <a:lnTo>
                  <a:pt x="1967706" y="545902754"/>
                </a:lnTo>
                <a:lnTo>
                  <a:pt x="874712" y="572472344"/>
                </a:lnTo>
                <a:lnTo>
                  <a:pt x="218281" y="599119325"/>
                </a:lnTo>
                <a:lnTo>
                  <a:pt x="0" y="625805597"/>
                </a:lnTo>
                <a:lnTo>
                  <a:pt x="218281" y="652492663"/>
                </a:lnTo>
                <a:lnTo>
                  <a:pt x="874712" y="679139644"/>
                </a:lnTo>
                <a:lnTo>
                  <a:pt x="1967706" y="705708838"/>
                </a:lnTo>
                <a:lnTo>
                  <a:pt x="3498850" y="732160954"/>
                </a:lnTo>
                <a:lnTo>
                  <a:pt x="5467350" y="758456700"/>
                </a:lnTo>
                <a:lnTo>
                  <a:pt x="7872809" y="784557185"/>
                </a:lnTo>
                <a:lnTo>
                  <a:pt x="10716021" y="810423513"/>
                </a:lnTo>
                <a:lnTo>
                  <a:pt x="13996987" y="836016593"/>
                </a:lnTo>
                <a:lnTo>
                  <a:pt x="17714912" y="861296736"/>
                </a:lnTo>
                <a:lnTo>
                  <a:pt x="21870193" y="886225844"/>
                </a:lnTo>
                <a:lnTo>
                  <a:pt x="26463228" y="910764229"/>
                </a:lnTo>
                <a:lnTo>
                  <a:pt x="31493221" y="934872996"/>
                </a:lnTo>
                <a:lnTo>
                  <a:pt x="36960968" y="958512657"/>
                </a:lnTo>
                <a:lnTo>
                  <a:pt x="42866468" y="981645508"/>
                </a:lnTo>
                <a:lnTo>
                  <a:pt x="49208928" y="1004231069"/>
                </a:lnTo>
                <a:lnTo>
                  <a:pt x="55988743" y="1026230644"/>
                </a:lnTo>
                <a:lnTo>
                  <a:pt x="63205915" y="1047605736"/>
                </a:lnTo>
                <a:lnTo>
                  <a:pt x="70860840" y="1068316460"/>
                </a:lnTo>
                <a:lnTo>
                  <a:pt x="82016600" y="1095431357"/>
                </a:lnTo>
                <a:lnTo>
                  <a:pt x="93652578" y="1120376736"/>
                </a:lnTo>
                <a:lnTo>
                  <a:pt x="105729881" y="1143152996"/>
                </a:lnTo>
                <a:lnTo>
                  <a:pt x="118208425" y="1163759936"/>
                </a:lnTo>
                <a:lnTo>
                  <a:pt x="131046934" y="1182197757"/>
                </a:lnTo>
                <a:lnTo>
                  <a:pt x="144206912" y="1198466457"/>
                </a:lnTo>
                <a:lnTo>
                  <a:pt x="157647084" y="1212566036"/>
                </a:lnTo>
                <a:lnTo>
                  <a:pt x="185208465" y="1234257636"/>
                </a:lnTo>
                <a:lnTo>
                  <a:pt x="213411196" y="1247272557"/>
                </a:lnTo>
                <a:lnTo>
                  <a:pt x="241934206" y="1251610400"/>
                </a:lnTo>
                <a:lnTo>
                  <a:pt x="256216150" y="1250526336"/>
                </a:lnTo>
                <a:lnTo>
                  <a:pt x="284619700" y="1241849657"/>
                </a:lnTo>
                <a:lnTo>
                  <a:pt x="312541840" y="1224496496"/>
                </a:lnTo>
                <a:lnTo>
                  <a:pt x="339662293" y="1198466457"/>
                </a:lnTo>
                <a:lnTo>
                  <a:pt x="352821478" y="1182197757"/>
                </a:lnTo>
                <a:lnTo>
                  <a:pt x="365660781" y="1163759936"/>
                </a:lnTo>
                <a:lnTo>
                  <a:pt x="378138928" y="1143152996"/>
                </a:lnTo>
                <a:lnTo>
                  <a:pt x="390215834" y="1120376736"/>
                </a:lnTo>
                <a:lnTo>
                  <a:pt x="401852606" y="1095431357"/>
                </a:lnTo>
                <a:lnTo>
                  <a:pt x="413008365" y="1068316460"/>
                </a:lnTo>
              </a:path>
            </a:pathLst>
          </a:custGeom>
          <a:noFill/>
          <a:ln w="76199" cap="flat" cmpd="sng">
            <a:solidFill>
              <a:srgbClr val="E32400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33" name="Rectangle 5733"/>
          <p:cNvSpPr/>
          <p:nvPr/>
        </p:nvSpPr>
        <p:spPr>
          <a:xfrm rot="0" flipH="0" flipV="0">
            <a:off x="6015832" y="941584"/>
            <a:ext cx="5183835" cy="1024858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>
              <a:tabLst>
                <a:tab pos="2730500" algn="l"/>
              </a:tabLst>
            </a:pPr>
            <a:r>
              <a:rPr lang="en-US" sz="72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Löydä	Higgs</a:t>
            </a:r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5734" name="Freeform 5734"/>
          <p:cNvSpPr/>
          <p:nvPr/>
        </p:nvSpPr>
        <p:spPr>
          <a:xfrm rot="0" flipH="0" flipV="1">
            <a:off x="0" y="0"/>
            <a:ext cx="17340249" cy="9753599"/>
          </a:xfrm>
          <a:custGeom>
            <a:pathLst>
              <a:path w="17340249" h="9753599">
                <a:moveTo>
                  <a:pt x="0" y="9753599"/>
                </a:moveTo>
                <a:lnTo>
                  <a:pt x="17340249" y="9753599"/>
                </a:lnTo>
                <a:lnTo>
                  <a:pt x="17340249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35" name="Freeform 5735"/>
          <p:cNvSpPr/>
          <p:nvPr/>
        </p:nvSpPr>
        <p:spPr>
          <a:xfrm rot="0" flipH="0" flipV="1">
            <a:off x="0" y="0"/>
            <a:ext cx="17340262" cy="9753599"/>
          </a:xfrm>
          <a:custGeom>
            <a:pathLst>
              <a:path w="17340262" h="9753599">
                <a:moveTo>
                  <a:pt x="0" y="9753599"/>
                </a:moveTo>
                <a:lnTo>
                  <a:pt x="17340262" y="9753599"/>
                </a:lnTo>
                <a:lnTo>
                  <a:pt x="17340262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736" name="Picture 102"/>
          <p:cNvPicPr>
            <a:picLocks noChangeAspect="0" noChangeArrowheads="1"/>
          </p:cNvPicPr>
          <p:nvPr/>
        </p:nvPicPr>
        <p:blipFill>
          <a:blip r:embed="rId573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"/>
            <a:ext cx="17340262" cy="9753600"/>
          </a:xfrm>
          <a:prstGeom prst="rect">
            <a:avLst/>
          </a:prstGeom>
          <a:noFill/>
          <a:extLst/>
        </p:spPr>
      </p:pic>
      <p:sp>
        <p:nvSpPr>
          <p:cNvPr id="5737" name="Freeform 5737"/>
          <p:cNvSpPr/>
          <p:nvPr/>
        </p:nvSpPr>
        <p:spPr>
          <a:xfrm rot="0" flipH="0" flipV="1">
            <a:off x="3149696" y="254000"/>
            <a:ext cx="11040871" cy="1122679"/>
          </a:xfrm>
          <a:custGeom>
            <a:pathLst>
              <a:path w="11040871" h="1122679">
                <a:moveTo>
                  <a:pt x="0" y="1122679"/>
                </a:moveTo>
                <a:lnTo>
                  <a:pt x="11040871" y="1122679"/>
                </a:lnTo>
                <a:lnTo>
                  <a:pt x="11040871" y="0"/>
                </a:lnTo>
                <a:lnTo>
                  <a:pt x="0" y="0"/>
                </a:lnTo>
                <a:close/>
                <a:moveTo>
                  <a:pt x="-2895696" y="137667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38" name="Freeform 5738"/>
          <p:cNvSpPr/>
          <p:nvPr/>
        </p:nvSpPr>
        <p:spPr>
          <a:xfrm rot="0" flipH="0" flipV="1">
            <a:off x="4865810" y="3323179"/>
            <a:ext cx="227583" cy="210076"/>
          </a:xfrm>
          <a:custGeom>
            <a:pathLst>
              <a:path w="115612664" h="106719092">
                <a:moveTo>
                  <a:pt x="0" y="106719092"/>
                </a:moveTo>
                <a:lnTo>
                  <a:pt x="115612664" y="106719092"/>
                </a:lnTo>
                <a:lnTo>
                  <a:pt x="115612664" y="0"/>
                </a:lnTo>
                <a:lnTo>
                  <a:pt x="0" y="0"/>
                </a:lnTo>
                <a:close/>
                <a:moveTo>
                  <a:pt x="-783656675" y="1794893976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739" name="Picture 5385"/>
          <p:cNvPicPr>
            <a:picLocks noChangeAspect="0" noChangeArrowheads="1"/>
          </p:cNvPicPr>
          <p:nvPr/>
        </p:nvPicPr>
        <p:blipFill>
          <a:blip r:embed="rId573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65809" y="3323180"/>
            <a:ext cx="227584" cy="210077"/>
          </a:xfrm>
          <a:prstGeom prst="rect">
            <a:avLst/>
          </a:prstGeom>
          <a:noFill/>
          <a:extLst/>
        </p:spPr>
      </p:pic>
      <p:sp>
        <p:nvSpPr>
          <p:cNvPr id="5740" name="Freeform 5740"/>
          <p:cNvSpPr/>
          <p:nvPr/>
        </p:nvSpPr>
        <p:spPr>
          <a:xfrm rot="0" flipH="0" flipV="1">
            <a:off x="4865810" y="4694779"/>
            <a:ext cx="227583" cy="210076"/>
          </a:xfrm>
          <a:custGeom>
            <a:pathLst>
              <a:path w="115612664" h="106719092">
                <a:moveTo>
                  <a:pt x="0" y="106719092"/>
                </a:moveTo>
                <a:lnTo>
                  <a:pt x="115612664" y="106719092"/>
                </a:lnTo>
                <a:lnTo>
                  <a:pt x="115612664" y="0"/>
                </a:lnTo>
                <a:lnTo>
                  <a:pt x="0" y="0"/>
                </a:lnTo>
                <a:close/>
                <a:moveTo>
                  <a:pt x="-86883875" y="2491666776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741" name="Picture 5385"/>
          <p:cNvPicPr>
            <a:picLocks noChangeAspect="0" noChangeArrowheads="1"/>
          </p:cNvPicPr>
          <p:nvPr/>
        </p:nvPicPr>
        <p:blipFill>
          <a:blip r:embed="rId574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65809" y="4694780"/>
            <a:ext cx="227584" cy="210077"/>
          </a:xfrm>
          <a:prstGeom prst="rect">
            <a:avLst/>
          </a:prstGeom>
          <a:noFill/>
          <a:extLst/>
        </p:spPr>
      </p:pic>
      <p:sp>
        <p:nvSpPr>
          <p:cNvPr id="5742" name="Freeform 5742"/>
          <p:cNvSpPr/>
          <p:nvPr/>
        </p:nvSpPr>
        <p:spPr>
          <a:xfrm rot="0" flipH="0" flipV="1">
            <a:off x="4865810" y="6066379"/>
            <a:ext cx="227583" cy="210076"/>
          </a:xfrm>
          <a:custGeom>
            <a:pathLst>
              <a:path w="115612664" h="106719092">
                <a:moveTo>
                  <a:pt x="0" y="106719092"/>
                </a:moveTo>
                <a:lnTo>
                  <a:pt x="115612664" y="106719092"/>
                </a:lnTo>
                <a:lnTo>
                  <a:pt x="115612664" y="0"/>
                </a:lnTo>
                <a:lnTo>
                  <a:pt x="0" y="0"/>
                </a:lnTo>
                <a:close/>
                <a:moveTo>
                  <a:pt x="609888925" y="3188439576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743" name="Picture 5385"/>
          <p:cNvPicPr>
            <a:picLocks noChangeAspect="0" noChangeArrowheads="1"/>
          </p:cNvPicPr>
          <p:nvPr/>
        </p:nvPicPr>
        <p:blipFill>
          <a:blip r:embed="rId574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65809" y="6066380"/>
            <a:ext cx="227584" cy="210077"/>
          </a:xfrm>
          <a:prstGeom prst="rect">
            <a:avLst/>
          </a:prstGeom>
          <a:noFill/>
          <a:extLst/>
        </p:spPr>
      </p:pic>
      <p:sp>
        <p:nvSpPr>
          <p:cNvPr id="5744" name="Freeform 5744"/>
          <p:cNvSpPr/>
          <p:nvPr/>
        </p:nvSpPr>
        <p:spPr>
          <a:xfrm rot="0" flipH="0" flipV="1">
            <a:off x="4865810" y="8314280"/>
            <a:ext cx="227583" cy="210077"/>
          </a:xfrm>
          <a:custGeom>
            <a:pathLst>
              <a:path w="115612664" h="106719290">
                <a:moveTo>
                  <a:pt x="0" y="106719290"/>
                </a:moveTo>
                <a:lnTo>
                  <a:pt x="115612664" y="106719290"/>
                </a:lnTo>
                <a:lnTo>
                  <a:pt x="115612664" y="0"/>
                </a:lnTo>
                <a:lnTo>
                  <a:pt x="0" y="0"/>
                </a:lnTo>
                <a:close/>
                <a:moveTo>
                  <a:pt x="1751822522" y="4330373371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745" name="Picture 5385"/>
          <p:cNvPicPr>
            <a:picLocks noChangeAspect="0" noChangeArrowheads="1"/>
          </p:cNvPicPr>
          <p:nvPr/>
        </p:nvPicPr>
        <p:blipFill>
          <a:blip r:embed="rId574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65809" y="8314281"/>
            <a:ext cx="227583" cy="210077"/>
          </a:xfrm>
          <a:prstGeom prst="rect">
            <a:avLst/>
          </a:prstGeom>
          <a:noFill/>
          <a:extLst/>
        </p:spPr>
      </p:pic>
      <p:sp>
        <p:nvSpPr>
          <p:cNvPr id="5746" name="Freeform 5746"/>
          <p:cNvSpPr/>
          <p:nvPr/>
        </p:nvSpPr>
        <p:spPr>
          <a:xfrm rot="0" flipH="0" flipV="1">
            <a:off x="5291923" y="3124200"/>
            <a:ext cx="11811300" cy="5654699"/>
          </a:xfrm>
          <a:custGeom>
            <a:pathLst>
              <a:path w="11811300" h="5654699">
                <a:moveTo>
                  <a:pt x="0" y="5654699"/>
                </a:moveTo>
                <a:lnTo>
                  <a:pt x="11811300" y="5654699"/>
                </a:lnTo>
                <a:lnTo>
                  <a:pt x="11811300" y="0"/>
                </a:lnTo>
                <a:lnTo>
                  <a:pt x="0" y="0"/>
                </a:lnTo>
                <a:close/>
                <a:moveTo>
                  <a:pt x="-2167723" y="87788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47" name="Freeform 5747"/>
          <p:cNvSpPr/>
          <p:nvPr/>
        </p:nvSpPr>
        <p:spPr>
          <a:xfrm rot="0" flipH="0" flipV="1">
            <a:off x="5108178" y="1942226"/>
            <a:ext cx="955942" cy="800974"/>
          </a:xfrm>
          <a:custGeom>
            <a:pathLst>
              <a:path w="485619028" h="406895300">
                <a:moveTo>
                  <a:pt x="485619028" y="406895300"/>
                </a:moveTo>
                <a:lnTo>
                  <a:pt x="480673767" y="402752025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48" name="Freeform 5748"/>
          <p:cNvSpPr/>
          <p:nvPr/>
        </p:nvSpPr>
        <p:spPr>
          <a:xfrm rot="0" flipH="0" flipV="1">
            <a:off x="5108178" y="1942226"/>
            <a:ext cx="955942" cy="800974"/>
          </a:xfrm>
          <a:custGeom>
            <a:pathLst>
              <a:path w="485619028" h="406895300">
                <a:moveTo>
                  <a:pt x="485619028" y="406895300"/>
                </a:moveTo>
                <a:lnTo>
                  <a:pt x="480673767" y="402752025"/>
                </a:lnTo>
                <a:lnTo>
                  <a:pt x="0" y="0"/>
                </a:lnTo>
              </a:path>
            </a:pathLst>
          </a:custGeom>
          <a:noFill/>
          <a:ln w="25399" cap="flat" cmpd="sng">
            <a:solidFill>
              <a:srgbClr val="FFFFF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49" name="Freeform 5749"/>
          <p:cNvSpPr/>
          <p:nvPr/>
        </p:nvSpPr>
        <p:spPr>
          <a:xfrm rot="0" flipH="0" flipV="1">
            <a:off x="5991873" y="1891656"/>
            <a:ext cx="132603" cy="125028"/>
          </a:xfrm>
          <a:custGeom>
            <a:pathLst>
              <a:path w="67362785" h="63514685">
                <a:moveTo>
                  <a:pt x="67362785" y="63514685"/>
                </a:moveTo>
                <a:lnTo>
                  <a:pt x="0" y="47473989"/>
                </a:lnTo>
                <a:lnTo>
                  <a:pt x="31757343" y="33681194"/>
                </a:lnTo>
                <a:lnTo>
                  <a:pt x="39778186" y="0"/>
                </a:lnTo>
                <a:lnTo>
                  <a:pt x="67362785" y="63514685"/>
                </a:lnTo>
                <a:close/>
                <a:moveTo>
                  <a:pt x="-2082910728" y="1024475464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50" name="Freeform 5750"/>
          <p:cNvSpPr/>
          <p:nvPr/>
        </p:nvSpPr>
        <p:spPr>
          <a:xfrm rot="0" flipH="0" flipV="1">
            <a:off x="6112730" y="1550616"/>
            <a:ext cx="416594" cy="403969"/>
          </a:xfrm>
          <a:custGeom>
            <a:pathLst>
              <a:path w="211629824" h="205216721">
                <a:moveTo>
                  <a:pt x="0" y="205216721"/>
                </a:moveTo>
                <a:lnTo>
                  <a:pt x="211629824" y="205216721"/>
                </a:lnTo>
                <a:lnTo>
                  <a:pt x="211629824" y="0"/>
                </a:lnTo>
                <a:lnTo>
                  <a:pt x="0" y="0"/>
                </a:lnTo>
                <a:close/>
                <a:moveTo>
                  <a:pt x="-2317554837" y="99292916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751" name="Picture 5751"/>
          <p:cNvPicPr>
            <a:picLocks noChangeAspect="0" noChangeArrowheads="1"/>
          </p:cNvPicPr>
          <p:nvPr/>
        </p:nvPicPr>
        <p:blipFill>
          <a:blip r:embed="rId575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6112730" y="1550616"/>
            <a:ext cx="416593" cy="403970"/>
          </a:xfrm>
          <a:prstGeom prst="rect">
            <a:avLst/>
          </a:prstGeom>
          <a:noFill/>
          <a:extLst/>
        </p:spPr>
      </p:pic>
      <p:sp>
        <p:nvSpPr>
          <p:cNvPr id="5752" name="Freeform 5752"/>
          <p:cNvSpPr/>
          <p:nvPr/>
        </p:nvSpPr>
        <p:spPr>
          <a:xfrm rot="0" flipH="0" flipV="1">
            <a:off x="6112730" y="1550616"/>
            <a:ext cx="416594" cy="403970"/>
          </a:xfrm>
          <a:custGeom>
            <a:pathLst>
              <a:path w="211629824" h="205217217">
                <a:moveTo>
                  <a:pt x="181087316" y="175600271"/>
                </a:moveTo>
                <a:lnTo>
                  <a:pt x="196358867" y="156936281"/>
                </a:lnTo>
                <a:lnTo>
                  <a:pt x="206539703" y="136081294"/>
                </a:lnTo>
                <a:lnTo>
                  <a:pt x="211629824" y="113912154"/>
                </a:lnTo>
                <a:lnTo>
                  <a:pt x="211629824" y="91305063"/>
                </a:lnTo>
                <a:lnTo>
                  <a:pt x="206539703" y="69135923"/>
                </a:lnTo>
                <a:lnTo>
                  <a:pt x="196358867" y="48281431"/>
                </a:lnTo>
                <a:lnTo>
                  <a:pt x="181087316" y="29617492"/>
                </a:lnTo>
                <a:lnTo>
                  <a:pt x="161840267" y="14808696"/>
                </a:lnTo>
                <a:lnTo>
                  <a:pt x="140333611" y="4936232"/>
                </a:lnTo>
                <a:lnTo>
                  <a:pt x="117471428" y="0"/>
                </a:lnTo>
                <a:lnTo>
                  <a:pt x="94157800" y="0"/>
                </a:lnTo>
                <a:lnTo>
                  <a:pt x="71296411" y="4936232"/>
                </a:lnTo>
                <a:lnTo>
                  <a:pt x="49789755" y="14808696"/>
                </a:lnTo>
                <a:lnTo>
                  <a:pt x="30542508" y="29617492"/>
                </a:lnTo>
                <a:lnTo>
                  <a:pt x="15271155" y="48281431"/>
                </a:lnTo>
                <a:lnTo>
                  <a:pt x="5090319" y="69135923"/>
                </a:lnTo>
                <a:lnTo>
                  <a:pt x="0" y="91305063"/>
                </a:lnTo>
                <a:lnTo>
                  <a:pt x="0" y="113912154"/>
                </a:lnTo>
                <a:lnTo>
                  <a:pt x="5090319" y="136081294"/>
                </a:lnTo>
                <a:lnTo>
                  <a:pt x="15271155" y="156936281"/>
                </a:lnTo>
                <a:lnTo>
                  <a:pt x="30542508" y="175600271"/>
                </a:lnTo>
                <a:lnTo>
                  <a:pt x="49789755" y="190409017"/>
                </a:lnTo>
                <a:lnTo>
                  <a:pt x="71296411" y="200281481"/>
                </a:lnTo>
                <a:lnTo>
                  <a:pt x="94157800" y="205217217"/>
                </a:lnTo>
                <a:lnTo>
                  <a:pt x="117471428" y="205217217"/>
                </a:lnTo>
                <a:lnTo>
                  <a:pt x="140333611" y="200281481"/>
                </a:lnTo>
                <a:lnTo>
                  <a:pt x="161840267" y="190409017"/>
                </a:lnTo>
                <a:lnTo>
                  <a:pt x="181087316" y="175600271"/>
                </a:ln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53" name="Freeform 5753"/>
          <p:cNvSpPr/>
          <p:nvPr/>
        </p:nvSpPr>
        <p:spPr>
          <a:xfrm rot="0" flipH="0" flipV="1">
            <a:off x="6112730" y="1550616"/>
            <a:ext cx="416594" cy="403970"/>
          </a:xfrm>
          <a:custGeom>
            <a:pathLst>
              <a:path w="211629824" h="205217217">
                <a:moveTo>
                  <a:pt x="181087316" y="175600271"/>
                </a:moveTo>
                <a:lnTo>
                  <a:pt x="196358867" y="156936281"/>
                </a:lnTo>
                <a:lnTo>
                  <a:pt x="206539703" y="136081294"/>
                </a:lnTo>
                <a:lnTo>
                  <a:pt x="211629824" y="113912154"/>
                </a:lnTo>
                <a:lnTo>
                  <a:pt x="211629824" y="91305063"/>
                </a:lnTo>
                <a:lnTo>
                  <a:pt x="206539703" y="69135923"/>
                </a:lnTo>
                <a:lnTo>
                  <a:pt x="196358867" y="48281431"/>
                </a:lnTo>
                <a:lnTo>
                  <a:pt x="181087316" y="29617492"/>
                </a:lnTo>
                <a:lnTo>
                  <a:pt x="161840267" y="14808696"/>
                </a:lnTo>
                <a:lnTo>
                  <a:pt x="140333611" y="4936232"/>
                </a:lnTo>
                <a:lnTo>
                  <a:pt x="117471428" y="0"/>
                </a:lnTo>
                <a:lnTo>
                  <a:pt x="94157800" y="0"/>
                </a:lnTo>
                <a:lnTo>
                  <a:pt x="71296411" y="4936232"/>
                </a:lnTo>
                <a:lnTo>
                  <a:pt x="49789755" y="14808696"/>
                </a:lnTo>
                <a:lnTo>
                  <a:pt x="30542508" y="29617492"/>
                </a:lnTo>
                <a:lnTo>
                  <a:pt x="15271155" y="48281431"/>
                </a:lnTo>
                <a:lnTo>
                  <a:pt x="5090319" y="69135923"/>
                </a:lnTo>
                <a:lnTo>
                  <a:pt x="0" y="91305063"/>
                </a:lnTo>
                <a:lnTo>
                  <a:pt x="0" y="113912154"/>
                </a:lnTo>
                <a:lnTo>
                  <a:pt x="5090319" y="136081294"/>
                </a:lnTo>
                <a:lnTo>
                  <a:pt x="15271155" y="156936281"/>
                </a:lnTo>
                <a:lnTo>
                  <a:pt x="30542508" y="175600271"/>
                </a:lnTo>
                <a:lnTo>
                  <a:pt x="49789755" y="190409017"/>
                </a:lnTo>
                <a:lnTo>
                  <a:pt x="71296411" y="200281481"/>
                </a:lnTo>
                <a:lnTo>
                  <a:pt x="94157800" y="205217217"/>
                </a:lnTo>
                <a:lnTo>
                  <a:pt x="117471428" y="205217217"/>
                </a:lnTo>
                <a:lnTo>
                  <a:pt x="140333611" y="200281481"/>
                </a:lnTo>
                <a:lnTo>
                  <a:pt x="161840267" y="190409017"/>
                </a:lnTo>
                <a:lnTo>
                  <a:pt x="181087316" y="175600271"/>
                </a:lnTo>
              </a:path>
            </a:pathLst>
          </a:custGeom>
          <a:noFill/>
          <a:ln w="25399" cap="flat" cmpd="sng">
            <a:solidFill>
              <a:srgbClr val="FFFFF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54" name="Freeform 5754"/>
          <p:cNvSpPr/>
          <p:nvPr/>
        </p:nvSpPr>
        <p:spPr>
          <a:xfrm rot="0" flipH="0" flipV="1">
            <a:off x="6530578" y="1790701"/>
            <a:ext cx="1714632" cy="613772"/>
          </a:xfrm>
          <a:custGeom>
            <a:pathLst>
              <a:path w="871033072" h="311796211">
                <a:moveTo>
                  <a:pt x="871033072" y="0"/>
                </a:moveTo>
                <a:lnTo>
                  <a:pt x="864958900" y="2174279"/>
                </a:lnTo>
                <a:lnTo>
                  <a:pt x="0" y="311796211"/>
                </a:ln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55" name="Freeform 5755"/>
          <p:cNvSpPr/>
          <p:nvPr/>
        </p:nvSpPr>
        <p:spPr>
          <a:xfrm rot="0" flipH="0" flipV="1">
            <a:off x="6530578" y="1790701"/>
            <a:ext cx="1714632" cy="613772"/>
          </a:xfrm>
          <a:custGeom>
            <a:pathLst>
              <a:path w="871033072" h="311796211">
                <a:moveTo>
                  <a:pt x="871033072" y="0"/>
                </a:moveTo>
                <a:lnTo>
                  <a:pt x="864958900" y="2174279"/>
                </a:lnTo>
                <a:lnTo>
                  <a:pt x="0" y="311796211"/>
                </a:lnTo>
              </a:path>
            </a:pathLst>
          </a:custGeom>
          <a:noFill/>
          <a:ln w="25399" cap="flat" cmpd="sng">
            <a:solidFill>
              <a:srgbClr val="FFFFF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56" name="Freeform 5756"/>
          <p:cNvSpPr/>
          <p:nvPr/>
        </p:nvSpPr>
        <p:spPr>
          <a:xfrm rot="0" flipH="0" flipV="1">
            <a:off x="8184011" y="2332526"/>
            <a:ext cx="135332" cy="114787"/>
          </a:xfrm>
          <a:custGeom>
            <a:pathLst>
              <a:path w="68748672" h="58311851">
                <a:moveTo>
                  <a:pt x="20873640" y="58311851"/>
                </a:moveTo>
                <a:lnTo>
                  <a:pt x="25014634" y="23938012"/>
                </a:lnTo>
                <a:lnTo>
                  <a:pt x="0" y="0"/>
                </a:lnTo>
                <a:lnTo>
                  <a:pt x="68748672" y="8282483"/>
                </a:lnTo>
                <a:lnTo>
                  <a:pt x="20873640" y="58311851"/>
                </a:lnTo>
                <a:close/>
                <a:moveTo>
                  <a:pt x="-2972554757" y="1243235047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57" name="Freeform 5757"/>
          <p:cNvSpPr/>
          <p:nvPr/>
        </p:nvSpPr>
        <p:spPr>
          <a:xfrm rot="0" flipH="0" flipV="1">
            <a:off x="8335232" y="2274516"/>
            <a:ext cx="416593" cy="403969"/>
          </a:xfrm>
          <a:custGeom>
            <a:pathLst>
              <a:path w="211629625" h="205216721">
                <a:moveTo>
                  <a:pt x="0" y="205216721"/>
                </a:moveTo>
                <a:lnTo>
                  <a:pt x="211629625" y="205216721"/>
                </a:lnTo>
                <a:lnTo>
                  <a:pt x="211629625" y="0"/>
                </a:lnTo>
                <a:lnTo>
                  <a:pt x="0" y="0"/>
                </a:lnTo>
                <a:close/>
                <a:moveTo>
                  <a:pt x="-3078844232" y="136067036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758" name="Picture 5758"/>
          <p:cNvPicPr>
            <a:picLocks noChangeAspect="0" noChangeArrowheads="1"/>
          </p:cNvPicPr>
          <p:nvPr/>
        </p:nvPicPr>
        <p:blipFill>
          <a:blip r:embed="rId575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8335232" y="2274516"/>
            <a:ext cx="416593" cy="403970"/>
          </a:xfrm>
          <a:prstGeom prst="rect">
            <a:avLst/>
          </a:prstGeom>
          <a:noFill/>
          <a:extLst/>
        </p:spPr>
      </p:pic>
      <p:sp>
        <p:nvSpPr>
          <p:cNvPr id="5759" name="Freeform 5759"/>
          <p:cNvSpPr/>
          <p:nvPr/>
        </p:nvSpPr>
        <p:spPr>
          <a:xfrm rot="0" flipH="0" flipV="1">
            <a:off x="8335232" y="2274516"/>
            <a:ext cx="416593" cy="403970"/>
          </a:xfrm>
          <a:custGeom>
            <a:pathLst>
              <a:path w="211629625" h="205217217">
                <a:moveTo>
                  <a:pt x="181087316" y="175600221"/>
                </a:moveTo>
                <a:lnTo>
                  <a:pt x="196358669" y="156936281"/>
                </a:lnTo>
                <a:lnTo>
                  <a:pt x="206539704" y="136081294"/>
                </a:lnTo>
                <a:lnTo>
                  <a:pt x="211629625" y="113912154"/>
                </a:lnTo>
                <a:lnTo>
                  <a:pt x="211629625" y="91305063"/>
                </a:lnTo>
                <a:lnTo>
                  <a:pt x="206539704" y="69135923"/>
                </a:lnTo>
                <a:lnTo>
                  <a:pt x="196358669" y="48281431"/>
                </a:lnTo>
                <a:lnTo>
                  <a:pt x="181087316" y="29617492"/>
                </a:lnTo>
                <a:lnTo>
                  <a:pt x="161840069" y="14808696"/>
                </a:lnTo>
                <a:lnTo>
                  <a:pt x="140333413" y="4936232"/>
                </a:lnTo>
                <a:lnTo>
                  <a:pt x="117471429" y="0"/>
                </a:lnTo>
                <a:lnTo>
                  <a:pt x="94157800" y="0"/>
                </a:lnTo>
                <a:lnTo>
                  <a:pt x="71296213" y="4936232"/>
                </a:lnTo>
                <a:lnTo>
                  <a:pt x="49789557" y="14808696"/>
                </a:lnTo>
                <a:lnTo>
                  <a:pt x="30542310" y="29617492"/>
                </a:lnTo>
                <a:lnTo>
                  <a:pt x="15270957" y="48281431"/>
                </a:lnTo>
                <a:lnTo>
                  <a:pt x="5090319" y="69135923"/>
                </a:lnTo>
                <a:lnTo>
                  <a:pt x="0" y="91305063"/>
                </a:lnTo>
                <a:lnTo>
                  <a:pt x="0" y="113912154"/>
                </a:lnTo>
                <a:lnTo>
                  <a:pt x="5090319" y="136081294"/>
                </a:lnTo>
                <a:lnTo>
                  <a:pt x="15270957" y="156936281"/>
                </a:lnTo>
                <a:lnTo>
                  <a:pt x="30542310" y="175600221"/>
                </a:lnTo>
                <a:lnTo>
                  <a:pt x="49789557" y="190409017"/>
                </a:lnTo>
                <a:lnTo>
                  <a:pt x="71296213" y="200281481"/>
                </a:lnTo>
                <a:lnTo>
                  <a:pt x="94157800" y="205217217"/>
                </a:lnTo>
                <a:lnTo>
                  <a:pt x="117471429" y="205217217"/>
                </a:lnTo>
                <a:lnTo>
                  <a:pt x="140333413" y="200281481"/>
                </a:lnTo>
                <a:lnTo>
                  <a:pt x="161840069" y="190409017"/>
                </a:lnTo>
                <a:lnTo>
                  <a:pt x="181087316" y="175600221"/>
                </a:ln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60" name="Freeform 5760"/>
          <p:cNvSpPr/>
          <p:nvPr/>
        </p:nvSpPr>
        <p:spPr>
          <a:xfrm rot="0" flipH="0" flipV="1">
            <a:off x="8335232" y="2274516"/>
            <a:ext cx="416593" cy="403970"/>
          </a:xfrm>
          <a:custGeom>
            <a:pathLst>
              <a:path w="211629625" h="205217217">
                <a:moveTo>
                  <a:pt x="181087316" y="175600221"/>
                </a:moveTo>
                <a:lnTo>
                  <a:pt x="196358669" y="156936281"/>
                </a:lnTo>
                <a:lnTo>
                  <a:pt x="206539704" y="136081294"/>
                </a:lnTo>
                <a:lnTo>
                  <a:pt x="211629625" y="113912154"/>
                </a:lnTo>
                <a:lnTo>
                  <a:pt x="211629625" y="91305063"/>
                </a:lnTo>
                <a:lnTo>
                  <a:pt x="206539704" y="69135923"/>
                </a:lnTo>
                <a:lnTo>
                  <a:pt x="196358669" y="48281431"/>
                </a:lnTo>
                <a:lnTo>
                  <a:pt x="181087316" y="29617492"/>
                </a:lnTo>
                <a:lnTo>
                  <a:pt x="161840069" y="14808696"/>
                </a:lnTo>
                <a:lnTo>
                  <a:pt x="140333413" y="4936232"/>
                </a:lnTo>
                <a:lnTo>
                  <a:pt x="117471429" y="0"/>
                </a:lnTo>
                <a:lnTo>
                  <a:pt x="94157800" y="0"/>
                </a:lnTo>
                <a:lnTo>
                  <a:pt x="71296213" y="4936232"/>
                </a:lnTo>
                <a:lnTo>
                  <a:pt x="49789557" y="14808696"/>
                </a:lnTo>
                <a:lnTo>
                  <a:pt x="30542310" y="29617492"/>
                </a:lnTo>
                <a:lnTo>
                  <a:pt x="15270957" y="48281431"/>
                </a:lnTo>
                <a:lnTo>
                  <a:pt x="5090319" y="69135923"/>
                </a:lnTo>
                <a:lnTo>
                  <a:pt x="0" y="91305063"/>
                </a:lnTo>
                <a:lnTo>
                  <a:pt x="0" y="113912154"/>
                </a:lnTo>
                <a:lnTo>
                  <a:pt x="5090319" y="136081294"/>
                </a:lnTo>
                <a:lnTo>
                  <a:pt x="15270957" y="156936281"/>
                </a:lnTo>
                <a:lnTo>
                  <a:pt x="30542310" y="175600221"/>
                </a:lnTo>
                <a:lnTo>
                  <a:pt x="49789557" y="190409017"/>
                </a:lnTo>
                <a:lnTo>
                  <a:pt x="71296213" y="200281481"/>
                </a:lnTo>
                <a:lnTo>
                  <a:pt x="94157800" y="205217217"/>
                </a:lnTo>
                <a:lnTo>
                  <a:pt x="117471429" y="205217217"/>
                </a:lnTo>
                <a:lnTo>
                  <a:pt x="140333413" y="200281481"/>
                </a:lnTo>
                <a:lnTo>
                  <a:pt x="161840069" y="190409017"/>
                </a:lnTo>
                <a:lnTo>
                  <a:pt x="181087316" y="175600221"/>
                </a:lnTo>
              </a:path>
            </a:pathLst>
          </a:custGeom>
          <a:noFill/>
          <a:ln w="25399" cap="flat" cmpd="sng">
            <a:solidFill>
              <a:srgbClr val="FFFFF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61" name="Freeform 5761"/>
          <p:cNvSpPr/>
          <p:nvPr/>
        </p:nvSpPr>
        <p:spPr>
          <a:xfrm rot="0" flipH="0" flipV="1">
            <a:off x="8740378" y="1830809"/>
            <a:ext cx="1839160" cy="594892"/>
          </a:xfrm>
          <a:custGeom>
            <a:pathLst>
              <a:path w="934293359" h="302205628">
                <a:moveTo>
                  <a:pt x="934293359" y="302205628"/>
                </a:moveTo>
                <a:lnTo>
                  <a:pt x="928154497" y="300220360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62" name="Freeform 5762"/>
          <p:cNvSpPr/>
          <p:nvPr/>
        </p:nvSpPr>
        <p:spPr>
          <a:xfrm rot="0" flipH="0" flipV="1">
            <a:off x="8740378" y="1830809"/>
            <a:ext cx="1839160" cy="594892"/>
          </a:xfrm>
          <a:custGeom>
            <a:pathLst>
              <a:path w="934293359" h="302205628">
                <a:moveTo>
                  <a:pt x="934293359" y="302205628"/>
                </a:moveTo>
                <a:lnTo>
                  <a:pt x="928154497" y="300220360"/>
                </a:lnTo>
                <a:lnTo>
                  <a:pt x="0" y="0"/>
                </a:lnTo>
              </a:path>
            </a:pathLst>
          </a:custGeom>
          <a:noFill/>
          <a:ln w="25399" cap="flat" cmpd="sng">
            <a:solidFill>
              <a:srgbClr val="FFFFF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63" name="Freeform 5763"/>
          <p:cNvSpPr/>
          <p:nvPr/>
        </p:nvSpPr>
        <p:spPr>
          <a:xfrm rot="0" flipH="0" flipV="1">
            <a:off x="10519692" y="1786098"/>
            <a:ext cx="134764" cy="116000"/>
          </a:xfrm>
          <a:custGeom>
            <a:pathLst>
              <a:path w="68460143" h="58928496">
                <a:moveTo>
                  <a:pt x="0" y="58928496"/>
                </a:moveTo>
                <a:lnTo>
                  <a:pt x="24263350" y="34229575"/>
                </a:lnTo>
                <a:lnTo>
                  <a:pt x="19061509" y="0"/>
                </a:lnTo>
                <a:lnTo>
                  <a:pt x="68460143" y="48525707"/>
                </a:lnTo>
                <a:lnTo>
                  <a:pt x="0" y="58928496"/>
                </a:lnTo>
                <a:close/>
                <a:moveTo>
                  <a:pt x="-4436666717" y="966265807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64" name="Freeform 5764"/>
          <p:cNvSpPr/>
          <p:nvPr/>
        </p:nvSpPr>
        <p:spPr>
          <a:xfrm rot="0" flipH="0" flipV="1">
            <a:off x="10646631" y="1550616"/>
            <a:ext cx="416593" cy="403969"/>
          </a:xfrm>
          <a:custGeom>
            <a:pathLst>
              <a:path w="211629625" h="205216721">
                <a:moveTo>
                  <a:pt x="0" y="205216721"/>
                </a:moveTo>
                <a:lnTo>
                  <a:pt x="211629625" y="205216721"/>
                </a:lnTo>
                <a:lnTo>
                  <a:pt x="211629625" y="0"/>
                </a:lnTo>
                <a:lnTo>
                  <a:pt x="0" y="0"/>
                </a:lnTo>
                <a:close/>
                <a:moveTo>
                  <a:pt x="-4620776632" y="99292916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765" name="Picture 5758"/>
          <p:cNvPicPr>
            <a:picLocks noChangeAspect="0" noChangeArrowheads="1"/>
          </p:cNvPicPr>
          <p:nvPr/>
        </p:nvPicPr>
        <p:blipFill>
          <a:blip r:embed="rId576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0646632" y="1550616"/>
            <a:ext cx="416593" cy="403970"/>
          </a:xfrm>
          <a:prstGeom prst="rect">
            <a:avLst/>
          </a:prstGeom>
          <a:noFill/>
          <a:extLst/>
        </p:spPr>
      </p:pic>
      <p:sp>
        <p:nvSpPr>
          <p:cNvPr id="5766" name="Freeform 5766"/>
          <p:cNvSpPr/>
          <p:nvPr/>
        </p:nvSpPr>
        <p:spPr>
          <a:xfrm rot="0" flipH="0" flipV="1">
            <a:off x="10646631" y="1550616"/>
            <a:ext cx="416593" cy="403970"/>
          </a:xfrm>
          <a:custGeom>
            <a:pathLst>
              <a:path w="211629625" h="205217217">
                <a:moveTo>
                  <a:pt x="181087316" y="175600271"/>
                </a:moveTo>
                <a:lnTo>
                  <a:pt x="196358669" y="156936281"/>
                </a:lnTo>
                <a:lnTo>
                  <a:pt x="206539704" y="136081294"/>
                </a:lnTo>
                <a:lnTo>
                  <a:pt x="211629625" y="113912154"/>
                </a:lnTo>
                <a:lnTo>
                  <a:pt x="211629625" y="91305063"/>
                </a:lnTo>
                <a:lnTo>
                  <a:pt x="206539704" y="69135923"/>
                </a:lnTo>
                <a:lnTo>
                  <a:pt x="196358669" y="48281431"/>
                </a:lnTo>
                <a:lnTo>
                  <a:pt x="181087316" y="29617492"/>
                </a:lnTo>
                <a:lnTo>
                  <a:pt x="161840069" y="14808696"/>
                </a:lnTo>
                <a:lnTo>
                  <a:pt x="140333413" y="4936232"/>
                </a:lnTo>
                <a:lnTo>
                  <a:pt x="117471429" y="0"/>
                </a:lnTo>
                <a:lnTo>
                  <a:pt x="94157800" y="0"/>
                </a:lnTo>
                <a:lnTo>
                  <a:pt x="71296213" y="4936232"/>
                </a:lnTo>
                <a:lnTo>
                  <a:pt x="49789557" y="14808696"/>
                </a:lnTo>
                <a:lnTo>
                  <a:pt x="30542310" y="29617492"/>
                </a:lnTo>
                <a:lnTo>
                  <a:pt x="15270957" y="48281431"/>
                </a:lnTo>
                <a:lnTo>
                  <a:pt x="5090319" y="69135923"/>
                </a:lnTo>
                <a:lnTo>
                  <a:pt x="0" y="91305063"/>
                </a:lnTo>
                <a:lnTo>
                  <a:pt x="0" y="113912154"/>
                </a:lnTo>
                <a:lnTo>
                  <a:pt x="5090319" y="136081294"/>
                </a:lnTo>
                <a:lnTo>
                  <a:pt x="15270957" y="156936281"/>
                </a:lnTo>
                <a:lnTo>
                  <a:pt x="30542310" y="175600271"/>
                </a:lnTo>
                <a:lnTo>
                  <a:pt x="49789557" y="190409017"/>
                </a:lnTo>
                <a:lnTo>
                  <a:pt x="71296213" y="200281481"/>
                </a:lnTo>
                <a:lnTo>
                  <a:pt x="94157800" y="205217217"/>
                </a:lnTo>
                <a:lnTo>
                  <a:pt x="117471429" y="205217217"/>
                </a:lnTo>
                <a:lnTo>
                  <a:pt x="140333413" y="200281481"/>
                </a:lnTo>
                <a:lnTo>
                  <a:pt x="161840069" y="190409017"/>
                </a:lnTo>
                <a:lnTo>
                  <a:pt x="181087316" y="175600271"/>
                </a:ln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67" name="Freeform 5767"/>
          <p:cNvSpPr/>
          <p:nvPr/>
        </p:nvSpPr>
        <p:spPr>
          <a:xfrm rot="0" flipH="0" flipV="1">
            <a:off x="10646631" y="1550616"/>
            <a:ext cx="416593" cy="403970"/>
          </a:xfrm>
          <a:custGeom>
            <a:pathLst>
              <a:path w="211629625" h="205217217">
                <a:moveTo>
                  <a:pt x="181087316" y="175600271"/>
                </a:moveTo>
                <a:lnTo>
                  <a:pt x="196358669" y="156936281"/>
                </a:lnTo>
                <a:lnTo>
                  <a:pt x="206539704" y="136081294"/>
                </a:lnTo>
                <a:lnTo>
                  <a:pt x="211629625" y="113912154"/>
                </a:lnTo>
                <a:lnTo>
                  <a:pt x="211629625" y="91305063"/>
                </a:lnTo>
                <a:lnTo>
                  <a:pt x="206539704" y="69135923"/>
                </a:lnTo>
                <a:lnTo>
                  <a:pt x="196358669" y="48281431"/>
                </a:lnTo>
                <a:lnTo>
                  <a:pt x="181087316" y="29617492"/>
                </a:lnTo>
                <a:lnTo>
                  <a:pt x="161840069" y="14808696"/>
                </a:lnTo>
                <a:lnTo>
                  <a:pt x="140333413" y="4936232"/>
                </a:lnTo>
                <a:lnTo>
                  <a:pt x="117471429" y="0"/>
                </a:lnTo>
                <a:lnTo>
                  <a:pt x="94157800" y="0"/>
                </a:lnTo>
                <a:lnTo>
                  <a:pt x="71296213" y="4936232"/>
                </a:lnTo>
                <a:lnTo>
                  <a:pt x="49789557" y="14808696"/>
                </a:lnTo>
                <a:lnTo>
                  <a:pt x="30542310" y="29617492"/>
                </a:lnTo>
                <a:lnTo>
                  <a:pt x="15270957" y="48281431"/>
                </a:lnTo>
                <a:lnTo>
                  <a:pt x="5090319" y="69135923"/>
                </a:lnTo>
                <a:lnTo>
                  <a:pt x="0" y="91305063"/>
                </a:lnTo>
                <a:lnTo>
                  <a:pt x="0" y="113912154"/>
                </a:lnTo>
                <a:lnTo>
                  <a:pt x="5090319" y="136081294"/>
                </a:lnTo>
                <a:lnTo>
                  <a:pt x="15270957" y="156936281"/>
                </a:lnTo>
                <a:lnTo>
                  <a:pt x="30542310" y="175600271"/>
                </a:lnTo>
                <a:lnTo>
                  <a:pt x="49789557" y="190409017"/>
                </a:lnTo>
                <a:lnTo>
                  <a:pt x="71296213" y="200281481"/>
                </a:lnTo>
                <a:lnTo>
                  <a:pt x="94157800" y="205217217"/>
                </a:lnTo>
                <a:lnTo>
                  <a:pt x="117471429" y="205217217"/>
                </a:lnTo>
                <a:lnTo>
                  <a:pt x="140333413" y="200281481"/>
                </a:lnTo>
                <a:lnTo>
                  <a:pt x="161840069" y="190409017"/>
                </a:lnTo>
                <a:lnTo>
                  <a:pt x="181087316" y="175600271"/>
                </a:lnTo>
              </a:path>
            </a:pathLst>
          </a:custGeom>
          <a:noFill/>
          <a:ln w="25399" cap="flat" cmpd="sng">
            <a:solidFill>
              <a:srgbClr val="FFFFF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68" name="Freeform 5768"/>
          <p:cNvSpPr/>
          <p:nvPr/>
        </p:nvSpPr>
        <p:spPr>
          <a:xfrm rot="0" flipH="0" flipV="1">
            <a:off x="5355430" y="1625600"/>
            <a:ext cx="288290" cy="665480"/>
          </a:xfrm>
          <a:custGeom>
            <a:pathLst>
              <a:path w="146451439" h="338063879">
                <a:moveTo>
                  <a:pt x="0" y="338063879"/>
                </a:moveTo>
                <a:lnTo>
                  <a:pt x="146451439" y="338063879"/>
                </a:lnTo>
                <a:lnTo>
                  <a:pt x="146451439" y="0"/>
                </a:lnTo>
                <a:lnTo>
                  <a:pt x="0" y="0"/>
                </a:lnTo>
                <a:close/>
                <a:moveTo>
                  <a:pt x="-1894754076" y="116386867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69" name="Freeform 5769"/>
          <p:cNvSpPr/>
          <p:nvPr/>
        </p:nvSpPr>
        <p:spPr>
          <a:xfrm rot="0" flipH="0" flipV="1">
            <a:off x="9711531" y="1892300"/>
            <a:ext cx="288289" cy="665480"/>
          </a:xfrm>
          <a:custGeom>
            <a:pathLst>
              <a:path w="146451240" h="338063879">
                <a:moveTo>
                  <a:pt x="0" y="338063879"/>
                </a:moveTo>
                <a:lnTo>
                  <a:pt x="146451240" y="338063879"/>
                </a:lnTo>
                <a:lnTo>
                  <a:pt x="146451240" y="0"/>
                </a:lnTo>
                <a:lnTo>
                  <a:pt x="0" y="0"/>
                </a:lnTo>
                <a:close/>
                <a:moveTo>
                  <a:pt x="-3972169475" y="129935227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70" name="Freeform 5770"/>
          <p:cNvSpPr/>
          <p:nvPr/>
        </p:nvSpPr>
        <p:spPr>
          <a:xfrm rot="0" flipH="0" flipV="1">
            <a:off x="5208885" y="1562112"/>
            <a:ext cx="6408192" cy="1132524"/>
          </a:xfrm>
          <a:custGeom>
            <a:pathLst>
              <a:path w="6408192" h="1132524">
                <a:moveTo>
                  <a:pt x="6408192" y="1132524"/>
                </a:moveTo>
                <a:lnTo>
                  <a:pt x="6395685" y="1130314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71" name="Freeform 5771"/>
          <p:cNvSpPr/>
          <p:nvPr/>
        </p:nvSpPr>
        <p:spPr>
          <a:xfrm rot="0" flipH="0" flipV="1">
            <a:off x="5208885" y="1562112"/>
            <a:ext cx="6408192" cy="1132524"/>
          </a:xfrm>
          <a:custGeom>
            <a:pathLst>
              <a:path w="6408192" h="1132524">
                <a:moveTo>
                  <a:pt x="6408192" y="1132524"/>
                </a:moveTo>
                <a:lnTo>
                  <a:pt x="6395685" y="1130314"/>
                </a:lnTo>
                <a:lnTo>
                  <a:pt x="0" y="0"/>
                </a:lnTo>
              </a:path>
            </a:pathLst>
          </a:custGeom>
          <a:noFill/>
          <a:ln w="25399" cap="flat" cmpd="sng">
            <a:solidFill>
              <a:srgbClr val="FFFFFF">
                <a:alpha val="100000"/>
              </a:srgbClr>
            </a:solidFill>
            <a:custDash>
              <a:ds d="100000" sp="300000"/>
            </a:custDash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72" name="Freeform 5772"/>
          <p:cNvSpPr/>
          <p:nvPr/>
        </p:nvSpPr>
        <p:spPr>
          <a:xfrm rot="0" flipH="0" flipV="1">
            <a:off x="11563946" y="1509596"/>
            <a:ext cx="130670" cy="120058"/>
          </a:xfrm>
          <a:custGeom>
            <a:pathLst>
              <a:path w="66380519" h="60989964">
                <a:moveTo>
                  <a:pt x="0" y="60989964"/>
                </a:moveTo>
                <a:lnTo>
                  <a:pt x="20636706" y="33189664"/>
                </a:lnTo>
                <a:lnTo>
                  <a:pt x="10777934" y="0"/>
                </a:lnTo>
                <a:lnTo>
                  <a:pt x="66380519" y="41272966"/>
                </a:lnTo>
                <a:lnTo>
                  <a:pt x="0" y="60989964"/>
                </a:lnTo>
                <a:close/>
                <a:moveTo>
                  <a:pt x="-5107610743" y="827864233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73" name="Freeform 5773"/>
          <p:cNvSpPr/>
          <p:nvPr/>
        </p:nvSpPr>
        <p:spPr>
          <a:xfrm rot="0" flipH="0" flipV="1">
            <a:off x="7019132" y="1384300"/>
            <a:ext cx="5170804" cy="665480"/>
          </a:xfrm>
          <a:custGeom>
            <a:pathLst>
              <a:path w="5170804" h="665480">
                <a:moveTo>
                  <a:pt x="0" y="665480"/>
                </a:moveTo>
                <a:lnTo>
                  <a:pt x="5170804" y="665480"/>
                </a:lnTo>
                <a:lnTo>
                  <a:pt x="5170804" y="0"/>
                </a:lnTo>
                <a:lnTo>
                  <a:pt x="0" y="0"/>
                </a:lnTo>
                <a:close/>
                <a:moveTo>
                  <a:pt x="-5634832" y="204978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74" name="Freeform 5774"/>
          <p:cNvSpPr/>
          <p:nvPr/>
        </p:nvSpPr>
        <p:spPr>
          <a:xfrm rot="0" flipH="0" flipV="1">
            <a:off x="2358231" y="4686300"/>
            <a:ext cx="2311399" cy="2539999"/>
          </a:xfrm>
          <a:custGeom>
            <a:pathLst>
              <a:path w="1174191101" h="1290320000">
                <a:moveTo>
                  <a:pt x="0" y="1290320000"/>
                </a:moveTo>
                <a:lnTo>
                  <a:pt x="1174191101" y="1290320000"/>
                </a:lnTo>
                <a:lnTo>
                  <a:pt x="1174191101" y="0"/>
                </a:lnTo>
                <a:lnTo>
                  <a:pt x="0" y="0"/>
                </a:lnTo>
                <a:close/>
                <a:moveTo>
                  <a:pt x="1182659025" y="36709604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775" name="Picture 5775"/>
          <p:cNvPicPr>
            <a:picLocks noChangeAspect="0" noChangeArrowheads="1"/>
          </p:cNvPicPr>
          <p:nvPr/>
        </p:nvPicPr>
        <p:blipFill>
          <a:blip r:embed="rId577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358231" y="4686301"/>
            <a:ext cx="2311400" cy="2540000"/>
          </a:xfrm>
          <a:prstGeom prst="rect">
            <a:avLst/>
          </a:prstGeom>
          <a:noFill/>
          <a:extLst/>
        </p:spPr>
      </p:pic>
      <p:sp>
        <p:nvSpPr>
          <p:cNvPr id="5776" name="Freeform 5776"/>
          <p:cNvSpPr/>
          <p:nvPr/>
        </p:nvSpPr>
        <p:spPr>
          <a:xfrm rot="0" flipH="0" flipV="1">
            <a:off x="5324907" y="6978566"/>
            <a:ext cx="784978" cy="354330"/>
          </a:xfrm>
          <a:custGeom>
            <a:pathLst>
              <a:path w="398768888" h="179999878">
                <a:moveTo>
                  <a:pt x="0" y="179999878"/>
                </a:moveTo>
                <a:lnTo>
                  <a:pt x="398768888" y="179999878"/>
                </a:lnTo>
                <a:lnTo>
                  <a:pt x="398768888" y="0"/>
                </a:lnTo>
                <a:lnTo>
                  <a:pt x="0" y="0"/>
                </a:lnTo>
                <a:close/>
                <a:moveTo>
                  <a:pt x="840058566" y="3725111215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777" name="Picture 5777"/>
          <p:cNvPicPr>
            <a:picLocks noChangeAspect="0" noChangeArrowheads="1"/>
          </p:cNvPicPr>
          <p:nvPr/>
        </p:nvPicPr>
        <p:blipFill>
          <a:blip r:embed="rId577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324907" y="6978567"/>
            <a:ext cx="784978" cy="354330"/>
          </a:xfrm>
          <a:prstGeom prst="rect">
            <a:avLst/>
          </a:prstGeom>
          <a:noFill/>
          <a:extLst/>
        </p:spPr>
      </p:pic>
      <p:sp>
        <p:nvSpPr>
          <p:cNvPr id="5778" name="Rectangle 5778"/>
          <p:cNvSpPr/>
          <p:nvPr/>
        </p:nvSpPr>
        <p:spPr>
          <a:xfrm rot="0" flipH="0" flipV="0">
            <a:off x="3162396" y="293884"/>
            <a:ext cx="8238743" cy="1024858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72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Higgsin mekanismi</a:t>
            </a:r>
          </a:p>
        </p:txBody>
      </p:sp>
      <p:sp>
        <p:nvSpPr>
          <p:cNvPr id="5779" name="Rectangle 5779"/>
          <p:cNvSpPr/>
          <p:nvPr/>
        </p:nvSpPr>
        <p:spPr>
          <a:xfrm rot="0" flipH="0" flipV="0">
            <a:off x="5304623" y="3137693"/>
            <a:ext cx="10277855" cy="950975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2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Kun valo etenee väliaineessa, sen nopeus on pienempi </a:t>
            </a:r>
          </a:p>
          <a:p>
            <a:pPr marL="0">
              <a:lnSpc>
                <a:spcPts val="3901"/>
              </a:lnSpc>
            </a:pPr>
            <a:r>
              <a:rPr lang="en-US" sz="32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kuin c. Siroaa kuin pingispallo.</a:t>
            </a:r>
          </a:p>
        </p:txBody>
      </p:sp>
      <p:sp>
        <p:nvSpPr>
          <p:cNvPr id="5780" name="Rectangle 5780"/>
          <p:cNvSpPr/>
          <p:nvPr/>
        </p:nvSpPr>
        <p:spPr>
          <a:xfrm rot="0" flipH="0" flipV="0">
            <a:off x="5304623" y="4509659"/>
            <a:ext cx="10618013" cy="950975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2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Higgs et al. ajattelivat että ehkä tyhjiö ei olekaan tyhjä, </a:t>
            </a:r>
          </a:p>
          <a:p>
            <a:pPr marL="0">
              <a:lnSpc>
                <a:spcPts val="3901"/>
              </a:lnSpc>
            </a:pPr>
            <a:r>
              <a:rPr lang="en-US" sz="32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vaan sen täyttää “Higgsin kenttä”</a:t>
            </a:r>
          </a:p>
        </p:txBody>
      </p:sp>
      <p:sp>
        <p:nvSpPr>
          <p:cNvPr id="5781" name="Rectangle 5781"/>
          <p:cNvSpPr/>
          <p:nvPr/>
        </p:nvSpPr>
        <p:spPr>
          <a:xfrm rot="0" flipH="0" flipV="0">
            <a:off x="5304623" y="5881625"/>
            <a:ext cx="10813491" cy="950975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2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Jotkut hiukkaset hidastuvat Higgsin kentässä enemmän </a:t>
            </a:r>
          </a:p>
          <a:p>
            <a:pPr marL="0">
              <a:lnSpc>
                <a:spcPts val="3901"/>
              </a:lnSpc>
            </a:pPr>
            <a:r>
              <a:rPr lang="en-US" sz="32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kuin toiset</a:t>
            </a:r>
          </a:p>
        </p:txBody>
      </p:sp>
      <p:sp>
        <p:nvSpPr>
          <p:cNvPr id="5782" name="Rectangle 5782"/>
          <p:cNvSpPr/>
          <p:nvPr/>
        </p:nvSpPr>
        <p:spPr>
          <a:xfrm rot="0" flipH="0" flipV="0">
            <a:off x="6207592" y="6880616"/>
            <a:ext cx="6923023" cy="94317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200" baseline="0" b="0" i="1" dirty="0" spc="0">
                <a:solidFill>
                  <a:srgbClr val="FFFB00"/>
                </a:solidFill>
                <a:latin typeface="Century Schoolbook" pitchFamily="0" charset="1"/>
              </a:rPr>
              <a:t>mitä enemmän hiukkanen hidastuu, </a:t>
            </a:r>
          </a:p>
          <a:p>
            <a:pPr marL="0">
              <a:lnSpc>
                <a:spcPts val="3839"/>
              </a:lnSpc>
            </a:pPr>
            <a:r>
              <a:rPr lang="en-US" sz="3200" baseline="0" b="0" i="1" dirty="0" spc="0">
                <a:solidFill>
                  <a:srgbClr val="FFFB00"/>
                </a:solidFill>
                <a:latin typeface="Century Schoolbook" pitchFamily="0" charset="1"/>
              </a:rPr>
              <a:t>sitä raskaampi se on!</a:t>
            </a:r>
          </a:p>
        </p:txBody>
      </p:sp>
      <p:sp>
        <p:nvSpPr>
          <p:cNvPr id="5783" name="Rectangle 5783"/>
          <p:cNvSpPr/>
          <p:nvPr/>
        </p:nvSpPr>
        <p:spPr>
          <a:xfrm rot="0" flipH="0" flipV="0">
            <a:off x="5304623" y="8244190"/>
            <a:ext cx="9057030" cy="45549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2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Higgsin kentän värähtelyt = Higgsin hiukkanen</a:t>
            </a:r>
          </a:p>
        </p:txBody>
      </p:sp>
      <p:sp>
        <p:nvSpPr>
          <p:cNvPr id="5784" name="Rectangle 5784"/>
          <p:cNvSpPr/>
          <p:nvPr/>
        </p:nvSpPr>
        <p:spPr>
          <a:xfrm rot="0" flipH="0" flipV="0">
            <a:off x="5368131" y="1640459"/>
            <a:ext cx="4581194" cy="906780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>
              <a:tabLst>
                <a:tab pos="1663700" algn="l"/>
                <a:tab pos="2108200" algn="l"/>
                <a:tab pos="4356100" algn="l"/>
              </a:tabLst>
            </a:pPr>
            <a:r>
              <a:rPr lang="en-US" sz="4200" baseline="0" b="0" i="0" dirty="0" spc="0">
                <a:solidFill>
                  <a:srgbClr val="FFFFFF"/>
                </a:solidFill>
                <a:latin typeface="Calibri" pitchFamily="0" charset="1"/>
              </a:rPr>
              <a:t>c	</a:t>
            </a:r>
            <a:r>
              <a:rPr lang="en-US" sz="6363" baseline="45238" b="0" i="0" dirty="0" spc="0">
                <a:solidFill>
                  <a:srgbClr val="FFFFFF"/>
                </a:solidFill>
                <a:latin typeface="Calibri" pitchFamily="0" charset="1"/>
              </a:rPr>
              <a:t>c	v&lt;c	</a:t>
            </a:r>
            <a:r>
              <a:rPr lang="en-US" sz="6363" baseline="-50000" b="0" i="0" dirty="0" spc="0">
                <a:solidFill>
                  <a:srgbClr val="FFFFFF"/>
                </a:solidFill>
                <a:latin typeface="Calibri" pitchFamily="0" charset="1"/>
              </a:rPr>
              <a:t>c</a:t>
            </a:r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5785" name="Freeform 5785"/>
          <p:cNvSpPr/>
          <p:nvPr/>
        </p:nvSpPr>
        <p:spPr>
          <a:xfrm rot="0" flipH="0" flipV="1">
            <a:off x="0" y="0"/>
            <a:ext cx="17340249" cy="9753599"/>
          </a:xfrm>
          <a:custGeom>
            <a:pathLst>
              <a:path w="17340249" h="9753599">
                <a:moveTo>
                  <a:pt x="0" y="9753599"/>
                </a:moveTo>
                <a:lnTo>
                  <a:pt x="17340249" y="9753599"/>
                </a:lnTo>
                <a:lnTo>
                  <a:pt x="17340249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86" name="Freeform 5786"/>
          <p:cNvSpPr/>
          <p:nvPr/>
        </p:nvSpPr>
        <p:spPr>
          <a:xfrm rot="0" flipH="0" flipV="1">
            <a:off x="0" y="0"/>
            <a:ext cx="17340262" cy="9753599"/>
          </a:xfrm>
          <a:custGeom>
            <a:pathLst>
              <a:path w="17340262" h="9753599">
                <a:moveTo>
                  <a:pt x="0" y="9753599"/>
                </a:moveTo>
                <a:lnTo>
                  <a:pt x="17340262" y="9753599"/>
                </a:lnTo>
                <a:lnTo>
                  <a:pt x="17340262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787" name="Picture 102"/>
          <p:cNvPicPr>
            <a:picLocks noChangeAspect="0" noChangeArrowheads="1"/>
          </p:cNvPicPr>
          <p:nvPr/>
        </p:nvPicPr>
        <p:blipFill>
          <a:blip r:embed="rId578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"/>
            <a:ext cx="17340262" cy="9753600"/>
          </a:xfrm>
          <a:prstGeom prst="rect">
            <a:avLst/>
          </a:prstGeom>
          <a:noFill/>
          <a:extLst/>
        </p:spPr>
      </p:pic>
      <p:sp>
        <p:nvSpPr>
          <p:cNvPr id="5788" name="Freeform 5788"/>
          <p:cNvSpPr/>
          <p:nvPr/>
        </p:nvSpPr>
        <p:spPr>
          <a:xfrm rot="0" flipH="0" flipV="1">
            <a:off x="3149696" y="254000"/>
            <a:ext cx="11040899" cy="1121099"/>
          </a:xfrm>
          <a:custGeom>
            <a:pathLst>
              <a:path w="11040899" h="1121099">
                <a:moveTo>
                  <a:pt x="0" y="1121099"/>
                </a:moveTo>
                <a:lnTo>
                  <a:pt x="11040899" y="1121099"/>
                </a:lnTo>
                <a:lnTo>
                  <a:pt x="11040899" y="0"/>
                </a:lnTo>
                <a:lnTo>
                  <a:pt x="0" y="0"/>
                </a:lnTo>
                <a:close/>
                <a:moveTo>
                  <a:pt x="-2895696" y="13750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89" name="Freeform 5789"/>
          <p:cNvSpPr/>
          <p:nvPr/>
        </p:nvSpPr>
        <p:spPr>
          <a:xfrm rot="0" flipH="0" flipV="1">
            <a:off x="4865810" y="3323179"/>
            <a:ext cx="227583" cy="210076"/>
          </a:xfrm>
          <a:custGeom>
            <a:pathLst>
              <a:path w="115612664" h="106719092">
                <a:moveTo>
                  <a:pt x="0" y="106719092"/>
                </a:moveTo>
                <a:lnTo>
                  <a:pt x="115612664" y="106719092"/>
                </a:lnTo>
                <a:lnTo>
                  <a:pt x="115612664" y="0"/>
                </a:lnTo>
                <a:lnTo>
                  <a:pt x="0" y="0"/>
                </a:lnTo>
                <a:close/>
                <a:moveTo>
                  <a:pt x="-783656675" y="1794893976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790" name="Picture 5385"/>
          <p:cNvPicPr>
            <a:picLocks noChangeAspect="0" noChangeArrowheads="1"/>
          </p:cNvPicPr>
          <p:nvPr/>
        </p:nvPicPr>
        <p:blipFill>
          <a:blip r:embed="rId579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65809" y="3323180"/>
            <a:ext cx="227583" cy="210077"/>
          </a:xfrm>
          <a:prstGeom prst="rect">
            <a:avLst/>
          </a:prstGeom>
          <a:noFill/>
          <a:extLst/>
        </p:spPr>
      </p:pic>
      <p:sp>
        <p:nvSpPr>
          <p:cNvPr id="5791" name="Freeform 5791"/>
          <p:cNvSpPr/>
          <p:nvPr/>
        </p:nvSpPr>
        <p:spPr>
          <a:xfrm rot="0" flipH="0" flipV="1">
            <a:off x="4865810" y="4694779"/>
            <a:ext cx="227583" cy="210076"/>
          </a:xfrm>
          <a:custGeom>
            <a:pathLst>
              <a:path w="115612664" h="106719092">
                <a:moveTo>
                  <a:pt x="0" y="106719092"/>
                </a:moveTo>
                <a:lnTo>
                  <a:pt x="115612664" y="106719092"/>
                </a:lnTo>
                <a:lnTo>
                  <a:pt x="115612664" y="0"/>
                </a:lnTo>
                <a:lnTo>
                  <a:pt x="0" y="0"/>
                </a:lnTo>
                <a:close/>
                <a:moveTo>
                  <a:pt x="-86883875" y="2491666776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792" name="Picture 5385"/>
          <p:cNvPicPr>
            <a:picLocks noChangeAspect="0" noChangeArrowheads="1"/>
          </p:cNvPicPr>
          <p:nvPr/>
        </p:nvPicPr>
        <p:blipFill>
          <a:blip r:embed="rId579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65809" y="4694780"/>
            <a:ext cx="227583" cy="210077"/>
          </a:xfrm>
          <a:prstGeom prst="rect">
            <a:avLst/>
          </a:prstGeom>
          <a:noFill/>
          <a:extLst/>
        </p:spPr>
      </p:pic>
      <p:sp>
        <p:nvSpPr>
          <p:cNvPr id="5793" name="Freeform 5793"/>
          <p:cNvSpPr/>
          <p:nvPr/>
        </p:nvSpPr>
        <p:spPr>
          <a:xfrm rot="0" flipH="0" flipV="1">
            <a:off x="4865810" y="6066379"/>
            <a:ext cx="227583" cy="210076"/>
          </a:xfrm>
          <a:custGeom>
            <a:pathLst>
              <a:path w="115612664" h="106719092">
                <a:moveTo>
                  <a:pt x="0" y="106719092"/>
                </a:moveTo>
                <a:lnTo>
                  <a:pt x="115612664" y="106719092"/>
                </a:lnTo>
                <a:lnTo>
                  <a:pt x="115612664" y="0"/>
                </a:lnTo>
                <a:lnTo>
                  <a:pt x="0" y="0"/>
                </a:lnTo>
                <a:close/>
                <a:moveTo>
                  <a:pt x="609888925" y="3188439576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794" name="Picture 5385"/>
          <p:cNvPicPr>
            <a:picLocks noChangeAspect="0" noChangeArrowheads="1"/>
          </p:cNvPicPr>
          <p:nvPr/>
        </p:nvPicPr>
        <p:blipFill>
          <a:blip r:embed="rId579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65809" y="6066380"/>
            <a:ext cx="227583" cy="210077"/>
          </a:xfrm>
          <a:prstGeom prst="rect">
            <a:avLst/>
          </a:prstGeom>
          <a:noFill/>
          <a:extLst/>
        </p:spPr>
      </p:pic>
      <p:sp>
        <p:nvSpPr>
          <p:cNvPr id="5795" name="Freeform 5795"/>
          <p:cNvSpPr/>
          <p:nvPr/>
        </p:nvSpPr>
        <p:spPr>
          <a:xfrm rot="0" flipH="0" flipV="1">
            <a:off x="4865810" y="8314280"/>
            <a:ext cx="227583" cy="210077"/>
          </a:xfrm>
          <a:custGeom>
            <a:pathLst>
              <a:path w="115612664" h="106719290">
                <a:moveTo>
                  <a:pt x="0" y="106719290"/>
                </a:moveTo>
                <a:lnTo>
                  <a:pt x="115612664" y="106719290"/>
                </a:lnTo>
                <a:lnTo>
                  <a:pt x="115612664" y="0"/>
                </a:lnTo>
                <a:lnTo>
                  <a:pt x="0" y="0"/>
                </a:lnTo>
                <a:close/>
                <a:moveTo>
                  <a:pt x="1751822522" y="4330373371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796" name="Picture 5385"/>
          <p:cNvPicPr>
            <a:picLocks noChangeAspect="0" noChangeArrowheads="1"/>
          </p:cNvPicPr>
          <p:nvPr/>
        </p:nvPicPr>
        <p:blipFill>
          <a:blip r:embed="rId579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865809" y="8314281"/>
            <a:ext cx="227583" cy="210077"/>
          </a:xfrm>
          <a:prstGeom prst="rect">
            <a:avLst/>
          </a:prstGeom>
          <a:noFill/>
          <a:extLst/>
        </p:spPr>
      </p:pic>
      <p:sp>
        <p:nvSpPr>
          <p:cNvPr id="5797" name="Freeform 5797"/>
          <p:cNvSpPr/>
          <p:nvPr/>
        </p:nvSpPr>
        <p:spPr>
          <a:xfrm rot="0" flipH="0" flipV="1">
            <a:off x="5291923" y="3124200"/>
            <a:ext cx="11811300" cy="5654699"/>
          </a:xfrm>
          <a:custGeom>
            <a:pathLst>
              <a:path w="11811300" h="5654699">
                <a:moveTo>
                  <a:pt x="0" y="5654699"/>
                </a:moveTo>
                <a:lnTo>
                  <a:pt x="11811300" y="5654699"/>
                </a:lnTo>
                <a:lnTo>
                  <a:pt x="11811300" y="0"/>
                </a:lnTo>
                <a:lnTo>
                  <a:pt x="0" y="0"/>
                </a:lnTo>
                <a:close/>
                <a:moveTo>
                  <a:pt x="-2167723" y="87788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98" name="Freeform 5798"/>
          <p:cNvSpPr/>
          <p:nvPr/>
        </p:nvSpPr>
        <p:spPr>
          <a:xfrm rot="0" flipH="0" flipV="1">
            <a:off x="5108178" y="1942226"/>
            <a:ext cx="955942" cy="800974"/>
          </a:xfrm>
          <a:custGeom>
            <a:pathLst>
              <a:path w="485619028" h="406894804">
                <a:moveTo>
                  <a:pt x="485619028" y="406894804"/>
                </a:moveTo>
                <a:lnTo>
                  <a:pt x="480673767" y="402751529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99" name="Freeform 5799"/>
          <p:cNvSpPr/>
          <p:nvPr/>
        </p:nvSpPr>
        <p:spPr>
          <a:xfrm rot="0" flipH="0" flipV="1">
            <a:off x="5108178" y="1942226"/>
            <a:ext cx="955942" cy="800974"/>
          </a:xfrm>
          <a:custGeom>
            <a:pathLst>
              <a:path w="485619028" h="406894804">
                <a:moveTo>
                  <a:pt x="485619028" y="406894804"/>
                </a:moveTo>
                <a:lnTo>
                  <a:pt x="480673767" y="402751529"/>
                </a:lnTo>
                <a:lnTo>
                  <a:pt x="0" y="0"/>
                </a:lnTo>
              </a:path>
            </a:pathLst>
          </a:custGeom>
          <a:noFill/>
          <a:ln w="25399" cap="flat" cmpd="sng">
            <a:solidFill>
              <a:srgbClr val="FFFFF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00" name="Freeform 5800"/>
          <p:cNvSpPr/>
          <p:nvPr/>
        </p:nvSpPr>
        <p:spPr>
          <a:xfrm rot="0" flipH="0" flipV="1">
            <a:off x="5991873" y="1891656"/>
            <a:ext cx="132603" cy="125027"/>
          </a:xfrm>
          <a:custGeom>
            <a:pathLst>
              <a:path w="67362388" h="63514188">
                <a:moveTo>
                  <a:pt x="67362388" y="63514188"/>
                </a:moveTo>
                <a:lnTo>
                  <a:pt x="0" y="47473592"/>
                </a:lnTo>
                <a:lnTo>
                  <a:pt x="31757144" y="33680896"/>
                </a:lnTo>
                <a:lnTo>
                  <a:pt x="39777988" y="0"/>
                </a:lnTo>
                <a:lnTo>
                  <a:pt x="67362388" y="63514188"/>
                </a:lnTo>
                <a:close/>
                <a:moveTo>
                  <a:pt x="-2082910728" y="1024474967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01" name="Freeform 5801"/>
          <p:cNvSpPr/>
          <p:nvPr/>
        </p:nvSpPr>
        <p:spPr>
          <a:xfrm rot="0" flipH="0" flipV="1">
            <a:off x="6112730" y="1550616"/>
            <a:ext cx="416594" cy="403969"/>
          </a:xfrm>
          <a:custGeom>
            <a:pathLst>
              <a:path w="211629824" h="205216721">
                <a:moveTo>
                  <a:pt x="0" y="205216721"/>
                </a:moveTo>
                <a:lnTo>
                  <a:pt x="211629824" y="205216721"/>
                </a:lnTo>
                <a:lnTo>
                  <a:pt x="211629824" y="0"/>
                </a:lnTo>
                <a:lnTo>
                  <a:pt x="0" y="0"/>
                </a:lnTo>
                <a:close/>
                <a:moveTo>
                  <a:pt x="-2317554837" y="99292916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802" name="Picture 5751"/>
          <p:cNvPicPr>
            <a:picLocks noChangeAspect="0" noChangeArrowheads="1"/>
          </p:cNvPicPr>
          <p:nvPr/>
        </p:nvPicPr>
        <p:blipFill>
          <a:blip r:embed="rId580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6112730" y="1550616"/>
            <a:ext cx="416594" cy="403969"/>
          </a:xfrm>
          <a:prstGeom prst="rect">
            <a:avLst/>
          </a:prstGeom>
          <a:noFill/>
          <a:extLst/>
        </p:spPr>
      </p:pic>
      <p:sp>
        <p:nvSpPr>
          <p:cNvPr id="5803" name="Freeform 5803"/>
          <p:cNvSpPr/>
          <p:nvPr/>
        </p:nvSpPr>
        <p:spPr>
          <a:xfrm rot="0" flipH="0" flipV="1">
            <a:off x="6112730" y="1550616"/>
            <a:ext cx="416594" cy="403969"/>
          </a:xfrm>
          <a:custGeom>
            <a:pathLst>
              <a:path w="211629824" h="205216721">
                <a:moveTo>
                  <a:pt x="181087316" y="175599825"/>
                </a:moveTo>
                <a:lnTo>
                  <a:pt x="196358867" y="156935885"/>
                </a:lnTo>
                <a:lnTo>
                  <a:pt x="206539703" y="136080996"/>
                </a:lnTo>
                <a:lnTo>
                  <a:pt x="211629824" y="113911857"/>
                </a:lnTo>
                <a:lnTo>
                  <a:pt x="211629824" y="91304864"/>
                </a:lnTo>
                <a:lnTo>
                  <a:pt x="206539703" y="69135725"/>
                </a:lnTo>
                <a:lnTo>
                  <a:pt x="196358867" y="48281332"/>
                </a:lnTo>
                <a:lnTo>
                  <a:pt x="181087316" y="29617393"/>
                </a:lnTo>
                <a:lnTo>
                  <a:pt x="161840267" y="14808696"/>
                </a:lnTo>
                <a:lnTo>
                  <a:pt x="140333611" y="4936232"/>
                </a:lnTo>
                <a:lnTo>
                  <a:pt x="117471428" y="0"/>
                </a:lnTo>
                <a:lnTo>
                  <a:pt x="94157800" y="0"/>
                </a:lnTo>
                <a:lnTo>
                  <a:pt x="71296411" y="4936232"/>
                </a:lnTo>
                <a:lnTo>
                  <a:pt x="49789755" y="14808696"/>
                </a:lnTo>
                <a:lnTo>
                  <a:pt x="30542508" y="29617393"/>
                </a:lnTo>
                <a:lnTo>
                  <a:pt x="15271155" y="48281332"/>
                </a:lnTo>
                <a:lnTo>
                  <a:pt x="5090319" y="69135725"/>
                </a:lnTo>
                <a:lnTo>
                  <a:pt x="0" y="91304864"/>
                </a:lnTo>
                <a:lnTo>
                  <a:pt x="0" y="113911857"/>
                </a:lnTo>
                <a:lnTo>
                  <a:pt x="5090319" y="136080996"/>
                </a:lnTo>
                <a:lnTo>
                  <a:pt x="15271155" y="156935885"/>
                </a:lnTo>
                <a:lnTo>
                  <a:pt x="30542508" y="175599825"/>
                </a:lnTo>
                <a:lnTo>
                  <a:pt x="49789755" y="190408521"/>
                </a:lnTo>
                <a:lnTo>
                  <a:pt x="71296411" y="200281034"/>
                </a:lnTo>
                <a:lnTo>
                  <a:pt x="94157800" y="205216721"/>
                </a:lnTo>
                <a:lnTo>
                  <a:pt x="117471428" y="205216721"/>
                </a:lnTo>
                <a:lnTo>
                  <a:pt x="140333611" y="200281034"/>
                </a:lnTo>
                <a:lnTo>
                  <a:pt x="161840267" y="190408521"/>
                </a:lnTo>
                <a:lnTo>
                  <a:pt x="181087316" y="175599825"/>
                </a:ln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04" name="Freeform 5804"/>
          <p:cNvSpPr/>
          <p:nvPr/>
        </p:nvSpPr>
        <p:spPr>
          <a:xfrm rot="0" flipH="0" flipV="1">
            <a:off x="6112730" y="1550616"/>
            <a:ext cx="416594" cy="403969"/>
          </a:xfrm>
          <a:custGeom>
            <a:pathLst>
              <a:path w="211629824" h="205216721">
                <a:moveTo>
                  <a:pt x="181087316" y="175599825"/>
                </a:moveTo>
                <a:lnTo>
                  <a:pt x="196358867" y="156935885"/>
                </a:lnTo>
                <a:lnTo>
                  <a:pt x="206539703" y="136080996"/>
                </a:lnTo>
                <a:lnTo>
                  <a:pt x="211629824" y="113911857"/>
                </a:lnTo>
                <a:lnTo>
                  <a:pt x="211629824" y="91304864"/>
                </a:lnTo>
                <a:lnTo>
                  <a:pt x="206539703" y="69135725"/>
                </a:lnTo>
                <a:lnTo>
                  <a:pt x="196358867" y="48281332"/>
                </a:lnTo>
                <a:lnTo>
                  <a:pt x="181087316" y="29617393"/>
                </a:lnTo>
                <a:lnTo>
                  <a:pt x="161840267" y="14808696"/>
                </a:lnTo>
                <a:lnTo>
                  <a:pt x="140333611" y="4936232"/>
                </a:lnTo>
                <a:lnTo>
                  <a:pt x="117471428" y="0"/>
                </a:lnTo>
                <a:lnTo>
                  <a:pt x="94157800" y="0"/>
                </a:lnTo>
                <a:lnTo>
                  <a:pt x="71296411" y="4936232"/>
                </a:lnTo>
                <a:lnTo>
                  <a:pt x="49789755" y="14808696"/>
                </a:lnTo>
                <a:lnTo>
                  <a:pt x="30542508" y="29617393"/>
                </a:lnTo>
                <a:lnTo>
                  <a:pt x="15271155" y="48281332"/>
                </a:lnTo>
                <a:lnTo>
                  <a:pt x="5090319" y="69135725"/>
                </a:lnTo>
                <a:lnTo>
                  <a:pt x="0" y="91304864"/>
                </a:lnTo>
                <a:lnTo>
                  <a:pt x="0" y="113911857"/>
                </a:lnTo>
                <a:lnTo>
                  <a:pt x="5090319" y="136080996"/>
                </a:lnTo>
                <a:lnTo>
                  <a:pt x="15271155" y="156935885"/>
                </a:lnTo>
                <a:lnTo>
                  <a:pt x="30542508" y="175599825"/>
                </a:lnTo>
                <a:lnTo>
                  <a:pt x="49789755" y="190408521"/>
                </a:lnTo>
                <a:lnTo>
                  <a:pt x="71296411" y="200281034"/>
                </a:lnTo>
                <a:lnTo>
                  <a:pt x="94157800" y="205216721"/>
                </a:lnTo>
                <a:lnTo>
                  <a:pt x="117471428" y="205216721"/>
                </a:lnTo>
                <a:lnTo>
                  <a:pt x="140333611" y="200281034"/>
                </a:lnTo>
                <a:lnTo>
                  <a:pt x="161840267" y="190408521"/>
                </a:lnTo>
                <a:lnTo>
                  <a:pt x="181087316" y="175599825"/>
                </a:lnTo>
              </a:path>
            </a:pathLst>
          </a:custGeom>
          <a:noFill/>
          <a:ln w="25399" cap="flat" cmpd="sng">
            <a:solidFill>
              <a:srgbClr val="FFFFF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05" name="Freeform 5805"/>
          <p:cNvSpPr/>
          <p:nvPr/>
        </p:nvSpPr>
        <p:spPr>
          <a:xfrm rot="0" flipH="0" flipV="1">
            <a:off x="6530578" y="1790701"/>
            <a:ext cx="1714632" cy="613771"/>
          </a:xfrm>
          <a:custGeom>
            <a:pathLst>
              <a:path w="871033072" h="311795715">
                <a:moveTo>
                  <a:pt x="871033072" y="0"/>
                </a:moveTo>
                <a:lnTo>
                  <a:pt x="864958900" y="2174279"/>
                </a:lnTo>
                <a:lnTo>
                  <a:pt x="0" y="311795715"/>
                </a:ln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06" name="Freeform 5806"/>
          <p:cNvSpPr/>
          <p:nvPr/>
        </p:nvSpPr>
        <p:spPr>
          <a:xfrm rot="0" flipH="0" flipV="1">
            <a:off x="6530578" y="1790701"/>
            <a:ext cx="1714632" cy="613771"/>
          </a:xfrm>
          <a:custGeom>
            <a:pathLst>
              <a:path w="871033072" h="311795715">
                <a:moveTo>
                  <a:pt x="871033072" y="0"/>
                </a:moveTo>
                <a:lnTo>
                  <a:pt x="864958900" y="2174279"/>
                </a:lnTo>
                <a:lnTo>
                  <a:pt x="0" y="311795715"/>
                </a:lnTo>
              </a:path>
            </a:pathLst>
          </a:custGeom>
          <a:noFill/>
          <a:ln w="25399" cap="flat" cmpd="sng">
            <a:solidFill>
              <a:srgbClr val="FFFFF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07" name="Freeform 5807"/>
          <p:cNvSpPr/>
          <p:nvPr/>
        </p:nvSpPr>
        <p:spPr>
          <a:xfrm rot="0" flipH="0" flipV="1">
            <a:off x="8184011" y="2332526"/>
            <a:ext cx="135331" cy="114787"/>
          </a:xfrm>
          <a:custGeom>
            <a:pathLst>
              <a:path w="68748275" h="58311851">
                <a:moveTo>
                  <a:pt x="20873243" y="58311851"/>
                </a:moveTo>
                <a:lnTo>
                  <a:pt x="25014634" y="23938012"/>
                </a:lnTo>
                <a:lnTo>
                  <a:pt x="0" y="0"/>
                </a:lnTo>
                <a:lnTo>
                  <a:pt x="68748275" y="8282483"/>
                </a:lnTo>
                <a:lnTo>
                  <a:pt x="20873243" y="58311851"/>
                </a:lnTo>
                <a:close/>
                <a:moveTo>
                  <a:pt x="-2972554757" y="1243235047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08" name="Freeform 5808"/>
          <p:cNvSpPr/>
          <p:nvPr/>
        </p:nvSpPr>
        <p:spPr>
          <a:xfrm rot="0" flipH="0" flipV="1">
            <a:off x="8335232" y="2274516"/>
            <a:ext cx="416593" cy="403969"/>
          </a:xfrm>
          <a:custGeom>
            <a:pathLst>
              <a:path w="211629625" h="205216721">
                <a:moveTo>
                  <a:pt x="0" y="205216721"/>
                </a:moveTo>
                <a:lnTo>
                  <a:pt x="211629625" y="205216721"/>
                </a:lnTo>
                <a:lnTo>
                  <a:pt x="211629625" y="0"/>
                </a:lnTo>
                <a:lnTo>
                  <a:pt x="0" y="0"/>
                </a:lnTo>
                <a:close/>
                <a:moveTo>
                  <a:pt x="-3078844232" y="136067036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809" name="Picture 5758"/>
          <p:cNvPicPr>
            <a:picLocks noChangeAspect="0" noChangeArrowheads="1"/>
          </p:cNvPicPr>
          <p:nvPr/>
        </p:nvPicPr>
        <p:blipFill>
          <a:blip r:embed="rId580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8335232" y="2274516"/>
            <a:ext cx="416594" cy="403969"/>
          </a:xfrm>
          <a:prstGeom prst="rect">
            <a:avLst/>
          </a:prstGeom>
          <a:noFill/>
          <a:extLst/>
        </p:spPr>
      </p:pic>
      <p:sp>
        <p:nvSpPr>
          <p:cNvPr id="5810" name="Freeform 5810"/>
          <p:cNvSpPr/>
          <p:nvPr/>
        </p:nvSpPr>
        <p:spPr>
          <a:xfrm rot="0" flipH="0" flipV="1">
            <a:off x="8335232" y="2274516"/>
            <a:ext cx="416593" cy="403969"/>
          </a:xfrm>
          <a:custGeom>
            <a:pathLst>
              <a:path w="211629625" h="205216721">
                <a:moveTo>
                  <a:pt x="181087316" y="175599825"/>
                </a:moveTo>
                <a:lnTo>
                  <a:pt x="196358669" y="156935885"/>
                </a:lnTo>
                <a:lnTo>
                  <a:pt x="206539704" y="136080996"/>
                </a:lnTo>
                <a:lnTo>
                  <a:pt x="211629625" y="113911857"/>
                </a:lnTo>
                <a:lnTo>
                  <a:pt x="211629625" y="91304864"/>
                </a:lnTo>
                <a:lnTo>
                  <a:pt x="206539704" y="69135725"/>
                </a:lnTo>
                <a:lnTo>
                  <a:pt x="196358669" y="48281332"/>
                </a:lnTo>
                <a:lnTo>
                  <a:pt x="181087316" y="29617393"/>
                </a:lnTo>
                <a:lnTo>
                  <a:pt x="161840069" y="14808696"/>
                </a:lnTo>
                <a:lnTo>
                  <a:pt x="140333413" y="4936232"/>
                </a:lnTo>
                <a:lnTo>
                  <a:pt x="117471429" y="0"/>
                </a:lnTo>
                <a:lnTo>
                  <a:pt x="94157800" y="0"/>
                </a:lnTo>
                <a:lnTo>
                  <a:pt x="71296213" y="4936232"/>
                </a:lnTo>
                <a:lnTo>
                  <a:pt x="49789557" y="14808696"/>
                </a:lnTo>
                <a:lnTo>
                  <a:pt x="30542310" y="29617393"/>
                </a:lnTo>
                <a:lnTo>
                  <a:pt x="15270957" y="48281332"/>
                </a:lnTo>
                <a:lnTo>
                  <a:pt x="5090319" y="69135725"/>
                </a:lnTo>
                <a:lnTo>
                  <a:pt x="0" y="91304864"/>
                </a:lnTo>
                <a:lnTo>
                  <a:pt x="0" y="113911857"/>
                </a:lnTo>
                <a:lnTo>
                  <a:pt x="5090319" y="136080996"/>
                </a:lnTo>
                <a:lnTo>
                  <a:pt x="15270957" y="156935885"/>
                </a:lnTo>
                <a:lnTo>
                  <a:pt x="30542310" y="175599825"/>
                </a:lnTo>
                <a:lnTo>
                  <a:pt x="49789557" y="190408521"/>
                </a:lnTo>
                <a:lnTo>
                  <a:pt x="71296213" y="200280985"/>
                </a:lnTo>
                <a:lnTo>
                  <a:pt x="94157800" y="205216721"/>
                </a:lnTo>
                <a:lnTo>
                  <a:pt x="117471429" y="205216721"/>
                </a:lnTo>
                <a:lnTo>
                  <a:pt x="140333413" y="200280985"/>
                </a:lnTo>
                <a:lnTo>
                  <a:pt x="161840069" y="190408521"/>
                </a:lnTo>
                <a:lnTo>
                  <a:pt x="181087316" y="175599825"/>
                </a:ln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11" name="Freeform 5811"/>
          <p:cNvSpPr/>
          <p:nvPr/>
        </p:nvSpPr>
        <p:spPr>
          <a:xfrm rot="0" flipH="0" flipV="1">
            <a:off x="8335232" y="2274516"/>
            <a:ext cx="416593" cy="403969"/>
          </a:xfrm>
          <a:custGeom>
            <a:pathLst>
              <a:path w="211629625" h="205216721">
                <a:moveTo>
                  <a:pt x="181087316" y="175599825"/>
                </a:moveTo>
                <a:lnTo>
                  <a:pt x="196358669" y="156935885"/>
                </a:lnTo>
                <a:lnTo>
                  <a:pt x="206539704" y="136080996"/>
                </a:lnTo>
                <a:lnTo>
                  <a:pt x="211629625" y="113911857"/>
                </a:lnTo>
                <a:lnTo>
                  <a:pt x="211629625" y="91304864"/>
                </a:lnTo>
                <a:lnTo>
                  <a:pt x="206539704" y="69135725"/>
                </a:lnTo>
                <a:lnTo>
                  <a:pt x="196358669" y="48281332"/>
                </a:lnTo>
                <a:lnTo>
                  <a:pt x="181087316" y="29617393"/>
                </a:lnTo>
                <a:lnTo>
                  <a:pt x="161840069" y="14808696"/>
                </a:lnTo>
                <a:lnTo>
                  <a:pt x="140333413" y="4936232"/>
                </a:lnTo>
                <a:lnTo>
                  <a:pt x="117471429" y="0"/>
                </a:lnTo>
                <a:lnTo>
                  <a:pt x="94157800" y="0"/>
                </a:lnTo>
                <a:lnTo>
                  <a:pt x="71296213" y="4936232"/>
                </a:lnTo>
                <a:lnTo>
                  <a:pt x="49789557" y="14808696"/>
                </a:lnTo>
                <a:lnTo>
                  <a:pt x="30542310" y="29617393"/>
                </a:lnTo>
                <a:lnTo>
                  <a:pt x="15270957" y="48281332"/>
                </a:lnTo>
                <a:lnTo>
                  <a:pt x="5090319" y="69135725"/>
                </a:lnTo>
                <a:lnTo>
                  <a:pt x="0" y="91304864"/>
                </a:lnTo>
                <a:lnTo>
                  <a:pt x="0" y="113911857"/>
                </a:lnTo>
                <a:lnTo>
                  <a:pt x="5090319" y="136080996"/>
                </a:lnTo>
                <a:lnTo>
                  <a:pt x="15270957" y="156935885"/>
                </a:lnTo>
                <a:lnTo>
                  <a:pt x="30542310" y="175599825"/>
                </a:lnTo>
                <a:lnTo>
                  <a:pt x="49789557" y="190408521"/>
                </a:lnTo>
                <a:lnTo>
                  <a:pt x="71296213" y="200280985"/>
                </a:lnTo>
                <a:lnTo>
                  <a:pt x="94157800" y="205216721"/>
                </a:lnTo>
                <a:lnTo>
                  <a:pt x="117471429" y="205216721"/>
                </a:lnTo>
                <a:lnTo>
                  <a:pt x="140333413" y="200280985"/>
                </a:lnTo>
                <a:lnTo>
                  <a:pt x="161840069" y="190408521"/>
                </a:lnTo>
                <a:lnTo>
                  <a:pt x="181087316" y="175599825"/>
                </a:lnTo>
              </a:path>
            </a:pathLst>
          </a:custGeom>
          <a:noFill/>
          <a:ln w="25399" cap="flat" cmpd="sng">
            <a:solidFill>
              <a:srgbClr val="FFFFF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12" name="Freeform 5812"/>
          <p:cNvSpPr/>
          <p:nvPr/>
        </p:nvSpPr>
        <p:spPr>
          <a:xfrm rot="0" flipH="0" flipV="1">
            <a:off x="8740378" y="1830809"/>
            <a:ext cx="1839160" cy="594891"/>
          </a:xfrm>
          <a:custGeom>
            <a:pathLst>
              <a:path w="934293359" h="302205132">
                <a:moveTo>
                  <a:pt x="934293359" y="302205132"/>
                </a:moveTo>
                <a:lnTo>
                  <a:pt x="928154497" y="300219864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13" name="Freeform 5813"/>
          <p:cNvSpPr/>
          <p:nvPr/>
        </p:nvSpPr>
        <p:spPr>
          <a:xfrm rot="0" flipH="0" flipV="1">
            <a:off x="8740378" y="1830809"/>
            <a:ext cx="1839160" cy="594891"/>
          </a:xfrm>
          <a:custGeom>
            <a:pathLst>
              <a:path w="934293359" h="302205132">
                <a:moveTo>
                  <a:pt x="934293359" y="302205132"/>
                </a:moveTo>
                <a:lnTo>
                  <a:pt x="928154497" y="300219864"/>
                </a:lnTo>
                <a:lnTo>
                  <a:pt x="0" y="0"/>
                </a:lnTo>
              </a:path>
            </a:pathLst>
          </a:custGeom>
          <a:noFill/>
          <a:ln w="25399" cap="flat" cmpd="sng">
            <a:solidFill>
              <a:srgbClr val="FFFFF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14" name="Freeform 5814"/>
          <p:cNvSpPr/>
          <p:nvPr/>
        </p:nvSpPr>
        <p:spPr>
          <a:xfrm rot="0" flipH="0" flipV="1">
            <a:off x="10519692" y="1786098"/>
            <a:ext cx="134763" cy="116000"/>
          </a:xfrm>
          <a:custGeom>
            <a:pathLst>
              <a:path w="68459747" h="58928496">
                <a:moveTo>
                  <a:pt x="0" y="58928496"/>
                </a:moveTo>
                <a:lnTo>
                  <a:pt x="24262953" y="34229575"/>
                </a:lnTo>
                <a:lnTo>
                  <a:pt x="19061112" y="0"/>
                </a:lnTo>
                <a:lnTo>
                  <a:pt x="68459747" y="48525707"/>
                </a:lnTo>
                <a:lnTo>
                  <a:pt x="0" y="58928496"/>
                </a:lnTo>
                <a:close/>
                <a:moveTo>
                  <a:pt x="-4436666717" y="966265807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15" name="Freeform 5815"/>
          <p:cNvSpPr/>
          <p:nvPr/>
        </p:nvSpPr>
        <p:spPr>
          <a:xfrm rot="0" flipH="0" flipV="1">
            <a:off x="10646631" y="1550616"/>
            <a:ext cx="416593" cy="403969"/>
          </a:xfrm>
          <a:custGeom>
            <a:pathLst>
              <a:path w="211629625" h="205216721">
                <a:moveTo>
                  <a:pt x="0" y="205216721"/>
                </a:moveTo>
                <a:lnTo>
                  <a:pt x="211629625" y="205216721"/>
                </a:lnTo>
                <a:lnTo>
                  <a:pt x="211629625" y="0"/>
                </a:lnTo>
                <a:lnTo>
                  <a:pt x="0" y="0"/>
                </a:lnTo>
                <a:close/>
                <a:moveTo>
                  <a:pt x="-4620776632" y="99292916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816" name="Picture 5758"/>
          <p:cNvPicPr>
            <a:picLocks noChangeAspect="0" noChangeArrowheads="1"/>
          </p:cNvPicPr>
          <p:nvPr/>
        </p:nvPicPr>
        <p:blipFill>
          <a:blip r:embed="rId58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0646632" y="1550616"/>
            <a:ext cx="416594" cy="403969"/>
          </a:xfrm>
          <a:prstGeom prst="rect">
            <a:avLst/>
          </a:prstGeom>
          <a:noFill/>
          <a:extLst/>
        </p:spPr>
      </p:pic>
      <p:sp>
        <p:nvSpPr>
          <p:cNvPr id="5817" name="Freeform 5817"/>
          <p:cNvSpPr/>
          <p:nvPr/>
        </p:nvSpPr>
        <p:spPr>
          <a:xfrm rot="0" flipH="0" flipV="1">
            <a:off x="10646631" y="1550616"/>
            <a:ext cx="416593" cy="403969"/>
          </a:xfrm>
          <a:custGeom>
            <a:pathLst>
              <a:path w="211629625" h="205216721">
                <a:moveTo>
                  <a:pt x="181087316" y="175599825"/>
                </a:moveTo>
                <a:lnTo>
                  <a:pt x="196358669" y="156935885"/>
                </a:lnTo>
                <a:lnTo>
                  <a:pt x="206539704" y="136080996"/>
                </a:lnTo>
                <a:lnTo>
                  <a:pt x="211629625" y="113911857"/>
                </a:lnTo>
                <a:lnTo>
                  <a:pt x="211629625" y="91304864"/>
                </a:lnTo>
                <a:lnTo>
                  <a:pt x="206539704" y="69135725"/>
                </a:lnTo>
                <a:lnTo>
                  <a:pt x="196358669" y="48281332"/>
                </a:lnTo>
                <a:lnTo>
                  <a:pt x="181087316" y="29617393"/>
                </a:lnTo>
                <a:lnTo>
                  <a:pt x="161840069" y="14808696"/>
                </a:lnTo>
                <a:lnTo>
                  <a:pt x="140333413" y="4936232"/>
                </a:lnTo>
                <a:lnTo>
                  <a:pt x="117471429" y="0"/>
                </a:lnTo>
                <a:lnTo>
                  <a:pt x="94157800" y="0"/>
                </a:lnTo>
                <a:lnTo>
                  <a:pt x="71296213" y="4936232"/>
                </a:lnTo>
                <a:lnTo>
                  <a:pt x="49789557" y="14808696"/>
                </a:lnTo>
                <a:lnTo>
                  <a:pt x="30542310" y="29617393"/>
                </a:lnTo>
                <a:lnTo>
                  <a:pt x="15270957" y="48281332"/>
                </a:lnTo>
                <a:lnTo>
                  <a:pt x="5090319" y="69135725"/>
                </a:lnTo>
                <a:lnTo>
                  <a:pt x="0" y="91304864"/>
                </a:lnTo>
                <a:lnTo>
                  <a:pt x="0" y="113911857"/>
                </a:lnTo>
                <a:lnTo>
                  <a:pt x="5090319" y="136080996"/>
                </a:lnTo>
                <a:lnTo>
                  <a:pt x="15270957" y="156935885"/>
                </a:lnTo>
                <a:lnTo>
                  <a:pt x="30542310" y="175599825"/>
                </a:lnTo>
                <a:lnTo>
                  <a:pt x="49789557" y="190408521"/>
                </a:lnTo>
                <a:lnTo>
                  <a:pt x="71296213" y="200281034"/>
                </a:lnTo>
                <a:lnTo>
                  <a:pt x="94157800" y="205216721"/>
                </a:lnTo>
                <a:lnTo>
                  <a:pt x="117471429" y="205216721"/>
                </a:lnTo>
                <a:lnTo>
                  <a:pt x="140333413" y="200281034"/>
                </a:lnTo>
                <a:lnTo>
                  <a:pt x="161840069" y="190408521"/>
                </a:lnTo>
                <a:lnTo>
                  <a:pt x="181087316" y="175599825"/>
                </a:ln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18" name="Freeform 5818"/>
          <p:cNvSpPr/>
          <p:nvPr/>
        </p:nvSpPr>
        <p:spPr>
          <a:xfrm rot="0" flipH="0" flipV="1">
            <a:off x="10646631" y="1550616"/>
            <a:ext cx="416593" cy="403969"/>
          </a:xfrm>
          <a:custGeom>
            <a:pathLst>
              <a:path w="211629625" h="205216721">
                <a:moveTo>
                  <a:pt x="181087316" y="175599825"/>
                </a:moveTo>
                <a:lnTo>
                  <a:pt x="196358669" y="156935885"/>
                </a:lnTo>
                <a:lnTo>
                  <a:pt x="206539704" y="136080996"/>
                </a:lnTo>
                <a:lnTo>
                  <a:pt x="211629625" y="113911857"/>
                </a:lnTo>
                <a:lnTo>
                  <a:pt x="211629625" y="91304864"/>
                </a:lnTo>
                <a:lnTo>
                  <a:pt x="206539704" y="69135725"/>
                </a:lnTo>
                <a:lnTo>
                  <a:pt x="196358669" y="48281332"/>
                </a:lnTo>
                <a:lnTo>
                  <a:pt x="181087316" y="29617393"/>
                </a:lnTo>
                <a:lnTo>
                  <a:pt x="161840069" y="14808696"/>
                </a:lnTo>
                <a:lnTo>
                  <a:pt x="140333413" y="4936232"/>
                </a:lnTo>
                <a:lnTo>
                  <a:pt x="117471429" y="0"/>
                </a:lnTo>
                <a:lnTo>
                  <a:pt x="94157800" y="0"/>
                </a:lnTo>
                <a:lnTo>
                  <a:pt x="71296213" y="4936232"/>
                </a:lnTo>
                <a:lnTo>
                  <a:pt x="49789557" y="14808696"/>
                </a:lnTo>
                <a:lnTo>
                  <a:pt x="30542310" y="29617393"/>
                </a:lnTo>
                <a:lnTo>
                  <a:pt x="15270957" y="48281332"/>
                </a:lnTo>
                <a:lnTo>
                  <a:pt x="5090319" y="69135725"/>
                </a:lnTo>
                <a:lnTo>
                  <a:pt x="0" y="91304864"/>
                </a:lnTo>
                <a:lnTo>
                  <a:pt x="0" y="113911857"/>
                </a:lnTo>
                <a:lnTo>
                  <a:pt x="5090319" y="136080996"/>
                </a:lnTo>
                <a:lnTo>
                  <a:pt x="15270957" y="156935885"/>
                </a:lnTo>
                <a:lnTo>
                  <a:pt x="30542310" y="175599825"/>
                </a:lnTo>
                <a:lnTo>
                  <a:pt x="49789557" y="190408521"/>
                </a:lnTo>
                <a:lnTo>
                  <a:pt x="71296213" y="200281034"/>
                </a:lnTo>
                <a:lnTo>
                  <a:pt x="94157800" y="205216721"/>
                </a:lnTo>
                <a:lnTo>
                  <a:pt x="117471429" y="205216721"/>
                </a:lnTo>
                <a:lnTo>
                  <a:pt x="140333413" y="200281034"/>
                </a:lnTo>
                <a:lnTo>
                  <a:pt x="161840069" y="190408521"/>
                </a:lnTo>
                <a:lnTo>
                  <a:pt x="181087316" y="175599825"/>
                </a:lnTo>
              </a:path>
            </a:pathLst>
          </a:custGeom>
          <a:noFill/>
          <a:ln w="25399" cap="flat" cmpd="sng">
            <a:solidFill>
              <a:srgbClr val="FFFFF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19" name="Freeform 5819"/>
          <p:cNvSpPr/>
          <p:nvPr/>
        </p:nvSpPr>
        <p:spPr>
          <a:xfrm rot="0" flipH="0" flipV="1">
            <a:off x="5355430" y="1625600"/>
            <a:ext cx="288299" cy="659399"/>
          </a:xfrm>
          <a:custGeom>
            <a:pathLst>
              <a:path w="146456400" h="334975200">
                <a:moveTo>
                  <a:pt x="0" y="334975200"/>
                </a:moveTo>
                <a:lnTo>
                  <a:pt x="146456400" y="334975200"/>
                </a:lnTo>
                <a:lnTo>
                  <a:pt x="146456400" y="0"/>
                </a:lnTo>
                <a:lnTo>
                  <a:pt x="0" y="0"/>
                </a:lnTo>
                <a:close/>
                <a:moveTo>
                  <a:pt x="-1894754076" y="11607800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20" name="Freeform 5820"/>
          <p:cNvSpPr/>
          <p:nvPr/>
        </p:nvSpPr>
        <p:spPr>
          <a:xfrm rot="0" flipH="0" flipV="1">
            <a:off x="9711531" y="1892300"/>
            <a:ext cx="288299" cy="659399"/>
          </a:xfrm>
          <a:custGeom>
            <a:pathLst>
              <a:path w="146456400" h="334975200">
                <a:moveTo>
                  <a:pt x="0" y="334975200"/>
                </a:moveTo>
                <a:lnTo>
                  <a:pt x="146456400" y="334975200"/>
                </a:lnTo>
                <a:lnTo>
                  <a:pt x="146456400" y="0"/>
                </a:lnTo>
                <a:lnTo>
                  <a:pt x="0" y="0"/>
                </a:lnTo>
                <a:close/>
                <a:moveTo>
                  <a:pt x="-3972169475" y="12962636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21" name="Freeform 5821"/>
          <p:cNvSpPr/>
          <p:nvPr/>
        </p:nvSpPr>
        <p:spPr>
          <a:xfrm rot="0" flipH="0" flipV="1">
            <a:off x="5208885" y="1562112"/>
            <a:ext cx="6408192" cy="1132523"/>
          </a:xfrm>
          <a:custGeom>
            <a:pathLst>
              <a:path w="6408192" h="1132523">
                <a:moveTo>
                  <a:pt x="6408192" y="1132523"/>
                </a:moveTo>
                <a:lnTo>
                  <a:pt x="6395685" y="1130313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22" name="Freeform 5822"/>
          <p:cNvSpPr/>
          <p:nvPr/>
        </p:nvSpPr>
        <p:spPr>
          <a:xfrm rot="0" flipH="0" flipV="1">
            <a:off x="5208885" y="1562112"/>
            <a:ext cx="6408192" cy="1132523"/>
          </a:xfrm>
          <a:custGeom>
            <a:pathLst>
              <a:path w="6408192" h="1132523">
                <a:moveTo>
                  <a:pt x="6408192" y="1132523"/>
                </a:moveTo>
                <a:lnTo>
                  <a:pt x="6395685" y="1130313"/>
                </a:lnTo>
                <a:lnTo>
                  <a:pt x="0" y="0"/>
                </a:lnTo>
              </a:path>
            </a:pathLst>
          </a:custGeom>
          <a:noFill/>
          <a:ln w="25399" cap="flat" cmpd="sng">
            <a:solidFill>
              <a:srgbClr val="FFFFFF">
                <a:alpha val="100000"/>
              </a:srgbClr>
            </a:solidFill>
            <a:custDash>
              <a:ds d="100000" sp="300000"/>
            </a:custDash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23" name="Freeform 5823"/>
          <p:cNvSpPr/>
          <p:nvPr/>
        </p:nvSpPr>
        <p:spPr>
          <a:xfrm rot="0" flipH="0" flipV="1">
            <a:off x="11563946" y="1509596"/>
            <a:ext cx="130668" cy="120058"/>
          </a:xfrm>
          <a:custGeom>
            <a:pathLst>
              <a:path w="66379725" h="60989964">
                <a:moveTo>
                  <a:pt x="0" y="60989964"/>
                </a:moveTo>
                <a:lnTo>
                  <a:pt x="20636706" y="33189664"/>
                </a:lnTo>
                <a:lnTo>
                  <a:pt x="10777934" y="0"/>
                </a:lnTo>
                <a:lnTo>
                  <a:pt x="66379725" y="41272966"/>
                </a:lnTo>
                <a:lnTo>
                  <a:pt x="0" y="60989964"/>
                </a:lnTo>
                <a:close/>
                <a:moveTo>
                  <a:pt x="-5107610743" y="827864233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24" name="Freeform 5824"/>
          <p:cNvSpPr/>
          <p:nvPr/>
        </p:nvSpPr>
        <p:spPr>
          <a:xfrm rot="0" flipH="0" flipV="1">
            <a:off x="7019132" y="1384300"/>
            <a:ext cx="5170799" cy="659399"/>
          </a:xfrm>
          <a:custGeom>
            <a:pathLst>
              <a:path w="5170799" h="659399">
                <a:moveTo>
                  <a:pt x="0" y="659399"/>
                </a:moveTo>
                <a:lnTo>
                  <a:pt x="5170799" y="659399"/>
                </a:lnTo>
                <a:lnTo>
                  <a:pt x="5170799" y="0"/>
                </a:lnTo>
                <a:lnTo>
                  <a:pt x="0" y="0"/>
                </a:lnTo>
                <a:close/>
                <a:moveTo>
                  <a:pt x="-5634832" y="20436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25" name="Freeform 5825"/>
          <p:cNvSpPr/>
          <p:nvPr/>
        </p:nvSpPr>
        <p:spPr>
          <a:xfrm rot="0" flipH="0" flipV="1">
            <a:off x="2358231" y="4686300"/>
            <a:ext cx="2311399" cy="2539999"/>
          </a:xfrm>
          <a:custGeom>
            <a:pathLst>
              <a:path w="1174190903" h="1290320000">
                <a:moveTo>
                  <a:pt x="0" y="1290320000"/>
                </a:moveTo>
                <a:lnTo>
                  <a:pt x="1174190903" y="1290320000"/>
                </a:lnTo>
                <a:lnTo>
                  <a:pt x="1174190903" y="0"/>
                </a:lnTo>
                <a:lnTo>
                  <a:pt x="0" y="0"/>
                </a:lnTo>
                <a:close/>
                <a:moveTo>
                  <a:pt x="1182659025" y="36709604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826" name="Picture 5775"/>
          <p:cNvPicPr>
            <a:picLocks noChangeAspect="0" noChangeArrowheads="1"/>
          </p:cNvPicPr>
          <p:nvPr/>
        </p:nvPicPr>
        <p:blipFill>
          <a:blip r:embed="rId58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358231" y="4686301"/>
            <a:ext cx="2311399" cy="2539999"/>
          </a:xfrm>
          <a:prstGeom prst="rect">
            <a:avLst/>
          </a:prstGeom>
          <a:noFill/>
          <a:extLst/>
        </p:spPr>
      </p:pic>
      <p:sp>
        <p:nvSpPr>
          <p:cNvPr id="5827" name="Freeform 5827"/>
          <p:cNvSpPr/>
          <p:nvPr/>
        </p:nvSpPr>
        <p:spPr>
          <a:xfrm rot="0" flipH="0" flipV="1">
            <a:off x="5324907" y="6978566"/>
            <a:ext cx="784978" cy="354330"/>
          </a:xfrm>
          <a:custGeom>
            <a:pathLst>
              <a:path w="398768888" h="179999878">
                <a:moveTo>
                  <a:pt x="0" y="179999878"/>
                </a:moveTo>
                <a:lnTo>
                  <a:pt x="398768888" y="179999878"/>
                </a:lnTo>
                <a:lnTo>
                  <a:pt x="398768888" y="0"/>
                </a:lnTo>
                <a:lnTo>
                  <a:pt x="0" y="0"/>
                </a:lnTo>
                <a:close/>
                <a:moveTo>
                  <a:pt x="840058566" y="3725111215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828" name="Picture 5777"/>
          <p:cNvPicPr>
            <a:picLocks noChangeAspect="0" noChangeArrowheads="1"/>
          </p:cNvPicPr>
          <p:nvPr/>
        </p:nvPicPr>
        <p:blipFill>
          <a:blip r:embed="rId58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324907" y="6978567"/>
            <a:ext cx="784978" cy="354330"/>
          </a:xfrm>
          <a:prstGeom prst="rect">
            <a:avLst/>
          </a:prstGeom>
          <a:noFill/>
          <a:extLst/>
        </p:spPr>
      </p:pic>
      <p:pic>
        <p:nvPicPr>
          <p:cNvPr id="5829" name="Picture 5829"/>
          <p:cNvPicPr>
            <a:picLocks noChangeAspect="0" noChangeArrowheads="1"/>
          </p:cNvPicPr>
          <p:nvPr/>
        </p:nvPicPr>
        <p:blipFill>
          <a:blip r:embed="rId58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347924" y="8600851"/>
            <a:ext cx="12215299" cy="1152749"/>
          </a:xfrm>
          <a:prstGeom prst="rect">
            <a:avLst/>
          </a:prstGeom>
          <a:noFill/>
          <a:extLst/>
        </p:spPr>
      </p:pic>
      <p:sp>
        <p:nvSpPr>
          <p:cNvPr id="5830" name="Rectangle 5830"/>
          <p:cNvSpPr/>
          <p:nvPr/>
        </p:nvSpPr>
        <p:spPr>
          <a:xfrm rot="0" flipH="0" flipV="0">
            <a:off x="3162396" y="293884"/>
            <a:ext cx="8238743" cy="1024858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72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Higgsin mekanismi</a:t>
            </a:r>
          </a:p>
        </p:txBody>
      </p:sp>
      <p:sp>
        <p:nvSpPr>
          <p:cNvPr id="5831" name="Rectangle 5831"/>
          <p:cNvSpPr/>
          <p:nvPr/>
        </p:nvSpPr>
        <p:spPr>
          <a:xfrm rot="0" flipH="0" flipV="0">
            <a:off x="5304623" y="3137693"/>
            <a:ext cx="10277855" cy="950975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2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Kun valo etenee väliaineessa, sen nopeus on pienempi </a:t>
            </a:r>
          </a:p>
          <a:p>
            <a:pPr marL="0">
              <a:lnSpc>
                <a:spcPts val="3901"/>
              </a:lnSpc>
            </a:pPr>
            <a:r>
              <a:rPr lang="en-US" sz="32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kuin c. Siroaa kuin pingispallo.</a:t>
            </a:r>
          </a:p>
        </p:txBody>
      </p:sp>
      <p:sp>
        <p:nvSpPr>
          <p:cNvPr id="5832" name="Rectangle 5832"/>
          <p:cNvSpPr/>
          <p:nvPr/>
        </p:nvSpPr>
        <p:spPr>
          <a:xfrm rot="0" flipH="0" flipV="0">
            <a:off x="5304623" y="4509659"/>
            <a:ext cx="10618013" cy="950975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2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Higgs et al. ajattelivat että ehkä tyhjiö ei olekaan tyhjä, </a:t>
            </a:r>
          </a:p>
          <a:p>
            <a:pPr marL="0">
              <a:lnSpc>
                <a:spcPts val="3901"/>
              </a:lnSpc>
            </a:pPr>
            <a:r>
              <a:rPr lang="en-US" sz="32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vaan sen täyttää “Higgsin kenttä”</a:t>
            </a:r>
          </a:p>
        </p:txBody>
      </p:sp>
      <p:sp>
        <p:nvSpPr>
          <p:cNvPr id="5833" name="Rectangle 5833"/>
          <p:cNvSpPr/>
          <p:nvPr/>
        </p:nvSpPr>
        <p:spPr>
          <a:xfrm rot="0" flipH="0" flipV="0">
            <a:off x="5304623" y="5881625"/>
            <a:ext cx="10813491" cy="950975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2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Jotkut hiukkaset hidastuvat Higgsin kentässä enemmän </a:t>
            </a:r>
          </a:p>
          <a:p>
            <a:pPr marL="0">
              <a:lnSpc>
                <a:spcPts val="3901"/>
              </a:lnSpc>
            </a:pPr>
            <a:r>
              <a:rPr lang="en-US" sz="32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kuin toiset</a:t>
            </a:r>
          </a:p>
        </p:txBody>
      </p:sp>
      <p:sp>
        <p:nvSpPr>
          <p:cNvPr id="5834" name="Rectangle 5834"/>
          <p:cNvSpPr/>
          <p:nvPr/>
        </p:nvSpPr>
        <p:spPr>
          <a:xfrm rot="0" flipH="0" flipV="0">
            <a:off x="6207591" y="6880616"/>
            <a:ext cx="6923023" cy="94317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200" baseline="0" b="0" i="1" dirty="0" spc="0">
                <a:solidFill>
                  <a:srgbClr val="FFFB00"/>
                </a:solidFill>
                <a:latin typeface="Century Schoolbook" pitchFamily="0" charset="1"/>
              </a:rPr>
              <a:t>mitä enemmän hiukkanen hidastuu, </a:t>
            </a:r>
          </a:p>
          <a:p>
            <a:pPr marL="0">
              <a:lnSpc>
                <a:spcPts val="3839"/>
              </a:lnSpc>
            </a:pPr>
            <a:r>
              <a:rPr lang="en-US" sz="3200" baseline="0" b="0" i="1" dirty="0" spc="0">
                <a:solidFill>
                  <a:srgbClr val="FFFB00"/>
                </a:solidFill>
                <a:latin typeface="Century Schoolbook" pitchFamily="0" charset="1"/>
              </a:rPr>
              <a:t>sitä raskaampi se on!</a:t>
            </a:r>
          </a:p>
        </p:txBody>
      </p:sp>
      <p:sp>
        <p:nvSpPr>
          <p:cNvPr id="5835" name="Rectangle 5835"/>
          <p:cNvSpPr/>
          <p:nvPr/>
        </p:nvSpPr>
        <p:spPr>
          <a:xfrm rot="0" flipH="0" flipV="0">
            <a:off x="5304623" y="8244190"/>
            <a:ext cx="9057030" cy="45549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2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Higgsin kentän värähtelyt = Higgsin hiukkanen</a:t>
            </a:r>
          </a:p>
        </p:txBody>
      </p:sp>
      <p:sp>
        <p:nvSpPr>
          <p:cNvPr id="5836" name="Rectangle 5836"/>
          <p:cNvSpPr/>
          <p:nvPr/>
        </p:nvSpPr>
        <p:spPr>
          <a:xfrm rot="0" flipH="0" flipV="0">
            <a:off x="5368131" y="1640459"/>
            <a:ext cx="4581194" cy="906780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>
              <a:tabLst>
                <a:tab pos="1663700" algn="l"/>
                <a:tab pos="2108200" algn="l"/>
                <a:tab pos="4356100" algn="l"/>
              </a:tabLst>
            </a:pPr>
            <a:r>
              <a:rPr lang="en-US" sz="4200" baseline="0" b="0" i="0" dirty="0" spc="0">
                <a:solidFill>
                  <a:srgbClr val="FFFFFF"/>
                </a:solidFill>
                <a:latin typeface="Calibri" pitchFamily="0" charset="1"/>
              </a:rPr>
              <a:t>c	</a:t>
            </a:r>
            <a:r>
              <a:rPr lang="en-US" sz="6363" baseline="45238" b="0" i="0" dirty="0" spc="0">
                <a:solidFill>
                  <a:srgbClr val="FFFFFF"/>
                </a:solidFill>
                <a:latin typeface="Calibri" pitchFamily="0" charset="1"/>
              </a:rPr>
              <a:t>c	v&lt;c	</a:t>
            </a:r>
            <a:r>
              <a:rPr lang="en-US" sz="6363" baseline="-50000" b="0" i="0" dirty="0" spc="0">
                <a:solidFill>
                  <a:srgbClr val="FFFFFF"/>
                </a:solidFill>
                <a:latin typeface="Calibri" pitchFamily="0" charset="1"/>
              </a:rPr>
              <a:t>c</a:t>
            </a:r>
          </a:p>
        </p:txBody>
      </p:sp>
      <p:sp>
        <p:nvSpPr>
          <p:cNvPr id="5837" name="Rectangle 5837"/>
          <p:cNvSpPr/>
          <p:nvPr/>
        </p:nvSpPr>
        <p:spPr>
          <a:xfrm rot="0" flipH="0" flipV="0">
            <a:off x="4459050" y="8913798"/>
            <a:ext cx="9068307" cy="614476"/>
          </a:xfrm>
          <a:prstGeom prst="rect">
            <a:avLst/>
          </a:prstGeom>
        </p:spPr>
      </p:sp>
      <p:sp>
        <p:nvSpPr>
          <p:cNvPr id="5838" name="Freeform 5838"/>
          <p:cNvSpPr/>
          <p:nvPr/>
        </p:nvSpPr>
        <p:spPr>
          <a:xfrm rot="0" flipH="0" flipV="0">
            <a:off x="4440897" y="9126345"/>
            <a:ext cx="200829" cy="360341"/>
          </a:xfrm>
          <a:custGeom>
            <a:pathLst>
              <a:path w="6275916" h="11260666">
                <a:moveTo>
                  <a:pt x="1710266" y="11150600"/>
                </a:moveTo>
                <a:cubicBezTo>
                  <a:pt x="1549399" y="11226800"/>
                  <a:pt x="1369482" y="11260666"/>
                  <a:pt x="1170516" y="11252200"/>
                </a:cubicBezTo>
                <a:cubicBezTo>
                  <a:pt x="971549" y="11243733"/>
                  <a:pt x="778932" y="11192933"/>
                  <a:pt x="592666" y="11099800"/>
                </a:cubicBezTo>
                <a:cubicBezTo>
                  <a:pt x="406400" y="11006666"/>
                  <a:pt x="245533" y="10888133"/>
                  <a:pt x="110066" y="10744200"/>
                </a:cubicBezTo>
                <a:cubicBezTo>
                  <a:pt x="50800" y="10676466"/>
                  <a:pt x="16933" y="10591800"/>
                  <a:pt x="8466" y="10490200"/>
                </a:cubicBezTo>
                <a:cubicBezTo>
                  <a:pt x="0" y="10388600"/>
                  <a:pt x="12700" y="10282766"/>
                  <a:pt x="46566" y="10172700"/>
                </a:cubicBezTo>
                <a:cubicBezTo>
                  <a:pt x="88900" y="10020300"/>
                  <a:pt x="143933" y="9944100"/>
                  <a:pt x="211666" y="9944100"/>
                </a:cubicBezTo>
                <a:cubicBezTo>
                  <a:pt x="304800" y="9944100"/>
                  <a:pt x="410633" y="10024533"/>
                  <a:pt x="529166" y="10185400"/>
                </a:cubicBezTo>
                <a:cubicBezTo>
                  <a:pt x="766232" y="10397066"/>
                  <a:pt x="1001182" y="10456333"/>
                  <a:pt x="1234016" y="10363200"/>
                </a:cubicBezTo>
                <a:cubicBezTo>
                  <a:pt x="1466849" y="10270066"/>
                  <a:pt x="1714499" y="10020300"/>
                  <a:pt x="1976966" y="9613900"/>
                </a:cubicBezTo>
                <a:cubicBezTo>
                  <a:pt x="2027766" y="9486900"/>
                  <a:pt x="2108199" y="9304866"/>
                  <a:pt x="2218266" y="9067800"/>
                </a:cubicBezTo>
                <a:cubicBezTo>
                  <a:pt x="2328332" y="8830733"/>
                  <a:pt x="2444749" y="8576734"/>
                  <a:pt x="2567516" y="8305800"/>
                </a:cubicBezTo>
                <a:cubicBezTo>
                  <a:pt x="2690282" y="8034867"/>
                  <a:pt x="2802466" y="7782984"/>
                  <a:pt x="2904066" y="7550150"/>
                </a:cubicBezTo>
                <a:cubicBezTo>
                  <a:pt x="3005666" y="7317317"/>
                  <a:pt x="3073399" y="7150100"/>
                  <a:pt x="3107266" y="7048500"/>
                </a:cubicBezTo>
                <a:cubicBezTo>
                  <a:pt x="3107266" y="7048500"/>
                  <a:pt x="3109382" y="7033684"/>
                  <a:pt x="3113616" y="7004050"/>
                </a:cubicBezTo>
                <a:cubicBezTo>
                  <a:pt x="3117849" y="6974417"/>
                  <a:pt x="3136899" y="6942667"/>
                  <a:pt x="3170766" y="6908800"/>
                </a:cubicBezTo>
                <a:cubicBezTo>
                  <a:pt x="3179232" y="6874934"/>
                  <a:pt x="3200399" y="6807200"/>
                  <a:pt x="3234266" y="6705600"/>
                </a:cubicBezTo>
                <a:cubicBezTo>
                  <a:pt x="3268132" y="6604000"/>
                  <a:pt x="3301999" y="6485467"/>
                  <a:pt x="3335866" y="6350000"/>
                </a:cubicBezTo>
                <a:cubicBezTo>
                  <a:pt x="3369732" y="6256867"/>
                  <a:pt x="3418416" y="6117167"/>
                  <a:pt x="3481916" y="5930900"/>
                </a:cubicBezTo>
                <a:cubicBezTo>
                  <a:pt x="3545416" y="5744634"/>
                  <a:pt x="3613149" y="5549900"/>
                  <a:pt x="3685116" y="5346700"/>
                </a:cubicBezTo>
                <a:cubicBezTo>
                  <a:pt x="3757082" y="5143500"/>
                  <a:pt x="3818466" y="4974167"/>
                  <a:pt x="3869266" y="4838700"/>
                </a:cubicBezTo>
                <a:cubicBezTo>
                  <a:pt x="3911599" y="4660900"/>
                  <a:pt x="3964516" y="4468284"/>
                  <a:pt x="4028016" y="4260850"/>
                </a:cubicBezTo>
                <a:cubicBezTo>
                  <a:pt x="4091516" y="4053417"/>
                  <a:pt x="4144432" y="3894667"/>
                  <a:pt x="4186766" y="3784600"/>
                </a:cubicBezTo>
                <a:cubicBezTo>
                  <a:pt x="4220632" y="3716867"/>
                  <a:pt x="4271432" y="3579284"/>
                  <a:pt x="4339166" y="3371850"/>
                </a:cubicBezTo>
                <a:cubicBezTo>
                  <a:pt x="4406899" y="3164417"/>
                  <a:pt x="4483099" y="2937934"/>
                  <a:pt x="4567766" y="2692400"/>
                </a:cubicBezTo>
                <a:cubicBezTo>
                  <a:pt x="4669366" y="2362200"/>
                  <a:pt x="4764616" y="2061634"/>
                  <a:pt x="4853516" y="1790700"/>
                </a:cubicBezTo>
                <a:cubicBezTo>
                  <a:pt x="4942416" y="1519767"/>
                  <a:pt x="5012266" y="1299634"/>
                  <a:pt x="5063066" y="1130300"/>
                </a:cubicBezTo>
                <a:cubicBezTo>
                  <a:pt x="5113866" y="960967"/>
                  <a:pt x="5130799" y="863600"/>
                  <a:pt x="5113866" y="838200"/>
                </a:cubicBezTo>
                <a:cubicBezTo>
                  <a:pt x="5113866" y="838200"/>
                  <a:pt x="5039782" y="850900"/>
                  <a:pt x="4891616" y="876300"/>
                </a:cubicBezTo>
                <a:cubicBezTo>
                  <a:pt x="4743449" y="901700"/>
                  <a:pt x="4580466" y="931334"/>
                  <a:pt x="4402666" y="965200"/>
                </a:cubicBezTo>
                <a:cubicBezTo>
                  <a:pt x="4258732" y="1024467"/>
                  <a:pt x="4114799" y="1049867"/>
                  <a:pt x="3970866" y="1041400"/>
                </a:cubicBezTo>
                <a:cubicBezTo>
                  <a:pt x="3826932" y="1032934"/>
                  <a:pt x="3763432" y="999067"/>
                  <a:pt x="3780366" y="939800"/>
                </a:cubicBezTo>
                <a:cubicBezTo>
                  <a:pt x="3780366" y="905934"/>
                  <a:pt x="3780366" y="882650"/>
                  <a:pt x="3780366" y="869950"/>
                </a:cubicBezTo>
                <a:cubicBezTo>
                  <a:pt x="3780366" y="857250"/>
                  <a:pt x="3780366" y="850900"/>
                  <a:pt x="3780366" y="850900"/>
                </a:cubicBezTo>
                <a:cubicBezTo>
                  <a:pt x="3754966" y="867834"/>
                  <a:pt x="3721099" y="857250"/>
                  <a:pt x="3678766" y="819150"/>
                </a:cubicBezTo>
                <a:cubicBezTo>
                  <a:pt x="3636432" y="781050"/>
                  <a:pt x="3598332" y="730250"/>
                  <a:pt x="3564466" y="666750"/>
                </a:cubicBezTo>
                <a:cubicBezTo>
                  <a:pt x="3530599" y="603250"/>
                  <a:pt x="3513666" y="550334"/>
                  <a:pt x="3513666" y="508000"/>
                </a:cubicBezTo>
                <a:cubicBezTo>
                  <a:pt x="3513666" y="440267"/>
                  <a:pt x="3602566" y="372534"/>
                  <a:pt x="3780366" y="304800"/>
                </a:cubicBezTo>
                <a:cubicBezTo>
                  <a:pt x="3958166" y="237067"/>
                  <a:pt x="4178299" y="186267"/>
                  <a:pt x="4440766" y="152400"/>
                </a:cubicBezTo>
                <a:cubicBezTo>
                  <a:pt x="4610099" y="127000"/>
                  <a:pt x="4790016" y="103717"/>
                  <a:pt x="4980516" y="82550"/>
                </a:cubicBezTo>
                <a:cubicBezTo>
                  <a:pt x="5171016" y="61384"/>
                  <a:pt x="5321299" y="42334"/>
                  <a:pt x="5431366" y="25400"/>
                </a:cubicBezTo>
                <a:cubicBezTo>
                  <a:pt x="5465232" y="0"/>
                  <a:pt x="5532966" y="4234"/>
                  <a:pt x="5634566" y="38100"/>
                </a:cubicBezTo>
                <a:cubicBezTo>
                  <a:pt x="5736166" y="71967"/>
                  <a:pt x="5839882" y="112184"/>
                  <a:pt x="5945716" y="158750"/>
                </a:cubicBezTo>
                <a:cubicBezTo>
                  <a:pt x="6051549" y="205317"/>
                  <a:pt x="6125632" y="254000"/>
                  <a:pt x="6167966" y="304800"/>
                </a:cubicBezTo>
                <a:cubicBezTo>
                  <a:pt x="6218766" y="372534"/>
                  <a:pt x="6250516" y="444500"/>
                  <a:pt x="6263216" y="520700"/>
                </a:cubicBezTo>
                <a:cubicBezTo>
                  <a:pt x="6275916" y="596900"/>
                  <a:pt x="6265332" y="702734"/>
                  <a:pt x="6231466" y="838200"/>
                </a:cubicBezTo>
                <a:cubicBezTo>
                  <a:pt x="6197599" y="973667"/>
                  <a:pt x="6136216" y="1166284"/>
                  <a:pt x="6047316" y="1416050"/>
                </a:cubicBezTo>
                <a:cubicBezTo>
                  <a:pt x="5958416" y="1665817"/>
                  <a:pt x="5833532" y="2006600"/>
                  <a:pt x="5672666" y="2438400"/>
                </a:cubicBezTo>
                <a:cubicBezTo>
                  <a:pt x="5486399" y="2963334"/>
                  <a:pt x="5321299" y="3439584"/>
                  <a:pt x="5177366" y="3867150"/>
                </a:cubicBezTo>
                <a:cubicBezTo>
                  <a:pt x="5033432" y="4294717"/>
                  <a:pt x="4902199" y="4648200"/>
                  <a:pt x="4783666" y="4927600"/>
                </a:cubicBezTo>
                <a:cubicBezTo>
                  <a:pt x="4758266" y="5020734"/>
                  <a:pt x="4713816" y="5156200"/>
                  <a:pt x="4650316" y="5334000"/>
                </a:cubicBezTo>
                <a:cubicBezTo>
                  <a:pt x="4586816" y="5511800"/>
                  <a:pt x="4525432" y="5691717"/>
                  <a:pt x="4466166" y="5873750"/>
                </a:cubicBezTo>
                <a:cubicBezTo>
                  <a:pt x="4406899" y="6055784"/>
                  <a:pt x="4360332" y="6206067"/>
                  <a:pt x="4326466" y="6324600"/>
                </a:cubicBezTo>
                <a:cubicBezTo>
                  <a:pt x="4258732" y="6485467"/>
                  <a:pt x="4195232" y="6659034"/>
                  <a:pt x="4135966" y="6845300"/>
                </a:cubicBezTo>
                <a:cubicBezTo>
                  <a:pt x="4076699" y="7031567"/>
                  <a:pt x="4030132" y="7179734"/>
                  <a:pt x="3996266" y="7289800"/>
                </a:cubicBezTo>
                <a:cubicBezTo>
                  <a:pt x="3996266" y="7357534"/>
                  <a:pt x="3979332" y="7433734"/>
                  <a:pt x="3945466" y="7518400"/>
                </a:cubicBezTo>
                <a:cubicBezTo>
                  <a:pt x="3911599" y="7603067"/>
                  <a:pt x="3873499" y="7666567"/>
                  <a:pt x="3831166" y="7708900"/>
                </a:cubicBezTo>
                <a:cubicBezTo>
                  <a:pt x="3831166" y="7708900"/>
                  <a:pt x="3801532" y="7782984"/>
                  <a:pt x="3742266" y="7931150"/>
                </a:cubicBezTo>
                <a:cubicBezTo>
                  <a:pt x="3682999" y="8079317"/>
                  <a:pt x="3611032" y="8255000"/>
                  <a:pt x="3526366" y="8458200"/>
                </a:cubicBezTo>
                <a:cubicBezTo>
                  <a:pt x="3458632" y="8627534"/>
                  <a:pt x="3384549" y="8815916"/>
                  <a:pt x="3304116" y="9023350"/>
                </a:cubicBezTo>
                <a:cubicBezTo>
                  <a:pt x="3223682" y="9230783"/>
                  <a:pt x="3149599" y="9389533"/>
                  <a:pt x="3081866" y="9499600"/>
                </a:cubicBezTo>
                <a:cubicBezTo>
                  <a:pt x="3039532" y="9601200"/>
                  <a:pt x="2988732" y="9696450"/>
                  <a:pt x="2929466" y="9785350"/>
                </a:cubicBezTo>
                <a:cubicBezTo>
                  <a:pt x="2870199" y="9874250"/>
                  <a:pt x="2840566" y="9935633"/>
                  <a:pt x="2840566" y="9969500"/>
                </a:cubicBezTo>
                <a:cubicBezTo>
                  <a:pt x="2840566" y="9969500"/>
                  <a:pt x="2838449" y="9982200"/>
                  <a:pt x="2834216" y="10007600"/>
                </a:cubicBezTo>
                <a:cubicBezTo>
                  <a:pt x="2829982" y="10033000"/>
                  <a:pt x="2810932" y="10045700"/>
                  <a:pt x="2777066" y="10045700"/>
                </a:cubicBezTo>
                <a:cubicBezTo>
                  <a:pt x="2777066" y="10045700"/>
                  <a:pt x="2764366" y="10056283"/>
                  <a:pt x="2738966" y="10077450"/>
                </a:cubicBezTo>
                <a:cubicBezTo>
                  <a:pt x="2713566" y="10098616"/>
                  <a:pt x="2700866" y="10130366"/>
                  <a:pt x="2700866" y="10172700"/>
                </a:cubicBezTo>
                <a:cubicBezTo>
                  <a:pt x="2683932" y="10223500"/>
                  <a:pt x="2635249" y="10295466"/>
                  <a:pt x="2554816" y="10388600"/>
                </a:cubicBezTo>
                <a:cubicBezTo>
                  <a:pt x="2474382" y="10481733"/>
                  <a:pt x="2383366" y="10581216"/>
                  <a:pt x="2281766" y="10687050"/>
                </a:cubicBezTo>
                <a:cubicBezTo>
                  <a:pt x="2180166" y="10792883"/>
                  <a:pt x="2076449" y="10886016"/>
                  <a:pt x="1970616" y="10966450"/>
                </a:cubicBezTo>
                <a:cubicBezTo>
                  <a:pt x="1864782" y="11046883"/>
                  <a:pt x="1777999" y="11108266"/>
                  <a:pt x="1710266" y="11150600"/>
                </a:cubicBezTo>
                <a:close/>
                <a:moveTo>
                  <a:pt x="-1833034" y="87503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39" name="Freeform 5839"/>
          <p:cNvSpPr/>
          <p:nvPr/>
        </p:nvSpPr>
        <p:spPr>
          <a:xfrm rot="0" flipH="0" flipV="0">
            <a:off x="4618630" y="9252329"/>
            <a:ext cx="126525" cy="149148"/>
          </a:xfrm>
          <a:custGeom>
            <a:pathLst>
              <a:path w="3953934" h="4660900">
                <a:moveTo>
                  <a:pt x="969434" y="4660900"/>
                </a:moveTo>
                <a:cubicBezTo>
                  <a:pt x="859367" y="4660900"/>
                  <a:pt x="772584" y="4639734"/>
                  <a:pt x="709084" y="4597400"/>
                </a:cubicBezTo>
                <a:cubicBezTo>
                  <a:pt x="645584" y="4555067"/>
                  <a:pt x="567267" y="4495800"/>
                  <a:pt x="474134" y="4419600"/>
                </a:cubicBezTo>
                <a:cubicBezTo>
                  <a:pt x="313267" y="4250267"/>
                  <a:pt x="192617" y="4080934"/>
                  <a:pt x="112184" y="3911600"/>
                </a:cubicBezTo>
                <a:cubicBezTo>
                  <a:pt x="31750" y="3742267"/>
                  <a:pt x="4234" y="3585634"/>
                  <a:pt x="29634" y="3441700"/>
                </a:cubicBezTo>
                <a:cubicBezTo>
                  <a:pt x="55034" y="3373967"/>
                  <a:pt x="65617" y="3308350"/>
                  <a:pt x="61384" y="3244850"/>
                </a:cubicBezTo>
                <a:cubicBezTo>
                  <a:pt x="57150" y="3181350"/>
                  <a:pt x="55034" y="3149600"/>
                  <a:pt x="55034" y="3149600"/>
                </a:cubicBezTo>
                <a:cubicBezTo>
                  <a:pt x="12700" y="3107267"/>
                  <a:pt x="0" y="3079750"/>
                  <a:pt x="16934" y="3067050"/>
                </a:cubicBezTo>
                <a:cubicBezTo>
                  <a:pt x="33867" y="3054350"/>
                  <a:pt x="50800" y="3031067"/>
                  <a:pt x="67734" y="2997200"/>
                </a:cubicBezTo>
                <a:cubicBezTo>
                  <a:pt x="118534" y="2997200"/>
                  <a:pt x="135467" y="2950634"/>
                  <a:pt x="118534" y="2857500"/>
                </a:cubicBezTo>
                <a:cubicBezTo>
                  <a:pt x="101600" y="2789767"/>
                  <a:pt x="133350" y="2641600"/>
                  <a:pt x="213784" y="2413000"/>
                </a:cubicBezTo>
                <a:cubicBezTo>
                  <a:pt x="294217" y="2184400"/>
                  <a:pt x="397934" y="1968500"/>
                  <a:pt x="524934" y="1765300"/>
                </a:cubicBezTo>
                <a:cubicBezTo>
                  <a:pt x="575734" y="1680634"/>
                  <a:pt x="651934" y="1568450"/>
                  <a:pt x="753534" y="1428750"/>
                </a:cubicBezTo>
                <a:cubicBezTo>
                  <a:pt x="855134" y="1289050"/>
                  <a:pt x="967317" y="1149350"/>
                  <a:pt x="1090084" y="1009650"/>
                </a:cubicBezTo>
                <a:cubicBezTo>
                  <a:pt x="1212850" y="869950"/>
                  <a:pt x="1325034" y="757767"/>
                  <a:pt x="1426634" y="673100"/>
                </a:cubicBezTo>
                <a:cubicBezTo>
                  <a:pt x="1638300" y="495300"/>
                  <a:pt x="1828800" y="359834"/>
                  <a:pt x="1998134" y="266700"/>
                </a:cubicBezTo>
                <a:cubicBezTo>
                  <a:pt x="2167467" y="173567"/>
                  <a:pt x="2345267" y="105834"/>
                  <a:pt x="2531534" y="63500"/>
                </a:cubicBezTo>
                <a:cubicBezTo>
                  <a:pt x="2717800" y="21167"/>
                  <a:pt x="2868084" y="0"/>
                  <a:pt x="2982384" y="0"/>
                </a:cubicBezTo>
                <a:cubicBezTo>
                  <a:pt x="3096684" y="0"/>
                  <a:pt x="3217334" y="67734"/>
                  <a:pt x="3344334" y="203200"/>
                </a:cubicBezTo>
                <a:cubicBezTo>
                  <a:pt x="3539067" y="287867"/>
                  <a:pt x="3678767" y="393700"/>
                  <a:pt x="3763434" y="520700"/>
                </a:cubicBezTo>
                <a:cubicBezTo>
                  <a:pt x="3848100" y="647700"/>
                  <a:pt x="3903134" y="825500"/>
                  <a:pt x="3928534" y="1054100"/>
                </a:cubicBezTo>
                <a:cubicBezTo>
                  <a:pt x="3953934" y="1308100"/>
                  <a:pt x="3932767" y="1604434"/>
                  <a:pt x="3865034" y="1943100"/>
                </a:cubicBezTo>
                <a:cubicBezTo>
                  <a:pt x="3797300" y="2281767"/>
                  <a:pt x="3594100" y="2692400"/>
                  <a:pt x="3255434" y="3175000"/>
                </a:cubicBezTo>
                <a:cubicBezTo>
                  <a:pt x="3043767" y="3479800"/>
                  <a:pt x="2844800" y="3710517"/>
                  <a:pt x="2658534" y="3867150"/>
                </a:cubicBezTo>
                <a:cubicBezTo>
                  <a:pt x="2472267" y="4023784"/>
                  <a:pt x="2256367" y="4174067"/>
                  <a:pt x="2010834" y="4318000"/>
                </a:cubicBezTo>
                <a:cubicBezTo>
                  <a:pt x="1833034" y="4436534"/>
                  <a:pt x="1663700" y="4519084"/>
                  <a:pt x="1502834" y="4565650"/>
                </a:cubicBezTo>
                <a:cubicBezTo>
                  <a:pt x="1341967" y="4612217"/>
                  <a:pt x="1164167" y="4643967"/>
                  <a:pt x="969434" y="4660900"/>
                </a:cubicBezTo>
                <a:close/>
                <a:moveTo>
                  <a:pt x="-1024466" y="4813300"/>
                </a:moveTo>
                <a:moveTo>
                  <a:pt x="2214034" y="3238500"/>
                </a:moveTo>
                <a:cubicBezTo>
                  <a:pt x="2408767" y="3035300"/>
                  <a:pt x="2561167" y="2834217"/>
                  <a:pt x="2671234" y="2635250"/>
                </a:cubicBezTo>
                <a:cubicBezTo>
                  <a:pt x="2781300" y="2436284"/>
                  <a:pt x="2887134" y="2188634"/>
                  <a:pt x="2988734" y="1892300"/>
                </a:cubicBezTo>
                <a:cubicBezTo>
                  <a:pt x="3022600" y="1807634"/>
                  <a:pt x="3043767" y="1699684"/>
                  <a:pt x="3052234" y="1568450"/>
                </a:cubicBezTo>
                <a:cubicBezTo>
                  <a:pt x="3060700" y="1437217"/>
                  <a:pt x="3060700" y="1312334"/>
                  <a:pt x="3052234" y="1193800"/>
                </a:cubicBezTo>
                <a:cubicBezTo>
                  <a:pt x="3043767" y="1075267"/>
                  <a:pt x="3014134" y="1007534"/>
                  <a:pt x="2963334" y="990600"/>
                </a:cubicBezTo>
                <a:cubicBezTo>
                  <a:pt x="2870200" y="931334"/>
                  <a:pt x="2762250" y="912284"/>
                  <a:pt x="2639484" y="933450"/>
                </a:cubicBezTo>
                <a:cubicBezTo>
                  <a:pt x="2516717" y="954617"/>
                  <a:pt x="2379134" y="1028700"/>
                  <a:pt x="2226734" y="1155700"/>
                </a:cubicBezTo>
                <a:cubicBezTo>
                  <a:pt x="1964267" y="1375834"/>
                  <a:pt x="1733550" y="1640417"/>
                  <a:pt x="1534584" y="1949450"/>
                </a:cubicBezTo>
                <a:cubicBezTo>
                  <a:pt x="1335617" y="2258484"/>
                  <a:pt x="1159934" y="2616200"/>
                  <a:pt x="1007534" y="3022600"/>
                </a:cubicBezTo>
                <a:cubicBezTo>
                  <a:pt x="914400" y="3293534"/>
                  <a:pt x="903817" y="3507317"/>
                  <a:pt x="975784" y="3663950"/>
                </a:cubicBezTo>
                <a:cubicBezTo>
                  <a:pt x="1047750" y="3820584"/>
                  <a:pt x="1191684" y="3873500"/>
                  <a:pt x="1407584" y="3822700"/>
                </a:cubicBezTo>
                <a:cubicBezTo>
                  <a:pt x="1623484" y="3771900"/>
                  <a:pt x="1892300" y="3577167"/>
                  <a:pt x="2214034" y="3238500"/>
                </a:cubicBezTo>
                <a:close/>
                <a:moveTo>
                  <a:pt x="397934" y="48133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40" name="Freeform 5840"/>
          <p:cNvSpPr/>
          <p:nvPr/>
        </p:nvSpPr>
        <p:spPr>
          <a:xfrm rot="0" flipH="0" flipV="0">
            <a:off x="4765882" y="9234448"/>
            <a:ext cx="133299" cy="175497"/>
          </a:xfrm>
          <a:custGeom>
            <a:pathLst>
              <a:path w="4165600" h="5484283">
                <a:moveTo>
                  <a:pt x="749300" y="5435600"/>
                </a:moveTo>
                <a:cubicBezTo>
                  <a:pt x="546100" y="5350934"/>
                  <a:pt x="374650" y="5247217"/>
                  <a:pt x="234950" y="5124450"/>
                </a:cubicBezTo>
                <a:cubicBezTo>
                  <a:pt x="95250" y="5001684"/>
                  <a:pt x="16933" y="4897967"/>
                  <a:pt x="0" y="4813300"/>
                </a:cubicBezTo>
                <a:cubicBezTo>
                  <a:pt x="8466" y="4745567"/>
                  <a:pt x="27516" y="4694767"/>
                  <a:pt x="57150" y="4660900"/>
                </a:cubicBezTo>
                <a:cubicBezTo>
                  <a:pt x="86783" y="4627034"/>
                  <a:pt x="167216" y="4612217"/>
                  <a:pt x="298450" y="4616450"/>
                </a:cubicBezTo>
                <a:cubicBezTo>
                  <a:pt x="429683" y="4620684"/>
                  <a:pt x="639233" y="4648200"/>
                  <a:pt x="927100" y="4699000"/>
                </a:cubicBezTo>
                <a:cubicBezTo>
                  <a:pt x="1028700" y="4699000"/>
                  <a:pt x="1145116" y="4692650"/>
                  <a:pt x="1276350" y="4679950"/>
                </a:cubicBezTo>
                <a:cubicBezTo>
                  <a:pt x="1407583" y="4667250"/>
                  <a:pt x="1530350" y="4646084"/>
                  <a:pt x="1644650" y="4616450"/>
                </a:cubicBezTo>
                <a:cubicBezTo>
                  <a:pt x="1758950" y="4586817"/>
                  <a:pt x="1833033" y="4550834"/>
                  <a:pt x="1866900" y="4508500"/>
                </a:cubicBezTo>
                <a:cubicBezTo>
                  <a:pt x="1909233" y="4500034"/>
                  <a:pt x="1917700" y="4480984"/>
                  <a:pt x="1892300" y="4451350"/>
                </a:cubicBezTo>
                <a:cubicBezTo>
                  <a:pt x="1866900" y="4421717"/>
                  <a:pt x="1837266" y="4389967"/>
                  <a:pt x="1803400" y="4356100"/>
                </a:cubicBezTo>
                <a:cubicBezTo>
                  <a:pt x="1769533" y="4347634"/>
                  <a:pt x="1731433" y="4330700"/>
                  <a:pt x="1689100" y="4305300"/>
                </a:cubicBezTo>
                <a:cubicBezTo>
                  <a:pt x="1646766" y="4279900"/>
                  <a:pt x="1608666" y="4267200"/>
                  <a:pt x="1574800" y="4267200"/>
                </a:cubicBezTo>
                <a:cubicBezTo>
                  <a:pt x="1566333" y="4224867"/>
                  <a:pt x="1526116" y="4178300"/>
                  <a:pt x="1454150" y="4127500"/>
                </a:cubicBezTo>
                <a:cubicBezTo>
                  <a:pt x="1382183" y="4076700"/>
                  <a:pt x="1308100" y="4030134"/>
                  <a:pt x="1231900" y="3987800"/>
                </a:cubicBezTo>
                <a:cubicBezTo>
                  <a:pt x="1045633" y="3835400"/>
                  <a:pt x="880533" y="3699934"/>
                  <a:pt x="736600" y="3581400"/>
                </a:cubicBezTo>
                <a:cubicBezTo>
                  <a:pt x="592666" y="3462867"/>
                  <a:pt x="537633" y="3378200"/>
                  <a:pt x="571500" y="3327400"/>
                </a:cubicBezTo>
                <a:cubicBezTo>
                  <a:pt x="571500" y="3293534"/>
                  <a:pt x="571500" y="3274484"/>
                  <a:pt x="571500" y="3270250"/>
                </a:cubicBezTo>
                <a:cubicBezTo>
                  <a:pt x="571500" y="3266017"/>
                  <a:pt x="571500" y="3263900"/>
                  <a:pt x="571500" y="3263900"/>
                </a:cubicBezTo>
                <a:cubicBezTo>
                  <a:pt x="512233" y="3263900"/>
                  <a:pt x="450850" y="3179234"/>
                  <a:pt x="387350" y="3009900"/>
                </a:cubicBezTo>
                <a:cubicBezTo>
                  <a:pt x="323850" y="2840567"/>
                  <a:pt x="292100" y="2688167"/>
                  <a:pt x="292100" y="2552700"/>
                </a:cubicBezTo>
                <a:cubicBezTo>
                  <a:pt x="292100" y="2434167"/>
                  <a:pt x="323850" y="2294467"/>
                  <a:pt x="387350" y="2133600"/>
                </a:cubicBezTo>
                <a:cubicBezTo>
                  <a:pt x="450850" y="1972734"/>
                  <a:pt x="535516" y="1809750"/>
                  <a:pt x="641350" y="1644650"/>
                </a:cubicBezTo>
                <a:cubicBezTo>
                  <a:pt x="747183" y="1479550"/>
                  <a:pt x="855133" y="1341967"/>
                  <a:pt x="965200" y="1231900"/>
                </a:cubicBezTo>
                <a:cubicBezTo>
                  <a:pt x="1126066" y="1079500"/>
                  <a:pt x="1312333" y="924984"/>
                  <a:pt x="1524000" y="768350"/>
                </a:cubicBezTo>
                <a:cubicBezTo>
                  <a:pt x="1735666" y="611717"/>
                  <a:pt x="1951566" y="469900"/>
                  <a:pt x="2171700" y="342900"/>
                </a:cubicBezTo>
                <a:cubicBezTo>
                  <a:pt x="2391833" y="215900"/>
                  <a:pt x="2599266" y="127000"/>
                  <a:pt x="2794000" y="76200"/>
                </a:cubicBezTo>
                <a:cubicBezTo>
                  <a:pt x="2929466" y="25400"/>
                  <a:pt x="3067050" y="0"/>
                  <a:pt x="3206750" y="0"/>
                </a:cubicBezTo>
                <a:cubicBezTo>
                  <a:pt x="3346450" y="0"/>
                  <a:pt x="3462866" y="25400"/>
                  <a:pt x="3556000" y="76200"/>
                </a:cubicBezTo>
                <a:cubicBezTo>
                  <a:pt x="3632200" y="93134"/>
                  <a:pt x="3710516" y="139700"/>
                  <a:pt x="3790950" y="215900"/>
                </a:cubicBezTo>
                <a:cubicBezTo>
                  <a:pt x="3871383" y="292100"/>
                  <a:pt x="3947583" y="374650"/>
                  <a:pt x="4019550" y="463550"/>
                </a:cubicBezTo>
                <a:cubicBezTo>
                  <a:pt x="4091516" y="552450"/>
                  <a:pt x="4140200" y="635000"/>
                  <a:pt x="4165600" y="711200"/>
                </a:cubicBezTo>
                <a:cubicBezTo>
                  <a:pt x="4165600" y="812800"/>
                  <a:pt x="4159250" y="929217"/>
                  <a:pt x="4146550" y="1060450"/>
                </a:cubicBezTo>
                <a:cubicBezTo>
                  <a:pt x="4133850" y="1191684"/>
                  <a:pt x="4114800" y="1305984"/>
                  <a:pt x="4089400" y="1403350"/>
                </a:cubicBezTo>
                <a:cubicBezTo>
                  <a:pt x="4064000" y="1500717"/>
                  <a:pt x="4021666" y="1549400"/>
                  <a:pt x="3962400" y="1549400"/>
                </a:cubicBezTo>
                <a:cubicBezTo>
                  <a:pt x="3962400" y="1549400"/>
                  <a:pt x="3951816" y="1551517"/>
                  <a:pt x="3930650" y="1555750"/>
                </a:cubicBezTo>
                <a:cubicBezTo>
                  <a:pt x="3909483" y="1559984"/>
                  <a:pt x="3898900" y="1583267"/>
                  <a:pt x="3898900" y="1625600"/>
                </a:cubicBezTo>
                <a:cubicBezTo>
                  <a:pt x="3898900" y="1710267"/>
                  <a:pt x="3835400" y="1807634"/>
                  <a:pt x="3708400" y="1917700"/>
                </a:cubicBezTo>
                <a:cubicBezTo>
                  <a:pt x="3547533" y="2027767"/>
                  <a:pt x="3403600" y="2101850"/>
                  <a:pt x="3276600" y="2139950"/>
                </a:cubicBezTo>
                <a:cubicBezTo>
                  <a:pt x="3149600" y="2178050"/>
                  <a:pt x="3064933" y="2150534"/>
                  <a:pt x="3022600" y="2057400"/>
                </a:cubicBezTo>
                <a:cubicBezTo>
                  <a:pt x="2988733" y="2023534"/>
                  <a:pt x="2963333" y="1991784"/>
                  <a:pt x="2946400" y="1962150"/>
                </a:cubicBezTo>
                <a:cubicBezTo>
                  <a:pt x="2929466" y="1932517"/>
                  <a:pt x="2904066" y="1909234"/>
                  <a:pt x="2870200" y="1892300"/>
                </a:cubicBezTo>
                <a:cubicBezTo>
                  <a:pt x="2870200" y="1892300"/>
                  <a:pt x="2857500" y="1877484"/>
                  <a:pt x="2832100" y="1847850"/>
                </a:cubicBezTo>
                <a:cubicBezTo>
                  <a:pt x="2806700" y="1818217"/>
                  <a:pt x="2794000" y="1778000"/>
                  <a:pt x="2794000" y="1727200"/>
                </a:cubicBezTo>
                <a:cubicBezTo>
                  <a:pt x="2794000" y="1693334"/>
                  <a:pt x="2806700" y="1661584"/>
                  <a:pt x="2832100" y="1631950"/>
                </a:cubicBezTo>
                <a:cubicBezTo>
                  <a:pt x="2857500" y="1602317"/>
                  <a:pt x="2870200" y="1587500"/>
                  <a:pt x="2870200" y="1587500"/>
                </a:cubicBezTo>
                <a:cubicBezTo>
                  <a:pt x="2937933" y="1553634"/>
                  <a:pt x="3005666" y="1488017"/>
                  <a:pt x="3073400" y="1390650"/>
                </a:cubicBezTo>
                <a:cubicBezTo>
                  <a:pt x="3141133" y="1293284"/>
                  <a:pt x="3196166" y="1195917"/>
                  <a:pt x="3238500" y="1098550"/>
                </a:cubicBezTo>
                <a:cubicBezTo>
                  <a:pt x="3280833" y="1001184"/>
                  <a:pt x="3302000" y="931334"/>
                  <a:pt x="3302000" y="889000"/>
                </a:cubicBezTo>
                <a:cubicBezTo>
                  <a:pt x="3302000" y="838200"/>
                  <a:pt x="3295650" y="806450"/>
                  <a:pt x="3282950" y="793750"/>
                </a:cubicBezTo>
                <a:cubicBezTo>
                  <a:pt x="3270250" y="781050"/>
                  <a:pt x="3230033" y="774700"/>
                  <a:pt x="3162300" y="774700"/>
                </a:cubicBezTo>
                <a:cubicBezTo>
                  <a:pt x="3069166" y="808567"/>
                  <a:pt x="2942166" y="865717"/>
                  <a:pt x="2781300" y="946150"/>
                </a:cubicBezTo>
                <a:cubicBezTo>
                  <a:pt x="2620433" y="1026584"/>
                  <a:pt x="2465916" y="1109134"/>
                  <a:pt x="2317750" y="1193800"/>
                </a:cubicBezTo>
                <a:cubicBezTo>
                  <a:pt x="2169583" y="1278467"/>
                  <a:pt x="2057400" y="1358900"/>
                  <a:pt x="1981200" y="1435100"/>
                </a:cubicBezTo>
                <a:cubicBezTo>
                  <a:pt x="1947333" y="1494367"/>
                  <a:pt x="1926166" y="1530350"/>
                  <a:pt x="1917700" y="1543050"/>
                </a:cubicBezTo>
                <a:cubicBezTo>
                  <a:pt x="1909233" y="1555750"/>
                  <a:pt x="1888066" y="1562100"/>
                  <a:pt x="1854200" y="1562100"/>
                </a:cubicBezTo>
                <a:cubicBezTo>
                  <a:pt x="1854200" y="1528234"/>
                  <a:pt x="1828800" y="1538817"/>
                  <a:pt x="1778000" y="1593850"/>
                </a:cubicBezTo>
                <a:cubicBezTo>
                  <a:pt x="1727200" y="1648884"/>
                  <a:pt x="1663700" y="1727200"/>
                  <a:pt x="1587500" y="1828800"/>
                </a:cubicBezTo>
                <a:cubicBezTo>
                  <a:pt x="1511300" y="1930400"/>
                  <a:pt x="1439333" y="2029884"/>
                  <a:pt x="1371600" y="2127250"/>
                </a:cubicBezTo>
                <a:cubicBezTo>
                  <a:pt x="1303866" y="2224617"/>
                  <a:pt x="1253066" y="2298700"/>
                  <a:pt x="1219200" y="2349500"/>
                </a:cubicBezTo>
                <a:cubicBezTo>
                  <a:pt x="1210733" y="2383367"/>
                  <a:pt x="1193800" y="2438400"/>
                  <a:pt x="1168400" y="2514600"/>
                </a:cubicBezTo>
                <a:cubicBezTo>
                  <a:pt x="1143000" y="2590800"/>
                  <a:pt x="1130300" y="2662767"/>
                  <a:pt x="1130300" y="2730500"/>
                </a:cubicBezTo>
                <a:cubicBezTo>
                  <a:pt x="1113366" y="2823634"/>
                  <a:pt x="1132416" y="2895600"/>
                  <a:pt x="1187450" y="2946400"/>
                </a:cubicBezTo>
                <a:cubicBezTo>
                  <a:pt x="1242483" y="2997200"/>
                  <a:pt x="1341966" y="3081867"/>
                  <a:pt x="1485900" y="3200400"/>
                </a:cubicBezTo>
                <a:cubicBezTo>
                  <a:pt x="1782233" y="3420534"/>
                  <a:pt x="2010833" y="3600450"/>
                  <a:pt x="2171700" y="3740150"/>
                </a:cubicBezTo>
                <a:cubicBezTo>
                  <a:pt x="2332566" y="3879850"/>
                  <a:pt x="2451100" y="3994150"/>
                  <a:pt x="2527300" y="4083050"/>
                </a:cubicBezTo>
                <a:cubicBezTo>
                  <a:pt x="2603500" y="4171950"/>
                  <a:pt x="2650066" y="4254500"/>
                  <a:pt x="2667000" y="4330700"/>
                </a:cubicBezTo>
                <a:cubicBezTo>
                  <a:pt x="2819400" y="4584700"/>
                  <a:pt x="2857500" y="4787900"/>
                  <a:pt x="2781300" y="4940300"/>
                </a:cubicBezTo>
                <a:cubicBezTo>
                  <a:pt x="2705100" y="5092700"/>
                  <a:pt x="2552700" y="5219700"/>
                  <a:pt x="2324100" y="5321300"/>
                </a:cubicBezTo>
                <a:cubicBezTo>
                  <a:pt x="2239433" y="5363634"/>
                  <a:pt x="2095500" y="5399616"/>
                  <a:pt x="1892300" y="5429250"/>
                </a:cubicBezTo>
                <a:cubicBezTo>
                  <a:pt x="1689100" y="5458883"/>
                  <a:pt x="1481666" y="5475816"/>
                  <a:pt x="1270000" y="5480050"/>
                </a:cubicBezTo>
                <a:cubicBezTo>
                  <a:pt x="1058333" y="5484283"/>
                  <a:pt x="884766" y="5469466"/>
                  <a:pt x="749300" y="5435600"/>
                </a:cubicBezTo>
                <a:close/>
                <a:moveTo>
                  <a:pt x="-1320800" y="53721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41" name="Freeform 5841"/>
          <p:cNvSpPr/>
          <p:nvPr/>
        </p:nvSpPr>
        <p:spPr>
          <a:xfrm rot="0" flipH="0" flipV="0">
            <a:off x="5033733" y="9118827"/>
            <a:ext cx="262737" cy="322478"/>
          </a:xfrm>
          <a:custGeom>
            <a:pathLst>
              <a:path w="8210550" h="10077450">
                <a:moveTo>
                  <a:pt x="757767" y="10077450"/>
                </a:moveTo>
                <a:cubicBezTo>
                  <a:pt x="757767" y="10077450"/>
                  <a:pt x="734483" y="10066866"/>
                  <a:pt x="687917" y="10045700"/>
                </a:cubicBezTo>
                <a:cubicBezTo>
                  <a:pt x="641350" y="10024533"/>
                  <a:pt x="588433" y="10007600"/>
                  <a:pt x="529167" y="9994900"/>
                </a:cubicBezTo>
                <a:cubicBezTo>
                  <a:pt x="469900" y="9982200"/>
                  <a:pt x="414867" y="9975850"/>
                  <a:pt x="364067" y="9975850"/>
                </a:cubicBezTo>
                <a:cubicBezTo>
                  <a:pt x="228600" y="9941983"/>
                  <a:pt x="131233" y="9867900"/>
                  <a:pt x="71967" y="9753600"/>
                </a:cubicBezTo>
                <a:cubicBezTo>
                  <a:pt x="12700" y="9639300"/>
                  <a:pt x="0" y="9514416"/>
                  <a:pt x="33867" y="9378950"/>
                </a:cubicBezTo>
                <a:cubicBezTo>
                  <a:pt x="67733" y="9345083"/>
                  <a:pt x="93133" y="9273116"/>
                  <a:pt x="110067" y="9163050"/>
                </a:cubicBezTo>
                <a:cubicBezTo>
                  <a:pt x="127000" y="9052983"/>
                  <a:pt x="135467" y="8964084"/>
                  <a:pt x="135467" y="8896350"/>
                </a:cubicBezTo>
                <a:cubicBezTo>
                  <a:pt x="169333" y="8828617"/>
                  <a:pt x="190500" y="8779934"/>
                  <a:pt x="198967" y="8750300"/>
                </a:cubicBezTo>
                <a:cubicBezTo>
                  <a:pt x="207433" y="8720667"/>
                  <a:pt x="228600" y="8638117"/>
                  <a:pt x="262467" y="8502650"/>
                </a:cubicBezTo>
                <a:cubicBezTo>
                  <a:pt x="287867" y="8358717"/>
                  <a:pt x="332317" y="8157634"/>
                  <a:pt x="395817" y="7899400"/>
                </a:cubicBezTo>
                <a:cubicBezTo>
                  <a:pt x="459317" y="7641167"/>
                  <a:pt x="531283" y="7363884"/>
                  <a:pt x="611717" y="7067550"/>
                </a:cubicBezTo>
                <a:cubicBezTo>
                  <a:pt x="692150" y="6771217"/>
                  <a:pt x="770467" y="6487584"/>
                  <a:pt x="846667" y="6216650"/>
                </a:cubicBezTo>
                <a:cubicBezTo>
                  <a:pt x="922867" y="5945717"/>
                  <a:pt x="992717" y="5717117"/>
                  <a:pt x="1056217" y="5530850"/>
                </a:cubicBezTo>
                <a:cubicBezTo>
                  <a:pt x="1119717" y="5344584"/>
                  <a:pt x="1164167" y="5238750"/>
                  <a:pt x="1189567" y="5213350"/>
                </a:cubicBezTo>
                <a:cubicBezTo>
                  <a:pt x="1189567" y="5213350"/>
                  <a:pt x="1189567" y="5198534"/>
                  <a:pt x="1189567" y="5168900"/>
                </a:cubicBezTo>
                <a:cubicBezTo>
                  <a:pt x="1189567" y="5139267"/>
                  <a:pt x="1189567" y="5107517"/>
                  <a:pt x="1189567" y="5073650"/>
                </a:cubicBezTo>
                <a:cubicBezTo>
                  <a:pt x="1189567" y="5073650"/>
                  <a:pt x="1195917" y="5033434"/>
                  <a:pt x="1208617" y="4953000"/>
                </a:cubicBezTo>
                <a:cubicBezTo>
                  <a:pt x="1221317" y="4872567"/>
                  <a:pt x="1261533" y="4781550"/>
                  <a:pt x="1329267" y="4679950"/>
                </a:cubicBezTo>
                <a:cubicBezTo>
                  <a:pt x="1363133" y="4586817"/>
                  <a:pt x="1392767" y="4485217"/>
                  <a:pt x="1418167" y="4375150"/>
                </a:cubicBezTo>
                <a:cubicBezTo>
                  <a:pt x="1443567" y="4265084"/>
                  <a:pt x="1456267" y="4193117"/>
                  <a:pt x="1456267" y="4159250"/>
                </a:cubicBezTo>
                <a:cubicBezTo>
                  <a:pt x="1490133" y="4116917"/>
                  <a:pt x="1538817" y="4013200"/>
                  <a:pt x="1602317" y="3848100"/>
                </a:cubicBezTo>
                <a:cubicBezTo>
                  <a:pt x="1665817" y="3683000"/>
                  <a:pt x="1727200" y="3520017"/>
                  <a:pt x="1786467" y="3359150"/>
                </a:cubicBezTo>
                <a:cubicBezTo>
                  <a:pt x="1837267" y="3223684"/>
                  <a:pt x="1894417" y="3079750"/>
                  <a:pt x="1957917" y="2927350"/>
                </a:cubicBezTo>
                <a:cubicBezTo>
                  <a:pt x="2021417" y="2774950"/>
                  <a:pt x="2076450" y="2643717"/>
                  <a:pt x="2123017" y="2533650"/>
                </a:cubicBezTo>
                <a:cubicBezTo>
                  <a:pt x="2169583" y="2423584"/>
                  <a:pt x="2192867" y="2368550"/>
                  <a:pt x="2192867" y="2368550"/>
                </a:cubicBezTo>
                <a:cubicBezTo>
                  <a:pt x="2192867" y="2334684"/>
                  <a:pt x="2192867" y="2315634"/>
                  <a:pt x="2192867" y="2311400"/>
                </a:cubicBezTo>
                <a:cubicBezTo>
                  <a:pt x="2192867" y="2307167"/>
                  <a:pt x="2192867" y="2305050"/>
                  <a:pt x="2192867" y="2305050"/>
                </a:cubicBezTo>
                <a:cubicBezTo>
                  <a:pt x="2226733" y="2271184"/>
                  <a:pt x="2309283" y="2099734"/>
                  <a:pt x="2440517" y="1790700"/>
                </a:cubicBezTo>
                <a:cubicBezTo>
                  <a:pt x="2571750" y="1481667"/>
                  <a:pt x="2751667" y="1081617"/>
                  <a:pt x="2980267" y="590550"/>
                </a:cubicBezTo>
                <a:cubicBezTo>
                  <a:pt x="3014133" y="522817"/>
                  <a:pt x="3060700" y="436034"/>
                  <a:pt x="3119967" y="330200"/>
                </a:cubicBezTo>
                <a:cubicBezTo>
                  <a:pt x="3179233" y="224367"/>
                  <a:pt x="3208867" y="154517"/>
                  <a:pt x="3208867" y="120650"/>
                </a:cubicBezTo>
                <a:cubicBezTo>
                  <a:pt x="3276600" y="35984"/>
                  <a:pt x="3357033" y="0"/>
                  <a:pt x="3450167" y="12700"/>
                </a:cubicBezTo>
                <a:cubicBezTo>
                  <a:pt x="3543300" y="25400"/>
                  <a:pt x="3632200" y="67734"/>
                  <a:pt x="3716867" y="139700"/>
                </a:cubicBezTo>
                <a:cubicBezTo>
                  <a:pt x="3801533" y="211667"/>
                  <a:pt x="3865033" y="294217"/>
                  <a:pt x="3907367" y="387350"/>
                </a:cubicBezTo>
                <a:lnTo>
                  <a:pt x="4034367" y="590550"/>
                </a:lnTo>
                <a:lnTo>
                  <a:pt x="3577167" y="1504950"/>
                </a:lnTo>
                <a:cubicBezTo>
                  <a:pt x="3441700" y="1742017"/>
                  <a:pt x="3327400" y="1957917"/>
                  <a:pt x="3234267" y="2152650"/>
                </a:cubicBezTo>
                <a:cubicBezTo>
                  <a:pt x="3141133" y="2347384"/>
                  <a:pt x="3094567" y="2461684"/>
                  <a:pt x="3094567" y="2495550"/>
                </a:cubicBezTo>
                <a:cubicBezTo>
                  <a:pt x="3094567" y="2495550"/>
                  <a:pt x="3071283" y="2556934"/>
                  <a:pt x="3024717" y="2679700"/>
                </a:cubicBezTo>
                <a:cubicBezTo>
                  <a:pt x="2978150" y="2802467"/>
                  <a:pt x="2923117" y="2952750"/>
                  <a:pt x="2859617" y="3130550"/>
                </a:cubicBezTo>
                <a:cubicBezTo>
                  <a:pt x="2796117" y="3308350"/>
                  <a:pt x="2738967" y="3473450"/>
                  <a:pt x="2688167" y="3625850"/>
                </a:cubicBezTo>
                <a:cubicBezTo>
                  <a:pt x="2595033" y="3888317"/>
                  <a:pt x="2508250" y="4104217"/>
                  <a:pt x="2427817" y="4273550"/>
                </a:cubicBezTo>
                <a:cubicBezTo>
                  <a:pt x="2347383" y="4442884"/>
                  <a:pt x="2307167" y="4544484"/>
                  <a:pt x="2307167" y="4578350"/>
                </a:cubicBezTo>
                <a:cubicBezTo>
                  <a:pt x="2307167" y="4561417"/>
                  <a:pt x="2398183" y="4548717"/>
                  <a:pt x="2580217" y="4540250"/>
                </a:cubicBezTo>
                <a:cubicBezTo>
                  <a:pt x="2762250" y="4531784"/>
                  <a:pt x="2992967" y="4527550"/>
                  <a:pt x="3272367" y="4527550"/>
                </a:cubicBezTo>
                <a:cubicBezTo>
                  <a:pt x="3551767" y="4527550"/>
                  <a:pt x="3837517" y="4525434"/>
                  <a:pt x="4129617" y="4521200"/>
                </a:cubicBezTo>
                <a:cubicBezTo>
                  <a:pt x="4421717" y="4516967"/>
                  <a:pt x="4682067" y="4512734"/>
                  <a:pt x="4910667" y="4508500"/>
                </a:cubicBezTo>
                <a:cubicBezTo>
                  <a:pt x="5139267" y="4504267"/>
                  <a:pt x="5295900" y="4493684"/>
                  <a:pt x="5380567" y="4476750"/>
                </a:cubicBezTo>
                <a:lnTo>
                  <a:pt x="6040967" y="4413250"/>
                </a:lnTo>
                <a:lnTo>
                  <a:pt x="6447367" y="3168650"/>
                </a:lnTo>
                <a:cubicBezTo>
                  <a:pt x="6515100" y="2931584"/>
                  <a:pt x="6604000" y="2643717"/>
                  <a:pt x="6714067" y="2305050"/>
                </a:cubicBezTo>
                <a:cubicBezTo>
                  <a:pt x="6824133" y="1966384"/>
                  <a:pt x="6921500" y="1678517"/>
                  <a:pt x="7006167" y="1441450"/>
                </a:cubicBezTo>
                <a:cubicBezTo>
                  <a:pt x="7141633" y="1051984"/>
                  <a:pt x="7260167" y="800100"/>
                  <a:pt x="7361767" y="685800"/>
                </a:cubicBezTo>
                <a:cubicBezTo>
                  <a:pt x="7463367" y="571500"/>
                  <a:pt x="7564967" y="514350"/>
                  <a:pt x="7666567" y="514350"/>
                </a:cubicBezTo>
                <a:cubicBezTo>
                  <a:pt x="7691967" y="514350"/>
                  <a:pt x="7732183" y="527050"/>
                  <a:pt x="7787217" y="552450"/>
                </a:cubicBezTo>
                <a:cubicBezTo>
                  <a:pt x="7842250" y="577850"/>
                  <a:pt x="7897283" y="609600"/>
                  <a:pt x="7952317" y="647700"/>
                </a:cubicBezTo>
                <a:cubicBezTo>
                  <a:pt x="8007350" y="685800"/>
                  <a:pt x="8043333" y="730250"/>
                  <a:pt x="8060267" y="781050"/>
                </a:cubicBezTo>
                <a:cubicBezTo>
                  <a:pt x="8161867" y="874184"/>
                  <a:pt x="8210550" y="980017"/>
                  <a:pt x="8206317" y="1098550"/>
                </a:cubicBezTo>
                <a:cubicBezTo>
                  <a:pt x="8202083" y="1217084"/>
                  <a:pt x="8132233" y="1373717"/>
                  <a:pt x="7996767" y="1568450"/>
                </a:cubicBezTo>
                <a:cubicBezTo>
                  <a:pt x="7861300" y="1797050"/>
                  <a:pt x="7749117" y="2044700"/>
                  <a:pt x="7660217" y="2311400"/>
                </a:cubicBezTo>
                <a:cubicBezTo>
                  <a:pt x="7571317" y="2578100"/>
                  <a:pt x="7493000" y="2796117"/>
                  <a:pt x="7425267" y="2965450"/>
                </a:cubicBezTo>
                <a:cubicBezTo>
                  <a:pt x="7425267" y="3067050"/>
                  <a:pt x="7412567" y="3149600"/>
                  <a:pt x="7387167" y="3213100"/>
                </a:cubicBezTo>
                <a:cubicBezTo>
                  <a:pt x="7361767" y="3276600"/>
                  <a:pt x="7332133" y="3325284"/>
                  <a:pt x="7298267" y="3359150"/>
                </a:cubicBezTo>
                <a:cubicBezTo>
                  <a:pt x="7281333" y="3376084"/>
                  <a:pt x="7247467" y="3439584"/>
                  <a:pt x="7196667" y="3549650"/>
                </a:cubicBezTo>
                <a:cubicBezTo>
                  <a:pt x="7145867" y="3659717"/>
                  <a:pt x="7099300" y="3769784"/>
                  <a:pt x="7056967" y="3879850"/>
                </a:cubicBezTo>
                <a:cubicBezTo>
                  <a:pt x="7014633" y="3989917"/>
                  <a:pt x="6993467" y="4057650"/>
                  <a:pt x="6993467" y="4083050"/>
                </a:cubicBezTo>
                <a:cubicBezTo>
                  <a:pt x="6993467" y="4142317"/>
                  <a:pt x="6980767" y="4214284"/>
                  <a:pt x="6955367" y="4298950"/>
                </a:cubicBezTo>
                <a:cubicBezTo>
                  <a:pt x="6929967" y="4383617"/>
                  <a:pt x="6900333" y="4442884"/>
                  <a:pt x="6866467" y="4476750"/>
                </a:cubicBezTo>
                <a:cubicBezTo>
                  <a:pt x="6849533" y="4527550"/>
                  <a:pt x="6811433" y="4654550"/>
                  <a:pt x="6752167" y="4857750"/>
                </a:cubicBezTo>
                <a:cubicBezTo>
                  <a:pt x="6692900" y="5060950"/>
                  <a:pt x="6625167" y="5300134"/>
                  <a:pt x="6548967" y="5575300"/>
                </a:cubicBezTo>
                <a:cubicBezTo>
                  <a:pt x="6472767" y="5850467"/>
                  <a:pt x="6392333" y="6117167"/>
                  <a:pt x="6307667" y="6375400"/>
                </a:cubicBezTo>
                <a:cubicBezTo>
                  <a:pt x="6223000" y="6633634"/>
                  <a:pt x="6146800" y="6847417"/>
                  <a:pt x="6079067" y="7016750"/>
                </a:cubicBezTo>
                <a:cubicBezTo>
                  <a:pt x="6079067" y="7076017"/>
                  <a:pt x="6057900" y="7150100"/>
                  <a:pt x="6015567" y="7239000"/>
                </a:cubicBezTo>
                <a:cubicBezTo>
                  <a:pt x="5973233" y="7327900"/>
                  <a:pt x="5952067" y="7406217"/>
                  <a:pt x="5952067" y="7473950"/>
                </a:cubicBezTo>
                <a:cubicBezTo>
                  <a:pt x="5918200" y="7575550"/>
                  <a:pt x="5875867" y="7702550"/>
                  <a:pt x="5825067" y="7854950"/>
                </a:cubicBezTo>
                <a:cubicBezTo>
                  <a:pt x="5774267" y="8007350"/>
                  <a:pt x="5748867" y="8104717"/>
                  <a:pt x="5748867" y="8147050"/>
                </a:cubicBezTo>
                <a:cubicBezTo>
                  <a:pt x="5706533" y="8341784"/>
                  <a:pt x="5662083" y="8549217"/>
                  <a:pt x="5615517" y="8769350"/>
                </a:cubicBezTo>
                <a:cubicBezTo>
                  <a:pt x="5568950" y="8989483"/>
                  <a:pt x="5530850" y="9182100"/>
                  <a:pt x="5501217" y="9347200"/>
                </a:cubicBezTo>
                <a:cubicBezTo>
                  <a:pt x="5471583" y="9512300"/>
                  <a:pt x="5456767" y="9607550"/>
                  <a:pt x="5456767" y="9632950"/>
                </a:cubicBezTo>
                <a:cubicBezTo>
                  <a:pt x="5363633" y="9658350"/>
                  <a:pt x="5276850" y="9649883"/>
                  <a:pt x="5196417" y="9607550"/>
                </a:cubicBezTo>
                <a:cubicBezTo>
                  <a:pt x="5115983" y="9565216"/>
                  <a:pt x="5029200" y="9527116"/>
                  <a:pt x="4936067" y="9493250"/>
                </a:cubicBezTo>
                <a:cubicBezTo>
                  <a:pt x="4775200" y="9400116"/>
                  <a:pt x="4679950" y="9294283"/>
                  <a:pt x="4650317" y="9175750"/>
                </a:cubicBezTo>
                <a:cubicBezTo>
                  <a:pt x="4620683" y="9057216"/>
                  <a:pt x="4652433" y="8900584"/>
                  <a:pt x="4745567" y="8705850"/>
                </a:cubicBezTo>
                <a:cubicBezTo>
                  <a:pt x="4787900" y="8638117"/>
                  <a:pt x="4840817" y="8470900"/>
                  <a:pt x="4904317" y="8204200"/>
                </a:cubicBezTo>
                <a:cubicBezTo>
                  <a:pt x="4967817" y="7937500"/>
                  <a:pt x="5033433" y="7672917"/>
                  <a:pt x="5101167" y="7410450"/>
                </a:cubicBezTo>
                <a:cubicBezTo>
                  <a:pt x="5151967" y="7283450"/>
                  <a:pt x="5207000" y="7116234"/>
                  <a:pt x="5266267" y="6908800"/>
                </a:cubicBezTo>
                <a:cubicBezTo>
                  <a:pt x="5325533" y="6701367"/>
                  <a:pt x="5382683" y="6489700"/>
                  <a:pt x="5437717" y="6273800"/>
                </a:cubicBezTo>
                <a:cubicBezTo>
                  <a:pt x="5492750" y="6057900"/>
                  <a:pt x="5541433" y="5875867"/>
                  <a:pt x="5583767" y="5727700"/>
                </a:cubicBezTo>
                <a:cubicBezTo>
                  <a:pt x="5626100" y="5579534"/>
                  <a:pt x="5655733" y="5496984"/>
                  <a:pt x="5672667" y="5480050"/>
                </a:cubicBezTo>
                <a:cubicBezTo>
                  <a:pt x="5672667" y="5446184"/>
                  <a:pt x="5672667" y="5416550"/>
                  <a:pt x="5672667" y="5391150"/>
                </a:cubicBezTo>
                <a:cubicBezTo>
                  <a:pt x="5672667" y="5365750"/>
                  <a:pt x="5672667" y="5353050"/>
                  <a:pt x="5672667" y="5353050"/>
                </a:cubicBezTo>
                <a:cubicBezTo>
                  <a:pt x="5655733" y="5336117"/>
                  <a:pt x="5558367" y="5321300"/>
                  <a:pt x="5380567" y="5308600"/>
                </a:cubicBezTo>
                <a:cubicBezTo>
                  <a:pt x="5202767" y="5295900"/>
                  <a:pt x="4978400" y="5291667"/>
                  <a:pt x="4707467" y="5295900"/>
                </a:cubicBezTo>
                <a:cubicBezTo>
                  <a:pt x="4436533" y="5300134"/>
                  <a:pt x="4152900" y="5308600"/>
                  <a:pt x="3856567" y="5321300"/>
                </a:cubicBezTo>
                <a:cubicBezTo>
                  <a:pt x="3560233" y="5334000"/>
                  <a:pt x="3289300" y="5357284"/>
                  <a:pt x="3043767" y="5391150"/>
                </a:cubicBezTo>
                <a:cubicBezTo>
                  <a:pt x="2950633" y="5391150"/>
                  <a:pt x="2836333" y="5391150"/>
                  <a:pt x="2700867" y="5391150"/>
                </a:cubicBezTo>
                <a:cubicBezTo>
                  <a:pt x="2565400" y="5391150"/>
                  <a:pt x="2463800" y="5391150"/>
                  <a:pt x="2396067" y="5391150"/>
                </a:cubicBezTo>
                <a:cubicBezTo>
                  <a:pt x="2302933" y="5391150"/>
                  <a:pt x="2224617" y="5391150"/>
                  <a:pt x="2161117" y="5391150"/>
                </a:cubicBezTo>
                <a:cubicBezTo>
                  <a:pt x="2097617" y="5391150"/>
                  <a:pt x="2065867" y="5391150"/>
                  <a:pt x="2065867" y="5391150"/>
                </a:cubicBezTo>
                <a:cubicBezTo>
                  <a:pt x="2048933" y="5416550"/>
                  <a:pt x="2017183" y="5503334"/>
                  <a:pt x="1970617" y="5651500"/>
                </a:cubicBezTo>
                <a:cubicBezTo>
                  <a:pt x="1924050" y="5799667"/>
                  <a:pt x="1866900" y="5979584"/>
                  <a:pt x="1799167" y="6191250"/>
                </a:cubicBezTo>
                <a:cubicBezTo>
                  <a:pt x="1731433" y="6402917"/>
                  <a:pt x="1663700" y="6618817"/>
                  <a:pt x="1595967" y="6838950"/>
                </a:cubicBezTo>
                <a:cubicBezTo>
                  <a:pt x="1528233" y="7059084"/>
                  <a:pt x="1471083" y="7260167"/>
                  <a:pt x="1424517" y="7442200"/>
                </a:cubicBezTo>
                <a:cubicBezTo>
                  <a:pt x="1377950" y="7624234"/>
                  <a:pt x="1346200" y="7753350"/>
                  <a:pt x="1329267" y="7829550"/>
                </a:cubicBezTo>
                <a:cubicBezTo>
                  <a:pt x="1295400" y="7981950"/>
                  <a:pt x="1250950" y="8172450"/>
                  <a:pt x="1195917" y="8401050"/>
                </a:cubicBezTo>
                <a:cubicBezTo>
                  <a:pt x="1140883" y="8629650"/>
                  <a:pt x="1081617" y="8864600"/>
                  <a:pt x="1018117" y="9105900"/>
                </a:cubicBezTo>
                <a:cubicBezTo>
                  <a:pt x="954617" y="9347200"/>
                  <a:pt x="899583" y="9556750"/>
                  <a:pt x="853017" y="9734550"/>
                </a:cubicBezTo>
                <a:cubicBezTo>
                  <a:pt x="806450" y="9912350"/>
                  <a:pt x="774700" y="10026650"/>
                  <a:pt x="757767" y="10077450"/>
                </a:cubicBezTo>
                <a:close/>
                <a:moveTo>
                  <a:pt x="-2087033" y="898525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42" name="Freeform 5842"/>
          <p:cNvSpPr/>
          <p:nvPr/>
        </p:nvSpPr>
        <p:spPr>
          <a:xfrm rot="0" flipH="0" flipV="0">
            <a:off x="5273916" y="9184934"/>
            <a:ext cx="81821" cy="217220"/>
          </a:xfrm>
          <a:custGeom>
            <a:pathLst>
              <a:path w="2556933" h="6788150">
                <a:moveTo>
                  <a:pt x="186267" y="6576483"/>
                </a:moveTo>
                <a:cubicBezTo>
                  <a:pt x="118533" y="6508750"/>
                  <a:pt x="69850" y="6417733"/>
                  <a:pt x="40217" y="6303433"/>
                </a:cubicBezTo>
                <a:cubicBezTo>
                  <a:pt x="10583" y="6189133"/>
                  <a:pt x="0" y="6076950"/>
                  <a:pt x="8467" y="5966883"/>
                </a:cubicBezTo>
                <a:cubicBezTo>
                  <a:pt x="16933" y="5856817"/>
                  <a:pt x="38100" y="5767917"/>
                  <a:pt x="71967" y="5700183"/>
                </a:cubicBezTo>
                <a:cubicBezTo>
                  <a:pt x="71967" y="5632450"/>
                  <a:pt x="82550" y="5579533"/>
                  <a:pt x="103717" y="5541433"/>
                </a:cubicBezTo>
                <a:cubicBezTo>
                  <a:pt x="124883" y="5503333"/>
                  <a:pt x="131233" y="5467350"/>
                  <a:pt x="122767" y="5433483"/>
                </a:cubicBezTo>
                <a:cubicBezTo>
                  <a:pt x="114300" y="5399617"/>
                  <a:pt x="122767" y="5340350"/>
                  <a:pt x="148167" y="5255683"/>
                </a:cubicBezTo>
                <a:cubicBezTo>
                  <a:pt x="173567" y="5171017"/>
                  <a:pt x="198967" y="5090583"/>
                  <a:pt x="224367" y="5014383"/>
                </a:cubicBezTo>
                <a:cubicBezTo>
                  <a:pt x="283633" y="4878917"/>
                  <a:pt x="349250" y="4711700"/>
                  <a:pt x="421217" y="4512733"/>
                </a:cubicBezTo>
                <a:cubicBezTo>
                  <a:pt x="493183" y="4313767"/>
                  <a:pt x="560917" y="4114800"/>
                  <a:pt x="624417" y="3915833"/>
                </a:cubicBezTo>
                <a:cubicBezTo>
                  <a:pt x="687917" y="3716867"/>
                  <a:pt x="742950" y="3545417"/>
                  <a:pt x="789517" y="3401483"/>
                </a:cubicBezTo>
                <a:cubicBezTo>
                  <a:pt x="836083" y="3257550"/>
                  <a:pt x="863600" y="3168650"/>
                  <a:pt x="872067" y="3134783"/>
                </a:cubicBezTo>
                <a:cubicBezTo>
                  <a:pt x="872067" y="3033183"/>
                  <a:pt x="939800" y="2978150"/>
                  <a:pt x="1075267" y="2969683"/>
                </a:cubicBezTo>
                <a:cubicBezTo>
                  <a:pt x="1176867" y="2935817"/>
                  <a:pt x="1267883" y="2948517"/>
                  <a:pt x="1348317" y="3007783"/>
                </a:cubicBezTo>
                <a:cubicBezTo>
                  <a:pt x="1428750" y="3067050"/>
                  <a:pt x="1511300" y="3164417"/>
                  <a:pt x="1595967" y="3299883"/>
                </a:cubicBezTo>
                <a:cubicBezTo>
                  <a:pt x="1663700" y="3367617"/>
                  <a:pt x="1689100" y="3464983"/>
                  <a:pt x="1672167" y="3591983"/>
                </a:cubicBezTo>
                <a:cubicBezTo>
                  <a:pt x="1655233" y="3718983"/>
                  <a:pt x="1600200" y="3884083"/>
                  <a:pt x="1507067" y="4087283"/>
                </a:cubicBezTo>
                <a:cubicBezTo>
                  <a:pt x="1473200" y="4155017"/>
                  <a:pt x="1432983" y="4256617"/>
                  <a:pt x="1386417" y="4392083"/>
                </a:cubicBezTo>
                <a:cubicBezTo>
                  <a:pt x="1339850" y="4527550"/>
                  <a:pt x="1308100" y="4646083"/>
                  <a:pt x="1291167" y="4747683"/>
                </a:cubicBezTo>
                <a:cubicBezTo>
                  <a:pt x="1257300" y="4815417"/>
                  <a:pt x="1217083" y="4910667"/>
                  <a:pt x="1170517" y="5033433"/>
                </a:cubicBezTo>
                <a:cubicBezTo>
                  <a:pt x="1123950" y="5156200"/>
                  <a:pt x="1083733" y="5272617"/>
                  <a:pt x="1049867" y="5382683"/>
                </a:cubicBezTo>
                <a:cubicBezTo>
                  <a:pt x="1032933" y="5425017"/>
                  <a:pt x="1016000" y="5492750"/>
                  <a:pt x="999067" y="5585883"/>
                </a:cubicBezTo>
                <a:cubicBezTo>
                  <a:pt x="982133" y="5679017"/>
                  <a:pt x="960967" y="5774267"/>
                  <a:pt x="935567" y="5871633"/>
                </a:cubicBezTo>
                <a:cubicBezTo>
                  <a:pt x="910167" y="5969000"/>
                  <a:pt x="876300" y="6051550"/>
                  <a:pt x="833967" y="6119283"/>
                </a:cubicBezTo>
                <a:cubicBezTo>
                  <a:pt x="757767" y="6466417"/>
                  <a:pt x="666750" y="6669617"/>
                  <a:pt x="560917" y="6728883"/>
                </a:cubicBezTo>
                <a:cubicBezTo>
                  <a:pt x="455083" y="6788150"/>
                  <a:pt x="330200" y="6737350"/>
                  <a:pt x="186267" y="6576483"/>
                </a:cubicBezTo>
                <a:close/>
                <a:moveTo>
                  <a:pt x="-842433" y="6919383"/>
                </a:moveTo>
                <a:moveTo>
                  <a:pt x="1468967" y="1445683"/>
                </a:moveTo>
                <a:cubicBezTo>
                  <a:pt x="1409700" y="1394883"/>
                  <a:pt x="1361017" y="1325033"/>
                  <a:pt x="1322917" y="1236133"/>
                </a:cubicBezTo>
                <a:cubicBezTo>
                  <a:pt x="1284817" y="1147233"/>
                  <a:pt x="1261533" y="1066800"/>
                  <a:pt x="1253067" y="994833"/>
                </a:cubicBezTo>
                <a:cubicBezTo>
                  <a:pt x="1244600" y="922867"/>
                  <a:pt x="1253067" y="882650"/>
                  <a:pt x="1278467" y="874183"/>
                </a:cubicBezTo>
                <a:cubicBezTo>
                  <a:pt x="1354667" y="840317"/>
                  <a:pt x="1432983" y="753533"/>
                  <a:pt x="1513417" y="613833"/>
                </a:cubicBezTo>
                <a:cubicBezTo>
                  <a:pt x="1593850" y="474133"/>
                  <a:pt x="1642533" y="349250"/>
                  <a:pt x="1659467" y="239183"/>
                </a:cubicBezTo>
                <a:cubicBezTo>
                  <a:pt x="1667933" y="205317"/>
                  <a:pt x="1684867" y="171450"/>
                  <a:pt x="1710267" y="137583"/>
                </a:cubicBezTo>
                <a:cubicBezTo>
                  <a:pt x="1735667" y="103717"/>
                  <a:pt x="1765300" y="82550"/>
                  <a:pt x="1799167" y="74083"/>
                </a:cubicBezTo>
                <a:cubicBezTo>
                  <a:pt x="1900767" y="6350"/>
                  <a:pt x="2015067" y="0"/>
                  <a:pt x="2142067" y="55033"/>
                </a:cubicBezTo>
                <a:cubicBezTo>
                  <a:pt x="2269067" y="110067"/>
                  <a:pt x="2374900" y="205317"/>
                  <a:pt x="2459567" y="340783"/>
                </a:cubicBezTo>
                <a:cubicBezTo>
                  <a:pt x="2535767" y="501650"/>
                  <a:pt x="2556933" y="645583"/>
                  <a:pt x="2523067" y="772583"/>
                </a:cubicBezTo>
                <a:cubicBezTo>
                  <a:pt x="2489200" y="899583"/>
                  <a:pt x="2396067" y="1056217"/>
                  <a:pt x="2243667" y="1242483"/>
                </a:cubicBezTo>
                <a:cubicBezTo>
                  <a:pt x="2116667" y="1411817"/>
                  <a:pt x="1985433" y="1509183"/>
                  <a:pt x="1849967" y="1534583"/>
                </a:cubicBezTo>
                <a:cubicBezTo>
                  <a:pt x="1714500" y="1559983"/>
                  <a:pt x="1587500" y="1530350"/>
                  <a:pt x="1468967" y="1445683"/>
                </a:cubicBezTo>
                <a:close/>
                <a:moveTo>
                  <a:pt x="4288367" y="69193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43" name="Freeform 5843"/>
          <p:cNvSpPr/>
          <p:nvPr/>
        </p:nvSpPr>
        <p:spPr>
          <a:xfrm rot="0" flipH="0" flipV="0">
            <a:off x="5340227" y="9246978"/>
            <a:ext cx="137227" cy="241198"/>
          </a:xfrm>
          <a:custGeom>
            <a:pathLst>
              <a:path w="4288366" h="7537449">
                <a:moveTo>
                  <a:pt x="1797050" y="7444316"/>
                </a:moveTo>
                <a:cubicBezTo>
                  <a:pt x="1559983" y="7537449"/>
                  <a:pt x="1312333" y="7522632"/>
                  <a:pt x="1054100" y="7399866"/>
                </a:cubicBezTo>
                <a:cubicBezTo>
                  <a:pt x="795866" y="7277099"/>
                  <a:pt x="573616" y="7084482"/>
                  <a:pt x="387350" y="6822016"/>
                </a:cubicBezTo>
                <a:cubicBezTo>
                  <a:pt x="353483" y="6771216"/>
                  <a:pt x="309033" y="6688666"/>
                  <a:pt x="254000" y="6574366"/>
                </a:cubicBezTo>
                <a:cubicBezTo>
                  <a:pt x="198966" y="6460066"/>
                  <a:pt x="148166" y="6341532"/>
                  <a:pt x="101600" y="6218766"/>
                </a:cubicBezTo>
                <a:cubicBezTo>
                  <a:pt x="55033" y="6095999"/>
                  <a:pt x="25400" y="5988049"/>
                  <a:pt x="12700" y="5894916"/>
                </a:cubicBezTo>
                <a:cubicBezTo>
                  <a:pt x="0" y="5801782"/>
                  <a:pt x="6350" y="5746749"/>
                  <a:pt x="31750" y="5729816"/>
                </a:cubicBezTo>
                <a:cubicBezTo>
                  <a:pt x="57150" y="5679016"/>
                  <a:pt x="110066" y="5653616"/>
                  <a:pt x="190500" y="5653616"/>
                </a:cubicBezTo>
                <a:cubicBezTo>
                  <a:pt x="270933" y="5653616"/>
                  <a:pt x="349250" y="5670549"/>
                  <a:pt x="425450" y="5704416"/>
                </a:cubicBezTo>
                <a:cubicBezTo>
                  <a:pt x="501650" y="5738282"/>
                  <a:pt x="548216" y="5780616"/>
                  <a:pt x="565150" y="5831416"/>
                </a:cubicBezTo>
                <a:cubicBezTo>
                  <a:pt x="590550" y="5890682"/>
                  <a:pt x="624416" y="5960532"/>
                  <a:pt x="666750" y="6040966"/>
                </a:cubicBezTo>
                <a:cubicBezTo>
                  <a:pt x="709083" y="6121399"/>
                  <a:pt x="759883" y="6197599"/>
                  <a:pt x="819150" y="6269566"/>
                </a:cubicBezTo>
                <a:cubicBezTo>
                  <a:pt x="878416" y="6341532"/>
                  <a:pt x="924983" y="6385982"/>
                  <a:pt x="958850" y="6402916"/>
                </a:cubicBezTo>
                <a:cubicBezTo>
                  <a:pt x="1094316" y="6504516"/>
                  <a:pt x="1206500" y="6561666"/>
                  <a:pt x="1295400" y="6574366"/>
                </a:cubicBezTo>
                <a:cubicBezTo>
                  <a:pt x="1384300" y="6587066"/>
                  <a:pt x="1458383" y="6572249"/>
                  <a:pt x="1517650" y="6529916"/>
                </a:cubicBezTo>
                <a:cubicBezTo>
                  <a:pt x="1661583" y="6419849"/>
                  <a:pt x="1775883" y="6280149"/>
                  <a:pt x="1860550" y="6110816"/>
                </a:cubicBezTo>
                <a:cubicBezTo>
                  <a:pt x="1945216" y="5941482"/>
                  <a:pt x="2046816" y="5670549"/>
                  <a:pt x="2165350" y="5298016"/>
                </a:cubicBezTo>
                <a:cubicBezTo>
                  <a:pt x="2258483" y="4984749"/>
                  <a:pt x="2349500" y="4673600"/>
                  <a:pt x="2438400" y="4364566"/>
                </a:cubicBezTo>
                <a:cubicBezTo>
                  <a:pt x="2527300" y="4055533"/>
                  <a:pt x="2609850" y="3803650"/>
                  <a:pt x="2686050" y="3608916"/>
                </a:cubicBezTo>
                <a:cubicBezTo>
                  <a:pt x="2711450" y="3507316"/>
                  <a:pt x="2743200" y="3420533"/>
                  <a:pt x="2781300" y="3348566"/>
                </a:cubicBezTo>
                <a:cubicBezTo>
                  <a:pt x="2819400" y="3276600"/>
                  <a:pt x="2855383" y="3223683"/>
                  <a:pt x="2889250" y="3189816"/>
                </a:cubicBezTo>
                <a:lnTo>
                  <a:pt x="2965450" y="3189816"/>
                </a:lnTo>
                <a:cubicBezTo>
                  <a:pt x="2779183" y="3308350"/>
                  <a:pt x="2616200" y="3437466"/>
                  <a:pt x="2476500" y="3577166"/>
                </a:cubicBezTo>
                <a:cubicBezTo>
                  <a:pt x="2336800" y="3716866"/>
                  <a:pt x="2156883" y="3833283"/>
                  <a:pt x="1936750" y="3926416"/>
                </a:cubicBezTo>
                <a:cubicBezTo>
                  <a:pt x="1885950" y="3985683"/>
                  <a:pt x="1761066" y="4021666"/>
                  <a:pt x="1562100" y="4034366"/>
                </a:cubicBezTo>
                <a:cubicBezTo>
                  <a:pt x="1363133" y="4047066"/>
                  <a:pt x="1170516" y="4023783"/>
                  <a:pt x="984250" y="3964516"/>
                </a:cubicBezTo>
                <a:cubicBezTo>
                  <a:pt x="865716" y="3896783"/>
                  <a:pt x="776816" y="3839633"/>
                  <a:pt x="717550" y="3793066"/>
                </a:cubicBezTo>
                <a:cubicBezTo>
                  <a:pt x="658283" y="3746500"/>
                  <a:pt x="611716" y="3687233"/>
                  <a:pt x="577850" y="3615266"/>
                </a:cubicBezTo>
                <a:cubicBezTo>
                  <a:pt x="543983" y="3543300"/>
                  <a:pt x="501650" y="3443816"/>
                  <a:pt x="450850" y="3316816"/>
                </a:cubicBezTo>
                <a:cubicBezTo>
                  <a:pt x="391583" y="3189816"/>
                  <a:pt x="383116" y="2982383"/>
                  <a:pt x="425450" y="2694516"/>
                </a:cubicBezTo>
                <a:cubicBezTo>
                  <a:pt x="467783" y="2406650"/>
                  <a:pt x="543983" y="2118783"/>
                  <a:pt x="654050" y="1830916"/>
                </a:cubicBezTo>
                <a:cubicBezTo>
                  <a:pt x="755650" y="1619250"/>
                  <a:pt x="903816" y="1390650"/>
                  <a:pt x="1098550" y="1145116"/>
                </a:cubicBezTo>
                <a:cubicBezTo>
                  <a:pt x="1293283" y="899583"/>
                  <a:pt x="1500716" y="677333"/>
                  <a:pt x="1720850" y="478366"/>
                </a:cubicBezTo>
                <a:cubicBezTo>
                  <a:pt x="1940983" y="279400"/>
                  <a:pt x="2139950" y="154516"/>
                  <a:pt x="2317750" y="103716"/>
                </a:cubicBezTo>
                <a:cubicBezTo>
                  <a:pt x="2385483" y="69850"/>
                  <a:pt x="2474383" y="42333"/>
                  <a:pt x="2584450" y="21166"/>
                </a:cubicBezTo>
                <a:cubicBezTo>
                  <a:pt x="2694516" y="0"/>
                  <a:pt x="2825750" y="10583"/>
                  <a:pt x="2978150" y="52916"/>
                </a:cubicBezTo>
                <a:cubicBezTo>
                  <a:pt x="3122083" y="69850"/>
                  <a:pt x="3232150" y="101600"/>
                  <a:pt x="3308350" y="148166"/>
                </a:cubicBezTo>
                <a:cubicBezTo>
                  <a:pt x="3384550" y="194733"/>
                  <a:pt x="3507316" y="289983"/>
                  <a:pt x="3676650" y="433916"/>
                </a:cubicBezTo>
                <a:cubicBezTo>
                  <a:pt x="3786716" y="543983"/>
                  <a:pt x="3892550" y="664633"/>
                  <a:pt x="3994150" y="795866"/>
                </a:cubicBezTo>
                <a:cubicBezTo>
                  <a:pt x="4095750" y="927100"/>
                  <a:pt x="4167716" y="1051983"/>
                  <a:pt x="4210050" y="1170516"/>
                </a:cubicBezTo>
                <a:cubicBezTo>
                  <a:pt x="4269316" y="1297516"/>
                  <a:pt x="4288366" y="1420283"/>
                  <a:pt x="4267200" y="1538816"/>
                </a:cubicBezTo>
                <a:cubicBezTo>
                  <a:pt x="4246033" y="1657350"/>
                  <a:pt x="4193116" y="1771650"/>
                  <a:pt x="4108450" y="1881716"/>
                </a:cubicBezTo>
                <a:cubicBezTo>
                  <a:pt x="4032250" y="1991783"/>
                  <a:pt x="3951816" y="2101850"/>
                  <a:pt x="3867150" y="2211916"/>
                </a:cubicBezTo>
                <a:cubicBezTo>
                  <a:pt x="3782483" y="2321983"/>
                  <a:pt x="3718983" y="2474383"/>
                  <a:pt x="3676650" y="2669116"/>
                </a:cubicBezTo>
                <a:cubicBezTo>
                  <a:pt x="3634316" y="2923116"/>
                  <a:pt x="3562350" y="3208866"/>
                  <a:pt x="3460750" y="3526366"/>
                </a:cubicBezTo>
                <a:cubicBezTo>
                  <a:pt x="3359150" y="3843866"/>
                  <a:pt x="3274483" y="4138083"/>
                  <a:pt x="3206750" y="4409016"/>
                </a:cubicBezTo>
                <a:lnTo>
                  <a:pt x="3003550" y="5196416"/>
                </a:lnTo>
                <a:cubicBezTo>
                  <a:pt x="2791883" y="5916082"/>
                  <a:pt x="2580216" y="6447366"/>
                  <a:pt x="2368550" y="6790266"/>
                </a:cubicBezTo>
                <a:cubicBezTo>
                  <a:pt x="2156883" y="7133166"/>
                  <a:pt x="1966383" y="7351182"/>
                  <a:pt x="1797050" y="7444316"/>
                </a:cubicBezTo>
                <a:close/>
                <a:moveTo>
                  <a:pt x="-3308350" y="4980516"/>
                </a:moveTo>
                <a:moveTo>
                  <a:pt x="1403350" y="3278716"/>
                </a:moveTo>
                <a:cubicBezTo>
                  <a:pt x="1572683" y="3270250"/>
                  <a:pt x="1729316" y="3240616"/>
                  <a:pt x="1873250" y="3189816"/>
                </a:cubicBezTo>
                <a:cubicBezTo>
                  <a:pt x="2017183" y="3139016"/>
                  <a:pt x="2154766" y="3050116"/>
                  <a:pt x="2286000" y="2923116"/>
                </a:cubicBezTo>
                <a:cubicBezTo>
                  <a:pt x="2417233" y="2796116"/>
                  <a:pt x="2554816" y="2622550"/>
                  <a:pt x="2698750" y="2402416"/>
                </a:cubicBezTo>
                <a:cubicBezTo>
                  <a:pt x="2842683" y="2199216"/>
                  <a:pt x="2944283" y="1993900"/>
                  <a:pt x="3003550" y="1786466"/>
                </a:cubicBezTo>
                <a:cubicBezTo>
                  <a:pt x="3062816" y="1579033"/>
                  <a:pt x="3083983" y="1369483"/>
                  <a:pt x="3067050" y="1157816"/>
                </a:cubicBezTo>
                <a:cubicBezTo>
                  <a:pt x="3058583" y="1022350"/>
                  <a:pt x="3031066" y="933450"/>
                  <a:pt x="2984500" y="891116"/>
                </a:cubicBezTo>
                <a:cubicBezTo>
                  <a:pt x="2937933" y="848783"/>
                  <a:pt x="2859616" y="836083"/>
                  <a:pt x="2749550" y="853016"/>
                </a:cubicBezTo>
                <a:cubicBezTo>
                  <a:pt x="2588683" y="878416"/>
                  <a:pt x="2423583" y="958850"/>
                  <a:pt x="2254250" y="1094316"/>
                </a:cubicBezTo>
                <a:cubicBezTo>
                  <a:pt x="2084916" y="1229783"/>
                  <a:pt x="1915583" y="1407583"/>
                  <a:pt x="1746250" y="1627716"/>
                </a:cubicBezTo>
                <a:cubicBezTo>
                  <a:pt x="1619250" y="1797050"/>
                  <a:pt x="1513416" y="2000250"/>
                  <a:pt x="1428750" y="2237316"/>
                </a:cubicBezTo>
                <a:cubicBezTo>
                  <a:pt x="1344083" y="2491316"/>
                  <a:pt x="1297516" y="2719916"/>
                  <a:pt x="1289050" y="2923116"/>
                </a:cubicBezTo>
                <a:cubicBezTo>
                  <a:pt x="1280583" y="3126316"/>
                  <a:pt x="1318683" y="3244850"/>
                  <a:pt x="1403350" y="3278716"/>
                </a:cubicBezTo>
                <a:close/>
                <a:moveTo>
                  <a:pt x="857250" y="498051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44" name="Freeform 5844"/>
          <p:cNvSpPr/>
          <p:nvPr/>
        </p:nvSpPr>
        <p:spPr>
          <a:xfrm rot="0" flipH="0" flipV="0">
            <a:off x="5484837" y="9246640"/>
            <a:ext cx="148200" cy="237202"/>
          </a:xfrm>
          <a:custGeom>
            <a:pathLst>
              <a:path w="4631267" h="7412566">
                <a:moveTo>
                  <a:pt x="1557867" y="7404100"/>
                </a:moveTo>
                <a:cubicBezTo>
                  <a:pt x="1464733" y="7412566"/>
                  <a:pt x="1320800" y="7391400"/>
                  <a:pt x="1126067" y="7340600"/>
                </a:cubicBezTo>
                <a:cubicBezTo>
                  <a:pt x="931333" y="7289800"/>
                  <a:pt x="774700" y="7230533"/>
                  <a:pt x="656167" y="7162800"/>
                </a:cubicBezTo>
                <a:cubicBezTo>
                  <a:pt x="503767" y="7044266"/>
                  <a:pt x="376767" y="6915150"/>
                  <a:pt x="275167" y="6775450"/>
                </a:cubicBezTo>
                <a:cubicBezTo>
                  <a:pt x="173567" y="6635750"/>
                  <a:pt x="101600" y="6500283"/>
                  <a:pt x="59267" y="6369050"/>
                </a:cubicBezTo>
                <a:cubicBezTo>
                  <a:pt x="16933" y="6237816"/>
                  <a:pt x="0" y="6134100"/>
                  <a:pt x="8467" y="6057900"/>
                </a:cubicBezTo>
                <a:cubicBezTo>
                  <a:pt x="25400" y="5947833"/>
                  <a:pt x="97367" y="5909733"/>
                  <a:pt x="224367" y="5943600"/>
                </a:cubicBezTo>
                <a:cubicBezTo>
                  <a:pt x="351367" y="5977466"/>
                  <a:pt x="444500" y="6028266"/>
                  <a:pt x="503767" y="6096000"/>
                </a:cubicBezTo>
                <a:cubicBezTo>
                  <a:pt x="579967" y="6180666"/>
                  <a:pt x="668867" y="6267450"/>
                  <a:pt x="770467" y="6356350"/>
                </a:cubicBezTo>
                <a:cubicBezTo>
                  <a:pt x="872067" y="6445250"/>
                  <a:pt x="971550" y="6517216"/>
                  <a:pt x="1068917" y="6572250"/>
                </a:cubicBezTo>
                <a:cubicBezTo>
                  <a:pt x="1166283" y="6627283"/>
                  <a:pt x="1248833" y="6650566"/>
                  <a:pt x="1316567" y="6642100"/>
                </a:cubicBezTo>
                <a:cubicBezTo>
                  <a:pt x="1511300" y="6616700"/>
                  <a:pt x="1674283" y="6525683"/>
                  <a:pt x="1805517" y="6369050"/>
                </a:cubicBezTo>
                <a:cubicBezTo>
                  <a:pt x="1936750" y="6212416"/>
                  <a:pt x="2057400" y="6002866"/>
                  <a:pt x="2167467" y="5740400"/>
                </a:cubicBezTo>
                <a:cubicBezTo>
                  <a:pt x="2235200" y="5554133"/>
                  <a:pt x="2288117" y="5397500"/>
                  <a:pt x="2326217" y="5270500"/>
                </a:cubicBezTo>
                <a:cubicBezTo>
                  <a:pt x="2364317" y="5143500"/>
                  <a:pt x="2402417" y="5001683"/>
                  <a:pt x="2440517" y="4845050"/>
                </a:cubicBezTo>
                <a:cubicBezTo>
                  <a:pt x="2478617" y="4688417"/>
                  <a:pt x="2527300" y="4474634"/>
                  <a:pt x="2586567" y="4203700"/>
                </a:cubicBezTo>
                <a:cubicBezTo>
                  <a:pt x="2654300" y="3932767"/>
                  <a:pt x="2700867" y="3740150"/>
                  <a:pt x="2726267" y="3625850"/>
                </a:cubicBezTo>
                <a:cubicBezTo>
                  <a:pt x="2751667" y="3511550"/>
                  <a:pt x="2764367" y="3437467"/>
                  <a:pt x="2764367" y="3403600"/>
                </a:cubicBezTo>
                <a:cubicBezTo>
                  <a:pt x="2764367" y="3369734"/>
                  <a:pt x="2755900" y="3348567"/>
                  <a:pt x="2738967" y="3340100"/>
                </a:cubicBezTo>
                <a:cubicBezTo>
                  <a:pt x="2738967" y="3340100"/>
                  <a:pt x="2692400" y="3365500"/>
                  <a:pt x="2599267" y="3416300"/>
                </a:cubicBezTo>
                <a:cubicBezTo>
                  <a:pt x="2506133" y="3467100"/>
                  <a:pt x="2398183" y="3522134"/>
                  <a:pt x="2275417" y="3581400"/>
                </a:cubicBezTo>
                <a:cubicBezTo>
                  <a:pt x="2152650" y="3640667"/>
                  <a:pt x="2044700" y="3691467"/>
                  <a:pt x="1951567" y="3733800"/>
                </a:cubicBezTo>
                <a:cubicBezTo>
                  <a:pt x="1714500" y="3810000"/>
                  <a:pt x="1481667" y="3862917"/>
                  <a:pt x="1253067" y="3892550"/>
                </a:cubicBezTo>
                <a:cubicBezTo>
                  <a:pt x="1024467" y="3922184"/>
                  <a:pt x="846667" y="3915834"/>
                  <a:pt x="719667" y="3873500"/>
                </a:cubicBezTo>
                <a:cubicBezTo>
                  <a:pt x="635000" y="3839634"/>
                  <a:pt x="558800" y="3771900"/>
                  <a:pt x="491067" y="3670300"/>
                </a:cubicBezTo>
                <a:cubicBezTo>
                  <a:pt x="423333" y="3568700"/>
                  <a:pt x="372533" y="3456517"/>
                  <a:pt x="338667" y="3333750"/>
                </a:cubicBezTo>
                <a:cubicBezTo>
                  <a:pt x="304800" y="3210984"/>
                  <a:pt x="292100" y="3107267"/>
                  <a:pt x="300567" y="3022600"/>
                </a:cubicBezTo>
                <a:cubicBezTo>
                  <a:pt x="317500" y="2954867"/>
                  <a:pt x="357717" y="2851150"/>
                  <a:pt x="421217" y="2711450"/>
                </a:cubicBezTo>
                <a:cubicBezTo>
                  <a:pt x="484717" y="2571750"/>
                  <a:pt x="558800" y="2421467"/>
                  <a:pt x="643467" y="2260600"/>
                </a:cubicBezTo>
                <a:cubicBezTo>
                  <a:pt x="728133" y="2099734"/>
                  <a:pt x="806450" y="1964267"/>
                  <a:pt x="878417" y="1854200"/>
                </a:cubicBezTo>
                <a:cubicBezTo>
                  <a:pt x="950383" y="1744134"/>
                  <a:pt x="999067" y="1684867"/>
                  <a:pt x="1024467" y="1676400"/>
                </a:cubicBezTo>
                <a:cubicBezTo>
                  <a:pt x="1058333" y="1676400"/>
                  <a:pt x="1081617" y="1657350"/>
                  <a:pt x="1094317" y="1619250"/>
                </a:cubicBezTo>
                <a:cubicBezTo>
                  <a:pt x="1107017" y="1581150"/>
                  <a:pt x="1113367" y="1545167"/>
                  <a:pt x="1113367" y="1511300"/>
                </a:cubicBezTo>
                <a:cubicBezTo>
                  <a:pt x="1121833" y="1477434"/>
                  <a:pt x="1176867" y="1409700"/>
                  <a:pt x="1278467" y="1308100"/>
                </a:cubicBezTo>
                <a:cubicBezTo>
                  <a:pt x="1380067" y="1206500"/>
                  <a:pt x="1553633" y="1062567"/>
                  <a:pt x="1799167" y="876300"/>
                </a:cubicBezTo>
                <a:cubicBezTo>
                  <a:pt x="2103967" y="596900"/>
                  <a:pt x="2377017" y="385234"/>
                  <a:pt x="2618317" y="241300"/>
                </a:cubicBezTo>
                <a:cubicBezTo>
                  <a:pt x="2859617" y="97367"/>
                  <a:pt x="3081867" y="16934"/>
                  <a:pt x="3285067" y="0"/>
                </a:cubicBezTo>
                <a:cubicBezTo>
                  <a:pt x="3344333" y="8467"/>
                  <a:pt x="3401483" y="12700"/>
                  <a:pt x="3456517" y="12700"/>
                </a:cubicBezTo>
                <a:cubicBezTo>
                  <a:pt x="3511550" y="12700"/>
                  <a:pt x="3539067" y="12700"/>
                  <a:pt x="3539067" y="12700"/>
                </a:cubicBezTo>
                <a:cubicBezTo>
                  <a:pt x="3539067" y="12700"/>
                  <a:pt x="3572933" y="27517"/>
                  <a:pt x="3640667" y="57150"/>
                </a:cubicBezTo>
                <a:cubicBezTo>
                  <a:pt x="3708400" y="86784"/>
                  <a:pt x="3788833" y="122767"/>
                  <a:pt x="3881967" y="165100"/>
                </a:cubicBezTo>
                <a:cubicBezTo>
                  <a:pt x="4008967" y="207434"/>
                  <a:pt x="4127500" y="296334"/>
                  <a:pt x="4237567" y="431800"/>
                </a:cubicBezTo>
                <a:cubicBezTo>
                  <a:pt x="4347633" y="567267"/>
                  <a:pt x="4438650" y="717550"/>
                  <a:pt x="4510617" y="882650"/>
                </a:cubicBezTo>
                <a:cubicBezTo>
                  <a:pt x="4582583" y="1047750"/>
                  <a:pt x="4622800" y="1206500"/>
                  <a:pt x="4631267" y="1358900"/>
                </a:cubicBezTo>
                <a:cubicBezTo>
                  <a:pt x="4622800" y="1545167"/>
                  <a:pt x="4582583" y="1729317"/>
                  <a:pt x="4510617" y="1911350"/>
                </a:cubicBezTo>
                <a:cubicBezTo>
                  <a:pt x="4438650" y="2093384"/>
                  <a:pt x="4368800" y="2180167"/>
                  <a:pt x="4301067" y="2171700"/>
                </a:cubicBezTo>
                <a:cubicBezTo>
                  <a:pt x="4233333" y="2163234"/>
                  <a:pt x="4152900" y="2190750"/>
                  <a:pt x="4059767" y="2254250"/>
                </a:cubicBezTo>
                <a:cubicBezTo>
                  <a:pt x="3966633" y="2317750"/>
                  <a:pt x="3911600" y="2387600"/>
                  <a:pt x="3894667" y="2463800"/>
                </a:cubicBezTo>
                <a:cubicBezTo>
                  <a:pt x="3886200" y="2497667"/>
                  <a:pt x="3869267" y="2542117"/>
                  <a:pt x="3843867" y="2597150"/>
                </a:cubicBezTo>
                <a:cubicBezTo>
                  <a:pt x="3818467" y="2652184"/>
                  <a:pt x="3767667" y="2730500"/>
                  <a:pt x="3691467" y="2832100"/>
                </a:cubicBezTo>
                <a:cubicBezTo>
                  <a:pt x="3683000" y="2874434"/>
                  <a:pt x="3661833" y="2982384"/>
                  <a:pt x="3627967" y="3155950"/>
                </a:cubicBezTo>
                <a:cubicBezTo>
                  <a:pt x="3594100" y="3329517"/>
                  <a:pt x="3551767" y="3526367"/>
                  <a:pt x="3500967" y="3746500"/>
                </a:cubicBezTo>
                <a:cubicBezTo>
                  <a:pt x="3450167" y="3966634"/>
                  <a:pt x="3405717" y="4165600"/>
                  <a:pt x="3367617" y="4343400"/>
                </a:cubicBezTo>
                <a:cubicBezTo>
                  <a:pt x="3329517" y="4521200"/>
                  <a:pt x="3306233" y="4635500"/>
                  <a:pt x="3297767" y="4686300"/>
                </a:cubicBezTo>
                <a:cubicBezTo>
                  <a:pt x="3289300" y="4720167"/>
                  <a:pt x="3270250" y="4794250"/>
                  <a:pt x="3240617" y="4908550"/>
                </a:cubicBezTo>
                <a:cubicBezTo>
                  <a:pt x="3210983" y="5022850"/>
                  <a:pt x="3172883" y="5154083"/>
                  <a:pt x="3126317" y="5302250"/>
                </a:cubicBezTo>
                <a:cubicBezTo>
                  <a:pt x="3079750" y="5450416"/>
                  <a:pt x="3031067" y="5588000"/>
                  <a:pt x="2980267" y="5715000"/>
                </a:cubicBezTo>
                <a:cubicBezTo>
                  <a:pt x="2946400" y="5960533"/>
                  <a:pt x="2893483" y="6155266"/>
                  <a:pt x="2821517" y="6299200"/>
                </a:cubicBezTo>
                <a:cubicBezTo>
                  <a:pt x="2749550" y="6443133"/>
                  <a:pt x="2654300" y="6587066"/>
                  <a:pt x="2535767" y="6731000"/>
                </a:cubicBezTo>
                <a:cubicBezTo>
                  <a:pt x="2391833" y="6942666"/>
                  <a:pt x="2228850" y="7103533"/>
                  <a:pt x="2046817" y="7213600"/>
                </a:cubicBezTo>
                <a:cubicBezTo>
                  <a:pt x="1864783" y="7323666"/>
                  <a:pt x="1701800" y="7387166"/>
                  <a:pt x="1557867" y="7404100"/>
                </a:cubicBezTo>
                <a:close/>
                <a:moveTo>
                  <a:pt x="-3230033" y="4991100"/>
                </a:moveTo>
                <a:moveTo>
                  <a:pt x="1126067" y="3073400"/>
                </a:moveTo>
                <a:cubicBezTo>
                  <a:pt x="1143000" y="3158067"/>
                  <a:pt x="1242483" y="3187700"/>
                  <a:pt x="1424517" y="3162300"/>
                </a:cubicBezTo>
                <a:cubicBezTo>
                  <a:pt x="1606550" y="3136900"/>
                  <a:pt x="1799167" y="3077634"/>
                  <a:pt x="2002367" y="2984500"/>
                </a:cubicBezTo>
                <a:cubicBezTo>
                  <a:pt x="2214033" y="2882900"/>
                  <a:pt x="2389717" y="2802467"/>
                  <a:pt x="2529417" y="2743200"/>
                </a:cubicBezTo>
                <a:cubicBezTo>
                  <a:pt x="2669117" y="2683934"/>
                  <a:pt x="2772833" y="2603500"/>
                  <a:pt x="2840567" y="2501900"/>
                </a:cubicBezTo>
                <a:cubicBezTo>
                  <a:pt x="2891367" y="2425700"/>
                  <a:pt x="2935817" y="2347384"/>
                  <a:pt x="2973917" y="2266950"/>
                </a:cubicBezTo>
                <a:cubicBezTo>
                  <a:pt x="3012017" y="2186517"/>
                  <a:pt x="3052233" y="2082800"/>
                  <a:pt x="3094567" y="1955800"/>
                </a:cubicBezTo>
                <a:cubicBezTo>
                  <a:pt x="3111500" y="1930400"/>
                  <a:pt x="3139017" y="1894417"/>
                  <a:pt x="3177117" y="1847850"/>
                </a:cubicBezTo>
                <a:cubicBezTo>
                  <a:pt x="3215217" y="1801284"/>
                  <a:pt x="3246967" y="1769534"/>
                  <a:pt x="3272367" y="1752600"/>
                </a:cubicBezTo>
                <a:cubicBezTo>
                  <a:pt x="3314700" y="1735667"/>
                  <a:pt x="3354917" y="1725084"/>
                  <a:pt x="3393017" y="1720850"/>
                </a:cubicBezTo>
                <a:cubicBezTo>
                  <a:pt x="3431117" y="1716617"/>
                  <a:pt x="3475567" y="1718734"/>
                  <a:pt x="3526367" y="1727200"/>
                </a:cubicBezTo>
                <a:cubicBezTo>
                  <a:pt x="3568700" y="1710267"/>
                  <a:pt x="3602567" y="1670050"/>
                  <a:pt x="3627967" y="1606550"/>
                </a:cubicBezTo>
                <a:cubicBezTo>
                  <a:pt x="3653367" y="1543050"/>
                  <a:pt x="3657600" y="1468967"/>
                  <a:pt x="3640667" y="1384300"/>
                </a:cubicBezTo>
                <a:cubicBezTo>
                  <a:pt x="3632200" y="1325034"/>
                  <a:pt x="3591983" y="1244600"/>
                  <a:pt x="3520017" y="1143000"/>
                </a:cubicBezTo>
                <a:cubicBezTo>
                  <a:pt x="3448050" y="1041400"/>
                  <a:pt x="3352800" y="960967"/>
                  <a:pt x="3234267" y="901700"/>
                </a:cubicBezTo>
                <a:cubicBezTo>
                  <a:pt x="3107267" y="833967"/>
                  <a:pt x="2963333" y="878417"/>
                  <a:pt x="2802467" y="1035050"/>
                </a:cubicBezTo>
                <a:cubicBezTo>
                  <a:pt x="2641600" y="1191684"/>
                  <a:pt x="2425700" y="1388534"/>
                  <a:pt x="2154767" y="1625600"/>
                </a:cubicBezTo>
                <a:cubicBezTo>
                  <a:pt x="1960033" y="1811867"/>
                  <a:pt x="1780117" y="1998134"/>
                  <a:pt x="1615017" y="2184400"/>
                </a:cubicBezTo>
                <a:cubicBezTo>
                  <a:pt x="1449917" y="2370667"/>
                  <a:pt x="1320800" y="2540000"/>
                  <a:pt x="1227667" y="2692400"/>
                </a:cubicBezTo>
                <a:cubicBezTo>
                  <a:pt x="1134533" y="2844800"/>
                  <a:pt x="1100667" y="2971800"/>
                  <a:pt x="1126067" y="3073400"/>
                </a:cubicBezTo>
                <a:close/>
                <a:moveTo>
                  <a:pt x="1100667" y="49911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45" name="Freeform 5845"/>
          <p:cNvSpPr/>
          <p:nvPr/>
        </p:nvSpPr>
        <p:spPr>
          <a:xfrm rot="0" flipH="0" flipV="0">
            <a:off x="5650174" y="9245420"/>
            <a:ext cx="125238" cy="158089"/>
          </a:xfrm>
          <a:custGeom>
            <a:pathLst>
              <a:path w="3913717" h="4940300">
                <a:moveTo>
                  <a:pt x="1026584" y="4940300"/>
                </a:moveTo>
                <a:cubicBezTo>
                  <a:pt x="594784" y="4940300"/>
                  <a:pt x="281517" y="4792134"/>
                  <a:pt x="86784" y="4495800"/>
                </a:cubicBezTo>
                <a:cubicBezTo>
                  <a:pt x="27517" y="4394200"/>
                  <a:pt x="0" y="4290484"/>
                  <a:pt x="4234" y="4184650"/>
                </a:cubicBezTo>
                <a:cubicBezTo>
                  <a:pt x="8467" y="4078817"/>
                  <a:pt x="35984" y="4002617"/>
                  <a:pt x="86784" y="3956050"/>
                </a:cubicBezTo>
                <a:cubicBezTo>
                  <a:pt x="137584" y="3909484"/>
                  <a:pt x="196850" y="3932767"/>
                  <a:pt x="264584" y="4025900"/>
                </a:cubicBezTo>
                <a:cubicBezTo>
                  <a:pt x="383117" y="4093634"/>
                  <a:pt x="548217" y="4127500"/>
                  <a:pt x="759884" y="4127500"/>
                </a:cubicBezTo>
                <a:cubicBezTo>
                  <a:pt x="869950" y="4127500"/>
                  <a:pt x="977900" y="4121150"/>
                  <a:pt x="1083734" y="4108450"/>
                </a:cubicBezTo>
                <a:cubicBezTo>
                  <a:pt x="1189567" y="4095750"/>
                  <a:pt x="1301750" y="4072467"/>
                  <a:pt x="1420284" y="4038600"/>
                </a:cubicBezTo>
                <a:cubicBezTo>
                  <a:pt x="1564217" y="3996267"/>
                  <a:pt x="1659467" y="3941234"/>
                  <a:pt x="1706034" y="3873500"/>
                </a:cubicBezTo>
                <a:cubicBezTo>
                  <a:pt x="1752600" y="3805767"/>
                  <a:pt x="1742017" y="3750734"/>
                  <a:pt x="1674284" y="3708400"/>
                </a:cubicBezTo>
                <a:lnTo>
                  <a:pt x="1686984" y="3708400"/>
                </a:lnTo>
                <a:cubicBezTo>
                  <a:pt x="1466850" y="3649134"/>
                  <a:pt x="1244600" y="3558117"/>
                  <a:pt x="1020234" y="3435350"/>
                </a:cubicBezTo>
                <a:cubicBezTo>
                  <a:pt x="795867" y="3312584"/>
                  <a:pt x="605367" y="3175000"/>
                  <a:pt x="448734" y="3022600"/>
                </a:cubicBezTo>
                <a:cubicBezTo>
                  <a:pt x="292100" y="2870200"/>
                  <a:pt x="201084" y="2730500"/>
                  <a:pt x="175684" y="2603500"/>
                </a:cubicBezTo>
                <a:cubicBezTo>
                  <a:pt x="107950" y="2332567"/>
                  <a:pt x="124884" y="2057400"/>
                  <a:pt x="226484" y="1778000"/>
                </a:cubicBezTo>
                <a:cubicBezTo>
                  <a:pt x="328084" y="1498600"/>
                  <a:pt x="472017" y="1248834"/>
                  <a:pt x="658284" y="1028700"/>
                </a:cubicBezTo>
                <a:cubicBezTo>
                  <a:pt x="734484" y="986367"/>
                  <a:pt x="827617" y="927100"/>
                  <a:pt x="937684" y="850900"/>
                </a:cubicBezTo>
                <a:cubicBezTo>
                  <a:pt x="1047750" y="774700"/>
                  <a:pt x="1132417" y="732367"/>
                  <a:pt x="1191684" y="723900"/>
                </a:cubicBezTo>
                <a:lnTo>
                  <a:pt x="1191684" y="736600"/>
                </a:lnTo>
                <a:cubicBezTo>
                  <a:pt x="1352550" y="567267"/>
                  <a:pt x="1545167" y="431800"/>
                  <a:pt x="1769534" y="330200"/>
                </a:cubicBezTo>
                <a:cubicBezTo>
                  <a:pt x="1993900" y="228600"/>
                  <a:pt x="2237317" y="135467"/>
                  <a:pt x="2499784" y="50800"/>
                </a:cubicBezTo>
                <a:lnTo>
                  <a:pt x="2702984" y="25400"/>
                </a:lnTo>
                <a:cubicBezTo>
                  <a:pt x="2804584" y="8467"/>
                  <a:pt x="2889250" y="0"/>
                  <a:pt x="2956984" y="0"/>
                </a:cubicBezTo>
                <a:cubicBezTo>
                  <a:pt x="2948517" y="0"/>
                  <a:pt x="2967567" y="6350"/>
                  <a:pt x="3014134" y="19050"/>
                </a:cubicBezTo>
                <a:cubicBezTo>
                  <a:pt x="3060700" y="31750"/>
                  <a:pt x="3100917" y="42334"/>
                  <a:pt x="3134784" y="50800"/>
                </a:cubicBezTo>
                <a:cubicBezTo>
                  <a:pt x="3185584" y="76200"/>
                  <a:pt x="3227917" y="88900"/>
                  <a:pt x="3261784" y="88900"/>
                </a:cubicBezTo>
                <a:cubicBezTo>
                  <a:pt x="3380317" y="105834"/>
                  <a:pt x="3488267" y="160867"/>
                  <a:pt x="3585634" y="254000"/>
                </a:cubicBezTo>
                <a:cubicBezTo>
                  <a:pt x="3683000" y="347134"/>
                  <a:pt x="3763434" y="455084"/>
                  <a:pt x="3826934" y="577850"/>
                </a:cubicBezTo>
                <a:cubicBezTo>
                  <a:pt x="3890434" y="700617"/>
                  <a:pt x="3913717" y="812800"/>
                  <a:pt x="3896784" y="914400"/>
                </a:cubicBezTo>
                <a:cubicBezTo>
                  <a:pt x="3871384" y="1092200"/>
                  <a:pt x="3812117" y="1255184"/>
                  <a:pt x="3718984" y="1403350"/>
                </a:cubicBezTo>
                <a:cubicBezTo>
                  <a:pt x="3625850" y="1551517"/>
                  <a:pt x="3520017" y="1634067"/>
                  <a:pt x="3401484" y="1651000"/>
                </a:cubicBezTo>
                <a:cubicBezTo>
                  <a:pt x="3418417" y="1642534"/>
                  <a:pt x="3405717" y="1627717"/>
                  <a:pt x="3363384" y="1606550"/>
                </a:cubicBezTo>
                <a:cubicBezTo>
                  <a:pt x="3321050" y="1585384"/>
                  <a:pt x="3278717" y="1562100"/>
                  <a:pt x="3236384" y="1536700"/>
                </a:cubicBezTo>
                <a:lnTo>
                  <a:pt x="3198284" y="1562100"/>
                </a:lnTo>
                <a:cubicBezTo>
                  <a:pt x="3198284" y="1562100"/>
                  <a:pt x="3196167" y="1549400"/>
                  <a:pt x="3191934" y="1524000"/>
                </a:cubicBezTo>
                <a:cubicBezTo>
                  <a:pt x="3187700" y="1498600"/>
                  <a:pt x="3177117" y="1468967"/>
                  <a:pt x="3160184" y="1435100"/>
                </a:cubicBezTo>
                <a:cubicBezTo>
                  <a:pt x="3134784" y="1384300"/>
                  <a:pt x="3119967" y="1327150"/>
                  <a:pt x="3115734" y="1263650"/>
                </a:cubicBezTo>
                <a:cubicBezTo>
                  <a:pt x="3111500" y="1200150"/>
                  <a:pt x="3113617" y="1126067"/>
                  <a:pt x="3122084" y="1041400"/>
                </a:cubicBezTo>
                <a:cubicBezTo>
                  <a:pt x="3139017" y="948267"/>
                  <a:pt x="3141134" y="893234"/>
                  <a:pt x="3128434" y="876300"/>
                </a:cubicBezTo>
                <a:cubicBezTo>
                  <a:pt x="3115734" y="859367"/>
                  <a:pt x="3058584" y="846667"/>
                  <a:pt x="2956984" y="838200"/>
                </a:cubicBezTo>
                <a:cubicBezTo>
                  <a:pt x="2846917" y="812800"/>
                  <a:pt x="2688167" y="831850"/>
                  <a:pt x="2480734" y="895350"/>
                </a:cubicBezTo>
                <a:cubicBezTo>
                  <a:pt x="2273300" y="958850"/>
                  <a:pt x="2093384" y="1045634"/>
                  <a:pt x="1940984" y="1155700"/>
                </a:cubicBezTo>
                <a:cubicBezTo>
                  <a:pt x="1763184" y="1274234"/>
                  <a:pt x="1619250" y="1380067"/>
                  <a:pt x="1509184" y="1473200"/>
                </a:cubicBezTo>
                <a:cubicBezTo>
                  <a:pt x="1399117" y="1566334"/>
                  <a:pt x="1310217" y="1655234"/>
                  <a:pt x="1242484" y="1739900"/>
                </a:cubicBezTo>
                <a:cubicBezTo>
                  <a:pt x="1174750" y="1824567"/>
                  <a:pt x="1115484" y="1930400"/>
                  <a:pt x="1064684" y="2057400"/>
                </a:cubicBezTo>
                <a:cubicBezTo>
                  <a:pt x="1022350" y="2116667"/>
                  <a:pt x="986367" y="2171700"/>
                  <a:pt x="956734" y="2222500"/>
                </a:cubicBezTo>
                <a:cubicBezTo>
                  <a:pt x="927100" y="2273300"/>
                  <a:pt x="912284" y="2319867"/>
                  <a:pt x="912284" y="2362200"/>
                </a:cubicBezTo>
                <a:cubicBezTo>
                  <a:pt x="912284" y="2455334"/>
                  <a:pt x="984250" y="2548467"/>
                  <a:pt x="1128184" y="2641600"/>
                </a:cubicBezTo>
                <a:cubicBezTo>
                  <a:pt x="1272117" y="2734734"/>
                  <a:pt x="1483784" y="2844800"/>
                  <a:pt x="1763184" y="2971800"/>
                </a:cubicBezTo>
                <a:cubicBezTo>
                  <a:pt x="1983317" y="3064934"/>
                  <a:pt x="2156884" y="3175000"/>
                  <a:pt x="2283884" y="3302000"/>
                </a:cubicBezTo>
                <a:cubicBezTo>
                  <a:pt x="2410884" y="3429000"/>
                  <a:pt x="2504017" y="3564467"/>
                  <a:pt x="2563284" y="3708400"/>
                </a:cubicBezTo>
                <a:cubicBezTo>
                  <a:pt x="2580217" y="3742267"/>
                  <a:pt x="2590800" y="3788834"/>
                  <a:pt x="2595034" y="3848100"/>
                </a:cubicBezTo>
                <a:cubicBezTo>
                  <a:pt x="2599267" y="3907367"/>
                  <a:pt x="2592917" y="3945467"/>
                  <a:pt x="2575984" y="3962400"/>
                </a:cubicBezTo>
                <a:cubicBezTo>
                  <a:pt x="2592917" y="3979334"/>
                  <a:pt x="2601384" y="3996267"/>
                  <a:pt x="2601384" y="4013200"/>
                </a:cubicBezTo>
                <a:lnTo>
                  <a:pt x="2601384" y="4000500"/>
                </a:lnTo>
                <a:cubicBezTo>
                  <a:pt x="2669117" y="4110567"/>
                  <a:pt x="2667000" y="4224867"/>
                  <a:pt x="2595034" y="4343400"/>
                </a:cubicBezTo>
                <a:cubicBezTo>
                  <a:pt x="2523067" y="4461934"/>
                  <a:pt x="2406650" y="4567767"/>
                  <a:pt x="2245784" y="4660900"/>
                </a:cubicBezTo>
                <a:cubicBezTo>
                  <a:pt x="2084917" y="4754034"/>
                  <a:pt x="1894417" y="4821767"/>
                  <a:pt x="1674284" y="4864100"/>
                </a:cubicBezTo>
                <a:lnTo>
                  <a:pt x="1686984" y="4864100"/>
                </a:lnTo>
                <a:cubicBezTo>
                  <a:pt x="1568450" y="4889500"/>
                  <a:pt x="1454150" y="4908550"/>
                  <a:pt x="1344084" y="4921250"/>
                </a:cubicBezTo>
                <a:cubicBezTo>
                  <a:pt x="1234017" y="4933950"/>
                  <a:pt x="1128184" y="4940300"/>
                  <a:pt x="1026584" y="4940300"/>
                </a:cubicBezTo>
                <a:close/>
                <a:moveTo>
                  <a:pt x="-1348316" y="50292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46" name="Freeform 5846"/>
          <p:cNvSpPr/>
          <p:nvPr/>
        </p:nvSpPr>
        <p:spPr>
          <a:xfrm rot="0" flipH="0" flipV="0">
            <a:off x="5789095" y="9185680"/>
            <a:ext cx="73626" cy="212411"/>
          </a:xfrm>
          <a:custGeom>
            <a:pathLst>
              <a:path w="2300816" h="6637867">
                <a:moveTo>
                  <a:pt x="584200" y="6629400"/>
                </a:moveTo>
                <a:cubicBezTo>
                  <a:pt x="431800" y="6620934"/>
                  <a:pt x="300566" y="6525684"/>
                  <a:pt x="190500" y="6343650"/>
                </a:cubicBezTo>
                <a:cubicBezTo>
                  <a:pt x="80433" y="6161617"/>
                  <a:pt x="16933" y="5973234"/>
                  <a:pt x="0" y="5778500"/>
                </a:cubicBezTo>
                <a:cubicBezTo>
                  <a:pt x="8466" y="5710767"/>
                  <a:pt x="19050" y="5613400"/>
                  <a:pt x="31750" y="5486400"/>
                </a:cubicBezTo>
                <a:cubicBezTo>
                  <a:pt x="44450" y="5359400"/>
                  <a:pt x="59266" y="5228167"/>
                  <a:pt x="76200" y="5092700"/>
                </a:cubicBezTo>
                <a:cubicBezTo>
                  <a:pt x="110066" y="4931834"/>
                  <a:pt x="156633" y="4730750"/>
                  <a:pt x="215900" y="4489450"/>
                </a:cubicBezTo>
                <a:cubicBezTo>
                  <a:pt x="275166" y="4248150"/>
                  <a:pt x="336550" y="4006850"/>
                  <a:pt x="400050" y="3765550"/>
                </a:cubicBezTo>
                <a:cubicBezTo>
                  <a:pt x="463550" y="3524250"/>
                  <a:pt x="520700" y="3314700"/>
                  <a:pt x="571500" y="3136900"/>
                </a:cubicBezTo>
                <a:cubicBezTo>
                  <a:pt x="622300" y="2959100"/>
                  <a:pt x="656166" y="2853267"/>
                  <a:pt x="673100" y="2819400"/>
                </a:cubicBezTo>
                <a:cubicBezTo>
                  <a:pt x="715433" y="2734734"/>
                  <a:pt x="797983" y="2713567"/>
                  <a:pt x="920750" y="2755900"/>
                </a:cubicBezTo>
                <a:cubicBezTo>
                  <a:pt x="1043516" y="2798234"/>
                  <a:pt x="1143000" y="2874434"/>
                  <a:pt x="1219200" y="2984500"/>
                </a:cubicBezTo>
                <a:cubicBezTo>
                  <a:pt x="1270000" y="3052234"/>
                  <a:pt x="1301750" y="3132667"/>
                  <a:pt x="1314450" y="3225800"/>
                </a:cubicBezTo>
                <a:cubicBezTo>
                  <a:pt x="1327150" y="3318934"/>
                  <a:pt x="1314450" y="3454400"/>
                  <a:pt x="1276350" y="3632200"/>
                </a:cubicBezTo>
                <a:cubicBezTo>
                  <a:pt x="1238250" y="3810000"/>
                  <a:pt x="1168400" y="4072467"/>
                  <a:pt x="1066800" y="4419600"/>
                </a:cubicBezTo>
                <a:cubicBezTo>
                  <a:pt x="973666" y="4758267"/>
                  <a:pt x="903816" y="5031317"/>
                  <a:pt x="857250" y="5238750"/>
                </a:cubicBezTo>
                <a:cubicBezTo>
                  <a:pt x="810683" y="5446184"/>
                  <a:pt x="791633" y="5664200"/>
                  <a:pt x="800100" y="5892800"/>
                </a:cubicBezTo>
                <a:cubicBezTo>
                  <a:pt x="766233" y="6214534"/>
                  <a:pt x="738716" y="6419850"/>
                  <a:pt x="717550" y="6508750"/>
                </a:cubicBezTo>
                <a:cubicBezTo>
                  <a:pt x="696383" y="6597650"/>
                  <a:pt x="651933" y="6637867"/>
                  <a:pt x="584200" y="6629400"/>
                </a:cubicBezTo>
                <a:close/>
                <a:moveTo>
                  <a:pt x="-1143000" y="6896100"/>
                </a:moveTo>
                <a:moveTo>
                  <a:pt x="1943100" y="1498600"/>
                </a:moveTo>
                <a:cubicBezTo>
                  <a:pt x="1909233" y="1524000"/>
                  <a:pt x="1877483" y="1534584"/>
                  <a:pt x="1847850" y="1530350"/>
                </a:cubicBezTo>
                <a:cubicBezTo>
                  <a:pt x="1818216" y="1526117"/>
                  <a:pt x="1769533" y="1502834"/>
                  <a:pt x="1701800" y="1460500"/>
                </a:cubicBezTo>
                <a:cubicBezTo>
                  <a:pt x="1642533" y="1452034"/>
                  <a:pt x="1568450" y="1411817"/>
                  <a:pt x="1479550" y="1339850"/>
                </a:cubicBezTo>
                <a:cubicBezTo>
                  <a:pt x="1390650" y="1267884"/>
                  <a:pt x="1314450" y="1191684"/>
                  <a:pt x="1250950" y="1111250"/>
                </a:cubicBezTo>
                <a:cubicBezTo>
                  <a:pt x="1187450" y="1030817"/>
                  <a:pt x="1155700" y="982134"/>
                  <a:pt x="1155700" y="965200"/>
                </a:cubicBezTo>
                <a:cubicBezTo>
                  <a:pt x="1147233" y="880534"/>
                  <a:pt x="1153583" y="764117"/>
                  <a:pt x="1174750" y="615950"/>
                </a:cubicBezTo>
                <a:cubicBezTo>
                  <a:pt x="1195916" y="467784"/>
                  <a:pt x="1242483" y="330200"/>
                  <a:pt x="1314450" y="203200"/>
                </a:cubicBezTo>
                <a:cubicBezTo>
                  <a:pt x="1386416" y="76200"/>
                  <a:pt x="1485900" y="8467"/>
                  <a:pt x="1612900" y="0"/>
                </a:cubicBezTo>
                <a:cubicBezTo>
                  <a:pt x="1646766" y="0"/>
                  <a:pt x="1691216" y="8467"/>
                  <a:pt x="1746250" y="25400"/>
                </a:cubicBezTo>
                <a:cubicBezTo>
                  <a:pt x="1801283" y="42334"/>
                  <a:pt x="1892300" y="76200"/>
                  <a:pt x="2019300" y="127000"/>
                </a:cubicBezTo>
                <a:cubicBezTo>
                  <a:pt x="2087033" y="254000"/>
                  <a:pt x="2152650" y="404284"/>
                  <a:pt x="2216150" y="577850"/>
                </a:cubicBezTo>
                <a:cubicBezTo>
                  <a:pt x="2279650" y="751417"/>
                  <a:pt x="2300816" y="918634"/>
                  <a:pt x="2279650" y="1079500"/>
                </a:cubicBezTo>
                <a:cubicBezTo>
                  <a:pt x="2258483" y="1240367"/>
                  <a:pt x="2146300" y="1380067"/>
                  <a:pt x="1943100" y="1498600"/>
                </a:cubicBezTo>
                <a:close/>
                <a:moveTo>
                  <a:pt x="3987800" y="68961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47" name="Freeform 5847"/>
          <p:cNvSpPr/>
          <p:nvPr/>
        </p:nvSpPr>
        <p:spPr>
          <a:xfrm rot="0" flipH="0" flipV="0">
            <a:off x="5861435" y="9256867"/>
            <a:ext cx="152806" cy="133637"/>
          </a:xfrm>
          <a:custGeom>
            <a:pathLst>
              <a:path w="4775200" h="4176183">
                <a:moveTo>
                  <a:pt x="4457700" y="4176183"/>
                </a:moveTo>
                <a:cubicBezTo>
                  <a:pt x="4288366" y="4176183"/>
                  <a:pt x="4146550" y="4140200"/>
                  <a:pt x="4032250" y="4068233"/>
                </a:cubicBezTo>
                <a:cubicBezTo>
                  <a:pt x="3917950" y="3996267"/>
                  <a:pt x="3822700" y="3871383"/>
                  <a:pt x="3746500" y="3693583"/>
                </a:cubicBezTo>
                <a:cubicBezTo>
                  <a:pt x="3712633" y="3575050"/>
                  <a:pt x="3689350" y="3441700"/>
                  <a:pt x="3676650" y="3293533"/>
                </a:cubicBezTo>
                <a:cubicBezTo>
                  <a:pt x="3663950" y="3145367"/>
                  <a:pt x="3659716" y="3003550"/>
                  <a:pt x="3663950" y="2868083"/>
                </a:cubicBezTo>
                <a:cubicBezTo>
                  <a:pt x="3668183" y="2732617"/>
                  <a:pt x="3678766" y="2635250"/>
                  <a:pt x="3695700" y="2575983"/>
                </a:cubicBezTo>
                <a:cubicBezTo>
                  <a:pt x="3721100" y="2542117"/>
                  <a:pt x="3731683" y="2487083"/>
                  <a:pt x="3727450" y="2410883"/>
                </a:cubicBezTo>
                <a:cubicBezTo>
                  <a:pt x="3723216" y="2334683"/>
                  <a:pt x="3721100" y="2258483"/>
                  <a:pt x="3721100" y="2182283"/>
                </a:cubicBezTo>
                <a:cubicBezTo>
                  <a:pt x="3712633" y="2021417"/>
                  <a:pt x="3676650" y="1930400"/>
                  <a:pt x="3613150" y="1909233"/>
                </a:cubicBezTo>
                <a:cubicBezTo>
                  <a:pt x="3549650" y="1888067"/>
                  <a:pt x="3454400" y="1907117"/>
                  <a:pt x="3327400" y="1966383"/>
                </a:cubicBezTo>
                <a:cubicBezTo>
                  <a:pt x="3166533" y="2059517"/>
                  <a:pt x="2969683" y="2182283"/>
                  <a:pt x="2736850" y="2334683"/>
                </a:cubicBezTo>
                <a:cubicBezTo>
                  <a:pt x="2504016" y="2487083"/>
                  <a:pt x="2260600" y="2654300"/>
                  <a:pt x="2006600" y="2836333"/>
                </a:cubicBezTo>
                <a:cubicBezTo>
                  <a:pt x="1752600" y="3018367"/>
                  <a:pt x="1507066" y="3210983"/>
                  <a:pt x="1270000" y="3414183"/>
                </a:cubicBezTo>
                <a:cubicBezTo>
                  <a:pt x="1083733" y="3617383"/>
                  <a:pt x="963083" y="3776133"/>
                  <a:pt x="908050" y="3890433"/>
                </a:cubicBezTo>
                <a:cubicBezTo>
                  <a:pt x="853016" y="4004733"/>
                  <a:pt x="787400" y="4061883"/>
                  <a:pt x="711200" y="4061883"/>
                </a:cubicBezTo>
                <a:cubicBezTo>
                  <a:pt x="643466" y="4095750"/>
                  <a:pt x="582083" y="4093633"/>
                  <a:pt x="527050" y="4055533"/>
                </a:cubicBezTo>
                <a:cubicBezTo>
                  <a:pt x="472016" y="4017433"/>
                  <a:pt x="402166" y="3964517"/>
                  <a:pt x="317500" y="3896783"/>
                </a:cubicBezTo>
                <a:cubicBezTo>
                  <a:pt x="258233" y="3829050"/>
                  <a:pt x="194733" y="3757083"/>
                  <a:pt x="127000" y="3680883"/>
                </a:cubicBezTo>
                <a:cubicBezTo>
                  <a:pt x="59266" y="3604683"/>
                  <a:pt x="16933" y="3549650"/>
                  <a:pt x="0" y="3515783"/>
                </a:cubicBezTo>
                <a:cubicBezTo>
                  <a:pt x="0" y="3439583"/>
                  <a:pt x="12700" y="3337983"/>
                  <a:pt x="38100" y="3210983"/>
                </a:cubicBezTo>
                <a:cubicBezTo>
                  <a:pt x="63500" y="3083983"/>
                  <a:pt x="95250" y="2956983"/>
                  <a:pt x="133350" y="2829983"/>
                </a:cubicBezTo>
                <a:cubicBezTo>
                  <a:pt x="171450" y="2702983"/>
                  <a:pt x="207433" y="2597150"/>
                  <a:pt x="241300" y="2512483"/>
                </a:cubicBezTo>
                <a:cubicBezTo>
                  <a:pt x="283633" y="2495550"/>
                  <a:pt x="319616" y="2448983"/>
                  <a:pt x="349250" y="2372783"/>
                </a:cubicBezTo>
                <a:cubicBezTo>
                  <a:pt x="378883" y="2296583"/>
                  <a:pt x="423333" y="2211917"/>
                  <a:pt x="482600" y="2118783"/>
                </a:cubicBezTo>
                <a:cubicBezTo>
                  <a:pt x="508000" y="2008717"/>
                  <a:pt x="554566" y="1871133"/>
                  <a:pt x="622300" y="1706033"/>
                </a:cubicBezTo>
                <a:cubicBezTo>
                  <a:pt x="690033" y="1540933"/>
                  <a:pt x="753533" y="1390650"/>
                  <a:pt x="812800" y="1255183"/>
                </a:cubicBezTo>
                <a:cubicBezTo>
                  <a:pt x="922866" y="1043517"/>
                  <a:pt x="1001183" y="865717"/>
                  <a:pt x="1047750" y="721783"/>
                </a:cubicBezTo>
                <a:cubicBezTo>
                  <a:pt x="1094316" y="577850"/>
                  <a:pt x="1130300" y="408517"/>
                  <a:pt x="1155700" y="213783"/>
                </a:cubicBezTo>
                <a:cubicBezTo>
                  <a:pt x="1147233" y="179917"/>
                  <a:pt x="1153583" y="148167"/>
                  <a:pt x="1174750" y="118533"/>
                </a:cubicBezTo>
                <a:cubicBezTo>
                  <a:pt x="1195916" y="88900"/>
                  <a:pt x="1223433" y="74083"/>
                  <a:pt x="1257300" y="74083"/>
                </a:cubicBezTo>
                <a:lnTo>
                  <a:pt x="1270000" y="74083"/>
                </a:lnTo>
                <a:cubicBezTo>
                  <a:pt x="1337733" y="14817"/>
                  <a:pt x="1428750" y="0"/>
                  <a:pt x="1543050" y="29633"/>
                </a:cubicBezTo>
                <a:cubicBezTo>
                  <a:pt x="1657350" y="59267"/>
                  <a:pt x="1756833" y="116417"/>
                  <a:pt x="1841500" y="201083"/>
                </a:cubicBezTo>
                <a:cubicBezTo>
                  <a:pt x="2002366" y="387350"/>
                  <a:pt x="2070100" y="594783"/>
                  <a:pt x="2044700" y="823383"/>
                </a:cubicBezTo>
                <a:cubicBezTo>
                  <a:pt x="2019300" y="1051983"/>
                  <a:pt x="1883833" y="1365250"/>
                  <a:pt x="1638300" y="1763183"/>
                </a:cubicBezTo>
                <a:cubicBezTo>
                  <a:pt x="1579033" y="1898650"/>
                  <a:pt x="1530350" y="2008717"/>
                  <a:pt x="1492250" y="2093383"/>
                </a:cubicBezTo>
                <a:cubicBezTo>
                  <a:pt x="1454150" y="2178050"/>
                  <a:pt x="1435100" y="2241550"/>
                  <a:pt x="1435100" y="2283883"/>
                </a:cubicBezTo>
                <a:cubicBezTo>
                  <a:pt x="1435100" y="2283883"/>
                  <a:pt x="1475316" y="2256367"/>
                  <a:pt x="1555750" y="2201333"/>
                </a:cubicBezTo>
                <a:cubicBezTo>
                  <a:pt x="1636183" y="2146300"/>
                  <a:pt x="1729316" y="2078567"/>
                  <a:pt x="1835150" y="1998133"/>
                </a:cubicBezTo>
                <a:cubicBezTo>
                  <a:pt x="1940983" y="1917700"/>
                  <a:pt x="2027766" y="1856317"/>
                  <a:pt x="2095500" y="1813983"/>
                </a:cubicBezTo>
                <a:cubicBezTo>
                  <a:pt x="2137833" y="1771650"/>
                  <a:pt x="2235200" y="1695450"/>
                  <a:pt x="2387600" y="1585383"/>
                </a:cubicBezTo>
                <a:cubicBezTo>
                  <a:pt x="2540000" y="1475317"/>
                  <a:pt x="2700866" y="1363133"/>
                  <a:pt x="2870200" y="1248833"/>
                </a:cubicBezTo>
                <a:cubicBezTo>
                  <a:pt x="3039533" y="1134533"/>
                  <a:pt x="3170766" y="1060450"/>
                  <a:pt x="3263900" y="1026583"/>
                </a:cubicBezTo>
                <a:cubicBezTo>
                  <a:pt x="3340100" y="984250"/>
                  <a:pt x="3426883" y="941917"/>
                  <a:pt x="3524250" y="899583"/>
                </a:cubicBezTo>
                <a:cubicBezTo>
                  <a:pt x="3621616" y="857250"/>
                  <a:pt x="3687233" y="836083"/>
                  <a:pt x="3721100" y="836083"/>
                </a:cubicBezTo>
                <a:cubicBezTo>
                  <a:pt x="3797300" y="836083"/>
                  <a:pt x="3890433" y="869950"/>
                  <a:pt x="4000500" y="937683"/>
                </a:cubicBezTo>
                <a:cubicBezTo>
                  <a:pt x="4110566" y="1005417"/>
                  <a:pt x="4214283" y="1083733"/>
                  <a:pt x="4311650" y="1172633"/>
                </a:cubicBezTo>
                <a:cubicBezTo>
                  <a:pt x="4409016" y="1261533"/>
                  <a:pt x="4466166" y="1339850"/>
                  <a:pt x="4483100" y="1407583"/>
                </a:cubicBezTo>
                <a:cubicBezTo>
                  <a:pt x="4483100" y="1441450"/>
                  <a:pt x="4483100" y="1479550"/>
                  <a:pt x="4483100" y="1521883"/>
                </a:cubicBezTo>
                <a:cubicBezTo>
                  <a:pt x="4483100" y="1564217"/>
                  <a:pt x="4487333" y="1602317"/>
                  <a:pt x="4495800" y="1636183"/>
                </a:cubicBezTo>
                <a:cubicBezTo>
                  <a:pt x="4512733" y="1754717"/>
                  <a:pt x="4523316" y="1909233"/>
                  <a:pt x="4527550" y="2099733"/>
                </a:cubicBezTo>
                <a:cubicBezTo>
                  <a:pt x="4531783" y="2290233"/>
                  <a:pt x="4529666" y="2468033"/>
                  <a:pt x="4521200" y="2633133"/>
                </a:cubicBezTo>
                <a:cubicBezTo>
                  <a:pt x="4512733" y="2798233"/>
                  <a:pt x="4487333" y="2914650"/>
                  <a:pt x="4445000" y="2982383"/>
                </a:cubicBezTo>
                <a:cubicBezTo>
                  <a:pt x="4445000" y="2982383"/>
                  <a:pt x="4447116" y="2990850"/>
                  <a:pt x="4451350" y="3007783"/>
                </a:cubicBezTo>
                <a:cubicBezTo>
                  <a:pt x="4455583" y="3024717"/>
                  <a:pt x="4470400" y="3037417"/>
                  <a:pt x="4495800" y="3045883"/>
                </a:cubicBezTo>
                <a:cubicBezTo>
                  <a:pt x="4495800" y="3071283"/>
                  <a:pt x="4495800" y="3088217"/>
                  <a:pt x="4495800" y="3096683"/>
                </a:cubicBezTo>
                <a:cubicBezTo>
                  <a:pt x="4495800" y="3105150"/>
                  <a:pt x="4495800" y="3109383"/>
                  <a:pt x="4495800" y="3109383"/>
                </a:cubicBezTo>
                <a:cubicBezTo>
                  <a:pt x="4478866" y="3134783"/>
                  <a:pt x="4476750" y="3181350"/>
                  <a:pt x="4489450" y="3249083"/>
                </a:cubicBezTo>
                <a:cubicBezTo>
                  <a:pt x="4502150" y="3316817"/>
                  <a:pt x="4529666" y="3390900"/>
                  <a:pt x="4572000" y="3471333"/>
                </a:cubicBezTo>
                <a:cubicBezTo>
                  <a:pt x="4614333" y="3551767"/>
                  <a:pt x="4656666" y="3625850"/>
                  <a:pt x="4699000" y="3693583"/>
                </a:cubicBezTo>
                <a:cubicBezTo>
                  <a:pt x="4766733" y="3795183"/>
                  <a:pt x="4775200" y="3894667"/>
                  <a:pt x="4724400" y="3992033"/>
                </a:cubicBezTo>
                <a:cubicBezTo>
                  <a:pt x="4673600" y="4089400"/>
                  <a:pt x="4584700" y="4150783"/>
                  <a:pt x="4457700" y="4176183"/>
                </a:cubicBezTo>
                <a:close/>
                <a:moveTo>
                  <a:pt x="-762000" y="46714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48" name="Freeform 5848"/>
          <p:cNvSpPr/>
          <p:nvPr/>
        </p:nvSpPr>
        <p:spPr>
          <a:xfrm rot="0" flipH="0" flipV="0">
            <a:off x="6145915" y="9142398"/>
            <a:ext cx="154702" cy="254609"/>
          </a:xfrm>
          <a:custGeom>
            <a:pathLst>
              <a:path w="4834466" h="7956550">
                <a:moveTo>
                  <a:pt x="1016000" y="7931150"/>
                </a:moveTo>
                <a:cubicBezTo>
                  <a:pt x="905933" y="7956550"/>
                  <a:pt x="789516" y="7950200"/>
                  <a:pt x="666750" y="7912100"/>
                </a:cubicBezTo>
                <a:cubicBezTo>
                  <a:pt x="543983" y="7874000"/>
                  <a:pt x="429683" y="7818967"/>
                  <a:pt x="323850" y="7747000"/>
                </a:cubicBezTo>
                <a:cubicBezTo>
                  <a:pt x="218016" y="7675034"/>
                  <a:pt x="135466" y="7609417"/>
                  <a:pt x="76200" y="7550150"/>
                </a:cubicBezTo>
                <a:cubicBezTo>
                  <a:pt x="16933" y="7482417"/>
                  <a:pt x="0" y="7421034"/>
                  <a:pt x="25400" y="7366000"/>
                </a:cubicBezTo>
                <a:cubicBezTo>
                  <a:pt x="50800" y="7310967"/>
                  <a:pt x="93133" y="7283450"/>
                  <a:pt x="152400" y="7283450"/>
                </a:cubicBezTo>
                <a:cubicBezTo>
                  <a:pt x="186266" y="7283450"/>
                  <a:pt x="220133" y="7247467"/>
                  <a:pt x="254000" y="7175500"/>
                </a:cubicBezTo>
                <a:cubicBezTo>
                  <a:pt x="287866" y="7103534"/>
                  <a:pt x="313266" y="6970184"/>
                  <a:pt x="330200" y="6775450"/>
                </a:cubicBezTo>
                <a:cubicBezTo>
                  <a:pt x="347133" y="6656917"/>
                  <a:pt x="370416" y="6553200"/>
                  <a:pt x="400050" y="6464300"/>
                </a:cubicBezTo>
                <a:cubicBezTo>
                  <a:pt x="429683" y="6375400"/>
                  <a:pt x="444500" y="6314017"/>
                  <a:pt x="444500" y="6280150"/>
                </a:cubicBezTo>
                <a:cubicBezTo>
                  <a:pt x="452966" y="6254750"/>
                  <a:pt x="463550" y="6184900"/>
                  <a:pt x="476250" y="6070600"/>
                </a:cubicBezTo>
                <a:cubicBezTo>
                  <a:pt x="488950" y="5956300"/>
                  <a:pt x="512233" y="5856817"/>
                  <a:pt x="546100" y="5772150"/>
                </a:cubicBezTo>
                <a:cubicBezTo>
                  <a:pt x="579966" y="5619750"/>
                  <a:pt x="630766" y="5422900"/>
                  <a:pt x="698500" y="5181600"/>
                </a:cubicBezTo>
                <a:cubicBezTo>
                  <a:pt x="766233" y="4940300"/>
                  <a:pt x="836083" y="4703234"/>
                  <a:pt x="908050" y="4470400"/>
                </a:cubicBezTo>
                <a:cubicBezTo>
                  <a:pt x="980016" y="4237567"/>
                  <a:pt x="1037166" y="4057650"/>
                  <a:pt x="1079500" y="3930650"/>
                </a:cubicBezTo>
                <a:cubicBezTo>
                  <a:pt x="1096433" y="3837517"/>
                  <a:pt x="1134533" y="3718984"/>
                  <a:pt x="1193800" y="3575050"/>
                </a:cubicBezTo>
                <a:cubicBezTo>
                  <a:pt x="1253066" y="3431117"/>
                  <a:pt x="1303866" y="3316817"/>
                  <a:pt x="1346200" y="3232150"/>
                </a:cubicBezTo>
                <a:cubicBezTo>
                  <a:pt x="1430866" y="2995084"/>
                  <a:pt x="1545166" y="2711450"/>
                  <a:pt x="1689100" y="2381250"/>
                </a:cubicBezTo>
                <a:cubicBezTo>
                  <a:pt x="1833033" y="2051050"/>
                  <a:pt x="1979083" y="1718734"/>
                  <a:pt x="2127250" y="1384300"/>
                </a:cubicBezTo>
                <a:cubicBezTo>
                  <a:pt x="2275416" y="1049867"/>
                  <a:pt x="2408766" y="764117"/>
                  <a:pt x="2527300" y="527050"/>
                </a:cubicBezTo>
                <a:cubicBezTo>
                  <a:pt x="2645833" y="289984"/>
                  <a:pt x="2722033" y="146050"/>
                  <a:pt x="2755900" y="95250"/>
                </a:cubicBezTo>
                <a:cubicBezTo>
                  <a:pt x="2823633" y="27517"/>
                  <a:pt x="2914650" y="0"/>
                  <a:pt x="3028950" y="12700"/>
                </a:cubicBezTo>
                <a:cubicBezTo>
                  <a:pt x="3143250" y="25400"/>
                  <a:pt x="3246966" y="78317"/>
                  <a:pt x="3340100" y="171450"/>
                </a:cubicBezTo>
                <a:cubicBezTo>
                  <a:pt x="3416300" y="264584"/>
                  <a:pt x="3462866" y="361950"/>
                  <a:pt x="3479800" y="463550"/>
                </a:cubicBezTo>
                <a:cubicBezTo>
                  <a:pt x="3496733" y="565150"/>
                  <a:pt x="3454400" y="675217"/>
                  <a:pt x="3352800" y="793750"/>
                </a:cubicBezTo>
                <a:cubicBezTo>
                  <a:pt x="3318933" y="853017"/>
                  <a:pt x="3274483" y="933450"/>
                  <a:pt x="3219450" y="1035050"/>
                </a:cubicBezTo>
                <a:cubicBezTo>
                  <a:pt x="3164416" y="1136650"/>
                  <a:pt x="3115733" y="1217084"/>
                  <a:pt x="3073400" y="1276350"/>
                </a:cubicBezTo>
                <a:cubicBezTo>
                  <a:pt x="3005666" y="1479550"/>
                  <a:pt x="2923116" y="1678517"/>
                  <a:pt x="2825750" y="1873250"/>
                </a:cubicBezTo>
                <a:cubicBezTo>
                  <a:pt x="2728383" y="2067984"/>
                  <a:pt x="2624666" y="2286000"/>
                  <a:pt x="2514600" y="2527300"/>
                </a:cubicBezTo>
                <a:cubicBezTo>
                  <a:pt x="2404533" y="2768600"/>
                  <a:pt x="2286000" y="3067050"/>
                  <a:pt x="2159000" y="3422650"/>
                </a:cubicBezTo>
                <a:cubicBezTo>
                  <a:pt x="2082800" y="3583517"/>
                  <a:pt x="2019300" y="3742267"/>
                  <a:pt x="1968500" y="3898900"/>
                </a:cubicBezTo>
                <a:cubicBezTo>
                  <a:pt x="1917700" y="4055534"/>
                  <a:pt x="1875366" y="4155017"/>
                  <a:pt x="1841500" y="4197350"/>
                </a:cubicBezTo>
                <a:cubicBezTo>
                  <a:pt x="1790700" y="4383617"/>
                  <a:pt x="1731433" y="4559300"/>
                  <a:pt x="1663700" y="4724400"/>
                </a:cubicBezTo>
                <a:cubicBezTo>
                  <a:pt x="1595966" y="4889500"/>
                  <a:pt x="1545166" y="5073650"/>
                  <a:pt x="1511300" y="5276850"/>
                </a:cubicBezTo>
                <a:cubicBezTo>
                  <a:pt x="1511300" y="5276850"/>
                  <a:pt x="1555750" y="5234517"/>
                  <a:pt x="1644650" y="5149850"/>
                </a:cubicBezTo>
                <a:cubicBezTo>
                  <a:pt x="1733550" y="5065184"/>
                  <a:pt x="1841500" y="4959350"/>
                  <a:pt x="1968500" y="4832350"/>
                </a:cubicBezTo>
                <a:cubicBezTo>
                  <a:pt x="2298700" y="4476750"/>
                  <a:pt x="2618316" y="4191000"/>
                  <a:pt x="2927350" y="3975100"/>
                </a:cubicBezTo>
                <a:cubicBezTo>
                  <a:pt x="3236383" y="3759200"/>
                  <a:pt x="3500966" y="3647017"/>
                  <a:pt x="3721100" y="3638550"/>
                </a:cubicBezTo>
                <a:cubicBezTo>
                  <a:pt x="3839633" y="3630084"/>
                  <a:pt x="3968750" y="3659717"/>
                  <a:pt x="4108450" y="3727450"/>
                </a:cubicBezTo>
                <a:cubicBezTo>
                  <a:pt x="4248150" y="3795184"/>
                  <a:pt x="4377266" y="3877734"/>
                  <a:pt x="4495800" y="3975100"/>
                </a:cubicBezTo>
                <a:cubicBezTo>
                  <a:pt x="4614333" y="4072467"/>
                  <a:pt x="4694766" y="4176184"/>
                  <a:pt x="4737100" y="4286250"/>
                </a:cubicBezTo>
                <a:cubicBezTo>
                  <a:pt x="4804833" y="4438650"/>
                  <a:pt x="4834466" y="4612217"/>
                  <a:pt x="4826000" y="4806950"/>
                </a:cubicBezTo>
                <a:cubicBezTo>
                  <a:pt x="4817533" y="5001684"/>
                  <a:pt x="4773083" y="5204884"/>
                  <a:pt x="4692650" y="5416550"/>
                </a:cubicBezTo>
                <a:cubicBezTo>
                  <a:pt x="4612216" y="5628217"/>
                  <a:pt x="4495800" y="5831417"/>
                  <a:pt x="4343400" y="6026150"/>
                </a:cubicBezTo>
                <a:cubicBezTo>
                  <a:pt x="4250266" y="6187017"/>
                  <a:pt x="4138083" y="6341534"/>
                  <a:pt x="4006850" y="6489700"/>
                </a:cubicBezTo>
                <a:cubicBezTo>
                  <a:pt x="3875616" y="6637867"/>
                  <a:pt x="3763433" y="6745817"/>
                  <a:pt x="3670300" y="6813550"/>
                </a:cubicBezTo>
                <a:cubicBezTo>
                  <a:pt x="3585633" y="6889750"/>
                  <a:pt x="3503083" y="6963834"/>
                  <a:pt x="3422650" y="7035800"/>
                </a:cubicBezTo>
                <a:cubicBezTo>
                  <a:pt x="3342216" y="7107767"/>
                  <a:pt x="3276600" y="7164917"/>
                  <a:pt x="3225800" y="7207250"/>
                </a:cubicBezTo>
                <a:cubicBezTo>
                  <a:pt x="3115733" y="7283450"/>
                  <a:pt x="3026833" y="7340600"/>
                  <a:pt x="2959100" y="7378700"/>
                </a:cubicBezTo>
                <a:cubicBezTo>
                  <a:pt x="2891366" y="7416800"/>
                  <a:pt x="2798233" y="7457017"/>
                  <a:pt x="2679700" y="7499350"/>
                </a:cubicBezTo>
                <a:cubicBezTo>
                  <a:pt x="2501900" y="7626350"/>
                  <a:pt x="2256366" y="7719484"/>
                  <a:pt x="1943100" y="7778750"/>
                </a:cubicBezTo>
                <a:cubicBezTo>
                  <a:pt x="1629833" y="7838017"/>
                  <a:pt x="1320800" y="7888817"/>
                  <a:pt x="1016000" y="7931150"/>
                </a:cubicBezTo>
                <a:close/>
                <a:moveTo>
                  <a:pt x="-1003300" y="8248650"/>
                </a:moveTo>
                <a:moveTo>
                  <a:pt x="1333500" y="7181850"/>
                </a:moveTo>
                <a:cubicBezTo>
                  <a:pt x="1392766" y="7181850"/>
                  <a:pt x="1500716" y="7169150"/>
                  <a:pt x="1657350" y="7143750"/>
                </a:cubicBezTo>
                <a:cubicBezTo>
                  <a:pt x="1813983" y="7118350"/>
                  <a:pt x="1960033" y="7054850"/>
                  <a:pt x="2095500" y="6953250"/>
                </a:cubicBezTo>
                <a:cubicBezTo>
                  <a:pt x="2493433" y="6750050"/>
                  <a:pt x="2829983" y="6506634"/>
                  <a:pt x="3105150" y="6223000"/>
                </a:cubicBezTo>
                <a:cubicBezTo>
                  <a:pt x="3380316" y="5939367"/>
                  <a:pt x="3583516" y="5657850"/>
                  <a:pt x="3714750" y="5378450"/>
                </a:cubicBezTo>
                <a:cubicBezTo>
                  <a:pt x="3845983" y="5099050"/>
                  <a:pt x="3903133" y="4861984"/>
                  <a:pt x="3886200" y="4667250"/>
                </a:cubicBezTo>
                <a:cubicBezTo>
                  <a:pt x="3869266" y="4472517"/>
                  <a:pt x="3735916" y="4423834"/>
                  <a:pt x="3486150" y="4521200"/>
                </a:cubicBezTo>
                <a:cubicBezTo>
                  <a:pt x="3236383" y="4618567"/>
                  <a:pt x="2912533" y="4866217"/>
                  <a:pt x="2514600" y="5264150"/>
                </a:cubicBezTo>
                <a:cubicBezTo>
                  <a:pt x="2328333" y="5433484"/>
                  <a:pt x="2156883" y="5607050"/>
                  <a:pt x="2000250" y="5784850"/>
                </a:cubicBezTo>
                <a:cubicBezTo>
                  <a:pt x="1843616" y="5962650"/>
                  <a:pt x="1693333" y="6136217"/>
                  <a:pt x="1549400" y="6305550"/>
                </a:cubicBezTo>
                <a:cubicBezTo>
                  <a:pt x="1490133" y="6398684"/>
                  <a:pt x="1439333" y="6477000"/>
                  <a:pt x="1397000" y="6540500"/>
                </a:cubicBezTo>
                <a:cubicBezTo>
                  <a:pt x="1354666" y="6604000"/>
                  <a:pt x="1329266" y="6669617"/>
                  <a:pt x="1320800" y="6737350"/>
                </a:cubicBezTo>
                <a:cubicBezTo>
                  <a:pt x="1253066" y="7033684"/>
                  <a:pt x="1257300" y="7181850"/>
                  <a:pt x="1333500" y="7181850"/>
                </a:cubicBezTo>
                <a:close/>
                <a:moveTo>
                  <a:pt x="-254000" y="824865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49" name="Freeform 5849"/>
          <p:cNvSpPr/>
          <p:nvPr/>
        </p:nvSpPr>
        <p:spPr>
          <a:xfrm rot="0" flipH="0" flipV="0">
            <a:off x="6325408" y="9248739"/>
            <a:ext cx="119278" cy="157480"/>
          </a:xfrm>
          <a:custGeom>
            <a:pathLst>
              <a:path w="3727450" h="4921250">
                <a:moveTo>
                  <a:pt x="1172634" y="4912783"/>
                </a:moveTo>
                <a:cubicBezTo>
                  <a:pt x="1062567" y="4921250"/>
                  <a:pt x="973667" y="4910667"/>
                  <a:pt x="905934" y="4881033"/>
                </a:cubicBezTo>
                <a:cubicBezTo>
                  <a:pt x="838200" y="4851400"/>
                  <a:pt x="753534" y="4806950"/>
                  <a:pt x="651934" y="4747683"/>
                </a:cubicBezTo>
                <a:cubicBezTo>
                  <a:pt x="465667" y="4603750"/>
                  <a:pt x="321734" y="4447117"/>
                  <a:pt x="220134" y="4277783"/>
                </a:cubicBezTo>
                <a:cubicBezTo>
                  <a:pt x="118534" y="4108450"/>
                  <a:pt x="71967" y="3951817"/>
                  <a:pt x="80434" y="3807883"/>
                </a:cubicBezTo>
                <a:cubicBezTo>
                  <a:pt x="97367" y="3731683"/>
                  <a:pt x="99484" y="3663950"/>
                  <a:pt x="86784" y="3604683"/>
                </a:cubicBezTo>
                <a:cubicBezTo>
                  <a:pt x="74084" y="3545417"/>
                  <a:pt x="67734" y="3515783"/>
                  <a:pt x="67734" y="3515783"/>
                </a:cubicBezTo>
                <a:cubicBezTo>
                  <a:pt x="16934" y="3473450"/>
                  <a:pt x="0" y="3445933"/>
                  <a:pt x="16934" y="3433233"/>
                </a:cubicBezTo>
                <a:cubicBezTo>
                  <a:pt x="33867" y="3420533"/>
                  <a:pt x="46567" y="3397250"/>
                  <a:pt x="55034" y="3363383"/>
                </a:cubicBezTo>
                <a:cubicBezTo>
                  <a:pt x="122767" y="3346450"/>
                  <a:pt x="131234" y="3299883"/>
                  <a:pt x="80434" y="3223683"/>
                </a:cubicBezTo>
                <a:cubicBezTo>
                  <a:pt x="55034" y="3155950"/>
                  <a:pt x="69850" y="3001433"/>
                  <a:pt x="124884" y="2760133"/>
                </a:cubicBezTo>
                <a:cubicBezTo>
                  <a:pt x="179917" y="2518833"/>
                  <a:pt x="254000" y="2292350"/>
                  <a:pt x="347134" y="2080683"/>
                </a:cubicBezTo>
                <a:cubicBezTo>
                  <a:pt x="389467" y="1987550"/>
                  <a:pt x="450850" y="1864783"/>
                  <a:pt x="531284" y="1712383"/>
                </a:cubicBezTo>
                <a:cubicBezTo>
                  <a:pt x="611717" y="1559983"/>
                  <a:pt x="702734" y="1405467"/>
                  <a:pt x="804334" y="1248833"/>
                </a:cubicBezTo>
                <a:cubicBezTo>
                  <a:pt x="905934" y="1092200"/>
                  <a:pt x="999067" y="967317"/>
                  <a:pt x="1083734" y="874183"/>
                </a:cubicBezTo>
                <a:cubicBezTo>
                  <a:pt x="1270000" y="662517"/>
                  <a:pt x="1437217" y="499533"/>
                  <a:pt x="1585384" y="385233"/>
                </a:cubicBezTo>
                <a:cubicBezTo>
                  <a:pt x="1733550" y="270933"/>
                  <a:pt x="1900767" y="179917"/>
                  <a:pt x="2087034" y="112183"/>
                </a:cubicBezTo>
                <a:cubicBezTo>
                  <a:pt x="2256367" y="44450"/>
                  <a:pt x="2396067" y="8467"/>
                  <a:pt x="2506134" y="4233"/>
                </a:cubicBezTo>
                <a:cubicBezTo>
                  <a:pt x="2616200" y="0"/>
                  <a:pt x="2738967" y="52917"/>
                  <a:pt x="2874434" y="162983"/>
                </a:cubicBezTo>
                <a:cubicBezTo>
                  <a:pt x="3077634" y="222250"/>
                  <a:pt x="3240617" y="306917"/>
                  <a:pt x="3363384" y="416983"/>
                </a:cubicBezTo>
                <a:cubicBezTo>
                  <a:pt x="3486150" y="527050"/>
                  <a:pt x="3577167" y="692150"/>
                  <a:pt x="3636434" y="912283"/>
                </a:cubicBezTo>
                <a:cubicBezTo>
                  <a:pt x="3704167" y="1157817"/>
                  <a:pt x="3727450" y="1447800"/>
                  <a:pt x="3706284" y="1782233"/>
                </a:cubicBezTo>
                <a:cubicBezTo>
                  <a:pt x="3685117" y="2116667"/>
                  <a:pt x="3539067" y="2546350"/>
                  <a:pt x="3268134" y="3071283"/>
                </a:cubicBezTo>
                <a:cubicBezTo>
                  <a:pt x="3107267" y="3401483"/>
                  <a:pt x="2948517" y="3657600"/>
                  <a:pt x="2791884" y="3839633"/>
                </a:cubicBezTo>
                <a:cubicBezTo>
                  <a:pt x="2635250" y="4021667"/>
                  <a:pt x="2446867" y="4205817"/>
                  <a:pt x="2226734" y="4392083"/>
                </a:cubicBezTo>
                <a:cubicBezTo>
                  <a:pt x="2065867" y="4527550"/>
                  <a:pt x="1898650" y="4637617"/>
                  <a:pt x="1725084" y="4722283"/>
                </a:cubicBezTo>
                <a:cubicBezTo>
                  <a:pt x="1551517" y="4806950"/>
                  <a:pt x="1367367" y="4870450"/>
                  <a:pt x="1172634" y="4912783"/>
                </a:cubicBezTo>
                <a:close/>
                <a:moveTo>
                  <a:pt x="-1354666" y="4925483"/>
                </a:moveTo>
                <a:moveTo>
                  <a:pt x="2214034" y="3261783"/>
                </a:moveTo>
                <a:cubicBezTo>
                  <a:pt x="2366434" y="3041650"/>
                  <a:pt x="2484967" y="2836333"/>
                  <a:pt x="2569634" y="2645833"/>
                </a:cubicBezTo>
                <a:cubicBezTo>
                  <a:pt x="2654300" y="2455333"/>
                  <a:pt x="2726267" y="2207683"/>
                  <a:pt x="2785534" y="1902883"/>
                </a:cubicBezTo>
                <a:cubicBezTo>
                  <a:pt x="2810934" y="1809750"/>
                  <a:pt x="2821517" y="1693333"/>
                  <a:pt x="2817284" y="1553633"/>
                </a:cubicBezTo>
                <a:cubicBezTo>
                  <a:pt x="2813050" y="1413933"/>
                  <a:pt x="2798234" y="1286933"/>
                  <a:pt x="2772834" y="1172633"/>
                </a:cubicBezTo>
                <a:cubicBezTo>
                  <a:pt x="2747434" y="1058333"/>
                  <a:pt x="2709334" y="996950"/>
                  <a:pt x="2658534" y="988483"/>
                </a:cubicBezTo>
                <a:cubicBezTo>
                  <a:pt x="2548467" y="946150"/>
                  <a:pt x="2429934" y="944033"/>
                  <a:pt x="2302934" y="982133"/>
                </a:cubicBezTo>
                <a:cubicBezTo>
                  <a:pt x="2175934" y="1020233"/>
                  <a:pt x="2032000" y="1123950"/>
                  <a:pt x="1871134" y="1293283"/>
                </a:cubicBezTo>
                <a:cubicBezTo>
                  <a:pt x="1727200" y="1454150"/>
                  <a:pt x="1604434" y="1627717"/>
                  <a:pt x="1502834" y="1813983"/>
                </a:cubicBezTo>
                <a:cubicBezTo>
                  <a:pt x="1401234" y="2000250"/>
                  <a:pt x="1308100" y="2207683"/>
                  <a:pt x="1223434" y="2436283"/>
                </a:cubicBezTo>
                <a:cubicBezTo>
                  <a:pt x="1138767" y="2664883"/>
                  <a:pt x="1058334" y="2923117"/>
                  <a:pt x="982134" y="3210983"/>
                </a:cubicBezTo>
                <a:cubicBezTo>
                  <a:pt x="897467" y="3515783"/>
                  <a:pt x="899584" y="3752850"/>
                  <a:pt x="988484" y="3922183"/>
                </a:cubicBezTo>
                <a:cubicBezTo>
                  <a:pt x="1077384" y="4091517"/>
                  <a:pt x="1227667" y="4133850"/>
                  <a:pt x="1439334" y="4049183"/>
                </a:cubicBezTo>
                <a:cubicBezTo>
                  <a:pt x="1651000" y="3964517"/>
                  <a:pt x="1909234" y="3702050"/>
                  <a:pt x="2214034" y="3261783"/>
                </a:cubicBezTo>
                <a:close/>
                <a:moveTo>
                  <a:pt x="296334" y="49254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50" name="Freeform 5850"/>
          <p:cNvSpPr/>
          <p:nvPr/>
        </p:nvSpPr>
        <p:spPr>
          <a:xfrm rot="0" flipH="0" flipV="0">
            <a:off x="6472321" y="9245420"/>
            <a:ext cx="125238" cy="158089"/>
          </a:xfrm>
          <a:custGeom>
            <a:pathLst>
              <a:path w="3913717" h="4940300">
                <a:moveTo>
                  <a:pt x="1026584" y="4940300"/>
                </a:moveTo>
                <a:cubicBezTo>
                  <a:pt x="594784" y="4940300"/>
                  <a:pt x="281517" y="4792134"/>
                  <a:pt x="86784" y="4495800"/>
                </a:cubicBezTo>
                <a:cubicBezTo>
                  <a:pt x="27517" y="4394200"/>
                  <a:pt x="0" y="4290484"/>
                  <a:pt x="4234" y="4184650"/>
                </a:cubicBezTo>
                <a:cubicBezTo>
                  <a:pt x="8467" y="4078817"/>
                  <a:pt x="35984" y="4002617"/>
                  <a:pt x="86784" y="3956050"/>
                </a:cubicBezTo>
                <a:cubicBezTo>
                  <a:pt x="137584" y="3909484"/>
                  <a:pt x="196850" y="3932767"/>
                  <a:pt x="264584" y="4025900"/>
                </a:cubicBezTo>
                <a:cubicBezTo>
                  <a:pt x="383117" y="4093634"/>
                  <a:pt x="548217" y="4127500"/>
                  <a:pt x="759884" y="4127500"/>
                </a:cubicBezTo>
                <a:cubicBezTo>
                  <a:pt x="869950" y="4127500"/>
                  <a:pt x="977900" y="4121150"/>
                  <a:pt x="1083734" y="4108450"/>
                </a:cubicBezTo>
                <a:cubicBezTo>
                  <a:pt x="1189567" y="4095750"/>
                  <a:pt x="1301750" y="4072467"/>
                  <a:pt x="1420284" y="4038600"/>
                </a:cubicBezTo>
                <a:cubicBezTo>
                  <a:pt x="1564217" y="3996267"/>
                  <a:pt x="1659467" y="3941234"/>
                  <a:pt x="1706034" y="3873500"/>
                </a:cubicBezTo>
                <a:cubicBezTo>
                  <a:pt x="1752600" y="3805767"/>
                  <a:pt x="1742017" y="3750734"/>
                  <a:pt x="1674284" y="3708400"/>
                </a:cubicBezTo>
                <a:lnTo>
                  <a:pt x="1686984" y="3708400"/>
                </a:lnTo>
                <a:cubicBezTo>
                  <a:pt x="1466850" y="3649134"/>
                  <a:pt x="1244600" y="3558117"/>
                  <a:pt x="1020234" y="3435350"/>
                </a:cubicBezTo>
                <a:cubicBezTo>
                  <a:pt x="795867" y="3312584"/>
                  <a:pt x="605367" y="3175000"/>
                  <a:pt x="448734" y="3022600"/>
                </a:cubicBezTo>
                <a:cubicBezTo>
                  <a:pt x="292100" y="2870200"/>
                  <a:pt x="201084" y="2730500"/>
                  <a:pt x="175684" y="2603500"/>
                </a:cubicBezTo>
                <a:cubicBezTo>
                  <a:pt x="107950" y="2332567"/>
                  <a:pt x="124884" y="2057400"/>
                  <a:pt x="226484" y="1778000"/>
                </a:cubicBezTo>
                <a:cubicBezTo>
                  <a:pt x="328084" y="1498600"/>
                  <a:pt x="472017" y="1248834"/>
                  <a:pt x="658284" y="1028700"/>
                </a:cubicBezTo>
                <a:cubicBezTo>
                  <a:pt x="734484" y="986367"/>
                  <a:pt x="827617" y="927100"/>
                  <a:pt x="937684" y="850900"/>
                </a:cubicBezTo>
                <a:cubicBezTo>
                  <a:pt x="1047750" y="774700"/>
                  <a:pt x="1132417" y="732367"/>
                  <a:pt x="1191684" y="723900"/>
                </a:cubicBezTo>
                <a:lnTo>
                  <a:pt x="1191684" y="736600"/>
                </a:lnTo>
                <a:cubicBezTo>
                  <a:pt x="1352550" y="567267"/>
                  <a:pt x="1545167" y="431800"/>
                  <a:pt x="1769534" y="330200"/>
                </a:cubicBezTo>
                <a:cubicBezTo>
                  <a:pt x="1993900" y="228600"/>
                  <a:pt x="2237317" y="135467"/>
                  <a:pt x="2499784" y="50800"/>
                </a:cubicBezTo>
                <a:lnTo>
                  <a:pt x="2702984" y="25400"/>
                </a:lnTo>
                <a:cubicBezTo>
                  <a:pt x="2804584" y="8467"/>
                  <a:pt x="2889250" y="0"/>
                  <a:pt x="2956984" y="0"/>
                </a:cubicBezTo>
                <a:cubicBezTo>
                  <a:pt x="2948517" y="0"/>
                  <a:pt x="2967567" y="6350"/>
                  <a:pt x="3014134" y="19050"/>
                </a:cubicBezTo>
                <a:cubicBezTo>
                  <a:pt x="3060700" y="31750"/>
                  <a:pt x="3100917" y="42334"/>
                  <a:pt x="3134784" y="50800"/>
                </a:cubicBezTo>
                <a:cubicBezTo>
                  <a:pt x="3185584" y="76200"/>
                  <a:pt x="3227917" y="88900"/>
                  <a:pt x="3261784" y="88900"/>
                </a:cubicBezTo>
                <a:cubicBezTo>
                  <a:pt x="3380317" y="105834"/>
                  <a:pt x="3488267" y="160867"/>
                  <a:pt x="3585634" y="254000"/>
                </a:cubicBezTo>
                <a:cubicBezTo>
                  <a:pt x="3683000" y="347134"/>
                  <a:pt x="3763434" y="455084"/>
                  <a:pt x="3826934" y="577850"/>
                </a:cubicBezTo>
                <a:cubicBezTo>
                  <a:pt x="3890434" y="700617"/>
                  <a:pt x="3913717" y="812800"/>
                  <a:pt x="3896784" y="914400"/>
                </a:cubicBezTo>
                <a:cubicBezTo>
                  <a:pt x="3871384" y="1092200"/>
                  <a:pt x="3812117" y="1255184"/>
                  <a:pt x="3718984" y="1403350"/>
                </a:cubicBezTo>
                <a:cubicBezTo>
                  <a:pt x="3625850" y="1551517"/>
                  <a:pt x="3520017" y="1634067"/>
                  <a:pt x="3401484" y="1651000"/>
                </a:cubicBezTo>
                <a:cubicBezTo>
                  <a:pt x="3418417" y="1642534"/>
                  <a:pt x="3405717" y="1627717"/>
                  <a:pt x="3363384" y="1606550"/>
                </a:cubicBezTo>
                <a:cubicBezTo>
                  <a:pt x="3321050" y="1585384"/>
                  <a:pt x="3278717" y="1562100"/>
                  <a:pt x="3236384" y="1536700"/>
                </a:cubicBezTo>
                <a:lnTo>
                  <a:pt x="3198284" y="1562100"/>
                </a:lnTo>
                <a:cubicBezTo>
                  <a:pt x="3198284" y="1562100"/>
                  <a:pt x="3196167" y="1549400"/>
                  <a:pt x="3191934" y="1524000"/>
                </a:cubicBezTo>
                <a:cubicBezTo>
                  <a:pt x="3187700" y="1498600"/>
                  <a:pt x="3177117" y="1468967"/>
                  <a:pt x="3160184" y="1435100"/>
                </a:cubicBezTo>
                <a:cubicBezTo>
                  <a:pt x="3134784" y="1384300"/>
                  <a:pt x="3119967" y="1327150"/>
                  <a:pt x="3115734" y="1263650"/>
                </a:cubicBezTo>
                <a:cubicBezTo>
                  <a:pt x="3111500" y="1200150"/>
                  <a:pt x="3113617" y="1126067"/>
                  <a:pt x="3122084" y="1041400"/>
                </a:cubicBezTo>
                <a:cubicBezTo>
                  <a:pt x="3139017" y="948267"/>
                  <a:pt x="3141134" y="893234"/>
                  <a:pt x="3128434" y="876300"/>
                </a:cubicBezTo>
                <a:cubicBezTo>
                  <a:pt x="3115734" y="859367"/>
                  <a:pt x="3058584" y="846667"/>
                  <a:pt x="2956984" y="838200"/>
                </a:cubicBezTo>
                <a:cubicBezTo>
                  <a:pt x="2846917" y="812800"/>
                  <a:pt x="2688167" y="831850"/>
                  <a:pt x="2480734" y="895350"/>
                </a:cubicBezTo>
                <a:cubicBezTo>
                  <a:pt x="2273300" y="958850"/>
                  <a:pt x="2093384" y="1045634"/>
                  <a:pt x="1940984" y="1155700"/>
                </a:cubicBezTo>
                <a:cubicBezTo>
                  <a:pt x="1763184" y="1274234"/>
                  <a:pt x="1619250" y="1380067"/>
                  <a:pt x="1509184" y="1473200"/>
                </a:cubicBezTo>
                <a:cubicBezTo>
                  <a:pt x="1399117" y="1566334"/>
                  <a:pt x="1310217" y="1655234"/>
                  <a:pt x="1242484" y="1739900"/>
                </a:cubicBezTo>
                <a:cubicBezTo>
                  <a:pt x="1174750" y="1824567"/>
                  <a:pt x="1115484" y="1930400"/>
                  <a:pt x="1064684" y="2057400"/>
                </a:cubicBezTo>
                <a:cubicBezTo>
                  <a:pt x="1022350" y="2116667"/>
                  <a:pt x="986367" y="2171700"/>
                  <a:pt x="956734" y="2222500"/>
                </a:cubicBezTo>
                <a:cubicBezTo>
                  <a:pt x="927100" y="2273300"/>
                  <a:pt x="912284" y="2319867"/>
                  <a:pt x="912284" y="2362200"/>
                </a:cubicBezTo>
                <a:cubicBezTo>
                  <a:pt x="912284" y="2455334"/>
                  <a:pt x="984250" y="2548467"/>
                  <a:pt x="1128184" y="2641600"/>
                </a:cubicBezTo>
                <a:cubicBezTo>
                  <a:pt x="1272117" y="2734734"/>
                  <a:pt x="1483784" y="2844800"/>
                  <a:pt x="1763184" y="2971800"/>
                </a:cubicBezTo>
                <a:cubicBezTo>
                  <a:pt x="1983317" y="3064934"/>
                  <a:pt x="2156884" y="3175000"/>
                  <a:pt x="2283884" y="3302000"/>
                </a:cubicBezTo>
                <a:cubicBezTo>
                  <a:pt x="2410884" y="3429000"/>
                  <a:pt x="2504017" y="3564467"/>
                  <a:pt x="2563284" y="3708400"/>
                </a:cubicBezTo>
                <a:cubicBezTo>
                  <a:pt x="2580217" y="3742267"/>
                  <a:pt x="2590800" y="3788834"/>
                  <a:pt x="2595034" y="3848100"/>
                </a:cubicBezTo>
                <a:cubicBezTo>
                  <a:pt x="2599267" y="3907367"/>
                  <a:pt x="2592917" y="3945467"/>
                  <a:pt x="2575984" y="3962400"/>
                </a:cubicBezTo>
                <a:cubicBezTo>
                  <a:pt x="2592917" y="3979334"/>
                  <a:pt x="2601384" y="3996267"/>
                  <a:pt x="2601384" y="4013200"/>
                </a:cubicBezTo>
                <a:lnTo>
                  <a:pt x="2601384" y="4000500"/>
                </a:lnTo>
                <a:cubicBezTo>
                  <a:pt x="2669117" y="4110567"/>
                  <a:pt x="2667000" y="4224867"/>
                  <a:pt x="2595034" y="4343400"/>
                </a:cubicBezTo>
                <a:cubicBezTo>
                  <a:pt x="2523067" y="4461934"/>
                  <a:pt x="2406650" y="4567767"/>
                  <a:pt x="2245784" y="4660900"/>
                </a:cubicBezTo>
                <a:cubicBezTo>
                  <a:pt x="2084917" y="4754034"/>
                  <a:pt x="1894417" y="4821767"/>
                  <a:pt x="1674284" y="4864100"/>
                </a:cubicBezTo>
                <a:lnTo>
                  <a:pt x="1686984" y="4864100"/>
                </a:lnTo>
                <a:cubicBezTo>
                  <a:pt x="1568450" y="4889500"/>
                  <a:pt x="1454150" y="4908550"/>
                  <a:pt x="1344084" y="4921250"/>
                </a:cubicBezTo>
                <a:cubicBezTo>
                  <a:pt x="1234017" y="4933950"/>
                  <a:pt x="1128184" y="4940300"/>
                  <a:pt x="1026584" y="4940300"/>
                </a:cubicBezTo>
                <a:close/>
                <a:moveTo>
                  <a:pt x="-1348316" y="50292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51" name="Freeform 5851"/>
          <p:cNvSpPr/>
          <p:nvPr/>
        </p:nvSpPr>
        <p:spPr>
          <a:xfrm rot="0" flipH="0" flipV="0">
            <a:off x="6603792" y="9252329"/>
            <a:ext cx="126525" cy="149148"/>
          </a:xfrm>
          <a:custGeom>
            <a:pathLst>
              <a:path w="3953934" h="4660900">
                <a:moveTo>
                  <a:pt x="969434" y="4660900"/>
                </a:moveTo>
                <a:cubicBezTo>
                  <a:pt x="859367" y="4660900"/>
                  <a:pt x="772584" y="4639734"/>
                  <a:pt x="709084" y="4597400"/>
                </a:cubicBezTo>
                <a:cubicBezTo>
                  <a:pt x="645584" y="4555067"/>
                  <a:pt x="567267" y="4495800"/>
                  <a:pt x="474134" y="4419600"/>
                </a:cubicBezTo>
                <a:cubicBezTo>
                  <a:pt x="313267" y="4250267"/>
                  <a:pt x="192617" y="4080934"/>
                  <a:pt x="112184" y="3911600"/>
                </a:cubicBezTo>
                <a:cubicBezTo>
                  <a:pt x="31750" y="3742267"/>
                  <a:pt x="4234" y="3585634"/>
                  <a:pt x="29634" y="3441700"/>
                </a:cubicBezTo>
                <a:cubicBezTo>
                  <a:pt x="55034" y="3373967"/>
                  <a:pt x="65617" y="3308350"/>
                  <a:pt x="61384" y="3244850"/>
                </a:cubicBezTo>
                <a:cubicBezTo>
                  <a:pt x="57150" y="3181350"/>
                  <a:pt x="55034" y="3149600"/>
                  <a:pt x="55034" y="3149600"/>
                </a:cubicBezTo>
                <a:cubicBezTo>
                  <a:pt x="12700" y="3107267"/>
                  <a:pt x="0" y="3079750"/>
                  <a:pt x="16934" y="3067050"/>
                </a:cubicBezTo>
                <a:cubicBezTo>
                  <a:pt x="33867" y="3054350"/>
                  <a:pt x="50800" y="3031067"/>
                  <a:pt x="67734" y="2997200"/>
                </a:cubicBezTo>
                <a:cubicBezTo>
                  <a:pt x="118534" y="2997200"/>
                  <a:pt x="135467" y="2950634"/>
                  <a:pt x="118534" y="2857500"/>
                </a:cubicBezTo>
                <a:cubicBezTo>
                  <a:pt x="101600" y="2789767"/>
                  <a:pt x="133350" y="2641600"/>
                  <a:pt x="213784" y="2413000"/>
                </a:cubicBezTo>
                <a:cubicBezTo>
                  <a:pt x="294217" y="2184400"/>
                  <a:pt x="397934" y="1968500"/>
                  <a:pt x="524934" y="1765300"/>
                </a:cubicBezTo>
                <a:cubicBezTo>
                  <a:pt x="575734" y="1680634"/>
                  <a:pt x="651934" y="1568450"/>
                  <a:pt x="753534" y="1428750"/>
                </a:cubicBezTo>
                <a:cubicBezTo>
                  <a:pt x="855134" y="1289050"/>
                  <a:pt x="967317" y="1149350"/>
                  <a:pt x="1090084" y="1009650"/>
                </a:cubicBezTo>
                <a:cubicBezTo>
                  <a:pt x="1212850" y="869950"/>
                  <a:pt x="1325034" y="757767"/>
                  <a:pt x="1426634" y="673100"/>
                </a:cubicBezTo>
                <a:cubicBezTo>
                  <a:pt x="1638300" y="495300"/>
                  <a:pt x="1828800" y="359834"/>
                  <a:pt x="1998134" y="266700"/>
                </a:cubicBezTo>
                <a:cubicBezTo>
                  <a:pt x="2167467" y="173567"/>
                  <a:pt x="2345267" y="105834"/>
                  <a:pt x="2531534" y="63500"/>
                </a:cubicBezTo>
                <a:cubicBezTo>
                  <a:pt x="2717800" y="21167"/>
                  <a:pt x="2868084" y="0"/>
                  <a:pt x="2982384" y="0"/>
                </a:cubicBezTo>
                <a:cubicBezTo>
                  <a:pt x="3096684" y="0"/>
                  <a:pt x="3217334" y="67734"/>
                  <a:pt x="3344334" y="203200"/>
                </a:cubicBezTo>
                <a:cubicBezTo>
                  <a:pt x="3539067" y="287867"/>
                  <a:pt x="3678767" y="393700"/>
                  <a:pt x="3763434" y="520700"/>
                </a:cubicBezTo>
                <a:cubicBezTo>
                  <a:pt x="3848100" y="647700"/>
                  <a:pt x="3903134" y="825500"/>
                  <a:pt x="3928534" y="1054100"/>
                </a:cubicBezTo>
                <a:cubicBezTo>
                  <a:pt x="3953934" y="1308100"/>
                  <a:pt x="3932767" y="1604434"/>
                  <a:pt x="3865034" y="1943100"/>
                </a:cubicBezTo>
                <a:cubicBezTo>
                  <a:pt x="3797300" y="2281767"/>
                  <a:pt x="3594100" y="2692400"/>
                  <a:pt x="3255434" y="3175000"/>
                </a:cubicBezTo>
                <a:cubicBezTo>
                  <a:pt x="3043767" y="3479800"/>
                  <a:pt x="2844800" y="3710517"/>
                  <a:pt x="2658534" y="3867150"/>
                </a:cubicBezTo>
                <a:cubicBezTo>
                  <a:pt x="2472267" y="4023784"/>
                  <a:pt x="2256367" y="4174067"/>
                  <a:pt x="2010834" y="4318000"/>
                </a:cubicBezTo>
                <a:cubicBezTo>
                  <a:pt x="1833034" y="4436534"/>
                  <a:pt x="1663700" y="4519084"/>
                  <a:pt x="1502834" y="4565650"/>
                </a:cubicBezTo>
                <a:cubicBezTo>
                  <a:pt x="1341967" y="4612217"/>
                  <a:pt x="1164167" y="4643967"/>
                  <a:pt x="969434" y="4660900"/>
                </a:cubicBezTo>
                <a:close/>
                <a:moveTo>
                  <a:pt x="-1024466" y="4813300"/>
                </a:moveTo>
                <a:moveTo>
                  <a:pt x="2214034" y="3238500"/>
                </a:moveTo>
                <a:cubicBezTo>
                  <a:pt x="2408767" y="3035300"/>
                  <a:pt x="2561167" y="2834217"/>
                  <a:pt x="2671234" y="2635250"/>
                </a:cubicBezTo>
                <a:cubicBezTo>
                  <a:pt x="2781300" y="2436284"/>
                  <a:pt x="2887134" y="2188634"/>
                  <a:pt x="2988734" y="1892300"/>
                </a:cubicBezTo>
                <a:cubicBezTo>
                  <a:pt x="3022600" y="1807634"/>
                  <a:pt x="3043767" y="1699684"/>
                  <a:pt x="3052234" y="1568450"/>
                </a:cubicBezTo>
                <a:cubicBezTo>
                  <a:pt x="3060700" y="1437217"/>
                  <a:pt x="3060700" y="1312334"/>
                  <a:pt x="3052234" y="1193800"/>
                </a:cubicBezTo>
                <a:cubicBezTo>
                  <a:pt x="3043767" y="1075267"/>
                  <a:pt x="3014134" y="1007534"/>
                  <a:pt x="2963334" y="990600"/>
                </a:cubicBezTo>
                <a:cubicBezTo>
                  <a:pt x="2870200" y="931334"/>
                  <a:pt x="2762250" y="912284"/>
                  <a:pt x="2639484" y="933450"/>
                </a:cubicBezTo>
                <a:cubicBezTo>
                  <a:pt x="2516717" y="954617"/>
                  <a:pt x="2379134" y="1028700"/>
                  <a:pt x="2226734" y="1155700"/>
                </a:cubicBezTo>
                <a:cubicBezTo>
                  <a:pt x="1964267" y="1375834"/>
                  <a:pt x="1733550" y="1640417"/>
                  <a:pt x="1534584" y="1949450"/>
                </a:cubicBezTo>
                <a:cubicBezTo>
                  <a:pt x="1335617" y="2258484"/>
                  <a:pt x="1159934" y="2616200"/>
                  <a:pt x="1007534" y="3022600"/>
                </a:cubicBezTo>
                <a:cubicBezTo>
                  <a:pt x="914400" y="3293534"/>
                  <a:pt x="903817" y="3507317"/>
                  <a:pt x="975784" y="3663950"/>
                </a:cubicBezTo>
                <a:cubicBezTo>
                  <a:pt x="1047750" y="3820584"/>
                  <a:pt x="1191684" y="3873500"/>
                  <a:pt x="1407584" y="3822700"/>
                </a:cubicBezTo>
                <a:cubicBezTo>
                  <a:pt x="1623484" y="3771900"/>
                  <a:pt x="1892300" y="3577167"/>
                  <a:pt x="2214034" y="3238500"/>
                </a:cubicBezTo>
                <a:close/>
                <a:moveTo>
                  <a:pt x="397934" y="48133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52" name="Freeform 5852"/>
          <p:cNvSpPr/>
          <p:nvPr/>
        </p:nvSpPr>
        <p:spPr>
          <a:xfrm rot="0" flipH="0" flipV="0">
            <a:off x="6751044" y="9256867"/>
            <a:ext cx="152806" cy="133637"/>
          </a:xfrm>
          <a:custGeom>
            <a:pathLst>
              <a:path w="4775200" h="4176183">
                <a:moveTo>
                  <a:pt x="4457700" y="4176183"/>
                </a:moveTo>
                <a:cubicBezTo>
                  <a:pt x="4288366" y="4176183"/>
                  <a:pt x="4146550" y="4140200"/>
                  <a:pt x="4032250" y="4068233"/>
                </a:cubicBezTo>
                <a:cubicBezTo>
                  <a:pt x="3917950" y="3996267"/>
                  <a:pt x="3822700" y="3871383"/>
                  <a:pt x="3746500" y="3693583"/>
                </a:cubicBezTo>
                <a:cubicBezTo>
                  <a:pt x="3712633" y="3575050"/>
                  <a:pt x="3689350" y="3441700"/>
                  <a:pt x="3676650" y="3293533"/>
                </a:cubicBezTo>
                <a:cubicBezTo>
                  <a:pt x="3663950" y="3145367"/>
                  <a:pt x="3659716" y="3003550"/>
                  <a:pt x="3663950" y="2868083"/>
                </a:cubicBezTo>
                <a:cubicBezTo>
                  <a:pt x="3668183" y="2732617"/>
                  <a:pt x="3678766" y="2635250"/>
                  <a:pt x="3695700" y="2575983"/>
                </a:cubicBezTo>
                <a:cubicBezTo>
                  <a:pt x="3721100" y="2542117"/>
                  <a:pt x="3731683" y="2487083"/>
                  <a:pt x="3727450" y="2410883"/>
                </a:cubicBezTo>
                <a:cubicBezTo>
                  <a:pt x="3723216" y="2334683"/>
                  <a:pt x="3721100" y="2258483"/>
                  <a:pt x="3721100" y="2182283"/>
                </a:cubicBezTo>
                <a:cubicBezTo>
                  <a:pt x="3712633" y="2021417"/>
                  <a:pt x="3676650" y="1930400"/>
                  <a:pt x="3613150" y="1909233"/>
                </a:cubicBezTo>
                <a:cubicBezTo>
                  <a:pt x="3549650" y="1888067"/>
                  <a:pt x="3454400" y="1907117"/>
                  <a:pt x="3327400" y="1966383"/>
                </a:cubicBezTo>
                <a:cubicBezTo>
                  <a:pt x="3166533" y="2059517"/>
                  <a:pt x="2969683" y="2182283"/>
                  <a:pt x="2736850" y="2334683"/>
                </a:cubicBezTo>
                <a:cubicBezTo>
                  <a:pt x="2504016" y="2487083"/>
                  <a:pt x="2260600" y="2654300"/>
                  <a:pt x="2006600" y="2836333"/>
                </a:cubicBezTo>
                <a:cubicBezTo>
                  <a:pt x="1752600" y="3018367"/>
                  <a:pt x="1507066" y="3210983"/>
                  <a:pt x="1270000" y="3414183"/>
                </a:cubicBezTo>
                <a:cubicBezTo>
                  <a:pt x="1083733" y="3617383"/>
                  <a:pt x="963083" y="3776133"/>
                  <a:pt x="908050" y="3890433"/>
                </a:cubicBezTo>
                <a:cubicBezTo>
                  <a:pt x="853016" y="4004733"/>
                  <a:pt x="787400" y="4061883"/>
                  <a:pt x="711200" y="4061883"/>
                </a:cubicBezTo>
                <a:cubicBezTo>
                  <a:pt x="643466" y="4095750"/>
                  <a:pt x="582083" y="4093633"/>
                  <a:pt x="527050" y="4055533"/>
                </a:cubicBezTo>
                <a:cubicBezTo>
                  <a:pt x="472016" y="4017433"/>
                  <a:pt x="402166" y="3964517"/>
                  <a:pt x="317500" y="3896783"/>
                </a:cubicBezTo>
                <a:cubicBezTo>
                  <a:pt x="258233" y="3829050"/>
                  <a:pt x="194733" y="3757083"/>
                  <a:pt x="127000" y="3680883"/>
                </a:cubicBezTo>
                <a:cubicBezTo>
                  <a:pt x="59266" y="3604683"/>
                  <a:pt x="16933" y="3549650"/>
                  <a:pt x="0" y="3515783"/>
                </a:cubicBezTo>
                <a:cubicBezTo>
                  <a:pt x="0" y="3439583"/>
                  <a:pt x="12700" y="3337983"/>
                  <a:pt x="38100" y="3210983"/>
                </a:cubicBezTo>
                <a:cubicBezTo>
                  <a:pt x="63500" y="3083983"/>
                  <a:pt x="95250" y="2956983"/>
                  <a:pt x="133350" y="2829983"/>
                </a:cubicBezTo>
                <a:cubicBezTo>
                  <a:pt x="171450" y="2702983"/>
                  <a:pt x="207433" y="2597150"/>
                  <a:pt x="241300" y="2512483"/>
                </a:cubicBezTo>
                <a:cubicBezTo>
                  <a:pt x="283633" y="2495550"/>
                  <a:pt x="319616" y="2448983"/>
                  <a:pt x="349250" y="2372783"/>
                </a:cubicBezTo>
                <a:cubicBezTo>
                  <a:pt x="378883" y="2296583"/>
                  <a:pt x="423333" y="2211917"/>
                  <a:pt x="482600" y="2118783"/>
                </a:cubicBezTo>
                <a:cubicBezTo>
                  <a:pt x="508000" y="2008717"/>
                  <a:pt x="554566" y="1871133"/>
                  <a:pt x="622300" y="1706033"/>
                </a:cubicBezTo>
                <a:cubicBezTo>
                  <a:pt x="690033" y="1540933"/>
                  <a:pt x="753533" y="1390650"/>
                  <a:pt x="812800" y="1255183"/>
                </a:cubicBezTo>
                <a:cubicBezTo>
                  <a:pt x="922866" y="1043517"/>
                  <a:pt x="1001183" y="865717"/>
                  <a:pt x="1047750" y="721783"/>
                </a:cubicBezTo>
                <a:cubicBezTo>
                  <a:pt x="1094316" y="577850"/>
                  <a:pt x="1130300" y="408517"/>
                  <a:pt x="1155700" y="213783"/>
                </a:cubicBezTo>
                <a:cubicBezTo>
                  <a:pt x="1147233" y="179917"/>
                  <a:pt x="1153583" y="148167"/>
                  <a:pt x="1174750" y="118533"/>
                </a:cubicBezTo>
                <a:cubicBezTo>
                  <a:pt x="1195916" y="88900"/>
                  <a:pt x="1223433" y="74083"/>
                  <a:pt x="1257300" y="74083"/>
                </a:cubicBezTo>
                <a:lnTo>
                  <a:pt x="1270000" y="74083"/>
                </a:lnTo>
                <a:cubicBezTo>
                  <a:pt x="1337733" y="14817"/>
                  <a:pt x="1428750" y="0"/>
                  <a:pt x="1543050" y="29633"/>
                </a:cubicBezTo>
                <a:cubicBezTo>
                  <a:pt x="1657350" y="59267"/>
                  <a:pt x="1756833" y="116417"/>
                  <a:pt x="1841500" y="201083"/>
                </a:cubicBezTo>
                <a:cubicBezTo>
                  <a:pt x="2002366" y="387350"/>
                  <a:pt x="2070100" y="594783"/>
                  <a:pt x="2044700" y="823383"/>
                </a:cubicBezTo>
                <a:cubicBezTo>
                  <a:pt x="2019300" y="1051983"/>
                  <a:pt x="1883833" y="1365250"/>
                  <a:pt x="1638300" y="1763183"/>
                </a:cubicBezTo>
                <a:cubicBezTo>
                  <a:pt x="1579033" y="1898650"/>
                  <a:pt x="1530350" y="2008717"/>
                  <a:pt x="1492250" y="2093383"/>
                </a:cubicBezTo>
                <a:cubicBezTo>
                  <a:pt x="1454150" y="2178050"/>
                  <a:pt x="1435100" y="2241550"/>
                  <a:pt x="1435100" y="2283883"/>
                </a:cubicBezTo>
                <a:cubicBezTo>
                  <a:pt x="1435100" y="2283883"/>
                  <a:pt x="1475316" y="2256367"/>
                  <a:pt x="1555750" y="2201333"/>
                </a:cubicBezTo>
                <a:cubicBezTo>
                  <a:pt x="1636183" y="2146300"/>
                  <a:pt x="1729316" y="2078567"/>
                  <a:pt x="1835150" y="1998133"/>
                </a:cubicBezTo>
                <a:cubicBezTo>
                  <a:pt x="1940983" y="1917700"/>
                  <a:pt x="2027766" y="1856317"/>
                  <a:pt x="2095500" y="1813983"/>
                </a:cubicBezTo>
                <a:cubicBezTo>
                  <a:pt x="2137833" y="1771650"/>
                  <a:pt x="2235200" y="1695450"/>
                  <a:pt x="2387600" y="1585383"/>
                </a:cubicBezTo>
                <a:cubicBezTo>
                  <a:pt x="2540000" y="1475317"/>
                  <a:pt x="2700866" y="1363133"/>
                  <a:pt x="2870200" y="1248833"/>
                </a:cubicBezTo>
                <a:cubicBezTo>
                  <a:pt x="3039533" y="1134533"/>
                  <a:pt x="3170766" y="1060450"/>
                  <a:pt x="3263900" y="1026583"/>
                </a:cubicBezTo>
                <a:cubicBezTo>
                  <a:pt x="3340100" y="984250"/>
                  <a:pt x="3426883" y="941917"/>
                  <a:pt x="3524250" y="899583"/>
                </a:cubicBezTo>
                <a:cubicBezTo>
                  <a:pt x="3621616" y="857250"/>
                  <a:pt x="3687233" y="836083"/>
                  <a:pt x="3721100" y="836083"/>
                </a:cubicBezTo>
                <a:cubicBezTo>
                  <a:pt x="3797300" y="836083"/>
                  <a:pt x="3890433" y="869950"/>
                  <a:pt x="4000500" y="937683"/>
                </a:cubicBezTo>
                <a:cubicBezTo>
                  <a:pt x="4110566" y="1005417"/>
                  <a:pt x="4214283" y="1083733"/>
                  <a:pt x="4311650" y="1172633"/>
                </a:cubicBezTo>
                <a:cubicBezTo>
                  <a:pt x="4409016" y="1261533"/>
                  <a:pt x="4466166" y="1339850"/>
                  <a:pt x="4483100" y="1407583"/>
                </a:cubicBezTo>
                <a:cubicBezTo>
                  <a:pt x="4483100" y="1441450"/>
                  <a:pt x="4483100" y="1479550"/>
                  <a:pt x="4483100" y="1521883"/>
                </a:cubicBezTo>
                <a:cubicBezTo>
                  <a:pt x="4483100" y="1564217"/>
                  <a:pt x="4487333" y="1602317"/>
                  <a:pt x="4495800" y="1636183"/>
                </a:cubicBezTo>
                <a:cubicBezTo>
                  <a:pt x="4512733" y="1754717"/>
                  <a:pt x="4523316" y="1909233"/>
                  <a:pt x="4527550" y="2099733"/>
                </a:cubicBezTo>
                <a:cubicBezTo>
                  <a:pt x="4531783" y="2290233"/>
                  <a:pt x="4529666" y="2468033"/>
                  <a:pt x="4521200" y="2633133"/>
                </a:cubicBezTo>
                <a:cubicBezTo>
                  <a:pt x="4512733" y="2798233"/>
                  <a:pt x="4487333" y="2914650"/>
                  <a:pt x="4445000" y="2982383"/>
                </a:cubicBezTo>
                <a:cubicBezTo>
                  <a:pt x="4445000" y="2982383"/>
                  <a:pt x="4447116" y="2990850"/>
                  <a:pt x="4451350" y="3007783"/>
                </a:cubicBezTo>
                <a:cubicBezTo>
                  <a:pt x="4455583" y="3024717"/>
                  <a:pt x="4470400" y="3037417"/>
                  <a:pt x="4495800" y="3045883"/>
                </a:cubicBezTo>
                <a:cubicBezTo>
                  <a:pt x="4495800" y="3071283"/>
                  <a:pt x="4495800" y="3088217"/>
                  <a:pt x="4495800" y="3096683"/>
                </a:cubicBezTo>
                <a:cubicBezTo>
                  <a:pt x="4495800" y="3105150"/>
                  <a:pt x="4495800" y="3109383"/>
                  <a:pt x="4495800" y="3109383"/>
                </a:cubicBezTo>
                <a:cubicBezTo>
                  <a:pt x="4478866" y="3134783"/>
                  <a:pt x="4476750" y="3181350"/>
                  <a:pt x="4489450" y="3249083"/>
                </a:cubicBezTo>
                <a:cubicBezTo>
                  <a:pt x="4502150" y="3316817"/>
                  <a:pt x="4529666" y="3390900"/>
                  <a:pt x="4572000" y="3471333"/>
                </a:cubicBezTo>
                <a:cubicBezTo>
                  <a:pt x="4614333" y="3551767"/>
                  <a:pt x="4656666" y="3625850"/>
                  <a:pt x="4699000" y="3693583"/>
                </a:cubicBezTo>
                <a:cubicBezTo>
                  <a:pt x="4766733" y="3795183"/>
                  <a:pt x="4775200" y="3894667"/>
                  <a:pt x="4724400" y="3992033"/>
                </a:cubicBezTo>
                <a:cubicBezTo>
                  <a:pt x="4673600" y="4089400"/>
                  <a:pt x="4584700" y="4150783"/>
                  <a:pt x="4457700" y="4176183"/>
                </a:cubicBezTo>
                <a:close/>
                <a:moveTo>
                  <a:pt x="-762000" y="46714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53" name="Freeform 5853"/>
          <p:cNvSpPr/>
          <p:nvPr/>
        </p:nvSpPr>
        <p:spPr>
          <a:xfrm rot="0" flipH="0" flipV="0">
            <a:off x="6940020" y="9185680"/>
            <a:ext cx="73626" cy="212411"/>
          </a:xfrm>
          <a:custGeom>
            <a:pathLst>
              <a:path w="2300816" h="6637867">
                <a:moveTo>
                  <a:pt x="584200" y="6629400"/>
                </a:moveTo>
                <a:cubicBezTo>
                  <a:pt x="431800" y="6620934"/>
                  <a:pt x="300566" y="6525684"/>
                  <a:pt x="190500" y="6343650"/>
                </a:cubicBezTo>
                <a:cubicBezTo>
                  <a:pt x="80433" y="6161617"/>
                  <a:pt x="16933" y="5973234"/>
                  <a:pt x="0" y="5778500"/>
                </a:cubicBezTo>
                <a:cubicBezTo>
                  <a:pt x="8466" y="5710767"/>
                  <a:pt x="19050" y="5613400"/>
                  <a:pt x="31750" y="5486400"/>
                </a:cubicBezTo>
                <a:cubicBezTo>
                  <a:pt x="44450" y="5359400"/>
                  <a:pt x="59266" y="5228167"/>
                  <a:pt x="76200" y="5092700"/>
                </a:cubicBezTo>
                <a:cubicBezTo>
                  <a:pt x="110066" y="4931834"/>
                  <a:pt x="156633" y="4730750"/>
                  <a:pt x="215900" y="4489450"/>
                </a:cubicBezTo>
                <a:cubicBezTo>
                  <a:pt x="275166" y="4248150"/>
                  <a:pt x="336550" y="4006850"/>
                  <a:pt x="400050" y="3765550"/>
                </a:cubicBezTo>
                <a:cubicBezTo>
                  <a:pt x="463550" y="3524250"/>
                  <a:pt x="520700" y="3314700"/>
                  <a:pt x="571500" y="3136900"/>
                </a:cubicBezTo>
                <a:cubicBezTo>
                  <a:pt x="622300" y="2959100"/>
                  <a:pt x="656166" y="2853267"/>
                  <a:pt x="673100" y="2819400"/>
                </a:cubicBezTo>
                <a:cubicBezTo>
                  <a:pt x="715433" y="2734734"/>
                  <a:pt x="797983" y="2713567"/>
                  <a:pt x="920750" y="2755900"/>
                </a:cubicBezTo>
                <a:cubicBezTo>
                  <a:pt x="1043516" y="2798234"/>
                  <a:pt x="1143000" y="2874434"/>
                  <a:pt x="1219200" y="2984500"/>
                </a:cubicBezTo>
                <a:cubicBezTo>
                  <a:pt x="1270000" y="3052234"/>
                  <a:pt x="1301750" y="3132667"/>
                  <a:pt x="1314450" y="3225800"/>
                </a:cubicBezTo>
                <a:cubicBezTo>
                  <a:pt x="1327150" y="3318934"/>
                  <a:pt x="1314450" y="3454400"/>
                  <a:pt x="1276350" y="3632200"/>
                </a:cubicBezTo>
                <a:cubicBezTo>
                  <a:pt x="1238250" y="3810000"/>
                  <a:pt x="1168400" y="4072467"/>
                  <a:pt x="1066800" y="4419600"/>
                </a:cubicBezTo>
                <a:cubicBezTo>
                  <a:pt x="973666" y="4758267"/>
                  <a:pt x="903816" y="5031317"/>
                  <a:pt x="857250" y="5238750"/>
                </a:cubicBezTo>
                <a:cubicBezTo>
                  <a:pt x="810683" y="5446184"/>
                  <a:pt x="791633" y="5664200"/>
                  <a:pt x="800100" y="5892800"/>
                </a:cubicBezTo>
                <a:cubicBezTo>
                  <a:pt x="766233" y="6214534"/>
                  <a:pt x="738716" y="6419850"/>
                  <a:pt x="717550" y="6508750"/>
                </a:cubicBezTo>
                <a:cubicBezTo>
                  <a:pt x="696383" y="6597650"/>
                  <a:pt x="651933" y="6637867"/>
                  <a:pt x="584200" y="6629400"/>
                </a:cubicBezTo>
                <a:close/>
                <a:moveTo>
                  <a:pt x="-1143000" y="6896100"/>
                </a:moveTo>
                <a:moveTo>
                  <a:pt x="1943100" y="1498600"/>
                </a:moveTo>
                <a:cubicBezTo>
                  <a:pt x="1909233" y="1524000"/>
                  <a:pt x="1877483" y="1534584"/>
                  <a:pt x="1847850" y="1530350"/>
                </a:cubicBezTo>
                <a:cubicBezTo>
                  <a:pt x="1818216" y="1526117"/>
                  <a:pt x="1769533" y="1502834"/>
                  <a:pt x="1701800" y="1460500"/>
                </a:cubicBezTo>
                <a:cubicBezTo>
                  <a:pt x="1642533" y="1452034"/>
                  <a:pt x="1568450" y="1411817"/>
                  <a:pt x="1479550" y="1339850"/>
                </a:cubicBezTo>
                <a:cubicBezTo>
                  <a:pt x="1390650" y="1267884"/>
                  <a:pt x="1314450" y="1191684"/>
                  <a:pt x="1250950" y="1111250"/>
                </a:cubicBezTo>
                <a:cubicBezTo>
                  <a:pt x="1187450" y="1030817"/>
                  <a:pt x="1155700" y="982134"/>
                  <a:pt x="1155700" y="965200"/>
                </a:cubicBezTo>
                <a:cubicBezTo>
                  <a:pt x="1147233" y="880534"/>
                  <a:pt x="1153583" y="764117"/>
                  <a:pt x="1174750" y="615950"/>
                </a:cubicBezTo>
                <a:cubicBezTo>
                  <a:pt x="1195916" y="467784"/>
                  <a:pt x="1242483" y="330200"/>
                  <a:pt x="1314450" y="203200"/>
                </a:cubicBezTo>
                <a:cubicBezTo>
                  <a:pt x="1386416" y="76200"/>
                  <a:pt x="1485900" y="8467"/>
                  <a:pt x="1612900" y="0"/>
                </a:cubicBezTo>
                <a:cubicBezTo>
                  <a:pt x="1646766" y="0"/>
                  <a:pt x="1691216" y="8467"/>
                  <a:pt x="1746250" y="25400"/>
                </a:cubicBezTo>
                <a:cubicBezTo>
                  <a:pt x="1801283" y="42334"/>
                  <a:pt x="1892300" y="76200"/>
                  <a:pt x="2019300" y="127000"/>
                </a:cubicBezTo>
                <a:cubicBezTo>
                  <a:pt x="2087033" y="254000"/>
                  <a:pt x="2152650" y="404284"/>
                  <a:pt x="2216150" y="577850"/>
                </a:cubicBezTo>
                <a:cubicBezTo>
                  <a:pt x="2279650" y="751417"/>
                  <a:pt x="2300816" y="918634"/>
                  <a:pt x="2279650" y="1079500"/>
                </a:cubicBezTo>
                <a:cubicBezTo>
                  <a:pt x="2258483" y="1240367"/>
                  <a:pt x="2146300" y="1380067"/>
                  <a:pt x="1943100" y="1498600"/>
                </a:cubicBezTo>
                <a:close/>
                <a:moveTo>
                  <a:pt x="3987800" y="68961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54" name="Freeform 5854"/>
          <p:cNvSpPr/>
          <p:nvPr/>
        </p:nvSpPr>
        <p:spPr>
          <a:xfrm rot="0" flipH="0" flipV="0">
            <a:off x="7227074" y="9139756"/>
            <a:ext cx="167436" cy="246955"/>
          </a:xfrm>
          <a:custGeom>
            <a:pathLst>
              <a:path w="5232400" h="7717367">
                <a:moveTo>
                  <a:pt x="567267" y="7708900"/>
                </a:moveTo>
                <a:cubicBezTo>
                  <a:pt x="508000" y="7717367"/>
                  <a:pt x="444500" y="7708900"/>
                  <a:pt x="376767" y="7683500"/>
                </a:cubicBezTo>
                <a:cubicBezTo>
                  <a:pt x="309033" y="7658100"/>
                  <a:pt x="245533" y="7624234"/>
                  <a:pt x="186267" y="7581900"/>
                </a:cubicBezTo>
                <a:cubicBezTo>
                  <a:pt x="118533" y="7505700"/>
                  <a:pt x="69850" y="7442200"/>
                  <a:pt x="40217" y="7391400"/>
                </a:cubicBezTo>
                <a:cubicBezTo>
                  <a:pt x="10583" y="7340600"/>
                  <a:pt x="0" y="7270750"/>
                  <a:pt x="8467" y="7181850"/>
                </a:cubicBezTo>
                <a:cubicBezTo>
                  <a:pt x="16933" y="7092950"/>
                  <a:pt x="38100" y="6968067"/>
                  <a:pt x="71967" y="6807200"/>
                </a:cubicBezTo>
                <a:cubicBezTo>
                  <a:pt x="114300" y="6671734"/>
                  <a:pt x="165100" y="6485467"/>
                  <a:pt x="224367" y="6248400"/>
                </a:cubicBezTo>
                <a:cubicBezTo>
                  <a:pt x="283633" y="6011334"/>
                  <a:pt x="351367" y="5770034"/>
                  <a:pt x="427567" y="5524500"/>
                </a:cubicBezTo>
                <a:cubicBezTo>
                  <a:pt x="444500" y="5397500"/>
                  <a:pt x="476250" y="5264150"/>
                  <a:pt x="522817" y="5124450"/>
                </a:cubicBezTo>
                <a:cubicBezTo>
                  <a:pt x="569383" y="4984750"/>
                  <a:pt x="618067" y="4851400"/>
                  <a:pt x="668867" y="4724400"/>
                </a:cubicBezTo>
                <a:cubicBezTo>
                  <a:pt x="719667" y="4597400"/>
                  <a:pt x="757767" y="4500034"/>
                  <a:pt x="783167" y="4432300"/>
                </a:cubicBezTo>
                <a:cubicBezTo>
                  <a:pt x="850900" y="4203700"/>
                  <a:pt x="916517" y="3998384"/>
                  <a:pt x="980017" y="3816350"/>
                </a:cubicBezTo>
                <a:cubicBezTo>
                  <a:pt x="1043517" y="3634317"/>
                  <a:pt x="1121833" y="3422650"/>
                  <a:pt x="1214967" y="3181350"/>
                </a:cubicBezTo>
                <a:cubicBezTo>
                  <a:pt x="1308100" y="2940050"/>
                  <a:pt x="1422400" y="2624667"/>
                  <a:pt x="1557867" y="2235200"/>
                </a:cubicBezTo>
                <a:cubicBezTo>
                  <a:pt x="1744133" y="1727200"/>
                  <a:pt x="1885950" y="1341967"/>
                  <a:pt x="1983317" y="1079500"/>
                </a:cubicBezTo>
                <a:cubicBezTo>
                  <a:pt x="2080683" y="817034"/>
                  <a:pt x="2150533" y="626534"/>
                  <a:pt x="2192867" y="508000"/>
                </a:cubicBezTo>
                <a:cubicBezTo>
                  <a:pt x="2235200" y="389467"/>
                  <a:pt x="2264833" y="296334"/>
                  <a:pt x="2281767" y="228600"/>
                </a:cubicBezTo>
                <a:cubicBezTo>
                  <a:pt x="2281767" y="160867"/>
                  <a:pt x="2311400" y="105834"/>
                  <a:pt x="2370667" y="63500"/>
                </a:cubicBezTo>
                <a:cubicBezTo>
                  <a:pt x="2429933" y="21167"/>
                  <a:pt x="2493433" y="0"/>
                  <a:pt x="2561167" y="0"/>
                </a:cubicBezTo>
                <a:cubicBezTo>
                  <a:pt x="2679700" y="0"/>
                  <a:pt x="2781300" y="59267"/>
                  <a:pt x="2865967" y="177800"/>
                </a:cubicBezTo>
                <a:cubicBezTo>
                  <a:pt x="2950633" y="296334"/>
                  <a:pt x="3005667" y="438150"/>
                  <a:pt x="3031067" y="603250"/>
                </a:cubicBezTo>
                <a:cubicBezTo>
                  <a:pt x="3056467" y="768350"/>
                  <a:pt x="3026833" y="927100"/>
                  <a:pt x="2942167" y="1079500"/>
                </a:cubicBezTo>
                <a:cubicBezTo>
                  <a:pt x="2806700" y="1384300"/>
                  <a:pt x="2667000" y="1737784"/>
                  <a:pt x="2523067" y="2139950"/>
                </a:cubicBezTo>
                <a:cubicBezTo>
                  <a:pt x="2379133" y="2542117"/>
                  <a:pt x="2237317" y="2940050"/>
                  <a:pt x="2097617" y="3333750"/>
                </a:cubicBezTo>
                <a:cubicBezTo>
                  <a:pt x="1957917" y="3727450"/>
                  <a:pt x="1824567" y="4068234"/>
                  <a:pt x="1697567" y="4356100"/>
                </a:cubicBezTo>
                <a:cubicBezTo>
                  <a:pt x="1697567" y="4398434"/>
                  <a:pt x="1680633" y="4464050"/>
                  <a:pt x="1646767" y="4552950"/>
                </a:cubicBezTo>
                <a:cubicBezTo>
                  <a:pt x="1612900" y="4641850"/>
                  <a:pt x="1579033" y="4720167"/>
                  <a:pt x="1545167" y="4787900"/>
                </a:cubicBezTo>
                <a:cubicBezTo>
                  <a:pt x="1511300" y="4855634"/>
                  <a:pt x="1479550" y="4919134"/>
                  <a:pt x="1449917" y="4978400"/>
                </a:cubicBezTo>
                <a:cubicBezTo>
                  <a:pt x="1420283" y="5037667"/>
                  <a:pt x="1405467" y="5067300"/>
                  <a:pt x="1405467" y="5067300"/>
                </a:cubicBezTo>
                <a:cubicBezTo>
                  <a:pt x="1405467" y="5109634"/>
                  <a:pt x="1392767" y="5177367"/>
                  <a:pt x="1367367" y="5270500"/>
                </a:cubicBezTo>
                <a:cubicBezTo>
                  <a:pt x="1341967" y="5363634"/>
                  <a:pt x="1312333" y="5465234"/>
                  <a:pt x="1278467" y="5575300"/>
                </a:cubicBezTo>
                <a:cubicBezTo>
                  <a:pt x="1253067" y="5659967"/>
                  <a:pt x="1221317" y="5765800"/>
                  <a:pt x="1183217" y="5892800"/>
                </a:cubicBezTo>
                <a:cubicBezTo>
                  <a:pt x="1145117" y="6019800"/>
                  <a:pt x="1117600" y="6134100"/>
                  <a:pt x="1100667" y="6235700"/>
                </a:cubicBezTo>
                <a:cubicBezTo>
                  <a:pt x="1143000" y="6167967"/>
                  <a:pt x="1223433" y="6070600"/>
                  <a:pt x="1341967" y="5943600"/>
                </a:cubicBezTo>
                <a:cubicBezTo>
                  <a:pt x="1460500" y="5816600"/>
                  <a:pt x="1579033" y="5698067"/>
                  <a:pt x="1697567" y="5588000"/>
                </a:cubicBezTo>
                <a:cubicBezTo>
                  <a:pt x="1833033" y="5469467"/>
                  <a:pt x="1972733" y="5348817"/>
                  <a:pt x="2116667" y="5226050"/>
                </a:cubicBezTo>
                <a:cubicBezTo>
                  <a:pt x="2260600" y="5103284"/>
                  <a:pt x="2383367" y="5008034"/>
                  <a:pt x="2484967" y="4940300"/>
                </a:cubicBezTo>
                <a:cubicBezTo>
                  <a:pt x="2586567" y="4872567"/>
                  <a:pt x="2677583" y="4809067"/>
                  <a:pt x="2758017" y="4749800"/>
                </a:cubicBezTo>
                <a:cubicBezTo>
                  <a:pt x="2838450" y="4690534"/>
                  <a:pt x="2878667" y="4660900"/>
                  <a:pt x="2878667" y="4660900"/>
                </a:cubicBezTo>
                <a:cubicBezTo>
                  <a:pt x="2887133" y="4635500"/>
                  <a:pt x="2904067" y="4614334"/>
                  <a:pt x="2929467" y="4597400"/>
                </a:cubicBezTo>
                <a:cubicBezTo>
                  <a:pt x="2954867" y="4580467"/>
                  <a:pt x="2984500" y="4572000"/>
                  <a:pt x="3018367" y="4572000"/>
                </a:cubicBezTo>
                <a:cubicBezTo>
                  <a:pt x="3043767" y="4563534"/>
                  <a:pt x="3064933" y="4552950"/>
                  <a:pt x="3081867" y="4540250"/>
                </a:cubicBezTo>
                <a:cubicBezTo>
                  <a:pt x="3098800" y="4527550"/>
                  <a:pt x="3115733" y="4504267"/>
                  <a:pt x="3132667" y="4470400"/>
                </a:cubicBezTo>
                <a:cubicBezTo>
                  <a:pt x="3158067" y="4419600"/>
                  <a:pt x="3217333" y="4377267"/>
                  <a:pt x="3310467" y="4343400"/>
                </a:cubicBezTo>
                <a:cubicBezTo>
                  <a:pt x="3403600" y="4309534"/>
                  <a:pt x="3509433" y="4284134"/>
                  <a:pt x="3627967" y="4267200"/>
                </a:cubicBezTo>
                <a:cubicBezTo>
                  <a:pt x="3746500" y="4250267"/>
                  <a:pt x="3848100" y="4241800"/>
                  <a:pt x="3932767" y="4241800"/>
                </a:cubicBezTo>
                <a:cubicBezTo>
                  <a:pt x="4034367" y="4241800"/>
                  <a:pt x="4123267" y="4269317"/>
                  <a:pt x="4199467" y="4324350"/>
                </a:cubicBezTo>
                <a:cubicBezTo>
                  <a:pt x="4275667" y="4379384"/>
                  <a:pt x="4360333" y="4478867"/>
                  <a:pt x="4453467" y="4622800"/>
                </a:cubicBezTo>
                <a:cubicBezTo>
                  <a:pt x="4546600" y="4749800"/>
                  <a:pt x="4605867" y="4900084"/>
                  <a:pt x="4631267" y="5073650"/>
                </a:cubicBezTo>
                <a:cubicBezTo>
                  <a:pt x="4656667" y="5247217"/>
                  <a:pt x="4643967" y="5444067"/>
                  <a:pt x="4593167" y="5664200"/>
                </a:cubicBezTo>
                <a:cubicBezTo>
                  <a:pt x="4593167" y="5731934"/>
                  <a:pt x="4580467" y="5837767"/>
                  <a:pt x="4555067" y="5981700"/>
                </a:cubicBezTo>
                <a:cubicBezTo>
                  <a:pt x="4529667" y="6125634"/>
                  <a:pt x="4512733" y="6256867"/>
                  <a:pt x="4504267" y="6375400"/>
                </a:cubicBezTo>
                <a:lnTo>
                  <a:pt x="4415367" y="6794500"/>
                </a:lnTo>
                <a:lnTo>
                  <a:pt x="4593167" y="6794500"/>
                </a:lnTo>
                <a:cubicBezTo>
                  <a:pt x="4669367" y="6786034"/>
                  <a:pt x="4741333" y="6792384"/>
                  <a:pt x="4809067" y="6813550"/>
                </a:cubicBezTo>
                <a:cubicBezTo>
                  <a:pt x="4876800" y="6834717"/>
                  <a:pt x="4910667" y="6845300"/>
                  <a:pt x="4910667" y="6845300"/>
                </a:cubicBezTo>
                <a:cubicBezTo>
                  <a:pt x="4944533" y="6879167"/>
                  <a:pt x="4980517" y="6910917"/>
                  <a:pt x="5018617" y="6940550"/>
                </a:cubicBezTo>
                <a:cubicBezTo>
                  <a:pt x="5056717" y="6970184"/>
                  <a:pt x="5092700" y="6989234"/>
                  <a:pt x="5126567" y="6997700"/>
                </a:cubicBezTo>
                <a:cubicBezTo>
                  <a:pt x="5211233" y="7014634"/>
                  <a:pt x="5232400" y="7071784"/>
                  <a:pt x="5190067" y="7169150"/>
                </a:cubicBezTo>
                <a:cubicBezTo>
                  <a:pt x="5147733" y="7266517"/>
                  <a:pt x="5080000" y="7344834"/>
                  <a:pt x="4986867" y="7404100"/>
                </a:cubicBezTo>
                <a:cubicBezTo>
                  <a:pt x="4783667" y="7539567"/>
                  <a:pt x="4601633" y="7613650"/>
                  <a:pt x="4440767" y="7626350"/>
                </a:cubicBezTo>
                <a:cubicBezTo>
                  <a:pt x="4279900" y="7639050"/>
                  <a:pt x="4123267" y="7586134"/>
                  <a:pt x="3970867" y="7467600"/>
                </a:cubicBezTo>
                <a:cubicBezTo>
                  <a:pt x="3826933" y="7332134"/>
                  <a:pt x="3735917" y="7179734"/>
                  <a:pt x="3697817" y="7010400"/>
                </a:cubicBezTo>
                <a:cubicBezTo>
                  <a:pt x="3659717" y="6841067"/>
                  <a:pt x="3661833" y="6620934"/>
                  <a:pt x="3704167" y="6350000"/>
                </a:cubicBezTo>
                <a:cubicBezTo>
                  <a:pt x="3738033" y="5977467"/>
                  <a:pt x="3759200" y="5706534"/>
                  <a:pt x="3767667" y="5537200"/>
                </a:cubicBezTo>
                <a:cubicBezTo>
                  <a:pt x="3776133" y="5367867"/>
                  <a:pt x="3733800" y="5283200"/>
                  <a:pt x="3640667" y="5283200"/>
                </a:cubicBezTo>
                <a:cubicBezTo>
                  <a:pt x="3547533" y="5283200"/>
                  <a:pt x="3401483" y="5338234"/>
                  <a:pt x="3202517" y="5448300"/>
                </a:cubicBezTo>
                <a:cubicBezTo>
                  <a:pt x="3003550" y="5558367"/>
                  <a:pt x="2781300" y="5704417"/>
                  <a:pt x="2535767" y="5886450"/>
                </a:cubicBezTo>
                <a:cubicBezTo>
                  <a:pt x="2290233" y="6068484"/>
                  <a:pt x="2048933" y="6271684"/>
                  <a:pt x="1811867" y="6496050"/>
                </a:cubicBezTo>
                <a:cubicBezTo>
                  <a:pt x="1574800" y="6720417"/>
                  <a:pt x="1371600" y="6951134"/>
                  <a:pt x="1202267" y="7188200"/>
                </a:cubicBezTo>
                <a:cubicBezTo>
                  <a:pt x="1100667" y="7315200"/>
                  <a:pt x="999067" y="7431617"/>
                  <a:pt x="897467" y="7537450"/>
                </a:cubicBezTo>
                <a:cubicBezTo>
                  <a:pt x="795867" y="7643284"/>
                  <a:pt x="685800" y="7700434"/>
                  <a:pt x="567267" y="7708900"/>
                </a:cubicBezTo>
                <a:close/>
                <a:moveTo>
                  <a:pt x="-550333" y="83312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55" name="Freeform 5855"/>
          <p:cNvSpPr/>
          <p:nvPr/>
        </p:nvSpPr>
        <p:spPr>
          <a:xfrm rot="0" flipH="0" flipV="0">
            <a:off x="7412121" y="9248062"/>
            <a:ext cx="171636" cy="151654"/>
          </a:xfrm>
          <a:custGeom>
            <a:pathLst>
              <a:path w="5363634" h="4739217">
                <a:moveTo>
                  <a:pt x="410634" y="4552950"/>
                </a:moveTo>
                <a:cubicBezTo>
                  <a:pt x="376767" y="4485217"/>
                  <a:pt x="323850" y="4428067"/>
                  <a:pt x="251884" y="4381500"/>
                </a:cubicBezTo>
                <a:cubicBezTo>
                  <a:pt x="179917" y="4334934"/>
                  <a:pt x="143934" y="4294717"/>
                  <a:pt x="143934" y="4260850"/>
                </a:cubicBezTo>
                <a:cubicBezTo>
                  <a:pt x="143934" y="4226984"/>
                  <a:pt x="135467" y="4184650"/>
                  <a:pt x="118534" y="4133850"/>
                </a:cubicBezTo>
                <a:cubicBezTo>
                  <a:pt x="101600" y="4083050"/>
                  <a:pt x="76200" y="4040717"/>
                  <a:pt x="42334" y="4006850"/>
                </a:cubicBezTo>
                <a:cubicBezTo>
                  <a:pt x="0" y="3956050"/>
                  <a:pt x="6350" y="3837517"/>
                  <a:pt x="61384" y="3651250"/>
                </a:cubicBezTo>
                <a:cubicBezTo>
                  <a:pt x="116417" y="3464984"/>
                  <a:pt x="207434" y="3234267"/>
                  <a:pt x="334434" y="2959100"/>
                </a:cubicBezTo>
                <a:cubicBezTo>
                  <a:pt x="461434" y="2683934"/>
                  <a:pt x="605367" y="2398184"/>
                  <a:pt x="766234" y="2101850"/>
                </a:cubicBezTo>
                <a:cubicBezTo>
                  <a:pt x="833967" y="2034117"/>
                  <a:pt x="901700" y="1945217"/>
                  <a:pt x="969434" y="1835150"/>
                </a:cubicBezTo>
                <a:cubicBezTo>
                  <a:pt x="1037167" y="1725084"/>
                  <a:pt x="1087967" y="1653117"/>
                  <a:pt x="1121834" y="1619250"/>
                </a:cubicBezTo>
                <a:cubicBezTo>
                  <a:pt x="1121834" y="1585384"/>
                  <a:pt x="1134534" y="1553634"/>
                  <a:pt x="1159934" y="1524000"/>
                </a:cubicBezTo>
                <a:cubicBezTo>
                  <a:pt x="1185334" y="1494367"/>
                  <a:pt x="1214967" y="1479550"/>
                  <a:pt x="1248834" y="1479550"/>
                </a:cubicBezTo>
                <a:lnTo>
                  <a:pt x="1274234" y="1365250"/>
                </a:lnTo>
                <a:cubicBezTo>
                  <a:pt x="1282700" y="1322917"/>
                  <a:pt x="1329267" y="1250950"/>
                  <a:pt x="1413934" y="1149350"/>
                </a:cubicBezTo>
                <a:cubicBezTo>
                  <a:pt x="1498600" y="1047750"/>
                  <a:pt x="1600200" y="935567"/>
                  <a:pt x="1718734" y="812800"/>
                </a:cubicBezTo>
                <a:cubicBezTo>
                  <a:pt x="1837267" y="690034"/>
                  <a:pt x="1962150" y="571500"/>
                  <a:pt x="2093384" y="457200"/>
                </a:cubicBezTo>
                <a:cubicBezTo>
                  <a:pt x="2224617" y="342900"/>
                  <a:pt x="2332567" y="260350"/>
                  <a:pt x="2417234" y="209550"/>
                </a:cubicBezTo>
                <a:cubicBezTo>
                  <a:pt x="2595034" y="91017"/>
                  <a:pt x="2779184" y="25400"/>
                  <a:pt x="2969684" y="12700"/>
                </a:cubicBezTo>
                <a:cubicBezTo>
                  <a:pt x="3160184" y="0"/>
                  <a:pt x="3323167" y="48684"/>
                  <a:pt x="3458634" y="158750"/>
                </a:cubicBezTo>
                <a:cubicBezTo>
                  <a:pt x="3484034" y="184150"/>
                  <a:pt x="3530600" y="228600"/>
                  <a:pt x="3598334" y="292100"/>
                </a:cubicBezTo>
                <a:cubicBezTo>
                  <a:pt x="3666067" y="355600"/>
                  <a:pt x="3746500" y="427567"/>
                  <a:pt x="3839634" y="508000"/>
                </a:cubicBezTo>
                <a:cubicBezTo>
                  <a:pt x="3932767" y="588434"/>
                  <a:pt x="4021667" y="666750"/>
                  <a:pt x="4106334" y="742950"/>
                </a:cubicBezTo>
                <a:lnTo>
                  <a:pt x="4576234" y="1162050"/>
                </a:lnTo>
                <a:lnTo>
                  <a:pt x="4347634" y="1797050"/>
                </a:lnTo>
                <a:cubicBezTo>
                  <a:pt x="4237567" y="2135717"/>
                  <a:pt x="4210050" y="2432050"/>
                  <a:pt x="4265084" y="2686050"/>
                </a:cubicBezTo>
                <a:cubicBezTo>
                  <a:pt x="4320117" y="2940050"/>
                  <a:pt x="4402667" y="3160184"/>
                  <a:pt x="4512734" y="3346450"/>
                </a:cubicBezTo>
                <a:cubicBezTo>
                  <a:pt x="4555067" y="3439584"/>
                  <a:pt x="4631267" y="3522134"/>
                  <a:pt x="4741334" y="3594100"/>
                </a:cubicBezTo>
                <a:cubicBezTo>
                  <a:pt x="4851400" y="3666067"/>
                  <a:pt x="4965700" y="3710517"/>
                  <a:pt x="5084234" y="3727450"/>
                </a:cubicBezTo>
                <a:cubicBezTo>
                  <a:pt x="5151967" y="3735917"/>
                  <a:pt x="5215467" y="3761317"/>
                  <a:pt x="5274734" y="3803650"/>
                </a:cubicBezTo>
                <a:cubicBezTo>
                  <a:pt x="5334000" y="3845984"/>
                  <a:pt x="5363634" y="3913717"/>
                  <a:pt x="5363634" y="4006850"/>
                </a:cubicBezTo>
                <a:cubicBezTo>
                  <a:pt x="5363634" y="4133850"/>
                  <a:pt x="5340350" y="4229100"/>
                  <a:pt x="5293784" y="4292600"/>
                </a:cubicBezTo>
                <a:cubicBezTo>
                  <a:pt x="5247217" y="4356100"/>
                  <a:pt x="5181600" y="4396317"/>
                  <a:pt x="5096934" y="4413250"/>
                </a:cubicBezTo>
                <a:cubicBezTo>
                  <a:pt x="4817534" y="4447117"/>
                  <a:pt x="4555067" y="4392084"/>
                  <a:pt x="4309534" y="4248150"/>
                </a:cubicBezTo>
                <a:cubicBezTo>
                  <a:pt x="4064000" y="4104217"/>
                  <a:pt x="3839634" y="3837517"/>
                  <a:pt x="3636434" y="3448050"/>
                </a:cubicBezTo>
                <a:cubicBezTo>
                  <a:pt x="3602567" y="3397250"/>
                  <a:pt x="3558117" y="3302000"/>
                  <a:pt x="3503084" y="3162300"/>
                </a:cubicBezTo>
                <a:cubicBezTo>
                  <a:pt x="3448050" y="3022600"/>
                  <a:pt x="3416300" y="2931584"/>
                  <a:pt x="3407834" y="2889250"/>
                </a:cubicBezTo>
                <a:cubicBezTo>
                  <a:pt x="3373967" y="2931584"/>
                  <a:pt x="3316817" y="3001434"/>
                  <a:pt x="3236384" y="3098800"/>
                </a:cubicBezTo>
                <a:cubicBezTo>
                  <a:pt x="3155950" y="3196167"/>
                  <a:pt x="3090334" y="3270250"/>
                  <a:pt x="3039534" y="3321050"/>
                </a:cubicBezTo>
                <a:cubicBezTo>
                  <a:pt x="2438400" y="3930650"/>
                  <a:pt x="1921934" y="4334934"/>
                  <a:pt x="1490134" y="4533900"/>
                </a:cubicBezTo>
                <a:cubicBezTo>
                  <a:pt x="1058334" y="4732867"/>
                  <a:pt x="698500" y="4739217"/>
                  <a:pt x="410634" y="4552950"/>
                </a:cubicBezTo>
                <a:close/>
                <a:moveTo>
                  <a:pt x="-630766" y="4946650"/>
                </a:moveTo>
                <a:moveTo>
                  <a:pt x="944034" y="3727450"/>
                </a:moveTo>
                <a:cubicBezTo>
                  <a:pt x="960967" y="3769784"/>
                  <a:pt x="1051984" y="3757084"/>
                  <a:pt x="1217084" y="3689350"/>
                </a:cubicBezTo>
                <a:cubicBezTo>
                  <a:pt x="1382184" y="3621617"/>
                  <a:pt x="1570567" y="3503084"/>
                  <a:pt x="1782234" y="3333750"/>
                </a:cubicBezTo>
                <a:cubicBezTo>
                  <a:pt x="2070100" y="3088217"/>
                  <a:pt x="2343150" y="2840567"/>
                  <a:pt x="2601384" y="2590800"/>
                </a:cubicBezTo>
                <a:cubicBezTo>
                  <a:pt x="2859617" y="2341034"/>
                  <a:pt x="3077634" y="2089150"/>
                  <a:pt x="3255434" y="1835150"/>
                </a:cubicBezTo>
                <a:lnTo>
                  <a:pt x="3534834" y="1377950"/>
                </a:lnTo>
                <a:cubicBezTo>
                  <a:pt x="3450167" y="1183217"/>
                  <a:pt x="3363384" y="1051984"/>
                  <a:pt x="3274484" y="984250"/>
                </a:cubicBezTo>
                <a:cubicBezTo>
                  <a:pt x="3185584" y="916517"/>
                  <a:pt x="3107267" y="882650"/>
                  <a:pt x="3039534" y="882650"/>
                </a:cubicBezTo>
                <a:cubicBezTo>
                  <a:pt x="2929467" y="882650"/>
                  <a:pt x="2777067" y="973667"/>
                  <a:pt x="2582334" y="1155700"/>
                </a:cubicBezTo>
                <a:cubicBezTo>
                  <a:pt x="2387600" y="1337734"/>
                  <a:pt x="2175934" y="1585384"/>
                  <a:pt x="1947334" y="1898650"/>
                </a:cubicBezTo>
                <a:cubicBezTo>
                  <a:pt x="1718734" y="2211917"/>
                  <a:pt x="1494367" y="2571750"/>
                  <a:pt x="1274234" y="2978150"/>
                </a:cubicBezTo>
                <a:cubicBezTo>
                  <a:pt x="1181100" y="3155950"/>
                  <a:pt x="1102784" y="3325284"/>
                  <a:pt x="1039284" y="3486150"/>
                </a:cubicBezTo>
                <a:cubicBezTo>
                  <a:pt x="975784" y="3647017"/>
                  <a:pt x="944034" y="3727450"/>
                  <a:pt x="944034" y="3727450"/>
                </a:cubicBezTo>
                <a:close/>
                <a:moveTo>
                  <a:pt x="194734" y="494665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56" name="Freeform 5856"/>
          <p:cNvSpPr/>
          <p:nvPr/>
        </p:nvSpPr>
        <p:spPr>
          <a:xfrm rot="0" flipH="0" flipV="0">
            <a:off x="7612612" y="9260525"/>
            <a:ext cx="108915" cy="136482"/>
          </a:xfrm>
          <a:custGeom>
            <a:pathLst>
              <a:path w="3403600" h="4265083">
                <a:moveTo>
                  <a:pt x="939800" y="4176183"/>
                </a:moveTo>
                <a:cubicBezTo>
                  <a:pt x="855133" y="4235450"/>
                  <a:pt x="781050" y="4265083"/>
                  <a:pt x="717550" y="4265083"/>
                </a:cubicBezTo>
                <a:cubicBezTo>
                  <a:pt x="654050" y="4265083"/>
                  <a:pt x="575733" y="4218517"/>
                  <a:pt x="482600" y="4125383"/>
                </a:cubicBezTo>
                <a:cubicBezTo>
                  <a:pt x="321733" y="3972983"/>
                  <a:pt x="201083" y="3678767"/>
                  <a:pt x="120650" y="3242733"/>
                </a:cubicBezTo>
                <a:cubicBezTo>
                  <a:pt x="40216" y="2806700"/>
                  <a:pt x="0" y="2199217"/>
                  <a:pt x="0" y="1420283"/>
                </a:cubicBezTo>
                <a:cubicBezTo>
                  <a:pt x="33866" y="1073150"/>
                  <a:pt x="52916" y="768350"/>
                  <a:pt x="57150" y="505883"/>
                </a:cubicBezTo>
                <a:cubicBezTo>
                  <a:pt x="61383" y="243417"/>
                  <a:pt x="63500" y="95250"/>
                  <a:pt x="63500" y="61383"/>
                </a:cubicBezTo>
                <a:cubicBezTo>
                  <a:pt x="105833" y="19050"/>
                  <a:pt x="179916" y="0"/>
                  <a:pt x="285750" y="4233"/>
                </a:cubicBezTo>
                <a:cubicBezTo>
                  <a:pt x="391583" y="8467"/>
                  <a:pt x="478366" y="31750"/>
                  <a:pt x="546100" y="74083"/>
                </a:cubicBezTo>
                <a:cubicBezTo>
                  <a:pt x="630766" y="116417"/>
                  <a:pt x="690033" y="179917"/>
                  <a:pt x="723900" y="264583"/>
                </a:cubicBezTo>
                <a:cubicBezTo>
                  <a:pt x="757766" y="349250"/>
                  <a:pt x="778933" y="499533"/>
                  <a:pt x="787400" y="715433"/>
                </a:cubicBezTo>
                <a:cubicBezTo>
                  <a:pt x="795866" y="931333"/>
                  <a:pt x="800100" y="1259417"/>
                  <a:pt x="800100" y="1699683"/>
                </a:cubicBezTo>
                <a:cubicBezTo>
                  <a:pt x="774700" y="2038350"/>
                  <a:pt x="759883" y="2324100"/>
                  <a:pt x="755650" y="2556933"/>
                </a:cubicBezTo>
                <a:cubicBezTo>
                  <a:pt x="751416" y="2789767"/>
                  <a:pt x="762000" y="2923117"/>
                  <a:pt x="787400" y="2956983"/>
                </a:cubicBezTo>
                <a:cubicBezTo>
                  <a:pt x="821266" y="3016250"/>
                  <a:pt x="855133" y="3037417"/>
                  <a:pt x="889000" y="3020483"/>
                </a:cubicBezTo>
                <a:cubicBezTo>
                  <a:pt x="922866" y="3003550"/>
                  <a:pt x="1003300" y="2931583"/>
                  <a:pt x="1130300" y="2804583"/>
                </a:cubicBezTo>
                <a:cubicBezTo>
                  <a:pt x="1198033" y="2711450"/>
                  <a:pt x="1278466" y="2586567"/>
                  <a:pt x="1371600" y="2429933"/>
                </a:cubicBezTo>
                <a:cubicBezTo>
                  <a:pt x="1464733" y="2273300"/>
                  <a:pt x="1540933" y="2148417"/>
                  <a:pt x="1600200" y="2055283"/>
                </a:cubicBezTo>
                <a:cubicBezTo>
                  <a:pt x="1693333" y="1936750"/>
                  <a:pt x="1780116" y="1822450"/>
                  <a:pt x="1860550" y="1712383"/>
                </a:cubicBezTo>
                <a:cubicBezTo>
                  <a:pt x="1940983" y="1602317"/>
                  <a:pt x="1998133" y="1530350"/>
                  <a:pt x="2032000" y="1496483"/>
                </a:cubicBezTo>
                <a:cubicBezTo>
                  <a:pt x="2065866" y="1428750"/>
                  <a:pt x="2108200" y="1365250"/>
                  <a:pt x="2159000" y="1305983"/>
                </a:cubicBezTo>
                <a:cubicBezTo>
                  <a:pt x="2209800" y="1246717"/>
                  <a:pt x="2252133" y="1187450"/>
                  <a:pt x="2286000" y="1128183"/>
                </a:cubicBezTo>
                <a:cubicBezTo>
                  <a:pt x="2379133" y="967317"/>
                  <a:pt x="2476500" y="833967"/>
                  <a:pt x="2578100" y="728133"/>
                </a:cubicBezTo>
                <a:cubicBezTo>
                  <a:pt x="2679700" y="622300"/>
                  <a:pt x="2747433" y="569383"/>
                  <a:pt x="2781300" y="569383"/>
                </a:cubicBezTo>
                <a:cubicBezTo>
                  <a:pt x="2815166" y="594783"/>
                  <a:pt x="2857500" y="596900"/>
                  <a:pt x="2908300" y="575733"/>
                </a:cubicBezTo>
                <a:cubicBezTo>
                  <a:pt x="2959100" y="554567"/>
                  <a:pt x="3001433" y="543983"/>
                  <a:pt x="3035300" y="543983"/>
                </a:cubicBezTo>
                <a:cubicBezTo>
                  <a:pt x="3094566" y="484717"/>
                  <a:pt x="3175000" y="484717"/>
                  <a:pt x="3276600" y="543983"/>
                </a:cubicBezTo>
                <a:cubicBezTo>
                  <a:pt x="3310466" y="569383"/>
                  <a:pt x="3340100" y="596900"/>
                  <a:pt x="3365500" y="626533"/>
                </a:cubicBezTo>
                <a:cubicBezTo>
                  <a:pt x="3390900" y="656167"/>
                  <a:pt x="3403600" y="687917"/>
                  <a:pt x="3403600" y="721783"/>
                </a:cubicBezTo>
                <a:cubicBezTo>
                  <a:pt x="3403600" y="764117"/>
                  <a:pt x="3373966" y="857250"/>
                  <a:pt x="3314700" y="1001183"/>
                </a:cubicBezTo>
                <a:cubicBezTo>
                  <a:pt x="3255433" y="1145117"/>
                  <a:pt x="3189816" y="1284817"/>
                  <a:pt x="3117850" y="1420283"/>
                </a:cubicBezTo>
                <a:cubicBezTo>
                  <a:pt x="3045883" y="1555750"/>
                  <a:pt x="2988733" y="1636183"/>
                  <a:pt x="2946400" y="1661583"/>
                </a:cubicBezTo>
                <a:cubicBezTo>
                  <a:pt x="2946400" y="1661583"/>
                  <a:pt x="2933700" y="1674283"/>
                  <a:pt x="2908300" y="1699683"/>
                </a:cubicBezTo>
                <a:cubicBezTo>
                  <a:pt x="2882900" y="1725083"/>
                  <a:pt x="2853266" y="1754717"/>
                  <a:pt x="2819400" y="1788583"/>
                </a:cubicBezTo>
                <a:cubicBezTo>
                  <a:pt x="2802466" y="1847850"/>
                  <a:pt x="2745316" y="1953683"/>
                  <a:pt x="2647950" y="2106083"/>
                </a:cubicBezTo>
                <a:cubicBezTo>
                  <a:pt x="2550583" y="2258483"/>
                  <a:pt x="2434166" y="2429933"/>
                  <a:pt x="2298700" y="2620433"/>
                </a:cubicBezTo>
                <a:cubicBezTo>
                  <a:pt x="2163233" y="2810933"/>
                  <a:pt x="2023533" y="2999317"/>
                  <a:pt x="1879600" y="3185583"/>
                </a:cubicBezTo>
                <a:cubicBezTo>
                  <a:pt x="1735666" y="3371850"/>
                  <a:pt x="1608666" y="3536950"/>
                  <a:pt x="1498600" y="3680883"/>
                </a:cubicBezTo>
                <a:cubicBezTo>
                  <a:pt x="1413933" y="3799417"/>
                  <a:pt x="1316566" y="3903133"/>
                  <a:pt x="1206500" y="3992033"/>
                </a:cubicBezTo>
                <a:cubicBezTo>
                  <a:pt x="1096433" y="4080933"/>
                  <a:pt x="1007533" y="4142317"/>
                  <a:pt x="939800" y="4176183"/>
                </a:cubicBezTo>
                <a:close/>
                <a:moveTo>
                  <a:pt x="-1320800" y="45571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57" name="Freeform 5857"/>
          <p:cNvSpPr/>
          <p:nvPr/>
        </p:nvSpPr>
        <p:spPr>
          <a:xfrm rot="0" flipH="0" flipV="0">
            <a:off x="7731417" y="9248807"/>
            <a:ext cx="147794" cy="148539"/>
          </a:xfrm>
          <a:custGeom>
            <a:pathLst>
              <a:path w="4618567" h="4641850">
                <a:moveTo>
                  <a:pt x="1151467" y="4618566"/>
                </a:moveTo>
                <a:cubicBezTo>
                  <a:pt x="1083733" y="4635500"/>
                  <a:pt x="994833" y="4641850"/>
                  <a:pt x="884767" y="4637616"/>
                </a:cubicBezTo>
                <a:cubicBezTo>
                  <a:pt x="774700" y="4633383"/>
                  <a:pt x="679450" y="4620683"/>
                  <a:pt x="599017" y="4599516"/>
                </a:cubicBezTo>
                <a:cubicBezTo>
                  <a:pt x="518583" y="4578350"/>
                  <a:pt x="478367" y="4555066"/>
                  <a:pt x="478367" y="4529666"/>
                </a:cubicBezTo>
                <a:cubicBezTo>
                  <a:pt x="478367" y="4487333"/>
                  <a:pt x="457200" y="4466166"/>
                  <a:pt x="414867" y="4466166"/>
                </a:cubicBezTo>
                <a:cubicBezTo>
                  <a:pt x="414867" y="4466166"/>
                  <a:pt x="387350" y="4442883"/>
                  <a:pt x="332317" y="4396316"/>
                </a:cubicBezTo>
                <a:cubicBezTo>
                  <a:pt x="277283" y="4349750"/>
                  <a:pt x="211667" y="4309533"/>
                  <a:pt x="135467" y="4275666"/>
                </a:cubicBezTo>
                <a:cubicBezTo>
                  <a:pt x="59267" y="4157133"/>
                  <a:pt x="16933" y="4025900"/>
                  <a:pt x="8467" y="3881966"/>
                </a:cubicBezTo>
                <a:cubicBezTo>
                  <a:pt x="0" y="3738033"/>
                  <a:pt x="42333" y="3496733"/>
                  <a:pt x="135467" y="3158066"/>
                </a:cubicBezTo>
                <a:cubicBezTo>
                  <a:pt x="152400" y="2929466"/>
                  <a:pt x="232833" y="2669116"/>
                  <a:pt x="376767" y="2377016"/>
                </a:cubicBezTo>
                <a:cubicBezTo>
                  <a:pt x="520700" y="2084916"/>
                  <a:pt x="696383" y="1792816"/>
                  <a:pt x="903817" y="1500716"/>
                </a:cubicBezTo>
                <a:cubicBezTo>
                  <a:pt x="1111250" y="1208616"/>
                  <a:pt x="1329267" y="946150"/>
                  <a:pt x="1557867" y="713316"/>
                </a:cubicBezTo>
                <a:cubicBezTo>
                  <a:pt x="1786467" y="480483"/>
                  <a:pt x="1993900" y="309033"/>
                  <a:pt x="2180167" y="198966"/>
                </a:cubicBezTo>
                <a:cubicBezTo>
                  <a:pt x="2298700" y="80433"/>
                  <a:pt x="2446867" y="16933"/>
                  <a:pt x="2624667" y="8466"/>
                </a:cubicBezTo>
                <a:cubicBezTo>
                  <a:pt x="2802467" y="0"/>
                  <a:pt x="2967567" y="38100"/>
                  <a:pt x="3119967" y="122766"/>
                </a:cubicBezTo>
                <a:cubicBezTo>
                  <a:pt x="3204633" y="165100"/>
                  <a:pt x="3293533" y="239183"/>
                  <a:pt x="3386667" y="345016"/>
                </a:cubicBezTo>
                <a:cubicBezTo>
                  <a:pt x="3479800" y="450850"/>
                  <a:pt x="3566583" y="563033"/>
                  <a:pt x="3647017" y="681566"/>
                </a:cubicBezTo>
                <a:cubicBezTo>
                  <a:pt x="3727450" y="800100"/>
                  <a:pt x="3793067" y="914400"/>
                  <a:pt x="3843867" y="1024466"/>
                </a:cubicBezTo>
                <a:cubicBezTo>
                  <a:pt x="3869267" y="1117600"/>
                  <a:pt x="3886200" y="1200150"/>
                  <a:pt x="3894667" y="1272116"/>
                </a:cubicBezTo>
                <a:cubicBezTo>
                  <a:pt x="3903133" y="1344083"/>
                  <a:pt x="3907367" y="1430866"/>
                  <a:pt x="3907367" y="1532466"/>
                </a:cubicBezTo>
                <a:cubicBezTo>
                  <a:pt x="3907367" y="1634066"/>
                  <a:pt x="3894667" y="1786466"/>
                  <a:pt x="3869267" y="1989666"/>
                </a:cubicBezTo>
                <a:cubicBezTo>
                  <a:pt x="3826933" y="2142066"/>
                  <a:pt x="3790950" y="2317750"/>
                  <a:pt x="3761317" y="2516716"/>
                </a:cubicBezTo>
                <a:cubicBezTo>
                  <a:pt x="3731683" y="2715683"/>
                  <a:pt x="3716867" y="2895600"/>
                  <a:pt x="3716867" y="3056466"/>
                </a:cubicBezTo>
                <a:cubicBezTo>
                  <a:pt x="3699933" y="3217333"/>
                  <a:pt x="3718983" y="3331633"/>
                  <a:pt x="3774017" y="3399366"/>
                </a:cubicBezTo>
                <a:cubicBezTo>
                  <a:pt x="3829050" y="3467100"/>
                  <a:pt x="3911600" y="3471333"/>
                  <a:pt x="4021667" y="3412066"/>
                </a:cubicBezTo>
                <a:cubicBezTo>
                  <a:pt x="4123267" y="3361266"/>
                  <a:pt x="4224867" y="3344333"/>
                  <a:pt x="4326467" y="3361266"/>
                </a:cubicBezTo>
                <a:cubicBezTo>
                  <a:pt x="4428067" y="3378200"/>
                  <a:pt x="4504267" y="3418416"/>
                  <a:pt x="4555067" y="3481916"/>
                </a:cubicBezTo>
                <a:cubicBezTo>
                  <a:pt x="4605867" y="3545416"/>
                  <a:pt x="4618567" y="3636433"/>
                  <a:pt x="4593167" y="3754966"/>
                </a:cubicBezTo>
                <a:cubicBezTo>
                  <a:pt x="4576233" y="3865033"/>
                  <a:pt x="4516967" y="3970866"/>
                  <a:pt x="4415367" y="4072466"/>
                </a:cubicBezTo>
                <a:cubicBezTo>
                  <a:pt x="4313767" y="4174066"/>
                  <a:pt x="4193117" y="4260850"/>
                  <a:pt x="4053417" y="4332816"/>
                </a:cubicBezTo>
                <a:cubicBezTo>
                  <a:pt x="3913717" y="4404783"/>
                  <a:pt x="3780367" y="4440766"/>
                  <a:pt x="3653367" y="4440766"/>
                </a:cubicBezTo>
                <a:cubicBezTo>
                  <a:pt x="3560233" y="4440766"/>
                  <a:pt x="3471333" y="4389966"/>
                  <a:pt x="3386667" y="4288366"/>
                </a:cubicBezTo>
                <a:cubicBezTo>
                  <a:pt x="3302000" y="4186766"/>
                  <a:pt x="3225800" y="4059766"/>
                  <a:pt x="3158067" y="3907366"/>
                </a:cubicBezTo>
                <a:cubicBezTo>
                  <a:pt x="3090333" y="3754966"/>
                  <a:pt x="3031067" y="3602566"/>
                  <a:pt x="2980267" y="3450166"/>
                </a:cubicBezTo>
                <a:lnTo>
                  <a:pt x="2904067" y="3158066"/>
                </a:lnTo>
                <a:lnTo>
                  <a:pt x="2383367" y="3640666"/>
                </a:lnTo>
                <a:cubicBezTo>
                  <a:pt x="2273300" y="3759200"/>
                  <a:pt x="2165350" y="3867150"/>
                  <a:pt x="2059517" y="3964516"/>
                </a:cubicBezTo>
                <a:cubicBezTo>
                  <a:pt x="1953683" y="4061883"/>
                  <a:pt x="1888067" y="4131733"/>
                  <a:pt x="1862667" y="4174066"/>
                </a:cubicBezTo>
                <a:cubicBezTo>
                  <a:pt x="1820333" y="4250266"/>
                  <a:pt x="1739900" y="4324350"/>
                  <a:pt x="1621367" y="4396316"/>
                </a:cubicBezTo>
                <a:cubicBezTo>
                  <a:pt x="1502833" y="4468283"/>
                  <a:pt x="1346200" y="4542366"/>
                  <a:pt x="1151467" y="4618566"/>
                </a:cubicBezTo>
                <a:close/>
                <a:moveTo>
                  <a:pt x="-905933" y="4923366"/>
                </a:moveTo>
                <a:moveTo>
                  <a:pt x="1291167" y="3716866"/>
                </a:moveTo>
                <a:cubicBezTo>
                  <a:pt x="1435100" y="3632200"/>
                  <a:pt x="1587500" y="3513666"/>
                  <a:pt x="1748367" y="3361266"/>
                </a:cubicBezTo>
                <a:cubicBezTo>
                  <a:pt x="1909233" y="3208866"/>
                  <a:pt x="2065867" y="3041650"/>
                  <a:pt x="2218267" y="2859616"/>
                </a:cubicBezTo>
                <a:cubicBezTo>
                  <a:pt x="2370667" y="2677583"/>
                  <a:pt x="2506133" y="2501900"/>
                  <a:pt x="2624667" y="2332566"/>
                </a:cubicBezTo>
                <a:cubicBezTo>
                  <a:pt x="2768600" y="2137833"/>
                  <a:pt x="2876550" y="1964266"/>
                  <a:pt x="2948517" y="1811866"/>
                </a:cubicBezTo>
                <a:cubicBezTo>
                  <a:pt x="3020483" y="1659466"/>
                  <a:pt x="3073400" y="1511300"/>
                  <a:pt x="3107267" y="1367366"/>
                </a:cubicBezTo>
                <a:cubicBezTo>
                  <a:pt x="3073400" y="1274233"/>
                  <a:pt x="3020483" y="1174750"/>
                  <a:pt x="2948517" y="1068916"/>
                </a:cubicBezTo>
                <a:cubicBezTo>
                  <a:pt x="2876550" y="963083"/>
                  <a:pt x="2810933" y="905933"/>
                  <a:pt x="2751667" y="897466"/>
                </a:cubicBezTo>
                <a:cubicBezTo>
                  <a:pt x="2590800" y="897466"/>
                  <a:pt x="2413000" y="999066"/>
                  <a:pt x="2218267" y="1202266"/>
                </a:cubicBezTo>
                <a:cubicBezTo>
                  <a:pt x="2023533" y="1405466"/>
                  <a:pt x="1828800" y="1642533"/>
                  <a:pt x="1634067" y="1913466"/>
                </a:cubicBezTo>
                <a:cubicBezTo>
                  <a:pt x="1600200" y="1955800"/>
                  <a:pt x="1555750" y="2023533"/>
                  <a:pt x="1500717" y="2116666"/>
                </a:cubicBezTo>
                <a:cubicBezTo>
                  <a:pt x="1445683" y="2209800"/>
                  <a:pt x="1392767" y="2296583"/>
                  <a:pt x="1341967" y="2377016"/>
                </a:cubicBezTo>
                <a:cubicBezTo>
                  <a:pt x="1291167" y="2457450"/>
                  <a:pt x="1257300" y="2510366"/>
                  <a:pt x="1240367" y="2535766"/>
                </a:cubicBezTo>
                <a:cubicBezTo>
                  <a:pt x="1214967" y="2569633"/>
                  <a:pt x="1170517" y="2658533"/>
                  <a:pt x="1107017" y="2802466"/>
                </a:cubicBezTo>
                <a:cubicBezTo>
                  <a:pt x="1043517" y="2946400"/>
                  <a:pt x="982133" y="3092450"/>
                  <a:pt x="922867" y="3240616"/>
                </a:cubicBezTo>
                <a:cubicBezTo>
                  <a:pt x="863600" y="3388783"/>
                  <a:pt x="833967" y="3488266"/>
                  <a:pt x="833967" y="3539066"/>
                </a:cubicBezTo>
                <a:cubicBezTo>
                  <a:pt x="833967" y="3589866"/>
                  <a:pt x="840317" y="3644900"/>
                  <a:pt x="853017" y="3704166"/>
                </a:cubicBezTo>
                <a:cubicBezTo>
                  <a:pt x="865717" y="3763433"/>
                  <a:pt x="905933" y="3801533"/>
                  <a:pt x="973667" y="3818466"/>
                </a:cubicBezTo>
                <a:cubicBezTo>
                  <a:pt x="1041400" y="3835400"/>
                  <a:pt x="1147233" y="3801533"/>
                  <a:pt x="1291167" y="3716866"/>
                </a:cubicBezTo>
                <a:close/>
                <a:moveTo>
                  <a:pt x="-4233" y="49233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58" name="Freeform 5858"/>
          <p:cNvSpPr/>
          <p:nvPr/>
        </p:nvSpPr>
        <p:spPr>
          <a:xfrm rot="0" flipH="0" flipV="0">
            <a:off x="7891809" y="9186899"/>
            <a:ext cx="89001" cy="201574"/>
          </a:xfrm>
          <a:custGeom>
            <a:pathLst>
              <a:path w="2781300" h="6299200">
                <a:moveTo>
                  <a:pt x="469900" y="6299200"/>
                </a:moveTo>
                <a:cubicBezTo>
                  <a:pt x="436033" y="6299200"/>
                  <a:pt x="385233" y="6284384"/>
                  <a:pt x="317500" y="6254750"/>
                </a:cubicBezTo>
                <a:cubicBezTo>
                  <a:pt x="249766" y="6225117"/>
                  <a:pt x="215900" y="6210300"/>
                  <a:pt x="215900" y="6210300"/>
                </a:cubicBezTo>
                <a:cubicBezTo>
                  <a:pt x="215900" y="6176434"/>
                  <a:pt x="205316" y="6134100"/>
                  <a:pt x="184150" y="6083300"/>
                </a:cubicBezTo>
                <a:cubicBezTo>
                  <a:pt x="162983" y="6032500"/>
                  <a:pt x="152400" y="5990167"/>
                  <a:pt x="152400" y="5956300"/>
                </a:cubicBezTo>
                <a:cubicBezTo>
                  <a:pt x="93133" y="5922434"/>
                  <a:pt x="50800" y="5880100"/>
                  <a:pt x="25400" y="5829300"/>
                </a:cubicBezTo>
                <a:cubicBezTo>
                  <a:pt x="0" y="5778500"/>
                  <a:pt x="4233" y="5706534"/>
                  <a:pt x="38100" y="5613400"/>
                </a:cubicBezTo>
                <a:cubicBezTo>
                  <a:pt x="88900" y="5528734"/>
                  <a:pt x="156633" y="5391150"/>
                  <a:pt x="241300" y="5200650"/>
                </a:cubicBezTo>
                <a:cubicBezTo>
                  <a:pt x="325966" y="5010150"/>
                  <a:pt x="416983" y="4798484"/>
                  <a:pt x="514350" y="4565650"/>
                </a:cubicBezTo>
                <a:cubicBezTo>
                  <a:pt x="611716" y="4332817"/>
                  <a:pt x="704850" y="4106334"/>
                  <a:pt x="793750" y="3886200"/>
                </a:cubicBezTo>
                <a:cubicBezTo>
                  <a:pt x="882650" y="3666067"/>
                  <a:pt x="958850" y="3475567"/>
                  <a:pt x="1022350" y="3314700"/>
                </a:cubicBezTo>
                <a:cubicBezTo>
                  <a:pt x="1085850" y="3153834"/>
                  <a:pt x="1121833" y="3056467"/>
                  <a:pt x="1130300" y="3022600"/>
                </a:cubicBezTo>
                <a:cubicBezTo>
                  <a:pt x="1130300" y="2988734"/>
                  <a:pt x="1140883" y="2940050"/>
                  <a:pt x="1162050" y="2876550"/>
                </a:cubicBezTo>
                <a:cubicBezTo>
                  <a:pt x="1183216" y="2813050"/>
                  <a:pt x="1219200" y="2760134"/>
                  <a:pt x="1270000" y="2717800"/>
                </a:cubicBezTo>
                <a:cubicBezTo>
                  <a:pt x="1354666" y="2658534"/>
                  <a:pt x="1441450" y="2654300"/>
                  <a:pt x="1530350" y="2705100"/>
                </a:cubicBezTo>
                <a:cubicBezTo>
                  <a:pt x="1619250" y="2755900"/>
                  <a:pt x="1695450" y="2844800"/>
                  <a:pt x="1758950" y="2971800"/>
                </a:cubicBezTo>
                <a:cubicBezTo>
                  <a:pt x="1822450" y="3098800"/>
                  <a:pt x="1854200" y="3242734"/>
                  <a:pt x="1854200" y="3403600"/>
                </a:cubicBezTo>
                <a:cubicBezTo>
                  <a:pt x="1854200" y="3462867"/>
                  <a:pt x="1811866" y="3613150"/>
                  <a:pt x="1727200" y="3854450"/>
                </a:cubicBezTo>
                <a:cubicBezTo>
                  <a:pt x="1642533" y="4095750"/>
                  <a:pt x="1530350" y="4381500"/>
                  <a:pt x="1390650" y="4711700"/>
                </a:cubicBezTo>
                <a:cubicBezTo>
                  <a:pt x="1250950" y="5041900"/>
                  <a:pt x="1096433" y="5376334"/>
                  <a:pt x="927100" y="5715000"/>
                </a:cubicBezTo>
                <a:cubicBezTo>
                  <a:pt x="800100" y="5960534"/>
                  <a:pt x="715433" y="6119284"/>
                  <a:pt x="673100" y="6191250"/>
                </a:cubicBezTo>
                <a:cubicBezTo>
                  <a:pt x="630766" y="6263217"/>
                  <a:pt x="563033" y="6299200"/>
                  <a:pt x="469900" y="6299200"/>
                </a:cubicBezTo>
                <a:close/>
                <a:moveTo>
                  <a:pt x="-533400" y="6858000"/>
                </a:moveTo>
                <a:moveTo>
                  <a:pt x="2286000" y="1473200"/>
                </a:moveTo>
                <a:cubicBezTo>
                  <a:pt x="2184400" y="1473200"/>
                  <a:pt x="2072216" y="1430867"/>
                  <a:pt x="1949450" y="1346200"/>
                </a:cubicBezTo>
                <a:cubicBezTo>
                  <a:pt x="1826683" y="1261534"/>
                  <a:pt x="1720850" y="1153584"/>
                  <a:pt x="1631950" y="1022350"/>
                </a:cubicBezTo>
                <a:cubicBezTo>
                  <a:pt x="1543050" y="891117"/>
                  <a:pt x="1498600" y="757767"/>
                  <a:pt x="1498600" y="622300"/>
                </a:cubicBezTo>
                <a:cubicBezTo>
                  <a:pt x="1498600" y="579967"/>
                  <a:pt x="1528233" y="514350"/>
                  <a:pt x="1587500" y="425450"/>
                </a:cubicBezTo>
                <a:cubicBezTo>
                  <a:pt x="1646766" y="336550"/>
                  <a:pt x="1706033" y="247650"/>
                  <a:pt x="1765300" y="158750"/>
                </a:cubicBezTo>
                <a:cubicBezTo>
                  <a:pt x="1824566" y="69850"/>
                  <a:pt x="1854200" y="16934"/>
                  <a:pt x="1854200" y="0"/>
                </a:cubicBezTo>
                <a:cubicBezTo>
                  <a:pt x="1921933" y="0"/>
                  <a:pt x="1983316" y="6350"/>
                  <a:pt x="2038350" y="19050"/>
                </a:cubicBezTo>
                <a:cubicBezTo>
                  <a:pt x="2093383" y="31750"/>
                  <a:pt x="2150533" y="55034"/>
                  <a:pt x="2209800" y="88900"/>
                </a:cubicBezTo>
                <a:cubicBezTo>
                  <a:pt x="2302933" y="300567"/>
                  <a:pt x="2421466" y="476250"/>
                  <a:pt x="2565400" y="615950"/>
                </a:cubicBezTo>
                <a:cubicBezTo>
                  <a:pt x="2709333" y="755650"/>
                  <a:pt x="2781300" y="889000"/>
                  <a:pt x="2781300" y="1016000"/>
                </a:cubicBezTo>
                <a:cubicBezTo>
                  <a:pt x="2781300" y="1202267"/>
                  <a:pt x="2753783" y="1325034"/>
                  <a:pt x="2698750" y="1384300"/>
                </a:cubicBezTo>
                <a:cubicBezTo>
                  <a:pt x="2643716" y="1443567"/>
                  <a:pt x="2506133" y="1473200"/>
                  <a:pt x="2286000" y="1473200"/>
                </a:cubicBezTo>
                <a:close/>
                <a:moveTo>
                  <a:pt x="4292600" y="68580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59" name="Freeform 5859"/>
          <p:cNvSpPr/>
          <p:nvPr/>
        </p:nvSpPr>
        <p:spPr>
          <a:xfrm rot="0" flipH="0" flipV="0">
            <a:off x="7980743" y="9154929"/>
            <a:ext cx="138717" cy="272965"/>
          </a:xfrm>
          <a:custGeom>
            <a:pathLst>
              <a:path w="4334933" h="8530166">
                <a:moveTo>
                  <a:pt x="967317" y="8530166"/>
                </a:moveTo>
                <a:cubicBezTo>
                  <a:pt x="645583" y="8504766"/>
                  <a:pt x="431800" y="8398932"/>
                  <a:pt x="325967" y="8212666"/>
                </a:cubicBezTo>
                <a:cubicBezTo>
                  <a:pt x="220133" y="8026399"/>
                  <a:pt x="192617" y="7763933"/>
                  <a:pt x="243417" y="7425266"/>
                </a:cubicBezTo>
                <a:cubicBezTo>
                  <a:pt x="294217" y="7264400"/>
                  <a:pt x="325967" y="7118350"/>
                  <a:pt x="338667" y="6987116"/>
                </a:cubicBezTo>
                <a:cubicBezTo>
                  <a:pt x="351367" y="6855883"/>
                  <a:pt x="387350" y="6773333"/>
                  <a:pt x="446617" y="6739466"/>
                </a:cubicBezTo>
                <a:cubicBezTo>
                  <a:pt x="446617" y="6739466"/>
                  <a:pt x="452967" y="6726766"/>
                  <a:pt x="465667" y="6701366"/>
                </a:cubicBezTo>
                <a:cubicBezTo>
                  <a:pt x="478367" y="6675966"/>
                  <a:pt x="472017" y="6650566"/>
                  <a:pt x="446617" y="6625166"/>
                </a:cubicBezTo>
                <a:cubicBezTo>
                  <a:pt x="446617" y="6515100"/>
                  <a:pt x="484717" y="6362700"/>
                  <a:pt x="560917" y="6167966"/>
                </a:cubicBezTo>
                <a:cubicBezTo>
                  <a:pt x="577850" y="6117166"/>
                  <a:pt x="601133" y="6055783"/>
                  <a:pt x="630767" y="5983816"/>
                </a:cubicBezTo>
                <a:cubicBezTo>
                  <a:pt x="660400" y="5911850"/>
                  <a:pt x="675217" y="5875866"/>
                  <a:pt x="675217" y="5875866"/>
                </a:cubicBezTo>
                <a:cubicBezTo>
                  <a:pt x="632883" y="5808133"/>
                  <a:pt x="632883" y="5753100"/>
                  <a:pt x="675217" y="5710766"/>
                </a:cubicBezTo>
                <a:cubicBezTo>
                  <a:pt x="717550" y="5668433"/>
                  <a:pt x="762000" y="5628216"/>
                  <a:pt x="808567" y="5590116"/>
                </a:cubicBezTo>
                <a:cubicBezTo>
                  <a:pt x="855133" y="5552016"/>
                  <a:pt x="857250" y="5507566"/>
                  <a:pt x="814917" y="5456766"/>
                </a:cubicBezTo>
                <a:cubicBezTo>
                  <a:pt x="797983" y="5422900"/>
                  <a:pt x="819150" y="5344583"/>
                  <a:pt x="878417" y="5221816"/>
                </a:cubicBezTo>
                <a:cubicBezTo>
                  <a:pt x="937683" y="5099050"/>
                  <a:pt x="1005417" y="4969933"/>
                  <a:pt x="1081617" y="4834466"/>
                </a:cubicBezTo>
                <a:cubicBezTo>
                  <a:pt x="1157817" y="4699000"/>
                  <a:pt x="1208617" y="4593166"/>
                  <a:pt x="1234017" y="4516966"/>
                </a:cubicBezTo>
                <a:cubicBezTo>
                  <a:pt x="1234017" y="4500033"/>
                  <a:pt x="1255183" y="4440766"/>
                  <a:pt x="1297517" y="4339166"/>
                </a:cubicBezTo>
                <a:cubicBezTo>
                  <a:pt x="1339850" y="4237566"/>
                  <a:pt x="1390650" y="4119033"/>
                  <a:pt x="1449917" y="3983566"/>
                </a:cubicBezTo>
                <a:cubicBezTo>
                  <a:pt x="1509183" y="3848100"/>
                  <a:pt x="1566333" y="3725333"/>
                  <a:pt x="1621367" y="3615266"/>
                </a:cubicBezTo>
                <a:cubicBezTo>
                  <a:pt x="1676400" y="3505200"/>
                  <a:pt x="1712383" y="3433233"/>
                  <a:pt x="1729317" y="3399366"/>
                </a:cubicBezTo>
                <a:cubicBezTo>
                  <a:pt x="1813983" y="3357033"/>
                  <a:pt x="1780117" y="3327400"/>
                  <a:pt x="1627717" y="3310466"/>
                </a:cubicBezTo>
                <a:cubicBezTo>
                  <a:pt x="1475317" y="3293533"/>
                  <a:pt x="1314450" y="3289300"/>
                  <a:pt x="1145117" y="3297766"/>
                </a:cubicBezTo>
                <a:cubicBezTo>
                  <a:pt x="882650" y="3289300"/>
                  <a:pt x="673100" y="3276600"/>
                  <a:pt x="516467" y="3259666"/>
                </a:cubicBezTo>
                <a:cubicBezTo>
                  <a:pt x="359833" y="3242733"/>
                  <a:pt x="230717" y="3204633"/>
                  <a:pt x="129117" y="3145366"/>
                </a:cubicBezTo>
                <a:cubicBezTo>
                  <a:pt x="27517" y="3026833"/>
                  <a:pt x="0" y="2921000"/>
                  <a:pt x="46567" y="2827866"/>
                </a:cubicBezTo>
                <a:cubicBezTo>
                  <a:pt x="93133" y="2734733"/>
                  <a:pt x="201083" y="2683933"/>
                  <a:pt x="370417" y="2675466"/>
                </a:cubicBezTo>
                <a:cubicBezTo>
                  <a:pt x="480483" y="2667000"/>
                  <a:pt x="567267" y="2662766"/>
                  <a:pt x="630767" y="2662766"/>
                </a:cubicBezTo>
                <a:cubicBezTo>
                  <a:pt x="694267" y="2662766"/>
                  <a:pt x="778933" y="2656416"/>
                  <a:pt x="884767" y="2643716"/>
                </a:cubicBezTo>
                <a:cubicBezTo>
                  <a:pt x="990600" y="2631016"/>
                  <a:pt x="1157817" y="2611966"/>
                  <a:pt x="1386417" y="2586566"/>
                </a:cubicBezTo>
                <a:lnTo>
                  <a:pt x="2034117" y="2535766"/>
                </a:lnTo>
                <a:lnTo>
                  <a:pt x="2072217" y="2319866"/>
                </a:lnTo>
                <a:cubicBezTo>
                  <a:pt x="2139950" y="2209800"/>
                  <a:pt x="2192867" y="2120900"/>
                  <a:pt x="2230967" y="2053166"/>
                </a:cubicBezTo>
                <a:cubicBezTo>
                  <a:pt x="2269067" y="1985433"/>
                  <a:pt x="2300817" y="1913466"/>
                  <a:pt x="2326217" y="1837266"/>
                </a:cubicBezTo>
                <a:cubicBezTo>
                  <a:pt x="2351617" y="1761066"/>
                  <a:pt x="2372783" y="1672166"/>
                  <a:pt x="2389717" y="1570566"/>
                </a:cubicBezTo>
                <a:cubicBezTo>
                  <a:pt x="2389717" y="1570566"/>
                  <a:pt x="2427817" y="1500716"/>
                  <a:pt x="2504017" y="1361016"/>
                </a:cubicBezTo>
                <a:cubicBezTo>
                  <a:pt x="2580217" y="1221316"/>
                  <a:pt x="2626783" y="1075266"/>
                  <a:pt x="2643717" y="922866"/>
                </a:cubicBezTo>
                <a:cubicBezTo>
                  <a:pt x="2745317" y="753533"/>
                  <a:pt x="2834217" y="599016"/>
                  <a:pt x="2910417" y="459316"/>
                </a:cubicBezTo>
                <a:cubicBezTo>
                  <a:pt x="2986617" y="319616"/>
                  <a:pt x="3033183" y="232833"/>
                  <a:pt x="3050117" y="198966"/>
                </a:cubicBezTo>
                <a:cubicBezTo>
                  <a:pt x="3160183" y="80433"/>
                  <a:pt x="3251200" y="16933"/>
                  <a:pt x="3323167" y="8466"/>
                </a:cubicBezTo>
                <a:cubicBezTo>
                  <a:pt x="3395133" y="0"/>
                  <a:pt x="3494617" y="38100"/>
                  <a:pt x="3621617" y="122766"/>
                </a:cubicBezTo>
                <a:cubicBezTo>
                  <a:pt x="3697817" y="165100"/>
                  <a:pt x="3767667" y="218016"/>
                  <a:pt x="3831167" y="281516"/>
                </a:cubicBezTo>
                <a:cubicBezTo>
                  <a:pt x="3894667" y="345016"/>
                  <a:pt x="3934883" y="412750"/>
                  <a:pt x="3951817" y="484716"/>
                </a:cubicBezTo>
                <a:cubicBezTo>
                  <a:pt x="3968750" y="556683"/>
                  <a:pt x="3939117" y="639233"/>
                  <a:pt x="3862917" y="732366"/>
                </a:cubicBezTo>
                <a:cubicBezTo>
                  <a:pt x="3845983" y="766233"/>
                  <a:pt x="3820583" y="827616"/>
                  <a:pt x="3786717" y="916516"/>
                </a:cubicBezTo>
                <a:cubicBezTo>
                  <a:pt x="3752850" y="1005416"/>
                  <a:pt x="3727450" y="1079500"/>
                  <a:pt x="3710517" y="1138766"/>
                </a:cubicBezTo>
                <a:cubicBezTo>
                  <a:pt x="3659717" y="1198033"/>
                  <a:pt x="3598333" y="1293283"/>
                  <a:pt x="3526367" y="1424516"/>
                </a:cubicBezTo>
                <a:cubicBezTo>
                  <a:pt x="3454400" y="1555750"/>
                  <a:pt x="3405717" y="1689100"/>
                  <a:pt x="3380317" y="1824566"/>
                </a:cubicBezTo>
                <a:cubicBezTo>
                  <a:pt x="3312583" y="1968500"/>
                  <a:pt x="3255433" y="2084916"/>
                  <a:pt x="3208867" y="2173816"/>
                </a:cubicBezTo>
                <a:cubicBezTo>
                  <a:pt x="3162300" y="2262716"/>
                  <a:pt x="3122083" y="2307166"/>
                  <a:pt x="3088217" y="2307166"/>
                </a:cubicBezTo>
                <a:cubicBezTo>
                  <a:pt x="3105150" y="2391833"/>
                  <a:pt x="3155950" y="2432050"/>
                  <a:pt x="3240617" y="2427816"/>
                </a:cubicBezTo>
                <a:cubicBezTo>
                  <a:pt x="3325283" y="2423583"/>
                  <a:pt x="3464983" y="2417233"/>
                  <a:pt x="3659717" y="2408766"/>
                </a:cubicBezTo>
                <a:cubicBezTo>
                  <a:pt x="3820583" y="2391833"/>
                  <a:pt x="3932767" y="2372783"/>
                  <a:pt x="3996267" y="2351616"/>
                </a:cubicBezTo>
                <a:cubicBezTo>
                  <a:pt x="4059767" y="2330450"/>
                  <a:pt x="4133850" y="2341033"/>
                  <a:pt x="4218517" y="2383366"/>
                </a:cubicBezTo>
                <a:cubicBezTo>
                  <a:pt x="4260850" y="2442633"/>
                  <a:pt x="4292600" y="2516716"/>
                  <a:pt x="4313767" y="2605616"/>
                </a:cubicBezTo>
                <a:cubicBezTo>
                  <a:pt x="4334933" y="2694516"/>
                  <a:pt x="4334933" y="2777066"/>
                  <a:pt x="4313767" y="2853266"/>
                </a:cubicBezTo>
                <a:cubicBezTo>
                  <a:pt x="4292600" y="2929466"/>
                  <a:pt x="4252383" y="2980266"/>
                  <a:pt x="4193117" y="3005666"/>
                </a:cubicBezTo>
                <a:cubicBezTo>
                  <a:pt x="4150783" y="3005666"/>
                  <a:pt x="4064000" y="3028950"/>
                  <a:pt x="3932767" y="3075516"/>
                </a:cubicBezTo>
                <a:cubicBezTo>
                  <a:pt x="3801533" y="3122083"/>
                  <a:pt x="3638550" y="3149600"/>
                  <a:pt x="3443817" y="3158066"/>
                </a:cubicBezTo>
                <a:lnTo>
                  <a:pt x="2770717" y="3221566"/>
                </a:lnTo>
                <a:lnTo>
                  <a:pt x="2554817" y="3653366"/>
                </a:lnTo>
                <a:cubicBezTo>
                  <a:pt x="2495550" y="3763433"/>
                  <a:pt x="2444750" y="3862916"/>
                  <a:pt x="2402417" y="3951816"/>
                </a:cubicBezTo>
                <a:cubicBezTo>
                  <a:pt x="2360083" y="4040716"/>
                  <a:pt x="2330450" y="4093633"/>
                  <a:pt x="2313517" y="4110566"/>
                </a:cubicBezTo>
                <a:cubicBezTo>
                  <a:pt x="2313517" y="4161366"/>
                  <a:pt x="2286000" y="4237566"/>
                  <a:pt x="2230967" y="4339166"/>
                </a:cubicBezTo>
                <a:cubicBezTo>
                  <a:pt x="2175933" y="4440766"/>
                  <a:pt x="2118783" y="4550833"/>
                  <a:pt x="2059517" y="4669366"/>
                </a:cubicBezTo>
                <a:cubicBezTo>
                  <a:pt x="2008717" y="4813300"/>
                  <a:pt x="1951567" y="4944533"/>
                  <a:pt x="1888067" y="5063066"/>
                </a:cubicBezTo>
                <a:cubicBezTo>
                  <a:pt x="1824567" y="5181600"/>
                  <a:pt x="1792817" y="5240866"/>
                  <a:pt x="1792817" y="5240866"/>
                </a:cubicBezTo>
                <a:cubicBezTo>
                  <a:pt x="1758950" y="5240866"/>
                  <a:pt x="1742017" y="5266266"/>
                  <a:pt x="1742017" y="5317066"/>
                </a:cubicBezTo>
                <a:cubicBezTo>
                  <a:pt x="1784350" y="5418666"/>
                  <a:pt x="1771650" y="5494866"/>
                  <a:pt x="1703917" y="5545666"/>
                </a:cubicBezTo>
                <a:cubicBezTo>
                  <a:pt x="1661583" y="5571066"/>
                  <a:pt x="1625600" y="5607050"/>
                  <a:pt x="1595967" y="5653616"/>
                </a:cubicBezTo>
                <a:cubicBezTo>
                  <a:pt x="1566333" y="5700183"/>
                  <a:pt x="1551517" y="5723466"/>
                  <a:pt x="1551517" y="5723466"/>
                </a:cubicBezTo>
                <a:cubicBezTo>
                  <a:pt x="1585383" y="5757333"/>
                  <a:pt x="1591733" y="5799666"/>
                  <a:pt x="1570567" y="5850466"/>
                </a:cubicBezTo>
                <a:cubicBezTo>
                  <a:pt x="1549400" y="5901266"/>
                  <a:pt x="1521883" y="5956300"/>
                  <a:pt x="1488017" y="6015566"/>
                </a:cubicBezTo>
                <a:cubicBezTo>
                  <a:pt x="1488017" y="6083300"/>
                  <a:pt x="1468967" y="6180666"/>
                  <a:pt x="1430867" y="6307666"/>
                </a:cubicBezTo>
                <a:cubicBezTo>
                  <a:pt x="1392767" y="6434666"/>
                  <a:pt x="1352550" y="6553200"/>
                  <a:pt x="1310217" y="6663266"/>
                </a:cubicBezTo>
                <a:cubicBezTo>
                  <a:pt x="1318683" y="6815666"/>
                  <a:pt x="1327150" y="6913033"/>
                  <a:pt x="1335617" y="6955366"/>
                </a:cubicBezTo>
                <a:cubicBezTo>
                  <a:pt x="1344083" y="6997700"/>
                  <a:pt x="1365250" y="7014633"/>
                  <a:pt x="1399117" y="7006166"/>
                </a:cubicBezTo>
                <a:cubicBezTo>
                  <a:pt x="1441450" y="7014633"/>
                  <a:pt x="1485900" y="7014633"/>
                  <a:pt x="1532467" y="7006166"/>
                </a:cubicBezTo>
                <a:cubicBezTo>
                  <a:pt x="1579033" y="6997700"/>
                  <a:pt x="1619250" y="6993466"/>
                  <a:pt x="1653117" y="6993466"/>
                </a:cubicBezTo>
                <a:cubicBezTo>
                  <a:pt x="1780117" y="6942666"/>
                  <a:pt x="1720850" y="7239000"/>
                  <a:pt x="1475317" y="7882466"/>
                </a:cubicBezTo>
                <a:cubicBezTo>
                  <a:pt x="1339850" y="8094132"/>
                  <a:pt x="1231900" y="8254999"/>
                  <a:pt x="1151467" y="8365066"/>
                </a:cubicBezTo>
                <a:cubicBezTo>
                  <a:pt x="1071033" y="8475132"/>
                  <a:pt x="1009650" y="8530166"/>
                  <a:pt x="967317" y="8530166"/>
                </a:cubicBezTo>
                <a:close/>
                <a:moveTo>
                  <a:pt x="-2131483" y="78570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60" name="Freeform 5860"/>
          <p:cNvSpPr/>
          <p:nvPr/>
        </p:nvSpPr>
        <p:spPr>
          <a:xfrm rot="0" flipH="0" flipV="0">
            <a:off x="8101376" y="9248062"/>
            <a:ext cx="171636" cy="151654"/>
          </a:xfrm>
          <a:custGeom>
            <a:pathLst>
              <a:path w="5363634" h="4739217">
                <a:moveTo>
                  <a:pt x="410634" y="4552950"/>
                </a:moveTo>
                <a:cubicBezTo>
                  <a:pt x="376767" y="4485217"/>
                  <a:pt x="323850" y="4428067"/>
                  <a:pt x="251884" y="4381500"/>
                </a:cubicBezTo>
                <a:cubicBezTo>
                  <a:pt x="179917" y="4334934"/>
                  <a:pt x="143934" y="4294717"/>
                  <a:pt x="143934" y="4260850"/>
                </a:cubicBezTo>
                <a:cubicBezTo>
                  <a:pt x="143934" y="4226984"/>
                  <a:pt x="135467" y="4184650"/>
                  <a:pt x="118534" y="4133850"/>
                </a:cubicBezTo>
                <a:cubicBezTo>
                  <a:pt x="101600" y="4083050"/>
                  <a:pt x="76200" y="4040717"/>
                  <a:pt x="42334" y="4006850"/>
                </a:cubicBezTo>
                <a:cubicBezTo>
                  <a:pt x="0" y="3956050"/>
                  <a:pt x="6350" y="3837517"/>
                  <a:pt x="61384" y="3651250"/>
                </a:cubicBezTo>
                <a:cubicBezTo>
                  <a:pt x="116417" y="3464984"/>
                  <a:pt x="207434" y="3234267"/>
                  <a:pt x="334434" y="2959100"/>
                </a:cubicBezTo>
                <a:cubicBezTo>
                  <a:pt x="461434" y="2683934"/>
                  <a:pt x="605367" y="2398184"/>
                  <a:pt x="766234" y="2101850"/>
                </a:cubicBezTo>
                <a:cubicBezTo>
                  <a:pt x="833967" y="2034117"/>
                  <a:pt x="901700" y="1945217"/>
                  <a:pt x="969434" y="1835150"/>
                </a:cubicBezTo>
                <a:cubicBezTo>
                  <a:pt x="1037167" y="1725084"/>
                  <a:pt x="1087967" y="1653117"/>
                  <a:pt x="1121834" y="1619250"/>
                </a:cubicBezTo>
                <a:cubicBezTo>
                  <a:pt x="1121834" y="1585384"/>
                  <a:pt x="1134534" y="1553634"/>
                  <a:pt x="1159934" y="1524000"/>
                </a:cubicBezTo>
                <a:cubicBezTo>
                  <a:pt x="1185334" y="1494367"/>
                  <a:pt x="1214967" y="1479550"/>
                  <a:pt x="1248834" y="1479550"/>
                </a:cubicBezTo>
                <a:lnTo>
                  <a:pt x="1274234" y="1365250"/>
                </a:lnTo>
                <a:cubicBezTo>
                  <a:pt x="1282700" y="1322917"/>
                  <a:pt x="1329267" y="1250950"/>
                  <a:pt x="1413934" y="1149350"/>
                </a:cubicBezTo>
                <a:cubicBezTo>
                  <a:pt x="1498600" y="1047750"/>
                  <a:pt x="1600200" y="935567"/>
                  <a:pt x="1718734" y="812800"/>
                </a:cubicBezTo>
                <a:cubicBezTo>
                  <a:pt x="1837267" y="690034"/>
                  <a:pt x="1962150" y="571500"/>
                  <a:pt x="2093384" y="457200"/>
                </a:cubicBezTo>
                <a:cubicBezTo>
                  <a:pt x="2224617" y="342900"/>
                  <a:pt x="2332567" y="260350"/>
                  <a:pt x="2417234" y="209550"/>
                </a:cubicBezTo>
                <a:cubicBezTo>
                  <a:pt x="2595034" y="91017"/>
                  <a:pt x="2779184" y="25400"/>
                  <a:pt x="2969684" y="12700"/>
                </a:cubicBezTo>
                <a:cubicBezTo>
                  <a:pt x="3160184" y="0"/>
                  <a:pt x="3323167" y="48684"/>
                  <a:pt x="3458634" y="158750"/>
                </a:cubicBezTo>
                <a:cubicBezTo>
                  <a:pt x="3484034" y="184150"/>
                  <a:pt x="3530600" y="228600"/>
                  <a:pt x="3598334" y="292100"/>
                </a:cubicBezTo>
                <a:cubicBezTo>
                  <a:pt x="3666067" y="355600"/>
                  <a:pt x="3746500" y="427567"/>
                  <a:pt x="3839634" y="508000"/>
                </a:cubicBezTo>
                <a:cubicBezTo>
                  <a:pt x="3932767" y="588434"/>
                  <a:pt x="4021667" y="666750"/>
                  <a:pt x="4106334" y="742950"/>
                </a:cubicBezTo>
                <a:lnTo>
                  <a:pt x="4576234" y="1162050"/>
                </a:lnTo>
                <a:lnTo>
                  <a:pt x="4347634" y="1797050"/>
                </a:lnTo>
                <a:cubicBezTo>
                  <a:pt x="4237567" y="2135717"/>
                  <a:pt x="4210050" y="2432050"/>
                  <a:pt x="4265084" y="2686050"/>
                </a:cubicBezTo>
                <a:cubicBezTo>
                  <a:pt x="4320117" y="2940050"/>
                  <a:pt x="4402667" y="3160184"/>
                  <a:pt x="4512734" y="3346450"/>
                </a:cubicBezTo>
                <a:cubicBezTo>
                  <a:pt x="4555067" y="3439584"/>
                  <a:pt x="4631267" y="3522134"/>
                  <a:pt x="4741334" y="3594100"/>
                </a:cubicBezTo>
                <a:cubicBezTo>
                  <a:pt x="4851400" y="3666067"/>
                  <a:pt x="4965700" y="3710517"/>
                  <a:pt x="5084234" y="3727450"/>
                </a:cubicBezTo>
                <a:cubicBezTo>
                  <a:pt x="5151967" y="3735917"/>
                  <a:pt x="5215467" y="3761317"/>
                  <a:pt x="5274734" y="3803650"/>
                </a:cubicBezTo>
                <a:cubicBezTo>
                  <a:pt x="5334000" y="3845984"/>
                  <a:pt x="5363634" y="3913717"/>
                  <a:pt x="5363634" y="4006850"/>
                </a:cubicBezTo>
                <a:cubicBezTo>
                  <a:pt x="5363634" y="4133850"/>
                  <a:pt x="5340350" y="4229100"/>
                  <a:pt x="5293784" y="4292600"/>
                </a:cubicBezTo>
                <a:cubicBezTo>
                  <a:pt x="5247217" y="4356100"/>
                  <a:pt x="5181600" y="4396317"/>
                  <a:pt x="5096934" y="4413250"/>
                </a:cubicBezTo>
                <a:cubicBezTo>
                  <a:pt x="4817534" y="4447117"/>
                  <a:pt x="4555067" y="4392084"/>
                  <a:pt x="4309534" y="4248150"/>
                </a:cubicBezTo>
                <a:cubicBezTo>
                  <a:pt x="4064000" y="4104217"/>
                  <a:pt x="3839634" y="3837517"/>
                  <a:pt x="3636434" y="3448050"/>
                </a:cubicBezTo>
                <a:cubicBezTo>
                  <a:pt x="3602567" y="3397250"/>
                  <a:pt x="3558117" y="3302000"/>
                  <a:pt x="3503084" y="3162300"/>
                </a:cubicBezTo>
                <a:cubicBezTo>
                  <a:pt x="3448050" y="3022600"/>
                  <a:pt x="3416300" y="2931584"/>
                  <a:pt x="3407834" y="2889250"/>
                </a:cubicBezTo>
                <a:cubicBezTo>
                  <a:pt x="3373967" y="2931584"/>
                  <a:pt x="3316817" y="3001434"/>
                  <a:pt x="3236384" y="3098800"/>
                </a:cubicBezTo>
                <a:cubicBezTo>
                  <a:pt x="3155950" y="3196167"/>
                  <a:pt x="3090334" y="3270250"/>
                  <a:pt x="3039534" y="3321050"/>
                </a:cubicBezTo>
                <a:cubicBezTo>
                  <a:pt x="2438400" y="3930650"/>
                  <a:pt x="1921934" y="4334934"/>
                  <a:pt x="1490134" y="4533900"/>
                </a:cubicBezTo>
                <a:cubicBezTo>
                  <a:pt x="1058334" y="4732867"/>
                  <a:pt x="698500" y="4739217"/>
                  <a:pt x="410634" y="4552950"/>
                </a:cubicBezTo>
                <a:close/>
                <a:moveTo>
                  <a:pt x="-630766" y="4946650"/>
                </a:moveTo>
                <a:moveTo>
                  <a:pt x="944034" y="3727450"/>
                </a:moveTo>
                <a:cubicBezTo>
                  <a:pt x="960967" y="3769784"/>
                  <a:pt x="1051984" y="3757084"/>
                  <a:pt x="1217084" y="3689350"/>
                </a:cubicBezTo>
                <a:cubicBezTo>
                  <a:pt x="1382184" y="3621617"/>
                  <a:pt x="1570567" y="3503084"/>
                  <a:pt x="1782234" y="3333750"/>
                </a:cubicBezTo>
                <a:cubicBezTo>
                  <a:pt x="2070100" y="3088217"/>
                  <a:pt x="2343150" y="2840567"/>
                  <a:pt x="2601384" y="2590800"/>
                </a:cubicBezTo>
                <a:cubicBezTo>
                  <a:pt x="2859617" y="2341034"/>
                  <a:pt x="3077634" y="2089150"/>
                  <a:pt x="3255434" y="1835150"/>
                </a:cubicBezTo>
                <a:lnTo>
                  <a:pt x="3534834" y="1377950"/>
                </a:lnTo>
                <a:cubicBezTo>
                  <a:pt x="3450167" y="1183217"/>
                  <a:pt x="3363384" y="1051984"/>
                  <a:pt x="3274484" y="984250"/>
                </a:cubicBezTo>
                <a:cubicBezTo>
                  <a:pt x="3185584" y="916517"/>
                  <a:pt x="3107267" y="882650"/>
                  <a:pt x="3039534" y="882650"/>
                </a:cubicBezTo>
                <a:cubicBezTo>
                  <a:pt x="2929467" y="882650"/>
                  <a:pt x="2777067" y="973667"/>
                  <a:pt x="2582334" y="1155700"/>
                </a:cubicBezTo>
                <a:cubicBezTo>
                  <a:pt x="2387600" y="1337734"/>
                  <a:pt x="2175934" y="1585384"/>
                  <a:pt x="1947334" y="1898650"/>
                </a:cubicBezTo>
                <a:cubicBezTo>
                  <a:pt x="1718734" y="2211917"/>
                  <a:pt x="1494367" y="2571750"/>
                  <a:pt x="1274234" y="2978150"/>
                </a:cubicBezTo>
                <a:cubicBezTo>
                  <a:pt x="1181100" y="3155950"/>
                  <a:pt x="1102784" y="3325284"/>
                  <a:pt x="1039284" y="3486150"/>
                </a:cubicBezTo>
                <a:cubicBezTo>
                  <a:pt x="975784" y="3647017"/>
                  <a:pt x="944034" y="3727450"/>
                  <a:pt x="944034" y="3727450"/>
                </a:cubicBezTo>
                <a:close/>
                <a:moveTo>
                  <a:pt x="194734" y="494665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61" name="Freeform 5861"/>
          <p:cNvSpPr/>
          <p:nvPr/>
        </p:nvSpPr>
        <p:spPr>
          <a:xfrm rot="0" flipH="0" flipV="0">
            <a:off x="8286153" y="9248807"/>
            <a:ext cx="147794" cy="148539"/>
          </a:xfrm>
          <a:custGeom>
            <a:pathLst>
              <a:path w="4618567" h="4641850">
                <a:moveTo>
                  <a:pt x="1151467" y="4618566"/>
                </a:moveTo>
                <a:cubicBezTo>
                  <a:pt x="1083733" y="4635500"/>
                  <a:pt x="994833" y="4641850"/>
                  <a:pt x="884767" y="4637616"/>
                </a:cubicBezTo>
                <a:cubicBezTo>
                  <a:pt x="774700" y="4633383"/>
                  <a:pt x="679450" y="4620683"/>
                  <a:pt x="599017" y="4599516"/>
                </a:cubicBezTo>
                <a:cubicBezTo>
                  <a:pt x="518583" y="4578350"/>
                  <a:pt x="478367" y="4555066"/>
                  <a:pt x="478367" y="4529666"/>
                </a:cubicBezTo>
                <a:cubicBezTo>
                  <a:pt x="478367" y="4487333"/>
                  <a:pt x="457200" y="4466166"/>
                  <a:pt x="414867" y="4466166"/>
                </a:cubicBezTo>
                <a:cubicBezTo>
                  <a:pt x="414867" y="4466166"/>
                  <a:pt x="387350" y="4442883"/>
                  <a:pt x="332317" y="4396316"/>
                </a:cubicBezTo>
                <a:cubicBezTo>
                  <a:pt x="277283" y="4349750"/>
                  <a:pt x="211667" y="4309533"/>
                  <a:pt x="135467" y="4275666"/>
                </a:cubicBezTo>
                <a:cubicBezTo>
                  <a:pt x="59267" y="4157133"/>
                  <a:pt x="16933" y="4025900"/>
                  <a:pt x="8467" y="3881966"/>
                </a:cubicBezTo>
                <a:cubicBezTo>
                  <a:pt x="0" y="3738033"/>
                  <a:pt x="42333" y="3496733"/>
                  <a:pt x="135467" y="3158066"/>
                </a:cubicBezTo>
                <a:cubicBezTo>
                  <a:pt x="152400" y="2929466"/>
                  <a:pt x="232833" y="2669116"/>
                  <a:pt x="376767" y="2377016"/>
                </a:cubicBezTo>
                <a:cubicBezTo>
                  <a:pt x="520700" y="2084916"/>
                  <a:pt x="696383" y="1792816"/>
                  <a:pt x="903817" y="1500716"/>
                </a:cubicBezTo>
                <a:cubicBezTo>
                  <a:pt x="1111250" y="1208616"/>
                  <a:pt x="1329267" y="946150"/>
                  <a:pt x="1557867" y="713316"/>
                </a:cubicBezTo>
                <a:cubicBezTo>
                  <a:pt x="1786467" y="480483"/>
                  <a:pt x="1993900" y="309033"/>
                  <a:pt x="2180167" y="198966"/>
                </a:cubicBezTo>
                <a:cubicBezTo>
                  <a:pt x="2298700" y="80433"/>
                  <a:pt x="2446867" y="16933"/>
                  <a:pt x="2624667" y="8466"/>
                </a:cubicBezTo>
                <a:cubicBezTo>
                  <a:pt x="2802467" y="0"/>
                  <a:pt x="2967567" y="38100"/>
                  <a:pt x="3119967" y="122766"/>
                </a:cubicBezTo>
                <a:cubicBezTo>
                  <a:pt x="3204633" y="165100"/>
                  <a:pt x="3293533" y="239183"/>
                  <a:pt x="3386667" y="345016"/>
                </a:cubicBezTo>
                <a:cubicBezTo>
                  <a:pt x="3479800" y="450850"/>
                  <a:pt x="3566583" y="563033"/>
                  <a:pt x="3647017" y="681566"/>
                </a:cubicBezTo>
                <a:cubicBezTo>
                  <a:pt x="3727450" y="800100"/>
                  <a:pt x="3793067" y="914400"/>
                  <a:pt x="3843867" y="1024466"/>
                </a:cubicBezTo>
                <a:cubicBezTo>
                  <a:pt x="3869267" y="1117600"/>
                  <a:pt x="3886200" y="1200150"/>
                  <a:pt x="3894667" y="1272116"/>
                </a:cubicBezTo>
                <a:cubicBezTo>
                  <a:pt x="3903133" y="1344083"/>
                  <a:pt x="3907367" y="1430866"/>
                  <a:pt x="3907367" y="1532466"/>
                </a:cubicBezTo>
                <a:cubicBezTo>
                  <a:pt x="3907367" y="1634066"/>
                  <a:pt x="3894667" y="1786466"/>
                  <a:pt x="3869267" y="1989666"/>
                </a:cubicBezTo>
                <a:cubicBezTo>
                  <a:pt x="3826933" y="2142066"/>
                  <a:pt x="3790950" y="2317750"/>
                  <a:pt x="3761317" y="2516716"/>
                </a:cubicBezTo>
                <a:cubicBezTo>
                  <a:pt x="3731683" y="2715683"/>
                  <a:pt x="3716867" y="2895600"/>
                  <a:pt x="3716867" y="3056466"/>
                </a:cubicBezTo>
                <a:cubicBezTo>
                  <a:pt x="3699933" y="3217333"/>
                  <a:pt x="3718983" y="3331633"/>
                  <a:pt x="3774017" y="3399366"/>
                </a:cubicBezTo>
                <a:cubicBezTo>
                  <a:pt x="3829050" y="3467100"/>
                  <a:pt x="3911600" y="3471333"/>
                  <a:pt x="4021667" y="3412066"/>
                </a:cubicBezTo>
                <a:cubicBezTo>
                  <a:pt x="4123267" y="3361266"/>
                  <a:pt x="4224867" y="3344333"/>
                  <a:pt x="4326467" y="3361266"/>
                </a:cubicBezTo>
                <a:cubicBezTo>
                  <a:pt x="4428067" y="3378200"/>
                  <a:pt x="4504267" y="3418416"/>
                  <a:pt x="4555067" y="3481916"/>
                </a:cubicBezTo>
                <a:cubicBezTo>
                  <a:pt x="4605867" y="3545416"/>
                  <a:pt x="4618567" y="3636433"/>
                  <a:pt x="4593167" y="3754966"/>
                </a:cubicBezTo>
                <a:cubicBezTo>
                  <a:pt x="4576233" y="3865033"/>
                  <a:pt x="4516967" y="3970866"/>
                  <a:pt x="4415367" y="4072466"/>
                </a:cubicBezTo>
                <a:cubicBezTo>
                  <a:pt x="4313767" y="4174066"/>
                  <a:pt x="4193117" y="4260850"/>
                  <a:pt x="4053417" y="4332816"/>
                </a:cubicBezTo>
                <a:cubicBezTo>
                  <a:pt x="3913717" y="4404783"/>
                  <a:pt x="3780367" y="4440766"/>
                  <a:pt x="3653367" y="4440766"/>
                </a:cubicBezTo>
                <a:cubicBezTo>
                  <a:pt x="3560233" y="4440766"/>
                  <a:pt x="3471333" y="4389966"/>
                  <a:pt x="3386667" y="4288366"/>
                </a:cubicBezTo>
                <a:cubicBezTo>
                  <a:pt x="3302000" y="4186766"/>
                  <a:pt x="3225800" y="4059766"/>
                  <a:pt x="3158067" y="3907366"/>
                </a:cubicBezTo>
                <a:cubicBezTo>
                  <a:pt x="3090333" y="3754966"/>
                  <a:pt x="3031067" y="3602566"/>
                  <a:pt x="2980267" y="3450166"/>
                </a:cubicBezTo>
                <a:lnTo>
                  <a:pt x="2904067" y="3158066"/>
                </a:lnTo>
                <a:lnTo>
                  <a:pt x="2383367" y="3640666"/>
                </a:lnTo>
                <a:cubicBezTo>
                  <a:pt x="2273300" y="3759200"/>
                  <a:pt x="2165350" y="3867150"/>
                  <a:pt x="2059517" y="3964516"/>
                </a:cubicBezTo>
                <a:cubicBezTo>
                  <a:pt x="1953683" y="4061883"/>
                  <a:pt x="1888067" y="4131733"/>
                  <a:pt x="1862667" y="4174066"/>
                </a:cubicBezTo>
                <a:cubicBezTo>
                  <a:pt x="1820333" y="4250266"/>
                  <a:pt x="1739900" y="4324350"/>
                  <a:pt x="1621367" y="4396316"/>
                </a:cubicBezTo>
                <a:cubicBezTo>
                  <a:pt x="1502833" y="4468283"/>
                  <a:pt x="1346200" y="4542366"/>
                  <a:pt x="1151467" y="4618566"/>
                </a:cubicBezTo>
                <a:close/>
                <a:moveTo>
                  <a:pt x="-905933" y="4923366"/>
                </a:moveTo>
                <a:moveTo>
                  <a:pt x="1291167" y="3716866"/>
                </a:moveTo>
                <a:cubicBezTo>
                  <a:pt x="1435100" y="3632200"/>
                  <a:pt x="1587500" y="3513666"/>
                  <a:pt x="1748367" y="3361266"/>
                </a:cubicBezTo>
                <a:cubicBezTo>
                  <a:pt x="1909233" y="3208866"/>
                  <a:pt x="2065867" y="3041650"/>
                  <a:pt x="2218267" y="2859616"/>
                </a:cubicBezTo>
                <a:cubicBezTo>
                  <a:pt x="2370667" y="2677583"/>
                  <a:pt x="2506133" y="2501900"/>
                  <a:pt x="2624667" y="2332566"/>
                </a:cubicBezTo>
                <a:cubicBezTo>
                  <a:pt x="2768600" y="2137833"/>
                  <a:pt x="2876550" y="1964266"/>
                  <a:pt x="2948517" y="1811866"/>
                </a:cubicBezTo>
                <a:cubicBezTo>
                  <a:pt x="3020483" y="1659466"/>
                  <a:pt x="3073400" y="1511300"/>
                  <a:pt x="3107267" y="1367366"/>
                </a:cubicBezTo>
                <a:cubicBezTo>
                  <a:pt x="3073400" y="1274233"/>
                  <a:pt x="3020483" y="1174750"/>
                  <a:pt x="2948517" y="1068916"/>
                </a:cubicBezTo>
                <a:cubicBezTo>
                  <a:pt x="2876550" y="963083"/>
                  <a:pt x="2810933" y="905933"/>
                  <a:pt x="2751667" y="897466"/>
                </a:cubicBezTo>
                <a:cubicBezTo>
                  <a:pt x="2590800" y="897466"/>
                  <a:pt x="2413000" y="999066"/>
                  <a:pt x="2218267" y="1202266"/>
                </a:cubicBezTo>
                <a:cubicBezTo>
                  <a:pt x="2023533" y="1405466"/>
                  <a:pt x="1828800" y="1642533"/>
                  <a:pt x="1634067" y="1913466"/>
                </a:cubicBezTo>
                <a:cubicBezTo>
                  <a:pt x="1600200" y="1955800"/>
                  <a:pt x="1555750" y="2023533"/>
                  <a:pt x="1500717" y="2116666"/>
                </a:cubicBezTo>
                <a:cubicBezTo>
                  <a:pt x="1445683" y="2209800"/>
                  <a:pt x="1392767" y="2296583"/>
                  <a:pt x="1341967" y="2377016"/>
                </a:cubicBezTo>
                <a:cubicBezTo>
                  <a:pt x="1291167" y="2457450"/>
                  <a:pt x="1257300" y="2510366"/>
                  <a:pt x="1240367" y="2535766"/>
                </a:cubicBezTo>
                <a:cubicBezTo>
                  <a:pt x="1214967" y="2569633"/>
                  <a:pt x="1170517" y="2658533"/>
                  <a:pt x="1107017" y="2802466"/>
                </a:cubicBezTo>
                <a:cubicBezTo>
                  <a:pt x="1043517" y="2946400"/>
                  <a:pt x="982133" y="3092450"/>
                  <a:pt x="922867" y="3240616"/>
                </a:cubicBezTo>
                <a:cubicBezTo>
                  <a:pt x="863600" y="3388783"/>
                  <a:pt x="833967" y="3488266"/>
                  <a:pt x="833967" y="3539066"/>
                </a:cubicBezTo>
                <a:cubicBezTo>
                  <a:pt x="833967" y="3589866"/>
                  <a:pt x="840317" y="3644900"/>
                  <a:pt x="853017" y="3704166"/>
                </a:cubicBezTo>
                <a:cubicBezTo>
                  <a:pt x="865717" y="3763433"/>
                  <a:pt x="905933" y="3801533"/>
                  <a:pt x="973667" y="3818466"/>
                </a:cubicBezTo>
                <a:cubicBezTo>
                  <a:pt x="1041400" y="3835400"/>
                  <a:pt x="1147233" y="3801533"/>
                  <a:pt x="1291167" y="3716866"/>
                </a:cubicBezTo>
                <a:close/>
                <a:moveTo>
                  <a:pt x="-4233" y="49233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62" name="Freeform 5862"/>
          <p:cNvSpPr/>
          <p:nvPr/>
        </p:nvSpPr>
        <p:spPr>
          <a:xfrm rot="0" flipH="0" flipV="0">
            <a:off x="8451828" y="9256867"/>
            <a:ext cx="152806" cy="133637"/>
          </a:xfrm>
          <a:custGeom>
            <a:pathLst>
              <a:path w="4775200" h="4176183">
                <a:moveTo>
                  <a:pt x="4457700" y="4176183"/>
                </a:moveTo>
                <a:cubicBezTo>
                  <a:pt x="4288366" y="4176183"/>
                  <a:pt x="4146550" y="4140200"/>
                  <a:pt x="4032250" y="4068233"/>
                </a:cubicBezTo>
                <a:cubicBezTo>
                  <a:pt x="3917950" y="3996267"/>
                  <a:pt x="3822700" y="3871383"/>
                  <a:pt x="3746500" y="3693583"/>
                </a:cubicBezTo>
                <a:cubicBezTo>
                  <a:pt x="3712633" y="3575050"/>
                  <a:pt x="3689350" y="3441700"/>
                  <a:pt x="3676650" y="3293533"/>
                </a:cubicBezTo>
                <a:cubicBezTo>
                  <a:pt x="3663950" y="3145367"/>
                  <a:pt x="3659716" y="3003550"/>
                  <a:pt x="3663950" y="2868083"/>
                </a:cubicBezTo>
                <a:cubicBezTo>
                  <a:pt x="3668183" y="2732617"/>
                  <a:pt x="3678766" y="2635250"/>
                  <a:pt x="3695700" y="2575983"/>
                </a:cubicBezTo>
                <a:cubicBezTo>
                  <a:pt x="3721100" y="2542117"/>
                  <a:pt x="3731683" y="2487083"/>
                  <a:pt x="3727450" y="2410883"/>
                </a:cubicBezTo>
                <a:cubicBezTo>
                  <a:pt x="3723216" y="2334683"/>
                  <a:pt x="3721100" y="2258483"/>
                  <a:pt x="3721100" y="2182283"/>
                </a:cubicBezTo>
                <a:cubicBezTo>
                  <a:pt x="3712633" y="2021417"/>
                  <a:pt x="3676650" y="1930400"/>
                  <a:pt x="3613150" y="1909233"/>
                </a:cubicBezTo>
                <a:cubicBezTo>
                  <a:pt x="3549650" y="1888067"/>
                  <a:pt x="3454400" y="1907117"/>
                  <a:pt x="3327400" y="1966383"/>
                </a:cubicBezTo>
                <a:cubicBezTo>
                  <a:pt x="3166533" y="2059517"/>
                  <a:pt x="2969683" y="2182283"/>
                  <a:pt x="2736850" y="2334683"/>
                </a:cubicBezTo>
                <a:cubicBezTo>
                  <a:pt x="2504016" y="2487083"/>
                  <a:pt x="2260600" y="2654300"/>
                  <a:pt x="2006600" y="2836333"/>
                </a:cubicBezTo>
                <a:cubicBezTo>
                  <a:pt x="1752600" y="3018367"/>
                  <a:pt x="1507066" y="3210983"/>
                  <a:pt x="1270000" y="3414183"/>
                </a:cubicBezTo>
                <a:cubicBezTo>
                  <a:pt x="1083733" y="3617383"/>
                  <a:pt x="963083" y="3776133"/>
                  <a:pt x="908050" y="3890433"/>
                </a:cubicBezTo>
                <a:cubicBezTo>
                  <a:pt x="853016" y="4004733"/>
                  <a:pt x="787400" y="4061883"/>
                  <a:pt x="711200" y="4061883"/>
                </a:cubicBezTo>
                <a:cubicBezTo>
                  <a:pt x="643466" y="4095750"/>
                  <a:pt x="582083" y="4093633"/>
                  <a:pt x="527050" y="4055533"/>
                </a:cubicBezTo>
                <a:cubicBezTo>
                  <a:pt x="472016" y="4017433"/>
                  <a:pt x="402166" y="3964517"/>
                  <a:pt x="317500" y="3896783"/>
                </a:cubicBezTo>
                <a:cubicBezTo>
                  <a:pt x="258233" y="3829050"/>
                  <a:pt x="194733" y="3757083"/>
                  <a:pt x="127000" y="3680883"/>
                </a:cubicBezTo>
                <a:cubicBezTo>
                  <a:pt x="59266" y="3604683"/>
                  <a:pt x="16933" y="3549650"/>
                  <a:pt x="0" y="3515783"/>
                </a:cubicBezTo>
                <a:cubicBezTo>
                  <a:pt x="0" y="3439583"/>
                  <a:pt x="12700" y="3337983"/>
                  <a:pt x="38100" y="3210983"/>
                </a:cubicBezTo>
                <a:cubicBezTo>
                  <a:pt x="63500" y="3083983"/>
                  <a:pt x="95250" y="2956983"/>
                  <a:pt x="133350" y="2829983"/>
                </a:cubicBezTo>
                <a:cubicBezTo>
                  <a:pt x="171450" y="2702983"/>
                  <a:pt x="207433" y="2597150"/>
                  <a:pt x="241300" y="2512483"/>
                </a:cubicBezTo>
                <a:cubicBezTo>
                  <a:pt x="283633" y="2495550"/>
                  <a:pt x="319616" y="2448983"/>
                  <a:pt x="349250" y="2372783"/>
                </a:cubicBezTo>
                <a:cubicBezTo>
                  <a:pt x="378883" y="2296583"/>
                  <a:pt x="423333" y="2211917"/>
                  <a:pt x="482600" y="2118783"/>
                </a:cubicBezTo>
                <a:cubicBezTo>
                  <a:pt x="508000" y="2008717"/>
                  <a:pt x="554566" y="1871133"/>
                  <a:pt x="622300" y="1706033"/>
                </a:cubicBezTo>
                <a:cubicBezTo>
                  <a:pt x="690033" y="1540933"/>
                  <a:pt x="753533" y="1390650"/>
                  <a:pt x="812800" y="1255183"/>
                </a:cubicBezTo>
                <a:cubicBezTo>
                  <a:pt x="922866" y="1043517"/>
                  <a:pt x="1001183" y="865717"/>
                  <a:pt x="1047750" y="721783"/>
                </a:cubicBezTo>
                <a:cubicBezTo>
                  <a:pt x="1094316" y="577850"/>
                  <a:pt x="1130300" y="408517"/>
                  <a:pt x="1155700" y="213783"/>
                </a:cubicBezTo>
                <a:cubicBezTo>
                  <a:pt x="1147233" y="179917"/>
                  <a:pt x="1153583" y="148167"/>
                  <a:pt x="1174750" y="118533"/>
                </a:cubicBezTo>
                <a:cubicBezTo>
                  <a:pt x="1195916" y="88900"/>
                  <a:pt x="1223433" y="74083"/>
                  <a:pt x="1257300" y="74083"/>
                </a:cubicBezTo>
                <a:lnTo>
                  <a:pt x="1270000" y="74083"/>
                </a:lnTo>
                <a:cubicBezTo>
                  <a:pt x="1337733" y="14817"/>
                  <a:pt x="1428750" y="0"/>
                  <a:pt x="1543050" y="29633"/>
                </a:cubicBezTo>
                <a:cubicBezTo>
                  <a:pt x="1657350" y="59267"/>
                  <a:pt x="1756833" y="116417"/>
                  <a:pt x="1841500" y="201083"/>
                </a:cubicBezTo>
                <a:cubicBezTo>
                  <a:pt x="2002366" y="387350"/>
                  <a:pt x="2070100" y="594783"/>
                  <a:pt x="2044700" y="823383"/>
                </a:cubicBezTo>
                <a:cubicBezTo>
                  <a:pt x="2019300" y="1051983"/>
                  <a:pt x="1883833" y="1365250"/>
                  <a:pt x="1638300" y="1763183"/>
                </a:cubicBezTo>
                <a:cubicBezTo>
                  <a:pt x="1579033" y="1898650"/>
                  <a:pt x="1530350" y="2008717"/>
                  <a:pt x="1492250" y="2093383"/>
                </a:cubicBezTo>
                <a:cubicBezTo>
                  <a:pt x="1454150" y="2178050"/>
                  <a:pt x="1435100" y="2241550"/>
                  <a:pt x="1435100" y="2283883"/>
                </a:cubicBezTo>
                <a:cubicBezTo>
                  <a:pt x="1435100" y="2283883"/>
                  <a:pt x="1475316" y="2256367"/>
                  <a:pt x="1555750" y="2201333"/>
                </a:cubicBezTo>
                <a:cubicBezTo>
                  <a:pt x="1636183" y="2146300"/>
                  <a:pt x="1729316" y="2078567"/>
                  <a:pt x="1835150" y="1998133"/>
                </a:cubicBezTo>
                <a:cubicBezTo>
                  <a:pt x="1940983" y="1917700"/>
                  <a:pt x="2027766" y="1856317"/>
                  <a:pt x="2095500" y="1813983"/>
                </a:cubicBezTo>
                <a:cubicBezTo>
                  <a:pt x="2137833" y="1771650"/>
                  <a:pt x="2235200" y="1695450"/>
                  <a:pt x="2387600" y="1585383"/>
                </a:cubicBezTo>
                <a:cubicBezTo>
                  <a:pt x="2540000" y="1475317"/>
                  <a:pt x="2700866" y="1363133"/>
                  <a:pt x="2870200" y="1248833"/>
                </a:cubicBezTo>
                <a:cubicBezTo>
                  <a:pt x="3039533" y="1134533"/>
                  <a:pt x="3170766" y="1060450"/>
                  <a:pt x="3263900" y="1026583"/>
                </a:cubicBezTo>
                <a:cubicBezTo>
                  <a:pt x="3340100" y="984250"/>
                  <a:pt x="3426883" y="941917"/>
                  <a:pt x="3524250" y="899583"/>
                </a:cubicBezTo>
                <a:cubicBezTo>
                  <a:pt x="3621616" y="857250"/>
                  <a:pt x="3687233" y="836083"/>
                  <a:pt x="3721100" y="836083"/>
                </a:cubicBezTo>
                <a:cubicBezTo>
                  <a:pt x="3797300" y="836083"/>
                  <a:pt x="3890433" y="869950"/>
                  <a:pt x="4000500" y="937683"/>
                </a:cubicBezTo>
                <a:cubicBezTo>
                  <a:pt x="4110566" y="1005417"/>
                  <a:pt x="4214283" y="1083733"/>
                  <a:pt x="4311650" y="1172633"/>
                </a:cubicBezTo>
                <a:cubicBezTo>
                  <a:pt x="4409016" y="1261533"/>
                  <a:pt x="4466166" y="1339850"/>
                  <a:pt x="4483100" y="1407583"/>
                </a:cubicBezTo>
                <a:cubicBezTo>
                  <a:pt x="4483100" y="1441450"/>
                  <a:pt x="4483100" y="1479550"/>
                  <a:pt x="4483100" y="1521883"/>
                </a:cubicBezTo>
                <a:cubicBezTo>
                  <a:pt x="4483100" y="1564217"/>
                  <a:pt x="4487333" y="1602317"/>
                  <a:pt x="4495800" y="1636183"/>
                </a:cubicBezTo>
                <a:cubicBezTo>
                  <a:pt x="4512733" y="1754717"/>
                  <a:pt x="4523316" y="1909233"/>
                  <a:pt x="4527550" y="2099733"/>
                </a:cubicBezTo>
                <a:cubicBezTo>
                  <a:pt x="4531783" y="2290233"/>
                  <a:pt x="4529666" y="2468033"/>
                  <a:pt x="4521200" y="2633133"/>
                </a:cubicBezTo>
                <a:cubicBezTo>
                  <a:pt x="4512733" y="2798233"/>
                  <a:pt x="4487333" y="2914650"/>
                  <a:pt x="4445000" y="2982383"/>
                </a:cubicBezTo>
                <a:cubicBezTo>
                  <a:pt x="4445000" y="2982383"/>
                  <a:pt x="4447116" y="2990850"/>
                  <a:pt x="4451350" y="3007783"/>
                </a:cubicBezTo>
                <a:cubicBezTo>
                  <a:pt x="4455583" y="3024717"/>
                  <a:pt x="4470400" y="3037417"/>
                  <a:pt x="4495800" y="3045883"/>
                </a:cubicBezTo>
                <a:cubicBezTo>
                  <a:pt x="4495800" y="3071283"/>
                  <a:pt x="4495800" y="3088217"/>
                  <a:pt x="4495800" y="3096683"/>
                </a:cubicBezTo>
                <a:cubicBezTo>
                  <a:pt x="4495800" y="3105150"/>
                  <a:pt x="4495800" y="3109383"/>
                  <a:pt x="4495800" y="3109383"/>
                </a:cubicBezTo>
                <a:cubicBezTo>
                  <a:pt x="4478866" y="3134783"/>
                  <a:pt x="4476750" y="3181350"/>
                  <a:pt x="4489450" y="3249083"/>
                </a:cubicBezTo>
                <a:cubicBezTo>
                  <a:pt x="4502150" y="3316817"/>
                  <a:pt x="4529666" y="3390900"/>
                  <a:pt x="4572000" y="3471333"/>
                </a:cubicBezTo>
                <a:cubicBezTo>
                  <a:pt x="4614333" y="3551767"/>
                  <a:pt x="4656666" y="3625850"/>
                  <a:pt x="4699000" y="3693583"/>
                </a:cubicBezTo>
                <a:cubicBezTo>
                  <a:pt x="4766733" y="3795183"/>
                  <a:pt x="4775200" y="3894667"/>
                  <a:pt x="4724400" y="3992033"/>
                </a:cubicBezTo>
                <a:cubicBezTo>
                  <a:pt x="4673600" y="4089400"/>
                  <a:pt x="4584700" y="4150783"/>
                  <a:pt x="4457700" y="4176183"/>
                </a:cubicBezTo>
                <a:close/>
                <a:moveTo>
                  <a:pt x="-762000" y="46714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63" name="Freeform 5863"/>
          <p:cNvSpPr/>
          <p:nvPr/>
        </p:nvSpPr>
        <p:spPr>
          <a:xfrm rot="0" flipH="0" flipV="0">
            <a:off x="8607886" y="9355284"/>
            <a:ext cx="55947" cy="83989"/>
          </a:xfrm>
          <a:custGeom>
            <a:pathLst>
              <a:path w="1748366" h="2624666">
                <a:moveTo>
                  <a:pt x="292100" y="2624666"/>
                </a:moveTo>
                <a:cubicBezTo>
                  <a:pt x="207433" y="2624666"/>
                  <a:pt x="146050" y="2614082"/>
                  <a:pt x="107950" y="2592916"/>
                </a:cubicBezTo>
                <a:cubicBezTo>
                  <a:pt x="69850" y="2571749"/>
                  <a:pt x="33866" y="2531532"/>
                  <a:pt x="0" y="2472266"/>
                </a:cubicBezTo>
                <a:cubicBezTo>
                  <a:pt x="0" y="2412999"/>
                  <a:pt x="16933" y="2362199"/>
                  <a:pt x="50800" y="2319866"/>
                </a:cubicBezTo>
                <a:cubicBezTo>
                  <a:pt x="84666" y="2277532"/>
                  <a:pt x="131233" y="2226732"/>
                  <a:pt x="190500" y="2167466"/>
                </a:cubicBezTo>
                <a:cubicBezTo>
                  <a:pt x="275166" y="2082799"/>
                  <a:pt x="368300" y="1979082"/>
                  <a:pt x="469900" y="1856316"/>
                </a:cubicBezTo>
                <a:cubicBezTo>
                  <a:pt x="571500" y="1733549"/>
                  <a:pt x="666750" y="1608666"/>
                  <a:pt x="755650" y="1481666"/>
                </a:cubicBezTo>
                <a:cubicBezTo>
                  <a:pt x="844550" y="1354666"/>
                  <a:pt x="910166" y="1253066"/>
                  <a:pt x="952500" y="1176866"/>
                </a:cubicBezTo>
                <a:cubicBezTo>
                  <a:pt x="986366" y="1083733"/>
                  <a:pt x="1018116" y="973666"/>
                  <a:pt x="1047750" y="846666"/>
                </a:cubicBezTo>
                <a:cubicBezTo>
                  <a:pt x="1077383" y="719666"/>
                  <a:pt x="1109133" y="579966"/>
                  <a:pt x="1143000" y="427566"/>
                </a:cubicBezTo>
                <a:cubicBezTo>
                  <a:pt x="1143000" y="359833"/>
                  <a:pt x="1145116" y="298450"/>
                  <a:pt x="1149350" y="243416"/>
                </a:cubicBezTo>
                <a:cubicBezTo>
                  <a:pt x="1153583" y="188383"/>
                  <a:pt x="1172633" y="143933"/>
                  <a:pt x="1206500" y="110066"/>
                </a:cubicBezTo>
                <a:cubicBezTo>
                  <a:pt x="1274233" y="50800"/>
                  <a:pt x="1339850" y="16933"/>
                  <a:pt x="1403350" y="8466"/>
                </a:cubicBezTo>
                <a:cubicBezTo>
                  <a:pt x="1466850" y="0"/>
                  <a:pt x="1526116" y="40216"/>
                  <a:pt x="1581150" y="129116"/>
                </a:cubicBezTo>
                <a:cubicBezTo>
                  <a:pt x="1636183" y="218016"/>
                  <a:pt x="1680633" y="376766"/>
                  <a:pt x="1714500" y="605366"/>
                </a:cubicBezTo>
                <a:cubicBezTo>
                  <a:pt x="1748366" y="791633"/>
                  <a:pt x="1748366" y="960966"/>
                  <a:pt x="1714500" y="1113366"/>
                </a:cubicBezTo>
                <a:cubicBezTo>
                  <a:pt x="1680633" y="1265766"/>
                  <a:pt x="1612900" y="1452033"/>
                  <a:pt x="1511300" y="1672166"/>
                </a:cubicBezTo>
                <a:cubicBezTo>
                  <a:pt x="1494366" y="1731432"/>
                  <a:pt x="1437216" y="1822449"/>
                  <a:pt x="1339850" y="1945216"/>
                </a:cubicBezTo>
                <a:cubicBezTo>
                  <a:pt x="1242483" y="2067982"/>
                  <a:pt x="1145116" y="2182282"/>
                  <a:pt x="1047750" y="2288116"/>
                </a:cubicBezTo>
                <a:cubicBezTo>
                  <a:pt x="950383" y="2393949"/>
                  <a:pt x="889000" y="2446866"/>
                  <a:pt x="863600" y="2446866"/>
                </a:cubicBezTo>
                <a:cubicBezTo>
                  <a:pt x="829733" y="2446866"/>
                  <a:pt x="800100" y="2457449"/>
                  <a:pt x="774700" y="2478616"/>
                </a:cubicBezTo>
                <a:cubicBezTo>
                  <a:pt x="749300" y="2499782"/>
                  <a:pt x="719666" y="2527299"/>
                  <a:pt x="685800" y="2561166"/>
                </a:cubicBezTo>
                <a:cubicBezTo>
                  <a:pt x="651933" y="2595032"/>
                  <a:pt x="601133" y="2614082"/>
                  <a:pt x="533400" y="2618316"/>
                </a:cubicBezTo>
                <a:cubicBezTo>
                  <a:pt x="465666" y="2622549"/>
                  <a:pt x="385233" y="2624666"/>
                  <a:pt x="292100" y="2624666"/>
                </a:cubicBezTo>
                <a:close/>
                <a:moveTo>
                  <a:pt x="-1409700" y="15959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64" name="Freeform 5864"/>
          <p:cNvSpPr/>
          <p:nvPr/>
        </p:nvSpPr>
        <p:spPr>
          <a:xfrm rot="0" flipH="0" flipV="0">
            <a:off x="8819281" y="9179719"/>
            <a:ext cx="123477" cy="226364"/>
          </a:xfrm>
          <a:custGeom>
            <a:pathLst>
              <a:path w="3858684" h="7073900">
                <a:moveTo>
                  <a:pt x="836084" y="7031566"/>
                </a:moveTo>
                <a:cubicBezTo>
                  <a:pt x="742950" y="7014633"/>
                  <a:pt x="645584" y="6961716"/>
                  <a:pt x="543984" y="6872816"/>
                </a:cubicBezTo>
                <a:cubicBezTo>
                  <a:pt x="442384" y="6783916"/>
                  <a:pt x="353484" y="6684433"/>
                  <a:pt x="277284" y="6574366"/>
                </a:cubicBezTo>
                <a:cubicBezTo>
                  <a:pt x="201084" y="6464300"/>
                  <a:pt x="150284" y="6366933"/>
                  <a:pt x="124884" y="6282266"/>
                </a:cubicBezTo>
                <a:cubicBezTo>
                  <a:pt x="124884" y="6265333"/>
                  <a:pt x="114300" y="6244166"/>
                  <a:pt x="93134" y="6218766"/>
                </a:cubicBezTo>
                <a:cubicBezTo>
                  <a:pt x="71967" y="6193366"/>
                  <a:pt x="61384" y="6180666"/>
                  <a:pt x="61384" y="6180666"/>
                </a:cubicBezTo>
                <a:cubicBezTo>
                  <a:pt x="27517" y="6155266"/>
                  <a:pt x="8467" y="6043083"/>
                  <a:pt x="4234" y="5844116"/>
                </a:cubicBezTo>
                <a:cubicBezTo>
                  <a:pt x="0" y="5645150"/>
                  <a:pt x="10584" y="5422900"/>
                  <a:pt x="35984" y="5177366"/>
                </a:cubicBezTo>
                <a:cubicBezTo>
                  <a:pt x="61384" y="4931833"/>
                  <a:pt x="91017" y="4737100"/>
                  <a:pt x="124884" y="4593166"/>
                </a:cubicBezTo>
                <a:cubicBezTo>
                  <a:pt x="167217" y="4457700"/>
                  <a:pt x="230717" y="4273550"/>
                  <a:pt x="315384" y="4040716"/>
                </a:cubicBezTo>
                <a:cubicBezTo>
                  <a:pt x="400050" y="3807883"/>
                  <a:pt x="472017" y="3598333"/>
                  <a:pt x="531284" y="3412066"/>
                </a:cubicBezTo>
                <a:lnTo>
                  <a:pt x="874184" y="2675466"/>
                </a:lnTo>
                <a:lnTo>
                  <a:pt x="366184" y="2535766"/>
                </a:lnTo>
                <a:cubicBezTo>
                  <a:pt x="306917" y="2518833"/>
                  <a:pt x="258234" y="2484966"/>
                  <a:pt x="220134" y="2434166"/>
                </a:cubicBezTo>
                <a:cubicBezTo>
                  <a:pt x="182034" y="2383366"/>
                  <a:pt x="162984" y="2341033"/>
                  <a:pt x="162984" y="2307166"/>
                </a:cubicBezTo>
                <a:cubicBezTo>
                  <a:pt x="162984" y="2239433"/>
                  <a:pt x="201084" y="2152650"/>
                  <a:pt x="277284" y="2046816"/>
                </a:cubicBezTo>
                <a:cubicBezTo>
                  <a:pt x="353484" y="1940983"/>
                  <a:pt x="408517" y="1888066"/>
                  <a:pt x="442384" y="1888066"/>
                </a:cubicBezTo>
                <a:cubicBezTo>
                  <a:pt x="484717" y="1896533"/>
                  <a:pt x="563034" y="1900766"/>
                  <a:pt x="677334" y="1900766"/>
                </a:cubicBezTo>
                <a:cubicBezTo>
                  <a:pt x="791634" y="1900766"/>
                  <a:pt x="903817" y="1896533"/>
                  <a:pt x="1013884" y="1888066"/>
                </a:cubicBezTo>
                <a:cubicBezTo>
                  <a:pt x="1123950" y="1879600"/>
                  <a:pt x="1191684" y="1871133"/>
                  <a:pt x="1217084" y="1862666"/>
                </a:cubicBezTo>
                <a:cubicBezTo>
                  <a:pt x="1250950" y="1845733"/>
                  <a:pt x="1284817" y="1822450"/>
                  <a:pt x="1318684" y="1792816"/>
                </a:cubicBezTo>
                <a:cubicBezTo>
                  <a:pt x="1352550" y="1763183"/>
                  <a:pt x="1377950" y="1718733"/>
                  <a:pt x="1394884" y="1659466"/>
                </a:cubicBezTo>
                <a:cubicBezTo>
                  <a:pt x="1437217" y="1566333"/>
                  <a:pt x="1475317" y="1483783"/>
                  <a:pt x="1509184" y="1411816"/>
                </a:cubicBezTo>
                <a:cubicBezTo>
                  <a:pt x="1543050" y="1339850"/>
                  <a:pt x="1589617" y="1253066"/>
                  <a:pt x="1648884" y="1151466"/>
                </a:cubicBezTo>
                <a:cubicBezTo>
                  <a:pt x="1708150" y="1041400"/>
                  <a:pt x="1756834" y="948266"/>
                  <a:pt x="1794934" y="872066"/>
                </a:cubicBezTo>
                <a:cubicBezTo>
                  <a:pt x="1833034" y="795866"/>
                  <a:pt x="1894417" y="690033"/>
                  <a:pt x="1979084" y="554566"/>
                </a:cubicBezTo>
                <a:cubicBezTo>
                  <a:pt x="2021417" y="495300"/>
                  <a:pt x="2067984" y="423333"/>
                  <a:pt x="2118784" y="338666"/>
                </a:cubicBezTo>
                <a:cubicBezTo>
                  <a:pt x="2169584" y="254000"/>
                  <a:pt x="2233084" y="182033"/>
                  <a:pt x="2309284" y="122766"/>
                </a:cubicBezTo>
                <a:cubicBezTo>
                  <a:pt x="2385484" y="55033"/>
                  <a:pt x="2478617" y="16933"/>
                  <a:pt x="2588684" y="8466"/>
                </a:cubicBezTo>
                <a:cubicBezTo>
                  <a:pt x="2698750" y="0"/>
                  <a:pt x="2817284" y="50800"/>
                  <a:pt x="2944284" y="160866"/>
                </a:cubicBezTo>
                <a:cubicBezTo>
                  <a:pt x="3012017" y="245533"/>
                  <a:pt x="3050117" y="315383"/>
                  <a:pt x="3058584" y="370416"/>
                </a:cubicBezTo>
                <a:cubicBezTo>
                  <a:pt x="3067050" y="425450"/>
                  <a:pt x="3033184" y="512233"/>
                  <a:pt x="2956984" y="630766"/>
                </a:cubicBezTo>
                <a:cubicBezTo>
                  <a:pt x="2889250" y="774700"/>
                  <a:pt x="2810934" y="914400"/>
                  <a:pt x="2722034" y="1049866"/>
                </a:cubicBezTo>
                <a:cubicBezTo>
                  <a:pt x="2633134" y="1185333"/>
                  <a:pt x="2550584" y="1325033"/>
                  <a:pt x="2474384" y="1468966"/>
                </a:cubicBezTo>
                <a:cubicBezTo>
                  <a:pt x="2338917" y="1655233"/>
                  <a:pt x="2313517" y="1761066"/>
                  <a:pt x="2398184" y="1786466"/>
                </a:cubicBezTo>
                <a:cubicBezTo>
                  <a:pt x="2482850" y="1811866"/>
                  <a:pt x="2719917" y="1794933"/>
                  <a:pt x="3109384" y="1735666"/>
                </a:cubicBezTo>
                <a:cubicBezTo>
                  <a:pt x="3354917" y="1693333"/>
                  <a:pt x="3532717" y="1708150"/>
                  <a:pt x="3642784" y="1780116"/>
                </a:cubicBezTo>
                <a:cubicBezTo>
                  <a:pt x="3752850" y="1852083"/>
                  <a:pt x="3816350" y="1960033"/>
                  <a:pt x="3833284" y="2103966"/>
                </a:cubicBezTo>
                <a:cubicBezTo>
                  <a:pt x="3858684" y="2307166"/>
                  <a:pt x="3837517" y="2429933"/>
                  <a:pt x="3769784" y="2472266"/>
                </a:cubicBezTo>
                <a:cubicBezTo>
                  <a:pt x="3702050" y="2514600"/>
                  <a:pt x="3507317" y="2535766"/>
                  <a:pt x="3185584" y="2535766"/>
                </a:cubicBezTo>
                <a:cubicBezTo>
                  <a:pt x="2982384" y="2569633"/>
                  <a:pt x="2808817" y="2588683"/>
                  <a:pt x="2664884" y="2592916"/>
                </a:cubicBezTo>
                <a:cubicBezTo>
                  <a:pt x="2520950" y="2597150"/>
                  <a:pt x="2415117" y="2599266"/>
                  <a:pt x="2347384" y="2599266"/>
                </a:cubicBezTo>
                <a:cubicBezTo>
                  <a:pt x="2237317" y="2607733"/>
                  <a:pt x="2165350" y="2611966"/>
                  <a:pt x="2131484" y="2611966"/>
                </a:cubicBezTo>
                <a:cubicBezTo>
                  <a:pt x="2097617" y="2611966"/>
                  <a:pt x="2046817" y="2620433"/>
                  <a:pt x="1979084" y="2637366"/>
                </a:cubicBezTo>
                <a:cubicBezTo>
                  <a:pt x="1911350" y="2654300"/>
                  <a:pt x="1862667" y="2681816"/>
                  <a:pt x="1833034" y="2719916"/>
                </a:cubicBezTo>
                <a:cubicBezTo>
                  <a:pt x="1803400" y="2758016"/>
                  <a:pt x="1771650" y="2810933"/>
                  <a:pt x="1737784" y="2878666"/>
                </a:cubicBezTo>
                <a:cubicBezTo>
                  <a:pt x="1703917" y="2912533"/>
                  <a:pt x="1653117" y="3001433"/>
                  <a:pt x="1585384" y="3145366"/>
                </a:cubicBezTo>
                <a:cubicBezTo>
                  <a:pt x="1517650" y="3289300"/>
                  <a:pt x="1432984" y="3445933"/>
                  <a:pt x="1331384" y="3615266"/>
                </a:cubicBezTo>
                <a:cubicBezTo>
                  <a:pt x="1212850" y="3970866"/>
                  <a:pt x="1113367" y="4320116"/>
                  <a:pt x="1032934" y="4663016"/>
                </a:cubicBezTo>
                <a:cubicBezTo>
                  <a:pt x="952500" y="5005916"/>
                  <a:pt x="882650" y="5342466"/>
                  <a:pt x="823384" y="5672666"/>
                </a:cubicBezTo>
                <a:cubicBezTo>
                  <a:pt x="797984" y="5867400"/>
                  <a:pt x="804334" y="6002866"/>
                  <a:pt x="842434" y="6079066"/>
                </a:cubicBezTo>
                <a:cubicBezTo>
                  <a:pt x="880534" y="6155266"/>
                  <a:pt x="988484" y="6201833"/>
                  <a:pt x="1166284" y="6218766"/>
                </a:cubicBezTo>
                <a:cubicBezTo>
                  <a:pt x="1259417" y="6227233"/>
                  <a:pt x="1405467" y="6225116"/>
                  <a:pt x="1604434" y="6212416"/>
                </a:cubicBezTo>
                <a:cubicBezTo>
                  <a:pt x="1803400" y="6199716"/>
                  <a:pt x="1962150" y="6176433"/>
                  <a:pt x="2080684" y="6142566"/>
                </a:cubicBezTo>
                <a:cubicBezTo>
                  <a:pt x="2173817" y="6100233"/>
                  <a:pt x="2271184" y="6055783"/>
                  <a:pt x="2372784" y="6009216"/>
                </a:cubicBezTo>
                <a:cubicBezTo>
                  <a:pt x="2474384" y="5962650"/>
                  <a:pt x="2567517" y="5913966"/>
                  <a:pt x="2652184" y="5863166"/>
                </a:cubicBezTo>
                <a:cubicBezTo>
                  <a:pt x="2728384" y="5820833"/>
                  <a:pt x="2804584" y="5776383"/>
                  <a:pt x="2880784" y="5729816"/>
                </a:cubicBezTo>
                <a:cubicBezTo>
                  <a:pt x="2956984" y="5683250"/>
                  <a:pt x="2995084" y="5659966"/>
                  <a:pt x="2995084" y="5659966"/>
                </a:cubicBezTo>
                <a:cubicBezTo>
                  <a:pt x="3037417" y="5592233"/>
                  <a:pt x="3088217" y="5581650"/>
                  <a:pt x="3147484" y="5628216"/>
                </a:cubicBezTo>
                <a:cubicBezTo>
                  <a:pt x="3206750" y="5674783"/>
                  <a:pt x="3253317" y="5748866"/>
                  <a:pt x="3287184" y="5850466"/>
                </a:cubicBezTo>
                <a:cubicBezTo>
                  <a:pt x="3287184" y="5952066"/>
                  <a:pt x="3266017" y="6062133"/>
                  <a:pt x="3223684" y="6180666"/>
                </a:cubicBezTo>
                <a:cubicBezTo>
                  <a:pt x="3181350" y="6299200"/>
                  <a:pt x="3024717" y="6434666"/>
                  <a:pt x="2753784" y="6587066"/>
                </a:cubicBezTo>
                <a:cubicBezTo>
                  <a:pt x="2372784" y="6824133"/>
                  <a:pt x="2012950" y="6968066"/>
                  <a:pt x="1674284" y="7018866"/>
                </a:cubicBezTo>
                <a:cubicBezTo>
                  <a:pt x="1335617" y="7069666"/>
                  <a:pt x="1056217" y="7073900"/>
                  <a:pt x="836084" y="7031566"/>
                </a:cubicBezTo>
                <a:close/>
                <a:moveTo>
                  <a:pt x="-1348316" y="70823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65" name="Freeform 5865"/>
          <p:cNvSpPr/>
          <p:nvPr/>
        </p:nvSpPr>
        <p:spPr>
          <a:xfrm rot="0" flipH="0" flipV="0">
            <a:off x="8950345" y="9248333"/>
            <a:ext cx="119075" cy="154838"/>
          </a:xfrm>
          <a:custGeom>
            <a:pathLst>
              <a:path w="3721100" h="4838700">
                <a:moveTo>
                  <a:pt x="2290234" y="4557183"/>
                </a:moveTo>
                <a:cubicBezTo>
                  <a:pt x="2087034" y="4709583"/>
                  <a:pt x="1860550" y="4796367"/>
                  <a:pt x="1610784" y="4817533"/>
                </a:cubicBezTo>
                <a:cubicBezTo>
                  <a:pt x="1361017" y="4838700"/>
                  <a:pt x="1121834" y="4800600"/>
                  <a:pt x="893234" y="4703233"/>
                </a:cubicBezTo>
                <a:cubicBezTo>
                  <a:pt x="664634" y="4605867"/>
                  <a:pt x="474134" y="4459817"/>
                  <a:pt x="321734" y="4265083"/>
                </a:cubicBezTo>
                <a:cubicBezTo>
                  <a:pt x="203200" y="4104217"/>
                  <a:pt x="116417" y="3903133"/>
                  <a:pt x="61384" y="3661833"/>
                </a:cubicBezTo>
                <a:cubicBezTo>
                  <a:pt x="6350" y="3420533"/>
                  <a:pt x="0" y="3100917"/>
                  <a:pt x="42334" y="2702983"/>
                </a:cubicBezTo>
                <a:cubicBezTo>
                  <a:pt x="76200" y="2347383"/>
                  <a:pt x="186267" y="1991783"/>
                  <a:pt x="372534" y="1636183"/>
                </a:cubicBezTo>
                <a:cubicBezTo>
                  <a:pt x="558800" y="1280583"/>
                  <a:pt x="787400" y="965200"/>
                  <a:pt x="1058334" y="690033"/>
                </a:cubicBezTo>
                <a:cubicBezTo>
                  <a:pt x="1329267" y="414867"/>
                  <a:pt x="1608667" y="226483"/>
                  <a:pt x="1896534" y="124883"/>
                </a:cubicBezTo>
                <a:cubicBezTo>
                  <a:pt x="2015067" y="48683"/>
                  <a:pt x="2125134" y="8467"/>
                  <a:pt x="2226734" y="4233"/>
                </a:cubicBezTo>
                <a:cubicBezTo>
                  <a:pt x="2328334" y="0"/>
                  <a:pt x="2476500" y="6350"/>
                  <a:pt x="2671234" y="23283"/>
                </a:cubicBezTo>
                <a:cubicBezTo>
                  <a:pt x="2865967" y="48683"/>
                  <a:pt x="3020484" y="91017"/>
                  <a:pt x="3134784" y="150283"/>
                </a:cubicBezTo>
                <a:cubicBezTo>
                  <a:pt x="3249084" y="209550"/>
                  <a:pt x="3335867" y="281517"/>
                  <a:pt x="3395134" y="366183"/>
                </a:cubicBezTo>
                <a:cubicBezTo>
                  <a:pt x="3530600" y="493183"/>
                  <a:pt x="3619500" y="620183"/>
                  <a:pt x="3661834" y="747183"/>
                </a:cubicBezTo>
                <a:cubicBezTo>
                  <a:pt x="3704167" y="874183"/>
                  <a:pt x="3721100" y="996950"/>
                  <a:pt x="3712634" y="1115483"/>
                </a:cubicBezTo>
                <a:cubicBezTo>
                  <a:pt x="3678767" y="1327150"/>
                  <a:pt x="3556000" y="1574800"/>
                  <a:pt x="3344334" y="1858433"/>
                </a:cubicBezTo>
                <a:cubicBezTo>
                  <a:pt x="3132667" y="2142067"/>
                  <a:pt x="2853267" y="2364317"/>
                  <a:pt x="2506134" y="2525183"/>
                </a:cubicBezTo>
                <a:cubicBezTo>
                  <a:pt x="2336800" y="2584450"/>
                  <a:pt x="2146300" y="2614083"/>
                  <a:pt x="1934634" y="2614083"/>
                </a:cubicBezTo>
                <a:cubicBezTo>
                  <a:pt x="1722967" y="2614083"/>
                  <a:pt x="1511300" y="2567517"/>
                  <a:pt x="1299634" y="2474383"/>
                </a:cubicBezTo>
                <a:cubicBezTo>
                  <a:pt x="1121834" y="2415117"/>
                  <a:pt x="1005417" y="2429933"/>
                  <a:pt x="950384" y="2518833"/>
                </a:cubicBezTo>
                <a:cubicBezTo>
                  <a:pt x="895350" y="2607733"/>
                  <a:pt x="855134" y="2804583"/>
                  <a:pt x="829734" y="3109383"/>
                </a:cubicBezTo>
                <a:cubicBezTo>
                  <a:pt x="812800" y="3380317"/>
                  <a:pt x="842434" y="3583517"/>
                  <a:pt x="918634" y="3718983"/>
                </a:cubicBezTo>
                <a:cubicBezTo>
                  <a:pt x="994834" y="3854450"/>
                  <a:pt x="1104900" y="3939117"/>
                  <a:pt x="1248834" y="3972983"/>
                </a:cubicBezTo>
                <a:cubicBezTo>
                  <a:pt x="1426634" y="4006850"/>
                  <a:pt x="1562100" y="4021667"/>
                  <a:pt x="1655234" y="4017433"/>
                </a:cubicBezTo>
                <a:cubicBezTo>
                  <a:pt x="1748367" y="4013200"/>
                  <a:pt x="1866900" y="3972983"/>
                  <a:pt x="2010834" y="3896783"/>
                </a:cubicBezTo>
                <a:cubicBezTo>
                  <a:pt x="2120900" y="3829050"/>
                  <a:pt x="2197100" y="3782483"/>
                  <a:pt x="2239434" y="3757083"/>
                </a:cubicBezTo>
                <a:cubicBezTo>
                  <a:pt x="2281767" y="3731683"/>
                  <a:pt x="2321984" y="3704167"/>
                  <a:pt x="2360084" y="3674533"/>
                </a:cubicBezTo>
                <a:cubicBezTo>
                  <a:pt x="2398184" y="3644900"/>
                  <a:pt x="2451100" y="3596217"/>
                  <a:pt x="2518834" y="3528483"/>
                </a:cubicBezTo>
                <a:cubicBezTo>
                  <a:pt x="2569634" y="3477683"/>
                  <a:pt x="2614084" y="3441700"/>
                  <a:pt x="2652184" y="3420533"/>
                </a:cubicBezTo>
                <a:cubicBezTo>
                  <a:pt x="2690284" y="3399367"/>
                  <a:pt x="2730500" y="3388783"/>
                  <a:pt x="2772834" y="3388783"/>
                </a:cubicBezTo>
                <a:cubicBezTo>
                  <a:pt x="2832100" y="3388783"/>
                  <a:pt x="2887134" y="3416300"/>
                  <a:pt x="2937934" y="3471333"/>
                </a:cubicBezTo>
                <a:cubicBezTo>
                  <a:pt x="2988734" y="3526367"/>
                  <a:pt x="3031067" y="3575050"/>
                  <a:pt x="3064934" y="3617383"/>
                </a:cubicBezTo>
                <a:cubicBezTo>
                  <a:pt x="3115734" y="3642783"/>
                  <a:pt x="3111500" y="3708400"/>
                  <a:pt x="3052234" y="3814233"/>
                </a:cubicBezTo>
                <a:cubicBezTo>
                  <a:pt x="2992967" y="3920067"/>
                  <a:pt x="2895600" y="4042833"/>
                  <a:pt x="2760134" y="4182533"/>
                </a:cubicBezTo>
                <a:cubicBezTo>
                  <a:pt x="2624667" y="4322233"/>
                  <a:pt x="2468034" y="4447117"/>
                  <a:pt x="2290234" y="4557183"/>
                </a:cubicBezTo>
                <a:close/>
                <a:moveTo>
                  <a:pt x="-910166" y="4938183"/>
                </a:moveTo>
                <a:moveTo>
                  <a:pt x="2226734" y="1813983"/>
                </a:moveTo>
                <a:cubicBezTo>
                  <a:pt x="2302934" y="1780117"/>
                  <a:pt x="2393950" y="1720850"/>
                  <a:pt x="2499784" y="1636183"/>
                </a:cubicBezTo>
                <a:cubicBezTo>
                  <a:pt x="2605617" y="1551517"/>
                  <a:pt x="2698750" y="1458383"/>
                  <a:pt x="2779184" y="1356783"/>
                </a:cubicBezTo>
                <a:cubicBezTo>
                  <a:pt x="2859617" y="1255183"/>
                  <a:pt x="2899834" y="1174750"/>
                  <a:pt x="2899834" y="1115483"/>
                </a:cubicBezTo>
                <a:cubicBezTo>
                  <a:pt x="2899834" y="1005417"/>
                  <a:pt x="2842684" y="912283"/>
                  <a:pt x="2728384" y="836083"/>
                </a:cubicBezTo>
                <a:cubicBezTo>
                  <a:pt x="2614084" y="759883"/>
                  <a:pt x="2451100" y="747183"/>
                  <a:pt x="2239434" y="797983"/>
                </a:cubicBezTo>
                <a:cubicBezTo>
                  <a:pt x="2154767" y="823383"/>
                  <a:pt x="2057400" y="880533"/>
                  <a:pt x="1947334" y="969433"/>
                </a:cubicBezTo>
                <a:cubicBezTo>
                  <a:pt x="1837267" y="1058333"/>
                  <a:pt x="1731434" y="1157817"/>
                  <a:pt x="1629834" y="1267883"/>
                </a:cubicBezTo>
                <a:cubicBezTo>
                  <a:pt x="1528234" y="1377950"/>
                  <a:pt x="1445684" y="1479550"/>
                  <a:pt x="1382184" y="1572683"/>
                </a:cubicBezTo>
                <a:cubicBezTo>
                  <a:pt x="1318684" y="1665817"/>
                  <a:pt x="1286934" y="1725083"/>
                  <a:pt x="1286934" y="1750483"/>
                </a:cubicBezTo>
                <a:cubicBezTo>
                  <a:pt x="1312334" y="1792817"/>
                  <a:pt x="1382184" y="1826683"/>
                  <a:pt x="1496484" y="1852083"/>
                </a:cubicBezTo>
                <a:cubicBezTo>
                  <a:pt x="1610784" y="1877483"/>
                  <a:pt x="1737784" y="1885950"/>
                  <a:pt x="1877484" y="1877483"/>
                </a:cubicBezTo>
                <a:cubicBezTo>
                  <a:pt x="2017184" y="1869017"/>
                  <a:pt x="2133600" y="1847850"/>
                  <a:pt x="2226734" y="1813983"/>
                </a:cubicBezTo>
                <a:close/>
                <a:moveTo>
                  <a:pt x="1833034" y="49381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66" name="Freeform 5866"/>
          <p:cNvSpPr/>
          <p:nvPr/>
        </p:nvSpPr>
        <p:spPr>
          <a:xfrm rot="0" flipH="0" flipV="0">
            <a:off x="9085541" y="9253819"/>
            <a:ext cx="136279" cy="142375"/>
          </a:xfrm>
          <a:custGeom>
            <a:pathLst>
              <a:path w="4258733" h="4449233">
                <a:moveTo>
                  <a:pt x="1214967" y="4411133"/>
                </a:moveTo>
                <a:cubicBezTo>
                  <a:pt x="1037167" y="4445000"/>
                  <a:pt x="916517" y="4449233"/>
                  <a:pt x="853017" y="4423833"/>
                </a:cubicBezTo>
                <a:cubicBezTo>
                  <a:pt x="789517" y="4398433"/>
                  <a:pt x="711200" y="4343400"/>
                  <a:pt x="618067" y="4258733"/>
                </a:cubicBezTo>
                <a:cubicBezTo>
                  <a:pt x="482600" y="4191000"/>
                  <a:pt x="368300" y="4102100"/>
                  <a:pt x="275167" y="3992033"/>
                </a:cubicBezTo>
                <a:cubicBezTo>
                  <a:pt x="182033" y="3881967"/>
                  <a:pt x="112183" y="3765550"/>
                  <a:pt x="65617" y="3642783"/>
                </a:cubicBezTo>
                <a:cubicBezTo>
                  <a:pt x="19050" y="3520017"/>
                  <a:pt x="0" y="3420533"/>
                  <a:pt x="8467" y="3344333"/>
                </a:cubicBezTo>
                <a:cubicBezTo>
                  <a:pt x="33867" y="3048000"/>
                  <a:pt x="105833" y="2730500"/>
                  <a:pt x="224367" y="2391833"/>
                </a:cubicBezTo>
                <a:cubicBezTo>
                  <a:pt x="342900" y="2053167"/>
                  <a:pt x="488950" y="1722967"/>
                  <a:pt x="662517" y="1401233"/>
                </a:cubicBezTo>
                <a:cubicBezTo>
                  <a:pt x="836083" y="1079500"/>
                  <a:pt x="1026583" y="802217"/>
                  <a:pt x="1234017" y="569383"/>
                </a:cubicBezTo>
                <a:cubicBezTo>
                  <a:pt x="1441450" y="336550"/>
                  <a:pt x="1655233" y="177800"/>
                  <a:pt x="1875367" y="93133"/>
                </a:cubicBezTo>
                <a:cubicBezTo>
                  <a:pt x="2044700" y="25400"/>
                  <a:pt x="2211917" y="0"/>
                  <a:pt x="2377017" y="16933"/>
                </a:cubicBezTo>
                <a:cubicBezTo>
                  <a:pt x="2542117" y="33867"/>
                  <a:pt x="2658533" y="114300"/>
                  <a:pt x="2726267" y="258233"/>
                </a:cubicBezTo>
                <a:cubicBezTo>
                  <a:pt x="2853267" y="503767"/>
                  <a:pt x="2823633" y="660400"/>
                  <a:pt x="2637367" y="728133"/>
                </a:cubicBezTo>
                <a:cubicBezTo>
                  <a:pt x="2611967" y="728133"/>
                  <a:pt x="2582333" y="738717"/>
                  <a:pt x="2548467" y="759883"/>
                </a:cubicBezTo>
                <a:cubicBezTo>
                  <a:pt x="2514600" y="781050"/>
                  <a:pt x="2497667" y="808567"/>
                  <a:pt x="2497667" y="842433"/>
                </a:cubicBezTo>
                <a:cubicBezTo>
                  <a:pt x="2531533" y="859367"/>
                  <a:pt x="2624667" y="861483"/>
                  <a:pt x="2777067" y="848783"/>
                </a:cubicBezTo>
                <a:cubicBezTo>
                  <a:pt x="2929467" y="836083"/>
                  <a:pt x="3083983" y="810683"/>
                  <a:pt x="3240617" y="772583"/>
                </a:cubicBezTo>
                <a:cubicBezTo>
                  <a:pt x="3397250" y="734483"/>
                  <a:pt x="3500967" y="694267"/>
                  <a:pt x="3551767" y="651933"/>
                </a:cubicBezTo>
                <a:cubicBezTo>
                  <a:pt x="3602567" y="626533"/>
                  <a:pt x="3640667" y="613833"/>
                  <a:pt x="3666067" y="613833"/>
                </a:cubicBezTo>
                <a:cubicBezTo>
                  <a:pt x="3691467" y="613833"/>
                  <a:pt x="3754967" y="622300"/>
                  <a:pt x="3856567" y="639233"/>
                </a:cubicBezTo>
                <a:cubicBezTo>
                  <a:pt x="4000500" y="681567"/>
                  <a:pt x="4072467" y="732367"/>
                  <a:pt x="4072467" y="791633"/>
                </a:cubicBezTo>
                <a:cubicBezTo>
                  <a:pt x="4072467" y="825500"/>
                  <a:pt x="4085167" y="863600"/>
                  <a:pt x="4110567" y="905933"/>
                </a:cubicBezTo>
                <a:cubicBezTo>
                  <a:pt x="4135967" y="948267"/>
                  <a:pt x="4165600" y="969433"/>
                  <a:pt x="4199467" y="969433"/>
                </a:cubicBezTo>
                <a:cubicBezTo>
                  <a:pt x="4258733" y="977900"/>
                  <a:pt x="4258733" y="1022350"/>
                  <a:pt x="4199467" y="1102783"/>
                </a:cubicBezTo>
                <a:cubicBezTo>
                  <a:pt x="4140200" y="1183217"/>
                  <a:pt x="4025900" y="1282700"/>
                  <a:pt x="3856567" y="1401233"/>
                </a:cubicBezTo>
                <a:cubicBezTo>
                  <a:pt x="3695700" y="1502833"/>
                  <a:pt x="3596217" y="1568450"/>
                  <a:pt x="3558117" y="1598083"/>
                </a:cubicBezTo>
                <a:cubicBezTo>
                  <a:pt x="3520017" y="1627717"/>
                  <a:pt x="3513667" y="1689100"/>
                  <a:pt x="3539067" y="1782233"/>
                </a:cubicBezTo>
                <a:cubicBezTo>
                  <a:pt x="3606800" y="1943100"/>
                  <a:pt x="3608917" y="2133600"/>
                  <a:pt x="3545417" y="2353733"/>
                </a:cubicBezTo>
                <a:cubicBezTo>
                  <a:pt x="3481917" y="2573867"/>
                  <a:pt x="3369733" y="2798233"/>
                  <a:pt x="3208867" y="3026833"/>
                </a:cubicBezTo>
                <a:cubicBezTo>
                  <a:pt x="3048000" y="3255433"/>
                  <a:pt x="2855383" y="3469217"/>
                  <a:pt x="2631017" y="3668183"/>
                </a:cubicBezTo>
                <a:cubicBezTo>
                  <a:pt x="2406650" y="3867150"/>
                  <a:pt x="2171700" y="4034367"/>
                  <a:pt x="1926167" y="4169833"/>
                </a:cubicBezTo>
                <a:cubicBezTo>
                  <a:pt x="1680633" y="4305300"/>
                  <a:pt x="1443567" y="4385733"/>
                  <a:pt x="1214967" y="4411133"/>
                </a:cubicBezTo>
                <a:close/>
                <a:moveTo>
                  <a:pt x="-994833" y="4766733"/>
                </a:moveTo>
                <a:moveTo>
                  <a:pt x="1075267" y="3687233"/>
                </a:moveTo>
                <a:cubicBezTo>
                  <a:pt x="1109133" y="3687233"/>
                  <a:pt x="1168400" y="3668183"/>
                  <a:pt x="1253067" y="3630083"/>
                </a:cubicBezTo>
                <a:cubicBezTo>
                  <a:pt x="1337733" y="3591983"/>
                  <a:pt x="1405467" y="3560233"/>
                  <a:pt x="1456267" y="3534833"/>
                </a:cubicBezTo>
                <a:cubicBezTo>
                  <a:pt x="1490133" y="3500967"/>
                  <a:pt x="1534583" y="3460750"/>
                  <a:pt x="1589617" y="3414183"/>
                </a:cubicBezTo>
                <a:cubicBezTo>
                  <a:pt x="1644650" y="3367617"/>
                  <a:pt x="1689100" y="3340100"/>
                  <a:pt x="1722967" y="3331633"/>
                </a:cubicBezTo>
                <a:cubicBezTo>
                  <a:pt x="1756833" y="3331633"/>
                  <a:pt x="1792817" y="3316817"/>
                  <a:pt x="1830917" y="3287183"/>
                </a:cubicBezTo>
                <a:cubicBezTo>
                  <a:pt x="1869017" y="3257550"/>
                  <a:pt x="1928283" y="3194050"/>
                  <a:pt x="2008717" y="3096683"/>
                </a:cubicBezTo>
                <a:cubicBezTo>
                  <a:pt x="2089150" y="2999317"/>
                  <a:pt x="2205567" y="2853267"/>
                  <a:pt x="2357967" y="2658533"/>
                </a:cubicBezTo>
                <a:cubicBezTo>
                  <a:pt x="2527300" y="2472267"/>
                  <a:pt x="2650067" y="2307167"/>
                  <a:pt x="2726267" y="2163233"/>
                </a:cubicBezTo>
                <a:cubicBezTo>
                  <a:pt x="2802467" y="2019300"/>
                  <a:pt x="2819400" y="1879600"/>
                  <a:pt x="2777067" y="1744133"/>
                </a:cubicBezTo>
                <a:cubicBezTo>
                  <a:pt x="2768600" y="1710267"/>
                  <a:pt x="2745317" y="1689100"/>
                  <a:pt x="2707217" y="1680633"/>
                </a:cubicBezTo>
                <a:cubicBezTo>
                  <a:pt x="2669117" y="1672167"/>
                  <a:pt x="2620433" y="1651000"/>
                  <a:pt x="2561167" y="1617133"/>
                </a:cubicBezTo>
                <a:cubicBezTo>
                  <a:pt x="2476500" y="1617133"/>
                  <a:pt x="2406650" y="1608667"/>
                  <a:pt x="2351617" y="1591733"/>
                </a:cubicBezTo>
                <a:cubicBezTo>
                  <a:pt x="2296583" y="1574800"/>
                  <a:pt x="2222500" y="1528233"/>
                  <a:pt x="2129367" y="1452033"/>
                </a:cubicBezTo>
                <a:lnTo>
                  <a:pt x="1926167" y="1198033"/>
                </a:lnTo>
                <a:lnTo>
                  <a:pt x="1710267" y="1413933"/>
                </a:lnTo>
                <a:cubicBezTo>
                  <a:pt x="1574800" y="1549400"/>
                  <a:pt x="1439333" y="1739900"/>
                  <a:pt x="1303867" y="1985433"/>
                </a:cubicBezTo>
                <a:cubicBezTo>
                  <a:pt x="1168400" y="2230967"/>
                  <a:pt x="1056217" y="2480733"/>
                  <a:pt x="967317" y="2734733"/>
                </a:cubicBezTo>
                <a:cubicBezTo>
                  <a:pt x="878417" y="2988733"/>
                  <a:pt x="825500" y="3196167"/>
                  <a:pt x="808567" y="3357033"/>
                </a:cubicBezTo>
                <a:cubicBezTo>
                  <a:pt x="800100" y="3484033"/>
                  <a:pt x="821267" y="3568700"/>
                  <a:pt x="872067" y="3611033"/>
                </a:cubicBezTo>
                <a:cubicBezTo>
                  <a:pt x="922867" y="3653367"/>
                  <a:pt x="990600" y="3678767"/>
                  <a:pt x="1075267" y="3687233"/>
                </a:cubicBezTo>
                <a:close/>
                <a:moveTo>
                  <a:pt x="-270933" y="47667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67" name="Freeform 5867"/>
          <p:cNvSpPr/>
          <p:nvPr/>
        </p:nvSpPr>
        <p:spPr>
          <a:xfrm rot="0" flipH="0" flipV="0">
            <a:off x="9235165" y="9256393"/>
            <a:ext cx="125984" cy="138853"/>
          </a:xfrm>
          <a:custGeom>
            <a:pathLst>
              <a:path w="3937000" h="4339167">
                <a:moveTo>
                  <a:pt x="615950" y="4330700"/>
                </a:moveTo>
                <a:cubicBezTo>
                  <a:pt x="590550" y="4339167"/>
                  <a:pt x="546100" y="4334934"/>
                  <a:pt x="482600" y="4318000"/>
                </a:cubicBezTo>
                <a:cubicBezTo>
                  <a:pt x="419100" y="4301067"/>
                  <a:pt x="353483" y="4279900"/>
                  <a:pt x="285750" y="4254500"/>
                </a:cubicBezTo>
                <a:cubicBezTo>
                  <a:pt x="218016" y="4229100"/>
                  <a:pt x="175683" y="4207934"/>
                  <a:pt x="158750" y="4191000"/>
                </a:cubicBezTo>
                <a:cubicBezTo>
                  <a:pt x="124883" y="4157134"/>
                  <a:pt x="88900" y="4104217"/>
                  <a:pt x="50800" y="4032250"/>
                </a:cubicBezTo>
                <a:cubicBezTo>
                  <a:pt x="12700" y="3960284"/>
                  <a:pt x="0" y="3854450"/>
                  <a:pt x="12700" y="3714750"/>
                </a:cubicBezTo>
                <a:cubicBezTo>
                  <a:pt x="25400" y="3575050"/>
                  <a:pt x="103716" y="3399367"/>
                  <a:pt x="247650" y="3187700"/>
                </a:cubicBezTo>
                <a:cubicBezTo>
                  <a:pt x="289983" y="3103034"/>
                  <a:pt x="340783" y="2976034"/>
                  <a:pt x="400050" y="2806700"/>
                </a:cubicBezTo>
                <a:cubicBezTo>
                  <a:pt x="459316" y="2637367"/>
                  <a:pt x="520700" y="2457450"/>
                  <a:pt x="584200" y="2266950"/>
                </a:cubicBezTo>
                <a:cubicBezTo>
                  <a:pt x="647700" y="2076450"/>
                  <a:pt x="706966" y="1905000"/>
                  <a:pt x="762000" y="1752600"/>
                </a:cubicBezTo>
                <a:cubicBezTo>
                  <a:pt x="817033" y="1600200"/>
                  <a:pt x="857250" y="1494367"/>
                  <a:pt x="882650" y="1435100"/>
                </a:cubicBezTo>
                <a:cubicBezTo>
                  <a:pt x="899583" y="1291167"/>
                  <a:pt x="893233" y="1187450"/>
                  <a:pt x="863600" y="1123950"/>
                </a:cubicBezTo>
                <a:cubicBezTo>
                  <a:pt x="833966" y="1060450"/>
                  <a:pt x="759883" y="1024467"/>
                  <a:pt x="641350" y="1016000"/>
                </a:cubicBezTo>
                <a:cubicBezTo>
                  <a:pt x="556683" y="1016000"/>
                  <a:pt x="491066" y="1001184"/>
                  <a:pt x="444500" y="971550"/>
                </a:cubicBezTo>
                <a:cubicBezTo>
                  <a:pt x="397933" y="941917"/>
                  <a:pt x="374650" y="850900"/>
                  <a:pt x="374650" y="698500"/>
                </a:cubicBezTo>
                <a:cubicBezTo>
                  <a:pt x="391583" y="579967"/>
                  <a:pt x="423333" y="488950"/>
                  <a:pt x="469900" y="425450"/>
                </a:cubicBezTo>
                <a:cubicBezTo>
                  <a:pt x="516466" y="361950"/>
                  <a:pt x="582083" y="300567"/>
                  <a:pt x="666750" y="241300"/>
                </a:cubicBezTo>
                <a:cubicBezTo>
                  <a:pt x="751416" y="198967"/>
                  <a:pt x="846666" y="169334"/>
                  <a:pt x="952500" y="152400"/>
                </a:cubicBezTo>
                <a:cubicBezTo>
                  <a:pt x="1058333" y="135467"/>
                  <a:pt x="1159933" y="131234"/>
                  <a:pt x="1257300" y="139700"/>
                </a:cubicBezTo>
                <a:cubicBezTo>
                  <a:pt x="1354666" y="148167"/>
                  <a:pt x="1428750" y="177800"/>
                  <a:pt x="1479550" y="228600"/>
                </a:cubicBezTo>
                <a:cubicBezTo>
                  <a:pt x="1538816" y="262467"/>
                  <a:pt x="1581150" y="336550"/>
                  <a:pt x="1606550" y="450850"/>
                </a:cubicBezTo>
                <a:cubicBezTo>
                  <a:pt x="1631950" y="565150"/>
                  <a:pt x="1648883" y="681567"/>
                  <a:pt x="1657350" y="800100"/>
                </a:cubicBezTo>
                <a:cubicBezTo>
                  <a:pt x="1665816" y="918634"/>
                  <a:pt x="1674283" y="1007534"/>
                  <a:pt x="1682750" y="1066800"/>
                </a:cubicBezTo>
                <a:cubicBezTo>
                  <a:pt x="1767416" y="999067"/>
                  <a:pt x="1877483" y="903817"/>
                  <a:pt x="2012950" y="781050"/>
                </a:cubicBezTo>
                <a:cubicBezTo>
                  <a:pt x="2148416" y="658284"/>
                  <a:pt x="2271183" y="541867"/>
                  <a:pt x="2381250" y="431800"/>
                </a:cubicBezTo>
                <a:cubicBezTo>
                  <a:pt x="2516716" y="338667"/>
                  <a:pt x="2677583" y="243417"/>
                  <a:pt x="2863850" y="146050"/>
                </a:cubicBezTo>
                <a:cubicBezTo>
                  <a:pt x="3050116" y="48684"/>
                  <a:pt x="3185583" y="0"/>
                  <a:pt x="3270250" y="0"/>
                </a:cubicBezTo>
                <a:cubicBezTo>
                  <a:pt x="3363383" y="0"/>
                  <a:pt x="3462866" y="31750"/>
                  <a:pt x="3568700" y="95250"/>
                </a:cubicBezTo>
                <a:cubicBezTo>
                  <a:pt x="3674533" y="158750"/>
                  <a:pt x="3744383" y="224367"/>
                  <a:pt x="3778250" y="292100"/>
                </a:cubicBezTo>
                <a:cubicBezTo>
                  <a:pt x="3862916" y="436034"/>
                  <a:pt x="3911600" y="569384"/>
                  <a:pt x="3924300" y="692150"/>
                </a:cubicBezTo>
                <a:cubicBezTo>
                  <a:pt x="3937000" y="814917"/>
                  <a:pt x="3896783" y="935567"/>
                  <a:pt x="3803650" y="1054100"/>
                </a:cubicBezTo>
                <a:cubicBezTo>
                  <a:pt x="3718983" y="1164167"/>
                  <a:pt x="3608916" y="1250950"/>
                  <a:pt x="3473450" y="1314450"/>
                </a:cubicBezTo>
                <a:cubicBezTo>
                  <a:pt x="3337983" y="1377950"/>
                  <a:pt x="3223683" y="1405467"/>
                  <a:pt x="3130550" y="1397000"/>
                </a:cubicBezTo>
                <a:cubicBezTo>
                  <a:pt x="3079750" y="1388534"/>
                  <a:pt x="3018366" y="1339850"/>
                  <a:pt x="2946400" y="1250950"/>
                </a:cubicBezTo>
                <a:cubicBezTo>
                  <a:pt x="2874433" y="1162050"/>
                  <a:pt x="2834216" y="1092200"/>
                  <a:pt x="2825750" y="1041400"/>
                </a:cubicBezTo>
                <a:cubicBezTo>
                  <a:pt x="2825750" y="1016000"/>
                  <a:pt x="2779183" y="1039284"/>
                  <a:pt x="2686050" y="1111250"/>
                </a:cubicBezTo>
                <a:cubicBezTo>
                  <a:pt x="2592916" y="1183217"/>
                  <a:pt x="2487083" y="1272117"/>
                  <a:pt x="2368550" y="1377950"/>
                </a:cubicBezTo>
                <a:cubicBezTo>
                  <a:pt x="2250016" y="1483784"/>
                  <a:pt x="2148416" y="1579034"/>
                  <a:pt x="2063750" y="1663700"/>
                </a:cubicBezTo>
                <a:cubicBezTo>
                  <a:pt x="1919816" y="1841500"/>
                  <a:pt x="1767416" y="2082800"/>
                  <a:pt x="1606550" y="2387600"/>
                </a:cubicBezTo>
                <a:cubicBezTo>
                  <a:pt x="1445683" y="2692400"/>
                  <a:pt x="1255183" y="3060700"/>
                  <a:pt x="1035050" y="3492500"/>
                </a:cubicBezTo>
                <a:cubicBezTo>
                  <a:pt x="933450" y="3704167"/>
                  <a:pt x="857250" y="3890434"/>
                  <a:pt x="806450" y="4051300"/>
                </a:cubicBezTo>
                <a:cubicBezTo>
                  <a:pt x="755650" y="4212167"/>
                  <a:pt x="692150" y="4305300"/>
                  <a:pt x="615950" y="4330700"/>
                </a:cubicBezTo>
                <a:close/>
                <a:moveTo>
                  <a:pt x="-1149350" y="46863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68" name="Freeform 5868"/>
          <p:cNvSpPr/>
          <p:nvPr/>
        </p:nvSpPr>
        <p:spPr>
          <a:xfrm rot="0" flipH="0" flipV="0">
            <a:off x="9368261" y="9186899"/>
            <a:ext cx="89001" cy="201574"/>
          </a:xfrm>
          <a:custGeom>
            <a:pathLst>
              <a:path w="2781300" h="6299200">
                <a:moveTo>
                  <a:pt x="469900" y="6299200"/>
                </a:moveTo>
                <a:cubicBezTo>
                  <a:pt x="436033" y="6299200"/>
                  <a:pt x="385233" y="6284384"/>
                  <a:pt x="317500" y="6254750"/>
                </a:cubicBezTo>
                <a:cubicBezTo>
                  <a:pt x="249766" y="6225117"/>
                  <a:pt x="215900" y="6210300"/>
                  <a:pt x="215900" y="6210300"/>
                </a:cubicBezTo>
                <a:cubicBezTo>
                  <a:pt x="215900" y="6176434"/>
                  <a:pt x="205316" y="6134100"/>
                  <a:pt x="184150" y="6083300"/>
                </a:cubicBezTo>
                <a:cubicBezTo>
                  <a:pt x="162983" y="6032500"/>
                  <a:pt x="152400" y="5990167"/>
                  <a:pt x="152400" y="5956300"/>
                </a:cubicBezTo>
                <a:cubicBezTo>
                  <a:pt x="93133" y="5922434"/>
                  <a:pt x="50800" y="5880100"/>
                  <a:pt x="25400" y="5829300"/>
                </a:cubicBezTo>
                <a:cubicBezTo>
                  <a:pt x="0" y="5778500"/>
                  <a:pt x="4233" y="5706534"/>
                  <a:pt x="38100" y="5613400"/>
                </a:cubicBezTo>
                <a:cubicBezTo>
                  <a:pt x="88900" y="5528734"/>
                  <a:pt x="156633" y="5391150"/>
                  <a:pt x="241300" y="5200650"/>
                </a:cubicBezTo>
                <a:cubicBezTo>
                  <a:pt x="325966" y="5010150"/>
                  <a:pt x="416983" y="4798484"/>
                  <a:pt x="514350" y="4565650"/>
                </a:cubicBezTo>
                <a:cubicBezTo>
                  <a:pt x="611716" y="4332817"/>
                  <a:pt x="704850" y="4106334"/>
                  <a:pt x="793750" y="3886200"/>
                </a:cubicBezTo>
                <a:cubicBezTo>
                  <a:pt x="882650" y="3666067"/>
                  <a:pt x="958850" y="3475567"/>
                  <a:pt x="1022350" y="3314700"/>
                </a:cubicBezTo>
                <a:cubicBezTo>
                  <a:pt x="1085850" y="3153834"/>
                  <a:pt x="1121833" y="3056467"/>
                  <a:pt x="1130300" y="3022600"/>
                </a:cubicBezTo>
                <a:cubicBezTo>
                  <a:pt x="1130300" y="2988734"/>
                  <a:pt x="1140883" y="2940050"/>
                  <a:pt x="1162050" y="2876550"/>
                </a:cubicBezTo>
                <a:cubicBezTo>
                  <a:pt x="1183216" y="2813050"/>
                  <a:pt x="1219200" y="2760134"/>
                  <a:pt x="1270000" y="2717800"/>
                </a:cubicBezTo>
                <a:cubicBezTo>
                  <a:pt x="1354666" y="2658534"/>
                  <a:pt x="1441450" y="2654300"/>
                  <a:pt x="1530350" y="2705100"/>
                </a:cubicBezTo>
                <a:cubicBezTo>
                  <a:pt x="1619250" y="2755900"/>
                  <a:pt x="1695450" y="2844800"/>
                  <a:pt x="1758950" y="2971800"/>
                </a:cubicBezTo>
                <a:cubicBezTo>
                  <a:pt x="1822450" y="3098800"/>
                  <a:pt x="1854200" y="3242734"/>
                  <a:pt x="1854200" y="3403600"/>
                </a:cubicBezTo>
                <a:cubicBezTo>
                  <a:pt x="1854200" y="3462867"/>
                  <a:pt x="1811866" y="3613150"/>
                  <a:pt x="1727200" y="3854450"/>
                </a:cubicBezTo>
                <a:cubicBezTo>
                  <a:pt x="1642533" y="4095750"/>
                  <a:pt x="1530350" y="4381500"/>
                  <a:pt x="1390650" y="4711700"/>
                </a:cubicBezTo>
                <a:cubicBezTo>
                  <a:pt x="1250950" y="5041900"/>
                  <a:pt x="1096433" y="5376334"/>
                  <a:pt x="927100" y="5715000"/>
                </a:cubicBezTo>
                <a:cubicBezTo>
                  <a:pt x="800100" y="5960534"/>
                  <a:pt x="715433" y="6119284"/>
                  <a:pt x="673100" y="6191250"/>
                </a:cubicBezTo>
                <a:cubicBezTo>
                  <a:pt x="630766" y="6263217"/>
                  <a:pt x="563033" y="6299200"/>
                  <a:pt x="469900" y="6299200"/>
                </a:cubicBezTo>
                <a:close/>
                <a:moveTo>
                  <a:pt x="-533400" y="6858000"/>
                </a:moveTo>
                <a:moveTo>
                  <a:pt x="2286000" y="1473200"/>
                </a:moveTo>
                <a:cubicBezTo>
                  <a:pt x="2184400" y="1473200"/>
                  <a:pt x="2072216" y="1430867"/>
                  <a:pt x="1949450" y="1346200"/>
                </a:cubicBezTo>
                <a:cubicBezTo>
                  <a:pt x="1826683" y="1261534"/>
                  <a:pt x="1720850" y="1153584"/>
                  <a:pt x="1631950" y="1022350"/>
                </a:cubicBezTo>
                <a:cubicBezTo>
                  <a:pt x="1543050" y="891117"/>
                  <a:pt x="1498600" y="757767"/>
                  <a:pt x="1498600" y="622300"/>
                </a:cubicBezTo>
                <a:cubicBezTo>
                  <a:pt x="1498600" y="579967"/>
                  <a:pt x="1528233" y="514350"/>
                  <a:pt x="1587500" y="425450"/>
                </a:cubicBezTo>
                <a:cubicBezTo>
                  <a:pt x="1646766" y="336550"/>
                  <a:pt x="1706033" y="247650"/>
                  <a:pt x="1765300" y="158750"/>
                </a:cubicBezTo>
                <a:cubicBezTo>
                  <a:pt x="1824566" y="69850"/>
                  <a:pt x="1854200" y="16934"/>
                  <a:pt x="1854200" y="0"/>
                </a:cubicBezTo>
                <a:cubicBezTo>
                  <a:pt x="1921933" y="0"/>
                  <a:pt x="1983316" y="6350"/>
                  <a:pt x="2038350" y="19050"/>
                </a:cubicBezTo>
                <a:cubicBezTo>
                  <a:pt x="2093383" y="31750"/>
                  <a:pt x="2150533" y="55034"/>
                  <a:pt x="2209800" y="88900"/>
                </a:cubicBezTo>
                <a:cubicBezTo>
                  <a:pt x="2302933" y="300567"/>
                  <a:pt x="2421466" y="476250"/>
                  <a:pt x="2565400" y="615950"/>
                </a:cubicBezTo>
                <a:cubicBezTo>
                  <a:pt x="2709333" y="755650"/>
                  <a:pt x="2781300" y="889000"/>
                  <a:pt x="2781300" y="1016000"/>
                </a:cubicBezTo>
                <a:cubicBezTo>
                  <a:pt x="2781300" y="1202267"/>
                  <a:pt x="2753783" y="1325034"/>
                  <a:pt x="2698750" y="1384300"/>
                </a:cubicBezTo>
                <a:cubicBezTo>
                  <a:pt x="2643716" y="1443567"/>
                  <a:pt x="2506133" y="1473200"/>
                  <a:pt x="2286000" y="1473200"/>
                </a:cubicBezTo>
                <a:close/>
                <a:moveTo>
                  <a:pt x="4292600" y="68580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69" name="Freeform 5869"/>
          <p:cNvSpPr/>
          <p:nvPr/>
        </p:nvSpPr>
        <p:spPr>
          <a:xfrm rot="0" flipH="0" flipV="0">
            <a:off x="9443309" y="9248062"/>
            <a:ext cx="171636" cy="151654"/>
          </a:xfrm>
          <a:custGeom>
            <a:pathLst>
              <a:path w="5363634" h="4739217">
                <a:moveTo>
                  <a:pt x="410634" y="4552950"/>
                </a:moveTo>
                <a:cubicBezTo>
                  <a:pt x="376767" y="4485217"/>
                  <a:pt x="323850" y="4428067"/>
                  <a:pt x="251884" y="4381500"/>
                </a:cubicBezTo>
                <a:cubicBezTo>
                  <a:pt x="179917" y="4334934"/>
                  <a:pt x="143934" y="4294717"/>
                  <a:pt x="143934" y="4260850"/>
                </a:cubicBezTo>
                <a:cubicBezTo>
                  <a:pt x="143934" y="4226984"/>
                  <a:pt x="135467" y="4184650"/>
                  <a:pt x="118534" y="4133850"/>
                </a:cubicBezTo>
                <a:cubicBezTo>
                  <a:pt x="101600" y="4083050"/>
                  <a:pt x="76200" y="4040717"/>
                  <a:pt x="42334" y="4006850"/>
                </a:cubicBezTo>
                <a:cubicBezTo>
                  <a:pt x="0" y="3956050"/>
                  <a:pt x="6350" y="3837517"/>
                  <a:pt x="61384" y="3651250"/>
                </a:cubicBezTo>
                <a:cubicBezTo>
                  <a:pt x="116417" y="3464984"/>
                  <a:pt x="207434" y="3234267"/>
                  <a:pt x="334434" y="2959100"/>
                </a:cubicBezTo>
                <a:cubicBezTo>
                  <a:pt x="461434" y="2683934"/>
                  <a:pt x="605367" y="2398184"/>
                  <a:pt x="766234" y="2101850"/>
                </a:cubicBezTo>
                <a:cubicBezTo>
                  <a:pt x="833967" y="2034117"/>
                  <a:pt x="901700" y="1945217"/>
                  <a:pt x="969434" y="1835150"/>
                </a:cubicBezTo>
                <a:cubicBezTo>
                  <a:pt x="1037167" y="1725084"/>
                  <a:pt x="1087967" y="1653117"/>
                  <a:pt x="1121834" y="1619250"/>
                </a:cubicBezTo>
                <a:cubicBezTo>
                  <a:pt x="1121834" y="1585384"/>
                  <a:pt x="1134534" y="1553634"/>
                  <a:pt x="1159934" y="1524000"/>
                </a:cubicBezTo>
                <a:cubicBezTo>
                  <a:pt x="1185334" y="1494367"/>
                  <a:pt x="1214967" y="1479550"/>
                  <a:pt x="1248834" y="1479550"/>
                </a:cubicBezTo>
                <a:lnTo>
                  <a:pt x="1274234" y="1365250"/>
                </a:lnTo>
                <a:cubicBezTo>
                  <a:pt x="1282700" y="1322917"/>
                  <a:pt x="1329267" y="1250950"/>
                  <a:pt x="1413934" y="1149350"/>
                </a:cubicBezTo>
                <a:cubicBezTo>
                  <a:pt x="1498600" y="1047750"/>
                  <a:pt x="1600200" y="935567"/>
                  <a:pt x="1718734" y="812800"/>
                </a:cubicBezTo>
                <a:cubicBezTo>
                  <a:pt x="1837267" y="690034"/>
                  <a:pt x="1962150" y="571500"/>
                  <a:pt x="2093384" y="457200"/>
                </a:cubicBezTo>
                <a:cubicBezTo>
                  <a:pt x="2224617" y="342900"/>
                  <a:pt x="2332567" y="260350"/>
                  <a:pt x="2417234" y="209550"/>
                </a:cubicBezTo>
                <a:cubicBezTo>
                  <a:pt x="2595034" y="91017"/>
                  <a:pt x="2779184" y="25400"/>
                  <a:pt x="2969684" y="12700"/>
                </a:cubicBezTo>
                <a:cubicBezTo>
                  <a:pt x="3160184" y="0"/>
                  <a:pt x="3323167" y="48684"/>
                  <a:pt x="3458634" y="158750"/>
                </a:cubicBezTo>
                <a:cubicBezTo>
                  <a:pt x="3484034" y="184150"/>
                  <a:pt x="3530600" y="228600"/>
                  <a:pt x="3598334" y="292100"/>
                </a:cubicBezTo>
                <a:cubicBezTo>
                  <a:pt x="3666067" y="355600"/>
                  <a:pt x="3746500" y="427567"/>
                  <a:pt x="3839634" y="508000"/>
                </a:cubicBezTo>
                <a:cubicBezTo>
                  <a:pt x="3932767" y="588434"/>
                  <a:pt x="4021667" y="666750"/>
                  <a:pt x="4106334" y="742950"/>
                </a:cubicBezTo>
                <a:lnTo>
                  <a:pt x="4576234" y="1162050"/>
                </a:lnTo>
                <a:lnTo>
                  <a:pt x="4347634" y="1797050"/>
                </a:lnTo>
                <a:cubicBezTo>
                  <a:pt x="4237567" y="2135717"/>
                  <a:pt x="4210050" y="2432050"/>
                  <a:pt x="4265084" y="2686050"/>
                </a:cubicBezTo>
                <a:cubicBezTo>
                  <a:pt x="4320117" y="2940050"/>
                  <a:pt x="4402667" y="3160184"/>
                  <a:pt x="4512734" y="3346450"/>
                </a:cubicBezTo>
                <a:cubicBezTo>
                  <a:pt x="4555067" y="3439584"/>
                  <a:pt x="4631267" y="3522134"/>
                  <a:pt x="4741334" y="3594100"/>
                </a:cubicBezTo>
                <a:cubicBezTo>
                  <a:pt x="4851400" y="3666067"/>
                  <a:pt x="4965700" y="3710517"/>
                  <a:pt x="5084234" y="3727450"/>
                </a:cubicBezTo>
                <a:cubicBezTo>
                  <a:pt x="5151967" y="3735917"/>
                  <a:pt x="5215467" y="3761317"/>
                  <a:pt x="5274734" y="3803650"/>
                </a:cubicBezTo>
                <a:cubicBezTo>
                  <a:pt x="5334000" y="3845984"/>
                  <a:pt x="5363634" y="3913717"/>
                  <a:pt x="5363634" y="4006850"/>
                </a:cubicBezTo>
                <a:cubicBezTo>
                  <a:pt x="5363634" y="4133850"/>
                  <a:pt x="5340350" y="4229100"/>
                  <a:pt x="5293784" y="4292600"/>
                </a:cubicBezTo>
                <a:cubicBezTo>
                  <a:pt x="5247217" y="4356100"/>
                  <a:pt x="5181600" y="4396317"/>
                  <a:pt x="5096934" y="4413250"/>
                </a:cubicBezTo>
                <a:cubicBezTo>
                  <a:pt x="4817534" y="4447117"/>
                  <a:pt x="4555067" y="4392084"/>
                  <a:pt x="4309534" y="4248150"/>
                </a:cubicBezTo>
                <a:cubicBezTo>
                  <a:pt x="4064000" y="4104217"/>
                  <a:pt x="3839634" y="3837517"/>
                  <a:pt x="3636434" y="3448050"/>
                </a:cubicBezTo>
                <a:cubicBezTo>
                  <a:pt x="3602567" y="3397250"/>
                  <a:pt x="3558117" y="3302000"/>
                  <a:pt x="3503084" y="3162300"/>
                </a:cubicBezTo>
                <a:cubicBezTo>
                  <a:pt x="3448050" y="3022600"/>
                  <a:pt x="3416300" y="2931584"/>
                  <a:pt x="3407834" y="2889250"/>
                </a:cubicBezTo>
                <a:cubicBezTo>
                  <a:pt x="3373967" y="2931584"/>
                  <a:pt x="3316817" y="3001434"/>
                  <a:pt x="3236384" y="3098800"/>
                </a:cubicBezTo>
                <a:cubicBezTo>
                  <a:pt x="3155950" y="3196167"/>
                  <a:pt x="3090334" y="3270250"/>
                  <a:pt x="3039534" y="3321050"/>
                </a:cubicBezTo>
                <a:cubicBezTo>
                  <a:pt x="2438400" y="3930650"/>
                  <a:pt x="1921934" y="4334934"/>
                  <a:pt x="1490134" y="4533900"/>
                </a:cubicBezTo>
                <a:cubicBezTo>
                  <a:pt x="1058334" y="4732867"/>
                  <a:pt x="698500" y="4739217"/>
                  <a:pt x="410634" y="4552950"/>
                </a:cubicBezTo>
                <a:close/>
                <a:moveTo>
                  <a:pt x="-630766" y="4946650"/>
                </a:moveTo>
                <a:moveTo>
                  <a:pt x="944034" y="3727450"/>
                </a:moveTo>
                <a:cubicBezTo>
                  <a:pt x="960967" y="3769784"/>
                  <a:pt x="1051984" y="3757084"/>
                  <a:pt x="1217084" y="3689350"/>
                </a:cubicBezTo>
                <a:cubicBezTo>
                  <a:pt x="1382184" y="3621617"/>
                  <a:pt x="1570567" y="3503084"/>
                  <a:pt x="1782234" y="3333750"/>
                </a:cubicBezTo>
                <a:cubicBezTo>
                  <a:pt x="2070100" y="3088217"/>
                  <a:pt x="2343150" y="2840567"/>
                  <a:pt x="2601384" y="2590800"/>
                </a:cubicBezTo>
                <a:cubicBezTo>
                  <a:pt x="2859617" y="2341034"/>
                  <a:pt x="3077634" y="2089150"/>
                  <a:pt x="3255434" y="1835150"/>
                </a:cubicBezTo>
                <a:lnTo>
                  <a:pt x="3534834" y="1377950"/>
                </a:lnTo>
                <a:cubicBezTo>
                  <a:pt x="3450167" y="1183217"/>
                  <a:pt x="3363384" y="1051984"/>
                  <a:pt x="3274484" y="984250"/>
                </a:cubicBezTo>
                <a:cubicBezTo>
                  <a:pt x="3185584" y="916517"/>
                  <a:pt x="3107267" y="882650"/>
                  <a:pt x="3039534" y="882650"/>
                </a:cubicBezTo>
                <a:cubicBezTo>
                  <a:pt x="2929467" y="882650"/>
                  <a:pt x="2777067" y="973667"/>
                  <a:pt x="2582334" y="1155700"/>
                </a:cubicBezTo>
                <a:cubicBezTo>
                  <a:pt x="2387600" y="1337734"/>
                  <a:pt x="2175934" y="1585384"/>
                  <a:pt x="1947334" y="1898650"/>
                </a:cubicBezTo>
                <a:cubicBezTo>
                  <a:pt x="1718734" y="2211917"/>
                  <a:pt x="1494367" y="2571750"/>
                  <a:pt x="1274234" y="2978150"/>
                </a:cubicBezTo>
                <a:cubicBezTo>
                  <a:pt x="1181100" y="3155950"/>
                  <a:pt x="1102784" y="3325284"/>
                  <a:pt x="1039284" y="3486150"/>
                </a:cubicBezTo>
                <a:cubicBezTo>
                  <a:pt x="975784" y="3647017"/>
                  <a:pt x="944034" y="3727450"/>
                  <a:pt x="944034" y="3727450"/>
                </a:cubicBezTo>
                <a:close/>
                <a:moveTo>
                  <a:pt x="194734" y="494665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70" name="Freeform 5870"/>
          <p:cNvSpPr/>
          <p:nvPr/>
        </p:nvSpPr>
        <p:spPr>
          <a:xfrm rot="0" flipH="0" flipV="0">
            <a:off x="9719525" y="9118827"/>
            <a:ext cx="262737" cy="322478"/>
          </a:xfrm>
          <a:custGeom>
            <a:pathLst>
              <a:path w="8210550" h="10077450">
                <a:moveTo>
                  <a:pt x="757767" y="10077450"/>
                </a:moveTo>
                <a:cubicBezTo>
                  <a:pt x="757767" y="10077450"/>
                  <a:pt x="734483" y="10066866"/>
                  <a:pt x="687917" y="10045700"/>
                </a:cubicBezTo>
                <a:cubicBezTo>
                  <a:pt x="641350" y="10024533"/>
                  <a:pt x="588433" y="10007600"/>
                  <a:pt x="529167" y="9994900"/>
                </a:cubicBezTo>
                <a:cubicBezTo>
                  <a:pt x="469900" y="9982200"/>
                  <a:pt x="414867" y="9975850"/>
                  <a:pt x="364067" y="9975850"/>
                </a:cubicBezTo>
                <a:cubicBezTo>
                  <a:pt x="228600" y="9941983"/>
                  <a:pt x="131233" y="9867900"/>
                  <a:pt x="71967" y="9753600"/>
                </a:cubicBezTo>
                <a:cubicBezTo>
                  <a:pt x="12700" y="9639300"/>
                  <a:pt x="0" y="9514416"/>
                  <a:pt x="33867" y="9378950"/>
                </a:cubicBezTo>
                <a:cubicBezTo>
                  <a:pt x="67733" y="9345083"/>
                  <a:pt x="93133" y="9273116"/>
                  <a:pt x="110067" y="9163050"/>
                </a:cubicBezTo>
                <a:cubicBezTo>
                  <a:pt x="127000" y="9052983"/>
                  <a:pt x="135467" y="8964084"/>
                  <a:pt x="135467" y="8896350"/>
                </a:cubicBezTo>
                <a:cubicBezTo>
                  <a:pt x="169333" y="8828617"/>
                  <a:pt x="190500" y="8779934"/>
                  <a:pt x="198967" y="8750300"/>
                </a:cubicBezTo>
                <a:cubicBezTo>
                  <a:pt x="207433" y="8720667"/>
                  <a:pt x="228600" y="8638117"/>
                  <a:pt x="262467" y="8502650"/>
                </a:cubicBezTo>
                <a:cubicBezTo>
                  <a:pt x="287867" y="8358717"/>
                  <a:pt x="332317" y="8157634"/>
                  <a:pt x="395817" y="7899400"/>
                </a:cubicBezTo>
                <a:cubicBezTo>
                  <a:pt x="459317" y="7641167"/>
                  <a:pt x="531283" y="7363884"/>
                  <a:pt x="611717" y="7067550"/>
                </a:cubicBezTo>
                <a:cubicBezTo>
                  <a:pt x="692150" y="6771217"/>
                  <a:pt x="770467" y="6487584"/>
                  <a:pt x="846667" y="6216650"/>
                </a:cubicBezTo>
                <a:cubicBezTo>
                  <a:pt x="922867" y="5945717"/>
                  <a:pt x="992717" y="5717117"/>
                  <a:pt x="1056217" y="5530850"/>
                </a:cubicBezTo>
                <a:cubicBezTo>
                  <a:pt x="1119717" y="5344584"/>
                  <a:pt x="1164167" y="5238750"/>
                  <a:pt x="1189567" y="5213350"/>
                </a:cubicBezTo>
                <a:cubicBezTo>
                  <a:pt x="1189567" y="5213350"/>
                  <a:pt x="1189567" y="5198534"/>
                  <a:pt x="1189567" y="5168900"/>
                </a:cubicBezTo>
                <a:cubicBezTo>
                  <a:pt x="1189567" y="5139267"/>
                  <a:pt x="1189567" y="5107517"/>
                  <a:pt x="1189567" y="5073650"/>
                </a:cubicBezTo>
                <a:cubicBezTo>
                  <a:pt x="1189567" y="5073650"/>
                  <a:pt x="1195917" y="5033434"/>
                  <a:pt x="1208617" y="4953000"/>
                </a:cubicBezTo>
                <a:cubicBezTo>
                  <a:pt x="1221317" y="4872567"/>
                  <a:pt x="1261533" y="4781550"/>
                  <a:pt x="1329267" y="4679950"/>
                </a:cubicBezTo>
                <a:cubicBezTo>
                  <a:pt x="1363133" y="4586817"/>
                  <a:pt x="1392767" y="4485217"/>
                  <a:pt x="1418167" y="4375150"/>
                </a:cubicBezTo>
                <a:cubicBezTo>
                  <a:pt x="1443567" y="4265084"/>
                  <a:pt x="1456267" y="4193117"/>
                  <a:pt x="1456267" y="4159250"/>
                </a:cubicBezTo>
                <a:cubicBezTo>
                  <a:pt x="1490133" y="4116917"/>
                  <a:pt x="1538817" y="4013200"/>
                  <a:pt x="1602317" y="3848100"/>
                </a:cubicBezTo>
                <a:cubicBezTo>
                  <a:pt x="1665817" y="3683000"/>
                  <a:pt x="1727200" y="3520017"/>
                  <a:pt x="1786467" y="3359150"/>
                </a:cubicBezTo>
                <a:cubicBezTo>
                  <a:pt x="1837267" y="3223684"/>
                  <a:pt x="1894417" y="3079750"/>
                  <a:pt x="1957917" y="2927350"/>
                </a:cubicBezTo>
                <a:cubicBezTo>
                  <a:pt x="2021417" y="2774950"/>
                  <a:pt x="2076450" y="2643717"/>
                  <a:pt x="2123017" y="2533650"/>
                </a:cubicBezTo>
                <a:cubicBezTo>
                  <a:pt x="2169583" y="2423584"/>
                  <a:pt x="2192867" y="2368550"/>
                  <a:pt x="2192867" y="2368550"/>
                </a:cubicBezTo>
                <a:cubicBezTo>
                  <a:pt x="2192867" y="2334684"/>
                  <a:pt x="2192867" y="2315634"/>
                  <a:pt x="2192867" y="2311400"/>
                </a:cubicBezTo>
                <a:cubicBezTo>
                  <a:pt x="2192867" y="2307167"/>
                  <a:pt x="2192867" y="2305050"/>
                  <a:pt x="2192867" y="2305050"/>
                </a:cubicBezTo>
                <a:cubicBezTo>
                  <a:pt x="2226733" y="2271184"/>
                  <a:pt x="2309283" y="2099734"/>
                  <a:pt x="2440517" y="1790700"/>
                </a:cubicBezTo>
                <a:cubicBezTo>
                  <a:pt x="2571750" y="1481667"/>
                  <a:pt x="2751667" y="1081617"/>
                  <a:pt x="2980267" y="590550"/>
                </a:cubicBezTo>
                <a:cubicBezTo>
                  <a:pt x="3014133" y="522817"/>
                  <a:pt x="3060700" y="436034"/>
                  <a:pt x="3119967" y="330200"/>
                </a:cubicBezTo>
                <a:cubicBezTo>
                  <a:pt x="3179233" y="224367"/>
                  <a:pt x="3208867" y="154517"/>
                  <a:pt x="3208867" y="120650"/>
                </a:cubicBezTo>
                <a:cubicBezTo>
                  <a:pt x="3276600" y="35984"/>
                  <a:pt x="3357033" y="0"/>
                  <a:pt x="3450167" y="12700"/>
                </a:cubicBezTo>
                <a:cubicBezTo>
                  <a:pt x="3543300" y="25400"/>
                  <a:pt x="3632200" y="67734"/>
                  <a:pt x="3716867" y="139700"/>
                </a:cubicBezTo>
                <a:cubicBezTo>
                  <a:pt x="3801533" y="211667"/>
                  <a:pt x="3865033" y="294217"/>
                  <a:pt x="3907367" y="387350"/>
                </a:cubicBezTo>
                <a:lnTo>
                  <a:pt x="4034367" y="590550"/>
                </a:lnTo>
                <a:lnTo>
                  <a:pt x="3577167" y="1504950"/>
                </a:lnTo>
                <a:cubicBezTo>
                  <a:pt x="3441700" y="1742017"/>
                  <a:pt x="3327400" y="1957917"/>
                  <a:pt x="3234267" y="2152650"/>
                </a:cubicBezTo>
                <a:cubicBezTo>
                  <a:pt x="3141133" y="2347384"/>
                  <a:pt x="3094567" y="2461684"/>
                  <a:pt x="3094567" y="2495550"/>
                </a:cubicBezTo>
                <a:cubicBezTo>
                  <a:pt x="3094567" y="2495550"/>
                  <a:pt x="3071283" y="2556934"/>
                  <a:pt x="3024717" y="2679700"/>
                </a:cubicBezTo>
                <a:cubicBezTo>
                  <a:pt x="2978150" y="2802467"/>
                  <a:pt x="2923117" y="2952750"/>
                  <a:pt x="2859617" y="3130550"/>
                </a:cubicBezTo>
                <a:cubicBezTo>
                  <a:pt x="2796117" y="3308350"/>
                  <a:pt x="2738967" y="3473450"/>
                  <a:pt x="2688167" y="3625850"/>
                </a:cubicBezTo>
                <a:cubicBezTo>
                  <a:pt x="2595033" y="3888317"/>
                  <a:pt x="2508250" y="4104217"/>
                  <a:pt x="2427817" y="4273550"/>
                </a:cubicBezTo>
                <a:cubicBezTo>
                  <a:pt x="2347383" y="4442884"/>
                  <a:pt x="2307167" y="4544484"/>
                  <a:pt x="2307167" y="4578350"/>
                </a:cubicBezTo>
                <a:cubicBezTo>
                  <a:pt x="2307167" y="4561417"/>
                  <a:pt x="2398183" y="4548717"/>
                  <a:pt x="2580217" y="4540250"/>
                </a:cubicBezTo>
                <a:cubicBezTo>
                  <a:pt x="2762250" y="4531784"/>
                  <a:pt x="2992967" y="4527550"/>
                  <a:pt x="3272367" y="4527550"/>
                </a:cubicBezTo>
                <a:cubicBezTo>
                  <a:pt x="3551767" y="4527550"/>
                  <a:pt x="3837517" y="4525434"/>
                  <a:pt x="4129617" y="4521200"/>
                </a:cubicBezTo>
                <a:cubicBezTo>
                  <a:pt x="4421717" y="4516967"/>
                  <a:pt x="4682067" y="4512734"/>
                  <a:pt x="4910667" y="4508500"/>
                </a:cubicBezTo>
                <a:cubicBezTo>
                  <a:pt x="5139267" y="4504267"/>
                  <a:pt x="5295900" y="4493684"/>
                  <a:pt x="5380567" y="4476750"/>
                </a:cubicBezTo>
                <a:lnTo>
                  <a:pt x="6040967" y="4413250"/>
                </a:lnTo>
                <a:lnTo>
                  <a:pt x="6447367" y="3168650"/>
                </a:lnTo>
                <a:cubicBezTo>
                  <a:pt x="6515100" y="2931584"/>
                  <a:pt x="6604000" y="2643717"/>
                  <a:pt x="6714067" y="2305050"/>
                </a:cubicBezTo>
                <a:cubicBezTo>
                  <a:pt x="6824133" y="1966384"/>
                  <a:pt x="6921500" y="1678517"/>
                  <a:pt x="7006167" y="1441450"/>
                </a:cubicBezTo>
                <a:cubicBezTo>
                  <a:pt x="7141633" y="1051984"/>
                  <a:pt x="7260167" y="800100"/>
                  <a:pt x="7361767" y="685800"/>
                </a:cubicBezTo>
                <a:cubicBezTo>
                  <a:pt x="7463367" y="571500"/>
                  <a:pt x="7564967" y="514350"/>
                  <a:pt x="7666567" y="514350"/>
                </a:cubicBezTo>
                <a:cubicBezTo>
                  <a:pt x="7691967" y="514350"/>
                  <a:pt x="7732183" y="527050"/>
                  <a:pt x="7787217" y="552450"/>
                </a:cubicBezTo>
                <a:cubicBezTo>
                  <a:pt x="7842250" y="577850"/>
                  <a:pt x="7897283" y="609600"/>
                  <a:pt x="7952317" y="647700"/>
                </a:cubicBezTo>
                <a:cubicBezTo>
                  <a:pt x="8007350" y="685800"/>
                  <a:pt x="8043333" y="730250"/>
                  <a:pt x="8060267" y="781050"/>
                </a:cubicBezTo>
                <a:cubicBezTo>
                  <a:pt x="8161867" y="874184"/>
                  <a:pt x="8210550" y="980017"/>
                  <a:pt x="8206317" y="1098550"/>
                </a:cubicBezTo>
                <a:cubicBezTo>
                  <a:pt x="8202083" y="1217084"/>
                  <a:pt x="8132233" y="1373717"/>
                  <a:pt x="7996767" y="1568450"/>
                </a:cubicBezTo>
                <a:cubicBezTo>
                  <a:pt x="7861300" y="1797050"/>
                  <a:pt x="7749117" y="2044700"/>
                  <a:pt x="7660217" y="2311400"/>
                </a:cubicBezTo>
                <a:cubicBezTo>
                  <a:pt x="7571317" y="2578100"/>
                  <a:pt x="7493000" y="2796117"/>
                  <a:pt x="7425267" y="2965450"/>
                </a:cubicBezTo>
                <a:cubicBezTo>
                  <a:pt x="7425267" y="3067050"/>
                  <a:pt x="7412567" y="3149600"/>
                  <a:pt x="7387167" y="3213100"/>
                </a:cubicBezTo>
                <a:cubicBezTo>
                  <a:pt x="7361767" y="3276600"/>
                  <a:pt x="7332133" y="3325284"/>
                  <a:pt x="7298267" y="3359150"/>
                </a:cubicBezTo>
                <a:cubicBezTo>
                  <a:pt x="7281333" y="3376084"/>
                  <a:pt x="7247467" y="3439584"/>
                  <a:pt x="7196667" y="3549650"/>
                </a:cubicBezTo>
                <a:cubicBezTo>
                  <a:pt x="7145867" y="3659717"/>
                  <a:pt x="7099300" y="3769784"/>
                  <a:pt x="7056967" y="3879850"/>
                </a:cubicBezTo>
                <a:cubicBezTo>
                  <a:pt x="7014633" y="3989917"/>
                  <a:pt x="6993467" y="4057650"/>
                  <a:pt x="6993467" y="4083050"/>
                </a:cubicBezTo>
                <a:cubicBezTo>
                  <a:pt x="6993467" y="4142317"/>
                  <a:pt x="6980767" y="4214284"/>
                  <a:pt x="6955367" y="4298950"/>
                </a:cubicBezTo>
                <a:cubicBezTo>
                  <a:pt x="6929967" y="4383617"/>
                  <a:pt x="6900333" y="4442884"/>
                  <a:pt x="6866467" y="4476750"/>
                </a:cubicBezTo>
                <a:cubicBezTo>
                  <a:pt x="6849533" y="4527550"/>
                  <a:pt x="6811433" y="4654550"/>
                  <a:pt x="6752167" y="4857750"/>
                </a:cubicBezTo>
                <a:cubicBezTo>
                  <a:pt x="6692900" y="5060950"/>
                  <a:pt x="6625167" y="5300134"/>
                  <a:pt x="6548967" y="5575300"/>
                </a:cubicBezTo>
                <a:cubicBezTo>
                  <a:pt x="6472767" y="5850467"/>
                  <a:pt x="6392333" y="6117167"/>
                  <a:pt x="6307667" y="6375400"/>
                </a:cubicBezTo>
                <a:cubicBezTo>
                  <a:pt x="6223000" y="6633634"/>
                  <a:pt x="6146800" y="6847417"/>
                  <a:pt x="6079067" y="7016750"/>
                </a:cubicBezTo>
                <a:cubicBezTo>
                  <a:pt x="6079067" y="7076017"/>
                  <a:pt x="6057900" y="7150100"/>
                  <a:pt x="6015567" y="7239000"/>
                </a:cubicBezTo>
                <a:cubicBezTo>
                  <a:pt x="5973233" y="7327900"/>
                  <a:pt x="5952067" y="7406217"/>
                  <a:pt x="5952067" y="7473950"/>
                </a:cubicBezTo>
                <a:cubicBezTo>
                  <a:pt x="5918200" y="7575550"/>
                  <a:pt x="5875867" y="7702550"/>
                  <a:pt x="5825067" y="7854950"/>
                </a:cubicBezTo>
                <a:cubicBezTo>
                  <a:pt x="5774267" y="8007350"/>
                  <a:pt x="5748867" y="8104717"/>
                  <a:pt x="5748867" y="8147050"/>
                </a:cubicBezTo>
                <a:cubicBezTo>
                  <a:pt x="5706533" y="8341784"/>
                  <a:pt x="5662083" y="8549217"/>
                  <a:pt x="5615517" y="8769350"/>
                </a:cubicBezTo>
                <a:cubicBezTo>
                  <a:pt x="5568950" y="8989483"/>
                  <a:pt x="5530850" y="9182100"/>
                  <a:pt x="5501217" y="9347200"/>
                </a:cubicBezTo>
                <a:cubicBezTo>
                  <a:pt x="5471583" y="9512300"/>
                  <a:pt x="5456767" y="9607550"/>
                  <a:pt x="5456767" y="9632950"/>
                </a:cubicBezTo>
                <a:cubicBezTo>
                  <a:pt x="5363633" y="9658350"/>
                  <a:pt x="5276850" y="9649883"/>
                  <a:pt x="5196417" y="9607550"/>
                </a:cubicBezTo>
                <a:cubicBezTo>
                  <a:pt x="5115983" y="9565216"/>
                  <a:pt x="5029200" y="9527116"/>
                  <a:pt x="4936067" y="9493250"/>
                </a:cubicBezTo>
                <a:cubicBezTo>
                  <a:pt x="4775200" y="9400116"/>
                  <a:pt x="4679950" y="9294283"/>
                  <a:pt x="4650317" y="9175750"/>
                </a:cubicBezTo>
                <a:cubicBezTo>
                  <a:pt x="4620683" y="9057216"/>
                  <a:pt x="4652433" y="8900584"/>
                  <a:pt x="4745567" y="8705850"/>
                </a:cubicBezTo>
                <a:cubicBezTo>
                  <a:pt x="4787900" y="8638117"/>
                  <a:pt x="4840817" y="8470900"/>
                  <a:pt x="4904317" y="8204200"/>
                </a:cubicBezTo>
                <a:cubicBezTo>
                  <a:pt x="4967817" y="7937500"/>
                  <a:pt x="5033433" y="7672917"/>
                  <a:pt x="5101167" y="7410450"/>
                </a:cubicBezTo>
                <a:cubicBezTo>
                  <a:pt x="5151967" y="7283450"/>
                  <a:pt x="5207000" y="7116234"/>
                  <a:pt x="5266267" y="6908800"/>
                </a:cubicBezTo>
                <a:cubicBezTo>
                  <a:pt x="5325533" y="6701367"/>
                  <a:pt x="5382683" y="6489700"/>
                  <a:pt x="5437717" y="6273800"/>
                </a:cubicBezTo>
                <a:cubicBezTo>
                  <a:pt x="5492750" y="6057900"/>
                  <a:pt x="5541433" y="5875867"/>
                  <a:pt x="5583767" y="5727700"/>
                </a:cubicBezTo>
                <a:cubicBezTo>
                  <a:pt x="5626100" y="5579534"/>
                  <a:pt x="5655733" y="5496984"/>
                  <a:pt x="5672667" y="5480050"/>
                </a:cubicBezTo>
                <a:cubicBezTo>
                  <a:pt x="5672667" y="5446184"/>
                  <a:pt x="5672667" y="5416550"/>
                  <a:pt x="5672667" y="5391150"/>
                </a:cubicBezTo>
                <a:cubicBezTo>
                  <a:pt x="5672667" y="5365750"/>
                  <a:pt x="5672667" y="5353050"/>
                  <a:pt x="5672667" y="5353050"/>
                </a:cubicBezTo>
                <a:cubicBezTo>
                  <a:pt x="5655733" y="5336117"/>
                  <a:pt x="5558367" y="5321300"/>
                  <a:pt x="5380567" y="5308600"/>
                </a:cubicBezTo>
                <a:cubicBezTo>
                  <a:pt x="5202767" y="5295900"/>
                  <a:pt x="4978400" y="5291667"/>
                  <a:pt x="4707467" y="5295900"/>
                </a:cubicBezTo>
                <a:cubicBezTo>
                  <a:pt x="4436533" y="5300134"/>
                  <a:pt x="4152900" y="5308600"/>
                  <a:pt x="3856567" y="5321300"/>
                </a:cubicBezTo>
                <a:cubicBezTo>
                  <a:pt x="3560233" y="5334000"/>
                  <a:pt x="3289300" y="5357284"/>
                  <a:pt x="3043767" y="5391150"/>
                </a:cubicBezTo>
                <a:cubicBezTo>
                  <a:pt x="2950633" y="5391150"/>
                  <a:pt x="2836333" y="5391150"/>
                  <a:pt x="2700867" y="5391150"/>
                </a:cubicBezTo>
                <a:cubicBezTo>
                  <a:pt x="2565400" y="5391150"/>
                  <a:pt x="2463800" y="5391150"/>
                  <a:pt x="2396067" y="5391150"/>
                </a:cubicBezTo>
                <a:cubicBezTo>
                  <a:pt x="2302933" y="5391150"/>
                  <a:pt x="2224617" y="5391150"/>
                  <a:pt x="2161117" y="5391150"/>
                </a:cubicBezTo>
                <a:cubicBezTo>
                  <a:pt x="2097617" y="5391150"/>
                  <a:pt x="2065867" y="5391150"/>
                  <a:pt x="2065867" y="5391150"/>
                </a:cubicBezTo>
                <a:cubicBezTo>
                  <a:pt x="2048933" y="5416550"/>
                  <a:pt x="2017183" y="5503334"/>
                  <a:pt x="1970617" y="5651500"/>
                </a:cubicBezTo>
                <a:cubicBezTo>
                  <a:pt x="1924050" y="5799667"/>
                  <a:pt x="1866900" y="5979584"/>
                  <a:pt x="1799167" y="6191250"/>
                </a:cubicBezTo>
                <a:cubicBezTo>
                  <a:pt x="1731433" y="6402917"/>
                  <a:pt x="1663700" y="6618817"/>
                  <a:pt x="1595967" y="6838950"/>
                </a:cubicBezTo>
                <a:cubicBezTo>
                  <a:pt x="1528233" y="7059084"/>
                  <a:pt x="1471083" y="7260167"/>
                  <a:pt x="1424517" y="7442200"/>
                </a:cubicBezTo>
                <a:cubicBezTo>
                  <a:pt x="1377950" y="7624234"/>
                  <a:pt x="1346200" y="7753350"/>
                  <a:pt x="1329267" y="7829550"/>
                </a:cubicBezTo>
                <a:cubicBezTo>
                  <a:pt x="1295400" y="7981950"/>
                  <a:pt x="1250950" y="8172450"/>
                  <a:pt x="1195917" y="8401050"/>
                </a:cubicBezTo>
                <a:cubicBezTo>
                  <a:pt x="1140883" y="8629650"/>
                  <a:pt x="1081617" y="8864600"/>
                  <a:pt x="1018117" y="9105900"/>
                </a:cubicBezTo>
                <a:cubicBezTo>
                  <a:pt x="954617" y="9347200"/>
                  <a:pt x="899583" y="9556750"/>
                  <a:pt x="853017" y="9734550"/>
                </a:cubicBezTo>
                <a:cubicBezTo>
                  <a:pt x="806450" y="9912350"/>
                  <a:pt x="774700" y="10026650"/>
                  <a:pt x="757767" y="10077450"/>
                </a:cubicBezTo>
                <a:close/>
                <a:moveTo>
                  <a:pt x="-2087033" y="898525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71" name="Freeform 5871"/>
          <p:cNvSpPr/>
          <p:nvPr/>
        </p:nvSpPr>
        <p:spPr>
          <a:xfrm rot="0" flipH="0" flipV="0">
            <a:off x="9963230" y="9185680"/>
            <a:ext cx="73626" cy="212411"/>
          </a:xfrm>
          <a:custGeom>
            <a:pathLst>
              <a:path w="2300816" h="6637867">
                <a:moveTo>
                  <a:pt x="584200" y="6629400"/>
                </a:moveTo>
                <a:cubicBezTo>
                  <a:pt x="431800" y="6620934"/>
                  <a:pt x="300566" y="6525684"/>
                  <a:pt x="190500" y="6343650"/>
                </a:cubicBezTo>
                <a:cubicBezTo>
                  <a:pt x="80433" y="6161617"/>
                  <a:pt x="16933" y="5973234"/>
                  <a:pt x="0" y="5778500"/>
                </a:cubicBezTo>
                <a:cubicBezTo>
                  <a:pt x="8466" y="5710767"/>
                  <a:pt x="19050" y="5613400"/>
                  <a:pt x="31750" y="5486400"/>
                </a:cubicBezTo>
                <a:cubicBezTo>
                  <a:pt x="44450" y="5359400"/>
                  <a:pt x="59266" y="5228167"/>
                  <a:pt x="76200" y="5092700"/>
                </a:cubicBezTo>
                <a:cubicBezTo>
                  <a:pt x="110066" y="4931834"/>
                  <a:pt x="156633" y="4730750"/>
                  <a:pt x="215900" y="4489450"/>
                </a:cubicBezTo>
                <a:cubicBezTo>
                  <a:pt x="275166" y="4248150"/>
                  <a:pt x="336550" y="4006850"/>
                  <a:pt x="400050" y="3765550"/>
                </a:cubicBezTo>
                <a:cubicBezTo>
                  <a:pt x="463550" y="3524250"/>
                  <a:pt x="520700" y="3314700"/>
                  <a:pt x="571500" y="3136900"/>
                </a:cubicBezTo>
                <a:cubicBezTo>
                  <a:pt x="622300" y="2959100"/>
                  <a:pt x="656166" y="2853267"/>
                  <a:pt x="673100" y="2819400"/>
                </a:cubicBezTo>
                <a:cubicBezTo>
                  <a:pt x="715433" y="2734734"/>
                  <a:pt x="797983" y="2713567"/>
                  <a:pt x="920750" y="2755900"/>
                </a:cubicBezTo>
                <a:cubicBezTo>
                  <a:pt x="1043516" y="2798234"/>
                  <a:pt x="1143000" y="2874434"/>
                  <a:pt x="1219200" y="2984500"/>
                </a:cubicBezTo>
                <a:cubicBezTo>
                  <a:pt x="1270000" y="3052234"/>
                  <a:pt x="1301750" y="3132667"/>
                  <a:pt x="1314450" y="3225800"/>
                </a:cubicBezTo>
                <a:cubicBezTo>
                  <a:pt x="1327150" y="3318934"/>
                  <a:pt x="1314450" y="3454400"/>
                  <a:pt x="1276350" y="3632200"/>
                </a:cubicBezTo>
                <a:cubicBezTo>
                  <a:pt x="1238250" y="3810000"/>
                  <a:pt x="1168400" y="4072467"/>
                  <a:pt x="1066800" y="4419600"/>
                </a:cubicBezTo>
                <a:cubicBezTo>
                  <a:pt x="973666" y="4758267"/>
                  <a:pt x="903816" y="5031317"/>
                  <a:pt x="857250" y="5238750"/>
                </a:cubicBezTo>
                <a:cubicBezTo>
                  <a:pt x="810683" y="5446184"/>
                  <a:pt x="791633" y="5664200"/>
                  <a:pt x="800100" y="5892800"/>
                </a:cubicBezTo>
                <a:cubicBezTo>
                  <a:pt x="766233" y="6214534"/>
                  <a:pt x="738716" y="6419850"/>
                  <a:pt x="717550" y="6508750"/>
                </a:cubicBezTo>
                <a:cubicBezTo>
                  <a:pt x="696383" y="6597650"/>
                  <a:pt x="651933" y="6637867"/>
                  <a:pt x="584200" y="6629400"/>
                </a:cubicBezTo>
                <a:close/>
                <a:moveTo>
                  <a:pt x="-1143000" y="6896100"/>
                </a:moveTo>
                <a:moveTo>
                  <a:pt x="1943100" y="1498600"/>
                </a:moveTo>
                <a:cubicBezTo>
                  <a:pt x="1909233" y="1524000"/>
                  <a:pt x="1877483" y="1534584"/>
                  <a:pt x="1847850" y="1530350"/>
                </a:cubicBezTo>
                <a:cubicBezTo>
                  <a:pt x="1818216" y="1526117"/>
                  <a:pt x="1769533" y="1502834"/>
                  <a:pt x="1701800" y="1460500"/>
                </a:cubicBezTo>
                <a:cubicBezTo>
                  <a:pt x="1642533" y="1452034"/>
                  <a:pt x="1568450" y="1411817"/>
                  <a:pt x="1479550" y="1339850"/>
                </a:cubicBezTo>
                <a:cubicBezTo>
                  <a:pt x="1390650" y="1267884"/>
                  <a:pt x="1314450" y="1191684"/>
                  <a:pt x="1250950" y="1111250"/>
                </a:cubicBezTo>
                <a:cubicBezTo>
                  <a:pt x="1187450" y="1030817"/>
                  <a:pt x="1155700" y="982134"/>
                  <a:pt x="1155700" y="965200"/>
                </a:cubicBezTo>
                <a:cubicBezTo>
                  <a:pt x="1147233" y="880534"/>
                  <a:pt x="1153583" y="764117"/>
                  <a:pt x="1174750" y="615950"/>
                </a:cubicBezTo>
                <a:cubicBezTo>
                  <a:pt x="1195916" y="467784"/>
                  <a:pt x="1242483" y="330200"/>
                  <a:pt x="1314450" y="203200"/>
                </a:cubicBezTo>
                <a:cubicBezTo>
                  <a:pt x="1386416" y="76200"/>
                  <a:pt x="1485900" y="8467"/>
                  <a:pt x="1612900" y="0"/>
                </a:cubicBezTo>
                <a:cubicBezTo>
                  <a:pt x="1646766" y="0"/>
                  <a:pt x="1691216" y="8467"/>
                  <a:pt x="1746250" y="25400"/>
                </a:cubicBezTo>
                <a:cubicBezTo>
                  <a:pt x="1801283" y="42334"/>
                  <a:pt x="1892300" y="76200"/>
                  <a:pt x="2019300" y="127000"/>
                </a:cubicBezTo>
                <a:cubicBezTo>
                  <a:pt x="2087033" y="254000"/>
                  <a:pt x="2152650" y="404284"/>
                  <a:pt x="2216150" y="577850"/>
                </a:cubicBezTo>
                <a:cubicBezTo>
                  <a:pt x="2279650" y="751417"/>
                  <a:pt x="2300816" y="918634"/>
                  <a:pt x="2279650" y="1079500"/>
                </a:cubicBezTo>
                <a:cubicBezTo>
                  <a:pt x="2258483" y="1240367"/>
                  <a:pt x="2146300" y="1380067"/>
                  <a:pt x="1943100" y="1498600"/>
                </a:cubicBezTo>
                <a:close/>
                <a:moveTo>
                  <a:pt x="3987800" y="68961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72" name="Freeform 5872"/>
          <p:cNvSpPr/>
          <p:nvPr/>
        </p:nvSpPr>
        <p:spPr>
          <a:xfrm rot="0" flipH="0" flipV="0">
            <a:off x="10022564" y="9248807"/>
            <a:ext cx="139801" cy="238827"/>
          </a:xfrm>
          <a:custGeom>
            <a:pathLst>
              <a:path w="4368800" h="7463366">
                <a:moveTo>
                  <a:pt x="2019300" y="7374466"/>
                </a:moveTo>
                <a:cubicBezTo>
                  <a:pt x="1858433" y="7442199"/>
                  <a:pt x="1674283" y="7463366"/>
                  <a:pt x="1466850" y="7437966"/>
                </a:cubicBezTo>
                <a:cubicBezTo>
                  <a:pt x="1259416" y="7412566"/>
                  <a:pt x="1056216" y="7346949"/>
                  <a:pt x="857250" y="7241116"/>
                </a:cubicBezTo>
                <a:cubicBezTo>
                  <a:pt x="658283" y="7135282"/>
                  <a:pt x="486833" y="7010399"/>
                  <a:pt x="342900" y="6866466"/>
                </a:cubicBezTo>
                <a:cubicBezTo>
                  <a:pt x="275166" y="6798732"/>
                  <a:pt x="211666" y="6705599"/>
                  <a:pt x="152400" y="6587066"/>
                </a:cubicBezTo>
                <a:cubicBezTo>
                  <a:pt x="93133" y="6468532"/>
                  <a:pt x="50800" y="6354232"/>
                  <a:pt x="25400" y="6244166"/>
                </a:cubicBezTo>
                <a:cubicBezTo>
                  <a:pt x="0" y="6134099"/>
                  <a:pt x="8466" y="6066366"/>
                  <a:pt x="50800" y="6040966"/>
                </a:cubicBezTo>
                <a:cubicBezTo>
                  <a:pt x="93133" y="6007099"/>
                  <a:pt x="152400" y="5994399"/>
                  <a:pt x="228600" y="6002866"/>
                </a:cubicBezTo>
                <a:cubicBezTo>
                  <a:pt x="304800" y="6011332"/>
                  <a:pt x="374650" y="6026149"/>
                  <a:pt x="438150" y="6047316"/>
                </a:cubicBezTo>
                <a:cubicBezTo>
                  <a:pt x="501650" y="6068482"/>
                  <a:pt x="533400" y="6095999"/>
                  <a:pt x="533400" y="6129866"/>
                </a:cubicBezTo>
                <a:cubicBezTo>
                  <a:pt x="601133" y="6189132"/>
                  <a:pt x="692150" y="6258982"/>
                  <a:pt x="806450" y="6339416"/>
                </a:cubicBezTo>
                <a:cubicBezTo>
                  <a:pt x="920750" y="6419849"/>
                  <a:pt x="1011766" y="6468532"/>
                  <a:pt x="1079500" y="6485466"/>
                </a:cubicBezTo>
                <a:cubicBezTo>
                  <a:pt x="1240366" y="6544732"/>
                  <a:pt x="1365250" y="6565899"/>
                  <a:pt x="1454150" y="6548966"/>
                </a:cubicBezTo>
                <a:cubicBezTo>
                  <a:pt x="1543050" y="6532032"/>
                  <a:pt x="1625600" y="6493932"/>
                  <a:pt x="1701800" y="6434666"/>
                </a:cubicBezTo>
                <a:cubicBezTo>
                  <a:pt x="1811866" y="6324599"/>
                  <a:pt x="1900766" y="6189132"/>
                  <a:pt x="1968500" y="6028266"/>
                </a:cubicBezTo>
                <a:cubicBezTo>
                  <a:pt x="2036233" y="5867399"/>
                  <a:pt x="2103966" y="5659966"/>
                  <a:pt x="2171700" y="5405966"/>
                </a:cubicBezTo>
                <a:lnTo>
                  <a:pt x="2209800" y="5240866"/>
                </a:lnTo>
                <a:cubicBezTo>
                  <a:pt x="2286000" y="4893733"/>
                  <a:pt x="2368550" y="4538133"/>
                  <a:pt x="2457450" y="4174066"/>
                </a:cubicBezTo>
                <a:cubicBezTo>
                  <a:pt x="2546350" y="3810000"/>
                  <a:pt x="2620433" y="3530600"/>
                  <a:pt x="2679700" y="3335866"/>
                </a:cubicBezTo>
                <a:cubicBezTo>
                  <a:pt x="2696633" y="3208866"/>
                  <a:pt x="2696633" y="3124200"/>
                  <a:pt x="2679700" y="3081866"/>
                </a:cubicBezTo>
                <a:cubicBezTo>
                  <a:pt x="2662766" y="3039533"/>
                  <a:pt x="2628900" y="3052233"/>
                  <a:pt x="2578100" y="3119966"/>
                </a:cubicBezTo>
                <a:cubicBezTo>
                  <a:pt x="2535766" y="3136900"/>
                  <a:pt x="2489200" y="3158066"/>
                  <a:pt x="2438400" y="3183466"/>
                </a:cubicBezTo>
                <a:cubicBezTo>
                  <a:pt x="2387600" y="3208866"/>
                  <a:pt x="2328333" y="3234266"/>
                  <a:pt x="2260600" y="3259666"/>
                </a:cubicBezTo>
                <a:cubicBezTo>
                  <a:pt x="2159000" y="3318933"/>
                  <a:pt x="2059516" y="3367616"/>
                  <a:pt x="1962150" y="3405716"/>
                </a:cubicBezTo>
                <a:cubicBezTo>
                  <a:pt x="1864783" y="3443816"/>
                  <a:pt x="1782233" y="3471333"/>
                  <a:pt x="1714500" y="3488266"/>
                </a:cubicBezTo>
                <a:cubicBezTo>
                  <a:pt x="1638300" y="3505200"/>
                  <a:pt x="1570566" y="3513666"/>
                  <a:pt x="1511300" y="3513666"/>
                </a:cubicBezTo>
                <a:cubicBezTo>
                  <a:pt x="1452033" y="3513666"/>
                  <a:pt x="1418166" y="3513666"/>
                  <a:pt x="1409700" y="3513666"/>
                </a:cubicBezTo>
                <a:cubicBezTo>
                  <a:pt x="1333500" y="3539066"/>
                  <a:pt x="1214966" y="3524250"/>
                  <a:pt x="1054100" y="3469216"/>
                </a:cubicBezTo>
                <a:cubicBezTo>
                  <a:pt x="893233" y="3414183"/>
                  <a:pt x="753533" y="3335866"/>
                  <a:pt x="635000" y="3234266"/>
                </a:cubicBezTo>
                <a:cubicBezTo>
                  <a:pt x="558800" y="3141133"/>
                  <a:pt x="503766" y="3062816"/>
                  <a:pt x="469900" y="2999316"/>
                </a:cubicBezTo>
                <a:cubicBezTo>
                  <a:pt x="436033" y="2935816"/>
                  <a:pt x="414866" y="2868083"/>
                  <a:pt x="406400" y="2796116"/>
                </a:cubicBezTo>
                <a:cubicBezTo>
                  <a:pt x="397933" y="2724150"/>
                  <a:pt x="393700" y="2624666"/>
                  <a:pt x="393700" y="2497666"/>
                </a:cubicBezTo>
                <a:cubicBezTo>
                  <a:pt x="385233" y="2370666"/>
                  <a:pt x="450850" y="2165350"/>
                  <a:pt x="590550" y="1881716"/>
                </a:cubicBezTo>
                <a:cubicBezTo>
                  <a:pt x="730250" y="1598083"/>
                  <a:pt x="910166" y="1329266"/>
                  <a:pt x="1130300" y="1075266"/>
                </a:cubicBezTo>
                <a:cubicBezTo>
                  <a:pt x="1291166" y="914400"/>
                  <a:pt x="1500716" y="751416"/>
                  <a:pt x="1758950" y="586316"/>
                </a:cubicBezTo>
                <a:cubicBezTo>
                  <a:pt x="2017183" y="421216"/>
                  <a:pt x="2277533" y="281516"/>
                  <a:pt x="2540000" y="167216"/>
                </a:cubicBezTo>
                <a:cubicBezTo>
                  <a:pt x="2802466" y="52916"/>
                  <a:pt x="3022600" y="0"/>
                  <a:pt x="3200400" y="8466"/>
                </a:cubicBezTo>
                <a:cubicBezTo>
                  <a:pt x="3268133" y="16933"/>
                  <a:pt x="3333750" y="25400"/>
                  <a:pt x="3397250" y="33866"/>
                </a:cubicBezTo>
                <a:cubicBezTo>
                  <a:pt x="3460750" y="42333"/>
                  <a:pt x="3530600" y="76200"/>
                  <a:pt x="3606800" y="135466"/>
                </a:cubicBezTo>
                <a:cubicBezTo>
                  <a:pt x="3733800" y="186266"/>
                  <a:pt x="3839633" y="254000"/>
                  <a:pt x="3924300" y="338666"/>
                </a:cubicBezTo>
                <a:cubicBezTo>
                  <a:pt x="4008966" y="423333"/>
                  <a:pt x="4097866" y="563033"/>
                  <a:pt x="4191000" y="757766"/>
                </a:cubicBezTo>
                <a:cubicBezTo>
                  <a:pt x="4241800" y="893233"/>
                  <a:pt x="4284133" y="1030816"/>
                  <a:pt x="4318000" y="1170516"/>
                </a:cubicBezTo>
                <a:cubicBezTo>
                  <a:pt x="4351866" y="1310216"/>
                  <a:pt x="4368800" y="1447800"/>
                  <a:pt x="4368800" y="1583266"/>
                </a:cubicBezTo>
                <a:cubicBezTo>
                  <a:pt x="4368800" y="1710266"/>
                  <a:pt x="4349750" y="1824566"/>
                  <a:pt x="4311650" y="1926166"/>
                </a:cubicBezTo>
                <a:cubicBezTo>
                  <a:pt x="4273550" y="2027766"/>
                  <a:pt x="4229100" y="2099733"/>
                  <a:pt x="4178300" y="2142066"/>
                </a:cubicBezTo>
                <a:cubicBezTo>
                  <a:pt x="4161366" y="2150533"/>
                  <a:pt x="4140200" y="2156883"/>
                  <a:pt x="4114800" y="2161116"/>
                </a:cubicBezTo>
                <a:cubicBezTo>
                  <a:pt x="4089400" y="2165350"/>
                  <a:pt x="4068233" y="2171700"/>
                  <a:pt x="4051300" y="2180166"/>
                </a:cubicBezTo>
                <a:cubicBezTo>
                  <a:pt x="4008966" y="2188633"/>
                  <a:pt x="3966633" y="2197100"/>
                  <a:pt x="3924300" y="2205566"/>
                </a:cubicBezTo>
                <a:cubicBezTo>
                  <a:pt x="3890433" y="2214033"/>
                  <a:pt x="3854450" y="2247900"/>
                  <a:pt x="3816350" y="2307166"/>
                </a:cubicBezTo>
                <a:cubicBezTo>
                  <a:pt x="3778250" y="2366433"/>
                  <a:pt x="3746500" y="2446866"/>
                  <a:pt x="3721100" y="2548466"/>
                </a:cubicBezTo>
                <a:cubicBezTo>
                  <a:pt x="3712633" y="2599266"/>
                  <a:pt x="3704166" y="2647950"/>
                  <a:pt x="3695700" y="2694516"/>
                </a:cubicBezTo>
                <a:cubicBezTo>
                  <a:pt x="3687233" y="2741083"/>
                  <a:pt x="3674533" y="2785533"/>
                  <a:pt x="3657600" y="2827866"/>
                </a:cubicBezTo>
                <a:cubicBezTo>
                  <a:pt x="3640666" y="2861733"/>
                  <a:pt x="3625850" y="2893483"/>
                  <a:pt x="3613150" y="2923116"/>
                </a:cubicBezTo>
                <a:cubicBezTo>
                  <a:pt x="3600450" y="2952750"/>
                  <a:pt x="3589866" y="2980266"/>
                  <a:pt x="3581400" y="3005666"/>
                </a:cubicBezTo>
                <a:cubicBezTo>
                  <a:pt x="3581400" y="3039533"/>
                  <a:pt x="3575050" y="3069166"/>
                  <a:pt x="3562350" y="3094566"/>
                </a:cubicBezTo>
                <a:cubicBezTo>
                  <a:pt x="3549650" y="3119966"/>
                  <a:pt x="3534833" y="3149600"/>
                  <a:pt x="3517900" y="3183466"/>
                </a:cubicBezTo>
                <a:cubicBezTo>
                  <a:pt x="3500966" y="3217333"/>
                  <a:pt x="3484033" y="3259666"/>
                  <a:pt x="3467100" y="3310466"/>
                </a:cubicBezTo>
                <a:cubicBezTo>
                  <a:pt x="3450166" y="3361266"/>
                  <a:pt x="3441700" y="3412066"/>
                  <a:pt x="3441700" y="3462866"/>
                </a:cubicBezTo>
                <a:lnTo>
                  <a:pt x="3390900" y="3602566"/>
                </a:lnTo>
                <a:cubicBezTo>
                  <a:pt x="3365500" y="3687233"/>
                  <a:pt x="3342216" y="3763433"/>
                  <a:pt x="3321050" y="3831166"/>
                </a:cubicBezTo>
                <a:cubicBezTo>
                  <a:pt x="3299883" y="3898900"/>
                  <a:pt x="3289300" y="3941233"/>
                  <a:pt x="3289300" y="3958166"/>
                </a:cubicBezTo>
                <a:lnTo>
                  <a:pt x="3238500" y="4212166"/>
                </a:lnTo>
                <a:cubicBezTo>
                  <a:pt x="3221566" y="4279900"/>
                  <a:pt x="3202516" y="4345516"/>
                  <a:pt x="3181350" y="4409016"/>
                </a:cubicBezTo>
                <a:cubicBezTo>
                  <a:pt x="3160183" y="4472516"/>
                  <a:pt x="3141133" y="4548716"/>
                  <a:pt x="3124200" y="4637616"/>
                </a:cubicBezTo>
                <a:cubicBezTo>
                  <a:pt x="3107266" y="4726516"/>
                  <a:pt x="3086100" y="4847166"/>
                  <a:pt x="3060700" y="4999566"/>
                </a:cubicBezTo>
                <a:cubicBezTo>
                  <a:pt x="2891366" y="5736166"/>
                  <a:pt x="2717800" y="6290732"/>
                  <a:pt x="2540000" y="6663266"/>
                </a:cubicBezTo>
                <a:cubicBezTo>
                  <a:pt x="2362200" y="7035799"/>
                  <a:pt x="2188633" y="7272866"/>
                  <a:pt x="2019300" y="7374466"/>
                </a:cubicBezTo>
                <a:close/>
                <a:moveTo>
                  <a:pt x="-3302000" y="4923366"/>
                </a:moveTo>
                <a:moveTo>
                  <a:pt x="1181100" y="2662766"/>
                </a:moveTo>
                <a:cubicBezTo>
                  <a:pt x="1333500" y="2781300"/>
                  <a:pt x="1538816" y="2813050"/>
                  <a:pt x="1797050" y="2758016"/>
                </a:cubicBezTo>
                <a:cubicBezTo>
                  <a:pt x="2055283" y="2702983"/>
                  <a:pt x="2345266" y="2540000"/>
                  <a:pt x="2667000" y="2269066"/>
                </a:cubicBezTo>
                <a:cubicBezTo>
                  <a:pt x="2844800" y="2133600"/>
                  <a:pt x="2997200" y="1976966"/>
                  <a:pt x="3124200" y="1799166"/>
                </a:cubicBezTo>
                <a:cubicBezTo>
                  <a:pt x="3251200" y="1621366"/>
                  <a:pt x="3340100" y="1439333"/>
                  <a:pt x="3390900" y="1253066"/>
                </a:cubicBezTo>
                <a:cubicBezTo>
                  <a:pt x="3433233" y="1126066"/>
                  <a:pt x="3445933" y="1035050"/>
                  <a:pt x="3429000" y="980016"/>
                </a:cubicBezTo>
                <a:cubicBezTo>
                  <a:pt x="3412066" y="924983"/>
                  <a:pt x="3348566" y="893233"/>
                  <a:pt x="3238500" y="884766"/>
                </a:cubicBezTo>
                <a:cubicBezTo>
                  <a:pt x="3086100" y="859366"/>
                  <a:pt x="2908300" y="884766"/>
                  <a:pt x="2705100" y="960966"/>
                </a:cubicBezTo>
                <a:cubicBezTo>
                  <a:pt x="2501900" y="1037166"/>
                  <a:pt x="2290233" y="1147233"/>
                  <a:pt x="2070100" y="1291166"/>
                </a:cubicBezTo>
                <a:cubicBezTo>
                  <a:pt x="2010833" y="1375833"/>
                  <a:pt x="1947333" y="1443566"/>
                  <a:pt x="1879600" y="1494366"/>
                </a:cubicBezTo>
                <a:cubicBezTo>
                  <a:pt x="1811866" y="1545166"/>
                  <a:pt x="1758950" y="1579033"/>
                  <a:pt x="1720850" y="1595966"/>
                </a:cubicBezTo>
                <a:cubicBezTo>
                  <a:pt x="1682750" y="1612900"/>
                  <a:pt x="1672166" y="1625600"/>
                  <a:pt x="1689100" y="1634066"/>
                </a:cubicBezTo>
                <a:cubicBezTo>
                  <a:pt x="1672166" y="1651000"/>
                  <a:pt x="1657350" y="1672166"/>
                  <a:pt x="1644650" y="1697566"/>
                </a:cubicBezTo>
                <a:cubicBezTo>
                  <a:pt x="1631950" y="1722966"/>
                  <a:pt x="1612900" y="1748366"/>
                  <a:pt x="1587500" y="1773766"/>
                </a:cubicBezTo>
                <a:cubicBezTo>
                  <a:pt x="1511300" y="1849966"/>
                  <a:pt x="1437216" y="1949450"/>
                  <a:pt x="1365250" y="2072216"/>
                </a:cubicBezTo>
                <a:cubicBezTo>
                  <a:pt x="1293283" y="2194983"/>
                  <a:pt x="1238250" y="2311400"/>
                  <a:pt x="1200150" y="2421466"/>
                </a:cubicBezTo>
                <a:cubicBezTo>
                  <a:pt x="1162050" y="2531533"/>
                  <a:pt x="1155700" y="2611966"/>
                  <a:pt x="1181100" y="2662766"/>
                </a:cubicBezTo>
                <a:close/>
                <a:moveTo>
                  <a:pt x="1409700" y="49233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73" name="Freeform 5873"/>
          <p:cNvSpPr/>
          <p:nvPr/>
        </p:nvSpPr>
        <p:spPr>
          <a:xfrm rot="0" flipH="0" flipV="0">
            <a:off x="10167853" y="9246978"/>
            <a:ext cx="137227" cy="241198"/>
          </a:xfrm>
          <a:custGeom>
            <a:pathLst>
              <a:path w="4288366" h="7537449">
                <a:moveTo>
                  <a:pt x="1797050" y="7444316"/>
                </a:moveTo>
                <a:cubicBezTo>
                  <a:pt x="1559983" y="7537449"/>
                  <a:pt x="1312333" y="7522632"/>
                  <a:pt x="1054100" y="7399866"/>
                </a:cubicBezTo>
                <a:cubicBezTo>
                  <a:pt x="795866" y="7277099"/>
                  <a:pt x="573616" y="7084482"/>
                  <a:pt x="387350" y="6822016"/>
                </a:cubicBezTo>
                <a:cubicBezTo>
                  <a:pt x="353483" y="6771216"/>
                  <a:pt x="309033" y="6688666"/>
                  <a:pt x="254000" y="6574366"/>
                </a:cubicBezTo>
                <a:cubicBezTo>
                  <a:pt x="198966" y="6460066"/>
                  <a:pt x="148166" y="6341532"/>
                  <a:pt x="101600" y="6218766"/>
                </a:cubicBezTo>
                <a:cubicBezTo>
                  <a:pt x="55033" y="6095999"/>
                  <a:pt x="25400" y="5988049"/>
                  <a:pt x="12700" y="5894916"/>
                </a:cubicBezTo>
                <a:cubicBezTo>
                  <a:pt x="0" y="5801782"/>
                  <a:pt x="6350" y="5746749"/>
                  <a:pt x="31750" y="5729816"/>
                </a:cubicBezTo>
                <a:cubicBezTo>
                  <a:pt x="57150" y="5679016"/>
                  <a:pt x="110066" y="5653616"/>
                  <a:pt x="190500" y="5653616"/>
                </a:cubicBezTo>
                <a:cubicBezTo>
                  <a:pt x="270933" y="5653616"/>
                  <a:pt x="349250" y="5670549"/>
                  <a:pt x="425450" y="5704416"/>
                </a:cubicBezTo>
                <a:cubicBezTo>
                  <a:pt x="501650" y="5738282"/>
                  <a:pt x="548216" y="5780616"/>
                  <a:pt x="565150" y="5831416"/>
                </a:cubicBezTo>
                <a:cubicBezTo>
                  <a:pt x="590550" y="5890682"/>
                  <a:pt x="624416" y="5960532"/>
                  <a:pt x="666750" y="6040966"/>
                </a:cubicBezTo>
                <a:cubicBezTo>
                  <a:pt x="709083" y="6121399"/>
                  <a:pt x="759883" y="6197599"/>
                  <a:pt x="819150" y="6269566"/>
                </a:cubicBezTo>
                <a:cubicBezTo>
                  <a:pt x="878416" y="6341532"/>
                  <a:pt x="924983" y="6385982"/>
                  <a:pt x="958850" y="6402916"/>
                </a:cubicBezTo>
                <a:cubicBezTo>
                  <a:pt x="1094316" y="6504516"/>
                  <a:pt x="1206500" y="6561666"/>
                  <a:pt x="1295400" y="6574366"/>
                </a:cubicBezTo>
                <a:cubicBezTo>
                  <a:pt x="1384300" y="6587066"/>
                  <a:pt x="1458383" y="6572249"/>
                  <a:pt x="1517650" y="6529916"/>
                </a:cubicBezTo>
                <a:cubicBezTo>
                  <a:pt x="1661583" y="6419849"/>
                  <a:pt x="1775883" y="6280149"/>
                  <a:pt x="1860550" y="6110816"/>
                </a:cubicBezTo>
                <a:cubicBezTo>
                  <a:pt x="1945216" y="5941482"/>
                  <a:pt x="2046816" y="5670549"/>
                  <a:pt x="2165350" y="5298016"/>
                </a:cubicBezTo>
                <a:cubicBezTo>
                  <a:pt x="2258483" y="4984749"/>
                  <a:pt x="2349500" y="4673600"/>
                  <a:pt x="2438400" y="4364566"/>
                </a:cubicBezTo>
                <a:cubicBezTo>
                  <a:pt x="2527300" y="4055533"/>
                  <a:pt x="2609850" y="3803650"/>
                  <a:pt x="2686050" y="3608916"/>
                </a:cubicBezTo>
                <a:cubicBezTo>
                  <a:pt x="2711450" y="3507316"/>
                  <a:pt x="2743200" y="3420533"/>
                  <a:pt x="2781300" y="3348566"/>
                </a:cubicBezTo>
                <a:cubicBezTo>
                  <a:pt x="2819400" y="3276600"/>
                  <a:pt x="2855383" y="3223683"/>
                  <a:pt x="2889250" y="3189816"/>
                </a:cubicBezTo>
                <a:lnTo>
                  <a:pt x="2965450" y="3189816"/>
                </a:lnTo>
                <a:cubicBezTo>
                  <a:pt x="2779183" y="3308350"/>
                  <a:pt x="2616200" y="3437466"/>
                  <a:pt x="2476500" y="3577166"/>
                </a:cubicBezTo>
                <a:cubicBezTo>
                  <a:pt x="2336800" y="3716866"/>
                  <a:pt x="2156883" y="3833283"/>
                  <a:pt x="1936750" y="3926416"/>
                </a:cubicBezTo>
                <a:cubicBezTo>
                  <a:pt x="1885950" y="3985683"/>
                  <a:pt x="1761066" y="4021666"/>
                  <a:pt x="1562100" y="4034366"/>
                </a:cubicBezTo>
                <a:cubicBezTo>
                  <a:pt x="1363133" y="4047066"/>
                  <a:pt x="1170516" y="4023783"/>
                  <a:pt x="984250" y="3964516"/>
                </a:cubicBezTo>
                <a:cubicBezTo>
                  <a:pt x="865716" y="3896783"/>
                  <a:pt x="776816" y="3839633"/>
                  <a:pt x="717550" y="3793066"/>
                </a:cubicBezTo>
                <a:cubicBezTo>
                  <a:pt x="658283" y="3746500"/>
                  <a:pt x="611716" y="3687233"/>
                  <a:pt x="577850" y="3615266"/>
                </a:cubicBezTo>
                <a:cubicBezTo>
                  <a:pt x="543983" y="3543300"/>
                  <a:pt x="501650" y="3443816"/>
                  <a:pt x="450850" y="3316816"/>
                </a:cubicBezTo>
                <a:cubicBezTo>
                  <a:pt x="391583" y="3189816"/>
                  <a:pt x="383116" y="2982383"/>
                  <a:pt x="425450" y="2694516"/>
                </a:cubicBezTo>
                <a:cubicBezTo>
                  <a:pt x="467783" y="2406650"/>
                  <a:pt x="543983" y="2118783"/>
                  <a:pt x="654050" y="1830916"/>
                </a:cubicBezTo>
                <a:cubicBezTo>
                  <a:pt x="755650" y="1619250"/>
                  <a:pt x="903816" y="1390650"/>
                  <a:pt x="1098550" y="1145116"/>
                </a:cubicBezTo>
                <a:cubicBezTo>
                  <a:pt x="1293283" y="899583"/>
                  <a:pt x="1500716" y="677333"/>
                  <a:pt x="1720850" y="478366"/>
                </a:cubicBezTo>
                <a:cubicBezTo>
                  <a:pt x="1940983" y="279400"/>
                  <a:pt x="2139950" y="154516"/>
                  <a:pt x="2317750" y="103716"/>
                </a:cubicBezTo>
                <a:cubicBezTo>
                  <a:pt x="2385483" y="69850"/>
                  <a:pt x="2474383" y="42333"/>
                  <a:pt x="2584450" y="21166"/>
                </a:cubicBezTo>
                <a:cubicBezTo>
                  <a:pt x="2694516" y="0"/>
                  <a:pt x="2825750" y="10583"/>
                  <a:pt x="2978150" y="52916"/>
                </a:cubicBezTo>
                <a:cubicBezTo>
                  <a:pt x="3122083" y="69850"/>
                  <a:pt x="3232150" y="101600"/>
                  <a:pt x="3308350" y="148166"/>
                </a:cubicBezTo>
                <a:cubicBezTo>
                  <a:pt x="3384550" y="194733"/>
                  <a:pt x="3507316" y="289983"/>
                  <a:pt x="3676650" y="433916"/>
                </a:cubicBezTo>
                <a:cubicBezTo>
                  <a:pt x="3786716" y="543983"/>
                  <a:pt x="3892550" y="664633"/>
                  <a:pt x="3994150" y="795866"/>
                </a:cubicBezTo>
                <a:cubicBezTo>
                  <a:pt x="4095750" y="927100"/>
                  <a:pt x="4167716" y="1051983"/>
                  <a:pt x="4210050" y="1170516"/>
                </a:cubicBezTo>
                <a:cubicBezTo>
                  <a:pt x="4269316" y="1297516"/>
                  <a:pt x="4288366" y="1420283"/>
                  <a:pt x="4267200" y="1538816"/>
                </a:cubicBezTo>
                <a:cubicBezTo>
                  <a:pt x="4246033" y="1657350"/>
                  <a:pt x="4193116" y="1771650"/>
                  <a:pt x="4108450" y="1881716"/>
                </a:cubicBezTo>
                <a:cubicBezTo>
                  <a:pt x="4032250" y="1991783"/>
                  <a:pt x="3951816" y="2101850"/>
                  <a:pt x="3867150" y="2211916"/>
                </a:cubicBezTo>
                <a:cubicBezTo>
                  <a:pt x="3782483" y="2321983"/>
                  <a:pt x="3718983" y="2474383"/>
                  <a:pt x="3676650" y="2669116"/>
                </a:cubicBezTo>
                <a:cubicBezTo>
                  <a:pt x="3634316" y="2923116"/>
                  <a:pt x="3562350" y="3208866"/>
                  <a:pt x="3460750" y="3526366"/>
                </a:cubicBezTo>
                <a:cubicBezTo>
                  <a:pt x="3359150" y="3843866"/>
                  <a:pt x="3274483" y="4138083"/>
                  <a:pt x="3206750" y="4409016"/>
                </a:cubicBezTo>
                <a:lnTo>
                  <a:pt x="3003550" y="5196416"/>
                </a:lnTo>
                <a:cubicBezTo>
                  <a:pt x="2791883" y="5916082"/>
                  <a:pt x="2580216" y="6447366"/>
                  <a:pt x="2368550" y="6790266"/>
                </a:cubicBezTo>
                <a:cubicBezTo>
                  <a:pt x="2156883" y="7133166"/>
                  <a:pt x="1966383" y="7351182"/>
                  <a:pt x="1797050" y="7444316"/>
                </a:cubicBezTo>
                <a:close/>
                <a:moveTo>
                  <a:pt x="-3308350" y="4980516"/>
                </a:moveTo>
                <a:moveTo>
                  <a:pt x="1403350" y="3278716"/>
                </a:moveTo>
                <a:cubicBezTo>
                  <a:pt x="1572683" y="3270250"/>
                  <a:pt x="1729316" y="3240616"/>
                  <a:pt x="1873250" y="3189816"/>
                </a:cubicBezTo>
                <a:cubicBezTo>
                  <a:pt x="2017183" y="3139016"/>
                  <a:pt x="2154766" y="3050116"/>
                  <a:pt x="2286000" y="2923116"/>
                </a:cubicBezTo>
                <a:cubicBezTo>
                  <a:pt x="2417233" y="2796116"/>
                  <a:pt x="2554816" y="2622550"/>
                  <a:pt x="2698750" y="2402416"/>
                </a:cubicBezTo>
                <a:cubicBezTo>
                  <a:pt x="2842683" y="2199216"/>
                  <a:pt x="2944283" y="1993900"/>
                  <a:pt x="3003550" y="1786466"/>
                </a:cubicBezTo>
                <a:cubicBezTo>
                  <a:pt x="3062816" y="1579033"/>
                  <a:pt x="3083983" y="1369483"/>
                  <a:pt x="3067050" y="1157816"/>
                </a:cubicBezTo>
                <a:cubicBezTo>
                  <a:pt x="3058583" y="1022350"/>
                  <a:pt x="3031066" y="933450"/>
                  <a:pt x="2984500" y="891116"/>
                </a:cubicBezTo>
                <a:cubicBezTo>
                  <a:pt x="2937933" y="848783"/>
                  <a:pt x="2859616" y="836083"/>
                  <a:pt x="2749550" y="853016"/>
                </a:cubicBezTo>
                <a:cubicBezTo>
                  <a:pt x="2588683" y="878416"/>
                  <a:pt x="2423583" y="958850"/>
                  <a:pt x="2254250" y="1094316"/>
                </a:cubicBezTo>
                <a:cubicBezTo>
                  <a:pt x="2084916" y="1229783"/>
                  <a:pt x="1915583" y="1407583"/>
                  <a:pt x="1746250" y="1627716"/>
                </a:cubicBezTo>
                <a:cubicBezTo>
                  <a:pt x="1619250" y="1797050"/>
                  <a:pt x="1513416" y="2000250"/>
                  <a:pt x="1428750" y="2237316"/>
                </a:cubicBezTo>
                <a:cubicBezTo>
                  <a:pt x="1344083" y="2491316"/>
                  <a:pt x="1297516" y="2719916"/>
                  <a:pt x="1289050" y="2923116"/>
                </a:cubicBezTo>
                <a:cubicBezTo>
                  <a:pt x="1280583" y="3126316"/>
                  <a:pt x="1318683" y="3244850"/>
                  <a:pt x="1403350" y="3278716"/>
                </a:cubicBezTo>
                <a:close/>
                <a:moveTo>
                  <a:pt x="857250" y="498051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74" name="Freeform 5874"/>
          <p:cNvSpPr/>
          <p:nvPr/>
        </p:nvSpPr>
        <p:spPr>
          <a:xfrm rot="0" flipH="0" flipV="0">
            <a:off x="10318965" y="9239324"/>
            <a:ext cx="136414" cy="165675"/>
          </a:xfrm>
          <a:custGeom>
            <a:pathLst>
              <a:path w="4262967" h="5177367">
                <a:moveTo>
                  <a:pt x="1456267" y="5168900"/>
                </a:moveTo>
                <a:cubicBezTo>
                  <a:pt x="1219200" y="5177367"/>
                  <a:pt x="1001183" y="5147734"/>
                  <a:pt x="802217" y="5080000"/>
                </a:cubicBezTo>
                <a:cubicBezTo>
                  <a:pt x="603250" y="5012267"/>
                  <a:pt x="436033" y="4912784"/>
                  <a:pt x="300567" y="4781550"/>
                </a:cubicBezTo>
                <a:cubicBezTo>
                  <a:pt x="165100" y="4650317"/>
                  <a:pt x="80433" y="4504267"/>
                  <a:pt x="46567" y="4343400"/>
                </a:cubicBezTo>
                <a:cubicBezTo>
                  <a:pt x="12700" y="4241800"/>
                  <a:pt x="0" y="4169834"/>
                  <a:pt x="8467" y="4127500"/>
                </a:cubicBezTo>
                <a:cubicBezTo>
                  <a:pt x="16933" y="4085167"/>
                  <a:pt x="50800" y="4051300"/>
                  <a:pt x="110067" y="4025900"/>
                </a:cubicBezTo>
                <a:cubicBezTo>
                  <a:pt x="169333" y="4034367"/>
                  <a:pt x="226483" y="4055534"/>
                  <a:pt x="281517" y="4089400"/>
                </a:cubicBezTo>
                <a:cubicBezTo>
                  <a:pt x="336550" y="4123267"/>
                  <a:pt x="406400" y="4161367"/>
                  <a:pt x="491067" y="4203700"/>
                </a:cubicBezTo>
                <a:cubicBezTo>
                  <a:pt x="618067" y="4313767"/>
                  <a:pt x="770467" y="4375150"/>
                  <a:pt x="948267" y="4387850"/>
                </a:cubicBezTo>
                <a:cubicBezTo>
                  <a:pt x="1126067" y="4400550"/>
                  <a:pt x="1286933" y="4377267"/>
                  <a:pt x="1430867" y="4318000"/>
                </a:cubicBezTo>
                <a:cubicBezTo>
                  <a:pt x="1574800" y="4258734"/>
                  <a:pt x="1655233" y="4178300"/>
                  <a:pt x="1672167" y="4076700"/>
                </a:cubicBezTo>
                <a:cubicBezTo>
                  <a:pt x="1672167" y="4042834"/>
                  <a:pt x="1657350" y="3979334"/>
                  <a:pt x="1627717" y="3886200"/>
                </a:cubicBezTo>
                <a:cubicBezTo>
                  <a:pt x="1598083" y="3793067"/>
                  <a:pt x="1562100" y="3695700"/>
                  <a:pt x="1519767" y="3594100"/>
                </a:cubicBezTo>
                <a:cubicBezTo>
                  <a:pt x="1299633" y="3280834"/>
                  <a:pt x="1145117" y="2969684"/>
                  <a:pt x="1056217" y="2660650"/>
                </a:cubicBezTo>
                <a:cubicBezTo>
                  <a:pt x="967317" y="2351617"/>
                  <a:pt x="922867" y="2082800"/>
                  <a:pt x="922867" y="1854200"/>
                </a:cubicBezTo>
                <a:cubicBezTo>
                  <a:pt x="922867" y="1710267"/>
                  <a:pt x="971550" y="1555750"/>
                  <a:pt x="1068917" y="1390650"/>
                </a:cubicBezTo>
                <a:cubicBezTo>
                  <a:pt x="1166283" y="1225550"/>
                  <a:pt x="1295400" y="1079500"/>
                  <a:pt x="1456267" y="952500"/>
                </a:cubicBezTo>
                <a:cubicBezTo>
                  <a:pt x="1617133" y="800100"/>
                  <a:pt x="1794933" y="658284"/>
                  <a:pt x="1989667" y="527050"/>
                </a:cubicBezTo>
                <a:cubicBezTo>
                  <a:pt x="2184400" y="395817"/>
                  <a:pt x="2381250" y="283634"/>
                  <a:pt x="2580217" y="190500"/>
                </a:cubicBezTo>
                <a:cubicBezTo>
                  <a:pt x="2779183" y="97367"/>
                  <a:pt x="2954867" y="33867"/>
                  <a:pt x="3107267" y="0"/>
                </a:cubicBezTo>
                <a:cubicBezTo>
                  <a:pt x="3217333" y="0"/>
                  <a:pt x="3352800" y="10584"/>
                  <a:pt x="3513667" y="31750"/>
                </a:cubicBezTo>
                <a:cubicBezTo>
                  <a:pt x="3674533" y="52917"/>
                  <a:pt x="3784600" y="84667"/>
                  <a:pt x="3843867" y="127000"/>
                </a:cubicBezTo>
                <a:cubicBezTo>
                  <a:pt x="3945467" y="177800"/>
                  <a:pt x="4040717" y="287867"/>
                  <a:pt x="4129617" y="457200"/>
                </a:cubicBezTo>
                <a:cubicBezTo>
                  <a:pt x="4218517" y="626534"/>
                  <a:pt x="4262967" y="783167"/>
                  <a:pt x="4262967" y="927100"/>
                </a:cubicBezTo>
                <a:cubicBezTo>
                  <a:pt x="4262967" y="986367"/>
                  <a:pt x="4239683" y="1064684"/>
                  <a:pt x="4193117" y="1162050"/>
                </a:cubicBezTo>
                <a:cubicBezTo>
                  <a:pt x="4146550" y="1259417"/>
                  <a:pt x="4089400" y="1367367"/>
                  <a:pt x="4021667" y="1485900"/>
                </a:cubicBezTo>
                <a:cubicBezTo>
                  <a:pt x="3987800" y="1570567"/>
                  <a:pt x="3951817" y="1651000"/>
                  <a:pt x="3913717" y="1727200"/>
                </a:cubicBezTo>
                <a:cubicBezTo>
                  <a:pt x="3875617" y="1803400"/>
                  <a:pt x="3852333" y="1862667"/>
                  <a:pt x="3843867" y="1905000"/>
                </a:cubicBezTo>
                <a:cubicBezTo>
                  <a:pt x="3793067" y="2006600"/>
                  <a:pt x="3723217" y="2053167"/>
                  <a:pt x="3634317" y="2044700"/>
                </a:cubicBezTo>
                <a:cubicBezTo>
                  <a:pt x="3545417" y="2036234"/>
                  <a:pt x="3458633" y="1989667"/>
                  <a:pt x="3373967" y="1905000"/>
                </a:cubicBezTo>
                <a:cubicBezTo>
                  <a:pt x="3289300" y="1820334"/>
                  <a:pt x="3230033" y="1718734"/>
                  <a:pt x="3196167" y="1600200"/>
                </a:cubicBezTo>
                <a:cubicBezTo>
                  <a:pt x="3179233" y="1473200"/>
                  <a:pt x="3185583" y="1367367"/>
                  <a:pt x="3215217" y="1282700"/>
                </a:cubicBezTo>
                <a:cubicBezTo>
                  <a:pt x="3244850" y="1198034"/>
                  <a:pt x="3280833" y="1117600"/>
                  <a:pt x="3323167" y="1041400"/>
                </a:cubicBezTo>
                <a:cubicBezTo>
                  <a:pt x="3382433" y="973667"/>
                  <a:pt x="3409950" y="927100"/>
                  <a:pt x="3405717" y="901700"/>
                </a:cubicBezTo>
                <a:cubicBezTo>
                  <a:pt x="3401483" y="876300"/>
                  <a:pt x="3361267" y="863600"/>
                  <a:pt x="3285067" y="863600"/>
                </a:cubicBezTo>
                <a:cubicBezTo>
                  <a:pt x="3225800" y="863600"/>
                  <a:pt x="3122083" y="895350"/>
                  <a:pt x="2973917" y="958850"/>
                </a:cubicBezTo>
                <a:cubicBezTo>
                  <a:pt x="2825750" y="1022350"/>
                  <a:pt x="2669117" y="1107017"/>
                  <a:pt x="2504017" y="1212850"/>
                </a:cubicBezTo>
                <a:cubicBezTo>
                  <a:pt x="2338917" y="1318684"/>
                  <a:pt x="2192867" y="1430867"/>
                  <a:pt x="2065867" y="1549400"/>
                </a:cubicBezTo>
                <a:cubicBezTo>
                  <a:pt x="1930400" y="1684867"/>
                  <a:pt x="1843617" y="1792817"/>
                  <a:pt x="1805517" y="1873250"/>
                </a:cubicBezTo>
                <a:cubicBezTo>
                  <a:pt x="1767417" y="1953684"/>
                  <a:pt x="1748367" y="2061634"/>
                  <a:pt x="1748367" y="2197100"/>
                </a:cubicBezTo>
                <a:cubicBezTo>
                  <a:pt x="1748367" y="2315634"/>
                  <a:pt x="1775883" y="2459567"/>
                  <a:pt x="1830917" y="2628900"/>
                </a:cubicBezTo>
                <a:cubicBezTo>
                  <a:pt x="1885950" y="2798234"/>
                  <a:pt x="1943100" y="2921000"/>
                  <a:pt x="2002367" y="2997200"/>
                </a:cubicBezTo>
                <a:cubicBezTo>
                  <a:pt x="2002367" y="3005667"/>
                  <a:pt x="2029883" y="3058584"/>
                  <a:pt x="2084917" y="3155950"/>
                </a:cubicBezTo>
                <a:cubicBezTo>
                  <a:pt x="2139950" y="3253317"/>
                  <a:pt x="2201333" y="3361267"/>
                  <a:pt x="2269067" y="3479800"/>
                </a:cubicBezTo>
                <a:cubicBezTo>
                  <a:pt x="2540000" y="4055534"/>
                  <a:pt x="2601383" y="4474634"/>
                  <a:pt x="2453217" y="4737100"/>
                </a:cubicBezTo>
                <a:cubicBezTo>
                  <a:pt x="2305050" y="4999567"/>
                  <a:pt x="1972733" y="5143500"/>
                  <a:pt x="1456267" y="5168900"/>
                </a:cubicBezTo>
                <a:close/>
                <a:moveTo>
                  <a:pt x="-969433" y="52197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75" name="Freeform 5875"/>
          <p:cNvSpPr/>
          <p:nvPr/>
        </p:nvSpPr>
        <p:spPr>
          <a:xfrm rot="0" flipH="0" flipV="0">
            <a:off x="10461070" y="9186899"/>
            <a:ext cx="89001" cy="201574"/>
          </a:xfrm>
          <a:custGeom>
            <a:pathLst>
              <a:path w="2781300" h="6299200">
                <a:moveTo>
                  <a:pt x="469900" y="6299200"/>
                </a:moveTo>
                <a:cubicBezTo>
                  <a:pt x="436033" y="6299200"/>
                  <a:pt x="385233" y="6284384"/>
                  <a:pt x="317500" y="6254750"/>
                </a:cubicBezTo>
                <a:cubicBezTo>
                  <a:pt x="249766" y="6225117"/>
                  <a:pt x="215900" y="6210300"/>
                  <a:pt x="215900" y="6210300"/>
                </a:cubicBezTo>
                <a:cubicBezTo>
                  <a:pt x="215900" y="6176434"/>
                  <a:pt x="205316" y="6134100"/>
                  <a:pt x="184150" y="6083300"/>
                </a:cubicBezTo>
                <a:cubicBezTo>
                  <a:pt x="162983" y="6032500"/>
                  <a:pt x="152400" y="5990167"/>
                  <a:pt x="152400" y="5956300"/>
                </a:cubicBezTo>
                <a:cubicBezTo>
                  <a:pt x="93133" y="5922434"/>
                  <a:pt x="50800" y="5880100"/>
                  <a:pt x="25400" y="5829300"/>
                </a:cubicBezTo>
                <a:cubicBezTo>
                  <a:pt x="0" y="5778500"/>
                  <a:pt x="4233" y="5706534"/>
                  <a:pt x="38100" y="5613400"/>
                </a:cubicBezTo>
                <a:cubicBezTo>
                  <a:pt x="88900" y="5528734"/>
                  <a:pt x="156633" y="5391150"/>
                  <a:pt x="241300" y="5200650"/>
                </a:cubicBezTo>
                <a:cubicBezTo>
                  <a:pt x="325966" y="5010150"/>
                  <a:pt x="416983" y="4798484"/>
                  <a:pt x="514350" y="4565650"/>
                </a:cubicBezTo>
                <a:cubicBezTo>
                  <a:pt x="611716" y="4332817"/>
                  <a:pt x="704850" y="4106334"/>
                  <a:pt x="793750" y="3886200"/>
                </a:cubicBezTo>
                <a:cubicBezTo>
                  <a:pt x="882650" y="3666067"/>
                  <a:pt x="958850" y="3475567"/>
                  <a:pt x="1022350" y="3314700"/>
                </a:cubicBezTo>
                <a:cubicBezTo>
                  <a:pt x="1085850" y="3153834"/>
                  <a:pt x="1121833" y="3056467"/>
                  <a:pt x="1130300" y="3022600"/>
                </a:cubicBezTo>
                <a:cubicBezTo>
                  <a:pt x="1130300" y="2988734"/>
                  <a:pt x="1140883" y="2940050"/>
                  <a:pt x="1162050" y="2876550"/>
                </a:cubicBezTo>
                <a:cubicBezTo>
                  <a:pt x="1183216" y="2813050"/>
                  <a:pt x="1219200" y="2760134"/>
                  <a:pt x="1270000" y="2717800"/>
                </a:cubicBezTo>
                <a:cubicBezTo>
                  <a:pt x="1354666" y="2658534"/>
                  <a:pt x="1441450" y="2654300"/>
                  <a:pt x="1530350" y="2705100"/>
                </a:cubicBezTo>
                <a:cubicBezTo>
                  <a:pt x="1619250" y="2755900"/>
                  <a:pt x="1695450" y="2844800"/>
                  <a:pt x="1758950" y="2971800"/>
                </a:cubicBezTo>
                <a:cubicBezTo>
                  <a:pt x="1822450" y="3098800"/>
                  <a:pt x="1854200" y="3242734"/>
                  <a:pt x="1854200" y="3403600"/>
                </a:cubicBezTo>
                <a:cubicBezTo>
                  <a:pt x="1854200" y="3462867"/>
                  <a:pt x="1811866" y="3613150"/>
                  <a:pt x="1727200" y="3854450"/>
                </a:cubicBezTo>
                <a:cubicBezTo>
                  <a:pt x="1642533" y="4095750"/>
                  <a:pt x="1530350" y="4381500"/>
                  <a:pt x="1390650" y="4711700"/>
                </a:cubicBezTo>
                <a:cubicBezTo>
                  <a:pt x="1250950" y="5041900"/>
                  <a:pt x="1096433" y="5376334"/>
                  <a:pt x="927100" y="5715000"/>
                </a:cubicBezTo>
                <a:cubicBezTo>
                  <a:pt x="800100" y="5960534"/>
                  <a:pt x="715433" y="6119284"/>
                  <a:pt x="673100" y="6191250"/>
                </a:cubicBezTo>
                <a:cubicBezTo>
                  <a:pt x="630766" y="6263217"/>
                  <a:pt x="563033" y="6299200"/>
                  <a:pt x="469900" y="6299200"/>
                </a:cubicBezTo>
                <a:close/>
                <a:moveTo>
                  <a:pt x="-533400" y="6858000"/>
                </a:moveTo>
                <a:moveTo>
                  <a:pt x="2286000" y="1473200"/>
                </a:moveTo>
                <a:cubicBezTo>
                  <a:pt x="2184400" y="1473200"/>
                  <a:pt x="2072216" y="1430867"/>
                  <a:pt x="1949450" y="1346200"/>
                </a:cubicBezTo>
                <a:cubicBezTo>
                  <a:pt x="1826683" y="1261534"/>
                  <a:pt x="1720850" y="1153584"/>
                  <a:pt x="1631950" y="1022350"/>
                </a:cubicBezTo>
                <a:cubicBezTo>
                  <a:pt x="1543050" y="891117"/>
                  <a:pt x="1498600" y="757767"/>
                  <a:pt x="1498600" y="622300"/>
                </a:cubicBezTo>
                <a:cubicBezTo>
                  <a:pt x="1498600" y="579967"/>
                  <a:pt x="1528233" y="514350"/>
                  <a:pt x="1587500" y="425450"/>
                </a:cubicBezTo>
                <a:cubicBezTo>
                  <a:pt x="1646766" y="336550"/>
                  <a:pt x="1706033" y="247650"/>
                  <a:pt x="1765300" y="158750"/>
                </a:cubicBezTo>
                <a:cubicBezTo>
                  <a:pt x="1824566" y="69850"/>
                  <a:pt x="1854200" y="16934"/>
                  <a:pt x="1854200" y="0"/>
                </a:cubicBezTo>
                <a:cubicBezTo>
                  <a:pt x="1921933" y="0"/>
                  <a:pt x="1983316" y="6350"/>
                  <a:pt x="2038350" y="19050"/>
                </a:cubicBezTo>
                <a:cubicBezTo>
                  <a:pt x="2093383" y="31750"/>
                  <a:pt x="2150533" y="55034"/>
                  <a:pt x="2209800" y="88900"/>
                </a:cubicBezTo>
                <a:cubicBezTo>
                  <a:pt x="2302933" y="300567"/>
                  <a:pt x="2421466" y="476250"/>
                  <a:pt x="2565400" y="615950"/>
                </a:cubicBezTo>
                <a:cubicBezTo>
                  <a:pt x="2709333" y="755650"/>
                  <a:pt x="2781300" y="889000"/>
                  <a:pt x="2781300" y="1016000"/>
                </a:cubicBezTo>
                <a:cubicBezTo>
                  <a:pt x="2781300" y="1202267"/>
                  <a:pt x="2753783" y="1325034"/>
                  <a:pt x="2698750" y="1384300"/>
                </a:cubicBezTo>
                <a:cubicBezTo>
                  <a:pt x="2643716" y="1443567"/>
                  <a:pt x="2506133" y="1473200"/>
                  <a:pt x="2286000" y="1473200"/>
                </a:cubicBezTo>
                <a:close/>
                <a:moveTo>
                  <a:pt x="4292600" y="68580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76" name="Freeform 5876"/>
          <p:cNvSpPr/>
          <p:nvPr/>
        </p:nvSpPr>
        <p:spPr>
          <a:xfrm rot="0" flipH="0" flipV="0">
            <a:off x="10548446" y="9251110"/>
            <a:ext cx="158496" cy="138582"/>
          </a:xfrm>
          <a:custGeom>
            <a:pathLst>
              <a:path w="4953000" h="4330700">
                <a:moveTo>
                  <a:pt x="482600" y="4330700"/>
                </a:moveTo>
                <a:cubicBezTo>
                  <a:pt x="448733" y="4330700"/>
                  <a:pt x="389466" y="4305300"/>
                  <a:pt x="304800" y="4254500"/>
                </a:cubicBezTo>
                <a:cubicBezTo>
                  <a:pt x="220133" y="4203700"/>
                  <a:pt x="160866" y="4161367"/>
                  <a:pt x="127000" y="4127500"/>
                </a:cubicBezTo>
                <a:cubicBezTo>
                  <a:pt x="67733" y="4059767"/>
                  <a:pt x="31750" y="3989917"/>
                  <a:pt x="19050" y="3917950"/>
                </a:cubicBezTo>
                <a:cubicBezTo>
                  <a:pt x="6350" y="3845984"/>
                  <a:pt x="0" y="3691467"/>
                  <a:pt x="0" y="3454400"/>
                </a:cubicBezTo>
                <a:cubicBezTo>
                  <a:pt x="0" y="3183467"/>
                  <a:pt x="55033" y="2885017"/>
                  <a:pt x="165100" y="2559050"/>
                </a:cubicBezTo>
                <a:cubicBezTo>
                  <a:pt x="275166" y="2233084"/>
                  <a:pt x="461433" y="1782234"/>
                  <a:pt x="723900" y="1206500"/>
                </a:cubicBezTo>
                <a:lnTo>
                  <a:pt x="1181100" y="266700"/>
                </a:lnTo>
                <a:cubicBezTo>
                  <a:pt x="1214966" y="198967"/>
                  <a:pt x="1246716" y="146050"/>
                  <a:pt x="1276350" y="107950"/>
                </a:cubicBezTo>
                <a:cubicBezTo>
                  <a:pt x="1305983" y="69850"/>
                  <a:pt x="1337733" y="33867"/>
                  <a:pt x="1371600" y="0"/>
                </a:cubicBezTo>
                <a:cubicBezTo>
                  <a:pt x="1397000" y="0"/>
                  <a:pt x="1424516" y="0"/>
                  <a:pt x="1454150" y="0"/>
                </a:cubicBezTo>
                <a:cubicBezTo>
                  <a:pt x="1483783" y="0"/>
                  <a:pt x="1498600" y="0"/>
                  <a:pt x="1498600" y="0"/>
                </a:cubicBezTo>
                <a:cubicBezTo>
                  <a:pt x="1574800" y="0"/>
                  <a:pt x="1661583" y="42334"/>
                  <a:pt x="1758950" y="127000"/>
                </a:cubicBezTo>
                <a:cubicBezTo>
                  <a:pt x="1856316" y="211667"/>
                  <a:pt x="1921933" y="313267"/>
                  <a:pt x="1955800" y="431800"/>
                </a:cubicBezTo>
                <a:cubicBezTo>
                  <a:pt x="1955800" y="541867"/>
                  <a:pt x="1940983" y="660400"/>
                  <a:pt x="1911350" y="787400"/>
                </a:cubicBezTo>
                <a:cubicBezTo>
                  <a:pt x="1881716" y="914400"/>
                  <a:pt x="1778000" y="1096434"/>
                  <a:pt x="1600200" y="1333500"/>
                </a:cubicBezTo>
                <a:cubicBezTo>
                  <a:pt x="1540933" y="1426634"/>
                  <a:pt x="1468966" y="1572684"/>
                  <a:pt x="1384300" y="1771650"/>
                </a:cubicBezTo>
                <a:cubicBezTo>
                  <a:pt x="1299633" y="1970617"/>
                  <a:pt x="1236133" y="2146300"/>
                  <a:pt x="1193800" y="2298700"/>
                </a:cubicBezTo>
                <a:cubicBezTo>
                  <a:pt x="1185333" y="2315634"/>
                  <a:pt x="1166283" y="2355850"/>
                  <a:pt x="1136650" y="2419350"/>
                </a:cubicBezTo>
                <a:cubicBezTo>
                  <a:pt x="1107016" y="2482850"/>
                  <a:pt x="1077383" y="2550584"/>
                  <a:pt x="1047750" y="2622550"/>
                </a:cubicBezTo>
                <a:cubicBezTo>
                  <a:pt x="1018116" y="2694517"/>
                  <a:pt x="990600" y="2755900"/>
                  <a:pt x="965200" y="2806700"/>
                </a:cubicBezTo>
                <a:lnTo>
                  <a:pt x="901700" y="3022600"/>
                </a:lnTo>
                <a:lnTo>
                  <a:pt x="1651000" y="2260600"/>
                </a:lnTo>
                <a:cubicBezTo>
                  <a:pt x="2048933" y="1871134"/>
                  <a:pt x="2372783" y="1593850"/>
                  <a:pt x="2622550" y="1428750"/>
                </a:cubicBezTo>
                <a:cubicBezTo>
                  <a:pt x="2872316" y="1263650"/>
                  <a:pt x="3075516" y="1193800"/>
                  <a:pt x="3232150" y="1219200"/>
                </a:cubicBezTo>
                <a:cubicBezTo>
                  <a:pt x="3388783" y="1244600"/>
                  <a:pt x="3517900" y="1354667"/>
                  <a:pt x="3619500" y="1549400"/>
                </a:cubicBezTo>
                <a:cubicBezTo>
                  <a:pt x="3678766" y="1642534"/>
                  <a:pt x="3723216" y="1729317"/>
                  <a:pt x="3752850" y="1809750"/>
                </a:cubicBezTo>
                <a:cubicBezTo>
                  <a:pt x="3782483" y="1890184"/>
                  <a:pt x="3801533" y="1989667"/>
                  <a:pt x="3810000" y="2108200"/>
                </a:cubicBezTo>
                <a:cubicBezTo>
                  <a:pt x="3818466" y="2226734"/>
                  <a:pt x="3810000" y="2400300"/>
                  <a:pt x="3784600" y="2628900"/>
                </a:cubicBezTo>
                <a:lnTo>
                  <a:pt x="3784600" y="3390900"/>
                </a:lnTo>
                <a:cubicBezTo>
                  <a:pt x="3928533" y="3357034"/>
                  <a:pt x="4038600" y="3325284"/>
                  <a:pt x="4114800" y="3295650"/>
                </a:cubicBezTo>
                <a:cubicBezTo>
                  <a:pt x="4191000" y="3266017"/>
                  <a:pt x="4271433" y="3234267"/>
                  <a:pt x="4356100" y="3200400"/>
                </a:cubicBezTo>
                <a:cubicBezTo>
                  <a:pt x="4432300" y="3175000"/>
                  <a:pt x="4516966" y="3149600"/>
                  <a:pt x="4610100" y="3124200"/>
                </a:cubicBezTo>
                <a:cubicBezTo>
                  <a:pt x="4703233" y="3098800"/>
                  <a:pt x="4817533" y="3081867"/>
                  <a:pt x="4953000" y="3073400"/>
                </a:cubicBezTo>
                <a:cubicBezTo>
                  <a:pt x="4944533" y="3183467"/>
                  <a:pt x="4904316" y="3306234"/>
                  <a:pt x="4832350" y="3441700"/>
                </a:cubicBezTo>
                <a:cubicBezTo>
                  <a:pt x="4760383" y="3577167"/>
                  <a:pt x="4669366" y="3708400"/>
                  <a:pt x="4559300" y="3835400"/>
                </a:cubicBezTo>
                <a:cubicBezTo>
                  <a:pt x="4449233" y="3962400"/>
                  <a:pt x="4330700" y="4066117"/>
                  <a:pt x="4203700" y="4146550"/>
                </a:cubicBezTo>
                <a:cubicBezTo>
                  <a:pt x="4076700" y="4226984"/>
                  <a:pt x="3953933" y="4267200"/>
                  <a:pt x="3835400" y="4267200"/>
                </a:cubicBezTo>
                <a:cubicBezTo>
                  <a:pt x="3725333" y="4267200"/>
                  <a:pt x="3600450" y="4218517"/>
                  <a:pt x="3460750" y="4121150"/>
                </a:cubicBezTo>
                <a:cubicBezTo>
                  <a:pt x="3321050" y="4023784"/>
                  <a:pt x="3213100" y="3894667"/>
                  <a:pt x="3136900" y="3733800"/>
                </a:cubicBezTo>
                <a:cubicBezTo>
                  <a:pt x="3103033" y="3632200"/>
                  <a:pt x="3079750" y="3522134"/>
                  <a:pt x="3067050" y="3403600"/>
                </a:cubicBezTo>
                <a:cubicBezTo>
                  <a:pt x="3054350" y="3285067"/>
                  <a:pt x="3048000" y="3098800"/>
                  <a:pt x="3048000" y="2844800"/>
                </a:cubicBezTo>
                <a:lnTo>
                  <a:pt x="3048000" y="2349500"/>
                </a:lnTo>
                <a:cubicBezTo>
                  <a:pt x="3048000" y="2239434"/>
                  <a:pt x="3020483" y="2199217"/>
                  <a:pt x="2965450" y="2228850"/>
                </a:cubicBezTo>
                <a:cubicBezTo>
                  <a:pt x="2910416" y="2258484"/>
                  <a:pt x="2865966" y="2286000"/>
                  <a:pt x="2832100" y="2311400"/>
                </a:cubicBezTo>
                <a:cubicBezTo>
                  <a:pt x="2730500" y="2387600"/>
                  <a:pt x="2603500" y="2504017"/>
                  <a:pt x="2451100" y="2660650"/>
                </a:cubicBezTo>
                <a:cubicBezTo>
                  <a:pt x="2298700" y="2817284"/>
                  <a:pt x="2142066" y="2976034"/>
                  <a:pt x="1981200" y="3136900"/>
                </a:cubicBezTo>
                <a:cubicBezTo>
                  <a:pt x="1591733" y="3543300"/>
                  <a:pt x="1267883" y="3843867"/>
                  <a:pt x="1009650" y="4038600"/>
                </a:cubicBezTo>
                <a:cubicBezTo>
                  <a:pt x="751416" y="4233334"/>
                  <a:pt x="575733" y="4330700"/>
                  <a:pt x="482600" y="4330700"/>
                </a:cubicBezTo>
                <a:close/>
                <a:moveTo>
                  <a:pt x="-889000" y="48514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77" name="Freeform 5877"/>
          <p:cNvSpPr/>
          <p:nvPr/>
        </p:nvSpPr>
        <p:spPr>
          <a:xfrm rot="0" flipH="0" flipV="0">
            <a:off x="10877223" y="9134880"/>
            <a:ext cx="147794" cy="274049"/>
          </a:xfrm>
          <a:custGeom>
            <a:pathLst>
              <a:path w="4618566" h="8564033">
                <a:moveTo>
                  <a:pt x="546100" y="8458200"/>
                </a:moveTo>
                <a:cubicBezTo>
                  <a:pt x="478366" y="8432800"/>
                  <a:pt x="402166" y="8373534"/>
                  <a:pt x="317500" y="8280400"/>
                </a:cubicBezTo>
                <a:cubicBezTo>
                  <a:pt x="232833" y="8187267"/>
                  <a:pt x="158750" y="8081434"/>
                  <a:pt x="95250" y="7962900"/>
                </a:cubicBezTo>
                <a:cubicBezTo>
                  <a:pt x="31750" y="7844367"/>
                  <a:pt x="0" y="7738534"/>
                  <a:pt x="0" y="7645400"/>
                </a:cubicBezTo>
                <a:cubicBezTo>
                  <a:pt x="42333" y="7552267"/>
                  <a:pt x="97366" y="7387167"/>
                  <a:pt x="165100" y="7150100"/>
                </a:cubicBezTo>
                <a:cubicBezTo>
                  <a:pt x="232833" y="6913034"/>
                  <a:pt x="317500" y="6646334"/>
                  <a:pt x="419100" y="6350000"/>
                </a:cubicBezTo>
                <a:cubicBezTo>
                  <a:pt x="486833" y="6256867"/>
                  <a:pt x="539750" y="6146800"/>
                  <a:pt x="577850" y="6019800"/>
                </a:cubicBezTo>
                <a:cubicBezTo>
                  <a:pt x="615950" y="5892800"/>
                  <a:pt x="651933" y="5778500"/>
                  <a:pt x="685800" y="5676900"/>
                </a:cubicBezTo>
                <a:cubicBezTo>
                  <a:pt x="753533" y="5532967"/>
                  <a:pt x="831850" y="5357284"/>
                  <a:pt x="920750" y="5149850"/>
                </a:cubicBezTo>
                <a:cubicBezTo>
                  <a:pt x="1009650" y="4942417"/>
                  <a:pt x="1098550" y="4730750"/>
                  <a:pt x="1187450" y="4514850"/>
                </a:cubicBezTo>
                <a:cubicBezTo>
                  <a:pt x="1276350" y="4298950"/>
                  <a:pt x="1354666" y="4114800"/>
                  <a:pt x="1422400" y="3962400"/>
                </a:cubicBezTo>
                <a:cubicBezTo>
                  <a:pt x="1532466" y="3725334"/>
                  <a:pt x="1627716" y="3511550"/>
                  <a:pt x="1708150" y="3321050"/>
                </a:cubicBezTo>
                <a:cubicBezTo>
                  <a:pt x="1788583" y="3130550"/>
                  <a:pt x="1869016" y="2937934"/>
                  <a:pt x="1949450" y="2743200"/>
                </a:cubicBezTo>
                <a:cubicBezTo>
                  <a:pt x="2029883" y="2548467"/>
                  <a:pt x="2116666" y="2336800"/>
                  <a:pt x="2209800" y="2108200"/>
                </a:cubicBezTo>
                <a:cubicBezTo>
                  <a:pt x="2319866" y="1862667"/>
                  <a:pt x="2427816" y="1615017"/>
                  <a:pt x="2533650" y="1365250"/>
                </a:cubicBezTo>
                <a:cubicBezTo>
                  <a:pt x="2639483" y="1115484"/>
                  <a:pt x="2732616" y="891117"/>
                  <a:pt x="2813050" y="692150"/>
                </a:cubicBezTo>
                <a:cubicBezTo>
                  <a:pt x="2893483" y="493184"/>
                  <a:pt x="2942166" y="351367"/>
                  <a:pt x="2959100" y="266700"/>
                </a:cubicBezTo>
                <a:cubicBezTo>
                  <a:pt x="2959100" y="198967"/>
                  <a:pt x="2971800" y="148167"/>
                  <a:pt x="2997200" y="114300"/>
                </a:cubicBezTo>
                <a:cubicBezTo>
                  <a:pt x="3022600" y="80434"/>
                  <a:pt x="3056466" y="63500"/>
                  <a:pt x="3098800" y="63500"/>
                </a:cubicBezTo>
                <a:cubicBezTo>
                  <a:pt x="3132666" y="29634"/>
                  <a:pt x="3177116" y="10584"/>
                  <a:pt x="3232150" y="6350"/>
                </a:cubicBezTo>
                <a:cubicBezTo>
                  <a:pt x="3287183" y="2117"/>
                  <a:pt x="3331633" y="0"/>
                  <a:pt x="3365500" y="0"/>
                </a:cubicBezTo>
                <a:cubicBezTo>
                  <a:pt x="3416300" y="8467"/>
                  <a:pt x="3492500" y="78317"/>
                  <a:pt x="3594100" y="209550"/>
                </a:cubicBezTo>
                <a:cubicBezTo>
                  <a:pt x="3695700" y="340784"/>
                  <a:pt x="3746500" y="457200"/>
                  <a:pt x="3746500" y="558800"/>
                </a:cubicBezTo>
                <a:cubicBezTo>
                  <a:pt x="3746500" y="694267"/>
                  <a:pt x="3680883" y="948267"/>
                  <a:pt x="3549650" y="1320800"/>
                </a:cubicBezTo>
                <a:cubicBezTo>
                  <a:pt x="3418416" y="1693334"/>
                  <a:pt x="3234266" y="2120900"/>
                  <a:pt x="2997200" y="2603500"/>
                </a:cubicBezTo>
                <a:cubicBezTo>
                  <a:pt x="2700866" y="3230034"/>
                  <a:pt x="2470150" y="3735917"/>
                  <a:pt x="2305050" y="4121150"/>
                </a:cubicBezTo>
                <a:cubicBezTo>
                  <a:pt x="2139950" y="4506384"/>
                  <a:pt x="2025650" y="4790017"/>
                  <a:pt x="1962150" y="4972050"/>
                </a:cubicBezTo>
                <a:cubicBezTo>
                  <a:pt x="1898650" y="5154084"/>
                  <a:pt x="1875366" y="5257800"/>
                  <a:pt x="1892300" y="5283200"/>
                </a:cubicBezTo>
                <a:cubicBezTo>
                  <a:pt x="1892300" y="5283200"/>
                  <a:pt x="1943100" y="5262034"/>
                  <a:pt x="2044700" y="5219700"/>
                </a:cubicBezTo>
                <a:cubicBezTo>
                  <a:pt x="2146300" y="5177367"/>
                  <a:pt x="2264833" y="5105400"/>
                  <a:pt x="2400300" y="5003800"/>
                </a:cubicBezTo>
                <a:cubicBezTo>
                  <a:pt x="2493433" y="4953000"/>
                  <a:pt x="2595033" y="4885267"/>
                  <a:pt x="2705100" y="4800600"/>
                </a:cubicBezTo>
                <a:cubicBezTo>
                  <a:pt x="2815166" y="4715934"/>
                  <a:pt x="2923116" y="4637617"/>
                  <a:pt x="3028950" y="4565650"/>
                </a:cubicBezTo>
                <a:cubicBezTo>
                  <a:pt x="3134783" y="4493684"/>
                  <a:pt x="3221566" y="4449234"/>
                  <a:pt x="3289300" y="4432300"/>
                </a:cubicBezTo>
                <a:cubicBezTo>
                  <a:pt x="3373966" y="4373034"/>
                  <a:pt x="3464983" y="4313767"/>
                  <a:pt x="3562350" y="4254500"/>
                </a:cubicBezTo>
                <a:cubicBezTo>
                  <a:pt x="3659716" y="4195234"/>
                  <a:pt x="3733800" y="4148667"/>
                  <a:pt x="3784600" y="4114800"/>
                </a:cubicBezTo>
                <a:cubicBezTo>
                  <a:pt x="3928533" y="4030134"/>
                  <a:pt x="4040716" y="4002617"/>
                  <a:pt x="4121150" y="4032250"/>
                </a:cubicBezTo>
                <a:cubicBezTo>
                  <a:pt x="4201583" y="4061884"/>
                  <a:pt x="4279900" y="4127500"/>
                  <a:pt x="4356100" y="4229100"/>
                </a:cubicBezTo>
                <a:cubicBezTo>
                  <a:pt x="4449233" y="4339167"/>
                  <a:pt x="4472516" y="4442884"/>
                  <a:pt x="4425950" y="4540250"/>
                </a:cubicBezTo>
                <a:cubicBezTo>
                  <a:pt x="4379383" y="4637617"/>
                  <a:pt x="4241800" y="4762500"/>
                  <a:pt x="4013200" y="4914900"/>
                </a:cubicBezTo>
                <a:cubicBezTo>
                  <a:pt x="3835400" y="5033434"/>
                  <a:pt x="3627966" y="5164667"/>
                  <a:pt x="3390900" y="5308600"/>
                </a:cubicBezTo>
                <a:cubicBezTo>
                  <a:pt x="3153833" y="5452534"/>
                  <a:pt x="2942166" y="5579534"/>
                  <a:pt x="2755900" y="5689600"/>
                </a:cubicBezTo>
                <a:cubicBezTo>
                  <a:pt x="2569633" y="5799667"/>
                  <a:pt x="2455333" y="5871634"/>
                  <a:pt x="2413000" y="5905500"/>
                </a:cubicBezTo>
                <a:cubicBezTo>
                  <a:pt x="2413000" y="5905500"/>
                  <a:pt x="2448983" y="5966884"/>
                  <a:pt x="2520950" y="6089650"/>
                </a:cubicBezTo>
                <a:cubicBezTo>
                  <a:pt x="2592916" y="6212417"/>
                  <a:pt x="2662766" y="6324600"/>
                  <a:pt x="2730500" y="6426200"/>
                </a:cubicBezTo>
                <a:cubicBezTo>
                  <a:pt x="2798233" y="6561667"/>
                  <a:pt x="2874433" y="6701367"/>
                  <a:pt x="2959100" y="6845300"/>
                </a:cubicBezTo>
                <a:cubicBezTo>
                  <a:pt x="3043766" y="6989234"/>
                  <a:pt x="3094566" y="7090834"/>
                  <a:pt x="3111500" y="7150100"/>
                </a:cubicBezTo>
                <a:cubicBezTo>
                  <a:pt x="3204633" y="7370234"/>
                  <a:pt x="3329516" y="7526867"/>
                  <a:pt x="3486150" y="7620000"/>
                </a:cubicBezTo>
                <a:cubicBezTo>
                  <a:pt x="3642783" y="7713134"/>
                  <a:pt x="3822700" y="7717367"/>
                  <a:pt x="4025900" y="7632700"/>
                </a:cubicBezTo>
                <a:cubicBezTo>
                  <a:pt x="4178300" y="7573434"/>
                  <a:pt x="4296833" y="7558617"/>
                  <a:pt x="4381500" y="7588250"/>
                </a:cubicBezTo>
                <a:cubicBezTo>
                  <a:pt x="4466166" y="7617884"/>
                  <a:pt x="4529666" y="7679267"/>
                  <a:pt x="4572000" y="7772400"/>
                </a:cubicBezTo>
                <a:cubicBezTo>
                  <a:pt x="4605866" y="7840134"/>
                  <a:pt x="4618566" y="7895167"/>
                  <a:pt x="4610100" y="7937500"/>
                </a:cubicBezTo>
                <a:cubicBezTo>
                  <a:pt x="4601633" y="7979834"/>
                  <a:pt x="4546600" y="8051800"/>
                  <a:pt x="4445000" y="8153400"/>
                </a:cubicBezTo>
                <a:cubicBezTo>
                  <a:pt x="4258733" y="8314267"/>
                  <a:pt x="4072466" y="8428567"/>
                  <a:pt x="3886200" y="8496300"/>
                </a:cubicBezTo>
                <a:cubicBezTo>
                  <a:pt x="3699933" y="8564033"/>
                  <a:pt x="3526366" y="8551333"/>
                  <a:pt x="3365500" y="8458200"/>
                </a:cubicBezTo>
                <a:cubicBezTo>
                  <a:pt x="3221566" y="8415867"/>
                  <a:pt x="3062816" y="8307917"/>
                  <a:pt x="2889250" y="8134350"/>
                </a:cubicBezTo>
                <a:cubicBezTo>
                  <a:pt x="2715683" y="7960784"/>
                  <a:pt x="2480733" y="7683500"/>
                  <a:pt x="2184400" y="7302500"/>
                </a:cubicBezTo>
                <a:cubicBezTo>
                  <a:pt x="2184400" y="7268634"/>
                  <a:pt x="2165350" y="7211484"/>
                  <a:pt x="2127250" y="7131050"/>
                </a:cubicBezTo>
                <a:cubicBezTo>
                  <a:pt x="2089150" y="7050617"/>
                  <a:pt x="2057400" y="6989234"/>
                  <a:pt x="2032000" y="6946900"/>
                </a:cubicBezTo>
                <a:cubicBezTo>
                  <a:pt x="1998133" y="6879167"/>
                  <a:pt x="1957916" y="6809317"/>
                  <a:pt x="1911350" y="6737350"/>
                </a:cubicBezTo>
                <a:cubicBezTo>
                  <a:pt x="1864783" y="6665384"/>
                  <a:pt x="1841500" y="6629400"/>
                  <a:pt x="1841500" y="6629400"/>
                </a:cubicBezTo>
                <a:cubicBezTo>
                  <a:pt x="1833033" y="6578600"/>
                  <a:pt x="1813983" y="6527800"/>
                  <a:pt x="1784350" y="6477000"/>
                </a:cubicBezTo>
                <a:cubicBezTo>
                  <a:pt x="1754716" y="6426200"/>
                  <a:pt x="1714500" y="6379634"/>
                  <a:pt x="1663700" y="6337300"/>
                </a:cubicBezTo>
                <a:cubicBezTo>
                  <a:pt x="1562100" y="6320367"/>
                  <a:pt x="1483783" y="6352117"/>
                  <a:pt x="1428750" y="6432550"/>
                </a:cubicBezTo>
                <a:cubicBezTo>
                  <a:pt x="1373716" y="6512984"/>
                  <a:pt x="1316566" y="6604000"/>
                  <a:pt x="1257300" y="6705600"/>
                </a:cubicBezTo>
                <a:cubicBezTo>
                  <a:pt x="1214966" y="6815667"/>
                  <a:pt x="1164166" y="6957484"/>
                  <a:pt x="1104900" y="7131050"/>
                </a:cubicBezTo>
                <a:cubicBezTo>
                  <a:pt x="1045633" y="7304617"/>
                  <a:pt x="996950" y="7478184"/>
                  <a:pt x="958850" y="7651750"/>
                </a:cubicBezTo>
                <a:cubicBezTo>
                  <a:pt x="920750" y="7825317"/>
                  <a:pt x="905933" y="7967134"/>
                  <a:pt x="914400" y="8077200"/>
                </a:cubicBezTo>
                <a:cubicBezTo>
                  <a:pt x="922866" y="8195734"/>
                  <a:pt x="897466" y="8288867"/>
                  <a:pt x="838200" y="8356600"/>
                </a:cubicBezTo>
                <a:cubicBezTo>
                  <a:pt x="778933" y="8424334"/>
                  <a:pt x="681566" y="8458200"/>
                  <a:pt x="546100" y="8458200"/>
                </a:cubicBezTo>
                <a:close/>
                <a:moveTo>
                  <a:pt x="-914400" y="84836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78" name="Freeform 5878"/>
          <p:cNvSpPr/>
          <p:nvPr/>
        </p:nvSpPr>
        <p:spPr>
          <a:xfrm rot="0" flipH="0" flipV="0">
            <a:off x="11041680" y="9248333"/>
            <a:ext cx="119075" cy="154838"/>
          </a:xfrm>
          <a:custGeom>
            <a:pathLst>
              <a:path w="3721100" h="4838700">
                <a:moveTo>
                  <a:pt x="2290234" y="4557183"/>
                </a:moveTo>
                <a:cubicBezTo>
                  <a:pt x="2087034" y="4709583"/>
                  <a:pt x="1860550" y="4796367"/>
                  <a:pt x="1610784" y="4817533"/>
                </a:cubicBezTo>
                <a:cubicBezTo>
                  <a:pt x="1361017" y="4838700"/>
                  <a:pt x="1121834" y="4800600"/>
                  <a:pt x="893234" y="4703233"/>
                </a:cubicBezTo>
                <a:cubicBezTo>
                  <a:pt x="664634" y="4605867"/>
                  <a:pt x="474134" y="4459817"/>
                  <a:pt x="321734" y="4265083"/>
                </a:cubicBezTo>
                <a:cubicBezTo>
                  <a:pt x="203200" y="4104217"/>
                  <a:pt x="116417" y="3903133"/>
                  <a:pt x="61384" y="3661833"/>
                </a:cubicBezTo>
                <a:cubicBezTo>
                  <a:pt x="6350" y="3420533"/>
                  <a:pt x="0" y="3100917"/>
                  <a:pt x="42334" y="2702983"/>
                </a:cubicBezTo>
                <a:cubicBezTo>
                  <a:pt x="76200" y="2347383"/>
                  <a:pt x="186267" y="1991783"/>
                  <a:pt x="372534" y="1636183"/>
                </a:cubicBezTo>
                <a:cubicBezTo>
                  <a:pt x="558800" y="1280583"/>
                  <a:pt x="787400" y="965200"/>
                  <a:pt x="1058334" y="690033"/>
                </a:cubicBezTo>
                <a:cubicBezTo>
                  <a:pt x="1329267" y="414867"/>
                  <a:pt x="1608667" y="226483"/>
                  <a:pt x="1896534" y="124883"/>
                </a:cubicBezTo>
                <a:cubicBezTo>
                  <a:pt x="2015067" y="48683"/>
                  <a:pt x="2125134" y="8467"/>
                  <a:pt x="2226734" y="4233"/>
                </a:cubicBezTo>
                <a:cubicBezTo>
                  <a:pt x="2328334" y="0"/>
                  <a:pt x="2476500" y="6350"/>
                  <a:pt x="2671234" y="23283"/>
                </a:cubicBezTo>
                <a:cubicBezTo>
                  <a:pt x="2865967" y="48683"/>
                  <a:pt x="3020484" y="91017"/>
                  <a:pt x="3134784" y="150283"/>
                </a:cubicBezTo>
                <a:cubicBezTo>
                  <a:pt x="3249084" y="209550"/>
                  <a:pt x="3335867" y="281517"/>
                  <a:pt x="3395134" y="366183"/>
                </a:cubicBezTo>
                <a:cubicBezTo>
                  <a:pt x="3530600" y="493183"/>
                  <a:pt x="3619500" y="620183"/>
                  <a:pt x="3661834" y="747183"/>
                </a:cubicBezTo>
                <a:cubicBezTo>
                  <a:pt x="3704167" y="874183"/>
                  <a:pt x="3721100" y="996950"/>
                  <a:pt x="3712634" y="1115483"/>
                </a:cubicBezTo>
                <a:cubicBezTo>
                  <a:pt x="3678767" y="1327150"/>
                  <a:pt x="3556000" y="1574800"/>
                  <a:pt x="3344334" y="1858433"/>
                </a:cubicBezTo>
                <a:cubicBezTo>
                  <a:pt x="3132667" y="2142067"/>
                  <a:pt x="2853267" y="2364317"/>
                  <a:pt x="2506134" y="2525183"/>
                </a:cubicBezTo>
                <a:cubicBezTo>
                  <a:pt x="2336800" y="2584450"/>
                  <a:pt x="2146300" y="2614083"/>
                  <a:pt x="1934634" y="2614083"/>
                </a:cubicBezTo>
                <a:cubicBezTo>
                  <a:pt x="1722967" y="2614083"/>
                  <a:pt x="1511300" y="2567517"/>
                  <a:pt x="1299634" y="2474383"/>
                </a:cubicBezTo>
                <a:cubicBezTo>
                  <a:pt x="1121834" y="2415117"/>
                  <a:pt x="1005417" y="2429933"/>
                  <a:pt x="950384" y="2518833"/>
                </a:cubicBezTo>
                <a:cubicBezTo>
                  <a:pt x="895350" y="2607733"/>
                  <a:pt x="855134" y="2804583"/>
                  <a:pt x="829734" y="3109383"/>
                </a:cubicBezTo>
                <a:cubicBezTo>
                  <a:pt x="812800" y="3380317"/>
                  <a:pt x="842434" y="3583517"/>
                  <a:pt x="918634" y="3718983"/>
                </a:cubicBezTo>
                <a:cubicBezTo>
                  <a:pt x="994834" y="3854450"/>
                  <a:pt x="1104900" y="3939117"/>
                  <a:pt x="1248834" y="3972983"/>
                </a:cubicBezTo>
                <a:cubicBezTo>
                  <a:pt x="1426634" y="4006850"/>
                  <a:pt x="1562100" y="4021667"/>
                  <a:pt x="1655234" y="4017433"/>
                </a:cubicBezTo>
                <a:cubicBezTo>
                  <a:pt x="1748367" y="4013200"/>
                  <a:pt x="1866900" y="3972983"/>
                  <a:pt x="2010834" y="3896783"/>
                </a:cubicBezTo>
                <a:cubicBezTo>
                  <a:pt x="2120900" y="3829050"/>
                  <a:pt x="2197100" y="3782483"/>
                  <a:pt x="2239434" y="3757083"/>
                </a:cubicBezTo>
                <a:cubicBezTo>
                  <a:pt x="2281767" y="3731683"/>
                  <a:pt x="2321984" y="3704167"/>
                  <a:pt x="2360084" y="3674533"/>
                </a:cubicBezTo>
                <a:cubicBezTo>
                  <a:pt x="2398184" y="3644900"/>
                  <a:pt x="2451100" y="3596217"/>
                  <a:pt x="2518834" y="3528483"/>
                </a:cubicBezTo>
                <a:cubicBezTo>
                  <a:pt x="2569634" y="3477683"/>
                  <a:pt x="2614084" y="3441700"/>
                  <a:pt x="2652184" y="3420533"/>
                </a:cubicBezTo>
                <a:cubicBezTo>
                  <a:pt x="2690284" y="3399367"/>
                  <a:pt x="2730500" y="3388783"/>
                  <a:pt x="2772834" y="3388783"/>
                </a:cubicBezTo>
                <a:cubicBezTo>
                  <a:pt x="2832100" y="3388783"/>
                  <a:pt x="2887134" y="3416300"/>
                  <a:pt x="2937934" y="3471333"/>
                </a:cubicBezTo>
                <a:cubicBezTo>
                  <a:pt x="2988734" y="3526367"/>
                  <a:pt x="3031067" y="3575050"/>
                  <a:pt x="3064934" y="3617383"/>
                </a:cubicBezTo>
                <a:cubicBezTo>
                  <a:pt x="3115734" y="3642783"/>
                  <a:pt x="3111500" y="3708400"/>
                  <a:pt x="3052234" y="3814233"/>
                </a:cubicBezTo>
                <a:cubicBezTo>
                  <a:pt x="2992967" y="3920067"/>
                  <a:pt x="2895600" y="4042833"/>
                  <a:pt x="2760134" y="4182533"/>
                </a:cubicBezTo>
                <a:cubicBezTo>
                  <a:pt x="2624667" y="4322233"/>
                  <a:pt x="2468034" y="4447117"/>
                  <a:pt x="2290234" y="4557183"/>
                </a:cubicBezTo>
                <a:close/>
                <a:moveTo>
                  <a:pt x="-910166" y="4938183"/>
                </a:moveTo>
                <a:moveTo>
                  <a:pt x="2226734" y="1813983"/>
                </a:moveTo>
                <a:cubicBezTo>
                  <a:pt x="2302934" y="1780117"/>
                  <a:pt x="2393950" y="1720850"/>
                  <a:pt x="2499784" y="1636183"/>
                </a:cubicBezTo>
                <a:cubicBezTo>
                  <a:pt x="2605617" y="1551517"/>
                  <a:pt x="2698750" y="1458383"/>
                  <a:pt x="2779184" y="1356783"/>
                </a:cubicBezTo>
                <a:cubicBezTo>
                  <a:pt x="2859617" y="1255183"/>
                  <a:pt x="2899834" y="1174750"/>
                  <a:pt x="2899834" y="1115483"/>
                </a:cubicBezTo>
                <a:cubicBezTo>
                  <a:pt x="2899834" y="1005417"/>
                  <a:pt x="2842684" y="912283"/>
                  <a:pt x="2728384" y="836083"/>
                </a:cubicBezTo>
                <a:cubicBezTo>
                  <a:pt x="2614084" y="759883"/>
                  <a:pt x="2451100" y="747183"/>
                  <a:pt x="2239434" y="797983"/>
                </a:cubicBezTo>
                <a:cubicBezTo>
                  <a:pt x="2154767" y="823383"/>
                  <a:pt x="2057400" y="880533"/>
                  <a:pt x="1947334" y="969433"/>
                </a:cubicBezTo>
                <a:cubicBezTo>
                  <a:pt x="1837267" y="1058333"/>
                  <a:pt x="1731434" y="1157817"/>
                  <a:pt x="1629834" y="1267883"/>
                </a:cubicBezTo>
                <a:cubicBezTo>
                  <a:pt x="1528234" y="1377950"/>
                  <a:pt x="1445684" y="1479550"/>
                  <a:pt x="1382184" y="1572683"/>
                </a:cubicBezTo>
                <a:cubicBezTo>
                  <a:pt x="1318684" y="1665817"/>
                  <a:pt x="1286934" y="1725083"/>
                  <a:pt x="1286934" y="1750483"/>
                </a:cubicBezTo>
                <a:cubicBezTo>
                  <a:pt x="1312334" y="1792817"/>
                  <a:pt x="1382184" y="1826683"/>
                  <a:pt x="1496484" y="1852083"/>
                </a:cubicBezTo>
                <a:cubicBezTo>
                  <a:pt x="1610784" y="1877483"/>
                  <a:pt x="1737784" y="1885950"/>
                  <a:pt x="1877484" y="1877483"/>
                </a:cubicBezTo>
                <a:cubicBezTo>
                  <a:pt x="2017184" y="1869017"/>
                  <a:pt x="2133600" y="1847850"/>
                  <a:pt x="2226734" y="1813983"/>
                </a:cubicBezTo>
                <a:close/>
                <a:moveTo>
                  <a:pt x="1833034" y="49381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79" name="Freeform 5879"/>
          <p:cNvSpPr/>
          <p:nvPr/>
        </p:nvSpPr>
        <p:spPr>
          <a:xfrm rot="0" flipH="0" flipV="0">
            <a:off x="11192725" y="9257816"/>
            <a:ext cx="127745" cy="144881"/>
          </a:xfrm>
          <a:custGeom>
            <a:pathLst>
              <a:path w="3992033" h="4527550">
                <a:moveTo>
                  <a:pt x="3399367" y="4527550"/>
                </a:moveTo>
                <a:cubicBezTo>
                  <a:pt x="3297767" y="4527550"/>
                  <a:pt x="3198283" y="4483100"/>
                  <a:pt x="3100917" y="4394200"/>
                </a:cubicBezTo>
                <a:cubicBezTo>
                  <a:pt x="3003550" y="4305300"/>
                  <a:pt x="2921000" y="4188884"/>
                  <a:pt x="2853267" y="4044950"/>
                </a:cubicBezTo>
                <a:cubicBezTo>
                  <a:pt x="2785533" y="3901017"/>
                  <a:pt x="2751667" y="3752850"/>
                  <a:pt x="2751667" y="3600450"/>
                </a:cubicBezTo>
                <a:cubicBezTo>
                  <a:pt x="2751667" y="3473450"/>
                  <a:pt x="2781300" y="3255434"/>
                  <a:pt x="2840567" y="2946400"/>
                </a:cubicBezTo>
                <a:cubicBezTo>
                  <a:pt x="2899833" y="2637367"/>
                  <a:pt x="2976033" y="2305050"/>
                  <a:pt x="3069167" y="1949450"/>
                </a:cubicBezTo>
                <a:cubicBezTo>
                  <a:pt x="3119967" y="1763184"/>
                  <a:pt x="3139017" y="1653117"/>
                  <a:pt x="3126317" y="1619250"/>
                </a:cubicBezTo>
                <a:cubicBezTo>
                  <a:pt x="3113617" y="1585384"/>
                  <a:pt x="3039533" y="1606550"/>
                  <a:pt x="2904067" y="1682750"/>
                </a:cubicBezTo>
                <a:cubicBezTo>
                  <a:pt x="2819400" y="1716617"/>
                  <a:pt x="2745317" y="1752600"/>
                  <a:pt x="2681817" y="1790700"/>
                </a:cubicBezTo>
                <a:cubicBezTo>
                  <a:pt x="2618317" y="1828800"/>
                  <a:pt x="2561167" y="1873250"/>
                  <a:pt x="2510367" y="1924050"/>
                </a:cubicBezTo>
                <a:cubicBezTo>
                  <a:pt x="2459567" y="1940984"/>
                  <a:pt x="2387600" y="1989667"/>
                  <a:pt x="2294467" y="2070100"/>
                </a:cubicBezTo>
                <a:cubicBezTo>
                  <a:pt x="2201333" y="2150534"/>
                  <a:pt x="2099733" y="2233084"/>
                  <a:pt x="1989667" y="2317750"/>
                </a:cubicBezTo>
                <a:cubicBezTo>
                  <a:pt x="1905000" y="2385484"/>
                  <a:pt x="1801283" y="2474384"/>
                  <a:pt x="1678517" y="2584450"/>
                </a:cubicBezTo>
                <a:cubicBezTo>
                  <a:pt x="1555750" y="2694517"/>
                  <a:pt x="1435100" y="2804584"/>
                  <a:pt x="1316567" y="2914650"/>
                </a:cubicBezTo>
                <a:cubicBezTo>
                  <a:pt x="1198033" y="3024717"/>
                  <a:pt x="1104900" y="3109384"/>
                  <a:pt x="1037167" y="3168650"/>
                </a:cubicBezTo>
                <a:cubicBezTo>
                  <a:pt x="994833" y="3210984"/>
                  <a:pt x="933450" y="3263900"/>
                  <a:pt x="853017" y="3327400"/>
                </a:cubicBezTo>
                <a:cubicBezTo>
                  <a:pt x="772583" y="3390900"/>
                  <a:pt x="687917" y="3452284"/>
                  <a:pt x="599017" y="3511550"/>
                </a:cubicBezTo>
                <a:cubicBezTo>
                  <a:pt x="510117" y="3570817"/>
                  <a:pt x="427567" y="3613150"/>
                  <a:pt x="351367" y="3638550"/>
                </a:cubicBezTo>
                <a:cubicBezTo>
                  <a:pt x="266700" y="3638550"/>
                  <a:pt x="190500" y="3615267"/>
                  <a:pt x="122767" y="3568700"/>
                </a:cubicBezTo>
                <a:cubicBezTo>
                  <a:pt x="55033" y="3522134"/>
                  <a:pt x="16933" y="3460750"/>
                  <a:pt x="8467" y="3384550"/>
                </a:cubicBezTo>
                <a:cubicBezTo>
                  <a:pt x="0" y="3333750"/>
                  <a:pt x="0" y="3230034"/>
                  <a:pt x="8467" y="3073400"/>
                </a:cubicBezTo>
                <a:cubicBezTo>
                  <a:pt x="16933" y="2916767"/>
                  <a:pt x="42333" y="2726267"/>
                  <a:pt x="84667" y="2501900"/>
                </a:cubicBezTo>
                <a:cubicBezTo>
                  <a:pt x="127000" y="2277534"/>
                  <a:pt x="198967" y="2034117"/>
                  <a:pt x="300567" y="1771650"/>
                </a:cubicBezTo>
                <a:cubicBezTo>
                  <a:pt x="317500" y="1720850"/>
                  <a:pt x="340783" y="1636184"/>
                  <a:pt x="370417" y="1517650"/>
                </a:cubicBezTo>
                <a:cubicBezTo>
                  <a:pt x="400050" y="1399117"/>
                  <a:pt x="440267" y="1261534"/>
                  <a:pt x="491067" y="1104900"/>
                </a:cubicBezTo>
                <a:cubicBezTo>
                  <a:pt x="541867" y="948267"/>
                  <a:pt x="592667" y="793750"/>
                  <a:pt x="643467" y="641350"/>
                </a:cubicBezTo>
                <a:cubicBezTo>
                  <a:pt x="651933" y="590550"/>
                  <a:pt x="662517" y="527050"/>
                  <a:pt x="675217" y="450850"/>
                </a:cubicBezTo>
                <a:cubicBezTo>
                  <a:pt x="687917" y="374650"/>
                  <a:pt x="704850" y="300567"/>
                  <a:pt x="726017" y="228600"/>
                </a:cubicBezTo>
                <a:cubicBezTo>
                  <a:pt x="747183" y="156634"/>
                  <a:pt x="774700" y="107950"/>
                  <a:pt x="808567" y="82550"/>
                </a:cubicBezTo>
                <a:cubicBezTo>
                  <a:pt x="842433" y="23284"/>
                  <a:pt x="893233" y="0"/>
                  <a:pt x="960967" y="12700"/>
                </a:cubicBezTo>
                <a:cubicBezTo>
                  <a:pt x="1028700" y="25400"/>
                  <a:pt x="1087967" y="61384"/>
                  <a:pt x="1138767" y="120650"/>
                </a:cubicBezTo>
                <a:cubicBezTo>
                  <a:pt x="1257300" y="196850"/>
                  <a:pt x="1329267" y="300567"/>
                  <a:pt x="1354667" y="431800"/>
                </a:cubicBezTo>
                <a:cubicBezTo>
                  <a:pt x="1380067" y="563034"/>
                  <a:pt x="1375833" y="730250"/>
                  <a:pt x="1341967" y="933450"/>
                </a:cubicBezTo>
                <a:cubicBezTo>
                  <a:pt x="1358900" y="1018117"/>
                  <a:pt x="1363133" y="1109134"/>
                  <a:pt x="1354667" y="1206500"/>
                </a:cubicBezTo>
                <a:cubicBezTo>
                  <a:pt x="1346200" y="1303867"/>
                  <a:pt x="1329267" y="1394884"/>
                  <a:pt x="1303867" y="1479550"/>
                </a:cubicBezTo>
                <a:cubicBezTo>
                  <a:pt x="1278467" y="1564217"/>
                  <a:pt x="1253067" y="1629834"/>
                  <a:pt x="1227667" y="1676400"/>
                </a:cubicBezTo>
                <a:cubicBezTo>
                  <a:pt x="1202267" y="1722967"/>
                  <a:pt x="1189567" y="1746250"/>
                  <a:pt x="1189567" y="1746250"/>
                </a:cubicBezTo>
                <a:cubicBezTo>
                  <a:pt x="1223433" y="1737784"/>
                  <a:pt x="1291167" y="1697567"/>
                  <a:pt x="1392767" y="1625600"/>
                </a:cubicBezTo>
                <a:cubicBezTo>
                  <a:pt x="1494367" y="1553634"/>
                  <a:pt x="1625600" y="1471084"/>
                  <a:pt x="1786467" y="1377950"/>
                </a:cubicBezTo>
                <a:cubicBezTo>
                  <a:pt x="1947333" y="1259417"/>
                  <a:pt x="2078567" y="1159934"/>
                  <a:pt x="2180167" y="1079500"/>
                </a:cubicBezTo>
                <a:cubicBezTo>
                  <a:pt x="2281767" y="999067"/>
                  <a:pt x="2366433" y="937684"/>
                  <a:pt x="2434167" y="895350"/>
                </a:cubicBezTo>
                <a:cubicBezTo>
                  <a:pt x="2501900" y="853017"/>
                  <a:pt x="2548467" y="827617"/>
                  <a:pt x="2573867" y="819150"/>
                </a:cubicBezTo>
                <a:cubicBezTo>
                  <a:pt x="2616200" y="802217"/>
                  <a:pt x="2656417" y="785284"/>
                  <a:pt x="2694517" y="768350"/>
                </a:cubicBezTo>
                <a:cubicBezTo>
                  <a:pt x="2732617" y="751417"/>
                  <a:pt x="2764367" y="730250"/>
                  <a:pt x="2789767" y="704850"/>
                </a:cubicBezTo>
                <a:cubicBezTo>
                  <a:pt x="2815167" y="679450"/>
                  <a:pt x="2834217" y="666750"/>
                  <a:pt x="2846917" y="666750"/>
                </a:cubicBezTo>
                <a:cubicBezTo>
                  <a:pt x="2859617" y="666750"/>
                  <a:pt x="2865967" y="666750"/>
                  <a:pt x="2865967" y="666750"/>
                </a:cubicBezTo>
                <a:cubicBezTo>
                  <a:pt x="2874433" y="666750"/>
                  <a:pt x="2899833" y="658284"/>
                  <a:pt x="2942167" y="641350"/>
                </a:cubicBezTo>
                <a:cubicBezTo>
                  <a:pt x="2984500" y="624417"/>
                  <a:pt x="3026833" y="607484"/>
                  <a:pt x="3069167" y="590550"/>
                </a:cubicBezTo>
                <a:cubicBezTo>
                  <a:pt x="3145367" y="556684"/>
                  <a:pt x="3236383" y="552450"/>
                  <a:pt x="3342217" y="577850"/>
                </a:cubicBezTo>
                <a:cubicBezTo>
                  <a:pt x="3448050" y="603250"/>
                  <a:pt x="3543300" y="649817"/>
                  <a:pt x="3627967" y="717550"/>
                </a:cubicBezTo>
                <a:cubicBezTo>
                  <a:pt x="3712633" y="785284"/>
                  <a:pt x="3754967" y="857250"/>
                  <a:pt x="3754967" y="933450"/>
                </a:cubicBezTo>
                <a:cubicBezTo>
                  <a:pt x="3754967" y="967317"/>
                  <a:pt x="3763433" y="992717"/>
                  <a:pt x="3780367" y="1009650"/>
                </a:cubicBezTo>
                <a:cubicBezTo>
                  <a:pt x="3797300" y="1026584"/>
                  <a:pt x="3810000" y="1039284"/>
                  <a:pt x="3818467" y="1047750"/>
                </a:cubicBezTo>
                <a:cubicBezTo>
                  <a:pt x="3877733" y="1064684"/>
                  <a:pt x="3924300" y="1159934"/>
                  <a:pt x="3958167" y="1333500"/>
                </a:cubicBezTo>
                <a:cubicBezTo>
                  <a:pt x="3992033" y="1507067"/>
                  <a:pt x="3983567" y="1691217"/>
                  <a:pt x="3932767" y="1885950"/>
                </a:cubicBezTo>
                <a:cubicBezTo>
                  <a:pt x="3932767" y="2012950"/>
                  <a:pt x="3907367" y="2180167"/>
                  <a:pt x="3856567" y="2387600"/>
                </a:cubicBezTo>
                <a:cubicBezTo>
                  <a:pt x="3805767" y="2595034"/>
                  <a:pt x="3759200" y="2791884"/>
                  <a:pt x="3716867" y="2978150"/>
                </a:cubicBezTo>
                <a:cubicBezTo>
                  <a:pt x="3649133" y="3206750"/>
                  <a:pt x="3606800" y="3401484"/>
                  <a:pt x="3589867" y="3562350"/>
                </a:cubicBezTo>
                <a:cubicBezTo>
                  <a:pt x="3572933" y="3723217"/>
                  <a:pt x="3575050" y="3854450"/>
                  <a:pt x="3596217" y="3956050"/>
                </a:cubicBezTo>
                <a:cubicBezTo>
                  <a:pt x="3617383" y="4057650"/>
                  <a:pt x="3640667" y="4138084"/>
                  <a:pt x="3666067" y="4197350"/>
                </a:cubicBezTo>
                <a:cubicBezTo>
                  <a:pt x="3691467" y="4256617"/>
                  <a:pt x="3680883" y="4326467"/>
                  <a:pt x="3634317" y="4406900"/>
                </a:cubicBezTo>
                <a:cubicBezTo>
                  <a:pt x="3587750" y="4487334"/>
                  <a:pt x="3509433" y="4527550"/>
                  <a:pt x="3399367" y="4527550"/>
                </a:cubicBezTo>
                <a:close/>
                <a:moveTo>
                  <a:pt x="-1731433" y="464185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80" name="Freeform 5880"/>
          <p:cNvSpPr/>
          <p:nvPr/>
        </p:nvSpPr>
        <p:spPr>
          <a:xfrm rot="0" flipH="0" flipV="0">
            <a:off x="11364430" y="9154929"/>
            <a:ext cx="138717" cy="272965"/>
          </a:xfrm>
          <a:custGeom>
            <a:pathLst>
              <a:path w="4334933" h="8530166">
                <a:moveTo>
                  <a:pt x="967317" y="8530166"/>
                </a:moveTo>
                <a:cubicBezTo>
                  <a:pt x="645583" y="8504766"/>
                  <a:pt x="431800" y="8398932"/>
                  <a:pt x="325967" y="8212666"/>
                </a:cubicBezTo>
                <a:cubicBezTo>
                  <a:pt x="220133" y="8026399"/>
                  <a:pt x="192617" y="7763933"/>
                  <a:pt x="243417" y="7425266"/>
                </a:cubicBezTo>
                <a:cubicBezTo>
                  <a:pt x="294217" y="7264400"/>
                  <a:pt x="325967" y="7118350"/>
                  <a:pt x="338667" y="6987116"/>
                </a:cubicBezTo>
                <a:cubicBezTo>
                  <a:pt x="351367" y="6855883"/>
                  <a:pt x="387350" y="6773333"/>
                  <a:pt x="446617" y="6739466"/>
                </a:cubicBezTo>
                <a:cubicBezTo>
                  <a:pt x="446617" y="6739466"/>
                  <a:pt x="452967" y="6726766"/>
                  <a:pt x="465667" y="6701366"/>
                </a:cubicBezTo>
                <a:cubicBezTo>
                  <a:pt x="478367" y="6675966"/>
                  <a:pt x="472017" y="6650566"/>
                  <a:pt x="446617" y="6625166"/>
                </a:cubicBezTo>
                <a:cubicBezTo>
                  <a:pt x="446617" y="6515100"/>
                  <a:pt x="484717" y="6362700"/>
                  <a:pt x="560917" y="6167966"/>
                </a:cubicBezTo>
                <a:cubicBezTo>
                  <a:pt x="577850" y="6117166"/>
                  <a:pt x="601133" y="6055783"/>
                  <a:pt x="630767" y="5983816"/>
                </a:cubicBezTo>
                <a:cubicBezTo>
                  <a:pt x="660400" y="5911850"/>
                  <a:pt x="675217" y="5875866"/>
                  <a:pt x="675217" y="5875866"/>
                </a:cubicBezTo>
                <a:cubicBezTo>
                  <a:pt x="632883" y="5808133"/>
                  <a:pt x="632883" y="5753100"/>
                  <a:pt x="675217" y="5710766"/>
                </a:cubicBezTo>
                <a:cubicBezTo>
                  <a:pt x="717550" y="5668433"/>
                  <a:pt x="762000" y="5628216"/>
                  <a:pt x="808567" y="5590116"/>
                </a:cubicBezTo>
                <a:cubicBezTo>
                  <a:pt x="855133" y="5552016"/>
                  <a:pt x="857250" y="5507566"/>
                  <a:pt x="814917" y="5456766"/>
                </a:cubicBezTo>
                <a:cubicBezTo>
                  <a:pt x="797983" y="5422900"/>
                  <a:pt x="819150" y="5344583"/>
                  <a:pt x="878417" y="5221816"/>
                </a:cubicBezTo>
                <a:cubicBezTo>
                  <a:pt x="937683" y="5099050"/>
                  <a:pt x="1005417" y="4969933"/>
                  <a:pt x="1081617" y="4834466"/>
                </a:cubicBezTo>
                <a:cubicBezTo>
                  <a:pt x="1157817" y="4699000"/>
                  <a:pt x="1208617" y="4593166"/>
                  <a:pt x="1234017" y="4516966"/>
                </a:cubicBezTo>
                <a:cubicBezTo>
                  <a:pt x="1234017" y="4500033"/>
                  <a:pt x="1255183" y="4440766"/>
                  <a:pt x="1297517" y="4339166"/>
                </a:cubicBezTo>
                <a:cubicBezTo>
                  <a:pt x="1339850" y="4237566"/>
                  <a:pt x="1390650" y="4119033"/>
                  <a:pt x="1449917" y="3983566"/>
                </a:cubicBezTo>
                <a:cubicBezTo>
                  <a:pt x="1509183" y="3848100"/>
                  <a:pt x="1566333" y="3725333"/>
                  <a:pt x="1621367" y="3615266"/>
                </a:cubicBezTo>
                <a:cubicBezTo>
                  <a:pt x="1676400" y="3505200"/>
                  <a:pt x="1712383" y="3433233"/>
                  <a:pt x="1729317" y="3399366"/>
                </a:cubicBezTo>
                <a:cubicBezTo>
                  <a:pt x="1813983" y="3357033"/>
                  <a:pt x="1780117" y="3327400"/>
                  <a:pt x="1627717" y="3310466"/>
                </a:cubicBezTo>
                <a:cubicBezTo>
                  <a:pt x="1475317" y="3293533"/>
                  <a:pt x="1314450" y="3289300"/>
                  <a:pt x="1145117" y="3297766"/>
                </a:cubicBezTo>
                <a:cubicBezTo>
                  <a:pt x="882650" y="3289300"/>
                  <a:pt x="673100" y="3276600"/>
                  <a:pt x="516467" y="3259666"/>
                </a:cubicBezTo>
                <a:cubicBezTo>
                  <a:pt x="359833" y="3242733"/>
                  <a:pt x="230717" y="3204633"/>
                  <a:pt x="129117" y="3145366"/>
                </a:cubicBezTo>
                <a:cubicBezTo>
                  <a:pt x="27517" y="3026833"/>
                  <a:pt x="0" y="2921000"/>
                  <a:pt x="46567" y="2827866"/>
                </a:cubicBezTo>
                <a:cubicBezTo>
                  <a:pt x="93133" y="2734733"/>
                  <a:pt x="201083" y="2683933"/>
                  <a:pt x="370417" y="2675466"/>
                </a:cubicBezTo>
                <a:cubicBezTo>
                  <a:pt x="480483" y="2667000"/>
                  <a:pt x="567267" y="2662766"/>
                  <a:pt x="630767" y="2662766"/>
                </a:cubicBezTo>
                <a:cubicBezTo>
                  <a:pt x="694267" y="2662766"/>
                  <a:pt x="778933" y="2656416"/>
                  <a:pt x="884767" y="2643716"/>
                </a:cubicBezTo>
                <a:cubicBezTo>
                  <a:pt x="990600" y="2631016"/>
                  <a:pt x="1157817" y="2611966"/>
                  <a:pt x="1386417" y="2586566"/>
                </a:cubicBezTo>
                <a:lnTo>
                  <a:pt x="2034117" y="2535766"/>
                </a:lnTo>
                <a:lnTo>
                  <a:pt x="2072217" y="2319866"/>
                </a:lnTo>
                <a:cubicBezTo>
                  <a:pt x="2139950" y="2209800"/>
                  <a:pt x="2192867" y="2120900"/>
                  <a:pt x="2230967" y="2053166"/>
                </a:cubicBezTo>
                <a:cubicBezTo>
                  <a:pt x="2269067" y="1985433"/>
                  <a:pt x="2300817" y="1913466"/>
                  <a:pt x="2326217" y="1837266"/>
                </a:cubicBezTo>
                <a:cubicBezTo>
                  <a:pt x="2351617" y="1761066"/>
                  <a:pt x="2372783" y="1672166"/>
                  <a:pt x="2389717" y="1570566"/>
                </a:cubicBezTo>
                <a:cubicBezTo>
                  <a:pt x="2389717" y="1570566"/>
                  <a:pt x="2427817" y="1500716"/>
                  <a:pt x="2504017" y="1361016"/>
                </a:cubicBezTo>
                <a:cubicBezTo>
                  <a:pt x="2580217" y="1221316"/>
                  <a:pt x="2626783" y="1075266"/>
                  <a:pt x="2643717" y="922866"/>
                </a:cubicBezTo>
                <a:cubicBezTo>
                  <a:pt x="2745317" y="753533"/>
                  <a:pt x="2834217" y="599016"/>
                  <a:pt x="2910417" y="459316"/>
                </a:cubicBezTo>
                <a:cubicBezTo>
                  <a:pt x="2986617" y="319616"/>
                  <a:pt x="3033183" y="232833"/>
                  <a:pt x="3050117" y="198966"/>
                </a:cubicBezTo>
                <a:cubicBezTo>
                  <a:pt x="3160183" y="80433"/>
                  <a:pt x="3251200" y="16933"/>
                  <a:pt x="3323167" y="8466"/>
                </a:cubicBezTo>
                <a:cubicBezTo>
                  <a:pt x="3395133" y="0"/>
                  <a:pt x="3494617" y="38100"/>
                  <a:pt x="3621617" y="122766"/>
                </a:cubicBezTo>
                <a:cubicBezTo>
                  <a:pt x="3697817" y="165100"/>
                  <a:pt x="3767667" y="218016"/>
                  <a:pt x="3831167" y="281516"/>
                </a:cubicBezTo>
                <a:cubicBezTo>
                  <a:pt x="3894667" y="345016"/>
                  <a:pt x="3934883" y="412750"/>
                  <a:pt x="3951817" y="484716"/>
                </a:cubicBezTo>
                <a:cubicBezTo>
                  <a:pt x="3968750" y="556683"/>
                  <a:pt x="3939117" y="639233"/>
                  <a:pt x="3862917" y="732366"/>
                </a:cubicBezTo>
                <a:cubicBezTo>
                  <a:pt x="3845983" y="766233"/>
                  <a:pt x="3820583" y="827616"/>
                  <a:pt x="3786717" y="916516"/>
                </a:cubicBezTo>
                <a:cubicBezTo>
                  <a:pt x="3752850" y="1005416"/>
                  <a:pt x="3727450" y="1079500"/>
                  <a:pt x="3710517" y="1138766"/>
                </a:cubicBezTo>
                <a:cubicBezTo>
                  <a:pt x="3659717" y="1198033"/>
                  <a:pt x="3598333" y="1293283"/>
                  <a:pt x="3526367" y="1424516"/>
                </a:cubicBezTo>
                <a:cubicBezTo>
                  <a:pt x="3454400" y="1555750"/>
                  <a:pt x="3405717" y="1689100"/>
                  <a:pt x="3380317" y="1824566"/>
                </a:cubicBezTo>
                <a:cubicBezTo>
                  <a:pt x="3312583" y="1968500"/>
                  <a:pt x="3255433" y="2084916"/>
                  <a:pt x="3208867" y="2173816"/>
                </a:cubicBezTo>
                <a:cubicBezTo>
                  <a:pt x="3162300" y="2262716"/>
                  <a:pt x="3122083" y="2307166"/>
                  <a:pt x="3088217" y="2307166"/>
                </a:cubicBezTo>
                <a:cubicBezTo>
                  <a:pt x="3105150" y="2391833"/>
                  <a:pt x="3155950" y="2432050"/>
                  <a:pt x="3240617" y="2427816"/>
                </a:cubicBezTo>
                <a:cubicBezTo>
                  <a:pt x="3325283" y="2423583"/>
                  <a:pt x="3464983" y="2417233"/>
                  <a:pt x="3659717" y="2408766"/>
                </a:cubicBezTo>
                <a:cubicBezTo>
                  <a:pt x="3820583" y="2391833"/>
                  <a:pt x="3932767" y="2372783"/>
                  <a:pt x="3996267" y="2351616"/>
                </a:cubicBezTo>
                <a:cubicBezTo>
                  <a:pt x="4059767" y="2330450"/>
                  <a:pt x="4133850" y="2341033"/>
                  <a:pt x="4218517" y="2383366"/>
                </a:cubicBezTo>
                <a:cubicBezTo>
                  <a:pt x="4260850" y="2442633"/>
                  <a:pt x="4292600" y="2516716"/>
                  <a:pt x="4313767" y="2605616"/>
                </a:cubicBezTo>
                <a:cubicBezTo>
                  <a:pt x="4334933" y="2694516"/>
                  <a:pt x="4334933" y="2777066"/>
                  <a:pt x="4313767" y="2853266"/>
                </a:cubicBezTo>
                <a:cubicBezTo>
                  <a:pt x="4292600" y="2929466"/>
                  <a:pt x="4252383" y="2980266"/>
                  <a:pt x="4193117" y="3005666"/>
                </a:cubicBezTo>
                <a:cubicBezTo>
                  <a:pt x="4150783" y="3005666"/>
                  <a:pt x="4064000" y="3028950"/>
                  <a:pt x="3932767" y="3075516"/>
                </a:cubicBezTo>
                <a:cubicBezTo>
                  <a:pt x="3801533" y="3122083"/>
                  <a:pt x="3638550" y="3149600"/>
                  <a:pt x="3443817" y="3158066"/>
                </a:cubicBezTo>
                <a:lnTo>
                  <a:pt x="2770717" y="3221566"/>
                </a:lnTo>
                <a:lnTo>
                  <a:pt x="2554817" y="3653366"/>
                </a:lnTo>
                <a:cubicBezTo>
                  <a:pt x="2495550" y="3763433"/>
                  <a:pt x="2444750" y="3862916"/>
                  <a:pt x="2402417" y="3951816"/>
                </a:cubicBezTo>
                <a:cubicBezTo>
                  <a:pt x="2360083" y="4040716"/>
                  <a:pt x="2330450" y="4093633"/>
                  <a:pt x="2313517" y="4110566"/>
                </a:cubicBezTo>
                <a:cubicBezTo>
                  <a:pt x="2313517" y="4161366"/>
                  <a:pt x="2286000" y="4237566"/>
                  <a:pt x="2230967" y="4339166"/>
                </a:cubicBezTo>
                <a:cubicBezTo>
                  <a:pt x="2175933" y="4440766"/>
                  <a:pt x="2118783" y="4550833"/>
                  <a:pt x="2059517" y="4669366"/>
                </a:cubicBezTo>
                <a:cubicBezTo>
                  <a:pt x="2008717" y="4813300"/>
                  <a:pt x="1951567" y="4944533"/>
                  <a:pt x="1888067" y="5063066"/>
                </a:cubicBezTo>
                <a:cubicBezTo>
                  <a:pt x="1824567" y="5181600"/>
                  <a:pt x="1792817" y="5240866"/>
                  <a:pt x="1792817" y="5240866"/>
                </a:cubicBezTo>
                <a:cubicBezTo>
                  <a:pt x="1758950" y="5240866"/>
                  <a:pt x="1742017" y="5266266"/>
                  <a:pt x="1742017" y="5317066"/>
                </a:cubicBezTo>
                <a:cubicBezTo>
                  <a:pt x="1784350" y="5418666"/>
                  <a:pt x="1771650" y="5494866"/>
                  <a:pt x="1703917" y="5545666"/>
                </a:cubicBezTo>
                <a:cubicBezTo>
                  <a:pt x="1661583" y="5571066"/>
                  <a:pt x="1625600" y="5607050"/>
                  <a:pt x="1595967" y="5653616"/>
                </a:cubicBezTo>
                <a:cubicBezTo>
                  <a:pt x="1566333" y="5700183"/>
                  <a:pt x="1551517" y="5723466"/>
                  <a:pt x="1551517" y="5723466"/>
                </a:cubicBezTo>
                <a:cubicBezTo>
                  <a:pt x="1585383" y="5757333"/>
                  <a:pt x="1591733" y="5799666"/>
                  <a:pt x="1570567" y="5850466"/>
                </a:cubicBezTo>
                <a:cubicBezTo>
                  <a:pt x="1549400" y="5901266"/>
                  <a:pt x="1521883" y="5956300"/>
                  <a:pt x="1488017" y="6015566"/>
                </a:cubicBezTo>
                <a:cubicBezTo>
                  <a:pt x="1488017" y="6083300"/>
                  <a:pt x="1468967" y="6180666"/>
                  <a:pt x="1430867" y="6307666"/>
                </a:cubicBezTo>
                <a:cubicBezTo>
                  <a:pt x="1392767" y="6434666"/>
                  <a:pt x="1352550" y="6553200"/>
                  <a:pt x="1310217" y="6663266"/>
                </a:cubicBezTo>
                <a:cubicBezTo>
                  <a:pt x="1318683" y="6815666"/>
                  <a:pt x="1327150" y="6913033"/>
                  <a:pt x="1335617" y="6955366"/>
                </a:cubicBezTo>
                <a:cubicBezTo>
                  <a:pt x="1344083" y="6997700"/>
                  <a:pt x="1365250" y="7014633"/>
                  <a:pt x="1399117" y="7006166"/>
                </a:cubicBezTo>
                <a:cubicBezTo>
                  <a:pt x="1441450" y="7014633"/>
                  <a:pt x="1485900" y="7014633"/>
                  <a:pt x="1532467" y="7006166"/>
                </a:cubicBezTo>
                <a:cubicBezTo>
                  <a:pt x="1579033" y="6997700"/>
                  <a:pt x="1619250" y="6993466"/>
                  <a:pt x="1653117" y="6993466"/>
                </a:cubicBezTo>
                <a:cubicBezTo>
                  <a:pt x="1780117" y="6942666"/>
                  <a:pt x="1720850" y="7239000"/>
                  <a:pt x="1475317" y="7882466"/>
                </a:cubicBezTo>
                <a:cubicBezTo>
                  <a:pt x="1339850" y="8094132"/>
                  <a:pt x="1231900" y="8254999"/>
                  <a:pt x="1151467" y="8365066"/>
                </a:cubicBezTo>
                <a:cubicBezTo>
                  <a:pt x="1071033" y="8475132"/>
                  <a:pt x="1009650" y="8530166"/>
                  <a:pt x="967317" y="8530166"/>
                </a:cubicBezTo>
                <a:close/>
                <a:moveTo>
                  <a:pt x="-2131483" y="78570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81" name="Freeform 5881"/>
          <p:cNvSpPr/>
          <p:nvPr/>
        </p:nvSpPr>
        <p:spPr>
          <a:xfrm rot="0" flipH="0" flipV="0">
            <a:off x="11484656" y="9184528"/>
            <a:ext cx="174413" cy="215188"/>
          </a:xfrm>
          <a:custGeom>
            <a:pathLst>
              <a:path w="5450417" h="6724650">
                <a:moveTo>
                  <a:pt x="410634" y="6538383"/>
                </a:moveTo>
                <a:cubicBezTo>
                  <a:pt x="376767" y="6470650"/>
                  <a:pt x="323850" y="6413500"/>
                  <a:pt x="251884" y="6366933"/>
                </a:cubicBezTo>
                <a:cubicBezTo>
                  <a:pt x="179917" y="6320367"/>
                  <a:pt x="143934" y="6280150"/>
                  <a:pt x="143934" y="6246283"/>
                </a:cubicBezTo>
                <a:cubicBezTo>
                  <a:pt x="143934" y="6212417"/>
                  <a:pt x="135467" y="6170083"/>
                  <a:pt x="118534" y="6119283"/>
                </a:cubicBezTo>
                <a:cubicBezTo>
                  <a:pt x="101600" y="6068483"/>
                  <a:pt x="76200" y="6026150"/>
                  <a:pt x="42334" y="5992283"/>
                </a:cubicBezTo>
                <a:cubicBezTo>
                  <a:pt x="0" y="5941483"/>
                  <a:pt x="6350" y="5822950"/>
                  <a:pt x="61384" y="5636683"/>
                </a:cubicBezTo>
                <a:cubicBezTo>
                  <a:pt x="116417" y="5450417"/>
                  <a:pt x="207434" y="5219700"/>
                  <a:pt x="334434" y="4944533"/>
                </a:cubicBezTo>
                <a:cubicBezTo>
                  <a:pt x="461434" y="4669367"/>
                  <a:pt x="605367" y="4383617"/>
                  <a:pt x="766234" y="4087283"/>
                </a:cubicBezTo>
                <a:cubicBezTo>
                  <a:pt x="833967" y="4019550"/>
                  <a:pt x="901700" y="3930650"/>
                  <a:pt x="969434" y="3820583"/>
                </a:cubicBezTo>
                <a:cubicBezTo>
                  <a:pt x="1037167" y="3710517"/>
                  <a:pt x="1087967" y="3638550"/>
                  <a:pt x="1121834" y="3604683"/>
                </a:cubicBezTo>
                <a:cubicBezTo>
                  <a:pt x="1121834" y="3570817"/>
                  <a:pt x="1134534" y="3539067"/>
                  <a:pt x="1159934" y="3509433"/>
                </a:cubicBezTo>
                <a:cubicBezTo>
                  <a:pt x="1185334" y="3479800"/>
                  <a:pt x="1214967" y="3464983"/>
                  <a:pt x="1248834" y="3464983"/>
                </a:cubicBezTo>
                <a:lnTo>
                  <a:pt x="1274234" y="3350683"/>
                </a:lnTo>
                <a:cubicBezTo>
                  <a:pt x="1282700" y="3308350"/>
                  <a:pt x="1329267" y="3236383"/>
                  <a:pt x="1413934" y="3134783"/>
                </a:cubicBezTo>
                <a:cubicBezTo>
                  <a:pt x="1498600" y="3033183"/>
                  <a:pt x="1600200" y="2921000"/>
                  <a:pt x="1718734" y="2798233"/>
                </a:cubicBezTo>
                <a:cubicBezTo>
                  <a:pt x="1837267" y="2675467"/>
                  <a:pt x="1962150" y="2556933"/>
                  <a:pt x="2093384" y="2442633"/>
                </a:cubicBezTo>
                <a:cubicBezTo>
                  <a:pt x="2224617" y="2328333"/>
                  <a:pt x="2332567" y="2245783"/>
                  <a:pt x="2417234" y="2194983"/>
                </a:cubicBezTo>
                <a:cubicBezTo>
                  <a:pt x="2595034" y="2076450"/>
                  <a:pt x="2779184" y="2010833"/>
                  <a:pt x="2969684" y="1998133"/>
                </a:cubicBezTo>
                <a:cubicBezTo>
                  <a:pt x="3160184" y="1985433"/>
                  <a:pt x="3323167" y="2034117"/>
                  <a:pt x="3458634" y="2144183"/>
                </a:cubicBezTo>
                <a:cubicBezTo>
                  <a:pt x="3484034" y="2169583"/>
                  <a:pt x="3530600" y="2214033"/>
                  <a:pt x="3598334" y="2277533"/>
                </a:cubicBezTo>
                <a:cubicBezTo>
                  <a:pt x="3666067" y="2341033"/>
                  <a:pt x="3746500" y="2413000"/>
                  <a:pt x="3839634" y="2493433"/>
                </a:cubicBezTo>
                <a:cubicBezTo>
                  <a:pt x="3932767" y="2573867"/>
                  <a:pt x="4021667" y="2652183"/>
                  <a:pt x="4106334" y="2728383"/>
                </a:cubicBezTo>
                <a:lnTo>
                  <a:pt x="4576234" y="3147483"/>
                </a:lnTo>
                <a:lnTo>
                  <a:pt x="4347634" y="3782483"/>
                </a:lnTo>
                <a:cubicBezTo>
                  <a:pt x="4237567" y="4121150"/>
                  <a:pt x="4210050" y="4417483"/>
                  <a:pt x="4265084" y="4671483"/>
                </a:cubicBezTo>
                <a:cubicBezTo>
                  <a:pt x="4320117" y="4925483"/>
                  <a:pt x="4402667" y="5145617"/>
                  <a:pt x="4512734" y="5331883"/>
                </a:cubicBezTo>
                <a:cubicBezTo>
                  <a:pt x="4555067" y="5425017"/>
                  <a:pt x="4631267" y="5507567"/>
                  <a:pt x="4741334" y="5579533"/>
                </a:cubicBezTo>
                <a:cubicBezTo>
                  <a:pt x="4851400" y="5651500"/>
                  <a:pt x="4965700" y="5695950"/>
                  <a:pt x="5084234" y="5712883"/>
                </a:cubicBezTo>
                <a:cubicBezTo>
                  <a:pt x="5151967" y="5721350"/>
                  <a:pt x="5215467" y="5746750"/>
                  <a:pt x="5274734" y="5789083"/>
                </a:cubicBezTo>
                <a:cubicBezTo>
                  <a:pt x="5334000" y="5831417"/>
                  <a:pt x="5363634" y="5899150"/>
                  <a:pt x="5363634" y="5992283"/>
                </a:cubicBezTo>
                <a:cubicBezTo>
                  <a:pt x="5363634" y="6119283"/>
                  <a:pt x="5340350" y="6214533"/>
                  <a:pt x="5293784" y="6278033"/>
                </a:cubicBezTo>
                <a:cubicBezTo>
                  <a:pt x="5247217" y="6341533"/>
                  <a:pt x="5181600" y="6381750"/>
                  <a:pt x="5096934" y="6398683"/>
                </a:cubicBezTo>
                <a:cubicBezTo>
                  <a:pt x="4817534" y="6432550"/>
                  <a:pt x="4555067" y="6377517"/>
                  <a:pt x="4309534" y="6233583"/>
                </a:cubicBezTo>
                <a:cubicBezTo>
                  <a:pt x="4064000" y="6089650"/>
                  <a:pt x="3839634" y="5822950"/>
                  <a:pt x="3636434" y="5433483"/>
                </a:cubicBezTo>
                <a:cubicBezTo>
                  <a:pt x="3602567" y="5382683"/>
                  <a:pt x="3558117" y="5287433"/>
                  <a:pt x="3503084" y="5147733"/>
                </a:cubicBezTo>
                <a:cubicBezTo>
                  <a:pt x="3448050" y="5008033"/>
                  <a:pt x="3416300" y="4917017"/>
                  <a:pt x="3407834" y="4874683"/>
                </a:cubicBezTo>
                <a:cubicBezTo>
                  <a:pt x="3373967" y="4917017"/>
                  <a:pt x="3316817" y="4986867"/>
                  <a:pt x="3236384" y="5084233"/>
                </a:cubicBezTo>
                <a:cubicBezTo>
                  <a:pt x="3155950" y="5181600"/>
                  <a:pt x="3090334" y="5255683"/>
                  <a:pt x="3039534" y="5306483"/>
                </a:cubicBezTo>
                <a:cubicBezTo>
                  <a:pt x="2438400" y="5916083"/>
                  <a:pt x="1921934" y="6320367"/>
                  <a:pt x="1490134" y="6519333"/>
                </a:cubicBezTo>
                <a:cubicBezTo>
                  <a:pt x="1058334" y="6718300"/>
                  <a:pt x="698500" y="6724650"/>
                  <a:pt x="410634" y="6538383"/>
                </a:cubicBezTo>
                <a:close/>
                <a:moveTo>
                  <a:pt x="-618066" y="6932083"/>
                </a:moveTo>
                <a:moveTo>
                  <a:pt x="944034" y="5712883"/>
                </a:moveTo>
                <a:cubicBezTo>
                  <a:pt x="960967" y="5755217"/>
                  <a:pt x="1051984" y="5742517"/>
                  <a:pt x="1217084" y="5674783"/>
                </a:cubicBezTo>
                <a:cubicBezTo>
                  <a:pt x="1382184" y="5607050"/>
                  <a:pt x="1570567" y="5488517"/>
                  <a:pt x="1782234" y="5319183"/>
                </a:cubicBezTo>
                <a:cubicBezTo>
                  <a:pt x="2070100" y="5073650"/>
                  <a:pt x="2343150" y="4826000"/>
                  <a:pt x="2601384" y="4576233"/>
                </a:cubicBezTo>
                <a:cubicBezTo>
                  <a:pt x="2859617" y="4326467"/>
                  <a:pt x="3077634" y="4074583"/>
                  <a:pt x="3255434" y="3820583"/>
                </a:cubicBezTo>
                <a:lnTo>
                  <a:pt x="3534834" y="3363383"/>
                </a:lnTo>
                <a:cubicBezTo>
                  <a:pt x="3450167" y="3168650"/>
                  <a:pt x="3363384" y="3037417"/>
                  <a:pt x="3274484" y="2969683"/>
                </a:cubicBezTo>
                <a:cubicBezTo>
                  <a:pt x="3185584" y="2901950"/>
                  <a:pt x="3107267" y="2868083"/>
                  <a:pt x="3039534" y="2868083"/>
                </a:cubicBezTo>
                <a:cubicBezTo>
                  <a:pt x="2929467" y="2868083"/>
                  <a:pt x="2777067" y="2959100"/>
                  <a:pt x="2582334" y="3141133"/>
                </a:cubicBezTo>
                <a:cubicBezTo>
                  <a:pt x="2387600" y="3323167"/>
                  <a:pt x="2175934" y="3570817"/>
                  <a:pt x="1947334" y="3884083"/>
                </a:cubicBezTo>
                <a:cubicBezTo>
                  <a:pt x="1718734" y="4197350"/>
                  <a:pt x="1494367" y="4557183"/>
                  <a:pt x="1274234" y="4963583"/>
                </a:cubicBezTo>
                <a:cubicBezTo>
                  <a:pt x="1181100" y="5141383"/>
                  <a:pt x="1102784" y="5310717"/>
                  <a:pt x="1039284" y="5471583"/>
                </a:cubicBezTo>
                <a:cubicBezTo>
                  <a:pt x="975784" y="5632450"/>
                  <a:pt x="944034" y="5712883"/>
                  <a:pt x="944034" y="5712883"/>
                </a:cubicBezTo>
                <a:close/>
                <a:moveTo>
                  <a:pt x="207434" y="6932083"/>
                </a:moveTo>
                <a:moveTo>
                  <a:pt x="2760134" y="1305983"/>
                </a:moveTo>
                <a:cubicBezTo>
                  <a:pt x="2692400" y="1246717"/>
                  <a:pt x="2637367" y="1164167"/>
                  <a:pt x="2595034" y="1058333"/>
                </a:cubicBezTo>
                <a:cubicBezTo>
                  <a:pt x="2552700" y="952500"/>
                  <a:pt x="2540000" y="878417"/>
                  <a:pt x="2556934" y="836083"/>
                </a:cubicBezTo>
                <a:cubicBezTo>
                  <a:pt x="2573867" y="785283"/>
                  <a:pt x="2607734" y="694267"/>
                  <a:pt x="2658534" y="563033"/>
                </a:cubicBezTo>
                <a:cubicBezTo>
                  <a:pt x="2709334" y="431800"/>
                  <a:pt x="2777067" y="328083"/>
                  <a:pt x="2861734" y="251883"/>
                </a:cubicBezTo>
                <a:cubicBezTo>
                  <a:pt x="2887134" y="234950"/>
                  <a:pt x="2916767" y="205317"/>
                  <a:pt x="2950634" y="162983"/>
                </a:cubicBezTo>
                <a:cubicBezTo>
                  <a:pt x="2984500" y="120650"/>
                  <a:pt x="3018367" y="95250"/>
                  <a:pt x="3052234" y="86783"/>
                </a:cubicBezTo>
                <a:cubicBezTo>
                  <a:pt x="3162300" y="10583"/>
                  <a:pt x="3266017" y="0"/>
                  <a:pt x="3363384" y="55033"/>
                </a:cubicBezTo>
                <a:cubicBezTo>
                  <a:pt x="3460750" y="110067"/>
                  <a:pt x="3539067" y="209550"/>
                  <a:pt x="3598334" y="353483"/>
                </a:cubicBezTo>
                <a:cubicBezTo>
                  <a:pt x="3683000" y="497417"/>
                  <a:pt x="3710517" y="620183"/>
                  <a:pt x="3680884" y="721783"/>
                </a:cubicBezTo>
                <a:cubicBezTo>
                  <a:pt x="3651250" y="823383"/>
                  <a:pt x="3568700" y="958850"/>
                  <a:pt x="3433234" y="1128183"/>
                </a:cubicBezTo>
                <a:cubicBezTo>
                  <a:pt x="3297767" y="1314450"/>
                  <a:pt x="3172884" y="1416050"/>
                  <a:pt x="3058584" y="1432983"/>
                </a:cubicBezTo>
                <a:cubicBezTo>
                  <a:pt x="2944284" y="1449917"/>
                  <a:pt x="2844800" y="1407583"/>
                  <a:pt x="2760134" y="1305983"/>
                </a:cubicBezTo>
                <a:close/>
                <a:moveTo>
                  <a:pt x="4614334" y="6932083"/>
                </a:moveTo>
                <a:moveTo>
                  <a:pt x="4500034" y="1305983"/>
                </a:moveTo>
                <a:cubicBezTo>
                  <a:pt x="4432300" y="1246717"/>
                  <a:pt x="4377267" y="1164167"/>
                  <a:pt x="4334934" y="1058333"/>
                </a:cubicBezTo>
                <a:cubicBezTo>
                  <a:pt x="4292600" y="952500"/>
                  <a:pt x="4279900" y="878417"/>
                  <a:pt x="4296834" y="836083"/>
                </a:cubicBezTo>
                <a:cubicBezTo>
                  <a:pt x="4313767" y="785283"/>
                  <a:pt x="4347634" y="694267"/>
                  <a:pt x="4398434" y="563033"/>
                </a:cubicBezTo>
                <a:cubicBezTo>
                  <a:pt x="4449234" y="431800"/>
                  <a:pt x="4516967" y="328083"/>
                  <a:pt x="4601634" y="251883"/>
                </a:cubicBezTo>
                <a:cubicBezTo>
                  <a:pt x="4627034" y="234950"/>
                  <a:pt x="4656667" y="205317"/>
                  <a:pt x="4690534" y="162983"/>
                </a:cubicBezTo>
                <a:cubicBezTo>
                  <a:pt x="4724400" y="120650"/>
                  <a:pt x="4758267" y="95250"/>
                  <a:pt x="4792134" y="86783"/>
                </a:cubicBezTo>
                <a:cubicBezTo>
                  <a:pt x="4902200" y="10583"/>
                  <a:pt x="5005917" y="0"/>
                  <a:pt x="5103284" y="55033"/>
                </a:cubicBezTo>
                <a:cubicBezTo>
                  <a:pt x="5200650" y="110067"/>
                  <a:pt x="5278967" y="209550"/>
                  <a:pt x="5338234" y="353483"/>
                </a:cubicBezTo>
                <a:cubicBezTo>
                  <a:pt x="5422900" y="497417"/>
                  <a:pt x="5450417" y="620183"/>
                  <a:pt x="5420784" y="721783"/>
                </a:cubicBezTo>
                <a:cubicBezTo>
                  <a:pt x="5391150" y="823383"/>
                  <a:pt x="5308600" y="958850"/>
                  <a:pt x="5173134" y="1128183"/>
                </a:cubicBezTo>
                <a:cubicBezTo>
                  <a:pt x="5037667" y="1314450"/>
                  <a:pt x="4912784" y="1416050"/>
                  <a:pt x="4798484" y="1432983"/>
                </a:cubicBezTo>
                <a:cubicBezTo>
                  <a:pt x="4684184" y="1449917"/>
                  <a:pt x="4584700" y="1407583"/>
                  <a:pt x="4500034" y="1305983"/>
                </a:cubicBezTo>
                <a:close/>
                <a:moveTo>
                  <a:pt x="4614334" y="69320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82" name="Freeform 5882"/>
          <p:cNvSpPr/>
          <p:nvPr/>
        </p:nvSpPr>
        <p:spPr>
          <a:xfrm rot="0" flipH="0" flipV="0">
            <a:off x="11670110" y="9234448"/>
            <a:ext cx="133299" cy="175497"/>
          </a:xfrm>
          <a:custGeom>
            <a:pathLst>
              <a:path w="4165600" h="5484283">
                <a:moveTo>
                  <a:pt x="749300" y="5435600"/>
                </a:moveTo>
                <a:cubicBezTo>
                  <a:pt x="546100" y="5350934"/>
                  <a:pt x="374650" y="5247217"/>
                  <a:pt x="234950" y="5124450"/>
                </a:cubicBezTo>
                <a:cubicBezTo>
                  <a:pt x="95250" y="5001684"/>
                  <a:pt x="16933" y="4897967"/>
                  <a:pt x="0" y="4813300"/>
                </a:cubicBezTo>
                <a:cubicBezTo>
                  <a:pt x="8466" y="4745567"/>
                  <a:pt x="27516" y="4694767"/>
                  <a:pt x="57150" y="4660900"/>
                </a:cubicBezTo>
                <a:cubicBezTo>
                  <a:pt x="86783" y="4627034"/>
                  <a:pt x="167216" y="4612217"/>
                  <a:pt x="298450" y="4616450"/>
                </a:cubicBezTo>
                <a:cubicBezTo>
                  <a:pt x="429683" y="4620684"/>
                  <a:pt x="639233" y="4648200"/>
                  <a:pt x="927100" y="4699000"/>
                </a:cubicBezTo>
                <a:cubicBezTo>
                  <a:pt x="1028700" y="4699000"/>
                  <a:pt x="1145116" y="4692650"/>
                  <a:pt x="1276350" y="4679950"/>
                </a:cubicBezTo>
                <a:cubicBezTo>
                  <a:pt x="1407583" y="4667250"/>
                  <a:pt x="1530350" y="4646084"/>
                  <a:pt x="1644650" y="4616450"/>
                </a:cubicBezTo>
                <a:cubicBezTo>
                  <a:pt x="1758950" y="4586817"/>
                  <a:pt x="1833033" y="4550834"/>
                  <a:pt x="1866900" y="4508500"/>
                </a:cubicBezTo>
                <a:cubicBezTo>
                  <a:pt x="1909233" y="4500034"/>
                  <a:pt x="1917700" y="4480984"/>
                  <a:pt x="1892300" y="4451350"/>
                </a:cubicBezTo>
                <a:cubicBezTo>
                  <a:pt x="1866900" y="4421717"/>
                  <a:pt x="1837266" y="4389967"/>
                  <a:pt x="1803400" y="4356100"/>
                </a:cubicBezTo>
                <a:cubicBezTo>
                  <a:pt x="1769533" y="4347634"/>
                  <a:pt x="1731433" y="4330700"/>
                  <a:pt x="1689100" y="4305300"/>
                </a:cubicBezTo>
                <a:cubicBezTo>
                  <a:pt x="1646766" y="4279900"/>
                  <a:pt x="1608666" y="4267200"/>
                  <a:pt x="1574800" y="4267200"/>
                </a:cubicBezTo>
                <a:cubicBezTo>
                  <a:pt x="1566333" y="4224867"/>
                  <a:pt x="1526116" y="4178300"/>
                  <a:pt x="1454150" y="4127500"/>
                </a:cubicBezTo>
                <a:cubicBezTo>
                  <a:pt x="1382183" y="4076700"/>
                  <a:pt x="1308100" y="4030134"/>
                  <a:pt x="1231900" y="3987800"/>
                </a:cubicBezTo>
                <a:cubicBezTo>
                  <a:pt x="1045633" y="3835400"/>
                  <a:pt x="880533" y="3699934"/>
                  <a:pt x="736600" y="3581400"/>
                </a:cubicBezTo>
                <a:cubicBezTo>
                  <a:pt x="592666" y="3462867"/>
                  <a:pt x="537633" y="3378200"/>
                  <a:pt x="571500" y="3327400"/>
                </a:cubicBezTo>
                <a:cubicBezTo>
                  <a:pt x="571500" y="3293534"/>
                  <a:pt x="571500" y="3274484"/>
                  <a:pt x="571500" y="3270250"/>
                </a:cubicBezTo>
                <a:cubicBezTo>
                  <a:pt x="571500" y="3266017"/>
                  <a:pt x="571500" y="3263900"/>
                  <a:pt x="571500" y="3263900"/>
                </a:cubicBezTo>
                <a:cubicBezTo>
                  <a:pt x="512233" y="3263900"/>
                  <a:pt x="450850" y="3179234"/>
                  <a:pt x="387350" y="3009900"/>
                </a:cubicBezTo>
                <a:cubicBezTo>
                  <a:pt x="323850" y="2840567"/>
                  <a:pt x="292100" y="2688167"/>
                  <a:pt x="292100" y="2552700"/>
                </a:cubicBezTo>
                <a:cubicBezTo>
                  <a:pt x="292100" y="2434167"/>
                  <a:pt x="323850" y="2294467"/>
                  <a:pt x="387350" y="2133600"/>
                </a:cubicBezTo>
                <a:cubicBezTo>
                  <a:pt x="450850" y="1972734"/>
                  <a:pt x="535516" y="1809750"/>
                  <a:pt x="641350" y="1644650"/>
                </a:cubicBezTo>
                <a:cubicBezTo>
                  <a:pt x="747183" y="1479550"/>
                  <a:pt x="855133" y="1341967"/>
                  <a:pt x="965200" y="1231900"/>
                </a:cubicBezTo>
                <a:cubicBezTo>
                  <a:pt x="1126066" y="1079500"/>
                  <a:pt x="1312333" y="924984"/>
                  <a:pt x="1524000" y="768350"/>
                </a:cubicBezTo>
                <a:cubicBezTo>
                  <a:pt x="1735666" y="611717"/>
                  <a:pt x="1951566" y="469900"/>
                  <a:pt x="2171700" y="342900"/>
                </a:cubicBezTo>
                <a:cubicBezTo>
                  <a:pt x="2391833" y="215900"/>
                  <a:pt x="2599266" y="127000"/>
                  <a:pt x="2794000" y="76200"/>
                </a:cubicBezTo>
                <a:cubicBezTo>
                  <a:pt x="2929466" y="25400"/>
                  <a:pt x="3067050" y="0"/>
                  <a:pt x="3206750" y="0"/>
                </a:cubicBezTo>
                <a:cubicBezTo>
                  <a:pt x="3346450" y="0"/>
                  <a:pt x="3462866" y="25400"/>
                  <a:pt x="3556000" y="76200"/>
                </a:cubicBezTo>
                <a:cubicBezTo>
                  <a:pt x="3632200" y="93134"/>
                  <a:pt x="3710516" y="139700"/>
                  <a:pt x="3790950" y="215900"/>
                </a:cubicBezTo>
                <a:cubicBezTo>
                  <a:pt x="3871383" y="292100"/>
                  <a:pt x="3947583" y="374650"/>
                  <a:pt x="4019550" y="463550"/>
                </a:cubicBezTo>
                <a:cubicBezTo>
                  <a:pt x="4091516" y="552450"/>
                  <a:pt x="4140200" y="635000"/>
                  <a:pt x="4165600" y="711200"/>
                </a:cubicBezTo>
                <a:cubicBezTo>
                  <a:pt x="4165600" y="812800"/>
                  <a:pt x="4159250" y="929217"/>
                  <a:pt x="4146550" y="1060450"/>
                </a:cubicBezTo>
                <a:cubicBezTo>
                  <a:pt x="4133850" y="1191684"/>
                  <a:pt x="4114800" y="1305984"/>
                  <a:pt x="4089400" y="1403350"/>
                </a:cubicBezTo>
                <a:cubicBezTo>
                  <a:pt x="4064000" y="1500717"/>
                  <a:pt x="4021666" y="1549400"/>
                  <a:pt x="3962400" y="1549400"/>
                </a:cubicBezTo>
                <a:cubicBezTo>
                  <a:pt x="3962400" y="1549400"/>
                  <a:pt x="3951816" y="1551517"/>
                  <a:pt x="3930650" y="1555750"/>
                </a:cubicBezTo>
                <a:cubicBezTo>
                  <a:pt x="3909483" y="1559984"/>
                  <a:pt x="3898900" y="1583267"/>
                  <a:pt x="3898900" y="1625600"/>
                </a:cubicBezTo>
                <a:cubicBezTo>
                  <a:pt x="3898900" y="1710267"/>
                  <a:pt x="3835400" y="1807634"/>
                  <a:pt x="3708400" y="1917700"/>
                </a:cubicBezTo>
                <a:cubicBezTo>
                  <a:pt x="3547533" y="2027767"/>
                  <a:pt x="3403600" y="2101850"/>
                  <a:pt x="3276600" y="2139950"/>
                </a:cubicBezTo>
                <a:cubicBezTo>
                  <a:pt x="3149600" y="2178050"/>
                  <a:pt x="3064933" y="2150534"/>
                  <a:pt x="3022600" y="2057400"/>
                </a:cubicBezTo>
                <a:cubicBezTo>
                  <a:pt x="2988733" y="2023534"/>
                  <a:pt x="2963333" y="1991784"/>
                  <a:pt x="2946400" y="1962150"/>
                </a:cubicBezTo>
                <a:cubicBezTo>
                  <a:pt x="2929466" y="1932517"/>
                  <a:pt x="2904066" y="1909234"/>
                  <a:pt x="2870200" y="1892300"/>
                </a:cubicBezTo>
                <a:cubicBezTo>
                  <a:pt x="2870200" y="1892300"/>
                  <a:pt x="2857500" y="1877484"/>
                  <a:pt x="2832100" y="1847850"/>
                </a:cubicBezTo>
                <a:cubicBezTo>
                  <a:pt x="2806700" y="1818217"/>
                  <a:pt x="2794000" y="1778000"/>
                  <a:pt x="2794000" y="1727200"/>
                </a:cubicBezTo>
                <a:cubicBezTo>
                  <a:pt x="2794000" y="1693334"/>
                  <a:pt x="2806700" y="1661584"/>
                  <a:pt x="2832100" y="1631950"/>
                </a:cubicBezTo>
                <a:cubicBezTo>
                  <a:pt x="2857500" y="1602317"/>
                  <a:pt x="2870200" y="1587500"/>
                  <a:pt x="2870200" y="1587500"/>
                </a:cubicBezTo>
                <a:cubicBezTo>
                  <a:pt x="2937933" y="1553634"/>
                  <a:pt x="3005666" y="1488017"/>
                  <a:pt x="3073400" y="1390650"/>
                </a:cubicBezTo>
                <a:cubicBezTo>
                  <a:pt x="3141133" y="1293284"/>
                  <a:pt x="3196166" y="1195917"/>
                  <a:pt x="3238500" y="1098550"/>
                </a:cubicBezTo>
                <a:cubicBezTo>
                  <a:pt x="3280833" y="1001184"/>
                  <a:pt x="3302000" y="931334"/>
                  <a:pt x="3302000" y="889000"/>
                </a:cubicBezTo>
                <a:cubicBezTo>
                  <a:pt x="3302000" y="838200"/>
                  <a:pt x="3295650" y="806450"/>
                  <a:pt x="3282950" y="793750"/>
                </a:cubicBezTo>
                <a:cubicBezTo>
                  <a:pt x="3270250" y="781050"/>
                  <a:pt x="3230033" y="774700"/>
                  <a:pt x="3162300" y="774700"/>
                </a:cubicBezTo>
                <a:cubicBezTo>
                  <a:pt x="3069166" y="808567"/>
                  <a:pt x="2942166" y="865717"/>
                  <a:pt x="2781300" y="946150"/>
                </a:cubicBezTo>
                <a:cubicBezTo>
                  <a:pt x="2620433" y="1026584"/>
                  <a:pt x="2465916" y="1109134"/>
                  <a:pt x="2317750" y="1193800"/>
                </a:cubicBezTo>
                <a:cubicBezTo>
                  <a:pt x="2169583" y="1278467"/>
                  <a:pt x="2057400" y="1358900"/>
                  <a:pt x="1981200" y="1435100"/>
                </a:cubicBezTo>
                <a:cubicBezTo>
                  <a:pt x="1947333" y="1494367"/>
                  <a:pt x="1926166" y="1530350"/>
                  <a:pt x="1917700" y="1543050"/>
                </a:cubicBezTo>
                <a:cubicBezTo>
                  <a:pt x="1909233" y="1555750"/>
                  <a:pt x="1888066" y="1562100"/>
                  <a:pt x="1854200" y="1562100"/>
                </a:cubicBezTo>
                <a:cubicBezTo>
                  <a:pt x="1854200" y="1528234"/>
                  <a:pt x="1828800" y="1538817"/>
                  <a:pt x="1778000" y="1593850"/>
                </a:cubicBezTo>
                <a:cubicBezTo>
                  <a:pt x="1727200" y="1648884"/>
                  <a:pt x="1663700" y="1727200"/>
                  <a:pt x="1587500" y="1828800"/>
                </a:cubicBezTo>
                <a:cubicBezTo>
                  <a:pt x="1511300" y="1930400"/>
                  <a:pt x="1439333" y="2029884"/>
                  <a:pt x="1371600" y="2127250"/>
                </a:cubicBezTo>
                <a:cubicBezTo>
                  <a:pt x="1303866" y="2224617"/>
                  <a:pt x="1253066" y="2298700"/>
                  <a:pt x="1219200" y="2349500"/>
                </a:cubicBezTo>
                <a:cubicBezTo>
                  <a:pt x="1210733" y="2383367"/>
                  <a:pt x="1193800" y="2438400"/>
                  <a:pt x="1168400" y="2514600"/>
                </a:cubicBezTo>
                <a:cubicBezTo>
                  <a:pt x="1143000" y="2590800"/>
                  <a:pt x="1130300" y="2662767"/>
                  <a:pt x="1130300" y="2730500"/>
                </a:cubicBezTo>
                <a:cubicBezTo>
                  <a:pt x="1113366" y="2823634"/>
                  <a:pt x="1132416" y="2895600"/>
                  <a:pt x="1187450" y="2946400"/>
                </a:cubicBezTo>
                <a:cubicBezTo>
                  <a:pt x="1242483" y="2997200"/>
                  <a:pt x="1341966" y="3081867"/>
                  <a:pt x="1485900" y="3200400"/>
                </a:cubicBezTo>
                <a:cubicBezTo>
                  <a:pt x="1782233" y="3420534"/>
                  <a:pt x="2010833" y="3600450"/>
                  <a:pt x="2171700" y="3740150"/>
                </a:cubicBezTo>
                <a:cubicBezTo>
                  <a:pt x="2332566" y="3879850"/>
                  <a:pt x="2451100" y="3994150"/>
                  <a:pt x="2527300" y="4083050"/>
                </a:cubicBezTo>
                <a:cubicBezTo>
                  <a:pt x="2603500" y="4171950"/>
                  <a:pt x="2650066" y="4254500"/>
                  <a:pt x="2667000" y="4330700"/>
                </a:cubicBezTo>
                <a:cubicBezTo>
                  <a:pt x="2819400" y="4584700"/>
                  <a:pt x="2857500" y="4787900"/>
                  <a:pt x="2781300" y="4940300"/>
                </a:cubicBezTo>
                <a:cubicBezTo>
                  <a:pt x="2705100" y="5092700"/>
                  <a:pt x="2552700" y="5219700"/>
                  <a:pt x="2324100" y="5321300"/>
                </a:cubicBezTo>
                <a:cubicBezTo>
                  <a:pt x="2239433" y="5363634"/>
                  <a:pt x="2095500" y="5399616"/>
                  <a:pt x="1892300" y="5429250"/>
                </a:cubicBezTo>
                <a:cubicBezTo>
                  <a:pt x="1689100" y="5458883"/>
                  <a:pt x="1481666" y="5475816"/>
                  <a:pt x="1270000" y="5480050"/>
                </a:cubicBezTo>
                <a:cubicBezTo>
                  <a:pt x="1058333" y="5484283"/>
                  <a:pt x="884766" y="5469466"/>
                  <a:pt x="749300" y="5435600"/>
                </a:cubicBezTo>
                <a:close/>
                <a:moveTo>
                  <a:pt x="-1320800" y="53721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83" name="Freeform 5883"/>
          <p:cNvSpPr/>
          <p:nvPr/>
        </p:nvSpPr>
        <p:spPr>
          <a:xfrm rot="0" flipH="0" flipV="0">
            <a:off x="11815059" y="9195230"/>
            <a:ext cx="125035" cy="212885"/>
          </a:xfrm>
          <a:custGeom>
            <a:pathLst>
              <a:path w="3907367" h="6652683">
                <a:moveTo>
                  <a:pt x="1464734" y="6610350"/>
                </a:moveTo>
                <a:cubicBezTo>
                  <a:pt x="1346200" y="6576484"/>
                  <a:pt x="1240367" y="6529917"/>
                  <a:pt x="1147234" y="6470650"/>
                </a:cubicBezTo>
                <a:cubicBezTo>
                  <a:pt x="1054100" y="6411384"/>
                  <a:pt x="944034" y="6326717"/>
                  <a:pt x="817034" y="6216650"/>
                </a:cubicBezTo>
                <a:cubicBezTo>
                  <a:pt x="715434" y="6081184"/>
                  <a:pt x="639234" y="5954184"/>
                  <a:pt x="588434" y="5835650"/>
                </a:cubicBezTo>
                <a:cubicBezTo>
                  <a:pt x="537634" y="5717117"/>
                  <a:pt x="505884" y="5579534"/>
                  <a:pt x="493184" y="5422900"/>
                </a:cubicBezTo>
                <a:cubicBezTo>
                  <a:pt x="480484" y="5266267"/>
                  <a:pt x="474134" y="5065184"/>
                  <a:pt x="474134" y="4819650"/>
                </a:cubicBezTo>
                <a:cubicBezTo>
                  <a:pt x="474134" y="4718050"/>
                  <a:pt x="493184" y="4567767"/>
                  <a:pt x="531284" y="4368800"/>
                </a:cubicBezTo>
                <a:cubicBezTo>
                  <a:pt x="569384" y="4169834"/>
                  <a:pt x="615950" y="3962400"/>
                  <a:pt x="670984" y="3746500"/>
                </a:cubicBezTo>
                <a:cubicBezTo>
                  <a:pt x="726017" y="3530600"/>
                  <a:pt x="774700" y="3337984"/>
                  <a:pt x="817034" y="3168650"/>
                </a:cubicBezTo>
                <a:cubicBezTo>
                  <a:pt x="859367" y="2999317"/>
                  <a:pt x="884767" y="2889250"/>
                  <a:pt x="893234" y="2838450"/>
                </a:cubicBezTo>
                <a:cubicBezTo>
                  <a:pt x="918634" y="2728384"/>
                  <a:pt x="876300" y="2664884"/>
                  <a:pt x="766234" y="2647950"/>
                </a:cubicBezTo>
                <a:cubicBezTo>
                  <a:pt x="656167" y="2631017"/>
                  <a:pt x="535517" y="2624667"/>
                  <a:pt x="404284" y="2628900"/>
                </a:cubicBezTo>
                <a:cubicBezTo>
                  <a:pt x="273050" y="2633134"/>
                  <a:pt x="186267" y="2622550"/>
                  <a:pt x="143934" y="2597150"/>
                </a:cubicBezTo>
                <a:cubicBezTo>
                  <a:pt x="110067" y="2588684"/>
                  <a:pt x="93134" y="2563284"/>
                  <a:pt x="93134" y="2520950"/>
                </a:cubicBezTo>
                <a:cubicBezTo>
                  <a:pt x="93134" y="2478617"/>
                  <a:pt x="93134" y="2457450"/>
                  <a:pt x="93134" y="2457450"/>
                </a:cubicBezTo>
                <a:cubicBezTo>
                  <a:pt x="93134" y="2423584"/>
                  <a:pt x="86784" y="2400300"/>
                  <a:pt x="74084" y="2387600"/>
                </a:cubicBezTo>
                <a:cubicBezTo>
                  <a:pt x="61384" y="2374900"/>
                  <a:pt x="42334" y="2347384"/>
                  <a:pt x="16934" y="2305050"/>
                </a:cubicBezTo>
                <a:cubicBezTo>
                  <a:pt x="0" y="2271184"/>
                  <a:pt x="14817" y="2218267"/>
                  <a:pt x="61384" y="2146300"/>
                </a:cubicBezTo>
                <a:cubicBezTo>
                  <a:pt x="107950" y="2074334"/>
                  <a:pt x="177800" y="2029884"/>
                  <a:pt x="270934" y="2012950"/>
                </a:cubicBezTo>
                <a:cubicBezTo>
                  <a:pt x="347134" y="1996017"/>
                  <a:pt x="452967" y="1981200"/>
                  <a:pt x="588434" y="1968500"/>
                </a:cubicBezTo>
                <a:cubicBezTo>
                  <a:pt x="723900" y="1955800"/>
                  <a:pt x="863600" y="1926167"/>
                  <a:pt x="1007534" y="1879600"/>
                </a:cubicBezTo>
                <a:cubicBezTo>
                  <a:pt x="1151467" y="1833034"/>
                  <a:pt x="1265767" y="1758950"/>
                  <a:pt x="1350434" y="1657350"/>
                </a:cubicBezTo>
                <a:cubicBezTo>
                  <a:pt x="1426634" y="1471084"/>
                  <a:pt x="1513417" y="1265767"/>
                  <a:pt x="1610784" y="1041400"/>
                </a:cubicBezTo>
                <a:cubicBezTo>
                  <a:pt x="1708150" y="817034"/>
                  <a:pt x="1803400" y="615950"/>
                  <a:pt x="1896534" y="438150"/>
                </a:cubicBezTo>
                <a:cubicBezTo>
                  <a:pt x="1989667" y="260350"/>
                  <a:pt x="2053167" y="150284"/>
                  <a:pt x="2087034" y="107950"/>
                </a:cubicBezTo>
                <a:cubicBezTo>
                  <a:pt x="2230967" y="31750"/>
                  <a:pt x="2351617" y="0"/>
                  <a:pt x="2448984" y="12700"/>
                </a:cubicBezTo>
                <a:cubicBezTo>
                  <a:pt x="2546350" y="25400"/>
                  <a:pt x="2637367" y="99484"/>
                  <a:pt x="2722034" y="234950"/>
                </a:cubicBezTo>
                <a:cubicBezTo>
                  <a:pt x="2764367" y="294217"/>
                  <a:pt x="2798234" y="338667"/>
                  <a:pt x="2823634" y="368300"/>
                </a:cubicBezTo>
                <a:cubicBezTo>
                  <a:pt x="2849034" y="397934"/>
                  <a:pt x="2855384" y="444500"/>
                  <a:pt x="2842684" y="508000"/>
                </a:cubicBezTo>
                <a:cubicBezTo>
                  <a:pt x="2829984" y="571500"/>
                  <a:pt x="2787650" y="673100"/>
                  <a:pt x="2715684" y="812800"/>
                </a:cubicBezTo>
                <a:cubicBezTo>
                  <a:pt x="2643717" y="952500"/>
                  <a:pt x="2535767" y="1157817"/>
                  <a:pt x="2391834" y="1428750"/>
                </a:cubicBezTo>
                <a:cubicBezTo>
                  <a:pt x="2349500" y="1513417"/>
                  <a:pt x="2311400" y="1587500"/>
                  <a:pt x="2277534" y="1651000"/>
                </a:cubicBezTo>
                <a:cubicBezTo>
                  <a:pt x="2243667" y="1714500"/>
                  <a:pt x="2226734" y="1746250"/>
                  <a:pt x="2226734" y="1746250"/>
                </a:cubicBezTo>
                <a:cubicBezTo>
                  <a:pt x="2260600" y="1754717"/>
                  <a:pt x="2311400" y="1758950"/>
                  <a:pt x="2379134" y="1758950"/>
                </a:cubicBezTo>
                <a:cubicBezTo>
                  <a:pt x="2446867" y="1758950"/>
                  <a:pt x="2531534" y="1754717"/>
                  <a:pt x="2633134" y="1746250"/>
                </a:cubicBezTo>
                <a:cubicBezTo>
                  <a:pt x="2726267" y="1729317"/>
                  <a:pt x="2840567" y="1714500"/>
                  <a:pt x="2976034" y="1701800"/>
                </a:cubicBezTo>
                <a:cubicBezTo>
                  <a:pt x="3111500" y="1689100"/>
                  <a:pt x="3221567" y="1691217"/>
                  <a:pt x="3306234" y="1708150"/>
                </a:cubicBezTo>
                <a:cubicBezTo>
                  <a:pt x="3500967" y="1708150"/>
                  <a:pt x="3644900" y="1750484"/>
                  <a:pt x="3738034" y="1835150"/>
                </a:cubicBezTo>
                <a:cubicBezTo>
                  <a:pt x="3831167" y="1919817"/>
                  <a:pt x="3881967" y="2046817"/>
                  <a:pt x="3890434" y="2216150"/>
                </a:cubicBezTo>
                <a:cubicBezTo>
                  <a:pt x="3907367" y="2309284"/>
                  <a:pt x="3881967" y="2372784"/>
                  <a:pt x="3814234" y="2406650"/>
                </a:cubicBezTo>
                <a:cubicBezTo>
                  <a:pt x="3746500" y="2440517"/>
                  <a:pt x="3598334" y="2457450"/>
                  <a:pt x="3369734" y="2457450"/>
                </a:cubicBezTo>
                <a:cubicBezTo>
                  <a:pt x="3293534" y="2457450"/>
                  <a:pt x="3179234" y="2461684"/>
                  <a:pt x="3026834" y="2470150"/>
                </a:cubicBezTo>
                <a:cubicBezTo>
                  <a:pt x="2874434" y="2478617"/>
                  <a:pt x="2713567" y="2487084"/>
                  <a:pt x="2544234" y="2495550"/>
                </a:cubicBezTo>
                <a:cubicBezTo>
                  <a:pt x="2374900" y="2504017"/>
                  <a:pt x="2233084" y="2514600"/>
                  <a:pt x="2118784" y="2527300"/>
                </a:cubicBezTo>
                <a:cubicBezTo>
                  <a:pt x="2004484" y="2540000"/>
                  <a:pt x="1947334" y="2554817"/>
                  <a:pt x="1947334" y="2571750"/>
                </a:cubicBezTo>
                <a:cubicBezTo>
                  <a:pt x="1921934" y="2588684"/>
                  <a:pt x="1881717" y="2664884"/>
                  <a:pt x="1826684" y="2800350"/>
                </a:cubicBezTo>
                <a:cubicBezTo>
                  <a:pt x="1771650" y="2935817"/>
                  <a:pt x="1716617" y="3090334"/>
                  <a:pt x="1661584" y="3263900"/>
                </a:cubicBezTo>
                <a:cubicBezTo>
                  <a:pt x="1606550" y="3437467"/>
                  <a:pt x="1557867" y="3596217"/>
                  <a:pt x="1515534" y="3740150"/>
                </a:cubicBezTo>
                <a:cubicBezTo>
                  <a:pt x="1456267" y="4028017"/>
                  <a:pt x="1411817" y="4313767"/>
                  <a:pt x="1382184" y="4597400"/>
                </a:cubicBezTo>
                <a:cubicBezTo>
                  <a:pt x="1352550" y="4881034"/>
                  <a:pt x="1346200" y="5126567"/>
                  <a:pt x="1363134" y="5334000"/>
                </a:cubicBezTo>
                <a:cubicBezTo>
                  <a:pt x="1380067" y="5541434"/>
                  <a:pt x="1426634" y="5687484"/>
                  <a:pt x="1502834" y="5772150"/>
                </a:cubicBezTo>
                <a:cubicBezTo>
                  <a:pt x="1579034" y="5848350"/>
                  <a:pt x="1716617" y="5856817"/>
                  <a:pt x="1915584" y="5797550"/>
                </a:cubicBezTo>
                <a:cubicBezTo>
                  <a:pt x="2114550" y="5738284"/>
                  <a:pt x="2281767" y="5653617"/>
                  <a:pt x="2417234" y="5543550"/>
                </a:cubicBezTo>
                <a:cubicBezTo>
                  <a:pt x="2569634" y="5416550"/>
                  <a:pt x="2696634" y="5361517"/>
                  <a:pt x="2798234" y="5378450"/>
                </a:cubicBezTo>
                <a:cubicBezTo>
                  <a:pt x="2899834" y="5395384"/>
                  <a:pt x="2961217" y="5456767"/>
                  <a:pt x="2982384" y="5562600"/>
                </a:cubicBezTo>
                <a:cubicBezTo>
                  <a:pt x="3003550" y="5668434"/>
                  <a:pt x="2959100" y="5801784"/>
                  <a:pt x="2849034" y="5962650"/>
                </a:cubicBezTo>
                <a:cubicBezTo>
                  <a:pt x="2747434" y="6115050"/>
                  <a:pt x="2614084" y="6248400"/>
                  <a:pt x="2448984" y="6362700"/>
                </a:cubicBezTo>
                <a:cubicBezTo>
                  <a:pt x="2283884" y="6477000"/>
                  <a:pt x="2114550" y="6557434"/>
                  <a:pt x="1940984" y="6604000"/>
                </a:cubicBezTo>
                <a:cubicBezTo>
                  <a:pt x="1767417" y="6650566"/>
                  <a:pt x="1608667" y="6652683"/>
                  <a:pt x="1464734" y="6610350"/>
                </a:cubicBezTo>
                <a:close/>
                <a:moveTo>
                  <a:pt x="-1430866" y="659765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84" name="Freeform 5884"/>
          <p:cNvSpPr/>
          <p:nvPr/>
        </p:nvSpPr>
        <p:spPr>
          <a:xfrm rot="0" flipH="0" flipV="0">
            <a:off x="11936573" y="9184528"/>
            <a:ext cx="174413" cy="215188"/>
          </a:xfrm>
          <a:custGeom>
            <a:pathLst>
              <a:path w="5450417" h="6724650">
                <a:moveTo>
                  <a:pt x="410634" y="6538383"/>
                </a:moveTo>
                <a:cubicBezTo>
                  <a:pt x="376767" y="6470650"/>
                  <a:pt x="323850" y="6413500"/>
                  <a:pt x="251884" y="6366933"/>
                </a:cubicBezTo>
                <a:cubicBezTo>
                  <a:pt x="179917" y="6320367"/>
                  <a:pt x="143934" y="6280150"/>
                  <a:pt x="143934" y="6246283"/>
                </a:cubicBezTo>
                <a:cubicBezTo>
                  <a:pt x="143934" y="6212417"/>
                  <a:pt x="135467" y="6170083"/>
                  <a:pt x="118534" y="6119283"/>
                </a:cubicBezTo>
                <a:cubicBezTo>
                  <a:pt x="101600" y="6068483"/>
                  <a:pt x="76200" y="6026150"/>
                  <a:pt x="42334" y="5992283"/>
                </a:cubicBezTo>
                <a:cubicBezTo>
                  <a:pt x="0" y="5941483"/>
                  <a:pt x="6350" y="5822950"/>
                  <a:pt x="61384" y="5636683"/>
                </a:cubicBezTo>
                <a:cubicBezTo>
                  <a:pt x="116417" y="5450417"/>
                  <a:pt x="207434" y="5219700"/>
                  <a:pt x="334434" y="4944533"/>
                </a:cubicBezTo>
                <a:cubicBezTo>
                  <a:pt x="461434" y="4669367"/>
                  <a:pt x="605367" y="4383617"/>
                  <a:pt x="766234" y="4087283"/>
                </a:cubicBezTo>
                <a:cubicBezTo>
                  <a:pt x="833967" y="4019550"/>
                  <a:pt x="901700" y="3930650"/>
                  <a:pt x="969434" y="3820583"/>
                </a:cubicBezTo>
                <a:cubicBezTo>
                  <a:pt x="1037167" y="3710517"/>
                  <a:pt x="1087967" y="3638550"/>
                  <a:pt x="1121834" y="3604683"/>
                </a:cubicBezTo>
                <a:cubicBezTo>
                  <a:pt x="1121834" y="3570817"/>
                  <a:pt x="1134534" y="3539067"/>
                  <a:pt x="1159934" y="3509433"/>
                </a:cubicBezTo>
                <a:cubicBezTo>
                  <a:pt x="1185334" y="3479800"/>
                  <a:pt x="1214967" y="3464983"/>
                  <a:pt x="1248834" y="3464983"/>
                </a:cubicBezTo>
                <a:lnTo>
                  <a:pt x="1274234" y="3350683"/>
                </a:lnTo>
                <a:cubicBezTo>
                  <a:pt x="1282700" y="3308350"/>
                  <a:pt x="1329267" y="3236383"/>
                  <a:pt x="1413934" y="3134783"/>
                </a:cubicBezTo>
                <a:cubicBezTo>
                  <a:pt x="1498600" y="3033183"/>
                  <a:pt x="1600200" y="2921000"/>
                  <a:pt x="1718734" y="2798233"/>
                </a:cubicBezTo>
                <a:cubicBezTo>
                  <a:pt x="1837267" y="2675467"/>
                  <a:pt x="1962150" y="2556933"/>
                  <a:pt x="2093384" y="2442633"/>
                </a:cubicBezTo>
                <a:cubicBezTo>
                  <a:pt x="2224617" y="2328333"/>
                  <a:pt x="2332567" y="2245783"/>
                  <a:pt x="2417234" y="2194983"/>
                </a:cubicBezTo>
                <a:cubicBezTo>
                  <a:pt x="2595034" y="2076450"/>
                  <a:pt x="2779184" y="2010833"/>
                  <a:pt x="2969684" y="1998133"/>
                </a:cubicBezTo>
                <a:cubicBezTo>
                  <a:pt x="3160184" y="1985433"/>
                  <a:pt x="3323167" y="2034117"/>
                  <a:pt x="3458634" y="2144183"/>
                </a:cubicBezTo>
                <a:cubicBezTo>
                  <a:pt x="3484034" y="2169583"/>
                  <a:pt x="3530600" y="2214033"/>
                  <a:pt x="3598334" y="2277533"/>
                </a:cubicBezTo>
                <a:cubicBezTo>
                  <a:pt x="3666067" y="2341033"/>
                  <a:pt x="3746500" y="2413000"/>
                  <a:pt x="3839634" y="2493433"/>
                </a:cubicBezTo>
                <a:cubicBezTo>
                  <a:pt x="3932767" y="2573867"/>
                  <a:pt x="4021667" y="2652183"/>
                  <a:pt x="4106334" y="2728383"/>
                </a:cubicBezTo>
                <a:lnTo>
                  <a:pt x="4576234" y="3147483"/>
                </a:lnTo>
                <a:lnTo>
                  <a:pt x="4347634" y="3782483"/>
                </a:lnTo>
                <a:cubicBezTo>
                  <a:pt x="4237567" y="4121150"/>
                  <a:pt x="4210050" y="4417483"/>
                  <a:pt x="4265084" y="4671483"/>
                </a:cubicBezTo>
                <a:cubicBezTo>
                  <a:pt x="4320117" y="4925483"/>
                  <a:pt x="4402667" y="5145617"/>
                  <a:pt x="4512734" y="5331883"/>
                </a:cubicBezTo>
                <a:cubicBezTo>
                  <a:pt x="4555067" y="5425017"/>
                  <a:pt x="4631267" y="5507567"/>
                  <a:pt x="4741334" y="5579533"/>
                </a:cubicBezTo>
                <a:cubicBezTo>
                  <a:pt x="4851400" y="5651500"/>
                  <a:pt x="4965700" y="5695950"/>
                  <a:pt x="5084234" y="5712883"/>
                </a:cubicBezTo>
                <a:cubicBezTo>
                  <a:pt x="5151967" y="5721350"/>
                  <a:pt x="5215467" y="5746750"/>
                  <a:pt x="5274734" y="5789083"/>
                </a:cubicBezTo>
                <a:cubicBezTo>
                  <a:pt x="5334000" y="5831417"/>
                  <a:pt x="5363634" y="5899150"/>
                  <a:pt x="5363634" y="5992283"/>
                </a:cubicBezTo>
                <a:cubicBezTo>
                  <a:pt x="5363634" y="6119283"/>
                  <a:pt x="5340350" y="6214533"/>
                  <a:pt x="5293784" y="6278033"/>
                </a:cubicBezTo>
                <a:cubicBezTo>
                  <a:pt x="5247217" y="6341533"/>
                  <a:pt x="5181600" y="6381750"/>
                  <a:pt x="5096934" y="6398683"/>
                </a:cubicBezTo>
                <a:cubicBezTo>
                  <a:pt x="4817534" y="6432550"/>
                  <a:pt x="4555067" y="6377517"/>
                  <a:pt x="4309534" y="6233583"/>
                </a:cubicBezTo>
                <a:cubicBezTo>
                  <a:pt x="4064000" y="6089650"/>
                  <a:pt x="3839634" y="5822950"/>
                  <a:pt x="3636434" y="5433483"/>
                </a:cubicBezTo>
                <a:cubicBezTo>
                  <a:pt x="3602567" y="5382683"/>
                  <a:pt x="3558117" y="5287433"/>
                  <a:pt x="3503084" y="5147733"/>
                </a:cubicBezTo>
                <a:cubicBezTo>
                  <a:pt x="3448050" y="5008033"/>
                  <a:pt x="3416300" y="4917017"/>
                  <a:pt x="3407834" y="4874683"/>
                </a:cubicBezTo>
                <a:cubicBezTo>
                  <a:pt x="3373967" y="4917017"/>
                  <a:pt x="3316817" y="4986867"/>
                  <a:pt x="3236384" y="5084233"/>
                </a:cubicBezTo>
                <a:cubicBezTo>
                  <a:pt x="3155950" y="5181600"/>
                  <a:pt x="3090334" y="5255683"/>
                  <a:pt x="3039534" y="5306483"/>
                </a:cubicBezTo>
                <a:cubicBezTo>
                  <a:pt x="2438400" y="5916083"/>
                  <a:pt x="1921934" y="6320367"/>
                  <a:pt x="1490134" y="6519333"/>
                </a:cubicBezTo>
                <a:cubicBezTo>
                  <a:pt x="1058334" y="6718300"/>
                  <a:pt x="698500" y="6724650"/>
                  <a:pt x="410634" y="6538383"/>
                </a:cubicBezTo>
                <a:close/>
                <a:moveTo>
                  <a:pt x="-618066" y="6932083"/>
                </a:moveTo>
                <a:moveTo>
                  <a:pt x="944034" y="5712883"/>
                </a:moveTo>
                <a:cubicBezTo>
                  <a:pt x="960967" y="5755217"/>
                  <a:pt x="1051984" y="5742517"/>
                  <a:pt x="1217084" y="5674783"/>
                </a:cubicBezTo>
                <a:cubicBezTo>
                  <a:pt x="1382184" y="5607050"/>
                  <a:pt x="1570567" y="5488517"/>
                  <a:pt x="1782234" y="5319183"/>
                </a:cubicBezTo>
                <a:cubicBezTo>
                  <a:pt x="2070100" y="5073650"/>
                  <a:pt x="2343150" y="4826000"/>
                  <a:pt x="2601384" y="4576233"/>
                </a:cubicBezTo>
                <a:cubicBezTo>
                  <a:pt x="2859617" y="4326467"/>
                  <a:pt x="3077634" y="4074583"/>
                  <a:pt x="3255434" y="3820583"/>
                </a:cubicBezTo>
                <a:lnTo>
                  <a:pt x="3534834" y="3363383"/>
                </a:lnTo>
                <a:cubicBezTo>
                  <a:pt x="3450167" y="3168650"/>
                  <a:pt x="3363384" y="3037417"/>
                  <a:pt x="3274484" y="2969683"/>
                </a:cubicBezTo>
                <a:cubicBezTo>
                  <a:pt x="3185584" y="2901950"/>
                  <a:pt x="3107267" y="2868083"/>
                  <a:pt x="3039534" y="2868083"/>
                </a:cubicBezTo>
                <a:cubicBezTo>
                  <a:pt x="2929467" y="2868083"/>
                  <a:pt x="2777067" y="2959100"/>
                  <a:pt x="2582334" y="3141133"/>
                </a:cubicBezTo>
                <a:cubicBezTo>
                  <a:pt x="2387600" y="3323167"/>
                  <a:pt x="2175934" y="3570817"/>
                  <a:pt x="1947334" y="3884083"/>
                </a:cubicBezTo>
                <a:cubicBezTo>
                  <a:pt x="1718734" y="4197350"/>
                  <a:pt x="1494367" y="4557183"/>
                  <a:pt x="1274234" y="4963583"/>
                </a:cubicBezTo>
                <a:cubicBezTo>
                  <a:pt x="1181100" y="5141383"/>
                  <a:pt x="1102784" y="5310717"/>
                  <a:pt x="1039284" y="5471583"/>
                </a:cubicBezTo>
                <a:cubicBezTo>
                  <a:pt x="975784" y="5632450"/>
                  <a:pt x="944034" y="5712883"/>
                  <a:pt x="944034" y="5712883"/>
                </a:cubicBezTo>
                <a:close/>
                <a:moveTo>
                  <a:pt x="207434" y="6932083"/>
                </a:moveTo>
                <a:moveTo>
                  <a:pt x="2760134" y="1305983"/>
                </a:moveTo>
                <a:cubicBezTo>
                  <a:pt x="2692400" y="1246717"/>
                  <a:pt x="2637367" y="1164167"/>
                  <a:pt x="2595034" y="1058333"/>
                </a:cubicBezTo>
                <a:cubicBezTo>
                  <a:pt x="2552700" y="952500"/>
                  <a:pt x="2540000" y="878417"/>
                  <a:pt x="2556934" y="836083"/>
                </a:cubicBezTo>
                <a:cubicBezTo>
                  <a:pt x="2573867" y="785283"/>
                  <a:pt x="2607734" y="694267"/>
                  <a:pt x="2658534" y="563033"/>
                </a:cubicBezTo>
                <a:cubicBezTo>
                  <a:pt x="2709334" y="431800"/>
                  <a:pt x="2777067" y="328083"/>
                  <a:pt x="2861734" y="251883"/>
                </a:cubicBezTo>
                <a:cubicBezTo>
                  <a:pt x="2887134" y="234950"/>
                  <a:pt x="2916767" y="205317"/>
                  <a:pt x="2950634" y="162983"/>
                </a:cubicBezTo>
                <a:cubicBezTo>
                  <a:pt x="2984500" y="120650"/>
                  <a:pt x="3018367" y="95250"/>
                  <a:pt x="3052234" y="86783"/>
                </a:cubicBezTo>
                <a:cubicBezTo>
                  <a:pt x="3162300" y="10583"/>
                  <a:pt x="3266017" y="0"/>
                  <a:pt x="3363384" y="55033"/>
                </a:cubicBezTo>
                <a:cubicBezTo>
                  <a:pt x="3460750" y="110067"/>
                  <a:pt x="3539067" y="209550"/>
                  <a:pt x="3598334" y="353483"/>
                </a:cubicBezTo>
                <a:cubicBezTo>
                  <a:pt x="3683000" y="497417"/>
                  <a:pt x="3710517" y="620183"/>
                  <a:pt x="3680884" y="721783"/>
                </a:cubicBezTo>
                <a:cubicBezTo>
                  <a:pt x="3651250" y="823383"/>
                  <a:pt x="3568700" y="958850"/>
                  <a:pt x="3433234" y="1128183"/>
                </a:cubicBezTo>
                <a:cubicBezTo>
                  <a:pt x="3297767" y="1314450"/>
                  <a:pt x="3172884" y="1416050"/>
                  <a:pt x="3058584" y="1432983"/>
                </a:cubicBezTo>
                <a:cubicBezTo>
                  <a:pt x="2944284" y="1449917"/>
                  <a:pt x="2844800" y="1407583"/>
                  <a:pt x="2760134" y="1305983"/>
                </a:cubicBezTo>
                <a:close/>
                <a:moveTo>
                  <a:pt x="4614334" y="6932083"/>
                </a:moveTo>
                <a:moveTo>
                  <a:pt x="4500034" y="1305983"/>
                </a:moveTo>
                <a:cubicBezTo>
                  <a:pt x="4432300" y="1246717"/>
                  <a:pt x="4377267" y="1164167"/>
                  <a:pt x="4334934" y="1058333"/>
                </a:cubicBezTo>
                <a:cubicBezTo>
                  <a:pt x="4292600" y="952500"/>
                  <a:pt x="4279900" y="878417"/>
                  <a:pt x="4296834" y="836083"/>
                </a:cubicBezTo>
                <a:cubicBezTo>
                  <a:pt x="4313767" y="785283"/>
                  <a:pt x="4347634" y="694267"/>
                  <a:pt x="4398434" y="563033"/>
                </a:cubicBezTo>
                <a:cubicBezTo>
                  <a:pt x="4449234" y="431800"/>
                  <a:pt x="4516967" y="328083"/>
                  <a:pt x="4601634" y="251883"/>
                </a:cubicBezTo>
                <a:cubicBezTo>
                  <a:pt x="4627034" y="234950"/>
                  <a:pt x="4656667" y="205317"/>
                  <a:pt x="4690534" y="162983"/>
                </a:cubicBezTo>
                <a:cubicBezTo>
                  <a:pt x="4724400" y="120650"/>
                  <a:pt x="4758267" y="95250"/>
                  <a:pt x="4792134" y="86783"/>
                </a:cubicBezTo>
                <a:cubicBezTo>
                  <a:pt x="4902200" y="10583"/>
                  <a:pt x="5005917" y="0"/>
                  <a:pt x="5103284" y="55033"/>
                </a:cubicBezTo>
                <a:cubicBezTo>
                  <a:pt x="5200650" y="110067"/>
                  <a:pt x="5278967" y="209550"/>
                  <a:pt x="5338234" y="353483"/>
                </a:cubicBezTo>
                <a:cubicBezTo>
                  <a:pt x="5422900" y="497417"/>
                  <a:pt x="5450417" y="620183"/>
                  <a:pt x="5420784" y="721783"/>
                </a:cubicBezTo>
                <a:cubicBezTo>
                  <a:pt x="5391150" y="823383"/>
                  <a:pt x="5308600" y="958850"/>
                  <a:pt x="5173134" y="1128183"/>
                </a:cubicBezTo>
                <a:cubicBezTo>
                  <a:pt x="5037667" y="1314450"/>
                  <a:pt x="4912784" y="1416050"/>
                  <a:pt x="4798484" y="1432983"/>
                </a:cubicBezTo>
                <a:cubicBezTo>
                  <a:pt x="4684184" y="1449917"/>
                  <a:pt x="4584700" y="1407583"/>
                  <a:pt x="4500034" y="1305983"/>
                </a:cubicBezTo>
                <a:close/>
                <a:moveTo>
                  <a:pt x="4614334" y="69320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85" name="Freeform 5885"/>
          <p:cNvSpPr/>
          <p:nvPr/>
        </p:nvSpPr>
        <p:spPr>
          <a:xfrm rot="0" flipH="0" flipV="0">
            <a:off x="12256410" y="9252329"/>
            <a:ext cx="126525" cy="149148"/>
          </a:xfrm>
          <a:custGeom>
            <a:pathLst>
              <a:path w="3953934" h="4660900">
                <a:moveTo>
                  <a:pt x="969434" y="4660900"/>
                </a:moveTo>
                <a:cubicBezTo>
                  <a:pt x="859367" y="4660900"/>
                  <a:pt x="772584" y="4639734"/>
                  <a:pt x="709084" y="4597400"/>
                </a:cubicBezTo>
                <a:cubicBezTo>
                  <a:pt x="645584" y="4555067"/>
                  <a:pt x="567267" y="4495800"/>
                  <a:pt x="474134" y="4419600"/>
                </a:cubicBezTo>
                <a:cubicBezTo>
                  <a:pt x="313267" y="4250267"/>
                  <a:pt x="192617" y="4080934"/>
                  <a:pt x="112184" y="3911600"/>
                </a:cubicBezTo>
                <a:cubicBezTo>
                  <a:pt x="31750" y="3742267"/>
                  <a:pt x="4234" y="3585634"/>
                  <a:pt x="29634" y="3441700"/>
                </a:cubicBezTo>
                <a:cubicBezTo>
                  <a:pt x="55034" y="3373967"/>
                  <a:pt x="65617" y="3308350"/>
                  <a:pt x="61384" y="3244850"/>
                </a:cubicBezTo>
                <a:cubicBezTo>
                  <a:pt x="57150" y="3181350"/>
                  <a:pt x="55034" y="3149600"/>
                  <a:pt x="55034" y="3149600"/>
                </a:cubicBezTo>
                <a:cubicBezTo>
                  <a:pt x="12700" y="3107267"/>
                  <a:pt x="0" y="3079750"/>
                  <a:pt x="16934" y="3067050"/>
                </a:cubicBezTo>
                <a:cubicBezTo>
                  <a:pt x="33867" y="3054350"/>
                  <a:pt x="50800" y="3031067"/>
                  <a:pt x="67734" y="2997200"/>
                </a:cubicBezTo>
                <a:cubicBezTo>
                  <a:pt x="118534" y="2997200"/>
                  <a:pt x="135467" y="2950634"/>
                  <a:pt x="118534" y="2857500"/>
                </a:cubicBezTo>
                <a:cubicBezTo>
                  <a:pt x="101600" y="2789767"/>
                  <a:pt x="133350" y="2641600"/>
                  <a:pt x="213784" y="2413000"/>
                </a:cubicBezTo>
                <a:cubicBezTo>
                  <a:pt x="294217" y="2184400"/>
                  <a:pt x="397934" y="1968500"/>
                  <a:pt x="524934" y="1765300"/>
                </a:cubicBezTo>
                <a:cubicBezTo>
                  <a:pt x="575734" y="1680634"/>
                  <a:pt x="651934" y="1568450"/>
                  <a:pt x="753534" y="1428750"/>
                </a:cubicBezTo>
                <a:cubicBezTo>
                  <a:pt x="855134" y="1289050"/>
                  <a:pt x="967317" y="1149350"/>
                  <a:pt x="1090084" y="1009650"/>
                </a:cubicBezTo>
                <a:cubicBezTo>
                  <a:pt x="1212850" y="869950"/>
                  <a:pt x="1325034" y="757767"/>
                  <a:pt x="1426634" y="673100"/>
                </a:cubicBezTo>
                <a:cubicBezTo>
                  <a:pt x="1638300" y="495300"/>
                  <a:pt x="1828800" y="359834"/>
                  <a:pt x="1998134" y="266700"/>
                </a:cubicBezTo>
                <a:cubicBezTo>
                  <a:pt x="2167467" y="173567"/>
                  <a:pt x="2345267" y="105834"/>
                  <a:pt x="2531534" y="63500"/>
                </a:cubicBezTo>
                <a:cubicBezTo>
                  <a:pt x="2717800" y="21167"/>
                  <a:pt x="2868084" y="0"/>
                  <a:pt x="2982384" y="0"/>
                </a:cubicBezTo>
                <a:cubicBezTo>
                  <a:pt x="3096684" y="0"/>
                  <a:pt x="3217334" y="67734"/>
                  <a:pt x="3344334" y="203200"/>
                </a:cubicBezTo>
                <a:cubicBezTo>
                  <a:pt x="3539067" y="287867"/>
                  <a:pt x="3678767" y="393700"/>
                  <a:pt x="3763434" y="520700"/>
                </a:cubicBezTo>
                <a:cubicBezTo>
                  <a:pt x="3848100" y="647700"/>
                  <a:pt x="3903134" y="825500"/>
                  <a:pt x="3928534" y="1054100"/>
                </a:cubicBezTo>
                <a:cubicBezTo>
                  <a:pt x="3953934" y="1308100"/>
                  <a:pt x="3932767" y="1604434"/>
                  <a:pt x="3865034" y="1943100"/>
                </a:cubicBezTo>
                <a:cubicBezTo>
                  <a:pt x="3797300" y="2281767"/>
                  <a:pt x="3594100" y="2692400"/>
                  <a:pt x="3255434" y="3175000"/>
                </a:cubicBezTo>
                <a:cubicBezTo>
                  <a:pt x="3043767" y="3479800"/>
                  <a:pt x="2844800" y="3710517"/>
                  <a:pt x="2658534" y="3867150"/>
                </a:cubicBezTo>
                <a:cubicBezTo>
                  <a:pt x="2472267" y="4023784"/>
                  <a:pt x="2256367" y="4174067"/>
                  <a:pt x="2010834" y="4318000"/>
                </a:cubicBezTo>
                <a:cubicBezTo>
                  <a:pt x="1833034" y="4436534"/>
                  <a:pt x="1663700" y="4519084"/>
                  <a:pt x="1502834" y="4565650"/>
                </a:cubicBezTo>
                <a:cubicBezTo>
                  <a:pt x="1341967" y="4612217"/>
                  <a:pt x="1164167" y="4643967"/>
                  <a:pt x="969434" y="4660900"/>
                </a:cubicBezTo>
                <a:close/>
                <a:moveTo>
                  <a:pt x="-1024466" y="4813300"/>
                </a:moveTo>
                <a:moveTo>
                  <a:pt x="2214034" y="3238500"/>
                </a:moveTo>
                <a:cubicBezTo>
                  <a:pt x="2408767" y="3035300"/>
                  <a:pt x="2561167" y="2834217"/>
                  <a:pt x="2671234" y="2635250"/>
                </a:cubicBezTo>
                <a:cubicBezTo>
                  <a:pt x="2781300" y="2436284"/>
                  <a:pt x="2887134" y="2188634"/>
                  <a:pt x="2988734" y="1892300"/>
                </a:cubicBezTo>
                <a:cubicBezTo>
                  <a:pt x="3022600" y="1807634"/>
                  <a:pt x="3043767" y="1699684"/>
                  <a:pt x="3052234" y="1568450"/>
                </a:cubicBezTo>
                <a:cubicBezTo>
                  <a:pt x="3060700" y="1437217"/>
                  <a:pt x="3060700" y="1312334"/>
                  <a:pt x="3052234" y="1193800"/>
                </a:cubicBezTo>
                <a:cubicBezTo>
                  <a:pt x="3043767" y="1075267"/>
                  <a:pt x="3014134" y="1007534"/>
                  <a:pt x="2963334" y="990600"/>
                </a:cubicBezTo>
                <a:cubicBezTo>
                  <a:pt x="2870200" y="931334"/>
                  <a:pt x="2762250" y="912284"/>
                  <a:pt x="2639484" y="933450"/>
                </a:cubicBezTo>
                <a:cubicBezTo>
                  <a:pt x="2516717" y="954617"/>
                  <a:pt x="2379134" y="1028700"/>
                  <a:pt x="2226734" y="1155700"/>
                </a:cubicBezTo>
                <a:cubicBezTo>
                  <a:pt x="1964267" y="1375834"/>
                  <a:pt x="1733550" y="1640417"/>
                  <a:pt x="1534584" y="1949450"/>
                </a:cubicBezTo>
                <a:cubicBezTo>
                  <a:pt x="1335617" y="2258484"/>
                  <a:pt x="1159934" y="2616200"/>
                  <a:pt x="1007534" y="3022600"/>
                </a:cubicBezTo>
                <a:cubicBezTo>
                  <a:pt x="914400" y="3293534"/>
                  <a:pt x="903817" y="3507317"/>
                  <a:pt x="975784" y="3663950"/>
                </a:cubicBezTo>
                <a:cubicBezTo>
                  <a:pt x="1047750" y="3820584"/>
                  <a:pt x="1191684" y="3873500"/>
                  <a:pt x="1407584" y="3822700"/>
                </a:cubicBezTo>
                <a:cubicBezTo>
                  <a:pt x="1623484" y="3771900"/>
                  <a:pt x="1892300" y="3577167"/>
                  <a:pt x="2214034" y="3238500"/>
                </a:cubicBezTo>
                <a:close/>
                <a:moveTo>
                  <a:pt x="397934" y="48133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86" name="Freeform 5886"/>
          <p:cNvSpPr/>
          <p:nvPr/>
        </p:nvSpPr>
        <p:spPr>
          <a:xfrm rot="0" flipH="0" flipV="0">
            <a:off x="12403662" y="9256867"/>
            <a:ext cx="152806" cy="133637"/>
          </a:xfrm>
          <a:custGeom>
            <a:pathLst>
              <a:path w="4775200" h="4176183">
                <a:moveTo>
                  <a:pt x="4457700" y="4176183"/>
                </a:moveTo>
                <a:cubicBezTo>
                  <a:pt x="4288366" y="4176183"/>
                  <a:pt x="4146550" y="4140200"/>
                  <a:pt x="4032250" y="4068233"/>
                </a:cubicBezTo>
                <a:cubicBezTo>
                  <a:pt x="3917950" y="3996267"/>
                  <a:pt x="3822700" y="3871383"/>
                  <a:pt x="3746500" y="3693583"/>
                </a:cubicBezTo>
                <a:cubicBezTo>
                  <a:pt x="3712633" y="3575050"/>
                  <a:pt x="3689350" y="3441700"/>
                  <a:pt x="3676650" y="3293533"/>
                </a:cubicBezTo>
                <a:cubicBezTo>
                  <a:pt x="3663950" y="3145367"/>
                  <a:pt x="3659716" y="3003550"/>
                  <a:pt x="3663950" y="2868083"/>
                </a:cubicBezTo>
                <a:cubicBezTo>
                  <a:pt x="3668183" y="2732617"/>
                  <a:pt x="3678766" y="2635250"/>
                  <a:pt x="3695700" y="2575983"/>
                </a:cubicBezTo>
                <a:cubicBezTo>
                  <a:pt x="3721100" y="2542117"/>
                  <a:pt x="3731683" y="2487083"/>
                  <a:pt x="3727450" y="2410883"/>
                </a:cubicBezTo>
                <a:cubicBezTo>
                  <a:pt x="3723216" y="2334683"/>
                  <a:pt x="3721100" y="2258483"/>
                  <a:pt x="3721100" y="2182283"/>
                </a:cubicBezTo>
                <a:cubicBezTo>
                  <a:pt x="3712633" y="2021417"/>
                  <a:pt x="3676650" y="1930400"/>
                  <a:pt x="3613150" y="1909233"/>
                </a:cubicBezTo>
                <a:cubicBezTo>
                  <a:pt x="3549650" y="1888067"/>
                  <a:pt x="3454400" y="1907117"/>
                  <a:pt x="3327400" y="1966383"/>
                </a:cubicBezTo>
                <a:cubicBezTo>
                  <a:pt x="3166533" y="2059517"/>
                  <a:pt x="2969683" y="2182283"/>
                  <a:pt x="2736850" y="2334683"/>
                </a:cubicBezTo>
                <a:cubicBezTo>
                  <a:pt x="2504016" y="2487083"/>
                  <a:pt x="2260600" y="2654300"/>
                  <a:pt x="2006600" y="2836333"/>
                </a:cubicBezTo>
                <a:cubicBezTo>
                  <a:pt x="1752600" y="3018367"/>
                  <a:pt x="1507066" y="3210983"/>
                  <a:pt x="1270000" y="3414183"/>
                </a:cubicBezTo>
                <a:cubicBezTo>
                  <a:pt x="1083733" y="3617383"/>
                  <a:pt x="963083" y="3776133"/>
                  <a:pt x="908050" y="3890433"/>
                </a:cubicBezTo>
                <a:cubicBezTo>
                  <a:pt x="853016" y="4004733"/>
                  <a:pt x="787400" y="4061883"/>
                  <a:pt x="711200" y="4061883"/>
                </a:cubicBezTo>
                <a:cubicBezTo>
                  <a:pt x="643466" y="4095750"/>
                  <a:pt x="582083" y="4093633"/>
                  <a:pt x="527050" y="4055533"/>
                </a:cubicBezTo>
                <a:cubicBezTo>
                  <a:pt x="472016" y="4017433"/>
                  <a:pt x="402166" y="3964517"/>
                  <a:pt x="317500" y="3896783"/>
                </a:cubicBezTo>
                <a:cubicBezTo>
                  <a:pt x="258233" y="3829050"/>
                  <a:pt x="194733" y="3757083"/>
                  <a:pt x="127000" y="3680883"/>
                </a:cubicBezTo>
                <a:cubicBezTo>
                  <a:pt x="59266" y="3604683"/>
                  <a:pt x="16933" y="3549650"/>
                  <a:pt x="0" y="3515783"/>
                </a:cubicBezTo>
                <a:cubicBezTo>
                  <a:pt x="0" y="3439583"/>
                  <a:pt x="12700" y="3337983"/>
                  <a:pt x="38100" y="3210983"/>
                </a:cubicBezTo>
                <a:cubicBezTo>
                  <a:pt x="63500" y="3083983"/>
                  <a:pt x="95250" y="2956983"/>
                  <a:pt x="133350" y="2829983"/>
                </a:cubicBezTo>
                <a:cubicBezTo>
                  <a:pt x="171450" y="2702983"/>
                  <a:pt x="207433" y="2597150"/>
                  <a:pt x="241300" y="2512483"/>
                </a:cubicBezTo>
                <a:cubicBezTo>
                  <a:pt x="283633" y="2495550"/>
                  <a:pt x="319616" y="2448983"/>
                  <a:pt x="349250" y="2372783"/>
                </a:cubicBezTo>
                <a:cubicBezTo>
                  <a:pt x="378883" y="2296583"/>
                  <a:pt x="423333" y="2211917"/>
                  <a:pt x="482600" y="2118783"/>
                </a:cubicBezTo>
                <a:cubicBezTo>
                  <a:pt x="508000" y="2008717"/>
                  <a:pt x="554566" y="1871133"/>
                  <a:pt x="622300" y="1706033"/>
                </a:cubicBezTo>
                <a:cubicBezTo>
                  <a:pt x="690033" y="1540933"/>
                  <a:pt x="753533" y="1390650"/>
                  <a:pt x="812800" y="1255183"/>
                </a:cubicBezTo>
                <a:cubicBezTo>
                  <a:pt x="922866" y="1043517"/>
                  <a:pt x="1001183" y="865717"/>
                  <a:pt x="1047750" y="721783"/>
                </a:cubicBezTo>
                <a:cubicBezTo>
                  <a:pt x="1094316" y="577850"/>
                  <a:pt x="1130300" y="408517"/>
                  <a:pt x="1155700" y="213783"/>
                </a:cubicBezTo>
                <a:cubicBezTo>
                  <a:pt x="1147233" y="179917"/>
                  <a:pt x="1153583" y="148167"/>
                  <a:pt x="1174750" y="118533"/>
                </a:cubicBezTo>
                <a:cubicBezTo>
                  <a:pt x="1195916" y="88900"/>
                  <a:pt x="1223433" y="74083"/>
                  <a:pt x="1257300" y="74083"/>
                </a:cubicBezTo>
                <a:lnTo>
                  <a:pt x="1270000" y="74083"/>
                </a:lnTo>
                <a:cubicBezTo>
                  <a:pt x="1337733" y="14817"/>
                  <a:pt x="1428750" y="0"/>
                  <a:pt x="1543050" y="29633"/>
                </a:cubicBezTo>
                <a:cubicBezTo>
                  <a:pt x="1657350" y="59267"/>
                  <a:pt x="1756833" y="116417"/>
                  <a:pt x="1841500" y="201083"/>
                </a:cubicBezTo>
                <a:cubicBezTo>
                  <a:pt x="2002366" y="387350"/>
                  <a:pt x="2070100" y="594783"/>
                  <a:pt x="2044700" y="823383"/>
                </a:cubicBezTo>
                <a:cubicBezTo>
                  <a:pt x="2019300" y="1051983"/>
                  <a:pt x="1883833" y="1365250"/>
                  <a:pt x="1638300" y="1763183"/>
                </a:cubicBezTo>
                <a:cubicBezTo>
                  <a:pt x="1579033" y="1898650"/>
                  <a:pt x="1530350" y="2008717"/>
                  <a:pt x="1492250" y="2093383"/>
                </a:cubicBezTo>
                <a:cubicBezTo>
                  <a:pt x="1454150" y="2178050"/>
                  <a:pt x="1435100" y="2241550"/>
                  <a:pt x="1435100" y="2283883"/>
                </a:cubicBezTo>
                <a:cubicBezTo>
                  <a:pt x="1435100" y="2283883"/>
                  <a:pt x="1475316" y="2256367"/>
                  <a:pt x="1555750" y="2201333"/>
                </a:cubicBezTo>
                <a:cubicBezTo>
                  <a:pt x="1636183" y="2146300"/>
                  <a:pt x="1729316" y="2078567"/>
                  <a:pt x="1835150" y="1998133"/>
                </a:cubicBezTo>
                <a:cubicBezTo>
                  <a:pt x="1940983" y="1917700"/>
                  <a:pt x="2027766" y="1856317"/>
                  <a:pt x="2095500" y="1813983"/>
                </a:cubicBezTo>
                <a:cubicBezTo>
                  <a:pt x="2137833" y="1771650"/>
                  <a:pt x="2235200" y="1695450"/>
                  <a:pt x="2387600" y="1585383"/>
                </a:cubicBezTo>
                <a:cubicBezTo>
                  <a:pt x="2540000" y="1475317"/>
                  <a:pt x="2700866" y="1363133"/>
                  <a:pt x="2870200" y="1248833"/>
                </a:cubicBezTo>
                <a:cubicBezTo>
                  <a:pt x="3039533" y="1134533"/>
                  <a:pt x="3170766" y="1060450"/>
                  <a:pt x="3263900" y="1026583"/>
                </a:cubicBezTo>
                <a:cubicBezTo>
                  <a:pt x="3340100" y="984250"/>
                  <a:pt x="3426883" y="941917"/>
                  <a:pt x="3524250" y="899583"/>
                </a:cubicBezTo>
                <a:cubicBezTo>
                  <a:pt x="3621616" y="857250"/>
                  <a:pt x="3687233" y="836083"/>
                  <a:pt x="3721100" y="836083"/>
                </a:cubicBezTo>
                <a:cubicBezTo>
                  <a:pt x="3797300" y="836083"/>
                  <a:pt x="3890433" y="869950"/>
                  <a:pt x="4000500" y="937683"/>
                </a:cubicBezTo>
                <a:cubicBezTo>
                  <a:pt x="4110566" y="1005417"/>
                  <a:pt x="4214283" y="1083733"/>
                  <a:pt x="4311650" y="1172633"/>
                </a:cubicBezTo>
                <a:cubicBezTo>
                  <a:pt x="4409016" y="1261533"/>
                  <a:pt x="4466166" y="1339850"/>
                  <a:pt x="4483100" y="1407583"/>
                </a:cubicBezTo>
                <a:cubicBezTo>
                  <a:pt x="4483100" y="1441450"/>
                  <a:pt x="4483100" y="1479550"/>
                  <a:pt x="4483100" y="1521883"/>
                </a:cubicBezTo>
                <a:cubicBezTo>
                  <a:pt x="4483100" y="1564217"/>
                  <a:pt x="4487333" y="1602317"/>
                  <a:pt x="4495800" y="1636183"/>
                </a:cubicBezTo>
                <a:cubicBezTo>
                  <a:pt x="4512733" y="1754717"/>
                  <a:pt x="4523316" y="1909233"/>
                  <a:pt x="4527550" y="2099733"/>
                </a:cubicBezTo>
                <a:cubicBezTo>
                  <a:pt x="4531783" y="2290233"/>
                  <a:pt x="4529666" y="2468033"/>
                  <a:pt x="4521200" y="2633133"/>
                </a:cubicBezTo>
                <a:cubicBezTo>
                  <a:pt x="4512733" y="2798233"/>
                  <a:pt x="4487333" y="2914650"/>
                  <a:pt x="4445000" y="2982383"/>
                </a:cubicBezTo>
                <a:cubicBezTo>
                  <a:pt x="4445000" y="2982383"/>
                  <a:pt x="4447116" y="2990850"/>
                  <a:pt x="4451350" y="3007783"/>
                </a:cubicBezTo>
                <a:cubicBezTo>
                  <a:pt x="4455583" y="3024717"/>
                  <a:pt x="4470400" y="3037417"/>
                  <a:pt x="4495800" y="3045883"/>
                </a:cubicBezTo>
                <a:cubicBezTo>
                  <a:pt x="4495800" y="3071283"/>
                  <a:pt x="4495800" y="3088217"/>
                  <a:pt x="4495800" y="3096683"/>
                </a:cubicBezTo>
                <a:cubicBezTo>
                  <a:pt x="4495800" y="3105150"/>
                  <a:pt x="4495800" y="3109383"/>
                  <a:pt x="4495800" y="3109383"/>
                </a:cubicBezTo>
                <a:cubicBezTo>
                  <a:pt x="4478866" y="3134783"/>
                  <a:pt x="4476750" y="3181350"/>
                  <a:pt x="4489450" y="3249083"/>
                </a:cubicBezTo>
                <a:cubicBezTo>
                  <a:pt x="4502150" y="3316817"/>
                  <a:pt x="4529666" y="3390900"/>
                  <a:pt x="4572000" y="3471333"/>
                </a:cubicBezTo>
                <a:cubicBezTo>
                  <a:pt x="4614333" y="3551767"/>
                  <a:pt x="4656666" y="3625850"/>
                  <a:pt x="4699000" y="3693583"/>
                </a:cubicBezTo>
                <a:cubicBezTo>
                  <a:pt x="4766733" y="3795183"/>
                  <a:pt x="4775200" y="3894667"/>
                  <a:pt x="4724400" y="3992033"/>
                </a:cubicBezTo>
                <a:cubicBezTo>
                  <a:pt x="4673600" y="4089400"/>
                  <a:pt x="4584700" y="4150783"/>
                  <a:pt x="4457700" y="4176183"/>
                </a:cubicBezTo>
                <a:close/>
                <a:moveTo>
                  <a:pt x="-762000" y="46714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87" name="Freeform 5887"/>
          <p:cNvSpPr/>
          <p:nvPr/>
        </p:nvSpPr>
        <p:spPr>
          <a:xfrm rot="0" flipH="0" flipV="0">
            <a:off x="12713610" y="9252329"/>
            <a:ext cx="126525" cy="149148"/>
          </a:xfrm>
          <a:custGeom>
            <a:pathLst>
              <a:path w="3953934" h="4660900">
                <a:moveTo>
                  <a:pt x="969434" y="4660900"/>
                </a:moveTo>
                <a:cubicBezTo>
                  <a:pt x="859367" y="4660900"/>
                  <a:pt x="772584" y="4639734"/>
                  <a:pt x="709084" y="4597400"/>
                </a:cubicBezTo>
                <a:cubicBezTo>
                  <a:pt x="645584" y="4555067"/>
                  <a:pt x="567267" y="4495800"/>
                  <a:pt x="474134" y="4419600"/>
                </a:cubicBezTo>
                <a:cubicBezTo>
                  <a:pt x="313267" y="4250267"/>
                  <a:pt x="192617" y="4080934"/>
                  <a:pt x="112184" y="3911600"/>
                </a:cubicBezTo>
                <a:cubicBezTo>
                  <a:pt x="31750" y="3742267"/>
                  <a:pt x="4234" y="3585634"/>
                  <a:pt x="29634" y="3441700"/>
                </a:cubicBezTo>
                <a:cubicBezTo>
                  <a:pt x="55034" y="3373967"/>
                  <a:pt x="65617" y="3308350"/>
                  <a:pt x="61384" y="3244850"/>
                </a:cubicBezTo>
                <a:cubicBezTo>
                  <a:pt x="57150" y="3181350"/>
                  <a:pt x="55034" y="3149600"/>
                  <a:pt x="55034" y="3149600"/>
                </a:cubicBezTo>
                <a:cubicBezTo>
                  <a:pt x="12700" y="3107267"/>
                  <a:pt x="0" y="3079750"/>
                  <a:pt x="16934" y="3067050"/>
                </a:cubicBezTo>
                <a:cubicBezTo>
                  <a:pt x="33867" y="3054350"/>
                  <a:pt x="50800" y="3031067"/>
                  <a:pt x="67734" y="2997200"/>
                </a:cubicBezTo>
                <a:cubicBezTo>
                  <a:pt x="118534" y="2997200"/>
                  <a:pt x="135467" y="2950634"/>
                  <a:pt x="118534" y="2857500"/>
                </a:cubicBezTo>
                <a:cubicBezTo>
                  <a:pt x="101600" y="2789767"/>
                  <a:pt x="133350" y="2641600"/>
                  <a:pt x="213784" y="2413000"/>
                </a:cubicBezTo>
                <a:cubicBezTo>
                  <a:pt x="294217" y="2184400"/>
                  <a:pt x="397934" y="1968500"/>
                  <a:pt x="524934" y="1765300"/>
                </a:cubicBezTo>
                <a:cubicBezTo>
                  <a:pt x="575734" y="1680634"/>
                  <a:pt x="651934" y="1568450"/>
                  <a:pt x="753534" y="1428750"/>
                </a:cubicBezTo>
                <a:cubicBezTo>
                  <a:pt x="855134" y="1289050"/>
                  <a:pt x="967317" y="1149350"/>
                  <a:pt x="1090084" y="1009650"/>
                </a:cubicBezTo>
                <a:cubicBezTo>
                  <a:pt x="1212850" y="869950"/>
                  <a:pt x="1325034" y="757767"/>
                  <a:pt x="1426634" y="673100"/>
                </a:cubicBezTo>
                <a:cubicBezTo>
                  <a:pt x="1638300" y="495300"/>
                  <a:pt x="1828800" y="359834"/>
                  <a:pt x="1998134" y="266700"/>
                </a:cubicBezTo>
                <a:cubicBezTo>
                  <a:pt x="2167467" y="173567"/>
                  <a:pt x="2345267" y="105834"/>
                  <a:pt x="2531534" y="63500"/>
                </a:cubicBezTo>
                <a:cubicBezTo>
                  <a:pt x="2717800" y="21167"/>
                  <a:pt x="2868084" y="0"/>
                  <a:pt x="2982384" y="0"/>
                </a:cubicBezTo>
                <a:cubicBezTo>
                  <a:pt x="3096684" y="0"/>
                  <a:pt x="3217334" y="67734"/>
                  <a:pt x="3344334" y="203200"/>
                </a:cubicBezTo>
                <a:cubicBezTo>
                  <a:pt x="3539067" y="287867"/>
                  <a:pt x="3678767" y="393700"/>
                  <a:pt x="3763434" y="520700"/>
                </a:cubicBezTo>
                <a:cubicBezTo>
                  <a:pt x="3848100" y="647700"/>
                  <a:pt x="3903134" y="825500"/>
                  <a:pt x="3928534" y="1054100"/>
                </a:cubicBezTo>
                <a:cubicBezTo>
                  <a:pt x="3953934" y="1308100"/>
                  <a:pt x="3932767" y="1604434"/>
                  <a:pt x="3865034" y="1943100"/>
                </a:cubicBezTo>
                <a:cubicBezTo>
                  <a:pt x="3797300" y="2281767"/>
                  <a:pt x="3594100" y="2692400"/>
                  <a:pt x="3255434" y="3175000"/>
                </a:cubicBezTo>
                <a:cubicBezTo>
                  <a:pt x="3043767" y="3479800"/>
                  <a:pt x="2844800" y="3710517"/>
                  <a:pt x="2658534" y="3867150"/>
                </a:cubicBezTo>
                <a:cubicBezTo>
                  <a:pt x="2472267" y="4023784"/>
                  <a:pt x="2256367" y="4174067"/>
                  <a:pt x="2010834" y="4318000"/>
                </a:cubicBezTo>
                <a:cubicBezTo>
                  <a:pt x="1833034" y="4436534"/>
                  <a:pt x="1663700" y="4519084"/>
                  <a:pt x="1502834" y="4565650"/>
                </a:cubicBezTo>
                <a:cubicBezTo>
                  <a:pt x="1341967" y="4612217"/>
                  <a:pt x="1164167" y="4643967"/>
                  <a:pt x="969434" y="4660900"/>
                </a:cubicBezTo>
                <a:close/>
                <a:moveTo>
                  <a:pt x="-1024466" y="4813300"/>
                </a:moveTo>
                <a:moveTo>
                  <a:pt x="2214034" y="3238500"/>
                </a:moveTo>
                <a:cubicBezTo>
                  <a:pt x="2408767" y="3035300"/>
                  <a:pt x="2561167" y="2834217"/>
                  <a:pt x="2671234" y="2635250"/>
                </a:cubicBezTo>
                <a:cubicBezTo>
                  <a:pt x="2781300" y="2436284"/>
                  <a:pt x="2887134" y="2188634"/>
                  <a:pt x="2988734" y="1892300"/>
                </a:cubicBezTo>
                <a:cubicBezTo>
                  <a:pt x="3022600" y="1807634"/>
                  <a:pt x="3043767" y="1699684"/>
                  <a:pt x="3052234" y="1568450"/>
                </a:cubicBezTo>
                <a:cubicBezTo>
                  <a:pt x="3060700" y="1437217"/>
                  <a:pt x="3060700" y="1312334"/>
                  <a:pt x="3052234" y="1193800"/>
                </a:cubicBezTo>
                <a:cubicBezTo>
                  <a:pt x="3043767" y="1075267"/>
                  <a:pt x="3014134" y="1007534"/>
                  <a:pt x="2963334" y="990600"/>
                </a:cubicBezTo>
                <a:cubicBezTo>
                  <a:pt x="2870200" y="931334"/>
                  <a:pt x="2762250" y="912284"/>
                  <a:pt x="2639484" y="933450"/>
                </a:cubicBezTo>
                <a:cubicBezTo>
                  <a:pt x="2516717" y="954617"/>
                  <a:pt x="2379134" y="1028700"/>
                  <a:pt x="2226734" y="1155700"/>
                </a:cubicBezTo>
                <a:cubicBezTo>
                  <a:pt x="1964267" y="1375834"/>
                  <a:pt x="1733550" y="1640417"/>
                  <a:pt x="1534584" y="1949450"/>
                </a:cubicBezTo>
                <a:cubicBezTo>
                  <a:pt x="1335617" y="2258484"/>
                  <a:pt x="1159934" y="2616200"/>
                  <a:pt x="1007534" y="3022600"/>
                </a:cubicBezTo>
                <a:cubicBezTo>
                  <a:pt x="914400" y="3293534"/>
                  <a:pt x="903817" y="3507317"/>
                  <a:pt x="975784" y="3663950"/>
                </a:cubicBezTo>
                <a:cubicBezTo>
                  <a:pt x="1047750" y="3820584"/>
                  <a:pt x="1191684" y="3873500"/>
                  <a:pt x="1407584" y="3822700"/>
                </a:cubicBezTo>
                <a:cubicBezTo>
                  <a:pt x="1623484" y="3771900"/>
                  <a:pt x="1892300" y="3577167"/>
                  <a:pt x="2214034" y="3238500"/>
                </a:cubicBezTo>
                <a:close/>
                <a:moveTo>
                  <a:pt x="397934" y="48133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88" name="Freeform 5888"/>
          <p:cNvSpPr/>
          <p:nvPr/>
        </p:nvSpPr>
        <p:spPr>
          <a:xfrm rot="0" flipH="0" flipV="0">
            <a:off x="12865739" y="9185680"/>
            <a:ext cx="73626" cy="212411"/>
          </a:xfrm>
          <a:custGeom>
            <a:pathLst>
              <a:path w="2300816" h="6637867">
                <a:moveTo>
                  <a:pt x="584200" y="6629400"/>
                </a:moveTo>
                <a:cubicBezTo>
                  <a:pt x="431800" y="6620934"/>
                  <a:pt x="300566" y="6525684"/>
                  <a:pt x="190500" y="6343650"/>
                </a:cubicBezTo>
                <a:cubicBezTo>
                  <a:pt x="80433" y="6161617"/>
                  <a:pt x="16933" y="5973234"/>
                  <a:pt x="0" y="5778500"/>
                </a:cubicBezTo>
                <a:cubicBezTo>
                  <a:pt x="8466" y="5710767"/>
                  <a:pt x="19050" y="5613400"/>
                  <a:pt x="31750" y="5486400"/>
                </a:cubicBezTo>
                <a:cubicBezTo>
                  <a:pt x="44450" y="5359400"/>
                  <a:pt x="59266" y="5228167"/>
                  <a:pt x="76200" y="5092700"/>
                </a:cubicBezTo>
                <a:cubicBezTo>
                  <a:pt x="110066" y="4931834"/>
                  <a:pt x="156633" y="4730750"/>
                  <a:pt x="215900" y="4489450"/>
                </a:cubicBezTo>
                <a:cubicBezTo>
                  <a:pt x="275166" y="4248150"/>
                  <a:pt x="336550" y="4006850"/>
                  <a:pt x="400050" y="3765550"/>
                </a:cubicBezTo>
                <a:cubicBezTo>
                  <a:pt x="463550" y="3524250"/>
                  <a:pt x="520700" y="3314700"/>
                  <a:pt x="571500" y="3136900"/>
                </a:cubicBezTo>
                <a:cubicBezTo>
                  <a:pt x="622300" y="2959100"/>
                  <a:pt x="656166" y="2853267"/>
                  <a:pt x="673100" y="2819400"/>
                </a:cubicBezTo>
                <a:cubicBezTo>
                  <a:pt x="715433" y="2734734"/>
                  <a:pt x="797983" y="2713567"/>
                  <a:pt x="920750" y="2755900"/>
                </a:cubicBezTo>
                <a:cubicBezTo>
                  <a:pt x="1043516" y="2798234"/>
                  <a:pt x="1143000" y="2874434"/>
                  <a:pt x="1219200" y="2984500"/>
                </a:cubicBezTo>
                <a:cubicBezTo>
                  <a:pt x="1270000" y="3052234"/>
                  <a:pt x="1301750" y="3132667"/>
                  <a:pt x="1314450" y="3225800"/>
                </a:cubicBezTo>
                <a:cubicBezTo>
                  <a:pt x="1327150" y="3318934"/>
                  <a:pt x="1314450" y="3454400"/>
                  <a:pt x="1276350" y="3632200"/>
                </a:cubicBezTo>
                <a:cubicBezTo>
                  <a:pt x="1238250" y="3810000"/>
                  <a:pt x="1168400" y="4072467"/>
                  <a:pt x="1066800" y="4419600"/>
                </a:cubicBezTo>
                <a:cubicBezTo>
                  <a:pt x="973666" y="4758267"/>
                  <a:pt x="903816" y="5031317"/>
                  <a:pt x="857250" y="5238750"/>
                </a:cubicBezTo>
                <a:cubicBezTo>
                  <a:pt x="810683" y="5446184"/>
                  <a:pt x="791633" y="5664200"/>
                  <a:pt x="800100" y="5892800"/>
                </a:cubicBezTo>
                <a:cubicBezTo>
                  <a:pt x="766233" y="6214534"/>
                  <a:pt x="738716" y="6419850"/>
                  <a:pt x="717550" y="6508750"/>
                </a:cubicBezTo>
                <a:cubicBezTo>
                  <a:pt x="696383" y="6597650"/>
                  <a:pt x="651933" y="6637867"/>
                  <a:pt x="584200" y="6629400"/>
                </a:cubicBezTo>
                <a:close/>
                <a:moveTo>
                  <a:pt x="-1143000" y="6896100"/>
                </a:moveTo>
                <a:moveTo>
                  <a:pt x="1943100" y="1498600"/>
                </a:moveTo>
                <a:cubicBezTo>
                  <a:pt x="1909233" y="1524000"/>
                  <a:pt x="1877483" y="1534584"/>
                  <a:pt x="1847850" y="1530350"/>
                </a:cubicBezTo>
                <a:cubicBezTo>
                  <a:pt x="1818216" y="1526117"/>
                  <a:pt x="1769533" y="1502834"/>
                  <a:pt x="1701800" y="1460500"/>
                </a:cubicBezTo>
                <a:cubicBezTo>
                  <a:pt x="1642533" y="1452034"/>
                  <a:pt x="1568450" y="1411817"/>
                  <a:pt x="1479550" y="1339850"/>
                </a:cubicBezTo>
                <a:cubicBezTo>
                  <a:pt x="1390650" y="1267884"/>
                  <a:pt x="1314450" y="1191684"/>
                  <a:pt x="1250950" y="1111250"/>
                </a:cubicBezTo>
                <a:cubicBezTo>
                  <a:pt x="1187450" y="1030817"/>
                  <a:pt x="1155700" y="982134"/>
                  <a:pt x="1155700" y="965200"/>
                </a:cubicBezTo>
                <a:cubicBezTo>
                  <a:pt x="1147233" y="880534"/>
                  <a:pt x="1153583" y="764117"/>
                  <a:pt x="1174750" y="615950"/>
                </a:cubicBezTo>
                <a:cubicBezTo>
                  <a:pt x="1195916" y="467784"/>
                  <a:pt x="1242483" y="330200"/>
                  <a:pt x="1314450" y="203200"/>
                </a:cubicBezTo>
                <a:cubicBezTo>
                  <a:pt x="1386416" y="76200"/>
                  <a:pt x="1485900" y="8467"/>
                  <a:pt x="1612900" y="0"/>
                </a:cubicBezTo>
                <a:cubicBezTo>
                  <a:pt x="1646766" y="0"/>
                  <a:pt x="1691216" y="8467"/>
                  <a:pt x="1746250" y="25400"/>
                </a:cubicBezTo>
                <a:cubicBezTo>
                  <a:pt x="1801283" y="42334"/>
                  <a:pt x="1892300" y="76200"/>
                  <a:pt x="2019300" y="127000"/>
                </a:cubicBezTo>
                <a:cubicBezTo>
                  <a:pt x="2087033" y="254000"/>
                  <a:pt x="2152650" y="404284"/>
                  <a:pt x="2216150" y="577850"/>
                </a:cubicBezTo>
                <a:cubicBezTo>
                  <a:pt x="2279650" y="751417"/>
                  <a:pt x="2300816" y="918634"/>
                  <a:pt x="2279650" y="1079500"/>
                </a:cubicBezTo>
                <a:cubicBezTo>
                  <a:pt x="2258483" y="1240367"/>
                  <a:pt x="2146300" y="1380067"/>
                  <a:pt x="1943100" y="1498600"/>
                </a:cubicBezTo>
                <a:close/>
                <a:moveTo>
                  <a:pt x="3987800" y="68961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89" name="Freeform 5889"/>
          <p:cNvSpPr/>
          <p:nvPr/>
        </p:nvSpPr>
        <p:spPr>
          <a:xfrm rot="0" flipH="0" flipV="0">
            <a:off x="12927918" y="9134880"/>
            <a:ext cx="147794" cy="274049"/>
          </a:xfrm>
          <a:custGeom>
            <a:pathLst>
              <a:path w="4618566" h="8564033">
                <a:moveTo>
                  <a:pt x="546100" y="8458200"/>
                </a:moveTo>
                <a:cubicBezTo>
                  <a:pt x="478366" y="8432800"/>
                  <a:pt x="402166" y="8373534"/>
                  <a:pt x="317500" y="8280400"/>
                </a:cubicBezTo>
                <a:cubicBezTo>
                  <a:pt x="232833" y="8187267"/>
                  <a:pt x="158750" y="8081434"/>
                  <a:pt x="95250" y="7962900"/>
                </a:cubicBezTo>
                <a:cubicBezTo>
                  <a:pt x="31750" y="7844367"/>
                  <a:pt x="0" y="7738534"/>
                  <a:pt x="0" y="7645400"/>
                </a:cubicBezTo>
                <a:cubicBezTo>
                  <a:pt x="42333" y="7552267"/>
                  <a:pt x="97366" y="7387167"/>
                  <a:pt x="165100" y="7150100"/>
                </a:cubicBezTo>
                <a:cubicBezTo>
                  <a:pt x="232833" y="6913034"/>
                  <a:pt x="317500" y="6646334"/>
                  <a:pt x="419100" y="6350000"/>
                </a:cubicBezTo>
                <a:cubicBezTo>
                  <a:pt x="486833" y="6256867"/>
                  <a:pt x="539750" y="6146800"/>
                  <a:pt x="577850" y="6019800"/>
                </a:cubicBezTo>
                <a:cubicBezTo>
                  <a:pt x="615950" y="5892800"/>
                  <a:pt x="651933" y="5778500"/>
                  <a:pt x="685800" y="5676900"/>
                </a:cubicBezTo>
                <a:cubicBezTo>
                  <a:pt x="753533" y="5532967"/>
                  <a:pt x="831850" y="5357284"/>
                  <a:pt x="920750" y="5149850"/>
                </a:cubicBezTo>
                <a:cubicBezTo>
                  <a:pt x="1009650" y="4942417"/>
                  <a:pt x="1098550" y="4730750"/>
                  <a:pt x="1187450" y="4514850"/>
                </a:cubicBezTo>
                <a:cubicBezTo>
                  <a:pt x="1276350" y="4298950"/>
                  <a:pt x="1354666" y="4114800"/>
                  <a:pt x="1422400" y="3962400"/>
                </a:cubicBezTo>
                <a:cubicBezTo>
                  <a:pt x="1532466" y="3725334"/>
                  <a:pt x="1627716" y="3511550"/>
                  <a:pt x="1708150" y="3321050"/>
                </a:cubicBezTo>
                <a:cubicBezTo>
                  <a:pt x="1788583" y="3130550"/>
                  <a:pt x="1869016" y="2937934"/>
                  <a:pt x="1949450" y="2743200"/>
                </a:cubicBezTo>
                <a:cubicBezTo>
                  <a:pt x="2029883" y="2548467"/>
                  <a:pt x="2116666" y="2336800"/>
                  <a:pt x="2209800" y="2108200"/>
                </a:cubicBezTo>
                <a:cubicBezTo>
                  <a:pt x="2319866" y="1862667"/>
                  <a:pt x="2427816" y="1615017"/>
                  <a:pt x="2533650" y="1365250"/>
                </a:cubicBezTo>
                <a:cubicBezTo>
                  <a:pt x="2639483" y="1115484"/>
                  <a:pt x="2732616" y="891117"/>
                  <a:pt x="2813050" y="692150"/>
                </a:cubicBezTo>
                <a:cubicBezTo>
                  <a:pt x="2893483" y="493184"/>
                  <a:pt x="2942166" y="351367"/>
                  <a:pt x="2959100" y="266700"/>
                </a:cubicBezTo>
                <a:cubicBezTo>
                  <a:pt x="2959100" y="198967"/>
                  <a:pt x="2971800" y="148167"/>
                  <a:pt x="2997200" y="114300"/>
                </a:cubicBezTo>
                <a:cubicBezTo>
                  <a:pt x="3022600" y="80434"/>
                  <a:pt x="3056466" y="63500"/>
                  <a:pt x="3098800" y="63500"/>
                </a:cubicBezTo>
                <a:cubicBezTo>
                  <a:pt x="3132666" y="29634"/>
                  <a:pt x="3177116" y="10584"/>
                  <a:pt x="3232150" y="6350"/>
                </a:cubicBezTo>
                <a:cubicBezTo>
                  <a:pt x="3287183" y="2117"/>
                  <a:pt x="3331633" y="0"/>
                  <a:pt x="3365500" y="0"/>
                </a:cubicBezTo>
                <a:cubicBezTo>
                  <a:pt x="3416300" y="8467"/>
                  <a:pt x="3492500" y="78317"/>
                  <a:pt x="3594100" y="209550"/>
                </a:cubicBezTo>
                <a:cubicBezTo>
                  <a:pt x="3695700" y="340784"/>
                  <a:pt x="3746500" y="457200"/>
                  <a:pt x="3746500" y="558800"/>
                </a:cubicBezTo>
                <a:cubicBezTo>
                  <a:pt x="3746500" y="694267"/>
                  <a:pt x="3680883" y="948267"/>
                  <a:pt x="3549650" y="1320800"/>
                </a:cubicBezTo>
                <a:cubicBezTo>
                  <a:pt x="3418416" y="1693334"/>
                  <a:pt x="3234266" y="2120900"/>
                  <a:pt x="2997200" y="2603500"/>
                </a:cubicBezTo>
                <a:cubicBezTo>
                  <a:pt x="2700866" y="3230034"/>
                  <a:pt x="2470150" y="3735917"/>
                  <a:pt x="2305050" y="4121150"/>
                </a:cubicBezTo>
                <a:cubicBezTo>
                  <a:pt x="2139950" y="4506384"/>
                  <a:pt x="2025650" y="4790017"/>
                  <a:pt x="1962150" y="4972050"/>
                </a:cubicBezTo>
                <a:cubicBezTo>
                  <a:pt x="1898650" y="5154084"/>
                  <a:pt x="1875366" y="5257800"/>
                  <a:pt x="1892300" y="5283200"/>
                </a:cubicBezTo>
                <a:cubicBezTo>
                  <a:pt x="1892300" y="5283200"/>
                  <a:pt x="1943100" y="5262034"/>
                  <a:pt x="2044700" y="5219700"/>
                </a:cubicBezTo>
                <a:cubicBezTo>
                  <a:pt x="2146300" y="5177367"/>
                  <a:pt x="2264833" y="5105400"/>
                  <a:pt x="2400300" y="5003800"/>
                </a:cubicBezTo>
                <a:cubicBezTo>
                  <a:pt x="2493433" y="4953000"/>
                  <a:pt x="2595033" y="4885267"/>
                  <a:pt x="2705100" y="4800600"/>
                </a:cubicBezTo>
                <a:cubicBezTo>
                  <a:pt x="2815166" y="4715934"/>
                  <a:pt x="2923116" y="4637617"/>
                  <a:pt x="3028950" y="4565650"/>
                </a:cubicBezTo>
                <a:cubicBezTo>
                  <a:pt x="3134783" y="4493684"/>
                  <a:pt x="3221566" y="4449234"/>
                  <a:pt x="3289300" y="4432300"/>
                </a:cubicBezTo>
                <a:cubicBezTo>
                  <a:pt x="3373966" y="4373034"/>
                  <a:pt x="3464983" y="4313767"/>
                  <a:pt x="3562350" y="4254500"/>
                </a:cubicBezTo>
                <a:cubicBezTo>
                  <a:pt x="3659716" y="4195234"/>
                  <a:pt x="3733800" y="4148667"/>
                  <a:pt x="3784600" y="4114800"/>
                </a:cubicBezTo>
                <a:cubicBezTo>
                  <a:pt x="3928533" y="4030134"/>
                  <a:pt x="4040716" y="4002617"/>
                  <a:pt x="4121150" y="4032250"/>
                </a:cubicBezTo>
                <a:cubicBezTo>
                  <a:pt x="4201583" y="4061884"/>
                  <a:pt x="4279900" y="4127500"/>
                  <a:pt x="4356100" y="4229100"/>
                </a:cubicBezTo>
                <a:cubicBezTo>
                  <a:pt x="4449233" y="4339167"/>
                  <a:pt x="4472516" y="4442884"/>
                  <a:pt x="4425950" y="4540250"/>
                </a:cubicBezTo>
                <a:cubicBezTo>
                  <a:pt x="4379383" y="4637617"/>
                  <a:pt x="4241800" y="4762500"/>
                  <a:pt x="4013200" y="4914900"/>
                </a:cubicBezTo>
                <a:cubicBezTo>
                  <a:pt x="3835400" y="5033434"/>
                  <a:pt x="3627966" y="5164667"/>
                  <a:pt x="3390900" y="5308600"/>
                </a:cubicBezTo>
                <a:cubicBezTo>
                  <a:pt x="3153833" y="5452534"/>
                  <a:pt x="2942166" y="5579534"/>
                  <a:pt x="2755900" y="5689600"/>
                </a:cubicBezTo>
                <a:cubicBezTo>
                  <a:pt x="2569633" y="5799667"/>
                  <a:pt x="2455333" y="5871634"/>
                  <a:pt x="2413000" y="5905500"/>
                </a:cubicBezTo>
                <a:cubicBezTo>
                  <a:pt x="2413000" y="5905500"/>
                  <a:pt x="2448983" y="5966884"/>
                  <a:pt x="2520950" y="6089650"/>
                </a:cubicBezTo>
                <a:cubicBezTo>
                  <a:pt x="2592916" y="6212417"/>
                  <a:pt x="2662766" y="6324600"/>
                  <a:pt x="2730500" y="6426200"/>
                </a:cubicBezTo>
                <a:cubicBezTo>
                  <a:pt x="2798233" y="6561667"/>
                  <a:pt x="2874433" y="6701367"/>
                  <a:pt x="2959100" y="6845300"/>
                </a:cubicBezTo>
                <a:cubicBezTo>
                  <a:pt x="3043766" y="6989234"/>
                  <a:pt x="3094566" y="7090834"/>
                  <a:pt x="3111500" y="7150100"/>
                </a:cubicBezTo>
                <a:cubicBezTo>
                  <a:pt x="3204633" y="7370234"/>
                  <a:pt x="3329516" y="7526867"/>
                  <a:pt x="3486150" y="7620000"/>
                </a:cubicBezTo>
                <a:cubicBezTo>
                  <a:pt x="3642783" y="7713134"/>
                  <a:pt x="3822700" y="7717367"/>
                  <a:pt x="4025900" y="7632700"/>
                </a:cubicBezTo>
                <a:cubicBezTo>
                  <a:pt x="4178300" y="7573434"/>
                  <a:pt x="4296833" y="7558617"/>
                  <a:pt x="4381500" y="7588250"/>
                </a:cubicBezTo>
                <a:cubicBezTo>
                  <a:pt x="4466166" y="7617884"/>
                  <a:pt x="4529666" y="7679267"/>
                  <a:pt x="4572000" y="7772400"/>
                </a:cubicBezTo>
                <a:cubicBezTo>
                  <a:pt x="4605866" y="7840134"/>
                  <a:pt x="4618566" y="7895167"/>
                  <a:pt x="4610100" y="7937500"/>
                </a:cubicBezTo>
                <a:cubicBezTo>
                  <a:pt x="4601633" y="7979834"/>
                  <a:pt x="4546600" y="8051800"/>
                  <a:pt x="4445000" y="8153400"/>
                </a:cubicBezTo>
                <a:cubicBezTo>
                  <a:pt x="4258733" y="8314267"/>
                  <a:pt x="4072466" y="8428567"/>
                  <a:pt x="3886200" y="8496300"/>
                </a:cubicBezTo>
                <a:cubicBezTo>
                  <a:pt x="3699933" y="8564033"/>
                  <a:pt x="3526366" y="8551333"/>
                  <a:pt x="3365500" y="8458200"/>
                </a:cubicBezTo>
                <a:cubicBezTo>
                  <a:pt x="3221566" y="8415867"/>
                  <a:pt x="3062816" y="8307917"/>
                  <a:pt x="2889250" y="8134350"/>
                </a:cubicBezTo>
                <a:cubicBezTo>
                  <a:pt x="2715683" y="7960784"/>
                  <a:pt x="2480733" y="7683500"/>
                  <a:pt x="2184400" y="7302500"/>
                </a:cubicBezTo>
                <a:cubicBezTo>
                  <a:pt x="2184400" y="7268634"/>
                  <a:pt x="2165350" y="7211484"/>
                  <a:pt x="2127250" y="7131050"/>
                </a:cubicBezTo>
                <a:cubicBezTo>
                  <a:pt x="2089150" y="7050617"/>
                  <a:pt x="2057400" y="6989234"/>
                  <a:pt x="2032000" y="6946900"/>
                </a:cubicBezTo>
                <a:cubicBezTo>
                  <a:pt x="1998133" y="6879167"/>
                  <a:pt x="1957916" y="6809317"/>
                  <a:pt x="1911350" y="6737350"/>
                </a:cubicBezTo>
                <a:cubicBezTo>
                  <a:pt x="1864783" y="6665384"/>
                  <a:pt x="1841500" y="6629400"/>
                  <a:pt x="1841500" y="6629400"/>
                </a:cubicBezTo>
                <a:cubicBezTo>
                  <a:pt x="1833033" y="6578600"/>
                  <a:pt x="1813983" y="6527800"/>
                  <a:pt x="1784350" y="6477000"/>
                </a:cubicBezTo>
                <a:cubicBezTo>
                  <a:pt x="1754716" y="6426200"/>
                  <a:pt x="1714500" y="6379634"/>
                  <a:pt x="1663700" y="6337300"/>
                </a:cubicBezTo>
                <a:cubicBezTo>
                  <a:pt x="1562100" y="6320367"/>
                  <a:pt x="1483783" y="6352117"/>
                  <a:pt x="1428750" y="6432550"/>
                </a:cubicBezTo>
                <a:cubicBezTo>
                  <a:pt x="1373716" y="6512984"/>
                  <a:pt x="1316566" y="6604000"/>
                  <a:pt x="1257300" y="6705600"/>
                </a:cubicBezTo>
                <a:cubicBezTo>
                  <a:pt x="1214966" y="6815667"/>
                  <a:pt x="1164166" y="6957484"/>
                  <a:pt x="1104900" y="7131050"/>
                </a:cubicBezTo>
                <a:cubicBezTo>
                  <a:pt x="1045633" y="7304617"/>
                  <a:pt x="996950" y="7478184"/>
                  <a:pt x="958850" y="7651750"/>
                </a:cubicBezTo>
                <a:cubicBezTo>
                  <a:pt x="920750" y="7825317"/>
                  <a:pt x="905933" y="7967134"/>
                  <a:pt x="914400" y="8077200"/>
                </a:cubicBezTo>
                <a:cubicBezTo>
                  <a:pt x="922866" y="8195734"/>
                  <a:pt x="897466" y="8288867"/>
                  <a:pt x="838200" y="8356600"/>
                </a:cubicBezTo>
                <a:cubicBezTo>
                  <a:pt x="778933" y="8424334"/>
                  <a:pt x="681566" y="8458200"/>
                  <a:pt x="546100" y="8458200"/>
                </a:cubicBezTo>
                <a:close/>
                <a:moveTo>
                  <a:pt x="-914400" y="84836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90" name="Freeform 5890"/>
          <p:cNvSpPr/>
          <p:nvPr/>
        </p:nvSpPr>
        <p:spPr>
          <a:xfrm rot="0" flipH="0" flipV="0">
            <a:off x="13080047" y="9250026"/>
            <a:ext cx="123139" cy="152264"/>
          </a:xfrm>
          <a:custGeom>
            <a:pathLst>
              <a:path w="3848100" h="4758266">
                <a:moveTo>
                  <a:pt x="1126067" y="4643966"/>
                </a:moveTo>
                <a:cubicBezTo>
                  <a:pt x="795867" y="4508500"/>
                  <a:pt x="577850" y="4309533"/>
                  <a:pt x="472017" y="4047066"/>
                </a:cubicBezTo>
                <a:cubicBezTo>
                  <a:pt x="366183" y="3784600"/>
                  <a:pt x="342900" y="3399366"/>
                  <a:pt x="402167" y="2891366"/>
                </a:cubicBezTo>
                <a:cubicBezTo>
                  <a:pt x="419100" y="2628900"/>
                  <a:pt x="421217" y="2455333"/>
                  <a:pt x="408517" y="2370666"/>
                </a:cubicBezTo>
                <a:cubicBezTo>
                  <a:pt x="395817" y="2286000"/>
                  <a:pt x="342900" y="2201333"/>
                  <a:pt x="249767" y="2116666"/>
                </a:cubicBezTo>
                <a:cubicBezTo>
                  <a:pt x="224367" y="2082800"/>
                  <a:pt x="175683" y="2032000"/>
                  <a:pt x="103717" y="1964266"/>
                </a:cubicBezTo>
                <a:cubicBezTo>
                  <a:pt x="31750" y="1896533"/>
                  <a:pt x="0" y="1841500"/>
                  <a:pt x="8467" y="1799166"/>
                </a:cubicBezTo>
                <a:cubicBezTo>
                  <a:pt x="0" y="1739900"/>
                  <a:pt x="6350" y="1672166"/>
                  <a:pt x="27517" y="1595966"/>
                </a:cubicBezTo>
                <a:cubicBezTo>
                  <a:pt x="48683" y="1519766"/>
                  <a:pt x="76200" y="1477433"/>
                  <a:pt x="110067" y="1468966"/>
                </a:cubicBezTo>
                <a:cubicBezTo>
                  <a:pt x="152400" y="1460500"/>
                  <a:pt x="196850" y="1445683"/>
                  <a:pt x="243417" y="1424516"/>
                </a:cubicBezTo>
                <a:cubicBezTo>
                  <a:pt x="289983" y="1403350"/>
                  <a:pt x="330200" y="1401233"/>
                  <a:pt x="364067" y="1418166"/>
                </a:cubicBezTo>
                <a:cubicBezTo>
                  <a:pt x="397933" y="1418166"/>
                  <a:pt x="440267" y="1428750"/>
                  <a:pt x="491067" y="1449916"/>
                </a:cubicBezTo>
                <a:cubicBezTo>
                  <a:pt x="541867" y="1471083"/>
                  <a:pt x="567267" y="1498600"/>
                  <a:pt x="567267" y="1532466"/>
                </a:cubicBezTo>
                <a:cubicBezTo>
                  <a:pt x="601133" y="1591733"/>
                  <a:pt x="656167" y="1587500"/>
                  <a:pt x="732367" y="1519766"/>
                </a:cubicBezTo>
                <a:cubicBezTo>
                  <a:pt x="808567" y="1452033"/>
                  <a:pt x="889000" y="1333500"/>
                  <a:pt x="973667" y="1164166"/>
                </a:cubicBezTo>
                <a:cubicBezTo>
                  <a:pt x="1058333" y="1028700"/>
                  <a:pt x="1168400" y="895350"/>
                  <a:pt x="1303867" y="764116"/>
                </a:cubicBezTo>
                <a:cubicBezTo>
                  <a:pt x="1439333" y="632883"/>
                  <a:pt x="1574800" y="512233"/>
                  <a:pt x="1710267" y="402166"/>
                </a:cubicBezTo>
                <a:cubicBezTo>
                  <a:pt x="1845733" y="292100"/>
                  <a:pt x="1960033" y="211666"/>
                  <a:pt x="2053167" y="160866"/>
                </a:cubicBezTo>
                <a:cubicBezTo>
                  <a:pt x="2095500" y="143933"/>
                  <a:pt x="2165350" y="122766"/>
                  <a:pt x="2262717" y="97366"/>
                </a:cubicBezTo>
                <a:cubicBezTo>
                  <a:pt x="2360083" y="71966"/>
                  <a:pt x="2463800" y="48683"/>
                  <a:pt x="2573867" y="27516"/>
                </a:cubicBezTo>
                <a:cubicBezTo>
                  <a:pt x="2683933" y="6350"/>
                  <a:pt x="2772833" y="0"/>
                  <a:pt x="2840567" y="8466"/>
                </a:cubicBezTo>
                <a:cubicBezTo>
                  <a:pt x="2992967" y="16933"/>
                  <a:pt x="3132667" y="67733"/>
                  <a:pt x="3259667" y="160866"/>
                </a:cubicBezTo>
                <a:cubicBezTo>
                  <a:pt x="3386667" y="254000"/>
                  <a:pt x="3496733" y="351366"/>
                  <a:pt x="3589867" y="452966"/>
                </a:cubicBezTo>
                <a:cubicBezTo>
                  <a:pt x="3699933" y="529166"/>
                  <a:pt x="3771900" y="635000"/>
                  <a:pt x="3805767" y="770466"/>
                </a:cubicBezTo>
                <a:cubicBezTo>
                  <a:pt x="3839633" y="905933"/>
                  <a:pt x="3848100" y="1049866"/>
                  <a:pt x="3831167" y="1202266"/>
                </a:cubicBezTo>
                <a:cubicBezTo>
                  <a:pt x="3814233" y="1354666"/>
                  <a:pt x="3776133" y="1490133"/>
                  <a:pt x="3716867" y="1608666"/>
                </a:cubicBezTo>
                <a:cubicBezTo>
                  <a:pt x="3691467" y="1693333"/>
                  <a:pt x="3615267" y="1801283"/>
                  <a:pt x="3488267" y="1932516"/>
                </a:cubicBezTo>
                <a:cubicBezTo>
                  <a:pt x="3361267" y="2063750"/>
                  <a:pt x="3215217" y="2188633"/>
                  <a:pt x="3050117" y="2307166"/>
                </a:cubicBezTo>
                <a:cubicBezTo>
                  <a:pt x="2885017" y="2425700"/>
                  <a:pt x="2738967" y="2510366"/>
                  <a:pt x="2611967" y="2561166"/>
                </a:cubicBezTo>
                <a:cubicBezTo>
                  <a:pt x="2501900" y="2586566"/>
                  <a:pt x="2364317" y="2607733"/>
                  <a:pt x="2199217" y="2624666"/>
                </a:cubicBezTo>
                <a:cubicBezTo>
                  <a:pt x="2034117" y="2641600"/>
                  <a:pt x="1879600" y="2645833"/>
                  <a:pt x="1735667" y="2637366"/>
                </a:cubicBezTo>
                <a:cubicBezTo>
                  <a:pt x="1591733" y="2628900"/>
                  <a:pt x="1494367" y="2611966"/>
                  <a:pt x="1443567" y="2586566"/>
                </a:cubicBezTo>
                <a:cubicBezTo>
                  <a:pt x="1384300" y="2552700"/>
                  <a:pt x="1337733" y="2586566"/>
                  <a:pt x="1303867" y="2688166"/>
                </a:cubicBezTo>
                <a:cubicBezTo>
                  <a:pt x="1270000" y="2789766"/>
                  <a:pt x="1244600" y="2959100"/>
                  <a:pt x="1227667" y="3196166"/>
                </a:cubicBezTo>
                <a:cubicBezTo>
                  <a:pt x="1210733" y="3357033"/>
                  <a:pt x="1210733" y="3475566"/>
                  <a:pt x="1227667" y="3551766"/>
                </a:cubicBezTo>
                <a:cubicBezTo>
                  <a:pt x="1244600" y="3627966"/>
                  <a:pt x="1261533" y="3683000"/>
                  <a:pt x="1278467" y="3716866"/>
                </a:cubicBezTo>
                <a:cubicBezTo>
                  <a:pt x="1337733" y="3793066"/>
                  <a:pt x="1411817" y="3869266"/>
                  <a:pt x="1500717" y="3945466"/>
                </a:cubicBezTo>
                <a:cubicBezTo>
                  <a:pt x="1589617" y="4021666"/>
                  <a:pt x="1727200" y="4034366"/>
                  <a:pt x="1913467" y="3983566"/>
                </a:cubicBezTo>
                <a:cubicBezTo>
                  <a:pt x="2074333" y="3949700"/>
                  <a:pt x="2233083" y="3843866"/>
                  <a:pt x="2389717" y="3666066"/>
                </a:cubicBezTo>
                <a:cubicBezTo>
                  <a:pt x="2546350" y="3488266"/>
                  <a:pt x="2692400" y="3344333"/>
                  <a:pt x="2827867" y="3234266"/>
                </a:cubicBezTo>
                <a:cubicBezTo>
                  <a:pt x="2861733" y="3175000"/>
                  <a:pt x="2925233" y="3136900"/>
                  <a:pt x="3018367" y="3119966"/>
                </a:cubicBezTo>
                <a:cubicBezTo>
                  <a:pt x="3111500" y="3103033"/>
                  <a:pt x="3217333" y="3111500"/>
                  <a:pt x="3335867" y="3145366"/>
                </a:cubicBezTo>
                <a:cubicBezTo>
                  <a:pt x="3429000" y="3204633"/>
                  <a:pt x="3469217" y="3282950"/>
                  <a:pt x="3456517" y="3380316"/>
                </a:cubicBezTo>
                <a:cubicBezTo>
                  <a:pt x="3443817" y="3477683"/>
                  <a:pt x="3390900" y="3619500"/>
                  <a:pt x="3297767" y="3805766"/>
                </a:cubicBezTo>
                <a:cubicBezTo>
                  <a:pt x="3272367" y="3865033"/>
                  <a:pt x="3210983" y="3943350"/>
                  <a:pt x="3113617" y="4040716"/>
                </a:cubicBezTo>
                <a:cubicBezTo>
                  <a:pt x="3016250" y="4138083"/>
                  <a:pt x="2910417" y="4235450"/>
                  <a:pt x="2796117" y="4332816"/>
                </a:cubicBezTo>
                <a:cubicBezTo>
                  <a:pt x="2681817" y="4430183"/>
                  <a:pt x="2582333" y="4504266"/>
                  <a:pt x="2497667" y="4555066"/>
                </a:cubicBezTo>
                <a:cubicBezTo>
                  <a:pt x="2243667" y="4690533"/>
                  <a:pt x="2002367" y="4758266"/>
                  <a:pt x="1773767" y="4758266"/>
                </a:cubicBezTo>
                <a:cubicBezTo>
                  <a:pt x="1545167" y="4758266"/>
                  <a:pt x="1329267" y="4720166"/>
                  <a:pt x="1126067" y="4643966"/>
                </a:cubicBezTo>
                <a:close/>
                <a:moveTo>
                  <a:pt x="-778933" y="4885266"/>
                </a:moveTo>
                <a:moveTo>
                  <a:pt x="1938867" y="1976966"/>
                </a:moveTo>
                <a:cubicBezTo>
                  <a:pt x="2108200" y="1934633"/>
                  <a:pt x="2243667" y="1902883"/>
                  <a:pt x="2345267" y="1881716"/>
                </a:cubicBezTo>
                <a:cubicBezTo>
                  <a:pt x="2446867" y="1860550"/>
                  <a:pt x="2546350" y="1809750"/>
                  <a:pt x="2643717" y="1729316"/>
                </a:cubicBezTo>
                <a:cubicBezTo>
                  <a:pt x="2741083" y="1648883"/>
                  <a:pt x="2857500" y="1507066"/>
                  <a:pt x="2992967" y="1303866"/>
                </a:cubicBezTo>
                <a:cubicBezTo>
                  <a:pt x="3026833" y="1210733"/>
                  <a:pt x="3039533" y="1121833"/>
                  <a:pt x="3031067" y="1037166"/>
                </a:cubicBezTo>
                <a:cubicBezTo>
                  <a:pt x="3022600" y="952500"/>
                  <a:pt x="3005667" y="897466"/>
                  <a:pt x="2980267" y="872066"/>
                </a:cubicBezTo>
                <a:cubicBezTo>
                  <a:pt x="2904067" y="787400"/>
                  <a:pt x="2817283" y="759883"/>
                  <a:pt x="2719917" y="789516"/>
                </a:cubicBezTo>
                <a:cubicBezTo>
                  <a:pt x="2622550" y="819150"/>
                  <a:pt x="2527300" y="867833"/>
                  <a:pt x="2434167" y="935566"/>
                </a:cubicBezTo>
                <a:cubicBezTo>
                  <a:pt x="2374900" y="960966"/>
                  <a:pt x="2290233" y="1018116"/>
                  <a:pt x="2180167" y="1107016"/>
                </a:cubicBezTo>
                <a:cubicBezTo>
                  <a:pt x="2070100" y="1195916"/>
                  <a:pt x="1962150" y="1297516"/>
                  <a:pt x="1856317" y="1411816"/>
                </a:cubicBezTo>
                <a:cubicBezTo>
                  <a:pt x="1750483" y="1526116"/>
                  <a:pt x="1665817" y="1631950"/>
                  <a:pt x="1602317" y="1729316"/>
                </a:cubicBezTo>
                <a:cubicBezTo>
                  <a:pt x="1538817" y="1826683"/>
                  <a:pt x="1524000" y="1883833"/>
                  <a:pt x="1557867" y="1900766"/>
                </a:cubicBezTo>
                <a:cubicBezTo>
                  <a:pt x="1540933" y="1934633"/>
                  <a:pt x="1589617" y="1955800"/>
                  <a:pt x="1703917" y="1964266"/>
                </a:cubicBezTo>
                <a:cubicBezTo>
                  <a:pt x="1818217" y="1972733"/>
                  <a:pt x="1896533" y="1976966"/>
                  <a:pt x="1938867" y="1976966"/>
                </a:cubicBezTo>
                <a:close/>
                <a:moveTo>
                  <a:pt x="1888067" y="48852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91" name="Freeform 5891"/>
          <p:cNvSpPr/>
          <p:nvPr/>
        </p:nvSpPr>
        <p:spPr>
          <a:xfrm rot="0" flipH="0" flipV="0">
            <a:off x="13218630" y="9184934"/>
            <a:ext cx="81821" cy="217220"/>
          </a:xfrm>
          <a:custGeom>
            <a:pathLst>
              <a:path w="2556933" h="6788150">
                <a:moveTo>
                  <a:pt x="186267" y="6576483"/>
                </a:moveTo>
                <a:cubicBezTo>
                  <a:pt x="118533" y="6508750"/>
                  <a:pt x="69850" y="6417733"/>
                  <a:pt x="40217" y="6303433"/>
                </a:cubicBezTo>
                <a:cubicBezTo>
                  <a:pt x="10583" y="6189133"/>
                  <a:pt x="0" y="6076950"/>
                  <a:pt x="8467" y="5966883"/>
                </a:cubicBezTo>
                <a:cubicBezTo>
                  <a:pt x="16933" y="5856817"/>
                  <a:pt x="38100" y="5767917"/>
                  <a:pt x="71967" y="5700183"/>
                </a:cubicBezTo>
                <a:cubicBezTo>
                  <a:pt x="71967" y="5632450"/>
                  <a:pt x="82550" y="5579533"/>
                  <a:pt x="103717" y="5541433"/>
                </a:cubicBezTo>
                <a:cubicBezTo>
                  <a:pt x="124883" y="5503333"/>
                  <a:pt x="131233" y="5467350"/>
                  <a:pt x="122767" y="5433483"/>
                </a:cubicBezTo>
                <a:cubicBezTo>
                  <a:pt x="114300" y="5399617"/>
                  <a:pt x="122767" y="5340350"/>
                  <a:pt x="148167" y="5255683"/>
                </a:cubicBezTo>
                <a:cubicBezTo>
                  <a:pt x="173567" y="5171017"/>
                  <a:pt x="198967" y="5090583"/>
                  <a:pt x="224367" y="5014383"/>
                </a:cubicBezTo>
                <a:cubicBezTo>
                  <a:pt x="283633" y="4878917"/>
                  <a:pt x="349250" y="4711700"/>
                  <a:pt x="421217" y="4512733"/>
                </a:cubicBezTo>
                <a:cubicBezTo>
                  <a:pt x="493183" y="4313767"/>
                  <a:pt x="560917" y="4114800"/>
                  <a:pt x="624417" y="3915833"/>
                </a:cubicBezTo>
                <a:cubicBezTo>
                  <a:pt x="687917" y="3716867"/>
                  <a:pt x="742950" y="3545417"/>
                  <a:pt x="789517" y="3401483"/>
                </a:cubicBezTo>
                <a:cubicBezTo>
                  <a:pt x="836083" y="3257550"/>
                  <a:pt x="863600" y="3168650"/>
                  <a:pt x="872067" y="3134783"/>
                </a:cubicBezTo>
                <a:cubicBezTo>
                  <a:pt x="872067" y="3033183"/>
                  <a:pt x="939800" y="2978150"/>
                  <a:pt x="1075267" y="2969683"/>
                </a:cubicBezTo>
                <a:cubicBezTo>
                  <a:pt x="1176867" y="2935817"/>
                  <a:pt x="1267883" y="2948517"/>
                  <a:pt x="1348317" y="3007783"/>
                </a:cubicBezTo>
                <a:cubicBezTo>
                  <a:pt x="1428750" y="3067050"/>
                  <a:pt x="1511300" y="3164417"/>
                  <a:pt x="1595967" y="3299883"/>
                </a:cubicBezTo>
                <a:cubicBezTo>
                  <a:pt x="1663700" y="3367617"/>
                  <a:pt x="1689100" y="3464983"/>
                  <a:pt x="1672167" y="3591983"/>
                </a:cubicBezTo>
                <a:cubicBezTo>
                  <a:pt x="1655233" y="3718983"/>
                  <a:pt x="1600200" y="3884083"/>
                  <a:pt x="1507067" y="4087283"/>
                </a:cubicBezTo>
                <a:cubicBezTo>
                  <a:pt x="1473200" y="4155017"/>
                  <a:pt x="1432983" y="4256617"/>
                  <a:pt x="1386417" y="4392083"/>
                </a:cubicBezTo>
                <a:cubicBezTo>
                  <a:pt x="1339850" y="4527550"/>
                  <a:pt x="1308100" y="4646083"/>
                  <a:pt x="1291167" y="4747683"/>
                </a:cubicBezTo>
                <a:cubicBezTo>
                  <a:pt x="1257300" y="4815417"/>
                  <a:pt x="1217083" y="4910667"/>
                  <a:pt x="1170517" y="5033433"/>
                </a:cubicBezTo>
                <a:cubicBezTo>
                  <a:pt x="1123950" y="5156200"/>
                  <a:pt x="1083733" y="5272617"/>
                  <a:pt x="1049867" y="5382683"/>
                </a:cubicBezTo>
                <a:cubicBezTo>
                  <a:pt x="1032933" y="5425017"/>
                  <a:pt x="1016000" y="5492750"/>
                  <a:pt x="999067" y="5585883"/>
                </a:cubicBezTo>
                <a:cubicBezTo>
                  <a:pt x="982133" y="5679017"/>
                  <a:pt x="960967" y="5774267"/>
                  <a:pt x="935567" y="5871633"/>
                </a:cubicBezTo>
                <a:cubicBezTo>
                  <a:pt x="910167" y="5969000"/>
                  <a:pt x="876300" y="6051550"/>
                  <a:pt x="833967" y="6119283"/>
                </a:cubicBezTo>
                <a:cubicBezTo>
                  <a:pt x="757767" y="6466417"/>
                  <a:pt x="666750" y="6669617"/>
                  <a:pt x="560917" y="6728883"/>
                </a:cubicBezTo>
                <a:cubicBezTo>
                  <a:pt x="455083" y="6788150"/>
                  <a:pt x="330200" y="6737350"/>
                  <a:pt x="186267" y="6576483"/>
                </a:cubicBezTo>
                <a:close/>
                <a:moveTo>
                  <a:pt x="-842433" y="6919383"/>
                </a:moveTo>
                <a:moveTo>
                  <a:pt x="1468967" y="1445683"/>
                </a:moveTo>
                <a:cubicBezTo>
                  <a:pt x="1409700" y="1394883"/>
                  <a:pt x="1361017" y="1325033"/>
                  <a:pt x="1322917" y="1236133"/>
                </a:cubicBezTo>
                <a:cubicBezTo>
                  <a:pt x="1284817" y="1147233"/>
                  <a:pt x="1261533" y="1066800"/>
                  <a:pt x="1253067" y="994833"/>
                </a:cubicBezTo>
                <a:cubicBezTo>
                  <a:pt x="1244600" y="922867"/>
                  <a:pt x="1253067" y="882650"/>
                  <a:pt x="1278467" y="874183"/>
                </a:cubicBezTo>
                <a:cubicBezTo>
                  <a:pt x="1354667" y="840317"/>
                  <a:pt x="1432983" y="753533"/>
                  <a:pt x="1513417" y="613833"/>
                </a:cubicBezTo>
                <a:cubicBezTo>
                  <a:pt x="1593850" y="474133"/>
                  <a:pt x="1642533" y="349250"/>
                  <a:pt x="1659467" y="239183"/>
                </a:cubicBezTo>
                <a:cubicBezTo>
                  <a:pt x="1667933" y="205317"/>
                  <a:pt x="1684867" y="171450"/>
                  <a:pt x="1710267" y="137583"/>
                </a:cubicBezTo>
                <a:cubicBezTo>
                  <a:pt x="1735667" y="103717"/>
                  <a:pt x="1765300" y="82550"/>
                  <a:pt x="1799167" y="74083"/>
                </a:cubicBezTo>
                <a:cubicBezTo>
                  <a:pt x="1900767" y="6350"/>
                  <a:pt x="2015067" y="0"/>
                  <a:pt x="2142067" y="55033"/>
                </a:cubicBezTo>
                <a:cubicBezTo>
                  <a:pt x="2269067" y="110067"/>
                  <a:pt x="2374900" y="205317"/>
                  <a:pt x="2459567" y="340783"/>
                </a:cubicBezTo>
                <a:cubicBezTo>
                  <a:pt x="2535767" y="501650"/>
                  <a:pt x="2556933" y="645583"/>
                  <a:pt x="2523067" y="772583"/>
                </a:cubicBezTo>
                <a:cubicBezTo>
                  <a:pt x="2489200" y="899583"/>
                  <a:pt x="2396067" y="1056217"/>
                  <a:pt x="2243667" y="1242483"/>
                </a:cubicBezTo>
                <a:cubicBezTo>
                  <a:pt x="2116667" y="1411817"/>
                  <a:pt x="1985433" y="1509183"/>
                  <a:pt x="1849967" y="1534583"/>
                </a:cubicBezTo>
                <a:cubicBezTo>
                  <a:pt x="1714500" y="1559983"/>
                  <a:pt x="1587500" y="1530350"/>
                  <a:pt x="1468967" y="1445683"/>
                </a:cubicBezTo>
                <a:close/>
                <a:moveTo>
                  <a:pt x="4288367" y="69193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92" name="Freeform 5892"/>
          <p:cNvSpPr/>
          <p:nvPr/>
        </p:nvSpPr>
        <p:spPr>
          <a:xfrm rot="0" flipH="0" flipV="0">
            <a:off x="13316978" y="9257816"/>
            <a:ext cx="127745" cy="144881"/>
          </a:xfrm>
          <a:custGeom>
            <a:pathLst>
              <a:path w="3992033" h="4527550">
                <a:moveTo>
                  <a:pt x="3399367" y="4527550"/>
                </a:moveTo>
                <a:cubicBezTo>
                  <a:pt x="3297767" y="4527550"/>
                  <a:pt x="3198283" y="4483100"/>
                  <a:pt x="3100917" y="4394200"/>
                </a:cubicBezTo>
                <a:cubicBezTo>
                  <a:pt x="3003550" y="4305300"/>
                  <a:pt x="2921000" y="4188884"/>
                  <a:pt x="2853267" y="4044950"/>
                </a:cubicBezTo>
                <a:cubicBezTo>
                  <a:pt x="2785533" y="3901017"/>
                  <a:pt x="2751667" y="3752850"/>
                  <a:pt x="2751667" y="3600450"/>
                </a:cubicBezTo>
                <a:cubicBezTo>
                  <a:pt x="2751667" y="3473450"/>
                  <a:pt x="2781300" y="3255434"/>
                  <a:pt x="2840567" y="2946400"/>
                </a:cubicBezTo>
                <a:cubicBezTo>
                  <a:pt x="2899833" y="2637367"/>
                  <a:pt x="2976033" y="2305050"/>
                  <a:pt x="3069167" y="1949450"/>
                </a:cubicBezTo>
                <a:cubicBezTo>
                  <a:pt x="3119967" y="1763184"/>
                  <a:pt x="3139017" y="1653117"/>
                  <a:pt x="3126317" y="1619250"/>
                </a:cubicBezTo>
                <a:cubicBezTo>
                  <a:pt x="3113617" y="1585384"/>
                  <a:pt x="3039533" y="1606550"/>
                  <a:pt x="2904067" y="1682750"/>
                </a:cubicBezTo>
                <a:cubicBezTo>
                  <a:pt x="2819400" y="1716617"/>
                  <a:pt x="2745317" y="1752600"/>
                  <a:pt x="2681817" y="1790700"/>
                </a:cubicBezTo>
                <a:cubicBezTo>
                  <a:pt x="2618317" y="1828800"/>
                  <a:pt x="2561167" y="1873250"/>
                  <a:pt x="2510367" y="1924050"/>
                </a:cubicBezTo>
                <a:cubicBezTo>
                  <a:pt x="2459567" y="1940984"/>
                  <a:pt x="2387600" y="1989667"/>
                  <a:pt x="2294467" y="2070100"/>
                </a:cubicBezTo>
                <a:cubicBezTo>
                  <a:pt x="2201333" y="2150534"/>
                  <a:pt x="2099733" y="2233084"/>
                  <a:pt x="1989667" y="2317750"/>
                </a:cubicBezTo>
                <a:cubicBezTo>
                  <a:pt x="1905000" y="2385484"/>
                  <a:pt x="1801283" y="2474384"/>
                  <a:pt x="1678517" y="2584450"/>
                </a:cubicBezTo>
                <a:cubicBezTo>
                  <a:pt x="1555750" y="2694517"/>
                  <a:pt x="1435100" y="2804584"/>
                  <a:pt x="1316567" y="2914650"/>
                </a:cubicBezTo>
                <a:cubicBezTo>
                  <a:pt x="1198033" y="3024717"/>
                  <a:pt x="1104900" y="3109384"/>
                  <a:pt x="1037167" y="3168650"/>
                </a:cubicBezTo>
                <a:cubicBezTo>
                  <a:pt x="994833" y="3210984"/>
                  <a:pt x="933450" y="3263900"/>
                  <a:pt x="853017" y="3327400"/>
                </a:cubicBezTo>
                <a:cubicBezTo>
                  <a:pt x="772583" y="3390900"/>
                  <a:pt x="687917" y="3452284"/>
                  <a:pt x="599017" y="3511550"/>
                </a:cubicBezTo>
                <a:cubicBezTo>
                  <a:pt x="510117" y="3570817"/>
                  <a:pt x="427567" y="3613150"/>
                  <a:pt x="351367" y="3638550"/>
                </a:cubicBezTo>
                <a:cubicBezTo>
                  <a:pt x="266700" y="3638550"/>
                  <a:pt x="190500" y="3615267"/>
                  <a:pt x="122767" y="3568700"/>
                </a:cubicBezTo>
                <a:cubicBezTo>
                  <a:pt x="55033" y="3522134"/>
                  <a:pt x="16933" y="3460750"/>
                  <a:pt x="8467" y="3384550"/>
                </a:cubicBezTo>
                <a:cubicBezTo>
                  <a:pt x="0" y="3333750"/>
                  <a:pt x="0" y="3230034"/>
                  <a:pt x="8467" y="3073400"/>
                </a:cubicBezTo>
                <a:cubicBezTo>
                  <a:pt x="16933" y="2916767"/>
                  <a:pt x="42333" y="2726267"/>
                  <a:pt x="84667" y="2501900"/>
                </a:cubicBezTo>
                <a:cubicBezTo>
                  <a:pt x="127000" y="2277534"/>
                  <a:pt x="198967" y="2034117"/>
                  <a:pt x="300567" y="1771650"/>
                </a:cubicBezTo>
                <a:cubicBezTo>
                  <a:pt x="317500" y="1720850"/>
                  <a:pt x="340783" y="1636184"/>
                  <a:pt x="370417" y="1517650"/>
                </a:cubicBezTo>
                <a:cubicBezTo>
                  <a:pt x="400050" y="1399117"/>
                  <a:pt x="440267" y="1261534"/>
                  <a:pt x="491067" y="1104900"/>
                </a:cubicBezTo>
                <a:cubicBezTo>
                  <a:pt x="541867" y="948267"/>
                  <a:pt x="592667" y="793750"/>
                  <a:pt x="643467" y="641350"/>
                </a:cubicBezTo>
                <a:cubicBezTo>
                  <a:pt x="651933" y="590550"/>
                  <a:pt x="662517" y="527050"/>
                  <a:pt x="675217" y="450850"/>
                </a:cubicBezTo>
                <a:cubicBezTo>
                  <a:pt x="687917" y="374650"/>
                  <a:pt x="704850" y="300567"/>
                  <a:pt x="726017" y="228600"/>
                </a:cubicBezTo>
                <a:cubicBezTo>
                  <a:pt x="747183" y="156634"/>
                  <a:pt x="774700" y="107950"/>
                  <a:pt x="808567" y="82550"/>
                </a:cubicBezTo>
                <a:cubicBezTo>
                  <a:pt x="842433" y="23284"/>
                  <a:pt x="893233" y="0"/>
                  <a:pt x="960967" y="12700"/>
                </a:cubicBezTo>
                <a:cubicBezTo>
                  <a:pt x="1028700" y="25400"/>
                  <a:pt x="1087967" y="61384"/>
                  <a:pt x="1138767" y="120650"/>
                </a:cubicBezTo>
                <a:cubicBezTo>
                  <a:pt x="1257300" y="196850"/>
                  <a:pt x="1329267" y="300567"/>
                  <a:pt x="1354667" y="431800"/>
                </a:cubicBezTo>
                <a:cubicBezTo>
                  <a:pt x="1380067" y="563034"/>
                  <a:pt x="1375833" y="730250"/>
                  <a:pt x="1341967" y="933450"/>
                </a:cubicBezTo>
                <a:cubicBezTo>
                  <a:pt x="1358900" y="1018117"/>
                  <a:pt x="1363133" y="1109134"/>
                  <a:pt x="1354667" y="1206500"/>
                </a:cubicBezTo>
                <a:cubicBezTo>
                  <a:pt x="1346200" y="1303867"/>
                  <a:pt x="1329267" y="1394884"/>
                  <a:pt x="1303867" y="1479550"/>
                </a:cubicBezTo>
                <a:cubicBezTo>
                  <a:pt x="1278467" y="1564217"/>
                  <a:pt x="1253067" y="1629834"/>
                  <a:pt x="1227667" y="1676400"/>
                </a:cubicBezTo>
                <a:cubicBezTo>
                  <a:pt x="1202267" y="1722967"/>
                  <a:pt x="1189567" y="1746250"/>
                  <a:pt x="1189567" y="1746250"/>
                </a:cubicBezTo>
                <a:cubicBezTo>
                  <a:pt x="1223433" y="1737784"/>
                  <a:pt x="1291167" y="1697567"/>
                  <a:pt x="1392767" y="1625600"/>
                </a:cubicBezTo>
                <a:cubicBezTo>
                  <a:pt x="1494367" y="1553634"/>
                  <a:pt x="1625600" y="1471084"/>
                  <a:pt x="1786467" y="1377950"/>
                </a:cubicBezTo>
                <a:cubicBezTo>
                  <a:pt x="1947333" y="1259417"/>
                  <a:pt x="2078567" y="1159934"/>
                  <a:pt x="2180167" y="1079500"/>
                </a:cubicBezTo>
                <a:cubicBezTo>
                  <a:pt x="2281767" y="999067"/>
                  <a:pt x="2366433" y="937684"/>
                  <a:pt x="2434167" y="895350"/>
                </a:cubicBezTo>
                <a:cubicBezTo>
                  <a:pt x="2501900" y="853017"/>
                  <a:pt x="2548467" y="827617"/>
                  <a:pt x="2573867" y="819150"/>
                </a:cubicBezTo>
                <a:cubicBezTo>
                  <a:pt x="2616200" y="802217"/>
                  <a:pt x="2656417" y="785284"/>
                  <a:pt x="2694517" y="768350"/>
                </a:cubicBezTo>
                <a:cubicBezTo>
                  <a:pt x="2732617" y="751417"/>
                  <a:pt x="2764367" y="730250"/>
                  <a:pt x="2789767" y="704850"/>
                </a:cubicBezTo>
                <a:cubicBezTo>
                  <a:pt x="2815167" y="679450"/>
                  <a:pt x="2834217" y="666750"/>
                  <a:pt x="2846917" y="666750"/>
                </a:cubicBezTo>
                <a:cubicBezTo>
                  <a:pt x="2859617" y="666750"/>
                  <a:pt x="2865967" y="666750"/>
                  <a:pt x="2865967" y="666750"/>
                </a:cubicBezTo>
                <a:cubicBezTo>
                  <a:pt x="2874433" y="666750"/>
                  <a:pt x="2899833" y="658284"/>
                  <a:pt x="2942167" y="641350"/>
                </a:cubicBezTo>
                <a:cubicBezTo>
                  <a:pt x="2984500" y="624417"/>
                  <a:pt x="3026833" y="607484"/>
                  <a:pt x="3069167" y="590550"/>
                </a:cubicBezTo>
                <a:cubicBezTo>
                  <a:pt x="3145367" y="556684"/>
                  <a:pt x="3236383" y="552450"/>
                  <a:pt x="3342217" y="577850"/>
                </a:cubicBezTo>
                <a:cubicBezTo>
                  <a:pt x="3448050" y="603250"/>
                  <a:pt x="3543300" y="649817"/>
                  <a:pt x="3627967" y="717550"/>
                </a:cubicBezTo>
                <a:cubicBezTo>
                  <a:pt x="3712633" y="785284"/>
                  <a:pt x="3754967" y="857250"/>
                  <a:pt x="3754967" y="933450"/>
                </a:cubicBezTo>
                <a:cubicBezTo>
                  <a:pt x="3754967" y="967317"/>
                  <a:pt x="3763433" y="992717"/>
                  <a:pt x="3780367" y="1009650"/>
                </a:cubicBezTo>
                <a:cubicBezTo>
                  <a:pt x="3797300" y="1026584"/>
                  <a:pt x="3810000" y="1039284"/>
                  <a:pt x="3818467" y="1047750"/>
                </a:cubicBezTo>
                <a:cubicBezTo>
                  <a:pt x="3877733" y="1064684"/>
                  <a:pt x="3924300" y="1159934"/>
                  <a:pt x="3958167" y="1333500"/>
                </a:cubicBezTo>
                <a:cubicBezTo>
                  <a:pt x="3992033" y="1507067"/>
                  <a:pt x="3983567" y="1691217"/>
                  <a:pt x="3932767" y="1885950"/>
                </a:cubicBezTo>
                <a:cubicBezTo>
                  <a:pt x="3932767" y="2012950"/>
                  <a:pt x="3907367" y="2180167"/>
                  <a:pt x="3856567" y="2387600"/>
                </a:cubicBezTo>
                <a:cubicBezTo>
                  <a:pt x="3805767" y="2595034"/>
                  <a:pt x="3759200" y="2791884"/>
                  <a:pt x="3716867" y="2978150"/>
                </a:cubicBezTo>
                <a:cubicBezTo>
                  <a:pt x="3649133" y="3206750"/>
                  <a:pt x="3606800" y="3401484"/>
                  <a:pt x="3589867" y="3562350"/>
                </a:cubicBezTo>
                <a:cubicBezTo>
                  <a:pt x="3572933" y="3723217"/>
                  <a:pt x="3575050" y="3854450"/>
                  <a:pt x="3596217" y="3956050"/>
                </a:cubicBezTo>
                <a:cubicBezTo>
                  <a:pt x="3617383" y="4057650"/>
                  <a:pt x="3640667" y="4138084"/>
                  <a:pt x="3666067" y="4197350"/>
                </a:cubicBezTo>
                <a:cubicBezTo>
                  <a:pt x="3691467" y="4256617"/>
                  <a:pt x="3680883" y="4326467"/>
                  <a:pt x="3634317" y="4406900"/>
                </a:cubicBezTo>
                <a:cubicBezTo>
                  <a:pt x="3587750" y="4487334"/>
                  <a:pt x="3509433" y="4527550"/>
                  <a:pt x="3399367" y="4527550"/>
                </a:cubicBezTo>
                <a:close/>
                <a:moveTo>
                  <a:pt x="-1731433" y="464185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93" name="Freeform 5893"/>
          <p:cNvSpPr/>
          <p:nvPr/>
        </p:nvSpPr>
        <p:spPr>
          <a:xfrm rot="0" flipH="0" flipV="0">
            <a:off x="13468497" y="9110496"/>
            <a:ext cx="135669" cy="295385"/>
          </a:xfrm>
          <a:custGeom>
            <a:pathLst>
              <a:path w="4239684" h="9230784">
                <a:moveTo>
                  <a:pt x="1686984" y="7124700"/>
                </a:moveTo>
                <a:cubicBezTo>
                  <a:pt x="1449917" y="7167034"/>
                  <a:pt x="1282700" y="7056967"/>
                  <a:pt x="1185334" y="6794500"/>
                </a:cubicBezTo>
                <a:cubicBezTo>
                  <a:pt x="1087967" y="6532034"/>
                  <a:pt x="1102784" y="6142567"/>
                  <a:pt x="1229784" y="5626100"/>
                </a:cubicBezTo>
                <a:cubicBezTo>
                  <a:pt x="1280584" y="5524500"/>
                  <a:pt x="1322917" y="5425017"/>
                  <a:pt x="1356784" y="5327650"/>
                </a:cubicBezTo>
                <a:cubicBezTo>
                  <a:pt x="1390650" y="5230284"/>
                  <a:pt x="1407584" y="5151967"/>
                  <a:pt x="1407584" y="5092700"/>
                </a:cubicBezTo>
                <a:cubicBezTo>
                  <a:pt x="1441450" y="4982634"/>
                  <a:pt x="1485900" y="4853517"/>
                  <a:pt x="1540934" y="4705350"/>
                </a:cubicBezTo>
                <a:cubicBezTo>
                  <a:pt x="1595967" y="4557184"/>
                  <a:pt x="1653117" y="4417484"/>
                  <a:pt x="1712384" y="4286250"/>
                </a:cubicBezTo>
                <a:cubicBezTo>
                  <a:pt x="1771650" y="4155017"/>
                  <a:pt x="1813984" y="4068234"/>
                  <a:pt x="1839384" y="4025900"/>
                </a:cubicBezTo>
                <a:cubicBezTo>
                  <a:pt x="1873250" y="4025900"/>
                  <a:pt x="1909234" y="3996267"/>
                  <a:pt x="1947334" y="3937000"/>
                </a:cubicBezTo>
                <a:cubicBezTo>
                  <a:pt x="1985434" y="3877734"/>
                  <a:pt x="2004484" y="3818467"/>
                  <a:pt x="2004484" y="3759200"/>
                </a:cubicBezTo>
                <a:cubicBezTo>
                  <a:pt x="2004484" y="3691467"/>
                  <a:pt x="2019300" y="3615267"/>
                  <a:pt x="2048934" y="3530600"/>
                </a:cubicBezTo>
                <a:cubicBezTo>
                  <a:pt x="2078567" y="3445934"/>
                  <a:pt x="2110317" y="3386667"/>
                  <a:pt x="2144184" y="3352800"/>
                </a:cubicBezTo>
                <a:cubicBezTo>
                  <a:pt x="2144184" y="3310467"/>
                  <a:pt x="2161117" y="3263900"/>
                  <a:pt x="2194984" y="3213100"/>
                </a:cubicBezTo>
                <a:cubicBezTo>
                  <a:pt x="2228850" y="3162300"/>
                  <a:pt x="2245784" y="3119967"/>
                  <a:pt x="2245784" y="3086100"/>
                </a:cubicBezTo>
                <a:cubicBezTo>
                  <a:pt x="2245784" y="3052234"/>
                  <a:pt x="2256367" y="3022600"/>
                  <a:pt x="2277534" y="2997200"/>
                </a:cubicBezTo>
                <a:cubicBezTo>
                  <a:pt x="2298700" y="2971800"/>
                  <a:pt x="2309284" y="2942167"/>
                  <a:pt x="2309284" y="2908300"/>
                </a:cubicBezTo>
                <a:cubicBezTo>
                  <a:pt x="2385484" y="2772834"/>
                  <a:pt x="2484967" y="2571750"/>
                  <a:pt x="2607734" y="2305050"/>
                </a:cubicBezTo>
                <a:cubicBezTo>
                  <a:pt x="2730500" y="2038350"/>
                  <a:pt x="2853267" y="1756834"/>
                  <a:pt x="2976034" y="1460500"/>
                </a:cubicBezTo>
                <a:cubicBezTo>
                  <a:pt x="3098800" y="1164167"/>
                  <a:pt x="3202517" y="901700"/>
                  <a:pt x="3287184" y="673100"/>
                </a:cubicBezTo>
                <a:cubicBezTo>
                  <a:pt x="3371850" y="444500"/>
                  <a:pt x="3414184" y="304800"/>
                  <a:pt x="3414184" y="254000"/>
                </a:cubicBezTo>
                <a:cubicBezTo>
                  <a:pt x="3431117" y="186267"/>
                  <a:pt x="3456517" y="131234"/>
                  <a:pt x="3490384" y="88900"/>
                </a:cubicBezTo>
                <a:cubicBezTo>
                  <a:pt x="3524250" y="46567"/>
                  <a:pt x="3575050" y="33867"/>
                  <a:pt x="3642784" y="50800"/>
                </a:cubicBezTo>
                <a:cubicBezTo>
                  <a:pt x="3676650" y="25400"/>
                  <a:pt x="3716867" y="10584"/>
                  <a:pt x="3763434" y="6350"/>
                </a:cubicBezTo>
                <a:cubicBezTo>
                  <a:pt x="3810000" y="2117"/>
                  <a:pt x="3850217" y="0"/>
                  <a:pt x="3884084" y="0"/>
                </a:cubicBezTo>
                <a:cubicBezTo>
                  <a:pt x="3884084" y="0"/>
                  <a:pt x="3907367" y="16934"/>
                  <a:pt x="3953934" y="50800"/>
                </a:cubicBezTo>
                <a:cubicBezTo>
                  <a:pt x="4000500" y="84667"/>
                  <a:pt x="4053417" y="135467"/>
                  <a:pt x="4112684" y="203200"/>
                </a:cubicBezTo>
                <a:cubicBezTo>
                  <a:pt x="4180417" y="262467"/>
                  <a:pt x="4218517" y="334434"/>
                  <a:pt x="4226984" y="419100"/>
                </a:cubicBezTo>
                <a:cubicBezTo>
                  <a:pt x="4235450" y="503767"/>
                  <a:pt x="4239684" y="596900"/>
                  <a:pt x="4239684" y="698500"/>
                </a:cubicBezTo>
                <a:cubicBezTo>
                  <a:pt x="4231217" y="859367"/>
                  <a:pt x="4171950" y="1041400"/>
                  <a:pt x="4061884" y="1244600"/>
                </a:cubicBezTo>
                <a:cubicBezTo>
                  <a:pt x="3951817" y="1447800"/>
                  <a:pt x="3829050" y="1672167"/>
                  <a:pt x="3693584" y="1917700"/>
                </a:cubicBezTo>
                <a:cubicBezTo>
                  <a:pt x="3608917" y="2078567"/>
                  <a:pt x="3526367" y="2230967"/>
                  <a:pt x="3445934" y="2374900"/>
                </a:cubicBezTo>
                <a:cubicBezTo>
                  <a:pt x="3365500" y="2518834"/>
                  <a:pt x="3325284" y="2607734"/>
                  <a:pt x="3325284" y="2641600"/>
                </a:cubicBezTo>
                <a:cubicBezTo>
                  <a:pt x="3325284" y="2675467"/>
                  <a:pt x="3308350" y="2726267"/>
                  <a:pt x="3274484" y="2794000"/>
                </a:cubicBezTo>
                <a:cubicBezTo>
                  <a:pt x="3240617" y="2861734"/>
                  <a:pt x="3202517" y="2946400"/>
                  <a:pt x="3160184" y="3048000"/>
                </a:cubicBezTo>
                <a:cubicBezTo>
                  <a:pt x="3109384" y="3132667"/>
                  <a:pt x="3056467" y="3234267"/>
                  <a:pt x="3001434" y="3352800"/>
                </a:cubicBezTo>
                <a:cubicBezTo>
                  <a:pt x="2946400" y="3471334"/>
                  <a:pt x="2897717" y="3579284"/>
                  <a:pt x="2855384" y="3676650"/>
                </a:cubicBezTo>
                <a:cubicBezTo>
                  <a:pt x="2813050" y="3774017"/>
                  <a:pt x="2791884" y="3835400"/>
                  <a:pt x="2791884" y="3860800"/>
                </a:cubicBezTo>
                <a:cubicBezTo>
                  <a:pt x="2783417" y="3894667"/>
                  <a:pt x="2772834" y="3928534"/>
                  <a:pt x="2760134" y="3962400"/>
                </a:cubicBezTo>
                <a:cubicBezTo>
                  <a:pt x="2747434" y="3996267"/>
                  <a:pt x="2724150" y="4030134"/>
                  <a:pt x="2690284" y="4064000"/>
                </a:cubicBezTo>
                <a:cubicBezTo>
                  <a:pt x="2656417" y="4064000"/>
                  <a:pt x="2637367" y="4087284"/>
                  <a:pt x="2633134" y="4133850"/>
                </a:cubicBezTo>
                <a:cubicBezTo>
                  <a:pt x="2628900" y="4180417"/>
                  <a:pt x="2626784" y="4203700"/>
                  <a:pt x="2626784" y="4203700"/>
                </a:cubicBezTo>
                <a:cubicBezTo>
                  <a:pt x="2626784" y="4237567"/>
                  <a:pt x="2607734" y="4315884"/>
                  <a:pt x="2569634" y="4438650"/>
                </a:cubicBezTo>
                <a:cubicBezTo>
                  <a:pt x="2531534" y="4561417"/>
                  <a:pt x="2470150" y="4707467"/>
                  <a:pt x="2385484" y="4876800"/>
                </a:cubicBezTo>
                <a:cubicBezTo>
                  <a:pt x="2224617" y="5325534"/>
                  <a:pt x="2110317" y="5683250"/>
                  <a:pt x="2042584" y="5949950"/>
                </a:cubicBezTo>
                <a:cubicBezTo>
                  <a:pt x="1974850" y="6216650"/>
                  <a:pt x="1932517" y="6443134"/>
                  <a:pt x="1915584" y="6629400"/>
                </a:cubicBezTo>
                <a:cubicBezTo>
                  <a:pt x="1898650" y="6832600"/>
                  <a:pt x="1873250" y="6957484"/>
                  <a:pt x="1839384" y="7004050"/>
                </a:cubicBezTo>
                <a:cubicBezTo>
                  <a:pt x="1805517" y="7050617"/>
                  <a:pt x="1754717" y="7090834"/>
                  <a:pt x="1686984" y="7124700"/>
                </a:cubicBezTo>
                <a:close/>
                <a:moveTo>
                  <a:pt x="1293284" y="9245600"/>
                </a:moveTo>
                <a:moveTo>
                  <a:pt x="1001184" y="9131300"/>
                </a:moveTo>
                <a:cubicBezTo>
                  <a:pt x="831850" y="9199034"/>
                  <a:pt x="692150" y="9230784"/>
                  <a:pt x="582084" y="9226550"/>
                </a:cubicBezTo>
                <a:cubicBezTo>
                  <a:pt x="472017" y="9222317"/>
                  <a:pt x="353484" y="9169400"/>
                  <a:pt x="226484" y="9067800"/>
                </a:cubicBezTo>
                <a:cubicBezTo>
                  <a:pt x="57150" y="8906934"/>
                  <a:pt x="0" y="8746067"/>
                  <a:pt x="55034" y="8585200"/>
                </a:cubicBezTo>
                <a:cubicBezTo>
                  <a:pt x="110067" y="8424334"/>
                  <a:pt x="251884" y="8267700"/>
                  <a:pt x="480484" y="8115300"/>
                </a:cubicBezTo>
                <a:cubicBezTo>
                  <a:pt x="641350" y="8013700"/>
                  <a:pt x="759884" y="7958667"/>
                  <a:pt x="836084" y="7950200"/>
                </a:cubicBezTo>
                <a:cubicBezTo>
                  <a:pt x="912284" y="7941734"/>
                  <a:pt x="1026584" y="7971367"/>
                  <a:pt x="1178984" y="8039100"/>
                </a:cubicBezTo>
                <a:cubicBezTo>
                  <a:pt x="1441450" y="8208434"/>
                  <a:pt x="1557867" y="8394700"/>
                  <a:pt x="1528234" y="8597900"/>
                </a:cubicBezTo>
                <a:cubicBezTo>
                  <a:pt x="1498600" y="8801100"/>
                  <a:pt x="1322917" y="8978900"/>
                  <a:pt x="1001184" y="9131300"/>
                </a:cubicBezTo>
                <a:close/>
                <a:moveTo>
                  <a:pt x="-713316" y="92456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5894" name="Freeform 5894"/>
          <p:cNvSpPr/>
          <p:nvPr/>
        </p:nvSpPr>
        <p:spPr>
          <a:xfrm rot="0" flipH="0" flipV="1">
            <a:off x="0" y="0"/>
            <a:ext cx="17340249" cy="9753599"/>
          </a:xfrm>
          <a:custGeom>
            <a:pathLst>
              <a:path w="17340249" h="9753599">
                <a:moveTo>
                  <a:pt x="0" y="9753599"/>
                </a:moveTo>
                <a:lnTo>
                  <a:pt x="17340249" y="9753599"/>
                </a:lnTo>
                <a:lnTo>
                  <a:pt x="17340249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95" name="Freeform 5895"/>
          <p:cNvSpPr/>
          <p:nvPr/>
        </p:nvSpPr>
        <p:spPr>
          <a:xfrm rot="0" flipH="0" flipV="1">
            <a:off x="0" y="0"/>
            <a:ext cx="17340262" cy="9753599"/>
          </a:xfrm>
          <a:custGeom>
            <a:pathLst>
              <a:path w="17340262" h="9753599">
                <a:moveTo>
                  <a:pt x="0" y="9753599"/>
                </a:moveTo>
                <a:lnTo>
                  <a:pt x="17340262" y="9753599"/>
                </a:lnTo>
                <a:lnTo>
                  <a:pt x="17340262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896" name="Picture 102"/>
          <p:cNvPicPr>
            <a:picLocks noChangeAspect="0" noChangeArrowheads="1"/>
          </p:cNvPicPr>
          <p:nvPr/>
        </p:nvPicPr>
        <p:blipFill>
          <a:blip r:embed="rId589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"/>
            <a:ext cx="17340262" cy="9753600"/>
          </a:xfrm>
          <a:prstGeom prst="rect">
            <a:avLst/>
          </a:prstGeom>
          <a:noFill/>
          <a:extLst/>
        </p:spPr>
      </p:pic>
      <p:sp>
        <p:nvSpPr>
          <p:cNvPr id="5897" name="Freeform 5897"/>
          <p:cNvSpPr/>
          <p:nvPr/>
        </p:nvSpPr>
        <p:spPr>
          <a:xfrm rot="0" flipH="0" flipV="1">
            <a:off x="2790032" y="711200"/>
            <a:ext cx="11745599" cy="797699"/>
          </a:xfrm>
          <a:custGeom>
            <a:pathLst>
              <a:path w="11745599" h="797699">
                <a:moveTo>
                  <a:pt x="0" y="797699"/>
                </a:moveTo>
                <a:lnTo>
                  <a:pt x="11745599" y="797699"/>
                </a:lnTo>
                <a:lnTo>
                  <a:pt x="11745599" y="0"/>
                </a:lnTo>
                <a:lnTo>
                  <a:pt x="0" y="0"/>
                </a:lnTo>
                <a:close/>
                <a:moveTo>
                  <a:pt x="-2078832" y="15088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98" name="Freeform 5898"/>
          <p:cNvSpPr/>
          <p:nvPr/>
        </p:nvSpPr>
        <p:spPr>
          <a:xfrm rot="0" flipH="0" flipV="1">
            <a:off x="2561431" y="2197100"/>
            <a:ext cx="12204700" cy="7454899"/>
          </a:xfrm>
          <a:custGeom>
            <a:pathLst>
              <a:path w="12204700" h="7454899">
                <a:moveTo>
                  <a:pt x="0" y="7454899"/>
                </a:moveTo>
                <a:lnTo>
                  <a:pt x="12204700" y="7454899"/>
                </a:lnTo>
                <a:lnTo>
                  <a:pt x="12204700" y="0"/>
                </a:lnTo>
                <a:lnTo>
                  <a:pt x="0" y="0"/>
                </a:lnTo>
                <a:close/>
                <a:moveTo>
                  <a:pt x="-364331" y="96519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899" name="Picture 5899"/>
          <p:cNvPicPr>
            <a:picLocks noChangeAspect="0" noChangeArrowheads="1"/>
          </p:cNvPicPr>
          <p:nvPr/>
        </p:nvPicPr>
        <p:blipFill>
          <a:blip r:embed="rId589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561431" y="2197101"/>
            <a:ext cx="12204700" cy="7454900"/>
          </a:xfrm>
          <a:prstGeom prst="rect">
            <a:avLst/>
          </a:prstGeom>
          <a:noFill/>
          <a:extLst/>
        </p:spPr>
      </p:pic>
      <p:sp>
        <p:nvSpPr>
          <p:cNvPr id="5900" name="Freeform 5900"/>
          <p:cNvSpPr/>
          <p:nvPr/>
        </p:nvSpPr>
        <p:spPr>
          <a:xfrm rot="0" flipH="0" flipV="1">
            <a:off x="5965032" y="2146300"/>
            <a:ext cx="4645024" cy="772159"/>
          </a:xfrm>
          <a:custGeom>
            <a:pathLst>
              <a:path w="4645024" h="772159">
                <a:moveTo>
                  <a:pt x="0" y="772159"/>
                </a:moveTo>
                <a:lnTo>
                  <a:pt x="4645024" y="772159"/>
                </a:lnTo>
                <a:lnTo>
                  <a:pt x="4645024" y="0"/>
                </a:lnTo>
                <a:lnTo>
                  <a:pt x="0" y="0"/>
                </a:lnTo>
                <a:close/>
                <a:moveTo>
                  <a:pt x="-3818732" y="291845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01" name="Rectangle 5901"/>
          <p:cNvSpPr/>
          <p:nvPr/>
        </p:nvSpPr>
        <p:spPr>
          <a:xfrm rot="0" flipH="0" flipV="0">
            <a:off x="2802732" y="742229"/>
            <a:ext cx="11708472" cy="72594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51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Higgsin bosonin kokeellinen löytö 2012</a:t>
            </a:r>
          </a:p>
        </p:txBody>
      </p:sp>
      <p:sp>
        <p:nvSpPr>
          <p:cNvPr id="5902" name="Rectangle 5902"/>
          <p:cNvSpPr/>
          <p:nvPr/>
        </p:nvSpPr>
        <p:spPr>
          <a:xfrm rot="0" flipH="0" flipV="0">
            <a:off x="5977732" y="2162049"/>
            <a:ext cx="3784676" cy="746759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>
              <a:tabLst>
                <a:tab pos="901700" algn="l"/>
                <a:tab pos="1358900" algn="l"/>
                <a:tab pos="2730500" algn="l"/>
              </a:tabLst>
            </a:pPr>
            <a:r>
              <a:rPr lang="en-US" sz="4900" baseline="0" b="0" i="0" dirty="0" spc="0">
                <a:latin typeface="Calibri" pitchFamily="0" charset="1"/>
              </a:rPr>
              <a:t>m	=	125	GeV</a:t>
            </a:r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5903" name="Freeform 5903"/>
          <p:cNvSpPr/>
          <p:nvPr/>
        </p:nvSpPr>
        <p:spPr>
          <a:xfrm rot="0" flipH="0" flipV="1">
            <a:off x="0" y="0"/>
            <a:ext cx="17340249" cy="9753599"/>
          </a:xfrm>
          <a:custGeom>
            <a:pathLst>
              <a:path w="17340249" h="9753599">
                <a:moveTo>
                  <a:pt x="0" y="9753599"/>
                </a:moveTo>
                <a:lnTo>
                  <a:pt x="17340249" y="9753599"/>
                </a:lnTo>
                <a:lnTo>
                  <a:pt x="17340249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04" name="Freeform 5904"/>
          <p:cNvSpPr/>
          <p:nvPr/>
        </p:nvSpPr>
        <p:spPr>
          <a:xfrm rot="0" flipH="0" flipV="1">
            <a:off x="0" y="0"/>
            <a:ext cx="17340262" cy="9753599"/>
          </a:xfrm>
          <a:custGeom>
            <a:pathLst>
              <a:path w="17340262" h="9753599">
                <a:moveTo>
                  <a:pt x="0" y="9753599"/>
                </a:moveTo>
                <a:lnTo>
                  <a:pt x="17340262" y="9753599"/>
                </a:lnTo>
                <a:lnTo>
                  <a:pt x="17340262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905" name="Picture 102"/>
          <p:cNvPicPr>
            <a:picLocks noChangeAspect="0" noChangeArrowheads="1"/>
          </p:cNvPicPr>
          <p:nvPr/>
        </p:nvPicPr>
        <p:blipFill>
          <a:blip r:embed="rId590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"/>
            <a:ext cx="17340262" cy="9753600"/>
          </a:xfrm>
          <a:prstGeom prst="rect">
            <a:avLst/>
          </a:prstGeom>
          <a:noFill/>
          <a:extLst/>
        </p:spPr>
      </p:pic>
      <p:sp>
        <p:nvSpPr>
          <p:cNvPr id="5906" name="Freeform 5906"/>
          <p:cNvSpPr/>
          <p:nvPr/>
        </p:nvSpPr>
        <p:spPr>
          <a:xfrm rot="0" flipH="0" flipV="1">
            <a:off x="3611548" y="3162300"/>
            <a:ext cx="10791899" cy="705599"/>
          </a:xfrm>
          <a:custGeom>
            <a:pathLst>
              <a:path w="10791899" h="705599">
                <a:moveTo>
                  <a:pt x="0" y="705599"/>
                </a:moveTo>
                <a:lnTo>
                  <a:pt x="10791899" y="705599"/>
                </a:lnTo>
                <a:lnTo>
                  <a:pt x="10791899" y="0"/>
                </a:lnTo>
                <a:lnTo>
                  <a:pt x="0" y="0"/>
                </a:lnTo>
                <a:close/>
                <a:moveTo>
                  <a:pt x="-449248" y="38678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07" name="Freeform 5907"/>
          <p:cNvSpPr/>
          <p:nvPr/>
        </p:nvSpPr>
        <p:spPr>
          <a:xfrm rot="0" flipH="0" flipV="1">
            <a:off x="5379592" y="4991100"/>
            <a:ext cx="6593099" cy="597599"/>
          </a:xfrm>
          <a:custGeom>
            <a:pathLst>
              <a:path w="6593099" h="597599">
                <a:moveTo>
                  <a:pt x="0" y="597599"/>
                </a:moveTo>
                <a:lnTo>
                  <a:pt x="6593099" y="597599"/>
                </a:lnTo>
                <a:lnTo>
                  <a:pt x="6593099" y="0"/>
                </a:lnTo>
                <a:lnTo>
                  <a:pt x="0" y="0"/>
                </a:lnTo>
                <a:close/>
                <a:moveTo>
                  <a:pt x="-388492" y="55886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08" name="Rectangle 5908"/>
          <p:cNvSpPr/>
          <p:nvPr/>
        </p:nvSpPr>
        <p:spPr>
          <a:xfrm rot="0" flipH="0" flipV="0">
            <a:off x="3624248" y="3027807"/>
            <a:ext cx="10051542" cy="864108"/>
          </a:xfrm>
          <a:prstGeom prst="rect">
            <a:avLst/>
          </a:prstGeom>
        </p:spPr>
      </p:sp>
      <p:sp>
        <p:nvSpPr>
          <p:cNvPr id="5909" name="Freeform 5909"/>
          <p:cNvSpPr/>
          <p:nvPr/>
        </p:nvSpPr>
        <p:spPr>
          <a:xfrm rot="0" flipH="0" flipV="0">
            <a:off x="3644251" y="3336418"/>
            <a:ext cx="444436" cy="413956"/>
          </a:xfrm>
          <a:custGeom>
            <a:pathLst>
              <a:path w="9876366" h="9199033">
                <a:moveTo>
                  <a:pt x="8013700" y="9144000"/>
                </a:moveTo>
                <a:cubicBezTo>
                  <a:pt x="7996766" y="9186333"/>
                  <a:pt x="7937500" y="9199033"/>
                  <a:pt x="7835900" y="9182100"/>
                </a:cubicBezTo>
                <a:cubicBezTo>
                  <a:pt x="7734300" y="9165166"/>
                  <a:pt x="7645400" y="9105900"/>
                  <a:pt x="7569200" y="9004300"/>
                </a:cubicBezTo>
                <a:cubicBezTo>
                  <a:pt x="7509933" y="8851900"/>
                  <a:pt x="7478183" y="8705850"/>
                  <a:pt x="7473950" y="8566150"/>
                </a:cubicBezTo>
                <a:cubicBezTo>
                  <a:pt x="7469716" y="8426450"/>
                  <a:pt x="7471833" y="8221134"/>
                  <a:pt x="7480300" y="7950200"/>
                </a:cubicBezTo>
                <a:cubicBezTo>
                  <a:pt x="7531100" y="7653867"/>
                  <a:pt x="7605183" y="7266517"/>
                  <a:pt x="7702550" y="6788150"/>
                </a:cubicBezTo>
                <a:cubicBezTo>
                  <a:pt x="7799916" y="6309784"/>
                  <a:pt x="7914216" y="5772150"/>
                  <a:pt x="8045450" y="5175250"/>
                </a:cubicBezTo>
                <a:cubicBezTo>
                  <a:pt x="8176683" y="4578350"/>
                  <a:pt x="8318500" y="3958167"/>
                  <a:pt x="8470900" y="3314700"/>
                </a:cubicBezTo>
                <a:cubicBezTo>
                  <a:pt x="8564033" y="2984500"/>
                  <a:pt x="8638116" y="2692400"/>
                  <a:pt x="8693150" y="2438400"/>
                </a:cubicBezTo>
                <a:cubicBezTo>
                  <a:pt x="8748183" y="2184400"/>
                  <a:pt x="8790516" y="1979084"/>
                  <a:pt x="8820150" y="1822450"/>
                </a:cubicBezTo>
                <a:cubicBezTo>
                  <a:pt x="8849783" y="1665817"/>
                  <a:pt x="8864600" y="1587500"/>
                  <a:pt x="8864600" y="1587500"/>
                </a:cubicBezTo>
                <a:cubicBezTo>
                  <a:pt x="8864600" y="1579034"/>
                  <a:pt x="8847666" y="1593850"/>
                  <a:pt x="8813800" y="1631950"/>
                </a:cubicBezTo>
                <a:cubicBezTo>
                  <a:pt x="8779933" y="1670050"/>
                  <a:pt x="8746066" y="1710267"/>
                  <a:pt x="8712200" y="1752600"/>
                </a:cubicBezTo>
                <a:cubicBezTo>
                  <a:pt x="8678333" y="1794934"/>
                  <a:pt x="8665633" y="1833034"/>
                  <a:pt x="8674100" y="1866900"/>
                </a:cubicBezTo>
                <a:cubicBezTo>
                  <a:pt x="8674100" y="1866900"/>
                  <a:pt x="8648700" y="1905000"/>
                  <a:pt x="8597900" y="1981200"/>
                </a:cubicBezTo>
                <a:cubicBezTo>
                  <a:pt x="8547100" y="2057400"/>
                  <a:pt x="8475133" y="2167467"/>
                  <a:pt x="8382000" y="2311400"/>
                </a:cubicBezTo>
                <a:cubicBezTo>
                  <a:pt x="8305800" y="2396067"/>
                  <a:pt x="8216900" y="2546350"/>
                  <a:pt x="8115300" y="2762250"/>
                </a:cubicBezTo>
                <a:cubicBezTo>
                  <a:pt x="8013700" y="2978150"/>
                  <a:pt x="7890933" y="3196167"/>
                  <a:pt x="7747000" y="3416300"/>
                </a:cubicBezTo>
                <a:cubicBezTo>
                  <a:pt x="7611533" y="3670300"/>
                  <a:pt x="7465483" y="3949700"/>
                  <a:pt x="7308850" y="4254500"/>
                </a:cubicBezTo>
                <a:cubicBezTo>
                  <a:pt x="7152216" y="4559300"/>
                  <a:pt x="7014633" y="4809067"/>
                  <a:pt x="6896100" y="5003800"/>
                </a:cubicBezTo>
                <a:cubicBezTo>
                  <a:pt x="6828366" y="5105400"/>
                  <a:pt x="6760633" y="5215467"/>
                  <a:pt x="6692900" y="5334000"/>
                </a:cubicBezTo>
                <a:cubicBezTo>
                  <a:pt x="6625166" y="5452534"/>
                  <a:pt x="6582833" y="5532967"/>
                  <a:pt x="6565900" y="5575300"/>
                </a:cubicBezTo>
                <a:cubicBezTo>
                  <a:pt x="6532033" y="5668434"/>
                  <a:pt x="6474883" y="5782734"/>
                  <a:pt x="6394450" y="5918200"/>
                </a:cubicBezTo>
                <a:cubicBezTo>
                  <a:pt x="6314016" y="6053667"/>
                  <a:pt x="6223000" y="6184900"/>
                  <a:pt x="6121400" y="6311900"/>
                </a:cubicBezTo>
                <a:cubicBezTo>
                  <a:pt x="6070600" y="6388100"/>
                  <a:pt x="6013450" y="6468534"/>
                  <a:pt x="5949950" y="6553200"/>
                </a:cubicBezTo>
                <a:cubicBezTo>
                  <a:pt x="5886450" y="6637867"/>
                  <a:pt x="5835650" y="6711950"/>
                  <a:pt x="5797550" y="6775450"/>
                </a:cubicBezTo>
                <a:cubicBezTo>
                  <a:pt x="5759450" y="6838950"/>
                  <a:pt x="5740400" y="6870700"/>
                  <a:pt x="5740400" y="6870700"/>
                </a:cubicBezTo>
                <a:cubicBezTo>
                  <a:pt x="5731933" y="6904567"/>
                  <a:pt x="5685366" y="6982884"/>
                  <a:pt x="5600700" y="7105650"/>
                </a:cubicBezTo>
                <a:cubicBezTo>
                  <a:pt x="5516033" y="7228417"/>
                  <a:pt x="5414433" y="7361767"/>
                  <a:pt x="5295900" y="7505700"/>
                </a:cubicBezTo>
                <a:cubicBezTo>
                  <a:pt x="5177366" y="7649634"/>
                  <a:pt x="5063066" y="7776634"/>
                  <a:pt x="4953000" y="7886700"/>
                </a:cubicBezTo>
                <a:cubicBezTo>
                  <a:pt x="4656666" y="8174567"/>
                  <a:pt x="4417483" y="8348134"/>
                  <a:pt x="4235450" y="8407400"/>
                </a:cubicBezTo>
                <a:cubicBezTo>
                  <a:pt x="4053416" y="8466667"/>
                  <a:pt x="3848100" y="8394700"/>
                  <a:pt x="3619500" y="8191500"/>
                </a:cubicBezTo>
                <a:cubicBezTo>
                  <a:pt x="3509433" y="8056034"/>
                  <a:pt x="3424766" y="7905750"/>
                  <a:pt x="3365500" y="7740650"/>
                </a:cubicBezTo>
                <a:cubicBezTo>
                  <a:pt x="3306233" y="7575550"/>
                  <a:pt x="3280833" y="7366000"/>
                  <a:pt x="3289300" y="7112000"/>
                </a:cubicBezTo>
                <a:cubicBezTo>
                  <a:pt x="3297766" y="6858000"/>
                  <a:pt x="3331633" y="6527800"/>
                  <a:pt x="3390900" y="6121400"/>
                </a:cubicBezTo>
                <a:cubicBezTo>
                  <a:pt x="3450166" y="5833534"/>
                  <a:pt x="3509433" y="5537200"/>
                  <a:pt x="3568700" y="5232400"/>
                </a:cubicBezTo>
                <a:cubicBezTo>
                  <a:pt x="3627966" y="4927600"/>
                  <a:pt x="3685116" y="4637617"/>
                  <a:pt x="3740150" y="4362450"/>
                </a:cubicBezTo>
                <a:cubicBezTo>
                  <a:pt x="3795183" y="4087284"/>
                  <a:pt x="3845983" y="3852334"/>
                  <a:pt x="3892550" y="3657600"/>
                </a:cubicBezTo>
                <a:cubicBezTo>
                  <a:pt x="3939116" y="3462867"/>
                  <a:pt x="3975100" y="3331634"/>
                  <a:pt x="4000500" y="3263900"/>
                </a:cubicBezTo>
                <a:cubicBezTo>
                  <a:pt x="4017433" y="3077634"/>
                  <a:pt x="4015316" y="2976034"/>
                  <a:pt x="3994150" y="2959100"/>
                </a:cubicBezTo>
                <a:cubicBezTo>
                  <a:pt x="3972983" y="2942167"/>
                  <a:pt x="3924300" y="2992967"/>
                  <a:pt x="3848100" y="3111500"/>
                </a:cubicBezTo>
                <a:cubicBezTo>
                  <a:pt x="3805766" y="3179234"/>
                  <a:pt x="3710516" y="3340100"/>
                  <a:pt x="3562350" y="3594100"/>
                </a:cubicBezTo>
                <a:cubicBezTo>
                  <a:pt x="3414183" y="3848100"/>
                  <a:pt x="3242733" y="4155017"/>
                  <a:pt x="3048000" y="4514850"/>
                </a:cubicBezTo>
                <a:cubicBezTo>
                  <a:pt x="2853266" y="4874684"/>
                  <a:pt x="2662766" y="5253567"/>
                  <a:pt x="2476500" y="5651500"/>
                </a:cubicBezTo>
                <a:cubicBezTo>
                  <a:pt x="2129366" y="6294967"/>
                  <a:pt x="1841500" y="6828367"/>
                  <a:pt x="1612900" y="7251700"/>
                </a:cubicBezTo>
                <a:cubicBezTo>
                  <a:pt x="1384300" y="7675034"/>
                  <a:pt x="1202266" y="8011584"/>
                  <a:pt x="1066800" y="8261350"/>
                </a:cubicBezTo>
                <a:cubicBezTo>
                  <a:pt x="931333" y="8511117"/>
                  <a:pt x="829733" y="8697383"/>
                  <a:pt x="762000" y="8820150"/>
                </a:cubicBezTo>
                <a:cubicBezTo>
                  <a:pt x="694266" y="8942916"/>
                  <a:pt x="645583" y="9027583"/>
                  <a:pt x="615950" y="9074150"/>
                </a:cubicBezTo>
                <a:cubicBezTo>
                  <a:pt x="586316" y="9120716"/>
                  <a:pt x="563033" y="9152466"/>
                  <a:pt x="546100" y="9169400"/>
                </a:cubicBezTo>
                <a:cubicBezTo>
                  <a:pt x="452966" y="9169400"/>
                  <a:pt x="364066" y="9129183"/>
                  <a:pt x="279400" y="9048750"/>
                </a:cubicBezTo>
                <a:cubicBezTo>
                  <a:pt x="194733" y="8968316"/>
                  <a:pt x="114300" y="8873066"/>
                  <a:pt x="38100" y="8763000"/>
                </a:cubicBezTo>
                <a:cubicBezTo>
                  <a:pt x="12700" y="8695266"/>
                  <a:pt x="0" y="8627533"/>
                  <a:pt x="0" y="8559800"/>
                </a:cubicBezTo>
                <a:cubicBezTo>
                  <a:pt x="0" y="8492067"/>
                  <a:pt x="23283" y="8401050"/>
                  <a:pt x="69850" y="8286750"/>
                </a:cubicBezTo>
                <a:cubicBezTo>
                  <a:pt x="116416" y="8172450"/>
                  <a:pt x="182033" y="8013700"/>
                  <a:pt x="266700" y="7810500"/>
                </a:cubicBezTo>
                <a:cubicBezTo>
                  <a:pt x="376766" y="7590367"/>
                  <a:pt x="480483" y="7399867"/>
                  <a:pt x="577850" y="7239000"/>
                </a:cubicBezTo>
                <a:cubicBezTo>
                  <a:pt x="675216" y="7078134"/>
                  <a:pt x="745066" y="6980767"/>
                  <a:pt x="787400" y="6946900"/>
                </a:cubicBezTo>
                <a:cubicBezTo>
                  <a:pt x="829733" y="6879167"/>
                  <a:pt x="865716" y="6811434"/>
                  <a:pt x="895350" y="6743700"/>
                </a:cubicBezTo>
                <a:cubicBezTo>
                  <a:pt x="924983" y="6675967"/>
                  <a:pt x="944033" y="6599767"/>
                  <a:pt x="952500" y="6515100"/>
                </a:cubicBezTo>
                <a:cubicBezTo>
                  <a:pt x="994833" y="6464300"/>
                  <a:pt x="1060450" y="6360584"/>
                  <a:pt x="1149350" y="6203950"/>
                </a:cubicBezTo>
                <a:cubicBezTo>
                  <a:pt x="1238250" y="6047317"/>
                  <a:pt x="1329266" y="5875867"/>
                  <a:pt x="1422400" y="5689600"/>
                </a:cubicBezTo>
                <a:cubicBezTo>
                  <a:pt x="1490133" y="5579534"/>
                  <a:pt x="1579033" y="5431367"/>
                  <a:pt x="1689100" y="5245100"/>
                </a:cubicBezTo>
                <a:cubicBezTo>
                  <a:pt x="1799166" y="5058834"/>
                  <a:pt x="1917700" y="4855634"/>
                  <a:pt x="2044700" y="4635500"/>
                </a:cubicBezTo>
                <a:cubicBezTo>
                  <a:pt x="2171700" y="4415367"/>
                  <a:pt x="2281766" y="4207934"/>
                  <a:pt x="2374900" y="4013200"/>
                </a:cubicBezTo>
                <a:cubicBezTo>
                  <a:pt x="2755900" y="3344334"/>
                  <a:pt x="3073400" y="2789767"/>
                  <a:pt x="3327400" y="2349500"/>
                </a:cubicBezTo>
                <a:cubicBezTo>
                  <a:pt x="3581400" y="1909234"/>
                  <a:pt x="3771900" y="1625600"/>
                  <a:pt x="3898900" y="1498600"/>
                </a:cubicBezTo>
                <a:cubicBezTo>
                  <a:pt x="3941233" y="1456267"/>
                  <a:pt x="3985683" y="1390650"/>
                  <a:pt x="4032250" y="1301750"/>
                </a:cubicBezTo>
                <a:cubicBezTo>
                  <a:pt x="4078816" y="1212850"/>
                  <a:pt x="4110566" y="1138767"/>
                  <a:pt x="4127500" y="1079500"/>
                </a:cubicBezTo>
                <a:cubicBezTo>
                  <a:pt x="4161366" y="876300"/>
                  <a:pt x="4222750" y="700617"/>
                  <a:pt x="4311650" y="552450"/>
                </a:cubicBezTo>
                <a:cubicBezTo>
                  <a:pt x="4400550" y="404284"/>
                  <a:pt x="4487333" y="334434"/>
                  <a:pt x="4572000" y="342900"/>
                </a:cubicBezTo>
                <a:cubicBezTo>
                  <a:pt x="4648200" y="342900"/>
                  <a:pt x="4726516" y="357717"/>
                  <a:pt x="4806950" y="387350"/>
                </a:cubicBezTo>
                <a:cubicBezTo>
                  <a:pt x="4887383" y="416984"/>
                  <a:pt x="4969933" y="478367"/>
                  <a:pt x="5054600" y="571500"/>
                </a:cubicBezTo>
                <a:cubicBezTo>
                  <a:pt x="5130800" y="673100"/>
                  <a:pt x="5200650" y="787400"/>
                  <a:pt x="5264150" y="914400"/>
                </a:cubicBezTo>
                <a:cubicBezTo>
                  <a:pt x="5327650" y="1041400"/>
                  <a:pt x="5329766" y="1257300"/>
                  <a:pt x="5270500" y="1562100"/>
                </a:cubicBezTo>
                <a:cubicBezTo>
                  <a:pt x="5270500" y="1689100"/>
                  <a:pt x="5255683" y="1833034"/>
                  <a:pt x="5226050" y="1993900"/>
                </a:cubicBezTo>
                <a:cubicBezTo>
                  <a:pt x="5196416" y="2154767"/>
                  <a:pt x="5168900" y="2307167"/>
                  <a:pt x="5143500" y="2451100"/>
                </a:cubicBezTo>
                <a:cubicBezTo>
                  <a:pt x="5118100" y="2595034"/>
                  <a:pt x="5096933" y="2709334"/>
                  <a:pt x="5080000" y="2794000"/>
                </a:cubicBezTo>
                <a:cubicBezTo>
                  <a:pt x="4986866" y="3141134"/>
                  <a:pt x="4895850" y="3509434"/>
                  <a:pt x="4806950" y="3898900"/>
                </a:cubicBezTo>
                <a:cubicBezTo>
                  <a:pt x="4718050" y="4288367"/>
                  <a:pt x="4635500" y="4671484"/>
                  <a:pt x="4559300" y="5048250"/>
                </a:cubicBezTo>
                <a:cubicBezTo>
                  <a:pt x="4483100" y="5425017"/>
                  <a:pt x="4421716" y="5767917"/>
                  <a:pt x="4375150" y="6076950"/>
                </a:cubicBezTo>
                <a:cubicBezTo>
                  <a:pt x="4328583" y="6385984"/>
                  <a:pt x="4298950" y="6642100"/>
                  <a:pt x="4286250" y="6845300"/>
                </a:cubicBezTo>
                <a:cubicBezTo>
                  <a:pt x="4273550" y="7048500"/>
                  <a:pt x="4284133" y="7167034"/>
                  <a:pt x="4318000" y="7200900"/>
                </a:cubicBezTo>
                <a:cubicBezTo>
                  <a:pt x="4360333" y="7226300"/>
                  <a:pt x="4404783" y="7226300"/>
                  <a:pt x="4451350" y="7200900"/>
                </a:cubicBezTo>
                <a:cubicBezTo>
                  <a:pt x="4497916" y="7175500"/>
                  <a:pt x="4559300" y="7090834"/>
                  <a:pt x="4635500" y="6946900"/>
                </a:cubicBezTo>
                <a:cubicBezTo>
                  <a:pt x="4686300" y="6853767"/>
                  <a:pt x="4754033" y="6747934"/>
                  <a:pt x="4838700" y="6629400"/>
                </a:cubicBezTo>
                <a:cubicBezTo>
                  <a:pt x="4923366" y="6510867"/>
                  <a:pt x="5012266" y="6392334"/>
                  <a:pt x="5105400" y="6273800"/>
                </a:cubicBezTo>
                <a:cubicBezTo>
                  <a:pt x="5198533" y="6129867"/>
                  <a:pt x="5317066" y="5941484"/>
                  <a:pt x="5461000" y="5708650"/>
                </a:cubicBezTo>
                <a:cubicBezTo>
                  <a:pt x="5604933" y="5475817"/>
                  <a:pt x="5786966" y="5179484"/>
                  <a:pt x="6007100" y="4819650"/>
                </a:cubicBezTo>
                <a:cubicBezTo>
                  <a:pt x="6227233" y="4459817"/>
                  <a:pt x="6489700" y="4017434"/>
                  <a:pt x="6794500" y="3492500"/>
                </a:cubicBezTo>
                <a:cubicBezTo>
                  <a:pt x="7099300" y="2967567"/>
                  <a:pt x="7459133" y="2345267"/>
                  <a:pt x="7874000" y="1625600"/>
                </a:cubicBezTo>
                <a:cubicBezTo>
                  <a:pt x="8068733" y="1329267"/>
                  <a:pt x="8252883" y="1037167"/>
                  <a:pt x="8426450" y="749300"/>
                </a:cubicBezTo>
                <a:cubicBezTo>
                  <a:pt x="8600016" y="461434"/>
                  <a:pt x="8746066" y="262467"/>
                  <a:pt x="8864600" y="152400"/>
                </a:cubicBezTo>
                <a:cubicBezTo>
                  <a:pt x="8991600" y="33867"/>
                  <a:pt x="9129183" y="0"/>
                  <a:pt x="9277350" y="50800"/>
                </a:cubicBezTo>
                <a:cubicBezTo>
                  <a:pt x="9425516" y="101600"/>
                  <a:pt x="9558866" y="211667"/>
                  <a:pt x="9677400" y="381000"/>
                </a:cubicBezTo>
                <a:cubicBezTo>
                  <a:pt x="9795933" y="550334"/>
                  <a:pt x="9859433" y="762000"/>
                  <a:pt x="9867900" y="1016000"/>
                </a:cubicBezTo>
                <a:cubicBezTo>
                  <a:pt x="9876366" y="1134534"/>
                  <a:pt x="9859433" y="1331384"/>
                  <a:pt x="9817100" y="1606550"/>
                </a:cubicBezTo>
                <a:cubicBezTo>
                  <a:pt x="9774766" y="1881717"/>
                  <a:pt x="9711266" y="2192867"/>
                  <a:pt x="9626600" y="2540000"/>
                </a:cubicBezTo>
                <a:cubicBezTo>
                  <a:pt x="9541933" y="2887134"/>
                  <a:pt x="9440333" y="3238500"/>
                  <a:pt x="9321800" y="3594100"/>
                </a:cubicBezTo>
                <a:cubicBezTo>
                  <a:pt x="9296400" y="3738034"/>
                  <a:pt x="9256183" y="3922184"/>
                  <a:pt x="9201150" y="4146550"/>
                </a:cubicBezTo>
                <a:cubicBezTo>
                  <a:pt x="9146116" y="4370917"/>
                  <a:pt x="9084733" y="4599517"/>
                  <a:pt x="9017000" y="4832350"/>
                </a:cubicBezTo>
                <a:cubicBezTo>
                  <a:pt x="8949266" y="5065184"/>
                  <a:pt x="8881533" y="5283200"/>
                  <a:pt x="8813800" y="5486400"/>
                </a:cubicBezTo>
                <a:cubicBezTo>
                  <a:pt x="8771466" y="5765800"/>
                  <a:pt x="8724900" y="6024034"/>
                  <a:pt x="8674100" y="6261100"/>
                </a:cubicBezTo>
                <a:cubicBezTo>
                  <a:pt x="8623300" y="6498167"/>
                  <a:pt x="8602133" y="6684434"/>
                  <a:pt x="8610600" y="6819900"/>
                </a:cubicBezTo>
                <a:cubicBezTo>
                  <a:pt x="8534400" y="6955367"/>
                  <a:pt x="8483600" y="7150100"/>
                  <a:pt x="8458200" y="7404100"/>
                </a:cubicBezTo>
                <a:cubicBezTo>
                  <a:pt x="8432800" y="7658100"/>
                  <a:pt x="8420100" y="7920567"/>
                  <a:pt x="8420100" y="8191500"/>
                </a:cubicBezTo>
                <a:cubicBezTo>
                  <a:pt x="8386233" y="8521700"/>
                  <a:pt x="8346016" y="8754533"/>
                  <a:pt x="8299450" y="8890000"/>
                </a:cubicBezTo>
                <a:cubicBezTo>
                  <a:pt x="8252883" y="9025466"/>
                  <a:pt x="8212666" y="9088966"/>
                  <a:pt x="8178800" y="9080500"/>
                </a:cubicBezTo>
                <a:cubicBezTo>
                  <a:pt x="8077200" y="9046633"/>
                  <a:pt x="8022166" y="9067800"/>
                  <a:pt x="8013700" y="9144000"/>
                </a:cubicBezTo>
                <a:close/>
                <a:moveTo>
                  <a:pt x="-1054100" y="8534400"/>
                </a:moveTo>
              </a:path>
            </a:pathLst>
          </a:custGeom>
          <a:solidFill>
            <a:srgbClr val="FFFFFF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10" name="Freeform 5910"/>
          <p:cNvSpPr/>
          <p:nvPr/>
        </p:nvSpPr>
        <p:spPr>
          <a:xfrm rot="0" flipH="0" flipV="0">
            <a:off x="4083544" y="3497866"/>
            <a:ext cx="241363" cy="213264"/>
          </a:xfrm>
          <a:custGeom>
            <a:pathLst>
              <a:path w="5363634" h="4739217">
                <a:moveTo>
                  <a:pt x="410634" y="4552950"/>
                </a:moveTo>
                <a:cubicBezTo>
                  <a:pt x="376767" y="4485217"/>
                  <a:pt x="323850" y="4428067"/>
                  <a:pt x="251884" y="4381500"/>
                </a:cubicBezTo>
                <a:cubicBezTo>
                  <a:pt x="179917" y="4334934"/>
                  <a:pt x="143934" y="4294717"/>
                  <a:pt x="143934" y="4260850"/>
                </a:cubicBezTo>
                <a:cubicBezTo>
                  <a:pt x="143934" y="4226984"/>
                  <a:pt x="135467" y="4184650"/>
                  <a:pt x="118534" y="4133850"/>
                </a:cubicBezTo>
                <a:cubicBezTo>
                  <a:pt x="101600" y="4083050"/>
                  <a:pt x="76200" y="4040717"/>
                  <a:pt x="42334" y="4006850"/>
                </a:cubicBezTo>
                <a:cubicBezTo>
                  <a:pt x="0" y="3956050"/>
                  <a:pt x="6350" y="3837517"/>
                  <a:pt x="61384" y="3651250"/>
                </a:cubicBezTo>
                <a:cubicBezTo>
                  <a:pt x="116417" y="3464984"/>
                  <a:pt x="207434" y="3234267"/>
                  <a:pt x="334434" y="2959100"/>
                </a:cubicBezTo>
                <a:cubicBezTo>
                  <a:pt x="461434" y="2683934"/>
                  <a:pt x="605367" y="2398184"/>
                  <a:pt x="766234" y="2101850"/>
                </a:cubicBezTo>
                <a:cubicBezTo>
                  <a:pt x="833967" y="2034117"/>
                  <a:pt x="901700" y="1945217"/>
                  <a:pt x="969434" y="1835150"/>
                </a:cubicBezTo>
                <a:cubicBezTo>
                  <a:pt x="1037167" y="1725084"/>
                  <a:pt x="1087967" y="1653117"/>
                  <a:pt x="1121834" y="1619250"/>
                </a:cubicBezTo>
                <a:cubicBezTo>
                  <a:pt x="1121834" y="1585384"/>
                  <a:pt x="1134534" y="1553634"/>
                  <a:pt x="1159934" y="1524000"/>
                </a:cubicBezTo>
                <a:cubicBezTo>
                  <a:pt x="1185334" y="1494367"/>
                  <a:pt x="1214967" y="1479550"/>
                  <a:pt x="1248834" y="1479550"/>
                </a:cubicBezTo>
                <a:lnTo>
                  <a:pt x="1274234" y="1365250"/>
                </a:lnTo>
                <a:cubicBezTo>
                  <a:pt x="1282700" y="1322917"/>
                  <a:pt x="1329267" y="1250950"/>
                  <a:pt x="1413934" y="1149350"/>
                </a:cubicBezTo>
                <a:cubicBezTo>
                  <a:pt x="1498600" y="1047750"/>
                  <a:pt x="1600200" y="935567"/>
                  <a:pt x="1718734" y="812800"/>
                </a:cubicBezTo>
                <a:cubicBezTo>
                  <a:pt x="1837267" y="690034"/>
                  <a:pt x="1962150" y="571500"/>
                  <a:pt x="2093384" y="457200"/>
                </a:cubicBezTo>
                <a:cubicBezTo>
                  <a:pt x="2224617" y="342900"/>
                  <a:pt x="2332567" y="260350"/>
                  <a:pt x="2417234" y="209550"/>
                </a:cubicBezTo>
                <a:cubicBezTo>
                  <a:pt x="2595034" y="91017"/>
                  <a:pt x="2779184" y="25400"/>
                  <a:pt x="2969684" y="12700"/>
                </a:cubicBezTo>
                <a:cubicBezTo>
                  <a:pt x="3160184" y="0"/>
                  <a:pt x="3323167" y="48684"/>
                  <a:pt x="3458634" y="158750"/>
                </a:cubicBezTo>
                <a:cubicBezTo>
                  <a:pt x="3484034" y="184150"/>
                  <a:pt x="3530600" y="228600"/>
                  <a:pt x="3598334" y="292100"/>
                </a:cubicBezTo>
                <a:cubicBezTo>
                  <a:pt x="3666067" y="355600"/>
                  <a:pt x="3746500" y="427567"/>
                  <a:pt x="3839634" y="508000"/>
                </a:cubicBezTo>
                <a:cubicBezTo>
                  <a:pt x="3932767" y="588434"/>
                  <a:pt x="4021667" y="666750"/>
                  <a:pt x="4106334" y="742950"/>
                </a:cubicBezTo>
                <a:lnTo>
                  <a:pt x="4576234" y="1162050"/>
                </a:lnTo>
                <a:lnTo>
                  <a:pt x="4347634" y="1797050"/>
                </a:lnTo>
                <a:cubicBezTo>
                  <a:pt x="4237567" y="2135717"/>
                  <a:pt x="4210050" y="2432050"/>
                  <a:pt x="4265084" y="2686050"/>
                </a:cubicBezTo>
                <a:cubicBezTo>
                  <a:pt x="4320117" y="2940050"/>
                  <a:pt x="4402667" y="3160184"/>
                  <a:pt x="4512734" y="3346450"/>
                </a:cubicBezTo>
                <a:cubicBezTo>
                  <a:pt x="4555067" y="3439584"/>
                  <a:pt x="4631267" y="3522134"/>
                  <a:pt x="4741334" y="3594100"/>
                </a:cubicBezTo>
                <a:cubicBezTo>
                  <a:pt x="4851400" y="3666067"/>
                  <a:pt x="4965700" y="3710517"/>
                  <a:pt x="5084234" y="3727450"/>
                </a:cubicBezTo>
                <a:cubicBezTo>
                  <a:pt x="5151967" y="3735917"/>
                  <a:pt x="5215467" y="3761317"/>
                  <a:pt x="5274734" y="3803650"/>
                </a:cubicBezTo>
                <a:cubicBezTo>
                  <a:pt x="5334000" y="3845984"/>
                  <a:pt x="5363634" y="3913717"/>
                  <a:pt x="5363634" y="4006850"/>
                </a:cubicBezTo>
                <a:cubicBezTo>
                  <a:pt x="5363634" y="4133850"/>
                  <a:pt x="5340350" y="4229100"/>
                  <a:pt x="5293784" y="4292600"/>
                </a:cubicBezTo>
                <a:cubicBezTo>
                  <a:pt x="5247217" y="4356100"/>
                  <a:pt x="5181600" y="4396317"/>
                  <a:pt x="5096934" y="4413250"/>
                </a:cubicBezTo>
                <a:cubicBezTo>
                  <a:pt x="4817534" y="4447117"/>
                  <a:pt x="4555067" y="4392084"/>
                  <a:pt x="4309534" y="4248150"/>
                </a:cubicBezTo>
                <a:cubicBezTo>
                  <a:pt x="4064000" y="4104217"/>
                  <a:pt x="3839634" y="3837517"/>
                  <a:pt x="3636434" y="3448050"/>
                </a:cubicBezTo>
                <a:cubicBezTo>
                  <a:pt x="3602567" y="3397250"/>
                  <a:pt x="3558117" y="3302000"/>
                  <a:pt x="3503084" y="3162300"/>
                </a:cubicBezTo>
                <a:cubicBezTo>
                  <a:pt x="3448050" y="3022600"/>
                  <a:pt x="3416300" y="2931584"/>
                  <a:pt x="3407834" y="2889250"/>
                </a:cubicBezTo>
                <a:cubicBezTo>
                  <a:pt x="3373967" y="2931584"/>
                  <a:pt x="3316817" y="3001434"/>
                  <a:pt x="3236384" y="3098800"/>
                </a:cubicBezTo>
                <a:cubicBezTo>
                  <a:pt x="3155950" y="3196167"/>
                  <a:pt x="3090334" y="3270250"/>
                  <a:pt x="3039534" y="3321050"/>
                </a:cubicBezTo>
                <a:cubicBezTo>
                  <a:pt x="2438400" y="3930650"/>
                  <a:pt x="1921934" y="4334934"/>
                  <a:pt x="1490134" y="4533900"/>
                </a:cubicBezTo>
                <a:cubicBezTo>
                  <a:pt x="1058334" y="4732867"/>
                  <a:pt x="698500" y="4739217"/>
                  <a:pt x="410634" y="4552950"/>
                </a:cubicBezTo>
                <a:close/>
                <a:moveTo>
                  <a:pt x="-630766" y="4946650"/>
                </a:moveTo>
                <a:moveTo>
                  <a:pt x="944034" y="3727450"/>
                </a:moveTo>
                <a:cubicBezTo>
                  <a:pt x="960967" y="3769784"/>
                  <a:pt x="1051984" y="3757084"/>
                  <a:pt x="1217084" y="3689350"/>
                </a:cubicBezTo>
                <a:cubicBezTo>
                  <a:pt x="1382184" y="3621617"/>
                  <a:pt x="1570567" y="3503084"/>
                  <a:pt x="1782234" y="3333750"/>
                </a:cubicBezTo>
                <a:cubicBezTo>
                  <a:pt x="2070100" y="3088217"/>
                  <a:pt x="2343150" y="2840567"/>
                  <a:pt x="2601384" y="2590800"/>
                </a:cubicBezTo>
                <a:cubicBezTo>
                  <a:pt x="2859617" y="2341034"/>
                  <a:pt x="3077634" y="2089150"/>
                  <a:pt x="3255434" y="1835150"/>
                </a:cubicBezTo>
                <a:lnTo>
                  <a:pt x="3534834" y="1377950"/>
                </a:lnTo>
                <a:cubicBezTo>
                  <a:pt x="3450167" y="1183217"/>
                  <a:pt x="3363384" y="1051984"/>
                  <a:pt x="3274484" y="984250"/>
                </a:cubicBezTo>
                <a:cubicBezTo>
                  <a:pt x="3185584" y="916517"/>
                  <a:pt x="3107267" y="882650"/>
                  <a:pt x="3039534" y="882650"/>
                </a:cubicBezTo>
                <a:cubicBezTo>
                  <a:pt x="2929467" y="882650"/>
                  <a:pt x="2777067" y="973667"/>
                  <a:pt x="2582334" y="1155700"/>
                </a:cubicBezTo>
                <a:cubicBezTo>
                  <a:pt x="2387600" y="1337734"/>
                  <a:pt x="2175934" y="1585384"/>
                  <a:pt x="1947334" y="1898650"/>
                </a:cubicBezTo>
                <a:cubicBezTo>
                  <a:pt x="1718734" y="2211917"/>
                  <a:pt x="1494367" y="2571750"/>
                  <a:pt x="1274234" y="2978150"/>
                </a:cubicBezTo>
                <a:cubicBezTo>
                  <a:pt x="1181100" y="3155950"/>
                  <a:pt x="1102784" y="3325284"/>
                  <a:pt x="1039284" y="3486150"/>
                </a:cubicBezTo>
                <a:cubicBezTo>
                  <a:pt x="975784" y="3647017"/>
                  <a:pt x="944034" y="3727450"/>
                  <a:pt x="944034" y="3727450"/>
                </a:cubicBezTo>
                <a:close/>
                <a:moveTo>
                  <a:pt x="194734" y="4946650"/>
                </a:moveTo>
              </a:path>
            </a:pathLst>
          </a:custGeom>
          <a:solidFill>
            <a:srgbClr val="FFFFFF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11" name="Freeform 5911"/>
          <p:cNvSpPr/>
          <p:nvPr/>
        </p:nvSpPr>
        <p:spPr>
          <a:xfrm rot="0" flipH="0" flipV="0">
            <a:off x="4343386" y="3498914"/>
            <a:ext cx="207835" cy="208883"/>
          </a:xfrm>
          <a:custGeom>
            <a:pathLst>
              <a:path w="4618567" h="4641850">
                <a:moveTo>
                  <a:pt x="1151467" y="4618566"/>
                </a:moveTo>
                <a:cubicBezTo>
                  <a:pt x="1083733" y="4635500"/>
                  <a:pt x="994833" y="4641850"/>
                  <a:pt x="884767" y="4637616"/>
                </a:cubicBezTo>
                <a:cubicBezTo>
                  <a:pt x="774700" y="4633383"/>
                  <a:pt x="679450" y="4620683"/>
                  <a:pt x="599017" y="4599516"/>
                </a:cubicBezTo>
                <a:cubicBezTo>
                  <a:pt x="518583" y="4578350"/>
                  <a:pt x="478367" y="4555066"/>
                  <a:pt x="478367" y="4529666"/>
                </a:cubicBezTo>
                <a:cubicBezTo>
                  <a:pt x="478367" y="4487333"/>
                  <a:pt x="457200" y="4466166"/>
                  <a:pt x="414867" y="4466166"/>
                </a:cubicBezTo>
                <a:cubicBezTo>
                  <a:pt x="414867" y="4466166"/>
                  <a:pt x="387350" y="4442883"/>
                  <a:pt x="332317" y="4396316"/>
                </a:cubicBezTo>
                <a:cubicBezTo>
                  <a:pt x="277283" y="4349750"/>
                  <a:pt x="211667" y="4309533"/>
                  <a:pt x="135467" y="4275666"/>
                </a:cubicBezTo>
                <a:cubicBezTo>
                  <a:pt x="59267" y="4157133"/>
                  <a:pt x="16933" y="4025900"/>
                  <a:pt x="8467" y="3881966"/>
                </a:cubicBezTo>
                <a:cubicBezTo>
                  <a:pt x="0" y="3738033"/>
                  <a:pt x="42333" y="3496733"/>
                  <a:pt x="135467" y="3158066"/>
                </a:cubicBezTo>
                <a:cubicBezTo>
                  <a:pt x="152400" y="2929466"/>
                  <a:pt x="232833" y="2669116"/>
                  <a:pt x="376767" y="2377016"/>
                </a:cubicBezTo>
                <a:cubicBezTo>
                  <a:pt x="520700" y="2084916"/>
                  <a:pt x="696383" y="1792816"/>
                  <a:pt x="903817" y="1500716"/>
                </a:cubicBezTo>
                <a:cubicBezTo>
                  <a:pt x="1111250" y="1208616"/>
                  <a:pt x="1329267" y="946150"/>
                  <a:pt x="1557867" y="713316"/>
                </a:cubicBezTo>
                <a:cubicBezTo>
                  <a:pt x="1786467" y="480483"/>
                  <a:pt x="1993900" y="309033"/>
                  <a:pt x="2180167" y="198966"/>
                </a:cubicBezTo>
                <a:cubicBezTo>
                  <a:pt x="2298700" y="80433"/>
                  <a:pt x="2446867" y="16933"/>
                  <a:pt x="2624667" y="8466"/>
                </a:cubicBezTo>
                <a:cubicBezTo>
                  <a:pt x="2802467" y="0"/>
                  <a:pt x="2967567" y="38100"/>
                  <a:pt x="3119967" y="122766"/>
                </a:cubicBezTo>
                <a:cubicBezTo>
                  <a:pt x="3204633" y="165100"/>
                  <a:pt x="3293533" y="239183"/>
                  <a:pt x="3386667" y="345016"/>
                </a:cubicBezTo>
                <a:cubicBezTo>
                  <a:pt x="3479800" y="450850"/>
                  <a:pt x="3566583" y="563033"/>
                  <a:pt x="3647017" y="681566"/>
                </a:cubicBezTo>
                <a:cubicBezTo>
                  <a:pt x="3727450" y="800100"/>
                  <a:pt x="3793067" y="914400"/>
                  <a:pt x="3843867" y="1024466"/>
                </a:cubicBezTo>
                <a:cubicBezTo>
                  <a:pt x="3869267" y="1117600"/>
                  <a:pt x="3886200" y="1200150"/>
                  <a:pt x="3894667" y="1272116"/>
                </a:cubicBezTo>
                <a:cubicBezTo>
                  <a:pt x="3903133" y="1344083"/>
                  <a:pt x="3907367" y="1430866"/>
                  <a:pt x="3907367" y="1532466"/>
                </a:cubicBezTo>
                <a:cubicBezTo>
                  <a:pt x="3907367" y="1634066"/>
                  <a:pt x="3894667" y="1786466"/>
                  <a:pt x="3869267" y="1989666"/>
                </a:cubicBezTo>
                <a:cubicBezTo>
                  <a:pt x="3826933" y="2142066"/>
                  <a:pt x="3790950" y="2317750"/>
                  <a:pt x="3761317" y="2516716"/>
                </a:cubicBezTo>
                <a:cubicBezTo>
                  <a:pt x="3731683" y="2715683"/>
                  <a:pt x="3716867" y="2895600"/>
                  <a:pt x="3716867" y="3056466"/>
                </a:cubicBezTo>
                <a:cubicBezTo>
                  <a:pt x="3699933" y="3217333"/>
                  <a:pt x="3718983" y="3331633"/>
                  <a:pt x="3774017" y="3399366"/>
                </a:cubicBezTo>
                <a:cubicBezTo>
                  <a:pt x="3829050" y="3467100"/>
                  <a:pt x="3911600" y="3471333"/>
                  <a:pt x="4021667" y="3412066"/>
                </a:cubicBezTo>
                <a:cubicBezTo>
                  <a:pt x="4123267" y="3361266"/>
                  <a:pt x="4224867" y="3344333"/>
                  <a:pt x="4326467" y="3361266"/>
                </a:cubicBezTo>
                <a:cubicBezTo>
                  <a:pt x="4428067" y="3378200"/>
                  <a:pt x="4504267" y="3418416"/>
                  <a:pt x="4555067" y="3481916"/>
                </a:cubicBezTo>
                <a:cubicBezTo>
                  <a:pt x="4605867" y="3545416"/>
                  <a:pt x="4618567" y="3636433"/>
                  <a:pt x="4593167" y="3754966"/>
                </a:cubicBezTo>
                <a:cubicBezTo>
                  <a:pt x="4576233" y="3865033"/>
                  <a:pt x="4516967" y="3970866"/>
                  <a:pt x="4415367" y="4072466"/>
                </a:cubicBezTo>
                <a:cubicBezTo>
                  <a:pt x="4313767" y="4174066"/>
                  <a:pt x="4193117" y="4260850"/>
                  <a:pt x="4053417" y="4332816"/>
                </a:cubicBezTo>
                <a:cubicBezTo>
                  <a:pt x="3913717" y="4404783"/>
                  <a:pt x="3780367" y="4440766"/>
                  <a:pt x="3653367" y="4440766"/>
                </a:cubicBezTo>
                <a:cubicBezTo>
                  <a:pt x="3560233" y="4440766"/>
                  <a:pt x="3471333" y="4389966"/>
                  <a:pt x="3386667" y="4288366"/>
                </a:cubicBezTo>
                <a:cubicBezTo>
                  <a:pt x="3302000" y="4186766"/>
                  <a:pt x="3225800" y="4059766"/>
                  <a:pt x="3158067" y="3907366"/>
                </a:cubicBezTo>
                <a:cubicBezTo>
                  <a:pt x="3090333" y="3754966"/>
                  <a:pt x="3031067" y="3602566"/>
                  <a:pt x="2980267" y="3450166"/>
                </a:cubicBezTo>
                <a:lnTo>
                  <a:pt x="2904067" y="3158066"/>
                </a:lnTo>
                <a:lnTo>
                  <a:pt x="2383367" y="3640666"/>
                </a:lnTo>
                <a:cubicBezTo>
                  <a:pt x="2273300" y="3759200"/>
                  <a:pt x="2165350" y="3867150"/>
                  <a:pt x="2059517" y="3964516"/>
                </a:cubicBezTo>
                <a:cubicBezTo>
                  <a:pt x="1953683" y="4061883"/>
                  <a:pt x="1888067" y="4131733"/>
                  <a:pt x="1862667" y="4174066"/>
                </a:cubicBezTo>
                <a:cubicBezTo>
                  <a:pt x="1820333" y="4250266"/>
                  <a:pt x="1739900" y="4324350"/>
                  <a:pt x="1621367" y="4396316"/>
                </a:cubicBezTo>
                <a:cubicBezTo>
                  <a:pt x="1502833" y="4468283"/>
                  <a:pt x="1346200" y="4542366"/>
                  <a:pt x="1151467" y="4618566"/>
                </a:cubicBezTo>
                <a:close/>
                <a:moveTo>
                  <a:pt x="-905933" y="4923366"/>
                </a:moveTo>
                <a:moveTo>
                  <a:pt x="1291167" y="3716866"/>
                </a:moveTo>
                <a:cubicBezTo>
                  <a:pt x="1435100" y="3632200"/>
                  <a:pt x="1587500" y="3513666"/>
                  <a:pt x="1748367" y="3361266"/>
                </a:cubicBezTo>
                <a:cubicBezTo>
                  <a:pt x="1909233" y="3208866"/>
                  <a:pt x="2065867" y="3041650"/>
                  <a:pt x="2218267" y="2859616"/>
                </a:cubicBezTo>
                <a:cubicBezTo>
                  <a:pt x="2370667" y="2677583"/>
                  <a:pt x="2506133" y="2501900"/>
                  <a:pt x="2624667" y="2332566"/>
                </a:cubicBezTo>
                <a:cubicBezTo>
                  <a:pt x="2768600" y="2137833"/>
                  <a:pt x="2876550" y="1964266"/>
                  <a:pt x="2948517" y="1811866"/>
                </a:cubicBezTo>
                <a:cubicBezTo>
                  <a:pt x="3020483" y="1659466"/>
                  <a:pt x="3073400" y="1511300"/>
                  <a:pt x="3107267" y="1367366"/>
                </a:cubicBezTo>
                <a:cubicBezTo>
                  <a:pt x="3073400" y="1274233"/>
                  <a:pt x="3020483" y="1174750"/>
                  <a:pt x="2948517" y="1068916"/>
                </a:cubicBezTo>
                <a:cubicBezTo>
                  <a:pt x="2876550" y="963083"/>
                  <a:pt x="2810933" y="905933"/>
                  <a:pt x="2751667" y="897466"/>
                </a:cubicBezTo>
                <a:cubicBezTo>
                  <a:pt x="2590800" y="897466"/>
                  <a:pt x="2413000" y="999066"/>
                  <a:pt x="2218267" y="1202266"/>
                </a:cubicBezTo>
                <a:cubicBezTo>
                  <a:pt x="2023533" y="1405466"/>
                  <a:pt x="1828800" y="1642533"/>
                  <a:pt x="1634067" y="1913466"/>
                </a:cubicBezTo>
                <a:cubicBezTo>
                  <a:pt x="1600200" y="1955800"/>
                  <a:pt x="1555750" y="2023533"/>
                  <a:pt x="1500717" y="2116666"/>
                </a:cubicBezTo>
                <a:cubicBezTo>
                  <a:pt x="1445683" y="2209800"/>
                  <a:pt x="1392767" y="2296583"/>
                  <a:pt x="1341967" y="2377016"/>
                </a:cubicBezTo>
                <a:cubicBezTo>
                  <a:pt x="1291167" y="2457450"/>
                  <a:pt x="1257300" y="2510366"/>
                  <a:pt x="1240367" y="2535766"/>
                </a:cubicBezTo>
                <a:cubicBezTo>
                  <a:pt x="1214967" y="2569633"/>
                  <a:pt x="1170517" y="2658533"/>
                  <a:pt x="1107017" y="2802466"/>
                </a:cubicBezTo>
                <a:cubicBezTo>
                  <a:pt x="1043517" y="2946400"/>
                  <a:pt x="982133" y="3092450"/>
                  <a:pt x="922867" y="3240616"/>
                </a:cubicBezTo>
                <a:cubicBezTo>
                  <a:pt x="863600" y="3388783"/>
                  <a:pt x="833967" y="3488266"/>
                  <a:pt x="833967" y="3539066"/>
                </a:cubicBezTo>
                <a:cubicBezTo>
                  <a:pt x="833967" y="3589866"/>
                  <a:pt x="840317" y="3644900"/>
                  <a:pt x="853017" y="3704166"/>
                </a:cubicBezTo>
                <a:cubicBezTo>
                  <a:pt x="865717" y="3763433"/>
                  <a:pt x="905933" y="3801533"/>
                  <a:pt x="973667" y="3818466"/>
                </a:cubicBezTo>
                <a:cubicBezTo>
                  <a:pt x="1041400" y="3835400"/>
                  <a:pt x="1147233" y="3801533"/>
                  <a:pt x="1291167" y="3716866"/>
                </a:cubicBezTo>
                <a:close/>
                <a:moveTo>
                  <a:pt x="-4233" y="4923366"/>
                </a:moveTo>
              </a:path>
            </a:pathLst>
          </a:custGeom>
          <a:solidFill>
            <a:srgbClr val="FFFFFF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12" name="Freeform 5912"/>
          <p:cNvSpPr/>
          <p:nvPr/>
        </p:nvSpPr>
        <p:spPr>
          <a:xfrm rot="0" flipH="0" flipV="0">
            <a:off x="4568938" y="3411856"/>
            <a:ext cx="125158" cy="283464"/>
          </a:xfrm>
          <a:custGeom>
            <a:pathLst>
              <a:path w="2781300" h="6299200">
                <a:moveTo>
                  <a:pt x="469900" y="6299200"/>
                </a:moveTo>
                <a:cubicBezTo>
                  <a:pt x="436033" y="6299200"/>
                  <a:pt x="385233" y="6284384"/>
                  <a:pt x="317500" y="6254750"/>
                </a:cubicBezTo>
                <a:cubicBezTo>
                  <a:pt x="249766" y="6225117"/>
                  <a:pt x="215900" y="6210300"/>
                  <a:pt x="215900" y="6210300"/>
                </a:cubicBezTo>
                <a:cubicBezTo>
                  <a:pt x="215900" y="6176434"/>
                  <a:pt x="205316" y="6134100"/>
                  <a:pt x="184150" y="6083300"/>
                </a:cubicBezTo>
                <a:cubicBezTo>
                  <a:pt x="162983" y="6032500"/>
                  <a:pt x="152400" y="5990167"/>
                  <a:pt x="152400" y="5956300"/>
                </a:cubicBezTo>
                <a:cubicBezTo>
                  <a:pt x="93133" y="5922434"/>
                  <a:pt x="50800" y="5880100"/>
                  <a:pt x="25400" y="5829300"/>
                </a:cubicBezTo>
                <a:cubicBezTo>
                  <a:pt x="0" y="5778500"/>
                  <a:pt x="4233" y="5706534"/>
                  <a:pt x="38100" y="5613400"/>
                </a:cubicBezTo>
                <a:cubicBezTo>
                  <a:pt x="88900" y="5528734"/>
                  <a:pt x="156633" y="5391150"/>
                  <a:pt x="241300" y="5200650"/>
                </a:cubicBezTo>
                <a:cubicBezTo>
                  <a:pt x="325966" y="5010150"/>
                  <a:pt x="416983" y="4798484"/>
                  <a:pt x="514350" y="4565650"/>
                </a:cubicBezTo>
                <a:cubicBezTo>
                  <a:pt x="611716" y="4332817"/>
                  <a:pt x="704850" y="4106334"/>
                  <a:pt x="793750" y="3886200"/>
                </a:cubicBezTo>
                <a:cubicBezTo>
                  <a:pt x="882650" y="3666067"/>
                  <a:pt x="958850" y="3475567"/>
                  <a:pt x="1022350" y="3314700"/>
                </a:cubicBezTo>
                <a:cubicBezTo>
                  <a:pt x="1085850" y="3153834"/>
                  <a:pt x="1121833" y="3056467"/>
                  <a:pt x="1130300" y="3022600"/>
                </a:cubicBezTo>
                <a:cubicBezTo>
                  <a:pt x="1130300" y="2988734"/>
                  <a:pt x="1140883" y="2940050"/>
                  <a:pt x="1162050" y="2876550"/>
                </a:cubicBezTo>
                <a:cubicBezTo>
                  <a:pt x="1183216" y="2813050"/>
                  <a:pt x="1219200" y="2760134"/>
                  <a:pt x="1270000" y="2717800"/>
                </a:cubicBezTo>
                <a:cubicBezTo>
                  <a:pt x="1354666" y="2658534"/>
                  <a:pt x="1441450" y="2654300"/>
                  <a:pt x="1530350" y="2705100"/>
                </a:cubicBezTo>
                <a:cubicBezTo>
                  <a:pt x="1619250" y="2755900"/>
                  <a:pt x="1695450" y="2844800"/>
                  <a:pt x="1758950" y="2971800"/>
                </a:cubicBezTo>
                <a:cubicBezTo>
                  <a:pt x="1822450" y="3098800"/>
                  <a:pt x="1854200" y="3242734"/>
                  <a:pt x="1854200" y="3403600"/>
                </a:cubicBezTo>
                <a:cubicBezTo>
                  <a:pt x="1854200" y="3462867"/>
                  <a:pt x="1811866" y="3613150"/>
                  <a:pt x="1727200" y="3854450"/>
                </a:cubicBezTo>
                <a:cubicBezTo>
                  <a:pt x="1642533" y="4095750"/>
                  <a:pt x="1530350" y="4381500"/>
                  <a:pt x="1390650" y="4711700"/>
                </a:cubicBezTo>
                <a:cubicBezTo>
                  <a:pt x="1250950" y="5041900"/>
                  <a:pt x="1096433" y="5376334"/>
                  <a:pt x="927100" y="5715000"/>
                </a:cubicBezTo>
                <a:cubicBezTo>
                  <a:pt x="800100" y="5960534"/>
                  <a:pt x="715433" y="6119284"/>
                  <a:pt x="673100" y="6191250"/>
                </a:cubicBezTo>
                <a:cubicBezTo>
                  <a:pt x="630766" y="6263217"/>
                  <a:pt x="563033" y="6299200"/>
                  <a:pt x="469900" y="6299200"/>
                </a:cubicBezTo>
                <a:close/>
                <a:moveTo>
                  <a:pt x="-533400" y="6858000"/>
                </a:moveTo>
                <a:moveTo>
                  <a:pt x="2286000" y="1473200"/>
                </a:moveTo>
                <a:cubicBezTo>
                  <a:pt x="2184400" y="1473200"/>
                  <a:pt x="2072216" y="1430867"/>
                  <a:pt x="1949450" y="1346200"/>
                </a:cubicBezTo>
                <a:cubicBezTo>
                  <a:pt x="1826683" y="1261534"/>
                  <a:pt x="1720850" y="1153584"/>
                  <a:pt x="1631950" y="1022350"/>
                </a:cubicBezTo>
                <a:cubicBezTo>
                  <a:pt x="1543050" y="891117"/>
                  <a:pt x="1498600" y="757767"/>
                  <a:pt x="1498600" y="622300"/>
                </a:cubicBezTo>
                <a:cubicBezTo>
                  <a:pt x="1498600" y="579967"/>
                  <a:pt x="1528233" y="514350"/>
                  <a:pt x="1587500" y="425450"/>
                </a:cubicBezTo>
                <a:cubicBezTo>
                  <a:pt x="1646766" y="336550"/>
                  <a:pt x="1706033" y="247650"/>
                  <a:pt x="1765300" y="158750"/>
                </a:cubicBezTo>
                <a:cubicBezTo>
                  <a:pt x="1824566" y="69850"/>
                  <a:pt x="1854200" y="16934"/>
                  <a:pt x="1854200" y="0"/>
                </a:cubicBezTo>
                <a:cubicBezTo>
                  <a:pt x="1921933" y="0"/>
                  <a:pt x="1983316" y="6350"/>
                  <a:pt x="2038350" y="19050"/>
                </a:cubicBezTo>
                <a:cubicBezTo>
                  <a:pt x="2093383" y="31750"/>
                  <a:pt x="2150533" y="55034"/>
                  <a:pt x="2209800" y="88900"/>
                </a:cubicBezTo>
                <a:cubicBezTo>
                  <a:pt x="2302933" y="300567"/>
                  <a:pt x="2421466" y="476250"/>
                  <a:pt x="2565400" y="615950"/>
                </a:cubicBezTo>
                <a:cubicBezTo>
                  <a:pt x="2709333" y="755650"/>
                  <a:pt x="2781300" y="889000"/>
                  <a:pt x="2781300" y="1016000"/>
                </a:cubicBezTo>
                <a:cubicBezTo>
                  <a:pt x="2781300" y="1202267"/>
                  <a:pt x="2753783" y="1325034"/>
                  <a:pt x="2698750" y="1384300"/>
                </a:cubicBezTo>
                <a:cubicBezTo>
                  <a:pt x="2643716" y="1443567"/>
                  <a:pt x="2506133" y="1473200"/>
                  <a:pt x="2286000" y="1473200"/>
                </a:cubicBezTo>
                <a:close/>
                <a:moveTo>
                  <a:pt x="4292600" y="6858000"/>
                </a:moveTo>
              </a:path>
            </a:pathLst>
          </a:custGeom>
          <a:solidFill>
            <a:srgbClr val="FFFFFF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13" name="Freeform 5913"/>
          <p:cNvSpPr/>
          <p:nvPr/>
        </p:nvSpPr>
        <p:spPr>
          <a:xfrm rot="0" flipH="0" flipV="0">
            <a:off x="4676475" y="3345562"/>
            <a:ext cx="146780" cy="379095"/>
          </a:xfrm>
          <a:custGeom>
            <a:pathLst>
              <a:path w="3261784" h="8424333">
                <a:moveTo>
                  <a:pt x="632884" y="8382000"/>
                </a:moveTo>
                <a:cubicBezTo>
                  <a:pt x="472017" y="8424333"/>
                  <a:pt x="338667" y="8386233"/>
                  <a:pt x="232834" y="8267700"/>
                </a:cubicBezTo>
                <a:cubicBezTo>
                  <a:pt x="127000" y="8149167"/>
                  <a:pt x="59267" y="7971367"/>
                  <a:pt x="29634" y="7734300"/>
                </a:cubicBezTo>
                <a:cubicBezTo>
                  <a:pt x="0" y="7497234"/>
                  <a:pt x="19050" y="7222067"/>
                  <a:pt x="86784" y="6908800"/>
                </a:cubicBezTo>
                <a:cubicBezTo>
                  <a:pt x="129117" y="6807200"/>
                  <a:pt x="162984" y="6707717"/>
                  <a:pt x="188384" y="6610350"/>
                </a:cubicBezTo>
                <a:cubicBezTo>
                  <a:pt x="213784" y="6512984"/>
                  <a:pt x="226484" y="6434667"/>
                  <a:pt x="226484" y="6375400"/>
                </a:cubicBezTo>
                <a:cubicBezTo>
                  <a:pt x="243417" y="6290734"/>
                  <a:pt x="277284" y="6165850"/>
                  <a:pt x="328084" y="6000750"/>
                </a:cubicBezTo>
                <a:cubicBezTo>
                  <a:pt x="378884" y="5835650"/>
                  <a:pt x="433917" y="5664200"/>
                  <a:pt x="493184" y="5486400"/>
                </a:cubicBezTo>
                <a:cubicBezTo>
                  <a:pt x="552450" y="5308600"/>
                  <a:pt x="609600" y="5149850"/>
                  <a:pt x="664634" y="5010150"/>
                </a:cubicBezTo>
                <a:cubicBezTo>
                  <a:pt x="719667" y="4870450"/>
                  <a:pt x="755650" y="4783667"/>
                  <a:pt x="772584" y="4749800"/>
                </a:cubicBezTo>
                <a:cubicBezTo>
                  <a:pt x="806450" y="4749800"/>
                  <a:pt x="836084" y="4720167"/>
                  <a:pt x="861484" y="4660900"/>
                </a:cubicBezTo>
                <a:cubicBezTo>
                  <a:pt x="886884" y="4601634"/>
                  <a:pt x="899584" y="4542367"/>
                  <a:pt x="899584" y="4483100"/>
                </a:cubicBezTo>
                <a:cubicBezTo>
                  <a:pt x="899584" y="4415367"/>
                  <a:pt x="914400" y="4339167"/>
                  <a:pt x="944034" y="4254500"/>
                </a:cubicBezTo>
                <a:cubicBezTo>
                  <a:pt x="973667" y="4169834"/>
                  <a:pt x="1005417" y="4110567"/>
                  <a:pt x="1039284" y="4076700"/>
                </a:cubicBezTo>
                <a:cubicBezTo>
                  <a:pt x="1039284" y="4034367"/>
                  <a:pt x="1049867" y="3985684"/>
                  <a:pt x="1071034" y="3930650"/>
                </a:cubicBezTo>
                <a:cubicBezTo>
                  <a:pt x="1092200" y="3875617"/>
                  <a:pt x="1102784" y="3831167"/>
                  <a:pt x="1102784" y="3797300"/>
                </a:cubicBezTo>
                <a:cubicBezTo>
                  <a:pt x="1102784" y="3763434"/>
                  <a:pt x="1113367" y="3729567"/>
                  <a:pt x="1134534" y="3695700"/>
                </a:cubicBezTo>
                <a:cubicBezTo>
                  <a:pt x="1155700" y="3661834"/>
                  <a:pt x="1166284" y="3627967"/>
                  <a:pt x="1166284" y="3594100"/>
                </a:cubicBezTo>
                <a:cubicBezTo>
                  <a:pt x="1225550" y="3484034"/>
                  <a:pt x="1303867" y="3308350"/>
                  <a:pt x="1401234" y="3067050"/>
                </a:cubicBezTo>
                <a:cubicBezTo>
                  <a:pt x="1498600" y="2825750"/>
                  <a:pt x="1604434" y="2556934"/>
                  <a:pt x="1718734" y="2260600"/>
                </a:cubicBezTo>
                <a:cubicBezTo>
                  <a:pt x="1833034" y="1964267"/>
                  <a:pt x="1940984" y="1672167"/>
                  <a:pt x="2042584" y="1384300"/>
                </a:cubicBezTo>
                <a:cubicBezTo>
                  <a:pt x="2144184" y="1096434"/>
                  <a:pt x="2226734" y="853017"/>
                  <a:pt x="2290234" y="654050"/>
                </a:cubicBezTo>
                <a:cubicBezTo>
                  <a:pt x="2353734" y="455084"/>
                  <a:pt x="2385484" y="334434"/>
                  <a:pt x="2385484" y="292100"/>
                </a:cubicBezTo>
                <a:cubicBezTo>
                  <a:pt x="2385484" y="224367"/>
                  <a:pt x="2404534" y="169334"/>
                  <a:pt x="2442634" y="127000"/>
                </a:cubicBezTo>
                <a:cubicBezTo>
                  <a:pt x="2480734" y="84667"/>
                  <a:pt x="2533650" y="63500"/>
                  <a:pt x="2601384" y="63500"/>
                </a:cubicBezTo>
                <a:cubicBezTo>
                  <a:pt x="2626784" y="38100"/>
                  <a:pt x="2669117" y="21167"/>
                  <a:pt x="2728384" y="12700"/>
                </a:cubicBezTo>
                <a:cubicBezTo>
                  <a:pt x="2787650" y="4234"/>
                  <a:pt x="2834217" y="0"/>
                  <a:pt x="2868084" y="0"/>
                </a:cubicBezTo>
                <a:cubicBezTo>
                  <a:pt x="2868084" y="0"/>
                  <a:pt x="2885017" y="16934"/>
                  <a:pt x="2918884" y="50800"/>
                </a:cubicBezTo>
                <a:cubicBezTo>
                  <a:pt x="2952750" y="84667"/>
                  <a:pt x="3003550" y="135467"/>
                  <a:pt x="3071284" y="203200"/>
                </a:cubicBezTo>
                <a:cubicBezTo>
                  <a:pt x="3139017" y="262467"/>
                  <a:pt x="3187700" y="330200"/>
                  <a:pt x="3217334" y="406400"/>
                </a:cubicBezTo>
                <a:cubicBezTo>
                  <a:pt x="3246967" y="482600"/>
                  <a:pt x="3261784" y="571500"/>
                  <a:pt x="3261784" y="673100"/>
                </a:cubicBezTo>
                <a:cubicBezTo>
                  <a:pt x="3261784" y="783167"/>
                  <a:pt x="3246967" y="882650"/>
                  <a:pt x="3217334" y="971550"/>
                </a:cubicBezTo>
                <a:cubicBezTo>
                  <a:pt x="3187700" y="1060450"/>
                  <a:pt x="3134784" y="1187450"/>
                  <a:pt x="3058584" y="1352550"/>
                </a:cubicBezTo>
                <a:cubicBezTo>
                  <a:pt x="2982384" y="1517650"/>
                  <a:pt x="2863850" y="1769534"/>
                  <a:pt x="2702984" y="2108200"/>
                </a:cubicBezTo>
                <a:cubicBezTo>
                  <a:pt x="2635250" y="2277534"/>
                  <a:pt x="2563284" y="2436284"/>
                  <a:pt x="2487084" y="2584450"/>
                </a:cubicBezTo>
                <a:cubicBezTo>
                  <a:pt x="2410884" y="2732617"/>
                  <a:pt x="2372784" y="2823634"/>
                  <a:pt x="2372784" y="2857500"/>
                </a:cubicBezTo>
                <a:cubicBezTo>
                  <a:pt x="2372784" y="2891367"/>
                  <a:pt x="2357967" y="2942167"/>
                  <a:pt x="2328334" y="3009900"/>
                </a:cubicBezTo>
                <a:cubicBezTo>
                  <a:pt x="2298700" y="3077634"/>
                  <a:pt x="2266950" y="3162300"/>
                  <a:pt x="2233084" y="3263900"/>
                </a:cubicBezTo>
                <a:cubicBezTo>
                  <a:pt x="2199217" y="3331634"/>
                  <a:pt x="2152650" y="3431117"/>
                  <a:pt x="2093384" y="3562350"/>
                </a:cubicBezTo>
                <a:cubicBezTo>
                  <a:pt x="2034117" y="3693584"/>
                  <a:pt x="1972734" y="3833284"/>
                  <a:pt x="1909234" y="3981450"/>
                </a:cubicBezTo>
                <a:cubicBezTo>
                  <a:pt x="1845734" y="4129617"/>
                  <a:pt x="1792817" y="4256617"/>
                  <a:pt x="1750484" y="4362450"/>
                </a:cubicBezTo>
                <a:cubicBezTo>
                  <a:pt x="1708150" y="4468284"/>
                  <a:pt x="1686984" y="4529667"/>
                  <a:pt x="1686984" y="4546600"/>
                </a:cubicBezTo>
                <a:cubicBezTo>
                  <a:pt x="1686984" y="4580467"/>
                  <a:pt x="1684867" y="4614334"/>
                  <a:pt x="1680634" y="4648200"/>
                </a:cubicBezTo>
                <a:cubicBezTo>
                  <a:pt x="1676400" y="4682067"/>
                  <a:pt x="1657350" y="4715934"/>
                  <a:pt x="1623484" y="4749800"/>
                </a:cubicBezTo>
                <a:cubicBezTo>
                  <a:pt x="1589617" y="4749800"/>
                  <a:pt x="1570567" y="4773084"/>
                  <a:pt x="1566334" y="4819650"/>
                </a:cubicBezTo>
                <a:cubicBezTo>
                  <a:pt x="1562100" y="4866217"/>
                  <a:pt x="1559984" y="4889500"/>
                  <a:pt x="1559984" y="4889500"/>
                </a:cubicBezTo>
                <a:cubicBezTo>
                  <a:pt x="1559984" y="4974167"/>
                  <a:pt x="1492250" y="5198534"/>
                  <a:pt x="1356784" y="5562600"/>
                </a:cubicBezTo>
                <a:cubicBezTo>
                  <a:pt x="1221317" y="6028267"/>
                  <a:pt x="1096434" y="6455834"/>
                  <a:pt x="982134" y="6845300"/>
                </a:cubicBezTo>
                <a:cubicBezTo>
                  <a:pt x="867834" y="7234767"/>
                  <a:pt x="810684" y="7548034"/>
                  <a:pt x="810684" y="7785100"/>
                </a:cubicBezTo>
                <a:cubicBezTo>
                  <a:pt x="810684" y="7988300"/>
                  <a:pt x="797984" y="8130117"/>
                  <a:pt x="772584" y="8210550"/>
                </a:cubicBezTo>
                <a:cubicBezTo>
                  <a:pt x="747184" y="8290984"/>
                  <a:pt x="700617" y="8348133"/>
                  <a:pt x="632884" y="8382000"/>
                </a:cubicBezTo>
                <a:close/>
                <a:moveTo>
                  <a:pt x="-1119716" y="8331200"/>
                </a:moveTo>
              </a:path>
            </a:pathLst>
          </a:custGeom>
          <a:solidFill>
            <a:srgbClr val="FFFFFF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14" name="Freeform 5914"/>
          <p:cNvSpPr/>
          <p:nvPr/>
        </p:nvSpPr>
        <p:spPr>
          <a:xfrm rot="0" flipH="0" flipV="0">
            <a:off x="4788394" y="3498152"/>
            <a:ext cx="318515" cy="207454"/>
          </a:xfrm>
          <a:custGeom>
            <a:pathLst>
              <a:path w="7078133" h="4610100">
                <a:moveTo>
                  <a:pt x="254000" y="4470400"/>
                </a:moveTo>
                <a:cubicBezTo>
                  <a:pt x="228600" y="4436534"/>
                  <a:pt x="194733" y="4394200"/>
                  <a:pt x="152400" y="4343400"/>
                </a:cubicBezTo>
                <a:cubicBezTo>
                  <a:pt x="110066" y="4292600"/>
                  <a:pt x="88900" y="4250267"/>
                  <a:pt x="88900" y="4216400"/>
                </a:cubicBezTo>
                <a:cubicBezTo>
                  <a:pt x="88900" y="4199467"/>
                  <a:pt x="86783" y="4178300"/>
                  <a:pt x="82550" y="4152900"/>
                </a:cubicBezTo>
                <a:cubicBezTo>
                  <a:pt x="78316" y="4127500"/>
                  <a:pt x="59266" y="4114800"/>
                  <a:pt x="25400" y="4114800"/>
                </a:cubicBezTo>
                <a:cubicBezTo>
                  <a:pt x="0" y="4089400"/>
                  <a:pt x="16933" y="3992034"/>
                  <a:pt x="76200" y="3822700"/>
                </a:cubicBezTo>
                <a:cubicBezTo>
                  <a:pt x="135466" y="3653367"/>
                  <a:pt x="218016" y="3456517"/>
                  <a:pt x="323850" y="3232150"/>
                </a:cubicBezTo>
                <a:cubicBezTo>
                  <a:pt x="429683" y="3007784"/>
                  <a:pt x="537633" y="2787650"/>
                  <a:pt x="647700" y="2571750"/>
                </a:cubicBezTo>
                <a:cubicBezTo>
                  <a:pt x="757766" y="2355850"/>
                  <a:pt x="850900" y="2184400"/>
                  <a:pt x="927100" y="2057400"/>
                </a:cubicBezTo>
                <a:cubicBezTo>
                  <a:pt x="969433" y="2032000"/>
                  <a:pt x="996950" y="1996017"/>
                  <a:pt x="1009650" y="1949450"/>
                </a:cubicBezTo>
                <a:cubicBezTo>
                  <a:pt x="1022350" y="1902884"/>
                  <a:pt x="1020233" y="1879600"/>
                  <a:pt x="1003300" y="1879600"/>
                </a:cubicBezTo>
                <a:cubicBezTo>
                  <a:pt x="1003300" y="1879600"/>
                  <a:pt x="1026583" y="1839384"/>
                  <a:pt x="1073150" y="1758950"/>
                </a:cubicBezTo>
                <a:cubicBezTo>
                  <a:pt x="1119716" y="1678517"/>
                  <a:pt x="1155700" y="1625600"/>
                  <a:pt x="1181100" y="1600200"/>
                </a:cubicBezTo>
                <a:cubicBezTo>
                  <a:pt x="1248833" y="1481667"/>
                  <a:pt x="1299633" y="1361017"/>
                  <a:pt x="1333500" y="1238250"/>
                </a:cubicBezTo>
                <a:cubicBezTo>
                  <a:pt x="1367366" y="1115484"/>
                  <a:pt x="1375833" y="1011767"/>
                  <a:pt x="1358900" y="927100"/>
                </a:cubicBezTo>
                <a:cubicBezTo>
                  <a:pt x="1325033" y="884767"/>
                  <a:pt x="1286933" y="872067"/>
                  <a:pt x="1244600" y="889000"/>
                </a:cubicBezTo>
                <a:cubicBezTo>
                  <a:pt x="1202266" y="905934"/>
                  <a:pt x="1181100" y="914400"/>
                  <a:pt x="1181100" y="914400"/>
                </a:cubicBezTo>
                <a:cubicBezTo>
                  <a:pt x="1147233" y="922867"/>
                  <a:pt x="1098550" y="937684"/>
                  <a:pt x="1035050" y="958850"/>
                </a:cubicBezTo>
                <a:cubicBezTo>
                  <a:pt x="971550" y="980017"/>
                  <a:pt x="914400" y="1007534"/>
                  <a:pt x="863600" y="1041400"/>
                </a:cubicBezTo>
                <a:cubicBezTo>
                  <a:pt x="668866" y="1176867"/>
                  <a:pt x="535516" y="1240367"/>
                  <a:pt x="463550" y="1231900"/>
                </a:cubicBezTo>
                <a:cubicBezTo>
                  <a:pt x="391583" y="1223434"/>
                  <a:pt x="313266" y="1117600"/>
                  <a:pt x="228600" y="914400"/>
                </a:cubicBezTo>
                <a:cubicBezTo>
                  <a:pt x="194733" y="821267"/>
                  <a:pt x="182033" y="747184"/>
                  <a:pt x="190500" y="692150"/>
                </a:cubicBezTo>
                <a:cubicBezTo>
                  <a:pt x="198966" y="637117"/>
                  <a:pt x="232833" y="584200"/>
                  <a:pt x="292100" y="533400"/>
                </a:cubicBezTo>
                <a:cubicBezTo>
                  <a:pt x="359833" y="474134"/>
                  <a:pt x="429683" y="427567"/>
                  <a:pt x="501650" y="393700"/>
                </a:cubicBezTo>
                <a:cubicBezTo>
                  <a:pt x="573616" y="359834"/>
                  <a:pt x="626533" y="330200"/>
                  <a:pt x="660400" y="304800"/>
                </a:cubicBezTo>
                <a:cubicBezTo>
                  <a:pt x="753533" y="245534"/>
                  <a:pt x="848783" y="194734"/>
                  <a:pt x="946150" y="152400"/>
                </a:cubicBezTo>
                <a:cubicBezTo>
                  <a:pt x="1043516" y="110067"/>
                  <a:pt x="1109133" y="84667"/>
                  <a:pt x="1143000" y="76200"/>
                </a:cubicBezTo>
                <a:cubicBezTo>
                  <a:pt x="1363133" y="8467"/>
                  <a:pt x="1549400" y="0"/>
                  <a:pt x="1701800" y="50800"/>
                </a:cubicBezTo>
                <a:cubicBezTo>
                  <a:pt x="1854200" y="101600"/>
                  <a:pt x="1968500" y="215900"/>
                  <a:pt x="2044700" y="393700"/>
                </a:cubicBezTo>
                <a:cubicBezTo>
                  <a:pt x="2163233" y="537634"/>
                  <a:pt x="2222500" y="696384"/>
                  <a:pt x="2222500" y="869950"/>
                </a:cubicBezTo>
                <a:cubicBezTo>
                  <a:pt x="2222500" y="1043517"/>
                  <a:pt x="2163233" y="1248834"/>
                  <a:pt x="2044700" y="1485900"/>
                </a:cubicBezTo>
                <a:lnTo>
                  <a:pt x="1917700" y="1676400"/>
                </a:lnTo>
                <a:cubicBezTo>
                  <a:pt x="1875366" y="1761067"/>
                  <a:pt x="1869016" y="1803400"/>
                  <a:pt x="1898650" y="1803400"/>
                </a:cubicBezTo>
                <a:cubicBezTo>
                  <a:pt x="1928283" y="1803400"/>
                  <a:pt x="1964266" y="1773767"/>
                  <a:pt x="2006600" y="1714500"/>
                </a:cubicBezTo>
                <a:cubicBezTo>
                  <a:pt x="2032000" y="1680634"/>
                  <a:pt x="2082800" y="1629834"/>
                  <a:pt x="2159000" y="1562100"/>
                </a:cubicBezTo>
                <a:cubicBezTo>
                  <a:pt x="2235200" y="1494367"/>
                  <a:pt x="2286000" y="1460500"/>
                  <a:pt x="2311400" y="1460500"/>
                </a:cubicBezTo>
                <a:cubicBezTo>
                  <a:pt x="2311400" y="1460500"/>
                  <a:pt x="2321983" y="1456267"/>
                  <a:pt x="2343150" y="1447800"/>
                </a:cubicBezTo>
                <a:cubicBezTo>
                  <a:pt x="2364316" y="1439334"/>
                  <a:pt x="2374900" y="1405467"/>
                  <a:pt x="2374900" y="1346200"/>
                </a:cubicBezTo>
                <a:cubicBezTo>
                  <a:pt x="2400300" y="1320800"/>
                  <a:pt x="2427816" y="1295400"/>
                  <a:pt x="2457450" y="1270000"/>
                </a:cubicBezTo>
                <a:cubicBezTo>
                  <a:pt x="2487083" y="1244600"/>
                  <a:pt x="2501900" y="1231900"/>
                  <a:pt x="2501900" y="1231900"/>
                </a:cubicBezTo>
                <a:cubicBezTo>
                  <a:pt x="2535766" y="1231900"/>
                  <a:pt x="2595033" y="1200150"/>
                  <a:pt x="2679700" y="1136650"/>
                </a:cubicBezTo>
                <a:cubicBezTo>
                  <a:pt x="2764366" y="1073150"/>
                  <a:pt x="2874433" y="986367"/>
                  <a:pt x="3009900" y="876300"/>
                </a:cubicBezTo>
                <a:cubicBezTo>
                  <a:pt x="3103033" y="808567"/>
                  <a:pt x="3187700" y="774700"/>
                  <a:pt x="3263900" y="774700"/>
                </a:cubicBezTo>
                <a:cubicBezTo>
                  <a:pt x="3458633" y="715434"/>
                  <a:pt x="3617383" y="778934"/>
                  <a:pt x="3740150" y="965200"/>
                </a:cubicBezTo>
                <a:cubicBezTo>
                  <a:pt x="3862916" y="1151467"/>
                  <a:pt x="3924300" y="1392767"/>
                  <a:pt x="3924300" y="1689100"/>
                </a:cubicBezTo>
                <a:lnTo>
                  <a:pt x="3657600" y="2374900"/>
                </a:lnTo>
                <a:lnTo>
                  <a:pt x="4114800" y="1816100"/>
                </a:lnTo>
                <a:cubicBezTo>
                  <a:pt x="4165600" y="1748367"/>
                  <a:pt x="4218516" y="1689100"/>
                  <a:pt x="4273550" y="1638300"/>
                </a:cubicBezTo>
                <a:cubicBezTo>
                  <a:pt x="4328583" y="1587500"/>
                  <a:pt x="4377266" y="1545167"/>
                  <a:pt x="4419600" y="1511300"/>
                </a:cubicBezTo>
                <a:cubicBezTo>
                  <a:pt x="4436533" y="1452034"/>
                  <a:pt x="4461933" y="1418167"/>
                  <a:pt x="4495800" y="1409700"/>
                </a:cubicBezTo>
                <a:cubicBezTo>
                  <a:pt x="4529666" y="1401234"/>
                  <a:pt x="4546600" y="1397000"/>
                  <a:pt x="4546600" y="1397000"/>
                </a:cubicBezTo>
                <a:cubicBezTo>
                  <a:pt x="4546600" y="1397000"/>
                  <a:pt x="4555066" y="1394884"/>
                  <a:pt x="4572000" y="1390650"/>
                </a:cubicBezTo>
                <a:cubicBezTo>
                  <a:pt x="4588933" y="1386417"/>
                  <a:pt x="4597400" y="1371600"/>
                  <a:pt x="4597400" y="1346200"/>
                </a:cubicBezTo>
                <a:cubicBezTo>
                  <a:pt x="4639733" y="1312334"/>
                  <a:pt x="4686300" y="1280584"/>
                  <a:pt x="4737100" y="1250950"/>
                </a:cubicBezTo>
                <a:cubicBezTo>
                  <a:pt x="4787900" y="1221317"/>
                  <a:pt x="4821766" y="1189567"/>
                  <a:pt x="4838700" y="1155700"/>
                </a:cubicBezTo>
                <a:cubicBezTo>
                  <a:pt x="4982633" y="1096434"/>
                  <a:pt x="5128683" y="1085850"/>
                  <a:pt x="5276850" y="1123950"/>
                </a:cubicBezTo>
                <a:cubicBezTo>
                  <a:pt x="5425016" y="1162050"/>
                  <a:pt x="5541433" y="1270000"/>
                  <a:pt x="5626100" y="1447800"/>
                </a:cubicBezTo>
                <a:cubicBezTo>
                  <a:pt x="5685366" y="1549400"/>
                  <a:pt x="5725583" y="1638300"/>
                  <a:pt x="5746750" y="1714500"/>
                </a:cubicBezTo>
                <a:cubicBezTo>
                  <a:pt x="5767916" y="1790700"/>
                  <a:pt x="5778500" y="1905000"/>
                  <a:pt x="5778500" y="2057400"/>
                </a:cubicBezTo>
                <a:cubicBezTo>
                  <a:pt x="5761566" y="2184400"/>
                  <a:pt x="5746750" y="2279650"/>
                  <a:pt x="5734050" y="2343150"/>
                </a:cubicBezTo>
                <a:cubicBezTo>
                  <a:pt x="5721350" y="2406650"/>
                  <a:pt x="5710766" y="2472267"/>
                  <a:pt x="5702300" y="2540000"/>
                </a:cubicBezTo>
                <a:cubicBezTo>
                  <a:pt x="5693833" y="2607734"/>
                  <a:pt x="5681133" y="2709334"/>
                  <a:pt x="5664200" y="2844800"/>
                </a:cubicBezTo>
                <a:cubicBezTo>
                  <a:pt x="5630333" y="2912534"/>
                  <a:pt x="5611283" y="2984500"/>
                  <a:pt x="5607050" y="3060700"/>
                </a:cubicBezTo>
                <a:cubicBezTo>
                  <a:pt x="5602816" y="3136900"/>
                  <a:pt x="5600700" y="3208867"/>
                  <a:pt x="5600700" y="3276600"/>
                </a:cubicBezTo>
                <a:cubicBezTo>
                  <a:pt x="5600700" y="3386667"/>
                  <a:pt x="5604933" y="3460750"/>
                  <a:pt x="5613400" y="3498850"/>
                </a:cubicBezTo>
                <a:cubicBezTo>
                  <a:pt x="5621866" y="3536950"/>
                  <a:pt x="5655733" y="3556000"/>
                  <a:pt x="5715000" y="3556000"/>
                </a:cubicBezTo>
                <a:cubicBezTo>
                  <a:pt x="5833533" y="3530600"/>
                  <a:pt x="5975350" y="3477684"/>
                  <a:pt x="6140450" y="3397250"/>
                </a:cubicBezTo>
                <a:cubicBezTo>
                  <a:pt x="6305550" y="3316817"/>
                  <a:pt x="6438900" y="3230034"/>
                  <a:pt x="6540500" y="3136900"/>
                </a:cubicBezTo>
                <a:cubicBezTo>
                  <a:pt x="6667500" y="3018367"/>
                  <a:pt x="6779683" y="2969684"/>
                  <a:pt x="6877050" y="2990850"/>
                </a:cubicBezTo>
                <a:cubicBezTo>
                  <a:pt x="6974416" y="3012017"/>
                  <a:pt x="7035800" y="3073400"/>
                  <a:pt x="7061200" y="3175000"/>
                </a:cubicBezTo>
                <a:cubicBezTo>
                  <a:pt x="7078133" y="3208867"/>
                  <a:pt x="7054850" y="3285067"/>
                  <a:pt x="6991350" y="3403600"/>
                </a:cubicBezTo>
                <a:cubicBezTo>
                  <a:pt x="6927850" y="3522134"/>
                  <a:pt x="6853766" y="3636434"/>
                  <a:pt x="6769100" y="3746500"/>
                </a:cubicBezTo>
                <a:cubicBezTo>
                  <a:pt x="6684433" y="3856567"/>
                  <a:pt x="6620933" y="3911600"/>
                  <a:pt x="6578600" y="3911600"/>
                </a:cubicBezTo>
                <a:cubicBezTo>
                  <a:pt x="6553200" y="3911600"/>
                  <a:pt x="6517216" y="3939117"/>
                  <a:pt x="6470650" y="3994150"/>
                </a:cubicBezTo>
                <a:cubicBezTo>
                  <a:pt x="6424083" y="4049184"/>
                  <a:pt x="6379633" y="4089400"/>
                  <a:pt x="6337300" y="4114800"/>
                </a:cubicBezTo>
                <a:cubicBezTo>
                  <a:pt x="6278033" y="4174067"/>
                  <a:pt x="6220883" y="4229100"/>
                  <a:pt x="6165850" y="4279900"/>
                </a:cubicBezTo>
                <a:cubicBezTo>
                  <a:pt x="6110816" y="4330700"/>
                  <a:pt x="6049433" y="4356100"/>
                  <a:pt x="5981700" y="4356100"/>
                </a:cubicBezTo>
                <a:cubicBezTo>
                  <a:pt x="5947833" y="4356100"/>
                  <a:pt x="5907616" y="4366684"/>
                  <a:pt x="5861050" y="4387850"/>
                </a:cubicBezTo>
                <a:cubicBezTo>
                  <a:pt x="5814483" y="4409017"/>
                  <a:pt x="5761566" y="4419600"/>
                  <a:pt x="5702300" y="4419600"/>
                </a:cubicBezTo>
                <a:cubicBezTo>
                  <a:pt x="5617633" y="4445000"/>
                  <a:pt x="5488516" y="4432300"/>
                  <a:pt x="5314950" y="4381500"/>
                </a:cubicBezTo>
                <a:cubicBezTo>
                  <a:pt x="5141383" y="4330700"/>
                  <a:pt x="5029200" y="4212167"/>
                  <a:pt x="4978400" y="4025900"/>
                </a:cubicBezTo>
                <a:cubicBezTo>
                  <a:pt x="4944533" y="3932767"/>
                  <a:pt x="4908550" y="3793067"/>
                  <a:pt x="4870450" y="3606800"/>
                </a:cubicBezTo>
                <a:cubicBezTo>
                  <a:pt x="4832350" y="3420534"/>
                  <a:pt x="4830233" y="3221567"/>
                  <a:pt x="4864100" y="3009900"/>
                </a:cubicBezTo>
                <a:cubicBezTo>
                  <a:pt x="4897966" y="2857500"/>
                  <a:pt x="4919133" y="2717800"/>
                  <a:pt x="4927600" y="2590800"/>
                </a:cubicBezTo>
                <a:cubicBezTo>
                  <a:pt x="4936066" y="2463800"/>
                  <a:pt x="4953000" y="2374900"/>
                  <a:pt x="4978400" y="2324100"/>
                </a:cubicBezTo>
                <a:cubicBezTo>
                  <a:pt x="4978400" y="2298700"/>
                  <a:pt x="4978400" y="2237317"/>
                  <a:pt x="4978400" y="2139950"/>
                </a:cubicBezTo>
                <a:cubicBezTo>
                  <a:pt x="4978400" y="2042584"/>
                  <a:pt x="4965700" y="1993900"/>
                  <a:pt x="4940300" y="1993900"/>
                </a:cubicBezTo>
                <a:cubicBezTo>
                  <a:pt x="4906433" y="1993900"/>
                  <a:pt x="4832350" y="2048934"/>
                  <a:pt x="4718050" y="2159000"/>
                </a:cubicBezTo>
                <a:cubicBezTo>
                  <a:pt x="4603750" y="2269067"/>
                  <a:pt x="4470400" y="2408767"/>
                  <a:pt x="4318000" y="2578100"/>
                </a:cubicBezTo>
                <a:cubicBezTo>
                  <a:pt x="4165600" y="2747434"/>
                  <a:pt x="4015316" y="2927350"/>
                  <a:pt x="3867150" y="3117850"/>
                </a:cubicBezTo>
                <a:cubicBezTo>
                  <a:pt x="3718983" y="3308350"/>
                  <a:pt x="3594100" y="3484034"/>
                  <a:pt x="3492500" y="3644900"/>
                </a:cubicBezTo>
                <a:cubicBezTo>
                  <a:pt x="3416300" y="3738034"/>
                  <a:pt x="3348566" y="3852334"/>
                  <a:pt x="3289300" y="3987800"/>
                </a:cubicBezTo>
                <a:cubicBezTo>
                  <a:pt x="3230033" y="4123267"/>
                  <a:pt x="3187700" y="4199467"/>
                  <a:pt x="3162300" y="4216400"/>
                </a:cubicBezTo>
                <a:cubicBezTo>
                  <a:pt x="3103033" y="4284134"/>
                  <a:pt x="3022600" y="4292600"/>
                  <a:pt x="2921000" y="4241800"/>
                </a:cubicBezTo>
                <a:cubicBezTo>
                  <a:pt x="2819400" y="4191000"/>
                  <a:pt x="2734733" y="4110567"/>
                  <a:pt x="2667000" y="4000500"/>
                </a:cubicBezTo>
                <a:cubicBezTo>
                  <a:pt x="2641600" y="3949700"/>
                  <a:pt x="2620433" y="3909484"/>
                  <a:pt x="2603500" y="3879850"/>
                </a:cubicBezTo>
                <a:cubicBezTo>
                  <a:pt x="2586566" y="3850217"/>
                  <a:pt x="2578100" y="3805767"/>
                  <a:pt x="2578100" y="3746500"/>
                </a:cubicBezTo>
                <a:cubicBezTo>
                  <a:pt x="2578100" y="3687234"/>
                  <a:pt x="2597150" y="3589867"/>
                  <a:pt x="2635250" y="3454400"/>
                </a:cubicBezTo>
                <a:cubicBezTo>
                  <a:pt x="2673350" y="3318934"/>
                  <a:pt x="2734733" y="3119967"/>
                  <a:pt x="2819400" y="2857500"/>
                </a:cubicBezTo>
                <a:cubicBezTo>
                  <a:pt x="2912533" y="2569634"/>
                  <a:pt x="2995083" y="2309284"/>
                  <a:pt x="3067050" y="2076450"/>
                </a:cubicBezTo>
                <a:cubicBezTo>
                  <a:pt x="3139016" y="1843617"/>
                  <a:pt x="3175000" y="1727200"/>
                  <a:pt x="3175000" y="1727200"/>
                </a:cubicBezTo>
                <a:cubicBezTo>
                  <a:pt x="3175000" y="1693334"/>
                  <a:pt x="3111500" y="1725084"/>
                  <a:pt x="2984500" y="1822450"/>
                </a:cubicBezTo>
                <a:cubicBezTo>
                  <a:pt x="2857500" y="1919817"/>
                  <a:pt x="2709333" y="2040467"/>
                  <a:pt x="2540000" y="2184400"/>
                </a:cubicBezTo>
                <a:cubicBezTo>
                  <a:pt x="2463800" y="2277534"/>
                  <a:pt x="2347383" y="2408767"/>
                  <a:pt x="2190750" y="2578100"/>
                </a:cubicBezTo>
                <a:cubicBezTo>
                  <a:pt x="2034116" y="2747434"/>
                  <a:pt x="1858433" y="2944284"/>
                  <a:pt x="1663700" y="3168650"/>
                </a:cubicBezTo>
                <a:cubicBezTo>
                  <a:pt x="1468966" y="3393017"/>
                  <a:pt x="1274233" y="3636434"/>
                  <a:pt x="1079500" y="3898900"/>
                </a:cubicBezTo>
                <a:cubicBezTo>
                  <a:pt x="833966" y="4246034"/>
                  <a:pt x="658283" y="4457700"/>
                  <a:pt x="552450" y="4533900"/>
                </a:cubicBezTo>
                <a:cubicBezTo>
                  <a:pt x="446616" y="4610100"/>
                  <a:pt x="347133" y="4588934"/>
                  <a:pt x="254000" y="4470400"/>
                </a:cubicBezTo>
                <a:close/>
                <a:moveTo>
                  <a:pt x="-901700" y="4940300"/>
                </a:moveTo>
              </a:path>
            </a:pathLst>
          </a:custGeom>
          <a:solidFill>
            <a:srgbClr val="FFFFFF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15" name="Freeform 5915"/>
          <p:cNvSpPr/>
          <p:nvPr/>
        </p:nvSpPr>
        <p:spPr>
          <a:xfrm rot="0" flipH="0" flipV="0">
            <a:off x="5122531" y="3497866"/>
            <a:ext cx="241363" cy="213264"/>
          </a:xfrm>
          <a:custGeom>
            <a:pathLst>
              <a:path w="5363634" h="4739217">
                <a:moveTo>
                  <a:pt x="410634" y="4552950"/>
                </a:moveTo>
                <a:cubicBezTo>
                  <a:pt x="376767" y="4485217"/>
                  <a:pt x="323850" y="4428067"/>
                  <a:pt x="251884" y="4381500"/>
                </a:cubicBezTo>
                <a:cubicBezTo>
                  <a:pt x="179917" y="4334934"/>
                  <a:pt x="143934" y="4294717"/>
                  <a:pt x="143934" y="4260850"/>
                </a:cubicBezTo>
                <a:cubicBezTo>
                  <a:pt x="143934" y="4226984"/>
                  <a:pt x="135467" y="4184650"/>
                  <a:pt x="118534" y="4133850"/>
                </a:cubicBezTo>
                <a:cubicBezTo>
                  <a:pt x="101600" y="4083050"/>
                  <a:pt x="76200" y="4040717"/>
                  <a:pt x="42334" y="4006850"/>
                </a:cubicBezTo>
                <a:cubicBezTo>
                  <a:pt x="0" y="3956050"/>
                  <a:pt x="6350" y="3837517"/>
                  <a:pt x="61384" y="3651250"/>
                </a:cubicBezTo>
                <a:cubicBezTo>
                  <a:pt x="116417" y="3464984"/>
                  <a:pt x="207434" y="3234267"/>
                  <a:pt x="334434" y="2959100"/>
                </a:cubicBezTo>
                <a:cubicBezTo>
                  <a:pt x="461434" y="2683934"/>
                  <a:pt x="605367" y="2398184"/>
                  <a:pt x="766234" y="2101850"/>
                </a:cubicBezTo>
                <a:cubicBezTo>
                  <a:pt x="833967" y="2034117"/>
                  <a:pt x="901700" y="1945217"/>
                  <a:pt x="969434" y="1835150"/>
                </a:cubicBezTo>
                <a:cubicBezTo>
                  <a:pt x="1037167" y="1725084"/>
                  <a:pt x="1087967" y="1653117"/>
                  <a:pt x="1121834" y="1619250"/>
                </a:cubicBezTo>
                <a:cubicBezTo>
                  <a:pt x="1121834" y="1585384"/>
                  <a:pt x="1134534" y="1553634"/>
                  <a:pt x="1159934" y="1524000"/>
                </a:cubicBezTo>
                <a:cubicBezTo>
                  <a:pt x="1185334" y="1494367"/>
                  <a:pt x="1214967" y="1479550"/>
                  <a:pt x="1248834" y="1479550"/>
                </a:cubicBezTo>
                <a:lnTo>
                  <a:pt x="1274234" y="1365250"/>
                </a:lnTo>
                <a:cubicBezTo>
                  <a:pt x="1282700" y="1322917"/>
                  <a:pt x="1329267" y="1250950"/>
                  <a:pt x="1413934" y="1149350"/>
                </a:cubicBezTo>
                <a:cubicBezTo>
                  <a:pt x="1498600" y="1047750"/>
                  <a:pt x="1600200" y="935567"/>
                  <a:pt x="1718734" y="812800"/>
                </a:cubicBezTo>
                <a:cubicBezTo>
                  <a:pt x="1837267" y="690034"/>
                  <a:pt x="1962150" y="571500"/>
                  <a:pt x="2093384" y="457200"/>
                </a:cubicBezTo>
                <a:cubicBezTo>
                  <a:pt x="2224617" y="342900"/>
                  <a:pt x="2332567" y="260350"/>
                  <a:pt x="2417234" y="209550"/>
                </a:cubicBezTo>
                <a:cubicBezTo>
                  <a:pt x="2595034" y="91017"/>
                  <a:pt x="2779184" y="25400"/>
                  <a:pt x="2969684" y="12700"/>
                </a:cubicBezTo>
                <a:cubicBezTo>
                  <a:pt x="3160184" y="0"/>
                  <a:pt x="3323167" y="48684"/>
                  <a:pt x="3458634" y="158750"/>
                </a:cubicBezTo>
                <a:cubicBezTo>
                  <a:pt x="3484034" y="184150"/>
                  <a:pt x="3530600" y="228600"/>
                  <a:pt x="3598334" y="292100"/>
                </a:cubicBezTo>
                <a:cubicBezTo>
                  <a:pt x="3666067" y="355600"/>
                  <a:pt x="3746500" y="427567"/>
                  <a:pt x="3839634" y="508000"/>
                </a:cubicBezTo>
                <a:cubicBezTo>
                  <a:pt x="3932767" y="588434"/>
                  <a:pt x="4021667" y="666750"/>
                  <a:pt x="4106334" y="742950"/>
                </a:cubicBezTo>
                <a:lnTo>
                  <a:pt x="4576234" y="1162050"/>
                </a:lnTo>
                <a:lnTo>
                  <a:pt x="4347634" y="1797050"/>
                </a:lnTo>
                <a:cubicBezTo>
                  <a:pt x="4237567" y="2135717"/>
                  <a:pt x="4210050" y="2432050"/>
                  <a:pt x="4265084" y="2686050"/>
                </a:cubicBezTo>
                <a:cubicBezTo>
                  <a:pt x="4320117" y="2940050"/>
                  <a:pt x="4402667" y="3160184"/>
                  <a:pt x="4512734" y="3346450"/>
                </a:cubicBezTo>
                <a:cubicBezTo>
                  <a:pt x="4555067" y="3439584"/>
                  <a:pt x="4631267" y="3522134"/>
                  <a:pt x="4741334" y="3594100"/>
                </a:cubicBezTo>
                <a:cubicBezTo>
                  <a:pt x="4851400" y="3666067"/>
                  <a:pt x="4965700" y="3710517"/>
                  <a:pt x="5084234" y="3727450"/>
                </a:cubicBezTo>
                <a:cubicBezTo>
                  <a:pt x="5151967" y="3735917"/>
                  <a:pt x="5215467" y="3761317"/>
                  <a:pt x="5274734" y="3803650"/>
                </a:cubicBezTo>
                <a:cubicBezTo>
                  <a:pt x="5334000" y="3845984"/>
                  <a:pt x="5363634" y="3913717"/>
                  <a:pt x="5363634" y="4006850"/>
                </a:cubicBezTo>
                <a:cubicBezTo>
                  <a:pt x="5363634" y="4133850"/>
                  <a:pt x="5340350" y="4229100"/>
                  <a:pt x="5293784" y="4292600"/>
                </a:cubicBezTo>
                <a:cubicBezTo>
                  <a:pt x="5247217" y="4356100"/>
                  <a:pt x="5181600" y="4396317"/>
                  <a:pt x="5096934" y="4413250"/>
                </a:cubicBezTo>
                <a:cubicBezTo>
                  <a:pt x="4817534" y="4447117"/>
                  <a:pt x="4555067" y="4392084"/>
                  <a:pt x="4309534" y="4248150"/>
                </a:cubicBezTo>
                <a:cubicBezTo>
                  <a:pt x="4064000" y="4104217"/>
                  <a:pt x="3839634" y="3837517"/>
                  <a:pt x="3636434" y="3448050"/>
                </a:cubicBezTo>
                <a:cubicBezTo>
                  <a:pt x="3602567" y="3397250"/>
                  <a:pt x="3558117" y="3302000"/>
                  <a:pt x="3503084" y="3162300"/>
                </a:cubicBezTo>
                <a:cubicBezTo>
                  <a:pt x="3448050" y="3022600"/>
                  <a:pt x="3416300" y="2931584"/>
                  <a:pt x="3407834" y="2889250"/>
                </a:cubicBezTo>
                <a:cubicBezTo>
                  <a:pt x="3373967" y="2931584"/>
                  <a:pt x="3316817" y="3001434"/>
                  <a:pt x="3236384" y="3098800"/>
                </a:cubicBezTo>
                <a:cubicBezTo>
                  <a:pt x="3155950" y="3196167"/>
                  <a:pt x="3090334" y="3270250"/>
                  <a:pt x="3039534" y="3321050"/>
                </a:cubicBezTo>
                <a:cubicBezTo>
                  <a:pt x="2438400" y="3930650"/>
                  <a:pt x="1921934" y="4334934"/>
                  <a:pt x="1490134" y="4533900"/>
                </a:cubicBezTo>
                <a:cubicBezTo>
                  <a:pt x="1058334" y="4732867"/>
                  <a:pt x="698500" y="4739217"/>
                  <a:pt x="410634" y="4552950"/>
                </a:cubicBezTo>
                <a:close/>
                <a:moveTo>
                  <a:pt x="-630766" y="4946650"/>
                </a:moveTo>
                <a:moveTo>
                  <a:pt x="944034" y="3727450"/>
                </a:moveTo>
                <a:cubicBezTo>
                  <a:pt x="960967" y="3769784"/>
                  <a:pt x="1051984" y="3757084"/>
                  <a:pt x="1217084" y="3689350"/>
                </a:cubicBezTo>
                <a:cubicBezTo>
                  <a:pt x="1382184" y="3621617"/>
                  <a:pt x="1570567" y="3503084"/>
                  <a:pt x="1782234" y="3333750"/>
                </a:cubicBezTo>
                <a:cubicBezTo>
                  <a:pt x="2070100" y="3088217"/>
                  <a:pt x="2343150" y="2840567"/>
                  <a:pt x="2601384" y="2590800"/>
                </a:cubicBezTo>
                <a:cubicBezTo>
                  <a:pt x="2859617" y="2341034"/>
                  <a:pt x="3077634" y="2089150"/>
                  <a:pt x="3255434" y="1835150"/>
                </a:cubicBezTo>
                <a:lnTo>
                  <a:pt x="3534834" y="1377950"/>
                </a:lnTo>
                <a:cubicBezTo>
                  <a:pt x="3450167" y="1183217"/>
                  <a:pt x="3363384" y="1051984"/>
                  <a:pt x="3274484" y="984250"/>
                </a:cubicBezTo>
                <a:cubicBezTo>
                  <a:pt x="3185584" y="916517"/>
                  <a:pt x="3107267" y="882650"/>
                  <a:pt x="3039534" y="882650"/>
                </a:cubicBezTo>
                <a:cubicBezTo>
                  <a:pt x="2929467" y="882650"/>
                  <a:pt x="2777067" y="973667"/>
                  <a:pt x="2582334" y="1155700"/>
                </a:cubicBezTo>
                <a:cubicBezTo>
                  <a:pt x="2387600" y="1337734"/>
                  <a:pt x="2175934" y="1585384"/>
                  <a:pt x="1947334" y="1898650"/>
                </a:cubicBezTo>
                <a:cubicBezTo>
                  <a:pt x="1718734" y="2211917"/>
                  <a:pt x="1494367" y="2571750"/>
                  <a:pt x="1274234" y="2978150"/>
                </a:cubicBezTo>
                <a:cubicBezTo>
                  <a:pt x="1181100" y="3155950"/>
                  <a:pt x="1102784" y="3325284"/>
                  <a:pt x="1039284" y="3486150"/>
                </a:cubicBezTo>
                <a:cubicBezTo>
                  <a:pt x="975784" y="3647017"/>
                  <a:pt x="944034" y="3727450"/>
                  <a:pt x="944034" y="3727450"/>
                </a:cubicBezTo>
                <a:close/>
                <a:moveTo>
                  <a:pt x="194734" y="4946650"/>
                </a:moveTo>
              </a:path>
            </a:pathLst>
          </a:custGeom>
          <a:solidFill>
            <a:srgbClr val="FFFFFF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16" name="Freeform 5916"/>
          <p:cNvSpPr/>
          <p:nvPr/>
        </p:nvSpPr>
        <p:spPr>
          <a:xfrm rot="0" flipH="0" flipV="0">
            <a:off x="5416853" y="3397187"/>
            <a:ext cx="222694" cy="442055"/>
          </a:xfrm>
          <a:custGeom>
            <a:pathLst>
              <a:path w="4948766" h="9823449">
                <a:moveTo>
                  <a:pt x="1579033" y="9584266"/>
                </a:moveTo>
                <a:cubicBezTo>
                  <a:pt x="1443566" y="9694332"/>
                  <a:pt x="1280583" y="9764182"/>
                  <a:pt x="1090083" y="9793816"/>
                </a:cubicBezTo>
                <a:cubicBezTo>
                  <a:pt x="899583" y="9823449"/>
                  <a:pt x="711200" y="9810749"/>
                  <a:pt x="524933" y="9755716"/>
                </a:cubicBezTo>
                <a:cubicBezTo>
                  <a:pt x="338667" y="9700682"/>
                  <a:pt x="182033" y="9596966"/>
                  <a:pt x="55033" y="9444566"/>
                </a:cubicBezTo>
                <a:cubicBezTo>
                  <a:pt x="4233" y="9326032"/>
                  <a:pt x="0" y="9222316"/>
                  <a:pt x="42333" y="9133416"/>
                </a:cubicBezTo>
                <a:cubicBezTo>
                  <a:pt x="84667" y="9044516"/>
                  <a:pt x="154517" y="8983132"/>
                  <a:pt x="251883" y="8949266"/>
                </a:cubicBezTo>
                <a:cubicBezTo>
                  <a:pt x="349250" y="8915399"/>
                  <a:pt x="448733" y="8923866"/>
                  <a:pt x="550333" y="8974666"/>
                </a:cubicBezTo>
                <a:cubicBezTo>
                  <a:pt x="635000" y="9008532"/>
                  <a:pt x="757767" y="9014882"/>
                  <a:pt x="918633" y="8993716"/>
                </a:cubicBezTo>
                <a:cubicBezTo>
                  <a:pt x="1079500" y="8972549"/>
                  <a:pt x="1214966" y="8889999"/>
                  <a:pt x="1325033" y="8746066"/>
                </a:cubicBezTo>
                <a:cubicBezTo>
                  <a:pt x="1392766" y="8669866"/>
                  <a:pt x="1475316" y="8540749"/>
                  <a:pt x="1572683" y="8358716"/>
                </a:cubicBezTo>
                <a:cubicBezTo>
                  <a:pt x="1670049" y="8176682"/>
                  <a:pt x="1767416" y="7975599"/>
                  <a:pt x="1864783" y="7755466"/>
                </a:cubicBezTo>
                <a:cubicBezTo>
                  <a:pt x="1962149" y="7535332"/>
                  <a:pt x="2055283" y="7325782"/>
                  <a:pt x="2144183" y="7126816"/>
                </a:cubicBezTo>
                <a:cubicBezTo>
                  <a:pt x="2233083" y="6927850"/>
                  <a:pt x="2302933" y="6769100"/>
                  <a:pt x="2353733" y="6650566"/>
                </a:cubicBezTo>
                <a:cubicBezTo>
                  <a:pt x="2396066" y="6540500"/>
                  <a:pt x="2434166" y="6434666"/>
                  <a:pt x="2468033" y="6333066"/>
                </a:cubicBezTo>
                <a:cubicBezTo>
                  <a:pt x="2501899" y="6231466"/>
                  <a:pt x="2518833" y="6163733"/>
                  <a:pt x="2518833" y="6129866"/>
                </a:cubicBezTo>
                <a:cubicBezTo>
                  <a:pt x="2552699" y="6087533"/>
                  <a:pt x="2586566" y="6015566"/>
                  <a:pt x="2620433" y="5913966"/>
                </a:cubicBezTo>
                <a:cubicBezTo>
                  <a:pt x="2654299" y="5812366"/>
                  <a:pt x="2688166" y="5693833"/>
                  <a:pt x="2722033" y="5558366"/>
                </a:cubicBezTo>
                <a:cubicBezTo>
                  <a:pt x="2747433" y="5541433"/>
                  <a:pt x="2768599" y="5522383"/>
                  <a:pt x="2785533" y="5501216"/>
                </a:cubicBezTo>
                <a:cubicBezTo>
                  <a:pt x="2802466" y="5480050"/>
                  <a:pt x="2793999" y="5452533"/>
                  <a:pt x="2760133" y="5418666"/>
                </a:cubicBezTo>
                <a:lnTo>
                  <a:pt x="3026833" y="4453466"/>
                </a:lnTo>
                <a:cubicBezTo>
                  <a:pt x="3077633" y="4224866"/>
                  <a:pt x="3132666" y="4030133"/>
                  <a:pt x="3191933" y="3869266"/>
                </a:cubicBezTo>
                <a:cubicBezTo>
                  <a:pt x="3251199" y="3708400"/>
                  <a:pt x="3280833" y="3611033"/>
                  <a:pt x="3280833" y="3577166"/>
                </a:cubicBezTo>
                <a:cubicBezTo>
                  <a:pt x="3289299" y="3543300"/>
                  <a:pt x="3299883" y="3475566"/>
                  <a:pt x="3312583" y="3373966"/>
                </a:cubicBezTo>
                <a:cubicBezTo>
                  <a:pt x="3325283" y="3272366"/>
                  <a:pt x="3357033" y="3179233"/>
                  <a:pt x="3407833" y="3094566"/>
                </a:cubicBezTo>
                <a:cubicBezTo>
                  <a:pt x="3416299" y="2967566"/>
                  <a:pt x="3435349" y="2851150"/>
                  <a:pt x="3464983" y="2745316"/>
                </a:cubicBezTo>
                <a:cubicBezTo>
                  <a:pt x="3494616" y="2639483"/>
                  <a:pt x="3509433" y="2569633"/>
                  <a:pt x="3509433" y="2535766"/>
                </a:cubicBezTo>
                <a:cubicBezTo>
                  <a:pt x="3543299" y="2510366"/>
                  <a:pt x="3608916" y="2501900"/>
                  <a:pt x="3706283" y="2510366"/>
                </a:cubicBezTo>
                <a:cubicBezTo>
                  <a:pt x="3803649" y="2518833"/>
                  <a:pt x="3894666" y="2565400"/>
                  <a:pt x="3979333" y="2650066"/>
                </a:cubicBezTo>
                <a:cubicBezTo>
                  <a:pt x="4047066" y="2717800"/>
                  <a:pt x="4095749" y="2783416"/>
                  <a:pt x="4125383" y="2846916"/>
                </a:cubicBezTo>
                <a:cubicBezTo>
                  <a:pt x="4155016" y="2910416"/>
                  <a:pt x="4163483" y="3020483"/>
                  <a:pt x="4150783" y="3177116"/>
                </a:cubicBezTo>
                <a:cubicBezTo>
                  <a:pt x="4138083" y="3333750"/>
                  <a:pt x="4093633" y="3598333"/>
                  <a:pt x="4017433" y="3970866"/>
                </a:cubicBezTo>
                <a:cubicBezTo>
                  <a:pt x="4008966" y="4021666"/>
                  <a:pt x="3985683" y="4123266"/>
                  <a:pt x="3947583" y="4275666"/>
                </a:cubicBezTo>
                <a:cubicBezTo>
                  <a:pt x="3909483" y="4428066"/>
                  <a:pt x="3862916" y="4599516"/>
                  <a:pt x="3807883" y="4790016"/>
                </a:cubicBezTo>
                <a:cubicBezTo>
                  <a:pt x="3752849" y="4980516"/>
                  <a:pt x="3699933" y="5166783"/>
                  <a:pt x="3649133" y="5348816"/>
                </a:cubicBezTo>
                <a:cubicBezTo>
                  <a:pt x="3598333" y="5530850"/>
                  <a:pt x="3551766" y="5676900"/>
                  <a:pt x="3509433" y="5786966"/>
                </a:cubicBezTo>
                <a:cubicBezTo>
                  <a:pt x="3475566" y="5913966"/>
                  <a:pt x="3441699" y="6032500"/>
                  <a:pt x="3407833" y="6142566"/>
                </a:cubicBezTo>
                <a:cubicBezTo>
                  <a:pt x="3373966" y="6252633"/>
                  <a:pt x="3352799" y="6337300"/>
                  <a:pt x="3344333" y="6396566"/>
                </a:cubicBezTo>
                <a:cubicBezTo>
                  <a:pt x="3310466" y="6455833"/>
                  <a:pt x="3266016" y="6555316"/>
                  <a:pt x="3210983" y="6695016"/>
                </a:cubicBezTo>
                <a:cubicBezTo>
                  <a:pt x="3155949" y="6834716"/>
                  <a:pt x="3103033" y="6965950"/>
                  <a:pt x="3052233" y="7088716"/>
                </a:cubicBezTo>
                <a:cubicBezTo>
                  <a:pt x="3001433" y="7211482"/>
                  <a:pt x="2963333" y="7294032"/>
                  <a:pt x="2937933" y="7336366"/>
                </a:cubicBezTo>
                <a:cubicBezTo>
                  <a:pt x="2929466" y="7370232"/>
                  <a:pt x="2914649" y="7401982"/>
                  <a:pt x="2893483" y="7431616"/>
                </a:cubicBezTo>
                <a:cubicBezTo>
                  <a:pt x="2872316" y="7461249"/>
                  <a:pt x="2861733" y="7492999"/>
                  <a:pt x="2861733" y="7526866"/>
                </a:cubicBezTo>
                <a:cubicBezTo>
                  <a:pt x="2853266" y="7552266"/>
                  <a:pt x="2815166" y="7655982"/>
                  <a:pt x="2747433" y="7838016"/>
                </a:cubicBezTo>
                <a:cubicBezTo>
                  <a:pt x="2679699" y="8020049"/>
                  <a:pt x="2573866" y="8238066"/>
                  <a:pt x="2429933" y="8492066"/>
                </a:cubicBezTo>
                <a:cubicBezTo>
                  <a:pt x="2387599" y="8593666"/>
                  <a:pt x="2311399" y="8720666"/>
                  <a:pt x="2201333" y="8873066"/>
                </a:cubicBezTo>
                <a:cubicBezTo>
                  <a:pt x="2091266" y="9025466"/>
                  <a:pt x="1979083" y="9167282"/>
                  <a:pt x="1864783" y="9298516"/>
                </a:cubicBezTo>
                <a:cubicBezTo>
                  <a:pt x="1750483" y="9429749"/>
                  <a:pt x="1655233" y="9524999"/>
                  <a:pt x="1579033" y="9584266"/>
                </a:cubicBezTo>
                <a:close/>
                <a:moveTo>
                  <a:pt x="-1303867" y="7183966"/>
                </a:moveTo>
                <a:moveTo>
                  <a:pt x="4436533" y="1240366"/>
                </a:moveTo>
                <a:cubicBezTo>
                  <a:pt x="4343399" y="1248833"/>
                  <a:pt x="4237566" y="1238250"/>
                  <a:pt x="4119033" y="1208616"/>
                </a:cubicBezTo>
                <a:cubicBezTo>
                  <a:pt x="4000499" y="1178983"/>
                  <a:pt x="3911599" y="1143000"/>
                  <a:pt x="3852333" y="1100666"/>
                </a:cubicBezTo>
                <a:cubicBezTo>
                  <a:pt x="3708399" y="982133"/>
                  <a:pt x="3651249" y="842433"/>
                  <a:pt x="3680883" y="681566"/>
                </a:cubicBezTo>
                <a:cubicBezTo>
                  <a:pt x="3710516" y="520700"/>
                  <a:pt x="3793066" y="374650"/>
                  <a:pt x="3928533" y="243416"/>
                </a:cubicBezTo>
                <a:cubicBezTo>
                  <a:pt x="4063999" y="112183"/>
                  <a:pt x="4212166" y="33866"/>
                  <a:pt x="4373033" y="8466"/>
                </a:cubicBezTo>
                <a:cubicBezTo>
                  <a:pt x="4440766" y="0"/>
                  <a:pt x="4514849" y="14816"/>
                  <a:pt x="4595283" y="52916"/>
                </a:cubicBezTo>
                <a:cubicBezTo>
                  <a:pt x="4675716" y="91016"/>
                  <a:pt x="4749799" y="146050"/>
                  <a:pt x="4817533" y="218016"/>
                </a:cubicBezTo>
                <a:cubicBezTo>
                  <a:pt x="4885266" y="289983"/>
                  <a:pt x="4923366" y="381000"/>
                  <a:pt x="4931833" y="491066"/>
                </a:cubicBezTo>
                <a:cubicBezTo>
                  <a:pt x="4948766" y="651933"/>
                  <a:pt x="4912783" y="793750"/>
                  <a:pt x="4823883" y="916516"/>
                </a:cubicBezTo>
                <a:cubicBezTo>
                  <a:pt x="4734983" y="1039283"/>
                  <a:pt x="4605866" y="1147233"/>
                  <a:pt x="4436533" y="1240366"/>
                </a:cubicBezTo>
                <a:close/>
                <a:moveTo>
                  <a:pt x="7040033" y="7183966"/>
                </a:moveTo>
              </a:path>
            </a:pathLst>
          </a:custGeom>
          <a:solidFill>
            <a:srgbClr val="FFFFFF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17" name="Freeform 5917"/>
          <p:cNvSpPr/>
          <p:nvPr/>
        </p:nvSpPr>
        <p:spPr>
          <a:xfrm rot="0" flipH="0" flipV="0">
            <a:off x="5638977" y="3498914"/>
            <a:ext cx="207835" cy="208883"/>
          </a:xfrm>
          <a:custGeom>
            <a:pathLst>
              <a:path w="4618567" h="4641850">
                <a:moveTo>
                  <a:pt x="1151467" y="4618566"/>
                </a:moveTo>
                <a:cubicBezTo>
                  <a:pt x="1083733" y="4635500"/>
                  <a:pt x="994833" y="4641850"/>
                  <a:pt x="884767" y="4637616"/>
                </a:cubicBezTo>
                <a:cubicBezTo>
                  <a:pt x="774700" y="4633383"/>
                  <a:pt x="679450" y="4620683"/>
                  <a:pt x="599017" y="4599516"/>
                </a:cubicBezTo>
                <a:cubicBezTo>
                  <a:pt x="518583" y="4578350"/>
                  <a:pt x="478367" y="4555066"/>
                  <a:pt x="478367" y="4529666"/>
                </a:cubicBezTo>
                <a:cubicBezTo>
                  <a:pt x="478367" y="4487333"/>
                  <a:pt x="457200" y="4466166"/>
                  <a:pt x="414867" y="4466166"/>
                </a:cubicBezTo>
                <a:cubicBezTo>
                  <a:pt x="414867" y="4466166"/>
                  <a:pt x="387350" y="4442883"/>
                  <a:pt x="332317" y="4396316"/>
                </a:cubicBezTo>
                <a:cubicBezTo>
                  <a:pt x="277283" y="4349750"/>
                  <a:pt x="211667" y="4309533"/>
                  <a:pt x="135467" y="4275666"/>
                </a:cubicBezTo>
                <a:cubicBezTo>
                  <a:pt x="59267" y="4157133"/>
                  <a:pt x="16933" y="4025900"/>
                  <a:pt x="8467" y="3881966"/>
                </a:cubicBezTo>
                <a:cubicBezTo>
                  <a:pt x="0" y="3738033"/>
                  <a:pt x="42333" y="3496733"/>
                  <a:pt x="135467" y="3158066"/>
                </a:cubicBezTo>
                <a:cubicBezTo>
                  <a:pt x="152400" y="2929466"/>
                  <a:pt x="232833" y="2669116"/>
                  <a:pt x="376767" y="2377016"/>
                </a:cubicBezTo>
                <a:cubicBezTo>
                  <a:pt x="520700" y="2084916"/>
                  <a:pt x="696383" y="1792816"/>
                  <a:pt x="903817" y="1500716"/>
                </a:cubicBezTo>
                <a:cubicBezTo>
                  <a:pt x="1111250" y="1208616"/>
                  <a:pt x="1329267" y="946150"/>
                  <a:pt x="1557867" y="713316"/>
                </a:cubicBezTo>
                <a:cubicBezTo>
                  <a:pt x="1786467" y="480483"/>
                  <a:pt x="1993900" y="309033"/>
                  <a:pt x="2180167" y="198966"/>
                </a:cubicBezTo>
                <a:cubicBezTo>
                  <a:pt x="2298700" y="80433"/>
                  <a:pt x="2446867" y="16933"/>
                  <a:pt x="2624667" y="8466"/>
                </a:cubicBezTo>
                <a:cubicBezTo>
                  <a:pt x="2802467" y="0"/>
                  <a:pt x="2967567" y="38100"/>
                  <a:pt x="3119967" y="122766"/>
                </a:cubicBezTo>
                <a:cubicBezTo>
                  <a:pt x="3204633" y="165100"/>
                  <a:pt x="3293533" y="239183"/>
                  <a:pt x="3386667" y="345016"/>
                </a:cubicBezTo>
                <a:cubicBezTo>
                  <a:pt x="3479800" y="450850"/>
                  <a:pt x="3566583" y="563033"/>
                  <a:pt x="3647017" y="681566"/>
                </a:cubicBezTo>
                <a:cubicBezTo>
                  <a:pt x="3727450" y="800100"/>
                  <a:pt x="3793067" y="914400"/>
                  <a:pt x="3843867" y="1024466"/>
                </a:cubicBezTo>
                <a:cubicBezTo>
                  <a:pt x="3869267" y="1117600"/>
                  <a:pt x="3886200" y="1200150"/>
                  <a:pt x="3894667" y="1272116"/>
                </a:cubicBezTo>
                <a:cubicBezTo>
                  <a:pt x="3903133" y="1344083"/>
                  <a:pt x="3907367" y="1430866"/>
                  <a:pt x="3907367" y="1532466"/>
                </a:cubicBezTo>
                <a:cubicBezTo>
                  <a:pt x="3907367" y="1634066"/>
                  <a:pt x="3894667" y="1786466"/>
                  <a:pt x="3869267" y="1989666"/>
                </a:cubicBezTo>
                <a:cubicBezTo>
                  <a:pt x="3826933" y="2142066"/>
                  <a:pt x="3790950" y="2317750"/>
                  <a:pt x="3761317" y="2516716"/>
                </a:cubicBezTo>
                <a:cubicBezTo>
                  <a:pt x="3731683" y="2715683"/>
                  <a:pt x="3716867" y="2895600"/>
                  <a:pt x="3716867" y="3056466"/>
                </a:cubicBezTo>
                <a:cubicBezTo>
                  <a:pt x="3699933" y="3217333"/>
                  <a:pt x="3718983" y="3331633"/>
                  <a:pt x="3774017" y="3399366"/>
                </a:cubicBezTo>
                <a:cubicBezTo>
                  <a:pt x="3829050" y="3467100"/>
                  <a:pt x="3911600" y="3471333"/>
                  <a:pt x="4021667" y="3412066"/>
                </a:cubicBezTo>
                <a:cubicBezTo>
                  <a:pt x="4123267" y="3361266"/>
                  <a:pt x="4224867" y="3344333"/>
                  <a:pt x="4326467" y="3361266"/>
                </a:cubicBezTo>
                <a:cubicBezTo>
                  <a:pt x="4428067" y="3378200"/>
                  <a:pt x="4504267" y="3418416"/>
                  <a:pt x="4555067" y="3481916"/>
                </a:cubicBezTo>
                <a:cubicBezTo>
                  <a:pt x="4605867" y="3545416"/>
                  <a:pt x="4618567" y="3636433"/>
                  <a:pt x="4593167" y="3754966"/>
                </a:cubicBezTo>
                <a:cubicBezTo>
                  <a:pt x="4576233" y="3865033"/>
                  <a:pt x="4516967" y="3970866"/>
                  <a:pt x="4415367" y="4072466"/>
                </a:cubicBezTo>
                <a:cubicBezTo>
                  <a:pt x="4313767" y="4174066"/>
                  <a:pt x="4193117" y="4260850"/>
                  <a:pt x="4053417" y="4332816"/>
                </a:cubicBezTo>
                <a:cubicBezTo>
                  <a:pt x="3913717" y="4404783"/>
                  <a:pt x="3780367" y="4440766"/>
                  <a:pt x="3653367" y="4440766"/>
                </a:cubicBezTo>
                <a:cubicBezTo>
                  <a:pt x="3560233" y="4440766"/>
                  <a:pt x="3471333" y="4389966"/>
                  <a:pt x="3386667" y="4288366"/>
                </a:cubicBezTo>
                <a:cubicBezTo>
                  <a:pt x="3302000" y="4186766"/>
                  <a:pt x="3225800" y="4059766"/>
                  <a:pt x="3158067" y="3907366"/>
                </a:cubicBezTo>
                <a:cubicBezTo>
                  <a:pt x="3090333" y="3754966"/>
                  <a:pt x="3031067" y="3602566"/>
                  <a:pt x="2980267" y="3450166"/>
                </a:cubicBezTo>
                <a:lnTo>
                  <a:pt x="2904067" y="3158066"/>
                </a:lnTo>
                <a:lnTo>
                  <a:pt x="2383367" y="3640666"/>
                </a:lnTo>
                <a:cubicBezTo>
                  <a:pt x="2273300" y="3759200"/>
                  <a:pt x="2165350" y="3867150"/>
                  <a:pt x="2059517" y="3964516"/>
                </a:cubicBezTo>
                <a:cubicBezTo>
                  <a:pt x="1953683" y="4061883"/>
                  <a:pt x="1888067" y="4131733"/>
                  <a:pt x="1862667" y="4174066"/>
                </a:cubicBezTo>
                <a:cubicBezTo>
                  <a:pt x="1820333" y="4250266"/>
                  <a:pt x="1739900" y="4324350"/>
                  <a:pt x="1621367" y="4396316"/>
                </a:cubicBezTo>
                <a:cubicBezTo>
                  <a:pt x="1502833" y="4468283"/>
                  <a:pt x="1346200" y="4542366"/>
                  <a:pt x="1151467" y="4618566"/>
                </a:cubicBezTo>
                <a:close/>
                <a:moveTo>
                  <a:pt x="-905933" y="4923366"/>
                </a:moveTo>
                <a:moveTo>
                  <a:pt x="1291167" y="3716866"/>
                </a:moveTo>
                <a:cubicBezTo>
                  <a:pt x="1435100" y="3632200"/>
                  <a:pt x="1587500" y="3513666"/>
                  <a:pt x="1748367" y="3361266"/>
                </a:cubicBezTo>
                <a:cubicBezTo>
                  <a:pt x="1909233" y="3208866"/>
                  <a:pt x="2065867" y="3041650"/>
                  <a:pt x="2218267" y="2859616"/>
                </a:cubicBezTo>
                <a:cubicBezTo>
                  <a:pt x="2370667" y="2677583"/>
                  <a:pt x="2506133" y="2501900"/>
                  <a:pt x="2624667" y="2332566"/>
                </a:cubicBezTo>
                <a:cubicBezTo>
                  <a:pt x="2768600" y="2137833"/>
                  <a:pt x="2876550" y="1964266"/>
                  <a:pt x="2948517" y="1811866"/>
                </a:cubicBezTo>
                <a:cubicBezTo>
                  <a:pt x="3020483" y="1659466"/>
                  <a:pt x="3073400" y="1511300"/>
                  <a:pt x="3107267" y="1367366"/>
                </a:cubicBezTo>
                <a:cubicBezTo>
                  <a:pt x="3073400" y="1274233"/>
                  <a:pt x="3020483" y="1174750"/>
                  <a:pt x="2948517" y="1068916"/>
                </a:cubicBezTo>
                <a:cubicBezTo>
                  <a:pt x="2876550" y="963083"/>
                  <a:pt x="2810933" y="905933"/>
                  <a:pt x="2751667" y="897466"/>
                </a:cubicBezTo>
                <a:cubicBezTo>
                  <a:pt x="2590800" y="897466"/>
                  <a:pt x="2413000" y="999066"/>
                  <a:pt x="2218267" y="1202266"/>
                </a:cubicBezTo>
                <a:cubicBezTo>
                  <a:pt x="2023533" y="1405466"/>
                  <a:pt x="1828800" y="1642533"/>
                  <a:pt x="1634067" y="1913466"/>
                </a:cubicBezTo>
                <a:cubicBezTo>
                  <a:pt x="1600200" y="1955800"/>
                  <a:pt x="1555750" y="2023533"/>
                  <a:pt x="1500717" y="2116666"/>
                </a:cubicBezTo>
                <a:cubicBezTo>
                  <a:pt x="1445683" y="2209800"/>
                  <a:pt x="1392767" y="2296583"/>
                  <a:pt x="1341967" y="2377016"/>
                </a:cubicBezTo>
                <a:cubicBezTo>
                  <a:pt x="1291167" y="2457450"/>
                  <a:pt x="1257300" y="2510366"/>
                  <a:pt x="1240367" y="2535766"/>
                </a:cubicBezTo>
                <a:cubicBezTo>
                  <a:pt x="1214967" y="2569633"/>
                  <a:pt x="1170517" y="2658533"/>
                  <a:pt x="1107017" y="2802466"/>
                </a:cubicBezTo>
                <a:cubicBezTo>
                  <a:pt x="1043517" y="2946400"/>
                  <a:pt x="982133" y="3092450"/>
                  <a:pt x="922867" y="3240616"/>
                </a:cubicBezTo>
                <a:cubicBezTo>
                  <a:pt x="863600" y="3388783"/>
                  <a:pt x="833967" y="3488266"/>
                  <a:pt x="833967" y="3539066"/>
                </a:cubicBezTo>
                <a:cubicBezTo>
                  <a:pt x="833967" y="3589866"/>
                  <a:pt x="840317" y="3644900"/>
                  <a:pt x="853017" y="3704166"/>
                </a:cubicBezTo>
                <a:cubicBezTo>
                  <a:pt x="865717" y="3763433"/>
                  <a:pt x="905933" y="3801533"/>
                  <a:pt x="973667" y="3818466"/>
                </a:cubicBezTo>
                <a:cubicBezTo>
                  <a:pt x="1041400" y="3835400"/>
                  <a:pt x="1147233" y="3801533"/>
                  <a:pt x="1291167" y="3716866"/>
                </a:cubicBezTo>
                <a:close/>
                <a:moveTo>
                  <a:pt x="-4233" y="4923366"/>
                </a:moveTo>
              </a:path>
            </a:pathLst>
          </a:custGeom>
          <a:solidFill>
            <a:srgbClr val="FFFFFF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18" name="Freeform 5918"/>
          <p:cNvSpPr/>
          <p:nvPr/>
        </p:nvSpPr>
        <p:spPr>
          <a:xfrm rot="0" flipH="0" flipV="0">
            <a:off x="5921679" y="3493199"/>
            <a:ext cx="268319" cy="345852"/>
          </a:xfrm>
          <a:custGeom>
            <a:pathLst>
              <a:path w="5962650" h="7685616">
                <a:moveTo>
                  <a:pt x="1739900" y="7615766"/>
                </a:moveTo>
                <a:cubicBezTo>
                  <a:pt x="1502833" y="7675032"/>
                  <a:pt x="1257300" y="7685616"/>
                  <a:pt x="1003300" y="7647516"/>
                </a:cubicBezTo>
                <a:cubicBezTo>
                  <a:pt x="749300" y="7609416"/>
                  <a:pt x="531284" y="7535332"/>
                  <a:pt x="349250" y="7425266"/>
                </a:cubicBezTo>
                <a:cubicBezTo>
                  <a:pt x="167217" y="7315199"/>
                  <a:pt x="59267" y="7192432"/>
                  <a:pt x="25400" y="7056966"/>
                </a:cubicBezTo>
                <a:cubicBezTo>
                  <a:pt x="0" y="6955366"/>
                  <a:pt x="16934" y="6870699"/>
                  <a:pt x="76200" y="6802966"/>
                </a:cubicBezTo>
                <a:cubicBezTo>
                  <a:pt x="135467" y="6735232"/>
                  <a:pt x="207434" y="6690782"/>
                  <a:pt x="292100" y="6669616"/>
                </a:cubicBezTo>
                <a:cubicBezTo>
                  <a:pt x="376767" y="6648449"/>
                  <a:pt x="440267" y="6663266"/>
                  <a:pt x="482600" y="6714066"/>
                </a:cubicBezTo>
                <a:cubicBezTo>
                  <a:pt x="550334" y="6756399"/>
                  <a:pt x="668867" y="6813549"/>
                  <a:pt x="838200" y="6885516"/>
                </a:cubicBezTo>
                <a:cubicBezTo>
                  <a:pt x="1007533" y="6957482"/>
                  <a:pt x="1202266" y="6972299"/>
                  <a:pt x="1422400" y="6929966"/>
                </a:cubicBezTo>
                <a:cubicBezTo>
                  <a:pt x="1617133" y="6887632"/>
                  <a:pt x="1803400" y="6779682"/>
                  <a:pt x="1981200" y="6606116"/>
                </a:cubicBezTo>
                <a:cubicBezTo>
                  <a:pt x="2159000" y="6432549"/>
                  <a:pt x="2307166" y="6265332"/>
                  <a:pt x="2425700" y="6104466"/>
                </a:cubicBezTo>
                <a:cubicBezTo>
                  <a:pt x="2493433" y="6002866"/>
                  <a:pt x="2607733" y="5820832"/>
                  <a:pt x="2768600" y="5558366"/>
                </a:cubicBezTo>
                <a:cubicBezTo>
                  <a:pt x="2929466" y="5295899"/>
                  <a:pt x="3096683" y="5005916"/>
                  <a:pt x="3270250" y="4688416"/>
                </a:cubicBezTo>
                <a:cubicBezTo>
                  <a:pt x="3443816" y="4370916"/>
                  <a:pt x="3589866" y="4076700"/>
                  <a:pt x="3708400" y="3805766"/>
                </a:cubicBezTo>
                <a:cubicBezTo>
                  <a:pt x="3733800" y="3738033"/>
                  <a:pt x="3763433" y="3657600"/>
                  <a:pt x="3797300" y="3564466"/>
                </a:cubicBezTo>
                <a:cubicBezTo>
                  <a:pt x="3831166" y="3471333"/>
                  <a:pt x="3873500" y="3395133"/>
                  <a:pt x="3924300" y="3335866"/>
                </a:cubicBezTo>
                <a:cubicBezTo>
                  <a:pt x="3975100" y="3234266"/>
                  <a:pt x="4019550" y="3139016"/>
                  <a:pt x="4057650" y="3050116"/>
                </a:cubicBezTo>
                <a:cubicBezTo>
                  <a:pt x="4095750" y="2961216"/>
                  <a:pt x="4119033" y="2899833"/>
                  <a:pt x="4127500" y="2865966"/>
                </a:cubicBezTo>
                <a:cubicBezTo>
                  <a:pt x="4135966" y="2823633"/>
                  <a:pt x="4174066" y="2738966"/>
                  <a:pt x="4241800" y="2611966"/>
                </a:cubicBezTo>
                <a:cubicBezTo>
                  <a:pt x="4309533" y="2484966"/>
                  <a:pt x="4373033" y="2357966"/>
                  <a:pt x="4432300" y="2230966"/>
                </a:cubicBezTo>
                <a:cubicBezTo>
                  <a:pt x="4474633" y="2103966"/>
                  <a:pt x="4538133" y="1917700"/>
                  <a:pt x="4622800" y="1672166"/>
                </a:cubicBezTo>
                <a:cubicBezTo>
                  <a:pt x="4707466" y="1426633"/>
                  <a:pt x="4792133" y="1227666"/>
                  <a:pt x="4876800" y="1075266"/>
                </a:cubicBezTo>
                <a:cubicBezTo>
                  <a:pt x="4978400" y="880533"/>
                  <a:pt x="5060950" y="721783"/>
                  <a:pt x="5124450" y="599016"/>
                </a:cubicBezTo>
                <a:cubicBezTo>
                  <a:pt x="5187950" y="476250"/>
                  <a:pt x="5257800" y="402166"/>
                  <a:pt x="5334000" y="376766"/>
                </a:cubicBezTo>
                <a:lnTo>
                  <a:pt x="5334000" y="376766"/>
                </a:lnTo>
                <a:cubicBezTo>
                  <a:pt x="5410200" y="317500"/>
                  <a:pt x="5469466" y="287866"/>
                  <a:pt x="5511800" y="287866"/>
                </a:cubicBezTo>
                <a:cubicBezTo>
                  <a:pt x="5554133" y="287866"/>
                  <a:pt x="5621866" y="313266"/>
                  <a:pt x="5715000" y="364066"/>
                </a:cubicBezTo>
                <a:cubicBezTo>
                  <a:pt x="5816600" y="465666"/>
                  <a:pt x="5886450" y="565150"/>
                  <a:pt x="5924550" y="662516"/>
                </a:cubicBezTo>
                <a:cubicBezTo>
                  <a:pt x="5962650" y="759883"/>
                  <a:pt x="5962650" y="878416"/>
                  <a:pt x="5924550" y="1018116"/>
                </a:cubicBezTo>
                <a:cubicBezTo>
                  <a:pt x="5886450" y="1157816"/>
                  <a:pt x="5803900" y="1346200"/>
                  <a:pt x="5676900" y="1583266"/>
                </a:cubicBezTo>
                <a:cubicBezTo>
                  <a:pt x="5609166" y="1786466"/>
                  <a:pt x="5535083" y="1970616"/>
                  <a:pt x="5454650" y="2135716"/>
                </a:cubicBezTo>
                <a:cubicBezTo>
                  <a:pt x="5374216" y="2300816"/>
                  <a:pt x="5312833" y="2408766"/>
                  <a:pt x="5270500" y="2459566"/>
                </a:cubicBezTo>
                <a:cubicBezTo>
                  <a:pt x="5228166" y="2561166"/>
                  <a:pt x="5179483" y="2673350"/>
                  <a:pt x="5124450" y="2796116"/>
                </a:cubicBezTo>
                <a:cubicBezTo>
                  <a:pt x="5069416" y="2918883"/>
                  <a:pt x="5020733" y="3031066"/>
                  <a:pt x="4978400" y="3132666"/>
                </a:cubicBezTo>
                <a:cubicBezTo>
                  <a:pt x="4826000" y="3471333"/>
                  <a:pt x="4694766" y="3746500"/>
                  <a:pt x="4584700" y="3958166"/>
                </a:cubicBezTo>
                <a:cubicBezTo>
                  <a:pt x="4474633" y="4169833"/>
                  <a:pt x="4377266" y="4364566"/>
                  <a:pt x="4292600" y="4542366"/>
                </a:cubicBezTo>
                <a:cubicBezTo>
                  <a:pt x="4207933" y="4720166"/>
                  <a:pt x="4119033" y="4927600"/>
                  <a:pt x="4025900" y="5164666"/>
                </a:cubicBezTo>
                <a:cubicBezTo>
                  <a:pt x="3831166" y="5477932"/>
                  <a:pt x="3642783" y="5776382"/>
                  <a:pt x="3460750" y="6060016"/>
                </a:cubicBezTo>
                <a:cubicBezTo>
                  <a:pt x="3278716" y="6343649"/>
                  <a:pt x="3086100" y="6608232"/>
                  <a:pt x="2882900" y="6853766"/>
                </a:cubicBezTo>
                <a:cubicBezTo>
                  <a:pt x="2798233" y="6929966"/>
                  <a:pt x="2688166" y="7023099"/>
                  <a:pt x="2552700" y="7133166"/>
                </a:cubicBezTo>
                <a:cubicBezTo>
                  <a:pt x="2417233" y="7243232"/>
                  <a:pt x="2277533" y="7342716"/>
                  <a:pt x="2133600" y="7431616"/>
                </a:cubicBezTo>
                <a:cubicBezTo>
                  <a:pt x="1989666" y="7520516"/>
                  <a:pt x="1858433" y="7581899"/>
                  <a:pt x="1739900" y="7615766"/>
                </a:cubicBezTo>
                <a:close/>
                <a:moveTo>
                  <a:pt x="-1854200" y="5050366"/>
                </a:moveTo>
                <a:moveTo>
                  <a:pt x="3416300" y="4631266"/>
                </a:moveTo>
                <a:cubicBezTo>
                  <a:pt x="3289300" y="4614333"/>
                  <a:pt x="3160183" y="4533900"/>
                  <a:pt x="3028950" y="4389966"/>
                </a:cubicBezTo>
                <a:cubicBezTo>
                  <a:pt x="2897716" y="4246033"/>
                  <a:pt x="2794000" y="4095750"/>
                  <a:pt x="2717800" y="3939116"/>
                </a:cubicBezTo>
                <a:cubicBezTo>
                  <a:pt x="2641600" y="3782483"/>
                  <a:pt x="2611966" y="3670300"/>
                  <a:pt x="2628900" y="3602566"/>
                </a:cubicBezTo>
                <a:cubicBezTo>
                  <a:pt x="2628900" y="3560233"/>
                  <a:pt x="2628900" y="3526366"/>
                  <a:pt x="2628900" y="3500966"/>
                </a:cubicBezTo>
                <a:cubicBezTo>
                  <a:pt x="2628900" y="3475566"/>
                  <a:pt x="2628900" y="3462866"/>
                  <a:pt x="2628900" y="3462866"/>
                </a:cubicBezTo>
                <a:cubicBezTo>
                  <a:pt x="2578100" y="3462866"/>
                  <a:pt x="2533650" y="3395133"/>
                  <a:pt x="2495550" y="3259666"/>
                </a:cubicBezTo>
                <a:cubicBezTo>
                  <a:pt x="2457450" y="3124200"/>
                  <a:pt x="2432050" y="2950633"/>
                  <a:pt x="2419350" y="2738966"/>
                </a:cubicBezTo>
                <a:cubicBezTo>
                  <a:pt x="2406650" y="2527300"/>
                  <a:pt x="2398183" y="2305050"/>
                  <a:pt x="2393950" y="2072216"/>
                </a:cubicBezTo>
                <a:cubicBezTo>
                  <a:pt x="2389716" y="1839383"/>
                  <a:pt x="2396066" y="1621366"/>
                  <a:pt x="2413000" y="1418166"/>
                </a:cubicBezTo>
                <a:cubicBezTo>
                  <a:pt x="2446866" y="1274233"/>
                  <a:pt x="2463800" y="1115483"/>
                  <a:pt x="2463800" y="941916"/>
                </a:cubicBezTo>
                <a:cubicBezTo>
                  <a:pt x="2463800" y="768350"/>
                  <a:pt x="2468033" y="630766"/>
                  <a:pt x="2476500" y="529166"/>
                </a:cubicBezTo>
                <a:cubicBezTo>
                  <a:pt x="2468033" y="393700"/>
                  <a:pt x="2487083" y="296333"/>
                  <a:pt x="2533650" y="237066"/>
                </a:cubicBezTo>
                <a:cubicBezTo>
                  <a:pt x="2580216" y="177800"/>
                  <a:pt x="2620433" y="135466"/>
                  <a:pt x="2654300" y="110066"/>
                </a:cubicBezTo>
                <a:lnTo>
                  <a:pt x="2654300" y="110066"/>
                </a:lnTo>
                <a:cubicBezTo>
                  <a:pt x="2916766" y="0"/>
                  <a:pt x="3098800" y="65616"/>
                  <a:pt x="3200400" y="306916"/>
                </a:cubicBezTo>
                <a:cubicBezTo>
                  <a:pt x="3302000" y="548216"/>
                  <a:pt x="3331633" y="973666"/>
                  <a:pt x="3289300" y="1583266"/>
                </a:cubicBezTo>
                <a:cubicBezTo>
                  <a:pt x="3272366" y="1921933"/>
                  <a:pt x="3268133" y="2256366"/>
                  <a:pt x="3276600" y="2586566"/>
                </a:cubicBezTo>
                <a:cubicBezTo>
                  <a:pt x="3285066" y="2916766"/>
                  <a:pt x="3327400" y="3202516"/>
                  <a:pt x="3403600" y="3443816"/>
                </a:cubicBezTo>
                <a:cubicBezTo>
                  <a:pt x="3479800" y="3685116"/>
                  <a:pt x="3589866" y="3852333"/>
                  <a:pt x="3733800" y="3945466"/>
                </a:cubicBezTo>
                <a:cubicBezTo>
                  <a:pt x="3793066" y="3979333"/>
                  <a:pt x="3818466" y="4034366"/>
                  <a:pt x="3810000" y="4110566"/>
                </a:cubicBezTo>
                <a:cubicBezTo>
                  <a:pt x="3801533" y="4186766"/>
                  <a:pt x="3776133" y="4267200"/>
                  <a:pt x="3733800" y="4351866"/>
                </a:cubicBezTo>
                <a:cubicBezTo>
                  <a:pt x="3691466" y="4436533"/>
                  <a:pt x="3640666" y="4506383"/>
                  <a:pt x="3581400" y="4561416"/>
                </a:cubicBezTo>
                <a:cubicBezTo>
                  <a:pt x="3522133" y="4616450"/>
                  <a:pt x="3467100" y="4639733"/>
                  <a:pt x="3416300" y="4631266"/>
                </a:cubicBezTo>
                <a:close/>
                <a:moveTo>
                  <a:pt x="1130300" y="5050366"/>
                </a:moveTo>
              </a:path>
            </a:pathLst>
          </a:custGeom>
          <a:solidFill>
            <a:srgbClr val="FFFFFF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19" name="Freeform 5919"/>
          <p:cNvSpPr/>
          <p:nvPr/>
        </p:nvSpPr>
        <p:spPr>
          <a:xfrm rot="0" flipH="0" flipV="0">
            <a:off x="6210286" y="3498152"/>
            <a:ext cx="318515" cy="207454"/>
          </a:xfrm>
          <a:custGeom>
            <a:pathLst>
              <a:path w="7078133" h="4610100">
                <a:moveTo>
                  <a:pt x="254000" y="4470400"/>
                </a:moveTo>
                <a:cubicBezTo>
                  <a:pt x="228600" y="4436534"/>
                  <a:pt x="194733" y="4394200"/>
                  <a:pt x="152400" y="4343400"/>
                </a:cubicBezTo>
                <a:cubicBezTo>
                  <a:pt x="110066" y="4292600"/>
                  <a:pt x="88900" y="4250267"/>
                  <a:pt x="88900" y="4216400"/>
                </a:cubicBezTo>
                <a:cubicBezTo>
                  <a:pt x="88900" y="4199467"/>
                  <a:pt x="86783" y="4178300"/>
                  <a:pt x="82550" y="4152900"/>
                </a:cubicBezTo>
                <a:cubicBezTo>
                  <a:pt x="78316" y="4127500"/>
                  <a:pt x="59266" y="4114800"/>
                  <a:pt x="25400" y="4114800"/>
                </a:cubicBezTo>
                <a:cubicBezTo>
                  <a:pt x="0" y="4089400"/>
                  <a:pt x="16933" y="3992034"/>
                  <a:pt x="76200" y="3822700"/>
                </a:cubicBezTo>
                <a:cubicBezTo>
                  <a:pt x="135466" y="3653367"/>
                  <a:pt x="218016" y="3456517"/>
                  <a:pt x="323850" y="3232150"/>
                </a:cubicBezTo>
                <a:cubicBezTo>
                  <a:pt x="429683" y="3007784"/>
                  <a:pt x="537633" y="2787650"/>
                  <a:pt x="647700" y="2571750"/>
                </a:cubicBezTo>
                <a:cubicBezTo>
                  <a:pt x="757766" y="2355850"/>
                  <a:pt x="850900" y="2184400"/>
                  <a:pt x="927100" y="2057400"/>
                </a:cubicBezTo>
                <a:cubicBezTo>
                  <a:pt x="969433" y="2032000"/>
                  <a:pt x="996950" y="1996017"/>
                  <a:pt x="1009650" y="1949450"/>
                </a:cubicBezTo>
                <a:cubicBezTo>
                  <a:pt x="1022350" y="1902884"/>
                  <a:pt x="1020233" y="1879600"/>
                  <a:pt x="1003300" y="1879600"/>
                </a:cubicBezTo>
                <a:cubicBezTo>
                  <a:pt x="1003300" y="1879600"/>
                  <a:pt x="1026583" y="1839384"/>
                  <a:pt x="1073150" y="1758950"/>
                </a:cubicBezTo>
                <a:cubicBezTo>
                  <a:pt x="1119716" y="1678517"/>
                  <a:pt x="1155700" y="1625600"/>
                  <a:pt x="1181100" y="1600200"/>
                </a:cubicBezTo>
                <a:cubicBezTo>
                  <a:pt x="1248833" y="1481667"/>
                  <a:pt x="1299633" y="1361017"/>
                  <a:pt x="1333500" y="1238250"/>
                </a:cubicBezTo>
                <a:cubicBezTo>
                  <a:pt x="1367366" y="1115484"/>
                  <a:pt x="1375833" y="1011767"/>
                  <a:pt x="1358900" y="927100"/>
                </a:cubicBezTo>
                <a:cubicBezTo>
                  <a:pt x="1325033" y="884767"/>
                  <a:pt x="1286933" y="872067"/>
                  <a:pt x="1244600" y="889000"/>
                </a:cubicBezTo>
                <a:cubicBezTo>
                  <a:pt x="1202266" y="905934"/>
                  <a:pt x="1181100" y="914400"/>
                  <a:pt x="1181100" y="914400"/>
                </a:cubicBezTo>
                <a:cubicBezTo>
                  <a:pt x="1147233" y="922867"/>
                  <a:pt x="1098550" y="937684"/>
                  <a:pt x="1035050" y="958850"/>
                </a:cubicBezTo>
                <a:cubicBezTo>
                  <a:pt x="971550" y="980017"/>
                  <a:pt x="914400" y="1007534"/>
                  <a:pt x="863600" y="1041400"/>
                </a:cubicBezTo>
                <a:cubicBezTo>
                  <a:pt x="668866" y="1176867"/>
                  <a:pt x="535516" y="1240367"/>
                  <a:pt x="463550" y="1231900"/>
                </a:cubicBezTo>
                <a:cubicBezTo>
                  <a:pt x="391583" y="1223434"/>
                  <a:pt x="313266" y="1117600"/>
                  <a:pt x="228600" y="914400"/>
                </a:cubicBezTo>
                <a:cubicBezTo>
                  <a:pt x="194733" y="821267"/>
                  <a:pt x="182033" y="747184"/>
                  <a:pt x="190500" y="692150"/>
                </a:cubicBezTo>
                <a:cubicBezTo>
                  <a:pt x="198966" y="637117"/>
                  <a:pt x="232833" y="584200"/>
                  <a:pt x="292100" y="533400"/>
                </a:cubicBezTo>
                <a:cubicBezTo>
                  <a:pt x="359833" y="474134"/>
                  <a:pt x="429683" y="427567"/>
                  <a:pt x="501650" y="393700"/>
                </a:cubicBezTo>
                <a:cubicBezTo>
                  <a:pt x="573616" y="359834"/>
                  <a:pt x="626533" y="330200"/>
                  <a:pt x="660400" y="304800"/>
                </a:cubicBezTo>
                <a:cubicBezTo>
                  <a:pt x="753533" y="245534"/>
                  <a:pt x="848783" y="194734"/>
                  <a:pt x="946150" y="152400"/>
                </a:cubicBezTo>
                <a:cubicBezTo>
                  <a:pt x="1043516" y="110067"/>
                  <a:pt x="1109133" y="84667"/>
                  <a:pt x="1143000" y="76200"/>
                </a:cubicBezTo>
                <a:cubicBezTo>
                  <a:pt x="1363133" y="8467"/>
                  <a:pt x="1549400" y="0"/>
                  <a:pt x="1701800" y="50800"/>
                </a:cubicBezTo>
                <a:cubicBezTo>
                  <a:pt x="1854200" y="101600"/>
                  <a:pt x="1968500" y="215900"/>
                  <a:pt x="2044700" y="393700"/>
                </a:cubicBezTo>
                <a:cubicBezTo>
                  <a:pt x="2163233" y="537634"/>
                  <a:pt x="2222500" y="696384"/>
                  <a:pt x="2222500" y="869950"/>
                </a:cubicBezTo>
                <a:cubicBezTo>
                  <a:pt x="2222500" y="1043517"/>
                  <a:pt x="2163233" y="1248834"/>
                  <a:pt x="2044700" y="1485900"/>
                </a:cubicBezTo>
                <a:lnTo>
                  <a:pt x="1917700" y="1676400"/>
                </a:lnTo>
                <a:cubicBezTo>
                  <a:pt x="1875366" y="1761067"/>
                  <a:pt x="1869016" y="1803400"/>
                  <a:pt x="1898650" y="1803400"/>
                </a:cubicBezTo>
                <a:cubicBezTo>
                  <a:pt x="1928283" y="1803400"/>
                  <a:pt x="1964266" y="1773767"/>
                  <a:pt x="2006600" y="1714500"/>
                </a:cubicBezTo>
                <a:cubicBezTo>
                  <a:pt x="2032000" y="1680634"/>
                  <a:pt x="2082800" y="1629834"/>
                  <a:pt x="2159000" y="1562100"/>
                </a:cubicBezTo>
                <a:cubicBezTo>
                  <a:pt x="2235200" y="1494367"/>
                  <a:pt x="2286000" y="1460500"/>
                  <a:pt x="2311400" y="1460500"/>
                </a:cubicBezTo>
                <a:cubicBezTo>
                  <a:pt x="2311400" y="1460500"/>
                  <a:pt x="2321983" y="1456267"/>
                  <a:pt x="2343150" y="1447800"/>
                </a:cubicBezTo>
                <a:cubicBezTo>
                  <a:pt x="2364316" y="1439334"/>
                  <a:pt x="2374900" y="1405467"/>
                  <a:pt x="2374900" y="1346200"/>
                </a:cubicBezTo>
                <a:cubicBezTo>
                  <a:pt x="2400300" y="1320800"/>
                  <a:pt x="2427816" y="1295400"/>
                  <a:pt x="2457450" y="1270000"/>
                </a:cubicBezTo>
                <a:cubicBezTo>
                  <a:pt x="2487083" y="1244600"/>
                  <a:pt x="2501900" y="1231900"/>
                  <a:pt x="2501900" y="1231900"/>
                </a:cubicBezTo>
                <a:cubicBezTo>
                  <a:pt x="2535766" y="1231900"/>
                  <a:pt x="2595033" y="1200150"/>
                  <a:pt x="2679700" y="1136650"/>
                </a:cubicBezTo>
                <a:cubicBezTo>
                  <a:pt x="2764366" y="1073150"/>
                  <a:pt x="2874433" y="986367"/>
                  <a:pt x="3009900" y="876300"/>
                </a:cubicBezTo>
                <a:cubicBezTo>
                  <a:pt x="3103033" y="808567"/>
                  <a:pt x="3187700" y="774700"/>
                  <a:pt x="3263900" y="774700"/>
                </a:cubicBezTo>
                <a:cubicBezTo>
                  <a:pt x="3458633" y="715434"/>
                  <a:pt x="3617383" y="778934"/>
                  <a:pt x="3740150" y="965200"/>
                </a:cubicBezTo>
                <a:cubicBezTo>
                  <a:pt x="3862916" y="1151467"/>
                  <a:pt x="3924300" y="1392767"/>
                  <a:pt x="3924300" y="1689100"/>
                </a:cubicBezTo>
                <a:lnTo>
                  <a:pt x="3657600" y="2374900"/>
                </a:lnTo>
                <a:lnTo>
                  <a:pt x="4114800" y="1816100"/>
                </a:lnTo>
                <a:cubicBezTo>
                  <a:pt x="4165600" y="1748367"/>
                  <a:pt x="4218516" y="1689100"/>
                  <a:pt x="4273550" y="1638300"/>
                </a:cubicBezTo>
                <a:cubicBezTo>
                  <a:pt x="4328583" y="1587500"/>
                  <a:pt x="4377266" y="1545167"/>
                  <a:pt x="4419600" y="1511300"/>
                </a:cubicBezTo>
                <a:cubicBezTo>
                  <a:pt x="4436533" y="1452034"/>
                  <a:pt x="4461933" y="1418167"/>
                  <a:pt x="4495800" y="1409700"/>
                </a:cubicBezTo>
                <a:cubicBezTo>
                  <a:pt x="4529666" y="1401234"/>
                  <a:pt x="4546600" y="1397000"/>
                  <a:pt x="4546600" y="1397000"/>
                </a:cubicBezTo>
                <a:cubicBezTo>
                  <a:pt x="4546600" y="1397000"/>
                  <a:pt x="4555066" y="1394884"/>
                  <a:pt x="4572000" y="1390650"/>
                </a:cubicBezTo>
                <a:cubicBezTo>
                  <a:pt x="4588933" y="1386417"/>
                  <a:pt x="4597400" y="1371600"/>
                  <a:pt x="4597400" y="1346200"/>
                </a:cubicBezTo>
                <a:cubicBezTo>
                  <a:pt x="4639733" y="1312334"/>
                  <a:pt x="4686300" y="1280584"/>
                  <a:pt x="4737100" y="1250950"/>
                </a:cubicBezTo>
                <a:cubicBezTo>
                  <a:pt x="4787900" y="1221317"/>
                  <a:pt x="4821766" y="1189567"/>
                  <a:pt x="4838700" y="1155700"/>
                </a:cubicBezTo>
                <a:cubicBezTo>
                  <a:pt x="4982633" y="1096434"/>
                  <a:pt x="5128683" y="1085850"/>
                  <a:pt x="5276850" y="1123950"/>
                </a:cubicBezTo>
                <a:cubicBezTo>
                  <a:pt x="5425016" y="1162050"/>
                  <a:pt x="5541433" y="1270000"/>
                  <a:pt x="5626100" y="1447800"/>
                </a:cubicBezTo>
                <a:cubicBezTo>
                  <a:pt x="5685366" y="1549400"/>
                  <a:pt x="5725583" y="1638300"/>
                  <a:pt x="5746750" y="1714500"/>
                </a:cubicBezTo>
                <a:cubicBezTo>
                  <a:pt x="5767916" y="1790700"/>
                  <a:pt x="5778500" y="1905000"/>
                  <a:pt x="5778500" y="2057400"/>
                </a:cubicBezTo>
                <a:cubicBezTo>
                  <a:pt x="5761566" y="2184400"/>
                  <a:pt x="5746750" y="2279650"/>
                  <a:pt x="5734050" y="2343150"/>
                </a:cubicBezTo>
                <a:cubicBezTo>
                  <a:pt x="5721350" y="2406650"/>
                  <a:pt x="5710766" y="2472267"/>
                  <a:pt x="5702300" y="2540000"/>
                </a:cubicBezTo>
                <a:cubicBezTo>
                  <a:pt x="5693833" y="2607734"/>
                  <a:pt x="5681133" y="2709334"/>
                  <a:pt x="5664200" y="2844800"/>
                </a:cubicBezTo>
                <a:cubicBezTo>
                  <a:pt x="5630333" y="2912534"/>
                  <a:pt x="5611283" y="2984500"/>
                  <a:pt x="5607050" y="3060700"/>
                </a:cubicBezTo>
                <a:cubicBezTo>
                  <a:pt x="5602816" y="3136900"/>
                  <a:pt x="5600700" y="3208867"/>
                  <a:pt x="5600700" y="3276600"/>
                </a:cubicBezTo>
                <a:cubicBezTo>
                  <a:pt x="5600700" y="3386667"/>
                  <a:pt x="5604933" y="3460750"/>
                  <a:pt x="5613400" y="3498850"/>
                </a:cubicBezTo>
                <a:cubicBezTo>
                  <a:pt x="5621866" y="3536950"/>
                  <a:pt x="5655733" y="3556000"/>
                  <a:pt x="5715000" y="3556000"/>
                </a:cubicBezTo>
                <a:cubicBezTo>
                  <a:pt x="5833533" y="3530600"/>
                  <a:pt x="5975350" y="3477684"/>
                  <a:pt x="6140450" y="3397250"/>
                </a:cubicBezTo>
                <a:cubicBezTo>
                  <a:pt x="6305550" y="3316817"/>
                  <a:pt x="6438900" y="3230034"/>
                  <a:pt x="6540500" y="3136900"/>
                </a:cubicBezTo>
                <a:cubicBezTo>
                  <a:pt x="6667500" y="3018367"/>
                  <a:pt x="6779683" y="2969684"/>
                  <a:pt x="6877050" y="2990850"/>
                </a:cubicBezTo>
                <a:cubicBezTo>
                  <a:pt x="6974416" y="3012017"/>
                  <a:pt x="7035800" y="3073400"/>
                  <a:pt x="7061200" y="3175000"/>
                </a:cubicBezTo>
                <a:cubicBezTo>
                  <a:pt x="7078133" y="3208867"/>
                  <a:pt x="7054850" y="3285067"/>
                  <a:pt x="6991350" y="3403600"/>
                </a:cubicBezTo>
                <a:cubicBezTo>
                  <a:pt x="6927850" y="3522134"/>
                  <a:pt x="6853766" y="3636434"/>
                  <a:pt x="6769100" y="3746500"/>
                </a:cubicBezTo>
                <a:cubicBezTo>
                  <a:pt x="6684433" y="3856567"/>
                  <a:pt x="6620933" y="3911600"/>
                  <a:pt x="6578600" y="3911600"/>
                </a:cubicBezTo>
                <a:cubicBezTo>
                  <a:pt x="6553200" y="3911600"/>
                  <a:pt x="6517216" y="3939117"/>
                  <a:pt x="6470650" y="3994150"/>
                </a:cubicBezTo>
                <a:cubicBezTo>
                  <a:pt x="6424083" y="4049184"/>
                  <a:pt x="6379633" y="4089400"/>
                  <a:pt x="6337300" y="4114800"/>
                </a:cubicBezTo>
                <a:cubicBezTo>
                  <a:pt x="6278033" y="4174067"/>
                  <a:pt x="6220883" y="4229100"/>
                  <a:pt x="6165850" y="4279900"/>
                </a:cubicBezTo>
                <a:cubicBezTo>
                  <a:pt x="6110816" y="4330700"/>
                  <a:pt x="6049433" y="4356100"/>
                  <a:pt x="5981700" y="4356100"/>
                </a:cubicBezTo>
                <a:cubicBezTo>
                  <a:pt x="5947833" y="4356100"/>
                  <a:pt x="5907616" y="4366684"/>
                  <a:pt x="5861050" y="4387850"/>
                </a:cubicBezTo>
                <a:cubicBezTo>
                  <a:pt x="5814483" y="4409017"/>
                  <a:pt x="5761566" y="4419600"/>
                  <a:pt x="5702300" y="4419600"/>
                </a:cubicBezTo>
                <a:cubicBezTo>
                  <a:pt x="5617633" y="4445000"/>
                  <a:pt x="5488516" y="4432300"/>
                  <a:pt x="5314950" y="4381500"/>
                </a:cubicBezTo>
                <a:cubicBezTo>
                  <a:pt x="5141383" y="4330700"/>
                  <a:pt x="5029200" y="4212167"/>
                  <a:pt x="4978400" y="4025900"/>
                </a:cubicBezTo>
                <a:cubicBezTo>
                  <a:pt x="4944533" y="3932767"/>
                  <a:pt x="4908550" y="3793067"/>
                  <a:pt x="4870450" y="3606800"/>
                </a:cubicBezTo>
                <a:cubicBezTo>
                  <a:pt x="4832350" y="3420534"/>
                  <a:pt x="4830233" y="3221567"/>
                  <a:pt x="4864100" y="3009900"/>
                </a:cubicBezTo>
                <a:cubicBezTo>
                  <a:pt x="4897966" y="2857500"/>
                  <a:pt x="4919133" y="2717800"/>
                  <a:pt x="4927600" y="2590800"/>
                </a:cubicBezTo>
                <a:cubicBezTo>
                  <a:pt x="4936066" y="2463800"/>
                  <a:pt x="4953000" y="2374900"/>
                  <a:pt x="4978400" y="2324100"/>
                </a:cubicBezTo>
                <a:cubicBezTo>
                  <a:pt x="4978400" y="2298700"/>
                  <a:pt x="4978400" y="2237317"/>
                  <a:pt x="4978400" y="2139950"/>
                </a:cubicBezTo>
                <a:cubicBezTo>
                  <a:pt x="4978400" y="2042584"/>
                  <a:pt x="4965700" y="1993900"/>
                  <a:pt x="4940300" y="1993900"/>
                </a:cubicBezTo>
                <a:cubicBezTo>
                  <a:pt x="4906433" y="1993900"/>
                  <a:pt x="4832350" y="2048934"/>
                  <a:pt x="4718050" y="2159000"/>
                </a:cubicBezTo>
                <a:cubicBezTo>
                  <a:pt x="4603750" y="2269067"/>
                  <a:pt x="4470400" y="2408767"/>
                  <a:pt x="4318000" y="2578100"/>
                </a:cubicBezTo>
                <a:cubicBezTo>
                  <a:pt x="4165600" y="2747434"/>
                  <a:pt x="4015316" y="2927350"/>
                  <a:pt x="3867150" y="3117850"/>
                </a:cubicBezTo>
                <a:cubicBezTo>
                  <a:pt x="3718983" y="3308350"/>
                  <a:pt x="3594100" y="3484034"/>
                  <a:pt x="3492500" y="3644900"/>
                </a:cubicBezTo>
                <a:cubicBezTo>
                  <a:pt x="3416300" y="3738034"/>
                  <a:pt x="3348566" y="3852334"/>
                  <a:pt x="3289300" y="3987800"/>
                </a:cubicBezTo>
                <a:cubicBezTo>
                  <a:pt x="3230033" y="4123267"/>
                  <a:pt x="3187700" y="4199467"/>
                  <a:pt x="3162300" y="4216400"/>
                </a:cubicBezTo>
                <a:cubicBezTo>
                  <a:pt x="3103033" y="4284134"/>
                  <a:pt x="3022600" y="4292600"/>
                  <a:pt x="2921000" y="4241800"/>
                </a:cubicBezTo>
                <a:cubicBezTo>
                  <a:pt x="2819400" y="4191000"/>
                  <a:pt x="2734733" y="4110567"/>
                  <a:pt x="2667000" y="4000500"/>
                </a:cubicBezTo>
                <a:cubicBezTo>
                  <a:pt x="2641600" y="3949700"/>
                  <a:pt x="2620433" y="3909484"/>
                  <a:pt x="2603500" y="3879850"/>
                </a:cubicBezTo>
                <a:cubicBezTo>
                  <a:pt x="2586566" y="3850217"/>
                  <a:pt x="2578100" y="3805767"/>
                  <a:pt x="2578100" y="3746500"/>
                </a:cubicBezTo>
                <a:cubicBezTo>
                  <a:pt x="2578100" y="3687234"/>
                  <a:pt x="2597150" y="3589867"/>
                  <a:pt x="2635250" y="3454400"/>
                </a:cubicBezTo>
                <a:cubicBezTo>
                  <a:pt x="2673350" y="3318934"/>
                  <a:pt x="2734733" y="3119967"/>
                  <a:pt x="2819400" y="2857500"/>
                </a:cubicBezTo>
                <a:cubicBezTo>
                  <a:pt x="2912533" y="2569634"/>
                  <a:pt x="2995083" y="2309284"/>
                  <a:pt x="3067050" y="2076450"/>
                </a:cubicBezTo>
                <a:cubicBezTo>
                  <a:pt x="3139016" y="1843617"/>
                  <a:pt x="3175000" y="1727200"/>
                  <a:pt x="3175000" y="1727200"/>
                </a:cubicBezTo>
                <a:cubicBezTo>
                  <a:pt x="3175000" y="1693334"/>
                  <a:pt x="3111500" y="1725084"/>
                  <a:pt x="2984500" y="1822450"/>
                </a:cubicBezTo>
                <a:cubicBezTo>
                  <a:pt x="2857500" y="1919817"/>
                  <a:pt x="2709333" y="2040467"/>
                  <a:pt x="2540000" y="2184400"/>
                </a:cubicBezTo>
                <a:cubicBezTo>
                  <a:pt x="2463800" y="2277534"/>
                  <a:pt x="2347383" y="2408767"/>
                  <a:pt x="2190750" y="2578100"/>
                </a:cubicBezTo>
                <a:cubicBezTo>
                  <a:pt x="2034116" y="2747434"/>
                  <a:pt x="1858433" y="2944284"/>
                  <a:pt x="1663700" y="3168650"/>
                </a:cubicBezTo>
                <a:cubicBezTo>
                  <a:pt x="1468966" y="3393017"/>
                  <a:pt x="1274233" y="3636434"/>
                  <a:pt x="1079500" y="3898900"/>
                </a:cubicBezTo>
                <a:cubicBezTo>
                  <a:pt x="833966" y="4246034"/>
                  <a:pt x="658283" y="4457700"/>
                  <a:pt x="552450" y="4533900"/>
                </a:cubicBezTo>
                <a:cubicBezTo>
                  <a:pt x="446616" y="4610100"/>
                  <a:pt x="347133" y="4588934"/>
                  <a:pt x="254000" y="4470400"/>
                </a:cubicBezTo>
                <a:close/>
                <a:moveTo>
                  <a:pt x="-901700" y="4940300"/>
                </a:moveTo>
              </a:path>
            </a:pathLst>
          </a:custGeom>
          <a:solidFill>
            <a:srgbClr val="FFFFFF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20" name="Freeform 5920"/>
          <p:cNvSpPr/>
          <p:nvPr/>
        </p:nvSpPr>
        <p:spPr>
          <a:xfrm rot="0" flipH="0" flipV="0">
            <a:off x="6564044" y="3501295"/>
            <a:ext cx="270891" cy="197453"/>
          </a:xfrm>
          <a:custGeom>
            <a:pathLst>
              <a:path w="6019800" h="4387850">
                <a:moveTo>
                  <a:pt x="431800" y="4311650"/>
                </a:moveTo>
                <a:cubicBezTo>
                  <a:pt x="313266" y="4252384"/>
                  <a:pt x="211666" y="4167717"/>
                  <a:pt x="127000" y="4057650"/>
                </a:cubicBezTo>
                <a:cubicBezTo>
                  <a:pt x="42333" y="3947584"/>
                  <a:pt x="0" y="3807884"/>
                  <a:pt x="0" y="3638550"/>
                </a:cubicBezTo>
                <a:cubicBezTo>
                  <a:pt x="0" y="3553884"/>
                  <a:pt x="16933" y="3409950"/>
                  <a:pt x="50800" y="3206750"/>
                </a:cubicBezTo>
                <a:cubicBezTo>
                  <a:pt x="84666" y="3003550"/>
                  <a:pt x="131233" y="2774950"/>
                  <a:pt x="190500" y="2520950"/>
                </a:cubicBezTo>
                <a:cubicBezTo>
                  <a:pt x="249766" y="2266950"/>
                  <a:pt x="309033" y="2029884"/>
                  <a:pt x="368300" y="1809750"/>
                </a:cubicBezTo>
                <a:cubicBezTo>
                  <a:pt x="452966" y="1657350"/>
                  <a:pt x="520700" y="1504950"/>
                  <a:pt x="571500" y="1352550"/>
                </a:cubicBezTo>
                <a:cubicBezTo>
                  <a:pt x="622300" y="1200150"/>
                  <a:pt x="647700" y="1107017"/>
                  <a:pt x="647700" y="1073150"/>
                </a:cubicBezTo>
                <a:cubicBezTo>
                  <a:pt x="664633" y="971550"/>
                  <a:pt x="690033" y="846667"/>
                  <a:pt x="723900" y="698500"/>
                </a:cubicBezTo>
                <a:cubicBezTo>
                  <a:pt x="757766" y="550334"/>
                  <a:pt x="793750" y="416984"/>
                  <a:pt x="831850" y="298450"/>
                </a:cubicBezTo>
                <a:cubicBezTo>
                  <a:pt x="869950" y="179917"/>
                  <a:pt x="897466" y="112184"/>
                  <a:pt x="914400" y="95250"/>
                </a:cubicBezTo>
                <a:cubicBezTo>
                  <a:pt x="956733" y="52917"/>
                  <a:pt x="1013883" y="25400"/>
                  <a:pt x="1085850" y="12700"/>
                </a:cubicBezTo>
                <a:cubicBezTo>
                  <a:pt x="1157816" y="0"/>
                  <a:pt x="1231900" y="8467"/>
                  <a:pt x="1308100" y="38100"/>
                </a:cubicBezTo>
                <a:cubicBezTo>
                  <a:pt x="1384300" y="67734"/>
                  <a:pt x="1439333" y="124884"/>
                  <a:pt x="1473200" y="209550"/>
                </a:cubicBezTo>
                <a:cubicBezTo>
                  <a:pt x="1566333" y="311150"/>
                  <a:pt x="1615016" y="442384"/>
                  <a:pt x="1619250" y="603250"/>
                </a:cubicBezTo>
                <a:cubicBezTo>
                  <a:pt x="1623483" y="764117"/>
                  <a:pt x="1579033" y="980017"/>
                  <a:pt x="1485900" y="1250950"/>
                </a:cubicBezTo>
                <a:cubicBezTo>
                  <a:pt x="1409700" y="1420284"/>
                  <a:pt x="1333500" y="1619250"/>
                  <a:pt x="1257300" y="1847850"/>
                </a:cubicBezTo>
                <a:cubicBezTo>
                  <a:pt x="1181100" y="2076450"/>
                  <a:pt x="1115483" y="2286000"/>
                  <a:pt x="1060450" y="2476500"/>
                </a:cubicBezTo>
                <a:cubicBezTo>
                  <a:pt x="1005416" y="2667000"/>
                  <a:pt x="973666" y="2796117"/>
                  <a:pt x="965200" y="2863850"/>
                </a:cubicBezTo>
                <a:lnTo>
                  <a:pt x="647700" y="2914650"/>
                </a:lnTo>
                <a:cubicBezTo>
                  <a:pt x="791633" y="2779184"/>
                  <a:pt x="927100" y="2637367"/>
                  <a:pt x="1054100" y="2489200"/>
                </a:cubicBezTo>
                <a:cubicBezTo>
                  <a:pt x="1181100" y="2341034"/>
                  <a:pt x="1274233" y="2224617"/>
                  <a:pt x="1333500" y="2139950"/>
                </a:cubicBezTo>
                <a:cubicBezTo>
                  <a:pt x="1477433" y="1945217"/>
                  <a:pt x="1602316" y="1782234"/>
                  <a:pt x="1708150" y="1651000"/>
                </a:cubicBezTo>
                <a:cubicBezTo>
                  <a:pt x="1813983" y="1519767"/>
                  <a:pt x="1951566" y="1361017"/>
                  <a:pt x="2120900" y="1174750"/>
                </a:cubicBezTo>
                <a:cubicBezTo>
                  <a:pt x="2290233" y="980017"/>
                  <a:pt x="2461683" y="853017"/>
                  <a:pt x="2635250" y="793750"/>
                </a:cubicBezTo>
                <a:cubicBezTo>
                  <a:pt x="2808816" y="734484"/>
                  <a:pt x="2942166" y="704850"/>
                  <a:pt x="3035300" y="704850"/>
                </a:cubicBezTo>
                <a:cubicBezTo>
                  <a:pt x="3221566" y="738717"/>
                  <a:pt x="3378200" y="833967"/>
                  <a:pt x="3505200" y="990600"/>
                </a:cubicBezTo>
                <a:cubicBezTo>
                  <a:pt x="3632200" y="1147234"/>
                  <a:pt x="3712633" y="1377950"/>
                  <a:pt x="3746500" y="1682750"/>
                </a:cubicBezTo>
                <a:cubicBezTo>
                  <a:pt x="3746500" y="1801284"/>
                  <a:pt x="3735916" y="1940984"/>
                  <a:pt x="3714750" y="2101850"/>
                </a:cubicBezTo>
                <a:cubicBezTo>
                  <a:pt x="3693583" y="2262717"/>
                  <a:pt x="3683000" y="2343150"/>
                  <a:pt x="3683000" y="2343150"/>
                </a:cubicBezTo>
                <a:cubicBezTo>
                  <a:pt x="3683000" y="2343150"/>
                  <a:pt x="3752850" y="2256367"/>
                  <a:pt x="3892550" y="2082800"/>
                </a:cubicBezTo>
                <a:cubicBezTo>
                  <a:pt x="4032250" y="1909234"/>
                  <a:pt x="4220633" y="1716617"/>
                  <a:pt x="4457700" y="1504950"/>
                </a:cubicBezTo>
                <a:cubicBezTo>
                  <a:pt x="4618566" y="1386417"/>
                  <a:pt x="4775200" y="1316567"/>
                  <a:pt x="4927600" y="1295400"/>
                </a:cubicBezTo>
                <a:cubicBezTo>
                  <a:pt x="5080000" y="1274234"/>
                  <a:pt x="5215466" y="1327150"/>
                  <a:pt x="5334000" y="1454150"/>
                </a:cubicBezTo>
                <a:cubicBezTo>
                  <a:pt x="5554133" y="1572684"/>
                  <a:pt x="5704416" y="1761067"/>
                  <a:pt x="5784850" y="2019300"/>
                </a:cubicBezTo>
                <a:cubicBezTo>
                  <a:pt x="5865283" y="2277534"/>
                  <a:pt x="5888566" y="2592917"/>
                  <a:pt x="5854700" y="2965450"/>
                </a:cubicBezTo>
                <a:cubicBezTo>
                  <a:pt x="5829300" y="3185584"/>
                  <a:pt x="5827183" y="3352800"/>
                  <a:pt x="5848350" y="3467100"/>
                </a:cubicBezTo>
                <a:cubicBezTo>
                  <a:pt x="5869516" y="3581400"/>
                  <a:pt x="5897033" y="3689350"/>
                  <a:pt x="5930900" y="3790950"/>
                </a:cubicBezTo>
                <a:cubicBezTo>
                  <a:pt x="6007100" y="3867150"/>
                  <a:pt x="6019800" y="3958167"/>
                  <a:pt x="5969000" y="4064000"/>
                </a:cubicBezTo>
                <a:cubicBezTo>
                  <a:pt x="5918200" y="4169834"/>
                  <a:pt x="5863166" y="4222750"/>
                  <a:pt x="5803900" y="4222750"/>
                </a:cubicBezTo>
                <a:cubicBezTo>
                  <a:pt x="5719233" y="4222750"/>
                  <a:pt x="5613400" y="4205817"/>
                  <a:pt x="5486400" y="4171950"/>
                </a:cubicBezTo>
                <a:cubicBezTo>
                  <a:pt x="5359400" y="4138084"/>
                  <a:pt x="5245100" y="4080934"/>
                  <a:pt x="5143500" y="4000500"/>
                </a:cubicBezTo>
                <a:cubicBezTo>
                  <a:pt x="5041900" y="3920067"/>
                  <a:pt x="4991100" y="3807884"/>
                  <a:pt x="4991100" y="3663950"/>
                </a:cubicBezTo>
                <a:lnTo>
                  <a:pt x="4991100" y="2876550"/>
                </a:lnTo>
                <a:cubicBezTo>
                  <a:pt x="4991100" y="2690284"/>
                  <a:pt x="4984750" y="2542117"/>
                  <a:pt x="4972050" y="2432050"/>
                </a:cubicBezTo>
                <a:cubicBezTo>
                  <a:pt x="4959350" y="2321984"/>
                  <a:pt x="4936066" y="2254250"/>
                  <a:pt x="4902200" y="2228850"/>
                </a:cubicBezTo>
                <a:cubicBezTo>
                  <a:pt x="4809066" y="2178050"/>
                  <a:pt x="4679950" y="2228850"/>
                  <a:pt x="4514850" y="2381250"/>
                </a:cubicBezTo>
                <a:cubicBezTo>
                  <a:pt x="4349750" y="2533650"/>
                  <a:pt x="4174066" y="2738967"/>
                  <a:pt x="3987800" y="2997200"/>
                </a:cubicBezTo>
                <a:cubicBezTo>
                  <a:pt x="3801533" y="3255434"/>
                  <a:pt x="3619500" y="3528484"/>
                  <a:pt x="3441700" y="3816350"/>
                </a:cubicBezTo>
                <a:cubicBezTo>
                  <a:pt x="3280833" y="4078817"/>
                  <a:pt x="3170766" y="4231217"/>
                  <a:pt x="3111500" y="4273550"/>
                </a:cubicBezTo>
                <a:cubicBezTo>
                  <a:pt x="3052233" y="4315884"/>
                  <a:pt x="2976033" y="4307417"/>
                  <a:pt x="2882900" y="4248150"/>
                </a:cubicBezTo>
                <a:cubicBezTo>
                  <a:pt x="2696633" y="4188884"/>
                  <a:pt x="2580216" y="4106334"/>
                  <a:pt x="2533650" y="4000500"/>
                </a:cubicBezTo>
                <a:cubicBezTo>
                  <a:pt x="2487083" y="3894667"/>
                  <a:pt x="2480733" y="3774017"/>
                  <a:pt x="2514600" y="3638550"/>
                </a:cubicBezTo>
                <a:cubicBezTo>
                  <a:pt x="2556933" y="3494617"/>
                  <a:pt x="2609850" y="3302000"/>
                  <a:pt x="2673350" y="3060700"/>
                </a:cubicBezTo>
                <a:cubicBezTo>
                  <a:pt x="2736850" y="2819400"/>
                  <a:pt x="2798233" y="2586567"/>
                  <a:pt x="2857500" y="2362200"/>
                </a:cubicBezTo>
                <a:cubicBezTo>
                  <a:pt x="2916766" y="2137834"/>
                  <a:pt x="2954866" y="1974850"/>
                  <a:pt x="2971800" y="1873250"/>
                </a:cubicBezTo>
                <a:cubicBezTo>
                  <a:pt x="2937933" y="1805517"/>
                  <a:pt x="2880783" y="1782234"/>
                  <a:pt x="2800350" y="1803400"/>
                </a:cubicBezTo>
                <a:cubicBezTo>
                  <a:pt x="2719916" y="1824567"/>
                  <a:pt x="2637366" y="1864784"/>
                  <a:pt x="2552700" y="1924050"/>
                </a:cubicBezTo>
                <a:cubicBezTo>
                  <a:pt x="2451100" y="1991784"/>
                  <a:pt x="2332566" y="2099734"/>
                  <a:pt x="2197100" y="2247900"/>
                </a:cubicBezTo>
                <a:cubicBezTo>
                  <a:pt x="2061633" y="2396067"/>
                  <a:pt x="1917700" y="2592917"/>
                  <a:pt x="1765300" y="2838450"/>
                </a:cubicBezTo>
                <a:cubicBezTo>
                  <a:pt x="1663700" y="2999317"/>
                  <a:pt x="1555750" y="3164417"/>
                  <a:pt x="1441450" y="3333750"/>
                </a:cubicBezTo>
                <a:cubicBezTo>
                  <a:pt x="1327150" y="3503084"/>
                  <a:pt x="1221316" y="3651250"/>
                  <a:pt x="1123950" y="3778250"/>
                </a:cubicBezTo>
                <a:cubicBezTo>
                  <a:pt x="1026583" y="3905250"/>
                  <a:pt x="944033" y="3998384"/>
                  <a:pt x="876300" y="4057650"/>
                </a:cubicBezTo>
                <a:cubicBezTo>
                  <a:pt x="774700" y="4235450"/>
                  <a:pt x="702733" y="4337050"/>
                  <a:pt x="660400" y="4362450"/>
                </a:cubicBezTo>
                <a:cubicBezTo>
                  <a:pt x="618066" y="4387850"/>
                  <a:pt x="541866" y="4370917"/>
                  <a:pt x="431800" y="4311650"/>
                </a:cubicBezTo>
                <a:close/>
                <a:moveTo>
                  <a:pt x="-901700" y="4870450"/>
                </a:moveTo>
              </a:path>
            </a:pathLst>
          </a:custGeom>
          <a:solidFill>
            <a:srgbClr val="FFFFFF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21" name="Freeform 5921"/>
          <p:cNvSpPr/>
          <p:nvPr/>
        </p:nvSpPr>
        <p:spPr>
          <a:xfrm rot="0" flipH="0" flipV="0">
            <a:off x="6865606" y="3408522"/>
            <a:ext cx="245268" cy="302609"/>
          </a:xfrm>
          <a:custGeom>
            <a:pathLst>
              <a:path w="5450417" h="6724650">
                <a:moveTo>
                  <a:pt x="410634" y="6538383"/>
                </a:moveTo>
                <a:cubicBezTo>
                  <a:pt x="376767" y="6470650"/>
                  <a:pt x="323850" y="6413500"/>
                  <a:pt x="251884" y="6366933"/>
                </a:cubicBezTo>
                <a:cubicBezTo>
                  <a:pt x="179917" y="6320367"/>
                  <a:pt x="143934" y="6280150"/>
                  <a:pt x="143934" y="6246283"/>
                </a:cubicBezTo>
                <a:cubicBezTo>
                  <a:pt x="143934" y="6212417"/>
                  <a:pt x="135467" y="6170083"/>
                  <a:pt x="118534" y="6119283"/>
                </a:cubicBezTo>
                <a:cubicBezTo>
                  <a:pt x="101600" y="6068483"/>
                  <a:pt x="76200" y="6026150"/>
                  <a:pt x="42334" y="5992283"/>
                </a:cubicBezTo>
                <a:cubicBezTo>
                  <a:pt x="0" y="5941483"/>
                  <a:pt x="6350" y="5822950"/>
                  <a:pt x="61384" y="5636683"/>
                </a:cubicBezTo>
                <a:cubicBezTo>
                  <a:pt x="116417" y="5450417"/>
                  <a:pt x="207434" y="5219700"/>
                  <a:pt x="334434" y="4944533"/>
                </a:cubicBezTo>
                <a:cubicBezTo>
                  <a:pt x="461434" y="4669367"/>
                  <a:pt x="605367" y="4383617"/>
                  <a:pt x="766234" y="4087283"/>
                </a:cubicBezTo>
                <a:cubicBezTo>
                  <a:pt x="833967" y="4019550"/>
                  <a:pt x="901700" y="3930650"/>
                  <a:pt x="969434" y="3820583"/>
                </a:cubicBezTo>
                <a:cubicBezTo>
                  <a:pt x="1037167" y="3710517"/>
                  <a:pt x="1087967" y="3638550"/>
                  <a:pt x="1121834" y="3604683"/>
                </a:cubicBezTo>
                <a:cubicBezTo>
                  <a:pt x="1121834" y="3570817"/>
                  <a:pt x="1134534" y="3539067"/>
                  <a:pt x="1159934" y="3509433"/>
                </a:cubicBezTo>
                <a:cubicBezTo>
                  <a:pt x="1185334" y="3479800"/>
                  <a:pt x="1214967" y="3464983"/>
                  <a:pt x="1248834" y="3464983"/>
                </a:cubicBezTo>
                <a:lnTo>
                  <a:pt x="1274234" y="3350683"/>
                </a:lnTo>
                <a:cubicBezTo>
                  <a:pt x="1282700" y="3308350"/>
                  <a:pt x="1329267" y="3236383"/>
                  <a:pt x="1413934" y="3134783"/>
                </a:cubicBezTo>
                <a:cubicBezTo>
                  <a:pt x="1498600" y="3033183"/>
                  <a:pt x="1600200" y="2921000"/>
                  <a:pt x="1718734" y="2798233"/>
                </a:cubicBezTo>
                <a:cubicBezTo>
                  <a:pt x="1837267" y="2675467"/>
                  <a:pt x="1962150" y="2556933"/>
                  <a:pt x="2093384" y="2442633"/>
                </a:cubicBezTo>
                <a:cubicBezTo>
                  <a:pt x="2224617" y="2328333"/>
                  <a:pt x="2332567" y="2245783"/>
                  <a:pt x="2417234" y="2194983"/>
                </a:cubicBezTo>
                <a:cubicBezTo>
                  <a:pt x="2595034" y="2076450"/>
                  <a:pt x="2779184" y="2010833"/>
                  <a:pt x="2969684" y="1998133"/>
                </a:cubicBezTo>
                <a:cubicBezTo>
                  <a:pt x="3160184" y="1985433"/>
                  <a:pt x="3323167" y="2034117"/>
                  <a:pt x="3458634" y="2144183"/>
                </a:cubicBezTo>
                <a:cubicBezTo>
                  <a:pt x="3484034" y="2169583"/>
                  <a:pt x="3530600" y="2214033"/>
                  <a:pt x="3598334" y="2277533"/>
                </a:cubicBezTo>
                <a:cubicBezTo>
                  <a:pt x="3666067" y="2341033"/>
                  <a:pt x="3746500" y="2413000"/>
                  <a:pt x="3839634" y="2493433"/>
                </a:cubicBezTo>
                <a:cubicBezTo>
                  <a:pt x="3932767" y="2573867"/>
                  <a:pt x="4021667" y="2652183"/>
                  <a:pt x="4106334" y="2728383"/>
                </a:cubicBezTo>
                <a:lnTo>
                  <a:pt x="4576234" y="3147483"/>
                </a:lnTo>
                <a:lnTo>
                  <a:pt x="4347634" y="3782483"/>
                </a:lnTo>
                <a:cubicBezTo>
                  <a:pt x="4237567" y="4121150"/>
                  <a:pt x="4210050" y="4417483"/>
                  <a:pt x="4265084" y="4671483"/>
                </a:cubicBezTo>
                <a:cubicBezTo>
                  <a:pt x="4320117" y="4925483"/>
                  <a:pt x="4402667" y="5145617"/>
                  <a:pt x="4512734" y="5331883"/>
                </a:cubicBezTo>
                <a:cubicBezTo>
                  <a:pt x="4555067" y="5425017"/>
                  <a:pt x="4631267" y="5507567"/>
                  <a:pt x="4741334" y="5579533"/>
                </a:cubicBezTo>
                <a:cubicBezTo>
                  <a:pt x="4851400" y="5651500"/>
                  <a:pt x="4965700" y="5695950"/>
                  <a:pt x="5084234" y="5712883"/>
                </a:cubicBezTo>
                <a:cubicBezTo>
                  <a:pt x="5151967" y="5721350"/>
                  <a:pt x="5215467" y="5746750"/>
                  <a:pt x="5274734" y="5789083"/>
                </a:cubicBezTo>
                <a:cubicBezTo>
                  <a:pt x="5334000" y="5831417"/>
                  <a:pt x="5363634" y="5899150"/>
                  <a:pt x="5363634" y="5992283"/>
                </a:cubicBezTo>
                <a:cubicBezTo>
                  <a:pt x="5363634" y="6119283"/>
                  <a:pt x="5340350" y="6214533"/>
                  <a:pt x="5293784" y="6278033"/>
                </a:cubicBezTo>
                <a:cubicBezTo>
                  <a:pt x="5247217" y="6341533"/>
                  <a:pt x="5181600" y="6381750"/>
                  <a:pt x="5096934" y="6398683"/>
                </a:cubicBezTo>
                <a:cubicBezTo>
                  <a:pt x="4817534" y="6432550"/>
                  <a:pt x="4555067" y="6377517"/>
                  <a:pt x="4309534" y="6233583"/>
                </a:cubicBezTo>
                <a:cubicBezTo>
                  <a:pt x="4064000" y="6089650"/>
                  <a:pt x="3839634" y="5822950"/>
                  <a:pt x="3636434" y="5433483"/>
                </a:cubicBezTo>
                <a:cubicBezTo>
                  <a:pt x="3602567" y="5382683"/>
                  <a:pt x="3558117" y="5287433"/>
                  <a:pt x="3503084" y="5147733"/>
                </a:cubicBezTo>
                <a:cubicBezTo>
                  <a:pt x="3448050" y="5008033"/>
                  <a:pt x="3416300" y="4917017"/>
                  <a:pt x="3407834" y="4874683"/>
                </a:cubicBezTo>
                <a:cubicBezTo>
                  <a:pt x="3373967" y="4917017"/>
                  <a:pt x="3316817" y="4986867"/>
                  <a:pt x="3236384" y="5084233"/>
                </a:cubicBezTo>
                <a:cubicBezTo>
                  <a:pt x="3155950" y="5181600"/>
                  <a:pt x="3090334" y="5255683"/>
                  <a:pt x="3039534" y="5306483"/>
                </a:cubicBezTo>
                <a:cubicBezTo>
                  <a:pt x="2438400" y="5916083"/>
                  <a:pt x="1921934" y="6320367"/>
                  <a:pt x="1490134" y="6519333"/>
                </a:cubicBezTo>
                <a:cubicBezTo>
                  <a:pt x="1058334" y="6718300"/>
                  <a:pt x="698500" y="6724650"/>
                  <a:pt x="410634" y="6538383"/>
                </a:cubicBezTo>
                <a:close/>
                <a:moveTo>
                  <a:pt x="-618066" y="6932083"/>
                </a:moveTo>
                <a:moveTo>
                  <a:pt x="944034" y="5712883"/>
                </a:moveTo>
                <a:cubicBezTo>
                  <a:pt x="960967" y="5755217"/>
                  <a:pt x="1051984" y="5742517"/>
                  <a:pt x="1217084" y="5674783"/>
                </a:cubicBezTo>
                <a:cubicBezTo>
                  <a:pt x="1382184" y="5607050"/>
                  <a:pt x="1570567" y="5488517"/>
                  <a:pt x="1782234" y="5319183"/>
                </a:cubicBezTo>
                <a:cubicBezTo>
                  <a:pt x="2070100" y="5073650"/>
                  <a:pt x="2343150" y="4826000"/>
                  <a:pt x="2601384" y="4576233"/>
                </a:cubicBezTo>
                <a:cubicBezTo>
                  <a:pt x="2859617" y="4326467"/>
                  <a:pt x="3077634" y="4074583"/>
                  <a:pt x="3255434" y="3820583"/>
                </a:cubicBezTo>
                <a:lnTo>
                  <a:pt x="3534834" y="3363383"/>
                </a:lnTo>
                <a:cubicBezTo>
                  <a:pt x="3450167" y="3168650"/>
                  <a:pt x="3363384" y="3037417"/>
                  <a:pt x="3274484" y="2969683"/>
                </a:cubicBezTo>
                <a:cubicBezTo>
                  <a:pt x="3185584" y="2901950"/>
                  <a:pt x="3107267" y="2868083"/>
                  <a:pt x="3039534" y="2868083"/>
                </a:cubicBezTo>
                <a:cubicBezTo>
                  <a:pt x="2929467" y="2868083"/>
                  <a:pt x="2777067" y="2959100"/>
                  <a:pt x="2582334" y="3141133"/>
                </a:cubicBezTo>
                <a:cubicBezTo>
                  <a:pt x="2387600" y="3323167"/>
                  <a:pt x="2175934" y="3570817"/>
                  <a:pt x="1947334" y="3884083"/>
                </a:cubicBezTo>
                <a:cubicBezTo>
                  <a:pt x="1718734" y="4197350"/>
                  <a:pt x="1494367" y="4557183"/>
                  <a:pt x="1274234" y="4963583"/>
                </a:cubicBezTo>
                <a:cubicBezTo>
                  <a:pt x="1181100" y="5141383"/>
                  <a:pt x="1102784" y="5310717"/>
                  <a:pt x="1039284" y="5471583"/>
                </a:cubicBezTo>
                <a:cubicBezTo>
                  <a:pt x="975784" y="5632450"/>
                  <a:pt x="944034" y="5712883"/>
                  <a:pt x="944034" y="5712883"/>
                </a:cubicBezTo>
                <a:close/>
                <a:moveTo>
                  <a:pt x="207434" y="6932083"/>
                </a:moveTo>
                <a:moveTo>
                  <a:pt x="2760134" y="1305983"/>
                </a:moveTo>
                <a:cubicBezTo>
                  <a:pt x="2692400" y="1246717"/>
                  <a:pt x="2637367" y="1164167"/>
                  <a:pt x="2595034" y="1058333"/>
                </a:cubicBezTo>
                <a:cubicBezTo>
                  <a:pt x="2552700" y="952500"/>
                  <a:pt x="2540000" y="878417"/>
                  <a:pt x="2556934" y="836083"/>
                </a:cubicBezTo>
                <a:cubicBezTo>
                  <a:pt x="2573867" y="785283"/>
                  <a:pt x="2607734" y="694267"/>
                  <a:pt x="2658534" y="563033"/>
                </a:cubicBezTo>
                <a:cubicBezTo>
                  <a:pt x="2709334" y="431800"/>
                  <a:pt x="2777067" y="328083"/>
                  <a:pt x="2861734" y="251883"/>
                </a:cubicBezTo>
                <a:cubicBezTo>
                  <a:pt x="2887134" y="234950"/>
                  <a:pt x="2916767" y="205317"/>
                  <a:pt x="2950634" y="162983"/>
                </a:cubicBezTo>
                <a:cubicBezTo>
                  <a:pt x="2984500" y="120650"/>
                  <a:pt x="3018367" y="95250"/>
                  <a:pt x="3052234" y="86783"/>
                </a:cubicBezTo>
                <a:cubicBezTo>
                  <a:pt x="3162300" y="10583"/>
                  <a:pt x="3266017" y="0"/>
                  <a:pt x="3363384" y="55033"/>
                </a:cubicBezTo>
                <a:cubicBezTo>
                  <a:pt x="3460750" y="110067"/>
                  <a:pt x="3539067" y="209550"/>
                  <a:pt x="3598334" y="353483"/>
                </a:cubicBezTo>
                <a:cubicBezTo>
                  <a:pt x="3683000" y="497417"/>
                  <a:pt x="3710517" y="620183"/>
                  <a:pt x="3680884" y="721783"/>
                </a:cubicBezTo>
                <a:cubicBezTo>
                  <a:pt x="3651250" y="823383"/>
                  <a:pt x="3568700" y="958850"/>
                  <a:pt x="3433234" y="1128183"/>
                </a:cubicBezTo>
                <a:cubicBezTo>
                  <a:pt x="3297767" y="1314450"/>
                  <a:pt x="3172884" y="1416050"/>
                  <a:pt x="3058584" y="1432983"/>
                </a:cubicBezTo>
                <a:cubicBezTo>
                  <a:pt x="2944284" y="1449917"/>
                  <a:pt x="2844800" y="1407583"/>
                  <a:pt x="2760134" y="1305983"/>
                </a:cubicBezTo>
                <a:close/>
                <a:moveTo>
                  <a:pt x="4614334" y="6932083"/>
                </a:moveTo>
                <a:moveTo>
                  <a:pt x="4500034" y="1305983"/>
                </a:moveTo>
                <a:cubicBezTo>
                  <a:pt x="4432300" y="1246717"/>
                  <a:pt x="4377267" y="1164167"/>
                  <a:pt x="4334934" y="1058333"/>
                </a:cubicBezTo>
                <a:cubicBezTo>
                  <a:pt x="4292600" y="952500"/>
                  <a:pt x="4279900" y="878417"/>
                  <a:pt x="4296834" y="836083"/>
                </a:cubicBezTo>
                <a:cubicBezTo>
                  <a:pt x="4313767" y="785283"/>
                  <a:pt x="4347634" y="694267"/>
                  <a:pt x="4398434" y="563033"/>
                </a:cubicBezTo>
                <a:cubicBezTo>
                  <a:pt x="4449234" y="431800"/>
                  <a:pt x="4516967" y="328083"/>
                  <a:pt x="4601634" y="251883"/>
                </a:cubicBezTo>
                <a:cubicBezTo>
                  <a:pt x="4627034" y="234950"/>
                  <a:pt x="4656667" y="205317"/>
                  <a:pt x="4690534" y="162983"/>
                </a:cubicBezTo>
                <a:cubicBezTo>
                  <a:pt x="4724400" y="120650"/>
                  <a:pt x="4758267" y="95250"/>
                  <a:pt x="4792134" y="86783"/>
                </a:cubicBezTo>
                <a:cubicBezTo>
                  <a:pt x="4902200" y="10583"/>
                  <a:pt x="5005917" y="0"/>
                  <a:pt x="5103284" y="55033"/>
                </a:cubicBezTo>
                <a:cubicBezTo>
                  <a:pt x="5200650" y="110067"/>
                  <a:pt x="5278967" y="209550"/>
                  <a:pt x="5338234" y="353483"/>
                </a:cubicBezTo>
                <a:cubicBezTo>
                  <a:pt x="5422900" y="497417"/>
                  <a:pt x="5450417" y="620183"/>
                  <a:pt x="5420784" y="721783"/>
                </a:cubicBezTo>
                <a:cubicBezTo>
                  <a:pt x="5391150" y="823383"/>
                  <a:pt x="5308600" y="958850"/>
                  <a:pt x="5173134" y="1128183"/>
                </a:cubicBezTo>
                <a:cubicBezTo>
                  <a:pt x="5037667" y="1314450"/>
                  <a:pt x="4912784" y="1416050"/>
                  <a:pt x="4798484" y="1432983"/>
                </a:cubicBezTo>
                <a:cubicBezTo>
                  <a:pt x="4684184" y="1449917"/>
                  <a:pt x="4584700" y="1407583"/>
                  <a:pt x="4500034" y="1305983"/>
                </a:cubicBezTo>
                <a:close/>
                <a:moveTo>
                  <a:pt x="4614334" y="6932083"/>
                </a:moveTo>
              </a:path>
            </a:pathLst>
          </a:custGeom>
          <a:solidFill>
            <a:srgbClr val="FFFFFF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22" name="Freeform 5922"/>
          <p:cNvSpPr/>
          <p:nvPr/>
        </p:nvSpPr>
        <p:spPr>
          <a:xfrm rot="0" flipH="0" flipV="0">
            <a:off x="7126401" y="3494247"/>
            <a:ext cx="201739" cy="216788"/>
          </a:xfrm>
          <a:custGeom>
            <a:pathLst>
              <a:path w="4483100" h="4817533">
                <a:moveTo>
                  <a:pt x="254000" y="4620683"/>
                </a:moveTo>
                <a:cubicBezTo>
                  <a:pt x="177800" y="4561417"/>
                  <a:pt x="114300" y="4495800"/>
                  <a:pt x="63500" y="4423833"/>
                </a:cubicBezTo>
                <a:cubicBezTo>
                  <a:pt x="12700" y="4351867"/>
                  <a:pt x="0" y="4231217"/>
                  <a:pt x="25400" y="4061883"/>
                </a:cubicBezTo>
                <a:cubicBezTo>
                  <a:pt x="50800" y="3824817"/>
                  <a:pt x="84666" y="3615267"/>
                  <a:pt x="127000" y="3433233"/>
                </a:cubicBezTo>
                <a:cubicBezTo>
                  <a:pt x="169333" y="3251200"/>
                  <a:pt x="220133" y="3041650"/>
                  <a:pt x="279400" y="2804583"/>
                </a:cubicBezTo>
                <a:cubicBezTo>
                  <a:pt x="296333" y="2702983"/>
                  <a:pt x="345016" y="2529417"/>
                  <a:pt x="425450" y="2283883"/>
                </a:cubicBezTo>
                <a:cubicBezTo>
                  <a:pt x="505883" y="2038350"/>
                  <a:pt x="601133" y="1771650"/>
                  <a:pt x="711200" y="1483783"/>
                </a:cubicBezTo>
                <a:cubicBezTo>
                  <a:pt x="821266" y="1195917"/>
                  <a:pt x="935566" y="922867"/>
                  <a:pt x="1054100" y="664633"/>
                </a:cubicBezTo>
                <a:cubicBezTo>
                  <a:pt x="1172633" y="406400"/>
                  <a:pt x="1274233" y="213783"/>
                  <a:pt x="1358900" y="86783"/>
                </a:cubicBezTo>
                <a:cubicBezTo>
                  <a:pt x="1435100" y="27517"/>
                  <a:pt x="1534583" y="0"/>
                  <a:pt x="1657350" y="4233"/>
                </a:cubicBezTo>
                <a:cubicBezTo>
                  <a:pt x="1780116" y="8467"/>
                  <a:pt x="1875366" y="44450"/>
                  <a:pt x="1943100" y="112183"/>
                </a:cubicBezTo>
                <a:cubicBezTo>
                  <a:pt x="2036233" y="188383"/>
                  <a:pt x="2057400" y="321733"/>
                  <a:pt x="2006600" y="512233"/>
                </a:cubicBezTo>
                <a:cubicBezTo>
                  <a:pt x="1955800" y="702733"/>
                  <a:pt x="1828800" y="1001183"/>
                  <a:pt x="1625600" y="1407583"/>
                </a:cubicBezTo>
                <a:cubicBezTo>
                  <a:pt x="1549400" y="1593850"/>
                  <a:pt x="1483783" y="1744133"/>
                  <a:pt x="1428750" y="1858433"/>
                </a:cubicBezTo>
                <a:cubicBezTo>
                  <a:pt x="1373716" y="1972733"/>
                  <a:pt x="1344083" y="2048933"/>
                  <a:pt x="1339850" y="2087033"/>
                </a:cubicBezTo>
                <a:cubicBezTo>
                  <a:pt x="1335616" y="2125133"/>
                  <a:pt x="1363133" y="2127250"/>
                  <a:pt x="1422400" y="2093383"/>
                </a:cubicBezTo>
                <a:cubicBezTo>
                  <a:pt x="1473200" y="2000250"/>
                  <a:pt x="1566333" y="1892300"/>
                  <a:pt x="1701800" y="1769533"/>
                </a:cubicBezTo>
                <a:cubicBezTo>
                  <a:pt x="1837266" y="1646767"/>
                  <a:pt x="1981200" y="1526117"/>
                  <a:pt x="2133600" y="1407583"/>
                </a:cubicBezTo>
                <a:cubicBezTo>
                  <a:pt x="2286000" y="1289050"/>
                  <a:pt x="2429933" y="1183217"/>
                  <a:pt x="2565400" y="1090083"/>
                </a:cubicBezTo>
                <a:cubicBezTo>
                  <a:pt x="2700866" y="996950"/>
                  <a:pt x="2794000" y="937683"/>
                  <a:pt x="2844800" y="912283"/>
                </a:cubicBezTo>
                <a:cubicBezTo>
                  <a:pt x="2912533" y="869950"/>
                  <a:pt x="2990850" y="833967"/>
                  <a:pt x="3079750" y="804333"/>
                </a:cubicBezTo>
                <a:cubicBezTo>
                  <a:pt x="3168650" y="774700"/>
                  <a:pt x="3230033" y="751417"/>
                  <a:pt x="3263900" y="734483"/>
                </a:cubicBezTo>
                <a:cubicBezTo>
                  <a:pt x="3458633" y="641350"/>
                  <a:pt x="3661833" y="607483"/>
                  <a:pt x="3873500" y="632883"/>
                </a:cubicBezTo>
                <a:cubicBezTo>
                  <a:pt x="4085166" y="658283"/>
                  <a:pt x="4216400" y="734483"/>
                  <a:pt x="4267200" y="861483"/>
                </a:cubicBezTo>
                <a:cubicBezTo>
                  <a:pt x="4275666" y="929217"/>
                  <a:pt x="4303183" y="980017"/>
                  <a:pt x="4349750" y="1013883"/>
                </a:cubicBezTo>
                <a:cubicBezTo>
                  <a:pt x="4396316" y="1047750"/>
                  <a:pt x="4419600" y="1064683"/>
                  <a:pt x="4419600" y="1064683"/>
                </a:cubicBezTo>
                <a:cubicBezTo>
                  <a:pt x="4453466" y="1064683"/>
                  <a:pt x="4472516" y="1077383"/>
                  <a:pt x="4476750" y="1102783"/>
                </a:cubicBezTo>
                <a:cubicBezTo>
                  <a:pt x="4480983" y="1128183"/>
                  <a:pt x="4483100" y="1140883"/>
                  <a:pt x="4483100" y="1140883"/>
                </a:cubicBezTo>
                <a:cubicBezTo>
                  <a:pt x="4483100" y="1200150"/>
                  <a:pt x="4434416" y="1250950"/>
                  <a:pt x="4337050" y="1293283"/>
                </a:cubicBezTo>
                <a:cubicBezTo>
                  <a:pt x="4239683" y="1335617"/>
                  <a:pt x="4123266" y="1361017"/>
                  <a:pt x="3987800" y="1369483"/>
                </a:cubicBezTo>
                <a:cubicBezTo>
                  <a:pt x="3877733" y="1377950"/>
                  <a:pt x="3780366" y="1399117"/>
                  <a:pt x="3695700" y="1432983"/>
                </a:cubicBezTo>
                <a:cubicBezTo>
                  <a:pt x="3611033" y="1466850"/>
                  <a:pt x="3509433" y="1509183"/>
                  <a:pt x="3390900" y="1559983"/>
                </a:cubicBezTo>
                <a:cubicBezTo>
                  <a:pt x="3069166" y="1746250"/>
                  <a:pt x="2768600" y="1924050"/>
                  <a:pt x="2489200" y="2093383"/>
                </a:cubicBezTo>
                <a:cubicBezTo>
                  <a:pt x="2209800" y="2262717"/>
                  <a:pt x="1934633" y="2495550"/>
                  <a:pt x="1663700" y="2791883"/>
                </a:cubicBezTo>
                <a:cubicBezTo>
                  <a:pt x="1604433" y="2859617"/>
                  <a:pt x="1543050" y="2933700"/>
                  <a:pt x="1479550" y="3014133"/>
                </a:cubicBezTo>
                <a:cubicBezTo>
                  <a:pt x="1416050" y="3094567"/>
                  <a:pt x="1350433" y="3189817"/>
                  <a:pt x="1282700" y="3299883"/>
                </a:cubicBezTo>
                <a:cubicBezTo>
                  <a:pt x="1240366" y="3342217"/>
                  <a:pt x="1198033" y="3435350"/>
                  <a:pt x="1155700" y="3579283"/>
                </a:cubicBezTo>
                <a:cubicBezTo>
                  <a:pt x="1113366" y="3723217"/>
                  <a:pt x="1077383" y="3860800"/>
                  <a:pt x="1047750" y="3992033"/>
                </a:cubicBezTo>
                <a:cubicBezTo>
                  <a:pt x="1018116" y="4123267"/>
                  <a:pt x="1003300" y="4201583"/>
                  <a:pt x="1003300" y="4226983"/>
                </a:cubicBezTo>
                <a:cubicBezTo>
                  <a:pt x="1003300" y="4226983"/>
                  <a:pt x="990600" y="4267200"/>
                  <a:pt x="965200" y="4347633"/>
                </a:cubicBezTo>
                <a:cubicBezTo>
                  <a:pt x="939800" y="4428067"/>
                  <a:pt x="897466" y="4506383"/>
                  <a:pt x="838200" y="4582583"/>
                </a:cubicBezTo>
                <a:cubicBezTo>
                  <a:pt x="736600" y="4718050"/>
                  <a:pt x="647700" y="4792133"/>
                  <a:pt x="571500" y="4804833"/>
                </a:cubicBezTo>
                <a:cubicBezTo>
                  <a:pt x="495300" y="4817533"/>
                  <a:pt x="389466" y="4756150"/>
                  <a:pt x="254000" y="4620683"/>
                </a:cubicBezTo>
                <a:close/>
                <a:moveTo>
                  <a:pt x="-850900" y="5027083"/>
                </a:moveTo>
              </a:path>
            </a:pathLst>
          </a:custGeom>
          <a:solidFill>
            <a:srgbClr val="FFFFFF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23" name="Freeform 5923"/>
          <p:cNvSpPr/>
          <p:nvPr/>
        </p:nvSpPr>
        <p:spPr>
          <a:xfrm rot="0" flipH="0" flipV="0">
            <a:off x="7343284" y="3509582"/>
            <a:ext cx="177165" cy="195262"/>
          </a:xfrm>
          <a:custGeom>
            <a:pathLst>
              <a:path w="3937000" h="4339167">
                <a:moveTo>
                  <a:pt x="615950" y="4330700"/>
                </a:moveTo>
                <a:cubicBezTo>
                  <a:pt x="590550" y="4339167"/>
                  <a:pt x="546100" y="4334934"/>
                  <a:pt x="482600" y="4318000"/>
                </a:cubicBezTo>
                <a:cubicBezTo>
                  <a:pt x="419100" y="4301067"/>
                  <a:pt x="353483" y="4279900"/>
                  <a:pt x="285750" y="4254500"/>
                </a:cubicBezTo>
                <a:cubicBezTo>
                  <a:pt x="218016" y="4229100"/>
                  <a:pt x="175683" y="4207934"/>
                  <a:pt x="158750" y="4191000"/>
                </a:cubicBezTo>
                <a:cubicBezTo>
                  <a:pt x="124883" y="4157134"/>
                  <a:pt x="88900" y="4104217"/>
                  <a:pt x="50800" y="4032250"/>
                </a:cubicBezTo>
                <a:cubicBezTo>
                  <a:pt x="12700" y="3960284"/>
                  <a:pt x="0" y="3854450"/>
                  <a:pt x="12700" y="3714750"/>
                </a:cubicBezTo>
                <a:cubicBezTo>
                  <a:pt x="25400" y="3575050"/>
                  <a:pt x="103716" y="3399367"/>
                  <a:pt x="247650" y="3187700"/>
                </a:cubicBezTo>
                <a:cubicBezTo>
                  <a:pt x="289983" y="3103034"/>
                  <a:pt x="340783" y="2976034"/>
                  <a:pt x="400050" y="2806700"/>
                </a:cubicBezTo>
                <a:cubicBezTo>
                  <a:pt x="459316" y="2637367"/>
                  <a:pt x="520700" y="2457450"/>
                  <a:pt x="584200" y="2266950"/>
                </a:cubicBezTo>
                <a:cubicBezTo>
                  <a:pt x="647700" y="2076450"/>
                  <a:pt x="706966" y="1905000"/>
                  <a:pt x="762000" y="1752600"/>
                </a:cubicBezTo>
                <a:cubicBezTo>
                  <a:pt x="817033" y="1600200"/>
                  <a:pt x="857250" y="1494367"/>
                  <a:pt x="882650" y="1435100"/>
                </a:cubicBezTo>
                <a:cubicBezTo>
                  <a:pt x="899583" y="1291167"/>
                  <a:pt x="893233" y="1187450"/>
                  <a:pt x="863600" y="1123950"/>
                </a:cubicBezTo>
                <a:cubicBezTo>
                  <a:pt x="833966" y="1060450"/>
                  <a:pt x="759883" y="1024467"/>
                  <a:pt x="641350" y="1016000"/>
                </a:cubicBezTo>
                <a:cubicBezTo>
                  <a:pt x="556683" y="1016000"/>
                  <a:pt x="491066" y="1001184"/>
                  <a:pt x="444500" y="971550"/>
                </a:cubicBezTo>
                <a:cubicBezTo>
                  <a:pt x="397933" y="941917"/>
                  <a:pt x="374650" y="850900"/>
                  <a:pt x="374650" y="698500"/>
                </a:cubicBezTo>
                <a:cubicBezTo>
                  <a:pt x="391583" y="579967"/>
                  <a:pt x="423333" y="488950"/>
                  <a:pt x="469900" y="425450"/>
                </a:cubicBezTo>
                <a:cubicBezTo>
                  <a:pt x="516466" y="361950"/>
                  <a:pt x="582083" y="300567"/>
                  <a:pt x="666750" y="241300"/>
                </a:cubicBezTo>
                <a:cubicBezTo>
                  <a:pt x="751416" y="198967"/>
                  <a:pt x="846666" y="169334"/>
                  <a:pt x="952500" y="152400"/>
                </a:cubicBezTo>
                <a:cubicBezTo>
                  <a:pt x="1058333" y="135467"/>
                  <a:pt x="1159933" y="131234"/>
                  <a:pt x="1257300" y="139700"/>
                </a:cubicBezTo>
                <a:cubicBezTo>
                  <a:pt x="1354666" y="148167"/>
                  <a:pt x="1428750" y="177800"/>
                  <a:pt x="1479550" y="228600"/>
                </a:cubicBezTo>
                <a:cubicBezTo>
                  <a:pt x="1538816" y="262467"/>
                  <a:pt x="1581150" y="336550"/>
                  <a:pt x="1606550" y="450850"/>
                </a:cubicBezTo>
                <a:cubicBezTo>
                  <a:pt x="1631950" y="565150"/>
                  <a:pt x="1648883" y="681567"/>
                  <a:pt x="1657350" y="800100"/>
                </a:cubicBezTo>
                <a:cubicBezTo>
                  <a:pt x="1665816" y="918634"/>
                  <a:pt x="1674283" y="1007534"/>
                  <a:pt x="1682750" y="1066800"/>
                </a:cubicBezTo>
                <a:cubicBezTo>
                  <a:pt x="1767416" y="999067"/>
                  <a:pt x="1877483" y="903817"/>
                  <a:pt x="2012950" y="781050"/>
                </a:cubicBezTo>
                <a:cubicBezTo>
                  <a:pt x="2148416" y="658284"/>
                  <a:pt x="2271183" y="541867"/>
                  <a:pt x="2381250" y="431800"/>
                </a:cubicBezTo>
                <a:cubicBezTo>
                  <a:pt x="2516716" y="338667"/>
                  <a:pt x="2677583" y="243417"/>
                  <a:pt x="2863850" y="146050"/>
                </a:cubicBezTo>
                <a:cubicBezTo>
                  <a:pt x="3050116" y="48684"/>
                  <a:pt x="3185583" y="0"/>
                  <a:pt x="3270250" y="0"/>
                </a:cubicBezTo>
                <a:cubicBezTo>
                  <a:pt x="3363383" y="0"/>
                  <a:pt x="3462866" y="31750"/>
                  <a:pt x="3568700" y="95250"/>
                </a:cubicBezTo>
                <a:cubicBezTo>
                  <a:pt x="3674533" y="158750"/>
                  <a:pt x="3744383" y="224367"/>
                  <a:pt x="3778250" y="292100"/>
                </a:cubicBezTo>
                <a:cubicBezTo>
                  <a:pt x="3862916" y="436034"/>
                  <a:pt x="3911600" y="569384"/>
                  <a:pt x="3924300" y="692150"/>
                </a:cubicBezTo>
                <a:cubicBezTo>
                  <a:pt x="3937000" y="814917"/>
                  <a:pt x="3896783" y="935567"/>
                  <a:pt x="3803650" y="1054100"/>
                </a:cubicBezTo>
                <a:cubicBezTo>
                  <a:pt x="3718983" y="1164167"/>
                  <a:pt x="3608916" y="1250950"/>
                  <a:pt x="3473450" y="1314450"/>
                </a:cubicBezTo>
                <a:cubicBezTo>
                  <a:pt x="3337983" y="1377950"/>
                  <a:pt x="3223683" y="1405467"/>
                  <a:pt x="3130550" y="1397000"/>
                </a:cubicBezTo>
                <a:cubicBezTo>
                  <a:pt x="3079750" y="1388534"/>
                  <a:pt x="3018366" y="1339850"/>
                  <a:pt x="2946400" y="1250950"/>
                </a:cubicBezTo>
                <a:cubicBezTo>
                  <a:pt x="2874433" y="1162050"/>
                  <a:pt x="2834216" y="1092200"/>
                  <a:pt x="2825750" y="1041400"/>
                </a:cubicBezTo>
                <a:cubicBezTo>
                  <a:pt x="2825750" y="1016000"/>
                  <a:pt x="2779183" y="1039284"/>
                  <a:pt x="2686050" y="1111250"/>
                </a:cubicBezTo>
                <a:cubicBezTo>
                  <a:pt x="2592916" y="1183217"/>
                  <a:pt x="2487083" y="1272117"/>
                  <a:pt x="2368550" y="1377950"/>
                </a:cubicBezTo>
                <a:cubicBezTo>
                  <a:pt x="2250016" y="1483784"/>
                  <a:pt x="2148416" y="1579034"/>
                  <a:pt x="2063750" y="1663700"/>
                </a:cubicBezTo>
                <a:cubicBezTo>
                  <a:pt x="1919816" y="1841500"/>
                  <a:pt x="1767416" y="2082800"/>
                  <a:pt x="1606550" y="2387600"/>
                </a:cubicBezTo>
                <a:cubicBezTo>
                  <a:pt x="1445683" y="2692400"/>
                  <a:pt x="1255183" y="3060700"/>
                  <a:pt x="1035050" y="3492500"/>
                </a:cubicBezTo>
                <a:cubicBezTo>
                  <a:pt x="933450" y="3704167"/>
                  <a:pt x="857250" y="3890434"/>
                  <a:pt x="806450" y="4051300"/>
                </a:cubicBezTo>
                <a:cubicBezTo>
                  <a:pt x="755650" y="4212167"/>
                  <a:pt x="692150" y="4305300"/>
                  <a:pt x="615950" y="4330700"/>
                </a:cubicBezTo>
                <a:close/>
                <a:moveTo>
                  <a:pt x="-1149350" y="4686300"/>
                </a:moveTo>
              </a:path>
            </a:pathLst>
          </a:custGeom>
          <a:solidFill>
            <a:srgbClr val="FFFFFF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24" name="Freeform 5924"/>
          <p:cNvSpPr/>
          <p:nvPr/>
        </p:nvSpPr>
        <p:spPr>
          <a:xfrm rot="0" flipH="0" flipV="0">
            <a:off x="7544834" y="3504820"/>
            <a:ext cx="175926" cy="349186"/>
          </a:xfrm>
          <a:custGeom>
            <a:pathLst>
              <a:path w="3909484" h="7759699">
                <a:moveTo>
                  <a:pt x="683684" y="7751233"/>
                </a:moveTo>
                <a:cubicBezTo>
                  <a:pt x="666750" y="7759699"/>
                  <a:pt x="626534" y="7742766"/>
                  <a:pt x="563034" y="7700433"/>
                </a:cubicBezTo>
                <a:cubicBezTo>
                  <a:pt x="499534" y="7658099"/>
                  <a:pt x="442384" y="7598833"/>
                  <a:pt x="391584" y="7522633"/>
                </a:cubicBezTo>
                <a:cubicBezTo>
                  <a:pt x="340784" y="7446433"/>
                  <a:pt x="319617" y="7365999"/>
                  <a:pt x="328084" y="7281333"/>
                </a:cubicBezTo>
                <a:cubicBezTo>
                  <a:pt x="294217" y="7162799"/>
                  <a:pt x="300567" y="7016749"/>
                  <a:pt x="347134" y="6843183"/>
                </a:cubicBezTo>
                <a:cubicBezTo>
                  <a:pt x="393700" y="6669616"/>
                  <a:pt x="497417" y="6413499"/>
                  <a:pt x="658284" y="6074833"/>
                </a:cubicBezTo>
                <a:cubicBezTo>
                  <a:pt x="742950" y="5939366"/>
                  <a:pt x="821267" y="5778499"/>
                  <a:pt x="893234" y="5592233"/>
                </a:cubicBezTo>
                <a:cubicBezTo>
                  <a:pt x="965200" y="5405966"/>
                  <a:pt x="1047750" y="5219699"/>
                  <a:pt x="1140884" y="5033433"/>
                </a:cubicBezTo>
                <a:cubicBezTo>
                  <a:pt x="1183217" y="4957233"/>
                  <a:pt x="1270000" y="4804833"/>
                  <a:pt x="1401234" y="4576233"/>
                </a:cubicBezTo>
                <a:cubicBezTo>
                  <a:pt x="1532467" y="4347633"/>
                  <a:pt x="1674284" y="4083050"/>
                  <a:pt x="1826684" y="3782483"/>
                </a:cubicBezTo>
                <a:cubicBezTo>
                  <a:pt x="1979084" y="3481917"/>
                  <a:pt x="2110317" y="3187700"/>
                  <a:pt x="2220384" y="2899833"/>
                </a:cubicBezTo>
                <a:cubicBezTo>
                  <a:pt x="2000250" y="3128433"/>
                  <a:pt x="1803400" y="3352800"/>
                  <a:pt x="1629834" y="3572933"/>
                </a:cubicBezTo>
                <a:cubicBezTo>
                  <a:pt x="1456267" y="3793067"/>
                  <a:pt x="1295400" y="3970867"/>
                  <a:pt x="1147234" y="4106333"/>
                </a:cubicBezTo>
                <a:cubicBezTo>
                  <a:pt x="999067" y="4241800"/>
                  <a:pt x="857250" y="4305300"/>
                  <a:pt x="721784" y="4296833"/>
                </a:cubicBezTo>
                <a:cubicBezTo>
                  <a:pt x="611717" y="4271433"/>
                  <a:pt x="491067" y="4220633"/>
                  <a:pt x="359834" y="4144433"/>
                </a:cubicBezTo>
                <a:cubicBezTo>
                  <a:pt x="228600" y="4068233"/>
                  <a:pt x="141817" y="3958167"/>
                  <a:pt x="99484" y="3814233"/>
                </a:cubicBezTo>
                <a:cubicBezTo>
                  <a:pt x="65617" y="3627967"/>
                  <a:pt x="55034" y="3390900"/>
                  <a:pt x="67734" y="3103033"/>
                </a:cubicBezTo>
                <a:cubicBezTo>
                  <a:pt x="80434" y="2815167"/>
                  <a:pt x="133350" y="2379133"/>
                  <a:pt x="226484" y="1794933"/>
                </a:cubicBezTo>
                <a:cubicBezTo>
                  <a:pt x="294217" y="1507067"/>
                  <a:pt x="332317" y="1284817"/>
                  <a:pt x="340784" y="1128183"/>
                </a:cubicBezTo>
                <a:cubicBezTo>
                  <a:pt x="349250" y="971550"/>
                  <a:pt x="336550" y="855133"/>
                  <a:pt x="302684" y="778933"/>
                </a:cubicBezTo>
                <a:cubicBezTo>
                  <a:pt x="268817" y="702733"/>
                  <a:pt x="218017" y="635000"/>
                  <a:pt x="150284" y="575733"/>
                </a:cubicBezTo>
                <a:cubicBezTo>
                  <a:pt x="40217" y="474133"/>
                  <a:pt x="0" y="376767"/>
                  <a:pt x="29634" y="283633"/>
                </a:cubicBezTo>
                <a:cubicBezTo>
                  <a:pt x="59267" y="190500"/>
                  <a:pt x="133350" y="114300"/>
                  <a:pt x="251884" y="55033"/>
                </a:cubicBezTo>
                <a:cubicBezTo>
                  <a:pt x="429684" y="12700"/>
                  <a:pt x="560917" y="0"/>
                  <a:pt x="645584" y="16933"/>
                </a:cubicBezTo>
                <a:cubicBezTo>
                  <a:pt x="730250" y="33867"/>
                  <a:pt x="827617" y="105833"/>
                  <a:pt x="937684" y="232833"/>
                </a:cubicBezTo>
                <a:cubicBezTo>
                  <a:pt x="1005417" y="342900"/>
                  <a:pt x="1068917" y="450850"/>
                  <a:pt x="1128184" y="556683"/>
                </a:cubicBezTo>
                <a:cubicBezTo>
                  <a:pt x="1187450" y="662517"/>
                  <a:pt x="1217084" y="833967"/>
                  <a:pt x="1217084" y="1071033"/>
                </a:cubicBezTo>
                <a:cubicBezTo>
                  <a:pt x="1217084" y="1172633"/>
                  <a:pt x="1206500" y="1299633"/>
                  <a:pt x="1185334" y="1452033"/>
                </a:cubicBezTo>
                <a:cubicBezTo>
                  <a:pt x="1164167" y="1604433"/>
                  <a:pt x="1145117" y="1748367"/>
                  <a:pt x="1128184" y="1883833"/>
                </a:cubicBezTo>
                <a:cubicBezTo>
                  <a:pt x="1111250" y="2019300"/>
                  <a:pt x="1098550" y="2116667"/>
                  <a:pt x="1090084" y="2175933"/>
                </a:cubicBezTo>
                <a:cubicBezTo>
                  <a:pt x="1005417" y="2489200"/>
                  <a:pt x="944034" y="2760133"/>
                  <a:pt x="905934" y="2988733"/>
                </a:cubicBezTo>
                <a:cubicBezTo>
                  <a:pt x="867834" y="3217333"/>
                  <a:pt x="869950" y="3331633"/>
                  <a:pt x="912284" y="3331633"/>
                </a:cubicBezTo>
                <a:cubicBezTo>
                  <a:pt x="1081617" y="3196167"/>
                  <a:pt x="1240367" y="3048000"/>
                  <a:pt x="1388534" y="2887133"/>
                </a:cubicBezTo>
                <a:cubicBezTo>
                  <a:pt x="1536700" y="2726267"/>
                  <a:pt x="1691217" y="2542117"/>
                  <a:pt x="1852084" y="2334683"/>
                </a:cubicBezTo>
                <a:cubicBezTo>
                  <a:pt x="2012950" y="2127250"/>
                  <a:pt x="2199217" y="1879600"/>
                  <a:pt x="2410884" y="1591733"/>
                </a:cubicBezTo>
                <a:cubicBezTo>
                  <a:pt x="2487084" y="1447800"/>
                  <a:pt x="2563284" y="1308100"/>
                  <a:pt x="2639484" y="1172633"/>
                </a:cubicBezTo>
                <a:cubicBezTo>
                  <a:pt x="2715684" y="1037167"/>
                  <a:pt x="2779184" y="897467"/>
                  <a:pt x="2829984" y="753533"/>
                </a:cubicBezTo>
                <a:cubicBezTo>
                  <a:pt x="2880784" y="643467"/>
                  <a:pt x="2937934" y="546100"/>
                  <a:pt x="3001434" y="461433"/>
                </a:cubicBezTo>
                <a:cubicBezTo>
                  <a:pt x="3064934" y="376767"/>
                  <a:pt x="3113617" y="330200"/>
                  <a:pt x="3147484" y="321733"/>
                </a:cubicBezTo>
                <a:cubicBezTo>
                  <a:pt x="3189817" y="304800"/>
                  <a:pt x="3244850" y="309033"/>
                  <a:pt x="3312584" y="334433"/>
                </a:cubicBezTo>
                <a:cubicBezTo>
                  <a:pt x="3380317" y="359833"/>
                  <a:pt x="3443817" y="387350"/>
                  <a:pt x="3503084" y="416983"/>
                </a:cubicBezTo>
                <a:cubicBezTo>
                  <a:pt x="3562350" y="446617"/>
                  <a:pt x="3591984" y="469900"/>
                  <a:pt x="3591984" y="486833"/>
                </a:cubicBezTo>
                <a:cubicBezTo>
                  <a:pt x="3600450" y="495300"/>
                  <a:pt x="3630084" y="503767"/>
                  <a:pt x="3680884" y="512233"/>
                </a:cubicBezTo>
                <a:cubicBezTo>
                  <a:pt x="3731684" y="520700"/>
                  <a:pt x="3782484" y="527050"/>
                  <a:pt x="3833284" y="531283"/>
                </a:cubicBezTo>
                <a:cubicBezTo>
                  <a:pt x="3884084" y="535517"/>
                  <a:pt x="3909484" y="550333"/>
                  <a:pt x="3909484" y="575733"/>
                </a:cubicBezTo>
                <a:cubicBezTo>
                  <a:pt x="3909484" y="592667"/>
                  <a:pt x="3888317" y="649817"/>
                  <a:pt x="3845984" y="747183"/>
                </a:cubicBezTo>
                <a:cubicBezTo>
                  <a:pt x="3803650" y="844550"/>
                  <a:pt x="3757084" y="954617"/>
                  <a:pt x="3706284" y="1077383"/>
                </a:cubicBezTo>
                <a:cubicBezTo>
                  <a:pt x="3655484" y="1200150"/>
                  <a:pt x="3611034" y="1308100"/>
                  <a:pt x="3572934" y="1401233"/>
                </a:cubicBezTo>
                <a:cubicBezTo>
                  <a:pt x="3534834" y="1494367"/>
                  <a:pt x="3520017" y="1549400"/>
                  <a:pt x="3528484" y="1566333"/>
                </a:cubicBezTo>
                <a:cubicBezTo>
                  <a:pt x="3545417" y="1583267"/>
                  <a:pt x="3532717" y="1644650"/>
                  <a:pt x="3490384" y="1750483"/>
                </a:cubicBezTo>
                <a:cubicBezTo>
                  <a:pt x="3448050" y="1856317"/>
                  <a:pt x="3399367" y="1972733"/>
                  <a:pt x="3344334" y="2099733"/>
                </a:cubicBezTo>
                <a:cubicBezTo>
                  <a:pt x="3289300" y="2226733"/>
                  <a:pt x="3240617" y="2341033"/>
                  <a:pt x="3198284" y="2442633"/>
                </a:cubicBezTo>
                <a:cubicBezTo>
                  <a:pt x="3113617" y="2722033"/>
                  <a:pt x="3016250" y="2999317"/>
                  <a:pt x="2906184" y="3274483"/>
                </a:cubicBezTo>
                <a:cubicBezTo>
                  <a:pt x="2796117" y="3549650"/>
                  <a:pt x="2664884" y="3822700"/>
                  <a:pt x="2512484" y="4093633"/>
                </a:cubicBezTo>
                <a:cubicBezTo>
                  <a:pt x="2461684" y="4195233"/>
                  <a:pt x="2387600" y="4351867"/>
                  <a:pt x="2290234" y="4563533"/>
                </a:cubicBezTo>
                <a:cubicBezTo>
                  <a:pt x="2192867" y="4775200"/>
                  <a:pt x="2099734" y="4984749"/>
                  <a:pt x="2010834" y="5192183"/>
                </a:cubicBezTo>
                <a:cubicBezTo>
                  <a:pt x="1921934" y="5399616"/>
                  <a:pt x="1852084" y="5558366"/>
                  <a:pt x="1801284" y="5668433"/>
                </a:cubicBezTo>
                <a:cubicBezTo>
                  <a:pt x="1767417" y="5736166"/>
                  <a:pt x="1718734" y="5844116"/>
                  <a:pt x="1655234" y="5992283"/>
                </a:cubicBezTo>
                <a:cubicBezTo>
                  <a:pt x="1591734" y="6140449"/>
                  <a:pt x="1524000" y="6303433"/>
                  <a:pt x="1452034" y="6481233"/>
                </a:cubicBezTo>
                <a:cubicBezTo>
                  <a:pt x="1380067" y="6659033"/>
                  <a:pt x="1310217" y="6826249"/>
                  <a:pt x="1242484" y="6982883"/>
                </a:cubicBezTo>
                <a:cubicBezTo>
                  <a:pt x="1174750" y="7139516"/>
                  <a:pt x="1123950" y="7260166"/>
                  <a:pt x="1090084" y="7344833"/>
                </a:cubicBezTo>
                <a:cubicBezTo>
                  <a:pt x="1073150" y="7505699"/>
                  <a:pt x="1035050" y="7624233"/>
                  <a:pt x="975784" y="7700433"/>
                </a:cubicBezTo>
                <a:cubicBezTo>
                  <a:pt x="924984" y="7725833"/>
                  <a:pt x="863600" y="7740649"/>
                  <a:pt x="791634" y="7744883"/>
                </a:cubicBezTo>
                <a:cubicBezTo>
                  <a:pt x="719667" y="7749116"/>
                  <a:pt x="683684" y="7751233"/>
                  <a:pt x="683684" y="7751233"/>
                </a:cubicBezTo>
                <a:close/>
                <a:moveTo>
                  <a:pt x="-4370916" y="4792133"/>
                </a:moveTo>
              </a:path>
            </a:pathLst>
          </a:custGeom>
          <a:solidFill>
            <a:srgbClr val="FFFFFF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25" name="Freeform 5925"/>
          <p:cNvSpPr/>
          <p:nvPr/>
        </p:nvSpPr>
        <p:spPr>
          <a:xfrm rot="0" flipH="0" flipV="0">
            <a:off x="7732762" y="3478721"/>
            <a:ext cx="187452" cy="246792"/>
          </a:xfrm>
          <a:custGeom>
            <a:pathLst>
              <a:path w="4165600" h="5484283">
                <a:moveTo>
                  <a:pt x="749300" y="5435600"/>
                </a:moveTo>
                <a:cubicBezTo>
                  <a:pt x="546100" y="5350934"/>
                  <a:pt x="374650" y="5247217"/>
                  <a:pt x="234950" y="5124450"/>
                </a:cubicBezTo>
                <a:cubicBezTo>
                  <a:pt x="95250" y="5001684"/>
                  <a:pt x="16933" y="4897967"/>
                  <a:pt x="0" y="4813300"/>
                </a:cubicBezTo>
                <a:cubicBezTo>
                  <a:pt x="8466" y="4745567"/>
                  <a:pt x="27516" y="4694767"/>
                  <a:pt x="57150" y="4660900"/>
                </a:cubicBezTo>
                <a:cubicBezTo>
                  <a:pt x="86783" y="4627034"/>
                  <a:pt x="167216" y="4612217"/>
                  <a:pt x="298450" y="4616450"/>
                </a:cubicBezTo>
                <a:cubicBezTo>
                  <a:pt x="429683" y="4620684"/>
                  <a:pt x="639233" y="4648200"/>
                  <a:pt x="927100" y="4699000"/>
                </a:cubicBezTo>
                <a:cubicBezTo>
                  <a:pt x="1028700" y="4699000"/>
                  <a:pt x="1145116" y="4692650"/>
                  <a:pt x="1276350" y="4679950"/>
                </a:cubicBezTo>
                <a:cubicBezTo>
                  <a:pt x="1407583" y="4667250"/>
                  <a:pt x="1530350" y="4646084"/>
                  <a:pt x="1644650" y="4616450"/>
                </a:cubicBezTo>
                <a:cubicBezTo>
                  <a:pt x="1758950" y="4586817"/>
                  <a:pt x="1833033" y="4550834"/>
                  <a:pt x="1866900" y="4508500"/>
                </a:cubicBezTo>
                <a:cubicBezTo>
                  <a:pt x="1909233" y="4500034"/>
                  <a:pt x="1917700" y="4480984"/>
                  <a:pt x="1892300" y="4451350"/>
                </a:cubicBezTo>
                <a:cubicBezTo>
                  <a:pt x="1866900" y="4421717"/>
                  <a:pt x="1837266" y="4389967"/>
                  <a:pt x="1803400" y="4356100"/>
                </a:cubicBezTo>
                <a:cubicBezTo>
                  <a:pt x="1769533" y="4347634"/>
                  <a:pt x="1731433" y="4330700"/>
                  <a:pt x="1689100" y="4305300"/>
                </a:cubicBezTo>
                <a:cubicBezTo>
                  <a:pt x="1646766" y="4279900"/>
                  <a:pt x="1608666" y="4267200"/>
                  <a:pt x="1574800" y="4267200"/>
                </a:cubicBezTo>
                <a:cubicBezTo>
                  <a:pt x="1566333" y="4224867"/>
                  <a:pt x="1526116" y="4178300"/>
                  <a:pt x="1454150" y="4127500"/>
                </a:cubicBezTo>
                <a:cubicBezTo>
                  <a:pt x="1382183" y="4076700"/>
                  <a:pt x="1308100" y="4030134"/>
                  <a:pt x="1231900" y="3987800"/>
                </a:cubicBezTo>
                <a:cubicBezTo>
                  <a:pt x="1045633" y="3835400"/>
                  <a:pt x="880533" y="3699934"/>
                  <a:pt x="736600" y="3581400"/>
                </a:cubicBezTo>
                <a:cubicBezTo>
                  <a:pt x="592666" y="3462867"/>
                  <a:pt x="537633" y="3378200"/>
                  <a:pt x="571500" y="3327400"/>
                </a:cubicBezTo>
                <a:cubicBezTo>
                  <a:pt x="571500" y="3293534"/>
                  <a:pt x="571500" y="3274484"/>
                  <a:pt x="571500" y="3270250"/>
                </a:cubicBezTo>
                <a:cubicBezTo>
                  <a:pt x="571500" y="3266017"/>
                  <a:pt x="571500" y="3263900"/>
                  <a:pt x="571500" y="3263900"/>
                </a:cubicBezTo>
                <a:cubicBezTo>
                  <a:pt x="512233" y="3263900"/>
                  <a:pt x="450850" y="3179234"/>
                  <a:pt x="387350" y="3009900"/>
                </a:cubicBezTo>
                <a:cubicBezTo>
                  <a:pt x="323850" y="2840567"/>
                  <a:pt x="292100" y="2688167"/>
                  <a:pt x="292100" y="2552700"/>
                </a:cubicBezTo>
                <a:cubicBezTo>
                  <a:pt x="292100" y="2434167"/>
                  <a:pt x="323850" y="2294467"/>
                  <a:pt x="387350" y="2133600"/>
                </a:cubicBezTo>
                <a:cubicBezTo>
                  <a:pt x="450850" y="1972734"/>
                  <a:pt x="535516" y="1809750"/>
                  <a:pt x="641350" y="1644650"/>
                </a:cubicBezTo>
                <a:cubicBezTo>
                  <a:pt x="747183" y="1479550"/>
                  <a:pt x="855133" y="1341967"/>
                  <a:pt x="965200" y="1231900"/>
                </a:cubicBezTo>
                <a:cubicBezTo>
                  <a:pt x="1126066" y="1079500"/>
                  <a:pt x="1312333" y="924984"/>
                  <a:pt x="1524000" y="768350"/>
                </a:cubicBezTo>
                <a:cubicBezTo>
                  <a:pt x="1735666" y="611717"/>
                  <a:pt x="1951566" y="469900"/>
                  <a:pt x="2171700" y="342900"/>
                </a:cubicBezTo>
                <a:cubicBezTo>
                  <a:pt x="2391833" y="215900"/>
                  <a:pt x="2599266" y="127000"/>
                  <a:pt x="2794000" y="76200"/>
                </a:cubicBezTo>
                <a:cubicBezTo>
                  <a:pt x="2929466" y="25400"/>
                  <a:pt x="3067050" y="0"/>
                  <a:pt x="3206750" y="0"/>
                </a:cubicBezTo>
                <a:cubicBezTo>
                  <a:pt x="3346450" y="0"/>
                  <a:pt x="3462866" y="25400"/>
                  <a:pt x="3556000" y="76200"/>
                </a:cubicBezTo>
                <a:cubicBezTo>
                  <a:pt x="3632200" y="93134"/>
                  <a:pt x="3710516" y="139700"/>
                  <a:pt x="3790950" y="215900"/>
                </a:cubicBezTo>
                <a:cubicBezTo>
                  <a:pt x="3871383" y="292100"/>
                  <a:pt x="3947583" y="374650"/>
                  <a:pt x="4019550" y="463550"/>
                </a:cubicBezTo>
                <a:cubicBezTo>
                  <a:pt x="4091516" y="552450"/>
                  <a:pt x="4140200" y="635000"/>
                  <a:pt x="4165600" y="711200"/>
                </a:cubicBezTo>
                <a:cubicBezTo>
                  <a:pt x="4165600" y="812800"/>
                  <a:pt x="4159250" y="929217"/>
                  <a:pt x="4146550" y="1060450"/>
                </a:cubicBezTo>
                <a:cubicBezTo>
                  <a:pt x="4133850" y="1191684"/>
                  <a:pt x="4114800" y="1305984"/>
                  <a:pt x="4089400" y="1403350"/>
                </a:cubicBezTo>
                <a:cubicBezTo>
                  <a:pt x="4064000" y="1500717"/>
                  <a:pt x="4021666" y="1549400"/>
                  <a:pt x="3962400" y="1549400"/>
                </a:cubicBezTo>
                <a:cubicBezTo>
                  <a:pt x="3962400" y="1549400"/>
                  <a:pt x="3951816" y="1551517"/>
                  <a:pt x="3930650" y="1555750"/>
                </a:cubicBezTo>
                <a:cubicBezTo>
                  <a:pt x="3909483" y="1559984"/>
                  <a:pt x="3898900" y="1583267"/>
                  <a:pt x="3898900" y="1625600"/>
                </a:cubicBezTo>
                <a:cubicBezTo>
                  <a:pt x="3898900" y="1710267"/>
                  <a:pt x="3835400" y="1807634"/>
                  <a:pt x="3708400" y="1917700"/>
                </a:cubicBezTo>
                <a:cubicBezTo>
                  <a:pt x="3547533" y="2027767"/>
                  <a:pt x="3403600" y="2101850"/>
                  <a:pt x="3276600" y="2139950"/>
                </a:cubicBezTo>
                <a:cubicBezTo>
                  <a:pt x="3149600" y="2178050"/>
                  <a:pt x="3064933" y="2150534"/>
                  <a:pt x="3022600" y="2057400"/>
                </a:cubicBezTo>
                <a:cubicBezTo>
                  <a:pt x="2988733" y="2023534"/>
                  <a:pt x="2963333" y="1991784"/>
                  <a:pt x="2946400" y="1962150"/>
                </a:cubicBezTo>
                <a:cubicBezTo>
                  <a:pt x="2929466" y="1932517"/>
                  <a:pt x="2904066" y="1909234"/>
                  <a:pt x="2870200" y="1892300"/>
                </a:cubicBezTo>
                <a:cubicBezTo>
                  <a:pt x="2870200" y="1892300"/>
                  <a:pt x="2857500" y="1877484"/>
                  <a:pt x="2832100" y="1847850"/>
                </a:cubicBezTo>
                <a:cubicBezTo>
                  <a:pt x="2806700" y="1818217"/>
                  <a:pt x="2794000" y="1778000"/>
                  <a:pt x="2794000" y="1727200"/>
                </a:cubicBezTo>
                <a:cubicBezTo>
                  <a:pt x="2794000" y="1693334"/>
                  <a:pt x="2806700" y="1661584"/>
                  <a:pt x="2832100" y="1631950"/>
                </a:cubicBezTo>
                <a:cubicBezTo>
                  <a:pt x="2857500" y="1602317"/>
                  <a:pt x="2870200" y="1587500"/>
                  <a:pt x="2870200" y="1587500"/>
                </a:cubicBezTo>
                <a:cubicBezTo>
                  <a:pt x="2937933" y="1553634"/>
                  <a:pt x="3005666" y="1488017"/>
                  <a:pt x="3073400" y="1390650"/>
                </a:cubicBezTo>
                <a:cubicBezTo>
                  <a:pt x="3141133" y="1293284"/>
                  <a:pt x="3196166" y="1195917"/>
                  <a:pt x="3238500" y="1098550"/>
                </a:cubicBezTo>
                <a:cubicBezTo>
                  <a:pt x="3280833" y="1001184"/>
                  <a:pt x="3302000" y="931334"/>
                  <a:pt x="3302000" y="889000"/>
                </a:cubicBezTo>
                <a:cubicBezTo>
                  <a:pt x="3302000" y="838200"/>
                  <a:pt x="3295650" y="806450"/>
                  <a:pt x="3282950" y="793750"/>
                </a:cubicBezTo>
                <a:cubicBezTo>
                  <a:pt x="3270250" y="781050"/>
                  <a:pt x="3230033" y="774700"/>
                  <a:pt x="3162300" y="774700"/>
                </a:cubicBezTo>
                <a:cubicBezTo>
                  <a:pt x="3069166" y="808567"/>
                  <a:pt x="2942166" y="865717"/>
                  <a:pt x="2781300" y="946150"/>
                </a:cubicBezTo>
                <a:cubicBezTo>
                  <a:pt x="2620433" y="1026584"/>
                  <a:pt x="2465916" y="1109134"/>
                  <a:pt x="2317750" y="1193800"/>
                </a:cubicBezTo>
                <a:cubicBezTo>
                  <a:pt x="2169583" y="1278467"/>
                  <a:pt x="2057400" y="1358900"/>
                  <a:pt x="1981200" y="1435100"/>
                </a:cubicBezTo>
                <a:cubicBezTo>
                  <a:pt x="1947333" y="1494367"/>
                  <a:pt x="1926166" y="1530350"/>
                  <a:pt x="1917700" y="1543050"/>
                </a:cubicBezTo>
                <a:cubicBezTo>
                  <a:pt x="1909233" y="1555750"/>
                  <a:pt x="1888066" y="1562100"/>
                  <a:pt x="1854200" y="1562100"/>
                </a:cubicBezTo>
                <a:cubicBezTo>
                  <a:pt x="1854200" y="1528234"/>
                  <a:pt x="1828800" y="1538817"/>
                  <a:pt x="1778000" y="1593850"/>
                </a:cubicBezTo>
                <a:cubicBezTo>
                  <a:pt x="1727200" y="1648884"/>
                  <a:pt x="1663700" y="1727200"/>
                  <a:pt x="1587500" y="1828800"/>
                </a:cubicBezTo>
                <a:cubicBezTo>
                  <a:pt x="1511300" y="1930400"/>
                  <a:pt x="1439333" y="2029884"/>
                  <a:pt x="1371600" y="2127250"/>
                </a:cubicBezTo>
                <a:cubicBezTo>
                  <a:pt x="1303866" y="2224617"/>
                  <a:pt x="1253066" y="2298700"/>
                  <a:pt x="1219200" y="2349500"/>
                </a:cubicBezTo>
                <a:cubicBezTo>
                  <a:pt x="1210733" y="2383367"/>
                  <a:pt x="1193800" y="2438400"/>
                  <a:pt x="1168400" y="2514600"/>
                </a:cubicBezTo>
                <a:cubicBezTo>
                  <a:pt x="1143000" y="2590800"/>
                  <a:pt x="1130300" y="2662767"/>
                  <a:pt x="1130300" y="2730500"/>
                </a:cubicBezTo>
                <a:cubicBezTo>
                  <a:pt x="1113366" y="2823634"/>
                  <a:pt x="1132416" y="2895600"/>
                  <a:pt x="1187450" y="2946400"/>
                </a:cubicBezTo>
                <a:cubicBezTo>
                  <a:pt x="1242483" y="2997200"/>
                  <a:pt x="1341966" y="3081867"/>
                  <a:pt x="1485900" y="3200400"/>
                </a:cubicBezTo>
                <a:cubicBezTo>
                  <a:pt x="1782233" y="3420534"/>
                  <a:pt x="2010833" y="3600450"/>
                  <a:pt x="2171700" y="3740150"/>
                </a:cubicBezTo>
                <a:cubicBezTo>
                  <a:pt x="2332566" y="3879850"/>
                  <a:pt x="2451100" y="3994150"/>
                  <a:pt x="2527300" y="4083050"/>
                </a:cubicBezTo>
                <a:cubicBezTo>
                  <a:pt x="2603500" y="4171950"/>
                  <a:pt x="2650066" y="4254500"/>
                  <a:pt x="2667000" y="4330700"/>
                </a:cubicBezTo>
                <a:cubicBezTo>
                  <a:pt x="2819400" y="4584700"/>
                  <a:pt x="2857500" y="4787900"/>
                  <a:pt x="2781300" y="4940300"/>
                </a:cubicBezTo>
                <a:cubicBezTo>
                  <a:pt x="2705100" y="5092700"/>
                  <a:pt x="2552700" y="5219700"/>
                  <a:pt x="2324100" y="5321300"/>
                </a:cubicBezTo>
                <a:cubicBezTo>
                  <a:pt x="2239433" y="5363634"/>
                  <a:pt x="2095500" y="5399616"/>
                  <a:pt x="1892300" y="5429250"/>
                </a:cubicBezTo>
                <a:cubicBezTo>
                  <a:pt x="1689100" y="5458883"/>
                  <a:pt x="1481666" y="5475816"/>
                  <a:pt x="1270000" y="5480050"/>
                </a:cubicBezTo>
                <a:cubicBezTo>
                  <a:pt x="1058333" y="5484283"/>
                  <a:pt x="884766" y="5469466"/>
                  <a:pt x="749300" y="5435600"/>
                </a:cubicBezTo>
                <a:close/>
                <a:moveTo>
                  <a:pt x="-1320800" y="5372100"/>
                </a:moveTo>
              </a:path>
            </a:pathLst>
          </a:custGeom>
          <a:solidFill>
            <a:srgbClr val="FFFFFF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26" name="Freeform 5926"/>
          <p:cNvSpPr/>
          <p:nvPr/>
        </p:nvSpPr>
        <p:spPr>
          <a:xfrm rot="0" flipH="0" flipV="0">
            <a:off x="8064042" y="3503867"/>
            <a:ext cx="177927" cy="209740"/>
          </a:xfrm>
          <a:custGeom>
            <a:pathLst>
              <a:path w="3953934" h="4660900">
                <a:moveTo>
                  <a:pt x="969434" y="4660900"/>
                </a:moveTo>
                <a:cubicBezTo>
                  <a:pt x="859367" y="4660900"/>
                  <a:pt x="772584" y="4639734"/>
                  <a:pt x="709084" y="4597400"/>
                </a:cubicBezTo>
                <a:cubicBezTo>
                  <a:pt x="645584" y="4555067"/>
                  <a:pt x="567267" y="4495800"/>
                  <a:pt x="474134" y="4419600"/>
                </a:cubicBezTo>
                <a:cubicBezTo>
                  <a:pt x="313267" y="4250267"/>
                  <a:pt x="192617" y="4080934"/>
                  <a:pt x="112184" y="3911600"/>
                </a:cubicBezTo>
                <a:cubicBezTo>
                  <a:pt x="31750" y="3742267"/>
                  <a:pt x="4234" y="3585634"/>
                  <a:pt x="29634" y="3441700"/>
                </a:cubicBezTo>
                <a:cubicBezTo>
                  <a:pt x="55034" y="3373967"/>
                  <a:pt x="65617" y="3308350"/>
                  <a:pt x="61384" y="3244850"/>
                </a:cubicBezTo>
                <a:cubicBezTo>
                  <a:pt x="57150" y="3181350"/>
                  <a:pt x="55034" y="3149600"/>
                  <a:pt x="55034" y="3149600"/>
                </a:cubicBezTo>
                <a:cubicBezTo>
                  <a:pt x="12700" y="3107267"/>
                  <a:pt x="0" y="3079750"/>
                  <a:pt x="16934" y="3067050"/>
                </a:cubicBezTo>
                <a:cubicBezTo>
                  <a:pt x="33867" y="3054350"/>
                  <a:pt x="50800" y="3031067"/>
                  <a:pt x="67734" y="2997200"/>
                </a:cubicBezTo>
                <a:cubicBezTo>
                  <a:pt x="118534" y="2997200"/>
                  <a:pt x="135467" y="2950634"/>
                  <a:pt x="118534" y="2857500"/>
                </a:cubicBezTo>
                <a:cubicBezTo>
                  <a:pt x="101600" y="2789767"/>
                  <a:pt x="133350" y="2641600"/>
                  <a:pt x="213784" y="2413000"/>
                </a:cubicBezTo>
                <a:cubicBezTo>
                  <a:pt x="294217" y="2184400"/>
                  <a:pt x="397934" y="1968500"/>
                  <a:pt x="524934" y="1765300"/>
                </a:cubicBezTo>
                <a:cubicBezTo>
                  <a:pt x="575734" y="1680634"/>
                  <a:pt x="651934" y="1568450"/>
                  <a:pt x="753534" y="1428750"/>
                </a:cubicBezTo>
                <a:cubicBezTo>
                  <a:pt x="855134" y="1289050"/>
                  <a:pt x="967317" y="1149350"/>
                  <a:pt x="1090084" y="1009650"/>
                </a:cubicBezTo>
                <a:cubicBezTo>
                  <a:pt x="1212850" y="869950"/>
                  <a:pt x="1325034" y="757767"/>
                  <a:pt x="1426634" y="673100"/>
                </a:cubicBezTo>
                <a:cubicBezTo>
                  <a:pt x="1638300" y="495300"/>
                  <a:pt x="1828800" y="359834"/>
                  <a:pt x="1998134" y="266700"/>
                </a:cubicBezTo>
                <a:cubicBezTo>
                  <a:pt x="2167467" y="173567"/>
                  <a:pt x="2345267" y="105834"/>
                  <a:pt x="2531534" y="63500"/>
                </a:cubicBezTo>
                <a:cubicBezTo>
                  <a:pt x="2717800" y="21167"/>
                  <a:pt x="2868084" y="0"/>
                  <a:pt x="2982384" y="0"/>
                </a:cubicBezTo>
                <a:cubicBezTo>
                  <a:pt x="3096684" y="0"/>
                  <a:pt x="3217334" y="67734"/>
                  <a:pt x="3344334" y="203200"/>
                </a:cubicBezTo>
                <a:cubicBezTo>
                  <a:pt x="3539067" y="287867"/>
                  <a:pt x="3678767" y="393700"/>
                  <a:pt x="3763434" y="520700"/>
                </a:cubicBezTo>
                <a:cubicBezTo>
                  <a:pt x="3848100" y="647700"/>
                  <a:pt x="3903134" y="825500"/>
                  <a:pt x="3928534" y="1054100"/>
                </a:cubicBezTo>
                <a:cubicBezTo>
                  <a:pt x="3953934" y="1308100"/>
                  <a:pt x="3932767" y="1604434"/>
                  <a:pt x="3865034" y="1943100"/>
                </a:cubicBezTo>
                <a:cubicBezTo>
                  <a:pt x="3797300" y="2281767"/>
                  <a:pt x="3594100" y="2692400"/>
                  <a:pt x="3255434" y="3175000"/>
                </a:cubicBezTo>
                <a:cubicBezTo>
                  <a:pt x="3043767" y="3479800"/>
                  <a:pt x="2844800" y="3710517"/>
                  <a:pt x="2658534" y="3867150"/>
                </a:cubicBezTo>
                <a:cubicBezTo>
                  <a:pt x="2472267" y="4023784"/>
                  <a:pt x="2256367" y="4174067"/>
                  <a:pt x="2010834" y="4318000"/>
                </a:cubicBezTo>
                <a:cubicBezTo>
                  <a:pt x="1833034" y="4436534"/>
                  <a:pt x="1663700" y="4519084"/>
                  <a:pt x="1502834" y="4565650"/>
                </a:cubicBezTo>
                <a:cubicBezTo>
                  <a:pt x="1341967" y="4612217"/>
                  <a:pt x="1164167" y="4643967"/>
                  <a:pt x="969434" y="4660900"/>
                </a:cubicBezTo>
                <a:close/>
                <a:moveTo>
                  <a:pt x="-1024466" y="4813300"/>
                </a:moveTo>
                <a:moveTo>
                  <a:pt x="2214034" y="3238500"/>
                </a:moveTo>
                <a:cubicBezTo>
                  <a:pt x="2408767" y="3035300"/>
                  <a:pt x="2561167" y="2834217"/>
                  <a:pt x="2671234" y="2635250"/>
                </a:cubicBezTo>
                <a:cubicBezTo>
                  <a:pt x="2781300" y="2436284"/>
                  <a:pt x="2887134" y="2188634"/>
                  <a:pt x="2988734" y="1892300"/>
                </a:cubicBezTo>
                <a:cubicBezTo>
                  <a:pt x="3022600" y="1807634"/>
                  <a:pt x="3043767" y="1699684"/>
                  <a:pt x="3052234" y="1568450"/>
                </a:cubicBezTo>
                <a:cubicBezTo>
                  <a:pt x="3060700" y="1437217"/>
                  <a:pt x="3060700" y="1312334"/>
                  <a:pt x="3052234" y="1193800"/>
                </a:cubicBezTo>
                <a:cubicBezTo>
                  <a:pt x="3043767" y="1075267"/>
                  <a:pt x="3014134" y="1007534"/>
                  <a:pt x="2963334" y="990600"/>
                </a:cubicBezTo>
                <a:cubicBezTo>
                  <a:pt x="2870200" y="931334"/>
                  <a:pt x="2762250" y="912284"/>
                  <a:pt x="2639484" y="933450"/>
                </a:cubicBezTo>
                <a:cubicBezTo>
                  <a:pt x="2516717" y="954617"/>
                  <a:pt x="2379134" y="1028700"/>
                  <a:pt x="2226734" y="1155700"/>
                </a:cubicBezTo>
                <a:cubicBezTo>
                  <a:pt x="1964267" y="1375834"/>
                  <a:pt x="1733550" y="1640417"/>
                  <a:pt x="1534584" y="1949450"/>
                </a:cubicBezTo>
                <a:cubicBezTo>
                  <a:pt x="1335617" y="2258484"/>
                  <a:pt x="1159934" y="2616200"/>
                  <a:pt x="1007534" y="3022600"/>
                </a:cubicBezTo>
                <a:cubicBezTo>
                  <a:pt x="914400" y="3293534"/>
                  <a:pt x="903817" y="3507317"/>
                  <a:pt x="975784" y="3663950"/>
                </a:cubicBezTo>
                <a:cubicBezTo>
                  <a:pt x="1047750" y="3820584"/>
                  <a:pt x="1191684" y="3873500"/>
                  <a:pt x="1407584" y="3822700"/>
                </a:cubicBezTo>
                <a:cubicBezTo>
                  <a:pt x="1623484" y="3771900"/>
                  <a:pt x="1892300" y="3577167"/>
                  <a:pt x="2214034" y="3238500"/>
                </a:cubicBezTo>
                <a:close/>
                <a:moveTo>
                  <a:pt x="397934" y="4813300"/>
                </a:moveTo>
              </a:path>
            </a:pathLst>
          </a:custGeom>
          <a:solidFill>
            <a:srgbClr val="FFFFFF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27" name="Freeform 5927"/>
          <p:cNvSpPr/>
          <p:nvPr/>
        </p:nvSpPr>
        <p:spPr>
          <a:xfrm rot="0" flipH="0" flipV="0">
            <a:off x="8297595" y="3511582"/>
            <a:ext cx="179641" cy="203739"/>
          </a:xfrm>
          <a:custGeom>
            <a:pathLst>
              <a:path w="3992033" h="4527550">
                <a:moveTo>
                  <a:pt x="3399367" y="4527550"/>
                </a:moveTo>
                <a:cubicBezTo>
                  <a:pt x="3297767" y="4527550"/>
                  <a:pt x="3198283" y="4483100"/>
                  <a:pt x="3100917" y="4394200"/>
                </a:cubicBezTo>
                <a:cubicBezTo>
                  <a:pt x="3003550" y="4305300"/>
                  <a:pt x="2921000" y="4188884"/>
                  <a:pt x="2853267" y="4044950"/>
                </a:cubicBezTo>
                <a:cubicBezTo>
                  <a:pt x="2785533" y="3901017"/>
                  <a:pt x="2751667" y="3752850"/>
                  <a:pt x="2751667" y="3600450"/>
                </a:cubicBezTo>
                <a:cubicBezTo>
                  <a:pt x="2751667" y="3473450"/>
                  <a:pt x="2781300" y="3255434"/>
                  <a:pt x="2840567" y="2946400"/>
                </a:cubicBezTo>
                <a:cubicBezTo>
                  <a:pt x="2899833" y="2637367"/>
                  <a:pt x="2976033" y="2305050"/>
                  <a:pt x="3069167" y="1949450"/>
                </a:cubicBezTo>
                <a:cubicBezTo>
                  <a:pt x="3119967" y="1763184"/>
                  <a:pt x="3139017" y="1653117"/>
                  <a:pt x="3126317" y="1619250"/>
                </a:cubicBezTo>
                <a:cubicBezTo>
                  <a:pt x="3113617" y="1585384"/>
                  <a:pt x="3039533" y="1606550"/>
                  <a:pt x="2904067" y="1682750"/>
                </a:cubicBezTo>
                <a:cubicBezTo>
                  <a:pt x="2819400" y="1716617"/>
                  <a:pt x="2745317" y="1752600"/>
                  <a:pt x="2681817" y="1790700"/>
                </a:cubicBezTo>
                <a:cubicBezTo>
                  <a:pt x="2618317" y="1828800"/>
                  <a:pt x="2561167" y="1873250"/>
                  <a:pt x="2510367" y="1924050"/>
                </a:cubicBezTo>
                <a:cubicBezTo>
                  <a:pt x="2459567" y="1940984"/>
                  <a:pt x="2387600" y="1989667"/>
                  <a:pt x="2294467" y="2070100"/>
                </a:cubicBezTo>
                <a:cubicBezTo>
                  <a:pt x="2201333" y="2150534"/>
                  <a:pt x="2099733" y="2233084"/>
                  <a:pt x="1989667" y="2317750"/>
                </a:cubicBezTo>
                <a:cubicBezTo>
                  <a:pt x="1905000" y="2385484"/>
                  <a:pt x="1801283" y="2474384"/>
                  <a:pt x="1678517" y="2584450"/>
                </a:cubicBezTo>
                <a:cubicBezTo>
                  <a:pt x="1555750" y="2694517"/>
                  <a:pt x="1435100" y="2804584"/>
                  <a:pt x="1316567" y="2914650"/>
                </a:cubicBezTo>
                <a:cubicBezTo>
                  <a:pt x="1198033" y="3024717"/>
                  <a:pt x="1104900" y="3109384"/>
                  <a:pt x="1037167" y="3168650"/>
                </a:cubicBezTo>
                <a:cubicBezTo>
                  <a:pt x="994833" y="3210984"/>
                  <a:pt x="933450" y="3263900"/>
                  <a:pt x="853017" y="3327400"/>
                </a:cubicBezTo>
                <a:cubicBezTo>
                  <a:pt x="772583" y="3390900"/>
                  <a:pt x="687917" y="3452284"/>
                  <a:pt x="599017" y="3511550"/>
                </a:cubicBezTo>
                <a:cubicBezTo>
                  <a:pt x="510117" y="3570817"/>
                  <a:pt x="427567" y="3613150"/>
                  <a:pt x="351367" y="3638550"/>
                </a:cubicBezTo>
                <a:cubicBezTo>
                  <a:pt x="266700" y="3638550"/>
                  <a:pt x="190500" y="3615267"/>
                  <a:pt x="122767" y="3568700"/>
                </a:cubicBezTo>
                <a:cubicBezTo>
                  <a:pt x="55033" y="3522134"/>
                  <a:pt x="16933" y="3460750"/>
                  <a:pt x="8467" y="3384550"/>
                </a:cubicBezTo>
                <a:cubicBezTo>
                  <a:pt x="0" y="3333750"/>
                  <a:pt x="0" y="3230034"/>
                  <a:pt x="8467" y="3073400"/>
                </a:cubicBezTo>
                <a:cubicBezTo>
                  <a:pt x="16933" y="2916767"/>
                  <a:pt x="42333" y="2726267"/>
                  <a:pt x="84667" y="2501900"/>
                </a:cubicBezTo>
                <a:cubicBezTo>
                  <a:pt x="127000" y="2277534"/>
                  <a:pt x="198967" y="2034117"/>
                  <a:pt x="300567" y="1771650"/>
                </a:cubicBezTo>
                <a:cubicBezTo>
                  <a:pt x="317500" y="1720850"/>
                  <a:pt x="340783" y="1636184"/>
                  <a:pt x="370417" y="1517650"/>
                </a:cubicBezTo>
                <a:cubicBezTo>
                  <a:pt x="400050" y="1399117"/>
                  <a:pt x="440267" y="1261534"/>
                  <a:pt x="491067" y="1104900"/>
                </a:cubicBezTo>
                <a:cubicBezTo>
                  <a:pt x="541867" y="948267"/>
                  <a:pt x="592667" y="793750"/>
                  <a:pt x="643467" y="641350"/>
                </a:cubicBezTo>
                <a:cubicBezTo>
                  <a:pt x="651933" y="590550"/>
                  <a:pt x="662517" y="527050"/>
                  <a:pt x="675217" y="450850"/>
                </a:cubicBezTo>
                <a:cubicBezTo>
                  <a:pt x="687917" y="374650"/>
                  <a:pt x="704850" y="300567"/>
                  <a:pt x="726017" y="228600"/>
                </a:cubicBezTo>
                <a:cubicBezTo>
                  <a:pt x="747183" y="156634"/>
                  <a:pt x="774700" y="107950"/>
                  <a:pt x="808567" y="82550"/>
                </a:cubicBezTo>
                <a:cubicBezTo>
                  <a:pt x="842433" y="23284"/>
                  <a:pt x="893233" y="0"/>
                  <a:pt x="960967" y="12700"/>
                </a:cubicBezTo>
                <a:cubicBezTo>
                  <a:pt x="1028700" y="25400"/>
                  <a:pt x="1087967" y="61384"/>
                  <a:pt x="1138767" y="120650"/>
                </a:cubicBezTo>
                <a:cubicBezTo>
                  <a:pt x="1257300" y="196850"/>
                  <a:pt x="1329267" y="300567"/>
                  <a:pt x="1354667" y="431800"/>
                </a:cubicBezTo>
                <a:cubicBezTo>
                  <a:pt x="1380067" y="563034"/>
                  <a:pt x="1375833" y="730250"/>
                  <a:pt x="1341967" y="933450"/>
                </a:cubicBezTo>
                <a:cubicBezTo>
                  <a:pt x="1358900" y="1018117"/>
                  <a:pt x="1363133" y="1109134"/>
                  <a:pt x="1354667" y="1206500"/>
                </a:cubicBezTo>
                <a:cubicBezTo>
                  <a:pt x="1346200" y="1303867"/>
                  <a:pt x="1329267" y="1394884"/>
                  <a:pt x="1303867" y="1479550"/>
                </a:cubicBezTo>
                <a:cubicBezTo>
                  <a:pt x="1278467" y="1564217"/>
                  <a:pt x="1253067" y="1629834"/>
                  <a:pt x="1227667" y="1676400"/>
                </a:cubicBezTo>
                <a:cubicBezTo>
                  <a:pt x="1202267" y="1722967"/>
                  <a:pt x="1189567" y="1746250"/>
                  <a:pt x="1189567" y="1746250"/>
                </a:cubicBezTo>
                <a:cubicBezTo>
                  <a:pt x="1223433" y="1737784"/>
                  <a:pt x="1291167" y="1697567"/>
                  <a:pt x="1392767" y="1625600"/>
                </a:cubicBezTo>
                <a:cubicBezTo>
                  <a:pt x="1494367" y="1553634"/>
                  <a:pt x="1625600" y="1471084"/>
                  <a:pt x="1786467" y="1377950"/>
                </a:cubicBezTo>
                <a:cubicBezTo>
                  <a:pt x="1947333" y="1259417"/>
                  <a:pt x="2078567" y="1159934"/>
                  <a:pt x="2180167" y="1079500"/>
                </a:cubicBezTo>
                <a:cubicBezTo>
                  <a:pt x="2281767" y="999067"/>
                  <a:pt x="2366433" y="937684"/>
                  <a:pt x="2434167" y="895350"/>
                </a:cubicBezTo>
                <a:cubicBezTo>
                  <a:pt x="2501900" y="853017"/>
                  <a:pt x="2548467" y="827617"/>
                  <a:pt x="2573867" y="819150"/>
                </a:cubicBezTo>
                <a:cubicBezTo>
                  <a:pt x="2616200" y="802217"/>
                  <a:pt x="2656417" y="785284"/>
                  <a:pt x="2694517" y="768350"/>
                </a:cubicBezTo>
                <a:cubicBezTo>
                  <a:pt x="2732617" y="751417"/>
                  <a:pt x="2764367" y="730250"/>
                  <a:pt x="2789767" y="704850"/>
                </a:cubicBezTo>
                <a:cubicBezTo>
                  <a:pt x="2815167" y="679450"/>
                  <a:pt x="2834217" y="666750"/>
                  <a:pt x="2846917" y="666750"/>
                </a:cubicBezTo>
                <a:cubicBezTo>
                  <a:pt x="2859617" y="666750"/>
                  <a:pt x="2865967" y="666750"/>
                  <a:pt x="2865967" y="666750"/>
                </a:cubicBezTo>
                <a:cubicBezTo>
                  <a:pt x="2874433" y="666750"/>
                  <a:pt x="2899833" y="658284"/>
                  <a:pt x="2942167" y="641350"/>
                </a:cubicBezTo>
                <a:cubicBezTo>
                  <a:pt x="2984500" y="624417"/>
                  <a:pt x="3026833" y="607484"/>
                  <a:pt x="3069167" y="590550"/>
                </a:cubicBezTo>
                <a:cubicBezTo>
                  <a:pt x="3145367" y="556684"/>
                  <a:pt x="3236383" y="552450"/>
                  <a:pt x="3342217" y="577850"/>
                </a:cubicBezTo>
                <a:cubicBezTo>
                  <a:pt x="3448050" y="603250"/>
                  <a:pt x="3543300" y="649817"/>
                  <a:pt x="3627967" y="717550"/>
                </a:cubicBezTo>
                <a:cubicBezTo>
                  <a:pt x="3712633" y="785284"/>
                  <a:pt x="3754967" y="857250"/>
                  <a:pt x="3754967" y="933450"/>
                </a:cubicBezTo>
                <a:cubicBezTo>
                  <a:pt x="3754967" y="967317"/>
                  <a:pt x="3763433" y="992717"/>
                  <a:pt x="3780367" y="1009650"/>
                </a:cubicBezTo>
                <a:cubicBezTo>
                  <a:pt x="3797300" y="1026584"/>
                  <a:pt x="3810000" y="1039284"/>
                  <a:pt x="3818467" y="1047750"/>
                </a:cubicBezTo>
                <a:cubicBezTo>
                  <a:pt x="3877733" y="1064684"/>
                  <a:pt x="3924300" y="1159934"/>
                  <a:pt x="3958167" y="1333500"/>
                </a:cubicBezTo>
                <a:cubicBezTo>
                  <a:pt x="3992033" y="1507067"/>
                  <a:pt x="3983567" y="1691217"/>
                  <a:pt x="3932767" y="1885950"/>
                </a:cubicBezTo>
                <a:cubicBezTo>
                  <a:pt x="3932767" y="2012950"/>
                  <a:pt x="3907367" y="2180167"/>
                  <a:pt x="3856567" y="2387600"/>
                </a:cubicBezTo>
                <a:cubicBezTo>
                  <a:pt x="3805767" y="2595034"/>
                  <a:pt x="3759200" y="2791884"/>
                  <a:pt x="3716867" y="2978150"/>
                </a:cubicBezTo>
                <a:cubicBezTo>
                  <a:pt x="3649133" y="3206750"/>
                  <a:pt x="3606800" y="3401484"/>
                  <a:pt x="3589867" y="3562350"/>
                </a:cubicBezTo>
                <a:cubicBezTo>
                  <a:pt x="3572933" y="3723217"/>
                  <a:pt x="3575050" y="3854450"/>
                  <a:pt x="3596217" y="3956050"/>
                </a:cubicBezTo>
                <a:cubicBezTo>
                  <a:pt x="3617383" y="4057650"/>
                  <a:pt x="3640667" y="4138084"/>
                  <a:pt x="3666067" y="4197350"/>
                </a:cubicBezTo>
                <a:cubicBezTo>
                  <a:pt x="3691467" y="4256617"/>
                  <a:pt x="3680883" y="4326467"/>
                  <a:pt x="3634317" y="4406900"/>
                </a:cubicBezTo>
                <a:cubicBezTo>
                  <a:pt x="3587750" y="4487334"/>
                  <a:pt x="3509433" y="4527550"/>
                  <a:pt x="3399367" y="4527550"/>
                </a:cubicBezTo>
                <a:close/>
                <a:moveTo>
                  <a:pt x="-1731433" y="4641850"/>
                </a:moveTo>
              </a:path>
            </a:pathLst>
          </a:custGeom>
          <a:solidFill>
            <a:srgbClr val="FFFFFF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28" name="Freeform 5928"/>
          <p:cNvSpPr/>
          <p:nvPr/>
        </p:nvSpPr>
        <p:spPr>
          <a:xfrm rot="0" flipH="0" flipV="0">
            <a:off x="8683166" y="3511963"/>
            <a:ext cx="162877" cy="193452"/>
          </a:xfrm>
          <a:custGeom>
            <a:pathLst>
              <a:path w="3619500" h="4298950">
                <a:moveTo>
                  <a:pt x="1003300" y="4290483"/>
                </a:moveTo>
                <a:cubicBezTo>
                  <a:pt x="935566" y="4298950"/>
                  <a:pt x="829733" y="4260850"/>
                  <a:pt x="685800" y="4176183"/>
                </a:cubicBezTo>
                <a:cubicBezTo>
                  <a:pt x="541866" y="4091517"/>
                  <a:pt x="419100" y="3994150"/>
                  <a:pt x="317500" y="3884083"/>
                </a:cubicBezTo>
                <a:cubicBezTo>
                  <a:pt x="258233" y="3790950"/>
                  <a:pt x="203200" y="3647017"/>
                  <a:pt x="152400" y="3452283"/>
                </a:cubicBezTo>
                <a:cubicBezTo>
                  <a:pt x="101600" y="3257550"/>
                  <a:pt x="63500" y="3039533"/>
                  <a:pt x="38100" y="2798233"/>
                </a:cubicBezTo>
                <a:cubicBezTo>
                  <a:pt x="12700" y="2556933"/>
                  <a:pt x="0" y="2330450"/>
                  <a:pt x="0" y="2118783"/>
                </a:cubicBezTo>
                <a:cubicBezTo>
                  <a:pt x="8466" y="1907117"/>
                  <a:pt x="31750" y="1672167"/>
                  <a:pt x="69850" y="1413933"/>
                </a:cubicBezTo>
                <a:cubicBezTo>
                  <a:pt x="107950" y="1155700"/>
                  <a:pt x="146050" y="916517"/>
                  <a:pt x="184150" y="696383"/>
                </a:cubicBezTo>
                <a:cubicBezTo>
                  <a:pt x="222250" y="476250"/>
                  <a:pt x="249766" y="328083"/>
                  <a:pt x="266700" y="251883"/>
                </a:cubicBezTo>
                <a:cubicBezTo>
                  <a:pt x="342900" y="167217"/>
                  <a:pt x="425450" y="103717"/>
                  <a:pt x="514350" y="61383"/>
                </a:cubicBezTo>
                <a:cubicBezTo>
                  <a:pt x="603250" y="19050"/>
                  <a:pt x="683683" y="0"/>
                  <a:pt x="755650" y="4233"/>
                </a:cubicBezTo>
                <a:cubicBezTo>
                  <a:pt x="827616" y="8467"/>
                  <a:pt x="889000" y="48683"/>
                  <a:pt x="939800" y="124883"/>
                </a:cubicBezTo>
                <a:cubicBezTo>
                  <a:pt x="1058333" y="184150"/>
                  <a:pt x="1121833" y="287867"/>
                  <a:pt x="1130300" y="436033"/>
                </a:cubicBezTo>
                <a:cubicBezTo>
                  <a:pt x="1138766" y="584200"/>
                  <a:pt x="1104900" y="742950"/>
                  <a:pt x="1028700" y="912283"/>
                </a:cubicBezTo>
                <a:cubicBezTo>
                  <a:pt x="1028700" y="954617"/>
                  <a:pt x="1020233" y="1011767"/>
                  <a:pt x="1003300" y="1083733"/>
                </a:cubicBezTo>
                <a:cubicBezTo>
                  <a:pt x="986366" y="1155700"/>
                  <a:pt x="969433" y="1221317"/>
                  <a:pt x="952500" y="1280583"/>
                </a:cubicBezTo>
                <a:cubicBezTo>
                  <a:pt x="884766" y="1399117"/>
                  <a:pt x="846666" y="1504950"/>
                  <a:pt x="838200" y="1598083"/>
                </a:cubicBezTo>
                <a:cubicBezTo>
                  <a:pt x="838200" y="1682750"/>
                  <a:pt x="850900" y="1780117"/>
                  <a:pt x="876300" y="1890183"/>
                </a:cubicBezTo>
                <a:cubicBezTo>
                  <a:pt x="901700" y="2000250"/>
                  <a:pt x="880533" y="2101850"/>
                  <a:pt x="812800" y="2194983"/>
                </a:cubicBezTo>
                <a:lnTo>
                  <a:pt x="812800" y="2182283"/>
                </a:lnTo>
                <a:cubicBezTo>
                  <a:pt x="804333" y="2241550"/>
                  <a:pt x="800100" y="2334683"/>
                  <a:pt x="800100" y="2461683"/>
                </a:cubicBezTo>
                <a:cubicBezTo>
                  <a:pt x="800100" y="2588683"/>
                  <a:pt x="806450" y="2713567"/>
                  <a:pt x="819150" y="2836333"/>
                </a:cubicBezTo>
                <a:cubicBezTo>
                  <a:pt x="831850" y="2959100"/>
                  <a:pt x="859366" y="3050117"/>
                  <a:pt x="901700" y="3109383"/>
                </a:cubicBezTo>
                <a:cubicBezTo>
                  <a:pt x="910166" y="3185583"/>
                  <a:pt x="950383" y="3225800"/>
                  <a:pt x="1022350" y="3230033"/>
                </a:cubicBezTo>
                <a:cubicBezTo>
                  <a:pt x="1094316" y="3234267"/>
                  <a:pt x="1193800" y="3181350"/>
                  <a:pt x="1320800" y="3071283"/>
                </a:cubicBezTo>
                <a:cubicBezTo>
                  <a:pt x="1422400" y="2969683"/>
                  <a:pt x="1534583" y="2846917"/>
                  <a:pt x="1657350" y="2702983"/>
                </a:cubicBezTo>
                <a:cubicBezTo>
                  <a:pt x="1780116" y="2559050"/>
                  <a:pt x="1894416" y="2410883"/>
                  <a:pt x="2000250" y="2258483"/>
                </a:cubicBezTo>
                <a:cubicBezTo>
                  <a:pt x="2106083" y="2106083"/>
                  <a:pt x="2190750" y="1974850"/>
                  <a:pt x="2254250" y="1864783"/>
                </a:cubicBezTo>
                <a:cubicBezTo>
                  <a:pt x="2317750" y="1754717"/>
                  <a:pt x="2341033" y="1682750"/>
                  <a:pt x="2324100" y="1648883"/>
                </a:cubicBezTo>
                <a:cubicBezTo>
                  <a:pt x="2290233" y="1581150"/>
                  <a:pt x="2309283" y="1524000"/>
                  <a:pt x="2381250" y="1477433"/>
                </a:cubicBezTo>
                <a:cubicBezTo>
                  <a:pt x="2453216" y="1430867"/>
                  <a:pt x="2514600" y="1386417"/>
                  <a:pt x="2565400" y="1344083"/>
                </a:cubicBezTo>
                <a:cubicBezTo>
                  <a:pt x="2607733" y="1293283"/>
                  <a:pt x="2633133" y="1240367"/>
                  <a:pt x="2641600" y="1185333"/>
                </a:cubicBezTo>
                <a:cubicBezTo>
                  <a:pt x="2650066" y="1130300"/>
                  <a:pt x="2671233" y="1073150"/>
                  <a:pt x="2705100" y="1013883"/>
                </a:cubicBezTo>
                <a:cubicBezTo>
                  <a:pt x="2747433" y="971550"/>
                  <a:pt x="2781300" y="912283"/>
                  <a:pt x="2806700" y="836083"/>
                </a:cubicBezTo>
                <a:cubicBezTo>
                  <a:pt x="2781300" y="776817"/>
                  <a:pt x="2800350" y="723900"/>
                  <a:pt x="2863850" y="677333"/>
                </a:cubicBezTo>
                <a:cubicBezTo>
                  <a:pt x="2927350" y="630767"/>
                  <a:pt x="2967566" y="582083"/>
                  <a:pt x="2984500" y="531283"/>
                </a:cubicBezTo>
                <a:cubicBezTo>
                  <a:pt x="3001433" y="429683"/>
                  <a:pt x="3041650" y="355600"/>
                  <a:pt x="3105150" y="309033"/>
                </a:cubicBezTo>
                <a:cubicBezTo>
                  <a:pt x="3168650" y="262467"/>
                  <a:pt x="3240616" y="245533"/>
                  <a:pt x="3321050" y="258233"/>
                </a:cubicBezTo>
                <a:cubicBezTo>
                  <a:pt x="3401483" y="270933"/>
                  <a:pt x="3471333" y="306917"/>
                  <a:pt x="3530600" y="366183"/>
                </a:cubicBezTo>
                <a:cubicBezTo>
                  <a:pt x="3589866" y="425450"/>
                  <a:pt x="3619500" y="505883"/>
                  <a:pt x="3619500" y="607483"/>
                </a:cubicBezTo>
                <a:cubicBezTo>
                  <a:pt x="3619500" y="709083"/>
                  <a:pt x="3583516" y="857250"/>
                  <a:pt x="3511550" y="1051983"/>
                </a:cubicBezTo>
                <a:cubicBezTo>
                  <a:pt x="3439583" y="1246717"/>
                  <a:pt x="3348566" y="1454150"/>
                  <a:pt x="3238500" y="1674283"/>
                </a:cubicBezTo>
                <a:cubicBezTo>
                  <a:pt x="3128433" y="1894417"/>
                  <a:pt x="3009900" y="2093383"/>
                  <a:pt x="2882900" y="2271183"/>
                </a:cubicBezTo>
                <a:cubicBezTo>
                  <a:pt x="2840566" y="2338917"/>
                  <a:pt x="2802466" y="2406650"/>
                  <a:pt x="2768600" y="2474383"/>
                </a:cubicBezTo>
                <a:cubicBezTo>
                  <a:pt x="2734733" y="2542117"/>
                  <a:pt x="2681816" y="2631017"/>
                  <a:pt x="2609850" y="2741083"/>
                </a:cubicBezTo>
                <a:cubicBezTo>
                  <a:pt x="2537883" y="2851150"/>
                  <a:pt x="2417233" y="3012017"/>
                  <a:pt x="2247900" y="3223683"/>
                </a:cubicBezTo>
                <a:cubicBezTo>
                  <a:pt x="2180166" y="3291417"/>
                  <a:pt x="2112433" y="3361267"/>
                  <a:pt x="2044700" y="3433233"/>
                </a:cubicBezTo>
                <a:cubicBezTo>
                  <a:pt x="1976966" y="3505200"/>
                  <a:pt x="1909233" y="3570817"/>
                  <a:pt x="1841500" y="3630083"/>
                </a:cubicBezTo>
                <a:cubicBezTo>
                  <a:pt x="1680633" y="3816350"/>
                  <a:pt x="1530350" y="3970867"/>
                  <a:pt x="1390650" y="4093633"/>
                </a:cubicBezTo>
                <a:cubicBezTo>
                  <a:pt x="1250950" y="4216400"/>
                  <a:pt x="1121833" y="4282017"/>
                  <a:pt x="1003300" y="4290483"/>
                </a:cubicBezTo>
                <a:close/>
                <a:moveTo>
                  <a:pt x="-1244600" y="4633383"/>
                </a:moveTo>
              </a:path>
            </a:pathLst>
          </a:custGeom>
          <a:solidFill>
            <a:srgbClr val="FFFFFF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29" name="Freeform 5929"/>
          <p:cNvSpPr/>
          <p:nvPr/>
        </p:nvSpPr>
        <p:spPr>
          <a:xfrm rot="0" flipH="0" flipV="0">
            <a:off x="8855378" y="3498914"/>
            <a:ext cx="207835" cy="208883"/>
          </a:xfrm>
          <a:custGeom>
            <a:pathLst>
              <a:path w="4618567" h="4641850">
                <a:moveTo>
                  <a:pt x="1151467" y="4618566"/>
                </a:moveTo>
                <a:cubicBezTo>
                  <a:pt x="1083733" y="4635500"/>
                  <a:pt x="994833" y="4641850"/>
                  <a:pt x="884767" y="4637616"/>
                </a:cubicBezTo>
                <a:cubicBezTo>
                  <a:pt x="774700" y="4633383"/>
                  <a:pt x="679450" y="4620683"/>
                  <a:pt x="599017" y="4599516"/>
                </a:cubicBezTo>
                <a:cubicBezTo>
                  <a:pt x="518583" y="4578350"/>
                  <a:pt x="478367" y="4555066"/>
                  <a:pt x="478367" y="4529666"/>
                </a:cubicBezTo>
                <a:cubicBezTo>
                  <a:pt x="478367" y="4487333"/>
                  <a:pt x="457200" y="4466166"/>
                  <a:pt x="414867" y="4466166"/>
                </a:cubicBezTo>
                <a:cubicBezTo>
                  <a:pt x="414867" y="4466166"/>
                  <a:pt x="387350" y="4442883"/>
                  <a:pt x="332317" y="4396316"/>
                </a:cubicBezTo>
                <a:cubicBezTo>
                  <a:pt x="277283" y="4349750"/>
                  <a:pt x="211667" y="4309533"/>
                  <a:pt x="135467" y="4275666"/>
                </a:cubicBezTo>
                <a:cubicBezTo>
                  <a:pt x="59267" y="4157133"/>
                  <a:pt x="16933" y="4025900"/>
                  <a:pt x="8467" y="3881966"/>
                </a:cubicBezTo>
                <a:cubicBezTo>
                  <a:pt x="0" y="3738033"/>
                  <a:pt x="42333" y="3496733"/>
                  <a:pt x="135467" y="3158066"/>
                </a:cubicBezTo>
                <a:cubicBezTo>
                  <a:pt x="152400" y="2929466"/>
                  <a:pt x="232833" y="2669116"/>
                  <a:pt x="376767" y="2377016"/>
                </a:cubicBezTo>
                <a:cubicBezTo>
                  <a:pt x="520700" y="2084916"/>
                  <a:pt x="696383" y="1792816"/>
                  <a:pt x="903817" y="1500716"/>
                </a:cubicBezTo>
                <a:cubicBezTo>
                  <a:pt x="1111250" y="1208616"/>
                  <a:pt x="1329267" y="946150"/>
                  <a:pt x="1557867" y="713316"/>
                </a:cubicBezTo>
                <a:cubicBezTo>
                  <a:pt x="1786467" y="480483"/>
                  <a:pt x="1993900" y="309033"/>
                  <a:pt x="2180167" y="198966"/>
                </a:cubicBezTo>
                <a:cubicBezTo>
                  <a:pt x="2298700" y="80433"/>
                  <a:pt x="2446867" y="16933"/>
                  <a:pt x="2624667" y="8466"/>
                </a:cubicBezTo>
                <a:cubicBezTo>
                  <a:pt x="2802467" y="0"/>
                  <a:pt x="2967567" y="38100"/>
                  <a:pt x="3119967" y="122766"/>
                </a:cubicBezTo>
                <a:cubicBezTo>
                  <a:pt x="3204633" y="165100"/>
                  <a:pt x="3293533" y="239183"/>
                  <a:pt x="3386667" y="345016"/>
                </a:cubicBezTo>
                <a:cubicBezTo>
                  <a:pt x="3479800" y="450850"/>
                  <a:pt x="3566583" y="563033"/>
                  <a:pt x="3647017" y="681566"/>
                </a:cubicBezTo>
                <a:cubicBezTo>
                  <a:pt x="3727450" y="800100"/>
                  <a:pt x="3793067" y="914400"/>
                  <a:pt x="3843867" y="1024466"/>
                </a:cubicBezTo>
                <a:cubicBezTo>
                  <a:pt x="3869267" y="1117600"/>
                  <a:pt x="3886200" y="1200150"/>
                  <a:pt x="3894667" y="1272116"/>
                </a:cubicBezTo>
                <a:cubicBezTo>
                  <a:pt x="3903133" y="1344083"/>
                  <a:pt x="3907367" y="1430866"/>
                  <a:pt x="3907367" y="1532466"/>
                </a:cubicBezTo>
                <a:cubicBezTo>
                  <a:pt x="3907367" y="1634066"/>
                  <a:pt x="3894667" y="1786466"/>
                  <a:pt x="3869267" y="1989666"/>
                </a:cubicBezTo>
                <a:cubicBezTo>
                  <a:pt x="3826933" y="2142066"/>
                  <a:pt x="3790950" y="2317750"/>
                  <a:pt x="3761317" y="2516716"/>
                </a:cubicBezTo>
                <a:cubicBezTo>
                  <a:pt x="3731683" y="2715683"/>
                  <a:pt x="3716867" y="2895600"/>
                  <a:pt x="3716867" y="3056466"/>
                </a:cubicBezTo>
                <a:cubicBezTo>
                  <a:pt x="3699933" y="3217333"/>
                  <a:pt x="3718983" y="3331633"/>
                  <a:pt x="3774017" y="3399366"/>
                </a:cubicBezTo>
                <a:cubicBezTo>
                  <a:pt x="3829050" y="3467100"/>
                  <a:pt x="3911600" y="3471333"/>
                  <a:pt x="4021667" y="3412066"/>
                </a:cubicBezTo>
                <a:cubicBezTo>
                  <a:pt x="4123267" y="3361266"/>
                  <a:pt x="4224867" y="3344333"/>
                  <a:pt x="4326467" y="3361266"/>
                </a:cubicBezTo>
                <a:cubicBezTo>
                  <a:pt x="4428067" y="3378200"/>
                  <a:pt x="4504267" y="3418416"/>
                  <a:pt x="4555067" y="3481916"/>
                </a:cubicBezTo>
                <a:cubicBezTo>
                  <a:pt x="4605867" y="3545416"/>
                  <a:pt x="4618567" y="3636433"/>
                  <a:pt x="4593167" y="3754966"/>
                </a:cubicBezTo>
                <a:cubicBezTo>
                  <a:pt x="4576233" y="3865033"/>
                  <a:pt x="4516967" y="3970866"/>
                  <a:pt x="4415367" y="4072466"/>
                </a:cubicBezTo>
                <a:cubicBezTo>
                  <a:pt x="4313767" y="4174066"/>
                  <a:pt x="4193117" y="4260850"/>
                  <a:pt x="4053417" y="4332816"/>
                </a:cubicBezTo>
                <a:cubicBezTo>
                  <a:pt x="3913717" y="4404783"/>
                  <a:pt x="3780367" y="4440766"/>
                  <a:pt x="3653367" y="4440766"/>
                </a:cubicBezTo>
                <a:cubicBezTo>
                  <a:pt x="3560233" y="4440766"/>
                  <a:pt x="3471333" y="4389966"/>
                  <a:pt x="3386667" y="4288366"/>
                </a:cubicBezTo>
                <a:cubicBezTo>
                  <a:pt x="3302000" y="4186766"/>
                  <a:pt x="3225800" y="4059766"/>
                  <a:pt x="3158067" y="3907366"/>
                </a:cubicBezTo>
                <a:cubicBezTo>
                  <a:pt x="3090333" y="3754966"/>
                  <a:pt x="3031067" y="3602566"/>
                  <a:pt x="2980267" y="3450166"/>
                </a:cubicBezTo>
                <a:lnTo>
                  <a:pt x="2904067" y="3158066"/>
                </a:lnTo>
                <a:lnTo>
                  <a:pt x="2383367" y="3640666"/>
                </a:lnTo>
                <a:cubicBezTo>
                  <a:pt x="2273300" y="3759200"/>
                  <a:pt x="2165350" y="3867150"/>
                  <a:pt x="2059517" y="3964516"/>
                </a:cubicBezTo>
                <a:cubicBezTo>
                  <a:pt x="1953683" y="4061883"/>
                  <a:pt x="1888067" y="4131733"/>
                  <a:pt x="1862667" y="4174066"/>
                </a:cubicBezTo>
                <a:cubicBezTo>
                  <a:pt x="1820333" y="4250266"/>
                  <a:pt x="1739900" y="4324350"/>
                  <a:pt x="1621367" y="4396316"/>
                </a:cubicBezTo>
                <a:cubicBezTo>
                  <a:pt x="1502833" y="4468283"/>
                  <a:pt x="1346200" y="4542366"/>
                  <a:pt x="1151467" y="4618566"/>
                </a:cubicBezTo>
                <a:close/>
                <a:moveTo>
                  <a:pt x="-905933" y="4923366"/>
                </a:moveTo>
                <a:moveTo>
                  <a:pt x="1291167" y="3716866"/>
                </a:moveTo>
                <a:cubicBezTo>
                  <a:pt x="1435100" y="3632200"/>
                  <a:pt x="1587500" y="3513666"/>
                  <a:pt x="1748367" y="3361266"/>
                </a:cubicBezTo>
                <a:cubicBezTo>
                  <a:pt x="1909233" y="3208866"/>
                  <a:pt x="2065867" y="3041650"/>
                  <a:pt x="2218267" y="2859616"/>
                </a:cubicBezTo>
                <a:cubicBezTo>
                  <a:pt x="2370667" y="2677583"/>
                  <a:pt x="2506133" y="2501900"/>
                  <a:pt x="2624667" y="2332566"/>
                </a:cubicBezTo>
                <a:cubicBezTo>
                  <a:pt x="2768600" y="2137833"/>
                  <a:pt x="2876550" y="1964266"/>
                  <a:pt x="2948517" y="1811866"/>
                </a:cubicBezTo>
                <a:cubicBezTo>
                  <a:pt x="3020483" y="1659466"/>
                  <a:pt x="3073400" y="1511300"/>
                  <a:pt x="3107267" y="1367366"/>
                </a:cubicBezTo>
                <a:cubicBezTo>
                  <a:pt x="3073400" y="1274233"/>
                  <a:pt x="3020483" y="1174750"/>
                  <a:pt x="2948517" y="1068916"/>
                </a:cubicBezTo>
                <a:cubicBezTo>
                  <a:pt x="2876550" y="963083"/>
                  <a:pt x="2810933" y="905933"/>
                  <a:pt x="2751667" y="897466"/>
                </a:cubicBezTo>
                <a:cubicBezTo>
                  <a:pt x="2590800" y="897466"/>
                  <a:pt x="2413000" y="999066"/>
                  <a:pt x="2218267" y="1202266"/>
                </a:cubicBezTo>
                <a:cubicBezTo>
                  <a:pt x="2023533" y="1405466"/>
                  <a:pt x="1828800" y="1642533"/>
                  <a:pt x="1634067" y="1913466"/>
                </a:cubicBezTo>
                <a:cubicBezTo>
                  <a:pt x="1600200" y="1955800"/>
                  <a:pt x="1555750" y="2023533"/>
                  <a:pt x="1500717" y="2116666"/>
                </a:cubicBezTo>
                <a:cubicBezTo>
                  <a:pt x="1445683" y="2209800"/>
                  <a:pt x="1392767" y="2296583"/>
                  <a:pt x="1341967" y="2377016"/>
                </a:cubicBezTo>
                <a:cubicBezTo>
                  <a:pt x="1291167" y="2457450"/>
                  <a:pt x="1257300" y="2510366"/>
                  <a:pt x="1240367" y="2535766"/>
                </a:cubicBezTo>
                <a:cubicBezTo>
                  <a:pt x="1214967" y="2569633"/>
                  <a:pt x="1170517" y="2658533"/>
                  <a:pt x="1107017" y="2802466"/>
                </a:cubicBezTo>
                <a:cubicBezTo>
                  <a:pt x="1043517" y="2946400"/>
                  <a:pt x="982133" y="3092450"/>
                  <a:pt x="922867" y="3240616"/>
                </a:cubicBezTo>
                <a:cubicBezTo>
                  <a:pt x="863600" y="3388783"/>
                  <a:pt x="833967" y="3488266"/>
                  <a:pt x="833967" y="3539066"/>
                </a:cubicBezTo>
                <a:cubicBezTo>
                  <a:pt x="833967" y="3589866"/>
                  <a:pt x="840317" y="3644900"/>
                  <a:pt x="853017" y="3704166"/>
                </a:cubicBezTo>
                <a:cubicBezTo>
                  <a:pt x="865717" y="3763433"/>
                  <a:pt x="905933" y="3801533"/>
                  <a:pt x="973667" y="3818466"/>
                </a:cubicBezTo>
                <a:cubicBezTo>
                  <a:pt x="1041400" y="3835400"/>
                  <a:pt x="1147233" y="3801533"/>
                  <a:pt x="1291167" y="3716866"/>
                </a:cubicBezTo>
                <a:close/>
                <a:moveTo>
                  <a:pt x="-4233" y="4923366"/>
                </a:moveTo>
              </a:path>
            </a:pathLst>
          </a:custGeom>
          <a:solidFill>
            <a:srgbClr val="FFFFFF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30" name="Freeform 5930"/>
          <p:cNvSpPr/>
          <p:nvPr/>
        </p:nvSpPr>
        <p:spPr>
          <a:xfrm rot="0" flipH="0" flipV="0">
            <a:off x="9079883" y="3345562"/>
            <a:ext cx="146780" cy="379095"/>
          </a:xfrm>
          <a:custGeom>
            <a:pathLst>
              <a:path w="3261784" h="8424333">
                <a:moveTo>
                  <a:pt x="632884" y="8382000"/>
                </a:moveTo>
                <a:cubicBezTo>
                  <a:pt x="472017" y="8424333"/>
                  <a:pt x="338667" y="8386233"/>
                  <a:pt x="232834" y="8267700"/>
                </a:cubicBezTo>
                <a:cubicBezTo>
                  <a:pt x="127000" y="8149167"/>
                  <a:pt x="59267" y="7971367"/>
                  <a:pt x="29634" y="7734300"/>
                </a:cubicBezTo>
                <a:cubicBezTo>
                  <a:pt x="0" y="7497234"/>
                  <a:pt x="19050" y="7222067"/>
                  <a:pt x="86784" y="6908800"/>
                </a:cubicBezTo>
                <a:cubicBezTo>
                  <a:pt x="129117" y="6807200"/>
                  <a:pt x="162984" y="6707717"/>
                  <a:pt x="188384" y="6610350"/>
                </a:cubicBezTo>
                <a:cubicBezTo>
                  <a:pt x="213784" y="6512984"/>
                  <a:pt x="226484" y="6434667"/>
                  <a:pt x="226484" y="6375400"/>
                </a:cubicBezTo>
                <a:cubicBezTo>
                  <a:pt x="243417" y="6290734"/>
                  <a:pt x="277284" y="6165850"/>
                  <a:pt x="328084" y="6000750"/>
                </a:cubicBezTo>
                <a:cubicBezTo>
                  <a:pt x="378884" y="5835650"/>
                  <a:pt x="433917" y="5664200"/>
                  <a:pt x="493184" y="5486400"/>
                </a:cubicBezTo>
                <a:cubicBezTo>
                  <a:pt x="552450" y="5308600"/>
                  <a:pt x="609600" y="5149850"/>
                  <a:pt x="664634" y="5010150"/>
                </a:cubicBezTo>
                <a:cubicBezTo>
                  <a:pt x="719667" y="4870450"/>
                  <a:pt x="755650" y="4783667"/>
                  <a:pt x="772584" y="4749800"/>
                </a:cubicBezTo>
                <a:cubicBezTo>
                  <a:pt x="806450" y="4749800"/>
                  <a:pt x="836084" y="4720167"/>
                  <a:pt x="861484" y="4660900"/>
                </a:cubicBezTo>
                <a:cubicBezTo>
                  <a:pt x="886884" y="4601634"/>
                  <a:pt x="899584" y="4542367"/>
                  <a:pt x="899584" y="4483100"/>
                </a:cubicBezTo>
                <a:cubicBezTo>
                  <a:pt x="899584" y="4415367"/>
                  <a:pt x="914400" y="4339167"/>
                  <a:pt x="944034" y="4254500"/>
                </a:cubicBezTo>
                <a:cubicBezTo>
                  <a:pt x="973667" y="4169834"/>
                  <a:pt x="1005417" y="4110567"/>
                  <a:pt x="1039284" y="4076700"/>
                </a:cubicBezTo>
                <a:cubicBezTo>
                  <a:pt x="1039284" y="4034367"/>
                  <a:pt x="1049867" y="3985684"/>
                  <a:pt x="1071034" y="3930650"/>
                </a:cubicBezTo>
                <a:cubicBezTo>
                  <a:pt x="1092200" y="3875617"/>
                  <a:pt x="1102784" y="3831167"/>
                  <a:pt x="1102784" y="3797300"/>
                </a:cubicBezTo>
                <a:cubicBezTo>
                  <a:pt x="1102784" y="3763434"/>
                  <a:pt x="1113367" y="3729567"/>
                  <a:pt x="1134534" y="3695700"/>
                </a:cubicBezTo>
                <a:cubicBezTo>
                  <a:pt x="1155700" y="3661834"/>
                  <a:pt x="1166284" y="3627967"/>
                  <a:pt x="1166284" y="3594100"/>
                </a:cubicBezTo>
                <a:cubicBezTo>
                  <a:pt x="1225550" y="3484034"/>
                  <a:pt x="1303867" y="3308350"/>
                  <a:pt x="1401234" y="3067050"/>
                </a:cubicBezTo>
                <a:cubicBezTo>
                  <a:pt x="1498600" y="2825750"/>
                  <a:pt x="1604434" y="2556934"/>
                  <a:pt x="1718734" y="2260600"/>
                </a:cubicBezTo>
                <a:cubicBezTo>
                  <a:pt x="1833034" y="1964267"/>
                  <a:pt x="1940984" y="1672167"/>
                  <a:pt x="2042584" y="1384300"/>
                </a:cubicBezTo>
                <a:cubicBezTo>
                  <a:pt x="2144184" y="1096434"/>
                  <a:pt x="2226734" y="853017"/>
                  <a:pt x="2290234" y="654050"/>
                </a:cubicBezTo>
                <a:cubicBezTo>
                  <a:pt x="2353734" y="455084"/>
                  <a:pt x="2385484" y="334434"/>
                  <a:pt x="2385484" y="292100"/>
                </a:cubicBezTo>
                <a:cubicBezTo>
                  <a:pt x="2385484" y="224367"/>
                  <a:pt x="2404534" y="169334"/>
                  <a:pt x="2442634" y="127000"/>
                </a:cubicBezTo>
                <a:cubicBezTo>
                  <a:pt x="2480734" y="84667"/>
                  <a:pt x="2533650" y="63500"/>
                  <a:pt x="2601384" y="63500"/>
                </a:cubicBezTo>
                <a:cubicBezTo>
                  <a:pt x="2626784" y="38100"/>
                  <a:pt x="2669117" y="21167"/>
                  <a:pt x="2728384" y="12700"/>
                </a:cubicBezTo>
                <a:cubicBezTo>
                  <a:pt x="2787650" y="4234"/>
                  <a:pt x="2834217" y="0"/>
                  <a:pt x="2868084" y="0"/>
                </a:cubicBezTo>
                <a:cubicBezTo>
                  <a:pt x="2868084" y="0"/>
                  <a:pt x="2885017" y="16934"/>
                  <a:pt x="2918884" y="50800"/>
                </a:cubicBezTo>
                <a:cubicBezTo>
                  <a:pt x="2952750" y="84667"/>
                  <a:pt x="3003550" y="135467"/>
                  <a:pt x="3071284" y="203200"/>
                </a:cubicBezTo>
                <a:cubicBezTo>
                  <a:pt x="3139017" y="262467"/>
                  <a:pt x="3187700" y="330200"/>
                  <a:pt x="3217334" y="406400"/>
                </a:cubicBezTo>
                <a:cubicBezTo>
                  <a:pt x="3246967" y="482600"/>
                  <a:pt x="3261784" y="571500"/>
                  <a:pt x="3261784" y="673100"/>
                </a:cubicBezTo>
                <a:cubicBezTo>
                  <a:pt x="3261784" y="783167"/>
                  <a:pt x="3246967" y="882650"/>
                  <a:pt x="3217334" y="971550"/>
                </a:cubicBezTo>
                <a:cubicBezTo>
                  <a:pt x="3187700" y="1060450"/>
                  <a:pt x="3134784" y="1187450"/>
                  <a:pt x="3058584" y="1352550"/>
                </a:cubicBezTo>
                <a:cubicBezTo>
                  <a:pt x="2982384" y="1517650"/>
                  <a:pt x="2863850" y="1769534"/>
                  <a:pt x="2702984" y="2108200"/>
                </a:cubicBezTo>
                <a:cubicBezTo>
                  <a:pt x="2635250" y="2277534"/>
                  <a:pt x="2563284" y="2436284"/>
                  <a:pt x="2487084" y="2584450"/>
                </a:cubicBezTo>
                <a:cubicBezTo>
                  <a:pt x="2410884" y="2732617"/>
                  <a:pt x="2372784" y="2823634"/>
                  <a:pt x="2372784" y="2857500"/>
                </a:cubicBezTo>
                <a:cubicBezTo>
                  <a:pt x="2372784" y="2891367"/>
                  <a:pt x="2357967" y="2942167"/>
                  <a:pt x="2328334" y="3009900"/>
                </a:cubicBezTo>
                <a:cubicBezTo>
                  <a:pt x="2298700" y="3077634"/>
                  <a:pt x="2266950" y="3162300"/>
                  <a:pt x="2233084" y="3263900"/>
                </a:cubicBezTo>
                <a:cubicBezTo>
                  <a:pt x="2199217" y="3331634"/>
                  <a:pt x="2152650" y="3431117"/>
                  <a:pt x="2093384" y="3562350"/>
                </a:cubicBezTo>
                <a:cubicBezTo>
                  <a:pt x="2034117" y="3693584"/>
                  <a:pt x="1972734" y="3833284"/>
                  <a:pt x="1909234" y="3981450"/>
                </a:cubicBezTo>
                <a:cubicBezTo>
                  <a:pt x="1845734" y="4129617"/>
                  <a:pt x="1792817" y="4256617"/>
                  <a:pt x="1750484" y="4362450"/>
                </a:cubicBezTo>
                <a:cubicBezTo>
                  <a:pt x="1708150" y="4468284"/>
                  <a:pt x="1686984" y="4529667"/>
                  <a:pt x="1686984" y="4546600"/>
                </a:cubicBezTo>
                <a:cubicBezTo>
                  <a:pt x="1686984" y="4580467"/>
                  <a:pt x="1684867" y="4614334"/>
                  <a:pt x="1680634" y="4648200"/>
                </a:cubicBezTo>
                <a:cubicBezTo>
                  <a:pt x="1676400" y="4682067"/>
                  <a:pt x="1657350" y="4715934"/>
                  <a:pt x="1623484" y="4749800"/>
                </a:cubicBezTo>
                <a:cubicBezTo>
                  <a:pt x="1589617" y="4749800"/>
                  <a:pt x="1570567" y="4773084"/>
                  <a:pt x="1566334" y="4819650"/>
                </a:cubicBezTo>
                <a:cubicBezTo>
                  <a:pt x="1562100" y="4866217"/>
                  <a:pt x="1559984" y="4889500"/>
                  <a:pt x="1559984" y="4889500"/>
                </a:cubicBezTo>
                <a:cubicBezTo>
                  <a:pt x="1559984" y="4974167"/>
                  <a:pt x="1492250" y="5198534"/>
                  <a:pt x="1356784" y="5562600"/>
                </a:cubicBezTo>
                <a:cubicBezTo>
                  <a:pt x="1221317" y="6028267"/>
                  <a:pt x="1096434" y="6455834"/>
                  <a:pt x="982134" y="6845300"/>
                </a:cubicBezTo>
                <a:cubicBezTo>
                  <a:pt x="867834" y="7234767"/>
                  <a:pt x="810684" y="7548034"/>
                  <a:pt x="810684" y="7785100"/>
                </a:cubicBezTo>
                <a:cubicBezTo>
                  <a:pt x="810684" y="7988300"/>
                  <a:pt x="797984" y="8130117"/>
                  <a:pt x="772584" y="8210550"/>
                </a:cubicBezTo>
                <a:cubicBezTo>
                  <a:pt x="747184" y="8290984"/>
                  <a:pt x="700617" y="8348133"/>
                  <a:pt x="632884" y="8382000"/>
                </a:cubicBezTo>
                <a:close/>
                <a:moveTo>
                  <a:pt x="-1119716" y="8331200"/>
                </a:moveTo>
              </a:path>
            </a:pathLst>
          </a:custGeom>
          <a:solidFill>
            <a:srgbClr val="FFFFFF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31" name="Freeform 5931"/>
          <p:cNvSpPr/>
          <p:nvPr/>
        </p:nvSpPr>
        <p:spPr>
          <a:xfrm rot="0" flipH="0" flipV="0">
            <a:off x="9191801" y="3498152"/>
            <a:ext cx="318515" cy="207454"/>
          </a:xfrm>
          <a:custGeom>
            <a:pathLst>
              <a:path w="7078133" h="4610100">
                <a:moveTo>
                  <a:pt x="254000" y="4470400"/>
                </a:moveTo>
                <a:cubicBezTo>
                  <a:pt x="228600" y="4436534"/>
                  <a:pt x="194733" y="4394200"/>
                  <a:pt x="152400" y="4343400"/>
                </a:cubicBezTo>
                <a:cubicBezTo>
                  <a:pt x="110066" y="4292600"/>
                  <a:pt x="88900" y="4250267"/>
                  <a:pt x="88900" y="4216400"/>
                </a:cubicBezTo>
                <a:cubicBezTo>
                  <a:pt x="88900" y="4199467"/>
                  <a:pt x="86783" y="4178300"/>
                  <a:pt x="82550" y="4152900"/>
                </a:cubicBezTo>
                <a:cubicBezTo>
                  <a:pt x="78316" y="4127500"/>
                  <a:pt x="59266" y="4114800"/>
                  <a:pt x="25400" y="4114800"/>
                </a:cubicBezTo>
                <a:cubicBezTo>
                  <a:pt x="0" y="4089400"/>
                  <a:pt x="16933" y="3992034"/>
                  <a:pt x="76200" y="3822700"/>
                </a:cubicBezTo>
                <a:cubicBezTo>
                  <a:pt x="135466" y="3653367"/>
                  <a:pt x="218016" y="3456517"/>
                  <a:pt x="323850" y="3232150"/>
                </a:cubicBezTo>
                <a:cubicBezTo>
                  <a:pt x="429683" y="3007784"/>
                  <a:pt x="537633" y="2787650"/>
                  <a:pt x="647700" y="2571750"/>
                </a:cubicBezTo>
                <a:cubicBezTo>
                  <a:pt x="757766" y="2355850"/>
                  <a:pt x="850900" y="2184400"/>
                  <a:pt x="927100" y="2057400"/>
                </a:cubicBezTo>
                <a:cubicBezTo>
                  <a:pt x="969433" y="2032000"/>
                  <a:pt x="996950" y="1996017"/>
                  <a:pt x="1009650" y="1949450"/>
                </a:cubicBezTo>
                <a:cubicBezTo>
                  <a:pt x="1022350" y="1902884"/>
                  <a:pt x="1020233" y="1879600"/>
                  <a:pt x="1003300" y="1879600"/>
                </a:cubicBezTo>
                <a:cubicBezTo>
                  <a:pt x="1003300" y="1879600"/>
                  <a:pt x="1026583" y="1839384"/>
                  <a:pt x="1073150" y="1758950"/>
                </a:cubicBezTo>
                <a:cubicBezTo>
                  <a:pt x="1119716" y="1678517"/>
                  <a:pt x="1155700" y="1625600"/>
                  <a:pt x="1181100" y="1600200"/>
                </a:cubicBezTo>
                <a:cubicBezTo>
                  <a:pt x="1248833" y="1481667"/>
                  <a:pt x="1299633" y="1361017"/>
                  <a:pt x="1333500" y="1238250"/>
                </a:cubicBezTo>
                <a:cubicBezTo>
                  <a:pt x="1367366" y="1115484"/>
                  <a:pt x="1375833" y="1011767"/>
                  <a:pt x="1358900" y="927100"/>
                </a:cubicBezTo>
                <a:cubicBezTo>
                  <a:pt x="1325033" y="884767"/>
                  <a:pt x="1286933" y="872067"/>
                  <a:pt x="1244600" y="889000"/>
                </a:cubicBezTo>
                <a:cubicBezTo>
                  <a:pt x="1202266" y="905934"/>
                  <a:pt x="1181100" y="914400"/>
                  <a:pt x="1181100" y="914400"/>
                </a:cubicBezTo>
                <a:cubicBezTo>
                  <a:pt x="1147233" y="922867"/>
                  <a:pt x="1098550" y="937684"/>
                  <a:pt x="1035050" y="958850"/>
                </a:cubicBezTo>
                <a:cubicBezTo>
                  <a:pt x="971550" y="980017"/>
                  <a:pt x="914400" y="1007534"/>
                  <a:pt x="863600" y="1041400"/>
                </a:cubicBezTo>
                <a:cubicBezTo>
                  <a:pt x="668866" y="1176867"/>
                  <a:pt x="535516" y="1240367"/>
                  <a:pt x="463550" y="1231900"/>
                </a:cubicBezTo>
                <a:cubicBezTo>
                  <a:pt x="391583" y="1223434"/>
                  <a:pt x="313266" y="1117600"/>
                  <a:pt x="228600" y="914400"/>
                </a:cubicBezTo>
                <a:cubicBezTo>
                  <a:pt x="194733" y="821267"/>
                  <a:pt x="182033" y="747184"/>
                  <a:pt x="190500" y="692150"/>
                </a:cubicBezTo>
                <a:cubicBezTo>
                  <a:pt x="198966" y="637117"/>
                  <a:pt x="232833" y="584200"/>
                  <a:pt x="292100" y="533400"/>
                </a:cubicBezTo>
                <a:cubicBezTo>
                  <a:pt x="359833" y="474134"/>
                  <a:pt x="429683" y="427567"/>
                  <a:pt x="501650" y="393700"/>
                </a:cubicBezTo>
                <a:cubicBezTo>
                  <a:pt x="573616" y="359834"/>
                  <a:pt x="626533" y="330200"/>
                  <a:pt x="660400" y="304800"/>
                </a:cubicBezTo>
                <a:cubicBezTo>
                  <a:pt x="753533" y="245534"/>
                  <a:pt x="848783" y="194734"/>
                  <a:pt x="946150" y="152400"/>
                </a:cubicBezTo>
                <a:cubicBezTo>
                  <a:pt x="1043516" y="110067"/>
                  <a:pt x="1109133" y="84667"/>
                  <a:pt x="1143000" y="76200"/>
                </a:cubicBezTo>
                <a:cubicBezTo>
                  <a:pt x="1363133" y="8467"/>
                  <a:pt x="1549400" y="0"/>
                  <a:pt x="1701800" y="50800"/>
                </a:cubicBezTo>
                <a:cubicBezTo>
                  <a:pt x="1854200" y="101600"/>
                  <a:pt x="1968500" y="215900"/>
                  <a:pt x="2044700" y="393700"/>
                </a:cubicBezTo>
                <a:cubicBezTo>
                  <a:pt x="2163233" y="537634"/>
                  <a:pt x="2222500" y="696384"/>
                  <a:pt x="2222500" y="869950"/>
                </a:cubicBezTo>
                <a:cubicBezTo>
                  <a:pt x="2222500" y="1043517"/>
                  <a:pt x="2163233" y="1248834"/>
                  <a:pt x="2044700" y="1485900"/>
                </a:cubicBezTo>
                <a:lnTo>
                  <a:pt x="1917700" y="1676400"/>
                </a:lnTo>
                <a:cubicBezTo>
                  <a:pt x="1875366" y="1761067"/>
                  <a:pt x="1869016" y="1803400"/>
                  <a:pt x="1898650" y="1803400"/>
                </a:cubicBezTo>
                <a:cubicBezTo>
                  <a:pt x="1928283" y="1803400"/>
                  <a:pt x="1964266" y="1773767"/>
                  <a:pt x="2006600" y="1714500"/>
                </a:cubicBezTo>
                <a:cubicBezTo>
                  <a:pt x="2032000" y="1680634"/>
                  <a:pt x="2082800" y="1629834"/>
                  <a:pt x="2159000" y="1562100"/>
                </a:cubicBezTo>
                <a:cubicBezTo>
                  <a:pt x="2235200" y="1494367"/>
                  <a:pt x="2286000" y="1460500"/>
                  <a:pt x="2311400" y="1460500"/>
                </a:cubicBezTo>
                <a:cubicBezTo>
                  <a:pt x="2311400" y="1460500"/>
                  <a:pt x="2321983" y="1456267"/>
                  <a:pt x="2343150" y="1447800"/>
                </a:cubicBezTo>
                <a:cubicBezTo>
                  <a:pt x="2364316" y="1439334"/>
                  <a:pt x="2374900" y="1405467"/>
                  <a:pt x="2374900" y="1346200"/>
                </a:cubicBezTo>
                <a:cubicBezTo>
                  <a:pt x="2400300" y="1320800"/>
                  <a:pt x="2427816" y="1295400"/>
                  <a:pt x="2457450" y="1270000"/>
                </a:cubicBezTo>
                <a:cubicBezTo>
                  <a:pt x="2487083" y="1244600"/>
                  <a:pt x="2501900" y="1231900"/>
                  <a:pt x="2501900" y="1231900"/>
                </a:cubicBezTo>
                <a:cubicBezTo>
                  <a:pt x="2535766" y="1231900"/>
                  <a:pt x="2595033" y="1200150"/>
                  <a:pt x="2679700" y="1136650"/>
                </a:cubicBezTo>
                <a:cubicBezTo>
                  <a:pt x="2764366" y="1073150"/>
                  <a:pt x="2874433" y="986367"/>
                  <a:pt x="3009900" y="876300"/>
                </a:cubicBezTo>
                <a:cubicBezTo>
                  <a:pt x="3103033" y="808567"/>
                  <a:pt x="3187700" y="774700"/>
                  <a:pt x="3263900" y="774700"/>
                </a:cubicBezTo>
                <a:cubicBezTo>
                  <a:pt x="3458633" y="715434"/>
                  <a:pt x="3617383" y="778934"/>
                  <a:pt x="3740150" y="965200"/>
                </a:cubicBezTo>
                <a:cubicBezTo>
                  <a:pt x="3862916" y="1151467"/>
                  <a:pt x="3924300" y="1392767"/>
                  <a:pt x="3924300" y="1689100"/>
                </a:cubicBezTo>
                <a:lnTo>
                  <a:pt x="3657600" y="2374900"/>
                </a:lnTo>
                <a:lnTo>
                  <a:pt x="4114800" y="1816100"/>
                </a:lnTo>
                <a:cubicBezTo>
                  <a:pt x="4165600" y="1748367"/>
                  <a:pt x="4218516" y="1689100"/>
                  <a:pt x="4273550" y="1638300"/>
                </a:cubicBezTo>
                <a:cubicBezTo>
                  <a:pt x="4328583" y="1587500"/>
                  <a:pt x="4377266" y="1545167"/>
                  <a:pt x="4419600" y="1511300"/>
                </a:cubicBezTo>
                <a:cubicBezTo>
                  <a:pt x="4436533" y="1452034"/>
                  <a:pt x="4461933" y="1418167"/>
                  <a:pt x="4495800" y="1409700"/>
                </a:cubicBezTo>
                <a:cubicBezTo>
                  <a:pt x="4529666" y="1401234"/>
                  <a:pt x="4546600" y="1397000"/>
                  <a:pt x="4546600" y="1397000"/>
                </a:cubicBezTo>
                <a:cubicBezTo>
                  <a:pt x="4546600" y="1397000"/>
                  <a:pt x="4555066" y="1394884"/>
                  <a:pt x="4572000" y="1390650"/>
                </a:cubicBezTo>
                <a:cubicBezTo>
                  <a:pt x="4588933" y="1386417"/>
                  <a:pt x="4597400" y="1371600"/>
                  <a:pt x="4597400" y="1346200"/>
                </a:cubicBezTo>
                <a:cubicBezTo>
                  <a:pt x="4639733" y="1312334"/>
                  <a:pt x="4686300" y="1280584"/>
                  <a:pt x="4737100" y="1250950"/>
                </a:cubicBezTo>
                <a:cubicBezTo>
                  <a:pt x="4787900" y="1221317"/>
                  <a:pt x="4821766" y="1189567"/>
                  <a:pt x="4838700" y="1155700"/>
                </a:cubicBezTo>
                <a:cubicBezTo>
                  <a:pt x="4982633" y="1096434"/>
                  <a:pt x="5128683" y="1085850"/>
                  <a:pt x="5276850" y="1123950"/>
                </a:cubicBezTo>
                <a:cubicBezTo>
                  <a:pt x="5425016" y="1162050"/>
                  <a:pt x="5541433" y="1270000"/>
                  <a:pt x="5626100" y="1447800"/>
                </a:cubicBezTo>
                <a:cubicBezTo>
                  <a:pt x="5685366" y="1549400"/>
                  <a:pt x="5725583" y="1638300"/>
                  <a:pt x="5746750" y="1714500"/>
                </a:cubicBezTo>
                <a:cubicBezTo>
                  <a:pt x="5767916" y="1790700"/>
                  <a:pt x="5778500" y="1905000"/>
                  <a:pt x="5778500" y="2057400"/>
                </a:cubicBezTo>
                <a:cubicBezTo>
                  <a:pt x="5761566" y="2184400"/>
                  <a:pt x="5746750" y="2279650"/>
                  <a:pt x="5734050" y="2343150"/>
                </a:cubicBezTo>
                <a:cubicBezTo>
                  <a:pt x="5721350" y="2406650"/>
                  <a:pt x="5710766" y="2472267"/>
                  <a:pt x="5702300" y="2540000"/>
                </a:cubicBezTo>
                <a:cubicBezTo>
                  <a:pt x="5693833" y="2607734"/>
                  <a:pt x="5681133" y="2709334"/>
                  <a:pt x="5664200" y="2844800"/>
                </a:cubicBezTo>
                <a:cubicBezTo>
                  <a:pt x="5630333" y="2912534"/>
                  <a:pt x="5611283" y="2984500"/>
                  <a:pt x="5607050" y="3060700"/>
                </a:cubicBezTo>
                <a:cubicBezTo>
                  <a:pt x="5602816" y="3136900"/>
                  <a:pt x="5600700" y="3208867"/>
                  <a:pt x="5600700" y="3276600"/>
                </a:cubicBezTo>
                <a:cubicBezTo>
                  <a:pt x="5600700" y="3386667"/>
                  <a:pt x="5604933" y="3460750"/>
                  <a:pt x="5613400" y="3498850"/>
                </a:cubicBezTo>
                <a:cubicBezTo>
                  <a:pt x="5621866" y="3536950"/>
                  <a:pt x="5655733" y="3556000"/>
                  <a:pt x="5715000" y="3556000"/>
                </a:cubicBezTo>
                <a:cubicBezTo>
                  <a:pt x="5833533" y="3530600"/>
                  <a:pt x="5975350" y="3477684"/>
                  <a:pt x="6140450" y="3397250"/>
                </a:cubicBezTo>
                <a:cubicBezTo>
                  <a:pt x="6305550" y="3316817"/>
                  <a:pt x="6438900" y="3230034"/>
                  <a:pt x="6540500" y="3136900"/>
                </a:cubicBezTo>
                <a:cubicBezTo>
                  <a:pt x="6667500" y="3018367"/>
                  <a:pt x="6779683" y="2969684"/>
                  <a:pt x="6877050" y="2990850"/>
                </a:cubicBezTo>
                <a:cubicBezTo>
                  <a:pt x="6974416" y="3012017"/>
                  <a:pt x="7035800" y="3073400"/>
                  <a:pt x="7061200" y="3175000"/>
                </a:cubicBezTo>
                <a:cubicBezTo>
                  <a:pt x="7078133" y="3208867"/>
                  <a:pt x="7054850" y="3285067"/>
                  <a:pt x="6991350" y="3403600"/>
                </a:cubicBezTo>
                <a:cubicBezTo>
                  <a:pt x="6927850" y="3522134"/>
                  <a:pt x="6853766" y="3636434"/>
                  <a:pt x="6769100" y="3746500"/>
                </a:cubicBezTo>
                <a:cubicBezTo>
                  <a:pt x="6684433" y="3856567"/>
                  <a:pt x="6620933" y="3911600"/>
                  <a:pt x="6578600" y="3911600"/>
                </a:cubicBezTo>
                <a:cubicBezTo>
                  <a:pt x="6553200" y="3911600"/>
                  <a:pt x="6517216" y="3939117"/>
                  <a:pt x="6470650" y="3994150"/>
                </a:cubicBezTo>
                <a:cubicBezTo>
                  <a:pt x="6424083" y="4049184"/>
                  <a:pt x="6379633" y="4089400"/>
                  <a:pt x="6337300" y="4114800"/>
                </a:cubicBezTo>
                <a:cubicBezTo>
                  <a:pt x="6278033" y="4174067"/>
                  <a:pt x="6220883" y="4229100"/>
                  <a:pt x="6165850" y="4279900"/>
                </a:cubicBezTo>
                <a:cubicBezTo>
                  <a:pt x="6110816" y="4330700"/>
                  <a:pt x="6049433" y="4356100"/>
                  <a:pt x="5981700" y="4356100"/>
                </a:cubicBezTo>
                <a:cubicBezTo>
                  <a:pt x="5947833" y="4356100"/>
                  <a:pt x="5907616" y="4366684"/>
                  <a:pt x="5861050" y="4387850"/>
                </a:cubicBezTo>
                <a:cubicBezTo>
                  <a:pt x="5814483" y="4409017"/>
                  <a:pt x="5761566" y="4419600"/>
                  <a:pt x="5702300" y="4419600"/>
                </a:cubicBezTo>
                <a:cubicBezTo>
                  <a:pt x="5617633" y="4445000"/>
                  <a:pt x="5488516" y="4432300"/>
                  <a:pt x="5314950" y="4381500"/>
                </a:cubicBezTo>
                <a:cubicBezTo>
                  <a:pt x="5141383" y="4330700"/>
                  <a:pt x="5029200" y="4212167"/>
                  <a:pt x="4978400" y="4025900"/>
                </a:cubicBezTo>
                <a:cubicBezTo>
                  <a:pt x="4944533" y="3932767"/>
                  <a:pt x="4908550" y="3793067"/>
                  <a:pt x="4870450" y="3606800"/>
                </a:cubicBezTo>
                <a:cubicBezTo>
                  <a:pt x="4832350" y="3420534"/>
                  <a:pt x="4830233" y="3221567"/>
                  <a:pt x="4864100" y="3009900"/>
                </a:cubicBezTo>
                <a:cubicBezTo>
                  <a:pt x="4897966" y="2857500"/>
                  <a:pt x="4919133" y="2717800"/>
                  <a:pt x="4927600" y="2590800"/>
                </a:cubicBezTo>
                <a:cubicBezTo>
                  <a:pt x="4936066" y="2463800"/>
                  <a:pt x="4953000" y="2374900"/>
                  <a:pt x="4978400" y="2324100"/>
                </a:cubicBezTo>
                <a:cubicBezTo>
                  <a:pt x="4978400" y="2298700"/>
                  <a:pt x="4978400" y="2237317"/>
                  <a:pt x="4978400" y="2139950"/>
                </a:cubicBezTo>
                <a:cubicBezTo>
                  <a:pt x="4978400" y="2042584"/>
                  <a:pt x="4965700" y="1993900"/>
                  <a:pt x="4940300" y="1993900"/>
                </a:cubicBezTo>
                <a:cubicBezTo>
                  <a:pt x="4906433" y="1993900"/>
                  <a:pt x="4832350" y="2048934"/>
                  <a:pt x="4718050" y="2159000"/>
                </a:cubicBezTo>
                <a:cubicBezTo>
                  <a:pt x="4603750" y="2269067"/>
                  <a:pt x="4470400" y="2408767"/>
                  <a:pt x="4318000" y="2578100"/>
                </a:cubicBezTo>
                <a:cubicBezTo>
                  <a:pt x="4165600" y="2747434"/>
                  <a:pt x="4015316" y="2927350"/>
                  <a:pt x="3867150" y="3117850"/>
                </a:cubicBezTo>
                <a:cubicBezTo>
                  <a:pt x="3718983" y="3308350"/>
                  <a:pt x="3594100" y="3484034"/>
                  <a:pt x="3492500" y="3644900"/>
                </a:cubicBezTo>
                <a:cubicBezTo>
                  <a:pt x="3416300" y="3738034"/>
                  <a:pt x="3348566" y="3852334"/>
                  <a:pt x="3289300" y="3987800"/>
                </a:cubicBezTo>
                <a:cubicBezTo>
                  <a:pt x="3230033" y="4123267"/>
                  <a:pt x="3187700" y="4199467"/>
                  <a:pt x="3162300" y="4216400"/>
                </a:cubicBezTo>
                <a:cubicBezTo>
                  <a:pt x="3103033" y="4284134"/>
                  <a:pt x="3022600" y="4292600"/>
                  <a:pt x="2921000" y="4241800"/>
                </a:cubicBezTo>
                <a:cubicBezTo>
                  <a:pt x="2819400" y="4191000"/>
                  <a:pt x="2734733" y="4110567"/>
                  <a:pt x="2667000" y="4000500"/>
                </a:cubicBezTo>
                <a:cubicBezTo>
                  <a:pt x="2641600" y="3949700"/>
                  <a:pt x="2620433" y="3909484"/>
                  <a:pt x="2603500" y="3879850"/>
                </a:cubicBezTo>
                <a:cubicBezTo>
                  <a:pt x="2586566" y="3850217"/>
                  <a:pt x="2578100" y="3805767"/>
                  <a:pt x="2578100" y="3746500"/>
                </a:cubicBezTo>
                <a:cubicBezTo>
                  <a:pt x="2578100" y="3687234"/>
                  <a:pt x="2597150" y="3589867"/>
                  <a:pt x="2635250" y="3454400"/>
                </a:cubicBezTo>
                <a:cubicBezTo>
                  <a:pt x="2673350" y="3318934"/>
                  <a:pt x="2734733" y="3119967"/>
                  <a:pt x="2819400" y="2857500"/>
                </a:cubicBezTo>
                <a:cubicBezTo>
                  <a:pt x="2912533" y="2569634"/>
                  <a:pt x="2995083" y="2309284"/>
                  <a:pt x="3067050" y="2076450"/>
                </a:cubicBezTo>
                <a:cubicBezTo>
                  <a:pt x="3139016" y="1843617"/>
                  <a:pt x="3175000" y="1727200"/>
                  <a:pt x="3175000" y="1727200"/>
                </a:cubicBezTo>
                <a:cubicBezTo>
                  <a:pt x="3175000" y="1693334"/>
                  <a:pt x="3111500" y="1725084"/>
                  <a:pt x="2984500" y="1822450"/>
                </a:cubicBezTo>
                <a:cubicBezTo>
                  <a:pt x="2857500" y="1919817"/>
                  <a:pt x="2709333" y="2040467"/>
                  <a:pt x="2540000" y="2184400"/>
                </a:cubicBezTo>
                <a:cubicBezTo>
                  <a:pt x="2463800" y="2277534"/>
                  <a:pt x="2347383" y="2408767"/>
                  <a:pt x="2190750" y="2578100"/>
                </a:cubicBezTo>
                <a:cubicBezTo>
                  <a:pt x="2034116" y="2747434"/>
                  <a:pt x="1858433" y="2944284"/>
                  <a:pt x="1663700" y="3168650"/>
                </a:cubicBezTo>
                <a:cubicBezTo>
                  <a:pt x="1468966" y="3393017"/>
                  <a:pt x="1274233" y="3636434"/>
                  <a:pt x="1079500" y="3898900"/>
                </a:cubicBezTo>
                <a:cubicBezTo>
                  <a:pt x="833966" y="4246034"/>
                  <a:pt x="658283" y="4457700"/>
                  <a:pt x="552450" y="4533900"/>
                </a:cubicBezTo>
                <a:cubicBezTo>
                  <a:pt x="446616" y="4610100"/>
                  <a:pt x="347133" y="4588934"/>
                  <a:pt x="254000" y="4470400"/>
                </a:cubicBezTo>
                <a:close/>
                <a:moveTo>
                  <a:pt x="-901700" y="4940300"/>
                </a:moveTo>
              </a:path>
            </a:pathLst>
          </a:custGeom>
          <a:solidFill>
            <a:srgbClr val="FFFFFF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32" name="Freeform 5932"/>
          <p:cNvSpPr/>
          <p:nvPr/>
        </p:nvSpPr>
        <p:spPr>
          <a:xfrm rot="0" flipH="0" flipV="0">
            <a:off x="9528987" y="3411856"/>
            <a:ext cx="125158" cy="283464"/>
          </a:xfrm>
          <a:custGeom>
            <a:pathLst>
              <a:path w="2781300" h="6299200">
                <a:moveTo>
                  <a:pt x="469900" y="6299200"/>
                </a:moveTo>
                <a:cubicBezTo>
                  <a:pt x="436033" y="6299200"/>
                  <a:pt x="385233" y="6284384"/>
                  <a:pt x="317500" y="6254750"/>
                </a:cubicBezTo>
                <a:cubicBezTo>
                  <a:pt x="249766" y="6225117"/>
                  <a:pt x="215900" y="6210300"/>
                  <a:pt x="215900" y="6210300"/>
                </a:cubicBezTo>
                <a:cubicBezTo>
                  <a:pt x="215900" y="6176434"/>
                  <a:pt x="205316" y="6134100"/>
                  <a:pt x="184150" y="6083300"/>
                </a:cubicBezTo>
                <a:cubicBezTo>
                  <a:pt x="162983" y="6032500"/>
                  <a:pt x="152400" y="5990167"/>
                  <a:pt x="152400" y="5956300"/>
                </a:cubicBezTo>
                <a:cubicBezTo>
                  <a:pt x="93133" y="5922434"/>
                  <a:pt x="50800" y="5880100"/>
                  <a:pt x="25400" y="5829300"/>
                </a:cubicBezTo>
                <a:cubicBezTo>
                  <a:pt x="0" y="5778500"/>
                  <a:pt x="4233" y="5706534"/>
                  <a:pt x="38100" y="5613400"/>
                </a:cubicBezTo>
                <a:cubicBezTo>
                  <a:pt x="88900" y="5528734"/>
                  <a:pt x="156633" y="5391150"/>
                  <a:pt x="241300" y="5200650"/>
                </a:cubicBezTo>
                <a:cubicBezTo>
                  <a:pt x="325966" y="5010150"/>
                  <a:pt x="416983" y="4798484"/>
                  <a:pt x="514350" y="4565650"/>
                </a:cubicBezTo>
                <a:cubicBezTo>
                  <a:pt x="611716" y="4332817"/>
                  <a:pt x="704850" y="4106334"/>
                  <a:pt x="793750" y="3886200"/>
                </a:cubicBezTo>
                <a:cubicBezTo>
                  <a:pt x="882650" y="3666067"/>
                  <a:pt x="958850" y="3475567"/>
                  <a:pt x="1022350" y="3314700"/>
                </a:cubicBezTo>
                <a:cubicBezTo>
                  <a:pt x="1085850" y="3153834"/>
                  <a:pt x="1121833" y="3056467"/>
                  <a:pt x="1130300" y="3022600"/>
                </a:cubicBezTo>
                <a:cubicBezTo>
                  <a:pt x="1130300" y="2988734"/>
                  <a:pt x="1140883" y="2940050"/>
                  <a:pt x="1162050" y="2876550"/>
                </a:cubicBezTo>
                <a:cubicBezTo>
                  <a:pt x="1183216" y="2813050"/>
                  <a:pt x="1219200" y="2760134"/>
                  <a:pt x="1270000" y="2717800"/>
                </a:cubicBezTo>
                <a:cubicBezTo>
                  <a:pt x="1354666" y="2658534"/>
                  <a:pt x="1441450" y="2654300"/>
                  <a:pt x="1530350" y="2705100"/>
                </a:cubicBezTo>
                <a:cubicBezTo>
                  <a:pt x="1619250" y="2755900"/>
                  <a:pt x="1695450" y="2844800"/>
                  <a:pt x="1758950" y="2971800"/>
                </a:cubicBezTo>
                <a:cubicBezTo>
                  <a:pt x="1822450" y="3098800"/>
                  <a:pt x="1854200" y="3242734"/>
                  <a:pt x="1854200" y="3403600"/>
                </a:cubicBezTo>
                <a:cubicBezTo>
                  <a:pt x="1854200" y="3462867"/>
                  <a:pt x="1811866" y="3613150"/>
                  <a:pt x="1727200" y="3854450"/>
                </a:cubicBezTo>
                <a:cubicBezTo>
                  <a:pt x="1642533" y="4095750"/>
                  <a:pt x="1530350" y="4381500"/>
                  <a:pt x="1390650" y="4711700"/>
                </a:cubicBezTo>
                <a:cubicBezTo>
                  <a:pt x="1250950" y="5041900"/>
                  <a:pt x="1096433" y="5376334"/>
                  <a:pt x="927100" y="5715000"/>
                </a:cubicBezTo>
                <a:cubicBezTo>
                  <a:pt x="800100" y="5960534"/>
                  <a:pt x="715433" y="6119284"/>
                  <a:pt x="673100" y="6191250"/>
                </a:cubicBezTo>
                <a:cubicBezTo>
                  <a:pt x="630766" y="6263217"/>
                  <a:pt x="563033" y="6299200"/>
                  <a:pt x="469900" y="6299200"/>
                </a:cubicBezTo>
                <a:close/>
                <a:moveTo>
                  <a:pt x="-533400" y="6858000"/>
                </a:moveTo>
                <a:moveTo>
                  <a:pt x="2286000" y="1473200"/>
                </a:moveTo>
                <a:cubicBezTo>
                  <a:pt x="2184400" y="1473200"/>
                  <a:pt x="2072216" y="1430867"/>
                  <a:pt x="1949450" y="1346200"/>
                </a:cubicBezTo>
                <a:cubicBezTo>
                  <a:pt x="1826683" y="1261534"/>
                  <a:pt x="1720850" y="1153584"/>
                  <a:pt x="1631950" y="1022350"/>
                </a:cubicBezTo>
                <a:cubicBezTo>
                  <a:pt x="1543050" y="891117"/>
                  <a:pt x="1498600" y="757767"/>
                  <a:pt x="1498600" y="622300"/>
                </a:cubicBezTo>
                <a:cubicBezTo>
                  <a:pt x="1498600" y="579967"/>
                  <a:pt x="1528233" y="514350"/>
                  <a:pt x="1587500" y="425450"/>
                </a:cubicBezTo>
                <a:cubicBezTo>
                  <a:pt x="1646766" y="336550"/>
                  <a:pt x="1706033" y="247650"/>
                  <a:pt x="1765300" y="158750"/>
                </a:cubicBezTo>
                <a:cubicBezTo>
                  <a:pt x="1824566" y="69850"/>
                  <a:pt x="1854200" y="16934"/>
                  <a:pt x="1854200" y="0"/>
                </a:cubicBezTo>
                <a:cubicBezTo>
                  <a:pt x="1921933" y="0"/>
                  <a:pt x="1983316" y="6350"/>
                  <a:pt x="2038350" y="19050"/>
                </a:cubicBezTo>
                <a:cubicBezTo>
                  <a:pt x="2093383" y="31750"/>
                  <a:pt x="2150533" y="55034"/>
                  <a:pt x="2209800" y="88900"/>
                </a:cubicBezTo>
                <a:cubicBezTo>
                  <a:pt x="2302933" y="300567"/>
                  <a:pt x="2421466" y="476250"/>
                  <a:pt x="2565400" y="615950"/>
                </a:cubicBezTo>
                <a:cubicBezTo>
                  <a:pt x="2709333" y="755650"/>
                  <a:pt x="2781300" y="889000"/>
                  <a:pt x="2781300" y="1016000"/>
                </a:cubicBezTo>
                <a:cubicBezTo>
                  <a:pt x="2781300" y="1202267"/>
                  <a:pt x="2753783" y="1325034"/>
                  <a:pt x="2698750" y="1384300"/>
                </a:cubicBezTo>
                <a:cubicBezTo>
                  <a:pt x="2643716" y="1443567"/>
                  <a:pt x="2506133" y="1473200"/>
                  <a:pt x="2286000" y="1473200"/>
                </a:cubicBezTo>
                <a:close/>
                <a:moveTo>
                  <a:pt x="4292600" y="6858000"/>
                </a:moveTo>
              </a:path>
            </a:pathLst>
          </a:custGeom>
          <a:solidFill>
            <a:srgbClr val="FFFFFF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33" name="Freeform 5933"/>
          <p:cNvSpPr/>
          <p:nvPr/>
        </p:nvSpPr>
        <p:spPr>
          <a:xfrm rot="0" flipH="0" flipV="0">
            <a:off x="9653097" y="3494152"/>
            <a:ext cx="176117" cy="222313"/>
          </a:xfrm>
          <a:custGeom>
            <a:pathLst>
              <a:path w="3913717" h="4940300">
                <a:moveTo>
                  <a:pt x="1026584" y="4940300"/>
                </a:moveTo>
                <a:cubicBezTo>
                  <a:pt x="594784" y="4940300"/>
                  <a:pt x="281517" y="4792134"/>
                  <a:pt x="86784" y="4495800"/>
                </a:cubicBezTo>
                <a:cubicBezTo>
                  <a:pt x="27517" y="4394200"/>
                  <a:pt x="0" y="4290484"/>
                  <a:pt x="4234" y="4184650"/>
                </a:cubicBezTo>
                <a:cubicBezTo>
                  <a:pt x="8467" y="4078817"/>
                  <a:pt x="35984" y="4002617"/>
                  <a:pt x="86784" y="3956050"/>
                </a:cubicBezTo>
                <a:cubicBezTo>
                  <a:pt x="137584" y="3909484"/>
                  <a:pt x="196850" y="3932767"/>
                  <a:pt x="264584" y="4025900"/>
                </a:cubicBezTo>
                <a:cubicBezTo>
                  <a:pt x="383117" y="4093634"/>
                  <a:pt x="548217" y="4127500"/>
                  <a:pt x="759884" y="4127500"/>
                </a:cubicBezTo>
                <a:cubicBezTo>
                  <a:pt x="869950" y="4127500"/>
                  <a:pt x="977900" y="4121150"/>
                  <a:pt x="1083734" y="4108450"/>
                </a:cubicBezTo>
                <a:cubicBezTo>
                  <a:pt x="1189567" y="4095750"/>
                  <a:pt x="1301750" y="4072467"/>
                  <a:pt x="1420284" y="4038600"/>
                </a:cubicBezTo>
                <a:cubicBezTo>
                  <a:pt x="1564217" y="3996267"/>
                  <a:pt x="1659467" y="3941234"/>
                  <a:pt x="1706034" y="3873500"/>
                </a:cubicBezTo>
                <a:cubicBezTo>
                  <a:pt x="1752600" y="3805767"/>
                  <a:pt x="1742017" y="3750734"/>
                  <a:pt x="1674284" y="3708400"/>
                </a:cubicBezTo>
                <a:lnTo>
                  <a:pt x="1686984" y="3708400"/>
                </a:lnTo>
                <a:cubicBezTo>
                  <a:pt x="1466850" y="3649134"/>
                  <a:pt x="1244600" y="3558117"/>
                  <a:pt x="1020234" y="3435350"/>
                </a:cubicBezTo>
                <a:cubicBezTo>
                  <a:pt x="795867" y="3312584"/>
                  <a:pt x="605367" y="3175000"/>
                  <a:pt x="448734" y="3022600"/>
                </a:cubicBezTo>
                <a:cubicBezTo>
                  <a:pt x="292100" y="2870200"/>
                  <a:pt x="201084" y="2730500"/>
                  <a:pt x="175684" y="2603500"/>
                </a:cubicBezTo>
                <a:cubicBezTo>
                  <a:pt x="107950" y="2332567"/>
                  <a:pt x="124884" y="2057400"/>
                  <a:pt x="226484" y="1778000"/>
                </a:cubicBezTo>
                <a:cubicBezTo>
                  <a:pt x="328084" y="1498600"/>
                  <a:pt x="472017" y="1248834"/>
                  <a:pt x="658284" y="1028700"/>
                </a:cubicBezTo>
                <a:cubicBezTo>
                  <a:pt x="734484" y="986367"/>
                  <a:pt x="827617" y="927100"/>
                  <a:pt x="937684" y="850900"/>
                </a:cubicBezTo>
                <a:cubicBezTo>
                  <a:pt x="1047750" y="774700"/>
                  <a:pt x="1132417" y="732367"/>
                  <a:pt x="1191684" y="723900"/>
                </a:cubicBezTo>
                <a:lnTo>
                  <a:pt x="1191684" y="736600"/>
                </a:lnTo>
                <a:cubicBezTo>
                  <a:pt x="1352550" y="567267"/>
                  <a:pt x="1545167" y="431800"/>
                  <a:pt x="1769534" y="330200"/>
                </a:cubicBezTo>
                <a:cubicBezTo>
                  <a:pt x="1993900" y="228600"/>
                  <a:pt x="2237317" y="135467"/>
                  <a:pt x="2499784" y="50800"/>
                </a:cubicBezTo>
                <a:lnTo>
                  <a:pt x="2702984" y="25400"/>
                </a:lnTo>
                <a:cubicBezTo>
                  <a:pt x="2804584" y="8467"/>
                  <a:pt x="2889250" y="0"/>
                  <a:pt x="2956984" y="0"/>
                </a:cubicBezTo>
                <a:cubicBezTo>
                  <a:pt x="2948517" y="0"/>
                  <a:pt x="2967567" y="6350"/>
                  <a:pt x="3014134" y="19050"/>
                </a:cubicBezTo>
                <a:cubicBezTo>
                  <a:pt x="3060700" y="31750"/>
                  <a:pt x="3100917" y="42334"/>
                  <a:pt x="3134784" y="50800"/>
                </a:cubicBezTo>
                <a:cubicBezTo>
                  <a:pt x="3185584" y="76200"/>
                  <a:pt x="3227917" y="88900"/>
                  <a:pt x="3261784" y="88900"/>
                </a:cubicBezTo>
                <a:cubicBezTo>
                  <a:pt x="3380317" y="105834"/>
                  <a:pt x="3488267" y="160867"/>
                  <a:pt x="3585634" y="254000"/>
                </a:cubicBezTo>
                <a:cubicBezTo>
                  <a:pt x="3683000" y="347134"/>
                  <a:pt x="3763434" y="455084"/>
                  <a:pt x="3826934" y="577850"/>
                </a:cubicBezTo>
                <a:cubicBezTo>
                  <a:pt x="3890434" y="700617"/>
                  <a:pt x="3913717" y="812800"/>
                  <a:pt x="3896784" y="914400"/>
                </a:cubicBezTo>
                <a:cubicBezTo>
                  <a:pt x="3871384" y="1092200"/>
                  <a:pt x="3812117" y="1255184"/>
                  <a:pt x="3718984" y="1403350"/>
                </a:cubicBezTo>
                <a:cubicBezTo>
                  <a:pt x="3625850" y="1551517"/>
                  <a:pt x="3520017" y="1634067"/>
                  <a:pt x="3401484" y="1651000"/>
                </a:cubicBezTo>
                <a:cubicBezTo>
                  <a:pt x="3418417" y="1642534"/>
                  <a:pt x="3405717" y="1627717"/>
                  <a:pt x="3363384" y="1606550"/>
                </a:cubicBezTo>
                <a:cubicBezTo>
                  <a:pt x="3321050" y="1585384"/>
                  <a:pt x="3278717" y="1562100"/>
                  <a:pt x="3236384" y="1536700"/>
                </a:cubicBezTo>
                <a:lnTo>
                  <a:pt x="3198284" y="1562100"/>
                </a:lnTo>
                <a:cubicBezTo>
                  <a:pt x="3198284" y="1562100"/>
                  <a:pt x="3196167" y="1549400"/>
                  <a:pt x="3191934" y="1524000"/>
                </a:cubicBezTo>
                <a:cubicBezTo>
                  <a:pt x="3187700" y="1498600"/>
                  <a:pt x="3177117" y="1468967"/>
                  <a:pt x="3160184" y="1435100"/>
                </a:cubicBezTo>
                <a:cubicBezTo>
                  <a:pt x="3134784" y="1384300"/>
                  <a:pt x="3119967" y="1327150"/>
                  <a:pt x="3115734" y="1263650"/>
                </a:cubicBezTo>
                <a:cubicBezTo>
                  <a:pt x="3111500" y="1200150"/>
                  <a:pt x="3113617" y="1126067"/>
                  <a:pt x="3122084" y="1041400"/>
                </a:cubicBezTo>
                <a:cubicBezTo>
                  <a:pt x="3139017" y="948267"/>
                  <a:pt x="3141134" y="893234"/>
                  <a:pt x="3128434" y="876300"/>
                </a:cubicBezTo>
                <a:cubicBezTo>
                  <a:pt x="3115734" y="859367"/>
                  <a:pt x="3058584" y="846667"/>
                  <a:pt x="2956984" y="838200"/>
                </a:cubicBezTo>
                <a:cubicBezTo>
                  <a:pt x="2846917" y="812800"/>
                  <a:pt x="2688167" y="831850"/>
                  <a:pt x="2480734" y="895350"/>
                </a:cubicBezTo>
                <a:cubicBezTo>
                  <a:pt x="2273300" y="958850"/>
                  <a:pt x="2093384" y="1045634"/>
                  <a:pt x="1940984" y="1155700"/>
                </a:cubicBezTo>
                <a:cubicBezTo>
                  <a:pt x="1763184" y="1274234"/>
                  <a:pt x="1619250" y="1380067"/>
                  <a:pt x="1509184" y="1473200"/>
                </a:cubicBezTo>
                <a:cubicBezTo>
                  <a:pt x="1399117" y="1566334"/>
                  <a:pt x="1310217" y="1655234"/>
                  <a:pt x="1242484" y="1739900"/>
                </a:cubicBezTo>
                <a:cubicBezTo>
                  <a:pt x="1174750" y="1824567"/>
                  <a:pt x="1115484" y="1930400"/>
                  <a:pt x="1064684" y="2057400"/>
                </a:cubicBezTo>
                <a:cubicBezTo>
                  <a:pt x="1022350" y="2116667"/>
                  <a:pt x="986367" y="2171700"/>
                  <a:pt x="956734" y="2222500"/>
                </a:cubicBezTo>
                <a:cubicBezTo>
                  <a:pt x="927100" y="2273300"/>
                  <a:pt x="912284" y="2319867"/>
                  <a:pt x="912284" y="2362200"/>
                </a:cubicBezTo>
                <a:cubicBezTo>
                  <a:pt x="912284" y="2455334"/>
                  <a:pt x="984250" y="2548467"/>
                  <a:pt x="1128184" y="2641600"/>
                </a:cubicBezTo>
                <a:cubicBezTo>
                  <a:pt x="1272117" y="2734734"/>
                  <a:pt x="1483784" y="2844800"/>
                  <a:pt x="1763184" y="2971800"/>
                </a:cubicBezTo>
                <a:cubicBezTo>
                  <a:pt x="1983317" y="3064934"/>
                  <a:pt x="2156884" y="3175000"/>
                  <a:pt x="2283884" y="3302000"/>
                </a:cubicBezTo>
                <a:cubicBezTo>
                  <a:pt x="2410884" y="3429000"/>
                  <a:pt x="2504017" y="3564467"/>
                  <a:pt x="2563284" y="3708400"/>
                </a:cubicBezTo>
                <a:cubicBezTo>
                  <a:pt x="2580217" y="3742267"/>
                  <a:pt x="2590800" y="3788834"/>
                  <a:pt x="2595034" y="3848100"/>
                </a:cubicBezTo>
                <a:cubicBezTo>
                  <a:pt x="2599267" y="3907367"/>
                  <a:pt x="2592917" y="3945467"/>
                  <a:pt x="2575984" y="3962400"/>
                </a:cubicBezTo>
                <a:cubicBezTo>
                  <a:pt x="2592917" y="3979334"/>
                  <a:pt x="2601384" y="3996267"/>
                  <a:pt x="2601384" y="4013200"/>
                </a:cubicBezTo>
                <a:lnTo>
                  <a:pt x="2601384" y="4000500"/>
                </a:lnTo>
                <a:cubicBezTo>
                  <a:pt x="2669117" y="4110567"/>
                  <a:pt x="2667000" y="4224867"/>
                  <a:pt x="2595034" y="4343400"/>
                </a:cubicBezTo>
                <a:cubicBezTo>
                  <a:pt x="2523067" y="4461934"/>
                  <a:pt x="2406650" y="4567767"/>
                  <a:pt x="2245784" y="4660900"/>
                </a:cubicBezTo>
                <a:cubicBezTo>
                  <a:pt x="2084917" y="4754034"/>
                  <a:pt x="1894417" y="4821767"/>
                  <a:pt x="1674284" y="4864100"/>
                </a:cubicBezTo>
                <a:lnTo>
                  <a:pt x="1686984" y="4864100"/>
                </a:lnTo>
                <a:cubicBezTo>
                  <a:pt x="1568450" y="4889500"/>
                  <a:pt x="1454150" y="4908550"/>
                  <a:pt x="1344084" y="4921250"/>
                </a:cubicBezTo>
                <a:cubicBezTo>
                  <a:pt x="1234017" y="4933950"/>
                  <a:pt x="1128184" y="4940300"/>
                  <a:pt x="1026584" y="4940300"/>
                </a:cubicBezTo>
                <a:close/>
                <a:moveTo>
                  <a:pt x="-1348316" y="5029200"/>
                </a:moveTo>
              </a:path>
            </a:pathLst>
          </a:custGeom>
          <a:solidFill>
            <a:srgbClr val="FFFFFF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34" name="Freeform 5934"/>
          <p:cNvSpPr/>
          <p:nvPr/>
        </p:nvSpPr>
        <p:spPr>
          <a:xfrm rot="0" flipH="0" flipV="0">
            <a:off x="9802163" y="3648647"/>
            <a:ext cx="78676" cy="118109"/>
          </a:xfrm>
          <a:custGeom>
            <a:pathLst>
              <a:path w="1748366" h="2624666">
                <a:moveTo>
                  <a:pt x="292100" y="2624666"/>
                </a:moveTo>
                <a:cubicBezTo>
                  <a:pt x="207433" y="2624666"/>
                  <a:pt x="146050" y="2614082"/>
                  <a:pt x="107950" y="2592916"/>
                </a:cubicBezTo>
                <a:cubicBezTo>
                  <a:pt x="69850" y="2571749"/>
                  <a:pt x="33866" y="2531532"/>
                  <a:pt x="0" y="2472266"/>
                </a:cubicBezTo>
                <a:cubicBezTo>
                  <a:pt x="0" y="2412999"/>
                  <a:pt x="16933" y="2362199"/>
                  <a:pt x="50800" y="2319866"/>
                </a:cubicBezTo>
                <a:cubicBezTo>
                  <a:pt x="84666" y="2277532"/>
                  <a:pt x="131233" y="2226732"/>
                  <a:pt x="190500" y="2167466"/>
                </a:cubicBezTo>
                <a:cubicBezTo>
                  <a:pt x="275166" y="2082799"/>
                  <a:pt x="368300" y="1979082"/>
                  <a:pt x="469900" y="1856316"/>
                </a:cubicBezTo>
                <a:cubicBezTo>
                  <a:pt x="571500" y="1733549"/>
                  <a:pt x="666750" y="1608666"/>
                  <a:pt x="755650" y="1481666"/>
                </a:cubicBezTo>
                <a:cubicBezTo>
                  <a:pt x="844550" y="1354666"/>
                  <a:pt x="910166" y="1253066"/>
                  <a:pt x="952500" y="1176866"/>
                </a:cubicBezTo>
                <a:cubicBezTo>
                  <a:pt x="986366" y="1083733"/>
                  <a:pt x="1018116" y="973666"/>
                  <a:pt x="1047750" y="846666"/>
                </a:cubicBezTo>
                <a:cubicBezTo>
                  <a:pt x="1077383" y="719666"/>
                  <a:pt x="1109133" y="579966"/>
                  <a:pt x="1143000" y="427566"/>
                </a:cubicBezTo>
                <a:cubicBezTo>
                  <a:pt x="1143000" y="359833"/>
                  <a:pt x="1145116" y="298450"/>
                  <a:pt x="1149350" y="243416"/>
                </a:cubicBezTo>
                <a:cubicBezTo>
                  <a:pt x="1153583" y="188383"/>
                  <a:pt x="1172633" y="143933"/>
                  <a:pt x="1206500" y="110066"/>
                </a:cubicBezTo>
                <a:cubicBezTo>
                  <a:pt x="1274233" y="50800"/>
                  <a:pt x="1339850" y="16933"/>
                  <a:pt x="1403350" y="8466"/>
                </a:cubicBezTo>
                <a:cubicBezTo>
                  <a:pt x="1466850" y="0"/>
                  <a:pt x="1526116" y="40216"/>
                  <a:pt x="1581150" y="129116"/>
                </a:cubicBezTo>
                <a:cubicBezTo>
                  <a:pt x="1636183" y="218016"/>
                  <a:pt x="1680633" y="376766"/>
                  <a:pt x="1714500" y="605366"/>
                </a:cubicBezTo>
                <a:cubicBezTo>
                  <a:pt x="1748366" y="791633"/>
                  <a:pt x="1748366" y="960966"/>
                  <a:pt x="1714500" y="1113366"/>
                </a:cubicBezTo>
                <a:cubicBezTo>
                  <a:pt x="1680633" y="1265766"/>
                  <a:pt x="1612900" y="1452033"/>
                  <a:pt x="1511300" y="1672166"/>
                </a:cubicBezTo>
                <a:cubicBezTo>
                  <a:pt x="1494366" y="1731432"/>
                  <a:pt x="1437216" y="1822449"/>
                  <a:pt x="1339850" y="1945216"/>
                </a:cubicBezTo>
                <a:cubicBezTo>
                  <a:pt x="1242483" y="2067982"/>
                  <a:pt x="1145116" y="2182282"/>
                  <a:pt x="1047750" y="2288116"/>
                </a:cubicBezTo>
                <a:cubicBezTo>
                  <a:pt x="950383" y="2393949"/>
                  <a:pt x="889000" y="2446866"/>
                  <a:pt x="863600" y="2446866"/>
                </a:cubicBezTo>
                <a:cubicBezTo>
                  <a:pt x="829733" y="2446866"/>
                  <a:pt x="800100" y="2457449"/>
                  <a:pt x="774700" y="2478616"/>
                </a:cubicBezTo>
                <a:cubicBezTo>
                  <a:pt x="749300" y="2499782"/>
                  <a:pt x="719666" y="2527299"/>
                  <a:pt x="685800" y="2561166"/>
                </a:cubicBezTo>
                <a:cubicBezTo>
                  <a:pt x="651933" y="2595032"/>
                  <a:pt x="601133" y="2614082"/>
                  <a:pt x="533400" y="2618316"/>
                </a:cubicBezTo>
                <a:cubicBezTo>
                  <a:pt x="465666" y="2622549"/>
                  <a:pt x="385233" y="2624666"/>
                  <a:pt x="292100" y="2624666"/>
                </a:cubicBezTo>
                <a:close/>
                <a:moveTo>
                  <a:pt x="-1409700" y="1595966"/>
                </a:moveTo>
              </a:path>
            </a:pathLst>
          </a:custGeom>
          <a:solidFill>
            <a:srgbClr val="FFFFFF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35" name="Freeform 5935"/>
          <p:cNvSpPr/>
          <p:nvPr/>
        </p:nvSpPr>
        <p:spPr>
          <a:xfrm rot="0" flipH="0" flipV="0">
            <a:off x="10084580" y="3345562"/>
            <a:ext cx="146780" cy="379095"/>
          </a:xfrm>
          <a:custGeom>
            <a:pathLst>
              <a:path w="3261784" h="8424333">
                <a:moveTo>
                  <a:pt x="632884" y="8382000"/>
                </a:moveTo>
                <a:cubicBezTo>
                  <a:pt x="472017" y="8424333"/>
                  <a:pt x="338667" y="8386233"/>
                  <a:pt x="232834" y="8267700"/>
                </a:cubicBezTo>
                <a:cubicBezTo>
                  <a:pt x="127000" y="8149167"/>
                  <a:pt x="59267" y="7971367"/>
                  <a:pt x="29634" y="7734300"/>
                </a:cubicBezTo>
                <a:cubicBezTo>
                  <a:pt x="0" y="7497234"/>
                  <a:pt x="19050" y="7222067"/>
                  <a:pt x="86784" y="6908800"/>
                </a:cubicBezTo>
                <a:cubicBezTo>
                  <a:pt x="129117" y="6807200"/>
                  <a:pt x="162984" y="6707717"/>
                  <a:pt x="188384" y="6610350"/>
                </a:cubicBezTo>
                <a:cubicBezTo>
                  <a:pt x="213784" y="6512984"/>
                  <a:pt x="226484" y="6434667"/>
                  <a:pt x="226484" y="6375400"/>
                </a:cubicBezTo>
                <a:cubicBezTo>
                  <a:pt x="243417" y="6290734"/>
                  <a:pt x="277284" y="6165850"/>
                  <a:pt x="328084" y="6000750"/>
                </a:cubicBezTo>
                <a:cubicBezTo>
                  <a:pt x="378884" y="5835650"/>
                  <a:pt x="433917" y="5664200"/>
                  <a:pt x="493184" y="5486400"/>
                </a:cubicBezTo>
                <a:cubicBezTo>
                  <a:pt x="552450" y="5308600"/>
                  <a:pt x="609600" y="5149850"/>
                  <a:pt x="664634" y="5010150"/>
                </a:cubicBezTo>
                <a:cubicBezTo>
                  <a:pt x="719667" y="4870450"/>
                  <a:pt x="755650" y="4783667"/>
                  <a:pt x="772584" y="4749800"/>
                </a:cubicBezTo>
                <a:cubicBezTo>
                  <a:pt x="806450" y="4749800"/>
                  <a:pt x="836084" y="4720167"/>
                  <a:pt x="861484" y="4660900"/>
                </a:cubicBezTo>
                <a:cubicBezTo>
                  <a:pt x="886884" y="4601634"/>
                  <a:pt x="899584" y="4542367"/>
                  <a:pt x="899584" y="4483100"/>
                </a:cubicBezTo>
                <a:cubicBezTo>
                  <a:pt x="899584" y="4415367"/>
                  <a:pt x="914400" y="4339167"/>
                  <a:pt x="944034" y="4254500"/>
                </a:cubicBezTo>
                <a:cubicBezTo>
                  <a:pt x="973667" y="4169834"/>
                  <a:pt x="1005417" y="4110567"/>
                  <a:pt x="1039284" y="4076700"/>
                </a:cubicBezTo>
                <a:cubicBezTo>
                  <a:pt x="1039284" y="4034367"/>
                  <a:pt x="1049867" y="3985684"/>
                  <a:pt x="1071034" y="3930650"/>
                </a:cubicBezTo>
                <a:cubicBezTo>
                  <a:pt x="1092200" y="3875617"/>
                  <a:pt x="1102784" y="3831167"/>
                  <a:pt x="1102784" y="3797300"/>
                </a:cubicBezTo>
                <a:cubicBezTo>
                  <a:pt x="1102784" y="3763434"/>
                  <a:pt x="1113367" y="3729567"/>
                  <a:pt x="1134534" y="3695700"/>
                </a:cubicBezTo>
                <a:cubicBezTo>
                  <a:pt x="1155700" y="3661834"/>
                  <a:pt x="1166284" y="3627967"/>
                  <a:pt x="1166284" y="3594100"/>
                </a:cubicBezTo>
                <a:cubicBezTo>
                  <a:pt x="1225550" y="3484034"/>
                  <a:pt x="1303867" y="3308350"/>
                  <a:pt x="1401234" y="3067050"/>
                </a:cubicBezTo>
                <a:cubicBezTo>
                  <a:pt x="1498600" y="2825750"/>
                  <a:pt x="1604434" y="2556934"/>
                  <a:pt x="1718734" y="2260600"/>
                </a:cubicBezTo>
                <a:cubicBezTo>
                  <a:pt x="1833034" y="1964267"/>
                  <a:pt x="1940984" y="1672167"/>
                  <a:pt x="2042584" y="1384300"/>
                </a:cubicBezTo>
                <a:cubicBezTo>
                  <a:pt x="2144184" y="1096434"/>
                  <a:pt x="2226734" y="853017"/>
                  <a:pt x="2290234" y="654050"/>
                </a:cubicBezTo>
                <a:cubicBezTo>
                  <a:pt x="2353734" y="455084"/>
                  <a:pt x="2385484" y="334434"/>
                  <a:pt x="2385484" y="292100"/>
                </a:cubicBezTo>
                <a:cubicBezTo>
                  <a:pt x="2385484" y="224367"/>
                  <a:pt x="2404534" y="169334"/>
                  <a:pt x="2442634" y="127000"/>
                </a:cubicBezTo>
                <a:cubicBezTo>
                  <a:pt x="2480734" y="84667"/>
                  <a:pt x="2533650" y="63500"/>
                  <a:pt x="2601384" y="63500"/>
                </a:cubicBezTo>
                <a:cubicBezTo>
                  <a:pt x="2626784" y="38100"/>
                  <a:pt x="2669117" y="21167"/>
                  <a:pt x="2728384" y="12700"/>
                </a:cubicBezTo>
                <a:cubicBezTo>
                  <a:pt x="2787650" y="4234"/>
                  <a:pt x="2834217" y="0"/>
                  <a:pt x="2868084" y="0"/>
                </a:cubicBezTo>
                <a:cubicBezTo>
                  <a:pt x="2868084" y="0"/>
                  <a:pt x="2885017" y="16934"/>
                  <a:pt x="2918884" y="50800"/>
                </a:cubicBezTo>
                <a:cubicBezTo>
                  <a:pt x="2952750" y="84667"/>
                  <a:pt x="3003550" y="135467"/>
                  <a:pt x="3071284" y="203200"/>
                </a:cubicBezTo>
                <a:cubicBezTo>
                  <a:pt x="3139017" y="262467"/>
                  <a:pt x="3187700" y="330200"/>
                  <a:pt x="3217334" y="406400"/>
                </a:cubicBezTo>
                <a:cubicBezTo>
                  <a:pt x="3246967" y="482600"/>
                  <a:pt x="3261784" y="571500"/>
                  <a:pt x="3261784" y="673100"/>
                </a:cubicBezTo>
                <a:cubicBezTo>
                  <a:pt x="3261784" y="783167"/>
                  <a:pt x="3246967" y="882650"/>
                  <a:pt x="3217334" y="971550"/>
                </a:cubicBezTo>
                <a:cubicBezTo>
                  <a:pt x="3187700" y="1060450"/>
                  <a:pt x="3134784" y="1187450"/>
                  <a:pt x="3058584" y="1352550"/>
                </a:cubicBezTo>
                <a:cubicBezTo>
                  <a:pt x="2982384" y="1517650"/>
                  <a:pt x="2863850" y="1769534"/>
                  <a:pt x="2702984" y="2108200"/>
                </a:cubicBezTo>
                <a:cubicBezTo>
                  <a:pt x="2635250" y="2277534"/>
                  <a:pt x="2563284" y="2436284"/>
                  <a:pt x="2487084" y="2584450"/>
                </a:cubicBezTo>
                <a:cubicBezTo>
                  <a:pt x="2410884" y="2732617"/>
                  <a:pt x="2372784" y="2823634"/>
                  <a:pt x="2372784" y="2857500"/>
                </a:cubicBezTo>
                <a:cubicBezTo>
                  <a:pt x="2372784" y="2891367"/>
                  <a:pt x="2357967" y="2942167"/>
                  <a:pt x="2328334" y="3009900"/>
                </a:cubicBezTo>
                <a:cubicBezTo>
                  <a:pt x="2298700" y="3077634"/>
                  <a:pt x="2266950" y="3162300"/>
                  <a:pt x="2233084" y="3263900"/>
                </a:cubicBezTo>
                <a:cubicBezTo>
                  <a:pt x="2199217" y="3331634"/>
                  <a:pt x="2152650" y="3431117"/>
                  <a:pt x="2093384" y="3562350"/>
                </a:cubicBezTo>
                <a:cubicBezTo>
                  <a:pt x="2034117" y="3693584"/>
                  <a:pt x="1972734" y="3833284"/>
                  <a:pt x="1909234" y="3981450"/>
                </a:cubicBezTo>
                <a:cubicBezTo>
                  <a:pt x="1845734" y="4129617"/>
                  <a:pt x="1792817" y="4256617"/>
                  <a:pt x="1750484" y="4362450"/>
                </a:cubicBezTo>
                <a:cubicBezTo>
                  <a:pt x="1708150" y="4468284"/>
                  <a:pt x="1686984" y="4529667"/>
                  <a:pt x="1686984" y="4546600"/>
                </a:cubicBezTo>
                <a:cubicBezTo>
                  <a:pt x="1686984" y="4580467"/>
                  <a:pt x="1684867" y="4614334"/>
                  <a:pt x="1680634" y="4648200"/>
                </a:cubicBezTo>
                <a:cubicBezTo>
                  <a:pt x="1676400" y="4682067"/>
                  <a:pt x="1657350" y="4715934"/>
                  <a:pt x="1623484" y="4749800"/>
                </a:cubicBezTo>
                <a:cubicBezTo>
                  <a:pt x="1589617" y="4749800"/>
                  <a:pt x="1570567" y="4773084"/>
                  <a:pt x="1566334" y="4819650"/>
                </a:cubicBezTo>
                <a:cubicBezTo>
                  <a:pt x="1562100" y="4866217"/>
                  <a:pt x="1559984" y="4889500"/>
                  <a:pt x="1559984" y="4889500"/>
                </a:cubicBezTo>
                <a:cubicBezTo>
                  <a:pt x="1559984" y="4974167"/>
                  <a:pt x="1492250" y="5198534"/>
                  <a:pt x="1356784" y="5562600"/>
                </a:cubicBezTo>
                <a:cubicBezTo>
                  <a:pt x="1221317" y="6028267"/>
                  <a:pt x="1096434" y="6455834"/>
                  <a:pt x="982134" y="6845300"/>
                </a:cubicBezTo>
                <a:cubicBezTo>
                  <a:pt x="867834" y="7234767"/>
                  <a:pt x="810684" y="7548034"/>
                  <a:pt x="810684" y="7785100"/>
                </a:cubicBezTo>
                <a:cubicBezTo>
                  <a:pt x="810684" y="7988300"/>
                  <a:pt x="797984" y="8130117"/>
                  <a:pt x="772584" y="8210550"/>
                </a:cubicBezTo>
                <a:cubicBezTo>
                  <a:pt x="747184" y="8290984"/>
                  <a:pt x="700617" y="8348133"/>
                  <a:pt x="632884" y="8382000"/>
                </a:cubicBezTo>
                <a:close/>
                <a:moveTo>
                  <a:pt x="-1119716" y="8331200"/>
                </a:moveTo>
              </a:path>
            </a:pathLst>
          </a:custGeom>
          <a:solidFill>
            <a:srgbClr val="FFFFFF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36" name="Freeform 5936"/>
          <p:cNvSpPr/>
          <p:nvPr/>
        </p:nvSpPr>
        <p:spPr>
          <a:xfrm rot="0" flipH="0" flipV="0">
            <a:off x="10180306" y="3408522"/>
            <a:ext cx="245268" cy="302609"/>
          </a:xfrm>
          <a:custGeom>
            <a:pathLst>
              <a:path w="5450417" h="6724650">
                <a:moveTo>
                  <a:pt x="410634" y="6538383"/>
                </a:moveTo>
                <a:cubicBezTo>
                  <a:pt x="376767" y="6470650"/>
                  <a:pt x="323850" y="6413500"/>
                  <a:pt x="251884" y="6366933"/>
                </a:cubicBezTo>
                <a:cubicBezTo>
                  <a:pt x="179917" y="6320367"/>
                  <a:pt x="143934" y="6280150"/>
                  <a:pt x="143934" y="6246283"/>
                </a:cubicBezTo>
                <a:cubicBezTo>
                  <a:pt x="143934" y="6212417"/>
                  <a:pt x="135467" y="6170083"/>
                  <a:pt x="118534" y="6119283"/>
                </a:cubicBezTo>
                <a:cubicBezTo>
                  <a:pt x="101600" y="6068483"/>
                  <a:pt x="76200" y="6026150"/>
                  <a:pt x="42334" y="5992283"/>
                </a:cubicBezTo>
                <a:cubicBezTo>
                  <a:pt x="0" y="5941483"/>
                  <a:pt x="6350" y="5822950"/>
                  <a:pt x="61384" y="5636683"/>
                </a:cubicBezTo>
                <a:cubicBezTo>
                  <a:pt x="116417" y="5450417"/>
                  <a:pt x="207434" y="5219700"/>
                  <a:pt x="334434" y="4944533"/>
                </a:cubicBezTo>
                <a:cubicBezTo>
                  <a:pt x="461434" y="4669367"/>
                  <a:pt x="605367" y="4383617"/>
                  <a:pt x="766234" y="4087283"/>
                </a:cubicBezTo>
                <a:cubicBezTo>
                  <a:pt x="833967" y="4019550"/>
                  <a:pt x="901700" y="3930650"/>
                  <a:pt x="969434" y="3820583"/>
                </a:cubicBezTo>
                <a:cubicBezTo>
                  <a:pt x="1037167" y="3710517"/>
                  <a:pt x="1087967" y="3638550"/>
                  <a:pt x="1121834" y="3604683"/>
                </a:cubicBezTo>
                <a:cubicBezTo>
                  <a:pt x="1121834" y="3570817"/>
                  <a:pt x="1134534" y="3539067"/>
                  <a:pt x="1159934" y="3509433"/>
                </a:cubicBezTo>
                <a:cubicBezTo>
                  <a:pt x="1185334" y="3479800"/>
                  <a:pt x="1214967" y="3464983"/>
                  <a:pt x="1248834" y="3464983"/>
                </a:cubicBezTo>
                <a:lnTo>
                  <a:pt x="1274234" y="3350683"/>
                </a:lnTo>
                <a:cubicBezTo>
                  <a:pt x="1282700" y="3308350"/>
                  <a:pt x="1329267" y="3236383"/>
                  <a:pt x="1413934" y="3134783"/>
                </a:cubicBezTo>
                <a:cubicBezTo>
                  <a:pt x="1498600" y="3033183"/>
                  <a:pt x="1600200" y="2921000"/>
                  <a:pt x="1718734" y="2798233"/>
                </a:cubicBezTo>
                <a:cubicBezTo>
                  <a:pt x="1837267" y="2675467"/>
                  <a:pt x="1962150" y="2556933"/>
                  <a:pt x="2093384" y="2442633"/>
                </a:cubicBezTo>
                <a:cubicBezTo>
                  <a:pt x="2224617" y="2328333"/>
                  <a:pt x="2332567" y="2245783"/>
                  <a:pt x="2417234" y="2194983"/>
                </a:cubicBezTo>
                <a:cubicBezTo>
                  <a:pt x="2595034" y="2076450"/>
                  <a:pt x="2779184" y="2010833"/>
                  <a:pt x="2969684" y="1998133"/>
                </a:cubicBezTo>
                <a:cubicBezTo>
                  <a:pt x="3160184" y="1985433"/>
                  <a:pt x="3323167" y="2034117"/>
                  <a:pt x="3458634" y="2144183"/>
                </a:cubicBezTo>
                <a:cubicBezTo>
                  <a:pt x="3484034" y="2169583"/>
                  <a:pt x="3530600" y="2214033"/>
                  <a:pt x="3598334" y="2277533"/>
                </a:cubicBezTo>
                <a:cubicBezTo>
                  <a:pt x="3666067" y="2341033"/>
                  <a:pt x="3746500" y="2413000"/>
                  <a:pt x="3839634" y="2493433"/>
                </a:cubicBezTo>
                <a:cubicBezTo>
                  <a:pt x="3932767" y="2573867"/>
                  <a:pt x="4021667" y="2652183"/>
                  <a:pt x="4106334" y="2728383"/>
                </a:cubicBezTo>
                <a:lnTo>
                  <a:pt x="4576234" y="3147483"/>
                </a:lnTo>
                <a:lnTo>
                  <a:pt x="4347634" y="3782483"/>
                </a:lnTo>
                <a:cubicBezTo>
                  <a:pt x="4237567" y="4121150"/>
                  <a:pt x="4210050" y="4417483"/>
                  <a:pt x="4265084" y="4671483"/>
                </a:cubicBezTo>
                <a:cubicBezTo>
                  <a:pt x="4320117" y="4925483"/>
                  <a:pt x="4402667" y="5145617"/>
                  <a:pt x="4512734" y="5331883"/>
                </a:cubicBezTo>
                <a:cubicBezTo>
                  <a:pt x="4555067" y="5425017"/>
                  <a:pt x="4631267" y="5507567"/>
                  <a:pt x="4741334" y="5579533"/>
                </a:cubicBezTo>
                <a:cubicBezTo>
                  <a:pt x="4851400" y="5651500"/>
                  <a:pt x="4965700" y="5695950"/>
                  <a:pt x="5084234" y="5712883"/>
                </a:cubicBezTo>
                <a:cubicBezTo>
                  <a:pt x="5151967" y="5721350"/>
                  <a:pt x="5215467" y="5746750"/>
                  <a:pt x="5274734" y="5789083"/>
                </a:cubicBezTo>
                <a:cubicBezTo>
                  <a:pt x="5334000" y="5831417"/>
                  <a:pt x="5363634" y="5899150"/>
                  <a:pt x="5363634" y="5992283"/>
                </a:cubicBezTo>
                <a:cubicBezTo>
                  <a:pt x="5363634" y="6119283"/>
                  <a:pt x="5340350" y="6214533"/>
                  <a:pt x="5293784" y="6278033"/>
                </a:cubicBezTo>
                <a:cubicBezTo>
                  <a:pt x="5247217" y="6341533"/>
                  <a:pt x="5181600" y="6381750"/>
                  <a:pt x="5096934" y="6398683"/>
                </a:cubicBezTo>
                <a:cubicBezTo>
                  <a:pt x="4817534" y="6432550"/>
                  <a:pt x="4555067" y="6377517"/>
                  <a:pt x="4309534" y="6233583"/>
                </a:cubicBezTo>
                <a:cubicBezTo>
                  <a:pt x="4064000" y="6089650"/>
                  <a:pt x="3839634" y="5822950"/>
                  <a:pt x="3636434" y="5433483"/>
                </a:cubicBezTo>
                <a:cubicBezTo>
                  <a:pt x="3602567" y="5382683"/>
                  <a:pt x="3558117" y="5287433"/>
                  <a:pt x="3503084" y="5147733"/>
                </a:cubicBezTo>
                <a:cubicBezTo>
                  <a:pt x="3448050" y="5008033"/>
                  <a:pt x="3416300" y="4917017"/>
                  <a:pt x="3407834" y="4874683"/>
                </a:cubicBezTo>
                <a:cubicBezTo>
                  <a:pt x="3373967" y="4917017"/>
                  <a:pt x="3316817" y="4986867"/>
                  <a:pt x="3236384" y="5084233"/>
                </a:cubicBezTo>
                <a:cubicBezTo>
                  <a:pt x="3155950" y="5181600"/>
                  <a:pt x="3090334" y="5255683"/>
                  <a:pt x="3039534" y="5306483"/>
                </a:cubicBezTo>
                <a:cubicBezTo>
                  <a:pt x="2438400" y="5916083"/>
                  <a:pt x="1921934" y="6320367"/>
                  <a:pt x="1490134" y="6519333"/>
                </a:cubicBezTo>
                <a:cubicBezTo>
                  <a:pt x="1058334" y="6718300"/>
                  <a:pt x="698500" y="6724650"/>
                  <a:pt x="410634" y="6538383"/>
                </a:cubicBezTo>
                <a:close/>
                <a:moveTo>
                  <a:pt x="-618066" y="6932083"/>
                </a:moveTo>
                <a:moveTo>
                  <a:pt x="944034" y="5712883"/>
                </a:moveTo>
                <a:cubicBezTo>
                  <a:pt x="960967" y="5755217"/>
                  <a:pt x="1051984" y="5742517"/>
                  <a:pt x="1217084" y="5674783"/>
                </a:cubicBezTo>
                <a:cubicBezTo>
                  <a:pt x="1382184" y="5607050"/>
                  <a:pt x="1570567" y="5488517"/>
                  <a:pt x="1782234" y="5319183"/>
                </a:cubicBezTo>
                <a:cubicBezTo>
                  <a:pt x="2070100" y="5073650"/>
                  <a:pt x="2343150" y="4826000"/>
                  <a:pt x="2601384" y="4576233"/>
                </a:cubicBezTo>
                <a:cubicBezTo>
                  <a:pt x="2859617" y="4326467"/>
                  <a:pt x="3077634" y="4074583"/>
                  <a:pt x="3255434" y="3820583"/>
                </a:cubicBezTo>
                <a:lnTo>
                  <a:pt x="3534834" y="3363383"/>
                </a:lnTo>
                <a:cubicBezTo>
                  <a:pt x="3450167" y="3168650"/>
                  <a:pt x="3363384" y="3037417"/>
                  <a:pt x="3274484" y="2969683"/>
                </a:cubicBezTo>
                <a:cubicBezTo>
                  <a:pt x="3185584" y="2901950"/>
                  <a:pt x="3107267" y="2868083"/>
                  <a:pt x="3039534" y="2868083"/>
                </a:cubicBezTo>
                <a:cubicBezTo>
                  <a:pt x="2929467" y="2868083"/>
                  <a:pt x="2777067" y="2959100"/>
                  <a:pt x="2582334" y="3141133"/>
                </a:cubicBezTo>
                <a:cubicBezTo>
                  <a:pt x="2387600" y="3323167"/>
                  <a:pt x="2175934" y="3570817"/>
                  <a:pt x="1947334" y="3884083"/>
                </a:cubicBezTo>
                <a:cubicBezTo>
                  <a:pt x="1718734" y="4197350"/>
                  <a:pt x="1494367" y="4557183"/>
                  <a:pt x="1274234" y="4963583"/>
                </a:cubicBezTo>
                <a:cubicBezTo>
                  <a:pt x="1181100" y="5141383"/>
                  <a:pt x="1102784" y="5310717"/>
                  <a:pt x="1039284" y="5471583"/>
                </a:cubicBezTo>
                <a:cubicBezTo>
                  <a:pt x="975784" y="5632450"/>
                  <a:pt x="944034" y="5712883"/>
                  <a:pt x="944034" y="5712883"/>
                </a:cubicBezTo>
                <a:close/>
                <a:moveTo>
                  <a:pt x="207434" y="6932083"/>
                </a:moveTo>
                <a:moveTo>
                  <a:pt x="2760134" y="1305983"/>
                </a:moveTo>
                <a:cubicBezTo>
                  <a:pt x="2692400" y="1246717"/>
                  <a:pt x="2637367" y="1164167"/>
                  <a:pt x="2595034" y="1058333"/>
                </a:cubicBezTo>
                <a:cubicBezTo>
                  <a:pt x="2552700" y="952500"/>
                  <a:pt x="2540000" y="878417"/>
                  <a:pt x="2556934" y="836083"/>
                </a:cubicBezTo>
                <a:cubicBezTo>
                  <a:pt x="2573867" y="785283"/>
                  <a:pt x="2607734" y="694267"/>
                  <a:pt x="2658534" y="563033"/>
                </a:cubicBezTo>
                <a:cubicBezTo>
                  <a:pt x="2709334" y="431800"/>
                  <a:pt x="2777067" y="328083"/>
                  <a:pt x="2861734" y="251883"/>
                </a:cubicBezTo>
                <a:cubicBezTo>
                  <a:pt x="2887134" y="234950"/>
                  <a:pt x="2916767" y="205317"/>
                  <a:pt x="2950634" y="162983"/>
                </a:cubicBezTo>
                <a:cubicBezTo>
                  <a:pt x="2984500" y="120650"/>
                  <a:pt x="3018367" y="95250"/>
                  <a:pt x="3052234" y="86783"/>
                </a:cubicBezTo>
                <a:cubicBezTo>
                  <a:pt x="3162300" y="10583"/>
                  <a:pt x="3266017" y="0"/>
                  <a:pt x="3363384" y="55033"/>
                </a:cubicBezTo>
                <a:cubicBezTo>
                  <a:pt x="3460750" y="110067"/>
                  <a:pt x="3539067" y="209550"/>
                  <a:pt x="3598334" y="353483"/>
                </a:cubicBezTo>
                <a:cubicBezTo>
                  <a:pt x="3683000" y="497417"/>
                  <a:pt x="3710517" y="620183"/>
                  <a:pt x="3680884" y="721783"/>
                </a:cubicBezTo>
                <a:cubicBezTo>
                  <a:pt x="3651250" y="823383"/>
                  <a:pt x="3568700" y="958850"/>
                  <a:pt x="3433234" y="1128183"/>
                </a:cubicBezTo>
                <a:cubicBezTo>
                  <a:pt x="3297767" y="1314450"/>
                  <a:pt x="3172884" y="1416050"/>
                  <a:pt x="3058584" y="1432983"/>
                </a:cubicBezTo>
                <a:cubicBezTo>
                  <a:pt x="2944284" y="1449917"/>
                  <a:pt x="2844800" y="1407583"/>
                  <a:pt x="2760134" y="1305983"/>
                </a:cubicBezTo>
                <a:close/>
                <a:moveTo>
                  <a:pt x="4614334" y="6932083"/>
                </a:moveTo>
                <a:moveTo>
                  <a:pt x="4500034" y="1305983"/>
                </a:moveTo>
                <a:cubicBezTo>
                  <a:pt x="4432300" y="1246717"/>
                  <a:pt x="4377267" y="1164167"/>
                  <a:pt x="4334934" y="1058333"/>
                </a:cubicBezTo>
                <a:cubicBezTo>
                  <a:pt x="4292600" y="952500"/>
                  <a:pt x="4279900" y="878417"/>
                  <a:pt x="4296834" y="836083"/>
                </a:cubicBezTo>
                <a:cubicBezTo>
                  <a:pt x="4313767" y="785283"/>
                  <a:pt x="4347634" y="694267"/>
                  <a:pt x="4398434" y="563033"/>
                </a:cubicBezTo>
                <a:cubicBezTo>
                  <a:pt x="4449234" y="431800"/>
                  <a:pt x="4516967" y="328083"/>
                  <a:pt x="4601634" y="251883"/>
                </a:cubicBezTo>
                <a:cubicBezTo>
                  <a:pt x="4627034" y="234950"/>
                  <a:pt x="4656667" y="205317"/>
                  <a:pt x="4690534" y="162983"/>
                </a:cubicBezTo>
                <a:cubicBezTo>
                  <a:pt x="4724400" y="120650"/>
                  <a:pt x="4758267" y="95250"/>
                  <a:pt x="4792134" y="86783"/>
                </a:cubicBezTo>
                <a:cubicBezTo>
                  <a:pt x="4902200" y="10583"/>
                  <a:pt x="5005917" y="0"/>
                  <a:pt x="5103284" y="55033"/>
                </a:cubicBezTo>
                <a:cubicBezTo>
                  <a:pt x="5200650" y="110067"/>
                  <a:pt x="5278967" y="209550"/>
                  <a:pt x="5338234" y="353483"/>
                </a:cubicBezTo>
                <a:cubicBezTo>
                  <a:pt x="5422900" y="497417"/>
                  <a:pt x="5450417" y="620183"/>
                  <a:pt x="5420784" y="721783"/>
                </a:cubicBezTo>
                <a:cubicBezTo>
                  <a:pt x="5391150" y="823383"/>
                  <a:pt x="5308600" y="958850"/>
                  <a:pt x="5173134" y="1128183"/>
                </a:cubicBezTo>
                <a:cubicBezTo>
                  <a:pt x="5037667" y="1314450"/>
                  <a:pt x="4912784" y="1416050"/>
                  <a:pt x="4798484" y="1432983"/>
                </a:cubicBezTo>
                <a:cubicBezTo>
                  <a:pt x="4684184" y="1449917"/>
                  <a:pt x="4584700" y="1407583"/>
                  <a:pt x="4500034" y="1305983"/>
                </a:cubicBezTo>
                <a:close/>
                <a:moveTo>
                  <a:pt x="4614334" y="6932083"/>
                </a:moveTo>
              </a:path>
            </a:pathLst>
          </a:custGeom>
          <a:solidFill>
            <a:srgbClr val="FFFFFF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37" name="Freeform 5937"/>
          <p:cNvSpPr/>
          <p:nvPr/>
        </p:nvSpPr>
        <p:spPr>
          <a:xfrm rot="0" flipH="0" flipV="0">
            <a:off x="10437291" y="3345562"/>
            <a:ext cx="235458" cy="347281"/>
          </a:xfrm>
          <a:custGeom>
            <a:pathLst>
              <a:path w="5232400" h="7717367">
                <a:moveTo>
                  <a:pt x="567267" y="7708900"/>
                </a:moveTo>
                <a:cubicBezTo>
                  <a:pt x="508000" y="7717367"/>
                  <a:pt x="444500" y="7708900"/>
                  <a:pt x="376767" y="7683500"/>
                </a:cubicBezTo>
                <a:cubicBezTo>
                  <a:pt x="309033" y="7658100"/>
                  <a:pt x="245533" y="7624234"/>
                  <a:pt x="186267" y="7581900"/>
                </a:cubicBezTo>
                <a:cubicBezTo>
                  <a:pt x="118533" y="7505700"/>
                  <a:pt x="69850" y="7442200"/>
                  <a:pt x="40217" y="7391400"/>
                </a:cubicBezTo>
                <a:cubicBezTo>
                  <a:pt x="10583" y="7340600"/>
                  <a:pt x="0" y="7270750"/>
                  <a:pt x="8467" y="7181850"/>
                </a:cubicBezTo>
                <a:cubicBezTo>
                  <a:pt x="16933" y="7092950"/>
                  <a:pt x="38100" y="6968067"/>
                  <a:pt x="71967" y="6807200"/>
                </a:cubicBezTo>
                <a:cubicBezTo>
                  <a:pt x="114300" y="6671734"/>
                  <a:pt x="165100" y="6485467"/>
                  <a:pt x="224367" y="6248400"/>
                </a:cubicBezTo>
                <a:cubicBezTo>
                  <a:pt x="283633" y="6011334"/>
                  <a:pt x="351367" y="5770034"/>
                  <a:pt x="427567" y="5524500"/>
                </a:cubicBezTo>
                <a:cubicBezTo>
                  <a:pt x="444500" y="5397500"/>
                  <a:pt x="476250" y="5264150"/>
                  <a:pt x="522817" y="5124450"/>
                </a:cubicBezTo>
                <a:cubicBezTo>
                  <a:pt x="569383" y="4984750"/>
                  <a:pt x="618067" y="4851400"/>
                  <a:pt x="668867" y="4724400"/>
                </a:cubicBezTo>
                <a:cubicBezTo>
                  <a:pt x="719667" y="4597400"/>
                  <a:pt x="757767" y="4500034"/>
                  <a:pt x="783167" y="4432300"/>
                </a:cubicBezTo>
                <a:cubicBezTo>
                  <a:pt x="850900" y="4203700"/>
                  <a:pt x="916517" y="3998384"/>
                  <a:pt x="980017" y="3816350"/>
                </a:cubicBezTo>
                <a:cubicBezTo>
                  <a:pt x="1043517" y="3634317"/>
                  <a:pt x="1121833" y="3422650"/>
                  <a:pt x="1214967" y="3181350"/>
                </a:cubicBezTo>
                <a:cubicBezTo>
                  <a:pt x="1308100" y="2940050"/>
                  <a:pt x="1422400" y="2624667"/>
                  <a:pt x="1557867" y="2235200"/>
                </a:cubicBezTo>
                <a:cubicBezTo>
                  <a:pt x="1744133" y="1727200"/>
                  <a:pt x="1885950" y="1341967"/>
                  <a:pt x="1983317" y="1079500"/>
                </a:cubicBezTo>
                <a:cubicBezTo>
                  <a:pt x="2080683" y="817034"/>
                  <a:pt x="2150533" y="626534"/>
                  <a:pt x="2192867" y="508000"/>
                </a:cubicBezTo>
                <a:cubicBezTo>
                  <a:pt x="2235200" y="389467"/>
                  <a:pt x="2264833" y="296334"/>
                  <a:pt x="2281767" y="228600"/>
                </a:cubicBezTo>
                <a:cubicBezTo>
                  <a:pt x="2281767" y="160867"/>
                  <a:pt x="2311400" y="105834"/>
                  <a:pt x="2370667" y="63500"/>
                </a:cubicBezTo>
                <a:cubicBezTo>
                  <a:pt x="2429933" y="21167"/>
                  <a:pt x="2493433" y="0"/>
                  <a:pt x="2561167" y="0"/>
                </a:cubicBezTo>
                <a:cubicBezTo>
                  <a:pt x="2679700" y="0"/>
                  <a:pt x="2781300" y="59267"/>
                  <a:pt x="2865967" y="177800"/>
                </a:cubicBezTo>
                <a:cubicBezTo>
                  <a:pt x="2950633" y="296334"/>
                  <a:pt x="3005667" y="438150"/>
                  <a:pt x="3031067" y="603250"/>
                </a:cubicBezTo>
                <a:cubicBezTo>
                  <a:pt x="3056467" y="768350"/>
                  <a:pt x="3026833" y="927100"/>
                  <a:pt x="2942167" y="1079500"/>
                </a:cubicBezTo>
                <a:cubicBezTo>
                  <a:pt x="2806700" y="1384300"/>
                  <a:pt x="2667000" y="1737784"/>
                  <a:pt x="2523067" y="2139950"/>
                </a:cubicBezTo>
                <a:cubicBezTo>
                  <a:pt x="2379133" y="2542117"/>
                  <a:pt x="2237317" y="2940050"/>
                  <a:pt x="2097617" y="3333750"/>
                </a:cubicBezTo>
                <a:cubicBezTo>
                  <a:pt x="1957917" y="3727450"/>
                  <a:pt x="1824567" y="4068234"/>
                  <a:pt x="1697567" y="4356100"/>
                </a:cubicBezTo>
                <a:cubicBezTo>
                  <a:pt x="1697567" y="4398434"/>
                  <a:pt x="1680633" y="4464050"/>
                  <a:pt x="1646767" y="4552950"/>
                </a:cubicBezTo>
                <a:cubicBezTo>
                  <a:pt x="1612900" y="4641850"/>
                  <a:pt x="1579033" y="4720167"/>
                  <a:pt x="1545167" y="4787900"/>
                </a:cubicBezTo>
                <a:cubicBezTo>
                  <a:pt x="1511300" y="4855634"/>
                  <a:pt x="1479550" y="4919134"/>
                  <a:pt x="1449917" y="4978400"/>
                </a:cubicBezTo>
                <a:cubicBezTo>
                  <a:pt x="1420283" y="5037667"/>
                  <a:pt x="1405467" y="5067300"/>
                  <a:pt x="1405467" y="5067300"/>
                </a:cubicBezTo>
                <a:cubicBezTo>
                  <a:pt x="1405467" y="5109634"/>
                  <a:pt x="1392767" y="5177367"/>
                  <a:pt x="1367367" y="5270500"/>
                </a:cubicBezTo>
                <a:cubicBezTo>
                  <a:pt x="1341967" y="5363634"/>
                  <a:pt x="1312333" y="5465234"/>
                  <a:pt x="1278467" y="5575300"/>
                </a:cubicBezTo>
                <a:cubicBezTo>
                  <a:pt x="1253067" y="5659967"/>
                  <a:pt x="1221317" y="5765800"/>
                  <a:pt x="1183217" y="5892800"/>
                </a:cubicBezTo>
                <a:cubicBezTo>
                  <a:pt x="1145117" y="6019800"/>
                  <a:pt x="1117600" y="6134100"/>
                  <a:pt x="1100667" y="6235700"/>
                </a:cubicBezTo>
                <a:cubicBezTo>
                  <a:pt x="1143000" y="6167967"/>
                  <a:pt x="1223433" y="6070600"/>
                  <a:pt x="1341967" y="5943600"/>
                </a:cubicBezTo>
                <a:cubicBezTo>
                  <a:pt x="1460500" y="5816600"/>
                  <a:pt x="1579033" y="5698067"/>
                  <a:pt x="1697567" y="5588000"/>
                </a:cubicBezTo>
                <a:cubicBezTo>
                  <a:pt x="1833033" y="5469467"/>
                  <a:pt x="1972733" y="5348817"/>
                  <a:pt x="2116667" y="5226050"/>
                </a:cubicBezTo>
                <a:cubicBezTo>
                  <a:pt x="2260600" y="5103284"/>
                  <a:pt x="2383367" y="5008034"/>
                  <a:pt x="2484967" y="4940300"/>
                </a:cubicBezTo>
                <a:cubicBezTo>
                  <a:pt x="2586567" y="4872567"/>
                  <a:pt x="2677583" y="4809067"/>
                  <a:pt x="2758017" y="4749800"/>
                </a:cubicBezTo>
                <a:cubicBezTo>
                  <a:pt x="2838450" y="4690534"/>
                  <a:pt x="2878667" y="4660900"/>
                  <a:pt x="2878667" y="4660900"/>
                </a:cubicBezTo>
                <a:cubicBezTo>
                  <a:pt x="2887133" y="4635500"/>
                  <a:pt x="2904067" y="4614334"/>
                  <a:pt x="2929467" y="4597400"/>
                </a:cubicBezTo>
                <a:cubicBezTo>
                  <a:pt x="2954867" y="4580467"/>
                  <a:pt x="2984500" y="4572000"/>
                  <a:pt x="3018367" y="4572000"/>
                </a:cubicBezTo>
                <a:cubicBezTo>
                  <a:pt x="3043767" y="4563534"/>
                  <a:pt x="3064933" y="4552950"/>
                  <a:pt x="3081867" y="4540250"/>
                </a:cubicBezTo>
                <a:cubicBezTo>
                  <a:pt x="3098800" y="4527550"/>
                  <a:pt x="3115733" y="4504267"/>
                  <a:pt x="3132667" y="4470400"/>
                </a:cubicBezTo>
                <a:cubicBezTo>
                  <a:pt x="3158067" y="4419600"/>
                  <a:pt x="3217333" y="4377267"/>
                  <a:pt x="3310467" y="4343400"/>
                </a:cubicBezTo>
                <a:cubicBezTo>
                  <a:pt x="3403600" y="4309534"/>
                  <a:pt x="3509433" y="4284134"/>
                  <a:pt x="3627967" y="4267200"/>
                </a:cubicBezTo>
                <a:cubicBezTo>
                  <a:pt x="3746500" y="4250267"/>
                  <a:pt x="3848100" y="4241800"/>
                  <a:pt x="3932767" y="4241800"/>
                </a:cubicBezTo>
                <a:cubicBezTo>
                  <a:pt x="4034367" y="4241800"/>
                  <a:pt x="4123267" y="4269317"/>
                  <a:pt x="4199467" y="4324350"/>
                </a:cubicBezTo>
                <a:cubicBezTo>
                  <a:pt x="4275667" y="4379384"/>
                  <a:pt x="4360333" y="4478867"/>
                  <a:pt x="4453467" y="4622800"/>
                </a:cubicBezTo>
                <a:cubicBezTo>
                  <a:pt x="4546600" y="4749800"/>
                  <a:pt x="4605867" y="4900084"/>
                  <a:pt x="4631267" y="5073650"/>
                </a:cubicBezTo>
                <a:cubicBezTo>
                  <a:pt x="4656667" y="5247217"/>
                  <a:pt x="4643967" y="5444067"/>
                  <a:pt x="4593167" y="5664200"/>
                </a:cubicBezTo>
                <a:cubicBezTo>
                  <a:pt x="4593167" y="5731934"/>
                  <a:pt x="4580467" y="5837767"/>
                  <a:pt x="4555067" y="5981700"/>
                </a:cubicBezTo>
                <a:cubicBezTo>
                  <a:pt x="4529667" y="6125634"/>
                  <a:pt x="4512733" y="6256867"/>
                  <a:pt x="4504267" y="6375400"/>
                </a:cubicBezTo>
                <a:lnTo>
                  <a:pt x="4415367" y="6794500"/>
                </a:lnTo>
                <a:lnTo>
                  <a:pt x="4593167" y="6794500"/>
                </a:lnTo>
                <a:cubicBezTo>
                  <a:pt x="4669367" y="6786034"/>
                  <a:pt x="4741333" y="6792384"/>
                  <a:pt x="4809067" y="6813550"/>
                </a:cubicBezTo>
                <a:cubicBezTo>
                  <a:pt x="4876800" y="6834717"/>
                  <a:pt x="4910667" y="6845300"/>
                  <a:pt x="4910667" y="6845300"/>
                </a:cubicBezTo>
                <a:cubicBezTo>
                  <a:pt x="4944533" y="6879167"/>
                  <a:pt x="4980517" y="6910917"/>
                  <a:pt x="5018617" y="6940550"/>
                </a:cubicBezTo>
                <a:cubicBezTo>
                  <a:pt x="5056717" y="6970184"/>
                  <a:pt x="5092700" y="6989234"/>
                  <a:pt x="5126567" y="6997700"/>
                </a:cubicBezTo>
                <a:cubicBezTo>
                  <a:pt x="5211233" y="7014634"/>
                  <a:pt x="5232400" y="7071784"/>
                  <a:pt x="5190067" y="7169150"/>
                </a:cubicBezTo>
                <a:cubicBezTo>
                  <a:pt x="5147733" y="7266517"/>
                  <a:pt x="5080000" y="7344834"/>
                  <a:pt x="4986867" y="7404100"/>
                </a:cubicBezTo>
                <a:cubicBezTo>
                  <a:pt x="4783667" y="7539567"/>
                  <a:pt x="4601633" y="7613650"/>
                  <a:pt x="4440767" y="7626350"/>
                </a:cubicBezTo>
                <a:cubicBezTo>
                  <a:pt x="4279900" y="7639050"/>
                  <a:pt x="4123267" y="7586134"/>
                  <a:pt x="3970867" y="7467600"/>
                </a:cubicBezTo>
                <a:cubicBezTo>
                  <a:pt x="3826933" y="7332134"/>
                  <a:pt x="3735917" y="7179734"/>
                  <a:pt x="3697817" y="7010400"/>
                </a:cubicBezTo>
                <a:cubicBezTo>
                  <a:pt x="3659717" y="6841067"/>
                  <a:pt x="3661833" y="6620934"/>
                  <a:pt x="3704167" y="6350000"/>
                </a:cubicBezTo>
                <a:cubicBezTo>
                  <a:pt x="3738033" y="5977467"/>
                  <a:pt x="3759200" y="5706534"/>
                  <a:pt x="3767667" y="5537200"/>
                </a:cubicBezTo>
                <a:cubicBezTo>
                  <a:pt x="3776133" y="5367867"/>
                  <a:pt x="3733800" y="5283200"/>
                  <a:pt x="3640667" y="5283200"/>
                </a:cubicBezTo>
                <a:cubicBezTo>
                  <a:pt x="3547533" y="5283200"/>
                  <a:pt x="3401483" y="5338234"/>
                  <a:pt x="3202517" y="5448300"/>
                </a:cubicBezTo>
                <a:cubicBezTo>
                  <a:pt x="3003550" y="5558367"/>
                  <a:pt x="2781300" y="5704417"/>
                  <a:pt x="2535767" y="5886450"/>
                </a:cubicBezTo>
                <a:cubicBezTo>
                  <a:pt x="2290233" y="6068484"/>
                  <a:pt x="2048933" y="6271684"/>
                  <a:pt x="1811867" y="6496050"/>
                </a:cubicBezTo>
                <a:cubicBezTo>
                  <a:pt x="1574800" y="6720417"/>
                  <a:pt x="1371600" y="6951134"/>
                  <a:pt x="1202267" y="7188200"/>
                </a:cubicBezTo>
                <a:cubicBezTo>
                  <a:pt x="1100667" y="7315200"/>
                  <a:pt x="999067" y="7431617"/>
                  <a:pt x="897467" y="7537450"/>
                </a:cubicBezTo>
                <a:cubicBezTo>
                  <a:pt x="795867" y="7643284"/>
                  <a:pt x="685800" y="7700434"/>
                  <a:pt x="567267" y="7708900"/>
                </a:cubicBezTo>
                <a:close/>
                <a:moveTo>
                  <a:pt x="-550333" y="8331200"/>
                </a:moveTo>
              </a:path>
            </a:pathLst>
          </a:custGeom>
          <a:solidFill>
            <a:srgbClr val="FFFFFF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38" name="Freeform 5938"/>
          <p:cNvSpPr/>
          <p:nvPr/>
        </p:nvSpPr>
        <p:spPr>
          <a:xfrm rot="0" flipH="0" flipV="0">
            <a:off x="10696942" y="3360135"/>
            <a:ext cx="263366" cy="357663"/>
          </a:xfrm>
          <a:custGeom>
            <a:pathLst>
              <a:path w="5852584" h="7948084">
                <a:moveTo>
                  <a:pt x="3636434" y="7918450"/>
                </a:moveTo>
                <a:cubicBezTo>
                  <a:pt x="3577167" y="7918450"/>
                  <a:pt x="3507317" y="7914217"/>
                  <a:pt x="3426884" y="7905750"/>
                </a:cubicBezTo>
                <a:cubicBezTo>
                  <a:pt x="3346450" y="7897284"/>
                  <a:pt x="3285067" y="7867650"/>
                  <a:pt x="3242734" y="7816850"/>
                </a:cubicBezTo>
                <a:cubicBezTo>
                  <a:pt x="3107267" y="7672917"/>
                  <a:pt x="3020484" y="7554384"/>
                  <a:pt x="2982384" y="7461250"/>
                </a:cubicBezTo>
                <a:cubicBezTo>
                  <a:pt x="2944284" y="7368117"/>
                  <a:pt x="2933700" y="7241117"/>
                  <a:pt x="2950634" y="7080250"/>
                </a:cubicBezTo>
                <a:cubicBezTo>
                  <a:pt x="2959100" y="6961717"/>
                  <a:pt x="2965450" y="6849534"/>
                  <a:pt x="2969684" y="6743700"/>
                </a:cubicBezTo>
                <a:cubicBezTo>
                  <a:pt x="2973917" y="6637867"/>
                  <a:pt x="2980267" y="6551084"/>
                  <a:pt x="2988734" y="6483350"/>
                </a:cubicBezTo>
                <a:cubicBezTo>
                  <a:pt x="2954867" y="6449484"/>
                  <a:pt x="2891367" y="6477000"/>
                  <a:pt x="2798234" y="6565900"/>
                </a:cubicBezTo>
                <a:cubicBezTo>
                  <a:pt x="2705100" y="6654800"/>
                  <a:pt x="2582334" y="6754284"/>
                  <a:pt x="2429934" y="6864350"/>
                </a:cubicBezTo>
                <a:cubicBezTo>
                  <a:pt x="2150534" y="7186084"/>
                  <a:pt x="1902884" y="7427384"/>
                  <a:pt x="1686984" y="7588250"/>
                </a:cubicBezTo>
                <a:cubicBezTo>
                  <a:pt x="1471084" y="7749117"/>
                  <a:pt x="1276350" y="7850717"/>
                  <a:pt x="1102784" y="7893050"/>
                </a:cubicBezTo>
                <a:cubicBezTo>
                  <a:pt x="929217" y="7935384"/>
                  <a:pt x="757767" y="7948084"/>
                  <a:pt x="588434" y="7931150"/>
                </a:cubicBezTo>
                <a:cubicBezTo>
                  <a:pt x="444500" y="7914217"/>
                  <a:pt x="325967" y="7848600"/>
                  <a:pt x="232834" y="7734300"/>
                </a:cubicBezTo>
                <a:cubicBezTo>
                  <a:pt x="139700" y="7620000"/>
                  <a:pt x="76200" y="7473950"/>
                  <a:pt x="42334" y="7296150"/>
                </a:cubicBezTo>
                <a:cubicBezTo>
                  <a:pt x="8467" y="7118350"/>
                  <a:pt x="0" y="6932084"/>
                  <a:pt x="16934" y="6737350"/>
                </a:cubicBezTo>
                <a:cubicBezTo>
                  <a:pt x="50800" y="6432550"/>
                  <a:pt x="116417" y="6148917"/>
                  <a:pt x="213784" y="5886450"/>
                </a:cubicBezTo>
                <a:cubicBezTo>
                  <a:pt x="311150" y="5623984"/>
                  <a:pt x="465667" y="5336117"/>
                  <a:pt x="677334" y="5022850"/>
                </a:cubicBezTo>
                <a:cubicBezTo>
                  <a:pt x="770467" y="4861984"/>
                  <a:pt x="897467" y="4701117"/>
                  <a:pt x="1058334" y="4540250"/>
                </a:cubicBezTo>
                <a:cubicBezTo>
                  <a:pt x="1219200" y="4379384"/>
                  <a:pt x="1397000" y="4231217"/>
                  <a:pt x="1591734" y="4095750"/>
                </a:cubicBezTo>
                <a:cubicBezTo>
                  <a:pt x="1786467" y="3960284"/>
                  <a:pt x="1972734" y="3862917"/>
                  <a:pt x="2150534" y="3803650"/>
                </a:cubicBezTo>
                <a:cubicBezTo>
                  <a:pt x="2362200" y="3718984"/>
                  <a:pt x="2563284" y="3672417"/>
                  <a:pt x="2753784" y="3663950"/>
                </a:cubicBezTo>
                <a:cubicBezTo>
                  <a:pt x="2944284" y="3655484"/>
                  <a:pt x="3119967" y="3676650"/>
                  <a:pt x="3280834" y="3727450"/>
                </a:cubicBezTo>
                <a:cubicBezTo>
                  <a:pt x="3382434" y="3778250"/>
                  <a:pt x="3467100" y="3803650"/>
                  <a:pt x="3534834" y="3803650"/>
                </a:cubicBezTo>
                <a:cubicBezTo>
                  <a:pt x="3602567" y="3803650"/>
                  <a:pt x="3653367" y="3761317"/>
                  <a:pt x="3687234" y="3676650"/>
                </a:cubicBezTo>
                <a:cubicBezTo>
                  <a:pt x="3729567" y="3608917"/>
                  <a:pt x="3769784" y="3511550"/>
                  <a:pt x="3807884" y="3384550"/>
                </a:cubicBezTo>
                <a:cubicBezTo>
                  <a:pt x="3845984" y="3257550"/>
                  <a:pt x="3894667" y="3147484"/>
                  <a:pt x="3953934" y="3054350"/>
                </a:cubicBezTo>
                <a:lnTo>
                  <a:pt x="4233334" y="2228850"/>
                </a:lnTo>
                <a:cubicBezTo>
                  <a:pt x="4326467" y="2000250"/>
                  <a:pt x="4430184" y="1750484"/>
                  <a:pt x="4544484" y="1479550"/>
                </a:cubicBezTo>
                <a:cubicBezTo>
                  <a:pt x="4658784" y="1208617"/>
                  <a:pt x="4796367" y="891117"/>
                  <a:pt x="4957234" y="527050"/>
                </a:cubicBezTo>
                <a:cubicBezTo>
                  <a:pt x="5118100" y="239184"/>
                  <a:pt x="5251450" y="76200"/>
                  <a:pt x="5357284" y="38100"/>
                </a:cubicBezTo>
                <a:cubicBezTo>
                  <a:pt x="5463117" y="0"/>
                  <a:pt x="5583767" y="48684"/>
                  <a:pt x="5719234" y="184150"/>
                </a:cubicBezTo>
                <a:cubicBezTo>
                  <a:pt x="5812367" y="294217"/>
                  <a:pt x="5852584" y="421217"/>
                  <a:pt x="5839884" y="565150"/>
                </a:cubicBezTo>
                <a:cubicBezTo>
                  <a:pt x="5827184" y="709084"/>
                  <a:pt x="5761567" y="912284"/>
                  <a:pt x="5643034" y="1174750"/>
                </a:cubicBezTo>
                <a:cubicBezTo>
                  <a:pt x="5583767" y="1267884"/>
                  <a:pt x="5528734" y="1365250"/>
                  <a:pt x="5477934" y="1466850"/>
                </a:cubicBezTo>
                <a:cubicBezTo>
                  <a:pt x="5427134" y="1568450"/>
                  <a:pt x="5363634" y="1708150"/>
                  <a:pt x="5287434" y="1885950"/>
                </a:cubicBezTo>
                <a:cubicBezTo>
                  <a:pt x="5177367" y="2131484"/>
                  <a:pt x="5075767" y="2360084"/>
                  <a:pt x="4982634" y="2571750"/>
                </a:cubicBezTo>
                <a:cubicBezTo>
                  <a:pt x="4889500" y="2783417"/>
                  <a:pt x="4792134" y="3020484"/>
                  <a:pt x="4690534" y="3282950"/>
                </a:cubicBezTo>
                <a:cubicBezTo>
                  <a:pt x="4656667" y="3418417"/>
                  <a:pt x="4612217" y="3575050"/>
                  <a:pt x="4557184" y="3752850"/>
                </a:cubicBezTo>
                <a:cubicBezTo>
                  <a:pt x="4502150" y="3930650"/>
                  <a:pt x="4457700" y="4091517"/>
                  <a:pt x="4423834" y="4235450"/>
                </a:cubicBezTo>
                <a:cubicBezTo>
                  <a:pt x="4398434" y="4370917"/>
                  <a:pt x="4370917" y="4495800"/>
                  <a:pt x="4341284" y="4610100"/>
                </a:cubicBezTo>
                <a:cubicBezTo>
                  <a:pt x="4311650" y="4724400"/>
                  <a:pt x="4279900" y="4781550"/>
                  <a:pt x="4246034" y="4781550"/>
                </a:cubicBezTo>
                <a:cubicBezTo>
                  <a:pt x="4178300" y="4849284"/>
                  <a:pt x="4114800" y="4978400"/>
                  <a:pt x="4055534" y="5168900"/>
                </a:cubicBezTo>
                <a:cubicBezTo>
                  <a:pt x="3996267" y="5359400"/>
                  <a:pt x="3947584" y="5558367"/>
                  <a:pt x="3909484" y="5765800"/>
                </a:cubicBezTo>
                <a:cubicBezTo>
                  <a:pt x="3871384" y="5973234"/>
                  <a:pt x="3839634" y="6144684"/>
                  <a:pt x="3814234" y="6280150"/>
                </a:cubicBezTo>
                <a:cubicBezTo>
                  <a:pt x="3797300" y="6381750"/>
                  <a:pt x="3784600" y="6517217"/>
                  <a:pt x="3776134" y="6686550"/>
                </a:cubicBezTo>
                <a:cubicBezTo>
                  <a:pt x="3767667" y="6855884"/>
                  <a:pt x="3763434" y="7016750"/>
                  <a:pt x="3763434" y="7169150"/>
                </a:cubicBezTo>
                <a:cubicBezTo>
                  <a:pt x="3763434" y="7321550"/>
                  <a:pt x="3763434" y="7427384"/>
                  <a:pt x="3763434" y="7486650"/>
                </a:cubicBezTo>
                <a:cubicBezTo>
                  <a:pt x="3763434" y="7664450"/>
                  <a:pt x="3757084" y="7780867"/>
                  <a:pt x="3744384" y="7835900"/>
                </a:cubicBezTo>
                <a:cubicBezTo>
                  <a:pt x="3731684" y="7890934"/>
                  <a:pt x="3695700" y="7918450"/>
                  <a:pt x="3636434" y="7918450"/>
                </a:cubicBezTo>
                <a:close/>
                <a:moveTo>
                  <a:pt x="-922866" y="8007350"/>
                </a:moveTo>
                <a:moveTo>
                  <a:pt x="880534" y="7054850"/>
                </a:moveTo>
                <a:cubicBezTo>
                  <a:pt x="1066800" y="7054850"/>
                  <a:pt x="1255184" y="6976534"/>
                  <a:pt x="1445684" y="6819900"/>
                </a:cubicBezTo>
                <a:cubicBezTo>
                  <a:pt x="1636184" y="6663267"/>
                  <a:pt x="1833034" y="6491817"/>
                  <a:pt x="2036234" y="6305550"/>
                </a:cubicBezTo>
                <a:cubicBezTo>
                  <a:pt x="2163234" y="6178550"/>
                  <a:pt x="2298700" y="6024034"/>
                  <a:pt x="2442634" y="5842000"/>
                </a:cubicBezTo>
                <a:cubicBezTo>
                  <a:pt x="2586567" y="5659967"/>
                  <a:pt x="2724150" y="5480050"/>
                  <a:pt x="2855384" y="5302250"/>
                </a:cubicBezTo>
                <a:cubicBezTo>
                  <a:pt x="2986617" y="5124450"/>
                  <a:pt x="3092450" y="4967817"/>
                  <a:pt x="3172884" y="4832350"/>
                </a:cubicBezTo>
                <a:cubicBezTo>
                  <a:pt x="3253317" y="4696884"/>
                  <a:pt x="3293534" y="4612217"/>
                  <a:pt x="3293534" y="4578350"/>
                </a:cubicBezTo>
                <a:cubicBezTo>
                  <a:pt x="3293534" y="4536017"/>
                  <a:pt x="3257550" y="4502150"/>
                  <a:pt x="3185584" y="4476750"/>
                </a:cubicBezTo>
                <a:cubicBezTo>
                  <a:pt x="3113617" y="4451350"/>
                  <a:pt x="3031067" y="4434417"/>
                  <a:pt x="2937934" y="4425950"/>
                </a:cubicBezTo>
                <a:cubicBezTo>
                  <a:pt x="2844800" y="4417484"/>
                  <a:pt x="2764367" y="4421717"/>
                  <a:pt x="2696634" y="4438650"/>
                </a:cubicBezTo>
                <a:cubicBezTo>
                  <a:pt x="2510367" y="4489450"/>
                  <a:pt x="2334684" y="4576234"/>
                  <a:pt x="2169584" y="4699000"/>
                </a:cubicBezTo>
                <a:cubicBezTo>
                  <a:pt x="2004484" y="4821767"/>
                  <a:pt x="1816100" y="5010150"/>
                  <a:pt x="1604434" y="5264150"/>
                </a:cubicBezTo>
                <a:cubicBezTo>
                  <a:pt x="1375834" y="5535084"/>
                  <a:pt x="1193800" y="5810250"/>
                  <a:pt x="1058334" y="6089650"/>
                </a:cubicBezTo>
                <a:cubicBezTo>
                  <a:pt x="922867" y="6369050"/>
                  <a:pt x="838200" y="6599767"/>
                  <a:pt x="804334" y="6781800"/>
                </a:cubicBezTo>
                <a:cubicBezTo>
                  <a:pt x="770467" y="6963834"/>
                  <a:pt x="795867" y="7054850"/>
                  <a:pt x="880534" y="7054850"/>
                </a:cubicBezTo>
                <a:close/>
                <a:moveTo>
                  <a:pt x="-59266" y="8007350"/>
                </a:moveTo>
              </a:path>
            </a:pathLst>
          </a:custGeom>
          <a:solidFill>
            <a:srgbClr val="FFFFFF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39" name="Freeform 5939"/>
          <p:cNvSpPr/>
          <p:nvPr/>
        </p:nvSpPr>
        <p:spPr>
          <a:xfrm rot="0" flipH="0" flipV="0">
            <a:off x="10935829" y="3498247"/>
            <a:ext cx="167449" cy="217741"/>
          </a:xfrm>
          <a:custGeom>
            <a:pathLst>
              <a:path w="3721100" h="4838700">
                <a:moveTo>
                  <a:pt x="2290234" y="4557183"/>
                </a:moveTo>
                <a:cubicBezTo>
                  <a:pt x="2087034" y="4709583"/>
                  <a:pt x="1860550" y="4796367"/>
                  <a:pt x="1610784" y="4817533"/>
                </a:cubicBezTo>
                <a:cubicBezTo>
                  <a:pt x="1361017" y="4838700"/>
                  <a:pt x="1121834" y="4800600"/>
                  <a:pt x="893234" y="4703233"/>
                </a:cubicBezTo>
                <a:cubicBezTo>
                  <a:pt x="664634" y="4605867"/>
                  <a:pt x="474134" y="4459817"/>
                  <a:pt x="321734" y="4265083"/>
                </a:cubicBezTo>
                <a:cubicBezTo>
                  <a:pt x="203200" y="4104217"/>
                  <a:pt x="116417" y="3903133"/>
                  <a:pt x="61384" y="3661833"/>
                </a:cubicBezTo>
                <a:cubicBezTo>
                  <a:pt x="6350" y="3420533"/>
                  <a:pt x="0" y="3100917"/>
                  <a:pt x="42334" y="2702983"/>
                </a:cubicBezTo>
                <a:cubicBezTo>
                  <a:pt x="76200" y="2347383"/>
                  <a:pt x="186267" y="1991783"/>
                  <a:pt x="372534" y="1636183"/>
                </a:cubicBezTo>
                <a:cubicBezTo>
                  <a:pt x="558800" y="1280583"/>
                  <a:pt x="787400" y="965200"/>
                  <a:pt x="1058334" y="690033"/>
                </a:cubicBezTo>
                <a:cubicBezTo>
                  <a:pt x="1329267" y="414867"/>
                  <a:pt x="1608667" y="226483"/>
                  <a:pt x="1896534" y="124883"/>
                </a:cubicBezTo>
                <a:cubicBezTo>
                  <a:pt x="2015067" y="48683"/>
                  <a:pt x="2125134" y="8467"/>
                  <a:pt x="2226734" y="4233"/>
                </a:cubicBezTo>
                <a:cubicBezTo>
                  <a:pt x="2328334" y="0"/>
                  <a:pt x="2476500" y="6350"/>
                  <a:pt x="2671234" y="23283"/>
                </a:cubicBezTo>
                <a:cubicBezTo>
                  <a:pt x="2865967" y="48683"/>
                  <a:pt x="3020484" y="91017"/>
                  <a:pt x="3134784" y="150283"/>
                </a:cubicBezTo>
                <a:cubicBezTo>
                  <a:pt x="3249084" y="209550"/>
                  <a:pt x="3335867" y="281517"/>
                  <a:pt x="3395134" y="366183"/>
                </a:cubicBezTo>
                <a:cubicBezTo>
                  <a:pt x="3530600" y="493183"/>
                  <a:pt x="3619500" y="620183"/>
                  <a:pt x="3661834" y="747183"/>
                </a:cubicBezTo>
                <a:cubicBezTo>
                  <a:pt x="3704167" y="874183"/>
                  <a:pt x="3721100" y="996950"/>
                  <a:pt x="3712634" y="1115483"/>
                </a:cubicBezTo>
                <a:cubicBezTo>
                  <a:pt x="3678767" y="1327150"/>
                  <a:pt x="3556000" y="1574800"/>
                  <a:pt x="3344334" y="1858433"/>
                </a:cubicBezTo>
                <a:cubicBezTo>
                  <a:pt x="3132667" y="2142067"/>
                  <a:pt x="2853267" y="2364317"/>
                  <a:pt x="2506134" y="2525183"/>
                </a:cubicBezTo>
                <a:cubicBezTo>
                  <a:pt x="2336800" y="2584450"/>
                  <a:pt x="2146300" y="2614083"/>
                  <a:pt x="1934634" y="2614083"/>
                </a:cubicBezTo>
                <a:cubicBezTo>
                  <a:pt x="1722967" y="2614083"/>
                  <a:pt x="1511300" y="2567517"/>
                  <a:pt x="1299634" y="2474383"/>
                </a:cubicBezTo>
                <a:cubicBezTo>
                  <a:pt x="1121834" y="2415117"/>
                  <a:pt x="1005417" y="2429933"/>
                  <a:pt x="950384" y="2518833"/>
                </a:cubicBezTo>
                <a:cubicBezTo>
                  <a:pt x="895350" y="2607733"/>
                  <a:pt x="855134" y="2804583"/>
                  <a:pt x="829734" y="3109383"/>
                </a:cubicBezTo>
                <a:cubicBezTo>
                  <a:pt x="812800" y="3380317"/>
                  <a:pt x="842434" y="3583517"/>
                  <a:pt x="918634" y="3718983"/>
                </a:cubicBezTo>
                <a:cubicBezTo>
                  <a:pt x="994834" y="3854450"/>
                  <a:pt x="1104900" y="3939117"/>
                  <a:pt x="1248834" y="3972983"/>
                </a:cubicBezTo>
                <a:cubicBezTo>
                  <a:pt x="1426634" y="4006850"/>
                  <a:pt x="1562100" y="4021667"/>
                  <a:pt x="1655234" y="4017433"/>
                </a:cubicBezTo>
                <a:cubicBezTo>
                  <a:pt x="1748367" y="4013200"/>
                  <a:pt x="1866900" y="3972983"/>
                  <a:pt x="2010834" y="3896783"/>
                </a:cubicBezTo>
                <a:cubicBezTo>
                  <a:pt x="2120900" y="3829050"/>
                  <a:pt x="2197100" y="3782483"/>
                  <a:pt x="2239434" y="3757083"/>
                </a:cubicBezTo>
                <a:cubicBezTo>
                  <a:pt x="2281767" y="3731683"/>
                  <a:pt x="2321984" y="3704167"/>
                  <a:pt x="2360084" y="3674533"/>
                </a:cubicBezTo>
                <a:cubicBezTo>
                  <a:pt x="2398184" y="3644900"/>
                  <a:pt x="2451100" y="3596217"/>
                  <a:pt x="2518834" y="3528483"/>
                </a:cubicBezTo>
                <a:cubicBezTo>
                  <a:pt x="2569634" y="3477683"/>
                  <a:pt x="2614084" y="3441700"/>
                  <a:pt x="2652184" y="3420533"/>
                </a:cubicBezTo>
                <a:cubicBezTo>
                  <a:pt x="2690284" y="3399367"/>
                  <a:pt x="2730500" y="3388783"/>
                  <a:pt x="2772834" y="3388783"/>
                </a:cubicBezTo>
                <a:cubicBezTo>
                  <a:pt x="2832100" y="3388783"/>
                  <a:pt x="2887134" y="3416300"/>
                  <a:pt x="2937934" y="3471333"/>
                </a:cubicBezTo>
                <a:cubicBezTo>
                  <a:pt x="2988734" y="3526367"/>
                  <a:pt x="3031067" y="3575050"/>
                  <a:pt x="3064934" y="3617383"/>
                </a:cubicBezTo>
                <a:cubicBezTo>
                  <a:pt x="3115734" y="3642783"/>
                  <a:pt x="3111500" y="3708400"/>
                  <a:pt x="3052234" y="3814233"/>
                </a:cubicBezTo>
                <a:cubicBezTo>
                  <a:pt x="2992967" y="3920067"/>
                  <a:pt x="2895600" y="4042833"/>
                  <a:pt x="2760134" y="4182533"/>
                </a:cubicBezTo>
                <a:cubicBezTo>
                  <a:pt x="2624667" y="4322233"/>
                  <a:pt x="2468034" y="4447117"/>
                  <a:pt x="2290234" y="4557183"/>
                </a:cubicBezTo>
                <a:close/>
                <a:moveTo>
                  <a:pt x="-910166" y="4938183"/>
                </a:moveTo>
                <a:moveTo>
                  <a:pt x="2226734" y="1813983"/>
                </a:moveTo>
                <a:cubicBezTo>
                  <a:pt x="2302934" y="1780117"/>
                  <a:pt x="2393950" y="1720850"/>
                  <a:pt x="2499784" y="1636183"/>
                </a:cubicBezTo>
                <a:cubicBezTo>
                  <a:pt x="2605617" y="1551517"/>
                  <a:pt x="2698750" y="1458383"/>
                  <a:pt x="2779184" y="1356783"/>
                </a:cubicBezTo>
                <a:cubicBezTo>
                  <a:pt x="2859617" y="1255183"/>
                  <a:pt x="2899834" y="1174750"/>
                  <a:pt x="2899834" y="1115483"/>
                </a:cubicBezTo>
                <a:cubicBezTo>
                  <a:pt x="2899834" y="1005417"/>
                  <a:pt x="2842684" y="912283"/>
                  <a:pt x="2728384" y="836083"/>
                </a:cubicBezTo>
                <a:cubicBezTo>
                  <a:pt x="2614084" y="759883"/>
                  <a:pt x="2451100" y="747183"/>
                  <a:pt x="2239434" y="797983"/>
                </a:cubicBezTo>
                <a:cubicBezTo>
                  <a:pt x="2154767" y="823383"/>
                  <a:pt x="2057400" y="880533"/>
                  <a:pt x="1947334" y="969433"/>
                </a:cubicBezTo>
                <a:cubicBezTo>
                  <a:pt x="1837267" y="1058333"/>
                  <a:pt x="1731434" y="1157817"/>
                  <a:pt x="1629834" y="1267883"/>
                </a:cubicBezTo>
                <a:cubicBezTo>
                  <a:pt x="1528234" y="1377950"/>
                  <a:pt x="1445684" y="1479550"/>
                  <a:pt x="1382184" y="1572683"/>
                </a:cubicBezTo>
                <a:cubicBezTo>
                  <a:pt x="1318684" y="1665817"/>
                  <a:pt x="1286934" y="1725083"/>
                  <a:pt x="1286934" y="1750483"/>
                </a:cubicBezTo>
                <a:cubicBezTo>
                  <a:pt x="1312334" y="1792817"/>
                  <a:pt x="1382184" y="1826683"/>
                  <a:pt x="1496484" y="1852083"/>
                </a:cubicBezTo>
                <a:cubicBezTo>
                  <a:pt x="1610784" y="1877483"/>
                  <a:pt x="1737784" y="1885950"/>
                  <a:pt x="1877484" y="1877483"/>
                </a:cubicBezTo>
                <a:cubicBezTo>
                  <a:pt x="2017184" y="1869017"/>
                  <a:pt x="2133600" y="1847850"/>
                  <a:pt x="2226734" y="1813983"/>
                </a:cubicBezTo>
                <a:close/>
                <a:moveTo>
                  <a:pt x="1833034" y="4938183"/>
                </a:moveTo>
              </a:path>
            </a:pathLst>
          </a:custGeom>
          <a:solidFill>
            <a:srgbClr val="FFFFFF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40" name="Freeform 5940"/>
          <p:cNvSpPr/>
          <p:nvPr/>
        </p:nvSpPr>
        <p:spPr>
          <a:xfrm rot="0" flipH="0" flipV="0">
            <a:off x="11130806" y="3366898"/>
            <a:ext cx="195071" cy="383857"/>
          </a:xfrm>
          <a:custGeom>
            <a:pathLst>
              <a:path w="4334933" h="8530166">
                <a:moveTo>
                  <a:pt x="967317" y="8530166"/>
                </a:moveTo>
                <a:cubicBezTo>
                  <a:pt x="645583" y="8504766"/>
                  <a:pt x="431800" y="8398932"/>
                  <a:pt x="325967" y="8212666"/>
                </a:cubicBezTo>
                <a:cubicBezTo>
                  <a:pt x="220133" y="8026399"/>
                  <a:pt x="192617" y="7763933"/>
                  <a:pt x="243417" y="7425266"/>
                </a:cubicBezTo>
                <a:cubicBezTo>
                  <a:pt x="294217" y="7264400"/>
                  <a:pt x="325967" y="7118350"/>
                  <a:pt x="338667" y="6987116"/>
                </a:cubicBezTo>
                <a:cubicBezTo>
                  <a:pt x="351367" y="6855883"/>
                  <a:pt x="387350" y="6773333"/>
                  <a:pt x="446617" y="6739466"/>
                </a:cubicBezTo>
                <a:cubicBezTo>
                  <a:pt x="446617" y="6739466"/>
                  <a:pt x="452967" y="6726766"/>
                  <a:pt x="465667" y="6701366"/>
                </a:cubicBezTo>
                <a:cubicBezTo>
                  <a:pt x="478367" y="6675966"/>
                  <a:pt x="472017" y="6650566"/>
                  <a:pt x="446617" y="6625166"/>
                </a:cubicBezTo>
                <a:cubicBezTo>
                  <a:pt x="446617" y="6515100"/>
                  <a:pt x="484717" y="6362700"/>
                  <a:pt x="560917" y="6167966"/>
                </a:cubicBezTo>
                <a:cubicBezTo>
                  <a:pt x="577850" y="6117166"/>
                  <a:pt x="601133" y="6055783"/>
                  <a:pt x="630767" y="5983816"/>
                </a:cubicBezTo>
                <a:cubicBezTo>
                  <a:pt x="660400" y="5911850"/>
                  <a:pt x="675217" y="5875866"/>
                  <a:pt x="675217" y="5875866"/>
                </a:cubicBezTo>
                <a:cubicBezTo>
                  <a:pt x="632883" y="5808133"/>
                  <a:pt x="632883" y="5753100"/>
                  <a:pt x="675217" y="5710766"/>
                </a:cubicBezTo>
                <a:cubicBezTo>
                  <a:pt x="717550" y="5668433"/>
                  <a:pt x="762000" y="5628216"/>
                  <a:pt x="808567" y="5590116"/>
                </a:cubicBezTo>
                <a:cubicBezTo>
                  <a:pt x="855133" y="5552016"/>
                  <a:pt x="857250" y="5507566"/>
                  <a:pt x="814917" y="5456766"/>
                </a:cubicBezTo>
                <a:cubicBezTo>
                  <a:pt x="797983" y="5422900"/>
                  <a:pt x="819150" y="5344583"/>
                  <a:pt x="878417" y="5221816"/>
                </a:cubicBezTo>
                <a:cubicBezTo>
                  <a:pt x="937683" y="5099050"/>
                  <a:pt x="1005417" y="4969933"/>
                  <a:pt x="1081617" y="4834466"/>
                </a:cubicBezTo>
                <a:cubicBezTo>
                  <a:pt x="1157817" y="4699000"/>
                  <a:pt x="1208617" y="4593166"/>
                  <a:pt x="1234017" y="4516966"/>
                </a:cubicBezTo>
                <a:cubicBezTo>
                  <a:pt x="1234017" y="4500033"/>
                  <a:pt x="1255183" y="4440766"/>
                  <a:pt x="1297517" y="4339166"/>
                </a:cubicBezTo>
                <a:cubicBezTo>
                  <a:pt x="1339850" y="4237566"/>
                  <a:pt x="1390650" y="4119033"/>
                  <a:pt x="1449917" y="3983566"/>
                </a:cubicBezTo>
                <a:cubicBezTo>
                  <a:pt x="1509183" y="3848100"/>
                  <a:pt x="1566333" y="3725333"/>
                  <a:pt x="1621367" y="3615266"/>
                </a:cubicBezTo>
                <a:cubicBezTo>
                  <a:pt x="1676400" y="3505200"/>
                  <a:pt x="1712383" y="3433233"/>
                  <a:pt x="1729317" y="3399366"/>
                </a:cubicBezTo>
                <a:cubicBezTo>
                  <a:pt x="1813983" y="3357033"/>
                  <a:pt x="1780117" y="3327400"/>
                  <a:pt x="1627717" y="3310466"/>
                </a:cubicBezTo>
                <a:cubicBezTo>
                  <a:pt x="1475317" y="3293533"/>
                  <a:pt x="1314450" y="3289300"/>
                  <a:pt x="1145117" y="3297766"/>
                </a:cubicBezTo>
                <a:cubicBezTo>
                  <a:pt x="882650" y="3289300"/>
                  <a:pt x="673100" y="3276600"/>
                  <a:pt x="516467" y="3259666"/>
                </a:cubicBezTo>
                <a:cubicBezTo>
                  <a:pt x="359833" y="3242733"/>
                  <a:pt x="230717" y="3204633"/>
                  <a:pt x="129117" y="3145366"/>
                </a:cubicBezTo>
                <a:cubicBezTo>
                  <a:pt x="27517" y="3026833"/>
                  <a:pt x="0" y="2921000"/>
                  <a:pt x="46567" y="2827866"/>
                </a:cubicBezTo>
                <a:cubicBezTo>
                  <a:pt x="93133" y="2734733"/>
                  <a:pt x="201083" y="2683933"/>
                  <a:pt x="370417" y="2675466"/>
                </a:cubicBezTo>
                <a:cubicBezTo>
                  <a:pt x="480483" y="2667000"/>
                  <a:pt x="567267" y="2662766"/>
                  <a:pt x="630767" y="2662766"/>
                </a:cubicBezTo>
                <a:cubicBezTo>
                  <a:pt x="694267" y="2662766"/>
                  <a:pt x="778933" y="2656416"/>
                  <a:pt x="884767" y="2643716"/>
                </a:cubicBezTo>
                <a:cubicBezTo>
                  <a:pt x="990600" y="2631016"/>
                  <a:pt x="1157817" y="2611966"/>
                  <a:pt x="1386417" y="2586566"/>
                </a:cubicBezTo>
                <a:lnTo>
                  <a:pt x="2034117" y="2535766"/>
                </a:lnTo>
                <a:lnTo>
                  <a:pt x="2072217" y="2319866"/>
                </a:lnTo>
                <a:cubicBezTo>
                  <a:pt x="2139950" y="2209800"/>
                  <a:pt x="2192867" y="2120900"/>
                  <a:pt x="2230967" y="2053166"/>
                </a:cubicBezTo>
                <a:cubicBezTo>
                  <a:pt x="2269067" y="1985433"/>
                  <a:pt x="2300817" y="1913466"/>
                  <a:pt x="2326217" y="1837266"/>
                </a:cubicBezTo>
                <a:cubicBezTo>
                  <a:pt x="2351617" y="1761066"/>
                  <a:pt x="2372783" y="1672166"/>
                  <a:pt x="2389717" y="1570566"/>
                </a:cubicBezTo>
                <a:cubicBezTo>
                  <a:pt x="2389717" y="1570566"/>
                  <a:pt x="2427817" y="1500716"/>
                  <a:pt x="2504017" y="1361016"/>
                </a:cubicBezTo>
                <a:cubicBezTo>
                  <a:pt x="2580217" y="1221316"/>
                  <a:pt x="2626783" y="1075266"/>
                  <a:pt x="2643717" y="922866"/>
                </a:cubicBezTo>
                <a:cubicBezTo>
                  <a:pt x="2745317" y="753533"/>
                  <a:pt x="2834217" y="599016"/>
                  <a:pt x="2910417" y="459316"/>
                </a:cubicBezTo>
                <a:cubicBezTo>
                  <a:pt x="2986617" y="319616"/>
                  <a:pt x="3033183" y="232833"/>
                  <a:pt x="3050117" y="198966"/>
                </a:cubicBezTo>
                <a:cubicBezTo>
                  <a:pt x="3160183" y="80433"/>
                  <a:pt x="3251200" y="16933"/>
                  <a:pt x="3323167" y="8466"/>
                </a:cubicBezTo>
                <a:cubicBezTo>
                  <a:pt x="3395133" y="0"/>
                  <a:pt x="3494617" y="38100"/>
                  <a:pt x="3621617" y="122766"/>
                </a:cubicBezTo>
                <a:cubicBezTo>
                  <a:pt x="3697817" y="165100"/>
                  <a:pt x="3767667" y="218016"/>
                  <a:pt x="3831167" y="281516"/>
                </a:cubicBezTo>
                <a:cubicBezTo>
                  <a:pt x="3894667" y="345016"/>
                  <a:pt x="3934883" y="412750"/>
                  <a:pt x="3951817" y="484716"/>
                </a:cubicBezTo>
                <a:cubicBezTo>
                  <a:pt x="3968750" y="556683"/>
                  <a:pt x="3939117" y="639233"/>
                  <a:pt x="3862917" y="732366"/>
                </a:cubicBezTo>
                <a:cubicBezTo>
                  <a:pt x="3845983" y="766233"/>
                  <a:pt x="3820583" y="827616"/>
                  <a:pt x="3786717" y="916516"/>
                </a:cubicBezTo>
                <a:cubicBezTo>
                  <a:pt x="3752850" y="1005416"/>
                  <a:pt x="3727450" y="1079500"/>
                  <a:pt x="3710517" y="1138766"/>
                </a:cubicBezTo>
                <a:cubicBezTo>
                  <a:pt x="3659717" y="1198033"/>
                  <a:pt x="3598333" y="1293283"/>
                  <a:pt x="3526367" y="1424516"/>
                </a:cubicBezTo>
                <a:cubicBezTo>
                  <a:pt x="3454400" y="1555750"/>
                  <a:pt x="3405717" y="1689100"/>
                  <a:pt x="3380317" y="1824566"/>
                </a:cubicBezTo>
                <a:cubicBezTo>
                  <a:pt x="3312583" y="1968500"/>
                  <a:pt x="3255433" y="2084916"/>
                  <a:pt x="3208867" y="2173816"/>
                </a:cubicBezTo>
                <a:cubicBezTo>
                  <a:pt x="3162300" y="2262716"/>
                  <a:pt x="3122083" y="2307166"/>
                  <a:pt x="3088217" y="2307166"/>
                </a:cubicBezTo>
                <a:cubicBezTo>
                  <a:pt x="3105150" y="2391833"/>
                  <a:pt x="3155950" y="2432050"/>
                  <a:pt x="3240617" y="2427816"/>
                </a:cubicBezTo>
                <a:cubicBezTo>
                  <a:pt x="3325283" y="2423583"/>
                  <a:pt x="3464983" y="2417233"/>
                  <a:pt x="3659717" y="2408766"/>
                </a:cubicBezTo>
                <a:cubicBezTo>
                  <a:pt x="3820583" y="2391833"/>
                  <a:pt x="3932767" y="2372783"/>
                  <a:pt x="3996267" y="2351616"/>
                </a:cubicBezTo>
                <a:cubicBezTo>
                  <a:pt x="4059767" y="2330450"/>
                  <a:pt x="4133850" y="2341033"/>
                  <a:pt x="4218517" y="2383366"/>
                </a:cubicBezTo>
                <a:cubicBezTo>
                  <a:pt x="4260850" y="2442633"/>
                  <a:pt x="4292600" y="2516716"/>
                  <a:pt x="4313767" y="2605616"/>
                </a:cubicBezTo>
                <a:cubicBezTo>
                  <a:pt x="4334933" y="2694516"/>
                  <a:pt x="4334933" y="2777066"/>
                  <a:pt x="4313767" y="2853266"/>
                </a:cubicBezTo>
                <a:cubicBezTo>
                  <a:pt x="4292600" y="2929466"/>
                  <a:pt x="4252383" y="2980266"/>
                  <a:pt x="4193117" y="3005666"/>
                </a:cubicBezTo>
                <a:cubicBezTo>
                  <a:pt x="4150783" y="3005666"/>
                  <a:pt x="4064000" y="3028950"/>
                  <a:pt x="3932767" y="3075516"/>
                </a:cubicBezTo>
                <a:cubicBezTo>
                  <a:pt x="3801533" y="3122083"/>
                  <a:pt x="3638550" y="3149600"/>
                  <a:pt x="3443817" y="3158066"/>
                </a:cubicBezTo>
                <a:lnTo>
                  <a:pt x="2770717" y="3221566"/>
                </a:lnTo>
                <a:lnTo>
                  <a:pt x="2554817" y="3653366"/>
                </a:lnTo>
                <a:cubicBezTo>
                  <a:pt x="2495550" y="3763433"/>
                  <a:pt x="2444750" y="3862916"/>
                  <a:pt x="2402417" y="3951816"/>
                </a:cubicBezTo>
                <a:cubicBezTo>
                  <a:pt x="2360083" y="4040716"/>
                  <a:pt x="2330450" y="4093633"/>
                  <a:pt x="2313517" y="4110566"/>
                </a:cubicBezTo>
                <a:cubicBezTo>
                  <a:pt x="2313517" y="4161366"/>
                  <a:pt x="2286000" y="4237566"/>
                  <a:pt x="2230967" y="4339166"/>
                </a:cubicBezTo>
                <a:cubicBezTo>
                  <a:pt x="2175933" y="4440766"/>
                  <a:pt x="2118783" y="4550833"/>
                  <a:pt x="2059517" y="4669366"/>
                </a:cubicBezTo>
                <a:cubicBezTo>
                  <a:pt x="2008717" y="4813300"/>
                  <a:pt x="1951567" y="4944533"/>
                  <a:pt x="1888067" y="5063066"/>
                </a:cubicBezTo>
                <a:cubicBezTo>
                  <a:pt x="1824567" y="5181600"/>
                  <a:pt x="1792817" y="5240866"/>
                  <a:pt x="1792817" y="5240866"/>
                </a:cubicBezTo>
                <a:cubicBezTo>
                  <a:pt x="1758950" y="5240866"/>
                  <a:pt x="1742017" y="5266266"/>
                  <a:pt x="1742017" y="5317066"/>
                </a:cubicBezTo>
                <a:cubicBezTo>
                  <a:pt x="1784350" y="5418666"/>
                  <a:pt x="1771650" y="5494866"/>
                  <a:pt x="1703917" y="5545666"/>
                </a:cubicBezTo>
                <a:cubicBezTo>
                  <a:pt x="1661583" y="5571066"/>
                  <a:pt x="1625600" y="5607050"/>
                  <a:pt x="1595967" y="5653616"/>
                </a:cubicBezTo>
                <a:cubicBezTo>
                  <a:pt x="1566333" y="5700183"/>
                  <a:pt x="1551517" y="5723466"/>
                  <a:pt x="1551517" y="5723466"/>
                </a:cubicBezTo>
                <a:cubicBezTo>
                  <a:pt x="1585383" y="5757333"/>
                  <a:pt x="1591733" y="5799666"/>
                  <a:pt x="1570567" y="5850466"/>
                </a:cubicBezTo>
                <a:cubicBezTo>
                  <a:pt x="1549400" y="5901266"/>
                  <a:pt x="1521883" y="5956300"/>
                  <a:pt x="1488017" y="6015566"/>
                </a:cubicBezTo>
                <a:cubicBezTo>
                  <a:pt x="1488017" y="6083300"/>
                  <a:pt x="1468967" y="6180666"/>
                  <a:pt x="1430867" y="6307666"/>
                </a:cubicBezTo>
                <a:cubicBezTo>
                  <a:pt x="1392767" y="6434666"/>
                  <a:pt x="1352550" y="6553200"/>
                  <a:pt x="1310217" y="6663266"/>
                </a:cubicBezTo>
                <a:cubicBezTo>
                  <a:pt x="1318683" y="6815666"/>
                  <a:pt x="1327150" y="6913033"/>
                  <a:pt x="1335617" y="6955366"/>
                </a:cubicBezTo>
                <a:cubicBezTo>
                  <a:pt x="1344083" y="6997700"/>
                  <a:pt x="1365250" y="7014633"/>
                  <a:pt x="1399117" y="7006166"/>
                </a:cubicBezTo>
                <a:cubicBezTo>
                  <a:pt x="1441450" y="7014633"/>
                  <a:pt x="1485900" y="7014633"/>
                  <a:pt x="1532467" y="7006166"/>
                </a:cubicBezTo>
                <a:cubicBezTo>
                  <a:pt x="1579033" y="6997700"/>
                  <a:pt x="1619250" y="6993466"/>
                  <a:pt x="1653117" y="6993466"/>
                </a:cubicBezTo>
                <a:cubicBezTo>
                  <a:pt x="1780117" y="6942666"/>
                  <a:pt x="1720850" y="7239000"/>
                  <a:pt x="1475317" y="7882466"/>
                </a:cubicBezTo>
                <a:cubicBezTo>
                  <a:pt x="1339850" y="8094132"/>
                  <a:pt x="1231900" y="8254999"/>
                  <a:pt x="1151467" y="8365066"/>
                </a:cubicBezTo>
                <a:cubicBezTo>
                  <a:pt x="1071033" y="8475132"/>
                  <a:pt x="1009650" y="8530166"/>
                  <a:pt x="967317" y="8530166"/>
                </a:cubicBezTo>
                <a:close/>
                <a:moveTo>
                  <a:pt x="-2131483" y="7857066"/>
                </a:moveTo>
              </a:path>
            </a:pathLst>
          </a:custGeom>
          <a:solidFill>
            <a:srgbClr val="FFFFFF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41" name="Freeform 5941"/>
          <p:cNvSpPr/>
          <p:nvPr/>
        </p:nvSpPr>
        <p:spPr>
          <a:xfrm rot="0" flipH="0" flipV="0">
            <a:off x="11299875" y="3408522"/>
            <a:ext cx="245268" cy="302609"/>
          </a:xfrm>
          <a:custGeom>
            <a:pathLst>
              <a:path w="5450417" h="6724650">
                <a:moveTo>
                  <a:pt x="410634" y="6538383"/>
                </a:moveTo>
                <a:cubicBezTo>
                  <a:pt x="376767" y="6470650"/>
                  <a:pt x="323850" y="6413500"/>
                  <a:pt x="251884" y="6366933"/>
                </a:cubicBezTo>
                <a:cubicBezTo>
                  <a:pt x="179917" y="6320367"/>
                  <a:pt x="143934" y="6280150"/>
                  <a:pt x="143934" y="6246283"/>
                </a:cubicBezTo>
                <a:cubicBezTo>
                  <a:pt x="143934" y="6212417"/>
                  <a:pt x="135467" y="6170083"/>
                  <a:pt x="118534" y="6119283"/>
                </a:cubicBezTo>
                <a:cubicBezTo>
                  <a:pt x="101600" y="6068483"/>
                  <a:pt x="76200" y="6026150"/>
                  <a:pt x="42334" y="5992283"/>
                </a:cubicBezTo>
                <a:cubicBezTo>
                  <a:pt x="0" y="5941483"/>
                  <a:pt x="6350" y="5822950"/>
                  <a:pt x="61384" y="5636683"/>
                </a:cubicBezTo>
                <a:cubicBezTo>
                  <a:pt x="116417" y="5450417"/>
                  <a:pt x="207434" y="5219700"/>
                  <a:pt x="334434" y="4944533"/>
                </a:cubicBezTo>
                <a:cubicBezTo>
                  <a:pt x="461434" y="4669367"/>
                  <a:pt x="605367" y="4383617"/>
                  <a:pt x="766234" y="4087283"/>
                </a:cubicBezTo>
                <a:cubicBezTo>
                  <a:pt x="833967" y="4019550"/>
                  <a:pt x="901700" y="3930650"/>
                  <a:pt x="969434" y="3820583"/>
                </a:cubicBezTo>
                <a:cubicBezTo>
                  <a:pt x="1037167" y="3710517"/>
                  <a:pt x="1087967" y="3638550"/>
                  <a:pt x="1121834" y="3604683"/>
                </a:cubicBezTo>
                <a:cubicBezTo>
                  <a:pt x="1121834" y="3570817"/>
                  <a:pt x="1134534" y="3539067"/>
                  <a:pt x="1159934" y="3509433"/>
                </a:cubicBezTo>
                <a:cubicBezTo>
                  <a:pt x="1185334" y="3479800"/>
                  <a:pt x="1214967" y="3464983"/>
                  <a:pt x="1248834" y="3464983"/>
                </a:cubicBezTo>
                <a:lnTo>
                  <a:pt x="1274234" y="3350683"/>
                </a:lnTo>
                <a:cubicBezTo>
                  <a:pt x="1282700" y="3308350"/>
                  <a:pt x="1329267" y="3236383"/>
                  <a:pt x="1413934" y="3134783"/>
                </a:cubicBezTo>
                <a:cubicBezTo>
                  <a:pt x="1498600" y="3033183"/>
                  <a:pt x="1600200" y="2921000"/>
                  <a:pt x="1718734" y="2798233"/>
                </a:cubicBezTo>
                <a:cubicBezTo>
                  <a:pt x="1837267" y="2675467"/>
                  <a:pt x="1962150" y="2556933"/>
                  <a:pt x="2093384" y="2442633"/>
                </a:cubicBezTo>
                <a:cubicBezTo>
                  <a:pt x="2224617" y="2328333"/>
                  <a:pt x="2332567" y="2245783"/>
                  <a:pt x="2417234" y="2194983"/>
                </a:cubicBezTo>
                <a:cubicBezTo>
                  <a:pt x="2595034" y="2076450"/>
                  <a:pt x="2779184" y="2010833"/>
                  <a:pt x="2969684" y="1998133"/>
                </a:cubicBezTo>
                <a:cubicBezTo>
                  <a:pt x="3160184" y="1985433"/>
                  <a:pt x="3323167" y="2034117"/>
                  <a:pt x="3458634" y="2144183"/>
                </a:cubicBezTo>
                <a:cubicBezTo>
                  <a:pt x="3484034" y="2169583"/>
                  <a:pt x="3530600" y="2214033"/>
                  <a:pt x="3598334" y="2277533"/>
                </a:cubicBezTo>
                <a:cubicBezTo>
                  <a:pt x="3666067" y="2341033"/>
                  <a:pt x="3746500" y="2413000"/>
                  <a:pt x="3839634" y="2493433"/>
                </a:cubicBezTo>
                <a:cubicBezTo>
                  <a:pt x="3932767" y="2573867"/>
                  <a:pt x="4021667" y="2652183"/>
                  <a:pt x="4106334" y="2728383"/>
                </a:cubicBezTo>
                <a:lnTo>
                  <a:pt x="4576234" y="3147483"/>
                </a:lnTo>
                <a:lnTo>
                  <a:pt x="4347634" y="3782483"/>
                </a:lnTo>
                <a:cubicBezTo>
                  <a:pt x="4237567" y="4121150"/>
                  <a:pt x="4210050" y="4417483"/>
                  <a:pt x="4265084" y="4671483"/>
                </a:cubicBezTo>
                <a:cubicBezTo>
                  <a:pt x="4320117" y="4925483"/>
                  <a:pt x="4402667" y="5145617"/>
                  <a:pt x="4512734" y="5331883"/>
                </a:cubicBezTo>
                <a:cubicBezTo>
                  <a:pt x="4555067" y="5425017"/>
                  <a:pt x="4631267" y="5507567"/>
                  <a:pt x="4741334" y="5579533"/>
                </a:cubicBezTo>
                <a:cubicBezTo>
                  <a:pt x="4851400" y="5651500"/>
                  <a:pt x="4965700" y="5695950"/>
                  <a:pt x="5084234" y="5712883"/>
                </a:cubicBezTo>
                <a:cubicBezTo>
                  <a:pt x="5151967" y="5721350"/>
                  <a:pt x="5215467" y="5746750"/>
                  <a:pt x="5274734" y="5789083"/>
                </a:cubicBezTo>
                <a:cubicBezTo>
                  <a:pt x="5334000" y="5831417"/>
                  <a:pt x="5363634" y="5899150"/>
                  <a:pt x="5363634" y="5992283"/>
                </a:cubicBezTo>
                <a:cubicBezTo>
                  <a:pt x="5363634" y="6119283"/>
                  <a:pt x="5340350" y="6214533"/>
                  <a:pt x="5293784" y="6278033"/>
                </a:cubicBezTo>
                <a:cubicBezTo>
                  <a:pt x="5247217" y="6341533"/>
                  <a:pt x="5181600" y="6381750"/>
                  <a:pt x="5096934" y="6398683"/>
                </a:cubicBezTo>
                <a:cubicBezTo>
                  <a:pt x="4817534" y="6432550"/>
                  <a:pt x="4555067" y="6377517"/>
                  <a:pt x="4309534" y="6233583"/>
                </a:cubicBezTo>
                <a:cubicBezTo>
                  <a:pt x="4064000" y="6089650"/>
                  <a:pt x="3839634" y="5822950"/>
                  <a:pt x="3636434" y="5433483"/>
                </a:cubicBezTo>
                <a:cubicBezTo>
                  <a:pt x="3602567" y="5382683"/>
                  <a:pt x="3558117" y="5287433"/>
                  <a:pt x="3503084" y="5147733"/>
                </a:cubicBezTo>
                <a:cubicBezTo>
                  <a:pt x="3448050" y="5008033"/>
                  <a:pt x="3416300" y="4917017"/>
                  <a:pt x="3407834" y="4874683"/>
                </a:cubicBezTo>
                <a:cubicBezTo>
                  <a:pt x="3373967" y="4917017"/>
                  <a:pt x="3316817" y="4986867"/>
                  <a:pt x="3236384" y="5084233"/>
                </a:cubicBezTo>
                <a:cubicBezTo>
                  <a:pt x="3155950" y="5181600"/>
                  <a:pt x="3090334" y="5255683"/>
                  <a:pt x="3039534" y="5306483"/>
                </a:cubicBezTo>
                <a:cubicBezTo>
                  <a:pt x="2438400" y="5916083"/>
                  <a:pt x="1921934" y="6320367"/>
                  <a:pt x="1490134" y="6519333"/>
                </a:cubicBezTo>
                <a:cubicBezTo>
                  <a:pt x="1058334" y="6718300"/>
                  <a:pt x="698500" y="6724650"/>
                  <a:pt x="410634" y="6538383"/>
                </a:cubicBezTo>
                <a:close/>
                <a:moveTo>
                  <a:pt x="-618066" y="6932083"/>
                </a:moveTo>
                <a:moveTo>
                  <a:pt x="944034" y="5712883"/>
                </a:moveTo>
                <a:cubicBezTo>
                  <a:pt x="960967" y="5755217"/>
                  <a:pt x="1051984" y="5742517"/>
                  <a:pt x="1217084" y="5674783"/>
                </a:cubicBezTo>
                <a:cubicBezTo>
                  <a:pt x="1382184" y="5607050"/>
                  <a:pt x="1570567" y="5488517"/>
                  <a:pt x="1782234" y="5319183"/>
                </a:cubicBezTo>
                <a:cubicBezTo>
                  <a:pt x="2070100" y="5073650"/>
                  <a:pt x="2343150" y="4826000"/>
                  <a:pt x="2601384" y="4576233"/>
                </a:cubicBezTo>
                <a:cubicBezTo>
                  <a:pt x="2859617" y="4326467"/>
                  <a:pt x="3077634" y="4074583"/>
                  <a:pt x="3255434" y="3820583"/>
                </a:cubicBezTo>
                <a:lnTo>
                  <a:pt x="3534834" y="3363383"/>
                </a:lnTo>
                <a:cubicBezTo>
                  <a:pt x="3450167" y="3168650"/>
                  <a:pt x="3363384" y="3037417"/>
                  <a:pt x="3274484" y="2969683"/>
                </a:cubicBezTo>
                <a:cubicBezTo>
                  <a:pt x="3185584" y="2901950"/>
                  <a:pt x="3107267" y="2868083"/>
                  <a:pt x="3039534" y="2868083"/>
                </a:cubicBezTo>
                <a:cubicBezTo>
                  <a:pt x="2929467" y="2868083"/>
                  <a:pt x="2777067" y="2959100"/>
                  <a:pt x="2582334" y="3141133"/>
                </a:cubicBezTo>
                <a:cubicBezTo>
                  <a:pt x="2387600" y="3323167"/>
                  <a:pt x="2175934" y="3570817"/>
                  <a:pt x="1947334" y="3884083"/>
                </a:cubicBezTo>
                <a:cubicBezTo>
                  <a:pt x="1718734" y="4197350"/>
                  <a:pt x="1494367" y="4557183"/>
                  <a:pt x="1274234" y="4963583"/>
                </a:cubicBezTo>
                <a:cubicBezTo>
                  <a:pt x="1181100" y="5141383"/>
                  <a:pt x="1102784" y="5310717"/>
                  <a:pt x="1039284" y="5471583"/>
                </a:cubicBezTo>
                <a:cubicBezTo>
                  <a:pt x="975784" y="5632450"/>
                  <a:pt x="944034" y="5712883"/>
                  <a:pt x="944034" y="5712883"/>
                </a:cubicBezTo>
                <a:close/>
                <a:moveTo>
                  <a:pt x="207434" y="6932083"/>
                </a:moveTo>
                <a:moveTo>
                  <a:pt x="2760134" y="1305983"/>
                </a:moveTo>
                <a:cubicBezTo>
                  <a:pt x="2692400" y="1246717"/>
                  <a:pt x="2637367" y="1164167"/>
                  <a:pt x="2595034" y="1058333"/>
                </a:cubicBezTo>
                <a:cubicBezTo>
                  <a:pt x="2552700" y="952500"/>
                  <a:pt x="2540000" y="878417"/>
                  <a:pt x="2556934" y="836083"/>
                </a:cubicBezTo>
                <a:cubicBezTo>
                  <a:pt x="2573867" y="785283"/>
                  <a:pt x="2607734" y="694267"/>
                  <a:pt x="2658534" y="563033"/>
                </a:cubicBezTo>
                <a:cubicBezTo>
                  <a:pt x="2709334" y="431800"/>
                  <a:pt x="2777067" y="328083"/>
                  <a:pt x="2861734" y="251883"/>
                </a:cubicBezTo>
                <a:cubicBezTo>
                  <a:pt x="2887134" y="234950"/>
                  <a:pt x="2916767" y="205317"/>
                  <a:pt x="2950634" y="162983"/>
                </a:cubicBezTo>
                <a:cubicBezTo>
                  <a:pt x="2984500" y="120650"/>
                  <a:pt x="3018367" y="95250"/>
                  <a:pt x="3052234" y="86783"/>
                </a:cubicBezTo>
                <a:cubicBezTo>
                  <a:pt x="3162300" y="10583"/>
                  <a:pt x="3266017" y="0"/>
                  <a:pt x="3363384" y="55033"/>
                </a:cubicBezTo>
                <a:cubicBezTo>
                  <a:pt x="3460750" y="110067"/>
                  <a:pt x="3539067" y="209550"/>
                  <a:pt x="3598334" y="353483"/>
                </a:cubicBezTo>
                <a:cubicBezTo>
                  <a:pt x="3683000" y="497417"/>
                  <a:pt x="3710517" y="620183"/>
                  <a:pt x="3680884" y="721783"/>
                </a:cubicBezTo>
                <a:cubicBezTo>
                  <a:pt x="3651250" y="823383"/>
                  <a:pt x="3568700" y="958850"/>
                  <a:pt x="3433234" y="1128183"/>
                </a:cubicBezTo>
                <a:cubicBezTo>
                  <a:pt x="3297767" y="1314450"/>
                  <a:pt x="3172884" y="1416050"/>
                  <a:pt x="3058584" y="1432983"/>
                </a:cubicBezTo>
                <a:cubicBezTo>
                  <a:pt x="2944284" y="1449917"/>
                  <a:pt x="2844800" y="1407583"/>
                  <a:pt x="2760134" y="1305983"/>
                </a:cubicBezTo>
                <a:close/>
                <a:moveTo>
                  <a:pt x="4614334" y="6932083"/>
                </a:moveTo>
                <a:moveTo>
                  <a:pt x="4500034" y="1305983"/>
                </a:moveTo>
                <a:cubicBezTo>
                  <a:pt x="4432300" y="1246717"/>
                  <a:pt x="4377267" y="1164167"/>
                  <a:pt x="4334934" y="1058333"/>
                </a:cubicBezTo>
                <a:cubicBezTo>
                  <a:pt x="4292600" y="952500"/>
                  <a:pt x="4279900" y="878417"/>
                  <a:pt x="4296834" y="836083"/>
                </a:cubicBezTo>
                <a:cubicBezTo>
                  <a:pt x="4313767" y="785283"/>
                  <a:pt x="4347634" y="694267"/>
                  <a:pt x="4398434" y="563033"/>
                </a:cubicBezTo>
                <a:cubicBezTo>
                  <a:pt x="4449234" y="431800"/>
                  <a:pt x="4516967" y="328083"/>
                  <a:pt x="4601634" y="251883"/>
                </a:cubicBezTo>
                <a:cubicBezTo>
                  <a:pt x="4627034" y="234950"/>
                  <a:pt x="4656667" y="205317"/>
                  <a:pt x="4690534" y="162983"/>
                </a:cubicBezTo>
                <a:cubicBezTo>
                  <a:pt x="4724400" y="120650"/>
                  <a:pt x="4758267" y="95250"/>
                  <a:pt x="4792134" y="86783"/>
                </a:cubicBezTo>
                <a:cubicBezTo>
                  <a:pt x="4902200" y="10583"/>
                  <a:pt x="5005917" y="0"/>
                  <a:pt x="5103284" y="55033"/>
                </a:cubicBezTo>
                <a:cubicBezTo>
                  <a:pt x="5200650" y="110067"/>
                  <a:pt x="5278967" y="209550"/>
                  <a:pt x="5338234" y="353483"/>
                </a:cubicBezTo>
                <a:cubicBezTo>
                  <a:pt x="5422900" y="497417"/>
                  <a:pt x="5450417" y="620183"/>
                  <a:pt x="5420784" y="721783"/>
                </a:cubicBezTo>
                <a:cubicBezTo>
                  <a:pt x="5391150" y="823383"/>
                  <a:pt x="5308600" y="958850"/>
                  <a:pt x="5173134" y="1128183"/>
                </a:cubicBezTo>
                <a:cubicBezTo>
                  <a:pt x="5037667" y="1314450"/>
                  <a:pt x="4912784" y="1416050"/>
                  <a:pt x="4798484" y="1432983"/>
                </a:cubicBezTo>
                <a:cubicBezTo>
                  <a:pt x="4684184" y="1449917"/>
                  <a:pt x="4584700" y="1407583"/>
                  <a:pt x="4500034" y="1305983"/>
                </a:cubicBezTo>
                <a:close/>
                <a:moveTo>
                  <a:pt x="4614334" y="6932083"/>
                </a:moveTo>
              </a:path>
            </a:pathLst>
          </a:custGeom>
          <a:solidFill>
            <a:srgbClr val="FFFFFF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42" name="Freeform 5942"/>
          <p:cNvSpPr/>
          <p:nvPr/>
        </p:nvSpPr>
        <p:spPr>
          <a:xfrm rot="0" flipH="0" flipV="0">
            <a:off x="11549621" y="3408522"/>
            <a:ext cx="245268" cy="302609"/>
          </a:xfrm>
          <a:custGeom>
            <a:pathLst>
              <a:path w="5450417" h="6724650">
                <a:moveTo>
                  <a:pt x="410634" y="6538383"/>
                </a:moveTo>
                <a:cubicBezTo>
                  <a:pt x="376767" y="6470650"/>
                  <a:pt x="323850" y="6413500"/>
                  <a:pt x="251884" y="6366933"/>
                </a:cubicBezTo>
                <a:cubicBezTo>
                  <a:pt x="179917" y="6320367"/>
                  <a:pt x="143934" y="6280150"/>
                  <a:pt x="143934" y="6246283"/>
                </a:cubicBezTo>
                <a:cubicBezTo>
                  <a:pt x="143934" y="6212417"/>
                  <a:pt x="135467" y="6170083"/>
                  <a:pt x="118534" y="6119283"/>
                </a:cubicBezTo>
                <a:cubicBezTo>
                  <a:pt x="101600" y="6068483"/>
                  <a:pt x="76200" y="6026150"/>
                  <a:pt x="42334" y="5992283"/>
                </a:cubicBezTo>
                <a:cubicBezTo>
                  <a:pt x="0" y="5941483"/>
                  <a:pt x="6350" y="5822950"/>
                  <a:pt x="61384" y="5636683"/>
                </a:cubicBezTo>
                <a:cubicBezTo>
                  <a:pt x="116417" y="5450417"/>
                  <a:pt x="207434" y="5219700"/>
                  <a:pt x="334434" y="4944533"/>
                </a:cubicBezTo>
                <a:cubicBezTo>
                  <a:pt x="461434" y="4669367"/>
                  <a:pt x="605367" y="4383617"/>
                  <a:pt x="766234" y="4087283"/>
                </a:cubicBezTo>
                <a:cubicBezTo>
                  <a:pt x="833967" y="4019550"/>
                  <a:pt x="901700" y="3930650"/>
                  <a:pt x="969434" y="3820583"/>
                </a:cubicBezTo>
                <a:cubicBezTo>
                  <a:pt x="1037167" y="3710517"/>
                  <a:pt x="1087967" y="3638550"/>
                  <a:pt x="1121834" y="3604683"/>
                </a:cubicBezTo>
                <a:cubicBezTo>
                  <a:pt x="1121834" y="3570817"/>
                  <a:pt x="1134534" y="3539067"/>
                  <a:pt x="1159934" y="3509433"/>
                </a:cubicBezTo>
                <a:cubicBezTo>
                  <a:pt x="1185334" y="3479800"/>
                  <a:pt x="1214967" y="3464983"/>
                  <a:pt x="1248834" y="3464983"/>
                </a:cubicBezTo>
                <a:lnTo>
                  <a:pt x="1274234" y="3350683"/>
                </a:lnTo>
                <a:cubicBezTo>
                  <a:pt x="1282700" y="3308350"/>
                  <a:pt x="1329267" y="3236383"/>
                  <a:pt x="1413934" y="3134783"/>
                </a:cubicBezTo>
                <a:cubicBezTo>
                  <a:pt x="1498600" y="3033183"/>
                  <a:pt x="1600200" y="2921000"/>
                  <a:pt x="1718734" y="2798233"/>
                </a:cubicBezTo>
                <a:cubicBezTo>
                  <a:pt x="1837267" y="2675467"/>
                  <a:pt x="1962150" y="2556933"/>
                  <a:pt x="2093384" y="2442633"/>
                </a:cubicBezTo>
                <a:cubicBezTo>
                  <a:pt x="2224617" y="2328333"/>
                  <a:pt x="2332567" y="2245783"/>
                  <a:pt x="2417234" y="2194983"/>
                </a:cubicBezTo>
                <a:cubicBezTo>
                  <a:pt x="2595034" y="2076450"/>
                  <a:pt x="2779184" y="2010833"/>
                  <a:pt x="2969684" y="1998133"/>
                </a:cubicBezTo>
                <a:cubicBezTo>
                  <a:pt x="3160184" y="1985433"/>
                  <a:pt x="3323167" y="2034117"/>
                  <a:pt x="3458634" y="2144183"/>
                </a:cubicBezTo>
                <a:cubicBezTo>
                  <a:pt x="3484034" y="2169583"/>
                  <a:pt x="3530600" y="2214033"/>
                  <a:pt x="3598334" y="2277533"/>
                </a:cubicBezTo>
                <a:cubicBezTo>
                  <a:pt x="3666067" y="2341033"/>
                  <a:pt x="3746500" y="2413000"/>
                  <a:pt x="3839634" y="2493433"/>
                </a:cubicBezTo>
                <a:cubicBezTo>
                  <a:pt x="3932767" y="2573867"/>
                  <a:pt x="4021667" y="2652183"/>
                  <a:pt x="4106334" y="2728383"/>
                </a:cubicBezTo>
                <a:lnTo>
                  <a:pt x="4576234" y="3147483"/>
                </a:lnTo>
                <a:lnTo>
                  <a:pt x="4347634" y="3782483"/>
                </a:lnTo>
                <a:cubicBezTo>
                  <a:pt x="4237567" y="4121150"/>
                  <a:pt x="4210050" y="4417483"/>
                  <a:pt x="4265084" y="4671483"/>
                </a:cubicBezTo>
                <a:cubicBezTo>
                  <a:pt x="4320117" y="4925483"/>
                  <a:pt x="4402667" y="5145617"/>
                  <a:pt x="4512734" y="5331883"/>
                </a:cubicBezTo>
                <a:cubicBezTo>
                  <a:pt x="4555067" y="5425017"/>
                  <a:pt x="4631267" y="5507567"/>
                  <a:pt x="4741334" y="5579533"/>
                </a:cubicBezTo>
                <a:cubicBezTo>
                  <a:pt x="4851400" y="5651500"/>
                  <a:pt x="4965700" y="5695950"/>
                  <a:pt x="5084234" y="5712883"/>
                </a:cubicBezTo>
                <a:cubicBezTo>
                  <a:pt x="5151967" y="5721350"/>
                  <a:pt x="5215467" y="5746750"/>
                  <a:pt x="5274734" y="5789083"/>
                </a:cubicBezTo>
                <a:cubicBezTo>
                  <a:pt x="5334000" y="5831417"/>
                  <a:pt x="5363634" y="5899150"/>
                  <a:pt x="5363634" y="5992283"/>
                </a:cubicBezTo>
                <a:cubicBezTo>
                  <a:pt x="5363634" y="6119283"/>
                  <a:pt x="5340350" y="6214533"/>
                  <a:pt x="5293784" y="6278033"/>
                </a:cubicBezTo>
                <a:cubicBezTo>
                  <a:pt x="5247217" y="6341533"/>
                  <a:pt x="5181600" y="6381750"/>
                  <a:pt x="5096934" y="6398683"/>
                </a:cubicBezTo>
                <a:cubicBezTo>
                  <a:pt x="4817534" y="6432550"/>
                  <a:pt x="4555067" y="6377517"/>
                  <a:pt x="4309534" y="6233583"/>
                </a:cubicBezTo>
                <a:cubicBezTo>
                  <a:pt x="4064000" y="6089650"/>
                  <a:pt x="3839634" y="5822950"/>
                  <a:pt x="3636434" y="5433483"/>
                </a:cubicBezTo>
                <a:cubicBezTo>
                  <a:pt x="3602567" y="5382683"/>
                  <a:pt x="3558117" y="5287433"/>
                  <a:pt x="3503084" y="5147733"/>
                </a:cubicBezTo>
                <a:cubicBezTo>
                  <a:pt x="3448050" y="5008033"/>
                  <a:pt x="3416300" y="4917017"/>
                  <a:pt x="3407834" y="4874683"/>
                </a:cubicBezTo>
                <a:cubicBezTo>
                  <a:pt x="3373967" y="4917017"/>
                  <a:pt x="3316817" y="4986867"/>
                  <a:pt x="3236384" y="5084233"/>
                </a:cubicBezTo>
                <a:cubicBezTo>
                  <a:pt x="3155950" y="5181600"/>
                  <a:pt x="3090334" y="5255683"/>
                  <a:pt x="3039534" y="5306483"/>
                </a:cubicBezTo>
                <a:cubicBezTo>
                  <a:pt x="2438400" y="5916083"/>
                  <a:pt x="1921934" y="6320367"/>
                  <a:pt x="1490134" y="6519333"/>
                </a:cubicBezTo>
                <a:cubicBezTo>
                  <a:pt x="1058334" y="6718300"/>
                  <a:pt x="698500" y="6724650"/>
                  <a:pt x="410634" y="6538383"/>
                </a:cubicBezTo>
                <a:close/>
                <a:moveTo>
                  <a:pt x="-618066" y="6932083"/>
                </a:moveTo>
                <a:moveTo>
                  <a:pt x="944034" y="5712883"/>
                </a:moveTo>
                <a:cubicBezTo>
                  <a:pt x="960967" y="5755217"/>
                  <a:pt x="1051984" y="5742517"/>
                  <a:pt x="1217084" y="5674783"/>
                </a:cubicBezTo>
                <a:cubicBezTo>
                  <a:pt x="1382184" y="5607050"/>
                  <a:pt x="1570567" y="5488517"/>
                  <a:pt x="1782234" y="5319183"/>
                </a:cubicBezTo>
                <a:cubicBezTo>
                  <a:pt x="2070100" y="5073650"/>
                  <a:pt x="2343150" y="4826000"/>
                  <a:pt x="2601384" y="4576233"/>
                </a:cubicBezTo>
                <a:cubicBezTo>
                  <a:pt x="2859617" y="4326467"/>
                  <a:pt x="3077634" y="4074583"/>
                  <a:pt x="3255434" y="3820583"/>
                </a:cubicBezTo>
                <a:lnTo>
                  <a:pt x="3534834" y="3363383"/>
                </a:lnTo>
                <a:cubicBezTo>
                  <a:pt x="3450167" y="3168650"/>
                  <a:pt x="3363384" y="3037417"/>
                  <a:pt x="3274484" y="2969683"/>
                </a:cubicBezTo>
                <a:cubicBezTo>
                  <a:pt x="3185584" y="2901950"/>
                  <a:pt x="3107267" y="2868083"/>
                  <a:pt x="3039534" y="2868083"/>
                </a:cubicBezTo>
                <a:cubicBezTo>
                  <a:pt x="2929467" y="2868083"/>
                  <a:pt x="2777067" y="2959100"/>
                  <a:pt x="2582334" y="3141133"/>
                </a:cubicBezTo>
                <a:cubicBezTo>
                  <a:pt x="2387600" y="3323167"/>
                  <a:pt x="2175934" y="3570817"/>
                  <a:pt x="1947334" y="3884083"/>
                </a:cubicBezTo>
                <a:cubicBezTo>
                  <a:pt x="1718734" y="4197350"/>
                  <a:pt x="1494367" y="4557183"/>
                  <a:pt x="1274234" y="4963583"/>
                </a:cubicBezTo>
                <a:cubicBezTo>
                  <a:pt x="1181100" y="5141383"/>
                  <a:pt x="1102784" y="5310717"/>
                  <a:pt x="1039284" y="5471583"/>
                </a:cubicBezTo>
                <a:cubicBezTo>
                  <a:pt x="975784" y="5632450"/>
                  <a:pt x="944034" y="5712883"/>
                  <a:pt x="944034" y="5712883"/>
                </a:cubicBezTo>
                <a:close/>
                <a:moveTo>
                  <a:pt x="207434" y="6932083"/>
                </a:moveTo>
                <a:moveTo>
                  <a:pt x="2760134" y="1305983"/>
                </a:moveTo>
                <a:cubicBezTo>
                  <a:pt x="2692400" y="1246717"/>
                  <a:pt x="2637367" y="1164167"/>
                  <a:pt x="2595034" y="1058333"/>
                </a:cubicBezTo>
                <a:cubicBezTo>
                  <a:pt x="2552700" y="952500"/>
                  <a:pt x="2540000" y="878417"/>
                  <a:pt x="2556934" y="836083"/>
                </a:cubicBezTo>
                <a:cubicBezTo>
                  <a:pt x="2573867" y="785283"/>
                  <a:pt x="2607734" y="694267"/>
                  <a:pt x="2658534" y="563033"/>
                </a:cubicBezTo>
                <a:cubicBezTo>
                  <a:pt x="2709334" y="431800"/>
                  <a:pt x="2777067" y="328083"/>
                  <a:pt x="2861734" y="251883"/>
                </a:cubicBezTo>
                <a:cubicBezTo>
                  <a:pt x="2887134" y="234950"/>
                  <a:pt x="2916767" y="205317"/>
                  <a:pt x="2950634" y="162983"/>
                </a:cubicBezTo>
                <a:cubicBezTo>
                  <a:pt x="2984500" y="120650"/>
                  <a:pt x="3018367" y="95250"/>
                  <a:pt x="3052234" y="86783"/>
                </a:cubicBezTo>
                <a:cubicBezTo>
                  <a:pt x="3162300" y="10583"/>
                  <a:pt x="3266017" y="0"/>
                  <a:pt x="3363384" y="55033"/>
                </a:cubicBezTo>
                <a:cubicBezTo>
                  <a:pt x="3460750" y="110067"/>
                  <a:pt x="3539067" y="209550"/>
                  <a:pt x="3598334" y="353483"/>
                </a:cubicBezTo>
                <a:cubicBezTo>
                  <a:pt x="3683000" y="497417"/>
                  <a:pt x="3710517" y="620183"/>
                  <a:pt x="3680884" y="721783"/>
                </a:cubicBezTo>
                <a:cubicBezTo>
                  <a:pt x="3651250" y="823383"/>
                  <a:pt x="3568700" y="958850"/>
                  <a:pt x="3433234" y="1128183"/>
                </a:cubicBezTo>
                <a:cubicBezTo>
                  <a:pt x="3297767" y="1314450"/>
                  <a:pt x="3172884" y="1416050"/>
                  <a:pt x="3058584" y="1432983"/>
                </a:cubicBezTo>
                <a:cubicBezTo>
                  <a:pt x="2944284" y="1449917"/>
                  <a:pt x="2844800" y="1407583"/>
                  <a:pt x="2760134" y="1305983"/>
                </a:cubicBezTo>
                <a:close/>
                <a:moveTo>
                  <a:pt x="4614334" y="6932083"/>
                </a:moveTo>
                <a:moveTo>
                  <a:pt x="4500034" y="1305983"/>
                </a:moveTo>
                <a:cubicBezTo>
                  <a:pt x="4432300" y="1246717"/>
                  <a:pt x="4377267" y="1164167"/>
                  <a:pt x="4334934" y="1058333"/>
                </a:cubicBezTo>
                <a:cubicBezTo>
                  <a:pt x="4292600" y="952500"/>
                  <a:pt x="4279900" y="878417"/>
                  <a:pt x="4296834" y="836083"/>
                </a:cubicBezTo>
                <a:cubicBezTo>
                  <a:pt x="4313767" y="785283"/>
                  <a:pt x="4347634" y="694267"/>
                  <a:pt x="4398434" y="563033"/>
                </a:cubicBezTo>
                <a:cubicBezTo>
                  <a:pt x="4449234" y="431800"/>
                  <a:pt x="4516967" y="328083"/>
                  <a:pt x="4601634" y="251883"/>
                </a:cubicBezTo>
                <a:cubicBezTo>
                  <a:pt x="4627034" y="234950"/>
                  <a:pt x="4656667" y="205317"/>
                  <a:pt x="4690534" y="162983"/>
                </a:cubicBezTo>
                <a:cubicBezTo>
                  <a:pt x="4724400" y="120650"/>
                  <a:pt x="4758267" y="95250"/>
                  <a:pt x="4792134" y="86783"/>
                </a:cubicBezTo>
                <a:cubicBezTo>
                  <a:pt x="4902200" y="10583"/>
                  <a:pt x="5005917" y="0"/>
                  <a:pt x="5103284" y="55033"/>
                </a:cubicBezTo>
                <a:cubicBezTo>
                  <a:pt x="5200650" y="110067"/>
                  <a:pt x="5278967" y="209550"/>
                  <a:pt x="5338234" y="353483"/>
                </a:cubicBezTo>
                <a:cubicBezTo>
                  <a:pt x="5422900" y="497417"/>
                  <a:pt x="5450417" y="620183"/>
                  <a:pt x="5420784" y="721783"/>
                </a:cubicBezTo>
                <a:cubicBezTo>
                  <a:pt x="5391150" y="823383"/>
                  <a:pt x="5308600" y="958850"/>
                  <a:pt x="5173134" y="1128183"/>
                </a:cubicBezTo>
                <a:cubicBezTo>
                  <a:pt x="5037667" y="1314450"/>
                  <a:pt x="4912784" y="1416050"/>
                  <a:pt x="4798484" y="1432983"/>
                </a:cubicBezTo>
                <a:cubicBezTo>
                  <a:pt x="4684184" y="1449917"/>
                  <a:pt x="4584700" y="1407583"/>
                  <a:pt x="4500034" y="1305983"/>
                </a:cubicBezTo>
                <a:close/>
                <a:moveTo>
                  <a:pt x="4614334" y="6932083"/>
                </a:moveTo>
              </a:path>
            </a:pathLst>
          </a:custGeom>
          <a:solidFill>
            <a:srgbClr val="FFFFFF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43" name="Freeform 5943"/>
          <p:cNvSpPr/>
          <p:nvPr/>
        </p:nvSpPr>
        <p:spPr>
          <a:xfrm rot="0" flipH="0" flipV="0">
            <a:off x="11810414" y="3510249"/>
            <a:ext cx="214884" cy="187928"/>
          </a:xfrm>
          <a:custGeom>
            <a:pathLst>
              <a:path w="4775200" h="4176183">
                <a:moveTo>
                  <a:pt x="4457700" y="4176183"/>
                </a:moveTo>
                <a:cubicBezTo>
                  <a:pt x="4288366" y="4176183"/>
                  <a:pt x="4146550" y="4140200"/>
                  <a:pt x="4032250" y="4068233"/>
                </a:cubicBezTo>
                <a:cubicBezTo>
                  <a:pt x="3917950" y="3996267"/>
                  <a:pt x="3822700" y="3871383"/>
                  <a:pt x="3746500" y="3693583"/>
                </a:cubicBezTo>
                <a:cubicBezTo>
                  <a:pt x="3712633" y="3575050"/>
                  <a:pt x="3689350" y="3441700"/>
                  <a:pt x="3676650" y="3293533"/>
                </a:cubicBezTo>
                <a:cubicBezTo>
                  <a:pt x="3663950" y="3145367"/>
                  <a:pt x="3659716" y="3003550"/>
                  <a:pt x="3663950" y="2868083"/>
                </a:cubicBezTo>
                <a:cubicBezTo>
                  <a:pt x="3668183" y="2732617"/>
                  <a:pt x="3678766" y="2635250"/>
                  <a:pt x="3695700" y="2575983"/>
                </a:cubicBezTo>
                <a:cubicBezTo>
                  <a:pt x="3721100" y="2542117"/>
                  <a:pt x="3731683" y="2487083"/>
                  <a:pt x="3727450" y="2410883"/>
                </a:cubicBezTo>
                <a:cubicBezTo>
                  <a:pt x="3723216" y="2334683"/>
                  <a:pt x="3721100" y="2258483"/>
                  <a:pt x="3721100" y="2182283"/>
                </a:cubicBezTo>
                <a:cubicBezTo>
                  <a:pt x="3712633" y="2021417"/>
                  <a:pt x="3676650" y="1930400"/>
                  <a:pt x="3613150" y="1909233"/>
                </a:cubicBezTo>
                <a:cubicBezTo>
                  <a:pt x="3549650" y="1888067"/>
                  <a:pt x="3454400" y="1907117"/>
                  <a:pt x="3327400" y="1966383"/>
                </a:cubicBezTo>
                <a:cubicBezTo>
                  <a:pt x="3166533" y="2059517"/>
                  <a:pt x="2969683" y="2182283"/>
                  <a:pt x="2736850" y="2334683"/>
                </a:cubicBezTo>
                <a:cubicBezTo>
                  <a:pt x="2504016" y="2487083"/>
                  <a:pt x="2260600" y="2654300"/>
                  <a:pt x="2006600" y="2836333"/>
                </a:cubicBezTo>
                <a:cubicBezTo>
                  <a:pt x="1752600" y="3018367"/>
                  <a:pt x="1507066" y="3210983"/>
                  <a:pt x="1270000" y="3414183"/>
                </a:cubicBezTo>
                <a:cubicBezTo>
                  <a:pt x="1083733" y="3617383"/>
                  <a:pt x="963083" y="3776133"/>
                  <a:pt x="908050" y="3890433"/>
                </a:cubicBezTo>
                <a:cubicBezTo>
                  <a:pt x="853016" y="4004733"/>
                  <a:pt x="787400" y="4061883"/>
                  <a:pt x="711200" y="4061883"/>
                </a:cubicBezTo>
                <a:cubicBezTo>
                  <a:pt x="643466" y="4095750"/>
                  <a:pt x="582083" y="4093633"/>
                  <a:pt x="527050" y="4055533"/>
                </a:cubicBezTo>
                <a:cubicBezTo>
                  <a:pt x="472016" y="4017433"/>
                  <a:pt x="402166" y="3964517"/>
                  <a:pt x="317500" y="3896783"/>
                </a:cubicBezTo>
                <a:cubicBezTo>
                  <a:pt x="258233" y="3829050"/>
                  <a:pt x="194733" y="3757083"/>
                  <a:pt x="127000" y="3680883"/>
                </a:cubicBezTo>
                <a:cubicBezTo>
                  <a:pt x="59266" y="3604683"/>
                  <a:pt x="16933" y="3549650"/>
                  <a:pt x="0" y="3515783"/>
                </a:cubicBezTo>
                <a:cubicBezTo>
                  <a:pt x="0" y="3439583"/>
                  <a:pt x="12700" y="3337983"/>
                  <a:pt x="38100" y="3210983"/>
                </a:cubicBezTo>
                <a:cubicBezTo>
                  <a:pt x="63500" y="3083983"/>
                  <a:pt x="95250" y="2956983"/>
                  <a:pt x="133350" y="2829983"/>
                </a:cubicBezTo>
                <a:cubicBezTo>
                  <a:pt x="171450" y="2702983"/>
                  <a:pt x="207433" y="2597150"/>
                  <a:pt x="241300" y="2512483"/>
                </a:cubicBezTo>
                <a:cubicBezTo>
                  <a:pt x="283633" y="2495550"/>
                  <a:pt x="319616" y="2448983"/>
                  <a:pt x="349250" y="2372783"/>
                </a:cubicBezTo>
                <a:cubicBezTo>
                  <a:pt x="378883" y="2296583"/>
                  <a:pt x="423333" y="2211917"/>
                  <a:pt x="482600" y="2118783"/>
                </a:cubicBezTo>
                <a:cubicBezTo>
                  <a:pt x="508000" y="2008717"/>
                  <a:pt x="554566" y="1871133"/>
                  <a:pt x="622300" y="1706033"/>
                </a:cubicBezTo>
                <a:cubicBezTo>
                  <a:pt x="690033" y="1540933"/>
                  <a:pt x="753533" y="1390650"/>
                  <a:pt x="812800" y="1255183"/>
                </a:cubicBezTo>
                <a:cubicBezTo>
                  <a:pt x="922866" y="1043517"/>
                  <a:pt x="1001183" y="865717"/>
                  <a:pt x="1047750" y="721783"/>
                </a:cubicBezTo>
                <a:cubicBezTo>
                  <a:pt x="1094316" y="577850"/>
                  <a:pt x="1130300" y="408517"/>
                  <a:pt x="1155700" y="213783"/>
                </a:cubicBezTo>
                <a:cubicBezTo>
                  <a:pt x="1147233" y="179917"/>
                  <a:pt x="1153583" y="148167"/>
                  <a:pt x="1174750" y="118533"/>
                </a:cubicBezTo>
                <a:cubicBezTo>
                  <a:pt x="1195916" y="88900"/>
                  <a:pt x="1223433" y="74083"/>
                  <a:pt x="1257300" y="74083"/>
                </a:cubicBezTo>
                <a:lnTo>
                  <a:pt x="1270000" y="74083"/>
                </a:lnTo>
                <a:cubicBezTo>
                  <a:pt x="1337733" y="14817"/>
                  <a:pt x="1428750" y="0"/>
                  <a:pt x="1543050" y="29633"/>
                </a:cubicBezTo>
                <a:cubicBezTo>
                  <a:pt x="1657350" y="59267"/>
                  <a:pt x="1756833" y="116417"/>
                  <a:pt x="1841500" y="201083"/>
                </a:cubicBezTo>
                <a:cubicBezTo>
                  <a:pt x="2002366" y="387350"/>
                  <a:pt x="2070100" y="594783"/>
                  <a:pt x="2044700" y="823383"/>
                </a:cubicBezTo>
                <a:cubicBezTo>
                  <a:pt x="2019300" y="1051983"/>
                  <a:pt x="1883833" y="1365250"/>
                  <a:pt x="1638300" y="1763183"/>
                </a:cubicBezTo>
                <a:cubicBezTo>
                  <a:pt x="1579033" y="1898650"/>
                  <a:pt x="1530350" y="2008717"/>
                  <a:pt x="1492250" y="2093383"/>
                </a:cubicBezTo>
                <a:cubicBezTo>
                  <a:pt x="1454150" y="2178050"/>
                  <a:pt x="1435100" y="2241550"/>
                  <a:pt x="1435100" y="2283883"/>
                </a:cubicBezTo>
                <a:cubicBezTo>
                  <a:pt x="1435100" y="2283883"/>
                  <a:pt x="1475316" y="2256367"/>
                  <a:pt x="1555750" y="2201333"/>
                </a:cubicBezTo>
                <a:cubicBezTo>
                  <a:pt x="1636183" y="2146300"/>
                  <a:pt x="1729316" y="2078567"/>
                  <a:pt x="1835150" y="1998133"/>
                </a:cubicBezTo>
                <a:cubicBezTo>
                  <a:pt x="1940983" y="1917700"/>
                  <a:pt x="2027766" y="1856317"/>
                  <a:pt x="2095500" y="1813983"/>
                </a:cubicBezTo>
                <a:cubicBezTo>
                  <a:pt x="2137833" y="1771650"/>
                  <a:pt x="2235200" y="1695450"/>
                  <a:pt x="2387600" y="1585383"/>
                </a:cubicBezTo>
                <a:cubicBezTo>
                  <a:pt x="2540000" y="1475317"/>
                  <a:pt x="2700866" y="1363133"/>
                  <a:pt x="2870200" y="1248833"/>
                </a:cubicBezTo>
                <a:cubicBezTo>
                  <a:pt x="3039533" y="1134533"/>
                  <a:pt x="3170766" y="1060450"/>
                  <a:pt x="3263900" y="1026583"/>
                </a:cubicBezTo>
                <a:cubicBezTo>
                  <a:pt x="3340100" y="984250"/>
                  <a:pt x="3426883" y="941917"/>
                  <a:pt x="3524250" y="899583"/>
                </a:cubicBezTo>
                <a:cubicBezTo>
                  <a:pt x="3621616" y="857250"/>
                  <a:pt x="3687233" y="836083"/>
                  <a:pt x="3721100" y="836083"/>
                </a:cubicBezTo>
                <a:cubicBezTo>
                  <a:pt x="3797300" y="836083"/>
                  <a:pt x="3890433" y="869950"/>
                  <a:pt x="4000500" y="937683"/>
                </a:cubicBezTo>
                <a:cubicBezTo>
                  <a:pt x="4110566" y="1005417"/>
                  <a:pt x="4214283" y="1083733"/>
                  <a:pt x="4311650" y="1172633"/>
                </a:cubicBezTo>
                <a:cubicBezTo>
                  <a:pt x="4409016" y="1261533"/>
                  <a:pt x="4466166" y="1339850"/>
                  <a:pt x="4483100" y="1407583"/>
                </a:cubicBezTo>
                <a:cubicBezTo>
                  <a:pt x="4483100" y="1441450"/>
                  <a:pt x="4483100" y="1479550"/>
                  <a:pt x="4483100" y="1521883"/>
                </a:cubicBezTo>
                <a:cubicBezTo>
                  <a:pt x="4483100" y="1564217"/>
                  <a:pt x="4487333" y="1602317"/>
                  <a:pt x="4495800" y="1636183"/>
                </a:cubicBezTo>
                <a:cubicBezTo>
                  <a:pt x="4512733" y="1754717"/>
                  <a:pt x="4523316" y="1909233"/>
                  <a:pt x="4527550" y="2099733"/>
                </a:cubicBezTo>
                <a:cubicBezTo>
                  <a:pt x="4531783" y="2290233"/>
                  <a:pt x="4529666" y="2468033"/>
                  <a:pt x="4521200" y="2633133"/>
                </a:cubicBezTo>
                <a:cubicBezTo>
                  <a:pt x="4512733" y="2798233"/>
                  <a:pt x="4487333" y="2914650"/>
                  <a:pt x="4445000" y="2982383"/>
                </a:cubicBezTo>
                <a:cubicBezTo>
                  <a:pt x="4445000" y="2982383"/>
                  <a:pt x="4447116" y="2990850"/>
                  <a:pt x="4451350" y="3007783"/>
                </a:cubicBezTo>
                <a:cubicBezTo>
                  <a:pt x="4455583" y="3024717"/>
                  <a:pt x="4470400" y="3037417"/>
                  <a:pt x="4495800" y="3045883"/>
                </a:cubicBezTo>
                <a:cubicBezTo>
                  <a:pt x="4495800" y="3071283"/>
                  <a:pt x="4495800" y="3088217"/>
                  <a:pt x="4495800" y="3096683"/>
                </a:cubicBezTo>
                <a:cubicBezTo>
                  <a:pt x="4495800" y="3105150"/>
                  <a:pt x="4495800" y="3109383"/>
                  <a:pt x="4495800" y="3109383"/>
                </a:cubicBezTo>
                <a:cubicBezTo>
                  <a:pt x="4478866" y="3134783"/>
                  <a:pt x="4476750" y="3181350"/>
                  <a:pt x="4489450" y="3249083"/>
                </a:cubicBezTo>
                <a:cubicBezTo>
                  <a:pt x="4502150" y="3316817"/>
                  <a:pt x="4529666" y="3390900"/>
                  <a:pt x="4572000" y="3471333"/>
                </a:cubicBezTo>
                <a:cubicBezTo>
                  <a:pt x="4614333" y="3551767"/>
                  <a:pt x="4656666" y="3625850"/>
                  <a:pt x="4699000" y="3693583"/>
                </a:cubicBezTo>
                <a:cubicBezTo>
                  <a:pt x="4766733" y="3795183"/>
                  <a:pt x="4775200" y="3894667"/>
                  <a:pt x="4724400" y="3992033"/>
                </a:cubicBezTo>
                <a:cubicBezTo>
                  <a:pt x="4673600" y="4089400"/>
                  <a:pt x="4584700" y="4150783"/>
                  <a:pt x="4457700" y="4176183"/>
                </a:cubicBezTo>
                <a:close/>
                <a:moveTo>
                  <a:pt x="-762000" y="4671483"/>
                </a:moveTo>
              </a:path>
            </a:pathLst>
          </a:custGeom>
          <a:solidFill>
            <a:srgbClr val="FFFFFF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44" name="Freeform 5944"/>
          <p:cNvSpPr/>
          <p:nvPr/>
        </p:nvSpPr>
        <p:spPr>
          <a:xfrm rot="0" flipH="0" flipV="0">
            <a:off x="12201130" y="3370422"/>
            <a:ext cx="193357" cy="348329"/>
          </a:xfrm>
          <a:custGeom>
            <a:pathLst>
              <a:path w="4296834" h="7740650">
                <a:moveTo>
                  <a:pt x="321734" y="7562850"/>
                </a:moveTo>
                <a:cubicBezTo>
                  <a:pt x="228600" y="7512050"/>
                  <a:pt x="150284" y="7452784"/>
                  <a:pt x="86784" y="7385050"/>
                </a:cubicBezTo>
                <a:cubicBezTo>
                  <a:pt x="23284" y="7317317"/>
                  <a:pt x="0" y="7219950"/>
                  <a:pt x="16934" y="7092950"/>
                </a:cubicBezTo>
                <a:cubicBezTo>
                  <a:pt x="33867" y="6965950"/>
                  <a:pt x="59267" y="6832600"/>
                  <a:pt x="93134" y="6692900"/>
                </a:cubicBezTo>
                <a:cubicBezTo>
                  <a:pt x="127000" y="6553200"/>
                  <a:pt x="169334" y="6415617"/>
                  <a:pt x="220134" y="6280150"/>
                </a:cubicBezTo>
                <a:cubicBezTo>
                  <a:pt x="245534" y="6127750"/>
                  <a:pt x="277284" y="5975350"/>
                  <a:pt x="315384" y="5822950"/>
                </a:cubicBezTo>
                <a:cubicBezTo>
                  <a:pt x="353484" y="5670550"/>
                  <a:pt x="419100" y="5526617"/>
                  <a:pt x="512234" y="5391150"/>
                </a:cubicBezTo>
                <a:cubicBezTo>
                  <a:pt x="622300" y="5077884"/>
                  <a:pt x="736600" y="4766734"/>
                  <a:pt x="855134" y="4457700"/>
                </a:cubicBezTo>
                <a:cubicBezTo>
                  <a:pt x="973667" y="4148667"/>
                  <a:pt x="1075267" y="3824817"/>
                  <a:pt x="1159934" y="3486150"/>
                </a:cubicBezTo>
                <a:cubicBezTo>
                  <a:pt x="1286934" y="3181350"/>
                  <a:pt x="1403350" y="2910417"/>
                  <a:pt x="1509184" y="2673350"/>
                </a:cubicBezTo>
                <a:cubicBezTo>
                  <a:pt x="1615017" y="2436284"/>
                  <a:pt x="1744134" y="2131484"/>
                  <a:pt x="1896534" y="1758950"/>
                </a:cubicBezTo>
                <a:cubicBezTo>
                  <a:pt x="1981200" y="1564217"/>
                  <a:pt x="2055284" y="1346200"/>
                  <a:pt x="2118784" y="1104900"/>
                </a:cubicBezTo>
                <a:cubicBezTo>
                  <a:pt x="2182284" y="863600"/>
                  <a:pt x="2281767" y="649817"/>
                  <a:pt x="2417234" y="463550"/>
                </a:cubicBezTo>
                <a:cubicBezTo>
                  <a:pt x="2476500" y="387350"/>
                  <a:pt x="2520950" y="321734"/>
                  <a:pt x="2550584" y="266700"/>
                </a:cubicBezTo>
                <a:cubicBezTo>
                  <a:pt x="2580217" y="211667"/>
                  <a:pt x="2611967" y="158750"/>
                  <a:pt x="2645834" y="107950"/>
                </a:cubicBezTo>
                <a:cubicBezTo>
                  <a:pt x="2671234" y="31750"/>
                  <a:pt x="2736850" y="0"/>
                  <a:pt x="2842684" y="12700"/>
                </a:cubicBezTo>
                <a:cubicBezTo>
                  <a:pt x="2948517" y="25400"/>
                  <a:pt x="3022600" y="61384"/>
                  <a:pt x="3064934" y="120650"/>
                </a:cubicBezTo>
                <a:cubicBezTo>
                  <a:pt x="3141134" y="137584"/>
                  <a:pt x="3208867" y="211667"/>
                  <a:pt x="3268134" y="342900"/>
                </a:cubicBezTo>
                <a:cubicBezTo>
                  <a:pt x="3327400" y="474134"/>
                  <a:pt x="3348567" y="573617"/>
                  <a:pt x="3331634" y="641350"/>
                </a:cubicBezTo>
                <a:cubicBezTo>
                  <a:pt x="3331634" y="734484"/>
                  <a:pt x="3297767" y="836084"/>
                  <a:pt x="3230034" y="946150"/>
                </a:cubicBezTo>
                <a:cubicBezTo>
                  <a:pt x="3196167" y="980017"/>
                  <a:pt x="3162300" y="1028700"/>
                  <a:pt x="3128434" y="1092200"/>
                </a:cubicBezTo>
                <a:cubicBezTo>
                  <a:pt x="3094567" y="1155700"/>
                  <a:pt x="3043767" y="1238250"/>
                  <a:pt x="2976034" y="1339850"/>
                </a:cubicBezTo>
                <a:cubicBezTo>
                  <a:pt x="2942167" y="1449917"/>
                  <a:pt x="2908300" y="1559984"/>
                  <a:pt x="2874434" y="1670050"/>
                </a:cubicBezTo>
                <a:cubicBezTo>
                  <a:pt x="2840567" y="1780117"/>
                  <a:pt x="2802467" y="1881717"/>
                  <a:pt x="2760134" y="1974850"/>
                </a:cubicBezTo>
                <a:cubicBezTo>
                  <a:pt x="2717800" y="2067984"/>
                  <a:pt x="2671234" y="2161117"/>
                  <a:pt x="2620434" y="2254250"/>
                </a:cubicBezTo>
                <a:cubicBezTo>
                  <a:pt x="2569634" y="2347384"/>
                  <a:pt x="2535767" y="2423584"/>
                  <a:pt x="2518834" y="2482850"/>
                </a:cubicBezTo>
                <a:cubicBezTo>
                  <a:pt x="2442634" y="2677584"/>
                  <a:pt x="2360084" y="2865967"/>
                  <a:pt x="2271184" y="3048000"/>
                </a:cubicBezTo>
                <a:cubicBezTo>
                  <a:pt x="2182284" y="3230034"/>
                  <a:pt x="2103967" y="3422650"/>
                  <a:pt x="2036234" y="3625850"/>
                </a:cubicBezTo>
                <a:cubicBezTo>
                  <a:pt x="1968500" y="3820584"/>
                  <a:pt x="1898650" y="4025900"/>
                  <a:pt x="1826684" y="4241800"/>
                </a:cubicBezTo>
                <a:cubicBezTo>
                  <a:pt x="1754717" y="4457700"/>
                  <a:pt x="1659467" y="4663017"/>
                  <a:pt x="1540934" y="4857750"/>
                </a:cubicBezTo>
                <a:cubicBezTo>
                  <a:pt x="1481667" y="4942417"/>
                  <a:pt x="1439334" y="5056717"/>
                  <a:pt x="1413934" y="5200650"/>
                </a:cubicBezTo>
                <a:cubicBezTo>
                  <a:pt x="1388534" y="5344584"/>
                  <a:pt x="1358900" y="5484284"/>
                  <a:pt x="1325034" y="5619750"/>
                </a:cubicBezTo>
                <a:cubicBezTo>
                  <a:pt x="1265767" y="5772150"/>
                  <a:pt x="1212850" y="5911850"/>
                  <a:pt x="1166284" y="6038850"/>
                </a:cubicBezTo>
                <a:cubicBezTo>
                  <a:pt x="1119717" y="6165850"/>
                  <a:pt x="1096434" y="6246284"/>
                  <a:pt x="1096434" y="6280150"/>
                </a:cubicBezTo>
                <a:cubicBezTo>
                  <a:pt x="1037167" y="6466417"/>
                  <a:pt x="990600" y="6650567"/>
                  <a:pt x="956734" y="6832600"/>
                </a:cubicBezTo>
                <a:cubicBezTo>
                  <a:pt x="922867" y="7014634"/>
                  <a:pt x="867834" y="7173384"/>
                  <a:pt x="791634" y="7308850"/>
                </a:cubicBezTo>
                <a:cubicBezTo>
                  <a:pt x="791634" y="7461250"/>
                  <a:pt x="751417" y="7560734"/>
                  <a:pt x="670984" y="7607300"/>
                </a:cubicBezTo>
                <a:cubicBezTo>
                  <a:pt x="590550" y="7653867"/>
                  <a:pt x="474134" y="7639050"/>
                  <a:pt x="321734" y="7562850"/>
                </a:cubicBezTo>
                <a:close/>
                <a:moveTo>
                  <a:pt x="-897466" y="7778750"/>
                </a:moveTo>
                <a:moveTo>
                  <a:pt x="3318934" y="7740650"/>
                </a:moveTo>
                <a:cubicBezTo>
                  <a:pt x="3183467" y="7723717"/>
                  <a:pt x="3081867" y="7696200"/>
                  <a:pt x="3014134" y="7658100"/>
                </a:cubicBezTo>
                <a:cubicBezTo>
                  <a:pt x="2946400" y="7620000"/>
                  <a:pt x="2819400" y="7533217"/>
                  <a:pt x="2633134" y="7397750"/>
                </a:cubicBezTo>
                <a:cubicBezTo>
                  <a:pt x="2531534" y="7296150"/>
                  <a:pt x="2396067" y="7139517"/>
                  <a:pt x="2226734" y="6927850"/>
                </a:cubicBezTo>
                <a:cubicBezTo>
                  <a:pt x="2057400" y="6716184"/>
                  <a:pt x="1888067" y="6489700"/>
                  <a:pt x="1718734" y="6248400"/>
                </a:cubicBezTo>
                <a:cubicBezTo>
                  <a:pt x="1549400" y="6007100"/>
                  <a:pt x="1405467" y="5801784"/>
                  <a:pt x="1286934" y="5632450"/>
                </a:cubicBezTo>
                <a:lnTo>
                  <a:pt x="1871134" y="4870450"/>
                </a:lnTo>
                <a:cubicBezTo>
                  <a:pt x="1981200" y="5005917"/>
                  <a:pt x="2070100" y="5132917"/>
                  <a:pt x="2137834" y="5251450"/>
                </a:cubicBezTo>
                <a:cubicBezTo>
                  <a:pt x="2205567" y="5369984"/>
                  <a:pt x="2260600" y="5450417"/>
                  <a:pt x="2302934" y="5492750"/>
                </a:cubicBezTo>
                <a:cubicBezTo>
                  <a:pt x="2497667" y="5780617"/>
                  <a:pt x="2650067" y="6013450"/>
                  <a:pt x="2760134" y="6191250"/>
                </a:cubicBezTo>
                <a:cubicBezTo>
                  <a:pt x="2870200" y="6369050"/>
                  <a:pt x="2969684" y="6512984"/>
                  <a:pt x="3058584" y="6623050"/>
                </a:cubicBezTo>
                <a:cubicBezTo>
                  <a:pt x="3147484" y="6733117"/>
                  <a:pt x="3244850" y="6830484"/>
                  <a:pt x="3350684" y="6915150"/>
                </a:cubicBezTo>
                <a:cubicBezTo>
                  <a:pt x="3456517" y="6999817"/>
                  <a:pt x="3589867" y="7088717"/>
                  <a:pt x="3750734" y="7181850"/>
                </a:cubicBezTo>
                <a:cubicBezTo>
                  <a:pt x="3776134" y="7198784"/>
                  <a:pt x="3801534" y="7228417"/>
                  <a:pt x="3826934" y="7270750"/>
                </a:cubicBezTo>
                <a:cubicBezTo>
                  <a:pt x="3852334" y="7313084"/>
                  <a:pt x="3860800" y="7368117"/>
                  <a:pt x="3852334" y="7435850"/>
                </a:cubicBezTo>
                <a:cubicBezTo>
                  <a:pt x="3826934" y="7528984"/>
                  <a:pt x="3782484" y="7594600"/>
                  <a:pt x="3718984" y="7632700"/>
                </a:cubicBezTo>
                <a:cubicBezTo>
                  <a:pt x="3655484" y="7670800"/>
                  <a:pt x="3522134" y="7706784"/>
                  <a:pt x="3318934" y="7740650"/>
                </a:cubicBezTo>
                <a:close/>
                <a:moveTo>
                  <a:pt x="-1075266" y="7778750"/>
                </a:moveTo>
                <a:moveTo>
                  <a:pt x="1286934" y="5454650"/>
                </a:moveTo>
                <a:cubicBezTo>
                  <a:pt x="1236134" y="5310717"/>
                  <a:pt x="1246717" y="5158317"/>
                  <a:pt x="1318684" y="4997450"/>
                </a:cubicBezTo>
                <a:cubicBezTo>
                  <a:pt x="1390650" y="4836584"/>
                  <a:pt x="1481667" y="4726517"/>
                  <a:pt x="1591734" y="4667250"/>
                </a:cubicBezTo>
                <a:cubicBezTo>
                  <a:pt x="1625600" y="4607984"/>
                  <a:pt x="1661584" y="4567767"/>
                  <a:pt x="1699684" y="4546600"/>
                </a:cubicBezTo>
                <a:cubicBezTo>
                  <a:pt x="1737784" y="4525434"/>
                  <a:pt x="1761067" y="4497917"/>
                  <a:pt x="1769534" y="4464050"/>
                </a:cubicBezTo>
                <a:cubicBezTo>
                  <a:pt x="1786467" y="4430184"/>
                  <a:pt x="1830917" y="4383617"/>
                  <a:pt x="1902884" y="4324350"/>
                </a:cubicBezTo>
                <a:cubicBezTo>
                  <a:pt x="1974850" y="4265084"/>
                  <a:pt x="2040467" y="4210050"/>
                  <a:pt x="2099734" y="4159250"/>
                </a:cubicBezTo>
                <a:cubicBezTo>
                  <a:pt x="2235200" y="4074584"/>
                  <a:pt x="2387600" y="3970867"/>
                  <a:pt x="2556934" y="3848100"/>
                </a:cubicBezTo>
                <a:cubicBezTo>
                  <a:pt x="2726267" y="3725334"/>
                  <a:pt x="2891367" y="3600450"/>
                  <a:pt x="3052234" y="3473450"/>
                </a:cubicBezTo>
                <a:cubicBezTo>
                  <a:pt x="3213100" y="3346450"/>
                  <a:pt x="3348567" y="3236384"/>
                  <a:pt x="3458634" y="3143250"/>
                </a:cubicBezTo>
                <a:cubicBezTo>
                  <a:pt x="3568700" y="3050117"/>
                  <a:pt x="3636434" y="2990850"/>
                  <a:pt x="3661834" y="2965450"/>
                </a:cubicBezTo>
                <a:cubicBezTo>
                  <a:pt x="3687234" y="2931584"/>
                  <a:pt x="3729567" y="2910417"/>
                  <a:pt x="3788834" y="2901950"/>
                </a:cubicBezTo>
                <a:cubicBezTo>
                  <a:pt x="3848100" y="2893484"/>
                  <a:pt x="3915834" y="2906184"/>
                  <a:pt x="3992034" y="2940050"/>
                </a:cubicBezTo>
                <a:cubicBezTo>
                  <a:pt x="4093634" y="2965450"/>
                  <a:pt x="4165600" y="3009900"/>
                  <a:pt x="4207934" y="3073400"/>
                </a:cubicBezTo>
                <a:cubicBezTo>
                  <a:pt x="4250267" y="3136900"/>
                  <a:pt x="4271434" y="3244850"/>
                  <a:pt x="4271434" y="3397250"/>
                </a:cubicBezTo>
                <a:cubicBezTo>
                  <a:pt x="4296834" y="3490384"/>
                  <a:pt x="4254500" y="3594100"/>
                  <a:pt x="4144434" y="3708400"/>
                </a:cubicBezTo>
                <a:cubicBezTo>
                  <a:pt x="4034367" y="3822700"/>
                  <a:pt x="3881967" y="3943350"/>
                  <a:pt x="3687234" y="4070350"/>
                </a:cubicBezTo>
                <a:cubicBezTo>
                  <a:pt x="3619500" y="4112684"/>
                  <a:pt x="3528484" y="4176184"/>
                  <a:pt x="3414184" y="4260850"/>
                </a:cubicBezTo>
                <a:cubicBezTo>
                  <a:pt x="3299884" y="4345517"/>
                  <a:pt x="3200400" y="4425950"/>
                  <a:pt x="3115734" y="4502150"/>
                </a:cubicBezTo>
                <a:cubicBezTo>
                  <a:pt x="3056467" y="4536017"/>
                  <a:pt x="2969684" y="4593167"/>
                  <a:pt x="2855384" y="4673600"/>
                </a:cubicBezTo>
                <a:cubicBezTo>
                  <a:pt x="2741084" y="4754034"/>
                  <a:pt x="2641600" y="4832350"/>
                  <a:pt x="2556934" y="4908550"/>
                </a:cubicBezTo>
                <a:cubicBezTo>
                  <a:pt x="2489200" y="4950884"/>
                  <a:pt x="2404534" y="5024967"/>
                  <a:pt x="2302934" y="5130800"/>
                </a:cubicBezTo>
                <a:cubicBezTo>
                  <a:pt x="2201334" y="5236634"/>
                  <a:pt x="2095500" y="5314950"/>
                  <a:pt x="1985434" y="5365750"/>
                </a:cubicBezTo>
                <a:cubicBezTo>
                  <a:pt x="1714500" y="5619750"/>
                  <a:pt x="1540934" y="5750984"/>
                  <a:pt x="1464734" y="5759450"/>
                </a:cubicBezTo>
                <a:cubicBezTo>
                  <a:pt x="1388534" y="5767917"/>
                  <a:pt x="1329267" y="5666317"/>
                  <a:pt x="1286934" y="5454650"/>
                </a:cubicBezTo>
                <a:close/>
                <a:moveTo>
                  <a:pt x="1210734" y="7778750"/>
                </a:moveTo>
              </a:path>
            </a:pathLst>
          </a:custGeom>
          <a:solidFill>
            <a:srgbClr val="FFFFFF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45" name="Freeform 5945"/>
          <p:cNvSpPr/>
          <p:nvPr/>
        </p:nvSpPr>
        <p:spPr>
          <a:xfrm rot="0" flipH="0" flipV="0">
            <a:off x="12407442" y="3497866"/>
            <a:ext cx="241363" cy="213264"/>
          </a:xfrm>
          <a:custGeom>
            <a:pathLst>
              <a:path w="5363634" h="4739217">
                <a:moveTo>
                  <a:pt x="410634" y="4552950"/>
                </a:moveTo>
                <a:cubicBezTo>
                  <a:pt x="376767" y="4485217"/>
                  <a:pt x="323850" y="4428067"/>
                  <a:pt x="251884" y="4381500"/>
                </a:cubicBezTo>
                <a:cubicBezTo>
                  <a:pt x="179917" y="4334934"/>
                  <a:pt x="143934" y="4294717"/>
                  <a:pt x="143934" y="4260850"/>
                </a:cubicBezTo>
                <a:cubicBezTo>
                  <a:pt x="143934" y="4226984"/>
                  <a:pt x="135467" y="4184650"/>
                  <a:pt x="118534" y="4133850"/>
                </a:cubicBezTo>
                <a:cubicBezTo>
                  <a:pt x="101600" y="4083050"/>
                  <a:pt x="76200" y="4040717"/>
                  <a:pt x="42334" y="4006850"/>
                </a:cubicBezTo>
                <a:cubicBezTo>
                  <a:pt x="0" y="3956050"/>
                  <a:pt x="6350" y="3837517"/>
                  <a:pt x="61384" y="3651250"/>
                </a:cubicBezTo>
                <a:cubicBezTo>
                  <a:pt x="116417" y="3464984"/>
                  <a:pt x="207434" y="3234267"/>
                  <a:pt x="334434" y="2959100"/>
                </a:cubicBezTo>
                <a:cubicBezTo>
                  <a:pt x="461434" y="2683934"/>
                  <a:pt x="605367" y="2398184"/>
                  <a:pt x="766234" y="2101850"/>
                </a:cubicBezTo>
                <a:cubicBezTo>
                  <a:pt x="833967" y="2034117"/>
                  <a:pt x="901700" y="1945217"/>
                  <a:pt x="969434" y="1835150"/>
                </a:cubicBezTo>
                <a:cubicBezTo>
                  <a:pt x="1037167" y="1725084"/>
                  <a:pt x="1087967" y="1653117"/>
                  <a:pt x="1121834" y="1619250"/>
                </a:cubicBezTo>
                <a:cubicBezTo>
                  <a:pt x="1121834" y="1585384"/>
                  <a:pt x="1134534" y="1553634"/>
                  <a:pt x="1159934" y="1524000"/>
                </a:cubicBezTo>
                <a:cubicBezTo>
                  <a:pt x="1185334" y="1494367"/>
                  <a:pt x="1214967" y="1479550"/>
                  <a:pt x="1248834" y="1479550"/>
                </a:cubicBezTo>
                <a:lnTo>
                  <a:pt x="1274234" y="1365250"/>
                </a:lnTo>
                <a:cubicBezTo>
                  <a:pt x="1282700" y="1322917"/>
                  <a:pt x="1329267" y="1250950"/>
                  <a:pt x="1413934" y="1149350"/>
                </a:cubicBezTo>
                <a:cubicBezTo>
                  <a:pt x="1498600" y="1047750"/>
                  <a:pt x="1600200" y="935567"/>
                  <a:pt x="1718734" y="812800"/>
                </a:cubicBezTo>
                <a:cubicBezTo>
                  <a:pt x="1837267" y="690034"/>
                  <a:pt x="1962150" y="571500"/>
                  <a:pt x="2093384" y="457200"/>
                </a:cubicBezTo>
                <a:cubicBezTo>
                  <a:pt x="2224617" y="342900"/>
                  <a:pt x="2332567" y="260350"/>
                  <a:pt x="2417234" y="209550"/>
                </a:cubicBezTo>
                <a:cubicBezTo>
                  <a:pt x="2595034" y="91017"/>
                  <a:pt x="2779184" y="25400"/>
                  <a:pt x="2969684" y="12700"/>
                </a:cubicBezTo>
                <a:cubicBezTo>
                  <a:pt x="3160184" y="0"/>
                  <a:pt x="3323167" y="48684"/>
                  <a:pt x="3458634" y="158750"/>
                </a:cubicBezTo>
                <a:cubicBezTo>
                  <a:pt x="3484034" y="184150"/>
                  <a:pt x="3530600" y="228600"/>
                  <a:pt x="3598334" y="292100"/>
                </a:cubicBezTo>
                <a:cubicBezTo>
                  <a:pt x="3666067" y="355600"/>
                  <a:pt x="3746500" y="427567"/>
                  <a:pt x="3839634" y="508000"/>
                </a:cubicBezTo>
                <a:cubicBezTo>
                  <a:pt x="3932767" y="588434"/>
                  <a:pt x="4021667" y="666750"/>
                  <a:pt x="4106334" y="742950"/>
                </a:cubicBezTo>
                <a:lnTo>
                  <a:pt x="4576234" y="1162050"/>
                </a:lnTo>
                <a:lnTo>
                  <a:pt x="4347634" y="1797050"/>
                </a:lnTo>
                <a:cubicBezTo>
                  <a:pt x="4237567" y="2135717"/>
                  <a:pt x="4210050" y="2432050"/>
                  <a:pt x="4265084" y="2686050"/>
                </a:cubicBezTo>
                <a:cubicBezTo>
                  <a:pt x="4320117" y="2940050"/>
                  <a:pt x="4402667" y="3160184"/>
                  <a:pt x="4512734" y="3346450"/>
                </a:cubicBezTo>
                <a:cubicBezTo>
                  <a:pt x="4555067" y="3439584"/>
                  <a:pt x="4631267" y="3522134"/>
                  <a:pt x="4741334" y="3594100"/>
                </a:cubicBezTo>
                <a:cubicBezTo>
                  <a:pt x="4851400" y="3666067"/>
                  <a:pt x="4965700" y="3710517"/>
                  <a:pt x="5084234" y="3727450"/>
                </a:cubicBezTo>
                <a:cubicBezTo>
                  <a:pt x="5151967" y="3735917"/>
                  <a:pt x="5215467" y="3761317"/>
                  <a:pt x="5274734" y="3803650"/>
                </a:cubicBezTo>
                <a:cubicBezTo>
                  <a:pt x="5334000" y="3845984"/>
                  <a:pt x="5363634" y="3913717"/>
                  <a:pt x="5363634" y="4006850"/>
                </a:cubicBezTo>
                <a:cubicBezTo>
                  <a:pt x="5363634" y="4133850"/>
                  <a:pt x="5340350" y="4229100"/>
                  <a:pt x="5293784" y="4292600"/>
                </a:cubicBezTo>
                <a:cubicBezTo>
                  <a:pt x="5247217" y="4356100"/>
                  <a:pt x="5181600" y="4396317"/>
                  <a:pt x="5096934" y="4413250"/>
                </a:cubicBezTo>
                <a:cubicBezTo>
                  <a:pt x="4817534" y="4447117"/>
                  <a:pt x="4555067" y="4392084"/>
                  <a:pt x="4309534" y="4248150"/>
                </a:cubicBezTo>
                <a:cubicBezTo>
                  <a:pt x="4064000" y="4104217"/>
                  <a:pt x="3839634" y="3837517"/>
                  <a:pt x="3636434" y="3448050"/>
                </a:cubicBezTo>
                <a:cubicBezTo>
                  <a:pt x="3602567" y="3397250"/>
                  <a:pt x="3558117" y="3302000"/>
                  <a:pt x="3503084" y="3162300"/>
                </a:cubicBezTo>
                <a:cubicBezTo>
                  <a:pt x="3448050" y="3022600"/>
                  <a:pt x="3416300" y="2931584"/>
                  <a:pt x="3407834" y="2889250"/>
                </a:cubicBezTo>
                <a:cubicBezTo>
                  <a:pt x="3373967" y="2931584"/>
                  <a:pt x="3316817" y="3001434"/>
                  <a:pt x="3236384" y="3098800"/>
                </a:cubicBezTo>
                <a:cubicBezTo>
                  <a:pt x="3155950" y="3196167"/>
                  <a:pt x="3090334" y="3270250"/>
                  <a:pt x="3039534" y="3321050"/>
                </a:cubicBezTo>
                <a:cubicBezTo>
                  <a:pt x="2438400" y="3930650"/>
                  <a:pt x="1921934" y="4334934"/>
                  <a:pt x="1490134" y="4533900"/>
                </a:cubicBezTo>
                <a:cubicBezTo>
                  <a:pt x="1058334" y="4732867"/>
                  <a:pt x="698500" y="4739217"/>
                  <a:pt x="410634" y="4552950"/>
                </a:cubicBezTo>
                <a:close/>
                <a:moveTo>
                  <a:pt x="-630766" y="4946650"/>
                </a:moveTo>
                <a:moveTo>
                  <a:pt x="944034" y="3727450"/>
                </a:moveTo>
                <a:cubicBezTo>
                  <a:pt x="960967" y="3769784"/>
                  <a:pt x="1051984" y="3757084"/>
                  <a:pt x="1217084" y="3689350"/>
                </a:cubicBezTo>
                <a:cubicBezTo>
                  <a:pt x="1382184" y="3621617"/>
                  <a:pt x="1570567" y="3503084"/>
                  <a:pt x="1782234" y="3333750"/>
                </a:cubicBezTo>
                <a:cubicBezTo>
                  <a:pt x="2070100" y="3088217"/>
                  <a:pt x="2343150" y="2840567"/>
                  <a:pt x="2601384" y="2590800"/>
                </a:cubicBezTo>
                <a:cubicBezTo>
                  <a:pt x="2859617" y="2341034"/>
                  <a:pt x="3077634" y="2089150"/>
                  <a:pt x="3255434" y="1835150"/>
                </a:cubicBezTo>
                <a:lnTo>
                  <a:pt x="3534834" y="1377950"/>
                </a:lnTo>
                <a:cubicBezTo>
                  <a:pt x="3450167" y="1183217"/>
                  <a:pt x="3363384" y="1051984"/>
                  <a:pt x="3274484" y="984250"/>
                </a:cubicBezTo>
                <a:cubicBezTo>
                  <a:pt x="3185584" y="916517"/>
                  <a:pt x="3107267" y="882650"/>
                  <a:pt x="3039534" y="882650"/>
                </a:cubicBezTo>
                <a:cubicBezTo>
                  <a:pt x="2929467" y="882650"/>
                  <a:pt x="2777067" y="973667"/>
                  <a:pt x="2582334" y="1155700"/>
                </a:cubicBezTo>
                <a:cubicBezTo>
                  <a:pt x="2387600" y="1337734"/>
                  <a:pt x="2175934" y="1585384"/>
                  <a:pt x="1947334" y="1898650"/>
                </a:cubicBezTo>
                <a:cubicBezTo>
                  <a:pt x="1718734" y="2211917"/>
                  <a:pt x="1494367" y="2571750"/>
                  <a:pt x="1274234" y="2978150"/>
                </a:cubicBezTo>
                <a:cubicBezTo>
                  <a:pt x="1181100" y="3155950"/>
                  <a:pt x="1102784" y="3325284"/>
                  <a:pt x="1039284" y="3486150"/>
                </a:cubicBezTo>
                <a:cubicBezTo>
                  <a:pt x="975784" y="3647017"/>
                  <a:pt x="944034" y="3727450"/>
                  <a:pt x="944034" y="3727450"/>
                </a:cubicBezTo>
                <a:close/>
                <a:moveTo>
                  <a:pt x="194734" y="4946650"/>
                </a:moveTo>
              </a:path>
            </a:pathLst>
          </a:custGeom>
          <a:solidFill>
            <a:srgbClr val="FFFFFF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46" name="Freeform 5946"/>
          <p:cNvSpPr/>
          <p:nvPr/>
        </p:nvSpPr>
        <p:spPr>
          <a:xfrm rot="0" flipH="0" flipV="0">
            <a:off x="12672808" y="3352801"/>
            <a:ext cx="206787" cy="360806"/>
          </a:xfrm>
          <a:custGeom>
            <a:pathLst>
              <a:path w="4595283" h="8017933">
                <a:moveTo>
                  <a:pt x="4406900" y="7954433"/>
                </a:moveTo>
                <a:cubicBezTo>
                  <a:pt x="4246033" y="7996767"/>
                  <a:pt x="4110566" y="8017933"/>
                  <a:pt x="4000500" y="8017933"/>
                </a:cubicBezTo>
                <a:cubicBezTo>
                  <a:pt x="3890433" y="8017933"/>
                  <a:pt x="3771900" y="7954433"/>
                  <a:pt x="3644900" y="7827433"/>
                </a:cubicBezTo>
                <a:cubicBezTo>
                  <a:pt x="3568700" y="7708900"/>
                  <a:pt x="3500966" y="7603067"/>
                  <a:pt x="3441700" y="7509933"/>
                </a:cubicBezTo>
                <a:cubicBezTo>
                  <a:pt x="3382433" y="7416800"/>
                  <a:pt x="3344333" y="7251700"/>
                  <a:pt x="3327400" y="7014633"/>
                </a:cubicBezTo>
                <a:cubicBezTo>
                  <a:pt x="3318933" y="6853767"/>
                  <a:pt x="3329516" y="6678083"/>
                  <a:pt x="3359150" y="6487583"/>
                </a:cubicBezTo>
                <a:cubicBezTo>
                  <a:pt x="3388783" y="6297083"/>
                  <a:pt x="3399366" y="6159500"/>
                  <a:pt x="3390900" y="6074833"/>
                </a:cubicBezTo>
                <a:cubicBezTo>
                  <a:pt x="3458633" y="5761567"/>
                  <a:pt x="3484033" y="5518150"/>
                  <a:pt x="3467100" y="5344583"/>
                </a:cubicBezTo>
                <a:cubicBezTo>
                  <a:pt x="3450166" y="5171017"/>
                  <a:pt x="3420533" y="5084233"/>
                  <a:pt x="3378200" y="5084233"/>
                </a:cubicBezTo>
                <a:cubicBezTo>
                  <a:pt x="3285066" y="5067300"/>
                  <a:pt x="3124200" y="5149850"/>
                  <a:pt x="2895600" y="5331883"/>
                </a:cubicBezTo>
                <a:cubicBezTo>
                  <a:pt x="2667000" y="5513917"/>
                  <a:pt x="2406650" y="5757333"/>
                  <a:pt x="2114550" y="6062133"/>
                </a:cubicBezTo>
                <a:cubicBezTo>
                  <a:pt x="1822450" y="6366933"/>
                  <a:pt x="1524000" y="6692900"/>
                  <a:pt x="1219200" y="7040033"/>
                </a:cubicBezTo>
                <a:cubicBezTo>
                  <a:pt x="1058333" y="7260167"/>
                  <a:pt x="941916" y="7423150"/>
                  <a:pt x="869950" y="7528983"/>
                </a:cubicBezTo>
                <a:cubicBezTo>
                  <a:pt x="797983" y="7634817"/>
                  <a:pt x="745066" y="7687733"/>
                  <a:pt x="711200" y="7687733"/>
                </a:cubicBezTo>
                <a:cubicBezTo>
                  <a:pt x="626533" y="7687733"/>
                  <a:pt x="529166" y="7664450"/>
                  <a:pt x="419100" y="7617883"/>
                </a:cubicBezTo>
                <a:cubicBezTo>
                  <a:pt x="309033" y="7571317"/>
                  <a:pt x="215900" y="7512050"/>
                  <a:pt x="139700" y="7440083"/>
                </a:cubicBezTo>
                <a:cubicBezTo>
                  <a:pt x="63500" y="7368117"/>
                  <a:pt x="16933" y="7298267"/>
                  <a:pt x="0" y="7230533"/>
                </a:cubicBezTo>
                <a:cubicBezTo>
                  <a:pt x="0" y="7196667"/>
                  <a:pt x="21166" y="7105650"/>
                  <a:pt x="63500" y="6957483"/>
                </a:cubicBezTo>
                <a:cubicBezTo>
                  <a:pt x="105833" y="6809317"/>
                  <a:pt x="158750" y="6637867"/>
                  <a:pt x="222250" y="6443133"/>
                </a:cubicBezTo>
                <a:cubicBezTo>
                  <a:pt x="285750" y="6248400"/>
                  <a:pt x="342900" y="6066367"/>
                  <a:pt x="393700" y="5897033"/>
                </a:cubicBezTo>
                <a:cubicBezTo>
                  <a:pt x="444500" y="5727700"/>
                  <a:pt x="482600" y="5609167"/>
                  <a:pt x="508000" y="5541433"/>
                </a:cubicBezTo>
                <a:cubicBezTo>
                  <a:pt x="584200" y="5321300"/>
                  <a:pt x="675216" y="5052483"/>
                  <a:pt x="781050" y="4734983"/>
                </a:cubicBezTo>
                <a:cubicBezTo>
                  <a:pt x="886883" y="4417483"/>
                  <a:pt x="982133" y="4135967"/>
                  <a:pt x="1066800" y="3890433"/>
                </a:cubicBezTo>
                <a:cubicBezTo>
                  <a:pt x="1100666" y="3780367"/>
                  <a:pt x="1159933" y="3621617"/>
                  <a:pt x="1244600" y="3414183"/>
                </a:cubicBezTo>
                <a:cubicBezTo>
                  <a:pt x="1329266" y="3206750"/>
                  <a:pt x="1413933" y="2997200"/>
                  <a:pt x="1498600" y="2785533"/>
                </a:cubicBezTo>
                <a:cubicBezTo>
                  <a:pt x="1583266" y="2573867"/>
                  <a:pt x="1642533" y="2417233"/>
                  <a:pt x="1676400" y="2315633"/>
                </a:cubicBezTo>
                <a:cubicBezTo>
                  <a:pt x="1701800" y="2247900"/>
                  <a:pt x="1748366" y="2127250"/>
                  <a:pt x="1816100" y="1953683"/>
                </a:cubicBezTo>
                <a:cubicBezTo>
                  <a:pt x="1883833" y="1780117"/>
                  <a:pt x="1957916" y="1587500"/>
                  <a:pt x="2038350" y="1375833"/>
                </a:cubicBezTo>
                <a:cubicBezTo>
                  <a:pt x="2118783" y="1164167"/>
                  <a:pt x="2194983" y="967317"/>
                  <a:pt x="2266950" y="785283"/>
                </a:cubicBezTo>
                <a:cubicBezTo>
                  <a:pt x="2338916" y="603250"/>
                  <a:pt x="2387600" y="469900"/>
                  <a:pt x="2413000" y="385233"/>
                </a:cubicBezTo>
                <a:cubicBezTo>
                  <a:pt x="2404533" y="309033"/>
                  <a:pt x="2410883" y="239183"/>
                  <a:pt x="2432050" y="175683"/>
                </a:cubicBezTo>
                <a:cubicBezTo>
                  <a:pt x="2453216" y="112183"/>
                  <a:pt x="2476500" y="63500"/>
                  <a:pt x="2501900" y="29633"/>
                </a:cubicBezTo>
                <a:cubicBezTo>
                  <a:pt x="2535766" y="29633"/>
                  <a:pt x="2573866" y="27517"/>
                  <a:pt x="2616200" y="23283"/>
                </a:cubicBezTo>
                <a:cubicBezTo>
                  <a:pt x="2658533" y="19050"/>
                  <a:pt x="2679700" y="16933"/>
                  <a:pt x="2679700" y="16933"/>
                </a:cubicBezTo>
                <a:cubicBezTo>
                  <a:pt x="2679700" y="0"/>
                  <a:pt x="2722033" y="16933"/>
                  <a:pt x="2806700" y="67733"/>
                </a:cubicBezTo>
                <a:cubicBezTo>
                  <a:pt x="2891366" y="118533"/>
                  <a:pt x="2973916" y="179917"/>
                  <a:pt x="3054350" y="251883"/>
                </a:cubicBezTo>
                <a:cubicBezTo>
                  <a:pt x="3134783" y="323850"/>
                  <a:pt x="3175000" y="385233"/>
                  <a:pt x="3175000" y="436033"/>
                </a:cubicBezTo>
                <a:cubicBezTo>
                  <a:pt x="3217333" y="546100"/>
                  <a:pt x="3221566" y="687917"/>
                  <a:pt x="3187700" y="861483"/>
                </a:cubicBezTo>
                <a:cubicBezTo>
                  <a:pt x="3153833" y="1035050"/>
                  <a:pt x="3064933" y="1295400"/>
                  <a:pt x="2921000" y="1642533"/>
                </a:cubicBezTo>
                <a:cubicBezTo>
                  <a:pt x="2827866" y="1778000"/>
                  <a:pt x="2736850" y="1981200"/>
                  <a:pt x="2647950" y="2252133"/>
                </a:cubicBezTo>
                <a:cubicBezTo>
                  <a:pt x="2559050" y="2523067"/>
                  <a:pt x="2472266" y="2751667"/>
                  <a:pt x="2387600" y="2937933"/>
                </a:cubicBezTo>
                <a:cubicBezTo>
                  <a:pt x="2353733" y="2997200"/>
                  <a:pt x="2296583" y="3115733"/>
                  <a:pt x="2216150" y="3293533"/>
                </a:cubicBezTo>
                <a:cubicBezTo>
                  <a:pt x="2135716" y="3471333"/>
                  <a:pt x="2044700" y="3680883"/>
                  <a:pt x="1943100" y="3922183"/>
                </a:cubicBezTo>
                <a:cubicBezTo>
                  <a:pt x="1841500" y="4163483"/>
                  <a:pt x="1744133" y="4411133"/>
                  <a:pt x="1651000" y="4665133"/>
                </a:cubicBezTo>
                <a:cubicBezTo>
                  <a:pt x="1557866" y="4919133"/>
                  <a:pt x="1481666" y="5151967"/>
                  <a:pt x="1422400" y="5363633"/>
                </a:cubicBezTo>
                <a:cubicBezTo>
                  <a:pt x="1337733" y="5566833"/>
                  <a:pt x="1308100" y="5702300"/>
                  <a:pt x="1333500" y="5770033"/>
                </a:cubicBezTo>
                <a:cubicBezTo>
                  <a:pt x="1358900" y="5837767"/>
                  <a:pt x="1460500" y="5761567"/>
                  <a:pt x="1638300" y="5541433"/>
                </a:cubicBezTo>
                <a:cubicBezTo>
                  <a:pt x="1875366" y="5287433"/>
                  <a:pt x="2114550" y="5037667"/>
                  <a:pt x="2355850" y="4792133"/>
                </a:cubicBezTo>
                <a:cubicBezTo>
                  <a:pt x="2597150" y="4546600"/>
                  <a:pt x="2825750" y="4343400"/>
                  <a:pt x="3041650" y="4182533"/>
                </a:cubicBezTo>
                <a:cubicBezTo>
                  <a:pt x="3257550" y="4021667"/>
                  <a:pt x="3437466" y="3949700"/>
                  <a:pt x="3581400" y="3966633"/>
                </a:cubicBezTo>
                <a:cubicBezTo>
                  <a:pt x="3657600" y="3983567"/>
                  <a:pt x="3746500" y="4034367"/>
                  <a:pt x="3848100" y="4119033"/>
                </a:cubicBezTo>
                <a:cubicBezTo>
                  <a:pt x="3949700" y="4203700"/>
                  <a:pt x="4047066" y="4303183"/>
                  <a:pt x="4140200" y="4417483"/>
                </a:cubicBezTo>
                <a:cubicBezTo>
                  <a:pt x="4233333" y="4531783"/>
                  <a:pt x="4296833" y="4639733"/>
                  <a:pt x="4330700" y="4741333"/>
                </a:cubicBezTo>
                <a:cubicBezTo>
                  <a:pt x="4364566" y="4859867"/>
                  <a:pt x="4387850" y="4969933"/>
                  <a:pt x="4400550" y="5071533"/>
                </a:cubicBezTo>
                <a:cubicBezTo>
                  <a:pt x="4413250" y="5173133"/>
                  <a:pt x="4415366" y="5317067"/>
                  <a:pt x="4406900" y="5503333"/>
                </a:cubicBezTo>
                <a:cubicBezTo>
                  <a:pt x="4398433" y="5689600"/>
                  <a:pt x="4377266" y="5977467"/>
                  <a:pt x="4343400" y="6366933"/>
                </a:cubicBezTo>
                <a:cubicBezTo>
                  <a:pt x="4292600" y="6654800"/>
                  <a:pt x="4258733" y="6860117"/>
                  <a:pt x="4241800" y="6982883"/>
                </a:cubicBezTo>
                <a:cubicBezTo>
                  <a:pt x="4224866" y="7105650"/>
                  <a:pt x="4231216" y="7192433"/>
                  <a:pt x="4260850" y="7243233"/>
                </a:cubicBezTo>
                <a:cubicBezTo>
                  <a:pt x="4290483" y="7294033"/>
                  <a:pt x="4339166" y="7349067"/>
                  <a:pt x="4406900" y="7408333"/>
                </a:cubicBezTo>
                <a:cubicBezTo>
                  <a:pt x="4533900" y="7509933"/>
                  <a:pt x="4595283" y="7609417"/>
                  <a:pt x="4591050" y="7706783"/>
                </a:cubicBezTo>
                <a:cubicBezTo>
                  <a:pt x="4586816" y="7804150"/>
                  <a:pt x="4525433" y="7886700"/>
                  <a:pt x="4406900" y="7954433"/>
                </a:cubicBezTo>
                <a:close/>
                <a:moveTo>
                  <a:pt x="-1117600" y="8170333"/>
                </a:moveTo>
              </a:path>
            </a:pathLst>
          </a:custGeom>
          <a:solidFill>
            <a:srgbClr val="FFFFFF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47" name="Freeform 5947"/>
          <p:cNvSpPr/>
          <p:nvPr/>
        </p:nvSpPr>
        <p:spPr>
          <a:xfrm rot="0" flipH="0" flipV="0">
            <a:off x="12935411" y="3517202"/>
            <a:ext cx="175164" cy="176022"/>
          </a:xfrm>
          <a:custGeom>
            <a:pathLst>
              <a:path w="3892550" h="3911600">
                <a:moveTo>
                  <a:pt x="946150" y="3780366"/>
                </a:moveTo>
                <a:cubicBezTo>
                  <a:pt x="886883" y="3729566"/>
                  <a:pt x="810683" y="3577166"/>
                  <a:pt x="717550" y="3323166"/>
                </a:cubicBezTo>
                <a:cubicBezTo>
                  <a:pt x="624416" y="3069166"/>
                  <a:pt x="535516" y="2770716"/>
                  <a:pt x="450850" y="2427816"/>
                </a:cubicBezTo>
                <a:cubicBezTo>
                  <a:pt x="366183" y="2084916"/>
                  <a:pt x="298450" y="1769533"/>
                  <a:pt x="247650" y="1481666"/>
                </a:cubicBezTo>
                <a:cubicBezTo>
                  <a:pt x="213783" y="1312333"/>
                  <a:pt x="177800" y="1168400"/>
                  <a:pt x="139700" y="1049866"/>
                </a:cubicBezTo>
                <a:cubicBezTo>
                  <a:pt x="101600" y="931333"/>
                  <a:pt x="69850" y="833966"/>
                  <a:pt x="44450" y="757766"/>
                </a:cubicBezTo>
                <a:cubicBezTo>
                  <a:pt x="2116" y="605366"/>
                  <a:pt x="0" y="467783"/>
                  <a:pt x="38100" y="345016"/>
                </a:cubicBezTo>
                <a:cubicBezTo>
                  <a:pt x="76200" y="222250"/>
                  <a:pt x="146050" y="131233"/>
                  <a:pt x="247650" y="71966"/>
                </a:cubicBezTo>
                <a:cubicBezTo>
                  <a:pt x="289983" y="46566"/>
                  <a:pt x="351366" y="27516"/>
                  <a:pt x="431800" y="14816"/>
                </a:cubicBezTo>
                <a:cubicBezTo>
                  <a:pt x="512233" y="2116"/>
                  <a:pt x="569383" y="0"/>
                  <a:pt x="603250" y="8466"/>
                </a:cubicBezTo>
                <a:cubicBezTo>
                  <a:pt x="704850" y="42333"/>
                  <a:pt x="797983" y="196850"/>
                  <a:pt x="882650" y="472016"/>
                </a:cubicBezTo>
                <a:cubicBezTo>
                  <a:pt x="967316" y="747183"/>
                  <a:pt x="1043516" y="1109133"/>
                  <a:pt x="1111250" y="1557866"/>
                </a:cubicBezTo>
                <a:cubicBezTo>
                  <a:pt x="1145116" y="1820333"/>
                  <a:pt x="1181100" y="2034116"/>
                  <a:pt x="1219200" y="2199216"/>
                </a:cubicBezTo>
                <a:cubicBezTo>
                  <a:pt x="1257300" y="2364316"/>
                  <a:pt x="1276350" y="2463800"/>
                  <a:pt x="1276350" y="2497666"/>
                </a:cubicBezTo>
                <a:cubicBezTo>
                  <a:pt x="1310216" y="2565400"/>
                  <a:pt x="1346200" y="2635250"/>
                  <a:pt x="1384300" y="2707216"/>
                </a:cubicBezTo>
                <a:cubicBezTo>
                  <a:pt x="1422400" y="2779183"/>
                  <a:pt x="1475316" y="2781300"/>
                  <a:pt x="1543050" y="2713566"/>
                </a:cubicBezTo>
                <a:cubicBezTo>
                  <a:pt x="1576916" y="2679700"/>
                  <a:pt x="1640416" y="2609850"/>
                  <a:pt x="1733550" y="2504016"/>
                </a:cubicBezTo>
                <a:cubicBezTo>
                  <a:pt x="1826683" y="2398183"/>
                  <a:pt x="1924050" y="2277533"/>
                  <a:pt x="2025650" y="2142066"/>
                </a:cubicBezTo>
                <a:cubicBezTo>
                  <a:pt x="2203450" y="1905000"/>
                  <a:pt x="2345266" y="1710266"/>
                  <a:pt x="2451100" y="1557866"/>
                </a:cubicBezTo>
                <a:cubicBezTo>
                  <a:pt x="2556933" y="1405466"/>
                  <a:pt x="2677583" y="1244600"/>
                  <a:pt x="2813050" y="1075266"/>
                </a:cubicBezTo>
                <a:cubicBezTo>
                  <a:pt x="2872316" y="990600"/>
                  <a:pt x="2944283" y="897466"/>
                  <a:pt x="3028950" y="795866"/>
                </a:cubicBezTo>
                <a:cubicBezTo>
                  <a:pt x="3113616" y="694266"/>
                  <a:pt x="3200400" y="599016"/>
                  <a:pt x="3289300" y="510116"/>
                </a:cubicBezTo>
                <a:cubicBezTo>
                  <a:pt x="3378200" y="421216"/>
                  <a:pt x="3456516" y="368300"/>
                  <a:pt x="3524250" y="351366"/>
                </a:cubicBezTo>
                <a:cubicBezTo>
                  <a:pt x="3727450" y="317500"/>
                  <a:pt x="3841750" y="370416"/>
                  <a:pt x="3867150" y="510116"/>
                </a:cubicBezTo>
                <a:cubicBezTo>
                  <a:pt x="3892550" y="649816"/>
                  <a:pt x="3820583" y="838200"/>
                  <a:pt x="3651250" y="1075266"/>
                </a:cubicBezTo>
                <a:cubicBezTo>
                  <a:pt x="3583516" y="1176866"/>
                  <a:pt x="3530600" y="1272116"/>
                  <a:pt x="3492500" y="1361016"/>
                </a:cubicBezTo>
                <a:cubicBezTo>
                  <a:pt x="3454400" y="1449916"/>
                  <a:pt x="3418416" y="1511300"/>
                  <a:pt x="3384550" y="1545166"/>
                </a:cubicBezTo>
                <a:cubicBezTo>
                  <a:pt x="3316816" y="1680633"/>
                  <a:pt x="3210983" y="1852083"/>
                  <a:pt x="3067050" y="2059516"/>
                </a:cubicBezTo>
                <a:cubicBezTo>
                  <a:pt x="2923116" y="2266950"/>
                  <a:pt x="2783416" y="2457450"/>
                  <a:pt x="2647950" y="2631016"/>
                </a:cubicBezTo>
                <a:cubicBezTo>
                  <a:pt x="2512483" y="2804583"/>
                  <a:pt x="2419350" y="2916766"/>
                  <a:pt x="2368550" y="2967566"/>
                </a:cubicBezTo>
                <a:cubicBezTo>
                  <a:pt x="2334683" y="3001433"/>
                  <a:pt x="2260600" y="3064933"/>
                  <a:pt x="2146300" y="3158066"/>
                </a:cubicBezTo>
                <a:cubicBezTo>
                  <a:pt x="2032000" y="3251200"/>
                  <a:pt x="1924050" y="3369733"/>
                  <a:pt x="1822450" y="3513666"/>
                </a:cubicBezTo>
                <a:cubicBezTo>
                  <a:pt x="1619250" y="3708400"/>
                  <a:pt x="1447800" y="3826933"/>
                  <a:pt x="1308100" y="3869266"/>
                </a:cubicBezTo>
                <a:cubicBezTo>
                  <a:pt x="1168400" y="3911600"/>
                  <a:pt x="1047750" y="3881966"/>
                  <a:pt x="946150" y="3780366"/>
                </a:cubicBezTo>
                <a:close/>
                <a:moveTo>
                  <a:pt x="-628650" y="4516966"/>
                </a:moveTo>
              </a:path>
            </a:pathLst>
          </a:custGeom>
          <a:solidFill>
            <a:srgbClr val="FFFFFF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48" name="Freeform 5948"/>
          <p:cNvSpPr/>
          <p:nvPr/>
        </p:nvSpPr>
        <p:spPr>
          <a:xfrm rot="0" flipH="0" flipV="0">
            <a:off x="13126580" y="3410141"/>
            <a:ext cx="103536" cy="298704"/>
          </a:xfrm>
          <a:custGeom>
            <a:pathLst>
              <a:path w="2300816" h="6637867">
                <a:moveTo>
                  <a:pt x="584200" y="6629400"/>
                </a:moveTo>
                <a:cubicBezTo>
                  <a:pt x="431800" y="6620934"/>
                  <a:pt x="300566" y="6525684"/>
                  <a:pt x="190500" y="6343650"/>
                </a:cubicBezTo>
                <a:cubicBezTo>
                  <a:pt x="80433" y="6161617"/>
                  <a:pt x="16933" y="5973234"/>
                  <a:pt x="0" y="5778500"/>
                </a:cubicBezTo>
                <a:cubicBezTo>
                  <a:pt x="8466" y="5710767"/>
                  <a:pt x="19050" y="5613400"/>
                  <a:pt x="31750" y="5486400"/>
                </a:cubicBezTo>
                <a:cubicBezTo>
                  <a:pt x="44450" y="5359400"/>
                  <a:pt x="59266" y="5228167"/>
                  <a:pt x="76200" y="5092700"/>
                </a:cubicBezTo>
                <a:cubicBezTo>
                  <a:pt x="110066" y="4931834"/>
                  <a:pt x="156633" y="4730750"/>
                  <a:pt x="215900" y="4489450"/>
                </a:cubicBezTo>
                <a:cubicBezTo>
                  <a:pt x="275166" y="4248150"/>
                  <a:pt x="336550" y="4006850"/>
                  <a:pt x="400050" y="3765550"/>
                </a:cubicBezTo>
                <a:cubicBezTo>
                  <a:pt x="463550" y="3524250"/>
                  <a:pt x="520700" y="3314700"/>
                  <a:pt x="571500" y="3136900"/>
                </a:cubicBezTo>
                <a:cubicBezTo>
                  <a:pt x="622300" y="2959100"/>
                  <a:pt x="656166" y="2853267"/>
                  <a:pt x="673100" y="2819400"/>
                </a:cubicBezTo>
                <a:cubicBezTo>
                  <a:pt x="715433" y="2734734"/>
                  <a:pt x="797983" y="2713567"/>
                  <a:pt x="920750" y="2755900"/>
                </a:cubicBezTo>
                <a:cubicBezTo>
                  <a:pt x="1043516" y="2798234"/>
                  <a:pt x="1143000" y="2874434"/>
                  <a:pt x="1219200" y="2984500"/>
                </a:cubicBezTo>
                <a:cubicBezTo>
                  <a:pt x="1270000" y="3052234"/>
                  <a:pt x="1301750" y="3132667"/>
                  <a:pt x="1314450" y="3225800"/>
                </a:cubicBezTo>
                <a:cubicBezTo>
                  <a:pt x="1327150" y="3318934"/>
                  <a:pt x="1314450" y="3454400"/>
                  <a:pt x="1276350" y="3632200"/>
                </a:cubicBezTo>
                <a:cubicBezTo>
                  <a:pt x="1238250" y="3810000"/>
                  <a:pt x="1168400" y="4072467"/>
                  <a:pt x="1066800" y="4419600"/>
                </a:cubicBezTo>
                <a:cubicBezTo>
                  <a:pt x="973666" y="4758267"/>
                  <a:pt x="903816" y="5031317"/>
                  <a:pt x="857250" y="5238750"/>
                </a:cubicBezTo>
                <a:cubicBezTo>
                  <a:pt x="810683" y="5446184"/>
                  <a:pt x="791633" y="5664200"/>
                  <a:pt x="800100" y="5892800"/>
                </a:cubicBezTo>
                <a:cubicBezTo>
                  <a:pt x="766233" y="6214534"/>
                  <a:pt x="738716" y="6419850"/>
                  <a:pt x="717550" y="6508750"/>
                </a:cubicBezTo>
                <a:cubicBezTo>
                  <a:pt x="696383" y="6597650"/>
                  <a:pt x="651933" y="6637867"/>
                  <a:pt x="584200" y="6629400"/>
                </a:cubicBezTo>
                <a:close/>
                <a:moveTo>
                  <a:pt x="-1143000" y="6896100"/>
                </a:moveTo>
                <a:moveTo>
                  <a:pt x="1943100" y="1498600"/>
                </a:moveTo>
                <a:cubicBezTo>
                  <a:pt x="1909233" y="1524000"/>
                  <a:pt x="1877483" y="1534584"/>
                  <a:pt x="1847850" y="1530350"/>
                </a:cubicBezTo>
                <a:cubicBezTo>
                  <a:pt x="1818216" y="1526117"/>
                  <a:pt x="1769533" y="1502834"/>
                  <a:pt x="1701800" y="1460500"/>
                </a:cubicBezTo>
                <a:cubicBezTo>
                  <a:pt x="1642533" y="1452034"/>
                  <a:pt x="1568450" y="1411817"/>
                  <a:pt x="1479550" y="1339850"/>
                </a:cubicBezTo>
                <a:cubicBezTo>
                  <a:pt x="1390650" y="1267884"/>
                  <a:pt x="1314450" y="1191684"/>
                  <a:pt x="1250950" y="1111250"/>
                </a:cubicBezTo>
                <a:cubicBezTo>
                  <a:pt x="1187450" y="1030817"/>
                  <a:pt x="1155700" y="982134"/>
                  <a:pt x="1155700" y="965200"/>
                </a:cubicBezTo>
                <a:cubicBezTo>
                  <a:pt x="1147233" y="880534"/>
                  <a:pt x="1153583" y="764117"/>
                  <a:pt x="1174750" y="615950"/>
                </a:cubicBezTo>
                <a:cubicBezTo>
                  <a:pt x="1195916" y="467784"/>
                  <a:pt x="1242483" y="330200"/>
                  <a:pt x="1314450" y="203200"/>
                </a:cubicBezTo>
                <a:cubicBezTo>
                  <a:pt x="1386416" y="76200"/>
                  <a:pt x="1485900" y="8467"/>
                  <a:pt x="1612900" y="0"/>
                </a:cubicBezTo>
                <a:cubicBezTo>
                  <a:pt x="1646766" y="0"/>
                  <a:pt x="1691216" y="8467"/>
                  <a:pt x="1746250" y="25400"/>
                </a:cubicBezTo>
                <a:cubicBezTo>
                  <a:pt x="1801283" y="42334"/>
                  <a:pt x="1892300" y="76200"/>
                  <a:pt x="2019300" y="127000"/>
                </a:cubicBezTo>
                <a:cubicBezTo>
                  <a:pt x="2087033" y="254000"/>
                  <a:pt x="2152650" y="404284"/>
                  <a:pt x="2216150" y="577850"/>
                </a:cubicBezTo>
                <a:cubicBezTo>
                  <a:pt x="2279650" y="751417"/>
                  <a:pt x="2300816" y="918634"/>
                  <a:pt x="2279650" y="1079500"/>
                </a:cubicBezTo>
                <a:cubicBezTo>
                  <a:pt x="2258483" y="1240367"/>
                  <a:pt x="2146300" y="1380067"/>
                  <a:pt x="1943100" y="1498600"/>
                </a:cubicBezTo>
                <a:close/>
                <a:moveTo>
                  <a:pt x="3987800" y="6896100"/>
                </a:moveTo>
              </a:path>
            </a:pathLst>
          </a:custGeom>
          <a:solidFill>
            <a:srgbClr val="FFFFFF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49" name="Freeform 5949"/>
          <p:cNvSpPr/>
          <p:nvPr/>
        </p:nvSpPr>
        <p:spPr>
          <a:xfrm rot="0" flipH="0" flipV="0">
            <a:off x="13226020" y="3353753"/>
            <a:ext cx="134683" cy="347376"/>
          </a:xfrm>
          <a:custGeom>
            <a:pathLst>
              <a:path w="2992966" h="7719483">
                <a:moveTo>
                  <a:pt x="304800" y="7653866"/>
                </a:moveTo>
                <a:cubicBezTo>
                  <a:pt x="220133" y="7603066"/>
                  <a:pt x="148166" y="7543800"/>
                  <a:pt x="88900" y="7476066"/>
                </a:cubicBezTo>
                <a:cubicBezTo>
                  <a:pt x="29633" y="7408333"/>
                  <a:pt x="0" y="7327900"/>
                  <a:pt x="0" y="7234766"/>
                </a:cubicBezTo>
                <a:cubicBezTo>
                  <a:pt x="0" y="7107766"/>
                  <a:pt x="16933" y="6965950"/>
                  <a:pt x="50800" y="6809316"/>
                </a:cubicBezTo>
                <a:cubicBezTo>
                  <a:pt x="84666" y="6652683"/>
                  <a:pt x="118533" y="6506633"/>
                  <a:pt x="152400" y="6371166"/>
                </a:cubicBezTo>
                <a:cubicBezTo>
                  <a:pt x="169333" y="6218766"/>
                  <a:pt x="192616" y="6064250"/>
                  <a:pt x="222250" y="5907616"/>
                </a:cubicBezTo>
                <a:cubicBezTo>
                  <a:pt x="251883" y="5750983"/>
                  <a:pt x="309033" y="5604933"/>
                  <a:pt x="393700" y="5469466"/>
                </a:cubicBezTo>
                <a:cubicBezTo>
                  <a:pt x="486833" y="5147733"/>
                  <a:pt x="584200" y="4828116"/>
                  <a:pt x="685800" y="4510616"/>
                </a:cubicBezTo>
                <a:cubicBezTo>
                  <a:pt x="787400" y="4193116"/>
                  <a:pt x="876300" y="3865033"/>
                  <a:pt x="952500" y="3526366"/>
                </a:cubicBezTo>
                <a:cubicBezTo>
                  <a:pt x="1062566" y="3213100"/>
                  <a:pt x="1162050" y="2935816"/>
                  <a:pt x="1250950" y="2694516"/>
                </a:cubicBezTo>
                <a:cubicBezTo>
                  <a:pt x="1339850" y="2453216"/>
                  <a:pt x="1452033" y="2146300"/>
                  <a:pt x="1587500" y="1773766"/>
                </a:cubicBezTo>
                <a:cubicBezTo>
                  <a:pt x="1663700" y="1562100"/>
                  <a:pt x="1729316" y="1335616"/>
                  <a:pt x="1784350" y="1094316"/>
                </a:cubicBezTo>
                <a:cubicBezTo>
                  <a:pt x="1839383" y="853016"/>
                  <a:pt x="1926166" y="635000"/>
                  <a:pt x="2044700" y="440266"/>
                </a:cubicBezTo>
                <a:cubicBezTo>
                  <a:pt x="2095500" y="364066"/>
                  <a:pt x="2135716" y="298450"/>
                  <a:pt x="2165350" y="243416"/>
                </a:cubicBezTo>
                <a:cubicBezTo>
                  <a:pt x="2194983" y="188383"/>
                  <a:pt x="2226733" y="135466"/>
                  <a:pt x="2260600" y="84666"/>
                </a:cubicBezTo>
                <a:cubicBezTo>
                  <a:pt x="2269066" y="50800"/>
                  <a:pt x="2300816" y="27516"/>
                  <a:pt x="2355850" y="14816"/>
                </a:cubicBezTo>
                <a:cubicBezTo>
                  <a:pt x="2410883" y="2116"/>
                  <a:pt x="2474383" y="0"/>
                  <a:pt x="2546350" y="8466"/>
                </a:cubicBezTo>
                <a:cubicBezTo>
                  <a:pt x="2618316" y="16933"/>
                  <a:pt x="2671233" y="42333"/>
                  <a:pt x="2705100" y="84666"/>
                </a:cubicBezTo>
                <a:cubicBezTo>
                  <a:pt x="2730500" y="76200"/>
                  <a:pt x="2764366" y="101600"/>
                  <a:pt x="2806700" y="160866"/>
                </a:cubicBezTo>
                <a:cubicBezTo>
                  <a:pt x="2849033" y="220133"/>
                  <a:pt x="2891366" y="287866"/>
                  <a:pt x="2933700" y="364066"/>
                </a:cubicBezTo>
                <a:cubicBezTo>
                  <a:pt x="2976033" y="440266"/>
                  <a:pt x="2992966" y="503766"/>
                  <a:pt x="2984500" y="554566"/>
                </a:cubicBezTo>
                <a:cubicBezTo>
                  <a:pt x="2984500" y="588433"/>
                  <a:pt x="2978150" y="635000"/>
                  <a:pt x="2965450" y="694266"/>
                </a:cubicBezTo>
                <a:cubicBezTo>
                  <a:pt x="2952750" y="753533"/>
                  <a:pt x="2929466" y="808566"/>
                  <a:pt x="2895600" y="859366"/>
                </a:cubicBezTo>
                <a:cubicBezTo>
                  <a:pt x="2861733" y="893233"/>
                  <a:pt x="2829983" y="941916"/>
                  <a:pt x="2800350" y="1005416"/>
                </a:cubicBezTo>
                <a:cubicBezTo>
                  <a:pt x="2770716" y="1068916"/>
                  <a:pt x="2726266" y="1155700"/>
                  <a:pt x="2667000" y="1265766"/>
                </a:cubicBezTo>
                <a:cubicBezTo>
                  <a:pt x="2633133" y="1375833"/>
                  <a:pt x="2603500" y="1488016"/>
                  <a:pt x="2578100" y="1602316"/>
                </a:cubicBezTo>
                <a:cubicBezTo>
                  <a:pt x="2552700" y="1716616"/>
                  <a:pt x="2518833" y="1820333"/>
                  <a:pt x="2476500" y="1913466"/>
                </a:cubicBezTo>
                <a:cubicBezTo>
                  <a:pt x="2442633" y="2015066"/>
                  <a:pt x="2402416" y="2112433"/>
                  <a:pt x="2355850" y="2205566"/>
                </a:cubicBezTo>
                <a:cubicBezTo>
                  <a:pt x="2309283" y="2298700"/>
                  <a:pt x="2277533" y="2374900"/>
                  <a:pt x="2260600" y="2434166"/>
                </a:cubicBezTo>
                <a:cubicBezTo>
                  <a:pt x="2201333" y="2628900"/>
                  <a:pt x="2131483" y="2819400"/>
                  <a:pt x="2051050" y="3005666"/>
                </a:cubicBezTo>
                <a:cubicBezTo>
                  <a:pt x="1970616" y="3191933"/>
                  <a:pt x="1900766" y="3390900"/>
                  <a:pt x="1841500" y="3602566"/>
                </a:cubicBezTo>
                <a:cubicBezTo>
                  <a:pt x="1782233" y="3805766"/>
                  <a:pt x="1722966" y="4015316"/>
                  <a:pt x="1663700" y="4231216"/>
                </a:cubicBezTo>
                <a:cubicBezTo>
                  <a:pt x="1604433" y="4447116"/>
                  <a:pt x="1519766" y="4652433"/>
                  <a:pt x="1409700" y="4847166"/>
                </a:cubicBezTo>
                <a:cubicBezTo>
                  <a:pt x="1350433" y="4940300"/>
                  <a:pt x="1308100" y="5058833"/>
                  <a:pt x="1282700" y="5202766"/>
                </a:cubicBezTo>
                <a:cubicBezTo>
                  <a:pt x="1257300" y="5346700"/>
                  <a:pt x="1231900" y="5490633"/>
                  <a:pt x="1206500" y="5634566"/>
                </a:cubicBezTo>
                <a:cubicBezTo>
                  <a:pt x="1155700" y="5786966"/>
                  <a:pt x="1111250" y="5928783"/>
                  <a:pt x="1073150" y="6060016"/>
                </a:cubicBezTo>
                <a:cubicBezTo>
                  <a:pt x="1035050" y="6191250"/>
                  <a:pt x="1016000" y="6273800"/>
                  <a:pt x="1016000" y="6307666"/>
                </a:cubicBezTo>
                <a:cubicBezTo>
                  <a:pt x="965200" y="6493933"/>
                  <a:pt x="929216" y="6678083"/>
                  <a:pt x="908050" y="6860116"/>
                </a:cubicBezTo>
                <a:cubicBezTo>
                  <a:pt x="886883" y="7042150"/>
                  <a:pt x="842433" y="7200900"/>
                  <a:pt x="774700" y="7336366"/>
                </a:cubicBezTo>
                <a:cubicBezTo>
                  <a:pt x="766233" y="7421033"/>
                  <a:pt x="745066" y="7497233"/>
                  <a:pt x="711200" y="7564966"/>
                </a:cubicBezTo>
                <a:cubicBezTo>
                  <a:pt x="677333" y="7632700"/>
                  <a:pt x="626533" y="7677150"/>
                  <a:pt x="558800" y="7698316"/>
                </a:cubicBezTo>
                <a:cubicBezTo>
                  <a:pt x="491066" y="7719483"/>
                  <a:pt x="406400" y="7704666"/>
                  <a:pt x="304800" y="7653866"/>
                </a:cubicBezTo>
                <a:close/>
                <a:moveTo>
                  <a:pt x="-711200" y="8149166"/>
                </a:moveTo>
              </a:path>
            </a:pathLst>
          </a:custGeom>
          <a:solidFill>
            <a:srgbClr val="FFFFFF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50" name="Freeform 5950"/>
          <p:cNvSpPr/>
          <p:nvPr/>
        </p:nvSpPr>
        <p:spPr>
          <a:xfrm rot="0" flipH="0" flipV="0">
            <a:off x="13313078" y="3376423"/>
            <a:ext cx="147256" cy="354710"/>
          </a:xfrm>
          <a:custGeom>
            <a:pathLst>
              <a:path w="3272367" h="7882466">
                <a:moveTo>
                  <a:pt x="351367" y="7848600"/>
                </a:moveTo>
                <a:cubicBezTo>
                  <a:pt x="241300" y="7806266"/>
                  <a:pt x="158750" y="7740650"/>
                  <a:pt x="103717" y="7651750"/>
                </a:cubicBezTo>
                <a:cubicBezTo>
                  <a:pt x="48683" y="7562850"/>
                  <a:pt x="16933" y="7433734"/>
                  <a:pt x="8467" y="7264400"/>
                </a:cubicBezTo>
                <a:cubicBezTo>
                  <a:pt x="0" y="7162800"/>
                  <a:pt x="10583" y="7018867"/>
                  <a:pt x="40217" y="6832600"/>
                </a:cubicBezTo>
                <a:cubicBezTo>
                  <a:pt x="69850" y="6646334"/>
                  <a:pt x="105833" y="6443134"/>
                  <a:pt x="148167" y="6223000"/>
                </a:cubicBezTo>
                <a:cubicBezTo>
                  <a:pt x="148167" y="6206067"/>
                  <a:pt x="150283" y="6187017"/>
                  <a:pt x="154517" y="6165850"/>
                </a:cubicBezTo>
                <a:cubicBezTo>
                  <a:pt x="158750" y="6144684"/>
                  <a:pt x="160867" y="6129867"/>
                  <a:pt x="160867" y="6121400"/>
                </a:cubicBezTo>
                <a:cubicBezTo>
                  <a:pt x="169333" y="6087534"/>
                  <a:pt x="179917" y="6036734"/>
                  <a:pt x="192617" y="5969000"/>
                </a:cubicBezTo>
                <a:cubicBezTo>
                  <a:pt x="205317" y="5901267"/>
                  <a:pt x="215900" y="5846234"/>
                  <a:pt x="224367" y="5803900"/>
                </a:cubicBezTo>
                <a:cubicBezTo>
                  <a:pt x="232833" y="5761567"/>
                  <a:pt x="237067" y="5761567"/>
                  <a:pt x="237067" y="5803900"/>
                </a:cubicBezTo>
                <a:lnTo>
                  <a:pt x="325967" y="5461000"/>
                </a:lnTo>
                <a:cubicBezTo>
                  <a:pt x="359833" y="5308600"/>
                  <a:pt x="397933" y="5154084"/>
                  <a:pt x="440267" y="4997450"/>
                </a:cubicBezTo>
                <a:cubicBezTo>
                  <a:pt x="482600" y="4840817"/>
                  <a:pt x="522817" y="4705350"/>
                  <a:pt x="560917" y="4591050"/>
                </a:cubicBezTo>
                <a:cubicBezTo>
                  <a:pt x="599017" y="4476750"/>
                  <a:pt x="622300" y="4411134"/>
                  <a:pt x="630767" y="4394200"/>
                </a:cubicBezTo>
                <a:cubicBezTo>
                  <a:pt x="630767" y="4394200"/>
                  <a:pt x="645583" y="4345517"/>
                  <a:pt x="675217" y="4248150"/>
                </a:cubicBezTo>
                <a:cubicBezTo>
                  <a:pt x="704850" y="4150784"/>
                  <a:pt x="736600" y="4051300"/>
                  <a:pt x="770467" y="3949700"/>
                </a:cubicBezTo>
                <a:cubicBezTo>
                  <a:pt x="914400" y="3543300"/>
                  <a:pt x="1045633" y="3202517"/>
                  <a:pt x="1164167" y="2927350"/>
                </a:cubicBezTo>
                <a:cubicBezTo>
                  <a:pt x="1282700" y="2652184"/>
                  <a:pt x="1388533" y="2451100"/>
                  <a:pt x="1481667" y="2324100"/>
                </a:cubicBezTo>
                <a:cubicBezTo>
                  <a:pt x="1490133" y="2298700"/>
                  <a:pt x="1502833" y="2266950"/>
                  <a:pt x="1519767" y="2228850"/>
                </a:cubicBezTo>
                <a:cubicBezTo>
                  <a:pt x="1536700" y="2190750"/>
                  <a:pt x="1549400" y="2159000"/>
                  <a:pt x="1557867" y="2133600"/>
                </a:cubicBezTo>
                <a:cubicBezTo>
                  <a:pt x="1566333" y="2057400"/>
                  <a:pt x="1576917" y="2000250"/>
                  <a:pt x="1589617" y="1962150"/>
                </a:cubicBezTo>
                <a:cubicBezTo>
                  <a:pt x="1602317" y="1924050"/>
                  <a:pt x="1621367" y="1888067"/>
                  <a:pt x="1646767" y="1854200"/>
                </a:cubicBezTo>
                <a:cubicBezTo>
                  <a:pt x="1663700" y="1820334"/>
                  <a:pt x="1689100" y="1775884"/>
                  <a:pt x="1722967" y="1720850"/>
                </a:cubicBezTo>
                <a:cubicBezTo>
                  <a:pt x="1756833" y="1665817"/>
                  <a:pt x="1794933" y="1595967"/>
                  <a:pt x="1837267" y="1511300"/>
                </a:cubicBezTo>
                <a:lnTo>
                  <a:pt x="1888067" y="1371600"/>
                </a:lnTo>
                <a:cubicBezTo>
                  <a:pt x="1938867" y="1261534"/>
                  <a:pt x="2002367" y="1136650"/>
                  <a:pt x="2078567" y="996950"/>
                </a:cubicBezTo>
                <a:cubicBezTo>
                  <a:pt x="2154767" y="857250"/>
                  <a:pt x="2209800" y="753534"/>
                  <a:pt x="2243667" y="685800"/>
                </a:cubicBezTo>
                <a:cubicBezTo>
                  <a:pt x="2277533" y="609600"/>
                  <a:pt x="2328333" y="518584"/>
                  <a:pt x="2396067" y="412750"/>
                </a:cubicBezTo>
                <a:cubicBezTo>
                  <a:pt x="2463800" y="306917"/>
                  <a:pt x="2527300" y="237067"/>
                  <a:pt x="2586567" y="203200"/>
                </a:cubicBezTo>
                <a:lnTo>
                  <a:pt x="2573867" y="190500"/>
                </a:lnTo>
                <a:cubicBezTo>
                  <a:pt x="2616200" y="114300"/>
                  <a:pt x="2677583" y="63500"/>
                  <a:pt x="2758017" y="38100"/>
                </a:cubicBezTo>
                <a:cubicBezTo>
                  <a:pt x="2838450" y="12700"/>
                  <a:pt x="2916767" y="0"/>
                  <a:pt x="2992967" y="0"/>
                </a:cubicBezTo>
                <a:cubicBezTo>
                  <a:pt x="3111500" y="0"/>
                  <a:pt x="3187700" y="23284"/>
                  <a:pt x="3221567" y="69850"/>
                </a:cubicBezTo>
                <a:cubicBezTo>
                  <a:pt x="3255433" y="116417"/>
                  <a:pt x="3272367" y="198967"/>
                  <a:pt x="3272367" y="317500"/>
                </a:cubicBezTo>
                <a:cubicBezTo>
                  <a:pt x="3272367" y="444500"/>
                  <a:pt x="3270250" y="535517"/>
                  <a:pt x="3266017" y="590550"/>
                </a:cubicBezTo>
                <a:cubicBezTo>
                  <a:pt x="3261783" y="645584"/>
                  <a:pt x="3225800" y="706967"/>
                  <a:pt x="3158067" y="774700"/>
                </a:cubicBezTo>
                <a:lnTo>
                  <a:pt x="3170767" y="774700"/>
                </a:lnTo>
                <a:cubicBezTo>
                  <a:pt x="3187700" y="757767"/>
                  <a:pt x="3183467" y="778934"/>
                  <a:pt x="3158067" y="838200"/>
                </a:cubicBezTo>
                <a:cubicBezTo>
                  <a:pt x="3132667" y="897467"/>
                  <a:pt x="3111500" y="939800"/>
                  <a:pt x="3094567" y="965200"/>
                </a:cubicBezTo>
                <a:cubicBezTo>
                  <a:pt x="3077633" y="1007534"/>
                  <a:pt x="3058583" y="1054100"/>
                  <a:pt x="3037417" y="1104900"/>
                </a:cubicBezTo>
                <a:cubicBezTo>
                  <a:pt x="3016250" y="1155700"/>
                  <a:pt x="2992967" y="1193800"/>
                  <a:pt x="2967567" y="1219200"/>
                </a:cubicBezTo>
                <a:cubicBezTo>
                  <a:pt x="2942167" y="1253067"/>
                  <a:pt x="2878667" y="1367367"/>
                  <a:pt x="2777067" y="1562100"/>
                </a:cubicBezTo>
                <a:cubicBezTo>
                  <a:pt x="2675467" y="1756834"/>
                  <a:pt x="2561167" y="1983317"/>
                  <a:pt x="2434167" y="2241550"/>
                </a:cubicBezTo>
                <a:cubicBezTo>
                  <a:pt x="2307167" y="2499784"/>
                  <a:pt x="2186517" y="2749550"/>
                  <a:pt x="2072217" y="2990850"/>
                </a:cubicBezTo>
                <a:cubicBezTo>
                  <a:pt x="1957917" y="3232150"/>
                  <a:pt x="1875367" y="3416300"/>
                  <a:pt x="1824567" y="3543300"/>
                </a:cubicBezTo>
                <a:lnTo>
                  <a:pt x="1761067" y="3733800"/>
                </a:lnTo>
                <a:cubicBezTo>
                  <a:pt x="1744133" y="3767667"/>
                  <a:pt x="1735667" y="3793067"/>
                  <a:pt x="1735667" y="3810000"/>
                </a:cubicBezTo>
                <a:cubicBezTo>
                  <a:pt x="1710267" y="3869267"/>
                  <a:pt x="1684867" y="3928534"/>
                  <a:pt x="1659467" y="3987800"/>
                </a:cubicBezTo>
                <a:cubicBezTo>
                  <a:pt x="1634067" y="4047067"/>
                  <a:pt x="1608667" y="4097867"/>
                  <a:pt x="1583267" y="4140200"/>
                </a:cubicBezTo>
                <a:lnTo>
                  <a:pt x="1380067" y="4889500"/>
                </a:lnTo>
                <a:lnTo>
                  <a:pt x="1316567" y="5156200"/>
                </a:lnTo>
                <a:lnTo>
                  <a:pt x="1202267" y="5448300"/>
                </a:lnTo>
                <a:lnTo>
                  <a:pt x="1126067" y="5689600"/>
                </a:lnTo>
                <a:cubicBezTo>
                  <a:pt x="1109133" y="5740400"/>
                  <a:pt x="1096433" y="5789084"/>
                  <a:pt x="1087967" y="5835650"/>
                </a:cubicBezTo>
                <a:cubicBezTo>
                  <a:pt x="1079500" y="5882217"/>
                  <a:pt x="1062567" y="5918200"/>
                  <a:pt x="1037167" y="5943600"/>
                </a:cubicBezTo>
                <a:cubicBezTo>
                  <a:pt x="1037167" y="5952067"/>
                  <a:pt x="1035050" y="5962650"/>
                  <a:pt x="1030817" y="5975350"/>
                </a:cubicBezTo>
                <a:cubicBezTo>
                  <a:pt x="1026583" y="5988050"/>
                  <a:pt x="1024467" y="5998634"/>
                  <a:pt x="1024467" y="6007100"/>
                </a:cubicBezTo>
                <a:cubicBezTo>
                  <a:pt x="990600" y="6142567"/>
                  <a:pt x="946150" y="6333067"/>
                  <a:pt x="891117" y="6578600"/>
                </a:cubicBezTo>
                <a:cubicBezTo>
                  <a:pt x="836083" y="6824134"/>
                  <a:pt x="800100" y="7086600"/>
                  <a:pt x="783167" y="7366000"/>
                </a:cubicBezTo>
                <a:cubicBezTo>
                  <a:pt x="783167" y="7374467"/>
                  <a:pt x="781050" y="7382934"/>
                  <a:pt x="776817" y="7391400"/>
                </a:cubicBezTo>
                <a:cubicBezTo>
                  <a:pt x="772583" y="7399867"/>
                  <a:pt x="770467" y="7408334"/>
                  <a:pt x="770467" y="7416800"/>
                </a:cubicBezTo>
                <a:cubicBezTo>
                  <a:pt x="745067" y="7594600"/>
                  <a:pt x="698500" y="7719483"/>
                  <a:pt x="630767" y="7791450"/>
                </a:cubicBezTo>
                <a:cubicBezTo>
                  <a:pt x="563033" y="7863416"/>
                  <a:pt x="469900" y="7882466"/>
                  <a:pt x="351367" y="7848600"/>
                </a:cubicBezTo>
                <a:close/>
                <a:moveTo>
                  <a:pt x="-1159933" y="7645400"/>
                </a:moveTo>
              </a:path>
            </a:pathLst>
          </a:custGeom>
          <a:solidFill>
            <a:srgbClr val="FFFFFF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51" name="Freeform 5951"/>
          <p:cNvSpPr/>
          <p:nvPr/>
        </p:nvSpPr>
        <p:spPr>
          <a:xfrm rot="0" flipH="0" flipV="0">
            <a:off x="13414234" y="3500629"/>
            <a:ext cx="173164" cy="214121"/>
          </a:xfrm>
          <a:custGeom>
            <a:pathLst>
              <a:path w="3848100" h="4758266">
                <a:moveTo>
                  <a:pt x="1126067" y="4643966"/>
                </a:moveTo>
                <a:cubicBezTo>
                  <a:pt x="795867" y="4508500"/>
                  <a:pt x="577850" y="4309533"/>
                  <a:pt x="472017" y="4047066"/>
                </a:cubicBezTo>
                <a:cubicBezTo>
                  <a:pt x="366183" y="3784600"/>
                  <a:pt x="342900" y="3399366"/>
                  <a:pt x="402167" y="2891366"/>
                </a:cubicBezTo>
                <a:cubicBezTo>
                  <a:pt x="419100" y="2628900"/>
                  <a:pt x="421217" y="2455333"/>
                  <a:pt x="408517" y="2370666"/>
                </a:cubicBezTo>
                <a:cubicBezTo>
                  <a:pt x="395817" y="2286000"/>
                  <a:pt x="342900" y="2201333"/>
                  <a:pt x="249767" y="2116666"/>
                </a:cubicBezTo>
                <a:cubicBezTo>
                  <a:pt x="224367" y="2082800"/>
                  <a:pt x="175683" y="2032000"/>
                  <a:pt x="103717" y="1964266"/>
                </a:cubicBezTo>
                <a:cubicBezTo>
                  <a:pt x="31750" y="1896533"/>
                  <a:pt x="0" y="1841500"/>
                  <a:pt x="8467" y="1799166"/>
                </a:cubicBezTo>
                <a:cubicBezTo>
                  <a:pt x="0" y="1739900"/>
                  <a:pt x="6350" y="1672166"/>
                  <a:pt x="27517" y="1595966"/>
                </a:cubicBezTo>
                <a:cubicBezTo>
                  <a:pt x="48683" y="1519766"/>
                  <a:pt x="76200" y="1477433"/>
                  <a:pt x="110067" y="1468966"/>
                </a:cubicBezTo>
                <a:cubicBezTo>
                  <a:pt x="152400" y="1460500"/>
                  <a:pt x="196850" y="1445683"/>
                  <a:pt x="243417" y="1424516"/>
                </a:cubicBezTo>
                <a:cubicBezTo>
                  <a:pt x="289983" y="1403350"/>
                  <a:pt x="330200" y="1401233"/>
                  <a:pt x="364067" y="1418166"/>
                </a:cubicBezTo>
                <a:cubicBezTo>
                  <a:pt x="397933" y="1418166"/>
                  <a:pt x="440267" y="1428750"/>
                  <a:pt x="491067" y="1449916"/>
                </a:cubicBezTo>
                <a:cubicBezTo>
                  <a:pt x="541867" y="1471083"/>
                  <a:pt x="567267" y="1498600"/>
                  <a:pt x="567267" y="1532466"/>
                </a:cubicBezTo>
                <a:cubicBezTo>
                  <a:pt x="601133" y="1591733"/>
                  <a:pt x="656167" y="1587500"/>
                  <a:pt x="732367" y="1519766"/>
                </a:cubicBezTo>
                <a:cubicBezTo>
                  <a:pt x="808567" y="1452033"/>
                  <a:pt x="889000" y="1333500"/>
                  <a:pt x="973667" y="1164166"/>
                </a:cubicBezTo>
                <a:cubicBezTo>
                  <a:pt x="1058333" y="1028700"/>
                  <a:pt x="1168400" y="895350"/>
                  <a:pt x="1303867" y="764116"/>
                </a:cubicBezTo>
                <a:cubicBezTo>
                  <a:pt x="1439333" y="632883"/>
                  <a:pt x="1574800" y="512233"/>
                  <a:pt x="1710267" y="402166"/>
                </a:cubicBezTo>
                <a:cubicBezTo>
                  <a:pt x="1845733" y="292100"/>
                  <a:pt x="1960033" y="211666"/>
                  <a:pt x="2053167" y="160866"/>
                </a:cubicBezTo>
                <a:cubicBezTo>
                  <a:pt x="2095500" y="143933"/>
                  <a:pt x="2165350" y="122766"/>
                  <a:pt x="2262717" y="97366"/>
                </a:cubicBezTo>
                <a:cubicBezTo>
                  <a:pt x="2360083" y="71966"/>
                  <a:pt x="2463800" y="48683"/>
                  <a:pt x="2573867" y="27516"/>
                </a:cubicBezTo>
                <a:cubicBezTo>
                  <a:pt x="2683933" y="6350"/>
                  <a:pt x="2772833" y="0"/>
                  <a:pt x="2840567" y="8466"/>
                </a:cubicBezTo>
                <a:cubicBezTo>
                  <a:pt x="2992967" y="16933"/>
                  <a:pt x="3132667" y="67733"/>
                  <a:pt x="3259667" y="160866"/>
                </a:cubicBezTo>
                <a:cubicBezTo>
                  <a:pt x="3386667" y="254000"/>
                  <a:pt x="3496733" y="351366"/>
                  <a:pt x="3589867" y="452966"/>
                </a:cubicBezTo>
                <a:cubicBezTo>
                  <a:pt x="3699933" y="529166"/>
                  <a:pt x="3771900" y="635000"/>
                  <a:pt x="3805767" y="770466"/>
                </a:cubicBezTo>
                <a:cubicBezTo>
                  <a:pt x="3839633" y="905933"/>
                  <a:pt x="3848100" y="1049866"/>
                  <a:pt x="3831167" y="1202266"/>
                </a:cubicBezTo>
                <a:cubicBezTo>
                  <a:pt x="3814233" y="1354666"/>
                  <a:pt x="3776133" y="1490133"/>
                  <a:pt x="3716867" y="1608666"/>
                </a:cubicBezTo>
                <a:cubicBezTo>
                  <a:pt x="3691467" y="1693333"/>
                  <a:pt x="3615267" y="1801283"/>
                  <a:pt x="3488267" y="1932516"/>
                </a:cubicBezTo>
                <a:cubicBezTo>
                  <a:pt x="3361267" y="2063750"/>
                  <a:pt x="3215217" y="2188633"/>
                  <a:pt x="3050117" y="2307166"/>
                </a:cubicBezTo>
                <a:cubicBezTo>
                  <a:pt x="2885017" y="2425700"/>
                  <a:pt x="2738967" y="2510366"/>
                  <a:pt x="2611967" y="2561166"/>
                </a:cubicBezTo>
                <a:cubicBezTo>
                  <a:pt x="2501900" y="2586566"/>
                  <a:pt x="2364317" y="2607733"/>
                  <a:pt x="2199217" y="2624666"/>
                </a:cubicBezTo>
                <a:cubicBezTo>
                  <a:pt x="2034117" y="2641600"/>
                  <a:pt x="1879600" y="2645833"/>
                  <a:pt x="1735667" y="2637366"/>
                </a:cubicBezTo>
                <a:cubicBezTo>
                  <a:pt x="1591733" y="2628900"/>
                  <a:pt x="1494367" y="2611966"/>
                  <a:pt x="1443567" y="2586566"/>
                </a:cubicBezTo>
                <a:cubicBezTo>
                  <a:pt x="1384300" y="2552700"/>
                  <a:pt x="1337733" y="2586566"/>
                  <a:pt x="1303867" y="2688166"/>
                </a:cubicBezTo>
                <a:cubicBezTo>
                  <a:pt x="1270000" y="2789766"/>
                  <a:pt x="1244600" y="2959100"/>
                  <a:pt x="1227667" y="3196166"/>
                </a:cubicBezTo>
                <a:cubicBezTo>
                  <a:pt x="1210733" y="3357033"/>
                  <a:pt x="1210733" y="3475566"/>
                  <a:pt x="1227667" y="3551766"/>
                </a:cubicBezTo>
                <a:cubicBezTo>
                  <a:pt x="1244600" y="3627966"/>
                  <a:pt x="1261533" y="3683000"/>
                  <a:pt x="1278467" y="3716866"/>
                </a:cubicBezTo>
                <a:cubicBezTo>
                  <a:pt x="1337733" y="3793066"/>
                  <a:pt x="1411817" y="3869266"/>
                  <a:pt x="1500717" y="3945466"/>
                </a:cubicBezTo>
                <a:cubicBezTo>
                  <a:pt x="1589617" y="4021666"/>
                  <a:pt x="1727200" y="4034366"/>
                  <a:pt x="1913467" y="3983566"/>
                </a:cubicBezTo>
                <a:cubicBezTo>
                  <a:pt x="2074333" y="3949700"/>
                  <a:pt x="2233083" y="3843866"/>
                  <a:pt x="2389717" y="3666066"/>
                </a:cubicBezTo>
                <a:cubicBezTo>
                  <a:pt x="2546350" y="3488266"/>
                  <a:pt x="2692400" y="3344333"/>
                  <a:pt x="2827867" y="3234266"/>
                </a:cubicBezTo>
                <a:cubicBezTo>
                  <a:pt x="2861733" y="3175000"/>
                  <a:pt x="2925233" y="3136900"/>
                  <a:pt x="3018367" y="3119966"/>
                </a:cubicBezTo>
                <a:cubicBezTo>
                  <a:pt x="3111500" y="3103033"/>
                  <a:pt x="3217333" y="3111500"/>
                  <a:pt x="3335867" y="3145366"/>
                </a:cubicBezTo>
                <a:cubicBezTo>
                  <a:pt x="3429000" y="3204633"/>
                  <a:pt x="3469217" y="3282950"/>
                  <a:pt x="3456517" y="3380316"/>
                </a:cubicBezTo>
                <a:cubicBezTo>
                  <a:pt x="3443817" y="3477683"/>
                  <a:pt x="3390900" y="3619500"/>
                  <a:pt x="3297767" y="3805766"/>
                </a:cubicBezTo>
                <a:cubicBezTo>
                  <a:pt x="3272367" y="3865033"/>
                  <a:pt x="3210983" y="3943350"/>
                  <a:pt x="3113617" y="4040716"/>
                </a:cubicBezTo>
                <a:cubicBezTo>
                  <a:pt x="3016250" y="4138083"/>
                  <a:pt x="2910417" y="4235450"/>
                  <a:pt x="2796117" y="4332816"/>
                </a:cubicBezTo>
                <a:cubicBezTo>
                  <a:pt x="2681817" y="4430183"/>
                  <a:pt x="2582333" y="4504266"/>
                  <a:pt x="2497667" y="4555066"/>
                </a:cubicBezTo>
                <a:cubicBezTo>
                  <a:pt x="2243667" y="4690533"/>
                  <a:pt x="2002367" y="4758266"/>
                  <a:pt x="1773767" y="4758266"/>
                </a:cubicBezTo>
                <a:cubicBezTo>
                  <a:pt x="1545167" y="4758266"/>
                  <a:pt x="1329267" y="4720166"/>
                  <a:pt x="1126067" y="4643966"/>
                </a:cubicBezTo>
                <a:close/>
                <a:moveTo>
                  <a:pt x="-778933" y="4885266"/>
                </a:moveTo>
                <a:moveTo>
                  <a:pt x="1938867" y="1976966"/>
                </a:moveTo>
                <a:cubicBezTo>
                  <a:pt x="2108200" y="1934633"/>
                  <a:pt x="2243667" y="1902883"/>
                  <a:pt x="2345267" y="1881716"/>
                </a:cubicBezTo>
                <a:cubicBezTo>
                  <a:pt x="2446867" y="1860550"/>
                  <a:pt x="2546350" y="1809750"/>
                  <a:pt x="2643717" y="1729316"/>
                </a:cubicBezTo>
                <a:cubicBezTo>
                  <a:pt x="2741083" y="1648883"/>
                  <a:pt x="2857500" y="1507066"/>
                  <a:pt x="2992967" y="1303866"/>
                </a:cubicBezTo>
                <a:cubicBezTo>
                  <a:pt x="3026833" y="1210733"/>
                  <a:pt x="3039533" y="1121833"/>
                  <a:pt x="3031067" y="1037166"/>
                </a:cubicBezTo>
                <a:cubicBezTo>
                  <a:pt x="3022600" y="952500"/>
                  <a:pt x="3005667" y="897466"/>
                  <a:pt x="2980267" y="872066"/>
                </a:cubicBezTo>
                <a:cubicBezTo>
                  <a:pt x="2904067" y="787400"/>
                  <a:pt x="2817283" y="759883"/>
                  <a:pt x="2719917" y="789516"/>
                </a:cubicBezTo>
                <a:cubicBezTo>
                  <a:pt x="2622550" y="819150"/>
                  <a:pt x="2527300" y="867833"/>
                  <a:pt x="2434167" y="935566"/>
                </a:cubicBezTo>
                <a:cubicBezTo>
                  <a:pt x="2374900" y="960966"/>
                  <a:pt x="2290233" y="1018116"/>
                  <a:pt x="2180167" y="1107016"/>
                </a:cubicBezTo>
                <a:cubicBezTo>
                  <a:pt x="2070100" y="1195916"/>
                  <a:pt x="1962150" y="1297516"/>
                  <a:pt x="1856317" y="1411816"/>
                </a:cubicBezTo>
                <a:cubicBezTo>
                  <a:pt x="1750483" y="1526116"/>
                  <a:pt x="1665817" y="1631950"/>
                  <a:pt x="1602317" y="1729316"/>
                </a:cubicBezTo>
                <a:cubicBezTo>
                  <a:pt x="1538817" y="1826683"/>
                  <a:pt x="1524000" y="1883833"/>
                  <a:pt x="1557867" y="1900766"/>
                </a:cubicBezTo>
                <a:cubicBezTo>
                  <a:pt x="1540933" y="1934633"/>
                  <a:pt x="1589617" y="1955800"/>
                  <a:pt x="1703917" y="1964266"/>
                </a:cubicBezTo>
                <a:cubicBezTo>
                  <a:pt x="1818217" y="1972733"/>
                  <a:pt x="1896533" y="1976966"/>
                  <a:pt x="1938867" y="1976966"/>
                </a:cubicBezTo>
                <a:close/>
                <a:moveTo>
                  <a:pt x="1888067" y="4885266"/>
                </a:moveTo>
              </a:path>
            </a:pathLst>
          </a:custGeom>
          <a:solidFill>
            <a:srgbClr val="FFFFFF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52" name="Freeform 5952"/>
          <p:cNvSpPr/>
          <p:nvPr/>
        </p:nvSpPr>
        <p:spPr>
          <a:xfrm rot="0" flipH="0" flipV="0">
            <a:off x="13593018" y="3304414"/>
            <a:ext cx="190785" cy="415385"/>
          </a:xfrm>
          <a:custGeom>
            <a:pathLst>
              <a:path w="4239684" h="9230784">
                <a:moveTo>
                  <a:pt x="1686984" y="7124700"/>
                </a:moveTo>
                <a:cubicBezTo>
                  <a:pt x="1449917" y="7167034"/>
                  <a:pt x="1282700" y="7056967"/>
                  <a:pt x="1185334" y="6794500"/>
                </a:cubicBezTo>
                <a:cubicBezTo>
                  <a:pt x="1087967" y="6532034"/>
                  <a:pt x="1102784" y="6142567"/>
                  <a:pt x="1229784" y="5626100"/>
                </a:cubicBezTo>
                <a:cubicBezTo>
                  <a:pt x="1280584" y="5524500"/>
                  <a:pt x="1322917" y="5425017"/>
                  <a:pt x="1356784" y="5327650"/>
                </a:cubicBezTo>
                <a:cubicBezTo>
                  <a:pt x="1390650" y="5230284"/>
                  <a:pt x="1407584" y="5151967"/>
                  <a:pt x="1407584" y="5092700"/>
                </a:cubicBezTo>
                <a:cubicBezTo>
                  <a:pt x="1441450" y="4982634"/>
                  <a:pt x="1485900" y="4853517"/>
                  <a:pt x="1540934" y="4705350"/>
                </a:cubicBezTo>
                <a:cubicBezTo>
                  <a:pt x="1595967" y="4557184"/>
                  <a:pt x="1653117" y="4417484"/>
                  <a:pt x="1712384" y="4286250"/>
                </a:cubicBezTo>
                <a:cubicBezTo>
                  <a:pt x="1771650" y="4155017"/>
                  <a:pt x="1813984" y="4068234"/>
                  <a:pt x="1839384" y="4025900"/>
                </a:cubicBezTo>
                <a:cubicBezTo>
                  <a:pt x="1873250" y="4025900"/>
                  <a:pt x="1909234" y="3996267"/>
                  <a:pt x="1947334" y="3937000"/>
                </a:cubicBezTo>
                <a:cubicBezTo>
                  <a:pt x="1985434" y="3877734"/>
                  <a:pt x="2004484" y="3818467"/>
                  <a:pt x="2004484" y="3759200"/>
                </a:cubicBezTo>
                <a:cubicBezTo>
                  <a:pt x="2004484" y="3691467"/>
                  <a:pt x="2019300" y="3615267"/>
                  <a:pt x="2048934" y="3530600"/>
                </a:cubicBezTo>
                <a:cubicBezTo>
                  <a:pt x="2078567" y="3445934"/>
                  <a:pt x="2110317" y="3386667"/>
                  <a:pt x="2144184" y="3352800"/>
                </a:cubicBezTo>
                <a:cubicBezTo>
                  <a:pt x="2144184" y="3310467"/>
                  <a:pt x="2161117" y="3263900"/>
                  <a:pt x="2194984" y="3213100"/>
                </a:cubicBezTo>
                <a:cubicBezTo>
                  <a:pt x="2228850" y="3162300"/>
                  <a:pt x="2245784" y="3119967"/>
                  <a:pt x="2245784" y="3086100"/>
                </a:cubicBezTo>
                <a:cubicBezTo>
                  <a:pt x="2245784" y="3052234"/>
                  <a:pt x="2256367" y="3022600"/>
                  <a:pt x="2277534" y="2997200"/>
                </a:cubicBezTo>
                <a:cubicBezTo>
                  <a:pt x="2298700" y="2971800"/>
                  <a:pt x="2309284" y="2942167"/>
                  <a:pt x="2309284" y="2908300"/>
                </a:cubicBezTo>
                <a:cubicBezTo>
                  <a:pt x="2385484" y="2772834"/>
                  <a:pt x="2484967" y="2571750"/>
                  <a:pt x="2607734" y="2305050"/>
                </a:cubicBezTo>
                <a:cubicBezTo>
                  <a:pt x="2730500" y="2038350"/>
                  <a:pt x="2853267" y="1756834"/>
                  <a:pt x="2976034" y="1460500"/>
                </a:cubicBezTo>
                <a:cubicBezTo>
                  <a:pt x="3098800" y="1164167"/>
                  <a:pt x="3202517" y="901700"/>
                  <a:pt x="3287184" y="673100"/>
                </a:cubicBezTo>
                <a:cubicBezTo>
                  <a:pt x="3371850" y="444500"/>
                  <a:pt x="3414184" y="304800"/>
                  <a:pt x="3414184" y="254000"/>
                </a:cubicBezTo>
                <a:cubicBezTo>
                  <a:pt x="3431117" y="186267"/>
                  <a:pt x="3456517" y="131234"/>
                  <a:pt x="3490384" y="88900"/>
                </a:cubicBezTo>
                <a:cubicBezTo>
                  <a:pt x="3524250" y="46567"/>
                  <a:pt x="3575050" y="33867"/>
                  <a:pt x="3642784" y="50800"/>
                </a:cubicBezTo>
                <a:cubicBezTo>
                  <a:pt x="3676650" y="25400"/>
                  <a:pt x="3716867" y="10584"/>
                  <a:pt x="3763434" y="6350"/>
                </a:cubicBezTo>
                <a:cubicBezTo>
                  <a:pt x="3810000" y="2117"/>
                  <a:pt x="3850217" y="0"/>
                  <a:pt x="3884084" y="0"/>
                </a:cubicBezTo>
                <a:cubicBezTo>
                  <a:pt x="3884084" y="0"/>
                  <a:pt x="3907367" y="16934"/>
                  <a:pt x="3953934" y="50800"/>
                </a:cubicBezTo>
                <a:cubicBezTo>
                  <a:pt x="4000500" y="84667"/>
                  <a:pt x="4053417" y="135467"/>
                  <a:pt x="4112684" y="203200"/>
                </a:cubicBezTo>
                <a:cubicBezTo>
                  <a:pt x="4180417" y="262467"/>
                  <a:pt x="4218517" y="334434"/>
                  <a:pt x="4226984" y="419100"/>
                </a:cubicBezTo>
                <a:cubicBezTo>
                  <a:pt x="4235450" y="503767"/>
                  <a:pt x="4239684" y="596900"/>
                  <a:pt x="4239684" y="698500"/>
                </a:cubicBezTo>
                <a:cubicBezTo>
                  <a:pt x="4231217" y="859367"/>
                  <a:pt x="4171950" y="1041400"/>
                  <a:pt x="4061884" y="1244600"/>
                </a:cubicBezTo>
                <a:cubicBezTo>
                  <a:pt x="3951817" y="1447800"/>
                  <a:pt x="3829050" y="1672167"/>
                  <a:pt x="3693584" y="1917700"/>
                </a:cubicBezTo>
                <a:cubicBezTo>
                  <a:pt x="3608917" y="2078567"/>
                  <a:pt x="3526367" y="2230967"/>
                  <a:pt x="3445934" y="2374900"/>
                </a:cubicBezTo>
                <a:cubicBezTo>
                  <a:pt x="3365500" y="2518834"/>
                  <a:pt x="3325284" y="2607734"/>
                  <a:pt x="3325284" y="2641600"/>
                </a:cubicBezTo>
                <a:cubicBezTo>
                  <a:pt x="3325284" y="2675467"/>
                  <a:pt x="3308350" y="2726267"/>
                  <a:pt x="3274484" y="2794000"/>
                </a:cubicBezTo>
                <a:cubicBezTo>
                  <a:pt x="3240617" y="2861734"/>
                  <a:pt x="3202517" y="2946400"/>
                  <a:pt x="3160184" y="3048000"/>
                </a:cubicBezTo>
                <a:cubicBezTo>
                  <a:pt x="3109384" y="3132667"/>
                  <a:pt x="3056467" y="3234267"/>
                  <a:pt x="3001434" y="3352800"/>
                </a:cubicBezTo>
                <a:cubicBezTo>
                  <a:pt x="2946400" y="3471334"/>
                  <a:pt x="2897717" y="3579284"/>
                  <a:pt x="2855384" y="3676650"/>
                </a:cubicBezTo>
                <a:cubicBezTo>
                  <a:pt x="2813050" y="3774017"/>
                  <a:pt x="2791884" y="3835400"/>
                  <a:pt x="2791884" y="3860800"/>
                </a:cubicBezTo>
                <a:cubicBezTo>
                  <a:pt x="2783417" y="3894667"/>
                  <a:pt x="2772834" y="3928534"/>
                  <a:pt x="2760134" y="3962400"/>
                </a:cubicBezTo>
                <a:cubicBezTo>
                  <a:pt x="2747434" y="3996267"/>
                  <a:pt x="2724150" y="4030134"/>
                  <a:pt x="2690284" y="4064000"/>
                </a:cubicBezTo>
                <a:cubicBezTo>
                  <a:pt x="2656417" y="4064000"/>
                  <a:pt x="2637367" y="4087284"/>
                  <a:pt x="2633134" y="4133850"/>
                </a:cubicBezTo>
                <a:cubicBezTo>
                  <a:pt x="2628900" y="4180417"/>
                  <a:pt x="2626784" y="4203700"/>
                  <a:pt x="2626784" y="4203700"/>
                </a:cubicBezTo>
                <a:cubicBezTo>
                  <a:pt x="2626784" y="4237567"/>
                  <a:pt x="2607734" y="4315884"/>
                  <a:pt x="2569634" y="4438650"/>
                </a:cubicBezTo>
                <a:cubicBezTo>
                  <a:pt x="2531534" y="4561417"/>
                  <a:pt x="2470150" y="4707467"/>
                  <a:pt x="2385484" y="4876800"/>
                </a:cubicBezTo>
                <a:cubicBezTo>
                  <a:pt x="2224617" y="5325534"/>
                  <a:pt x="2110317" y="5683250"/>
                  <a:pt x="2042584" y="5949950"/>
                </a:cubicBezTo>
                <a:cubicBezTo>
                  <a:pt x="1974850" y="6216650"/>
                  <a:pt x="1932517" y="6443134"/>
                  <a:pt x="1915584" y="6629400"/>
                </a:cubicBezTo>
                <a:cubicBezTo>
                  <a:pt x="1898650" y="6832600"/>
                  <a:pt x="1873250" y="6957484"/>
                  <a:pt x="1839384" y="7004050"/>
                </a:cubicBezTo>
                <a:cubicBezTo>
                  <a:pt x="1805517" y="7050617"/>
                  <a:pt x="1754717" y="7090834"/>
                  <a:pt x="1686984" y="7124700"/>
                </a:cubicBezTo>
                <a:close/>
                <a:moveTo>
                  <a:pt x="1293284" y="9245600"/>
                </a:moveTo>
                <a:moveTo>
                  <a:pt x="1001184" y="9131300"/>
                </a:moveTo>
                <a:cubicBezTo>
                  <a:pt x="831850" y="9199034"/>
                  <a:pt x="692150" y="9230784"/>
                  <a:pt x="582084" y="9226550"/>
                </a:cubicBezTo>
                <a:cubicBezTo>
                  <a:pt x="472017" y="9222317"/>
                  <a:pt x="353484" y="9169400"/>
                  <a:pt x="226484" y="9067800"/>
                </a:cubicBezTo>
                <a:cubicBezTo>
                  <a:pt x="57150" y="8906934"/>
                  <a:pt x="0" y="8746067"/>
                  <a:pt x="55034" y="8585200"/>
                </a:cubicBezTo>
                <a:cubicBezTo>
                  <a:pt x="110067" y="8424334"/>
                  <a:pt x="251884" y="8267700"/>
                  <a:pt x="480484" y="8115300"/>
                </a:cubicBezTo>
                <a:cubicBezTo>
                  <a:pt x="641350" y="8013700"/>
                  <a:pt x="759884" y="7958667"/>
                  <a:pt x="836084" y="7950200"/>
                </a:cubicBezTo>
                <a:cubicBezTo>
                  <a:pt x="912284" y="7941734"/>
                  <a:pt x="1026584" y="7971367"/>
                  <a:pt x="1178984" y="8039100"/>
                </a:cubicBezTo>
                <a:cubicBezTo>
                  <a:pt x="1441450" y="8208434"/>
                  <a:pt x="1557867" y="8394700"/>
                  <a:pt x="1528234" y="8597900"/>
                </a:cubicBezTo>
                <a:cubicBezTo>
                  <a:pt x="1498600" y="8801100"/>
                  <a:pt x="1322917" y="8978900"/>
                  <a:pt x="1001184" y="9131300"/>
                </a:cubicBezTo>
                <a:close/>
                <a:moveTo>
                  <a:pt x="-713316" y="9245600"/>
                </a:moveTo>
              </a:path>
            </a:pathLst>
          </a:custGeom>
          <a:solidFill>
            <a:srgbClr val="FFFFFF">
              <a:alpha val="100000"/>
            </a:srgbClr>
          </a:solidFill>
          <a:ln w="57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53" name="Rectangle 5953"/>
          <p:cNvSpPr/>
          <p:nvPr/>
        </p:nvSpPr>
        <p:spPr>
          <a:xfrm rot="0" flipH="0" flipV="0">
            <a:off x="5392292" y="4879010"/>
            <a:ext cx="5308117" cy="729691"/>
          </a:xfrm>
          <a:prstGeom prst="rect">
            <a:avLst/>
          </a:prstGeom>
        </p:spPr>
      </p:sp>
      <p:sp>
        <p:nvSpPr>
          <p:cNvPr id="5954" name="Freeform 5954"/>
          <p:cNvSpPr/>
          <p:nvPr/>
        </p:nvSpPr>
        <p:spPr>
          <a:xfrm rot="0" flipH="0" flipV="0">
            <a:off x="5429532" y="5395071"/>
            <a:ext cx="248378" cy="47053"/>
          </a:xfrm>
          <a:custGeom>
            <a:pathLst>
              <a:path w="6536267" h="1238250">
                <a:moveTo>
                  <a:pt x="963084" y="1151466"/>
                </a:moveTo>
                <a:cubicBezTo>
                  <a:pt x="802217" y="1210733"/>
                  <a:pt x="668867" y="1238250"/>
                  <a:pt x="563034" y="1234016"/>
                </a:cubicBezTo>
                <a:cubicBezTo>
                  <a:pt x="457200" y="1229783"/>
                  <a:pt x="340784" y="1181100"/>
                  <a:pt x="213784" y="1087966"/>
                </a:cubicBezTo>
                <a:cubicBezTo>
                  <a:pt x="52917" y="935566"/>
                  <a:pt x="0" y="781050"/>
                  <a:pt x="55034" y="624416"/>
                </a:cubicBezTo>
                <a:cubicBezTo>
                  <a:pt x="110067" y="467783"/>
                  <a:pt x="247650" y="313266"/>
                  <a:pt x="467784" y="160866"/>
                </a:cubicBezTo>
                <a:cubicBezTo>
                  <a:pt x="620184" y="67733"/>
                  <a:pt x="732367" y="16933"/>
                  <a:pt x="804334" y="8466"/>
                </a:cubicBezTo>
                <a:cubicBezTo>
                  <a:pt x="876300" y="0"/>
                  <a:pt x="988484" y="29633"/>
                  <a:pt x="1140884" y="97366"/>
                </a:cubicBezTo>
                <a:cubicBezTo>
                  <a:pt x="1394884" y="258233"/>
                  <a:pt x="1507067" y="436033"/>
                  <a:pt x="1477434" y="630766"/>
                </a:cubicBezTo>
                <a:cubicBezTo>
                  <a:pt x="1447800" y="825500"/>
                  <a:pt x="1276350" y="999066"/>
                  <a:pt x="963084" y="1151466"/>
                </a:cubicBezTo>
                <a:close/>
                <a:moveTo>
                  <a:pt x="-319616" y="1811866"/>
                </a:moveTo>
                <a:moveTo>
                  <a:pt x="3477684" y="1151466"/>
                </a:moveTo>
                <a:cubicBezTo>
                  <a:pt x="3316817" y="1210733"/>
                  <a:pt x="3183467" y="1238250"/>
                  <a:pt x="3077634" y="1234016"/>
                </a:cubicBezTo>
                <a:cubicBezTo>
                  <a:pt x="2971800" y="1229783"/>
                  <a:pt x="2855384" y="1181100"/>
                  <a:pt x="2728384" y="1087966"/>
                </a:cubicBezTo>
                <a:cubicBezTo>
                  <a:pt x="2567517" y="935566"/>
                  <a:pt x="2514600" y="781050"/>
                  <a:pt x="2569634" y="624416"/>
                </a:cubicBezTo>
                <a:cubicBezTo>
                  <a:pt x="2624667" y="467783"/>
                  <a:pt x="2762250" y="313266"/>
                  <a:pt x="2982384" y="160866"/>
                </a:cubicBezTo>
                <a:cubicBezTo>
                  <a:pt x="3134784" y="67733"/>
                  <a:pt x="3246967" y="16933"/>
                  <a:pt x="3318934" y="8466"/>
                </a:cubicBezTo>
                <a:cubicBezTo>
                  <a:pt x="3390900" y="0"/>
                  <a:pt x="3503084" y="29633"/>
                  <a:pt x="3655484" y="97366"/>
                </a:cubicBezTo>
                <a:cubicBezTo>
                  <a:pt x="3909484" y="258233"/>
                  <a:pt x="4021667" y="436033"/>
                  <a:pt x="3992034" y="630766"/>
                </a:cubicBezTo>
                <a:cubicBezTo>
                  <a:pt x="3962400" y="825500"/>
                  <a:pt x="3790950" y="999066"/>
                  <a:pt x="3477684" y="1151466"/>
                </a:cubicBezTo>
                <a:close/>
                <a:moveTo>
                  <a:pt x="-319616" y="1811866"/>
                </a:moveTo>
                <a:moveTo>
                  <a:pt x="5992284" y="1151466"/>
                </a:moveTo>
                <a:cubicBezTo>
                  <a:pt x="5831417" y="1210733"/>
                  <a:pt x="5698067" y="1238250"/>
                  <a:pt x="5592234" y="1234016"/>
                </a:cubicBezTo>
                <a:cubicBezTo>
                  <a:pt x="5486400" y="1229783"/>
                  <a:pt x="5369984" y="1181100"/>
                  <a:pt x="5242984" y="1087966"/>
                </a:cubicBezTo>
                <a:cubicBezTo>
                  <a:pt x="5082117" y="935566"/>
                  <a:pt x="5029200" y="781050"/>
                  <a:pt x="5084234" y="624416"/>
                </a:cubicBezTo>
                <a:cubicBezTo>
                  <a:pt x="5139267" y="467783"/>
                  <a:pt x="5276850" y="313266"/>
                  <a:pt x="5496984" y="160866"/>
                </a:cubicBezTo>
                <a:cubicBezTo>
                  <a:pt x="5649384" y="67733"/>
                  <a:pt x="5761567" y="16933"/>
                  <a:pt x="5833534" y="8466"/>
                </a:cubicBezTo>
                <a:cubicBezTo>
                  <a:pt x="5905500" y="0"/>
                  <a:pt x="6017684" y="29633"/>
                  <a:pt x="6170084" y="97366"/>
                </a:cubicBezTo>
                <a:cubicBezTo>
                  <a:pt x="6424084" y="258233"/>
                  <a:pt x="6536267" y="436033"/>
                  <a:pt x="6506634" y="630766"/>
                </a:cubicBezTo>
                <a:cubicBezTo>
                  <a:pt x="6477000" y="825500"/>
                  <a:pt x="6305550" y="999066"/>
                  <a:pt x="5992284" y="1151466"/>
                </a:cubicBezTo>
                <a:close/>
                <a:moveTo>
                  <a:pt x="-319616" y="1811866"/>
                </a:moveTo>
              </a:path>
            </a:pathLst>
          </a:custGeom>
          <a:solidFill>
            <a:srgbClr val="FFFFFF">
              <a:alpha val="100000"/>
            </a:srgbClr>
          </a:solidFill>
          <a:ln w="48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55" name="Freeform 5955"/>
          <p:cNvSpPr/>
          <p:nvPr/>
        </p:nvSpPr>
        <p:spPr>
          <a:xfrm rot="0" flipH="0" flipV="0">
            <a:off x="5716197" y="5395071"/>
            <a:ext cx="57268" cy="47053"/>
          </a:xfrm>
          <a:custGeom>
            <a:pathLst>
              <a:path w="1507067" h="1238250">
                <a:moveTo>
                  <a:pt x="963084" y="1151466"/>
                </a:moveTo>
                <a:cubicBezTo>
                  <a:pt x="802217" y="1210733"/>
                  <a:pt x="668867" y="1238250"/>
                  <a:pt x="563034" y="1234016"/>
                </a:cubicBezTo>
                <a:cubicBezTo>
                  <a:pt x="457200" y="1229783"/>
                  <a:pt x="340784" y="1181100"/>
                  <a:pt x="213784" y="1087966"/>
                </a:cubicBezTo>
                <a:cubicBezTo>
                  <a:pt x="52917" y="935566"/>
                  <a:pt x="0" y="781050"/>
                  <a:pt x="55034" y="624416"/>
                </a:cubicBezTo>
                <a:cubicBezTo>
                  <a:pt x="110067" y="467783"/>
                  <a:pt x="247650" y="313266"/>
                  <a:pt x="467784" y="160866"/>
                </a:cubicBezTo>
                <a:cubicBezTo>
                  <a:pt x="620184" y="67733"/>
                  <a:pt x="732367" y="16933"/>
                  <a:pt x="804334" y="8466"/>
                </a:cubicBezTo>
                <a:cubicBezTo>
                  <a:pt x="876300" y="0"/>
                  <a:pt x="988484" y="29633"/>
                  <a:pt x="1140884" y="97366"/>
                </a:cubicBezTo>
                <a:cubicBezTo>
                  <a:pt x="1394884" y="258233"/>
                  <a:pt x="1507067" y="436033"/>
                  <a:pt x="1477434" y="630766"/>
                </a:cubicBezTo>
                <a:cubicBezTo>
                  <a:pt x="1447800" y="825500"/>
                  <a:pt x="1276350" y="999066"/>
                  <a:pt x="963084" y="1151466"/>
                </a:cubicBezTo>
                <a:close/>
                <a:moveTo>
                  <a:pt x="-319616" y="1811866"/>
                </a:moveTo>
              </a:path>
            </a:pathLst>
          </a:custGeom>
          <a:solidFill>
            <a:srgbClr val="FFFFFF">
              <a:alpha val="100000"/>
            </a:srgbClr>
          </a:solidFill>
          <a:ln w="48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56" name="Freeform 5956"/>
          <p:cNvSpPr/>
          <p:nvPr/>
        </p:nvSpPr>
        <p:spPr>
          <a:xfrm rot="0" flipH="0" flipV="0">
            <a:off x="5827436" y="5293242"/>
            <a:ext cx="145101" cy="146227"/>
          </a:xfrm>
          <a:custGeom>
            <a:pathLst>
              <a:path w="3818467" h="3848100">
                <a:moveTo>
                  <a:pt x="931334" y="3716866"/>
                </a:moveTo>
                <a:cubicBezTo>
                  <a:pt x="872067" y="3666066"/>
                  <a:pt x="797984" y="3513666"/>
                  <a:pt x="709084" y="3259666"/>
                </a:cubicBezTo>
                <a:cubicBezTo>
                  <a:pt x="620184" y="3005666"/>
                  <a:pt x="535517" y="2707216"/>
                  <a:pt x="455084" y="2364316"/>
                </a:cubicBezTo>
                <a:cubicBezTo>
                  <a:pt x="374650" y="2021416"/>
                  <a:pt x="309034" y="1706033"/>
                  <a:pt x="258234" y="1418166"/>
                </a:cubicBezTo>
                <a:cubicBezTo>
                  <a:pt x="224367" y="1248833"/>
                  <a:pt x="188384" y="1104900"/>
                  <a:pt x="150284" y="986366"/>
                </a:cubicBezTo>
                <a:cubicBezTo>
                  <a:pt x="112184" y="867833"/>
                  <a:pt x="80434" y="770466"/>
                  <a:pt x="55034" y="694266"/>
                </a:cubicBezTo>
                <a:cubicBezTo>
                  <a:pt x="12700" y="541866"/>
                  <a:pt x="0" y="414866"/>
                  <a:pt x="16934" y="313266"/>
                </a:cubicBezTo>
                <a:cubicBezTo>
                  <a:pt x="33867" y="211666"/>
                  <a:pt x="93134" y="131233"/>
                  <a:pt x="194734" y="71966"/>
                </a:cubicBezTo>
                <a:cubicBezTo>
                  <a:pt x="237067" y="46566"/>
                  <a:pt x="289984" y="27516"/>
                  <a:pt x="353484" y="14816"/>
                </a:cubicBezTo>
                <a:cubicBezTo>
                  <a:pt x="416984" y="2116"/>
                  <a:pt x="465667" y="0"/>
                  <a:pt x="499534" y="8466"/>
                </a:cubicBezTo>
                <a:cubicBezTo>
                  <a:pt x="601134" y="42333"/>
                  <a:pt x="694267" y="196850"/>
                  <a:pt x="778934" y="472016"/>
                </a:cubicBezTo>
                <a:cubicBezTo>
                  <a:pt x="863600" y="747183"/>
                  <a:pt x="939800" y="1109133"/>
                  <a:pt x="1007534" y="1557866"/>
                </a:cubicBezTo>
                <a:cubicBezTo>
                  <a:pt x="1041400" y="1820333"/>
                  <a:pt x="1083734" y="2044700"/>
                  <a:pt x="1134534" y="2230966"/>
                </a:cubicBezTo>
                <a:cubicBezTo>
                  <a:pt x="1185334" y="2417233"/>
                  <a:pt x="1210734" y="2527300"/>
                  <a:pt x="1210734" y="2561166"/>
                </a:cubicBezTo>
                <a:cubicBezTo>
                  <a:pt x="1244600" y="2628900"/>
                  <a:pt x="1284817" y="2694516"/>
                  <a:pt x="1331384" y="2758016"/>
                </a:cubicBezTo>
                <a:cubicBezTo>
                  <a:pt x="1377950" y="2821516"/>
                  <a:pt x="1435100" y="2819400"/>
                  <a:pt x="1502834" y="2751666"/>
                </a:cubicBezTo>
                <a:cubicBezTo>
                  <a:pt x="1536700" y="2717800"/>
                  <a:pt x="1606550" y="2641600"/>
                  <a:pt x="1712384" y="2523066"/>
                </a:cubicBezTo>
                <a:cubicBezTo>
                  <a:pt x="1818217" y="2404533"/>
                  <a:pt x="1921934" y="2277533"/>
                  <a:pt x="2023534" y="2142066"/>
                </a:cubicBezTo>
                <a:cubicBezTo>
                  <a:pt x="2201334" y="1905000"/>
                  <a:pt x="2343150" y="1710266"/>
                  <a:pt x="2448984" y="1557866"/>
                </a:cubicBezTo>
                <a:cubicBezTo>
                  <a:pt x="2554817" y="1405466"/>
                  <a:pt x="2675467" y="1244600"/>
                  <a:pt x="2810934" y="1075266"/>
                </a:cubicBezTo>
                <a:cubicBezTo>
                  <a:pt x="2870200" y="990600"/>
                  <a:pt x="2937934" y="897466"/>
                  <a:pt x="3014134" y="795866"/>
                </a:cubicBezTo>
                <a:cubicBezTo>
                  <a:pt x="3090334" y="694266"/>
                  <a:pt x="3168650" y="599016"/>
                  <a:pt x="3249084" y="510116"/>
                </a:cubicBezTo>
                <a:cubicBezTo>
                  <a:pt x="3329517" y="421216"/>
                  <a:pt x="3403600" y="368300"/>
                  <a:pt x="3471334" y="351366"/>
                </a:cubicBezTo>
                <a:cubicBezTo>
                  <a:pt x="3674534" y="317500"/>
                  <a:pt x="3784600" y="359833"/>
                  <a:pt x="3801534" y="478366"/>
                </a:cubicBezTo>
                <a:cubicBezTo>
                  <a:pt x="3818467" y="596900"/>
                  <a:pt x="3742267" y="774700"/>
                  <a:pt x="3572934" y="1011766"/>
                </a:cubicBezTo>
                <a:cubicBezTo>
                  <a:pt x="3505200" y="1113366"/>
                  <a:pt x="3452284" y="1208616"/>
                  <a:pt x="3414184" y="1297516"/>
                </a:cubicBezTo>
                <a:cubicBezTo>
                  <a:pt x="3376084" y="1386416"/>
                  <a:pt x="3340100" y="1447800"/>
                  <a:pt x="3306234" y="1481666"/>
                </a:cubicBezTo>
                <a:cubicBezTo>
                  <a:pt x="3238500" y="1617133"/>
                  <a:pt x="3132667" y="1788583"/>
                  <a:pt x="2988734" y="1996016"/>
                </a:cubicBezTo>
                <a:cubicBezTo>
                  <a:pt x="2844800" y="2203450"/>
                  <a:pt x="2705100" y="2393950"/>
                  <a:pt x="2569634" y="2567516"/>
                </a:cubicBezTo>
                <a:cubicBezTo>
                  <a:pt x="2434167" y="2741083"/>
                  <a:pt x="2341034" y="2853266"/>
                  <a:pt x="2290234" y="2904066"/>
                </a:cubicBezTo>
                <a:cubicBezTo>
                  <a:pt x="2256367" y="2937933"/>
                  <a:pt x="2182284" y="3001433"/>
                  <a:pt x="2067984" y="3094566"/>
                </a:cubicBezTo>
                <a:cubicBezTo>
                  <a:pt x="1953684" y="3187700"/>
                  <a:pt x="1845734" y="3306233"/>
                  <a:pt x="1744134" y="3450166"/>
                </a:cubicBezTo>
                <a:cubicBezTo>
                  <a:pt x="1540934" y="3644900"/>
                  <a:pt x="1380067" y="3763433"/>
                  <a:pt x="1261534" y="3805766"/>
                </a:cubicBezTo>
                <a:cubicBezTo>
                  <a:pt x="1143000" y="3848100"/>
                  <a:pt x="1032934" y="3818466"/>
                  <a:pt x="931334" y="3716866"/>
                </a:cubicBezTo>
                <a:close/>
                <a:moveTo>
                  <a:pt x="-618066" y="4491566"/>
                </a:moveTo>
              </a:path>
            </a:pathLst>
          </a:custGeom>
          <a:solidFill>
            <a:srgbClr val="FFFFFF">
              <a:alpha val="100000"/>
            </a:srgbClr>
          </a:solidFill>
          <a:ln w="48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57" name="Freeform 5957"/>
          <p:cNvSpPr/>
          <p:nvPr/>
        </p:nvSpPr>
        <p:spPr>
          <a:xfrm rot="0" flipH="0" flipV="0">
            <a:off x="5969320" y="5277638"/>
            <a:ext cx="199957" cy="175988"/>
          </a:xfrm>
          <a:custGeom>
            <a:pathLst>
              <a:path w="5262034" h="4631267">
                <a:moveTo>
                  <a:pt x="309034" y="4445000"/>
                </a:moveTo>
                <a:cubicBezTo>
                  <a:pt x="275167" y="4377267"/>
                  <a:pt x="232834" y="4324350"/>
                  <a:pt x="182034" y="4286250"/>
                </a:cubicBezTo>
                <a:cubicBezTo>
                  <a:pt x="131234" y="4248150"/>
                  <a:pt x="105834" y="4212167"/>
                  <a:pt x="105834" y="4178300"/>
                </a:cubicBezTo>
                <a:cubicBezTo>
                  <a:pt x="105834" y="4144434"/>
                  <a:pt x="103717" y="4108450"/>
                  <a:pt x="99484" y="4070350"/>
                </a:cubicBezTo>
                <a:cubicBezTo>
                  <a:pt x="95250" y="4032250"/>
                  <a:pt x="76200" y="3996267"/>
                  <a:pt x="42334" y="3962400"/>
                </a:cubicBezTo>
                <a:cubicBezTo>
                  <a:pt x="0" y="3911600"/>
                  <a:pt x="4234" y="3795184"/>
                  <a:pt x="55034" y="3613150"/>
                </a:cubicBezTo>
                <a:cubicBezTo>
                  <a:pt x="105834" y="3431117"/>
                  <a:pt x="190500" y="3206750"/>
                  <a:pt x="309034" y="2940050"/>
                </a:cubicBezTo>
                <a:cubicBezTo>
                  <a:pt x="427567" y="2673350"/>
                  <a:pt x="567267" y="2391834"/>
                  <a:pt x="728134" y="2095500"/>
                </a:cubicBezTo>
                <a:cubicBezTo>
                  <a:pt x="795867" y="2027767"/>
                  <a:pt x="863600" y="1938867"/>
                  <a:pt x="931334" y="1828800"/>
                </a:cubicBezTo>
                <a:cubicBezTo>
                  <a:pt x="999067" y="1718734"/>
                  <a:pt x="1049867" y="1646767"/>
                  <a:pt x="1083734" y="1612900"/>
                </a:cubicBezTo>
                <a:cubicBezTo>
                  <a:pt x="1083734" y="1579034"/>
                  <a:pt x="1096434" y="1547284"/>
                  <a:pt x="1121834" y="1517650"/>
                </a:cubicBezTo>
                <a:cubicBezTo>
                  <a:pt x="1147234" y="1488017"/>
                  <a:pt x="1176867" y="1473200"/>
                  <a:pt x="1210734" y="1473200"/>
                </a:cubicBezTo>
                <a:lnTo>
                  <a:pt x="1210734" y="1397000"/>
                </a:lnTo>
                <a:cubicBezTo>
                  <a:pt x="1210734" y="1354667"/>
                  <a:pt x="1250950" y="1282700"/>
                  <a:pt x="1331384" y="1181100"/>
                </a:cubicBezTo>
                <a:cubicBezTo>
                  <a:pt x="1411817" y="1079500"/>
                  <a:pt x="1511300" y="967317"/>
                  <a:pt x="1629834" y="844550"/>
                </a:cubicBezTo>
                <a:cubicBezTo>
                  <a:pt x="1748367" y="721784"/>
                  <a:pt x="1871134" y="603250"/>
                  <a:pt x="1998134" y="488950"/>
                </a:cubicBezTo>
                <a:cubicBezTo>
                  <a:pt x="2125134" y="374650"/>
                  <a:pt x="2230967" y="292100"/>
                  <a:pt x="2315634" y="241300"/>
                </a:cubicBezTo>
                <a:cubicBezTo>
                  <a:pt x="2493434" y="122767"/>
                  <a:pt x="2677584" y="50800"/>
                  <a:pt x="2868084" y="25400"/>
                </a:cubicBezTo>
                <a:cubicBezTo>
                  <a:pt x="3058584" y="0"/>
                  <a:pt x="3221567" y="42334"/>
                  <a:pt x="3357034" y="152400"/>
                </a:cubicBezTo>
                <a:cubicBezTo>
                  <a:pt x="3382434" y="177800"/>
                  <a:pt x="3424767" y="220134"/>
                  <a:pt x="3484034" y="279400"/>
                </a:cubicBezTo>
                <a:cubicBezTo>
                  <a:pt x="3543300" y="338667"/>
                  <a:pt x="3613150" y="404284"/>
                  <a:pt x="3693584" y="476250"/>
                </a:cubicBezTo>
                <a:cubicBezTo>
                  <a:pt x="3774017" y="548217"/>
                  <a:pt x="3856567" y="622300"/>
                  <a:pt x="3941234" y="698500"/>
                </a:cubicBezTo>
                <a:lnTo>
                  <a:pt x="4411134" y="1117600"/>
                </a:lnTo>
                <a:lnTo>
                  <a:pt x="4182534" y="1752600"/>
                </a:lnTo>
                <a:cubicBezTo>
                  <a:pt x="4072467" y="2091267"/>
                  <a:pt x="4044950" y="2387600"/>
                  <a:pt x="4099984" y="2641600"/>
                </a:cubicBezTo>
                <a:cubicBezTo>
                  <a:pt x="4155017" y="2895600"/>
                  <a:pt x="4237567" y="3115734"/>
                  <a:pt x="4347634" y="3302000"/>
                </a:cubicBezTo>
                <a:cubicBezTo>
                  <a:pt x="4389967" y="3395134"/>
                  <a:pt x="4476750" y="3484034"/>
                  <a:pt x="4607984" y="3568700"/>
                </a:cubicBezTo>
                <a:cubicBezTo>
                  <a:pt x="4739217" y="3653367"/>
                  <a:pt x="4864100" y="3704167"/>
                  <a:pt x="4982634" y="3721100"/>
                </a:cubicBezTo>
                <a:cubicBezTo>
                  <a:pt x="5050367" y="3729567"/>
                  <a:pt x="5113867" y="3754967"/>
                  <a:pt x="5173134" y="3797300"/>
                </a:cubicBezTo>
                <a:cubicBezTo>
                  <a:pt x="5232400" y="3839634"/>
                  <a:pt x="5262034" y="3907367"/>
                  <a:pt x="5262034" y="4000500"/>
                </a:cubicBezTo>
                <a:cubicBezTo>
                  <a:pt x="5262034" y="4085167"/>
                  <a:pt x="5245100" y="4152900"/>
                  <a:pt x="5211234" y="4203700"/>
                </a:cubicBezTo>
                <a:cubicBezTo>
                  <a:pt x="5177367" y="4254500"/>
                  <a:pt x="5118100" y="4288367"/>
                  <a:pt x="5033434" y="4305300"/>
                </a:cubicBezTo>
                <a:cubicBezTo>
                  <a:pt x="4754034" y="4339167"/>
                  <a:pt x="4493684" y="4271434"/>
                  <a:pt x="4252384" y="4102100"/>
                </a:cubicBezTo>
                <a:cubicBezTo>
                  <a:pt x="4011084" y="3932767"/>
                  <a:pt x="3788834" y="3653367"/>
                  <a:pt x="3585634" y="3263900"/>
                </a:cubicBezTo>
                <a:cubicBezTo>
                  <a:pt x="3551767" y="3213100"/>
                  <a:pt x="3507317" y="3117850"/>
                  <a:pt x="3452284" y="2978150"/>
                </a:cubicBezTo>
                <a:cubicBezTo>
                  <a:pt x="3397250" y="2838450"/>
                  <a:pt x="3365500" y="2747434"/>
                  <a:pt x="3357034" y="2705100"/>
                </a:cubicBezTo>
                <a:cubicBezTo>
                  <a:pt x="3323167" y="2747434"/>
                  <a:pt x="3259667" y="2825750"/>
                  <a:pt x="3166534" y="2940050"/>
                </a:cubicBezTo>
                <a:cubicBezTo>
                  <a:pt x="3073400" y="3054350"/>
                  <a:pt x="3001434" y="3136900"/>
                  <a:pt x="2950634" y="3187700"/>
                </a:cubicBezTo>
                <a:cubicBezTo>
                  <a:pt x="2349500" y="3797300"/>
                  <a:pt x="1830917" y="4205817"/>
                  <a:pt x="1394884" y="4413250"/>
                </a:cubicBezTo>
                <a:cubicBezTo>
                  <a:pt x="958850" y="4620684"/>
                  <a:pt x="596900" y="4631267"/>
                  <a:pt x="309034" y="4445000"/>
                </a:cubicBezTo>
                <a:close/>
                <a:moveTo>
                  <a:pt x="-592666" y="4902200"/>
                </a:moveTo>
                <a:moveTo>
                  <a:pt x="766234" y="3733800"/>
                </a:moveTo>
                <a:cubicBezTo>
                  <a:pt x="766234" y="3793067"/>
                  <a:pt x="857250" y="3790950"/>
                  <a:pt x="1039284" y="3727450"/>
                </a:cubicBezTo>
                <a:cubicBezTo>
                  <a:pt x="1221317" y="3663950"/>
                  <a:pt x="1418167" y="3547534"/>
                  <a:pt x="1629834" y="3378200"/>
                </a:cubicBezTo>
                <a:cubicBezTo>
                  <a:pt x="1917700" y="3132667"/>
                  <a:pt x="2207684" y="2861734"/>
                  <a:pt x="2499784" y="2565400"/>
                </a:cubicBezTo>
                <a:cubicBezTo>
                  <a:pt x="2791884" y="2269067"/>
                  <a:pt x="3026834" y="1993900"/>
                  <a:pt x="3204634" y="1739900"/>
                </a:cubicBezTo>
                <a:lnTo>
                  <a:pt x="3484034" y="1282700"/>
                </a:lnTo>
                <a:cubicBezTo>
                  <a:pt x="3399367" y="1087967"/>
                  <a:pt x="3308350" y="954617"/>
                  <a:pt x="3210984" y="882650"/>
                </a:cubicBezTo>
                <a:cubicBezTo>
                  <a:pt x="3113617" y="810684"/>
                  <a:pt x="3031067" y="774700"/>
                  <a:pt x="2963334" y="774700"/>
                </a:cubicBezTo>
                <a:cubicBezTo>
                  <a:pt x="2853267" y="774700"/>
                  <a:pt x="2690284" y="876300"/>
                  <a:pt x="2474384" y="1079500"/>
                </a:cubicBezTo>
                <a:cubicBezTo>
                  <a:pt x="2258484" y="1282700"/>
                  <a:pt x="2027767" y="1553634"/>
                  <a:pt x="1782234" y="1892300"/>
                </a:cubicBezTo>
                <a:cubicBezTo>
                  <a:pt x="1536700" y="2230967"/>
                  <a:pt x="1303867" y="2603500"/>
                  <a:pt x="1083734" y="3009900"/>
                </a:cubicBezTo>
                <a:cubicBezTo>
                  <a:pt x="999067" y="3179234"/>
                  <a:pt x="924984" y="3342217"/>
                  <a:pt x="861484" y="3498850"/>
                </a:cubicBezTo>
                <a:cubicBezTo>
                  <a:pt x="797984" y="3655484"/>
                  <a:pt x="766234" y="3733800"/>
                  <a:pt x="766234" y="3733800"/>
                </a:cubicBezTo>
                <a:close/>
                <a:moveTo>
                  <a:pt x="118534" y="4902200"/>
                </a:moveTo>
              </a:path>
            </a:pathLst>
          </a:custGeom>
          <a:solidFill>
            <a:srgbClr val="FFFFFF">
              <a:alpha val="100000"/>
            </a:srgbClr>
          </a:solidFill>
          <a:ln w="48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58" name="Freeform 5958"/>
          <p:cNvSpPr/>
          <p:nvPr/>
        </p:nvSpPr>
        <p:spPr>
          <a:xfrm rot="0" flipH="0" flipV="0">
            <a:off x="6194373" y="5203800"/>
            <a:ext cx="84294" cy="245482"/>
          </a:xfrm>
          <a:custGeom>
            <a:pathLst>
              <a:path w="2218266" h="6460067">
                <a:moveTo>
                  <a:pt x="482600" y="6451600"/>
                </a:moveTo>
                <a:cubicBezTo>
                  <a:pt x="355600" y="6434667"/>
                  <a:pt x="247650" y="6343650"/>
                  <a:pt x="158750" y="6178550"/>
                </a:cubicBezTo>
                <a:cubicBezTo>
                  <a:pt x="69850" y="6013450"/>
                  <a:pt x="16933" y="5863167"/>
                  <a:pt x="0" y="5727700"/>
                </a:cubicBezTo>
                <a:cubicBezTo>
                  <a:pt x="8466" y="5659967"/>
                  <a:pt x="19050" y="5562600"/>
                  <a:pt x="31750" y="5435600"/>
                </a:cubicBezTo>
                <a:cubicBezTo>
                  <a:pt x="44450" y="5308600"/>
                  <a:pt x="59266" y="5177367"/>
                  <a:pt x="76200" y="5041900"/>
                </a:cubicBezTo>
                <a:cubicBezTo>
                  <a:pt x="110066" y="4881034"/>
                  <a:pt x="156633" y="4684184"/>
                  <a:pt x="215900" y="4451350"/>
                </a:cubicBezTo>
                <a:cubicBezTo>
                  <a:pt x="275166" y="4218517"/>
                  <a:pt x="336550" y="3983567"/>
                  <a:pt x="400050" y="3746500"/>
                </a:cubicBezTo>
                <a:cubicBezTo>
                  <a:pt x="463550" y="3509434"/>
                  <a:pt x="520700" y="3306234"/>
                  <a:pt x="571500" y="3136900"/>
                </a:cubicBezTo>
                <a:cubicBezTo>
                  <a:pt x="622300" y="2967567"/>
                  <a:pt x="656166" y="2865967"/>
                  <a:pt x="673100" y="2832100"/>
                </a:cubicBezTo>
                <a:cubicBezTo>
                  <a:pt x="715433" y="2764367"/>
                  <a:pt x="783166" y="2747434"/>
                  <a:pt x="876300" y="2781300"/>
                </a:cubicBezTo>
                <a:cubicBezTo>
                  <a:pt x="969433" y="2815167"/>
                  <a:pt x="1045633" y="2865967"/>
                  <a:pt x="1104900" y="2933700"/>
                </a:cubicBezTo>
                <a:cubicBezTo>
                  <a:pt x="1155700" y="3001434"/>
                  <a:pt x="1187450" y="3081867"/>
                  <a:pt x="1200150" y="3175000"/>
                </a:cubicBezTo>
                <a:cubicBezTo>
                  <a:pt x="1212850" y="3268134"/>
                  <a:pt x="1200150" y="3403600"/>
                  <a:pt x="1162050" y="3581400"/>
                </a:cubicBezTo>
                <a:cubicBezTo>
                  <a:pt x="1123950" y="3759200"/>
                  <a:pt x="1054100" y="4021667"/>
                  <a:pt x="952500" y="4368800"/>
                </a:cubicBezTo>
                <a:cubicBezTo>
                  <a:pt x="859366" y="4707467"/>
                  <a:pt x="789516" y="4980517"/>
                  <a:pt x="742950" y="5187950"/>
                </a:cubicBezTo>
                <a:cubicBezTo>
                  <a:pt x="696383" y="5395384"/>
                  <a:pt x="677333" y="5613400"/>
                  <a:pt x="685800" y="5842000"/>
                </a:cubicBezTo>
                <a:cubicBezTo>
                  <a:pt x="651933" y="6129867"/>
                  <a:pt x="626533" y="6305550"/>
                  <a:pt x="609600" y="6369050"/>
                </a:cubicBezTo>
                <a:cubicBezTo>
                  <a:pt x="592666" y="6432550"/>
                  <a:pt x="550333" y="6460067"/>
                  <a:pt x="482600" y="6451600"/>
                </a:cubicBezTo>
                <a:close/>
                <a:moveTo>
                  <a:pt x="-1028700" y="6845300"/>
                </a:moveTo>
                <a:moveTo>
                  <a:pt x="1943100" y="1384300"/>
                </a:moveTo>
                <a:cubicBezTo>
                  <a:pt x="1909233" y="1409700"/>
                  <a:pt x="1877483" y="1420284"/>
                  <a:pt x="1847850" y="1416050"/>
                </a:cubicBezTo>
                <a:cubicBezTo>
                  <a:pt x="1818216" y="1411817"/>
                  <a:pt x="1769533" y="1388534"/>
                  <a:pt x="1701800" y="1346200"/>
                </a:cubicBezTo>
                <a:cubicBezTo>
                  <a:pt x="1642533" y="1337734"/>
                  <a:pt x="1568450" y="1297517"/>
                  <a:pt x="1479550" y="1225550"/>
                </a:cubicBezTo>
                <a:cubicBezTo>
                  <a:pt x="1390650" y="1153584"/>
                  <a:pt x="1314450" y="1077384"/>
                  <a:pt x="1250950" y="996950"/>
                </a:cubicBezTo>
                <a:cubicBezTo>
                  <a:pt x="1187450" y="916517"/>
                  <a:pt x="1155700" y="867834"/>
                  <a:pt x="1155700" y="850900"/>
                </a:cubicBezTo>
                <a:cubicBezTo>
                  <a:pt x="1147233" y="766234"/>
                  <a:pt x="1153583" y="658284"/>
                  <a:pt x="1174750" y="527050"/>
                </a:cubicBezTo>
                <a:cubicBezTo>
                  <a:pt x="1195916" y="395817"/>
                  <a:pt x="1240366" y="277284"/>
                  <a:pt x="1308100" y="171450"/>
                </a:cubicBezTo>
                <a:cubicBezTo>
                  <a:pt x="1375833" y="65617"/>
                  <a:pt x="1473200" y="8467"/>
                  <a:pt x="1600200" y="0"/>
                </a:cubicBezTo>
                <a:cubicBezTo>
                  <a:pt x="1634066" y="0"/>
                  <a:pt x="1663700" y="4234"/>
                  <a:pt x="1689100" y="12700"/>
                </a:cubicBezTo>
                <a:cubicBezTo>
                  <a:pt x="1714500" y="21167"/>
                  <a:pt x="1790700" y="50800"/>
                  <a:pt x="1917700" y="101600"/>
                </a:cubicBezTo>
                <a:cubicBezTo>
                  <a:pt x="1985433" y="228600"/>
                  <a:pt x="2053166" y="370417"/>
                  <a:pt x="2120900" y="527050"/>
                </a:cubicBezTo>
                <a:cubicBezTo>
                  <a:pt x="2188633" y="683684"/>
                  <a:pt x="2218266" y="836084"/>
                  <a:pt x="2209800" y="984250"/>
                </a:cubicBezTo>
                <a:cubicBezTo>
                  <a:pt x="2201333" y="1132417"/>
                  <a:pt x="2112433" y="1265767"/>
                  <a:pt x="1943100" y="1384300"/>
                </a:cubicBezTo>
                <a:close/>
                <a:moveTo>
                  <a:pt x="4038600" y="6845300"/>
                </a:moveTo>
              </a:path>
            </a:pathLst>
          </a:custGeom>
          <a:solidFill>
            <a:srgbClr val="FFFFFF">
              <a:alpha val="100000"/>
            </a:srgbClr>
          </a:solidFill>
          <a:ln w="48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59" name="Freeform 5959"/>
          <p:cNvSpPr/>
          <p:nvPr/>
        </p:nvSpPr>
        <p:spPr>
          <a:xfrm rot="0" flipH="0" flipV="0">
            <a:off x="6408004" y="5284153"/>
            <a:ext cx="140758" cy="160384"/>
          </a:xfrm>
          <a:custGeom>
            <a:pathLst>
              <a:path w="3704167" h="4220634">
                <a:moveTo>
                  <a:pt x="563034" y="4083050"/>
                </a:moveTo>
                <a:cubicBezTo>
                  <a:pt x="402167" y="3939117"/>
                  <a:pt x="281517" y="3790950"/>
                  <a:pt x="201084" y="3638550"/>
                </a:cubicBezTo>
                <a:cubicBezTo>
                  <a:pt x="120650" y="3486150"/>
                  <a:pt x="59267" y="3244850"/>
                  <a:pt x="16934" y="2914650"/>
                </a:cubicBezTo>
                <a:cubicBezTo>
                  <a:pt x="0" y="2762250"/>
                  <a:pt x="16934" y="2561167"/>
                  <a:pt x="67734" y="2311400"/>
                </a:cubicBezTo>
                <a:cubicBezTo>
                  <a:pt x="118534" y="2061634"/>
                  <a:pt x="190500" y="1797050"/>
                  <a:pt x="283634" y="1517650"/>
                </a:cubicBezTo>
                <a:cubicBezTo>
                  <a:pt x="376767" y="1238250"/>
                  <a:pt x="482600" y="982134"/>
                  <a:pt x="601134" y="749300"/>
                </a:cubicBezTo>
                <a:cubicBezTo>
                  <a:pt x="719667" y="516467"/>
                  <a:pt x="838200" y="340784"/>
                  <a:pt x="956734" y="222250"/>
                </a:cubicBezTo>
                <a:cubicBezTo>
                  <a:pt x="1058334" y="95250"/>
                  <a:pt x="1140884" y="25400"/>
                  <a:pt x="1204384" y="12700"/>
                </a:cubicBezTo>
                <a:cubicBezTo>
                  <a:pt x="1267884" y="0"/>
                  <a:pt x="1384300" y="31750"/>
                  <a:pt x="1553634" y="107950"/>
                </a:cubicBezTo>
                <a:cubicBezTo>
                  <a:pt x="1646767" y="218017"/>
                  <a:pt x="1693334" y="336550"/>
                  <a:pt x="1693334" y="463550"/>
                </a:cubicBezTo>
                <a:cubicBezTo>
                  <a:pt x="1693334" y="590550"/>
                  <a:pt x="1642534" y="734484"/>
                  <a:pt x="1540934" y="895350"/>
                </a:cubicBezTo>
                <a:cubicBezTo>
                  <a:pt x="1371600" y="1123950"/>
                  <a:pt x="1225550" y="1409700"/>
                  <a:pt x="1102784" y="1752600"/>
                </a:cubicBezTo>
                <a:cubicBezTo>
                  <a:pt x="980017" y="2095500"/>
                  <a:pt x="897467" y="2402417"/>
                  <a:pt x="855134" y="2673350"/>
                </a:cubicBezTo>
                <a:cubicBezTo>
                  <a:pt x="770467" y="2961217"/>
                  <a:pt x="732367" y="3155950"/>
                  <a:pt x="740834" y="3257550"/>
                </a:cubicBezTo>
                <a:cubicBezTo>
                  <a:pt x="749300" y="3359150"/>
                  <a:pt x="825500" y="3426884"/>
                  <a:pt x="969434" y="3460750"/>
                </a:cubicBezTo>
                <a:cubicBezTo>
                  <a:pt x="1130300" y="3494617"/>
                  <a:pt x="1320800" y="3433234"/>
                  <a:pt x="1540934" y="3276600"/>
                </a:cubicBezTo>
                <a:cubicBezTo>
                  <a:pt x="1761067" y="3119967"/>
                  <a:pt x="1976967" y="2899834"/>
                  <a:pt x="2188634" y="2616200"/>
                </a:cubicBezTo>
                <a:cubicBezTo>
                  <a:pt x="2400300" y="2332567"/>
                  <a:pt x="2569634" y="2021417"/>
                  <a:pt x="2696634" y="1682750"/>
                </a:cubicBezTo>
                <a:cubicBezTo>
                  <a:pt x="2747434" y="1564217"/>
                  <a:pt x="2787650" y="1424517"/>
                  <a:pt x="2817284" y="1263650"/>
                </a:cubicBezTo>
                <a:cubicBezTo>
                  <a:pt x="2846917" y="1102784"/>
                  <a:pt x="2878667" y="984250"/>
                  <a:pt x="2912534" y="908050"/>
                </a:cubicBezTo>
                <a:cubicBezTo>
                  <a:pt x="2954867" y="738717"/>
                  <a:pt x="3014134" y="613834"/>
                  <a:pt x="3090334" y="533400"/>
                </a:cubicBezTo>
                <a:cubicBezTo>
                  <a:pt x="3166534" y="452967"/>
                  <a:pt x="3246967" y="406400"/>
                  <a:pt x="3331634" y="393700"/>
                </a:cubicBezTo>
                <a:cubicBezTo>
                  <a:pt x="3416300" y="381000"/>
                  <a:pt x="3488267" y="400050"/>
                  <a:pt x="3547534" y="450850"/>
                </a:cubicBezTo>
                <a:cubicBezTo>
                  <a:pt x="3623734" y="484717"/>
                  <a:pt x="3670300" y="524934"/>
                  <a:pt x="3687234" y="571500"/>
                </a:cubicBezTo>
                <a:cubicBezTo>
                  <a:pt x="3704167" y="618067"/>
                  <a:pt x="3704167" y="738717"/>
                  <a:pt x="3687234" y="933450"/>
                </a:cubicBezTo>
                <a:cubicBezTo>
                  <a:pt x="3687234" y="1246717"/>
                  <a:pt x="3619500" y="1513417"/>
                  <a:pt x="3484034" y="1733550"/>
                </a:cubicBezTo>
                <a:cubicBezTo>
                  <a:pt x="3348567" y="1953684"/>
                  <a:pt x="3234267" y="2186517"/>
                  <a:pt x="3141134" y="2432050"/>
                </a:cubicBezTo>
                <a:cubicBezTo>
                  <a:pt x="3064934" y="2609850"/>
                  <a:pt x="2952750" y="2808817"/>
                  <a:pt x="2804584" y="3028950"/>
                </a:cubicBezTo>
                <a:cubicBezTo>
                  <a:pt x="2656417" y="3249084"/>
                  <a:pt x="2495550" y="3448050"/>
                  <a:pt x="2321984" y="3625850"/>
                </a:cubicBezTo>
                <a:cubicBezTo>
                  <a:pt x="2148417" y="3803650"/>
                  <a:pt x="1981200" y="3926417"/>
                  <a:pt x="1820334" y="3994150"/>
                </a:cubicBezTo>
                <a:cubicBezTo>
                  <a:pt x="1583267" y="4146550"/>
                  <a:pt x="1373717" y="4220634"/>
                  <a:pt x="1191684" y="4216400"/>
                </a:cubicBezTo>
                <a:cubicBezTo>
                  <a:pt x="1009650" y="4212167"/>
                  <a:pt x="800100" y="4167717"/>
                  <a:pt x="563034" y="4083050"/>
                </a:cubicBezTo>
                <a:close/>
                <a:moveTo>
                  <a:pt x="-948266" y="4730750"/>
                </a:moveTo>
              </a:path>
            </a:pathLst>
          </a:custGeom>
          <a:solidFill>
            <a:srgbClr val="FFFFFF">
              <a:alpha val="100000"/>
            </a:srgbClr>
          </a:solidFill>
          <a:ln w="48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60" name="Freeform 5960"/>
          <p:cNvSpPr/>
          <p:nvPr/>
        </p:nvSpPr>
        <p:spPr>
          <a:xfrm rot="0" flipH="0" flipV="0">
            <a:off x="6588657" y="5288336"/>
            <a:ext cx="155960" cy="169794"/>
          </a:xfrm>
          <a:custGeom>
            <a:pathLst>
              <a:path w="4104216" h="4468283">
                <a:moveTo>
                  <a:pt x="3556000" y="4468283"/>
                </a:moveTo>
                <a:cubicBezTo>
                  <a:pt x="3471333" y="4468283"/>
                  <a:pt x="3384550" y="4421717"/>
                  <a:pt x="3295650" y="4328583"/>
                </a:cubicBezTo>
                <a:cubicBezTo>
                  <a:pt x="3206750" y="4235450"/>
                  <a:pt x="3130550" y="4119033"/>
                  <a:pt x="3067050" y="3979333"/>
                </a:cubicBezTo>
                <a:cubicBezTo>
                  <a:pt x="3003550" y="3839633"/>
                  <a:pt x="2971800" y="3706283"/>
                  <a:pt x="2971800" y="3579283"/>
                </a:cubicBezTo>
                <a:cubicBezTo>
                  <a:pt x="2971800" y="3452283"/>
                  <a:pt x="3003550" y="3215217"/>
                  <a:pt x="3067050" y="2868083"/>
                </a:cubicBezTo>
                <a:cubicBezTo>
                  <a:pt x="3130550" y="2520950"/>
                  <a:pt x="3208866" y="2169583"/>
                  <a:pt x="3302000" y="1813983"/>
                </a:cubicBezTo>
                <a:cubicBezTo>
                  <a:pt x="3369733" y="1593850"/>
                  <a:pt x="3390900" y="1466850"/>
                  <a:pt x="3365500" y="1432983"/>
                </a:cubicBezTo>
                <a:cubicBezTo>
                  <a:pt x="3340100" y="1399117"/>
                  <a:pt x="3225800" y="1445683"/>
                  <a:pt x="3022600" y="1572683"/>
                </a:cubicBezTo>
                <a:cubicBezTo>
                  <a:pt x="2904066" y="1631950"/>
                  <a:pt x="2798233" y="1693333"/>
                  <a:pt x="2705100" y="1756833"/>
                </a:cubicBezTo>
                <a:cubicBezTo>
                  <a:pt x="2611966" y="1820333"/>
                  <a:pt x="2531533" y="1890183"/>
                  <a:pt x="2463800" y="1966383"/>
                </a:cubicBezTo>
                <a:cubicBezTo>
                  <a:pt x="2421466" y="2000250"/>
                  <a:pt x="2357966" y="2055283"/>
                  <a:pt x="2273300" y="2131483"/>
                </a:cubicBezTo>
                <a:cubicBezTo>
                  <a:pt x="2188633" y="2207683"/>
                  <a:pt x="2099733" y="2279650"/>
                  <a:pt x="2006600" y="2347383"/>
                </a:cubicBezTo>
                <a:cubicBezTo>
                  <a:pt x="1896533" y="2432050"/>
                  <a:pt x="1756833" y="2550583"/>
                  <a:pt x="1587500" y="2702983"/>
                </a:cubicBezTo>
                <a:cubicBezTo>
                  <a:pt x="1418166" y="2855383"/>
                  <a:pt x="1250950" y="3007783"/>
                  <a:pt x="1085850" y="3160183"/>
                </a:cubicBezTo>
                <a:cubicBezTo>
                  <a:pt x="920750" y="3312583"/>
                  <a:pt x="795866" y="3431117"/>
                  <a:pt x="711200" y="3515783"/>
                </a:cubicBezTo>
                <a:cubicBezTo>
                  <a:pt x="694266" y="3549650"/>
                  <a:pt x="668866" y="3579283"/>
                  <a:pt x="635000" y="3604683"/>
                </a:cubicBezTo>
                <a:cubicBezTo>
                  <a:pt x="601133" y="3630083"/>
                  <a:pt x="563033" y="3644900"/>
                  <a:pt x="520700" y="3649133"/>
                </a:cubicBezTo>
                <a:cubicBezTo>
                  <a:pt x="478366" y="3653367"/>
                  <a:pt x="431800" y="3647017"/>
                  <a:pt x="381000" y="3630083"/>
                </a:cubicBezTo>
                <a:cubicBezTo>
                  <a:pt x="287866" y="3604683"/>
                  <a:pt x="201083" y="3549650"/>
                  <a:pt x="120650" y="3464983"/>
                </a:cubicBezTo>
                <a:cubicBezTo>
                  <a:pt x="40216" y="3380317"/>
                  <a:pt x="0" y="3282950"/>
                  <a:pt x="0" y="3172883"/>
                </a:cubicBezTo>
                <a:cubicBezTo>
                  <a:pt x="0" y="3088217"/>
                  <a:pt x="33866" y="2942167"/>
                  <a:pt x="101600" y="2734733"/>
                </a:cubicBezTo>
                <a:cubicBezTo>
                  <a:pt x="169333" y="2527300"/>
                  <a:pt x="260350" y="2275417"/>
                  <a:pt x="374650" y="1979083"/>
                </a:cubicBezTo>
                <a:cubicBezTo>
                  <a:pt x="488950" y="1682750"/>
                  <a:pt x="622300" y="1369483"/>
                  <a:pt x="774700" y="1039283"/>
                </a:cubicBezTo>
                <a:cubicBezTo>
                  <a:pt x="800100" y="996950"/>
                  <a:pt x="821266" y="944033"/>
                  <a:pt x="838200" y="880533"/>
                </a:cubicBezTo>
                <a:cubicBezTo>
                  <a:pt x="855133" y="817033"/>
                  <a:pt x="869950" y="747183"/>
                  <a:pt x="882650" y="670983"/>
                </a:cubicBezTo>
                <a:cubicBezTo>
                  <a:pt x="895350" y="594783"/>
                  <a:pt x="901700" y="522817"/>
                  <a:pt x="901700" y="455083"/>
                </a:cubicBezTo>
                <a:cubicBezTo>
                  <a:pt x="901700" y="412750"/>
                  <a:pt x="908050" y="368300"/>
                  <a:pt x="920750" y="321733"/>
                </a:cubicBezTo>
                <a:cubicBezTo>
                  <a:pt x="933450" y="275167"/>
                  <a:pt x="950383" y="228600"/>
                  <a:pt x="971550" y="182033"/>
                </a:cubicBezTo>
                <a:cubicBezTo>
                  <a:pt x="992716" y="135467"/>
                  <a:pt x="1011766" y="103717"/>
                  <a:pt x="1028700" y="86783"/>
                </a:cubicBezTo>
                <a:cubicBezTo>
                  <a:pt x="1062566" y="19050"/>
                  <a:pt x="1121833" y="0"/>
                  <a:pt x="1206500" y="29633"/>
                </a:cubicBezTo>
                <a:cubicBezTo>
                  <a:pt x="1291166" y="59267"/>
                  <a:pt x="1363133" y="120650"/>
                  <a:pt x="1422400" y="213783"/>
                </a:cubicBezTo>
                <a:cubicBezTo>
                  <a:pt x="1549400" y="332317"/>
                  <a:pt x="1615016" y="480483"/>
                  <a:pt x="1619250" y="658283"/>
                </a:cubicBezTo>
                <a:cubicBezTo>
                  <a:pt x="1623483" y="836083"/>
                  <a:pt x="1579033" y="1056217"/>
                  <a:pt x="1485900" y="1318683"/>
                </a:cubicBezTo>
                <a:cubicBezTo>
                  <a:pt x="1452033" y="1377950"/>
                  <a:pt x="1424516" y="1435100"/>
                  <a:pt x="1403350" y="1490133"/>
                </a:cubicBezTo>
                <a:cubicBezTo>
                  <a:pt x="1382183" y="1545167"/>
                  <a:pt x="1363133" y="1591733"/>
                  <a:pt x="1346200" y="1629833"/>
                </a:cubicBezTo>
                <a:cubicBezTo>
                  <a:pt x="1329266" y="1667933"/>
                  <a:pt x="1316566" y="1697567"/>
                  <a:pt x="1308100" y="1718733"/>
                </a:cubicBezTo>
                <a:cubicBezTo>
                  <a:pt x="1299633" y="1739900"/>
                  <a:pt x="1295400" y="1750483"/>
                  <a:pt x="1295400" y="1750483"/>
                </a:cubicBezTo>
                <a:cubicBezTo>
                  <a:pt x="1329266" y="1750483"/>
                  <a:pt x="1405466" y="1712383"/>
                  <a:pt x="1524000" y="1636183"/>
                </a:cubicBezTo>
                <a:cubicBezTo>
                  <a:pt x="1642533" y="1559983"/>
                  <a:pt x="1782233" y="1475317"/>
                  <a:pt x="1943100" y="1382183"/>
                </a:cubicBezTo>
                <a:cubicBezTo>
                  <a:pt x="2070100" y="1289050"/>
                  <a:pt x="2182283" y="1202267"/>
                  <a:pt x="2279650" y="1121833"/>
                </a:cubicBezTo>
                <a:cubicBezTo>
                  <a:pt x="2377016" y="1041400"/>
                  <a:pt x="2459566" y="977900"/>
                  <a:pt x="2527300" y="931333"/>
                </a:cubicBezTo>
                <a:cubicBezTo>
                  <a:pt x="2595033" y="884767"/>
                  <a:pt x="2637366" y="861483"/>
                  <a:pt x="2654300" y="861483"/>
                </a:cubicBezTo>
                <a:cubicBezTo>
                  <a:pt x="2688166" y="861483"/>
                  <a:pt x="2730500" y="848783"/>
                  <a:pt x="2781300" y="823383"/>
                </a:cubicBezTo>
                <a:cubicBezTo>
                  <a:pt x="2832100" y="797983"/>
                  <a:pt x="2874433" y="768350"/>
                  <a:pt x="2908300" y="734483"/>
                </a:cubicBezTo>
                <a:cubicBezTo>
                  <a:pt x="2942166" y="700617"/>
                  <a:pt x="2969683" y="681567"/>
                  <a:pt x="2990850" y="677333"/>
                </a:cubicBezTo>
                <a:cubicBezTo>
                  <a:pt x="3012016" y="673100"/>
                  <a:pt x="3022600" y="670983"/>
                  <a:pt x="3022600" y="670983"/>
                </a:cubicBezTo>
                <a:cubicBezTo>
                  <a:pt x="3022600" y="670983"/>
                  <a:pt x="3039533" y="668867"/>
                  <a:pt x="3073400" y="664633"/>
                </a:cubicBezTo>
                <a:cubicBezTo>
                  <a:pt x="3107266" y="660400"/>
                  <a:pt x="3141133" y="641350"/>
                  <a:pt x="3175000" y="607483"/>
                </a:cubicBezTo>
                <a:cubicBezTo>
                  <a:pt x="3242733" y="556683"/>
                  <a:pt x="3331633" y="541867"/>
                  <a:pt x="3441700" y="563033"/>
                </a:cubicBezTo>
                <a:cubicBezTo>
                  <a:pt x="3551766" y="584200"/>
                  <a:pt x="3653366" y="628650"/>
                  <a:pt x="3746500" y="696383"/>
                </a:cubicBezTo>
                <a:cubicBezTo>
                  <a:pt x="3839633" y="764117"/>
                  <a:pt x="3886200" y="840317"/>
                  <a:pt x="3886200" y="924983"/>
                </a:cubicBezTo>
                <a:cubicBezTo>
                  <a:pt x="3886200" y="958850"/>
                  <a:pt x="3896783" y="986367"/>
                  <a:pt x="3917950" y="1007533"/>
                </a:cubicBezTo>
                <a:cubicBezTo>
                  <a:pt x="3939116" y="1028700"/>
                  <a:pt x="3949700" y="1039283"/>
                  <a:pt x="3949700" y="1039283"/>
                </a:cubicBezTo>
                <a:cubicBezTo>
                  <a:pt x="4017433" y="1039283"/>
                  <a:pt x="4061883" y="1145117"/>
                  <a:pt x="4083050" y="1356783"/>
                </a:cubicBezTo>
                <a:cubicBezTo>
                  <a:pt x="4104216" y="1568450"/>
                  <a:pt x="4080933" y="1771650"/>
                  <a:pt x="4013200" y="1966383"/>
                </a:cubicBezTo>
                <a:cubicBezTo>
                  <a:pt x="4013200" y="2093383"/>
                  <a:pt x="3989916" y="2245783"/>
                  <a:pt x="3943350" y="2423583"/>
                </a:cubicBezTo>
                <a:cubicBezTo>
                  <a:pt x="3896783" y="2601383"/>
                  <a:pt x="3856566" y="2770717"/>
                  <a:pt x="3822700" y="2931583"/>
                </a:cubicBezTo>
                <a:cubicBezTo>
                  <a:pt x="3754966" y="3143250"/>
                  <a:pt x="3708400" y="3329517"/>
                  <a:pt x="3683000" y="3490383"/>
                </a:cubicBezTo>
                <a:cubicBezTo>
                  <a:pt x="3657600" y="3651250"/>
                  <a:pt x="3653366" y="3786717"/>
                  <a:pt x="3670300" y="3896783"/>
                </a:cubicBezTo>
                <a:cubicBezTo>
                  <a:pt x="3687233" y="4006850"/>
                  <a:pt x="3716866" y="4095750"/>
                  <a:pt x="3759200" y="4163483"/>
                </a:cubicBezTo>
                <a:cubicBezTo>
                  <a:pt x="3793066" y="4222750"/>
                  <a:pt x="3793066" y="4288367"/>
                  <a:pt x="3759200" y="4360333"/>
                </a:cubicBezTo>
                <a:cubicBezTo>
                  <a:pt x="3725333" y="4432300"/>
                  <a:pt x="3657600" y="4468283"/>
                  <a:pt x="3556000" y="4468283"/>
                </a:cubicBezTo>
                <a:close/>
                <a:moveTo>
                  <a:pt x="-1498600" y="4620683"/>
                </a:moveTo>
              </a:path>
            </a:pathLst>
          </a:custGeom>
          <a:solidFill>
            <a:srgbClr val="FFFFFF">
              <a:alpha val="100000"/>
            </a:srgbClr>
          </a:solidFill>
          <a:ln w="48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61" name="Freeform 5961"/>
          <p:cNvSpPr/>
          <p:nvPr/>
        </p:nvSpPr>
        <p:spPr>
          <a:xfrm rot="0" flipH="0" flipV="0">
            <a:off x="6789258" y="5281981"/>
            <a:ext cx="145423" cy="174701"/>
          </a:xfrm>
          <a:custGeom>
            <a:pathLst>
              <a:path w="3826934" h="4597400">
                <a:moveTo>
                  <a:pt x="931334" y="4597400"/>
                </a:moveTo>
                <a:cubicBezTo>
                  <a:pt x="821267" y="4597400"/>
                  <a:pt x="734484" y="4576234"/>
                  <a:pt x="670984" y="4533900"/>
                </a:cubicBezTo>
                <a:cubicBezTo>
                  <a:pt x="607484" y="4491567"/>
                  <a:pt x="529167" y="4432300"/>
                  <a:pt x="436034" y="4356100"/>
                </a:cubicBezTo>
                <a:cubicBezTo>
                  <a:pt x="275167" y="4186767"/>
                  <a:pt x="160867" y="4023784"/>
                  <a:pt x="93134" y="3867150"/>
                </a:cubicBezTo>
                <a:cubicBezTo>
                  <a:pt x="25400" y="3710517"/>
                  <a:pt x="4234" y="3560234"/>
                  <a:pt x="29634" y="3416300"/>
                </a:cubicBezTo>
                <a:cubicBezTo>
                  <a:pt x="55034" y="3348567"/>
                  <a:pt x="65617" y="3282950"/>
                  <a:pt x="61384" y="3219450"/>
                </a:cubicBezTo>
                <a:cubicBezTo>
                  <a:pt x="57150" y="3155950"/>
                  <a:pt x="55034" y="3124200"/>
                  <a:pt x="55034" y="3124200"/>
                </a:cubicBezTo>
                <a:cubicBezTo>
                  <a:pt x="12700" y="3081867"/>
                  <a:pt x="0" y="3054350"/>
                  <a:pt x="16934" y="3041650"/>
                </a:cubicBezTo>
                <a:cubicBezTo>
                  <a:pt x="33867" y="3028950"/>
                  <a:pt x="50800" y="3005667"/>
                  <a:pt x="67734" y="2971800"/>
                </a:cubicBezTo>
                <a:cubicBezTo>
                  <a:pt x="118534" y="2971800"/>
                  <a:pt x="135467" y="2925234"/>
                  <a:pt x="118534" y="2832100"/>
                </a:cubicBezTo>
                <a:cubicBezTo>
                  <a:pt x="101600" y="2764367"/>
                  <a:pt x="135467" y="2616200"/>
                  <a:pt x="220134" y="2387600"/>
                </a:cubicBezTo>
                <a:cubicBezTo>
                  <a:pt x="304800" y="2159000"/>
                  <a:pt x="410634" y="1943100"/>
                  <a:pt x="537634" y="1739900"/>
                </a:cubicBezTo>
                <a:cubicBezTo>
                  <a:pt x="588434" y="1655234"/>
                  <a:pt x="664634" y="1543050"/>
                  <a:pt x="766234" y="1403350"/>
                </a:cubicBezTo>
                <a:cubicBezTo>
                  <a:pt x="867834" y="1263650"/>
                  <a:pt x="980017" y="1123950"/>
                  <a:pt x="1102784" y="984250"/>
                </a:cubicBezTo>
                <a:cubicBezTo>
                  <a:pt x="1225550" y="844550"/>
                  <a:pt x="1337734" y="732367"/>
                  <a:pt x="1439334" y="647700"/>
                </a:cubicBezTo>
                <a:cubicBezTo>
                  <a:pt x="1651000" y="469900"/>
                  <a:pt x="1837267" y="338667"/>
                  <a:pt x="1998134" y="254000"/>
                </a:cubicBezTo>
                <a:cubicBezTo>
                  <a:pt x="2159000" y="169334"/>
                  <a:pt x="2332567" y="105834"/>
                  <a:pt x="2518834" y="63500"/>
                </a:cubicBezTo>
                <a:cubicBezTo>
                  <a:pt x="2705100" y="21167"/>
                  <a:pt x="2834217" y="0"/>
                  <a:pt x="2906184" y="0"/>
                </a:cubicBezTo>
                <a:cubicBezTo>
                  <a:pt x="2978150" y="0"/>
                  <a:pt x="3077634" y="67734"/>
                  <a:pt x="3204634" y="203200"/>
                </a:cubicBezTo>
                <a:cubicBezTo>
                  <a:pt x="3399367" y="287867"/>
                  <a:pt x="3541184" y="389467"/>
                  <a:pt x="3630084" y="508000"/>
                </a:cubicBezTo>
                <a:cubicBezTo>
                  <a:pt x="3718984" y="626534"/>
                  <a:pt x="3776134" y="800100"/>
                  <a:pt x="3801534" y="1028700"/>
                </a:cubicBezTo>
                <a:cubicBezTo>
                  <a:pt x="3826934" y="1282700"/>
                  <a:pt x="3807884" y="1572684"/>
                  <a:pt x="3744384" y="1898650"/>
                </a:cubicBezTo>
                <a:cubicBezTo>
                  <a:pt x="3680884" y="2224617"/>
                  <a:pt x="3479800" y="2628900"/>
                  <a:pt x="3141134" y="3111500"/>
                </a:cubicBezTo>
                <a:cubicBezTo>
                  <a:pt x="2929467" y="3416300"/>
                  <a:pt x="2734734" y="3642784"/>
                  <a:pt x="2556934" y="3790950"/>
                </a:cubicBezTo>
                <a:cubicBezTo>
                  <a:pt x="2379134" y="3939117"/>
                  <a:pt x="2167467" y="4085167"/>
                  <a:pt x="1921934" y="4229100"/>
                </a:cubicBezTo>
                <a:cubicBezTo>
                  <a:pt x="1744134" y="4347634"/>
                  <a:pt x="1583267" y="4434417"/>
                  <a:pt x="1439334" y="4489450"/>
                </a:cubicBezTo>
                <a:cubicBezTo>
                  <a:pt x="1295400" y="4544484"/>
                  <a:pt x="1126067" y="4580467"/>
                  <a:pt x="931334" y="4597400"/>
                </a:cubicBezTo>
                <a:close/>
                <a:moveTo>
                  <a:pt x="-1024466" y="4787900"/>
                </a:moveTo>
                <a:moveTo>
                  <a:pt x="2150534" y="3251200"/>
                </a:moveTo>
                <a:cubicBezTo>
                  <a:pt x="2353734" y="3022600"/>
                  <a:pt x="2516717" y="2806700"/>
                  <a:pt x="2639484" y="2603500"/>
                </a:cubicBezTo>
                <a:cubicBezTo>
                  <a:pt x="2762250" y="2400300"/>
                  <a:pt x="2878667" y="2142067"/>
                  <a:pt x="2988734" y="1828800"/>
                </a:cubicBezTo>
                <a:cubicBezTo>
                  <a:pt x="3022600" y="1735667"/>
                  <a:pt x="3043767" y="1619250"/>
                  <a:pt x="3052234" y="1479550"/>
                </a:cubicBezTo>
                <a:cubicBezTo>
                  <a:pt x="3060700" y="1339850"/>
                  <a:pt x="3058584" y="1208617"/>
                  <a:pt x="3045884" y="1085850"/>
                </a:cubicBezTo>
                <a:cubicBezTo>
                  <a:pt x="3033184" y="963084"/>
                  <a:pt x="3001434" y="893234"/>
                  <a:pt x="2950634" y="876300"/>
                </a:cubicBezTo>
                <a:cubicBezTo>
                  <a:pt x="2849034" y="817034"/>
                  <a:pt x="2726267" y="797984"/>
                  <a:pt x="2582334" y="819150"/>
                </a:cubicBezTo>
                <a:cubicBezTo>
                  <a:pt x="2438400" y="840317"/>
                  <a:pt x="2281767" y="922867"/>
                  <a:pt x="2112434" y="1066800"/>
                </a:cubicBezTo>
                <a:cubicBezTo>
                  <a:pt x="1849967" y="1286934"/>
                  <a:pt x="1621367" y="1559984"/>
                  <a:pt x="1426634" y="1885950"/>
                </a:cubicBezTo>
                <a:cubicBezTo>
                  <a:pt x="1231900" y="2211917"/>
                  <a:pt x="1041400" y="2582334"/>
                  <a:pt x="855134" y="2997200"/>
                </a:cubicBezTo>
                <a:cubicBezTo>
                  <a:pt x="728134" y="3302000"/>
                  <a:pt x="700617" y="3545417"/>
                  <a:pt x="772584" y="3727450"/>
                </a:cubicBezTo>
                <a:cubicBezTo>
                  <a:pt x="844550" y="3909484"/>
                  <a:pt x="1001184" y="3972984"/>
                  <a:pt x="1242484" y="3917950"/>
                </a:cubicBezTo>
                <a:cubicBezTo>
                  <a:pt x="1483784" y="3862917"/>
                  <a:pt x="1786467" y="3640667"/>
                  <a:pt x="2150534" y="3251200"/>
                </a:cubicBezTo>
                <a:close/>
                <a:moveTo>
                  <a:pt x="321734" y="4787900"/>
                </a:moveTo>
              </a:path>
            </a:pathLst>
          </a:custGeom>
          <a:solidFill>
            <a:srgbClr val="FFFFFF">
              <a:alpha val="100000"/>
            </a:srgbClr>
          </a:solidFill>
          <a:ln w="48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62" name="Freeform 5962"/>
          <p:cNvSpPr/>
          <p:nvPr/>
        </p:nvSpPr>
        <p:spPr>
          <a:xfrm rot="0" flipH="0" flipV="0">
            <a:off x="6966533" y="5153449"/>
            <a:ext cx="169794" cy="302027"/>
          </a:xfrm>
          <a:custGeom>
            <a:pathLst>
              <a:path w="4468283" h="7948083">
                <a:moveTo>
                  <a:pt x="4292600" y="7890933"/>
                </a:moveTo>
                <a:cubicBezTo>
                  <a:pt x="4131733" y="7933267"/>
                  <a:pt x="4013200" y="7948083"/>
                  <a:pt x="3937000" y="7935383"/>
                </a:cubicBezTo>
                <a:cubicBezTo>
                  <a:pt x="3860800" y="7922683"/>
                  <a:pt x="3759200" y="7852833"/>
                  <a:pt x="3632200" y="7725833"/>
                </a:cubicBezTo>
                <a:cubicBezTo>
                  <a:pt x="3556000" y="7607300"/>
                  <a:pt x="3488266" y="7501467"/>
                  <a:pt x="3429000" y="7408333"/>
                </a:cubicBezTo>
                <a:cubicBezTo>
                  <a:pt x="3369733" y="7315200"/>
                  <a:pt x="3331633" y="7150100"/>
                  <a:pt x="3314700" y="6913033"/>
                </a:cubicBezTo>
                <a:cubicBezTo>
                  <a:pt x="3306233" y="6752167"/>
                  <a:pt x="3316816" y="6576483"/>
                  <a:pt x="3346450" y="6385983"/>
                </a:cubicBezTo>
                <a:cubicBezTo>
                  <a:pt x="3376083" y="6195483"/>
                  <a:pt x="3386666" y="6057900"/>
                  <a:pt x="3378200" y="5973233"/>
                </a:cubicBezTo>
                <a:cubicBezTo>
                  <a:pt x="3445933" y="5659967"/>
                  <a:pt x="3473450" y="5408083"/>
                  <a:pt x="3460750" y="5217583"/>
                </a:cubicBezTo>
                <a:cubicBezTo>
                  <a:pt x="3448050" y="5027083"/>
                  <a:pt x="3420533" y="4931833"/>
                  <a:pt x="3378200" y="4931833"/>
                </a:cubicBezTo>
                <a:cubicBezTo>
                  <a:pt x="3285066" y="4914900"/>
                  <a:pt x="3117850" y="5005917"/>
                  <a:pt x="2876550" y="5204883"/>
                </a:cubicBezTo>
                <a:cubicBezTo>
                  <a:pt x="2635250" y="5403850"/>
                  <a:pt x="2360083" y="5662083"/>
                  <a:pt x="2051050" y="5979583"/>
                </a:cubicBezTo>
                <a:cubicBezTo>
                  <a:pt x="1742016" y="6297083"/>
                  <a:pt x="1435100" y="6629400"/>
                  <a:pt x="1130300" y="6976533"/>
                </a:cubicBezTo>
                <a:cubicBezTo>
                  <a:pt x="969433" y="7196667"/>
                  <a:pt x="855133" y="7359650"/>
                  <a:pt x="787400" y="7465483"/>
                </a:cubicBezTo>
                <a:cubicBezTo>
                  <a:pt x="719666" y="7571317"/>
                  <a:pt x="668866" y="7624233"/>
                  <a:pt x="635000" y="7624233"/>
                </a:cubicBezTo>
                <a:cubicBezTo>
                  <a:pt x="575733" y="7624233"/>
                  <a:pt x="495300" y="7603067"/>
                  <a:pt x="393700" y="7560733"/>
                </a:cubicBezTo>
                <a:cubicBezTo>
                  <a:pt x="292100" y="7518400"/>
                  <a:pt x="203200" y="7465483"/>
                  <a:pt x="127000" y="7401983"/>
                </a:cubicBezTo>
                <a:cubicBezTo>
                  <a:pt x="50800" y="7338483"/>
                  <a:pt x="8466" y="7281333"/>
                  <a:pt x="0" y="7230533"/>
                </a:cubicBezTo>
                <a:cubicBezTo>
                  <a:pt x="0" y="7196667"/>
                  <a:pt x="21166" y="7105650"/>
                  <a:pt x="63500" y="6957483"/>
                </a:cubicBezTo>
                <a:cubicBezTo>
                  <a:pt x="105833" y="6809317"/>
                  <a:pt x="158750" y="6637867"/>
                  <a:pt x="222250" y="6443133"/>
                </a:cubicBezTo>
                <a:cubicBezTo>
                  <a:pt x="285750" y="6248400"/>
                  <a:pt x="342900" y="6066367"/>
                  <a:pt x="393700" y="5897033"/>
                </a:cubicBezTo>
                <a:cubicBezTo>
                  <a:pt x="444500" y="5727700"/>
                  <a:pt x="482600" y="5609167"/>
                  <a:pt x="508000" y="5541433"/>
                </a:cubicBezTo>
                <a:cubicBezTo>
                  <a:pt x="584200" y="5321300"/>
                  <a:pt x="675216" y="5052483"/>
                  <a:pt x="781050" y="4734983"/>
                </a:cubicBezTo>
                <a:cubicBezTo>
                  <a:pt x="886883" y="4417483"/>
                  <a:pt x="982133" y="4135967"/>
                  <a:pt x="1066800" y="3890433"/>
                </a:cubicBezTo>
                <a:cubicBezTo>
                  <a:pt x="1100666" y="3780367"/>
                  <a:pt x="1159933" y="3621617"/>
                  <a:pt x="1244600" y="3414183"/>
                </a:cubicBezTo>
                <a:cubicBezTo>
                  <a:pt x="1329266" y="3206750"/>
                  <a:pt x="1413933" y="2997200"/>
                  <a:pt x="1498600" y="2785533"/>
                </a:cubicBezTo>
                <a:cubicBezTo>
                  <a:pt x="1583266" y="2573867"/>
                  <a:pt x="1642533" y="2417233"/>
                  <a:pt x="1676400" y="2315633"/>
                </a:cubicBezTo>
                <a:cubicBezTo>
                  <a:pt x="1701800" y="2247900"/>
                  <a:pt x="1748366" y="2127250"/>
                  <a:pt x="1816100" y="1953683"/>
                </a:cubicBezTo>
                <a:cubicBezTo>
                  <a:pt x="1883833" y="1780117"/>
                  <a:pt x="1957916" y="1587500"/>
                  <a:pt x="2038350" y="1375833"/>
                </a:cubicBezTo>
                <a:cubicBezTo>
                  <a:pt x="2118783" y="1164167"/>
                  <a:pt x="2194983" y="967317"/>
                  <a:pt x="2266950" y="785283"/>
                </a:cubicBezTo>
                <a:cubicBezTo>
                  <a:pt x="2338916" y="603250"/>
                  <a:pt x="2387600" y="469900"/>
                  <a:pt x="2413000" y="385233"/>
                </a:cubicBezTo>
                <a:cubicBezTo>
                  <a:pt x="2404533" y="309033"/>
                  <a:pt x="2410883" y="239183"/>
                  <a:pt x="2432050" y="175683"/>
                </a:cubicBezTo>
                <a:cubicBezTo>
                  <a:pt x="2453216" y="112183"/>
                  <a:pt x="2476500" y="63500"/>
                  <a:pt x="2501900" y="29633"/>
                </a:cubicBezTo>
                <a:cubicBezTo>
                  <a:pt x="2535766" y="29633"/>
                  <a:pt x="2573866" y="27517"/>
                  <a:pt x="2616200" y="23283"/>
                </a:cubicBezTo>
                <a:cubicBezTo>
                  <a:pt x="2658533" y="19050"/>
                  <a:pt x="2679700" y="16933"/>
                  <a:pt x="2679700" y="16933"/>
                </a:cubicBezTo>
                <a:cubicBezTo>
                  <a:pt x="2679700" y="0"/>
                  <a:pt x="2713566" y="16933"/>
                  <a:pt x="2781300" y="67733"/>
                </a:cubicBezTo>
                <a:cubicBezTo>
                  <a:pt x="2849033" y="118533"/>
                  <a:pt x="2914650" y="179917"/>
                  <a:pt x="2978150" y="251883"/>
                </a:cubicBezTo>
                <a:cubicBezTo>
                  <a:pt x="3041650" y="323850"/>
                  <a:pt x="3073400" y="385233"/>
                  <a:pt x="3073400" y="436033"/>
                </a:cubicBezTo>
                <a:cubicBezTo>
                  <a:pt x="3115733" y="546100"/>
                  <a:pt x="3119966" y="687917"/>
                  <a:pt x="3086100" y="861483"/>
                </a:cubicBezTo>
                <a:cubicBezTo>
                  <a:pt x="3052233" y="1035050"/>
                  <a:pt x="2963333" y="1295400"/>
                  <a:pt x="2819400" y="1642533"/>
                </a:cubicBezTo>
                <a:cubicBezTo>
                  <a:pt x="2726266" y="1778000"/>
                  <a:pt x="2635250" y="1981200"/>
                  <a:pt x="2546350" y="2252133"/>
                </a:cubicBezTo>
                <a:cubicBezTo>
                  <a:pt x="2457450" y="2523067"/>
                  <a:pt x="2370666" y="2751667"/>
                  <a:pt x="2286000" y="2937933"/>
                </a:cubicBezTo>
                <a:cubicBezTo>
                  <a:pt x="2252133" y="2997200"/>
                  <a:pt x="2190750" y="3124200"/>
                  <a:pt x="2101850" y="3318933"/>
                </a:cubicBezTo>
                <a:cubicBezTo>
                  <a:pt x="2012950" y="3513667"/>
                  <a:pt x="1911350" y="3742267"/>
                  <a:pt x="1797050" y="4004733"/>
                </a:cubicBezTo>
                <a:cubicBezTo>
                  <a:pt x="1682750" y="4267200"/>
                  <a:pt x="1574800" y="4531783"/>
                  <a:pt x="1473200" y="4798483"/>
                </a:cubicBezTo>
                <a:cubicBezTo>
                  <a:pt x="1371600" y="5065183"/>
                  <a:pt x="1291166" y="5304367"/>
                  <a:pt x="1231900" y="5516033"/>
                </a:cubicBezTo>
                <a:cubicBezTo>
                  <a:pt x="1147233" y="5719233"/>
                  <a:pt x="1117600" y="5854700"/>
                  <a:pt x="1143000" y="5922433"/>
                </a:cubicBezTo>
                <a:cubicBezTo>
                  <a:pt x="1168400" y="5990167"/>
                  <a:pt x="1270000" y="5913967"/>
                  <a:pt x="1447800" y="5693833"/>
                </a:cubicBezTo>
                <a:cubicBezTo>
                  <a:pt x="1684866" y="5439833"/>
                  <a:pt x="1934633" y="5181600"/>
                  <a:pt x="2197100" y="4919133"/>
                </a:cubicBezTo>
                <a:cubicBezTo>
                  <a:pt x="2459566" y="4656667"/>
                  <a:pt x="2707216" y="4434417"/>
                  <a:pt x="2940050" y="4252383"/>
                </a:cubicBezTo>
                <a:cubicBezTo>
                  <a:pt x="3172883" y="4070350"/>
                  <a:pt x="3361266" y="3987800"/>
                  <a:pt x="3505200" y="4004733"/>
                </a:cubicBezTo>
                <a:cubicBezTo>
                  <a:pt x="3581400" y="4021667"/>
                  <a:pt x="3663950" y="4072467"/>
                  <a:pt x="3752850" y="4157133"/>
                </a:cubicBezTo>
                <a:cubicBezTo>
                  <a:pt x="3841750" y="4241800"/>
                  <a:pt x="3928533" y="4339167"/>
                  <a:pt x="4013200" y="4449233"/>
                </a:cubicBezTo>
                <a:cubicBezTo>
                  <a:pt x="4097866" y="4559300"/>
                  <a:pt x="4157133" y="4665133"/>
                  <a:pt x="4191000" y="4766733"/>
                </a:cubicBezTo>
                <a:cubicBezTo>
                  <a:pt x="4224866" y="4893733"/>
                  <a:pt x="4248150" y="5003800"/>
                  <a:pt x="4260850" y="5096933"/>
                </a:cubicBezTo>
                <a:cubicBezTo>
                  <a:pt x="4273550" y="5190067"/>
                  <a:pt x="4275666" y="5327650"/>
                  <a:pt x="4267200" y="5509683"/>
                </a:cubicBezTo>
                <a:cubicBezTo>
                  <a:pt x="4258733" y="5691717"/>
                  <a:pt x="4237566" y="5977467"/>
                  <a:pt x="4203700" y="6366933"/>
                </a:cubicBezTo>
                <a:cubicBezTo>
                  <a:pt x="4152900" y="6654800"/>
                  <a:pt x="4119033" y="6860117"/>
                  <a:pt x="4102100" y="6982883"/>
                </a:cubicBezTo>
                <a:cubicBezTo>
                  <a:pt x="4085166" y="7105650"/>
                  <a:pt x="4091516" y="7192433"/>
                  <a:pt x="4121150" y="7243233"/>
                </a:cubicBezTo>
                <a:cubicBezTo>
                  <a:pt x="4150783" y="7294033"/>
                  <a:pt x="4199466" y="7349067"/>
                  <a:pt x="4267200" y="7408333"/>
                </a:cubicBezTo>
                <a:cubicBezTo>
                  <a:pt x="4394200" y="7509933"/>
                  <a:pt x="4459816" y="7598833"/>
                  <a:pt x="4464050" y="7675033"/>
                </a:cubicBezTo>
                <a:cubicBezTo>
                  <a:pt x="4468283" y="7751233"/>
                  <a:pt x="4411133" y="7823200"/>
                  <a:pt x="4292600" y="7890933"/>
                </a:cubicBezTo>
                <a:close/>
                <a:moveTo>
                  <a:pt x="-1117600" y="8170333"/>
                </a:moveTo>
              </a:path>
            </a:pathLst>
          </a:custGeom>
          <a:solidFill>
            <a:srgbClr val="FFFFFF">
              <a:alpha val="100000"/>
            </a:srgbClr>
          </a:solidFill>
          <a:ln w="48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63" name="Freeform 5963"/>
          <p:cNvSpPr/>
          <p:nvPr/>
        </p:nvSpPr>
        <p:spPr>
          <a:xfrm rot="0" flipH="0" flipV="0">
            <a:off x="7188127" y="5195676"/>
            <a:ext cx="143251" cy="266475"/>
          </a:xfrm>
          <a:custGeom>
            <a:pathLst>
              <a:path w="3769784" h="7012517">
                <a:moveTo>
                  <a:pt x="810684" y="6970183"/>
                </a:moveTo>
                <a:cubicBezTo>
                  <a:pt x="717550" y="6953250"/>
                  <a:pt x="622300" y="6904567"/>
                  <a:pt x="524934" y="6824133"/>
                </a:cubicBezTo>
                <a:cubicBezTo>
                  <a:pt x="427567" y="6743700"/>
                  <a:pt x="342900" y="6650567"/>
                  <a:pt x="270934" y="6544733"/>
                </a:cubicBezTo>
                <a:cubicBezTo>
                  <a:pt x="198967" y="6438900"/>
                  <a:pt x="150284" y="6343650"/>
                  <a:pt x="124884" y="6258983"/>
                </a:cubicBezTo>
                <a:cubicBezTo>
                  <a:pt x="124884" y="6242050"/>
                  <a:pt x="114300" y="6220883"/>
                  <a:pt x="93134" y="6195483"/>
                </a:cubicBezTo>
                <a:cubicBezTo>
                  <a:pt x="71967" y="6170083"/>
                  <a:pt x="61384" y="6157383"/>
                  <a:pt x="61384" y="6157383"/>
                </a:cubicBezTo>
                <a:cubicBezTo>
                  <a:pt x="27517" y="6131983"/>
                  <a:pt x="8467" y="6019800"/>
                  <a:pt x="4234" y="5820833"/>
                </a:cubicBezTo>
                <a:cubicBezTo>
                  <a:pt x="0" y="5621867"/>
                  <a:pt x="10584" y="5399617"/>
                  <a:pt x="35984" y="5154083"/>
                </a:cubicBezTo>
                <a:cubicBezTo>
                  <a:pt x="61384" y="4908550"/>
                  <a:pt x="91017" y="4713817"/>
                  <a:pt x="124884" y="4569883"/>
                </a:cubicBezTo>
                <a:cubicBezTo>
                  <a:pt x="167217" y="4434417"/>
                  <a:pt x="230717" y="4250267"/>
                  <a:pt x="315384" y="4017433"/>
                </a:cubicBezTo>
                <a:cubicBezTo>
                  <a:pt x="400050" y="3784600"/>
                  <a:pt x="472017" y="3575050"/>
                  <a:pt x="531284" y="3388783"/>
                </a:cubicBezTo>
                <a:lnTo>
                  <a:pt x="874184" y="2652183"/>
                </a:lnTo>
                <a:lnTo>
                  <a:pt x="366184" y="2512483"/>
                </a:lnTo>
                <a:cubicBezTo>
                  <a:pt x="306917" y="2495550"/>
                  <a:pt x="258234" y="2461683"/>
                  <a:pt x="220134" y="2410883"/>
                </a:cubicBezTo>
                <a:cubicBezTo>
                  <a:pt x="182034" y="2360083"/>
                  <a:pt x="162984" y="2317750"/>
                  <a:pt x="162984" y="2283883"/>
                </a:cubicBezTo>
                <a:cubicBezTo>
                  <a:pt x="162984" y="2216150"/>
                  <a:pt x="201084" y="2133600"/>
                  <a:pt x="277284" y="2036233"/>
                </a:cubicBezTo>
                <a:cubicBezTo>
                  <a:pt x="353484" y="1938867"/>
                  <a:pt x="408517" y="1890183"/>
                  <a:pt x="442384" y="1890183"/>
                </a:cubicBezTo>
                <a:cubicBezTo>
                  <a:pt x="484717" y="1898650"/>
                  <a:pt x="563034" y="1902883"/>
                  <a:pt x="677334" y="1902883"/>
                </a:cubicBezTo>
                <a:cubicBezTo>
                  <a:pt x="791634" y="1902883"/>
                  <a:pt x="903817" y="1898650"/>
                  <a:pt x="1013884" y="1890183"/>
                </a:cubicBezTo>
                <a:cubicBezTo>
                  <a:pt x="1123950" y="1881717"/>
                  <a:pt x="1191684" y="1873250"/>
                  <a:pt x="1217084" y="1864783"/>
                </a:cubicBezTo>
                <a:cubicBezTo>
                  <a:pt x="1250950" y="1847850"/>
                  <a:pt x="1284817" y="1824567"/>
                  <a:pt x="1318684" y="1794933"/>
                </a:cubicBezTo>
                <a:cubicBezTo>
                  <a:pt x="1352550" y="1765300"/>
                  <a:pt x="1377950" y="1720850"/>
                  <a:pt x="1394884" y="1661583"/>
                </a:cubicBezTo>
                <a:cubicBezTo>
                  <a:pt x="1437217" y="1568450"/>
                  <a:pt x="1475317" y="1481667"/>
                  <a:pt x="1509184" y="1401233"/>
                </a:cubicBezTo>
                <a:cubicBezTo>
                  <a:pt x="1543050" y="1320800"/>
                  <a:pt x="1589617" y="1229783"/>
                  <a:pt x="1648884" y="1128183"/>
                </a:cubicBezTo>
                <a:cubicBezTo>
                  <a:pt x="1708150" y="1018117"/>
                  <a:pt x="1756834" y="924983"/>
                  <a:pt x="1794934" y="848783"/>
                </a:cubicBezTo>
                <a:cubicBezTo>
                  <a:pt x="1833034" y="772583"/>
                  <a:pt x="1894417" y="666750"/>
                  <a:pt x="1979084" y="531283"/>
                </a:cubicBezTo>
                <a:cubicBezTo>
                  <a:pt x="2021417" y="472017"/>
                  <a:pt x="2067984" y="400050"/>
                  <a:pt x="2118784" y="315383"/>
                </a:cubicBezTo>
                <a:cubicBezTo>
                  <a:pt x="2169584" y="230717"/>
                  <a:pt x="2233084" y="158750"/>
                  <a:pt x="2309284" y="99483"/>
                </a:cubicBezTo>
                <a:cubicBezTo>
                  <a:pt x="2385484" y="31750"/>
                  <a:pt x="2463800" y="0"/>
                  <a:pt x="2544234" y="4233"/>
                </a:cubicBezTo>
                <a:cubicBezTo>
                  <a:pt x="2624667" y="8467"/>
                  <a:pt x="2728384" y="65617"/>
                  <a:pt x="2855384" y="175683"/>
                </a:cubicBezTo>
                <a:cubicBezTo>
                  <a:pt x="2923117" y="260350"/>
                  <a:pt x="2961217" y="323850"/>
                  <a:pt x="2969684" y="366183"/>
                </a:cubicBezTo>
                <a:cubicBezTo>
                  <a:pt x="2978150" y="408517"/>
                  <a:pt x="2944284" y="488950"/>
                  <a:pt x="2868084" y="607483"/>
                </a:cubicBezTo>
                <a:cubicBezTo>
                  <a:pt x="2800350" y="751417"/>
                  <a:pt x="2722034" y="895350"/>
                  <a:pt x="2633134" y="1039283"/>
                </a:cubicBezTo>
                <a:cubicBezTo>
                  <a:pt x="2544234" y="1183217"/>
                  <a:pt x="2461684" y="1327150"/>
                  <a:pt x="2385484" y="1471083"/>
                </a:cubicBezTo>
                <a:cubicBezTo>
                  <a:pt x="2250017" y="1657350"/>
                  <a:pt x="2224617" y="1763183"/>
                  <a:pt x="2309284" y="1788583"/>
                </a:cubicBezTo>
                <a:cubicBezTo>
                  <a:pt x="2393950" y="1813983"/>
                  <a:pt x="2631017" y="1797050"/>
                  <a:pt x="3020484" y="1737783"/>
                </a:cubicBezTo>
                <a:cubicBezTo>
                  <a:pt x="3266017" y="1695450"/>
                  <a:pt x="3443817" y="1706033"/>
                  <a:pt x="3553884" y="1769533"/>
                </a:cubicBezTo>
                <a:cubicBezTo>
                  <a:pt x="3663950" y="1833033"/>
                  <a:pt x="3727450" y="1936750"/>
                  <a:pt x="3744384" y="2080683"/>
                </a:cubicBezTo>
                <a:cubicBezTo>
                  <a:pt x="3769784" y="2283883"/>
                  <a:pt x="3748617" y="2406650"/>
                  <a:pt x="3680884" y="2448983"/>
                </a:cubicBezTo>
                <a:cubicBezTo>
                  <a:pt x="3613150" y="2491317"/>
                  <a:pt x="3418417" y="2512483"/>
                  <a:pt x="3096684" y="2512483"/>
                </a:cubicBezTo>
                <a:cubicBezTo>
                  <a:pt x="2893484" y="2546350"/>
                  <a:pt x="2719917" y="2565400"/>
                  <a:pt x="2575984" y="2569633"/>
                </a:cubicBezTo>
                <a:cubicBezTo>
                  <a:pt x="2432050" y="2573867"/>
                  <a:pt x="2326217" y="2575983"/>
                  <a:pt x="2258484" y="2575983"/>
                </a:cubicBezTo>
                <a:cubicBezTo>
                  <a:pt x="2148417" y="2584450"/>
                  <a:pt x="2076450" y="2588683"/>
                  <a:pt x="2042584" y="2588683"/>
                </a:cubicBezTo>
                <a:cubicBezTo>
                  <a:pt x="2008717" y="2588683"/>
                  <a:pt x="1957917" y="2597150"/>
                  <a:pt x="1890184" y="2614083"/>
                </a:cubicBezTo>
                <a:cubicBezTo>
                  <a:pt x="1822450" y="2631017"/>
                  <a:pt x="1773767" y="2658533"/>
                  <a:pt x="1744134" y="2696633"/>
                </a:cubicBezTo>
                <a:cubicBezTo>
                  <a:pt x="1714500" y="2734733"/>
                  <a:pt x="1682750" y="2787650"/>
                  <a:pt x="1648884" y="2855383"/>
                </a:cubicBezTo>
                <a:cubicBezTo>
                  <a:pt x="1615017" y="2889250"/>
                  <a:pt x="1564217" y="2978150"/>
                  <a:pt x="1496484" y="3122083"/>
                </a:cubicBezTo>
                <a:cubicBezTo>
                  <a:pt x="1428750" y="3266017"/>
                  <a:pt x="1344084" y="3422650"/>
                  <a:pt x="1242484" y="3591983"/>
                </a:cubicBezTo>
                <a:cubicBezTo>
                  <a:pt x="1123950" y="3947583"/>
                  <a:pt x="1022350" y="4301067"/>
                  <a:pt x="937684" y="4652433"/>
                </a:cubicBezTo>
                <a:cubicBezTo>
                  <a:pt x="853017" y="5003800"/>
                  <a:pt x="785284" y="5344583"/>
                  <a:pt x="734484" y="5674783"/>
                </a:cubicBezTo>
                <a:cubicBezTo>
                  <a:pt x="700617" y="5886450"/>
                  <a:pt x="704850" y="6032500"/>
                  <a:pt x="747184" y="6112933"/>
                </a:cubicBezTo>
                <a:cubicBezTo>
                  <a:pt x="789517" y="6193367"/>
                  <a:pt x="899584" y="6242050"/>
                  <a:pt x="1077384" y="6258983"/>
                </a:cubicBezTo>
                <a:cubicBezTo>
                  <a:pt x="1170517" y="6267450"/>
                  <a:pt x="1320800" y="6265333"/>
                  <a:pt x="1528234" y="6252633"/>
                </a:cubicBezTo>
                <a:cubicBezTo>
                  <a:pt x="1735667" y="6239933"/>
                  <a:pt x="1898650" y="6216650"/>
                  <a:pt x="2017184" y="6182783"/>
                </a:cubicBezTo>
                <a:cubicBezTo>
                  <a:pt x="2110317" y="6140450"/>
                  <a:pt x="2207684" y="6096000"/>
                  <a:pt x="2309284" y="6049433"/>
                </a:cubicBezTo>
                <a:cubicBezTo>
                  <a:pt x="2410884" y="6002867"/>
                  <a:pt x="2504017" y="5954183"/>
                  <a:pt x="2588684" y="5903383"/>
                </a:cubicBezTo>
                <a:cubicBezTo>
                  <a:pt x="2664884" y="5861050"/>
                  <a:pt x="2741084" y="5816600"/>
                  <a:pt x="2817284" y="5770033"/>
                </a:cubicBezTo>
                <a:cubicBezTo>
                  <a:pt x="2893484" y="5723467"/>
                  <a:pt x="2931584" y="5700183"/>
                  <a:pt x="2931584" y="5700183"/>
                </a:cubicBezTo>
                <a:cubicBezTo>
                  <a:pt x="2973917" y="5632450"/>
                  <a:pt x="3020484" y="5611283"/>
                  <a:pt x="3071284" y="5636683"/>
                </a:cubicBezTo>
                <a:cubicBezTo>
                  <a:pt x="3122084" y="5662083"/>
                  <a:pt x="3164417" y="5725583"/>
                  <a:pt x="3198284" y="5827183"/>
                </a:cubicBezTo>
                <a:cubicBezTo>
                  <a:pt x="3198284" y="5928783"/>
                  <a:pt x="3177117" y="6034617"/>
                  <a:pt x="3134784" y="6144683"/>
                </a:cubicBezTo>
                <a:cubicBezTo>
                  <a:pt x="3092450" y="6254750"/>
                  <a:pt x="2935817" y="6385983"/>
                  <a:pt x="2664884" y="6538383"/>
                </a:cubicBezTo>
                <a:cubicBezTo>
                  <a:pt x="2283884" y="6775450"/>
                  <a:pt x="1934634" y="6917267"/>
                  <a:pt x="1617134" y="6963833"/>
                </a:cubicBezTo>
                <a:cubicBezTo>
                  <a:pt x="1299634" y="7010400"/>
                  <a:pt x="1030817" y="7012517"/>
                  <a:pt x="810684" y="6970183"/>
                </a:cubicBezTo>
                <a:close/>
                <a:moveTo>
                  <a:pt x="-1373716" y="7059083"/>
                </a:moveTo>
              </a:path>
            </a:pathLst>
          </a:custGeom>
          <a:solidFill>
            <a:srgbClr val="FFFFFF">
              <a:alpha val="100000"/>
            </a:srgbClr>
          </a:solidFill>
          <a:ln w="48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64" name="Freeform 5964"/>
          <p:cNvSpPr/>
          <p:nvPr/>
        </p:nvSpPr>
        <p:spPr>
          <a:xfrm rot="0" flipH="0" flipV="0">
            <a:off x="7343685" y="5286325"/>
            <a:ext cx="153225" cy="177918"/>
          </a:xfrm>
          <a:custGeom>
            <a:pathLst>
              <a:path w="4032250" h="4682066">
                <a:moveTo>
                  <a:pt x="2901950" y="4648200"/>
                </a:moveTo>
                <a:cubicBezTo>
                  <a:pt x="2842683" y="4682066"/>
                  <a:pt x="2764366" y="4669367"/>
                  <a:pt x="2667000" y="4610100"/>
                </a:cubicBezTo>
                <a:cubicBezTo>
                  <a:pt x="2569633" y="4550834"/>
                  <a:pt x="2474383" y="4461934"/>
                  <a:pt x="2381250" y="4343400"/>
                </a:cubicBezTo>
                <a:cubicBezTo>
                  <a:pt x="2321983" y="4241800"/>
                  <a:pt x="2281766" y="4131734"/>
                  <a:pt x="2260600" y="4013200"/>
                </a:cubicBezTo>
                <a:cubicBezTo>
                  <a:pt x="2239433" y="3894667"/>
                  <a:pt x="2228850" y="3729567"/>
                  <a:pt x="2228850" y="3517900"/>
                </a:cubicBezTo>
                <a:cubicBezTo>
                  <a:pt x="2237316" y="3348567"/>
                  <a:pt x="2230966" y="3238500"/>
                  <a:pt x="2209800" y="3187700"/>
                </a:cubicBezTo>
                <a:cubicBezTo>
                  <a:pt x="2188633" y="3136900"/>
                  <a:pt x="2139950" y="3143250"/>
                  <a:pt x="2063750" y="3206750"/>
                </a:cubicBezTo>
                <a:cubicBezTo>
                  <a:pt x="1987550" y="3270250"/>
                  <a:pt x="1856316" y="3395134"/>
                  <a:pt x="1670050" y="3581400"/>
                </a:cubicBezTo>
                <a:cubicBezTo>
                  <a:pt x="1458383" y="3793067"/>
                  <a:pt x="1257300" y="3958167"/>
                  <a:pt x="1066800" y="4076700"/>
                </a:cubicBezTo>
                <a:cubicBezTo>
                  <a:pt x="876300" y="4195234"/>
                  <a:pt x="721783" y="4250267"/>
                  <a:pt x="603250" y="4241800"/>
                </a:cubicBezTo>
                <a:cubicBezTo>
                  <a:pt x="543983" y="4241800"/>
                  <a:pt x="478366" y="4210050"/>
                  <a:pt x="406400" y="4146550"/>
                </a:cubicBezTo>
                <a:cubicBezTo>
                  <a:pt x="334433" y="4083050"/>
                  <a:pt x="268816" y="4002617"/>
                  <a:pt x="209550" y="3905250"/>
                </a:cubicBezTo>
                <a:cubicBezTo>
                  <a:pt x="150283" y="3807884"/>
                  <a:pt x="99483" y="3708400"/>
                  <a:pt x="57150" y="3606800"/>
                </a:cubicBezTo>
                <a:cubicBezTo>
                  <a:pt x="6350" y="3420534"/>
                  <a:pt x="0" y="3181350"/>
                  <a:pt x="38100" y="2889250"/>
                </a:cubicBezTo>
                <a:cubicBezTo>
                  <a:pt x="76200" y="2597150"/>
                  <a:pt x="141816" y="2290234"/>
                  <a:pt x="234950" y="1968500"/>
                </a:cubicBezTo>
                <a:cubicBezTo>
                  <a:pt x="328083" y="1646767"/>
                  <a:pt x="436033" y="1341967"/>
                  <a:pt x="558800" y="1054100"/>
                </a:cubicBezTo>
                <a:cubicBezTo>
                  <a:pt x="681566" y="766234"/>
                  <a:pt x="808566" y="533400"/>
                  <a:pt x="939800" y="355600"/>
                </a:cubicBezTo>
                <a:cubicBezTo>
                  <a:pt x="1071033" y="177800"/>
                  <a:pt x="1187450" y="88900"/>
                  <a:pt x="1289050" y="88900"/>
                </a:cubicBezTo>
                <a:cubicBezTo>
                  <a:pt x="1356783" y="88900"/>
                  <a:pt x="1418166" y="122767"/>
                  <a:pt x="1473200" y="190500"/>
                </a:cubicBezTo>
                <a:cubicBezTo>
                  <a:pt x="1528233" y="258234"/>
                  <a:pt x="1585383" y="364067"/>
                  <a:pt x="1644650" y="508000"/>
                </a:cubicBezTo>
                <a:cubicBezTo>
                  <a:pt x="1678516" y="567267"/>
                  <a:pt x="1693333" y="618067"/>
                  <a:pt x="1689100" y="660400"/>
                </a:cubicBezTo>
                <a:cubicBezTo>
                  <a:pt x="1684866" y="702734"/>
                  <a:pt x="1648883" y="753534"/>
                  <a:pt x="1581150" y="812800"/>
                </a:cubicBezTo>
                <a:cubicBezTo>
                  <a:pt x="1504950" y="914400"/>
                  <a:pt x="1418166" y="1066800"/>
                  <a:pt x="1320800" y="1270000"/>
                </a:cubicBezTo>
                <a:cubicBezTo>
                  <a:pt x="1223433" y="1473200"/>
                  <a:pt x="1130300" y="1693334"/>
                  <a:pt x="1041400" y="1930400"/>
                </a:cubicBezTo>
                <a:cubicBezTo>
                  <a:pt x="952500" y="2167467"/>
                  <a:pt x="874183" y="2396067"/>
                  <a:pt x="806450" y="2616200"/>
                </a:cubicBezTo>
                <a:cubicBezTo>
                  <a:pt x="738716" y="2836334"/>
                  <a:pt x="692150" y="3016250"/>
                  <a:pt x="666750" y="3155950"/>
                </a:cubicBezTo>
                <a:cubicBezTo>
                  <a:pt x="641350" y="3295650"/>
                  <a:pt x="645583" y="3365500"/>
                  <a:pt x="679450" y="3365500"/>
                </a:cubicBezTo>
                <a:cubicBezTo>
                  <a:pt x="797983" y="3365500"/>
                  <a:pt x="939800" y="3316817"/>
                  <a:pt x="1104900" y="3219450"/>
                </a:cubicBezTo>
                <a:cubicBezTo>
                  <a:pt x="1270000" y="3122084"/>
                  <a:pt x="1428750" y="3001434"/>
                  <a:pt x="1581150" y="2857500"/>
                </a:cubicBezTo>
                <a:cubicBezTo>
                  <a:pt x="1758950" y="2679700"/>
                  <a:pt x="1917700" y="2484967"/>
                  <a:pt x="2057400" y="2273300"/>
                </a:cubicBezTo>
                <a:cubicBezTo>
                  <a:pt x="2197100" y="2061634"/>
                  <a:pt x="2338916" y="1837267"/>
                  <a:pt x="2482850" y="1600200"/>
                </a:cubicBezTo>
                <a:cubicBezTo>
                  <a:pt x="2592916" y="1430867"/>
                  <a:pt x="2709333" y="1244600"/>
                  <a:pt x="2832100" y="1041400"/>
                </a:cubicBezTo>
                <a:cubicBezTo>
                  <a:pt x="2954866" y="838200"/>
                  <a:pt x="3033183" y="694267"/>
                  <a:pt x="3067050" y="609600"/>
                </a:cubicBezTo>
                <a:cubicBezTo>
                  <a:pt x="3185583" y="389467"/>
                  <a:pt x="3274483" y="239184"/>
                  <a:pt x="3333750" y="158750"/>
                </a:cubicBezTo>
                <a:cubicBezTo>
                  <a:pt x="3393016" y="78317"/>
                  <a:pt x="3464983" y="25400"/>
                  <a:pt x="3549650" y="0"/>
                </a:cubicBezTo>
                <a:cubicBezTo>
                  <a:pt x="3591983" y="0"/>
                  <a:pt x="3632200" y="0"/>
                  <a:pt x="3670300" y="0"/>
                </a:cubicBezTo>
                <a:cubicBezTo>
                  <a:pt x="3708400" y="0"/>
                  <a:pt x="3727450" y="0"/>
                  <a:pt x="3727450" y="0"/>
                </a:cubicBezTo>
                <a:cubicBezTo>
                  <a:pt x="3778250" y="8467"/>
                  <a:pt x="3837516" y="46567"/>
                  <a:pt x="3905250" y="114300"/>
                </a:cubicBezTo>
                <a:cubicBezTo>
                  <a:pt x="3972983" y="148167"/>
                  <a:pt x="4011083" y="179917"/>
                  <a:pt x="4019550" y="209550"/>
                </a:cubicBezTo>
                <a:cubicBezTo>
                  <a:pt x="4028016" y="239184"/>
                  <a:pt x="4032250" y="275167"/>
                  <a:pt x="4032250" y="317500"/>
                </a:cubicBezTo>
                <a:cubicBezTo>
                  <a:pt x="3998383" y="402167"/>
                  <a:pt x="3945466" y="527050"/>
                  <a:pt x="3873500" y="692150"/>
                </a:cubicBezTo>
                <a:cubicBezTo>
                  <a:pt x="3801533" y="857250"/>
                  <a:pt x="3748616" y="977900"/>
                  <a:pt x="3714750" y="1054100"/>
                </a:cubicBezTo>
                <a:cubicBezTo>
                  <a:pt x="3553883" y="1418167"/>
                  <a:pt x="3395133" y="1775884"/>
                  <a:pt x="3238500" y="2127250"/>
                </a:cubicBezTo>
                <a:cubicBezTo>
                  <a:pt x="3081866" y="2478617"/>
                  <a:pt x="2969683" y="2836334"/>
                  <a:pt x="2901950" y="3200400"/>
                </a:cubicBezTo>
                <a:cubicBezTo>
                  <a:pt x="2885016" y="3318934"/>
                  <a:pt x="2882900" y="3456517"/>
                  <a:pt x="2895600" y="3613150"/>
                </a:cubicBezTo>
                <a:cubicBezTo>
                  <a:pt x="2908300" y="3769784"/>
                  <a:pt x="2931583" y="3881967"/>
                  <a:pt x="2965450" y="3949700"/>
                </a:cubicBezTo>
                <a:cubicBezTo>
                  <a:pt x="2990850" y="4000500"/>
                  <a:pt x="3022600" y="4057650"/>
                  <a:pt x="3060700" y="4121150"/>
                </a:cubicBezTo>
                <a:cubicBezTo>
                  <a:pt x="3098800" y="4184650"/>
                  <a:pt x="3143250" y="4237567"/>
                  <a:pt x="3194050" y="4279900"/>
                </a:cubicBezTo>
                <a:cubicBezTo>
                  <a:pt x="3270250" y="4330700"/>
                  <a:pt x="3285066" y="4385734"/>
                  <a:pt x="3238500" y="4445000"/>
                </a:cubicBezTo>
                <a:cubicBezTo>
                  <a:pt x="3191933" y="4504267"/>
                  <a:pt x="3130550" y="4552950"/>
                  <a:pt x="3054350" y="4591050"/>
                </a:cubicBezTo>
                <a:cubicBezTo>
                  <a:pt x="2978150" y="4629150"/>
                  <a:pt x="2927350" y="4648200"/>
                  <a:pt x="2901950" y="4648200"/>
                </a:cubicBezTo>
                <a:close/>
                <a:moveTo>
                  <a:pt x="-1327150" y="4673600"/>
                </a:moveTo>
              </a:path>
            </a:pathLst>
          </a:custGeom>
          <a:solidFill>
            <a:srgbClr val="FFFFFF">
              <a:alpha val="100000"/>
            </a:srgbClr>
          </a:solidFill>
          <a:ln w="48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65" name="Freeform 5965"/>
          <p:cNvSpPr/>
          <p:nvPr/>
        </p:nvSpPr>
        <p:spPr>
          <a:xfrm rot="0" flipH="0" flipV="0">
            <a:off x="7514445" y="5206213"/>
            <a:ext cx="101185" cy="234061"/>
          </a:xfrm>
          <a:custGeom>
            <a:pathLst>
              <a:path w="2662767" h="6159500">
                <a:moveTo>
                  <a:pt x="364067" y="6159500"/>
                </a:moveTo>
                <a:cubicBezTo>
                  <a:pt x="330200" y="6159500"/>
                  <a:pt x="289983" y="6148917"/>
                  <a:pt x="243417" y="6127750"/>
                </a:cubicBezTo>
                <a:cubicBezTo>
                  <a:pt x="196850" y="6106584"/>
                  <a:pt x="173567" y="6096000"/>
                  <a:pt x="173567" y="6096000"/>
                </a:cubicBezTo>
                <a:cubicBezTo>
                  <a:pt x="173567" y="6062134"/>
                  <a:pt x="162983" y="6019800"/>
                  <a:pt x="141817" y="5969000"/>
                </a:cubicBezTo>
                <a:cubicBezTo>
                  <a:pt x="120650" y="5918200"/>
                  <a:pt x="110067" y="5875867"/>
                  <a:pt x="110067" y="5842000"/>
                </a:cubicBezTo>
                <a:cubicBezTo>
                  <a:pt x="50800" y="5808134"/>
                  <a:pt x="16933" y="5772150"/>
                  <a:pt x="8467" y="5734050"/>
                </a:cubicBezTo>
                <a:cubicBezTo>
                  <a:pt x="0" y="5695950"/>
                  <a:pt x="12700" y="5630334"/>
                  <a:pt x="46567" y="5537200"/>
                </a:cubicBezTo>
                <a:cubicBezTo>
                  <a:pt x="97367" y="5452534"/>
                  <a:pt x="165100" y="5314950"/>
                  <a:pt x="249767" y="5124450"/>
                </a:cubicBezTo>
                <a:cubicBezTo>
                  <a:pt x="334433" y="4933950"/>
                  <a:pt x="423333" y="4726517"/>
                  <a:pt x="516467" y="4502150"/>
                </a:cubicBezTo>
                <a:cubicBezTo>
                  <a:pt x="609600" y="4277784"/>
                  <a:pt x="698500" y="4055534"/>
                  <a:pt x="783167" y="3835400"/>
                </a:cubicBezTo>
                <a:cubicBezTo>
                  <a:pt x="867833" y="3615267"/>
                  <a:pt x="939800" y="3426884"/>
                  <a:pt x="999067" y="3270250"/>
                </a:cubicBezTo>
                <a:cubicBezTo>
                  <a:pt x="1058333" y="3113617"/>
                  <a:pt x="1092200" y="3018367"/>
                  <a:pt x="1100667" y="2984500"/>
                </a:cubicBezTo>
                <a:cubicBezTo>
                  <a:pt x="1100667" y="2950634"/>
                  <a:pt x="1113367" y="2908300"/>
                  <a:pt x="1138767" y="2857500"/>
                </a:cubicBezTo>
                <a:cubicBezTo>
                  <a:pt x="1164167" y="2806700"/>
                  <a:pt x="1193800" y="2764367"/>
                  <a:pt x="1227667" y="2730500"/>
                </a:cubicBezTo>
                <a:cubicBezTo>
                  <a:pt x="1295400" y="2671234"/>
                  <a:pt x="1367367" y="2664884"/>
                  <a:pt x="1443567" y="2711450"/>
                </a:cubicBezTo>
                <a:cubicBezTo>
                  <a:pt x="1519767" y="2758017"/>
                  <a:pt x="1585383" y="2834217"/>
                  <a:pt x="1640417" y="2940050"/>
                </a:cubicBezTo>
                <a:cubicBezTo>
                  <a:pt x="1695450" y="3045884"/>
                  <a:pt x="1722967" y="3162300"/>
                  <a:pt x="1722967" y="3289300"/>
                </a:cubicBezTo>
                <a:cubicBezTo>
                  <a:pt x="1722967" y="3348567"/>
                  <a:pt x="1680633" y="3498850"/>
                  <a:pt x="1595967" y="3740150"/>
                </a:cubicBezTo>
                <a:cubicBezTo>
                  <a:pt x="1511300" y="3981450"/>
                  <a:pt x="1399117" y="4267200"/>
                  <a:pt x="1259417" y="4597400"/>
                </a:cubicBezTo>
                <a:cubicBezTo>
                  <a:pt x="1119717" y="4927600"/>
                  <a:pt x="965200" y="5262034"/>
                  <a:pt x="795867" y="5600700"/>
                </a:cubicBezTo>
                <a:cubicBezTo>
                  <a:pt x="668867" y="5846234"/>
                  <a:pt x="588433" y="6000750"/>
                  <a:pt x="554567" y="6064250"/>
                </a:cubicBezTo>
                <a:cubicBezTo>
                  <a:pt x="520700" y="6127750"/>
                  <a:pt x="457200" y="6159500"/>
                  <a:pt x="364067" y="6159500"/>
                </a:cubicBezTo>
                <a:close/>
                <a:moveTo>
                  <a:pt x="-524933" y="6781800"/>
                </a:moveTo>
                <a:moveTo>
                  <a:pt x="2230967" y="1346200"/>
                </a:moveTo>
                <a:cubicBezTo>
                  <a:pt x="2129367" y="1346200"/>
                  <a:pt x="2021417" y="1305984"/>
                  <a:pt x="1907117" y="1225550"/>
                </a:cubicBezTo>
                <a:cubicBezTo>
                  <a:pt x="1792817" y="1145117"/>
                  <a:pt x="1695450" y="1043517"/>
                  <a:pt x="1615017" y="920750"/>
                </a:cubicBezTo>
                <a:cubicBezTo>
                  <a:pt x="1534583" y="797984"/>
                  <a:pt x="1494367" y="673100"/>
                  <a:pt x="1494367" y="546100"/>
                </a:cubicBezTo>
                <a:cubicBezTo>
                  <a:pt x="1494367" y="503767"/>
                  <a:pt x="1519767" y="444500"/>
                  <a:pt x="1570567" y="368300"/>
                </a:cubicBezTo>
                <a:cubicBezTo>
                  <a:pt x="1621367" y="292100"/>
                  <a:pt x="1672167" y="215900"/>
                  <a:pt x="1722967" y="139700"/>
                </a:cubicBezTo>
                <a:cubicBezTo>
                  <a:pt x="1773767" y="63500"/>
                  <a:pt x="1799167" y="16934"/>
                  <a:pt x="1799167" y="0"/>
                </a:cubicBezTo>
                <a:cubicBezTo>
                  <a:pt x="1866900" y="0"/>
                  <a:pt x="1919817" y="2117"/>
                  <a:pt x="1957917" y="6350"/>
                </a:cubicBezTo>
                <a:cubicBezTo>
                  <a:pt x="1996017" y="10584"/>
                  <a:pt x="2044700" y="29634"/>
                  <a:pt x="2103967" y="63500"/>
                </a:cubicBezTo>
                <a:cubicBezTo>
                  <a:pt x="2197100" y="275167"/>
                  <a:pt x="2313517" y="448734"/>
                  <a:pt x="2453217" y="584200"/>
                </a:cubicBezTo>
                <a:cubicBezTo>
                  <a:pt x="2592917" y="719667"/>
                  <a:pt x="2662767" y="833967"/>
                  <a:pt x="2662767" y="927100"/>
                </a:cubicBezTo>
                <a:cubicBezTo>
                  <a:pt x="2662767" y="1113367"/>
                  <a:pt x="2645833" y="1229784"/>
                  <a:pt x="2611967" y="1276350"/>
                </a:cubicBezTo>
                <a:cubicBezTo>
                  <a:pt x="2578100" y="1322917"/>
                  <a:pt x="2451100" y="1346200"/>
                  <a:pt x="2230967" y="1346200"/>
                </a:cubicBezTo>
                <a:close/>
                <a:moveTo>
                  <a:pt x="4288367" y="6781800"/>
                </a:moveTo>
              </a:path>
            </a:pathLst>
          </a:custGeom>
          <a:solidFill>
            <a:srgbClr val="FFFFFF">
              <a:alpha val="100000"/>
            </a:srgbClr>
          </a:solidFill>
          <a:ln w="48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66" name="Freeform 5966"/>
          <p:cNvSpPr/>
          <p:nvPr/>
        </p:nvSpPr>
        <p:spPr>
          <a:xfrm rot="0" flipH="0" flipV="0">
            <a:off x="7603243" y="5170823"/>
            <a:ext cx="159097" cy="290203"/>
          </a:xfrm>
          <a:custGeom>
            <a:pathLst>
              <a:path w="4186767" h="7636933">
                <a:moveTo>
                  <a:pt x="249767" y="7433733"/>
                </a:moveTo>
                <a:cubicBezTo>
                  <a:pt x="165100" y="7374467"/>
                  <a:pt x="101600" y="7319433"/>
                  <a:pt x="59267" y="7268633"/>
                </a:cubicBezTo>
                <a:cubicBezTo>
                  <a:pt x="16933" y="7217833"/>
                  <a:pt x="0" y="7145867"/>
                  <a:pt x="8467" y="7052733"/>
                </a:cubicBezTo>
                <a:cubicBezTo>
                  <a:pt x="25400" y="6925733"/>
                  <a:pt x="50800" y="6792383"/>
                  <a:pt x="84667" y="6652683"/>
                </a:cubicBezTo>
                <a:cubicBezTo>
                  <a:pt x="118533" y="6512983"/>
                  <a:pt x="160867" y="6375400"/>
                  <a:pt x="211667" y="6239933"/>
                </a:cubicBezTo>
                <a:cubicBezTo>
                  <a:pt x="237067" y="6087533"/>
                  <a:pt x="268817" y="5935133"/>
                  <a:pt x="306917" y="5782733"/>
                </a:cubicBezTo>
                <a:cubicBezTo>
                  <a:pt x="345017" y="5630333"/>
                  <a:pt x="410633" y="5486400"/>
                  <a:pt x="503767" y="5350933"/>
                </a:cubicBezTo>
                <a:cubicBezTo>
                  <a:pt x="613833" y="5037667"/>
                  <a:pt x="728133" y="4726517"/>
                  <a:pt x="846667" y="4417483"/>
                </a:cubicBezTo>
                <a:cubicBezTo>
                  <a:pt x="965200" y="4108450"/>
                  <a:pt x="1066800" y="3784600"/>
                  <a:pt x="1151467" y="3445933"/>
                </a:cubicBezTo>
                <a:cubicBezTo>
                  <a:pt x="1278467" y="3141133"/>
                  <a:pt x="1394883" y="2870200"/>
                  <a:pt x="1500717" y="2633133"/>
                </a:cubicBezTo>
                <a:cubicBezTo>
                  <a:pt x="1606550" y="2396067"/>
                  <a:pt x="1735667" y="2091267"/>
                  <a:pt x="1888067" y="1718733"/>
                </a:cubicBezTo>
                <a:cubicBezTo>
                  <a:pt x="1972733" y="1524000"/>
                  <a:pt x="2046817" y="1305983"/>
                  <a:pt x="2110317" y="1064683"/>
                </a:cubicBezTo>
                <a:cubicBezTo>
                  <a:pt x="2173817" y="823383"/>
                  <a:pt x="2273300" y="609600"/>
                  <a:pt x="2408767" y="423333"/>
                </a:cubicBezTo>
                <a:cubicBezTo>
                  <a:pt x="2468033" y="347133"/>
                  <a:pt x="2512483" y="281517"/>
                  <a:pt x="2542117" y="226483"/>
                </a:cubicBezTo>
                <a:cubicBezTo>
                  <a:pt x="2571750" y="171450"/>
                  <a:pt x="2603500" y="118533"/>
                  <a:pt x="2637367" y="67733"/>
                </a:cubicBezTo>
                <a:cubicBezTo>
                  <a:pt x="2654300" y="16933"/>
                  <a:pt x="2711450" y="0"/>
                  <a:pt x="2808817" y="16933"/>
                </a:cubicBezTo>
                <a:cubicBezTo>
                  <a:pt x="2906183" y="33867"/>
                  <a:pt x="2976033" y="71967"/>
                  <a:pt x="3018367" y="131233"/>
                </a:cubicBezTo>
                <a:cubicBezTo>
                  <a:pt x="3060700" y="122767"/>
                  <a:pt x="3111500" y="177800"/>
                  <a:pt x="3170767" y="296333"/>
                </a:cubicBezTo>
                <a:cubicBezTo>
                  <a:pt x="3230033" y="414867"/>
                  <a:pt x="3251200" y="508000"/>
                  <a:pt x="3234267" y="575733"/>
                </a:cubicBezTo>
                <a:cubicBezTo>
                  <a:pt x="3234267" y="668867"/>
                  <a:pt x="3200400" y="770467"/>
                  <a:pt x="3132667" y="880533"/>
                </a:cubicBezTo>
                <a:cubicBezTo>
                  <a:pt x="3098800" y="914400"/>
                  <a:pt x="3064933" y="963083"/>
                  <a:pt x="3031067" y="1026583"/>
                </a:cubicBezTo>
                <a:cubicBezTo>
                  <a:pt x="2997200" y="1090083"/>
                  <a:pt x="2946400" y="1172633"/>
                  <a:pt x="2878667" y="1274233"/>
                </a:cubicBezTo>
                <a:cubicBezTo>
                  <a:pt x="2844800" y="1384300"/>
                  <a:pt x="2810933" y="1494367"/>
                  <a:pt x="2777067" y="1604433"/>
                </a:cubicBezTo>
                <a:cubicBezTo>
                  <a:pt x="2743200" y="1714500"/>
                  <a:pt x="2705100" y="1816100"/>
                  <a:pt x="2662767" y="1909233"/>
                </a:cubicBezTo>
                <a:cubicBezTo>
                  <a:pt x="2620433" y="2002367"/>
                  <a:pt x="2573867" y="2095500"/>
                  <a:pt x="2523067" y="2188633"/>
                </a:cubicBezTo>
                <a:cubicBezTo>
                  <a:pt x="2472267" y="2281767"/>
                  <a:pt x="2438400" y="2357967"/>
                  <a:pt x="2421467" y="2417233"/>
                </a:cubicBezTo>
                <a:cubicBezTo>
                  <a:pt x="2345267" y="2611967"/>
                  <a:pt x="2262717" y="2800350"/>
                  <a:pt x="2173817" y="2982383"/>
                </a:cubicBezTo>
                <a:cubicBezTo>
                  <a:pt x="2084917" y="3164417"/>
                  <a:pt x="2006600" y="3357033"/>
                  <a:pt x="1938867" y="3560233"/>
                </a:cubicBezTo>
                <a:cubicBezTo>
                  <a:pt x="1871133" y="3754967"/>
                  <a:pt x="1801283" y="3960283"/>
                  <a:pt x="1729317" y="4176183"/>
                </a:cubicBezTo>
                <a:cubicBezTo>
                  <a:pt x="1657350" y="4392083"/>
                  <a:pt x="1562100" y="4597400"/>
                  <a:pt x="1443567" y="4792133"/>
                </a:cubicBezTo>
                <a:cubicBezTo>
                  <a:pt x="1384300" y="4876800"/>
                  <a:pt x="1337733" y="4991100"/>
                  <a:pt x="1303867" y="5135033"/>
                </a:cubicBezTo>
                <a:cubicBezTo>
                  <a:pt x="1270000" y="5278967"/>
                  <a:pt x="1236133" y="5418667"/>
                  <a:pt x="1202267" y="5554133"/>
                </a:cubicBezTo>
                <a:cubicBezTo>
                  <a:pt x="1143000" y="5706533"/>
                  <a:pt x="1090083" y="5846233"/>
                  <a:pt x="1043517" y="5973233"/>
                </a:cubicBezTo>
                <a:cubicBezTo>
                  <a:pt x="996950" y="6100233"/>
                  <a:pt x="973667" y="6180667"/>
                  <a:pt x="973667" y="6214533"/>
                </a:cubicBezTo>
                <a:cubicBezTo>
                  <a:pt x="914400" y="6400800"/>
                  <a:pt x="867833" y="6584950"/>
                  <a:pt x="833967" y="6766983"/>
                </a:cubicBezTo>
                <a:cubicBezTo>
                  <a:pt x="800100" y="6949017"/>
                  <a:pt x="745067" y="7107767"/>
                  <a:pt x="668867" y="7243233"/>
                </a:cubicBezTo>
                <a:cubicBezTo>
                  <a:pt x="660400" y="7370233"/>
                  <a:pt x="624417" y="7454900"/>
                  <a:pt x="560917" y="7497233"/>
                </a:cubicBezTo>
                <a:cubicBezTo>
                  <a:pt x="497417" y="7539567"/>
                  <a:pt x="393700" y="7518400"/>
                  <a:pt x="249767" y="7433733"/>
                </a:cubicBezTo>
                <a:close/>
                <a:moveTo>
                  <a:pt x="-829733" y="7713133"/>
                </a:moveTo>
                <a:moveTo>
                  <a:pt x="3285067" y="7636933"/>
                </a:moveTo>
                <a:cubicBezTo>
                  <a:pt x="3149600" y="7620000"/>
                  <a:pt x="3048000" y="7592483"/>
                  <a:pt x="2980267" y="7554383"/>
                </a:cubicBezTo>
                <a:cubicBezTo>
                  <a:pt x="2912533" y="7516283"/>
                  <a:pt x="2785533" y="7429500"/>
                  <a:pt x="2599267" y="7294033"/>
                </a:cubicBezTo>
                <a:cubicBezTo>
                  <a:pt x="2497667" y="7192433"/>
                  <a:pt x="2357967" y="7035800"/>
                  <a:pt x="2180167" y="6824133"/>
                </a:cubicBezTo>
                <a:cubicBezTo>
                  <a:pt x="2002367" y="6612467"/>
                  <a:pt x="1824567" y="6385983"/>
                  <a:pt x="1646767" y="6144683"/>
                </a:cubicBezTo>
                <a:cubicBezTo>
                  <a:pt x="1468967" y="5903383"/>
                  <a:pt x="1320800" y="5698067"/>
                  <a:pt x="1202267" y="5528733"/>
                </a:cubicBezTo>
                <a:lnTo>
                  <a:pt x="1722967" y="4830233"/>
                </a:lnTo>
                <a:cubicBezTo>
                  <a:pt x="1833033" y="4965700"/>
                  <a:pt x="1921933" y="5092700"/>
                  <a:pt x="1989667" y="5211233"/>
                </a:cubicBezTo>
                <a:cubicBezTo>
                  <a:pt x="2057400" y="5329767"/>
                  <a:pt x="2112433" y="5410200"/>
                  <a:pt x="2154767" y="5452533"/>
                </a:cubicBezTo>
                <a:cubicBezTo>
                  <a:pt x="2349500" y="5740400"/>
                  <a:pt x="2504017" y="5973233"/>
                  <a:pt x="2618317" y="6151033"/>
                </a:cubicBezTo>
                <a:cubicBezTo>
                  <a:pt x="2732617" y="6328833"/>
                  <a:pt x="2836333" y="6472767"/>
                  <a:pt x="2929467" y="6582833"/>
                </a:cubicBezTo>
                <a:cubicBezTo>
                  <a:pt x="3022600" y="6692900"/>
                  <a:pt x="3122083" y="6790267"/>
                  <a:pt x="3227917" y="6874933"/>
                </a:cubicBezTo>
                <a:cubicBezTo>
                  <a:pt x="3333750" y="6959600"/>
                  <a:pt x="3467100" y="7048500"/>
                  <a:pt x="3627967" y="7141633"/>
                </a:cubicBezTo>
                <a:cubicBezTo>
                  <a:pt x="3653367" y="7158567"/>
                  <a:pt x="3678767" y="7183967"/>
                  <a:pt x="3704167" y="7217833"/>
                </a:cubicBezTo>
                <a:cubicBezTo>
                  <a:pt x="3729567" y="7251700"/>
                  <a:pt x="3738033" y="7302500"/>
                  <a:pt x="3729567" y="7370233"/>
                </a:cubicBezTo>
                <a:cubicBezTo>
                  <a:pt x="3695700" y="7463367"/>
                  <a:pt x="3659717" y="7520517"/>
                  <a:pt x="3621617" y="7541683"/>
                </a:cubicBezTo>
                <a:cubicBezTo>
                  <a:pt x="3583517" y="7562850"/>
                  <a:pt x="3471333" y="7594600"/>
                  <a:pt x="3285067" y="7636933"/>
                </a:cubicBezTo>
                <a:close/>
                <a:moveTo>
                  <a:pt x="-1032933" y="7713133"/>
                </a:moveTo>
                <a:moveTo>
                  <a:pt x="1164167" y="5389033"/>
                </a:moveTo>
                <a:cubicBezTo>
                  <a:pt x="1113367" y="5245100"/>
                  <a:pt x="1132417" y="5099050"/>
                  <a:pt x="1221317" y="4950883"/>
                </a:cubicBezTo>
                <a:cubicBezTo>
                  <a:pt x="1310217" y="4802717"/>
                  <a:pt x="1409700" y="4699000"/>
                  <a:pt x="1519767" y="4639733"/>
                </a:cubicBezTo>
                <a:cubicBezTo>
                  <a:pt x="1553633" y="4580467"/>
                  <a:pt x="1589617" y="4540250"/>
                  <a:pt x="1627717" y="4519083"/>
                </a:cubicBezTo>
                <a:cubicBezTo>
                  <a:pt x="1665817" y="4497917"/>
                  <a:pt x="1689100" y="4470400"/>
                  <a:pt x="1697567" y="4436533"/>
                </a:cubicBezTo>
                <a:cubicBezTo>
                  <a:pt x="1714500" y="4402667"/>
                  <a:pt x="1758950" y="4356100"/>
                  <a:pt x="1830917" y="4296833"/>
                </a:cubicBezTo>
                <a:cubicBezTo>
                  <a:pt x="1902883" y="4237567"/>
                  <a:pt x="1968500" y="4182533"/>
                  <a:pt x="2027767" y="4131733"/>
                </a:cubicBezTo>
                <a:cubicBezTo>
                  <a:pt x="2163233" y="4047067"/>
                  <a:pt x="2317750" y="3943350"/>
                  <a:pt x="2491317" y="3820583"/>
                </a:cubicBezTo>
                <a:cubicBezTo>
                  <a:pt x="2664883" y="3697817"/>
                  <a:pt x="2832100" y="3572933"/>
                  <a:pt x="2992967" y="3445933"/>
                </a:cubicBezTo>
                <a:cubicBezTo>
                  <a:pt x="3153833" y="3318933"/>
                  <a:pt x="3291417" y="3208867"/>
                  <a:pt x="3405717" y="3115733"/>
                </a:cubicBezTo>
                <a:cubicBezTo>
                  <a:pt x="3520017" y="3022600"/>
                  <a:pt x="3589867" y="2963333"/>
                  <a:pt x="3615267" y="2937933"/>
                </a:cubicBezTo>
                <a:cubicBezTo>
                  <a:pt x="3640667" y="2904067"/>
                  <a:pt x="3676650" y="2880783"/>
                  <a:pt x="3723217" y="2868083"/>
                </a:cubicBezTo>
                <a:cubicBezTo>
                  <a:pt x="3769783" y="2855383"/>
                  <a:pt x="3831167" y="2865967"/>
                  <a:pt x="3907367" y="2899833"/>
                </a:cubicBezTo>
                <a:cubicBezTo>
                  <a:pt x="4008967" y="2925233"/>
                  <a:pt x="4076700" y="2965450"/>
                  <a:pt x="4110567" y="3020483"/>
                </a:cubicBezTo>
                <a:cubicBezTo>
                  <a:pt x="4144433" y="3075517"/>
                  <a:pt x="4161367" y="3179233"/>
                  <a:pt x="4161367" y="3331633"/>
                </a:cubicBezTo>
                <a:cubicBezTo>
                  <a:pt x="4186767" y="3424767"/>
                  <a:pt x="4150783" y="3524250"/>
                  <a:pt x="4053417" y="3630083"/>
                </a:cubicBezTo>
                <a:cubicBezTo>
                  <a:pt x="3956050" y="3735917"/>
                  <a:pt x="3810000" y="3852333"/>
                  <a:pt x="3615267" y="3979333"/>
                </a:cubicBezTo>
                <a:cubicBezTo>
                  <a:pt x="3547533" y="4021667"/>
                  <a:pt x="3456517" y="4085167"/>
                  <a:pt x="3342217" y="4169833"/>
                </a:cubicBezTo>
                <a:cubicBezTo>
                  <a:pt x="3227917" y="4254500"/>
                  <a:pt x="3128433" y="4334933"/>
                  <a:pt x="3043767" y="4411133"/>
                </a:cubicBezTo>
                <a:cubicBezTo>
                  <a:pt x="2984500" y="4445000"/>
                  <a:pt x="2897717" y="4502150"/>
                  <a:pt x="2783417" y="4582583"/>
                </a:cubicBezTo>
                <a:cubicBezTo>
                  <a:pt x="2669117" y="4663017"/>
                  <a:pt x="2569633" y="4741333"/>
                  <a:pt x="2484967" y="4817533"/>
                </a:cubicBezTo>
                <a:cubicBezTo>
                  <a:pt x="2417233" y="4859867"/>
                  <a:pt x="2328333" y="4933950"/>
                  <a:pt x="2218267" y="5039783"/>
                </a:cubicBezTo>
                <a:cubicBezTo>
                  <a:pt x="2108200" y="5145617"/>
                  <a:pt x="1998133" y="5223933"/>
                  <a:pt x="1888067" y="5274733"/>
                </a:cubicBezTo>
                <a:cubicBezTo>
                  <a:pt x="1617133" y="5528733"/>
                  <a:pt x="1439333" y="5664200"/>
                  <a:pt x="1354667" y="5681133"/>
                </a:cubicBezTo>
                <a:cubicBezTo>
                  <a:pt x="1270000" y="5698067"/>
                  <a:pt x="1206500" y="5600700"/>
                  <a:pt x="1164167" y="5389033"/>
                </a:cubicBezTo>
                <a:close/>
                <a:moveTo>
                  <a:pt x="1214967" y="7713133"/>
                </a:moveTo>
              </a:path>
            </a:pathLst>
          </a:custGeom>
          <a:solidFill>
            <a:srgbClr val="FFFFFF">
              <a:alpha val="100000"/>
            </a:srgbClr>
          </a:solidFill>
          <a:ln w="48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67" name="Freeform 5967"/>
          <p:cNvSpPr/>
          <p:nvPr/>
        </p:nvSpPr>
        <p:spPr>
          <a:xfrm rot="0" flipH="0" flipV="0">
            <a:off x="7783414" y="5281981"/>
            <a:ext cx="145423" cy="174701"/>
          </a:xfrm>
          <a:custGeom>
            <a:pathLst>
              <a:path w="3826934" h="4597400">
                <a:moveTo>
                  <a:pt x="931334" y="4597400"/>
                </a:moveTo>
                <a:cubicBezTo>
                  <a:pt x="821267" y="4597400"/>
                  <a:pt x="734484" y="4576234"/>
                  <a:pt x="670984" y="4533900"/>
                </a:cubicBezTo>
                <a:cubicBezTo>
                  <a:pt x="607484" y="4491567"/>
                  <a:pt x="529167" y="4432300"/>
                  <a:pt x="436034" y="4356100"/>
                </a:cubicBezTo>
                <a:cubicBezTo>
                  <a:pt x="275167" y="4186767"/>
                  <a:pt x="160867" y="4023784"/>
                  <a:pt x="93134" y="3867150"/>
                </a:cubicBezTo>
                <a:cubicBezTo>
                  <a:pt x="25400" y="3710517"/>
                  <a:pt x="4234" y="3560234"/>
                  <a:pt x="29634" y="3416300"/>
                </a:cubicBezTo>
                <a:cubicBezTo>
                  <a:pt x="55034" y="3348567"/>
                  <a:pt x="65617" y="3282950"/>
                  <a:pt x="61384" y="3219450"/>
                </a:cubicBezTo>
                <a:cubicBezTo>
                  <a:pt x="57150" y="3155950"/>
                  <a:pt x="55034" y="3124200"/>
                  <a:pt x="55034" y="3124200"/>
                </a:cubicBezTo>
                <a:cubicBezTo>
                  <a:pt x="12700" y="3081867"/>
                  <a:pt x="0" y="3054350"/>
                  <a:pt x="16934" y="3041650"/>
                </a:cubicBezTo>
                <a:cubicBezTo>
                  <a:pt x="33867" y="3028950"/>
                  <a:pt x="50800" y="3005667"/>
                  <a:pt x="67734" y="2971800"/>
                </a:cubicBezTo>
                <a:cubicBezTo>
                  <a:pt x="118534" y="2971800"/>
                  <a:pt x="135467" y="2925234"/>
                  <a:pt x="118534" y="2832100"/>
                </a:cubicBezTo>
                <a:cubicBezTo>
                  <a:pt x="101600" y="2764367"/>
                  <a:pt x="135467" y="2616200"/>
                  <a:pt x="220134" y="2387600"/>
                </a:cubicBezTo>
                <a:cubicBezTo>
                  <a:pt x="304800" y="2159000"/>
                  <a:pt x="410634" y="1943100"/>
                  <a:pt x="537634" y="1739900"/>
                </a:cubicBezTo>
                <a:cubicBezTo>
                  <a:pt x="588434" y="1655234"/>
                  <a:pt x="664634" y="1543050"/>
                  <a:pt x="766234" y="1403350"/>
                </a:cubicBezTo>
                <a:cubicBezTo>
                  <a:pt x="867834" y="1263650"/>
                  <a:pt x="980017" y="1123950"/>
                  <a:pt x="1102784" y="984250"/>
                </a:cubicBezTo>
                <a:cubicBezTo>
                  <a:pt x="1225550" y="844550"/>
                  <a:pt x="1337734" y="732367"/>
                  <a:pt x="1439334" y="647700"/>
                </a:cubicBezTo>
                <a:cubicBezTo>
                  <a:pt x="1651000" y="469900"/>
                  <a:pt x="1837267" y="338667"/>
                  <a:pt x="1998134" y="254000"/>
                </a:cubicBezTo>
                <a:cubicBezTo>
                  <a:pt x="2159000" y="169334"/>
                  <a:pt x="2332567" y="105834"/>
                  <a:pt x="2518834" y="63500"/>
                </a:cubicBezTo>
                <a:cubicBezTo>
                  <a:pt x="2705100" y="21167"/>
                  <a:pt x="2834217" y="0"/>
                  <a:pt x="2906184" y="0"/>
                </a:cubicBezTo>
                <a:cubicBezTo>
                  <a:pt x="2978150" y="0"/>
                  <a:pt x="3077634" y="67734"/>
                  <a:pt x="3204634" y="203200"/>
                </a:cubicBezTo>
                <a:cubicBezTo>
                  <a:pt x="3399367" y="287867"/>
                  <a:pt x="3541184" y="389467"/>
                  <a:pt x="3630084" y="508000"/>
                </a:cubicBezTo>
                <a:cubicBezTo>
                  <a:pt x="3718984" y="626534"/>
                  <a:pt x="3776134" y="800100"/>
                  <a:pt x="3801534" y="1028700"/>
                </a:cubicBezTo>
                <a:cubicBezTo>
                  <a:pt x="3826934" y="1282700"/>
                  <a:pt x="3807884" y="1572684"/>
                  <a:pt x="3744384" y="1898650"/>
                </a:cubicBezTo>
                <a:cubicBezTo>
                  <a:pt x="3680884" y="2224617"/>
                  <a:pt x="3479800" y="2628900"/>
                  <a:pt x="3141134" y="3111500"/>
                </a:cubicBezTo>
                <a:cubicBezTo>
                  <a:pt x="2929467" y="3416300"/>
                  <a:pt x="2734734" y="3642784"/>
                  <a:pt x="2556934" y="3790950"/>
                </a:cubicBezTo>
                <a:cubicBezTo>
                  <a:pt x="2379134" y="3939117"/>
                  <a:pt x="2167467" y="4085167"/>
                  <a:pt x="1921934" y="4229100"/>
                </a:cubicBezTo>
                <a:cubicBezTo>
                  <a:pt x="1744134" y="4347634"/>
                  <a:pt x="1583267" y="4434417"/>
                  <a:pt x="1439334" y="4489450"/>
                </a:cubicBezTo>
                <a:cubicBezTo>
                  <a:pt x="1295400" y="4544484"/>
                  <a:pt x="1126067" y="4580467"/>
                  <a:pt x="931334" y="4597400"/>
                </a:cubicBezTo>
                <a:close/>
                <a:moveTo>
                  <a:pt x="-1024466" y="4787900"/>
                </a:moveTo>
                <a:moveTo>
                  <a:pt x="2150534" y="3251200"/>
                </a:moveTo>
                <a:cubicBezTo>
                  <a:pt x="2353734" y="3022600"/>
                  <a:pt x="2516717" y="2806700"/>
                  <a:pt x="2639484" y="2603500"/>
                </a:cubicBezTo>
                <a:cubicBezTo>
                  <a:pt x="2762250" y="2400300"/>
                  <a:pt x="2878667" y="2142067"/>
                  <a:pt x="2988734" y="1828800"/>
                </a:cubicBezTo>
                <a:cubicBezTo>
                  <a:pt x="3022600" y="1735667"/>
                  <a:pt x="3043767" y="1619250"/>
                  <a:pt x="3052234" y="1479550"/>
                </a:cubicBezTo>
                <a:cubicBezTo>
                  <a:pt x="3060700" y="1339850"/>
                  <a:pt x="3058584" y="1208617"/>
                  <a:pt x="3045884" y="1085850"/>
                </a:cubicBezTo>
                <a:cubicBezTo>
                  <a:pt x="3033184" y="963084"/>
                  <a:pt x="3001434" y="893234"/>
                  <a:pt x="2950634" y="876300"/>
                </a:cubicBezTo>
                <a:cubicBezTo>
                  <a:pt x="2849034" y="817034"/>
                  <a:pt x="2726267" y="797984"/>
                  <a:pt x="2582334" y="819150"/>
                </a:cubicBezTo>
                <a:cubicBezTo>
                  <a:pt x="2438400" y="840317"/>
                  <a:pt x="2281767" y="922867"/>
                  <a:pt x="2112434" y="1066800"/>
                </a:cubicBezTo>
                <a:cubicBezTo>
                  <a:pt x="1849967" y="1286934"/>
                  <a:pt x="1621367" y="1559984"/>
                  <a:pt x="1426634" y="1885950"/>
                </a:cubicBezTo>
                <a:cubicBezTo>
                  <a:pt x="1231900" y="2211917"/>
                  <a:pt x="1041400" y="2582334"/>
                  <a:pt x="855134" y="2997200"/>
                </a:cubicBezTo>
                <a:cubicBezTo>
                  <a:pt x="728134" y="3302000"/>
                  <a:pt x="700617" y="3545417"/>
                  <a:pt x="772584" y="3727450"/>
                </a:cubicBezTo>
                <a:cubicBezTo>
                  <a:pt x="844550" y="3909484"/>
                  <a:pt x="1001184" y="3972984"/>
                  <a:pt x="1242484" y="3917950"/>
                </a:cubicBezTo>
                <a:cubicBezTo>
                  <a:pt x="1483784" y="3862917"/>
                  <a:pt x="1786467" y="3640667"/>
                  <a:pt x="2150534" y="3251200"/>
                </a:cubicBezTo>
                <a:close/>
                <a:moveTo>
                  <a:pt x="321734" y="4787900"/>
                </a:moveTo>
              </a:path>
            </a:pathLst>
          </a:custGeom>
          <a:solidFill>
            <a:srgbClr val="FFFFFF">
              <a:alpha val="100000"/>
            </a:srgbClr>
          </a:solidFill>
          <a:ln w="48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68" name="Freeform 5968"/>
          <p:cNvSpPr/>
          <p:nvPr/>
        </p:nvSpPr>
        <p:spPr>
          <a:xfrm rot="0" flipH="0" flipV="0">
            <a:off x="8081339" y="5281258"/>
            <a:ext cx="223122" cy="162073"/>
          </a:xfrm>
          <a:custGeom>
            <a:pathLst>
              <a:path w="5871633" h="4265084">
                <a:moveTo>
                  <a:pt x="368300" y="4184650"/>
                </a:moveTo>
                <a:cubicBezTo>
                  <a:pt x="275166" y="4125384"/>
                  <a:pt x="190500" y="4047067"/>
                  <a:pt x="114300" y="3949700"/>
                </a:cubicBezTo>
                <a:cubicBezTo>
                  <a:pt x="38100" y="3852334"/>
                  <a:pt x="0" y="3727450"/>
                  <a:pt x="0" y="3575050"/>
                </a:cubicBezTo>
                <a:cubicBezTo>
                  <a:pt x="0" y="3490384"/>
                  <a:pt x="16933" y="3346450"/>
                  <a:pt x="50800" y="3143250"/>
                </a:cubicBezTo>
                <a:cubicBezTo>
                  <a:pt x="84666" y="2940050"/>
                  <a:pt x="131233" y="2711450"/>
                  <a:pt x="190500" y="2457450"/>
                </a:cubicBezTo>
                <a:cubicBezTo>
                  <a:pt x="249766" y="2203450"/>
                  <a:pt x="309033" y="1966384"/>
                  <a:pt x="368300" y="1746250"/>
                </a:cubicBezTo>
                <a:cubicBezTo>
                  <a:pt x="452966" y="1593850"/>
                  <a:pt x="524933" y="1441450"/>
                  <a:pt x="584200" y="1289050"/>
                </a:cubicBezTo>
                <a:cubicBezTo>
                  <a:pt x="643466" y="1136650"/>
                  <a:pt x="673100" y="1043517"/>
                  <a:pt x="673100" y="1009650"/>
                </a:cubicBezTo>
                <a:cubicBezTo>
                  <a:pt x="690033" y="908050"/>
                  <a:pt x="713316" y="789517"/>
                  <a:pt x="742950" y="654050"/>
                </a:cubicBezTo>
                <a:cubicBezTo>
                  <a:pt x="772583" y="518584"/>
                  <a:pt x="804333" y="395817"/>
                  <a:pt x="838200" y="285750"/>
                </a:cubicBezTo>
                <a:cubicBezTo>
                  <a:pt x="872066" y="175684"/>
                  <a:pt x="897466" y="112184"/>
                  <a:pt x="914400" y="95250"/>
                </a:cubicBezTo>
                <a:cubicBezTo>
                  <a:pt x="956733" y="52917"/>
                  <a:pt x="1007533" y="25400"/>
                  <a:pt x="1066800" y="12700"/>
                </a:cubicBezTo>
                <a:cubicBezTo>
                  <a:pt x="1126066" y="0"/>
                  <a:pt x="1187450" y="8467"/>
                  <a:pt x="1250950" y="38100"/>
                </a:cubicBezTo>
                <a:cubicBezTo>
                  <a:pt x="1314450" y="67734"/>
                  <a:pt x="1363133" y="124884"/>
                  <a:pt x="1397000" y="209550"/>
                </a:cubicBezTo>
                <a:cubicBezTo>
                  <a:pt x="1490133" y="311150"/>
                  <a:pt x="1536700" y="431800"/>
                  <a:pt x="1536700" y="571500"/>
                </a:cubicBezTo>
                <a:cubicBezTo>
                  <a:pt x="1536700" y="711200"/>
                  <a:pt x="1490133" y="916517"/>
                  <a:pt x="1397000" y="1187450"/>
                </a:cubicBezTo>
                <a:cubicBezTo>
                  <a:pt x="1320800" y="1356784"/>
                  <a:pt x="1244600" y="1555750"/>
                  <a:pt x="1168400" y="1784350"/>
                </a:cubicBezTo>
                <a:cubicBezTo>
                  <a:pt x="1092200" y="2012950"/>
                  <a:pt x="1026583" y="2222500"/>
                  <a:pt x="971550" y="2413000"/>
                </a:cubicBezTo>
                <a:cubicBezTo>
                  <a:pt x="916516" y="2603500"/>
                  <a:pt x="884766" y="2732617"/>
                  <a:pt x="876300" y="2800350"/>
                </a:cubicBezTo>
                <a:lnTo>
                  <a:pt x="622300" y="2876550"/>
                </a:lnTo>
                <a:cubicBezTo>
                  <a:pt x="766233" y="2741084"/>
                  <a:pt x="901700" y="2599267"/>
                  <a:pt x="1028700" y="2451100"/>
                </a:cubicBezTo>
                <a:cubicBezTo>
                  <a:pt x="1155700" y="2302934"/>
                  <a:pt x="1248833" y="2186517"/>
                  <a:pt x="1308100" y="2101850"/>
                </a:cubicBezTo>
                <a:cubicBezTo>
                  <a:pt x="1452033" y="1907117"/>
                  <a:pt x="1576916" y="1744134"/>
                  <a:pt x="1682750" y="1612900"/>
                </a:cubicBezTo>
                <a:cubicBezTo>
                  <a:pt x="1788583" y="1481667"/>
                  <a:pt x="1926166" y="1322917"/>
                  <a:pt x="2095500" y="1136650"/>
                </a:cubicBezTo>
                <a:cubicBezTo>
                  <a:pt x="2264833" y="941917"/>
                  <a:pt x="2432050" y="821267"/>
                  <a:pt x="2597150" y="774700"/>
                </a:cubicBezTo>
                <a:cubicBezTo>
                  <a:pt x="2762250" y="728134"/>
                  <a:pt x="2891366" y="704850"/>
                  <a:pt x="2984500" y="704850"/>
                </a:cubicBezTo>
                <a:cubicBezTo>
                  <a:pt x="3170766" y="738717"/>
                  <a:pt x="3321050" y="833967"/>
                  <a:pt x="3435350" y="990600"/>
                </a:cubicBezTo>
                <a:cubicBezTo>
                  <a:pt x="3549650" y="1147234"/>
                  <a:pt x="3623733" y="1377950"/>
                  <a:pt x="3657600" y="1682750"/>
                </a:cubicBezTo>
                <a:cubicBezTo>
                  <a:pt x="3657600" y="1801284"/>
                  <a:pt x="3647016" y="1940984"/>
                  <a:pt x="3625850" y="2101850"/>
                </a:cubicBezTo>
                <a:cubicBezTo>
                  <a:pt x="3604683" y="2262717"/>
                  <a:pt x="3594100" y="2343150"/>
                  <a:pt x="3594100" y="2343150"/>
                </a:cubicBezTo>
                <a:cubicBezTo>
                  <a:pt x="3594100" y="2343150"/>
                  <a:pt x="3663950" y="2254250"/>
                  <a:pt x="3803650" y="2076450"/>
                </a:cubicBezTo>
                <a:cubicBezTo>
                  <a:pt x="3943350" y="1898650"/>
                  <a:pt x="4131733" y="1703917"/>
                  <a:pt x="4368800" y="1492250"/>
                </a:cubicBezTo>
                <a:cubicBezTo>
                  <a:pt x="4529666" y="1373717"/>
                  <a:pt x="4686300" y="1303867"/>
                  <a:pt x="4838700" y="1282700"/>
                </a:cubicBezTo>
                <a:cubicBezTo>
                  <a:pt x="4991100" y="1261534"/>
                  <a:pt x="5126566" y="1314450"/>
                  <a:pt x="5245100" y="1441450"/>
                </a:cubicBezTo>
                <a:cubicBezTo>
                  <a:pt x="5465233" y="1559984"/>
                  <a:pt x="5609166" y="1739900"/>
                  <a:pt x="5676900" y="1981200"/>
                </a:cubicBezTo>
                <a:cubicBezTo>
                  <a:pt x="5744633" y="2222500"/>
                  <a:pt x="5761566" y="2529417"/>
                  <a:pt x="5727700" y="2901950"/>
                </a:cubicBezTo>
                <a:cubicBezTo>
                  <a:pt x="5702300" y="3122084"/>
                  <a:pt x="5698066" y="3285067"/>
                  <a:pt x="5715000" y="3390900"/>
                </a:cubicBezTo>
                <a:cubicBezTo>
                  <a:pt x="5731933" y="3496734"/>
                  <a:pt x="5757333" y="3600450"/>
                  <a:pt x="5791200" y="3702050"/>
                </a:cubicBezTo>
                <a:cubicBezTo>
                  <a:pt x="5858933" y="3735917"/>
                  <a:pt x="5871633" y="3805767"/>
                  <a:pt x="5829300" y="3911600"/>
                </a:cubicBezTo>
                <a:cubicBezTo>
                  <a:pt x="5786966" y="4017434"/>
                  <a:pt x="5736166" y="4070350"/>
                  <a:pt x="5676900" y="4070350"/>
                </a:cubicBezTo>
                <a:cubicBezTo>
                  <a:pt x="5592233" y="4070350"/>
                  <a:pt x="5496983" y="4053417"/>
                  <a:pt x="5391150" y="4019550"/>
                </a:cubicBezTo>
                <a:cubicBezTo>
                  <a:pt x="5285316" y="3985684"/>
                  <a:pt x="5192183" y="3928534"/>
                  <a:pt x="5111750" y="3848100"/>
                </a:cubicBezTo>
                <a:cubicBezTo>
                  <a:pt x="5031316" y="3767667"/>
                  <a:pt x="4991100" y="3655484"/>
                  <a:pt x="4991100" y="3511550"/>
                </a:cubicBezTo>
                <a:lnTo>
                  <a:pt x="4991100" y="2724150"/>
                </a:lnTo>
                <a:cubicBezTo>
                  <a:pt x="4991100" y="2537884"/>
                  <a:pt x="4984750" y="2385484"/>
                  <a:pt x="4972050" y="2266950"/>
                </a:cubicBezTo>
                <a:cubicBezTo>
                  <a:pt x="4959350" y="2148417"/>
                  <a:pt x="4936066" y="2076450"/>
                  <a:pt x="4902200" y="2051050"/>
                </a:cubicBezTo>
                <a:cubicBezTo>
                  <a:pt x="4809066" y="2000250"/>
                  <a:pt x="4673600" y="2055284"/>
                  <a:pt x="4495800" y="2216150"/>
                </a:cubicBezTo>
                <a:cubicBezTo>
                  <a:pt x="4318000" y="2377017"/>
                  <a:pt x="4127500" y="2592917"/>
                  <a:pt x="3924300" y="2863850"/>
                </a:cubicBezTo>
                <a:cubicBezTo>
                  <a:pt x="3721100" y="3134784"/>
                  <a:pt x="3530600" y="3414184"/>
                  <a:pt x="3352800" y="3702050"/>
                </a:cubicBezTo>
                <a:cubicBezTo>
                  <a:pt x="3191933" y="3964517"/>
                  <a:pt x="3092450" y="4114800"/>
                  <a:pt x="3054350" y="4152900"/>
                </a:cubicBezTo>
                <a:cubicBezTo>
                  <a:pt x="3016250" y="4191000"/>
                  <a:pt x="2950633" y="4180417"/>
                  <a:pt x="2857500" y="4121150"/>
                </a:cubicBezTo>
                <a:cubicBezTo>
                  <a:pt x="2671233" y="4061884"/>
                  <a:pt x="2554816" y="3979334"/>
                  <a:pt x="2508250" y="3873500"/>
                </a:cubicBezTo>
                <a:cubicBezTo>
                  <a:pt x="2461683" y="3767667"/>
                  <a:pt x="2455333" y="3647017"/>
                  <a:pt x="2489200" y="3511550"/>
                </a:cubicBezTo>
                <a:cubicBezTo>
                  <a:pt x="2531533" y="3367617"/>
                  <a:pt x="2584450" y="3172884"/>
                  <a:pt x="2647950" y="2927350"/>
                </a:cubicBezTo>
                <a:cubicBezTo>
                  <a:pt x="2711450" y="2681817"/>
                  <a:pt x="2772833" y="2442634"/>
                  <a:pt x="2832100" y="2209800"/>
                </a:cubicBezTo>
                <a:cubicBezTo>
                  <a:pt x="2891366" y="1976967"/>
                  <a:pt x="2929466" y="1809750"/>
                  <a:pt x="2946400" y="1708150"/>
                </a:cubicBezTo>
                <a:cubicBezTo>
                  <a:pt x="2912533" y="1640417"/>
                  <a:pt x="2855383" y="1617134"/>
                  <a:pt x="2774950" y="1638300"/>
                </a:cubicBezTo>
                <a:cubicBezTo>
                  <a:pt x="2694516" y="1659467"/>
                  <a:pt x="2611966" y="1699684"/>
                  <a:pt x="2527300" y="1758950"/>
                </a:cubicBezTo>
                <a:cubicBezTo>
                  <a:pt x="2425700" y="1826684"/>
                  <a:pt x="2302933" y="1953684"/>
                  <a:pt x="2159000" y="2139950"/>
                </a:cubicBezTo>
                <a:cubicBezTo>
                  <a:pt x="2015066" y="2326217"/>
                  <a:pt x="1866900" y="2542117"/>
                  <a:pt x="1714500" y="2787650"/>
                </a:cubicBezTo>
                <a:cubicBezTo>
                  <a:pt x="1612900" y="2948517"/>
                  <a:pt x="1507066" y="3107267"/>
                  <a:pt x="1397000" y="3263900"/>
                </a:cubicBezTo>
                <a:cubicBezTo>
                  <a:pt x="1286933" y="3420534"/>
                  <a:pt x="1185333" y="3558117"/>
                  <a:pt x="1092200" y="3676650"/>
                </a:cubicBezTo>
                <a:cubicBezTo>
                  <a:pt x="999066" y="3795184"/>
                  <a:pt x="918633" y="3884084"/>
                  <a:pt x="850900" y="3943350"/>
                </a:cubicBezTo>
                <a:cubicBezTo>
                  <a:pt x="732366" y="4129617"/>
                  <a:pt x="651933" y="4231217"/>
                  <a:pt x="609600" y="4248150"/>
                </a:cubicBezTo>
                <a:cubicBezTo>
                  <a:pt x="567266" y="4265084"/>
                  <a:pt x="486833" y="4243917"/>
                  <a:pt x="368300" y="4184650"/>
                </a:cubicBezTo>
                <a:close/>
                <a:moveTo>
                  <a:pt x="-876300" y="4806950"/>
                </a:moveTo>
              </a:path>
            </a:pathLst>
          </a:custGeom>
          <a:solidFill>
            <a:srgbClr val="FFFFFF">
              <a:alpha val="100000"/>
            </a:srgbClr>
          </a:solidFill>
          <a:ln w="48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69" name="Freeform 5969"/>
          <p:cNvSpPr/>
          <p:nvPr/>
        </p:nvSpPr>
        <p:spPr>
          <a:xfrm rot="0" flipH="0" flipV="0">
            <a:off x="8346045" y="5286325"/>
            <a:ext cx="153225" cy="177918"/>
          </a:xfrm>
          <a:custGeom>
            <a:pathLst>
              <a:path w="4032250" h="4682066">
                <a:moveTo>
                  <a:pt x="2901950" y="4648200"/>
                </a:moveTo>
                <a:cubicBezTo>
                  <a:pt x="2842683" y="4682066"/>
                  <a:pt x="2764366" y="4669367"/>
                  <a:pt x="2667000" y="4610100"/>
                </a:cubicBezTo>
                <a:cubicBezTo>
                  <a:pt x="2569633" y="4550834"/>
                  <a:pt x="2474383" y="4461934"/>
                  <a:pt x="2381250" y="4343400"/>
                </a:cubicBezTo>
                <a:cubicBezTo>
                  <a:pt x="2321983" y="4241800"/>
                  <a:pt x="2281766" y="4131734"/>
                  <a:pt x="2260600" y="4013200"/>
                </a:cubicBezTo>
                <a:cubicBezTo>
                  <a:pt x="2239433" y="3894667"/>
                  <a:pt x="2228850" y="3729567"/>
                  <a:pt x="2228850" y="3517900"/>
                </a:cubicBezTo>
                <a:cubicBezTo>
                  <a:pt x="2237316" y="3348567"/>
                  <a:pt x="2230966" y="3238500"/>
                  <a:pt x="2209800" y="3187700"/>
                </a:cubicBezTo>
                <a:cubicBezTo>
                  <a:pt x="2188633" y="3136900"/>
                  <a:pt x="2139950" y="3143250"/>
                  <a:pt x="2063750" y="3206750"/>
                </a:cubicBezTo>
                <a:cubicBezTo>
                  <a:pt x="1987550" y="3270250"/>
                  <a:pt x="1856316" y="3395134"/>
                  <a:pt x="1670050" y="3581400"/>
                </a:cubicBezTo>
                <a:cubicBezTo>
                  <a:pt x="1458383" y="3793067"/>
                  <a:pt x="1257300" y="3958167"/>
                  <a:pt x="1066800" y="4076700"/>
                </a:cubicBezTo>
                <a:cubicBezTo>
                  <a:pt x="876300" y="4195234"/>
                  <a:pt x="721783" y="4250267"/>
                  <a:pt x="603250" y="4241800"/>
                </a:cubicBezTo>
                <a:cubicBezTo>
                  <a:pt x="543983" y="4241800"/>
                  <a:pt x="478366" y="4210050"/>
                  <a:pt x="406400" y="4146550"/>
                </a:cubicBezTo>
                <a:cubicBezTo>
                  <a:pt x="334433" y="4083050"/>
                  <a:pt x="268816" y="4002617"/>
                  <a:pt x="209550" y="3905250"/>
                </a:cubicBezTo>
                <a:cubicBezTo>
                  <a:pt x="150283" y="3807884"/>
                  <a:pt x="99483" y="3708400"/>
                  <a:pt x="57150" y="3606800"/>
                </a:cubicBezTo>
                <a:cubicBezTo>
                  <a:pt x="6350" y="3420534"/>
                  <a:pt x="0" y="3181350"/>
                  <a:pt x="38100" y="2889250"/>
                </a:cubicBezTo>
                <a:cubicBezTo>
                  <a:pt x="76200" y="2597150"/>
                  <a:pt x="141816" y="2290234"/>
                  <a:pt x="234950" y="1968500"/>
                </a:cubicBezTo>
                <a:cubicBezTo>
                  <a:pt x="328083" y="1646767"/>
                  <a:pt x="436033" y="1341967"/>
                  <a:pt x="558800" y="1054100"/>
                </a:cubicBezTo>
                <a:cubicBezTo>
                  <a:pt x="681566" y="766234"/>
                  <a:pt x="808566" y="533400"/>
                  <a:pt x="939800" y="355600"/>
                </a:cubicBezTo>
                <a:cubicBezTo>
                  <a:pt x="1071033" y="177800"/>
                  <a:pt x="1187450" y="88900"/>
                  <a:pt x="1289050" y="88900"/>
                </a:cubicBezTo>
                <a:cubicBezTo>
                  <a:pt x="1356783" y="88900"/>
                  <a:pt x="1418166" y="122767"/>
                  <a:pt x="1473200" y="190500"/>
                </a:cubicBezTo>
                <a:cubicBezTo>
                  <a:pt x="1528233" y="258234"/>
                  <a:pt x="1585383" y="364067"/>
                  <a:pt x="1644650" y="508000"/>
                </a:cubicBezTo>
                <a:cubicBezTo>
                  <a:pt x="1678516" y="567267"/>
                  <a:pt x="1693333" y="618067"/>
                  <a:pt x="1689100" y="660400"/>
                </a:cubicBezTo>
                <a:cubicBezTo>
                  <a:pt x="1684866" y="702734"/>
                  <a:pt x="1648883" y="753534"/>
                  <a:pt x="1581150" y="812800"/>
                </a:cubicBezTo>
                <a:cubicBezTo>
                  <a:pt x="1504950" y="914400"/>
                  <a:pt x="1418166" y="1066800"/>
                  <a:pt x="1320800" y="1270000"/>
                </a:cubicBezTo>
                <a:cubicBezTo>
                  <a:pt x="1223433" y="1473200"/>
                  <a:pt x="1130300" y="1693334"/>
                  <a:pt x="1041400" y="1930400"/>
                </a:cubicBezTo>
                <a:cubicBezTo>
                  <a:pt x="952500" y="2167467"/>
                  <a:pt x="874183" y="2396067"/>
                  <a:pt x="806450" y="2616200"/>
                </a:cubicBezTo>
                <a:cubicBezTo>
                  <a:pt x="738716" y="2836334"/>
                  <a:pt x="692150" y="3016250"/>
                  <a:pt x="666750" y="3155950"/>
                </a:cubicBezTo>
                <a:cubicBezTo>
                  <a:pt x="641350" y="3295650"/>
                  <a:pt x="645583" y="3365500"/>
                  <a:pt x="679450" y="3365500"/>
                </a:cubicBezTo>
                <a:cubicBezTo>
                  <a:pt x="797983" y="3365500"/>
                  <a:pt x="939800" y="3316817"/>
                  <a:pt x="1104900" y="3219450"/>
                </a:cubicBezTo>
                <a:cubicBezTo>
                  <a:pt x="1270000" y="3122084"/>
                  <a:pt x="1428750" y="3001434"/>
                  <a:pt x="1581150" y="2857500"/>
                </a:cubicBezTo>
                <a:cubicBezTo>
                  <a:pt x="1758950" y="2679700"/>
                  <a:pt x="1917700" y="2484967"/>
                  <a:pt x="2057400" y="2273300"/>
                </a:cubicBezTo>
                <a:cubicBezTo>
                  <a:pt x="2197100" y="2061634"/>
                  <a:pt x="2338916" y="1837267"/>
                  <a:pt x="2482850" y="1600200"/>
                </a:cubicBezTo>
                <a:cubicBezTo>
                  <a:pt x="2592916" y="1430867"/>
                  <a:pt x="2709333" y="1244600"/>
                  <a:pt x="2832100" y="1041400"/>
                </a:cubicBezTo>
                <a:cubicBezTo>
                  <a:pt x="2954866" y="838200"/>
                  <a:pt x="3033183" y="694267"/>
                  <a:pt x="3067050" y="609600"/>
                </a:cubicBezTo>
                <a:cubicBezTo>
                  <a:pt x="3185583" y="389467"/>
                  <a:pt x="3274483" y="239184"/>
                  <a:pt x="3333750" y="158750"/>
                </a:cubicBezTo>
                <a:cubicBezTo>
                  <a:pt x="3393016" y="78317"/>
                  <a:pt x="3464983" y="25400"/>
                  <a:pt x="3549650" y="0"/>
                </a:cubicBezTo>
                <a:cubicBezTo>
                  <a:pt x="3591983" y="0"/>
                  <a:pt x="3632200" y="0"/>
                  <a:pt x="3670300" y="0"/>
                </a:cubicBezTo>
                <a:cubicBezTo>
                  <a:pt x="3708400" y="0"/>
                  <a:pt x="3727450" y="0"/>
                  <a:pt x="3727450" y="0"/>
                </a:cubicBezTo>
                <a:cubicBezTo>
                  <a:pt x="3778250" y="8467"/>
                  <a:pt x="3837516" y="46567"/>
                  <a:pt x="3905250" y="114300"/>
                </a:cubicBezTo>
                <a:cubicBezTo>
                  <a:pt x="3972983" y="148167"/>
                  <a:pt x="4011083" y="179917"/>
                  <a:pt x="4019550" y="209550"/>
                </a:cubicBezTo>
                <a:cubicBezTo>
                  <a:pt x="4028016" y="239184"/>
                  <a:pt x="4032250" y="275167"/>
                  <a:pt x="4032250" y="317500"/>
                </a:cubicBezTo>
                <a:cubicBezTo>
                  <a:pt x="3998383" y="402167"/>
                  <a:pt x="3945466" y="527050"/>
                  <a:pt x="3873500" y="692150"/>
                </a:cubicBezTo>
                <a:cubicBezTo>
                  <a:pt x="3801533" y="857250"/>
                  <a:pt x="3748616" y="977900"/>
                  <a:pt x="3714750" y="1054100"/>
                </a:cubicBezTo>
                <a:cubicBezTo>
                  <a:pt x="3553883" y="1418167"/>
                  <a:pt x="3395133" y="1775884"/>
                  <a:pt x="3238500" y="2127250"/>
                </a:cubicBezTo>
                <a:cubicBezTo>
                  <a:pt x="3081866" y="2478617"/>
                  <a:pt x="2969683" y="2836334"/>
                  <a:pt x="2901950" y="3200400"/>
                </a:cubicBezTo>
                <a:cubicBezTo>
                  <a:pt x="2885016" y="3318934"/>
                  <a:pt x="2882900" y="3456517"/>
                  <a:pt x="2895600" y="3613150"/>
                </a:cubicBezTo>
                <a:cubicBezTo>
                  <a:pt x="2908300" y="3769784"/>
                  <a:pt x="2931583" y="3881967"/>
                  <a:pt x="2965450" y="3949700"/>
                </a:cubicBezTo>
                <a:cubicBezTo>
                  <a:pt x="2990850" y="4000500"/>
                  <a:pt x="3022600" y="4057650"/>
                  <a:pt x="3060700" y="4121150"/>
                </a:cubicBezTo>
                <a:cubicBezTo>
                  <a:pt x="3098800" y="4184650"/>
                  <a:pt x="3143250" y="4237567"/>
                  <a:pt x="3194050" y="4279900"/>
                </a:cubicBezTo>
                <a:cubicBezTo>
                  <a:pt x="3270250" y="4330700"/>
                  <a:pt x="3285066" y="4385734"/>
                  <a:pt x="3238500" y="4445000"/>
                </a:cubicBezTo>
                <a:cubicBezTo>
                  <a:pt x="3191933" y="4504267"/>
                  <a:pt x="3130550" y="4552950"/>
                  <a:pt x="3054350" y="4591050"/>
                </a:cubicBezTo>
                <a:cubicBezTo>
                  <a:pt x="2978150" y="4629150"/>
                  <a:pt x="2927350" y="4648200"/>
                  <a:pt x="2901950" y="4648200"/>
                </a:cubicBezTo>
                <a:close/>
                <a:moveTo>
                  <a:pt x="-1327150" y="4673600"/>
                </a:moveTo>
              </a:path>
            </a:pathLst>
          </a:custGeom>
          <a:solidFill>
            <a:srgbClr val="FFFFFF">
              <a:alpha val="100000"/>
            </a:srgbClr>
          </a:solidFill>
          <a:ln w="48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70" name="Freeform 5970"/>
          <p:cNvSpPr/>
          <p:nvPr/>
        </p:nvSpPr>
        <p:spPr>
          <a:xfrm rot="0" flipH="0" flipV="0">
            <a:off x="8533857" y="5284153"/>
            <a:ext cx="140758" cy="160384"/>
          </a:xfrm>
          <a:custGeom>
            <a:pathLst>
              <a:path w="3704167" h="4220634">
                <a:moveTo>
                  <a:pt x="563034" y="4083050"/>
                </a:moveTo>
                <a:cubicBezTo>
                  <a:pt x="402167" y="3939117"/>
                  <a:pt x="281517" y="3790950"/>
                  <a:pt x="201084" y="3638550"/>
                </a:cubicBezTo>
                <a:cubicBezTo>
                  <a:pt x="120650" y="3486150"/>
                  <a:pt x="59267" y="3244850"/>
                  <a:pt x="16934" y="2914650"/>
                </a:cubicBezTo>
                <a:cubicBezTo>
                  <a:pt x="0" y="2762250"/>
                  <a:pt x="16934" y="2561167"/>
                  <a:pt x="67734" y="2311400"/>
                </a:cubicBezTo>
                <a:cubicBezTo>
                  <a:pt x="118534" y="2061634"/>
                  <a:pt x="190500" y="1797050"/>
                  <a:pt x="283634" y="1517650"/>
                </a:cubicBezTo>
                <a:cubicBezTo>
                  <a:pt x="376767" y="1238250"/>
                  <a:pt x="482600" y="982134"/>
                  <a:pt x="601134" y="749300"/>
                </a:cubicBezTo>
                <a:cubicBezTo>
                  <a:pt x="719667" y="516467"/>
                  <a:pt x="838200" y="340784"/>
                  <a:pt x="956734" y="222250"/>
                </a:cubicBezTo>
                <a:cubicBezTo>
                  <a:pt x="1058334" y="95250"/>
                  <a:pt x="1140884" y="25400"/>
                  <a:pt x="1204384" y="12700"/>
                </a:cubicBezTo>
                <a:cubicBezTo>
                  <a:pt x="1267884" y="0"/>
                  <a:pt x="1384300" y="31750"/>
                  <a:pt x="1553634" y="107950"/>
                </a:cubicBezTo>
                <a:cubicBezTo>
                  <a:pt x="1646767" y="218017"/>
                  <a:pt x="1693334" y="336550"/>
                  <a:pt x="1693334" y="463550"/>
                </a:cubicBezTo>
                <a:cubicBezTo>
                  <a:pt x="1693334" y="590550"/>
                  <a:pt x="1642534" y="734484"/>
                  <a:pt x="1540934" y="895350"/>
                </a:cubicBezTo>
                <a:cubicBezTo>
                  <a:pt x="1371600" y="1123950"/>
                  <a:pt x="1225550" y="1409700"/>
                  <a:pt x="1102784" y="1752600"/>
                </a:cubicBezTo>
                <a:cubicBezTo>
                  <a:pt x="980017" y="2095500"/>
                  <a:pt x="897467" y="2402417"/>
                  <a:pt x="855134" y="2673350"/>
                </a:cubicBezTo>
                <a:cubicBezTo>
                  <a:pt x="770467" y="2961217"/>
                  <a:pt x="732367" y="3155950"/>
                  <a:pt x="740834" y="3257550"/>
                </a:cubicBezTo>
                <a:cubicBezTo>
                  <a:pt x="749300" y="3359150"/>
                  <a:pt x="825500" y="3426884"/>
                  <a:pt x="969434" y="3460750"/>
                </a:cubicBezTo>
                <a:cubicBezTo>
                  <a:pt x="1130300" y="3494617"/>
                  <a:pt x="1320800" y="3433234"/>
                  <a:pt x="1540934" y="3276600"/>
                </a:cubicBezTo>
                <a:cubicBezTo>
                  <a:pt x="1761067" y="3119967"/>
                  <a:pt x="1976967" y="2899834"/>
                  <a:pt x="2188634" y="2616200"/>
                </a:cubicBezTo>
                <a:cubicBezTo>
                  <a:pt x="2400300" y="2332567"/>
                  <a:pt x="2569634" y="2021417"/>
                  <a:pt x="2696634" y="1682750"/>
                </a:cubicBezTo>
                <a:cubicBezTo>
                  <a:pt x="2747434" y="1564217"/>
                  <a:pt x="2787650" y="1424517"/>
                  <a:pt x="2817284" y="1263650"/>
                </a:cubicBezTo>
                <a:cubicBezTo>
                  <a:pt x="2846917" y="1102784"/>
                  <a:pt x="2878667" y="984250"/>
                  <a:pt x="2912534" y="908050"/>
                </a:cubicBezTo>
                <a:cubicBezTo>
                  <a:pt x="2954867" y="738717"/>
                  <a:pt x="3014134" y="613834"/>
                  <a:pt x="3090334" y="533400"/>
                </a:cubicBezTo>
                <a:cubicBezTo>
                  <a:pt x="3166534" y="452967"/>
                  <a:pt x="3246967" y="406400"/>
                  <a:pt x="3331634" y="393700"/>
                </a:cubicBezTo>
                <a:cubicBezTo>
                  <a:pt x="3416300" y="381000"/>
                  <a:pt x="3488267" y="400050"/>
                  <a:pt x="3547534" y="450850"/>
                </a:cubicBezTo>
                <a:cubicBezTo>
                  <a:pt x="3623734" y="484717"/>
                  <a:pt x="3670300" y="524934"/>
                  <a:pt x="3687234" y="571500"/>
                </a:cubicBezTo>
                <a:cubicBezTo>
                  <a:pt x="3704167" y="618067"/>
                  <a:pt x="3704167" y="738717"/>
                  <a:pt x="3687234" y="933450"/>
                </a:cubicBezTo>
                <a:cubicBezTo>
                  <a:pt x="3687234" y="1246717"/>
                  <a:pt x="3619500" y="1513417"/>
                  <a:pt x="3484034" y="1733550"/>
                </a:cubicBezTo>
                <a:cubicBezTo>
                  <a:pt x="3348567" y="1953684"/>
                  <a:pt x="3234267" y="2186517"/>
                  <a:pt x="3141134" y="2432050"/>
                </a:cubicBezTo>
                <a:cubicBezTo>
                  <a:pt x="3064934" y="2609850"/>
                  <a:pt x="2952750" y="2808817"/>
                  <a:pt x="2804584" y="3028950"/>
                </a:cubicBezTo>
                <a:cubicBezTo>
                  <a:pt x="2656417" y="3249084"/>
                  <a:pt x="2495550" y="3448050"/>
                  <a:pt x="2321984" y="3625850"/>
                </a:cubicBezTo>
                <a:cubicBezTo>
                  <a:pt x="2148417" y="3803650"/>
                  <a:pt x="1981200" y="3926417"/>
                  <a:pt x="1820334" y="3994150"/>
                </a:cubicBezTo>
                <a:cubicBezTo>
                  <a:pt x="1583267" y="4146550"/>
                  <a:pt x="1373717" y="4220634"/>
                  <a:pt x="1191684" y="4216400"/>
                </a:cubicBezTo>
                <a:cubicBezTo>
                  <a:pt x="1009650" y="4212167"/>
                  <a:pt x="800100" y="4167717"/>
                  <a:pt x="563034" y="4083050"/>
                </a:cubicBezTo>
                <a:close/>
                <a:moveTo>
                  <a:pt x="-948266" y="4730750"/>
                </a:moveTo>
              </a:path>
            </a:pathLst>
          </a:custGeom>
          <a:solidFill>
            <a:srgbClr val="FFFFFF">
              <a:alpha val="100000"/>
            </a:srgbClr>
          </a:solidFill>
          <a:ln w="48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71" name="Freeform 5971"/>
          <p:cNvSpPr/>
          <p:nvPr/>
        </p:nvSpPr>
        <p:spPr>
          <a:xfrm rot="0" flipH="0" flipV="0">
            <a:off x="8707352" y="5195676"/>
            <a:ext cx="143251" cy="266475"/>
          </a:xfrm>
          <a:custGeom>
            <a:pathLst>
              <a:path w="3769784" h="7012517">
                <a:moveTo>
                  <a:pt x="810684" y="6970183"/>
                </a:moveTo>
                <a:cubicBezTo>
                  <a:pt x="717550" y="6953250"/>
                  <a:pt x="622300" y="6904567"/>
                  <a:pt x="524934" y="6824133"/>
                </a:cubicBezTo>
                <a:cubicBezTo>
                  <a:pt x="427567" y="6743700"/>
                  <a:pt x="342900" y="6650567"/>
                  <a:pt x="270934" y="6544733"/>
                </a:cubicBezTo>
                <a:cubicBezTo>
                  <a:pt x="198967" y="6438900"/>
                  <a:pt x="150284" y="6343650"/>
                  <a:pt x="124884" y="6258983"/>
                </a:cubicBezTo>
                <a:cubicBezTo>
                  <a:pt x="124884" y="6242050"/>
                  <a:pt x="114300" y="6220883"/>
                  <a:pt x="93134" y="6195483"/>
                </a:cubicBezTo>
                <a:cubicBezTo>
                  <a:pt x="71967" y="6170083"/>
                  <a:pt x="61384" y="6157383"/>
                  <a:pt x="61384" y="6157383"/>
                </a:cubicBezTo>
                <a:cubicBezTo>
                  <a:pt x="27517" y="6131983"/>
                  <a:pt x="8467" y="6019800"/>
                  <a:pt x="4234" y="5820833"/>
                </a:cubicBezTo>
                <a:cubicBezTo>
                  <a:pt x="0" y="5621867"/>
                  <a:pt x="10584" y="5399617"/>
                  <a:pt x="35984" y="5154083"/>
                </a:cubicBezTo>
                <a:cubicBezTo>
                  <a:pt x="61384" y="4908550"/>
                  <a:pt x="91017" y="4713817"/>
                  <a:pt x="124884" y="4569883"/>
                </a:cubicBezTo>
                <a:cubicBezTo>
                  <a:pt x="167217" y="4434417"/>
                  <a:pt x="230717" y="4250267"/>
                  <a:pt x="315384" y="4017433"/>
                </a:cubicBezTo>
                <a:cubicBezTo>
                  <a:pt x="400050" y="3784600"/>
                  <a:pt x="472017" y="3575050"/>
                  <a:pt x="531284" y="3388783"/>
                </a:cubicBezTo>
                <a:lnTo>
                  <a:pt x="874184" y="2652183"/>
                </a:lnTo>
                <a:lnTo>
                  <a:pt x="366184" y="2512483"/>
                </a:lnTo>
                <a:cubicBezTo>
                  <a:pt x="306917" y="2495550"/>
                  <a:pt x="258234" y="2461683"/>
                  <a:pt x="220134" y="2410883"/>
                </a:cubicBezTo>
                <a:cubicBezTo>
                  <a:pt x="182034" y="2360083"/>
                  <a:pt x="162984" y="2317750"/>
                  <a:pt x="162984" y="2283883"/>
                </a:cubicBezTo>
                <a:cubicBezTo>
                  <a:pt x="162984" y="2216150"/>
                  <a:pt x="201084" y="2133600"/>
                  <a:pt x="277284" y="2036233"/>
                </a:cubicBezTo>
                <a:cubicBezTo>
                  <a:pt x="353484" y="1938867"/>
                  <a:pt x="408517" y="1890183"/>
                  <a:pt x="442384" y="1890183"/>
                </a:cubicBezTo>
                <a:cubicBezTo>
                  <a:pt x="484717" y="1898650"/>
                  <a:pt x="563034" y="1902883"/>
                  <a:pt x="677334" y="1902883"/>
                </a:cubicBezTo>
                <a:cubicBezTo>
                  <a:pt x="791634" y="1902883"/>
                  <a:pt x="903817" y="1898650"/>
                  <a:pt x="1013884" y="1890183"/>
                </a:cubicBezTo>
                <a:cubicBezTo>
                  <a:pt x="1123950" y="1881717"/>
                  <a:pt x="1191684" y="1873250"/>
                  <a:pt x="1217084" y="1864783"/>
                </a:cubicBezTo>
                <a:cubicBezTo>
                  <a:pt x="1250950" y="1847850"/>
                  <a:pt x="1284817" y="1824567"/>
                  <a:pt x="1318684" y="1794933"/>
                </a:cubicBezTo>
                <a:cubicBezTo>
                  <a:pt x="1352550" y="1765300"/>
                  <a:pt x="1377950" y="1720850"/>
                  <a:pt x="1394884" y="1661583"/>
                </a:cubicBezTo>
                <a:cubicBezTo>
                  <a:pt x="1437217" y="1568450"/>
                  <a:pt x="1475317" y="1481667"/>
                  <a:pt x="1509184" y="1401233"/>
                </a:cubicBezTo>
                <a:cubicBezTo>
                  <a:pt x="1543050" y="1320800"/>
                  <a:pt x="1589617" y="1229783"/>
                  <a:pt x="1648884" y="1128183"/>
                </a:cubicBezTo>
                <a:cubicBezTo>
                  <a:pt x="1708150" y="1018117"/>
                  <a:pt x="1756834" y="924983"/>
                  <a:pt x="1794934" y="848783"/>
                </a:cubicBezTo>
                <a:cubicBezTo>
                  <a:pt x="1833034" y="772583"/>
                  <a:pt x="1894417" y="666750"/>
                  <a:pt x="1979084" y="531283"/>
                </a:cubicBezTo>
                <a:cubicBezTo>
                  <a:pt x="2021417" y="472017"/>
                  <a:pt x="2067984" y="400050"/>
                  <a:pt x="2118784" y="315383"/>
                </a:cubicBezTo>
                <a:cubicBezTo>
                  <a:pt x="2169584" y="230717"/>
                  <a:pt x="2233084" y="158750"/>
                  <a:pt x="2309284" y="99483"/>
                </a:cubicBezTo>
                <a:cubicBezTo>
                  <a:pt x="2385484" y="31750"/>
                  <a:pt x="2463800" y="0"/>
                  <a:pt x="2544234" y="4233"/>
                </a:cubicBezTo>
                <a:cubicBezTo>
                  <a:pt x="2624667" y="8467"/>
                  <a:pt x="2728384" y="65617"/>
                  <a:pt x="2855384" y="175683"/>
                </a:cubicBezTo>
                <a:cubicBezTo>
                  <a:pt x="2923117" y="260350"/>
                  <a:pt x="2961217" y="323850"/>
                  <a:pt x="2969684" y="366183"/>
                </a:cubicBezTo>
                <a:cubicBezTo>
                  <a:pt x="2978150" y="408517"/>
                  <a:pt x="2944284" y="488950"/>
                  <a:pt x="2868084" y="607483"/>
                </a:cubicBezTo>
                <a:cubicBezTo>
                  <a:pt x="2800350" y="751417"/>
                  <a:pt x="2722034" y="895350"/>
                  <a:pt x="2633134" y="1039283"/>
                </a:cubicBezTo>
                <a:cubicBezTo>
                  <a:pt x="2544234" y="1183217"/>
                  <a:pt x="2461684" y="1327150"/>
                  <a:pt x="2385484" y="1471083"/>
                </a:cubicBezTo>
                <a:cubicBezTo>
                  <a:pt x="2250017" y="1657350"/>
                  <a:pt x="2224617" y="1763183"/>
                  <a:pt x="2309284" y="1788583"/>
                </a:cubicBezTo>
                <a:cubicBezTo>
                  <a:pt x="2393950" y="1813983"/>
                  <a:pt x="2631017" y="1797050"/>
                  <a:pt x="3020484" y="1737783"/>
                </a:cubicBezTo>
                <a:cubicBezTo>
                  <a:pt x="3266017" y="1695450"/>
                  <a:pt x="3443817" y="1706033"/>
                  <a:pt x="3553884" y="1769533"/>
                </a:cubicBezTo>
                <a:cubicBezTo>
                  <a:pt x="3663950" y="1833033"/>
                  <a:pt x="3727450" y="1936750"/>
                  <a:pt x="3744384" y="2080683"/>
                </a:cubicBezTo>
                <a:cubicBezTo>
                  <a:pt x="3769784" y="2283883"/>
                  <a:pt x="3748617" y="2406650"/>
                  <a:pt x="3680884" y="2448983"/>
                </a:cubicBezTo>
                <a:cubicBezTo>
                  <a:pt x="3613150" y="2491317"/>
                  <a:pt x="3418417" y="2512483"/>
                  <a:pt x="3096684" y="2512483"/>
                </a:cubicBezTo>
                <a:cubicBezTo>
                  <a:pt x="2893484" y="2546350"/>
                  <a:pt x="2719917" y="2565400"/>
                  <a:pt x="2575984" y="2569633"/>
                </a:cubicBezTo>
                <a:cubicBezTo>
                  <a:pt x="2432050" y="2573867"/>
                  <a:pt x="2326217" y="2575983"/>
                  <a:pt x="2258484" y="2575983"/>
                </a:cubicBezTo>
                <a:cubicBezTo>
                  <a:pt x="2148417" y="2584450"/>
                  <a:pt x="2076450" y="2588683"/>
                  <a:pt x="2042584" y="2588683"/>
                </a:cubicBezTo>
                <a:cubicBezTo>
                  <a:pt x="2008717" y="2588683"/>
                  <a:pt x="1957917" y="2597150"/>
                  <a:pt x="1890184" y="2614083"/>
                </a:cubicBezTo>
                <a:cubicBezTo>
                  <a:pt x="1822450" y="2631017"/>
                  <a:pt x="1773767" y="2658533"/>
                  <a:pt x="1744134" y="2696633"/>
                </a:cubicBezTo>
                <a:cubicBezTo>
                  <a:pt x="1714500" y="2734733"/>
                  <a:pt x="1682750" y="2787650"/>
                  <a:pt x="1648884" y="2855383"/>
                </a:cubicBezTo>
                <a:cubicBezTo>
                  <a:pt x="1615017" y="2889250"/>
                  <a:pt x="1564217" y="2978150"/>
                  <a:pt x="1496484" y="3122083"/>
                </a:cubicBezTo>
                <a:cubicBezTo>
                  <a:pt x="1428750" y="3266017"/>
                  <a:pt x="1344084" y="3422650"/>
                  <a:pt x="1242484" y="3591983"/>
                </a:cubicBezTo>
                <a:cubicBezTo>
                  <a:pt x="1123950" y="3947583"/>
                  <a:pt x="1022350" y="4301067"/>
                  <a:pt x="937684" y="4652433"/>
                </a:cubicBezTo>
                <a:cubicBezTo>
                  <a:pt x="853017" y="5003800"/>
                  <a:pt x="785284" y="5344583"/>
                  <a:pt x="734484" y="5674783"/>
                </a:cubicBezTo>
                <a:cubicBezTo>
                  <a:pt x="700617" y="5886450"/>
                  <a:pt x="704850" y="6032500"/>
                  <a:pt x="747184" y="6112933"/>
                </a:cubicBezTo>
                <a:cubicBezTo>
                  <a:pt x="789517" y="6193367"/>
                  <a:pt x="899584" y="6242050"/>
                  <a:pt x="1077384" y="6258983"/>
                </a:cubicBezTo>
                <a:cubicBezTo>
                  <a:pt x="1170517" y="6267450"/>
                  <a:pt x="1320800" y="6265333"/>
                  <a:pt x="1528234" y="6252633"/>
                </a:cubicBezTo>
                <a:cubicBezTo>
                  <a:pt x="1735667" y="6239933"/>
                  <a:pt x="1898650" y="6216650"/>
                  <a:pt x="2017184" y="6182783"/>
                </a:cubicBezTo>
                <a:cubicBezTo>
                  <a:pt x="2110317" y="6140450"/>
                  <a:pt x="2207684" y="6096000"/>
                  <a:pt x="2309284" y="6049433"/>
                </a:cubicBezTo>
                <a:cubicBezTo>
                  <a:pt x="2410884" y="6002867"/>
                  <a:pt x="2504017" y="5954183"/>
                  <a:pt x="2588684" y="5903383"/>
                </a:cubicBezTo>
                <a:cubicBezTo>
                  <a:pt x="2664884" y="5861050"/>
                  <a:pt x="2741084" y="5816600"/>
                  <a:pt x="2817284" y="5770033"/>
                </a:cubicBezTo>
                <a:cubicBezTo>
                  <a:pt x="2893484" y="5723467"/>
                  <a:pt x="2931584" y="5700183"/>
                  <a:pt x="2931584" y="5700183"/>
                </a:cubicBezTo>
                <a:cubicBezTo>
                  <a:pt x="2973917" y="5632450"/>
                  <a:pt x="3020484" y="5611283"/>
                  <a:pt x="3071284" y="5636683"/>
                </a:cubicBezTo>
                <a:cubicBezTo>
                  <a:pt x="3122084" y="5662083"/>
                  <a:pt x="3164417" y="5725583"/>
                  <a:pt x="3198284" y="5827183"/>
                </a:cubicBezTo>
                <a:cubicBezTo>
                  <a:pt x="3198284" y="5928783"/>
                  <a:pt x="3177117" y="6034617"/>
                  <a:pt x="3134784" y="6144683"/>
                </a:cubicBezTo>
                <a:cubicBezTo>
                  <a:pt x="3092450" y="6254750"/>
                  <a:pt x="2935817" y="6385983"/>
                  <a:pt x="2664884" y="6538383"/>
                </a:cubicBezTo>
                <a:cubicBezTo>
                  <a:pt x="2283884" y="6775450"/>
                  <a:pt x="1934634" y="6917267"/>
                  <a:pt x="1617134" y="6963833"/>
                </a:cubicBezTo>
                <a:cubicBezTo>
                  <a:pt x="1299634" y="7010400"/>
                  <a:pt x="1030817" y="7012517"/>
                  <a:pt x="810684" y="6970183"/>
                </a:cubicBezTo>
                <a:close/>
                <a:moveTo>
                  <a:pt x="-1373716" y="7059083"/>
                </a:moveTo>
              </a:path>
            </a:pathLst>
          </a:custGeom>
          <a:solidFill>
            <a:srgbClr val="FFFFFF">
              <a:alpha val="100000"/>
            </a:srgbClr>
          </a:solidFill>
          <a:ln w="48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72" name="Freeform 5972"/>
          <p:cNvSpPr/>
          <p:nvPr/>
        </p:nvSpPr>
        <p:spPr>
          <a:xfrm rot="0" flipH="0" flipV="0">
            <a:off x="8851408" y="5277638"/>
            <a:ext cx="199957" cy="175988"/>
          </a:xfrm>
          <a:custGeom>
            <a:pathLst>
              <a:path w="5262034" h="4631267">
                <a:moveTo>
                  <a:pt x="309034" y="4445000"/>
                </a:moveTo>
                <a:cubicBezTo>
                  <a:pt x="275167" y="4377267"/>
                  <a:pt x="232834" y="4324350"/>
                  <a:pt x="182034" y="4286250"/>
                </a:cubicBezTo>
                <a:cubicBezTo>
                  <a:pt x="131234" y="4248150"/>
                  <a:pt x="105834" y="4212167"/>
                  <a:pt x="105834" y="4178300"/>
                </a:cubicBezTo>
                <a:cubicBezTo>
                  <a:pt x="105834" y="4144434"/>
                  <a:pt x="103717" y="4108450"/>
                  <a:pt x="99484" y="4070350"/>
                </a:cubicBezTo>
                <a:cubicBezTo>
                  <a:pt x="95250" y="4032250"/>
                  <a:pt x="76200" y="3996267"/>
                  <a:pt x="42334" y="3962400"/>
                </a:cubicBezTo>
                <a:cubicBezTo>
                  <a:pt x="0" y="3911600"/>
                  <a:pt x="4234" y="3795184"/>
                  <a:pt x="55034" y="3613150"/>
                </a:cubicBezTo>
                <a:cubicBezTo>
                  <a:pt x="105834" y="3431117"/>
                  <a:pt x="190500" y="3206750"/>
                  <a:pt x="309034" y="2940050"/>
                </a:cubicBezTo>
                <a:cubicBezTo>
                  <a:pt x="427567" y="2673350"/>
                  <a:pt x="567267" y="2391834"/>
                  <a:pt x="728134" y="2095500"/>
                </a:cubicBezTo>
                <a:cubicBezTo>
                  <a:pt x="795867" y="2027767"/>
                  <a:pt x="863600" y="1938867"/>
                  <a:pt x="931334" y="1828800"/>
                </a:cubicBezTo>
                <a:cubicBezTo>
                  <a:pt x="999067" y="1718734"/>
                  <a:pt x="1049867" y="1646767"/>
                  <a:pt x="1083734" y="1612900"/>
                </a:cubicBezTo>
                <a:cubicBezTo>
                  <a:pt x="1083734" y="1579034"/>
                  <a:pt x="1096434" y="1547284"/>
                  <a:pt x="1121834" y="1517650"/>
                </a:cubicBezTo>
                <a:cubicBezTo>
                  <a:pt x="1147234" y="1488017"/>
                  <a:pt x="1176867" y="1473200"/>
                  <a:pt x="1210734" y="1473200"/>
                </a:cubicBezTo>
                <a:lnTo>
                  <a:pt x="1210734" y="1397000"/>
                </a:lnTo>
                <a:cubicBezTo>
                  <a:pt x="1210734" y="1354667"/>
                  <a:pt x="1250950" y="1282700"/>
                  <a:pt x="1331384" y="1181100"/>
                </a:cubicBezTo>
                <a:cubicBezTo>
                  <a:pt x="1411817" y="1079500"/>
                  <a:pt x="1511300" y="967317"/>
                  <a:pt x="1629834" y="844550"/>
                </a:cubicBezTo>
                <a:cubicBezTo>
                  <a:pt x="1748367" y="721784"/>
                  <a:pt x="1871134" y="603250"/>
                  <a:pt x="1998134" y="488950"/>
                </a:cubicBezTo>
                <a:cubicBezTo>
                  <a:pt x="2125134" y="374650"/>
                  <a:pt x="2230967" y="292100"/>
                  <a:pt x="2315634" y="241300"/>
                </a:cubicBezTo>
                <a:cubicBezTo>
                  <a:pt x="2493434" y="122767"/>
                  <a:pt x="2677584" y="50800"/>
                  <a:pt x="2868084" y="25400"/>
                </a:cubicBezTo>
                <a:cubicBezTo>
                  <a:pt x="3058584" y="0"/>
                  <a:pt x="3221567" y="42334"/>
                  <a:pt x="3357034" y="152400"/>
                </a:cubicBezTo>
                <a:cubicBezTo>
                  <a:pt x="3382434" y="177800"/>
                  <a:pt x="3424767" y="220134"/>
                  <a:pt x="3484034" y="279400"/>
                </a:cubicBezTo>
                <a:cubicBezTo>
                  <a:pt x="3543300" y="338667"/>
                  <a:pt x="3613150" y="404284"/>
                  <a:pt x="3693584" y="476250"/>
                </a:cubicBezTo>
                <a:cubicBezTo>
                  <a:pt x="3774017" y="548217"/>
                  <a:pt x="3856567" y="622300"/>
                  <a:pt x="3941234" y="698500"/>
                </a:cubicBezTo>
                <a:lnTo>
                  <a:pt x="4411134" y="1117600"/>
                </a:lnTo>
                <a:lnTo>
                  <a:pt x="4182534" y="1752600"/>
                </a:lnTo>
                <a:cubicBezTo>
                  <a:pt x="4072467" y="2091267"/>
                  <a:pt x="4044950" y="2387600"/>
                  <a:pt x="4099984" y="2641600"/>
                </a:cubicBezTo>
                <a:cubicBezTo>
                  <a:pt x="4155017" y="2895600"/>
                  <a:pt x="4237567" y="3115734"/>
                  <a:pt x="4347634" y="3302000"/>
                </a:cubicBezTo>
                <a:cubicBezTo>
                  <a:pt x="4389967" y="3395134"/>
                  <a:pt x="4476750" y="3484034"/>
                  <a:pt x="4607984" y="3568700"/>
                </a:cubicBezTo>
                <a:cubicBezTo>
                  <a:pt x="4739217" y="3653367"/>
                  <a:pt x="4864100" y="3704167"/>
                  <a:pt x="4982634" y="3721100"/>
                </a:cubicBezTo>
                <a:cubicBezTo>
                  <a:pt x="5050367" y="3729567"/>
                  <a:pt x="5113867" y="3754967"/>
                  <a:pt x="5173134" y="3797300"/>
                </a:cubicBezTo>
                <a:cubicBezTo>
                  <a:pt x="5232400" y="3839634"/>
                  <a:pt x="5262034" y="3907367"/>
                  <a:pt x="5262034" y="4000500"/>
                </a:cubicBezTo>
                <a:cubicBezTo>
                  <a:pt x="5262034" y="4085167"/>
                  <a:pt x="5245100" y="4152900"/>
                  <a:pt x="5211234" y="4203700"/>
                </a:cubicBezTo>
                <a:cubicBezTo>
                  <a:pt x="5177367" y="4254500"/>
                  <a:pt x="5118100" y="4288367"/>
                  <a:pt x="5033434" y="4305300"/>
                </a:cubicBezTo>
                <a:cubicBezTo>
                  <a:pt x="4754034" y="4339167"/>
                  <a:pt x="4493684" y="4271434"/>
                  <a:pt x="4252384" y="4102100"/>
                </a:cubicBezTo>
                <a:cubicBezTo>
                  <a:pt x="4011084" y="3932767"/>
                  <a:pt x="3788834" y="3653367"/>
                  <a:pt x="3585634" y="3263900"/>
                </a:cubicBezTo>
                <a:cubicBezTo>
                  <a:pt x="3551767" y="3213100"/>
                  <a:pt x="3507317" y="3117850"/>
                  <a:pt x="3452284" y="2978150"/>
                </a:cubicBezTo>
                <a:cubicBezTo>
                  <a:pt x="3397250" y="2838450"/>
                  <a:pt x="3365500" y="2747434"/>
                  <a:pt x="3357034" y="2705100"/>
                </a:cubicBezTo>
                <a:cubicBezTo>
                  <a:pt x="3323167" y="2747434"/>
                  <a:pt x="3259667" y="2825750"/>
                  <a:pt x="3166534" y="2940050"/>
                </a:cubicBezTo>
                <a:cubicBezTo>
                  <a:pt x="3073400" y="3054350"/>
                  <a:pt x="3001434" y="3136900"/>
                  <a:pt x="2950634" y="3187700"/>
                </a:cubicBezTo>
                <a:cubicBezTo>
                  <a:pt x="2349500" y="3797300"/>
                  <a:pt x="1830917" y="4205817"/>
                  <a:pt x="1394884" y="4413250"/>
                </a:cubicBezTo>
                <a:cubicBezTo>
                  <a:pt x="958850" y="4620684"/>
                  <a:pt x="596900" y="4631267"/>
                  <a:pt x="309034" y="4445000"/>
                </a:cubicBezTo>
                <a:close/>
                <a:moveTo>
                  <a:pt x="-592666" y="4902200"/>
                </a:moveTo>
                <a:moveTo>
                  <a:pt x="766234" y="3733800"/>
                </a:moveTo>
                <a:cubicBezTo>
                  <a:pt x="766234" y="3793067"/>
                  <a:pt x="857250" y="3790950"/>
                  <a:pt x="1039284" y="3727450"/>
                </a:cubicBezTo>
                <a:cubicBezTo>
                  <a:pt x="1221317" y="3663950"/>
                  <a:pt x="1418167" y="3547534"/>
                  <a:pt x="1629834" y="3378200"/>
                </a:cubicBezTo>
                <a:cubicBezTo>
                  <a:pt x="1917700" y="3132667"/>
                  <a:pt x="2207684" y="2861734"/>
                  <a:pt x="2499784" y="2565400"/>
                </a:cubicBezTo>
                <a:cubicBezTo>
                  <a:pt x="2791884" y="2269067"/>
                  <a:pt x="3026834" y="1993900"/>
                  <a:pt x="3204634" y="1739900"/>
                </a:cubicBezTo>
                <a:lnTo>
                  <a:pt x="3484034" y="1282700"/>
                </a:lnTo>
                <a:cubicBezTo>
                  <a:pt x="3399367" y="1087967"/>
                  <a:pt x="3308350" y="954617"/>
                  <a:pt x="3210984" y="882650"/>
                </a:cubicBezTo>
                <a:cubicBezTo>
                  <a:pt x="3113617" y="810684"/>
                  <a:pt x="3031067" y="774700"/>
                  <a:pt x="2963334" y="774700"/>
                </a:cubicBezTo>
                <a:cubicBezTo>
                  <a:pt x="2853267" y="774700"/>
                  <a:pt x="2690284" y="876300"/>
                  <a:pt x="2474384" y="1079500"/>
                </a:cubicBezTo>
                <a:cubicBezTo>
                  <a:pt x="2258484" y="1282700"/>
                  <a:pt x="2027767" y="1553634"/>
                  <a:pt x="1782234" y="1892300"/>
                </a:cubicBezTo>
                <a:cubicBezTo>
                  <a:pt x="1536700" y="2230967"/>
                  <a:pt x="1303867" y="2603500"/>
                  <a:pt x="1083734" y="3009900"/>
                </a:cubicBezTo>
                <a:cubicBezTo>
                  <a:pt x="999067" y="3179234"/>
                  <a:pt x="924984" y="3342217"/>
                  <a:pt x="861484" y="3498850"/>
                </a:cubicBezTo>
                <a:cubicBezTo>
                  <a:pt x="797984" y="3655484"/>
                  <a:pt x="766234" y="3733800"/>
                  <a:pt x="766234" y="3733800"/>
                </a:cubicBezTo>
                <a:close/>
                <a:moveTo>
                  <a:pt x="118534" y="4902200"/>
                </a:moveTo>
              </a:path>
            </a:pathLst>
          </a:custGeom>
          <a:solidFill>
            <a:srgbClr val="FFFFFF">
              <a:alpha val="100000"/>
            </a:srgbClr>
          </a:solidFill>
          <a:ln w="48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73" name="Freeform 5973"/>
          <p:cNvSpPr/>
          <p:nvPr/>
        </p:nvSpPr>
        <p:spPr>
          <a:xfrm rot="0" flipH="0" flipV="0">
            <a:off x="9076942" y="5279408"/>
            <a:ext cx="266556" cy="171966"/>
          </a:xfrm>
          <a:custGeom>
            <a:pathLst>
              <a:path w="7014633" h="4525433">
                <a:moveTo>
                  <a:pt x="190500" y="4385733"/>
                </a:moveTo>
                <a:cubicBezTo>
                  <a:pt x="165100" y="4351867"/>
                  <a:pt x="141816" y="4309533"/>
                  <a:pt x="120650" y="4258733"/>
                </a:cubicBezTo>
                <a:cubicBezTo>
                  <a:pt x="99483" y="4207933"/>
                  <a:pt x="88900" y="4165600"/>
                  <a:pt x="88900" y="4131733"/>
                </a:cubicBezTo>
                <a:cubicBezTo>
                  <a:pt x="88900" y="4114800"/>
                  <a:pt x="86783" y="4093633"/>
                  <a:pt x="82550" y="4068233"/>
                </a:cubicBezTo>
                <a:cubicBezTo>
                  <a:pt x="78316" y="4042833"/>
                  <a:pt x="59266" y="4030133"/>
                  <a:pt x="25400" y="4030133"/>
                </a:cubicBezTo>
                <a:cubicBezTo>
                  <a:pt x="0" y="4004733"/>
                  <a:pt x="19050" y="3905250"/>
                  <a:pt x="82550" y="3731683"/>
                </a:cubicBezTo>
                <a:cubicBezTo>
                  <a:pt x="146050" y="3558117"/>
                  <a:pt x="230716" y="3357033"/>
                  <a:pt x="336550" y="3128433"/>
                </a:cubicBezTo>
                <a:cubicBezTo>
                  <a:pt x="442383" y="2899833"/>
                  <a:pt x="552450" y="2677583"/>
                  <a:pt x="666750" y="2461683"/>
                </a:cubicBezTo>
                <a:cubicBezTo>
                  <a:pt x="781050" y="2245783"/>
                  <a:pt x="876300" y="2074333"/>
                  <a:pt x="952500" y="1947333"/>
                </a:cubicBezTo>
                <a:cubicBezTo>
                  <a:pt x="994833" y="1921933"/>
                  <a:pt x="1022350" y="1885950"/>
                  <a:pt x="1035050" y="1839383"/>
                </a:cubicBezTo>
                <a:cubicBezTo>
                  <a:pt x="1047750" y="1792817"/>
                  <a:pt x="1045633" y="1769533"/>
                  <a:pt x="1028700" y="1769533"/>
                </a:cubicBezTo>
                <a:cubicBezTo>
                  <a:pt x="1028700" y="1769533"/>
                  <a:pt x="1051983" y="1729317"/>
                  <a:pt x="1098550" y="1648883"/>
                </a:cubicBezTo>
                <a:cubicBezTo>
                  <a:pt x="1145116" y="1568450"/>
                  <a:pt x="1181100" y="1515533"/>
                  <a:pt x="1206500" y="1490133"/>
                </a:cubicBezTo>
                <a:cubicBezTo>
                  <a:pt x="1274233" y="1371600"/>
                  <a:pt x="1325033" y="1250950"/>
                  <a:pt x="1358900" y="1128183"/>
                </a:cubicBezTo>
                <a:cubicBezTo>
                  <a:pt x="1392766" y="1005417"/>
                  <a:pt x="1401233" y="901700"/>
                  <a:pt x="1384300" y="817033"/>
                </a:cubicBezTo>
                <a:cubicBezTo>
                  <a:pt x="1350433" y="774700"/>
                  <a:pt x="1312333" y="762000"/>
                  <a:pt x="1270000" y="778933"/>
                </a:cubicBezTo>
                <a:cubicBezTo>
                  <a:pt x="1227666" y="795867"/>
                  <a:pt x="1206500" y="804333"/>
                  <a:pt x="1206500" y="804333"/>
                </a:cubicBezTo>
                <a:cubicBezTo>
                  <a:pt x="1172633" y="812800"/>
                  <a:pt x="1123950" y="827617"/>
                  <a:pt x="1060450" y="848783"/>
                </a:cubicBezTo>
                <a:cubicBezTo>
                  <a:pt x="996950" y="869950"/>
                  <a:pt x="939800" y="897467"/>
                  <a:pt x="889000" y="931333"/>
                </a:cubicBezTo>
                <a:cubicBezTo>
                  <a:pt x="694266" y="1066800"/>
                  <a:pt x="563033" y="1128183"/>
                  <a:pt x="495300" y="1115483"/>
                </a:cubicBezTo>
                <a:cubicBezTo>
                  <a:pt x="427566" y="1102783"/>
                  <a:pt x="351366" y="994833"/>
                  <a:pt x="266700" y="791633"/>
                </a:cubicBezTo>
                <a:cubicBezTo>
                  <a:pt x="232833" y="698500"/>
                  <a:pt x="220133" y="630767"/>
                  <a:pt x="228600" y="588433"/>
                </a:cubicBezTo>
                <a:cubicBezTo>
                  <a:pt x="237066" y="546100"/>
                  <a:pt x="270933" y="499533"/>
                  <a:pt x="330200" y="448733"/>
                </a:cubicBezTo>
                <a:cubicBezTo>
                  <a:pt x="397933" y="389467"/>
                  <a:pt x="461433" y="349250"/>
                  <a:pt x="520700" y="328083"/>
                </a:cubicBezTo>
                <a:cubicBezTo>
                  <a:pt x="579966" y="306917"/>
                  <a:pt x="626533" y="283633"/>
                  <a:pt x="660400" y="258233"/>
                </a:cubicBezTo>
                <a:cubicBezTo>
                  <a:pt x="753533" y="198967"/>
                  <a:pt x="831850" y="156633"/>
                  <a:pt x="895350" y="131233"/>
                </a:cubicBezTo>
                <a:cubicBezTo>
                  <a:pt x="958850" y="105833"/>
                  <a:pt x="1007533" y="88900"/>
                  <a:pt x="1041400" y="80433"/>
                </a:cubicBezTo>
                <a:cubicBezTo>
                  <a:pt x="1261533" y="12700"/>
                  <a:pt x="1447800" y="0"/>
                  <a:pt x="1600200" y="42333"/>
                </a:cubicBezTo>
                <a:cubicBezTo>
                  <a:pt x="1752600" y="84667"/>
                  <a:pt x="1866900" y="194733"/>
                  <a:pt x="1943100" y="372533"/>
                </a:cubicBezTo>
                <a:cubicBezTo>
                  <a:pt x="2061633" y="516467"/>
                  <a:pt x="2120900" y="679450"/>
                  <a:pt x="2120900" y="861483"/>
                </a:cubicBezTo>
                <a:cubicBezTo>
                  <a:pt x="2120900" y="1043517"/>
                  <a:pt x="2061633" y="1253067"/>
                  <a:pt x="1943100" y="1490133"/>
                </a:cubicBezTo>
                <a:lnTo>
                  <a:pt x="1816100" y="1680633"/>
                </a:lnTo>
                <a:cubicBezTo>
                  <a:pt x="1773766" y="1765300"/>
                  <a:pt x="1767416" y="1807633"/>
                  <a:pt x="1797050" y="1807633"/>
                </a:cubicBezTo>
                <a:cubicBezTo>
                  <a:pt x="1826683" y="1807633"/>
                  <a:pt x="1862666" y="1778000"/>
                  <a:pt x="1905000" y="1718733"/>
                </a:cubicBezTo>
                <a:cubicBezTo>
                  <a:pt x="1930400" y="1684867"/>
                  <a:pt x="1981200" y="1634067"/>
                  <a:pt x="2057400" y="1566333"/>
                </a:cubicBezTo>
                <a:cubicBezTo>
                  <a:pt x="2133600" y="1498600"/>
                  <a:pt x="2184400" y="1464733"/>
                  <a:pt x="2209800" y="1464733"/>
                </a:cubicBezTo>
                <a:cubicBezTo>
                  <a:pt x="2209800" y="1464733"/>
                  <a:pt x="2220383" y="1460500"/>
                  <a:pt x="2241550" y="1452033"/>
                </a:cubicBezTo>
                <a:cubicBezTo>
                  <a:pt x="2262716" y="1443567"/>
                  <a:pt x="2273300" y="1409700"/>
                  <a:pt x="2273300" y="1350433"/>
                </a:cubicBezTo>
                <a:cubicBezTo>
                  <a:pt x="2298700" y="1325033"/>
                  <a:pt x="2326216" y="1299633"/>
                  <a:pt x="2355850" y="1274233"/>
                </a:cubicBezTo>
                <a:cubicBezTo>
                  <a:pt x="2385483" y="1248833"/>
                  <a:pt x="2400300" y="1236133"/>
                  <a:pt x="2400300" y="1236133"/>
                </a:cubicBezTo>
                <a:cubicBezTo>
                  <a:pt x="2434166" y="1236133"/>
                  <a:pt x="2499783" y="1195917"/>
                  <a:pt x="2597150" y="1115483"/>
                </a:cubicBezTo>
                <a:cubicBezTo>
                  <a:pt x="2694516" y="1035050"/>
                  <a:pt x="2810933" y="939800"/>
                  <a:pt x="2946400" y="829733"/>
                </a:cubicBezTo>
                <a:cubicBezTo>
                  <a:pt x="3039533" y="762000"/>
                  <a:pt x="3124200" y="728133"/>
                  <a:pt x="3200400" y="728133"/>
                </a:cubicBezTo>
                <a:cubicBezTo>
                  <a:pt x="3395133" y="668867"/>
                  <a:pt x="3553883" y="732367"/>
                  <a:pt x="3676650" y="918633"/>
                </a:cubicBezTo>
                <a:cubicBezTo>
                  <a:pt x="3799416" y="1104900"/>
                  <a:pt x="3860800" y="1346200"/>
                  <a:pt x="3860800" y="1642533"/>
                </a:cubicBezTo>
                <a:lnTo>
                  <a:pt x="3594100" y="2328333"/>
                </a:lnTo>
                <a:lnTo>
                  <a:pt x="4051300" y="1769533"/>
                </a:lnTo>
                <a:cubicBezTo>
                  <a:pt x="4102100" y="1701800"/>
                  <a:pt x="4155016" y="1642533"/>
                  <a:pt x="4210050" y="1591733"/>
                </a:cubicBezTo>
                <a:cubicBezTo>
                  <a:pt x="4265083" y="1540933"/>
                  <a:pt x="4313766" y="1498600"/>
                  <a:pt x="4356100" y="1464733"/>
                </a:cubicBezTo>
                <a:cubicBezTo>
                  <a:pt x="4373033" y="1405467"/>
                  <a:pt x="4398433" y="1371600"/>
                  <a:pt x="4432300" y="1363133"/>
                </a:cubicBezTo>
                <a:cubicBezTo>
                  <a:pt x="4466166" y="1354667"/>
                  <a:pt x="4483100" y="1350433"/>
                  <a:pt x="4483100" y="1350433"/>
                </a:cubicBezTo>
                <a:cubicBezTo>
                  <a:pt x="4483100" y="1350433"/>
                  <a:pt x="4491566" y="1348317"/>
                  <a:pt x="4508500" y="1344083"/>
                </a:cubicBezTo>
                <a:cubicBezTo>
                  <a:pt x="4525433" y="1339850"/>
                  <a:pt x="4533900" y="1325033"/>
                  <a:pt x="4533900" y="1299633"/>
                </a:cubicBezTo>
                <a:cubicBezTo>
                  <a:pt x="4576233" y="1265767"/>
                  <a:pt x="4622800" y="1234017"/>
                  <a:pt x="4673600" y="1204383"/>
                </a:cubicBezTo>
                <a:cubicBezTo>
                  <a:pt x="4724400" y="1174750"/>
                  <a:pt x="4758266" y="1143000"/>
                  <a:pt x="4775200" y="1109133"/>
                </a:cubicBezTo>
                <a:cubicBezTo>
                  <a:pt x="4919133" y="1049867"/>
                  <a:pt x="5050366" y="1039283"/>
                  <a:pt x="5168900" y="1077383"/>
                </a:cubicBezTo>
                <a:cubicBezTo>
                  <a:pt x="5287433" y="1115483"/>
                  <a:pt x="5389033" y="1223433"/>
                  <a:pt x="5473700" y="1401233"/>
                </a:cubicBezTo>
                <a:cubicBezTo>
                  <a:pt x="5532966" y="1502833"/>
                  <a:pt x="5566833" y="1591733"/>
                  <a:pt x="5575300" y="1667933"/>
                </a:cubicBezTo>
                <a:cubicBezTo>
                  <a:pt x="5583766" y="1744133"/>
                  <a:pt x="5588000" y="1858433"/>
                  <a:pt x="5588000" y="2010833"/>
                </a:cubicBezTo>
                <a:cubicBezTo>
                  <a:pt x="5571066" y="2137833"/>
                  <a:pt x="5556250" y="2237317"/>
                  <a:pt x="5543550" y="2309283"/>
                </a:cubicBezTo>
                <a:cubicBezTo>
                  <a:pt x="5530850" y="2381250"/>
                  <a:pt x="5520266" y="2455333"/>
                  <a:pt x="5511800" y="2531533"/>
                </a:cubicBezTo>
                <a:cubicBezTo>
                  <a:pt x="5503333" y="2607733"/>
                  <a:pt x="5490633" y="2713567"/>
                  <a:pt x="5473700" y="2849033"/>
                </a:cubicBezTo>
                <a:cubicBezTo>
                  <a:pt x="5439833" y="2916767"/>
                  <a:pt x="5420783" y="2988733"/>
                  <a:pt x="5416550" y="3064933"/>
                </a:cubicBezTo>
                <a:cubicBezTo>
                  <a:pt x="5412316" y="3141133"/>
                  <a:pt x="5410200" y="3213100"/>
                  <a:pt x="5410200" y="3280833"/>
                </a:cubicBezTo>
                <a:cubicBezTo>
                  <a:pt x="5410200" y="3390900"/>
                  <a:pt x="5414433" y="3464983"/>
                  <a:pt x="5422900" y="3503083"/>
                </a:cubicBezTo>
                <a:cubicBezTo>
                  <a:pt x="5431366" y="3541183"/>
                  <a:pt x="5465233" y="3560233"/>
                  <a:pt x="5524500" y="3560233"/>
                </a:cubicBezTo>
                <a:cubicBezTo>
                  <a:pt x="5643033" y="3534833"/>
                  <a:pt x="5806016" y="3473450"/>
                  <a:pt x="6013450" y="3376083"/>
                </a:cubicBezTo>
                <a:cubicBezTo>
                  <a:pt x="6220883" y="3278717"/>
                  <a:pt x="6375400" y="3183467"/>
                  <a:pt x="6477000" y="3090333"/>
                </a:cubicBezTo>
                <a:cubicBezTo>
                  <a:pt x="6604000" y="2971800"/>
                  <a:pt x="6716183" y="2910417"/>
                  <a:pt x="6813550" y="2906183"/>
                </a:cubicBezTo>
                <a:cubicBezTo>
                  <a:pt x="6910916" y="2901950"/>
                  <a:pt x="6972300" y="2950633"/>
                  <a:pt x="6997700" y="3052233"/>
                </a:cubicBezTo>
                <a:cubicBezTo>
                  <a:pt x="7014633" y="3086100"/>
                  <a:pt x="6987116" y="3162300"/>
                  <a:pt x="6915150" y="3280833"/>
                </a:cubicBezTo>
                <a:cubicBezTo>
                  <a:pt x="6843183" y="3399367"/>
                  <a:pt x="6762750" y="3513667"/>
                  <a:pt x="6673850" y="3623733"/>
                </a:cubicBezTo>
                <a:cubicBezTo>
                  <a:pt x="6584950" y="3733800"/>
                  <a:pt x="6519333" y="3788833"/>
                  <a:pt x="6477000" y="3788833"/>
                </a:cubicBezTo>
                <a:cubicBezTo>
                  <a:pt x="6451600" y="3788833"/>
                  <a:pt x="6421966" y="3812117"/>
                  <a:pt x="6388100" y="3858683"/>
                </a:cubicBezTo>
                <a:cubicBezTo>
                  <a:pt x="6354233" y="3905250"/>
                  <a:pt x="6316133" y="3941233"/>
                  <a:pt x="6273800" y="3966633"/>
                </a:cubicBezTo>
                <a:cubicBezTo>
                  <a:pt x="6214533" y="4025900"/>
                  <a:pt x="6157383" y="4080933"/>
                  <a:pt x="6102350" y="4131733"/>
                </a:cubicBezTo>
                <a:cubicBezTo>
                  <a:pt x="6047316" y="4182533"/>
                  <a:pt x="5985933" y="4207933"/>
                  <a:pt x="5918200" y="4207933"/>
                </a:cubicBezTo>
                <a:cubicBezTo>
                  <a:pt x="5884333" y="4207933"/>
                  <a:pt x="5844116" y="4218517"/>
                  <a:pt x="5797550" y="4239683"/>
                </a:cubicBezTo>
                <a:cubicBezTo>
                  <a:pt x="5750983" y="4260850"/>
                  <a:pt x="5698066" y="4271433"/>
                  <a:pt x="5638800" y="4271433"/>
                </a:cubicBezTo>
                <a:cubicBezTo>
                  <a:pt x="5554133" y="4296833"/>
                  <a:pt x="5425016" y="4284133"/>
                  <a:pt x="5251450" y="4233333"/>
                </a:cubicBezTo>
                <a:cubicBezTo>
                  <a:pt x="5077883" y="4182533"/>
                  <a:pt x="4965700" y="4064000"/>
                  <a:pt x="4914900" y="3877733"/>
                </a:cubicBezTo>
                <a:cubicBezTo>
                  <a:pt x="4881033" y="3784600"/>
                  <a:pt x="4851400" y="3634317"/>
                  <a:pt x="4826000" y="3426883"/>
                </a:cubicBezTo>
                <a:cubicBezTo>
                  <a:pt x="4800600" y="3219450"/>
                  <a:pt x="4804833" y="3009900"/>
                  <a:pt x="4838700" y="2798233"/>
                </a:cubicBezTo>
                <a:cubicBezTo>
                  <a:pt x="4872566" y="2645833"/>
                  <a:pt x="4893733" y="2506133"/>
                  <a:pt x="4902200" y="2379133"/>
                </a:cubicBezTo>
                <a:cubicBezTo>
                  <a:pt x="4910666" y="2252133"/>
                  <a:pt x="4927600" y="2163233"/>
                  <a:pt x="4953000" y="2112433"/>
                </a:cubicBezTo>
                <a:cubicBezTo>
                  <a:pt x="4953000" y="2087033"/>
                  <a:pt x="4953000" y="2025650"/>
                  <a:pt x="4953000" y="1928283"/>
                </a:cubicBezTo>
                <a:cubicBezTo>
                  <a:pt x="4953000" y="1830917"/>
                  <a:pt x="4940300" y="1782233"/>
                  <a:pt x="4914900" y="1782233"/>
                </a:cubicBezTo>
                <a:cubicBezTo>
                  <a:pt x="4881033" y="1782233"/>
                  <a:pt x="4802716" y="1843617"/>
                  <a:pt x="4679950" y="1966383"/>
                </a:cubicBezTo>
                <a:cubicBezTo>
                  <a:pt x="4557183" y="2089150"/>
                  <a:pt x="4413250" y="2243667"/>
                  <a:pt x="4248150" y="2429933"/>
                </a:cubicBezTo>
                <a:cubicBezTo>
                  <a:pt x="4083050" y="2616200"/>
                  <a:pt x="3920066" y="2810933"/>
                  <a:pt x="3759200" y="3014133"/>
                </a:cubicBezTo>
                <a:cubicBezTo>
                  <a:pt x="3598333" y="3217333"/>
                  <a:pt x="3467100" y="3399367"/>
                  <a:pt x="3365500" y="3560233"/>
                </a:cubicBezTo>
                <a:cubicBezTo>
                  <a:pt x="3289300" y="3653367"/>
                  <a:pt x="3221566" y="3767667"/>
                  <a:pt x="3162300" y="3903133"/>
                </a:cubicBezTo>
                <a:cubicBezTo>
                  <a:pt x="3103033" y="4038600"/>
                  <a:pt x="3060700" y="4114800"/>
                  <a:pt x="3035300" y="4131733"/>
                </a:cubicBezTo>
                <a:cubicBezTo>
                  <a:pt x="2976033" y="4199467"/>
                  <a:pt x="2906183" y="4207933"/>
                  <a:pt x="2825750" y="4157133"/>
                </a:cubicBezTo>
                <a:cubicBezTo>
                  <a:pt x="2745316" y="4106333"/>
                  <a:pt x="2671233" y="4025900"/>
                  <a:pt x="2603500" y="3915833"/>
                </a:cubicBezTo>
                <a:cubicBezTo>
                  <a:pt x="2578100" y="3865033"/>
                  <a:pt x="2561166" y="3820583"/>
                  <a:pt x="2552700" y="3782483"/>
                </a:cubicBezTo>
                <a:cubicBezTo>
                  <a:pt x="2544233" y="3744383"/>
                  <a:pt x="2546350" y="3689350"/>
                  <a:pt x="2559050" y="3617383"/>
                </a:cubicBezTo>
                <a:cubicBezTo>
                  <a:pt x="2571750" y="3545417"/>
                  <a:pt x="2601383" y="3437467"/>
                  <a:pt x="2647950" y="3293533"/>
                </a:cubicBezTo>
                <a:cubicBezTo>
                  <a:pt x="2694516" y="3149600"/>
                  <a:pt x="2760133" y="2946400"/>
                  <a:pt x="2844800" y="2683933"/>
                </a:cubicBezTo>
                <a:cubicBezTo>
                  <a:pt x="2937933" y="2396067"/>
                  <a:pt x="3020483" y="2135717"/>
                  <a:pt x="3092450" y="1902883"/>
                </a:cubicBezTo>
                <a:cubicBezTo>
                  <a:pt x="3164416" y="1670050"/>
                  <a:pt x="3200400" y="1553633"/>
                  <a:pt x="3200400" y="1553633"/>
                </a:cubicBezTo>
                <a:cubicBezTo>
                  <a:pt x="3200400" y="1519767"/>
                  <a:pt x="3136900" y="1551517"/>
                  <a:pt x="3009900" y="1648883"/>
                </a:cubicBezTo>
                <a:cubicBezTo>
                  <a:pt x="2882900" y="1746250"/>
                  <a:pt x="2734733" y="1866900"/>
                  <a:pt x="2565400" y="2010833"/>
                </a:cubicBezTo>
                <a:cubicBezTo>
                  <a:pt x="2489200" y="2103967"/>
                  <a:pt x="2362200" y="2243667"/>
                  <a:pt x="2184400" y="2429933"/>
                </a:cubicBezTo>
                <a:cubicBezTo>
                  <a:pt x="2006600" y="2616200"/>
                  <a:pt x="1811866" y="2827867"/>
                  <a:pt x="1600200" y="3064933"/>
                </a:cubicBezTo>
                <a:cubicBezTo>
                  <a:pt x="1388533" y="3302000"/>
                  <a:pt x="1185333" y="3551767"/>
                  <a:pt x="990600" y="3814233"/>
                </a:cubicBezTo>
                <a:cubicBezTo>
                  <a:pt x="745066" y="4161367"/>
                  <a:pt x="573616" y="4373033"/>
                  <a:pt x="476250" y="4449233"/>
                </a:cubicBezTo>
                <a:cubicBezTo>
                  <a:pt x="378883" y="4525433"/>
                  <a:pt x="283633" y="4504267"/>
                  <a:pt x="190500" y="4385733"/>
                </a:cubicBezTo>
                <a:close/>
                <a:moveTo>
                  <a:pt x="-965200" y="4855633"/>
                </a:moveTo>
              </a:path>
            </a:pathLst>
          </a:custGeom>
          <a:solidFill>
            <a:srgbClr val="FFFFFF">
              <a:alpha val="100000"/>
            </a:srgbClr>
          </a:solidFill>
          <a:ln w="48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74" name="Freeform 5974"/>
          <p:cNvSpPr/>
          <p:nvPr/>
        </p:nvSpPr>
        <p:spPr>
          <a:xfrm rot="0" flipH="0" flipV="0">
            <a:off x="9366020" y="5279247"/>
            <a:ext cx="170357" cy="171564"/>
          </a:xfrm>
          <a:custGeom>
            <a:pathLst>
              <a:path w="4483100" h="4514850">
                <a:moveTo>
                  <a:pt x="1079500" y="4491566"/>
                </a:moveTo>
                <a:cubicBezTo>
                  <a:pt x="1011766" y="4508500"/>
                  <a:pt x="922866" y="4514850"/>
                  <a:pt x="812800" y="4510616"/>
                </a:cubicBezTo>
                <a:cubicBezTo>
                  <a:pt x="702733" y="4506383"/>
                  <a:pt x="607483" y="4493683"/>
                  <a:pt x="527050" y="4472516"/>
                </a:cubicBezTo>
                <a:cubicBezTo>
                  <a:pt x="446616" y="4451350"/>
                  <a:pt x="406400" y="4428066"/>
                  <a:pt x="406400" y="4402666"/>
                </a:cubicBezTo>
                <a:cubicBezTo>
                  <a:pt x="406400" y="4360333"/>
                  <a:pt x="385233" y="4339166"/>
                  <a:pt x="342900" y="4339166"/>
                </a:cubicBezTo>
                <a:cubicBezTo>
                  <a:pt x="342900" y="4339166"/>
                  <a:pt x="323850" y="4322233"/>
                  <a:pt x="285750" y="4288366"/>
                </a:cubicBezTo>
                <a:cubicBezTo>
                  <a:pt x="247650" y="4254500"/>
                  <a:pt x="190500" y="4220633"/>
                  <a:pt x="114300" y="4186766"/>
                </a:cubicBezTo>
                <a:cubicBezTo>
                  <a:pt x="38100" y="4068233"/>
                  <a:pt x="0" y="3939116"/>
                  <a:pt x="0" y="3799416"/>
                </a:cubicBezTo>
                <a:cubicBezTo>
                  <a:pt x="0" y="3659716"/>
                  <a:pt x="38100" y="3437466"/>
                  <a:pt x="114300" y="3132666"/>
                </a:cubicBezTo>
                <a:cubicBezTo>
                  <a:pt x="139700" y="2921000"/>
                  <a:pt x="222250" y="2673350"/>
                  <a:pt x="361950" y="2389716"/>
                </a:cubicBezTo>
                <a:cubicBezTo>
                  <a:pt x="501650" y="2106083"/>
                  <a:pt x="673100" y="1816100"/>
                  <a:pt x="876300" y="1519766"/>
                </a:cubicBezTo>
                <a:cubicBezTo>
                  <a:pt x="1079500" y="1223433"/>
                  <a:pt x="1293283" y="956733"/>
                  <a:pt x="1517650" y="719666"/>
                </a:cubicBezTo>
                <a:cubicBezTo>
                  <a:pt x="1742016" y="482600"/>
                  <a:pt x="1947333" y="309033"/>
                  <a:pt x="2133600" y="198966"/>
                </a:cubicBezTo>
                <a:cubicBezTo>
                  <a:pt x="2252133" y="80433"/>
                  <a:pt x="2396066" y="16933"/>
                  <a:pt x="2565400" y="8466"/>
                </a:cubicBezTo>
                <a:cubicBezTo>
                  <a:pt x="2734733" y="0"/>
                  <a:pt x="2895600" y="38100"/>
                  <a:pt x="3048000" y="122766"/>
                </a:cubicBezTo>
                <a:cubicBezTo>
                  <a:pt x="3132666" y="165100"/>
                  <a:pt x="3217333" y="232833"/>
                  <a:pt x="3302000" y="325966"/>
                </a:cubicBezTo>
                <a:cubicBezTo>
                  <a:pt x="3386666" y="419100"/>
                  <a:pt x="3467100" y="520700"/>
                  <a:pt x="3543300" y="630766"/>
                </a:cubicBezTo>
                <a:cubicBezTo>
                  <a:pt x="3619500" y="740833"/>
                  <a:pt x="3683000" y="850900"/>
                  <a:pt x="3733800" y="960966"/>
                </a:cubicBezTo>
                <a:cubicBezTo>
                  <a:pt x="3759200" y="1054100"/>
                  <a:pt x="3774016" y="1136650"/>
                  <a:pt x="3778250" y="1208616"/>
                </a:cubicBezTo>
                <a:cubicBezTo>
                  <a:pt x="3782483" y="1280583"/>
                  <a:pt x="3782483" y="1367366"/>
                  <a:pt x="3778250" y="1468966"/>
                </a:cubicBezTo>
                <a:cubicBezTo>
                  <a:pt x="3774016" y="1570566"/>
                  <a:pt x="3759200" y="1722966"/>
                  <a:pt x="3733800" y="1926166"/>
                </a:cubicBezTo>
                <a:cubicBezTo>
                  <a:pt x="3691466" y="2078566"/>
                  <a:pt x="3655483" y="2264833"/>
                  <a:pt x="3625850" y="2484966"/>
                </a:cubicBezTo>
                <a:cubicBezTo>
                  <a:pt x="3596216" y="2705100"/>
                  <a:pt x="3581400" y="2895600"/>
                  <a:pt x="3581400" y="3056466"/>
                </a:cubicBezTo>
                <a:cubicBezTo>
                  <a:pt x="3564466" y="3217333"/>
                  <a:pt x="3583516" y="3331633"/>
                  <a:pt x="3638550" y="3399366"/>
                </a:cubicBezTo>
                <a:cubicBezTo>
                  <a:pt x="3693583" y="3467100"/>
                  <a:pt x="3776133" y="3471333"/>
                  <a:pt x="3886200" y="3412066"/>
                </a:cubicBezTo>
                <a:cubicBezTo>
                  <a:pt x="3987800" y="3361266"/>
                  <a:pt x="4085166" y="3337983"/>
                  <a:pt x="4178300" y="3342216"/>
                </a:cubicBezTo>
                <a:cubicBezTo>
                  <a:pt x="4271433" y="3346450"/>
                  <a:pt x="4345516" y="3373966"/>
                  <a:pt x="4400550" y="3424766"/>
                </a:cubicBezTo>
                <a:cubicBezTo>
                  <a:pt x="4455583" y="3475566"/>
                  <a:pt x="4483100" y="3551766"/>
                  <a:pt x="4483100" y="3653366"/>
                </a:cubicBezTo>
                <a:cubicBezTo>
                  <a:pt x="4483100" y="3754966"/>
                  <a:pt x="4434416" y="3858683"/>
                  <a:pt x="4337050" y="3964516"/>
                </a:cubicBezTo>
                <a:cubicBezTo>
                  <a:pt x="4239683" y="4070350"/>
                  <a:pt x="4121150" y="4159250"/>
                  <a:pt x="3981450" y="4231216"/>
                </a:cubicBezTo>
                <a:cubicBezTo>
                  <a:pt x="3841750" y="4303183"/>
                  <a:pt x="3708400" y="4339166"/>
                  <a:pt x="3581400" y="4339166"/>
                </a:cubicBezTo>
                <a:cubicBezTo>
                  <a:pt x="3488266" y="4339166"/>
                  <a:pt x="3399366" y="4282016"/>
                  <a:pt x="3314700" y="4167716"/>
                </a:cubicBezTo>
                <a:cubicBezTo>
                  <a:pt x="3230033" y="4053416"/>
                  <a:pt x="3155950" y="3913716"/>
                  <a:pt x="3092450" y="3748616"/>
                </a:cubicBezTo>
                <a:cubicBezTo>
                  <a:pt x="3028950" y="3583516"/>
                  <a:pt x="2971800" y="3424766"/>
                  <a:pt x="2921000" y="3272366"/>
                </a:cubicBezTo>
                <a:lnTo>
                  <a:pt x="2844800" y="2980266"/>
                </a:lnTo>
                <a:lnTo>
                  <a:pt x="2298700" y="3500966"/>
                </a:lnTo>
                <a:cubicBezTo>
                  <a:pt x="2188633" y="3619500"/>
                  <a:pt x="2080683" y="3727450"/>
                  <a:pt x="1974850" y="3824816"/>
                </a:cubicBezTo>
                <a:cubicBezTo>
                  <a:pt x="1869016" y="3922183"/>
                  <a:pt x="1803400" y="3992033"/>
                  <a:pt x="1778000" y="4034366"/>
                </a:cubicBezTo>
                <a:cubicBezTo>
                  <a:pt x="1735666" y="4110566"/>
                  <a:pt x="1657350" y="4186766"/>
                  <a:pt x="1543050" y="4262966"/>
                </a:cubicBezTo>
                <a:cubicBezTo>
                  <a:pt x="1428750" y="4339166"/>
                  <a:pt x="1274233" y="4415366"/>
                  <a:pt x="1079500" y="4491566"/>
                </a:cubicBezTo>
                <a:close/>
                <a:moveTo>
                  <a:pt x="-901700" y="4859866"/>
                </a:moveTo>
                <a:moveTo>
                  <a:pt x="1117600" y="3742266"/>
                </a:moveTo>
                <a:cubicBezTo>
                  <a:pt x="1261533" y="3657600"/>
                  <a:pt x="1426633" y="3532716"/>
                  <a:pt x="1612900" y="3367616"/>
                </a:cubicBezTo>
                <a:cubicBezTo>
                  <a:pt x="1799166" y="3202516"/>
                  <a:pt x="1981200" y="3020483"/>
                  <a:pt x="2159000" y="2821516"/>
                </a:cubicBezTo>
                <a:cubicBezTo>
                  <a:pt x="2336800" y="2622550"/>
                  <a:pt x="2484966" y="2438400"/>
                  <a:pt x="2603500" y="2269066"/>
                </a:cubicBezTo>
                <a:cubicBezTo>
                  <a:pt x="2747433" y="2074333"/>
                  <a:pt x="2857500" y="1892300"/>
                  <a:pt x="2933700" y="1722966"/>
                </a:cubicBezTo>
                <a:cubicBezTo>
                  <a:pt x="3009900" y="1553633"/>
                  <a:pt x="3064933" y="1392766"/>
                  <a:pt x="3098800" y="1240366"/>
                </a:cubicBezTo>
                <a:cubicBezTo>
                  <a:pt x="3064933" y="1147233"/>
                  <a:pt x="3009900" y="1047750"/>
                  <a:pt x="2933700" y="941916"/>
                </a:cubicBezTo>
                <a:cubicBezTo>
                  <a:pt x="2857500" y="836083"/>
                  <a:pt x="2789766" y="778933"/>
                  <a:pt x="2730500" y="770466"/>
                </a:cubicBezTo>
                <a:cubicBezTo>
                  <a:pt x="2544233" y="770466"/>
                  <a:pt x="2347383" y="886883"/>
                  <a:pt x="2139950" y="1119716"/>
                </a:cubicBezTo>
                <a:cubicBezTo>
                  <a:pt x="1932516" y="1352550"/>
                  <a:pt x="1731433" y="1604433"/>
                  <a:pt x="1536700" y="1875366"/>
                </a:cubicBezTo>
                <a:cubicBezTo>
                  <a:pt x="1502833" y="1917700"/>
                  <a:pt x="1456266" y="1985433"/>
                  <a:pt x="1397000" y="2078566"/>
                </a:cubicBezTo>
                <a:cubicBezTo>
                  <a:pt x="1337733" y="2171700"/>
                  <a:pt x="1280583" y="2258483"/>
                  <a:pt x="1225550" y="2338916"/>
                </a:cubicBezTo>
                <a:cubicBezTo>
                  <a:pt x="1170516" y="2419350"/>
                  <a:pt x="1134533" y="2472266"/>
                  <a:pt x="1117600" y="2497666"/>
                </a:cubicBezTo>
                <a:cubicBezTo>
                  <a:pt x="1092200" y="2531533"/>
                  <a:pt x="1043516" y="2626783"/>
                  <a:pt x="971550" y="2783416"/>
                </a:cubicBezTo>
                <a:cubicBezTo>
                  <a:pt x="899583" y="2940050"/>
                  <a:pt x="829733" y="3096683"/>
                  <a:pt x="762000" y="3253316"/>
                </a:cubicBezTo>
                <a:cubicBezTo>
                  <a:pt x="694266" y="3409950"/>
                  <a:pt x="660400" y="3513666"/>
                  <a:pt x="660400" y="3564466"/>
                </a:cubicBezTo>
                <a:cubicBezTo>
                  <a:pt x="660400" y="3615266"/>
                  <a:pt x="666750" y="3670300"/>
                  <a:pt x="679450" y="3729566"/>
                </a:cubicBezTo>
                <a:cubicBezTo>
                  <a:pt x="692150" y="3788833"/>
                  <a:pt x="732366" y="3826933"/>
                  <a:pt x="800100" y="3843866"/>
                </a:cubicBezTo>
                <a:cubicBezTo>
                  <a:pt x="867833" y="3860800"/>
                  <a:pt x="973666" y="3826933"/>
                  <a:pt x="1117600" y="3742266"/>
                </a:cubicBezTo>
                <a:close/>
                <a:moveTo>
                  <a:pt x="-152400" y="4859866"/>
                </a:moveTo>
              </a:path>
            </a:pathLst>
          </a:custGeom>
          <a:solidFill>
            <a:srgbClr val="FFFFFF">
              <a:alpha val="100000"/>
            </a:srgbClr>
          </a:solidFill>
          <a:ln w="48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75" name="Freeform 5975"/>
          <p:cNvSpPr/>
          <p:nvPr/>
        </p:nvSpPr>
        <p:spPr>
          <a:xfrm rot="0" flipH="0" flipV="0">
            <a:off x="9703519" y="5192861"/>
            <a:ext cx="185318" cy="369912"/>
          </a:xfrm>
          <a:custGeom>
            <a:pathLst>
              <a:path w="4876799" h="9734549">
                <a:moveTo>
                  <a:pt x="1507066" y="9495366"/>
                </a:moveTo>
                <a:cubicBezTo>
                  <a:pt x="1380066" y="9605432"/>
                  <a:pt x="1225549" y="9675282"/>
                  <a:pt x="1043516" y="9704916"/>
                </a:cubicBezTo>
                <a:cubicBezTo>
                  <a:pt x="861483" y="9734549"/>
                  <a:pt x="683683" y="9719732"/>
                  <a:pt x="510116" y="9660466"/>
                </a:cubicBezTo>
                <a:cubicBezTo>
                  <a:pt x="336550" y="9601199"/>
                  <a:pt x="186266" y="9495366"/>
                  <a:pt x="59266" y="9342966"/>
                </a:cubicBezTo>
                <a:cubicBezTo>
                  <a:pt x="8466" y="9224432"/>
                  <a:pt x="0" y="9129182"/>
                  <a:pt x="33866" y="9057216"/>
                </a:cubicBezTo>
                <a:cubicBezTo>
                  <a:pt x="67733" y="8985249"/>
                  <a:pt x="127000" y="8938682"/>
                  <a:pt x="211666" y="8917516"/>
                </a:cubicBezTo>
                <a:cubicBezTo>
                  <a:pt x="296333" y="8896349"/>
                  <a:pt x="389466" y="8911166"/>
                  <a:pt x="491066" y="8961966"/>
                </a:cubicBezTo>
                <a:cubicBezTo>
                  <a:pt x="575733" y="8995832"/>
                  <a:pt x="713316" y="9002182"/>
                  <a:pt x="903816" y="8981016"/>
                </a:cubicBezTo>
                <a:cubicBezTo>
                  <a:pt x="1094316" y="8959849"/>
                  <a:pt x="1244599" y="8877299"/>
                  <a:pt x="1354666" y="8733366"/>
                </a:cubicBezTo>
                <a:cubicBezTo>
                  <a:pt x="1422399" y="8657166"/>
                  <a:pt x="1504949" y="8525932"/>
                  <a:pt x="1602316" y="8339666"/>
                </a:cubicBezTo>
                <a:cubicBezTo>
                  <a:pt x="1699682" y="8153399"/>
                  <a:pt x="1799166" y="7948082"/>
                  <a:pt x="1900766" y="7723716"/>
                </a:cubicBezTo>
                <a:cubicBezTo>
                  <a:pt x="2002366" y="7499349"/>
                  <a:pt x="2099732" y="7285566"/>
                  <a:pt x="2192866" y="7082366"/>
                </a:cubicBezTo>
                <a:cubicBezTo>
                  <a:pt x="2285999" y="6879166"/>
                  <a:pt x="2357966" y="6718300"/>
                  <a:pt x="2408766" y="6599766"/>
                </a:cubicBezTo>
                <a:cubicBezTo>
                  <a:pt x="2451099" y="6489700"/>
                  <a:pt x="2489199" y="6383866"/>
                  <a:pt x="2523066" y="6282266"/>
                </a:cubicBezTo>
                <a:cubicBezTo>
                  <a:pt x="2556932" y="6180666"/>
                  <a:pt x="2573866" y="6112933"/>
                  <a:pt x="2573866" y="6079066"/>
                </a:cubicBezTo>
                <a:cubicBezTo>
                  <a:pt x="2607732" y="6036733"/>
                  <a:pt x="2641599" y="5964766"/>
                  <a:pt x="2675466" y="5863166"/>
                </a:cubicBezTo>
                <a:cubicBezTo>
                  <a:pt x="2709332" y="5761566"/>
                  <a:pt x="2743199" y="5643033"/>
                  <a:pt x="2777066" y="5507566"/>
                </a:cubicBezTo>
                <a:cubicBezTo>
                  <a:pt x="2802466" y="5490633"/>
                  <a:pt x="2823632" y="5471583"/>
                  <a:pt x="2840566" y="5450416"/>
                </a:cubicBezTo>
                <a:cubicBezTo>
                  <a:pt x="2857499" y="5429250"/>
                  <a:pt x="2849032" y="5401733"/>
                  <a:pt x="2815166" y="5367866"/>
                </a:cubicBezTo>
                <a:lnTo>
                  <a:pt x="3081866" y="4402666"/>
                </a:lnTo>
                <a:cubicBezTo>
                  <a:pt x="3132666" y="4174066"/>
                  <a:pt x="3187699" y="3979333"/>
                  <a:pt x="3246966" y="3818466"/>
                </a:cubicBezTo>
                <a:cubicBezTo>
                  <a:pt x="3306232" y="3657600"/>
                  <a:pt x="3335866" y="3560233"/>
                  <a:pt x="3335866" y="3526366"/>
                </a:cubicBezTo>
                <a:cubicBezTo>
                  <a:pt x="3344332" y="3492500"/>
                  <a:pt x="3354916" y="3424766"/>
                  <a:pt x="3367616" y="3323166"/>
                </a:cubicBezTo>
                <a:cubicBezTo>
                  <a:pt x="3380316" y="3221566"/>
                  <a:pt x="3412066" y="3128433"/>
                  <a:pt x="3462866" y="3043766"/>
                </a:cubicBezTo>
                <a:cubicBezTo>
                  <a:pt x="3471332" y="2916766"/>
                  <a:pt x="3490382" y="2804583"/>
                  <a:pt x="3520016" y="2707216"/>
                </a:cubicBezTo>
                <a:cubicBezTo>
                  <a:pt x="3549649" y="2609850"/>
                  <a:pt x="3564466" y="2544233"/>
                  <a:pt x="3564466" y="2510366"/>
                </a:cubicBezTo>
                <a:cubicBezTo>
                  <a:pt x="3598332" y="2484966"/>
                  <a:pt x="3657599" y="2487083"/>
                  <a:pt x="3742266" y="2516716"/>
                </a:cubicBezTo>
                <a:cubicBezTo>
                  <a:pt x="3826932" y="2546350"/>
                  <a:pt x="3898899" y="2595033"/>
                  <a:pt x="3958166" y="2662766"/>
                </a:cubicBezTo>
                <a:cubicBezTo>
                  <a:pt x="4017432" y="2738966"/>
                  <a:pt x="4057649" y="2802466"/>
                  <a:pt x="4078816" y="2853266"/>
                </a:cubicBezTo>
                <a:cubicBezTo>
                  <a:pt x="4099982" y="2904066"/>
                  <a:pt x="4099982" y="2999316"/>
                  <a:pt x="4078816" y="3139016"/>
                </a:cubicBezTo>
                <a:cubicBezTo>
                  <a:pt x="4057649" y="3278716"/>
                  <a:pt x="4013199" y="3526366"/>
                  <a:pt x="3945466" y="3881966"/>
                </a:cubicBezTo>
                <a:cubicBezTo>
                  <a:pt x="3936999" y="3932766"/>
                  <a:pt x="3913716" y="4034366"/>
                  <a:pt x="3875616" y="4186766"/>
                </a:cubicBezTo>
                <a:cubicBezTo>
                  <a:pt x="3837516" y="4339166"/>
                  <a:pt x="3790949" y="4510616"/>
                  <a:pt x="3735916" y="4701116"/>
                </a:cubicBezTo>
                <a:cubicBezTo>
                  <a:pt x="3680882" y="4891616"/>
                  <a:pt x="3627966" y="5077883"/>
                  <a:pt x="3577166" y="5259916"/>
                </a:cubicBezTo>
                <a:cubicBezTo>
                  <a:pt x="3526366" y="5441950"/>
                  <a:pt x="3479799" y="5588000"/>
                  <a:pt x="3437466" y="5698066"/>
                </a:cubicBezTo>
                <a:cubicBezTo>
                  <a:pt x="3403599" y="5825066"/>
                  <a:pt x="3369732" y="5943600"/>
                  <a:pt x="3335866" y="6053666"/>
                </a:cubicBezTo>
                <a:cubicBezTo>
                  <a:pt x="3301999" y="6163733"/>
                  <a:pt x="3280832" y="6248400"/>
                  <a:pt x="3272366" y="6307666"/>
                </a:cubicBezTo>
                <a:cubicBezTo>
                  <a:pt x="3238499" y="6366933"/>
                  <a:pt x="3194049" y="6466416"/>
                  <a:pt x="3139016" y="6606116"/>
                </a:cubicBezTo>
                <a:cubicBezTo>
                  <a:pt x="3083982" y="6745816"/>
                  <a:pt x="3031066" y="6877050"/>
                  <a:pt x="2980266" y="6999816"/>
                </a:cubicBezTo>
                <a:cubicBezTo>
                  <a:pt x="2929466" y="7122583"/>
                  <a:pt x="2891366" y="7205132"/>
                  <a:pt x="2865966" y="7247466"/>
                </a:cubicBezTo>
                <a:cubicBezTo>
                  <a:pt x="2857499" y="7281332"/>
                  <a:pt x="2842682" y="7313082"/>
                  <a:pt x="2821516" y="7342716"/>
                </a:cubicBezTo>
                <a:cubicBezTo>
                  <a:pt x="2800349" y="7372349"/>
                  <a:pt x="2789766" y="7404099"/>
                  <a:pt x="2789766" y="7437966"/>
                </a:cubicBezTo>
                <a:cubicBezTo>
                  <a:pt x="2781299" y="7463366"/>
                  <a:pt x="2743199" y="7567082"/>
                  <a:pt x="2675466" y="7749116"/>
                </a:cubicBezTo>
                <a:cubicBezTo>
                  <a:pt x="2607732" y="7931149"/>
                  <a:pt x="2501899" y="8149166"/>
                  <a:pt x="2357966" y="8403166"/>
                </a:cubicBezTo>
                <a:cubicBezTo>
                  <a:pt x="2315632" y="8504766"/>
                  <a:pt x="2239432" y="8631766"/>
                  <a:pt x="2129366" y="8784166"/>
                </a:cubicBezTo>
                <a:cubicBezTo>
                  <a:pt x="2019299" y="8936566"/>
                  <a:pt x="1907116" y="9078382"/>
                  <a:pt x="1792816" y="9209616"/>
                </a:cubicBezTo>
                <a:cubicBezTo>
                  <a:pt x="1678516" y="9340849"/>
                  <a:pt x="1583266" y="9436099"/>
                  <a:pt x="1507066" y="9495366"/>
                </a:cubicBezTo>
                <a:close/>
                <a:moveTo>
                  <a:pt x="-1274234" y="7133166"/>
                </a:moveTo>
                <a:moveTo>
                  <a:pt x="4415366" y="1138766"/>
                </a:moveTo>
                <a:cubicBezTo>
                  <a:pt x="4322232" y="1147233"/>
                  <a:pt x="4224866" y="1138766"/>
                  <a:pt x="4123266" y="1113366"/>
                </a:cubicBezTo>
                <a:cubicBezTo>
                  <a:pt x="4021666" y="1087966"/>
                  <a:pt x="3941232" y="1054100"/>
                  <a:pt x="3881966" y="1011766"/>
                </a:cubicBezTo>
                <a:cubicBezTo>
                  <a:pt x="3738032" y="893233"/>
                  <a:pt x="3678766" y="762000"/>
                  <a:pt x="3704166" y="618066"/>
                </a:cubicBezTo>
                <a:cubicBezTo>
                  <a:pt x="3729566" y="474133"/>
                  <a:pt x="3807882" y="342900"/>
                  <a:pt x="3939116" y="224366"/>
                </a:cubicBezTo>
                <a:cubicBezTo>
                  <a:pt x="4070349" y="105833"/>
                  <a:pt x="4216399" y="33866"/>
                  <a:pt x="4377266" y="8466"/>
                </a:cubicBezTo>
                <a:cubicBezTo>
                  <a:pt x="4444999" y="0"/>
                  <a:pt x="4512732" y="12700"/>
                  <a:pt x="4580466" y="46566"/>
                </a:cubicBezTo>
                <a:cubicBezTo>
                  <a:pt x="4648199" y="80433"/>
                  <a:pt x="4709582" y="129116"/>
                  <a:pt x="4764616" y="192616"/>
                </a:cubicBezTo>
                <a:cubicBezTo>
                  <a:pt x="4819649" y="256116"/>
                  <a:pt x="4851399" y="342900"/>
                  <a:pt x="4859866" y="452966"/>
                </a:cubicBezTo>
                <a:cubicBezTo>
                  <a:pt x="4876799" y="613833"/>
                  <a:pt x="4849282" y="745066"/>
                  <a:pt x="4777316" y="846666"/>
                </a:cubicBezTo>
                <a:cubicBezTo>
                  <a:pt x="4705349" y="948266"/>
                  <a:pt x="4584699" y="1045633"/>
                  <a:pt x="4415366" y="1138766"/>
                </a:cubicBezTo>
                <a:close/>
                <a:moveTo>
                  <a:pt x="7082366" y="7133166"/>
                </a:moveTo>
              </a:path>
            </a:pathLst>
          </a:custGeom>
          <a:solidFill>
            <a:srgbClr val="FFFFFF">
              <a:alpha val="100000"/>
            </a:srgbClr>
          </a:solidFill>
          <a:ln w="48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76" name="Freeform 5976"/>
          <p:cNvSpPr/>
          <p:nvPr/>
        </p:nvSpPr>
        <p:spPr>
          <a:xfrm rot="0" flipH="0" flipV="0">
            <a:off x="9903959" y="5284153"/>
            <a:ext cx="140758" cy="160384"/>
          </a:xfrm>
          <a:custGeom>
            <a:pathLst>
              <a:path w="3704167" h="4220634">
                <a:moveTo>
                  <a:pt x="563034" y="4083050"/>
                </a:moveTo>
                <a:cubicBezTo>
                  <a:pt x="402167" y="3939117"/>
                  <a:pt x="281517" y="3790950"/>
                  <a:pt x="201084" y="3638550"/>
                </a:cubicBezTo>
                <a:cubicBezTo>
                  <a:pt x="120650" y="3486150"/>
                  <a:pt x="59267" y="3244850"/>
                  <a:pt x="16934" y="2914650"/>
                </a:cubicBezTo>
                <a:cubicBezTo>
                  <a:pt x="0" y="2762250"/>
                  <a:pt x="16934" y="2561167"/>
                  <a:pt x="67734" y="2311400"/>
                </a:cubicBezTo>
                <a:cubicBezTo>
                  <a:pt x="118534" y="2061634"/>
                  <a:pt x="190500" y="1797050"/>
                  <a:pt x="283634" y="1517650"/>
                </a:cubicBezTo>
                <a:cubicBezTo>
                  <a:pt x="376767" y="1238250"/>
                  <a:pt x="482600" y="982134"/>
                  <a:pt x="601134" y="749300"/>
                </a:cubicBezTo>
                <a:cubicBezTo>
                  <a:pt x="719667" y="516467"/>
                  <a:pt x="838200" y="340784"/>
                  <a:pt x="956734" y="222250"/>
                </a:cubicBezTo>
                <a:cubicBezTo>
                  <a:pt x="1058334" y="95250"/>
                  <a:pt x="1140884" y="25400"/>
                  <a:pt x="1204384" y="12700"/>
                </a:cubicBezTo>
                <a:cubicBezTo>
                  <a:pt x="1267884" y="0"/>
                  <a:pt x="1384300" y="31750"/>
                  <a:pt x="1553634" y="107950"/>
                </a:cubicBezTo>
                <a:cubicBezTo>
                  <a:pt x="1646767" y="218017"/>
                  <a:pt x="1693334" y="336550"/>
                  <a:pt x="1693334" y="463550"/>
                </a:cubicBezTo>
                <a:cubicBezTo>
                  <a:pt x="1693334" y="590550"/>
                  <a:pt x="1642534" y="734484"/>
                  <a:pt x="1540934" y="895350"/>
                </a:cubicBezTo>
                <a:cubicBezTo>
                  <a:pt x="1371600" y="1123950"/>
                  <a:pt x="1225550" y="1409700"/>
                  <a:pt x="1102784" y="1752600"/>
                </a:cubicBezTo>
                <a:cubicBezTo>
                  <a:pt x="980017" y="2095500"/>
                  <a:pt x="897467" y="2402417"/>
                  <a:pt x="855134" y="2673350"/>
                </a:cubicBezTo>
                <a:cubicBezTo>
                  <a:pt x="770467" y="2961217"/>
                  <a:pt x="732367" y="3155950"/>
                  <a:pt x="740834" y="3257550"/>
                </a:cubicBezTo>
                <a:cubicBezTo>
                  <a:pt x="749300" y="3359150"/>
                  <a:pt x="825500" y="3426884"/>
                  <a:pt x="969434" y="3460750"/>
                </a:cubicBezTo>
                <a:cubicBezTo>
                  <a:pt x="1130300" y="3494617"/>
                  <a:pt x="1320800" y="3433234"/>
                  <a:pt x="1540934" y="3276600"/>
                </a:cubicBezTo>
                <a:cubicBezTo>
                  <a:pt x="1761067" y="3119967"/>
                  <a:pt x="1976967" y="2899834"/>
                  <a:pt x="2188634" y="2616200"/>
                </a:cubicBezTo>
                <a:cubicBezTo>
                  <a:pt x="2400300" y="2332567"/>
                  <a:pt x="2569634" y="2021417"/>
                  <a:pt x="2696634" y="1682750"/>
                </a:cubicBezTo>
                <a:cubicBezTo>
                  <a:pt x="2747434" y="1564217"/>
                  <a:pt x="2787650" y="1424517"/>
                  <a:pt x="2817284" y="1263650"/>
                </a:cubicBezTo>
                <a:cubicBezTo>
                  <a:pt x="2846917" y="1102784"/>
                  <a:pt x="2878667" y="984250"/>
                  <a:pt x="2912534" y="908050"/>
                </a:cubicBezTo>
                <a:cubicBezTo>
                  <a:pt x="2954867" y="738717"/>
                  <a:pt x="3014134" y="613834"/>
                  <a:pt x="3090334" y="533400"/>
                </a:cubicBezTo>
                <a:cubicBezTo>
                  <a:pt x="3166534" y="452967"/>
                  <a:pt x="3246967" y="406400"/>
                  <a:pt x="3331634" y="393700"/>
                </a:cubicBezTo>
                <a:cubicBezTo>
                  <a:pt x="3416300" y="381000"/>
                  <a:pt x="3488267" y="400050"/>
                  <a:pt x="3547534" y="450850"/>
                </a:cubicBezTo>
                <a:cubicBezTo>
                  <a:pt x="3623734" y="484717"/>
                  <a:pt x="3670300" y="524934"/>
                  <a:pt x="3687234" y="571500"/>
                </a:cubicBezTo>
                <a:cubicBezTo>
                  <a:pt x="3704167" y="618067"/>
                  <a:pt x="3704167" y="738717"/>
                  <a:pt x="3687234" y="933450"/>
                </a:cubicBezTo>
                <a:cubicBezTo>
                  <a:pt x="3687234" y="1246717"/>
                  <a:pt x="3619500" y="1513417"/>
                  <a:pt x="3484034" y="1733550"/>
                </a:cubicBezTo>
                <a:cubicBezTo>
                  <a:pt x="3348567" y="1953684"/>
                  <a:pt x="3234267" y="2186517"/>
                  <a:pt x="3141134" y="2432050"/>
                </a:cubicBezTo>
                <a:cubicBezTo>
                  <a:pt x="3064934" y="2609850"/>
                  <a:pt x="2952750" y="2808817"/>
                  <a:pt x="2804584" y="3028950"/>
                </a:cubicBezTo>
                <a:cubicBezTo>
                  <a:pt x="2656417" y="3249084"/>
                  <a:pt x="2495550" y="3448050"/>
                  <a:pt x="2321984" y="3625850"/>
                </a:cubicBezTo>
                <a:cubicBezTo>
                  <a:pt x="2148417" y="3803650"/>
                  <a:pt x="1981200" y="3926417"/>
                  <a:pt x="1820334" y="3994150"/>
                </a:cubicBezTo>
                <a:cubicBezTo>
                  <a:pt x="1583267" y="4146550"/>
                  <a:pt x="1373717" y="4220634"/>
                  <a:pt x="1191684" y="4216400"/>
                </a:cubicBezTo>
                <a:cubicBezTo>
                  <a:pt x="1009650" y="4212167"/>
                  <a:pt x="800100" y="4167717"/>
                  <a:pt x="563034" y="4083050"/>
                </a:cubicBezTo>
                <a:close/>
                <a:moveTo>
                  <a:pt x="-948266" y="4730750"/>
                </a:moveTo>
              </a:path>
            </a:pathLst>
          </a:custGeom>
          <a:solidFill>
            <a:srgbClr val="FFFFFF">
              <a:alpha val="100000"/>
            </a:srgbClr>
          </a:solidFill>
          <a:ln w="48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77" name="Freeform 5977"/>
          <p:cNvSpPr/>
          <p:nvPr/>
        </p:nvSpPr>
        <p:spPr>
          <a:xfrm rot="0" flipH="0" flipV="0">
            <a:off x="10077452" y="5195676"/>
            <a:ext cx="143251" cy="266475"/>
          </a:xfrm>
          <a:custGeom>
            <a:pathLst>
              <a:path w="3769784" h="7012517">
                <a:moveTo>
                  <a:pt x="810684" y="6970183"/>
                </a:moveTo>
                <a:cubicBezTo>
                  <a:pt x="717550" y="6953250"/>
                  <a:pt x="622300" y="6904567"/>
                  <a:pt x="524934" y="6824133"/>
                </a:cubicBezTo>
                <a:cubicBezTo>
                  <a:pt x="427567" y="6743700"/>
                  <a:pt x="342900" y="6650567"/>
                  <a:pt x="270934" y="6544733"/>
                </a:cubicBezTo>
                <a:cubicBezTo>
                  <a:pt x="198967" y="6438900"/>
                  <a:pt x="150284" y="6343650"/>
                  <a:pt x="124884" y="6258983"/>
                </a:cubicBezTo>
                <a:cubicBezTo>
                  <a:pt x="124884" y="6242050"/>
                  <a:pt x="114300" y="6220883"/>
                  <a:pt x="93134" y="6195483"/>
                </a:cubicBezTo>
                <a:cubicBezTo>
                  <a:pt x="71967" y="6170083"/>
                  <a:pt x="61384" y="6157383"/>
                  <a:pt x="61384" y="6157383"/>
                </a:cubicBezTo>
                <a:cubicBezTo>
                  <a:pt x="27517" y="6131983"/>
                  <a:pt x="8467" y="6019800"/>
                  <a:pt x="4234" y="5820833"/>
                </a:cubicBezTo>
                <a:cubicBezTo>
                  <a:pt x="0" y="5621867"/>
                  <a:pt x="10584" y="5399617"/>
                  <a:pt x="35984" y="5154083"/>
                </a:cubicBezTo>
                <a:cubicBezTo>
                  <a:pt x="61384" y="4908550"/>
                  <a:pt x="91017" y="4713817"/>
                  <a:pt x="124884" y="4569883"/>
                </a:cubicBezTo>
                <a:cubicBezTo>
                  <a:pt x="167217" y="4434417"/>
                  <a:pt x="230717" y="4250267"/>
                  <a:pt x="315384" y="4017433"/>
                </a:cubicBezTo>
                <a:cubicBezTo>
                  <a:pt x="400050" y="3784600"/>
                  <a:pt x="472017" y="3575050"/>
                  <a:pt x="531284" y="3388783"/>
                </a:cubicBezTo>
                <a:lnTo>
                  <a:pt x="874184" y="2652183"/>
                </a:lnTo>
                <a:lnTo>
                  <a:pt x="366184" y="2512483"/>
                </a:lnTo>
                <a:cubicBezTo>
                  <a:pt x="306917" y="2495550"/>
                  <a:pt x="258234" y="2461683"/>
                  <a:pt x="220134" y="2410883"/>
                </a:cubicBezTo>
                <a:cubicBezTo>
                  <a:pt x="182034" y="2360083"/>
                  <a:pt x="162984" y="2317750"/>
                  <a:pt x="162984" y="2283883"/>
                </a:cubicBezTo>
                <a:cubicBezTo>
                  <a:pt x="162984" y="2216150"/>
                  <a:pt x="201084" y="2133600"/>
                  <a:pt x="277284" y="2036233"/>
                </a:cubicBezTo>
                <a:cubicBezTo>
                  <a:pt x="353484" y="1938867"/>
                  <a:pt x="408517" y="1890183"/>
                  <a:pt x="442384" y="1890183"/>
                </a:cubicBezTo>
                <a:cubicBezTo>
                  <a:pt x="484717" y="1898650"/>
                  <a:pt x="563034" y="1902883"/>
                  <a:pt x="677334" y="1902883"/>
                </a:cubicBezTo>
                <a:cubicBezTo>
                  <a:pt x="791634" y="1902883"/>
                  <a:pt x="903817" y="1898650"/>
                  <a:pt x="1013884" y="1890183"/>
                </a:cubicBezTo>
                <a:cubicBezTo>
                  <a:pt x="1123950" y="1881717"/>
                  <a:pt x="1191684" y="1873250"/>
                  <a:pt x="1217084" y="1864783"/>
                </a:cubicBezTo>
                <a:cubicBezTo>
                  <a:pt x="1250950" y="1847850"/>
                  <a:pt x="1284817" y="1824567"/>
                  <a:pt x="1318684" y="1794933"/>
                </a:cubicBezTo>
                <a:cubicBezTo>
                  <a:pt x="1352550" y="1765300"/>
                  <a:pt x="1377950" y="1720850"/>
                  <a:pt x="1394884" y="1661583"/>
                </a:cubicBezTo>
                <a:cubicBezTo>
                  <a:pt x="1437217" y="1568450"/>
                  <a:pt x="1475317" y="1481667"/>
                  <a:pt x="1509184" y="1401233"/>
                </a:cubicBezTo>
                <a:cubicBezTo>
                  <a:pt x="1543050" y="1320800"/>
                  <a:pt x="1589617" y="1229783"/>
                  <a:pt x="1648884" y="1128183"/>
                </a:cubicBezTo>
                <a:cubicBezTo>
                  <a:pt x="1708150" y="1018117"/>
                  <a:pt x="1756834" y="924983"/>
                  <a:pt x="1794934" y="848783"/>
                </a:cubicBezTo>
                <a:cubicBezTo>
                  <a:pt x="1833034" y="772583"/>
                  <a:pt x="1894417" y="666750"/>
                  <a:pt x="1979084" y="531283"/>
                </a:cubicBezTo>
                <a:cubicBezTo>
                  <a:pt x="2021417" y="472017"/>
                  <a:pt x="2067984" y="400050"/>
                  <a:pt x="2118784" y="315383"/>
                </a:cubicBezTo>
                <a:cubicBezTo>
                  <a:pt x="2169584" y="230717"/>
                  <a:pt x="2233084" y="158750"/>
                  <a:pt x="2309284" y="99483"/>
                </a:cubicBezTo>
                <a:cubicBezTo>
                  <a:pt x="2385484" y="31750"/>
                  <a:pt x="2463800" y="0"/>
                  <a:pt x="2544234" y="4233"/>
                </a:cubicBezTo>
                <a:cubicBezTo>
                  <a:pt x="2624667" y="8467"/>
                  <a:pt x="2728384" y="65617"/>
                  <a:pt x="2855384" y="175683"/>
                </a:cubicBezTo>
                <a:cubicBezTo>
                  <a:pt x="2923117" y="260350"/>
                  <a:pt x="2961217" y="323850"/>
                  <a:pt x="2969684" y="366183"/>
                </a:cubicBezTo>
                <a:cubicBezTo>
                  <a:pt x="2978150" y="408517"/>
                  <a:pt x="2944284" y="488950"/>
                  <a:pt x="2868084" y="607483"/>
                </a:cubicBezTo>
                <a:cubicBezTo>
                  <a:pt x="2800350" y="751417"/>
                  <a:pt x="2722034" y="895350"/>
                  <a:pt x="2633134" y="1039283"/>
                </a:cubicBezTo>
                <a:cubicBezTo>
                  <a:pt x="2544234" y="1183217"/>
                  <a:pt x="2461684" y="1327150"/>
                  <a:pt x="2385484" y="1471083"/>
                </a:cubicBezTo>
                <a:cubicBezTo>
                  <a:pt x="2250017" y="1657350"/>
                  <a:pt x="2224617" y="1763183"/>
                  <a:pt x="2309284" y="1788583"/>
                </a:cubicBezTo>
                <a:cubicBezTo>
                  <a:pt x="2393950" y="1813983"/>
                  <a:pt x="2631017" y="1797050"/>
                  <a:pt x="3020484" y="1737783"/>
                </a:cubicBezTo>
                <a:cubicBezTo>
                  <a:pt x="3266017" y="1695450"/>
                  <a:pt x="3443817" y="1706033"/>
                  <a:pt x="3553884" y="1769533"/>
                </a:cubicBezTo>
                <a:cubicBezTo>
                  <a:pt x="3663950" y="1833033"/>
                  <a:pt x="3727450" y="1936750"/>
                  <a:pt x="3744384" y="2080683"/>
                </a:cubicBezTo>
                <a:cubicBezTo>
                  <a:pt x="3769784" y="2283883"/>
                  <a:pt x="3748617" y="2406650"/>
                  <a:pt x="3680884" y="2448983"/>
                </a:cubicBezTo>
                <a:cubicBezTo>
                  <a:pt x="3613150" y="2491317"/>
                  <a:pt x="3418417" y="2512483"/>
                  <a:pt x="3096684" y="2512483"/>
                </a:cubicBezTo>
                <a:cubicBezTo>
                  <a:pt x="2893484" y="2546350"/>
                  <a:pt x="2719917" y="2565400"/>
                  <a:pt x="2575984" y="2569633"/>
                </a:cubicBezTo>
                <a:cubicBezTo>
                  <a:pt x="2432050" y="2573867"/>
                  <a:pt x="2326217" y="2575983"/>
                  <a:pt x="2258484" y="2575983"/>
                </a:cubicBezTo>
                <a:cubicBezTo>
                  <a:pt x="2148417" y="2584450"/>
                  <a:pt x="2076450" y="2588683"/>
                  <a:pt x="2042584" y="2588683"/>
                </a:cubicBezTo>
                <a:cubicBezTo>
                  <a:pt x="2008717" y="2588683"/>
                  <a:pt x="1957917" y="2597150"/>
                  <a:pt x="1890184" y="2614083"/>
                </a:cubicBezTo>
                <a:cubicBezTo>
                  <a:pt x="1822450" y="2631017"/>
                  <a:pt x="1773767" y="2658533"/>
                  <a:pt x="1744134" y="2696633"/>
                </a:cubicBezTo>
                <a:cubicBezTo>
                  <a:pt x="1714500" y="2734733"/>
                  <a:pt x="1682750" y="2787650"/>
                  <a:pt x="1648884" y="2855383"/>
                </a:cubicBezTo>
                <a:cubicBezTo>
                  <a:pt x="1615017" y="2889250"/>
                  <a:pt x="1564217" y="2978150"/>
                  <a:pt x="1496484" y="3122083"/>
                </a:cubicBezTo>
                <a:cubicBezTo>
                  <a:pt x="1428750" y="3266017"/>
                  <a:pt x="1344084" y="3422650"/>
                  <a:pt x="1242484" y="3591983"/>
                </a:cubicBezTo>
                <a:cubicBezTo>
                  <a:pt x="1123950" y="3947583"/>
                  <a:pt x="1022350" y="4301067"/>
                  <a:pt x="937684" y="4652433"/>
                </a:cubicBezTo>
                <a:cubicBezTo>
                  <a:pt x="853017" y="5003800"/>
                  <a:pt x="785284" y="5344583"/>
                  <a:pt x="734484" y="5674783"/>
                </a:cubicBezTo>
                <a:cubicBezTo>
                  <a:pt x="700617" y="5886450"/>
                  <a:pt x="704850" y="6032500"/>
                  <a:pt x="747184" y="6112933"/>
                </a:cubicBezTo>
                <a:cubicBezTo>
                  <a:pt x="789517" y="6193367"/>
                  <a:pt x="899584" y="6242050"/>
                  <a:pt x="1077384" y="6258983"/>
                </a:cubicBezTo>
                <a:cubicBezTo>
                  <a:pt x="1170517" y="6267450"/>
                  <a:pt x="1320800" y="6265333"/>
                  <a:pt x="1528234" y="6252633"/>
                </a:cubicBezTo>
                <a:cubicBezTo>
                  <a:pt x="1735667" y="6239933"/>
                  <a:pt x="1898650" y="6216650"/>
                  <a:pt x="2017184" y="6182783"/>
                </a:cubicBezTo>
                <a:cubicBezTo>
                  <a:pt x="2110317" y="6140450"/>
                  <a:pt x="2207684" y="6096000"/>
                  <a:pt x="2309284" y="6049433"/>
                </a:cubicBezTo>
                <a:cubicBezTo>
                  <a:pt x="2410884" y="6002867"/>
                  <a:pt x="2504017" y="5954183"/>
                  <a:pt x="2588684" y="5903383"/>
                </a:cubicBezTo>
                <a:cubicBezTo>
                  <a:pt x="2664884" y="5861050"/>
                  <a:pt x="2741084" y="5816600"/>
                  <a:pt x="2817284" y="5770033"/>
                </a:cubicBezTo>
                <a:cubicBezTo>
                  <a:pt x="2893484" y="5723467"/>
                  <a:pt x="2931584" y="5700183"/>
                  <a:pt x="2931584" y="5700183"/>
                </a:cubicBezTo>
                <a:cubicBezTo>
                  <a:pt x="2973917" y="5632450"/>
                  <a:pt x="3020484" y="5611283"/>
                  <a:pt x="3071284" y="5636683"/>
                </a:cubicBezTo>
                <a:cubicBezTo>
                  <a:pt x="3122084" y="5662083"/>
                  <a:pt x="3164417" y="5725583"/>
                  <a:pt x="3198284" y="5827183"/>
                </a:cubicBezTo>
                <a:cubicBezTo>
                  <a:pt x="3198284" y="5928783"/>
                  <a:pt x="3177117" y="6034617"/>
                  <a:pt x="3134784" y="6144683"/>
                </a:cubicBezTo>
                <a:cubicBezTo>
                  <a:pt x="3092450" y="6254750"/>
                  <a:pt x="2935817" y="6385983"/>
                  <a:pt x="2664884" y="6538383"/>
                </a:cubicBezTo>
                <a:cubicBezTo>
                  <a:pt x="2283884" y="6775450"/>
                  <a:pt x="1934634" y="6917267"/>
                  <a:pt x="1617134" y="6963833"/>
                </a:cubicBezTo>
                <a:cubicBezTo>
                  <a:pt x="1299634" y="7010400"/>
                  <a:pt x="1030817" y="7012517"/>
                  <a:pt x="810684" y="6970183"/>
                </a:cubicBezTo>
                <a:close/>
                <a:moveTo>
                  <a:pt x="-1373716" y="7059083"/>
                </a:moveTo>
              </a:path>
            </a:pathLst>
          </a:custGeom>
          <a:solidFill>
            <a:srgbClr val="FFFFFF">
              <a:alpha val="100000"/>
            </a:srgbClr>
          </a:solidFill>
          <a:ln w="48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78" name="Freeform 5978"/>
          <p:cNvSpPr/>
          <p:nvPr/>
        </p:nvSpPr>
        <p:spPr>
          <a:xfrm rot="0" flipH="0" flipV="0">
            <a:off x="10236952" y="5213211"/>
            <a:ext cx="143653" cy="251354"/>
          </a:xfrm>
          <a:custGeom>
            <a:pathLst>
              <a:path w="3780367" h="6614583">
                <a:moveTo>
                  <a:pt x="1401234" y="6572250"/>
                </a:moveTo>
                <a:cubicBezTo>
                  <a:pt x="1282700" y="6538384"/>
                  <a:pt x="1185334" y="6498167"/>
                  <a:pt x="1109134" y="6451600"/>
                </a:cubicBezTo>
                <a:cubicBezTo>
                  <a:pt x="1032934" y="6405034"/>
                  <a:pt x="931334" y="6326717"/>
                  <a:pt x="804334" y="6216650"/>
                </a:cubicBezTo>
                <a:cubicBezTo>
                  <a:pt x="702734" y="6081184"/>
                  <a:pt x="624417" y="5954184"/>
                  <a:pt x="569384" y="5835650"/>
                </a:cubicBezTo>
                <a:cubicBezTo>
                  <a:pt x="514350" y="5717117"/>
                  <a:pt x="478367" y="5579534"/>
                  <a:pt x="461434" y="5422900"/>
                </a:cubicBezTo>
                <a:cubicBezTo>
                  <a:pt x="444500" y="5266267"/>
                  <a:pt x="436034" y="5065184"/>
                  <a:pt x="436034" y="4819650"/>
                </a:cubicBezTo>
                <a:cubicBezTo>
                  <a:pt x="436034" y="4718050"/>
                  <a:pt x="455084" y="4565650"/>
                  <a:pt x="493184" y="4362450"/>
                </a:cubicBezTo>
                <a:cubicBezTo>
                  <a:pt x="531284" y="4159250"/>
                  <a:pt x="577850" y="3945467"/>
                  <a:pt x="632884" y="3721100"/>
                </a:cubicBezTo>
                <a:cubicBezTo>
                  <a:pt x="687917" y="3496734"/>
                  <a:pt x="738717" y="3295650"/>
                  <a:pt x="785284" y="3117850"/>
                </a:cubicBezTo>
                <a:cubicBezTo>
                  <a:pt x="831850" y="2940050"/>
                  <a:pt x="859367" y="2825750"/>
                  <a:pt x="867834" y="2774950"/>
                </a:cubicBezTo>
                <a:cubicBezTo>
                  <a:pt x="893234" y="2664884"/>
                  <a:pt x="850900" y="2601384"/>
                  <a:pt x="740834" y="2584450"/>
                </a:cubicBezTo>
                <a:cubicBezTo>
                  <a:pt x="630767" y="2567517"/>
                  <a:pt x="510117" y="2561167"/>
                  <a:pt x="378884" y="2565400"/>
                </a:cubicBezTo>
                <a:cubicBezTo>
                  <a:pt x="247650" y="2569634"/>
                  <a:pt x="160867" y="2559050"/>
                  <a:pt x="118534" y="2533650"/>
                </a:cubicBezTo>
                <a:cubicBezTo>
                  <a:pt x="84667" y="2525184"/>
                  <a:pt x="67734" y="2510367"/>
                  <a:pt x="67734" y="2489200"/>
                </a:cubicBezTo>
                <a:cubicBezTo>
                  <a:pt x="67734" y="2468034"/>
                  <a:pt x="67734" y="2457450"/>
                  <a:pt x="67734" y="2457450"/>
                </a:cubicBezTo>
                <a:cubicBezTo>
                  <a:pt x="67734" y="2423584"/>
                  <a:pt x="65617" y="2400300"/>
                  <a:pt x="61384" y="2387600"/>
                </a:cubicBezTo>
                <a:cubicBezTo>
                  <a:pt x="57150" y="2374900"/>
                  <a:pt x="42334" y="2347384"/>
                  <a:pt x="16934" y="2305050"/>
                </a:cubicBezTo>
                <a:cubicBezTo>
                  <a:pt x="0" y="2271184"/>
                  <a:pt x="10584" y="2222500"/>
                  <a:pt x="48684" y="2159000"/>
                </a:cubicBezTo>
                <a:cubicBezTo>
                  <a:pt x="86784" y="2095500"/>
                  <a:pt x="152400" y="2055284"/>
                  <a:pt x="245534" y="2038350"/>
                </a:cubicBezTo>
                <a:cubicBezTo>
                  <a:pt x="321734" y="2021417"/>
                  <a:pt x="425450" y="2006600"/>
                  <a:pt x="556684" y="1993900"/>
                </a:cubicBezTo>
                <a:cubicBezTo>
                  <a:pt x="687917" y="1981200"/>
                  <a:pt x="821267" y="1951567"/>
                  <a:pt x="956734" y="1905000"/>
                </a:cubicBezTo>
                <a:cubicBezTo>
                  <a:pt x="1092200" y="1858434"/>
                  <a:pt x="1202267" y="1784350"/>
                  <a:pt x="1286934" y="1682750"/>
                </a:cubicBezTo>
                <a:cubicBezTo>
                  <a:pt x="1363134" y="1496484"/>
                  <a:pt x="1452034" y="1289050"/>
                  <a:pt x="1553634" y="1060450"/>
                </a:cubicBezTo>
                <a:cubicBezTo>
                  <a:pt x="1655234" y="831850"/>
                  <a:pt x="1754717" y="626534"/>
                  <a:pt x="1852084" y="444500"/>
                </a:cubicBezTo>
                <a:cubicBezTo>
                  <a:pt x="1949450" y="262467"/>
                  <a:pt x="2015067" y="150284"/>
                  <a:pt x="2048934" y="107950"/>
                </a:cubicBezTo>
                <a:cubicBezTo>
                  <a:pt x="2192867" y="31750"/>
                  <a:pt x="2298700" y="0"/>
                  <a:pt x="2366434" y="12700"/>
                </a:cubicBezTo>
                <a:cubicBezTo>
                  <a:pt x="2434167" y="25400"/>
                  <a:pt x="2510367" y="99484"/>
                  <a:pt x="2595034" y="234950"/>
                </a:cubicBezTo>
                <a:cubicBezTo>
                  <a:pt x="2637367" y="294217"/>
                  <a:pt x="2669117" y="340784"/>
                  <a:pt x="2690284" y="374650"/>
                </a:cubicBezTo>
                <a:cubicBezTo>
                  <a:pt x="2711450" y="408517"/>
                  <a:pt x="2713567" y="459317"/>
                  <a:pt x="2696634" y="527050"/>
                </a:cubicBezTo>
                <a:cubicBezTo>
                  <a:pt x="2679700" y="594784"/>
                  <a:pt x="2635250" y="700617"/>
                  <a:pt x="2563284" y="844550"/>
                </a:cubicBezTo>
                <a:cubicBezTo>
                  <a:pt x="2491317" y="988484"/>
                  <a:pt x="2383367" y="1195917"/>
                  <a:pt x="2239434" y="1466850"/>
                </a:cubicBezTo>
                <a:cubicBezTo>
                  <a:pt x="2197100" y="1551517"/>
                  <a:pt x="2159000" y="1625600"/>
                  <a:pt x="2125134" y="1689100"/>
                </a:cubicBezTo>
                <a:cubicBezTo>
                  <a:pt x="2091267" y="1752600"/>
                  <a:pt x="2074334" y="1784350"/>
                  <a:pt x="2074334" y="1784350"/>
                </a:cubicBezTo>
                <a:cubicBezTo>
                  <a:pt x="2108200" y="1792817"/>
                  <a:pt x="2159000" y="1797050"/>
                  <a:pt x="2226734" y="1797050"/>
                </a:cubicBezTo>
                <a:cubicBezTo>
                  <a:pt x="2294467" y="1797050"/>
                  <a:pt x="2379134" y="1792817"/>
                  <a:pt x="2480734" y="1784350"/>
                </a:cubicBezTo>
                <a:cubicBezTo>
                  <a:pt x="2573867" y="1767417"/>
                  <a:pt x="2692400" y="1752600"/>
                  <a:pt x="2836334" y="1739900"/>
                </a:cubicBezTo>
                <a:cubicBezTo>
                  <a:pt x="2980267" y="1727200"/>
                  <a:pt x="3094567" y="1729317"/>
                  <a:pt x="3179234" y="1746250"/>
                </a:cubicBezTo>
                <a:cubicBezTo>
                  <a:pt x="3373967" y="1746250"/>
                  <a:pt x="3517900" y="1782234"/>
                  <a:pt x="3611034" y="1854200"/>
                </a:cubicBezTo>
                <a:cubicBezTo>
                  <a:pt x="3704167" y="1926167"/>
                  <a:pt x="3754967" y="2046817"/>
                  <a:pt x="3763434" y="2216150"/>
                </a:cubicBezTo>
                <a:cubicBezTo>
                  <a:pt x="3780367" y="2309284"/>
                  <a:pt x="3761317" y="2364317"/>
                  <a:pt x="3706284" y="2381250"/>
                </a:cubicBezTo>
                <a:cubicBezTo>
                  <a:pt x="3651250" y="2398184"/>
                  <a:pt x="3509434" y="2406650"/>
                  <a:pt x="3280834" y="2406650"/>
                </a:cubicBezTo>
                <a:cubicBezTo>
                  <a:pt x="3204634" y="2406650"/>
                  <a:pt x="3086100" y="2410884"/>
                  <a:pt x="2925234" y="2419350"/>
                </a:cubicBezTo>
                <a:cubicBezTo>
                  <a:pt x="2764367" y="2427817"/>
                  <a:pt x="2597150" y="2436284"/>
                  <a:pt x="2423584" y="2444750"/>
                </a:cubicBezTo>
                <a:cubicBezTo>
                  <a:pt x="2250017" y="2453217"/>
                  <a:pt x="2101850" y="2463800"/>
                  <a:pt x="1979084" y="2476500"/>
                </a:cubicBezTo>
                <a:cubicBezTo>
                  <a:pt x="1856317" y="2489200"/>
                  <a:pt x="1794934" y="2504017"/>
                  <a:pt x="1794934" y="2520950"/>
                </a:cubicBezTo>
                <a:cubicBezTo>
                  <a:pt x="1769534" y="2537884"/>
                  <a:pt x="1729317" y="2618317"/>
                  <a:pt x="1674284" y="2762250"/>
                </a:cubicBezTo>
                <a:cubicBezTo>
                  <a:pt x="1619250" y="2906184"/>
                  <a:pt x="1564217" y="3069167"/>
                  <a:pt x="1509184" y="3251200"/>
                </a:cubicBezTo>
                <a:cubicBezTo>
                  <a:pt x="1454150" y="3433234"/>
                  <a:pt x="1405467" y="3596217"/>
                  <a:pt x="1363134" y="3740150"/>
                </a:cubicBezTo>
                <a:cubicBezTo>
                  <a:pt x="1303867" y="4028017"/>
                  <a:pt x="1259417" y="4315884"/>
                  <a:pt x="1229784" y="4603750"/>
                </a:cubicBezTo>
                <a:cubicBezTo>
                  <a:pt x="1200150" y="4891617"/>
                  <a:pt x="1193800" y="5141384"/>
                  <a:pt x="1210734" y="5353050"/>
                </a:cubicBezTo>
                <a:cubicBezTo>
                  <a:pt x="1227667" y="5564717"/>
                  <a:pt x="1274234" y="5712884"/>
                  <a:pt x="1350434" y="5797550"/>
                </a:cubicBezTo>
                <a:cubicBezTo>
                  <a:pt x="1426634" y="5873750"/>
                  <a:pt x="1574800" y="5888567"/>
                  <a:pt x="1794934" y="5842000"/>
                </a:cubicBezTo>
                <a:cubicBezTo>
                  <a:pt x="2015067" y="5795434"/>
                  <a:pt x="2192867" y="5717117"/>
                  <a:pt x="2328334" y="5607050"/>
                </a:cubicBezTo>
                <a:cubicBezTo>
                  <a:pt x="2480734" y="5480050"/>
                  <a:pt x="2605617" y="5416550"/>
                  <a:pt x="2702984" y="5416550"/>
                </a:cubicBezTo>
                <a:cubicBezTo>
                  <a:pt x="2800350" y="5416550"/>
                  <a:pt x="2855384" y="5461000"/>
                  <a:pt x="2868084" y="5549900"/>
                </a:cubicBezTo>
                <a:cubicBezTo>
                  <a:pt x="2880784" y="5638800"/>
                  <a:pt x="2832100" y="5763684"/>
                  <a:pt x="2722034" y="5924550"/>
                </a:cubicBezTo>
                <a:cubicBezTo>
                  <a:pt x="2620434" y="6076950"/>
                  <a:pt x="2493434" y="6210300"/>
                  <a:pt x="2341034" y="6324600"/>
                </a:cubicBezTo>
                <a:cubicBezTo>
                  <a:pt x="2188634" y="6438900"/>
                  <a:pt x="2029884" y="6519334"/>
                  <a:pt x="1864784" y="6565900"/>
                </a:cubicBezTo>
                <a:cubicBezTo>
                  <a:pt x="1699684" y="6612466"/>
                  <a:pt x="1545167" y="6614583"/>
                  <a:pt x="1401234" y="6572250"/>
                </a:cubicBezTo>
                <a:close/>
                <a:moveTo>
                  <a:pt x="-1430866" y="6597650"/>
                </a:moveTo>
              </a:path>
            </a:pathLst>
          </a:custGeom>
          <a:solidFill>
            <a:srgbClr val="FFFFFF">
              <a:alpha val="100000"/>
            </a:srgbClr>
          </a:solidFill>
          <a:ln w="48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79" name="Freeform 5979"/>
          <p:cNvSpPr/>
          <p:nvPr/>
        </p:nvSpPr>
        <p:spPr>
          <a:xfrm rot="0" flipH="0" flipV="0">
            <a:off x="10394923" y="5286164"/>
            <a:ext cx="147353" cy="180170"/>
          </a:xfrm>
          <a:custGeom>
            <a:pathLst>
              <a:path w="3877733" h="4741333">
                <a:moveTo>
                  <a:pt x="2895600" y="4652433"/>
                </a:moveTo>
                <a:cubicBezTo>
                  <a:pt x="2810933" y="4567767"/>
                  <a:pt x="2726266" y="4451350"/>
                  <a:pt x="2641600" y="4303183"/>
                </a:cubicBezTo>
                <a:cubicBezTo>
                  <a:pt x="2556933" y="4155017"/>
                  <a:pt x="2489200" y="3983567"/>
                  <a:pt x="2438400" y="3788833"/>
                </a:cubicBezTo>
                <a:cubicBezTo>
                  <a:pt x="2421466" y="3721100"/>
                  <a:pt x="2415116" y="3627967"/>
                  <a:pt x="2419350" y="3509433"/>
                </a:cubicBezTo>
                <a:cubicBezTo>
                  <a:pt x="2423583" y="3390900"/>
                  <a:pt x="2421466" y="3306233"/>
                  <a:pt x="2413000" y="3255433"/>
                </a:cubicBezTo>
                <a:cubicBezTo>
                  <a:pt x="2387600" y="3314700"/>
                  <a:pt x="2347383" y="3376083"/>
                  <a:pt x="2292350" y="3439583"/>
                </a:cubicBezTo>
                <a:cubicBezTo>
                  <a:pt x="2237316" y="3503083"/>
                  <a:pt x="2184400" y="3556000"/>
                  <a:pt x="2133600" y="3598333"/>
                </a:cubicBezTo>
                <a:cubicBezTo>
                  <a:pt x="2099733" y="3632200"/>
                  <a:pt x="2023533" y="3697817"/>
                  <a:pt x="1905000" y="3795183"/>
                </a:cubicBezTo>
                <a:cubicBezTo>
                  <a:pt x="1786466" y="3892550"/>
                  <a:pt x="1667933" y="3970867"/>
                  <a:pt x="1549400" y="4030133"/>
                </a:cubicBezTo>
                <a:cubicBezTo>
                  <a:pt x="1270000" y="4207933"/>
                  <a:pt x="1039283" y="4305300"/>
                  <a:pt x="857250" y="4322233"/>
                </a:cubicBezTo>
                <a:cubicBezTo>
                  <a:pt x="675216" y="4339167"/>
                  <a:pt x="503766" y="4246033"/>
                  <a:pt x="342900" y="4042833"/>
                </a:cubicBezTo>
                <a:cubicBezTo>
                  <a:pt x="207433" y="3932767"/>
                  <a:pt x="112183" y="3810000"/>
                  <a:pt x="57150" y="3674533"/>
                </a:cubicBezTo>
                <a:cubicBezTo>
                  <a:pt x="2116" y="3539067"/>
                  <a:pt x="0" y="3352800"/>
                  <a:pt x="50800" y="3115733"/>
                </a:cubicBezTo>
                <a:cubicBezTo>
                  <a:pt x="67733" y="2819400"/>
                  <a:pt x="110066" y="2529417"/>
                  <a:pt x="177800" y="2245783"/>
                </a:cubicBezTo>
                <a:cubicBezTo>
                  <a:pt x="245533" y="1962150"/>
                  <a:pt x="385233" y="1583267"/>
                  <a:pt x="596900" y="1109133"/>
                </a:cubicBezTo>
                <a:cubicBezTo>
                  <a:pt x="774700" y="762000"/>
                  <a:pt x="910166" y="505883"/>
                  <a:pt x="1003300" y="340783"/>
                </a:cubicBezTo>
                <a:cubicBezTo>
                  <a:pt x="1096433" y="175683"/>
                  <a:pt x="1155700" y="76200"/>
                  <a:pt x="1181100" y="42333"/>
                </a:cubicBezTo>
                <a:cubicBezTo>
                  <a:pt x="1308100" y="0"/>
                  <a:pt x="1413933" y="2117"/>
                  <a:pt x="1498600" y="48683"/>
                </a:cubicBezTo>
                <a:cubicBezTo>
                  <a:pt x="1583266" y="95250"/>
                  <a:pt x="1634066" y="177800"/>
                  <a:pt x="1651000" y="296333"/>
                </a:cubicBezTo>
                <a:cubicBezTo>
                  <a:pt x="1701800" y="381000"/>
                  <a:pt x="1695450" y="524933"/>
                  <a:pt x="1631950" y="728133"/>
                </a:cubicBezTo>
                <a:cubicBezTo>
                  <a:pt x="1568450" y="931333"/>
                  <a:pt x="1460500" y="1181100"/>
                  <a:pt x="1308100" y="1477433"/>
                </a:cubicBezTo>
                <a:cubicBezTo>
                  <a:pt x="1189566" y="1765300"/>
                  <a:pt x="1081616" y="2053167"/>
                  <a:pt x="984250" y="2341033"/>
                </a:cubicBezTo>
                <a:cubicBezTo>
                  <a:pt x="886883" y="2628900"/>
                  <a:pt x="829733" y="2874433"/>
                  <a:pt x="812800" y="3077633"/>
                </a:cubicBezTo>
                <a:cubicBezTo>
                  <a:pt x="795866" y="3280833"/>
                  <a:pt x="846666" y="3403600"/>
                  <a:pt x="965200" y="3445933"/>
                </a:cubicBezTo>
                <a:cubicBezTo>
                  <a:pt x="1041400" y="3488267"/>
                  <a:pt x="1174750" y="3475567"/>
                  <a:pt x="1365250" y="3407833"/>
                </a:cubicBezTo>
                <a:cubicBezTo>
                  <a:pt x="1555750" y="3340100"/>
                  <a:pt x="1771650" y="3170767"/>
                  <a:pt x="2012950" y="2899833"/>
                </a:cubicBezTo>
                <a:cubicBezTo>
                  <a:pt x="2254250" y="2628900"/>
                  <a:pt x="2489200" y="2218267"/>
                  <a:pt x="2717800" y="1667933"/>
                </a:cubicBezTo>
                <a:cubicBezTo>
                  <a:pt x="2785533" y="1498600"/>
                  <a:pt x="2836333" y="1348317"/>
                  <a:pt x="2870200" y="1217083"/>
                </a:cubicBezTo>
                <a:cubicBezTo>
                  <a:pt x="2904066" y="1085850"/>
                  <a:pt x="2925233" y="939800"/>
                  <a:pt x="2933700" y="778933"/>
                </a:cubicBezTo>
                <a:cubicBezTo>
                  <a:pt x="2916766" y="677333"/>
                  <a:pt x="2923116" y="586317"/>
                  <a:pt x="2952750" y="505883"/>
                </a:cubicBezTo>
                <a:cubicBezTo>
                  <a:pt x="2982383" y="425450"/>
                  <a:pt x="3048000" y="355600"/>
                  <a:pt x="3149600" y="296333"/>
                </a:cubicBezTo>
                <a:cubicBezTo>
                  <a:pt x="3183466" y="254000"/>
                  <a:pt x="3230033" y="213783"/>
                  <a:pt x="3289300" y="175683"/>
                </a:cubicBezTo>
                <a:cubicBezTo>
                  <a:pt x="3348566" y="137583"/>
                  <a:pt x="3386666" y="139700"/>
                  <a:pt x="3403600" y="182033"/>
                </a:cubicBezTo>
                <a:lnTo>
                  <a:pt x="3606800" y="169333"/>
                </a:lnTo>
                <a:cubicBezTo>
                  <a:pt x="3640666" y="160867"/>
                  <a:pt x="3663950" y="179917"/>
                  <a:pt x="3676650" y="226483"/>
                </a:cubicBezTo>
                <a:cubicBezTo>
                  <a:pt x="3689350" y="273050"/>
                  <a:pt x="3716866" y="313267"/>
                  <a:pt x="3759200" y="347133"/>
                </a:cubicBezTo>
                <a:cubicBezTo>
                  <a:pt x="3852333" y="423333"/>
                  <a:pt x="3877733" y="588433"/>
                  <a:pt x="3835400" y="842433"/>
                </a:cubicBezTo>
                <a:cubicBezTo>
                  <a:pt x="3793066" y="1096433"/>
                  <a:pt x="3674533" y="1452033"/>
                  <a:pt x="3479800" y="1909233"/>
                </a:cubicBezTo>
                <a:cubicBezTo>
                  <a:pt x="3318933" y="2256367"/>
                  <a:pt x="3210983" y="2518833"/>
                  <a:pt x="3155950" y="2696633"/>
                </a:cubicBezTo>
                <a:cubicBezTo>
                  <a:pt x="3100916" y="2874433"/>
                  <a:pt x="3069166" y="3048000"/>
                  <a:pt x="3060700" y="3217333"/>
                </a:cubicBezTo>
                <a:cubicBezTo>
                  <a:pt x="3060700" y="3369733"/>
                  <a:pt x="3090333" y="3513667"/>
                  <a:pt x="3149600" y="3649133"/>
                </a:cubicBezTo>
                <a:cubicBezTo>
                  <a:pt x="3208866" y="3784600"/>
                  <a:pt x="3302000" y="3907367"/>
                  <a:pt x="3429000" y="4017433"/>
                </a:cubicBezTo>
                <a:cubicBezTo>
                  <a:pt x="3522133" y="4076700"/>
                  <a:pt x="3575050" y="4144433"/>
                  <a:pt x="3587750" y="4220633"/>
                </a:cubicBezTo>
                <a:cubicBezTo>
                  <a:pt x="3600450" y="4296833"/>
                  <a:pt x="3602566" y="4385733"/>
                  <a:pt x="3594100" y="4487333"/>
                </a:cubicBezTo>
                <a:cubicBezTo>
                  <a:pt x="3577166" y="4563533"/>
                  <a:pt x="3528483" y="4624917"/>
                  <a:pt x="3448050" y="4671483"/>
                </a:cubicBezTo>
                <a:cubicBezTo>
                  <a:pt x="3367616" y="4718049"/>
                  <a:pt x="3276600" y="4741333"/>
                  <a:pt x="3175000" y="4741333"/>
                </a:cubicBezTo>
                <a:cubicBezTo>
                  <a:pt x="3073400" y="4741333"/>
                  <a:pt x="2980266" y="4711699"/>
                  <a:pt x="2895600" y="4652433"/>
                </a:cubicBezTo>
                <a:close/>
                <a:moveTo>
                  <a:pt x="-1384300" y="4677833"/>
                </a:moveTo>
              </a:path>
            </a:pathLst>
          </a:custGeom>
          <a:solidFill>
            <a:srgbClr val="FFFFFF">
              <a:alpha val="100000"/>
            </a:srgbClr>
          </a:solidFill>
          <a:ln w="48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80" name="Freeform 5980"/>
          <p:cNvSpPr/>
          <p:nvPr/>
        </p:nvSpPr>
        <p:spPr>
          <a:xfrm rot="0" flipH="0" flipV="0">
            <a:off x="10590457" y="5115163"/>
            <a:ext cx="187490" cy="347230"/>
          </a:xfrm>
          <a:custGeom>
            <a:pathLst>
              <a:path w="4933950" h="9137650">
                <a:moveTo>
                  <a:pt x="1318684" y="6752166"/>
                </a:moveTo>
                <a:cubicBezTo>
                  <a:pt x="1183217" y="6735233"/>
                  <a:pt x="1085850" y="6678083"/>
                  <a:pt x="1026584" y="6580716"/>
                </a:cubicBezTo>
                <a:cubicBezTo>
                  <a:pt x="967317" y="6483350"/>
                  <a:pt x="937684" y="6383866"/>
                  <a:pt x="937684" y="6282266"/>
                </a:cubicBezTo>
                <a:cubicBezTo>
                  <a:pt x="937684" y="6265333"/>
                  <a:pt x="939800" y="6231466"/>
                  <a:pt x="944034" y="6180666"/>
                </a:cubicBezTo>
                <a:cubicBezTo>
                  <a:pt x="948267" y="6129866"/>
                  <a:pt x="958850" y="6070600"/>
                  <a:pt x="975784" y="6002866"/>
                </a:cubicBezTo>
                <a:cubicBezTo>
                  <a:pt x="975784" y="5952066"/>
                  <a:pt x="1001184" y="5871633"/>
                  <a:pt x="1051984" y="5761566"/>
                </a:cubicBezTo>
                <a:cubicBezTo>
                  <a:pt x="1102784" y="5651500"/>
                  <a:pt x="1157817" y="5520266"/>
                  <a:pt x="1217084" y="5367866"/>
                </a:cubicBezTo>
                <a:cubicBezTo>
                  <a:pt x="1310217" y="5198533"/>
                  <a:pt x="1454150" y="5008033"/>
                  <a:pt x="1648884" y="4796366"/>
                </a:cubicBezTo>
                <a:cubicBezTo>
                  <a:pt x="1843617" y="4584700"/>
                  <a:pt x="2008717" y="4428066"/>
                  <a:pt x="2144184" y="4326466"/>
                </a:cubicBezTo>
                <a:cubicBezTo>
                  <a:pt x="2220384" y="4267200"/>
                  <a:pt x="2275417" y="4226983"/>
                  <a:pt x="2309284" y="4205816"/>
                </a:cubicBezTo>
                <a:cubicBezTo>
                  <a:pt x="2343150" y="4184650"/>
                  <a:pt x="2360084" y="4174066"/>
                  <a:pt x="2360084" y="4174066"/>
                </a:cubicBezTo>
                <a:cubicBezTo>
                  <a:pt x="2360084" y="4140200"/>
                  <a:pt x="2419350" y="4074583"/>
                  <a:pt x="2537884" y="3977216"/>
                </a:cubicBezTo>
                <a:cubicBezTo>
                  <a:pt x="2656417" y="3879850"/>
                  <a:pt x="2758017" y="3814233"/>
                  <a:pt x="2842684" y="3780366"/>
                </a:cubicBezTo>
                <a:cubicBezTo>
                  <a:pt x="2842684" y="3780366"/>
                  <a:pt x="2897717" y="3742266"/>
                  <a:pt x="3007784" y="3666066"/>
                </a:cubicBezTo>
                <a:cubicBezTo>
                  <a:pt x="3117850" y="3589866"/>
                  <a:pt x="3202517" y="3522133"/>
                  <a:pt x="3261784" y="3462866"/>
                </a:cubicBezTo>
                <a:cubicBezTo>
                  <a:pt x="3456517" y="3268133"/>
                  <a:pt x="3600450" y="3088216"/>
                  <a:pt x="3693584" y="2923116"/>
                </a:cubicBezTo>
                <a:cubicBezTo>
                  <a:pt x="3786717" y="2758016"/>
                  <a:pt x="3858684" y="2569633"/>
                  <a:pt x="3909484" y="2357966"/>
                </a:cubicBezTo>
                <a:cubicBezTo>
                  <a:pt x="3960284" y="2146300"/>
                  <a:pt x="4015317" y="1883833"/>
                  <a:pt x="4074584" y="1570566"/>
                </a:cubicBezTo>
                <a:cubicBezTo>
                  <a:pt x="4083050" y="1274233"/>
                  <a:pt x="4085167" y="1073150"/>
                  <a:pt x="4080934" y="967316"/>
                </a:cubicBezTo>
                <a:cubicBezTo>
                  <a:pt x="4076700" y="861483"/>
                  <a:pt x="4023784" y="770466"/>
                  <a:pt x="3922184" y="694266"/>
                </a:cubicBezTo>
                <a:cubicBezTo>
                  <a:pt x="3744384" y="601133"/>
                  <a:pt x="3526367" y="590550"/>
                  <a:pt x="3268134" y="662516"/>
                </a:cubicBezTo>
                <a:cubicBezTo>
                  <a:pt x="3009900" y="734483"/>
                  <a:pt x="2760134" y="869950"/>
                  <a:pt x="2518834" y="1068916"/>
                </a:cubicBezTo>
                <a:cubicBezTo>
                  <a:pt x="2277534" y="1267883"/>
                  <a:pt x="2093384" y="1511300"/>
                  <a:pt x="1966384" y="1799166"/>
                </a:cubicBezTo>
                <a:cubicBezTo>
                  <a:pt x="1915584" y="1943100"/>
                  <a:pt x="1888067" y="2040466"/>
                  <a:pt x="1883834" y="2091266"/>
                </a:cubicBezTo>
                <a:cubicBezTo>
                  <a:pt x="1879600" y="2142066"/>
                  <a:pt x="1890184" y="2209800"/>
                  <a:pt x="1915584" y="2294466"/>
                </a:cubicBezTo>
                <a:cubicBezTo>
                  <a:pt x="1915584" y="2362200"/>
                  <a:pt x="1926167" y="2425700"/>
                  <a:pt x="1947334" y="2484966"/>
                </a:cubicBezTo>
                <a:cubicBezTo>
                  <a:pt x="1968500" y="2544233"/>
                  <a:pt x="1979084" y="2595033"/>
                  <a:pt x="1979084" y="2637366"/>
                </a:cubicBezTo>
                <a:cubicBezTo>
                  <a:pt x="1945217" y="2645833"/>
                  <a:pt x="1883834" y="2650066"/>
                  <a:pt x="1794934" y="2650066"/>
                </a:cubicBezTo>
                <a:cubicBezTo>
                  <a:pt x="1706034" y="2650066"/>
                  <a:pt x="1615017" y="2645833"/>
                  <a:pt x="1521884" y="2637366"/>
                </a:cubicBezTo>
                <a:cubicBezTo>
                  <a:pt x="1428750" y="2628900"/>
                  <a:pt x="1352550" y="2611966"/>
                  <a:pt x="1293284" y="2586566"/>
                </a:cubicBezTo>
                <a:cubicBezTo>
                  <a:pt x="1293284" y="2586566"/>
                  <a:pt x="1276350" y="2561166"/>
                  <a:pt x="1242484" y="2510366"/>
                </a:cubicBezTo>
                <a:cubicBezTo>
                  <a:pt x="1208617" y="2459566"/>
                  <a:pt x="1183217" y="2417233"/>
                  <a:pt x="1166284" y="2383366"/>
                </a:cubicBezTo>
                <a:cubicBezTo>
                  <a:pt x="1115484" y="2315633"/>
                  <a:pt x="1092200" y="2250016"/>
                  <a:pt x="1096434" y="2186516"/>
                </a:cubicBezTo>
                <a:cubicBezTo>
                  <a:pt x="1100667" y="2123016"/>
                  <a:pt x="1102784" y="2027766"/>
                  <a:pt x="1102784" y="1900766"/>
                </a:cubicBezTo>
                <a:cubicBezTo>
                  <a:pt x="1162050" y="1731433"/>
                  <a:pt x="1242484" y="1547283"/>
                  <a:pt x="1344084" y="1348316"/>
                </a:cubicBezTo>
                <a:cubicBezTo>
                  <a:pt x="1445684" y="1149350"/>
                  <a:pt x="1576917" y="960966"/>
                  <a:pt x="1737784" y="783166"/>
                </a:cubicBezTo>
                <a:cubicBezTo>
                  <a:pt x="1898650" y="605366"/>
                  <a:pt x="2084917" y="461433"/>
                  <a:pt x="2296584" y="351366"/>
                </a:cubicBezTo>
                <a:cubicBezTo>
                  <a:pt x="2474384" y="275166"/>
                  <a:pt x="2624667" y="205316"/>
                  <a:pt x="2747434" y="141816"/>
                </a:cubicBezTo>
                <a:cubicBezTo>
                  <a:pt x="2870200" y="78316"/>
                  <a:pt x="2931584" y="46566"/>
                  <a:pt x="2931584" y="46566"/>
                </a:cubicBezTo>
                <a:cubicBezTo>
                  <a:pt x="2931584" y="46566"/>
                  <a:pt x="2963334" y="44450"/>
                  <a:pt x="3026834" y="40216"/>
                </a:cubicBezTo>
                <a:cubicBezTo>
                  <a:pt x="3090334" y="35983"/>
                  <a:pt x="3198284" y="25400"/>
                  <a:pt x="3350684" y="8466"/>
                </a:cubicBezTo>
                <a:cubicBezTo>
                  <a:pt x="3401484" y="16933"/>
                  <a:pt x="3458634" y="16933"/>
                  <a:pt x="3522134" y="8466"/>
                </a:cubicBezTo>
                <a:cubicBezTo>
                  <a:pt x="3585634" y="0"/>
                  <a:pt x="3617384" y="16933"/>
                  <a:pt x="3617384" y="59266"/>
                </a:cubicBezTo>
                <a:cubicBezTo>
                  <a:pt x="3642784" y="59266"/>
                  <a:pt x="3693584" y="59266"/>
                  <a:pt x="3769784" y="59266"/>
                </a:cubicBezTo>
                <a:cubicBezTo>
                  <a:pt x="3845984" y="59266"/>
                  <a:pt x="3917950" y="59266"/>
                  <a:pt x="3985684" y="59266"/>
                </a:cubicBezTo>
                <a:cubicBezTo>
                  <a:pt x="4087284" y="84666"/>
                  <a:pt x="4193117" y="124883"/>
                  <a:pt x="4303184" y="179916"/>
                </a:cubicBezTo>
                <a:cubicBezTo>
                  <a:pt x="4413250" y="234950"/>
                  <a:pt x="4516967" y="294216"/>
                  <a:pt x="4614334" y="357716"/>
                </a:cubicBezTo>
                <a:cubicBezTo>
                  <a:pt x="4711700" y="421216"/>
                  <a:pt x="4790017" y="486833"/>
                  <a:pt x="4849284" y="554566"/>
                </a:cubicBezTo>
                <a:cubicBezTo>
                  <a:pt x="4908550" y="740833"/>
                  <a:pt x="4933950" y="971550"/>
                  <a:pt x="4925484" y="1246716"/>
                </a:cubicBezTo>
                <a:cubicBezTo>
                  <a:pt x="4917017" y="1521883"/>
                  <a:pt x="4874684" y="1811866"/>
                  <a:pt x="4798484" y="2116666"/>
                </a:cubicBezTo>
                <a:cubicBezTo>
                  <a:pt x="4722284" y="2421466"/>
                  <a:pt x="4622800" y="2711450"/>
                  <a:pt x="4500034" y="2986616"/>
                </a:cubicBezTo>
                <a:cubicBezTo>
                  <a:pt x="4377267" y="3261783"/>
                  <a:pt x="4231217" y="3492500"/>
                  <a:pt x="4061884" y="3678766"/>
                </a:cubicBezTo>
                <a:cubicBezTo>
                  <a:pt x="4011084" y="3729566"/>
                  <a:pt x="3917950" y="3814233"/>
                  <a:pt x="3782484" y="3932766"/>
                </a:cubicBezTo>
                <a:cubicBezTo>
                  <a:pt x="3647017" y="4051300"/>
                  <a:pt x="3505200" y="4180416"/>
                  <a:pt x="3357034" y="4320116"/>
                </a:cubicBezTo>
                <a:cubicBezTo>
                  <a:pt x="3208867" y="4459816"/>
                  <a:pt x="3088217" y="4580466"/>
                  <a:pt x="2995084" y="4682066"/>
                </a:cubicBezTo>
                <a:cubicBezTo>
                  <a:pt x="2707217" y="4842933"/>
                  <a:pt x="2453217" y="5084233"/>
                  <a:pt x="2233084" y="5405966"/>
                </a:cubicBezTo>
                <a:cubicBezTo>
                  <a:pt x="2012950" y="5727700"/>
                  <a:pt x="1847850" y="6040966"/>
                  <a:pt x="1737784" y="6345766"/>
                </a:cubicBezTo>
                <a:cubicBezTo>
                  <a:pt x="1644650" y="6548966"/>
                  <a:pt x="1581150" y="6667500"/>
                  <a:pt x="1547284" y="6701366"/>
                </a:cubicBezTo>
                <a:cubicBezTo>
                  <a:pt x="1513417" y="6735233"/>
                  <a:pt x="1437217" y="6752166"/>
                  <a:pt x="1318684" y="6752166"/>
                </a:cubicBezTo>
                <a:close/>
                <a:moveTo>
                  <a:pt x="569384" y="9177866"/>
                </a:moveTo>
                <a:moveTo>
                  <a:pt x="963084" y="9050866"/>
                </a:moveTo>
                <a:cubicBezTo>
                  <a:pt x="802217" y="9110133"/>
                  <a:pt x="668867" y="9137650"/>
                  <a:pt x="563034" y="9133416"/>
                </a:cubicBezTo>
                <a:cubicBezTo>
                  <a:pt x="457200" y="9129183"/>
                  <a:pt x="340784" y="9080500"/>
                  <a:pt x="213784" y="8987366"/>
                </a:cubicBezTo>
                <a:cubicBezTo>
                  <a:pt x="52917" y="8834966"/>
                  <a:pt x="0" y="8680450"/>
                  <a:pt x="55034" y="8523816"/>
                </a:cubicBezTo>
                <a:cubicBezTo>
                  <a:pt x="110067" y="8367183"/>
                  <a:pt x="247650" y="8212666"/>
                  <a:pt x="467784" y="8060266"/>
                </a:cubicBezTo>
                <a:cubicBezTo>
                  <a:pt x="620184" y="7967133"/>
                  <a:pt x="732367" y="7916333"/>
                  <a:pt x="804334" y="7907866"/>
                </a:cubicBezTo>
                <a:cubicBezTo>
                  <a:pt x="876300" y="7899400"/>
                  <a:pt x="988484" y="7929033"/>
                  <a:pt x="1140884" y="7996766"/>
                </a:cubicBezTo>
                <a:cubicBezTo>
                  <a:pt x="1394884" y="8157633"/>
                  <a:pt x="1507067" y="8335433"/>
                  <a:pt x="1477434" y="8530166"/>
                </a:cubicBezTo>
                <a:cubicBezTo>
                  <a:pt x="1447800" y="8724900"/>
                  <a:pt x="1276350" y="8898466"/>
                  <a:pt x="963084" y="9050866"/>
                </a:cubicBezTo>
                <a:close/>
                <a:moveTo>
                  <a:pt x="-1729316" y="9177866"/>
                </a:moveTo>
              </a:path>
            </a:pathLst>
          </a:custGeom>
          <a:solidFill>
            <a:srgbClr val="FFFFFF">
              <a:alpha val="100000"/>
            </a:srgbClr>
          </a:solidFill>
          <a:ln w="48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5981" name="Freeform 5981"/>
          <p:cNvSpPr/>
          <p:nvPr/>
        </p:nvSpPr>
        <p:spPr>
          <a:xfrm rot="0" flipH="0" flipV="1">
            <a:off x="0" y="0"/>
            <a:ext cx="17340249" cy="9753599"/>
          </a:xfrm>
          <a:custGeom>
            <a:pathLst>
              <a:path w="17340249" h="9753599">
                <a:moveTo>
                  <a:pt x="0" y="9753599"/>
                </a:moveTo>
                <a:lnTo>
                  <a:pt x="17340249" y="9753599"/>
                </a:lnTo>
                <a:lnTo>
                  <a:pt x="17340249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82" name="Freeform 5982"/>
          <p:cNvSpPr/>
          <p:nvPr/>
        </p:nvSpPr>
        <p:spPr>
          <a:xfrm rot="0" flipH="0" flipV="1">
            <a:off x="0" y="0"/>
            <a:ext cx="17340262" cy="9753599"/>
          </a:xfrm>
          <a:custGeom>
            <a:pathLst>
              <a:path w="17340262" h="9753599">
                <a:moveTo>
                  <a:pt x="0" y="9753599"/>
                </a:moveTo>
                <a:lnTo>
                  <a:pt x="17340262" y="9753599"/>
                </a:lnTo>
                <a:lnTo>
                  <a:pt x="17340262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983" name="Picture 102"/>
          <p:cNvPicPr>
            <a:picLocks noChangeAspect="0" noChangeArrowheads="1"/>
          </p:cNvPicPr>
          <p:nvPr/>
        </p:nvPicPr>
        <p:blipFill>
          <a:blip r:embed="rId598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"/>
            <a:ext cx="17340262" cy="9753600"/>
          </a:xfrm>
          <a:prstGeom prst="rect">
            <a:avLst/>
          </a:prstGeom>
          <a:noFill/>
          <a:extLst/>
        </p:spPr>
      </p:pic>
      <p:sp>
        <p:nvSpPr>
          <p:cNvPr id="5984" name="Freeform 5984"/>
          <p:cNvSpPr/>
          <p:nvPr/>
        </p:nvSpPr>
        <p:spPr>
          <a:xfrm rot="0" flipH="0" flipV="1">
            <a:off x="5556394" y="647700"/>
            <a:ext cx="6418500" cy="659399"/>
          </a:xfrm>
          <a:custGeom>
            <a:pathLst>
              <a:path w="6418500" h="659399">
                <a:moveTo>
                  <a:pt x="0" y="659399"/>
                </a:moveTo>
                <a:lnTo>
                  <a:pt x="6418500" y="659399"/>
                </a:lnTo>
                <a:lnTo>
                  <a:pt x="6418500" y="0"/>
                </a:lnTo>
                <a:lnTo>
                  <a:pt x="0" y="0"/>
                </a:lnTo>
                <a:close/>
                <a:moveTo>
                  <a:pt x="-4908694" y="13070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85" name="Freeform 5985"/>
          <p:cNvSpPr/>
          <p:nvPr/>
        </p:nvSpPr>
        <p:spPr>
          <a:xfrm rot="0" flipH="0" flipV="1">
            <a:off x="2828131" y="1663700"/>
            <a:ext cx="3682999" cy="3390899"/>
          </a:xfrm>
          <a:custGeom>
            <a:pathLst>
              <a:path w="1870963901" h="1722577200">
                <a:moveTo>
                  <a:pt x="0" y="1722577200"/>
                </a:moveTo>
                <a:lnTo>
                  <a:pt x="1870963901" y="1722577200"/>
                </a:lnTo>
                <a:lnTo>
                  <a:pt x="1870963901" y="0"/>
                </a:lnTo>
                <a:lnTo>
                  <a:pt x="0" y="0"/>
                </a:lnTo>
                <a:close/>
                <a:moveTo>
                  <a:pt x="-591530975" y="25677368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986" name="Picture 5986"/>
          <p:cNvPicPr>
            <a:picLocks noChangeAspect="0" noChangeArrowheads="1"/>
          </p:cNvPicPr>
          <p:nvPr/>
        </p:nvPicPr>
        <p:blipFill>
          <a:blip r:embed="rId598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828131" y="1663700"/>
            <a:ext cx="3683000" cy="3390900"/>
          </a:xfrm>
          <a:prstGeom prst="rect">
            <a:avLst/>
          </a:prstGeom>
          <a:noFill/>
          <a:extLst/>
        </p:spPr>
      </p:pic>
      <p:sp>
        <p:nvSpPr>
          <p:cNvPr id="5987" name="Rectangle 5987"/>
          <p:cNvSpPr/>
          <p:nvPr/>
        </p:nvSpPr>
        <p:spPr>
          <a:xfrm rot="0" flipH="0" flipV="0">
            <a:off x="5569095" y="522809"/>
            <a:ext cx="5750305" cy="806500"/>
          </a:xfrm>
          <a:prstGeom prst="rect">
            <a:avLst/>
          </a:prstGeom>
        </p:spPr>
      </p:sp>
      <p:sp>
        <p:nvSpPr>
          <p:cNvPr id="5988" name="Freeform 5988"/>
          <p:cNvSpPr/>
          <p:nvPr/>
        </p:nvSpPr>
        <p:spPr>
          <a:xfrm rot="0" flipH="0" flipV="0">
            <a:off x="5587320" y="813601"/>
            <a:ext cx="407784" cy="384047"/>
          </a:xfrm>
          <a:custGeom>
            <a:pathLst>
              <a:path w="9709150" h="9143999">
                <a:moveTo>
                  <a:pt x="7960784" y="9078383"/>
                </a:moveTo>
                <a:cubicBezTo>
                  <a:pt x="7952317" y="9129183"/>
                  <a:pt x="7903634" y="9143999"/>
                  <a:pt x="7814734" y="9122833"/>
                </a:cubicBezTo>
                <a:cubicBezTo>
                  <a:pt x="7725834" y="9101666"/>
                  <a:pt x="7647517" y="9040283"/>
                  <a:pt x="7579784" y="8938683"/>
                </a:cubicBezTo>
                <a:cubicBezTo>
                  <a:pt x="7512050" y="8777816"/>
                  <a:pt x="7478184" y="8629649"/>
                  <a:pt x="7478184" y="8494183"/>
                </a:cubicBezTo>
                <a:cubicBezTo>
                  <a:pt x="7478184" y="8358717"/>
                  <a:pt x="7482417" y="8155517"/>
                  <a:pt x="7490884" y="7884583"/>
                </a:cubicBezTo>
                <a:cubicBezTo>
                  <a:pt x="7541684" y="7588250"/>
                  <a:pt x="7611534" y="7200900"/>
                  <a:pt x="7700434" y="6722533"/>
                </a:cubicBezTo>
                <a:cubicBezTo>
                  <a:pt x="7789334" y="6244167"/>
                  <a:pt x="7895167" y="5706533"/>
                  <a:pt x="8017934" y="5109633"/>
                </a:cubicBezTo>
                <a:cubicBezTo>
                  <a:pt x="8140700" y="4512733"/>
                  <a:pt x="8274050" y="3888317"/>
                  <a:pt x="8417984" y="3236383"/>
                </a:cubicBezTo>
                <a:cubicBezTo>
                  <a:pt x="8519584" y="2897717"/>
                  <a:pt x="8602134" y="2586567"/>
                  <a:pt x="8665634" y="2302933"/>
                </a:cubicBezTo>
                <a:cubicBezTo>
                  <a:pt x="8729134" y="2019300"/>
                  <a:pt x="8777817" y="1788583"/>
                  <a:pt x="8811684" y="1610783"/>
                </a:cubicBezTo>
                <a:cubicBezTo>
                  <a:pt x="8845550" y="1432983"/>
                  <a:pt x="8862484" y="1344083"/>
                  <a:pt x="8862484" y="1344083"/>
                </a:cubicBezTo>
                <a:cubicBezTo>
                  <a:pt x="8862484" y="1318683"/>
                  <a:pt x="8839200" y="1329267"/>
                  <a:pt x="8792634" y="1375833"/>
                </a:cubicBezTo>
                <a:cubicBezTo>
                  <a:pt x="8746067" y="1422400"/>
                  <a:pt x="8701617" y="1475317"/>
                  <a:pt x="8659284" y="1534583"/>
                </a:cubicBezTo>
                <a:cubicBezTo>
                  <a:pt x="8616950" y="1593850"/>
                  <a:pt x="8600017" y="1640417"/>
                  <a:pt x="8608484" y="1674283"/>
                </a:cubicBezTo>
                <a:cubicBezTo>
                  <a:pt x="8608484" y="1674283"/>
                  <a:pt x="8578850" y="1716617"/>
                  <a:pt x="8519584" y="1801283"/>
                </a:cubicBezTo>
                <a:cubicBezTo>
                  <a:pt x="8460317" y="1885950"/>
                  <a:pt x="8384117" y="2000250"/>
                  <a:pt x="8290984" y="2144183"/>
                </a:cubicBezTo>
                <a:cubicBezTo>
                  <a:pt x="8206317" y="2228850"/>
                  <a:pt x="8104717" y="2398183"/>
                  <a:pt x="7986184" y="2652183"/>
                </a:cubicBezTo>
                <a:cubicBezTo>
                  <a:pt x="7867650" y="2906183"/>
                  <a:pt x="7736417" y="3143250"/>
                  <a:pt x="7592484" y="3363383"/>
                </a:cubicBezTo>
                <a:cubicBezTo>
                  <a:pt x="7457017" y="3617383"/>
                  <a:pt x="7313084" y="3890433"/>
                  <a:pt x="7160684" y="4182533"/>
                </a:cubicBezTo>
                <a:cubicBezTo>
                  <a:pt x="7008284" y="4474633"/>
                  <a:pt x="6872817" y="4718050"/>
                  <a:pt x="6754284" y="4912783"/>
                </a:cubicBezTo>
                <a:cubicBezTo>
                  <a:pt x="6678084" y="5022850"/>
                  <a:pt x="6601884" y="5149850"/>
                  <a:pt x="6525684" y="5293783"/>
                </a:cubicBezTo>
                <a:cubicBezTo>
                  <a:pt x="6449484" y="5437717"/>
                  <a:pt x="6402917" y="5530850"/>
                  <a:pt x="6385984" y="5573183"/>
                </a:cubicBezTo>
                <a:cubicBezTo>
                  <a:pt x="6352117" y="5666317"/>
                  <a:pt x="6292850" y="5778500"/>
                  <a:pt x="6208184" y="5909733"/>
                </a:cubicBezTo>
                <a:cubicBezTo>
                  <a:pt x="6123517" y="6040967"/>
                  <a:pt x="6030384" y="6170083"/>
                  <a:pt x="5928784" y="6297083"/>
                </a:cubicBezTo>
                <a:cubicBezTo>
                  <a:pt x="5877984" y="6373283"/>
                  <a:pt x="5827184" y="6451600"/>
                  <a:pt x="5776384" y="6532033"/>
                </a:cubicBezTo>
                <a:cubicBezTo>
                  <a:pt x="5725584" y="6612467"/>
                  <a:pt x="5685367" y="6680200"/>
                  <a:pt x="5655734" y="6735233"/>
                </a:cubicBezTo>
                <a:cubicBezTo>
                  <a:pt x="5626100" y="6790267"/>
                  <a:pt x="5611284" y="6817783"/>
                  <a:pt x="5611284" y="6817783"/>
                </a:cubicBezTo>
                <a:cubicBezTo>
                  <a:pt x="5611284" y="6843183"/>
                  <a:pt x="5571067" y="6919383"/>
                  <a:pt x="5490634" y="7046383"/>
                </a:cubicBezTo>
                <a:cubicBezTo>
                  <a:pt x="5410200" y="7173383"/>
                  <a:pt x="5312834" y="7313083"/>
                  <a:pt x="5198534" y="7465483"/>
                </a:cubicBezTo>
                <a:cubicBezTo>
                  <a:pt x="5084234" y="7617883"/>
                  <a:pt x="4976284" y="7749117"/>
                  <a:pt x="4874684" y="7859183"/>
                </a:cubicBezTo>
                <a:cubicBezTo>
                  <a:pt x="4578350" y="8172450"/>
                  <a:pt x="4341284" y="8356600"/>
                  <a:pt x="4163484" y="8411633"/>
                </a:cubicBezTo>
                <a:cubicBezTo>
                  <a:pt x="3985684" y="8466667"/>
                  <a:pt x="3786717" y="8392583"/>
                  <a:pt x="3566584" y="8189383"/>
                </a:cubicBezTo>
                <a:cubicBezTo>
                  <a:pt x="3456517" y="8053917"/>
                  <a:pt x="3376084" y="7899400"/>
                  <a:pt x="3325284" y="7725833"/>
                </a:cubicBezTo>
                <a:cubicBezTo>
                  <a:pt x="3274484" y="7552267"/>
                  <a:pt x="3253317" y="7336367"/>
                  <a:pt x="3261784" y="7078133"/>
                </a:cubicBezTo>
                <a:cubicBezTo>
                  <a:pt x="3270250" y="6819900"/>
                  <a:pt x="3299884" y="6496050"/>
                  <a:pt x="3350684" y="6106583"/>
                </a:cubicBezTo>
                <a:cubicBezTo>
                  <a:pt x="3409950" y="5810250"/>
                  <a:pt x="3464984" y="5511800"/>
                  <a:pt x="3515784" y="5211233"/>
                </a:cubicBezTo>
                <a:cubicBezTo>
                  <a:pt x="3566584" y="4910667"/>
                  <a:pt x="3615267" y="4627033"/>
                  <a:pt x="3661834" y="4360333"/>
                </a:cubicBezTo>
                <a:cubicBezTo>
                  <a:pt x="3708400" y="4093633"/>
                  <a:pt x="3750734" y="3867150"/>
                  <a:pt x="3788834" y="3680883"/>
                </a:cubicBezTo>
                <a:cubicBezTo>
                  <a:pt x="3826934" y="3494617"/>
                  <a:pt x="3858684" y="3371850"/>
                  <a:pt x="3884084" y="3312583"/>
                </a:cubicBezTo>
                <a:cubicBezTo>
                  <a:pt x="3901017" y="3143250"/>
                  <a:pt x="3896784" y="3050117"/>
                  <a:pt x="3871384" y="3033183"/>
                </a:cubicBezTo>
                <a:cubicBezTo>
                  <a:pt x="3845984" y="3016250"/>
                  <a:pt x="3795184" y="3067050"/>
                  <a:pt x="3718984" y="3185583"/>
                </a:cubicBezTo>
                <a:cubicBezTo>
                  <a:pt x="3685117" y="3244850"/>
                  <a:pt x="3596217" y="3390900"/>
                  <a:pt x="3452284" y="3623733"/>
                </a:cubicBezTo>
                <a:cubicBezTo>
                  <a:pt x="3308350" y="3856567"/>
                  <a:pt x="3141134" y="4142317"/>
                  <a:pt x="2950634" y="4480983"/>
                </a:cubicBezTo>
                <a:cubicBezTo>
                  <a:pt x="2760134" y="4819650"/>
                  <a:pt x="2571750" y="5187950"/>
                  <a:pt x="2385484" y="5585883"/>
                </a:cubicBezTo>
                <a:cubicBezTo>
                  <a:pt x="2038350" y="6229350"/>
                  <a:pt x="1752600" y="6760633"/>
                  <a:pt x="1528234" y="7179733"/>
                </a:cubicBezTo>
                <a:cubicBezTo>
                  <a:pt x="1303867" y="7598833"/>
                  <a:pt x="1126067" y="7931150"/>
                  <a:pt x="994834" y="8176683"/>
                </a:cubicBezTo>
                <a:cubicBezTo>
                  <a:pt x="863600" y="8422217"/>
                  <a:pt x="768350" y="8604249"/>
                  <a:pt x="709084" y="8722783"/>
                </a:cubicBezTo>
                <a:cubicBezTo>
                  <a:pt x="649817" y="8841316"/>
                  <a:pt x="607484" y="8921749"/>
                  <a:pt x="582084" y="8964083"/>
                </a:cubicBezTo>
                <a:cubicBezTo>
                  <a:pt x="556684" y="9006416"/>
                  <a:pt x="535517" y="9036049"/>
                  <a:pt x="518584" y="9052983"/>
                </a:cubicBezTo>
                <a:cubicBezTo>
                  <a:pt x="442384" y="9052983"/>
                  <a:pt x="364067" y="9021233"/>
                  <a:pt x="283634" y="8957733"/>
                </a:cubicBezTo>
                <a:cubicBezTo>
                  <a:pt x="203200" y="8894233"/>
                  <a:pt x="120650" y="8820149"/>
                  <a:pt x="35984" y="8735483"/>
                </a:cubicBezTo>
                <a:cubicBezTo>
                  <a:pt x="10584" y="8676216"/>
                  <a:pt x="0" y="8616949"/>
                  <a:pt x="4234" y="8557683"/>
                </a:cubicBezTo>
                <a:cubicBezTo>
                  <a:pt x="8467" y="8498416"/>
                  <a:pt x="35984" y="8411633"/>
                  <a:pt x="86784" y="8297333"/>
                </a:cubicBezTo>
                <a:cubicBezTo>
                  <a:pt x="137584" y="8183033"/>
                  <a:pt x="213784" y="8007350"/>
                  <a:pt x="315384" y="7770283"/>
                </a:cubicBezTo>
                <a:cubicBezTo>
                  <a:pt x="425450" y="7550150"/>
                  <a:pt x="527050" y="7357533"/>
                  <a:pt x="620184" y="7192433"/>
                </a:cubicBezTo>
                <a:cubicBezTo>
                  <a:pt x="713317" y="7027333"/>
                  <a:pt x="785284" y="6927850"/>
                  <a:pt x="836084" y="6893983"/>
                </a:cubicBezTo>
                <a:cubicBezTo>
                  <a:pt x="878417" y="6826250"/>
                  <a:pt x="916517" y="6758517"/>
                  <a:pt x="950384" y="6690783"/>
                </a:cubicBezTo>
                <a:cubicBezTo>
                  <a:pt x="984250" y="6623050"/>
                  <a:pt x="1005417" y="6542617"/>
                  <a:pt x="1013884" y="6449483"/>
                </a:cubicBezTo>
                <a:cubicBezTo>
                  <a:pt x="1056217" y="6398683"/>
                  <a:pt x="1121834" y="6294967"/>
                  <a:pt x="1210734" y="6138333"/>
                </a:cubicBezTo>
                <a:cubicBezTo>
                  <a:pt x="1299634" y="5981700"/>
                  <a:pt x="1390650" y="5810250"/>
                  <a:pt x="1483784" y="5623983"/>
                </a:cubicBezTo>
                <a:cubicBezTo>
                  <a:pt x="1551517" y="5513917"/>
                  <a:pt x="1638300" y="5369983"/>
                  <a:pt x="1744134" y="5192183"/>
                </a:cubicBezTo>
                <a:cubicBezTo>
                  <a:pt x="1849967" y="5014383"/>
                  <a:pt x="1962150" y="4817533"/>
                  <a:pt x="2080684" y="4601633"/>
                </a:cubicBezTo>
                <a:cubicBezTo>
                  <a:pt x="2199217" y="4385733"/>
                  <a:pt x="2305050" y="4180417"/>
                  <a:pt x="2398184" y="3985683"/>
                </a:cubicBezTo>
                <a:cubicBezTo>
                  <a:pt x="2787650" y="3316817"/>
                  <a:pt x="3117850" y="2751667"/>
                  <a:pt x="3388784" y="2290233"/>
                </a:cubicBezTo>
                <a:cubicBezTo>
                  <a:pt x="3659717" y="1828800"/>
                  <a:pt x="3862917" y="1534583"/>
                  <a:pt x="3998384" y="1407583"/>
                </a:cubicBezTo>
                <a:cubicBezTo>
                  <a:pt x="4040717" y="1365250"/>
                  <a:pt x="4085167" y="1305983"/>
                  <a:pt x="4131734" y="1229783"/>
                </a:cubicBezTo>
                <a:cubicBezTo>
                  <a:pt x="4178300" y="1153583"/>
                  <a:pt x="4201584" y="1085850"/>
                  <a:pt x="4201584" y="1026583"/>
                </a:cubicBezTo>
                <a:cubicBezTo>
                  <a:pt x="4201584" y="848783"/>
                  <a:pt x="4237567" y="685800"/>
                  <a:pt x="4309534" y="537633"/>
                </a:cubicBezTo>
                <a:cubicBezTo>
                  <a:pt x="4381500" y="389467"/>
                  <a:pt x="4455584" y="323850"/>
                  <a:pt x="4531784" y="340783"/>
                </a:cubicBezTo>
                <a:cubicBezTo>
                  <a:pt x="4616450" y="340783"/>
                  <a:pt x="4692650" y="349250"/>
                  <a:pt x="4760384" y="366183"/>
                </a:cubicBezTo>
                <a:cubicBezTo>
                  <a:pt x="4828117" y="383117"/>
                  <a:pt x="4900084" y="438150"/>
                  <a:pt x="4976284" y="531283"/>
                </a:cubicBezTo>
                <a:cubicBezTo>
                  <a:pt x="5044017" y="632883"/>
                  <a:pt x="5103284" y="734483"/>
                  <a:pt x="5154084" y="836083"/>
                </a:cubicBezTo>
                <a:cubicBezTo>
                  <a:pt x="5204884" y="937683"/>
                  <a:pt x="5200650" y="1140883"/>
                  <a:pt x="5141384" y="1445683"/>
                </a:cubicBezTo>
                <a:cubicBezTo>
                  <a:pt x="5141384" y="1564217"/>
                  <a:pt x="5128684" y="1697567"/>
                  <a:pt x="5103284" y="1845733"/>
                </a:cubicBezTo>
                <a:cubicBezTo>
                  <a:pt x="5077884" y="1993900"/>
                  <a:pt x="5054600" y="2129367"/>
                  <a:pt x="5033434" y="2252133"/>
                </a:cubicBezTo>
                <a:cubicBezTo>
                  <a:pt x="5012267" y="2374900"/>
                  <a:pt x="4997450" y="2470150"/>
                  <a:pt x="4988984" y="2537883"/>
                </a:cubicBezTo>
                <a:cubicBezTo>
                  <a:pt x="4878917" y="2868083"/>
                  <a:pt x="4777317" y="3238500"/>
                  <a:pt x="4684184" y="3649133"/>
                </a:cubicBezTo>
                <a:cubicBezTo>
                  <a:pt x="4591050" y="4059767"/>
                  <a:pt x="4506384" y="4474633"/>
                  <a:pt x="4430184" y="4893733"/>
                </a:cubicBezTo>
                <a:cubicBezTo>
                  <a:pt x="4353984" y="5312833"/>
                  <a:pt x="4290484" y="5702300"/>
                  <a:pt x="4239684" y="6062133"/>
                </a:cubicBezTo>
                <a:cubicBezTo>
                  <a:pt x="4188884" y="6421967"/>
                  <a:pt x="4157134" y="6718300"/>
                  <a:pt x="4144434" y="6951133"/>
                </a:cubicBezTo>
                <a:cubicBezTo>
                  <a:pt x="4131734" y="7183967"/>
                  <a:pt x="4138084" y="7317317"/>
                  <a:pt x="4163484" y="7351183"/>
                </a:cubicBezTo>
                <a:cubicBezTo>
                  <a:pt x="4222750" y="7385050"/>
                  <a:pt x="4273550" y="7389283"/>
                  <a:pt x="4315884" y="7363883"/>
                </a:cubicBezTo>
                <a:cubicBezTo>
                  <a:pt x="4358217" y="7338483"/>
                  <a:pt x="4430184" y="7228417"/>
                  <a:pt x="4531784" y="7033683"/>
                </a:cubicBezTo>
                <a:cubicBezTo>
                  <a:pt x="4591050" y="6932083"/>
                  <a:pt x="4673600" y="6807200"/>
                  <a:pt x="4779434" y="6659033"/>
                </a:cubicBezTo>
                <a:cubicBezTo>
                  <a:pt x="4885267" y="6510867"/>
                  <a:pt x="4988984" y="6373283"/>
                  <a:pt x="5090584" y="6246283"/>
                </a:cubicBezTo>
                <a:cubicBezTo>
                  <a:pt x="5158317" y="6127750"/>
                  <a:pt x="5264150" y="5949950"/>
                  <a:pt x="5408084" y="5712883"/>
                </a:cubicBezTo>
                <a:cubicBezTo>
                  <a:pt x="5552017" y="5475817"/>
                  <a:pt x="5736167" y="5171017"/>
                  <a:pt x="5960534" y="4798483"/>
                </a:cubicBezTo>
                <a:cubicBezTo>
                  <a:pt x="6184900" y="4425950"/>
                  <a:pt x="6455834" y="3970867"/>
                  <a:pt x="6773334" y="3433233"/>
                </a:cubicBezTo>
                <a:cubicBezTo>
                  <a:pt x="7090834" y="2895600"/>
                  <a:pt x="7452784" y="2271183"/>
                  <a:pt x="7859184" y="1559983"/>
                </a:cubicBezTo>
                <a:cubicBezTo>
                  <a:pt x="8053917" y="1263650"/>
                  <a:pt x="8238067" y="973667"/>
                  <a:pt x="8411634" y="690033"/>
                </a:cubicBezTo>
                <a:cubicBezTo>
                  <a:pt x="8585200" y="406400"/>
                  <a:pt x="8727017" y="222250"/>
                  <a:pt x="8837084" y="137583"/>
                </a:cubicBezTo>
                <a:cubicBezTo>
                  <a:pt x="8955617" y="27517"/>
                  <a:pt x="9078384" y="0"/>
                  <a:pt x="9205384" y="55033"/>
                </a:cubicBezTo>
                <a:cubicBezTo>
                  <a:pt x="9332384" y="110067"/>
                  <a:pt x="9444567" y="222250"/>
                  <a:pt x="9541934" y="391583"/>
                </a:cubicBezTo>
                <a:cubicBezTo>
                  <a:pt x="9639300" y="560917"/>
                  <a:pt x="9692217" y="772583"/>
                  <a:pt x="9700684" y="1026583"/>
                </a:cubicBezTo>
                <a:cubicBezTo>
                  <a:pt x="9709150" y="1145117"/>
                  <a:pt x="9694334" y="1335617"/>
                  <a:pt x="9656234" y="1598083"/>
                </a:cubicBezTo>
                <a:cubicBezTo>
                  <a:pt x="9618134" y="1860550"/>
                  <a:pt x="9560984" y="2159000"/>
                  <a:pt x="9484784" y="2493433"/>
                </a:cubicBezTo>
                <a:cubicBezTo>
                  <a:pt x="9408584" y="2827867"/>
                  <a:pt x="9311217" y="3172883"/>
                  <a:pt x="9192684" y="3528483"/>
                </a:cubicBezTo>
                <a:cubicBezTo>
                  <a:pt x="9167284" y="3672417"/>
                  <a:pt x="9127067" y="3852333"/>
                  <a:pt x="9072034" y="4068233"/>
                </a:cubicBezTo>
                <a:cubicBezTo>
                  <a:pt x="9017000" y="4284133"/>
                  <a:pt x="8955617" y="4506383"/>
                  <a:pt x="8887884" y="4734983"/>
                </a:cubicBezTo>
                <a:cubicBezTo>
                  <a:pt x="8820150" y="4963583"/>
                  <a:pt x="8752417" y="5179483"/>
                  <a:pt x="8684684" y="5382683"/>
                </a:cubicBezTo>
                <a:cubicBezTo>
                  <a:pt x="8642350" y="5662083"/>
                  <a:pt x="8593667" y="5937250"/>
                  <a:pt x="8538634" y="6208183"/>
                </a:cubicBezTo>
                <a:cubicBezTo>
                  <a:pt x="8483600" y="6479117"/>
                  <a:pt x="8464550" y="6661150"/>
                  <a:pt x="8481484" y="6754283"/>
                </a:cubicBezTo>
                <a:cubicBezTo>
                  <a:pt x="8405284" y="6889750"/>
                  <a:pt x="8354484" y="7084483"/>
                  <a:pt x="8329084" y="7338483"/>
                </a:cubicBezTo>
                <a:cubicBezTo>
                  <a:pt x="8303684" y="7592483"/>
                  <a:pt x="8290984" y="7854950"/>
                  <a:pt x="8290984" y="8125883"/>
                </a:cubicBezTo>
                <a:cubicBezTo>
                  <a:pt x="8257117" y="8456083"/>
                  <a:pt x="8231717" y="8688916"/>
                  <a:pt x="8214784" y="8824383"/>
                </a:cubicBezTo>
                <a:cubicBezTo>
                  <a:pt x="8197850" y="8959849"/>
                  <a:pt x="8168217" y="9023349"/>
                  <a:pt x="8125884" y="9014883"/>
                </a:cubicBezTo>
                <a:cubicBezTo>
                  <a:pt x="8015817" y="8981016"/>
                  <a:pt x="7960784" y="9002183"/>
                  <a:pt x="7960784" y="9078383"/>
                </a:cubicBezTo>
                <a:close/>
                <a:moveTo>
                  <a:pt x="-1043516" y="8468783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89" name="Freeform 5989"/>
          <p:cNvSpPr/>
          <p:nvPr/>
        </p:nvSpPr>
        <p:spPr>
          <a:xfrm rot="0" flipH="0" flipV="0">
            <a:off x="6009328" y="880098"/>
            <a:ext cx="101523" cy="281012"/>
          </a:xfrm>
          <a:custGeom>
            <a:pathLst>
              <a:path w="2417233" h="6690783">
                <a:moveTo>
                  <a:pt x="186267" y="6479116"/>
                </a:moveTo>
                <a:cubicBezTo>
                  <a:pt x="118533" y="6411383"/>
                  <a:pt x="69850" y="6326716"/>
                  <a:pt x="40217" y="6225116"/>
                </a:cubicBezTo>
                <a:cubicBezTo>
                  <a:pt x="10583" y="6123516"/>
                  <a:pt x="0" y="6021916"/>
                  <a:pt x="8467" y="5920316"/>
                </a:cubicBezTo>
                <a:cubicBezTo>
                  <a:pt x="16933" y="5818716"/>
                  <a:pt x="38100" y="5734050"/>
                  <a:pt x="71967" y="5666316"/>
                </a:cubicBezTo>
                <a:cubicBezTo>
                  <a:pt x="71967" y="5598583"/>
                  <a:pt x="82550" y="5545666"/>
                  <a:pt x="103717" y="5507566"/>
                </a:cubicBezTo>
                <a:cubicBezTo>
                  <a:pt x="124883" y="5469466"/>
                  <a:pt x="131233" y="5433483"/>
                  <a:pt x="122767" y="5399616"/>
                </a:cubicBezTo>
                <a:cubicBezTo>
                  <a:pt x="114300" y="5365750"/>
                  <a:pt x="122767" y="5306483"/>
                  <a:pt x="148167" y="5221816"/>
                </a:cubicBezTo>
                <a:cubicBezTo>
                  <a:pt x="173567" y="5137150"/>
                  <a:pt x="198967" y="5056716"/>
                  <a:pt x="224367" y="4980516"/>
                </a:cubicBezTo>
                <a:cubicBezTo>
                  <a:pt x="283633" y="4845050"/>
                  <a:pt x="347133" y="4682066"/>
                  <a:pt x="414867" y="4491566"/>
                </a:cubicBezTo>
                <a:cubicBezTo>
                  <a:pt x="482600" y="4301066"/>
                  <a:pt x="546100" y="4112683"/>
                  <a:pt x="605367" y="3926416"/>
                </a:cubicBezTo>
                <a:cubicBezTo>
                  <a:pt x="664633" y="3740150"/>
                  <a:pt x="715433" y="3579283"/>
                  <a:pt x="757767" y="3443816"/>
                </a:cubicBezTo>
                <a:cubicBezTo>
                  <a:pt x="800100" y="3308350"/>
                  <a:pt x="825500" y="3223683"/>
                  <a:pt x="833967" y="3189816"/>
                </a:cubicBezTo>
                <a:cubicBezTo>
                  <a:pt x="833967" y="3088216"/>
                  <a:pt x="901700" y="3033183"/>
                  <a:pt x="1037167" y="3024716"/>
                </a:cubicBezTo>
                <a:cubicBezTo>
                  <a:pt x="1138767" y="2990850"/>
                  <a:pt x="1214967" y="2988733"/>
                  <a:pt x="1265767" y="3018366"/>
                </a:cubicBezTo>
                <a:cubicBezTo>
                  <a:pt x="1316567" y="3048000"/>
                  <a:pt x="1384300" y="3130550"/>
                  <a:pt x="1468967" y="3266016"/>
                </a:cubicBezTo>
                <a:cubicBezTo>
                  <a:pt x="1536700" y="3333750"/>
                  <a:pt x="1562100" y="3435350"/>
                  <a:pt x="1545167" y="3570816"/>
                </a:cubicBezTo>
                <a:cubicBezTo>
                  <a:pt x="1528233" y="3706283"/>
                  <a:pt x="1473200" y="3875616"/>
                  <a:pt x="1380067" y="4078816"/>
                </a:cubicBezTo>
                <a:cubicBezTo>
                  <a:pt x="1346200" y="4146550"/>
                  <a:pt x="1305983" y="4243916"/>
                  <a:pt x="1259417" y="4370916"/>
                </a:cubicBezTo>
                <a:cubicBezTo>
                  <a:pt x="1212850" y="4497916"/>
                  <a:pt x="1181100" y="4612216"/>
                  <a:pt x="1164167" y="4713816"/>
                </a:cubicBezTo>
                <a:cubicBezTo>
                  <a:pt x="1130300" y="4781550"/>
                  <a:pt x="1090083" y="4876800"/>
                  <a:pt x="1043517" y="4999566"/>
                </a:cubicBezTo>
                <a:cubicBezTo>
                  <a:pt x="996950" y="5122333"/>
                  <a:pt x="956733" y="5238750"/>
                  <a:pt x="922867" y="5348816"/>
                </a:cubicBezTo>
                <a:cubicBezTo>
                  <a:pt x="905933" y="5391150"/>
                  <a:pt x="889000" y="5452533"/>
                  <a:pt x="872067" y="5532966"/>
                </a:cubicBezTo>
                <a:cubicBezTo>
                  <a:pt x="855133" y="5613400"/>
                  <a:pt x="833967" y="5698066"/>
                  <a:pt x="808567" y="5786966"/>
                </a:cubicBezTo>
                <a:cubicBezTo>
                  <a:pt x="783167" y="5875866"/>
                  <a:pt x="749300" y="5954183"/>
                  <a:pt x="706967" y="6021916"/>
                </a:cubicBezTo>
                <a:cubicBezTo>
                  <a:pt x="630767" y="6369050"/>
                  <a:pt x="560917" y="6572250"/>
                  <a:pt x="497417" y="6631516"/>
                </a:cubicBezTo>
                <a:cubicBezTo>
                  <a:pt x="433917" y="6690783"/>
                  <a:pt x="330200" y="6639983"/>
                  <a:pt x="186267" y="6479116"/>
                </a:cubicBezTo>
                <a:close/>
                <a:moveTo>
                  <a:pt x="-817033" y="6885516"/>
                </a:moveTo>
                <a:moveTo>
                  <a:pt x="1418167" y="1322916"/>
                </a:moveTo>
                <a:cubicBezTo>
                  <a:pt x="1375833" y="1280583"/>
                  <a:pt x="1337733" y="1219200"/>
                  <a:pt x="1303867" y="1138766"/>
                </a:cubicBezTo>
                <a:cubicBezTo>
                  <a:pt x="1270000" y="1058333"/>
                  <a:pt x="1248833" y="982133"/>
                  <a:pt x="1240367" y="910166"/>
                </a:cubicBezTo>
                <a:cubicBezTo>
                  <a:pt x="1231900" y="838200"/>
                  <a:pt x="1240367" y="802216"/>
                  <a:pt x="1265767" y="802216"/>
                </a:cubicBezTo>
                <a:cubicBezTo>
                  <a:pt x="1333500" y="793750"/>
                  <a:pt x="1413933" y="721783"/>
                  <a:pt x="1507067" y="586316"/>
                </a:cubicBezTo>
                <a:cubicBezTo>
                  <a:pt x="1600200" y="450850"/>
                  <a:pt x="1638300" y="332316"/>
                  <a:pt x="1621367" y="230716"/>
                </a:cubicBezTo>
                <a:cubicBezTo>
                  <a:pt x="1621367" y="196850"/>
                  <a:pt x="1634067" y="165100"/>
                  <a:pt x="1659467" y="135466"/>
                </a:cubicBezTo>
                <a:cubicBezTo>
                  <a:pt x="1684867" y="105833"/>
                  <a:pt x="1714500" y="86783"/>
                  <a:pt x="1748367" y="78316"/>
                </a:cubicBezTo>
                <a:cubicBezTo>
                  <a:pt x="1849967" y="10583"/>
                  <a:pt x="1949450" y="0"/>
                  <a:pt x="2046817" y="46566"/>
                </a:cubicBezTo>
                <a:cubicBezTo>
                  <a:pt x="2144183" y="93133"/>
                  <a:pt x="2235200" y="184150"/>
                  <a:pt x="2319867" y="319616"/>
                </a:cubicBezTo>
                <a:cubicBezTo>
                  <a:pt x="2396067" y="480483"/>
                  <a:pt x="2417233" y="613833"/>
                  <a:pt x="2383367" y="719666"/>
                </a:cubicBezTo>
                <a:cubicBezTo>
                  <a:pt x="2349500" y="825500"/>
                  <a:pt x="2256367" y="971550"/>
                  <a:pt x="2103967" y="1157816"/>
                </a:cubicBezTo>
                <a:cubicBezTo>
                  <a:pt x="1976967" y="1327150"/>
                  <a:pt x="1860550" y="1420283"/>
                  <a:pt x="1754717" y="1437216"/>
                </a:cubicBezTo>
                <a:cubicBezTo>
                  <a:pt x="1648883" y="1454150"/>
                  <a:pt x="1536700" y="1416050"/>
                  <a:pt x="1418167" y="1322916"/>
                </a:cubicBezTo>
                <a:close/>
                <a:moveTo>
                  <a:pt x="4339167" y="6885516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90" name="Freeform 5990"/>
          <p:cNvSpPr/>
          <p:nvPr/>
        </p:nvSpPr>
        <p:spPr>
          <a:xfrm rot="0" flipH="0" flipV="0">
            <a:off x="6097161" y="814045"/>
            <a:ext cx="189623" cy="355422"/>
          </a:xfrm>
          <a:custGeom>
            <a:pathLst>
              <a:path w="4514850" h="8462433">
                <a:moveTo>
                  <a:pt x="482600" y="8394700"/>
                </a:moveTo>
                <a:cubicBezTo>
                  <a:pt x="414866" y="8369300"/>
                  <a:pt x="342900" y="8316384"/>
                  <a:pt x="266700" y="8235950"/>
                </a:cubicBezTo>
                <a:cubicBezTo>
                  <a:pt x="190500" y="8155517"/>
                  <a:pt x="127000" y="8060267"/>
                  <a:pt x="76200" y="7950200"/>
                </a:cubicBezTo>
                <a:cubicBezTo>
                  <a:pt x="25400" y="7840134"/>
                  <a:pt x="0" y="7738534"/>
                  <a:pt x="0" y="7645400"/>
                </a:cubicBezTo>
                <a:cubicBezTo>
                  <a:pt x="42333" y="7552267"/>
                  <a:pt x="97366" y="7389284"/>
                  <a:pt x="165100" y="7156450"/>
                </a:cubicBezTo>
                <a:cubicBezTo>
                  <a:pt x="232833" y="6923617"/>
                  <a:pt x="317500" y="6654800"/>
                  <a:pt x="419100" y="6350000"/>
                </a:cubicBezTo>
                <a:cubicBezTo>
                  <a:pt x="486833" y="6256867"/>
                  <a:pt x="539750" y="6146800"/>
                  <a:pt x="577850" y="6019800"/>
                </a:cubicBezTo>
                <a:cubicBezTo>
                  <a:pt x="615950" y="5892800"/>
                  <a:pt x="651933" y="5778500"/>
                  <a:pt x="685800" y="5676900"/>
                </a:cubicBezTo>
                <a:cubicBezTo>
                  <a:pt x="753533" y="5541434"/>
                  <a:pt x="833966" y="5365750"/>
                  <a:pt x="927100" y="5149850"/>
                </a:cubicBezTo>
                <a:cubicBezTo>
                  <a:pt x="1020233" y="4933950"/>
                  <a:pt x="1111250" y="4713817"/>
                  <a:pt x="1200150" y="4489450"/>
                </a:cubicBezTo>
                <a:cubicBezTo>
                  <a:pt x="1289050" y="4265084"/>
                  <a:pt x="1367366" y="4076700"/>
                  <a:pt x="1435100" y="3924300"/>
                </a:cubicBezTo>
                <a:cubicBezTo>
                  <a:pt x="1545166" y="3695700"/>
                  <a:pt x="1640416" y="3486150"/>
                  <a:pt x="1720850" y="3295650"/>
                </a:cubicBezTo>
                <a:cubicBezTo>
                  <a:pt x="1801283" y="3105150"/>
                  <a:pt x="1881716" y="2912534"/>
                  <a:pt x="1962150" y="2717800"/>
                </a:cubicBezTo>
                <a:cubicBezTo>
                  <a:pt x="2042583" y="2523067"/>
                  <a:pt x="2129366" y="2311400"/>
                  <a:pt x="2222500" y="2082800"/>
                </a:cubicBezTo>
                <a:cubicBezTo>
                  <a:pt x="2324100" y="1845734"/>
                  <a:pt x="2427816" y="1604434"/>
                  <a:pt x="2533650" y="1358900"/>
                </a:cubicBezTo>
                <a:cubicBezTo>
                  <a:pt x="2639483" y="1113367"/>
                  <a:pt x="2732616" y="891117"/>
                  <a:pt x="2813050" y="692150"/>
                </a:cubicBezTo>
                <a:cubicBezTo>
                  <a:pt x="2893483" y="493184"/>
                  <a:pt x="2942166" y="351367"/>
                  <a:pt x="2959100" y="266700"/>
                </a:cubicBezTo>
                <a:cubicBezTo>
                  <a:pt x="2959100" y="198967"/>
                  <a:pt x="2973916" y="148167"/>
                  <a:pt x="3003550" y="114300"/>
                </a:cubicBezTo>
                <a:cubicBezTo>
                  <a:pt x="3033183" y="80434"/>
                  <a:pt x="3064933" y="63500"/>
                  <a:pt x="3098800" y="63500"/>
                </a:cubicBezTo>
                <a:cubicBezTo>
                  <a:pt x="3132666" y="29634"/>
                  <a:pt x="3166533" y="10584"/>
                  <a:pt x="3200400" y="6350"/>
                </a:cubicBezTo>
                <a:cubicBezTo>
                  <a:pt x="3234266" y="2117"/>
                  <a:pt x="3268133" y="0"/>
                  <a:pt x="3302000" y="0"/>
                </a:cubicBezTo>
                <a:cubicBezTo>
                  <a:pt x="3335866" y="0"/>
                  <a:pt x="3401483" y="63500"/>
                  <a:pt x="3498850" y="190500"/>
                </a:cubicBezTo>
                <a:cubicBezTo>
                  <a:pt x="3596216" y="317500"/>
                  <a:pt x="3644900" y="431800"/>
                  <a:pt x="3644900" y="533400"/>
                </a:cubicBezTo>
                <a:cubicBezTo>
                  <a:pt x="3644900" y="668867"/>
                  <a:pt x="3579283" y="922867"/>
                  <a:pt x="3448050" y="1295400"/>
                </a:cubicBezTo>
                <a:cubicBezTo>
                  <a:pt x="3316816" y="1667934"/>
                  <a:pt x="3132666" y="2091267"/>
                  <a:pt x="2895600" y="2565400"/>
                </a:cubicBezTo>
                <a:cubicBezTo>
                  <a:pt x="2607733" y="3191934"/>
                  <a:pt x="2374900" y="3706284"/>
                  <a:pt x="2197100" y="4108450"/>
                </a:cubicBezTo>
                <a:cubicBezTo>
                  <a:pt x="2019300" y="4510617"/>
                  <a:pt x="1896533" y="4811184"/>
                  <a:pt x="1828800" y="5010150"/>
                </a:cubicBezTo>
                <a:cubicBezTo>
                  <a:pt x="1761066" y="5209117"/>
                  <a:pt x="1735666" y="5321300"/>
                  <a:pt x="1752600" y="5346700"/>
                </a:cubicBezTo>
                <a:cubicBezTo>
                  <a:pt x="1752600" y="5346700"/>
                  <a:pt x="1811866" y="5319184"/>
                  <a:pt x="1930400" y="5264150"/>
                </a:cubicBezTo>
                <a:cubicBezTo>
                  <a:pt x="2048933" y="5209117"/>
                  <a:pt x="2175933" y="5130800"/>
                  <a:pt x="2311400" y="5029200"/>
                </a:cubicBezTo>
                <a:cubicBezTo>
                  <a:pt x="2404533" y="4978400"/>
                  <a:pt x="2506133" y="4914900"/>
                  <a:pt x="2616200" y="4838700"/>
                </a:cubicBezTo>
                <a:cubicBezTo>
                  <a:pt x="2726266" y="4762500"/>
                  <a:pt x="2832100" y="4688417"/>
                  <a:pt x="2933700" y="4616450"/>
                </a:cubicBezTo>
                <a:cubicBezTo>
                  <a:pt x="3035300" y="4544484"/>
                  <a:pt x="3119966" y="4500034"/>
                  <a:pt x="3187700" y="4483100"/>
                </a:cubicBezTo>
                <a:cubicBezTo>
                  <a:pt x="3289300" y="4415367"/>
                  <a:pt x="3395133" y="4349750"/>
                  <a:pt x="3505200" y="4286250"/>
                </a:cubicBezTo>
                <a:cubicBezTo>
                  <a:pt x="3615266" y="4222750"/>
                  <a:pt x="3687233" y="4174067"/>
                  <a:pt x="3721100" y="4140200"/>
                </a:cubicBezTo>
                <a:cubicBezTo>
                  <a:pt x="3865033" y="4072467"/>
                  <a:pt x="3972983" y="4051300"/>
                  <a:pt x="4044950" y="4076700"/>
                </a:cubicBezTo>
                <a:cubicBezTo>
                  <a:pt x="4116916" y="4102100"/>
                  <a:pt x="4191000" y="4165600"/>
                  <a:pt x="4267200" y="4267200"/>
                </a:cubicBezTo>
                <a:cubicBezTo>
                  <a:pt x="4360333" y="4377267"/>
                  <a:pt x="4377266" y="4472517"/>
                  <a:pt x="4318000" y="4552950"/>
                </a:cubicBezTo>
                <a:cubicBezTo>
                  <a:pt x="4258733" y="4633384"/>
                  <a:pt x="4119033" y="4741334"/>
                  <a:pt x="3898900" y="4876800"/>
                </a:cubicBezTo>
                <a:cubicBezTo>
                  <a:pt x="3721100" y="4986867"/>
                  <a:pt x="3507316" y="5118100"/>
                  <a:pt x="3257550" y="5270500"/>
                </a:cubicBezTo>
                <a:cubicBezTo>
                  <a:pt x="3007783" y="5422900"/>
                  <a:pt x="2787650" y="5558367"/>
                  <a:pt x="2597150" y="5676900"/>
                </a:cubicBezTo>
                <a:cubicBezTo>
                  <a:pt x="2406650" y="5795434"/>
                  <a:pt x="2298700" y="5867400"/>
                  <a:pt x="2273300" y="5892800"/>
                </a:cubicBezTo>
                <a:cubicBezTo>
                  <a:pt x="2273300" y="5892800"/>
                  <a:pt x="2307166" y="5956300"/>
                  <a:pt x="2374900" y="6083300"/>
                </a:cubicBezTo>
                <a:cubicBezTo>
                  <a:pt x="2442633" y="6210300"/>
                  <a:pt x="2510366" y="6324600"/>
                  <a:pt x="2578100" y="6426200"/>
                </a:cubicBezTo>
                <a:cubicBezTo>
                  <a:pt x="2645833" y="6561667"/>
                  <a:pt x="2719916" y="6686550"/>
                  <a:pt x="2800350" y="6800850"/>
                </a:cubicBezTo>
                <a:cubicBezTo>
                  <a:pt x="2880783" y="6915150"/>
                  <a:pt x="2921000" y="6993467"/>
                  <a:pt x="2921000" y="7035800"/>
                </a:cubicBezTo>
                <a:cubicBezTo>
                  <a:pt x="3014133" y="7298267"/>
                  <a:pt x="3153833" y="7488767"/>
                  <a:pt x="3340100" y="7607300"/>
                </a:cubicBezTo>
                <a:cubicBezTo>
                  <a:pt x="3526366" y="7725834"/>
                  <a:pt x="3721100" y="7738534"/>
                  <a:pt x="3924300" y="7645400"/>
                </a:cubicBezTo>
                <a:cubicBezTo>
                  <a:pt x="4093633" y="7577667"/>
                  <a:pt x="4218516" y="7556500"/>
                  <a:pt x="4298950" y="7581900"/>
                </a:cubicBezTo>
                <a:cubicBezTo>
                  <a:pt x="4379383" y="7607300"/>
                  <a:pt x="4436533" y="7670800"/>
                  <a:pt x="4470400" y="7772400"/>
                </a:cubicBezTo>
                <a:cubicBezTo>
                  <a:pt x="4504266" y="7840134"/>
                  <a:pt x="4514850" y="7888817"/>
                  <a:pt x="4502150" y="7918450"/>
                </a:cubicBezTo>
                <a:cubicBezTo>
                  <a:pt x="4489450" y="7948084"/>
                  <a:pt x="4432300" y="8013700"/>
                  <a:pt x="4330700" y="8115300"/>
                </a:cubicBezTo>
                <a:cubicBezTo>
                  <a:pt x="4169833" y="8276167"/>
                  <a:pt x="4006850" y="8377767"/>
                  <a:pt x="3841750" y="8420100"/>
                </a:cubicBezTo>
                <a:cubicBezTo>
                  <a:pt x="3676650" y="8462433"/>
                  <a:pt x="3526366" y="8449734"/>
                  <a:pt x="3390900" y="8382000"/>
                </a:cubicBezTo>
                <a:cubicBezTo>
                  <a:pt x="3263900" y="8390467"/>
                  <a:pt x="3107266" y="8307917"/>
                  <a:pt x="2921000" y="8134350"/>
                </a:cubicBezTo>
                <a:cubicBezTo>
                  <a:pt x="2734733" y="7960784"/>
                  <a:pt x="2468033" y="7649634"/>
                  <a:pt x="2120900" y="7200900"/>
                </a:cubicBezTo>
                <a:cubicBezTo>
                  <a:pt x="2120900" y="7167034"/>
                  <a:pt x="2106083" y="7118350"/>
                  <a:pt x="2076450" y="7054850"/>
                </a:cubicBezTo>
                <a:cubicBezTo>
                  <a:pt x="2046816" y="6991350"/>
                  <a:pt x="2015066" y="6929967"/>
                  <a:pt x="1981200" y="6870700"/>
                </a:cubicBezTo>
                <a:cubicBezTo>
                  <a:pt x="1947333" y="6802967"/>
                  <a:pt x="1905000" y="6728884"/>
                  <a:pt x="1854200" y="6648450"/>
                </a:cubicBezTo>
                <a:cubicBezTo>
                  <a:pt x="1803400" y="6568017"/>
                  <a:pt x="1778000" y="6527800"/>
                  <a:pt x="1778000" y="6527800"/>
                </a:cubicBezTo>
                <a:cubicBezTo>
                  <a:pt x="1778000" y="6493934"/>
                  <a:pt x="1765300" y="6455834"/>
                  <a:pt x="1739900" y="6413500"/>
                </a:cubicBezTo>
                <a:cubicBezTo>
                  <a:pt x="1714500" y="6371167"/>
                  <a:pt x="1680633" y="6320367"/>
                  <a:pt x="1638300" y="6261100"/>
                </a:cubicBezTo>
                <a:cubicBezTo>
                  <a:pt x="1502833" y="6218767"/>
                  <a:pt x="1405466" y="6244167"/>
                  <a:pt x="1346200" y="6337300"/>
                </a:cubicBezTo>
                <a:cubicBezTo>
                  <a:pt x="1286933" y="6430434"/>
                  <a:pt x="1223433" y="6527800"/>
                  <a:pt x="1155700" y="6629400"/>
                </a:cubicBezTo>
                <a:cubicBezTo>
                  <a:pt x="1113366" y="6739467"/>
                  <a:pt x="1060450" y="6893984"/>
                  <a:pt x="996950" y="7092950"/>
                </a:cubicBezTo>
                <a:cubicBezTo>
                  <a:pt x="933450" y="7291917"/>
                  <a:pt x="882650" y="7484534"/>
                  <a:pt x="844550" y="7670800"/>
                </a:cubicBezTo>
                <a:cubicBezTo>
                  <a:pt x="806450" y="7857067"/>
                  <a:pt x="795866" y="7984067"/>
                  <a:pt x="812800" y="8051800"/>
                </a:cubicBezTo>
                <a:cubicBezTo>
                  <a:pt x="812800" y="8187267"/>
                  <a:pt x="791633" y="8278284"/>
                  <a:pt x="749300" y="8324850"/>
                </a:cubicBezTo>
                <a:cubicBezTo>
                  <a:pt x="706966" y="8371417"/>
                  <a:pt x="618066" y="8394700"/>
                  <a:pt x="482600" y="8394700"/>
                </a:cubicBezTo>
                <a:close/>
                <a:moveTo>
                  <a:pt x="-876300" y="84582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91" name="Freeform 5991"/>
          <p:cNvSpPr/>
          <p:nvPr/>
        </p:nvSpPr>
        <p:spPr>
          <a:xfrm rot="0" flipH="0" flipV="0">
            <a:off x="6296475" y="881165"/>
            <a:ext cx="222072" cy="276745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92" name="Freeform 5992"/>
          <p:cNvSpPr/>
          <p:nvPr/>
        </p:nvSpPr>
        <p:spPr>
          <a:xfrm rot="0" flipH="0" flipV="0">
            <a:off x="6675989" y="872808"/>
            <a:ext cx="158330" cy="294525"/>
          </a:xfrm>
          <a:custGeom>
            <a:pathLst>
              <a:path w="3769784" h="7012517">
                <a:moveTo>
                  <a:pt x="810684" y="6970183"/>
                </a:moveTo>
                <a:cubicBezTo>
                  <a:pt x="717550" y="6953250"/>
                  <a:pt x="622300" y="6904567"/>
                  <a:pt x="524934" y="6824133"/>
                </a:cubicBezTo>
                <a:cubicBezTo>
                  <a:pt x="427567" y="6743700"/>
                  <a:pt x="342900" y="6650567"/>
                  <a:pt x="270934" y="6544733"/>
                </a:cubicBezTo>
                <a:cubicBezTo>
                  <a:pt x="198967" y="6438900"/>
                  <a:pt x="150284" y="6343650"/>
                  <a:pt x="124884" y="6258983"/>
                </a:cubicBezTo>
                <a:cubicBezTo>
                  <a:pt x="124884" y="6242050"/>
                  <a:pt x="114300" y="6220883"/>
                  <a:pt x="93134" y="6195483"/>
                </a:cubicBezTo>
                <a:cubicBezTo>
                  <a:pt x="71967" y="6170083"/>
                  <a:pt x="61384" y="6157383"/>
                  <a:pt x="61384" y="6157383"/>
                </a:cubicBezTo>
                <a:cubicBezTo>
                  <a:pt x="27517" y="6131983"/>
                  <a:pt x="8467" y="6019800"/>
                  <a:pt x="4234" y="5820833"/>
                </a:cubicBezTo>
                <a:cubicBezTo>
                  <a:pt x="0" y="5621867"/>
                  <a:pt x="10584" y="5399617"/>
                  <a:pt x="35984" y="5154083"/>
                </a:cubicBezTo>
                <a:cubicBezTo>
                  <a:pt x="61384" y="4908550"/>
                  <a:pt x="91017" y="4713817"/>
                  <a:pt x="124884" y="4569883"/>
                </a:cubicBezTo>
                <a:cubicBezTo>
                  <a:pt x="167217" y="4434417"/>
                  <a:pt x="230717" y="4250267"/>
                  <a:pt x="315384" y="4017433"/>
                </a:cubicBezTo>
                <a:cubicBezTo>
                  <a:pt x="400050" y="3784600"/>
                  <a:pt x="472017" y="3575050"/>
                  <a:pt x="531284" y="3388783"/>
                </a:cubicBezTo>
                <a:lnTo>
                  <a:pt x="874184" y="2652183"/>
                </a:lnTo>
                <a:lnTo>
                  <a:pt x="366184" y="2512483"/>
                </a:lnTo>
                <a:cubicBezTo>
                  <a:pt x="306917" y="2495550"/>
                  <a:pt x="258234" y="2461683"/>
                  <a:pt x="220134" y="2410883"/>
                </a:cubicBezTo>
                <a:cubicBezTo>
                  <a:pt x="182034" y="2360083"/>
                  <a:pt x="162984" y="2317750"/>
                  <a:pt x="162984" y="2283883"/>
                </a:cubicBezTo>
                <a:cubicBezTo>
                  <a:pt x="162984" y="2216150"/>
                  <a:pt x="201084" y="2133600"/>
                  <a:pt x="277284" y="2036233"/>
                </a:cubicBezTo>
                <a:cubicBezTo>
                  <a:pt x="353484" y="1938867"/>
                  <a:pt x="408517" y="1890183"/>
                  <a:pt x="442384" y="1890183"/>
                </a:cubicBezTo>
                <a:cubicBezTo>
                  <a:pt x="484717" y="1898650"/>
                  <a:pt x="563034" y="1902883"/>
                  <a:pt x="677334" y="1902883"/>
                </a:cubicBezTo>
                <a:cubicBezTo>
                  <a:pt x="791634" y="1902883"/>
                  <a:pt x="903817" y="1898650"/>
                  <a:pt x="1013884" y="1890183"/>
                </a:cubicBezTo>
                <a:cubicBezTo>
                  <a:pt x="1123950" y="1881717"/>
                  <a:pt x="1191684" y="1873250"/>
                  <a:pt x="1217084" y="1864783"/>
                </a:cubicBezTo>
                <a:cubicBezTo>
                  <a:pt x="1250950" y="1847850"/>
                  <a:pt x="1284817" y="1824567"/>
                  <a:pt x="1318684" y="1794933"/>
                </a:cubicBezTo>
                <a:cubicBezTo>
                  <a:pt x="1352550" y="1765300"/>
                  <a:pt x="1377950" y="1720850"/>
                  <a:pt x="1394884" y="1661583"/>
                </a:cubicBezTo>
                <a:cubicBezTo>
                  <a:pt x="1437217" y="1568450"/>
                  <a:pt x="1475317" y="1481667"/>
                  <a:pt x="1509184" y="1401233"/>
                </a:cubicBezTo>
                <a:cubicBezTo>
                  <a:pt x="1543050" y="1320800"/>
                  <a:pt x="1589617" y="1229783"/>
                  <a:pt x="1648884" y="1128183"/>
                </a:cubicBezTo>
                <a:cubicBezTo>
                  <a:pt x="1708150" y="1018117"/>
                  <a:pt x="1756834" y="924983"/>
                  <a:pt x="1794934" y="848783"/>
                </a:cubicBezTo>
                <a:cubicBezTo>
                  <a:pt x="1833034" y="772583"/>
                  <a:pt x="1894417" y="666750"/>
                  <a:pt x="1979084" y="531283"/>
                </a:cubicBezTo>
                <a:cubicBezTo>
                  <a:pt x="2021417" y="472017"/>
                  <a:pt x="2067984" y="400050"/>
                  <a:pt x="2118784" y="315383"/>
                </a:cubicBezTo>
                <a:cubicBezTo>
                  <a:pt x="2169584" y="230717"/>
                  <a:pt x="2233084" y="158750"/>
                  <a:pt x="2309284" y="99483"/>
                </a:cubicBezTo>
                <a:cubicBezTo>
                  <a:pt x="2385484" y="31750"/>
                  <a:pt x="2463800" y="0"/>
                  <a:pt x="2544234" y="4233"/>
                </a:cubicBezTo>
                <a:cubicBezTo>
                  <a:pt x="2624667" y="8467"/>
                  <a:pt x="2728384" y="65617"/>
                  <a:pt x="2855384" y="175683"/>
                </a:cubicBezTo>
                <a:cubicBezTo>
                  <a:pt x="2923117" y="260350"/>
                  <a:pt x="2961217" y="323850"/>
                  <a:pt x="2969684" y="366183"/>
                </a:cubicBezTo>
                <a:cubicBezTo>
                  <a:pt x="2978150" y="408517"/>
                  <a:pt x="2944284" y="488950"/>
                  <a:pt x="2868084" y="607483"/>
                </a:cubicBezTo>
                <a:cubicBezTo>
                  <a:pt x="2800350" y="751417"/>
                  <a:pt x="2722034" y="895350"/>
                  <a:pt x="2633134" y="1039283"/>
                </a:cubicBezTo>
                <a:cubicBezTo>
                  <a:pt x="2544234" y="1183217"/>
                  <a:pt x="2461684" y="1327150"/>
                  <a:pt x="2385484" y="1471083"/>
                </a:cubicBezTo>
                <a:cubicBezTo>
                  <a:pt x="2250017" y="1657350"/>
                  <a:pt x="2224617" y="1763183"/>
                  <a:pt x="2309284" y="1788583"/>
                </a:cubicBezTo>
                <a:cubicBezTo>
                  <a:pt x="2393950" y="1813983"/>
                  <a:pt x="2631017" y="1797050"/>
                  <a:pt x="3020484" y="1737783"/>
                </a:cubicBezTo>
                <a:cubicBezTo>
                  <a:pt x="3266017" y="1695450"/>
                  <a:pt x="3443817" y="1706033"/>
                  <a:pt x="3553884" y="1769533"/>
                </a:cubicBezTo>
                <a:cubicBezTo>
                  <a:pt x="3663950" y="1833033"/>
                  <a:pt x="3727450" y="1936750"/>
                  <a:pt x="3744384" y="2080683"/>
                </a:cubicBezTo>
                <a:cubicBezTo>
                  <a:pt x="3769784" y="2283883"/>
                  <a:pt x="3748617" y="2406650"/>
                  <a:pt x="3680884" y="2448983"/>
                </a:cubicBezTo>
                <a:cubicBezTo>
                  <a:pt x="3613150" y="2491317"/>
                  <a:pt x="3418417" y="2512483"/>
                  <a:pt x="3096684" y="2512483"/>
                </a:cubicBezTo>
                <a:cubicBezTo>
                  <a:pt x="2893484" y="2546350"/>
                  <a:pt x="2719917" y="2565400"/>
                  <a:pt x="2575984" y="2569633"/>
                </a:cubicBezTo>
                <a:cubicBezTo>
                  <a:pt x="2432050" y="2573867"/>
                  <a:pt x="2326217" y="2575983"/>
                  <a:pt x="2258484" y="2575983"/>
                </a:cubicBezTo>
                <a:cubicBezTo>
                  <a:pt x="2148417" y="2584450"/>
                  <a:pt x="2076450" y="2588683"/>
                  <a:pt x="2042584" y="2588683"/>
                </a:cubicBezTo>
                <a:cubicBezTo>
                  <a:pt x="2008717" y="2588683"/>
                  <a:pt x="1957917" y="2597150"/>
                  <a:pt x="1890184" y="2614083"/>
                </a:cubicBezTo>
                <a:cubicBezTo>
                  <a:pt x="1822450" y="2631017"/>
                  <a:pt x="1773767" y="2658533"/>
                  <a:pt x="1744134" y="2696633"/>
                </a:cubicBezTo>
                <a:cubicBezTo>
                  <a:pt x="1714500" y="2734733"/>
                  <a:pt x="1682750" y="2787650"/>
                  <a:pt x="1648884" y="2855383"/>
                </a:cubicBezTo>
                <a:cubicBezTo>
                  <a:pt x="1615017" y="2889250"/>
                  <a:pt x="1564217" y="2978150"/>
                  <a:pt x="1496484" y="3122083"/>
                </a:cubicBezTo>
                <a:cubicBezTo>
                  <a:pt x="1428750" y="3266017"/>
                  <a:pt x="1344084" y="3422650"/>
                  <a:pt x="1242484" y="3591983"/>
                </a:cubicBezTo>
                <a:cubicBezTo>
                  <a:pt x="1123950" y="3947583"/>
                  <a:pt x="1022350" y="4301067"/>
                  <a:pt x="937684" y="4652433"/>
                </a:cubicBezTo>
                <a:cubicBezTo>
                  <a:pt x="853017" y="5003800"/>
                  <a:pt x="785284" y="5344583"/>
                  <a:pt x="734484" y="5674783"/>
                </a:cubicBezTo>
                <a:cubicBezTo>
                  <a:pt x="700617" y="5886450"/>
                  <a:pt x="704850" y="6032500"/>
                  <a:pt x="747184" y="6112933"/>
                </a:cubicBezTo>
                <a:cubicBezTo>
                  <a:pt x="789517" y="6193367"/>
                  <a:pt x="899584" y="6242050"/>
                  <a:pt x="1077384" y="6258983"/>
                </a:cubicBezTo>
                <a:cubicBezTo>
                  <a:pt x="1170517" y="6267450"/>
                  <a:pt x="1320800" y="6265333"/>
                  <a:pt x="1528234" y="6252633"/>
                </a:cubicBezTo>
                <a:cubicBezTo>
                  <a:pt x="1735667" y="6239933"/>
                  <a:pt x="1898650" y="6216650"/>
                  <a:pt x="2017184" y="6182783"/>
                </a:cubicBezTo>
                <a:cubicBezTo>
                  <a:pt x="2110317" y="6140450"/>
                  <a:pt x="2207684" y="6096000"/>
                  <a:pt x="2309284" y="6049433"/>
                </a:cubicBezTo>
                <a:cubicBezTo>
                  <a:pt x="2410884" y="6002867"/>
                  <a:pt x="2504017" y="5954183"/>
                  <a:pt x="2588684" y="5903383"/>
                </a:cubicBezTo>
                <a:cubicBezTo>
                  <a:pt x="2664884" y="5861050"/>
                  <a:pt x="2741084" y="5816600"/>
                  <a:pt x="2817284" y="5770033"/>
                </a:cubicBezTo>
                <a:cubicBezTo>
                  <a:pt x="2893484" y="5723467"/>
                  <a:pt x="2931584" y="5700183"/>
                  <a:pt x="2931584" y="5700183"/>
                </a:cubicBezTo>
                <a:cubicBezTo>
                  <a:pt x="2973917" y="5632450"/>
                  <a:pt x="3020484" y="5611283"/>
                  <a:pt x="3071284" y="5636683"/>
                </a:cubicBezTo>
                <a:cubicBezTo>
                  <a:pt x="3122084" y="5662083"/>
                  <a:pt x="3164417" y="5725583"/>
                  <a:pt x="3198284" y="5827183"/>
                </a:cubicBezTo>
                <a:cubicBezTo>
                  <a:pt x="3198284" y="5928783"/>
                  <a:pt x="3177117" y="6034617"/>
                  <a:pt x="3134784" y="6144683"/>
                </a:cubicBezTo>
                <a:cubicBezTo>
                  <a:pt x="3092450" y="6254750"/>
                  <a:pt x="2935817" y="6385983"/>
                  <a:pt x="2664884" y="6538383"/>
                </a:cubicBezTo>
                <a:cubicBezTo>
                  <a:pt x="2283884" y="6775450"/>
                  <a:pt x="1934634" y="6917267"/>
                  <a:pt x="1617134" y="6963833"/>
                </a:cubicBezTo>
                <a:cubicBezTo>
                  <a:pt x="1299634" y="7010400"/>
                  <a:pt x="1030817" y="7012517"/>
                  <a:pt x="810684" y="6970183"/>
                </a:cubicBezTo>
                <a:close/>
                <a:moveTo>
                  <a:pt x="-1373716" y="7059083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93" name="Freeform 5993"/>
          <p:cNvSpPr/>
          <p:nvPr/>
        </p:nvSpPr>
        <p:spPr>
          <a:xfrm rot="0" flipH="0" flipV="0">
            <a:off x="6835209" y="963397"/>
            <a:ext cx="221005" cy="194513"/>
          </a:xfrm>
          <a:custGeom>
            <a:pathLst>
              <a:path w="5262034" h="4631267">
                <a:moveTo>
                  <a:pt x="309034" y="4445000"/>
                </a:moveTo>
                <a:cubicBezTo>
                  <a:pt x="275167" y="4377267"/>
                  <a:pt x="232834" y="4324350"/>
                  <a:pt x="182034" y="4286250"/>
                </a:cubicBezTo>
                <a:cubicBezTo>
                  <a:pt x="131234" y="4248150"/>
                  <a:pt x="105834" y="4212167"/>
                  <a:pt x="105834" y="4178300"/>
                </a:cubicBezTo>
                <a:cubicBezTo>
                  <a:pt x="105834" y="4144434"/>
                  <a:pt x="103717" y="4108450"/>
                  <a:pt x="99484" y="4070350"/>
                </a:cubicBezTo>
                <a:cubicBezTo>
                  <a:pt x="95250" y="4032250"/>
                  <a:pt x="76200" y="3996267"/>
                  <a:pt x="42334" y="3962400"/>
                </a:cubicBezTo>
                <a:cubicBezTo>
                  <a:pt x="0" y="3911600"/>
                  <a:pt x="4234" y="3795184"/>
                  <a:pt x="55034" y="3613150"/>
                </a:cubicBezTo>
                <a:cubicBezTo>
                  <a:pt x="105834" y="3431117"/>
                  <a:pt x="190500" y="3206750"/>
                  <a:pt x="309034" y="2940050"/>
                </a:cubicBezTo>
                <a:cubicBezTo>
                  <a:pt x="427567" y="2673350"/>
                  <a:pt x="567267" y="2391834"/>
                  <a:pt x="728134" y="2095500"/>
                </a:cubicBezTo>
                <a:cubicBezTo>
                  <a:pt x="795867" y="2027767"/>
                  <a:pt x="863600" y="1938867"/>
                  <a:pt x="931334" y="1828800"/>
                </a:cubicBezTo>
                <a:cubicBezTo>
                  <a:pt x="999067" y="1718734"/>
                  <a:pt x="1049867" y="1646767"/>
                  <a:pt x="1083734" y="1612900"/>
                </a:cubicBezTo>
                <a:cubicBezTo>
                  <a:pt x="1083734" y="1579034"/>
                  <a:pt x="1096434" y="1547284"/>
                  <a:pt x="1121834" y="1517650"/>
                </a:cubicBezTo>
                <a:cubicBezTo>
                  <a:pt x="1147234" y="1488017"/>
                  <a:pt x="1176867" y="1473200"/>
                  <a:pt x="1210734" y="1473200"/>
                </a:cubicBezTo>
                <a:lnTo>
                  <a:pt x="1210734" y="1397000"/>
                </a:lnTo>
                <a:cubicBezTo>
                  <a:pt x="1210734" y="1354667"/>
                  <a:pt x="1250950" y="1282700"/>
                  <a:pt x="1331384" y="1181100"/>
                </a:cubicBezTo>
                <a:cubicBezTo>
                  <a:pt x="1411817" y="1079500"/>
                  <a:pt x="1511300" y="967317"/>
                  <a:pt x="1629834" y="844550"/>
                </a:cubicBezTo>
                <a:cubicBezTo>
                  <a:pt x="1748367" y="721784"/>
                  <a:pt x="1871134" y="603250"/>
                  <a:pt x="1998134" y="488950"/>
                </a:cubicBezTo>
                <a:cubicBezTo>
                  <a:pt x="2125134" y="374650"/>
                  <a:pt x="2230967" y="292100"/>
                  <a:pt x="2315634" y="241300"/>
                </a:cubicBezTo>
                <a:cubicBezTo>
                  <a:pt x="2493434" y="122767"/>
                  <a:pt x="2677584" y="50800"/>
                  <a:pt x="2868084" y="25400"/>
                </a:cubicBezTo>
                <a:cubicBezTo>
                  <a:pt x="3058584" y="0"/>
                  <a:pt x="3221567" y="42334"/>
                  <a:pt x="3357034" y="152400"/>
                </a:cubicBezTo>
                <a:cubicBezTo>
                  <a:pt x="3382434" y="177800"/>
                  <a:pt x="3424767" y="220134"/>
                  <a:pt x="3484034" y="279400"/>
                </a:cubicBezTo>
                <a:cubicBezTo>
                  <a:pt x="3543300" y="338667"/>
                  <a:pt x="3613150" y="404284"/>
                  <a:pt x="3693584" y="476250"/>
                </a:cubicBezTo>
                <a:cubicBezTo>
                  <a:pt x="3774017" y="548217"/>
                  <a:pt x="3856567" y="622300"/>
                  <a:pt x="3941234" y="698500"/>
                </a:cubicBezTo>
                <a:lnTo>
                  <a:pt x="4411134" y="1117600"/>
                </a:lnTo>
                <a:lnTo>
                  <a:pt x="4182534" y="1752600"/>
                </a:lnTo>
                <a:cubicBezTo>
                  <a:pt x="4072467" y="2091267"/>
                  <a:pt x="4044950" y="2387600"/>
                  <a:pt x="4099984" y="2641600"/>
                </a:cubicBezTo>
                <a:cubicBezTo>
                  <a:pt x="4155017" y="2895600"/>
                  <a:pt x="4237567" y="3115734"/>
                  <a:pt x="4347634" y="3302000"/>
                </a:cubicBezTo>
                <a:cubicBezTo>
                  <a:pt x="4389967" y="3395134"/>
                  <a:pt x="4476750" y="3484034"/>
                  <a:pt x="4607984" y="3568700"/>
                </a:cubicBezTo>
                <a:cubicBezTo>
                  <a:pt x="4739217" y="3653367"/>
                  <a:pt x="4864100" y="3704167"/>
                  <a:pt x="4982634" y="3721100"/>
                </a:cubicBezTo>
                <a:cubicBezTo>
                  <a:pt x="5050367" y="3729567"/>
                  <a:pt x="5113867" y="3754967"/>
                  <a:pt x="5173134" y="3797300"/>
                </a:cubicBezTo>
                <a:cubicBezTo>
                  <a:pt x="5232400" y="3839634"/>
                  <a:pt x="5262034" y="3907367"/>
                  <a:pt x="5262034" y="4000500"/>
                </a:cubicBezTo>
                <a:cubicBezTo>
                  <a:pt x="5262034" y="4085167"/>
                  <a:pt x="5245100" y="4152900"/>
                  <a:pt x="5211234" y="4203700"/>
                </a:cubicBezTo>
                <a:cubicBezTo>
                  <a:pt x="5177367" y="4254500"/>
                  <a:pt x="5118100" y="4288367"/>
                  <a:pt x="5033434" y="4305300"/>
                </a:cubicBezTo>
                <a:cubicBezTo>
                  <a:pt x="4754034" y="4339167"/>
                  <a:pt x="4493684" y="4271434"/>
                  <a:pt x="4252384" y="4102100"/>
                </a:cubicBezTo>
                <a:cubicBezTo>
                  <a:pt x="4011084" y="3932767"/>
                  <a:pt x="3788834" y="3653367"/>
                  <a:pt x="3585634" y="3263900"/>
                </a:cubicBezTo>
                <a:cubicBezTo>
                  <a:pt x="3551767" y="3213100"/>
                  <a:pt x="3507317" y="3117850"/>
                  <a:pt x="3452284" y="2978150"/>
                </a:cubicBezTo>
                <a:cubicBezTo>
                  <a:pt x="3397250" y="2838450"/>
                  <a:pt x="3365500" y="2747434"/>
                  <a:pt x="3357034" y="2705100"/>
                </a:cubicBezTo>
                <a:cubicBezTo>
                  <a:pt x="3323167" y="2747434"/>
                  <a:pt x="3259667" y="2825750"/>
                  <a:pt x="3166534" y="2940050"/>
                </a:cubicBezTo>
                <a:cubicBezTo>
                  <a:pt x="3073400" y="3054350"/>
                  <a:pt x="3001434" y="3136900"/>
                  <a:pt x="2950634" y="3187700"/>
                </a:cubicBezTo>
                <a:cubicBezTo>
                  <a:pt x="2349500" y="3797300"/>
                  <a:pt x="1830917" y="4205817"/>
                  <a:pt x="1394884" y="4413250"/>
                </a:cubicBezTo>
                <a:cubicBezTo>
                  <a:pt x="958850" y="4620684"/>
                  <a:pt x="596900" y="4631267"/>
                  <a:pt x="309034" y="4445000"/>
                </a:cubicBezTo>
                <a:close/>
                <a:moveTo>
                  <a:pt x="-592666" y="4902200"/>
                </a:moveTo>
                <a:moveTo>
                  <a:pt x="766234" y="3733800"/>
                </a:moveTo>
                <a:cubicBezTo>
                  <a:pt x="766234" y="3793067"/>
                  <a:pt x="857250" y="3790950"/>
                  <a:pt x="1039284" y="3727450"/>
                </a:cubicBezTo>
                <a:cubicBezTo>
                  <a:pt x="1221317" y="3663950"/>
                  <a:pt x="1418167" y="3547534"/>
                  <a:pt x="1629834" y="3378200"/>
                </a:cubicBezTo>
                <a:cubicBezTo>
                  <a:pt x="1917700" y="3132667"/>
                  <a:pt x="2207684" y="2861734"/>
                  <a:pt x="2499784" y="2565400"/>
                </a:cubicBezTo>
                <a:cubicBezTo>
                  <a:pt x="2791884" y="2269067"/>
                  <a:pt x="3026834" y="1993900"/>
                  <a:pt x="3204634" y="1739900"/>
                </a:cubicBezTo>
                <a:lnTo>
                  <a:pt x="3484034" y="1282700"/>
                </a:lnTo>
                <a:cubicBezTo>
                  <a:pt x="3399367" y="1087967"/>
                  <a:pt x="3308350" y="954617"/>
                  <a:pt x="3210984" y="882650"/>
                </a:cubicBezTo>
                <a:cubicBezTo>
                  <a:pt x="3113617" y="810684"/>
                  <a:pt x="3031067" y="774700"/>
                  <a:pt x="2963334" y="774700"/>
                </a:cubicBezTo>
                <a:cubicBezTo>
                  <a:pt x="2853267" y="774700"/>
                  <a:pt x="2690284" y="876300"/>
                  <a:pt x="2474384" y="1079500"/>
                </a:cubicBezTo>
                <a:cubicBezTo>
                  <a:pt x="2258484" y="1282700"/>
                  <a:pt x="2027767" y="1553634"/>
                  <a:pt x="1782234" y="1892300"/>
                </a:cubicBezTo>
                <a:cubicBezTo>
                  <a:pt x="1536700" y="2230967"/>
                  <a:pt x="1303867" y="2603500"/>
                  <a:pt x="1083734" y="3009900"/>
                </a:cubicBezTo>
                <a:cubicBezTo>
                  <a:pt x="999067" y="3179234"/>
                  <a:pt x="924984" y="3342217"/>
                  <a:pt x="861484" y="3498850"/>
                </a:cubicBezTo>
                <a:cubicBezTo>
                  <a:pt x="797984" y="3655484"/>
                  <a:pt x="766234" y="3733800"/>
                  <a:pt x="766234" y="3733800"/>
                </a:cubicBezTo>
                <a:close/>
                <a:moveTo>
                  <a:pt x="118534" y="49022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94" name="Freeform 5994"/>
          <p:cNvSpPr/>
          <p:nvPr/>
        </p:nvSpPr>
        <p:spPr>
          <a:xfrm rot="0" flipH="0" flipV="0">
            <a:off x="7083951" y="881787"/>
            <a:ext cx="93167" cy="271322"/>
          </a:xfrm>
          <a:custGeom>
            <a:pathLst>
              <a:path w="2218266" h="6460067">
                <a:moveTo>
                  <a:pt x="482600" y="6451600"/>
                </a:moveTo>
                <a:cubicBezTo>
                  <a:pt x="355600" y="6434667"/>
                  <a:pt x="247650" y="6343650"/>
                  <a:pt x="158750" y="6178550"/>
                </a:cubicBezTo>
                <a:cubicBezTo>
                  <a:pt x="69850" y="6013450"/>
                  <a:pt x="16933" y="5863167"/>
                  <a:pt x="0" y="5727700"/>
                </a:cubicBezTo>
                <a:cubicBezTo>
                  <a:pt x="8466" y="5659967"/>
                  <a:pt x="19050" y="5562600"/>
                  <a:pt x="31750" y="5435600"/>
                </a:cubicBezTo>
                <a:cubicBezTo>
                  <a:pt x="44450" y="5308600"/>
                  <a:pt x="59266" y="5177367"/>
                  <a:pt x="76200" y="5041900"/>
                </a:cubicBezTo>
                <a:cubicBezTo>
                  <a:pt x="110066" y="4881034"/>
                  <a:pt x="156633" y="4684184"/>
                  <a:pt x="215900" y="4451350"/>
                </a:cubicBezTo>
                <a:cubicBezTo>
                  <a:pt x="275166" y="4218517"/>
                  <a:pt x="336550" y="3983567"/>
                  <a:pt x="400050" y="3746500"/>
                </a:cubicBezTo>
                <a:cubicBezTo>
                  <a:pt x="463550" y="3509434"/>
                  <a:pt x="520700" y="3306234"/>
                  <a:pt x="571500" y="3136900"/>
                </a:cubicBezTo>
                <a:cubicBezTo>
                  <a:pt x="622300" y="2967567"/>
                  <a:pt x="656166" y="2865967"/>
                  <a:pt x="673100" y="2832100"/>
                </a:cubicBezTo>
                <a:cubicBezTo>
                  <a:pt x="715433" y="2764367"/>
                  <a:pt x="783166" y="2747434"/>
                  <a:pt x="876300" y="2781300"/>
                </a:cubicBezTo>
                <a:cubicBezTo>
                  <a:pt x="969433" y="2815167"/>
                  <a:pt x="1045633" y="2865967"/>
                  <a:pt x="1104900" y="2933700"/>
                </a:cubicBezTo>
                <a:cubicBezTo>
                  <a:pt x="1155700" y="3001434"/>
                  <a:pt x="1187450" y="3081867"/>
                  <a:pt x="1200150" y="3175000"/>
                </a:cubicBezTo>
                <a:cubicBezTo>
                  <a:pt x="1212850" y="3268134"/>
                  <a:pt x="1200150" y="3403600"/>
                  <a:pt x="1162050" y="3581400"/>
                </a:cubicBezTo>
                <a:cubicBezTo>
                  <a:pt x="1123950" y="3759200"/>
                  <a:pt x="1054100" y="4021667"/>
                  <a:pt x="952500" y="4368800"/>
                </a:cubicBezTo>
                <a:cubicBezTo>
                  <a:pt x="859366" y="4707467"/>
                  <a:pt x="789516" y="4980517"/>
                  <a:pt x="742950" y="5187950"/>
                </a:cubicBezTo>
                <a:cubicBezTo>
                  <a:pt x="696383" y="5395384"/>
                  <a:pt x="677333" y="5613400"/>
                  <a:pt x="685800" y="5842000"/>
                </a:cubicBezTo>
                <a:cubicBezTo>
                  <a:pt x="651933" y="6129867"/>
                  <a:pt x="626533" y="6305550"/>
                  <a:pt x="609600" y="6369050"/>
                </a:cubicBezTo>
                <a:cubicBezTo>
                  <a:pt x="592666" y="6432550"/>
                  <a:pt x="550333" y="6460067"/>
                  <a:pt x="482600" y="6451600"/>
                </a:cubicBezTo>
                <a:close/>
                <a:moveTo>
                  <a:pt x="-1028700" y="6845300"/>
                </a:moveTo>
                <a:moveTo>
                  <a:pt x="1943100" y="1384300"/>
                </a:moveTo>
                <a:cubicBezTo>
                  <a:pt x="1909233" y="1409700"/>
                  <a:pt x="1877483" y="1420284"/>
                  <a:pt x="1847850" y="1416050"/>
                </a:cubicBezTo>
                <a:cubicBezTo>
                  <a:pt x="1818216" y="1411817"/>
                  <a:pt x="1769533" y="1388534"/>
                  <a:pt x="1701800" y="1346200"/>
                </a:cubicBezTo>
                <a:cubicBezTo>
                  <a:pt x="1642533" y="1337734"/>
                  <a:pt x="1568450" y="1297517"/>
                  <a:pt x="1479550" y="1225550"/>
                </a:cubicBezTo>
                <a:cubicBezTo>
                  <a:pt x="1390650" y="1153584"/>
                  <a:pt x="1314450" y="1077384"/>
                  <a:pt x="1250950" y="996950"/>
                </a:cubicBezTo>
                <a:cubicBezTo>
                  <a:pt x="1187450" y="916517"/>
                  <a:pt x="1155700" y="867834"/>
                  <a:pt x="1155700" y="850900"/>
                </a:cubicBezTo>
                <a:cubicBezTo>
                  <a:pt x="1147233" y="766234"/>
                  <a:pt x="1153583" y="658284"/>
                  <a:pt x="1174750" y="527050"/>
                </a:cubicBezTo>
                <a:cubicBezTo>
                  <a:pt x="1195916" y="395817"/>
                  <a:pt x="1240366" y="277284"/>
                  <a:pt x="1308100" y="171450"/>
                </a:cubicBezTo>
                <a:cubicBezTo>
                  <a:pt x="1375833" y="65617"/>
                  <a:pt x="1473200" y="8467"/>
                  <a:pt x="1600200" y="0"/>
                </a:cubicBezTo>
                <a:cubicBezTo>
                  <a:pt x="1634066" y="0"/>
                  <a:pt x="1663700" y="4234"/>
                  <a:pt x="1689100" y="12700"/>
                </a:cubicBezTo>
                <a:cubicBezTo>
                  <a:pt x="1714500" y="21167"/>
                  <a:pt x="1790700" y="50800"/>
                  <a:pt x="1917700" y="101600"/>
                </a:cubicBezTo>
                <a:cubicBezTo>
                  <a:pt x="1985433" y="228600"/>
                  <a:pt x="2053166" y="370417"/>
                  <a:pt x="2120900" y="527050"/>
                </a:cubicBezTo>
                <a:cubicBezTo>
                  <a:pt x="2188633" y="683684"/>
                  <a:pt x="2218266" y="836084"/>
                  <a:pt x="2209800" y="984250"/>
                </a:cubicBezTo>
                <a:cubicBezTo>
                  <a:pt x="2201333" y="1132417"/>
                  <a:pt x="2112433" y="1265767"/>
                  <a:pt x="1943100" y="1384300"/>
                </a:cubicBezTo>
                <a:close/>
                <a:moveTo>
                  <a:pt x="4038600" y="68453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95" name="Freeform 5995"/>
          <p:cNvSpPr/>
          <p:nvPr/>
        </p:nvSpPr>
        <p:spPr>
          <a:xfrm rot="0" flipH="0" flipV="0">
            <a:off x="7299623" y="845338"/>
            <a:ext cx="175844" cy="320751"/>
          </a:xfrm>
          <a:custGeom>
            <a:pathLst>
              <a:path w="4186767" h="7636933">
                <a:moveTo>
                  <a:pt x="249767" y="7433733"/>
                </a:moveTo>
                <a:cubicBezTo>
                  <a:pt x="165100" y="7374467"/>
                  <a:pt x="101600" y="7319433"/>
                  <a:pt x="59267" y="7268633"/>
                </a:cubicBezTo>
                <a:cubicBezTo>
                  <a:pt x="16933" y="7217833"/>
                  <a:pt x="0" y="7145867"/>
                  <a:pt x="8467" y="7052733"/>
                </a:cubicBezTo>
                <a:cubicBezTo>
                  <a:pt x="25400" y="6925733"/>
                  <a:pt x="50800" y="6792383"/>
                  <a:pt x="84667" y="6652683"/>
                </a:cubicBezTo>
                <a:cubicBezTo>
                  <a:pt x="118533" y="6512983"/>
                  <a:pt x="160867" y="6375400"/>
                  <a:pt x="211667" y="6239933"/>
                </a:cubicBezTo>
                <a:cubicBezTo>
                  <a:pt x="237067" y="6087533"/>
                  <a:pt x="268817" y="5935133"/>
                  <a:pt x="306917" y="5782733"/>
                </a:cubicBezTo>
                <a:cubicBezTo>
                  <a:pt x="345017" y="5630333"/>
                  <a:pt x="410633" y="5486400"/>
                  <a:pt x="503767" y="5350933"/>
                </a:cubicBezTo>
                <a:cubicBezTo>
                  <a:pt x="613833" y="5037667"/>
                  <a:pt x="728133" y="4726517"/>
                  <a:pt x="846667" y="4417483"/>
                </a:cubicBezTo>
                <a:cubicBezTo>
                  <a:pt x="965200" y="4108450"/>
                  <a:pt x="1066800" y="3784600"/>
                  <a:pt x="1151467" y="3445933"/>
                </a:cubicBezTo>
                <a:cubicBezTo>
                  <a:pt x="1278467" y="3141133"/>
                  <a:pt x="1394883" y="2870200"/>
                  <a:pt x="1500717" y="2633133"/>
                </a:cubicBezTo>
                <a:cubicBezTo>
                  <a:pt x="1606550" y="2396067"/>
                  <a:pt x="1735667" y="2091267"/>
                  <a:pt x="1888067" y="1718733"/>
                </a:cubicBezTo>
                <a:cubicBezTo>
                  <a:pt x="1972733" y="1524000"/>
                  <a:pt x="2046817" y="1305983"/>
                  <a:pt x="2110317" y="1064683"/>
                </a:cubicBezTo>
                <a:cubicBezTo>
                  <a:pt x="2173817" y="823383"/>
                  <a:pt x="2273300" y="609600"/>
                  <a:pt x="2408767" y="423333"/>
                </a:cubicBezTo>
                <a:cubicBezTo>
                  <a:pt x="2468033" y="347133"/>
                  <a:pt x="2512483" y="281517"/>
                  <a:pt x="2542117" y="226483"/>
                </a:cubicBezTo>
                <a:cubicBezTo>
                  <a:pt x="2571750" y="171450"/>
                  <a:pt x="2603500" y="118533"/>
                  <a:pt x="2637367" y="67733"/>
                </a:cubicBezTo>
                <a:cubicBezTo>
                  <a:pt x="2654300" y="16933"/>
                  <a:pt x="2711450" y="0"/>
                  <a:pt x="2808817" y="16933"/>
                </a:cubicBezTo>
                <a:cubicBezTo>
                  <a:pt x="2906183" y="33867"/>
                  <a:pt x="2976033" y="71967"/>
                  <a:pt x="3018367" y="131233"/>
                </a:cubicBezTo>
                <a:cubicBezTo>
                  <a:pt x="3060700" y="122767"/>
                  <a:pt x="3111500" y="177800"/>
                  <a:pt x="3170767" y="296333"/>
                </a:cubicBezTo>
                <a:cubicBezTo>
                  <a:pt x="3230033" y="414867"/>
                  <a:pt x="3251200" y="508000"/>
                  <a:pt x="3234267" y="575733"/>
                </a:cubicBezTo>
                <a:cubicBezTo>
                  <a:pt x="3234267" y="668867"/>
                  <a:pt x="3200400" y="770467"/>
                  <a:pt x="3132667" y="880533"/>
                </a:cubicBezTo>
                <a:cubicBezTo>
                  <a:pt x="3098800" y="914400"/>
                  <a:pt x="3064933" y="963083"/>
                  <a:pt x="3031067" y="1026583"/>
                </a:cubicBezTo>
                <a:cubicBezTo>
                  <a:pt x="2997200" y="1090083"/>
                  <a:pt x="2946400" y="1172633"/>
                  <a:pt x="2878667" y="1274233"/>
                </a:cubicBezTo>
                <a:cubicBezTo>
                  <a:pt x="2844800" y="1384300"/>
                  <a:pt x="2810933" y="1494367"/>
                  <a:pt x="2777067" y="1604433"/>
                </a:cubicBezTo>
                <a:cubicBezTo>
                  <a:pt x="2743200" y="1714500"/>
                  <a:pt x="2705100" y="1816100"/>
                  <a:pt x="2662767" y="1909233"/>
                </a:cubicBezTo>
                <a:cubicBezTo>
                  <a:pt x="2620433" y="2002367"/>
                  <a:pt x="2573867" y="2095500"/>
                  <a:pt x="2523067" y="2188633"/>
                </a:cubicBezTo>
                <a:cubicBezTo>
                  <a:pt x="2472267" y="2281767"/>
                  <a:pt x="2438400" y="2357967"/>
                  <a:pt x="2421467" y="2417233"/>
                </a:cubicBezTo>
                <a:cubicBezTo>
                  <a:pt x="2345267" y="2611967"/>
                  <a:pt x="2262717" y="2800350"/>
                  <a:pt x="2173817" y="2982383"/>
                </a:cubicBezTo>
                <a:cubicBezTo>
                  <a:pt x="2084917" y="3164417"/>
                  <a:pt x="2006600" y="3357033"/>
                  <a:pt x="1938867" y="3560233"/>
                </a:cubicBezTo>
                <a:cubicBezTo>
                  <a:pt x="1871133" y="3754967"/>
                  <a:pt x="1801283" y="3960283"/>
                  <a:pt x="1729317" y="4176183"/>
                </a:cubicBezTo>
                <a:cubicBezTo>
                  <a:pt x="1657350" y="4392083"/>
                  <a:pt x="1562100" y="4597400"/>
                  <a:pt x="1443567" y="4792133"/>
                </a:cubicBezTo>
                <a:cubicBezTo>
                  <a:pt x="1384300" y="4876800"/>
                  <a:pt x="1337733" y="4991100"/>
                  <a:pt x="1303867" y="5135033"/>
                </a:cubicBezTo>
                <a:cubicBezTo>
                  <a:pt x="1270000" y="5278967"/>
                  <a:pt x="1236133" y="5418667"/>
                  <a:pt x="1202267" y="5554133"/>
                </a:cubicBezTo>
                <a:cubicBezTo>
                  <a:pt x="1143000" y="5706533"/>
                  <a:pt x="1090083" y="5846233"/>
                  <a:pt x="1043517" y="5973233"/>
                </a:cubicBezTo>
                <a:cubicBezTo>
                  <a:pt x="996950" y="6100233"/>
                  <a:pt x="973667" y="6180667"/>
                  <a:pt x="973667" y="6214533"/>
                </a:cubicBezTo>
                <a:cubicBezTo>
                  <a:pt x="914400" y="6400800"/>
                  <a:pt x="867833" y="6584950"/>
                  <a:pt x="833967" y="6766983"/>
                </a:cubicBezTo>
                <a:cubicBezTo>
                  <a:pt x="800100" y="6949017"/>
                  <a:pt x="745067" y="7107767"/>
                  <a:pt x="668867" y="7243233"/>
                </a:cubicBezTo>
                <a:cubicBezTo>
                  <a:pt x="660400" y="7370233"/>
                  <a:pt x="624417" y="7454900"/>
                  <a:pt x="560917" y="7497233"/>
                </a:cubicBezTo>
                <a:cubicBezTo>
                  <a:pt x="497417" y="7539567"/>
                  <a:pt x="393700" y="7518400"/>
                  <a:pt x="249767" y="7433733"/>
                </a:cubicBezTo>
                <a:close/>
                <a:moveTo>
                  <a:pt x="-829733" y="7713133"/>
                </a:moveTo>
                <a:moveTo>
                  <a:pt x="3285067" y="7636933"/>
                </a:moveTo>
                <a:cubicBezTo>
                  <a:pt x="3149600" y="7620000"/>
                  <a:pt x="3048000" y="7592483"/>
                  <a:pt x="2980267" y="7554383"/>
                </a:cubicBezTo>
                <a:cubicBezTo>
                  <a:pt x="2912533" y="7516283"/>
                  <a:pt x="2785533" y="7429500"/>
                  <a:pt x="2599267" y="7294033"/>
                </a:cubicBezTo>
                <a:cubicBezTo>
                  <a:pt x="2497667" y="7192433"/>
                  <a:pt x="2357967" y="7035800"/>
                  <a:pt x="2180167" y="6824133"/>
                </a:cubicBezTo>
                <a:cubicBezTo>
                  <a:pt x="2002367" y="6612467"/>
                  <a:pt x="1824567" y="6385983"/>
                  <a:pt x="1646767" y="6144683"/>
                </a:cubicBezTo>
                <a:cubicBezTo>
                  <a:pt x="1468967" y="5903383"/>
                  <a:pt x="1320800" y="5698067"/>
                  <a:pt x="1202267" y="5528733"/>
                </a:cubicBezTo>
                <a:lnTo>
                  <a:pt x="1722967" y="4830233"/>
                </a:lnTo>
                <a:cubicBezTo>
                  <a:pt x="1833033" y="4965700"/>
                  <a:pt x="1921933" y="5092700"/>
                  <a:pt x="1989667" y="5211233"/>
                </a:cubicBezTo>
                <a:cubicBezTo>
                  <a:pt x="2057400" y="5329767"/>
                  <a:pt x="2112433" y="5410200"/>
                  <a:pt x="2154767" y="5452533"/>
                </a:cubicBezTo>
                <a:cubicBezTo>
                  <a:pt x="2349500" y="5740400"/>
                  <a:pt x="2504017" y="5973233"/>
                  <a:pt x="2618317" y="6151033"/>
                </a:cubicBezTo>
                <a:cubicBezTo>
                  <a:pt x="2732617" y="6328833"/>
                  <a:pt x="2836333" y="6472767"/>
                  <a:pt x="2929467" y="6582833"/>
                </a:cubicBezTo>
                <a:cubicBezTo>
                  <a:pt x="3022600" y="6692900"/>
                  <a:pt x="3122083" y="6790267"/>
                  <a:pt x="3227917" y="6874933"/>
                </a:cubicBezTo>
                <a:cubicBezTo>
                  <a:pt x="3333750" y="6959600"/>
                  <a:pt x="3467100" y="7048500"/>
                  <a:pt x="3627967" y="7141633"/>
                </a:cubicBezTo>
                <a:cubicBezTo>
                  <a:pt x="3653367" y="7158567"/>
                  <a:pt x="3678767" y="7183967"/>
                  <a:pt x="3704167" y="7217833"/>
                </a:cubicBezTo>
                <a:cubicBezTo>
                  <a:pt x="3729567" y="7251700"/>
                  <a:pt x="3738033" y="7302500"/>
                  <a:pt x="3729567" y="7370233"/>
                </a:cubicBezTo>
                <a:cubicBezTo>
                  <a:pt x="3695700" y="7463367"/>
                  <a:pt x="3659717" y="7520517"/>
                  <a:pt x="3621617" y="7541683"/>
                </a:cubicBezTo>
                <a:cubicBezTo>
                  <a:pt x="3583517" y="7562850"/>
                  <a:pt x="3471333" y="7594600"/>
                  <a:pt x="3285067" y="7636933"/>
                </a:cubicBezTo>
                <a:close/>
                <a:moveTo>
                  <a:pt x="-1032933" y="7713133"/>
                </a:moveTo>
                <a:moveTo>
                  <a:pt x="1164167" y="5389033"/>
                </a:moveTo>
                <a:cubicBezTo>
                  <a:pt x="1113367" y="5245100"/>
                  <a:pt x="1132417" y="5099050"/>
                  <a:pt x="1221317" y="4950883"/>
                </a:cubicBezTo>
                <a:cubicBezTo>
                  <a:pt x="1310217" y="4802717"/>
                  <a:pt x="1409700" y="4699000"/>
                  <a:pt x="1519767" y="4639733"/>
                </a:cubicBezTo>
                <a:cubicBezTo>
                  <a:pt x="1553633" y="4580467"/>
                  <a:pt x="1589617" y="4540250"/>
                  <a:pt x="1627717" y="4519083"/>
                </a:cubicBezTo>
                <a:cubicBezTo>
                  <a:pt x="1665817" y="4497917"/>
                  <a:pt x="1689100" y="4470400"/>
                  <a:pt x="1697567" y="4436533"/>
                </a:cubicBezTo>
                <a:cubicBezTo>
                  <a:pt x="1714500" y="4402667"/>
                  <a:pt x="1758950" y="4356100"/>
                  <a:pt x="1830917" y="4296833"/>
                </a:cubicBezTo>
                <a:cubicBezTo>
                  <a:pt x="1902883" y="4237567"/>
                  <a:pt x="1968500" y="4182533"/>
                  <a:pt x="2027767" y="4131733"/>
                </a:cubicBezTo>
                <a:cubicBezTo>
                  <a:pt x="2163233" y="4047067"/>
                  <a:pt x="2317750" y="3943350"/>
                  <a:pt x="2491317" y="3820583"/>
                </a:cubicBezTo>
                <a:cubicBezTo>
                  <a:pt x="2664883" y="3697817"/>
                  <a:pt x="2832100" y="3572933"/>
                  <a:pt x="2992967" y="3445933"/>
                </a:cubicBezTo>
                <a:cubicBezTo>
                  <a:pt x="3153833" y="3318933"/>
                  <a:pt x="3291417" y="3208867"/>
                  <a:pt x="3405717" y="3115733"/>
                </a:cubicBezTo>
                <a:cubicBezTo>
                  <a:pt x="3520017" y="3022600"/>
                  <a:pt x="3589867" y="2963333"/>
                  <a:pt x="3615267" y="2937933"/>
                </a:cubicBezTo>
                <a:cubicBezTo>
                  <a:pt x="3640667" y="2904067"/>
                  <a:pt x="3676650" y="2880783"/>
                  <a:pt x="3723217" y="2868083"/>
                </a:cubicBezTo>
                <a:cubicBezTo>
                  <a:pt x="3769783" y="2855383"/>
                  <a:pt x="3831167" y="2865967"/>
                  <a:pt x="3907367" y="2899833"/>
                </a:cubicBezTo>
                <a:cubicBezTo>
                  <a:pt x="4008967" y="2925233"/>
                  <a:pt x="4076700" y="2965450"/>
                  <a:pt x="4110567" y="3020483"/>
                </a:cubicBezTo>
                <a:cubicBezTo>
                  <a:pt x="4144433" y="3075517"/>
                  <a:pt x="4161367" y="3179233"/>
                  <a:pt x="4161367" y="3331633"/>
                </a:cubicBezTo>
                <a:cubicBezTo>
                  <a:pt x="4186767" y="3424767"/>
                  <a:pt x="4150783" y="3524250"/>
                  <a:pt x="4053417" y="3630083"/>
                </a:cubicBezTo>
                <a:cubicBezTo>
                  <a:pt x="3956050" y="3735917"/>
                  <a:pt x="3810000" y="3852333"/>
                  <a:pt x="3615267" y="3979333"/>
                </a:cubicBezTo>
                <a:cubicBezTo>
                  <a:pt x="3547533" y="4021667"/>
                  <a:pt x="3456517" y="4085167"/>
                  <a:pt x="3342217" y="4169833"/>
                </a:cubicBezTo>
                <a:cubicBezTo>
                  <a:pt x="3227917" y="4254500"/>
                  <a:pt x="3128433" y="4334933"/>
                  <a:pt x="3043767" y="4411133"/>
                </a:cubicBezTo>
                <a:cubicBezTo>
                  <a:pt x="2984500" y="4445000"/>
                  <a:pt x="2897717" y="4502150"/>
                  <a:pt x="2783417" y="4582583"/>
                </a:cubicBezTo>
                <a:cubicBezTo>
                  <a:pt x="2669117" y="4663017"/>
                  <a:pt x="2569633" y="4741333"/>
                  <a:pt x="2484967" y="4817533"/>
                </a:cubicBezTo>
                <a:cubicBezTo>
                  <a:pt x="2417233" y="4859867"/>
                  <a:pt x="2328333" y="4933950"/>
                  <a:pt x="2218267" y="5039783"/>
                </a:cubicBezTo>
                <a:cubicBezTo>
                  <a:pt x="2108200" y="5145617"/>
                  <a:pt x="1998133" y="5223933"/>
                  <a:pt x="1888067" y="5274733"/>
                </a:cubicBezTo>
                <a:cubicBezTo>
                  <a:pt x="1617133" y="5528733"/>
                  <a:pt x="1439333" y="5664200"/>
                  <a:pt x="1354667" y="5681133"/>
                </a:cubicBezTo>
                <a:cubicBezTo>
                  <a:pt x="1270000" y="5698067"/>
                  <a:pt x="1206500" y="5600700"/>
                  <a:pt x="1164167" y="5389033"/>
                </a:cubicBezTo>
                <a:close/>
                <a:moveTo>
                  <a:pt x="1214967" y="7713133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96" name="Freeform 5996"/>
          <p:cNvSpPr/>
          <p:nvPr/>
        </p:nvSpPr>
        <p:spPr>
          <a:xfrm rot="0" flipH="0" flipV="0">
            <a:off x="7494847" y="967842"/>
            <a:ext cx="153085" cy="193357"/>
          </a:xfrm>
          <a:custGeom>
            <a:pathLst>
              <a:path w="3644900" h="4603750">
                <a:moveTo>
                  <a:pt x="1037167" y="4491566"/>
                </a:moveTo>
                <a:cubicBezTo>
                  <a:pt x="706967" y="4356100"/>
                  <a:pt x="493183" y="4167716"/>
                  <a:pt x="395817" y="3926416"/>
                </a:cubicBezTo>
                <a:cubicBezTo>
                  <a:pt x="298450" y="3685116"/>
                  <a:pt x="279400" y="3310466"/>
                  <a:pt x="338667" y="2802466"/>
                </a:cubicBezTo>
                <a:cubicBezTo>
                  <a:pt x="355600" y="2540000"/>
                  <a:pt x="364067" y="2366433"/>
                  <a:pt x="364067" y="2281766"/>
                </a:cubicBezTo>
                <a:cubicBezTo>
                  <a:pt x="364067" y="2197100"/>
                  <a:pt x="317500" y="2112433"/>
                  <a:pt x="224367" y="2027766"/>
                </a:cubicBezTo>
                <a:cubicBezTo>
                  <a:pt x="198967" y="1993900"/>
                  <a:pt x="154517" y="1947333"/>
                  <a:pt x="91017" y="1888066"/>
                </a:cubicBezTo>
                <a:cubicBezTo>
                  <a:pt x="27517" y="1828800"/>
                  <a:pt x="0" y="1778000"/>
                  <a:pt x="8467" y="1735666"/>
                </a:cubicBezTo>
                <a:cubicBezTo>
                  <a:pt x="0" y="1676400"/>
                  <a:pt x="4233" y="1610783"/>
                  <a:pt x="21167" y="1538816"/>
                </a:cubicBezTo>
                <a:cubicBezTo>
                  <a:pt x="38100" y="1466850"/>
                  <a:pt x="63500" y="1430866"/>
                  <a:pt x="97367" y="1430866"/>
                </a:cubicBezTo>
                <a:cubicBezTo>
                  <a:pt x="131233" y="1430866"/>
                  <a:pt x="167217" y="1422400"/>
                  <a:pt x="205317" y="1405466"/>
                </a:cubicBezTo>
                <a:cubicBezTo>
                  <a:pt x="243417" y="1388533"/>
                  <a:pt x="279400" y="1388533"/>
                  <a:pt x="313267" y="1405466"/>
                </a:cubicBezTo>
                <a:cubicBezTo>
                  <a:pt x="347133" y="1405466"/>
                  <a:pt x="385233" y="1409700"/>
                  <a:pt x="427567" y="1418166"/>
                </a:cubicBezTo>
                <a:cubicBezTo>
                  <a:pt x="469900" y="1426633"/>
                  <a:pt x="491067" y="1447800"/>
                  <a:pt x="491067" y="1481666"/>
                </a:cubicBezTo>
                <a:cubicBezTo>
                  <a:pt x="524933" y="1540933"/>
                  <a:pt x="579967" y="1547283"/>
                  <a:pt x="656167" y="1500716"/>
                </a:cubicBezTo>
                <a:cubicBezTo>
                  <a:pt x="732367" y="1454150"/>
                  <a:pt x="812800" y="1346200"/>
                  <a:pt x="897467" y="1176866"/>
                </a:cubicBezTo>
                <a:cubicBezTo>
                  <a:pt x="982133" y="1041400"/>
                  <a:pt x="1094317" y="905933"/>
                  <a:pt x="1234017" y="770466"/>
                </a:cubicBezTo>
                <a:cubicBezTo>
                  <a:pt x="1373717" y="635000"/>
                  <a:pt x="1513417" y="510116"/>
                  <a:pt x="1653117" y="395816"/>
                </a:cubicBezTo>
                <a:cubicBezTo>
                  <a:pt x="1792817" y="281516"/>
                  <a:pt x="1909233" y="198966"/>
                  <a:pt x="2002367" y="148166"/>
                </a:cubicBezTo>
                <a:cubicBezTo>
                  <a:pt x="2044700" y="131233"/>
                  <a:pt x="2108200" y="110066"/>
                  <a:pt x="2192867" y="84666"/>
                </a:cubicBezTo>
                <a:cubicBezTo>
                  <a:pt x="2277533" y="59266"/>
                  <a:pt x="2368550" y="38100"/>
                  <a:pt x="2465917" y="21166"/>
                </a:cubicBezTo>
                <a:cubicBezTo>
                  <a:pt x="2563283" y="4233"/>
                  <a:pt x="2645833" y="0"/>
                  <a:pt x="2713567" y="8466"/>
                </a:cubicBezTo>
                <a:cubicBezTo>
                  <a:pt x="2865967" y="16933"/>
                  <a:pt x="2995083" y="59266"/>
                  <a:pt x="3100917" y="135466"/>
                </a:cubicBezTo>
                <a:cubicBezTo>
                  <a:pt x="3206750" y="211666"/>
                  <a:pt x="3306233" y="300566"/>
                  <a:pt x="3399367" y="402166"/>
                </a:cubicBezTo>
                <a:cubicBezTo>
                  <a:pt x="3509433" y="478366"/>
                  <a:pt x="3579283" y="579966"/>
                  <a:pt x="3608917" y="706966"/>
                </a:cubicBezTo>
                <a:cubicBezTo>
                  <a:pt x="3638550" y="833966"/>
                  <a:pt x="3644900" y="969433"/>
                  <a:pt x="3627967" y="1113366"/>
                </a:cubicBezTo>
                <a:cubicBezTo>
                  <a:pt x="3611033" y="1257300"/>
                  <a:pt x="3572933" y="1388533"/>
                  <a:pt x="3513667" y="1507066"/>
                </a:cubicBezTo>
                <a:cubicBezTo>
                  <a:pt x="3488267" y="1591733"/>
                  <a:pt x="3416300" y="1693333"/>
                  <a:pt x="3297767" y="1811866"/>
                </a:cubicBezTo>
                <a:cubicBezTo>
                  <a:pt x="3179233" y="1930400"/>
                  <a:pt x="3043767" y="2044700"/>
                  <a:pt x="2891367" y="2154766"/>
                </a:cubicBezTo>
                <a:cubicBezTo>
                  <a:pt x="2738967" y="2264833"/>
                  <a:pt x="2599267" y="2345266"/>
                  <a:pt x="2472267" y="2396066"/>
                </a:cubicBezTo>
                <a:cubicBezTo>
                  <a:pt x="2362200" y="2421466"/>
                  <a:pt x="2220383" y="2442633"/>
                  <a:pt x="2046817" y="2459566"/>
                </a:cubicBezTo>
                <a:cubicBezTo>
                  <a:pt x="1873250" y="2476500"/>
                  <a:pt x="1712383" y="2482850"/>
                  <a:pt x="1564217" y="2478616"/>
                </a:cubicBezTo>
                <a:cubicBezTo>
                  <a:pt x="1416050" y="2474383"/>
                  <a:pt x="1316567" y="2459566"/>
                  <a:pt x="1265767" y="2434166"/>
                </a:cubicBezTo>
                <a:cubicBezTo>
                  <a:pt x="1206500" y="2400300"/>
                  <a:pt x="1159933" y="2446866"/>
                  <a:pt x="1126067" y="2573866"/>
                </a:cubicBezTo>
                <a:cubicBezTo>
                  <a:pt x="1092200" y="2700866"/>
                  <a:pt x="1066800" y="2882900"/>
                  <a:pt x="1049867" y="3119966"/>
                </a:cubicBezTo>
                <a:cubicBezTo>
                  <a:pt x="1032933" y="3306233"/>
                  <a:pt x="1032933" y="3441700"/>
                  <a:pt x="1049867" y="3526366"/>
                </a:cubicBezTo>
                <a:cubicBezTo>
                  <a:pt x="1066800" y="3611033"/>
                  <a:pt x="1083733" y="3670300"/>
                  <a:pt x="1100667" y="3704166"/>
                </a:cubicBezTo>
                <a:cubicBezTo>
                  <a:pt x="1159933" y="3763433"/>
                  <a:pt x="1242483" y="3837516"/>
                  <a:pt x="1348317" y="3926416"/>
                </a:cubicBezTo>
                <a:cubicBezTo>
                  <a:pt x="1454150" y="4015316"/>
                  <a:pt x="1604433" y="4030133"/>
                  <a:pt x="1799167" y="3970866"/>
                </a:cubicBezTo>
                <a:cubicBezTo>
                  <a:pt x="1960033" y="3928533"/>
                  <a:pt x="2118783" y="3818466"/>
                  <a:pt x="2275417" y="3640666"/>
                </a:cubicBezTo>
                <a:cubicBezTo>
                  <a:pt x="2432050" y="3462866"/>
                  <a:pt x="2578100" y="3318933"/>
                  <a:pt x="2713567" y="3208866"/>
                </a:cubicBezTo>
                <a:cubicBezTo>
                  <a:pt x="2747433" y="3149600"/>
                  <a:pt x="2804583" y="3113616"/>
                  <a:pt x="2885017" y="3100916"/>
                </a:cubicBezTo>
                <a:cubicBezTo>
                  <a:pt x="2965450" y="3088216"/>
                  <a:pt x="3052233" y="3094566"/>
                  <a:pt x="3145367" y="3119966"/>
                </a:cubicBezTo>
                <a:cubicBezTo>
                  <a:pt x="3238500" y="3179233"/>
                  <a:pt x="3278717" y="3249083"/>
                  <a:pt x="3266017" y="3329516"/>
                </a:cubicBezTo>
                <a:cubicBezTo>
                  <a:pt x="3253317" y="3409950"/>
                  <a:pt x="3208867" y="3530600"/>
                  <a:pt x="3132667" y="3691466"/>
                </a:cubicBezTo>
                <a:cubicBezTo>
                  <a:pt x="3107267" y="3750733"/>
                  <a:pt x="3050117" y="3824816"/>
                  <a:pt x="2961217" y="3913716"/>
                </a:cubicBezTo>
                <a:cubicBezTo>
                  <a:pt x="2872317" y="4002616"/>
                  <a:pt x="2774950" y="4091516"/>
                  <a:pt x="2669117" y="4180416"/>
                </a:cubicBezTo>
                <a:cubicBezTo>
                  <a:pt x="2563283" y="4269316"/>
                  <a:pt x="2468033" y="4339166"/>
                  <a:pt x="2383367" y="4389966"/>
                </a:cubicBezTo>
                <a:cubicBezTo>
                  <a:pt x="2129367" y="4525433"/>
                  <a:pt x="1892300" y="4595283"/>
                  <a:pt x="1672167" y="4599516"/>
                </a:cubicBezTo>
                <a:cubicBezTo>
                  <a:pt x="1452033" y="4603750"/>
                  <a:pt x="1240367" y="4567766"/>
                  <a:pt x="1037167" y="4491566"/>
                </a:cubicBezTo>
                <a:close/>
                <a:moveTo>
                  <a:pt x="-817033" y="4796366"/>
                </a:moveTo>
                <a:moveTo>
                  <a:pt x="1786467" y="1913466"/>
                </a:moveTo>
                <a:cubicBezTo>
                  <a:pt x="1972733" y="1871133"/>
                  <a:pt x="2120900" y="1841500"/>
                  <a:pt x="2230967" y="1824566"/>
                </a:cubicBezTo>
                <a:cubicBezTo>
                  <a:pt x="2341033" y="1807633"/>
                  <a:pt x="2446867" y="1758950"/>
                  <a:pt x="2548467" y="1678516"/>
                </a:cubicBezTo>
                <a:cubicBezTo>
                  <a:pt x="2650067" y="1598083"/>
                  <a:pt x="2777067" y="1443566"/>
                  <a:pt x="2929467" y="1214966"/>
                </a:cubicBezTo>
                <a:cubicBezTo>
                  <a:pt x="2963333" y="1121833"/>
                  <a:pt x="2973917" y="1028700"/>
                  <a:pt x="2961217" y="935566"/>
                </a:cubicBezTo>
                <a:cubicBezTo>
                  <a:pt x="2948517" y="842433"/>
                  <a:pt x="2925233" y="778933"/>
                  <a:pt x="2891367" y="745066"/>
                </a:cubicBezTo>
                <a:cubicBezTo>
                  <a:pt x="2815167" y="660400"/>
                  <a:pt x="2724150" y="632883"/>
                  <a:pt x="2618317" y="662516"/>
                </a:cubicBezTo>
                <a:cubicBezTo>
                  <a:pt x="2512483" y="692150"/>
                  <a:pt x="2413000" y="740833"/>
                  <a:pt x="2319867" y="808566"/>
                </a:cubicBezTo>
                <a:cubicBezTo>
                  <a:pt x="2260600" y="833966"/>
                  <a:pt x="2173817" y="895350"/>
                  <a:pt x="2059517" y="992716"/>
                </a:cubicBezTo>
                <a:cubicBezTo>
                  <a:pt x="1945217" y="1090083"/>
                  <a:pt x="1833033" y="1200150"/>
                  <a:pt x="1722967" y="1322916"/>
                </a:cubicBezTo>
                <a:cubicBezTo>
                  <a:pt x="1612900" y="1445683"/>
                  <a:pt x="1524000" y="1557866"/>
                  <a:pt x="1456267" y="1659466"/>
                </a:cubicBezTo>
                <a:cubicBezTo>
                  <a:pt x="1388533" y="1761066"/>
                  <a:pt x="1371600" y="1820333"/>
                  <a:pt x="1405467" y="1837266"/>
                </a:cubicBezTo>
                <a:cubicBezTo>
                  <a:pt x="1388533" y="1871133"/>
                  <a:pt x="1437217" y="1892300"/>
                  <a:pt x="1551517" y="1900766"/>
                </a:cubicBezTo>
                <a:cubicBezTo>
                  <a:pt x="1665817" y="1909233"/>
                  <a:pt x="1744133" y="1913466"/>
                  <a:pt x="1786467" y="1913466"/>
                </a:cubicBezTo>
                <a:close/>
                <a:moveTo>
                  <a:pt x="1761067" y="4796366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97" name="Freeform 5997"/>
          <p:cNvSpPr/>
          <p:nvPr/>
        </p:nvSpPr>
        <p:spPr>
          <a:xfrm rot="0" flipH="0" flipV="0">
            <a:off x="7685182" y="842849"/>
            <a:ext cx="176199" cy="353110"/>
          </a:xfrm>
          <a:custGeom>
            <a:pathLst>
              <a:path w="4195234" h="8407400">
                <a:moveTo>
                  <a:pt x="886884" y="8407400"/>
                </a:moveTo>
                <a:cubicBezTo>
                  <a:pt x="607484" y="8365066"/>
                  <a:pt x="419100" y="8261350"/>
                  <a:pt x="321734" y="8096250"/>
                </a:cubicBezTo>
                <a:cubicBezTo>
                  <a:pt x="224367" y="7931150"/>
                  <a:pt x="201084" y="7679267"/>
                  <a:pt x="251884" y="7340600"/>
                </a:cubicBezTo>
                <a:cubicBezTo>
                  <a:pt x="302684" y="7179734"/>
                  <a:pt x="334434" y="7033684"/>
                  <a:pt x="347134" y="6902450"/>
                </a:cubicBezTo>
                <a:cubicBezTo>
                  <a:pt x="359834" y="6771217"/>
                  <a:pt x="395817" y="6688667"/>
                  <a:pt x="455084" y="6654800"/>
                </a:cubicBezTo>
                <a:cubicBezTo>
                  <a:pt x="455084" y="6654800"/>
                  <a:pt x="461434" y="6642100"/>
                  <a:pt x="474134" y="6616700"/>
                </a:cubicBezTo>
                <a:cubicBezTo>
                  <a:pt x="486834" y="6591300"/>
                  <a:pt x="480484" y="6565900"/>
                  <a:pt x="455084" y="6540500"/>
                </a:cubicBezTo>
                <a:cubicBezTo>
                  <a:pt x="455084" y="6430434"/>
                  <a:pt x="493184" y="6278034"/>
                  <a:pt x="569384" y="6083300"/>
                </a:cubicBezTo>
                <a:cubicBezTo>
                  <a:pt x="586317" y="6032500"/>
                  <a:pt x="609600" y="5971117"/>
                  <a:pt x="639234" y="5899150"/>
                </a:cubicBezTo>
                <a:cubicBezTo>
                  <a:pt x="668867" y="5827184"/>
                  <a:pt x="683684" y="5791200"/>
                  <a:pt x="683684" y="5791200"/>
                </a:cubicBezTo>
                <a:cubicBezTo>
                  <a:pt x="641350" y="5723467"/>
                  <a:pt x="641350" y="5668434"/>
                  <a:pt x="683684" y="5626100"/>
                </a:cubicBezTo>
                <a:cubicBezTo>
                  <a:pt x="726017" y="5583767"/>
                  <a:pt x="770467" y="5543550"/>
                  <a:pt x="817034" y="5505450"/>
                </a:cubicBezTo>
                <a:cubicBezTo>
                  <a:pt x="863600" y="5467350"/>
                  <a:pt x="865717" y="5422900"/>
                  <a:pt x="823384" y="5372100"/>
                </a:cubicBezTo>
                <a:cubicBezTo>
                  <a:pt x="806450" y="5338234"/>
                  <a:pt x="827617" y="5259917"/>
                  <a:pt x="886884" y="5137150"/>
                </a:cubicBezTo>
                <a:cubicBezTo>
                  <a:pt x="946150" y="5014384"/>
                  <a:pt x="1013884" y="4885267"/>
                  <a:pt x="1090084" y="4749800"/>
                </a:cubicBezTo>
                <a:cubicBezTo>
                  <a:pt x="1166284" y="4614334"/>
                  <a:pt x="1217084" y="4508500"/>
                  <a:pt x="1242484" y="4432300"/>
                </a:cubicBezTo>
                <a:cubicBezTo>
                  <a:pt x="1242484" y="4415367"/>
                  <a:pt x="1263650" y="4356100"/>
                  <a:pt x="1305984" y="4254500"/>
                </a:cubicBezTo>
                <a:cubicBezTo>
                  <a:pt x="1348317" y="4152900"/>
                  <a:pt x="1399117" y="4034367"/>
                  <a:pt x="1458384" y="3898900"/>
                </a:cubicBezTo>
                <a:cubicBezTo>
                  <a:pt x="1517650" y="3763434"/>
                  <a:pt x="1574800" y="3640667"/>
                  <a:pt x="1629834" y="3530600"/>
                </a:cubicBezTo>
                <a:cubicBezTo>
                  <a:pt x="1684867" y="3420534"/>
                  <a:pt x="1720850" y="3348567"/>
                  <a:pt x="1737784" y="3314700"/>
                </a:cubicBezTo>
                <a:cubicBezTo>
                  <a:pt x="1822450" y="3272367"/>
                  <a:pt x="1788584" y="3242734"/>
                  <a:pt x="1636184" y="3225800"/>
                </a:cubicBezTo>
                <a:cubicBezTo>
                  <a:pt x="1483784" y="3208867"/>
                  <a:pt x="1322917" y="3204634"/>
                  <a:pt x="1153584" y="3213100"/>
                </a:cubicBezTo>
                <a:cubicBezTo>
                  <a:pt x="891117" y="3204634"/>
                  <a:pt x="681567" y="3191934"/>
                  <a:pt x="524934" y="3175000"/>
                </a:cubicBezTo>
                <a:cubicBezTo>
                  <a:pt x="368300" y="3158067"/>
                  <a:pt x="239184" y="3119967"/>
                  <a:pt x="137584" y="3060700"/>
                </a:cubicBezTo>
                <a:cubicBezTo>
                  <a:pt x="35984" y="2942167"/>
                  <a:pt x="0" y="2855384"/>
                  <a:pt x="29634" y="2800350"/>
                </a:cubicBezTo>
                <a:cubicBezTo>
                  <a:pt x="59267" y="2745317"/>
                  <a:pt x="158750" y="2713567"/>
                  <a:pt x="328084" y="2705100"/>
                </a:cubicBezTo>
                <a:cubicBezTo>
                  <a:pt x="438150" y="2696634"/>
                  <a:pt x="524934" y="2692400"/>
                  <a:pt x="588434" y="2692400"/>
                </a:cubicBezTo>
                <a:cubicBezTo>
                  <a:pt x="651934" y="2692400"/>
                  <a:pt x="736600" y="2686050"/>
                  <a:pt x="842434" y="2673350"/>
                </a:cubicBezTo>
                <a:cubicBezTo>
                  <a:pt x="948267" y="2660650"/>
                  <a:pt x="1115484" y="2641600"/>
                  <a:pt x="1344084" y="2616200"/>
                </a:cubicBezTo>
                <a:lnTo>
                  <a:pt x="1991784" y="2565400"/>
                </a:lnTo>
                <a:lnTo>
                  <a:pt x="2029884" y="2349500"/>
                </a:lnTo>
                <a:cubicBezTo>
                  <a:pt x="2097617" y="2239434"/>
                  <a:pt x="2154767" y="2139950"/>
                  <a:pt x="2201334" y="2051050"/>
                </a:cubicBezTo>
                <a:cubicBezTo>
                  <a:pt x="2247900" y="1962150"/>
                  <a:pt x="2288117" y="1871134"/>
                  <a:pt x="2321984" y="1778000"/>
                </a:cubicBezTo>
                <a:cubicBezTo>
                  <a:pt x="2355850" y="1684867"/>
                  <a:pt x="2381250" y="1587500"/>
                  <a:pt x="2398184" y="1485900"/>
                </a:cubicBezTo>
                <a:cubicBezTo>
                  <a:pt x="2398184" y="1485900"/>
                  <a:pt x="2436284" y="1416050"/>
                  <a:pt x="2512484" y="1276350"/>
                </a:cubicBezTo>
                <a:cubicBezTo>
                  <a:pt x="2588684" y="1136650"/>
                  <a:pt x="2635250" y="990600"/>
                  <a:pt x="2652184" y="838200"/>
                </a:cubicBezTo>
                <a:cubicBezTo>
                  <a:pt x="2753784" y="668867"/>
                  <a:pt x="2842684" y="514350"/>
                  <a:pt x="2918884" y="374650"/>
                </a:cubicBezTo>
                <a:cubicBezTo>
                  <a:pt x="2995084" y="234950"/>
                  <a:pt x="3041650" y="148167"/>
                  <a:pt x="3058584" y="114300"/>
                </a:cubicBezTo>
                <a:cubicBezTo>
                  <a:pt x="3151717" y="38100"/>
                  <a:pt x="3217334" y="0"/>
                  <a:pt x="3255434" y="0"/>
                </a:cubicBezTo>
                <a:cubicBezTo>
                  <a:pt x="3293534" y="0"/>
                  <a:pt x="3376084" y="42334"/>
                  <a:pt x="3503084" y="127000"/>
                </a:cubicBezTo>
                <a:cubicBezTo>
                  <a:pt x="3579284" y="169334"/>
                  <a:pt x="3647017" y="220134"/>
                  <a:pt x="3706284" y="279400"/>
                </a:cubicBezTo>
                <a:cubicBezTo>
                  <a:pt x="3765550" y="338667"/>
                  <a:pt x="3803650" y="400050"/>
                  <a:pt x="3820584" y="463550"/>
                </a:cubicBezTo>
                <a:cubicBezTo>
                  <a:pt x="3837517" y="527050"/>
                  <a:pt x="3812117" y="588434"/>
                  <a:pt x="3744384" y="647700"/>
                </a:cubicBezTo>
                <a:cubicBezTo>
                  <a:pt x="3727450" y="681567"/>
                  <a:pt x="3702050" y="742950"/>
                  <a:pt x="3668184" y="831850"/>
                </a:cubicBezTo>
                <a:cubicBezTo>
                  <a:pt x="3634317" y="920750"/>
                  <a:pt x="3608917" y="994834"/>
                  <a:pt x="3591984" y="1054100"/>
                </a:cubicBezTo>
                <a:cubicBezTo>
                  <a:pt x="3541184" y="1113367"/>
                  <a:pt x="3479800" y="1208617"/>
                  <a:pt x="3407834" y="1339850"/>
                </a:cubicBezTo>
                <a:cubicBezTo>
                  <a:pt x="3335867" y="1471084"/>
                  <a:pt x="3287184" y="1604434"/>
                  <a:pt x="3261784" y="1739900"/>
                </a:cubicBezTo>
                <a:cubicBezTo>
                  <a:pt x="3194050" y="1883834"/>
                  <a:pt x="3130550" y="2012950"/>
                  <a:pt x="3071284" y="2127250"/>
                </a:cubicBezTo>
                <a:cubicBezTo>
                  <a:pt x="3012017" y="2241550"/>
                  <a:pt x="2965450" y="2298700"/>
                  <a:pt x="2931584" y="2298700"/>
                </a:cubicBezTo>
                <a:cubicBezTo>
                  <a:pt x="2948517" y="2383367"/>
                  <a:pt x="2999317" y="2423584"/>
                  <a:pt x="3083984" y="2419350"/>
                </a:cubicBezTo>
                <a:cubicBezTo>
                  <a:pt x="3168650" y="2415117"/>
                  <a:pt x="3308350" y="2408767"/>
                  <a:pt x="3503084" y="2400300"/>
                </a:cubicBezTo>
                <a:cubicBezTo>
                  <a:pt x="3663950" y="2383367"/>
                  <a:pt x="3776134" y="2364317"/>
                  <a:pt x="3839634" y="2343150"/>
                </a:cubicBezTo>
                <a:cubicBezTo>
                  <a:pt x="3903134" y="2321984"/>
                  <a:pt x="3977217" y="2332567"/>
                  <a:pt x="4061884" y="2374900"/>
                </a:cubicBezTo>
                <a:cubicBezTo>
                  <a:pt x="4104217" y="2434167"/>
                  <a:pt x="4138084" y="2501900"/>
                  <a:pt x="4163484" y="2578100"/>
                </a:cubicBezTo>
                <a:cubicBezTo>
                  <a:pt x="4188884" y="2654300"/>
                  <a:pt x="4195234" y="2724150"/>
                  <a:pt x="4182534" y="2787650"/>
                </a:cubicBezTo>
                <a:cubicBezTo>
                  <a:pt x="4169834" y="2851150"/>
                  <a:pt x="4133850" y="2895600"/>
                  <a:pt x="4074584" y="2921000"/>
                </a:cubicBezTo>
                <a:cubicBezTo>
                  <a:pt x="4032250" y="2921000"/>
                  <a:pt x="3945467" y="2944284"/>
                  <a:pt x="3814234" y="2990850"/>
                </a:cubicBezTo>
                <a:cubicBezTo>
                  <a:pt x="3683000" y="3037417"/>
                  <a:pt x="3520017" y="3064934"/>
                  <a:pt x="3325284" y="3073400"/>
                </a:cubicBezTo>
                <a:lnTo>
                  <a:pt x="2652184" y="3136900"/>
                </a:lnTo>
                <a:lnTo>
                  <a:pt x="2436284" y="3568700"/>
                </a:lnTo>
                <a:cubicBezTo>
                  <a:pt x="2377017" y="3678767"/>
                  <a:pt x="2326217" y="3778250"/>
                  <a:pt x="2283884" y="3867150"/>
                </a:cubicBezTo>
                <a:cubicBezTo>
                  <a:pt x="2241550" y="3956050"/>
                  <a:pt x="2211917" y="4008967"/>
                  <a:pt x="2194984" y="4025900"/>
                </a:cubicBezTo>
                <a:cubicBezTo>
                  <a:pt x="2194984" y="4076700"/>
                  <a:pt x="2167467" y="4152900"/>
                  <a:pt x="2112434" y="4254500"/>
                </a:cubicBezTo>
                <a:cubicBezTo>
                  <a:pt x="2057400" y="4356100"/>
                  <a:pt x="2000250" y="4466167"/>
                  <a:pt x="1940984" y="4584700"/>
                </a:cubicBezTo>
                <a:cubicBezTo>
                  <a:pt x="1890184" y="4728634"/>
                  <a:pt x="1833034" y="4859867"/>
                  <a:pt x="1769534" y="4978400"/>
                </a:cubicBezTo>
                <a:cubicBezTo>
                  <a:pt x="1706034" y="5096934"/>
                  <a:pt x="1674284" y="5156200"/>
                  <a:pt x="1674284" y="5156200"/>
                </a:cubicBezTo>
                <a:cubicBezTo>
                  <a:pt x="1640417" y="5156200"/>
                  <a:pt x="1623484" y="5181600"/>
                  <a:pt x="1623484" y="5232400"/>
                </a:cubicBezTo>
                <a:cubicBezTo>
                  <a:pt x="1665817" y="5334000"/>
                  <a:pt x="1653117" y="5410200"/>
                  <a:pt x="1585384" y="5461000"/>
                </a:cubicBezTo>
                <a:cubicBezTo>
                  <a:pt x="1543050" y="5486400"/>
                  <a:pt x="1507067" y="5522384"/>
                  <a:pt x="1477434" y="5568950"/>
                </a:cubicBezTo>
                <a:cubicBezTo>
                  <a:pt x="1447800" y="5615517"/>
                  <a:pt x="1432984" y="5638800"/>
                  <a:pt x="1432984" y="5638800"/>
                </a:cubicBezTo>
                <a:cubicBezTo>
                  <a:pt x="1466850" y="5672667"/>
                  <a:pt x="1473200" y="5715000"/>
                  <a:pt x="1452034" y="5765800"/>
                </a:cubicBezTo>
                <a:cubicBezTo>
                  <a:pt x="1430867" y="5816600"/>
                  <a:pt x="1403350" y="5871634"/>
                  <a:pt x="1369484" y="5930900"/>
                </a:cubicBezTo>
                <a:cubicBezTo>
                  <a:pt x="1369484" y="5998634"/>
                  <a:pt x="1350434" y="6096000"/>
                  <a:pt x="1312334" y="6223000"/>
                </a:cubicBezTo>
                <a:cubicBezTo>
                  <a:pt x="1274234" y="6350000"/>
                  <a:pt x="1234017" y="6468534"/>
                  <a:pt x="1191684" y="6578600"/>
                </a:cubicBezTo>
                <a:cubicBezTo>
                  <a:pt x="1200150" y="6731000"/>
                  <a:pt x="1208617" y="6828367"/>
                  <a:pt x="1217084" y="6870700"/>
                </a:cubicBezTo>
                <a:cubicBezTo>
                  <a:pt x="1225550" y="6913034"/>
                  <a:pt x="1246717" y="6929967"/>
                  <a:pt x="1280584" y="6921500"/>
                </a:cubicBezTo>
                <a:cubicBezTo>
                  <a:pt x="1322917" y="6929967"/>
                  <a:pt x="1361017" y="6929967"/>
                  <a:pt x="1394884" y="6921500"/>
                </a:cubicBezTo>
                <a:cubicBezTo>
                  <a:pt x="1428750" y="6913034"/>
                  <a:pt x="1462617" y="6908800"/>
                  <a:pt x="1496484" y="6908800"/>
                </a:cubicBezTo>
                <a:cubicBezTo>
                  <a:pt x="1615017" y="6858000"/>
                  <a:pt x="1551517" y="7154334"/>
                  <a:pt x="1305984" y="7797800"/>
                </a:cubicBezTo>
                <a:cubicBezTo>
                  <a:pt x="1170517" y="8009466"/>
                  <a:pt x="1077384" y="8163983"/>
                  <a:pt x="1026584" y="8261350"/>
                </a:cubicBezTo>
                <a:cubicBezTo>
                  <a:pt x="975784" y="8358716"/>
                  <a:pt x="929217" y="8407400"/>
                  <a:pt x="886884" y="8407400"/>
                </a:cubicBezTo>
                <a:close/>
                <a:moveTo>
                  <a:pt x="-2161116" y="77724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98" name="Freeform 5998"/>
          <p:cNvSpPr/>
          <p:nvPr/>
        </p:nvSpPr>
        <p:spPr>
          <a:xfrm rot="0" flipH="0" flipV="0">
            <a:off x="7837112" y="814045"/>
            <a:ext cx="189623" cy="355422"/>
          </a:xfrm>
          <a:custGeom>
            <a:pathLst>
              <a:path w="4514850" h="8462433">
                <a:moveTo>
                  <a:pt x="482600" y="8394700"/>
                </a:moveTo>
                <a:cubicBezTo>
                  <a:pt x="414866" y="8369300"/>
                  <a:pt x="342900" y="8316384"/>
                  <a:pt x="266700" y="8235950"/>
                </a:cubicBezTo>
                <a:cubicBezTo>
                  <a:pt x="190500" y="8155517"/>
                  <a:pt x="127000" y="8060267"/>
                  <a:pt x="76200" y="7950200"/>
                </a:cubicBezTo>
                <a:cubicBezTo>
                  <a:pt x="25400" y="7840134"/>
                  <a:pt x="0" y="7738534"/>
                  <a:pt x="0" y="7645400"/>
                </a:cubicBezTo>
                <a:cubicBezTo>
                  <a:pt x="42333" y="7552267"/>
                  <a:pt x="97366" y="7389284"/>
                  <a:pt x="165100" y="7156450"/>
                </a:cubicBezTo>
                <a:cubicBezTo>
                  <a:pt x="232833" y="6923617"/>
                  <a:pt x="317500" y="6654800"/>
                  <a:pt x="419100" y="6350000"/>
                </a:cubicBezTo>
                <a:cubicBezTo>
                  <a:pt x="486833" y="6256867"/>
                  <a:pt x="539750" y="6146800"/>
                  <a:pt x="577850" y="6019800"/>
                </a:cubicBezTo>
                <a:cubicBezTo>
                  <a:pt x="615950" y="5892800"/>
                  <a:pt x="651933" y="5778500"/>
                  <a:pt x="685800" y="5676900"/>
                </a:cubicBezTo>
                <a:cubicBezTo>
                  <a:pt x="753533" y="5541434"/>
                  <a:pt x="833966" y="5365750"/>
                  <a:pt x="927100" y="5149850"/>
                </a:cubicBezTo>
                <a:cubicBezTo>
                  <a:pt x="1020233" y="4933950"/>
                  <a:pt x="1111250" y="4713817"/>
                  <a:pt x="1200150" y="4489450"/>
                </a:cubicBezTo>
                <a:cubicBezTo>
                  <a:pt x="1289050" y="4265084"/>
                  <a:pt x="1367366" y="4076700"/>
                  <a:pt x="1435100" y="3924300"/>
                </a:cubicBezTo>
                <a:cubicBezTo>
                  <a:pt x="1545166" y="3695700"/>
                  <a:pt x="1640416" y="3486150"/>
                  <a:pt x="1720850" y="3295650"/>
                </a:cubicBezTo>
                <a:cubicBezTo>
                  <a:pt x="1801283" y="3105150"/>
                  <a:pt x="1881716" y="2912534"/>
                  <a:pt x="1962150" y="2717800"/>
                </a:cubicBezTo>
                <a:cubicBezTo>
                  <a:pt x="2042583" y="2523067"/>
                  <a:pt x="2129366" y="2311400"/>
                  <a:pt x="2222500" y="2082800"/>
                </a:cubicBezTo>
                <a:cubicBezTo>
                  <a:pt x="2324100" y="1845734"/>
                  <a:pt x="2427816" y="1604434"/>
                  <a:pt x="2533650" y="1358900"/>
                </a:cubicBezTo>
                <a:cubicBezTo>
                  <a:pt x="2639483" y="1113367"/>
                  <a:pt x="2732616" y="891117"/>
                  <a:pt x="2813050" y="692150"/>
                </a:cubicBezTo>
                <a:cubicBezTo>
                  <a:pt x="2893483" y="493184"/>
                  <a:pt x="2942166" y="351367"/>
                  <a:pt x="2959100" y="266700"/>
                </a:cubicBezTo>
                <a:cubicBezTo>
                  <a:pt x="2959100" y="198967"/>
                  <a:pt x="2973916" y="148167"/>
                  <a:pt x="3003550" y="114300"/>
                </a:cubicBezTo>
                <a:cubicBezTo>
                  <a:pt x="3033183" y="80434"/>
                  <a:pt x="3064933" y="63500"/>
                  <a:pt x="3098800" y="63500"/>
                </a:cubicBezTo>
                <a:cubicBezTo>
                  <a:pt x="3132666" y="29634"/>
                  <a:pt x="3166533" y="10584"/>
                  <a:pt x="3200400" y="6350"/>
                </a:cubicBezTo>
                <a:cubicBezTo>
                  <a:pt x="3234266" y="2117"/>
                  <a:pt x="3268133" y="0"/>
                  <a:pt x="3302000" y="0"/>
                </a:cubicBezTo>
                <a:cubicBezTo>
                  <a:pt x="3335866" y="0"/>
                  <a:pt x="3401483" y="63500"/>
                  <a:pt x="3498850" y="190500"/>
                </a:cubicBezTo>
                <a:cubicBezTo>
                  <a:pt x="3596216" y="317500"/>
                  <a:pt x="3644900" y="431800"/>
                  <a:pt x="3644900" y="533400"/>
                </a:cubicBezTo>
                <a:cubicBezTo>
                  <a:pt x="3644900" y="668867"/>
                  <a:pt x="3579283" y="922867"/>
                  <a:pt x="3448050" y="1295400"/>
                </a:cubicBezTo>
                <a:cubicBezTo>
                  <a:pt x="3316816" y="1667934"/>
                  <a:pt x="3132666" y="2091267"/>
                  <a:pt x="2895600" y="2565400"/>
                </a:cubicBezTo>
                <a:cubicBezTo>
                  <a:pt x="2607733" y="3191934"/>
                  <a:pt x="2374900" y="3706284"/>
                  <a:pt x="2197100" y="4108450"/>
                </a:cubicBezTo>
                <a:cubicBezTo>
                  <a:pt x="2019300" y="4510617"/>
                  <a:pt x="1896533" y="4811184"/>
                  <a:pt x="1828800" y="5010150"/>
                </a:cubicBezTo>
                <a:cubicBezTo>
                  <a:pt x="1761066" y="5209117"/>
                  <a:pt x="1735666" y="5321300"/>
                  <a:pt x="1752600" y="5346700"/>
                </a:cubicBezTo>
                <a:cubicBezTo>
                  <a:pt x="1752600" y="5346700"/>
                  <a:pt x="1811866" y="5319184"/>
                  <a:pt x="1930400" y="5264150"/>
                </a:cubicBezTo>
                <a:cubicBezTo>
                  <a:pt x="2048933" y="5209117"/>
                  <a:pt x="2175933" y="5130800"/>
                  <a:pt x="2311400" y="5029200"/>
                </a:cubicBezTo>
                <a:cubicBezTo>
                  <a:pt x="2404533" y="4978400"/>
                  <a:pt x="2506133" y="4914900"/>
                  <a:pt x="2616200" y="4838700"/>
                </a:cubicBezTo>
                <a:cubicBezTo>
                  <a:pt x="2726266" y="4762500"/>
                  <a:pt x="2832100" y="4688417"/>
                  <a:pt x="2933700" y="4616450"/>
                </a:cubicBezTo>
                <a:cubicBezTo>
                  <a:pt x="3035300" y="4544484"/>
                  <a:pt x="3119966" y="4500034"/>
                  <a:pt x="3187700" y="4483100"/>
                </a:cubicBezTo>
                <a:cubicBezTo>
                  <a:pt x="3289300" y="4415367"/>
                  <a:pt x="3395133" y="4349750"/>
                  <a:pt x="3505200" y="4286250"/>
                </a:cubicBezTo>
                <a:cubicBezTo>
                  <a:pt x="3615266" y="4222750"/>
                  <a:pt x="3687233" y="4174067"/>
                  <a:pt x="3721100" y="4140200"/>
                </a:cubicBezTo>
                <a:cubicBezTo>
                  <a:pt x="3865033" y="4072467"/>
                  <a:pt x="3972983" y="4051300"/>
                  <a:pt x="4044950" y="4076700"/>
                </a:cubicBezTo>
                <a:cubicBezTo>
                  <a:pt x="4116916" y="4102100"/>
                  <a:pt x="4191000" y="4165600"/>
                  <a:pt x="4267200" y="4267200"/>
                </a:cubicBezTo>
                <a:cubicBezTo>
                  <a:pt x="4360333" y="4377267"/>
                  <a:pt x="4377266" y="4472517"/>
                  <a:pt x="4318000" y="4552950"/>
                </a:cubicBezTo>
                <a:cubicBezTo>
                  <a:pt x="4258733" y="4633384"/>
                  <a:pt x="4119033" y="4741334"/>
                  <a:pt x="3898900" y="4876800"/>
                </a:cubicBezTo>
                <a:cubicBezTo>
                  <a:pt x="3721100" y="4986867"/>
                  <a:pt x="3507316" y="5118100"/>
                  <a:pt x="3257550" y="5270500"/>
                </a:cubicBezTo>
                <a:cubicBezTo>
                  <a:pt x="3007783" y="5422900"/>
                  <a:pt x="2787650" y="5558367"/>
                  <a:pt x="2597150" y="5676900"/>
                </a:cubicBezTo>
                <a:cubicBezTo>
                  <a:pt x="2406650" y="5795434"/>
                  <a:pt x="2298700" y="5867400"/>
                  <a:pt x="2273300" y="5892800"/>
                </a:cubicBezTo>
                <a:cubicBezTo>
                  <a:pt x="2273300" y="5892800"/>
                  <a:pt x="2307166" y="5956300"/>
                  <a:pt x="2374900" y="6083300"/>
                </a:cubicBezTo>
                <a:cubicBezTo>
                  <a:pt x="2442633" y="6210300"/>
                  <a:pt x="2510366" y="6324600"/>
                  <a:pt x="2578100" y="6426200"/>
                </a:cubicBezTo>
                <a:cubicBezTo>
                  <a:pt x="2645833" y="6561667"/>
                  <a:pt x="2719916" y="6686550"/>
                  <a:pt x="2800350" y="6800850"/>
                </a:cubicBezTo>
                <a:cubicBezTo>
                  <a:pt x="2880783" y="6915150"/>
                  <a:pt x="2921000" y="6993467"/>
                  <a:pt x="2921000" y="7035800"/>
                </a:cubicBezTo>
                <a:cubicBezTo>
                  <a:pt x="3014133" y="7298267"/>
                  <a:pt x="3153833" y="7488767"/>
                  <a:pt x="3340100" y="7607300"/>
                </a:cubicBezTo>
                <a:cubicBezTo>
                  <a:pt x="3526366" y="7725834"/>
                  <a:pt x="3721100" y="7738534"/>
                  <a:pt x="3924300" y="7645400"/>
                </a:cubicBezTo>
                <a:cubicBezTo>
                  <a:pt x="4093633" y="7577667"/>
                  <a:pt x="4218516" y="7556500"/>
                  <a:pt x="4298950" y="7581900"/>
                </a:cubicBezTo>
                <a:cubicBezTo>
                  <a:pt x="4379383" y="7607300"/>
                  <a:pt x="4436533" y="7670800"/>
                  <a:pt x="4470400" y="7772400"/>
                </a:cubicBezTo>
                <a:cubicBezTo>
                  <a:pt x="4504266" y="7840134"/>
                  <a:pt x="4514850" y="7888817"/>
                  <a:pt x="4502150" y="7918450"/>
                </a:cubicBezTo>
                <a:cubicBezTo>
                  <a:pt x="4489450" y="7948084"/>
                  <a:pt x="4432300" y="8013700"/>
                  <a:pt x="4330700" y="8115300"/>
                </a:cubicBezTo>
                <a:cubicBezTo>
                  <a:pt x="4169833" y="8276167"/>
                  <a:pt x="4006850" y="8377767"/>
                  <a:pt x="3841750" y="8420100"/>
                </a:cubicBezTo>
                <a:cubicBezTo>
                  <a:pt x="3676650" y="8462433"/>
                  <a:pt x="3526366" y="8449734"/>
                  <a:pt x="3390900" y="8382000"/>
                </a:cubicBezTo>
                <a:cubicBezTo>
                  <a:pt x="3263900" y="8390467"/>
                  <a:pt x="3107266" y="8307917"/>
                  <a:pt x="2921000" y="8134350"/>
                </a:cubicBezTo>
                <a:cubicBezTo>
                  <a:pt x="2734733" y="7960784"/>
                  <a:pt x="2468033" y="7649634"/>
                  <a:pt x="2120900" y="7200900"/>
                </a:cubicBezTo>
                <a:cubicBezTo>
                  <a:pt x="2120900" y="7167034"/>
                  <a:pt x="2106083" y="7118350"/>
                  <a:pt x="2076450" y="7054850"/>
                </a:cubicBezTo>
                <a:cubicBezTo>
                  <a:pt x="2046816" y="6991350"/>
                  <a:pt x="2015066" y="6929967"/>
                  <a:pt x="1981200" y="6870700"/>
                </a:cubicBezTo>
                <a:cubicBezTo>
                  <a:pt x="1947333" y="6802967"/>
                  <a:pt x="1905000" y="6728884"/>
                  <a:pt x="1854200" y="6648450"/>
                </a:cubicBezTo>
                <a:cubicBezTo>
                  <a:pt x="1803400" y="6568017"/>
                  <a:pt x="1778000" y="6527800"/>
                  <a:pt x="1778000" y="6527800"/>
                </a:cubicBezTo>
                <a:cubicBezTo>
                  <a:pt x="1778000" y="6493934"/>
                  <a:pt x="1765300" y="6455834"/>
                  <a:pt x="1739900" y="6413500"/>
                </a:cubicBezTo>
                <a:cubicBezTo>
                  <a:pt x="1714500" y="6371167"/>
                  <a:pt x="1680633" y="6320367"/>
                  <a:pt x="1638300" y="6261100"/>
                </a:cubicBezTo>
                <a:cubicBezTo>
                  <a:pt x="1502833" y="6218767"/>
                  <a:pt x="1405466" y="6244167"/>
                  <a:pt x="1346200" y="6337300"/>
                </a:cubicBezTo>
                <a:cubicBezTo>
                  <a:pt x="1286933" y="6430434"/>
                  <a:pt x="1223433" y="6527800"/>
                  <a:pt x="1155700" y="6629400"/>
                </a:cubicBezTo>
                <a:cubicBezTo>
                  <a:pt x="1113366" y="6739467"/>
                  <a:pt x="1060450" y="6893984"/>
                  <a:pt x="996950" y="7092950"/>
                </a:cubicBezTo>
                <a:cubicBezTo>
                  <a:pt x="933450" y="7291917"/>
                  <a:pt x="882650" y="7484534"/>
                  <a:pt x="844550" y="7670800"/>
                </a:cubicBezTo>
                <a:cubicBezTo>
                  <a:pt x="806450" y="7857067"/>
                  <a:pt x="795866" y="7984067"/>
                  <a:pt x="812800" y="8051800"/>
                </a:cubicBezTo>
                <a:cubicBezTo>
                  <a:pt x="812800" y="8187267"/>
                  <a:pt x="791633" y="8278284"/>
                  <a:pt x="749300" y="8324850"/>
                </a:cubicBezTo>
                <a:cubicBezTo>
                  <a:pt x="706966" y="8371417"/>
                  <a:pt x="618066" y="8394700"/>
                  <a:pt x="482600" y="8394700"/>
                </a:cubicBezTo>
                <a:close/>
                <a:moveTo>
                  <a:pt x="-876300" y="84582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99" name="Freeform 5999"/>
          <p:cNvSpPr/>
          <p:nvPr/>
        </p:nvSpPr>
        <p:spPr>
          <a:xfrm rot="0" flipH="0" flipV="0">
            <a:off x="8036426" y="881165"/>
            <a:ext cx="222072" cy="276745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00" name="Freeform 6000"/>
          <p:cNvSpPr/>
          <p:nvPr/>
        </p:nvSpPr>
        <p:spPr>
          <a:xfrm rot="0" flipH="0" flipV="0">
            <a:off x="8545023" y="872808"/>
            <a:ext cx="158330" cy="294525"/>
          </a:xfrm>
          <a:custGeom>
            <a:pathLst>
              <a:path w="3769784" h="7012517">
                <a:moveTo>
                  <a:pt x="810684" y="6970183"/>
                </a:moveTo>
                <a:cubicBezTo>
                  <a:pt x="717550" y="6953250"/>
                  <a:pt x="622300" y="6904567"/>
                  <a:pt x="524934" y="6824133"/>
                </a:cubicBezTo>
                <a:cubicBezTo>
                  <a:pt x="427567" y="6743700"/>
                  <a:pt x="342900" y="6650567"/>
                  <a:pt x="270934" y="6544733"/>
                </a:cubicBezTo>
                <a:cubicBezTo>
                  <a:pt x="198967" y="6438900"/>
                  <a:pt x="150284" y="6343650"/>
                  <a:pt x="124884" y="6258983"/>
                </a:cubicBezTo>
                <a:cubicBezTo>
                  <a:pt x="124884" y="6242050"/>
                  <a:pt x="114300" y="6220883"/>
                  <a:pt x="93134" y="6195483"/>
                </a:cubicBezTo>
                <a:cubicBezTo>
                  <a:pt x="71967" y="6170083"/>
                  <a:pt x="61384" y="6157383"/>
                  <a:pt x="61384" y="6157383"/>
                </a:cubicBezTo>
                <a:cubicBezTo>
                  <a:pt x="27517" y="6131983"/>
                  <a:pt x="8467" y="6019800"/>
                  <a:pt x="4234" y="5820833"/>
                </a:cubicBezTo>
                <a:cubicBezTo>
                  <a:pt x="0" y="5621867"/>
                  <a:pt x="10584" y="5399617"/>
                  <a:pt x="35984" y="5154083"/>
                </a:cubicBezTo>
                <a:cubicBezTo>
                  <a:pt x="61384" y="4908550"/>
                  <a:pt x="91017" y="4713817"/>
                  <a:pt x="124884" y="4569883"/>
                </a:cubicBezTo>
                <a:cubicBezTo>
                  <a:pt x="167217" y="4434417"/>
                  <a:pt x="230717" y="4250267"/>
                  <a:pt x="315384" y="4017433"/>
                </a:cubicBezTo>
                <a:cubicBezTo>
                  <a:pt x="400050" y="3784600"/>
                  <a:pt x="472017" y="3575050"/>
                  <a:pt x="531284" y="3388783"/>
                </a:cubicBezTo>
                <a:lnTo>
                  <a:pt x="874184" y="2652183"/>
                </a:lnTo>
                <a:lnTo>
                  <a:pt x="366184" y="2512483"/>
                </a:lnTo>
                <a:cubicBezTo>
                  <a:pt x="306917" y="2495550"/>
                  <a:pt x="258234" y="2461683"/>
                  <a:pt x="220134" y="2410883"/>
                </a:cubicBezTo>
                <a:cubicBezTo>
                  <a:pt x="182034" y="2360083"/>
                  <a:pt x="162984" y="2317750"/>
                  <a:pt x="162984" y="2283883"/>
                </a:cubicBezTo>
                <a:cubicBezTo>
                  <a:pt x="162984" y="2216150"/>
                  <a:pt x="201084" y="2133600"/>
                  <a:pt x="277284" y="2036233"/>
                </a:cubicBezTo>
                <a:cubicBezTo>
                  <a:pt x="353484" y="1938867"/>
                  <a:pt x="408517" y="1890183"/>
                  <a:pt x="442384" y="1890183"/>
                </a:cubicBezTo>
                <a:cubicBezTo>
                  <a:pt x="484717" y="1898650"/>
                  <a:pt x="563034" y="1902883"/>
                  <a:pt x="677334" y="1902883"/>
                </a:cubicBezTo>
                <a:cubicBezTo>
                  <a:pt x="791634" y="1902883"/>
                  <a:pt x="903817" y="1898650"/>
                  <a:pt x="1013884" y="1890183"/>
                </a:cubicBezTo>
                <a:cubicBezTo>
                  <a:pt x="1123950" y="1881717"/>
                  <a:pt x="1191684" y="1873250"/>
                  <a:pt x="1217084" y="1864783"/>
                </a:cubicBezTo>
                <a:cubicBezTo>
                  <a:pt x="1250950" y="1847850"/>
                  <a:pt x="1284817" y="1824567"/>
                  <a:pt x="1318684" y="1794933"/>
                </a:cubicBezTo>
                <a:cubicBezTo>
                  <a:pt x="1352550" y="1765300"/>
                  <a:pt x="1377950" y="1720850"/>
                  <a:pt x="1394884" y="1661583"/>
                </a:cubicBezTo>
                <a:cubicBezTo>
                  <a:pt x="1437217" y="1568450"/>
                  <a:pt x="1475317" y="1481667"/>
                  <a:pt x="1509184" y="1401233"/>
                </a:cubicBezTo>
                <a:cubicBezTo>
                  <a:pt x="1543050" y="1320800"/>
                  <a:pt x="1589617" y="1229783"/>
                  <a:pt x="1648884" y="1128183"/>
                </a:cubicBezTo>
                <a:cubicBezTo>
                  <a:pt x="1708150" y="1018117"/>
                  <a:pt x="1756834" y="924983"/>
                  <a:pt x="1794934" y="848783"/>
                </a:cubicBezTo>
                <a:cubicBezTo>
                  <a:pt x="1833034" y="772583"/>
                  <a:pt x="1894417" y="666750"/>
                  <a:pt x="1979084" y="531283"/>
                </a:cubicBezTo>
                <a:cubicBezTo>
                  <a:pt x="2021417" y="472017"/>
                  <a:pt x="2067984" y="400050"/>
                  <a:pt x="2118784" y="315383"/>
                </a:cubicBezTo>
                <a:cubicBezTo>
                  <a:pt x="2169584" y="230717"/>
                  <a:pt x="2233084" y="158750"/>
                  <a:pt x="2309284" y="99483"/>
                </a:cubicBezTo>
                <a:cubicBezTo>
                  <a:pt x="2385484" y="31750"/>
                  <a:pt x="2463800" y="0"/>
                  <a:pt x="2544234" y="4233"/>
                </a:cubicBezTo>
                <a:cubicBezTo>
                  <a:pt x="2624667" y="8467"/>
                  <a:pt x="2728384" y="65617"/>
                  <a:pt x="2855384" y="175683"/>
                </a:cubicBezTo>
                <a:cubicBezTo>
                  <a:pt x="2923117" y="260350"/>
                  <a:pt x="2961217" y="323850"/>
                  <a:pt x="2969684" y="366183"/>
                </a:cubicBezTo>
                <a:cubicBezTo>
                  <a:pt x="2978150" y="408517"/>
                  <a:pt x="2944284" y="488950"/>
                  <a:pt x="2868084" y="607483"/>
                </a:cubicBezTo>
                <a:cubicBezTo>
                  <a:pt x="2800350" y="751417"/>
                  <a:pt x="2722034" y="895350"/>
                  <a:pt x="2633134" y="1039283"/>
                </a:cubicBezTo>
                <a:cubicBezTo>
                  <a:pt x="2544234" y="1183217"/>
                  <a:pt x="2461684" y="1327150"/>
                  <a:pt x="2385484" y="1471083"/>
                </a:cubicBezTo>
                <a:cubicBezTo>
                  <a:pt x="2250017" y="1657350"/>
                  <a:pt x="2224617" y="1763183"/>
                  <a:pt x="2309284" y="1788583"/>
                </a:cubicBezTo>
                <a:cubicBezTo>
                  <a:pt x="2393950" y="1813983"/>
                  <a:pt x="2631017" y="1797050"/>
                  <a:pt x="3020484" y="1737783"/>
                </a:cubicBezTo>
                <a:cubicBezTo>
                  <a:pt x="3266017" y="1695450"/>
                  <a:pt x="3443817" y="1706033"/>
                  <a:pt x="3553884" y="1769533"/>
                </a:cubicBezTo>
                <a:cubicBezTo>
                  <a:pt x="3663950" y="1833033"/>
                  <a:pt x="3727450" y="1936750"/>
                  <a:pt x="3744384" y="2080683"/>
                </a:cubicBezTo>
                <a:cubicBezTo>
                  <a:pt x="3769784" y="2283883"/>
                  <a:pt x="3748617" y="2406650"/>
                  <a:pt x="3680884" y="2448983"/>
                </a:cubicBezTo>
                <a:cubicBezTo>
                  <a:pt x="3613150" y="2491317"/>
                  <a:pt x="3418417" y="2512483"/>
                  <a:pt x="3096684" y="2512483"/>
                </a:cubicBezTo>
                <a:cubicBezTo>
                  <a:pt x="2893484" y="2546350"/>
                  <a:pt x="2719917" y="2565400"/>
                  <a:pt x="2575984" y="2569633"/>
                </a:cubicBezTo>
                <a:cubicBezTo>
                  <a:pt x="2432050" y="2573867"/>
                  <a:pt x="2326217" y="2575983"/>
                  <a:pt x="2258484" y="2575983"/>
                </a:cubicBezTo>
                <a:cubicBezTo>
                  <a:pt x="2148417" y="2584450"/>
                  <a:pt x="2076450" y="2588683"/>
                  <a:pt x="2042584" y="2588683"/>
                </a:cubicBezTo>
                <a:cubicBezTo>
                  <a:pt x="2008717" y="2588683"/>
                  <a:pt x="1957917" y="2597150"/>
                  <a:pt x="1890184" y="2614083"/>
                </a:cubicBezTo>
                <a:cubicBezTo>
                  <a:pt x="1822450" y="2631017"/>
                  <a:pt x="1773767" y="2658533"/>
                  <a:pt x="1744134" y="2696633"/>
                </a:cubicBezTo>
                <a:cubicBezTo>
                  <a:pt x="1714500" y="2734733"/>
                  <a:pt x="1682750" y="2787650"/>
                  <a:pt x="1648884" y="2855383"/>
                </a:cubicBezTo>
                <a:cubicBezTo>
                  <a:pt x="1615017" y="2889250"/>
                  <a:pt x="1564217" y="2978150"/>
                  <a:pt x="1496484" y="3122083"/>
                </a:cubicBezTo>
                <a:cubicBezTo>
                  <a:pt x="1428750" y="3266017"/>
                  <a:pt x="1344084" y="3422650"/>
                  <a:pt x="1242484" y="3591983"/>
                </a:cubicBezTo>
                <a:cubicBezTo>
                  <a:pt x="1123950" y="3947583"/>
                  <a:pt x="1022350" y="4301067"/>
                  <a:pt x="937684" y="4652433"/>
                </a:cubicBezTo>
                <a:cubicBezTo>
                  <a:pt x="853017" y="5003800"/>
                  <a:pt x="785284" y="5344583"/>
                  <a:pt x="734484" y="5674783"/>
                </a:cubicBezTo>
                <a:cubicBezTo>
                  <a:pt x="700617" y="5886450"/>
                  <a:pt x="704850" y="6032500"/>
                  <a:pt x="747184" y="6112933"/>
                </a:cubicBezTo>
                <a:cubicBezTo>
                  <a:pt x="789517" y="6193367"/>
                  <a:pt x="899584" y="6242050"/>
                  <a:pt x="1077384" y="6258983"/>
                </a:cubicBezTo>
                <a:cubicBezTo>
                  <a:pt x="1170517" y="6267450"/>
                  <a:pt x="1320800" y="6265333"/>
                  <a:pt x="1528234" y="6252633"/>
                </a:cubicBezTo>
                <a:cubicBezTo>
                  <a:pt x="1735667" y="6239933"/>
                  <a:pt x="1898650" y="6216650"/>
                  <a:pt x="2017184" y="6182783"/>
                </a:cubicBezTo>
                <a:cubicBezTo>
                  <a:pt x="2110317" y="6140450"/>
                  <a:pt x="2207684" y="6096000"/>
                  <a:pt x="2309284" y="6049433"/>
                </a:cubicBezTo>
                <a:cubicBezTo>
                  <a:pt x="2410884" y="6002867"/>
                  <a:pt x="2504017" y="5954183"/>
                  <a:pt x="2588684" y="5903383"/>
                </a:cubicBezTo>
                <a:cubicBezTo>
                  <a:pt x="2664884" y="5861050"/>
                  <a:pt x="2741084" y="5816600"/>
                  <a:pt x="2817284" y="5770033"/>
                </a:cubicBezTo>
                <a:cubicBezTo>
                  <a:pt x="2893484" y="5723467"/>
                  <a:pt x="2931584" y="5700183"/>
                  <a:pt x="2931584" y="5700183"/>
                </a:cubicBezTo>
                <a:cubicBezTo>
                  <a:pt x="2973917" y="5632450"/>
                  <a:pt x="3020484" y="5611283"/>
                  <a:pt x="3071284" y="5636683"/>
                </a:cubicBezTo>
                <a:cubicBezTo>
                  <a:pt x="3122084" y="5662083"/>
                  <a:pt x="3164417" y="5725583"/>
                  <a:pt x="3198284" y="5827183"/>
                </a:cubicBezTo>
                <a:cubicBezTo>
                  <a:pt x="3198284" y="5928783"/>
                  <a:pt x="3177117" y="6034617"/>
                  <a:pt x="3134784" y="6144683"/>
                </a:cubicBezTo>
                <a:cubicBezTo>
                  <a:pt x="3092450" y="6254750"/>
                  <a:pt x="2935817" y="6385983"/>
                  <a:pt x="2664884" y="6538383"/>
                </a:cubicBezTo>
                <a:cubicBezTo>
                  <a:pt x="2283884" y="6775450"/>
                  <a:pt x="1934634" y="6917267"/>
                  <a:pt x="1617134" y="6963833"/>
                </a:cubicBezTo>
                <a:cubicBezTo>
                  <a:pt x="1299634" y="7010400"/>
                  <a:pt x="1030817" y="7012517"/>
                  <a:pt x="810684" y="6970183"/>
                </a:cubicBezTo>
                <a:close/>
                <a:moveTo>
                  <a:pt x="-1373716" y="7059083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01" name="Freeform 6001"/>
          <p:cNvSpPr/>
          <p:nvPr/>
        </p:nvSpPr>
        <p:spPr>
          <a:xfrm rot="0" flipH="0" flipV="0">
            <a:off x="8713666" y="880098"/>
            <a:ext cx="101523" cy="281012"/>
          </a:xfrm>
          <a:custGeom>
            <a:pathLst>
              <a:path w="2417233" h="6690783">
                <a:moveTo>
                  <a:pt x="186267" y="6479116"/>
                </a:moveTo>
                <a:cubicBezTo>
                  <a:pt x="118533" y="6411383"/>
                  <a:pt x="69850" y="6326716"/>
                  <a:pt x="40217" y="6225116"/>
                </a:cubicBezTo>
                <a:cubicBezTo>
                  <a:pt x="10583" y="6123516"/>
                  <a:pt x="0" y="6021916"/>
                  <a:pt x="8467" y="5920316"/>
                </a:cubicBezTo>
                <a:cubicBezTo>
                  <a:pt x="16933" y="5818716"/>
                  <a:pt x="38100" y="5734050"/>
                  <a:pt x="71967" y="5666316"/>
                </a:cubicBezTo>
                <a:cubicBezTo>
                  <a:pt x="71967" y="5598583"/>
                  <a:pt x="82550" y="5545666"/>
                  <a:pt x="103717" y="5507566"/>
                </a:cubicBezTo>
                <a:cubicBezTo>
                  <a:pt x="124883" y="5469466"/>
                  <a:pt x="131233" y="5433483"/>
                  <a:pt x="122767" y="5399616"/>
                </a:cubicBezTo>
                <a:cubicBezTo>
                  <a:pt x="114300" y="5365750"/>
                  <a:pt x="122767" y="5306483"/>
                  <a:pt x="148167" y="5221816"/>
                </a:cubicBezTo>
                <a:cubicBezTo>
                  <a:pt x="173567" y="5137150"/>
                  <a:pt x="198967" y="5056716"/>
                  <a:pt x="224367" y="4980516"/>
                </a:cubicBezTo>
                <a:cubicBezTo>
                  <a:pt x="283633" y="4845050"/>
                  <a:pt x="347133" y="4682066"/>
                  <a:pt x="414867" y="4491566"/>
                </a:cubicBezTo>
                <a:cubicBezTo>
                  <a:pt x="482600" y="4301066"/>
                  <a:pt x="546100" y="4112683"/>
                  <a:pt x="605367" y="3926416"/>
                </a:cubicBezTo>
                <a:cubicBezTo>
                  <a:pt x="664633" y="3740150"/>
                  <a:pt x="715433" y="3579283"/>
                  <a:pt x="757767" y="3443816"/>
                </a:cubicBezTo>
                <a:cubicBezTo>
                  <a:pt x="800100" y="3308350"/>
                  <a:pt x="825500" y="3223683"/>
                  <a:pt x="833967" y="3189816"/>
                </a:cubicBezTo>
                <a:cubicBezTo>
                  <a:pt x="833967" y="3088216"/>
                  <a:pt x="901700" y="3033183"/>
                  <a:pt x="1037167" y="3024716"/>
                </a:cubicBezTo>
                <a:cubicBezTo>
                  <a:pt x="1138767" y="2990850"/>
                  <a:pt x="1214967" y="2988733"/>
                  <a:pt x="1265767" y="3018366"/>
                </a:cubicBezTo>
                <a:cubicBezTo>
                  <a:pt x="1316567" y="3048000"/>
                  <a:pt x="1384300" y="3130550"/>
                  <a:pt x="1468967" y="3266016"/>
                </a:cubicBezTo>
                <a:cubicBezTo>
                  <a:pt x="1536700" y="3333750"/>
                  <a:pt x="1562100" y="3435350"/>
                  <a:pt x="1545167" y="3570816"/>
                </a:cubicBezTo>
                <a:cubicBezTo>
                  <a:pt x="1528233" y="3706283"/>
                  <a:pt x="1473200" y="3875616"/>
                  <a:pt x="1380067" y="4078816"/>
                </a:cubicBezTo>
                <a:cubicBezTo>
                  <a:pt x="1346200" y="4146550"/>
                  <a:pt x="1305983" y="4243916"/>
                  <a:pt x="1259417" y="4370916"/>
                </a:cubicBezTo>
                <a:cubicBezTo>
                  <a:pt x="1212850" y="4497916"/>
                  <a:pt x="1181100" y="4612216"/>
                  <a:pt x="1164167" y="4713816"/>
                </a:cubicBezTo>
                <a:cubicBezTo>
                  <a:pt x="1130300" y="4781550"/>
                  <a:pt x="1090083" y="4876800"/>
                  <a:pt x="1043517" y="4999566"/>
                </a:cubicBezTo>
                <a:cubicBezTo>
                  <a:pt x="996950" y="5122333"/>
                  <a:pt x="956733" y="5238750"/>
                  <a:pt x="922867" y="5348816"/>
                </a:cubicBezTo>
                <a:cubicBezTo>
                  <a:pt x="905933" y="5391150"/>
                  <a:pt x="889000" y="5452533"/>
                  <a:pt x="872067" y="5532966"/>
                </a:cubicBezTo>
                <a:cubicBezTo>
                  <a:pt x="855133" y="5613400"/>
                  <a:pt x="833967" y="5698066"/>
                  <a:pt x="808567" y="5786966"/>
                </a:cubicBezTo>
                <a:cubicBezTo>
                  <a:pt x="783167" y="5875866"/>
                  <a:pt x="749300" y="5954183"/>
                  <a:pt x="706967" y="6021916"/>
                </a:cubicBezTo>
                <a:cubicBezTo>
                  <a:pt x="630767" y="6369050"/>
                  <a:pt x="560917" y="6572250"/>
                  <a:pt x="497417" y="6631516"/>
                </a:cubicBezTo>
                <a:cubicBezTo>
                  <a:pt x="433917" y="6690783"/>
                  <a:pt x="330200" y="6639983"/>
                  <a:pt x="186267" y="6479116"/>
                </a:cubicBezTo>
                <a:close/>
                <a:moveTo>
                  <a:pt x="-817033" y="6885516"/>
                </a:moveTo>
                <a:moveTo>
                  <a:pt x="1418167" y="1322916"/>
                </a:moveTo>
                <a:cubicBezTo>
                  <a:pt x="1375833" y="1280583"/>
                  <a:pt x="1337733" y="1219200"/>
                  <a:pt x="1303867" y="1138766"/>
                </a:cubicBezTo>
                <a:cubicBezTo>
                  <a:pt x="1270000" y="1058333"/>
                  <a:pt x="1248833" y="982133"/>
                  <a:pt x="1240367" y="910166"/>
                </a:cubicBezTo>
                <a:cubicBezTo>
                  <a:pt x="1231900" y="838200"/>
                  <a:pt x="1240367" y="802216"/>
                  <a:pt x="1265767" y="802216"/>
                </a:cubicBezTo>
                <a:cubicBezTo>
                  <a:pt x="1333500" y="793750"/>
                  <a:pt x="1413933" y="721783"/>
                  <a:pt x="1507067" y="586316"/>
                </a:cubicBezTo>
                <a:cubicBezTo>
                  <a:pt x="1600200" y="450850"/>
                  <a:pt x="1638300" y="332316"/>
                  <a:pt x="1621367" y="230716"/>
                </a:cubicBezTo>
                <a:cubicBezTo>
                  <a:pt x="1621367" y="196850"/>
                  <a:pt x="1634067" y="165100"/>
                  <a:pt x="1659467" y="135466"/>
                </a:cubicBezTo>
                <a:cubicBezTo>
                  <a:pt x="1684867" y="105833"/>
                  <a:pt x="1714500" y="86783"/>
                  <a:pt x="1748367" y="78316"/>
                </a:cubicBezTo>
                <a:cubicBezTo>
                  <a:pt x="1849967" y="10583"/>
                  <a:pt x="1949450" y="0"/>
                  <a:pt x="2046817" y="46566"/>
                </a:cubicBezTo>
                <a:cubicBezTo>
                  <a:pt x="2144183" y="93133"/>
                  <a:pt x="2235200" y="184150"/>
                  <a:pt x="2319867" y="319616"/>
                </a:cubicBezTo>
                <a:cubicBezTo>
                  <a:pt x="2396067" y="480483"/>
                  <a:pt x="2417233" y="613833"/>
                  <a:pt x="2383367" y="719666"/>
                </a:cubicBezTo>
                <a:cubicBezTo>
                  <a:pt x="2349500" y="825500"/>
                  <a:pt x="2256367" y="971550"/>
                  <a:pt x="2103967" y="1157816"/>
                </a:cubicBezTo>
                <a:cubicBezTo>
                  <a:pt x="1976967" y="1327150"/>
                  <a:pt x="1860550" y="1420283"/>
                  <a:pt x="1754717" y="1437216"/>
                </a:cubicBezTo>
                <a:cubicBezTo>
                  <a:pt x="1648883" y="1454150"/>
                  <a:pt x="1536700" y="1416050"/>
                  <a:pt x="1418167" y="1322916"/>
                </a:cubicBezTo>
                <a:close/>
                <a:moveTo>
                  <a:pt x="4339167" y="6885516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02" name="Freeform 6002"/>
          <p:cNvSpPr/>
          <p:nvPr/>
        </p:nvSpPr>
        <p:spPr>
          <a:xfrm rot="0" flipH="0" flipV="0">
            <a:off x="8792431" y="969442"/>
            <a:ext cx="196735" cy="296036"/>
          </a:xfrm>
          <a:custGeom>
            <a:pathLst>
              <a:path w="4684183" h="7048499">
                <a:moveTo>
                  <a:pt x="596900" y="6980766"/>
                </a:moveTo>
                <a:cubicBezTo>
                  <a:pt x="495300" y="7048499"/>
                  <a:pt x="391583" y="7044266"/>
                  <a:pt x="285750" y="6968066"/>
                </a:cubicBezTo>
                <a:cubicBezTo>
                  <a:pt x="179916" y="6891866"/>
                  <a:pt x="101600" y="6777566"/>
                  <a:pt x="50800" y="6625166"/>
                </a:cubicBezTo>
                <a:cubicBezTo>
                  <a:pt x="0" y="6472766"/>
                  <a:pt x="4233" y="6311899"/>
                  <a:pt x="63500" y="6142566"/>
                </a:cubicBezTo>
                <a:cubicBezTo>
                  <a:pt x="80433" y="6091766"/>
                  <a:pt x="105833" y="6009216"/>
                  <a:pt x="139700" y="5894916"/>
                </a:cubicBezTo>
                <a:cubicBezTo>
                  <a:pt x="173566" y="5780616"/>
                  <a:pt x="194733" y="5681132"/>
                  <a:pt x="203200" y="5596466"/>
                </a:cubicBezTo>
                <a:cubicBezTo>
                  <a:pt x="211666" y="5537199"/>
                  <a:pt x="237066" y="5437716"/>
                  <a:pt x="279400" y="5298016"/>
                </a:cubicBezTo>
                <a:cubicBezTo>
                  <a:pt x="321733" y="5158316"/>
                  <a:pt x="370416" y="5020732"/>
                  <a:pt x="425450" y="4885266"/>
                </a:cubicBezTo>
                <a:cubicBezTo>
                  <a:pt x="480483" y="4749800"/>
                  <a:pt x="524933" y="4652433"/>
                  <a:pt x="558800" y="4593166"/>
                </a:cubicBezTo>
                <a:cubicBezTo>
                  <a:pt x="609600" y="4508500"/>
                  <a:pt x="645583" y="4411133"/>
                  <a:pt x="666750" y="4301066"/>
                </a:cubicBezTo>
                <a:cubicBezTo>
                  <a:pt x="687916" y="4191000"/>
                  <a:pt x="698500" y="4106333"/>
                  <a:pt x="698500" y="4047066"/>
                </a:cubicBezTo>
                <a:cubicBezTo>
                  <a:pt x="715433" y="3987800"/>
                  <a:pt x="738716" y="3920066"/>
                  <a:pt x="768350" y="3843866"/>
                </a:cubicBezTo>
                <a:cubicBezTo>
                  <a:pt x="797983" y="3767666"/>
                  <a:pt x="829733" y="3708400"/>
                  <a:pt x="863600" y="3666066"/>
                </a:cubicBezTo>
                <a:cubicBezTo>
                  <a:pt x="880533" y="3598333"/>
                  <a:pt x="905933" y="3524250"/>
                  <a:pt x="939800" y="3443816"/>
                </a:cubicBezTo>
                <a:cubicBezTo>
                  <a:pt x="973666" y="3363383"/>
                  <a:pt x="1011766" y="3293533"/>
                  <a:pt x="1054100" y="3234266"/>
                </a:cubicBezTo>
                <a:cubicBezTo>
                  <a:pt x="1071033" y="3175000"/>
                  <a:pt x="1085850" y="3103033"/>
                  <a:pt x="1098550" y="3018366"/>
                </a:cubicBezTo>
                <a:cubicBezTo>
                  <a:pt x="1111250" y="2933700"/>
                  <a:pt x="1134533" y="2887133"/>
                  <a:pt x="1168400" y="2878666"/>
                </a:cubicBezTo>
                <a:cubicBezTo>
                  <a:pt x="1176866" y="2844800"/>
                  <a:pt x="1183216" y="2810933"/>
                  <a:pt x="1187450" y="2777066"/>
                </a:cubicBezTo>
                <a:cubicBezTo>
                  <a:pt x="1191683" y="2743200"/>
                  <a:pt x="1206500" y="2696633"/>
                  <a:pt x="1231900" y="2637366"/>
                </a:cubicBezTo>
                <a:cubicBezTo>
                  <a:pt x="1248833" y="2544233"/>
                  <a:pt x="1286933" y="2408766"/>
                  <a:pt x="1346200" y="2230966"/>
                </a:cubicBezTo>
                <a:cubicBezTo>
                  <a:pt x="1405466" y="2053166"/>
                  <a:pt x="1477433" y="1858433"/>
                  <a:pt x="1562100" y="1646766"/>
                </a:cubicBezTo>
                <a:cubicBezTo>
                  <a:pt x="1655233" y="1401233"/>
                  <a:pt x="1699683" y="1166283"/>
                  <a:pt x="1695450" y="941916"/>
                </a:cubicBezTo>
                <a:cubicBezTo>
                  <a:pt x="1691216" y="717550"/>
                  <a:pt x="1625600" y="579966"/>
                  <a:pt x="1498600" y="529166"/>
                </a:cubicBezTo>
                <a:cubicBezTo>
                  <a:pt x="1430866" y="495300"/>
                  <a:pt x="1388533" y="446616"/>
                  <a:pt x="1371600" y="383116"/>
                </a:cubicBezTo>
                <a:cubicBezTo>
                  <a:pt x="1354666" y="319616"/>
                  <a:pt x="1363133" y="254000"/>
                  <a:pt x="1397000" y="186266"/>
                </a:cubicBezTo>
                <a:cubicBezTo>
                  <a:pt x="1430866" y="118533"/>
                  <a:pt x="1481666" y="71966"/>
                  <a:pt x="1549400" y="46566"/>
                </a:cubicBezTo>
                <a:cubicBezTo>
                  <a:pt x="1625600" y="12700"/>
                  <a:pt x="1708150" y="0"/>
                  <a:pt x="1797050" y="8466"/>
                </a:cubicBezTo>
                <a:cubicBezTo>
                  <a:pt x="1885950" y="16933"/>
                  <a:pt x="1964266" y="31750"/>
                  <a:pt x="2032000" y="52916"/>
                </a:cubicBezTo>
                <a:cubicBezTo>
                  <a:pt x="2099733" y="74083"/>
                  <a:pt x="2129366" y="93133"/>
                  <a:pt x="2120900" y="110066"/>
                </a:cubicBezTo>
                <a:cubicBezTo>
                  <a:pt x="2120900" y="152400"/>
                  <a:pt x="2142066" y="177800"/>
                  <a:pt x="2184400" y="186266"/>
                </a:cubicBezTo>
                <a:cubicBezTo>
                  <a:pt x="2201333" y="160866"/>
                  <a:pt x="2237316" y="188383"/>
                  <a:pt x="2292350" y="268816"/>
                </a:cubicBezTo>
                <a:cubicBezTo>
                  <a:pt x="2347383" y="349250"/>
                  <a:pt x="2400300" y="440266"/>
                  <a:pt x="2451100" y="541866"/>
                </a:cubicBezTo>
                <a:cubicBezTo>
                  <a:pt x="2501900" y="643466"/>
                  <a:pt x="2527300" y="715433"/>
                  <a:pt x="2527300" y="757766"/>
                </a:cubicBezTo>
                <a:cubicBezTo>
                  <a:pt x="2510366" y="791633"/>
                  <a:pt x="2501900" y="810683"/>
                  <a:pt x="2501900" y="814916"/>
                </a:cubicBezTo>
                <a:cubicBezTo>
                  <a:pt x="2501900" y="819150"/>
                  <a:pt x="2518833" y="821266"/>
                  <a:pt x="2552700" y="821266"/>
                </a:cubicBezTo>
                <a:cubicBezTo>
                  <a:pt x="2552700" y="821266"/>
                  <a:pt x="2599266" y="797983"/>
                  <a:pt x="2692400" y="751416"/>
                </a:cubicBezTo>
                <a:cubicBezTo>
                  <a:pt x="2785533" y="704850"/>
                  <a:pt x="2885016" y="649816"/>
                  <a:pt x="2990850" y="586316"/>
                </a:cubicBezTo>
                <a:cubicBezTo>
                  <a:pt x="3096683" y="522816"/>
                  <a:pt x="3166533" y="474133"/>
                  <a:pt x="3200400" y="440266"/>
                </a:cubicBezTo>
                <a:cubicBezTo>
                  <a:pt x="3200400" y="440266"/>
                  <a:pt x="3223683" y="429683"/>
                  <a:pt x="3270250" y="408516"/>
                </a:cubicBezTo>
                <a:cubicBezTo>
                  <a:pt x="3316816" y="387350"/>
                  <a:pt x="3357033" y="359833"/>
                  <a:pt x="3390900" y="325966"/>
                </a:cubicBezTo>
                <a:cubicBezTo>
                  <a:pt x="3560233" y="258233"/>
                  <a:pt x="3744383" y="245533"/>
                  <a:pt x="3943350" y="287866"/>
                </a:cubicBezTo>
                <a:cubicBezTo>
                  <a:pt x="4142316" y="330200"/>
                  <a:pt x="4301066" y="406400"/>
                  <a:pt x="4419600" y="516466"/>
                </a:cubicBezTo>
                <a:cubicBezTo>
                  <a:pt x="4588933" y="728133"/>
                  <a:pt x="4675716" y="931333"/>
                  <a:pt x="4679950" y="1126066"/>
                </a:cubicBezTo>
                <a:cubicBezTo>
                  <a:pt x="4684183" y="1320800"/>
                  <a:pt x="4627033" y="1566333"/>
                  <a:pt x="4508500" y="1862666"/>
                </a:cubicBezTo>
                <a:cubicBezTo>
                  <a:pt x="4491566" y="1905000"/>
                  <a:pt x="4455583" y="1974850"/>
                  <a:pt x="4400550" y="2072216"/>
                </a:cubicBezTo>
                <a:cubicBezTo>
                  <a:pt x="4345516" y="2169583"/>
                  <a:pt x="4292600" y="2258483"/>
                  <a:pt x="4241800" y="2338916"/>
                </a:cubicBezTo>
                <a:cubicBezTo>
                  <a:pt x="4191000" y="2419350"/>
                  <a:pt x="4165600" y="2459566"/>
                  <a:pt x="4165600" y="2459566"/>
                </a:cubicBezTo>
                <a:cubicBezTo>
                  <a:pt x="3970866" y="2764366"/>
                  <a:pt x="3742266" y="3018366"/>
                  <a:pt x="3479800" y="3221566"/>
                </a:cubicBezTo>
                <a:cubicBezTo>
                  <a:pt x="3217333" y="3424766"/>
                  <a:pt x="2950633" y="3602566"/>
                  <a:pt x="2679700" y="3754966"/>
                </a:cubicBezTo>
                <a:cubicBezTo>
                  <a:pt x="2595033" y="3814233"/>
                  <a:pt x="2508250" y="3858683"/>
                  <a:pt x="2419350" y="3888316"/>
                </a:cubicBezTo>
                <a:cubicBezTo>
                  <a:pt x="2330450" y="3917950"/>
                  <a:pt x="2252133" y="3934883"/>
                  <a:pt x="2184400" y="3939116"/>
                </a:cubicBezTo>
                <a:cubicBezTo>
                  <a:pt x="2116666" y="3943350"/>
                  <a:pt x="2070100" y="3937000"/>
                  <a:pt x="2044700" y="3920066"/>
                </a:cubicBezTo>
                <a:cubicBezTo>
                  <a:pt x="1951566" y="3852333"/>
                  <a:pt x="1866900" y="3708400"/>
                  <a:pt x="1790700" y="3488266"/>
                </a:cubicBezTo>
                <a:cubicBezTo>
                  <a:pt x="1748366" y="3598333"/>
                  <a:pt x="1708150" y="3706283"/>
                  <a:pt x="1670050" y="3812116"/>
                </a:cubicBezTo>
                <a:cubicBezTo>
                  <a:pt x="1631950" y="3917950"/>
                  <a:pt x="1608666" y="3987800"/>
                  <a:pt x="1600200" y="4021666"/>
                </a:cubicBezTo>
                <a:cubicBezTo>
                  <a:pt x="1591733" y="4080933"/>
                  <a:pt x="1583266" y="4129616"/>
                  <a:pt x="1574800" y="4167716"/>
                </a:cubicBezTo>
                <a:cubicBezTo>
                  <a:pt x="1566333" y="4205816"/>
                  <a:pt x="1545166" y="4237566"/>
                  <a:pt x="1511300" y="4262966"/>
                </a:cubicBezTo>
                <a:cubicBezTo>
                  <a:pt x="1511300" y="4262966"/>
                  <a:pt x="1507066" y="4279900"/>
                  <a:pt x="1498600" y="4313766"/>
                </a:cubicBezTo>
                <a:cubicBezTo>
                  <a:pt x="1490133" y="4347633"/>
                  <a:pt x="1460500" y="4398433"/>
                  <a:pt x="1409700" y="4466166"/>
                </a:cubicBezTo>
                <a:cubicBezTo>
                  <a:pt x="1325033" y="4711700"/>
                  <a:pt x="1248833" y="4925482"/>
                  <a:pt x="1181100" y="5107516"/>
                </a:cubicBezTo>
                <a:cubicBezTo>
                  <a:pt x="1113366" y="5289549"/>
                  <a:pt x="1058333" y="5446182"/>
                  <a:pt x="1016000" y="5577416"/>
                </a:cubicBezTo>
                <a:cubicBezTo>
                  <a:pt x="973666" y="5708649"/>
                  <a:pt x="939800" y="5825066"/>
                  <a:pt x="914400" y="5926666"/>
                </a:cubicBezTo>
                <a:cubicBezTo>
                  <a:pt x="897466" y="6155266"/>
                  <a:pt x="850900" y="6381749"/>
                  <a:pt x="774700" y="6606116"/>
                </a:cubicBezTo>
                <a:cubicBezTo>
                  <a:pt x="698500" y="6830482"/>
                  <a:pt x="639233" y="6955366"/>
                  <a:pt x="596900" y="6980766"/>
                </a:cubicBezTo>
                <a:close/>
                <a:moveTo>
                  <a:pt x="-2946400" y="4758266"/>
                </a:moveTo>
                <a:moveTo>
                  <a:pt x="2108200" y="3361266"/>
                </a:moveTo>
                <a:cubicBezTo>
                  <a:pt x="2142066" y="3344333"/>
                  <a:pt x="2216150" y="3295650"/>
                  <a:pt x="2330450" y="3215216"/>
                </a:cubicBezTo>
                <a:cubicBezTo>
                  <a:pt x="2444750" y="3134783"/>
                  <a:pt x="2573866" y="3037416"/>
                  <a:pt x="2717800" y="2923116"/>
                </a:cubicBezTo>
                <a:cubicBezTo>
                  <a:pt x="2861733" y="2808816"/>
                  <a:pt x="2995083" y="2700866"/>
                  <a:pt x="3117850" y="2599266"/>
                </a:cubicBezTo>
                <a:cubicBezTo>
                  <a:pt x="3240616" y="2497666"/>
                  <a:pt x="3323166" y="2421466"/>
                  <a:pt x="3365500" y="2370666"/>
                </a:cubicBezTo>
                <a:cubicBezTo>
                  <a:pt x="3433233" y="2294466"/>
                  <a:pt x="3496733" y="2211916"/>
                  <a:pt x="3556000" y="2123016"/>
                </a:cubicBezTo>
                <a:cubicBezTo>
                  <a:pt x="3615266" y="2034116"/>
                  <a:pt x="3661833" y="1934633"/>
                  <a:pt x="3695700" y="1824566"/>
                </a:cubicBezTo>
                <a:cubicBezTo>
                  <a:pt x="3721100" y="1756833"/>
                  <a:pt x="3750733" y="1680633"/>
                  <a:pt x="3784600" y="1595966"/>
                </a:cubicBezTo>
                <a:cubicBezTo>
                  <a:pt x="3818466" y="1511300"/>
                  <a:pt x="3848100" y="1430866"/>
                  <a:pt x="3873500" y="1354666"/>
                </a:cubicBezTo>
                <a:cubicBezTo>
                  <a:pt x="3907366" y="1286933"/>
                  <a:pt x="3922183" y="1217083"/>
                  <a:pt x="3917950" y="1145116"/>
                </a:cubicBezTo>
                <a:cubicBezTo>
                  <a:pt x="3913716" y="1073150"/>
                  <a:pt x="3886200" y="1011766"/>
                  <a:pt x="3835400" y="960966"/>
                </a:cubicBezTo>
                <a:cubicBezTo>
                  <a:pt x="3801533" y="952500"/>
                  <a:pt x="3699933" y="975783"/>
                  <a:pt x="3530600" y="1030816"/>
                </a:cubicBezTo>
                <a:cubicBezTo>
                  <a:pt x="3361266" y="1085850"/>
                  <a:pt x="3175000" y="1174750"/>
                  <a:pt x="2971800" y="1297516"/>
                </a:cubicBezTo>
                <a:cubicBezTo>
                  <a:pt x="2768600" y="1420283"/>
                  <a:pt x="2590800" y="1579033"/>
                  <a:pt x="2438400" y="1773766"/>
                </a:cubicBezTo>
                <a:cubicBezTo>
                  <a:pt x="2260600" y="2002366"/>
                  <a:pt x="2131483" y="2239433"/>
                  <a:pt x="2051050" y="2484966"/>
                </a:cubicBezTo>
                <a:cubicBezTo>
                  <a:pt x="1970616" y="2730500"/>
                  <a:pt x="1936750" y="2937933"/>
                  <a:pt x="1949450" y="3107266"/>
                </a:cubicBezTo>
                <a:cubicBezTo>
                  <a:pt x="1962150" y="3276600"/>
                  <a:pt x="2015066" y="3361266"/>
                  <a:pt x="2108200" y="3361266"/>
                </a:cubicBezTo>
                <a:close/>
                <a:moveTo>
                  <a:pt x="673100" y="4758266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03" name="Freeform 6003"/>
          <p:cNvSpPr/>
          <p:nvPr/>
        </p:nvSpPr>
        <p:spPr>
          <a:xfrm rot="0" flipH="0" flipV="0">
            <a:off x="8975921" y="940817"/>
            <a:ext cx="215938" cy="347421"/>
          </a:xfrm>
          <a:custGeom>
            <a:pathLst>
              <a:path w="5141383" h="8271933">
                <a:moveTo>
                  <a:pt x="419100" y="8271933"/>
                </a:moveTo>
                <a:cubicBezTo>
                  <a:pt x="359833" y="8246533"/>
                  <a:pt x="296333" y="8204199"/>
                  <a:pt x="228600" y="8144933"/>
                </a:cubicBezTo>
                <a:cubicBezTo>
                  <a:pt x="160866" y="8085666"/>
                  <a:pt x="105833" y="8020049"/>
                  <a:pt x="63500" y="7948083"/>
                </a:cubicBezTo>
                <a:cubicBezTo>
                  <a:pt x="21166" y="7876116"/>
                  <a:pt x="0" y="7814733"/>
                  <a:pt x="0" y="7763933"/>
                </a:cubicBezTo>
                <a:cubicBezTo>
                  <a:pt x="0" y="7713133"/>
                  <a:pt x="21166" y="7579783"/>
                  <a:pt x="63500" y="7363883"/>
                </a:cubicBezTo>
                <a:cubicBezTo>
                  <a:pt x="105833" y="7147983"/>
                  <a:pt x="162983" y="6885516"/>
                  <a:pt x="234950" y="6576483"/>
                </a:cubicBezTo>
                <a:cubicBezTo>
                  <a:pt x="306916" y="6267449"/>
                  <a:pt x="387350" y="5954183"/>
                  <a:pt x="476250" y="5636683"/>
                </a:cubicBezTo>
                <a:cubicBezTo>
                  <a:pt x="565150" y="5319183"/>
                  <a:pt x="656166" y="5037667"/>
                  <a:pt x="749300" y="4792133"/>
                </a:cubicBezTo>
                <a:cubicBezTo>
                  <a:pt x="766233" y="4749800"/>
                  <a:pt x="823383" y="4607983"/>
                  <a:pt x="920750" y="4366683"/>
                </a:cubicBezTo>
                <a:cubicBezTo>
                  <a:pt x="1018116" y="4125383"/>
                  <a:pt x="1113366" y="3831167"/>
                  <a:pt x="1206500" y="3484033"/>
                </a:cubicBezTo>
                <a:cubicBezTo>
                  <a:pt x="1274233" y="3263900"/>
                  <a:pt x="1363133" y="3014133"/>
                  <a:pt x="1473200" y="2734733"/>
                </a:cubicBezTo>
                <a:cubicBezTo>
                  <a:pt x="1583266" y="2455333"/>
                  <a:pt x="1697566" y="2173817"/>
                  <a:pt x="1816100" y="1890183"/>
                </a:cubicBezTo>
                <a:cubicBezTo>
                  <a:pt x="1934633" y="1606550"/>
                  <a:pt x="2032000" y="1354667"/>
                  <a:pt x="2108200" y="1134533"/>
                </a:cubicBezTo>
                <a:cubicBezTo>
                  <a:pt x="2184400" y="914400"/>
                  <a:pt x="2250016" y="734483"/>
                  <a:pt x="2305050" y="594783"/>
                </a:cubicBezTo>
                <a:cubicBezTo>
                  <a:pt x="2360083" y="455083"/>
                  <a:pt x="2391833" y="368300"/>
                  <a:pt x="2400300" y="334433"/>
                </a:cubicBezTo>
                <a:cubicBezTo>
                  <a:pt x="2417233" y="283633"/>
                  <a:pt x="2444750" y="239183"/>
                  <a:pt x="2482850" y="201083"/>
                </a:cubicBezTo>
                <a:cubicBezTo>
                  <a:pt x="2520950" y="162983"/>
                  <a:pt x="2561166" y="129117"/>
                  <a:pt x="2603500" y="99483"/>
                </a:cubicBezTo>
                <a:cubicBezTo>
                  <a:pt x="2645833" y="69850"/>
                  <a:pt x="2679700" y="50800"/>
                  <a:pt x="2705100" y="42333"/>
                </a:cubicBezTo>
                <a:cubicBezTo>
                  <a:pt x="2857500" y="0"/>
                  <a:pt x="2988733" y="63500"/>
                  <a:pt x="3098800" y="232833"/>
                </a:cubicBezTo>
                <a:cubicBezTo>
                  <a:pt x="3141133" y="309033"/>
                  <a:pt x="3149600" y="397933"/>
                  <a:pt x="3124200" y="499533"/>
                </a:cubicBezTo>
                <a:cubicBezTo>
                  <a:pt x="3098800" y="601133"/>
                  <a:pt x="3052233" y="728133"/>
                  <a:pt x="2984500" y="880533"/>
                </a:cubicBezTo>
                <a:lnTo>
                  <a:pt x="2895600" y="1134533"/>
                </a:lnTo>
                <a:lnTo>
                  <a:pt x="3352800" y="1032933"/>
                </a:lnTo>
                <a:cubicBezTo>
                  <a:pt x="3429000" y="1032933"/>
                  <a:pt x="3524250" y="1035050"/>
                  <a:pt x="3638550" y="1039283"/>
                </a:cubicBezTo>
                <a:cubicBezTo>
                  <a:pt x="3752850" y="1043517"/>
                  <a:pt x="3865033" y="1045633"/>
                  <a:pt x="3975100" y="1045633"/>
                </a:cubicBezTo>
                <a:cubicBezTo>
                  <a:pt x="4085166" y="1045633"/>
                  <a:pt x="4165600" y="1054100"/>
                  <a:pt x="4216400" y="1071033"/>
                </a:cubicBezTo>
                <a:cubicBezTo>
                  <a:pt x="4419600" y="1079500"/>
                  <a:pt x="4561416" y="1117600"/>
                  <a:pt x="4641850" y="1185333"/>
                </a:cubicBezTo>
                <a:cubicBezTo>
                  <a:pt x="4722283" y="1253067"/>
                  <a:pt x="4792133" y="1341967"/>
                  <a:pt x="4851400" y="1452033"/>
                </a:cubicBezTo>
                <a:cubicBezTo>
                  <a:pt x="4893733" y="1494367"/>
                  <a:pt x="4944533" y="1551517"/>
                  <a:pt x="5003800" y="1623483"/>
                </a:cubicBezTo>
                <a:cubicBezTo>
                  <a:pt x="5063066" y="1695450"/>
                  <a:pt x="5096933" y="1765300"/>
                  <a:pt x="5105400" y="1833033"/>
                </a:cubicBezTo>
                <a:cubicBezTo>
                  <a:pt x="5139266" y="1976967"/>
                  <a:pt x="5141383" y="2131483"/>
                  <a:pt x="5111750" y="2296583"/>
                </a:cubicBezTo>
                <a:cubicBezTo>
                  <a:pt x="5082116" y="2461683"/>
                  <a:pt x="5031316" y="2624667"/>
                  <a:pt x="4959350" y="2785533"/>
                </a:cubicBezTo>
                <a:cubicBezTo>
                  <a:pt x="4887383" y="2946400"/>
                  <a:pt x="4794250" y="3092450"/>
                  <a:pt x="4679950" y="3223683"/>
                </a:cubicBezTo>
                <a:cubicBezTo>
                  <a:pt x="4565650" y="3354917"/>
                  <a:pt x="4445000" y="3462867"/>
                  <a:pt x="4318000" y="3547533"/>
                </a:cubicBezTo>
                <a:cubicBezTo>
                  <a:pt x="4233333" y="3581400"/>
                  <a:pt x="4157133" y="3617383"/>
                  <a:pt x="4089400" y="3655483"/>
                </a:cubicBezTo>
                <a:cubicBezTo>
                  <a:pt x="4021666" y="3693583"/>
                  <a:pt x="3987800" y="3712633"/>
                  <a:pt x="3987800" y="3712633"/>
                </a:cubicBezTo>
                <a:cubicBezTo>
                  <a:pt x="3979333" y="3754967"/>
                  <a:pt x="3886200" y="3820583"/>
                  <a:pt x="3708400" y="3909483"/>
                </a:cubicBezTo>
                <a:cubicBezTo>
                  <a:pt x="3530600" y="3998383"/>
                  <a:pt x="3327400" y="4080933"/>
                  <a:pt x="3098800" y="4157133"/>
                </a:cubicBezTo>
                <a:cubicBezTo>
                  <a:pt x="2870200" y="4233333"/>
                  <a:pt x="2671233" y="4284133"/>
                  <a:pt x="2501900" y="4309533"/>
                </a:cubicBezTo>
                <a:cubicBezTo>
                  <a:pt x="2442633" y="4318000"/>
                  <a:pt x="2357966" y="4326467"/>
                  <a:pt x="2247900" y="4334933"/>
                </a:cubicBezTo>
                <a:cubicBezTo>
                  <a:pt x="2137833" y="4343400"/>
                  <a:pt x="2053166" y="4330700"/>
                  <a:pt x="1993900" y="4296833"/>
                </a:cubicBezTo>
                <a:cubicBezTo>
                  <a:pt x="1900766" y="4279900"/>
                  <a:pt x="1837266" y="4271433"/>
                  <a:pt x="1803400" y="4271433"/>
                </a:cubicBezTo>
                <a:cubicBezTo>
                  <a:pt x="1769533" y="4271433"/>
                  <a:pt x="1752600" y="4288367"/>
                  <a:pt x="1752600" y="4322233"/>
                </a:cubicBezTo>
                <a:cubicBezTo>
                  <a:pt x="1744133" y="4339167"/>
                  <a:pt x="1684866" y="4516967"/>
                  <a:pt x="1574800" y="4855633"/>
                </a:cubicBezTo>
                <a:cubicBezTo>
                  <a:pt x="1464733" y="5194300"/>
                  <a:pt x="1350433" y="5587999"/>
                  <a:pt x="1231900" y="6036733"/>
                </a:cubicBezTo>
                <a:cubicBezTo>
                  <a:pt x="1071033" y="6527799"/>
                  <a:pt x="939800" y="6919383"/>
                  <a:pt x="838200" y="7211483"/>
                </a:cubicBezTo>
                <a:cubicBezTo>
                  <a:pt x="736600" y="7503583"/>
                  <a:pt x="658283" y="7721599"/>
                  <a:pt x="603250" y="7865533"/>
                </a:cubicBezTo>
                <a:cubicBezTo>
                  <a:pt x="548216" y="8009466"/>
                  <a:pt x="508000" y="8108949"/>
                  <a:pt x="482600" y="8163983"/>
                </a:cubicBezTo>
                <a:cubicBezTo>
                  <a:pt x="457200" y="8219016"/>
                  <a:pt x="436033" y="8254999"/>
                  <a:pt x="419100" y="8271933"/>
                </a:cubicBezTo>
                <a:close/>
                <a:moveTo>
                  <a:pt x="-3124200" y="5439833"/>
                </a:moveTo>
                <a:moveTo>
                  <a:pt x="2006600" y="3585633"/>
                </a:moveTo>
                <a:cubicBezTo>
                  <a:pt x="2032000" y="3636433"/>
                  <a:pt x="2114550" y="3651250"/>
                  <a:pt x="2254250" y="3630083"/>
                </a:cubicBezTo>
                <a:cubicBezTo>
                  <a:pt x="2393950" y="3608917"/>
                  <a:pt x="2563283" y="3558117"/>
                  <a:pt x="2762250" y="3477683"/>
                </a:cubicBezTo>
                <a:cubicBezTo>
                  <a:pt x="2961216" y="3397250"/>
                  <a:pt x="3158066" y="3304117"/>
                  <a:pt x="3352800" y="3198283"/>
                </a:cubicBezTo>
                <a:cubicBezTo>
                  <a:pt x="3547533" y="3092450"/>
                  <a:pt x="3708400" y="2984500"/>
                  <a:pt x="3835400" y="2874433"/>
                </a:cubicBezTo>
                <a:cubicBezTo>
                  <a:pt x="4021666" y="2662767"/>
                  <a:pt x="4174066" y="2465917"/>
                  <a:pt x="4292600" y="2283883"/>
                </a:cubicBezTo>
                <a:cubicBezTo>
                  <a:pt x="4411133" y="2101850"/>
                  <a:pt x="4428066" y="1981200"/>
                  <a:pt x="4343400" y="1921933"/>
                </a:cubicBezTo>
                <a:cubicBezTo>
                  <a:pt x="4250266" y="1786467"/>
                  <a:pt x="4076700" y="1722967"/>
                  <a:pt x="3822700" y="1731433"/>
                </a:cubicBezTo>
                <a:cubicBezTo>
                  <a:pt x="3568700" y="1739900"/>
                  <a:pt x="3255433" y="1845733"/>
                  <a:pt x="2882900" y="2048933"/>
                </a:cubicBezTo>
                <a:cubicBezTo>
                  <a:pt x="2738966" y="2099733"/>
                  <a:pt x="2631016" y="2165350"/>
                  <a:pt x="2559050" y="2245783"/>
                </a:cubicBezTo>
                <a:cubicBezTo>
                  <a:pt x="2487083" y="2326217"/>
                  <a:pt x="2425700" y="2425700"/>
                  <a:pt x="2374900" y="2544233"/>
                </a:cubicBezTo>
                <a:cubicBezTo>
                  <a:pt x="2324100" y="2662767"/>
                  <a:pt x="2260600" y="2806700"/>
                  <a:pt x="2184400" y="2976033"/>
                </a:cubicBezTo>
                <a:cubicBezTo>
                  <a:pt x="2108200" y="3162300"/>
                  <a:pt x="2057400" y="3302000"/>
                  <a:pt x="2032000" y="3395133"/>
                </a:cubicBezTo>
                <a:cubicBezTo>
                  <a:pt x="2006600" y="3488267"/>
                  <a:pt x="1998133" y="3551767"/>
                  <a:pt x="2006600" y="3585633"/>
                </a:cubicBezTo>
                <a:close/>
                <a:moveTo>
                  <a:pt x="1562100" y="5439833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04" name="Freeform 6004"/>
          <p:cNvSpPr/>
          <p:nvPr/>
        </p:nvSpPr>
        <p:spPr>
          <a:xfrm rot="0" flipH="0" flipV="0">
            <a:off x="9222085" y="972998"/>
            <a:ext cx="169354" cy="196646"/>
          </a:xfrm>
          <a:custGeom>
            <a:pathLst>
              <a:path w="4032250" h="4682066">
                <a:moveTo>
                  <a:pt x="2901950" y="4648200"/>
                </a:moveTo>
                <a:cubicBezTo>
                  <a:pt x="2842683" y="4682066"/>
                  <a:pt x="2764366" y="4669367"/>
                  <a:pt x="2667000" y="4610100"/>
                </a:cubicBezTo>
                <a:cubicBezTo>
                  <a:pt x="2569633" y="4550834"/>
                  <a:pt x="2474383" y="4461934"/>
                  <a:pt x="2381250" y="4343400"/>
                </a:cubicBezTo>
                <a:cubicBezTo>
                  <a:pt x="2321983" y="4241800"/>
                  <a:pt x="2281766" y="4131734"/>
                  <a:pt x="2260600" y="4013200"/>
                </a:cubicBezTo>
                <a:cubicBezTo>
                  <a:pt x="2239433" y="3894667"/>
                  <a:pt x="2228850" y="3729567"/>
                  <a:pt x="2228850" y="3517900"/>
                </a:cubicBezTo>
                <a:cubicBezTo>
                  <a:pt x="2237316" y="3348567"/>
                  <a:pt x="2230966" y="3238500"/>
                  <a:pt x="2209800" y="3187700"/>
                </a:cubicBezTo>
                <a:cubicBezTo>
                  <a:pt x="2188633" y="3136900"/>
                  <a:pt x="2139950" y="3143250"/>
                  <a:pt x="2063750" y="3206750"/>
                </a:cubicBezTo>
                <a:cubicBezTo>
                  <a:pt x="1987550" y="3270250"/>
                  <a:pt x="1856316" y="3395134"/>
                  <a:pt x="1670050" y="3581400"/>
                </a:cubicBezTo>
                <a:cubicBezTo>
                  <a:pt x="1458383" y="3793067"/>
                  <a:pt x="1257300" y="3958167"/>
                  <a:pt x="1066800" y="4076700"/>
                </a:cubicBezTo>
                <a:cubicBezTo>
                  <a:pt x="876300" y="4195234"/>
                  <a:pt x="721783" y="4250267"/>
                  <a:pt x="603250" y="4241800"/>
                </a:cubicBezTo>
                <a:cubicBezTo>
                  <a:pt x="543983" y="4241800"/>
                  <a:pt x="478366" y="4210050"/>
                  <a:pt x="406400" y="4146550"/>
                </a:cubicBezTo>
                <a:cubicBezTo>
                  <a:pt x="334433" y="4083050"/>
                  <a:pt x="268816" y="4002617"/>
                  <a:pt x="209550" y="3905250"/>
                </a:cubicBezTo>
                <a:cubicBezTo>
                  <a:pt x="150283" y="3807884"/>
                  <a:pt x="99483" y="3708400"/>
                  <a:pt x="57150" y="3606800"/>
                </a:cubicBezTo>
                <a:cubicBezTo>
                  <a:pt x="6350" y="3420534"/>
                  <a:pt x="0" y="3181350"/>
                  <a:pt x="38100" y="2889250"/>
                </a:cubicBezTo>
                <a:cubicBezTo>
                  <a:pt x="76200" y="2597150"/>
                  <a:pt x="141816" y="2290234"/>
                  <a:pt x="234950" y="1968500"/>
                </a:cubicBezTo>
                <a:cubicBezTo>
                  <a:pt x="328083" y="1646767"/>
                  <a:pt x="436033" y="1341967"/>
                  <a:pt x="558800" y="1054100"/>
                </a:cubicBezTo>
                <a:cubicBezTo>
                  <a:pt x="681566" y="766234"/>
                  <a:pt x="808566" y="533400"/>
                  <a:pt x="939800" y="355600"/>
                </a:cubicBezTo>
                <a:cubicBezTo>
                  <a:pt x="1071033" y="177800"/>
                  <a:pt x="1187450" y="88900"/>
                  <a:pt x="1289050" y="88900"/>
                </a:cubicBezTo>
                <a:cubicBezTo>
                  <a:pt x="1356783" y="88900"/>
                  <a:pt x="1418166" y="122767"/>
                  <a:pt x="1473200" y="190500"/>
                </a:cubicBezTo>
                <a:cubicBezTo>
                  <a:pt x="1528233" y="258234"/>
                  <a:pt x="1585383" y="364067"/>
                  <a:pt x="1644650" y="508000"/>
                </a:cubicBezTo>
                <a:cubicBezTo>
                  <a:pt x="1678516" y="567267"/>
                  <a:pt x="1693333" y="618067"/>
                  <a:pt x="1689100" y="660400"/>
                </a:cubicBezTo>
                <a:cubicBezTo>
                  <a:pt x="1684866" y="702734"/>
                  <a:pt x="1648883" y="753534"/>
                  <a:pt x="1581150" y="812800"/>
                </a:cubicBezTo>
                <a:cubicBezTo>
                  <a:pt x="1504950" y="914400"/>
                  <a:pt x="1418166" y="1066800"/>
                  <a:pt x="1320800" y="1270000"/>
                </a:cubicBezTo>
                <a:cubicBezTo>
                  <a:pt x="1223433" y="1473200"/>
                  <a:pt x="1130300" y="1693334"/>
                  <a:pt x="1041400" y="1930400"/>
                </a:cubicBezTo>
                <a:cubicBezTo>
                  <a:pt x="952500" y="2167467"/>
                  <a:pt x="874183" y="2396067"/>
                  <a:pt x="806450" y="2616200"/>
                </a:cubicBezTo>
                <a:cubicBezTo>
                  <a:pt x="738716" y="2836334"/>
                  <a:pt x="692150" y="3016250"/>
                  <a:pt x="666750" y="3155950"/>
                </a:cubicBezTo>
                <a:cubicBezTo>
                  <a:pt x="641350" y="3295650"/>
                  <a:pt x="645583" y="3365500"/>
                  <a:pt x="679450" y="3365500"/>
                </a:cubicBezTo>
                <a:cubicBezTo>
                  <a:pt x="797983" y="3365500"/>
                  <a:pt x="939800" y="3316817"/>
                  <a:pt x="1104900" y="3219450"/>
                </a:cubicBezTo>
                <a:cubicBezTo>
                  <a:pt x="1270000" y="3122084"/>
                  <a:pt x="1428750" y="3001434"/>
                  <a:pt x="1581150" y="2857500"/>
                </a:cubicBezTo>
                <a:cubicBezTo>
                  <a:pt x="1758950" y="2679700"/>
                  <a:pt x="1917700" y="2484967"/>
                  <a:pt x="2057400" y="2273300"/>
                </a:cubicBezTo>
                <a:cubicBezTo>
                  <a:pt x="2197100" y="2061634"/>
                  <a:pt x="2338916" y="1837267"/>
                  <a:pt x="2482850" y="1600200"/>
                </a:cubicBezTo>
                <a:cubicBezTo>
                  <a:pt x="2592916" y="1430867"/>
                  <a:pt x="2709333" y="1244600"/>
                  <a:pt x="2832100" y="1041400"/>
                </a:cubicBezTo>
                <a:cubicBezTo>
                  <a:pt x="2954866" y="838200"/>
                  <a:pt x="3033183" y="694267"/>
                  <a:pt x="3067050" y="609600"/>
                </a:cubicBezTo>
                <a:cubicBezTo>
                  <a:pt x="3185583" y="389467"/>
                  <a:pt x="3274483" y="239184"/>
                  <a:pt x="3333750" y="158750"/>
                </a:cubicBezTo>
                <a:cubicBezTo>
                  <a:pt x="3393016" y="78317"/>
                  <a:pt x="3464983" y="25400"/>
                  <a:pt x="3549650" y="0"/>
                </a:cubicBezTo>
                <a:cubicBezTo>
                  <a:pt x="3591983" y="0"/>
                  <a:pt x="3632200" y="0"/>
                  <a:pt x="3670300" y="0"/>
                </a:cubicBezTo>
                <a:cubicBezTo>
                  <a:pt x="3708400" y="0"/>
                  <a:pt x="3727450" y="0"/>
                  <a:pt x="3727450" y="0"/>
                </a:cubicBezTo>
                <a:cubicBezTo>
                  <a:pt x="3778250" y="8467"/>
                  <a:pt x="3837516" y="46567"/>
                  <a:pt x="3905250" y="114300"/>
                </a:cubicBezTo>
                <a:cubicBezTo>
                  <a:pt x="3972983" y="148167"/>
                  <a:pt x="4011083" y="179917"/>
                  <a:pt x="4019550" y="209550"/>
                </a:cubicBezTo>
                <a:cubicBezTo>
                  <a:pt x="4028016" y="239184"/>
                  <a:pt x="4032250" y="275167"/>
                  <a:pt x="4032250" y="317500"/>
                </a:cubicBezTo>
                <a:cubicBezTo>
                  <a:pt x="3998383" y="402167"/>
                  <a:pt x="3945466" y="527050"/>
                  <a:pt x="3873500" y="692150"/>
                </a:cubicBezTo>
                <a:cubicBezTo>
                  <a:pt x="3801533" y="857250"/>
                  <a:pt x="3748616" y="977900"/>
                  <a:pt x="3714750" y="1054100"/>
                </a:cubicBezTo>
                <a:cubicBezTo>
                  <a:pt x="3553883" y="1418167"/>
                  <a:pt x="3395133" y="1775884"/>
                  <a:pt x="3238500" y="2127250"/>
                </a:cubicBezTo>
                <a:cubicBezTo>
                  <a:pt x="3081866" y="2478617"/>
                  <a:pt x="2969683" y="2836334"/>
                  <a:pt x="2901950" y="3200400"/>
                </a:cubicBezTo>
                <a:cubicBezTo>
                  <a:pt x="2885016" y="3318934"/>
                  <a:pt x="2882900" y="3456517"/>
                  <a:pt x="2895600" y="3613150"/>
                </a:cubicBezTo>
                <a:cubicBezTo>
                  <a:pt x="2908300" y="3769784"/>
                  <a:pt x="2931583" y="3881967"/>
                  <a:pt x="2965450" y="3949700"/>
                </a:cubicBezTo>
                <a:cubicBezTo>
                  <a:pt x="2990850" y="4000500"/>
                  <a:pt x="3022600" y="4057650"/>
                  <a:pt x="3060700" y="4121150"/>
                </a:cubicBezTo>
                <a:cubicBezTo>
                  <a:pt x="3098800" y="4184650"/>
                  <a:pt x="3143250" y="4237567"/>
                  <a:pt x="3194050" y="4279900"/>
                </a:cubicBezTo>
                <a:cubicBezTo>
                  <a:pt x="3270250" y="4330700"/>
                  <a:pt x="3285066" y="4385734"/>
                  <a:pt x="3238500" y="4445000"/>
                </a:cubicBezTo>
                <a:cubicBezTo>
                  <a:pt x="3191933" y="4504267"/>
                  <a:pt x="3130550" y="4552950"/>
                  <a:pt x="3054350" y="4591050"/>
                </a:cubicBezTo>
                <a:cubicBezTo>
                  <a:pt x="2978150" y="4629150"/>
                  <a:pt x="2927350" y="4648200"/>
                  <a:pt x="2901950" y="4648200"/>
                </a:cubicBezTo>
                <a:close/>
                <a:moveTo>
                  <a:pt x="-1327150" y="46736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05" name="Freeform 6005"/>
          <p:cNvSpPr/>
          <p:nvPr/>
        </p:nvSpPr>
        <p:spPr>
          <a:xfrm rot="0" flipH="0" flipV="0">
            <a:off x="9410820" y="884454"/>
            <a:ext cx="111836" cy="258699"/>
          </a:xfrm>
          <a:custGeom>
            <a:pathLst>
              <a:path w="2662767" h="6159500">
                <a:moveTo>
                  <a:pt x="364067" y="6159500"/>
                </a:moveTo>
                <a:cubicBezTo>
                  <a:pt x="330200" y="6159500"/>
                  <a:pt x="289983" y="6148917"/>
                  <a:pt x="243417" y="6127750"/>
                </a:cubicBezTo>
                <a:cubicBezTo>
                  <a:pt x="196850" y="6106584"/>
                  <a:pt x="173567" y="6096000"/>
                  <a:pt x="173567" y="6096000"/>
                </a:cubicBezTo>
                <a:cubicBezTo>
                  <a:pt x="173567" y="6062134"/>
                  <a:pt x="162983" y="6019800"/>
                  <a:pt x="141817" y="5969000"/>
                </a:cubicBezTo>
                <a:cubicBezTo>
                  <a:pt x="120650" y="5918200"/>
                  <a:pt x="110067" y="5875867"/>
                  <a:pt x="110067" y="5842000"/>
                </a:cubicBezTo>
                <a:cubicBezTo>
                  <a:pt x="50800" y="5808134"/>
                  <a:pt x="16933" y="5772150"/>
                  <a:pt x="8467" y="5734050"/>
                </a:cubicBezTo>
                <a:cubicBezTo>
                  <a:pt x="0" y="5695950"/>
                  <a:pt x="12700" y="5630334"/>
                  <a:pt x="46567" y="5537200"/>
                </a:cubicBezTo>
                <a:cubicBezTo>
                  <a:pt x="97367" y="5452534"/>
                  <a:pt x="165100" y="5314950"/>
                  <a:pt x="249767" y="5124450"/>
                </a:cubicBezTo>
                <a:cubicBezTo>
                  <a:pt x="334433" y="4933950"/>
                  <a:pt x="423333" y="4726517"/>
                  <a:pt x="516467" y="4502150"/>
                </a:cubicBezTo>
                <a:cubicBezTo>
                  <a:pt x="609600" y="4277784"/>
                  <a:pt x="698500" y="4055534"/>
                  <a:pt x="783167" y="3835400"/>
                </a:cubicBezTo>
                <a:cubicBezTo>
                  <a:pt x="867833" y="3615267"/>
                  <a:pt x="939800" y="3426884"/>
                  <a:pt x="999067" y="3270250"/>
                </a:cubicBezTo>
                <a:cubicBezTo>
                  <a:pt x="1058333" y="3113617"/>
                  <a:pt x="1092200" y="3018367"/>
                  <a:pt x="1100667" y="2984500"/>
                </a:cubicBezTo>
                <a:cubicBezTo>
                  <a:pt x="1100667" y="2950634"/>
                  <a:pt x="1113367" y="2908300"/>
                  <a:pt x="1138767" y="2857500"/>
                </a:cubicBezTo>
                <a:cubicBezTo>
                  <a:pt x="1164167" y="2806700"/>
                  <a:pt x="1193800" y="2764367"/>
                  <a:pt x="1227667" y="2730500"/>
                </a:cubicBezTo>
                <a:cubicBezTo>
                  <a:pt x="1295400" y="2671234"/>
                  <a:pt x="1367367" y="2664884"/>
                  <a:pt x="1443567" y="2711450"/>
                </a:cubicBezTo>
                <a:cubicBezTo>
                  <a:pt x="1519767" y="2758017"/>
                  <a:pt x="1585383" y="2834217"/>
                  <a:pt x="1640417" y="2940050"/>
                </a:cubicBezTo>
                <a:cubicBezTo>
                  <a:pt x="1695450" y="3045884"/>
                  <a:pt x="1722967" y="3162300"/>
                  <a:pt x="1722967" y="3289300"/>
                </a:cubicBezTo>
                <a:cubicBezTo>
                  <a:pt x="1722967" y="3348567"/>
                  <a:pt x="1680633" y="3498850"/>
                  <a:pt x="1595967" y="3740150"/>
                </a:cubicBezTo>
                <a:cubicBezTo>
                  <a:pt x="1511300" y="3981450"/>
                  <a:pt x="1399117" y="4267200"/>
                  <a:pt x="1259417" y="4597400"/>
                </a:cubicBezTo>
                <a:cubicBezTo>
                  <a:pt x="1119717" y="4927600"/>
                  <a:pt x="965200" y="5262034"/>
                  <a:pt x="795867" y="5600700"/>
                </a:cubicBezTo>
                <a:cubicBezTo>
                  <a:pt x="668867" y="5846234"/>
                  <a:pt x="588433" y="6000750"/>
                  <a:pt x="554567" y="6064250"/>
                </a:cubicBezTo>
                <a:cubicBezTo>
                  <a:pt x="520700" y="6127750"/>
                  <a:pt x="457200" y="6159500"/>
                  <a:pt x="364067" y="6159500"/>
                </a:cubicBezTo>
                <a:close/>
                <a:moveTo>
                  <a:pt x="-524933" y="6781800"/>
                </a:moveTo>
                <a:moveTo>
                  <a:pt x="2230967" y="1346200"/>
                </a:moveTo>
                <a:cubicBezTo>
                  <a:pt x="2129367" y="1346200"/>
                  <a:pt x="2021417" y="1305984"/>
                  <a:pt x="1907117" y="1225550"/>
                </a:cubicBezTo>
                <a:cubicBezTo>
                  <a:pt x="1792817" y="1145117"/>
                  <a:pt x="1695450" y="1043517"/>
                  <a:pt x="1615017" y="920750"/>
                </a:cubicBezTo>
                <a:cubicBezTo>
                  <a:pt x="1534583" y="797984"/>
                  <a:pt x="1494367" y="673100"/>
                  <a:pt x="1494367" y="546100"/>
                </a:cubicBezTo>
                <a:cubicBezTo>
                  <a:pt x="1494367" y="503767"/>
                  <a:pt x="1519767" y="444500"/>
                  <a:pt x="1570567" y="368300"/>
                </a:cubicBezTo>
                <a:cubicBezTo>
                  <a:pt x="1621367" y="292100"/>
                  <a:pt x="1672167" y="215900"/>
                  <a:pt x="1722967" y="139700"/>
                </a:cubicBezTo>
                <a:cubicBezTo>
                  <a:pt x="1773767" y="63500"/>
                  <a:pt x="1799167" y="16934"/>
                  <a:pt x="1799167" y="0"/>
                </a:cubicBezTo>
                <a:cubicBezTo>
                  <a:pt x="1866900" y="0"/>
                  <a:pt x="1919817" y="2117"/>
                  <a:pt x="1957917" y="6350"/>
                </a:cubicBezTo>
                <a:cubicBezTo>
                  <a:pt x="1996017" y="10584"/>
                  <a:pt x="2044700" y="29634"/>
                  <a:pt x="2103967" y="63500"/>
                </a:cubicBezTo>
                <a:cubicBezTo>
                  <a:pt x="2197100" y="275167"/>
                  <a:pt x="2313517" y="448734"/>
                  <a:pt x="2453217" y="584200"/>
                </a:cubicBezTo>
                <a:cubicBezTo>
                  <a:pt x="2592917" y="719667"/>
                  <a:pt x="2662767" y="833967"/>
                  <a:pt x="2662767" y="927100"/>
                </a:cubicBezTo>
                <a:cubicBezTo>
                  <a:pt x="2662767" y="1113367"/>
                  <a:pt x="2645833" y="1229784"/>
                  <a:pt x="2611967" y="1276350"/>
                </a:cubicBezTo>
                <a:cubicBezTo>
                  <a:pt x="2578100" y="1322917"/>
                  <a:pt x="2451100" y="1346200"/>
                  <a:pt x="2230967" y="1346200"/>
                </a:cubicBezTo>
                <a:close/>
                <a:moveTo>
                  <a:pt x="4288367" y="67818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06" name="Freeform 6006"/>
          <p:cNvSpPr/>
          <p:nvPr/>
        </p:nvSpPr>
        <p:spPr>
          <a:xfrm rot="0" flipH="0" flipV="0">
            <a:off x="9710667" y="814045"/>
            <a:ext cx="189623" cy="355422"/>
          </a:xfrm>
          <a:custGeom>
            <a:pathLst>
              <a:path w="4514850" h="8462433">
                <a:moveTo>
                  <a:pt x="482600" y="8394700"/>
                </a:moveTo>
                <a:cubicBezTo>
                  <a:pt x="414866" y="8369300"/>
                  <a:pt x="342900" y="8316384"/>
                  <a:pt x="266700" y="8235950"/>
                </a:cubicBezTo>
                <a:cubicBezTo>
                  <a:pt x="190500" y="8155517"/>
                  <a:pt x="127000" y="8060267"/>
                  <a:pt x="76200" y="7950200"/>
                </a:cubicBezTo>
                <a:cubicBezTo>
                  <a:pt x="25400" y="7840134"/>
                  <a:pt x="0" y="7738534"/>
                  <a:pt x="0" y="7645400"/>
                </a:cubicBezTo>
                <a:cubicBezTo>
                  <a:pt x="42333" y="7552267"/>
                  <a:pt x="97366" y="7389284"/>
                  <a:pt x="165100" y="7156450"/>
                </a:cubicBezTo>
                <a:cubicBezTo>
                  <a:pt x="232833" y="6923617"/>
                  <a:pt x="317500" y="6654800"/>
                  <a:pt x="419100" y="6350000"/>
                </a:cubicBezTo>
                <a:cubicBezTo>
                  <a:pt x="486833" y="6256867"/>
                  <a:pt x="539750" y="6146800"/>
                  <a:pt x="577850" y="6019800"/>
                </a:cubicBezTo>
                <a:cubicBezTo>
                  <a:pt x="615950" y="5892800"/>
                  <a:pt x="651933" y="5778500"/>
                  <a:pt x="685800" y="5676900"/>
                </a:cubicBezTo>
                <a:cubicBezTo>
                  <a:pt x="753533" y="5541434"/>
                  <a:pt x="833966" y="5365750"/>
                  <a:pt x="927100" y="5149850"/>
                </a:cubicBezTo>
                <a:cubicBezTo>
                  <a:pt x="1020233" y="4933950"/>
                  <a:pt x="1111250" y="4713817"/>
                  <a:pt x="1200150" y="4489450"/>
                </a:cubicBezTo>
                <a:cubicBezTo>
                  <a:pt x="1289050" y="4265084"/>
                  <a:pt x="1367366" y="4076700"/>
                  <a:pt x="1435100" y="3924300"/>
                </a:cubicBezTo>
                <a:cubicBezTo>
                  <a:pt x="1545166" y="3695700"/>
                  <a:pt x="1640416" y="3486150"/>
                  <a:pt x="1720850" y="3295650"/>
                </a:cubicBezTo>
                <a:cubicBezTo>
                  <a:pt x="1801283" y="3105150"/>
                  <a:pt x="1881716" y="2912534"/>
                  <a:pt x="1962150" y="2717800"/>
                </a:cubicBezTo>
                <a:cubicBezTo>
                  <a:pt x="2042583" y="2523067"/>
                  <a:pt x="2129366" y="2311400"/>
                  <a:pt x="2222500" y="2082800"/>
                </a:cubicBezTo>
                <a:cubicBezTo>
                  <a:pt x="2324100" y="1845734"/>
                  <a:pt x="2427816" y="1604434"/>
                  <a:pt x="2533650" y="1358900"/>
                </a:cubicBezTo>
                <a:cubicBezTo>
                  <a:pt x="2639483" y="1113367"/>
                  <a:pt x="2732616" y="891117"/>
                  <a:pt x="2813050" y="692150"/>
                </a:cubicBezTo>
                <a:cubicBezTo>
                  <a:pt x="2893483" y="493184"/>
                  <a:pt x="2942166" y="351367"/>
                  <a:pt x="2959100" y="266700"/>
                </a:cubicBezTo>
                <a:cubicBezTo>
                  <a:pt x="2959100" y="198967"/>
                  <a:pt x="2973916" y="148167"/>
                  <a:pt x="3003550" y="114300"/>
                </a:cubicBezTo>
                <a:cubicBezTo>
                  <a:pt x="3033183" y="80434"/>
                  <a:pt x="3064933" y="63500"/>
                  <a:pt x="3098800" y="63500"/>
                </a:cubicBezTo>
                <a:cubicBezTo>
                  <a:pt x="3132666" y="29634"/>
                  <a:pt x="3166533" y="10584"/>
                  <a:pt x="3200400" y="6350"/>
                </a:cubicBezTo>
                <a:cubicBezTo>
                  <a:pt x="3234266" y="2117"/>
                  <a:pt x="3268133" y="0"/>
                  <a:pt x="3302000" y="0"/>
                </a:cubicBezTo>
                <a:cubicBezTo>
                  <a:pt x="3335866" y="0"/>
                  <a:pt x="3401483" y="63500"/>
                  <a:pt x="3498850" y="190500"/>
                </a:cubicBezTo>
                <a:cubicBezTo>
                  <a:pt x="3596216" y="317500"/>
                  <a:pt x="3644900" y="431800"/>
                  <a:pt x="3644900" y="533400"/>
                </a:cubicBezTo>
                <a:cubicBezTo>
                  <a:pt x="3644900" y="668867"/>
                  <a:pt x="3579283" y="922867"/>
                  <a:pt x="3448050" y="1295400"/>
                </a:cubicBezTo>
                <a:cubicBezTo>
                  <a:pt x="3316816" y="1667934"/>
                  <a:pt x="3132666" y="2091267"/>
                  <a:pt x="2895600" y="2565400"/>
                </a:cubicBezTo>
                <a:cubicBezTo>
                  <a:pt x="2607733" y="3191934"/>
                  <a:pt x="2374900" y="3706284"/>
                  <a:pt x="2197100" y="4108450"/>
                </a:cubicBezTo>
                <a:cubicBezTo>
                  <a:pt x="2019300" y="4510617"/>
                  <a:pt x="1896533" y="4811184"/>
                  <a:pt x="1828800" y="5010150"/>
                </a:cubicBezTo>
                <a:cubicBezTo>
                  <a:pt x="1761066" y="5209117"/>
                  <a:pt x="1735666" y="5321300"/>
                  <a:pt x="1752600" y="5346700"/>
                </a:cubicBezTo>
                <a:cubicBezTo>
                  <a:pt x="1752600" y="5346700"/>
                  <a:pt x="1811866" y="5319184"/>
                  <a:pt x="1930400" y="5264150"/>
                </a:cubicBezTo>
                <a:cubicBezTo>
                  <a:pt x="2048933" y="5209117"/>
                  <a:pt x="2175933" y="5130800"/>
                  <a:pt x="2311400" y="5029200"/>
                </a:cubicBezTo>
                <a:cubicBezTo>
                  <a:pt x="2404533" y="4978400"/>
                  <a:pt x="2506133" y="4914900"/>
                  <a:pt x="2616200" y="4838700"/>
                </a:cubicBezTo>
                <a:cubicBezTo>
                  <a:pt x="2726266" y="4762500"/>
                  <a:pt x="2832100" y="4688417"/>
                  <a:pt x="2933700" y="4616450"/>
                </a:cubicBezTo>
                <a:cubicBezTo>
                  <a:pt x="3035300" y="4544484"/>
                  <a:pt x="3119966" y="4500034"/>
                  <a:pt x="3187700" y="4483100"/>
                </a:cubicBezTo>
                <a:cubicBezTo>
                  <a:pt x="3289300" y="4415367"/>
                  <a:pt x="3395133" y="4349750"/>
                  <a:pt x="3505200" y="4286250"/>
                </a:cubicBezTo>
                <a:cubicBezTo>
                  <a:pt x="3615266" y="4222750"/>
                  <a:pt x="3687233" y="4174067"/>
                  <a:pt x="3721100" y="4140200"/>
                </a:cubicBezTo>
                <a:cubicBezTo>
                  <a:pt x="3865033" y="4072467"/>
                  <a:pt x="3972983" y="4051300"/>
                  <a:pt x="4044950" y="4076700"/>
                </a:cubicBezTo>
                <a:cubicBezTo>
                  <a:pt x="4116916" y="4102100"/>
                  <a:pt x="4191000" y="4165600"/>
                  <a:pt x="4267200" y="4267200"/>
                </a:cubicBezTo>
                <a:cubicBezTo>
                  <a:pt x="4360333" y="4377267"/>
                  <a:pt x="4377266" y="4472517"/>
                  <a:pt x="4318000" y="4552950"/>
                </a:cubicBezTo>
                <a:cubicBezTo>
                  <a:pt x="4258733" y="4633384"/>
                  <a:pt x="4119033" y="4741334"/>
                  <a:pt x="3898900" y="4876800"/>
                </a:cubicBezTo>
                <a:cubicBezTo>
                  <a:pt x="3721100" y="4986867"/>
                  <a:pt x="3507316" y="5118100"/>
                  <a:pt x="3257550" y="5270500"/>
                </a:cubicBezTo>
                <a:cubicBezTo>
                  <a:pt x="3007783" y="5422900"/>
                  <a:pt x="2787650" y="5558367"/>
                  <a:pt x="2597150" y="5676900"/>
                </a:cubicBezTo>
                <a:cubicBezTo>
                  <a:pt x="2406650" y="5795434"/>
                  <a:pt x="2298700" y="5867400"/>
                  <a:pt x="2273300" y="5892800"/>
                </a:cubicBezTo>
                <a:cubicBezTo>
                  <a:pt x="2273300" y="5892800"/>
                  <a:pt x="2307166" y="5956300"/>
                  <a:pt x="2374900" y="6083300"/>
                </a:cubicBezTo>
                <a:cubicBezTo>
                  <a:pt x="2442633" y="6210300"/>
                  <a:pt x="2510366" y="6324600"/>
                  <a:pt x="2578100" y="6426200"/>
                </a:cubicBezTo>
                <a:cubicBezTo>
                  <a:pt x="2645833" y="6561667"/>
                  <a:pt x="2719916" y="6686550"/>
                  <a:pt x="2800350" y="6800850"/>
                </a:cubicBezTo>
                <a:cubicBezTo>
                  <a:pt x="2880783" y="6915150"/>
                  <a:pt x="2921000" y="6993467"/>
                  <a:pt x="2921000" y="7035800"/>
                </a:cubicBezTo>
                <a:cubicBezTo>
                  <a:pt x="3014133" y="7298267"/>
                  <a:pt x="3153833" y="7488767"/>
                  <a:pt x="3340100" y="7607300"/>
                </a:cubicBezTo>
                <a:cubicBezTo>
                  <a:pt x="3526366" y="7725834"/>
                  <a:pt x="3721100" y="7738534"/>
                  <a:pt x="3924300" y="7645400"/>
                </a:cubicBezTo>
                <a:cubicBezTo>
                  <a:pt x="4093633" y="7577667"/>
                  <a:pt x="4218516" y="7556500"/>
                  <a:pt x="4298950" y="7581900"/>
                </a:cubicBezTo>
                <a:cubicBezTo>
                  <a:pt x="4379383" y="7607300"/>
                  <a:pt x="4436533" y="7670800"/>
                  <a:pt x="4470400" y="7772400"/>
                </a:cubicBezTo>
                <a:cubicBezTo>
                  <a:pt x="4504266" y="7840134"/>
                  <a:pt x="4514850" y="7888817"/>
                  <a:pt x="4502150" y="7918450"/>
                </a:cubicBezTo>
                <a:cubicBezTo>
                  <a:pt x="4489450" y="7948084"/>
                  <a:pt x="4432300" y="8013700"/>
                  <a:pt x="4330700" y="8115300"/>
                </a:cubicBezTo>
                <a:cubicBezTo>
                  <a:pt x="4169833" y="8276167"/>
                  <a:pt x="4006850" y="8377767"/>
                  <a:pt x="3841750" y="8420100"/>
                </a:cubicBezTo>
                <a:cubicBezTo>
                  <a:pt x="3676650" y="8462433"/>
                  <a:pt x="3526366" y="8449734"/>
                  <a:pt x="3390900" y="8382000"/>
                </a:cubicBezTo>
                <a:cubicBezTo>
                  <a:pt x="3263900" y="8390467"/>
                  <a:pt x="3107266" y="8307917"/>
                  <a:pt x="2921000" y="8134350"/>
                </a:cubicBezTo>
                <a:cubicBezTo>
                  <a:pt x="2734733" y="7960784"/>
                  <a:pt x="2468033" y="7649634"/>
                  <a:pt x="2120900" y="7200900"/>
                </a:cubicBezTo>
                <a:cubicBezTo>
                  <a:pt x="2120900" y="7167034"/>
                  <a:pt x="2106083" y="7118350"/>
                  <a:pt x="2076450" y="7054850"/>
                </a:cubicBezTo>
                <a:cubicBezTo>
                  <a:pt x="2046816" y="6991350"/>
                  <a:pt x="2015066" y="6929967"/>
                  <a:pt x="1981200" y="6870700"/>
                </a:cubicBezTo>
                <a:cubicBezTo>
                  <a:pt x="1947333" y="6802967"/>
                  <a:pt x="1905000" y="6728884"/>
                  <a:pt x="1854200" y="6648450"/>
                </a:cubicBezTo>
                <a:cubicBezTo>
                  <a:pt x="1803400" y="6568017"/>
                  <a:pt x="1778000" y="6527800"/>
                  <a:pt x="1778000" y="6527800"/>
                </a:cubicBezTo>
                <a:cubicBezTo>
                  <a:pt x="1778000" y="6493934"/>
                  <a:pt x="1765300" y="6455834"/>
                  <a:pt x="1739900" y="6413500"/>
                </a:cubicBezTo>
                <a:cubicBezTo>
                  <a:pt x="1714500" y="6371167"/>
                  <a:pt x="1680633" y="6320367"/>
                  <a:pt x="1638300" y="6261100"/>
                </a:cubicBezTo>
                <a:cubicBezTo>
                  <a:pt x="1502833" y="6218767"/>
                  <a:pt x="1405466" y="6244167"/>
                  <a:pt x="1346200" y="6337300"/>
                </a:cubicBezTo>
                <a:cubicBezTo>
                  <a:pt x="1286933" y="6430434"/>
                  <a:pt x="1223433" y="6527800"/>
                  <a:pt x="1155700" y="6629400"/>
                </a:cubicBezTo>
                <a:cubicBezTo>
                  <a:pt x="1113366" y="6739467"/>
                  <a:pt x="1060450" y="6893984"/>
                  <a:pt x="996950" y="7092950"/>
                </a:cubicBezTo>
                <a:cubicBezTo>
                  <a:pt x="933450" y="7291917"/>
                  <a:pt x="882650" y="7484534"/>
                  <a:pt x="844550" y="7670800"/>
                </a:cubicBezTo>
                <a:cubicBezTo>
                  <a:pt x="806450" y="7857067"/>
                  <a:pt x="795866" y="7984067"/>
                  <a:pt x="812800" y="8051800"/>
                </a:cubicBezTo>
                <a:cubicBezTo>
                  <a:pt x="812800" y="8187267"/>
                  <a:pt x="791633" y="8278284"/>
                  <a:pt x="749300" y="8324850"/>
                </a:cubicBezTo>
                <a:cubicBezTo>
                  <a:pt x="706966" y="8371417"/>
                  <a:pt x="618066" y="8394700"/>
                  <a:pt x="482600" y="8394700"/>
                </a:cubicBezTo>
                <a:close/>
                <a:moveTo>
                  <a:pt x="-876300" y="84582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07" name="Freeform 6007"/>
          <p:cNvSpPr/>
          <p:nvPr/>
        </p:nvSpPr>
        <p:spPr>
          <a:xfrm rot="0" flipH="0" flipV="0">
            <a:off x="9926872" y="964019"/>
            <a:ext cx="149174" cy="198869"/>
          </a:xfrm>
          <a:custGeom>
            <a:pathLst>
              <a:path w="3551767" h="4734983">
                <a:moveTo>
                  <a:pt x="2167467" y="4442883"/>
                </a:moveTo>
                <a:cubicBezTo>
                  <a:pt x="1989667" y="4595283"/>
                  <a:pt x="1784350" y="4684183"/>
                  <a:pt x="1551517" y="4709583"/>
                </a:cubicBezTo>
                <a:cubicBezTo>
                  <a:pt x="1318683" y="4734983"/>
                  <a:pt x="1092200" y="4699000"/>
                  <a:pt x="872067" y="4601633"/>
                </a:cubicBezTo>
                <a:cubicBezTo>
                  <a:pt x="651933" y="4504267"/>
                  <a:pt x="469900" y="4353983"/>
                  <a:pt x="325967" y="4150783"/>
                </a:cubicBezTo>
                <a:cubicBezTo>
                  <a:pt x="182033" y="3964517"/>
                  <a:pt x="88900" y="3750733"/>
                  <a:pt x="46567" y="3509433"/>
                </a:cubicBezTo>
                <a:cubicBezTo>
                  <a:pt x="4233" y="3268133"/>
                  <a:pt x="0" y="2952750"/>
                  <a:pt x="33867" y="2563283"/>
                </a:cubicBezTo>
                <a:cubicBezTo>
                  <a:pt x="59267" y="2233083"/>
                  <a:pt x="165100" y="1900767"/>
                  <a:pt x="351367" y="1566333"/>
                </a:cubicBezTo>
                <a:cubicBezTo>
                  <a:pt x="537633" y="1231900"/>
                  <a:pt x="764117" y="933450"/>
                  <a:pt x="1030817" y="670983"/>
                </a:cubicBezTo>
                <a:cubicBezTo>
                  <a:pt x="1297517" y="408517"/>
                  <a:pt x="1562100" y="226483"/>
                  <a:pt x="1824567" y="124883"/>
                </a:cubicBezTo>
                <a:cubicBezTo>
                  <a:pt x="1951567" y="40217"/>
                  <a:pt x="2059517" y="0"/>
                  <a:pt x="2148417" y="4233"/>
                </a:cubicBezTo>
                <a:cubicBezTo>
                  <a:pt x="2237317" y="8467"/>
                  <a:pt x="2374900" y="19050"/>
                  <a:pt x="2561167" y="35983"/>
                </a:cubicBezTo>
                <a:cubicBezTo>
                  <a:pt x="2755900" y="61383"/>
                  <a:pt x="2901950" y="99483"/>
                  <a:pt x="2999317" y="150283"/>
                </a:cubicBezTo>
                <a:cubicBezTo>
                  <a:pt x="3096683" y="201083"/>
                  <a:pt x="3175000" y="268817"/>
                  <a:pt x="3234267" y="353483"/>
                </a:cubicBezTo>
                <a:cubicBezTo>
                  <a:pt x="3361267" y="480483"/>
                  <a:pt x="3445933" y="605367"/>
                  <a:pt x="3488267" y="728133"/>
                </a:cubicBezTo>
                <a:cubicBezTo>
                  <a:pt x="3530600" y="850900"/>
                  <a:pt x="3551767" y="971550"/>
                  <a:pt x="3551767" y="1090083"/>
                </a:cubicBezTo>
                <a:cubicBezTo>
                  <a:pt x="3517900" y="1276350"/>
                  <a:pt x="3393017" y="1502833"/>
                  <a:pt x="3177117" y="1769533"/>
                </a:cubicBezTo>
                <a:cubicBezTo>
                  <a:pt x="2961217" y="2036233"/>
                  <a:pt x="2679700" y="2254250"/>
                  <a:pt x="2332567" y="2423583"/>
                </a:cubicBezTo>
                <a:cubicBezTo>
                  <a:pt x="2146300" y="2482850"/>
                  <a:pt x="1943100" y="2508250"/>
                  <a:pt x="1722967" y="2499783"/>
                </a:cubicBezTo>
                <a:cubicBezTo>
                  <a:pt x="1502833" y="2491317"/>
                  <a:pt x="1320800" y="2436283"/>
                  <a:pt x="1176867" y="2334683"/>
                </a:cubicBezTo>
                <a:cubicBezTo>
                  <a:pt x="1016000" y="2266950"/>
                  <a:pt x="910167" y="2277533"/>
                  <a:pt x="859367" y="2366433"/>
                </a:cubicBezTo>
                <a:cubicBezTo>
                  <a:pt x="808567" y="2455333"/>
                  <a:pt x="762000" y="2669117"/>
                  <a:pt x="719667" y="3007783"/>
                </a:cubicBezTo>
                <a:cubicBezTo>
                  <a:pt x="685800" y="3329517"/>
                  <a:pt x="711200" y="3564467"/>
                  <a:pt x="795867" y="3712633"/>
                </a:cubicBezTo>
                <a:cubicBezTo>
                  <a:pt x="880533" y="3860800"/>
                  <a:pt x="994833" y="3947583"/>
                  <a:pt x="1138767" y="3972983"/>
                </a:cubicBezTo>
                <a:cubicBezTo>
                  <a:pt x="1308100" y="4006850"/>
                  <a:pt x="1441450" y="4030133"/>
                  <a:pt x="1538817" y="4042833"/>
                </a:cubicBezTo>
                <a:cubicBezTo>
                  <a:pt x="1636183" y="4055533"/>
                  <a:pt x="1756833" y="4019550"/>
                  <a:pt x="1900767" y="3934883"/>
                </a:cubicBezTo>
                <a:cubicBezTo>
                  <a:pt x="2036233" y="3850217"/>
                  <a:pt x="2120900" y="3801533"/>
                  <a:pt x="2154767" y="3788833"/>
                </a:cubicBezTo>
                <a:cubicBezTo>
                  <a:pt x="2188633" y="3776133"/>
                  <a:pt x="2216150" y="3759200"/>
                  <a:pt x="2237317" y="3738033"/>
                </a:cubicBezTo>
                <a:cubicBezTo>
                  <a:pt x="2258483" y="3716867"/>
                  <a:pt x="2311400" y="3663950"/>
                  <a:pt x="2396067" y="3579283"/>
                </a:cubicBezTo>
                <a:cubicBezTo>
                  <a:pt x="2455333" y="3520017"/>
                  <a:pt x="2501900" y="3475567"/>
                  <a:pt x="2535767" y="3445933"/>
                </a:cubicBezTo>
                <a:cubicBezTo>
                  <a:pt x="2569633" y="3416300"/>
                  <a:pt x="2607733" y="3401483"/>
                  <a:pt x="2650067" y="3401483"/>
                </a:cubicBezTo>
                <a:cubicBezTo>
                  <a:pt x="2692400" y="3401483"/>
                  <a:pt x="2730500" y="3420533"/>
                  <a:pt x="2764367" y="3458633"/>
                </a:cubicBezTo>
                <a:cubicBezTo>
                  <a:pt x="2798233" y="3496733"/>
                  <a:pt x="2832100" y="3524250"/>
                  <a:pt x="2865967" y="3541183"/>
                </a:cubicBezTo>
                <a:cubicBezTo>
                  <a:pt x="2950633" y="3541183"/>
                  <a:pt x="2969683" y="3591983"/>
                  <a:pt x="2923117" y="3693583"/>
                </a:cubicBezTo>
                <a:cubicBezTo>
                  <a:pt x="2876550" y="3795183"/>
                  <a:pt x="2785533" y="3915833"/>
                  <a:pt x="2650067" y="4055533"/>
                </a:cubicBezTo>
                <a:cubicBezTo>
                  <a:pt x="2514600" y="4195233"/>
                  <a:pt x="2353733" y="4324350"/>
                  <a:pt x="2167467" y="4442883"/>
                </a:cubicBezTo>
                <a:close/>
                <a:moveTo>
                  <a:pt x="-893233" y="4887383"/>
                </a:moveTo>
                <a:moveTo>
                  <a:pt x="2154767" y="1750483"/>
                </a:moveTo>
                <a:cubicBezTo>
                  <a:pt x="2247900" y="1708150"/>
                  <a:pt x="2345267" y="1646767"/>
                  <a:pt x="2446867" y="1566333"/>
                </a:cubicBezTo>
                <a:cubicBezTo>
                  <a:pt x="2548467" y="1485900"/>
                  <a:pt x="2635250" y="1397000"/>
                  <a:pt x="2707217" y="1299633"/>
                </a:cubicBezTo>
                <a:cubicBezTo>
                  <a:pt x="2779183" y="1202267"/>
                  <a:pt x="2815167" y="1119717"/>
                  <a:pt x="2815167" y="1051983"/>
                </a:cubicBezTo>
                <a:cubicBezTo>
                  <a:pt x="2815167" y="933450"/>
                  <a:pt x="2760133" y="833967"/>
                  <a:pt x="2650067" y="753533"/>
                </a:cubicBezTo>
                <a:cubicBezTo>
                  <a:pt x="2540000" y="673100"/>
                  <a:pt x="2374900" y="662517"/>
                  <a:pt x="2154767" y="721783"/>
                </a:cubicBezTo>
                <a:cubicBezTo>
                  <a:pt x="2061633" y="747183"/>
                  <a:pt x="1955800" y="808567"/>
                  <a:pt x="1837267" y="905933"/>
                </a:cubicBezTo>
                <a:cubicBezTo>
                  <a:pt x="1718733" y="1003300"/>
                  <a:pt x="1606550" y="1111250"/>
                  <a:pt x="1500717" y="1229783"/>
                </a:cubicBezTo>
                <a:cubicBezTo>
                  <a:pt x="1394883" y="1348317"/>
                  <a:pt x="1310217" y="1454150"/>
                  <a:pt x="1246717" y="1547283"/>
                </a:cubicBezTo>
                <a:cubicBezTo>
                  <a:pt x="1183217" y="1640417"/>
                  <a:pt x="1159933" y="1695450"/>
                  <a:pt x="1176867" y="1712383"/>
                </a:cubicBezTo>
                <a:cubicBezTo>
                  <a:pt x="1202267" y="1754717"/>
                  <a:pt x="1274233" y="1786467"/>
                  <a:pt x="1392767" y="1807633"/>
                </a:cubicBezTo>
                <a:cubicBezTo>
                  <a:pt x="1511300" y="1828800"/>
                  <a:pt x="1644650" y="1835150"/>
                  <a:pt x="1792817" y="1826683"/>
                </a:cubicBezTo>
                <a:cubicBezTo>
                  <a:pt x="1940983" y="1818217"/>
                  <a:pt x="2061633" y="1792817"/>
                  <a:pt x="2154767" y="1750483"/>
                </a:cubicBezTo>
                <a:close/>
                <a:moveTo>
                  <a:pt x="1799167" y="4887383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08" name="Freeform 6008"/>
          <p:cNvSpPr/>
          <p:nvPr/>
        </p:nvSpPr>
        <p:spPr>
          <a:xfrm rot="0" flipH="0" flipV="0">
            <a:off x="10095249" y="827558"/>
            <a:ext cx="121437" cy="319773"/>
          </a:xfrm>
          <a:custGeom>
            <a:pathLst>
              <a:path w="2891366" h="7613650">
                <a:moveTo>
                  <a:pt x="254000" y="7539566"/>
                </a:moveTo>
                <a:cubicBezTo>
                  <a:pt x="169333" y="7488766"/>
                  <a:pt x="105833" y="7437966"/>
                  <a:pt x="63500" y="7387166"/>
                </a:cubicBezTo>
                <a:cubicBezTo>
                  <a:pt x="21166" y="7336366"/>
                  <a:pt x="0" y="7264400"/>
                  <a:pt x="0" y="7171266"/>
                </a:cubicBezTo>
                <a:cubicBezTo>
                  <a:pt x="0" y="7044266"/>
                  <a:pt x="16933" y="6910916"/>
                  <a:pt x="50800" y="6771216"/>
                </a:cubicBezTo>
                <a:cubicBezTo>
                  <a:pt x="84666" y="6631516"/>
                  <a:pt x="118533" y="6493933"/>
                  <a:pt x="152400" y="6358466"/>
                </a:cubicBezTo>
                <a:cubicBezTo>
                  <a:pt x="169333" y="6206066"/>
                  <a:pt x="192616" y="6051550"/>
                  <a:pt x="222250" y="5894916"/>
                </a:cubicBezTo>
                <a:cubicBezTo>
                  <a:pt x="251883" y="5738283"/>
                  <a:pt x="309033" y="5592233"/>
                  <a:pt x="393700" y="5456766"/>
                </a:cubicBezTo>
                <a:cubicBezTo>
                  <a:pt x="486833" y="5135033"/>
                  <a:pt x="584200" y="4815416"/>
                  <a:pt x="685800" y="4497916"/>
                </a:cubicBezTo>
                <a:cubicBezTo>
                  <a:pt x="787400" y="4180416"/>
                  <a:pt x="876300" y="3852333"/>
                  <a:pt x="952500" y="3513666"/>
                </a:cubicBezTo>
                <a:cubicBezTo>
                  <a:pt x="1062566" y="3200400"/>
                  <a:pt x="1162050" y="2923116"/>
                  <a:pt x="1250950" y="2681816"/>
                </a:cubicBezTo>
                <a:cubicBezTo>
                  <a:pt x="1339850" y="2440516"/>
                  <a:pt x="1452033" y="2133600"/>
                  <a:pt x="1587500" y="1761066"/>
                </a:cubicBezTo>
                <a:cubicBezTo>
                  <a:pt x="1663700" y="1549400"/>
                  <a:pt x="1729316" y="1322916"/>
                  <a:pt x="1784350" y="1081616"/>
                </a:cubicBezTo>
                <a:cubicBezTo>
                  <a:pt x="1839383" y="840316"/>
                  <a:pt x="1926166" y="622300"/>
                  <a:pt x="2044700" y="427566"/>
                </a:cubicBezTo>
                <a:cubicBezTo>
                  <a:pt x="2095500" y="351366"/>
                  <a:pt x="2135716" y="285750"/>
                  <a:pt x="2165350" y="230716"/>
                </a:cubicBezTo>
                <a:cubicBezTo>
                  <a:pt x="2194983" y="175683"/>
                  <a:pt x="2226733" y="122766"/>
                  <a:pt x="2260600" y="71966"/>
                </a:cubicBezTo>
                <a:cubicBezTo>
                  <a:pt x="2269066" y="38100"/>
                  <a:pt x="2296583" y="16933"/>
                  <a:pt x="2343150" y="8466"/>
                </a:cubicBezTo>
                <a:cubicBezTo>
                  <a:pt x="2389716" y="0"/>
                  <a:pt x="2442633" y="4233"/>
                  <a:pt x="2501900" y="21166"/>
                </a:cubicBezTo>
                <a:cubicBezTo>
                  <a:pt x="2561166" y="38100"/>
                  <a:pt x="2607733" y="67733"/>
                  <a:pt x="2641600" y="110066"/>
                </a:cubicBezTo>
                <a:cubicBezTo>
                  <a:pt x="2667000" y="101600"/>
                  <a:pt x="2698750" y="124883"/>
                  <a:pt x="2736850" y="179916"/>
                </a:cubicBezTo>
                <a:cubicBezTo>
                  <a:pt x="2774950" y="234950"/>
                  <a:pt x="2810933" y="296333"/>
                  <a:pt x="2844800" y="364066"/>
                </a:cubicBezTo>
                <a:cubicBezTo>
                  <a:pt x="2878666" y="431800"/>
                  <a:pt x="2891366" y="491066"/>
                  <a:pt x="2882900" y="541866"/>
                </a:cubicBezTo>
                <a:cubicBezTo>
                  <a:pt x="2882900" y="575733"/>
                  <a:pt x="2876550" y="622300"/>
                  <a:pt x="2863850" y="681566"/>
                </a:cubicBezTo>
                <a:cubicBezTo>
                  <a:pt x="2851150" y="740833"/>
                  <a:pt x="2827866" y="795866"/>
                  <a:pt x="2794000" y="846666"/>
                </a:cubicBezTo>
                <a:cubicBezTo>
                  <a:pt x="2760133" y="880533"/>
                  <a:pt x="2728383" y="929216"/>
                  <a:pt x="2698750" y="992716"/>
                </a:cubicBezTo>
                <a:cubicBezTo>
                  <a:pt x="2669116" y="1056216"/>
                  <a:pt x="2624666" y="1143000"/>
                  <a:pt x="2565400" y="1253066"/>
                </a:cubicBezTo>
                <a:cubicBezTo>
                  <a:pt x="2531533" y="1363133"/>
                  <a:pt x="2501900" y="1475316"/>
                  <a:pt x="2476500" y="1589616"/>
                </a:cubicBezTo>
                <a:cubicBezTo>
                  <a:pt x="2451100" y="1703916"/>
                  <a:pt x="2417233" y="1807633"/>
                  <a:pt x="2374900" y="1900766"/>
                </a:cubicBezTo>
                <a:cubicBezTo>
                  <a:pt x="2341033" y="2002366"/>
                  <a:pt x="2300816" y="2099733"/>
                  <a:pt x="2254250" y="2192866"/>
                </a:cubicBezTo>
                <a:cubicBezTo>
                  <a:pt x="2207683" y="2286000"/>
                  <a:pt x="2175933" y="2362200"/>
                  <a:pt x="2159000" y="2421466"/>
                </a:cubicBezTo>
                <a:cubicBezTo>
                  <a:pt x="2099733" y="2616200"/>
                  <a:pt x="2029883" y="2806700"/>
                  <a:pt x="1949450" y="2992966"/>
                </a:cubicBezTo>
                <a:cubicBezTo>
                  <a:pt x="1869016" y="3179233"/>
                  <a:pt x="1799166" y="3378200"/>
                  <a:pt x="1739900" y="3589866"/>
                </a:cubicBezTo>
                <a:cubicBezTo>
                  <a:pt x="1680633" y="3793066"/>
                  <a:pt x="1621366" y="4002616"/>
                  <a:pt x="1562100" y="4218516"/>
                </a:cubicBezTo>
                <a:cubicBezTo>
                  <a:pt x="1502833" y="4434416"/>
                  <a:pt x="1418166" y="4639733"/>
                  <a:pt x="1308100" y="4834466"/>
                </a:cubicBezTo>
                <a:cubicBezTo>
                  <a:pt x="1248833" y="4927600"/>
                  <a:pt x="1206500" y="5046133"/>
                  <a:pt x="1181100" y="5190066"/>
                </a:cubicBezTo>
                <a:cubicBezTo>
                  <a:pt x="1155700" y="5334000"/>
                  <a:pt x="1130300" y="5477933"/>
                  <a:pt x="1104900" y="5621866"/>
                </a:cubicBezTo>
                <a:cubicBezTo>
                  <a:pt x="1054100" y="5774266"/>
                  <a:pt x="1009650" y="5916083"/>
                  <a:pt x="971550" y="6047316"/>
                </a:cubicBezTo>
                <a:cubicBezTo>
                  <a:pt x="933450" y="6178550"/>
                  <a:pt x="914400" y="6261100"/>
                  <a:pt x="914400" y="6294966"/>
                </a:cubicBezTo>
                <a:cubicBezTo>
                  <a:pt x="863600" y="6481233"/>
                  <a:pt x="827616" y="6665383"/>
                  <a:pt x="806450" y="6847416"/>
                </a:cubicBezTo>
                <a:cubicBezTo>
                  <a:pt x="785283" y="7029450"/>
                  <a:pt x="740833" y="7188200"/>
                  <a:pt x="673100" y="7323666"/>
                </a:cubicBezTo>
                <a:cubicBezTo>
                  <a:pt x="664633" y="7408333"/>
                  <a:pt x="647700" y="7476066"/>
                  <a:pt x="622300" y="7526866"/>
                </a:cubicBezTo>
                <a:cubicBezTo>
                  <a:pt x="596900" y="7577666"/>
                  <a:pt x="554566" y="7605183"/>
                  <a:pt x="495300" y="7609416"/>
                </a:cubicBezTo>
                <a:cubicBezTo>
                  <a:pt x="436033" y="7613650"/>
                  <a:pt x="355600" y="7590366"/>
                  <a:pt x="254000" y="7539566"/>
                </a:cubicBezTo>
                <a:close/>
                <a:moveTo>
                  <a:pt x="-622300" y="8136466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09" name="Freeform 6009"/>
          <p:cNvSpPr/>
          <p:nvPr/>
        </p:nvSpPr>
        <p:spPr>
          <a:xfrm rot="0" flipH="0" flipV="0">
            <a:off x="10178103" y="814845"/>
            <a:ext cx="182245" cy="357466"/>
          </a:xfrm>
          <a:custGeom>
            <a:pathLst>
              <a:path w="4339167" h="8511116">
                <a:moveTo>
                  <a:pt x="3500967" y="8464550"/>
                </a:moveTo>
                <a:cubicBezTo>
                  <a:pt x="3467100" y="8498416"/>
                  <a:pt x="3376083" y="8511116"/>
                  <a:pt x="3227917" y="8502650"/>
                </a:cubicBezTo>
                <a:cubicBezTo>
                  <a:pt x="3079750" y="8494183"/>
                  <a:pt x="2942167" y="8460316"/>
                  <a:pt x="2815167" y="8401050"/>
                </a:cubicBezTo>
                <a:cubicBezTo>
                  <a:pt x="2798233" y="8375650"/>
                  <a:pt x="2768600" y="8348134"/>
                  <a:pt x="2726267" y="8318500"/>
                </a:cubicBezTo>
                <a:cubicBezTo>
                  <a:pt x="2683933" y="8288867"/>
                  <a:pt x="2643717" y="8252884"/>
                  <a:pt x="2605617" y="8210550"/>
                </a:cubicBezTo>
                <a:cubicBezTo>
                  <a:pt x="2567517" y="8168217"/>
                  <a:pt x="2535767" y="8130117"/>
                  <a:pt x="2510367" y="8096250"/>
                </a:cubicBezTo>
                <a:cubicBezTo>
                  <a:pt x="2493433" y="8070850"/>
                  <a:pt x="2451100" y="8022167"/>
                  <a:pt x="2383367" y="7950200"/>
                </a:cubicBezTo>
                <a:cubicBezTo>
                  <a:pt x="2315633" y="7878234"/>
                  <a:pt x="2247900" y="7808384"/>
                  <a:pt x="2180167" y="7740650"/>
                </a:cubicBezTo>
                <a:cubicBezTo>
                  <a:pt x="2112433" y="7672917"/>
                  <a:pt x="2065867" y="7626350"/>
                  <a:pt x="2040467" y="7600950"/>
                </a:cubicBezTo>
                <a:cubicBezTo>
                  <a:pt x="2006600" y="7533217"/>
                  <a:pt x="1938867" y="7446434"/>
                  <a:pt x="1837267" y="7340600"/>
                </a:cubicBezTo>
                <a:cubicBezTo>
                  <a:pt x="1735667" y="7234767"/>
                  <a:pt x="1638300" y="7135284"/>
                  <a:pt x="1545167" y="7042150"/>
                </a:cubicBezTo>
                <a:cubicBezTo>
                  <a:pt x="1485900" y="6957484"/>
                  <a:pt x="1426633" y="6885517"/>
                  <a:pt x="1367367" y="6826250"/>
                </a:cubicBezTo>
                <a:cubicBezTo>
                  <a:pt x="1308100" y="6766984"/>
                  <a:pt x="1257300" y="6722534"/>
                  <a:pt x="1214967" y="6692900"/>
                </a:cubicBezTo>
                <a:cubicBezTo>
                  <a:pt x="1172633" y="6663267"/>
                  <a:pt x="1138767" y="6648450"/>
                  <a:pt x="1113367" y="6648450"/>
                </a:cubicBezTo>
                <a:cubicBezTo>
                  <a:pt x="1113367" y="6648450"/>
                  <a:pt x="1098550" y="6701367"/>
                  <a:pt x="1068917" y="6807200"/>
                </a:cubicBezTo>
                <a:cubicBezTo>
                  <a:pt x="1039283" y="6913034"/>
                  <a:pt x="1001183" y="7044267"/>
                  <a:pt x="954617" y="7200900"/>
                </a:cubicBezTo>
                <a:cubicBezTo>
                  <a:pt x="908050" y="7357534"/>
                  <a:pt x="861483" y="7514167"/>
                  <a:pt x="814917" y="7670800"/>
                </a:cubicBezTo>
                <a:cubicBezTo>
                  <a:pt x="768350" y="7827434"/>
                  <a:pt x="732367" y="7952317"/>
                  <a:pt x="706967" y="8045450"/>
                </a:cubicBezTo>
                <a:cubicBezTo>
                  <a:pt x="647700" y="8163984"/>
                  <a:pt x="596900" y="8244417"/>
                  <a:pt x="554567" y="8286750"/>
                </a:cubicBezTo>
                <a:cubicBezTo>
                  <a:pt x="512233" y="8329084"/>
                  <a:pt x="457200" y="8350250"/>
                  <a:pt x="389467" y="8350250"/>
                </a:cubicBezTo>
                <a:cubicBezTo>
                  <a:pt x="296333" y="8350250"/>
                  <a:pt x="213783" y="8307917"/>
                  <a:pt x="141817" y="8223250"/>
                </a:cubicBezTo>
                <a:cubicBezTo>
                  <a:pt x="69850" y="8138584"/>
                  <a:pt x="33867" y="8015817"/>
                  <a:pt x="33867" y="7854950"/>
                </a:cubicBezTo>
                <a:cubicBezTo>
                  <a:pt x="0" y="7736417"/>
                  <a:pt x="42333" y="7478184"/>
                  <a:pt x="160867" y="7080250"/>
                </a:cubicBezTo>
                <a:cubicBezTo>
                  <a:pt x="279400" y="6682317"/>
                  <a:pt x="461433" y="6174317"/>
                  <a:pt x="706967" y="5556250"/>
                </a:cubicBezTo>
                <a:cubicBezTo>
                  <a:pt x="740833" y="5429250"/>
                  <a:pt x="783167" y="5295900"/>
                  <a:pt x="833967" y="5156200"/>
                </a:cubicBezTo>
                <a:cubicBezTo>
                  <a:pt x="884767" y="5016500"/>
                  <a:pt x="927100" y="4900084"/>
                  <a:pt x="960967" y="4806950"/>
                </a:cubicBezTo>
                <a:cubicBezTo>
                  <a:pt x="1045633" y="4527550"/>
                  <a:pt x="1136650" y="4267200"/>
                  <a:pt x="1234017" y="4025900"/>
                </a:cubicBezTo>
                <a:cubicBezTo>
                  <a:pt x="1331383" y="3784600"/>
                  <a:pt x="1435100" y="3539067"/>
                  <a:pt x="1545167" y="3289300"/>
                </a:cubicBezTo>
                <a:cubicBezTo>
                  <a:pt x="1655233" y="3039534"/>
                  <a:pt x="1769533" y="2770717"/>
                  <a:pt x="1888067" y="2482850"/>
                </a:cubicBezTo>
                <a:cubicBezTo>
                  <a:pt x="1964267" y="2330450"/>
                  <a:pt x="2019300" y="2218267"/>
                  <a:pt x="2053167" y="2146300"/>
                </a:cubicBezTo>
                <a:cubicBezTo>
                  <a:pt x="2087033" y="2074334"/>
                  <a:pt x="2125133" y="1998134"/>
                  <a:pt x="2167467" y="1917700"/>
                </a:cubicBezTo>
                <a:cubicBezTo>
                  <a:pt x="2209800" y="1837267"/>
                  <a:pt x="2273300" y="1716617"/>
                  <a:pt x="2357967" y="1555750"/>
                </a:cubicBezTo>
                <a:cubicBezTo>
                  <a:pt x="2544233" y="1208617"/>
                  <a:pt x="2692400" y="937684"/>
                  <a:pt x="2802467" y="742950"/>
                </a:cubicBezTo>
                <a:cubicBezTo>
                  <a:pt x="2912533" y="548217"/>
                  <a:pt x="2997200" y="404284"/>
                  <a:pt x="3056467" y="311150"/>
                </a:cubicBezTo>
                <a:cubicBezTo>
                  <a:pt x="3115733" y="218017"/>
                  <a:pt x="3166533" y="150284"/>
                  <a:pt x="3208867" y="107950"/>
                </a:cubicBezTo>
                <a:cubicBezTo>
                  <a:pt x="3251200" y="65617"/>
                  <a:pt x="3302000" y="35984"/>
                  <a:pt x="3361267" y="19050"/>
                </a:cubicBezTo>
                <a:cubicBezTo>
                  <a:pt x="3420533" y="2117"/>
                  <a:pt x="3479800" y="0"/>
                  <a:pt x="3539067" y="12700"/>
                </a:cubicBezTo>
                <a:cubicBezTo>
                  <a:pt x="3598333" y="25400"/>
                  <a:pt x="3649133" y="57150"/>
                  <a:pt x="3691467" y="107950"/>
                </a:cubicBezTo>
                <a:cubicBezTo>
                  <a:pt x="3759200" y="175684"/>
                  <a:pt x="3799417" y="245534"/>
                  <a:pt x="3812117" y="317500"/>
                </a:cubicBezTo>
                <a:cubicBezTo>
                  <a:pt x="3824817" y="389467"/>
                  <a:pt x="3807883" y="484717"/>
                  <a:pt x="3761317" y="603250"/>
                </a:cubicBezTo>
                <a:cubicBezTo>
                  <a:pt x="3714750" y="721784"/>
                  <a:pt x="3627967" y="886884"/>
                  <a:pt x="3500967" y="1098550"/>
                </a:cubicBezTo>
                <a:cubicBezTo>
                  <a:pt x="3433233" y="1250950"/>
                  <a:pt x="3378200" y="1361017"/>
                  <a:pt x="3335867" y="1428750"/>
                </a:cubicBezTo>
                <a:cubicBezTo>
                  <a:pt x="3293533" y="1496484"/>
                  <a:pt x="3251200" y="1564217"/>
                  <a:pt x="3208867" y="1631950"/>
                </a:cubicBezTo>
                <a:cubicBezTo>
                  <a:pt x="3166533" y="1699684"/>
                  <a:pt x="3098800" y="1818217"/>
                  <a:pt x="3005667" y="1987550"/>
                </a:cubicBezTo>
                <a:cubicBezTo>
                  <a:pt x="2988733" y="2038350"/>
                  <a:pt x="2963333" y="2093384"/>
                  <a:pt x="2929467" y="2152650"/>
                </a:cubicBezTo>
                <a:cubicBezTo>
                  <a:pt x="2895600" y="2211917"/>
                  <a:pt x="2857500" y="2241550"/>
                  <a:pt x="2815167" y="2241550"/>
                </a:cubicBezTo>
                <a:cubicBezTo>
                  <a:pt x="2815167" y="2266950"/>
                  <a:pt x="2802467" y="2317750"/>
                  <a:pt x="2777067" y="2393950"/>
                </a:cubicBezTo>
                <a:cubicBezTo>
                  <a:pt x="2751667" y="2470150"/>
                  <a:pt x="2722033" y="2542117"/>
                  <a:pt x="2688167" y="2609850"/>
                </a:cubicBezTo>
                <a:cubicBezTo>
                  <a:pt x="2662767" y="2702984"/>
                  <a:pt x="2622550" y="2802467"/>
                  <a:pt x="2567517" y="2908300"/>
                </a:cubicBezTo>
                <a:cubicBezTo>
                  <a:pt x="2512483" y="3014134"/>
                  <a:pt x="2472267" y="3100917"/>
                  <a:pt x="2446867" y="3168650"/>
                </a:cubicBezTo>
                <a:cubicBezTo>
                  <a:pt x="2404533" y="3270250"/>
                  <a:pt x="2338917" y="3409950"/>
                  <a:pt x="2250017" y="3587750"/>
                </a:cubicBezTo>
                <a:cubicBezTo>
                  <a:pt x="2161117" y="3765550"/>
                  <a:pt x="2076450" y="3937000"/>
                  <a:pt x="1996017" y="4102100"/>
                </a:cubicBezTo>
                <a:cubicBezTo>
                  <a:pt x="1915583" y="4267200"/>
                  <a:pt x="1866900" y="4396317"/>
                  <a:pt x="1849967" y="4489450"/>
                </a:cubicBezTo>
                <a:cubicBezTo>
                  <a:pt x="1849967" y="4523317"/>
                  <a:pt x="1875367" y="4519084"/>
                  <a:pt x="1926167" y="4476750"/>
                </a:cubicBezTo>
                <a:cubicBezTo>
                  <a:pt x="1976967" y="4434417"/>
                  <a:pt x="2032000" y="4396317"/>
                  <a:pt x="2091267" y="4362450"/>
                </a:cubicBezTo>
                <a:cubicBezTo>
                  <a:pt x="2218267" y="4260850"/>
                  <a:pt x="2364317" y="4157134"/>
                  <a:pt x="2529417" y="4051300"/>
                </a:cubicBezTo>
                <a:cubicBezTo>
                  <a:pt x="2694517" y="3945467"/>
                  <a:pt x="2855383" y="3852334"/>
                  <a:pt x="3012017" y="3771900"/>
                </a:cubicBezTo>
                <a:cubicBezTo>
                  <a:pt x="3168650" y="3691467"/>
                  <a:pt x="3297767" y="3642784"/>
                  <a:pt x="3399367" y="3625850"/>
                </a:cubicBezTo>
                <a:cubicBezTo>
                  <a:pt x="3526367" y="3591984"/>
                  <a:pt x="3630083" y="3575050"/>
                  <a:pt x="3710517" y="3575050"/>
                </a:cubicBezTo>
                <a:cubicBezTo>
                  <a:pt x="3790950" y="3575050"/>
                  <a:pt x="3873500" y="3591984"/>
                  <a:pt x="3958167" y="3625850"/>
                </a:cubicBezTo>
                <a:cubicBezTo>
                  <a:pt x="4025900" y="3659717"/>
                  <a:pt x="4083050" y="3706284"/>
                  <a:pt x="4129617" y="3765550"/>
                </a:cubicBezTo>
                <a:cubicBezTo>
                  <a:pt x="4176183" y="3824817"/>
                  <a:pt x="4218517" y="3892550"/>
                  <a:pt x="4256617" y="3968750"/>
                </a:cubicBezTo>
                <a:cubicBezTo>
                  <a:pt x="4294717" y="4044950"/>
                  <a:pt x="4322233" y="4138084"/>
                  <a:pt x="4339167" y="4248150"/>
                </a:cubicBezTo>
                <a:cubicBezTo>
                  <a:pt x="4339167" y="4324350"/>
                  <a:pt x="4309533" y="4451350"/>
                  <a:pt x="4250267" y="4629150"/>
                </a:cubicBezTo>
                <a:cubicBezTo>
                  <a:pt x="4191000" y="4806950"/>
                  <a:pt x="4119033" y="4978400"/>
                  <a:pt x="4034367" y="5143500"/>
                </a:cubicBezTo>
                <a:cubicBezTo>
                  <a:pt x="3949700" y="5308600"/>
                  <a:pt x="3865033" y="5425017"/>
                  <a:pt x="3780367" y="5492750"/>
                </a:cubicBezTo>
                <a:cubicBezTo>
                  <a:pt x="3721100" y="5518150"/>
                  <a:pt x="3674533" y="5543550"/>
                  <a:pt x="3640667" y="5568950"/>
                </a:cubicBezTo>
                <a:cubicBezTo>
                  <a:pt x="3606800" y="5594350"/>
                  <a:pt x="3589867" y="5607050"/>
                  <a:pt x="3589867" y="5607050"/>
                </a:cubicBezTo>
                <a:cubicBezTo>
                  <a:pt x="3589867" y="5640917"/>
                  <a:pt x="3575050" y="5683250"/>
                  <a:pt x="3545417" y="5734050"/>
                </a:cubicBezTo>
                <a:cubicBezTo>
                  <a:pt x="3515783" y="5784850"/>
                  <a:pt x="3467100" y="5827184"/>
                  <a:pt x="3399367" y="5861050"/>
                </a:cubicBezTo>
                <a:cubicBezTo>
                  <a:pt x="3365500" y="5894917"/>
                  <a:pt x="3327400" y="5937250"/>
                  <a:pt x="3285067" y="5988050"/>
                </a:cubicBezTo>
                <a:cubicBezTo>
                  <a:pt x="3242733" y="6038850"/>
                  <a:pt x="3221567" y="6076950"/>
                  <a:pt x="3221567" y="6102350"/>
                </a:cubicBezTo>
                <a:cubicBezTo>
                  <a:pt x="3221567" y="6102350"/>
                  <a:pt x="3221567" y="6112934"/>
                  <a:pt x="3221567" y="6134100"/>
                </a:cubicBezTo>
                <a:cubicBezTo>
                  <a:pt x="3221567" y="6155267"/>
                  <a:pt x="3221567" y="6165850"/>
                  <a:pt x="3221567" y="6165850"/>
                </a:cubicBezTo>
                <a:cubicBezTo>
                  <a:pt x="3187700" y="6165850"/>
                  <a:pt x="3139017" y="6191250"/>
                  <a:pt x="3075517" y="6242050"/>
                </a:cubicBezTo>
                <a:cubicBezTo>
                  <a:pt x="3012017" y="6292850"/>
                  <a:pt x="2933700" y="6352117"/>
                  <a:pt x="2840567" y="6419850"/>
                </a:cubicBezTo>
                <a:cubicBezTo>
                  <a:pt x="2747433" y="6512984"/>
                  <a:pt x="2681817" y="6563784"/>
                  <a:pt x="2643717" y="6572250"/>
                </a:cubicBezTo>
                <a:cubicBezTo>
                  <a:pt x="2605617" y="6580717"/>
                  <a:pt x="2552700" y="6597650"/>
                  <a:pt x="2484967" y="6623050"/>
                </a:cubicBezTo>
                <a:cubicBezTo>
                  <a:pt x="2468033" y="6639984"/>
                  <a:pt x="2448983" y="6652684"/>
                  <a:pt x="2427817" y="6661150"/>
                </a:cubicBezTo>
                <a:cubicBezTo>
                  <a:pt x="2406650" y="6669617"/>
                  <a:pt x="2385483" y="6678084"/>
                  <a:pt x="2364317" y="6686550"/>
                </a:cubicBezTo>
                <a:cubicBezTo>
                  <a:pt x="2343150" y="6695017"/>
                  <a:pt x="2326217" y="6703484"/>
                  <a:pt x="2313517" y="6711950"/>
                </a:cubicBezTo>
                <a:cubicBezTo>
                  <a:pt x="2300817" y="6720417"/>
                  <a:pt x="2294467" y="6733117"/>
                  <a:pt x="2294467" y="6750050"/>
                </a:cubicBezTo>
                <a:cubicBezTo>
                  <a:pt x="2294467" y="6783917"/>
                  <a:pt x="2334683" y="6853767"/>
                  <a:pt x="2415117" y="6959600"/>
                </a:cubicBezTo>
                <a:cubicBezTo>
                  <a:pt x="2495550" y="7065434"/>
                  <a:pt x="2592917" y="7181850"/>
                  <a:pt x="2707217" y="7308850"/>
                </a:cubicBezTo>
                <a:cubicBezTo>
                  <a:pt x="2821517" y="7435850"/>
                  <a:pt x="2931583" y="7552267"/>
                  <a:pt x="3037417" y="7658100"/>
                </a:cubicBezTo>
                <a:cubicBezTo>
                  <a:pt x="3143250" y="7763934"/>
                  <a:pt x="3221567" y="7833784"/>
                  <a:pt x="3272367" y="7867650"/>
                </a:cubicBezTo>
                <a:cubicBezTo>
                  <a:pt x="3357033" y="7901517"/>
                  <a:pt x="3418417" y="7958667"/>
                  <a:pt x="3456517" y="8039100"/>
                </a:cubicBezTo>
                <a:cubicBezTo>
                  <a:pt x="3494617" y="8119534"/>
                  <a:pt x="3517900" y="8199967"/>
                  <a:pt x="3526367" y="8280400"/>
                </a:cubicBezTo>
                <a:cubicBezTo>
                  <a:pt x="3534833" y="8360834"/>
                  <a:pt x="3526367" y="8422217"/>
                  <a:pt x="3500967" y="8464550"/>
                </a:cubicBezTo>
                <a:close/>
                <a:moveTo>
                  <a:pt x="-1071033" y="8439150"/>
                </a:moveTo>
                <a:moveTo>
                  <a:pt x="1976967" y="6216650"/>
                </a:moveTo>
                <a:cubicBezTo>
                  <a:pt x="2019300" y="6182784"/>
                  <a:pt x="2108200" y="6112934"/>
                  <a:pt x="2243667" y="6007100"/>
                </a:cubicBezTo>
                <a:cubicBezTo>
                  <a:pt x="2379133" y="5901267"/>
                  <a:pt x="2527300" y="5782734"/>
                  <a:pt x="2688167" y="5651500"/>
                </a:cubicBezTo>
                <a:cubicBezTo>
                  <a:pt x="2849033" y="5520267"/>
                  <a:pt x="2995083" y="5393267"/>
                  <a:pt x="3126317" y="5270500"/>
                </a:cubicBezTo>
                <a:cubicBezTo>
                  <a:pt x="3257550" y="5147734"/>
                  <a:pt x="3348567" y="5056717"/>
                  <a:pt x="3399367" y="4997450"/>
                </a:cubicBezTo>
                <a:cubicBezTo>
                  <a:pt x="3458633" y="4938184"/>
                  <a:pt x="3517900" y="4836584"/>
                  <a:pt x="3577167" y="4692650"/>
                </a:cubicBezTo>
                <a:cubicBezTo>
                  <a:pt x="3636433" y="4548717"/>
                  <a:pt x="3644900" y="4434417"/>
                  <a:pt x="3602567" y="4349750"/>
                </a:cubicBezTo>
                <a:cubicBezTo>
                  <a:pt x="3594100" y="4315884"/>
                  <a:pt x="3517900" y="4332817"/>
                  <a:pt x="3373967" y="4400550"/>
                </a:cubicBezTo>
                <a:cubicBezTo>
                  <a:pt x="3230033" y="4468284"/>
                  <a:pt x="3064933" y="4548717"/>
                  <a:pt x="2878667" y="4641850"/>
                </a:cubicBezTo>
                <a:cubicBezTo>
                  <a:pt x="2734733" y="4726517"/>
                  <a:pt x="2567517" y="4836584"/>
                  <a:pt x="2377017" y="4972050"/>
                </a:cubicBezTo>
                <a:cubicBezTo>
                  <a:pt x="2186517" y="5107517"/>
                  <a:pt x="2008717" y="5251450"/>
                  <a:pt x="1843617" y="5403850"/>
                </a:cubicBezTo>
                <a:cubicBezTo>
                  <a:pt x="1678517" y="5556250"/>
                  <a:pt x="1553633" y="5704417"/>
                  <a:pt x="1468967" y="5848350"/>
                </a:cubicBezTo>
                <a:cubicBezTo>
                  <a:pt x="1452033" y="5907617"/>
                  <a:pt x="1468967" y="5975350"/>
                  <a:pt x="1519767" y="6051550"/>
                </a:cubicBezTo>
                <a:cubicBezTo>
                  <a:pt x="1570567" y="6127750"/>
                  <a:pt x="1638300" y="6184900"/>
                  <a:pt x="1722967" y="6223000"/>
                </a:cubicBezTo>
                <a:cubicBezTo>
                  <a:pt x="1807633" y="6261100"/>
                  <a:pt x="1892300" y="6258984"/>
                  <a:pt x="1976967" y="6216650"/>
                </a:cubicBezTo>
                <a:close/>
                <a:moveTo>
                  <a:pt x="1176867" y="843915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10" name="Freeform 6010"/>
          <p:cNvSpPr/>
          <p:nvPr/>
        </p:nvSpPr>
        <p:spPr>
          <a:xfrm rot="0" flipH="0" flipV="0">
            <a:off x="10382218" y="965175"/>
            <a:ext cx="188290" cy="189623"/>
          </a:xfrm>
          <a:custGeom>
            <a:pathLst>
              <a:path w="4483100" h="4514850">
                <a:moveTo>
                  <a:pt x="1079500" y="4491566"/>
                </a:moveTo>
                <a:cubicBezTo>
                  <a:pt x="1011766" y="4508500"/>
                  <a:pt x="922866" y="4514850"/>
                  <a:pt x="812800" y="4510616"/>
                </a:cubicBezTo>
                <a:cubicBezTo>
                  <a:pt x="702733" y="4506383"/>
                  <a:pt x="607483" y="4493683"/>
                  <a:pt x="527050" y="4472516"/>
                </a:cubicBezTo>
                <a:cubicBezTo>
                  <a:pt x="446616" y="4451350"/>
                  <a:pt x="406400" y="4428066"/>
                  <a:pt x="406400" y="4402666"/>
                </a:cubicBezTo>
                <a:cubicBezTo>
                  <a:pt x="406400" y="4360333"/>
                  <a:pt x="385233" y="4339166"/>
                  <a:pt x="342900" y="4339166"/>
                </a:cubicBezTo>
                <a:cubicBezTo>
                  <a:pt x="342900" y="4339166"/>
                  <a:pt x="323850" y="4322233"/>
                  <a:pt x="285750" y="4288366"/>
                </a:cubicBezTo>
                <a:cubicBezTo>
                  <a:pt x="247650" y="4254500"/>
                  <a:pt x="190500" y="4220633"/>
                  <a:pt x="114300" y="4186766"/>
                </a:cubicBezTo>
                <a:cubicBezTo>
                  <a:pt x="38100" y="4068233"/>
                  <a:pt x="0" y="3939116"/>
                  <a:pt x="0" y="3799416"/>
                </a:cubicBezTo>
                <a:cubicBezTo>
                  <a:pt x="0" y="3659716"/>
                  <a:pt x="38100" y="3437466"/>
                  <a:pt x="114300" y="3132666"/>
                </a:cubicBezTo>
                <a:cubicBezTo>
                  <a:pt x="139700" y="2921000"/>
                  <a:pt x="222250" y="2673350"/>
                  <a:pt x="361950" y="2389716"/>
                </a:cubicBezTo>
                <a:cubicBezTo>
                  <a:pt x="501650" y="2106083"/>
                  <a:pt x="673100" y="1816100"/>
                  <a:pt x="876300" y="1519766"/>
                </a:cubicBezTo>
                <a:cubicBezTo>
                  <a:pt x="1079500" y="1223433"/>
                  <a:pt x="1293283" y="956733"/>
                  <a:pt x="1517650" y="719666"/>
                </a:cubicBezTo>
                <a:cubicBezTo>
                  <a:pt x="1742016" y="482600"/>
                  <a:pt x="1947333" y="309033"/>
                  <a:pt x="2133600" y="198966"/>
                </a:cubicBezTo>
                <a:cubicBezTo>
                  <a:pt x="2252133" y="80433"/>
                  <a:pt x="2396066" y="16933"/>
                  <a:pt x="2565400" y="8466"/>
                </a:cubicBezTo>
                <a:cubicBezTo>
                  <a:pt x="2734733" y="0"/>
                  <a:pt x="2895600" y="38100"/>
                  <a:pt x="3048000" y="122766"/>
                </a:cubicBezTo>
                <a:cubicBezTo>
                  <a:pt x="3132666" y="165100"/>
                  <a:pt x="3217333" y="232833"/>
                  <a:pt x="3302000" y="325966"/>
                </a:cubicBezTo>
                <a:cubicBezTo>
                  <a:pt x="3386666" y="419100"/>
                  <a:pt x="3467100" y="520700"/>
                  <a:pt x="3543300" y="630766"/>
                </a:cubicBezTo>
                <a:cubicBezTo>
                  <a:pt x="3619500" y="740833"/>
                  <a:pt x="3683000" y="850900"/>
                  <a:pt x="3733800" y="960966"/>
                </a:cubicBezTo>
                <a:cubicBezTo>
                  <a:pt x="3759200" y="1054100"/>
                  <a:pt x="3774016" y="1136650"/>
                  <a:pt x="3778250" y="1208616"/>
                </a:cubicBezTo>
                <a:cubicBezTo>
                  <a:pt x="3782483" y="1280583"/>
                  <a:pt x="3782483" y="1367366"/>
                  <a:pt x="3778250" y="1468966"/>
                </a:cubicBezTo>
                <a:cubicBezTo>
                  <a:pt x="3774016" y="1570566"/>
                  <a:pt x="3759200" y="1722966"/>
                  <a:pt x="3733800" y="1926166"/>
                </a:cubicBezTo>
                <a:cubicBezTo>
                  <a:pt x="3691466" y="2078566"/>
                  <a:pt x="3655483" y="2264833"/>
                  <a:pt x="3625850" y="2484966"/>
                </a:cubicBezTo>
                <a:cubicBezTo>
                  <a:pt x="3596216" y="2705100"/>
                  <a:pt x="3581400" y="2895600"/>
                  <a:pt x="3581400" y="3056466"/>
                </a:cubicBezTo>
                <a:cubicBezTo>
                  <a:pt x="3564466" y="3217333"/>
                  <a:pt x="3583516" y="3331633"/>
                  <a:pt x="3638550" y="3399366"/>
                </a:cubicBezTo>
                <a:cubicBezTo>
                  <a:pt x="3693583" y="3467100"/>
                  <a:pt x="3776133" y="3471333"/>
                  <a:pt x="3886200" y="3412066"/>
                </a:cubicBezTo>
                <a:cubicBezTo>
                  <a:pt x="3987800" y="3361266"/>
                  <a:pt x="4085166" y="3337983"/>
                  <a:pt x="4178300" y="3342216"/>
                </a:cubicBezTo>
                <a:cubicBezTo>
                  <a:pt x="4271433" y="3346450"/>
                  <a:pt x="4345516" y="3373966"/>
                  <a:pt x="4400550" y="3424766"/>
                </a:cubicBezTo>
                <a:cubicBezTo>
                  <a:pt x="4455583" y="3475566"/>
                  <a:pt x="4483100" y="3551766"/>
                  <a:pt x="4483100" y="3653366"/>
                </a:cubicBezTo>
                <a:cubicBezTo>
                  <a:pt x="4483100" y="3754966"/>
                  <a:pt x="4434416" y="3858683"/>
                  <a:pt x="4337050" y="3964516"/>
                </a:cubicBezTo>
                <a:cubicBezTo>
                  <a:pt x="4239683" y="4070350"/>
                  <a:pt x="4121150" y="4159250"/>
                  <a:pt x="3981450" y="4231216"/>
                </a:cubicBezTo>
                <a:cubicBezTo>
                  <a:pt x="3841750" y="4303183"/>
                  <a:pt x="3708400" y="4339166"/>
                  <a:pt x="3581400" y="4339166"/>
                </a:cubicBezTo>
                <a:cubicBezTo>
                  <a:pt x="3488266" y="4339166"/>
                  <a:pt x="3399366" y="4282016"/>
                  <a:pt x="3314700" y="4167716"/>
                </a:cubicBezTo>
                <a:cubicBezTo>
                  <a:pt x="3230033" y="4053416"/>
                  <a:pt x="3155950" y="3913716"/>
                  <a:pt x="3092450" y="3748616"/>
                </a:cubicBezTo>
                <a:cubicBezTo>
                  <a:pt x="3028950" y="3583516"/>
                  <a:pt x="2971800" y="3424766"/>
                  <a:pt x="2921000" y="3272366"/>
                </a:cubicBezTo>
                <a:lnTo>
                  <a:pt x="2844800" y="2980266"/>
                </a:lnTo>
                <a:lnTo>
                  <a:pt x="2298700" y="3500966"/>
                </a:lnTo>
                <a:cubicBezTo>
                  <a:pt x="2188633" y="3619500"/>
                  <a:pt x="2080683" y="3727450"/>
                  <a:pt x="1974850" y="3824816"/>
                </a:cubicBezTo>
                <a:cubicBezTo>
                  <a:pt x="1869016" y="3922183"/>
                  <a:pt x="1803400" y="3992033"/>
                  <a:pt x="1778000" y="4034366"/>
                </a:cubicBezTo>
                <a:cubicBezTo>
                  <a:pt x="1735666" y="4110566"/>
                  <a:pt x="1657350" y="4186766"/>
                  <a:pt x="1543050" y="4262966"/>
                </a:cubicBezTo>
                <a:cubicBezTo>
                  <a:pt x="1428750" y="4339166"/>
                  <a:pt x="1274233" y="4415366"/>
                  <a:pt x="1079500" y="4491566"/>
                </a:cubicBezTo>
                <a:close/>
                <a:moveTo>
                  <a:pt x="-901700" y="4859866"/>
                </a:moveTo>
                <a:moveTo>
                  <a:pt x="1117600" y="3742266"/>
                </a:moveTo>
                <a:cubicBezTo>
                  <a:pt x="1261533" y="3657600"/>
                  <a:pt x="1426633" y="3532716"/>
                  <a:pt x="1612900" y="3367616"/>
                </a:cubicBezTo>
                <a:cubicBezTo>
                  <a:pt x="1799166" y="3202516"/>
                  <a:pt x="1981200" y="3020483"/>
                  <a:pt x="2159000" y="2821516"/>
                </a:cubicBezTo>
                <a:cubicBezTo>
                  <a:pt x="2336800" y="2622550"/>
                  <a:pt x="2484966" y="2438400"/>
                  <a:pt x="2603500" y="2269066"/>
                </a:cubicBezTo>
                <a:cubicBezTo>
                  <a:pt x="2747433" y="2074333"/>
                  <a:pt x="2857500" y="1892300"/>
                  <a:pt x="2933700" y="1722966"/>
                </a:cubicBezTo>
                <a:cubicBezTo>
                  <a:pt x="3009900" y="1553633"/>
                  <a:pt x="3064933" y="1392766"/>
                  <a:pt x="3098800" y="1240366"/>
                </a:cubicBezTo>
                <a:cubicBezTo>
                  <a:pt x="3064933" y="1147233"/>
                  <a:pt x="3009900" y="1047750"/>
                  <a:pt x="2933700" y="941916"/>
                </a:cubicBezTo>
                <a:cubicBezTo>
                  <a:pt x="2857500" y="836083"/>
                  <a:pt x="2789766" y="778933"/>
                  <a:pt x="2730500" y="770466"/>
                </a:cubicBezTo>
                <a:cubicBezTo>
                  <a:pt x="2544233" y="770466"/>
                  <a:pt x="2347383" y="886883"/>
                  <a:pt x="2139950" y="1119716"/>
                </a:cubicBezTo>
                <a:cubicBezTo>
                  <a:pt x="1932516" y="1352550"/>
                  <a:pt x="1731433" y="1604433"/>
                  <a:pt x="1536700" y="1875366"/>
                </a:cubicBezTo>
                <a:cubicBezTo>
                  <a:pt x="1502833" y="1917700"/>
                  <a:pt x="1456266" y="1985433"/>
                  <a:pt x="1397000" y="2078566"/>
                </a:cubicBezTo>
                <a:cubicBezTo>
                  <a:pt x="1337733" y="2171700"/>
                  <a:pt x="1280583" y="2258483"/>
                  <a:pt x="1225550" y="2338916"/>
                </a:cubicBezTo>
                <a:cubicBezTo>
                  <a:pt x="1170516" y="2419350"/>
                  <a:pt x="1134533" y="2472266"/>
                  <a:pt x="1117600" y="2497666"/>
                </a:cubicBezTo>
                <a:cubicBezTo>
                  <a:pt x="1092200" y="2531533"/>
                  <a:pt x="1043516" y="2626783"/>
                  <a:pt x="971550" y="2783416"/>
                </a:cubicBezTo>
                <a:cubicBezTo>
                  <a:pt x="899583" y="2940050"/>
                  <a:pt x="829733" y="3096683"/>
                  <a:pt x="762000" y="3253316"/>
                </a:cubicBezTo>
                <a:cubicBezTo>
                  <a:pt x="694266" y="3409950"/>
                  <a:pt x="660400" y="3513666"/>
                  <a:pt x="660400" y="3564466"/>
                </a:cubicBezTo>
                <a:cubicBezTo>
                  <a:pt x="660400" y="3615266"/>
                  <a:pt x="666750" y="3670300"/>
                  <a:pt x="679450" y="3729566"/>
                </a:cubicBezTo>
                <a:cubicBezTo>
                  <a:pt x="692150" y="3788833"/>
                  <a:pt x="732366" y="3826933"/>
                  <a:pt x="800100" y="3843866"/>
                </a:cubicBezTo>
                <a:cubicBezTo>
                  <a:pt x="867833" y="3860800"/>
                  <a:pt x="973666" y="3826933"/>
                  <a:pt x="1117600" y="3742266"/>
                </a:cubicBezTo>
                <a:close/>
                <a:moveTo>
                  <a:pt x="-152400" y="4859866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11" name="Freeform 6011"/>
          <p:cNvSpPr/>
          <p:nvPr/>
        </p:nvSpPr>
        <p:spPr>
          <a:xfrm rot="0" flipH="0" flipV="0">
            <a:off x="10597711" y="943661"/>
            <a:ext cx="170688" cy="228739"/>
          </a:xfrm>
          <a:custGeom>
            <a:pathLst>
              <a:path w="4064000" h="5446183">
                <a:moveTo>
                  <a:pt x="736600" y="5422900"/>
                </a:moveTo>
                <a:cubicBezTo>
                  <a:pt x="575733" y="5355167"/>
                  <a:pt x="423333" y="5264150"/>
                  <a:pt x="279400" y="5149850"/>
                </a:cubicBezTo>
                <a:cubicBezTo>
                  <a:pt x="135466" y="5035550"/>
                  <a:pt x="42333" y="4940300"/>
                  <a:pt x="0" y="4864100"/>
                </a:cubicBezTo>
                <a:cubicBezTo>
                  <a:pt x="0" y="4787900"/>
                  <a:pt x="12700" y="4734984"/>
                  <a:pt x="38100" y="4705350"/>
                </a:cubicBezTo>
                <a:cubicBezTo>
                  <a:pt x="63500" y="4675717"/>
                  <a:pt x="137583" y="4663017"/>
                  <a:pt x="260350" y="4667250"/>
                </a:cubicBezTo>
                <a:cubicBezTo>
                  <a:pt x="383116" y="4671484"/>
                  <a:pt x="584200" y="4690534"/>
                  <a:pt x="863600" y="4724400"/>
                </a:cubicBezTo>
                <a:cubicBezTo>
                  <a:pt x="965200" y="4724400"/>
                  <a:pt x="1092200" y="4715934"/>
                  <a:pt x="1244600" y="4699000"/>
                </a:cubicBezTo>
                <a:cubicBezTo>
                  <a:pt x="1397000" y="4682067"/>
                  <a:pt x="1538816" y="4656667"/>
                  <a:pt x="1670050" y="4622800"/>
                </a:cubicBezTo>
                <a:cubicBezTo>
                  <a:pt x="1801283" y="4588934"/>
                  <a:pt x="1875366" y="4546600"/>
                  <a:pt x="1892300" y="4495800"/>
                </a:cubicBezTo>
                <a:cubicBezTo>
                  <a:pt x="1934633" y="4495800"/>
                  <a:pt x="1943100" y="4480984"/>
                  <a:pt x="1917700" y="4451350"/>
                </a:cubicBezTo>
                <a:cubicBezTo>
                  <a:pt x="1892300" y="4421717"/>
                  <a:pt x="1862666" y="4389967"/>
                  <a:pt x="1828800" y="4356100"/>
                </a:cubicBezTo>
                <a:cubicBezTo>
                  <a:pt x="1794933" y="4356100"/>
                  <a:pt x="1756833" y="4341284"/>
                  <a:pt x="1714500" y="4311650"/>
                </a:cubicBezTo>
                <a:cubicBezTo>
                  <a:pt x="1672166" y="4282017"/>
                  <a:pt x="1634066" y="4267200"/>
                  <a:pt x="1600200" y="4267200"/>
                </a:cubicBezTo>
                <a:cubicBezTo>
                  <a:pt x="1600200" y="4224867"/>
                  <a:pt x="1559983" y="4176184"/>
                  <a:pt x="1479550" y="4121150"/>
                </a:cubicBezTo>
                <a:cubicBezTo>
                  <a:pt x="1399116" y="4066117"/>
                  <a:pt x="1316566" y="4021667"/>
                  <a:pt x="1231900" y="3987800"/>
                </a:cubicBezTo>
                <a:cubicBezTo>
                  <a:pt x="1045633" y="3835400"/>
                  <a:pt x="884766" y="3697817"/>
                  <a:pt x="749300" y="3575050"/>
                </a:cubicBezTo>
                <a:cubicBezTo>
                  <a:pt x="613833" y="3452284"/>
                  <a:pt x="563033" y="3369734"/>
                  <a:pt x="596900" y="3327400"/>
                </a:cubicBezTo>
                <a:cubicBezTo>
                  <a:pt x="596900" y="3293534"/>
                  <a:pt x="596900" y="3274484"/>
                  <a:pt x="596900" y="3270250"/>
                </a:cubicBezTo>
                <a:cubicBezTo>
                  <a:pt x="596900" y="3266017"/>
                  <a:pt x="596900" y="3263900"/>
                  <a:pt x="596900" y="3263900"/>
                </a:cubicBezTo>
                <a:cubicBezTo>
                  <a:pt x="537633" y="3263900"/>
                  <a:pt x="472016" y="3179234"/>
                  <a:pt x="400050" y="3009900"/>
                </a:cubicBezTo>
                <a:cubicBezTo>
                  <a:pt x="328083" y="2840567"/>
                  <a:pt x="292100" y="2688167"/>
                  <a:pt x="292100" y="2552700"/>
                </a:cubicBezTo>
                <a:cubicBezTo>
                  <a:pt x="292100" y="2451100"/>
                  <a:pt x="321733" y="2321984"/>
                  <a:pt x="381000" y="2165350"/>
                </a:cubicBezTo>
                <a:cubicBezTo>
                  <a:pt x="440266" y="2008717"/>
                  <a:pt x="520700" y="1845734"/>
                  <a:pt x="622300" y="1676400"/>
                </a:cubicBezTo>
                <a:cubicBezTo>
                  <a:pt x="723900" y="1507067"/>
                  <a:pt x="829733" y="1367367"/>
                  <a:pt x="939800" y="1257300"/>
                </a:cubicBezTo>
                <a:cubicBezTo>
                  <a:pt x="1092200" y="1113367"/>
                  <a:pt x="1282700" y="958850"/>
                  <a:pt x="1511300" y="793750"/>
                </a:cubicBezTo>
                <a:cubicBezTo>
                  <a:pt x="1739900" y="628650"/>
                  <a:pt x="1966383" y="480484"/>
                  <a:pt x="2190750" y="349250"/>
                </a:cubicBezTo>
                <a:cubicBezTo>
                  <a:pt x="2415116" y="218017"/>
                  <a:pt x="2603500" y="131234"/>
                  <a:pt x="2755900" y="88900"/>
                </a:cubicBezTo>
                <a:cubicBezTo>
                  <a:pt x="2908300" y="29634"/>
                  <a:pt x="3050116" y="0"/>
                  <a:pt x="3181350" y="0"/>
                </a:cubicBezTo>
                <a:cubicBezTo>
                  <a:pt x="3312583" y="0"/>
                  <a:pt x="3429000" y="29634"/>
                  <a:pt x="3530600" y="88900"/>
                </a:cubicBezTo>
                <a:cubicBezTo>
                  <a:pt x="3615266" y="131234"/>
                  <a:pt x="3693583" y="192617"/>
                  <a:pt x="3765550" y="273050"/>
                </a:cubicBezTo>
                <a:cubicBezTo>
                  <a:pt x="3837516" y="353484"/>
                  <a:pt x="3901016" y="433917"/>
                  <a:pt x="3956050" y="514350"/>
                </a:cubicBezTo>
                <a:cubicBezTo>
                  <a:pt x="4011083" y="594784"/>
                  <a:pt x="4047066" y="664634"/>
                  <a:pt x="4064000" y="723900"/>
                </a:cubicBezTo>
                <a:cubicBezTo>
                  <a:pt x="4064000" y="825500"/>
                  <a:pt x="4055533" y="937684"/>
                  <a:pt x="4038600" y="1060450"/>
                </a:cubicBezTo>
                <a:cubicBezTo>
                  <a:pt x="4021666" y="1183217"/>
                  <a:pt x="3998383" y="1291167"/>
                  <a:pt x="3968750" y="1384300"/>
                </a:cubicBezTo>
                <a:cubicBezTo>
                  <a:pt x="3939116" y="1477434"/>
                  <a:pt x="3894666" y="1524000"/>
                  <a:pt x="3835400" y="1524000"/>
                </a:cubicBezTo>
                <a:cubicBezTo>
                  <a:pt x="3835400" y="1524000"/>
                  <a:pt x="3824816" y="1526117"/>
                  <a:pt x="3803650" y="1530350"/>
                </a:cubicBezTo>
                <a:cubicBezTo>
                  <a:pt x="3782483" y="1534584"/>
                  <a:pt x="3771900" y="1557867"/>
                  <a:pt x="3771900" y="1600200"/>
                </a:cubicBezTo>
                <a:cubicBezTo>
                  <a:pt x="3771900" y="1684867"/>
                  <a:pt x="3708400" y="1782234"/>
                  <a:pt x="3581400" y="1892300"/>
                </a:cubicBezTo>
                <a:cubicBezTo>
                  <a:pt x="3420533" y="2002367"/>
                  <a:pt x="3280833" y="2067984"/>
                  <a:pt x="3162300" y="2089150"/>
                </a:cubicBezTo>
                <a:cubicBezTo>
                  <a:pt x="3043766" y="2110317"/>
                  <a:pt x="2971800" y="2065867"/>
                  <a:pt x="2946400" y="1955800"/>
                </a:cubicBezTo>
                <a:cubicBezTo>
                  <a:pt x="2921000" y="1921934"/>
                  <a:pt x="2904066" y="1892300"/>
                  <a:pt x="2895600" y="1866900"/>
                </a:cubicBezTo>
                <a:cubicBezTo>
                  <a:pt x="2887133" y="1841500"/>
                  <a:pt x="2865966" y="1828800"/>
                  <a:pt x="2832100" y="1828800"/>
                </a:cubicBezTo>
                <a:cubicBezTo>
                  <a:pt x="2832100" y="1828800"/>
                  <a:pt x="2819400" y="1816100"/>
                  <a:pt x="2794000" y="1790700"/>
                </a:cubicBezTo>
                <a:cubicBezTo>
                  <a:pt x="2768600" y="1765300"/>
                  <a:pt x="2755900" y="1722967"/>
                  <a:pt x="2755900" y="1663700"/>
                </a:cubicBezTo>
                <a:cubicBezTo>
                  <a:pt x="2755900" y="1629834"/>
                  <a:pt x="2768600" y="1598084"/>
                  <a:pt x="2794000" y="1568450"/>
                </a:cubicBezTo>
                <a:cubicBezTo>
                  <a:pt x="2819400" y="1538817"/>
                  <a:pt x="2832100" y="1524000"/>
                  <a:pt x="2832100" y="1524000"/>
                </a:cubicBezTo>
                <a:cubicBezTo>
                  <a:pt x="2874433" y="1524000"/>
                  <a:pt x="2929466" y="1475317"/>
                  <a:pt x="2997200" y="1377950"/>
                </a:cubicBezTo>
                <a:cubicBezTo>
                  <a:pt x="3064933" y="1280584"/>
                  <a:pt x="3126316" y="1174750"/>
                  <a:pt x="3181350" y="1060450"/>
                </a:cubicBezTo>
                <a:cubicBezTo>
                  <a:pt x="3236383" y="946150"/>
                  <a:pt x="3263900" y="867834"/>
                  <a:pt x="3263900" y="825500"/>
                </a:cubicBezTo>
                <a:cubicBezTo>
                  <a:pt x="3263900" y="774700"/>
                  <a:pt x="3257550" y="745067"/>
                  <a:pt x="3244850" y="736600"/>
                </a:cubicBezTo>
                <a:cubicBezTo>
                  <a:pt x="3232150" y="728134"/>
                  <a:pt x="3191933" y="723900"/>
                  <a:pt x="3124200" y="723900"/>
                </a:cubicBezTo>
                <a:cubicBezTo>
                  <a:pt x="3005666" y="774700"/>
                  <a:pt x="2861733" y="842434"/>
                  <a:pt x="2692400" y="927100"/>
                </a:cubicBezTo>
                <a:cubicBezTo>
                  <a:pt x="2523066" y="1011767"/>
                  <a:pt x="2364316" y="1094317"/>
                  <a:pt x="2216150" y="1174750"/>
                </a:cubicBezTo>
                <a:cubicBezTo>
                  <a:pt x="2067983" y="1255184"/>
                  <a:pt x="1960033" y="1329267"/>
                  <a:pt x="1892300" y="1397000"/>
                </a:cubicBezTo>
                <a:cubicBezTo>
                  <a:pt x="1858433" y="1456267"/>
                  <a:pt x="1837266" y="1492250"/>
                  <a:pt x="1828800" y="1504950"/>
                </a:cubicBezTo>
                <a:cubicBezTo>
                  <a:pt x="1820333" y="1517650"/>
                  <a:pt x="1799166" y="1524000"/>
                  <a:pt x="1765300" y="1524000"/>
                </a:cubicBezTo>
                <a:cubicBezTo>
                  <a:pt x="1765300" y="1490134"/>
                  <a:pt x="1737783" y="1504950"/>
                  <a:pt x="1682750" y="1568450"/>
                </a:cubicBezTo>
                <a:cubicBezTo>
                  <a:pt x="1627716" y="1631950"/>
                  <a:pt x="1559983" y="1718734"/>
                  <a:pt x="1479550" y="1828800"/>
                </a:cubicBezTo>
                <a:cubicBezTo>
                  <a:pt x="1399116" y="1938867"/>
                  <a:pt x="1322916" y="2046817"/>
                  <a:pt x="1250950" y="2152650"/>
                </a:cubicBezTo>
                <a:cubicBezTo>
                  <a:pt x="1178983" y="2258484"/>
                  <a:pt x="1126066" y="2336800"/>
                  <a:pt x="1092200" y="2387600"/>
                </a:cubicBezTo>
                <a:cubicBezTo>
                  <a:pt x="1075266" y="2404534"/>
                  <a:pt x="1056216" y="2453217"/>
                  <a:pt x="1035050" y="2533650"/>
                </a:cubicBezTo>
                <a:cubicBezTo>
                  <a:pt x="1013883" y="2614084"/>
                  <a:pt x="1003300" y="2688167"/>
                  <a:pt x="1003300" y="2755900"/>
                </a:cubicBezTo>
                <a:cubicBezTo>
                  <a:pt x="969433" y="2857500"/>
                  <a:pt x="973666" y="2927350"/>
                  <a:pt x="1016000" y="2965450"/>
                </a:cubicBezTo>
                <a:cubicBezTo>
                  <a:pt x="1058333" y="3003550"/>
                  <a:pt x="1151466" y="3081867"/>
                  <a:pt x="1295400" y="3200400"/>
                </a:cubicBezTo>
                <a:cubicBezTo>
                  <a:pt x="1591733" y="3420534"/>
                  <a:pt x="1824566" y="3602567"/>
                  <a:pt x="1993900" y="3746500"/>
                </a:cubicBezTo>
                <a:cubicBezTo>
                  <a:pt x="2163233" y="3890434"/>
                  <a:pt x="2290233" y="4008967"/>
                  <a:pt x="2374900" y="4102100"/>
                </a:cubicBezTo>
                <a:cubicBezTo>
                  <a:pt x="2459566" y="4195234"/>
                  <a:pt x="2510366" y="4279900"/>
                  <a:pt x="2527300" y="4356100"/>
                </a:cubicBezTo>
                <a:cubicBezTo>
                  <a:pt x="2679700" y="4610100"/>
                  <a:pt x="2726266" y="4804834"/>
                  <a:pt x="2667000" y="4940300"/>
                </a:cubicBezTo>
                <a:cubicBezTo>
                  <a:pt x="2607733" y="5075767"/>
                  <a:pt x="2463800" y="5194300"/>
                  <a:pt x="2235200" y="5295900"/>
                </a:cubicBezTo>
                <a:cubicBezTo>
                  <a:pt x="2150533" y="5338234"/>
                  <a:pt x="2010833" y="5372100"/>
                  <a:pt x="1816100" y="5397500"/>
                </a:cubicBezTo>
                <a:cubicBezTo>
                  <a:pt x="1621366" y="5422900"/>
                  <a:pt x="1422400" y="5437716"/>
                  <a:pt x="1219200" y="5441950"/>
                </a:cubicBezTo>
                <a:cubicBezTo>
                  <a:pt x="1016000" y="5446183"/>
                  <a:pt x="855133" y="5439833"/>
                  <a:pt x="736600" y="5422900"/>
                </a:cubicBezTo>
                <a:close/>
                <a:moveTo>
                  <a:pt x="-1358900" y="53721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12" name="Freeform 6012"/>
          <p:cNvSpPr/>
          <p:nvPr/>
        </p:nvSpPr>
        <p:spPr>
          <a:xfrm rot="0" flipH="0" flipV="0">
            <a:off x="10785824" y="892188"/>
            <a:ext cx="158775" cy="277812"/>
          </a:xfrm>
          <a:custGeom>
            <a:pathLst>
              <a:path w="3780367" h="6614583">
                <a:moveTo>
                  <a:pt x="1401234" y="6572250"/>
                </a:moveTo>
                <a:cubicBezTo>
                  <a:pt x="1282700" y="6538384"/>
                  <a:pt x="1185334" y="6498167"/>
                  <a:pt x="1109134" y="6451600"/>
                </a:cubicBezTo>
                <a:cubicBezTo>
                  <a:pt x="1032934" y="6405034"/>
                  <a:pt x="931334" y="6326717"/>
                  <a:pt x="804334" y="6216650"/>
                </a:cubicBezTo>
                <a:cubicBezTo>
                  <a:pt x="702734" y="6081184"/>
                  <a:pt x="624417" y="5954184"/>
                  <a:pt x="569384" y="5835650"/>
                </a:cubicBezTo>
                <a:cubicBezTo>
                  <a:pt x="514350" y="5717117"/>
                  <a:pt x="478367" y="5579534"/>
                  <a:pt x="461434" y="5422900"/>
                </a:cubicBezTo>
                <a:cubicBezTo>
                  <a:pt x="444500" y="5266267"/>
                  <a:pt x="436034" y="5065184"/>
                  <a:pt x="436034" y="4819650"/>
                </a:cubicBezTo>
                <a:cubicBezTo>
                  <a:pt x="436034" y="4718050"/>
                  <a:pt x="455084" y="4565650"/>
                  <a:pt x="493184" y="4362450"/>
                </a:cubicBezTo>
                <a:cubicBezTo>
                  <a:pt x="531284" y="4159250"/>
                  <a:pt x="577850" y="3945467"/>
                  <a:pt x="632884" y="3721100"/>
                </a:cubicBezTo>
                <a:cubicBezTo>
                  <a:pt x="687917" y="3496734"/>
                  <a:pt x="738717" y="3295650"/>
                  <a:pt x="785284" y="3117850"/>
                </a:cubicBezTo>
                <a:cubicBezTo>
                  <a:pt x="831850" y="2940050"/>
                  <a:pt x="859367" y="2825750"/>
                  <a:pt x="867834" y="2774950"/>
                </a:cubicBezTo>
                <a:cubicBezTo>
                  <a:pt x="893234" y="2664884"/>
                  <a:pt x="850900" y="2601384"/>
                  <a:pt x="740834" y="2584450"/>
                </a:cubicBezTo>
                <a:cubicBezTo>
                  <a:pt x="630767" y="2567517"/>
                  <a:pt x="510117" y="2561167"/>
                  <a:pt x="378884" y="2565400"/>
                </a:cubicBezTo>
                <a:cubicBezTo>
                  <a:pt x="247650" y="2569634"/>
                  <a:pt x="160867" y="2559050"/>
                  <a:pt x="118534" y="2533650"/>
                </a:cubicBezTo>
                <a:cubicBezTo>
                  <a:pt x="84667" y="2525184"/>
                  <a:pt x="67734" y="2510367"/>
                  <a:pt x="67734" y="2489200"/>
                </a:cubicBezTo>
                <a:cubicBezTo>
                  <a:pt x="67734" y="2468034"/>
                  <a:pt x="67734" y="2457450"/>
                  <a:pt x="67734" y="2457450"/>
                </a:cubicBezTo>
                <a:cubicBezTo>
                  <a:pt x="67734" y="2423584"/>
                  <a:pt x="65617" y="2400300"/>
                  <a:pt x="61384" y="2387600"/>
                </a:cubicBezTo>
                <a:cubicBezTo>
                  <a:pt x="57150" y="2374900"/>
                  <a:pt x="42334" y="2347384"/>
                  <a:pt x="16934" y="2305050"/>
                </a:cubicBezTo>
                <a:cubicBezTo>
                  <a:pt x="0" y="2271184"/>
                  <a:pt x="10584" y="2222500"/>
                  <a:pt x="48684" y="2159000"/>
                </a:cubicBezTo>
                <a:cubicBezTo>
                  <a:pt x="86784" y="2095500"/>
                  <a:pt x="152400" y="2055284"/>
                  <a:pt x="245534" y="2038350"/>
                </a:cubicBezTo>
                <a:cubicBezTo>
                  <a:pt x="321734" y="2021417"/>
                  <a:pt x="425450" y="2006600"/>
                  <a:pt x="556684" y="1993900"/>
                </a:cubicBezTo>
                <a:cubicBezTo>
                  <a:pt x="687917" y="1981200"/>
                  <a:pt x="821267" y="1951567"/>
                  <a:pt x="956734" y="1905000"/>
                </a:cubicBezTo>
                <a:cubicBezTo>
                  <a:pt x="1092200" y="1858434"/>
                  <a:pt x="1202267" y="1784350"/>
                  <a:pt x="1286934" y="1682750"/>
                </a:cubicBezTo>
                <a:cubicBezTo>
                  <a:pt x="1363134" y="1496484"/>
                  <a:pt x="1452034" y="1289050"/>
                  <a:pt x="1553634" y="1060450"/>
                </a:cubicBezTo>
                <a:cubicBezTo>
                  <a:pt x="1655234" y="831850"/>
                  <a:pt x="1754717" y="626534"/>
                  <a:pt x="1852084" y="444500"/>
                </a:cubicBezTo>
                <a:cubicBezTo>
                  <a:pt x="1949450" y="262467"/>
                  <a:pt x="2015067" y="150284"/>
                  <a:pt x="2048934" y="107950"/>
                </a:cubicBezTo>
                <a:cubicBezTo>
                  <a:pt x="2192867" y="31750"/>
                  <a:pt x="2298700" y="0"/>
                  <a:pt x="2366434" y="12700"/>
                </a:cubicBezTo>
                <a:cubicBezTo>
                  <a:pt x="2434167" y="25400"/>
                  <a:pt x="2510367" y="99484"/>
                  <a:pt x="2595034" y="234950"/>
                </a:cubicBezTo>
                <a:cubicBezTo>
                  <a:pt x="2637367" y="294217"/>
                  <a:pt x="2669117" y="340784"/>
                  <a:pt x="2690284" y="374650"/>
                </a:cubicBezTo>
                <a:cubicBezTo>
                  <a:pt x="2711450" y="408517"/>
                  <a:pt x="2713567" y="459317"/>
                  <a:pt x="2696634" y="527050"/>
                </a:cubicBezTo>
                <a:cubicBezTo>
                  <a:pt x="2679700" y="594784"/>
                  <a:pt x="2635250" y="700617"/>
                  <a:pt x="2563284" y="844550"/>
                </a:cubicBezTo>
                <a:cubicBezTo>
                  <a:pt x="2491317" y="988484"/>
                  <a:pt x="2383367" y="1195917"/>
                  <a:pt x="2239434" y="1466850"/>
                </a:cubicBezTo>
                <a:cubicBezTo>
                  <a:pt x="2197100" y="1551517"/>
                  <a:pt x="2159000" y="1625600"/>
                  <a:pt x="2125134" y="1689100"/>
                </a:cubicBezTo>
                <a:cubicBezTo>
                  <a:pt x="2091267" y="1752600"/>
                  <a:pt x="2074334" y="1784350"/>
                  <a:pt x="2074334" y="1784350"/>
                </a:cubicBezTo>
                <a:cubicBezTo>
                  <a:pt x="2108200" y="1792817"/>
                  <a:pt x="2159000" y="1797050"/>
                  <a:pt x="2226734" y="1797050"/>
                </a:cubicBezTo>
                <a:cubicBezTo>
                  <a:pt x="2294467" y="1797050"/>
                  <a:pt x="2379134" y="1792817"/>
                  <a:pt x="2480734" y="1784350"/>
                </a:cubicBezTo>
                <a:cubicBezTo>
                  <a:pt x="2573867" y="1767417"/>
                  <a:pt x="2692400" y="1752600"/>
                  <a:pt x="2836334" y="1739900"/>
                </a:cubicBezTo>
                <a:cubicBezTo>
                  <a:pt x="2980267" y="1727200"/>
                  <a:pt x="3094567" y="1729317"/>
                  <a:pt x="3179234" y="1746250"/>
                </a:cubicBezTo>
                <a:cubicBezTo>
                  <a:pt x="3373967" y="1746250"/>
                  <a:pt x="3517900" y="1782234"/>
                  <a:pt x="3611034" y="1854200"/>
                </a:cubicBezTo>
                <a:cubicBezTo>
                  <a:pt x="3704167" y="1926167"/>
                  <a:pt x="3754967" y="2046817"/>
                  <a:pt x="3763434" y="2216150"/>
                </a:cubicBezTo>
                <a:cubicBezTo>
                  <a:pt x="3780367" y="2309284"/>
                  <a:pt x="3761317" y="2364317"/>
                  <a:pt x="3706284" y="2381250"/>
                </a:cubicBezTo>
                <a:cubicBezTo>
                  <a:pt x="3651250" y="2398184"/>
                  <a:pt x="3509434" y="2406650"/>
                  <a:pt x="3280834" y="2406650"/>
                </a:cubicBezTo>
                <a:cubicBezTo>
                  <a:pt x="3204634" y="2406650"/>
                  <a:pt x="3086100" y="2410884"/>
                  <a:pt x="2925234" y="2419350"/>
                </a:cubicBezTo>
                <a:cubicBezTo>
                  <a:pt x="2764367" y="2427817"/>
                  <a:pt x="2597150" y="2436284"/>
                  <a:pt x="2423584" y="2444750"/>
                </a:cubicBezTo>
                <a:cubicBezTo>
                  <a:pt x="2250017" y="2453217"/>
                  <a:pt x="2101850" y="2463800"/>
                  <a:pt x="1979084" y="2476500"/>
                </a:cubicBezTo>
                <a:cubicBezTo>
                  <a:pt x="1856317" y="2489200"/>
                  <a:pt x="1794934" y="2504017"/>
                  <a:pt x="1794934" y="2520950"/>
                </a:cubicBezTo>
                <a:cubicBezTo>
                  <a:pt x="1769534" y="2537884"/>
                  <a:pt x="1729317" y="2618317"/>
                  <a:pt x="1674284" y="2762250"/>
                </a:cubicBezTo>
                <a:cubicBezTo>
                  <a:pt x="1619250" y="2906184"/>
                  <a:pt x="1564217" y="3069167"/>
                  <a:pt x="1509184" y="3251200"/>
                </a:cubicBezTo>
                <a:cubicBezTo>
                  <a:pt x="1454150" y="3433234"/>
                  <a:pt x="1405467" y="3596217"/>
                  <a:pt x="1363134" y="3740150"/>
                </a:cubicBezTo>
                <a:cubicBezTo>
                  <a:pt x="1303867" y="4028017"/>
                  <a:pt x="1259417" y="4315884"/>
                  <a:pt x="1229784" y="4603750"/>
                </a:cubicBezTo>
                <a:cubicBezTo>
                  <a:pt x="1200150" y="4891617"/>
                  <a:pt x="1193800" y="5141384"/>
                  <a:pt x="1210734" y="5353050"/>
                </a:cubicBezTo>
                <a:cubicBezTo>
                  <a:pt x="1227667" y="5564717"/>
                  <a:pt x="1274234" y="5712884"/>
                  <a:pt x="1350434" y="5797550"/>
                </a:cubicBezTo>
                <a:cubicBezTo>
                  <a:pt x="1426634" y="5873750"/>
                  <a:pt x="1574800" y="5888567"/>
                  <a:pt x="1794934" y="5842000"/>
                </a:cubicBezTo>
                <a:cubicBezTo>
                  <a:pt x="2015067" y="5795434"/>
                  <a:pt x="2192867" y="5717117"/>
                  <a:pt x="2328334" y="5607050"/>
                </a:cubicBezTo>
                <a:cubicBezTo>
                  <a:pt x="2480734" y="5480050"/>
                  <a:pt x="2605617" y="5416550"/>
                  <a:pt x="2702984" y="5416550"/>
                </a:cubicBezTo>
                <a:cubicBezTo>
                  <a:pt x="2800350" y="5416550"/>
                  <a:pt x="2855384" y="5461000"/>
                  <a:pt x="2868084" y="5549900"/>
                </a:cubicBezTo>
                <a:cubicBezTo>
                  <a:pt x="2880784" y="5638800"/>
                  <a:pt x="2832100" y="5763684"/>
                  <a:pt x="2722034" y="5924550"/>
                </a:cubicBezTo>
                <a:cubicBezTo>
                  <a:pt x="2620434" y="6076950"/>
                  <a:pt x="2493434" y="6210300"/>
                  <a:pt x="2341034" y="6324600"/>
                </a:cubicBezTo>
                <a:cubicBezTo>
                  <a:pt x="2188634" y="6438900"/>
                  <a:pt x="2029884" y="6519334"/>
                  <a:pt x="1864784" y="6565900"/>
                </a:cubicBezTo>
                <a:cubicBezTo>
                  <a:pt x="1699684" y="6612466"/>
                  <a:pt x="1545167" y="6614583"/>
                  <a:pt x="1401234" y="6572250"/>
                </a:cubicBezTo>
                <a:close/>
                <a:moveTo>
                  <a:pt x="-1430866" y="659765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13" name="Freeform 6013"/>
          <p:cNvSpPr/>
          <p:nvPr/>
        </p:nvSpPr>
        <p:spPr>
          <a:xfrm rot="0" flipH="0" flipV="0">
            <a:off x="10952066" y="973354"/>
            <a:ext cx="207048" cy="179044"/>
          </a:xfrm>
          <a:custGeom>
            <a:pathLst>
              <a:path w="4929717" h="4262967">
                <a:moveTo>
                  <a:pt x="846667" y="4246033"/>
                </a:moveTo>
                <a:cubicBezTo>
                  <a:pt x="745067" y="4262967"/>
                  <a:pt x="635000" y="4246033"/>
                  <a:pt x="516467" y="4195233"/>
                </a:cubicBezTo>
                <a:cubicBezTo>
                  <a:pt x="397933" y="4144433"/>
                  <a:pt x="294217" y="4072467"/>
                  <a:pt x="205317" y="3979333"/>
                </a:cubicBezTo>
                <a:cubicBezTo>
                  <a:pt x="116417" y="3886200"/>
                  <a:pt x="59267" y="3788833"/>
                  <a:pt x="33867" y="3687233"/>
                </a:cubicBezTo>
                <a:cubicBezTo>
                  <a:pt x="0" y="3509433"/>
                  <a:pt x="23283" y="3287183"/>
                  <a:pt x="103717" y="3020483"/>
                </a:cubicBezTo>
                <a:cubicBezTo>
                  <a:pt x="184150" y="2753783"/>
                  <a:pt x="302683" y="2470150"/>
                  <a:pt x="459317" y="2169583"/>
                </a:cubicBezTo>
                <a:cubicBezTo>
                  <a:pt x="615950" y="1869017"/>
                  <a:pt x="793750" y="1579033"/>
                  <a:pt x="992717" y="1299633"/>
                </a:cubicBezTo>
                <a:cubicBezTo>
                  <a:pt x="1191683" y="1020233"/>
                  <a:pt x="1399117" y="776817"/>
                  <a:pt x="1615017" y="569383"/>
                </a:cubicBezTo>
                <a:cubicBezTo>
                  <a:pt x="1830917" y="361950"/>
                  <a:pt x="2032000" y="220133"/>
                  <a:pt x="2218267" y="143933"/>
                </a:cubicBezTo>
                <a:cubicBezTo>
                  <a:pt x="2311400" y="84667"/>
                  <a:pt x="2385483" y="44450"/>
                  <a:pt x="2440517" y="23283"/>
                </a:cubicBezTo>
                <a:cubicBezTo>
                  <a:pt x="2495550" y="2117"/>
                  <a:pt x="2554817" y="0"/>
                  <a:pt x="2618317" y="16933"/>
                </a:cubicBezTo>
                <a:cubicBezTo>
                  <a:pt x="2681817" y="33867"/>
                  <a:pt x="2777067" y="76200"/>
                  <a:pt x="2904067" y="143933"/>
                </a:cubicBezTo>
                <a:cubicBezTo>
                  <a:pt x="3022600" y="177800"/>
                  <a:pt x="3111500" y="215900"/>
                  <a:pt x="3170767" y="258233"/>
                </a:cubicBezTo>
                <a:cubicBezTo>
                  <a:pt x="3230033" y="300567"/>
                  <a:pt x="3306233" y="385233"/>
                  <a:pt x="3399367" y="512233"/>
                </a:cubicBezTo>
                <a:cubicBezTo>
                  <a:pt x="3467100" y="639233"/>
                  <a:pt x="3517900" y="766233"/>
                  <a:pt x="3551767" y="893233"/>
                </a:cubicBezTo>
                <a:cubicBezTo>
                  <a:pt x="3585633" y="1020233"/>
                  <a:pt x="3615267" y="1164167"/>
                  <a:pt x="3640667" y="1325033"/>
                </a:cubicBezTo>
                <a:cubicBezTo>
                  <a:pt x="3708400" y="1536700"/>
                  <a:pt x="3733800" y="1674283"/>
                  <a:pt x="3716867" y="1737783"/>
                </a:cubicBezTo>
                <a:cubicBezTo>
                  <a:pt x="3699933" y="1801283"/>
                  <a:pt x="3674533" y="1849967"/>
                  <a:pt x="3640667" y="1883833"/>
                </a:cubicBezTo>
                <a:cubicBezTo>
                  <a:pt x="3572933" y="1968500"/>
                  <a:pt x="3556000" y="2010833"/>
                  <a:pt x="3589867" y="2010833"/>
                </a:cubicBezTo>
                <a:cubicBezTo>
                  <a:pt x="3589867" y="2010833"/>
                  <a:pt x="3587750" y="2025650"/>
                  <a:pt x="3583517" y="2055283"/>
                </a:cubicBezTo>
                <a:cubicBezTo>
                  <a:pt x="3579283" y="2084917"/>
                  <a:pt x="3560233" y="2129367"/>
                  <a:pt x="3526367" y="2188633"/>
                </a:cubicBezTo>
                <a:cubicBezTo>
                  <a:pt x="3467100" y="2374900"/>
                  <a:pt x="3422650" y="2567517"/>
                  <a:pt x="3393017" y="2766483"/>
                </a:cubicBezTo>
                <a:cubicBezTo>
                  <a:pt x="3363383" y="2965450"/>
                  <a:pt x="3365500" y="3128433"/>
                  <a:pt x="3399367" y="3255433"/>
                </a:cubicBezTo>
                <a:cubicBezTo>
                  <a:pt x="3467100" y="3441700"/>
                  <a:pt x="3589867" y="3551767"/>
                  <a:pt x="3767667" y="3585633"/>
                </a:cubicBezTo>
                <a:cubicBezTo>
                  <a:pt x="3945467" y="3619500"/>
                  <a:pt x="4127500" y="3543300"/>
                  <a:pt x="4313767" y="3357033"/>
                </a:cubicBezTo>
                <a:cubicBezTo>
                  <a:pt x="4406900" y="3289300"/>
                  <a:pt x="4495800" y="3227917"/>
                  <a:pt x="4580467" y="3172883"/>
                </a:cubicBezTo>
                <a:cubicBezTo>
                  <a:pt x="4665133" y="3117850"/>
                  <a:pt x="4707467" y="3124200"/>
                  <a:pt x="4707467" y="3191933"/>
                </a:cubicBezTo>
                <a:cubicBezTo>
                  <a:pt x="4707467" y="3191933"/>
                  <a:pt x="4720167" y="3202517"/>
                  <a:pt x="4745567" y="3223683"/>
                </a:cubicBezTo>
                <a:cubicBezTo>
                  <a:pt x="4770967" y="3244850"/>
                  <a:pt x="4800600" y="3255433"/>
                  <a:pt x="4834467" y="3255433"/>
                </a:cubicBezTo>
                <a:cubicBezTo>
                  <a:pt x="4876800" y="3255433"/>
                  <a:pt x="4904317" y="3272367"/>
                  <a:pt x="4917017" y="3306233"/>
                </a:cubicBezTo>
                <a:cubicBezTo>
                  <a:pt x="4929717" y="3340100"/>
                  <a:pt x="4929717" y="3384550"/>
                  <a:pt x="4917017" y="3439583"/>
                </a:cubicBezTo>
                <a:cubicBezTo>
                  <a:pt x="4904317" y="3494617"/>
                  <a:pt x="4876800" y="3556000"/>
                  <a:pt x="4834467" y="3623733"/>
                </a:cubicBezTo>
                <a:cubicBezTo>
                  <a:pt x="4707467" y="3750733"/>
                  <a:pt x="4643967" y="3835400"/>
                  <a:pt x="4643967" y="3877733"/>
                </a:cubicBezTo>
                <a:cubicBezTo>
                  <a:pt x="4643967" y="3877733"/>
                  <a:pt x="4629150" y="3892550"/>
                  <a:pt x="4599517" y="3922183"/>
                </a:cubicBezTo>
                <a:cubicBezTo>
                  <a:pt x="4569883" y="3951817"/>
                  <a:pt x="4521200" y="3996267"/>
                  <a:pt x="4453467" y="4055533"/>
                </a:cubicBezTo>
                <a:cubicBezTo>
                  <a:pt x="4301067" y="4148667"/>
                  <a:pt x="4108450" y="4195233"/>
                  <a:pt x="3875617" y="4195233"/>
                </a:cubicBezTo>
                <a:cubicBezTo>
                  <a:pt x="3642783" y="4195233"/>
                  <a:pt x="3462867" y="4148667"/>
                  <a:pt x="3335867" y="4055533"/>
                </a:cubicBezTo>
                <a:cubicBezTo>
                  <a:pt x="3208867" y="3962400"/>
                  <a:pt x="3092450" y="3835400"/>
                  <a:pt x="2986617" y="3674533"/>
                </a:cubicBezTo>
                <a:cubicBezTo>
                  <a:pt x="2880783" y="3513667"/>
                  <a:pt x="2810933" y="3373967"/>
                  <a:pt x="2777067" y="3255433"/>
                </a:cubicBezTo>
                <a:lnTo>
                  <a:pt x="2713567" y="3128433"/>
                </a:lnTo>
                <a:lnTo>
                  <a:pt x="2345267" y="3369733"/>
                </a:lnTo>
                <a:cubicBezTo>
                  <a:pt x="2252133" y="3462867"/>
                  <a:pt x="2152650" y="3551767"/>
                  <a:pt x="2046817" y="3636433"/>
                </a:cubicBezTo>
                <a:cubicBezTo>
                  <a:pt x="1940983" y="3721100"/>
                  <a:pt x="1871133" y="3780367"/>
                  <a:pt x="1837267" y="3814233"/>
                </a:cubicBezTo>
                <a:cubicBezTo>
                  <a:pt x="1811867" y="3848100"/>
                  <a:pt x="1784350" y="3877733"/>
                  <a:pt x="1754717" y="3903133"/>
                </a:cubicBezTo>
                <a:cubicBezTo>
                  <a:pt x="1725083" y="3928533"/>
                  <a:pt x="1693333" y="3941233"/>
                  <a:pt x="1659467" y="3941233"/>
                </a:cubicBezTo>
                <a:cubicBezTo>
                  <a:pt x="1625600" y="3941233"/>
                  <a:pt x="1595967" y="3941233"/>
                  <a:pt x="1570567" y="3941233"/>
                </a:cubicBezTo>
                <a:cubicBezTo>
                  <a:pt x="1545167" y="3941233"/>
                  <a:pt x="1532467" y="3941233"/>
                  <a:pt x="1532467" y="3941233"/>
                </a:cubicBezTo>
                <a:cubicBezTo>
                  <a:pt x="1532467" y="3975100"/>
                  <a:pt x="1492250" y="4017433"/>
                  <a:pt x="1411817" y="4068233"/>
                </a:cubicBezTo>
                <a:cubicBezTo>
                  <a:pt x="1331383" y="4119033"/>
                  <a:pt x="1238250" y="4161367"/>
                  <a:pt x="1132417" y="4195233"/>
                </a:cubicBezTo>
                <a:cubicBezTo>
                  <a:pt x="1026583" y="4229100"/>
                  <a:pt x="931333" y="4246033"/>
                  <a:pt x="846667" y="4246033"/>
                </a:cubicBezTo>
                <a:close/>
                <a:moveTo>
                  <a:pt x="-791633" y="4665133"/>
                </a:moveTo>
                <a:moveTo>
                  <a:pt x="719667" y="3560233"/>
                </a:moveTo>
                <a:cubicBezTo>
                  <a:pt x="770467" y="3560233"/>
                  <a:pt x="861483" y="3520017"/>
                  <a:pt x="992717" y="3439583"/>
                </a:cubicBezTo>
                <a:cubicBezTo>
                  <a:pt x="1123950" y="3359150"/>
                  <a:pt x="1272117" y="3263900"/>
                  <a:pt x="1437217" y="3153833"/>
                </a:cubicBezTo>
                <a:cubicBezTo>
                  <a:pt x="1602317" y="3043767"/>
                  <a:pt x="1750483" y="2933700"/>
                  <a:pt x="1881717" y="2823633"/>
                </a:cubicBezTo>
                <a:cubicBezTo>
                  <a:pt x="2012950" y="2713567"/>
                  <a:pt x="2103967" y="2628900"/>
                  <a:pt x="2154767" y="2569633"/>
                </a:cubicBezTo>
                <a:cubicBezTo>
                  <a:pt x="2188633" y="2535767"/>
                  <a:pt x="2243667" y="2478617"/>
                  <a:pt x="2319867" y="2398183"/>
                </a:cubicBezTo>
                <a:cubicBezTo>
                  <a:pt x="2396067" y="2317750"/>
                  <a:pt x="2463800" y="2247900"/>
                  <a:pt x="2523067" y="2188633"/>
                </a:cubicBezTo>
                <a:cubicBezTo>
                  <a:pt x="2717800" y="1968500"/>
                  <a:pt x="2853267" y="1725083"/>
                  <a:pt x="2929467" y="1458383"/>
                </a:cubicBezTo>
                <a:cubicBezTo>
                  <a:pt x="3005667" y="1191683"/>
                  <a:pt x="2997200" y="982133"/>
                  <a:pt x="2904067" y="829733"/>
                </a:cubicBezTo>
                <a:cubicBezTo>
                  <a:pt x="2870200" y="736600"/>
                  <a:pt x="2827867" y="685800"/>
                  <a:pt x="2777067" y="677333"/>
                </a:cubicBezTo>
                <a:cubicBezTo>
                  <a:pt x="2726267" y="668867"/>
                  <a:pt x="2620433" y="698500"/>
                  <a:pt x="2459567" y="766233"/>
                </a:cubicBezTo>
                <a:cubicBezTo>
                  <a:pt x="2357967" y="825500"/>
                  <a:pt x="2233083" y="937683"/>
                  <a:pt x="2084917" y="1102783"/>
                </a:cubicBezTo>
                <a:cubicBezTo>
                  <a:pt x="1936750" y="1267883"/>
                  <a:pt x="1780117" y="1458383"/>
                  <a:pt x="1615017" y="1674283"/>
                </a:cubicBezTo>
                <a:cubicBezTo>
                  <a:pt x="1449917" y="1890183"/>
                  <a:pt x="1295400" y="2112433"/>
                  <a:pt x="1151467" y="2341033"/>
                </a:cubicBezTo>
                <a:cubicBezTo>
                  <a:pt x="1007533" y="2569633"/>
                  <a:pt x="889000" y="2781300"/>
                  <a:pt x="795867" y="2976033"/>
                </a:cubicBezTo>
                <a:cubicBezTo>
                  <a:pt x="702733" y="3170767"/>
                  <a:pt x="656167" y="3323167"/>
                  <a:pt x="656167" y="3433233"/>
                </a:cubicBezTo>
                <a:cubicBezTo>
                  <a:pt x="656167" y="3467100"/>
                  <a:pt x="666750" y="3496733"/>
                  <a:pt x="687917" y="3522133"/>
                </a:cubicBezTo>
                <a:cubicBezTo>
                  <a:pt x="709083" y="3547533"/>
                  <a:pt x="719667" y="3560233"/>
                  <a:pt x="719667" y="3560233"/>
                </a:cubicBezTo>
                <a:close/>
                <a:moveTo>
                  <a:pt x="-105833" y="4665133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14" name="Freeform 6014"/>
          <p:cNvSpPr/>
          <p:nvPr/>
        </p:nvSpPr>
        <p:spPr>
          <a:xfrm rot="0" flipH="0" flipV="0">
            <a:off x="11197875" y="783819"/>
            <a:ext cx="207225" cy="383781"/>
          </a:xfrm>
          <a:custGeom>
            <a:pathLst>
              <a:path w="4933950" h="9137650">
                <a:moveTo>
                  <a:pt x="1318684" y="6752166"/>
                </a:moveTo>
                <a:cubicBezTo>
                  <a:pt x="1183217" y="6735233"/>
                  <a:pt x="1085850" y="6678083"/>
                  <a:pt x="1026584" y="6580716"/>
                </a:cubicBezTo>
                <a:cubicBezTo>
                  <a:pt x="967317" y="6483350"/>
                  <a:pt x="937684" y="6383866"/>
                  <a:pt x="937684" y="6282266"/>
                </a:cubicBezTo>
                <a:cubicBezTo>
                  <a:pt x="937684" y="6265333"/>
                  <a:pt x="939800" y="6231466"/>
                  <a:pt x="944034" y="6180666"/>
                </a:cubicBezTo>
                <a:cubicBezTo>
                  <a:pt x="948267" y="6129866"/>
                  <a:pt x="958850" y="6070600"/>
                  <a:pt x="975784" y="6002866"/>
                </a:cubicBezTo>
                <a:cubicBezTo>
                  <a:pt x="975784" y="5952066"/>
                  <a:pt x="1001184" y="5871633"/>
                  <a:pt x="1051984" y="5761566"/>
                </a:cubicBezTo>
                <a:cubicBezTo>
                  <a:pt x="1102784" y="5651500"/>
                  <a:pt x="1157817" y="5520266"/>
                  <a:pt x="1217084" y="5367866"/>
                </a:cubicBezTo>
                <a:cubicBezTo>
                  <a:pt x="1310217" y="5198533"/>
                  <a:pt x="1454150" y="5008033"/>
                  <a:pt x="1648884" y="4796366"/>
                </a:cubicBezTo>
                <a:cubicBezTo>
                  <a:pt x="1843617" y="4584700"/>
                  <a:pt x="2008717" y="4428066"/>
                  <a:pt x="2144184" y="4326466"/>
                </a:cubicBezTo>
                <a:cubicBezTo>
                  <a:pt x="2220384" y="4267200"/>
                  <a:pt x="2275417" y="4226983"/>
                  <a:pt x="2309284" y="4205816"/>
                </a:cubicBezTo>
                <a:cubicBezTo>
                  <a:pt x="2343150" y="4184650"/>
                  <a:pt x="2360084" y="4174066"/>
                  <a:pt x="2360084" y="4174066"/>
                </a:cubicBezTo>
                <a:cubicBezTo>
                  <a:pt x="2360084" y="4140200"/>
                  <a:pt x="2419350" y="4074583"/>
                  <a:pt x="2537884" y="3977216"/>
                </a:cubicBezTo>
                <a:cubicBezTo>
                  <a:pt x="2656417" y="3879850"/>
                  <a:pt x="2758017" y="3814233"/>
                  <a:pt x="2842684" y="3780366"/>
                </a:cubicBezTo>
                <a:cubicBezTo>
                  <a:pt x="2842684" y="3780366"/>
                  <a:pt x="2897717" y="3742266"/>
                  <a:pt x="3007784" y="3666066"/>
                </a:cubicBezTo>
                <a:cubicBezTo>
                  <a:pt x="3117850" y="3589866"/>
                  <a:pt x="3202517" y="3522133"/>
                  <a:pt x="3261784" y="3462866"/>
                </a:cubicBezTo>
                <a:cubicBezTo>
                  <a:pt x="3456517" y="3268133"/>
                  <a:pt x="3600450" y="3088216"/>
                  <a:pt x="3693584" y="2923116"/>
                </a:cubicBezTo>
                <a:cubicBezTo>
                  <a:pt x="3786717" y="2758016"/>
                  <a:pt x="3858684" y="2569633"/>
                  <a:pt x="3909484" y="2357966"/>
                </a:cubicBezTo>
                <a:cubicBezTo>
                  <a:pt x="3960284" y="2146300"/>
                  <a:pt x="4015317" y="1883833"/>
                  <a:pt x="4074584" y="1570566"/>
                </a:cubicBezTo>
                <a:cubicBezTo>
                  <a:pt x="4083050" y="1274233"/>
                  <a:pt x="4085167" y="1073150"/>
                  <a:pt x="4080934" y="967316"/>
                </a:cubicBezTo>
                <a:cubicBezTo>
                  <a:pt x="4076700" y="861483"/>
                  <a:pt x="4023784" y="770466"/>
                  <a:pt x="3922184" y="694266"/>
                </a:cubicBezTo>
                <a:cubicBezTo>
                  <a:pt x="3744384" y="601133"/>
                  <a:pt x="3526367" y="590550"/>
                  <a:pt x="3268134" y="662516"/>
                </a:cubicBezTo>
                <a:cubicBezTo>
                  <a:pt x="3009900" y="734483"/>
                  <a:pt x="2760134" y="869950"/>
                  <a:pt x="2518834" y="1068916"/>
                </a:cubicBezTo>
                <a:cubicBezTo>
                  <a:pt x="2277534" y="1267883"/>
                  <a:pt x="2093384" y="1511300"/>
                  <a:pt x="1966384" y="1799166"/>
                </a:cubicBezTo>
                <a:cubicBezTo>
                  <a:pt x="1915584" y="1943100"/>
                  <a:pt x="1888067" y="2040466"/>
                  <a:pt x="1883834" y="2091266"/>
                </a:cubicBezTo>
                <a:cubicBezTo>
                  <a:pt x="1879600" y="2142066"/>
                  <a:pt x="1890184" y="2209800"/>
                  <a:pt x="1915584" y="2294466"/>
                </a:cubicBezTo>
                <a:cubicBezTo>
                  <a:pt x="1915584" y="2362200"/>
                  <a:pt x="1926167" y="2425700"/>
                  <a:pt x="1947334" y="2484966"/>
                </a:cubicBezTo>
                <a:cubicBezTo>
                  <a:pt x="1968500" y="2544233"/>
                  <a:pt x="1979084" y="2595033"/>
                  <a:pt x="1979084" y="2637366"/>
                </a:cubicBezTo>
                <a:cubicBezTo>
                  <a:pt x="1945217" y="2645833"/>
                  <a:pt x="1883834" y="2650066"/>
                  <a:pt x="1794934" y="2650066"/>
                </a:cubicBezTo>
                <a:cubicBezTo>
                  <a:pt x="1706034" y="2650066"/>
                  <a:pt x="1615017" y="2645833"/>
                  <a:pt x="1521884" y="2637366"/>
                </a:cubicBezTo>
                <a:cubicBezTo>
                  <a:pt x="1428750" y="2628900"/>
                  <a:pt x="1352550" y="2611966"/>
                  <a:pt x="1293284" y="2586566"/>
                </a:cubicBezTo>
                <a:cubicBezTo>
                  <a:pt x="1293284" y="2586566"/>
                  <a:pt x="1276350" y="2561166"/>
                  <a:pt x="1242484" y="2510366"/>
                </a:cubicBezTo>
                <a:cubicBezTo>
                  <a:pt x="1208617" y="2459566"/>
                  <a:pt x="1183217" y="2417233"/>
                  <a:pt x="1166284" y="2383366"/>
                </a:cubicBezTo>
                <a:cubicBezTo>
                  <a:pt x="1115484" y="2315633"/>
                  <a:pt x="1092200" y="2250016"/>
                  <a:pt x="1096434" y="2186516"/>
                </a:cubicBezTo>
                <a:cubicBezTo>
                  <a:pt x="1100667" y="2123016"/>
                  <a:pt x="1102784" y="2027766"/>
                  <a:pt x="1102784" y="1900766"/>
                </a:cubicBezTo>
                <a:cubicBezTo>
                  <a:pt x="1162050" y="1731433"/>
                  <a:pt x="1242484" y="1547283"/>
                  <a:pt x="1344084" y="1348316"/>
                </a:cubicBezTo>
                <a:cubicBezTo>
                  <a:pt x="1445684" y="1149350"/>
                  <a:pt x="1576917" y="960966"/>
                  <a:pt x="1737784" y="783166"/>
                </a:cubicBezTo>
                <a:cubicBezTo>
                  <a:pt x="1898650" y="605366"/>
                  <a:pt x="2084917" y="461433"/>
                  <a:pt x="2296584" y="351366"/>
                </a:cubicBezTo>
                <a:cubicBezTo>
                  <a:pt x="2474384" y="275166"/>
                  <a:pt x="2624667" y="205316"/>
                  <a:pt x="2747434" y="141816"/>
                </a:cubicBezTo>
                <a:cubicBezTo>
                  <a:pt x="2870200" y="78316"/>
                  <a:pt x="2931584" y="46566"/>
                  <a:pt x="2931584" y="46566"/>
                </a:cubicBezTo>
                <a:cubicBezTo>
                  <a:pt x="2931584" y="46566"/>
                  <a:pt x="2963334" y="44450"/>
                  <a:pt x="3026834" y="40216"/>
                </a:cubicBezTo>
                <a:cubicBezTo>
                  <a:pt x="3090334" y="35983"/>
                  <a:pt x="3198284" y="25400"/>
                  <a:pt x="3350684" y="8466"/>
                </a:cubicBezTo>
                <a:cubicBezTo>
                  <a:pt x="3401484" y="16933"/>
                  <a:pt x="3458634" y="16933"/>
                  <a:pt x="3522134" y="8466"/>
                </a:cubicBezTo>
                <a:cubicBezTo>
                  <a:pt x="3585634" y="0"/>
                  <a:pt x="3617384" y="16933"/>
                  <a:pt x="3617384" y="59266"/>
                </a:cubicBezTo>
                <a:cubicBezTo>
                  <a:pt x="3642784" y="59266"/>
                  <a:pt x="3693584" y="59266"/>
                  <a:pt x="3769784" y="59266"/>
                </a:cubicBezTo>
                <a:cubicBezTo>
                  <a:pt x="3845984" y="59266"/>
                  <a:pt x="3917950" y="59266"/>
                  <a:pt x="3985684" y="59266"/>
                </a:cubicBezTo>
                <a:cubicBezTo>
                  <a:pt x="4087284" y="84666"/>
                  <a:pt x="4193117" y="124883"/>
                  <a:pt x="4303184" y="179916"/>
                </a:cubicBezTo>
                <a:cubicBezTo>
                  <a:pt x="4413250" y="234950"/>
                  <a:pt x="4516967" y="294216"/>
                  <a:pt x="4614334" y="357716"/>
                </a:cubicBezTo>
                <a:cubicBezTo>
                  <a:pt x="4711700" y="421216"/>
                  <a:pt x="4790017" y="486833"/>
                  <a:pt x="4849284" y="554566"/>
                </a:cubicBezTo>
                <a:cubicBezTo>
                  <a:pt x="4908550" y="740833"/>
                  <a:pt x="4933950" y="971550"/>
                  <a:pt x="4925484" y="1246716"/>
                </a:cubicBezTo>
                <a:cubicBezTo>
                  <a:pt x="4917017" y="1521883"/>
                  <a:pt x="4874684" y="1811866"/>
                  <a:pt x="4798484" y="2116666"/>
                </a:cubicBezTo>
                <a:cubicBezTo>
                  <a:pt x="4722284" y="2421466"/>
                  <a:pt x="4622800" y="2711450"/>
                  <a:pt x="4500034" y="2986616"/>
                </a:cubicBezTo>
                <a:cubicBezTo>
                  <a:pt x="4377267" y="3261783"/>
                  <a:pt x="4231217" y="3492500"/>
                  <a:pt x="4061884" y="3678766"/>
                </a:cubicBezTo>
                <a:cubicBezTo>
                  <a:pt x="4011084" y="3729566"/>
                  <a:pt x="3917950" y="3814233"/>
                  <a:pt x="3782484" y="3932766"/>
                </a:cubicBezTo>
                <a:cubicBezTo>
                  <a:pt x="3647017" y="4051300"/>
                  <a:pt x="3505200" y="4180416"/>
                  <a:pt x="3357034" y="4320116"/>
                </a:cubicBezTo>
                <a:cubicBezTo>
                  <a:pt x="3208867" y="4459816"/>
                  <a:pt x="3088217" y="4580466"/>
                  <a:pt x="2995084" y="4682066"/>
                </a:cubicBezTo>
                <a:cubicBezTo>
                  <a:pt x="2707217" y="4842933"/>
                  <a:pt x="2453217" y="5084233"/>
                  <a:pt x="2233084" y="5405966"/>
                </a:cubicBezTo>
                <a:cubicBezTo>
                  <a:pt x="2012950" y="5727700"/>
                  <a:pt x="1847850" y="6040966"/>
                  <a:pt x="1737784" y="6345766"/>
                </a:cubicBezTo>
                <a:cubicBezTo>
                  <a:pt x="1644650" y="6548966"/>
                  <a:pt x="1581150" y="6667500"/>
                  <a:pt x="1547284" y="6701366"/>
                </a:cubicBezTo>
                <a:cubicBezTo>
                  <a:pt x="1513417" y="6735233"/>
                  <a:pt x="1437217" y="6752166"/>
                  <a:pt x="1318684" y="6752166"/>
                </a:cubicBezTo>
                <a:close/>
                <a:moveTo>
                  <a:pt x="569384" y="9177866"/>
                </a:moveTo>
                <a:moveTo>
                  <a:pt x="963084" y="9050866"/>
                </a:moveTo>
                <a:cubicBezTo>
                  <a:pt x="802217" y="9110133"/>
                  <a:pt x="668867" y="9137650"/>
                  <a:pt x="563034" y="9133416"/>
                </a:cubicBezTo>
                <a:cubicBezTo>
                  <a:pt x="457200" y="9129183"/>
                  <a:pt x="340784" y="9080500"/>
                  <a:pt x="213784" y="8987366"/>
                </a:cubicBezTo>
                <a:cubicBezTo>
                  <a:pt x="52917" y="8834966"/>
                  <a:pt x="0" y="8680450"/>
                  <a:pt x="55034" y="8523816"/>
                </a:cubicBezTo>
                <a:cubicBezTo>
                  <a:pt x="110067" y="8367183"/>
                  <a:pt x="247650" y="8212666"/>
                  <a:pt x="467784" y="8060266"/>
                </a:cubicBezTo>
                <a:cubicBezTo>
                  <a:pt x="620184" y="7967133"/>
                  <a:pt x="732367" y="7916333"/>
                  <a:pt x="804334" y="7907866"/>
                </a:cubicBezTo>
                <a:cubicBezTo>
                  <a:pt x="876300" y="7899400"/>
                  <a:pt x="988484" y="7929033"/>
                  <a:pt x="1140884" y="7996766"/>
                </a:cubicBezTo>
                <a:cubicBezTo>
                  <a:pt x="1394884" y="8157633"/>
                  <a:pt x="1507067" y="8335433"/>
                  <a:pt x="1477434" y="8530166"/>
                </a:cubicBezTo>
                <a:cubicBezTo>
                  <a:pt x="1447800" y="8724900"/>
                  <a:pt x="1276350" y="8898466"/>
                  <a:pt x="963084" y="9050866"/>
                </a:cubicBezTo>
                <a:close/>
                <a:moveTo>
                  <a:pt x="-1729316" y="9177866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384" name="Freeform 384"/>
          <p:cNvSpPr/>
          <p:nvPr/>
        </p:nvSpPr>
        <p:spPr>
          <a:xfrm rot="0" flipH="0" flipV="1">
            <a:off x="0" y="0"/>
            <a:ext cx="17340249" cy="9753599"/>
          </a:xfrm>
          <a:custGeom>
            <a:pathLst>
              <a:path w="17340249" h="9753599">
                <a:moveTo>
                  <a:pt x="0" y="9753599"/>
                </a:moveTo>
                <a:lnTo>
                  <a:pt x="17340249" y="9753599"/>
                </a:lnTo>
                <a:lnTo>
                  <a:pt x="17340249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85" name="Freeform 385"/>
          <p:cNvSpPr/>
          <p:nvPr/>
        </p:nvSpPr>
        <p:spPr>
          <a:xfrm rot="0" flipH="0" flipV="1">
            <a:off x="0" y="0"/>
            <a:ext cx="17340262" cy="9753599"/>
          </a:xfrm>
          <a:custGeom>
            <a:pathLst>
              <a:path w="17340262" h="9753599">
                <a:moveTo>
                  <a:pt x="0" y="9753599"/>
                </a:moveTo>
                <a:lnTo>
                  <a:pt x="17340262" y="9753599"/>
                </a:lnTo>
                <a:lnTo>
                  <a:pt x="17340262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86" name="Picture 102"/>
          <p:cNvPicPr>
            <a:picLocks noChangeAspect="0" noChangeArrowheads="1"/>
          </p:cNvPicPr>
          <p:nvPr/>
        </p:nvPicPr>
        <p:blipFill>
          <a:blip r:embed="rId38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"/>
            <a:ext cx="17340262" cy="9753600"/>
          </a:xfrm>
          <a:prstGeom prst="rect">
            <a:avLst/>
          </a:prstGeom>
          <a:noFill/>
          <a:extLst/>
        </p:spPr>
      </p:pic>
      <p:sp>
        <p:nvSpPr>
          <p:cNvPr id="387" name="Freeform 387"/>
          <p:cNvSpPr/>
          <p:nvPr/>
        </p:nvSpPr>
        <p:spPr>
          <a:xfrm rot="0" flipH="0" flipV="1">
            <a:off x="813914" y="2418873"/>
            <a:ext cx="1164599" cy="0"/>
          </a:xfrm>
          <a:custGeom>
            <a:pathLst>
              <a:path w="591616775" h="0">
                <a:moveTo>
                  <a:pt x="0" y="0"/>
                </a:moveTo>
                <a:lnTo>
                  <a:pt x="591616775" y="0"/>
                </a:lnTo>
              </a:path>
            </a:pathLst>
          </a:custGeom>
          <a:noFill/>
          <a:ln w="19049" cap="flat" cmpd="sng">
            <a:solidFill>
              <a:srgbClr val="1F497D">
                <a:alpha val="100000"/>
              </a:srgbClr>
            </a:solidFill>
            <a:custDash>
              <a:ds d="800000" sp="300000"/>
            </a:custDash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88" name="Picture 388"/>
          <p:cNvPicPr>
            <a:picLocks noChangeAspect="0" noChangeArrowheads="1"/>
          </p:cNvPicPr>
          <p:nvPr/>
        </p:nvPicPr>
        <p:blipFill>
          <a:blip r:embed="rId38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1928001" y="1269652"/>
            <a:ext cx="5407498" cy="1538600"/>
          </a:xfrm>
          <a:prstGeom prst="rect">
            <a:avLst/>
          </a:prstGeom>
          <a:noFill/>
          <a:extLst/>
        </p:spPr>
      </p:pic>
      <p:sp>
        <p:nvSpPr>
          <p:cNvPr id="389" name="Freeform 389"/>
          <p:cNvSpPr/>
          <p:nvPr/>
        </p:nvSpPr>
        <p:spPr>
          <a:xfrm rot="0" flipH="0" flipV="1">
            <a:off x="419662" y="2007799"/>
            <a:ext cx="2133899" cy="674099"/>
          </a:xfrm>
          <a:custGeom>
            <a:pathLst>
              <a:path w="1084021200" h="342442800">
                <a:moveTo>
                  <a:pt x="0" y="342442800"/>
                </a:moveTo>
                <a:lnTo>
                  <a:pt x="1084021200" y="342442800"/>
                </a:lnTo>
                <a:lnTo>
                  <a:pt x="1084021200" y="0"/>
                </a:lnTo>
                <a:lnTo>
                  <a:pt x="0" y="0"/>
                </a:lnTo>
                <a:close/>
                <a:moveTo>
                  <a:pt x="806772858" y="1362404406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0" name="Freeform 390"/>
          <p:cNvSpPr/>
          <p:nvPr/>
        </p:nvSpPr>
        <p:spPr>
          <a:xfrm rot="0" flipH="0" flipV="1">
            <a:off x="419662" y="2007799"/>
            <a:ext cx="2133899" cy="674099"/>
          </a:xfrm>
          <a:custGeom>
            <a:pathLst>
              <a:path w="1084021200" h="342442800">
                <a:moveTo>
                  <a:pt x="0" y="342442800"/>
                </a:moveTo>
                <a:lnTo>
                  <a:pt x="1084021200" y="342442800"/>
                </a:lnTo>
                <a:lnTo>
                  <a:pt x="1084021200" y="0"/>
                </a:lnTo>
                <a:lnTo>
                  <a:pt x="0" y="0"/>
                </a:lnTo>
                <a:close/>
                <a:moveTo>
                  <a:pt x="806772858" y="1362404406"/>
                </a:moveTo>
              </a:path>
            </a:pathLst>
          </a:custGeom>
          <a:noFill/>
          <a:ln w="9524" cap="flat" cmpd="sng">
            <a:solidFill>
              <a:srgbClr val="FFFFF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1" name="Freeform 391"/>
          <p:cNvSpPr/>
          <p:nvPr/>
        </p:nvSpPr>
        <p:spPr>
          <a:xfrm rot="0" flipH="0" flipV="1">
            <a:off x="54425" y="135823"/>
            <a:ext cx="5611685" cy="9388505"/>
          </a:xfrm>
          <a:custGeom>
            <a:pathLst>
              <a:path w="5611685" h="9388505">
                <a:moveTo>
                  <a:pt x="0" y="9388505"/>
                </a:moveTo>
                <a:lnTo>
                  <a:pt x="5611685" y="9388505"/>
                </a:lnTo>
                <a:lnTo>
                  <a:pt x="5611685" y="0"/>
                </a:lnTo>
                <a:lnTo>
                  <a:pt x="0" y="0"/>
                </a:lnTo>
                <a:close/>
                <a:moveTo>
                  <a:pt x="81396" y="9524328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392" name="Picture 392"/>
          <p:cNvPicPr>
            <a:picLocks noChangeAspect="0" noChangeArrowheads="1"/>
          </p:cNvPicPr>
          <p:nvPr/>
        </p:nvPicPr>
        <p:blipFill>
          <a:blip r:embed="rId39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725" y="123122"/>
            <a:ext cx="5637085" cy="9413906"/>
          </a:xfrm>
          <a:prstGeom prst="rect">
            <a:avLst/>
          </a:prstGeom>
          <a:noFill/>
          <a:extLst/>
        </p:spPr>
      </p:pic>
      <p:sp>
        <p:nvSpPr>
          <p:cNvPr id="393" name="Freeform 393"/>
          <p:cNvSpPr/>
          <p:nvPr/>
        </p:nvSpPr>
        <p:spPr>
          <a:xfrm rot="0" flipH="0" flipV="1">
            <a:off x="16211271" y="8987339"/>
            <a:ext cx="1040399" cy="277199"/>
          </a:xfrm>
          <a:custGeom>
            <a:pathLst>
              <a:path w="528523200" h="140817600">
                <a:moveTo>
                  <a:pt x="0" y="140817600"/>
                </a:moveTo>
                <a:lnTo>
                  <a:pt x="528523200" y="140817600"/>
                </a:lnTo>
                <a:lnTo>
                  <a:pt x="528523200" y="0"/>
                </a:lnTo>
                <a:lnTo>
                  <a:pt x="0" y="0"/>
                </a:lnTo>
                <a:close/>
                <a:moveTo>
                  <a:pt x="-3669758266" y="4706385446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4" name="Freeform 394"/>
          <p:cNvSpPr/>
          <p:nvPr/>
        </p:nvSpPr>
        <p:spPr>
          <a:xfrm rot="0" flipH="0" flipV="1">
            <a:off x="4310779" y="2403453"/>
            <a:ext cx="550799" cy="465899"/>
          </a:xfrm>
          <a:custGeom>
            <a:pathLst>
              <a:path w="279806400" h="236677200">
                <a:moveTo>
                  <a:pt x="0" y="118338600"/>
                </a:moveTo>
                <a:lnTo>
                  <a:pt x="0" y="118338600"/>
                </a:lnTo>
                <a:cubicBezTo>
                  <a:pt x="0" y="183695182"/>
                  <a:pt x="62636797" y="236677200"/>
                  <a:pt x="139903200" y="236677200"/>
                </a:cubicBezTo>
                <a:lnTo>
                  <a:pt x="139903200" y="236677200"/>
                </a:lnTo>
                <a:cubicBezTo>
                  <a:pt x="217169603" y="236677200"/>
                  <a:pt x="279806400" y="183695182"/>
                  <a:pt x="279806400" y="118338600"/>
                </a:cubicBezTo>
                <a:lnTo>
                  <a:pt x="279806400" y="118338600"/>
                </a:lnTo>
                <a:cubicBezTo>
                  <a:pt x="279806400" y="52981920"/>
                  <a:pt x="217169603" y="0"/>
                  <a:pt x="139903200" y="0"/>
                </a:cubicBezTo>
                <a:lnTo>
                  <a:pt x="139903200" y="0"/>
                </a:lnTo>
                <a:cubicBezTo>
                  <a:pt x="62636797" y="0"/>
                  <a:pt x="0" y="52981920"/>
                  <a:pt x="0" y="118338600"/>
                </a:cubicBezTo>
                <a:close/>
                <a:moveTo>
                  <a:pt x="-850583492" y="145763118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5" name="Freeform 395"/>
          <p:cNvSpPr/>
          <p:nvPr/>
        </p:nvSpPr>
        <p:spPr>
          <a:xfrm rot="0" flipH="0" flipV="1">
            <a:off x="4310779" y="2403453"/>
            <a:ext cx="550799" cy="465899"/>
          </a:xfrm>
          <a:custGeom>
            <a:pathLst>
              <a:path w="279806400" h="236677200">
                <a:moveTo>
                  <a:pt x="0" y="118338600"/>
                </a:moveTo>
                <a:lnTo>
                  <a:pt x="0" y="118338600"/>
                </a:lnTo>
                <a:cubicBezTo>
                  <a:pt x="0" y="183695182"/>
                  <a:pt x="62636797" y="236677200"/>
                  <a:pt x="139903200" y="236677200"/>
                </a:cubicBezTo>
                <a:lnTo>
                  <a:pt x="139903200" y="236677200"/>
                </a:lnTo>
                <a:cubicBezTo>
                  <a:pt x="217169603" y="236677200"/>
                  <a:pt x="279806400" y="183695182"/>
                  <a:pt x="279806400" y="118338600"/>
                </a:cubicBezTo>
                <a:lnTo>
                  <a:pt x="279806400" y="118338600"/>
                </a:lnTo>
                <a:cubicBezTo>
                  <a:pt x="279806400" y="52981920"/>
                  <a:pt x="217169603" y="0"/>
                  <a:pt x="139903200" y="0"/>
                </a:cubicBezTo>
                <a:lnTo>
                  <a:pt x="139903200" y="0"/>
                </a:lnTo>
                <a:cubicBezTo>
                  <a:pt x="62636797" y="0"/>
                  <a:pt x="0" y="52981920"/>
                  <a:pt x="0" y="118338600"/>
                </a:cubicBezTo>
                <a:close/>
                <a:moveTo>
                  <a:pt x="-850583492" y="1457631189"/>
                </a:moveTo>
              </a:path>
            </a:pathLst>
          </a:custGeom>
          <a:noFill/>
          <a:ln w="28574" cap="flat" cmpd="sng">
            <a:solidFill>
              <a:srgbClr val="134F5C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6" name="Freeform 396"/>
          <p:cNvSpPr/>
          <p:nvPr/>
        </p:nvSpPr>
        <p:spPr>
          <a:xfrm rot="0" flipH="0" flipV="1">
            <a:off x="6756752" y="666122"/>
            <a:ext cx="272999" cy="272999"/>
          </a:xfrm>
          <a:custGeom>
            <a:pathLst>
              <a:path w="138684000" h="138684000">
                <a:moveTo>
                  <a:pt x="0" y="69342000"/>
                </a:moveTo>
                <a:lnTo>
                  <a:pt x="0" y="69342000"/>
                </a:lnTo>
                <a:cubicBezTo>
                  <a:pt x="0" y="107638528"/>
                  <a:pt x="31045547" y="138684000"/>
                  <a:pt x="69342000" y="138684000"/>
                </a:cubicBezTo>
                <a:lnTo>
                  <a:pt x="69342000" y="138684000"/>
                </a:lnTo>
                <a:cubicBezTo>
                  <a:pt x="87732791" y="138684000"/>
                  <a:pt x="105369916" y="131378350"/>
                  <a:pt x="118374319" y="118374195"/>
                </a:cubicBezTo>
                <a:cubicBezTo>
                  <a:pt x="131378325" y="105370040"/>
                  <a:pt x="138684000" y="87732642"/>
                  <a:pt x="138684000" y="69342000"/>
                </a:cubicBezTo>
                <a:lnTo>
                  <a:pt x="138684000" y="69342000"/>
                </a:lnTo>
                <a:cubicBezTo>
                  <a:pt x="138684000" y="31045448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547" y="0"/>
                  <a:pt x="0" y="31045448"/>
                  <a:pt x="0" y="69342000"/>
                </a:cubicBezTo>
                <a:close/>
                <a:moveTo>
                  <a:pt x="-3024698476" y="477073714"/>
                </a:moveTo>
              </a:path>
            </a:pathLst>
          </a:custGeom>
          <a:solidFill>
            <a:srgbClr val="EEECE1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7" name="Freeform 397"/>
          <p:cNvSpPr/>
          <p:nvPr/>
        </p:nvSpPr>
        <p:spPr>
          <a:xfrm rot="0" flipH="0" flipV="1">
            <a:off x="6756752" y="666122"/>
            <a:ext cx="272999" cy="272999"/>
          </a:xfrm>
          <a:custGeom>
            <a:pathLst>
              <a:path w="138684000" h="138684000">
                <a:moveTo>
                  <a:pt x="0" y="69342000"/>
                </a:moveTo>
                <a:lnTo>
                  <a:pt x="0" y="69342000"/>
                </a:lnTo>
                <a:cubicBezTo>
                  <a:pt x="0" y="107638528"/>
                  <a:pt x="31045547" y="138684000"/>
                  <a:pt x="69342000" y="138684000"/>
                </a:cubicBezTo>
                <a:lnTo>
                  <a:pt x="69342000" y="138684000"/>
                </a:lnTo>
                <a:cubicBezTo>
                  <a:pt x="87732791" y="138684000"/>
                  <a:pt x="105369916" y="131378350"/>
                  <a:pt x="118374319" y="118374195"/>
                </a:cubicBezTo>
                <a:cubicBezTo>
                  <a:pt x="131378325" y="105370040"/>
                  <a:pt x="138684000" y="87732642"/>
                  <a:pt x="138684000" y="69342000"/>
                </a:cubicBezTo>
                <a:lnTo>
                  <a:pt x="138684000" y="69342000"/>
                </a:lnTo>
                <a:cubicBezTo>
                  <a:pt x="138684000" y="31045448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547" y="0"/>
                  <a:pt x="0" y="31045448"/>
                  <a:pt x="0" y="69342000"/>
                </a:cubicBezTo>
                <a:close/>
                <a:moveTo>
                  <a:pt x="-3024698476" y="477073714"/>
                </a:moveTo>
              </a:path>
            </a:pathLst>
          </a:custGeom>
          <a:noFill/>
          <a:ln w="9524" cap="flat" cmpd="sng">
            <a:solidFill>
              <a:srgbClr val="D9D9D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8" name="Freeform 398"/>
          <p:cNvSpPr/>
          <p:nvPr/>
        </p:nvSpPr>
        <p:spPr>
          <a:xfrm rot="0" flipH="0" flipV="1">
            <a:off x="11600114" y="1350265"/>
            <a:ext cx="272999" cy="272999"/>
          </a:xfrm>
          <a:custGeom>
            <a:pathLst>
              <a:path w="138684000" h="138684000">
                <a:moveTo>
                  <a:pt x="0" y="69342000"/>
                </a:moveTo>
                <a:lnTo>
                  <a:pt x="0" y="69342000"/>
                </a:lnTo>
                <a:cubicBezTo>
                  <a:pt x="0" y="107638552"/>
                  <a:pt x="31045547" y="138684000"/>
                  <a:pt x="69342000" y="138684000"/>
                </a:cubicBezTo>
                <a:lnTo>
                  <a:pt x="69342000" y="138684000"/>
                </a:lnTo>
                <a:cubicBezTo>
                  <a:pt x="87732791" y="138684000"/>
                  <a:pt x="105370313" y="131378325"/>
                  <a:pt x="118374319" y="118374219"/>
                </a:cubicBezTo>
                <a:cubicBezTo>
                  <a:pt x="131378325" y="105370064"/>
                  <a:pt x="138684000" y="87732641"/>
                  <a:pt x="138684000" y="69342000"/>
                </a:cubicBezTo>
                <a:lnTo>
                  <a:pt x="138684000" y="69342000"/>
                </a:lnTo>
                <a:cubicBezTo>
                  <a:pt x="138684000" y="31045447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547" y="0"/>
                  <a:pt x="0" y="31045447"/>
                  <a:pt x="0" y="69342000"/>
                </a:cubicBezTo>
                <a:close/>
                <a:moveTo>
                  <a:pt x="-5137582098" y="824618242"/>
                </a:moveTo>
              </a:path>
            </a:pathLst>
          </a:custGeom>
          <a:solidFill>
            <a:srgbClr val="EEECE1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99" name="Freeform 399"/>
          <p:cNvSpPr/>
          <p:nvPr/>
        </p:nvSpPr>
        <p:spPr>
          <a:xfrm rot="0" flipH="0" flipV="1">
            <a:off x="11600114" y="1350265"/>
            <a:ext cx="272999" cy="272999"/>
          </a:xfrm>
          <a:custGeom>
            <a:pathLst>
              <a:path w="138684000" h="138684000">
                <a:moveTo>
                  <a:pt x="0" y="69342000"/>
                </a:moveTo>
                <a:lnTo>
                  <a:pt x="0" y="69342000"/>
                </a:lnTo>
                <a:cubicBezTo>
                  <a:pt x="0" y="107638552"/>
                  <a:pt x="31045547" y="138684000"/>
                  <a:pt x="69342000" y="138684000"/>
                </a:cubicBezTo>
                <a:lnTo>
                  <a:pt x="69342000" y="138684000"/>
                </a:lnTo>
                <a:cubicBezTo>
                  <a:pt x="87732791" y="138684000"/>
                  <a:pt x="105370313" y="131378325"/>
                  <a:pt x="118374319" y="118374219"/>
                </a:cubicBezTo>
                <a:cubicBezTo>
                  <a:pt x="131378325" y="105370064"/>
                  <a:pt x="138684000" y="87732641"/>
                  <a:pt x="138684000" y="69342000"/>
                </a:cubicBezTo>
                <a:lnTo>
                  <a:pt x="138684000" y="69342000"/>
                </a:lnTo>
                <a:cubicBezTo>
                  <a:pt x="138684000" y="31045447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547" y="0"/>
                  <a:pt x="0" y="31045447"/>
                  <a:pt x="0" y="69342000"/>
                </a:cubicBezTo>
                <a:close/>
                <a:moveTo>
                  <a:pt x="-5137582098" y="824618242"/>
                </a:moveTo>
              </a:path>
            </a:pathLst>
          </a:custGeom>
          <a:noFill/>
          <a:ln w="9524" cap="flat" cmpd="sng">
            <a:solidFill>
              <a:srgbClr val="D9D9D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0" name="Freeform 400"/>
          <p:cNvSpPr/>
          <p:nvPr/>
        </p:nvSpPr>
        <p:spPr>
          <a:xfrm rot="0" flipH="0" flipV="1">
            <a:off x="7029703" y="691546"/>
            <a:ext cx="3783299" cy="110999"/>
          </a:xfrm>
          <a:custGeom>
            <a:pathLst>
              <a:path w="1921916400" h="56388000">
                <a:moveTo>
                  <a:pt x="1921916400" y="56388000"/>
                </a:moveTo>
                <a:cubicBezTo>
                  <a:pt x="1441446825" y="56388000"/>
                  <a:pt x="1201216800" y="42291000"/>
                  <a:pt x="960977250" y="28194000"/>
                </a:cubicBezTo>
                <a:cubicBezTo>
                  <a:pt x="720737700" y="14097000"/>
                  <a:pt x="480488625" y="0"/>
                  <a:pt x="0" y="0"/>
                </a:cubicBez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1" name="Freeform 401"/>
          <p:cNvSpPr/>
          <p:nvPr/>
        </p:nvSpPr>
        <p:spPr>
          <a:xfrm rot="0" flipH="0" flipV="1">
            <a:off x="7029703" y="691546"/>
            <a:ext cx="3783299" cy="110999"/>
          </a:xfrm>
          <a:custGeom>
            <a:pathLst>
              <a:path w="1921916400" h="56388000">
                <a:moveTo>
                  <a:pt x="1921916400" y="56388000"/>
                </a:moveTo>
                <a:cubicBezTo>
                  <a:pt x="1441446825" y="56388000"/>
                  <a:pt x="1201216800" y="42291000"/>
                  <a:pt x="960977250" y="28194000"/>
                </a:cubicBezTo>
                <a:cubicBezTo>
                  <a:pt x="720737700" y="14097000"/>
                  <a:pt x="480488625" y="0"/>
                  <a:pt x="0" y="0"/>
                </a:cubicBezTo>
              </a:path>
            </a:pathLst>
          </a:custGeom>
          <a:noFill/>
          <a:ln w="28574" cap="flat" cmpd="sng">
            <a:solidFill>
              <a:srgbClr val="EFEFE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2" name="Freeform 402"/>
          <p:cNvSpPr/>
          <p:nvPr/>
        </p:nvSpPr>
        <p:spPr>
          <a:xfrm rot="0" flipH="0" flipV="1">
            <a:off x="4861480" y="759013"/>
            <a:ext cx="1917899" cy="1877400"/>
          </a:xfrm>
          <a:custGeom>
            <a:pathLst>
              <a:path w="974293200" h="953719250">
                <a:moveTo>
                  <a:pt x="0" y="0"/>
                </a:moveTo>
                <a:cubicBezTo>
                  <a:pt x="243573300" y="0"/>
                  <a:pt x="365359950" y="238429800"/>
                  <a:pt x="487146600" y="476859600"/>
                </a:cubicBezTo>
                <a:cubicBezTo>
                  <a:pt x="608933250" y="715289450"/>
                  <a:pt x="730719900" y="953719250"/>
                  <a:pt x="974293200" y="953719250"/>
                </a:cubicBez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3" name="Freeform 403"/>
          <p:cNvSpPr/>
          <p:nvPr/>
        </p:nvSpPr>
        <p:spPr>
          <a:xfrm rot="0" flipH="0" flipV="1">
            <a:off x="4861480" y="759013"/>
            <a:ext cx="1917899" cy="1877400"/>
          </a:xfrm>
          <a:custGeom>
            <a:pathLst>
              <a:path w="974293200" h="953719250">
                <a:moveTo>
                  <a:pt x="0" y="0"/>
                </a:moveTo>
                <a:cubicBezTo>
                  <a:pt x="243573300" y="0"/>
                  <a:pt x="365359950" y="238429800"/>
                  <a:pt x="487146600" y="476859600"/>
                </a:cubicBezTo>
                <a:cubicBezTo>
                  <a:pt x="608933250" y="715289450"/>
                  <a:pt x="730719900" y="953719250"/>
                  <a:pt x="974293200" y="953719250"/>
                </a:cubicBezTo>
              </a:path>
            </a:pathLst>
          </a:custGeom>
          <a:noFill/>
          <a:ln w="28574" cap="flat" cmpd="sng">
            <a:solidFill>
              <a:srgbClr val="EFEFE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4" name="Freeform 404"/>
          <p:cNvSpPr/>
          <p:nvPr/>
        </p:nvSpPr>
        <p:spPr>
          <a:xfrm rot="0" flipH="0" flipV="1">
            <a:off x="5848412" y="201043"/>
            <a:ext cx="4310700" cy="353999"/>
          </a:xfrm>
          <a:custGeom>
            <a:pathLst>
              <a:path w="4310700" h="353999">
                <a:moveTo>
                  <a:pt x="0" y="353999"/>
                </a:moveTo>
                <a:lnTo>
                  <a:pt x="4310700" y="353999"/>
                </a:lnTo>
                <a:lnTo>
                  <a:pt x="4310700" y="0"/>
                </a:lnTo>
                <a:lnTo>
                  <a:pt x="0" y="0"/>
                </a:lnTo>
                <a:close/>
                <a:moveTo>
                  <a:pt x="-5647370" y="555042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5" name="Freeform 405"/>
          <p:cNvSpPr/>
          <p:nvPr/>
        </p:nvSpPr>
        <p:spPr>
          <a:xfrm rot="0" flipH="0" flipV="1">
            <a:off x="10813003" y="555046"/>
            <a:ext cx="272999" cy="272999"/>
          </a:xfrm>
          <a:custGeom>
            <a:pathLst>
              <a:path w="138684000" h="138683975">
                <a:moveTo>
                  <a:pt x="0" y="69341975"/>
                </a:moveTo>
                <a:lnTo>
                  <a:pt x="0" y="69341975"/>
                </a:lnTo>
                <a:cubicBezTo>
                  <a:pt x="0" y="107638528"/>
                  <a:pt x="31045150" y="138683975"/>
                  <a:pt x="69342000" y="138683975"/>
                </a:cubicBezTo>
                <a:lnTo>
                  <a:pt x="69342000" y="138683975"/>
                </a:lnTo>
                <a:cubicBezTo>
                  <a:pt x="87732394" y="138683975"/>
                  <a:pt x="105369916" y="131378325"/>
                  <a:pt x="118373922" y="118374195"/>
                </a:cubicBezTo>
                <a:cubicBezTo>
                  <a:pt x="131378325" y="105370040"/>
                  <a:pt x="138684000" y="87732617"/>
                  <a:pt x="138684000" y="69341975"/>
                </a:cubicBezTo>
                <a:lnTo>
                  <a:pt x="138684000" y="69341975"/>
                </a:lnTo>
                <a:cubicBezTo>
                  <a:pt x="138684000" y="31045448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150" y="0"/>
                  <a:pt x="0" y="31045448"/>
                  <a:pt x="0" y="69341975"/>
                </a:cubicBezTo>
                <a:close/>
                <a:moveTo>
                  <a:pt x="-5141700643" y="420647316"/>
                </a:moveTo>
              </a:path>
            </a:pathLst>
          </a:custGeom>
          <a:solidFill>
            <a:srgbClr val="EEECE1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6" name="Freeform 406"/>
          <p:cNvSpPr/>
          <p:nvPr/>
        </p:nvSpPr>
        <p:spPr>
          <a:xfrm rot="0" flipH="0" flipV="1">
            <a:off x="10813003" y="555046"/>
            <a:ext cx="272999" cy="272999"/>
          </a:xfrm>
          <a:custGeom>
            <a:pathLst>
              <a:path w="138684000" h="138683975">
                <a:moveTo>
                  <a:pt x="0" y="69341975"/>
                </a:moveTo>
                <a:lnTo>
                  <a:pt x="0" y="69341975"/>
                </a:lnTo>
                <a:cubicBezTo>
                  <a:pt x="0" y="107638528"/>
                  <a:pt x="31045150" y="138683975"/>
                  <a:pt x="69342000" y="138683975"/>
                </a:cubicBezTo>
                <a:lnTo>
                  <a:pt x="69342000" y="138683975"/>
                </a:lnTo>
                <a:cubicBezTo>
                  <a:pt x="87732394" y="138683975"/>
                  <a:pt x="105369916" y="131378325"/>
                  <a:pt x="118373922" y="118374195"/>
                </a:cubicBezTo>
                <a:cubicBezTo>
                  <a:pt x="131378325" y="105370040"/>
                  <a:pt x="138684000" y="87732617"/>
                  <a:pt x="138684000" y="69341975"/>
                </a:cubicBezTo>
                <a:lnTo>
                  <a:pt x="138684000" y="69341975"/>
                </a:lnTo>
                <a:cubicBezTo>
                  <a:pt x="138684000" y="31045448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150" y="0"/>
                  <a:pt x="0" y="31045448"/>
                  <a:pt x="0" y="69341975"/>
                </a:cubicBezTo>
                <a:close/>
                <a:moveTo>
                  <a:pt x="-5141700643" y="420647316"/>
                </a:moveTo>
              </a:path>
            </a:pathLst>
          </a:custGeom>
          <a:noFill/>
          <a:ln w="9524" cap="flat" cmpd="sng">
            <a:solidFill>
              <a:srgbClr val="D9D9D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7" name="Freeform 407"/>
          <p:cNvSpPr/>
          <p:nvPr/>
        </p:nvSpPr>
        <p:spPr>
          <a:xfrm rot="0" flipH="0" flipV="1">
            <a:off x="11108421" y="388015"/>
            <a:ext cx="6169199" cy="323099"/>
          </a:xfrm>
          <a:custGeom>
            <a:pathLst>
              <a:path w="6169199" h="323099">
                <a:moveTo>
                  <a:pt x="0" y="323099"/>
                </a:moveTo>
                <a:lnTo>
                  <a:pt x="6169199" y="323099"/>
                </a:lnTo>
                <a:lnTo>
                  <a:pt x="6169199" y="0"/>
                </a:lnTo>
                <a:lnTo>
                  <a:pt x="0" y="0"/>
                </a:lnTo>
                <a:close/>
                <a:moveTo>
                  <a:pt x="-10720407" y="711114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8" name="Freeform 408"/>
          <p:cNvSpPr/>
          <p:nvPr/>
        </p:nvSpPr>
        <p:spPr>
          <a:xfrm rot="0" flipH="0" flipV="1">
            <a:off x="10949494" y="828045"/>
            <a:ext cx="690599" cy="562199"/>
          </a:xfrm>
          <a:custGeom>
            <a:pathLst>
              <a:path w="350824800" h="285597600">
                <a:moveTo>
                  <a:pt x="350824800" y="0"/>
                </a:moveTo>
                <a:cubicBezTo>
                  <a:pt x="350824800" y="76477316"/>
                  <a:pt x="263118600" y="117254933"/>
                  <a:pt x="175412400" y="152954633"/>
                </a:cubicBezTo>
                <a:cubicBezTo>
                  <a:pt x="87706200" y="188654333"/>
                  <a:pt x="0" y="219276116"/>
                  <a:pt x="0" y="285597600"/>
                </a:cubicBez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09" name="Freeform 409"/>
          <p:cNvSpPr/>
          <p:nvPr/>
        </p:nvSpPr>
        <p:spPr>
          <a:xfrm rot="0" flipH="0" flipV="1">
            <a:off x="10949494" y="828045"/>
            <a:ext cx="690599" cy="562199"/>
          </a:xfrm>
          <a:custGeom>
            <a:pathLst>
              <a:path w="350824800" h="285597600">
                <a:moveTo>
                  <a:pt x="350824800" y="0"/>
                </a:moveTo>
                <a:cubicBezTo>
                  <a:pt x="350824800" y="76477316"/>
                  <a:pt x="263118600" y="117254933"/>
                  <a:pt x="175412400" y="152954633"/>
                </a:cubicBezTo>
                <a:cubicBezTo>
                  <a:pt x="87706200" y="188654333"/>
                  <a:pt x="0" y="219276116"/>
                  <a:pt x="0" y="285597600"/>
                </a:cubicBezTo>
              </a:path>
            </a:pathLst>
          </a:custGeom>
          <a:noFill/>
          <a:ln w="28574" cap="flat" cmpd="sng">
            <a:solidFill>
              <a:srgbClr val="EFEFE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0" name="Freeform 410"/>
          <p:cNvSpPr/>
          <p:nvPr/>
        </p:nvSpPr>
        <p:spPr>
          <a:xfrm rot="0" flipH="0" flipV="1">
            <a:off x="7485099" y="900100"/>
            <a:ext cx="3659699" cy="929699"/>
          </a:xfrm>
          <a:custGeom>
            <a:pathLst>
              <a:path w="1859127600" h="472287600">
                <a:moveTo>
                  <a:pt x="0" y="472287600"/>
                </a:moveTo>
                <a:lnTo>
                  <a:pt x="1859127600" y="472287600"/>
                </a:lnTo>
                <a:lnTo>
                  <a:pt x="1859127600" y="0"/>
                </a:lnTo>
                <a:lnTo>
                  <a:pt x="0" y="0"/>
                </a:lnTo>
                <a:close/>
                <a:moveTo>
                  <a:pt x="-3345180000" y="9295384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1" name="Freeform 411"/>
          <p:cNvSpPr/>
          <p:nvPr/>
        </p:nvSpPr>
        <p:spPr>
          <a:xfrm rot="0" flipH="0" flipV="1">
            <a:off x="202801" y="939130"/>
            <a:ext cx="3905699" cy="2835599"/>
          </a:xfrm>
          <a:custGeom>
            <a:pathLst>
              <a:path w="1984095507" h="1440484800">
                <a:moveTo>
                  <a:pt x="0" y="804214800"/>
                </a:moveTo>
                <a:lnTo>
                  <a:pt x="1678990707" y="1440484800"/>
                </a:lnTo>
                <a:lnTo>
                  <a:pt x="1984095507" y="636270000"/>
                </a:lnTo>
                <a:lnTo>
                  <a:pt x="305104806" y="0"/>
                </a:lnTo>
                <a:close/>
                <a:moveTo>
                  <a:pt x="1010324396" y="1917562482"/>
                </a:moveTo>
              </a:path>
            </a:pathLst>
          </a:custGeom>
          <a:solidFill>
            <a:srgbClr val="D9D9D9">
              <a:alpha val="72689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2" name="Freeform 412"/>
          <p:cNvSpPr/>
          <p:nvPr/>
        </p:nvSpPr>
        <p:spPr>
          <a:xfrm rot="0" flipH="0" flipV="1">
            <a:off x="10273457" y="2095850"/>
            <a:ext cx="272999" cy="272999"/>
          </a:xfrm>
          <a:custGeom>
            <a:pathLst>
              <a:path w="138684000" h="138684000">
                <a:moveTo>
                  <a:pt x="0" y="69342000"/>
                </a:moveTo>
                <a:lnTo>
                  <a:pt x="0" y="69342000"/>
                </a:lnTo>
                <a:cubicBezTo>
                  <a:pt x="0" y="107638552"/>
                  <a:pt x="31045150" y="138684000"/>
                  <a:pt x="69342000" y="138684000"/>
                </a:cubicBezTo>
                <a:lnTo>
                  <a:pt x="69342000" y="138684000"/>
                </a:lnTo>
                <a:cubicBezTo>
                  <a:pt x="87732394" y="138684000"/>
                  <a:pt x="105369916" y="131378325"/>
                  <a:pt x="118373922" y="118374219"/>
                </a:cubicBezTo>
                <a:cubicBezTo>
                  <a:pt x="131378325" y="105370015"/>
                  <a:pt x="138684000" y="87732592"/>
                  <a:pt x="138684000" y="69342000"/>
                </a:cubicBezTo>
                <a:lnTo>
                  <a:pt x="138684000" y="69342000"/>
                </a:lnTo>
                <a:cubicBezTo>
                  <a:pt x="138684000" y="31045447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150" y="0"/>
                  <a:pt x="0" y="31045447"/>
                  <a:pt x="0" y="69342000"/>
                </a:cubicBezTo>
                <a:close/>
                <a:moveTo>
                  <a:pt x="-4084882868" y="1203375700"/>
                </a:moveTo>
              </a:path>
            </a:pathLst>
          </a:custGeom>
          <a:solidFill>
            <a:srgbClr val="EEECE1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3" name="Freeform 413"/>
          <p:cNvSpPr/>
          <p:nvPr/>
        </p:nvSpPr>
        <p:spPr>
          <a:xfrm rot="0" flipH="0" flipV="1">
            <a:off x="10273457" y="2095850"/>
            <a:ext cx="272999" cy="272999"/>
          </a:xfrm>
          <a:custGeom>
            <a:pathLst>
              <a:path w="138684000" h="138684000">
                <a:moveTo>
                  <a:pt x="0" y="69342000"/>
                </a:moveTo>
                <a:lnTo>
                  <a:pt x="0" y="69342000"/>
                </a:lnTo>
                <a:cubicBezTo>
                  <a:pt x="0" y="107638552"/>
                  <a:pt x="31045150" y="138684000"/>
                  <a:pt x="69342000" y="138684000"/>
                </a:cubicBezTo>
                <a:lnTo>
                  <a:pt x="69342000" y="138684000"/>
                </a:lnTo>
                <a:cubicBezTo>
                  <a:pt x="87732394" y="138684000"/>
                  <a:pt x="105369916" y="131378325"/>
                  <a:pt x="118373922" y="118374219"/>
                </a:cubicBezTo>
                <a:cubicBezTo>
                  <a:pt x="131378325" y="105370015"/>
                  <a:pt x="138684000" y="87732592"/>
                  <a:pt x="138684000" y="69342000"/>
                </a:cubicBezTo>
                <a:lnTo>
                  <a:pt x="138684000" y="69342000"/>
                </a:lnTo>
                <a:cubicBezTo>
                  <a:pt x="138684000" y="31045447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150" y="0"/>
                  <a:pt x="0" y="31045447"/>
                  <a:pt x="0" y="69342000"/>
                </a:cubicBezTo>
                <a:close/>
                <a:moveTo>
                  <a:pt x="-4084882868" y="1203375700"/>
                </a:moveTo>
              </a:path>
            </a:pathLst>
          </a:custGeom>
          <a:noFill/>
          <a:ln w="9524" cap="flat" cmpd="sng">
            <a:solidFill>
              <a:srgbClr val="D9D9D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4" name="Freeform 414"/>
          <p:cNvSpPr/>
          <p:nvPr/>
        </p:nvSpPr>
        <p:spPr>
          <a:xfrm rot="0" flipH="0" flipV="1">
            <a:off x="10546457" y="1486850"/>
            <a:ext cx="1053599" cy="745499"/>
          </a:xfrm>
          <a:custGeom>
            <a:pathLst>
              <a:path w="535228800" h="378714000">
                <a:moveTo>
                  <a:pt x="0" y="0"/>
                </a:moveTo>
                <a:cubicBezTo>
                  <a:pt x="133815138" y="0"/>
                  <a:pt x="200726675" y="94678500"/>
                  <a:pt x="267630275" y="189357000"/>
                </a:cubicBezTo>
                <a:cubicBezTo>
                  <a:pt x="334533875" y="284035500"/>
                  <a:pt x="401429538" y="378714000"/>
                  <a:pt x="535228800" y="378714000"/>
                </a:cubicBez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5" name="Freeform 415"/>
          <p:cNvSpPr/>
          <p:nvPr/>
        </p:nvSpPr>
        <p:spPr>
          <a:xfrm rot="0" flipH="0" flipV="1">
            <a:off x="10546457" y="1486850"/>
            <a:ext cx="1053599" cy="745499"/>
          </a:xfrm>
          <a:custGeom>
            <a:pathLst>
              <a:path w="535228800" h="378714000">
                <a:moveTo>
                  <a:pt x="0" y="0"/>
                </a:moveTo>
                <a:cubicBezTo>
                  <a:pt x="133815138" y="0"/>
                  <a:pt x="200726675" y="94678500"/>
                  <a:pt x="267630275" y="189357000"/>
                </a:cubicBezTo>
                <a:cubicBezTo>
                  <a:pt x="334533875" y="284035500"/>
                  <a:pt x="401429538" y="378714000"/>
                  <a:pt x="535228800" y="378714000"/>
                </a:cubicBezTo>
              </a:path>
            </a:pathLst>
          </a:custGeom>
          <a:noFill/>
          <a:ln w="28574" cap="flat" cmpd="sng">
            <a:solidFill>
              <a:srgbClr val="D9D9D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6" name="Freeform 416"/>
          <p:cNvSpPr/>
          <p:nvPr/>
        </p:nvSpPr>
        <p:spPr>
          <a:xfrm rot="0" flipH="0" flipV="1">
            <a:off x="9839326" y="2368859"/>
            <a:ext cx="6309599" cy="1123499"/>
          </a:xfrm>
          <a:custGeom>
            <a:pathLst>
              <a:path w="6309599" h="1123499">
                <a:moveTo>
                  <a:pt x="0" y="1123499"/>
                </a:moveTo>
                <a:lnTo>
                  <a:pt x="6309599" y="1123499"/>
                </a:lnTo>
                <a:lnTo>
                  <a:pt x="6309599" y="0"/>
                </a:lnTo>
                <a:lnTo>
                  <a:pt x="0" y="0"/>
                </a:lnTo>
                <a:close/>
                <a:moveTo>
                  <a:pt x="-7470467" y="3492358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17" name="Freeform 417"/>
          <p:cNvSpPr/>
          <p:nvPr/>
        </p:nvSpPr>
        <p:spPr>
          <a:xfrm rot="0" flipH="0" flipV="1">
            <a:off x="5980456" y="4354063"/>
            <a:ext cx="5445139" cy="3822933"/>
          </a:xfrm>
          <a:custGeom>
            <a:pathLst>
              <a:path w="5445139" h="3822933">
                <a:moveTo>
                  <a:pt x="0" y="3822933"/>
                </a:moveTo>
                <a:lnTo>
                  <a:pt x="5445139" y="3822933"/>
                </a:lnTo>
                <a:lnTo>
                  <a:pt x="5445139" y="0"/>
                </a:lnTo>
                <a:lnTo>
                  <a:pt x="0" y="0"/>
                </a:lnTo>
                <a:close/>
                <a:moveTo>
                  <a:pt x="-1626394" y="8176995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18" name="Picture 418"/>
          <p:cNvPicPr>
            <a:picLocks noChangeAspect="0" noChangeArrowheads="1"/>
          </p:cNvPicPr>
          <p:nvPr/>
        </p:nvPicPr>
        <p:blipFill>
          <a:blip r:embed="rId4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967756" y="4341363"/>
            <a:ext cx="5470539" cy="3848333"/>
          </a:xfrm>
          <a:prstGeom prst="rect">
            <a:avLst/>
          </a:prstGeom>
          <a:noFill/>
          <a:extLst/>
        </p:spPr>
      </p:pic>
      <p:sp>
        <p:nvSpPr>
          <p:cNvPr id="419" name="Freeform 419"/>
          <p:cNvSpPr/>
          <p:nvPr/>
        </p:nvSpPr>
        <p:spPr>
          <a:xfrm rot="0" flipH="0" flipV="1">
            <a:off x="11739940" y="3300883"/>
            <a:ext cx="5461334" cy="3058348"/>
          </a:xfrm>
          <a:custGeom>
            <a:pathLst>
              <a:path w="5461334" h="3058348">
                <a:moveTo>
                  <a:pt x="0" y="3058348"/>
                </a:moveTo>
                <a:lnTo>
                  <a:pt x="5461334" y="3058348"/>
                </a:lnTo>
                <a:lnTo>
                  <a:pt x="5461334" y="0"/>
                </a:lnTo>
                <a:lnTo>
                  <a:pt x="0" y="0"/>
                </a:lnTo>
                <a:close/>
                <a:moveTo>
                  <a:pt x="-8439057" y="635923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420" name="Picture 420"/>
          <p:cNvPicPr>
            <a:picLocks noChangeAspect="0" noChangeArrowheads="1"/>
          </p:cNvPicPr>
          <p:nvPr/>
        </p:nvPicPr>
        <p:blipFill>
          <a:blip r:embed="rId4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1739940" y="3300883"/>
            <a:ext cx="5461334" cy="3058348"/>
          </a:xfrm>
          <a:prstGeom prst="rect">
            <a:avLst/>
          </a:prstGeom>
          <a:noFill/>
          <a:extLst/>
        </p:spPr>
      </p:pic>
      <p:sp>
        <p:nvSpPr>
          <p:cNvPr id="421" name="Rectangle 421"/>
          <p:cNvSpPr/>
          <p:nvPr/>
        </p:nvSpPr>
        <p:spPr>
          <a:xfrm rot="0" flipH="0" flipV="0">
            <a:off x="11940702" y="1294940"/>
            <a:ext cx="5220061" cy="687765"/>
          </a:xfrm>
          <a:prstGeom prst="rect">
            <a:avLst/>
          </a:prstGeom>
        </p:spPr>
      </p:sp>
      <p:sp>
        <p:nvSpPr>
          <p:cNvPr id="422" name="Freeform 422"/>
          <p:cNvSpPr/>
          <p:nvPr/>
        </p:nvSpPr>
        <p:spPr>
          <a:xfrm rot="0" flipH="0" flipV="0">
            <a:off x="12020400" y="1347993"/>
            <a:ext cx="137125" cy="190390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3" name="Freeform 423"/>
          <p:cNvSpPr/>
          <p:nvPr/>
        </p:nvSpPr>
        <p:spPr>
          <a:xfrm rot="0" flipH="0" flipV="0">
            <a:off x="12168686" y="1347993"/>
            <a:ext cx="137125" cy="194165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4" name="Freeform 424"/>
          <p:cNvSpPr/>
          <p:nvPr/>
        </p:nvSpPr>
        <p:spPr>
          <a:xfrm rot="0" flipH="0" flipV="0">
            <a:off x="12331164" y="1351639"/>
            <a:ext cx="84777" cy="186744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5" name="Freeform 425"/>
          <p:cNvSpPr/>
          <p:nvPr/>
        </p:nvSpPr>
        <p:spPr>
          <a:xfrm rot="0" flipH="0" flipV="0">
            <a:off x="12479449" y="1351639"/>
            <a:ext cx="84777" cy="186744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6" name="Freeform 426"/>
          <p:cNvSpPr/>
          <p:nvPr/>
        </p:nvSpPr>
        <p:spPr>
          <a:xfrm rot="0" flipH="0" flipV="0">
            <a:off x="12624217" y="1402950"/>
            <a:ext cx="41805" cy="135433"/>
          </a:xfrm>
          <a:custGeom>
            <a:pathLst>
              <a:path w="1990725" h="6449218">
                <a:moveTo>
                  <a:pt x="1990725" y="0"/>
                </a:moveTo>
                <a:lnTo>
                  <a:pt x="1990725" y="1953418"/>
                </a:lnTo>
                <a:lnTo>
                  <a:pt x="0" y="1953418"/>
                </a:lnTo>
                <a:lnTo>
                  <a:pt x="0" y="0"/>
                </a:lnTo>
                <a:close/>
                <a:moveTo>
                  <a:pt x="5674122" y="6449218"/>
                </a:moveTo>
                <a:moveTo>
                  <a:pt x="1990725" y="4495800"/>
                </a:moveTo>
                <a:lnTo>
                  <a:pt x="1990725" y="6449218"/>
                </a:lnTo>
                <a:lnTo>
                  <a:pt x="0" y="6449218"/>
                </a:lnTo>
                <a:lnTo>
                  <a:pt x="0" y="4495800"/>
                </a:lnTo>
                <a:close/>
                <a:moveTo>
                  <a:pt x="1178322" y="6449218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7" name="Freeform 427"/>
          <p:cNvSpPr/>
          <p:nvPr/>
        </p:nvSpPr>
        <p:spPr>
          <a:xfrm rot="0" flipH="0" flipV="0">
            <a:off x="12774053" y="1347993"/>
            <a:ext cx="144551" cy="190390"/>
          </a:xfrm>
          <a:custGeom>
            <a:pathLst>
              <a:path w="6883400" h="9066212">
                <a:moveTo>
                  <a:pt x="6784181" y="0"/>
                </a:moveTo>
                <a:lnTo>
                  <a:pt x="6784181" y="1674416"/>
                </a:lnTo>
                <a:lnTo>
                  <a:pt x="1996877" y="1674416"/>
                </a:lnTo>
                <a:lnTo>
                  <a:pt x="1996877" y="3615333"/>
                </a:lnTo>
                <a:lnTo>
                  <a:pt x="6387306" y="3615333"/>
                </a:lnTo>
                <a:lnTo>
                  <a:pt x="6387306" y="5165725"/>
                </a:lnTo>
                <a:lnTo>
                  <a:pt x="1996877" y="5165725"/>
                </a:lnTo>
                <a:lnTo>
                  <a:pt x="1996877" y="7391797"/>
                </a:lnTo>
                <a:lnTo>
                  <a:pt x="6883400" y="7391797"/>
                </a:lnTo>
                <a:lnTo>
                  <a:pt x="688340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8" name="Freeform 428"/>
          <p:cNvSpPr/>
          <p:nvPr/>
        </p:nvSpPr>
        <p:spPr>
          <a:xfrm rot="0" flipH="0" flipV="0">
            <a:off x="12942703" y="1396828"/>
            <a:ext cx="129312" cy="141555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29" name="Freeform 429"/>
          <p:cNvSpPr/>
          <p:nvPr/>
        </p:nvSpPr>
        <p:spPr>
          <a:xfrm rot="0" flipH="0" flipV="0">
            <a:off x="13093818" y="1396828"/>
            <a:ext cx="127749" cy="14533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0" name="Freeform 430"/>
          <p:cNvSpPr/>
          <p:nvPr/>
        </p:nvSpPr>
        <p:spPr>
          <a:xfrm rot="0" flipH="0" flipV="0">
            <a:off x="13244849" y="1347993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1" name="Freeform 431"/>
          <p:cNvSpPr/>
          <p:nvPr/>
        </p:nvSpPr>
        <p:spPr>
          <a:xfrm rot="0" flipH="0" flipV="0">
            <a:off x="13313391" y="1396828"/>
            <a:ext cx="210701" cy="141555"/>
          </a:xfrm>
          <a:custGeom>
            <a:pathLst>
              <a:path w="10033396" h="6740723">
                <a:moveTo>
                  <a:pt x="3733006" y="0"/>
                </a:moveTo>
                <a:cubicBezTo>
                  <a:pt x="4220897" y="0"/>
                  <a:pt x="4623990" y="94059"/>
                  <a:pt x="4942284" y="282178"/>
                </a:cubicBezTo>
                <a:cubicBezTo>
                  <a:pt x="5260578" y="470297"/>
                  <a:pt x="5496255" y="740040"/>
                  <a:pt x="5649317" y="1091406"/>
                </a:cubicBezTo>
                <a:cubicBezTo>
                  <a:pt x="5897364" y="740040"/>
                  <a:pt x="6190853" y="470297"/>
                  <a:pt x="6529784" y="282178"/>
                </a:cubicBezTo>
                <a:cubicBezTo>
                  <a:pt x="6868848" y="94059"/>
                  <a:pt x="7238867" y="0"/>
                  <a:pt x="7639843" y="0"/>
                </a:cubicBezTo>
                <a:cubicBezTo>
                  <a:pt x="8433593" y="0"/>
                  <a:pt x="9030956" y="202605"/>
                  <a:pt x="9431932" y="607814"/>
                </a:cubicBezTo>
                <a:cubicBezTo>
                  <a:pt x="9832909" y="1012891"/>
                  <a:pt x="10033396" y="1573014"/>
                  <a:pt x="10033396" y="2288183"/>
                </a:cubicBezTo>
                <a:lnTo>
                  <a:pt x="10033396" y="6740723"/>
                </a:lnTo>
                <a:lnTo>
                  <a:pt x="8229004" y="6740723"/>
                </a:lnTo>
                <a:lnTo>
                  <a:pt x="8229004" y="2945606"/>
                </a:lnTo>
                <a:cubicBezTo>
                  <a:pt x="8229004" y="2346193"/>
                  <a:pt x="8141096" y="1942108"/>
                  <a:pt x="7965281" y="1733352"/>
                </a:cubicBezTo>
                <a:cubicBezTo>
                  <a:pt x="7789598" y="1524463"/>
                  <a:pt x="7509536" y="1420019"/>
                  <a:pt x="7125096" y="1420019"/>
                </a:cubicBezTo>
                <a:cubicBezTo>
                  <a:pt x="6720020" y="1420019"/>
                  <a:pt x="6417204" y="1556478"/>
                  <a:pt x="6216650" y="1829395"/>
                </a:cubicBezTo>
                <a:cubicBezTo>
                  <a:pt x="6016095" y="2102181"/>
                  <a:pt x="5915818" y="2501106"/>
                  <a:pt x="5915818" y="3026172"/>
                </a:cubicBezTo>
                <a:lnTo>
                  <a:pt x="5915818" y="6740723"/>
                </a:lnTo>
                <a:lnTo>
                  <a:pt x="4111426" y="6740723"/>
                </a:lnTo>
                <a:lnTo>
                  <a:pt x="4111426" y="2697559"/>
                </a:lnTo>
                <a:cubicBezTo>
                  <a:pt x="4111426" y="2263510"/>
                  <a:pt x="4028744" y="1942108"/>
                  <a:pt x="3863379" y="1733352"/>
                </a:cubicBezTo>
                <a:cubicBezTo>
                  <a:pt x="3698015" y="1524463"/>
                  <a:pt x="3418946" y="1420019"/>
                  <a:pt x="3026171" y="1420019"/>
                </a:cubicBezTo>
                <a:cubicBezTo>
                  <a:pt x="2683007" y="1420019"/>
                  <a:pt x="2393619" y="1552310"/>
                  <a:pt x="2158007" y="1816894"/>
                </a:cubicBezTo>
                <a:cubicBezTo>
                  <a:pt x="1922396" y="2081477"/>
                  <a:pt x="1804590" y="2439128"/>
                  <a:pt x="1804590" y="2889845"/>
                </a:cubicBezTo>
                <a:lnTo>
                  <a:pt x="1804590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699021" y="173633"/>
                </a:lnTo>
                <a:lnTo>
                  <a:pt x="1699021" y="1066602"/>
                </a:lnTo>
                <a:lnTo>
                  <a:pt x="1723826" y="1066602"/>
                </a:lnTo>
                <a:cubicBezTo>
                  <a:pt x="1980207" y="706901"/>
                  <a:pt x="2276871" y="439209"/>
                  <a:pt x="2613818" y="263525"/>
                </a:cubicBezTo>
                <a:cubicBezTo>
                  <a:pt x="2950765" y="87842"/>
                  <a:pt x="3323828" y="0"/>
                  <a:pt x="3733006" y="0"/>
                </a:cubicBezTo>
                <a:close/>
                <a:moveTo>
                  <a:pt x="600273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2" name="Freeform 432"/>
          <p:cNvSpPr/>
          <p:nvPr/>
        </p:nvSpPr>
        <p:spPr>
          <a:xfrm rot="0" flipH="0" flipV="0">
            <a:off x="13554755" y="1396828"/>
            <a:ext cx="210701" cy="141555"/>
          </a:xfrm>
          <a:custGeom>
            <a:pathLst>
              <a:path w="10033396" h="6740723">
                <a:moveTo>
                  <a:pt x="3733006" y="0"/>
                </a:moveTo>
                <a:cubicBezTo>
                  <a:pt x="4220897" y="0"/>
                  <a:pt x="4623990" y="94059"/>
                  <a:pt x="4942284" y="282178"/>
                </a:cubicBezTo>
                <a:cubicBezTo>
                  <a:pt x="5260578" y="470297"/>
                  <a:pt x="5496255" y="740040"/>
                  <a:pt x="5649317" y="1091406"/>
                </a:cubicBezTo>
                <a:cubicBezTo>
                  <a:pt x="5897364" y="740040"/>
                  <a:pt x="6190853" y="470297"/>
                  <a:pt x="6529784" y="282178"/>
                </a:cubicBezTo>
                <a:cubicBezTo>
                  <a:pt x="6868848" y="94059"/>
                  <a:pt x="7238867" y="0"/>
                  <a:pt x="7639843" y="0"/>
                </a:cubicBezTo>
                <a:cubicBezTo>
                  <a:pt x="8433593" y="0"/>
                  <a:pt x="9030956" y="202605"/>
                  <a:pt x="9431932" y="607814"/>
                </a:cubicBezTo>
                <a:cubicBezTo>
                  <a:pt x="9832909" y="1012891"/>
                  <a:pt x="10033396" y="1573014"/>
                  <a:pt x="10033396" y="2288183"/>
                </a:cubicBezTo>
                <a:lnTo>
                  <a:pt x="10033396" y="6740723"/>
                </a:lnTo>
                <a:lnTo>
                  <a:pt x="8229004" y="6740723"/>
                </a:lnTo>
                <a:lnTo>
                  <a:pt x="8229004" y="2945606"/>
                </a:lnTo>
                <a:cubicBezTo>
                  <a:pt x="8229004" y="2346193"/>
                  <a:pt x="8141096" y="1942108"/>
                  <a:pt x="7965281" y="1733352"/>
                </a:cubicBezTo>
                <a:cubicBezTo>
                  <a:pt x="7789598" y="1524463"/>
                  <a:pt x="7509536" y="1420019"/>
                  <a:pt x="7125096" y="1420019"/>
                </a:cubicBezTo>
                <a:cubicBezTo>
                  <a:pt x="6720020" y="1420019"/>
                  <a:pt x="6417204" y="1556478"/>
                  <a:pt x="6216650" y="1829395"/>
                </a:cubicBezTo>
                <a:cubicBezTo>
                  <a:pt x="6016095" y="2102181"/>
                  <a:pt x="5915818" y="2501106"/>
                  <a:pt x="5915818" y="3026172"/>
                </a:cubicBezTo>
                <a:lnTo>
                  <a:pt x="5915818" y="6740723"/>
                </a:lnTo>
                <a:lnTo>
                  <a:pt x="4111426" y="6740723"/>
                </a:lnTo>
                <a:lnTo>
                  <a:pt x="4111426" y="2697559"/>
                </a:lnTo>
                <a:cubicBezTo>
                  <a:pt x="4111426" y="2263510"/>
                  <a:pt x="4028744" y="1942108"/>
                  <a:pt x="3863379" y="1733352"/>
                </a:cubicBezTo>
                <a:cubicBezTo>
                  <a:pt x="3698015" y="1524463"/>
                  <a:pt x="3418946" y="1420019"/>
                  <a:pt x="3026171" y="1420019"/>
                </a:cubicBezTo>
                <a:cubicBezTo>
                  <a:pt x="2683007" y="1420019"/>
                  <a:pt x="2393619" y="1552310"/>
                  <a:pt x="2158007" y="1816894"/>
                </a:cubicBezTo>
                <a:cubicBezTo>
                  <a:pt x="1922396" y="2081477"/>
                  <a:pt x="1804590" y="2439128"/>
                  <a:pt x="1804590" y="2889845"/>
                </a:cubicBezTo>
                <a:lnTo>
                  <a:pt x="1804590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699021" y="173633"/>
                </a:lnTo>
                <a:lnTo>
                  <a:pt x="1699021" y="1066602"/>
                </a:lnTo>
                <a:lnTo>
                  <a:pt x="1723826" y="1066602"/>
                </a:lnTo>
                <a:cubicBezTo>
                  <a:pt x="1980207" y="706901"/>
                  <a:pt x="2276871" y="439209"/>
                  <a:pt x="2613818" y="263525"/>
                </a:cubicBezTo>
                <a:cubicBezTo>
                  <a:pt x="2950765" y="87842"/>
                  <a:pt x="3323828" y="0"/>
                  <a:pt x="3733006" y="0"/>
                </a:cubicBezTo>
                <a:close/>
                <a:moveTo>
                  <a:pt x="600273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3" name="Freeform 433"/>
          <p:cNvSpPr/>
          <p:nvPr/>
        </p:nvSpPr>
        <p:spPr>
          <a:xfrm rot="0" flipH="0" flipV="0">
            <a:off x="13789217" y="1347735"/>
            <a:ext cx="134391" cy="194424"/>
          </a:xfrm>
          <a:custGeom>
            <a:pathLst>
              <a:path w="6399609" h="9258299">
                <a:moveTo>
                  <a:pt x="3292674" y="2337792"/>
                </a:moveTo>
                <a:cubicBezTo>
                  <a:pt x="4264224" y="2337792"/>
                  <a:pt x="4986668" y="2497005"/>
                  <a:pt x="5460008" y="2815431"/>
                </a:cubicBezTo>
                <a:cubicBezTo>
                  <a:pt x="5933348" y="3133725"/>
                  <a:pt x="6170017" y="3582260"/>
                  <a:pt x="6170017" y="4161036"/>
                </a:cubicBezTo>
                <a:lnTo>
                  <a:pt x="6170017" y="7683301"/>
                </a:lnTo>
                <a:cubicBezTo>
                  <a:pt x="6170017" y="7947885"/>
                  <a:pt x="6187612" y="8212468"/>
                  <a:pt x="6222802" y="8477051"/>
                </a:cubicBezTo>
                <a:cubicBezTo>
                  <a:pt x="6257991" y="8741635"/>
                  <a:pt x="6316927" y="8942123"/>
                  <a:pt x="6399609" y="9078515"/>
                </a:cubicBezTo>
                <a:lnTo>
                  <a:pt x="4570214" y="9078515"/>
                </a:lnTo>
                <a:cubicBezTo>
                  <a:pt x="4537141" y="8979297"/>
                  <a:pt x="4509228" y="8876969"/>
                  <a:pt x="4486474" y="8771533"/>
                </a:cubicBezTo>
                <a:cubicBezTo>
                  <a:pt x="4463719" y="8666096"/>
                  <a:pt x="4448241" y="8559668"/>
                  <a:pt x="4440039" y="8452247"/>
                </a:cubicBezTo>
                <a:cubicBezTo>
                  <a:pt x="4187759" y="8712597"/>
                  <a:pt x="3874559" y="8912026"/>
                  <a:pt x="3500438" y="9050536"/>
                </a:cubicBezTo>
                <a:cubicBezTo>
                  <a:pt x="3126317" y="9189044"/>
                  <a:pt x="2703645" y="9258299"/>
                  <a:pt x="2232422" y="9258299"/>
                </a:cubicBezTo>
                <a:cubicBezTo>
                  <a:pt x="1554427" y="9258299"/>
                  <a:pt x="1012825" y="9087775"/>
                  <a:pt x="607616" y="8746728"/>
                </a:cubicBezTo>
                <a:cubicBezTo>
                  <a:pt x="202539" y="8405680"/>
                  <a:pt x="0" y="7918913"/>
                  <a:pt x="0" y="7286426"/>
                </a:cubicBezTo>
                <a:cubicBezTo>
                  <a:pt x="0" y="6674578"/>
                  <a:pt x="190169" y="6206397"/>
                  <a:pt x="570508" y="5881886"/>
                </a:cubicBezTo>
                <a:cubicBezTo>
                  <a:pt x="950846" y="5557242"/>
                  <a:pt x="1643261" y="5339159"/>
                  <a:pt x="2647752" y="5227637"/>
                </a:cubicBezTo>
                <a:cubicBezTo>
                  <a:pt x="3346516" y="5161491"/>
                  <a:pt x="3807487" y="5075701"/>
                  <a:pt x="4030663" y="4970264"/>
                </a:cubicBezTo>
                <a:cubicBezTo>
                  <a:pt x="4253971" y="4864827"/>
                  <a:pt x="4365625" y="4681868"/>
                  <a:pt x="4365625" y="4421386"/>
                </a:cubicBezTo>
                <a:cubicBezTo>
                  <a:pt x="4365625" y="4127830"/>
                  <a:pt x="4279834" y="3907697"/>
                  <a:pt x="4108252" y="3760986"/>
                </a:cubicBezTo>
                <a:cubicBezTo>
                  <a:pt x="3936669" y="3614274"/>
                  <a:pt x="3635904" y="3540919"/>
                  <a:pt x="3205956" y="3540919"/>
                </a:cubicBezTo>
                <a:cubicBezTo>
                  <a:pt x="2833820" y="3540919"/>
                  <a:pt x="2548533" y="3620492"/>
                  <a:pt x="2350095" y="3779639"/>
                </a:cubicBezTo>
                <a:cubicBezTo>
                  <a:pt x="2151658" y="3938786"/>
                  <a:pt x="2035903" y="4189941"/>
                  <a:pt x="2002830" y="4533106"/>
                </a:cubicBezTo>
                <a:lnTo>
                  <a:pt x="198438" y="4533106"/>
                </a:lnTo>
                <a:cubicBezTo>
                  <a:pt x="248047" y="3813704"/>
                  <a:pt x="544645" y="3268001"/>
                  <a:pt x="1088231" y="2895997"/>
                </a:cubicBezTo>
                <a:cubicBezTo>
                  <a:pt x="1631818" y="2523861"/>
                  <a:pt x="2366632" y="2337792"/>
                  <a:pt x="3292674" y="2337792"/>
                </a:cubicBezTo>
                <a:close/>
                <a:moveTo>
                  <a:pt x="6331347" y="9078515"/>
                </a:moveTo>
                <a:moveTo>
                  <a:pt x="1798241" y="7212012"/>
                </a:moveTo>
                <a:cubicBezTo>
                  <a:pt x="1798241" y="7472362"/>
                  <a:pt x="1887141" y="7676951"/>
                  <a:pt x="2064941" y="7825780"/>
                </a:cubicBezTo>
                <a:cubicBezTo>
                  <a:pt x="2242741" y="7974608"/>
                  <a:pt x="2523861" y="8049022"/>
                  <a:pt x="2908300" y="8049022"/>
                </a:cubicBezTo>
                <a:cubicBezTo>
                  <a:pt x="3387857" y="8049022"/>
                  <a:pt x="3750601" y="7922948"/>
                  <a:pt x="3996531" y="7670800"/>
                </a:cubicBezTo>
                <a:cubicBezTo>
                  <a:pt x="4242594" y="7418652"/>
                  <a:pt x="4365625" y="7050749"/>
                  <a:pt x="4365625" y="6567090"/>
                </a:cubicBezTo>
                <a:lnTo>
                  <a:pt x="4365625" y="5866209"/>
                </a:lnTo>
                <a:cubicBezTo>
                  <a:pt x="4258072" y="5953125"/>
                  <a:pt x="4116454" y="6018278"/>
                  <a:pt x="3940770" y="6061670"/>
                </a:cubicBezTo>
                <a:cubicBezTo>
                  <a:pt x="3765087" y="6105062"/>
                  <a:pt x="3447785" y="6159831"/>
                  <a:pt x="2988866" y="6225976"/>
                </a:cubicBezTo>
                <a:cubicBezTo>
                  <a:pt x="2579555" y="6279687"/>
                  <a:pt x="2278790" y="6386115"/>
                  <a:pt x="2086570" y="6545262"/>
                </a:cubicBezTo>
                <a:cubicBezTo>
                  <a:pt x="1894351" y="6704409"/>
                  <a:pt x="1798241" y="6926659"/>
                  <a:pt x="1798241" y="7212012"/>
                </a:cubicBezTo>
                <a:close/>
                <a:moveTo>
                  <a:pt x="1457127" y="9078515"/>
                </a:moveTo>
                <a:moveTo>
                  <a:pt x="2883495" y="0"/>
                </a:moveTo>
                <a:lnTo>
                  <a:pt x="2883495" y="1482130"/>
                </a:lnTo>
                <a:lnTo>
                  <a:pt x="1165820" y="1482130"/>
                </a:lnTo>
                <a:lnTo>
                  <a:pt x="1165820" y="0"/>
                </a:lnTo>
                <a:close/>
                <a:moveTo>
                  <a:pt x="8669139" y="9078515"/>
                </a:moveTo>
                <a:moveTo>
                  <a:pt x="5494338" y="0"/>
                </a:moveTo>
                <a:lnTo>
                  <a:pt x="5494338" y="1482130"/>
                </a:lnTo>
                <a:lnTo>
                  <a:pt x="3782814" y="1482130"/>
                </a:lnTo>
                <a:lnTo>
                  <a:pt x="3782814" y="0"/>
                </a:lnTo>
                <a:close/>
                <a:moveTo>
                  <a:pt x="8669139" y="9078515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4" name="Freeform 434"/>
          <p:cNvSpPr/>
          <p:nvPr/>
        </p:nvSpPr>
        <p:spPr>
          <a:xfrm rot="0" flipH="0" flipV="0">
            <a:off x="13949203" y="1347993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5" name="Freeform 435"/>
          <p:cNvSpPr/>
          <p:nvPr/>
        </p:nvSpPr>
        <p:spPr>
          <a:xfrm rot="0" flipH="0" flipV="0">
            <a:off x="14016705" y="1396828"/>
            <a:ext cx="129312" cy="141555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6" name="Freeform 436"/>
          <p:cNvSpPr/>
          <p:nvPr/>
        </p:nvSpPr>
        <p:spPr>
          <a:xfrm rot="0" flipH="0" flipV="0">
            <a:off x="14167818" y="1396828"/>
            <a:ext cx="137646" cy="145330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7" name="Freeform 437"/>
          <p:cNvSpPr/>
          <p:nvPr/>
        </p:nvSpPr>
        <p:spPr>
          <a:xfrm rot="0" flipH="0" flipV="0">
            <a:off x="14327676" y="1396828"/>
            <a:ext cx="129312" cy="141555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8" name="Freeform 438"/>
          <p:cNvSpPr/>
          <p:nvPr/>
        </p:nvSpPr>
        <p:spPr>
          <a:xfrm rot="0" flipH="0" flipV="0">
            <a:off x="14546286" y="1400474"/>
            <a:ext cx="136083" cy="137908"/>
          </a:xfrm>
          <a:custGeom>
            <a:pathLst>
              <a:path w="6480175" h="6567090">
                <a:moveTo>
                  <a:pt x="1891308" y="0"/>
                </a:moveTo>
                <a:lnTo>
                  <a:pt x="3280371" y="4483497"/>
                </a:lnTo>
                <a:lnTo>
                  <a:pt x="3305175" y="4483497"/>
                </a:lnTo>
                <a:lnTo>
                  <a:pt x="4688086" y="0"/>
                </a:lnTo>
                <a:lnTo>
                  <a:pt x="6480175" y="0"/>
                </a:lnTo>
                <a:lnTo>
                  <a:pt x="4253905" y="6567090"/>
                </a:lnTo>
                <a:lnTo>
                  <a:pt x="2250877" y="6567090"/>
                </a:lnTo>
                <a:lnTo>
                  <a:pt x="0" y="0"/>
                </a:lnTo>
                <a:close/>
                <a:moveTo>
                  <a:pt x="6504980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39" name="Freeform 439"/>
          <p:cNvSpPr/>
          <p:nvPr/>
        </p:nvSpPr>
        <p:spPr>
          <a:xfrm rot="0" flipH="0" flipV="0">
            <a:off x="14699164" y="1347993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0" name="Freeform 440"/>
          <p:cNvSpPr/>
          <p:nvPr/>
        </p:nvSpPr>
        <p:spPr>
          <a:xfrm rot="0" flipH="0" flipV="0">
            <a:off x="14759893" y="1396828"/>
            <a:ext cx="137646" cy="145330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1" name="Freeform 441"/>
          <p:cNvSpPr/>
          <p:nvPr/>
        </p:nvSpPr>
        <p:spPr>
          <a:xfrm rot="0" flipH="0" flipV="0">
            <a:off x="14919750" y="1396828"/>
            <a:ext cx="88811" cy="141555"/>
          </a:xfrm>
          <a:custGeom>
            <a:pathLst>
              <a:path w="4229100" h="6740723">
                <a:moveTo>
                  <a:pt x="3826074" y="0"/>
                </a:moveTo>
                <a:cubicBezTo>
                  <a:pt x="3904655" y="0"/>
                  <a:pt x="3977018" y="5159"/>
                  <a:pt x="4043164" y="15478"/>
                </a:cubicBezTo>
                <a:cubicBezTo>
                  <a:pt x="4109310" y="25797"/>
                  <a:pt x="4171289" y="41341"/>
                  <a:pt x="4229100" y="62111"/>
                </a:cubicBezTo>
                <a:lnTo>
                  <a:pt x="4229100" y="1736328"/>
                </a:lnTo>
                <a:cubicBezTo>
                  <a:pt x="4125781" y="1715691"/>
                  <a:pt x="4025503" y="1700213"/>
                  <a:pt x="3928269" y="1689894"/>
                </a:cubicBezTo>
                <a:cubicBezTo>
                  <a:pt x="3831167" y="1679575"/>
                  <a:pt x="3716470" y="1674416"/>
                  <a:pt x="3584178" y="1674416"/>
                </a:cubicBezTo>
                <a:cubicBezTo>
                  <a:pt x="2976563" y="1674416"/>
                  <a:pt x="2526969" y="1860484"/>
                  <a:pt x="2235399" y="2232620"/>
                </a:cubicBezTo>
                <a:cubicBezTo>
                  <a:pt x="1943960" y="2604624"/>
                  <a:pt x="1798241" y="3102703"/>
                  <a:pt x="1798241" y="3726855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395214"/>
                </a:lnTo>
                <a:lnTo>
                  <a:pt x="1736328" y="1395214"/>
                </a:lnTo>
                <a:cubicBezTo>
                  <a:pt x="1926431" y="965266"/>
                  <a:pt x="2210594" y="625277"/>
                  <a:pt x="2588816" y="375245"/>
                </a:cubicBezTo>
                <a:cubicBezTo>
                  <a:pt x="2967170" y="125082"/>
                  <a:pt x="3379589" y="0"/>
                  <a:pt x="3826074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2" name="Freeform 442"/>
          <p:cNvSpPr/>
          <p:nvPr/>
        </p:nvSpPr>
        <p:spPr>
          <a:xfrm rot="0" flipH="0" flipV="0">
            <a:off x="15013637" y="1396828"/>
            <a:ext cx="134391" cy="14533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3" name="Freeform 443"/>
          <p:cNvSpPr/>
          <p:nvPr/>
        </p:nvSpPr>
        <p:spPr>
          <a:xfrm rot="0" flipH="0" flipV="0">
            <a:off x="15173623" y="1347993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4" name="Freeform 444"/>
          <p:cNvSpPr/>
          <p:nvPr/>
        </p:nvSpPr>
        <p:spPr>
          <a:xfrm rot="0" flipH="0" flipV="0">
            <a:off x="15242165" y="1347993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5" name="Freeform 445"/>
          <p:cNvSpPr/>
          <p:nvPr/>
        </p:nvSpPr>
        <p:spPr>
          <a:xfrm rot="0" flipH="0" flipV="0">
            <a:off x="15309665" y="1400474"/>
            <a:ext cx="129312" cy="141684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6" name="Freeform 446"/>
          <p:cNvSpPr/>
          <p:nvPr/>
        </p:nvSpPr>
        <p:spPr>
          <a:xfrm rot="0" flipH="0" flipV="0">
            <a:off x="15537131" y="1343438"/>
            <a:ext cx="177363" cy="199504"/>
          </a:xfrm>
          <a:custGeom>
            <a:pathLst>
              <a:path w="8445897" h="9500194">
                <a:moveTo>
                  <a:pt x="4458494" y="0"/>
                </a:moveTo>
                <a:cubicBezTo>
                  <a:pt x="5487988" y="0"/>
                  <a:pt x="6365478" y="290446"/>
                  <a:pt x="7090966" y="871339"/>
                </a:cubicBezTo>
                <a:cubicBezTo>
                  <a:pt x="7816453" y="1452100"/>
                  <a:pt x="8241242" y="2248892"/>
                  <a:pt x="8365331" y="3261717"/>
                </a:cubicBezTo>
                <a:lnTo>
                  <a:pt x="6436717" y="3261717"/>
                </a:lnTo>
                <a:cubicBezTo>
                  <a:pt x="6349934" y="2786261"/>
                  <a:pt x="6114256" y="2402814"/>
                  <a:pt x="5729685" y="2111375"/>
                </a:cubicBezTo>
                <a:cubicBezTo>
                  <a:pt x="5345245" y="1819936"/>
                  <a:pt x="4919464" y="1674217"/>
                  <a:pt x="4452342" y="1674217"/>
                </a:cubicBezTo>
                <a:cubicBezTo>
                  <a:pt x="3675129" y="1674217"/>
                  <a:pt x="3070490" y="1958445"/>
                  <a:pt x="2638425" y="2526903"/>
                </a:cubicBezTo>
                <a:cubicBezTo>
                  <a:pt x="2206493" y="3095360"/>
                  <a:pt x="1990527" y="3848827"/>
                  <a:pt x="1990527" y="4787304"/>
                </a:cubicBezTo>
                <a:cubicBezTo>
                  <a:pt x="1990527" y="5684374"/>
                  <a:pt x="2204442" y="6414029"/>
                  <a:pt x="2632274" y="6976269"/>
                </a:cubicBezTo>
                <a:cubicBezTo>
                  <a:pt x="3060237" y="7538508"/>
                  <a:pt x="3668977" y="7819628"/>
                  <a:pt x="4458494" y="7819628"/>
                </a:cubicBezTo>
                <a:cubicBezTo>
                  <a:pt x="5033169" y="7819628"/>
                  <a:pt x="5498240" y="7642886"/>
                  <a:pt x="5853708" y="7289403"/>
                </a:cubicBezTo>
                <a:cubicBezTo>
                  <a:pt x="6209308" y="6935920"/>
                  <a:pt x="6428449" y="6436717"/>
                  <a:pt x="6511131" y="5791795"/>
                </a:cubicBezTo>
                <a:lnTo>
                  <a:pt x="8445897" y="5791795"/>
                </a:lnTo>
                <a:cubicBezTo>
                  <a:pt x="8330142" y="6945246"/>
                  <a:pt x="7911571" y="7851709"/>
                  <a:pt x="7190185" y="8511183"/>
                </a:cubicBezTo>
                <a:cubicBezTo>
                  <a:pt x="6468798" y="9170524"/>
                  <a:pt x="5558235" y="9500194"/>
                  <a:pt x="4458494" y="9500194"/>
                </a:cubicBezTo>
                <a:cubicBezTo>
                  <a:pt x="3586295" y="9500194"/>
                  <a:pt x="2810140" y="9300698"/>
                  <a:pt x="2130028" y="8901708"/>
                </a:cubicBezTo>
                <a:cubicBezTo>
                  <a:pt x="1449917" y="8502716"/>
                  <a:pt x="924851" y="7939418"/>
                  <a:pt x="554831" y="7211814"/>
                </a:cubicBezTo>
                <a:cubicBezTo>
                  <a:pt x="184944" y="6484210"/>
                  <a:pt x="0" y="5676040"/>
                  <a:pt x="0" y="4787304"/>
                </a:cubicBezTo>
                <a:cubicBezTo>
                  <a:pt x="0" y="3394009"/>
                  <a:pt x="407194" y="2247834"/>
                  <a:pt x="1221581" y="1348779"/>
                </a:cubicBezTo>
                <a:cubicBezTo>
                  <a:pt x="2035969" y="449593"/>
                  <a:pt x="3114940" y="0"/>
                  <a:pt x="4458494" y="0"/>
                </a:cubicBezTo>
                <a:close/>
                <a:moveTo>
                  <a:pt x="8799314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7" name="Freeform 447"/>
          <p:cNvSpPr/>
          <p:nvPr/>
        </p:nvSpPr>
        <p:spPr>
          <a:xfrm rot="0" flipH="0" flipV="0">
            <a:off x="15742957" y="1347993"/>
            <a:ext cx="144551" cy="190390"/>
          </a:xfrm>
          <a:custGeom>
            <a:pathLst>
              <a:path w="6883400" h="9066212">
                <a:moveTo>
                  <a:pt x="6784181" y="0"/>
                </a:moveTo>
                <a:lnTo>
                  <a:pt x="6784181" y="1674416"/>
                </a:lnTo>
                <a:lnTo>
                  <a:pt x="1996877" y="1674416"/>
                </a:lnTo>
                <a:lnTo>
                  <a:pt x="1996877" y="3615333"/>
                </a:lnTo>
                <a:lnTo>
                  <a:pt x="6387306" y="3615333"/>
                </a:lnTo>
                <a:lnTo>
                  <a:pt x="6387306" y="5165725"/>
                </a:lnTo>
                <a:lnTo>
                  <a:pt x="1996877" y="5165725"/>
                </a:lnTo>
                <a:lnTo>
                  <a:pt x="1996877" y="7391797"/>
                </a:lnTo>
                <a:lnTo>
                  <a:pt x="6883400" y="7391797"/>
                </a:lnTo>
                <a:lnTo>
                  <a:pt x="688340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8" name="Freeform 448"/>
          <p:cNvSpPr/>
          <p:nvPr/>
        </p:nvSpPr>
        <p:spPr>
          <a:xfrm rot="0" flipH="0" flipV="0">
            <a:off x="15915512" y="1347993"/>
            <a:ext cx="164083" cy="190390"/>
          </a:xfrm>
          <a:custGeom>
            <a:pathLst>
              <a:path w="7813477" h="9066212">
                <a:moveTo>
                  <a:pt x="4942483" y="0"/>
                </a:moveTo>
                <a:cubicBezTo>
                  <a:pt x="5674188" y="0"/>
                  <a:pt x="6291197" y="235678"/>
                  <a:pt x="6793508" y="707033"/>
                </a:cubicBezTo>
                <a:cubicBezTo>
                  <a:pt x="7295819" y="1178256"/>
                  <a:pt x="7546975" y="1777669"/>
                  <a:pt x="7546975" y="2505273"/>
                </a:cubicBezTo>
                <a:cubicBezTo>
                  <a:pt x="7546975" y="3075848"/>
                  <a:pt x="7428111" y="3548195"/>
                  <a:pt x="7190383" y="3922316"/>
                </a:cubicBezTo>
                <a:cubicBezTo>
                  <a:pt x="6952655" y="4296437"/>
                  <a:pt x="6591961" y="4580665"/>
                  <a:pt x="6108303" y="4775002"/>
                </a:cubicBezTo>
                <a:lnTo>
                  <a:pt x="6108303" y="4799806"/>
                </a:lnTo>
                <a:cubicBezTo>
                  <a:pt x="6534018" y="4911460"/>
                  <a:pt x="6860580" y="5165725"/>
                  <a:pt x="7087989" y="5562600"/>
                </a:cubicBezTo>
                <a:cubicBezTo>
                  <a:pt x="7315399" y="5959475"/>
                  <a:pt x="7439422" y="6567157"/>
                  <a:pt x="7460060" y="7385645"/>
                </a:cubicBezTo>
                <a:cubicBezTo>
                  <a:pt x="7476596" y="8204266"/>
                  <a:pt x="7594402" y="8764455"/>
                  <a:pt x="7813477" y="9066212"/>
                </a:cubicBezTo>
                <a:lnTo>
                  <a:pt x="5816799" y="9066212"/>
                </a:lnTo>
                <a:cubicBezTo>
                  <a:pt x="5701044" y="8772657"/>
                  <a:pt x="5622462" y="8297201"/>
                  <a:pt x="5581055" y="7639844"/>
                </a:cubicBezTo>
                <a:cubicBezTo>
                  <a:pt x="5519142" y="6746875"/>
                  <a:pt x="5369322" y="6171208"/>
                  <a:pt x="5131594" y="5912842"/>
                </a:cubicBezTo>
                <a:cubicBezTo>
                  <a:pt x="4893866" y="5654477"/>
                  <a:pt x="4529005" y="5525294"/>
                  <a:pt x="4037013" y="5525294"/>
                </a:cubicBezTo>
                <a:lnTo>
                  <a:pt x="1996877" y="5525294"/>
                </a:lnTo>
                <a:lnTo>
                  <a:pt x="199687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4223147" y="4099123"/>
                </a:moveTo>
                <a:cubicBezTo>
                  <a:pt x="4640660" y="4099123"/>
                  <a:pt x="4966163" y="3997854"/>
                  <a:pt x="5199658" y="3795316"/>
                </a:cubicBezTo>
                <a:cubicBezTo>
                  <a:pt x="5433285" y="3592645"/>
                  <a:pt x="5550099" y="3261849"/>
                  <a:pt x="5550099" y="2802930"/>
                </a:cubicBezTo>
                <a:cubicBezTo>
                  <a:pt x="5550099" y="2372982"/>
                  <a:pt x="5437452" y="2056739"/>
                  <a:pt x="5212160" y="1854200"/>
                </a:cubicBezTo>
                <a:cubicBezTo>
                  <a:pt x="4986867" y="1651661"/>
                  <a:pt x="4657196" y="1550392"/>
                  <a:pt x="4223147" y="1550392"/>
                </a:cubicBezTo>
                <a:lnTo>
                  <a:pt x="1996877" y="1550392"/>
                </a:lnTo>
                <a:lnTo>
                  <a:pt x="1996877" y="4099123"/>
                </a:lnTo>
                <a:close/>
                <a:moveTo>
                  <a:pt x="4092774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49" name="Freeform 449"/>
          <p:cNvSpPr/>
          <p:nvPr/>
        </p:nvSpPr>
        <p:spPr>
          <a:xfrm rot="0" flipH="0" flipV="0">
            <a:off x="16108070" y="1347993"/>
            <a:ext cx="160828" cy="190390"/>
          </a:xfrm>
          <a:custGeom>
            <a:pathLst>
              <a:path w="7658497" h="9066212">
                <a:moveTo>
                  <a:pt x="1984375" y="0"/>
                </a:moveTo>
                <a:lnTo>
                  <a:pt x="5767189" y="6083498"/>
                </a:lnTo>
                <a:lnTo>
                  <a:pt x="5791994" y="6083498"/>
                </a:lnTo>
                <a:lnTo>
                  <a:pt x="5791994" y="0"/>
                </a:lnTo>
                <a:lnTo>
                  <a:pt x="7658497" y="0"/>
                </a:lnTo>
                <a:lnTo>
                  <a:pt x="7658497" y="9066212"/>
                </a:lnTo>
                <a:lnTo>
                  <a:pt x="5667970" y="9066212"/>
                </a:lnTo>
                <a:lnTo>
                  <a:pt x="1891506" y="2995216"/>
                </a:lnTo>
                <a:lnTo>
                  <a:pt x="1866702" y="2995216"/>
                </a:lnTo>
                <a:lnTo>
                  <a:pt x="1866702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0" name="Freeform 450"/>
          <p:cNvSpPr/>
          <p:nvPr/>
        </p:nvSpPr>
        <p:spPr>
          <a:xfrm rot="0" flipH="0" flipV="0">
            <a:off x="16302832" y="1347993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1" name="Freeform 451"/>
          <p:cNvSpPr/>
          <p:nvPr/>
        </p:nvSpPr>
        <p:spPr>
          <a:xfrm rot="0" flipH="0" flipV="0">
            <a:off x="16371373" y="1347993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2" name="Freeform 452"/>
          <p:cNvSpPr/>
          <p:nvPr/>
        </p:nvSpPr>
        <p:spPr>
          <a:xfrm rot="0" flipH="0" flipV="0">
            <a:off x="16438873" y="1396828"/>
            <a:ext cx="129312" cy="141555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3" name="Freeform 453"/>
          <p:cNvSpPr/>
          <p:nvPr/>
        </p:nvSpPr>
        <p:spPr>
          <a:xfrm rot="0" flipH="0" flipV="0">
            <a:off x="12016451" y="1734172"/>
            <a:ext cx="154933" cy="172258"/>
          </a:xfrm>
          <a:custGeom>
            <a:pathLst>
              <a:path w="8154392" h="9066212">
                <a:moveTo>
                  <a:pt x="5525095" y="0"/>
                </a:moveTo>
                <a:cubicBezTo>
                  <a:pt x="6368455" y="0"/>
                  <a:pt x="7017478" y="212923"/>
                  <a:pt x="7472164" y="638770"/>
                </a:cubicBezTo>
                <a:cubicBezTo>
                  <a:pt x="7926983" y="1064617"/>
                  <a:pt x="8154392" y="1682684"/>
                  <a:pt x="8154392" y="2492970"/>
                </a:cubicBezTo>
                <a:cubicBezTo>
                  <a:pt x="8154392" y="3022137"/>
                  <a:pt x="8007614" y="3517238"/>
                  <a:pt x="7714060" y="3978275"/>
                </a:cubicBezTo>
                <a:cubicBezTo>
                  <a:pt x="7420636" y="4439179"/>
                  <a:pt x="7014501" y="4784328"/>
                  <a:pt x="6495653" y="5013722"/>
                </a:cubicBezTo>
                <a:cubicBezTo>
                  <a:pt x="5976805" y="5243116"/>
                  <a:pt x="5394920" y="5357812"/>
                  <a:pt x="4749999" y="5357812"/>
                </a:cubicBezTo>
                <a:lnTo>
                  <a:pt x="1996678" y="5357812"/>
                </a:lnTo>
                <a:lnTo>
                  <a:pt x="1209080" y="9066212"/>
                </a:lnTo>
                <a:lnTo>
                  <a:pt x="0" y="9066212"/>
                </a:lnTo>
                <a:lnTo>
                  <a:pt x="1891308" y="0"/>
                </a:lnTo>
                <a:close/>
                <a:moveTo>
                  <a:pt x="8979297" y="9066212"/>
                </a:moveTo>
                <a:moveTo>
                  <a:pt x="2213769" y="4340820"/>
                </a:moveTo>
                <a:lnTo>
                  <a:pt x="4991894" y="4340820"/>
                </a:lnTo>
                <a:cubicBezTo>
                  <a:pt x="5570670" y="4340820"/>
                  <a:pt x="6041959" y="4176514"/>
                  <a:pt x="6405761" y="3847902"/>
                </a:cubicBezTo>
                <a:cubicBezTo>
                  <a:pt x="6769563" y="3519289"/>
                  <a:pt x="6951464" y="3069696"/>
                  <a:pt x="6951464" y="2499122"/>
                </a:cubicBezTo>
                <a:cubicBezTo>
                  <a:pt x="6951464" y="2019564"/>
                  <a:pt x="6823274" y="1652653"/>
                  <a:pt x="6566892" y="1398389"/>
                </a:cubicBezTo>
                <a:cubicBezTo>
                  <a:pt x="6310643" y="1144125"/>
                  <a:pt x="5955110" y="1016992"/>
                  <a:pt x="5500291" y="1016992"/>
                </a:cubicBezTo>
                <a:lnTo>
                  <a:pt x="2908300" y="1016992"/>
                </a:lnTo>
                <a:close/>
                <a:moveTo>
                  <a:pt x="463847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4" name="Freeform 454"/>
          <p:cNvSpPr/>
          <p:nvPr/>
        </p:nvSpPr>
        <p:spPr>
          <a:xfrm rot="0" flipH="0" flipV="0">
            <a:off x="12163738" y="1736057"/>
            <a:ext cx="114760" cy="173317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5" name="Freeform 455"/>
          <p:cNvSpPr/>
          <p:nvPr/>
        </p:nvSpPr>
        <p:spPr>
          <a:xfrm rot="0" flipH="0" flipV="0">
            <a:off x="12288973" y="1736057"/>
            <a:ext cx="114760" cy="173317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6" name="Freeform 456"/>
          <p:cNvSpPr/>
          <p:nvPr/>
        </p:nvSpPr>
        <p:spPr>
          <a:xfrm rot="0" flipH="0" flipV="0">
            <a:off x="12424576" y="1744778"/>
            <a:ext cx="70222" cy="163066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7" name="Freeform 457"/>
          <p:cNvSpPr/>
          <p:nvPr/>
        </p:nvSpPr>
        <p:spPr>
          <a:xfrm rot="0" flipH="0" flipV="0">
            <a:off x="12493561" y="1736057"/>
            <a:ext cx="121592" cy="173317"/>
          </a:xfrm>
          <a:custGeom>
            <a:pathLst>
              <a:path w="6399610" h="9121972">
                <a:moveTo>
                  <a:pt x="3671094" y="2251075"/>
                </a:moveTo>
                <a:cubicBezTo>
                  <a:pt x="4564063" y="2251075"/>
                  <a:pt x="5242057" y="2485694"/>
                  <a:pt x="5705078" y="2954933"/>
                </a:cubicBezTo>
                <a:cubicBezTo>
                  <a:pt x="6168099" y="3424171"/>
                  <a:pt x="6399610" y="4094956"/>
                  <a:pt x="6399610" y="4967287"/>
                </a:cubicBezTo>
                <a:cubicBezTo>
                  <a:pt x="6399610" y="6128940"/>
                  <a:pt x="6059554" y="7111801"/>
                  <a:pt x="5379442" y="7915870"/>
                </a:cubicBezTo>
                <a:cubicBezTo>
                  <a:pt x="4699463" y="8719939"/>
                  <a:pt x="3828190" y="9121972"/>
                  <a:pt x="2765624" y="9121972"/>
                </a:cubicBezTo>
                <a:cubicBezTo>
                  <a:pt x="1938801" y="9121972"/>
                  <a:pt x="1271125" y="8869825"/>
                  <a:pt x="762595" y="8365529"/>
                </a:cubicBezTo>
                <a:cubicBezTo>
                  <a:pt x="254199" y="7861101"/>
                  <a:pt x="0" y="7195476"/>
                  <a:pt x="0" y="6368653"/>
                </a:cubicBezTo>
                <a:cubicBezTo>
                  <a:pt x="0" y="5252508"/>
                  <a:pt x="338998" y="4287242"/>
                  <a:pt x="1016992" y="3472854"/>
                </a:cubicBezTo>
                <a:cubicBezTo>
                  <a:pt x="1694987" y="2658335"/>
                  <a:pt x="2579688" y="2251075"/>
                  <a:pt x="3671094" y="2251075"/>
                </a:cubicBezTo>
                <a:close/>
                <a:moveTo>
                  <a:pt x="6498828" y="8966993"/>
                </a:moveTo>
                <a:moveTo>
                  <a:pt x="1078905" y="6362501"/>
                </a:moveTo>
                <a:cubicBezTo>
                  <a:pt x="1078905" y="6937176"/>
                  <a:pt x="1240102" y="7381610"/>
                  <a:pt x="1562497" y="7695803"/>
                </a:cubicBezTo>
                <a:cubicBezTo>
                  <a:pt x="1885024" y="8009996"/>
                  <a:pt x="2323306" y="8167092"/>
                  <a:pt x="2877344" y="8167092"/>
                </a:cubicBezTo>
                <a:cubicBezTo>
                  <a:pt x="3571875" y="8167092"/>
                  <a:pt x="4152702" y="7843573"/>
                  <a:pt x="4619824" y="7196534"/>
                </a:cubicBezTo>
                <a:cubicBezTo>
                  <a:pt x="5086945" y="6549496"/>
                  <a:pt x="5320506" y="5835319"/>
                  <a:pt x="5320506" y="5054004"/>
                </a:cubicBezTo>
                <a:cubicBezTo>
                  <a:pt x="5320506" y="4500099"/>
                  <a:pt x="5169628" y="4052623"/>
                  <a:pt x="4867870" y="3711575"/>
                </a:cubicBezTo>
                <a:cubicBezTo>
                  <a:pt x="4566113" y="3370394"/>
                  <a:pt x="4136165" y="3199804"/>
                  <a:pt x="3578027" y="3199804"/>
                </a:cubicBezTo>
                <a:cubicBezTo>
                  <a:pt x="2866959" y="3199804"/>
                  <a:pt x="2272639" y="3524382"/>
                  <a:pt x="1795066" y="4173537"/>
                </a:cubicBezTo>
                <a:cubicBezTo>
                  <a:pt x="1317625" y="4822560"/>
                  <a:pt x="1078905" y="5552215"/>
                  <a:pt x="1078905" y="6362501"/>
                </a:cubicBezTo>
                <a:close/>
                <a:moveTo>
                  <a:pt x="2387402" y="8966993"/>
                </a:moveTo>
                <a:moveTo>
                  <a:pt x="3782616" y="0"/>
                </a:moveTo>
                <a:lnTo>
                  <a:pt x="3516114" y="1320998"/>
                </a:lnTo>
                <a:lnTo>
                  <a:pt x="2387402" y="1320998"/>
                </a:lnTo>
                <a:lnTo>
                  <a:pt x="2654102" y="0"/>
                </a:lnTo>
                <a:close/>
                <a:moveTo>
                  <a:pt x="8749903" y="8966993"/>
                </a:moveTo>
                <a:moveTo>
                  <a:pt x="5853906" y="0"/>
                </a:moveTo>
                <a:lnTo>
                  <a:pt x="5587206" y="1320998"/>
                </a:lnTo>
                <a:lnTo>
                  <a:pt x="4452342" y="1320998"/>
                </a:lnTo>
                <a:lnTo>
                  <a:pt x="4719042" y="0"/>
                </a:lnTo>
                <a:close/>
                <a:moveTo>
                  <a:pt x="8749903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8" name="Freeform 458"/>
          <p:cNvSpPr/>
          <p:nvPr/>
        </p:nvSpPr>
        <p:spPr>
          <a:xfrm rot="0" flipH="0" flipV="0">
            <a:off x="12625820" y="1778827"/>
            <a:ext cx="108279" cy="130547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59" name="Freeform 459"/>
          <p:cNvSpPr/>
          <p:nvPr/>
        </p:nvSpPr>
        <p:spPr>
          <a:xfrm rot="0" flipH="0" flipV="0">
            <a:off x="12747420" y="1781655"/>
            <a:ext cx="52784" cy="124774"/>
          </a:xfrm>
          <a:custGeom>
            <a:pathLst>
              <a:path w="2778125" h="6567090">
                <a:moveTo>
                  <a:pt x="2778125" y="0"/>
                </a:moveTo>
                <a:lnTo>
                  <a:pt x="2486621" y="1413867"/>
                </a:lnTo>
                <a:lnTo>
                  <a:pt x="1066602" y="1413867"/>
                </a:lnTo>
                <a:lnTo>
                  <a:pt x="1358107" y="0"/>
                </a:lnTo>
                <a:close/>
                <a:moveTo>
                  <a:pt x="6374805" y="6567090"/>
                </a:moveTo>
                <a:moveTo>
                  <a:pt x="1711524" y="5159375"/>
                </a:moveTo>
                <a:lnTo>
                  <a:pt x="1420019" y="6567090"/>
                </a:lnTo>
                <a:lnTo>
                  <a:pt x="0" y="6567090"/>
                </a:lnTo>
                <a:lnTo>
                  <a:pt x="279004" y="5159375"/>
                </a:lnTo>
                <a:close/>
                <a:moveTo>
                  <a:pt x="1215430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0" name="Freeform 460"/>
          <p:cNvSpPr/>
          <p:nvPr/>
        </p:nvSpPr>
        <p:spPr>
          <a:xfrm rot="0" flipH="0" flipV="0">
            <a:off x="12885459" y="1744778"/>
            <a:ext cx="70222" cy="163066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1" name="Freeform 461"/>
          <p:cNvSpPr/>
          <p:nvPr/>
        </p:nvSpPr>
        <p:spPr>
          <a:xfrm rot="0" flipH="0" flipV="0">
            <a:off x="12938017" y="1781655"/>
            <a:ext cx="137028" cy="175440"/>
          </a:xfrm>
          <a:custGeom>
            <a:pathLst>
              <a:path w="7212011" h="9233693">
                <a:moveTo>
                  <a:pt x="2486619" y="0"/>
                </a:moveTo>
                <a:lnTo>
                  <a:pt x="3249413" y="5221486"/>
                </a:lnTo>
                <a:lnTo>
                  <a:pt x="3274218" y="5221486"/>
                </a:lnTo>
                <a:lnTo>
                  <a:pt x="6033690" y="0"/>
                </a:lnTo>
                <a:lnTo>
                  <a:pt x="7212011" y="0"/>
                </a:lnTo>
                <a:lnTo>
                  <a:pt x="2871191" y="7677149"/>
                </a:lnTo>
                <a:cubicBezTo>
                  <a:pt x="2813247" y="7784570"/>
                  <a:pt x="2674738" y="7991209"/>
                  <a:pt x="2455663" y="8297068"/>
                </a:cubicBezTo>
                <a:cubicBezTo>
                  <a:pt x="2236588" y="8603058"/>
                  <a:pt x="1992642" y="8835627"/>
                  <a:pt x="1723826" y="8994774"/>
                </a:cubicBezTo>
                <a:cubicBezTo>
                  <a:pt x="1455141" y="9154053"/>
                  <a:pt x="1132680" y="9233693"/>
                  <a:pt x="756444" y="9233693"/>
                </a:cubicBezTo>
                <a:cubicBezTo>
                  <a:pt x="615950" y="9233693"/>
                  <a:pt x="469238" y="9215040"/>
                  <a:pt x="316309" y="9177733"/>
                </a:cubicBezTo>
                <a:cubicBezTo>
                  <a:pt x="163248" y="9140559"/>
                  <a:pt x="57811" y="9103385"/>
                  <a:pt x="0" y="9066211"/>
                </a:cubicBezTo>
                <a:lnTo>
                  <a:pt x="192087" y="8191896"/>
                </a:lnTo>
                <a:cubicBezTo>
                  <a:pt x="287205" y="8249707"/>
                  <a:pt x="389533" y="8294091"/>
                  <a:pt x="499070" y="8325047"/>
                </a:cubicBezTo>
                <a:cubicBezTo>
                  <a:pt x="608608" y="8356136"/>
                  <a:pt x="713052" y="8371680"/>
                  <a:pt x="812402" y="8371680"/>
                </a:cubicBezTo>
                <a:cubicBezTo>
                  <a:pt x="1188507" y="8371680"/>
                  <a:pt x="1490265" y="8188721"/>
                  <a:pt x="1717674" y="7822802"/>
                </a:cubicBezTo>
                <a:cubicBezTo>
                  <a:pt x="1945083" y="7457016"/>
                  <a:pt x="2201398" y="7038445"/>
                  <a:pt x="2486619" y="6567090"/>
                </a:cubicBezTo>
                <a:lnTo>
                  <a:pt x="1333301" y="0"/>
                </a:lnTo>
                <a:close/>
                <a:moveTo>
                  <a:pt x="736699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2" name="Freeform 462"/>
          <p:cNvSpPr/>
          <p:nvPr/>
        </p:nvSpPr>
        <p:spPr>
          <a:xfrm rot="0" flipH="0" flipV="0">
            <a:off x="13073164" y="1736057"/>
            <a:ext cx="121592" cy="173317"/>
          </a:xfrm>
          <a:custGeom>
            <a:pathLst>
              <a:path w="6399610" h="9121972">
                <a:moveTo>
                  <a:pt x="3671094" y="2251075"/>
                </a:moveTo>
                <a:cubicBezTo>
                  <a:pt x="4564063" y="2251075"/>
                  <a:pt x="5242057" y="2485694"/>
                  <a:pt x="5705078" y="2954933"/>
                </a:cubicBezTo>
                <a:cubicBezTo>
                  <a:pt x="6168099" y="3424171"/>
                  <a:pt x="6399610" y="4094956"/>
                  <a:pt x="6399610" y="4967287"/>
                </a:cubicBezTo>
                <a:cubicBezTo>
                  <a:pt x="6399610" y="6128940"/>
                  <a:pt x="6059554" y="7111801"/>
                  <a:pt x="5379442" y="7915870"/>
                </a:cubicBezTo>
                <a:cubicBezTo>
                  <a:pt x="4699463" y="8719939"/>
                  <a:pt x="3828190" y="9121972"/>
                  <a:pt x="2765624" y="9121972"/>
                </a:cubicBezTo>
                <a:cubicBezTo>
                  <a:pt x="1938801" y="9121972"/>
                  <a:pt x="1271125" y="8869825"/>
                  <a:pt x="762595" y="8365529"/>
                </a:cubicBezTo>
                <a:cubicBezTo>
                  <a:pt x="254199" y="7861101"/>
                  <a:pt x="0" y="7195476"/>
                  <a:pt x="0" y="6368653"/>
                </a:cubicBezTo>
                <a:cubicBezTo>
                  <a:pt x="0" y="5252508"/>
                  <a:pt x="338998" y="4287242"/>
                  <a:pt x="1016992" y="3472854"/>
                </a:cubicBezTo>
                <a:cubicBezTo>
                  <a:pt x="1694987" y="2658335"/>
                  <a:pt x="2579688" y="2251075"/>
                  <a:pt x="3671094" y="2251075"/>
                </a:cubicBezTo>
                <a:close/>
                <a:moveTo>
                  <a:pt x="6498828" y="8966993"/>
                </a:moveTo>
                <a:moveTo>
                  <a:pt x="1078905" y="6362501"/>
                </a:moveTo>
                <a:cubicBezTo>
                  <a:pt x="1078905" y="6937176"/>
                  <a:pt x="1240102" y="7381610"/>
                  <a:pt x="1562497" y="7695803"/>
                </a:cubicBezTo>
                <a:cubicBezTo>
                  <a:pt x="1885024" y="8009996"/>
                  <a:pt x="2323306" y="8167092"/>
                  <a:pt x="2877344" y="8167092"/>
                </a:cubicBezTo>
                <a:cubicBezTo>
                  <a:pt x="3571875" y="8167092"/>
                  <a:pt x="4152702" y="7843573"/>
                  <a:pt x="4619824" y="7196534"/>
                </a:cubicBezTo>
                <a:cubicBezTo>
                  <a:pt x="5086945" y="6549496"/>
                  <a:pt x="5320506" y="5835319"/>
                  <a:pt x="5320506" y="5054004"/>
                </a:cubicBezTo>
                <a:cubicBezTo>
                  <a:pt x="5320506" y="4500099"/>
                  <a:pt x="5169628" y="4052623"/>
                  <a:pt x="4867870" y="3711575"/>
                </a:cubicBezTo>
                <a:cubicBezTo>
                  <a:pt x="4566113" y="3370394"/>
                  <a:pt x="4136165" y="3199804"/>
                  <a:pt x="3578027" y="3199804"/>
                </a:cubicBezTo>
                <a:cubicBezTo>
                  <a:pt x="2866959" y="3199804"/>
                  <a:pt x="2272639" y="3524382"/>
                  <a:pt x="1795066" y="4173537"/>
                </a:cubicBezTo>
                <a:cubicBezTo>
                  <a:pt x="1317625" y="4822560"/>
                  <a:pt x="1078905" y="5552215"/>
                  <a:pt x="1078905" y="6362501"/>
                </a:cubicBezTo>
                <a:close/>
                <a:moveTo>
                  <a:pt x="2387402" y="8966993"/>
                </a:moveTo>
                <a:moveTo>
                  <a:pt x="3782616" y="0"/>
                </a:moveTo>
                <a:lnTo>
                  <a:pt x="3516114" y="1320998"/>
                </a:lnTo>
                <a:lnTo>
                  <a:pt x="2387402" y="1320998"/>
                </a:lnTo>
                <a:lnTo>
                  <a:pt x="2654102" y="0"/>
                </a:lnTo>
                <a:close/>
                <a:moveTo>
                  <a:pt x="8749903" y="8966993"/>
                </a:moveTo>
                <a:moveTo>
                  <a:pt x="5853906" y="0"/>
                </a:moveTo>
                <a:lnTo>
                  <a:pt x="5587206" y="1320998"/>
                </a:lnTo>
                <a:lnTo>
                  <a:pt x="4452342" y="1320998"/>
                </a:lnTo>
                <a:lnTo>
                  <a:pt x="4719042" y="0"/>
                </a:lnTo>
                <a:close/>
                <a:moveTo>
                  <a:pt x="8749903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3" name="Freeform 463"/>
          <p:cNvSpPr/>
          <p:nvPr/>
        </p:nvSpPr>
        <p:spPr>
          <a:xfrm rot="0" flipH="0" flipV="0">
            <a:off x="13205423" y="1778827"/>
            <a:ext cx="108279" cy="130547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4" name="Freeform 464"/>
          <p:cNvSpPr/>
          <p:nvPr/>
        </p:nvSpPr>
        <p:spPr>
          <a:xfrm rot="0" flipH="0" flipV="0">
            <a:off x="13322189" y="1734172"/>
            <a:ext cx="125246" cy="172258"/>
          </a:xfrm>
          <a:custGeom>
            <a:pathLst>
              <a:path w="6591894" h="9066212">
                <a:moveTo>
                  <a:pt x="2982911" y="0"/>
                </a:moveTo>
                <a:lnTo>
                  <a:pt x="1854199" y="5333008"/>
                </a:lnTo>
                <a:lnTo>
                  <a:pt x="1879003" y="5357812"/>
                </a:lnTo>
                <a:lnTo>
                  <a:pt x="5178027" y="2499122"/>
                </a:lnTo>
                <a:lnTo>
                  <a:pt x="6591894" y="2499122"/>
                </a:lnTo>
                <a:lnTo>
                  <a:pt x="3733203" y="4923830"/>
                </a:lnTo>
                <a:lnTo>
                  <a:pt x="5358010" y="9066212"/>
                </a:lnTo>
                <a:lnTo>
                  <a:pt x="4148731" y="9066212"/>
                </a:lnTo>
                <a:lnTo>
                  <a:pt x="2871191" y="5574903"/>
                </a:lnTo>
                <a:lnTo>
                  <a:pt x="1575195" y="6728420"/>
                </a:ln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5" name="Freeform 465"/>
          <p:cNvSpPr/>
          <p:nvPr/>
        </p:nvSpPr>
        <p:spPr>
          <a:xfrm rot="0" flipH="0" flipV="0">
            <a:off x="13440826" y="1778827"/>
            <a:ext cx="117117" cy="130547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6" name="Freeform 466"/>
          <p:cNvSpPr/>
          <p:nvPr/>
        </p:nvSpPr>
        <p:spPr>
          <a:xfrm rot="0" flipH="0" flipV="0">
            <a:off x="13566867" y="1778827"/>
            <a:ext cx="121830" cy="127602"/>
          </a:xfrm>
          <a:custGeom>
            <a:pathLst>
              <a:path w="6412110" h="6715918">
                <a:moveTo>
                  <a:pt x="4582714" y="0"/>
                </a:moveTo>
                <a:cubicBezTo>
                  <a:pt x="5202898" y="0"/>
                  <a:pt x="5662810" y="135400"/>
                  <a:pt x="5962450" y="406201"/>
                </a:cubicBezTo>
                <a:cubicBezTo>
                  <a:pt x="6262223" y="677002"/>
                  <a:pt x="6412110" y="1101791"/>
                  <a:pt x="6412110" y="1680567"/>
                </a:cubicBezTo>
                <a:cubicBezTo>
                  <a:pt x="6412110" y="1796322"/>
                  <a:pt x="6402783" y="1931723"/>
                  <a:pt x="6384130" y="2086768"/>
                </a:cubicBezTo>
                <a:cubicBezTo>
                  <a:pt x="6365609" y="2241814"/>
                  <a:pt x="6310840" y="2536362"/>
                  <a:pt x="6219824" y="2970411"/>
                </a:cubicBezTo>
                <a:lnTo>
                  <a:pt x="5419922" y="6715918"/>
                </a:lnTo>
                <a:lnTo>
                  <a:pt x="4341017" y="6715918"/>
                </a:lnTo>
                <a:lnTo>
                  <a:pt x="5258791" y="2480468"/>
                </a:lnTo>
                <a:cubicBezTo>
                  <a:pt x="5308400" y="2166276"/>
                  <a:pt x="5333205" y="1959570"/>
                  <a:pt x="5333205" y="1860351"/>
                </a:cubicBezTo>
                <a:cubicBezTo>
                  <a:pt x="5333205" y="1575130"/>
                  <a:pt x="5230877" y="1351888"/>
                  <a:pt x="5026222" y="1190625"/>
                </a:cubicBezTo>
                <a:cubicBezTo>
                  <a:pt x="4821567" y="1029361"/>
                  <a:pt x="4543556" y="948729"/>
                  <a:pt x="4192189" y="948729"/>
                </a:cubicBezTo>
                <a:cubicBezTo>
                  <a:pt x="3687761" y="948729"/>
                  <a:pt x="3199869" y="1149283"/>
                  <a:pt x="2728514" y="1550392"/>
                </a:cubicBezTo>
                <a:cubicBezTo>
                  <a:pt x="2257291" y="1951368"/>
                  <a:pt x="1965853" y="2443294"/>
                  <a:pt x="1854199" y="3026172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82910" y="148828"/>
                </a:lnTo>
                <a:lnTo>
                  <a:pt x="2424706" y="148828"/>
                </a:lnTo>
                <a:lnTo>
                  <a:pt x="2220117" y="1141015"/>
                </a:lnTo>
                <a:lnTo>
                  <a:pt x="2244922" y="1141015"/>
                </a:lnTo>
                <a:cubicBezTo>
                  <a:pt x="2513606" y="777213"/>
                  <a:pt x="2850487" y="496093"/>
                  <a:pt x="3255564" y="297656"/>
                </a:cubicBezTo>
                <a:cubicBezTo>
                  <a:pt x="3660774" y="99218"/>
                  <a:pt x="4103157" y="0"/>
                  <a:pt x="4582714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7" name="Freeform 467"/>
          <p:cNvSpPr/>
          <p:nvPr/>
        </p:nvSpPr>
        <p:spPr>
          <a:xfrm rot="0" flipH="0" flipV="0">
            <a:off x="13710223" y="1744778"/>
            <a:ext cx="70222" cy="163066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8" name="Freeform 468"/>
          <p:cNvSpPr/>
          <p:nvPr/>
        </p:nvSpPr>
        <p:spPr>
          <a:xfrm rot="0" flipH="0" flipV="0">
            <a:off x="13779129" y="1778827"/>
            <a:ext cx="117117" cy="130547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69" name="Freeform 469"/>
          <p:cNvSpPr/>
          <p:nvPr/>
        </p:nvSpPr>
        <p:spPr>
          <a:xfrm rot="0" flipH="0" flipV="0">
            <a:off x="13905171" y="1734172"/>
            <a:ext cx="56675" cy="172258"/>
          </a:xfrm>
          <a:custGeom>
            <a:pathLst>
              <a:path w="2982911" h="9066212">
                <a:moveTo>
                  <a:pt x="2982911" y="0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903808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0" name="Freeform 470"/>
          <p:cNvSpPr/>
          <p:nvPr/>
        </p:nvSpPr>
        <p:spPr>
          <a:xfrm rot="0" flipH="0" flipV="0">
            <a:off x="13962276" y="1778827"/>
            <a:ext cx="117117" cy="130547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1" name="Freeform 471"/>
          <p:cNvSpPr/>
          <p:nvPr/>
        </p:nvSpPr>
        <p:spPr>
          <a:xfrm rot="0" flipH="0" flipV="0">
            <a:off x="14088316" y="1778827"/>
            <a:ext cx="121830" cy="127602"/>
          </a:xfrm>
          <a:custGeom>
            <a:pathLst>
              <a:path w="6412110" h="6715918">
                <a:moveTo>
                  <a:pt x="4582714" y="0"/>
                </a:moveTo>
                <a:cubicBezTo>
                  <a:pt x="5202898" y="0"/>
                  <a:pt x="5662810" y="135400"/>
                  <a:pt x="5962450" y="406201"/>
                </a:cubicBezTo>
                <a:cubicBezTo>
                  <a:pt x="6262223" y="677002"/>
                  <a:pt x="6412110" y="1101791"/>
                  <a:pt x="6412110" y="1680567"/>
                </a:cubicBezTo>
                <a:cubicBezTo>
                  <a:pt x="6412110" y="1796322"/>
                  <a:pt x="6402783" y="1931723"/>
                  <a:pt x="6384130" y="2086768"/>
                </a:cubicBezTo>
                <a:cubicBezTo>
                  <a:pt x="6365609" y="2241814"/>
                  <a:pt x="6310840" y="2536362"/>
                  <a:pt x="6219824" y="2970411"/>
                </a:cubicBezTo>
                <a:lnTo>
                  <a:pt x="5419922" y="6715918"/>
                </a:lnTo>
                <a:lnTo>
                  <a:pt x="4341017" y="6715918"/>
                </a:lnTo>
                <a:lnTo>
                  <a:pt x="5258791" y="2480468"/>
                </a:lnTo>
                <a:cubicBezTo>
                  <a:pt x="5308400" y="2166276"/>
                  <a:pt x="5333205" y="1959570"/>
                  <a:pt x="5333205" y="1860351"/>
                </a:cubicBezTo>
                <a:cubicBezTo>
                  <a:pt x="5333205" y="1575130"/>
                  <a:pt x="5230877" y="1351888"/>
                  <a:pt x="5026222" y="1190625"/>
                </a:cubicBezTo>
                <a:cubicBezTo>
                  <a:pt x="4821567" y="1029361"/>
                  <a:pt x="4543556" y="948729"/>
                  <a:pt x="4192189" y="948729"/>
                </a:cubicBezTo>
                <a:cubicBezTo>
                  <a:pt x="3687761" y="948729"/>
                  <a:pt x="3199869" y="1149283"/>
                  <a:pt x="2728514" y="1550392"/>
                </a:cubicBezTo>
                <a:cubicBezTo>
                  <a:pt x="2257291" y="1951368"/>
                  <a:pt x="1965853" y="2443294"/>
                  <a:pt x="1854199" y="3026172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82910" y="148828"/>
                </a:lnTo>
                <a:lnTo>
                  <a:pt x="2424706" y="148828"/>
                </a:lnTo>
                <a:lnTo>
                  <a:pt x="2220117" y="1141015"/>
                </a:lnTo>
                <a:lnTo>
                  <a:pt x="2244922" y="1141015"/>
                </a:lnTo>
                <a:cubicBezTo>
                  <a:pt x="2513606" y="777213"/>
                  <a:pt x="2850487" y="496093"/>
                  <a:pt x="3255564" y="297656"/>
                </a:cubicBezTo>
                <a:cubicBezTo>
                  <a:pt x="3660774" y="99218"/>
                  <a:pt x="4103157" y="0"/>
                  <a:pt x="4582714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2" name="Freeform 472"/>
          <p:cNvSpPr/>
          <p:nvPr/>
        </p:nvSpPr>
        <p:spPr>
          <a:xfrm rot="0" flipH="0" flipV="0">
            <a:off x="14299691" y="1730051"/>
            <a:ext cx="160238" cy="180503"/>
          </a:xfrm>
          <a:custGeom>
            <a:pathLst>
              <a:path w="8433594" h="9500194">
                <a:moveTo>
                  <a:pt x="4979392" y="0"/>
                </a:moveTo>
                <a:cubicBezTo>
                  <a:pt x="6008886" y="0"/>
                  <a:pt x="6838818" y="270801"/>
                  <a:pt x="7469188" y="812403"/>
                </a:cubicBezTo>
                <a:cubicBezTo>
                  <a:pt x="8099689" y="1353873"/>
                  <a:pt x="8421158" y="2128970"/>
                  <a:pt x="8433594" y="3137694"/>
                </a:cubicBezTo>
                <a:lnTo>
                  <a:pt x="7224316" y="3137694"/>
                </a:lnTo>
                <a:cubicBezTo>
                  <a:pt x="7224316" y="2451497"/>
                  <a:pt x="7022769" y="1926497"/>
                  <a:pt x="6619677" y="1562695"/>
                </a:cubicBezTo>
                <a:cubicBezTo>
                  <a:pt x="6216584" y="1198893"/>
                  <a:pt x="5669823" y="1016992"/>
                  <a:pt x="4979392" y="1016992"/>
                </a:cubicBezTo>
                <a:cubicBezTo>
                  <a:pt x="3834276" y="1016992"/>
                  <a:pt x="2918553" y="1459375"/>
                  <a:pt x="2232224" y="2344142"/>
                </a:cubicBezTo>
                <a:cubicBezTo>
                  <a:pt x="1546027" y="3228776"/>
                  <a:pt x="1202928" y="4289094"/>
                  <a:pt x="1202928" y="5525095"/>
                </a:cubicBezTo>
                <a:cubicBezTo>
                  <a:pt x="1202928" y="6447036"/>
                  <a:pt x="1432388" y="7170539"/>
                  <a:pt x="1891308" y="7695604"/>
                </a:cubicBezTo>
                <a:cubicBezTo>
                  <a:pt x="2350228" y="8220670"/>
                  <a:pt x="3015787" y="8483203"/>
                  <a:pt x="3887986" y="8483203"/>
                </a:cubicBezTo>
                <a:cubicBezTo>
                  <a:pt x="4594953" y="8483203"/>
                  <a:pt x="5185106" y="8294092"/>
                  <a:pt x="5658445" y="7915870"/>
                </a:cubicBezTo>
                <a:cubicBezTo>
                  <a:pt x="6131785" y="7537516"/>
                  <a:pt x="6475942" y="6972101"/>
                  <a:pt x="6690916" y="6219626"/>
                </a:cubicBezTo>
                <a:lnTo>
                  <a:pt x="7900194" y="6219626"/>
                </a:lnTo>
                <a:cubicBezTo>
                  <a:pt x="7648046" y="7306932"/>
                  <a:pt x="7178808" y="8125552"/>
                  <a:pt x="6492478" y="8675489"/>
                </a:cubicBezTo>
                <a:cubicBezTo>
                  <a:pt x="5806281" y="9225293"/>
                  <a:pt x="4938117" y="9500194"/>
                  <a:pt x="3887986" y="9500194"/>
                </a:cubicBezTo>
                <a:cubicBezTo>
                  <a:pt x="2660187" y="9500194"/>
                  <a:pt x="1705240" y="9152929"/>
                  <a:pt x="1023144" y="8458398"/>
                </a:cubicBezTo>
                <a:cubicBezTo>
                  <a:pt x="341048" y="7763867"/>
                  <a:pt x="0" y="6786099"/>
                  <a:pt x="0" y="5525095"/>
                </a:cubicBezTo>
                <a:cubicBezTo>
                  <a:pt x="0" y="3966567"/>
                  <a:pt x="465072" y="2656086"/>
                  <a:pt x="1395214" y="1593651"/>
                </a:cubicBezTo>
                <a:cubicBezTo>
                  <a:pt x="2325357" y="531217"/>
                  <a:pt x="3520083" y="0"/>
                  <a:pt x="4979392" y="0"/>
                </a:cubicBezTo>
                <a:close/>
                <a:moveTo>
                  <a:pt x="8799314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3" name="Freeform 473"/>
          <p:cNvSpPr/>
          <p:nvPr/>
        </p:nvSpPr>
        <p:spPr>
          <a:xfrm rot="0" flipH="0" flipV="0">
            <a:off x="14466370" y="1734172"/>
            <a:ext cx="155171" cy="172258"/>
          </a:xfrm>
          <a:custGeom>
            <a:pathLst>
              <a:path w="8166894" h="9066212">
                <a:moveTo>
                  <a:pt x="8166894" y="0"/>
                </a:moveTo>
                <a:lnTo>
                  <a:pt x="7962305" y="1016992"/>
                </a:lnTo>
                <a:lnTo>
                  <a:pt x="2920603" y="1016992"/>
                </a:lnTo>
                <a:lnTo>
                  <a:pt x="2312988" y="3894336"/>
                </a:lnTo>
                <a:lnTo>
                  <a:pt x="7013377" y="3894336"/>
                </a:lnTo>
                <a:lnTo>
                  <a:pt x="6808788" y="4911328"/>
                </a:lnTo>
                <a:lnTo>
                  <a:pt x="2095897" y="4911328"/>
                </a:lnTo>
                <a:lnTo>
                  <a:pt x="1438672" y="8049220"/>
                </a:lnTo>
                <a:lnTo>
                  <a:pt x="6542088" y="8049220"/>
                </a:lnTo>
                <a:lnTo>
                  <a:pt x="6312694" y="9066212"/>
                </a:lnTo>
                <a:lnTo>
                  <a:pt x="0" y="9066212"/>
                </a:lnTo>
                <a:lnTo>
                  <a:pt x="1922264" y="0"/>
                </a:lnTo>
                <a:close/>
                <a:moveTo>
                  <a:pt x="89792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4" name="Freeform 474"/>
          <p:cNvSpPr/>
          <p:nvPr/>
        </p:nvSpPr>
        <p:spPr>
          <a:xfrm rot="0" flipH="0" flipV="0">
            <a:off x="14613562" y="1734172"/>
            <a:ext cx="159529" cy="172258"/>
          </a:xfrm>
          <a:custGeom>
            <a:pathLst>
              <a:path w="8396288" h="9066212">
                <a:moveTo>
                  <a:pt x="5475486" y="0"/>
                </a:moveTo>
                <a:cubicBezTo>
                  <a:pt x="6384991" y="0"/>
                  <a:pt x="7099168" y="195395"/>
                  <a:pt x="7618016" y="586184"/>
                </a:cubicBezTo>
                <a:cubicBezTo>
                  <a:pt x="8136864" y="976842"/>
                  <a:pt x="8396288" y="1550392"/>
                  <a:pt x="8396288" y="2306836"/>
                </a:cubicBezTo>
                <a:cubicBezTo>
                  <a:pt x="8396288" y="2893946"/>
                  <a:pt x="8212336" y="3423179"/>
                  <a:pt x="7844433" y="3894534"/>
                </a:cubicBezTo>
                <a:cubicBezTo>
                  <a:pt x="7476530" y="4365757"/>
                  <a:pt x="6978386" y="4650978"/>
                  <a:pt x="6350000" y="4750197"/>
                </a:cubicBezTo>
                <a:lnTo>
                  <a:pt x="6350000" y="4775002"/>
                </a:lnTo>
                <a:cubicBezTo>
                  <a:pt x="6635221" y="4857684"/>
                  <a:pt x="6864614" y="5036476"/>
                  <a:pt x="7038181" y="5311378"/>
                </a:cubicBezTo>
                <a:cubicBezTo>
                  <a:pt x="7211880" y="5586280"/>
                  <a:pt x="7298730" y="5942872"/>
                  <a:pt x="7298730" y="6381155"/>
                </a:cubicBezTo>
                <a:cubicBezTo>
                  <a:pt x="7298730" y="6612665"/>
                  <a:pt x="7267708" y="6924741"/>
                  <a:pt x="7205663" y="7317383"/>
                </a:cubicBezTo>
                <a:cubicBezTo>
                  <a:pt x="7143618" y="7714258"/>
                  <a:pt x="7112595" y="8032618"/>
                  <a:pt x="7112595" y="8272462"/>
                </a:cubicBezTo>
                <a:cubicBezTo>
                  <a:pt x="7112595" y="8417190"/>
                  <a:pt x="7128074" y="8556757"/>
                  <a:pt x="7159030" y="8691166"/>
                </a:cubicBezTo>
                <a:cubicBezTo>
                  <a:pt x="7190119" y="8825442"/>
                  <a:pt x="7234635" y="8950457"/>
                  <a:pt x="7292578" y="9066212"/>
                </a:cubicBezTo>
                <a:lnTo>
                  <a:pt x="6033691" y="9066212"/>
                </a:lnTo>
                <a:cubicBezTo>
                  <a:pt x="6004719" y="8971095"/>
                  <a:pt x="5980906" y="8856398"/>
                  <a:pt x="5962253" y="8722122"/>
                </a:cubicBezTo>
                <a:cubicBezTo>
                  <a:pt x="5943732" y="8587714"/>
                  <a:pt x="5934472" y="8435777"/>
                  <a:pt x="5934472" y="8266311"/>
                </a:cubicBezTo>
                <a:cubicBezTo>
                  <a:pt x="5934472" y="7956219"/>
                  <a:pt x="5967545" y="7627541"/>
                  <a:pt x="6033691" y="7280275"/>
                </a:cubicBezTo>
                <a:cubicBezTo>
                  <a:pt x="6099837" y="6933009"/>
                  <a:pt x="6132910" y="6641571"/>
                  <a:pt x="6132910" y="6405959"/>
                </a:cubicBezTo>
                <a:cubicBezTo>
                  <a:pt x="6132910" y="6029722"/>
                  <a:pt x="6060546" y="5740334"/>
                  <a:pt x="5915819" y="5537795"/>
                </a:cubicBezTo>
                <a:cubicBezTo>
                  <a:pt x="5771092" y="5335124"/>
                  <a:pt x="5527212" y="5219369"/>
                  <a:pt x="5184180" y="5190530"/>
                </a:cubicBezTo>
                <a:lnTo>
                  <a:pt x="2021483" y="5190530"/>
                </a:lnTo>
                <a:lnTo>
                  <a:pt x="1209080" y="9066212"/>
                </a:lnTo>
                <a:lnTo>
                  <a:pt x="0" y="9066212"/>
                </a:lnTo>
                <a:lnTo>
                  <a:pt x="1922264" y="0"/>
                </a:lnTo>
                <a:close/>
                <a:moveTo>
                  <a:pt x="8979297" y="9066212"/>
                </a:moveTo>
                <a:moveTo>
                  <a:pt x="2908300" y="1016992"/>
                </a:moveTo>
                <a:lnTo>
                  <a:pt x="2238574" y="4179689"/>
                </a:lnTo>
                <a:lnTo>
                  <a:pt x="5010547" y="4179689"/>
                </a:lnTo>
                <a:cubicBezTo>
                  <a:pt x="5684309" y="4179689"/>
                  <a:pt x="6216518" y="4018492"/>
                  <a:pt x="6607175" y="3696097"/>
                </a:cubicBezTo>
                <a:cubicBezTo>
                  <a:pt x="6997964" y="3373570"/>
                  <a:pt x="7193360" y="2935287"/>
                  <a:pt x="7193360" y="2381250"/>
                </a:cubicBezTo>
                <a:cubicBezTo>
                  <a:pt x="7193360" y="1926564"/>
                  <a:pt x="7045524" y="1585516"/>
                  <a:pt x="6749852" y="1358106"/>
                </a:cubicBezTo>
                <a:cubicBezTo>
                  <a:pt x="6454312" y="1130697"/>
                  <a:pt x="6027473" y="1016992"/>
                  <a:pt x="5469335" y="1016992"/>
                </a:cubicBezTo>
                <a:close/>
                <a:moveTo>
                  <a:pt x="796230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5" name="Freeform 475"/>
          <p:cNvSpPr/>
          <p:nvPr/>
        </p:nvSpPr>
        <p:spPr>
          <a:xfrm rot="0" flipH="0" flipV="0">
            <a:off x="14778854" y="1734172"/>
            <a:ext cx="174022" cy="172258"/>
          </a:xfrm>
          <a:custGeom>
            <a:pathLst>
              <a:path w="9159081" h="9066212">
                <a:moveTo>
                  <a:pt x="3212108" y="0"/>
                </a:moveTo>
                <a:lnTo>
                  <a:pt x="6455370" y="7503517"/>
                </a:lnTo>
                <a:lnTo>
                  <a:pt x="6480175" y="7503517"/>
                </a:lnTo>
                <a:lnTo>
                  <a:pt x="7993261" y="0"/>
                </a:lnTo>
                <a:lnTo>
                  <a:pt x="9159081" y="0"/>
                </a:lnTo>
                <a:lnTo>
                  <a:pt x="7242969" y="9066212"/>
                </a:lnTo>
                <a:lnTo>
                  <a:pt x="5946775" y="9066212"/>
                </a:lnTo>
                <a:lnTo>
                  <a:pt x="2734667" y="1612305"/>
                </a:lnTo>
                <a:lnTo>
                  <a:pt x="2709863" y="1612305"/>
                </a:lnTo>
                <a:lnTo>
                  <a:pt x="1171972" y="9066212"/>
                </a:lnTo>
                <a:lnTo>
                  <a:pt x="0" y="9066212"/>
                </a:lnTo>
                <a:lnTo>
                  <a:pt x="1922264" y="0"/>
                </a:lnTo>
                <a:close/>
                <a:moveTo>
                  <a:pt x="89792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6" name="Freeform 476"/>
          <p:cNvSpPr/>
          <p:nvPr/>
        </p:nvSpPr>
        <p:spPr>
          <a:xfrm rot="0" flipH="0" flipV="0">
            <a:off x="14950240" y="1734172"/>
            <a:ext cx="56675" cy="172258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7" name="Freeform 477"/>
          <p:cNvSpPr/>
          <p:nvPr/>
        </p:nvSpPr>
        <p:spPr>
          <a:xfrm rot="0" flipH="0" flipV="0">
            <a:off x="15002866" y="1778827"/>
            <a:ext cx="108279" cy="130547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8" name="Freeform 478"/>
          <p:cNvSpPr/>
          <p:nvPr/>
        </p:nvSpPr>
        <p:spPr>
          <a:xfrm rot="0" flipH="0" flipV="0">
            <a:off x="15118690" y="1778827"/>
            <a:ext cx="108279" cy="130547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79" name="Freeform 479"/>
          <p:cNvSpPr/>
          <p:nvPr/>
        </p:nvSpPr>
        <p:spPr>
          <a:xfrm rot="0" flipH="0" flipV="0">
            <a:off x="15234280" y="1736057"/>
            <a:ext cx="114760" cy="173317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0" name="Freeform 480"/>
          <p:cNvSpPr/>
          <p:nvPr/>
        </p:nvSpPr>
        <p:spPr>
          <a:xfrm rot="0" flipH="0" flipV="0">
            <a:off x="15438847" y="1781655"/>
            <a:ext cx="109101" cy="124774"/>
          </a:xfrm>
          <a:custGeom>
            <a:pathLst>
              <a:path w="5742185" h="6567090">
                <a:moveTo>
                  <a:pt x="1141015" y="0"/>
                </a:moveTo>
                <a:lnTo>
                  <a:pt x="1699021" y="5457031"/>
                </a:lnTo>
                <a:lnTo>
                  <a:pt x="1729978" y="5457031"/>
                </a:lnTo>
                <a:lnTo>
                  <a:pt x="4570214" y="0"/>
                </a:lnTo>
                <a:lnTo>
                  <a:pt x="5742185" y="0"/>
                </a:lnTo>
                <a:lnTo>
                  <a:pt x="2095896" y="6567090"/>
                </a:lnTo>
                <a:lnTo>
                  <a:pt x="942578" y="6567090"/>
                </a:lnTo>
                <a:lnTo>
                  <a:pt x="0" y="0"/>
                </a:lnTo>
                <a:close/>
                <a:moveTo>
                  <a:pt x="6033690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1" name="Freeform 481"/>
          <p:cNvSpPr/>
          <p:nvPr/>
        </p:nvSpPr>
        <p:spPr>
          <a:xfrm rot="0" flipH="0" flipV="0">
            <a:off x="15543356" y="1734172"/>
            <a:ext cx="56675" cy="172258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2" name="Freeform 482"/>
          <p:cNvSpPr/>
          <p:nvPr/>
        </p:nvSpPr>
        <p:spPr>
          <a:xfrm rot="0" flipH="0" flipV="0">
            <a:off x="15600461" y="1778827"/>
            <a:ext cx="117117" cy="130547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3" name="Freeform 483"/>
          <p:cNvSpPr/>
          <p:nvPr/>
        </p:nvSpPr>
        <p:spPr>
          <a:xfrm rot="0" flipH="0" flipV="0">
            <a:off x="15726503" y="1734172"/>
            <a:ext cx="56675" cy="172258"/>
          </a:xfrm>
          <a:custGeom>
            <a:pathLst>
              <a:path w="2982911" h="9066212">
                <a:moveTo>
                  <a:pt x="2982911" y="0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903808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4" name="Freeform 484"/>
          <p:cNvSpPr/>
          <p:nvPr/>
        </p:nvSpPr>
        <p:spPr>
          <a:xfrm rot="0" flipH="0" flipV="0">
            <a:off x="15778895" y="1736057"/>
            <a:ext cx="114760" cy="173317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5" name="Freeform 485"/>
          <p:cNvSpPr/>
          <p:nvPr/>
        </p:nvSpPr>
        <p:spPr>
          <a:xfrm rot="0" flipH="0" flipV="0">
            <a:off x="15944339" y="1734172"/>
            <a:ext cx="84481" cy="220095"/>
          </a:xfrm>
          <a:custGeom>
            <a:pathLst>
              <a:path w="4446388" h="11583987">
                <a:moveTo>
                  <a:pt x="4446388" y="0"/>
                </a:moveTo>
                <a:lnTo>
                  <a:pt x="4167385" y="1320998"/>
                </a:lnTo>
                <a:lnTo>
                  <a:pt x="3075979" y="1320998"/>
                </a:lnTo>
                <a:lnTo>
                  <a:pt x="3354982" y="0"/>
                </a:lnTo>
                <a:close/>
                <a:moveTo>
                  <a:pt x="10591799" y="9066212"/>
                </a:moveTo>
                <a:moveTo>
                  <a:pt x="3912988" y="2499122"/>
                </a:moveTo>
                <a:lnTo>
                  <a:pt x="2244922" y="10380860"/>
                </a:lnTo>
                <a:cubicBezTo>
                  <a:pt x="2145704" y="10757097"/>
                  <a:pt x="1968962" y="11051645"/>
                  <a:pt x="1714697" y="11264502"/>
                </a:cubicBezTo>
                <a:cubicBezTo>
                  <a:pt x="1460434" y="11477492"/>
                  <a:pt x="1122495" y="11583987"/>
                  <a:pt x="700881" y="11583987"/>
                </a:cubicBezTo>
                <a:cubicBezTo>
                  <a:pt x="552053" y="11583987"/>
                  <a:pt x="421812" y="11576710"/>
                  <a:pt x="310158" y="11562158"/>
                </a:cubicBezTo>
                <a:cubicBezTo>
                  <a:pt x="198504" y="11547739"/>
                  <a:pt x="95118" y="11528093"/>
                  <a:pt x="0" y="11503222"/>
                </a:cubicBezTo>
                <a:lnTo>
                  <a:pt x="192286" y="10554493"/>
                </a:lnTo>
                <a:cubicBezTo>
                  <a:pt x="270867" y="10575130"/>
                  <a:pt x="343231" y="10592659"/>
                  <a:pt x="409377" y="10607079"/>
                </a:cubicBezTo>
                <a:cubicBezTo>
                  <a:pt x="475522" y="10621631"/>
                  <a:pt x="543719" y="10628907"/>
                  <a:pt x="613966" y="10628907"/>
                </a:cubicBezTo>
                <a:cubicBezTo>
                  <a:pt x="833041" y="10628907"/>
                  <a:pt x="994304" y="10541065"/>
                  <a:pt x="1097756" y="10365382"/>
                </a:cubicBezTo>
                <a:cubicBezTo>
                  <a:pt x="1201076" y="10189698"/>
                  <a:pt x="1302345" y="9868296"/>
                  <a:pt x="1401564" y="9401174"/>
                </a:cubicBezTo>
                <a:lnTo>
                  <a:pt x="2834083" y="2499122"/>
                </a:lnTo>
                <a:close/>
                <a:moveTo>
                  <a:pt x="809267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6" name="Freeform 486"/>
          <p:cNvSpPr/>
          <p:nvPr/>
        </p:nvSpPr>
        <p:spPr>
          <a:xfrm rot="0" flipH="0" flipV="0">
            <a:off x="16031019" y="1778827"/>
            <a:ext cx="121592" cy="130547"/>
          </a:xfrm>
          <a:custGeom>
            <a:pathLst>
              <a:path w="6399610" h="6870897">
                <a:moveTo>
                  <a:pt x="3671094" y="0"/>
                </a:moveTo>
                <a:cubicBezTo>
                  <a:pt x="4564063" y="0"/>
                  <a:pt x="5242057" y="234619"/>
                  <a:pt x="5705078" y="703858"/>
                </a:cubicBezTo>
                <a:cubicBezTo>
                  <a:pt x="6168099" y="1173096"/>
                  <a:pt x="6399610" y="1843881"/>
                  <a:pt x="6399610" y="2716212"/>
                </a:cubicBezTo>
                <a:cubicBezTo>
                  <a:pt x="6399610" y="3877865"/>
                  <a:pt x="6059554" y="4860726"/>
                  <a:pt x="5379442" y="5664795"/>
                </a:cubicBezTo>
                <a:cubicBezTo>
                  <a:pt x="4699463" y="6468864"/>
                  <a:pt x="3828190" y="6870897"/>
                  <a:pt x="2765624" y="6870897"/>
                </a:cubicBezTo>
                <a:cubicBezTo>
                  <a:pt x="1938801" y="6870897"/>
                  <a:pt x="1271125" y="6618750"/>
                  <a:pt x="762595" y="6114454"/>
                </a:cubicBezTo>
                <a:cubicBezTo>
                  <a:pt x="254199" y="5610026"/>
                  <a:pt x="0" y="4944401"/>
                  <a:pt x="0" y="4117578"/>
                </a:cubicBezTo>
                <a:cubicBezTo>
                  <a:pt x="0" y="3001433"/>
                  <a:pt x="338998" y="2036167"/>
                  <a:pt x="1016992" y="1221779"/>
                </a:cubicBezTo>
                <a:cubicBezTo>
                  <a:pt x="1694987" y="407260"/>
                  <a:pt x="2579688" y="0"/>
                  <a:pt x="3671094" y="0"/>
                </a:cubicBezTo>
                <a:close/>
                <a:moveTo>
                  <a:pt x="6498828" y="6715918"/>
                </a:moveTo>
                <a:moveTo>
                  <a:pt x="1078905" y="4111426"/>
                </a:moveTo>
                <a:cubicBezTo>
                  <a:pt x="1078905" y="4686101"/>
                  <a:pt x="1240102" y="5130535"/>
                  <a:pt x="1562497" y="5444728"/>
                </a:cubicBezTo>
                <a:cubicBezTo>
                  <a:pt x="1885024" y="5758921"/>
                  <a:pt x="2323306" y="5916017"/>
                  <a:pt x="2877344" y="5916017"/>
                </a:cubicBezTo>
                <a:cubicBezTo>
                  <a:pt x="3571875" y="5916017"/>
                  <a:pt x="4152702" y="5592498"/>
                  <a:pt x="4619824" y="4945459"/>
                </a:cubicBezTo>
                <a:cubicBezTo>
                  <a:pt x="5086945" y="4298421"/>
                  <a:pt x="5320506" y="3584244"/>
                  <a:pt x="5320506" y="2802929"/>
                </a:cubicBezTo>
                <a:cubicBezTo>
                  <a:pt x="5320506" y="2249024"/>
                  <a:pt x="5169628" y="1801548"/>
                  <a:pt x="4867870" y="1460500"/>
                </a:cubicBezTo>
                <a:cubicBezTo>
                  <a:pt x="4566113" y="1119319"/>
                  <a:pt x="4136165" y="948729"/>
                  <a:pt x="3578027" y="948729"/>
                </a:cubicBezTo>
                <a:cubicBezTo>
                  <a:pt x="2866959" y="948729"/>
                  <a:pt x="2272639" y="1273307"/>
                  <a:pt x="1795066" y="1922462"/>
                </a:cubicBezTo>
                <a:cubicBezTo>
                  <a:pt x="1317625" y="2571485"/>
                  <a:pt x="1078905" y="3301140"/>
                  <a:pt x="1078905" y="4111426"/>
                </a:cubicBezTo>
                <a:close/>
                <a:moveTo>
                  <a:pt x="2387402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7" name="Freeform 487"/>
          <p:cNvSpPr/>
          <p:nvPr/>
        </p:nvSpPr>
        <p:spPr>
          <a:xfrm rot="0" flipH="0" flipV="0">
            <a:off x="16164220" y="1734172"/>
            <a:ext cx="125246" cy="172258"/>
          </a:xfrm>
          <a:custGeom>
            <a:pathLst>
              <a:path w="6591894" h="9066212">
                <a:moveTo>
                  <a:pt x="2982911" y="0"/>
                </a:moveTo>
                <a:lnTo>
                  <a:pt x="1854199" y="5333008"/>
                </a:lnTo>
                <a:lnTo>
                  <a:pt x="1879003" y="5357812"/>
                </a:lnTo>
                <a:lnTo>
                  <a:pt x="5178027" y="2499122"/>
                </a:lnTo>
                <a:lnTo>
                  <a:pt x="6591894" y="2499122"/>
                </a:lnTo>
                <a:lnTo>
                  <a:pt x="3733203" y="4923830"/>
                </a:lnTo>
                <a:lnTo>
                  <a:pt x="5358010" y="9066212"/>
                </a:lnTo>
                <a:lnTo>
                  <a:pt x="4148731" y="9066212"/>
                </a:lnTo>
                <a:lnTo>
                  <a:pt x="2871191" y="5574903"/>
                </a:lnTo>
                <a:lnTo>
                  <a:pt x="1575195" y="6728420"/>
                </a:ln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8" name="Freeform 488"/>
          <p:cNvSpPr/>
          <p:nvPr/>
        </p:nvSpPr>
        <p:spPr>
          <a:xfrm rot="0" flipH="0" flipV="0">
            <a:off x="16280044" y="1734172"/>
            <a:ext cx="56675" cy="172258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89" name="Freeform 489"/>
          <p:cNvSpPr/>
          <p:nvPr/>
        </p:nvSpPr>
        <p:spPr>
          <a:xfrm rot="0" flipH="0" flipV="0">
            <a:off x="16333613" y="1778827"/>
            <a:ext cx="121830" cy="127602"/>
          </a:xfrm>
          <a:custGeom>
            <a:pathLst>
              <a:path w="6412110" h="6715918">
                <a:moveTo>
                  <a:pt x="4582714" y="0"/>
                </a:moveTo>
                <a:cubicBezTo>
                  <a:pt x="5202898" y="0"/>
                  <a:pt x="5662810" y="135400"/>
                  <a:pt x="5962450" y="406201"/>
                </a:cubicBezTo>
                <a:cubicBezTo>
                  <a:pt x="6262223" y="677002"/>
                  <a:pt x="6412110" y="1101791"/>
                  <a:pt x="6412110" y="1680567"/>
                </a:cubicBezTo>
                <a:cubicBezTo>
                  <a:pt x="6412110" y="1796322"/>
                  <a:pt x="6402783" y="1931723"/>
                  <a:pt x="6384130" y="2086768"/>
                </a:cubicBezTo>
                <a:cubicBezTo>
                  <a:pt x="6365609" y="2241814"/>
                  <a:pt x="6310840" y="2536362"/>
                  <a:pt x="6219824" y="2970411"/>
                </a:cubicBezTo>
                <a:lnTo>
                  <a:pt x="5419922" y="6715918"/>
                </a:lnTo>
                <a:lnTo>
                  <a:pt x="4341017" y="6715918"/>
                </a:lnTo>
                <a:lnTo>
                  <a:pt x="5258791" y="2480468"/>
                </a:lnTo>
                <a:cubicBezTo>
                  <a:pt x="5308400" y="2166276"/>
                  <a:pt x="5333205" y="1959570"/>
                  <a:pt x="5333205" y="1860351"/>
                </a:cubicBezTo>
                <a:cubicBezTo>
                  <a:pt x="5333205" y="1575130"/>
                  <a:pt x="5230877" y="1351888"/>
                  <a:pt x="5026222" y="1190625"/>
                </a:cubicBezTo>
                <a:cubicBezTo>
                  <a:pt x="4821567" y="1029361"/>
                  <a:pt x="4543556" y="948729"/>
                  <a:pt x="4192189" y="948729"/>
                </a:cubicBezTo>
                <a:cubicBezTo>
                  <a:pt x="3687761" y="948729"/>
                  <a:pt x="3199869" y="1149283"/>
                  <a:pt x="2728514" y="1550392"/>
                </a:cubicBezTo>
                <a:cubicBezTo>
                  <a:pt x="2257291" y="1951368"/>
                  <a:pt x="1965853" y="2443294"/>
                  <a:pt x="1854199" y="3026172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82910" y="148828"/>
                </a:lnTo>
                <a:lnTo>
                  <a:pt x="2424706" y="148828"/>
                </a:lnTo>
                <a:lnTo>
                  <a:pt x="2220117" y="1141015"/>
                </a:lnTo>
                <a:lnTo>
                  <a:pt x="2244922" y="1141015"/>
                </a:lnTo>
                <a:cubicBezTo>
                  <a:pt x="2513606" y="777213"/>
                  <a:pt x="2850487" y="496093"/>
                  <a:pt x="3255564" y="297656"/>
                </a:cubicBezTo>
                <a:cubicBezTo>
                  <a:pt x="3660774" y="99218"/>
                  <a:pt x="4103157" y="0"/>
                  <a:pt x="4582714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0" name="Freeform 490"/>
          <p:cNvSpPr/>
          <p:nvPr/>
        </p:nvSpPr>
        <p:spPr>
          <a:xfrm rot="0" flipH="0" flipV="0">
            <a:off x="16524014" y="1778827"/>
            <a:ext cx="142095" cy="175440"/>
          </a:xfrm>
          <a:custGeom>
            <a:pathLst>
              <a:path w="7478712" h="9233693">
                <a:moveTo>
                  <a:pt x="4899024" y="0"/>
                </a:moveTo>
                <a:cubicBezTo>
                  <a:pt x="5700977" y="0"/>
                  <a:pt x="6331412" y="240837"/>
                  <a:pt x="6790332" y="722511"/>
                </a:cubicBezTo>
                <a:cubicBezTo>
                  <a:pt x="7249252" y="1204052"/>
                  <a:pt x="7478712" y="1860351"/>
                  <a:pt x="7478712" y="2691408"/>
                </a:cubicBezTo>
                <a:cubicBezTo>
                  <a:pt x="7478712" y="3795117"/>
                  <a:pt x="7133496" y="4767659"/>
                  <a:pt x="6443067" y="5609034"/>
                </a:cubicBezTo>
                <a:cubicBezTo>
                  <a:pt x="5752636" y="6450277"/>
                  <a:pt x="4884472" y="6870897"/>
                  <a:pt x="3838574" y="6870897"/>
                </a:cubicBezTo>
                <a:cubicBezTo>
                  <a:pt x="3338379" y="6870897"/>
                  <a:pt x="2899105" y="6772737"/>
                  <a:pt x="2520751" y="6576417"/>
                </a:cubicBezTo>
                <a:cubicBezTo>
                  <a:pt x="2142529" y="6379964"/>
                  <a:pt x="1897591" y="6091568"/>
                  <a:pt x="1785937" y="5711229"/>
                </a:cubicBezTo>
                <a:lnTo>
                  <a:pt x="1761132" y="5711229"/>
                </a:lnTo>
                <a:lnTo>
                  <a:pt x="1066601" y="9233693"/>
                </a:lnTo>
                <a:lnTo>
                  <a:pt x="0" y="9233693"/>
                </a:lnTo>
                <a:lnTo>
                  <a:pt x="1916112" y="148828"/>
                </a:lnTo>
                <a:lnTo>
                  <a:pt x="2933104" y="148828"/>
                </a:lnTo>
                <a:lnTo>
                  <a:pt x="2703710" y="1091406"/>
                </a:lnTo>
                <a:lnTo>
                  <a:pt x="2728515" y="1091406"/>
                </a:lnTo>
                <a:cubicBezTo>
                  <a:pt x="2997199" y="731705"/>
                  <a:pt x="3297964" y="459912"/>
                  <a:pt x="3630810" y="276026"/>
                </a:cubicBezTo>
                <a:cubicBezTo>
                  <a:pt x="3963656" y="92009"/>
                  <a:pt x="4386394" y="0"/>
                  <a:pt x="4899024" y="0"/>
                </a:cubicBezTo>
                <a:close/>
                <a:moveTo>
                  <a:pt x="7336035" y="6715918"/>
                </a:moveTo>
                <a:moveTo>
                  <a:pt x="2145704" y="4216797"/>
                </a:moveTo>
                <a:cubicBezTo>
                  <a:pt x="2145704" y="4733528"/>
                  <a:pt x="2294532" y="5145947"/>
                  <a:pt x="2592188" y="5454054"/>
                </a:cubicBezTo>
                <a:cubicBezTo>
                  <a:pt x="2889845" y="5762029"/>
                  <a:pt x="3290821" y="5916017"/>
                  <a:pt x="3795117" y="5916017"/>
                </a:cubicBezTo>
                <a:cubicBezTo>
                  <a:pt x="4559895" y="5916017"/>
                  <a:pt x="5185171" y="5591505"/>
                  <a:pt x="5670946" y="4942483"/>
                </a:cubicBezTo>
                <a:cubicBezTo>
                  <a:pt x="6156721" y="4293327"/>
                  <a:pt x="6399609" y="3542969"/>
                  <a:pt x="6399609" y="2691408"/>
                </a:cubicBezTo>
                <a:cubicBezTo>
                  <a:pt x="6399609" y="2116733"/>
                  <a:pt x="6254881" y="1682618"/>
                  <a:pt x="5965427" y="1389062"/>
                </a:cubicBezTo>
                <a:cubicBezTo>
                  <a:pt x="5676106" y="1095507"/>
                  <a:pt x="5254492" y="948729"/>
                  <a:pt x="4700587" y="948729"/>
                </a:cubicBezTo>
                <a:cubicBezTo>
                  <a:pt x="3997721" y="948729"/>
                  <a:pt x="3396191" y="1289843"/>
                  <a:pt x="2895996" y="1972072"/>
                </a:cubicBezTo>
                <a:cubicBezTo>
                  <a:pt x="2395801" y="2654168"/>
                  <a:pt x="2145704" y="3402409"/>
                  <a:pt x="2145704" y="4216797"/>
                </a:cubicBezTo>
                <a:close/>
                <a:moveTo>
                  <a:pt x="31192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1" name="Freeform 491"/>
          <p:cNvSpPr/>
          <p:nvPr/>
        </p:nvSpPr>
        <p:spPr>
          <a:xfrm rot="0" flipH="0" flipV="0">
            <a:off x="16676290" y="1736057"/>
            <a:ext cx="114760" cy="173317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2" name="Freeform 492"/>
          <p:cNvSpPr/>
          <p:nvPr/>
        </p:nvSpPr>
        <p:spPr>
          <a:xfrm rot="0" flipH="0" flipV="0">
            <a:off x="16802701" y="1734172"/>
            <a:ext cx="56675" cy="172258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3" name="Freeform 493"/>
          <p:cNvSpPr/>
          <p:nvPr/>
        </p:nvSpPr>
        <p:spPr>
          <a:xfrm rot="0" flipH="0" flipV="0">
            <a:off x="16867584" y="1781655"/>
            <a:ext cx="109101" cy="124774"/>
          </a:xfrm>
          <a:custGeom>
            <a:pathLst>
              <a:path w="5742185" h="6567090">
                <a:moveTo>
                  <a:pt x="1141015" y="0"/>
                </a:moveTo>
                <a:lnTo>
                  <a:pt x="1699021" y="5457031"/>
                </a:lnTo>
                <a:lnTo>
                  <a:pt x="1729978" y="5457031"/>
                </a:lnTo>
                <a:lnTo>
                  <a:pt x="4570214" y="0"/>
                </a:lnTo>
                <a:lnTo>
                  <a:pt x="5742185" y="0"/>
                </a:lnTo>
                <a:lnTo>
                  <a:pt x="2095896" y="6567090"/>
                </a:lnTo>
                <a:lnTo>
                  <a:pt x="942578" y="6567090"/>
                </a:lnTo>
                <a:lnTo>
                  <a:pt x="0" y="0"/>
                </a:lnTo>
                <a:close/>
                <a:moveTo>
                  <a:pt x="6033690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4" name="Freeform 494"/>
          <p:cNvSpPr/>
          <p:nvPr/>
        </p:nvSpPr>
        <p:spPr>
          <a:xfrm rot="0" flipH="0" flipV="0">
            <a:off x="16970917" y="1736057"/>
            <a:ext cx="114760" cy="173317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5" name="Freeform 495"/>
          <p:cNvSpPr/>
          <p:nvPr/>
        </p:nvSpPr>
        <p:spPr>
          <a:xfrm rot="0" flipH="0" flipV="0">
            <a:off x="17098508" y="1734172"/>
            <a:ext cx="60796" cy="172258"/>
          </a:xfrm>
          <a:custGeom>
            <a:pathLst>
              <a:path w="3199804" h="9066212">
                <a:moveTo>
                  <a:pt x="3199804" y="0"/>
                </a:moveTo>
                <a:lnTo>
                  <a:pt x="2604492" y="2827734"/>
                </a:lnTo>
                <a:lnTo>
                  <a:pt x="1463476" y="6740723"/>
                </a:lnTo>
                <a:lnTo>
                  <a:pt x="874315" y="6740723"/>
                </a:lnTo>
                <a:lnTo>
                  <a:pt x="1413867" y="2852539"/>
                </a:lnTo>
                <a:lnTo>
                  <a:pt x="2021681" y="0"/>
                </a:lnTo>
                <a:close/>
                <a:moveTo>
                  <a:pt x="9066212" y="9066212"/>
                </a:moveTo>
                <a:moveTo>
                  <a:pt x="1711523" y="7658497"/>
                </a:moveTo>
                <a:lnTo>
                  <a:pt x="1407715" y="9066212"/>
                </a:lnTo>
                <a:lnTo>
                  <a:pt x="0" y="9066212"/>
                </a:lnTo>
                <a:lnTo>
                  <a:pt x="303807" y="7658497"/>
                </a:lnTo>
                <a:close/>
                <a:moveTo>
                  <a:pt x="140771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6" name="Rectangle 496"/>
          <p:cNvSpPr/>
          <p:nvPr/>
        </p:nvSpPr>
        <p:spPr>
          <a:xfrm rot="0" flipH="0" flipV="0">
            <a:off x="17124534" y="8997489"/>
            <a:ext cx="127101" cy="25731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1800" baseline="0" b="0" i="0" dirty="0" spc="0">
                <a:solidFill>
                  <a:srgbClr val="1F497D"/>
                </a:solidFill>
                <a:latin typeface="Arial" pitchFamily="0" charset="1"/>
              </a:rPr>
              <a:t>5</a:t>
            </a:r>
          </a:p>
        </p:txBody>
      </p:sp>
      <p:sp>
        <p:nvSpPr>
          <p:cNvPr id="497" name="Rectangle 497"/>
          <p:cNvSpPr/>
          <p:nvPr/>
        </p:nvSpPr>
        <p:spPr>
          <a:xfrm rot="0" flipH="0" flipV="0">
            <a:off x="5848413" y="214830"/>
            <a:ext cx="3346881" cy="350168"/>
          </a:xfrm>
          <a:prstGeom prst="rect">
            <a:avLst/>
          </a:prstGeom>
        </p:spPr>
      </p:sp>
      <p:sp>
        <p:nvSpPr>
          <p:cNvPr id="498" name="Freeform 498"/>
          <p:cNvSpPr/>
          <p:nvPr/>
        </p:nvSpPr>
        <p:spPr>
          <a:xfrm rot="0" flipH="0" flipV="0">
            <a:off x="5870092" y="276929"/>
            <a:ext cx="92851" cy="204529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99" name="Freeform 499"/>
          <p:cNvSpPr/>
          <p:nvPr/>
        </p:nvSpPr>
        <p:spPr>
          <a:xfrm rot="0" flipH="0" flipV="0">
            <a:off x="6016954" y="272936"/>
            <a:ext cx="150185" cy="212657"/>
          </a:xfrm>
          <a:custGeom>
            <a:pathLst>
              <a:path w="6529784" h="9245996">
                <a:moveTo>
                  <a:pt x="3119239" y="0"/>
                </a:moveTo>
                <a:cubicBezTo>
                  <a:pt x="4235383" y="0"/>
                  <a:pt x="5082844" y="399984"/>
                  <a:pt x="5661620" y="1199952"/>
                </a:cubicBezTo>
                <a:cubicBezTo>
                  <a:pt x="6240396" y="1999919"/>
                  <a:pt x="6529784" y="3129558"/>
                  <a:pt x="6529784" y="4588867"/>
                </a:cubicBezTo>
                <a:cubicBezTo>
                  <a:pt x="6529784" y="5928320"/>
                  <a:pt x="6219692" y="7039372"/>
                  <a:pt x="5599509" y="7922022"/>
                </a:cubicBezTo>
                <a:cubicBezTo>
                  <a:pt x="4979458" y="8804672"/>
                  <a:pt x="4123729" y="9245996"/>
                  <a:pt x="3032323" y="9245996"/>
                </a:cubicBezTo>
                <a:cubicBezTo>
                  <a:pt x="2259210" y="9245996"/>
                  <a:pt x="1612172" y="9028972"/>
                  <a:pt x="1091207" y="8594923"/>
                </a:cubicBezTo>
                <a:cubicBezTo>
                  <a:pt x="570375" y="8160875"/>
                  <a:pt x="258299" y="7555243"/>
                  <a:pt x="154979" y="6778030"/>
                </a:cubicBezTo>
                <a:lnTo>
                  <a:pt x="1866503" y="6778030"/>
                </a:lnTo>
                <a:cubicBezTo>
                  <a:pt x="1936750" y="7112860"/>
                  <a:pt x="2081410" y="7381544"/>
                  <a:pt x="2300485" y="7584083"/>
                </a:cubicBezTo>
                <a:cubicBezTo>
                  <a:pt x="2519693" y="7786621"/>
                  <a:pt x="2773957" y="7887891"/>
                  <a:pt x="3063279" y="7887891"/>
                </a:cubicBezTo>
                <a:cubicBezTo>
                  <a:pt x="3542836" y="7887891"/>
                  <a:pt x="3929393" y="7659489"/>
                  <a:pt x="4222948" y="7202686"/>
                </a:cubicBezTo>
                <a:cubicBezTo>
                  <a:pt x="4516503" y="6745883"/>
                  <a:pt x="4696354" y="6070997"/>
                  <a:pt x="4762500" y="5178028"/>
                </a:cubicBezTo>
                <a:lnTo>
                  <a:pt x="4737695" y="5153223"/>
                </a:lnTo>
                <a:cubicBezTo>
                  <a:pt x="4497850" y="5492287"/>
                  <a:pt x="4215672" y="5742451"/>
                  <a:pt x="3891160" y="5903714"/>
                </a:cubicBezTo>
                <a:cubicBezTo>
                  <a:pt x="3566649" y="6064845"/>
                  <a:pt x="3181151" y="6145411"/>
                  <a:pt x="2734667" y="6145411"/>
                </a:cubicBezTo>
                <a:cubicBezTo>
                  <a:pt x="2246907" y="6145411"/>
                  <a:pt x="1775618" y="6012127"/>
                  <a:pt x="1320800" y="5745559"/>
                </a:cubicBezTo>
                <a:cubicBezTo>
                  <a:pt x="866113" y="5478859"/>
                  <a:pt x="532275" y="5123326"/>
                  <a:pt x="319285" y="4678958"/>
                </a:cubicBezTo>
                <a:cubicBezTo>
                  <a:pt x="106428" y="4234458"/>
                  <a:pt x="0" y="3755893"/>
                  <a:pt x="0" y="3243262"/>
                </a:cubicBezTo>
                <a:cubicBezTo>
                  <a:pt x="0" y="2321322"/>
                  <a:pt x="291438" y="1550326"/>
                  <a:pt x="874315" y="930275"/>
                </a:cubicBezTo>
                <a:cubicBezTo>
                  <a:pt x="1457192" y="310092"/>
                  <a:pt x="2205500" y="0"/>
                  <a:pt x="3119239" y="0"/>
                </a:cubicBezTo>
                <a:close/>
                <a:moveTo>
                  <a:pt x="8799512" y="9066212"/>
                </a:moveTo>
                <a:moveTo>
                  <a:pt x="1804590" y="3106936"/>
                </a:moveTo>
                <a:cubicBezTo>
                  <a:pt x="1804590" y="3590594"/>
                  <a:pt x="1926497" y="3991570"/>
                  <a:pt x="2170310" y="4309864"/>
                </a:cubicBezTo>
                <a:cubicBezTo>
                  <a:pt x="2414256" y="4628158"/>
                  <a:pt x="2744985" y="4787305"/>
                  <a:pt x="3162498" y="4787305"/>
                </a:cubicBezTo>
                <a:cubicBezTo>
                  <a:pt x="3592446" y="4787305"/>
                  <a:pt x="3938653" y="4636426"/>
                  <a:pt x="4201120" y="4334669"/>
                </a:cubicBezTo>
                <a:cubicBezTo>
                  <a:pt x="4463719" y="4032912"/>
                  <a:pt x="4595018" y="3633986"/>
                  <a:pt x="4595018" y="3137892"/>
                </a:cubicBezTo>
                <a:cubicBezTo>
                  <a:pt x="4595018" y="2670770"/>
                  <a:pt x="4460676" y="2278062"/>
                  <a:pt x="4191992" y="1959769"/>
                </a:cubicBezTo>
                <a:cubicBezTo>
                  <a:pt x="3923307" y="1641342"/>
                  <a:pt x="3578092" y="1482130"/>
                  <a:pt x="3156346" y="1482130"/>
                </a:cubicBezTo>
                <a:cubicBezTo>
                  <a:pt x="2771907" y="1482130"/>
                  <a:pt x="2450504" y="1639226"/>
                  <a:pt x="2192139" y="1953419"/>
                </a:cubicBezTo>
                <a:cubicBezTo>
                  <a:pt x="1933773" y="2267611"/>
                  <a:pt x="1804590" y="2652117"/>
                  <a:pt x="1804590" y="3106936"/>
                </a:cubicBezTo>
                <a:close/>
                <a:moveTo>
                  <a:pt x="5692576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0" name="Freeform 500"/>
          <p:cNvSpPr/>
          <p:nvPr/>
        </p:nvSpPr>
        <p:spPr>
          <a:xfrm rot="0" flipH="0" flipV="0">
            <a:off x="6179362" y="272936"/>
            <a:ext cx="150185" cy="212657"/>
          </a:xfrm>
          <a:custGeom>
            <a:pathLst>
              <a:path w="6529784" h="9245996">
                <a:moveTo>
                  <a:pt x="3119239" y="0"/>
                </a:moveTo>
                <a:cubicBezTo>
                  <a:pt x="4235383" y="0"/>
                  <a:pt x="5082844" y="399984"/>
                  <a:pt x="5661620" y="1199952"/>
                </a:cubicBezTo>
                <a:cubicBezTo>
                  <a:pt x="6240396" y="1999919"/>
                  <a:pt x="6529784" y="3129558"/>
                  <a:pt x="6529784" y="4588867"/>
                </a:cubicBezTo>
                <a:cubicBezTo>
                  <a:pt x="6529784" y="5928320"/>
                  <a:pt x="6219692" y="7039372"/>
                  <a:pt x="5599509" y="7922022"/>
                </a:cubicBezTo>
                <a:cubicBezTo>
                  <a:pt x="4979458" y="8804672"/>
                  <a:pt x="4123729" y="9245996"/>
                  <a:pt x="3032323" y="9245996"/>
                </a:cubicBezTo>
                <a:cubicBezTo>
                  <a:pt x="2259210" y="9245996"/>
                  <a:pt x="1612172" y="9028972"/>
                  <a:pt x="1091207" y="8594923"/>
                </a:cubicBezTo>
                <a:cubicBezTo>
                  <a:pt x="570375" y="8160875"/>
                  <a:pt x="258299" y="7555243"/>
                  <a:pt x="154979" y="6778030"/>
                </a:cubicBezTo>
                <a:lnTo>
                  <a:pt x="1866503" y="6778030"/>
                </a:lnTo>
                <a:cubicBezTo>
                  <a:pt x="1936750" y="7112860"/>
                  <a:pt x="2081410" y="7381544"/>
                  <a:pt x="2300485" y="7584083"/>
                </a:cubicBezTo>
                <a:cubicBezTo>
                  <a:pt x="2519693" y="7786621"/>
                  <a:pt x="2773957" y="7887891"/>
                  <a:pt x="3063279" y="7887891"/>
                </a:cubicBezTo>
                <a:cubicBezTo>
                  <a:pt x="3542836" y="7887891"/>
                  <a:pt x="3929393" y="7659489"/>
                  <a:pt x="4222948" y="7202686"/>
                </a:cubicBezTo>
                <a:cubicBezTo>
                  <a:pt x="4516503" y="6745883"/>
                  <a:pt x="4696354" y="6070997"/>
                  <a:pt x="4762500" y="5178028"/>
                </a:cubicBezTo>
                <a:lnTo>
                  <a:pt x="4737695" y="5153223"/>
                </a:lnTo>
                <a:cubicBezTo>
                  <a:pt x="4497850" y="5492287"/>
                  <a:pt x="4215672" y="5742451"/>
                  <a:pt x="3891160" y="5903714"/>
                </a:cubicBezTo>
                <a:cubicBezTo>
                  <a:pt x="3566649" y="6064845"/>
                  <a:pt x="3181151" y="6145411"/>
                  <a:pt x="2734667" y="6145411"/>
                </a:cubicBezTo>
                <a:cubicBezTo>
                  <a:pt x="2246907" y="6145411"/>
                  <a:pt x="1775618" y="6012127"/>
                  <a:pt x="1320800" y="5745559"/>
                </a:cubicBezTo>
                <a:cubicBezTo>
                  <a:pt x="866113" y="5478859"/>
                  <a:pt x="532275" y="5123326"/>
                  <a:pt x="319285" y="4678958"/>
                </a:cubicBezTo>
                <a:cubicBezTo>
                  <a:pt x="106428" y="4234458"/>
                  <a:pt x="0" y="3755893"/>
                  <a:pt x="0" y="3243262"/>
                </a:cubicBezTo>
                <a:cubicBezTo>
                  <a:pt x="0" y="2321322"/>
                  <a:pt x="291438" y="1550326"/>
                  <a:pt x="874315" y="930275"/>
                </a:cubicBezTo>
                <a:cubicBezTo>
                  <a:pt x="1457192" y="310092"/>
                  <a:pt x="2205500" y="0"/>
                  <a:pt x="3119239" y="0"/>
                </a:cubicBezTo>
                <a:close/>
                <a:moveTo>
                  <a:pt x="8799512" y="9066212"/>
                </a:moveTo>
                <a:moveTo>
                  <a:pt x="1804590" y="3106936"/>
                </a:moveTo>
                <a:cubicBezTo>
                  <a:pt x="1804590" y="3590594"/>
                  <a:pt x="1926497" y="3991570"/>
                  <a:pt x="2170310" y="4309864"/>
                </a:cubicBezTo>
                <a:cubicBezTo>
                  <a:pt x="2414256" y="4628158"/>
                  <a:pt x="2744985" y="4787305"/>
                  <a:pt x="3162498" y="4787305"/>
                </a:cubicBezTo>
                <a:cubicBezTo>
                  <a:pt x="3592446" y="4787305"/>
                  <a:pt x="3938653" y="4636426"/>
                  <a:pt x="4201120" y="4334669"/>
                </a:cubicBezTo>
                <a:cubicBezTo>
                  <a:pt x="4463719" y="4032912"/>
                  <a:pt x="4595018" y="3633986"/>
                  <a:pt x="4595018" y="3137892"/>
                </a:cubicBezTo>
                <a:cubicBezTo>
                  <a:pt x="4595018" y="2670770"/>
                  <a:pt x="4460676" y="2278062"/>
                  <a:pt x="4191992" y="1959769"/>
                </a:cubicBezTo>
                <a:cubicBezTo>
                  <a:pt x="3923307" y="1641342"/>
                  <a:pt x="3578092" y="1482130"/>
                  <a:pt x="3156346" y="1482130"/>
                </a:cubicBezTo>
                <a:cubicBezTo>
                  <a:pt x="2771907" y="1482130"/>
                  <a:pt x="2450504" y="1639226"/>
                  <a:pt x="2192139" y="1953419"/>
                </a:cubicBezTo>
                <a:cubicBezTo>
                  <a:pt x="1933773" y="2267611"/>
                  <a:pt x="1804590" y="2652117"/>
                  <a:pt x="1804590" y="3106936"/>
                </a:cubicBezTo>
                <a:close/>
                <a:moveTo>
                  <a:pt x="5692576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1" name="Freeform 501"/>
          <p:cNvSpPr/>
          <p:nvPr/>
        </p:nvSpPr>
        <p:spPr>
          <a:xfrm rot="0" flipH="0" flipV="0">
            <a:off x="6357315" y="276929"/>
            <a:ext cx="92851" cy="204529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2" name="Freeform 502"/>
          <p:cNvSpPr/>
          <p:nvPr/>
        </p:nvSpPr>
        <p:spPr>
          <a:xfrm rot="0" flipH="0" flipV="0">
            <a:off x="6515870" y="333127"/>
            <a:ext cx="45786" cy="148332"/>
          </a:xfrm>
          <a:custGeom>
            <a:pathLst>
              <a:path w="1990725" h="6449218">
                <a:moveTo>
                  <a:pt x="1990725" y="0"/>
                </a:moveTo>
                <a:lnTo>
                  <a:pt x="1990725" y="1953418"/>
                </a:lnTo>
                <a:lnTo>
                  <a:pt x="0" y="1953418"/>
                </a:lnTo>
                <a:lnTo>
                  <a:pt x="0" y="0"/>
                </a:lnTo>
                <a:close/>
                <a:moveTo>
                  <a:pt x="5674122" y="6449218"/>
                </a:moveTo>
                <a:moveTo>
                  <a:pt x="1990725" y="4495800"/>
                </a:moveTo>
                <a:lnTo>
                  <a:pt x="1990725" y="6449218"/>
                </a:lnTo>
                <a:lnTo>
                  <a:pt x="0" y="6449218"/>
                </a:lnTo>
                <a:lnTo>
                  <a:pt x="0" y="4495800"/>
                </a:lnTo>
                <a:close/>
                <a:moveTo>
                  <a:pt x="1178322" y="6449218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3" name="Freeform 503"/>
          <p:cNvSpPr/>
          <p:nvPr/>
        </p:nvSpPr>
        <p:spPr>
          <a:xfrm rot="0" flipH="0" flipV="0">
            <a:off x="6666713" y="267947"/>
            <a:ext cx="175574" cy="218504"/>
          </a:xfrm>
          <a:custGeom>
            <a:pathLst>
              <a:path w="7633692" h="9500194">
                <a:moveTo>
                  <a:pt x="3702050" y="0"/>
                </a:moveTo>
                <a:cubicBezTo>
                  <a:pt x="4797689" y="0"/>
                  <a:pt x="5676238" y="254264"/>
                  <a:pt x="6337697" y="762794"/>
                </a:cubicBezTo>
                <a:cubicBezTo>
                  <a:pt x="6999155" y="1271190"/>
                  <a:pt x="7329884" y="1990460"/>
                  <a:pt x="7329884" y="2920603"/>
                </a:cubicBezTo>
                <a:lnTo>
                  <a:pt x="5401270" y="2920603"/>
                </a:lnTo>
                <a:cubicBezTo>
                  <a:pt x="5372298" y="2465917"/>
                  <a:pt x="5217252" y="2123876"/>
                  <a:pt x="4936133" y="1894483"/>
                </a:cubicBezTo>
                <a:cubicBezTo>
                  <a:pt x="4655013" y="1664956"/>
                  <a:pt x="4216797" y="1550194"/>
                  <a:pt x="3621484" y="1550194"/>
                </a:cubicBezTo>
                <a:cubicBezTo>
                  <a:pt x="3216407" y="1550194"/>
                  <a:pt x="2884620" y="1639094"/>
                  <a:pt x="2626122" y="1816894"/>
                </a:cubicBezTo>
                <a:cubicBezTo>
                  <a:pt x="2367756" y="1994694"/>
                  <a:pt x="2238573" y="2248958"/>
                  <a:pt x="2238573" y="2579687"/>
                </a:cubicBezTo>
                <a:cubicBezTo>
                  <a:pt x="2238573" y="2806965"/>
                  <a:pt x="2292284" y="2976430"/>
                  <a:pt x="2399704" y="3088084"/>
                </a:cubicBezTo>
                <a:cubicBezTo>
                  <a:pt x="2507258" y="3199738"/>
                  <a:pt x="2727457" y="3316552"/>
                  <a:pt x="3060303" y="3438525"/>
                </a:cubicBezTo>
                <a:cubicBezTo>
                  <a:pt x="3393149" y="3560498"/>
                  <a:pt x="4119694" y="3753776"/>
                  <a:pt x="5239940" y="4018359"/>
                </a:cubicBezTo>
                <a:cubicBezTo>
                  <a:pt x="5992415" y="4200260"/>
                  <a:pt x="6579459" y="4508235"/>
                  <a:pt x="7001073" y="4942284"/>
                </a:cubicBezTo>
                <a:cubicBezTo>
                  <a:pt x="7422819" y="5376333"/>
                  <a:pt x="7633692" y="5926137"/>
                  <a:pt x="7633692" y="6591697"/>
                </a:cubicBezTo>
                <a:cubicBezTo>
                  <a:pt x="7633692" y="7468129"/>
                  <a:pt x="7305014" y="8171987"/>
                  <a:pt x="6647656" y="8703270"/>
                </a:cubicBezTo>
                <a:cubicBezTo>
                  <a:pt x="5990299" y="9234553"/>
                  <a:pt x="5064257" y="9500194"/>
                  <a:pt x="3869531" y="9500194"/>
                </a:cubicBezTo>
                <a:cubicBezTo>
                  <a:pt x="2728515" y="9500194"/>
                  <a:pt x="1798306" y="9219075"/>
                  <a:pt x="1078904" y="8656836"/>
                </a:cubicBezTo>
                <a:cubicBezTo>
                  <a:pt x="359635" y="8094596"/>
                  <a:pt x="0" y="7317383"/>
                  <a:pt x="0" y="6325195"/>
                </a:cubicBezTo>
                <a:lnTo>
                  <a:pt x="0" y="6275586"/>
                </a:lnTo>
                <a:lnTo>
                  <a:pt x="1928614" y="6275586"/>
                </a:lnTo>
                <a:cubicBezTo>
                  <a:pt x="1936816" y="6837825"/>
                  <a:pt x="2124869" y="7257454"/>
                  <a:pt x="2492772" y="7534473"/>
                </a:cubicBezTo>
                <a:cubicBezTo>
                  <a:pt x="2860807" y="7811360"/>
                  <a:pt x="3342481" y="7949803"/>
                  <a:pt x="3937794" y="7949803"/>
                </a:cubicBezTo>
                <a:cubicBezTo>
                  <a:pt x="4475162" y="7949803"/>
                  <a:pt x="4904052" y="7851643"/>
                  <a:pt x="5224462" y="7655322"/>
                </a:cubicBezTo>
                <a:cubicBezTo>
                  <a:pt x="5544873" y="7458869"/>
                  <a:pt x="5705078" y="7180858"/>
                  <a:pt x="5705078" y="6821289"/>
                </a:cubicBezTo>
                <a:cubicBezTo>
                  <a:pt x="5705078" y="6527734"/>
                  <a:pt x="5582047" y="6286897"/>
                  <a:pt x="5335984" y="6098778"/>
                </a:cubicBezTo>
                <a:cubicBezTo>
                  <a:pt x="5090054" y="5910659"/>
                  <a:pt x="4696354" y="5748404"/>
                  <a:pt x="4154884" y="5612011"/>
                </a:cubicBezTo>
                <a:cubicBezTo>
                  <a:pt x="3460353" y="5454848"/>
                  <a:pt x="2829851" y="5288425"/>
                  <a:pt x="2263378" y="5112742"/>
                </a:cubicBezTo>
                <a:cubicBezTo>
                  <a:pt x="1697037" y="4937059"/>
                  <a:pt x="1228857" y="4651838"/>
                  <a:pt x="858837" y="4257079"/>
                </a:cubicBezTo>
                <a:cubicBezTo>
                  <a:pt x="488817" y="3862189"/>
                  <a:pt x="303808" y="3356769"/>
                  <a:pt x="303808" y="2740819"/>
                </a:cubicBezTo>
                <a:cubicBezTo>
                  <a:pt x="303808" y="1926431"/>
                  <a:pt x="629377" y="1266031"/>
                  <a:pt x="1280517" y="759619"/>
                </a:cubicBezTo>
                <a:cubicBezTo>
                  <a:pt x="1931656" y="253206"/>
                  <a:pt x="2738834" y="0"/>
                  <a:pt x="3702050" y="0"/>
                </a:cubicBezTo>
                <a:close/>
                <a:moveTo>
                  <a:pt x="8985448" y="9283104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4" name="Freeform 504"/>
          <p:cNvSpPr/>
          <p:nvPr/>
        </p:nvSpPr>
        <p:spPr>
          <a:xfrm rot="0" flipH="0" flipV="0">
            <a:off x="6847294" y="330416"/>
            <a:ext cx="155178" cy="204241"/>
          </a:xfrm>
          <a:custGeom>
            <a:pathLst>
              <a:path w="6746874" h="8880077">
                <a:moveTo>
                  <a:pt x="1934765" y="0"/>
                </a:moveTo>
                <a:lnTo>
                  <a:pt x="3423046" y="4495800"/>
                </a:lnTo>
                <a:lnTo>
                  <a:pt x="3447850" y="4495800"/>
                </a:lnTo>
                <a:lnTo>
                  <a:pt x="4880371" y="0"/>
                </a:lnTo>
                <a:lnTo>
                  <a:pt x="6746874" y="0"/>
                </a:lnTo>
                <a:lnTo>
                  <a:pt x="3956247" y="7515819"/>
                </a:lnTo>
                <a:cubicBezTo>
                  <a:pt x="3790883" y="7954102"/>
                  <a:pt x="3536618" y="8291048"/>
                  <a:pt x="3193454" y="8526660"/>
                </a:cubicBezTo>
                <a:cubicBezTo>
                  <a:pt x="2850421" y="8762271"/>
                  <a:pt x="2406054" y="8880077"/>
                  <a:pt x="1860350" y="8880077"/>
                </a:cubicBezTo>
                <a:cubicBezTo>
                  <a:pt x="1599868" y="8880077"/>
                  <a:pt x="1379669" y="8873859"/>
                  <a:pt x="1199752" y="8861424"/>
                </a:cubicBezTo>
                <a:cubicBezTo>
                  <a:pt x="1019968" y="8849121"/>
                  <a:pt x="835024" y="8832650"/>
                  <a:pt x="644921" y="8812013"/>
                </a:cubicBezTo>
                <a:lnTo>
                  <a:pt x="644921" y="7329883"/>
                </a:lnTo>
                <a:cubicBezTo>
                  <a:pt x="863996" y="7354622"/>
                  <a:pt x="1043780" y="7371092"/>
                  <a:pt x="1184274" y="7379294"/>
                </a:cubicBezTo>
                <a:cubicBezTo>
                  <a:pt x="1324900" y="7387629"/>
                  <a:pt x="1459308" y="7391796"/>
                  <a:pt x="1587499" y="7391796"/>
                </a:cubicBezTo>
                <a:cubicBezTo>
                  <a:pt x="1843748" y="7391796"/>
                  <a:pt x="2042119" y="7313215"/>
                  <a:pt x="2182613" y="7156052"/>
                </a:cubicBezTo>
                <a:cubicBezTo>
                  <a:pt x="2323239" y="6999022"/>
                  <a:pt x="2393552" y="6802701"/>
                  <a:pt x="2393552" y="6567090"/>
                </a:cubicBezTo>
                <a:cubicBezTo>
                  <a:pt x="2393552" y="6505046"/>
                  <a:pt x="2389385" y="6444059"/>
                  <a:pt x="2381050" y="6384131"/>
                </a:cubicBezTo>
                <a:cubicBezTo>
                  <a:pt x="2372848" y="6324203"/>
                  <a:pt x="2350160" y="6248731"/>
                  <a:pt x="2312986" y="6157714"/>
                </a:cubicBezTo>
                <a:lnTo>
                  <a:pt x="0" y="0"/>
                </a:lnTo>
                <a:close/>
                <a:moveTo>
                  <a:pt x="6647655" y="6567090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5" name="Freeform 505"/>
          <p:cNvSpPr/>
          <p:nvPr/>
        </p:nvSpPr>
        <p:spPr>
          <a:xfrm rot="0" flipH="0" flipV="0">
            <a:off x="7016580" y="326422"/>
            <a:ext cx="141627" cy="155036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6" name="Freeform 506"/>
          <p:cNvSpPr/>
          <p:nvPr/>
        </p:nvSpPr>
        <p:spPr>
          <a:xfrm rot="0" flipH="0" flipV="0">
            <a:off x="7189503" y="326422"/>
            <a:ext cx="141627" cy="155036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7" name="Freeform 507"/>
          <p:cNvSpPr/>
          <p:nvPr/>
        </p:nvSpPr>
        <p:spPr>
          <a:xfrm rot="0" flipH="0" flipV="0">
            <a:off x="7344741" y="330416"/>
            <a:ext cx="155178" cy="204241"/>
          </a:xfrm>
          <a:custGeom>
            <a:pathLst>
              <a:path w="6746874" h="8880077">
                <a:moveTo>
                  <a:pt x="1934765" y="0"/>
                </a:moveTo>
                <a:lnTo>
                  <a:pt x="3423046" y="4495800"/>
                </a:lnTo>
                <a:lnTo>
                  <a:pt x="3447850" y="4495800"/>
                </a:lnTo>
                <a:lnTo>
                  <a:pt x="4880371" y="0"/>
                </a:lnTo>
                <a:lnTo>
                  <a:pt x="6746874" y="0"/>
                </a:lnTo>
                <a:lnTo>
                  <a:pt x="3956247" y="7515819"/>
                </a:lnTo>
                <a:cubicBezTo>
                  <a:pt x="3790883" y="7954102"/>
                  <a:pt x="3536618" y="8291048"/>
                  <a:pt x="3193454" y="8526660"/>
                </a:cubicBezTo>
                <a:cubicBezTo>
                  <a:pt x="2850421" y="8762271"/>
                  <a:pt x="2406054" y="8880077"/>
                  <a:pt x="1860350" y="8880077"/>
                </a:cubicBezTo>
                <a:cubicBezTo>
                  <a:pt x="1599868" y="8880077"/>
                  <a:pt x="1379669" y="8873859"/>
                  <a:pt x="1199752" y="8861424"/>
                </a:cubicBezTo>
                <a:cubicBezTo>
                  <a:pt x="1019968" y="8849121"/>
                  <a:pt x="835024" y="8832650"/>
                  <a:pt x="644921" y="8812013"/>
                </a:cubicBezTo>
                <a:lnTo>
                  <a:pt x="644921" y="7329883"/>
                </a:lnTo>
                <a:cubicBezTo>
                  <a:pt x="863996" y="7354622"/>
                  <a:pt x="1043780" y="7371092"/>
                  <a:pt x="1184274" y="7379294"/>
                </a:cubicBezTo>
                <a:cubicBezTo>
                  <a:pt x="1324900" y="7387629"/>
                  <a:pt x="1459308" y="7391796"/>
                  <a:pt x="1587499" y="7391796"/>
                </a:cubicBezTo>
                <a:cubicBezTo>
                  <a:pt x="1843748" y="7391796"/>
                  <a:pt x="2042119" y="7313215"/>
                  <a:pt x="2182613" y="7156052"/>
                </a:cubicBezTo>
                <a:cubicBezTo>
                  <a:pt x="2323239" y="6999022"/>
                  <a:pt x="2393552" y="6802701"/>
                  <a:pt x="2393552" y="6567090"/>
                </a:cubicBezTo>
                <a:cubicBezTo>
                  <a:pt x="2393552" y="6505046"/>
                  <a:pt x="2389385" y="6444059"/>
                  <a:pt x="2381050" y="6384131"/>
                </a:cubicBezTo>
                <a:cubicBezTo>
                  <a:pt x="2372848" y="6324203"/>
                  <a:pt x="2350160" y="6248731"/>
                  <a:pt x="2312986" y="6157714"/>
                </a:cubicBezTo>
                <a:lnTo>
                  <a:pt x="0" y="0"/>
                </a:lnTo>
                <a:close/>
                <a:moveTo>
                  <a:pt x="6647655" y="6567090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8" name="Freeform 508"/>
          <p:cNvSpPr/>
          <p:nvPr/>
        </p:nvSpPr>
        <p:spPr>
          <a:xfrm rot="0" flipH="0" flipV="0">
            <a:off x="7515167" y="272936"/>
            <a:ext cx="41505" cy="208522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09" name="Freeform 509"/>
          <p:cNvSpPr/>
          <p:nvPr/>
        </p:nvSpPr>
        <p:spPr>
          <a:xfrm rot="0" flipH="0" flipV="0">
            <a:off x="7589096" y="326422"/>
            <a:ext cx="141627" cy="155036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0" name="Freeform 510"/>
          <p:cNvSpPr/>
          <p:nvPr/>
        </p:nvSpPr>
        <p:spPr>
          <a:xfrm rot="0" flipH="0" flipV="0">
            <a:off x="7847208" y="272936"/>
            <a:ext cx="179709" cy="208522"/>
          </a:xfrm>
          <a:custGeom>
            <a:pathLst>
              <a:path w="7813477" h="9066212">
                <a:moveTo>
                  <a:pt x="4942483" y="0"/>
                </a:moveTo>
                <a:cubicBezTo>
                  <a:pt x="5674188" y="0"/>
                  <a:pt x="6291197" y="235678"/>
                  <a:pt x="6793508" y="707033"/>
                </a:cubicBezTo>
                <a:cubicBezTo>
                  <a:pt x="7295819" y="1178256"/>
                  <a:pt x="7546975" y="1777669"/>
                  <a:pt x="7546975" y="2505273"/>
                </a:cubicBezTo>
                <a:cubicBezTo>
                  <a:pt x="7546975" y="3075848"/>
                  <a:pt x="7428111" y="3548195"/>
                  <a:pt x="7190383" y="3922316"/>
                </a:cubicBezTo>
                <a:cubicBezTo>
                  <a:pt x="6952655" y="4296437"/>
                  <a:pt x="6591961" y="4580665"/>
                  <a:pt x="6108303" y="4775002"/>
                </a:cubicBezTo>
                <a:lnTo>
                  <a:pt x="6108303" y="4799806"/>
                </a:lnTo>
                <a:cubicBezTo>
                  <a:pt x="6534018" y="4911460"/>
                  <a:pt x="6860580" y="5165725"/>
                  <a:pt x="7087989" y="5562600"/>
                </a:cubicBezTo>
                <a:cubicBezTo>
                  <a:pt x="7315399" y="5959475"/>
                  <a:pt x="7439422" y="6567157"/>
                  <a:pt x="7460060" y="7385645"/>
                </a:cubicBezTo>
                <a:cubicBezTo>
                  <a:pt x="7476596" y="8204266"/>
                  <a:pt x="7594402" y="8764455"/>
                  <a:pt x="7813477" y="9066212"/>
                </a:cubicBezTo>
                <a:lnTo>
                  <a:pt x="5816799" y="9066212"/>
                </a:lnTo>
                <a:cubicBezTo>
                  <a:pt x="5701044" y="8772657"/>
                  <a:pt x="5622462" y="8297201"/>
                  <a:pt x="5581055" y="7639844"/>
                </a:cubicBezTo>
                <a:cubicBezTo>
                  <a:pt x="5519142" y="6746875"/>
                  <a:pt x="5369322" y="6171208"/>
                  <a:pt x="5131594" y="5912842"/>
                </a:cubicBezTo>
                <a:cubicBezTo>
                  <a:pt x="4893866" y="5654477"/>
                  <a:pt x="4529005" y="5525294"/>
                  <a:pt x="4037013" y="5525294"/>
                </a:cubicBezTo>
                <a:lnTo>
                  <a:pt x="1996877" y="5525294"/>
                </a:lnTo>
                <a:lnTo>
                  <a:pt x="199687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4223147" y="4099123"/>
                </a:moveTo>
                <a:cubicBezTo>
                  <a:pt x="4640660" y="4099123"/>
                  <a:pt x="4966163" y="3997854"/>
                  <a:pt x="5199658" y="3795316"/>
                </a:cubicBezTo>
                <a:cubicBezTo>
                  <a:pt x="5433285" y="3592645"/>
                  <a:pt x="5550099" y="3261849"/>
                  <a:pt x="5550099" y="2802930"/>
                </a:cubicBezTo>
                <a:cubicBezTo>
                  <a:pt x="5550099" y="2372982"/>
                  <a:pt x="5437452" y="2056739"/>
                  <a:pt x="5212160" y="1854200"/>
                </a:cubicBezTo>
                <a:cubicBezTo>
                  <a:pt x="4986867" y="1651661"/>
                  <a:pt x="4657196" y="1550392"/>
                  <a:pt x="4223147" y="1550392"/>
                </a:cubicBezTo>
                <a:lnTo>
                  <a:pt x="1996877" y="1550392"/>
                </a:lnTo>
                <a:lnTo>
                  <a:pt x="1996877" y="4099123"/>
                </a:lnTo>
                <a:close/>
                <a:moveTo>
                  <a:pt x="4092774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1" name="Freeform 511"/>
          <p:cNvSpPr/>
          <p:nvPr/>
        </p:nvSpPr>
        <p:spPr>
          <a:xfrm rot="0" flipH="0" flipV="0">
            <a:off x="8047410" y="326422"/>
            <a:ext cx="147191" cy="159171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2" name="Freeform 512"/>
          <p:cNvSpPr/>
          <p:nvPr/>
        </p:nvSpPr>
        <p:spPr>
          <a:xfrm rot="0" flipH="0" flipV="0">
            <a:off x="8215076" y="326422"/>
            <a:ext cx="147191" cy="159171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3" name="Freeform 513"/>
          <p:cNvSpPr/>
          <p:nvPr/>
        </p:nvSpPr>
        <p:spPr>
          <a:xfrm rot="0" flipH="0" flipV="0">
            <a:off x="8389158" y="272936"/>
            <a:ext cx="141627" cy="208522"/>
          </a:xfrm>
          <a:custGeom>
            <a:pathLst>
              <a:path w="6157714" h="9066212">
                <a:moveTo>
                  <a:pt x="1798241" y="0"/>
                </a:moveTo>
                <a:lnTo>
                  <a:pt x="1798241" y="3416895"/>
                </a:lnTo>
                <a:lnTo>
                  <a:pt x="1841699" y="3416895"/>
                </a:lnTo>
                <a:cubicBezTo>
                  <a:pt x="2031934" y="3090267"/>
                  <a:pt x="2301677" y="2826742"/>
                  <a:pt x="2650927" y="2626320"/>
                </a:cubicBezTo>
                <a:cubicBezTo>
                  <a:pt x="3000309" y="2425766"/>
                  <a:pt x="3373438" y="2325489"/>
                  <a:pt x="3770313" y="2325489"/>
                </a:cubicBezTo>
                <a:cubicBezTo>
                  <a:pt x="4605338" y="2325489"/>
                  <a:pt x="5211961" y="2538412"/>
                  <a:pt x="5590183" y="2964259"/>
                </a:cubicBezTo>
                <a:cubicBezTo>
                  <a:pt x="5968537" y="3390106"/>
                  <a:pt x="6157714" y="4055666"/>
                  <a:pt x="6157714" y="4960937"/>
                </a:cubicBezTo>
                <a:lnTo>
                  <a:pt x="6157714" y="9066212"/>
                </a:lnTo>
                <a:lnTo>
                  <a:pt x="4353124" y="9066212"/>
                </a:lnTo>
                <a:lnTo>
                  <a:pt x="4353124" y="5302052"/>
                </a:lnTo>
                <a:cubicBezTo>
                  <a:pt x="4353124" y="4789421"/>
                  <a:pt x="4265282" y="4401873"/>
                  <a:pt x="4089599" y="4139406"/>
                </a:cubicBezTo>
                <a:cubicBezTo>
                  <a:pt x="3913915" y="3876807"/>
                  <a:pt x="3617317" y="3745508"/>
                  <a:pt x="3199805" y="3745508"/>
                </a:cubicBezTo>
                <a:cubicBezTo>
                  <a:pt x="2699610" y="3745508"/>
                  <a:pt x="2340967" y="3894336"/>
                  <a:pt x="2123877" y="4191992"/>
                </a:cubicBezTo>
                <a:cubicBezTo>
                  <a:pt x="1906786" y="4489648"/>
                  <a:pt x="1798241" y="4946518"/>
                  <a:pt x="1798241" y="5562600"/>
                </a:cubicBezTo>
                <a:lnTo>
                  <a:pt x="179824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77833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4" name="Freeform 514"/>
          <p:cNvSpPr/>
          <p:nvPr/>
        </p:nvSpPr>
        <p:spPr>
          <a:xfrm rot="0" flipH="0" flipV="0">
            <a:off x="8554665" y="326422"/>
            <a:ext cx="150755" cy="159171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5" name="Freeform 515"/>
          <p:cNvSpPr/>
          <p:nvPr/>
        </p:nvSpPr>
        <p:spPr>
          <a:xfrm rot="0" flipH="0" flipV="0">
            <a:off x="8722330" y="326422"/>
            <a:ext cx="139915" cy="159171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6" name="Freeform 516"/>
          <p:cNvSpPr/>
          <p:nvPr/>
        </p:nvSpPr>
        <p:spPr>
          <a:xfrm rot="0" flipH="0" flipV="0">
            <a:off x="8879187" y="326422"/>
            <a:ext cx="139915" cy="159171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7" name="Freeform 517"/>
          <p:cNvSpPr/>
          <p:nvPr/>
        </p:nvSpPr>
        <p:spPr>
          <a:xfrm rot="0" flipH="0" flipV="0">
            <a:off x="9037045" y="326422"/>
            <a:ext cx="147191" cy="159171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18" name="Rectangle 518"/>
          <p:cNvSpPr/>
          <p:nvPr/>
        </p:nvSpPr>
        <p:spPr>
          <a:xfrm rot="0" flipH="0" flipV="0">
            <a:off x="11108421" y="400604"/>
            <a:ext cx="6070091" cy="319719"/>
          </a:xfrm>
          <a:prstGeom prst="rect">
            <a:avLst/>
          </a:prstGeom>
        </p:spPr>
      </p:sp>
      <p:sp>
        <p:nvSpPr>
          <p:cNvPr id="519" name="Freeform 519"/>
          <p:cNvSpPr/>
          <p:nvPr/>
        </p:nvSpPr>
        <p:spPr>
          <a:xfrm rot="0" flipH="0" flipV="0">
            <a:off x="11114022" y="453657"/>
            <a:ext cx="137125" cy="190390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0" name="Freeform 520"/>
          <p:cNvSpPr/>
          <p:nvPr/>
        </p:nvSpPr>
        <p:spPr>
          <a:xfrm rot="0" flipH="0" flipV="0">
            <a:off x="11262308" y="453657"/>
            <a:ext cx="137125" cy="194165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1" name="Freeform 521"/>
          <p:cNvSpPr/>
          <p:nvPr/>
        </p:nvSpPr>
        <p:spPr>
          <a:xfrm rot="0" flipH="0" flipV="0">
            <a:off x="11424786" y="457303"/>
            <a:ext cx="84777" cy="186744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2" name="Freeform 522"/>
          <p:cNvSpPr/>
          <p:nvPr/>
        </p:nvSpPr>
        <p:spPr>
          <a:xfrm rot="0" flipH="0" flipV="0">
            <a:off x="11558878" y="453657"/>
            <a:ext cx="137125" cy="194165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3" name="Freeform 523"/>
          <p:cNvSpPr/>
          <p:nvPr/>
        </p:nvSpPr>
        <p:spPr>
          <a:xfrm rot="0" flipH="0" flipV="0">
            <a:off x="11717839" y="508614"/>
            <a:ext cx="41805" cy="135433"/>
          </a:xfrm>
          <a:custGeom>
            <a:pathLst>
              <a:path w="1990725" h="6449218">
                <a:moveTo>
                  <a:pt x="1990725" y="0"/>
                </a:moveTo>
                <a:lnTo>
                  <a:pt x="1990725" y="1953418"/>
                </a:lnTo>
                <a:lnTo>
                  <a:pt x="0" y="1953418"/>
                </a:lnTo>
                <a:lnTo>
                  <a:pt x="0" y="0"/>
                </a:lnTo>
                <a:close/>
                <a:moveTo>
                  <a:pt x="5674122" y="6449218"/>
                </a:moveTo>
                <a:moveTo>
                  <a:pt x="1990725" y="4495800"/>
                </a:moveTo>
                <a:lnTo>
                  <a:pt x="1990725" y="6449218"/>
                </a:lnTo>
                <a:lnTo>
                  <a:pt x="0" y="6449218"/>
                </a:lnTo>
                <a:lnTo>
                  <a:pt x="0" y="4495800"/>
                </a:lnTo>
                <a:close/>
                <a:moveTo>
                  <a:pt x="1178322" y="6449218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4" name="Freeform 524"/>
          <p:cNvSpPr/>
          <p:nvPr/>
        </p:nvSpPr>
        <p:spPr>
          <a:xfrm rot="0" flipH="0" flipV="0">
            <a:off x="11867675" y="453657"/>
            <a:ext cx="133870" cy="190390"/>
          </a:xfrm>
          <a:custGeom>
            <a:pathLst>
              <a:path w="6374805" h="9066212">
                <a:moveTo>
                  <a:pt x="6374805" y="0"/>
                </a:moveTo>
                <a:lnTo>
                  <a:pt x="6374805" y="1674416"/>
                </a:lnTo>
                <a:lnTo>
                  <a:pt x="1996877" y="1674416"/>
                </a:lnTo>
                <a:lnTo>
                  <a:pt x="1996877" y="3770312"/>
                </a:lnTo>
                <a:lnTo>
                  <a:pt x="5791994" y="3770312"/>
                </a:lnTo>
                <a:lnTo>
                  <a:pt x="5791994" y="5320705"/>
                </a:lnTo>
                <a:lnTo>
                  <a:pt x="1996877" y="5320705"/>
                </a:lnTo>
                <a:lnTo>
                  <a:pt x="199687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5" name="Freeform 525"/>
          <p:cNvSpPr/>
          <p:nvPr/>
        </p:nvSpPr>
        <p:spPr>
          <a:xfrm rot="0" flipH="0" flipV="0">
            <a:off x="11994574" y="506138"/>
            <a:ext cx="141684" cy="186481"/>
          </a:xfrm>
          <a:custGeom>
            <a:pathLst>
              <a:path w="6746874" h="8880077">
                <a:moveTo>
                  <a:pt x="1934765" y="0"/>
                </a:moveTo>
                <a:lnTo>
                  <a:pt x="3423046" y="4495800"/>
                </a:lnTo>
                <a:lnTo>
                  <a:pt x="3447850" y="4495800"/>
                </a:lnTo>
                <a:lnTo>
                  <a:pt x="4880371" y="0"/>
                </a:lnTo>
                <a:lnTo>
                  <a:pt x="6746874" y="0"/>
                </a:lnTo>
                <a:lnTo>
                  <a:pt x="3956247" y="7515819"/>
                </a:lnTo>
                <a:cubicBezTo>
                  <a:pt x="3790883" y="7954102"/>
                  <a:pt x="3536618" y="8291048"/>
                  <a:pt x="3193454" y="8526660"/>
                </a:cubicBezTo>
                <a:cubicBezTo>
                  <a:pt x="2850421" y="8762271"/>
                  <a:pt x="2406054" y="8880077"/>
                  <a:pt x="1860350" y="8880077"/>
                </a:cubicBezTo>
                <a:cubicBezTo>
                  <a:pt x="1599868" y="8880077"/>
                  <a:pt x="1379669" y="8873859"/>
                  <a:pt x="1199752" y="8861424"/>
                </a:cubicBezTo>
                <a:cubicBezTo>
                  <a:pt x="1019968" y="8849121"/>
                  <a:pt x="835024" y="8832650"/>
                  <a:pt x="644921" y="8812013"/>
                </a:cubicBezTo>
                <a:lnTo>
                  <a:pt x="644921" y="7329883"/>
                </a:lnTo>
                <a:cubicBezTo>
                  <a:pt x="863996" y="7354622"/>
                  <a:pt x="1043780" y="7371092"/>
                  <a:pt x="1184274" y="7379294"/>
                </a:cubicBezTo>
                <a:cubicBezTo>
                  <a:pt x="1324900" y="7387629"/>
                  <a:pt x="1459308" y="7391796"/>
                  <a:pt x="1587499" y="7391796"/>
                </a:cubicBezTo>
                <a:cubicBezTo>
                  <a:pt x="1843748" y="7391796"/>
                  <a:pt x="2042119" y="7313215"/>
                  <a:pt x="2182613" y="7156052"/>
                </a:cubicBezTo>
                <a:cubicBezTo>
                  <a:pt x="2323239" y="6999022"/>
                  <a:pt x="2393552" y="6802701"/>
                  <a:pt x="2393552" y="6567090"/>
                </a:cubicBezTo>
                <a:cubicBezTo>
                  <a:pt x="2393552" y="6505046"/>
                  <a:pt x="2389385" y="6444059"/>
                  <a:pt x="2381050" y="6384131"/>
                </a:cubicBezTo>
                <a:cubicBezTo>
                  <a:pt x="2372848" y="6324203"/>
                  <a:pt x="2350160" y="6248731"/>
                  <a:pt x="2312986" y="6157714"/>
                </a:cubicBezTo>
                <a:lnTo>
                  <a:pt x="0" y="0"/>
                </a:lnTo>
                <a:close/>
                <a:moveTo>
                  <a:pt x="664765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6" name="Freeform 526"/>
          <p:cNvSpPr/>
          <p:nvPr/>
        </p:nvSpPr>
        <p:spPr>
          <a:xfrm rot="0" flipH="0" flipV="0">
            <a:off x="12142367" y="502492"/>
            <a:ext cx="127749" cy="14533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7" name="Freeform 527"/>
          <p:cNvSpPr/>
          <p:nvPr/>
        </p:nvSpPr>
        <p:spPr>
          <a:xfrm rot="0" flipH="0" flipV="0">
            <a:off x="12293399" y="453657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8" name="Freeform 528"/>
          <p:cNvSpPr/>
          <p:nvPr/>
        </p:nvSpPr>
        <p:spPr>
          <a:xfrm rot="0" flipH="0" flipV="0">
            <a:off x="12361941" y="453657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29" name="Freeform 529"/>
          <p:cNvSpPr/>
          <p:nvPr/>
        </p:nvSpPr>
        <p:spPr>
          <a:xfrm rot="0" flipH="0" flipV="0">
            <a:off x="12432824" y="453657"/>
            <a:ext cx="136346" cy="190390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0" name="Freeform 530"/>
          <p:cNvSpPr/>
          <p:nvPr/>
        </p:nvSpPr>
        <p:spPr>
          <a:xfrm rot="0" flipH="0" flipV="0">
            <a:off x="12576667" y="502492"/>
            <a:ext cx="134391" cy="14533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1" name="Freeform 531"/>
          <p:cNvSpPr/>
          <p:nvPr/>
        </p:nvSpPr>
        <p:spPr>
          <a:xfrm rot="0" flipH="0" flipV="0">
            <a:off x="12735612" y="502492"/>
            <a:ext cx="129312" cy="141555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2" name="Freeform 532"/>
          <p:cNvSpPr/>
          <p:nvPr/>
        </p:nvSpPr>
        <p:spPr>
          <a:xfrm rot="0" flipH="0" flipV="0">
            <a:off x="12963079" y="502492"/>
            <a:ext cx="142726" cy="14533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3" name="Freeform 533"/>
          <p:cNvSpPr/>
          <p:nvPr/>
        </p:nvSpPr>
        <p:spPr>
          <a:xfrm rot="0" flipH="0" flipV="0">
            <a:off x="13130061" y="502492"/>
            <a:ext cx="140250" cy="190127"/>
          </a:xfrm>
          <a:custGeom>
            <a:pathLst>
              <a:path w="6678613" h="9053710">
                <a:moveTo>
                  <a:pt x="3695899" y="0"/>
                </a:moveTo>
                <a:cubicBezTo>
                  <a:pt x="4626041" y="0"/>
                  <a:pt x="5355696" y="325570"/>
                  <a:pt x="5884863" y="976709"/>
                </a:cubicBezTo>
                <a:cubicBezTo>
                  <a:pt x="6414030" y="1627849"/>
                  <a:pt x="6678613" y="2478418"/>
                  <a:pt x="6678613" y="3528417"/>
                </a:cubicBezTo>
                <a:cubicBezTo>
                  <a:pt x="6678613" y="4499967"/>
                  <a:pt x="6418130" y="5308203"/>
                  <a:pt x="5897166" y="5953125"/>
                </a:cubicBezTo>
                <a:cubicBezTo>
                  <a:pt x="5376334" y="6598047"/>
                  <a:pt x="4675651" y="6920507"/>
                  <a:pt x="3795117" y="6920507"/>
                </a:cubicBezTo>
                <a:cubicBezTo>
                  <a:pt x="3394141" y="6920507"/>
                  <a:pt x="3020021" y="6834716"/>
                  <a:pt x="2672755" y="6663134"/>
                </a:cubicBezTo>
                <a:cubicBezTo>
                  <a:pt x="2325489" y="6491552"/>
                  <a:pt x="2044369" y="6246614"/>
                  <a:pt x="1829396" y="5928320"/>
                </a:cubicBezTo>
                <a:lnTo>
                  <a:pt x="1798241" y="5928320"/>
                </a:lnTo>
                <a:lnTo>
                  <a:pt x="1798241" y="9053710"/>
                </a:lnTo>
                <a:lnTo>
                  <a:pt x="0" y="9053710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10841"/>
                </a:lnTo>
                <a:lnTo>
                  <a:pt x="1736328" y="1010841"/>
                </a:lnTo>
                <a:cubicBezTo>
                  <a:pt x="1951302" y="667676"/>
                  <a:pt x="2225146" y="413412"/>
                  <a:pt x="2557860" y="248047"/>
                </a:cubicBezTo>
                <a:cubicBezTo>
                  <a:pt x="2890706" y="82683"/>
                  <a:pt x="3270052" y="0"/>
                  <a:pt x="3695899" y="0"/>
                </a:cubicBezTo>
                <a:close/>
                <a:moveTo>
                  <a:pt x="6052344" y="6740723"/>
                </a:moveTo>
                <a:moveTo>
                  <a:pt x="1736328" y="3478808"/>
                </a:moveTo>
                <a:cubicBezTo>
                  <a:pt x="1736328" y="4107193"/>
                  <a:pt x="1870671" y="4611555"/>
                  <a:pt x="2139355" y="4991894"/>
                </a:cubicBezTo>
                <a:cubicBezTo>
                  <a:pt x="2408039" y="5372232"/>
                  <a:pt x="2798696" y="5562402"/>
                  <a:pt x="3311327" y="5562402"/>
                </a:cubicBezTo>
                <a:cubicBezTo>
                  <a:pt x="3811654" y="5562402"/>
                  <a:pt x="4197152" y="5380501"/>
                  <a:pt x="4467821" y="5016698"/>
                </a:cubicBezTo>
                <a:cubicBezTo>
                  <a:pt x="4738621" y="4652896"/>
                  <a:pt x="4874022" y="4140266"/>
                  <a:pt x="4874022" y="3478808"/>
                </a:cubicBezTo>
                <a:cubicBezTo>
                  <a:pt x="4874022" y="2850423"/>
                  <a:pt x="4739680" y="2339909"/>
                  <a:pt x="4470996" y="1947267"/>
                </a:cubicBezTo>
                <a:cubicBezTo>
                  <a:pt x="4202311" y="1554493"/>
                  <a:pt x="3807487" y="1358106"/>
                  <a:pt x="3286522" y="1358106"/>
                </a:cubicBezTo>
                <a:cubicBezTo>
                  <a:pt x="2790428" y="1358106"/>
                  <a:pt x="2408039" y="1544174"/>
                  <a:pt x="2139355" y="1916311"/>
                </a:cubicBezTo>
                <a:cubicBezTo>
                  <a:pt x="1870671" y="2288315"/>
                  <a:pt x="1736328" y="2809148"/>
                  <a:pt x="1736328" y="3478808"/>
                </a:cubicBezTo>
                <a:close/>
                <a:moveTo>
                  <a:pt x="2573536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4" name="Freeform 534"/>
          <p:cNvSpPr/>
          <p:nvPr/>
        </p:nvSpPr>
        <p:spPr>
          <a:xfrm rot="0" flipH="0" flipV="0">
            <a:off x="13293791" y="453657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5" name="Freeform 535"/>
          <p:cNvSpPr/>
          <p:nvPr/>
        </p:nvSpPr>
        <p:spPr>
          <a:xfrm rot="0" flipH="0" flipV="0">
            <a:off x="13354519" y="502492"/>
            <a:ext cx="127749" cy="14533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6" name="Freeform 536"/>
          <p:cNvSpPr/>
          <p:nvPr/>
        </p:nvSpPr>
        <p:spPr>
          <a:xfrm rot="0" flipH="0" flipV="0">
            <a:off x="13507892" y="453657"/>
            <a:ext cx="136346" cy="190390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7" name="Freeform 537"/>
          <p:cNvSpPr/>
          <p:nvPr/>
        </p:nvSpPr>
        <p:spPr>
          <a:xfrm rot="0" flipH="0" flipV="0">
            <a:off x="13647088" y="502492"/>
            <a:ext cx="137646" cy="145330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8" name="Freeform 538"/>
          <p:cNvSpPr/>
          <p:nvPr/>
        </p:nvSpPr>
        <p:spPr>
          <a:xfrm rot="0" flipH="0" flipV="0">
            <a:off x="13807989" y="453657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9" name="Freeform 539"/>
          <p:cNvSpPr/>
          <p:nvPr/>
        </p:nvSpPr>
        <p:spPr>
          <a:xfrm rot="0" flipH="0" flipV="0">
            <a:off x="13875488" y="506138"/>
            <a:ext cx="129312" cy="141684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0" name="Freeform 540"/>
          <p:cNvSpPr/>
          <p:nvPr/>
        </p:nvSpPr>
        <p:spPr>
          <a:xfrm rot="0" flipH="0" flipV="0">
            <a:off x="14101392" y="502492"/>
            <a:ext cx="134391" cy="14533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1" name="Freeform 541"/>
          <p:cNvSpPr/>
          <p:nvPr/>
        </p:nvSpPr>
        <p:spPr>
          <a:xfrm rot="0" flipH="0" flipV="0">
            <a:off x="14261378" y="453657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2" name="Freeform 542"/>
          <p:cNvSpPr/>
          <p:nvPr/>
        </p:nvSpPr>
        <p:spPr>
          <a:xfrm rot="0" flipH="0" flipV="0">
            <a:off x="14332262" y="453657"/>
            <a:ext cx="136346" cy="190390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3" name="Freeform 543"/>
          <p:cNvSpPr/>
          <p:nvPr/>
        </p:nvSpPr>
        <p:spPr>
          <a:xfrm rot="0" flipH="0" flipV="0">
            <a:off x="14476104" y="502492"/>
            <a:ext cx="134391" cy="14533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4" name="Freeform 544"/>
          <p:cNvSpPr/>
          <p:nvPr/>
        </p:nvSpPr>
        <p:spPr>
          <a:xfrm rot="0" flipH="0" flipV="0">
            <a:off x="14629191" y="502492"/>
            <a:ext cx="134391" cy="14533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5" name="Freeform 545"/>
          <p:cNvSpPr/>
          <p:nvPr/>
        </p:nvSpPr>
        <p:spPr>
          <a:xfrm rot="0" flipH="0" flipV="0">
            <a:off x="14857715" y="449102"/>
            <a:ext cx="187260" cy="199504"/>
          </a:xfrm>
          <a:custGeom>
            <a:pathLst>
              <a:path w="8917186" h="9500194">
                <a:moveTo>
                  <a:pt x="4458494" y="0"/>
                </a:moveTo>
                <a:cubicBezTo>
                  <a:pt x="5806281" y="0"/>
                  <a:pt x="6886311" y="451644"/>
                  <a:pt x="7698581" y="1354931"/>
                </a:cubicBezTo>
                <a:cubicBezTo>
                  <a:pt x="8510985" y="2258219"/>
                  <a:pt x="8917186" y="3402343"/>
                  <a:pt x="8917186" y="4787304"/>
                </a:cubicBezTo>
                <a:cubicBezTo>
                  <a:pt x="8917186" y="6139061"/>
                  <a:pt x="8508934" y="7262482"/>
                  <a:pt x="7692430" y="8157567"/>
                </a:cubicBezTo>
                <a:cubicBezTo>
                  <a:pt x="6875925" y="9052652"/>
                  <a:pt x="5797947" y="9500194"/>
                  <a:pt x="4458494" y="9500194"/>
                </a:cubicBezTo>
                <a:cubicBezTo>
                  <a:pt x="3586295" y="9500194"/>
                  <a:pt x="2810140" y="9299706"/>
                  <a:pt x="2130028" y="8898731"/>
                </a:cubicBezTo>
                <a:cubicBezTo>
                  <a:pt x="1449917" y="8497623"/>
                  <a:pt x="924851" y="7934325"/>
                  <a:pt x="554831" y="7208837"/>
                </a:cubicBezTo>
                <a:cubicBezTo>
                  <a:pt x="184944" y="6483217"/>
                  <a:pt x="0" y="5676040"/>
                  <a:pt x="0" y="4787304"/>
                </a:cubicBezTo>
                <a:cubicBezTo>
                  <a:pt x="0" y="3389908"/>
                  <a:pt x="408186" y="2242675"/>
                  <a:pt x="1224558" y="1345604"/>
                </a:cubicBezTo>
                <a:cubicBezTo>
                  <a:pt x="2041062" y="448534"/>
                  <a:pt x="3119041" y="0"/>
                  <a:pt x="4458494" y="0"/>
                </a:cubicBezTo>
                <a:close/>
                <a:moveTo>
                  <a:pt x="8799314" y="9283104"/>
                </a:moveTo>
                <a:moveTo>
                  <a:pt x="1990527" y="4787304"/>
                </a:moveTo>
                <a:cubicBezTo>
                  <a:pt x="1990527" y="5680273"/>
                  <a:pt x="2204442" y="6408936"/>
                  <a:pt x="2632274" y="6973292"/>
                </a:cubicBezTo>
                <a:cubicBezTo>
                  <a:pt x="3060237" y="7537516"/>
                  <a:pt x="3668977" y="7819628"/>
                  <a:pt x="4458494" y="7819628"/>
                </a:cubicBezTo>
                <a:cubicBezTo>
                  <a:pt x="5239941" y="7819628"/>
                  <a:pt x="5845638" y="7541617"/>
                  <a:pt x="6275586" y="6985595"/>
                </a:cubicBezTo>
                <a:cubicBezTo>
                  <a:pt x="6705534" y="6429573"/>
                  <a:pt x="6920508" y="5696810"/>
                  <a:pt x="6920508" y="4787304"/>
                </a:cubicBezTo>
                <a:cubicBezTo>
                  <a:pt x="6920508" y="3832291"/>
                  <a:pt x="6702425" y="3074723"/>
                  <a:pt x="6266260" y="2514600"/>
                </a:cubicBezTo>
                <a:cubicBezTo>
                  <a:pt x="5830094" y="1954345"/>
                  <a:pt x="5223404" y="1674217"/>
                  <a:pt x="4446191" y="1674217"/>
                </a:cubicBezTo>
                <a:cubicBezTo>
                  <a:pt x="3673078" y="1674217"/>
                  <a:pt x="3070490" y="1957453"/>
                  <a:pt x="2638425" y="2523926"/>
                </a:cubicBezTo>
                <a:cubicBezTo>
                  <a:pt x="2206493" y="3090267"/>
                  <a:pt x="1990527" y="3844726"/>
                  <a:pt x="1990527" y="4787304"/>
                </a:cubicBezTo>
                <a:close/>
                <a:moveTo>
                  <a:pt x="4012010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6" name="Freeform 546"/>
          <p:cNvSpPr/>
          <p:nvPr/>
        </p:nvSpPr>
        <p:spPr>
          <a:xfrm rot="0" flipH="0" flipV="0">
            <a:off x="15069237" y="506138"/>
            <a:ext cx="129312" cy="141684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7" name="Freeform 547"/>
          <p:cNvSpPr/>
          <p:nvPr/>
        </p:nvSpPr>
        <p:spPr>
          <a:xfrm rot="0" flipH="0" flipV="0">
            <a:off x="15228166" y="453657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8" name="Freeform 548"/>
          <p:cNvSpPr/>
          <p:nvPr/>
        </p:nvSpPr>
        <p:spPr>
          <a:xfrm rot="0" flipH="0" flipV="0">
            <a:off x="15295665" y="506138"/>
            <a:ext cx="129312" cy="141684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49" name="Freeform 549"/>
          <p:cNvSpPr/>
          <p:nvPr/>
        </p:nvSpPr>
        <p:spPr>
          <a:xfrm rot="0" flipH="0" flipV="0">
            <a:off x="15453552" y="502492"/>
            <a:ext cx="129312" cy="141555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0" name="Freeform 550"/>
          <p:cNvSpPr/>
          <p:nvPr/>
        </p:nvSpPr>
        <p:spPr>
          <a:xfrm rot="0" flipH="0" flipV="0">
            <a:off x="15669167" y="506138"/>
            <a:ext cx="141684" cy="186481"/>
          </a:xfrm>
          <a:custGeom>
            <a:pathLst>
              <a:path w="6746874" h="8880077">
                <a:moveTo>
                  <a:pt x="1934765" y="0"/>
                </a:moveTo>
                <a:lnTo>
                  <a:pt x="3423046" y="4495800"/>
                </a:lnTo>
                <a:lnTo>
                  <a:pt x="3447850" y="4495800"/>
                </a:lnTo>
                <a:lnTo>
                  <a:pt x="4880371" y="0"/>
                </a:lnTo>
                <a:lnTo>
                  <a:pt x="6746874" y="0"/>
                </a:lnTo>
                <a:lnTo>
                  <a:pt x="3956247" y="7515819"/>
                </a:lnTo>
                <a:cubicBezTo>
                  <a:pt x="3790883" y="7954102"/>
                  <a:pt x="3536618" y="8291048"/>
                  <a:pt x="3193454" y="8526660"/>
                </a:cubicBezTo>
                <a:cubicBezTo>
                  <a:pt x="2850421" y="8762271"/>
                  <a:pt x="2406054" y="8880077"/>
                  <a:pt x="1860350" y="8880077"/>
                </a:cubicBezTo>
                <a:cubicBezTo>
                  <a:pt x="1599868" y="8880077"/>
                  <a:pt x="1379669" y="8873859"/>
                  <a:pt x="1199752" y="8861424"/>
                </a:cubicBezTo>
                <a:cubicBezTo>
                  <a:pt x="1019968" y="8849121"/>
                  <a:pt x="835024" y="8832650"/>
                  <a:pt x="644921" y="8812013"/>
                </a:cubicBezTo>
                <a:lnTo>
                  <a:pt x="644921" y="7329883"/>
                </a:lnTo>
                <a:cubicBezTo>
                  <a:pt x="863996" y="7354622"/>
                  <a:pt x="1043780" y="7371092"/>
                  <a:pt x="1184274" y="7379294"/>
                </a:cubicBezTo>
                <a:cubicBezTo>
                  <a:pt x="1324900" y="7387629"/>
                  <a:pt x="1459308" y="7391796"/>
                  <a:pt x="1587499" y="7391796"/>
                </a:cubicBezTo>
                <a:cubicBezTo>
                  <a:pt x="1843748" y="7391796"/>
                  <a:pt x="2042119" y="7313215"/>
                  <a:pt x="2182613" y="7156052"/>
                </a:cubicBezTo>
                <a:cubicBezTo>
                  <a:pt x="2323239" y="6999022"/>
                  <a:pt x="2393552" y="6802701"/>
                  <a:pt x="2393552" y="6567090"/>
                </a:cubicBezTo>
                <a:cubicBezTo>
                  <a:pt x="2393552" y="6505046"/>
                  <a:pt x="2389385" y="6444059"/>
                  <a:pt x="2381050" y="6384131"/>
                </a:cubicBezTo>
                <a:cubicBezTo>
                  <a:pt x="2372848" y="6324203"/>
                  <a:pt x="2350160" y="6248731"/>
                  <a:pt x="2312986" y="6157714"/>
                </a:cubicBezTo>
                <a:lnTo>
                  <a:pt x="0" y="0"/>
                </a:lnTo>
                <a:close/>
                <a:moveTo>
                  <a:pt x="664765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1" name="Freeform 551"/>
          <p:cNvSpPr/>
          <p:nvPr/>
        </p:nvSpPr>
        <p:spPr>
          <a:xfrm rot="0" flipH="0" flipV="0">
            <a:off x="15824774" y="453657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2" name="Freeform 552"/>
          <p:cNvSpPr/>
          <p:nvPr/>
        </p:nvSpPr>
        <p:spPr>
          <a:xfrm rot="0" flipH="0" flipV="0">
            <a:off x="15893316" y="453657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3" name="Freeform 553"/>
          <p:cNvSpPr/>
          <p:nvPr/>
        </p:nvSpPr>
        <p:spPr>
          <a:xfrm rot="0" flipH="0" flipV="0">
            <a:off x="15956519" y="502492"/>
            <a:ext cx="142726" cy="14533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4" name="Freeform 554"/>
          <p:cNvSpPr/>
          <p:nvPr/>
        </p:nvSpPr>
        <p:spPr>
          <a:xfrm rot="0" flipH="0" flipV="0">
            <a:off x="16123503" y="502492"/>
            <a:ext cx="140250" cy="190127"/>
          </a:xfrm>
          <a:custGeom>
            <a:pathLst>
              <a:path w="6678613" h="9053710">
                <a:moveTo>
                  <a:pt x="3695899" y="0"/>
                </a:moveTo>
                <a:cubicBezTo>
                  <a:pt x="4626041" y="0"/>
                  <a:pt x="5355696" y="325570"/>
                  <a:pt x="5884863" y="976709"/>
                </a:cubicBezTo>
                <a:cubicBezTo>
                  <a:pt x="6414030" y="1627849"/>
                  <a:pt x="6678613" y="2478418"/>
                  <a:pt x="6678613" y="3528417"/>
                </a:cubicBezTo>
                <a:cubicBezTo>
                  <a:pt x="6678613" y="4499967"/>
                  <a:pt x="6418130" y="5308203"/>
                  <a:pt x="5897166" y="5953125"/>
                </a:cubicBezTo>
                <a:cubicBezTo>
                  <a:pt x="5376334" y="6598047"/>
                  <a:pt x="4675651" y="6920507"/>
                  <a:pt x="3795117" y="6920507"/>
                </a:cubicBezTo>
                <a:cubicBezTo>
                  <a:pt x="3394141" y="6920507"/>
                  <a:pt x="3020021" y="6834716"/>
                  <a:pt x="2672755" y="6663134"/>
                </a:cubicBezTo>
                <a:cubicBezTo>
                  <a:pt x="2325489" y="6491552"/>
                  <a:pt x="2044369" y="6246614"/>
                  <a:pt x="1829396" y="5928320"/>
                </a:cubicBezTo>
                <a:lnTo>
                  <a:pt x="1798241" y="5928320"/>
                </a:lnTo>
                <a:lnTo>
                  <a:pt x="1798241" y="9053710"/>
                </a:lnTo>
                <a:lnTo>
                  <a:pt x="0" y="9053710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10841"/>
                </a:lnTo>
                <a:lnTo>
                  <a:pt x="1736328" y="1010841"/>
                </a:lnTo>
                <a:cubicBezTo>
                  <a:pt x="1951302" y="667676"/>
                  <a:pt x="2225146" y="413412"/>
                  <a:pt x="2557860" y="248047"/>
                </a:cubicBezTo>
                <a:cubicBezTo>
                  <a:pt x="2890706" y="82683"/>
                  <a:pt x="3270052" y="0"/>
                  <a:pt x="3695899" y="0"/>
                </a:cubicBezTo>
                <a:close/>
                <a:moveTo>
                  <a:pt x="6052344" y="6740723"/>
                </a:moveTo>
                <a:moveTo>
                  <a:pt x="1736328" y="3478808"/>
                </a:moveTo>
                <a:cubicBezTo>
                  <a:pt x="1736328" y="4107193"/>
                  <a:pt x="1870671" y="4611555"/>
                  <a:pt x="2139355" y="4991894"/>
                </a:cubicBezTo>
                <a:cubicBezTo>
                  <a:pt x="2408039" y="5372232"/>
                  <a:pt x="2798696" y="5562402"/>
                  <a:pt x="3311327" y="5562402"/>
                </a:cubicBezTo>
                <a:cubicBezTo>
                  <a:pt x="3811654" y="5562402"/>
                  <a:pt x="4197152" y="5380501"/>
                  <a:pt x="4467821" y="5016698"/>
                </a:cubicBezTo>
                <a:cubicBezTo>
                  <a:pt x="4738621" y="4652896"/>
                  <a:pt x="4874022" y="4140266"/>
                  <a:pt x="4874022" y="3478808"/>
                </a:cubicBezTo>
                <a:cubicBezTo>
                  <a:pt x="4874022" y="2850423"/>
                  <a:pt x="4739680" y="2339909"/>
                  <a:pt x="4470996" y="1947267"/>
                </a:cubicBezTo>
                <a:cubicBezTo>
                  <a:pt x="4202311" y="1554493"/>
                  <a:pt x="3807487" y="1358106"/>
                  <a:pt x="3286522" y="1358106"/>
                </a:cubicBezTo>
                <a:cubicBezTo>
                  <a:pt x="2790428" y="1358106"/>
                  <a:pt x="2408039" y="1544174"/>
                  <a:pt x="2139355" y="1916311"/>
                </a:cubicBezTo>
                <a:cubicBezTo>
                  <a:pt x="1870671" y="2288315"/>
                  <a:pt x="1736328" y="2809148"/>
                  <a:pt x="1736328" y="3478808"/>
                </a:cubicBezTo>
                <a:close/>
                <a:moveTo>
                  <a:pt x="2573536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5" name="Freeform 555"/>
          <p:cNvSpPr/>
          <p:nvPr/>
        </p:nvSpPr>
        <p:spPr>
          <a:xfrm rot="0" flipH="0" flipV="0">
            <a:off x="16287231" y="453657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6" name="Freeform 556"/>
          <p:cNvSpPr/>
          <p:nvPr/>
        </p:nvSpPr>
        <p:spPr>
          <a:xfrm rot="0" flipH="0" flipV="0">
            <a:off x="16347959" y="502492"/>
            <a:ext cx="127749" cy="14533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7" name="Freeform 557"/>
          <p:cNvSpPr/>
          <p:nvPr/>
        </p:nvSpPr>
        <p:spPr>
          <a:xfrm rot="0" flipH="0" flipV="0">
            <a:off x="16485055" y="464858"/>
            <a:ext cx="88552" cy="180751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8" name="Freeform 558"/>
          <p:cNvSpPr/>
          <p:nvPr/>
        </p:nvSpPr>
        <p:spPr>
          <a:xfrm rot="0" flipH="0" flipV="0">
            <a:off x="16586465" y="502492"/>
            <a:ext cx="142726" cy="14533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59" name="Freeform 559"/>
          <p:cNvSpPr/>
          <p:nvPr/>
        </p:nvSpPr>
        <p:spPr>
          <a:xfrm rot="0" flipH="0" flipV="0">
            <a:off x="16746676" y="502492"/>
            <a:ext cx="127749" cy="14533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0" name="Freeform 560"/>
          <p:cNvSpPr/>
          <p:nvPr/>
        </p:nvSpPr>
        <p:spPr>
          <a:xfrm rot="0" flipH="0" flipV="0">
            <a:off x="16889894" y="502492"/>
            <a:ext cx="127749" cy="14533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1" name="Freeform 561"/>
          <p:cNvSpPr/>
          <p:nvPr/>
        </p:nvSpPr>
        <p:spPr>
          <a:xfrm rot="0" flipH="0" flipV="0">
            <a:off x="17034025" y="502492"/>
            <a:ext cx="134391" cy="14533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2" name="Rectangle 562"/>
          <p:cNvSpPr/>
          <p:nvPr/>
        </p:nvSpPr>
        <p:spPr>
          <a:xfrm rot="0" flipH="0" flipV="0">
            <a:off x="7485099" y="910891"/>
            <a:ext cx="3025292" cy="589513"/>
          </a:xfrm>
          <a:prstGeom prst="rect">
            <a:avLst/>
          </a:prstGeom>
        </p:spPr>
      </p:sp>
      <p:sp>
        <p:nvSpPr>
          <p:cNvPr id="563" name="Freeform 563"/>
          <p:cNvSpPr/>
          <p:nvPr/>
        </p:nvSpPr>
        <p:spPr>
          <a:xfrm rot="0" flipH="0" flipV="0">
            <a:off x="7489900" y="956365"/>
            <a:ext cx="117536" cy="163191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4" name="Freeform 564"/>
          <p:cNvSpPr/>
          <p:nvPr/>
        </p:nvSpPr>
        <p:spPr>
          <a:xfrm rot="0" flipH="0" flipV="0">
            <a:off x="7617001" y="956365"/>
            <a:ext cx="117536" cy="166427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5" name="Freeform 565"/>
          <p:cNvSpPr/>
          <p:nvPr/>
        </p:nvSpPr>
        <p:spPr>
          <a:xfrm rot="0" flipH="0" flipV="0">
            <a:off x="7744103" y="956365"/>
            <a:ext cx="117536" cy="166427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6" name="Freeform 566"/>
          <p:cNvSpPr/>
          <p:nvPr/>
        </p:nvSpPr>
        <p:spPr>
          <a:xfrm rot="0" flipH="0" flipV="0">
            <a:off x="7875334" y="959491"/>
            <a:ext cx="109277" cy="160066"/>
          </a:xfrm>
          <a:custGeom>
            <a:pathLst>
              <a:path w="6070997" h="8892579">
                <a:moveTo>
                  <a:pt x="6070997" y="0"/>
                </a:moveTo>
                <a:lnTo>
                  <a:pt x="6070997" y="1550392"/>
                </a:lnTo>
                <a:cubicBezTo>
                  <a:pt x="5198666" y="2340041"/>
                  <a:pt x="4504135" y="3420070"/>
                  <a:pt x="3987403" y="4790479"/>
                </a:cubicBezTo>
                <a:cubicBezTo>
                  <a:pt x="3470672" y="6160889"/>
                  <a:pt x="3195770" y="7528256"/>
                  <a:pt x="3162697" y="8892579"/>
                </a:cubicBezTo>
                <a:lnTo>
                  <a:pt x="1234083" y="8892579"/>
                </a:lnTo>
                <a:cubicBezTo>
                  <a:pt x="1337403" y="7577865"/>
                  <a:pt x="1648487" y="6302507"/>
                  <a:pt x="2167335" y="5066506"/>
                </a:cubicBezTo>
                <a:cubicBezTo>
                  <a:pt x="2686183" y="3830373"/>
                  <a:pt x="3369337" y="2701726"/>
                  <a:pt x="4216797" y="1680567"/>
                </a:cubicBezTo>
                <a:lnTo>
                  <a:pt x="0" y="1680567"/>
                </a:lnTo>
                <a:lnTo>
                  <a:pt x="0" y="0"/>
                </a:lnTo>
                <a:close/>
                <a:moveTo>
                  <a:pt x="8396486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7" name="Freeform 567"/>
          <p:cNvSpPr/>
          <p:nvPr/>
        </p:nvSpPr>
        <p:spPr>
          <a:xfrm rot="0" flipH="0" flipV="0">
            <a:off x="8005671" y="1043208"/>
            <a:ext cx="68758" cy="27903"/>
          </a:xfrm>
          <a:custGeom>
            <a:pathLst>
              <a:path w="3819922" h="1550194">
                <a:moveTo>
                  <a:pt x="3819922" y="0"/>
                </a:moveTo>
                <a:lnTo>
                  <a:pt x="3819922" y="1550194"/>
                </a:lnTo>
                <a:lnTo>
                  <a:pt x="0" y="1550194"/>
                </a:lnTo>
                <a:lnTo>
                  <a:pt x="0" y="0"/>
                </a:lnTo>
                <a:close/>
                <a:moveTo>
                  <a:pt x="3565723" y="4241601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8" name="Freeform 568"/>
          <p:cNvSpPr/>
          <p:nvPr/>
        </p:nvSpPr>
        <p:spPr>
          <a:xfrm rot="0" flipH="0" flipV="0">
            <a:off x="8091347" y="956365"/>
            <a:ext cx="117536" cy="163191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69" name="Freeform 569"/>
          <p:cNvSpPr/>
          <p:nvPr/>
        </p:nvSpPr>
        <p:spPr>
          <a:xfrm rot="0" flipH="0" flipV="0">
            <a:off x="8218448" y="956365"/>
            <a:ext cx="117536" cy="166427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0" name="Freeform 570"/>
          <p:cNvSpPr/>
          <p:nvPr/>
        </p:nvSpPr>
        <p:spPr>
          <a:xfrm rot="0" flipH="0" flipV="0">
            <a:off x="8357716" y="959491"/>
            <a:ext cx="72666" cy="160066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1" name="Freeform 571"/>
          <p:cNvSpPr/>
          <p:nvPr/>
        </p:nvSpPr>
        <p:spPr>
          <a:xfrm rot="0" flipH="0" flipV="0">
            <a:off x="8472651" y="956365"/>
            <a:ext cx="117536" cy="166427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2" name="Freeform 572"/>
          <p:cNvSpPr/>
          <p:nvPr/>
        </p:nvSpPr>
        <p:spPr>
          <a:xfrm rot="0" flipH="0" flipV="0">
            <a:off x="8608904" y="1003471"/>
            <a:ext cx="35833" cy="116085"/>
          </a:xfrm>
          <a:custGeom>
            <a:pathLst>
              <a:path w="1990725" h="6449218">
                <a:moveTo>
                  <a:pt x="1990725" y="0"/>
                </a:moveTo>
                <a:lnTo>
                  <a:pt x="1990725" y="1953418"/>
                </a:lnTo>
                <a:lnTo>
                  <a:pt x="0" y="1953418"/>
                </a:lnTo>
                <a:lnTo>
                  <a:pt x="0" y="0"/>
                </a:lnTo>
                <a:close/>
                <a:moveTo>
                  <a:pt x="5674122" y="6449218"/>
                </a:moveTo>
                <a:moveTo>
                  <a:pt x="1990725" y="4495800"/>
                </a:moveTo>
                <a:lnTo>
                  <a:pt x="1990725" y="6449218"/>
                </a:lnTo>
                <a:lnTo>
                  <a:pt x="0" y="6449218"/>
                </a:lnTo>
                <a:lnTo>
                  <a:pt x="0" y="4495800"/>
                </a:lnTo>
                <a:close/>
                <a:moveTo>
                  <a:pt x="1178322" y="64492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3" name="Freeform 573"/>
          <p:cNvSpPr/>
          <p:nvPr/>
        </p:nvSpPr>
        <p:spPr>
          <a:xfrm rot="0" flipH="0" flipV="0">
            <a:off x="8737334" y="956365"/>
            <a:ext cx="115528" cy="163191"/>
          </a:xfrm>
          <a:custGeom>
            <a:pathLst>
              <a:path w="6418263" h="9066212">
                <a:moveTo>
                  <a:pt x="1996877" y="0"/>
                </a:moveTo>
                <a:lnTo>
                  <a:pt x="1996877" y="7391797"/>
                </a:lnTo>
                <a:lnTo>
                  <a:pt x="6418263" y="7391797"/>
                </a:lnTo>
                <a:lnTo>
                  <a:pt x="641826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4" name="Freeform 574"/>
          <p:cNvSpPr/>
          <p:nvPr/>
        </p:nvSpPr>
        <p:spPr>
          <a:xfrm rot="0" flipH="0" flipV="0">
            <a:off x="8869319" y="1001349"/>
            <a:ext cx="110838" cy="121443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5" name="Freeform 575"/>
          <p:cNvSpPr/>
          <p:nvPr/>
        </p:nvSpPr>
        <p:spPr>
          <a:xfrm rot="0" flipH="0" flipV="0">
            <a:off x="9007550" y="956365"/>
            <a:ext cx="116868" cy="163191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6" name="Freeform 576"/>
          <p:cNvSpPr/>
          <p:nvPr/>
        </p:nvSpPr>
        <p:spPr>
          <a:xfrm rot="0" flipH="0" flipV="0">
            <a:off x="9136759" y="956365"/>
            <a:ext cx="32482" cy="163191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7" name="Freeform 577"/>
          <p:cNvSpPr/>
          <p:nvPr/>
        </p:nvSpPr>
        <p:spPr>
          <a:xfrm rot="0" flipH="0" flipV="0">
            <a:off x="9190933" y="998224"/>
            <a:ext cx="122336" cy="124569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8" name="Freeform 578"/>
          <p:cNvSpPr/>
          <p:nvPr/>
        </p:nvSpPr>
        <p:spPr>
          <a:xfrm rot="0" flipH="0" flipV="0">
            <a:off x="9333837" y="1043208"/>
            <a:ext cx="68758" cy="27903"/>
          </a:xfrm>
          <a:custGeom>
            <a:pathLst>
              <a:path w="3819922" h="1550194">
                <a:moveTo>
                  <a:pt x="3819922" y="0"/>
                </a:moveTo>
                <a:lnTo>
                  <a:pt x="3819922" y="1550194"/>
                </a:lnTo>
                <a:lnTo>
                  <a:pt x="0" y="1550194"/>
                </a:lnTo>
                <a:lnTo>
                  <a:pt x="0" y="0"/>
                </a:lnTo>
                <a:close/>
                <a:moveTo>
                  <a:pt x="3565723" y="4241601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9" name="Freeform 579"/>
          <p:cNvSpPr/>
          <p:nvPr/>
        </p:nvSpPr>
        <p:spPr>
          <a:xfrm rot="0" flipH="0" flipV="0">
            <a:off x="9423420" y="998224"/>
            <a:ext cx="122336" cy="124569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0" name="Freeform 580"/>
          <p:cNvSpPr/>
          <p:nvPr/>
        </p:nvSpPr>
        <p:spPr>
          <a:xfrm rot="0" flipH="0" flipV="0">
            <a:off x="9566548" y="998224"/>
            <a:ext cx="120215" cy="162966"/>
          </a:xfrm>
          <a:custGeom>
            <a:pathLst>
              <a:path w="6678613" h="9053710">
                <a:moveTo>
                  <a:pt x="3695899" y="0"/>
                </a:moveTo>
                <a:cubicBezTo>
                  <a:pt x="4626041" y="0"/>
                  <a:pt x="5355696" y="325570"/>
                  <a:pt x="5884863" y="976709"/>
                </a:cubicBezTo>
                <a:cubicBezTo>
                  <a:pt x="6414030" y="1627849"/>
                  <a:pt x="6678613" y="2478418"/>
                  <a:pt x="6678613" y="3528417"/>
                </a:cubicBezTo>
                <a:cubicBezTo>
                  <a:pt x="6678613" y="4499967"/>
                  <a:pt x="6418130" y="5308203"/>
                  <a:pt x="5897166" y="5953125"/>
                </a:cubicBezTo>
                <a:cubicBezTo>
                  <a:pt x="5376334" y="6598047"/>
                  <a:pt x="4675651" y="6920507"/>
                  <a:pt x="3795117" y="6920507"/>
                </a:cubicBezTo>
                <a:cubicBezTo>
                  <a:pt x="3394141" y="6920507"/>
                  <a:pt x="3020021" y="6834716"/>
                  <a:pt x="2672755" y="6663134"/>
                </a:cubicBezTo>
                <a:cubicBezTo>
                  <a:pt x="2325489" y="6491552"/>
                  <a:pt x="2044369" y="6246614"/>
                  <a:pt x="1829396" y="5928320"/>
                </a:cubicBezTo>
                <a:lnTo>
                  <a:pt x="1798241" y="5928320"/>
                </a:lnTo>
                <a:lnTo>
                  <a:pt x="1798241" y="9053710"/>
                </a:lnTo>
                <a:lnTo>
                  <a:pt x="0" y="9053710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10841"/>
                </a:lnTo>
                <a:lnTo>
                  <a:pt x="1736328" y="1010841"/>
                </a:lnTo>
                <a:cubicBezTo>
                  <a:pt x="1951302" y="667676"/>
                  <a:pt x="2225146" y="413412"/>
                  <a:pt x="2557860" y="248047"/>
                </a:cubicBezTo>
                <a:cubicBezTo>
                  <a:pt x="2890706" y="82683"/>
                  <a:pt x="3270052" y="0"/>
                  <a:pt x="3695899" y="0"/>
                </a:cubicBezTo>
                <a:close/>
                <a:moveTo>
                  <a:pt x="6052344" y="6740723"/>
                </a:moveTo>
                <a:moveTo>
                  <a:pt x="1736328" y="3478808"/>
                </a:moveTo>
                <a:cubicBezTo>
                  <a:pt x="1736328" y="4107193"/>
                  <a:pt x="1870671" y="4611555"/>
                  <a:pt x="2139355" y="4991894"/>
                </a:cubicBezTo>
                <a:cubicBezTo>
                  <a:pt x="2408039" y="5372232"/>
                  <a:pt x="2798696" y="5562402"/>
                  <a:pt x="3311327" y="5562402"/>
                </a:cubicBezTo>
                <a:cubicBezTo>
                  <a:pt x="3811654" y="5562402"/>
                  <a:pt x="4197152" y="5380501"/>
                  <a:pt x="4467821" y="5016698"/>
                </a:cubicBezTo>
                <a:cubicBezTo>
                  <a:pt x="4738621" y="4652896"/>
                  <a:pt x="4874022" y="4140266"/>
                  <a:pt x="4874022" y="3478808"/>
                </a:cubicBezTo>
                <a:cubicBezTo>
                  <a:pt x="4874022" y="2850423"/>
                  <a:pt x="4739680" y="2339909"/>
                  <a:pt x="4470996" y="1947267"/>
                </a:cubicBezTo>
                <a:cubicBezTo>
                  <a:pt x="4202311" y="1554493"/>
                  <a:pt x="3807487" y="1358106"/>
                  <a:pt x="3286522" y="1358106"/>
                </a:cubicBezTo>
                <a:cubicBezTo>
                  <a:pt x="2790428" y="1358106"/>
                  <a:pt x="2408039" y="1544174"/>
                  <a:pt x="2139355" y="1916311"/>
                </a:cubicBezTo>
                <a:cubicBezTo>
                  <a:pt x="1870671" y="2288315"/>
                  <a:pt x="1736328" y="2809148"/>
                  <a:pt x="1736328" y="3478808"/>
                </a:cubicBezTo>
                <a:close/>
                <a:moveTo>
                  <a:pt x="2573536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1" name="Freeform 581"/>
          <p:cNvSpPr/>
          <p:nvPr/>
        </p:nvSpPr>
        <p:spPr>
          <a:xfrm rot="0" flipH="0" flipV="0">
            <a:off x="9706888" y="956365"/>
            <a:ext cx="32482" cy="163191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2" name="Freeform 582"/>
          <p:cNvSpPr/>
          <p:nvPr/>
        </p:nvSpPr>
        <p:spPr>
          <a:xfrm rot="0" flipH="0" flipV="0">
            <a:off x="9764745" y="998224"/>
            <a:ext cx="110838" cy="121333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3" name="Freeform 583"/>
          <p:cNvSpPr/>
          <p:nvPr/>
        </p:nvSpPr>
        <p:spPr>
          <a:xfrm rot="0" flipH="0" flipV="0">
            <a:off x="9900076" y="998224"/>
            <a:ext cx="110838" cy="121333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4" name="Freeform 584"/>
          <p:cNvSpPr/>
          <p:nvPr/>
        </p:nvSpPr>
        <p:spPr>
          <a:xfrm rot="0" flipH="0" flipV="0">
            <a:off x="10031725" y="998224"/>
            <a:ext cx="122336" cy="124569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5" name="Freeform 585"/>
          <p:cNvSpPr/>
          <p:nvPr/>
        </p:nvSpPr>
        <p:spPr>
          <a:xfrm rot="0" flipH="0" flipV="0">
            <a:off x="10163802" y="965966"/>
            <a:ext cx="75902" cy="154930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6" name="Freeform 586"/>
          <p:cNvSpPr/>
          <p:nvPr/>
        </p:nvSpPr>
        <p:spPr>
          <a:xfrm rot="0" flipH="0" flipV="0">
            <a:off x="7500837" y="1271833"/>
            <a:ext cx="175804" cy="163191"/>
          </a:xfrm>
          <a:custGeom>
            <a:pathLst>
              <a:path w="9766895" h="9066212">
                <a:moveTo>
                  <a:pt x="2809280" y="0"/>
                </a:moveTo>
                <a:lnTo>
                  <a:pt x="4929981" y="6232327"/>
                </a:lnTo>
                <a:lnTo>
                  <a:pt x="4954786" y="6232327"/>
                </a:lnTo>
                <a:lnTo>
                  <a:pt x="6957814" y="24805"/>
                </a:lnTo>
                <a:lnTo>
                  <a:pt x="6970117" y="0"/>
                </a:lnTo>
                <a:lnTo>
                  <a:pt x="9766895" y="0"/>
                </a:lnTo>
                <a:lnTo>
                  <a:pt x="9766895" y="9066212"/>
                </a:lnTo>
                <a:lnTo>
                  <a:pt x="7900392" y="9066212"/>
                </a:lnTo>
                <a:lnTo>
                  <a:pt x="7900392" y="2641798"/>
                </a:lnTo>
                <a:lnTo>
                  <a:pt x="7875588" y="2641798"/>
                </a:lnTo>
                <a:lnTo>
                  <a:pt x="5655469" y="9066212"/>
                </a:lnTo>
                <a:lnTo>
                  <a:pt x="4117578" y="9066212"/>
                </a:lnTo>
                <a:lnTo>
                  <a:pt x="1891506" y="2703711"/>
                </a:lnTo>
                <a:lnTo>
                  <a:pt x="1866702" y="2703711"/>
                </a:lnTo>
                <a:lnTo>
                  <a:pt x="1866702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7" name="Freeform 587"/>
          <p:cNvSpPr/>
          <p:nvPr/>
        </p:nvSpPr>
        <p:spPr>
          <a:xfrm rot="0" flipH="0" flipV="0">
            <a:off x="7699808" y="1313692"/>
            <a:ext cx="115192" cy="124569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8" name="Freeform 588"/>
          <p:cNvSpPr/>
          <p:nvPr/>
        </p:nvSpPr>
        <p:spPr>
          <a:xfrm rot="0" flipH="0" flipV="0">
            <a:off x="7831025" y="1271833"/>
            <a:ext cx="120215" cy="166427"/>
          </a:xfrm>
          <a:custGeom>
            <a:pathLst>
              <a:path w="6678613" h="9245996">
                <a:moveTo>
                  <a:pt x="6678613" y="0"/>
                </a:moveTo>
                <a:lnTo>
                  <a:pt x="6678613" y="9066212"/>
                </a:lnTo>
                <a:lnTo>
                  <a:pt x="4960938" y="9066212"/>
                </a:lnTo>
                <a:lnTo>
                  <a:pt x="4960938" y="8229005"/>
                </a:lnTo>
                <a:lnTo>
                  <a:pt x="4936133" y="8229005"/>
                </a:lnTo>
                <a:cubicBezTo>
                  <a:pt x="4741796" y="8563835"/>
                  <a:pt x="4474104" y="8817041"/>
                  <a:pt x="4133056" y="8988623"/>
                </a:cubicBezTo>
                <a:cubicBezTo>
                  <a:pt x="3792009" y="9160205"/>
                  <a:pt x="3396126" y="9245996"/>
                  <a:pt x="2945408" y="9245996"/>
                </a:cubicBezTo>
                <a:cubicBezTo>
                  <a:pt x="2048338" y="9245996"/>
                  <a:pt x="1333169" y="8916326"/>
                  <a:pt x="799902" y="8256984"/>
                </a:cubicBezTo>
                <a:cubicBezTo>
                  <a:pt x="266634" y="7597510"/>
                  <a:pt x="0" y="6753093"/>
                  <a:pt x="0" y="5723731"/>
                </a:cubicBezTo>
                <a:cubicBezTo>
                  <a:pt x="0" y="4748080"/>
                  <a:pt x="262467" y="3937794"/>
                  <a:pt x="787400" y="3292872"/>
                </a:cubicBezTo>
                <a:cubicBezTo>
                  <a:pt x="1312466" y="2647950"/>
                  <a:pt x="2019432" y="2325489"/>
                  <a:pt x="2908300" y="2325489"/>
                </a:cubicBezTo>
                <a:cubicBezTo>
                  <a:pt x="3317610" y="2325489"/>
                  <a:pt x="3691731" y="2408172"/>
                  <a:pt x="4030663" y="2573536"/>
                </a:cubicBezTo>
                <a:cubicBezTo>
                  <a:pt x="4369726" y="2738901"/>
                  <a:pt x="4642578" y="2980730"/>
                  <a:pt x="4849217" y="3299023"/>
                </a:cubicBezTo>
                <a:lnTo>
                  <a:pt x="4874022" y="3299023"/>
                </a:lnTo>
                <a:lnTo>
                  <a:pt x="4874022" y="0"/>
                </a:lnTo>
                <a:close/>
                <a:moveTo>
                  <a:pt x="8656836" y="9066212"/>
                </a:moveTo>
                <a:moveTo>
                  <a:pt x="1798241" y="5773341"/>
                </a:moveTo>
                <a:cubicBezTo>
                  <a:pt x="1798241" y="6385190"/>
                  <a:pt x="1940851" y="6890610"/>
                  <a:pt x="2226072" y="7289602"/>
                </a:cubicBezTo>
                <a:cubicBezTo>
                  <a:pt x="2511425" y="7688461"/>
                  <a:pt x="2897981" y="7887891"/>
                  <a:pt x="3385741" y="7887891"/>
                </a:cubicBezTo>
                <a:cubicBezTo>
                  <a:pt x="3885935" y="7887891"/>
                  <a:pt x="4269383" y="7702947"/>
                  <a:pt x="4536083" y="7333059"/>
                </a:cubicBezTo>
                <a:cubicBezTo>
                  <a:pt x="4802783" y="6963040"/>
                  <a:pt x="4936133" y="6441083"/>
                  <a:pt x="4936133" y="5767189"/>
                </a:cubicBezTo>
                <a:cubicBezTo>
                  <a:pt x="4936133" y="5126368"/>
                  <a:pt x="4805892" y="4618898"/>
                  <a:pt x="4545409" y="4244777"/>
                </a:cubicBezTo>
                <a:cubicBezTo>
                  <a:pt x="4284927" y="3870656"/>
                  <a:pt x="3896320" y="3683595"/>
                  <a:pt x="3379589" y="3683595"/>
                </a:cubicBezTo>
                <a:cubicBezTo>
                  <a:pt x="2879394" y="3683595"/>
                  <a:pt x="2490788" y="3870656"/>
                  <a:pt x="2213769" y="4244777"/>
                </a:cubicBezTo>
                <a:cubicBezTo>
                  <a:pt x="1936750" y="4618898"/>
                  <a:pt x="1798241" y="5128419"/>
                  <a:pt x="1798241" y="5773341"/>
                </a:cubicBezTo>
                <a:close/>
                <a:moveTo>
                  <a:pt x="28834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89" name="Freeform 589"/>
          <p:cNvSpPr/>
          <p:nvPr/>
        </p:nvSpPr>
        <p:spPr>
          <a:xfrm rot="0" flipH="0" flipV="0">
            <a:off x="7969688" y="1313692"/>
            <a:ext cx="117982" cy="124569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0" name="Freeform 590"/>
          <p:cNvSpPr/>
          <p:nvPr/>
        </p:nvSpPr>
        <p:spPr>
          <a:xfrm rot="0" flipH="0" flipV="0">
            <a:off x="8095657" y="1281434"/>
            <a:ext cx="75902" cy="154930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1" name="Freeform 591"/>
          <p:cNvSpPr/>
          <p:nvPr/>
        </p:nvSpPr>
        <p:spPr>
          <a:xfrm rot="0" flipH="0" flipV="0">
            <a:off x="8182579" y="1313692"/>
            <a:ext cx="122336" cy="124569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2" name="Freeform 592"/>
          <p:cNvSpPr/>
          <p:nvPr/>
        </p:nvSpPr>
        <p:spPr>
          <a:xfrm rot="0" flipH="0" flipV="0">
            <a:off x="8308963" y="1271833"/>
            <a:ext cx="52127" cy="204825"/>
          </a:xfrm>
          <a:custGeom>
            <a:pathLst>
              <a:path w="2895996" h="11379199">
                <a:moveTo>
                  <a:pt x="2895996" y="0"/>
                </a:moveTo>
                <a:lnTo>
                  <a:pt x="2895996" y="1482130"/>
                </a:lnTo>
                <a:lnTo>
                  <a:pt x="1091405" y="1482130"/>
                </a:lnTo>
                <a:lnTo>
                  <a:pt x="1091405" y="0"/>
                </a:lnTo>
                <a:close/>
                <a:moveTo>
                  <a:pt x="9308107" y="9066212"/>
                </a:moveTo>
                <a:moveTo>
                  <a:pt x="2895996" y="2499122"/>
                </a:moveTo>
                <a:lnTo>
                  <a:pt x="2895996" y="9450783"/>
                </a:lnTo>
                <a:cubicBezTo>
                  <a:pt x="2895996" y="10136980"/>
                  <a:pt x="2724414" y="10629899"/>
                  <a:pt x="2381249" y="10929540"/>
                </a:cubicBezTo>
                <a:cubicBezTo>
                  <a:pt x="2038217" y="11229313"/>
                  <a:pt x="1442904" y="11379199"/>
                  <a:pt x="595312" y="11379199"/>
                </a:cubicBezTo>
                <a:cubicBezTo>
                  <a:pt x="491992" y="11379199"/>
                  <a:pt x="392773" y="11375032"/>
                  <a:pt x="297655" y="11366697"/>
                </a:cubicBezTo>
                <a:cubicBezTo>
                  <a:pt x="202539" y="11358495"/>
                  <a:pt x="103320" y="11346126"/>
                  <a:pt x="0" y="11329590"/>
                </a:cubicBezTo>
                <a:lnTo>
                  <a:pt x="0" y="9841308"/>
                </a:lnTo>
                <a:cubicBezTo>
                  <a:pt x="53711" y="9862078"/>
                  <a:pt x="114697" y="9875506"/>
                  <a:pt x="182960" y="9881591"/>
                </a:cubicBezTo>
                <a:cubicBezTo>
                  <a:pt x="251221" y="9887809"/>
                  <a:pt x="320476" y="9890918"/>
                  <a:pt x="390723" y="9890918"/>
                </a:cubicBezTo>
                <a:cubicBezTo>
                  <a:pt x="655306" y="9890918"/>
                  <a:pt x="838199" y="9841308"/>
                  <a:pt x="939402" y="9742090"/>
                </a:cubicBezTo>
                <a:cubicBezTo>
                  <a:pt x="1040738" y="9642871"/>
                  <a:pt x="1091405" y="9506478"/>
                  <a:pt x="1091405" y="9332912"/>
                </a:cubicBezTo>
                <a:lnTo>
                  <a:pt x="1091405" y="2499122"/>
                </a:lnTo>
                <a:close/>
                <a:moveTo>
                  <a:pt x="680898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3" name="Freeform 593"/>
          <p:cNvSpPr/>
          <p:nvPr/>
        </p:nvSpPr>
        <p:spPr>
          <a:xfrm rot="0" flipH="0" flipV="0">
            <a:off x="8384008" y="1313692"/>
            <a:ext cx="115192" cy="124569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4" name="Freeform 594"/>
          <p:cNvSpPr/>
          <p:nvPr/>
        </p:nvSpPr>
        <p:spPr>
          <a:xfrm rot="0" flipH="0" flipV="0">
            <a:off x="8520246" y="1313692"/>
            <a:ext cx="110838" cy="121333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5" name="Freeform 595"/>
          <p:cNvSpPr/>
          <p:nvPr/>
        </p:nvSpPr>
        <p:spPr>
          <a:xfrm rot="0" flipH="0" flipV="0">
            <a:off x="8719793" y="1313692"/>
            <a:ext cx="180601" cy="121333"/>
          </a:xfrm>
          <a:custGeom>
            <a:pathLst>
              <a:path w="10033396" h="6740723">
                <a:moveTo>
                  <a:pt x="3733006" y="0"/>
                </a:moveTo>
                <a:cubicBezTo>
                  <a:pt x="4220897" y="0"/>
                  <a:pt x="4623990" y="94059"/>
                  <a:pt x="4942284" y="282178"/>
                </a:cubicBezTo>
                <a:cubicBezTo>
                  <a:pt x="5260578" y="470297"/>
                  <a:pt x="5496255" y="740040"/>
                  <a:pt x="5649317" y="1091406"/>
                </a:cubicBezTo>
                <a:cubicBezTo>
                  <a:pt x="5897364" y="740040"/>
                  <a:pt x="6190853" y="470297"/>
                  <a:pt x="6529784" y="282178"/>
                </a:cubicBezTo>
                <a:cubicBezTo>
                  <a:pt x="6868848" y="94059"/>
                  <a:pt x="7238867" y="0"/>
                  <a:pt x="7639843" y="0"/>
                </a:cubicBezTo>
                <a:cubicBezTo>
                  <a:pt x="8433593" y="0"/>
                  <a:pt x="9030956" y="202605"/>
                  <a:pt x="9431932" y="607814"/>
                </a:cubicBezTo>
                <a:cubicBezTo>
                  <a:pt x="9832909" y="1012891"/>
                  <a:pt x="10033396" y="1573014"/>
                  <a:pt x="10033396" y="2288183"/>
                </a:cubicBezTo>
                <a:lnTo>
                  <a:pt x="10033396" y="6740723"/>
                </a:lnTo>
                <a:lnTo>
                  <a:pt x="8229004" y="6740723"/>
                </a:lnTo>
                <a:lnTo>
                  <a:pt x="8229004" y="2945606"/>
                </a:lnTo>
                <a:cubicBezTo>
                  <a:pt x="8229004" y="2346193"/>
                  <a:pt x="8141096" y="1942108"/>
                  <a:pt x="7965281" y="1733352"/>
                </a:cubicBezTo>
                <a:cubicBezTo>
                  <a:pt x="7789598" y="1524463"/>
                  <a:pt x="7509536" y="1420019"/>
                  <a:pt x="7125096" y="1420019"/>
                </a:cubicBezTo>
                <a:cubicBezTo>
                  <a:pt x="6720020" y="1420019"/>
                  <a:pt x="6417204" y="1556478"/>
                  <a:pt x="6216650" y="1829395"/>
                </a:cubicBezTo>
                <a:cubicBezTo>
                  <a:pt x="6016095" y="2102181"/>
                  <a:pt x="5915818" y="2501106"/>
                  <a:pt x="5915818" y="3026172"/>
                </a:cubicBezTo>
                <a:lnTo>
                  <a:pt x="5915818" y="6740723"/>
                </a:lnTo>
                <a:lnTo>
                  <a:pt x="4111426" y="6740723"/>
                </a:lnTo>
                <a:lnTo>
                  <a:pt x="4111426" y="2697559"/>
                </a:lnTo>
                <a:cubicBezTo>
                  <a:pt x="4111426" y="2263510"/>
                  <a:pt x="4028744" y="1942108"/>
                  <a:pt x="3863379" y="1733352"/>
                </a:cubicBezTo>
                <a:cubicBezTo>
                  <a:pt x="3698015" y="1524463"/>
                  <a:pt x="3418946" y="1420019"/>
                  <a:pt x="3026171" y="1420019"/>
                </a:cubicBezTo>
                <a:cubicBezTo>
                  <a:pt x="2683007" y="1420019"/>
                  <a:pt x="2393619" y="1552310"/>
                  <a:pt x="2158007" y="1816894"/>
                </a:cubicBezTo>
                <a:cubicBezTo>
                  <a:pt x="1922396" y="2081477"/>
                  <a:pt x="1804590" y="2439128"/>
                  <a:pt x="1804590" y="2889845"/>
                </a:cubicBezTo>
                <a:lnTo>
                  <a:pt x="1804590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699021" y="173633"/>
                </a:lnTo>
                <a:lnTo>
                  <a:pt x="1699021" y="1066602"/>
                </a:lnTo>
                <a:lnTo>
                  <a:pt x="1723826" y="1066602"/>
                </a:lnTo>
                <a:cubicBezTo>
                  <a:pt x="1980207" y="706901"/>
                  <a:pt x="2276871" y="439209"/>
                  <a:pt x="2613818" y="263525"/>
                </a:cubicBezTo>
                <a:cubicBezTo>
                  <a:pt x="2950765" y="87842"/>
                  <a:pt x="3323828" y="0"/>
                  <a:pt x="3733006" y="0"/>
                </a:cubicBezTo>
                <a:close/>
                <a:moveTo>
                  <a:pt x="600273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6" name="Freeform 596"/>
          <p:cNvSpPr/>
          <p:nvPr/>
        </p:nvSpPr>
        <p:spPr>
          <a:xfrm rot="0" flipH="0" flipV="0">
            <a:off x="8925783" y="1316817"/>
            <a:ext cx="110838" cy="121443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7" name="Freeform 597"/>
          <p:cNvSpPr/>
          <p:nvPr/>
        </p:nvSpPr>
        <p:spPr>
          <a:xfrm rot="0" flipH="0" flipV="0">
            <a:off x="9055310" y="1313692"/>
            <a:ext cx="109499" cy="124569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8" name="Freeform 598"/>
          <p:cNvSpPr/>
          <p:nvPr/>
        </p:nvSpPr>
        <p:spPr>
          <a:xfrm rot="0" flipH="0" flipV="0">
            <a:off x="9184765" y="1271833"/>
            <a:ext cx="32482" cy="163191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99" name="Freeform 599"/>
          <p:cNvSpPr/>
          <p:nvPr/>
        </p:nvSpPr>
        <p:spPr>
          <a:xfrm rot="0" flipH="0" flipV="0">
            <a:off x="9243515" y="1271833"/>
            <a:ext cx="32482" cy="163191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0" name="Freeform 600"/>
          <p:cNvSpPr/>
          <p:nvPr/>
        </p:nvSpPr>
        <p:spPr>
          <a:xfrm rot="0" flipH="0" flipV="0">
            <a:off x="9304273" y="1271833"/>
            <a:ext cx="116868" cy="163191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1" name="Freeform 601"/>
          <p:cNvSpPr/>
          <p:nvPr/>
        </p:nvSpPr>
        <p:spPr>
          <a:xfrm rot="0" flipH="0" flipV="0">
            <a:off x="9435489" y="1271833"/>
            <a:ext cx="116868" cy="163191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2" name="Freeform 602"/>
          <p:cNvSpPr/>
          <p:nvPr/>
        </p:nvSpPr>
        <p:spPr>
          <a:xfrm rot="0" flipH="0" flipV="0">
            <a:off x="9564699" y="1271833"/>
            <a:ext cx="32482" cy="163191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3" name="Freeform 603"/>
          <p:cNvSpPr/>
          <p:nvPr/>
        </p:nvSpPr>
        <p:spPr>
          <a:xfrm rot="0" flipH="0" flipV="0">
            <a:off x="9623449" y="1271833"/>
            <a:ext cx="32482" cy="163191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4" name="Freeform 604"/>
          <p:cNvSpPr/>
          <p:nvPr/>
        </p:nvSpPr>
        <p:spPr>
          <a:xfrm rot="0" flipH="0" flipV="0">
            <a:off x="9681306" y="1316817"/>
            <a:ext cx="110838" cy="121443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5" name="Freeform 605"/>
          <p:cNvSpPr/>
          <p:nvPr/>
        </p:nvSpPr>
        <p:spPr>
          <a:xfrm rot="0" flipH="0" flipV="0">
            <a:off x="9819537" y="1271833"/>
            <a:ext cx="116868" cy="163191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6" name="Freeform 606"/>
          <p:cNvSpPr/>
          <p:nvPr/>
        </p:nvSpPr>
        <p:spPr>
          <a:xfrm rot="0" flipH="0" flipV="0">
            <a:off x="9948747" y="1271833"/>
            <a:ext cx="32482" cy="163191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7" name="Freeform 607"/>
          <p:cNvSpPr/>
          <p:nvPr/>
        </p:nvSpPr>
        <p:spPr>
          <a:xfrm rot="0" flipH="0" flipV="0">
            <a:off x="10002921" y="1313692"/>
            <a:ext cx="122336" cy="124569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8" name="Freeform 608"/>
          <p:cNvSpPr/>
          <p:nvPr/>
        </p:nvSpPr>
        <p:spPr>
          <a:xfrm rot="0" flipH="0" flipV="0">
            <a:off x="10140245" y="1313692"/>
            <a:ext cx="109499" cy="124569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9" name="Freeform 609"/>
          <p:cNvSpPr/>
          <p:nvPr/>
        </p:nvSpPr>
        <p:spPr>
          <a:xfrm rot="0" flipH="0" flipV="0">
            <a:off x="10263003" y="1313692"/>
            <a:ext cx="109499" cy="124569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0" name="Freeform 610"/>
          <p:cNvSpPr/>
          <p:nvPr/>
        </p:nvSpPr>
        <p:spPr>
          <a:xfrm rot="0" flipH="0" flipV="0">
            <a:off x="10386544" y="1313692"/>
            <a:ext cx="115192" cy="124569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1" name="Rectangle 611"/>
          <p:cNvSpPr/>
          <p:nvPr/>
        </p:nvSpPr>
        <p:spPr>
          <a:xfrm rot="-1245281" flipH="0" flipV="0">
            <a:off x="394154" y="1590241"/>
            <a:ext cx="3218298" cy="1621915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5500" baseline="0" b="0" i="0" dirty="0" spc="0">
                <a:latin typeface="Century Schoolbook" pitchFamily="0" charset="1"/>
              </a:rPr>
              <a:t>Matka </a:t>
            </a:r>
          </a:p>
          <a:p>
            <a:pPr marL="309">
              <a:lnSpc>
                <a:spcPts val="6600"/>
              </a:lnSpc>
            </a:pPr>
            <a:r>
              <a:rPr lang="en-US" sz="5500" baseline="0" b="0" i="0" dirty="0" spc="0">
                <a:latin typeface="Century Schoolbook" pitchFamily="0" charset="1"/>
              </a:rPr>
              <a:t>CERNiin</a:t>
            </a:r>
          </a:p>
        </p:txBody>
      </p:sp>
      <p:sp>
        <p:nvSpPr>
          <p:cNvPr id="612" name="Rectangle 612"/>
          <p:cNvSpPr/>
          <p:nvPr/>
        </p:nvSpPr>
        <p:spPr>
          <a:xfrm rot="0" flipH="0" flipV="0">
            <a:off x="9839326" y="2382646"/>
            <a:ext cx="4886804" cy="700688"/>
          </a:xfrm>
          <a:prstGeom prst="rect">
            <a:avLst/>
          </a:prstGeom>
        </p:spPr>
      </p:sp>
      <p:sp>
        <p:nvSpPr>
          <p:cNvPr id="613" name="Freeform 613"/>
          <p:cNvSpPr/>
          <p:nvPr/>
        </p:nvSpPr>
        <p:spPr>
          <a:xfrm rot="0" flipH="0" flipV="0">
            <a:off x="10413350" y="2440752"/>
            <a:ext cx="150185" cy="208522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4" name="Freeform 614"/>
          <p:cNvSpPr/>
          <p:nvPr/>
        </p:nvSpPr>
        <p:spPr>
          <a:xfrm rot="0" flipH="0" flipV="0">
            <a:off x="10575758" y="2440752"/>
            <a:ext cx="150185" cy="212657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5" name="Freeform 615"/>
          <p:cNvSpPr/>
          <p:nvPr/>
        </p:nvSpPr>
        <p:spPr>
          <a:xfrm rot="0" flipH="0" flipV="0">
            <a:off x="10753711" y="2444746"/>
            <a:ext cx="92851" cy="204529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6" name="Freeform 616"/>
          <p:cNvSpPr/>
          <p:nvPr/>
        </p:nvSpPr>
        <p:spPr>
          <a:xfrm rot="0" flipH="0" flipV="0">
            <a:off x="10900573" y="2440752"/>
            <a:ext cx="150185" cy="208522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7" name="Freeform 617"/>
          <p:cNvSpPr/>
          <p:nvPr/>
        </p:nvSpPr>
        <p:spPr>
          <a:xfrm rot="0" flipH="0" flipV="0">
            <a:off x="11074674" y="2500943"/>
            <a:ext cx="45786" cy="148332"/>
          </a:xfrm>
          <a:custGeom>
            <a:pathLst>
              <a:path w="1990725" h="6449218">
                <a:moveTo>
                  <a:pt x="1990725" y="0"/>
                </a:moveTo>
                <a:lnTo>
                  <a:pt x="1990725" y="1953418"/>
                </a:lnTo>
                <a:lnTo>
                  <a:pt x="0" y="1953418"/>
                </a:lnTo>
                <a:lnTo>
                  <a:pt x="0" y="0"/>
                </a:lnTo>
                <a:close/>
                <a:moveTo>
                  <a:pt x="5674122" y="6449218"/>
                </a:moveTo>
                <a:moveTo>
                  <a:pt x="1990725" y="4495800"/>
                </a:moveTo>
                <a:lnTo>
                  <a:pt x="1990725" y="6449218"/>
                </a:lnTo>
                <a:lnTo>
                  <a:pt x="0" y="6449218"/>
                </a:lnTo>
                <a:lnTo>
                  <a:pt x="0" y="4495800"/>
                </a:lnTo>
                <a:close/>
                <a:moveTo>
                  <a:pt x="1178322" y="6449218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8" name="Freeform 618"/>
          <p:cNvSpPr/>
          <p:nvPr/>
        </p:nvSpPr>
        <p:spPr>
          <a:xfrm rot="0" flipH="0" flipV="0">
            <a:off x="11238779" y="2440752"/>
            <a:ext cx="176145" cy="208522"/>
          </a:xfrm>
          <a:custGeom>
            <a:pathLst>
              <a:path w="7658497" h="9066212">
                <a:moveTo>
                  <a:pt x="1996877" y="0"/>
                </a:moveTo>
                <a:lnTo>
                  <a:pt x="1996877" y="3479006"/>
                </a:lnTo>
                <a:lnTo>
                  <a:pt x="5667970" y="3479006"/>
                </a:lnTo>
                <a:lnTo>
                  <a:pt x="5667970" y="0"/>
                </a:lnTo>
                <a:lnTo>
                  <a:pt x="7658497" y="0"/>
                </a:lnTo>
                <a:lnTo>
                  <a:pt x="7658497" y="9066212"/>
                </a:lnTo>
                <a:lnTo>
                  <a:pt x="5667970" y="9066212"/>
                </a:lnTo>
                <a:lnTo>
                  <a:pt x="5667970" y="5153223"/>
                </a:lnTo>
                <a:lnTo>
                  <a:pt x="1996877" y="5153223"/>
                </a:lnTo>
                <a:lnTo>
                  <a:pt x="199687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9" name="Freeform 619"/>
          <p:cNvSpPr/>
          <p:nvPr/>
        </p:nvSpPr>
        <p:spPr>
          <a:xfrm rot="0" flipH="0" flipV="0">
            <a:off x="11452090" y="2440752"/>
            <a:ext cx="41505" cy="208522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0" name="Freeform 620"/>
          <p:cNvSpPr/>
          <p:nvPr/>
        </p:nvSpPr>
        <p:spPr>
          <a:xfrm rot="0" flipH="0" flipV="0">
            <a:off x="11521313" y="2494239"/>
            <a:ext cx="149756" cy="212228"/>
          </a:xfrm>
          <a:custGeom>
            <a:pathLst>
              <a:path w="6511131" h="9227343">
                <a:moveTo>
                  <a:pt x="2815233" y="0"/>
                </a:moveTo>
                <a:cubicBezTo>
                  <a:pt x="3294790" y="0"/>
                  <a:pt x="3691665" y="88900"/>
                  <a:pt x="4005858" y="266700"/>
                </a:cubicBezTo>
                <a:cubicBezTo>
                  <a:pt x="4320051" y="444500"/>
                  <a:pt x="4576366" y="704916"/>
                  <a:pt x="4774803" y="1047948"/>
                </a:cubicBezTo>
                <a:lnTo>
                  <a:pt x="4799608" y="1047948"/>
                </a:lnTo>
                <a:lnTo>
                  <a:pt x="4799608" y="173633"/>
                </a:lnTo>
                <a:lnTo>
                  <a:pt x="6511131" y="173633"/>
                </a:lnTo>
                <a:lnTo>
                  <a:pt x="6511131" y="6374805"/>
                </a:lnTo>
                <a:cubicBezTo>
                  <a:pt x="6511131" y="7255469"/>
                  <a:pt x="6231004" y="7951059"/>
                  <a:pt x="5670749" y="8461573"/>
                </a:cubicBezTo>
                <a:cubicBezTo>
                  <a:pt x="5110626" y="8972086"/>
                  <a:pt x="4260056" y="9227343"/>
                  <a:pt x="3119041" y="9227343"/>
                </a:cubicBezTo>
                <a:cubicBezTo>
                  <a:pt x="2346061" y="9227343"/>
                  <a:pt x="1682552" y="9042333"/>
                  <a:pt x="1128514" y="8672313"/>
                </a:cubicBezTo>
                <a:cubicBezTo>
                  <a:pt x="574609" y="8302426"/>
                  <a:pt x="270735" y="7784636"/>
                  <a:pt x="216892" y="7118944"/>
                </a:cubicBezTo>
                <a:lnTo>
                  <a:pt x="2002830" y="7118944"/>
                </a:lnTo>
                <a:cubicBezTo>
                  <a:pt x="2085512" y="7437370"/>
                  <a:pt x="2242608" y="7667889"/>
                  <a:pt x="2474119" y="7810499"/>
                </a:cubicBezTo>
                <a:cubicBezTo>
                  <a:pt x="2705629" y="7953109"/>
                  <a:pt x="2997134" y="8024415"/>
                  <a:pt x="3348633" y="8024415"/>
                </a:cubicBezTo>
                <a:cubicBezTo>
                  <a:pt x="3811654" y="8024415"/>
                  <a:pt x="4169238" y="7884847"/>
                  <a:pt x="4421386" y="7605712"/>
                </a:cubicBezTo>
                <a:cubicBezTo>
                  <a:pt x="4673534" y="7326708"/>
                  <a:pt x="4799608" y="6939160"/>
                  <a:pt x="4799608" y="6443067"/>
                </a:cubicBezTo>
                <a:lnTo>
                  <a:pt x="4799608" y="5531445"/>
                </a:lnTo>
                <a:lnTo>
                  <a:pt x="4774803" y="5531445"/>
                </a:lnTo>
                <a:cubicBezTo>
                  <a:pt x="4597003" y="5853972"/>
                  <a:pt x="4335529" y="6104136"/>
                  <a:pt x="3990380" y="6281936"/>
                </a:cubicBezTo>
                <a:cubicBezTo>
                  <a:pt x="3645231" y="6459604"/>
                  <a:pt x="3249414" y="6548438"/>
                  <a:pt x="2802930" y="6548438"/>
                </a:cubicBezTo>
                <a:cubicBezTo>
                  <a:pt x="1918163" y="6548438"/>
                  <a:pt x="1229783" y="6254948"/>
                  <a:pt x="737791" y="5667970"/>
                </a:cubicBezTo>
                <a:cubicBezTo>
                  <a:pt x="245930" y="5080860"/>
                  <a:pt x="0" y="4274675"/>
                  <a:pt x="0" y="3249414"/>
                </a:cubicBezTo>
                <a:cubicBezTo>
                  <a:pt x="0" y="2323373"/>
                  <a:pt x="257307" y="1550326"/>
                  <a:pt x="771922" y="930275"/>
                </a:cubicBezTo>
                <a:cubicBezTo>
                  <a:pt x="1286669" y="310092"/>
                  <a:pt x="1967772" y="0"/>
                  <a:pt x="2815233" y="0"/>
                </a:cubicBezTo>
                <a:close/>
                <a:moveTo>
                  <a:pt x="6256933" y="6740723"/>
                </a:moveTo>
                <a:moveTo>
                  <a:pt x="1804392" y="3224609"/>
                </a:moveTo>
                <a:cubicBezTo>
                  <a:pt x="1804392" y="3840559"/>
                  <a:pt x="1931525" y="4322167"/>
                  <a:pt x="2185789" y="4669433"/>
                </a:cubicBezTo>
                <a:cubicBezTo>
                  <a:pt x="2440054" y="5016698"/>
                  <a:pt x="2798696" y="5190331"/>
                  <a:pt x="3261717" y="5190331"/>
                </a:cubicBezTo>
                <a:cubicBezTo>
                  <a:pt x="3737174" y="5190331"/>
                  <a:pt x="4112353" y="5016698"/>
                  <a:pt x="4387255" y="4669433"/>
                </a:cubicBezTo>
                <a:cubicBezTo>
                  <a:pt x="4662157" y="4322167"/>
                  <a:pt x="4799608" y="3888118"/>
                  <a:pt x="4799608" y="3367286"/>
                </a:cubicBezTo>
                <a:cubicBezTo>
                  <a:pt x="4799608" y="2726465"/>
                  <a:pt x="4669367" y="2231430"/>
                  <a:pt x="4408885" y="1882180"/>
                </a:cubicBezTo>
                <a:cubicBezTo>
                  <a:pt x="4148535" y="1532798"/>
                  <a:pt x="3764095" y="1358106"/>
                  <a:pt x="3255566" y="1358106"/>
                </a:cubicBezTo>
                <a:cubicBezTo>
                  <a:pt x="2809081" y="1358106"/>
                  <a:pt x="2455598" y="1527638"/>
                  <a:pt x="2195116" y="1866702"/>
                </a:cubicBezTo>
                <a:cubicBezTo>
                  <a:pt x="1934633" y="2205633"/>
                  <a:pt x="1804392" y="2658269"/>
                  <a:pt x="1804392" y="3224609"/>
                </a:cubicBezTo>
                <a:close/>
                <a:moveTo>
                  <a:pt x="3032324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1" name="Freeform 621"/>
          <p:cNvSpPr/>
          <p:nvPr/>
        </p:nvSpPr>
        <p:spPr>
          <a:xfrm rot="0" flipH="0" flipV="0">
            <a:off x="11699494" y="2494239"/>
            <a:ext cx="149756" cy="212228"/>
          </a:xfrm>
          <a:custGeom>
            <a:pathLst>
              <a:path w="6511131" h="9227343">
                <a:moveTo>
                  <a:pt x="2815233" y="0"/>
                </a:moveTo>
                <a:cubicBezTo>
                  <a:pt x="3294790" y="0"/>
                  <a:pt x="3691665" y="88900"/>
                  <a:pt x="4005858" y="266700"/>
                </a:cubicBezTo>
                <a:cubicBezTo>
                  <a:pt x="4320051" y="444500"/>
                  <a:pt x="4576366" y="704916"/>
                  <a:pt x="4774803" y="1047948"/>
                </a:cubicBezTo>
                <a:lnTo>
                  <a:pt x="4799608" y="1047948"/>
                </a:lnTo>
                <a:lnTo>
                  <a:pt x="4799608" y="173633"/>
                </a:lnTo>
                <a:lnTo>
                  <a:pt x="6511131" y="173633"/>
                </a:lnTo>
                <a:lnTo>
                  <a:pt x="6511131" y="6374805"/>
                </a:lnTo>
                <a:cubicBezTo>
                  <a:pt x="6511131" y="7255469"/>
                  <a:pt x="6231004" y="7951059"/>
                  <a:pt x="5670749" y="8461573"/>
                </a:cubicBezTo>
                <a:cubicBezTo>
                  <a:pt x="5110626" y="8972086"/>
                  <a:pt x="4260056" y="9227343"/>
                  <a:pt x="3119041" y="9227343"/>
                </a:cubicBezTo>
                <a:cubicBezTo>
                  <a:pt x="2346061" y="9227343"/>
                  <a:pt x="1682552" y="9042333"/>
                  <a:pt x="1128514" y="8672313"/>
                </a:cubicBezTo>
                <a:cubicBezTo>
                  <a:pt x="574609" y="8302426"/>
                  <a:pt x="270735" y="7784636"/>
                  <a:pt x="216892" y="7118944"/>
                </a:cubicBezTo>
                <a:lnTo>
                  <a:pt x="2002830" y="7118944"/>
                </a:lnTo>
                <a:cubicBezTo>
                  <a:pt x="2085512" y="7437370"/>
                  <a:pt x="2242608" y="7667889"/>
                  <a:pt x="2474119" y="7810499"/>
                </a:cubicBezTo>
                <a:cubicBezTo>
                  <a:pt x="2705629" y="7953109"/>
                  <a:pt x="2997134" y="8024415"/>
                  <a:pt x="3348633" y="8024415"/>
                </a:cubicBezTo>
                <a:cubicBezTo>
                  <a:pt x="3811654" y="8024415"/>
                  <a:pt x="4169238" y="7884847"/>
                  <a:pt x="4421386" y="7605712"/>
                </a:cubicBezTo>
                <a:cubicBezTo>
                  <a:pt x="4673534" y="7326708"/>
                  <a:pt x="4799608" y="6939160"/>
                  <a:pt x="4799608" y="6443067"/>
                </a:cubicBezTo>
                <a:lnTo>
                  <a:pt x="4799608" y="5531445"/>
                </a:lnTo>
                <a:lnTo>
                  <a:pt x="4774803" y="5531445"/>
                </a:lnTo>
                <a:cubicBezTo>
                  <a:pt x="4597003" y="5853972"/>
                  <a:pt x="4335529" y="6104136"/>
                  <a:pt x="3990380" y="6281936"/>
                </a:cubicBezTo>
                <a:cubicBezTo>
                  <a:pt x="3645231" y="6459604"/>
                  <a:pt x="3249414" y="6548438"/>
                  <a:pt x="2802930" y="6548438"/>
                </a:cubicBezTo>
                <a:cubicBezTo>
                  <a:pt x="1918163" y="6548438"/>
                  <a:pt x="1229783" y="6254948"/>
                  <a:pt x="737791" y="5667970"/>
                </a:cubicBezTo>
                <a:cubicBezTo>
                  <a:pt x="245930" y="5080860"/>
                  <a:pt x="0" y="4274675"/>
                  <a:pt x="0" y="3249414"/>
                </a:cubicBezTo>
                <a:cubicBezTo>
                  <a:pt x="0" y="2323373"/>
                  <a:pt x="257307" y="1550326"/>
                  <a:pt x="771922" y="930275"/>
                </a:cubicBezTo>
                <a:cubicBezTo>
                  <a:pt x="1286669" y="310092"/>
                  <a:pt x="1967772" y="0"/>
                  <a:pt x="2815233" y="0"/>
                </a:cubicBezTo>
                <a:close/>
                <a:moveTo>
                  <a:pt x="6256933" y="6740723"/>
                </a:moveTo>
                <a:moveTo>
                  <a:pt x="1804392" y="3224609"/>
                </a:moveTo>
                <a:cubicBezTo>
                  <a:pt x="1804392" y="3840559"/>
                  <a:pt x="1931525" y="4322167"/>
                  <a:pt x="2185789" y="4669433"/>
                </a:cubicBezTo>
                <a:cubicBezTo>
                  <a:pt x="2440054" y="5016698"/>
                  <a:pt x="2798696" y="5190331"/>
                  <a:pt x="3261717" y="5190331"/>
                </a:cubicBezTo>
                <a:cubicBezTo>
                  <a:pt x="3737174" y="5190331"/>
                  <a:pt x="4112353" y="5016698"/>
                  <a:pt x="4387255" y="4669433"/>
                </a:cubicBezTo>
                <a:cubicBezTo>
                  <a:pt x="4662157" y="4322167"/>
                  <a:pt x="4799608" y="3888118"/>
                  <a:pt x="4799608" y="3367286"/>
                </a:cubicBezTo>
                <a:cubicBezTo>
                  <a:pt x="4799608" y="2726465"/>
                  <a:pt x="4669367" y="2231430"/>
                  <a:pt x="4408885" y="1882180"/>
                </a:cubicBezTo>
                <a:cubicBezTo>
                  <a:pt x="4148535" y="1532798"/>
                  <a:pt x="3764095" y="1358106"/>
                  <a:pt x="3255566" y="1358106"/>
                </a:cubicBezTo>
                <a:cubicBezTo>
                  <a:pt x="2809081" y="1358106"/>
                  <a:pt x="2455598" y="1527638"/>
                  <a:pt x="2195116" y="1866702"/>
                </a:cubicBezTo>
                <a:cubicBezTo>
                  <a:pt x="1934633" y="2205633"/>
                  <a:pt x="1804392" y="2658269"/>
                  <a:pt x="1804392" y="3224609"/>
                </a:cubicBezTo>
                <a:close/>
                <a:moveTo>
                  <a:pt x="3032324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2" name="Freeform 622"/>
          <p:cNvSpPr/>
          <p:nvPr/>
        </p:nvSpPr>
        <p:spPr>
          <a:xfrm rot="0" flipH="0" flipV="0">
            <a:off x="11874964" y="2494239"/>
            <a:ext cx="139915" cy="159171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3" name="Freeform 623"/>
          <p:cNvSpPr/>
          <p:nvPr/>
        </p:nvSpPr>
        <p:spPr>
          <a:xfrm rot="0" flipH="0" flipV="0">
            <a:off x="12040379" y="2440752"/>
            <a:ext cx="41505" cy="208522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4" name="Freeform 624"/>
          <p:cNvSpPr/>
          <p:nvPr/>
        </p:nvSpPr>
        <p:spPr>
          <a:xfrm rot="0" flipH="0" flipV="0">
            <a:off x="12114308" y="2494239"/>
            <a:ext cx="141627" cy="155036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5" name="Freeform 625"/>
          <p:cNvSpPr/>
          <p:nvPr/>
        </p:nvSpPr>
        <p:spPr>
          <a:xfrm rot="0" flipH="0" flipV="0">
            <a:off x="12368143" y="2440752"/>
            <a:ext cx="152184" cy="212657"/>
          </a:xfrm>
          <a:custGeom>
            <a:pathLst>
              <a:path w="6616700" h="9245996">
                <a:moveTo>
                  <a:pt x="1798241" y="0"/>
                </a:moveTo>
                <a:lnTo>
                  <a:pt x="1798241" y="3299023"/>
                </a:lnTo>
                <a:lnTo>
                  <a:pt x="1829396" y="3299023"/>
                </a:lnTo>
                <a:cubicBezTo>
                  <a:pt x="2023600" y="3001367"/>
                  <a:pt x="2302603" y="2764698"/>
                  <a:pt x="2666405" y="2589014"/>
                </a:cubicBezTo>
                <a:cubicBezTo>
                  <a:pt x="3030207" y="2413331"/>
                  <a:pt x="3439517" y="2325489"/>
                  <a:pt x="3894336" y="2325489"/>
                </a:cubicBezTo>
                <a:cubicBezTo>
                  <a:pt x="4663215" y="2325489"/>
                  <a:pt x="5309129" y="2636573"/>
                  <a:pt x="5832078" y="3258741"/>
                </a:cubicBezTo>
                <a:cubicBezTo>
                  <a:pt x="6355160" y="3880908"/>
                  <a:pt x="6616700" y="4721159"/>
                  <a:pt x="6616700" y="5779492"/>
                </a:cubicBezTo>
                <a:cubicBezTo>
                  <a:pt x="6616700" y="6829623"/>
                  <a:pt x="6355160" y="7669940"/>
                  <a:pt x="5832078" y="8300442"/>
                </a:cubicBezTo>
                <a:cubicBezTo>
                  <a:pt x="5309129" y="8930812"/>
                  <a:pt x="4661165" y="9245996"/>
                  <a:pt x="3888185" y="9245996"/>
                </a:cubicBezTo>
                <a:cubicBezTo>
                  <a:pt x="3359018" y="9245996"/>
                  <a:pt x="2912534" y="9158154"/>
                  <a:pt x="2548731" y="8982472"/>
                </a:cubicBezTo>
                <a:cubicBezTo>
                  <a:pt x="2184929" y="8806789"/>
                  <a:pt x="1914128" y="8555633"/>
                  <a:pt x="1736328" y="8229005"/>
                </a:cubicBezTo>
                <a:lnTo>
                  <a:pt x="1711524" y="8229005"/>
                </a:lnTo>
                <a:lnTo>
                  <a:pt x="1711524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77833" y="9066212"/>
                </a:moveTo>
                <a:moveTo>
                  <a:pt x="1736328" y="5791994"/>
                </a:moveTo>
                <a:cubicBezTo>
                  <a:pt x="1736328" y="6420379"/>
                  <a:pt x="1874772" y="6926792"/>
                  <a:pt x="2151658" y="7311231"/>
                </a:cubicBezTo>
                <a:cubicBezTo>
                  <a:pt x="2428677" y="7695671"/>
                  <a:pt x="2802864" y="7887891"/>
                  <a:pt x="3274219" y="7887891"/>
                </a:cubicBezTo>
                <a:cubicBezTo>
                  <a:pt x="3745442" y="7887891"/>
                  <a:pt x="4119563" y="7695671"/>
                  <a:pt x="4396581" y="7311231"/>
                </a:cubicBezTo>
                <a:cubicBezTo>
                  <a:pt x="4673600" y="6926792"/>
                  <a:pt x="4812110" y="6420379"/>
                  <a:pt x="4812110" y="5791994"/>
                </a:cubicBezTo>
                <a:cubicBezTo>
                  <a:pt x="4812110" y="5159507"/>
                  <a:pt x="4676709" y="4649986"/>
                  <a:pt x="4405908" y="4263430"/>
                </a:cubicBezTo>
                <a:cubicBezTo>
                  <a:pt x="4135107" y="3876873"/>
                  <a:pt x="3753710" y="3683595"/>
                  <a:pt x="3261717" y="3683595"/>
                </a:cubicBezTo>
                <a:cubicBezTo>
                  <a:pt x="2802930" y="3683595"/>
                  <a:pt x="2433968" y="3872773"/>
                  <a:pt x="2154833" y="4251127"/>
                </a:cubicBezTo>
                <a:cubicBezTo>
                  <a:pt x="1875830" y="4629348"/>
                  <a:pt x="1736328" y="5142971"/>
                  <a:pt x="1736328" y="5791994"/>
                </a:cubicBezTo>
                <a:close/>
                <a:moveTo>
                  <a:pt x="2585839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6" name="Freeform 626"/>
          <p:cNvSpPr/>
          <p:nvPr/>
        </p:nvSpPr>
        <p:spPr>
          <a:xfrm rot="0" flipH="0" flipV="0">
            <a:off x="12541618" y="2494239"/>
            <a:ext cx="156319" cy="159171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7" name="Freeform 627"/>
          <p:cNvSpPr/>
          <p:nvPr/>
        </p:nvSpPr>
        <p:spPr>
          <a:xfrm rot="0" flipH="0" flipV="0">
            <a:off x="12717088" y="2494239"/>
            <a:ext cx="139915" cy="159171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8" name="Freeform 628"/>
          <p:cNvSpPr/>
          <p:nvPr/>
        </p:nvSpPr>
        <p:spPr>
          <a:xfrm rot="0" flipH="0" flipV="0">
            <a:off x="12876657" y="2494239"/>
            <a:ext cx="156319" cy="159171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9" name="Freeform 629"/>
          <p:cNvSpPr/>
          <p:nvPr/>
        </p:nvSpPr>
        <p:spPr>
          <a:xfrm rot="0" flipH="0" flipV="0">
            <a:off x="13059543" y="2494239"/>
            <a:ext cx="141627" cy="155036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0" name="Freeform 630"/>
          <p:cNvSpPr/>
          <p:nvPr/>
        </p:nvSpPr>
        <p:spPr>
          <a:xfrm rot="0" flipH="0" flipV="0">
            <a:off x="13233608" y="2440752"/>
            <a:ext cx="41505" cy="208522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1" name="Freeform 631"/>
          <p:cNvSpPr/>
          <p:nvPr/>
        </p:nvSpPr>
        <p:spPr>
          <a:xfrm rot="0" flipH="0" flipV="0">
            <a:off x="13388449" y="2440752"/>
            <a:ext cx="141627" cy="208522"/>
          </a:xfrm>
          <a:custGeom>
            <a:pathLst>
              <a:path w="6157714" h="9066212">
                <a:moveTo>
                  <a:pt x="1798241" y="0"/>
                </a:moveTo>
                <a:lnTo>
                  <a:pt x="1798241" y="3416895"/>
                </a:lnTo>
                <a:lnTo>
                  <a:pt x="1841699" y="3416895"/>
                </a:lnTo>
                <a:cubicBezTo>
                  <a:pt x="2031934" y="3090267"/>
                  <a:pt x="2301677" y="2826742"/>
                  <a:pt x="2650927" y="2626320"/>
                </a:cubicBezTo>
                <a:cubicBezTo>
                  <a:pt x="3000309" y="2425766"/>
                  <a:pt x="3373438" y="2325489"/>
                  <a:pt x="3770313" y="2325489"/>
                </a:cubicBezTo>
                <a:cubicBezTo>
                  <a:pt x="4605338" y="2325489"/>
                  <a:pt x="5211961" y="2538412"/>
                  <a:pt x="5590183" y="2964259"/>
                </a:cubicBezTo>
                <a:cubicBezTo>
                  <a:pt x="5968537" y="3390106"/>
                  <a:pt x="6157714" y="4055666"/>
                  <a:pt x="6157714" y="4960937"/>
                </a:cubicBezTo>
                <a:lnTo>
                  <a:pt x="6157714" y="9066212"/>
                </a:lnTo>
                <a:lnTo>
                  <a:pt x="4353124" y="9066212"/>
                </a:lnTo>
                <a:lnTo>
                  <a:pt x="4353124" y="5302052"/>
                </a:lnTo>
                <a:cubicBezTo>
                  <a:pt x="4353124" y="4789421"/>
                  <a:pt x="4265282" y="4401873"/>
                  <a:pt x="4089599" y="4139406"/>
                </a:cubicBezTo>
                <a:cubicBezTo>
                  <a:pt x="3913915" y="3876807"/>
                  <a:pt x="3617317" y="3745508"/>
                  <a:pt x="3199805" y="3745508"/>
                </a:cubicBezTo>
                <a:cubicBezTo>
                  <a:pt x="2699610" y="3745508"/>
                  <a:pt x="2340967" y="3894336"/>
                  <a:pt x="2123877" y="4191992"/>
                </a:cubicBezTo>
                <a:cubicBezTo>
                  <a:pt x="1906786" y="4489648"/>
                  <a:pt x="1798241" y="4946518"/>
                  <a:pt x="1798241" y="5562600"/>
                </a:cubicBezTo>
                <a:lnTo>
                  <a:pt x="179824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77833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2" name="Freeform 632"/>
          <p:cNvSpPr/>
          <p:nvPr/>
        </p:nvSpPr>
        <p:spPr>
          <a:xfrm rot="0" flipH="0" flipV="0">
            <a:off x="13554954" y="2494239"/>
            <a:ext cx="147191" cy="159171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3" name="Freeform 633"/>
          <p:cNvSpPr/>
          <p:nvPr/>
        </p:nvSpPr>
        <p:spPr>
          <a:xfrm rot="0" flipH="0" flipV="0">
            <a:off x="13714633" y="2498232"/>
            <a:ext cx="149044" cy="151043"/>
          </a:xfrm>
          <a:custGeom>
            <a:pathLst>
              <a:path w="6480175" h="6567090">
                <a:moveTo>
                  <a:pt x="1891308" y="0"/>
                </a:moveTo>
                <a:lnTo>
                  <a:pt x="3280371" y="4483497"/>
                </a:lnTo>
                <a:lnTo>
                  <a:pt x="3305175" y="4483497"/>
                </a:lnTo>
                <a:lnTo>
                  <a:pt x="4688086" y="0"/>
                </a:lnTo>
                <a:lnTo>
                  <a:pt x="6480175" y="0"/>
                </a:lnTo>
                <a:lnTo>
                  <a:pt x="4253905" y="6567090"/>
                </a:lnTo>
                <a:lnTo>
                  <a:pt x="2250877" y="6567090"/>
                </a:lnTo>
                <a:lnTo>
                  <a:pt x="0" y="0"/>
                </a:lnTo>
                <a:close/>
                <a:moveTo>
                  <a:pt x="6504980" y="6567090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4" name="Freeform 634"/>
          <p:cNvSpPr/>
          <p:nvPr/>
        </p:nvSpPr>
        <p:spPr>
          <a:xfrm rot="0" flipH="0" flipV="0">
            <a:off x="13874511" y="2494239"/>
            <a:ext cx="147191" cy="159171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5" name="Freeform 635"/>
          <p:cNvSpPr/>
          <p:nvPr/>
        </p:nvSpPr>
        <p:spPr>
          <a:xfrm rot="0" flipH="0" flipV="0">
            <a:off x="14049735" y="2440752"/>
            <a:ext cx="41505" cy="208522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6" name="Freeform 636"/>
          <p:cNvSpPr/>
          <p:nvPr/>
        </p:nvSpPr>
        <p:spPr>
          <a:xfrm rot="0" flipH="0" flipV="0">
            <a:off x="14109543" y="2453021"/>
            <a:ext cx="96986" cy="197966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7" name="Freeform 637"/>
          <p:cNvSpPr/>
          <p:nvPr/>
        </p:nvSpPr>
        <p:spPr>
          <a:xfrm rot="0" flipH="0" flipV="0">
            <a:off x="14220066" y="2494239"/>
            <a:ext cx="147191" cy="159171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8" name="Freeform 638"/>
          <p:cNvSpPr/>
          <p:nvPr/>
        </p:nvSpPr>
        <p:spPr>
          <a:xfrm rot="0" flipH="0" flipV="0">
            <a:off x="14387731" y="2494239"/>
            <a:ext cx="147191" cy="159171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9" name="Freeform 639"/>
          <p:cNvSpPr/>
          <p:nvPr/>
        </p:nvSpPr>
        <p:spPr>
          <a:xfrm rot="0" flipH="0" flipV="0">
            <a:off x="14561814" y="2494239"/>
            <a:ext cx="141627" cy="155036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0" name="Freeform 640"/>
          <p:cNvSpPr/>
          <p:nvPr/>
        </p:nvSpPr>
        <p:spPr>
          <a:xfrm rot="0" flipH="0" flipV="0">
            <a:off x="10514304" y="2791272"/>
            <a:ext cx="101691" cy="75307"/>
          </a:xfrm>
          <a:custGeom>
            <a:pathLst>
              <a:path w="4421386" h="3274219">
                <a:moveTo>
                  <a:pt x="2108398" y="0"/>
                </a:moveTo>
                <a:lnTo>
                  <a:pt x="1984375" y="607814"/>
                </a:lnTo>
                <a:cubicBezTo>
                  <a:pt x="1748631" y="640887"/>
                  <a:pt x="1551186" y="746323"/>
                  <a:pt x="1392039" y="924123"/>
                </a:cubicBezTo>
                <a:cubicBezTo>
                  <a:pt x="1232892" y="1101791"/>
                  <a:pt x="1103709" y="1415984"/>
                  <a:pt x="1004491" y="1866702"/>
                </a:cubicBezTo>
                <a:lnTo>
                  <a:pt x="1717675" y="1866702"/>
                </a:lnTo>
                <a:lnTo>
                  <a:pt x="1413867" y="3274219"/>
                </a:lnTo>
                <a:lnTo>
                  <a:pt x="0" y="3274219"/>
                </a:lnTo>
                <a:lnTo>
                  <a:pt x="229394" y="2164358"/>
                </a:lnTo>
                <a:cubicBezTo>
                  <a:pt x="374121" y="1399447"/>
                  <a:pt x="600472" y="856853"/>
                  <a:pt x="908447" y="536575"/>
                </a:cubicBezTo>
                <a:cubicBezTo>
                  <a:pt x="1216422" y="216164"/>
                  <a:pt x="1616406" y="37306"/>
                  <a:pt x="2108398" y="0"/>
                </a:cubicBezTo>
                <a:close/>
                <a:moveTo>
                  <a:pt x="7937500" y="9066212"/>
                </a:moveTo>
                <a:moveTo>
                  <a:pt x="4421386" y="0"/>
                </a:moveTo>
                <a:lnTo>
                  <a:pt x="4291211" y="607814"/>
                </a:lnTo>
                <a:cubicBezTo>
                  <a:pt x="4055467" y="640887"/>
                  <a:pt x="3858022" y="749433"/>
                  <a:pt x="3698875" y="933450"/>
                </a:cubicBezTo>
                <a:cubicBezTo>
                  <a:pt x="3539728" y="1117336"/>
                  <a:pt x="3412596" y="1428419"/>
                  <a:pt x="3317478" y="1866702"/>
                </a:cubicBezTo>
                <a:lnTo>
                  <a:pt x="4024511" y="1866702"/>
                </a:lnTo>
                <a:lnTo>
                  <a:pt x="3720703" y="3274219"/>
                </a:lnTo>
                <a:lnTo>
                  <a:pt x="2312988" y="3274219"/>
                </a:lnTo>
                <a:lnTo>
                  <a:pt x="2536230" y="2176661"/>
                </a:lnTo>
                <a:cubicBezTo>
                  <a:pt x="2689159" y="1395347"/>
                  <a:pt x="2916502" y="847592"/>
                  <a:pt x="3218259" y="533400"/>
                </a:cubicBezTo>
                <a:cubicBezTo>
                  <a:pt x="3520149" y="219208"/>
                  <a:pt x="3921191" y="41408"/>
                  <a:pt x="4421386" y="0"/>
                </a:cubicBezTo>
                <a:close/>
                <a:moveTo>
                  <a:pt x="7937500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1" name="Freeform 641"/>
          <p:cNvSpPr/>
          <p:nvPr/>
        </p:nvSpPr>
        <p:spPr>
          <a:xfrm rot="0" flipH="0" flipV="0">
            <a:off x="10614486" y="2791272"/>
            <a:ext cx="252447" cy="208522"/>
          </a:xfrm>
          <a:custGeom>
            <a:pathLst>
              <a:path w="10975975" h="9066212">
                <a:moveTo>
                  <a:pt x="3584178" y="0"/>
                </a:moveTo>
                <a:lnTo>
                  <a:pt x="4787305" y="7795022"/>
                </a:lnTo>
                <a:lnTo>
                  <a:pt x="4818261" y="7795022"/>
                </a:lnTo>
                <a:lnTo>
                  <a:pt x="9295408" y="0"/>
                </a:lnTo>
                <a:lnTo>
                  <a:pt x="10975975" y="0"/>
                </a:lnTo>
                <a:lnTo>
                  <a:pt x="9059863" y="9066212"/>
                </a:lnTo>
                <a:lnTo>
                  <a:pt x="7900194" y="9066212"/>
                </a:lnTo>
                <a:lnTo>
                  <a:pt x="9754394" y="1128712"/>
                </a:lnTo>
                <a:lnTo>
                  <a:pt x="9729589" y="1128712"/>
                </a:lnTo>
                <a:lnTo>
                  <a:pt x="5115917" y="9060061"/>
                </a:lnTo>
                <a:lnTo>
                  <a:pt x="3950097" y="9060061"/>
                </a:lnTo>
                <a:lnTo>
                  <a:pt x="2771775" y="1128712"/>
                </a:lnTo>
                <a:lnTo>
                  <a:pt x="2746970" y="1128712"/>
                </a:lnTo>
                <a:lnTo>
                  <a:pt x="1159470" y="9066212"/>
                </a:lnTo>
                <a:lnTo>
                  <a:pt x="0" y="9066212"/>
                </a:lnTo>
                <a:lnTo>
                  <a:pt x="1909961" y="0"/>
                </a:lnTo>
                <a:close/>
                <a:moveTo>
                  <a:pt x="8979297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2" name="Freeform 642"/>
          <p:cNvSpPr/>
          <p:nvPr/>
        </p:nvSpPr>
        <p:spPr>
          <a:xfrm rot="0" flipH="0" flipV="0">
            <a:off x="10865184" y="2791272"/>
            <a:ext cx="68606" cy="208522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3" name="Freeform 643"/>
          <p:cNvSpPr/>
          <p:nvPr/>
        </p:nvSpPr>
        <p:spPr>
          <a:xfrm rot="0" flipH="0" flipV="0">
            <a:off x="10930031" y="2791272"/>
            <a:ext cx="151613" cy="208522"/>
          </a:xfrm>
          <a:custGeom>
            <a:pathLst>
              <a:path w="6591894" h="9066212">
                <a:moveTo>
                  <a:pt x="2982911" y="0"/>
                </a:moveTo>
                <a:lnTo>
                  <a:pt x="1854199" y="5333008"/>
                </a:lnTo>
                <a:lnTo>
                  <a:pt x="1879003" y="5357812"/>
                </a:lnTo>
                <a:lnTo>
                  <a:pt x="5178027" y="2499122"/>
                </a:lnTo>
                <a:lnTo>
                  <a:pt x="6591894" y="2499122"/>
                </a:lnTo>
                <a:lnTo>
                  <a:pt x="3733203" y="4923830"/>
                </a:lnTo>
                <a:lnTo>
                  <a:pt x="5358010" y="9066212"/>
                </a:lnTo>
                <a:lnTo>
                  <a:pt x="4148731" y="9066212"/>
                </a:lnTo>
                <a:lnTo>
                  <a:pt x="2871191" y="5574903"/>
                </a:lnTo>
                <a:lnTo>
                  <a:pt x="1575195" y="6728420"/>
                </a:ln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4" name="Freeform 644"/>
          <p:cNvSpPr/>
          <p:nvPr/>
        </p:nvSpPr>
        <p:spPr>
          <a:xfrm rot="0" flipH="0" flipV="0">
            <a:off x="11068815" y="2793554"/>
            <a:ext cx="138920" cy="209805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5" name="Freeform 645"/>
          <p:cNvSpPr/>
          <p:nvPr/>
        </p:nvSpPr>
        <p:spPr>
          <a:xfrm rot="0" flipH="0" flipV="0">
            <a:off x="11302751" y="2791272"/>
            <a:ext cx="68606" cy="208522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6" name="Freeform 646"/>
          <p:cNvSpPr/>
          <p:nvPr/>
        </p:nvSpPr>
        <p:spPr>
          <a:xfrm rot="0" flipH="0" flipV="0">
            <a:off x="11367596" y="2791272"/>
            <a:ext cx="147478" cy="208522"/>
          </a:xfrm>
          <a:custGeom>
            <a:pathLst>
              <a:path w="6412110" h="9066212">
                <a:moveTo>
                  <a:pt x="2995214" y="0"/>
                </a:moveTo>
                <a:lnTo>
                  <a:pt x="2220117" y="3460353"/>
                </a:lnTo>
                <a:lnTo>
                  <a:pt x="2244922" y="3491309"/>
                </a:lnTo>
                <a:cubicBezTo>
                  <a:pt x="2513606" y="3127507"/>
                  <a:pt x="2850487" y="2846387"/>
                  <a:pt x="3255564" y="2647950"/>
                </a:cubicBezTo>
                <a:cubicBezTo>
                  <a:pt x="3660774" y="2449512"/>
                  <a:pt x="4103157" y="2350294"/>
                  <a:pt x="4582714" y="2350294"/>
                </a:cubicBezTo>
                <a:cubicBezTo>
                  <a:pt x="5202898" y="2350294"/>
                  <a:pt x="5662810" y="2485694"/>
                  <a:pt x="5962450" y="2756495"/>
                </a:cubicBezTo>
                <a:cubicBezTo>
                  <a:pt x="6262223" y="3027296"/>
                  <a:pt x="6412110" y="3452085"/>
                  <a:pt x="6412110" y="4030861"/>
                </a:cubicBezTo>
                <a:cubicBezTo>
                  <a:pt x="6412110" y="4146616"/>
                  <a:pt x="6402783" y="4282017"/>
                  <a:pt x="6384130" y="4437062"/>
                </a:cubicBezTo>
                <a:cubicBezTo>
                  <a:pt x="6365609" y="4592108"/>
                  <a:pt x="6310840" y="4886656"/>
                  <a:pt x="6219824" y="5320705"/>
                </a:cubicBezTo>
                <a:lnTo>
                  <a:pt x="5419922" y="9066212"/>
                </a:lnTo>
                <a:lnTo>
                  <a:pt x="4341017" y="9066212"/>
                </a:lnTo>
                <a:lnTo>
                  <a:pt x="5258791" y="4805958"/>
                </a:lnTo>
                <a:cubicBezTo>
                  <a:pt x="5308400" y="4508302"/>
                  <a:pt x="5333205" y="4309864"/>
                  <a:pt x="5333205" y="4210645"/>
                </a:cubicBezTo>
                <a:cubicBezTo>
                  <a:pt x="5333205" y="3925424"/>
                  <a:pt x="5230877" y="3702182"/>
                  <a:pt x="5026222" y="3540919"/>
                </a:cubicBezTo>
                <a:cubicBezTo>
                  <a:pt x="4821567" y="3379655"/>
                  <a:pt x="4543556" y="3299023"/>
                  <a:pt x="4192189" y="3299023"/>
                </a:cubicBezTo>
                <a:cubicBezTo>
                  <a:pt x="3687761" y="3299023"/>
                  <a:pt x="3199869" y="3499577"/>
                  <a:pt x="2728514" y="3900686"/>
                </a:cubicBezTo>
                <a:cubicBezTo>
                  <a:pt x="2257291" y="4301662"/>
                  <a:pt x="1961752" y="4820444"/>
                  <a:pt x="1841895" y="5457031"/>
                </a:cubicBez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7" name="Freeform 647"/>
          <p:cNvSpPr/>
          <p:nvPr/>
        </p:nvSpPr>
        <p:spPr>
          <a:xfrm rot="0" flipH="0" flipV="0">
            <a:off x="11530004" y="2845329"/>
            <a:ext cx="234483" cy="154466"/>
          </a:xfrm>
          <a:custGeom>
            <a:pathLst>
              <a:path w="10194924" h="6715918">
                <a:moveTo>
                  <a:pt x="4471192" y="0"/>
                </a:moveTo>
                <a:cubicBezTo>
                  <a:pt x="4942415" y="0"/>
                  <a:pt x="5313427" y="101335"/>
                  <a:pt x="5584228" y="304006"/>
                </a:cubicBezTo>
                <a:cubicBezTo>
                  <a:pt x="5855029" y="506544"/>
                  <a:pt x="6033821" y="797983"/>
                  <a:pt x="6120605" y="1178322"/>
                </a:cubicBezTo>
                <a:cubicBezTo>
                  <a:pt x="6364551" y="831056"/>
                  <a:pt x="6689062" y="547886"/>
                  <a:pt x="7094139" y="328811"/>
                </a:cubicBezTo>
                <a:cubicBezTo>
                  <a:pt x="7499349" y="109603"/>
                  <a:pt x="7925195" y="0"/>
                  <a:pt x="8371680" y="0"/>
                </a:cubicBezTo>
                <a:cubicBezTo>
                  <a:pt x="8929819" y="0"/>
                  <a:pt x="9373194" y="130241"/>
                  <a:pt x="9701806" y="390723"/>
                </a:cubicBezTo>
                <a:cubicBezTo>
                  <a:pt x="10030551" y="651205"/>
                  <a:pt x="10194924" y="1012957"/>
                  <a:pt x="10194924" y="1475978"/>
                </a:cubicBezTo>
                <a:cubicBezTo>
                  <a:pt x="10194924" y="1645443"/>
                  <a:pt x="10179380" y="1828403"/>
                  <a:pt x="10148291" y="2024856"/>
                </a:cubicBezTo>
                <a:cubicBezTo>
                  <a:pt x="10117335" y="2221177"/>
                  <a:pt x="10070834" y="2472266"/>
                  <a:pt x="10008789" y="2778125"/>
                </a:cubicBezTo>
                <a:lnTo>
                  <a:pt x="9177931" y="6715918"/>
                </a:lnTo>
                <a:lnTo>
                  <a:pt x="8098828" y="6715918"/>
                </a:lnTo>
                <a:lnTo>
                  <a:pt x="8991797" y="2666603"/>
                </a:lnTo>
                <a:cubicBezTo>
                  <a:pt x="9057943" y="2360612"/>
                  <a:pt x="9095117" y="2149739"/>
                  <a:pt x="9103319" y="2033984"/>
                </a:cubicBezTo>
                <a:cubicBezTo>
                  <a:pt x="9111653" y="1918229"/>
                  <a:pt x="9115820" y="1854133"/>
                  <a:pt x="9115820" y="1841698"/>
                </a:cubicBezTo>
                <a:cubicBezTo>
                  <a:pt x="9115820" y="1585449"/>
                  <a:pt x="9018652" y="1372592"/>
                  <a:pt x="8824316" y="1203126"/>
                </a:cubicBezTo>
                <a:cubicBezTo>
                  <a:pt x="8630111" y="1033529"/>
                  <a:pt x="8392450" y="948729"/>
                  <a:pt x="8111330" y="948729"/>
                </a:cubicBezTo>
                <a:cubicBezTo>
                  <a:pt x="7747528" y="948729"/>
                  <a:pt x="7380617" y="1081021"/>
                  <a:pt x="7010597" y="1345604"/>
                </a:cubicBezTo>
                <a:cubicBezTo>
                  <a:pt x="6640577" y="1610188"/>
                  <a:pt x="6382145" y="1883039"/>
                  <a:pt x="6235302" y="2164159"/>
                </a:cubicBezTo>
                <a:cubicBezTo>
                  <a:pt x="6088590" y="2445279"/>
                  <a:pt x="5967676" y="2809081"/>
                  <a:pt x="5872558" y="3255565"/>
                </a:cubicBezTo>
                <a:lnTo>
                  <a:pt x="5128417" y="6715918"/>
                </a:lnTo>
                <a:lnTo>
                  <a:pt x="4049513" y="6715918"/>
                </a:lnTo>
                <a:lnTo>
                  <a:pt x="4805956" y="3106737"/>
                </a:lnTo>
                <a:cubicBezTo>
                  <a:pt x="4888639" y="2701660"/>
                  <a:pt x="4948567" y="2401954"/>
                  <a:pt x="4985741" y="2207617"/>
                </a:cubicBezTo>
                <a:cubicBezTo>
                  <a:pt x="5023047" y="2013280"/>
                  <a:pt x="5041700" y="1878938"/>
                  <a:pt x="5041700" y="1804590"/>
                </a:cubicBezTo>
                <a:cubicBezTo>
                  <a:pt x="5041700" y="1535906"/>
                  <a:pt x="4962127" y="1326091"/>
                  <a:pt x="4802980" y="1175147"/>
                </a:cubicBezTo>
                <a:cubicBezTo>
                  <a:pt x="4643833" y="1024202"/>
                  <a:pt x="4417482" y="948729"/>
                  <a:pt x="4123927" y="948729"/>
                </a:cubicBezTo>
                <a:cubicBezTo>
                  <a:pt x="3735254" y="948729"/>
                  <a:pt x="3356966" y="1089289"/>
                  <a:pt x="2989063" y="1370409"/>
                </a:cubicBezTo>
                <a:cubicBezTo>
                  <a:pt x="2621160" y="1651529"/>
                  <a:pt x="2363786" y="1906852"/>
                  <a:pt x="2216942" y="2136378"/>
                </a:cubicBezTo>
                <a:cubicBezTo>
                  <a:pt x="2070231" y="2365772"/>
                  <a:pt x="1938997" y="2728515"/>
                  <a:pt x="1823242" y="3224609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95411" y="148828"/>
                </a:lnTo>
                <a:lnTo>
                  <a:pt x="2399902" y="148828"/>
                </a:lnTo>
                <a:lnTo>
                  <a:pt x="2158205" y="1128712"/>
                </a:lnTo>
                <a:lnTo>
                  <a:pt x="2183010" y="1153517"/>
                </a:lnTo>
                <a:cubicBezTo>
                  <a:pt x="2484767" y="781380"/>
                  <a:pt x="2831966" y="496093"/>
                  <a:pt x="3224608" y="297656"/>
                </a:cubicBezTo>
                <a:cubicBezTo>
                  <a:pt x="3617382" y="99218"/>
                  <a:pt x="4032910" y="0"/>
                  <a:pt x="4471192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8" name="Freeform 648"/>
          <p:cNvSpPr/>
          <p:nvPr/>
        </p:nvSpPr>
        <p:spPr>
          <a:xfrm rot="0" flipH="0" flipV="0">
            <a:off x="11783155" y="2845329"/>
            <a:ext cx="141773" cy="158030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9" name="Freeform 649"/>
          <p:cNvSpPr/>
          <p:nvPr/>
        </p:nvSpPr>
        <p:spPr>
          <a:xfrm rot="0" flipH="0" flipV="0">
            <a:off x="12023064" y="2845329"/>
            <a:ext cx="147191" cy="158030"/>
          </a:xfrm>
          <a:custGeom>
            <a:pathLst>
              <a:path w="6399610" h="6870897">
                <a:moveTo>
                  <a:pt x="3671094" y="0"/>
                </a:moveTo>
                <a:cubicBezTo>
                  <a:pt x="4564063" y="0"/>
                  <a:pt x="5242057" y="234619"/>
                  <a:pt x="5705078" y="703858"/>
                </a:cubicBezTo>
                <a:cubicBezTo>
                  <a:pt x="6168099" y="1173096"/>
                  <a:pt x="6399610" y="1843881"/>
                  <a:pt x="6399610" y="2716212"/>
                </a:cubicBezTo>
                <a:cubicBezTo>
                  <a:pt x="6399610" y="3877865"/>
                  <a:pt x="6059554" y="4860726"/>
                  <a:pt x="5379442" y="5664795"/>
                </a:cubicBezTo>
                <a:cubicBezTo>
                  <a:pt x="4699463" y="6468864"/>
                  <a:pt x="3828190" y="6870897"/>
                  <a:pt x="2765624" y="6870897"/>
                </a:cubicBezTo>
                <a:cubicBezTo>
                  <a:pt x="1938801" y="6870897"/>
                  <a:pt x="1271125" y="6618750"/>
                  <a:pt x="762595" y="6114454"/>
                </a:cubicBezTo>
                <a:cubicBezTo>
                  <a:pt x="254199" y="5610026"/>
                  <a:pt x="0" y="4944401"/>
                  <a:pt x="0" y="4117578"/>
                </a:cubicBezTo>
                <a:cubicBezTo>
                  <a:pt x="0" y="3001433"/>
                  <a:pt x="338998" y="2036167"/>
                  <a:pt x="1016992" y="1221779"/>
                </a:cubicBezTo>
                <a:cubicBezTo>
                  <a:pt x="1694987" y="407260"/>
                  <a:pt x="2579688" y="0"/>
                  <a:pt x="3671094" y="0"/>
                </a:cubicBezTo>
                <a:close/>
                <a:moveTo>
                  <a:pt x="6498828" y="6715918"/>
                </a:moveTo>
                <a:moveTo>
                  <a:pt x="1078905" y="4111426"/>
                </a:moveTo>
                <a:cubicBezTo>
                  <a:pt x="1078905" y="4686101"/>
                  <a:pt x="1240102" y="5130535"/>
                  <a:pt x="1562497" y="5444728"/>
                </a:cubicBezTo>
                <a:cubicBezTo>
                  <a:pt x="1885024" y="5758921"/>
                  <a:pt x="2323306" y="5916017"/>
                  <a:pt x="2877344" y="5916017"/>
                </a:cubicBezTo>
                <a:cubicBezTo>
                  <a:pt x="3571875" y="5916017"/>
                  <a:pt x="4152702" y="5592498"/>
                  <a:pt x="4619824" y="4945459"/>
                </a:cubicBezTo>
                <a:cubicBezTo>
                  <a:pt x="5086945" y="4298421"/>
                  <a:pt x="5320506" y="3584244"/>
                  <a:pt x="5320506" y="2802929"/>
                </a:cubicBezTo>
                <a:cubicBezTo>
                  <a:pt x="5320506" y="2249024"/>
                  <a:pt x="5169628" y="1801548"/>
                  <a:pt x="4867870" y="1460500"/>
                </a:cubicBezTo>
                <a:cubicBezTo>
                  <a:pt x="4566113" y="1119319"/>
                  <a:pt x="4136165" y="948729"/>
                  <a:pt x="3578027" y="948729"/>
                </a:cubicBezTo>
                <a:cubicBezTo>
                  <a:pt x="2866959" y="948729"/>
                  <a:pt x="2272639" y="1273307"/>
                  <a:pt x="1795066" y="1922462"/>
                </a:cubicBezTo>
                <a:cubicBezTo>
                  <a:pt x="1317625" y="2571485"/>
                  <a:pt x="1078905" y="3301140"/>
                  <a:pt x="1078905" y="4111426"/>
                </a:cubicBezTo>
                <a:close/>
                <a:moveTo>
                  <a:pt x="2387402" y="6715918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0" name="Freeform 650"/>
          <p:cNvSpPr/>
          <p:nvPr/>
        </p:nvSpPr>
        <p:spPr>
          <a:xfrm rot="0" flipH="0" flipV="0">
            <a:off x="12184309" y="2845329"/>
            <a:ext cx="147478" cy="154466"/>
          </a:xfrm>
          <a:custGeom>
            <a:pathLst>
              <a:path w="6412110" h="6715918">
                <a:moveTo>
                  <a:pt x="4582714" y="0"/>
                </a:moveTo>
                <a:cubicBezTo>
                  <a:pt x="5202898" y="0"/>
                  <a:pt x="5662810" y="135400"/>
                  <a:pt x="5962450" y="406201"/>
                </a:cubicBezTo>
                <a:cubicBezTo>
                  <a:pt x="6262223" y="677002"/>
                  <a:pt x="6412110" y="1101791"/>
                  <a:pt x="6412110" y="1680567"/>
                </a:cubicBezTo>
                <a:cubicBezTo>
                  <a:pt x="6412110" y="1796322"/>
                  <a:pt x="6402783" y="1931723"/>
                  <a:pt x="6384130" y="2086768"/>
                </a:cubicBezTo>
                <a:cubicBezTo>
                  <a:pt x="6365609" y="2241814"/>
                  <a:pt x="6310840" y="2536362"/>
                  <a:pt x="6219824" y="2970411"/>
                </a:cubicBezTo>
                <a:lnTo>
                  <a:pt x="5419922" y="6715918"/>
                </a:lnTo>
                <a:lnTo>
                  <a:pt x="4341017" y="6715918"/>
                </a:lnTo>
                <a:lnTo>
                  <a:pt x="5258791" y="2480468"/>
                </a:lnTo>
                <a:cubicBezTo>
                  <a:pt x="5308400" y="2166276"/>
                  <a:pt x="5333205" y="1959570"/>
                  <a:pt x="5333205" y="1860351"/>
                </a:cubicBezTo>
                <a:cubicBezTo>
                  <a:pt x="5333205" y="1575130"/>
                  <a:pt x="5230877" y="1351888"/>
                  <a:pt x="5026222" y="1190625"/>
                </a:cubicBezTo>
                <a:cubicBezTo>
                  <a:pt x="4821567" y="1029361"/>
                  <a:pt x="4543556" y="948729"/>
                  <a:pt x="4192189" y="948729"/>
                </a:cubicBezTo>
                <a:cubicBezTo>
                  <a:pt x="3687761" y="948729"/>
                  <a:pt x="3199869" y="1149283"/>
                  <a:pt x="2728514" y="1550392"/>
                </a:cubicBezTo>
                <a:cubicBezTo>
                  <a:pt x="2257291" y="1951368"/>
                  <a:pt x="1965853" y="2443294"/>
                  <a:pt x="1854199" y="3026172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82910" y="148828"/>
                </a:lnTo>
                <a:lnTo>
                  <a:pt x="2424706" y="148828"/>
                </a:lnTo>
                <a:lnTo>
                  <a:pt x="2220117" y="1141015"/>
                </a:lnTo>
                <a:lnTo>
                  <a:pt x="2244922" y="1141015"/>
                </a:lnTo>
                <a:cubicBezTo>
                  <a:pt x="2513606" y="777213"/>
                  <a:pt x="2850487" y="496093"/>
                  <a:pt x="3255564" y="297656"/>
                </a:cubicBezTo>
                <a:cubicBezTo>
                  <a:pt x="3660774" y="99218"/>
                  <a:pt x="4103157" y="0"/>
                  <a:pt x="4582714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1" name="Freeform 651"/>
          <p:cNvSpPr/>
          <p:nvPr/>
        </p:nvSpPr>
        <p:spPr>
          <a:xfrm rot="0" flipH="0" flipV="0">
            <a:off x="12431055" y="2791272"/>
            <a:ext cx="208659" cy="208522"/>
          </a:xfrm>
          <a:custGeom>
            <a:pathLst>
              <a:path w="9072166" h="9066212">
                <a:moveTo>
                  <a:pt x="3125391" y="0"/>
                </a:moveTo>
                <a:lnTo>
                  <a:pt x="2300486" y="3894336"/>
                </a:lnTo>
                <a:lnTo>
                  <a:pt x="7050683" y="3894336"/>
                </a:lnTo>
                <a:lnTo>
                  <a:pt x="7863086" y="0"/>
                </a:lnTo>
                <a:lnTo>
                  <a:pt x="9072166" y="0"/>
                </a:lnTo>
                <a:lnTo>
                  <a:pt x="7162205" y="9066212"/>
                </a:lnTo>
                <a:lnTo>
                  <a:pt x="5959277" y="9066212"/>
                </a:lnTo>
                <a:lnTo>
                  <a:pt x="6833592" y="4911328"/>
                </a:lnTo>
                <a:lnTo>
                  <a:pt x="2083594" y="4911328"/>
                </a:lnTo>
                <a:lnTo>
                  <a:pt x="1209080" y="9066212"/>
                </a:lnTo>
                <a:lnTo>
                  <a:pt x="0" y="9066212"/>
                </a:lnTo>
                <a:lnTo>
                  <a:pt x="1909961" y="0"/>
                </a:lnTo>
                <a:close/>
                <a:moveTo>
                  <a:pt x="8979297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2" name="Freeform 652"/>
          <p:cNvSpPr/>
          <p:nvPr/>
        </p:nvSpPr>
        <p:spPr>
          <a:xfrm rot="0" flipH="0" flipV="0">
            <a:off x="12638523" y="2791272"/>
            <a:ext cx="68606" cy="208522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3" name="Freeform 653"/>
          <p:cNvSpPr/>
          <p:nvPr/>
        </p:nvSpPr>
        <p:spPr>
          <a:xfrm rot="0" flipH="0" flipV="0">
            <a:off x="12698381" y="2845329"/>
            <a:ext cx="167587" cy="215798"/>
          </a:xfrm>
          <a:custGeom>
            <a:pathLst>
              <a:path w="7286426" h="9382521">
                <a:moveTo>
                  <a:pt x="3962598" y="0"/>
                </a:moveTo>
                <a:cubicBezTo>
                  <a:pt x="4504067" y="0"/>
                  <a:pt x="4971189" y="137451"/>
                  <a:pt x="5363963" y="412353"/>
                </a:cubicBezTo>
                <a:cubicBezTo>
                  <a:pt x="5756738" y="687255"/>
                  <a:pt x="5984147" y="1002506"/>
                  <a:pt x="6046192" y="1358106"/>
                </a:cubicBezTo>
                <a:lnTo>
                  <a:pt x="6070996" y="1358106"/>
                </a:lnTo>
                <a:lnTo>
                  <a:pt x="6275585" y="148828"/>
                </a:lnTo>
                <a:lnTo>
                  <a:pt x="7286426" y="148828"/>
                </a:lnTo>
                <a:lnTo>
                  <a:pt x="6108104" y="5754687"/>
                </a:lnTo>
                <a:cubicBezTo>
                  <a:pt x="5876594" y="6866862"/>
                  <a:pt x="5618228" y="7642025"/>
                  <a:pt x="5333007" y="8080175"/>
                </a:cubicBezTo>
                <a:cubicBezTo>
                  <a:pt x="5047786" y="8518458"/>
                  <a:pt x="4687093" y="8845086"/>
                  <a:pt x="4250928" y="9060060"/>
                </a:cubicBezTo>
                <a:cubicBezTo>
                  <a:pt x="3814762" y="9275034"/>
                  <a:pt x="3272168" y="9382521"/>
                  <a:pt x="2623145" y="9382521"/>
                </a:cubicBezTo>
                <a:cubicBezTo>
                  <a:pt x="1841698" y="9382521"/>
                  <a:pt x="1214305" y="9206771"/>
                  <a:pt x="740965" y="8855272"/>
                </a:cubicBezTo>
                <a:cubicBezTo>
                  <a:pt x="267626" y="8503905"/>
                  <a:pt x="20638" y="8001660"/>
                  <a:pt x="0" y="7348536"/>
                </a:cubicBezTo>
                <a:lnTo>
                  <a:pt x="1078904" y="7348536"/>
                </a:lnTo>
                <a:cubicBezTo>
                  <a:pt x="1111977" y="7716439"/>
                  <a:pt x="1260805" y="7988233"/>
                  <a:pt x="1525388" y="8163916"/>
                </a:cubicBezTo>
                <a:cubicBezTo>
                  <a:pt x="1789972" y="8339599"/>
                  <a:pt x="2188963" y="8427441"/>
                  <a:pt x="2722363" y="8427441"/>
                </a:cubicBezTo>
                <a:cubicBezTo>
                  <a:pt x="3309342" y="8427441"/>
                  <a:pt x="3783673" y="8257909"/>
                  <a:pt x="4145359" y="7918846"/>
                </a:cubicBezTo>
                <a:cubicBezTo>
                  <a:pt x="4507177" y="7579914"/>
                  <a:pt x="4818327" y="6868847"/>
                  <a:pt x="5078809" y="5785643"/>
                </a:cubicBezTo>
                <a:lnTo>
                  <a:pt x="5054004" y="5760839"/>
                </a:lnTo>
                <a:cubicBezTo>
                  <a:pt x="4834797" y="6091568"/>
                  <a:pt x="4551560" y="6341732"/>
                  <a:pt x="4204295" y="6511329"/>
                </a:cubicBezTo>
                <a:cubicBezTo>
                  <a:pt x="3857029" y="6680795"/>
                  <a:pt x="3458104" y="6765527"/>
                  <a:pt x="3007518" y="6765527"/>
                </a:cubicBezTo>
                <a:cubicBezTo>
                  <a:pt x="2255175" y="6765527"/>
                  <a:pt x="1656754" y="6524757"/>
                  <a:pt x="1212254" y="6043215"/>
                </a:cubicBezTo>
                <a:cubicBezTo>
                  <a:pt x="767886" y="5561541"/>
                  <a:pt x="545703" y="4896908"/>
                  <a:pt x="545703" y="4049315"/>
                </a:cubicBezTo>
                <a:cubicBezTo>
                  <a:pt x="545703" y="3003418"/>
                  <a:pt x="869156" y="2067057"/>
                  <a:pt x="1516062" y="1240234"/>
                </a:cubicBezTo>
                <a:cubicBezTo>
                  <a:pt x="2163100" y="413411"/>
                  <a:pt x="2978612" y="0"/>
                  <a:pt x="3962598" y="0"/>
                </a:cubicBezTo>
                <a:close/>
                <a:moveTo>
                  <a:pt x="6994921" y="6715918"/>
                </a:moveTo>
                <a:moveTo>
                  <a:pt x="1624607" y="4049315"/>
                </a:moveTo>
                <a:cubicBezTo>
                  <a:pt x="1624607" y="4578482"/>
                  <a:pt x="1773435" y="5005387"/>
                  <a:pt x="2071092" y="5330031"/>
                </a:cubicBezTo>
                <a:cubicBezTo>
                  <a:pt x="2368748" y="5654542"/>
                  <a:pt x="2757355" y="5816798"/>
                  <a:pt x="3236912" y="5816798"/>
                </a:cubicBezTo>
                <a:cubicBezTo>
                  <a:pt x="3947980" y="5816798"/>
                  <a:pt x="4523647" y="5493279"/>
                  <a:pt x="4963913" y="4846240"/>
                </a:cubicBezTo>
                <a:cubicBezTo>
                  <a:pt x="5404313" y="4199202"/>
                  <a:pt x="5624512" y="3472656"/>
                  <a:pt x="5624512" y="2666603"/>
                </a:cubicBezTo>
                <a:cubicBezTo>
                  <a:pt x="5624512" y="2120900"/>
                  <a:pt x="5478727" y="1698162"/>
                  <a:pt x="5187156" y="1398389"/>
                </a:cubicBezTo>
                <a:cubicBezTo>
                  <a:pt x="4895717" y="1098616"/>
                  <a:pt x="4481313" y="948729"/>
                  <a:pt x="3943945" y="948729"/>
                </a:cubicBezTo>
                <a:cubicBezTo>
                  <a:pt x="3286587" y="948729"/>
                  <a:pt x="2735659" y="1282568"/>
                  <a:pt x="2291159" y="1950243"/>
                </a:cubicBezTo>
                <a:cubicBezTo>
                  <a:pt x="1846791" y="2617919"/>
                  <a:pt x="1624607" y="3317610"/>
                  <a:pt x="1624607" y="4049315"/>
                </a:cubicBezTo>
                <a:close/>
                <a:moveTo>
                  <a:pt x="2945606" y="6715918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4" name="Freeform 654"/>
          <p:cNvSpPr/>
          <p:nvPr/>
        </p:nvSpPr>
        <p:spPr>
          <a:xfrm rot="0" flipH="0" flipV="0">
            <a:off x="12866047" y="2845329"/>
            <a:ext cx="167587" cy="215798"/>
          </a:xfrm>
          <a:custGeom>
            <a:pathLst>
              <a:path w="7286426" h="9382521">
                <a:moveTo>
                  <a:pt x="3962598" y="0"/>
                </a:moveTo>
                <a:cubicBezTo>
                  <a:pt x="4504067" y="0"/>
                  <a:pt x="4971189" y="137451"/>
                  <a:pt x="5363963" y="412353"/>
                </a:cubicBezTo>
                <a:cubicBezTo>
                  <a:pt x="5756738" y="687255"/>
                  <a:pt x="5984147" y="1002506"/>
                  <a:pt x="6046192" y="1358106"/>
                </a:cubicBezTo>
                <a:lnTo>
                  <a:pt x="6070996" y="1358106"/>
                </a:lnTo>
                <a:lnTo>
                  <a:pt x="6275585" y="148828"/>
                </a:lnTo>
                <a:lnTo>
                  <a:pt x="7286426" y="148828"/>
                </a:lnTo>
                <a:lnTo>
                  <a:pt x="6108104" y="5754687"/>
                </a:lnTo>
                <a:cubicBezTo>
                  <a:pt x="5876594" y="6866862"/>
                  <a:pt x="5618228" y="7642025"/>
                  <a:pt x="5333007" y="8080175"/>
                </a:cubicBezTo>
                <a:cubicBezTo>
                  <a:pt x="5047786" y="8518458"/>
                  <a:pt x="4687093" y="8845086"/>
                  <a:pt x="4250928" y="9060060"/>
                </a:cubicBezTo>
                <a:cubicBezTo>
                  <a:pt x="3814762" y="9275034"/>
                  <a:pt x="3272168" y="9382521"/>
                  <a:pt x="2623145" y="9382521"/>
                </a:cubicBezTo>
                <a:cubicBezTo>
                  <a:pt x="1841698" y="9382521"/>
                  <a:pt x="1214305" y="9206771"/>
                  <a:pt x="740965" y="8855272"/>
                </a:cubicBezTo>
                <a:cubicBezTo>
                  <a:pt x="267626" y="8503905"/>
                  <a:pt x="20638" y="8001660"/>
                  <a:pt x="0" y="7348536"/>
                </a:cubicBezTo>
                <a:lnTo>
                  <a:pt x="1078904" y="7348536"/>
                </a:lnTo>
                <a:cubicBezTo>
                  <a:pt x="1111977" y="7716439"/>
                  <a:pt x="1260805" y="7988233"/>
                  <a:pt x="1525388" y="8163916"/>
                </a:cubicBezTo>
                <a:cubicBezTo>
                  <a:pt x="1789972" y="8339599"/>
                  <a:pt x="2188963" y="8427441"/>
                  <a:pt x="2722363" y="8427441"/>
                </a:cubicBezTo>
                <a:cubicBezTo>
                  <a:pt x="3309342" y="8427441"/>
                  <a:pt x="3783673" y="8257909"/>
                  <a:pt x="4145359" y="7918846"/>
                </a:cubicBezTo>
                <a:cubicBezTo>
                  <a:pt x="4507177" y="7579914"/>
                  <a:pt x="4818327" y="6868847"/>
                  <a:pt x="5078809" y="5785643"/>
                </a:cubicBezTo>
                <a:lnTo>
                  <a:pt x="5054004" y="5760839"/>
                </a:lnTo>
                <a:cubicBezTo>
                  <a:pt x="4834797" y="6091568"/>
                  <a:pt x="4551560" y="6341732"/>
                  <a:pt x="4204295" y="6511329"/>
                </a:cubicBezTo>
                <a:cubicBezTo>
                  <a:pt x="3857029" y="6680795"/>
                  <a:pt x="3458104" y="6765527"/>
                  <a:pt x="3007518" y="6765527"/>
                </a:cubicBezTo>
                <a:cubicBezTo>
                  <a:pt x="2255175" y="6765527"/>
                  <a:pt x="1656754" y="6524757"/>
                  <a:pt x="1212254" y="6043215"/>
                </a:cubicBezTo>
                <a:cubicBezTo>
                  <a:pt x="767886" y="5561541"/>
                  <a:pt x="545703" y="4896908"/>
                  <a:pt x="545703" y="4049315"/>
                </a:cubicBezTo>
                <a:cubicBezTo>
                  <a:pt x="545703" y="3003418"/>
                  <a:pt x="869156" y="2067057"/>
                  <a:pt x="1516062" y="1240234"/>
                </a:cubicBezTo>
                <a:cubicBezTo>
                  <a:pt x="2163100" y="413411"/>
                  <a:pt x="2978612" y="0"/>
                  <a:pt x="3962598" y="0"/>
                </a:cubicBezTo>
                <a:close/>
                <a:moveTo>
                  <a:pt x="6994921" y="6715918"/>
                </a:moveTo>
                <a:moveTo>
                  <a:pt x="1624607" y="4049315"/>
                </a:moveTo>
                <a:cubicBezTo>
                  <a:pt x="1624607" y="4578482"/>
                  <a:pt x="1773435" y="5005387"/>
                  <a:pt x="2071092" y="5330031"/>
                </a:cubicBezTo>
                <a:cubicBezTo>
                  <a:pt x="2368748" y="5654542"/>
                  <a:pt x="2757355" y="5816798"/>
                  <a:pt x="3236912" y="5816798"/>
                </a:cubicBezTo>
                <a:cubicBezTo>
                  <a:pt x="3947980" y="5816798"/>
                  <a:pt x="4523647" y="5493279"/>
                  <a:pt x="4963913" y="4846240"/>
                </a:cubicBezTo>
                <a:cubicBezTo>
                  <a:pt x="5404313" y="4199202"/>
                  <a:pt x="5624512" y="3472656"/>
                  <a:pt x="5624512" y="2666603"/>
                </a:cubicBezTo>
                <a:cubicBezTo>
                  <a:pt x="5624512" y="2120900"/>
                  <a:pt x="5478727" y="1698162"/>
                  <a:pt x="5187156" y="1398389"/>
                </a:cubicBezTo>
                <a:cubicBezTo>
                  <a:pt x="4895717" y="1098616"/>
                  <a:pt x="4481313" y="948729"/>
                  <a:pt x="3943945" y="948729"/>
                </a:cubicBezTo>
                <a:cubicBezTo>
                  <a:pt x="3286587" y="948729"/>
                  <a:pt x="2735659" y="1282568"/>
                  <a:pt x="2291159" y="1950243"/>
                </a:cubicBezTo>
                <a:cubicBezTo>
                  <a:pt x="1846791" y="2617919"/>
                  <a:pt x="1624607" y="3317610"/>
                  <a:pt x="1624607" y="4049315"/>
                </a:cubicBezTo>
                <a:close/>
                <a:moveTo>
                  <a:pt x="2945606" y="6715918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5" name="Freeform 655"/>
          <p:cNvSpPr/>
          <p:nvPr/>
        </p:nvSpPr>
        <p:spPr>
          <a:xfrm rot="0" flipH="0" flipV="0">
            <a:off x="13037560" y="2845329"/>
            <a:ext cx="131075" cy="158030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6" name="Freeform 656"/>
          <p:cNvSpPr/>
          <p:nvPr/>
        </p:nvSpPr>
        <p:spPr>
          <a:xfrm rot="0" flipH="0" flipV="0">
            <a:off x="13178909" y="2791272"/>
            <a:ext cx="68606" cy="208522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7" name="Freeform 657"/>
          <p:cNvSpPr/>
          <p:nvPr/>
        </p:nvSpPr>
        <p:spPr>
          <a:xfrm rot="0" flipH="0" flipV="0">
            <a:off x="13243755" y="2845329"/>
            <a:ext cx="147478" cy="154466"/>
          </a:xfrm>
          <a:custGeom>
            <a:pathLst>
              <a:path w="6412110" h="6715918">
                <a:moveTo>
                  <a:pt x="4582714" y="0"/>
                </a:moveTo>
                <a:cubicBezTo>
                  <a:pt x="5202898" y="0"/>
                  <a:pt x="5662810" y="135400"/>
                  <a:pt x="5962450" y="406201"/>
                </a:cubicBezTo>
                <a:cubicBezTo>
                  <a:pt x="6262223" y="677002"/>
                  <a:pt x="6412110" y="1101791"/>
                  <a:pt x="6412110" y="1680567"/>
                </a:cubicBezTo>
                <a:cubicBezTo>
                  <a:pt x="6412110" y="1796322"/>
                  <a:pt x="6402783" y="1931723"/>
                  <a:pt x="6384130" y="2086768"/>
                </a:cubicBezTo>
                <a:cubicBezTo>
                  <a:pt x="6365609" y="2241814"/>
                  <a:pt x="6310840" y="2536362"/>
                  <a:pt x="6219824" y="2970411"/>
                </a:cubicBezTo>
                <a:lnTo>
                  <a:pt x="5419922" y="6715918"/>
                </a:lnTo>
                <a:lnTo>
                  <a:pt x="4341017" y="6715918"/>
                </a:lnTo>
                <a:lnTo>
                  <a:pt x="5258791" y="2480468"/>
                </a:lnTo>
                <a:cubicBezTo>
                  <a:pt x="5308400" y="2166276"/>
                  <a:pt x="5333205" y="1959570"/>
                  <a:pt x="5333205" y="1860351"/>
                </a:cubicBezTo>
                <a:cubicBezTo>
                  <a:pt x="5333205" y="1575130"/>
                  <a:pt x="5230877" y="1351888"/>
                  <a:pt x="5026222" y="1190625"/>
                </a:cubicBezTo>
                <a:cubicBezTo>
                  <a:pt x="4821567" y="1029361"/>
                  <a:pt x="4543556" y="948729"/>
                  <a:pt x="4192189" y="948729"/>
                </a:cubicBezTo>
                <a:cubicBezTo>
                  <a:pt x="3687761" y="948729"/>
                  <a:pt x="3199869" y="1149283"/>
                  <a:pt x="2728514" y="1550392"/>
                </a:cubicBezTo>
                <a:cubicBezTo>
                  <a:pt x="2257291" y="1951368"/>
                  <a:pt x="1965853" y="2443294"/>
                  <a:pt x="1854199" y="3026172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82910" y="148828"/>
                </a:lnTo>
                <a:lnTo>
                  <a:pt x="2424706" y="148828"/>
                </a:lnTo>
                <a:lnTo>
                  <a:pt x="2220117" y="1141015"/>
                </a:lnTo>
                <a:lnTo>
                  <a:pt x="2244922" y="1141015"/>
                </a:lnTo>
                <a:cubicBezTo>
                  <a:pt x="2513606" y="777213"/>
                  <a:pt x="2850487" y="496093"/>
                  <a:pt x="3255564" y="297656"/>
                </a:cubicBezTo>
                <a:cubicBezTo>
                  <a:pt x="3660774" y="99218"/>
                  <a:pt x="4103157" y="0"/>
                  <a:pt x="4582714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8" name="Freeform 658"/>
          <p:cNvSpPr/>
          <p:nvPr/>
        </p:nvSpPr>
        <p:spPr>
          <a:xfrm rot="0" flipH="0" flipV="0">
            <a:off x="13487075" y="2791272"/>
            <a:ext cx="158888" cy="212087"/>
          </a:xfrm>
          <a:custGeom>
            <a:pathLst>
              <a:path w="6908203" h="9221191">
                <a:moveTo>
                  <a:pt x="2995214" y="0"/>
                </a:moveTo>
                <a:lnTo>
                  <a:pt x="2294531" y="3311525"/>
                </a:lnTo>
                <a:lnTo>
                  <a:pt x="2325488" y="3336330"/>
                </a:lnTo>
                <a:cubicBezTo>
                  <a:pt x="2602506" y="2997266"/>
                  <a:pt x="2908431" y="2748161"/>
                  <a:pt x="3243261" y="2589014"/>
                </a:cubicBezTo>
                <a:cubicBezTo>
                  <a:pt x="3578224" y="2429867"/>
                  <a:pt x="3942026" y="2350294"/>
                  <a:pt x="4334667" y="2350294"/>
                </a:cubicBezTo>
                <a:cubicBezTo>
                  <a:pt x="5169824" y="2350294"/>
                  <a:pt x="5807537" y="2599399"/>
                  <a:pt x="6247803" y="3097609"/>
                </a:cubicBezTo>
                <a:cubicBezTo>
                  <a:pt x="6688070" y="3595687"/>
                  <a:pt x="6908203" y="4289160"/>
                  <a:pt x="6908203" y="5178028"/>
                </a:cubicBezTo>
                <a:cubicBezTo>
                  <a:pt x="6908203" y="6306608"/>
                  <a:pt x="6585742" y="7262614"/>
                  <a:pt x="5940820" y="8046045"/>
                </a:cubicBezTo>
                <a:cubicBezTo>
                  <a:pt x="5295899" y="8829477"/>
                  <a:pt x="4462858" y="9221191"/>
                  <a:pt x="3441699" y="9221191"/>
                </a:cubicBezTo>
                <a:cubicBezTo>
                  <a:pt x="2920866" y="9221191"/>
                  <a:pt x="2449577" y="9094059"/>
                  <a:pt x="2027831" y="8839795"/>
                </a:cubicBezTo>
                <a:cubicBezTo>
                  <a:pt x="1606218" y="8585531"/>
                  <a:pt x="1339584" y="8253809"/>
                  <a:pt x="1227930" y="7844631"/>
                </a:cubicBezTo>
                <a:lnTo>
                  <a:pt x="1203125" y="7844631"/>
                </a:lnTo>
                <a:lnTo>
                  <a:pt x="961230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  <a:moveTo>
                  <a:pt x="1649610" y="6622852"/>
                </a:moveTo>
                <a:cubicBezTo>
                  <a:pt x="1649610" y="7131381"/>
                  <a:pt x="1811865" y="7532423"/>
                  <a:pt x="2136377" y="7825978"/>
                </a:cubicBezTo>
                <a:cubicBezTo>
                  <a:pt x="2460888" y="8119533"/>
                  <a:pt x="2895995" y="8266311"/>
                  <a:pt x="3441699" y="8266311"/>
                </a:cubicBezTo>
                <a:cubicBezTo>
                  <a:pt x="4136230" y="8266311"/>
                  <a:pt x="4707796" y="7937632"/>
                  <a:pt x="5156397" y="7280275"/>
                </a:cubicBezTo>
                <a:cubicBezTo>
                  <a:pt x="5604998" y="6622918"/>
                  <a:pt x="5829299" y="5922169"/>
                  <a:pt x="5829299" y="5178028"/>
                </a:cubicBezTo>
                <a:cubicBezTo>
                  <a:pt x="5829299" y="4615788"/>
                  <a:pt x="5697999" y="4162094"/>
                  <a:pt x="5435400" y="3816945"/>
                </a:cubicBezTo>
                <a:cubicBezTo>
                  <a:pt x="5172934" y="3471664"/>
                  <a:pt x="4797754" y="3299023"/>
                  <a:pt x="4309863" y="3299023"/>
                </a:cubicBezTo>
                <a:cubicBezTo>
                  <a:pt x="3516113" y="3299023"/>
                  <a:pt x="2874300" y="3637029"/>
                  <a:pt x="2384424" y="4313039"/>
                </a:cubicBezTo>
                <a:cubicBezTo>
                  <a:pt x="1894547" y="4988917"/>
                  <a:pt x="1649610" y="5758855"/>
                  <a:pt x="1649610" y="6622852"/>
                </a:cubicBezTo>
                <a:close/>
                <a:moveTo>
                  <a:pt x="2505470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9" name="Freeform 659"/>
          <p:cNvSpPr/>
          <p:nvPr/>
        </p:nvSpPr>
        <p:spPr>
          <a:xfrm rot="0" flipH="0" flipV="0">
            <a:off x="13666419" y="2845329"/>
            <a:ext cx="147191" cy="158030"/>
          </a:xfrm>
          <a:custGeom>
            <a:pathLst>
              <a:path w="6399610" h="6870897">
                <a:moveTo>
                  <a:pt x="3671094" y="0"/>
                </a:moveTo>
                <a:cubicBezTo>
                  <a:pt x="4564063" y="0"/>
                  <a:pt x="5242057" y="234619"/>
                  <a:pt x="5705078" y="703858"/>
                </a:cubicBezTo>
                <a:cubicBezTo>
                  <a:pt x="6168099" y="1173096"/>
                  <a:pt x="6399610" y="1843881"/>
                  <a:pt x="6399610" y="2716212"/>
                </a:cubicBezTo>
                <a:cubicBezTo>
                  <a:pt x="6399610" y="3877865"/>
                  <a:pt x="6059554" y="4860726"/>
                  <a:pt x="5379442" y="5664795"/>
                </a:cubicBezTo>
                <a:cubicBezTo>
                  <a:pt x="4699463" y="6468864"/>
                  <a:pt x="3828190" y="6870897"/>
                  <a:pt x="2765624" y="6870897"/>
                </a:cubicBezTo>
                <a:cubicBezTo>
                  <a:pt x="1938801" y="6870897"/>
                  <a:pt x="1271125" y="6618750"/>
                  <a:pt x="762595" y="6114454"/>
                </a:cubicBezTo>
                <a:cubicBezTo>
                  <a:pt x="254199" y="5610026"/>
                  <a:pt x="0" y="4944401"/>
                  <a:pt x="0" y="4117578"/>
                </a:cubicBezTo>
                <a:cubicBezTo>
                  <a:pt x="0" y="3001433"/>
                  <a:pt x="338998" y="2036167"/>
                  <a:pt x="1016992" y="1221779"/>
                </a:cubicBezTo>
                <a:cubicBezTo>
                  <a:pt x="1694987" y="407260"/>
                  <a:pt x="2579688" y="0"/>
                  <a:pt x="3671094" y="0"/>
                </a:cubicBezTo>
                <a:close/>
                <a:moveTo>
                  <a:pt x="6498828" y="6715918"/>
                </a:moveTo>
                <a:moveTo>
                  <a:pt x="1078905" y="4111426"/>
                </a:moveTo>
                <a:cubicBezTo>
                  <a:pt x="1078905" y="4686101"/>
                  <a:pt x="1240102" y="5130535"/>
                  <a:pt x="1562497" y="5444728"/>
                </a:cubicBezTo>
                <a:cubicBezTo>
                  <a:pt x="1885024" y="5758921"/>
                  <a:pt x="2323306" y="5916017"/>
                  <a:pt x="2877344" y="5916017"/>
                </a:cubicBezTo>
                <a:cubicBezTo>
                  <a:pt x="3571875" y="5916017"/>
                  <a:pt x="4152702" y="5592498"/>
                  <a:pt x="4619824" y="4945459"/>
                </a:cubicBezTo>
                <a:cubicBezTo>
                  <a:pt x="5086945" y="4298421"/>
                  <a:pt x="5320506" y="3584244"/>
                  <a:pt x="5320506" y="2802929"/>
                </a:cubicBezTo>
                <a:cubicBezTo>
                  <a:pt x="5320506" y="2249024"/>
                  <a:pt x="5169628" y="1801548"/>
                  <a:pt x="4867870" y="1460500"/>
                </a:cubicBezTo>
                <a:cubicBezTo>
                  <a:pt x="4566113" y="1119319"/>
                  <a:pt x="4136165" y="948729"/>
                  <a:pt x="3578027" y="948729"/>
                </a:cubicBezTo>
                <a:cubicBezTo>
                  <a:pt x="2866959" y="948729"/>
                  <a:pt x="2272639" y="1273307"/>
                  <a:pt x="1795066" y="1922462"/>
                </a:cubicBezTo>
                <a:cubicBezTo>
                  <a:pt x="1317625" y="2571485"/>
                  <a:pt x="1078905" y="3301140"/>
                  <a:pt x="1078905" y="4111426"/>
                </a:cubicBezTo>
                <a:close/>
                <a:moveTo>
                  <a:pt x="2387402" y="6715918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0" name="Freeform 660"/>
          <p:cNvSpPr/>
          <p:nvPr/>
        </p:nvSpPr>
        <p:spPr>
          <a:xfrm rot="0" flipH="0" flipV="0">
            <a:off x="13826522" y="2845329"/>
            <a:ext cx="131075" cy="158030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1" name="Freeform 661"/>
          <p:cNvSpPr/>
          <p:nvPr/>
        </p:nvSpPr>
        <p:spPr>
          <a:xfrm rot="0" flipH="0" flipV="0">
            <a:off x="13974292" y="2845329"/>
            <a:ext cx="147191" cy="158030"/>
          </a:xfrm>
          <a:custGeom>
            <a:pathLst>
              <a:path w="6399610" h="6870897">
                <a:moveTo>
                  <a:pt x="3671094" y="0"/>
                </a:moveTo>
                <a:cubicBezTo>
                  <a:pt x="4564063" y="0"/>
                  <a:pt x="5242057" y="234619"/>
                  <a:pt x="5705078" y="703858"/>
                </a:cubicBezTo>
                <a:cubicBezTo>
                  <a:pt x="6168099" y="1173096"/>
                  <a:pt x="6399610" y="1843881"/>
                  <a:pt x="6399610" y="2716212"/>
                </a:cubicBezTo>
                <a:cubicBezTo>
                  <a:pt x="6399610" y="3877865"/>
                  <a:pt x="6059554" y="4860726"/>
                  <a:pt x="5379442" y="5664795"/>
                </a:cubicBezTo>
                <a:cubicBezTo>
                  <a:pt x="4699463" y="6468864"/>
                  <a:pt x="3828190" y="6870897"/>
                  <a:pt x="2765624" y="6870897"/>
                </a:cubicBezTo>
                <a:cubicBezTo>
                  <a:pt x="1938801" y="6870897"/>
                  <a:pt x="1271125" y="6618750"/>
                  <a:pt x="762595" y="6114454"/>
                </a:cubicBezTo>
                <a:cubicBezTo>
                  <a:pt x="254199" y="5610026"/>
                  <a:pt x="0" y="4944401"/>
                  <a:pt x="0" y="4117578"/>
                </a:cubicBezTo>
                <a:cubicBezTo>
                  <a:pt x="0" y="3001433"/>
                  <a:pt x="338998" y="2036167"/>
                  <a:pt x="1016992" y="1221779"/>
                </a:cubicBezTo>
                <a:cubicBezTo>
                  <a:pt x="1694987" y="407260"/>
                  <a:pt x="2579688" y="0"/>
                  <a:pt x="3671094" y="0"/>
                </a:cubicBezTo>
                <a:close/>
                <a:moveTo>
                  <a:pt x="6498828" y="6715918"/>
                </a:moveTo>
                <a:moveTo>
                  <a:pt x="1078905" y="4111426"/>
                </a:moveTo>
                <a:cubicBezTo>
                  <a:pt x="1078905" y="4686101"/>
                  <a:pt x="1240102" y="5130535"/>
                  <a:pt x="1562497" y="5444728"/>
                </a:cubicBezTo>
                <a:cubicBezTo>
                  <a:pt x="1885024" y="5758921"/>
                  <a:pt x="2323306" y="5916017"/>
                  <a:pt x="2877344" y="5916017"/>
                </a:cubicBezTo>
                <a:cubicBezTo>
                  <a:pt x="3571875" y="5916017"/>
                  <a:pt x="4152702" y="5592498"/>
                  <a:pt x="4619824" y="4945459"/>
                </a:cubicBezTo>
                <a:cubicBezTo>
                  <a:pt x="5086945" y="4298421"/>
                  <a:pt x="5320506" y="3584244"/>
                  <a:pt x="5320506" y="2802929"/>
                </a:cubicBezTo>
                <a:cubicBezTo>
                  <a:pt x="5320506" y="2249024"/>
                  <a:pt x="5169628" y="1801548"/>
                  <a:pt x="4867870" y="1460500"/>
                </a:cubicBezTo>
                <a:cubicBezTo>
                  <a:pt x="4566113" y="1119319"/>
                  <a:pt x="4136165" y="948729"/>
                  <a:pt x="3578027" y="948729"/>
                </a:cubicBezTo>
                <a:cubicBezTo>
                  <a:pt x="2866959" y="948729"/>
                  <a:pt x="2272639" y="1273307"/>
                  <a:pt x="1795066" y="1922462"/>
                </a:cubicBezTo>
                <a:cubicBezTo>
                  <a:pt x="1317625" y="2571485"/>
                  <a:pt x="1078905" y="3301140"/>
                  <a:pt x="1078905" y="4111426"/>
                </a:cubicBezTo>
                <a:close/>
                <a:moveTo>
                  <a:pt x="2387402" y="6715918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2" name="Freeform 662"/>
          <p:cNvSpPr/>
          <p:nvPr/>
        </p:nvSpPr>
        <p:spPr>
          <a:xfrm rot="0" flipH="0" flipV="0">
            <a:off x="14135536" y="2845329"/>
            <a:ext cx="147478" cy="154466"/>
          </a:xfrm>
          <a:custGeom>
            <a:pathLst>
              <a:path w="6412110" h="6715918">
                <a:moveTo>
                  <a:pt x="4582714" y="0"/>
                </a:moveTo>
                <a:cubicBezTo>
                  <a:pt x="5202898" y="0"/>
                  <a:pt x="5662810" y="135400"/>
                  <a:pt x="5962450" y="406201"/>
                </a:cubicBezTo>
                <a:cubicBezTo>
                  <a:pt x="6262223" y="677002"/>
                  <a:pt x="6412110" y="1101791"/>
                  <a:pt x="6412110" y="1680567"/>
                </a:cubicBezTo>
                <a:cubicBezTo>
                  <a:pt x="6412110" y="1796322"/>
                  <a:pt x="6402783" y="1931723"/>
                  <a:pt x="6384130" y="2086768"/>
                </a:cubicBezTo>
                <a:cubicBezTo>
                  <a:pt x="6365609" y="2241814"/>
                  <a:pt x="6310840" y="2536362"/>
                  <a:pt x="6219824" y="2970411"/>
                </a:cubicBezTo>
                <a:lnTo>
                  <a:pt x="5419922" y="6715918"/>
                </a:lnTo>
                <a:lnTo>
                  <a:pt x="4341017" y="6715918"/>
                </a:lnTo>
                <a:lnTo>
                  <a:pt x="5258791" y="2480468"/>
                </a:lnTo>
                <a:cubicBezTo>
                  <a:pt x="5308400" y="2166276"/>
                  <a:pt x="5333205" y="1959570"/>
                  <a:pt x="5333205" y="1860351"/>
                </a:cubicBezTo>
                <a:cubicBezTo>
                  <a:pt x="5333205" y="1575130"/>
                  <a:pt x="5230877" y="1351888"/>
                  <a:pt x="5026222" y="1190625"/>
                </a:cubicBezTo>
                <a:cubicBezTo>
                  <a:pt x="4821567" y="1029361"/>
                  <a:pt x="4543556" y="948729"/>
                  <a:pt x="4192189" y="948729"/>
                </a:cubicBezTo>
                <a:cubicBezTo>
                  <a:pt x="3687761" y="948729"/>
                  <a:pt x="3199869" y="1149283"/>
                  <a:pt x="2728514" y="1550392"/>
                </a:cubicBezTo>
                <a:cubicBezTo>
                  <a:pt x="2257291" y="1951368"/>
                  <a:pt x="1965853" y="2443294"/>
                  <a:pt x="1854199" y="3026172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82910" y="148828"/>
                </a:lnTo>
                <a:lnTo>
                  <a:pt x="2424706" y="148828"/>
                </a:lnTo>
                <a:lnTo>
                  <a:pt x="2220117" y="1141015"/>
                </a:lnTo>
                <a:lnTo>
                  <a:pt x="2244922" y="1141015"/>
                </a:lnTo>
                <a:cubicBezTo>
                  <a:pt x="2513606" y="777213"/>
                  <a:pt x="2850487" y="496093"/>
                  <a:pt x="3255564" y="297656"/>
                </a:cubicBezTo>
                <a:cubicBezTo>
                  <a:pt x="3660774" y="99218"/>
                  <a:pt x="4103157" y="0"/>
                  <a:pt x="4582714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3" name="Freeform 663"/>
          <p:cNvSpPr/>
          <p:nvPr/>
        </p:nvSpPr>
        <p:spPr>
          <a:xfrm rot="0" flipH="0" flipV="0">
            <a:off x="14297943" y="2791272"/>
            <a:ext cx="68606" cy="208522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4" name="Freeform 664"/>
          <p:cNvSpPr/>
          <p:nvPr/>
        </p:nvSpPr>
        <p:spPr>
          <a:xfrm rot="0" flipH="0" flipV="0">
            <a:off x="14389321" y="2788848"/>
            <a:ext cx="131216" cy="210946"/>
          </a:xfrm>
          <a:custGeom>
            <a:pathLst>
              <a:path w="5705078" h="9171582">
                <a:moveTo>
                  <a:pt x="3075781" y="0"/>
                </a:moveTo>
                <a:cubicBezTo>
                  <a:pt x="3803385" y="0"/>
                  <a:pt x="4423502" y="191228"/>
                  <a:pt x="4936133" y="573682"/>
                </a:cubicBezTo>
                <a:cubicBezTo>
                  <a:pt x="5448763" y="956006"/>
                  <a:pt x="5705078" y="1465527"/>
                  <a:pt x="5705078" y="2102247"/>
                </a:cubicBezTo>
                <a:cubicBezTo>
                  <a:pt x="5705078" y="2598340"/>
                  <a:pt x="5596533" y="3046875"/>
                  <a:pt x="5379442" y="3447851"/>
                </a:cubicBezTo>
                <a:cubicBezTo>
                  <a:pt x="5162483" y="3848827"/>
                  <a:pt x="4690202" y="4303580"/>
                  <a:pt x="3962598" y="4812109"/>
                </a:cubicBezTo>
                <a:cubicBezTo>
                  <a:pt x="3433432" y="5184246"/>
                  <a:pt x="3067513" y="5503664"/>
                  <a:pt x="2864842" y="5770364"/>
                </a:cubicBezTo>
                <a:cubicBezTo>
                  <a:pt x="2662304" y="6036931"/>
                  <a:pt x="2523860" y="6395508"/>
                  <a:pt x="2449512" y="6846093"/>
                </a:cubicBezTo>
                <a:lnTo>
                  <a:pt x="1395214" y="6846093"/>
                </a:lnTo>
                <a:cubicBezTo>
                  <a:pt x="1506868" y="6192970"/>
                  <a:pt x="1690820" y="5681397"/>
                  <a:pt x="1947069" y="5311378"/>
                </a:cubicBezTo>
                <a:cubicBezTo>
                  <a:pt x="2203450" y="4941358"/>
                  <a:pt x="2670638" y="4528939"/>
                  <a:pt x="3348633" y="4074120"/>
                </a:cubicBezTo>
                <a:cubicBezTo>
                  <a:pt x="3770379" y="3788899"/>
                  <a:pt x="4077361" y="3500569"/>
                  <a:pt x="4269581" y="3209131"/>
                </a:cubicBezTo>
                <a:cubicBezTo>
                  <a:pt x="4461801" y="2917693"/>
                  <a:pt x="4557911" y="2610709"/>
                  <a:pt x="4557911" y="2288182"/>
                </a:cubicBezTo>
                <a:cubicBezTo>
                  <a:pt x="4557911" y="1858234"/>
                  <a:pt x="4430779" y="1528564"/>
                  <a:pt x="4176514" y="1299170"/>
                </a:cubicBezTo>
                <a:cubicBezTo>
                  <a:pt x="3922249" y="1069776"/>
                  <a:pt x="3563607" y="955079"/>
                  <a:pt x="3100586" y="955079"/>
                </a:cubicBezTo>
                <a:cubicBezTo>
                  <a:pt x="2534245" y="955079"/>
                  <a:pt x="2071224" y="1139031"/>
                  <a:pt x="1711523" y="1506934"/>
                </a:cubicBezTo>
                <a:cubicBezTo>
                  <a:pt x="1351822" y="1874837"/>
                  <a:pt x="1141015" y="2364713"/>
                  <a:pt x="1079103" y="2976562"/>
                </a:cubicBezTo>
                <a:lnTo>
                  <a:pt x="0" y="2976562"/>
                </a:lnTo>
                <a:cubicBezTo>
                  <a:pt x="53710" y="2108464"/>
                  <a:pt x="369953" y="1395346"/>
                  <a:pt x="948729" y="837207"/>
                </a:cubicBezTo>
                <a:cubicBezTo>
                  <a:pt x="1527506" y="279069"/>
                  <a:pt x="2236523" y="0"/>
                  <a:pt x="3075781" y="0"/>
                </a:cubicBezTo>
                <a:close/>
                <a:moveTo>
                  <a:pt x="8080176" y="9171582"/>
                </a:moveTo>
                <a:moveTo>
                  <a:pt x="2461815" y="7763867"/>
                </a:moveTo>
                <a:lnTo>
                  <a:pt x="2158008" y="9171582"/>
                </a:lnTo>
                <a:lnTo>
                  <a:pt x="750292" y="9171582"/>
                </a:lnTo>
                <a:lnTo>
                  <a:pt x="1054298" y="7763867"/>
                </a:lnTo>
                <a:close/>
                <a:moveTo>
                  <a:pt x="316309" y="917158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5" name="Freeform 665"/>
          <p:cNvSpPr/>
          <p:nvPr/>
        </p:nvSpPr>
        <p:spPr>
          <a:xfrm rot="0" flipH="0" flipV="0">
            <a:off x="14526626" y="2791272"/>
            <a:ext cx="73595" cy="208522"/>
          </a:xfrm>
          <a:custGeom>
            <a:pathLst>
              <a:path w="3199804" h="9066212">
                <a:moveTo>
                  <a:pt x="3199804" y="0"/>
                </a:moveTo>
                <a:lnTo>
                  <a:pt x="2604492" y="2827734"/>
                </a:lnTo>
                <a:lnTo>
                  <a:pt x="1463476" y="6740723"/>
                </a:lnTo>
                <a:lnTo>
                  <a:pt x="874315" y="6740723"/>
                </a:lnTo>
                <a:lnTo>
                  <a:pt x="1413867" y="2852539"/>
                </a:lnTo>
                <a:lnTo>
                  <a:pt x="2021681" y="0"/>
                </a:lnTo>
                <a:close/>
                <a:moveTo>
                  <a:pt x="9066212" y="9066212"/>
                </a:moveTo>
                <a:moveTo>
                  <a:pt x="1711523" y="7658497"/>
                </a:moveTo>
                <a:lnTo>
                  <a:pt x="1407715" y="9066212"/>
                </a:lnTo>
                <a:lnTo>
                  <a:pt x="0" y="9066212"/>
                </a:lnTo>
                <a:lnTo>
                  <a:pt x="303807" y="7658497"/>
                </a:lnTo>
                <a:close/>
                <a:moveTo>
                  <a:pt x="1407715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6" name="Freeform 666"/>
          <p:cNvSpPr/>
          <p:nvPr/>
        </p:nvSpPr>
        <p:spPr>
          <a:xfrm rot="0" flipH="0" flipV="0">
            <a:off x="14626808" y="2791272"/>
            <a:ext cx="101691" cy="75307"/>
          </a:xfrm>
          <a:custGeom>
            <a:pathLst>
              <a:path w="4421386" h="3274219">
                <a:moveTo>
                  <a:pt x="2108398" y="0"/>
                </a:moveTo>
                <a:lnTo>
                  <a:pt x="1903611" y="1023342"/>
                </a:lnTo>
                <a:cubicBezTo>
                  <a:pt x="1742479" y="1858367"/>
                  <a:pt x="1506868" y="2434034"/>
                  <a:pt x="1196776" y="2750344"/>
                </a:cubicBezTo>
                <a:cubicBezTo>
                  <a:pt x="886684" y="3066521"/>
                  <a:pt x="487759" y="3241146"/>
                  <a:pt x="0" y="3274219"/>
                </a:cubicBezTo>
                <a:lnTo>
                  <a:pt x="130175" y="2666603"/>
                </a:lnTo>
                <a:cubicBezTo>
                  <a:pt x="353351" y="2633530"/>
                  <a:pt x="539353" y="2538478"/>
                  <a:pt x="688181" y="2381448"/>
                </a:cubicBezTo>
                <a:cubicBezTo>
                  <a:pt x="837009" y="2224286"/>
                  <a:pt x="975518" y="1899708"/>
                  <a:pt x="1103709" y="1407716"/>
                </a:cubicBezTo>
                <a:lnTo>
                  <a:pt x="396875" y="1407716"/>
                </a:lnTo>
                <a:lnTo>
                  <a:pt x="700682" y="0"/>
                </a:lnTo>
                <a:close/>
                <a:moveTo>
                  <a:pt x="7987109" y="9066212"/>
                </a:moveTo>
                <a:moveTo>
                  <a:pt x="4421386" y="0"/>
                </a:moveTo>
                <a:lnTo>
                  <a:pt x="4222948" y="973733"/>
                </a:lnTo>
                <a:cubicBezTo>
                  <a:pt x="4061685" y="1845932"/>
                  <a:pt x="3824949" y="2439128"/>
                  <a:pt x="3512740" y="2753320"/>
                </a:cubicBezTo>
                <a:cubicBezTo>
                  <a:pt x="3200664" y="3067513"/>
                  <a:pt x="2800747" y="3241146"/>
                  <a:pt x="2312987" y="3274219"/>
                </a:cubicBezTo>
                <a:lnTo>
                  <a:pt x="2437011" y="2666603"/>
                </a:lnTo>
                <a:cubicBezTo>
                  <a:pt x="2614811" y="2645966"/>
                  <a:pt x="2786393" y="2568443"/>
                  <a:pt x="2951757" y="2434034"/>
                </a:cubicBezTo>
                <a:cubicBezTo>
                  <a:pt x="3117122" y="2299626"/>
                  <a:pt x="3272102" y="1957520"/>
                  <a:pt x="3416697" y="1407716"/>
                </a:cubicBezTo>
                <a:lnTo>
                  <a:pt x="2703711" y="1407716"/>
                </a:lnTo>
                <a:lnTo>
                  <a:pt x="3007518" y="0"/>
                </a:lnTo>
                <a:close/>
                <a:moveTo>
                  <a:pt x="7987109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6015" name="Freeform 6015"/>
          <p:cNvSpPr/>
          <p:nvPr/>
        </p:nvSpPr>
        <p:spPr>
          <a:xfrm rot="0" flipH="0" flipV="1">
            <a:off x="0" y="0"/>
            <a:ext cx="17340249" cy="9753599"/>
          </a:xfrm>
          <a:custGeom>
            <a:pathLst>
              <a:path w="17340249" h="9753599">
                <a:moveTo>
                  <a:pt x="0" y="9753599"/>
                </a:moveTo>
                <a:lnTo>
                  <a:pt x="17340249" y="9753599"/>
                </a:lnTo>
                <a:lnTo>
                  <a:pt x="17340249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16" name="Freeform 6016"/>
          <p:cNvSpPr/>
          <p:nvPr/>
        </p:nvSpPr>
        <p:spPr>
          <a:xfrm rot="0" flipH="0" flipV="1">
            <a:off x="0" y="0"/>
            <a:ext cx="17340262" cy="9753599"/>
          </a:xfrm>
          <a:custGeom>
            <a:pathLst>
              <a:path w="17340262" h="9753599">
                <a:moveTo>
                  <a:pt x="0" y="9753599"/>
                </a:moveTo>
                <a:lnTo>
                  <a:pt x="17340262" y="9753599"/>
                </a:lnTo>
                <a:lnTo>
                  <a:pt x="17340262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6017" name="Picture 102"/>
          <p:cNvPicPr>
            <a:picLocks noChangeAspect="0" noChangeArrowheads="1"/>
          </p:cNvPicPr>
          <p:nvPr/>
        </p:nvPicPr>
        <p:blipFill>
          <a:blip r:embed="rId60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"/>
            <a:ext cx="17340262" cy="9753600"/>
          </a:xfrm>
          <a:prstGeom prst="rect">
            <a:avLst/>
          </a:prstGeom>
          <a:noFill/>
          <a:extLst/>
        </p:spPr>
      </p:pic>
      <p:sp>
        <p:nvSpPr>
          <p:cNvPr id="6018" name="Freeform 6018"/>
          <p:cNvSpPr/>
          <p:nvPr/>
        </p:nvSpPr>
        <p:spPr>
          <a:xfrm rot="0" flipH="0" flipV="1">
            <a:off x="7400131" y="2006600"/>
            <a:ext cx="1384299" cy="1562099"/>
          </a:xfrm>
          <a:custGeom>
            <a:pathLst>
              <a:path w="703224400" h="793546800">
                <a:moveTo>
                  <a:pt x="0" y="793546800"/>
                </a:moveTo>
                <a:lnTo>
                  <a:pt x="703224400" y="793546800"/>
                </a:lnTo>
                <a:lnTo>
                  <a:pt x="703224400" y="0"/>
                </a:lnTo>
                <a:lnTo>
                  <a:pt x="0" y="0"/>
                </a:lnTo>
                <a:close/>
                <a:moveTo>
                  <a:pt x="-2739913875" y="18128996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6019" name="Picture 6019"/>
          <p:cNvPicPr>
            <a:picLocks noChangeAspect="0" noChangeArrowheads="1"/>
          </p:cNvPicPr>
          <p:nvPr/>
        </p:nvPicPr>
        <p:blipFill>
          <a:blip r:embed="rId60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7400131" y="2006600"/>
            <a:ext cx="1384300" cy="1562100"/>
          </a:xfrm>
          <a:prstGeom prst="rect">
            <a:avLst/>
          </a:prstGeom>
          <a:noFill/>
          <a:extLst/>
        </p:spPr>
      </p:pic>
      <p:sp>
        <p:nvSpPr>
          <p:cNvPr id="6020" name="Freeform 6020"/>
          <p:cNvSpPr/>
          <p:nvPr/>
        </p:nvSpPr>
        <p:spPr>
          <a:xfrm rot="0" flipH="0" flipV="1">
            <a:off x="2828132" y="1663700"/>
            <a:ext cx="3682999" cy="3390899"/>
          </a:xfrm>
          <a:custGeom>
            <a:pathLst>
              <a:path w="1870964000" h="1722577200">
                <a:moveTo>
                  <a:pt x="0" y="1722577200"/>
                </a:moveTo>
                <a:lnTo>
                  <a:pt x="1870964000" y="1722577200"/>
                </a:lnTo>
                <a:lnTo>
                  <a:pt x="1870964000" y="0"/>
                </a:lnTo>
                <a:lnTo>
                  <a:pt x="0" y="0"/>
                </a:lnTo>
                <a:close/>
                <a:moveTo>
                  <a:pt x="-591531471" y="25677368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6021" name="Picture 6021"/>
          <p:cNvPicPr>
            <a:picLocks noChangeAspect="0" noChangeArrowheads="1"/>
          </p:cNvPicPr>
          <p:nvPr/>
        </p:nvPicPr>
        <p:blipFill>
          <a:blip r:embed="rId60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828132" y="1663700"/>
            <a:ext cx="3683000" cy="3390900"/>
          </a:xfrm>
          <a:prstGeom prst="rect">
            <a:avLst/>
          </a:prstGeom>
          <a:noFill/>
          <a:extLst/>
        </p:spPr>
      </p:pic>
      <p:sp>
        <p:nvSpPr>
          <p:cNvPr id="6022" name="Freeform 6022"/>
          <p:cNvSpPr/>
          <p:nvPr/>
        </p:nvSpPr>
        <p:spPr>
          <a:xfrm rot="0" flipH="0" flipV="1">
            <a:off x="5414782" y="2089172"/>
            <a:ext cx="1813238" cy="530006"/>
          </a:xfrm>
          <a:custGeom>
            <a:pathLst>
              <a:path w="921125047" h="269243473">
                <a:moveTo>
                  <a:pt x="0" y="269243473"/>
                </a:moveTo>
                <a:lnTo>
                  <a:pt x="921125047" y="269243473"/>
                </a:lnTo>
                <a:lnTo>
                  <a:pt x="921125047" y="0"/>
                </a:lnTo>
                <a:lnTo>
                  <a:pt x="0" y="0"/>
                </a:lnTo>
                <a:close/>
                <a:moveTo>
                  <a:pt x="-1689410356" y="1330542388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6023" name="Picture 6023"/>
          <p:cNvPicPr>
            <a:picLocks noChangeAspect="0" noChangeArrowheads="1"/>
          </p:cNvPicPr>
          <p:nvPr/>
        </p:nvPicPr>
        <p:blipFill>
          <a:blip r:embed="rId60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414782" y="2089172"/>
            <a:ext cx="1813237" cy="530007"/>
          </a:xfrm>
          <a:prstGeom prst="rect">
            <a:avLst/>
          </a:prstGeom>
          <a:noFill/>
          <a:extLst/>
        </p:spPr>
      </p:pic>
      <p:sp>
        <p:nvSpPr>
          <p:cNvPr id="6024" name="Freeform 6024"/>
          <p:cNvSpPr/>
          <p:nvPr/>
        </p:nvSpPr>
        <p:spPr>
          <a:xfrm rot="0" flipH="0" flipV="1">
            <a:off x="5556394" y="647700"/>
            <a:ext cx="6418500" cy="659399"/>
          </a:xfrm>
          <a:custGeom>
            <a:pathLst>
              <a:path w="6418500" h="659399">
                <a:moveTo>
                  <a:pt x="0" y="659399"/>
                </a:moveTo>
                <a:lnTo>
                  <a:pt x="6418500" y="659399"/>
                </a:lnTo>
                <a:lnTo>
                  <a:pt x="6418500" y="0"/>
                </a:lnTo>
                <a:lnTo>
                  <a:pt x="0" y="0"/>
                </a:lnTo>
                <a:close/>
                <a:moveTo>
                  <a:pt x="-4908694" y="13070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25" name="Rectangle 6025"/>
          <p:cNvSpPr/>
          <p:nvPr/>
        </p:nvSpPr>
        <p:spPr>
          <a:xfrm rot="0" flipH="0" flipV="0">
            <a:off x="5569095" y="522809"/>
            <a:ext cx="5750305" cy="806500"/>
          </a:xfrm>
          <a:prstGeom prst="rect">
            <a:avLst/>
          </a:prstGeom>
        </p:spPr>
      </p:sp>
      <p:sp>
        <p:nvSpPr>
          <p:cNvPr id="6026" name="Freeform 6026"/>
          <p:cNvSpPr/>
          <p:nvPr/>
        </p:nvSpPr>
        <p:spPr>
          <a:xfrm rot="0" flipH="0" flipV="0">
            <a:off x="5587320" y="813601"/>
            <a:ext cx="407784" cy="384047"/>
          </a:xfrm>
          <a:custGeom>
            <a:pathLst>
              <a:path w="9709150" h="9143999">
                <a:moveTo>
                  <a:pt x="7960784" y="9078383"/>
                </a:moveTo>
                <a:cubicBezTo>
                  <a:pt x="7952317" y="9129183"/>
                  <a:pt x="7903634" y="9143999"/>
                  <a:pt x="7814734" y="9122833"/>
                </a:cubicBezTo>
                <a:cubicBezTo>
                  <a:pt x="7725834" y="9101666"/>
                  <a:pt x="7647517" y="9040283"/>
                  <a:pt x="7579784" y="8938683"/>
                </a:cubicBezTo>
                <a:cubicBezTo>
                  <a:pt x="7512050" y="8777816"/>
                  <a:pt x="7478184" y="8629649"/>
                  <a:pt x="7478184" y="8494183"/>
                </a:cubicBezTo>
                <a:cubicBezTo>
                  <a:pt x="7478184" y="8358717"/>
                  <a:pt x="7482417" y="8155517"/>
                  <a:pt x="7490884" y="7884583"/>
                </a:cubicBezTo>
                <a:cubicBezTo>
                  <a:pt x="7541684" y="7588250"/>
                  <a:pt x="7611534" y="7200900"/>
                  <a:pt x="7700434" y="6722533"/>
                </a:cubicBezTo>
                <a:cubicBezTo>
                  <a:pt x="7789334" y="6244167"/>
                  <a:pt x="7895167" y="5706533"/>
                  <a:pt x="8017934" y="5109633"/>
                </a:cubicBezTo>
                <a:cubicBezTo>
                  <a:pt x="8140700" y="4512733"/>
                  <a:pt x="8274050" y="3888317"/>
                  <a:pt x="8417984" y="3236383"/>
                </a:cubicBezTo>
                <a:cubicBezTo>
                  <a:pt x="8519584" y="2897717"/>
                  <a:pt x="8602134" y="2586567"/>
                  <a:pt x="8665634" y="2302933"/>
                </a:cubicBezTo>
                <a:cubicBezTo>
                  <a:pt x="8729134" y="2019300"/>
                  <a:pt x="8777817" y="1788583"/>
                  <a:pt x="8811684" y="1610783"/>
                </a:cubicBezTo>
                <a:cubicBezTo>
                  <a:pt x="8845550" y="1432983"/>
                  <a:pt x="8862484" y="1344083"/>
                  <a:pt x="8862484" y="1344083"/>
                </a:cubicBezTo>
                <a:cubicBezTo>
                  <a:pt x="8862484" y="1318683"/>
                  <a:pt x="8839200" y="1329267"/>
                  <a:pt x="8792634" y="1375833"/>
                </a:cubicBezTo>
                <a:cubicBezTo>
                  <a:pt x="8746067" y="1422400"/>
                  <a:pt x="8701617" y="1475317"/>
                  <a:pt x="8659284" y="1534583"/>
                </a:cubicBezTo>
                <a:cubicBezTo>
                  <a:pt x="8616950" y="1593850"/>
                  <a:pt x="8600017" y="1640417"/>
                  <a:pt x="8608484" y="1674283"/>
                </a:cubicBezTo>
                <a:cubicBezTo>
                  <a:pt x="8608484" y="1674283"/>
                  <a:pt x="8578850" y="1716617"/>
                  <a:pt x="8519584" y="1801283"/>
                </a:cubicBezTo>
                <a:cubicBezTo>
                  <a:pt x="8460317" y="1885950"/>
                  <a:pt x="8384117" y="2000250"/>
                  <a:pt x="8290984" y="2144183"/>
                </a:cubicBezTo>
                <a:cubicBezTo>
                  <a:pt x="8206317" y="2228850"/>
                  <a:pt x="8104717" y="2398183"/>
                  <a:pt x="7986184" y="2652183"/>
                </a:cubicBezTo>
                <a:cubicBezTo>
                  <a:pt x="7867650" y="2906183"/>
                  <a:pt x="7736417" y="3143250"/>
                  <a:pt x="7592484" y="3363383"/>
                </a:cubicBezTo>
                <a:cubicBezTo>
                  <a:pt x="7457017" y="3617383"/>
                  <a:pt x="7313084" y="3890433"/>
                  <a:pt x="7160684" y="4182533"/>
                </a:cubicBezTo>
                <a:cubicBezTo>
                  <a:pt x="7008284" y="4474633"/>
                  <a:pt x="6872817" y="4718050"/>
                  <a:pt x="6754284" y="4912783"/>
                </a:cubicBezTo>
                <a:cubicBezTo>
                  <a:pt x="6678084" y="5022850"/>
                  <a:pt x="6601884" y="5149850"/>
                  <a:pt x="6525684" y="5293783"/>
                </a:cubicBezTo>
                <a:cubicBezTo>
                  <a:pt x="6449484" y="5437717"/>
                  <a:pt x="6402917" y="5530850"/>
                  <a:pt x="6385984" y="5573183"/>
                </a:cubicBezTo>
                <a:cubicBezTo>
                  <a:pt x="6352117" y="5666317"/>
                  <a:pt x="6292850" y="5778500"/>
                  <a:pt x="6208184" y="5909733"/>
                </a:cubicBezTo>
                <a:cubicBezTo>
                  <a:pt x="6123517" y="6040967"/>
                  <a:pt x="6030384" y="6170083"/>
                  <a:pt x="5928784" y="6297083"/>
                </a:cubicBezTo>
                <a:cubicBezTo>
                  <a:pt x="5877984" y="6373283"/>
                  <a:pt x="5827184" y="6451600"/>
                  <a:pt x="5776384" y="6532033"/>
                </a:cubicBezTo>
                <a:cubicBezTo>
                  <a:pt x="5725584" y="6612467"/>
                  <a:pt x="5685367" y="6680200"/>
                  <a:pt x="5655734" y="6735233"/>
                </a:cubicBezTo>
                <a:cubicBezTo>
                  <a:pt x="5626100" y="6790267"/>
                  <a:pt x="5611284" y="6817783"/>
                  <a:pt x="5611284" y="6817783"/>
                </a:cubicBezTo>
                <a:cubicBezTo>
                  <a:pt x="5611284" y="6843183"/>
                  <a:pt x="5571067" y="6919383"/>
                  <a:pt x="5490634" y="7046383"/>
                </a:cubicBezTo>
                <a:cubicBezTo>
                  <a:pt x="5410200" y="7173383"/>
                  <a:pt x="5312834" y="7313083"/>
                  <a:pt x="5198534" y="7465483"/>
                </a:cubicBezTo>
                <a:cubicBezTo>
                  <a:pt x="5084234" y="7617883"/>
                  <a:pt x="4976284" y="7749117"/>
                  <a:pt x="4874684" y="7859183"/>
                </a:cubicBezTo>
                <a:cubicBezTo>
                  <a:pt x="4578350" y="8172450"/>
                  <a:pt x="4341284" y="8356600"/>
                  <a:pt x="4163484" y="8411633"/>
                </a:cubicBezTo>
                <a:cubicBezTo>
                  <a:pt x="3985684" y="8466667"/>
                  <a:pt x="3786717" y="8392583"/>
                  <a:pt x="3566584" y="8189383"/>
                </a:cubicBezTo>
                <a:cubicBezTo>
                  <a:pt x="3456517" y="8053917"/>
                  <a:pt x="3376084" y="7899400"/>
                  <a:pt x="3325284" y="7725833"/>
                </a:cubicBezTo>
                <a:cubicBezTo>
                  <a:pt x="3274484" y="7552267"/>
                  <a:pt x="3253317" y="7336367"/>
                  <a:pt x="3261784" y="7078133"/>
                </a:cubicBezTo>
                <a:cubicBezTo>
                  <a:pt x="3270250" y="6819900"/>
                  <a:pt x="3299884" y="6496050"/>
                  <a:pt x="3350684" y="6106583"/>
                </a:cubicBezTo>
                <a:cubicBezTo>
                  <a:pt x="3409950" y="5810250"/>
                  <a:pt x="3464984" y="5511800"/>
                  <a:pt x="3515784" y="5211233"/>
                </a:cubicBezTo>
                <a:cubicBezTo>
                  <a:pt x="3566584" y="4910667"/>
                  <a:pt x="3615267" y="4627033"/>
                  <a:pt x="3661834" y="4360333"/>
                </a:cubicBezTo>
                <a:cubicBezTo>
                  <a:pt x="3708400" y="4093633"/>
                  <a:pt x="3750734" y="3867150"/>
                  <a:pt x="3788834" y="3680883"/>
                </a:cubicBezTo>
                <a:cubicBezTo>
                  <a:pt x="3826934" y="3494617"/>
                  <a:pt x="3858684" y="3371850"/>
                  <a:pt x="3884084" y="3312583"/>
                </a:cubicBezTo>
                <a:cubicBezTo>
                  <a:pt x="3901017" y="3143250"/>
                  <a:pt x="3896784" y="3050117"/>
                  <a:pt x="3871384" y="3033183"/>
                </a:cubicBezTo>
                <a:cubicBezTo>
                  <a:pt x="3845984" y="3016250"/>
                  <a:pt x="3795184" y="3067050"/>
                  <a:pt x="3718984" y="3185583"/>
                </a:cubicBezTo>
                <a:cubicBezTo>
                  <a:pt x="3685117" y="3244850"/>
                  <a:pt x="3596217" y="3390900"/>
                  <a:pt x="3452284" y="3623733"/>
                </a:cubicBezTo>
                <a:cubicBezTo>
                  <a:pt x="3308350" y="3856567"/>
                  <a:pt x="3141134" y="4142317"/>
                  <a:pt x="2950634" y="4480983"/>
                </a:cubicBezTo>
                <a:cubicBezTo>
                  <a:pt x="2760134" y="4819650"/>
                  <a:pt x="2571750" y="5187950"/>
                  <a:pt x="2385484" y="5585883"/>
                </a:cubicBezTo>
                <a:cubicBezTo>
                  <a:pt x="2038350" y="6229350"/>
                  <a:pt x="1752600" y="6760633"/>
                  <a:pt x="1528234" y="7179733"/>
                </a:cubicBezTo>
                <a:cubicBezTo>
                  <a:pt x="1303867" y="7598833"/>
                  <a:pt x="1126067" y="7931150"/>
                  <a:pt x="994834" y="8176683"/>
                </a:cubicBezTo>
                <a:cubicBezTo>
                  <a:pt x="863600" y="8422217"/>
                  <a:pt x="768350" y="8604249"/>
                  <a:pt x="709084" y="8722783"/>
                </a:cubicBezTo>
                <a:cubicBezTo>
                  <a:pt x="649817" y="8841316"/>
                  <a:pt x="607484" y="8921749"/>
                  <a:pt x="582084" y="8964083"/>
                </a:cubicBezTo>
                <a:cubicBezTo>
                  <a:pt x="556684" y="9006416"/>
                  <a:pt x="535517" y="9036049"/>
                  <a:pt x="518584" y="9052983"/>
                </a:cubicBezTo>
                <a:cubicBezTo>
                  <a:pt x="442384" y="9052983"/>
                  <a:pt x="364067" y="9021233"/>
                  <a:pt x="283634" y="8957733"/>
                </a:cubicBezTo>
                <a:cubicBezTo>
                  <a:pt x="203200" y="8894233"/>
                  <a:pt x="120650" y="8820149"/>
                  <a:pt x="35984" y="8735483"/>
                </a:cubicBezTo>
                <a:cubicBezTo>
                  <a:pt x="10584" y="8676216"/>
                  <a:pt x="0" y="8616949"/>
                  <a:pt x="4234" y="8557683"/>
                </a:cubicBezTo>
                <a:cubicBezTo>
                  <a:pt x="8467" y="8498416"/>
                  <a:pt x="35984" y="8411633"/>
                  <a:pt x="86784" y="8297333"/>
                </a:cubicBezTo>
                <a:cubicBezTo>
                  <a:pt x="137584" y="8183033"/>
                  <a:pt x="213784" y="8007350"/>
                  <a:pt x="315384" y="7770283"/>
                </a:cubicBezTo>
                <a:cubicBezTo>
                  <a:pt x="425450" y="7550150"/>
                  <a:pt x="527050" y="7357533"/>
                  <a:pt x="620184" y="7192433"/>
                </a:cubicBezTo>
                <a:cubicBezTo>
                  <a:pt x="713317" y="7027333"/>
                  <a:pt x="785284" y="6927850"/>
                  <a:pt x="836084" y="6893983"/>
                </a:cubicBezTo>
                <a:cubicBezTo>
                  <a:pt x="878417" y="6826250"/>
                  <a:pt x="916517" y="6758517"/>
                  <a:pt x="950384" y="6690783"/>
                </a:cubicBezTo>
                <a:cubicBezTo>
                  <a:pt x="984250" y="6623050"/>
                  <a:pt x="1005417" y="6542617"/>
                  <a:pt x="1013884" y="6449483"/>
                </a:cubicBezTo>
                <a:cubicBezTo>
                  <a:pt x="1056217" y="6398683"/>
                  <a:pt x="1121834" y="6294967"/>
                  <a:pt x="1210734" y="6138333"/>
                </a:cubicBezTo>
                <a:cubicBezTo>
                  <a:pt x="1299634" y="5981700"/>
                  <a:pt x="1390650" y="5810250"/>
                  <a:pt x="1483784" y="5623983"/>
                </a:cubicBezTo>
                <a:cubicBezTo>
                  <a:pt x="1551517" y="5513917"/>
                  <a:pt x="1638300" y="5369983"/>
                  <a:pt x="1744134" y="5192183"/>
                </a:cubicBezTo>
                <a:cubicBezTo>
                  <a:pt x="1849967" y="5014383"/>
                  <a:pt x="1962150" y="4817533"/>
                  <a:pt x="2080684" y="4601633"/>
                </a:cubicBezTo>
                <a:cubicBezTo>
                  <a:pt x="2199217" y="4385733"/>
                  <a:pt x="2305050" y="4180417"/>
                  <a:pt x="2398184" y="3985683"/>
                </a:cubicBezTo>
                <a:cubicBezTo>
                  <a:pt x="2787650" y="3316817"/>
                  <a:pt x="3117850" y="2751667"/>
                  <a:pt x="3388784" y="2290233"/>
                </a:cubicBezTo>
                <a:cubicBezTo>
                  <a:pt x="3659717" y="1828800"/>
                  <a:pt x="3862917" y="1534583"/>
                  <a:pt x="3998384" y="1407583"/>
                </a:cubicBezTo>
                <a:cubicBezTo>
                  <a:pt x="4040717" y="1365250"/>
                  <a:pt x="4085167" y="1305983"/>
                  <a:pt x="4131734" y="1229783"/>
                </a:cubicBezTo>
                <a:cubicBezTo>
                  <a:pt x="4178300" y="1153583"/>
                  <a:pt x="4201584" y="1085850"/>
                  <a:pt x="4201584" y="1026583"/>
                </a:cubicBezTo>
                <a:cubicBezTo>
                  <a:pt x="4201584" y="848783"/>
                  <a:pt x="4237567" y="685800"/>
                  <a:pt x="4309534" y="537633"/>
                </a:cubicBezTo>
                <a:cubicBezTo>
                  <a:pt x="4381500" y="389467"/>
                  <a:pt x="4455584" y="323850"/>
                  <a:pt x="4531784" y="340783"/>
                </a:cubicBezTo>
                <a:cubicBezTo>
                  <a:pt x="4616450" y="340783"/>
                  <a:pt x="4692650" y="349250"/>
                  <a:pt x="4760384" y="366183"/>
                </a:cubicBezTo>
                <a:cubicBezTo>
                  <a:pt x="4828117" y="383117"/>
                  <a:pt x="4900084" y="438150"/>
                  <a:pt x="4976284" y="531283"/>
                </a:cubicBezTo>
                <a:cubicBezTo>
                  <a:pt x="5044017" y="632883"/>
                  <a:pt x="5103284" y="734483"/>
                  <a:pt x="5154084" y="836083"/>
                </a:cubicBezTo>
                <a:cubicBezTo>
                  <a:pt x="5204884" y="937683"/>
                  <a:pt x="5200650" y="1140883"/>
                  <a:pt x="5141384" y="1445683"/>
                </a:cubicBezTo>
                <a:cubicBezTo>
                  <a:pt x="5141384" y="1564217"/>
                  <a:pt x="5128684" y="1697567"/>
                  <a:pt x="5103284" y="1845733"/>
                </a:cubicBezTo>
                <a:cubicBezTo>
                  <a:pt x="5077884" y="1993900"/>
                  <a:pt x="5054600" y="2129367"/>
                  <a:pt x="5033434" y="2252133"/>
                </a:cubicBezTo>
                <a:cubicBezTo>
                  <a:pt x="5012267" y="2374900"/>
                  <a:pt x="4997450" y="2470150"/>
                  <a:pt x="4988984" y="2537883"/>
                </a:cubicBezTo>
                <a:cubicBezTo>
                  <a:pt x="4878917" y="2868083"/>
                  <a:pt x="4777317" y="3238500"/>
                  <a:pt x="4684184" y="3649133"/>
                </a:cubicBezTo>
                <a:cubicBezTo>
                  <a:pt x="4591050" y="4059767"/>
                  <a:pt x="4506384" y="4474633"/>
                  <a:pt x="4430184" y="4893733"/>
                </a:cubicBezTo>
                <a:cubicBezTo>
                  <a:pt x="4353984" y="5312833"/>
                  <a:pt x="4290484" y="5702300"/>
                  <a:pt x="4239684" y="6062133"/>
                </a:cubicBezTo>
                <a:cubicBezTo>
                  <a:pt x="4188884" y="6421967"/>
                  <a:pt x="4157134" y="6718300"/>
                  <a:pt x="4144434" y="6951133"/>
                </a:cubicBezTo>
                <a:cubicBezTo>
                  <a:pt x="4131734" y="7183967"/>
                  <a:pt x="4138084" y="7317317"/>
                  <a:pt x="4163484" y="7351183"/>
                </a:cubicBezTo>
                <a:cubicBezTo>
                  <a:pt x="4222750" y="7385050"/>
                  <a:pt x="4273550" y="7389283"/>
                  <a:pt x="4315884" y="7363883"/>
                </a:cubicBezTo>
                <a:cubicBezTo>
                  <a:pt x="4358217" y="7338483"/>
                  <a:pt x="4430184" y="7228417"/>
                  <a:pt x="4531784" y="7033683"/>
                </a:cubicBezTo>
                <a:cubicBezTo>
                  <a:pt x="4591050" y="6932083"/>
                  <a:pt x="4673600" y="6807200"/>
                  <a:pt x="4779434" y="6659033"/>
                </a:cubicBezTo>
                <a:cubicBezTo>
                  <a:pt x="4885267" y="6510867"/>
                  <a:pt x="4988984" y="6373283"/>
                  <a:pt x="5090584" y="6246283"/>
                </a:cubicBezTo>
                <a:cubicBezTo>
                  <a:pt x="5158317" y="6127750"/>
                  <a:pt x="5264150" y="5949950"/>
                  <a:pt x="5408084" y="5712883"/>
                </a:cubicBezTo>
                <a:cubicBezTo>
                  <a:pt x="5552017" y="5475817"/>
                  <a:pt x="5736167" y="5171017"/>
                  <a:pt x="5960534" y="4798483"/>
                </a:cubicBezTo>
                <a:cubicBezTo>
                  <a:pt x="6184900" y="4425950"/>
                  <a:pt x="6455834" y="3970867"/>
                  <a:pt x="6773334" y="3433233"/>
                </a:cubicBezTo>
                <a:cubicBezTo>
                  <a:pt x="7090834" y="2895600"/>
                  <a:pt x="7452784" y="2271183"/>
                  <a:pt x="7859184" y="1559983"/>
                </a:cubicBezTo>
                <a:cubicBezTo>
                  <a:pt x="8053917" y="1263650"/>
                  <a:pt x="8238067" y="973667"/>
                  <a:pt x="8411634" y="690033"/>
                </a:cubicBezTo>
                <a:cubicBezTo>
                  <a:pt x="8585200" y="406400"/>
                  <a:pt x="8727017" y="222250"/>
                  <a:pt x="8837084" y="137583"/>
                </a:cubicBezTo>
                <a:cubicBezTo>
                  <a:pt x="8955617" y="27517"/>
                  <a:pt x="9078384" y="0"/>
                  <a:pt x="9205384" y="55033"/>
                </a:cubicBezTo>
                <a:cubicBezTo>
                  <a:pt x="9332384" y="110067"/>
                  <a:pt x="9444567" y="222250"/>
                  <a:pt x="9541934" y="391583"/>
                </a:cubicBezTo>
                <a:cubicBezTo>
                  <a:pt x="9639300" y="560917"/>
                  <a:pt x="9692217" y="772583"/>
                  <a:pt x="9700684" y="1026583"/>
                </a:cubicBezTo>
                <a:cubicBezTo>
                  <a:pt x="9709150" y="1145117"/>
                  <a:pt x="9694334" y="1335617"/>
                  <a:pt x="9656234" y="1598083"/>
                </a:cubicBezTo>
                <a:cubicBezTo>
                  <a:pt x="9618134" y="1860550"/>
                  <a:pt x="9560984" y="2159000"/>
                  <a:pt x="9484784" y="2493433"/>
                </a:cubicBezTo>
                <a:cubicBezTo>
                  <a:pt x="9408584" y="2827867"/>
                  <a:pt x="9311217" y="3172883"/>
                  <a:pt x="9192684" y="3528483"/>
                </a:cubicBezTo>
                <a:cubicBezTo>
                  <a:pt x="9167284" y="3672417"/>
                  <a:pt x="9127067" y="3852333"/>
                  <a:pt x="9072034" y="4068233"/>
                </a:cubicBezTo>
                <a:cubicBezTo>
                  <a:pt x="9017000" y="4284133"/>
                  <a:pt x="8955617" y="4506383"/>
                  <a:pt x="8887884" y="4734983"/>
                </a:cubicBezTo>
                <a:cubicBezTo>
                  <a:pt x="8820150" y="4963583"/>
                  <a:pt x="8752417" y="5179483"/>
                  <a:pt x="8684684" y="5382683"/>
                </a:cubicBezTo>
                <a:cubicBezTo>
                  <a:pt x="8642350" y="5662083"/>
                  <a:pt x="8593667" y="5937250"/>
                  <a:pt x="8538634" y="6208183"/>
                </a:cubicBezTo>
                <a:cubicBezTo>
                  <a:pt x="8483600" y="6479117"/>
                  <a:pt x="8464550" y="6661150"/>
                  <a:pt x="8481484" y="6754283"/>
                </a:cubicBezTo>
                <a:cubicBezTo>
                  <a:pt x="8405284" y="6889750"/>
                  <a:pt x="8354484" y="7084483"/>
                  <a:pt x="8329084" y="7338483"/>
                </a:cubicBezTo>
                <a:cubicBezTo>
                  <a:pt x="8303684" y="7592483"/>
                  <a:pt x="8290984" y="7854950"/>
                  <a:pt x="8290984" y="8125883"/>
                </a:cubicBezTo>
                <a:cubicBezTo>
                  <a:pt x="8257117" y="8456083"/>
                  <a:pt x="8231717" y="8688916"/>
                  <a:pt x="8214784" y="8824383"/>
                </a:cubicBezTo>
                <a:cubicBezTo>
                  <a:pt x="8197850" y="8959849"/>
                  <a:pt x="8168217" y="9023349"/>
                  <a:pt x="8125884" y="9014883"/>
                </a:cubicBezTo>
                <a:cubicBezTo>
                  <a:pt x="8015817" y="8981016"/>
                  <a:pt x="7960784" y="9002183"/>
                  <a:pt x="7960784" y="9078383"/>
                </a:cubicBezTo>
                <a:close/>
                <a:moveTo>
                  <a:pt x="-1043516" y="8468783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27" name="Freeform 6027"/>
          <p:cNvSpPr/>
          <p:nvPr/>
        </p:nvSpPr>
        <p:spPr>
          <a:xfrm rot="0" flipH="0" flipV="0">
            <a:off x="6009328" y="880098"/>
            <a:ext cx="101523" cy="281012"/>
          </a:xfrm>
          <a:custGeom>
            <a:pathLst>
              <a:path w="2417233" h="6690783">
                <a:moveTo>
                  <a:pt x="186267" y="6479116"/>
                </a:moveTo>
                <a:cubicBezTo>
                  <a:pt x="118533" y="6411383"/>
                  <a:pt x="69850" y="6326716"/>
                  <a:pt x="40217" y="6225116"/>
                </a:cubicBezTo>
                <a:cubicBezTo>
                  <a:pt x="10583" y="6123516"/>
                  <a:pt x="0" y="6021916"/>
                  <a:pt x="8467" y="5920316"/>
                </a:cubicBezTo>
                <a:cubicBezTo>
                  <a:pt x="16933" y="5818716"/>
                  <a:pt x="38100" y="5734050"/>
                  <a:pt x="71967" y="5666316"/>
                </a:cubicBezTo>
                <a:cubicBezTo>
                  <a:pt x="71967" y="5598583"/>
                  <a:pt x="82550" y="5545666"/>
                  <a:pt x="103717" y="5507566"/>
                </a:cubicBezTo>
                <a:cubicBezTo>
                  <a:pt x="124883" y="5469466"/>
                  <a:pt x="131233" y="5433483"/>
                  <a:pt x="122767" y="5399616"/>
                </a:cubicBezTo>
                <a:cubicBezTo>
                  <a:pt x="114300" y="5365750"/>
                  <a:pt x="122767" y="5306483"/>
                  <a:pt x="148167" y="5221816"/>
                </a:cubicBezTo>
                <a:cubicBezTo>
                  <a:pt x="173567" y="5137150"/>
                  <a:pt x="198967" y="5056716"/>
                  <a:pt x="224367" y="4980516"/>
                </a:cubicBezTo>
                <a:cubicBezTo>
                  <a:pt x="283633" y="4845050"/>
                  <a:pt x="347133" y="4682066"/>
                  <a:pt x="414867" y="4491566"/>
                </a:cubicBezTo>
                <a:cubicBezTo>
                  <a:pt x="482600" y="4301066"/>
                  <a:pt x="546100" y="4112683"/>
                  <a:pt x="605367" y="3926416"/>
                </a:cubicBezTo>
                <a:cubicBezTo>
                  <a:pt x="664633" y="3740150"/>
                  <a:pt x="715433" y="3579283"/>
                  <a:pt x="757767" y="3443816"/>
                </a:cubicBezTo>
                <a:cubicBezTo>
                  <a:pt x="800100" y="3308350"/>
                  <a:pt x="825500" y="3223683"/>
                  <a:pt x="833967" y="3189816"/>
                </a:cubicBezTo>
                <a:cubicBezTo>
                  <a:pt x="833967" y="3088216"/>
                  <a:pt x="901700" y="3033183"/>
                  <a:pt x="1037167" y="3024716"/>
                </a:cubicBezTo>
                <a:cubicBezTo>
                  <a:pt x="1138767" y="2990850"/>
                  <a:pt x="1214967" y="2988733"/>
                  <a:pt x="1265767" y="3018366"/>
                </a:cubicBezTo>
                <a:cubicBezTo>
                  <a:pt x="1316567" y="3048000"/>
                  <a:pt x="1384300" y="3130550"/>
                  <a:pt x="1468967" y="3266016"/>
                </a:cubicBezTo>
                <a:cubicBezTo>
                  <a:pt x="1536700" y="3333750"/>
                  <a:pt x="1562100" y="3435350"/>
                  <a:pt x="1545167" y="3570816"/>
                </a:cubicBezTo>
                <a:cubicBezTo>
                  <a:pt x="1528233" y="3706283"/>
                  <a:pt x="1473200" y="3875616"/>
                  <a:pt x="1380067" y="4078816"/>
                </a:cubicBezTo>
                <a:cubicBezTo>
                  <a:pt x="1346200" y="4146550"/>
                  <a:pt x="1305983" y="4243916"/>
                  <a:pt x="1259417" y="4370916"/>
                </a:cubicBezTo>
                <a:cubicBezTo>
                  <a:pt x="1212850" y="4497916"/>
                  <a:pt x="1181100" y="4612216"/>
                  <a:pt x="1164167" y="4713816"/>
                </a:cubicBezTo>
                <a:cubicBezTo>
                  <a:pt x="1130300" y="4781550"/>
                  <a:pt x="1090083" y="4876800"/>
                  <a:pt x="1043517" y="4999566"/>
                </a:cubicBezTo>
                <a:cubicBezTo>
                  <a:pt x="996950" y="5122333"/>
                  <a:pt x="956733" y="5238750"/>
                  <a:pt x="922867" y="5348816"/>
                </a:cubicBezTo>
                <a:cubicBezTo>
                  <a:pt x="905933" y="5391150"/>
                  <a:pt x="889000" y="5452533"/>
                  <a:pt x="872067" y="5532966"/>
                </a:cubicBezTo>
                <a:cubicBezTo>
                  <a:pt x="855133" y="5613400"/>
                  <a:pt x="833967" y="5698066"/>
                  <a:pt x="808567" y="5786966"/>
                </a:cubicBezTo>
                <a:cubicBezTo>
                  <a:pt x="783167" y="5875866"/>
                  <a:pt x="749300" y="5954183"/>
                  <a:pt x="706967" y="6021916"/>
                </a:cubicBezTo>
                <a:cubicBezTo>
                  <a:pt x="630767" y="6369050"/>
                  <a:pt x="560917" y="6572250"/>
                  <a:pt x="497417" y="6631516"/>
                </a:cubicBezTo>
                <a:cubicBezTo>
                  <a:pt x="433917" y="6690783"/>
                  <a:pt x="330200" y="6639983"/>
                  <a:pt x="186267" y="6479116"/>
                </a:cubicBezTo>
                <a:close/>
                <a:moveTo>
                  <a:pt x="-817033" y="6885516"/>
                </a:moveTo>
                <a:moveTo>
                  <a:pt x="1418167" y="1322916"/>
                </a:moveTo>
                <a:cubicBezTo>
                  <a:pt x="1375833" y="1280583"/>
                  <a:pt x="1337733" y="1219200"/>
                  <a:pt x="1303867" y="1138766"/>
                </a:cubicBezTo>
                <a:cubicBezTo>
                  <a:pt x="1270000" y="1058333"/>
                  <a:pt x="1248833" y="982133"/>
                  <a:pt x="1240367" y="910166"/>
                </a:cubicBezTo>
                <a:cubicBezTo>
                  <a:pt x="1231900" y="838200"/>
                  <a:pt x="1240367" y="802216"/>
                  <a:pt x="1265767" y="802216"/>
                </a:cubicBezTo>
                <a:cubicBezTo>
                  <a:pt x="1333500" y="793750"/>
                  <a:pt x="1413933" y="721783"/>
                  <a:pt x="1507067" y="586316"/>
                </a:cubicBezTo>
                <a:cubicBezTo>
                  <a:pt x="1600200" y="450850"/>
                  <a:pt x="1638300" y="332316"/>
                  <a:pt x="1621367" y="230716"/>
                </a:cubicBezTo>
                <a:cubicBezTo>
                  <a:pt x="1621367" y="196850"/>
                  <a:pt x="1634067" y="165100"/>
                  <a:pt x="1659467" y="135466"/>
                </a:cubicBezTo>
                <a:cubicBezTo>
                  <a:pt x="1684867" y="105833"/>
                  <a:pt x="1714500" y="86783"/>
                  <a:pt x="1748367" y="78316"/>
                </a:cubicBezTo>
                <a:cubicBezTo>
                  <a:pt x="1849967" y="10583"/>
                  <a:pt x="1949450" y="0"/>
                  <a:pt x="2046817" y="46566"/>
                </a:cubicBezTo>
                <a:cubicBezTo>
                  <a:pt x="2144183" y="93133"/>
                  <a:pt x="2235200" y="184150"/>
                  <a:pt x="2319867" y="319616"/>
                </a:cubicBezTo>
                <a:cubicBezTo>
                  <a:pt x="2396067" y="480483"/>
                  <a:pt x="2417233" y="613833"/>
                  <a:pt x="2383367" y="719666"/>
                </a:cubicBezTo>
                <a:cubicBezTo>
                  <a:pt x="2349500" y="825500"/>
                  <a:pt x="2256367" y="971550"/>
                  <a:pt x="2103967" y="1157816"/>
                </a:cubicBezTo>
                <a:cubicBezTo>
                  <a:pt x="1976967" y="1327150"/>
                  <a:pt x="1860550" y="1420283"/>
                  <a:pt x="1754717" y="1437216"/>
                </a:cubicBezTo>
                <a:cubicBezTo>
                  <a:pt x="1648883" y="1454150"/>
                  <a:pt x="1536700" y="1416050"/>
                  <a:pt x="1418167" y="1322916"/>
                </a:cubicBezTo>
                <a:close/>
                <a:moveTo>
                  <a:pt x="4339167" y="6885516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28" name="Freeform 6028"/>
          <p:cNvSpPr/>
          <p:nvPr/>
        </p:nvSpPr>
        <p:spPr>
          <a:xfrm rot="0" flipH="0" flipV="0">
            <a:off x="6097161" y="814045"/>
            <a:ext cx="189623" cy="355422"/>
          </a:xfrm>
          <a:custGeom>
            <a:pathLst>
              <a:path w="4514850" h="8462433">
                <a:moveTo>
                  <a:pt x="482600" y="8394700"/>
                </a:moveTo>
                <a:cubicBezTo>
                  <a:pt x="414866" y="8369300"/>
                  <a:pt x="342900" y="8316384"/>
                  <a:pt x="266700" y="8235950"/>
                </a:cubicBezTo>
                <a:cubicBezTo>
                  <a:pt x="190500" y="8155517"/>
                  <a:pt x="127000" y="8060267"/>
                  <a:pt x="76200" y="7950200"/>
                </a:cubicBezTo>
                <a:cubicBezTo>
                  <a:pt x="25400" y="7840134"/>
                  <a:pt x="0" y="7738534"/>
                  <a:pt x="0" y="7645400"/>
                </a:cubicBezTo>
                <a:cubicBezTo>
                  <a:pt x="42333" y="7552267"/>
                  <a:pt x="97366" y="7389284"/>
                  <a:pt x="165100" y="7156450"/>
                </a:cubicBezTo>
                <a:cubicBezTo>
                  <a:pt x="232833" y="6923617"/>
                  <a:pt x="317500" y="6654800"/>
                  <a:pt x="419100" y="6350000"/>
                </a:cubicBezTo>
                <a:cubicBezTo>
                  <a:pt x="486833" y="6256867"/>
                  <a:pt x="539750" y="6146800"/>
                  <a:pt x="577850" y="6019800"/>
                </a:cubicBezTo>
                <a:cubicBezTo>
                  <a:pt x="615950" y="5892800"/>
                  <a:pt x="651933" y="5778500"/>
                  <a:pt x="685800" y="5676900"/>
                </a:cubicBezTo>
                <a:cubicBezTo>
                  <a:pt x="753533" y="5541434"/>
                  <a:pt x="833966" y="5365750"/>
                  <a:pt x="927100" y="5149850"/>
                </a:cubicBezTo>
                <a:cubicBezTo>
                  <a:pt x="1020233" y="4933950"/>
                  <a:pt x="1111250" y="4713817"/>
                  <a:pt x="1200150" y="4489450"/>
                </a:cubicBezTo>
                <a:cubicBezTo>
                  <a:pt x="1289050" y="4265084"/>
                  <a:pt x="1367366" y="4076700"/>
                  <a:pt x="1435100" y="3924300"/>
                </a:cubicBezTo>
                <a:cubicBezTo>
                  <a:pt x="1545166" y="3695700"/>
                  <a:pt x="1640416" y="3486150"/>
                  <a:pt x="1720850" y="3295650"/>
                </a:cubicBezTo>
                <a:cubicBezTo>
                  <a:pt x="1801283" y="3105150"/>
                  <a:pt x="1881716" y="2912534"/>
                  <a:pt x="1962150" y="2717800"/>
                </a:cubicBezTo>
                <a:cubicBezTo>
                  <a:pt x="2042583" y="2523067"/>
                  <a:pt x="2129366" y="2311400"/>
                  <a:pt x="2222500" y="2082800"/>
                </a:cubicBezTo>
                <a:cubicBezTo>
                  <a:pt x="2324100" y="1845734"/>
                  <a:pt x="2427816" y="1604434"/>
                  <a:pt x="2533650" y="1358900"/>
                </a:cubicBezTo>
                <a:cubicBezTo>
                  <a:pt x="2639483" y="1113367"/>
                  <a:pt x="2732616" y="891117"/>
                  <a:pt x="2813050" y="692150"/>
                </a:cubicBezTo>
                <a:cubicBezTo>
                  <a:pt x="2893483" y="493184"/>
                  <a:pt x="2942166" y="351367"/>
                  <a:pt x="2959100" y="266700"/>
                </a:cubicBezTo>
                <a:cubicBezTo>
                  <a:pt x="2959100" y="198967"/>
                  <a:pt x="2973916" y="148167"/>
                  <a:pt x="3003550" y="114300"/>
                </a:cubicBezTo>
                <a:cubicBezTo>
                  <a:pt x="3033183" y="80434"/>
                  <a:pt x="3064933" y="63500"/>
                  <a:pt x="3098800" y="63500"/>
                </a:cubicBezTo>
                <a:cubicBezTo>
                  <a:pt x="3132666" y="29634"/>
                  <a:pt x="3166533" y="10584"/>
                  <a:pt x="3200400" y="6350"/>
                </a:cubicBezTo>
                <a:cubicBezTo>
                  <a:pt x="3234266" y="2117"/>
                  <a:pt x="3268133" y="0"/>
                  <a:pt x="3302000" y="0"/>
                </a:cubicBezTo>
                <a:cubicBezTo>
                  <a:pt x="3335866" y="0"/>
                  <a:pt x="3401483" y="63500"/>
                  <a:pt x="3498850" y="190500"/>
                </a:cubicBezTo>
                <a:cubicBezTo>
                  <a:pt x="3596216" y="317500"/>
                  <a:pt x="3644900" y="431800"/>
                  <a:pt x="3644900" y="533400"/>
                </a:cubicBezTo>
                <a:cubicBezTo>
                  <a:pt x="3644900" y="668867"/>
                  <a:pt x="3579283" y="922867"/>
                  <a:pt x="3448050" y="1295400"/>
                </a:cubicBezTo>
                <a:cubicBezTo>
                  <a:pt x="3316816" y="1667934"/>
                  <a:pt x="3132666" y="2091267"/>
                  <a:pt x="2895600" y="2565400"/>
                </a:cubicBezTo>
                <a:cubicBezTo>
                  <a:pt x="2607733" y="3191934"/>
                  <a:pt x="2374900" y="3706284"/>
                  <a:pt x="2197100" y="4108450"/>
                </a:cubicBezTo>
                <a:cubicBezTo>
                  <a:pt x="2019300" y="4510617"/>
                  <a:pt x="1896533" y="4811184"/>
                  <a:pt x="1828800" y="5010150"/>
                </a:cubicBezTo>
                <a:cubicBezTo>
                  <a:pt x="1761066" y="5209117"/>
                  <a:pt x="1735666" y="5321300"/>
                  <a:pt x="1752600" y="5346700"/>
                </a:cubicBezTo>
                <a:cubicBezTo>
                  <a:pt x="1752600" y="5346700"/>
                  <a:pt x="1811866" y="5319184"/>
                  <a:pt x="1930400" y="5264150"/>
                </a:cubicBezTo>
                <a:cubicBezTo>
                  <a:pt x="2048933" y="5209117"/>
                  <a:pt x="2175933" y="5130800"/>
                  <a:pt x="2311400" y="5029200"/>
                </a:cubicBezTo>
                <a:cubicBezTo>
                  <a:pt x="2404533" y="4978400"/>
                  <a:pt x="2506133" y="4914900"/>
                  <a:pt x="2616200" y="4838700"/>
                </a:cubicBezTo>
                <a:cubicBezTo>
                  <a:pt x="2726266" y="4762500"/>
                  <a:pt x="2832100" y="4688417"/>
                  <a:pt x="2933700" y="4616450"/>
                </a:cubicBezTo>
                <a:cubicBezTo>
                  <a:pt x="3035300" y="4544484"/>
                  <a:pt x="3119966" y="4500034"/>
                  <a:pt x="3187700" y="4483100"/>
                </a:cubicBezTo>
                <a:cubicBezTo>
                  <a:pt x="3289300" y="4415367"/>
                  <a:pt x="3395133" y="4349750"/>
                  <a:pt x="3505200" y="4286250"/>
                </a:cubicBezTo>
                <a:cubicBezTo>
                  <a:pt x="3615266" y="4222750"/>
                  <a:pt x="3687233" y="4174067"/>
                  <a:pt x="3721100" y="4140200"/>
                </a:cubicBezTo>
                <a:cubicBezTo>
                  <a:pt x="3865033" y="4072467"/>
                  <a:pt x="3972983" y="4051300"/>
                  <a:pt x="4044950" y="4076700"/>
                </a:cubicBezTo>
                <a:cubicBezTo>
                  <a:pt x="4116916" y="4102100"/>
                  <a:pt x="4191000" y="4165600"/>
                  <a:pt x="4267200" y="4267200"/>
                </a:cubicBezTo>
                <a:cubicBezTo>
                  <a:pt x="4360333" y="4377267"/>
                  <a:pt x="4377266" y="4472517"/>
                  <a:pt x="4318000" y="4552950"/>
                </a:cubicBezTo>
                <a:cubicBezTo>
                  <a:pt x="4258733" y="4633384"/>
                  <a:pt x="4119033" y="4741334"/>
                  <a:pt x="3898900" y="4876800"/>
                </a:cubicBezTo>
                <a:cubicBezTo>
                  <a:pt x="3721100" y="4986867"/>
                  <a:pt x="3507316" y="5118100"/>
                  <a:pt x="3257550" y="5270500"/>
                </a:cubicBezTo>
                <a:cubicBezTo>
                  <a:pt x="3007783" y="5422900"/>
                  <a:pt x="2787650" y="5558367"/>
                  <a:pt x="2597150" y="5676900"/>
                </a:cubicBezTo>
                <a:cubicBezTo>
                  <a:pt x="2406650" y="5795434"/>
                  <a:pt x="2298700" y="5867400"/>
                  <a:pt x="2273300" y="5892800"/>
                </a:cubicBezTo>
                <a:cubicBezTo>
                  <a:pt x="2273300" y="5892800"/>
                  <a:pt x="2307166" y="5956300"/>
                  <a:pt x="2374900" y="6083300"/>
                </a:cubicBezTo>
                <a:cubicBezTo>
                  <a:pt x="2442633" y="6210300"/>
                  <a:pt x="2510366" y="6324600"/>
                  <a:pt x="2578100" y="6426200"/>
                </a:cubicBezTo>
                <a:cubicBezTo>
                  <a:pt x="2645833" y="6561667"/>
                  <a:pt x="2719916" y="6686550"/>
                  <a:pt x="2800350" y="6800850"/>
                </a:cubicBezTo>
                <a:cubicBezTo>
                  <a:pt x="2880783" y="6915150"/>
                  <a:pt x="2921000" y="6993467"/>
                  <a:pt x="2921000" y="7035800"/>
                </a:cubicBezTo>
                <a:cubicBezTo>
                  <a:pt x="3014133" y="7298267"/>
                  <a:pt x="3153833" y="7488767"/>
                  <a:pt x="3340100" y="7607300"/>
                </a:cubicBezTo>
                <a:cubicBezTo>
                  <a:pt x="3526366" y="7725834"/>
                  <a:pt x="3721100" y="7738534"/>
                  <a:pt x="3924300" y="7645400"/>
                </a:cubicBezTo>
                <a:cubicBezTo>
                  <a:pt x="4093633" y="7577667"/>
                  <a:pt x="4218516" y="7556500"/>
                  <a:pt x="4298950" y="7581900"/>
                </a:cubicBezTo>
                <a:cubicBezTo>
                  <a:pt x="4379383" y="7607300"/>
                  <a:pt x="4436533" y="7670800"/>
                  <a:pt x="4470400" y="7772400"/>
                </a:cubicBezTo>
                <a:cubicBezTo>
                  <a:pt x="4504266" y="7840134"/>
                  <a:pt x="4514850" y="7888817"/>
                  <a:pt x="4502150" y="7918450"/>
                </a:cubicBezTo>
                <a:cubicBezTo>
                  <a:pt x="4489450" y="7948084"/>
                  <a:pt x="4432300" y="8013700"/>
                  <a:pt x="4330700" y="8115300"/>
                </a:cubicBezTo>
                <a:cubicBezTo>
                  <a:pt x="4169833" y="8276167"/>
                  <a:pt x="4006850" y="8377767"/>
                  <a:pt x="3841750" y="8420100"/>
                </a:cubicBezTo>
                <a:cubicBezTo>
                  <a:pt x="3676650" y="8462433"/>
                  <a:pt x="3526366" y="8449734"/>
                  <a:pt x="3390900" y="8382000"/>
                </a:cubicBezTo>
                <a:cubicBezTo>
                  <a:pt x="3263900" y="8390467"/>
                  <a:pt x="3107266" y="8307917"/>
                  <a:pt x="2921000" y="8134350"/>
                </a:cubicBezTo>
                <a:cubicBezTo>
                  <a:pt x="2734733" y="7960784"/>
                  <a:pt x="2468033" y="7649634"/>
                  <a:pt x="2120900" y="7200900"/>
                </a:cubicBezTo>
                <a:cubicBezTo>
                  <a:pt x="2120900" y="7167034"/>
                  <a:pt x="2106083" y="7118350"/>
                  <a:pt x="2076450" y="7054850"/>
                </a:cubicBezTo>
                <a:cubicBezTo>
                  <a:pt x="2046816" y="6991350"/>
                  <a:pt x="2015066" y="6929967"/>
                  <a:pt x="1981200" y="6870700"/>
                </a:cubicBezTo>
                <a:cubicBezTo>
                  <a:pt x="1947333" y="6802967"/>
                  <a:pt x="1905000" y="6728884"/>
                  <a:pt x="1854200" y="6648450"/>
                </a:cubicBezTo>
                <a:cubicBezTo>
                  <a:pt x="1803400" y="6568017"/>
                  <a:pt x="1778000" y="6527800"/>
                  <a:pt x="1778000" y="6527800"/>
                </a:cubicBezTo>
                <a:cubicBezTo>
                  <a:pt x="1778000" y="6493934"/>
                  <a:pt x="1765300" y="6455834"/>
                  <a:pt x="1739900" y="6413500"/>
                </a:cubicBezTo>
                <a:cubicBezTo>
                  <a:pt x="1714500" y="6371167"/>
                  <a:pt x="1680633" y="6320367"/>
                  <a:pt x="1638300" y="6261100"/>
                </a:cubicBezTo>
                <a:cubicBezTo>
                  <a:pt x="1502833" y="6218767"/>
                  <a:pt x="1405466" y="6244167"/>
                  <a:pt x="1346200" y="6337300"/>
                </a:cubicBezTo>
                <a:cubicBezTo>
                  <a:pt x="1286933" y="6430434"/>
                  <a:pt x="1223433" y="6527800"/>
                  <a:pt x="1155700" y="6629400"/>
                </a:cubicBezTo>
                <a:cubicBezTo>
                  <a:pt x="1113366" y="6739467"/>
                  <a:pt x="1060450" y="6893984"/>
                  <a:pt x="996950" y="7092950"/>
                </a:cubicBezTo>
                <a:cubicBezTo>
                  <a:pt x="933450" y="7291917"/>
                  <a:pt x="882650" y="7484534"/>
                  <a:pt x="844550" y="7670800"/>
                </a:cubicBezTo>
                <a:cubicBezTo>
                  <a:pt x="806450" y="7857067"/>
                  <a:pt x="795866" y="7984067"/>
                  <a:pt x="812800" y="8051800"/>
                </a:cubicBezTo>
                <a:cubicBezTo>
                  <a:pt x="812800" y="8187267"/>
                  <a:pt x="791633" y="8278284"/>
                  <a:pt x="749300" y="8324850"/>
                </a:cubicBezTo>
                <a:cubicBezTo>
                  <a:pt x="706966" y="8371417"/>
                  <a:pt x="618066" y="8394700"/>
                  <a:pt x="482600" y="8394700"/>
                </a:cubicBezTo>
                <a:close/>
                <a:moveTo>
                  <a:pt x="-876300" y="84582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29" name="Freeform 6029"/>
          <p:cNvSpPr/>
          <p:nvPr/>
        </p:nvSpPr>
        <p:spPr>
          <a:xfrm rot="0" flipH="0" flipV="0">
            <a:off x="6296475" y="881165"/>
            <a:ext cx="222072" cy="276745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30" name="Freeform 6030"/>
          <p:cNvSpPr/>
          <p:nvPr/>
        </p:nvSpPr>
        <p:spPr>
          <a:xfrm rot="0" flipH="0" flipV="0">
            <a:off x="6675989" y="872808"/>
            <a:ext cx="158330" cy="294525"/>
          </a:xfrm>
          <a:custGeom>
            <a:pathLst>
              <a:path w="3769784" h="7012517">
                <a:moveTo>
                  <a:pt x="810684" y="6970183"/>
                </a:moveTo>
                <a:cubicBezTo>
                  <a:pt x="717550" y="6953250"/>
                  <a:pt x="622300" y="6904567"/>
                  <a:pt x="524934" y="6824133"/>
                </a:cubicBezTo>
                <a:cubicBezTo>
                  <a:pt x="427567" y="6743700"/>
                  <a:pt x="342900" y="6650567"/>
                  <a:pt x="270934" y="6544733"/>
                </a:cubicBezTo>
                <a:cubicBezTo>
                  <a:pt x="198967" y="6438900"/>
                  <a:pt x="150284" y="6343650"/>
                  <a:pt x="124884" y="6258983"/>
                </a:cubicBezTo>
                <a:cubicBezTo>
                  <a:pt x="124884" y="6242050"/>
                  <a:pt x="114300" y="6220883"/>
                  <a:pt x="93134" y="6195483"/>
                </a:cubicBezTo>
                <a:cubicBezTo>
                  <a:pt x="71967" y="6170083"/>
                  <a:pt x="61384" y="6157383"/>
                  <a:pt x="61384" y="6157383"/>
                </a:cubicBezTo>
                <a:cubicBezTo>
                  <a:pt x="27517" y="6131983"/>
                  <a:pt x="8467" y="6019800"/>
                  <a:pt x="4234" y="5820833"/>
                </a:cubicBezTo>
                <a:cubicBezTo>
                  <a:pt x="0" y="5621867"/>
                  <a:pt x="10584" y="5399617"/>
                  <a:pt x="35984" y="5154083"/>
                </a:cubicBezTo>
                <a:cubicBezTo>
                  <a:pt x="61384" y="4908550"/>
                  <a:pt x="91017" y="4713817"/>
                  <a:pt x="124884" y="4569883"/>
                </a:cubicBezTo>
                <a:cubicBezTo>
                  <a:pt x="167217" y="4434417"/>
                  <a:pt x="230717" y="4250267"/>
                  <a:pt x="315384" y="4017433"/>
                </a:cubicBezTo>
                <a:cubicBezTo>
                  <a:pt x="400050" y="3784600"/>
                  <a:pt x="472017" y="3575050"/>
                  <a:pt x="531284" y="3388783"/>
                </a:cubicBezTo>
                <a:lnTo>
                  <a:pt x="874184" y="2652183"/>
                </a:lnTo>
                <a:lnTo>
                  <a:pt x="366184" y="2512483"/>
                </a:lnTo>
                <a:cubicBezTo>
                  <a:pt x="306917" y="2495550"/>
                  <a:pt x="258234" y="2461683"/>
                  <a:pt x="220134" y="2410883"/>
                </a:cubicBezTo>
                <a:cubicBezTo>
                  <a:pt x="182034" y="2360083"/>
                  <a:pt x="162984" y="2317750"/>
                  <a:pt x="162984" y="2283883"/>
                </a:cubicBezTo>
                <a:cubicBezTo>
                  <a:pt x="162984" y="2216150"/>
                  <a:pt x="201084" y="2133600"/>
                  <a:pt x="277284" y="2036233"/>
                </a:cubicBezTo>
                <a:cubicBezTo>
                  <a:pt x="353484" y="1938867"/>
                  <a:pt x="408517" y="1890183"/>
                  <a:pt x="442384" y="1890183"/>
                </a:cubicBezTo>
                <a:cubicBezTo>
                  <a:pt x="484717" y="1898650"/>
                  <a:pt x="563034" y="1902883"/>
                  <a:pt x="677334" y="1902883"/>
                </a:cubicBezTo>
                <a:cubicBezTo>
                  <a:pt x="791634" y="1902883"/>
                  <a:pt x="903817" y="1898650"/>
                  <a:pt x="1013884" y="1890183"/>
                </a:cubicBezTo>
                <a:cubicBezTo>
                  <a:pt x="1123950" y="1881717"/>
                  <a:pt x="1191684" y="1873250"/>
                  <a:pt x="1217084" y="1864783"/>
                </a:cubicBezTo>
                <a:cubicBezTo>
                  <a:pt x="1250950" y="1847850"/>
                  <a:pt x="1284817" y="1824567"/>
                  <a:pt x="1318684" y="1794933"/>
                </a:cubicBezTo>
                <a:cubicBezTo>
                  <a:pt x="1352550" y="1765300"/>
                  <a:pt x="1377950" y="1720850"/>
                  <a:pt x="1394884" y="1661583"/>
                </a:cubicBezTo>
                <a:cubicBezTo>
                  <a:pt x="1437217" y="1568450"/>
                  <a:pt x="1475317" y="1481667"/>
                  <a:pt x="1509184" y="1401233"/>
                </a:cubicBezTo>
                <a:cubicBezTo>
                  <a:pt x="1543050" y="1320800"/>
                  <a:pt x="1589617" y="1229783"/>
                  <a:pt x="1648884" y="1128183"/>
                </a:cubicBezTo>
                <a:cubicBezTo>
                  <a:pt x="1708150" y="1018117"/>
                  <a:pt x="1756834" y="924983"/>
                  <a:pt x="1794934" y="848783"/>
                </a:cubicBezTo>
                <a:cubicBezTo>
                  <a:pt x="1833034" y="772583"/>
                  <a:pt x="1894417" y="666750"/>
                  <a:pt x="1979084" y="531283"/>
                </a:cubicBezTo>
                <a:cubicBezTo>
                  <a:pt x="2021417" y="472017"/>
                  <a:pt x="2067984" y="400050"/>
                  <a:pt x="2118784" y="315383"/>
                </a:cubicBezTo>
                <a:cubicBezTo>
                  <a:pt x="2169584" y="230717"/>
                  <a:pt x="2233084" y="158750"/>
                  <a:pt x="2309284" y="99483"/>
                </a:cubicBezTo>
                <a:cubicBezTo>
                  <a:pt x="2385484" y="31750"/>
                  <a:pt x="2463800" y="0"/>
                  <a:pt x="2544234" y="4233"/>
                </a:cubicBezTo>
                <a:cubicBezTo>
                  <a:pt x="2624667" y="8467"/>
                  <a:pt x="2728384" y="65617"/>
                  <a:pt x="2855384" y="175683"/>
                </a:cubicBezTo>
                <a:cubicBezTo>
                  <a:pt x="2923117" y="260350"/>
                  <a:pt x="2961217" y="323850"/>
                  <a:pt x="2969684" y="366183"/>
                </a:cubicBezTo>
                <a:cubicBezTo>
                  <a:pt x="2978150" y="408517"/>
                  <a:pt x="2944284" y="488950"/>
                  <a:pt x="2868084" y="607483"/>
                </a:cubicBezTo>
                <a:cubicBezTo>
                  <a:pt x="2800350" y="751417"/>
                  <a:pt x="2722034" y="895350"/>
                  <a:pt x="2633134" y="1039283"/>
                </a:cubicBezTo>
                <a:cubicBezTo>
                  <a:pt x="2544234" y="1183217"/>
                  <a:pt x="2461684" y="1327150"/>
                  <a:pt x="2385484" y="1471083"/>
                </a:cubicBezTo>
                <a:cubicBezTo>
                  <a:pt x="2250017" y="1657350"/>
                  <a:pt x="2224617" y="1763183"/>
                  <a:pt x="2309284" y="1788583"/>
                </a:cubicBezTo>
                <a:cubicBezTo>
                  <a:pt x="2393950" y="1813983"/>
                  <a:pt x="2631017" y="1797050"/>
                  <a:pt x="3020484" y="1737783"/>
                </a:cubicBezTo>
                <a:cubicBezTo>
                  <a:pt x="3266017" y="1695450"/>
                  <a:pt x="3443817" y="1706033"/>
                  <a:pt x="3553884" y="1769533"/>
                </a:cubicBezTo>
                <a:cubicBezTo>
                  <a:pt x="3663950" y="1833033"/>
                  <a:pt x="3727450" y="1936750"/>
                  <a:pt x="3744384" y="2080683"/>
                </a:cubicBezTo>
                <a:cubicBezTo>
                  <a:pt x="3769784" y="2283883"/>
                  <a:pt x="3748617" y="2406650"/>
                  <a:pt x="3680884" y="2448983"/>
                </a:cubicBezTo>
                <a:cubicBezTo>
                  <a:pt x="3613150" y="2491317"/>
                  <a:pt x="3418417" y="2512483"/>
                  <a:pt x="3096684" y="2512483"/>
                </a:cubicBezTo>
                <a:cubicBezTo>
                  <a:pt x="2893484" y="2546350"/>
                  <a:pt x="2719917" y="2565400"/>
                  <a:pt x="2575984" y="2569633"/>
                </a:cubicBezTo>
                <a:cubicBezTo>
                  <a:pt x="2432050" y="2573867"/>
                  <a:pt x="2326217" y="2575983"/>
                  <a:pt x="2258484" y="2575983"/>
                </a:cubicBezTo>
                <a:cubicBezTo>
                  <a:pt x="2148417" y="2584450"/>
                  <a:pt x="2076450" y="2588683"/>
                  <a:pt x="2042584" y="2588683"/>
                </a:cubicBezTo>
                <a:cubicBezTo>
                  <a:pt x="2008717" y="2588683"/>
                  <a:pt x="1957917" y="2597150"/>
                  <a:pt x="1890184" y="2614083"/>
                </a:cubicBezTo>
                <a:cubicBezTo>
                  <a:pt x="1822450" y="2631017"/>
                  <a:pt x="1773767" y="2658533"/>
                  <a:pt x="1744134" y="2696633"/>
                </a:cubicBezTo>
                <a:cubicBezTo>
                  <a:pt x="1714500" y="2734733"/>
                  <a:pt x="1682750" y="2787650"/>
                  <a:pt x="1648884" y="2855383"/>
                </a:cubicBezTo>
                <a:cubicBezTo>
                  <a:pt x="1615017" y="2889250"/>
                  <a:pt x="1564217" y="2978150"/>
                  <a:pt x="1496484" y="3122083"/>
                </a:cubicBezTo>
                <a:cubicBezTo>
                  <a:pt x="1428750" y="3266017"/>
                  <a:pt x="1344084" y="3422650"/>
                  <a:pt x="1242484" y="3591983"/>
                </a:cubicBezTo>
                <a:cubicBezTo>
                  <a:pt x="1123950" y="3947583"/>
                  <a:pt x="1022350" y="4301067"/>
                  <a:pt x="937684" y="4652433"/>
                </a:cubicBezTo>
                <a:cubicBezTo>
                  <a:pt x="853017" y="5003800"/>
                  <a:pt x="785284" y="5344583"/>
                  <a:pt x="734484" y="5674783"/>
                </a:cubicBezTo>
                <a:cubicBezTo>
                  <a:pt x="700617" y="5886450"/>
                  <a:pt x="704850" y="6032500"/>
                  <a:pt x="747184" y="6112933"/>
                </a:cubicBezTo>
                <a:cubicBezTo>
                  <a:pt x="789517" y="6193367"/>
                  <a:pt x="899584" y="6242050"/>
                  <a:pt x="1077384" y="6258983"/>
                </a:cubicBezTo>
                <a:cubicBezTo>
                  <a:pt x="1170517" y="6267450"/>
                  <a:pt x="1320800" y="6265333"/>
                  <a:pt x="1528234" y="6252633"/>
                </a:cubicBezTo>
                <a:cubicBezTo>
                  <a:pt x="1735667" y="6239933"/>
                  <a:pt x="1898650" y="6216650"/>
                  <a:pt x="2017184" y="6182783"/>
                </a:cubicBezTo>
                <a:cubicBezTo>
                  <a:pt x="2110317" y="6140450"/>
                  <a:pt x="2207684" y="6096000"/>
                  <a:pt x="2309284" y="6049433"/>
                </a:cubicBezTo>
                <a:cubicBezTo>
                  <a:pt x="2410884" y="6002867"/>
                  <a:pt x="2504017" y="5954183"/>
                  <a:pt x="2588684" y="5903383"/>
                </a:cubicBezTo>
                <a:cubicBezTo>
                  <a:pt x="2664884" y="5861050"/>
                  <a:pt x="2741084" y="5816600"/>
                  <a:pt x="2817284" y="5770033"/>
                </a:cubicBezTo>
                <a:cubicBezTo>
                  <a:pt x="2893484" y="5723467"/>
                  <a:pt x="2931584" y="5700183"/>
                  <a:pt x="2931584" y="5700183"/>
                </a:cubicBezTo>
                <a:cubicBezTo>
                  <a:pt x="2973917" y="5632450"/>
                  <a:pt x="3020484" y="5611283"/>
                  <a:pt x="3071284" y="5636683"/>
                </a:cubicBezTo>
                <a:cubicBezTo>
                  <a:pt x="3122084" y="5662083"/>
                  <a:pt x="3164417" y="5725583"/>
                  <a:pt x="3198284" y="5827183"/>
                </a:cubicBezTo>
                <a:cubicBezTo>
                  <a:pt x="3198284" y="5928783"/>
                  <a:pt x="3177117" y="6034617"/>
                  <a:pt x="3134784" y="6144683"/>
                </a:cubicBezTo>
                <a:cubicBezTo>
                  <a:pt x="3092450" y="6254750"/>
                  <a:pt x="2935817" y="6385983"/>
                  <a:pt x="2664884" y="6538383"/>
                </a:cubicBezTo>
                <a:cubicBezTo>
                  <a:pt x="2283884" y="6775450"/>
                  <a:pt x="1934634" y="6917267"/>
                  <a:pt x="1617134" y="6963833"/>
                </a:cubicBezTo>
                <a:cubicBezTo>
                  <a:pt x="1299634" y="7010400"/>
                  <a:pt x="1030817" y="7012517"/>
                  <a:pt x="810684" y="6970183"/>
                </a:cubicBezTo>
                <a:close/>
                <a:moveTo>
                  <a:pt x="-1373716" y="7059083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31" name="Freeform 6031"/>
          <p:cNvSpPr/>
          <p:nvPr/>
        </p:nvSpPr>
        <p:spPr>
          <a:xfrm rot="0" flipH="0" flipV="0">
            <a:off x="6835209" y="963397"/>
            <a:ext cx="221005" cy="194513"/>
          </a:xfrm>
          <a:custGeom>
            <a:pathLst>
              <a:path w="5262034" h="4631267">
                <a:moveTo>
                  <a:pt x="309034" y="4445000"/>
                </a:moveTo>
                <a:cubicBezTo>
                  <a:pt x="275167" y="4377267"/>
                  <a:pt x="232834" y="4324350"/>
                  <a:pt x="182034" y="4286250"/>
                </a:cubicBezTo>
                <a:cubicBezTo>
                  <a:pt x="131234" y="4248150"/>
                  <a:pt x="105834" y="4212167"/>
                  <a:pt x="105834" y="4178300"/>
                </a:cubicBezTo>
                <a:cubicBezTo>
                  <a:pt x="105834" y="4144434"/>
                  <a:pt x="103717" y="4108450"/>
                  <a:pt x="99484" y="4070350"/>
                </a:cubicBezTo>
                <a:cubicBezTo>
                  <a:pt x="95250" y="4032250"/>
                  <a:pt x="76200" y="3996267"/>
                  <a:pt x="42334" y="3962400"/>
                </a:cubicBezTo>
                <a:cubicBezTo>
                  <a:pt x="0" y="3911600"/>
                  <a:pt x="4234" y="3795184"/>
                  <a:pt x="55034" y="3613150"/>
                </a:cubicBezTo>
                <a:cubicBezTo>
                  <a:pt x="105834" y="3431117"/>
                  <a:pt x="190500" y="3206750"/>
                  <a:pt x="309034" y="2940050"/>
                </a:cubicBezTo>
                <a:cubicBezTo>
                  <a:pt x="427567" y="2673350"/>
                  <a:pt x="567267" y="2391834"/>
                  <a:pt x="728134" y="2095500"/>
                </a:cubicBezTo>
                <a:cubicBezTo>
                  <a:pt x="795867" y="2027767"/>
                  <a:pt x="863600" y="1938867"/>
                  <a:pt x="931334" y="1828800"/>
                </a:cubicBezTo>
                <a:cubicBezTo>
                  <a:pt x="999067" y="1718734"/>
                  <a:pt x="1049867" y="1646767"/>
                  <a:pt x="1083734" y="1612900"/>
                </a:cubicBezTo>
                <a:cubicBezTo>
                  <a:pt x="1083734" y="1579034"/>
                  <a:pt x="1096434" y="1547284"/>
                  <a:pt x="1121834" y="1517650"/>
                </a:cubicBezTo>
                <a:cubicBezTo>
                  <a:pt x="1147234" y="1488017"/>
                  <a:pt x="1176867" y="1473200"/>
                  <a:pt x="1210734" y="1473200"/>
                </a:cubicBezTo>
                <a:lnTo>
                  <a:pt x="1210734" y="1397000"/>
                </a:lnTo>
                <a:cubicBezTo>
                  <a:pt x="1210734" y="1354667"/>
                  <a:pt x="1250950" y="1282700"/>
                  <a:pt x="1331384" y="1181100"/>
                </a:cubicBezTo>
                <a:cubicBezTo>
                  <a:pt x="1411817" y="1079500"/>
                  <a:pt x="1511300" y="967317"/>
                  <a:pt x="1629834" y="844550"/>
                </a:cubicBezTo>
                <a:cubicBezTo>
                  <a:pt x="1748367" y="721784"/>
                  <a:pt x="1871134" y="603250"/>
                  <a:pt x="1998134" y="488950"/>
                </a:cubicBezTo>
                <a:cubicBezTo>
                  <a:pt x="2125134" y="374650"/>
                  <a:pt x="2230967" y="292100"/>
                  <a:pt x="2315634" y="241300"/>
                </a:cubicBezTo>
                <a:cubicBezTo>
                  <a:pt x="2493434" y="122767"/>
                  <a:pt x="2677584" y="50800"/>
                  <a:pt x="2868084" y="25400"/>
                </a:cubicBezTo>
                <a:cubicBezTo>
                  <a:pt x="3058584" y="0"/>
                  <a:pt x="3221567" y="42334"/>
                  <a:pt x="3357034" y="152400"/>
                </a:cubicBezTo>
                <a:cubicBezTo>
                  <a:pt x="3382434" y="177800"/>
                  <a:pt x="3424767" y="220134"/>
                  <a:pt x="3484034" y="279400"/>
                </a:cubicBezTo>
                <a:cubicBezTo>
                  <a:pt x="3543300" y="338667"/>
                  <a:pt x="3613150" y="404284"/>
                  <a:pt x="3693584" y="476250"/>
                </a:cubicBezTo>
                <a:cubicBezTo>
                  <a:pt x="3774017" y="548217"/>
                  <a:pt x="3856567" y="622300"/>
                  <a:pt x="3941234" y="698500"/>
                </a:cubicBezTo>
                <a:lnTo>
                  <a:pt x="4411134" y="1117600"/>
                </a:lnTo>
                <a:lnTo>
                  <a:pt x="4182534" y="1752600"/>
                </a:lnTo>
                <a:cubicBezTo>
                  <a:pt x="4072467" y="2091267"/>
                  <a:pt x="4044950" y="2387600"/>
                  <a:pt x="4099984" y="2641600"/>
                </a:cubicBezTo>
                <a:cubicBezTo>
                  <a:pt x="4155017" y="2895600"/>
                  <a:pt x="4237567" y="3115734"/>
                  <a:pt x="4347634" y="3302000"/>
                </a:cubicBezTo>
                <a:cubicBezTo>
                  <a:pt x="4389967" y="3395134"/>
                  <a:pt x="4476750" y="3484034"/>
                  <a:pt x="4607984" y="3568700"/>
                </a:cubicBezTo>
                <a:cubicBezTo>
                  <a:pt x="4739217" y="3653367"/>
                  <a:pt x="4864100" y="3704167"/>
                  <a:pt x="4982634" y="3721100"/>
                </a:cubicBezTo>
                <a:cubicBezTo>
                  <a:pt x="5050367" y="3729567"/>
                  <a:pt x="5113867" y="3754967"/>
                  <a:pt x="5173134" y="3797300"/>
                </a:cubicBezTo>
                <a:cubicBezTo>
                  <a:pt x="5232400" y="3839634"/>
                  <a:pt x="5262034" y="3907367"/>
                  <a:pt x="5262034" y="4000500"/>
                </a:cubicBezTo>
                <a:cubicBezTo>
                  <a:pt x="5262034" y="4085167"/>
                  <a:pt x="5245100" y="4152900"/>
                  <a:pt x="5211234" y="4203700"/>
                </a:cubicBezTo>
                <a:cubicBezTo>
                  <a:pt x="5177367" y="4254500"/>
                  <a:pt x="5118100" y="4288367"/>
                  <a:pt x="5033434" y="4305300"/>
                </a:cubicBezTo>
                <a:cubicBezTo>
                  <a:pt x="4754034" y="4339167"/>
                  <a:pt x="4493684" y="4271434"/>
                  <a:pt x="4252384" y="4102100"/>
                </a:cubicBezTo>
                <a:cubicBezTo>
                  <a:pt x="4011084" y="3932767"/>
                  <a:pt x="3788834" y="3653367"/>
                  <a:pt x="3585634" y="3263900"/>
                </a:cubicBezTo>
                <a:cubicBezTo>
                  <a:pt x="3551767" y="3213100"/>
                  <a:pt x="3507317" y="3117850"/>
                  <a:pt x="3452284" y="2978150"/>
                </a:cubicBezTo>
                <a:cubicBezTo>
                  <a:pt x="3397250" y="2838450"/>
                  <a:pt x="3365500" y="2747434"/>
                  <a:pt x="3357034" y="2705100"/>
                </a:cubicBezTo>
                <a:cubicBezTo>
                  <a:pt x="3323167" y="2747434"/>
                  <a:pt x="3259667" y="2825750"/>
                  <a:pt x="3166534" y="2940050"/>
                </a:cubicBezTo>
                <a:cubicBezTo>
                  <a:pt x="3073400" y="3054350"/>
                  <a:pt x="3001434" y="3136900"/>
                  <a:pt x="2950634" y="3187700"/>
                </a:cubicBezTo>
                <a:cubicBezTo>
                  <a:pt x="2349500" y="3797300"/>
                  <a:pt x="1830917" y="4205817"/>
                  <a:pt x="1394884" y="4413250"/>
                </a:cubicBezTo>
                <a:cubicBezTo>
                  <a:pt x="958850" y="4620684"/>
                  <a:pt x="596900" y="4631267"/>
                  <a:pt x="309034" y="4445000"/>
                </a:cubicBezTo>
                <a:close/>
                <a:moveTo>
                  <a:pt x="-592666" y="4902200"/>
                </a:moveTo>
                <a:moveTo>
                  <a:pt x="766234" y="3733800"/>
                </a:moveTo>
                <a:cubicBezTo>
                  <a:pt x="766234" y="3793067"/>
                  <a:pt x="857250" y="3790950"/>
                  <a:pt x="1039284" y="3727450"/>
                </a:cubicBezTo>
                <a:cubicBezTo>
                  <a:pt x="1221317" y="3663950"/>
                  <a:pt x="1418167" y="3547534"/>
                  <a:pt x="1629834" y="3378200"/>
                </a:cubicBezTo>
                <a:cubicBezTo>
                  <a:pt x="1917700" y="3132667"/>
                  <a:pt x="2207684" y="2861734"/>
                  <a:pt x="2499784" y="2565400"/>
                </a:cubicBezTo>
                <a:cubicBezTo>
                  <a:pt x="2791884" y="2269067"/>
                  <a:pt x="3026834" y="1993900"/>
                  <a:pt x="3204634" y="1739900"/>
                </a:cubicBezTo>
                <a:lnTo>
                  <a:pt x="3484034" y="1282700"/>
                </a:lnTo>
                <a:cubicBezTo>
                  <a:pt x="3399367" y="1087967"/>
                  <a:pt x="3308350" y="954617"/>
                  <a:pt x="3210984" y="882650"/>
                </a:cubicBezTo>
                <a:cubicBezTo>
                  <a:pt x="3113617" y="810684"/>
                  <a:pt x="3031067" y="774700"/>
                  <a:pt x="2963334" y="774700"/>
                </a:cubicBezTo>
                <a:cubicBezTo>
                  <a:pt x="2853267" y="774700"/>
                  <a:pt x="2690284" y="876300"/>
                  <a:pt x="2474384" y="1079500"/>
                </a:cubicBezTo>
                <a:cubicBezTo>
                  <a:pt x="2258484" y="1282700"/>
                  <a:pt x="2027767" y="1553634"/>
                  <a:pt x="1782234" y="1892300"/>
                </a:cubicBezTo>
                <a:cubicBezTo>
                  <a:pt x="1536700" y="2230967"/>
                  <a:pt x="1303867" y="2603500"/>
                  <a:pt x="1083734" y="3009900"/>
                </a:cubicBezTo>
                <a:cubicBezTo>
                  <a:pt x="999067" y="3179234"/>
                  <a:pt x="924984" y="3342217"/>
                  <a:pt x="861484" y="3498850"/>
                </a:cubicBezTo>
                <a:cubicBezTo>
                  <a:pt x="797984" y="3655484"/>
                  <a:pt x="766234" y="3733800"/>
                  <a:pt x="766234" y="3733800"/>
                </a:cubicBezTo>
                <a:close/>
                <a:moveTo>
                  <a:pt x="118534" y="49022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32" name="Freeform 6032"/>
          <p:cNvSpPr/>
          <p:nvPr/>
        </p:nvSpPr>
        <p:spPr>
          <a:xfrm rot="0" flipH="0" flipV="0">
            <a:off x="7083951" y="881787"/>
            <a:ext cx="93167" cy="271322"/>
          </a:xfrm>
          <a:custGeom>
            <a:pathLst>
              <a:path w="2218266" h="6460067">
                <a:moveTo>
                  <a:pt x="482600" y="6451600"/>
                </a:moveTo>
                <a:cubicBezTo>
                  <a:pt x="355600" y="6434667"/>
                  <a:pt x="247650" y="6343650"/>
                  <a:pt x="158750" y="6178550"/>
                </a:cubicBezTo>
                <a:cubicBezTo>
                  <a:pt x="69850" y="6013450"/>
                  <a:pt x="16933" y="5863167"/>
                  <a:pt x="0" y="5727700"/>
                </a:cubicBezTo>
                <a:cubicBezTo>
                  <a:pt x="8466" y="5659967"/>
                  <a:pt x="19050" y="5562600"/>
                  <a:pt x="31750" y="5435600"/>
                </a:cubicBezTo>
                <a:cubicBezTo>
                  <a:pt x="44450" y="5308600"/>
                  <a:pt x="59266" y="5177367"/>
                  <a:pt x="76200" y="5041900"/>
                </a:cubicBezTo>
                <a:cubicBezTo>
                  <a:pt x="110066" y="4881034"/>
                  <a:pt x="156633" y="4684184"/>
                  <a:pt x="215900" y="4451350"/>
                </a:cubicBezTo>
                <a:cubicBezTo>
                  <a:pt x="275166" y="4218517"/>
                  <a:pt x="336550" y="3983567"/>
                  <a:pt x="400050" y="3746500"/>
                </a:cubicBezTo>
                <a:cubicBezTo>
                  <a:pt x="463550" y="3509434"/>
                  <a:pt x="520700" y="3306234"/>
                  <a:pt x="571500" y="3136900"/>
                </a:cubicBezTo>
                <a:cubicBezTo>
                  <a:pt x="622300" y="2967567"/>
                  <a:pt x="656166" y="2865967"/>
                  <a:pt x="673100" y="2832100"/>
                </a:cubicBezTo>
                <a:cubicBezTo>
                  <a:pt x="715433" y="2764367"/>
                  <a:pt x="783166" y="2747434"/>
                  <a:pt x="876300" y="2781300"/>
                </a:cubicBezTo>
                <a:cubicBezTo>
                  <a:pt x="969433" y="2815167"/>
                  <a:pt x="1045633" y="2865967"/>
                  <a:pt x="1104900" y="2933700"/>
                </a:cubicBezTo>
                <a:cubicBezTo>
                  <a:pt x="1155700" y="3001434"/>
                  <a:pt x="1187450" y="3081867"/>
                  <a:pt x="1200150" y="3175000"/>
                </a:cubicBezTo>
                <a:cubicBezTo>
                  <a:pt x="1212850" y="3268134"/>
                  <a:pt x="1200150" y="3403600"/>
                  <a:pt x="1162050" y="3581400"/>
                </a:cubicBezTo>
                <a:cubicBezTo>
                  <a:pt x="1123950" y="3759200"/>
                  <a:pt x="1054100" y="4021667"/>
                  <a:pt x="952500" y="4368800"/>
                </a:cubicBezTo>
                <a:cubicBezTo>
                  <a:pt x="859366" y="4707467"/>
                  <a:pt x="789516" y="4980517"/>
                  <a:pt x="742950" y="5187950"/>
                </a:cubicBezTo>
                <a:cubicBezTo>
                  <a:pt x="696383" y="5395384"/>
                  <a:pt x="677333" y="5613400"/>
                  <a:pt x="685800" y="5842000"/>
                </a:cubicBezTo>
                <a:cubicBezTo>
                  <a:pt x="651933" y="6129867"/>
                  <a:pt x="626533" y="6305550"/>
                  <a:pt x="609600" y="6369050"/>
                </a:cubicBezTo>
                <a:cubicBezTo>
                  <a:pt x="592666" y="6432550"/>
                  <a:pt x="550333" y="6460067"/>
                  <a:pt x="482600" y="6451600"/>
                </a:cubicBezTo>
                <a:close/>
                <a:moveTo>
                  <a:pt x="-1028700" y="6845300"/>
                </a:moveTo>
                <a:moveTo>
                  <a:pt x="1943100" y="1384300"/>
                </a:moveTo>
                <a:cubicBezTo>
                  <a:pt x="1909233" y="1409700"/>
                  <a:pt x="1877483" y="1420284"/>
                  <a:pt x="1847850" y="1416050"/>
                </a:cubicBezTo>
                <a:cubicBezTo>
                  <a:pt x="1818216" y="1411817"/>
                  <a:pt x="1769533" y="1388534"/>
                  <a:pt x="1701800" y="1346200"/>
                </a:cubicBezTo>
                <a:cubicBezTo>
                  <a:pt x="1642533" y="1337734"/>
                  <a:pt x="1568450" y="1297517"/>
                  <a:pt x="1479550" y="1225550"/>
                </a:cubicBezTo>
                <a:cubicBezTo>
                  <a:pt x="1390650" y="1153584"/>
                  <a:pt x="1314450" y="1077384"/>
                  <a:pt x="1250950" y="996950"/>
                </a:cubicBezTo>
                <a:cubicBezTo>
                  <a:pt x="1187450" y="916517"/>
                  <a:pt x="1155700" y="867834"/>
                  <a:pt x="1155700" y="850900"/>
                </a:cubicBezTo>
                <a:cubicBezTo>
                  <a:pt x="1147233" y="766234"/>
                  <a:pt x="1153583" y="658284"/>
                  <a:pt x="1174750" y="527050"/>
                </a:cubicBezTo>
                <a:cubicBezTo>
                  <a:pt x="1195916" y="395817"/>
                  <a:pt x="1240366" y="277284"/>
                  <a:pt x="1308100" y="171450"/>
                </a:cubicBezTo>
                <a:cubicBezTo>
                  <a:pt x="1375833" y="65617"/>
                  <a:pt x="1473200" y="8467"/>
                  <a:pt x="1600200" y="0"/>
                </a:cubicBezTo>
                <a:cubicBezTo>
                  <a:pt x="1634066" y="0"/>
                  <a:pt x="1663700" y="4234"/>
                  <a:pt x="1689100" y="12700"/>
                </a:cubicBezTo>
                <a:cubicBezTo>
                  <a:pt x="1714500" y="21167"/>
                  <a:pt x="1790700" y="50800"/>
                  <a:pt x="1917700" y="101600"/>
                </a:cubicBezTo>
                <a:cubicBezTo>
                  <a:pt x="1985433" y="228600"/>
                  <a:pt x="2053166" y="370417"/>
                  <a:pt x="2120900" y="527050"/>
                </a:cubicBezTo>
                <a:cubicBezTo>
                  <a:pt x="2188633" y="683684"/>
                  <a:pt x="2218266" y="836084"/>
                  <a:pt x="2209800" y="984250"/>
                </a:cubicBezTo>
                <a:cubicBezTo>
                  <a:pt x="2201333" y="1132417"/>
                  <a:pt x="2112433" y="1265767"/>
                  <a:pt x="1943100" y="1384300"/>
                </a:cubicBezTo>
                <a:close/>
                <a:moveTo>
                  <a:pt x="4038600" y="68453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33" name="Freeform 6033"/>
          <p:cNvSpPr/>
          <p:nvPr/>
        </p:nvSpPr>
        <p:spPr>
          <a:xfrm rot="0" flipH="0" flipV="0">
            <a:off x="7299623" y="845338"/>
            <a:ext cx="175844" cy="320751"/>
          </a:xfrm>
          <a:custGeom>
            <a:pathLst>
              <a:path w="4186767" h="7636933">
                <a:moveTo>
                  <a:pt x="249767" y="7433733"/>
                </a:moveTo>
                <a:cubicBezTo>
                  <a:pt x="165100" y="7374467"/>
                  <a:pt x="101600" y="7319433"/>
                  <a:pt x="59267" y="7268633"/>
                </a:cubicBezTo>
                <a:cubicBezTo>
                  <a:pt x="16933" y="7217833"/>
                  <a:pt x="0" y="7145867"/>
                  <a:pt x="8467" y="7052733"/>
                </a:cubicBezTo>
                <a:cubicBezTo>
                  <a:pt x="25400" y="6925733"/>
                  <a:pt x="50800" y="6792383"/>
                  <a:pt x="84667" y="6652683"/>
                </a:cubicBezTo>
                <a:cubicBezTo>
                  <a:pt x="118533" y="6512983"/>
                  <a:pt x="160867" y="6375400"/>
                  <a:pt x="211667" y="6239933"/>
                </a:cubicBezTo>
                <a:cubicBezTo>
                  <a:pt x="237067" y="6087533"/>
                  <a:pt x="268817" y="5935133"/>
                  <a:pt x="306917" y="5782733"/>
                </a:cubicBezTo>
                <a:cubicBezTo>
                  <a:pt x="345017" y="5630333"/>
                  <a:pt x="410633" y="5486400"/>
                  <a:pt x="503767" y="5350933"/>
                </a:cubicBezTo>
                <a:cubicBezTo>
                  <a:pt x="613833" y="5037667"/>
                  <a:pt x="728133" y="4726517"/>
                  <a:pt x="846667" y="4417483"/>
                </a:cubicBezTo>
                <a:cubicBezTo>
                  <a:pt x="965200" y="4108450"/>
                  <a:pt x="1066800" y="3784600"/>
                  <a:pt x="1151467" y="3445933"/>
                </a:cubicBezTo>
                <a:cubicBezTo>
                  <a:pt x="1278467" y="3141133"/>
                  <a:pt x="1394883" y="2870200"/>
                  <a:pt x="1500717" y="2633133"/>
                </a:cubicBezTo>
                <a:cubicBezTo>
                  <a:pt x="1606550" y="2396067"/>
                  <a:pt x="1735667" y="2091267"/>
                  <a:pt x="1888067" y="1718733"/>
                </a:cubicBezTo>
                <a:cubicBezTo>
                  <a:pt x="1972733" y="1524000"/>
                  <a:pt x="2046817" y="1305983"/>
                  <a:pt x="2110317" y="1064683"/>
                </a:cubicBezTo>
                <a:cubicBezTo>
                  <a:pt x="2173817" y="823383"/>
                  <a:pt x="2273300" y="609600"/>
                  <a:pt x="2408767" y="423333"/>
                </a:cubicBezTo>
                <a:cubicBezTo>
                  <a:pt x="2468033" y="347133"/>
                  <a:pt x="2512483" y="281517"/>
                  <a:pt x="2542117" y="226483"/>
                </a:cubicBezTo>
                <a:cubicBezTo>
                  <a:pt x="2571750" y="171450"/>
                  <a:pt x="2603500" y="118533"/>
                  <a:pt x="2637367" y="67733"/>
                </a:cubicBezTo>
                <a:cubicBezTo>
                  <a:pt x="2654300" y="16933"/>
                  <a:pt x="2711450" y="0"/>
                  <a:pt x="2808817" y="16933"/>
                </a:cubicBezTo>
                <a:cubicBezTo>
                  <a:pt x="2906183" y="33867"/>
                  <a:pt x="2976033" y="71967"/>
                  <a:pt x="3018367" y="131233"/>
                </a:cubicBezTo>
                <a:cubicBezTo>
                  <a:pt x="3060700" y="122767"/>
                  <a:pt x="3111500" y="177800"/>
                  <a:pt x="3170767" y="296333"/>
                </a:cubicBezTo>
                <a:cubicBezTo>
                  <a:pt x="3230033" y="414867"/>
                  <a:pt x="3251200" y="508000"/>
                  <a:pt x="3234267" y="575733"/>
                </a:cubicBezTo>
                <a:cubicBezTo>
                  <a:pt x="3234267" y="668867"/>
                  <a:pt x="3200400" y="770467"/>
                  <a:pt x="3132667" y="880533"/>
                </a:cubicBezTo>
                <a:cubicBezTo>
                  <a:pt x="3098800" y="914400"/>
                  <a:pt x="3064933" y="963083"/>
                  <a:pt x="3031067" y="1026583"/>
                </a:cubicBezTo>
                <a:cubicBezTo>
                  <a:pt x="2997200" y="1090083"/>
                  <a:pt x="2946400" y="1172633"/>
                  <a:pt x="2878667" y="1274233"/>
                </a:cubicBezTo>
                <a:cubicBezTo>
                  <a:pt x="2844800" y="1384300"/>
                  <a:pt x="2810933" y="1494367"/>
                  <a:pt x="2777067" y="1604433"/>
                </a:cubicBezTo>
                <a:cubicBezTo>
                  <a:pt x="2743200" y="1714500"/>
                  <a:pt x="2705100" y="1816100"/>
                  <a:pt x="2662767" y="1909233"/>
                </a:cubicBezTo>
                <a:cubicBezTo>
                  <a:pt x="2620433" y="2002367"/>
                  <a:pt x="2573867" y="2095500"/>
                  <a:pt x="2523067" y="2188633"/>
                </a:cubicBezTo>
                <a:cubicBezTo>
                  <a:pt x="2472267" y="2281767"/>
                  <a:pt x="2438400" y="2357967"/>
                  <a:pt x="2421467" y="2417233"/>
                </a:cubicBezTo>
                <a:cubicBezTo>
                  <a:pt x="2345267" y="2611967"/>
                  <a:pt x="2262717" y="2800350"/>
                  <a:pt x="2173817" y="2982383"/>
                </a:cubicBezTo>
                <a:cubicBezTo>
                  <a:pt x="2084917" y="3164417"/>
                  <a:pt x="2006600" y="3357033"/>
                  <a:pt x="1938867" y="3560233"/>
                </a:cubicBezTo>
                <a:cubicBezTo>
                  <a:pt x="1871133" y="3754967"/>
                  <a:pt x="1801283" y="3960283"/>
                  <a:pt x="1729317" y="4176183"/>
                </a:cubicBezTo>
                <a:cubicBezTo>
                  <a:pt x="1657350" y="4392083"/>
                  <a:pt x="1562100" y="4597400"/>
                  <a:pt x="1443567" y="4792133"/>
                </a:cubicBezTo>
                <a:cubicBezTo>
                  <a:pt x="1384300" y="4876800"/>
                  <a:pt x="1337733" y="4991100"/>
                  <a:pt x="1303867" y="5135033"/>
                </a:cubicBezTo>
                <a:cubicBezTo>
                  <a:pt x="1270000" y="5278967"/>
                  <a:pt x="1236133" y="5418667"/>
                  <a:pt x="1202267" y="5554133"/>
                </a:cubicBezTo>
                <a:cubicBezTo>
                  <a:pt x="1143000" y="5706533"/>
                  <a:pt x="1090083" y="5846233"/>
                  <a:pt x="1043517" y="5973233"/>
                </a:cubicBezTo>
                <a:cubicBezTo>
                  <a:pt x="996950" y="6100233"/>
                  <a:pt x="973667" y="6180667"/>
                  <a:pt x="973667" y="6214533"/>
                </a:cubicBezTo>
                <a:cubicBezTo>
                  <a:pt x="914400" y="6400800"/>
                  <a:pt x="867833" y="6584950"/>
                  <a:pt x="833967" y="6766983"/>
                </a:cubicBezTo>
                <a:cubicBezTo>
                  <a:pt x="800100" y="6949017"/>
                  <a:pt x="745067" y="7107767"/>
                  <a:pt x="668867" y="7243233"/>
                </a:cubicBezTo>
                <a:cubicBezTo>
                  <a:pt x="660400" y="7370233"/>
                  <a:pt x="624417" y="7454900"/>
                  <a:pt x="560917" y="7497233"/>
                </a:cubicBezTo>
                <a:cubicBezTo>
                  <a:pt x="497417" y="7539567"/>
                  <a:pt x="393700" y="7518400"/>
                  <a:pt x="249767" y="7433733"/>
                </a:cubicBezTo>
                <a:close/>
                <a:moveTo>
                  <a:pt x="-829733" y="7713133"/>
                </a:moveTo>
                <a:moveTo>
                  <a:pt x="3285067" y="7636933"/>
                </a:moveTo>
                <a:cubicBezTo>
                  <a:pt x="3149600" y="7620000"/>
                  <a:pt x="3048000" y="7592483"/>
                  <a:pt x="2980267" y="7554383"/>
                </a:cubicBezTo>
                <a:cubicBezTo>
                  <a:pt x="2912533" y="7516283"/>
                  <a:pt x="2785533" y="7429500"/>
                  <a:pt x="2599267" y="7294033"/>
                </a:cubicBezTo>
                <a:cubicBezTo>
                  <a:pt x="2497667" y="7192433"/>
                  <a:pt x="2357967" y="7035800"/>
                  <a:pt x="2180167" y="6824133"/>
                </a:cubicBezTo>
                <a:cubicBezTo>
                  <a:pt x="2002367" y="6612467"/>
                  <a:pt x="1824567" y="6385983"/>
                  <a:pt x="1646767" y="6144683"/>
                </a:cubicBezTo>
                <a:cubicBezTo>
                  <a:pt x="1468967" y="5903383"/>
                  <a:pt x="1320800" y="5698067"/>
                  <a:pt x="1202267" y="5528733"/>
                </a:cubicBezTo>
                <a:lnTo>
                  <a:pt x="1722967" y="4830233"/>
                </a:lnTo>
                <a:cubicBezTo>
                  <a:pt x="1833033" y="4965700"/>
                  <a:pt x="1921933" y="5092700"/>
                  <a:pt x="1989667" y="5211233"/>
                </a:cubicBezTo>
                <a:cubicBezTo>
                  <a:pt x="2057400" y="5329767"/>
                  <a:pt x="2112433" y="5410200"/>
                  <a:pt x="2154767" y="5452533"/>
                </a:cubicBezTo>
                <a:cubicBezTo>
                  <a:pt x="2349500" y="5740400"/>
                  <a:pt x="2504017" y="5973233"/>
                  <a:pt x="2618317" y="6151033"/>
                </a:cubicBezTo>
                <a:cubicBezTo>
                  <a:pt x="2732617" y="6328833"/>
                  <a:pt x="2836333" y="6472767"/>
                  <a:pt x="2929467" y="6582833"/>
                </a:cubicBezTo>
                <a:cubicBezTo>
                  <a:pt x="3022600" y="6692900"/>
                  <a:pt x="3122083" y="6790267"/>
                  <a:pt x="3227917" y="6874933"/>
                </a:cubicBezTo>
                <a:cubicBezTo>
                  <a:pt x="3333750" y="6959600"/>
                  <a:pt x="3467100" y="7048500"/>
                  <a:pt x="3627967" y="7141633"/>
                </a:cubicBezTo>
                <a:cubicBezTo>
                  <a:pt x="3653367" y="7158567"/>
                  <a:pt x="3678767" y="7183967"/>
                  <a:pt x="3704167" y="7217833"/>
                </a:cubicBezTo>
                <a:cubicBezTo>
                  <a:pt x="3729567" y="7251700"/>
                  <a:pt x="3738033" y="7302500"/>
                  <a:pt x="3729567" y="7370233"/>
                </a:cubicBezTo>
                <a:cubicBezTo>
                  <a:pt x="3695700" y="7463367"/>
                  <a:pt x="3659717" y="7520517"/>
                  <a:pt x="3621617" y="7541683"/>
                </a:cubicBezTo>
                <a:cubicBezTo>
                  <a:pt x="3583517" y="7562850"/>
                  <a:pt x="3471333" y="7594600"/>
                  <a:pt x="3285067" y="7636933"/>
                </a:cubicBezTo>
                <a:close/>
                <a:moveTo>
                  <a:pt x="-1032933" y="7713133"/>
                </a:moveTo>
                <a:moveTo>
                  <a:pt x="1164167" y="5389033"/>
                </a:moveTo>
                <a:cubicBezTo>
                  <a:pt x="1113367" y="5245100"/>
                  <a:pt x="1132417" y="5099050"/>
                  <a:pt x="1221317" y="4950883"/>
                </a:cubicBezTo>
                <a:cubicBezTo>
                  <a:pt x="1310217" y="4802717"/>
                  <a:pt x="1409700" y="4699000"/>
                  <a:pt x="1519767" y="4639733"/>
                </a:cubicBezTo>
                <a:cubicBezTo>
                  <a:pt x="1553633" y="4580467"/>
                  <a:pt x="1589617" y="4540250"/>
                  <a:pt x="1627717" y="4519083"/>
                </a:cubicBezTo>
                <a:cubicBezTo>
                  <a:pt x="1665817" y="4497917"/>
                  <a:pt x="1689100" y="4470400"/>
                  <a:pt x="1697567" y="4436533"/>
                </a:cubicBezTo>
                <a:cubicBezTo>
                  <a:pt x="1714500" y="4402667"/>
                  <a:pt x="1758950" y="4356100"/>
                  <a:pt x="1830917" y="4296833"/>
                </a:cubicBezTo>
                <a:cubicBezTo>
                  <a:pt x="1902883" y="4237567"/>
                  <a:pt x="1968500" y="4182533"/>
                  <a:pt x="2027767" y="4131733"/>
                </a:cubicBezTo>
                <a:cubicBezTo>
                  <a:pt x="2163233" y="4047067"/>
                  <a:pt x="2317750" y="3943350"/>
                  <a:pt x="2491317" y="3820583"/>
                </a:cubicBezTo>
                <a:cubicBezTo>
                  <a:pt x="2664883" y="3697817"/>
                  <a:pt x="2832100" y="3572933"/>
                  <a:pt x="2992967" y="3445933"/>
                </a:cubicBezTo>
                <a:cubicBezTo>
                  <a:pt x="3153833" y="3318933"/>
                  <a:pt x="3291417" y="3208867"/>
                  <a:pt x="3405717" y="3115733"/>
                </a:cubicBezTo>
                <a:cubicBezTo>
                  <a:pt x="3520017" y="3022600"/>
                  <a:pt x="3589867" y="2963333"/>
                  <a:pt x="3615267" y="2937933"/>
                </a:cubicBezTo>
                <a:cubicBezTo>
                  <a:pt x="3640667" y="2904067"/>
                  <a:pt x="3676650" y="2880783"/>
                  <a:pt x="3723217" y="2868083"/>
                </a:cubicBezTo>
                <a:cubicBezTo>
                  <a:pt x="3769783" y="2855383"/>
                  <a:pt x="3831167" y="2865967"/>
                  <a:pt x="3907367" y="2899833"/>
                </a:cubicBezTo>
                <a:cubicBezTo>
                  <a:pt x="4008967" y="2925233"/>
                  <a:pt x="4076700" y="2965450"/>
                  <a:pt x="4110567" y="3020483"/>
                </a:cubicBezTo>
                <a:cubicBezTo>
                  <a:pt x="4144433" y="3075517"/>
                  <a:pt x="4161367" y="3179233"/>
                  <a:pt x="4161367" y="3331633"/>
                </a:cubicBezTo>
                <a:cubicBezTo>
                  <a:pt x="4186767" y="3424767"/>
                  <a:pt x="4150783" y="3524250"/>
                  <a:pt x="4053417" y="3630083"/>
                </a:cubicBezTo>
                <a:cubicBezTo>
                  <a:pt x="3956050" y="3735917"/>
                  <a:pt x="3810000" y="3852333"/>
                  <a:pt x="3615267" y="3979333"/>
                </a:cubicBezTo>
                <a:cubicBezTo>
                  <a:pt x="3547533" y="4021667"/>
                  <a:pt x="3456517" y="4085167"/>
                  <a:pt x="3342217" y="4169833"/>
                </a:cubicBezTo>
                <a:cubicBezTo>
                  <a:pt x="3227917" y="4254500"/>
                  <a:pt x="3128433" y="4334933"/>
                  <a:pt x="3043767" y="4411133"/>
                </a:cubicBezTo>
                <a:cubicBezTo>
                  <a:pt x="2984500" y="4445000"/>
                  <a:pt x="2897717" y="4502150"/>
                  <a:pt x="2783417" y="4582583"/>
                </a:cubicBezTo>
                <a:cubicBezTo>
                  <a:pt x="2669117" y="4663017"/>
                  <a:pt x="2569633" y="4741333"/>
                  <a:pt x="2484967" y="4817533"/>
                </a:cubicBezTo>
                <a:cubicBezTo>
                  <a:pt x="2417233" y="4859867"/>
                  <a:pt x="2328333" y="4933950"/>
                  <a:pt x="2218267" y="5039783"/>
                </a:cubicBezTo>
                <a:cubicBezTo>
                  <a:pt x="2108200" y="5145617"/>
                  <a:pt x="1998133" y="5223933"/>
                  <a:pt x="1888067" y="5274733"/>
                </a:cubicBezTo>
                <a:cubicBezTo>
                  <a:pt x="1617133" y="5528733"/>
                  <a:pt x="1439333" y="5664200"/>
                  <a:pt x="1354667" y="5681133"/>
                </a:cubicBezTo>
                <a:cubicBezTo>
                  <a:pt x="1270000" y="5698067"/>
                  <a:pt x="1206500" y="5600700"/>
                  <a:pt x="1164167" y="5389033"/>
                </a:cubicBezTo>
                <a:close/>
                <a:moveTo>
                  <a:pt x="1214967" y="7713133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34" name="Freeform 6034"/>
          <p:cNvSpPr/>
          <p:nvPr/>
        </p:nvSpPr>
        <p:spPr>
          <a:xfrm rot="0" flipH="0" flipV="0">
            <a:off x="7494847" y="967842"/>
            <a:ext cx="153085" cy="193357"/>
          </a:xfrm>
          <a:custGeom>
            <a:pathLst>
              <a:path w="3644900" h="4603750">
                <a:moveTo>
                  <a:pt x="1037167" y="4491566"/>
                </a:moveTo>
                <a:cubicBezTo>
                  <a:pt x="706967" y="4356100"/>
                  <a:pt x="493183" y="4167716"/>
                  <a:pt x="395817" y="3926416"/>
                </a:cubicBezTo>
                <a:cubicBezTo>
                  <a:pt x="298450" y="3685116"/>
                  <a:pt x="279400" y="3310466"/>
                  <a:pt x="338667" y="2802466"/>
                </a:cubicBezTo>
                <a:cubicBezTo>
                  <a:pt x="355600" y="2540000"/>
                  <a:pt x="364067" y="2366433"/>
                  <a:pt x="364067" y="2281766"/>
                </a:cubicBezTo>
                <a:cubicBezTo>
                  <a:pt x="364067" y="2197100"/>
                  <a:pt x="317500" y="2112433"/>
                  <a:pt x="224367" y="2027766"/>
                </a:cubicBezTo>
                <a:cubicBezTo>
                  <a:pt x="198967" y="1993900"/>
                  <a:pt x="154517" y="1947333"/>
                  <a:pt x="91017" y="1888066"/>
                </a:cubicBezTo>
                <a:cubicBezTo>
                  <a:pt x="27517" y="1828800"/>
                  <a:pt x="0" y="1778000"/>
                  <a:pt x="8467" y="1735666"/>
                </a:cubicBezTo>
                <a:cubicBezTo>
                  <a:pt x="0" y="1676400"/>
                  <a:pt x="4233" y="1610783"/>
                  <a:pt x="21167" y="1538816"/>
                </a:cubicBezTo>
                <a:cubicBezTo>
                  <a:pt x="38100" y="1466850"/>
                  <a:pt x="63500" y="1430866"/>
                  <a:pt x="97367" y="1430866"/>
                </a:cubicBezTo>
                <a:cubicBezTo>
                  <a:pt x="131233" y="1430866"/>
                  <a:pt x="167217" y="1422400"/>
                  <a:pt x="205317" y="1405466"/>
                </a:cubicBezTo>
                <a:cubicBezTo>
                  <a:pt x="243417" y="1388533"/>
                  <a:pt x="279400" y="1388533"/>
                  <a:pt x="313267" y="1405466"/>
                </a:cubicBezTo>
                <a:cubicBezTo>
                  <a:pt x="347133" y="1405466"/>
                  <a:pt x="385233" y="1409700"/>
                  <a:pt x="427567" y="1418166"/>
                </a:cubicBezTo>
                <a:cubicBezTo>
                  <a:pt x="469900" y="1426633"/>
                  <a:pt x="491067" y="1447800"/>
                  <a:pt x="491067" y="1481666"/>
                </a:cubicBezTo>
                <a:cubicBezTo>
                  <a:pt x="524933" y="1540933"/>
                  <a:pt x="579967" y="1547283"/>
                  <a:pt x="656167" y="1500716"/>
                </a:cubicBezTo>
                <a:cubicBezTo>
                  <a:pt x="732367" y="1454150"/>
                  <a:pt x="812800" y="1346200"/>
                  <a:pt x="897467" y="1176866"/>
                </a:cubicBezTo>
                <a:cubicBezTo>
                  <a:pt x="982133" y="1041400"/>
                  <a:pt x="1094317" y="905933"/>
                  <a:pt x="1234017" y="770466"/>
                </a:cubicBezTo>
                <a:cubicBezTo>
                  <a:pt x="1373717" y="635000"/>
                  <a:pt x="1513417" y="510116"/>
                  <a:pt x="1653117" y="395816"/>
                </a:cubicBezTo>
                <a:cubicBezTo>
                  <a:pt x="1792817" y="281516"/>
                  <a:pt x="1909233" y="198966"/>
                  <a:pt x="2002367" y="148166"/>
                </a:cubicBezTo>
                <a:cubicBezTo>
                  <a:pt x="2044700" y="131233"/>
                  <a:pt x="2108200" y="110066"/>
                  <a:pt x="2192867" y="84666"/>
                </a:cubicBezTo>
                <a:cubicBezTo>
                  <a:pt x="2277533" y="59266"/>
                  <a:pt x="2368550" y="38100"/>
                  <a:pt x="2465917" y="21166"/>
                </a:cubicBezTo>
                <a:cubicBezTo>
                  <a:pt x="2563283" y="4233"/>
                  <a:pt x="2645833" y="0"/>
                  <a:pt x="2713567" y="8466"/>
                </a:cubicBezTo>
                <a:cubicBezTo>
                  <a:pt x="2865967" y="16933"/>
                  <a:pt x="2995083" y="59266"/>
                  <a:pt x="3100917" y="135466"/>
                </a:cubicBezTo>
                <a:cubicBezTo>
                  <a:pt x="3206750" y="211666"/>
                  <a:pt x="3306233" y="300566"/>
                  <a:pt x="3399367" y="402166"/>
                </a:cubicBezTo>
                <a:cubicBezTo>
                  <a:pt x="3509433" y="478366"/>
                  <a:pt x="3579283" y="579966"/>
                  <a:pt x="3608917" y="706966"/>
                </a:cubicBezTo>
                <a:cubicBezTo>
                  <a:pt x="3638550" y="833966"/>
                  <a:pt x="3644900" y="969433"/>
                  <a:pt x="3627967" y="1113366"/>
                </a:cubicBezTo>
                <a:cubicBezTo>
                  <a:pt x="3611033" y="1257300"/>
                  <a:pt x="3572933" y="1388533"/>
                  <a:pt x="3513667" y="1507066"/>
                </a:cubicBezTo>
                <a:cubicBezTo>
                  <a:pt x="3488267" y="1591733"/>
                  <a:pt x="3416300" y="1693333"/>
                  <a:pt x="3297767" y="1811866"/>
                </a:cubicBezTo>
                <a:cubicBezTo>
                  <a:pt x="3179233" y="1930400"/>
                  <a:pt x="3043767" y="2044700"/>
                  <a:pt x="2891367" y="2154766"/>
                </a:cubicBezTo>
                <a:cubicBezTo>
                  <a:pt x="2738967" y="2264833"/>
                  <a:pt x="2599267" y="2345266"/>
                  <a:pt x="2472267" y="2396066"/>
                </a:cubicBezTo>
                <a:cubicBezTo>
                  <a:pt x="2362200" y="2421466"/>
                  <a:pt x="2220383" y="2442633"/>
                  <a:pt x="2046817" y="2459566"/>
                </a:cubicBezTo>
                <a:cubicBezTo>
                  <a:pt x="1873250" y="2476500"/>
                  <a:pt x="1712383" y="2482850"/>
                  <a:pt x="1564217" y="2478616"/>
                </a:cubicBezTo>
                <a:cubicBezTo>
                  <a:pt x="1416050" y="2474383"/>
                  <a:pt x="1316567" y="2459566"/>
                  <a:pt x="1265767" y="2434166"/>
                </a:cubicBezTo>
                <a:cubicBezTo>
                  <a:pt x="1206500" y="2400300"/>
                  <a:pt x="1159933" y="2446866"/>
                  <a:pt x="1126067" y="2573866"/>
                </a:cubicBezTo>
                <a:cubicBezTo>
                  <a:pt x="1092200" y="2700866"/>
                  <a:pt x="1066800" y="2882900"/>
                  <a:pt x="1049867" y="3119966"/>
                </a:cubicBezTo>
                <a:cubicBezTo>
                  <a:pt x="1032933" y="3306233"/>
                  <a:pt x="1032933" y="3441700"/>
                  <a:pt x="1049867" y="3526366"/>
                </a:cubicBezTo>
                <a:cubicBezTo>
                  <a:pt x="1066800" y="3611033"/>
                  <a:pt x="1083733" y="3670300"/>
                  <a:pt x="1100667" y="3704166"/>
                </a:cubicBezTo>
                <a:cubicBezTo>
                  <a:pt x="1159933" y="3763433"/>
                  <a:pt x="1242483" y="3837516"/>
                  <a:pt x="1348317" y="3926416"/>
                </a:cubicBezTo>
                <a:cubicBezTo>
                  <a:pt x="1454150" y="4015316"/>
                  <a:pt x="1604433" y="4030133"/>
                  <a:pt x="1799167" y="3970866"/>
                </a:cubicBezTo>
                <a:cubicBezTo>
                  <a:pt x="1960033" y="3928533"/>
                  <a:pt x="2118783" y="3818466"/>
                  <a:pt x="2275417" y="3640666"/>
                </a:cubicBezTo>
                <a:cubicBezTo>
                  <a:pt x="2432050" y="3462866"/>
                  <a:pt x="2578100" y="3318933"/>
                  <a:pt x="2713567" y="3208866"/>
                </a:cubicBezTo>
                <a:cubicBezTo>
                  <a:pt x="2747433" y="3149600"/>
                  <a:pt x="2804583" y="3113616"/>
                  <a:pt x="2885017" y="3100916"/>
                </a:cubicBezTo>
                <a:cubicBezTo>
                  <a:pt x="2965450" y="3088216"/>
                  <a:pt x="3052233" y="3094566"/>
                  <a:pt x="3145367" y="3119966"/>
                </a:cubicBezTo>
                <a:cubicBezTo>
                  <a:pt x="3238500" y="3179233"/>
                  <a:pt x="3278717" y="3249083"/>
                  <a:pt x="3266017" y="3329516"/>
                </a:cubicBezTo>
                <a:cubicBezTo>
                  <a:pt x="3253317" y="3409950"/>
                  <a:pt x="3208867" y="3530600"/>
                  <a:pt x="3132667" y="3691466"/>
                </a:cubicBezTo>
                <a:cubicBezTo>
                  <a:pt x="3107267" y="3750733"/>
                  <a:pt x="3050117" y="3824816"/>
                  <a:pt x="2961217" y="3913716"/>
                </a:cubicBezTo>
                <a:cubicBezTo>
                  <a:pt x="2872317" y="4002616"/>
                  <a:pt x="2774950" y="4091516"/>
                  <a:pt x="2669117" y="4180416"/>
                </a:cubicBezTo>
                <a:cubicBezTo>
                  <a:pt x="2563283" y="4269316"/>
                  <a:pt x="2468033" y="4339166"/>
                  <a:pt x="2383367" y="4389966"/>
                </a:cubicBezTo>
                <a:cubicBezTo>
                  <a:pt x="2129367" y="4525433"/>
                  <a:pt x="1892300" y="4595283"/>
                  <a:pt x="1672167" y="4599516"/>
                </a:cubicBezTo>
                <a:cubicBezTo>
                  <a:pt x="1452033" y="4603750"/>
                  <a:pt x="1240367" y="4567766"/>
                  <a:pt x="1037167" y="4491566"/>
                </a:cubicBezTo>
                <a:close/>
                <a:moveTo>
                  <a:pt x="-817033" y="4796366"/>
                </a:moveTo>
                <a:moveTo>
                  <a:pt x="1786467" y="1913466"/>
                </a:moveTo>
                <a:cubicBezTo>
                  <a:pt x="1972733" y="1871133"/>
                  <a:pt x="2120900" y="1841500"/>
                  <a:pt x="2230967" y="1824566"/>
                </a:cubicBezTo>
                <a:cubicBezTo>
                  <a:pt x="2341033" y="1807633"/>
                  <a:pt x="2446867" y="1758950"/>
                  <a:pt x="2548467" y="1678516"/>
                </a:cubicBezTo>
                <a:cubicBezTo>
                  <a:pt x="2650067" y="1598083"/>
                  <a:pt x="2777067" y="1443566"/>
                  <a:pt x="2929467" y="1214966"/>
                </a:cubicBezTo>
                <a:cubicBezTo>
                  <a:pt x="2963333" y="1121833"/>
                  <a:pt x="2973917" y="1028700"/>
                  <a:pt x="2961217" y="935566"/>
                </a:cubicBezTo>
                <a:cubicBezTo>
                  <a:pt x="2948517" y="842433"/>
                  <a:pt x="2925233" y="778933"/>
                  <a:pt x="2891367" y="745066"/>
                </a:cubicBezTo>
                <a:cubicBezTo>
                  <a:pt x="2815167" y="660400"/>
                  <a:pt x="2724150" y="632883"/>
                  <a:pt x="2618317" y="662516"/>
                </a:cubicBezTo>
                <a:cubicBezTo>
                  <a:pt x="2512483" y="692150"/>
                  <a:pt x="2413000" y="740833"/>
                  <a:pt x="2319867" y="808566"/>
                </a:cubicBezTo>
                <a:cubicBezTo>
                  <a:pt x="2260600" y="833966"/>
                  <a:pt x="2173817" y="895350"/>
                  <a:pt x="2059517" y="992716"/>
                </a:cubicBezTo>
                <a:cubicBezTo>
                  <a:pt x="1945217" y="1090083"/>
                  <a:pt x="1833033" y="1200150"/>
                  <a:pt x="1722967" y="1322916"/>
                </a:cubicBezTo>
                <a:cubicBezTo>
                  <a:pt x="1612900" y="1445683"/>
                  <a:pt x="1524000" y="1557866"/>
                  <a:pt x="1456267" y="1659466"/>
                </a:cubicBezTo>
                <a:cubicBezTo>
                  <a:pt x="1388533" y="1761066"/>
                  <a:pt x="1371600" y="1820333"/>
                  <a:pt x="1405467" y="1837266"/>
                </a:cubicBezTo>
                <a:cubicBezTo>
                  <a:pt x="1388533" y="1871133"/>
                  <a:pt x="1437217" y="1892300"/>
                  <a:pt x="1551517" y="1900766"/>
                </a:cubicBezTo>
                <a:cubicBezTo>
                  <a:pt x="1665817" y="1909233"/>
                  <a:pt x="1744133" y="1913466"/>
                  <a:pt x="1786467" y="1913466"/>
                </a:cubicBezTo>
                <a:close/>
                <a:moveTo>
                  <a:pt x="1761067" y="4796366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35" name="Freeform 6035"/>
          <p:cNvSpPr/>
          <p:nvPr/>
        </p:nvSpPr>
        <p:spPr>
          <a:xfrm rot="0" flipH="0" flipV="0">
            <a:off x="7685182" y="842849"/>
            <a:ext cx="176199" cy="353110"/>
          </a:xfrm>
          <a:custGeom>
            <a:pathLst>
              <a:path w="4195234" h="8407400">
                <a:moveTo>
                  <a:pt x="886884" y="8407400"/>
                </a:moveTo>
                <a:cubicBezTo>
                  <a:pt x="607484" y="8365066"/>
                  <a:pt x="419100" y="8261350"/>
                  <a:pt x="321734" y="8096250"/>
                </a:cubicBezTo>
                <a:cubicBezTo>
                  <a:pt x="224367" y="7931150"/>
                  <a:pt x="201084" y="7679267"/>
                  <a:pt x="251884" y="7340600"/>
                </a:cubicBezTo>
                <a:cubicBezTo>
                  <a:pt x="302684" y="7179734"/>
                  <a:pt x="334434" y="7033684"/>
                  <a:pt x="347134" y="6902450"/>
                </a:cubicBezTo>
                <a:cubicBezTo>
                  <a:pt x="359834" y="6771217"/>
                  <a:pt x="395817" y="6688667"/>
                  <a:pt x="455084" y="6654800"/>
                </a:cubicBezTo>
                <a:cubicBezTo>
                  <a:pt x="455084" y="6654800"/>
                  <a:pt x="461434" y="6642100"/>
                  <a:pt x="474134" y="6616700"/>
                </a:cubicBezTo>
                <a:cubicBezTo>
                  <a:pt x="486834" y="6591300"/>
                  <a:pt x="480484" y="6565900"/>
                  <a:pt x="455084" y="6540500"/>
                </a:cubicBezTo>
                <a:cubicBezTo>
                  <a:pt x="455084" y="6430434"/>
                  <a:pt x="493184" y="6278034"/>
                  <a:pt x="569384" y="6083300"/>
                </a:cubicBezTo>
                <a:cubicBezTo>
                  <a:pt x="586317" y="6032500"/>
                  <a:pt x="609600" y="5971117"/>
                  <a:pt x="639234" y="5899150"/>
                </a:cubicBezTo>
                <a:cubicBezTo>
                  <a:pt x="668867" y="5827184"/>
                  <a:pt x="683684" y="5791200"/>
                  <a:pt x="683684" y="5791200"/>
                </a:cubicBezTo>
                <a:cubicBezTo>
                  <a:pt x="641350" y="5723467"/>
                  <a:pt x="641350" y="5668434"/>
                  <a:pt x="683684" y="5626100"/>
                </a:cubicBezTo>
                <a:cubicBezTo>
                  <a:pt x="726017" y="5583767"/>
                  <a:pt x="770467" y="5543550"/>
                  <a:pt x="817034" y="5505450"/>
                </a:cubicBezTo>
                <a:cubicBezTo>
                  <a:pt x="863600" y="5467350"/>
                  <a:pt x="865717" y="5422900"/>
                  <a:pt x="823384" y="5372100"/>
                </a:cubicBezTo>
                <a:cubicBezTo>
                  <a:pt x="806450" y="5338234"/>
                  <a:pt x="827617" y="5259917"/>
                  <a:pt x="886884" y="5137150"/>
                </a:cubicBezTo>
                <a:cubicBezTo>
                  <a:pt x="946150" y="5014384"/>
                  <a:pt x="1013884" y="4885267"/>
                  <a:pt x="1090084" y="4749800"/>
                </a:cubicBezTo>
                <a:cubicBezTo>
                  <a:pt x="1166284" y="4614334"/>
                  <a:pt x="1217084" y="4508500"/>
                  <a:pt x="1242484" y="4432300"/>
                </a:cubicBezTo>
                <a:cubicBezTo>
                  <a:pt x="1242484" y="4415367"/>
                  <a:pt x="1263650" y="4356100"/>
                  <a:pt x="1305984" y="4254500"/>
                </a:cubicBezTo>
                <a:cubicBezTo>
                  <a:pt x="1348317" y="4152900"/>
                  <a:pt x="1399117" y="4034367"/>
                  <a:pt x="1458384" y="3898900"/>
                </a:cubicBezTo>
                <a:cubicBezTo>
                  <a:pt x="1517650" y="3763434"/>
                  <a:pt x="1574800" y="3640667"/>
                  <a:pt x="1629834" y="3530600"/>
                </a:cubicBezTo>
                <a:cubicBezTo>
                  <a:pt x="1684867" y="3420534"/>
                  <a:pt x="1720850" y="3348567"/>
                  <a:pt x="1737784" y="3314700"/>
                </a:cubicBezTo>
                <a:cubicBezTo>
                  <a:pt x="1822450" y="3272367"/>
                  <a:pt x="1788584" y="3242734"/>
                  <a:pt x="1636184" y="3225800"/>
                </a:cubicBezTo>
                <a:cubicBezTo>
                  <a:pt x="1483784" y="3208867"/>
                  <a:pt x="1322917" y="3204634"/>
                  <a:pt x="1153584" y="3213100"/>
                </a:cubicBezTo>
                <a:cubicBezTo>
                  <a:pt x="891117" y="3204634"/>
                  <a:pt x="681567" y="3191934"/>
                  <a:pt x="524934" y="3175000"/>
                </a:cubicBezTo>
                <a:cubicBezTo>
                  <a:pt x="368300" y="3158067"/>
                  <a:pt x="239184" y="3119967"/>
                  <a:pt x="137584" y="3060700"/>
                </a:cubicBezTo>
                <a:cubicBezTo>
                  <a:pt x="35984" y="2942167"/>
                  <a:pt x="0" y="2855384"/>
                  <a:pt x="29634" y="2800350"/>
                </a:cubicBezTo>
                <a:cubicBezTo>
                  <a:pt x="59267" y="2745317"/>
                  <a:pt x="158750" y="2713567"/>
                  <a:pt x="328084" y="2705100"/>
                </a:cubicBezTo>
                <a:cubicBezTo>
                  <a:pt x="438150" y="2696634"/>
                  <a:pt x="524934" y="2692400"/>
                  <a:pt x="588434" y="2692400"/>
                </a:cubicBezTo>
                <a:cubicBezTo>
                  <a:pt x="651934" y="2692400"/>
                  <a:pt x="736600" y="2686050"/>
                  <a:pt x="842434" y="2673350"/>
                </a:cubicBezTo>
                <a:cubicBezTo>
                  <a:pt x="948267" y="2660650"/>
                  <a:pt x="1115484" y="2641600"/>
                  <a:pt x="1344084" y="2616200"/>
                </a:cubicBezTo>
                <a:lnTo>
                  <a:pt x="1991784" y="2565400"/>
                </a:lnTo>
                <a:lnTo>
                  <a:pt x="2029884" y="2349500"/>
                </a:lnTo>
                <a:cubicBezTo>
                  <a:pt x="2097617" y="2239434"/>
                  <a:pt x="2154767" y="2139950"/>
                  <a:pt x="2201334" y="2051050"/>
                </a:cubicBezTo>
                <a:cubicBezTo>
                  <a:pt x="2247900" y="1962150"/>
                  <a:pt x="2288117" y="1871134"/>
                  <a:pt x="2321984" y="1778000"/>
                </a:cubicBezTo>
                <a:cubicBezTo>
                  <a:pt x="2355850" y="1684867"/>
                  <a:pt x="2381250" y="1587500"/>
                  <a:pt x="2398184" y="1485900"/>
                </a:cubicBezTo>
                <a:cubicBezTo>
                  <a:pt x="2398184" y="1485900"/>
                  <a:pt x="2436284" y="1416050"/>
                  <a:pt x="2512484" y="1276350"/>
                </a:cubicBezTo>
                <a:cubicBezTo>
                  <a:pt x="2588684" y="1136650"/>
                  <a:pt x="2635250" y="990600"/>
                  <a:pt x="2652184" y="838200"/>
                </a:cubicBezTo>
                <a:cubicBezTo>
                  <a:pt x="2753784" y="668867"/>
                  <a:pt x="2842684" y="514350"/>
                  <a:pt x="2918884" y="374650"/>
                </a:cubicBezTo>
                <a:cubicBezTo>
                  <a:pt x="2995084" y="234950"/>
                  <a:pt x="3041650" y="148167"/>
                  <a:pt x="3058584" y="114300"/>
                </a:cubicBezTo>
                <a:cubicBezTo>
                  <a:pt x="3151717" y="38100"/>
                  <a:pt x="3217334" y="0"/>
                  <a:pt x="3255434" y="0"/>
                </a:cubicBezTo>
                <a:cubicBezTo>
                  <a:pt x="3293534" y="0"/>
                  <a:pt x="3376084" y="42334"/>
                  <a:pt x="3503084" y="127000"/>
                </a:cubicBezTo>
                <a:cubicBezTo>
                  <a:pt x="3579284" y="169334"/>
                  <a:pt x="3647017" y="220134"/>
                  <a:pt x="3706284" y="279400"/>
                </a:cubicBezTo>
                <a:cubicBezTo>
                  <a:pt x="3765550" y="338667"/>
                  <a:pt x="3803650" y="400050"/>
                  <a:pt x="3820584" y="463550"/>
                </a:cubicBezTo>
                <a:cubicBezTo>
                  <a:pt x="3837517" y="527050"/>
                  <a:pt x="3812117" y="588434"/>
                  <a:pt x="3744384" y="647700"/>
                </a:cubicBezTo>
                <a:cubicBezTo>
                  <a:pt x="3727450" y="681567"/>
                  <a:pt x="3702050" y="742950"/>
                  <a:pt x="3668184" y="831850"/>
                </a:cubicBezTo>
                <a:cubicBezTo>
                  <a:pt x="3634317" y="920750"/>
                  <a:pt x="3608917" y="994834"/>
                  <a:pt x="3591984" y="1054100"/>
                </a:cubicBezTo>
                <a:cubicBezTo>
                  <a:pt x="3541184" y="1113367"/>
                  <a:pt x="3479800" y="1208617"/>
                  <a:pt x="3407834" y="1339850"/>
                </a:cubicBezTo>
                <a:cubicBezTo>
                  <a:pt x="3335867" y="1471084"/>
                  <a:pt x="3287184" y="1604434"/>
                  <a:pt x="3261784" y="1739900"/>
                </a:cubicBezTo>
                <a:cubicBezTo>
                  <a:pt x="3194050" y="1883834"/>
                  <a:pt x="3130550" y="2012950"/>
                  <a:pt x="3071284" y="2127250"/>
                </a:cubicBezTo>
                <a:cubicBezTo>
                  <a:pt x="3012017" y="2241550"/>
                  <a:pt x="2965450" y="2298700"/>
                  <a:pt x="2931584" y="2298700"/>
                </a:cubicBezTo>
                <a:cubicBezTo>
                  <a:pt x="2948517" y="2383367"/>
                  <a:pt x="2999317" y="2423584"/>
                  <a:pt x="3083984" y="2419350"/>
                </a:cubicBezTo>
                <a:cubicBezTo>
                  <a:pt x="3168650" y="2415117"/>
                  <a:pt x="3308350" y="2408767"/>
                  <a:pt x="3503084" y="2400300"/>
                </a:cubicBezTo>
                <a:cubicBezTo>
                  <a:pt x="3663950" y="2383367"/>
                  <a:pt x="3776134" y="2364317"/>
                  <a:pt x="3839634" y="2343150"/>
                </a:cubicBezTo>
                <a:cubicBezTo>
                  <a:pt x="3903134" y="2321984"/>
                  <a:pt x="3977217" y="2332567"/>
                  <a:pt x="4061884" y="2374900"/>
                </a:cubicBezTo>
                <a:cubicBezTo>
                  <a:pt x="4104217" y="2434167"/>
                  <a:pt x="4138084" y="2501900"/>
                  <a:pt x="4163484" y="2578100"/>
                </a:cubicBezTo>
                <a:cubicBezTo>
                  <a:pt x="4188884" y="2654300"/>
                  <a:pt x="4195234" y="2724150"/>
                  <a:pt x="4182534" y="2787650"/>
                </a:cubicBezTo>
                <a:cubicBezTo>
                  <a:pt x="4169834" y="2851150"/>
                  <a:pt x="4133850" y="2895600"/>
                  <a:pt x="4074584" y="2921000"/>
                </a:cubicBezTo>
                <a:cubicBezTo>
                  <a:pt x="4032250" y="2921000"/>
                  <a:pt x="3945467" y="2944284"/>
                  <a:pt x="3814234" y="2990850"/>
                </a:cubicBezTo>
                <a:cubicBezTo>
                  <a:pt x="3683000" y="3037417"/>
                  <a:pt x="3520017" y="3064934"/>
                  <a:pt x="3325284" y="3073400"/>
                </a:cubicBezTo>
                <a:lnTo>
                  <a:pt x="2652184" y="3136900"/>
                </a:lnTo>
                <a:lnTo>
                  <a:pt x="2436284" y="3568700"/>
                </a:lnTo>
                <a:cubicBezTo>
                  <a:pt x="2377017" y="3678767"/>
                  <a:pt x="2326217" y="3778250"/>
                  <a:pt x="2283884" y="3867150"/>
                </a:cubicBezTo>
                <a:cubicBezTo>
                  <a:pt x="2241550" y="3956050"/>
                  <a:pt x="2211917" y="4008967"/>
                  <a:pt x="2194984" y="4025900"/>
                </a:cubicBezTo>
                <a:cubicBezTo>
                  <a:pt x="2194984" y="4076700"/>
                  <a:pt x="2167467" y="4152900"/>
                  <a:pt x="2112434" y="4254500"/>
                </a:cubicBezTo>
                <a:cubicBezTo>
                  <a:pt x="2057400" y="4356100"/>
                  <a:pt x="2000250" y="4466167"/>
                  <a:pt x="1940984" y="4584700"/>
                </a:cubicBezTo>
                <a:cubicBezTo>
                  <a:pt x="1890184" y="4728634"/>
                  <a:pt x="1833034" y="4859867"/>
                  <a:pt x="1769534" y="4978400"/>
                </a:cubicBezTo>
                <a:cubicBezTo>
                  <a:pt x="1706034" y="5096934"/>
                  <a:pt x="1674284" y="5156200"/>
                  <a:pt x="1674284" y="5156200"/>
                </a:cubicBezTo>
                <a:cubicBezTo>
                  <a:pt x="1640417" y="5156200"/>
                  <a:pt x="1623484" y="5181600"/>
                  <a:pt x="1623484" y="5232400"/>
                </a:cubicBezTo>
                <a:cubicBezTo>
                  <a:pt x="1665817" y="5334000"/>
                  <a:pt x="1653117" y="5410200"/>
                  <a:pt x="1585384" y="5461000"/>
                </a:cubicBezTo>
                <a:cubicBezTo>
                  <a:pt x="1543050" y="5486400"/>
                  <a:pt x="1507067" y="5522384"/>
                  <a:pt x="1477434" y="5568950"/>
                </a:cubicBezTo>
                <a:cubicBezTo>
                  <a:pt x="1447800" y="5615517"/>
                  <a:pt x="1432984" y="5638800"/>
                  <a:pt x="1432984" y="5638800"/>
                </a:cubicBezTo>
                <a:cubicBezTo>
                  <a:pt x="1466850" y="5672667"/>
                  <a:pt x="1473200" y="5715000"/>
                  <a:pt x="1452034" y="5765800"/>
                </a:cubicBezTo>
                <a:cubicBezTo>
                  <a:pt x="1430867" y="5816600"/>
                  <a:pt x="1403350" y="5871634"/>
                  <a:pt x="1369484" y="5930900"/>
                </a:cubicBezTo>
                <a:cubicBezTo>
                  <a:pt x="1369484" y="5998634"/>
                  <a:pt x="1350434" y="6096000"/>
                  <a:pt x="1312334" y="6223000"/>
                </a:cubicBezTo>
                <a:cubicBezTo>
                  <a:pt x="1274234" y="6350000"/>
                  <a:pt x="1234017" y="6468534"/>
                  <a:pt x="1191684" y="6578600"/>
                </a:cubicBezTo>
                <a:cubicBezTo>
                  <a:pt x="1200150" y="6731000"/>
                  <a:pt x="1208617" y="6828367"/>
                  <a:pt x="1217084" y="6870700"/>
                </a:cubicBezTo>
                <a:cubicBezTo>
                  <a:pt x="1225550" y="6913034"/>
                  <a:pt x="1246717" y="6929967"/>
                  <a:pt x="1280584" y="6921500"/>
                </a:cubicBezTo>
                <a:cubicBezTo>
                  <a:pt x="1322917" y="6929967"/>
                  <a:pt x="1361017" y="6929967"/>
                  <a:pt x="1394884" y="6921500"/>
                </a:cubicBezTo>
                <a:cubicBezTo>
                  <a:pt x="1428750" y="6913034"/>
                  <a:pt x="1462617" y="6908800"/>
                  <a:pt x="1496484" y="6908800"/>
                </a:cubicBezTo>
                <a:cubicBezTo>
                  <a:pt x="1615017" y="6858000"/>
                  <a:pt x="1551517" y="7154334"/>
                  <a:pt x="1305984" y="7797800"/>
                </a:cubicBezTo>
                <a:cubicBezTo>
                  <a:pt x="1170517" y="8009466"/>
                  <a:pt x="1077384" y="8163983"/>
                  <a:pt x="1026584" y="8261350"/>
                </a:cubicBezTo>
                <a:cubicBezTo>
                  <a:pt x="975784" y="8358716"/>
                  <a:pt x="929217" y="8407400"/>
                  <a:pt x="886884" y="8407400"/>
                </a:cubicBezTo>
                <a:close/>
                <a:moveTo>
                  <a:pt x="-2161116" y="77724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36" name="Freeform 6036"/>
          <p:cNvSpPr/>
          <p:nvPr/>
        </p:nvSpPr>
        <p:spPr>
          <a:xfrm rot="0" flipH="0" flipV="0">
            <a:off x="7837112" y="814045"/>
            <a:ext cx="189623" cy="355422"/>
          </a:xfrm>
          <a:custGeom>
            <a:pathLst>
              <a:path w="4514850" h="8462433">
                <a:moveTo>
                  <a:pt x="482600" y="8394700"/>
                </a:moveTo>
                <a:cubicBezTo>
                  <a:pt x="414866" y="8369300"/>
                  <a:pt x="342900" y="8316384"/>
                  <a:pt x="266700" y="8235950"/>
                </a:cubicBezTo>
                <a:cubicBezTo>
                  <a:pt x="190500" y="8155517"/>
                  <a:pt x="127000" y="8060267"/>
                  <a:pt x="76200" y="7950200"/>
                </a:cubicBezTo>
                <a:cubicBezTo>
                  <a:pt x="25400" y="7840134"/>
                  <a:pt x="0" y="7738534"/>
                  <a:pt x="0" y="7645400"/>
                </a:cubicBezTo>
                <a:cubicBezTo>
                  <a:pt x="42333" y="7552267"/>
                  <a:pt x="97366" y="7389284"/>
                  <a:pt x="165100" y="7156450"/>
                </a:cubicBezTo>
                <a:cubicBezTo>
                  <a:pt x="232833" y="6923617"/>
                  <a:pt x="317500" y="6654800"/>
                  <a:pt x="419100" y="6350000"/>
                </a:cubicBezTo>
                <a:cubicBezTo>
                  <a:pt x="486833" y="6256867"/>
                  <a:pt x="539750" y="6146800"/>
                  <a:pt x="577850" y="6019800"/>
                </a:cubicBezTo>
                <a:cubicBezTo>
                  <a:pt x="615950" y="5892800"/>
                  <a:pt x="651933" y="5778500"/>
                  <a:pt x="685800" y="5676900"/>
                </a:cubicBezTo>
                <a:cubicBezTo>
                  <a:pt x="753533" y="5541434"/>
                  <a:pt x="833966" y="5365750"/>
                  <a:pt x="927100" y="5149850"/>
                </a:cubicBezTo>
                <a:cubicBezTo>
                  <a:pt x="1020233" y="4933950"/>
                  <a:pt x="1111250" y="4713817"/>
                  <a:pt x="1200150" y="4489450"/>
                </a:cubicBezTo>
                <a:cubicBezTo>
                  <a:pt x="1289050" y="4265084"/>
                  <a:pt x="1367366" y="4076700"/>
                  <a:pt x="1435100" y="3924300"/>
                </a:cubicBezTo>
                <a:cubicBezTo>
                  <a:pt x="1545166" y="3695700"/>
                  <a:pt x="1640416" y="3486150"/>
                  <a:pt x="1720850" y="3295650"/>
                </a:cubicBezTo>
                <a:cubicBezTo>
                  <a:pt x="1801283" y="3105150"/>
                  <a:pt x="1881716" y="2912534"/>
                  <a:pt x="1962150" y="2717800"/>
                </a:cubicBezTo>
                <a:cubicBezTo>
                  <a:pt x="2042583" y="2523067"/>
                  <a:pt x="2129366" y="2311400"/>
                  <a:pt x="2222500" y="2082800"/>
                </a:cubicBezTo>
                <a:cubicBezTo>
                  <a:pt x="2324100" y="1845734"/>
                  <a:pt x="2427816" y="1604434"/>
                  <a:pt x="2533650" y="1358900"/>
                </a:cubicBezTo>
                <a:cubicBezTo>
                  <a:pt x="2639483" y="1113367"/>
                  <a:pt x="2732616" y="891117"/>
                  <a:pt x="2813050" y="692150"/>
                </a:cubicBezTo>
                <a:cubicBezTo>
                  <a:pt x="2893483" y="493184"/>
                  <a:pt x="2942166" y="351367"/>
                  <a:pt x="2959100" y="266700"/>
                </a:cubicBezTo>
                <a:cubicBezTo>
                  <a:pt x="2959100" y="198967"/>
                  <a:pt x="2973916" y="148167"/>
                  <a:pt x="3003550" y="114300"/>
                </a:cubicBezTo>
                <a:cubicBezTo>
                  <a:pt x="3033183" y="80434"/>
                  <a:pt x="3064933" y="63500"/>
                  <a:pt x="3098800" y="63500"/>
                </a:cubicBezTo>
                <a:cubicBezTo>
                  <a:pt x="3132666" y="29634"/>
                  <a:pt x="3166533" y="10584"/>
                  <a:pt x="3200400" y="6350"/>
                </a:cubicBezTo>
                <a:cubicBezTo>
                  <a:pt x="3234266" y="2117"/>
                  <a:pt x="3268133" y="0"/>
                  <a:pt x="3302000" y="0"/>
                </a:cubicBezTo>
                <a:cubicBezTo>
                  <a:pt x="3335866" y="0"/>
                  <a:pt x="3401483" y="63500"/>
                  <a:pt x="3498850" y="190500"/>
                </a:cubicBezTo>
                <a:cubicBezTo>
                  <a:pt x="3596216" y="317500"/>
                  <a:pt x="3644900" y="431800"/>
                  <a:pt x="3644900" y="533400"/>
                </a:cubicBezTo>
                <a:cubicBezTo>
                  <a:pt x="3644900" y="668867"/>
                  <a:pt x="3579283" y="922867"/>
                  <a:pt x="3448050" y="1295400"/>
                </a:cubicBezTo>
                <a:cubicBezTo>
                  <a:pt x="3316816" y="1667934"/>
                  <a:pt x="3132666" y="2091267"/>
                  <a:pt x="2895600" y="2565400"/>
                </a:cubicBezTo>
                <a:cubicBezTo>
                  <a:pt x="2607733" y="3191934"/>
                  <a:pt x="2374900" y="3706284"/>
                  <a:pt x="2197100" y="4108450"/>
                </a:cubicBezTo>
                <a:cubicBezTo>
                  <a:pt x="2019300" y="4510617"/>
                  <a:pt x="1896533" y="4811184"/>
                  <a:pt x="1828800" y="5010150"/>
                </a:cubicBezTo>
                <a:cubicBezTo>
                  <a:pt x="1761066" y="5209117"/>
                  <a:pt x="1735666" y="5321300"/>
                  <a:pt x="1752600" y="5346700"/>
                </a:cubicBezTo>
                <a:cubicBezTo>
                  <a:pt x="1752600" y="5346700"/>
                  <a:pt x="1811866" y="5319184"/>
                  <a:pt x="1930400" y="5264150"/>
                </a:cubicBezTo>
                <a:cubicBezTo>
                  <a:pt x="2048933" y="5209117"/>
                  <a:pt x="2175933" y="5130800"/>
                  <a:pt x="2311400" y="5029200"/>
                </a:cubicBezTo>
                <a:cubicBezTo>
                  <a:pt x="2404533" y="4978400"/>
                  <a:pt x="2506133" y="4914900"/>
                  <a:pt x="2616200" y="4838700"/>
                </a:cubicBezTo>
                <a:cubicBezTo>
                  <a:pt x="2726266" y="4762500"/>
                  <a:pt x="2832100" y="4688417"/>
                  <a:pt x="2933700" y="4616450"/>
                </a:cubicBezTo>
                <a:cubicBezTo>
                  <a:pt x="3035300" y="4544484"/>
                  <a:pt x="3119966" y="4500034"/>
                  <a:pt x="3187700" y="4483100"/>
                </a:cubicBezTo>
                <a:cubicBezTo>
                  <a:pt x="3289300" y="4415367"/>
                  <a:pt x="3395133" y="4349750"/>
                  <a:pt x="3505200" y="4286250"/>
                </a:cubicBezTo>
                <a:cubicBezTo>
                  <a:pt x="3615266" y="4222750"/>
                  <a:pt x="3687233" y="4174067"/>
                  <a:pt x="3721100" y="4140200"/>
                </a:cubicBezTo>
                <a:cubicBezTo>
                  <a:pt x="3865033" y="4072467"/>
                  <a:pt x="3972983" y="4051300"/>
                  <a:pt x="4044950" y="4076700"/>
                </a:cubicBezTo>
                <a:cubicBezTo>
                  <a:pt x="4116916" y="4102100"/>
                  <a:pt x="4191000" y="4165600"/>
                  <a:pt x="4267200" y="4267200"/>
                </a:cubicBezTo>
                <a:cubicBezTo>
                  <a:pt x="4360333" y="4377267"/>
                  <a:pt x="4377266" y="4472517"/>
                  <a:pt x="4318000" y="4552950"/>
                </a:cubicBezTo>
                <a:cubicBezTo>
                  <a:pt x="4258733" y="4633384"/>
                  <a:pt x="4119033" y="4741334"/>
                  <a:pt x="3898900" y="4876800"/>
                </a:cubicBezTo>
                <a:cubicBezTo>
                  <a:pt x="3721100" y="4986867"/>
                  <a:pt x="3507316" y="5118100"/>
                  <a:pt x="3257550" y="5270500"/>
                </a:cubicBezTo>
                <a:cubicBezTo>
                  <a:pt x="3007783" y="5422900"/>
                  <a:pt x="2787650" y="5558367"/>
                  <a:pt x="2597150" y="5676900"/>
                </a:cubicBezTo>
                <a:cubicBezTo>
                  <a:pt x="2406650" y="5795434"/>
                  <a:pt x="2298700" y="5867400"/>
                  <a:pt x="2273300" y="5892800"/>
                </a:cubicBezTo>
                <a:cubicBezTo>
                  <a:pt x="2273300" y="5892800"/>
                  <a:pt x="2307166" y="5956300"/>
                  <a:pt x="2374900" y="6083300"/>
                </a:cubicBezTo>
                <a:cubicBezTo>
                  <a:pt x="2442633" y="6210300"/>
                  <a:pt x="2510366" y="6324600"/>
                  <a:pt x="2578100" y="6426200"/>
                </a:cubicBezTo>
                <a:cubicBezTo>
                  <a:pt x="2645833" y="6561667"/>
                  <a:pt x="2719916" y="6686550"/>
                  <a:pt x="2800350" y="6800850"/>
                </a:cubicBezTo>
                <a:cubicBezTo>
                  <a:pt x="2880783" y="6915150"/>
                  <a:pt x="2921000" y="6993467"/>
                  <a:pt x="2921000" y="7035800"/>
                </a:cubicBezTo>
                <a:cubicBezTo>
                  <a:pt x="3014133" y="7298267"/>
                  <a:pt x="3153833" y="7488767"/>
                  <a:pt x="3340100" y="7607300"/>
                </a:cubicBezTo>
                <a:cubicBezTo>
                  <a:pt x="3526366" y="7725834"/>
                  <a:pt x="3721100" y="7738534"/>
                  <a:pt x="3924300" y="7645400"/>
                </a:cubicBezTo>
                <a:cubicBezTo>
                  <a:pt x="4093633" y="7577667"/>
                  <a:pt x="4218516" y="7556500"/>
                  <a:pt x="4298950" y="7581900"/>
                </a:cubicBezTo>
                <a:cubicBezTo>
                  <a:pt x="4379383" y="7607300"/>
                  <a:pt x="4436533" y="7670800"/>
                  <a:pt x="4470400" y="7772400"/>
                </a:cubicBezTo>
                <a:cubicBezTo>
                  <a:pt x="4504266" y="7840134"/>
                  <a:pt x="4514850" y="7888817"/>
                  <a:pt x="4502150" y="7918450"/>
                </a:cubicBezTo>
                <a:cubicBezTo>
                  <a:pt x="4489450" y="7948084"/>
                  <a:pt x="4432300" y="8013700"/>
                  <a:pt x="4330700" y="8115300"/>
                </a:cubicBezTo>
                <a:cubicBezTo>
                  <a:pt x="4169833" y="8276167"/>
                  <a:pt x="4006850" y="8377767"/>
                  <a:pt x="3841750" y="8420100"/>
                </a:cubicBezTo>
                <a:cubicBezTo>
                  <a:pt x="3676650" y="8462433"/>
                  <a:pt x="3526366" y="8449734"/>
                  <a:pt x="3390900" y="8382000"/>
                </a:cubicBezTo>
                <a:cubicBezTo>
                  <a:pt x="3263900" y="8390467"/>
                  <a:pt x="3107266" y="8307917"/>
                  <a:pt x="2921000" y="8134350"/>
                </a:cubicBezTo>
                <a:cubicBezTo>
                  <a:pt x="2734733" y="7960784"/>
                  <a:pt x="2468033" y="7649634"/>
                  <a:pt x="2120900" y="7200900"/>
                </a:cubicBezTo>
                <a:cubicBezTo>
                  <a:pt x="2120900" y="7167034"/>
                  <a:pt x="2106083" y="7118350"/>
                  <a:pt x="2076450" y="7054850"/>
                </a:cubicBezTo>
                <a:cubicBezTo>
                  <a:pt x="2046816" y="6991350"/>
                  <a:pt x="2015066" y="6929967"/>
                  <a:pt x="1981200" y="6870700"/>
                </a:cubicBezTo>
                <a:cubicBezTo>
                  <a:pt x="1947333" y="6802967"/>
                  <a:pt x="1905000" y="6728884"/>
                  <a:pt x="1854200" y="6648450"/>
                </a:cubicBezTo>
                <a:cubicBezTo>
                  <a:pt x="1803400" y="6568017"/>
                  <a:pt x="1778000" y="6527800"/>
                  <a:pt x="1778000" y="6527800"/>
                </a:cubicBezTo>
                <a:cubicBezTo>
                  <a:pt x="1778000" y="6493934"/>
                  <a:pt x="1765300" y="6455834"/>
                  <a:pt x="1739900" y="6413500"/>
                </a:cubicBezTo>
                <a:cubicBezTo>
                  <a:pt x="1714500" y="6371167"/>
                  <a:pt x="1680633" y="6320367"/>
                  <a:pt x="1638300" y="6261100"/>
                </a:cubicBezTo>
                <a:cubicBezTo>
                  <a:pt x="1502833" y="6218767"/>
                  <a:pt x="1405466" y="6244167"/>
                  <a:pt x="1346200" y="6337300"/>
                </a:cubicBezTo>
                <a:cubicBezTo>
                  <a:pt x="1286933" y="6430434"/>
                  <a:pt x="1223433" y="6527800"/>
                  <a:pt x="1155700" y="6629400"/>
                </a:cubicBezTo>
                <a:cubicBezTo>
                  <a:pt x="1113366" y="6739467"/>
                  <a:pt x="1060450" y="6893984"/>
                  <a:pt x="996950" y="7092950"/>
                </a:cubicBezTo>
                <a:cubicBezTo>
                  <a:pt x="933450" y="7291917"/>
                  <a:pt x="882650" y="7484534"/>
                  <a:pt x="844550" y="7670800"/>
                </a:cubicBezTo>
                <a:cubicBezTo>
                  <a:pt x="806450" y="7857067"/>
                  <a:pt x="795866" y="7984067"/>
                  <a:pt x="812800" y="8051800"/>
                </a:cubicBezTo>
                <a:cubicBezTo>
                  <a:pt x="812800" y="8187267"/>
                  <a:pt x="791633" y="8278284"/>
                  <a:pt x="749300" y="8324850"/>
                </a:cubicBezTo>
                <a:cubicBezTo>
                  <a:pt x="706966" y="8371417"/>
                  <a:pt x="618066" y="8394700"/>
                  <a:pt x="482600" y="8394700"/>
                </a:cubicBezTo>
                <a:close/>
                <a:moveTo>
                  <a:pt x="-876300" y="84582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37" name="Freeform 6037"/>
          <p:cNvSpPr/>
          <p:nvPr/>
        </p:nvSpPr>
        <p:spPr>
          <a:xfrm rot="0" flipH="0" flipV="0">
            <a:off x="8036426" y="881165"/>
            <a:ext cx="222072" cy="276745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38" name="Freeform 6038"/>
          <p:cNvSpPr/>
          <p:nvPr/>
        </p:nvSpPr>
        <p:spPr>
          <a:xfrm rot="0" flipH="0" flipV="0">
            <a:off x="8545023" y="872808"/>
            <a:ext cx="158330" cy="294525"/>
          </a:xfrm>
          <a:custGeom>
            <a:pathLst>
              <a:path w="3769784" h="7012517">
                <a:moveTo>
                  <a:pt x="810684" y="6970183"/>
                </a:moveTo>
                <a:cubicBezTo>
                  <a:pt x="717550" y="6953250"/>
                  <a:pt x="622300" y="6904567"/>
                  <a:pt x="524934" y="6824133"/>
                </a:cubicBezTo>
                <a:cubicBezTo>
                  <a:pt x="427567" y="6743700"/>
                  <a:pt x="342900" y="6650567"/>
                  <a:pt x="270934" y="6544733"/>
                </a:cubicBezTo>
                <a:cubicBezTo>
                  <a:pt x="198967" y="6438900"/>
                  <a:pt x="150284" y="6343650"/>
                  <a:pt x="124884" y="6258983"/>
                </a:cubicBezTo>
                <a:cubicBezTo>
                  <a:pt x="124884" y="6242050"/>
                  <a:pt x="114300" y="6220883"/>
                  <a:pt x="93134" y="6195483"/>
                </a:cubicBezTo>
                <a:cubicBezTo>
                  <a:pt x="71967" y="6170083"/>
                  <a:pt x="61384" y="6157383"/>
                  <a:pt x="61384" y="6157383"/>
                </a:cubicBezTo>
                <a:cubicBezTo>
                  <a:pt x="27517" y="6131983"/>
                  <a:pt x="8467" y="6019800"/>
                  <a:pt x="4234" y="5820833"/>
                </a:cubicBezTo>
                <a:cubicBezTo>
                  <a:pt x="0" y="5621867"/>
                  <a:pt x="10584" y="5399617"/>
                  <a:pt x="35984" y="5154083"/>
                </a:cubicBezTo>
                <a:cubicBezTo>
                  <a:pt x="61384" y="4908550"/>
                  <a:pt x="91017" y="4713817"/>
                  <a:pt x="124884" y="4569883"/>
                </a:cubicBezTo>
                <a:cubicBezTo>
                  <a:pt x="167217" y="4434417"/>
                  <a:pt x="230717" y="4250267"/>
                  <a:pt x="315384" y="4017433"/>
                </a:cubicBezTo>
                <a:cubicBezTo>
                  <a:pt x="400050" y="3784600"/>
                  <a:pt x="472017" y="3575050"/>
                  <a:pt x="531284" y="3388783"/>
                </a:cubicBezTo>
                <a:lnTo>
                  <a:pt x="874184" y="2652183"/>
                </a:lnTo>
                <a:lnTo>
                  <a:pt x="366184" y="2512483"/>
                </a:lnTo>
                <a:cubicBezTo>
                  <a:pt x="306917" y="2495550"/>
                  <a:pt x="258234" y="2461683"/>
                  <a:pt x="220134" y="2410883"/>
                </a:cubicBezTo>
                <a:cubicBezTo>
                  <a:pt x="182034" y="2360083"/>
                  <a:pt x="162984" y="2317750"/>
                  <a:pt x="162984" y="2283883"/>
                </a:cubicBezTo>
                <a:cubicBezTo>
                  <a:pt x="162984" y="2216150"/>
                  <a:pt x="201084" y="2133600"/>
                  <a:pt x="277284" y="2036233"/>
                </a:cubicBezTo>
                <a:cubicBezTo>
                  <a:pt x="353484" y="1938867"/>
                  <a:pt x="408517" y="1890183"/>
                  <a:pt x="442384" y="1890183"/>
                </a:cubicBezTo>
                <a:cubicBezTo>
                  <a:pt x="484717" y="1898650"/>
                  <a:pt x="563034" y="1902883"/>
                  <a:pt x="677334" y="1902883"/>
                </a:cubicBezTo>
                <a:cubicBezTo>
                  <a:pt x="791634" y="1902883"/>
                  <a:pt x="903817" y="1898650"/>
                  <a:pt x="1013884" y="1890183"/>
                </a:cubicBezTo>
                <a:cubicBezTo>
                  <a:pt x="1123950" y="1881717"/>
                  <a:pt x="1191684" y="1873250"/>
                  <a:pt x="1217084" y="1864783"/>
                </a:cubicBezTo>
                <a:cubicBezTo>
                  <a:pt x="1250950" y="1847850"/>
                  <a:pt x="1284817" y="1824567"/>
                  <a:pt x="1318684" y="1794933"/>
                </a:cubicBezTo>
                <a:cubicBezTo>
                  <a:pt x="1352550" y="1765300"/>
                  <a:pt x="1377950" y="1720850"/>
                  <a:pt x="1394884" y="1661583"/>
                </a:cubicBezTo>
                <a:cubicBezTo>
                  <a:pt x="1437217" y="1568450"/>
                  <a:pt x="1475317" y="1481667"/>
                  <a:pt x="1509184" y="1401233"/>
                </a:cubicBezTo>
                <a:cubicBezTo>
                  <a:pt x="1543050" y="1320800"/>
                  <a:pt x="1589617" y="1229783"/>
                  <a:pt x="1648884" y="1128183"/>
                </a:cubicBezTo>
                <a:cubicBezTo>
                  <a:pt x="1708150" y="1018117"/>
                  <a:pt x="1756834" y="924983"/>
                  <a:pt x="1794934" y="848783"/>
                </a:cubicBezTo>
                <a:cubicBezTo>
                  <a:pt x="1833034" y="772583"/>
                  <a:pt x="1894417" y="666750"/>
                  <a:pt x="1979084" y="531283"/>
                </a:cubicBezTo>
                <a:cubicBezTo>
                  <a:pt x="2021417" y="472017"/>
                  <a:pt x="2067984" y="400050"/>
                  <a:pt x="2118784" y="315383"/>
                </a:cubicBezTo>
                <a:cubicBezTo>
                  <a:pt x="2169584" y="230717"/>
                  <a:pt x="2233084" y="158750"/>
                  <a:pt x="2309284" y="99483"/>
                </a:cubicBezTo>
                <a:cubicBezTo>
                  <a:pt x="2385484" y="31750"/>
                  <a:pt x="2463800" y="0"/>
                  <a:pt x="2544234" y="4233"/>
                </a:cubicBezTo>
                <a:cubicBezTo>
                  <a:pt x="2624667" y="8467"/>
                  <a:pt x="2728384" y="65617"/>
                  <a:pt x="2855384" y="175683"/>
                </a:cubicBezTo>
                <a:cubicBezTo>
                  <a:pt x="2923117" y="260350"/>
                  <a:pt x="2961217" y="323850"/>
                  <a:pt x="2969684" y="366183"/>
                </a:cubicBezTo>
                <a:cubicBezTo>
                  <a:pt x="2978150" y="408517"/>
                  <a:pt x="2944284" y="488950"/>
                  <a:pt x="2868084" y="607483"/>
                </a:cubicBezTo>
                <a:cubicBezTo>
                  <a:pt x="2800350" y="751417"/>
                  <a:pt x="2722034" y="895350"/>
                  <a:pt x="2633134" y="1039283"/>
                </a:cubicBezTo>
                <a:cubicBezTo>
                  <a:pt x="2544234" y="1183217"/>
                  <a:pt x="2461684" y="1327150"/>
                  <a:pt x="2385484" y="1471083"/>
                </a:cubicBezTo>
                <a:cubicBezTo>
                  <a:pt x="2250017" y="1657350"/>
                  <a:pt x="2224617" y="1763183"/>
                  <a:pt x="2309284" y="1788583"/>
                </a:cubicBezTo>
                <a:cubicBezTo>
                  <a:pt x="2393950" y="1813983"/>
                  <a:pt x="2631017" y="1797050"/>
                  <a:pt x="3020484" y="1737783"/>
                </a:cubicBezTo>
                <a:cubicBezTo>
                  <a:pt x="3266017" y="1695450"/>
                  <a:pt x="3443817" y="1706033"/>
                  <a:pt x="3553884" y="1769533"/>
                </a:cubicBezTo>
                <a:cubicBezTo>
                  <a:pt x="3663950" y="1833033"/>
                  <a:pt x="3727450" y="1936750"/>
                  <a:pt x="3744384" y="2080683"/>
                </a:cubicBezTo>
                <a:cubicBezTo>
                  <a:pt x="3769784" y="2283883"/>
                  <a:pt x="3748617" y="2406650"/>
                  <a:pt x="3680884" y="2448983"/>
                </a:cubicBezTo>
                <a:cubicBezTo>
                  <a:pt x="3613150" y="2491317"/>
                  <a:pt x="3418417" y="2512483"/>
                  <a:pt x="3096684" y="2512483"/>
                </a:cubicBezTo>
                <a:cubicBezTo>
                  <a:pt x="2893484" y="2546350"/>
                  <a:pt x="2719917" y="2565400"/>
                  <a:pt x="2575984" y="2569633"/>
                </a:cubicBezTo>
                <a:cubicBezTo>
                  <a:pt x="2432050" y="2573867"/>
                  <a:pt x="2326217" y="2575983"/>
                  <a:pt x="2258484" y="2575983"/>
                </a:cubicBezTo>
                <a:cubicBezTo>
                  <a:pt x="2148417" y="2584450"/>
                  <a:pt x="2076450" y="2588683"/>
                  <a:pt x="2042584" y="2588683"/>
                </a:cubicBezTo>
                <a:cubicBezTo>
                  <a:pt x="2008717" y="2588683"/>
                  <a:pt x="1957917" y="2597150"/>
                  <a:pt x="1890184" y="2614083"/>
                </a:cubicBezTo>
                <a:cubicBezTo>
                  <a:pt x="1822450" y="2631017"/>
                  <a:pt x="1773767" y="2658533"/>
                  <a:pt x="1744134" y="2696633"/>
                </a:cubicBezTo>
                <a:cubicBezTo>
                  <a:pt x="1714500" y="2734733"/>
                  <a:pt x="1682750" y="2787650"/>
                  <a:pt x="1648884" y="2855383"/>
                </a:cubicBezTo>
                <a:cubicBezTo>
                  <a:pt x="1615017" y="2889250"/>
                  <a:pt x="1564217" y="2978150"/>
                  <a:pt x="1496484" y="3122083"/>
                </a:cubicBezTo>
                <a:cubicBezTo>
                  <a:pt x="1428750" y="3266017"/>
                  <a:pt x="1344084" y="3422650"/>
                  <a:pt x="1242484" y="3591983"/>
                </a:cubicBezTo>
                <a:cubicBezTo>
                  <a:pt x="1123950" y="3947583"/>
                  <a:pt x="1022350" y="4301067"/>
                  <a:pt x="937684" y="4652433"/>
                </a:cubicBezTo>
                <a:cubicBezTo>
                  <a:pt x="853017" y="5003800"/>
                  <a:pt x="785284" y="5344583"/>
                  <a:pt x="734484" y="5674783"/>
                </a:cubicBezTo>
                <a:cubicBezTo>
                  <a:pt x="700617" y="5886450"/>
                  <a:pt x="704850" y="6032500"/>
                  <a:pt x="747184" y="6112933"/>
                </a:cubicBezTo>
                <a:cubicBezTo>
                  <a:pt x="789517" y="6193367"/>
                  <a:pt x="899584" y="6242050"/>
                  <a:pt x="1077384" y="6258983"/>
                </a:cubicBezTo>
                <a:cubicBezTo>
                  <a:pt x="1170517" y="6267450"/>
                  <a:pt x="1320800" y="6265333"/>
                  <a:pt x="1528234" y="6252633"/>
                </a:cubicBezTo>
                <a:cubicBezTo>
                  <a:pt x="1735667" y="6239933"/>
                  <a:pt x="1898650" y="6216650"/>
                  <a:pt x="2017184" y="6182783"/>
                </a:cubicBezTo>
                <a:cubicBezTo>
                  <a:pt x="2110317" y="6140450"/>
                  <a:pt x="2207684" y="6096000"/>
                  <a:pt x="2309284" y="6049433"/>
                </a:cubicBezTo>
                <a:cubicBezTo>
                  <a:pt x="2410884" y="6002867"/>
                  <a:pt x="2504017" y="5954183"/>
                  <a:pt x="2588684" y="5903383"/>
                </a:cubicBezTo>
                <a:cubicBezTo>
                  <a:pt x="2664884" y="5861050"/>
                  <a:pt x="2741084" y="5816600"/>
                  <a:pt x="2817284" y="5770033"/>
                </a:cubicBezTo>
                <a:cubicBezTo>
                  <a:pt x="2893484" y="5723467"/>
                  <a:pt x="2931584" y="5700183"/>
                  <a:pt x="2931584" y="5700183"/>
                </a:cubicBezTo>
                <a:cubicBezTo>
                  <a:pt x="2973917" y="5632450"/>
                  <a:pt x="3020484" y="5611283"/>
                  <a:pt x="3071284" y="5636683"/>
                </a:cubicBezTo>
                <a:cubicBezTo>
                  <a:pt x="3122084" y="5662083"/>
                  <a:pt x="3164417" y="5725583"/>
                  <a:pt x="3198284" y="5827183"/>
                </a:cubicBezTo>
                <a:cubicBezTo>
                  <a:pt x="3198284" y="5928783"/>
                  <a:pt x="3177117" y="6034617"/>
                  <a:pt x="3134784" y="6144683"/>
                </a:cubicBezTo>
                <a:cubicBezTo>
                  <a:pt x="3092450" y="6254750"/>
                  <a:pt x="2935817" y="6385983"/>
                  <a:pt x="2664884" y="6538383"/>
                </a:cubicBezTo>
                <a:cubicBezTo>
                  <a:pt x="2283884" y="6775450"/>
                  <a:pt x="1934634" y="6917267"/>
                  <a:pt x="1617134" y="6963833"/>
                </a:cubicBezTo>
                <a:cubicBezTo>
                  <a:pt x="1299634" y="7010400"/>
                  <a:pt x="1030817" y="7012517"/>
                  <a:pt x="810684" y="6970183"/>
                </a:cubicBezTo>
                <a:close/>
                <a:moveTo>
                  <a:pt x="-1373716" y="7059083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39" name="Freeform 6039"/>
          <p:cNvSpPr/>
          <p:nvPr/>
        </p:nvSpPr>
        <p:spPr>
          <a:xfrm rot="0" flipH="0" flipV="0">
            <a:off x="8713666" y="880098"/>
            <a:ext cx="101523" cy="281012"/>
          </a:xfrm>
          <a:custGeom>
            <a:pathLst>
              <a:path w="2417233" h="6690783">
                <a:moveTo>
                  <a:pt x="186267" y="6479116"/>
                </a:moveTo>
                <a:cubicBezTo>
                  <a:pt x="118533" y="6411383"/>
                  <a:pt x="69850" y="6326716"/>
                  <a:pt x="40217" y="6225116"/>
                </a:cubicBezTo>
                <a:cubicBezTo>
                  <a:pt x="10583" y="6123516"/>
                  <a:pt x="0" y="6021916"/>
                  <a:pt x="8467" y="5920316"/>
                </a:cubicBezTo>
                <a:cubicBezTo>
                  <a:pt x="16933" y="5818716"/>
                  <a:pt x="38100" y="5734050"/>
                  <a:pt x="71967" y="5666316"/>
                </a:cubicBezTo>
                <a:cubicBezTo>
                  <a:pt x="71967" y="5598583"/>
                  <a:pt x="82550" y="5545666"/>
                  <a:pt x="103717" y="5507566"/>
                </a:cubicBezTo>
                <a:cubicBezTo>
                  <a:pt x="124883" y="5469466"/>
                  <a:pt x="131233" y="5433483"/>
                  <a:pt x="122767" y="5399616"/>
                </a:cubicBezTo>
                <a:cubicBezTo>
                  <a:pt x="114300" y="5365750"/>
                  <a:pt x="122767" y="5306483"/>
                  <a:pt x="148167" y="5221816"/>
                </a:cubicBezTo>
                <a:cubicBezTo>
                  <a:pt x="173567" y="5137150"/>
                  <a:pt x="198967" y="5056716"/>
                  <a:pt x="224367" y="4980516"/>
                </a:cubicBezTo>
                <a:cubicBezTo>
                  <a:pt x="283633" y="4845050"/>
                  <a:pt x="347133" y="4682066"/>
                  <a:pt x="414867" y="4491566"/>
                </a:cubicBezTo>
                <a:cubicBezTo>
                  <a:pt x="482600" y="4301066"/>
                  <a:pt x="546100" y="4112683"/>
                  <a:pt x="605367" y="3926416"/>
                </a:cubicBezTo>
                <a:cubicBezTo>
                  <a:pt x="664633" y="3740150"/>
                  <a:pt x="715433" y="3579283"/>
                  <a:pt x="757767" y="3443816"/>
                </a:cubicBezTo>
                <a:cubicBezTo>
                  <a:pt x="800100" y="3308350"/>
                  <a:pt x="825500" y="3223683"/>
                  <a:pt x="833967" y="3189816"/>
                </a:cubicBezTo>
                <a:cubicBezTo>
                  <a:pt x="833967" y="3088216"/>
                  <a:pt x="901700" y="3033183"/>
                  <a:pt x="1037167" y="3024716"/>
                </a:cubicBezTo>
                <a:cubicBezTo>
                  <a:pt x="1138767" y="2990850"/>
                  <a:pt x="1214967" y="2988733"/>
                  <a:pt x="1265767" y="3018366"/>
                </a:cubicBezTo>
                <a:cubicBezTo>
                  <a:pt x="1316567" y="3048000"/>
                  <a:pt x="1384300" y="3130550"/>
                  <a:pt x="1468967" y="3266016"/>
                </a:cubicBezTo>
                <a:cubicBezTo>
                  <a:pt x="1536700" y="3333750"/>
                  <a:pt x="1562100" y="3435350"/>
                  <a:pt x="1545167" y="3570816"/>
                </a:cubicBezTo>
                <a:cubicBezTo>
                  <a:pt x="1528233" y="3706283"/>
                  <a:pt x="1473200" y="3875616"/>
                  <a:pt x="1380067" y="4078816"/>
                </a:cubicBezTo>
                <a:cubicBezTo>
                  <a:pt x="1346200" y="4146550"/>
                  <a:pt x="1305983" y="4243916"/>
                  <a:pt x="1259417" y="4370916"/>
                </a:cubicBezTo>
                <a:cubicBezTo>
                  <a:pt x="1212850" y="4497916"/>
                  <a:pt x="1181100" y="4612216"/>
                  <a:pt x="1164167" y="4713816"/>
                </a:cubicBezTo>
                <a:cubicBezTo>
                  <a:pt x="1130300" y="4781550"/>
                  <a:pt x="1090083" y="4876800"/>
                  <a:pt x="1043517" y="4999566"/>
                </a:cubicBezTo>
                <a:cubicBezTo>
                  <a:pt x="996950" y="5122333"/>
                  <a:pt x="956733" y="5238750"/>
                  <a:pt x="922867" y="5348816"/>
                </a:cubicBezTo>
                <a:cubicBezTo>
                  <a:pt x="905933" y="5391150"/>
                  <a:pt x="889000" y="5452533"/>
                  <a:pt x="872067" y="5532966"/>
                </a:cubicBezTo>
                <a:cubicBezTo>
                  <a:pt x="855133" y="5613400"/>
                  <a:pt x="833967" y="5698066"/>
                  <a:pt x="808567" y="5786966"/>
                </a:cubicBezTo>
                <a:cubicBezTo>
                  <a:pt x="783167" y="5875866"/>
                  <a:pt x="749300" y="5954183"/>
                  <a:pt x="706967" y="6021916"/>
                </a:cubicBezTo>
                <a:cubicBezTo>
                  <a:pt x="630767" y="6369050"/>
                  <a:pt x="560917" y="6572250"/>
                  <a:pt x="497417" y="6631516"/>
                </a:cubicBezTo>
                <a:cubicBezTo>
                  <a:pt x="433917" y="6690783"/>
                  <a:pt x="330200" y="6639983"/>
                  <a:pt x="186267" y="6479116"/>
                </a:cubicBezTo>
                <a:close/>
                <a:moveTo>
                  <a:pt x="-817033" y="6885516"/>
                </a:moveTo>
                <a:moveTo>
                  <a:pt x="1418167" y="1322916"/>
                </a:moveTo>
                <a:cubicBezTo>
                  <a:pt x="1375833" y="1280583"/>
                  <a:pt x="1337733" y="1219200"/>
                  <a:pt x="1303867" y="1138766"/>
                </a:cubicBezTo>
                <a:cubicBezTo>
                  <a:pt x="1270000" y="1058333"/>
                  <a:pt x="1248833" y="982133"/>
                  <a:pt x="1240367" y="910166"/>
                </a:cubicBezTo>
                <a:cubicBezTo>
                  <a:pt x="1231900" y="838200"/>
                  <a:pt x="1240367" y="802216"/>
                  <a:pt x="1265767" y="802216"/>
                </a:cubicBezTo>
                <a:cubicBezTo>
                  <a:pt x="1333500" y="793750"/>
                  <a:pt x="1413933" y="721783"/>
                  <a:pt x="1507067" y="586316"/>
                </a:cubicBezTo>
                <a:cubicBezTo>
                  <a:pt x="1600200" y="450850"/>
                  <a:pt x="1638300" y="332316"/>
                  <a:pt x="1621367" y="230716"/>
                </a:cubicBezTo>
                <a:cubicBezTo>
                  <a:pt x="1621367" y="196850"/>
                  <a:pt x="1634067" y="165100"/>
                  <a:pt x="1659467" y="135466"/>
                </a:cubicBezTo>
                <a:cubicBezTo>
                  <a:pt x="1684867" y="105833"/>
                  <a:pt x="1714500" y="86783"/>
                  <a:pt x="1748367" y="78316"/>
                </a:cubicBezTo>
                <a:cubicBezTo>
                  <a:pt x="1849967" y="10583"/>
                  <a:pt x="1949450" y="0"/>
                  <a:pt x="2046817" y="46566"/>
                </a:cubicBezTo>
                <a:cubicBezTo>
                  <a:pt x="2144183" y="93133"/>
                  <a:pt x="2235200" y="184150"/>
                  <a:pt x="2319867" y="319616"/>
                </a:cubicBezTo>
                <a:cubicBezTo>
                  <a:pt x="2396067" y="480483"/>
                  <a:pt x="2417233" y="613833"/>
                  <a:pt x="2383367" y="719666"/>
                </a:cubicBezTo>
                <a:cubicBezTo>
                  <a:pt x="2349500" y="825500"/>
                  <a:pt x="2256367" y="971550"/>
                  <a:pt x="2103967" y="1157816"/>
                </a:cubicBezTo>
                <a:cubicBezTo>
                  <a:pt x="1976967" y="1327150"/>
                  <a:pt x="1860550" y="1420283"/>
                  <a:pt x="1754717" y="1437216"/>
                </a:cubicBezTo>
                <a:cubicBezTo>
                  <a:pt x="1648883" y="1454150"/>
                  <a:pt x="1536700" y="1416050"/>
                  <a:pt x="1418167" y="1322916"/>
                </a:cubicBezTo>
                <a:close/>
                <a:moveTo>
                  <a:pt x="4339167" y="6885516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40" name="Freeform 6040"/>
          <p:cNvSpPr/>
          <p:nvPr/>
        </p:nvSpPr>
        <p:spPr>
          <a:xfrm rot="0" flipH="0" flipV="0">
            <a:off x="8792431" y="969442"/>
            <a:ext cx="196735" cy="296036"/>
          </a:xfrm>
          <a:custGeom>
            <a:pathLst>
              <a:path w="4684183" h="7048499">
                <a:moveTo>
                  <a:pt x="596900" y="6980766"/>
                </a:moveTo>
                <a:cubicBezTo>
                  <a:pt x="495300" y="7048499"/>
                  <a:pt x="391583" y="7044266"/>
                  <a:pt x="285750" y="6968066"/>
                </a:cubicBezTo>
                <a:cubicBezTo>
                  <a:pt x="179916" y="6891866"/>
                  <a:pt x="101600" y="6777566"/>
                  <a:pt x="50800" y="6625166"/>
                </a:cubicBezTo>
                <a:cubicBezTo>
                  <a:pt x="0" y="6472766"/>
                  <a:pt x="4233" y="6311899"/>
                  <a:pt x="63500" y="6142566"/>
                </a:cubicBezTo>
                <a:cubicBezTo>
                  <a:pt x="80433" y="6091766"/>
                  <a:pt x="105833" y="6009216"/>
                  <a:pt x="139700" y="5894916"/>
                </a:cubicBezTo>
                <a:cubicBezTo>
                  <a:pt x="173566" y="5780616"/>
                  <a:pt x="194733" y="5681132"/>
                  <a:pt x="203200" y="5596466"/>
                </a:cubicBezTo>
                <a:cubicBezTo>
                  <a:pt x="211666" y="5537199"/>
                  <a:pt x="237066" y="5437716"/>
                  <a:pt x="279400" y="5298016"/>
                </a:cubicBezTo>
                <a:cubicBezTo>
                  <a:pt x="321733" y="5158316"/>
                  <a:pt x="370416" y="5020732"/>
                  <a:pt x="425450" y="4885266"/>
                </a:cubicBezTo>
                <a:cubicBezTo>
                  <a:pt x="480483" y="4749800"/>
                  <a:pt x="524933" y="4652433"/>
                  <a:pt x="558800" y="4593166"/>
                </a:cubicBezTo>
                <a:cubicBezTo>
                  <a:pt x="609600" y="4508500"/>
                  <a:pt x="645583" y="4411133"/>
                  <a:pt x="666750" y="4301066"/>
                </a:cubicBezTo>
                <a:cubicBezTo>
                  <a:pt x="687916" y="4191000"/>
                  <a:pt x="698500" y="4106333"/>
                  <a:pt x="698500" y="4047066"/>
                </a:cubicBezTo>
                <a:cubicBezTo>
                  <a:pt x="715433" y="3987800"/>
                  <a:pt x="738716" y="3920066"/>
                  <a:pt x="768350" y="3843866"/>
                </a:cubicBezTo>
                <a:cubicBezTo>
                  <a:pt x="797983" y="3767666"/>
                  <a:pt x="829733" y="3708400"/>
                  <a:pt x="863600" y="3666066"/>
                </a:cubicBezTo>
                <a:cubicBezTo>
                  <a:pt x="880533" y="3598333"/>
                  <a:pt x="905933" y="3524250"/>
                  <a:pt x="939800" y="3443816"/>
                </a:cubicBezTo>
                <a:cubicBezTo>
                  <a:pt x="973666" y="3363383"/>
                  <a:pt x="1011766" y="3293533"/>
                  <a:pt x="1054100" y="3234266"/>
                </a:cubicBezTo>
                <a:cubicBezTo>
                  <a:pt x="1071033" y="3175000"/>
                  <a:pt x="1085850" y="3103033"/>
                  <a:pt x="1098550" y="3018366"/>
                </a:cubicBezTo>
                <a:cubicBezTo>
                  <a:pt x="1111250" y="2933700"/>
                  <a:pt x="1134533" y="2887133"/>
                  <a:pt x="1168400" y="2878666"/>
                </a:cubicBezTo>
                <a:cubicBezTo>
                  <a:pt x="1176866" y="2844800"/>
                  <a:pt x="1183216" y="2810933"/>
                  <a:pt x="1187450" y="2777066"/>
                </a:cubicBezTo>
                <a:cubicBezTo>
                  <a:pt x="1191683" y="2743200"/>
                  <a:pt x="1206500" y="2696633"/>
                  <a:pt x="1231900" y="2637366"/>
                </a:cubicBezTo>
                <a:cubicBezTo>
                  <a:pt x="1248833" y="2544233"/>
                  <a:pt x="1286933" y="2408766"/>
                  <a:pt x="1346200" y="2230966"/>
                </a:cubicBezTo>
                <a:cubicBezTo>
                  <a:pt x="1405466" y="2053166"/>
                  <a:pt x="1477433" y="1858433"/>
                  <a:pt x="1562100" y="1646766"/>
                </a:cubicBezTo>
                <a:cubicBezTo>
                  <a:pt x="1655233" y="1401233"/>
                  <a:pt x="1699683" y="1166283"/>
                  <a:pt x="1695450" y="941916"/>
                </a:cubicBezTo>
                <a:cubicBezTo>
                  <a:pt x="1691216" y="717550"/>
                  <a:pt x="1625600" y="579966"/>
                  <a:pt x="1498600" y="529166"/>
                </a:cubicBezTo>
                <a:cubicBezTo>
                  <a:pt x="1430866" y="495300"/>
                  <a:pt x="1388533" y="446616"/>
                  <a:pt x="1371600" y="383116"/>
                </a:cubicBezTo>
                <a:cubicBezTo>
                  <a:pt x="1354666" y="319616"/>
                  <a:pt x="1363133" y="254000"/>
                  <a:pt x="1397000" y="186266"/>
                </a:cubicBezTo>
                <a:cubicBezTo>
                  <a:pt x="1430866" y="118533"/>
                  <a:pt x="1481666" y="71966"/>
                  <a:pt x="1549400" y="46566"/>
                </a:cubicBezTo>
                <a:cubicBezTo>
                  <a:pt x="1625600" y="12700"/>
                  <a:pt x="1708150" y="0"/>
                  <a:pt x="1797050" y="8466"/>
                </a:cubicBezTo>
                <a:cubicBezTo>
                  <a:pt x="1885950" y="16933"/>
                  <a:pt x="1964266" y="31750"/>
                  <a:pt x="2032000" y="52916"/>
                </a:cubicBezTo>
                <a:cubicBezTo>
                  <a:pt x="2099733" y="74083"/>
                  <a:pt x="2129366" y="93133"/>
                  <a:pt x="2120900" y="110066"/>
                </a:cubicBezTo>
                <a:cubicBezTo>
                  <a:pt x="2120900" y="152400"/>
                  <a:pt x="2142066" y="177800"/>
                  <a:pt x="2184400" y="186266"/>
                </a:cubicBezTo>
                <a:cubicBezTo>
                  <a:pt x="2201333" y="160866"/>
                  <a:pt x="2237316" y="188383"/>
                  <a:pt x="2292350" y="268816"/>
                </a:cubicBezTo>
                <a:cubicBezTo>
                  <a:pt x="2347383" y="349250"/>
                  <a:pt x="2400300" y="440266"/>
                  <a:pt x="2451100" y="541866"/>
                </a:cubicBezTo>
                <a:cubicBezTo>
                  <a:pt x="2501900" y="643466"/>
                  <a:pt x="2527300" y="715433"/>
                  <a:pt x="2527300" y="757766"/>
                </a:cubicBezTo>
                <a:cubicBezTo>
                  <a:pt x="2510366" y="791633"/>
                  <a:pt x="2501900" y="810683"/>
                  <a:pt x="2501900" y="814916"/>
                </a:cubicBezTo>
                <a:cubicBezTo>
                  <a:pt x="2501900" y="819150"/>
                  <a:pt x="2518833" y="821266"/>
                  <a:pt x="2552700" y="821266"/>
                </a:cubicBezTo>
                <a:cubicBezTo>
                  <a:pt x="2552700" y="821266"/>
                  <a:pt x="2599266" y="797983"/>
                  <a:pt x="2692400" y="751416"/>
                </a:cubicBezTo>
                <a:cubicBezTo>
                  <a:pt x="2785533" y="704850"/>
                  <a:pt x="2885016" y="649816"/>
                  <a:pt x="2990850" y="586316"/>
                </a:cubicBezTo>
                <a:cubicBezTo>
                  <a:pt x="3096683" y="522816"/>
                  <a:pt x="3166533" y="474133"/>
                  <a:pt x="3200400" y="440266"/>
                </a:cubicBezTo>
                <a:cubicBezTo>
                  <a:pt x="3200400" y="440266"/>
                  <a:pt x="3223683" y="429683"/>
                  <a:pt x="3270250" y="408516"/>
                </a:cubicBezTo>
                <a:cubicBezTo>
                  <a:pt x="3316816" y="387350"/>
                  <a:pt x="3357033" y="359833"/>
                  <a:pt x="3390900" y="325966"/>
                </a:cubicBezTo>
                <a:cubicBezTo>
                  <a:pt x="3560233" y="258233"/>
                  <a:pt x="3744383" y="245533"/>
                  <a:pt x="3943350" y="287866"/>
                </a:cubicBezTo>
                <a:cubicBezTo>
                  <a:pt x="4142316" y="330200"/>
                  <a:pt x="4301066" y="406400"/>
                  <a:pt x="4419600" y="516466"/>
                </a:cubicBezTo>
                <a:cubicBezTo>
                  <a:pt x="4588933" y="728133"/>
                  <a:pt x="4675716" y="931333"/>
                  <a:pt x="4679950" y="1126066"/>
                </a:cubicBezTo>
                <a:cubicBezTo>
                  <a:pt x="4684183" y="1320800"/>
                  <a:pt x="4627033" y="1566333"/>
                  <a:pt x="4508500" y="1862666"/>
                </a:cubicBezTo>
                <a:cubicBezTo>
                  <a:pt x="4491566" y="1905000"/>
                  <a:pt x="4455583" y="1974850"/>
                  <a:pt x="4400550" y="2072216"/>
                </a:cubicBezTo>
                <a:cubicBezTo>
                  <a:pt x="4345516" y="2169583"/>
                  <a:pt x="4292600" y="2258483"/>
                  <a:pt x="4241800" y="2338916"/>
                </a:cubicBezTo>
                <a:cubicBezTo>
                  <a:pt x="4191000" y="2419350"/>
                  <a:pt x="4165600" y="2459566"/>
                  <a:pt x="4165600" y="2459566"/>
                </a:cubicBezTo>
                <a:cubicBezTo>
                  <a:pt x="3970866" y="2764366"/>
                  <a:pt x="3742266" y="3018366"/>
                  <a:pt x="3479800" y="3221566"/>
                </a:cubicBezTo>
                <a:cubicBezTo>
                  <a:pt x="3217333" y="3424766"/>
                  <a:pt x="2950633" y="3602566"/>
                  <a:pt x="2679700" y="3754966"/>
                </a:cubicBezTo>
                <a:cubicBezTo>
                  <a:pt x="2595033" y="3814233"/>
                  <a:pt x="2508250" y="3858683"/>
                  <a:pt x="2419350" y="3888316"/>
                </a:cubicBezTo>
                <a:cubicBezTo>
                  <a:pt x="2330450" y="3917950"/>
                  <a:pt x="2252133" y="3934883"/>
                  <a:pt x="2184400" y="3939116"/>
                </a:cubicBezTo>
                <a:cubicBezTo>
                  <a:pt x="2116666" y="3943350"/>
                  <a:pt x="2070100" y="3937000"/>
                  <a:pt x="2044700" y="3920066"/>
                </a:cubicBezTo>
                <a:cubicBezTo>
                  <a:pt x="1951566" y="3852333"/>
                  <a:pt x="1866900" y="3708400"/>
                  <a:pt x="1790700" y="3488266"/>
                </a:cubicBezTo>
                <a:cubicBezTo>
                  <a:pt x="1748366" y="3598333"/>
                  <a:pt x="1708150" y="3706283"/>
                  <a:pt x="1670050" y="3812116"/>
                </a:cubicBezTo>
                <a:cubicBezTo>
                  <a:pt x="1631950" y="3917950"/>
                  <a:pt x="1608666" y="3987800"/>
                  <a:pt x="1600200" y="4021666"/>
                </a:cubicBezTo>
                <a:cubicBezTo>
                  <a:pt x="1591733" y="4080933"/>
                  <a:pt x="1583266" y="4129616"/>
                  <a:pt x="1574800" y="4167716"/>
                </a:cubicBezTo>
                <a:cubicBezTo>
                  <a:pt x="1566333" y="4205816"/>
                  <a:pt x="1545166" y="4237566"/>
                  <a:pt x="1511300" y="4262966"/>
                </a:cubicBezTo>
                <a:cubicBezTo>
                  <a:pt x="1511300" y="4262966"/>
                  <a:pt x="1507066" y="4279900"/>
                  <a:pt x="1498600" y="4313766"/>
                </a:cubicBezTo>
                <a:cubicBezTo>
                  <a:pt x="1490133" y="4347633"/>
                  <a:pt x="1460500" y="4398433"/>
                  <a:pt x="1409700" y="4466166"/>
                </a:cubicBezTo>
                <a:cubicBezTo>
                  <a:pt x="1325033" y="4711700"/>
                  <a:pt x="1248833" y="4925482"/>
                  <a:pt x="1181100" y="5107516"/>
                </a:cubicBezTo>
                <a:cubicBezTo>
                  <a:pt x="1113366" y="5289549"/>
                  <a:pt x="1058333" y="5446182"/>
                  <a:pt x="1016000" y="5577416"/>
                </a:cubicBezTo>
                <a:cubicBezTo>
                  <a:pt x="973666" y="5708649"/>
                  <a:pt x="939800" y="5825066"/>
                  <a:pt x="914400" y="5926666"/>
                </a:cubicBezTo>
                <a:cubicBezTo>
                  <a:pt x="897466" y="6155266"/>
                  <a:pt x="850900" y="6381749"/>
                  <a:pt x="774700" y="6606116"/>
                </a:cubicBezTo>
                <a:cubicBezTo>
                  <a:pt x="698500" y="6830482"/>
                  <a:pt x="639233" y="6955366"/>
                  <a:pt x="596900" y="6980766"/>
                </a:cubicBezTo>
                <a:close/>
                <a:moveTo>
                  <a:pt x="-2946400" y="4758266"/>
                </a:moveTo>
                <a:moveTo>
                  <a:pt x="2108200" y="3361266"/>
                </a:moveTo>
                <a:cubicBezTo>
                  <a:pt x="2142066" y="3344333"/>
                  <a:pt x="2216150" y="3295650"/>
                  <a:pt x="2330450" y="3215216"/>
                </a:cubicBezTo>
                <a:cubicBezTo>
                  <a:pt x="2444750" y="3134783"/>
                  <a:pt x="2573866" y="3037416"/>
                  <a:pt x="2717800" y="2923116"/>
                </a:cubicBezTo>
                <a:cubicBezTo>
                  <a:pt x="2861733" y="2808816"/>
                  <a:pt x="2995083" y="2700866"/>
                  <a:pt x="3117850" y="2599266"/>
                </a:cubicBezTo>
                <a:cubicBezTo>
                  <a:pt x="3240616" y="2497666"/>
                  <a:pt x="3323166" y="2421466"/>
                  <a:pt x="3365500" y="2370666"/>
                </a:cubicBezTo>
                <a:cubicBezTo>
                  <a:pt x="3433233" y="2294466"/>
                  <a:pt x="3496733" y="2211916"/>
                  <a:pt x="3556000" y="2123016"/>
                </a:cubicBezTo>
                <a:cubicBezTo>
                  <a:pt x="3615266" y="2034116"/>
                  <a:pt x="3661833" y="1934633"/>
                  <a:pt x="3695700" y="1824566"/>
                </a:cubicBezTo>
                <a:cubicBezTo>
                  <a:pt x="3721100" y="1756833"/>
                  <a:pt x="3750733" y="1680633"/>
                  <a:pt x="3784600" y="1595966"/>
                </a:cubicBezTo>
                <a:cubicBezTo>
                  <a:pt x="3818466" y="1511300"/>
                  <a:pt x="3848100" y="1430866"/>
                  <a:pt x="3873500" y="1354666"/>
                </a:cubicBezTo>
                <a:cubicBezTo>
                  <a:pt x="3907366" y="1286933"/>
                  <a:pt x="3922183" y="1217083"/>
                  <a:pt x="3917950" y="1145116"/>
                </a:cubicBezTo>
                <a:cubicBezTo>
                  <a:pt x="3913716" y="1073150"/>
                  <a:pt x="3886200" y="1011766"/>
                  <a:pt x="3835400" y="960966"/>
                </a:cubicBezTo>
                <a:cubicBezTo>
                  <a:pt x="3801533" y="952500"/>
                  <a:pt x="3699933" y="975783"/>
                  <a:pt x="3530600" y="1030816"/>
                </a:cubicBezTo>
                <a:cubicBezTo>
                  <a:pt x="3361266" y="1085850"/>
                  <a:pt x="3175000" y="1174750"/>
                  <a:pt x="2971800" y="1297516"/>
                </a:cubicBezTo>
                <a:cubicBezTo>
                  <a:pt x="2768600" y="1420283"/>
                  <a:pt x="2590800" y="1579033"/>
                  <a:pt x="2438400" y="1773766"/>
                </a:cubicBezTo>
                <a:cubicBezTo>
                  <a:pt x="2260600" y="2002366"/>
                  <a:pt x="2131483" y="2239433"/>
                  <a:pt x="2051050" y="2484966"/>
                </a:cubicBezTo>
                <a:cubicBezTo>
                  <a:pt x="1970616" y="2730500"/>
                  <a:pt x="1936750" y="2937933"/>
                  <a:pt x="1949450" y="3107266"/>
                </a:cubicBezTo>
                <a:cubicBezTo>
                  <a:pt x="1962150" y="3276600"/>
                  <a:pt x="2015066" y="3361266"/>
                  <a:pt x="2108200" y="3361266"/>
                </a:cubicBezTo>
                <a:close/>
                <a:moveTo>
                  <a:pt x="673100" y="4758266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41" name="Freeform 6041"/>
          <p:cNvSpPr/>
          <p:nvPr/>
        </p:nvSpPr>
        <p:spPr>
          <a:xfrm rot="0" flipH="0" flipV="0">
            <a:off x="8975921" y="940817"/>
            <a:ext cx="215938" cy="347421"/>
          </a:xfrm>
          <a:custGeom>
            <a:pathLst>
              <a:path w="5141383" h="8271933">
                <a:moveTo>
                  <a:pt x="419100" y="8271933"/>
                </a:moveTo>
                <a:cubicBezTo>
                  <a:pt x="359833" y="8246533"/>
                  <a:pt x="296333" y="8204199"/>
                  <a:pt x="228600" y="8144933"/>
                </a:cubicBezTo>
                <a:cubicBezTo>
                  <a:pt x="160866" y="8085666"/>
                  <a:pt x="105833" y="8020049"/>
                  <a:pt x="63500" y="7948083"/>
                </a:cubicBezTo>
                <a:cubicBezTo>
                  <a:pt x="21166" y="7876116"/>
                  <a:pt x="0" y="7814733"/>
                  <a:pt x="0" y="7763933"/>
                </a:cubicBezTo>
                <a:cubicBezTo>
                  <a:pt x="0" y="7713133"/>
                  <a:pt x="21166" y="7579783"/>
                  <a:pt x="63500" y="7363883"/>
                </a:cubicBezTo>
                <a:cubicBezTo>
                  <a:pt x="105833" y="7147983"/>
                  <a:pt x="162983" y="6885516"/>
                  <a:pt x="234950" y="6576483"/>
                </a:cubicBezTo>
                <a:cubicBezTo>
                  <a:pt x="306916" y="6267449"/>
                  <a:pt x="387350" y="5954183"/>
                  <a:pt x="476250" y="5636683"/>
                </a:cubicBezTo>
                <a:cubicBezTo>
                  <a:pt x="565150" y="5319183"/>
                  <a:pt x="656166" y="5037667"/>
                  <a:pt x="749300" y="4792133"/>
                </a:cubicBezTo>
                <a:cubicBezTo>
                  <a:pt x="766233" y="4749800"/>
                  <a:pt x="823383" y="4607983"/>
                  <a:pt x="920750" y="4366683"/>
                </a:cubicBezTo>
                <a:cubicBezTo>
                  <a:pt x="1018116" y="4125383"/>
                  <a:pt x="1113366" y="3831167"/>
                  <a:pt x="1206500" y="3484033"/>
                </a:cubicBezTo>
                <a:cubicBezTo>
                  <a:pt x="1274233" y="3263900"/>
                  <a:pt x="1363133" y="3014133"/>
                  <a:pt x="1473200" y="2734733"/>
                </a:cubicBezTo>
                <a:cubicBezTo>
                  <a:pt x="1583266" y="2455333"/>
                  <a:pt x="1697566" y="2173817"/>
                  <a:pt x="1816100" y="1890183"/>
                </a:cubicBezTo>
                <a:cubicBezTo>
                  <a:pt x="1934633" y="1606550"/>
                  <a:pt x="2032000" y="1354667"/>
                  <a:pt x="2108200" y="1134533"/>
                </a:cubicBezTo>
                <a:cubicBezTo>
                  <a:pt x="2184400" y="914400"/>
                  <a:pt x="2250016" y="734483"/>
                  <a:pt x="2305050" y="594783"/>
                </a:cubicBezTo>
                <a:cubicBezTo>
                  <a:pt x="2360083" y="455083"/>
                  <a:pt x="2391833" y="368300"/>
                  <a:pt x="2400300" y="334433"/>
                </a:cubicBezTo>
                <a:cubicBezTo>
                  <a:pt x="2417233" y="283633"/>
                  <a:pt x="2444750" y="239183"/>
                  <a:pt x="2482850" y="201083"/>
                </a:cubicBezTo>
                <a:cubicBezTo>
                  <a:pt x="2520950" y="162983"/>
                  <a:pt x="2561166" y="129117"/>
                  <a:pt x="2603500" y="99483"/>
                </a:cubicBezTo>
                <a:cubicBezTo>
                  <a:pt x="2645833" y="69850"/>
                  <a:pt x="2679700" y="50800"/>
                  <a:pt x="2705100" y="42333"/>
                </a:cubicBezTo>
                <a:cubicBezTo>
                  <a:pt x="2857500" y="0"/>
                  <a:pt x="2988733" y="63500"/>
                  <a:pt x="3098800" y="232833"/>
                </a:cubicBezTo>
                <a:cubicBezTo>
                  <a:pt x="3141133" y="309033"/>
                  <a:pt x="3149600" y="397933"/>
                  <a:pt x="3124200" y="499533"/>
                </a:cubicBezTo>
                <a:cubicBezTo>
                  <a:pt x="3098800" y="601133"/>
                  <a:pt x="3052233" y="728133"/>
                  <a:pt x="2984500" y="880533"/>
                </a:cubicBezTo>
                <a:lnTo>
                  <a:pt x="2895600" y="1134533"/>
                </a:lnTo>
                <a:lnTo>
                  <a:pt x="3352800" y="1032933"/>
                </a:lnTo>
                <a:cubicBezTo>
                  <a:pt x="3429000" y="1032933"/>
                  <a:pt x="3524250" y="1035050"/>
                  <a:pt x="3638550" y="1039283"/>
                </a:cubicBezTo>
                <a:cubicBezTo>
                  <a:pt x="3752850" y="1043517"/>
                  <a:pt x="3865033" y="1045633"/>
                  <a:pt x="3975100" y="1045633"/>
                </a:cubicBezTo>
                <a:cubicBezTo>
                  <a:pt x="4085166" y="1045633"/>
                  <a:pt x="4165600" y="1054100"/>
                  <a:pt x="4216400" y="1071033"/>
                </a:cubicBezTo>
                <a:cubicBezTo>
                  <a:pt x="4419600" y="1079500"/>
                  <a:pt x="4561416" y="1117600"/>
                  <a:pt x="4641850" y="1185333"/>
                </a:cubicBezTo>
                <a:cubicBezTo>
                  <a:pt x="4722283" y="1253067"/>
                  <a:pt x="4792133" y="1341967"/>
                  <a:pt x="4851400" y="1452033"/>
                </a:cubicBezTo>
                <a:cubicBezTo>
                  <a:pt x="4893733" y="1494367"/>
                  <a:pt x="4944533" y="1551517"/>
                  <a:pt x="5003800" y="1623483"/>
                </a:cubicBezTo>
                <a:cubicBezTo>
                  <a:pt x="5063066" y="1695450"/>
                  <a:pt x="5096933" y="1765300"/>
                  <a:pt x="5105400" y="1833033"/>
                </a:cubicBezTo>
                <a:cubicBezTo>
                  <a:pt x="5139266" y="1976967"/>
                  <a:pt x="5141383" y="2131483"/>
                  <a:pt x="5111750" y="2296583"/>
                </a:cubicBezTo>
                <a:cubicBezTo>
                  <a:pt x="5082116" y="2461683"/>
                  <a:pt x="5031316" y="2624667"/>
                  <a:pt x="4959350" y="2785533"/>
                </a:cubicBezTo>
                <a:cubicBezTo>
                  <a:pt x="4887383" y="2946400"/>
                  <a:pt x="4794250" y="3092450"/>
                  <a:pt x="4679950" y="3223683"/>
                </a:cubicBezTo>
                <a:cubicBezTo>
                  <a:pt x="4565650" y="3354917"/>
                  <a:pt x="4445000" y="3462867"/>
                  <a:pt x="4318000" y="3547533"/>
                </a:cubicBezTo>
                <a:cubicBezTo>
                  <a:pt x="4233333" y="3581400"/>
                  <a:pt x="4157133" y="3617383"/>
                  <a:pt x="4089400" y="3655483"/>
                </a:cubicBezTo>
                <a:cubicBezTo>
                  <a:pt x="4021666" y="3693583"/>
                  <a:pt x="3987800" y="3712633"/>
                  <a:pt x="3987800" y="3712633"/>
                </a:cubicBezTo>
                <a:cubicBezTo>
                  <a:pt x="3979333" y="3754967"/>
                  <a:pt x="3886200" y="3820583"/>
                  <a:pt x="3708400" y="3909483"/>
                </a:cubicBezTo>
                <a:cubicBezTo>
                  <a:pt x="3530600" y="3998383"/>
                  <a:pt x="3327400" y="4080933"/>
                  <a:pt x="3098800" y="4157133"/>
                </a:cubicBezTo>
                <a:cubicBezTo>
                  <a:pt x="2870200" y="4233333"/>
                  <a:pt x="2671233" y="4284133"/>
                  <a:pt x="2501900" y="4309533"/>
                </a:cubicBezTo>
                <a:cubicBezTo>
                  <a:pt x="2442633" y="4318000"/>
                  <a:pt x="2357966" y="4326467"/>
                  <a:pt x="2247900" y="4334933"/>
                </a:cubicBezTo>
                <a:cubicBezTo>
                  <a:pt x="2137833" y="4343400"/>
                  <a:pt x="2053166" y="4330700"/>
                  <a:pt x="1993900" y="4296833"/>
                </a:cubicBezTo>
                <a:cubicBezTo>
                  <a:pt x="1900766" y="4279900"/>
                  <a:pt x="1837266" y="4271433"/>
                  <a:pt x="1803400" y="4271433"/>
                </a:cubicBezTo>
                <a:cubicBezTo>
                  <a:pt x="1769533" y="4271433"/>
                  <a:pt x="1752600" y="4288367"/>
                  <a:pt x="1752600" y="4322233"/>
                </a:cubicBezTo>
                <a:cubicBezTo>
                  <a:pt x="1744133" y="4339167"/>
                  <a:pt x="1684866" y="4516967"/>
                  <a:pt x="1574800" y="4855633"/>
                </a:cubicBezTo>
                <a:cubicBezTo>
                  <a:pt x="1464733" y="5194300"/>
                  <a:pt x="1350433" y="5587999"/>
                  <a:pt x="1231900" y="6036733"/>
                </a:cubicBezTo>
                <a:cubicBezTo>
                  <a:pt x="1071033" y="6527799"/>
                  <a:pt x="939800" y="6919383"/>
                  <a:pt x="838200" y="7211483"/>
                </a:cubicBezTo>
                <a:cubicBezTo>
                  <a:pt x="736600" y="7503583"/>
                  <a:pt x="658283" y="7721599"/>
                  <a:pt x="603250" y="7865533"/>
                </a:cubicBezTo>
                <a:cubicBezTo>
                  <a:pt x="548216" y="8009466"/>
                  <a:pt x="508000" y="8108949"/>
                  <a:pt x="482600" y="8163983"/>
                </a:cubicBezTo>
                <a:cubicBezTo>
                  <a:pt x="457200" y="8219016"/>
                  <a:pt x="436033" y="8254999"/>
                  <a:pt x="419100" y="8271933"/>
                </a:cubicBezTo>
                <a:close/>
                <a:moveTo>
                  <a:pt x="-3124200" y="5439833"/>
                </a:moveTo>
                <a:moveTo>
                  <a:pt x="2006600" y="3585633"/>
                </a:moveTo>
                <a:cubicBezTo>
                  <a:pt x="2032000" y="3636433"/>
                  <a:pt x="2114550" y="3651250"/>
                  <a:pt x="2254250" y="3630083"/>
                </a:cubicBezTo>
                <a:cubicBezTo>
                  <a:pt x="2393950" y="3608917"/>
                  <a:pt x="2563283" y="3558117"/>
                  <a:pt x="2762250" y="3477683"/>
                </a:cubicBezTo>
                <a:cubicBezTo>
                  <a:pt x="2961216" y="3397250"/>
                  <a:pt x="3158066" y="3304117"/>
                  <a:pt x="3352800" y="3198283"/>
                </a:cubicBezTo>
                <a:cubicBezTo>
                  <a:pt x="3547533" y="3092450"/>
                  <a:pt x="3708400" y="2984500"/>
                  <a:pt x="3835400" y="2874433"/>
                </a:cubicBezTo>
                <a:cubicBezTo>
                  <a:pt x="4021666" y="2662767"/>
                  <a:pt x="4174066" y="2465917"/>
                  <a:pt x="4292600" y="2283883"/>
                </a:cubicBezTo>
                <a:cubicBezTo>
                  <a:pt x="4411133" y="2101850"/>
                  <a:pt x="4428066" y="1981200"/>
                  <a:pt x="4343400" y="1921933"/>
                </a:cubicBezTo>
                <a:cubicBezTo>
                  <a:pt x="4250266" y="1786467"/>
                  <a:pt x="4076700" y="1722967"/>
                  <a:pt x="3822700" y="1731433"/>
                </a:cubicBezTo>
                <a:cubicBezTo>
                  <a:pt x="3568700" y="1739900"/>
                  <a:pt x="3255433" y="1845733"/>
                  <a:pt x="2882900" y="2048933"/>
                </a:cubicBezTo>
                <a:cubicBezTo>
                  <a:pt x="2738966" y="2099733"/>
                  <a:pt x="2631016" y="2165350"/>
                  <a:pt x="2559050" y="2245783"/>
                </a:cubicBezTo>
                <a:cubicBezTo>
                  <a:pt x="2487083" y="2326217"/>
                  <a:pt x="2425700" y="2425700"/>
                  <a:pt x="2374900" y="2544233"/>
                </a:cubicBezTo>
                <a:cubicBezTo>
                  <a:pt x="2324100" y="2662767"/>
                  <a:pt x="2260600" y="2806700"/>
                  <a:pt x="2184400" y="2976033"/>
                </a:cubicBezTo>
                <a:cubicBezTo>
                  <a:pt x="2108200" y="3162300"/>
                  <a:pt x="2057400" y="3302000"/>
                  <a:pt x="2032000" y="3395133"/>
                </a:cubicBezTo>
                <a:cubicBezTo>
                  <a:pt x="2006600" y="3488267"/>
                  <a:pt x="1998133" y="3551767"/>
                  <a:pt x="2006600" y="3585633"/>
                </a:cubicBezTo>
                <a:close/>
                <a:moveTo>
                  <a:pt x="1562100" y="5439833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42" name="Freeform 6042"/>
          <p:cNvSpPr/>
          <p:nvPr/>
        </p:nvSpPr>
        <p:spPr>
          <a:xfrm rot="0" flipH="0" flipV="0">
            <a:off x="9222085" y="972998"/>
            <a:ext cx="169354" cy="196646"/>
          </a:xfrm>
          <a:custGeom>
            <a:pathLst>
              <a:path w="4032250" h="4682066">
                <a:moveTo>
                  <a:pt x="2901950" y="4648200"/>
                </a:moveTo>
                <a:cubicBezTo>
                  <a:pt x="2842683" y="4682066"/>
                  <a:pt x="2764366" y="4669367"/>
                  <a:pt x="2667000" y="4610100"/>
                </a:cubicBezTo>
                <a:cubicBezTo>
                  <a:pt x="2569633" y="4550834"/>
                  <a:pt x="2474383" y="4461934"/>
                  <a:pt x="2381250" y="4343400"/>
                </a:cubicBezTo>
                <a:cubicBezTo>
                  <a:pt x="2321983" y="4241800"/>
                  <a:pt x="2281766" y="4131734"/>
                  <a:pt x="2260600" y="4013200"/>
                </a:cubicBezTo>
                <a:cubicBezTo>
                  <a:pt x="2239433" y="3894667"/>
                  <a:pt x="2228850" y="3729567"/>
                  <a:pt x="2228850" y="3517900"/>
                </a:cubicBezTo>
                <a:cubicBezTo>
                  <a:pt x="2237316" y="3348567"/>
                  <a:pt x="2230966" y="3238500"/>
                  <a:pt x="2209800" y="3187700"/>
                </a:cubicBezTo>
                <a:cubicBezTo>
                  <a:pt x="2188633" y="3136900"/>
                  <a:pt x="2139950" y="3143250"/>
                  <a:pt x="2063750" y="3206750"/>
                </a:cubicBezTo>
                <a:cubicBezTo>
                  <a:pt x="1987550" y="3270250"/>
                  <a:pt x="1856316" y="3395134"/>
                  <a:pt x="1670050" y="3581400"/>
                </a:cubicBezTo>
                <a:cubicBezTo>
                  <a:pt x="1458383" y="3793067"/>
                  <a:pt x="1257300" y="3958167"/>
                  <a:pt x="1066800" y="4076700"/>
                </a:cubicBezTo>
                <a:cubicBezTo>
                  <a:pt x="876300" y="4195234"/>
                  <a:pt x="721783" y="4250267"/>
                  <a:pt x="603250" y="4241800"/>
                </a:cubicBezTo>
                <a:cubicBezTo>
                  <a:pt x="543983" y="4241800"/>
                  <a:pt x="478366" y="4210050"/>
                  <a:pt x="406400" y="4146550"/>
                </a:cubicBezTo>
                <a:cubicBezTo>
                  <a:pt x="334433" y="4083050"/>
                  <a:pt x="268816" y="4002617"/>
                  <a:pt x="209550" y="3905250"/>
                </a:cubicBezTo>
                <a:cubicBezTo>
                  <a:pt x="150283" y="3807884"/>
                  <a:pt x="99483" y="3708400"/>
                  <a:pt x="57150" y="3606800"/>
                </a:cubicBezTo>
                <a:cubicBezTo>
                  <a:pt x="6350" y="3420534"/>
                  <a:pt x="0" y="3181350"/>
                  <a:pt x="38100" y="2889250"/>
                </a:cubicBezTo>
                <a:cubicBezTo>
                  <a:pt x="76200" y="2597150"/>
                  <a:pt x="141816" y="2290234"/>
                  <a:pt x="234950" y="1968500"/>
                </a:cubicBezTo>
                <a:cubicBezTo>
                  <a:pt x="328083" y="1646767"/>
                  <a:pt x="436033" y="1341967"/>
                  <a:pt x="558800" y="1054100"/>
                </a:cubicBezTo>
                <a:cubicBezTo>
                  <a:pt x="681566" y="766234"/>
                  <a:pt x="808566" y="533400"/>
                  <a:pt x="939800" y="355600"/>
                </a:cubicBezTo>
                <a:cubicBezTo>
                  <a:pt x="1071033" y="177800"/>
                  <a:pt x="1187450" y="88900"/>
                  <a:pt x="1289050" y="88900"/>
                </a:cubicBezTo>
                <a:cubicBezTo>
                  <a:pt x="1356783" y="88900"/>
                  <a:pt x="1418166" y="122767"/>
                  <a:pt x="1473200" y="190500"/>
                </a:cubicBezTo>
                <a:cubicBezTo>
                  <a:pt x="1528233" y="258234"/>
                  <a:pt x="1585383" y="364067"/>
                  <a:pt x="1644650" y="508000"/>
                </a:cubicBezTo>
                <a:cubicBezTo>
                  <a:pt x="1678516" y="567267"/>
                  <a:pt x="1693333" y="618067"/>
                  <a:pt x="1689100" y="660400"/>
                </a:cubicBezTo>
                <a:cubicBezTo>
                  <a:pt x="1684866" y="702734"/>
                  <a:pt x="1648883" y="753534"/>
                  <a:pt x="1581150" y="812800"/>
                </a:cubicBezTo>
                <a:cubicBezTo>
                  <a:pt x="1504950" y="914400"/>
                  <a:pt x="1418166" y="1066800"/>
                  <a:pt x="1320800" y="1270000"/>
                </a:cubicBezTo>
                <a:cubicBezTo>
                  <a:pt x="1223433" y="1473200"/>
                  <a:pt x="1130300" y="1693334"/>
                  <a:pt x="1041400" y="1930400"/>
                </a:cubicBezTo>
                <a:cubicBezTo>
                  <a:pt x="952500" y="2167467"/>
                  <a:pt x="874183" y="2396067"/>
                  <a:pt x="806450" y="2616200"/>
                </a:cubicBezTo>
                <a:cubicBezTo>
                  <a:pt x="738716" y="2836334"/>
                  <a:pt x="692150" y="3016250"/>
                  <a:pt x="666750" y="3155950"/>
                </a:cubicBezTo>
                <a:cubicBezTo>
                  <a:pt x="641350" y="3295650"/>
                  <a:pt x="645583" y="3365500"/>
                  <a:pt x="679450" y="3365500"/>
                </a:cubicBezTo>
                <a:cubicBezTo>
                  <a:pt x="797983" y="3365500"/>
                  <a:pt x="939800" y="3316817"/>
                  <a:pt x="1104900" y="3219450"/>
                </a:cubicBezTo>
                <a:cubicBezTo>
                  <a:pt x="1270000" y="3122084"/>
                  <a:pt x="1428750" y="3001434"/>
                  <a:pt x="1581150" y="2857500"/>
                </a:cubicBezTo>
                <a:cubicBezTo>
                  <a:pt x="1758950" y="2679700"/>
                  <a:pt x="1917700" y="2484967"/>
                  <a:pt x="2057400" y="2273300"/>
                </a:cubicBezTo>
                <a:cubicBezTo>
                  <a:pt x="2197100" y="2061634"/>
                  <a:pt x="2338916" y="1837267"/>
                  <a:pt x="2482850" y="1600200"/>
                </a:cubicBezTo>
                <a:cubicBezTo>
                  <a:pt x="2592916" y="1430867"/>
                  <a:pt x="2709333" y="1244600"/>
                  <a:pt x="2832100" y="1041400"/>
                </a:cubicBezTo>
                <a:cubicBezTo>
                  <a:pt x="2954866" y="838200"/>
                  <a:pt x="3033183" y="694267"/>
                  <a:pt x="3067050" y="609600"/>
                </a:cubicBezTo>
                <a:cubicBezTo>
                  <a:pt x="3185583" y="389467"/>
                  <a:pt x="3274483" y="239184"/>
                  <a:pt x="3333750" y="158750"/>
                </a:cubicBezTo>
                <a:cubicBezTo>
                  <a:pt x="3393016" y="78317"/>
                  <a:pt x="3464983" y="25400"/>
                  <a:pt x="3549650" y="0"/>
                </a:cubicBezTo>
                <a:cubicBezTo>
                  <a:pt x="3591983" y="0"/>
                  <a:pt x="3632200" y="0"/>
                  <a:pt x="3670300" y="0"/>
                </a:cubicBezTo>
                <a:cubicBezTo>
                  <a:pt x="3708400" y="0"/>
                  <a:pt x="3727450" y="0"/>
                  <a:pt x="3727450" y="0"/>
                </a:cubicBezTo>
                <a:cubicBezTo>
                  <a:pt x="3778250" y="8467"/>
                  <a:pt x="3837516" y="46567"/>
                  <a:pt x="3905250" y="114300"/>
                </a:cubicBezTo>
                <a:cubicBezTo>
                  <a:pt x="3972983" y="148167"/>
                  <a:pt x="4011083" y="179917"/>
                  <a:pt x="4019550" y="209550"/>
                </a:cubicBezTo>
                <a:cubicBezTo>
                  <a:pt x="4028016" y="239184"/>
                  <a:pt x="4032250" y="275167"/>
                  <a:pt x="4032250" y="317500"/>
                </a:cubicBezTo>
                <a:cubicBezTo>
                  <a:pt x="3998383" y="402167"/>
                  <a:pt x="3945466" y="527050"/>
                  <a:pt x="3873500" y="692150"/>
                </a:cubicBezTo>
                <a:cubicBezTo>
                  <a:pt x="3801533" y="857250"/>
                  <a:pt x="3748616" y="977900"/>
                  <a:pt x="3714750" y="1054100"/>
                </a:cubicBezTo>
                <a:cubicBezTo>
                  <a:pt x="3553883" y="1418167"/>
                  <a:pt x="3395133" y="1775884"/>
                  <a:pt x="3238500" y="2127250"/>
                </a:cubicBezTo>
                <a:cubicBezTo>
                  <a:pt x="3081866" y="2478617"/>
                  <a:pt x="2969683" y="2836334"/>
                  <a:pt x="2901950" y="3200400"/>
                </a:cubicBezTo>
                <a:cubicBezTo>
                  <a:pt x="2885016" y="3318934"/>
                  <a:pt x="2882900" y="3456517"/>
                  <a:pt x="2895600" y="3613150"/>
                </a:cubicBezTo>
                <a:cubicBezTo>
                  <a:pt x="2908300" y="3769784"/>
                  <a:pt x="2931583" y="3881967"/>
                  <a:pt x="2965450" y="3949700"/>
                </a:cubicBezTo>
                <a:cubicBezTo>
                  <a:pt x="2990850" y="4000500"/>
                  <a:pt x="3022600" y="4057650"/>
                  <a:pt x="3060700" y="4121150"/>
                </a:cubicBezTo>
                <a:cubicBezTo>
                  <a:pt x="3098800" y="4184650"/>
                  <a:pt x="3143250" y="4237567"/>
                  <a:pt x="3194050" y="4279900"/>
                </a:cubicBezTo>
                <a:cubicBezTo>
                  <a:pt x="3270250" y="4330700"/>
                  <a:pt x="3285066" y="4385734"/>
                  <a:pt x="3238500" y="4445000"/>
                </a:cubicBezTo>
                <a:cubicBezTo>
                  <a:pt x="3191933" y="4504267"/>
                  <a:pt x="3130550" y="4552950"/>
                  <a:pt x="3054350" y="4591050"/>
                </a:cubicBezTo>
                <a:cubicBezTo>
                  <a:pt x="2978150" y="4629150"/>
                  <a:pt x="2927350" y="4648200"/>
                  <a:pt x="2901950" y="4648200"/>
                </a:cubicBezTo>
                <a:close/>
                <a:moveTo>
                  <a:pt x="-1327150" y="46736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43" name="Freeform 6043"/>
          <p:cNvSpPr/>
          <p:nvPr/>
        </p:nvSpPr>
        <p:spPr>
          <a:xfrm rot="0" flipH="0" flipV="0">
            <a:off x="9410820" y="884454"/>
            <a:ext cx="111836" cy="258699"/>
          </a:xfrm>
          <a:custGeom>
            <a:pathLst>
              <a:path w="2662767" h="6159500">
                <a:moveTo>
                  <a:pt x="364067" y="6159500"/>
                </a:moveTo>
                <a:cubicBezTo>
                  <a:pt x="330200" y="6159500"/>
                  <a:pt x="289983" y="6148917"/>
                  <a:pt x="243417" y="6127750"/>
                </a:cubicBezTo>
                <a:cubicBezTo>
                  <a:pt x="196850" y="6106584"/>
                  <a:pt x="173567" y="6096000"/>
                  <a:pt x="173567" y="6096000"/>
                </a:cubicBezTo>
                <a:cubicBezTo>
                  <a:pt x="173567" y="6062134"/>
                  <a:pt x="162983" y="6019800"/>
                  <a:pt x="141817" y="5969000"/>
                </a:cubicBezTo>
                <a:cubicBezTo>
                  <a:pt x="120650" y="5918200"/>
                  <a:pt x="110067" y="5875867"/>
                  <a:pt x="110067" y="5842000"/>
                </a:cubicBezTo>
                <a:cubicBezTo>
                  <a:pt x="50800" y="5808134"/>
                  <a:pt x="16933" y="5772150"/>
                  <a:pt x="8467" y="5734050"/>
                </a:cubicBezTo>
                <a:cubicBezTo>
                  <a:pt x="0" y="5695950"/>
                  <a:pt x="12700" y="5630334"/>
                  <a:pt x="46567" y="5537200"/>
                </a:cubicBezTo>
                <a:cubicBezTo>
                  <a:pt x="97367" y="5452534"/>
                  <a:pt x="165100" y="5314950"/>
                  <a:pt x="249767" y="5124450"/>
                </a:cubicBezTo>
                <a:cubicBezTo>
                  <a:pt x="334433" y="4933950"/>
                  <a:pt x="423333" y="4726517"/>
                  <a:pt x="516467" y="4502150"/>
                </a:cubicBezTo>
                <a:cubicBezTo>
                  <a:pt x="609600" y="4277784"/>
                  <a:pt x="698500" y="4055534"/>
                  <a:pt x="783167" y="3835400"/>
                </a:cubicBezTo>
                <a:cubicBezTo>
                  <a:pt x="867833" y="3615267"/>
                  <a:pt x="939800" y="3426884"/>
                  <a:pt x="999067" y="3270250"/>
                </a:cubicBezTo>
                <a:cubicBezTo>
                  <a:pt x="1058333" y="3113617"/>
                  <a:pt x="1092200" y="3018367"/>
                  <a:pt x="1100667" y="2984500"/>
                </a:cubicBezTo>
                <a:cubicBezTo>
                  <a:pt x="1100667" y="2950634"/>
                  <a:pt x="1113367" y="2908300"/>
                  <a:pt x="1138767" y="2857500"/>
                </a:cubicBezTo>
                <a:cubicBezTo>
                  <a:pt x="1164167" y="2806700"/>
                  <a:pt x="1193800" y="2764367"/>
                  <a:pt x="1227667" y="2730500"/>
                </a:cubicBezTo>
                <a:cubicBezTo>
                  <a:pt x="1295400" y="2671234"/>
                  <a:pt x="1367367" y="2664884"/>
                  <a:pt x="1443567" y="2711450"/>
                </a:cubicBezTo>
                <a:cubicBezTo>
                  <a:pt x="1519767" y="2758017"/>
                  <a:pt x="1585383" y="2834217"/>
                  <a:pt x="1640417" y="2940050"/>
                </a:cubicBezTo>
                <a:cubicBezTo>
                  <a:pt x="1695450" y="3045884"/>
                  <a:pt x="1722967" y="3162300"/>
                  <a:pt x="1722967" y="3289300"/>
                </a:cubicBezTo>
                <a:cubicBezTo>
                  <a:pt x="1722967" y="3348567"/>
                  <a:pt x="1680633" y="3498850"/>
                  <a:pt x="1595967" y="3740150"/>
                </a:cubicBezTo>
                <a:cubicBezTo>
                  <a:pt x="1511300" y="3981450"/>
                  <a:pt x="1399117" y="4267200"/>
                  <a:pt x="1259417" y="4597400"/>
                </a:cubicBezTo>
                <a:cubicBezTo>
                  <a:pt x="1119717" y="4927600"/>
                  <a:pt x="965200" y="5262034"/>
                  <a:pt x="795867" y="5600700"/>
                </a:cubicBezTo>
                <a:cubicBezTo>
                  <a:pt x="668867" y="5846234"/>
                  <a:pt x="588433" y="6000750"/>
                  <a:pt x="554567" y="6064250"/>
                </a:cubicBezTo>
                <a:cubicBezTo>
                  <a:pt x="520700" y="6127750"/>
                  <a:pt x="457200" y="6159500"/>
                  <a:pt x="364067" y="6159500"/>
                </a:cubicBezTo>
                <a:close/>
                <a:moveTo>
                  <a:pt x="-524933" y="6781800"/>
                </a:moveTo>
                <a:moveTo>
                  <a:pt x="2230967" y="1346200"/>
                </a:moveTo>
                <a:cubicBezTo>
                  <a:pt x="2129367" y="1346200"/>
                  <a:pt x="2021417" y="1305984"/>
                  <a:pt x="1907117" y="1225550"/>
                </a:cubicBezTo>
                <a:cubicBezTo>
                  <a:pt x="1792817" y="1145117"/>
                  <a:pt x="1695450" y="1043517"/>
                  <a:pt x="1615017" y="920750"/>
                </a:cubicBezTo>
                <a:cubicBezTo>
                  <a:pt x="1534583" y="797984"/>
                  <a:pt x="1494367" y="673100"/>
                  <a:pt x="1494367" y="546100"/>
                </a:cubicBezTo>
                <a:cubicBezTo>
                  <a:pt x="1494367" y="503767"/>
                  <a:pt x="1519767" y="444500"/>
                  <a:pt x="1570567" y="368300"/>
                </a:cubicBezTo>
                <a:cubicBezTo>
                  <a:pt x="1621367" y="292100"/>
                  <a:pt x="1672167" y="215900"/>
                  <a:pt x="1722967" y="139700"/>
                </a:cubicBezTo>
                <a:cubicBezTo>
                  <a:pt x="1773767" y="63500"/>
                  <a:pt x="1799167" y="16934"/>
                  <a:pt x="1799167" y="0"/>
                </a:cubicBezTo>
                <a:cubicBezTo>
                  <a:pt x="1866900" y="0"/>
                  <a:pt x="1919817" y="2117"/>
                  <a:pt x="1957917" y="6350"/>
                </a:cubicBezTo>
                <a:cubicBezTo>
                  <a:pt x="1996017" y="10584"/>
                  <a:pt x="2044700" y="29634"/>
                  <a:pt x="2103967" y="63500"/>
                </a:cubicBezTo>
                <a:cubicBezTo>
                  <a:pt x="2197100" y="275167"/>
                  <a:pt x="2313517" y="448734"/>
                  <a:pt x="2453217" y="584200"/>
                </a:cubicBezTo>
                <a:cubicBezTo>
                  <a:pt x="2592917" y="719667"/>
                  <a:pt x="2662767" y="833967"/>
                  <a:pt x="2662767" y="927100"/>
                </a:cubicBezTo>
                <a:cubicBezTo>
                  <a:pt x="2662767" y="1113367"/>
                  <a:pt x="2645833" y="1229784"/>
                  <a:pt x="2611967" y="1276350"/>
                </a:cubicBezTo>
                <a:cubicBezTo>
                  <a:pt x="2578100" y="1322917"/>
                  <a:pt x="2451100" y="1346200"/>
                  <a:pt x="2230967" y="1346200"/>
                </a:cubicBezTo>
                <a:close/>
                <a:moveTo>
                  <a:pt x="4288367" y="67818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44" name="Freeform 6044"/>
          <p:cNvSpPr/>
          <p:nvPr/>
        </p:nvSpPr>
        <p:spPr>
          <a:xfrm rot="0" flipH="0" flipV="0">
            <a:off x="9710667" y="814045"/>
            <a:ext cx="189623" cy="355422"/>
          </a:xfrm>
          <a:custGeom>
            <a:pathLst>
              <a:path w="4514850" h="8462433">
                <a:moveTo>
                  <a:pt x="482600" y="8394700"/>
                </a:moveTo>
                <a:cubicBezTo>
                  <a:pt x="414866" y="8369300"/>
                  <a:pt x="342900" y="8316384"/>
                  <a:pt x="266700" y="8235950"/>
                </a:cubicBezTo>
                <a:cubicBezTo>
                  <a:pt x="190500" y="8155517"/>
                  <a:pt x="127000" y="8060267"/>
                  <a:pt x="76200" y="7950200"/>
                </a:cubicBezTo>
                <a:cubicBezTo>
                  <a:pt x="25400" y="7840134"/>
                  <a:pt x="0" y="7738534"/>
                  <a:pt x="0" y="7645400"/>
                </a:cubicBezTo>
                <a:cubicBezTo>
                  <a:pt x="42333" y="7552267"/>
                  <a:pt x="97366" y="7389284"/>
                  <a:pt x="165100" y="7156450"/>
                </a:cubicBezTo>
                <a:cubicBezTo>
                  <a:pt x="232833" y="6923617"/>
                  <a:pt x="317500" y="6654800"/>
                  <a:pt x="419100" y="6350000"/>
                </a:cubicBezTo>
                <a:cubicBezTo>
                  <a:pt x="486833" y="6256867"/>
                  <a:pt x="539750" y="6146800"/>
                  <a:pt x="577850" y="6019800"/>
                </a:cubicBezTo>
                <a:cubicBezTo>
                  <a:pt x="615950" y="5892800"/>
                  <a:pt x="651933" y="5778500"/>
                  <a:pt x="685800" y="5676900"/>
                </a:cubicBezTo>
                <a:cubicBezTo>
                  <a:pt x="753533" y="5541434"/>
                  <a:pt x="833966" y="5365750"/>
                  <a:pt x="927100" y="5149850"/>
                </a:cubicBezTo>
                <a:cubicBezTo>
                  <a:pt x="1020233" y="4933950"/>
                  <a:pt x="1111250" y="4713817"/>
                  <a:pt x="1200150" y="4489450"/>
                </a:cubicBezTo>
                <a:cubicBezTo>
                  <a:pt x="1289050" y="4265084"/>
                  <a:pt x="1367366" y="4076700"/>
                  <a:pt x="1435100" y="3924300"/>
                </a:cubicBezTo>
                <a:cubicBezTo>
                  <a:pt x="1545166" y="3695700"/>
                  <a:pt x="1640416" y="3486150"/>
                  <a:pt x="1720850" y="3295650"/>
                </a:cubicBezTo>
                <a:cubicBezTo>
                  <a:pt x="1801283" y="3105150"/>
                  <a:pt x="1881716" y="2912534"/>
                  <a:pt x="1962150" y="2717800"/>
                </a:cubicBezTo>
                <a:cubicBezTo>
                  <a:pt x="2042583" y="2523067"/>
                  <a:pt x="2129366" y="2311400"/>
                  <a:pt x="2222500" y="2082800"/>
                </a:cubicBezTo>
                <a:cubicBezTo>
                  <a:pt x="2324100" y="1845734"/>
                  <a:pt x="2427816" y="1604434"/>
                  <a:pt x="2533650" y="1358900"/>
                </a:cubicBezTo>
                <a:cubicBezTo>
                  <a:pt x="2639483" y="1113367"/>
                  <a:pt x="2732616" y="891117"/>
                  <a:pt x="2813050" y="692150"/>
                </a:cubicBezTo>
                <a:cubicBezTo>
                  <a:pt x="2893483" y="493184"/>
                  <a:pt x="2942166" y="351367"/>
                  <a:pt x="2959100" y="266700"/>
                </a:cubicBezTo>
                <a:cubicBezTo>
                  <a:pt x="2959100" y="198967"/>
                  <a:pt x="2973916" y="148167"/>
                  <a:pt x="3003550" y="114300"/>
                </a:cubicBezTo>
                <a:cubicBezTo>
                  <a:pt x="3033183" y="80434"/>
                  <a:pt x="3064933" y="63500"/>
                  <a:pt x="3098800" y="63500"/>
                </a:cubicBezTo>
                <a:cubicBezTo>
                  <a:pt x="3132666" y="29634"/>
                  <a:pt x="3166533" y="10584"/>
                  <a:pt x="3200400" y="6350"/>
                </a:cubicBezTo>
                <a:cubicBezTo>
                  <a:pt x="3234266" y="2117"/>
                  <a:pt x="3268133" y="0"/>
                  <a:pt x="3302000" y="0"/>
                </a:cubicBezTo>
                <a:cubicBezTo>
                  <a:pt x="3335866" y="0"/>
                  <a:pt x="3401483" y="63500"/>
                  <a:pt x="3498850" y="190500"/>
                </a:cubicBezTo>
                <a:cubicBezTo>
                  <a:pt x="3596216" y="317500"/>
                  <a:pt x="3644900" y="431800"/>
                  <a:pt x="3644900" y="533400"/>
                </a:cubicBezTo>
                <a:cubicBezTo>
                  <a:pt x="3644900" y="668867"/>
                  <a:pt x="3579283" y="922867"/>
                  <a:pt x="3448050" y="1295400"/>
                </a:cubicBezTo>
                <a:cubicBezTo>
                  <a:pt x="3316816" y="1667934"/>
                  <a:pt x="3132666" y="2091267"/>
                  <a:pt x="2895600" y="2565400"/>
                </a:cubicBezTo>
                <a:cubicBezTo>
                  <a:pt x="2607733" y="3191934"/>
                  <a:pt x="2374900" y="3706284"/>
                  <a:pt x="2197100" y="4108450"/>
                </a:cubicBezTo>
                <a:cubicBezTo>
                  <a:pt x="2019300" y="4510617"/>
                  <a:pt x="1896533" y="4811184"/>
                  <a:pt x="1828800" y="5010150"/>
                </a:cubicBezTo>
                <a:cubicBezTo>
                  <a:pt x="1761066" y="5209117"/>
                  <a:pt x="1735666" y="5321300"/>
                  <a:pt x="1752600" y="5346700"/>
                </a:cubicBezTo>
                <a:cubicBezTo>
                  <a:pt x="1752600" y="5346700"/>
                  <a:pt x="1811866" y="5319184"/>
                  <a:pt x="1930400" y="5264150"/>
                </a:cubicBezTo>
                <a:cubicBezTo>
                  <a:pt x="2048933" y="5209117"/>
                  <a:pt x="2175933" y="5130800"/>
                  <a:pt x="2311400" y="5029200"/>
                </a:cubicBezTo>
                <a:cubicBezTo>
                  <a:pt x="2404533" y="4978400"/>
                  <a:pt x="2506133" y="4914900"/>
                  <a:pt x="2616200" y="4838700"/>
                </a:cubicBezTo>
                <a:cubicBezTo>
                  <a:pt x="2726266" y="4762500"/>
                  <a:pt x="2832100" y="4688417"/>
                  <a:pt x="2933700" y="4616450"/>
                </a:cubicBezTo>
                <a:cubicBezTo>
                  <a:pt x="3035300" y="4544484"/>
                  <a:pt x="3119966" y="4500034"/>
                  <a:pt x="3187700" y="4483100"/>
                </a:cubicBezTo>
                <a:cubicBezTo>
                  <a:pt x="3289300" y="4415367"/>
                  <a:pt x="3395133" y="4349750"/>
                  <a:pt x="3505200" y="4286250"/>
                </a:cubicBezTo>
                <a:cubicBezTo>
                  <a:pt x="3615266" y="4222750"/>
                  <a:pt x="3687233" y="4174067"/>
                  <a:pt x="3721100" y="4140200"/>
                </a:cubicBezTo>
                <a:cubicBezTo>
                  <a:pt x="3865033" y="4072467"/>
                  <a:pt x="3972983" y="4051300"/>
                  <a:pt x="4044950" y="4076700"/>
                </a:cubicBezTo>
                <a:cubicBezTo>
                  <a:pt x="4116916" y="4102100"/>
                  <a:pt x="4191000" y="4165600"/>
                  <a:pt x="4267200" y="4267200"/>
                </a:cubicBezTo>
                <a:cubicBezTo>
                  <a:pt x="4360333" y="4377267"/>
                  <a:pt x="4377266" y="4472517"/>
                  <a:pt x="4318000" y="4552950"/>
                </a:cubicBezTo>
                <a:cubicBezTo>
                  <a:pt x="4258733" y="4633384"/>
                  <a:pt x="4119033" y="4741334"/>
                  <a:pt x="3898900" y="4876800"/>
                </a:cubicBezTo>
                <a:cubicBezTo>
                  <a:pt x="3721100" y="4986867"/>
                  <a:pt x="3507316" y="5118100"/>
                  <a:pt x="3257550" y="5270500"/>
                </a:cubicBezTo>
                <a:cubicBezTo>
                  <a:pt x="3007783" y="5422900"/>
                  <a:pt x="2787650" y="5558367"/>
                  <a:pt x="2597150" y="5676900"/>
                </a:cubicBezTo>
                <a:cubicBezTo>
                  <a:pt x="2406650" y="5795434"/>
                  <a:pt x="2298700" y="5867400"/>
                  <a:pt x="2273300" y="5892800"/>
                </a:cubicBezTo>
                <a:cubicBezTo>
                  <a:pt x="2273300" y="5892800"/>
                  <a:pt x="2307166" y="5956300"/>
                  <a:pt x="2374900" y="6083300"/>
                </a:cubicBezTo>
                <a:cubicBezTo>
                  <a:pt x="2442633" y="6210300"/>
                  <a:pt x="2510366" y="6324600"/>
                  <a:pt x="2578100" y="6426200"/>
                </a:cubicBezTo>
                <a:cubicBezTo>
                  <a:pt x="2645833" y="6561667"/>
                  <a:pt x="2719916" y="6686550"/>
                  <a:pt x="2800350" y="6800850"/>
                </a:cubicBezTo>
                <a:cubicBezTo>
                  <a:pt x="2880783" y="6915150"/>
                  <a:pt x="2921000" y="6993467"/>
                  <a:pt x="2921000" y="7035800"/>
                </a:cubicBezTo>
                <a:cubicBezTo>
                  <a:pt x="3014133" y="7298267"/>
                  <a:pt x="3153833" y="7488767"/>
                  <a:pt x="3340100" y="7607300"/>
                </a:cubicBezTo>
                <a:cubicBezTo>
                  <a:pt x="3526366" y="7725834"/>
                  <a:pt x="3721100" y="7738534"/>
                  <a:pt x="3924300" y="7645400"/>
                </a:cubicBezTo>
                <a:cubicBezTo>
                  <a:pt x="4093633" y="7577667"/>
                  <a:pt x="4218516" y="7556500"/>
                  <a:pt x="4298950" y="7581900"/>
                </a:cubicBezTo>
                <a:cubicBezTo>
                  <a:pt x="4379383" y="7607300"/>
                  <a:pt x="4436533" y="7670800"/>
                  <a:pt x="4470400" y="7772400"/>
                </a:cubicBezTo>
                <a:cubicBezTo>
                  <a:pt x="4504266" y="7840134"/>
                  <a:pt x="4514850" y="7888817"/>
                  <a:pt x="4502150" y="7918450"/>
                </a:cubicBezTo>
                <a:cubicBezTo>
                  <a:pt x="4489450" y="7948084"/>
                  <a:pt x="4432300" y="8013700"/>
                  <a:pt x="4330700" y="8115300"/>
                </a:cubicBezTo>
                <a:cubicBezTo>
                  <a:pt x="4169833" y="8276167"/>
                  <a:pt x="4006850" y="8377767"/>
                  <a:pt x="3841750" y="8420100"/>
                </a:cubicBezTo>
                <a:cubicBezTo>
                  <a:pt x="3676650" y="8462433"/>
                  <a:pt x="3526366" y="8449734"/>
                  <a:pt x="3390900" y="8382000"/>
                </a:cubicBezTo>
                <a:cubicBezTo>
                  <a:pt x="3263900" y="8390467"/>
                  <a:pt x="3107266" y="8307917"/>
                  <a:pt x="2921000" y="8134350"/>
                </a:cubicBezTo>
                <a:cubicBezTo>
                  <a:pt x="2734733" y="7960784"/>
                  <a:pt x="2468033" y="7649634"/>
                  <a:pt x="2120900" y="7200900"/>
                </a:cubicBezTo>
                <a:cubicBezTo>
                  <a:pt x="2120900" y="7167034"/>
                  <a:pt x="2106083" y="7118350"/>
                  <a:pt x="2076450" y="7054850"/>
                </a:cubicBezTo>
                <a:cubicBezTo>
                  <a:pt x="2046816" y="6991350"/>
                  <a:pt x="2015066" y="6929967"/>
                  <a:pt x="1981200" y="6870700"/>
                </a:cubicBezTo>
                <a:cubicBezTo>
                  <a:pt x="1947333" y="6802967"/>
                  <a:pt x="1905000" y="6728884"/>
                  <a:pt x="1854200" y="6648450"/>
                </a:cubicBezTo>
                <a:cubicBezTo>
                  <a:pt x="1803400" y="6568017"/>
                  <a:pt x="1778000" y="6527800"/>
                  <a:pt x="1778000" y="6527800"/>
                </a:cubicBezTo>
                <a:cubicBezTo>
                  <a:pt x="1778000" y="6493934"/>
                  <a:pt x="1765300" y="6455834"/>
                  <a:pt x="1739900" y="6413500"/>
                </a:cubicBezTo>
                <a:cubicBezTo>
                  <a:pt x="1714500" y="6371167"/>
                  <a:pt x="1680633" y="6320367"/>
                  <a:pt x="1638300" y="6261100"/>
                </a:cubicBezTo>
                <a:cubicBezTo>
                  <a:pt x="1502833" y="6218767"/>
                  <a:pt x="1405466" y="6244167"/>
                  <a:pt x="1346200" y="6337300"/>
                </a:cubicBezTo>
                <a:cubicBezTo>
                  <a:pt x="1286933" y="6430434"/>
                  <a:pt x="1223433" y="6527800"/>
                  <a:pt x="1155700" y="6629400"/>
                </a:cubicBezTo>
                <a:cubicBezTo>
                  <a:pt x="1113366" y="6739467"/>
                  <a:pt x="1060450" y="6893984"/>
                  <a:pt x="996950" y="7092950"/>
                </a:cubicBezTo>
                <a:cubicBezTo>
                  <a:pt x="933450" y="7291917"/>
                  <a:pt x="882650" y="7484534"/>
                  <a:pt x="844550" y="7670800"/>
                </a:cubicBezTo>
                <a:cubicBezTo>
                  <a:pt x="806450" y="7857067"/>
                  <a:pt x="795866" y="7984067"/>
                  <a:pt x="812800" y="8051800"/>
                </a:cubicBezTo>
                <a:cubicBezTo>
                  <a:pt x="812800" y="8187267"/>
                  <a:pt x="791633" y="8278284"/>
                  <a:pt x="749300" y="8324850"/>
                </a:cubicBezTo>
                <a:cubicBezTo>
                  <a:pt x="706966" y="8371417"/>
                  <a:pt x="618066" y="8394700"/>
                  <a:pt x="482600" y="8394700"/>
                </a:cubicBezTo>
                <a:close/>
                <a:moveTo>
                  <a:pt x="-876300" y="84582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45" name="Freeform 6045"/>
          <p:cNvSpPr/>
          <p:nvPr/>
        </p:nvSpPr>
        <p:spPr>
          <a:xfrm rot="0" flipH="0" flipV="0">
            <a:off x="9926872" y="964019"/>
            <a:ext cx="149174" cy="198869"/>
          </a:xfrm>
          <a:custGeom>
            <a:pathLst>
              <a:path w="3551767" h="4734983">
                <a:moveTo>
                  <a:pt x="2167467" y="4442883"/>
                </a:moveTo>
                <a:cubicBezTo>
                  <a:pt x="1989667" y="4595283"/>
                  <a:pt x="1784350" y="4684183"/>
                  <a:pt x="1551517" y="4709583"/>
                </a:cubicBezTo>
                <a:cubicBezTo>
                  <a:pt x="1318683" y="4734983"/>
                  <a:pt x="1092200" y="4699000"/>
                  <a:pt x="872067" y="4601633"/>
                </a:cubicBezTo>
                <a:cubicBezTo>
                  <a:pt x="651933" y="4504267"/>
                  <a:pt x="469900" y="4353983"/>
                  <a:pt x="325967" y="4150783"/>
                </a:cubicBezTo>
                <a:cubicBezTo>
                  <a:pt x="182033" y="3964517"/>
                  <a:pt x="88900" y="3750733"/>
                  <a:pt x="46567" y="3509433"/>
                </a:cubicBezTo>
                <a:cubicBezTo>
                  <a:pt x="4233" y="3268133"/>
                  <a:pt x="0" y="2952750"/>
                  <a:pt x="33867" y="2563283"/>
                </a:cubicBezTo>
                <a:cubicBezTo>
                  <a:pt x="59267" y="2233083"/>
                  <a:pt x="165100" y="1900767"/>
                  <a:pt x="351367" y="1566333"/>
                </a:cubicBezTo>
                <a:cubicBezTo>
                  <a:pt x="537633" y="1231900"/>
                  <a:pt x="764117" y="933450"/>
                  <a:pt x="1030817" y="670983"/>
                </a:cubicBezTo>
                <a:cubicBezTo>
                  <a:pt x="1297517" y="408517"/>
                  <a:pt x="1562100" y="226483"/>
                  <a:pt x="1824567" y="124883"/>
                </a:cubicBezTo>
                <a:cubicBezTo>
                  <a:pt x="1951567" y="40217"/>
                  <a:pt x="2059517" y="0"/>
                  <a:pt x="2148417" y="4233"/>
                </a:cubicBezTo>
                <a:cubicBezTo>
                  <a:pt x="2237317" y="8467"/>
                  <a:pt x="2374900" y="19050"/>
                  <a:pt x="2561167" y="35983"/>
                </a:cubicBezTo>
                <a:cubicBezTo>
                  <a:pt x="2755900" y="61383"/>
                  <a:pt x="2901950" y="99483"/>
                  <a:pt x="2999317" y="150283"/>
                </a:cubicBezTo>
                <a:cubicBezTo>
                  <a:pt x="3096683" y="201083"/>
                  <a:pt x="3175000" y="268817"/>
                  <a:pt x="3234267" y="353483"/>
                </a:cubicBezTo>
                <a:cubicBezTo>
                  <a:pt x="3361267" y="480483"/>
                  <a:pt x="3445933" y="605367"/>
                  <a:pt x="3488267" y="728133"/>
                </a:cubicBezTo>
                <a:cubicBezTo>
                  <a:pt x="3530600" y="850900"/>
                  <a:pt x="3551767" y="971550"/>
                  <a:pt x="3551767" y="1090083"/>
                </a:cubicBezTo>
                <a:cubicBezTo>
                  <a:pt x="3517900" y="1276350"/>
                  <a:pt x="3393017" y="1502833"/>
                  <a:pt x="3177117" y="1769533"/>
                </a:cubicBezTo>
                <a:cubicBezTo>
                  <a:pt x="2961217" y="2036233"/>
                  <a:pt x="2679700" y="2254250"/>
                  <a:pt x="2332567" y="2423583"/>
                </a:cubicBezTo>
                <a:cubicBezTo>
                  <a:pt x="2146300" y="2482850"/>
                  <a:pt x="1943100" y="2508250"/>
                  <a:pt x="1722967" y="2499783"/>
                </a:cubicBezTo>
                <a:cubicBezTo>
                  <a:pt x="1502833" y="2491317"/>
                  <a:pt x="1320800" y="2436283"/>
                  <a:pt x="1176867" y="2334683"/>
                </a:cubicBezTo>
                <a:cubicBezTo>
                  <a:pt x="1016000" y="2266950"/>
                  <a:pt x="910167" y="2277533"/>
                  <a:pt x="859367" y="2366433"/>
                </a:cubicBezTo>
                <a:cubicBezTo>
                  <a:pt x="808567" y="2455333"/>
                  <a:pt x="762000" y="2669117"/>
                  <a:pt x="719667" y="3007783"/>
                </a:cubicBezTo>
                <a:cubicBezTo>
                  <a:pt x="685800" y="3329517"/>
                  <a:pt x="711200" y="3564467"/>
                  <a:pt x="795867" y="3712633"/>
                </a:cubicBezTo>
                <a:cubicBezTo>
                  <a:pt x="880533" y="3860800"/>
                  <a:pt x="994833" y="3947583"/>
                  <a:pt x="1138767" y="3972983"/>
                </a:cubicBezTo>
                <a:cubicBezTo>
                  <a:pt x="1308100" y="4006850"/>
                  <a:pt x="1441450" y="4030133"/>
                  <a:pt x="1538817" y="4042833"/>
                </a:cubicBezTo>
                <a:cubicBezTo>
                  <a:pt x="1636183" y="4055533"/>
                  <a:pt x="1756833" y="4019550"/>
                  <a:pt x="1900767" y="3934883"/>
                </a:cubicBezTo>
                <a:cubicBezTo>
                  <a:pt x="2036233" y="3850217"/>
                  <a:pt x="2120900" y="3801533"/>
                  <a:pt x="2154767" y="3788833"/>
                </a:cubicBezTo>
                <a:cubicBezTo>
                  <a:pt x="2188633" y="3776133"/>
                  <a:pt x="2216150" y="3759200"/>
                  <a:pt x="2237317" y="3738033"/>
                </a:cubicBezTo>
                <a:cubicBezTo>
                  <a:pt x="2258483" y="3716867"/>
                  <a:pt x="2311400" y="3663950"/>
                  <a:pt x="2396067" y="3579283"/>
                </a:cubicBezTo>
                <a:cubicBezTo>
                  <a:pt x="2455333" y="3520017"/>
                  <a:pt x="2501900" y="3475567"/>
                  <a:pt x="2535767" y="3445933"/>
                </a:cubicBezTo>
                <a:cubicBezTo>
                  <a:pt x="2569633" y="3416300"/>
                  <a:pt x="2607733" y="3401483"/>
                  <a:pt x="2650067" y="3401483"/>
                </a:cubicBezTo>
                <a:cubicBezTo>
                  <a:pt x="2692400" y="3401483"/>
                  <a:pt x="2730500" y="3420533"/>
                  <a:pt x="2764367" y="3458633"/>
                </a:cubicBezTo>
                <a:cubicBezTo>
                  <a:pt x="2798233" y="3496733"/>
                  <a:pt x="2832100" y="3524250"/>
                  <a:pt x="2865967" y="3541183"/>
                </a:cubicBezTo>
                <a:cubicBezTo>
                  <a:pt x="2950633" y="3541183"/>
                  <a:pt x="2969683" y="3591983"/>
                  <a:pt x="2923117" y="3693583"/>
                </a:cubicBezTo>
                <a:cubicBezTo>
                  <a:pt x="2876550" y="3795183"/>
                  <a:pt x="2785533" y="3915833"/>
                  <a:pt x="2650067" y="4055533"/>
                </a:cubicBezTo>
                <a:cubicBezTo>
                  <a:pt x="2514600" y="4195233"/>
                  <a:pt x="2353733" y="4324350"/>
                  <a:pt x="2167467" y="4442883"/>
                </a:cubicBezTo>
                <a:close/>
                <a:moveTo>
                  <a:pt x="-893233" y="4887383"/>
                </a:moveTo>
                <a:moveTo>
                  <a:pt x="2154767" y="1750483"/>
                </a:moveTo>
                <a:cubicBezTo>
                  <a:pt x="2247900" y="1708150"/>
                  <a:pt x="2345267" y="1646767"/>
                  <a:pt x="2446867" y="1566333"/>
                </a:cubicBezTo>
                <a:cubicBezTo>
                  <a:pt x="2548467" y="1485900"/>
                  <a:pt x="2635250" y="1397000"/>
                  <a:pt x="2707217" y="1299633"/>
                </a:cubicBezTo>
                <a:cubicBezTo>
                  <a:pt x="2779183" y="1202267"/>
                  <a:pt x="2815167" y="1119717"/>
                  <a:pt x="2815167" y="1051983"/>
                </a:cubicBezTo>
                <a:cubicBezTo>
                  <a:pt x="2815167" y="933450"/>
                  <a:pt x="2760133" y="833967"/>
                  <a:pt x="2650067" y="753533"/>
                </a:cubicBezTo>
                <a:cubicBezTo>
                  <a:pt x="2540000" y="673100"/>
                  <a:pt x="2374900" y="662517"/>
                  <a:pt x="2154767" y="721783"/>
                </a:cubicBezTo>
                <a:cubicBezTo>
                  <a:pt x="2061633" y="747183"/>
                  <a:pt x="1955800" y="808567"/>
                  <a:pt x="1837267" y="905933"/>
                </a:cubicBezTo>
                <a:cubicBezTo>
                  <a:pt x="1718733" y="1003300"/>
                  <a:pt x="1606550" y="1111250"/>
                  <a:pt x="1500717" y="1229783"/>
                </a:cubicBezTo>
                <a:cubicBezTo>
                  <a:pt x="1394883" y="1348317"/>
                  <a:pt x="1310217" y="1454150"/>
                  <a:pt x="1246717" y="1547283"/>
                </a:cubicBezTo>
                <a:cubicBezTo>
                  <a:pt x="1183217" y="1640417"/>
                  <a:pt x="1159933" y="1695450"/>
                  <a:pt x="1176867" y="1712383"/>
                </a:cubicBezTo>
                <a:cubicBezTo>
                  <a:pt x="1202267" y="1754717"/>
                  <a:pt x="1274233" y="1786467"/>
                  <a:pt x="1392767" y="1807633"/>
                </a:cubicBezTo>
                <a:cubicBezTo>
                  <a:pt x="1511300" y="1828800"/>
                  <a:pt x="1644650" y="1835150"/>
                  <a:pt x="1792817" y="1826683"/>
                </a:cubicBezTo>
                <a:cubicBezTo>
                  <a:pt x="1940983" y="1818217"/>
                  <a:pt x="2061633" y="1792817"/>
                  <a:pt x="2154767" y="1750483"/>
                </a:cubicBezTo>
                <a:close/>
                <a:moveTo>
                  <a:pt x="1799167" y="4887383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46" name="Freeform 6046"/>
          <p:cNvSpPr/>
          <p:nvPr/>
        </p:nvSpPr>
        <p:spPr>
          <a:xfrm rot="0" flipH="0" flipV="0">
            <a:off x="10095249" y="827558"/>
            <a:ext cx="121437" cy="319773"/>
          </a:xfrm>
          <a:custGeom>
            <a:pathLst>
              <a:path w="2891366" h="7613650">
                <a:moveTo>
                  <a:pt x="254000" y="7539566"/>
                </a:moveTo>
                <a:cubicBezTo>
                  <a:pt x="169333" y="7488766"/>
                  <a:pt x="105833" y="7437966"/>
                  <a:pt x="63500" y="7387166"/>
                </a:cubicBezTo>
                <a:cubicBezTo>
                  <a:pt x="21166" y="7336366"/>
                  <a:pt x="0" y="7264400"/>
                  <a:pt x="0" y="7171266"/>
                </a:cubicBezTo>
                <a:cubicBezTo>
                  <a:pt x="0" y="7044266"/>
                  <a:pt x="16933" y="6910916"/>
                  <a:pt x="50800" y="6771216"/>
                </a:cubicBezTo>
                <a:cubicBezTo>
                  <a:pt x="84666" y="6631516"/>
                  <a:pt x="118533" y="6493933"/>
                  <a:pt x="152400" y="6358466"/>
                </a:cubicBezTo>
                <a:cubicBezTo>
                  <a:pt x="169333" y="6206066"/>
                  <a:pt x="192616" y="6051550"/>
                  <a:pt x="222250" y="5894916"/>
                </a:cubicBezTo>
                <a:cubicBezTo>
                  <a:pt x="251883" y="5738283"/>
                  <a:pt x="309033" y="5592233"/>
                  <a:pt x="393700" y="5456766"/>
                </a:cubicBezTo>
                <a:cubicBezTo>
                  <a:pt x="486833" y="5135033"/>
                  <a:pt x="584200" y="4815416"/>
                  <a:pt x="685800" y="4497916"/>
                </a:cubicBezTo>
                <a:cubicBezTo>
                  <a:pt x="787400" y="4180416"/>
                  <a:pt x="876300" y="3852333"/>
                  <a:pt x="952500" y="3513666"/>
                </a:cubicBezTo>
                <a:cubicBezTo>
                  <a:pt x="1062566" y="3200400"/>
                  <a:pt x="1162050" y="2923116"/>
                  <a:pt x="1250950" y="2681816"/>
                </a:cubicBezTo>
                <a:cubicBezTo>
                  <a:pt x="1339850" y="2440516"/>
                  <a:pt x="1452033" y="2133600"/>
                  <a:pt x="1587500" y="1761066"/>
                </a:cubicBezTo>
                <a:cubicBezTo>
                  <a:pt x="1663700" y="1549400"/>
                  <a:pt x="1729316" y="1322916"/>
                  <a:pt x="1784350" y="1081616"/>
                </a:cubicBezTo>
                <a:cubicBezTo>
                  <a:pt x="1839383" y="840316"/>
                  <a:pt x="1926166" y="622300"/>
                  <a:pt x="2044700" y="427566"/>
                </a:cubicBezTo>
                <a:cubicBezTo>
                  <a:pt x="2095500" y="351366"/>
                  <a:pt x="2135716" y="285750"/>
                  <a:pt x="2165350" y="230716"/>
                </a:cubicBezTo>
                <a:cubicBezTo>
                  <a:pt x="2194983" y="175683"/>
                  <a:pt x="2226733" y="122766"/>
                  <a:pt x="2260600" y="71966"/>
                </a:cubicBezTo>
                <a:cubicBezTo>
                  <a:pt x="2269066" y="38100"/>
                  <a:pt x="2296583" y="16933"/>
                  <a:pt x="2343150" y="8466"/>
                </a:cubicBezTo>
                <a:cubicBezTo>
                  <a:pt x="2389716" y="0"/>
                  <a:pt x="2442633" y="4233"/>
                  <a:pt x="2501900" y="21166"/>
                </a:cubicBezTo>
                <a:cubicBezTo>
                  <a:pt x="2561166" y="38100"/>
                  <a:pt x="2607733" y="67733"/>
                  <a:pt x="2641600" y="110066"/>
                </a:cubicBezTo>
                <a:cubicBezTo>
                  <a:pt x="2667000" y="101600"/>
                  <a:pt x="2698750" y="124883"/>
                  <a:pt x="2736850" y="179916"/>
                </a:cubicBezTo>
                <a:cubicBezTo>
                  <a:pt x="2774950" y="234950"/>
                  <a:pt x="2810933" y="296333"/>
                  <a:pt x="2844800" y="364066"/>
                </a:cubicBezTo>
                <a:cubicBezTo>
                  <a:pt x="2878666" y="431800"/>
                  <a:pt x="2891366" y="491066"/>
                  <a:pt x="2882900" y="541866"/>
                </a:cubicBezTo>
                <a:cubicBezTo>
                  <a:pt x="2882900" y="575733"/>
                  <a:pt x="2876550" y="622300"/>
                  <a:pt x="2863850" y="681566"/>
                </a:cubicBezTo>
                <a:cubicBezTo>
                  <a:pt x="2851150" y="740833"/>
                  <a:pt x="2827866" y="795866"/>
                  <a:pt x="2794000" y="846666"/>
                </a:cubicBezTo>
                <a:cubicBezTo>
                  <a:pt x="2760133" y="880533"/>
                  <a:pt x="2728383" y="929216"/>
                  <a:pt x="2698750" y="992716"/>
                </a:cubicBezTo>
                <a:cubicBezTo>
                  <a:pt x="2669116" y="1056216"/>
                  <a:pt x="2624666" y="1143000"/>
                  <a:pt x="2565400" y="1253066"/>
                </a:cubicBezTo>
                <a:cubicBezTo>
                  <a:pt x="2531533" y="1363133"/>
                  <a:pt x="2501900" y="1475316"/>
                  <a:pt x="2476500" y="1589616"/>
                </a:cubicBezTo>
                <a:cubicBezTo>
                  <a:pt x="2451100" y="1703916"/>
                  <a:pt x="2417233" y="1807633"/>
                  <a:pt x="2374900" y="1900766"/>
                </a:cubicBezTo>
                <a:cubicBezTo>
                  <a:pt x="2341033" y="2002366"/>
                  <a:pt x="2300816" y="2099733"/>
                  <a:pt x="2254250" y="2192866"/>
                </a:cubicBezTo>
                <a:cubicBezTo>
                  <a:pt x="2207683" y="2286000"/>
                  <a:pt x="2175933" y="2362200"/>
                  <a:pt x="2159000" y="2421466"/>
                </a:cubicBezTo>
                <a:cubicBezTo>
                  <a:pt x="2099733" y="2616200"/>
                  <a:pt x="2029883" y="2806700"/>
                  <a:pt x="1949450" y="2992966"/>
                </a:cubicBezTo>
                <a:cubicBezTo>
                  <a:pt x="1869016" y="3179233"/>
                  <a:pt x="1799166" y="3378200"/>
                  <a:pt x="1739900" y="3589866"/>
                </a:cubicBezTo>
                <a:cubicBezTo>
                  <a:pt x="1680633" y="3793066"/>
                  <a:pt x="1621366" y="4002616"/>
                  <a:pt x="1562100" y="4218516"/>
                </a:cubicBezTo>
                <a:cubicBezTo>
                  <a:pt x="1502833" y="4434416"/>
                  <a:pt x="1418166" y="4639733"/>
                  <a:pt x="1308100" y="4834466"/>
                </a:cubicBezTo>
                <a:cubicBezTo>
                  <a:pt x="1248833" y="4927600"/>
                  <a:pt x="1206500" y="5046133"/>
                  <a:pt x="1181100" y="5190066"/>
                </a:cubicBezTo>
                <a:cubicBezTo>
                  <a:pt x="1155700" y="5334000"/>
                  <a:pt x="1130300" y="5477933"/>
                  <a:pt x="1104900" y="5621866"/>
                </a:cubicBezTo>
                <a:cubicBezTo>
                  <a:pt x="1054100" y="5774266"/>
                  <a:pt x="1009650" y="5916083"/>
                  <a:pt x="971550" y="6047316"/>
                </a:cubicBezTo>
                <a:cubicBezTo>
                  <a:pt x="933450" y="6178550"/>
                  <a:pt x="914400" y="6261100"/>
                  <a:pt x="914400" y="6294966"/>
                </a:cubicBezTo>
                <a:cubicBezTo>
                  <a:pt x="863600" y="6481233"/>
                  <a:pt x="827616" y="6665383"/>
                  <a:pt x="806450" y="6847416"/>
                </a:cubicBezTo>
                <a:cubicBezTo>
                  <a:pt x="785283" y="7029450"/>
                  <a:pt x="740833" y="7188200"/>
                  <a:pt x="673100" y="7323666"/>
                </a:cubicBezTo>
                <a:cubicBezTo>
                  <a:pt x="664633" y="7408333"/>
                  <a:pt x="647700" y="7476066"/>
                  <a:pt x="622300" y="7526866"/>
                </a:cubicBezTo>
                <a:cubicBezTo>
                  <a:pt x="596900" y="7577666"/>
                  <a:pt x="554566" y="7605183"/>
                  <a:pt x="495300" y="7609416"/>
                </a:cubicBezTo>
                <a:cubicBezTo>
                  <a:pt x="436033" y="7613650"/>
                  <a:pt x="355600" y="7590366"/>
                  <a:pt x="254000" y="7539566"/>
                </a:cubicBezTo>
                <a:close/>
                <a:moveTo>
                  <a:pt x="-622300" y="8136466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47" name="Freeform 6047"/>
          <p:cNvSpPr/>
          <p:nvPr/>
        </p:nvSpPr>
        <p:spPr>
          <a:xfrm rot="0" flipH="0" flipV="0">
            <a:off x="10178103" y="814845"/>
            <a:ext cx="182245" cy="357466"/>
          </a:xfrm>
          <a:custGeom>
            <a:pathLst>
              <a:path w="4339167" h="8511116">
                <a:moveTo>
                  <a:pt x="3500967" y="8464550"/>
                </a:moveTo>
                <a:cubicBezTo>
                  <a:pt x="3467100" y="8498416"/>
                  <a:pt x="3376083" y="8511116"/>
                  <a:pt x="3227917" y="8502650"/>
                </a:cubicBezTo>
                <a:cubicBezTo>
                  <a:pt x="3079750" y="8494183"/>
                  <a:pt x="2942167" y="8460316"/>
                  <a:pt x="2815167" y="8401050"/>
                </a:cubicBezTo>
                <a:cubicBezTo>
                  <a:pt x="2798233" y="8375650"/>
                  <a:pt x="2768600" y="8348134"/>
                  <a:pt x="2726267" y="8318500"/>
                </a:cubicBezTo>
                <a:cubicBezTo>
                  <a:pt x="2683933" y="8288867"/>
                  <a:pt x="2643717" y="8252884"/>
                  <a:pt x="2605617" y="8210550"/>
                </a:cubicBezTo>
                <a:cubicBezTo>
                  <a:pt x="2567517" y="8168217"/>
                  <a:pt x="2535767" y="8130117"/>
                  <a:pt x="2510367" y="8096250"/>
                </a:cubicBezTo>
                <a:cubicBezTo>
                  <a:pt x="2493433" y="8070850"/>
                  <a:pt x="2451100" y="8022167"/>
                  <a:pt x="2383367" y="7950200"/>
                </a:cubicBezTo>
                <a:cubicBezTo>
                  <a:pt x="2315633" y="7878234"/>
                  <a:pt x="2247900" y="7808384"/>
                  <a:pt x="2180167" y="7740650"/>
                </a:cubicBezTo>
                <a:cubicBezTo>
                  <a:pt x="2112433" y="7672917"/>
                  <a:pt x="2065867" y="7626350"/>
                  <a:pt x="2040467" y="7600950"/>
                </a:cubicBezTo>
                <a:cubicBezTo>
                  <a:pt x="2006600" y="7533217"/>
                  <a:pt x="1938867" y="7446434"/>
                  <a:pt x="1837267" y="7340600"/>
                </a:cubicBezTo>
                <a:cubicBezTo>
                  <a:pt x="1735667" y="7234767"/>
                  <a:pt x="1638300" y="7135284"/>
                  <a:pt x="1545167" y="7042150"/>
                </a:cubicBezTo>
                <a:cubicBezTo>
                  <a:pt x="1485900" y="6957484"/>
                  <a:pt x="1426633" y="6885517"/>
                  <a:pt x="1367367" y="6826250"/>
                </a:cubicBezTo>
                <a:cubicBezTo>
                  <a:pt x="1308100" y="6766984"/>
                  <a:pt x="1257300" y="6722534"/>
                  <a:pt x="1214967" y="6692900"/>
                </a:cubicBezTo>
                <a:cubicBezTo>
                  <a:pt x="1172633" y="6663267"/>
                  <a:pt x="1138767" y="6648450"/>
                  <a:pt x="1113367" y="6648450"/>
                </a:cubicBezTo>
                <a:cubicBezTo>
                  <a:pt x="1113367" y="6648450"/>
                  <a:pt x="1098550" y="6701367"/>
                  <a:pt x="1068917" y="6807200"/>
                </a:cubicBezTo>
                <a:cubicBezTo>
                  <a:pt x="1039283" y="6913034"/>
                  <a:pt x="1001183" y="7044267"/>
                  <a:pt x="954617" y="7200900"/>
                </a:cubicBezTo>
                <a:cubicBezTo>
                  <a:pt x="908050" y="7357534"/>
                  <a:pt x="861483" y="7514167"/>
                  <a:pt x="814917" y="7670800"/>
                </a:cubicBezTo>
                <a:cubicBezTo>
                  <a:pt x="768350" y="7827434"/>
                  <a:pt x="732367" y="7952317"/>
                  <a:pt x="706967" y="8045450"/>
                </a:cubicBezTo>
                <a:cubicBezTo>
                  <a:pt x="647700" y="8163984"/>
                  <a:pt x="596900" y="8244417"/>
                  <a:pt x="554567" y="8286750"/>
                </a:cubicBezTo>
                <a:cubicBezTo>
                  <a:pt x="512233" y="8329084"/>
                  <a:pt x="457200" y="8350250"/>
                  <a:pt x="389467" y="8350250"/>
                </a:cubicBezTo>
                <a:cubicBezTo>
                  <a:pt x="296333" y="8350250"/>
                  <a:pt x="213783" y="8307917"/>
                  <a:pt x="141817" y="8223250"/>
                </a:cubicBezTo>
                <a:cubicBezTo>
                  <a:pt x="69850" y="8138584"/>
                  <a:pt x="33867" y="8015817"/>
                  <a:pt x="33867" y="7854950"/>
                </a:cubicBezTo>
                <a:cubicBezTo>
                  <a:pt x="0" y="7736417"/>
                  <a:pt x="42333" y="7478184"/>
                  <a:pt x="160867" y="7080250"/>
                </a:cubicBezTo>
                <a:cubicBezTo>
                  <a:pt x="279400" y="6682317"/>
                  <a:pt x="461433" y="6174317"/>
                  <a:pt x="706967" y="5556250"/>
                </a:cubicBezTo>
                <a:cubicBezTo>
                  <a:pt x="740833" y="5429250"/>
                  <a:pt x="783167" y="5295900"/>
                  <a:pt x="833967" y="5156200"/>
                </a:cubicBezTo>
                <a:cubicBezTo>
                  <a:pt x="884767" y="5016500"/>
                  <a:pt x="927100" y="4900084"/>
                  <a:pt x="960967" y="4806950"/>
                </a:cubicBezTo>
                <a:cubicBezTo>
                  <a:pt x="1045633" y="4527550"/>
                  <a:pt x="1136650" y="4267200"/>
                  <a:pt x="1234017" y="4025900"/>
                </a:cubicBezTo>
                <a:cubicBezTo>
                  <a:pt x="1331383" y="3784600"/>
                  <a:pt x="1435100" y="3539067"/>
                  <a:pt x="1545167" y="3289300"/>
                </a:cubicBezTo>
                <a:cubicBezTo>
                  <a:pt x="1655233" y="3039534"/>
                  <a:pt x="1769533" y="2770717"/>
                  <a:pt x="1888067" y="2482850"/>
                </a:cubicBezTo>
                <a:cubicBezTo>
                  <a:pt x="1964267" y="2330450"/>
                  <a:pt x="2019300" y="2218267"/>
                  <a:pt x="2053167" y="2146300"/>
                </a:cubicBezTo>
                <a:cubicBezTo>
                  <a:pt x="2087033" y="2074334"/>
                  <a:pt x="2125133" y="1998134"/>
                  <a:pt x="2167467" y="1917700"/>
                </a:cubicBezTo>
                <a:cubicBezTo>
                  <a:pt x="2209800" y="1837267"/>
                  <a:pt x="2273300" y="1716617"/>
                  <a:pt x="2357967" y="1555750"/>
                </a:cubicBezTo>
                <a:cubicBezTo>
                  <a:pt x="2544233" y="1208617"/>
                  <a:pt x="2692400" y="937684"/>
                  <a:pt x="2802467" y="742950"/>
                </a:cubicBezTo>
                <a:cubicBezTo>
                  <a:pt x="2912533" y="548217"/>
                  <a:pt x="2997200" y="404284"/>
                  <a:pt x="3056467" y="311150"/>
                </a:cubicBezTo>
                <a:cubicBezTo>
                  <a:pt x="3115733" y="218017"/>
                  <a:pt x="3166533" y="150284"/>
                  <a:pt x="3208867" y="107950"/>
                </a:cubicBezTo>
                <a:cubicBezTo>
                  <a:pt x="3251200" y="65617"/>
                  <a:pt x="3302000" y="35984"/>
                  <a:pt x="3361267" y="19050"/>
                </a:cubicBezTo>
                <a:cubicBezTo>
                  <a:pt x="3420533" y="2117"/>
                  <a:pt x="3479800" y="0"/>
                  <a:pt x="3539067" y="12700"/>
                </a:cubicBezTo>
                <a:cubicBezTo>
                  <a:pt x="3598333" y="25400"/>
                  <a:pt x="3649133" y="57150"/>
                  <a:pt x="3691467" y="107950"/>
                </a:cubicBezTo>
                <a:cubicBezTo>
                  <a:pt x="3759200" y="175684"/>
                  <a:pt x="3799417" y="245534"/>
                  <a:pt x="3812117" y="317500"/>
                </a:cubicBezTo>
                <a:cubicBezTo>
                  <a:pt x="3824817" y="389467"/>
                  <a:pt x="3807883" y="484717"/>
                  <a:pt x="3761317" y="603250"/>
                </a:cubicBezTo>
                <a:cubicBezTo>
                  <a:pt x="3714750" y="721784"/>
                  <a:pt x="3627967" y="886884"/>
                  <a:pt x="3500967" y="1098550"/>
                </a:cubicBezTo>
                <a:cubicBezTo>
                  <a:pt x="3433233" y="1250950"/>
                  <a:pt x="3378200" y="1361017"/>
                  <a:pt x="3335867" y="1428750"/>
                </a:cubicBezTo>
                <a:cubicBezTo>
                  <a:pt x="3293533" y="1496484"/>
                  <a:pt x="3251200" y="1564217"/>
                  <a:pt x="3208867" y="1631950"/>
                </a:cubicBezTo>
                <a:cubicBezTo>
                  <a:pt x="3166533" y="1699684"/>
                  <a:pt x="3098800" y="1818217"/>
                  <a:pt x="3005667" y="1987550"/>
                </a:cubicBezTo>
                <a:cubicBezTo>
                  <a:pt x="2988733" y="2038350"/>
                  <a:pt x="2963333" y="2093384"/>
                  <a:pt x="2929467" y="2152650"/>
                </a:cubicBezTo>
                <a:cubicBezTo>
                  <a:pt x="2895600" y="2211917"/>
                  <a:pt x="2857500" y="2241550"/>
                  <a:pt x="2815167" y="2241550"/>
                </a:cubicBezTo>
                <a:cubicBezTo>
                  <a:pt x="2815167" y="2266950"/>
                  <a:pt x="2802467" y="2317750"/>
                  <a:pt x="2777067" y="2393950"/>
                </a:cubicBezTo>
                <a:cubicBezTo>
                  <a:pt x="2751667" y="2470150"/>
                  <a:pt x="2722033" y="2542117"/>
                  <a:pt x="2688167" y="2609850"/>
                </a:cubicBezTo>
                <a:cubicBezTo>
                  <a:pt x="2662767" y="2702984"/>
                  <a:pt x="2622550" y="2802467"/>
                  <a:pt x="2567517" y="2908300"/>
                </a:cubicBezTo>
                <a:cubicBezTo>
                  <a:pt x="2512483" y="3014134"/>
                  <a:pt x="2472267" y="3100917"/>
                  <a:pt x="2446867" y="3168650"/>
                </a:cubicBezTo>
                <a:cubicBezTo>
                  <a:pt x="2404533" y="3270250"/>
                  <a:pt x="2338917" y="3409950"/>
                  <a:pt x="2250017" y="3587750"/>
                </a:cubicBezTo>
                <a:cubicBezTo>
                  <a:pt x="2161117" y="3765550"/>
                  <a:pt x="2076450" y="3937000"/>
                  <a:pt x="1996017" y="4102100"/>
                </a:cubicBezTo>
                <a:cubicBezTo>
                  <a:pt x="1915583" y="4267200"/>
                  <a:pt x="1866900" y="4396317"/>
                  <a:pt x="1849967" y="4489450"/>
                </a:cubicBezTo>
                <a:cubicBezTo>
                  <a:pt x="1849967" y="4523317"/>
                  <a:pt x="1875367" y="4519084"/>
                  <a:pt x="1926167" y="4476750"/>
                </a:cubicBezTo>
                <a:cubicBezTo>
                  <a:pt x="1976967" y="4434417"/>
                  <a:pt x="2032000" y="4396317"/>
                  <a:pt x="2091267" y="4362450"/>
                </a:cubicBezTo>
                <a:cubicBezTo>
                  <a:pt x="2218267" y="4260850"/>
                  <a:pt x="2364317" y="4157134"/>
                  <a:pt x="2529417" y="4051300"/>
                </a:cubicBezTo>
                <a:cubicBezTo>
                  <a:pt x="2694517" y="3945467"/>
                  <a:pt x="2855383" y="3852334"/>
                  <a:pt x="3012017" y="3771900"/>
                </a:cubicBezTo>
                <a:cubicBezTo>
                  <a:pt x="3168650" y="3691467"/>
                  <a:pt x="3297767" y="3642784"/>
                  <a:pt x="3399367" y="3625850"/>
                </a:cubicBezTo>
                <a:cubicBezTo>
                  <a:pt x="3526367" y="3591984"/>
                  <a:pt x="3630083" y="3575050"/>
                  <a:pt x="3710517" y="3575050"/>
                </a:cubicBezTo>
                <a:cubicBezTo>
                  <a:pt x="3790950" y="3575050"/>
                  <a:pt x="3873500" y="3591984"/>
                  <a:pt x="3958167" y="3625850"/>
                </a:cubicBezTo>
                <a:cubicBezTo>
                  <a:pt x="4025900" y="3659717"/>
                  <a:pt x="4083050" y="3706284"/>
                  <a:pt x="4129617" y="3765550"/>
                </a:cubicBezTo>
                <a:cubicBezTo>
                  <a:pt x="4176183" y="3824817"/>
                  <a:pt x="4218517" y="3892550"/>
                  <a:pt x="4256617" y="3968750"/>
                </a:cubicBezTo>
                <a:cubicBezTo>
                  <a:pt x="4294717" y="4044950"/>
                  <a:pt x="4322233" y="4138084"/>
                  <a:pt x="4339167" y="4248150"/>
                </a:cubicBezTo>
                <a:cubicBezTo>
                  <a:pt x="4339167" y="4324350"/>
                  <a:pt x="4309533" y="4451350"/>
                  <a:pt x="4250267" y="4629150"/>
                </a:cubicBezTo>
                <a:cubicBezTo>
                  <a:pt x="4191000" y="4806950"/>
                  <a:pt x="4119033" y="4978400"/>
                  <a:pt x="4034367" y="5143500"/>
                </a:cubicBezTo>
                <a:cubicBezTo>
                  <a:pt x="3949700" y="5308600"/>
                  <a:pt x="3865033" y="5425017"/>
                  <a:pt x="3780367" y="5492750"/>
                </a:cubicBezTo>
                <a:cubicBezTo>
                  <a:pt x="3721100" y="5518150"/>
                  <a:pt x="3674533" y="5543550"/>
                  <a:pt x="3640667" y="5568950"/>
                </a:cubicBezTo>
                <a:cubicBezTo>
                  <a:pt x="3606800" y="5594350"/>
                  <a:pt x="3589867" y="5607050"/>
                  <a:pt x="3589867" y="5607050"/>
                </a:cubicBezTo>
                <a:cubicBezTo>
                  <a:pt x="3589867" y="5640917"/>
                  <a:pt x="3575050" y="5683250"/>
                  <a:pt x="3545417" y="5734050"/>
                </a:cubicBezTo>
                <a:cubicBezTo>
                  <a:pt x="3515783" y="5784850"/>
                  <a:pt x="3467100" y="5827184"/>
                  <a:pt x="3399367" y="5861050"/>
                </a:cubicBezTo>
                <a:cubicBezTo>
                  <a:pt x="3365500" y="5894917"/>
                  <a:pt x="3327400" y="5937250"/>
                  <a:pt x="3285067" y="5988050"/>
                </a:cubicBezTo>
                <a:cubicBezTo>
                  <a:pt x="3242733" y="6038850"/>
                  <a:pt x="3221567" y="6076950"/>
                  <a:pt x="3221567" y="6102350"/>
                </a:cubicBezTo>
                <a:cubicBezTo>
                  <a:pt x="3221567" y="6102350"/>
                  <a:pt x="3221567" y="6112934"/>
                  <a:pt x="3221567" y="6134100"/>
                </a:cubicBezTo>
                <a:cubicBezTo>
                  <a:pt x="3221567" y="6155267"/>
                  <a:pt x="3221567" y="6165850"/>
                  <a:pt x="3221567" y="6165850"/>
                </a:cubicBezTo>
                <a:cubicBezTo>
                  <a:pt x="3187700" y="6165850"/>
                  <a:pt x="3139017" y="6191250"/>
                  <a:pt x="3075517" y="6242050"/>
                </a:cubicBezTo>
                <a:cubicBezTo>
                  <a:pt x="3012017" y="6292850"/>
                  <a:pt x="2933700" y="6352117"/>
                  <a:pt x="2840567" y="6419850"/>
                </a:cubicBezTo>
                <a:cubicBezTo>
                  <a:pt x="2747433" y="6512984"/>
                  <a:pt x="2681817" y="6563784"/>
                  <a:pt x="2643717" y="6572250"/>
                </a:cubicBezTo>
                <a:cubicBezTo>
                  <a:pt x="2605617" y="6580717"/>
                  <a:pt x="2552700" y="6597650"/>
                  <a:pt x="2484967" y="6623050"/>
                </a:cubicBezTo>
                <a:cubicBezTo>
                  <a:pt x="2468033" y="6639984"/>
                  <a:pt x="2448983" y="6652684"/>
                  <a:pt x="2427817" y="6661150"/>
                </a:cubicBezTo>
                <a:cubicBezTo>
                  <a:pt x="2406650" y="6669617"/>
                  <a:pt x="2385483" y="6678084"/>
                  <a:pt x="2364317" y="6686550"/>
                </a:cubicBezTo>
                <a:cubicBezTo>
                  <a:pt x="2343150" y="6695017"/>
                  <a:pt x="2326217" y="6703484"/>
                  <a:pt x="2313517" y="6711950"/>
                </a:cubicBezTo>
                <a:cubicBezTo>
                  <a:pt x="2300817" y="6720417"/>
                  <a:pt x="2294467" y="6733117"/>
                  <a:pt x="2294467" y="6750050"/>
                </a:cubicBezTo>
                <a:cubicBezTo>
                  <a:pt x="2294467" y="6783917"/>
                  <a:pt x="2334683" y="6853767"/>
                  <a:pt x="2415117" y="6959600"/>
                </a:cubicBezTo>
                <a:cubicBezTo>
                  <a:pt x="2495550" y="7065434"/>
                  <a:pt x="2592917" y="7181850"/>
                  <a:pt x="2707217" y="7308850"/>
                </a:cubicBezTo>
                <a:cubicBezTo>
                  <a:pt x="2821517" y="7435850"/>
                  <a:pt x="2931583" y="7552267"/>
                  <a:pt x="3037417" y="7658100"/>
                </a:cubicBezTo>
                <a:cubicBezTo>
                  <a:pt x="3143250" y="7763934"/>
                  <a:pt x="3221567" y="7833784"/>
                  <a:pt x="3272367" y="7867650"/>
                </a:cubicBezTo>
                <a:cubicBezTo>
                  <a:pt x="3357033" y="7901517"/>
                  <a:pt x="3418417" y="7958667"/>
                  <a:pt x="3456517" y="8039100"/>
                </a:cubicBezTo>
                <a:cubicBezTo>
                  <a:pt x="3494617" y="8119534"/>
                  <a:pt x="3517900" y="8199967"/>
                  <a:pt x="3526367" y="8280400"/>
                </a:cubicBezTo>
                <a:cubicBezTo>
                  <a:pt x="3534833" y="8360834"/>
                  <a:pt x="3526367" y="8422217"/>
                  <a:pt x="3500967" y="8464550"/>
                </a:cubicBezTo>
                <a:close/>
                <a:moveTo>
                  <a:pt x="-1071033" y="8439150"/>
                </a:moveTo>
                <a:moveTo>
                  <a:pt x="1976967" y="6216650"/>
                </a:moveTo>
                <a:cubicBezTo>
                  <a:pt x="2019300" y="6182784"/>
                  <a:pt x="2108200" y="6112934"/>
                  <a:pt x="2243667" y="6007100"/>
                </a:cubicBezTo>
                <a:cubicBezTo>
                  <a:pt x="2379133" y="5901267"/>
                  <a:pt x="2527300" y="5782734"/>
                  <a:pt x="2688167" y="5651500"/>
                </a:cubicBezTo>
                <a:cubicBezTo>
                  <a:pt x="2849033" y="5520267"/>
                  <a:pt x="2995083" y="5393267"/>
                  <a:pt x="3126317" y="5270500"/>
                </a:cubicBezTo>
                <a:cubicBezTo>
                  <a:pt x="3257550" y="5147734"/>
                  <a:pt x="3348567" y="5056717"/>
                  <a:pt x="3399367" y="4997450"/>
                </a:cubicBezTo>
                <a:cubicBezTo>
                  <a:pt x="3458633" y="4938184"/>
                  <a:pt x="3517900" y="4836584"/>
                  <a:pt x="3577167" y="4692650"/>
                </a:cubicBezTo>
                <a:cubicBezTo>
                  <a:pt x="3636433" y="4548717"/>
                  <a:pt x="3644900" y="4434417"/>
                  <a:pt x="3602567" y="4349750"/>
                </a:cubicBezTo>
                <a:cubicBezTo>
                  <a:pt x="3594100" y="4315884"/>
                  <a:pt x="3517900" y="4332817"/>
                  <a:pt x="3373967" y="4400550"/>
                </a:cubicBezTo>
                <a:cubicBezTo>
                  <a:pt x="3230033" y="4468284"/>
                  <a:pt x="3064933" y="4548717"/>
                  <a:pt x="2878667" y="4641850"/>
                </a:cubicBezTo>
                <a:cubicBezTo>
                  <a:pt x="2734733" y="4726517"/>
                  <a:pt x="2567517" y="4836584"/>
                  <a:pt x="2377017" y="4972050"/>
                </a:cubicBezTo>
                <a:cubicBezTo>
                  <a:pt x="2186517" y="5107517"/>
                  <a:pt x="2008717" y="5251450"/>
                  <a:pt x="1843617" y="5403850"/>
                </a:cubicBezTo>
                <a:cubicBezTo>
                  <a:pt x="1678517" y="5556250"/>
                  <a:pt x="1553633" y="5704417"/>
                  <a:pt x="1468967" y="5848350"/>
                </a:cubicBezTo>
                <a:cubicBezTo>
                  <a:pt x="1452033" y="5907617"/>
                  <a:pt x="1468967" y="5975350"/>
                  <a:pt x="1519767" y="6051550"/>
                </a:cubicBezTo>
                <a:cubicBezTo>
                  <a:pt x="1570567" y="6127750"/>
                  <a:pt x="1638300" y="6184900"/>
                  <a:pt x="1722967" y="6223000"/>
                </a:cubicBezTo>
                <a:cubicBezTo>
                  <a:pt x="1807633" y="6261100"/>
                  <a:pt x="1892300" y="6258984"/>
                  <a:pt x="1976967" y="6216650"/>
                </a:cubicBezTo>
                <a:close/>
                <a:moveTo>
                  <a:pt x="1176867" y="843915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48" name="Freeform 6048"/>
          <p:cNvSpPr/>
          <p:nvPr/>
        </p:nvSpPr>
        <p:spPr>
          <a:xfrm rot="0" flipH="0" flipV="0">
            <a:off x="10382218" y="965175"/>
            <a:ext cx="188290" cy="189623"/>
          </a:xfrm>
          <a:custGeom>
            <a:pathLst>
              <a:path w="4483100" h="4514850">
                <a:moveTo>
                  <a:pt x="1079500" y="4491566"/>
                </a:moveTo>
                <a:cubicBezTo>
                  <a:pt x="1011766" y="4508500"/>
                  <a:pt x="922866" y="4514850"/>
                  <a:pt x="812800" y="4510616"/>
                </a:cubicBezTo>
                <a:cubicBezTo>
                  <a:pt x="702733" y="4506383"/>
                  <a:pt x="607483" y="4493683"/>
                  <a:pt x="527050" y="4472516"/>
                </a:cubicBezTo>
                <a:cubicBezTo>
                  <a:pt x="446616" y="4451350"/>
                  <a:pt x="406400" y="4428066"/>
                  <a:pt x="406400" y="4402666"/>
                </a:cubicBezTo>
                <a:cubicBezTo>
                  <a:pt x="406400" y="4360333"/>
                  <a:pt x="385233" y="4339166"/>
                  <a:pt x="342900" y="4339166"/>
                </a:cubicBezTo>
                <a:cubicBezTo>
                  <a:pt x="342900" y="4339166"/>
                  <a:pt x="323850" y="4322233"/>
                  <a:pt x="285750" y="4288366"/>
                </a:cubicBezTo>
                <a:cubicBezTo>
                  <a:pt x="247650" y="4254500"/>
                  <a:pt x="190500" y="4220633"/>
                  <a:pt x="114300" y="4186766"/>
                </a:cubicBezTo>
                <a:cubicBezTo>
                  <a:pt x="38100" y="4068233"/>
                  <a:pt x="0" y="3939116"/>
                  <a:pt x="0" y="3799416"/>
                </a:cubicBezTo>
                <a:cubicBezTo>
                  <a:pt x="0" y="3659716"/>
                  <a:pt x="38100" y="3437466"/>
                  <a:pt x="114300" y="3132666"/>
                </a:cubicBezTo>
                <a:cubicBezTo>
                  <a:pt x="139700" y="2921000"/>
                  <a:pt x="222250" y="2673350"/>
                  <a:pt x="361950" y="2389716"/>
                </a:cubicBezTo>
                <a:cubicBezTo>
                  <a:pt x="501650" y="2106083"/>
                  <a:pt x="673100" y="1816100"/>
                  <a:pt x="876300" y="1519766"/>
                </a:cubicBezTo>
                <a:cubicBezTo>
                  <a:pt x="1079500" y="1223433"/>
                  <a:pt x="1293283" y="956733"/>
                  <a:pt x="1517650" y="719666"/>
                </a:cubicBezTo>
                <a:cubicBezTo>
                  <a:pt x="1742016" y="482600"/>
                  <a:pt x="1947333" y="309033"/>
                  <a:pt x="2133600" y="198966"/>
                </a:cubicBezTo>
                <a:cubicBezTo>
                  <a:pt x="2252133" y="80433"/>
                  <a:pt x="2396066" y="16933"/>
                  <a:pt x="2565400" y="8466"/>
                </a:cubicBezTo>
                <a:cubicBezTo>
                  <a:pt x="2734733" y="0"/>
                  <a:pt x="2895600" y="38100"/>
                  <a:pt x="3048000" y="122766"/>
                </a:cubicBezTo>
                <a:cubicBezTo>
                  <a:pt x="3132666" y="165100"/>
                  <a:pt x="3217333" y="232833"/>
                  <a:pt x="3302000" y="325966"/>
                </a:cubicBezTo>
                <a:cubicBezTo>
                  <a:pt x="3386666" y="419100"/>
                  <a:pt x="3467100" y="520700"/>
                  <a:pt x="3543300" y="630766"/>
                </a:cubicBezTo>
                <a:cubicBezTo>
                  <a:pt x="3619500" y="740833"/>
                  <a:pt x="3683000" y="850900"/>
                  <a:pt x="3733800" y="960966"/>
                </a:cubicBezTo>
                <a:cubicBezTo>
                  <a:pt x="3759200" y="1054100"/>
                  <a:pt x="3774016" y="1136650"/>
                  <a:pt x="3778250" y="1208616"/>
                </a:cubicBezTo>
                <a:cubicBezTo>
                  <a:pt x="3782483" y="1280583"/>
                  <a:pt x="3782483" y="1367366"/>
                  <a:pt x="3778250" y="1468966"/>
                </a:cubicBezTo>
                <a:cubicBezTo>
                  <a:pt x="3774016" y="1570566"/>
                  <a:pt x="3759200" y="1722966"/>
                  <a:pt x="3733800" y="1926166"/>
                </a:cubicBezTo>
                <a:cubicBezTo>
                  <a:pt x="3691466" y="2078566"/>
                  <a:pt x="3655483" y="2264833"/>
                  <a:pt x="3625850" y="2484966"/>
                </a:cubicBezTo>
                <a:cubicBezTo>
                  <a:pt x="3596216" y="2705100"/>
                  <a:pt x="3581400" y="2895600"/>
                  <a:pt x="3581400" y="3056466"/>
                </a:cubicBezTo>
                <a:cubicBezTo>
                  <a:pt x="3564466" y="3217333"/>
                  <a:pt x="3583516" y="3331633"/>
                  <a:pt x="3638550" y="3399366"/>
                </a:cubicBezTo>
                <a:cubicBezTo>
                  <a:pt x="3693583" y="3467100"/>
                  <a:pt x="3776133" y="3471333"/>
                  <a:pt x="3886200" y="3412066"/>
                </a:cubicBezTo>
                <a:cubicBezTo>
                  <a:pt x="3987800" y="3361266"/>
                  <a:pt x="4085166" y="3337983"/>
                  <a:pt x="4178300" y="3342216"/>
                </a:cubicBezTo>
                <a:cubicBezTo>
                  <a:pt x="4271433" y="3346450"/>
                  <a:pt x="4345516" y="3373966"/>
                  <a:pt x="4400550" y="3424766"/>
                </a:cubicBezTo>
                <a:cubicBezTo>
                  <a:pt x="4455583" y="3475566"/>
                  <a:pt x="4483100" y="3551766"/>
                  <a:pt x="4483100" y="3653366"/>
                </a:cubicBezTo>
                <a:cubicBezTo>
                  <a:pt x="4483100" y="3754966"/>
                  <a:pt x="4434416" y="3858683"/>
                  <a:pt x="4337050" y="3964516"/>
                </a:cubicBezTo>
                <a:cubicBezTo>
                  <a:pt x="4239683" y="4070350"/>
                  <a:pt x="4121150" y="4159250"/>
                  <a:pt x="3981450" y="4231216"/>
                </a:cubicBezTo>
                <a:cubicBezTo>
                  <a:pt x="3841750" y="4303183"/>
                  <a:pt x="3708400" y="4339166"/>
                  <a:pt x="3581400" y="4339166"/>
                </a:cubicBezTo>
                <a:cubicBezTo>
                  <a:pt x="3488266" y="4339166"/>
                  <a:pt x="3399366" y="4282016"/>
                  <a:pt x="3314700" y="4167716"/>
                </a:cubicBezTo>
                <a:cubicBezTo>
                  <a:pt x="3230033" y="4053416"/>
                  <a:pt x="3155950" y="3913716"/>
                  <a:pt x="3092450" y="3748616"/>
                </a:cubicBezTo>
                <a:cubicBezTo>
                  <a:pt x="3028950" y="3583516"/>
                  <a:pt x="2971800" y="3424766"/>
                  <a:pt x="2921000" y="3272366"/>
                </a:cubicBezTo>
                <a:lnTo>
                  <a:pt x="2844800" y="2980266"/>
                </a:lnTo>
                <a:lnTo>
                  <a:pt x="2298700" y="3500966"/>
                </a:lnTo>
                <a:cubicBezTo>
                  <a:pt x="2188633" y="3619500"/>
                  <a:pt x="2080683" y="3727450"/>
                  <a:pt x="1974850" y="3824816"/>
                </a:cubicBezTo>
                <a:cubicBezTo>
                  <a:pt x="1869016" y="3922183"/>
                  <a:pt x="1803400" y="3992033"/>
                  <a:pt x="1778000" y="4034366"/>
                </a:cubicBezTo>
                <a:cubicBezTo>
                  <a:pt x="1735666" y="4110566"/>
                  <a:pt x="1657350" y="4186766"/>
                  <a:pt x="1543050" y="4262966"/>
                </a:cubicBezTo>
                <a:cubicBezTo>
                  <a:pt x="1428750" y="4339166"/>
                  <a:pt x="1274233" y="4415366"/>
                  <a:pt x="1079500" y="4491566"/>
                </a:cubicBezTo>
                <a:close/>
                <a:moveTo>
                  <a:pt x="-901700" y="4859866"/>
                </a:moveTo>
                <a:moveTo>
                  <a:pt x="1117600" y="3742266"/>
                </a:moveTo>
                <a:cubicBezTo>
                  <a:pt x="1261533" y="3657600"/>
                  <a:pt x="1426633" y="3532716"/>
                  <a:pt x="1612900" y="3367616"/>
                </a:cubicBezTo>
                <a:cubicBezTo>
                  <a:pt x="1799166" y="3202516"/>
                  <a:pt x="1981200" y="3020483"/>
                  <a:pt x="2159000" y="2821516"/>
                </a:cubicBezTo>
                <a:cubicBezTo>
                  <a:pt x="2336800" y="2622550"/>
                  <a:pt x="2484966" y="2438400"/>
                  <a:pt x="2603500" y="2269066"/>
                </a:cubicBezTo>
                <a:cubicBezTo>
                  <a:pt x="2747433" y="2074333"/>
                  <a:pt x="2857500" y="1892300"/>
                  <a:pt x="2933700" y="1722966"/>
                </a:cubicBezTo>
                <a:cubicBezTo>
                  <a:pt x="3009900" y="1553633"/>
                  <a:pt x="3064933" y="1392766"/>
                  <a:pt x="3098800" y="1240366"/>
                </a:cubicBezTo>
                <a:cubicBezTo>
                  <a:pt x="3064933" y="1147233"/>
                  <a:pt x="3009900" y="1047750"/>
                  <a:pt x="2933700" y="941916"/>
                </a:cubicBezTo>
                <a:cubicBezTo>
                  <a:pt x="2857500" y="836083"/>
                  <a:pt x="2789766" y="778933"/>
                  <a:pt x="2730500" y="770466"/>
                </a:cubicBezTo>
                <a:cubicBezTo>
                  <a:pt x="2544233" y="770466"/>
                  <a:pt x="2347383" y="886883"/>
                  <a:pt x="2139950" y="1119716"/>
                </a:cubicBezTo>
                <a:cubicBezTo>
                  <a:pt x="1932516" y="1352550"/>
                  <a:pt x="1731433" y="1604433"/>
                  <a:pt x="1536700" y="1875366"/>
                </a:cubicBezTo>
                <a:cubicBezTo>
                  <a:pt x="1502833" y="1917700"/>
                  <a:pt x="1456266" y="1985433"/>
                  <a:pt x="1397000" y="2078566"/>
                </a:cubicBezTo>
                <a:cubicBezTo>
                  <a:pt x="1337733" y="2171700"/>
                  <a:pt x="1280583" y="2258483"/>
                  <a:pt x="1225550" y="2338916"/>
                </a:cubicBezTo>
                <a:cubicBezTo>
                  <a:pt x="1170516" y="2419350"/>
                  <a:pt x="1134533" y="2472266"/>
                  <a:pt x="1117600" y="2497666"/>
                </a:cubicBezTo>
                <a:cubicBezTo>
                  <a:pt x="1092200" y="2531533"/>
                  <a:pt x="1043516" y="2626783"/>
                  <a:pt x="971550" y="2783416"/>
                </a:cubicBezTo>
                <a:cubicBezTo>
                  <a:pt x="899583" y="2940050"/>
                  <a:pt x="829733" y="3096683"/>
                  <a:pt x="762000" y="3253316"/>
                </a:cubicBezTo>
                <a:cubicBezTo>
                  <a:pt x="694266" y="3409950"/>
                  <a:pt x="660400" y="3513666"/>
                  <a:pt x="660400" y="3564466"/>
                </a:cubicBezTo>
                <a:cubicBezTo>
                  <a:pt x="660400" y="3615266"/>
                  <a:pt x="666750" y="3670300"/>
                  <a:pt x="679450" y="3729566"/>
                </a:cubicBezTo>
                <a:cubicBezTo>
                  <a:pt x="692150" y="3788833"/>
                  <a:pt x="732366" y="3826933"/>
                  <a:pt x="800100" y="3843866"/>
                </a:cubicBezTo>
                <a:cubicBezTo>
                  <a:pt x="867833" y="3860800"/>
                  <a:pt x="973666" y="3826933"/>
                  <a:pt x="1117600" y="3742266"/>
                </a:cubicBezTo>
                <a:close/>
                <a:moveTo>
                  <a:pt x="-152400" y="4859866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49" name="Freeform 6049"/>
          <p:cNvSpPr/>
          <p:nvPr/>
        </p:nvSpPr>
        <p:spPr>
          <a:xfrm rot="0" flipH="0" flipV="0">
            <a:off x="10597711" y="943661"/>
            <a:ext cx="170688" cy="228739"/>
          </a:xfrm>
          <a:custGeom>
            <a:pathLst>
              <a:path w="4064000" h="5446183">
                <a:moveTo>
                  <a:pt x="736600" y="5422900"/>
                </a:moveTo>
                <a:cubicBezTo>
                  <a:pt x="575733" y="5355167"/>
                  <a:pt x="423333" y="5264150"/>
                  <a:pt x="279400" y="5149850"/>
                </a:cubicBezTo>
                <a:cubicBezTo>
                  <a:pt x="135466" y="5035550"/>
                  <a:pt x="42333" y="4940300"/>
                  <a:pt x="0" y="4864100"/>
                </a:cubicBezTo>
                <a:cubicBezTo>
                  <a:pt x="0" y="4787900"/>
                  <a:pt x="12700" y="4734984"/>
                  <a:pt x="38100" y="4705350"/>
                </a:cubicBezTo>
                <a:cubicBezTo>
                  <a:pt x="63500" y="4675717"/>
                  <a:pt x="137583" y="4663017"/>
                  <a:pt x="260350" y="4667250"/>
                </a:cubicBezTo>
                <a:cubicBezTo>
                  <a:pt x="383116" y="4671484"/>
                  <a:pt x="584200" y="4690534"/>
                  <a:pt x="863600" y="4724400"/>
                </a:cubicBezTo>
                <a:cubicBezTo>
                  <a:pt x="965200" y="4724400"/>
                  <a:pt x="1092200" y="4715934"/>
                  <a:pt x="1244600" y="4699000"/>
                </a:cubicBezTo>
                <a:cubicBezTo>
                  <a:pt x="1397000" y="4682067"/>
                  <a:pt x="1538816" y="4656667"/>
                  <a:pt x="1670050" y="4622800"/>
                </a:cubicBezTo>
                <a:cubicBezTo>
                  <a:pt x="1801283" y="4588934"/>
                  <a:pt x="1875366" y="4546600"/>
                  <a:pt x="1892300" y="4495800"/>
                </a:cubicBezTo>
                <a:cubicBezTo>
                  <a:pt x="1934633" y="4495800"/>
                  <a:pt x="1943100" y="4480984"/>
                  <a:pt x="1917700" y="4451350"/>
                </a:cubicBezTo>
                <a:cubicBezTo>
                  <a:pt x="1892300" y="4421717"/>
                  <a:pt x="1862666" y="4389967"/>
                  <a:pt x="1828800" y="4356100"/>
                </a:cubicBezTo>
                <a:cubicBezTo>
                  <a:pt x="1794933" y="4356100"/>
                  <a:pt x="1756833" y="4341284"/>
                  <a:pt x="1714500" y="4311650"/>
                </a:cubicBezTo>
                <a:cubicBezTo>
                  <a:pt x="1672166" y="4282017"/>
                  <a:pt x="1634066" y="4267200"/>
                  <a:pt x="1600200" y="4267200"/>
                </a:cubicBezTo>
                <a:cubicBezTo>
                  <a:pt x="1600200" y="4224867"/>
                  <a:pt x="1559983" y="4176184"/>
                  <a:pt x="1479550" y="4121150"/>
                </a:cubicBezTo>
                <a:cubicBezTo>
                  <a:pt x="1399116" y="4066117"/>
                  <a:pt x="1316566" y="4021667"/>
                  <a:pt x="1231900" y="3987800"/>
                </a:cubicBezTo>
                <a:cubicBezTo>
                  <a:pt x="1045633" y="3835400"/>
                  <a:pt x="884766" y="3697817"/>
                  <a:pt x="749300" y="3575050"/>
                </a:cubicBezTo>
                <a:cubicBezTo>
                  <a:pt x="613833" y="3452284"/>
                  <a:pt x="563033" y="3369734"/>
                  <a:pt x="596900" y="3327400"/>
                </a:cubicBezTo>
                <a:cubicBezTo>
                  <a:pt x="596900" y="3293534"/>
                  <a:pt x="596900" y="3274484"/>
                  <a:pt x="596900" y="3270250"/>
                </a:cubicBezTo>
                <a:cubicBezTo>
                  <a:pt x="596900" y="3266017"/>
                  <a:pt x="596900" y="3263900"/>
                  <a:pt x="596900" y="3263900"/>
                </a:cubicBezTo>
                <a:cubicBezTo>
                  <a:pt x="537633" y="3263900"/>
                  <a:pt x="472016" y="3179234"/>
                  <a:pt x="400050" y="3009900"/>
                </a:cubicBezTo>
                <a:cubicBezTo>
                  <a:pt x="328083" y="2840567"/>
                  <a:pt x="292100" y="2688167"/>
                  <a:pt x="292100" y="2552700"/>
                </a:cubicBezTo>
                <a:cubicBezTo>
                  <a:pt x="292100" y="2451100"/>
                  <a:pt x="321733" y="2321984"/>
                  <a:pt x="381000" y="2165350"/>
                </a:cubicBezTo>
                <a:cubicBezTo>
                  <a:pt x="440266" y="2008717"/>
                  <a:pt x="520700" y="1845734"/>
                  <a:pt x="622300" y="1676400"/>
                </a:cubicBezTo>
                <a:cubicBezTo>
                  <a:pt x="723900" y="1507067"/>
                  <a:pt x="829733" y="1367367"/>
                  <a:pt x="939800" y="1257300"/>
                </a:cubicBezTo>
                <a:cubicBezTo>
                  <a:pt x="1092200" y="1113367"/>
                  <a:pt x="1282700" y="958850"/>
                  <a:pt x="1511300" y="793750"/>
                </a:cubicBezTo>
                <a:cubicBezTo>
                  <a:pt x="1739900" y="628650"/>
                  <a:pt x="1966383" y="480484"/>
                  <a:pt x="2190750" y="349250"/>
                </a:cubicBezTo>
                <a:cubicBezTo>
                  <a:pt x="2415116" y="218017"/>
                  <a:pt x="2603500" y="131234"/>
                  <a:pt x="2755900" y="88900"/>
                </a:cubicBezTo>
                <a:cubicBezTo>
                  <a:pt x="2908300" y="29634"/>
                  <a:pt x="3050116" y="0"/>
                  <a:pt x="3181350" y="0"/>
                </a:cubicBezTo>
                <a:cubicBezTo>
                  <a:pt x="3312583" y="0"/>
                  <a:pt x="3429000" y="29634"/>
                  <a:pt x="3530600" y="88900"/>
                </a:cubicBezTo>
                <a:cubicBezTo>
                  <a:pt x="3615266" y="131234"/>
                  <a:pt x="3693583" y="192617"/>
                  <a:pt x="3765550" y="273050"/>
                </a:cubicBezTo>
                <a:cubicBezTo>
                  <a:pt x="3837516" y="353484"/>
                  <a:pt x="3901016" y="433917"/>
                  <a:pt x="3956050" y="514350"/>
                </a:cubicBezTo>
                <a:cubicBezTo>
                  <a:pt x="4011083" y="594784"/>
                  <a:pt x="4047066" y="664634"/>
                  <a:pt x="4064000" y="723900"/>
                </a:cubicBezTo>
                <a:cubicBezTo>
                  <a:pt x="4064000" y="825500"/>
                  <a:pt x="4055533" y="937684"/>
                  <a:pt x="4038600" y="1060450"/>
                </a:cubicBezTo>
                <a:cubicBezTo>
                  <a:pt x="4021666" y="1183217"/>
                  <a:pt x="3998383" y="1291167"/>
                  <a:pt x="3968750" y="1384300"/>
                </a:cubicBezTo>
                <a:cubicBezTo>
                  <a:pt x="3939116" y="1477434"/>
                  <a:pt x="3894666" y="1524000"/>
                  <a:pt x="3835400" y="1524000"/>
                </a:cubicBezTo>
                <a:cubicBezTo>
                  <a:pt x="3835400" y="1524000"/>
                  <a:pt x="3824816" y="1526117"/>
                  <a:pt x="3803650" y="1530350"/>
                </a:cubicBezTo>
                <a:cubicBezTo>
                  <a:pt x="3782483" y="1534584"/>
                  <a:pt x="3771900" y="1557867"/>
                  <a:pt x="3771900" y="1600200"/>
                </a:cubicBezTo>
                <a:cubicBezTo>
                  <a:pt x="3771900" y="1684867"/>
                  <a:pt x="3708400" y="1782234"/>
                  <a:pt x="3581400" y="1892300"/>
                </a:cubicBezTo>
                <a:cubicBezTo>
                  <a:pt x="3420533" y="2002367"/>
                  <a:pt x="3280833" y="2067984"/>
                  <a:pt x="3162300" y="2089150"/>
                </a:cubicBezTo>
                <a:cubicBezTo>
                  <a:pt x="3043766" y="2110317"/>
                  <a:pt x="2971800" y="2065867"/>
                  <a:pt x="2946400" y="1955800"/>
                </a:cubicBezTo>
                <a:cubicBezTo>
                  <a:pt x="2921000" y="1921934"/>
                  <a:pt x="2904066" y="1892300"/>
                  <a:pt x="2895600" y="1866900"/>
                </a:cubicBezTo>
                <a:cubicBezTo>
                  <a:pt x="2887133" y="1841500"/>
                  <a:pt x="2865966" y="1828800"/>
                  <a:pt x="2832100" y="1828800"/>
                </a:cubicBezTo>
                <a:cubicBezTo>
                  <a:pt x="2832100" y="1828800"/>
                  <a:pt x="2819400" y="1816100"/>
                  <a:pt x="2794000" y="1790700"/>
                </a:cubicBezTo>
                <a:cubicBezTo>
                  <a:pt x="2768600" y="1765300"/>
                  <a:pt x="2755900" y="1722967"/>
                  <a:pt x="2755900" y="1663700"/>
                </a:cubicBezTo>
                <a:cubicBezTo>
                  <a:pt x="2755900" y="1629834"/>
                  <a:pt x="2768600" y="1598084"/>
                  <a:pt x="2794000" y="1568450"/>
                </a:cubicBezTo>
                <a:cubicBezTo>
                  <a:pt x="2819400" y="1538817"/>
                  <a:pt x="2832100" y="1524000"/>
                  <a:pt x="2832100" y="1524000"/>
                </a:cubicBezTo>
                <a:cubicBezTo>
                  <a:pt x="2874433" y="1524000"/>
                  <a:pt x="2929466" y="1475317"/>
                  <a:pt x="2997200" y="1377950"/>
                </a:cubicBezTo>
                <a:cubicBezTo>
                  <a:pt x="3064933" y="1280584"/>
                  <a:pt x="3126316" y="1174750"/>
                  <a:pt x="3181350" y="1060450"/>
                </a:cubicBezTo>
                <a:cubicBezTo>
                  <a:pt x="3236383" y="946150"/>
                  <a:pt x="3263900" y="867834"/>
                  <a:pt x="3263900" y="825500"/>
                </a:cubicBezTo>
                <a:cubicBezTo>
                  <a:pt x="3263900" y="774700"/>
                  <a:pt x="3257550" y="745067"/>
                  <a:pt x="3244850" y="736600"/>
                </a:cubicBezTo>
                <a:cubicBezTo>
                  <a:pt x="3232150" y="728134"/>
                  <a:pt x="3191933" y="723900"/>
                  <a:pt x="3124200" y="723900"/>
                </a:cubicBezTo>
                <a:cubicBezTo>
                  <a:pt x="3005666" y="774700"/>
                  <a:pt x="2861733" y="842434"/>
                  <a:pt x="2692400" y="927100"/>
                </a:cubicBezTo>
                <a:cubicBezTo>
                  <a:pt x="2523066" y="1011767"/>
                  <a:pt x="2364316" y="1094317"/>
                  <a:pt x="2216150" y="1174750"/>
                </a:cubicBezTo>
                <a:cubicBezTo>
                  <a:pt x="2067983" y="1255184"/>
                  <a:pt x="1960033" y="1329267"/>
                  <a:pt x="1892300" y="1397000"/>
                </a:cubicBezTo>
                <a:cubicBezTo>
                  <a:pt x="1858433" y="1456267"/>
                  <a:pt x="1837266" y="1492250"/>
                  <a:pt x="1828800" y="1504950"/>
                </a:cubicBezTo>
                <a:cubicBezTo>
                  <a:pt x="1820333" y="1517650"/>
                  <a:pt x="1799166" y="1524000"/>
                  <a:pt x="1765300" y="1524000"/>
                </a:cubicBezTo>
                <a:cubicBezTo>
                  <a:pt x="1765300" y="1490134"/>
                  <a:pt x="1737783" y="1504950"/>
                  <a:pt x="1682750" y="1568450"/>
                </a:cubicBezTo>
                <a:cubicBezTo>
                  <a:pt x="1627716" y="1631950"/>
                  <a:pt x="1559983" y="1718734"/>
                  <a:pt x="1479550" y="1828800"/>
                </a:cubicBezTo>
                <a:cubicBezTo>
                  <a:pt x="1399116" y="1938867"/>
                  <a:pt x="1322916" y="2046817"/>
                  <a:pt x="1250950" y="2152650"/>
                </a:cubicBezTo>
                <a:cubicBezTo>
                  <a:pt x="1178983" y="2258484"/>
                  <a:pt x="1126066" y="2336800"/>
                  <a:pt x="1092200" y="2387600"/>
                </a:cubicBezTo>
                <a:cubicBezTo>
                  <a:pt x="1075266" y="2404534"/>
                  <a:pt x="1056216" y="2453217"/>
                  <a:pt x="1035050" y="2533650"/>
                </a:cubicBezTo>
                <a:cubicBezTo>
                  <a:pt x="1013883" y="2614084"/>
                  <a:pt x="1003300" y="2688167"/>
                  <a:pt x="1003300" y="2755900"/>
                </a:cubicBezTo>
                <a:cubicBezTo>
                  <a:pt x="969433" y="2857500"/>
                  <a:pt x="973666" y="2927350"/>
                  <a:pt x="1016000" y="2965450"/>
                </a:cubicBezTo>
                <a:cubicBezTo>
                  <a:pt x="1058333" y="3003550"/>
                  <a:pt x="1151466" y="3081867"/>
                  <a:pt x="1295400" y="3200400"/>
                </a:cubicBezTo>
                <a:cubicBezTo>
                  <a:pt x="1591733" y="3420534"/>
                  <a:pt x="1824566" y="3602567"/>
                  <a:pt x="1993900" y="3746500"/>
                </a:cubicBezTo>
                <a:cubicBezTo>
                  <a:pt x="2163233" y="3890434"/>
                  <a:pt x="2290233" y="4008967"/>
                  <a:pt x="2374900" y="4102100"/>
                </a:cubicBezTo>
                <a:cubicBezTo>
                  <a:pt x="2459566" y="4195234"/>
                  <a:pt x="2510366" y="4279900"/>
                  <a:pt x="2527300" y="4356100"/>
                </a:cubicBezTo>
                <a:cubicBezTo>
                  <a:pt x="2679700" y="4610100"/>
                  <a:pt x="2726266" y="4804834"/>
                  <a:pt x="2667000" y="4940300"/>
                </a:cubicBezTo>
                <a:cubicBezTo>
                  <a:pt x="2607733" y="5075767"/>
                  <a:pt x="2463800" y="5194300"/>
                  <a:pt x="2235200" y="5295900"/>
                </a:cubicBezTo>
                <a:cubicBezTo>
                  <a:pt x="2150533" y="5338234"/>
                  <a:pt x="2010833" y="5372100"/>
                  <a:pt x="1816100" y="5397500"/>
                </a:cubicBezTo>
                <a:cubicBezTo>
                  <a:pt x="1621366" y="5422900"/>
                  <a:pt x="1422400" y="5437716"/>
                  <a:pt x="1219200" y="5441950"/>
                </a:cubicBezTo>
                <a:cubicBezTo>
                  <a:pt x="1016000" y="5446183"/>
                  <a:pt x="855133" y="5439833"/>
                  <a:pt x="736600" y="5422900"/>
                </a:cubicBezTo>
                <a:close/>
                <a:moveTo>
                  <a:pt x="-1358900" y="53721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50" name="Freeform 6050"/>
          <p:cNvSpPr/>
          <p:nvPr/>
        </p:nvSpPr>
        <p:spPr>
          <a:xfrm rot="0" flipH="0" flipV="0">
            <a:off x="10785824" y="892188"/>
            <a:ext cx="158775" cy="277812"/>
          </a:xfrm>
          <a:custGeom>
            <a:pathLst>
              <a:path w="3780367" h="6614583">
                <a:moveTo>
                  <a:pt x="1401234" y="6572250"/>
                </a:moveTo>
                <a:cubicBezTo>
                  <a:pt x="1282700" y="6538384"/>
                  <a:pt x="1185334" y="6498167"/>
                  <a:pt x="1109134" y="6451600"/>
                </a:cubicBezTo>
                <a:cubicBezTo>
                  <a:pt x="1032934" y="6405034"/>
                  <a:pt x="931334" y="6326717"/>
                  <a:pt x="804334" y="6216650"/>
                </a:cubicBezTo>
                <a:cubicBezTo>
                  <a:pt x="702734" y="6081184"/>
                  <a:pt x="624417" y="5954184"/>
                  <a:pt x="569384" y="5835650"/>
                </a:cubicBezTo>
                <a:cubicBezTo>
                  <a:pt x="514350" y="5717117"/>
                  <a:pt x="478367" y="5579534"/>
                  <a:pt x="461434" y="5422900"/>
                </a:cubicBezTo>
                <a:cubicBezTo>
                  <a:pt x="444500" y="5266267"/>
                  <a:pt x="436034" y="5065184"/>
                  <a:pt x="436034" y="4819650"/>
                </a:cubicBezTo>
                <a:cubicBezTo>
                  <a:pt x="436034" y="4718050"/>
                  <a:pt x="455084" y="4565650"/>
                  <a:pt x="493184" y="4362450"/>
                </a:cubicBezTo>
                <a:cubicBezTo>
                  <a:pt x="531284" y="4159250"/>
                  <a:pt x="577850" y="3945467"/>
                  <a:pt x="632884" y="3721100"/>
                </a:cubicBezTo>
                <a:cubicBezTo>
                  <a:pt x="687917" y="3496734"/>
                  <a:pt x="738717" y="3295650"/>
                  <a:pt x="785284" y="3117850"/>
                </a:cubicBezTo>
                <a:cubicBezTo>
                  <a:pt x="831850" y="2940050"/>
                  <a:pt x="859367" y="2825750"/>
                  <a:pt x="867834" y="2774950"/>
                </a:cubicBezTo>
                <a:cubicBezTo>
                  <a:pt x="893234" y="2664884"/>
                  <a:pt x="850900" y="2601384"/>
                  <a:pt x="740834" y="2584450"/>
                </a:cubicBezTo>
                <a:cubicBezTo>
                  <a:pt x="630767" y="2567517"/>
                  <a:pt x="510117" y="2561167"/>
                  <a:pt x="378884" y="2565400"/>
                </a:cubicBezTo>
                <a:cubicBezTo>
                  <a:pt x="247650" y="2569634"/>
                  <a:pt x="160867" y="2559050"/>
                  <a:pt x="118534" y="2533650"/>
                </a:cubicBezTo>
                <a:cubicBezTo>
                  <a:pt x="84667" y="2525184"/>
                  <a:pt x="67734" y="2510367"/>
                  <a:pt x="67734" y="2489200"/>
                </a:cubicBezTo>
                <a:cubicBezTo>
                  <a:pt x="67734" y="2468034"/>
                  <a:pt x="67734" y="2457450"/>
                  <a:pt x="67734" y="2457450"/>
                </a:cubicBezTo>
                <a:cubicBezTo>
                  <a:pt x="67734" y="2423584"/>
                  <a:pt x="65617" y="2400300"/>
                  <a:pt x="61384" y="2387600"/>
                </a:cubicBezTo>
                <a:cubicBezTo>
                  <a:pt x="57150" y="2374900"/>
                  <a:pt x="42334" y="2347384"/>
                  <a:pt x="16934" y="2305050"/>
                </a:cubicBezTo>
                <a:cubicBezTo>
                  <a:pt x="0" y="2271184"/>
                  <a:pt x="10584" y="2222500"/>
                  <a:pt x="48684" y="2159000"/>
                </a:cubicBezTo>
                <a:cubicBezTo>
                  <a:pt x="86784" y="2095500"/>
                  <a:pt x="152400" y="2055284"/>
                  <a:pt x="245534" y="2038350"/>
                </a:cubicBezTo>
                <a:cubicBezTo>
                  <a:pt x="321734" y="2021417"/>
                  <a:pt x="425450" y="2006600"/>
                  <a:pt x="556684" y="1993900"/>
                </a:cubicBezTo>
                <a:cubicBezTo>
                  <a:pt x="687917" y="1981200"/>
                  <a:pt x="821267" y="1951567"/>
                  <a:pt x="956734" y="1905000"/>
                </a:cubicBezTo>
                <a:cubicBezTo>
                  <a:pt x="1092200" y="1858434"/>
                  <a:pt x="1202267" y="1784350"/>
                  <a:pt x="1286934" y="1682750"/>
                </a:cubicBezTo>
                <a:cubicBezTo>
                  <a:pt x="1363134" y="1496484"/>
                  <a:pt x="1452034" y="1289050"/>
                  <a:pt x="1553634" y="1060450"/>
                </a:cubicBezTo>
                <a:cubicBezTo>
                  <a:pt x="1655234" y="831850"/>
                  <a:pt x="1754717" y="626534"/>
                  <a:pt x="1852084" y="444500"/>
                </a:cubicBezTo>
                <a:cubicBezTo>
                  <a:pt x="1949450" y="262467"/>
                  <a:pt x="2015067" y="150284"/>
                  <a:pt x="2048934" y="107950"/>
                </a:cubicBezTo>
                <a:cubicBezTo>
                  <a:pt x="2192867" y="31750"/>
                  <a:pt x="2298700" y="0"/>
                  <a:pt x="2366434" y="12700"/>
                </a:cubicBezTo>
                <a:cubicBezTo>
                  <a:pt x="2434167" y="25400"/>
                  <a:pt x="2510367" y="99484"/>
                  <a:pt x="2595034" y="234950"/>
                </a:cubicBezTo>
                <a:cubicBezTo>
                  <a:pt x="2637367" y="294217"/>
                  <a:pt x="2669117" y="340784"/>
                  <a:pt x="2690284" y="374650"/>
                </a:cubicBezTo>
                <a:cubicBezTo>
                  <a:pt x="2711450" y="408517"/>
                  <a:pt x="2713567" y="459317"/>
                  <a:pt x="2696634" y="527050"/>
                </a:cubicBezTo>
                <a:cubicBezTo>
                  <a:pt x="2679700" y="594784"/>
                  <a:pt x="2635250" y="700617"/>
                  <a:pt x="2563284" y="844550"/>
                </a:cubicBezTo>
                <a:cubicBezTo>
                  <a:pt x="2491317" y="988484"/>
                  <a:pt x="2383367" y="1195917"/>
                  <a:pt x="2239434" y="1466850"/>
                </a:cubicBezTo>
                <a:cubicBezTo>
                  <a:pt x="2197100" y="1551517"/>
                  <a:pt x="2159000" y="1625600"/>
                  <a:pt x="2125134" y="1689100"/>
                </a:cubicBezTo>
                <a:cubicBezTo>
                  <a:pt x="2091267" y="1752600"/>
                  <a:pt x="2074334" y="1784350"/>
                  <a:pt x="2074334" y="1784350"/>
                </a:cubicBezTo>
                <a:cubicBezTo>
                  <a:pt x="2108200" y="1792817"/>
                  <a:pt x="2159000" y="1797050"/>
                  <a:pt x="2226734" y="1797050"/>
                </a:cubicBezTo>
                <a:cubicBezTo>
                  <a:pt x="2294467" y="1797050"/>
                  <a:pt x="2379134" y="1792817"/>
                  <a:pt x="2480734" y="1784350"/>
                </a:cubicBezTo>
                <a:cubicBezTo>
                  <a:pt x="2573867" y="1767417"/>
                  <a:pt x="2692400" y="1752600"/>
                  <a:pt x="2836334" y="1739900"/>
                </a:cubicBezTo>
                <a:cubicBezTo>
                  <a:pt x="2980267" y="1727200"/>
                  <a:pt x="3094567" y="1729317"/>
                  <a:pt x="3179234" y="1746250"/>
                </a:cubicBezTo>
                <a:cubicBezTo>
                  <a:pt x="3373967" y="1746250"/>
                  <a:pt x="3517900" y="1782234"/>
                  <a:pt x="3611034" y="1854200"/>
                </a:cubicBezTo>
                <a:cubicBezTo>
                  <a:pt x="3704167" y="1926167"/>
                  <a:pt x="3754967" y="2046817"/>
                  <a:pt x="3763434" y="2216150"/>
                </a:cubicBezTo>
                <a:cubicBezTo>
                  <a:pt x="3780367" y="2309284"/>
                  <a:pt x="3761317" y="2364317"/>
                  <a:pt x="3706284" y="2381250"/>
                </a:cubicBezTo>
                <a:cubicBezTo>
                  <a:pt x="3651250" y="2398184"/>
                  <a:pt x="3509434" y="2406650"/>
                  <a:pt x="3280834" y="2406650"/>
                </a:cubicBezTo>
                <a:cubicBezTo>
                  <a:pt x="3204634" y="2406650"/>
                  <a:pt x="3086100" y="2410884"/>
                  <a:pt x="2925234" y="2419350"/>
                </a:cubicBezTo>
                <a:cubicBezTo>
                  <a:pt x="2764367" y="2427817"/>
                  <a:pt x="2597150" y="2436284"/>
                  <a:pt x="2423584" y="2444750"/>
                </a:cubicBezTo>
                <a:cubicBezTo>
                  <a:pt x="2250017" y="2453217"/>
                  <a:pt x="2101850" y="2463800"/>
                  <a:pt x="1979084" y="2476500"/>
                </a:cubicBezTo>
                <a:cubicBezTo>
                  <a:pt x="1856317" y="2489200"/>
                  <a:pt x="1794934" y="2504017"/>
                  <a:pt x="1794934" y="2520950"/>
                </a:cubicBezTo>
                <a:cubicBezTo>
                  <a:pt x="1769534" y="2537884"/>
                  <a:pt x="1729317" y="2618317"/>
                  <a:pt x="1674284" y="2762250"/>
                </a:cubicBezTo>
                <a:cubicBezTo>
                  <a:pt x="1619250" y="2906184"/>
                  <a:pt x="1564217" y="3069167"/>
                  <a:pt x="1509184" y="3251200"/>
                </a:cubicBezTo>
                <a:cubicBezTo>
                  <a:pt x="1454150" y="3433234"/>
                  <a:pt x="1405467" y="3596217"/>
                  <a:pt x="1363134" y="3740150"/>
                </a:cubicBezTo>
                <a:cubicBezTo>
                  <a:pt x="1303867" y="4028017"/>
                  <a:pt x="1259417" y="4315884"/>
                  <a:pt x="1229784" y="4603750"/>
                </a:cubicBezTo>
                <a:cubicBezTo>
                  <a:pt x="1200150" y="4891617"/>
                  <a:pt x="1193800" y="5141384"/>
                  <a:pt x="1210734" y="5353050"/>
                </a:cubicBezTo>
                <a:cubicBezTo>
                  <a:pt x="1227667" y="5564717"/>
                  <a:pt x="1274234" y="5712884"/>
                  <a:pt x="1350434" y="5797550"/>
                </a:cubicBezTo>
                <a:cubicBezTo>
                  <a:pt x="1426634" y="5873750"/>
                  <a:pt x="1574800" y="5888567"/>
                  <a:pt x="1794934" y="5842000"/>
                </a:cubicBezTo>
                <a:cubicBezTo>
                  <a:pt x="2015067" y="5795434"/>
                  <a:pt x="2192867" y="5717117"/>
                  <a:pt x="2328334" y="5607050"/>
                </a:cubicBezTo>
                <a:cubicBezTo>
                  <a:pt x="2480734" y="5480050"/>
                  <a:pt x="2605617" y="5416550"/>
                  <a:pt x="2702984" y="5416550"/>
                </a:cubicBezTo>
                <a:cubicBezTo>
                  <a:pt x="2800350" y="5416550"/>
                  <a:pt x="2855384" y="5461000"/>
                  <a:pt x="2868084" y="5549900"/>
                </a:cubicBezTo>
                <a:cubicBezTo>
                  <a:pt x="2880784" y="5638800"/>
                  <a:pt x="2832100" y="5763684"/>
                  <a:pt x="2722034" y="5924550"/>
                </a:cubicBezTo>
                <a:cubicBezTo>
                  <a:pt x="2620434" y="6076950"/>
                  <a:pt x="2493434" y="6210300"/>
                  <a:pt x="2341034" y="6324600"/>
                </a:cubicBezTo>
                <a:cubicBezTo>
                  <a:pt x="2188634" y="6438900"/>
                  <a:pt x="2029884" y="6519334"/>
                  <a:pt x="1864784" y="6565900"/>
                </a:cubicBezTo>
                <a:cubicBezTo>
                  <a:pt x="1699684" y="6612466"/>
                  <a:pt x="1545167" y="6614583"/>
                  <a:pt x="1401234" y="6572250"/>
                </a:cubicBezTo>
                <a:close/>
                <a:moveTo>
                  <a:pt x="-1430866" y="659765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51" name="Freeform 6051"/>
          <p:cNvSpPr/>
          <p:nvPr/>
        </p:nvSpPr>
        <p:spPr>
          <a:xfrm rot="0" flipH="0" flipV="0">
            <a:off x="10952066" y="973354"/>
            <a:ext cx="207048" cy="179044"/>
          </a:xfrm>
          <a:custGeom>
            <a:pathLst>
              <a:path w="4929717" h="4262967">
                <a:moveTo>
                  <a:pt x="846667" y="4246033"/>
                </a:moveTo>
                <a:cubicBezTo>
                  <a:pt x="745067" y="4262967"/>
                  <a:pt x="635000" y="4246033"/>
                  <a:pt x="516467" y="4195233"/>
                </a:cubicBezTo>
                <a:cubicBezTo>
                  <a:pt x="397933" y="4144433"/>
                  <a:pt x="294217" y="4072467"/>
                  <a:pt x="205317" y="3979333"/>
                </a:cubicBezTo>
                <a:cubicBezTo>
                  <a:pt x="116417" y="3886200"/>
                  <a:pt x="59267" y="3788833"/>
                  <a:pt x="33867" y="3687233"/>
                </a:cubicBezTo>
                <a:cubicBezTo>
                  <a:pt x="0" y="3509433"/>
                  <a:pt x="23283" y="3287183"/>
                  <a:pt x="103717" y="3020483"/>
                </a:cubicBezTo>
                <a:cubicBezTo>
                  <a:pt x="184150" y="2753783"/>
                  <a:pt x="302683" y="2470150"/>
                  <a:pt x="459317" y="2169583"/>
                </a:cubicBezTo>
                <a:cubicBezTo>
                  <a:pt x="615950" y="1869017"/>
                  <a:pt x="793750" y="1579033"/>
                  <a:pt x="992717" y="1299633"/>
                </a:cubicBezTo>
                <a:cubicBezTo>
                  <a:pt x="1191683" y="1020233"/>
                  <a:pt x="1399117" y="776817"/>
                  <a:pt x="1615017" y="569383"/>
                </a:cubicBezTo>
                <a:cubicBezTo>
                  <a:pt x="1830917" y="361950"/>
                  <a:pt x="2032000" y="220133"/>
                  <a:pt x="2218267" y="143933"/>
                </a:cubicBezTo>
                <a:cubicBezTo>
                  <a:pt x="2311400" y="84667"/>
                  <a:pt x="2385483" y="44450"/>
                  <a:pt x="2440517" y="23283"/>
                </a:cubicBezTo>
                <a:cubicBezTo>
                  <a:pt x="2495550" y="2117"/>
                  <a:pt x="2554817" y="0"/>
                  <a:pt x="2618317" y="16933"/>
                </a:cubicBezTo>
                <a:cubicBezTo>
                  <a:pt x="2681817" y="33867"/>
                  <a:pt x="2777067" y="76200"/>
                  <a:pt x="2904067" y="143933"/>
                </a:cubicBezTo>
                <a:cubicBezTo>
                  <a:pt x="3022600" y="177800"/>
                  <a:pt x="3111500" y="215900"/>
                  <a:pt x="3170767" y="258233"/>
                </a:cubicBezTo>
                <a:cubicBezTo>
                  <a:pt x="3230033" y="300567"/>
                  <a:pt x="3306233" y="385233"/>
                  <a:pt x="3399367" y="512233"/>
                </a:cubicBezTo>
                <a:cubicBezTo>
                  <a:pt x="3467100" y="639233"/>
                  <a:pt x="3517900" y="766233"/>
                  <a:pt x="3551767" y="893233"/>
                </a:cubicBezTo>
                <a:cubicBezTo>
                  <a:pt x="3585633" y="1020233"/>
                  <a:pt x="3615267" y="1164167"/>
                  <a:pt x="3640667" y="1325033"/>
                </a:cubicBezTo>
                <a:cubicBezTo>
                  <a:pt x="3708400" y="1536700"/>
                  <a:pt x="3733800" y="1674283"/>
                  <a:pt x="3716867" y="1737783"/>
                </a:cubicBezTo>
                <a:cubicBezTo>
                  <a:pt x="3699933" y="1801283"/>
                  <a:pt x="3674533" y="1849967"/>
                  <a:pt x="3640667" y="1883833"/>
                </a:cubicBezTo>
                <a:cubicBezTo>
                  <a:pt x="3572933" y="1968500"/>
                  <a:pt x="3556000" y="2010833"/>
                  <a:pt x="3589867" y="2010833"/>
                </a:cubicBezTo>
                <a:cubicBezTo>
                  <a:pt x="3589867" y="2010833"/>
                  <a:pt x="3587750" y="2025650"/>
                  <a:pt x="3583517" y="2055283"/>
                </a:cubicBezTo>
                <a:cubicBezTo>
                  <a:pt x="3579283" y="2084917"/>
                  <a:pt x="3560233" y="2129367"/>
                  <a:pt x="3526367" y="2188633"/>
                </a:cubicBezTo>
                <a:cubicBezTo>
                  <a:pt x="3467100" y="2374900"/>
                  <a:pt x="3422650" y="2567517"/>
                  <a:pt x="3393017" y="2766483"/>
                </a:cubicBezTo>
                <a:cubicBezTo>
                  <a:pt x="3363383" y="2965450"/>
                  <a:pt x="3365500" y="3128433"/>
                  <a:pt x="3399367" y="3255433"/>
                </a:cubicBezTo>
                <a:cubicBezTo>
                  <a:pt x="3467100" y="3441700"/>
                  <a:pt x="3589867" y="3551767"/>
                  <a:pt x="3767667" y="3585633"/>
                </a:cubicBezTo>
                <a:cubicBezTo>
                  <a:pt x="3945467" y="3619500"/>
                  <a:pt x="4127500" y="3543300"/>
                  <a:pt x="4313767" y="3357033"/>
                </a:cubicBezTo>
                <a:cubicBezTo>
                  <a:pt x="4406900" y="3289300"/>
                  <a:pt x="4495800" y="3227917"/>
                  <a:pt x="4580467" y="3172883"/>
                </a:cubicBezTo>
                <a:cubicBezTo>
                  <a:pt x="4665133" y="3117850"/>
                  <a:pt x="4707467" y="3124200"/>
                  <a:pt x="4707467" y="3191933"/>
                </a:cubicBezTo>
                <a:cubicBezTo>
                  <a:pt x="4707467" y="3191933"/>
                  <a:pt x="4720167" y="3202517"/>
                  <a:pt x="4745567" y="3223683"/>
                </a:cubicBezTo>
                <a:cubicBezTo>
                  <a:pt x="4770967" y="3244850"/>
                  <a:pt x="4800600" y="3255433"/>
                  <a:pt x="4834467" y="3255433"/>
                </a:cubicBezTo>
                <a:cubicBezTo>
                  <a:pt x="4876800" y="3255433"/>
                  <a:pt x="4904317" y="3272367"/>
                  <a:pt x="4917017" y="3306233"/>
                </a:cubicBezTo>
                <a:cubicBezTo>
                  <a:pt x="4929717" y="3340100"/>
                  <a:pt x="4929717" y="3384550"/>
                  <a:pt x="4917017" y="3439583"/>
                </a:cubicBezTo>
                <a:cubicBezTo>
                  <a:pt x="4904317" y="3494617"/>
                  <a:pt x="4876800" y="3556000"/>
                  <a:pt x="4834467" y="3623733"/>
                </a:cubicBezTo>
                <a:cubicBezTo>
                  <a:pt x="4707467" y="3750733"/>
                  <a:pt x="4643967" y="3835400"/>
                  <a:pt x="4643967" y="3877733"/>
                </a:cubicBezTo>
                <a:cubicBezTo>
                  <a:pt x="4643967" y="3877733"/>
                  <a:pt x="4629150" y="3892550"/>
                  <a:pt x="4599517" y="3922183"/>
                </a:cubicBezTo>
                <a:cubicBezTo>
                  <a:pt x="4569883" y="3951817"/>
                  <a:pt x="4521200" y="3996267"/>
                  <a:pt x="4453467" y="4055533"/>
                </a:cubicBezTo>
                <a:cubicBezTo>
                  <a:pt x="4301067" y="4148667"/>
                  <a:pt x="4108450" y="4195233"/>
                  <a:pt x="3875617" y="4195233"/>
                </a:cubicBezTo>
                <a:cubicBezTo>
                  <a:pt x="3642783" y="4195233"/>
                  <a:pt x="3462867" y="4148667"/>
                  <a:pt x="3335867" y="4055533"/>
                </a:cubicBezTo>
                <a:cubicBezTo>
                  <a:pt x="3208867" y="3962400"/>
                  <a:pt x="3092450" y="3835400"/>
                  <a:pt x="2986617" y="3674533"/>
                </a:cubicBezTo>
                <a:cubicBezTo>
                  <a:pt x="2880783" y="3513667"/>
                  <a:pt x="2810933" y="3373967"/>
                  <a:pt x="2777067" y="3255433"/>
                </a:cubicBezTo>
                <a:lnTo>
                  <a:pt x="2713567" y="3128433"/>
                </a:lnTo>
                <a:lnTo>
                  <a:pt x="2345267" y="3369733"/>
                </a:lnTo>
                <a:cubicBezTo>
                  <a:pt x="2252133" y="3462867"/>
                  <a:pt x="2152650" y="3551767"/>
                  <a:pt x="2046817" y="3636433"/>
                </a:cubicBezTo>
                <a:cubicBezTo>
                  <a:pt x="1940983" y="3721100"/>
                  <a:pt x="1871133" y="3780367"/>
                  <a:pt x="1837267" y="3814233"/>
                </a:cubicBezTo>
                <a:cubicBezTo>
                  <a:pt x="1811867" y="3848100"/>
                  <a:pt x="1784350" y="3877733"/>
                  <a:pt x="1754717" y="3903133"/>
                </a:cubicBezTo>
                <a:cubicBezTo>
                  <a:pt x="1725083" y="3928533"/>
                  <a:pt x="1693333" y="3941233"/>
                  <a:pt x="1659467" y="3941233"/>
                </a:cubicBezTo>
                <a:cubicBezTo>
                  <a:pt x="1625600" y="3941233"/>
                  <a:pt x="1595967" y="3941233"/>
                  <a:pt x="1570567" y="3941233"/>
                </a:cubicBezTo>
                <a:cubicBezTo>
                  <a:pt x="1545167" y="3941233"/>
                  <a:pt x="1532467" y="3941233"/>
                  <a:pt x="1532467" y="3941233"/>
                </a:cubicBezTo>
                <a:cubicBezTo>
                  <a:pt x="1532467" y="3975100"/>
                  <a:pt x="1492250" y="4017433"/>
                  <a:pt x="1411817" y="4068233"/>
                </a:cubicBezTo>
                <a:cubicBezTo>
                  <a:pt x="1331383" y="4119033"/>
                  <a:pt x="1238250" y="4161367"/>
                  <a:pt x="1132417" y="4195233"/>
                </a:cubicBezTo>
                <a:cubicBezTo>
                  <a:pt x="1026583" y="4229100"/>
                  <a:pt x="931333" y="4246033"/>
                  <a:pt x="846667" y="4246033"/>
                </a:cubicBezTo>
                <a:close/>
                <a:moveTo>
                  <a:pt x="-791633" y="4665133"/>
                </a:moveTo>
                <a:moveTo>
                  <a:pt x="719667" y="3560233"/>
                </a:moveTo>
                <a:cubicBezTo>
                  <a:pt x="770467" y="3560233"/>
                  <a:pt x="861483" y="3520017"/>
                  <a:pt x="992717" y="3439583"/>
                </a:cubicBezTo>
                <a:cubicBezTo>
                  <a:pt x="1123950" y="3359150"/>
                  <a:pt x="1272117" y="3263900"/>
                  <a:pt x="1437217" y="3153833"/>
                </a:cubicBezTo>
                <a:cubicBezTo>
                  <a:pt x="1602317" y="3043767"/>
                  <a:pt x="1750483" y="2933700"/>
                  <a:pt x="1881717" y="2823633"/>
                </a:cubicBezTo>
                <a:cubicBezTo>
                  <a:pt x="2012950" y="2713567"/>
                  <a:pt x="2103967" y="2628900"/>
                  <a:pt x="2154767" y="2569633"/>
                </a:cubicBezTo>
                <a:cubicBezTo>
                  <a:pt x="2188633" y="2535767"/>
                  <a:pt x="2243667" y="2478617"/>
                  <a:pt x="2319867" y="2398183"/>
                </a:cubicBezTo>
                <a:cubicBezTo>
                  <a:pt x="2396067" y="2317750"/>
                  <a:pt x="2463800" y="2247900"/>
                  <a:pt x="2523067" y="2188633"/>
                </a:cubicBezTo>
                <a:cubicBezTo>
                  <a:pt x="2717800" y="1968500"/>
                  <a:pt x="2853267" y="1725083"/>
                  <a:pt x="2929467" y="1458383"/>
                </a:cubicBezTo>
                <a:cubicBezTo>
                  <a:pt x="3005667" y="1191683"/>
                  <a:pt x="2997200" y="982133"/>
                  <a:pt x="2904067" y="829733"/>
                </a:cubicBezTo>
                <a:cubicBezTo>
                  <a:pt x="2870200" y="736600"/>
                  <a:pt x="2827867" y="685800"/>
                  <a:pt x="2777067" y="677333"/>
                </a:cubicBezTo>
                <a:cubicBezTo>
                  <a:pt x="2726267" y="668867"/>
                  <a:pt x="2620433" y="698500"/>
                  <a:pt x="2459567" y="766233"/>
                </a:cubicBezTo>
                <a:cubicBezTo>
                  <a:pt x="2357967" y="825500"/>
                  <a:pt x="2233083" y="937683"/>
                  <a:pt x="2084917" y="1102783"/>
                </a:cubicBezTo>
                <a:cubicBezTo>
                  <a:pt x="1936750" y="1267883"/>
                  <a:pt x="1780117" y="1458383"/>
                  <a:pt x="1615017" y="1674283"/>
                </a:cubicBezTo>
                <a:cubicBezTo>
                  <a:pt x="1449917" y="1890183"/>
                  <a:pt x="1295400" y="2112433"/>
                  <a:pt x="1151467" y="2341033"/>
                </a:cubicBezTo>
                <a:cubicBezTo>
                  <a:pt x="1007533" y="2569633"/>
                  <a:pt x="889000" y="2781300"/>
                  <a:pt x="795867" y="2976033"/>
                </a:cubicBezTo>
                <a:cubicBezTo>
                  <a:pt x="702733" y="3170767"/>
                  <a:pt x="656167" y="3323167"/>
                  <a:pt x="656167" y="3433233"/>
                </a:cubicBezTo>
                <a:cubicBezTo>
                  <a:pt x="656167" y="3467100"/>
                  <a:pt x="666750" y="3496733"/>
                  <a:pt x="687917" y="3522133"/>
                </a:cubicBezTo>
                <a:cubicBezTo>
                  <a:pt x="709083" y="3547533"/>
                  <a:pt x="719667" y="3560233"/>
                  <a:pt x="719667" y="3560233"/>
                </a:cubicBezTo>
                <a:close/>
                <a:moveTo>
                  <a:pt x="-105833" y="4665133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52" name="Freeform 6052"/>
          <p:cNvSpPr/>
          <p:nvPr/>
        </p:nvSpPr>
        <p:spPr>
          <a:xfrm rot="0" flipH="0" flipV="0">
            <a:off x="11197875" y="783819"/>
            <a:ext cx="207225" cy="383781"/>
          </a:xfrm>
          <a:custGeom>
            <a:pathLst>
              <a:path w="4933950" h="9137650">
                <a:moveTo>
                  <a:pt x="1318684" y="6752166"/>
                </a:moveTo>
                <a:cubicBezTo>
                  <a:pt x="1183217" y="6735233"/>
                  <a:pt x="1085850" y="6678083"/>
                  <a:pt x="1026584" y="6580716"/>
                </a:cubicBezTo>
                <a:cubicBezTo>
                  <a:pt x="967317" y="6483350"/>
                  <a:pt x="937684" y="6383866"/>
                  <a:pt x="937684" y="6282266"/>
                </a:cubicBezTo>
                <a:cubicBezTo>
                  <a:pt x="937684" y="6265333"/>
                  <a:pt x="939800" y="6231466"/>
                  <a:pt x="944034" y="6180666"/>
                </a:cubicBezTo>
                <a:cubicBezTo>
                  <a:pt x="948267" y="6129866"/>
                  <a:pt x="958850" y="6070600"/>
                  <a:pt x="975784" y="6002866"/>
                </a:cubicBezTo>
                <a:cubicBezTo>
                  <a:pt x="975784" y="5952066"/>
                  <a:pt x="1001184" y="5871633"/>
                  <a:pt x="1051984" y="5761566"/>
                </a:cubicBezTo>
                <a:cubicBezTo>
                  <a:pt x="1102784" y="5651500"/>
                  <a:pt x="1157817" y="5520266"/>
                  <a:pt x="1217084" y="5367866"/>
                </a:cubicBezTo>
                <a:cubicBezTo>
                  <a:pt x="1310217" y="5198533"/>
                  <a:pt x="1454150" y="5008033"/>
                  <a:pt x="1648884" y="4796366"/>
                </a:cubicBezTo>
                <a:cubicBezTo>
                  <a:pt x="1843617" y="4584700"/>
                  <a:pt x="2008717" y="4428066"/>
                  <a:pt x="2144184" y="4326466"/>
                </a:cubicBezTo>
                <a:cubicBezTo>
                  <a:pt x="2220384" y="4267200"/>
                  <a:pt x="2275417" y="4226983"/>
                  <a:pt x="2309284" y="4205816"/>
                </a:cubicBezTo>
                <a:cubicBezTo>
                  <a:pt x="2343150" y="4184650"/>
                  <a:pt x="2360084" y="4174066"/>
                  <a:pt x="2360084" y="4174066"/>
                </a:cubicBezTo>
                <a:cubicBezTo>
                  <a:pt x="2360084" y="4140200"/>
                  <a:pt x="2419350" y="4074583"/>
                  <a:pt x="2537884" y="3977216"/>
                </a:cubicBezTo>
                <a:cubicBezTo>
                  <a:pt x="2656417" y="3879850"/>
                  <a:pt x="2758017" y="3814233"/>
                  <a:pt x="2842684" y="3780366"/>
                </a:cubicBezTo>
                <a:cubicBezTo>
                  <a:pt x="2842684" y="3780366"/>
                  <a:pt x="2897717" y="3742266"/>
                  <a:pt x="3007784" y="3666066"/>
                </a:cubicBezTo>
                <a:cubicBezTo>
                  <a:pt x="3117850" y="3589866"/>
                  <a:pt x="3202517" y="3522133"/>
                  <a:pt x="3261784" y="3462866"/>
                </a:cubicBezTo>
                <a:cubicBezTo>
                  <a:pt x="3456517" y="3268133"/>
                  <a:pt x="3600450" y="3088216"/>
                  <a:pt x="3693584" y="2923116"/>
                </a:cubicBezTo>
                <a:cubicBezTo>
                  <a:pt x="3786717" y="2758016"/>
                  <a:pt x="3858684" y="2569633"/>
                  <a:pt x="3909484" y="2357966"/>
                </a:cubicBezTo>
                <a:cubicBezTo>
                  <a:pt x="3960284" y="2146300"/>
                  <a:pt x="4015317" y="1883833"/>
                  <a:pt x="4074584" y="1570566"/>
                </a:cubicBezTo>
                <a:cubicBezTo>
                  <a:pt x="4083050" y="1274233"/>
                  <a:pt x="4085167" y="1073150"/>
                  <a:pt x="4080934" y="967316"/>
                </a:cubicBezTo>
                <a:cubicBezTo>
                  <a:pt x="4076700" y="861483"/>
                  <a:pt x="4023784" y="770466"/>
                  <a:pt x="3922184" y="694266"/>
                </a:cubicBezTo>
                <a:cubicBezTo>
                  <a:pt x="3744384" y="601133"/>
                  <a:pt x="3526367" y="590550"/>
                  <a:pt x="3268134" y="662516"/>
                </a:cubicBezTo>
                <a:cubicBezTo>
                  <a:pt x="3009900" y="734483"/>
                  <a:pt x="2760134" y="869950"/>
                  <a:pt x="2518834" y="1068916"/>
                </a:cubicBezTo>
                <a:cubicBezTo>
                  <a:pt x="2277534" y="1267883"/>
                  <a:pt x="2093384" y="1511300"/>
                  <a:pt x="1966384" y="1799166"/>
                </a:cubicBezTo>
                <a:cubicBezTo>
                  <a:pt x="1915584" y="1943100"/>
                  <a:pt x="1888067" y="2040466"/>
                  <a:pt x="1883834" y="2091266"/>
                </a:cubicBezTo>
                <a:cubicBezTo>
                  <a:pt x="1879600" y="2142066"/>
                  <a:pt x="1890184" y="2209800"/>
                  <a:pt x="1915584" y="2294466"/>
                </a:cubicBezTo>
                <a:cubicBezTo>
                  <a:pt x="1915584" y="2362200"/>
                  <a:pt x="1926167" y="2425700"/>
                  <a:pt x="1947334" y="2484966"/>
                </a:cubicBezTo>
                <a:cubicBezTo>
                  <a:pt x="1968500" y="2544233"/>
                  <a:pt x="1979084" y="2595033"/>
                  <a:pt x="1979084" y="2637366"/>
                </a:cubicBezTo>
                <a:cubicBezTo>
                  <a:pt x="1945217" y="2645833"/>
                  <a:pt x="1883834" y="2650066"/>
                  <a:pt x="1794934" y="2650066"/>
                </a:cubicBezTo>
                <a:cubicBezTo>
                  <a:pt x="1706034" y="2650066"/>
                  <a:pt x="1615017" y="2645833"/>
                  <a:pt x="1521884" y="2637366"/>
                </a:cubicBezTo>
                <a:cubicBezTo>
                  <a:pt x="1428750" y="2628900"/>
                  <a:pt x="1352550" y="2611966"/>
                  <a:pt x="1293284" y="2586566"/>
                </a:cubicBezTo>
                <a:cubicBezTo>
                  <a:pt x="1293284" y="2586566"/>
                  <a:pt x="1276350" y="2561166"/>
                  <a:pt x="1242484" y="2510366"/>
                </a:cubicBezTo>
                <a:cubicBezTo>
                  <a:pt x="1208617" y="2459566"/>
                  <a:pt x="1183217" y="2417233"/>
                  <a:pt x="1166284" y="2383366"/>
                </a:cubicBezTo>
                <a:cubicBezTo>
                  <a:pt x="1115484" y="2315633"/>
                  <a:pt x="1092200" y="2250016"/>
                  <a:pt x="1096434" y="2186516"/>
                </a:cubicBezTo>
                <a:cubicBezTo>
                  <a:pt x="1100667" y="2123016"/>
                  <a:pt x="1102784" y="2027766"/>
                  <a:pt x="1102784" y="1900766"/>
                </a:cubicBezTo>
                <a:cubicBezTo>
                  <a:pt x="1162050" y="1731433"/>
                  <a:pt x="1242484" y="1547283"/>
                  <a:pt x="1344084" y="1348316"/>
                </a:cubicBezTo>
                <a:cubicBezTo>
                  <a:pt x="1445684" y="1149350"/>
                  <a:pt x="1576917" y="960966"/>
                  <a:pt x="1737784" y="783166"/>
                </a:cubicBezTo>
                <a:cubicBezTo>
                  <a:pt x="1898650" y="605366"/>
                  <a:pt x="2084917" y="461433"/>
                  <a:pt x="2296584" y="351366"/>
                </a:cubicBezTo>
                <a:cubicBezTo>
                  <a:pt x="2474384" y="275166"/>
                  <a:pt x="2624667" y="205316"/>
                  <a:pt x="2747434" y="141816"/>
                </a:cubicBezTo>
                <a:cubicBezTo>
                  <a:pt x="2870200" y="78316"/>
                  <a:pt x="2931584" y="46566"/>
                  <a:pt x="2931584" y="46566"/>
                </a:cubicBezTo>
                <a:cubicBezTo>
                  <a:pt x="2931584" y="46566"/>
                  <a:pt x="2963334" y="44450"/>
                  <a:pt x="3026834" y="40216"/>
                </a:cubicBezTo>
                <a:cubicBezTo>
                  <a:pt x="3090334" y="35983"/>
                  <a:pt x="3198284" y="25400"/>
                  <a:pt x="3350684" y="8466"/>
                </a:cubicBezTo>
                <a:cubicBezTo>
                  <a:pt x="3401484" y="16933"/>
                  <a:pt x="3458634" y="16933"/>
                  <a:pt x="3522134" y="8466"/>
                </a:cubicBezTo>
                <a:cubicBezTo>
                  <a:pt x="3585634" y="0"/>
                  <a:pt x="3617384" y="16933"/>
                  <a:pt x="3617384" y="59266"/>
                </a:cubicBezTo>
                <a:cubicBezTo>
                  <a:pt x="3642784" y="59266"/>
                  <a:pt x="3693584" y="59266"/>
                  <a:pt x="3769784" y="59266"/>
                </a:cubicBezTo>
                <a:cubicBezTo>
                  <a:pt x="3845984" y="59266"/>
                  <a:pt x="3917950" y="59266"/>
                  <a:pt x="3985684" y="59266"/>
                </a:cubicBezTo>
                <a:cubicBezTo>
                  <a:pt x="4087284" y="84666"/>
                  <a:pt x="4193117" y="124883"/>
                  <a:pt x="4303184" y="179916"/>
                </a:cubicBezTo>
                <a:cubicBezTo>
                  <a:pt x="4413250" y="234950"/>
                  <a:pt x="4516967" y="294216"/>
                  <a:pt x="4614334" y="357716"/>
                </a:cubicBezTo>
                <a:cubicBezTo>
                  <a:pt x="4711700" y="421216"/>
                  <a:pt x="4790017" y="486833"/>
                  <a:pt x="4849284" y="554566"/>
                </a:cubicBezTo>
                <a:cubicBezTo>
                  <a:pt x="4908550" y="740833"/>
                  <a:pt x="4933950" y="971550"/>
                  <a:pt x="4925484" y="1246716"/>
                </a:cubicBezTo>
                <a:cubicBezTo>
                  <a:pt x="4917017" y="1521883"/>
                  <a:pt x="4874684" y="1811866"/>
                  <a:pt x="4798484" y="2116666"/>
                </a:cubicBezTo>
                <a:cubicBezTo>
                  <a:pt x="4722284" y="2421466"/>
                  <a:pt x="4622800" y="2711450"/>
                  <a:pt x="4500034" y="2986616"/>
                </a:cubicBezTo>
                <a:cubicBezTo>
                  <a:pt x="4377267" y="3261783"/>
                  <a:pt x="4231217" y="3492500"/>
                  <a:pt x="4061884" y="3678766"/>
                </a:cubicBezTo>
                <a:cubicBezTo>
                  <a:pt x="4011084" y="3729566"/>
                  <a:pt x="3917950" y="3814233"/>
                  <a:pt x="3782484" y="3932766"/>
                </a:cubicBezTo>
                <a:cubicBezTo>
                  <a:pt x="3647017" y="4051300"/>
                  <a:pt x="3505200" y="4180416"/>
                  <a:pt x="3357034" y="4320116"/>
                </a:cubicBezTo>
                <a:cubicBezTo>
                  <a:pt x="3208867" y="4459816"/>
                  <a:pt x="3088217" y="4580466"/>
                  <a:pt x="2995084" y="4682066"/>
                </a:cubicBezTo>
                <a:cubicBezTo>
                  <a:pt x="2707217" y="4842933"/>
                  <a:pt x="2453217" y="5084233"/>
                  <a:pt x="2233084" y="5405966"/>
                </a:cubicBezTo>
                <a:cubicBezTo>
                  <a:pt x="2012950" y="5727700"/>
                  <a:pt x="1847850" y="6040966"/>
                  <a:pt x="1737784" y="6345766"/>
                </a:cubicBezTo>
                <a:cubicBezTo>
                  <a:pt x="1644650" y="6548966"/>
                  <a:pt x="1581150" y="6667500"/>
                  <a:pt x="1547284" y="6701366"/>
                </a:cubicBezTo>
                <a:cubicBezTo>
                  <a:pt x="1513417" y="6735233"/>
                  <a:pt x="1437217" y="6752166"/>
                  <a:pt x="1318684" y="6752166"/>
                </a:cubicBezTo>
                <a:close/>
                <a:moveTo>
                  <a:pt x="569384" y="9177866"/>
                </a:moveTo>
                <a:moveTo>
                  <a:pt x="963084" y="9050866"/>
                </a:moveTo>
                <a:cubicBezTo>
                  <a:pt x="802217" y="9110133"/>
                  <a:pt x="668867" y="9137650"/>
                  <a:pt x="563034" y="9133416"/>
                </a:cubicBezTo>
                <a:cubicBezTo>
                  <a:pt x="457200" y="9129183"/>
                  <a:pt x="340784" y="9080500"/>
                  <a:pt x="213784" y="8987366"/>
                </a:cubicBezTo>
                <a:cubicBezTo>
                  <a:pt x="52917" y="8834966"/>
                  <a:pt x="0" y="8680450"/>
                  <a:pt x="55034" y="8523816"/>
                </a:cubicBezTo>
                <a:cubicBezTo>
                  <a:pt x="110067" y="8367183"/>
                  <a:pt x="247650" y="8212666"/>
                  <a:pt x="467784" y="8060266"/>
                </a:cubicBezTo>
                <a:cubicBezTo>
                  <a:pt x="620184" y="7967133"/>
                  <a:pt x="732367" y="7916333"/>
                  <a:pt x="804334" y="7907866"/>
                </a:cubicBezTo>
                <a:cubicBezTo>
                  <a:pt x="876300" y="7899400"/>
                  <a:pt x="988484" y="7929033"/>
                  <a:pt x="1140884" y="7996766"/>
                </a:cubicBezTo>
                <a:cubicBezTo>
                  <a:pt x="1394884" y="8157633"/>
                  <a:pt x="1507067" y="8335433"/>
                  <a:pt x="1477434" y="8530166"/>
                </a:cubicBezTo>
                <a:cubicBezTo>
                  <a:pt x="1447800" y="8724900"/>
                  <a:pt x="1276350" y="8898466"/>
                  <a:pt x="963084" y="9050866"/>
                </a:cubicBezTo>
                <a:close/>
                <a:moveTo>
                  <a:pt x="-1729316" y="9177866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6053" name="Freeform 6053"/>
          <p:cNvSpPr/>
          <p:nvPr/>
        </p:nvSpPr>
        <p:spPr>
          <a:xfrm rot="0" flipH="0" flipV="1">
            <a:off x="0" y="0"/>
            <a:ext cx="17340249" cy="9753599"/>
          </a:xfrm>
          <a:custGeom>
            <a:pathLst>
              <a:path w="17340249" h="9753599">
                <a:moveTo>
                  <a:pt x="0" y="9753599"/>
                </a:moveTo>
                <a:lnTo>
                  <a:pt x="17340249" y="9753599"/>
                </a:lnTo>
                <a:lnTo>
                  <a:pt x="17340249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54" name="Freeform 6054"/>
          <p:cNvSpPr/>
          <p:nvPr/>
        </p:nvSpPr>
        <p:spPr>
          <a:xfrm rot="0" flipH="0" flipV="1">
            <a:off x="0" y="0"/>
            <a:ext cx="17340262" cy="9753599"/>
          </a:xfrm>
          <a:custGeom>
            <a:pathLst>
              <a:path w="17340262" h="9753599">
                <a:moveTo>
                  <a:pt x="0" y="9753599"/>
                </a:moveTo>
                <a:lnTo>
                  <a:pt x="17340262" y="9753599"/>
                </a:lnTo>
                <a:lnTo>
                  <a:pt x="17340262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6055" name="Picture 102"/>
          <p:cNvPicPr>
            <a:picLocks noChangeAspect="0" noChangeArrowheads="1"/>
          </p:cNvPicPr>
          <p:nvPr/>
        </p:nvPicPr>
        <p:blipFill>
          <a:blip r:embed="rId605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"/>
            <a:ext cx="17340262" cy="9753600"/>
          </a:xfrm>
          <a:prstGeom prst="rect">
            <a:avLst/>
          </a:prstGeom>
          <a:noFill/>
          <a:extLst/>
        </p:spPr>
      </p:pic>
      <p:sp>
        <p:nvSpPr>
          <p:cNvPr id="6056" name="Freeform 6056"/>
          <p:cNvSpPr/>
          <p:nvPr/>
        </p:nvSpPr>
        <p:spPr>
          <a:xfrm rot="0" flipH="0" flipV="1">
            <a:off x="2828132" y="1663700"/>
            <a:ext cx="3682999" cy="3390899"/>
          </a:xfrm>
          <a:custGeom>
            <a:pathLst>
              <a:path w="1870964000" h="1722577200">
                <a:moveTo>
                  <a:pt x="0" y="1722577200"/>
                </a:moveTo>
                <a:lnTo>
                  <a:pt x="1870964000" y="1722577200"/>
                </a:lnTo>
                <a:lnTo>
                  <a:pt x="1870964000" y="0"/>
                </a:lnTo>
                <a:lnTo>
                  <a:pt x="0" y="0"/>
                </a:lnTo>
                <a:close/>
                <a:moveTo>
                  <a:pt x="-591531471" y="25677368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6057" name="Picture 6021"/>
          <p:cNvPicPr>
            <a:picLocks noChangeAspect="0" noChangeArrowheads="1"/>
          </p:cNvPicPr>
          <p:nvPr/>
        </p:nvPicPr>
        <p:blipFill>
          <a:blip r:embed="rId605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828132" y="1663700"/>
            <a:ext cx="3683000" cy="3390900"/>
          </a:xfrm>
          <a:prstGeom prst="rect">
            <a:avLst/>
          </a:prstGeom>
          <a:noFill/>
          <a:extLst/>
        </p:spPr>
      </p:pic>
      <p:sp>
        <p:nvSpPr>
          <p:cNvPr id="6058" name="Freeform 6058"/>
          <p:cNvSpPr/>
          <p:nvPr/>
        </p:nvSpPr>
        <p:spPr>
          <a:xfrm rot="0" flipH="0" flipV="1">
            <a:off x="5414782" y="2089172"/>
            <a:ext cx="1813238" cy="530006"/>
          </a:xfrm>
          <a:custGeom>
            <a:pathLst>
              <a:path w="921125047" h="269243473">
                <a:moveTo>
                  <a:pt x="0" y="269243473"/>
                </a:moveTo>
                <a:lnTo>
                  <a:pt x="921125047" y="269243473"/>
                </a:lnTo>
                <a:lnTo>
                  <a:pt x="921125047" y="0"/>
                </a:lnTo>
                <a:lnTo>
                  <a:pt x="0" y="0"/>
                </a:lnTo>
                <a:close/>
                <a:moveTo>
                  <a:pt x="-1689410356" y="1330542388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6059" name="Picture 6059"/>
          <p:cNvPicPr>
            <a:picLocks noChangeAspect="0" noChangeArrowheads="1"/>
          </p:cNvPicPr>
          <p:nvPr/>
        </p:nvPicPr>
        <p:blipFill>
          <a:blip r:embed="rId605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414782" y="2089172"/>
            <a:ext cx="1813237" cy="530007"/>
          </a:xfrm>
          <a:prstGeom prst="rect">
            <a:avLst/>
          </a:prstGeom>
          <a:noFill/>
          <a:extLst/>
        </p:spPr>
      </p:pic>
      <p:sp>
        <p:nvSpPr>
          <p:cNvPr id="6060" name="Freeform 6060"/>
          <p:cNvSpPr/>
          <p:nvPr/>
        </p:nvSpPr>
        <p:spPr>
          <a:xfrm rot="0" flipH="0" flipV="1">
            <a:off x="8492331" y="4084320"/>
            <a:ext cx="5902199" cy="1213499"/>
          </a:xfrm>
          <a:custGeom>
            <a:pathLst>
              <a:path w="5902199" h="1213499">
                <a:moveTo>
                  <a:pt x="0" y="1213499"/>
                </a:moveTo>
                <a:lnTo>
                  <a:pt x="5902199" y="1213499"/>
                </a:lnTo>
                <a:lnTo>
                  <a:pt x="5902199" y="0"/>
                </a:lnTo>
                <a:lnTo>
                  <a:pt x="0" y="0"/>
                </a:lnTo>
                <a:close/>
                <a:moveTo>
                  <a:pt x="-4408012" y="529781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61" name="Freeform 6061"/>
          <p:cNvSpPr/>
          <p:nvPr/>
        </p:nvSpPr>
        <p:spPr>
          <a:xfrm rot="0" flipH="0" flipV="1">
            <a:off x="7400131" y="2006600"/>
            <a:ext cx="1384299" cy="1562099"/>
          </a:xfrm>
          <a:custGeom>
            <a:pathLst>
              <a:path w="703224400" h="793546800">
                <a:moveTo>
                  <a:pt x="0" y="793546800"/>
                </a:moveTo>
                <a:lnTo>
                  <a:pt x="703224400" y="793546800"/>
                </a:lnTo>
                <a:lnTo>
                  <a:pt x="703224400" y="0"/>
                </a:lnTo>
                <a:lnTo>
                  <a:pt x="0" y="0"/>
                </a:lnTo>
                <a:close/>
                <a:moveTo>
                  <a:pt x="-2739913875" y="18128996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6062" name="Picture 6062"/>
          <p:cNvPicPr>
            <a:picLocks noChangeAspect="0" noChangeArrowheads="1"/>
          </p:cNvPicPr>
          <p:nvPr/>
        </p:nvPicPr>
        <p:blipFill>
          <a:blip r:embed="rId606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7400131" y="2006600"/>
            <a:ext cx="1384300" cy="1562100"/>
          </a:xfrm>
          <a:prstGeom prst="rect">
            <a:avLst/>
          </a:prstGeom>
          <a:noFill/>
          <a:extLst/>
        </p:spPr>
      </p:pic>
      <p:sp>
        <p:nvSpPr>
          <p:cNvPr id="6063" name="Freeform 6063"/>
          <p:cNvSpPr/>
          <p:nvPr/>
        </p:nvSpPr>
        <p:spPr>
          <a:xfrm rot="0" flipH="0" flipV="1">
            <a:off x="13204031" y="5372100"/>
            <a:ext cx="1206499" cy="1574799"/>
          </a:xfrm>
          <a:custGeom>
            <a:pathLst>
              <a:path w="612902000" h="799998400">
                <a:moveTo>
                  <a:pt x="0" y="799998400"/>
                </a:moveTo>
                <a:lnTo>
                  <a:pt x="612902000" y="799998400"/>
                </a:lnTo>
                <a:lnTo>
                  <a:pt x="612902000" y="0"/>
                </a:lnTo>
                <a:lnTo>
                  <a:pt x="0" y="0"/>
                </a:lnTo>
                <a:close/>
                <a:moveTo>
                  <a:pt x="-3978621075" y="35290252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6064" name="Picture 6064"/>
          <p:cNvPicPr>
            <a:picLocks noChangeAspect="0" noChangeArrowheads="1"/>
          </p:cNvPicPr>
          <p:nvPr/>
        </p:nvPicPr>
        <p:blipFill>
          <a:blip r:embed="rId606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3204031" y="5372101"/>
            <a:ext cx="1206500" cy="1574800"/>
          </a:xfrm>
          <a:prstGeom prst="rect">
            <a:avLst/>
          </a:prstGeom>
          <a:noFill/>
          <a:extLst/>
        </p:spPr>
      </p:pic>
      <p:sp>
        <p:nvSpPr>
          <p:cNvPr id="6065" name="Freeform 6065"/>
          <p:cNvSpPr/>
          <p:nvPr/>
        </p:nvSpPr>
        <p:spPr>
          <a:xfrm rot="0" flipH="0" flipV="1">
            <a:off x="5556394" y="647700"/>
            <a:ext cx="6418500" cy="659399"/>
          </a:xfrm>
          <a:custGeom>
            <a:pathLst>
              <a:path w="6418500" h="659399">
                <a:moveTo>
                  <a:pt x="0" y="659399"/>
                </a:moveTo>
                <a:lnTo>
                  <a:pt x="6418500" y="659399"/>
                </a:lnTo>
                <a:lnTo>
                  <a:pt x="6418500" y="0"/>
                </a:lnTo>
                <a:lnTo>
                  <a:pt x="0" y="0"/>
                </a:lnTo>
                <a:close/>
                <a:moveTo>
                  <a:pt x="-4908694" y="13070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66" name="Rectangle 6066"/>
          <p:cNvSpPr/>
          <p:nvPr/>
        </p:nvSpPr>
        <p:spPr>
          <a:xfrm rot="0" flipH="0" flipV="0">
            <a:off x="9494819" y="4096208"/>
            <a:ext cx="3898188" cy="1208835"/>
          </a:xfrm>
          <a:prstGeom prst="rect">
            <a:avLst/>
          </a:prstGeom>
        </p:spPr>
      </p:sp>
      <p:sp>
        <p:nvSpPr>
          <p:cNvPr id="6067" name="Freeform 6067"/>
          <p:cNvSpPr/>
          <p:nvPr/>
        </p:nvSpPr>
        <p:spPr>
          <a:xfrm rot="0" flipH="0" flipV="0">
            <a:off x="9527873" y="4319592"/>
            <a:ext cx="243027" cy="291591"/>
          </a:xfrm>
          <a:custGeom>
            <a:pathLst>
              <a:path w="7594600" h="9112249">
                <a:moveTo>
                  <a:pt x="186267" y="8881533"/>
                </a:moveTo>
                <a:cubicBezTo>
                  <a:pt x="76200" y="8813799"/>
                  <a:pt x="16933" y="8748183"/>
                  <a:pt x="8467" y="8684683"/>
                </a:cubicBezTo>
                <a:cubicBezTo>
                  <a:pt x="0" y="8621183"/>
                  <a:pt x="21167" y="8500533"/>
                  <a:pt x="71967" y="8322733"/>
                </a:cubicBezTo>
                <a:cubicBezTo>
                  <a:pt x="63500" y="8212667"/>
                  <a:pt x="69850" y="8111067"/>
                  <a:pt x="91017" y="8017933"/>
                </a:cubicBezTo>
                <a:cubicBezTo>
                  <a:pt x="112183" y="7924800"/>
                  <a:pt x="127000" y="7861300"/>
                  <a:pt x="135467" y="7827433"/>
                </a:cubicBezTo>
                <a:cubicBezTo>
                  <a:pt x="177800" y="7827433"/>
                  <a:pt x="203200" y="7802033"/>
                  <a:pt x="211667" y="7751233"/>
                </a:cubicBezTo>
                <a:cubicBezTo>
                  <a:pt x="220133" y="7700433"/>
                  <a:pt x="224367" y="7658100"/>
                  <a:pt x="224367" y="7624233"/>
                </a:cubicBezTo>
                <a:cubicBezTo>
                  <a:pt x="224367" y="7556500"/>
                  <a:pt x="251883" y="7442200"/>
                  <a:pt x="306917" y="7281333"/>
                </a:cubicBezTo>
                <a:cubicBezTo>
                  <a:pt x="361950" y="7120467"/>
                  <a:pt x="410633" y="6955367"/>
                  <a:pt x="452967" y="6786033"/>
                </a:cubicBezTo>
                <a:cubicBezTo>
                  <a:pt x="520700" y="6616700"/>
                  <a:pt x="586317" y="6457950"/>
                  <a:pt x="649817" y="6309783"/>
                </a:cubicBezTo>
                <a:cubicBezTo>
                  <a:pt x="713317" y="6161617"/>
                  <a:pt x="745067" y="6070600"/>
                  <a:pt x="745067" y="6036733"/>
                </a:cubicBezTo>
                <a:cubicBezTo>
                  <a:pt x="745067" y="5969000"/>
                  <a:pt x="762000" y="5899150"/>
                  <a:pt x="795867" y="5827183"/>
                </a:cubicBezTo>
                <a:cubicBezTo>
                  <a:pt x="829733" y="5755217"/>
                  <a:pt x="867833" y="5685367"/>
                  <a:pt x="910167" y="5617633"/>
                </a:cubicBezTo>
                <a:cubicBezTo>
                  <a:pt x="952500" y="5516033"/>
                  <a:pt x="984250" y="5403850"/>
                  <a:pt x="1005417" y="5281083"/>
                </a:cubicBezTo>
                <a:cubicBezTo>
                  <a:pt x="1026583" y="5158317"/>
                  <a:pt x="1037167" y="5063067"/>
                  <a:pt x="1037167" y="4995333"/>
                </a:cubicBezTo>
                <a:cubicBezTo>
                  <a:pt x="1087967" y="4885267"/>
                  <a:pt x="1143000" y="4766733"/>
                  <a:pt x="1202267" y="4639733"/>
                </a:cubicBezTo>
                <a:cubicBezTo>
                  <a:pt x="1261533" y="4512733"/>
                  <a:pt x="1308100" y="4381500"/>
                  <a:pt x="1341967" y="4246033"/>
                </a:cubicBezTo>
                <a:cubicBezTo>
                  <a:pt x="1392767" y="4102100"/>
                  <a:pt x="1466850" y="3892550"/>
                  <a:pt x="1564217" y="3617383"/>
                </a:cubicBezTo>
                <a:cubicBezTo>
                  <a:pt x="1661583" y="3342217"/>
                  <a:pt x="1765300" y="3060700"/>
                  <a:pt x="1875367" y="2772833"/>
                </a:cubicBezTo>
                <a:cubicBezTo>
                  <a:pt x="1951567" y="2611967"/>
                  <a:pt x="2027767" y="2442633"/>
                  <a:pt x="2103967" y="2264833"/>
                </a:cubicBezTo>
                <a:cubicBezTo>
                  <a:pt x="2180167" y="2087033"/>
                  <a:pt x="2247900" y="1934633"/>
                  <a:pt x="2307167" y="1807633"/>
                </a:cubicBezTo>
                <a:cubicBezTo>
                  <a:pt x="2366433" y="1680633"/>
                  <a:pt x="2408767" y="1617133"/>
                  <a:pt x="2434167" y="1617133"/>
                </a:cubicBezTo>
                <a:cubicBezTo>
                  <a:pt x="2434167" y="1617133"/>
                  <a:pt x="2434167" y="1602317"/>
                  <a:pt x="2434167" y="1572683"/>
                </a:cubicBezTo>
                <a:cubicBezTo>
                  <a:pt x="2434167" y="1543050"/>
                  <a:pt x="2434167" y="1511300"/>
                  <a:pt x="2434167" y="1477433"/>
                </a:cubicBezTo>
                <a:cubicBezTo>
                  <a:pt x="2434167" y="1435100"/>
                  <a:pt x="2468033" y="1352550"/>
                  <a:pt x="2535767" y="1229783"/>
                </a:cubicBezTo>
                <a:cubicBezTo>
                  <a:pt x="2603500" y="1107017"/>
                  <a:pt x="2667000" y="977900"/>
                  <a:pt x="2726267" y="842433"/>
                </a:cubicBezTo>
                <a:cubicBezTo>
                  <a:pt x="2810933" y="715433"/>
                  <a:pt x="2870200" y="594783"/>
                  <a:pt x="2904067" y="480483"/>
                </a:cubicBezTo>
                <a:cubicBezTo>
                  <a:pt x="2937933" y="366183"/>
                  <a:pt x="2954867" y="309033"/>
                  <a:pt x="2954867" y="309033"/>
                </a:cubicBezTo>
                <a:cubicBezTo>
                  <a:pt x="2954867" y="309033"/>
                  <a:pt x="2969683" y="283633"/>
                  <a:pt x="2999317" y="232833"/>
                </a:cubicBezTo>
                <a:cubicBezTo>
                  <a:pt x="3028950" y="182033"/>
                  <a:pt x="3060700" y="139700"/>
                  <a:pt x="3094567" y="105833"/>
                </a:cubicBezTo>
                <a:cubicBezTo>
                  <a:pt x="3204633" y="29633"/>
                  <a:pt x="3308350" y="0"/>
                  <a:pt x="3405717" y="16933"/>
                </a:cubicBezTo>
                <a:cubicBezTo>
                  <a:pt x="3503083" y="33867"/>
                  <a:pt x="3585633" y="114300"/>
                  <a:pt x="3653367" y="258233"/>
                </a:cubicBezTo>
                <a:cubicBezTo>
                  <a:pt x="3721100" y="393700"/>
                  <a:pt x="3750733" y="505883"/>
                  <a:pt x="3742267" y="594783"/>
                </a:cubicBezTo>
                <a:cubicBezTo>
                  <a:pt x="3733800" y="683683"/>
                  <a:pt x="3695700" y="778933"/>
                  <a:pt x="3627967" y="880533"/>
                </a:cubicBezTo>
                <a:cubicBezTo>
                  <a:pt x="3560233" y="1032933"/>
                  <a:pt x="3471333" y="1225550"/>
                  <a:pt x="3361267" y="1458383"/>
                </a:cubicBezTo>
                <a:cubicBezTo>
                  <a:pt x="3251200" y="1691217"/>
                  <a:pt x="3134783" y="1940983"/>
                  <a:pt x="3012017" y="2207683"/>
                </a:cubicBezTo>
                <a:cubicBezTo>
                  <a:pt x="2889250" y="2474383"/>
                  <a:pt x="2774950" y="2728383"/>
                  <a:pt x="2669117" y="2969683"/>
                </a:cubicBezTo>
                <a:cubicBezTo>
                  <a:pt x="2563283" y="3210983"/>
                  <a:pt x="2478617" y="3418417"/>
                  <a:pt x="2415117" y="3591983"/>
                </a:cubicBezTo>
                <a:cubicBezTo>
                  <a:pt x="2351617" y="3765550"/>
                  <a:pt x="2319867" y="3873500"/>
                  <a:pt x="2319867" y="3915833"/>
                </a:cubicBezTo>
                <a:lnTo>
                  <a:pt x="1799167" y="5198533"/>
                </a:lnTo>
                <a:cubicBezTo>
                  <a:pt x="1799167" y="5215467"/>
                  <a:pt x="1784350" y="5257800"/>
                  <a:pt x="1754717" y="5325533"/>
                </a:cubicBezTo>
                <a:cubicBezTo>
                  <a:pt x="1725083" y="5393267"/>
                  <a:pt x="1686983" y="5494867"/>
                  <a:pt x="1640417" y="5630333"/>
                </a:cubicBezTo>
                <a:cubicBezTo>
                  <a:pt x="1593850" y="5765800"/>
                  <a:pt x="1536700" y="5943600"/>
                  <a:pt x="1468967" y="6163733"/>
                </a:cubicBezTo>
                <a:cubicBezTo>
                  <a:pt x="1401233" y="6383867"/>
                  <a:pt x="1320800" y="6650567"/>
                  <a:pt x="1227667" y="6963833"/>
                </a:cubicBezTo>
                <a:cubicBezTo>
                  <a:pt x="1058333" y="7505700"/>
                  <a:pt x="927100" y="7926917"/>
                  <a:pt x="833967" y="8227483"/>
                </a:cubicBezTo>
                <a:cubicBezTo>
                  <a:pt x="740833" y="8528049"/>
                  <a:pt x="666750" y="8735483"/>
                  <a:pt x="611717" y="8849783"/>
                </a:cubicBezTo>
                <a:cubicBezTo>
                  <a:pt x="556683" y="8964083"/>
                  <a:pt x="499533" y="9021233"/>
                  <a:pt x="440267" y="9021233"/>
                </a:cubicBezTo>
                <a:cubicBezTo>
                  <a:pt x="406400" y="9021233"/>
                  <a:pt x="370417" y="9006416"/>
                  <a:pt x="332317" y="8976783"/>
                </a:cubicBezTo>
                <a:cubicBezTo>
                  <a:pt x="294217" y="8947149"/>
                  <a:pt x="245533" y="8915399"/>
                  <a:pt x="186267" y="8881533"/>
                </a:cubicBezTo>
                <a:close/>
                <a:moveTo>
                  <a:pt x="-1502833" y="8411633"/>
                </a:moveTo>
                <a:moveTo>
                  <a:pt x="4669367" y="8983133"/>
                </a:moveTo>
                <a:cubicBezTo>
                  <a:pt x="4593167" y="8991599"/>
                  <a:pt x="4489450" y="8955616"/>
                  <a:pt x="4358217" y="8875183"/>
                </a:cubicBezTo>
                <a:cubicBezTo>
                  <a:pt x="4226983" y="8794749"/>
                  <a:pt x="4087283" y="8695266"/>
                  <a:pt x="3939117" y="8576733"/>
                </a:cubicBezTo>
                <a:cubicBezTo>
                  <a:pt x="3790950" y="8458199"/>
                  <a:pt x="3651250" y="8335433"/>
                  <a:pt x="3520017" y="8208433"/>
                </a:cubicBezTo>
                <a:cubicBezTo>
                  <a:pt x="3388783" y="8081433"/>
                  <a:pt x="3285067" y="7971367"/>
                  <a:pt x="3208867" y="7878233"/>
                </a:cubicBezTo>
                <a:cubicBezTo>
                  <a:pt x="3073400" y="7683500"/>
                  <a:pt x="2904067" y="7427383"/>
                  <a:pt x="2700867" y="7109883"/>
                </a:cubicBezTo>
                <a:cubicBezTo>
                  <a:pt x="2497667" y="6792383"/>
                  <a:pt x="2345267" y="6451600"/>
                  <a:pt x="2243667" y="6087533"/>
                </a:cubicBezTo>
                <a:cubicBezTo>
                  <a:pt x="2184400" y="5816600"/>
                  <a:pt x="2125133" y="5602817"/>
                  <a:pt x="2065867" y="5446183"/>
                </a:cubicBezTo>
                <a:cubicBezTo>
                  <a:pt x="2006600" y="5289550"/>
                  <a:pt x="1968500" y="5160433"/>
                  <a:pt x="1951567" y="5058833"/>
                </a:cubicBezTo>
                <a:lnTo>
                  <a:pt x="1964267" y="4169833"/>
                </a:lnTo>
                <a:lnTo>
                  <a:pt x="2611967" y="4373033"/>
                </a:lnTo>
                <a:cubicBezTo>
                  <a:pt x="2654300" y="4830233"/>
                  <a:pt x="2719917" y="5209117"/>
                  <a:pt x="2808817" y="5509683"/>
                </a:cubicBezTo>
                <a:cubicBezTo>
                  <a:pt x="2897717" y="5810250"/>
                  <a:pt x="3005667" y="6074833"/>
                  <a:pt x="3132667" y="6303433"/>
                </a:cubicBezTo>
                <a:cubicBezTo>
                  <a:pt x="3234267" y="6523567"/>
                  <a:pt x="3348567" y="6741583"/>
                  <a:pt x="3475567" y="6957483"/>
                </a:cubicBezTo>
                <a:cubicBezTo>
                  <a:pt x="3602567" y="7173383"/>
                  <a:pt x="3738033" y="7353300"/>
                  <a:pt x="3881967" y="7497233"/>
                </a:cubicBezTo>
                <a:cubicBezTo>
                  <a:pt x="4076700" y="7708900"/>
                  <a:pt x="4250267" y="7865533"/>
                  <a:pt x="4402667" y="7967133"/>
                </a:cubicBezTo>
                <a:cubicBezTo>
                  <a:pt x="4555067" y="8068733"/>
                  <a:pt x="4669367" y="8119533"/>
                  <a:pt x="4745567" y="8119533"/>
                </a:cubicBezTo>
                <a:cubicBezTo>
                  <a:pt x="4787900" y="8128000"/>
                  <a:pt x="4849283" y="8157633"/>
                  <a:pt x="4929717" y="8208433"/>
                </a:cubicBezTo>
                <a:cubicBezTo>
                  <a:pt x="5010150" y="8259233"/>
                  <a:pt x="5086350" y="8312150"/>
                  <a:pt x="5158317" y="8367183"/>
                </a:cubicBezTo>
                <a:cubicBezTo>
                  <a:pt x="5230283" y="8422216"/>
                  <a:pt x="5270500" y="8475133"/>
                  <a:pt x="5278967" y="8525933"/>
                </a:cubicBezTo>
                <a:cubicBezTo>
                  <a:pt x="5287433" y="8551333"/>
                  <a:pt x="5291667" y="8591549"/>
                  <a:pt x="5291667" y="8646583"/>
                </a:cubicBezTo>
                <a:cubicBezTo>
                  <a:pt x="5291667" y="8701616"/>
                  <a:pt x="5285317" y="8752416"/>
                  <a:pt x="5272617" y="8798983"/>
                </a:cubicBezTo>
                <a:cubicBezTo>
                  <a:pt x="5259917" y="8845549"/>
                  <a:pt x="5245100" y="8881533"/>
                  <a:pt x="5228167" y="8906933"/>
                </a:cubicBezTo>
                <a:cubicBezTo>
                  <a:pt x="5202767" y="8966199"/>
                  <a:pt x="5158317" y="9019116"/>
                  <a:pt x="5094817" y="9065683"/>
                </a:cubicBezTo>
                <a:cubicBezTo>
                  <a:pt x="5031317" y="9112249"/>
                  <a:pt x="4889500" y="9084733"/>
                  <a:pt x="4669367" y="8983133"/>
                </a:cubicBezTo>
                <a:close/>
                <a:moveTo>
                  <a:pt x="-1604433" y="8411633"/>
                </a:moveTo>
                <a:moveTo>
                  <a:pt x="1824567" y="4271433"/>
                </a:moveTo>
                <a:lnTo>
                  <a:pt x="2751667" y="3598333"/>
                </a:lnTo>
                <a:cubicBezTo>
                  <a:pt x="2777067" y="3572933"/>
                  <a:pt x="2868083" y="3488267"/>
                  <a:pt x="3024717" y="3344333"/>
                </a:cubicBezTo>
                <a:cubicBezTo>
                  <a:pt x="3181350" y="3200400"/>
                  <a:pt x="3441700" y="2992967"/>
                  <a:pt x="3805767" y="2722033"/>
                </a:cubicBezTo>
                <a:lnTo>
                  <a:pt x="5367867" y="1452033"/>
                </a:lnTo>
                <a:cubicBezTo>
                  <a:pt x="5579533" y="1341967"/>
                  <a:pt x="5797550" y="1202267"/>
                  <a:pt x="6021917" y="1032933"/>
                </a:cubicBezTo>
                <a:cubicBezTo>
                  <a:pt x="6246283" y="863600"/>
                  <a:pt x="6417733" y="740833"/>
                  <a:pt x="6536267" y="664633"/>
                </a:cubicBezTo>
                <a:cubicBezTo>
                  <a:pt x="6680200" y="563033"/>
                  <a:pt x="6807200" y="474133"/>
                  <a:pt x="6917267" y="397933"/>
                </a:cubicBezTo>
                <a:cubicBezTo>
                  <a:pt x="7027333" y="321733"/>
                  <a:pt x="7099300" y="287867"/>
                  <a:pt x="7133167" y="296333"/>
                </a:cubicBezTo>
                <a:cubicBezTo>
                  <a:pt x="7200900" y="262467"/>
                  <a:pt x="7270750" y="273050"/>
                  <a:pt x="7342717" y="328083"/>
                </a:cubicBezTo>
                <a:cubicBezTo>
                  <a:pt x="7414683" y="383117"/>
                  <a:pt x="7473950" y="455083"/>
                  <a:pt x="7520517" y="543983"/>
                </a:cubicBezTo>
                <a:cubicBezTo>
                  <a:pt x="7567083" y="632883"/>
                  <a:pt x="7586133" y="711200"/>
                  <a:pt x="7577667" y="778933"/>
                </a:cubicBezTo>
                <a:cubicBezTo>
                  <a:pt x="7594600" y="863600"/>
                  <a:pt x="7577667" y="935567"/>
                  <a:pt x="7526867" y="994833"/>
                </a:cubicBezTo>
                <a:cubicBezTo>
                  <a:pt x="7476067" y="1054100"/>
                  <a:pt x="7353300" y="1138767"/>
                  <a:pt x="7158567" y="1248833"/>
                </a:cubicBezTo>
                <a:cubicBezTo>
                  <a:pt x="6997700" y="1325033"/>
                  <a:pt x="6855883" y="1401233"/>
                  <a:pt x="6733117" y="1477433"/>
                </a:cubicBezTo>
                <a:cubicBezTo>
                  <a:pt x="6610350" y="1553633"/>
                  <a:pt x="6536267" y="1617133"/>
                  <a:pt x="6510867" y="1667933"/>
                </a:cubicBezTo>
                <a:cubicBezTo>
                  <a:pt x="6510867" y="1667933"/>
                  <a:pt x="6432550" y="1729317"/>
                  <a:pt x="6275917" y="1852083"/>
                </a:cubicBezTo>
                <a:cubicBezTo>
                  <a:pt x="6119283" y="1974850"/>
                  <a:pt x="5918200" y="2120900"/>
                  <a:pt x="5672667" y="2290233"/>
                </a:cubicBezTo>
                <a:cubicBezTo>
                  <a:pt x="5334000" y="2510367"/>
                  <a:pt x="5044017" y="2717800"/>
                  <a:pt x="4802717" y="2912533"/>
                </a:cubicBezTo>
                <a:cubicBezTo>
                  <a:pt x="4561417" y="3107267"/>
                  <a:pt x="4406900" y="3255433"/>
                  <a:pt x="4339167" y="3357033"/>
                </a:cubicBezTo>
                <a:cubicBezTo>
                  <a:pt x="4305300" y="3357033"/>
                  <a:pt x="4273550" y="3369733"/>
                  <a:pt x="4243917" y="3395133"/>
                </a:cubicBezTo>
                <a:cubicBezTo>
                  <a:pt x="4214283" y="3420533"/>
                  <a:pt x="4182533" y="3429000"/>
                  <a:pt x="4148667" y="3420533"/>
                </a:cubicBezTo>
                <a:cubicBezTo>
                  <a:pt x="4148667" y="3420533"/>
                  <a:pt x="4116917" y="3441700"/>
                  <a:pt x="4053417" y="3484033"/>
                </a:cubicBezTo>
                <a:cubicBezTo>
                  <a:pt x="3989917" y="3526367"/>
                  <a:pt x="3941233" y="3568700"/>
                  <a:pt x="3907367" y="3611033"/>
                </a:cubicBezTo>
                <a:cubicBezTo>
                  <a:pt x="3890433" y="3653367"/>
                  <a:pt x="3854450" y="3712633"/>
                  <a:pt x="3799417" y="3788833"/>
                </a:cubicBezTo>
                <a:cubicBezTo>
                  <a:pt x="3744383" y="3865033"/>
                  <a:pt x="3674533" y="3898900"/>
                  <a:pt x="3589867" y="3890433"/>
                </a:cubicBezTo>
                <a:cubicBezTo>
                  <a:pt x="3530600" y="3924300"/>
                  <a:pt x="3424767" y="3994150"/>
                  <a:pt x="3272367" y="4099983"/>
                </a:cubicBezTo>
                <a:cubicBezTo>
                  <a:pt x="3119967" y="4205817"/>
                  <a:pt x="2961217" y="4322233"/>
                  <a:pt x="2796117" y="4449233"/>
                </a:cubicBezTo>
                <a:cubicBezTo>
                  <a:pt x="2631017" y="4576233"/>
                  <a:pt x="2489200" y="4690533"/>
                  <a:pt x="2370667" y="4792133"/>
                </a:cubicBezTo>
                <a:cubicBezTo>
                  <a:pt x="2252133" y="4893733"/>
                  <a:pt x="2188633" y="4953000"/>
                  <a:pt x="2180167" y="4969933"/>
                </a:cubicBezTo>
                <a:close/>
                <a:moveTo>
                  <a:pt x="3107267" y="84116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68" name="Freeform 6068"/>
          <p:cNvSpPr/>
          <p:nvPr/>
        </p:nvSpPr>
        <p:spPr>
          <a:xfrm rot="0" flipH="0" flipV="0">
            <a:off x="9718339" y="4439074"/>
            <a:ext cx="124087" cy="151722"/>
          </a:xfrm>
          <a:custGeom>
            <a:pathLst>
              <a:path w="3877733" h="4741333">
                <a:moveTo>
                  <a:pt x="2895600" y="4652433"/>
                </a:moveTo>
                <a:cubicBezTo>
                  <a:pt x="2810933" y="4567767"/>
                  <a:pt x="2726266" y="4451350"/>
                  <a:pt x="2641600" y="4303183"/>
                </a:cubicBezTo>
                <a:cubicBezTo>
                  <a:pt x="2556933" y="4155017"/>
                  <a:pt x="2489200" y="3983567"/>
                  <a:pt x="2438400" y="3788833"/>
                </a:cubicBezTo>
                <a:cubicBezTo>
                  <a:pt x="2421466" y="3721100"/>
                  <a:pt x="2415116" y="3627967"/>
                  <a:pt x="2419350" y="3509433"/>
                </a:cubicBezTo>
                <a:cubicBezTo>
                  <a:pt x="2423583" y="3390900"/>
                  <a:pt x="2421466" y="3306233"/>
                  <a:pt x="2413000" y="3255433"/>
                </a:cubicBezTo>
                <a:cubicBezTo>
                  <a:pt x="2387600" y="3314700"/>
                  <a:pt x="2347383" y="3376083"/>
                  <a:pt x="2292350" y="3439583"/>
                </a:cubicBezTo>
                <a:cubicBezTo>
                  <a:pt x="2237316" y="3503083"/>
                  <a:pt x="2184400" y="3556000"/>
                  <a:pt x="2133600" y="3598333"/>
                </a:cubicBezTo>
                <a:cubicBezTo>
                  <a:pt x="2099733" y="3632200"/>
                  <a:pt x="2023533" y="3697817"/>
                  <a:pt x="1905000" y="3795183"/>
                </a:cubicBezTo>
                <a:cubicBezTo>
                  <a:pt x="1786466" y="3892550"/>
                  <a:pt x="1667933" y="3970867"/>
                  <a:pt x="1549400" y="4030133"/>
                </a:cubicBezTo>
                <a:cubicBezTo>
                  <a:pt x="1270000" y="4207933"/>
                  <a:pt x="1039283" y="4305300"/>
                  <a:pt x="857250" y="4322233"/>
                </a:cubicBezTo>
                <a:cubicBezTo>
                  <a:pt x="675216" y="4339167"/>
                  <a:pt x="503766" y="4246033"/>
                  <a:pt x="342900" y="4042833"/>
                </a:cubicBezTo>
                <a:cubicBezTo>
                  <a:pt x="207433" y="3932767"/>
                  <a:pt x="112183" y="3810000"/>
                  <a:pt x="57150" y="3674533"/>
                </a:cubicBezTo>
                <a:cubicBezTo>
                  <a:pt x="2116" y="3539067"/>
                  <a:pt x="0" y="3352800"/>
                  <a:pt x="50800" y="3115733"/>
                </a:cubicBezTo>
                <a:cubicBezTo>
                  <a:pt x="67733" y="2819400"/>
                  <a:pt x="110066" y="2529417"/>
                  <a:pt x="177800" y="2245783"/>
                </a:cubicBezTo>
                <a:cubicBezTo>
                  <a:pt x="245533" y="1962150"/>
                  <a:pt x="385233" y="1583267"/>
                  <a:pt x="596900" y="1109133"/>
                </a:cubicBezTo>
                <a:cubicBezTo>
                  <a:pt x="774700" y="762000"/>
                  <a:pt x="910166" y="505883"/>
                  <a:pt x="1003300" y="340783"/>
                </a:cubicBezTo>
                <a:cubicBezTo>
                  <a:pt x="1096433" y="175683"/>
                  <a:pt x="1155700" y="76200"/>
                  <a:pt x="1181100" y="42333"/>
                </a:cubicBezTo>
                <a:cubicBezTo>
                  <a:pt x="1308100" y="0"/>
                  <a:pt x="1413933" y="2117"/>
                  <a:pt x="1498600" y="48683"/>
                </a:cubicBezTo>
                <a:cubicBezTo>
                  <a:pt x="1583266" y="95250"/>
                  <a:pt x="1634066" y="177800"/>
                  <a:pt x="1651000" y="296333"/>
                </a:cubicBezTo>
                <a:cubicBezTo>
                  <a:pt x="1701800" y="381000"/>
                  <a:pt x="1695450" y="524933"/>
                  <a:pt x="1631950" y="728133"/>
                </a:cubicBezTo>
                <a:cubicBezTo>
                  <a:pt x="1568450" y="931333"/>
                  <a:pt x="1460500" y="1181100"/>
                  <a:pt x="1308100" y="1477433"/>
                </a:cubicBezTo>
                <a:cubicBezTo>
                  <a:pt x="1189566" y="1765300"/>
                  <a:pt x="1081616" y="2053167"/>
                  <a:pt x="984250" y="2341033"/>
                </a:cubicBezTo>
                <a:cubicBezTo>
                  <a:pt x="886883" y="2628900"/>
                  <a:pt x="829733" y="2874433"/>
                  <a:pt x="812800" y="3077633"/>
                </a:cubicBezTo>
                <a:cubicBezTo>
                  <a:pt x="795866" y="3280833"/>
                  <a:pt x="846666" y="3403600"/>
                  <a:pt x="965200" y="3445933"/>
                </a:cubicBezTo>
                <a:cubicBezTo>
                  <a:pt x="1041400" y="3488267"/>
                  <a:pt x="1174750" y="3475567"/>
                  <a:pt x="1365250" y="3407833"/>
                </a:cubicBezTo>
                <a:cubicBezTo>
                  <a:pt x="1555750" y="3340100"/>
                  <a:pt x="1771650" y="3170767"/>
                  <a:pt x="2012950" y="2899833"/>
                </a:cubicBezTo>
                <a:cubicBezTo>
                  <a:pt x="2254250" y="2628900"/>
                  <a:pt x="2489200" y="2218267"/>
                  <a:pt x="2717800" y="1667933"/>
                </a:cubicBezTo>
                <a:cubicBezTo>
                  <a:pt x="2785533" y="1498600"/>
                  <a:pt x="2836333" y="1348317"/>
                  <a:pt x="2870200" y="1217083"/>
                </a:cubicBezTo>
                <a:cubicBezTo>
                  <a:pt x="2904066" y="1085850"/>
                  <a:pt x="2925233" y="939800"/>
                  <a:pt x="2933700" y="778933"/>
                </a:cubicBezTo>
                <a:cubicBezTo>
                  <a:pt x="2916766" y="677333"/>
                  <a:pt x="2923116" y="586317"/>
                  <a:pt x="2952750" y="505883"/>
                </a:cubicBezTo>
                <a:cubicBezTo>
                  <a:pt x="2982383" y="425450"/>
                  <a:pt x="3048000" y="355600"/>
                  <a:pt x="3149600" y="296333"/>
                </a:cubicBezTo>
                <a:cubicBezTo>
                  <a:pt x="3183466" y="254000"/>
                  <a:pt x="3230033" y="213783"/>
                  <a:pt x="3289300" y="175683"/>
                </a:cubicBezTo>
                <a:cubicBezTo>
                  <a:pt x="3348566" y="137583"/>
                  <a:pt x="3386666" y="139700"/>
                  <a:pt x="3403600" y="182033"/>
                </a:cubicBezTo>
                <a:lnTo>
                  <a:pt x="3606800" y="169333"/>
                </a:lnTo>
                <a:cubicBezTo>
                  <a:pt x="3640666" y="160867"/>
                  <a:pt x="3663950" y="179917"/>
                  <a:pt x="3676650" y="226483"/>
                </a:cubicBezTo>
                <a:cubicBezTo>
                  <a:pt x="3689350" y="273050"/>
                  <a:pt x="3716866" y="313267"/>
                  <a:pt x="3759200" y="347133"/>
                </a:cubicBezTo>
                <a:cubicBezTo>
                  <a:pt x="3852333" y="423333"/>
                  <a:pt x="3877733" y="588433"/>
                  <a:pt x="3835400" y="842433"/>
                </a:cubicBezTo>
                <a:cubicBezTo>
                  <a:pt x="3793066" y="1096433"/>
                  <a:pt x="3674533" y="1452033"/>
                  <a:pt x="3479800" y="1909233"/>
                </a:cubicBezTo>
                <a:cubicBezTo>
                  <a:pt x="3318933" y="2256367"/>
                  <a:pt x="3210983" y="2518833"/>
                  <a:pt x="3155950" y="2696633"/>
                </a:cubicBezTo>
                <a:cubicBezTo>
                  <a:pt x="3100916" y="2874433"/>
                  <a:pt x="3069166" y="3048000"/>
                  <a:pt x="3060700" y="3217333"/>
                </a:cubicBezTo>
                <a:cubicBezTo>
                  <a:pt x="3060700" y="3369733"/>
                  <a:pt x="3090333" y="3513667"/>
                  <a:pt x="3149600" y="3649133"/>
                </a:cubicBezTo>
                <a:cubicBezTo>
                  <a:pt x="3208866" y="3784600"/>
                  <a:pt x="3302000" y="3907367"/>
                  <a:pt x="3429000" y="4017433"/>
                </a:cubicBezTo>
                <a:cubicBezTo>
                  <a:pt x="3522133" y="4076700"/>
                  <a:pt x="3575050" y="4144433"/>
                  <a:pt x="3587750" y="4220633"/>
                </a:cubicBezTo>
                <a:cubicBezTo>
                  <a:pt x="3600450" y="4296833"/>
                  <a:pt x="3602566" y="4385733"/>
                  <a:pt x="3594100" y="4487333"/>
                </a:cubicBezTo>
                <a:cubicBezTo>
                  <a:pt x="3577166" y="4563533"/>
                  <a:pt x="3528483" y="4624917"/>
                  <a:pt x="3448050" y="4671483"/>
                </a:cubicBezTo>
                <a:cubicBezTo>
                  <a:pt x="3367616" y="4718049"/>
                  <a:pt x="3276600" y="4741333"/>
                  <a:pt x="3175000" y="4741333"/>
                </a:cubicBezTo>
                <a:cubicBezTo>
                  <a:pt x="3073400" y="4741333"/>
                  <a:pt x="2980266" y="4711699"/>
                  <a:pt x="2895600" y="4652433"/>
                </a:cubicBezTo>
                <a:close/>
                <a:moveTo>
                  <a:pt x="-1384300" y="46778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69" name="Freeform 6069"/>
          <p:cNvSpPr/>
          <p:nvPr/>
        </p:nvSpPr>
        <p:spPr>
          <a:xfrm rot="0" flipH="0" flipV="0">
            <a:off x="9857328" y="4318102"/>
            <a:ext cx="144475" cy="270797"/>
          </a:xfrm>
          <a:custGeom>
            <a:pathLst>
              <a:path w="4514850" h="8462433">
                <a:moveTo>
                  <a:pt x="482600" y="8394700"/>
                </a:moveTo>
                <a:cubicBezTo>
                  <a:pt x="414866" y="8369300"/>
                  <a:pt x="342900" y="8316384"/>
                  <a:pt x="266700" y="8235950"/>
                </a:cubicBezTo>
                <a:cubicBezTo>
                  <a:pt x="190500" y="8155517"/>
                  <a:pt x="127000" y="8060267"/>
                  <a:pt x="76200" y="7950200"/>
                </a:cubicBezTo>
                <a:cubicBezTo>
                  <a:pt x="25400" y="7840134"/>
                  <a:pt x="0" y="7738534"/>
                  <a:pt x="0" y="7645400"/>
                </a:cubicBezTo>
                <a:cubicBezTo>
                  <a:pt x="42333" y="7552267"/>
                  <a:pt x="97366" y="7389284"/>
                  <a:pt x="165100" y="7156450"/>
                </a:cubicBezTo>
                <a:cubicBezTo>
                  <a:pt x="232833" y="6923617"/>
                  <a:pt x="317500" y="6654800"/>
                  <a:pt x="419100" y="6350000"/>
                </a:cubicBezTo>
                <a:cubicBezTo>
                  <a:pt x="486833" y="6256867"/>
                  <a:pt x="539750" y="6146800"/>
                  <a:pt x="577850" y="6019800"/>
                </a:cubicBezTo>
                <a:cubicBezTo>
                  <a:pt x="615950" y="5892800"/>
                  <a:pt x="651933" y="5778500"/>
                  <a:pt x="685800" y="5676900"/>
                </a:cubicBezTo>
                <a:cubicBezTo>
                  <a:pt x="753533" y="5541434"/>
                  <a:pt x="833966" y="5365750"/>
                  <a:pt x="927100" y="5149850"/>
                </a:cubicBezTo>
                <a:cubicBezTo>
                  <a:pt x="1020233" y="4933950"/>
                  <a:pt x="1111250" y="4713817"/>
                  <a:pt x="1200150" y="4489450"/>
                </a:cubicBezTo>
                <a:cubicBezTo>
                  <a:pt x="1289050" y="4265084"/>
                  <a:pt x="1367366" y="4076700"/>
                  <a:pt x="1435100" y="3924300"/>
                </a:cubicBezTo>
                <a:cubicBezTo>
                  <a:pt x="1545166" y="3695700"/>
                  <a:pt x="1640416" y="3486150"/>
                  <a:pt x="1720850" y="3295650"/>
                </a:cubicBezTo>
                <a:cubicBezTo>
                  <a:pt x="1801283" y="3105150"/>
                  <a:pt x="1881716" y="2912534"/>
                  <a:pt x="1962150" y="2717800"/>
                </a:cubicBezTo>
                <a:cubicBezTo>
                  <a:pt x="2042583" y="2523067"/>
                  <a:pt x="2129366" y="2311400"/>
                  <a:pt x="2222500" y="2082800"/>
                </a:cubicBezTo>
                <a:cubicBezTo>
                  <a:pt x="2324100" y="1845734"/>
                  <a:pt x="2427816" y="1604434"/>
                  <a:pt x="2533650" y="1358900"/>
                </a:cubicBezTo>
                <a:cubicBezTo>
                  <a:pt x="2639483" y="1113367"/>
                  <a:pt x="2732616" y="891117"/>
                  <a:pt x="2813050" y="692150"/>
                </a:cubicBezTo>
                <a:cubicBezTo>
                  <a:pt x="2893483" y="493184"/>
                  <a:pt x="2942166" y="351367"/>
                  <a:pt x="2959100" y="266700"/>
                </a:cubicBezTo>
                <a:cubicBezTo>
                  <a:pt x="2959100" y="198967"/>
                  <a:pt x="2973916" y="148167"/>
                  <a:pt x="3003550" y="114300"/>
                </a:cubicBezTo>
                <a:cubicBezTo>
                  <a:pt x="3033183" y="80434"/>
                  <a:pt x="3064933" y="63500"/>
                  <a:pt x="3098800" y="63500"/>
                </a:cubicBezTo>
                <a:cubicBezTo>
                  <a:pt x="3132666" y="29634"/>
                  <a:pt x="3166533" y="10584"/>
                  <a:pt x="3200400" y="6350"/>
                </a:cubicBezTo>
                <a:cubicBezTo>
                  <a:pt x="3234266" y="2117"/>
                  <a:pt x="3268133" y="0"/>
                  <a:pt x="3302000" y="0"/>
                </a:cubicBezTo>
                <a:cubicBezTo>
                  <a:pt x="3335866" y="0"/>
                  <a:pt x="3401483" y="63500"/>
                  <a:pt x="3498850" y="190500"/>
                </a:cubicBezTo>
                <a:cubicBezTo>
                  <a:pt x="3596216" y="317500"/>
                  <a:pt x="3644900" y="431800"/>
                  <a:pt x="3644900" y="533400"/>
                </a:cubicBezTo>
                <a:cubicBezTo>
                  <a:pt x="3644900" y="668867"/>
                  <a:pt x="3579283" y="922867"/>
                  <a:pt x="3448050" y="1295400"/>
                </a:cubicBezTo>
                <a:cubicBezTo>
                  <a:pt x="3316816" y="1667934"/>
                  <a:pt x="3132666" y="2091267"/>
                  <a:pt x="2895600" y="2565400"/>
                </a:cubicBezTo>
                <a:cubicBezTo>
                  <a:pt x="2607733" y="3191934"/>
                  <a:pt x="2374900" y="3706284"/>
                  <a:pt x="2197100" y="4108450"/>
                </a:cubicBezTo>
                <a:cubicBezTo>
                  <a:pt x="2019300" y="4510617"/>
                  <a:pt x="1896533" y="4811184"/>
                  <a:pt x="1828800" y="5010150"/>
                </a:cubicBezTo>
                <a:cubicBezTo>
                  <a:pt x="1761066" y="5209117"/>
                  <a:pt x="1735666" y="5321300"/>
                  <a:pt x="1752600" y="5346700"/>
                </a:cubicBezTo>
                <a:cubicBezTo>
                  <a:pt x="1752600" y="5346700"/>
                  <a:pt x="1811866" y="5319184"/>
                  <a:pt x="1930400" y="5264150"/>
                </a:cubicBezTo>
                <a:cubicBezTo>
                  <a:pt x="2048933" y="5209117"/>
                  <a:pt x="2175933" y="5130800"/>
                  <a:pt x="2311400" y="5029200"/>
                </a:cubicBezTo>
                <a:cubicBezTo>
                  <a:pt x="2404533" y="4978400"/>
                  <a:pt x="2506133" y="4914900"/>
                  <a:pt x="2616200" y="4838700"/>
                </a:cubicBezTo>
                <a:cubicBezTo>
                  <a:pt x="2726266" y="4762500"/>
                  <a:pt x="2832100" y="4688417"/>
                  <a:pt x="2933700" y="4616450"/>
                </a:cubicBezTo>
                <a:cubicBezTo>
                  <a:pt x="3035300" y="4544484"/>
                  <a:pt x="3119966" y="4500034"/>
                  <a:pt x="3187700" y="4483100"/>
                </a:cubicBezTo>
                <a:cubicBezTo>
                  <a:pt x="3289300" y="4415367"/>
                  <a:pt x="3395133" y="4349750"/>
                  <a:pt x="3505200" y="4286250"/>
                </a:cubicBezTo>
                <a:cubicBezTo>
                  <a:pt x="3615266" y="4222750"/>
                  <a:pt x="3687233" y="4174067"/>
                  <a:pt x="3721100" y="4140200"/>
                </a:cubicBezTo>
                <a:cubicBezTo>
                  <a:pt x="3865033" y="4072467"/>
                  <a:pt x="3972983" y="4051300"/>
                  <a:pt x="4044950" y="4076700"/>
                </a:cubicBezTo>
                <a:cubicBezTo>
                  <a:pt x="4116916" y="4102100"/>
                  <a:pt x="4191000" y="4165600"/>
                  <a:pt x="4267200" y="4267200"/>
                </a:cubicBezTo>
                <a:cubicBezTo>
                  <a:pt x="4360333" y="4377267"/>
                  <a:pt x="4377266" y="4472517"/>
                  <a:pt x="4318000" y="4552950"/>
                </a:cubicBezTo>
                <a:cubicBezTo>
                  <a:pt x="4258733" y="4633384"/>
                  <a:pt x="4119033" y="4741334"/>
                  <a:pt x="3898900" y="4876800"/>
                </a:cubicBezTo>
                <a:cubicBezTo>
                  <a:pt x="3721100" y="4986867"/>
                  <a:pt x="3507316" y="5118100"/>
                  <a:pt x="3257550" y="5270500"/>
                </a:cubicBezTo>
                <a:cubicBezTo>
                  <a:pt x="3007783" y="5422900"/>
                  <a:pt x="2787650" y="5558367"/>
                  <a:pt x="2597150" y="5676900"/>
                </a:cubicBezTo>
                <a:cubicBezTo>
                  <a:pt x="2406650" y="5795434"/>
                  <a:pt x="2298700" y="5867400"/>
                  <a:pt x="2273300" y="5892800"/>
                </a:cubicBezTo>
                <a:cubicBezTo>
                  <a:pt x="2273300" y="5892800"/>
                  <a:pt x="2307166" y="5956300"/>
                  <a:pt x="2374900" y="6083300"/>
                </a:cubicBezTo>
                <a:cubicBezTo>
                  <a:pt x="2442633" y="6210300"/>
                  <a:pt x="2510366" y="6324600"/>
                  <a:pt x="2578100" y="6426200"/>
                </a:cubicBezTo>
                <a:cubicBezTo>
                  <a:pt x="2645833" y="6561667"/>
                  <a:pt x="2719916" y="6686550"/>
                  <a:pt x="2800350" y="6800850"/>
                </a:cubicBezTo>
                <a:cubicBezTo>
                  <a:pt x="2880783" y="6915150"/>
                  <a:pt x="2921000" y="6993467"/>
                  <a:pt x="2921000" y="7035800"/>
                </a:cubicBezTo>
                <a:cubicBezTo>
                  <a:pt x="3014133" y="7298267"/>
                  <a:pt x="3153833" y="7488767"/>
                  <a:pt x="3340100" y="7607300"/>
                </a:cubicBezTo>
                <a:cubicBezTo>
                  <a:pt x="3526366" y="7725834"/>
                  <a:pt x="3721100" y="7738534"/>
                  <a:pt x="3924300" y="7645400"/>
                </a:cubicBezTo>
                <a:cubicBezTo>
                  <a:pt x="4093633" y="7577667"/>
                  <a:pt x="4218516" y="7556500"/>
                  <a:pt x="4298950" y="7581900"/>
                </a:cubicBezTo>
                <a:cubicBezTo>
                  <a:pt x="4379383" y="7607300"/>
                  <a:pt x="4436533" y="7670800"/>
                  <a:pt x="4470400" y="7772400"/>
                </a:cubicBezTo>
                <a:cubicBezTo>
                  <a:pt x="4504266" y="7840134"/>
                  <a:pt x="4514850" y="7888817"/>
                  <a:pt x="4502150" y="7918450"/>
                </a:cubicBezTo>
                <a:cubicBezTo>
                  <a:pt x="4489450" y="7948084"/>
                  <a:pt x="4432300" y="8013700"/>
                  <a:pt x="4330700" y="8115300"/>
                </a:cubicBezTo>
                <a:cubicBezTo>
                  <a:pt x="4169833" y="8276167"/>
                  <a:pt x="4006850" y="8377767"/>
                  <a:pt x="3841750" y="8420100"/>
                </a:cubicBezTo>
                <a:cubicBezTo>
                  <a:pt x="3676650" y="8462433"/>
                  <a:pt x="3526366" y="8449734"/>
                  <a:pt x="3390900" y="8382000"/>
                </a:cubicBezTo>
                <a:cubicBezTo>
                  <a:pt x="3263900" y="8390467"/>
                  <a:pt x="3107266" y="8307917"/>
                  <a:pt x="2921000" y="8134350"/>
                </a:cubicBezTo>
                <a:cubicBezTo>
                  <a:pt x="2734733" y="7960784"/>
                  <a:pt x="2468033" y="7649634"/>
                  <a:pt x="2120900" y="7200900"/>
                </a:cubicBezTo>
                <a:cubicBezTo>
                  <a:pt x="2120900" y="7167034"/>
                  <a:pt x="2106083" y="7118350"/>
                  <a:pt x="2076450" y="7054850"/>
                </a:cubicBezTo>
                <a:cubicBezTo>
                  <a:pt x="2046816" y="6991350"/>
                  <a:pt x="2015066" y="6929967"/>
                  <a:pt x="1981200" y="6870700"/>
                </a:cubicBezTo>
                <a:cubicBezTo>
                  <a:pt x="1947333" y="6802967"/>
                  <a:pt x="1905000" y="6728884"/>
                  <a:pt x="1854200" y="6648450"/>
                </a:cubicBezTo>
                <a:cubicBezTo>
                  <a:pt x="1803400" y="6568017"/>
                  <a:pt x="1778000" y="6527800"/>
                  <a:pt x="1778000" y="6527800"/>
                </a:cubicBezTo>
                <a:cubicBezTo>
                  <a:pt x="1778000" y="6493934"/>
                  <a:pt x="1765300" y="6455834"/>
                  <a:pt x="1739900" y="6413500"/>
                </a:cubicBezTo>
                <a:cubicBezTo>
                  <a:pt x="1714500" y="6371167"/>
                  <a:pt x="1680633" y="6320367"/>
                  <a:pt x="1638300" y="6261100"/>
                </a:cubicBezTo>
                <a:cubicBezTo>
                  <a:pt x="1502833" y="6218767"/>
                  <a:pt x="1405466" y="6244167"/>
                  <a:pt x="1346200" y="6337300"/>
                </a:cubicBezTo>
                <a:cubicBezTo>
                  <a:pt x="1286933" y="6430434"/>
                  <a:pt x="1223433" y="6527800"/>
                  <a:pt x="1155700" y="6629400"/>
                </a:cubicBezTo>
                <a:cubicBezTo>
                  <a:pt x="1113366" y="6739467"/>
                  <a:pt x="1060450" y="6893984"/>
                  <a:pt x="996950" y="7092950"/>
                </a:cubicBezTo>
                <a:cubicBezTo>
                  <a:pt x="933450" y="7291917"/>
                  <a:pt x="882650" y="7484534"/>
                  <a:pt x="844550" y="7670800"/>
                </a:cubicBezTo>
                <a:cubicBezTo>
                  <a:pt x="806450" y="7857067"/>
                  <a:pt x="795866" y="7984067"/>
                  <a:pt x="812800" y="8051800"/>
                </a:cubicBezTo>
                <a:cubicBezTo>
                  <a:pt x="812800" y="8187267"/>
                  <a:pt x="791633" y="8278284"/>
                  <a:pt x="749300" y="8324850"/>
                </a:cubicBezTo>
                <a:cubicBezTo>
                  <a:pt x="706966" y="8371417"/>
                  <a:pt x="618066" y="8394700"/>
                  <a:pt x="482600" y="8394700"/>
                </a:cubicBezTo>
                <a:close/>
                <a:moveTo>
                  <a:pt x="-876300" y="84582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70" name="Freeform 6070"/>
          <p:cNvSpPr/>
          <p:nvPr/>
        </p:nvSpPr>
        <p:spPr>
          <a:xfrm rot="0" flipH="0" flipV="0">
            <a:off x="10016231" y="4433249"/>
            <a:ext cx="143459" cy="144475"/>
          </a:xfrm>
          <a:custGeom>
            <a:pathLst>
              <a:path w="4483100" h="4514850">
                <a:moveTo>
                  <a:pt x="1079500" y="4491566"/>
                </a:moveTo>
                <a:cubicBezTo>
                  <a:pt x="1011766" y="4508500"/>
                  <a:pt x="922866" y="4514850"/>
                  <a:pt x="812800" y="4510616"/>
                </a:cubicBezTo>
                <a:cubicBezTo>
                  <a:pt x="702733" y="4506383"/>
                  <a:pt x="607483" y="4493683"/>
                  <a:pt x="527050" y="4472516"/>
                </a:cubicBezTo>
                <a:cubicBezTo>
                  <a:pt x="446616" y="4451350"/>
                  <a:pt x="406400" y="4428066"/>
                  <a:pt x="406400" y="4402666"/>
                </a:cubicBezTo>
                <a:cubicBezTo>
                  <a:pt x="406400" y="4360333"/>
                  <a:pt x="385233" y="4339166"/>
                  <a:pt x="342900" y="4339166"/>
                </a:cubicBezTo>
                <a:cubicBezTo>
                  <a:pt x="342900" y="4339166"/>
                  <a:pt x="323850" y="4322233"/>
                  <a:pt x="285750" y="4288366"/>
                </a:cubicBezTo>
                <a:cubicBezTo>
                  <a:pt x="247650" y="4254500"/>
                  <a:pt x="190500" y="4220633"/>
                  <a:pt x="114300" y="4186766"/>
                </a:cubicBezTo>
                <a:cubicBezTo>
                  <a:pt x="38100" y="4068233"/>
                  <a:pt x="0" y="3939116"/>
                  <a:pt x="0" y="3799416"/>
                </a:cubicBezTo>
                <a:cubicBezTo>
                  <a:pt x="0" y="3659716"/>
                  <a:pt x="38100" y="3437466"/>
                  <a:pt x="114300" y="3132666"/>
                </a:cubicBezTo>
                <a:cubicBezTo>
                  <a:pt x="139700" y="2921000"/>
                  <a:pt x="222250" y="2673350"/>
                  <a:pt x="361950" y="2389716"/>
                </a:cubicBezTo>
                <a:cubicBezTo>
                  <a:pt x="501650" y="2106083"/>
                  <a:pt x="673100" y="1816100"/>
                  <a:pt x="876300" y="1519766"/>
                </a:cubicBezTo>
                <a:cubicBezTo>
                  <a:pt x="1079500" y="1223433"/>
                  <a:pt x="1293283" y="956733"/>
                  <a:pt x="1517650" y="719666"/>
                </a:cubicBezTo>
                <a:cubicBezTo>
                  <a:pt x="1742016" y="482600"/>
                  <a:pt x="1947333" y="309033"/>
                  <a:pt x="2133600" y="198966"/>
                </a:cubicBezTo>
                <a:cubicBezTo>
                  <a:pt x="2252133" y="80433"/>
                  <a:pt x="2396066" y="16933"/>
                  <a:pt x="2565400" y="8466"/>
                </a:cubicBezTo>
                <a:cubicBezTo>
                  <a:pt x="2734733" y="0"/>
                  <a:pt x="2895600" y="38100"/>
                  <a:pt x="3048000" y="122766"/>
                </a:cubicBezTo>
                <a:cubicBezTo>
                  <a:pt x="3132666" y="165100"/>
                  <a:pt x="3217333" y="232833"/>
                  <a:pt x="3302000" y="325966"/>
                </a:cubicBezTo>
                <a:cubicBezTo>
                  <a:pt x="3386666" y="419100"/>
                  <a:pt x="3467100" y="520700"/>
                  <a:pt x="3543300" y="630766"/>
                </a:cubicBezTo>
                <a:cubicBezTo>
                  <a:pt x="3619500" y="740833"/>
                  <a:pt x="3683000" y="850900"/>
                  <a:pt x="3733800" y="960966"/>
                </a:cubicBezTo>
                <a:cubicBezTo>
                  <a:pt x="3759200" y="1054100"/>
                  <a:pt x="3774016" y="1136650"/>
                  <a:pt x="3778250" y="1208616"/>
                </a:cubicBezTo>
                <a:cubicBezTo>
                  <a:pt x="3782483" y="1280583"/>
                  <a:pt x="3782483" y="1367366"/>
                  <a:pt x="3778250" y="1468966"/>
                </a:cubicBezTo>
                <a:cubicBezTo>
                  <a:pt x="3774016" y="1570566"/>
                  <a:pt x="3759200" y="1722966"/>
                  <a:pt x="3733800" y="1926166"/>
                </a:cubicBezTo>
                <a:cubicBezTo>
                  <a:pt x="3691466" y="2078566"/>
                  <a:pt x="3655483" y="2264833"/>
                  <a:pt x="3625850" y="2484966"/>
                </a:cubicBezTo>
                <a:cubicBezTo>
                  <a:pt x="3596216" y="2705100"/>
                  <a:pt x="3581400" y="2895600"/>
                  <a:pt x="3581400" y="3056466"/>
                </a:cubicBezTo>
                <a:cubicBezTo>
                  <a:pt x="3564466" y="3217333"/>
                  <a:pt x="3583516" y="3331633"/>
                  <a:pt x="3638550" y="3399366"/>
                </a:cubicBezTo>
                <a:cubicBezTo>
                  <a:pt x="3693583" y="3467100"/>
                  <a:pt x="3776133" y="3471333"/>
                  <a:pt x="3886200" y="3412066"/>
                </a:cubicBezTo>
                <a:cubicBezTo>
                  <a:pt x="3987800" y="3361266"/>
                  <a:pt x="4085166" y="3337983"/>
                  <a:pt x="4178300" y="3342216"/>
                </a:cubicBezTo>
                <a:cubicBezTo>
                  <a:pt x="4271433" y="3346450"/>
                  <a:pt x="4345516" y="3373966"/>
                  <a:pt x="4400550" y="3424766"/>
                </a:cubicBezTo>
                <a:cubicBezTo>
                  <a:pt x="4455583" y="3475566"/>
                  <a:pt x="4483100" y="3551766"/>
                  <a:pt x="4483100" y="3653366"/>
                </a:cubicBezTo>
                <a:cubicBezTo>
                  <a:pt x="4483100" y="3754966"/>
                  <a:pt x="4434416" y="3858683"/>
                  <a:pt x="4337050" y="3964516"/>
                </a:cubicBezTo>
                <a:cubicBezTo>
                  <a:pt x="4239683" y="4070350"/>
                  <a:pt x="4121150" y="4159250"/>
                  <a:pt x="3981450" y="4231216"/>
                </a:cubicBezTo>
                <a:cubicBezTo>
                  <a:pt x="3841750" y="4303183"/>
                  <a:pt x="3708400" y="4339166"/>
                  <a:pt x="3581400" y="4339166"/>
                </a:cubicBezTo>
                <a:cubicBezTo>
                  <a:pt x="3488266" y="4339166"/>
                  <a:pt x="3399366" y="4282016"/>
                  <a:pt x="3314700" y="4167716"/>
                </a:cubicBezTo>
                <a:cubicBezTo>
                  <a:pt x="3230033" y="4053416"/>
                  <a:pt x="3155950" y="3913716"/>
                  <a:pt x="3092450" y="3748616"/>
                </a:cubicBezTo>
                <a:cubicBezTo>
                  <a:pt x="3028950" y="3583516"/>
                  <a:pt x="2971800" y="3424766"/>
                  <a:pt x="2921000" y="3272366"/>
                </a:cubicBezTo>
                <a:lnTo>
                  <a:pt x="2844800" y="2980266"/>
                </a:lnTo>
                <a:lnTo>
                  <a:pt x="2298700" y="3500966"/>
                </a:lnTo>
                <a:cubicBezTo>
                  <a:pt x="2188633" y="3619500"/>
                  <a:pt x="2080683" y="3727450"/>
                  <a:pt x="1974850" y="3824816"/>
                </a:cubicBezTo>
                <a:cubicBezTo>
                  <a:pt x="1869016" y="3922183"/>
                  <a:pt x="1803400" y="3992033"/>
                  <a:pt x="1778000" y="4034366"/>
                </a:cubicBezTo>
                <a:cubicBezTo>
                  <a:pt x="1735666" y="4110566"/>
                  <a:pt x="1657350" y="4186766"/>
                  <a:pt x="1543050" y="4262966"/>
                </a:cubicBezTo>
                <a:cubicBezTo>
                  <a:pt x="1428750" y="4339166"/>
                  <a:pt x="1274233" y="4415366"/>
                  <a:pt x="1079500" y="4491566"/>
                </a:cubicBezTo>
                <a:close/>
                <a:moveTo>
                  <a:pt x="-901700" y="4859866"/>
                </a:moveTo>
                <a:moveTo>
                  <a:pt x="1117600" y="3742266"/>
                </a:moveTo>
                <a:cubicBezTo>
                  <a:pt x="1261533" y="3657600"/>
                  <a:pt x="1426633" y="3532716"/>
                  <a:pt x="1612900" y="3367616"/>
                </a:cubicBezTo>
                <a:cubicBezTo>
                  <a:pt x="1799166" y="3202516"/>
                  <a:pt x="1981200" y="3020483"/>
                  <a:pt x="2159000" y="2821516"/>
                </a:cubicBezTo>
                <a:cubicBezTo>
                  <a:pt x="2336800" y="2622550"/>
                  <a:pt x="2484966" y="2438400"/>
                  <a:pt x="2603500" y="2269066"/>
                </a:cubicBezTo>
                <a:cubicBezTo>
                  <a:pt x="2747433" y="2074333"/>
                  <a:pt x="2857500" y="1892300"/>
                  <a:pt x="2933700" y="1722966"/>
                </a:cubicBezTo>
                <a:cubicBezTo>
                  <a:pt x="3009900" y="1553633"/>
                  <a:pt x="3064933" y="1392766"/>
                  <a:pt x="3098800" y="1240366"/>
                </a:cubicBezTo>
                <a:cubicBezTo>
                  <a:pt x="3064933" y="1147233"/>
                  <a:pt x="3009900" y="1047750"/>
                  <a:pt x="2933700" y="941916"/>
                </a:cubicBezTo>
                <a:cubicBezTo>
                  <a:pt x="2857500" y="836083"/>
                  <a:pt x="2789766" y="778933"/>
                  <a:pt x="2730500" y="770466"/>
                </a:cubicBezTo>
                <a:cubicBezTo>
                  <a:pt x="2544233" y="770466"/>
                  <a:pt x="2347383" y="886883"/>
                  <a:pt x="2139950" y="1119716"/>
                </a:cubicBezTo>
                <a:cubicBezTo>
                  <a:pt x="1932516" y="1352550"/>
                  <a:pt x="1731433" y="1604433"/>
                  <a:pt x="1536700" y="1875366"/>
                </a:cubicBezTo>
                <a:cubicBezTo>
                  <a:pt x="1502833" y="1917700"/>
                  <a:pt x="1456266" y="1985433"/>
                  <a:pt x="1397000" y="2078566"/>
                </a:cubicBezTo>
                <a:cubicBezTo>
                  <a:pt x="1337733" y="2171700"/>
                  <a:pt x="1280583" y="2258483"/>
                  <a:pt x="1225550" y="2338916"/>
                </a:cubicBezTo>
                <a:cubicBezTo>
                  <a:pt x="1170516" y="2419350"/>
                  <a:pt x="1134533" y="2472266"/>
                  <a:pt x="1117600" y="2497666"/>
                </a:cubicBezTo>
                <a:cubicBezTo>
                  <a:pt x="1092200" y="2531533"/>
                  <a:pt x="1043516" y="2626783"/>
                  <a:pt x="971550" y="2783416"/>
                </a:cubicBezTo>
                <a:cubicBezTo>
                  <a:pt x="899583" y="2940050"/>
                  <a:pt x="829733" y="3096683"/>
                  <a:pt x="762000" y="3253316"/>
                </a:cubicBezTo>
                <a:cubicBezTo>
                  <a:pt x="694266" y="3409950"/>
                  <a:pt x="660400" y="3513666"/>
                  <a:pt x="660400" y="3564466"/>
                </a:cubicBezTo>
                <a:cubicBezTo>
                  <a:pt x="660400" y="3615266"/>
                  <a:pt x="666750" y="3670300"/>
                  <a:pt x="679450" y="3729566"/>
                </a:cubicBezTo>
                <a:cubicBezTo>
                  <a:pt x="692150" y="3788833"/>
                  <a:pt x="732366" y="3826933"/>
                  <a:pt x="800100" y="3843866"/>
                </a:cubicBezTo>
                <a:cubicBezTo>
                  <a:pt x="867833" y="3860800"/>
                  <a:pt x="973666" y="3826933"/>
                  <a:pt x="1117600" y="3742266"/>
                </a:cubicBezTo>
                <a:close/>
                <a:moveTo>
                  <a:pt x="-152400" y="48598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71" name="Freeform 6071"/>
          <p:cNvSpPr/>
          <p:nvPr/>
        </p:nvSpPr>
        <p:spPr>
          <a:xfrm rot="0" flipH="0" flipV="0">
            <a:off x="10270908" y="4333884"/>
            <a:ext cx="181796" cy="250952"/>
          </a:xfrm>
          <a:custGeom>
            <a:pathLst>
              <a:path w="5681134" h="7842250">
                <a:moveTo>
                  <a:pt x="3458634" y="7838016"/>
                </a:moveTo>
                <a:cubicBezTo>
                  <a:pt x="3424767" y="7838016"/>
                  <a:pt x="3376084" y="7831666"/>
                  <a:pt x="3312584" y="7818966"/>
                </a:cubicBezTo>
                <a:cubicBezTo>
                  <a:pt x="3249084" y="7806266"/>
                  <a:pt x="3196167" y="7770283"/>
                  <a:pt x="3153834" y="7711016"/>
                </a:cubicBezTo>
                <a:cubicBezTo>
                  <a:pt x="3026834" y="7558616"/>
                  <a:pt x="2946400" y="7431616"/>
                  <a:pt x="2912534" y="7330016"/>
                </a:cubicBezTo>
                <a:cubicBezTo>
                  <a:pt x="2878667" y="7228416"/>
                  <a:pt x="2874434" y="7080250"/>
                  <a:pt x="2899834" y="6885516"/>
                </a:cubicBezTo>
                <a:cubicBezTo>
                  <a:pt x="2916767" y="6758516"/>
                  <a:pt x="2927350" y="6646333"/>
                  <a:pt x="2931584" y="6548966"/>
                </a:cubicBezTo>
                <a:cubicBezTo>
                  <a:pt x="2935817" y="6451600"/>
                  <a:pt x="2942167" y="6369050"/>
                  <a:pt x="2950634" y="6301316"/>
                </a:cubicBezTo>
                <a:cubicBezTo>
                  <a:pt x="2916767" y="6267450"/>
                  <a:pt x="2855384" y="6290733"/>
                  <a:pt x="2766484" y="6371166"/>
                </a:cubicBezTo>
                <a:cubicBezTo>
                  <a:pt x="2677584" y="6451600"/>
                  <a:pt x="2556934" y="6551083"/>
                  <a:pt x="2404534" y="6669616"/>
                </a:cubicBezTo>
                <a:cubicBezTo>
                  <a:pt x="2116667" y="6999816"/>
                  <a:pt x="1860550" y="7251700"/>
                  <a:pt x="1636184" y="7425266"/>
                </a:cubicBezTo>
                <a:cubicBezTo>
                  <a:pt x="1411817" y="7598833"/>
                  <a:pt x="1210734" y="7713133"/>
                  <a:pt x="1032934" y="7768166"/>
                </a:cubicBezTo>
                <a:cubicBezTo>
                  <a:pt x="855134" y="7823200"/>
                  <a:pt x="685800" y="7842250"/>
                  <a:pt x="524934" y="7825316"/>
                </a:cubicBezTo>
                <a:cubicBezTo>
                  <a:pt x="381000" y="7808383"/>
                  <a:pt x="266700" y="7747000"/>
                  <a:pt x="182034" y="7641166"/>
                </a:cubicBezTo>
                <a:cubicBezTo>
                  <a:pt x="97367" y="7535333"/>
                  <a:pt x="44450" y="7397750"/>
                  <a:pt x="23284" y="7228416"/>
                </a:cubicBezTo>
                <a:cubicBezTo>
                  <a:pt x="2117" y="7059083"/>
                  <a:pt x="0" y="6877050"/>
                  <a:pt x="16934" y="6682316"/>
                </a:cubicBezTo>
                <a:cubicBezTo>
                  <a:pt x="50800" y="6402916"/>
                  <a:pt x="112184" y="6136216"/>
                  <a:pt x="201084" y="5882216"/>
                </a:cubicBezTo>
                <a:cubicBezTo>
                  <a:pt x="289984" y="5628216"/>
                  <a:pt x="436034" y="5344583"/>
                  <a:pt x="639234" y="5031316"/>
                </a:cubicBezTo>
                <a:cubicBezTo>
                  <a:pt x="732367" y="4861983"/>
                  <a:pt x="857250" y="4694766"/>
                  <a:pt x="1013884" y="4529666"/>
                </a:cubicBezTo>
                <a:cubicBezTo>
                  <a:pt x="1170517" y="4364566"/>
                  <a:pt x="1344084" y="4216400"/>
                  <a:pt x="1534584" y="4085166"/>
                </a:cubicBezTo>
                <a:cubicBezTo>
                  <a:pt x="1725084" y="3953933"/>
                  <a:pt x="1909234" y="3858683"/>
                  <a:pt x="2087034" y="3799416"/>
                </a:cubicBezTo>
                <a:cubicBezTo>
                  <a:pt x="2281767" y="3723216"/>
                  <a:pt x="2480734" y="3678766"/>
                  <a:pt x="2683934" y="3666066"/>
                </a:cubicBezTo>
                <a:cubicBezTo>
                  <a:pt x="2887134" y="3653366"/>
                  <a:pt x="3069167" y="3672416"/>
                  <a:pt x="3230034" y="3723216"/>
                </a:cubicBezTo>
                <a:cubicBezTo>
                  <a:pt x="3331634" y="3774016"/>
                  <a:pt x="3414184" y="3799416"/>
                  <a:pt x="3477684" y="3799416"/>
                </a:cubicBezTo>
                <a:cubicBezTo>
                  <a:pt x="3541184" y="3799416"/>
                  <a:pt x="3589867" y="3757083"/>
                  <a:pt x="3623734" y="3672416"/>
                </a:cubicBezTo>
                <a:cubicBezTo>
                  <a:pt x="3666067" y="3604683"/>
                  <a:pt x="3708400" y="3500966"/>
                  <a:pt x="3750734" y="3361266"/>
                </a:cubicBezTo>
                <a:cubicBezTo>
                  <a:pt x="3793067" y="3221566"/>
                  <a:pt x="3843867" y="3100916"/>
                  <a:pt x="3903134" y="2999316"/>
                </a:cubicBezTo>
                <a:lnTo>
                  <a:pt x="4182534" y="2173816"/>
                </a:lnTo>
                <a:cubicBezTo>
                  <a:pt x="4275667" y="1945216"/>
                  <a:pt x="4377267" y="1703916"/>
                  <a:pt x="4487334" y="1449916"/>
                </a:cubicBezTo>
                <a:cubicBezTo>
                  <a:pt x="4597400" y="1195916"/>
                  <a:pt x="4728634" y="886883"/>
                  <a:pt x="4881034" y="522816"/>
                </a:cubicBezTo>
                <a:cubicBezTo>
                  <a:pt x="5024967" y="251883"/>
                  <a:pt x="5143500" y="93133"/>
                  <a:pt x="5236634" y="46566"/>
                </a:cubicBezTo>
                <a:cubicBezTo>
                  <a:pt x="5329767" y="0"/>
                  <a:pt x="5435600" y="35983"/>
                  <a:pt x="5554134" y="154516"/>
                </a:cubicBezTo>
                <a:cubicBezTo>
                  <a:pt x="5647267" y="264583"/>
                  <a:pt x="5681134" y="389466"/>
                  <a:pt x="5655734" y="529166"/>
                </a:cubicBezTo>
                <a:cubicBezTo>
                  <a:pt x="5630334" y="668866"/>
                  <a:pt x="5554134" y="891116"/>
                  <a:pt x="5427134" y="1195916"/>
                </a:cubicBezTo>
                <a:cubicBezTo>
                  <a:pt x="5367867" y="1289050"/>
                  <a:pt x="5317067" y="1375833"/>
                  <a:pt x="5274734" y="1456266"/>
                </a:cubicBezTo>
                <a:cubicBezTo>
                  <a:pt x="5232400" y="1536700"/>
                  <a:pt x="5173134" y="1661583"/>
                  <a:pt x="5096934" y="1830916"/>
                </a:cubicBezTo>
                <a:cubicBezTo>
                  <a:pt x="4986867" y="2093383"/>
                  <a:pt x="4885267" y="2328333"/>
                  <a:pt x="4792134" y="2535766"/>
                </a:cubicBezTo>
                <a:cubicBezTo>
                  <a:pt x="4699000" y="2743200"/>
                  <a:pt x="4601634" y="2978150"/>
                  <a:pt x="4500034" y="3240616"/>
                </a:cubicBezTo>
                <a:cubicBezTo>
                  <a:pt x="4466167" y="3376083"/>
                  <a:pt x="4421717" y="3532716"/>
                  <a:pt x="4366684" y="3710516"/>
                </a:cubicBezTo>
                <a:cubicBezTo>
                  <a:pt x="4311650" y="3888316"/>
                  <a:pt x="4267200" y="4049183"/>
                  <a:pt x="4233334" y="4193116"/>
                </a:cubicBezTo>
                <a:cubicBezTo>
                  <a:pt x="4207934" y="4328583"/>
                  <a:pt x="4180417" y="4453466"/>
                  <a:pt x="4150784" y="4567766"/>
                </a:cubicBezTo>
                <a:cubicBezTo>
                  <a:pt x="4121150" y="4682066"/>
                  <a:pt x="4089400" y="4739216"/>
                  <a:pt x="4055534" y="4739216"/>
                </a:cubicBezTo>
                <a:cubicBezTo>
                  <a:pt x="3987800" y="4815416"/>
                  <a:pt x="3924300" y="4948766"/>
                  <a:pt x="3865034" y="5139266"/>
                </a:cubicBezTo>
                <a:cubicBezTo>
                  <a:pt x="3805767" y="5329766"/>
                  <a:pt x="3757084" y="5526616"/>
                  <a:pt x="3718984" y="5729816"/>
                </a:cubicBezTo>
                <a:cubicBezTo>
                  <a:pt x="3680884" y="5933016"/>
                  <a:pt x="3649134" y="6102350"/>
                  <a:pt x="3623734" y="6237816"/>
                </a:cubicBezTo>
                <a:cubicBezTo>
                  <a:pt x="3606800" y="6339416"/>
                  <a:pt x="3594100" y="6470650"/>
                  <a:pt x="3585634" y="6631516"/>
                </a:cubicBezTo>
                <a:cubicBezTo>
                  <a:pt x="3577167" y="6792383"/>
                  <a:pt x="3572934" y="6946900"/>
                  <a:pt x="3572934" y="7095066"/>
                </a:cubicBezTo>
                <a:cubicBezTo>
                  <a:pt x="3572934" y="7243233"/>
                  <a:pt x="3572934" y="7346950"/>
                  <a:pt x="3572934" y="7406216"/>
                </a:cubicBezTo>
                <a:cubicBezTo>
                  <a:pt x="3572934" y="7592483"/>
                  <a:pt x="3568700" y="7711016"/>
                  <a:pt x="3560234" y="7761816"/>
                </a:cubicBezTo>
                <a:cubicBezTo>
                  <a:pt x="3551767" y="7812616"/>
                  <a:pt x="3517900" y="7838016"/>
                  <a:pt x="3458634" y="7838016"/>
                </a:cubicBezTo>
                <a:close/>
                <a:moveTo>
                  <a:pt x="-935566" y="7965016"/>
                </a:moveTo>
                <a:moveTo>
                  <a:pt x="753534" y="7037916"/>
                </a:moveTo>
                <a:cubicBezTo>
                  <a:pt x="931334" y="7037916"/>
                  <a:pt x="1119717" y="6961716"/>
                  <a:pt x="1318684" y="6809316"/>
                </a:cubicBezTo>
                <a:cubicBezTo>
                  <a:pt x="1517650" y="6656916"/>
                  <a:pt x="1718734" y="6487583"/>
                  <a:pt x="1921934" y="6301316"/>
                </a:cubicBezTo>
                <a:cubicBezTo>
                  <a:pt x="2048934" y="6182783"/>
                  <a:pt x="2186517" y="6026150"/>
                  <a:pt x="2334684" y="5831416"/>
                </a:cubicBezTo>
                <a:cubicBezTo>
                  <a:pt x="2482850" y="5636683"/>
                  <a:pt x="2626784" y="5441950"/>
                  <a:pt x="2766484" y="5247216"/>
                </a:cubicBezTo>
                <a:cubicBezTo>
                  <a:pt x="2906184" y="5052483"/>
                  <a:pt x="3018367" y="4881033"/>
                  <a:pt x="3103034" y="4732866"/>
                </a:cubicBezTo>
                <a:cubicBezTo>
                  <a:pt x="3187700" y="4584700"/>
                  <a:pt x="3230034" y="4493683"/>
                  <a:pt x="3230034" y="4459816"/>
                </a:cubicBezTo>
                <a:cubicBezTo>
                  <a:pt x="3230034" y="4417483"/>
                  <a:pt x="3191934" y="4387850"/>
                  <a:pt x="3115734" y="4370916"/>
                </a:cubicBezTo>
                <a:cubicBezTo>
                  <a:pt x="3039534" y="4353983"/>
                  <a:pt x="2952750" y="4343400"/>
                  <a:pt x="2855384" y="4339166"/>
                </a:cubicBezTo>
                <a:cubicBezTo>
                  <a:pt x="2758017" y="4334933"/>
                  <a:pt x="2679700" y="4341283"/>
                  <a:pt x="2620434" y="4358216"/>
                </a:cubicBezTo>
                <a:cubicBezTo>
                  <a:pt x="2434167" y="4400550"/>
                  <a:pt x="2250017" y="4485216"/>
                  <a:pt x="2067984" y="4612216"/>
                </a:cubicBezTo>
                <a:cubicBezTo>
                  <a:pt x="1885950" y="4739216"/>
                  <a:pt x="1689100" y="4929716"/>
                  <a:pt x="1477434" y="5183716"/>
                </a:cubicBezTo>
                <a:cubicBezTo>
                  <a:pt x="1257300" y="5454650"/>
                  <a:pt x="1077384" y="5734050"/>
                  <a:pt x="937684" y="6021916"/>
                </a:cubicBezTo>
                <a:cubicBezTo>
                  <a:pt x="797984" y="6309783"/>
                  <a:pt x="711200" y="6551083"/>
                  <a:pt x="677334" y="6745816"/>
                </a:cubicBezTo>
                <a:cubicBezTo>
                  <a:pt x="643467" y="6940550"/>
                  <a:pt x="668867" y="7037916"/>
                  <a:pt x="753534" y="7037916"/>
                </a:cubicBezTo>
                <a:close/>
                <a:moveTo>
                  <a:pt x="-135466" y="796501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72" name="Freeform 6072"/>
          <p:cNvSpPr/>
          <p:nvPr/>
        </p:nvSpPr>
        <p:spPr>
          <a:xfrm rot="0" flipH="0" flipV="0">
            <a:off x="10447692" y="4437381"/>
            <a:ext cx="118533" cy="135060"/>
          </a:xfrm>
          <a:custGeom>
            <a:pathLst>
              <a:path w="3704167" h="4220634">
                <a:moveTo>
                  <a:pt x="563034" y="4083050"/>
                </a:moveTo>
                <a:cubicBezTo>
                  <a:pt x="402167" y="3939117"/>
                  <a:pt x="281517" y="3790950"/>
                  <a:pt x="201084" y="3638550"/>
                </a:cubicBezTo>
                <a:cubicBezTo>
                  <a:pt x="120650" y="3486150"/>
                  <a:pt x="59267" y="3244850"/>
                  <a:pt x="16934" y="2914650"/>
                </a:cubicBezTo>
                <a:cubicBezTo>
                  <a:pt x="0" y="2762250"/>
                  <a:pt x="16934" y="2561167"/>
                  <a:pt x="67734" y="2311400"/>
                </a:cubicBezTo>
                <a:cubicBezTo>
                  <a:pt x="118534" y="2061634"/>
                  <a:pt x="190500" y="1797050"/>
                  <a:pt x="283634" y="1517650"/>
                </a:cubicBezTo>
                <a:cubicBezTo>
                  <a:pt x="376767" y="1238250"/>
                  <a:pt x="482600" y="982134"/>
                  <a:pt x="601134" y="749300"/>
                </a:cubicBezTo>
                <a:cubicBezTo>
                  <a:pt x="719667" y="516467"/>
                  <a:pt x="838200" y="340784"/>
                  <a:pt x="956734" y="222250"/>
                </a:cubicBezTo>
                <a:cubicBezTo>
                  <a:pt x="1058334" y="95250"/>
                  <a:pt x="1140884" y="25400"/>
                  <a:pt x="1204384" y="12700"/>
                </a:cubicBezTo>
                <a:cubicBezTo>
                  <a:pt x="1267884" y="0"/>
                  <a:pt x="1384300" y="31750"/>
                  <a:pt x="1553634" y="107950"/>
                </a:cubicBezTo>
                <a:cubicBezTo>
                  <a:pt x="1646767" y="218017"/>
                  <a:pt x="1693334" y="336550"/>
                  <a:pt x="1693334" y="463550"/>
                </a:cubicBezTo>
                <a:cubicBezTo>
                  <a:pt x="1693334" y="590550"/>
                  <a:pt x="1642534" y="734484"/>
                  <a:pt x="1540934" y="895350"/>
                </a:cubicBezTo>
                <a:cubicBezTo>
                  <a:pt x="1371600" y="1123950"/>
                  <a:pt x="1225550" y="1409700"/>
                  <a:pt x="1102784" y="1752600"/>
                </a:cubicBezTo>
                <a:cubicBezTo>
                  <a:pt x="980017" y="2095500"/>
                  <a:pt x="897467" y="2402417"/>
                  <a:pt x="855134" y="2673350"/>
                </a:cubicBezTo>
                <a:cubicBezTo>
                  <a:pt x="770467" y="2961217"/>
                  <a:pt x="732367" y="3155950"/>
                  <a:pt x="740834" y="3257550"/>
                </a:cubicBezTo>
                <a:cubicBezTo>
                  <a:pt x="749300" y="3359150"/>
                  <a:pt x="825500" y="3426884"/>
                  <a:pt x="969434" y="3460750"/>
                </a:cubicBezTo>
                <a:cubicBezTo>
                  <a:pt x="1130300" y="3494617"/>
                  <a:pt x="1320800" y="3433234"/>
                  <a:pt x="1540934" y="3276600"/>
                </a:cubicBezTo>
                <a:cubicBezTo>
                  <a:pt x="1761067" y="3119967"/>
                  <a:pt x="1976967" y="2899834"/>
                  <a:pt x="2188634" y="2616200"/>
                </a:cubicBezTo>
                <a:cubicBezTo>
                  <a:pt x="2400300" y="2332567"/>
                  <a:pt x="2569634" y="2021417"/>
                  <a:pt x="2696634" y="1682750"/>
                </a:cubicBezTo>
                <a:cubicBezTo>
                  <a:pt x="2747434" y="1564217"/>
                  <a:pt x="2787650" y="1424517"/>
                  <a:pt x="2817284" y="1263650"/>
                </a:cubicBezTo>
                <a:cubicBezTo>
                  <a:pt x="2846917" y="1102784"/>
                  <a:pt x="2878667" y="984250"/>
                  <a:pt x="2912534" y="908050"/>
                </a:cubicBezTo>
                <a:cubicBezTo>
                  <a:pt x="2954867" y="738717"/>
                  <a:pt x="3014134" y="613834"/>
                  <a:pt x="3090334" y="533400"/>
                </a:cubicBezTo>
                <a:cubicBezTo>
                  <a:pt x="3166534" y="452967"/>
                  <a:pt x="3246967" y="406400"/>
                  <a:pt x="3331634" y="393700"/>
                </a:cubicBezTo>
                <a:cubicBezTo>
                  <a:pt x="3416300" y="381000"/>
                  <a:pt x="3488267" y="400050"/>
                  <a:pt x="3547534" y="450850"/>
                </a:cubicBezTo>
                <a:cubicBezTo>
                  <a:pt x="3623734" y="484717"/>
                  <a:pt x="3670300" y="524934"/>
                  <a:pt x="3687234" y="571500"/>
                </a:cubicBezTo>
                <a:cubicBezTo>
                  <a:pt x="3704167" y="618067"/>
                  <a:pt x="3704167" y="738717"/>
                  <a:pt x="3687234" y="933450"/>
                </a:cubicBezTo>
                <a:cubicBezTo>
                  <a:pt x="3687234" y="1246717"/>
                  <a:pt x="3619500" y="1513417"/>
                  <a:pt x="3484034" y="1733550"/>
                </a:cubicBezTo>
                <a:cubicBezTo>
                  <a:pt x="3348567" y="1953684"/>
                  <a:pt x="3234267" y="2186517"/>
                  <a:pt x="3141134" y="2432050"/>
                </a:cubicBezTo>
                <a:cubicBezTo>
                  <a:pt x="3064934" y="2609850"/>
                  <a:pt x="2952750" y="2808817"/>
                  <a:pt x="2804584" y="3028950"/>
                </a:cubicBezTo>
                <a:cubicBezTo>
                  <a:pt x="2656417" y="3249084"/>
                  <a:pt x="2495550" y="3448050"/>
                  <a:pt x="2321984" y="3625850"/>
                </a:cubicBezTo>
                <a:cubicBezTo>
                  <a:pt x="2148417" y="3803650"/>
                  <a:pt x="1981200" y="3926417"/>
                  <a:pt x="1820334" y="3994150"/>
                </a:cubicBezTo>
                <a:cubicBezTo>
                  <a:pt x="1583267" y="4146550"/>
                  <a:pt x="1373717" y="4220634"/>
                  <a:pt x="1191684" y="4216400"/>
                </a:cubicBezTo>
                <a:cubicBezTo>
                  <a:pt x="1009650" y="4212167"/>
                  <a:pt x="800100" y="4167717"/>
                  <a:pt x="563034" y="4083050"/>
                </a:cubicBezTo>
                <a:close/>
                <a:moveTo>
                  <a:pt x="-948266" y="473075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73" name="Freeform 6073"/>
          <p:cNvSpPr/>
          <p:nvPr/>
        </p:nvSpPr>
        <p:spPr>
          <a:xfrm rot="0" flipH="0" flipV="0">
            <a:off x="10594944" y="4434942"/>
            <a:ext cx="187892" cy="136482"/>
          </a:xfrm>
          <a:custGeom>
            <a:pathLst>
              <a:path w="5871633" h="4265084">
                <a:moveTo>
                  <a:pt x="368300" y="4184650"/>
                </a:moveTo>
                <a:cubicBezTo>
                  <a:pt x="275166" y="4125384"/>
                  <a:pt x="190500" y="4047067"/>
                  <a:pt x="114300" y="3949700"/>
                </a:cubicBezTo>
                <a:cubicBezTo>
                  <a:pt x="38100" y="3852334"/>
                  <a:pt x="0" y="3727450"/>
                  <a:pt x="0" y="3575050"/>
                </a:cubicBezTo>
                <a:cubicBezTo>
                  <a:pt x="0" y="3490384"/>
                  <a:pt x="16933" y="3346450"/>
                  <a:pt x="50800" y="3143250"/>
                </a:cubicBezTo>
                <a:cubicBezTo>
                  <a:pt x="84666" y="2940050"/>
                  <a:pt x="131233" y="2711450"/>
                  <a:pt x="190500" y="2457450"/>
                </a:cubicBezTo>
                <a:cubicBezTo>
                  <a:pt x="249766" y="2203450"/>
                  <a:pt x="309033" y="1966384"/>
                  <a:pt x="368300" y="1746250"/>
                </a:cubicBezTo>
                <a:cubicBezTo>
                  <a:pt x="452966" y="1593850"/>
                  <a:pt x="524933" y="1441450"/>
                  <a:pt x="584200" y="1289050"/>
                </a:cubicBezTo>
                <a:cubicBezTo>
                  <a:pt x="643466" y="1136650"/>
                  <a:pt x="673100" y="1043517"/>
                  <a:pt x="673100" y="1009650"/>
                </a:cubicBezTo>
                <a:cubicBezTo>
                  <a:pt x="690033" y="908050"/>
                  <a:pt x="713316" y="789517"/>
                  <a:pt x="742950" y="654050"/>
                </a:cubicBezTo>
                <a:cubicBezTo>
                  <a:pt x="772583" y="518584"/>
                  <a:pt x="804333" y="395817"/>
                  <a:pt x="838200" y="285750"/>
                </a:cubicBezTo>
                <a:cubicBezTo>
                  <a:pt x="872066" y="175684"/>
                  <a:pt x="897466" y="112184"/>
                  <a:pt x="914400" y="95250"/>
                </a:cubicBezTo>
                <a:cubicBezTo>
                  <a:pt x="956733" y="52917"/>
                  <a:pt x="1007533" y="25400"/>
                  <a:pt x="1066800" y="12700"/>
                </a:cubicBezTo>
                <a:cubicBezTo>
                  <a:pt x="1126066" y="0"/>
                  <a:pt x="1187450" y="8467"/>
                  <a:pt x="1250950" y="38100"/>
                </a:cubicBezTo>
                <a:cubicBezTo>
                  <a:pt x="1314450" y="67734"/>
                  <a:pt x="1363133" y="124884"/>
                  <a:pt x="1397000" y="209550"/>
                </a:cubicBezTo>
                <a:cubicBezTo>
                  <a:pt x="1490133" y="311150"/>
                  <a:pt x="1536700" y="431800"/>
                  <a:pt x="1536700" y="571500"/>
                </a:cubicBezTo>
                <a:cubicBezTo>
                  <a:pt x="1536700" y="711200"/>
                  <a:pt x="1490133" y="916517"/>
                  <a:pt x="1397000" y="1187450"/>
                </a:cubicBezTo>
                <a:cubicBezTo>
                  <a:pt x="1320800" y="1356784"/>
                  <a:pt x="1244600" y="1555750"/>
                  <a:pt x="1168400" y="1784350"/>
                </a:cubicBezTo>
                <a:cubicBezTo>
                  <a:pt x="1092200" y="2012950"/>
                  <a:pt x="1026583" y="2222500"/>
                  <a:pt x="971550" y="2413000"/>
                </a:cubicBezTo>
                <a:cubicBezTo>
                  <a:pt x="916516" y="2603500"/>
                  <a:pt x="884766" y="2732617"/>
                  <a:pt x="876300" y="2800350"/>
                </a:cubicBezTo>
                <a:lnTo>
                  <a:pt x="622300" y="2876550"/>
                </a:lnTo>
                <a:cubicBezTo>
                  <a:pt x="766233" y="2741084"/>
                  <a:pt x="901700" y="2599267"/>
                  <a:pt x="1028700" y="2451100"/>
                </a:cubicBezTo>
                <a:cubicBezTo>
                  <a:pt x="1155700" y="2302934"/>
                  <a:pt x="1248833" y="2186517"/>
                  <a:pt x="1308100" y="2101850"/>
                </a:cubicBezTo>
                <a:cubicBezTo>
                  <a:pt x="1452033" y="1907117"/>
                  <a:pt x="1576916" y="1744134"/>
                  <a:pt x="1682750" y="1612900"/>
                </a:cubicBezTo>
                <a:cubicBezTo>
                  <a:pt x="1788583" y="1481667"/>
                  <a:pt x="1926166" y="1322917"/>
                  <a:pt x="2095500" y="1136650"/>
                </a:cubicBezTo>
                <a:cubicBezTo>
                  <a:pt x="2264833" y="941917"/>
                  <a:pt x="2432050" y="821267"/>
                  <a:pt x="2597150" y="774700"/>
                </a:cubicBezTo>
                <a:cubicBezTo>
                  <a:pt x="2762250" y="728134"/>
                  <a:pt x="2891366" y="704850"/>
                  <a:pt x="2984500" y="704850"/>
                </a:cubicBezTo>
                <a:cubicBezTo>
                  <a:pt x="3170766" y="738717"/>
                  <a:pt x="3321050" y="833967"/>
                  <a:pt x="3435350" y="990600"/>
                </a:cubicBezTo>
                <a:cubicBezTo>
                  <a:pt x="3549650" y="1147234"/>
                  <a:pt x="3623733" y="1377950"/>
                  <a:pt x="3657600" y="1682750"/>
                </a:cubicBezTo>
                <a:cubicBezTo>
                  <a:pt x="3657600" y="1801284"/>
                  <a:pt x="3647016" y="1940984"/>
                  <a:pt x="3625850" y="2101850"/>
                </a:cubicBezTo>
                <a:cubicBezTo>
                  <a:pt x="3604683" y="2262717"/>
                  <a:pt x="3594100" y="2343150"/>
                  <a:pt x="3594100" y="2343150"/>
                </a:cubicBezTo>
                <a:cubicBezTo>
                  <a:pt x="3594100" y="2343150"/>
                  <a:pt x="3663950" y="2254250"/>
                  <a:pt x="3803650" y="2076450"/>
                </a:cubicBezTo>
                <a:cubicBezTo>
                  <a:pt x="3943350" y="1898650"/>
                  <a:pt x="4131733" y="1703917"/>
                  <a:pt x="4368800" y="1492250"/>
                </a:cubicBezTo>
                <a:cubicBezTo>
                  <a:pt x="4529666" y="1373717"/>
                  <a:pt x="4686300" y="1303867"/>
                  <a:pt x="4838700" y="1282700"/>
                </a:cubicBezTo>
                <a:cubicBezTo>
                  <a:pt x="4991100" y="1261534"/>
                  <a:pt x="5126566" y="1314450"/>
                  <a:pt x="5245100" y="1441450"/>
                </a:cubicBezTo>
                <a:cubicBezTo>
                  <a:pt x="5465233" y="1559984"/>
                  <a:pt x="5609166" y="1739900"/>
                  <a:pt x="5676900" y="1981200"/>
                </a:cubicBezTo>
                <a:cubicBezTo>
                  <a:pt x="5744633" y="2222500"/>
                  <a:pt x="5761566" y="2529417"/>
                  <a:pt x="5727700" y="2901950"/>
                </a:cubicBezTo>
                <a:cubicBezTo>
                  <a:pt x="5702300" y="3122084"/>
                  <a:pt x="5698066" y="3285067"/>
                  <a:pt x="5715000" y="3390900"/>
                </a:cubicBezTo>
                <a:cubicBezTo>
                  <a:pt x="5731933" y="3496734"/>
                  <a:pt x="5757333" y="3600450"/>
                  <a:pt x="5791200" y="3702050"/>
                </a:cubicBezTo>
                <a:cubicBezTo>
                  <a:pt x="5858933" y="3735917"/>
                  <a:pt x="5871633" y="3805767"/>
                  <a:pt x="5829300" y="3911600"/>
                </a:cubicBezTo>
                <a:cubicBezTo>
                  <a:pt x="5786966" y="4017434"/>
                  <a:pt x="5736166" y="4070350"/>
                  <a:pt x="5676900" y="4070350"/>
                </a:cubicBezTo>
                <a:cubicBezTo>
                  <a:pt x="5592233" y="4070350"/>
                  <a:pt x="5496983" y="4053417"/>
                  <a:pt x="5391150" y="4019550"/>
                </a:cubicBezTo>
                <a:cubicBezTo>
                  <a:pt x="5285316" y="3985684"/>
                  <a:pt x="5192183" y="3928534"/>
                  <a:pt x="5111750" y="3848100"/>
                </a:cubicBezTo>
                <a:cubicBezTo>
                  <a:pt x="5031316" y="3767667"/>
                  <a:pt x="4991100" y="3655484"/>
                  <a:pt x="4991100" y="3511550"/>
                </a:cubicBezTo>
                <a:lnTo>
                  <a:pt x="4991100" y="2724150"/>
                </a:lnTo>
                <a:cubicBezTo>
                  <a:pt x="4991100" y="2537884"/>
                  <a:pt x="4984750" y="2385484"/>
                  <a:pt x="4972050" y="2266950"/>
                </a:cubicBezTo>
                <a:cubicBezTo>
                  <a:pt x="4959350" y="2148417"/>
                  <a:pt x="4936066" y="2076450"/>
                  <a:pt x="4902200" y="2051050"/>
                </a:cubicBezTo>
                <a:cubicBezTo>
                  <a:pt x="4809066" y="2000250"/>
                  <a:pt x="4673600" y="2055284"/>
                  <a:pt x="4495800" y="2216150"/>
                </a:cubicBezTo>
                <a:cubicBezTo>
                  <a:pt x="4318000" y="2377017"/>
                  <a:pt x="4127500" y="2592917"/>
                  <a:pt x="3924300" y="2863850"/>
                </a:cubicBezTo>
                <a:cubicBezTo>
                  <a:pt x="3721100" y="3134784"/>
                  <a:pt x="3530600" y="3414184"/>
                  <a:pt x="3352800" y="3702050"/>
                </a:cubicBezTo>
                <a:cubicBezTo>
                  <a:pt x="3191933" y="3964517"/>
                  <a:pt x="3092450" y="4114800"/>
                  <a:pt x="3054350" y="4152900"/>
                </a:cubicBezTo>
                <a:cubicBezTo>
                  <a:pt x="3016250" y="4191000"/>
                  <a:pt x="2950633" y="4180417"/>
                  <a:pt x="2857500" y="4121150"/>
                </a:cubicBezTo>
                <a:cubicBezTo>
                  <a:pt x="2671233" y="4061884"/>
                  <a:pt x="2554816" y="3979334"/>
                  <a:pt x="2508250" y="3873500"/>
                </a:cubicBezTo>
                <a:cubicBezTo>
                  <a:pt x="2461683" y="3767667"/>
                  <a:pt x="2455333" y="3647017"/>
                  <a:pt x="2489200" y="3511550"/>
                </a:cubicBezTo>
                <a:cubicBezTo>
                  <a:pt x="2531533" y="3367617"/>
                  <a:pt x="2584450" y="3172884"/>
                  <a:pt x="2647950" y="2927350"/>
                </a:cubicBezTo>
                <a:cubicBezTo>
                  <a:pt x="2711450" y="2681817"/>
                  <a:pt x="2772833" y="2442634"/>
                  <a:pt x="2832100" y="2209800"/>
                </a:cubicBezTo>
                <a:cubicBezTo>
                  <a:pt x="2891366" y="1976967"/>
                  <a:pt x="2929466" y="1809750"/>
                  <a:pt x="2946400" y="1708150"/>
                </a:cubicBezTo>
                <a:cubicBezTo>
                  <a:pt x="2912533" y="1640417"/>
                  <a:pt x="2855383" y="1617134"/>
                  <a:pt x="2774950" y="1638300"/>
                </a:cubicBezTo>
                <a:cubicBezTo>
                  <a:pt x="2694516" y="1659467"/>
                  <a:pt x="2611966" y="1699684"/>
                  <a:pt x="2527300" y="1758950"/>
                </a:cubicBezTo>
                <a:cubicBezTo>
                  <a:pt x="2425700" y="1826684"/>
                  <a:pt x="2302933" y="1953684"/>
                  <a:pt x="2159000" y="2139950"/>
                </a:cubicBezTo>
                <a:cubicBezTo>
                  <a:pt x="2015066" y="2326217"/>
                  <a:pt x="1866900" y="2542117"/>
                  <a:pt x="1714500" y="2787650"/>
                </a:cubicBezTo>
                <a:cubicBezTo>
                  <a:pt x="1612900" y="2948517"/>
                  <a:pt x="1507066" y="3107267"/>
                  <a:pt x="1397000" y="3263900"/>
                </a:cubicBezTo>
                <a:cubicBezTo>
                  <a:pt x="1286933" y="3420534"/>
                  <a:pt x="1185333" y="3558117"/>
                  <a:pt x="1092200" y="3676650"/>
                </a:cubicBezTo>
                <a:cubicBezTo>
                  <a:pt x="999066" y="3795184"/>
                  <a:pt x="918633" y="3884084"/>
                  <a:pt x="850900" y="3943350"/>
                </a:cubicBezTo>
                <a:cubicBezTo>
                  <a:pt x="732366" y="4129617"/>
                  <a:pt x="651933" y="4231217"/>
                  <a:pt x="609600" y="4248150"/>
                </a:cubicBezTo>
                <a:cubicBezTo>
                  <a:pt x="567266" y="4265084"/>
                  <a:pt x="486833" y="4243917"/>
                  <a:pt x="368300" y="4184650"/>
                </a:cubicBezTo>
                <a:close/>
                <a:moveTo>
                  <a:pt x="-876300" y="480695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74" name="Freeform 6074"/>
          <p:cNvSpPr/>
          <p:nvPr/>
        </p:nvSpPr>
        <p:spPr>
          <a:xfrm rot="0" flipH="0" flipV="0">
            <a:off x="10788865" y="4415774"/>
            <a:ext cx="154364" cy="264363"/>
          </a:xfrm>
          <a:custGeom>
            <a:pathLst>
              <a:path w="4823884" h="8261349">
                <a:moveTo>
                  <a:pt x="328084" y="8250766"/>
                </a:moveTo>
                <a:cubicBezTo>
                  <a:pt x="294217" y="8250766"/>
                  <a:pt x="251884" y="8252882"/>
                  <a:pt x="201084" y="8257116"/>
                </a:cubicBezTo>
                <a:cubicBezTo>
                  <a:pt x="150284" y="8261349"/>
                  <a:pt x="103717" y="8225366"/>
                  <a:pt x="61384" y="8149166"/>
                </a:cubicBezTo>
                <a:cubicBezTo>
                  <a:pt x="27517" y="8106832"/>
                  <a:pt x="8467" y="8043332"/>
                  <a:pt x="4234" y="7958666"/>
                </a:cubicBezTo>
                <a:cubicBezTo>
                  <a:pt x="0" y="7873999"/>
                  <a:pt x="19050" y="7721599"/>
                  <a:pt x="61384" y="7501466"/>
                </a:cubicBezTo>
                <a:cubicBezTo>
                  <a:pt x="103717" y="7357532"/>
                  <a:pt x="137584" y="7215716"/>
                  <a:pt x="162984" y="7076016"/>
                </a:cubicBezTo>
                <a:cubicBezTo>
                  <a:pt x="188384" y="6936316"/>
                  <a:pt x="201084" y="6832599"/>
                  <a:pt x="201084" y="6764866"/>
                </a:cubicBezTo>
                <a:cubicBezTo>
                  <a:pt x="201084" y="6730999"/>
                  <a:pt x="211667" y="6665382"/>
                  <a:pt x="232834" y="6568016"/>
                </a:cubicBezTo>
                <a:cubicBezTo>
                  <a:pt x="254000" y="6470649"/>
                  <a:pt x="264584" y="6400799"/>
                  <a:pt x="264584" y="6358466"/>
                </a:cubicBezTo>
                <a:cubicBezTo>
                  <a:pt x="306917" y="6290732"/>
                  <a:pt x="340784" y="6197599"/>
                  <a:pt x="366184" y="6079066"/>
                </a:cubicBezTo>
                <a:cubicBezTo>
                  <a:pt x="391584" y="5960532"/>
                  <a:pt x="404284" y="5854699"/>
                  <a:pt x="404284" y="5761566"/>
                </a:cubicBezTo>
                <a:cubicBezTo>
                  <a:pt x="404284" y="5659966"/>
                  <a:pt x="455084" y="5566832"/>
                  <a:pt x="556684" y="5482166"/>
                </a:cubicBezTo>
                <a:cubicBezTo>
                  <a:pt x="556684" y="5414432"/>
                  <a:pt x="571500" y="5329766"/>
                  <a:pt x="601134" y="5228166"/>
                </a:cubicBezTo>
                <a:cubicBezTo>
                  <a:pt x="630767" y="5126566"/>
                  <a:pt x="645584" y="5058833"/>
                  <a:pt x="645584" y="5024966"/>
                </a:cubicBezTo>
                <a:cubicBezTo>
                  <a:pt x="670984" y="4906433"/>
                  <a:pt x="728134" y="4696883"/>
                  <a:pt x="817034" y="4396316"/>
                </a:cubicBezTo>
                <a:cubicBezTo>
                  <a:pt x="905934" y="4095750"/>
                  <a:pt x="1016000" y="3754966"/>
                  <a:pt x="1147234" y="3373966"/>
                </a:cubicBezTo>
                <a:cubicBezTo>
                  <a:pt x="1278467" y="2992966"/>
                  <a:pt x="1407584" y="2620433"/>
                  <a:pt x="1534584" y="2256366"/>
                </a:cubicBezTo>
                <a:cubicBezTo>
                  <a:pt x="1661584" y="1892300"/>
                  <a:pt x="1775884" y="1583266"/>
                  <a:pt x="1877484" y="1329266"/>
                </a:cubicBezTo>
                <a:cubicBezTo>
                  <a:pt x="1979084" y="1092200"/>
                  <a:pt x="2048934" y="886883"/>
                  <a:pt x="2087034" y="713316"/>
                </a:cubicBezTo>
                <a:cubicBezTo>
                  <a:pt x="2125134" y="539750"/>
                  <a:pt x="2144184" y="410633"/>
                  <a:pt x="2144184" y="325966"/>
                </a:cubicBezTo>
                <a:cubicBezTo>
                  <a:pt x="2144184" y="292100"/>
                  <a:pt x="2152650" y="264583"/>
                  <a:pt x="2169584" y="243416"/>
                </a:cubicBezTo>
                <a:cubicBezTo>
                  <a:pt x="2186517" y="222250"/>
                  <a:pt x="2224617" y="177800"/>
                  <a:pt x="2283884" y="110066"/>
                </a:cubicBezTo>
                <a:cubicBezTo>
                  <a:pt x="2368550" y="25400"/>
                  <a:pt x="2442634" y="0"/>
                  <a:pt x="2506134" y="33866"/>
                </a:cubicBezTo>
                <a:cubicBezTo>
                  <a:pt x="2569634" y="67733"/>
                  <a:pt x="2647950" y="118533"/>
                  <a:pt x="2741084" y="186266"/>
                </a:cubicBezTo>
                <a:cubicBezTo>
                  <a:pt x="2808817" y="296333"/>
                  <a:pt x="2857500" y="389466"/>
                  <a:pt x="2887134" y="465666"/>
                </a:cubicBezTo>
                <a:cubicBezTo>
                  <a:pt x="2916767" y="541866"/>
                  <a:pt x="2914650" y="673100"/>
                  <a:pt x="2880784" y="859366"/>
                </a:cubicBezTo>
                <a:cubicBezTo>
                  <a:pt x="2880784" y="986366"/>
                  <a:pt x="2859617" y="1096433"/>
                  <a:pt x="2817284" y="1189566"/>
                </a:cubicBezTo>
                <a:cubicBezTo>
                  <a:pt x="2774950" y="1282700"/>
                  <a:pt x="2736850" y="1352550"/>
                  <a:pt x="2702984" y="1399116"/>
                </a:cubicBezTo>
                <a:cubicBezTo>
                  <a:pt x="2669117" y="1445683"/>
                  <a:pt x="2660650" y="1464733"/>
                  <a:pt x="2677584" y="1456266"/>
                </a:cubicBezTo>
                <a:cubicBezTo>
                  <a:pt x="3024717" y="1295400"/>
                  <a:pt x="3331634" y="1208616"/>
                  <a:pt x="3598334" y="1195916"/>
                </a:cubicBezTo>
                <a:cubicBezTo>
                  <a:pt x="3865034" y="1183216"/>
                  <a:pt x="4089400" y="1229783"/>
                  <a:pt x="4271434" y="1335616"/>
                </a:cubicBezTo>
                <a:cubicBezTo>
                  <a:pt x="4453467" y="1441450"/>
                  <a:pt x="4591050" y="1587500"/>
                  <a:pt x="4684184" y="1773766"/>
                </a:cubicBezTo>
                <a:cubicBezTo>
                  <a:pt x="4777317" y="1960033"/>
                  <a:pt x="4823884" y="2175933"/>
                  <a:pt x="4823884" y="2421466"/>
                </a:cubicBezTo>
                <a:cubicBezTo>
                  <a:pt x="4823884" y="2523066"/>
                  <a:pt x="4802717" y="2643716"/>
                  <a:pt x="4760384" y="2783416"/>
                </a:cubicBezTo>
                <a:cubicBezTo>
                  <a:pt x="4718050" y="2923116"/>
                  <a:pt x="4665134" y="3050116"/>
                  <a:pt x="4601634" y="3164416"/>
                </a:cubicBezTo>
                <a:cubicBezTo>
                  <a:pt x="4538134" y="3278716"/>
                  <a:pt x="4480984" y="3361266"/>
                  <a:pt x="4430184" y="3412066"/>
                </a:cubicBezTo>
                <a:cubicBezTo>
                  <a:pt x="4396317" y="3412066"/>
                  <a:pt x="4362450" y="3439583"/>
                  <a:pt x="4328584" y="3494616"/>
                </a:cubicBezTo>
                <a:cubicBezTo>
                  <a:pt x="4294717" y="3549650"/>
                  <a:pt x="4260850" y="3611033"/>
                  <a:pt x="4226984" y="3678766"/>
                </a:cubicBezTo>
                <a:cubicBezTo>
                  <a:pt x="4159250" y="3763433"/>
                  <a:pt x="4051300" y="3858683"/>
                  <a:pt x="3903134" y="3964516"/>
                </a:cubicBezTo>
                <a:cubicBezTo>
                  <a:pt x="3754967" y="4070350"/>
                  <a:pt x="3608917" y="4155016"/>
                  <a:pt x="3464984" y="4218516"/>
                </a:cubicBezTo>
                <a:cubicBezTo>
                  <a:pt x="3321050" y="4282016"/>
                  <a:pt x="3215217" y="4301066"/>
                  <a:pt x="3147484" y="4275666"/>
                </a:cubicBezTo>
                <a:cubicBezTo>
                  <a:pt x="3147484" y="4275666"/>
                  <a:pt x="3136900" y="4277783"/>
                  <a:pt x="3115734" y="4282016"/>
                </a:cubicBezTo>
                <a:cubicBezTo>
                  <a:pt x="3094567" y="4286250"/>
                  <a:pt x="3083984" y="4309533"/>
                  <a:pt x="3083984" y="4351866"/>
                </a:cubicBezTo>
                <a:cubicBezTo>
                  <a:pt x="3083984" y="4368800"/>
                  <a:pt x="3016250" y="4404783"/>
                  <a:pt x="2880784" y="4459816"/>
                </a:cubicBezTo>
                <a:cubicBezTo>
                  <a:pt x="2745317" y="4514850"/>
                  <a:pt x="2588684" y="4565650"/>
                  <a:pt x="2410884" y="4612216"/>
                </a:cubicBezTo>
                <a:cubicBezTo>
                  <a:pt x="2233084" y="4658783"/>
                  <a:pt x="2076450" y="4682066"/>
                  <a:pt x="1940984" y="4682066"/>
                </a:cubicBezTo>
                <a:cubicBezTo>
                  <a:pt x="1763184" y="4682066"/>
                  <a:pt x="1636184" y="4648200"/>
                  <a:pt x="1559984" y="4580466"/>
                </a:cubicBezTo>
                <a:cubicBezTo>
                  <a:pt x="1543050" y="4597400"/>
                  <a:pt x="1524000" y="4622800"/>
                  <a:pt x="1502834" y="4656666"/>
                </a:cubicBezTo>
                <a:cubicBezTo>
                  <a:pt x="1481667" y="4690533"/>
                  <a:pt x="1471084" y="4720166"/>
                  <a:pt x="1471084" y="4745566"/>
                </a:cubicBezTo>
                <a:cubicBezTo>
                  <a:pt x="1471084" y="4796366"/>
                  <a:pt x="1452034" y="4891616"/>
                  <a:pt x="1413934" y="5031316"/>
                </a:cubicBezTo>
                <a:cubicBezTo>
                  <a:pt x="1375834" y="5171016"/>
                  <a:pt x="1331384" y="5304366"/>
                  <a:pt x="1280584" y="5431366"/>
                </a:cubicBezTo>
                <a:cubicBezTo>
                  <a:pt x="1229784" y="5558366"/>
                  <a:pt x="1183217" y="5621866"/>
                  <a:pt x="1140884" y="5621866"/>
                </a:cubicBezTo>
                <a:cubicBezTo>
                  <a:pt x="1140884" y="5621866"/>
                  <a:pt x="1132417" y="5634566"/>
                  <a:pt x="1115484" y="5659966"/>
                </a:cubicBezTo>
                <a:cubicBezTo>
                  <a:pt x="1098550" y="5685366"/>
                  <a:pt x="1107017" y="5719232"/>
                  <a:pt x="1140884" y="5761566"/>
                </a:cubicBezTo>
                <a:cubicBezTo>
                  <a:pt x="1140884" y="5761566"/>
                  <a:pt x="1138767" y="5810249"/>
                  <a:pt x="1134534" y="5907616"/>
                </a:cubicBezTo>
                <a:cubicBezTo>
                  <a:pt x="1130300" y="6004982"/>
                  <a:pt x="1107017" y="6087532"/>
                  <a:pt x="1064684" y="6155266"/>
                </a:cubicBezTo>
                <a:cubicBezTo>
                  <a:pt x="1064684" y="6222999"/>
                  <a:pt x="1051984" y="6324599"/>
                  <a:pt x="1026584" y="6460066"/>
                </a:cubicBezTo>
                <a:cubicBezTo>
                  <a:pt x="1001184" y="6595532"/>
                  <a:pt x="971550" y="6697132"/>
                  <a:pt x="937684" y="6764866"/>
                </a:cubicBezTo>
                <a:cubicBezTo>
                  <a:pt x="937684" y="6866466"/>
                  <a:pt x="922867" y="6965949"/>
                  <a:pt x="893234" y="7063316"/>
                </a:cubicBezTo>
                <a:cubicBezTo>
                  <a:pt x="863600" y="7160682"/>
                  <a:pt x="831850" y="7209366"/>
                  <a:pt x="797984" y="7209366"/>
                </a:cubicBezTo>
                <a:cubicBezTo>
                  <a:pt x="764117" y="7217832"/>
                  <a:pt x="742950" y="7270749"/>
                  <a:pt x="734484" y="7368116"/>
                </a:cubicBezTo>
                <a:cubicBezTo>
                  <a:pt x="726017" y="7465482"/>
                  <a:pt x="721784" y="7535332"/>
                  <a:pt x="721784" y="7577666"/>
                </a:cubicBezTo>
                <a:cubicBezTo>
                  <a:pt x="713317" y="7789332"/>
                  <a:pt x="670984" y="7954432"/>
                  <a:pt x="594784" y="8072966"/>
                </a:cubicBezTo>
                <a:cubicBezTo>
                  <a:pt x="518584" y="8191499"/>
                  <a:pt x="429684" y="8250766"/>
                  <a:pt x="328084" y="8250766"/>
                </a:cubicBezTo>
                <a:close/>
                <a:moveTo>
                  <a:pt x="-3291416" y="5405966"/>
                </a:moveTo>
                <a:moveTo>
                  <a:pt x="1864784" y="4008966"/>
                </a:moveTo>
                <a:cubicBezTo>
                  <a:pt x="1932517" y="4008966"/>
                  <a:pt x="2072217" y="3979333"/>
                  <a:pt x="2283884" y="3920066"/>
                </a:cubicBezTo>
                <a:cubicBezTo>
                  <a:pt x="2495550" y="3860800"/>
                  <a:pt x="2713567" y="3786716"/>
                  <a:pt x="2937934" y="3697816"/>
                </a:cubicBezTo>
                <a:cubicBezTo>
                  <a:pt x="3162300" y="3608916"/>
                  <a:pt x="3329517" y="3517900"/>
                  <a:pt x="3439584" y="3424766"/>
                </a:cubicBezTo>
                <a:cubicBezTo>
                  <a:pt x="3659717" y="3230033"/>
                  <a:pt x="3831167" y="3007783"/>
                  <a:pt x="3953934" y="2758016"/>
                </a:cubicBezTo>
                <a:cubicBezTo>
                  <a:pt x="4076700" y="2508250"/>
                  <a:pt x="4066117" y="2269066"/>
                  <a:pt x="3922184" y="2040466"/>
                </a:cubicBezTo>
                <a:cubicBezTo>
                  <a:pt x="3854450" y="1921933"/>
                  <a:pt x="3731684" y="1873250"/>
                  <a:pt x="3553884" y="1894416"/>
                </a:cubicBezTo>
                <a:cubicBezTo>
                  <a:pt x="3376084" y="1915583"/>
                  <a:pt x="3181350" y="1985433"/>
                  <a:pt x="2969684" y="2103966"/>
                </a:cubicBezTo>
                <a:cubicBezTo>
                  <a:pt x="2758017" y="2222500"/>
                  <a:pt x="2559050" y="2370666"/>
                  <a:pt x="2372784" y="2548466"/>
                </a:cubicBezTo>
                <a:cubicBezTo>
                  <a:pt x="2271184" y="2658533"/>
                  <a:pt x="2178050" y="2794000"/>
                  <a:pt x="2093384" y="2954866"/>
                </a:cubicBezTo>
                <a:cubicBezTo>
                  <a:pt x="2008717" y="3115733"/>
                  <a:pt x="1938867" y="3276600"/>
                  <a:pt x="1883834" y="3437466"/>
                </a:cubicBezTo>
                <a:cubicBezTo>
                  <a:pt x="1828800" y="3598333"/>
                  <a:pt x="1797050" y="3733800"/>
                  <a:pt x="1788584" y="3843866"/>
                </a:cubicBezTo>
                <a:cubicBezTo>
                  <a:pt x="1780117" y="3953933"/>
                  <a:pt x="1805517" y="4008966"/>
                  <a:pt x="1864784" y="4008966"/>
                </a:cubicBezTo>
                <a:close/>
                <a:moveTo>
                  <a:pt x="950384" y="54059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75" name="Freeform 6075"/>
          <p:cNvSpPr/>
          <p:nvPr/>
        </p:nvSpPr>
        <p:spPr>
          <a:xfrm rot="0" flipH="0" flipV="0">
            <a:off x="10951357" y="4436500"/>
            <a:ext cx="149893" cy="225551"/>
          </a:xfrm>
          <a:custGeom>
            <a:pathLst>
              <a:path w="4684183" h="7048499">
                <a:moveTo>
                  <a:pt x="596900" y="6980766"/>
                </a:moveTo>
                <a:cubicBezTo>
                  <a:pt x="495300" y="7048499"/>
                  <a:pt x="391583" y="7044266"/>
                  <a:pt x="285750" y="6968066"/>
                </a:cubicBezTo>
                <a:cubicBezTo>
                  <a:pt x="179916" y="6891866"/>
                  <a:pt x="101600" y="6777566"/>
                  <a:pt x="50800" y="6625166"/>
                </a:cubicBezTo>
                <a:cubicBezTo>
                  <a:pt x="0" y="6472766"/>
                  <a:pt x="4233" y="6311899"/>
                  <a:pt x="63500" y="6142566"/>
                </a:cubicBezTo>
                <a:cubicBezTo>
                  <a:pt x="80433" y="6091766"/>
                  <a:pt x="105833" y="6009216"/>
                  <a:pt x="139700" y="5894916"/>
                </a:cubicBezTo>
                <a:cubicBezTo>
                  <a:pt x="173566" y="5780616"/>
                  <a:pt x="194733" y="5681132"/>
                  <a:pt x="203200" y="5596466"/>
                </a:cubicBezTo>
                <a:cubicBezTo>
                  <a:pt x="211666" y="5537199"/>
                  <a:pt x="237066" y="5437716"/>
                  <a:pt x="279400" y="5298016"/>
                </a:cubicBezTo>
                <a:cubicBezTo>
                  <a:pt x="321733" y="5158316"/>
                  <a:pt x="370416" y="5020732"/>
                  <a:pt x="425450" y="4885266"/>
                </a:cubicBezTo>
                <a:cubicBezTo>
                  <a:pt x="480483" y="4749800"/>
                  <a:pt x="524933" y="4652433"/>
                  <a:pt x="558800" y="4593166"/>
                </a:cubicBezTo>
                <a:cubicBezTo>
                  <a:pt x="609600" y="4508500"/>
                  <a:pt x="645583" y="4411133"/>
                  <a:pt x="666750" y="4301066"/>
                </a:cubicBezTo>
                <a:cubicBezTo>
                  <a:pt x="687916" y="4191000"/>
                  <a:pt x="698500" y="4106333"/>
                  <a:pt x="698500" y="4047066"/>
                </a:cubicBezTo>
                <a:cubicBezTo>
                  <a:pt x="715433" y="3987800"/>
                  <a:pt x="738716" y="3920066"/>
                  <a:pt x="768350" y="3843866"/>
                </a:cubicBezTo>
                <a:cubicBezTo>
                  <a:pt x="797983" y="3767666"/>
                  <a:pt x="829733" y="3708400"/>
                  <a:pt x="863600" y="3666066"/>
                </a:cubicBezTo>
                <a:cubicBezTo>
                  <a:pt x="880533" y="3598333"/>
                  <a:pt x="905933" y="3524250"/>
                  <a:pt x="939800" y="3443816"/>
                </a:cubicBezTo>
                <a:cubicBezTo>
                  <a:pt x="973666" y="3363383"/>
                  <a:pt x="1011766" y="3293533"/>
                  <a:pt x="1054100" y="3234266"/>
                </a:cubicBezTo>
                <a:cubicBezTo>
                  <a:pt x="1071033" y="3175000"/>
                  <a:pt x="1085850" y="3103033"/>
                  <a:pt x="1098550" y="3018366"/>
                </a:cubicBezTo>
                <a:cubicBezTo>
                  <a:pt x="1111250" y="2933700"/>
                  <a:pt x="1134533" y="2887133"/>
                  <a:pt x="1168400" y="2878666"/>
                </a:cubicBezTo>
                <a:cubicBezTo>
                  <a:pt x="1176866" y="2844800"/>
                  <a:pt x="1183216" y="2810933"/>
                  <a:pt x="1187450" y="2777066"/>
                </a:cubicBezTo>
                <a:cubicBezTo>
                  <a:pt x="1191683" y="2743200"/>
                  <a:pt x="1206500" y="2696633"/>
                  <a:pt x="1231900" y="2637366"/>
                </a:cubicBezTo>
                <a:cubicBezTo>
                  <a:pt x="1248833" y="2544233"/>
                  <a:pt x="1286933" y="2408766"/>
                  <a:pt x="1346200" y="2230966"/>
                </a:cubicBezTo>
                <a:cubicBezTo>
                  <a:pt x="1405466" y="2053166"/>
                  <a:pt x="1477433" y="1858433"/>
                  <a:pt x="1562100" y="1646766"/>
                </a:cubicBezTo>
                <a:cubicBezTo>
                  <a:pt x="1655233" y="1401233"/>
                  <a:pt x="1699683" y="1166283"/>
                  <a:pt x="1695450" y="941916"/>
                </a:cubicBezTo>
                <a:cubicBezTo>
                  <a:pt x="1691216" y="717550"/>
                  <a:pt x="1625600" y="579966"/>
                  <a:pt x="1498600" y="529166"/>
                </a:cubicBezTo>
                <a:cubicBezTo>
                  <a:pt x="1430866" y="495300"/>
                  <a:pt x="1388533" y="446616"/>
                  <a:pt x="1371600" y="383116"/>
                </a:cubicBezTo>
                <a:cubicBezTo>
                  <a:pt x="1354666" y="319616"/>
                  <a:pt x="1363133" y="254000"/>
                  <a:pt x="1397000" y="186266"/>
                </a:cubicBezTo>
                <a:cubicBezTo>
                  <a:pt x="1430866" y="118533"/>
                  <a:pt x="1481666" y="71966"/>
                  <a:pt x="1549400" y="46566"/>
                </a:cubicBezTo>
                <a:cubicBezTo>
                  <a:pt x="1625600" y="12700"/>
                  <a:pt x="1708150" y="0"/>
                  <a:pt x="1797050" y="8466"/>
                </a:cubicBezTo>
                <a:cubicBezTo>
                  <a:pt x="1885950" y="16933"/>
                  <a:pt x="1964266" y="31750"/>
                  <a:pt x="2032000" y="52916"/>
                </a:cubicBezTo>
                <a:cubicBezTo>
                  <a:pt x="2099733" y="74083"/>
                  <a:pt x="2129366" y="93133"/>
                  <a:pt x="2120900" y="110066"/>
                </a:cubicBezTo>
                <a:cubicBezTo>
                  <a:pt x="2120900" y="152400"/>
                  <a:pt x="2142066" y="177800"/>
                  <a:pt x="2184400" y="186266"/>
                </a:cubicBezTo>
                <a:cubicBezTo>
                  <a:pt x="2201333" y="160866"/>
                  <a:pt x="2237316" y="188383"/>
                  <a:pt x="2292350" y="268816"/>
                </a:cubicBezTo>
                <a:cubicBezTo>
                  <a:pt x="2347383" y="349250"/>
                  <a:pt x="2400300" y="440266"/>
                  <a:pt x="2451100" y="541866"/>
                </a:cubicBezTo>
                <a:cubicBezTo>
                  <a:pt x="2501900" y="643466"/>
                  <a:pt x="2527300" y="715433"/>
                  <a:pt x="2527300" y="757766"/>
                </a:cubicBezTo>
                <a:cubicBezTo>
                  <a:pt x="2510366" y="791633"/>
                  <a:pt x="2501900" y="810683"/>
                  <a:pt x="2501900" y="814916"/>
                </a:cubicBezTo>
                <a:cubicBezTo>
                  <a:pt x="2501900" y="819150"/>
                  <a:pt x="2518833" y="821266"/>
                  <a:pt x="2552700" y="821266"/>
                </a:cubicBezTo>
                <a:cubicBezTo>
                  <a:pt x="2552700" y="821266"/>
                  <a:pt x="2599266" y="797983"/>
                  <a:pt x="2692400" y="751416"/>
                </a:cubicBezTo>
                <a:cubicBezTo>
                  <a:pt x="2785533" y="704850"/>
                  <a:pt x="2885016" y="649816"/>
                  <a:pt x="2990850" y="586316"/>
                </a:cubicBezTo>
                <a:cubicBezTo>
                  <a:pt x="3096683" y="522816"/>
                  <a:pt x="3166533" y="474133"/>
                  <a:pt x="3200400" y="440266"/>
                </a:cubicBezTo>
                <a:cubicBezTo>
                  <a:pt x="3200400" y="440266"/>
                  <a:pt x="3223683" y="429683"/>
                  <a:pt x="3270250" y="408516"/>
                </a:cubicBezTo>
                <a:cubicBezTo>
                  <a:pt x="3316816" y="387350"/>
                  <a:pt x="3357033" y="359833"/>
                  <a:pt x="3390900" y="325966"/>
                </a:cubicBezTo>
                <a:cubicBezTo>
                  <a:pt x="3560233" y="258233"/>
                  <a:pt x="3744383" y="245533"/>
                  <a:pt x="3943350" y="287866"/>
                </a:cubicBezTo>
                <a:cubicBezTo>
                  <a:pt x="4142316" y="330200"/>
                  <a:pt x="4301066" y="406400"/>
                  <a:pt x="4419600" y="516466"/>
                </a:cubicBezTo>
                <a:cubicBezTo>
                  <a:pt x="4588933" y="728133"/>
                  <a:pt x="4675716" y="931333"/>
                  <a:pt x="4679950" y="1126066"/>
                </a:cubicBezTo>
                <a:cubicBezTo>
                  <a:pt x="4684183" y="1320800"/>
                  <a:pt x="4627033" y="1566333"/>
                  <a:pt x="4508500" y="1862666"/>
                </a:cubicBezTo>
                <a:cubicBezTo>
                  <a:pt x="4491566" y="1905000"/>
                  <a:pt x="4455583" y="1974850"/>
                  <a:pt x="4400550" y="2072216"/>
                </a:cubicBezTo>
                <a:cubicBezTo>
                  <a:pt x="4345516" y="2169583"/>
                  <a:pt x="4292600" y="2258483"/>
                  <a:pt x="4241800" y="2338916"/>
                </a:cubicBezTo>
                <a:cubicBezTo>
                  <a:pt x="4191000" y="2419350"/>
                  <a:pt x="4165600" y="2459566"/>
                  <a:pt x="4165600" y="2459566"/>
                </a:cubicBezTo>
                <a:cubicBezTo>
                  <a:pt x="3970866" y="2764366"/>
                  <a:pt x="3742266" y="3018366"/>
                  <a:pt x="3479800" y="3221566"/>
                </a:cubicBezTo>
                <a:cubicBezTo>
                  <a:pt x="3217333" y="3424766"/>
                  <a:pt x="2950633" y="3602566"/>
                  <a:pt x="2679700" y="3754966"/>
                </a:cubicBezTo>
                <a:cubicBezTo>
                  <a:pt x="2595033" y="3814233"/>
                  <a:pt x="2508250" y="3858683"/>
                  <a:pt x="2419350" y="3888316"/>
                </a:cubicBezTo>
                <a:cubicBezTo>
                  <a:pt x="2330450" y="3917950"/>
                  <a:pt x="2252133" y="3934883"/>
                  <a:pt x="2184400" y="3939116"/>
                </a:cubicBezTo>
                <a:cubicBezTo>
                  <a:pt x="2116666" y="3943350"/>
                  <a:pt x="2070100" y="3937000"/>
                  <a:pt x="2044700" y="3920066"/>
                </a:cubicBezTo>
                <a:cubicBezTo>
                  <a:pt x="1951566" y="3852333"/>
                  <a:pt x="1866900" y="3708400"/>
                  <a:pt x="1790700" y="3488266"/>
                </a:cubicBezTo>
                <a:cubicBezTo>
                  <a:pt x="1748366" y="3598333"/>
                  <a:pt x="1708150" y="3706283"/>
                  <a:pt x="1670050" y="3812116"/>
                </a:cubicBezTo>
                <a:cubicBezTo>
                  <a:pt x="1631950" y="3917950"/>
                  <a:pt x="1608666" y="3987800"/>
                  <a:pt x="1600200" y="4021666"/>
                </a:cubicBezTo>
                <a:cubicBezTo>
                  <a:pt x="1591733" y="4080933"/>
                  <a:pt x="1583266" y="4129616"/>
                  <a:pt x="1574800" y="4167716"/>
                </a:cubicBezTo>
                <a:cubicBezTo>
                  <a:pt x="1566333" y="4205816"/>
                  <a:pt x="1545166" y="4237566"/>
                  <a:pt x="1511300" y="4262966"/>
                </a:cubicBezTo>
                <a:cubicBezTo>
                  <a:pt x="1511300" y="4262966"/>
                  <a:pt x="1507066" y="4279900"/>
                  <a:pt x="1498600" y="4313766"/>
                </a:cubicBezTo>
                <a:cubicBezTo>
                  <a:pt x="1490133" y="4347633"/>
                  <a:pt x="1460500" y="4398433"/>
                  <a:pt x="1409700" y="4466166"/>
                </a:cubicBezTo>
                <a:cubicBezTo>
                  <a:pt x="1325033" y="4711700"/>
                  <a:pt x="1248833" y="4925482"/>
                  <a:pt x="1181100" y="5107516"/>
                </a:cubicBezTo>
                <a:cubicBezTo>
                  <a:pt x="1113366" y="5289549"/>
                  <a:pt x="1058333" y="5446182"/>
                  <a:pt x="1016000" y="5577416"/>
                </a:cubicBezTo>
                <a:cubicBezTo>
                  <a:pt x="973666" y="5708649"/>
                  <a:pt x="939800" y="5825066"/>
                  <a:pt x="914400" y="5926666"/>
                </a:cubicBezTo>
                <a:cubicBezTo>
                  <a:pt x="897466" y="6155266"/>
                  <a:pt x="850900" y="6381749"/>
                  <a:pt x="774700" y="6606116"/>
                </a:cubicBezTo>
                <a:cubicBezTo>
                  <a:pt x="698500" y="6830482"/>
                  <a:pt x="639233" y="6955366"/>
                  <a:pt x="596900" y="6980766"/>
                </a:cubicBezTo>
                <a:close/>
                <a:moveTo>
                  <a:pt x="-2946400" y="4758266"/>
                </a:moveTo>
                <a:moveTo>
                  <a:pt x="2108200" y="3361266"/>
                </a:moveTo>
                <a:cubicBezTo>
                  <a:pt x="2142066" y="3344333"/>
                  <a:pt x="2216150" y="3295650"/>
                  <a:pt x="2330450" y="3215216"/>
                </a:cubicBezTo>
                <a:cubicBezTo>
                  <a:pt x="2444750" y="3134783"/>
                  <a:pt x="2573866" y="3037416"/>
                  <a:pt x="2717800" y="2923116"/>
                </a:cubicBezTo>
                <a:cubicBezTo>
                  <a:pt x="2861733" y="2808816"/>
                  <a:pt x="2995083" y="2700866"/>
                  <a:pt x="3117850" y="2599266"/>
                </a:cubicBezTo>
                <a:cubicBezTo>
                  <a:pt x="3240616" y="2497666"/>
                  <a:pt x="3323166" y="2421466"/>
                  <a:pt x="3365500" y="2370666"/>
                </a:cubicBezTo>
                <a:cubicBezTo>
                  <a:pt x="3433233" y="2294466"/>
                  <a:pt x="3496733" y="2211916"/>
                  <a:pt x="3556000" y="2123016"/>
                </a:cubicBezTo>
                <a:cubicBezTo>
                  <a:pt x="3615266" y="2034116"/>
                  <a:pt x="3661833" y="1934633"/>
                  <a:pt x="3695700" y="1824566"/>
                </a:cubicBezTo>
                <a:cubicBezTo>
                  <a:pt x="3721100" y="1756833"/>
                  <a:pt x="3750733" y="1680633"/>
                  <a:pt x="3784600" y="1595966"/>
                </a:cubicBezTo>
                <a:cubicBezTo>
                  <a:pt x="3818466" y="1511300"/>
                  <a:pt x="3848100" y="1430866"/>
                  <a:pt x="3873500" y="1354666"/>
                </a:cubicBezTo>
                <a:cubicBezTo>
                  <a:pt x="3907366" y="1286933"/>
                  <a:pt x="3922183" y="1217083"/>
                  <a:pt x="3917950" y="1145116"/>
                </a:cubicBezTo>
                <a:cubicBezTo>
                  <a:pt x="3913716" y="1073150"/>
                  <a:pt x="3886200" y="1011766"/>
                  <a:pt x="3835400" y="960966"/>
                </a:cubicBezTo>
                <a:cubicBezTo>
                  <a:pt x="3801533" y="952500"/>
                  <a:pt x="3699933" y="975783"/>
                  <a:pt x="3530600" y="1030816"/>
                </a:cubicBezTo>
                <a:cubicBezTo>
                  <a:pt x="3361266" y="1085850"/>
                  <a:pt x="3175000" y="1174750"/>
                  <a:pt x="2971800" y="1297516"/>
                </a:cubicBezTo>
                <a:cubicBezTo>
                  <a:pt x="2768600" y="1420283"/>
                  <a:pt x="2590800" y="1579033"/>
                  <a:pt x="2438400" y="1773766"/>
                </a:cubicBezTo>
                <a:cubicBezTo>
                  <a:pt x="2260600" y="2002366"/>
                  <a:pt x="2131483" y="2239433"/>
                  <a:pt x="2051050" y="2484966"/>
                </a:cubicBezTo>
                <a:cubicBezTo>
                  <a:pt x="1970616" y="2730500"/>
                  <a:pt x="1936750" y="2937933"/>
                  <a:pt x="1949450" y="3107266"/>
                </a:cubicBezTo>
                <a:cubicBezTo>
                  <a:pt x="1962150" y="3276600"/>
                  <a:pt x="2015066" y="3361266"/>
                  <a:pt x="2108200" y="3361266"/>
                </a:cubicBezTo>
                <a:close/>
                <a:moveTo>
                  <a:pt x="673100" y="47582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76" name="Freeform 6076"/>
          <p:cNvSpPr/>
          <p:nvPr/>
        </p:nvSpPr>
        <p:spPr>
          <a:xfrm rot="0" flipH="0" flipV="0">
            <a:off x="11115407" y="4431894"/>
            <a:ext cx="168385" cy="148200"/>
          </a:xfrm>
          <a:custGeom>
            <a:pathLst>
              <a:path w="5262034" h="4631267">
                <a:moveTo>
                  <a:pt x="309034" y="4445000"/>
                </a:moveTo>
                <a:cubicBezTo>
                  <a:pt x="275167" y="4377267"/>
                  <a:pt x="232834" y="4324350"/>
                  <a:pt x="182034" y="4286250"/>
                </a:cubicBezTo>
                <a:cubicBezTo>
                  <a:pt x="131234" y="4248150"/>
                  <a:pt x="105834" y="4212167"/>
                  <a:pt x="105834" y="4178300"/>
                </a:cubicBezTo>
                <a:cubicBezTo>
                  <a:pt x="105834" y="4144434"/>
                  <a:pt x="103717" y="4108450"/>
                  <a:pt x="99484" y="4070350"/>
                </a:cubicBezTo>
                <a:cubicBezTo>
                  <a:pt x="95250" y="4032250"/>
                  <a:pt x="76200" y="3996267"/>
                  <a:pt x="42334" y="3962400"/>
                </a:cubicBezTo>
                <a:cubicBezTo>
                  <a:pt x="0" y="3911600"/>
                  <a:pt x="4234" y="3795184"/>
                  <a:pt x="55034" y="3613150"/>
                </a:cubicBezTo>
                <a:cubicBezTo>
                  <a:pt x="105834" y="3431117"/>
                  <a:pt x="190500" y="3206750"/>
                  <a:pt x="309034" y="2940050"/>
                </a:cubicBezTo>
                <a:cubicBezTo>
                  <a:pt x="427567" y="2673350"/>
                  <a:pt x="567267" y="2391834"/>
                  <a:pt x="728134" y="2095500"/>
                </a:cubicBezTo>
                <a:cubicBezTo>
                  <a:pt x="795867" y="2027767"/>
                  <a:pt x="863600" y="1938867"/>
                  <a:pt x="931334" y="1828800"/>
                </a:cubicBezTo>
                <a:cubicBezTo>
                  <a:pt x="999067" y="1718734"/>
                  <a:pt x="1049867" y="1646767"/>
                  <a:pt x="1083734" y="1612900"/>
                </a:cubicBezTo>
                <a:cubicBezTo>
                  <a:pt x="1083734" y="1579034"/>
                  <a:pt x="1096434" y="1547284"/>
                  <a:pt x="1121834" y="1517650"/>
                </a:cubicBezTo>
                <a:cubicBezTo>
                  <a:pt x="1147234" y="1488017"/>
                  <a:pt x="1176867" y="1473200"/>
                  <a:pt x="1210734" y="1473200"/>
                </a:cubicBezTo>
                <a:lnTo>
                  <a:pt x="1210734" y="1397000"/>
                </a:lnTo>
                <a:cubicBezTo>
                  <a:pt x="1210734" y="1354667"/>
                  <a:pt x="1250950" y="1282700"/>
                  <a:pt x="1331384" y="1181100"/>
                </a:cubicBezTo>
                <a:cubicBezTo>
                  <a:pt x="1411817" y="1079500"/>
                  <a:pt x="1511300" y="967317"/>
                  <a:pt x="1629834" y="844550"/>
                </a:cubicBezTo>
                <a:cubicBezTo>
                  <a:pt x="1748367" y="721784"/>
                  <a:pt x="1871134" y="603250"/>
                  <a:pt x="1998134" y="488950"/>
                </a:cubicBezTo>
                <a:cubicBezTo>
                  <a:pt x="2125134" y="374650"/>
                  <a:pt x="2230967" y="292100"/>
                  <a:pt x="2315634" y="241300"/>
                </a:cubicBezTo>
                <a:cubicBezTo>
                  <a:pt x="2493434" y="122767"/>
                  <a:pt x="2677584" y="50800"/>
                  <a:pt x="2868084" y="25400"/>
                </a:cubicBezTo>
                <a:cubicBezTo>
                  <a:pt x="3058584" y="0"/>
                  <a:pt x="3221567" y="42334"/>
                  <a:pt x="3357034" y="152400"/>
                </a:cubicBezTo>
                <a:cubicBezTo>
                  <a:pt x="3382434" y="177800"/>
                  <a:pt x="3424767" y="220134"/>
                  <a:pt x="3484034" y="279400"/>
                </a:cubicBezTo>
                <a:cubicBezTo>
                  <a:pt x="3543300" y="338667"/>
                  <a:pt x="3613150" y="404284"/>
                  <a:pt x="3693584" y="476250"/>
                </a:cubicBezTo>
                <a:cubicBezTo>
                  <a:pt x="3774017" y="548217"/>
                  <a:pt x="3856567" y="622300"/>
                  <a:pt x="3941234" y="698500"/>
                </a:cubicBezTo>
                <a:lnTo>
                  <a:pt x="4411134" y="1117600"/>
                </a:lnTo>
                <a:lnTo>
                  <a:pt x="4182534" y="1752600"/>
                </a:lnTo>
                <a:cubicBezTo>
                  <a:pt x="4072467" y="2091267"/>
                  <a:pt x="4044950" y="2387600"/>
                  <a:pt x="4099984" y="2641600"/>
                </a:cubicBezTo>
                <a:cubicBezTo>
                  <a:pt x="4155017" y="2895600"/>
                  <a:pt x="4237567" y="3115734"/>
                  <a:pt x="4347634" y="3302000"/>
                </a:cubicBezTo>
                <a:cubicBezTo>
                  <a:pt x="4389967" y="3395134"/>
                  <a:pt x="4476750" y="3484034"/>
                  <a:pt x="4607984" y="3568700"/>
                </a:cubicBezTo>
                <a:cubicBezTo>
                  <a:pt x="4739217" y="3653367"/>
                  <a:pt x="4864100" y="3704167"/>
                  <a:pt x="4982634" y="3721100"/>
                </a:cubicBezTo>
                <a:cubicBezTo>
                  <a:pt x="5050367" y="3729567"/>
                  <a:pt x="5113867" y="3754967"/>
                  <a:pt x="5173134" y="3797300"/>
                </a:cubicBezTo>
                <a:cubicBezTo>
                  <a:pt x="5232400" y="3839634"/>
                  <a:pt x="5262034" y="3907367"/>
                  <a:pt x="5262034" y="4000500"/>
                </a:cubicBezTo>
                <a:cubicBezTo>
                  <a:pt x="5262034" y="4085167"/>
                  <a:pt x="5245100" y="4152900"/>
                  <a:pt x="5211234" y="4203700"/>
                </a:cubicBezTo>
                <a:cubicBezTo>
                  <a:pt x="5177367" y="4254500"/>
                  <a:pt x="5118100" y="4288367"/>
                  <a:pt x="5033434" y="4305300"/>
                </a:cubicBezTo>
                <a:cubicBezTo>
                  <a:pt x="4754034" y="4339167"/>
                  <a:pt x="4493684" y="4271434"/>
                  <a:pt x="4252384" y="4102100"/>
                </a:cubicBezTo>
                <a:cubicBezTo>
                  <a:pt x="4011084" y="3932767"/>
                  <a:pt x="3788834" y="3653367"/>
                  <a:pt x="3585634" y="3263900"/>
                </a:cubicBezTo>
                <a:cubicBezTo>
                  <a:pt x="3551767" y="3213100"/>
                  <a:pt x="3507317" y="3117850"/>
                  <a:pt x="3452284" y="2978150"/>
                </a:cubicBezTo>
                <a:cubicBezTo>
                  <a:pt x="3397250" y="2838450"/>
                  <a:pt x="3365500" y="2747434"/>
                  <a:pt x="3357034" y="2705100"/>
                </a:cubicBezTo>
                <a:cubicBezTo>
                  <a:pt x="3323167" y="2747434"/>
                  <a:pt x="3259667" y="2825750"/>
                  <a:pt x="3166534" y="2940050"/>
                </a:cubicBezTo>
                <a:cubicBezTo>
                  <a:pt x="3073400" y="3054350"/>
                  <a:pt x="3001434" y="3136900"/>
                  <a:pt x="2950634" y="3187700"/>
                </a:cubicBezTo>
                <a:cubicBezTo>
                  <a:pt x="2349500" y="3797300"/>
                  <a:pt x="1830917" y="4205817"/>
                  <a:pt x="1394884" y="4413250"/>
                </a:cubicBezTo>
                <a:cubicBezTo>
                  <a:pt x="958850" y="4620684"/>
                  <a:pt x="596900" y="4631267"/>
                  <a:pt x="309034" y="4445000"/>
                </a:cubicBezTo>
                <a:close/>
                <a:moveTo>
                  <a:pt x="-592666" y="4902200"/>
                </a:moveTo>
                <a:moveTo>
                  <a:pt x="766234" y="3733800"/>
                </a:moveTo>
                <a:cubicBezTo>
                  <a:pt x="766234" y="3793067"/>
                  <a:pt x="857250" y="3790950"/>
                  <a:pt x="1039284" y="3727450"/>
                </a:cubicBezTo>
                <a:cubicBezTo>
                  <a:pt x="1221317" y="3663950"/>
                  <a:pt x="1418167" y="3547534"/>
                  <a:pt x="1629834" y="3378200"/>
                </a:cubicBezTo>
                <a:cubicBezTo>
                  <a:pt x="1917700" y="3132667"/>
                  <a:pt x="2207684" y="2861734"/>
                  <a:pt x="2499784" y="2565400"/>
                </a:cubicBezTo>
                <a:cubicBezTo>
                  <a:pt x="2791884" y="2269067"/>
                  <a:pt x="3026834" y="1993900"/>
                  <a:pt x="3204634" y="1739900"/>
                </a:cubicBezTo>
                <a:lnTo>
                  <a:pt x="3484034" y="1282700"/>
                </a:lnTo>
                <a:cubicBezTo>
                  <a:pt x="3399367" y="1087967"/>
                  <a:pt x="3308350" y="954617"/>
                  <a:pt x="3210984" y="882650"/>
                </a:cubicBezTo>
                <a:cubicBezTo>
                  <a:pt x="3113617" y="810684"/>
                  <a:pt x="3031067" y="774700"/>
                  <a:pt x="2963334" y="774700"/>
                </a:cubicBezTo>
                <a:cubicBezTo>
                  <a:pt x="2853267" y="774700"/>
                  <a:pt x="2690284" y="876300"/>
                  <a:pt x="2474384" y="1079500"/>
                </a:cubicBezTo>
                <a:cubicBezTo>
                  <a:pt x="2258484" y="1282700"/>
                  <a:pt x="2027767" y="1553634"/>
                  <a:pt x="1782234" y="1892300"/>
                </a:cubicBezTo>
                <a:cubicBezTo>
                  <a:pt x="1536700" y="2230967"/>
                  <a:pt x="1303867" y="2603500"/>
                  <a:pt x="1083734" y="3009900"/>
                </a:cubicBezTo>
                <a:cubicBezTo>
                  <a:pt x="999067" y="3179234"/>
                  <a:pt x="924984" y="3342217"/>
                  <a:pt x="861484" y="3498850"/>
                </a:cubicBezTo>
                <a:cubicBezTo>
                  <a:pt x="797984" y="3655484"/>
                  <a:pt x="766234" y="3733800"/>
                  <a:pt x="766234" y="3733800"/>
                </a:cubicBezTo>
                <a:close/>
                <a:moveTo>
                  <a:pt x="118534" y="49022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77" name="Freeform 6077"/>
          <p:cNvSpPr/>
          <p:nvPr/>
        </p:nvSpPr>
        <p:spPr>
          <a:xfrm rot="0" flipH="0" flipV="0">
            <a:off x="11304993" y="4429862"/>
            <a:ext cx="122394" cy="153212"/>
          </a:xfrm>
          <a:custGeom>
            <a:pathLst>
              <a:path w="3824817" h="4787900">
                <a:moveTo>
                  <a:pt x="1013884" y="4787900"/>
                </a:moveTo>
                <a:cubicBezTo>
                  <a:pt x="590550" y="4787900"/>
                  <a:pt x="281517" y="4635500"/>
                  <a:pt x="86784" y="4330700"/>
                </a:cubicBezTo>
                <a:cubicBezTo>
                  <a:pt x="27517" y="4246034"/>
                  <a:pt x="0" y="4159250"/>
                  <a:pt x="4234" y="4070350"/>
                </a:cubicBezTo>
                <a:cubicBezTo>
                  <a:pt x="8467" y="3981450"/>
                  <a:pt x="33867" y="3920067"/>
                  <a:pt x="80434" y="3886200"/>
                </a:cubicBezTo>
                <a:cubicBezTo>
                  <a:pt x="127000" y="3852334"/>
                  <a:pt x="184150" y="3881967"/>
                  <a:pt x="251884" y="3975100"/>
                </a:cubicBezTo>
                <a:cubicBezTo>
                  <a:pt x="370417" y="4042834"/>
                  <a:pt x="539750" y="4076700"/>
                  <a:pt x="759884" y="4076700"/>
                </a:cubicBezTo>
                <a:cubicBezTo>
                  <a:pt x="869950" y="4076700"/>
                  <a:pt x="984250" y="4066117"/>
                  <a:pt x="1102784" y="4044950"/>
                </a:cubicBezTo>
                <a:cubicBezTo>
                  <a:pt x="1221317" y="4023784"/>
                  <a:pt x="1339850" y="3992034"/>
                  <a:pt x="1458384" y="3949700"/>
                </a:cubicBezTo>
                <a:cubicBezTo>
                  <a:pt x="1585384" y="3890434"/>
                  <a:pt x="1670050" y="3837517"/>
                  <a:pt x="1712384" y="3790950"/>
                </a:cubicBezTo>
                <a:cubicBezTo>
                  <a:pt x="1754717" y="3744384"/>
                  <a:pt x="1746250" y="3704167"/>
                  <a:pt x="1686984" y="3670300"/>
                </a:cubicBezTo>
                <a:lnTo>
                  <a:pt x="1699684" y="3670300"/>
                </a:lnTo>
                <a:cubicBezTo>
                  <a:pt x="1479550" y="3611034"/>
                  <a:pt x="1257300" y="3515784"/>
                  <a:pt x="1032934" y="3384550"/>
                </a:cubicBezTo>
                <a:cubicBezTo>
                  <a:pt x="808567" y="3253317"/>
                  <a:pt x="615950" y="3109384"/>
                  <a:pt x="455084" y="2952750"/>
                </a:cubicBezTo>
                <a:cubicBezTo>
                  <a:pt x="294217" y="2796117"/>
                  <a:pt x="201084" y="2654300"/>
                  <a:pt x="175684" y="2527300"/>
                </a:cubicBezTo>
                <a:cubicBezTo>
                  <a:pt x="107950" y="2264834"/>
                  <a:pt x="124884" y="1996017"/>
                  <a:pt x="226484" y="1720850"/>
                </a:cubicBezTo>
                <a:cubicBezTo>
                  <a:pt x="328084" y="1445684"/>
                  <a:pt x="472017" y="1202267"/>
                  <a:pt x="658284" y="990600"/>
                </a:cubicBezTo>
                <a:cubicBezTo>
                  <a:pt x="726017" y="948267"/>
                  <a:pt x="810684" y="895350"/>
                  <a:pt x="912284" y="831850"/>
                </a:cubicBezTo>
                <a:cubicBezTo>
                  <a:pt x="1013884" y="768350"/>
                  <a:pt x="1094317" y="732367"/>
                  <a:pt x="1153584" y="723900"/>
                </a:cubicBezTo>
                <a:lnTo>
                  <a:pt x="1153584" y="736600"/>
                </a:lnTo>
                <a:cubicBezTo>
                  <a:pt x="1314450" y="567267"/>
                  <a:pt x="1511300" y="431800"/>
                  <a:pt x="1744134" y="330200"/>
                </a:cubicBezTo>
                <a:cubicBezTo>
                  <a:pt x="1976967" y="228600"/>
                  <a:pt x="2224617" y="135467"/>
                  <a:pt x="2487084" y="50800"/>
                </a:cubicBezTo>
                <a:lnTo>
                  <a:pt x="2677584" y="25400"/>
                </a:lnTo>
                <a:cubicBezTo>
                  <a:pt x="2779184" y="8467"/>
                  <a:pt x="2863850" y="0"/>
                  <a:pt x="2931584" y="0"/>
                </a:cubicBezTo>
                <a:cubicBezTo>
                  <a:pt x="2923117" y="0"/>
                  <a:pt x="2940050" y="6350"/>
                  <a:pt x="2982384" y="19050"/>
                </a:cubicBezTo>
                <a:cubicBezTo>
                  <a:pt x="3024717" y="31750"/>
                  <a:pt x="3062817" y="42334"/>
                  <a:pt x="3096684" y="50800"/>
                </a:cubicBezTo>
                <a:cubicBezTo>
                  <a:pt x="3147484" y="76200"/>
                  <a:pt x="3189817" y="88900"/>
                  <a:pt x="3223684" y="88900"/>
                </a:cubicBezTo>
                <a:cubicBezTo>
                  <a:pt x="3333750" y="105834"/>
                  <a:pt x="3435350" y="156634"/>
                  <a:pt x="3528484" y="241300"/>
                </a:cubicBezTo>
                <a:cubicBezTo>
                  <a:pt x="3621617" y="325967"/>
                  <a:pt x="3695700" y="425450"/>
                  <a:pt x="3750734" y="539750"/>
                </a:cubicBezTo>
                <a:cubicBezTo>
                  <a:pt x="3805767" y="654050"/>
                  <a:pt x="3824817" y="762000"/>
                  <a:pt x="3807884" y="863600"/>
                </a:cubicBezTo>
                <a:cubicBezTo>
                  <a:pt x="3790950" y="1024467"/>
                  <a:pt x="3742267" y="1168400"/>
                  <a:pt x="3661834" y="1295400"/>
                </a:cubicBezTo>
                <a:cubicBezTo>
                  <a:pt x="3581400" y="1422400"/>
                  <a:pt x="3486150" y="1494367"/>
                  <a:pt x="3376084" y="1511300"/>
                </a:cubicBezTo>
                <a:cubicBezTo>
                  <a:pt x="3393017" y="1502834"/>
                  <a:pt x="3382434" y="1488017"/>
                  <a:pt x="3344334" y="1466850"/>
                </a:cubicBezTo>
                <a:cubicBezTo>
                  <a:pt x="3306234" y="1445684"/>
                  <a:pt x="3266017" y="1422400"/>
                  <a:pt x="3223684" y="1397000"/>
                </a:cubicBezTo>
                <a:lnTo>
                  <a:pt x="3185584" y="1422400"/>
                </a:lnTo>
                <a:cubicBezTo>
                  <a:pt x="3185584" y="1422400"/>
                  <a:pt x="3183467" y="1411817"/>
                  <a:pt x="3179234" y="1390650"/>
                </a:cubicBezTo>
                <a:cubicBezTo>
                  <a:pt x="3175000" y="1369484"/>
                  <a:pt x="3164417" y="1341967"/>
                  <a:pt x="3147484" y="1308100"/>
                </a:cubicBezTo>
                <a:cubicBezTo>
                  <a:pt x="3122084" y="1257300"/>
                  <a:pt x="3109384" y="1200150"/>
                  <a:pt x="3109384" y="1136650"/>
                </a:cubicBezTo>
                <a:cubicBezTo>
                  <a:pt x="3109384" y="1073150"/>
                  <a:pt x="3113617" y="1003300"/>
                  <a:pt x="3122084" y="927100"/>
                </a:cubicBezTo>
                <a:cubicBezTo>
                  <a:pt x="3139017" y="833967"/>
                  <a:pt x="3141134" y="778934"/>
                  <a:pt x="3128434" y="762000"/>
                </a:cubicBezTo>
                <a:cubicBezTo>
                  <a:pt x="3115734" y="745067"/>
                  <a:pt x="3058584" y="732367"/>
                  <a:pt x="2956984" y="723900"/>
                </a:cubicBezTo>
                <a:cubicBezTo>
                  <a:pt x="2838450" y="698500"/>
                  <a:pt x="2667000" y="719667"/>
                  <a:pt x="2442634" y="787400"/>
                </a:cubicBezTo>
                <a:cubicBezTo>
                  <a:pt x="2218267" y="855134"/>
                  <a:pt x="2029884" y="948267"/>
                  <a:pt x="1877484" y="1066800"/>
                </a:cubicBezTo>
                <a:cubicBezTo>
                  <a:pt x="1691217" y="1185334"/>
                  <a:pt x="1534584" y="1297517"/>
                  <a:pt x="1407584" y="1403350"/>
                </a:cubicBezTo>
                <a:cubicBezTo>
                  <a:pt x="1280584" y="1509184"/>
                  <a:pt x="1178984" y="1610784"/>
                  <a:pt x="1102784" y="1708150"/>
                </a:cubicBezTo>
                <a:cubicBezTo>
                  <a:pt x="1026584" y="1805517"/>
                  <a:pt x="958850" y="1917700"/>
                  <a:pt x="899584" y="2044700"/>
                </a:cubicBezTo>
                <a:cubicBezTo>
                  <a:pt x="857250" y="2103967"/>
                  <a:pt x="821267" y="2161117"/>
                  <a:pt x="791634" y="2216150"/>
                </a:cubicBezTo>
                <a:cubicBezTo>
                  <a:pt x="762000" y="2271184"/>
                  <a:pt x="747184" y="2319867"/>
                  <a:pt x="747184" y="2362200"/>
                </a:cubicBezTo>
                <a:cubicBezTo>
                  <a:pt x="747184" y="2455334"/>
                  <a:pt x="817034" y="2550584"/>
                  <a:pt x="956734" y="2647950"/>
                </a:cubicBezTo>
                <a:cubicBezTo>
                  <a:pt x="1096434" y="2745317"/>
                  <a:pt x="1305984" y="2857500"/>
                  <a:pt x="1585384" y="2984500"/>
                </a:cubicBezTo>
                <a:cubicBezTo>
                  <a:pt x="1805517" y="3077634"/>
                  <a:pt x="1991784" y="3179234"/>
                  <a:pt x="2144184" y="3289300"/>
                </a:cubicBezTo>
                <a:cubicBezTo>
                  <a:pt x="2296584" y="3399367"/>
                  <a:pt x="2402417" y="3526367"/>
                  <a:pt x="2461684" y="3670300"/>
                </a:cubicBezTo>
                <a:cubicBezTo>
                  <a:pt x="2478617" y="3704167"/>
                  <a:pt x="2484967" y="3744384"/>
                  <a:pt x="2480734" y="3790950"/>
                </a:cubicBezTo>
                <a:cubicBezTo>
                  <a:pt x="2476500" y="3837517"/>
                  <a:pt x="2465917" y="3869267"/>
                  <a:pt x="2448984" y="3886200"/>
                </a:cubicBezTo>
                <a:cubicBezTo>
                  <a:pt x="2465917" y="3903134"/>
                  <a:pt x="2474384" y="3915834"/>
                  <a:pt x="2474384" y="3924300"/>
                </a:cubicBezTo>
                <a:lnTo>
                  <a:pt x="2474384" y="3911600"/>
                </a:lnTo>
                <a:cubicBezTo>
                  <a:pt x="2542117" y="4013200"/>
                  <a:pt x="2544234" y="4119034"/>
                  <a:pt x="2480734" y="4229100"/>
                </a:cubicBezTo>
                <a:cubicBezTo>
                  <a:pt x="2417234" y="4339167"/>
                  <a:pt x="2311400" y="4434417"/>
                  <a:pt x="2163234" y="4514850"/>
                </a:cubicBezTo>
                <a:cubicBezTo>
                  <a:pt x="2015067" y="4595284"/>
                  <a:pt x="1835150" y="4656667"/>
                  <a:pt x="1623484" y="4699000"/>
                </a:cubicBezTo>
                <a:lnTo>
                  <a:pt x="1636184" y="4699000"/>
                </a:lnTo>
                <a:cubicBezTo>
                  <a:pt x="1526117" y="4732867"/>
                  <a:pt x="1418167" y="4756150"/>
                  <a:pt x="1312334" y="4768850"/>
                </a:cubicBezTo>
                <a:cubicBezTo>
                  <a:pt x="1206500" y="4781550"/>
                  <a:pt x="1107017" y="4787900"/>
                  <a:pt x="1013884" y="4787900"/>
                </a:cubicBezTo>
                <a:close/>
                <a:moveTo>
                  <a:pt x="-1246716" y="49657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78" name="Freeform 6078"/>
          <p:cNvSpPr/>
          <p:nvPr/>
        </p:nvSpPr>
        <p:spPr>
          <a:xfrm rot="0" flipH="0" flipV="0">
            <a:off x="11443507" y="4369715"/>
            <a:ext cx="70984" cy="206722"/>
          </a:xfrm>
          <a:custGeom>
            <a:pathLst>
              <a:path w="2218266" h="6460067">
                <a:moveTo>
                  <a:pt x="482600" y="6451600"/>
                </a:moveTo>
                <a:cubicBezTo>
                  <a:pt x="355600" y="6434667"/>
                  <a:pt x="247650" y="6343650"/>
                  <a:pt x="158750" y="6178550"/>
                </a:cubicBezTo>
                <a:cubicBezTo>
                  <a:pt x="69850" y="6013450"/>
                  <a:pt x="16933" y="5863167"/>
                  <a:pt x="0" y="5727700"/>
                </a:cubicBezTo>
                <a:cubicBezTo>
                  <a:pt x="8466" y="5659967"/>
                  <a:pt x="19050" y="5562600"/>
                  <a:pt x="31750" y="5435600"/>
                </a:cubicBezTo>
                <a:cubicBezTo>
                  <a:pt x="44450" y="5308600"/>
                  <a:pt x="59266" y="5177367"/>
                  <a:pt x="76200" y="5041900"/>
                </a:cubicBezTo>
                <a:cubicBezTo>
                  <a:pt x="110066" y="4881034"/>
                  <a:pt x="156633" y="4684184"/>
                  <a:pt x="215900" y="4451350"/>
                </a:cubicBezTo>
                <a:cubicBezTo>
                  <a:pt x="275166" y="4218517"/>
                  <a:pt x="336550" y="3983567"/>
                  <a:pt x="400050" y="3746500"/>
                </a:cubicBezTo>
                <a:cubicBezTo>
                  <a:pt x="463550" y="3509434"/>
                  <a:pt x="520700" y="3306234"/>
                  <a:pt x="571500" y="3136900"/>
                </a:cubicBezTo>
                <a:cubicBezTo>
                  <a:pt x="622300" y="2967567"/>
                  <a:pt x="656166" y="2865967"/>
                  <a:pt x="673100" y="2832100"/>
                </a:cubicBezTo>
                <a:cubicBezTo>
                  <a:pt x="715433" y="2764367"/>
                  <a:pt x="783166" y="2747434"/>
                  <a:pt x="876300" y="2781300"/>
                </a:cubicBezTo>
                <a:cubicBezTo>
                  <a:pt x="969433" y="2815167"/>
                  <a:pt x="1045633" y="2865967"/>
                  <a:pt x="1104900" y="2933700"/>
                </a:cubicBezTo>
                <a:cubicBezTo>
                  <a:pt x="1155700" y="3001434"/>
                  <a:pt x="1187450" y="3081867"/>
                  <a:pt x="1200150" y="3175000"/>
                </a:cubicBezTo>
                <a:cubicBezTo>
                  <a:pt x="1212850" y="3268134"/>
                  <a:pt x="1200150" y="3403600"/>
                  <a:pt x="1162050" y="3581400"/>
                </a:cubicBezTo>
                <a:cubicBezTo>
                  <a:pt x="1123950" y="3759200"/>
                  <a:pt x="1054100" y="4021667"/>
                  <a:pt x="952500" y="4368800"/>
                </a:cubicBezTo>
                <a:cubicBezTo>
                  <a:pt x="859366" y="4707467"/>
                  <a:pt x="789516" y="4980517"/>
                  <a:pt x="742950" y="5187950"/>
                </a:cubicBezTo>
                <a:cubicBezTo>
                  <a:pt x="696383" y="5395384"/>
                  <a:pt x="677333" y="5613400"/>
                  <a:pt x="685800" y="5842000"/>
                </a:cubicBezTo>
                <a:cubicBezTo>
                  <a:pt x="651933" y="6129867"/>
                  <a:pt x="626533" y="6305550"/>
                  <a:pt x="609600" y="6369050"/>
                </a:cubicBezTo>
                <a:cubicBezTo>
                  <a:pt x="592666" y="6432550"/>
                  <a:pt x="550333" y="6460067"/>
                  <a:pt x="482600" y="6451600"/>
                </a:cubicBezTo>
                <a:close/>
                <a:moveTo>
                  <a:pt x="-1028700" y="6845300"/>
                </a:moveTo>
                <a:moveTo>
                  <a:pt x="1943100" y="1384300"/>
                </a:moveTo>
                <a:cubicBezTo>
                  <a:pt x="1909233" y="1409700"/>
                  <a:pt x="1877483" y="1420284"/>
                  <a:pt x="1847850" y="1416050"/>
                </a:cubicBezTo>
                <a:cubicBezTo>
                  <a:pt x="1818216" y="1411817"/>
                  <a:pt x="1769533" y="1388534"/>
                  <a:pt x="1701800" y="1346200"/>
                </a:cubicBezTo>
                <a:cubicBezTo>
                  <a:pt x="1642533" y="1337734"/>
                  <a:pt x="1568450" y="1297517"/>
                  <a:pt x="1479550" y="1225550"/>
                </a:cubicBezTo>
                <a:cubicBezTo>
                  <a:pt x="1390650" y="1153584"/>
                  <a:pt x="1314450" y="1077384"/>
                  <a:pt x="1250950" y="996950"/>
                </a:cubicBezTo>
                <a:cubicBezTo>
                  <a:pt x="1187450" y="916517"/>
                  <a:pt x="1155700" y="867834"/>
                  <a:pt x="1155700" y="850900"/>
                </a:cubicBezTo>
                <a:cubicBezTo>
                  <a:pt x="1147233" y="766234"/>
                  <a:pt x="1153583" y="658284"/>
                  <a:pt x="1174750" y="527050"/>
                </a:cubicBezTo>
                <a:cubicBezTo>
                  <a:pt x="1195916" y="395817"/>
                  <a:pt x="1240366" y="277284"/>
                  <a:pt x="1308100" y="171450"/>
                </a:cubicBezTo>
                <a:cubicBezTo>
                  <a:pt x="1375833" y="65617"/>
                  <a:pt x="1473200" y="8467"/>
                  <a:pt x="1600200" y="0"/>
                </a:cubicBezTo>
                <a:cubicBezTo>
                  <a:pt x="1634066" y="0"/>
                  <a:pt x="1663700" y="4234"/>
                  <a:pt x="1689100" y="12700"/>
                </a:cubicBezTo>
                <a:cubicBezTo>
                  <a:pt x="1714500" y="21167"/>
                  <a:pt x="1790700" y="50800"/>
                  <a:pt x="1917700" y="101600"/>
                </a:cubicBezTo>
                <a:cubicBezTo>
                  <a:pt x="1985433" y="228600"/>
                  <a:pt x="2053166" y="370417"/>
                  <a:pt x="2120900" y="527050"/>
                </a:cubicBezTo>
                <a:cubicBezTo>
                  <a:pt x="2188633" y="683684"/>
                  <a:pt x="2218266" y="836084"/>
                  <a:pt x="2209800" y="984250"/>
                </a:cubicBezTo>
                <a:cubicBezTo>
                  <a:pt x="2201333" y="1132417"/>
                  <a:pt x="2112433" y="1265767"/>
                  <a:pt x="1943100" y="1384300"/>
                </a:cubicBezTo>
                <a:close/>
                <a:moveTo>
                  <a:pt x="4038600" y="68453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79" name="Freeform 6079"/>
          <p:cNvSpPr/>
          <p:nvPr/>
        </p:nvSpPr>
        <p:spPr>
          <a:xfrm rot="0" flipH="0" flipV="0">
            <a:off x="11600106" y="4430472"/>
            <a:ext cx="131741" cy="238895"/>
          </a:xfrm>
          <a:custGeom>
            <a:pathLst>
              <a:path w="4116917" h="7465483">
                <a:moveTo>
                  <a:pt x="1735667" y="7372350"/>
                </a:moveTo>
                <a:cubicBezTo>
                  <a:pt x="1498600" y="7465483"/>
                  <a:pt x="1250950" y="7450666"/>
                  <a:pt x="992717" y="7327900"/>
                </a:cubicBezTo>
                <a:cubicBezTo>
                  <a:pt x="734483" y="7205133"/>
                  <a:pt x="512233" y="7012516"/>
                  <a:pt x="325967" y="6750050"/>
                </a:cubicBezTo>
                <a:cubicBezTo>
                  <a:pt x="292100" y="6699250"/>
                  <a:pt x="251883" y="6620933"/>
                  <a:pt x="205317" y="6515100"/>
                </a:cubicBezTo>
                <a:cubicBezTo>
                  <a:pt x="158750" y="6409266"/>
                  <a:pt x="116417" y="6301316"/>
                  <a:pt x="78317" y="6191250"/>
                </a:cubicBezTo>
                <a:cubicBezTo>
                  <a:pt x="40217" y="6081183"/>
                  <a:pt x="16933" y="5983816"/>
                  <a:pt x="8467" y="5899150"/>
                </a:cubicBezTo>
                <a:cubicBezTo>
                  <a:pt x="0" y="5814483"/>
                  <a:pt x="8467" y="5763683"/>
                  <a:pt x="33867" y="5746750"/>
                </a:cubicBezTo>
                <a:cubicBezTo>
                  <a:pt x="59267" y="5721350"/>
                  <a:pt x="101600" y="5712883"/>
                  <a:pt x="160867" y="5721350"/>
                </a:cubicBezTo>
                <a:cubicBezTo>
                  <a:pt x="220133" y="5729816"/>
                  <a:pt x="277283" y="5750983"/>
                  <a:pt x="332317" y="5784850"/>
                </a:cubicBezTo>
                <a:cubicBezTo>
                  <a:pt x="387350" y="5818716"/>
                  <a:pt x="423333" y="5861050"/>
                  <a:pt x="440267" y="5911850"/>
                </a:cubicBezTo>
                <a:cubicBezTo>
                  <a:pt x="465667" y="5971116"/>
                  <a:pt x="505883" y="6047316"/>
                  <a:pt x="560917" y="6140450"/>
                </a:cubicBezTo>
                <a:cubicBezTo>
                  <a:pt x="615950" y="6233583"/>
                  <a:pt x="677333" y="6318250"/>
                  <a:pt x="745067" y="6394450"/>
                </a:cubicBezTo>
                <a:cubicBezTo>
                  <a:pt x="812800" y="6470650"/>
                  <a:pt x="863600" y="6512983"/>
                  <a:pt x="897467" y="6521450"/>
                </a:cubicBezTo>
                <a:cubicBezTo>
                  <a:pt x="1058333" y="6597650"/>
                  <a:pt x="1176867" y="6631516"/>
                  <a:pt x="1253067" y="6623050"/>
                </a:cubicBezTo>
                <a:cubicBezTo>
                  <a:pt x="1329267" y="6614583"/>
                  <a:pt x="1397000" y="6589183"/>
                  <a:pt x="1456267" y="6546850"/>
                </a:cubicBezTo>
                <a:cubicBezTo>
                  <a:pt x="1600200" y="6436783"/>
                  <a:pt x="1718733" y="6292850"/>
                  <a:pt x="1811867" y="6115050"/>
                </a:cubicBezTo>
                <a:cubicBezTo>
                  <a:pt x="1905000" y="5937250"/>
                  <a:pt x="2010833" y="5662083"/>
                  <a:pt x="2129367" y="5289550"/>
                </a:cubicBezTo>
                <a:cubicBezTo>
                  <a:pt x="2222500" y="4976283"/>
                  <a:pt x="2317750" y="4643967"/>
                  <a:pt x="2415117" y="4292600"/>
                </a:cubicBezTo>
                <a:cubicBezTo>
                  <a:pt x="2512483" y="3941234"/>
                  <a:pt x="2599267" y="3668184"/>
                  <a:pt x="2675467" y="3473450"/>
                </a:cubicBezTo>
                <a:cubicBezTo>
                  <a:pt x="2700867" y="3371850"/>
                  <a:pt x="2732617" y="3285067"/>
                  <a:pt x="2770717" y="3213100"/>
                </a:cubicBezTo>
                <a:cubicBezTo>
                  <a:pt x="2808817" y="3141134"/>
                  <a:pt x="2844800" y="3088217"/>
                  <a:pt x="2878667" y="3054350"/>
                </a:cubicBezTo>
                <a:lnTo>
                  <a:pt x="2954867" y="3054350"/>
                </a:lnTo>
                <a:cubicBezTo>
                  <a:pt x="2768600" y="3172884"/>
                  <a:pt x="2603500" y="3308350"/>
                  <a:pt x="2459567" y="3460750"/>
                </a:cubicBezTo>
                <a:cubicBezTo>
                  <a:pt x="2315633" y="3613150"/>
                  <a:pt x="2133600" y="3735917"/>
                  <a:pt x="1913467" y="3829050"/>
                </a:cubicBezTo>
                <a:cubicBezTo>
                  <a:pt x="1862667" y="3888317"/>
                  <a:pt x="1737783" y="3924300"/>
                  <a:pt x="1538817" y="3937000"/>
                </a:cubicBezTo>
                <a:cubicBezTo>
                  <a:pt x="1339850" y="3949700"/>
                  <a:pt x="1147233" y="3926417"/>
                  <a:pt x="960967" y="3867150"/>
                </a:cubicBezTo>
                <a:cubicBezTo>
                  <a:pt x="842433" y="3799417"/>
                  <a:pt x="755650" y="3748617"/>
                  <a:pt x="700617" y="3714750"/>
                </a:cubicBezTo>
                <a:cubicBezTo>
                  <a:pt x="645583" y="3680884"/>
                  <a:pt x="603250" y="3634317"/>
                  <a:pt x="573617" y="3575050"/>
                </a:cubicBezTo>
                <a:cubicBezTo>
                  <a:pt x="543983" y="3515784"/>
                  <a:pt x="503767" y="3422650"/>
                  <a:pt x="452967" y="3295650"/>
                </a:cubicBezTo>
                <a:cubicBezTo>
                  <a:pt x="393700" y="3168650"/>
                  <a:pt x="385233" y="2961217"/>
                  <a:pt x="427567" y="2673350"/>
                </a:cubicBezTo>
                <a:cubicBezTo>
                  <a:pt x="469900" y="2385484"/>
                  <a:pt x="546100" y="2097617"/>
                  <a:pt x="656167" y="1809750"/>
                </a:cubicBezTo>
                <a:cubicBezTo>
                  <a:pt x="757767" y="1598084"/>
                  <a:pt x="905933" y="1369484"/>
                  <a:pt x="1100667" y="1123950"/>
                </a:cubicBezTo>
                <a:cubicBezTo>
                  <a:pt x="1295400" y="878417"/>
                  <a:pt x="1502833" y="656167"/>
                  <a:pt x="1722967" y="457200"/>
                </a:cubicBezTo>
                <a:cubicBezTo>
                  <a:pt x="1943100" y="258234"/>
                  <a:pt x="2142067" y="133350"/>
                  <a:pt x="2319867" y="82550"/>
                </a:cubicBezTo>
                <a:cubicBezTo>
                  <a:pt x="2387600" y="48684"/>
                  <a:pt x="2461683" y="25400"/>
                  <a:pt x="2542117" y="12700"/>
                </a:cubicBezTo>
                <a:cubicBezTo>
                  <a:pt x="2622550" y="0"/>
                  <a:pt x="2738967" y="14817"/>
                  <a:pt x="2891367" y="57150"/>
                </a:cubicBezTo>
                <a:cubicBezTo>
                  <a:pt x="3035300" y="74084"/>
                  <a:pt x="3145367" y="105834"/>
                  <a:pt x="3221567" y="152400"/>
                </a:cubicBezTo>
                <a:cubicBezTo>
                  <a:pt x="3297767" y="198967"/>
                  <a:pt x="3420533" y="294217"/>
                  <a:pt x="3589867" y="438150"/>
                </a:cubicBezTo>
                <a:cubicBezTo>
                  <a:pt x="3699933" y="548217"/>
                  <a:pt x="3790950" y="658284"/>
                  <a:pt x="3862917" y="768350"/>
                </a:cubicBezTo>
                <a:cubicBezTo>
                  <a:pt x="3934883" y="878417"/>
                  <a:pt x="3992033" y="992717"/>
                  <a:pt x="4034367" y="1111250"/>
                </a:cubicBezTo>
                <a:cubicBezTo>
                  <a:pt x="4093633" y="1238250"/>
                  <a:pt x="4116917" y="1354667"/>
                  <a:pt x="4104217" y="1460500"/>
                </a:cubicBezTo>
                <a:cubicBezTo>
                  <a:pt x="4091517" y="1566334"/>
                  <a:pt x="4042833" y="1674284"/>
                  <a:pt x="3958167" y="1784350"/>
                </a:cubicBezTo>
                <a:cubicBezTo>
                  <a:pt x="3881967" y="1894417"/>
                  <a:pt x="3801533" y="2004484"/>
                  <a:pt x="3716867" y="2114550"/>
                </a:cubicBezTo>
                <a:cubicBezTo>
                  <a:pt x="3632200" y="2224617"/>
                  <a:pt x="3568700" y="2377017"/>
                  <a:pt x="3526367" y="2571750"/>
                </a:cubicBezTo>
                <a:cubicBezTo>
                  <a:pt x="3484033" y="2825750"/>
                  <a:pt x="3416300" y="3111500"/>
                  <a:pt x="3323167" y="3429000"/>
                </a:cubicBezTo>
                <a:cubicBezTo>
                  <a:pt x="3230033" y="3746500"/>
                  <a:pt x="3149600" y="4040717"/>
                  <a:pt x="3081867" y="4311650"/>
                </a:cubicBezTo>
                <a:lnTo>
                  <a:pt x="2878667" y="5099050"/>
                </a:lnTo>
                <a:cubicBezTo>
                  <a:pt x="2667000" y="5818716"/>
                  <a:pt x="2465917" y="6354233"/>
                  <a:pt x="2275417" y="6705600"/>
                </a:cubicBezTo>
                <a:cubicBezTo>
                  <a:pt x="2084917" y="7056966"/>
                  <a:pt x="1905000" y="7279216"/>
                  <a:pt x="1735667" y="7372350"/>
                </a:cubicBezTo>
                <a:close/>
                <a:moveTo>
                  <a:pt x="-3293533" y="4946650"/>
                </a:moveTo>
                <a:moveTo>
                  <a:pt x="1278467" y="3308350"/>
                </a:moveTo>
                <a:cubicBezTo>
                  <a:pt x="1447800" y="3299884"/>
                  <a:pt x="1608667" y="3266017"/>
                  <a:pt x="1761067" y="3206750"/>
                </a:cubicBezTo>
                <a:cubicBezTo>
                  <a:pt x="1913467" y="3147484"/>
                  <a:pt x="2061633" y="3048000"/>
                  <a:pt x="2205567" y="2908300"/>
                </a:cubicBezTo>
                <a:cubicBezTo>
                  <a:pt x="2349500" y="2768600"/>
                  <a:pt x="2493433" y="2588684"/>
                  <a:pt x="2637367" y="2368550"/>
                </a:cubicBezTo>
                <a:cubicBezTo>
                  <a:pt x="2781300" y="2165350"/>
                  <a:pt x="2882900" y="1951567"/>
                  <a:pt x="2942167" y="1727200"/>
                </a:cubicBezTo>
                <a:cubicBezTo>
                  <a:pt x="3001433" y="1502834"/>
                  <a:pt x="3022600" y="1284817"/>
                  <a:pt x="3005667" y="1073150"/>
                </a:cubicBezTo>
                <a:cubicBezTo>
                  <a:pt x="2997200" y="937684"/>
                  <a:pt x="2976033" y="848784"/>
                  <a:pt x="2942167" y="806450"/>
                </a:cubicBezTo>
                <a:cubicBezTo>
                  <a:pt x="2908300" y="764117"/>
                  <a:pt x="2836333" y="751417"/>
                  <a:pt x="2726267" y="768350"/>
                </a:cubicBezTo>
                <a:cubicBezTo>
                  <a:pt x="2565400" y="793750"/>
                  <a:pt x="2387600" y="880534"/>
                  <a:pt x="2192867" y="1028700"/>
                </a:cubicBezTo>
                <a:cubicBezTo>
                  <a:pt x="1998133" y="1176867"/>
                  <a:pt x="1816100" y="1361017"/>
                  <a:pt x="1646767" y="1581150"/>
                </a:cubicBezTo>
                <a:cubicBezTo>
                  <a:pt x="1519767" y="1750484"/>
                  <a:pt x="1413933" y="1953684"/>
                  <a:pt x="1329267" y="2190750"/>
                </a:cubicBezTo>
                <a:cubicBezTo>
                  <a:pt x="1244600" y="2444750"/>
                  <a:pt x="1193800" y="2686050"/>
                  <a:pt x="1176867" y="2914650"/>
                </a:cubicBezTo>
                <a:cubicBezTo>
                  <a:pt x="1159933" y="3143250"/>
                  <a:pt x="1193800" y="3274484"/>
                  <a:pt x="1278467" y="3308350"/>
                </a:cubicBezTo>
                <a:close/>
                <a:moveTo>
                  <a:pt x="770467" y="494665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80" name="Freeform 6080"/>
          <p:cNvSpPr/>
          <p:nvPr/>
        </p:nvSpPr>
        <p:spPr>
          <a:xfrm rot="0" flipH="0" flipV="0">
            <a:off x="11764564" y="4441648"/>
            <a:ext cx="121852" cy="134789"/>
          </a:xfrm>
          <a:custGeom>
            <a:pathLst>
              <a:path w="3807883" h="4212167">
                <a:moveTo>
                  <a:pt x="546100" y="4203700"/>
                </a:moveTo>
                <a:cubicBezTo>
                  <a:pt x="520700" y="4212167"/>
                  <a:pt x="478366" y="4207934"/>
                  <a:pt x="419100" y="4191000"/>
                </a:cubicBezTo>
                <a:cubicBezTo>
                  <a:pt x="359833" y="4174067"/>
                  <a:pt x="300566" y="4152900"/>
                  <a:pt x="241300" y="4127500"/>
                </a:cubicBezTo>
                <a:cubicBezTo>
                  <a:pt x="182033" y="4102100"/>
                  <a:pt x="143933" y="4080934"/>
                  <a:pt x="127000" y="4064000"/>
                </a:cubicBezTo>
                <a:cubicBezTo>
                  <a:pt x="93133" y="4030134"/>
                  <a:pt x="61383" y="3979334"/>
                  <a:pt x="31750" y="3911600"/>
                </a:cubicBezTo>
                <a:cubicBezTo>
                  <a:pt x="2116" y="3843867"/>
                  <a:pt x="0" y="3744384"/>
                  <a:pt x="25400" y="3613150"/>
                </a:cubicBezTo>
                <a:cubicBezTo>
                  <a:pt x="50800" y="3481917"/>
                  <a:pt x="135466" y="3310467"/>
                  <a:pt x="279400" y="3098800"/>
                </a:cubicBezTo>
                <a:cubicBezTo>
                  <a:pt x="321733" y="3014134"/>
                  <a:pt x="372533" y="2887134"/>
                  <a:pt x="431800" y="2717800"/>
                </a:cubicBezTo>
                <a:cubicBezTo>
                  <a:pt x="491066" y="2548467"/>
                  <a:pt x="552450" y="2368550"/>
                  <a:pt x="615950" y="2178050"/>
                </a:cubicBezTo>
                <a:cubicBezTo>
                  <a:pt x="679450" y="1987550"/>
                  <a:pt x="738716" y="1816100"/>
                  <a:pt x="793750" y="1663700"/>
                </a:cubicBezTo>
                <a:cubicBezTo>
                  <a:pt x="848783" y="1511300"/>
                  <a:pt x="889000" y="1405467"/>
                  <a:pt x="914400" y="1346200"/>
                </a:cubicBezTo>
                <a:cubicBezTo>
                  <a:pt x="931333" y="1202267"/>
                  <a:pt x="924983" y="1098550"/>
                  <a:pt x="895350" y="1035050"/>
                </a:cubicBezTo>
                <a:cubicBezTo>
                  <a:pt x="865716" y="971550"/>
                  <a:pt x="791633" y="935567"/>
                  <a:pt x="673100" y="927100"/>
                </a:cubicBezTo>
                <a:cubicBezTo>
                  <a:pt x="588433" y="927100"/>
                  <a:pt x="522816" y="918634"/>
                  <a:pt x="476250" y="901700"/>
                </a:cubicBezTo>
                <a:cubicBezTo>
                  <a:pt x="429683" y="884767"/>
                  <a:pt x="406400" y="800100"/>
                  <a:pt x="406400" y="647700"/>
                </a:cubicBezTo>
                <a:cubicBezTo>
                  <a:pt x="423333" y="529167"/>
                  <a:pt x="455083" y="446617"/>
                  <a:pt x="501650" y="400050"/>
                </a:cubicBezTo>
                <a:cubicBezTo>
                  <a:pt x="548216" y="353484"/>
                  <a:pt x="613833" y="300567"/>
                  <a:pt x="698500" y="241300"/>
                </a:cubicBezTo>
                <a:cubicBezTo>
                  <a:pt x="783166" y="198967"/>
                  <a:pt x="869950" y="169334"/>
                  <a:pt x="958850" y="152400"/>
                </a:cubicBezTo>
                <a:cubicBezTo>
                  <a:pt x="1047750" y="135467"/>
                  <a:pt x="1134533" y="131234"/>
                  <a:pt x="1219200" y="139700"/>
                </a:cubicBezTo>
                <a:cubicBezTo>
                  <a:pt x="1303866" y="148167"/>
                  <a:pt x="1371600" y="177800"/>
                  <a:pt x="1422400" y="228600"/>
                </a:cubicBezTo>
                <a:cubicBezTo>
                  <a:pt x="1481666" y="262467"/>
                  <a:pt x="1519766" y="336550"/>
                  <a:pt x="1536700" y="450850"/>
                </a:cubicBezTo>
                <a:cubicBezTo>
                  <a:pt x="1553633" y="565150"/>
                  <a:pt x="1564216" y="681567"/>
                  <a:pt x="1568450" y="800100"/>
                </a:cubicBezTo>
                <a:cubicBezTo>
                  <a:pt x="1572683" y="918634"/>
                  <a:pt x="1579033" y="1007534"/>
                  <a:pt x="1587500" y="1066800"/>
                </a:cubicBezTo>
                <a:cubicBezTo>
                  <a:pt x="1672166" y="999067"/>
                  <a:pt x="1788583" y="903817"/>
                  <a:pt x="1936750" y="781050"/>
                </a:cubicBezTo>
                <a:cubicBezTo>
                  <a:pt x="2084916" y="658284"/>
                  <a:pt x="2214033" y="541867"/>
                  <a:pt x="2324100" y="431800"/>
                </a:cubicBezTo>
                <a:cubicBezTo>
                  <a:pt x="2459566" y="338667"/>
                  <a:pt x="2620433" y="243417"/>
                  <a:pt x="2806700" y="146050"/>
                </a:cubicBezTo>
                <a:cubicBezTo>
                  <a:pt x="2992966" y="48684"/>
                  <a:pt x="3128433" y="0"/>
                  <a:pt x="3213100" y="0"/>
                </a:cubicBezTo>
                <a:cubicBezTo>
                  <a:pt x="3306233" y="0"/>
                  <a:pt x="3399366" y="23284"/>
                  <a:pt x="3492500" y="69850"/>
                </a:cubicBezTo>
                <a:cubicBezTo>
                  <a:pt x="3585633" y="116417"/>
                  <a:pt x="3649133" y="173567"/>
                  <a:pt x="3683000" y="241300"/>
                </a:cubicBezTo>
                <a:cubicBezTo>
                  <a:pt x="3767666" y="385234"/>
                  <a:pt x="3807883" y="512234"/>
                  <a:pt x="3803650" y="622300"/>
                </a:cubicBezTo>
                <a:cubicBezTo>
                  <a:pt x="3799416" y="732367"/>
                  <a:pt x="3750733" y="846667"/>
                  <a:pt x="3657600" y="965200"/>
                </a:cubicBezTo>
                <a:cubicBezTo>
                  <a:pt x="3572933" y="1075267"/>
                  <a:pt x="3469216" y="1151467"/>
                  <a:pt x="3346450" y="1193800"/>
                </a:cubicBezTo>
                <a:cubicBezTo>
                  <a:pt x="3223683" y="1236134"/>
                  <a:pt x="3145366" y="1257300"/>
                  <a:pt x="3111500" y="1257300"/>
                </a:cubicBezTo>
                <a:cubicBezTo>
                  <a:pt x="3060700" y="1257300"/>
                  <a:pt x="2997200" y="1219200"/>
                  <a:pt x="2921000" y="1143000"/>
                </a:cubicBezTo>
                <a:cubicBezTo>
                  <a:pt x="2844800" y="1066800"/>
                  <a:pt x="2802466" y="1003300"/>
                  <a:pt x="2794000" y="952500"/>
                </a:cubicBezTo>
                <a:cubicBezTo>
                  <a:pt x="2794000" y="927100"/>
                  <a:pt x="2741083" y="950384"/>
                  <a:pt x="2635250" y="1022350"/>
                </a:cubicBezTo>
                <a:cubicBezTo>
                  <a:pt x="2529416" y="1094317"/>
                  <a:pt x="2413000" y="1183217"/>
                  <a:pt x="2286000" y="1289050"/>
                </a:cubicBezTo>
                <a:cubicBezTo>
                  <a:pt x="2159000" y="1394884"/>
                  <a:pt x="2053166" y="1490134"/>
                  <a:pt x="1968500" y="1574800"/>
                </a:cubicBezTo>
                <a:cubicBezTo>
                  <a:pt x="1824566" y="1752600"/>
                  <a:pt x="1672166" y="1993900"/>
                  <a:pt x="1511300" y="2298700"/>
                </a:cubicBezTo>
                <a:cubicBezTo>
                  <a:pt x="1350433" y="2603500"/>
                  <a:pt x="1159933" y="2971800"/>
                  <a:pt x="939800" y="3403600"/>
                </a:cubicBezTo>
                <a:cubicBezTo>
                  <a:pt x="838200" y="3615267"/>
                  <a:pt x="766233" y="3795184"/>
                  <a:pt x="723900" y="3943350"/>
                </a:cubicBezTo>
                <a:cubicBezTo>
                  <a:pt x="681566" y="4091517"/>
                  <a:pt x="622300" y="4178300"/>
                  <a:pt x="546100" y="4203700"/>
                </a:cubicBezTo>
                <a:close/>
                <a:moveTo>
                  <a:pt x="-1104900" y="45974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81" name="Freeform 6081"/>
          <p:cNvSpPr/>
          <p:nvPr/>
        </p:nvSpPr>
        <p:spPr>
          <a:xfrm rot="0" flipH="0" flipV="0">
            <a:off x="11901655" y="4439480"/>
            <a:ext cx="157750" cy="136414"/>
          </a:xfrm>
          <a:custGeom>
            <a:pathLst>
              <a:path w="4929717" h="4262967">
                <a:moveTo>
                  <a:pt x="846667" y="4246033"/>
                </a:moveTo>
                <a:cubicBezTo>
                  <a:pt x="745067" y="4262967"/>
                  <a:pt x="635000" y="4246033"/>
                  <a:pt x="516467" y="4195233"/>
                </a:cubicBezTo>
                <a:cubicBezTo>
                  <a:pt x="397933" y="4144433"/>
                  <a:pt x="294217" y="4072467"/>
                  <a:pt x="205317" y="3979333"/>
                </a:cubicBezTo>
                <a:cubicBezTo>
                  <a:pt x="116417" y="3886200"/>
                  <a:pt x="59267" y="3788833"/>
                  <a:pt x="33867" y="3687233"/>
                </a:cubicBezTo>
                <a:cubicBezTo>
                  <a:pt x="0" y="3509433"/>
                  <a:pt x="23283" y="3287183"/>
                  <a:pt x="103717" y="3020483"/>
                </a:cubicBezTo>
                <a:cubicBezTo>
                  <a:pt x="184150" y="2753783"/>
                  <a:pt x="302683" y="2470150"/>
                  <a:pt x="459317" y="2169583"/>
                </a:cubicBezTo>
                <a:cubicBezTo>
                  <a:pt x="615950" y="1869017"/>
                  <a:pt x="793750" y="1579033"/>
                  <a:pt x="992717" y="1299633"/>
                </a:cubicBezTo>
                <a:cubicBezTo>
                  <a:pt x="1191683" y="1020233"/>
                  <a:pt x="1399117" y="776817"/>
                  <a:pt x="1615017" y="569383"/>
                </a:cubicBezTo>
                <a:cubicBezTo>
                  <a:pt x="1830917" y="361950"/>
                  <a:pt x="2032000" y="220133"/>
                  <a:pt x="2218267" y="143933"/>
                </a:cubicBezTo>
                <a:cubicBezTo>
                  <a:pt x="2311400" y="84667"/>
                  <a:pt x="2385483" y="44450"/>
                  <a:pt x="2440517" y="23283"/>
                </a:cubicBezTo>
                <a:cubicBezTo>
                  <a:pt x="2495550" y="2117"/>
                  <a:pt x="2554817" y="0"/>
                  <a:pt x="2618317" y="16933"/>
                </a:cubicBezTo>
                <a:cubicBezTo>
                  <a:pt x="2681817" y="33867"/>
                  <a:pt x="2777067" y="76200"/>
                  <a:pt x="2904067" y="143933"/>
                </a:cubicBezTo>
                <a:cubicBezTo>
                  <a:pt x="3022600" y="177800"/>
                  <a:pt x="3111500" y="215900"/>
                  <a:pt x="3170767" y="258233"/>
                </a:cubicBezTo>
                <a:cubicBezTo>
                  <a:pt x="3230033" y="300567"/>
                  <a:pt x="3306233" y="385233"/>
                  <a:pt x="3399367" y="512233"/>
                </a:cubicBezTo>
                <a:cubicBezTo>
                  <a:pt x="3467100" y="639233"/>
                  <a:pt x="3517900" y="766233"/>
                  <a:pt x="3551767" y="893233"/>
                </a:cubicBezTo>
                <a:cubicBezTo>
                  <a:pt x="3585633" y="1020233"/>
                  <a:pt x="3615267" y="1164167"/>
                  <a:pt x="3640667" y="1325033"/>
                </a:cubicBezTo>
                <a:cubicBezTo>
                  <a:pt x="3708400" y="1536700"/>
                  <a:pt x="3733800" y="1674283"/>
                  <a:pt x="3716867" y="1737783"/>
                </a:cubicBezTo>
                <a:cubicBezTo>
                  <a:pt x="3699933" y="1801283"/>
                  <a:pt x="3674533" y="1849967"/>
                  <a:pt x="3640667" y="1883833"/>
                </a:cubicBezTo>
                <a:cubicBezTo>
                  <a:pt x="3572933" y="1968500"/>
                  <a:pt x="3556000" y="2010833"/>
                  <a:pt x="3589867" y="2010833"/>
                </a:cubicBezTo>
                <a:cubicBezTo>
                  <a:pt x="3589867" y="2010833"/>
                  <a:pt x="3587750" y="2025650"/>
                  <a:pt x="3583517" y="2055283"/>
                </a:cubicBezTo>
                <a:cubicBezTo>
                  <a:pt x="3579283" y="2084917"/>
                  <a:pt x="3560233" y="2129367"/>
                  <a:pt x="3526367" y="2188633"/>
                </a:cubicBezTo>
                <a:cubicBezTo>
                  <a:pt x="3467100" y="2374900"/>
                  <a:pt x="3422650" y="2567517"/>
                  <a:pt x="3393017" y="2766483"/>
                </a:cubicBezTo>
                <a:cubicBezTo>
                  <a:pt x="3363383" y="2965450"/>
                  <a:pt x="3365500" y="3128433"/>
                  <a:pt x="3399367" y="3255433"/>
                </a:cubicBezTo>
                <a:cubicBezTo>
                  <a:pt x="3467100" y="3441700"/>
                  <a:pt x="3589867" y="3551767"/>
                  <a:pt x="3767667" y="3585633"/>
                </a:cubicBezTo>
                <a:cubicBezTo>
                  <a:pt x="3945467" y="3619500"/>
                  <a:pt x="4127500" y="3543300"/>
                  <a:pt x="4313767" y="3357033"/>
                </a:cubicBezTo>
                <a:cubicBezTo>
                  <a:pt x="4406900" y="3289300"/>
                  <a:pt x="4495800" y="3227917"/>
                  <a:pt x="4580467" y="3172883"/>
                </a:cubicBezTo>
                <a:cubicBezTo>
                  <a:pt x="4665133" y="3117850"/>
                  <a:pt x="4707467" y="3124200"/>
                  <a:pt x="4707467" y="3191933"/>
                </a:cubicBezTo>
                <a:cubicBezTo>
                  <a:pt x="4707467" y="3191933"/>
                  <a:pt x="4720167" y="3202517"/>
                  <a:pt x="4745567" y="3223683"/>
                </a:cubicBezTo>
                <a:cubicBezTo>
                  <a:pt x="4770967" y="3244850"/>
                  <a:pt x="4800600" y="3255433"/>
                  <a:pt x="4834467" y="3255433"/>
                </a:cubicBezTo>
                <a:cubicBezTo>
                  <a:pt x="4876800" y="3255433"/>
                  <a:pt x="4904317" y="3272367"/>
                  <a:pt x="4917017" y="3306233"/>
                </a:cubicBezTo>
                <a:cubicBezTo>
                  <a:pt x="4929717" y="3340100"/>
                  <a:pt x="4929717" y="3384550"/>
                  <a:pt x="4917017" y="3439583"/>
                </a:cubicBezTo>
                <a:cubicBezTo>
                  <a:pt x="4904317" y="3494617"/>
                  <a:pt x="4876800" y="3556000"/>
                  <a:pt x="4834467" y="3623733"/>
                </a:cubicBezTo>
                <a:cubicBezTo>
                  <a:pt x="4707467" y="3750733"/>
                  <a:pt x="4643967" y="3835400"/>
                  <a:pt x="4643967" y="3877733"/>
                </a:cubicBezTo>
                <a:cubicBezTo>
                  <a:pt x="4643967" y="3877733"/>
                  <a:pt x="4629150" y="3892550"/>
                  <a:pt x="4599517" y="3922183"/>
                </a:cubicBezTo>
                <a:cubicBezTo>
                  <a:pt x="4569883" y="3951817"/>
                  <a:pt x="4521200" y="3996267"/>
                  <a:pt x="4453467" y="4055533"/>
                </a:cubicBezTo>
                <a:cubicBezTo>
                  <a:pt x="4301067" y="4148667"/>
                  <a:pt x="4108450" y="4195233"/>
                  <a:pt x="3875617" y="4195233"/>
                </a:cubicBezTo>
                <a:cubicBezTo>
                  <a:pt x="3642783" y="4195233"/>
                  <a:pt x="3462867" y="4148667"/>
                  <a:pt x="3335867" y="4055533"/>
                </a:cubicBezTo>
                <a:cubicBezTo>
                  <a:pt x="3208867" y="3962400"/>
                  <a:pt x="3092450" y="3835400"/>
                  <a:pt x="2986617" y="3674533"/>
                </a:cubicBezTo>
                <a:cubicBezTo>
                  <a:pt x="2880783" y="3513667"/>
                  <a:pt x="2810933" y="3373967"/>
                  <a:pt x="2777067" y="3255433"/>
                </a:cubicBezTo>
                <a:lnTo>
                  <a:pt x="2713567" y="3128433"/>
                </a:lnTo>
                <a:lnTo>
                  <a:pt x="2345267" y="3369733"/>
                </a:lnTo>
                <a:cubicBezTo>
                  <a:pt x="2252133" y="3462867"/>
                  <a:pt x="2152650" y="3551767"/>
                  <a:pt x="2046817" y="3636433"/>
                </a:cubicBezTo>
                <a:cubicBezTo>
                  <a:pt x="1940983" y="3721100"/>
                  <a:pt x="1871133" y="3780367"/>
                  <a:pt x="1837267" y="3814233"/>
                </a:cubicBezTo>
                <a:cubicBezTo>
                  <a:pt x="1811867" y="3848100"/>
                  <a:pt x="1784350" y="3877733"/>
                  <a:pt x="1754717" y="3903133"/>
                </a:cubicBezTo>
                <a:cubicBezTo>
                  <a:pt x="1725083" y="3928533"/>
                  <a:pt x="1693333" y="3941233"/>
                  <a:pt x="1659467" y="3941233"/>
                </a:cubicBezTo>
                <a:cubicBezTo>
                  <a:pt x="1625600" y="3941233"/>
                  <a:pt x="1595967" y="3941233"/>
                  <a:pt x="1570567" y="3941233"/>
                </a:cubicBezTo>
                <a:cubicBezTo>
                  <a:pt x="1545167" y="3941233"/>
                  <a:pt x="1532467" y="3941233"/>
                  <a:pt x="1532467" y="3941233"/>
                </a:cubicBezTo>
                <a:cubicBezTo>
                  <a:pt x="1532467" y="3975100"/>
                  <a:pt x="1492250" y="4017433"/>
                  <a:pt x="1411817" y="4068233"/>
                </a:cubicBezTo>
                <a:cubicBezTo>
                  <a:pt x="1331383" y="4119033"/>
                  <a:pt x="1238250" y="4161367"/>
                  <a:pt x="1132417" y="4195233"/>
                </a:cubicBezTo>
                <a:cubicBezTo>
                  <a:pt x="1026583" y="4229100"/>
                  <a:pt x="931333" y="4246033"/>
                  <a:pt x="846667" y="4246033"/>
                </a:cubicBezTo>
                <a:close/>
                <a:moveTo>
                  <a:pt x="-791633" y="4665133"/>
                </a:moveTo>
                <a:moveTo>
                  <a:pt x="719667" y="3560233"/>
                </a:moveTo>
                <a:cubicBezTo>
                  <a:pt x="770467" y="3560233"/>
                  <a:pt x="861483" y="3520017"/>
                  <a:pt x="992717" y="3439583"/>
                </a:cubicBezTo>
                <a:cubicBezTo>
                  <a:pt x="1123950" y="3359150"/>
                  <a:pt x="1272117" y="3263900"/>
                  <a:pt x="1437217" y="3153833"/>
                </a:cubicBezTo>
                <a:cubicBezTo>
                  <a:pt x="1602317" y="3043767"/>
                  <a:pt x="1750483" y="2933700"/>
                  <a:pt x="1881717" y="2823633"/>
                </a:cubicBezTo>
                <a:cubicBezTo>
                  <a:pt x="2012950" y="2713567"/>
                  <a:pt x="2103967" y="2628900"/>
                  <a:pt x="2154767" y="2569633"/>
                </a:cubicBezTo>
                <a:cubicBezTo>
                  <a:pt x="2188633" y="2535767"/>
                  <a:pt x="2243667" y="2478617"/>
                  <a:pt x="2319867" y="2398183"/>
                </a:cubicBezTo>
                <a:cubicBezTo>
                  <a:pt x="2396067" y="2317750"/>
                  <a:pt x="2463800" y="2247900"/>
                  <a:pt x="2523067" y="2188633"/>
                </a:cubicBezTo>
                <a:cubicBezTo>
                  <a:pt x="2717800" y="1968500"/>
                  <a:pt x="2853267" y="1725083"/>
                  <a:pt x="2929467" y="1458383"/>
                </a:cubicBezTo>
                <a:cubicBezTo>
                  <a:pt x="3005667" y="1191683"/>
                  <a:pt x="2997200" y="982133"/>
                  <a:pt x="2904067" y="829733"/>
                </a:cubicBezTo>
                <a:cubicBezTo>
                  <a:pt x="2870200" y="736600"/>
                  <a:pt x="2827867" y="685800"/>
                  <a:pt x="2777067" y="677333"/>
                </a:cubicBezTo>
                <a:cubicBezTo>
                  <a:pt x="2726267" y="668867"/>
                  <a:pt x="2620433" y="698500"/>
                  <a:pt x="2459567" y="766233"/>
                </a:cubicBezTo>
                <a:cubicBezTo>
                  <a:pt x="2357967" y="825500"/>
                  <a:pt x="2233083" y="937683"/>
                  <a:pt x="2084917" y="1102783"/>
                </a:cubicBezTo>
                <a:cubicBezTo>
                  <a:pt x="1936750" y="1267883"/>
                  <a:pt x="1780117" y="1458383"/>
                  <a:pt x="1615017" y="1674283"/>
                </a:cubicBezTo>
                <a:cubicBezTo>
                  <a:pt x="1449917" y="1890183"/>
                  <a:pt x="1295400" y="2112433"/>
                  <a:pt x="1151467" y="2341033"/>
                </a:cubicBezTo>
                <a:cubicBezTo>
                  <a:pt x="1007533" y="2569633"/>
                  <a:pt x="889000" y="2781300"/>
                  <a:pt x="795867" y="2976033"/>
                </a:cubicBezTo>
                <a:cubicBezTo>
                  <a:pt x="702733" y="3170767"/>
                  <a:pt x="656167" y="3323167"/>
                  <a:pt x="656167" y="3433233"/>
                </a:cubicBezTo>
                <a:cubicBezTo>
                  <a:pt x="656167" y="3467100"/>
                  <a:pt x="666750" y="3496733"/>
                  <a:pt x="687917" y="3522133"/>
                </a:cubicBezTo>
                <a:cubicBezTo>
                  <a:pt x="709083" y="3547533"/>
                  <a:pt x="719667" y="3560233"/>
                  <a:pt x="719667" y="3560233"/>
                </a:cubicBezTo>
                <a:close/>
                <a:moveTo>
                  <a:pt x="-105833" y="46651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82" name="Freeform 6082"/>
          <p:cNvSpPr/>
          <p:nvPr/>
        </p:nvSpPr>
        <p:spPr>
          <a:xfrm rot="0" flipH="0" flipV="0">
            <a:off x="12082368" y="4441512"/>
            <a:ext cx="111760" cy="134518"/>
          </a:xfrm>
          <a:custGeom>
            <a:pathLst>
              <a:path w="3492500" h="4203700">
                <a:moveTo>
                  <a:pt x="939800" y="4195233"/>
                </a:moveTo>
                <a:cubicBezTo>
                  <a:pt x="872066" y="4203700"/>
                  <a:pt x="776816" y="4165600"/>
                  <a:pt x="654050" y="4080933"/>
                </a:cubicBezTo>
                <a:cubicBezTo>
                  <a:pt x="531283" y="3996267"/>
                  <a:pt x="419100" y="3898900"/>
                  <a:pt x="317500" y="3788833"/>
                </a:cubicBezTo>
                <a:cubicBezTo>
                  <a:pt x="258233" y="3695700"/>
                  <a:pt x="203200" y="3556000"/>
                  <a:pt x="152400" y="3369733"/>
                </a:cubicBezTo>
                <a:cubicBezTo>
                  <a:pt x="101600" y="3183467"/>
                  <a:pt x="63500" y="2976033"/>
                  <a:pt x="38100" y="2747433"/>
                </a:cubicBezTo>
                <a:cubicBezTo>
                  <a:pt x="12700" y="2518833"/>
                  <a:pt x="0" y="2298700"/>
                  <a:pt x="0" y="2087033"/>
                </a:cubicBezTo>
                <a:cubicBezTo>
                  <a:pt x="8466" y="1875367"/>
                  <a:pt x="31750" y="1640417"/>
                  <a:pt x="69850" y="1382183"/>
                </a:cubicBezTo>
                <a:cubicBezTo>
                  <a:pt x="107950" y="1123950"/>
                  <a:pt x="146050" y="884767"/>
                  <a:pt x="184150" y="664633"/>
                </a:cubicBezTo>
                <a:cubicBezTo>
                  <a:pt x="222250" y="444500"/>
                  <a:pt x="249766" y="296333"/>
                  <a:pt x="266700" y="220133"/>
                </a:cubicBezTo>
                <a:cubicBezTo>
                  <a:pt x="342900" y="135467"/>
                  <a:pt x="416983" y="76200"/>
                  <a:pt x="488950" y="42333"/>
                </a:cubicBezTo>
                <a:cubicBezTo>
                  <a:pt x="560916" y="8467"/>
                  <a:pt x="626533" y="0"/>
                  <a:pt x="685800" y="16933"/>
                </a:cubicBezTo>
                <a:cubicBezTo>
                  <a:pt x="745066" y="33867"/>
                  <a:pt x="800100" y="80433"/>
                  <a:pt x="850900" y="156633"/>
                </a:cubicBezTo>
                <a:cubicBezTo>
                  <a:pt x="969433" y="215900"/>
                  <a:pt x="1026583" y="309033"/>
                  <a:pt x="1022350" y="436033"/>
                </a:cubicBezTo>
                <a:cubicBezTo>
                  <a:pt x="1018116" y="563033"/>
                  <a:pt x="977900" y="711200"/>
                  <a:pt x="901700" y="880533"/>
                </a:cubicBezTo>
                <a:cubicBezTo>
                  <a:pt x="901700" y="922867"/>
                  <a:pt x="893233" y="980017"/>
                  <a:pt x="876300" y="1051983"/>
                </a:cubicBezTo>
                <a:cubicBezTo>
                  <a:pt x="859366" y="1123950"/>
                  <a:pt x="842433" y="1189567"/>
                  <a:pt x="825500" y="1248833"/>
                </a:cubicBezTo>
                <a:cubicBezTo>
                  <a:pt x="757766" y="1367367"/>
                  <a:pt x="719666" y="1473200"/>
                  <a:pt x="711200" y="1566333"/>
                </a:cubicBezTo>
                <a:cubicBezTo>
                  <a:pt x="711200" y="1651000"/>
                  <a:pt x="723900" y="1748367"/>
                  <a:pt x="749300" y="1858433"/>
                </a:cubicBezTo>
                <a:cubicBezTo>
                  <a:pt x="774700" y="1968500"/>
                  <a:pt x="753533" y="2070100"/>
                  <a:pt x="685800" y="2163233"/>
                </a:cubicBezTo>
                <a:lnTo>
                  <a:pt x="685800" y="2150533"/>
                </a:lnTo>
                <a:cubicBezTo>
                  <a:pt x="677333" y="2209800"/>
                  <a:pt x="675216" y="2311400"/>
                  <a:pt x="679450" y="2455333"/>
                </a:cubicBezTo>
                <a:cubicBezTo>
                  <a:pt x="683683" y="2599267"/>
                  <a:pt x="696383" y="2741083"/>
                  <a:pt x="717550" y="2880783"/>
                </a:cubicBezTo>
                <a:cubicBezTo>
                  <a:pt x="738716" y="3020483"/>
                  <a:pt x="770466" y="3119967"/>
                  <a:pt x="812800" y="3179233"/>
                </a:cubicBezTo>
                <a:cubicBezTo>
                  <a:pt x="821266" y="3255433"/>
                  <a:pt x="865716" y="3291417"/>
                  <a:pt x="946150" y="3287183"/>
                </a:cubicBezTo>
                <a:cubicBezTo>
                  <a:pt x="1026583" y="3282950"/>
                  <a:pt x="1130300" y="3225800"/>
                  <a:pt x="1257300" y="3115733"/>
                </a:cubicBezTo>
                <a:cubicBezTo>
                  <a:pt x="1358900" y="3014133"/>
                  <a:pt x="1475316" y="2887133"/>
                  <a:pt x="1606550" y="2734733"/>
                </a:cubicBezTo>
                <a:cubicBezTo>
                  <a:pt x="1737783" y="2582333"/>
                  <a:pt x="1860550" y="2425700"/>
                  <a:pt x="1974850" y="2264833"/>
                </a:cubicBezTo>
                <a:cubicBezTo>
                  <a:pt x="2089150" y="2103967"/>
                  <a:pt x="2182283" y="1964267"/>
                  <a:pt x="2254250" y="1845733"/>
                </a:cubicBezTo>
                <a:cubicBezTo>
                  <a:pt x="2326216" y="1727200"/>
                  <a:pt x="2353733" y="1651000"/>
                  <a:pt x="2336800" y="1617133"/>
                </a:cubicBezTo>
                <a:cubicBezTo>
                  <a:pt x="2302933" y="1549400"/>
                  <a:pt x="2321983" y="1492250"/>
                  <a:pt x="2393950" y="1445683"/>
                </a:cubicBezTo>
                <a:cubicBezTo>
                  <a:pt x="2465916" y="1399117"/>
                  <a:pt x="2527300" y="1354667"/>
                  <a:pt x="2578100" y="1312333"/>
                </a:cubicBezTo>
                <a:cubicBezTo>
                  <a:pt x="2620433" y="1261533"/>
                  <a:pt x="2645833" y="1208617"/>
                  <a:pt x="2654300" y="1153583"/>
                </a:cubicBezTo>
                <a:cubicBezTo>
                  <a:pt x="2662766" y="1098550"/>
                  <a:pt x="2683933" y="1041400"/>
                  <a:pt x="2717800" y="982133"/>
                </a:cubicBezTo>
                <a:cubicBezTo>
                  <a:pt x="2760133" y="939800"/>
                  <a:pt x="2794000" y="880533"/>
                  <a:pt x="2819400" y="804333"/>
                </a:cubicBezTo>
                <a:cubicBezTo>
                  <a:pt x="2794000" y="745067"/>
                  <a:pt x="2813050" y="692150"/>
                  <a:pt x="2876550" y="645583"/>
                </a:cubicBezTo>
                <a:cubicBezTo>
                  <a:pt x="2940050" y="599017"/>
                  <a:pt x="2980266" y="550333"/>
                  <a:pt x="2997200" y="499533"/>
                </a:cubicBezTo>
                <a:cubicBezTo>
                  <a:pt x="3014133" y="414867"/>
                  <a:pt x="3045883" y="355600"/>
                  <a:pt x="3092450" y="321733"/>
                </a:cubicBezTo>
                <a:cubicBezTo>
                  <a:pt x="3139016" y="287867"/>
                  <a:pt x="3191933" y="277283"/>
                  <a:pt x="3251200" y="289983"/>
                </a:cubicBezTo>
                <a:cubicBezTo>
                  <a:pt x="3310466" y="302683"/>
                  <a:pt x="3363383" y="332317"/>
                  <a:pt x="3409950" y="378883"/>
                </a:cubicBezTo>
                <a:cubicBezTo>
                  <a:pt x="3456516" y="425450"/>
                  <a:pt x="3484033" y="491067"/>
                  <a:pt x="3492500" y="575733"/>
                </a:cubicBezTo>
                <a:cubicBezTo>
                  <a:pt x="3492500" y="677333"/>
                  <a:pt x="3456516" y="825500"/>
                  <a:pt x="3384550" y="1020233"/>
                </a:cubicBezTo>
                <a:cubicBezTo>
                  <a:pt x="3312583" y="1214967"/>
                  <a:pt x="3221566" y="1422400"/>
                  <a:pt x="3111500" y="1642533"/>
                </a:cubicBezTo>
                <a:cubicBezTo>
                  <a:pt x="3001433" y="1862667"/>
                  <a:pt x="2882900" y="2061633"/>
                  <a:pt x="2755900" y="2239433"/>
                </a:cubicBezTo>
                <a:cubicBezTo>
                  <a:pt x="2713566" y="2307167"/>
                  <a:pt x="2675466" y="2374900"/>
                  <a:pt x="2641600" y="2442633"/>
                </a:cubicBezTo>
                <a:cubicBezTo>
                  <a:pt x="2607733" y="2510367"/>
                  <a:pt x="2554816" y="2599267"/>
                  <a:pt x="2482850" y="2709333"/>
                </a:cubicBezTo>
                <a:cubicBezTo>
                  <a:pt x="2410883" y="2819400"/>
                  <a:pt x="2290233" y="2980267"/>
                  <a:pt x="2120900" y="3191933"/>
                </a:cubicBezTo>
                <a:cubicBezTo>
                  <a:pt x="2053166" y="3259667"/>
                  <a:pt x="1985433" y="3329517"/>
                  <a:pt x="1917700" y="3401483"/>
                </a:cubicBezTo>
                <a:cubicBezTo>
                  <a:pt x="1849966" y="3473450"/>
                  <a:pt x="1782233" y="3539067"/>
                  <a:pt x="1714500" y="3598333"/>
                </a:cubicBezTo>
                <a:cubicBezTo>
                  <a:pt x="1553633" y="3784600"/>
                  <a:pt x="1413933" y="3928533"/>
                  <a:pt x="1295400" y="4030133"/>
                </a:cubicBezTo>
                <a:cubicBezTo>
                  <a:pt x="1176866" y="4131733"/>
                  <a:pt x="1058333" y="4186767"/>
                  <a:pt x="939800" y="4195233"/>
                </a:cubicBezTo>
                <a:close/>
                <a:moveTo>
                  <a:pt x="-1244600" y="46016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83" name="Freeform 6083"/>
          <p:cNvSpPr/>
          <p:nvPr/>
        </p:nvSpPr>
        <p:spPr>
          <a:xfrm rot="0" flipH="0" flipV="0">
            <a:off x="12203205" y="4368428"/>
            <a:ext cx="77351" cy="214105"/>
          </a:xfrm>
          <a:custGeom>
            <a:pathLst>
              <a:path w="2417233" h="6690783">
                <a:moveTo>
                  <a:pt x="186267" y="6479116"/>
                </a:moveTo>
                <a:cubicBezTo>
                  <a:pt x="118533" y="6411383"/>
                  <a:pt x="69850" y="6326716"/>
                  <a:pt x="40217" y="6225116"/>
                </a:cubicBezTo>
                <a:cubicBezTo>
                  <a:pt x="10583" y="6123516"/>
                  <a:pt x="0" y="6021916"/>
                  <a:pt x="8467" y="5920316"/>
                </a:cubicBezTo>
                <a:cubicBezTo>
                  <a:pt x="16933" y="5818716"/>
                  <a:pt x="38100" y="5734050"/>
                  <a:pt x="71967" y="5666316"/>
                </a:cubicBezTo>
                <a:cubicBezTo>
                  <a:pt x="71967" y="5598583"/>
                  <a:pt x="82550" y="5545666"/>
                  <a:pt x="103717" y="5507566"/>
                </a:cubicBezTo>
                <a:cubicBezTo>
                  <a:pt x="124883" y="5469466"/>
                  <a:pt x="131233" y="5433483"/>
                  <a:pt x="122767" y="5399616"/>
                </a:cubicBezTo>
                <a:cubicBezTo>
                  <a:pt x="114300" y="5365750"/>
                  <a:pt x="122767" y="5306483"/>
                  <a:pt x="148167" y="5221816"/>
                </a:cubicBezTo>
                <a:cubicBezTo>
                  <a:pt x="173567" y="5137150"/>
                  <a:pt x="198967" y="5056716"/>
                  <a:pt x="224367" y="4980516"/>
                </a:cubicBezTo>
                <a:cubicBezTo>
                  <a:pt x="283633" y="4845050"/>
                  <a:pt x="347133" y="4682066"/>
                  <a:pt x="414867" y="4491566"/>
                </a:cubicBezTo>
                <a:cubicBezTo>
                  <a:pt x="482600" y="4301066"/>
                  <a:pt x="546100" y="4112683"/>
                  <a:pt x="605367" y="3926416"/>
                </a:cubicBezTo>
                <a:cubicBezTo>
                  <a:pt x="664633" y="3740150"/>
                  <a:pt x="715433" y="3579283"/>
                  <a:pt x="757767" y="3443816"/>
                </a:cubicBezTo>
                <a:cubicBezTo>
                  <a:pt x="800100" y="3308350"/>
                  <a:pt x="825500" y="3223683"/>
                  <a:pt x="833967" y="3189816"/>
                </a:cubicBezTo>
                <a:cubicBezTo>
                  <a:pt x="833967" y="3088216"/>
                  <a:pt x="901700" y="3033183"/>
                  <a:pt x="1037167" y="3024716"/>
                </a:cubicBezTo>
                <a:cubicBezTo>
                  <a:pt x="1138767" y="2990850"/>
                  <a:pt x="1214967" y="2988733"/>
                  <a:pt x="1265767" y="3018366"/>
                </a:cubicBezTo>
                <a:cubicBezTo>
                  <a:pt x="1316567" y="3048000"/>
                  <a:pt x="1384300" y="3130550"/>
                  <a:pt x="1468967" y="3266016"/>
                </a:cubicBezTo>
                <a:cubicBezTo>
                  <a:pt x="1536700" y="3333750"/>
                  <a:pt x="1562100" y="3435350"/>
                  <a:pt x="1545167" y="3570816"/>
                </a:cubicBezTo>
                <a:cubicBezTo>
                  <a:pt x="1528233" y="3706283"/>
                  <a:pt x="1473200" y="3875616"/>
                  <a:pt x="1380067" y="4078816"/>
                </a:cubicBezTo>
                <a:cubicBezTo>
                  <a:pt x="1346200" y="4146550"/>
                  <a:pt x="1305983" y="4243916"/>
                  <a:pt x="1259417" y="4370916"/>
                </a:cubicBezTo>
                <a:cubicBezTo>
                  <a:pt x="1212850" y="4497916"/>
                  <a:pt x="1181100" y="4612216"/>
                  <a:pt x="1164167" y="4713816"/>
                </a:cubicBezTo>
                <a:cubicBezTo>
                  <a:pt x="1130300" y="4781550"/>
                  <a:pt x="1090083" y="4876800"/>
                  <a:pt x="1043517" y="4999566"/>
                </a:cubicBezTo>
                <a:cubicBezTo>
                  <a:pt x="996950" y="5122333"/>
                  <a:pt x="956733" y="5238750"/>
                  <a:pt x="922867" y="5348816"/>
                </a:cubicBezTo>
                <a:cubicBezTo>
                  <a:pt x="905933" y="5391150"/>
                  <a:pt x="889000" y="5452533"/>
                  <a:pt x="872067" y="5532966"/>
                </a:cubicBezTo>
                <a:cubicBezTo>
                  <a:pt x="855133" y="5613400"/>
                  <a:pt x="833967" y="5698066"/>
                  <a:pt x="808567" y="5786966"/>
                </a:cubicBezTo>
                <a:cubicBezTo>
                  <a:pt x="783167" y="5875866"/>
                  <a:pt x="749300" y="5954183"/>
                  <a:pt x="706967" y="6021916"/>
                </a:cubicBezTo>
                <a:cubicBezTo>
                  <a:pt x="630767" y="6369050"/>
                  <a:pt x="560917" y="6572250"/>
                  <a:pt x="497417" y="6631516"/>
                </a:cubicBezTo>
                <a:cubicBezTo>
                  <a:pt x="433917" y="6690783"/>
                  <a:pt x="330200" y="6639983"/>
                  <a:pt x="186267" y="6479116"/>
                </a:cubicBezTo>
                <a:close/>
                <a:moveTo>
                  <a:pt x="-817033" y="6885516"/>
                </a:moveTo>
                <a:moveTo>
                  <a:pt x="1418167" y="1322916"/>
                </a:moveTo>
                <a:cubicBezTo>
                  <a:pt x="1375833" y="1280583"/>
                  <a:pt x="1337733" y="1219200"/>
                  <a:pt x="1303867" y="1138766"/>
                </a:cubicBezTo>
                <a:cubicBezTo>
                  <a:pt x="1270000" y="1058333"/>
                  <a:pt x="1248833" y="982133"/>
                  <a:pt x="1240367" y="910166"/>
                </a:cubicBezTo>
                <a:cubicBezTo>
                  <a:pt x="1231900" y="838200"/>
                  <a:pt x="1240367" y="802216"/>
                  <a:pt x="1265767" y="802216"/>
                </a:cubicBezTo>
                <a:cubicBezTo>
                  <a:pt x="1333500" y="793750"/>
                  <a:pt x="1413933" y="721783"/>
                  <a:pt x="1507067" y="586316"/>
                </a:cubicBezTo>
                <a:cubicBezTo>
                  <a:pt x="1600200" y="450850"/>
                  <a:pt x="1638300" y="332316"/>
                  <a:pt x="1621367" y="230716"/>
                </a:cubicBezTo>
                <a:cubicBezTo>
                  <a:pt x="1621367" y="196850"/>
                  <a:pt x="1634067" y="165100"/>
                  <a:pt x="1659467" y="135466"/>
                </a:cubicBezTo>
                <a:cubicBezTo>
                  <a:pt x="1684867" y="105833"/>
                  <a:pt x="1714500" y="86783"/>
                  <a:pt x="1748367" y="78316"/>
                </a:cubicBezTo>
                <a:cubicBezTo>
                  <a:pt x="1849967" y="10583"/>
                  <a:pt x="1949450" y="0"/>
                  <a:pt x="2046817" y="46566"/>
                </a:cubicBezTo>
                <a:cubicBezTo>
                  <a:pt x="2144183" y="93133"/>
                  <a:pt x="2235200" y="184150"/>
                  <a:pt x="2319867" y="319616"/>
                </a:cubicBezTo>
                <a:cubicBezTo>
                  <a:pt x="2396067" y="480483"/>
                  <a:pt x="2417233" y="613833"/>
                  <a:pt x="2383367" y="719666"/>
                </a:cubicBezTo>
                <a:cubicBezTo>
                  <a:pt x="2349500" y="825500"/>
                  <a:pt x="2256367" y="971550"/>
                  <a:pt x="2103967" y="1157816"/>
                </a:cubicBezTo>
                <a:cubicBezTo>
                  <a:pt x="1976967" y="1327150"/>
                  <a:pt x="1860550" y="1420283"/>
                  <a:pt x="1754717" y="1437216"/>
                </a:cubicBezTo>
                <a:cubicBezTo>
                  <a:pt x="1648883" y="1454150"/>
                  <a:pt x="1536700" y="1416050"/>
                  <a:pt x="1418167" y="1322916"/>
                </a:cubicBezTo>
                <a:close/>
                <a:moveTo>
                  <a:pt x="4339167" y="688551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84" name="Freeform 6084"/>
          <p:cNvSpPr/>
          <p:nvPr/>
        </p:nvSpPr>
        <p:spPr>
          <a:xfrm rot="0" flipH="0" flipV="0">
            <a:off x="12286855" y="4362874"/>
            <a:ext cx="120633" cy="224400"/>
          </a:xfrm>
          <a:custGeom>
            <a:pathLst>
              <a:path w="3769784" h="7012517">
                <a:moveTo>
                  <a:pt x="810684" y="6970183"/>
                </a:moveTo>
                <a:cubicBezTo>
                  <a:pt x="717550" y="6953250"/>
                  <a:pt x="622300" y="6904567"/>
                  <a:pt x="524934" y="6824133"/>
                </a:cubicBezTo>
                <a:cubicBezTo>
                  <a:pt x="427567" y="6743700"/>
                  <a:pt x="342900" y="6650567"/>
                  <a:pt x="270934" y="6544733"/>
                </a:cubicBezTo>
                <a:cubicBezTo>
                  <a:pt x="198967" y="6438900"/>
                  <a:pt x="150284" y="6343650"/>
                  <a:pt x="124884" y="6258983"/>
                </a:cubicBezTo>
                <a:cubicBezTo>
                  <a:pt x="124884" y="6242050"/>
                  <a:pt x="114300" y="6220883"/>
                  <a:pt x="93134" y="6195483"/>
                </a:cubicBezTo>
                <a:cubicBezTo>
                  <a:pt x="71967" y="6170083"/>
                  <a:pt x="61384" y="6157383"/>
                  <a:pt x="61384" y="6157383"/>
                </a:cubicBezTo>
                <a:cubicBezTo>
                  <a:pt x="27517" y="6131983"/>
                  <a:pt x="8467" y="6019800"/>
                  <a:pt x="4234" y="5820833"/>
                </a:cubicBezTo>
                <a:cubicBezTo>
                  <a:pt x="0" y="5621867"/>
                  <a:pt x="10584" y="5399617"/>
                  <a:pt x="35984" y="5154083"/>
                </a:cubicBezTo>
                <a:cubicBezTo>
                  <a:pt x="61384" y="4908550"/>
                  <a:pt x="91017" y="4713817"/>
                  <a:pt x="124884" y="4569883"/>
                </a:cubicBezTo>
                <a:cubicBezTo>
                  <a:pt x="167217" y="4434417"/>
                  <a:pt x="230717" y="4250267"/>
                  <a:pt x="315384" y="4017433"/>
                </a:cubicBezTo>
                <a:cubicBezTo>
                  <a:pt x="400050" y="3784600"/>
                  <a:pt x="472017" y="3575050"/>
                  <a:pt x="531284" y="3388783"/>
                </a:cubicBezTo>
                <a:lnTo>
                  <a:pt x="874184" y="2652183"/>
                </a:lnTo>
                <a:lnTo>
                  <a:pt x="366184" y="2512483"/>
                </a:lnTo>
                <a:cubicBezTo>
                  <a:pt x="306917" y="2495550"/>
                  <a:pt x="258234" y="2461683"/>
                  <a:pt x="220134" y="2410883"/>
                </a:cubicBezTo>
                <a:cubicBezTo>
                  <a:pt x="182034" y="2360083"/>
                  <a:pt x="162984" y="2317750"/>
                  <a:pt x="162984" y="2283883"/>
                </a:cubicBezTo>
                <a:cubicBezTo>
                  <a:pt x="162984" y="2216150"/>
                  <a:pt x="201084" y="2133600"/>
                  <a:pt x="277284" y="2036233"/>
                </a:cubicBezTo>
                <a:cubicBezTo>
                  <a:pt x="353484" y="1938867"/>
                  <a:pt x="408517" y="1890183"/>
                  <a:pt x="442384" y="1890183"/>
                </a:cubicBezTo>
                <a:cubicBezTo>
                  <a:pt x="484717" y="1898650"/>
                  <a:pt x="563034" y="1902883"/>
                  <a:pt x="677334" y="1902883"/>
                </a:cubicBezTo>
                <a:cubicBezTo>
                  <a:pt x="791634" y="1902883"/>
                  <a:pt x="903817" y="1898650"/>
                  <a:pt x="1013884" y="1890183"/>
                </a:cubicBezTo>
                <a:cubicBezTo>
                  <a:pt x="1123950" y="1881717"/>
                  <a:pt x="1191684" y="1873250"/>
                  <a:pt x="1217084" y="1864783"/>
                </a:cubicBezTo>
                <a:cubicBezTo>
                  <a:pt x="1250950" y="1847850"/>
                  <a:pt x="1284817" y="1824567"/>
                  <a:pt x="1318684" y="1794933"/>
                </a:cubicBezTo>
                <a:cubicBezTo>
                  <a:pt x="1352550" y="1765300"/>
                  <a:pt x="1377950" y="1720850"/>
                  <a:pt x="1394884" y="1661583"/>
                </a:cubicBezTo>
                <a:cubicBezTo>
                  <a:pt x="1437217" y="1568450"/>
                  <a:pt x="1475317" y="1481667"/>
                  <a:pt x="1509184" y="1401233"/>
                </a:cubicBezTo>
                <a:cubicBezTo>
                  <a:pt x="1543050" y="1320800"/>
                  <a:pt x="1589617" y="1229783"/>
                  <a:pt x="1648884" y="1128183"/>
                </a:cubicBezTo>
                <a:cubicBezTo>
                  <a:pt x="1708150" y="1018117"/>
                  <a:pt x="1756834" y="924983"/>
                  <a:pt x="1794934" y="848783"/>
                </a:cubicBezTo>
                <a:cubicBezTo>
                  <a:pt x="1833034" y="772583"/>
                  <a:pt x="1894417" y="666750"/>
                  <a:pt x="1979084" y="531283"/>
                </a:cubicBezTo>
                <a:cubicBezTo>
                  <a:pt x="2021417" y="472017"/>
                  <a:pt x="2067984" y="400050"/>
                  <a:pt x="2118784" y="315383"/>
                </a:cubicBezTo>
                <a:cubicBezTo>
                  <a:pt x="2169584" y="230717"/>
                  <a:pt x="2233084" y="158750"/>
                  <a:pt x="2309284" y="99483"/>
                </a:cubicBezTo>
                <a:cubicBezTo>
                  <a:pt x="2385484" y="31750"/>
                  <a:pt x="2463800" y="0"/>
                  <a:pt x="2544234" y="4233"/>
                </a:cubicBezTo>
                <a:cubicBezTo>
                  <a:pt x="2624667" y="8467"/>
                  <a:pt x="2728384" y="65617"/>
                  <a:pt x="2855384" y="175683"/>
                </a:cubicBezTo>
                <a:cubicBezTo>
                  <a:pt x="2923117" y="260350"/>
                  <a:pt x="2961217" y="323850"/>
                  <a:pt x="2969684" y="366183"/>
                </a:cubicBezTo>
                <a:cubicBezTo>
                  <a:pt x="2978150" y="408517"/>
                  <a:pt x="2944284" y="488950"/>
                  <a:pt x="2868084" y="607483"/>
                </a:cubicBezTo>
                <a:cubicBezTo>
                  <a:pt x="2800350" y="751417"/>
                  <a:pt x="2722034" y="895350"/>
                  <a:pt x="2633134" y="1039283"/>
                </a:cubicBezTo>
                <a:cubicBezTo>
                  <a:pt x="2544234" y="1183217"/>
                  <a:pt x="2461684" y="1327150"/>
                  <a:pt x="2385484" y="1471083"/>
                </a:cubicBezTo>
                <a:cubicBezTo>
                  <a:pt x="2250017" y="1657350"/>
                  <a:pt x="2224617" y="1763183"/>
                  <a:pt x="2309284" y="1788583"/>
                </a:cubicBezTo>
                <a:cubicBezTo>
                  <a:pt x="2393950" y="1813983"/>
                  <a:pt x="2631017" y="1797050"/>
                  <a:pt x="3020484" y="1737783"/>
                </a:cubicBezTo>
                <a:cubicBezTo>
                  <a:pt x="3266017" y="1695450"/>
                  <a:pt x="3443817" y="1706033"/>
                  <a:pt x="3553884" y="1769533"/>
                </a:cubicBezTo>
                <a:cubicBezTo>
                  <a:pt x="3663950" y="1833033"/>
                  <a:pt x="3727450" y="1936750"/>
                  <a:pt x="3744384" y="2080683"/>
                </a:cubicBezTo>
                <a:cubicBezTo>
                  <a:pt x="3769784" y="2283883"/>
                  <a:pt x="3748617" y="2406650"/>
                  <a:pt x="3680884" y="2448983"/>
                </a:cubicBezTo>
                <a:cubicBezTo>
                  <a:pt x="3613150" y="2491317"/>
                  <a:pt x="3418417" y="2512483"/>
                  <a:pt x="3096684" y="2512483"/>
                </a:cubicBezTo>
                <a:cubicBezTo>
                  <a:pt x="2893484" y="2546350"/>
                  <a:pt x="2719917" y="2565400"/>
                  <a:pt x="2575984" y="2569633"/>
                </a:cubicBezTo>
                <a:cubicBezTo>
                  <a:pt x="2432050" y="2573867"/>
                  <a:pt x="2326217" y="2575983"/>
                  <a:pt x="2258484" y="2575983"/>
                </a:cubicBezTo>
                <a:cubicBezTo>
                  <a:pt x="2148417" y="2584450"/>
                  <a:pt x="2076450" y="2588683"/>
                  <a:pt x="2042584" y="2588683"/>
                </a:cubicBezTo>
                <a:cubicBezTo>
                  <a:pt x="2008717" y="2588683"/>
                  <a:pt x="1957917" y="2597150"/>
                  <a:pt x="1890184" y="2614083"/>
                </a:cubicBezTo>
                <a:cubicBezTo>
                  <a:pt x="1822450" y="2631017"/>
                  <a:pt x="1773767" y="2658533"/>
                  <a:pt x="1744134" y="2696633"/>
                </a:cubicBezTo>
                <a:cubicBezTo>
                  <a:pt x="1714500" y="2734733"/>
                  <a:pt x="1682750" y="2787650"/>
                  <a:pt x="1648884" y="2855383"/>
                </a:cubicBezTo>
                <a:cubicBezTo>
                  <a:pt x="1615017" y="2889250"/>
                  <a:pt x="1564217" y="2978150"/>
                  <a:pt x="1496484" y="3122083"/>
                </a:cubicBezTo>
                <a:cubicBezTo>
                  <a:pt x="1428750" y="3266017"/>
                  <a:pt x="1344084" y="3422650"/>
                  <a:pt x="1242484" y="3591983"/>
                </a:cubicBezTo>
                <a:cubicBezTo>
                  <a:pt x="1123950" y="3947583"/>
                  <a:pt x="1022350" y="4301067"/>
                  <a:pt x="937684" y="4652433"/>
                </a:cubicBezTo>
                <a:cubicBezTo>
                  <a:pt x="853017" y="5003800"/>
                  <a:pt x="785284" y="5344583"/>
                  <a:pt x="734484" y="5674783"/>
                </a:cubicBezTo>
                <a:cubicBezTo>
                  <a:pt x="700617" y="5886450"/>
                  <a:pt x="704850" y="6032500"/>
                  <a:pt x="747184" y="6112933"/>
                </a:cubicBezTo>
                <a:cubicBezTo>
                  <a:pt x="789517" y="6193367"/>
                  <a:pt x="899584" y="6242050"/>
                  <a:pt x="1077384" y="6258983"/>
                </a:cubicBezTo>
                <a:cubicBezTo>
                  <a:pt x="1170517" y="6267450"/>
                  <a:pt x="1320800" y="6265333"/>
                  <a:pt x="1528234" y="6252633"/>
                </a:cubicBezTo>
                <a:cubicBezTo>
                  <a:pt x="1735667" y="6239933"/>
                  <a:pt x="1898650" y="6216650"/>
                  <a:pt x="2017184" y="6182783"/>
                </a:cubicBezTo>
                <a:cubicBezTo>
                  <a:pt x="2110317" y="6140450"/>
                  <a:pt x="2207684" y="6096000"/>
                  <a:pt x="2309284" y="6049433"/>
                </a:cubicBezTo>
                <a:cubicBezTo>
                  <a:pt x="2410884" y="6002867"/>
                  <a:pt x="2504017" y="5954183"/>
                  <a:pt x="2588684" y="5903383"/>
                </a:cubicBezTo>
                <a:cubicBezTo>
                  <a:pt x="2664884" y="5861050"/>
                  <a:pt x="2741084" y="5816600"/>
                  <a:pt x="2817284" y="5770033"/>
                </a:cubicBezTo>
                <a:cubicBezTo>
                  <a:pt x="2893484" y="5723467"/>
                  <a:pt x="2931584" y="5700183"/>
                  <a:pt x="2931584" y="5700183"/>
                </a:cubicBezTo>
                <a:cubicBezTo>
                  <a:pt x="2973917" y="5632450"/>
                  <a:pt x="3020484" y="5611283"/>
                  <a:pt x="3071284" y="5636683"/>
                </a:cubicBezTo>
                <a:cubicBezTo>
                  <a:pt x="3122084" y="5662083"/>
                  <a:pt x="3164417" y="5725583"/>
                  <a:pt x="3198284" y="5827183"/>
                </a:cubicBezTo>
                <a:cubicBezTo>
                  <a:pt x="3198284" y="5928783"/>
                  <a:pt x="3177117" y="6034617"/>
                  <a:pt x="3134784" y="6144683"/>
                </a:cubicBezTo>
                <a:cubicBezTo>
                  <a:pt x="3092450" y="6254750"/>
                  <a:pt x="2935817" y="6385983"/>
                  <a:pt x="2664884" y="6538383"/>
                </a:cubicBezTo>
                <a:cubicBezTo>
                  <a:pt x="2283884" y="6775450"/>
                  <a:pt x="1934634" y="6917267"/>
                  <a:pt x="1617134" y="6963833"/>
                </a:cubicBezTo>
                <a:cubicBezTo>
                  <a:pt x="1299634" y="7010400"/>
                  <a:pt x="1030817" y="7012517"/>
                  <a:pt x="810684" y="6970183"/>
                </a:cubicBezTo>
                <a:close/>
                <a:moveTo>
                  <a:pt x="-1373716" y="70590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85" name="Freeform 6085"/>
          <p:cNvSpPr/>
          <p:nvPr/>
        </p:nvSpPr>
        <p:spPr>
          <a:xfrm rot="0" flipH="0" flipV="0">
            <a:off x="12415210" y="4433249"/>
            <a:ext cx="143459" cy="144475"/>
          </a:xfrm>
          <a:custGeom>
            <a:pathLst>
              <a:path w="4483100" h="4514850">
                <a:moveTo>
                  <a:pt x="1079500" y="4491566"/>
                </a:moveTo>
                <a:cubicBezTo>
                  <a:pt x="1011766" y="4508500"/>
                  <a:pt x="922866" y="4514850"/>
                  <a:pt x="812800" y="4510616"/>
                </a:cubicBezTo>
                <a:cubicBezTo>
                  <a:pt x="702733" y="4506383"/>
                  <a:pt x="607483" y="4493683"/>
                  <a:pt x="527050" y="4472516"/>
                </a:cubicBezTo>
                <a:cubicBezTo>
                  <a:pt x="446616" y="4451350"/>
                  <a:pt x="406400" y="4428066"/>
                  <a:pt x="406400" y="4402666"/>
                </a:cubicBezTo>
                <a:cubicBezTo>
                  <a:pt x="406400" y="4360333"/>
                  <a:pt x="385233" y="4339166"/>
                  <a:pt x="342900" y="4339166"/>
                </a:cubicBezTo>
                <a:cubicBezTo>
                  <a:pt x="342900" y="4339166"/>
                  <a:pt x="323850" y="4322233"/>
                  <a:pt x="285750" y="4288366"/>
                </a:cubicBezTo>
                <a:cubicBezTo>
                  <a:pt x="247650" y="4254500"/>
                  <a:pt x="190500" y="4220633"/>
                  <a:pt x="114300" y="4186766"/>
                </a:cubicBezTo>
                <a:cubicBezTo>
                  <a:pt x="38100" y="4068233"/>
                  <a:pt x="0" y="3939116"/>
                  <a:pt x="0" y="3799416"/>
                </a:cubicBezTo>
                <a:cubicBezTo>
                  <a:pt x="0" y="3659716"/>
                  <a:pt x="38100" y="3437466"/>
                  <a:pt x="114300" y="3132666"/>
                </a:cubicBezTo>
                <a:cubicBezTo>
                  <a:pt x="139700" y="2921000"/>
                  <a:pt x="222250" y="2673350"/>
                  <a:pt x="361950" y="2389716"/>
                </a:cubicBezTo>
                <a:cubicBezTo>
                  <a:pt x="501650" y="2106083"/>
                  <a:pt x="673100" y="1816100"/>
                  <a:pt x="876300" y="1519766"/>
                </a:cubicBezTo>
                <a:cubicBezTo>
                  <a:pt x="1079500" y="1223433"/>
                  <a:pt x="1293283" y="956733"/>
                  <a:pt x="1517650" y="719666"/>
                </a:cubicBezTo>
                <a:cubicBezTo>
                  <a:pt x="1742016" y="482600"/>
                  <a:pt x="1947333" y="309033"/>
                  <a:pt x="2133600" y="198966"/>
                </a:cubicBezTo>
                <a:cubicBezTo>
                  <a:pt x="2252133" y="80433"/>
                  <a:pt x="2396066" y="16933"/>
                  <a:pt x="2565400" y="8466"/>
                </a:cubicBezTo>
                <a:cubicBezTo>
                  <a:pt x="2734733" y="0"/>
                  <a:pt x="2895600" y="38100"/>
                  <a:pt x="3048000" y="122766"/>
                </a:cubicBezTo>
                <a:cubicBezTo>
                  <a:pt x="3132666" y="165100"/>
                  <a:pt x="3217333" y="232833"/>
                  <a:pt x="3302000" y="325966"/>
                </a:cubicBezTo>
                <a:cubicBezTo>
                  <a:pt x="3386666" y="419100"/>
                  <a:pt x="3467100" y="520700"/>
                  <a:pt x="3543300" y="630766"/>
                </a:cubicBezTo>
                <a:cubicBezTo>
                  <a:pt x="3619500" y="740833"/>
                  <a:pt x="3683000" y="850900"/>
                  <a:pt x="3733800" y="960966"/>
                </a:cubicBezTo>
                <a:cubicBezTo>
                  <a:pt x="3759200" y="1054100"/>
                  <a:pt x="3774016" y="1136650"/>
                  <a:pt x="3778250" y="1208616"/>
                </a:cubicBezTo>
                <a:cubicBezTo>
                  <a:pt x="3782483" y="1280583"/>
                  <a:pt x="3782483" y="1367366"/>
                  <a:pt x="3778250" y="1468966"/>
                </a:cubicBezTo>
                <a:cubicBezTo>
                  <a:pt x="3774016" y="1570566"/>
                  <a:pt x="3759200" y="1722966"/>
                  <a:pt x="3733800" y="1926166"/>
                </a:cubicBezTo>
                <a:cubicBezTo>
                  <a:pt x="3691466" y="2078566"/>
                  <a:pt x="3655483" y="2264833"/>
                  <a:pt x="3625850" y="2484966"/>
                </a:cubicBezTo>
                <a:cubicBezTo>
                  <a:pt x="3596216" y="2705100"/>
                  <a:pt x="3581400" y="2895600"/>
                  <a:pt x="3581400" y="3056466"/>
                </a:cubicBezTo>
                <a:cubicBezTo>
                  <a:pt x="3564466" y="3217333"/>
                  <a:pt x="3583516" y="3331633"/>
                  <a:pt x="3638550" y="3399366"/>
                </a:cubicBezTo>
                <a:cubicBezTo>
                  <a:pt x="3693583" y="3467100"/>
                  <a:pt x="3776133" y="3471333"/>
                  <a:pt x="3886200" y="3412066"/>
                </a:cubicBezTo>
                <a:cubicBezTo>
                  <a:pt x="3987800" y="3361266"/>
                  <a:pt x="4085166" y="3337983"/>
                  <a:pt x="4178300" y="3342216"/>
                </a:cubicBezTo>
                <a:cubicBezTo>
                  <a:pt x="4271433" y="3346450"/>
                  <a:pt x="4345516" y="3373966"/>
                  <a:pt x="4400550" y="3424766"/>
                </a:cubicBezTo>
                <a:cubicBezTo>
                  <a:pt x="4455583" y="3475566"/>
                  <a:pt x="4483100" y="3551766"/>
                  <a:pt x="4483100" y="3653366"/>
                </a:cubicBezTo>
                <a:cubicBezTo>
                  <a:pt x="4483100" y="3754966"/>
                  <a:pt x="4434416" y="3858683"/>
                  <a:pt x="4337050" y="3964516"/>
                </a:cubicBezTo>
                <a:cubicBezTo>
                  <a:pt x="4239683" y="4070350"/>
                  <a:pt x="4121150" y="4159250"/>
                  <a:pt x="3981450" y="4231216"/>
                </a:cubicBezTo>
                <a:cubicBezTo>
                  <a:pt x="3841750" y="4303183"/>
                  <a:pt x="3708400" y="4339166"/>
                  <a:pt x="3581400" y="4339166"/>
                </a:cubicBezTo>
                <a:cubicBezTo>
                  <a:pt x="3488266" y="4339166"/>
                  <a:pt x="3399366" y="4282016"/>
                  <a:pt x="3314700" y="4167716"/>
                </a:cubicBezTo>
                <a:cubicBezTo>
                  <a:pt x="3230033" y="4053416"/>
                  <a:pt x="3155950" y="3913716"/>
                  <a:pt x="3092450" y="3748616"/>
                </a:cubicBezTo>
                <a:cubicBezTo>
                  <a:pt x="3028950" y="3583516"/>
                  <a:pt x="2971800" y="3424766"/>
                  <a:pt x="2921000" y="3272366"/>
                </a:cubicBezTo>
                <a:lnTo>
                  <a:pt x="2844800" y="2980266"/>
                </a:lnTo>
                <a:lnTo>
                  <a:pt x="2298700" y="3500966"/>
                </a:lnTo>
                <a:cubicBezTo>
                  <a:pt x="2188633" y="3619500"/>
                  <a:pt x="2080683" y="3727450"/>
                  <a:pt x="1974850" y="3824816"/>
                </a:cubicBezTo>
                <a:cubicBezTo>
                  <a:pt x="1869016" y="3922183"/>
                  <a:pt x="1803400" y="3992033"/>
                  <a:pt x="1778000" y="4034366"/>
                </a:cubicBezTo>
                <a:cubicBezTo>
                  <a:pt x="1735666" y="4110566"/>
                  <a:pt x="1657350" y="4186766"/>
                  <a:pt x="1543050" y="4262966"/>
                </a:cubicBezTo>
                <a:cubicBezTo>
                  <a:pt x="1428750" y="4339166"/>
                  <a:pt x="1274233" y="4415366"/>
                  <a:pt x="1079500" y="4491566"/>
                </a:cubicBezTo>
                <a:close/>
                <a:moveTo>
                  <a:pt x="-901700" y="4859866"/>
                </a:moveTo>
                <a:moveTo>
                  <a:pt x="1117600" y="3742266"/>
                </a:moveTo>
                <a:cubicBezTo>
                  <a:pt x="1261533" y="3657600"/>
                  <a:pt x="1426633" y="3532716"/>
                  <a:pt x="1612900" y="3367616"/>
                </a:cubicBezTo>
                <a:cubicBezTo>
                  <a:pt x="1799166" y="3202516"/>
                  <a:pt x="1981200" y="3020483"/>
                  <a:pt x="2159000" y="2821516"/>
                </a:cubicBezTo>
                <a:cubicBezTo>
                  <a:pt x="2336800" y="2622550"/>
                  <a:pt x="2484966" y="2438400"/>
                  <a:pt x="2603500" y="2269066"/>
                </a:cubicBezTo>
                <a:cubicBezTo>
                  <a:pt x="2747433" y="2074333"/>
                  <a:pt x="2857500" y="1892300"/>
                  <a:pt x="2933700" y="1722966"/>
                </a:cubicBezTo>
                <a:cubicBezTo>
                  <a:pt x="3009900" y="1553633"/>
                  <a:pt x="3064933" y="1392766"/>
                  <a:pt x="3098800" y="1240366"/>
                </a:cubicBezTo>
                <a:cubicBezTo>
                  <a:pt x="3064933" y="1147233"/>
                  <a:pt x="3009900" y="1047750"/>
                  <a:pt x="2933700" y="941916"/>
                </a:cubicBezTo>
                <a:cubicBezTo>
                  <a:pt x="2857500" y="836083"/>
                  <a:pt x="2789766" y="778933"/>
                  <a:pt x="2730500" y="770466"/>
                </a:cubicBezTo>
                <a:cubicBezTo>
                  <a:pt x="2544233" y="770466"/>
                  <a:pt x="2347383" y="886883"/>
                  <a:pt x="2139950" y="1119716"/>
                </a:cubicBezTo>
                <a:cubicBezTo>
                  <a:pt x="1932516" y="1352550"/>
                  <a:pt x="1731433" y="1604433"/>
                  <a:pt x="1536700" y="1875366"/>
                </a:cubicBezTo>
                <a:cubicBezTo>
                  <a:pt x="1502833" y="1917700"/>
                  <a:pt x="1456266" y="1985433"/>
                  <a:pt x="1397000" y="2078566"/>
                </a:cubicBezTo>
                <a:cubicBezTo>
                  <a:pt x="1337733" y="2171700"/>
                  <a:pt x="1280583" y="2258483"/>
                  <a:pt x="1225550" y="2338916"/>
                </a:cubicBezTo>
                <a:cubicBezTo>
                  <a:pt x="1170516" y="2419350"/>
                  <a:pt x="1134533" y="2472266"/>
                  <a:pt x="1117600" y="2497666"/>
                </a:cubicBezTo>
                <a:cubicBezTo>
                  <a:pt x="1092200" y="2531533"/>
                  <a:pt x="1043516" y="2626783"/>
                  <a:pt x="971550" y="2783416"/>
                </a:cubicBezTo>
                <a:cubicBezTo>
                  <a:pt x="899583" y="2940050"/>
                  <a:pt x="829733" y="3096683"/>
                  <a:pt x="762000" y="3253316"/>
                </a:cubicBezTo>
                <a:cubicBezTo>
                  <a:pt x="694266" y="3409950"/>
                  <a:pt x="660400" y="3513666"/>
                  <a:pt x="660400" y="3564466"/>
                </a:cubicBezTo>
                <a:cubicBezTo>
                  <a:pt x="660400" y="3615266"/>
                  <a:pt x="666750" y="3670300"/>
                  <a:pt x="679450" y="3729566"/>
                </a:cubicBezTo>
                <a:cubicBezTo>
                  <a:pt x="692150" y="3788833"/>
                  <a:pt x="732366" y="3826933"/>
                  <a:pt x="800100" y="3843866"/>
                </a:cubicBezTo>
                <a:cubicBezTo>
                  <a:pt x="867833" y="3860800"/>
                  <a:pt x="973666" y="3826933"/>
                  <a:pt x="1117600" y="3742266"/>
                </a:cubicBezTo>
                <a:close/>
                <a:moveTo>
                  <a:pt x="-152400" y="48598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86" name="Freeform 6086"/>
          <p:cNvSpPr/>
          <p:nvPr/>
        </p:nvSpPr>
        <p:spPr>
          <a:xfrm rot="0" flipH="0" flipV="0">
            <a:off x="12576280" y="4439480"/>
            <a:ext cx="157750" cy="136414"/>
          </a:xfrm>
          <a:custGeom>
            <a:pathLst>
              <a:path w="4929717" h="4262967">
                <a:moveTo>
                  <a:pt x="846667" y="4246033"/>
                </a:moveTo>
                <a:cubicBezTo>
                  <a:pt x="745067" y="4262967"/>
                  <a:pt x="635000" y="4246033"/>
                  <a:pt x="516467" y="4195233"/>
                </a:cubicBezTo>
                <a:cubicBezTo>
                  <a:pt x="397933" y="4144433"/>
                  <a:pt x="294217" y="4072467"/>
                  <a:pt x="205317" y="3979333"/>
                </a:cubicBezTo>
                <a:cubicBezTo>
                  <a:pt x="116417" y="3886200"/>
                  <a:pt x="59267" y="3788833"/>
                  <a:pt x="33867" y="3687233"/>
                </a:cubicBezTo>
                <a:cubicBezTo>
                  <a:pt x="0" y="3509433"/>
                  <a:pt x="23283" y="3287183"/>
                  <a:pt x="103717" y="3020483"/>
                </a:cubicBezTo>
                <a:cubicBezTo>
                  <a:pt x="184150" y="2753783"/>
                  <a:pt x="302683" y="2470150"/>
                  <a:pt x="459317" y="2169583"/>
                </a:cubicBezTo>
                <a:cubicBezTo>
                  <a:pt x="615950" y="1869017"/>
                  <a:pt x="793750" y="1579033"/>
                  <a:pt x="992717" y="1299633"/>
                </a:cubicBezTo>
                <a:cubicBezTo>
                  <a:pt x="1191683" y="1020233"/>
                  <a:pt x="1399117" y="776817"/>
                  <a:pt x="1615017" y="569383"/>
                </a:cubicBezTo>
                <a:cubicBezTo>
                  <a:pt x="1830917" y="361950"/>
                  <a:pt x="2032000" y="220133"/>
                  <a:pt x="2218267" y="143933"/>
                </a:cubicBezTo>
                <a:cubicBezTo>
                  <a:pt x="2311400" y="84667"/>
                  <a:pt x="2385483" y="44450"/>
                  <a:pt x="2440517" y="23283"/>
                </a:cubicBezTo>
                <a:cubicBezTo>
                  <a:pt x="2495550" y="2117"/>
                  <a:pt x="2554817" y="0"/>
                  <a:pt x="2618317" y="16933"/>
                </a:cubicBezTo>
                <a:cubicBezTo>
                  <a:pt x="2681817" y="33867"/>
                  <a:pt x="2777067" y="76200"/>
                  <a:pt x="2904067" y="143933"/>
                </a:cubicBezTo>
                <a:cubicBezTo>
                  <a:pt x="3022600" y="177800"/>
                  <a:pt x="3111500" y="215900"/>
                  <a:pt x="3170767" y="258233"/>
                </a:cubicBezTo>
                <a:cubicBezTo>
                  <a:pt x="3230033" y="300567"/>
                  <a:pt x="3306233" y="385233"/>
                  <a:pt x="3399367" y="512233"/>
                </a:cubicBezTo>
                <a:cubicBezTo>
                  <a:pt x="3467100" y="639233"/>
                  <a:pt x="3517900" y="766233"/>
                  <a:pt x="3551767" y="893233"/>
                </a:cubicBezTo>
                <a:cubicBezTo>
                  <a:pt x="3585633" y="1020233"/>
                  <a:pt x="3615267" y="1164167"/>
                  <a:pt x="3640667" y="1325033"/>
                </a:cubicBezTo>
                <a:cubicBezTo>
                  <a:pt x="3708400" y="1536700"/>
                  <a:pt x="3733800" y="1674283"/>
                  <a:pt x="3716867" y="1737783"/>
                </a:cubicBezTo>
                <a:cubicBezTo>
                  <a:pt x="3699933" y="1801283"/>
                  <a:pt x="3674533" y="1849967"/>
                  <a:pt x="3640667" y="1883833"/>
                </a:cubicBezTo>
                <a:cubicBezTo>
                  <a:pt x="3572933" y="1968500"/>
                  <a:pt x="3556000" y="2010833"/>
                  <a:pt x="3589867" y="2010833"/>
                </a:cubicBezTo>
                <a:cubicBezTo>
                  <a:pt x="3589867" y="2010833"/>
                  <a:pt x="3587750" y="2025650"/>
                  <a:pt x="3583517" y="2055283"/>
                </a:cubicBezTo>
                <a:cubicBezTo>
                  <a:pt x="3579283" y="2084917"/>
                  <a:pt x="3560233" y="2129367"/>
                  <a:pt x="3526367" y="2188633"/>
                </a:cubicBezTo>
                <a:cubicBezTo>
                  <a:pt x="3467100" y="2374900"/>
                  <a:pt x="3422650" y="2567517"/>
                  <a:pt x="3393017" y="2766483"/>
                </a:cubicBezTo>
                <a:cubicBezTo>
                  <a:pt x="3363383" y="2965450"/>
                  <a:pt x="3365500" y="3128433"/>
                  <a:pt x="3399367" y="3255433"/>
                </a:cubicBezTo>
                <a:cubicBezTo>
                  <a:pt x="3467100" y="3441700"/>
                  <a:pt x="3589867" y="3551767"/>
                  <a:pt x="3767667" y="3585633"/>
                </a:cubicBezTo>
                <a:cubicBezTo>
                  <a:pt x="3945467" y="3619500"/>
                  <a:pt x="4127500" y="3543300"/>
                  <a:pt x="4313767" y="3357033"/>
                </a:cubicBezTo>
                <a:cubicBezTo>
                  <a:pt x="4406900" y="3289300"/>
                  <a:pt x="4495800" y="3227917"/>
                  <a:pt x="4580467" y="3172883"/>
                </a:cubicBezTo>
                <a:cubicBezTo>
                  <a:pt x="4665133" y="3117850"/>
                  <a:pt x="4707467" y="3124200"/>
                  <a:pt x="4707467" y="3191933"/>
                </a:cubicBezTo>
                <a:cubicBezTo>
                  <a:pt x="4707467" y="3191933"/>
                  <a:pt x="4720167" y="3202517"/>
                  <a:pt x="4745567" y="3223683"/>
                </a:cubicBezTo>
                <a:cubicBezTo>
                  <a:pt x="4770967" y="3244850"/>
                  <a:pt x="4800600" y="3255433"/>
                  <a:pt x="4834467" y="3255433"/>
                </a:cubicBezTo>
                <a:cubicBezTo>
                  <a:pt x="4876800" y="3255433"/>
                  <a:pt x="4904317" y="3272367"/>
                  <a:pt x="4917017" y="3306233"/>
                </a:cubicBezTo>
                <a:cubicBezTo>
                  <a:pt x="4929717" y="3340100"/>
                  <a:pt x="4929717" y="3384550"/>
                  <a:pt x="4917017" y="3439583"/>
                </a:cubicBezTo>
                <a:cubicBezTo>
                  <a:pt x="4904317" y="3494617"/>
                  <a:pt x="4876800" y="3556000"/>
                  <a:pt x="4834467" y="3623733"/>
                </a:cubicBezTo>
                <a:cubicBezTo>
                  <a:pt x="4707467" y="3750733"/>
                  <a:pt x="4643967" y="3835400"/>
                  <a:pt x="4643967" y="3877733"/>
                </a:cubicBezTo>
                <a:cubicBezTo>
                  <a:pt x="4643967" y="3877733"/>
                  <a:pt x="4629150" y="3892550"/>
                  <a:pt x="4599517" y="3922183"/>
                </a:cubicBezTo>
                <a:cubicBezTo>
                  <a:pt x="4569883" y="3951817"/>
                  <a:pt x="4521200" y="3996267"/>
                  <a:pt x="4453467" y="4055533"/>
                </a:cubicBezTo>
                <a:cubicBezTo>
                  <a:pt x="4301067" y="4148667"/>
                  <a:pt x="4108450" y="4195233"/>
                  <a:pt x="3875617" y="4195233"/>
                </a:cubicBezTo>
                <a:cubicBezTo>
                  <a:pt x="3642783" y="4195233"/>
                  <a:pt x="3462867" y="4148667"/>
                  <a:pt x="3335867" y="4055533"/>
                </a:cubicBezTo>
                <a:cubicBezTo>
                  <a:pt x="3208867" y="3962400"/>
                  <a:pt x="3092450" y="3835400"/>
                  <a:pt x="2986617" y="3674533"/>
                </a:cubicBezTo>
                <a:cubicBezTo>
                  <a:pt x="2880783" y="3513667"/>
                  <a:pt x="2810933" y="3373967"/>
                  <a:pt x="2777067" y="3255433"/>
                </a:cubicBezTo>
                <a:lnTo>
                  <a:pt x="2713567" y="3128433"/>
                </a:lnTo>
                <a:lnTo>
                  <a:pt x="2345267" y="3369733"/>
                </a:lnTo>
                <a:cubicBezTo>
                  <a:pt x="2252133" y="3462867"/>
                  <a:pt x="2152650" y="3551767"/>
                  <a:pt x="2046817" y="3636433"/>
                </a:cubicBezTo>
                <a:cubicBezTo>
                  <a:pt x="1940983" y="3721100"/>
                  <a:pt x="1871133" y="3780367"/>
                  <a:pt x="1837267" y="3814233"/>
                </a:cubicBezTo>
                <a:cubicBezTo>
                  <a:pt x="1811867" y="3848100"/>
                  <a:pt x="1784350" y="3877733"/>
                  <a:pt x="1754717" y="3903133"/>
                </a:cubicBezTo>
                <a:cubicBezTo>
                  <a:pt x="1725083" y="3928533"/>
                  <a:pt x="1693333" y="3941233"/>
                  <a:pt x="1659467" y="3941233"/>
                </a:cubicBezTo>
                <a:cubicBezTo>
                  <a:pt x="1625600" y="3941233"/>
                  <a:pt x="1595967" y="3941233"/>
                  <a:pt x="1570567" y="3941233"/>
                </a:cubicBezTo>
                <a:cubicBezTo>
                  <a:pt x="1545167" y="3941233"/>
                  <a:pt x="1532467" y="3941233"/>
                  <a:pt x="1532467" y="3941233"/>
                </a:cubicBezTo>
                <a:cubicBezTo>
                  <a:pt x="1532467" y="3975100"/>
                  <a:pt x="1492250" y="4017433"/>
                  <a:pt x="1411817" y="4068233"/>
                </a:cubicBezTo>
                <a:cubicBezTo>
                  <a:pt x="1331383" y="4119033"/>
                  <a:pt x="1238250" y="4161367"/>
                  <a:pt x="1132417" y="4195233"/>
                </a:cubicBezTo>
                <a:cubicBezTo>
                  <a:pt x="1026583" y="4229100"/>
                  <a:pt x="931333" y="4246033"/>
                  <a:pt x="846667" y="4246033"/>
                </a:cubicBezTo>
                <a:close/>
                <a:moveTo>
                  <a:pt x="-791633" y="4665133"/>
                </a:moveTo>
                <a:moveTo>
                  <a:pt x="719667" y="3560233"/>
                </a:moveTo>
                <a:cubicBezTo>
                  <a:pt x="770467" y="3560233"/>
                  <a:pt x="861483" y="3520017"/>
                  <a:pt x="992717" y="3439583"/>
                </a:cubicBezTo>
                <a:cubicBezTo>
                  <a:pt x="1123950" y="3359150"/>
                  <a:pt x="1272117" y="3263900"/>
                  <a:pt x="1437217" y="3153833"/>
                </a:cubicBezTo>
                <a:cubicBezTo>
                  <a:pt x="1602317" y="3043767"/>
                  <a:pt x="1750483" y="2933700"/>
                  <a:pt x="1881717" y="2823633"/>
                </a:cubicBezTo>
                <a:cubicBezTo>
                  <a:pt x="2012950" y="2713567"/>
                  <a:pt x="2103967" y="2628900"/>
                  <a:pt x="2154767" y="2569633"/>
                </a:cubicBezTo>
                <a:cubicBezTo>
                  <a:pt x="2188633" y="2535767"/>
                  <a:pt x="2243667" y="2478617"/>
                  <a:pt x="2319867" y="2398183"/>
                </a:cubicBezTo>
                <a:cubicBezTo>
                  <a:pt x="2396067" y="2317750"/>
                  <a:pt x="2463800" y="2247900"/>
                  <a:pt x="2523067" y="2188633"/>
                </a:cubicBezTo>
                <a:cubicBezTo>
                  <a:pt x="2717800" y="1968500"/>
                  <a:pt x="2853267" y="1725083"/>
                  <a:pt x="2929467" y="1458383"/>
                </a:cubicBezTo>
                <a:cubicBezTo>
                  <a:pt x="3005667" y="1191683"/>
                  <a:pt x="2997200" y="982133"/>
                  <a:pt x="2904067" y="829733"/>
                </a:cubicBezTo>
                <a:cubicBezTo>
                  <a:pt x="2870200" y="736600"/>
                  <a:pt x="2827867" y="685800"/>
                  <a:pt x="2777067" y="677333"/>
                </a:cubicBezTo>
                <a:cubicBezTo>
                  <a:pt x="2726267" y="668867"/>
                  <a:pt x="2620433" y="698500"/>
                  <a:pt x="2459567" y="766233"/>
                </a:cubicBezTo>
                <a:cubicBezTo>
                  <a:pt x="2357967" y="825500"/>
                  <a:pt x="2233083" y="937683"/>
                  <a:pt x="2084917" y="1102783"/>
                </a:cubicBezTo>
                <a:cubicBezTo>
                  <a:pt x="1936750" y="1267883"/>
                  <a:pt x="1780117" y="1458383"/>
                  <a:pt x="1615017" y="1674283"/>
                </a:cubicBezTo>
                <a:cubicBezTo>
                  <a:pt x="1449917" y="1890183"/>
                  <a:pt x="1295400" y="2112433"/>
                  <a:pt x="1151467" y="2341033"/>
                </a:cubicBezTo>
                <a:cubicBezTo>
                  <a:pt x="1007533" y="2569633"/>
                  <a:pt x="889000" y="2781300"/>
                  <a:pt x="795867" y="2976033"/>
                </a:cubicBezTo>
                <a:cubicBezTo>
                  <a:pt x="702733" y="3170767"/>
                  <a:pt x="656167" y="3323167"/>
                  <a:pt x="656167" y="3433233"/>
                </a:cubicBezTo>
                <a:cubicBezTo>
                  <a:pt x="656167" y="3467100"/>
                  <a:pt x="666750" y="3496733"/>
                  <a:pt x="687917" y="3522133"/>
                </a:cubicBezTo>
                <a:cubicBezTo>
                  <a:pt x="709083" y="3547533"/>
                  <a:pt x="719667" y="3560233"/>
                  <a:pt x="719667" y="3560233"/>
                </a:cubicBezTo>
                <a:close/>
                <a:moveTo>
                  <a:pt x="-105833" y="46651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87" name="Freeform 6087"/>
          <p:cNvSpPr/>
          <p:nvPr/>
        </p:nvSpPr>
        <p:spPr>
          <a:xfrm rot="0" flipH="0" flipV="0">
            <a:off x="12750761" y="4377640"/>
            <a:ext cx="120971" cy="211666"/>
          </a:xfrm>
          <a:custGeom>
            <a:pathLst>
              <a:path w="3780367" h="6614583">
                <a:moveTo>
                  <a:pt x="1401234" y="6572250"/>
                </a:moveTo>
                <a:cubicBezTo>
                  <a:pt x="1282700" y="6538384"/>
                  <a:pt x="1185334" y="6498167"/>
                  <a:pt x="1109134" y="6451600"/>
                </a:cubicBezTo>
                <a:cubicBezTo>
                  <a:pt x="1032934" y="6405034"/>
                  <a:pt x="931334" y="6326717"/>
                  <a:pt x="804334" y="6216650"/>
                </a:cubicBezTo>
                <a:cubicBezTo>
                  <a:pt x="702734" y="6081184"/>
                  <a:pt x="624417" y="5954184"/>
                  <a:pt x="569384" y="5835650"/>
                </a:cubicBezTo>
                <a:cubicBezTo>
                  <a:pt x="514350" y="5717117"/>
                  <a:pt x="478367" y="5579534"/>
                  <a:pt x="461434" y="5422900"/>
                </a:cubicBezTo>
                <a:cubicBezTo>
                  <a:pt x="444500" y="5266267"/>
                  <a:pt x="436034" y="5065184"/>
                  <a:pt x="436034" y="4819650"/>
                </a:cubicBezTo>
                <a:cubicBezTo>
                  <a:pt x="436034" y="4718050"/>
                  <a:pt x="455084" y="4565650"/>
                  <a:pt x="493184" y="4362450"/>
                </a:cubicBezTo>
                <a:cubicBezTo>
                  <a:pt x="531284" y="4159250"/>
                  <a:pt x="577850" y="3945467"/>
                  <a:pt x="632884" y="3721100"/>
                </a:cubicBezTo>
                <a:cubicBezTo>
                  <a:pt x="687917" y="3496734"/>
                  <a:pt x="738717" y="3295650"/>
                  <a:pt x="785284" y="3117850"/>
                </a:cubicBezTo>
                <a:cubicBezTo>
                  <a:pt x="831850" y="2940050"/>
                  <a:pt x="859367" y="2825750"/>
                  <a:pt x="867834" y="2774950"/>
                </a:cubicBezTo>
                <a:cubicBezTo>
                  <a:pt x="893234" y="2664884"/>
                  <a:pt x="850900" y="2601384"/>
                  <a:pt x="740834" y="2584450"/>
                </a:cubicBezTo>
                <a:cubicBezTo>
                  <a:pt x="630767" y="2567517"/>
                  <a:pt x="510117" y="2561167"/>
                  <a:pt x="378884" y="2565400"/>
                </a:cubicBezTo>
                <a:cubicBezTo>
                  <a:pt x="247650" y="2569634"/>
                  <a:pt x="160867" y="2559050"/>
                  <a:pt x="118534" y="2533650"/>
                </a:cubicBezTo>
                <a:cubicBezTo>
                  <a:pt x="84667" y="2525184"/>
                  <a:pt x="67734" y="2510367"/>
                  <a:pt x="67734" y="2489200"/>
                </a:cubicBezTo>
                <a:cubicBezTo>
                  <a:pt x="67734" y="2468034"/>
                  <a:pt x="67734" y="2457450"/>
                  <a:pt x="67734" y="2457450"/>
                </a:cubicBezTo>
                <a:cubicBezTo>
                  <a:pt x="67734" y="2423584"/>
                  <a:pt x="65617" y="2400300"/>
                  <a:pt x="61384" y="2387600"/>
                </a:cubicBezTo>
                <a:cubicBezTo>
                  <a:pt x="57150" y="2374900"/>
                  <a:pt x="42334" y="2347384"/>
                  <a:pt x="16934" y="2305050"/>
                </a:cubicBezTo>
                <a:cubicBezTo>
                  <a:pt x="0" y="2271184"/>
                  <a:pt x="10584" y="2222500"/>
                  <a:pt x="48684" y="2159000"/>
                </a:cubicBezTo>
                <a:cubicBezTo>
                  <a:pt x="86784" y="2095500"/>
                  <a:pt x="152400" y="2055284"/>
                  <a:pt x="245534" y="2038350"/>
                </a:cubicBezTo>
                <a:cubicBezTo>
                  <a:pt x="321734" y="2021417"/>
                  <a:pt x="425450" y="2006600"/>
                  <a:pt x="556684" y="1993900"/>
                </a:cubicBezTo>
                <a:cubicBezTo>
                  <a:pt x="687917" y="1981200"/>
                  <a:pt x="821267" y="1951567"/>
                  <a:pt x="956734" y="1905000"/>
                </a:cubicBezTo>
                <a:cubicBezTo>
                  <a:pt x="1092200" y="1858434"/>
                  <a:pt x="1202267" y="1784350"/>
                  <a:pt x="1286934" y="1682750"/>
                </a:cubicBezTo>
                <a:cubicBezTo>
                  <a:pt x="1363134" y="1496484"/>
                  <a:pt x="1452034" y="1289050"/>
                  <a:pt x="1553634" y="1060450"/>
                </a:cubicBezTo>
                <a:cubicBezTo>
                  <a:pt x="1655234" y="831850"/>
                  <a:pt x="1754717" y="626534"/>
                  <a:pt x="1852084" y="444500"/>
                </a:cubicBezTo>
                <a:cubicBezTo>
                  <a:pt x="1949450" y="262467"/>
                  <a:pt x="2015067" y="150284"/>
                  <a:pt x="2048934" y="107950"/>
                </a:cubicBezTo>
                <a:cubicBezTo>
                  <a:pt x="2192867" y="31750"/>
                  <a:pt x="2298700" y="0"/>
                  <a:pt x="2366434" y="12700"/>
                </a:cubicBezTo>
                <a:cubicBezTo>
                  <a:pt x="2434167" y="25400"/>
                  <a:pt x="2510367" y="99484"/>
                  <a:pt x="2595034" y="234950"/>
                </a:cubicBezTo>
                <a:cubicBezTo>
                  <a:pt x="2637367" y="294217"/>
                  <a:pt x="2669117" y="340784"/>
                  <a:pt x="2690284" y="374650"/>
                </a:cubicBezTo>
                <a:cubicBezTo>
                  <a:pt x="2711450" y="408517"/>
                  <a:pt x="2713567" y="459317"/>
                  <a:pt x="2696634" y="527050"/>
                </a:cubicBezTo>
                <a:cubicBezTo>
                  <a:pt x="2679700" y="594784"/>
                  <a:pt x="2635250" y="700617"/>
                  <a:pt x="2563284" y="844550"/>
                </a:cubicBezTo>
                <a:cubicBezTo>
                  <a:pt x="2491317" y="988484"/>
                  <a:pt x="2383367" y="1195917"/>
                  <a:pt x="2239434" y="1466850"/>
                </a:cubicBezTo>
                <a:cubicBezTo>
                  <a:pt x="2197100" y="1551517"/>
                  <a:pt x="2159000" y="1625600"/>
                  <a:pt x="2125134" y="1689100"/>
                </a:cubicBezTo>
                <a:cubicBezTo>
                  <a:pt x="2091267" y="1752600"/>
                  <a:pt x="2074334" y="1784350"/>
                  <a:pt x="2074334" y="1784350"/>
                </a:cubicBezTo>
                <a:cubicBezTo>
                  <a:pt x="2108200" y="1792817"/>
                  <a:pt x="2159000" y="1797050"/>
                  <a:pt x="2226734" y="1797050"/>
                </a:cubicBezTo>
                <a:cubicBezTo>
                  <a:pt x="2294467" y="1797050"/>
                  <a:pt x="2379134" y="1792817"/>
                  <a:pt x="2480734" y="1784350"/>
                </a:cubicBezTo>
                <a:cubicBezTo>
                  <a:pt x="2573867" y="1767417"/>
                  <a:pt x="2692400" y="1752600"/>
                  <a:pt x="2836334" y="1739900"/>
                </a:cubicBezTo>
                <a:cubicBezTo>
                  <a:pt x="2980267" y="1727200"/>
                  <a:pt x="3094567" y="1729317"/>
                  <a:pt x="3179234" y="1746250"/>
                </a:cubicBezTo>
                <a:cubicBezTo>
                  <a:pt x="3373967" y="1746250"/>
                  <a:pt x="3517900" y="1782234"/>
                  <a:pt x="3611034" y="1854200"/>
                </a:cubicBezTo>
                <a:cubicBezTo>
                  <a:pt x="3704167" y="1926167"/>
                  <a:pt x="3754967" y="2046817"/>
                  <a:pt x="3763434" y="2216150"/>
                </a:cubicBezTo>
                <a:cubicBezTo>
                  <a:pt x="3780367" y="2309284"/>
                  <a:pt x="3761317" y="2364317"/>
                  <a:pt x="3706284" y="2381250"/>
                </a:cubicBezTo>
                <a:cubicBezTo>
                  <a:pt x="3651250" y="2398184"/>
                  <a:pt x="3509434" y="2406650"/>
                  <a:pt x="3280834" y="2406650"/>
                </a:cubicBezTo>
                <a:cubicBezTo>
                  <a:pt x="3204634" y="2406650"/>
                  <a:pt x="3086100" y="2410884"/>
                  <a:pt x="2925234" y="2419350"/>
                </a:cubicBezTo>
                <a:cubicBezTo>
                  <a:pt x="2764367" y="2427817"/>
                  <a:pt x="2597150" y="2436284"/>
                  <a:pt x="2423584" y="2444750"/>
                </a:cubicBezTo>
                <a:cubicBezTo>
                  <a:pt x="2250017" y="2453217"/>
                  <a:pt x="2101850" y="2463800"/>
                  <a:pt x="1979084" y="2476500"/>
                </a:cubicBezTo>
                <a:cubicBezTo>
                  <a:pt x="1856317" y="2489200"/>
                  <a:pt x="1794934" y="2504017"/>
                  <a:pt x="1794934" y="2520950"/>
                </a:cubicBezTo>
                <a:cubicBezTo>
                  <a:pt x="1769534" y="2537884"/>
                  <a:pt x="1729317" y="2618317"/>
                  <a:pt x="1674284" y="2762250"/>
                </a:cubicBezTo>
                <a:cubicBezTo>
                  <a:pt x="1619250" y="2906184"/>
                  <a:pt x="1564217" y="3069167"/>
                  <a:pt x="1509184" y="3251200"/>
                </a:cubicBezTo>
                <a:cubicBezTo>
                  <a:pt x="1454150" y="3433234"/>
                  <a:pt x="1405467" y="3596217"/>
                  <a:pt x="1363134" y="3740150"/>
                </a:cubicBezTo>
                <a:cubicBezTo>
                  <a:pt x="1303867" y="4028017"/>
                  <a:pt x="1259417" y="4315884"/>
                  <a:pt x="1229784" y="4603750"/>
                </a:cubicBezTo>
                <a:cubicBezTo>
                  <a:pt x="1200150" y="4891617"/>
                  <a:pt x="1193800" y="5141384"/>
                  <a:pt x="1210734" y="5353050"/>
                </a:cubicBezTo>
                <a:cubicBezTo>
                  <a:pt x="1227667" y="5564717"/>
                  <a:pt x="1274234" y="5712884"/>
                  <a:pt x="1350434" y="5797550"/>
                </a:cubicBezTo>
                <a:cubicBezTo>
                  <a:pt x="1426634" y="5873750"/>
                  <a:pt x="1574800" y="5888567"/>
                  <a:pt x="1794934" y="5842000"/>
                </a:cubicBezTo>
                <a:cubicBezTo>
                  <a:pt x="2015067" y="5795434"/>
                  <a:pt x="2192867" y="5717117"/>
                  <a:pt x="2328334" y="5607050"/>
                </a:cubicBezTo>
                <a:cubicBezTo>
                  <a:pt x="2480734" y="5480050"/>
                  <a:pt x="2605617" y="5416550"/>
                  <a:pt x="2702984" y="5416550"/>
                </a:cubicBezTo>
                <a:cubicBezTo>
                  <a:pt x="2800350" y="5416550"/>
                  <a:pt x="2855384" y="5461000"/>
                  <a:pt x="2868084" y="5549900"/>
                </a:cubicBezTo>
                <a:cubicBezTo>
                  <a:pt x="2880784" y="5638800"/>
                  <a:pt x="2832100" y="5763684"/>
                  <a:pt x="2722034" y="5924550"/>
                </a:cubicBezTo>
                <a:cubicBezTo>
                  <a:pt x="2620434" y="6076950"/>
                  <a:pt x="2493434" y="6210300"/>
                  <a:pt x="2341034" y="6324600"/>
                </a:cubicBezTo>
                <a:cubicBezTo>
                  <a:pt x="2188634" y="6438900"/>
                  <a:pt x="2029884" y="6519334"/>
                  <a:pt x="1864784" y="6565900"/>
                </a:cubicBezTo>
                <a:cubicBezTo>
                  <a:pt x="1699684" y="6612466"/>
                  <a:pt x="1545167" y="6614583"/>
                  <a:pt x="1401234" y="6572250"/>
                </a:cubicBezTo>
                <a:close/>
                <a:moveTo>
                  <a:pt x="-1430866" y="659765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88" name="Freeform 6088"/>
          <p:cNvSpPr/>
          <p:nvPr/>
        </p:nvSpPr>
        <p:spPr>
          <a:xfrm rot="0" flipH="0" flipV="0">
            <a:off x="12877829" y="4368428"/>
            <a:ext cx="77351" cy="214105"/>
          </a:xfrm>
          <a:custGeom>
            <a:pathLst>
              <a:path w="2417233" h="6690783">
                <a:moveTo>
                  <a:pt x="186267" y="6479116"/>
                </a:moveTo>
                <a:cubicBezTo>
                  <a:pt x="118533" y="6411383"/>
                  <a:pt x="69850" y="6326716"/>
                  <a:pt x="40217" y="6225116"/>
                </a:cubicBezTo>
                <a:cubicBezTo>
                  <a:pt x="10583" y="6123516"/>
                  <a:pt x="0" y="6021916"/>
                  <a:pt x="8467" y="5920316"/>
                </a:cubicBezTo>
                <a:cubicBezTo>
                  <a:pt x="16933" y="5818716"/>
                  <a:pt x="38100" y="5734050"/>
                  <a:pt x="71967" y="5666316"/>
                </a:cubicBezTo>
                <a:cubicBezTo>
                  <a:pt x="71967" y="5598583"/>
                  <a:pt x="82550" y="5545666"/>
                  <a:pt x="103717" y="5507566"/>
                </a:cubicBezTo>
                <a:cubicBezTo>
                  <a:pt x="124883" y="5469466"/>
                  <a:pt x="131233" y="5433483"/>
                  <a:pt x="122767" y="5399616"/>
                </a:cubicBezTo>
                <a:cubicBezTo>
                  <a:pt x="114300" y="5365750"/>
                  <a:pt x="122767" y="5306483"/>
                  <a:pt x="148167" y="5221816"/>
                </a:cubicBezTo>
                <a:cubicBezTo>
                  <a:pt x="173567" y="5137150"/>
                  <a:pt x="198967" y="5056716"/>
                  <a:pt x="224367" y="4980516"/>
                </a:cubicBezTo>
                <a:cubicBezTo>
                  <a:pt x="283633" y="4845050"/>
                  <a:pt x="347133" y="4682066"/>
                  <a:pt x="414867" y="4491566"/>
                </a:cubicBezTo>
                <a:cubicBezTo>
                  <a:pt x="482600" y="4301066"/>
                  <a:pt x="546100" y="4112683"/>
                  <a:pt x="605367" y="3926416"/>
                </a:cubicBezTo>
                <a:cubicBezTo>
                  <a:pt x="664633" y="3740150"/>
                  <a:pt x="715433" y="3579283"/>
                  <a:pt x="757767" y="3443816"/>
                </a:cubicBezTo>
                <a:cubicBezTo>
                  <a:pt x="800100" y="3308350"/>
                  <a:pt x="825500" y="3223683"/>
                  <a:pt x="833967" y="3189816"/>
                </a:cubicBezTo>
                <a:cubicBezTo>
                  <a:pt x="833967" y="3088216"/>
                  <a:pt x="901700" y="3033183"/>
                  <a:pt x="1037167" y="3024716"/>
                </a:cubicBezTo>
                <a:cubicBezTo>
                  <a:pt x="1138767" y="2990850"/>
                  <a:pt x="1214967" y="2988733"/>
                  <a:pt x="1265767" y="3018366"/>
                </a:cubicBezTo>
                <a:cubicBezTo>
                  <a:pt x="1316567" y="3048000"/>
                  <a:pt x="1384300" y="3130550"/>
                  <a:pt x="1468967" y="3266016"/>
                </a:cubicBezTo>
                <a:cubicBezTo>
                  <a:pt x="1536700" y="3333750"/>
                  <a:pt x="1562100" y="3435350"/>
                  <a:pt x="1545167" y="3570816"/>
                </a:cubicBezTo>
                <a:cubicBezTo>
                  <a:pt x="1528233" y="3706283"/>
                  <a:pt x="1473200" y="3875616"/>
                  <a:pt x="1380067" y="4078816"/>
                </a:cubicBezTo>
                <a:cubicBezTo>
                  <a:pt x="1346200" y="4146550"/>
                  <a:pt x="1305983" y="4243916"/>
                  <a:pt x="1259417" y="4370916"/>
                </a:cubicBezTo>
                <a:cubicBezTo>
                  <a:pt x="1212850" y="4497916"/>
                  <a:pt x="1181100" y="4612216"/>
                  <a:pt x="1164167" y="4713816"/>
                </a:cubicBezTo>
                <a:cubicBezTo>
                  <a:pt x="1130300" y="4781550"/>
                  <a:pt x="1090083" y="4876800"/>
                  <a:pt x="1043517" y="4999566"/>
                </a:cubicBezTo>
                <a:cubicBezTo>
                  <a:pt x="996950" y="5122333"/>
                  <a:pt x="956733" y="5238750"/>
                  <a:pt x="922867" y="5348816"/>
                </a:cubicBezTo>
                <a:cubicBezTo>
                  <a:pt x="905933" y="5391150"/>
                  <a:pt x="889000" y="5452533"/>
                  <a:pt x="872067" y="5532966"/>
                </a:cubicBezTo>
                <a:cubicBezTo>
                  <a:pt x="855133" y="5613400"/>
                  <a:pt x="833967" y="5698066"/>
                  <a:pt x="808567" y="5786966"/>
                </a:cubicBezTo>
                <a:cubicBezTo>
                  <a:pt x="783167" y="5875866"/>
                  <a:pt x="749300" y="5954183"/>
                  <a:pt x="706967" y="6021916"/>
                </a:cubicBezTo>
                <a:cubicBezTo>
                  <a:pt x="630767" y="6369050"/>
                  <a:pt x="560917" y="6572250"/>
                  <a:pt x="497417" y="6631516"/>
                </a:cubicBezTo>
                <a:cubicBezTo>
                  <a:pt x="433917" y="6690783"/>
                  <a:pt x="330200" y="6639983"/>
                  <a:pt x="186267" y="6479116"/>
                </a:cubicBezTo>
                <a:close/>
                <a:moveTo>
                  <a:pt x="-817033" y="6885516"/>
                </a:moveTo>
                <a:moveTo>
                  <a:pt x="1418167" y="1322916"/>
                </a:moveTo>
                <a:cubicBezTo>
                  <a:pt x="1375833" y="1280583"/>
                  <a:pt x="1337733" y="1219200"/>
                  <a:pt x="1303867" y="1138766"/>
                </a:cubicBezTo>
                <a:cubicBezTo>
                  <a:pt x="1270000" y="1058333"/>
                  <a:pt x="1248833" y="982133"/>
                  <a:pt x="1240367" y="910166"/>
                </a:cubicBezTo>
                <a:cubicBezTo>
                  <a:pt x="1231900" y="838200"/>
                  <a:pt x="1240367" y="802216"/>
                  <a:pt x="1265767" y="802216"/>
                </a:cubicBezTo>
                <a:cubicBezTo>
                  <a:pt x="1333500" y="793750"/>
                  <a:pt x="1413933" y="721783"/>
                  <a:pt x="1507067" y="586316"/>
                </a:cubicBezTo>
                <a:cubicBezTo>
                  <a:pt x="1600200" y="450850"/>
                  <a:pt x="1638300" y="332316"/>
                  <a:pt x="1621367" y="230716"/>
                </a:cubicBezTo>
                <a:cubicBezTo>
                  <a:pt x="1621367" y="196850"/>
                  <a:pt x="1634067" y="165100"/>
                  <a:pt x="1659467" y="135466"/>
                </a:cubicBezTo>
                <a:cubicBezTo>
                  <a:pt x="1684867" y="105833"/>
                  <a:pt x="1714500" y="86783"/>
                  <a:pt x="1748367" y="78316"/>
                </a:cubicBezTo>
                <a:cubicBezTo>
                  <a:pt x="1849967" y="10583"/>
                  <a:pt x="1949450" y="0"/>
                  <a:pt x="2046817" y="46566"/>
                </a:cubicBezTo>
                <a:cubicBezTo>
                  <a:pt x="2144183" y="93133"/>
                  <a:pt x="2235200" y="184150"/>
                  <a:pt x="2319867" y="319616"/>
                </a:cubicBezTo>
                <a:cubicBezTo>
                  <a:pt x="2396067" y="480483"/>
                  <a:pt x="2417233" y="613833"/>
                  <a:pt x="2383367" y="719666"/>
                </a:cubicBezTo>
                <a:cubicBezTo>
                  <a:pt x="2349500" y="825500"/>
                  <a:pt x="2256367" y="971550"/>
                  <a:pt x="2103967" y="1157816"/>
                </a:cubicBezTo>
                <a:cubicBezTo>
                  <a:pt x="1976967" y="1327150"/>
                  <a:pt x="1860550" y="1420283"/>
                  <a:pt x="1754717" y="1437216"/>
                </a:cubicBezTo>
                <a:cubicBezTo>
                  <a:pt x="1648883" y="1454150"/>
                  <a:pt x="1536700" y="1416050"/>
                  <a:pt x="1418167" y="1322916"/>
                </a:cubicBezTo>
                <a:close/>
                <a:moveTo>
                  <a:pt x="4339167" y="688551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89" name="Freeform 6089"/>
          <p:cNvSpPr/>
          <p:nvPr/>
        </p:nvSpPr>
        <p:spPr>
          <a:xfrm rot="0" flipH="0" flipV="0">
            <a:off x="12961953" y="4437448"/>
            <a:ext cx="132215" cy="137295"/>
          </a:xfrm>
          <a:custGeom>
            <a:pathLst>
              <a:path w="4131733" h="4290483">
                <a:moveTo>
                  <a:pt x="1126067" y="4246033"/>
                </a:moveTo>
                <a:cubicBezTo>
                  <a:pt x="948267" y="4279900"/>
                  <a:pt x="836083" y="4290483"/>
                  <a:pt x="789517" y="4277783"/>
                </a:cubicBezTo>
                <a:cubicBezTo>
                  <a:pt x="742950" y="4265083"/>
                  <a:pt x="673100" y="4216400"/>
                  <a:pt x="579967" y="4131733"/>
                </a:cubicBezTo>
                <a:cubicBezTo>
                  <a:pt x="444500" y="4064000"/>
                  <a:pt x="332317" y="3979333"/>
                  <a:pt x="243417" y="3877733"/>
                </a:cubicBezTo>
                <a:cubicBezTo>
                  <a:pt x="154517" y="3776133"/>
                  <a:pt x="91017" y="3668183"/>
                  <a:pt x="52917" y="3553883"/>
                </a:cubicBezTo>
                <a:cubicBezTo>
                  <a:pt x="14817" y="3439583"/>
                  <a:pt x="0" y="3344333"/>
                  <a:pt x="8467" y="3268133"/>
                </a:cubicBezTo>
                <a:cubicBezTo>
                  <a:pt x="33867" y="2971800"/>
                  <a:pt x="105833" y="2654300"/>
                  <a:pt x="224367" y="2315633"/>
                </a:cubicBezTo>
                <a:cubicBezTo>
                  <a:pt x="342900" y="1976967"/>
                  <a:pt x="486833" y="1651000"/>
                  <a:pt x="656167" y="1337733"/>
                </a:cubicBezTo>
                <a:cubicBezTo>
                  <a:pt x="825500" y="1024467"/>
                  <a:pt x="1009650" y="755650"/>
                  <a:pt x="1208617" y="531283"/>
                </a:cubicBezTo>
                <a:cubicBezTo>
                  <a:pt x="1407583" y="306917"/>
                  <a:pt x="1600200" y="160867"/>
                  <a:pt x="1786467" y="93133"/>
                </a:cubicBezTo>
                <a:cubicBezTo>
                  <a:pt x="1955800" y="25400"/>
                  <a:pt x="2116667" y="0"/>
                  <a:pt x="2269067" y="16933"/>
                </a:cubicBezTo>
                <a:cubicBezTo>
                  <a:pt x="2421467" y="33867"/>
                  <a:pt x="2531533" y="114300"/>
                  <a:pt x="2599267" y="258233"/>
                </a:cubicBezTo>
                <a:cubicBezTo>
                  <a:pt x="2726267" y="503767"/>
                  <a:pt x="2696633" y="660400"/>
                  <a:pt x="2510367" y="728133"/>
                </a:cubicBezTo>
                <a:cubicBezTo>
                  <a:pt x="2484967" y="728133"/>
                  <a:pt x="2455333" y="738717"/>
                  <a:pt x="2421467" y="759883"/>
                </a:cubicBezTo>
                <a:cubicBezTo>
                  <a:pt x="2387600" y="781050"/>
                  <a:pt x="2370667" y="808567"/>
                  <a:pt x="2370667" y="842433"/>
                </a:cubicBezTo>
                <a:cubicBezTo>
                  <a:pt x="2404533" y="859367"/>
                  <a:pt x="2497667" y="861483"/>
                  <a:pt x="2650067" y="848783"/>
                </a:cubicBezTo>
                <a:cubicBezTo>
                  <a:pt x="2802467" y="836083"/>
                  <a:pt x="2956983" y="810683"/>
                  <a:pt x="3113617" y="772583"/>
                </a:cubicBezTo>
                <a:cubicBezTo>
                  <a:pt x="3270250" y="734483"/>
                  <a:pt x="3373967" y="694267"/>
                  <a:pt x="3424767" y="651933"/>
                </a:cubicBezTo>
                <a:cubicBezTo>
                  <a:pt x="3475567" y="626533"/>
                  <a:pt x="3513667" y="613833"/>
                  <a:pt x="3539067" y="613833"/>
                </a:cubicBezTo>
                <a:cubicBezTo>
                  <a:pt x="3564467" y="613833"/>
                  <a:pt x="3627967" y="622300"/>
                  <a:pt x="3729567" y="639233"/>
                </a:cubicBezTo>
                <a:cubicBezTo>
                  <a:pt x="3873500" y="681567"/>
                  <a:pt x="3945467" y="732367"/>
                  <a:pt x="3945467" y="791633"/>
                </a:cubicBezTo>
                <a:cubicBezTo>
                  <a:pt x="3945467" y="825500"/>
                  <a:pt x="3958167" y="857250"/>
                  <a:pt x="3983567" y="886883"/>
                </a:cubicBezTo>
                <a:cubicBezTo>
                  <a:pt x="4008967" y="916517"/>
                  <a:pt x="4038600" y="931333"/>
                  <a:pt x="4072467" y="931333"/>
                </a:cubicBezTo>
                <a:cubicBezTo>
                  <a:pt x="4131733" y="939800"/>
                  <a:pt x="4125383" y="977900"/>
                  <a:pt x="4053417" y="1045633"/>
                </a:cubicBezTo>
                <a:cubicBezTo>
                  <a:pt x="3981450" y="1113367"/>
                  <a:pt x="3860800" y="1206500"/>
                  <a:pt x="3691467" y="1325033"/>
                </a:cubicBezTo>
                <a:cubicBezTo>
                  <a:pt x="3530600" y="1426633"/>
                  <a:pt x="3431117" y="1492250"/>
                  <a:pt x="3393017" y="1521883"/>
                </a:cubicBezTo>
                <a:cubicBezTo>
                  <a:pt x="3354917" y="1551517"/>
                  <a:pt x="3348567" y="1612900"/>
                  <a:pt x="3373967" y="1706033"/>
                </a:cubicBezTo>
                <a:cubicBezTo>
                  <a:pt x="3441700" y="1866900"/>
                  <a:pt x="3445933" y="2053167"/>
                  <a:pt x="3386667" y="2264833"/>
                </a:cubicBezTo>
                <a:cubicBezTo>
                  <a:pt x="3327400" y="2476500"/>
                  <a:pt x="3221567" y="2692400"/>
                  <a:pt x="3069167" y="2912533"/>
                </a:cubicBezTo>
                <a:cubicBezTo>
                  <a:pt x="2916767" y="3132667"/>
                  <a:pt x="2732617" y="3337983"/>
                  <a:pt x="2516717" y="3528483"/>
                </a:cubicBezTo>
                <a:cubicBezTo>
                  <a:pt x="2300817" y="3718983"/>
                  <a:pt x="2072217" y="3879850"/>
                  <a:pt x="1830917" y="4011083"/>
                </a:cubicBezTo>
                <a:cubicBezTo>
                  <a:pt x="1589617" y="4142317"/>
                  <a:pt x="1354667" y="4220633"/>
                  <a:pt x="1126067" y="4246033"/>
                </a:cubicBezTo>
                <a:close/>
                <a:moveTo>
                  <a:pt x="-994833" y="4728633"/>
                </a:moveTo>
                <a:moveTo>
                  <a:pt x="910167" y="3687233"/>
                </a:moveTo>
                <a:cubicBezTo>
                  <a:pt x="944033" y="3687233"/>
                  <a:pt x="1003300" y="3668183"/>
                  <a:pt x="1087967" y="3630083"/>
                </a:cubicBezTo>
                <a:cubicBezTo>
                  <a:pt x="1172633" y="3591983"/>
                  <a:pt x="1240367" y="3560233"/>
                  <a:pt x="1291167" y="3534833"/>
                </a:cubicBezTo>
                <a:cubicBezTo>
                  <a:pt x="1325033" y="3500967"/>
                  <a:pt x="1369483" y="3460750"/>
                  <a:pt x="1424517" y="3414183"/>
                </a:cubicBezTo>
                <a:cubicBezTo>
                  <a:pt x="1479550" y="3367617"/>
                  <a:pt x="1524000" y="3340100"/>
                  <a:pt x="1557867" y="3331633"/>
                </a:cubicBezTo>
                <a:cubicBezTo>
                  <a:pt x="1591733" y="3331633"/>
                  <a:pt x="1634067" y="3316817"/>
                  <a:pt x="1684867" y="3287183"/>
                </a:cubicBezTo>
                <a:cubicBezTo>
                  <a:pt x="1735667" y="3257550"/>
                  <a:pt x="1807633" y="3194050"/>
                  <a:pt x="1900767" y="3096683"/>
                </a:cubicBezTo>
                <a:cubicBezTo>
                  <a:pt x="1993900" y="2999317"/>
                  <a:pt x="2116667" y="2853267"/>
                  <a:pt x="2269067" y="2658533"/>
                </a:cubicBezTo>
                <a:cubicBezTo>
                  <a:pt x="2438400" y="2472267"/>
                  <a:pt x="2569633" y="2300817"/>
                  <a:pt x="2662767" y="2144183"/>
                </a:cubicBezTo>
                <a:cubicBezTo>
                  <a:pt x="2755900" y="1987550"/>
                  <a:pt x="2781300" y="1841500"/>
                  <a:pt x="2738967" y="1706033"/>
                </a:cubicBezTo>
                <a:cubicBezTo>
                  <a:pt x="2730500" y="1672167"/>
                  <a:pt x="2707217" y="1651000"/>
                  <a:pt x="2669117" y="1642533"/>
                </a:cubicBezTo>
                <a:cubicBezTo>
                  <a:pt x="2631017" y="1634067"/>
                  <a:pt x="2582333" y="1612900"/>
                  <a:pt x="2523067" y="1579033"/>
                </a:cubicBezTo>
                <a:cubicBezTo>
                  <a:pt x="2438400" y="1579033"/>
                  <a:pt x="2360083" y="1555750"/>
                  <a:pt x="2288117" y="1509183"/>
                </a:cubicBezTo>
                <a:cubicBezTo>
                  <a:pt x="2216150" y="1462617"/>
                  <a:pt x="2133600" y="1401233"/>
                  <a:pt x="2040467" y="1325033"/>
                </a:cubicBezTo>
                <a:lnTo>
                  <a:pt x="1837267" y="1071033"/>
                </a:lnTo>
                <a:lnTo>
                  <a:pt x="1621367" y="1286933"/>
                </a:lnTo>
                <a:cubicBezTo>
                  <a:pt x="1485900" y="1422400"/>
                  <a:pt x="1344083" y="1623483"/>
                  <a:pt x="1195917" y="1890183"/>
                </a:cubicBezTo>
                <a:cubicBezTo>
                  <a:pt x="1047750" y="2156883"/>
                  <a:pt x="922867" y="2427817"/>
                  <a:pt x="821267" y="2702983"/>
                </a:cubicBezTo>
                <a:cubicBezTo>
                  <a:pt x="719667" y="2978150"/>
                  <a:pt x="660400" y="3196167"/>
                  <a:pt x="643467" y="3357033"/>
                </a:cubicBezTo>
                <a:cubicBezTo>
                  <a:pt x="635000" y="3484033"/>
                  <a:pt x="656167" y="3568700"/>
                  <a:pt x="706967" y="3611033"/>
                </a:cubicBezTo>
                <a:cubicBezTo>
                  <a:pt x="757767" y="3653367"/>
                  <a:pt x="825500" y="3678767"/>
                  <a:pt x="910167" y="3687233"/>
                </a:cubicBezTo>
                <a:close/>
                <a:moveTo>
                  <a:pt x="-436033" y="47286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90" name="Freeform 6090"/>
          <p:cNvSpPr/>
          <p:nvPr/>
        </p:nvSpPr>
        <p:spPr>
          <a:xfrm rot="0" flipH="0" flipV="0">
            <a:off x="13104870" y="4435958"/>
            <a:ext cx="155244" cy="134924"/>
          </a:xfrm>
          <a:custGeom>
            <a:pathLst>
              <a:path w="4851400" h="4216400">
                <a:moveTo>
                  <a:pt x="419100" y="4216400"/>
                </a:moveTo>
                <a:cubicBezTo>
                  <a:pt x="385233" y="4216400"/>
                  <a:pt x="336550" y="4193117"/>
                  <a:pt x="273050" y="4146550"/>
                </a:cubicBezTo>
                <a:cubicBezTo>
                  <a:pt x="209550" y="4099984"/>
                  <a:pt x="160866" y="4059767"/>
                  <a:pt x="127000" y="4025900"/>
                </a:cubicBezTo>
                <a:cubicBezTo>
                  <a:pt x="67733" y="3958167"/>
                  <a:pt x="31750" y="3890434"/>
                  <a:pt x="19050" y="3822700"/>
                </a:cubicBezTo>
                <a:cubicBezTo>
                  <a:pt x="6350" y="3754967"/>
                  <a:pt x="0" y="3602567"/>
                  <a:pt x="0" y="3365500"/>
                </a:cubicBezTo>
                <a:cubicBezTo>
                  <a:pt x="0" y="3094567"/>
                  <a:pt x="55033" y="2800350"/>
                  <a:pt x="165100" y="2482850"/>
                </a:cubicBezTo>
                <a:cubicBezTo>
                  <a:pt x="275166" y="2165350"/>
                  <a:pt x="461433" y="1718734"/>
                  <a:pt x="723900" y="1143000"/>
                </a:cubicBezTo>
                <a:lnTo>
                  <a:pt x="1143000" y="254000"/>
                </a:lnTo>
                <a:cubicBezTo>
                  <a:pt x="1176866" y="186267"/>
                  <a:pt x="1208616" y="135467"/>
                  <a:pt x="1238250" y="101600"/>
                </a:cubicBezTo>
                <a:cubicBezTo>
                  <a:pt x="1267883" y="67734"/>
                  <a:pt x="1295400" y="33867"/>
                  <a:pt x="1320800" y="0"/>
                </a:cubicBezTo>
                <a:cubicBezTo>
                  <a:pt x="1354666" y="0"/>
                  <a:pt x="1384300" y="0"/>
                  <a:pt x="1409700" y="0"/>
                </a:cubicBezTo>
                <a:cubicBezTo>
                  <a:pt x="1435100" y="0"/>
                  <a:pt x="1447800" y="0"/>
                  <a:pt x="1447800" y="0"/>
                </a:cubicBezTo>
                <a:cubicBezTo>
                  <a:pt x="1515533" y="0"/>
                  <a:pt x="1583266" y="40217"/>
                  <a:pt x="1651000" y="120650"/>
                </a:cubicBezTo>
                <a:cubicBezTo>
                  <a:pt x="1718733" y="201084"/>
                  <a:pt x="1769533" y="287867"/>
                  <a:pt x="1803400" y="381000"/>
                </a:cubicBezTo>
                <a:cubicBezTo>
                  <a:pt x="1803400" y="491067"/>
                  <a:pt x="1788583" y="605367"/>
                  <a:pt x="1758950" y="723900"/>
                </a:cubicBezTo>
                <a:cubicBezTo>
                  <a:pt x="1729316" y="842434"/>
                  <a:pt x="1625600" y="1020234"/>
                  <a:pt x="1447800" y="1257300"/>
                </a:cubicBezTo>
                <a:cubicBezTo>
                  <a:pt x="1388533" y="1350434"/>
                  <a:pt x="1310216" y="1507067"/>
                  <a:pt x="1212850" y="1727200"/>
                </a:cubicBezTo>
                <a:cubicBezTo>
                  <a:pt x="1115483" y="1947334"/>
                  <a:pt x="1049866" y="2137834"/>
                  <a:pt x="1016000" y="2298700"/>
                </a:cubicBezTo>
                <a:cubicBezTo>
                  <a:pt x="1007533" y="2307167"/>
                  <a:pt x="990600" y="2343150"/>
                  <a:pt x="965200" y="2406650"/>
                </a:cubicBezTo>
                <a:cubicBezTo>
                  <a:pt x="939800" y="2470150"/>
                  <a:pt x="912283" y="2540000"/>
                  <a:pt x="882650" y="2616200"/>
                </a:cubicBezTo>
                <a:cubicBezTo>
                  <a:pt x="853016" y="2692400"/>
                  <a:pt x="821266" y="2764367"/>
                  <a:pt x="787400" y="2832100"/>
                </a:cubicBezTo>
                <a:lnTo>
                  <a:pt x="723900" y="3111500"/>
                </a:lnTo>
                <a:lnTo>
                  <a:pt x="1574800" y="2235200"/>
                </a:lnTo>
                <a:cubicBezTo>
                  <a:pt x="1972733" y="1837267"/>
                  <a:pt x="2294466" y="1553634"/>
                  <a:pt x="2540000" y="1384300"/>
                </a:cubicBezTo>
                <a:cubicBezTo>
                  <a:pt x="2785533" y="1214967"/>
                  <a:pt x="2980266" y="1143000"/>
                  <a:pt x="3124200" y="1168400"/>
                </a:cubicBezTo>
                <a:cubicBezTo>
                  <a:pt x="3268133" y="1193800"/>
                  <a:pt x="3390900" y="1308100"/>
                  <a:pt x="3492500" y="1511300"/>
                </a:cubicBezTo>
                <a:cubicBezTo>
                  <a:pt x="3551766" y="1604434"/>
                  <a:pt x="3596216" y="1686984"/>
                  <a:pt x="3625850" y="1758950"/>
                </a:cubicBezTo>
                <a:cubicBezTo>
                  <a:pt x="3655483" y="1830917"/>
                  <a:pt x="3674533" y="1926167"/>
                  <a:pt x="3683000" y="2044700"/>
                </a:cubicBezTo>
                <a:cubicBezTo>
                  <a:pt x="3691466" y="2163234"/>
                  <a:pt x="3683000" y="2341034"/>
                  <a:pt x="3657600" y="2578100"/>
                </a:cubicBezTo>
                <a:lnTo>
                  <a:pt x="3657600" y="3365500"/>
                </a:lnTo>
                <a:cubicBezTo>
                  <a:pt x="3784600" y="3331634"/>
                  <a:pt x="3886200" y="3299884"/>
                  <a:pt x="3962400" y="3270250"/>
                </a:cubicBezTo>
                <a:cubicBezTo>
                  <a:pt x="4038600" y="3240617"/>
                  <a:pt x="4119033" y="3208867"/>
                  <a:pt x="4203700" y="3175000"/>
                </a:cubicBezTo>
                <a:cubicBezTo>
                  <a:pt x="4279900" y="3141134"/>
                  <a:pt x="4368800" y="3109384"/>
                  <a:pt x="4470400" y="3079750"/>
                </a:cubicBezTo>
                <a:cubicBezTo>
                  <a:pt x="4572000" y="3050117"/>
                  <a:pt x="4699000" y="3031067"/>
                  <a:pt x="4851400" y="3022600"/>
                </a:cubicBezTo>
                <a:cubicBezTo>
                  <a:pt x="4842933" y="3132667"/>
                  <a:pt x="4804833" y="3249084"/>
                  <a:pt x="4737100" y="3371850"/>
                </a:cubicBezTo>
                <a:cubicBezTo>
                  <a:pt x="4669366" y="3494617"/>
                  <a:pt x="4584700" y="3611034"/>
                  <a:pt x="4483100" y="3721100"/>
                </a:cubicBezTo>
                <a:cubicBezTo>
                  <a:pt x="4381500" y="3831167"/>
                  <a:pt x="4269316" y="3920067"/>
                  <a:pt x="4146550" y="3987800"/>
                </a:cubicBezTo>
                <a:cubicBezTo>
                  <a:pt x="4023783" y="4055534"/>
                  <a:pt x="3903133" y="4089400"/>
                  <a:pt x="3784600" y="4089400"/>
                </a:cubicBezTo>
                <a:cubicBezTo>
                  <a:pt x="3674533" y="4089400"/>
                  <a:pt x="3551766" y="4034367"/>
                  <a:pt x="3416300" y="3924300"/>
                </a:cubicBezTo>
                <a:cubicBezTo>
                  <a:pt x="3280833" y="3814234"/>
                  <a:pt x="3183466" y="3691467"/>
                  <a:pt x="3124200" y="3556000"/>
                </a:cubicBezTo>
                <a:cubicBezTo>
                  <a:pt x="3090333" y="3462867"/>
                  <a:pt x="3071283" y="3361267"/>
                  <a:pt x="3067050" y="3251200"/>
                </a:cubicBezTo>
                <a:cubicBezTo>
                  <a:pt x="3062816" y="3141134"/>
                  <a:pt x="3060700" y="2937934"/>
                  <a:pt x="3060700" y="2641600"/>
                </a:cubicBezTo>
                <a:lnTo>
                  <a:pt x="3060700" y="2171700"/>
                </a:lnTo>
                <a:cubicBezTo>
                  <a:pt x="3060700" y="2036234"/>
                  <a:pt x="3020483" y="1996017"/>
                  <a:pt x="2940050" y="2051050"/>
                </a:cubicBezTo>
                <a:cubicBezTo>
                  <a:pt x="2859616" y="2106084"/>
                  <a:pt x="2794000" y="2154767"/>
                  <a:pt x="2743200" y="2197100"/>
                </a:cubicBezTo>
                <a:cubicBezTo>
                  <a:pt x="2616200" y="2307167"/>
                  <a:pt x="2482850" y="2434167"/>
                  <a:pt x="2343150" y="2578100"/>
                </a:cubicBezTo>
                <a:cubicBezTo>
                  <a:pt x="2203450" y="2722034"/>
                  <a:pt x="2061633" y="2870200"/>
                  <a:pt x="1917700" y="3022600"/>
                </a:cubicBezTo>
                <a:cubicBezTo>
                  <a:pt x="1528233" y="3429000"/>
                  <a:pt x="1204383" y="3729567"/>
                  <a:pt x="946150" y="3924300"/>
                </a:cubicBezTo>
                <a:cubicBezTo>
                  <a:pt x="687916" y="4119034"/>
                  <a:pt x="512233" y="4216400"/>
                  <a:pt x="419100" y="4216400"/>
                </a:cubicBezTo>
                <a:close/>
                <a:moveTo>
                  <a:pt x="-901700" y="47752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91" name="Freeform 6091"/>
          <p:cNvSpPr/>
          <p:nvPr/>
        </p:nvSpPr>
        <p:spPr>
          <a:xfrm rot="0" flipH="0" flipV="0">
            <a:off x="13300417" y="4295073"/>
            <a:ext cx="157886" cy="292404"/>
          </a:xfrm>
          <a:custGeom>
            <a:pathLst>
              <a:path w="4933950" h="9137650">
                <a:moveTo>
                  <a:pt x="1318684" y="6752166"/>
                </a:moveTo>
                <a:cubicBezTo>
                  <a:pt x="1183217" y="6735233"/>
                  <a:pt x="1085850" y="6678083"/>
                  <a:pt x="1026584" y="6580716"/>
                </a:cubicBezTo>
                <a:cubicBezTo>
                  <a:pt x="967317" y="6483350"/>
                  <a:pt x="937684" y="6383866"/>
                  <a:pt x="937684" y="6282266"/>
                </a:cubicBezTo>
                <a:cubicBezTo>
                  <a:pt x="937684" y="6265333"/>
                  <a:pt x="939800" y="6231466"/>
                  <a:pt x="944034" y="6180666"/>
                </a:cubicBezTo>
                <a:cubicBezTo>
                  <a:pt x="948267" y="6129866"/>
                  <a:pt x="958850" y="6070600"/>
                  <a:pt x="975784" y="6002866"/>
                </a:cubicBezTo>
                <a:cubicBezTo>
                  <a:pt x="975784" y="5952066"/>
                  <a:pt x="1001184" y="5871633"/>
                  <a:pt x="1051984" y="5761566"/>
                </a:cubicBezTo>
                <a:cubicBezTo>
                  <a:pt x="1102784" y="5651500"/>
                  <a:pt x="1157817" y="5520266"/>
                  <a:pt x="1217084" y="5367866"/>
                </a:cubicBezTo>
                <a:cubicBezTo>
                  <a:pt x="1310217" y="5198533"/>
                  <a:pt x="1454150" y="5008033"/>
                  <a:pt x="1648884" y="4796366"/>
                </a:cubicBezTo>
                <a:cubicBezTo>
                  <a:pt x="1843617" y="4584700"/>
                  <a:pt x="2008717" y="4428066"/>
                  <a:pt x="2144184" y="4326466"/>
                </a:cubicBezTo>
                <a:cubicBezTo>
                  <a:pt x="2220384" y="4267200"/>
                  <a:pt x="2275417" y="4226983"/>
                  <a:pt x="2309284" y="4205816"/>
                </a:cubicBezTo>
                <a:cubicBezTo>
                  <a:pt x="2343150" y="4184650"/>
                  <a:pt x="2360084" y="4174066"/>
                  <a:pt x="2360084" y="4174066"/>
                </a:cubicBezTo>
                <a:cubicBezTo>
                  <a:pt x="2360084" y="4140200"/>
                  <a:pt x="2419350" y="4074583"/>
                  <a:pt x="2537884" y="3977216"/>
                </a:cubicBezTo>
                <a:cubicBezTo>
                  <a:pt x="2656417" y="3879850"/>
                  <a:pt x="2758017" y="3814233"/>
                  <a:pt x="2842684" y="3780366"/>
                </a:cubicBezTo>
                <a:cubicBezTo>
                  <a:pt x="2842684" y="3780366"/>
                  <a:pt x="2897717" y="3742266"/>
                  <a:pt x="3007784" y="3666066"/>
                </a:cubicBezTo>
                <a:cubicBezTo>
                  <a:pt x="3117850" y="3589866"/>
                  <a:pt x="3202517" y="3522133"/>
                  <a:pt x="3261784" y="3462866"/>
                </a:cubicBezTo>
                <a:cubicBezTo>
                  <a:pt x="3456517" y="3268133"/>
                  <a:pt x="3600450" y="3088216"/>
                  <a:pt x="3693584" y="2923116"/>
                </a:cubicBezTo>
                <a:cubicBezTo>
                  <a:pt x="3786717" y="2758016"/>
                  <a:pt x="3858684" y="2569633"/>
                  <a:pt x="3909484" y="2357966"/>
                </a:cubicBezTo>
                <a:cubicBezTo>
                  <a:pt x="3960284" y="2146300"/>
                  <a:pt x="4015317" y="1883833"/>
                  <a:pt x="4074584" y="1570566"/>
                </a:cubicBezTo>
                <a:cubicBezTo>
                  <a:pt x="4083050" y="1274233"/>
                  <a:pt x="4085167" y="1073150"/>
                  <a:pt x="4080934" y="967316"/>
                </a:cubicBezTo>
                <a:cubicBezTo>
                  <a:pt x="4076700" y="861483"/>
                  <a:pt x="4023784" y="770466"/>
                  <a:pt x="3922184" y="694266"/>
                </a:cubicBezTo>
                <a:cubicBezTo>
                  <a:pt x="3744384" y="601133"/>
                  <a:pt x="3526367" y="590550"/>
                  <a:pt x="3268134" y="662516"/>
                </a:cubicBezTo>
                <a:cubicBezTo>
                  <a:pt x="3009900" y="734483"/>
                  <a:pt x="2760134" y="869950"/>
                  <a:pt x="2518834" y="1068916"/>
                </a:cubicBezTo>
                <a:cubicBezTo>
                  <a:pt x="2277534" y="1267883"/>
                  <a:pt x="2093384" y="1511300"/>
                  <a:pt x="1966384" y="1799166"/>
                </a:cubicBezTo>
                <a:cubicBezTo>
                  <a:pt x="1915584" y="1943100"/>
                  <a:pt x="1888067" y="2040466"/>
                  <a:pt x="1883834" y="2091266"/>
                </a:cubicBezTo>
                <a:cubicBezTo>
                  <a:pt x="1879600" y="2142066"/>
                  <a:pt x="1890184" y="2209800"/>
                  <a:pt x="1915584" y="2294466"/>
                </a:cubicBezTo>
                <a:cubicBezTo>
                  <a:pt x="1915584" y="2362200"/>
                  <a:pt x="1926167" y="2425700"/>
                  <a:pt x="1947334" y="2484966"/>
                </a:cubicBezTo>
                <a:cubicBezTo>
                  <a:pt x="1968500" y="2544233"/>
                  <a:pt x="1979084" y="2595033"/>
                  <a:pt x="1979084" y="2637366"/>
                </a:cubicBezTo>
                <a:cubicBezTo>
                  <a:pt x="1945217" y="2645833"/>
                  <a:pt x="1883834" y="2650066"/>
                  <a:pt x="1794934" y="2650066"/>
                </a:cubicBezTo>
                <a:cubicBezTo>
                  <a:pt x="1706034" y="2650066"/>
                  <a:pt x="1615017" y="2645833"/>
                  <a:pt x="1521884" y="2637366"/>
                </a:cubicBezTo>
                <a:cubicBezTo>
                  <a:pt x="1428750" y="2628900"/>
                  <a:pt x="1352550" y="2611966"/>
                  <a:pt x="1293284" y="2586566"/>
                </a:cubicBezTo>
                <a:cubicBezTo>
                  <a:pt x="1293284" y="2586566"/>
                  <a:pt x="1276350" y="2561166"/>
                  <a:pt x="1242484" y="2510366"/>
                </a:cubicBezTo>
                <a:cubicBezTo>
                  <a:pt x="1208617" y="2459566"/>
                  <a:pt x="1183217" y="2417233"/>
                  <a:pt x="1166284" y="2383366"/>
                </a:cubicBezTo>
                <a:cubicBezTo>
                  <a:pt x="1115484" y="2315633"/>
                  <a:pt x="1092200" y="2250016"/>
                  <a:pt x="1096434" y="2186516"/>
                </a:cubicBezTo>
                <a:cubicBezTo>
                  <a:pt x="1100667" y="2123016"/>
                  <a:pt x="1102784" y="2027766"/>
                  <a:pt x="1102784" y="1900766"/>
                </a:cubicBezTo>
                <a:cubicBezTo>
                  <a:pt x="1162050" y="1731433"/>
                  <a:pt x="1242484" y="1547283"/>
                  <a:pt x="1344084" y="1348316"/>
                </a:cubicBezTo>
                <a:cubicBezTo>
                  <a:pt x="1445684" y="1149350"/>
                  <a:pt x="1576917" y="960966"/>
                  <a:pt x="1737784" y="783166"/>
                </a:cubicBezTo>
                <a:cubicBezTo>
                  <a:pt x="1898650" y="605366"/>
                  <a:pt x="2084917" y="461433"/>
                  <a:pt x="2296584" y="351366"/>
                </a:cubicBezTo>
                <a:cubicBezTo>
                  <a:pt x="2474384" y="275166"/>
                  <a:pt x="2624667" y="205316"/>
                  <a:pt x="2747434" y="141816"/>
                </a:cubicBezTo>
                <a:cubicBezTo>
                  <a:pt x="2870200" y="78316"/>
                  <a:pt x="2931584" y="46566"/>
                  <a:pt x="2931584" y="46566"/>
                </a:cubicBezTo>
                <a:cubicBezTo>
                  <a:pt x="2931584" y="46566"/>
                  <a:pt x="2963334" y="44450"/>
                  <a:pt x="3026834" y="40216"/>
                </a:cubicBezTo>
                <a:cubicBezTo>
                  <a:pt x="3090334" y="35983"/>
                  <a:pt x="3198284" y="25400"/>
                  <a:pt x="3350684" y="8466"/>
                </a:cubicBezTo>
                <a:cubicBezTo>
                  <a:pt x="3401484" y="16933"/>
                  <a:pt x="3458634" y="16933"/>
                  <a:pt x="3522134" y="8466"/>
                </a:cubicBezTo>
                <a:cubicBezTo>
                  <a:pt x="3585634" y="0"/>
                  <a:pt x="3617384" y="16933"/>
                  <a:pt x="3617384" y="59266"/>
                </a:cubicBezTo>
                <a:cubicBezTo>
                  <a:pt x="3642784" y="59266"/>
                  <a:pt x="3693584" y="59266"/>
                  <a:pt x="3769784" y="59266"/>
                </a:cubicBezTo>
                <a:cubicBezTo>
                  <a:pt x="3845984" y="59266"/>
                  <a:pt x="3917950" y="59266"/>
                  <a:pt x="3985684" y="59266"/>
                </a:cubicBezTo>
                <a:cubicBezTo>
                  <a:pt x="4087284" y="84666"/>
                  <a:pt x="4193117" y="124883"/>
                  <a:pt x="4303184" y="179916"/>
                </a:cubicBezTo>
                <a:cubicBezTo>
                  <a:pt x="4413250" y="234950"/>
                  <a:pt x="4516967" y="294216"/>
                  <a:pt x="4614334" y="357716"/>
                </a:cubicBezTo>
                <a:cubicBezTo>
                  <a:pt x="4711700" y="421216"/>
                  <a:pt x="4790017" y="486833"/>
                  <a:pt x="4849284" y="554566"/>
                </a:cubicBezTo>
                <a:cubicBezTo>
                  <a:pt x="4908550" y="740833"/>
                  <a:pt x="4933950" y="971550"/>
                  <a:pt x="4925484" y="1246716"/>
                </a:cubicBezTo>
                <a:cubicBezTo>
                  <a:pt x="4917017" y="1521883"/>
                  <a:pt x="4874684" y="1811866"/>
                  <a:pt x="4798484" y="2116666"/>
                </a:cubicBezTo>
                <a:cubicBezTo>
                  <a:pt x="4722284" y="2421466"/>
                  <a:pt x="4622800" y="2711450"/>
                  <a:pt x="4500034" y="2986616"/>
                </a:cubicBezTo>
                <a:cubicBezTo>
                  <a:pt x="4377267" y="3261783"/>
                  <a:pt x="4231217" y="3492500"/>
                  <a:pt x="4061884" y="3678766"/>
                </a:cubicBezTo>
                <a:cubicBezTo>
                  <a:pt x="4011084" y="3729566"/>
                  <a:pt x="3917950" y="3814233"/>
                  <a:pt x="3782484" y="3932766"/>
                </a:cubicBezTo>
                <a:cubicBezTo>
                  <a:pt x="3647017" y="4051300"/>
                  <a:pt x="3505200" y="4180416"/>
                  <a:pt x="3357034" y="4320116"/>
                </a:cubicBezTo>
                <a:cubicBezTo>
                  <a:pt x="3208867" y="4459816"/>
                  <a:pt x="3088217" y="4580466"/>
                  <a:pt x="2995084" y="4682066"/>
                </a:cubicBezTo>
                <a:cubicBezTo>
                  <a:pt x="2707217" y="4842933"/>
                  <a:pt x="2453217" y="5084233"/>
                  <a:pt x="2233084" y="5405966"/>
                </a:cubicBezTo>
                <a:cubicBezTo>
                  <a:pt x="2012950" y="5727700"/>
                  <a:pt x="1847850" y="6040966"/>
                  <a:pt x="1737784" y="6345766"/>
                </a:cubicBezTo>
                <a:cubicBezTo>
                  <a:pt x="1644650" y="6548966"/>
                  <a:pt x="1581150" y="6667500"/>
                  <a:pt x="1547284" y="6701366"/>
                </a:cubicBezTo>
                <a:cubicBezTo>
                  <a:pt x="1513417" y="6735233"/>
                  <a:pt x="1437217" y="6752166"/>
                  <a:pt x="1318684" y="6752166"/>
                </a:cubicBezTo>
                <a:close/>
                <a:moveTo>
                  <a:pt x="569384" y="9177866"/>
                </a:moveTo>
                <a:moveTo>
                  <a:pt x="963084" y="9050866"/>
                </a:moveTo>
                <a:cubicBezTo>
                  <a:pt x="802217" y="9110133"/>
                  <a:pt x="668867" y="9137650"/>
                  <a:pt x="563034" y="9133416"/>
                </a:cubicBezTo>
                <a:cubicBezTo>
                  <a:pt x="457200" y="9129183"/>
                  <a:pt x="340784" y="9080500"/>
                  <a:pt x="213784" y="8987366"/>
                </a:cubicBezTo>
                <a:cubicBezTo>
                  <a:pt x="52917" y="8834966"/>
                  <a:pt x="0" y="8680450"/>
                  <a:pt x="55034" y="8523816"/>
                </a:cubicBezTo>
                <a:cubicBezTo>
                  <a:pt x="110067" y="8367183"/>
                  <a:pt x="247650" y="8212666"/>
                  <a:pt x="467784" y="8060266"/>
                </a:cubicBezTo>
                <a:cubicBezTo>
                  <a:pt x="620184" y="7967133"/>
                  <a:pt x="732367" y="7916333"/>
                  <a:pt x="804334" y="7907866"/>
                </a:cubicBezTo>
                <a:cubicBezTo>
                  <a:pt x="876300" y="7899400"/>
                  <a:pt x="988484" y="7929033"/>
                  <a:pt x="1140884" y="7996766"/>
                </a:cubicBezTo>
                <a:cubicBezTo>
                  <a:pt x="1394884" y="8157633"/>
                  <a:pt x="1507067" y="8335433"/>
                  <a:pt x="1477434" y="8530166"/>
                </a:cubicBezTo>
                <a:cubicBezTo>
                  <a:pt x="1447800" y="8724900"/>
                  <a:pt x="1276350" y="8898466"/>
                  <a:pt x="963084" y="9050866"/>
                </a:cubicBezTo>
                <a:close/>
                <a:moveTo>
                  <a:pt x="-1729316" y="91778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92" name="Freeform 6092"/>
          <p:cNvSpPr/>
          <p:nvPr/>
        </p:nvSpPr>
        <p:spPr>
          <a:xfrm rot="0" flipH="0" flipV="0">
            <a:off x="10087918" y="4912123"/>
            <a:ext cx="310692" cy="292607"/>
          </a:xfrm>
          <a:custGeom>
            <a:pathLst>
              <a:path w="9709150" h="9143999">
                <a:moveTo>
                  <a:pt x="7960784" y="9078383"/>
                </a:moveTo>
                <a:cubicBezTo>
                  <a:pt x="7952317" y="9129183"/>
                  <a:pt x="7903634" y="9143999"/>
                  <a:pt x="7814734" y="9122833"/>
                </a:cubicBezTo>
                <a:cubicBezTo>
                  <a:pt x="7725834" y="9101666"/>
                  <a:pt x="7647517" y="9040283"/>
                  <a:pt x="7579784" y="8938683"/>
                </a:cubicBezTo>
                <a:cubicBezTo>
                  <a:pt x="7512050" y="8777816"/>
                  <a:pt x="7478184" y="8629649"/>
                  <a:pt x="7478184" y="8494183"/>
                </a:cubicBezTo>
                <a:cubicBezTo>
                  <a:pt x="7478184" y="8358717"/>
                  <a:pt x="7482417" y="8155517"/>
                  <a:pt x="7490884" y="7884583"/>
                </a:cubicBezTo>
                <a:cubicBezTo>
                  <a:pt x="7541684" y="7588250"/>
                  <a:pt x="7611534" y="7200900"/>
                  <a:pt x="7700434" y="6722533"/>
                </a:cubicBezTo>
                <a:cubicBezTo>
                  <a:pt x="7789334" y="6244167"/>
                  <a:pt x="7895167" y="5706533"/>
                  <a:pt x="8017934" y="5109633"/>
                </a:cubicBezTo>
                <a:cubicBezTo>
                  <a:pt x="8140700" y="4512733"/>
                  <a:pt x="8274050" y="3888317"/>
                  <a:pt x="8417984" y="3236383"/>
                </a:cubicBezTo>
                <a:cubicBezTo>
                  <a:pt x="8519584" y="2897717"/>
                  <a:pt x="8602134" y="2586567"/>
                  <a:pt x="8665634" y="2302933"/>
                </a:cubicBezTo>
                <a:cubicBezTo>
                  <a:pt x="8729134" y="2019300"/>
                  <a:pt x="8777817" y="1788583"/>
                  <a:pt x="8811684" y="1610783"/>
                </a:cubicBezTo>
                <a:cubicBezTo>
                  <a:pt x="8845550" y="1432983"/>
                  <a:pt x="8862484" y="1344083"/>
                  <a:pt x="8862484" y="1344083"/>
                </a:cubicBezTo>
                <a:cubicBezTo>
                  <a:pt x="8862484" y="1318683"/>
                  <a:pt x="8839200" y="1329267"/>
                  <a:pt x="8792634" y="1375833"/>
                </a:cubicBezTo>
                <a:cubicBezTo>
                  <a:pt x="8746067" y="1422400"/>
                  <a:pt x="8701617" y="1475317"/>
                  <a:pt x="8659284" y="1534583"/>
                </a:cubicBezTo>
                <a:cubicBezTo>
                  <a:pt x="8616950" y="1593850"/>
                  <a:pt x="8600017" y="1640417"/>
                  <a:pt x="8608484" y="1674283"/>
                </a:cubicBezTo>
                <a:cubicBezTo>
                  <a:pt x="8608484" y="1674283"/>
                  <a:pt x="8578850" y="1716617"/>
                  <a:pt x="8519584" y="1801283"/>
                </a:cubicBezTo>
                <a:cubicBezTo>
                  <a:pt x="8460317" y="1885950"/>
                  <a:pt x="8384117" y="2000250"/>
                  <a:pt x="8290984" y="2144183"/>
                </a:cubicBezTo>
                <a:cubicBezTo>
                  <a:pt x="8206317" y="2228850"/>
                  <a:pt x="8104717" y="2398183"/>
                  <a:pt x="7986184" y="2652183"/>
                </a:cubicBezTo>
                <a:cubicBezTo>
                  <a:pt x="7867650" y="2906183"/>
                  <a:pt x="7736417" y="3143250"/>
                  <a:pt x="7592484" y="3363383"/>
                </a:cubicBezTo>
                <a:cubicBezTo>
                  <a:pt x="7457017" y="3617383"/>
                  <a:pt x="7313084" y="3890433"/>
                  <a:pt x="7160684" y="4182533"/>
                </a:cubicBezTo>
                <a:cubicBezTo>
                  <a:pt x="7008284" y="4474633"/>
                  <a:pt x="6872817" y="4718050"/>
                  <a:pt x="6754284" y="4912783"/>
                </a:cubicBezTo>
                <a:cubicBezTo>
                  <a:pt x="6678084" y="5022850"/>
                  <a:pt x="6601884" y="5149850"/>
                  <a:pt x="6525684" y="5293783"/>
                </a:cubicBezTo>
                <a:cubicBezTo>
                  <a:pt x="6449484" y="5437717"/>
                  <a:pt x="6402917" y="5530850"/>
                  <a:pt x="6385984" y="5573183"/>
                </a:cubicBezTo>
                <a:cubicBezTo>
                  <a:pt x="6352117" y="5666317"/>
                  <a:pt x="6292850" y="5778500"/>
                  <a:pt x="6208184" y="5909733"/>
                </a:cubicBezTo>
                <a:cubicBezTo>
                  <a:pt x="6123517" y="6040967"/>
                  <a:pt x="6030384" y="6170083"/>
                  <a:pt x="5928784" y="6297083"/>
                </a:cubicBezTo>
                <a:cubicBezTo>
                  <a:pt x="5877984" y="6373283"/>
                  <a:pt x="5827184" y="6451600"/>
                  <a:pt x="5776384" y="6532033"/>
                </a:cubicBezTo>
                <a:cubicBezTo>
                  <a:pt x="5725584" y="6612467"/>
                  <a:pt x="5685367" y="6680200"/>
                  <a:pt x="5655734" y="6735233"/>
                </a:cubicBezTo>
                <a:cubicBezTo>
                  <a:pt x="5626100" y="6790267"/>
                  <a:pt x="5611284" y="6817783"/>
                  <a:pt x="5611284" y="6817783"/>
                </a:cubicBezTo>
                <a:cubicBezTo>
                  <a:pt x="5611284" y="6843183"/>
                  <a:pt x="5571067" y="6919383"/>
                  <a:pt x="5490634" y="7046383"/>
                </a:cubicBezTo>
                <a:cubicBezTo>
                  <a:pt x="5410200" y="7173383"/>
                  <a:pt x="5312834" y="7313083"/>
                  <a:pt x="5198534" y="7465483"/>
                </a:cubicBezTo>
                <a:cubicBezTo>
                  <a:pt x="5084234" y="7617883"/>
                  <a:pt x="4976284" y="7749117"/>
                  <a:pt x="4874684" y="7859183"/>
                </a:cubicBezTo>
                <a:cubicBezTo>
                  <a:pt x="4578350" y="8172450"/>
                  <a:pt x="4341284" y="8356600"/>
                  <a:pt x="4163484" y="8411633"/>
                </a:cubicBezTo>
                <a:cubicBezTo>
                  <a:pt x="3985684" y="8466667"/>
                  <a:pt x="3786717" y="8392583"/>
                  <a:pt x="3566584" y="8189383"/>
                </a:cubicBezTo>
                <a:cubicBezTo>
                  <a:pt x="3456517" y="8053917"/>
                  <a:pt x="3376084" y="7899400"/>
                  <a:pt x="3325284" y="7725833"/>
                </a:cubicBezTo>
                <a:cubicBezTo>
                  <a:pt x="3274484" y="7552267"/>
                  <a:pt x="3253317" y="7336367"/>
                  <a:pt x="3261784" y="7078133"/>
                </a:cubicBezTo>
                <a:cubicBezTo>
                  <a:pt x="3270250" y="6819900"/>
                  <a:pt x="3299884" y="6496050"/>
                  <a:pt x="3350684" y="6106583"/>
                </a:cubicBezTo>
                <a:cubicBezTo>
                  <a:pt x="3409950" y="5810250"/>
                  <a:pt x="3464984" y="5511800"/>
                  <a:pt x="3515784" y="5211233"/>
                </a:cubicBezTo>
                <a:cubicBezTo>
                  <a:pt x="3566584" y="4910667"/>
                  <a:pt x="3615267" y="4627033"/>
                  <a:pt x="3661834" y="4360333"/>
                </a:cubicBezTo>
                <a:cubicBezTo>
                  <a:pt x="3708400" y="4093633"/>
                  <a:pt x="3750734" y="3867150"/>
                  <a:pt x="3788834" y="3680883"/>
                </a:cubicBezTo>
                <a:cubicBezTo>
                  <a:pt x="3826934" y="3494617"/>
                  <a:pt x="3858684" y="3371850"/>
                  <a:pt x="3884084" y="3312583"/>
                </a:cubicBezTo>
                <a:cubicBezTo>
                  <a:pt x="3901017" y="3143250"/>
                  <a:pt x="3896784" y="3050117"/>
                  <a:pt x="3871384" y="3033183"/>
                </a:cubicBezTo>
                <a:cubicBezTo>
                  <a:pt x="3845984" y="3016250"/>
                  <a:pt x="3795184" y="3067050"/>
                  <a:pt x="3718984" y="3185583"/>
                </a:cubicBezTo>
                <a:cubicBezTo>
                  <a:pt x="3685117" y="3244850"/>
                  <a:pt x="3596217" y="3390900"/>
                  <a:pt x="3452284" y="3623733"/>
                </a:cubicBezTo>
                <a:cubicBezTo>
                  <a:pt x="3308350" y="3856567"/>
                  <a:pt x="3141134" y="4142317"/>
                  <a:pt x="2950634" y="4480983"/>
                </a:cubicBezTo>
                <a:cubicBezTo>
                  <a:pt x="2760134" y="4819650"/>
                  <a:pt x="2571750" y="5187950"/>
                  <a:pt x="2385484" y="5585883"/>
                </a:cubicBezTo>
                <a:cubicBezTo>
                  <a:pt x="2038350" y="6229350"/>
                  <a:pt x="1752600" y="6760633"/>
                  <a:pt x="1528234" y="7179733"/>
                </a:cubicBezTo>
                <a:cubicBezTo>
                  <a:pt x="1303867" y="7598833"/>
                  <a:pt x="1126067" y="7931150"/>
                  <a:pt x="994834" y="8176683"/>
                </a:cubicBezTo>
                <a:cubicBezTo>
                  <a:pt x="863600" y="8422217"/>
                  <a:pt x="768350" y="8604249"/>
                  <a:pt x="709084" y="8722783"/>
                </a:cubicBezTo>
                <a:cubicBezTo>
                  <a:pt x="649817" y="8841316"/>
                  <a:pt x="607484" y="8921749"/>
                  <a:pt x="582084" y="8964083"/>
                </a:cubicBezTo>
                <a:cubicBezTo>
                  <a:pt x="556684" y="9006416"/>
                  <a:pt x="535517" y="9036049"/>
                  <a:pt x="518584" y="9052983"/>
                </a:cubicBezTo>
                <a:cubicBezTo>
                  <a:pt x="442384" y="9052983"/>
                  <a:pt x="364067" y="9021233"/>
                  <a:pt x="283634" y="8957733"/>
                </a:cubicBezTo>
                <a:cubicBezTo>
                  <a:pt x="203200" y="8894233"/>
                  <a:pt x="120650" y="8820149"/>
                  <a:pt x="35984" y="8735483"/>
                </a:cubicBezTo>
                <a:cubicBezTo>
                  <a:pt x="10584" y="8676216"/>
                  <a:pt x="0" y="8616949"/>
                  <a:pt x="4234" y="8557683"/>
                </a:cubicBezTo>
                <a:cubicBezTo>
                  <a:pt x="8467" y="8498416"/>
                  <a:pt x="35984" y="8411633"/>
                  <a:pt x="86784" y="8297333"/>
                </a:cubicBezTo>
                <a:cubicBezTo>
                  <a:pt x="137584" y="8183033"/>
                  <a:pt x="213784" y="8007350"/>
                  <a:pt x="315384" y="7770283"/>
                </a:cubicBezTo>
                <a:cubicBezTo>
                  <a:pt x="425450" y="7550150"/>
                  <a:pt x="527050" y="7357533"/>
                  <a:pt x="620184" y="7192433"/>
                </a:cubicBezTo>
                <a:cubicBezTo>
                  <a:pt x="713317" y="7027333"/>
                  <a:pt x="785284" y="6927850"/>
                  <a:pt x="836084" y="6893983"/>
                </a:cubicBezTo>
                <a:cubicBezTo>
                  <a:pt x="878417" y="6826250"/>
                  <a:pt x="916517" y="6758517"/>
                  <a:pt x="950384" y="6690783"/>
                </a:cubicBezTo>
                <a:cubicBezTo>
                  <a:pt x="984250" y="6623050"/>
                  <a:pt x="1005417" y="6542617"/>
                  <a:pt x="1013884" y="6449483"/>
                </a:cubicBezTo>
                <a:cubicBezTo>
                  <a:pt x="1056217" y="6398683"/>
                  <a:pt x="1121834" y="6294967"/>
                  <a:pt x="1210734" y="6138333"/>
                </a:cubicBezTo>
                <a:cubicBezTo>
                  <a:pt x="1299634" y="5981700"/>
                  <a:pt x="1390650" y="5810250"/>
                  <a:pt x="1483784" y="5623983"/>
                </a:cubicBezTo>
                <a:cubicBezTo>
                  <a:pt x="1551517" y="5513917"/>
                  <a:pt x="1638300" y="5369983"/>
                  <a:pt x="1744134" y="5192183"/>
                </a:cubicBezTo>
                <a:cubicBezTo>
                  <a:pt x="1849967" y="5014383"/>
                  <a:pt x="1962150" y="4817533"/>
                  <a:pt x="2080684" y="4601633"/>
                </a:cubicBezTo>
                <a:cubicBezTo>
                  <a:pt x="2199217" y="4385733"/>
                  <a:pt x="2305050" y="4180417"/>
                  <a:pt x="2398184" y="3985683"/>
                </a:cubicBezTo>
                <a:cubicBezTo>
                  <a:pt x="2787650" y="3316817"/>
                  <a:pt x="3117850" y="2751667"/>
                  <a:pt x="3388784" y="2290233"/>
                </a:cubicBezTo>
                <a:cubicBezTo>
                  <a:pt x="3659717" y="1828800"/>
                  <a:pt x="3862917" y="1534583"/>
                  <a:pt x="3998384" y="1407583"/>
                </a:cubicBezTo>
                <a:cubicBezTo>
                  <a:pt x="4040717" y="1365250"/>
                  <a:pt x="4085167" y="1305983"/>
                  <a:pt x="4131734" y="1229783"/>
                </a:cubicBezTo>
                <a:cubicBezTo>
                  <a:pt x="4178300" y="1153583"/>
                  <a:pt x="4201584" y="1085850"/>
                  <a:pt x="4201584" y="1026583"/>
                </a:cubicBezTo>
                <a:cubicBezTo>
                  <a:pt x="4201584" y="848783"/>
                  <a:pt x="4237567" y="685800"/>
                  <a:pt x="4309534" y="537633"/>
                </a:cubicBezTo>
                <a:cubicBezTo>
                  <a:pt x="4381500" y="389467"/>
                  <a:pt x="4455584" y="323850"/>
                  <a:pt x="4531784" y="340783"/>
                </a:cubicBezTo>
                <a:cubicBezTo>
                  <a:pt x="4616450" y="340783"/>
                  <a:pt x="4692650" y="349250"/>
                  <a:pt x="4760384" y="366183"/>
                </a:cubicBezTo>
                <a:cubicBezTo>
                  <a:pt x="4828117" y="383117"/>
                  <a:pt x="4900084" y="438150"/>
                  <a:pt x="4976284" y="531283"/>
                </a:cubicBezTo>
                <a:cubicBezTo>
                  <a:pt x="5044017" y="632883"/>
                  <a:pt x="5103284" y="734483"/>
                  <a:pt x="5154084" y="836083"/>
                </a:cubicBezTo>
                <a:cubicBezTo>
                  <a:pt x="5204884" y="937683"/>
                  <a:pt x="5200650" y="1140883"/>
                  <a:pt x="5141384" y="1445683"/>
                </a:cubicBezTo>
                <a:cubicBezTo>
                  <a:pt x="5141384" y="1564217"/>
                  <a:pt x="5128684" y="1697567"/>
                  <a:pt x="5103284" y="1845733"/>
                </a:cubicBezTo>
                <a:cubicBezTo>
                  <a:pt x="5077884" y="1993900"/>
                  <a:pt x="5054600" y="2129367"/>
                  <a:pt x="5033434" y="2252133"/>
                </a:cubicBezTo>
                <a:cubicBezTo>
                  <a:pt x="5012267" y="2374900"/>
                  <a:pt x="4997450" y="2470150"/>
                  <a:pt x="4988984" y="2537883"/>
                </a:cubicBezTo>
                <a:cubicBezTo>
                  <a:pt x="4878917" y="2868083"/>
                  <a:pt x="4777317" y="3238500"/>
                  <a:pt x="4684184" y="3649133"/>
                </a:cubicBezTo>
                <a:cubicBezTo>
                  <a:pt x="4591050" y="4059767"/>
                  <a:pt x="4506384" y="4474633"/>
                  <a:pt x="4430184" y="4893733"/>
                </a:cubicBezTo>
                <a:cubicBezTo>
                  <a:pt x="4353984" y="5312833"/>
                  <a:pt x="4290484" y="5702300"/>
                  <a:pt x="4239684" y="6062133"/>
                </a:cubicBezTo>
                <a:cubicBezTo>
                  <a:pt x="4188884" y="6421967"/>
                  <a:pt x="4157134" y="6718300"/>
                  <a:pt x="4144434" y="6951133"/>
                </a:cubicBezTo>
                <a:cubicBezTo>
                  <a:pt x="4131734" y="7183967"/>
                  <a:pt x="4138084" y="7317317"/>
                  <a:pt x="4163484" y="7351183"/>
                </a:cubicBezTo>
                <a:cubicBezTo>
                  <a:pt x="4222750" y="7385050"/>
                  <a:pt x="4273550" y="7389283"/>
                  <a:pt x="4315884" y="7363883"/>
                </a:cubicBezTo>
                <a:cubicBezTo>
                  <a:pt x="4358217" y="7338483"/>
                  <a:pt x="4430184" y="7228417"/>
                  <a:pt x="4531784" y="7033683"/>
                </a:cubicBezTo>
                <a:cubicBezTo>
                  <a:pt x="4591050" y="6932083"/>
                  <a:pt x="4673600" y="6807200"/>
                  <a:pt x="4779434" y="6659033"/>
                </a:cubicBezTo>
                <a:cubicBezTo>
                  <a:pt x="4885267" y="6510867"/>
                  <a:pt x="4988984" y="6373283"/>
                  <a:pt x="5090584" y="6246283"/>
                </a:cubicBezTo>
                <a:cubicBezTo>
                  <a:pt x="5158317" y="6127750"/>
                  <a:pt x="5264150" y="5949950"/>
                  <a:pt x="5408084" y="5712883"/>
                </a:cubicBezTo>
                <a:cubicBezTo>
                  <a:pt x="5552017" y="5475817"/>
                  <a:pt x="5736167" y="5171017"/>
                  <a:pt x="5960534" y="4798483"/>
                </a:cubicBezTo>
                <a:cubicBezTo>
                  <a:pt x="6184900" y="4425950"/>
                  <a:pt x="6455834" y="3970867"/>
                  <a:pt x="6773334" y="3433233"/>
                </a:cubicBezTo>
                <a:cubicBezTo>
                  <a:pt x="7090834" y="2895600"/>
                  <a:pt x="7452784" y="2271183"/>
                  <a:pt x="7859184" y="1559983"/>
                </a:cubicBezTo>
                <a:cubicBezTo>
                  <a:pt x="8053917" y="1263650"/>
                  <a:pt x="8238067" y="973667"/>
                  <a:pt x="8411634" y="690033"/>
                </a:cubicBezTo>
                <a:cubicBezTo>
                  <a:pt x="8585200" y="406400"/>
                  <a:pt x="8727017" y="222250"/>
                  <a:pt x="8837084" y="137583"/>
                </a:cubicBezTo>
                <a:cubicBezTo>
                  <a:pt x="8955617" y="27517"/>
                  <a:pt x="9078384" y="0"/>
                  <a:pt x="9205384" y="55033"/>
                </a:cubicBezTo>
                <a:cubicBezTo>
                  <a:pt x="9332384" y="110067"/>
                  <a:pt x="9444567" y="222250"/>
                  <a:pt x="9541934" y="391583"/>
                </a:cubicBezTo>
                <a:cubicBezTo>
                  <a:pt x="9639300" y="560917"/>
                  <a:pt x="9692217" y="772583"/>
                  <a:pt x="9700684" y="1026583"/>
                </a:cubicBezTo>
                <a:cubicBezTo>
                  <a:pt x="9709150" y="1145117"/>
                  <a:pt x="9694334" y="1335617"/>
                  <a:pt x="9656234" y="1598083"/>
                </a:cubicBezTo>
                <a:cubicBezTo>
                  <a:pt x="9618134" y="1860550"/>
                  <a:pt x="9560984" y="2159000"/>
                  <a:pt x="9484784" y="2493433"/>
                </a:cubicBezTo>
                <a:cubicBezTo>
                  <a:pt x="9408584" y="2827867"/>
                  <a:pt x="9311217" y="3172883"/>
                  <a:pt x="9192684" y="3528483"/>
                </a:cubicBezTo>
                <a:cubicBezTo>
                  <a:pt x="9167284" y="3672417"/>
                  <a:pt x="9127067" y="3852333"/>
                  <a:pt x="9072034" y="4068233"/>
                </a:cubicBezTo>
                <a:cubicBezTo>
                  <a:pt x="9017000" y="4284133"/>
                  <a:pt x="8955617" y="4506383"/>
                  <a:pt x="8887884" y="4734983"/>
                </a:cubicBezTo>
                <a:cubicBezTo>
                  <a:pt x="8820150" y="4963583"/>
                  <a:pt x="8752417" y="5179483"/>
                  <a:pt x="8684684" y="5382683"/>
                </a:cubicBezTo>
                <a:cubicBezTo>
                  <a:pt x="8642350" y="5662083"/>
                  <a:pt x="8593667" y="5937250"/>
                  <a:pt x="8538634" y="6208183"/>
                </a:cubicBezTo>
                <a:cubicBezTo>
                  <a:pt x="8483600" y="6479117"/>
                  <a:pt x="8464550" y="6661150"/>
                  <a:pt x="8481484" y="6754283"/>
                </a:cubicBezTo>
                <a:cubicBezTo>
                  <a:pt x="8405284" y="6889750"/>
                  <a:pt x="8354484" y="7084483"/>
                  <a:pt x="8329084" y="7338483"/>
                </a:cubicBezTo>
                <a:cubicBezTo>
                  <a:pt x="8303684" y="7592483"/>
                  <a:pt x="8290984" y="7854950"/>
                  <a:pt x="8290984" y="8125883"/>
                </a:cubicBezTo>
                <a:cubicBezTo>
                  <a:pt x="8257117" y="8456083"/>
                  <a:pt x="8231717" y="8688916"/>
                  <a:pt x="8214784" y="8824383"/>
                </a:cubicBezTo>
                <a:cubicBezTo>
                  <a:pt x="8197850" y="8959849"/>
                  <a:pt x="8168217" y="9023349"/>
                  <a:pt x="8125884" y="9014883"/>
                </a:cubicBezTo>
                <a:cubicBezTo>
                  <a:pt x="8015817" y="8981016"/>
                  <a:pt x="7960784" y="9002183"/>
                  <a:pt x="7960784" y="9078383"/>
                </a:cubicBezTo>
                <a:close/>
                <a:moveTo>
                  <a:pt x="-1043516" y="84687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93" name="Freeform 6093"/>
          <p:cNvSpPr/>
          <p:nvPr/>
        </p:nvSpPr>
        <p:spPr>
          <a:xfrm rot="0" flipH="0" flipV="0">
            <a:off x="10409448" y="4962788"/>
            <a:ext cx="77351" cy="214105"/>
          </a:xfrm>
          <a:custGeom>
            <a:pathLst>
              <a:path w="2417233" h="6690783">
                <a:moveTo>
                  <a:pt x="186267" y="6479116"/>
                </a:moveTo>
                <a:cubicBezTo>
                  <a:pt x="118533" y="6411383"/>
                  <a:pt x="69850" y="6326716"/>
                  <a:pt x="40217" y="6225116"/>
                </a:cubicBezTo>
                <a:cubicBezTo>
                  <a:pt x="10583" y="6123516"/>
                  <a:pt x="0" y="6021916"/>
                  <a:pt x="8467" y="5920316"/>
                </a:cubicBezTo>
                <a:cubicBezTo>
                  <a:pt x="16933" y="5818716"/>
                  <a:pt x="38100" y="5734050"/>
                  <a:pt x="71967" y="5666316"/>
                </a:cubicBezTo>
                <a:cubicBezTo>
                  <a:pt x="71967" y="5598583"/>
                  <a:pt x="82550" y="5545666"/>
                  <a:pt x="103717" y="5507566"/>
                </a:cubicBezTo>
                <a:cubicBezTo>
                  <a:pt x="124883" y="5469466"/>
                  <a:pt x="131233" y="5433483"/>
                  <a:pt x="122767" y="5399616"/>
                </a:cubicBezTo>
                <a:cubicBezTo>
                  <a:pt x="114300" y="5365750"/>
                  <a:pt x="122767" y="5306483"/>
                  <a:pt x="148167" y="5221816"/>
                </a:cubicBezTo>
                <a:cubicBezTo>
                  <a:pt x="173567" y="5137150"/>
                  <a:pt x="198967" y="5056716"/>
                  <a:pt x="224367" y="4980516"/>
                </a:cubicBezTo>
                <a:cubicBezTo>
                  <a:pt x="283633" y="4845050"/>
                  <a:pt x="347133" y="4682066"/>
                  <a:pt x="414867" y="4491566"/>
                </a:cubicBezTo>
                <a:cubicBezTo>
                  <a:pt x="482600" y="4301066"/>
                  <a:pt x="546100" y="4112683"/>
                  <a:pt x="605367" y="3926416"/>
                </a:cubicBezTo>
                <a:cubicBezTo>
                  <a:pt x="664633" y="3740150"/>
                  <a:pt x="715433" y="3579283"/>
                  <a:pt x="757767" y="3443816"/>
                </a:cubicBezTo>
                <a:cubicBezTo>
                  <a:pt x="800100" y="3308350"/>
                  <a:pt x="825500" y="3223683"/>
                  <a:pt x="833967" y="3189816"/>
                </a:cubicBezTo>
                <a:cubicBezTo>
                  <a:pt x="833967" y="3088216"/>
                  <a:pt x="901700" y="3033183"/>
                  <a:pt x="1037167" y="3024716"/>
                </a:cubicBezTo>
                <a:cubicBezTo>
                  <a:pt x="1138767" y="2990850"/>
                  <a:pt x="1214967" y="2988733"/>
                  <a:pt x="1265767" y="3018366"/>
                </a:cubicBezTo>
                <a:cubicBezTo>
                  <a:pt x="1316567" y="3048000"/>
                  <a:pt x="1384300" y="3130550"/>
                  <a:pt x="1468967" y="3266016"/>
                </a:cubicBezTo>
                <a:cubicBezTo>
                  <a:pt x="1536700" y="3333750"/>
                  <a:pt x="1562100" y="3435350"/>
                  <a:pt x="1545167" y="3570816"/>
                </a:cubicBezTo>
                <a:cubicBezTo>
                  <a:pt x="1528233" y="3706283"/>
                  <a:pt x="1473200" y="3875616"/>
                  <a:pt x="1380067" y="4078816"/>
                </a:cubicBezTo>
                <a:cubicBezTo>
                  <a:pt x="1346200" y="4146550"/>
                  <a:pt x="1305983" y="4243916"/>
                  <a:pt x="1259417" y="4370916"/>
                </a:cubicBezTo>
                <a:cubicBezTo>
                  <a:pt x="1212850" y="4497916"/>
                  <a:pt x="1181100" y="4612216"/>
                  <a:pt x="1164167" y="4713816"/>
                </a:cubicBezTo>
                <a:cubicBezTo>
                  <a:pt x="1130300" y="4781550"/>
                  <a:pt x="1090083" y="4876800"/>
                  <a:pt x="1043517" y="4999566"/>
                </a:cubicBezTo>
                <a:cubicBezTo>
                  <a:pt x="996950" y="5122333"/>
                  <a:pt x="956733" y="5238750"/>
                  <a:pt x="922867" y="5348816"/>
                </a:cubicBezTo>
                <a:cubicBezTo>
                  <a:pt x="905933" y="5391150"/>
                  <a:pt x="889000" y="5452533"/>
                  <a:pt x="872067" y="5532966"/>
                </a:cubicBezTo>
                <a:cubicBezTo>
                  <a:pt x="855133" y="5613400"/>
                  <a:pt x="833967" y="5698066"/>
                  <a:pt x="808567" y="5786966"/>
                </a:cubicBezTo>
                <a:cubicBezTo>
                  <a:pt x="783167" y="5875866"/>
                  <a:pt x="749300" y="5954183"/>
                  <a:pt x="706967" y="6021916"/>
                </a:cubicBezTo>
                <a:cubicBezTo>
                  <a:pt x="630767" y="6369050"/>
                  <a:pt x="560917" y="6572250"/>
                  <a:pt x="497417" y="6631516"/>
                </a:cubicBezTo>
                <a:cubicBezTo>
                  <a:pt x="433917" y="6690783"/>
                  <a:pt x="330200" y="6639983"/>
                  <a:pt x="186267" y="6479116"/>
                </a:cubicBezTo>
                <a:close/>
                <a:moveTo>
                  <a:pt x="-817033" y="6885516"/>
                </a:moveTo>
                <a:moveTo>
                  <a:pt x="1418167" y="1322916"/>
                </a:moveTo>
                <a:cubicBezTo>
                  <a:pt x="1375833" y="1280583"/>
                  <a:pt x="1337733" y="1219200"/>
                  <a:pt x="1303867" y="1138766"/>
                </a:cubicBezTo>
                <a:cubicBezTo>
                  <a:pt x="1270000" y="1058333"/>
                  <a:pt x="1248833" y="982133"/>
                  <a:pt x="1240367" y="910166"/>
                </a:cubicBezTo>
                <a:cubicBezTo>
                  <a:pt x="1231900" y="838200"/>
                  <a:pt x="1240367" y="802216"/>
                  <a:pt x="1265767" y="802216"/>
                </a:cubicBezTo>
                <a:cubicBezTo>
                  <a:pt x="1333500" y="793750"/>
                  <a:pt x="1413933" y="721783"/>
                  <a:pt x="1507067" y="586316"/>
                </a:cubicBezTo>
                <a:cubicBezTo>
                  <a:pt x="1600200" y="450850"/>
                  <a:pt x="1638300" y="332316"/>
                  <a:pt x="1621367" y="230716"/>
                </a:cubicBezTo>
                <a:cubicBezTo>
                  <a:pt x="1621367" y="196850"/>
                  <a:pt x="1634067" y="165100"/>
                  <a:pt x="1659467" y="135466"/>
                </a:cubicBezTo>
                <a:cubicBezTo>
                  <a:pt x="1684867" y="105833"/>
                  <a:pt x="1714500" y="86783"/>
                  <a:pt x="1748367" y="78316"/>
                </a:cubicBezTo>
                <a:cubicBezTo>
                  <a:pt x="1849967" y="10583"/>
                  <a:pt x="1949450" y="0"/>
                  <a:pt x="2046817" y="46566"/>
                </a:cubicBezTo>
                <a:cubicBezTo>
                  <a:pt x="2144183" y="93133"/>
                  <a:pt x="2235200" y="184150"/>
                  <a:pt x="2319867" y="319616"/>
                </a:cubicBezTo>
                <a:cubicBezTo>
                  <a:pt x="2396067" y="480483"/>
                  <a:pt x="2417233" y="613833"/>
                  <a:pt x="2383367" y="719666"/>
                </a:cubicBezTo>
                <a:cubicBezTo>
                  <a:pt x="2349500" y="825500"/>
                  <a:pt x="2256367" y="971550"/>
                  <a:pt x="2103967" y="1157816"/>
                </a:cubicBezTo>
                <a:cubicBezTo>
                  <a:pt x="1976967" y="1327150"/>
                  <a:pt x="1860550" y="1420283"/>
                  <a:pt x="1754717" y="1437216"/>
                </a:cubicBezTo>
                <a:cubicBezTo>
                  <a:pt x="1648883" y="1454150"/>
                  <a:pt x="1536700" y="1416050"/>
                  <a:pt x="1418167" y="1322916"/>
                </a:cubicBezTo>
                <a:close/>
                <a:moveTo>
                  <a:pt x="4339167" y="688551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94" name="Freeform 6094"/>
          <p:cNvSpPr/>
          <p:nvPr/>
        </p:nvSpPr>
        <p:spPr>
          <a:xfrm rot="0" flipH="0" flipV="0">
            <a:off x="10488154" y="5011217"/>
            <a:ext cx="130048" cy="174277"/>
          </a:xfrm>
          <a:custGeom>
            <a:pathLst>
              <a:path w="4064000" h="5446183">
                <a:moveTo>
                  <a:pt x="736600" y="5422900"/>
                </a:moveTo>
                <a:cubicBezTo>
                  <a:pt x="575733" y="5355167"/>
                  <a:pt x="423333" y="5264150"/>
                  <a:pt x="279400" y="5149850"/>
                </a:cubicBezTo>
                <a:cubicBezTo>
                  <a:pt x="135466" y="5035550"/>
                  <a:pt x="42333" y="4940300"/>
                  <a:pt x="0" y="4864100"/>
                </a:cubicBezTo>
                <a:cubicBezTo>
                  <a:pt x="0" y="4787900"/>
                  <a:pt x="12700" y="4734984"/>
                  <a:pt x="38100" y="4705350"/>
                </a:cubicBezTo>
                <a:cubicBezTo>
                  <a:pt x="63500" y="4675717"/>
                  <a:pt x="137583" y="4663017"/>
                  <a:pt x="260350" y="4667250"/>
                </a:cubicBezTo>
                <a:cubicBezTo>
                  <a:pt x="383116" y="4671484"/>
                  <a:pt x="584200" y="4690534"/>
                  <a:pt x="863600" y="4724400"/>
                </a:cubicBezTo>
                <a:cubicBezTo>
                  <a:pt x="965200" y="4724400"/>
                  <a:pt x="1092200" y="4715934"/>
                  <a:pt x="1244600" y="4699000"/>
                </a:cubicBezTo>
                <a:cubicBezTo>
                  <a:pt x="1397000" y="4682067"/>
                  <a:pt x="1538816" y="4656667"/>
                  <a:pt x="1670050" y="4622800"/>
                </a:cubicBezTo>
                <a:cubicBezTo>
                  <a:pt x="1801283" y="4588934"/>
                  <a:pt x="1875366" y="4546600"/>
                  <a:pt x="1892300" y="4495800"/>
                </a:cubicBezTo>
                <a:cubicBezTo>
                  <a:pt x="1934633" y="4495800"/>
                  <a:pt x="1943100" y="4480984"/>
                  <a:pt x="1917700" y="4451350"/>
                </a:cubicBezTo>
                <a:cubicBezTo>
                  <a:pt x="1892300" y="4421717"/>
                  <a:pt x="1862666" y="4389967"/>
                  <a:pt x="1828800" y="4356100"/>
                </a:cubicBezTo>
                <a:cubicBezTo>
                  <a:pt x="1794933" y="4356100"/>
                  <a:pt x="1756833" y="4341284"/>
                  <a:pt x="1714500" y="4311650"/>
                </a:cubicBezTo>
                <a:cubicBezTo>
                  <a:pt x="1672166" y="4282017"/>
                  <a:pt x="1634066" y="4267200"/>
                  <a:pt x="1600200" y="4267200"/>
                </a:cubicBezTo>
                <a:cubicBezTo>
                  <a:pt x="1600200" y="4224867"/>
                  <a:pt x="1559983" y="4176184"/>
                  <a:pt x="1479550" y="4121150"/>
                </a:cubicBezTo>
                <a:cubicBezTo>
                  <a:pt x="1399116" y="4066117"/>
                  <a:pt x="1316566" y="4021667"/>
                  <a:pt x="1231900" y="3987800"/>
                </a:cubicBezTo>
                <a:cubicBezTo>
                  <a:pt x="1045633" y="3835400"/>
                  <a:pt x="884766" y="3697817"/>
                  <a:pt x="749300" y="3575050"/>
                </a:cubicBezTo>
                <a:cubicBezTo>
                  <a:pt x="613833" y="3452284"/>
                  <a:pt x="563033" y="3369734"/>
                  <a:pt x="596900" y="3327400"/>
                </a:cubicBezTo>
                <a:cubicBezTo>
                  <a:pt x="596900" y="3293534"/>
                  <a:pt x="596900" y="3274484"/>
                  <a:pt x="596900" y="3270250"/>
                </a:cubicBezTo>
                <a:cubicBezTo>
                  <a:pt x="596900" y="3266017"/>
                  <a:pt x="596900" y="3263900"/>
                  <a:pt x="596900" y="3263900"/>
                </a:cubicBezTo>
                <a:cubicBezTo>
                  <a:pt x="537633" y="3263900"/>
                  <a:pt x="472016" y="3179234"/>
                  <a:pt x="400050" y="3009900"/>
                </a:cubicBezTo>
                <a:cubicBezTo>
                  <a:pt x="328083" y="2840567"/>
                  <a:pt x="292100" y="2688167"/>
                  <a:pt x="292100" y="2552700"/>
                </a:cubicBezTo>
                <a:cubicBezTo>
                  <a:pt x="292100" y="2451100"/>
                  <a:pt x="321733" y="2321984"/>
                  <a:pt x="381000" y="2165350"/>
                </a:cubicBezTo>
                <a:cubicBezTo>
                  <a:pt x="440266" y="2008717"/>
                  <a:pt x="520700" y="1845734"/>
                  <a:pt x="622300" y="1676400"/>
                </a:cubicBezTo>
                <a:cubicBezTo>
                  <a:pt x="723900" y="1507067"/>
                  <a:pt x="829733" y="1367367"/>
                  <a:pt x="939800" y="1257300"/>
                </a:cubicBezTo>
                <a:cubicBezTo>
                  <a:pt x="1092200" y="1113367"/>
                  <a:pt x="1282700" y="958850"/>
                  <a:pt x="1511300" y="793750"/>
                </a:cubicBezTo>
                <a:cubicBezTo>
                  <a:pt x="1739900" y="628650"/>
                  <a:pt x="1966383" y="480484"/>
                  <a:pt x="2190750" y="349250"/>
                </a:cubicBezTo>
                <a:cubicBezTo>
                  <a:pt x="2415116" y="218017"/>
                  <a:pt x="2603500" y="131234"/>
                  <a:pt x="2755900" y="88900"/>
                </a:cubicBezTo>
                <a:cubicBezTo>
                  <a:pt x="2908300" y="29634"/>
                  <a:pt x="3050116" y="0"/>
                  <a:pt x="3181350" y="0"/>
                </a:cubicBezTo>
                <a:cubicBezTo>
                  <a:pt x="3312583" y="0"/>
                  <a:pt x="3429000" y="29634"/>
                  <a:pt x="3530600" y="88900"/>
                </a:cubicBezTo>
                <a:cubicBezTo>
                  <a:pt x="3615266" y="131234"/>
                  <a:pt x="3693583" y="192617"/>
                  <a:pt x="3765550" y="273050"/>
                </a:cubicBezTo>
                <a:cubicBezTo>
                  <a:pt x="3837516" y="353484"/>
                  <a:pt x="3901016" y="433917"/>
                  <a:pt x="3956050" y="514350"/>
                </a:cubicBezTo>
                <a:cubicBezTo>
                  <a:pt x="4011083" y="594784"/>
                  <a:pt x="4047066" y="664634"/>
                  <a:pt x="4064000" y="723900"/>
                </a:cubicBezTo>
                <a:cubicBezTo>
                  <a:pt x="4064000" y="825500"/>
                  <a:pt x="4055533" y="937684"/>
                  <a:pt x="4038600" y="1060450"/>
                </a:cubicBezTo>
                <a:cubicBezTo>
                  <a:pt x="4021666" y="1183217"/>
                  <a:pt x="3998383" y="1291167"/>
                  <a:pt x="3968750" y="1384300"/>
                </a:cubicBezTo>
                <a:cubicBezTo>
                  <a:pt x="3939116" y="1477434"/>
                  <a:pt x="3894666" y="1524000"/>
                  <a:pt x="3835400" y="1524000"/>
                </a:cubicBezTo>
                <a:cubicBezTo>
                  <a:pt x="3835400" y="1524000"/>
                  <a:pt x="3824816" y="1526117"/>
                  <a:pt x="3803650" y="1530350"/>
                </a:cubicBezTo>
                <a:cubicBezTo>
                  <a:pt x="3782483" y="1534584"/>
                  <a:pt x="3771900" y="1557867"/>
                  <a:pt x="3771900" y="1600200"/>
                </a:cubicBezTo>
                <a:cubicBezTo>
                  <a:pt x="3771900" y="1684867"/>
                  <a:pt x="3708400" y="1782234"/>
                  <a:pt x="3581400" y="1892300"/>
                </a:cubicBezTo>
                <a:cubicBezTo>
                  <a:pt x="3420533" y="2002367"/>
                  <a:pt x="3280833" y="2067984"/>
                  <a:pt x="3162300" y="2089150"/>
                </a:cubicBezTo>
                <a:cubicBezTo>
                  <a:pt x="3043766" y="2110317"/>
                  <a:pt x="2971800" y="2065867"/>
                  <a:pt x="2946400" y="1955800"/>
                </a:cubicBezTo>
                <a:cubicBezTo>
                  <a:pt x="2921000" y="1921934"/>
                  <a:pt x="2904066" y="1892300"/>
                  <a:pt x="2895600" y="1866900"/>
                </a:cubicBezTo>
                <a:cubicBezTo>
                  <a:pt x="2887133" y="1841500"/>
                  <a:pt x="2865966" y="1828800"/>
                  <a:pt x="2832100" y="1828800"/>
                </a:cubicBezTo>
                <a:cubicBezTo>
                  <a:pt x="2832100" y="1828800"/>
                  <a:pt x="2819400" y="1816100"/>
                  <a:pt x="2794000" y="1790700"/>
                </a:cubicBezTo>
                <a:cubicBezTo>
                  <a:pt x="2768600" y="1765300"/>
                  <a:pt x="2755900" y="1722967"/>
                  <a:pt x="2755900" y="1663700"/>
                </a:cubicBezTo>
                <a:cubicBezTo>
                  <a:pt x="2755900" y="1629834"/>
                  <a:pt x="2768600" y="1598084"/>
                  <a:pt x="2794000" y="1568450"/>
                </a:cubicBezTo>
                <a:cubicBezTo>
                  <a:pt x="2819400" y="1538817"/>
                  <a:pt x="2832100" y="1524000"/>
                  <a:pt x="2832100" y="1524000"/>
                </a:cubicBezTo>
                <a:cubicBezTo>
                  <a:pt x="2874433" y="1524000"/>
                  <a:pt x="2929466" y="1475317"/>
                  <a:pt x="2997200" y="1377950"/>
                </a:cubicBezTo>
                <a:cubicBezTo>
                  <a:pt x="3064933" y="1280584"/>
                  <a:pt x="3126316" y="1174750"/>
                  <a:pt x="3181350" y="1060450"/>
                </a:cubicBezTo>
                <a:cubicBezTo>
                  <a:pt x="3236383" y="946150"/>
                  <a:pt x="3263900" y="867834"/>
                  <a:pt x="3263900" y="825500"/>
                </a:cubicBezTo>
                <a:cubicBezTo>
                  <a:pt x="3263900" y="774700"/>
                  <a:pt x="3257550" y="745067"/>
                  <a:pt x="3244850" y="736600"/>
                </a:cubicBezTo>
                <a:cubicBezTo>
                  <a:pt x="3232150" y="728134"/>
                  <a:pt x="3191933" y="723900"/>
                  <a:pt x="3124200" y="723900"/>
                </a:cubicBezTo>
                <a:cubicBezTo>
                  <a:pt x="3005666" y="774700"/>
                  <a:pt x="2861733" y="842434"/>
                  <a:pt x="2692400" y="927100"/>
                </a:cubicBezTo>
                <a:cubicBezTo>
                  <a:pt x="2523066" y="1011767"/>
                  <a:pt x="2364316" y="1094317"/>
                  <a:pt x="2216150" y="1174750"/>
                </a:cubicBezTo>
                <a:cubicBezTo>
                  <a:pt x="2067983" y="1255184"/>
                  <a:pt x="1960033" y="1329267"/>
                  <a:pt x="1892300" y="1397000"/>
                </a:cubicBezTo>
                <a:cubicBezTo>
                  <a:pt x="1858433" y="1456267"/>
                  <a:pt x="1837266" y="1492250"/>
                  <a:pt x="1828800" y="1504950"/>
                </a:cubicBezTo>
                <a:cubicBezTo>
                  <a:pt x="1820333" y="1517650"/>
                  <a:pt x="1799166" y="1524000"/>
                  <a:pt x="1765300" y="1524000"/>
                </a:cubicBezTo>
                <a:cubicBezTo>
                  <a:pt x="1765300" y="1490134"/>
                  <a:pt x="1737783" y="1504950"/>
                  <a:pt x="1682750" y="1568450"/>
                </a:cubicBezTo>
                <a:cubicBezTo>
                  <a:pt x="1627716" y="1631950"/>
                  <a:pt x="1559983" y="1718734"/>
                  <a:pt x="1479550" y="1828800"/>
                </a:cubicBezTo>
                <a:cubicBezTo>
                  <a:pt x="1399116" y="1938867"/>
                  <a:pt x="1322916" y="2046817"/>
                  <a:pt x="1250950" y="2152650"/>
                </a:cubicBezTo>
                <a:cubicBezTo>
                  <a:pt x="1178983" y="2258484"/>
                  <a:pt x="1126066" y="2336800"/>
                  <a:pt x="1092200" y="2387600"/>
                </a:cubicBezTo>
                <a:cubicBezTo>
                  <a:pt x="1075266" y="2404534"/>
                  <a:pt x="1056216" y="2453217"/>
                  <a:pt x="1035050" y="2533650"/>
                </a:cubicBezTo>
                <a:cubicBezTo>
                  <a:pt x="1013883" y="2614084"/>
                  <a:pt x="1003300" y="2688167"/>
                  <a:pt x="1003300" y="2755900"/>
                </a:cubicBezTo>
                <a:cubicBezTo>
                  <a:pt x="969433" y="2857500"/>
                  <a:pt x="973666" y="2927350"/>
                  <a:pt x="1016000" y="2965450"/>
                </a:cubicBezTo>
                <a:cubicBezTo>
                  <a:pt x="1058333" y="3003550"/>
                  <a:pt x="1151466" y="3081867"/>
                  <a:pt x="1295400" y="3200400"/>
                </a:cubicBezTo>
                <a:cubicBezTo>
                  <a:pt x="1591733" y="3420534"/>
                  <a:pt x="1824566" y="3602567"/>
                  <a:pt x="1993900" y="3746500"/>
                </a:cubicBezTo>
                <a:cubicBezTo>
                  <a:pt x="2163233" y="3890434"/>
                  <a:pt x="2290233" y="4008967"/>
                  <a:pt x="2374900" y="4102100"/>
                </a:cubicBezTo>
                <a:cubicBezTo>
                  <a:pt x="2459566" y="4195234"/>
                  <a:pt x="2510366" y="4279900"/>
                  <a:pt x="2527300" y="4356100"/>
                </a:cubicBezTo>
                <a:cubicBezTo>
                  <a:pt x="2679700" y="4610100"/>
                  <a:pt x="2726266" y="4804834"/>
                  <a:pt x="2667000" y="4940300"/>
                </a:cubicBezTo>
                <a:cubicBezTo>
                  <a:pt x="2607733" y="5075767"/>
                  <a:pt x="2463800" y="5194300"/>
                  <a:pt x="2235200" y="5295900"/>
                </a:cubicBezTo>
                <a:cubicBezTo>
                  <a:pt x="2150533" y="5338234"/>
                  <a:pt x="2010833" y="5372100"/>
                  <a:pt x="1816100" y="5397500"/>
                </a:cubicBezTo>
                <a:cubicBezTo>
                  <a:pt x="1621366" y="5422900"/>
                  <a:pt x="1422400" y="5437716"/>
                  <a:pt x="1219200" y="5441950"/>
                </a:cubicBezTo>
                <a:cubicBezTo>
                  <a:pt x="1016000" y="5446183"/>
                  <a:pt x="855133" y="5439833"/>
                  <a:pt x="736600" y="5422900"/>
                </a:cubicBezTo>
                <a:close/>
                <a:moveTo>
                  <a:pt x="-1358900" y="53721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95" name="Freeform 6095"/>
          <p:cNvSpPr/>
          <p:nvPr/>
        </p:nvSpPr>
        <p:spPr>
          <a:xfrm rot="0" flipH="0" flipV="0">
            <a:off x="10617796" y="5016907"/>
            <a:ext cx="131673" cy="163101"/>
          </a:xfrm>
          <a:custGeom>
            <a:pathLst>
              <a:path w="4114800" h="5096934">
                <a:moveTo>
                  <a:pt x="1447800" y="5080000"/>
                </a:moveTo>
                <a:cubicBezTo>
                  <a:pt x="1236133" y="5096934"/>
                  <a:pt x="1035050" y="5084234"/>
                  <a:pt x="844550" y="5041900"/>
                </a:cubicBezTo>
                <a:cubicBezTo>
                  <a:pt x="654050" y="4999567"/>
                  <a:pt x="493183" y="4925484"/>
                  <a:pt x="361950" y="4819650"/>
                </a:cubicBezTo>
                <a:cubicBezTo>
                  <a:pt x="230716" y="4713817"/>
                  <a:pt x="139700" y="4584700"/>
                  <a:pt x="88900" y="4432300"/>
                </a:cubicBezTo>
                <a:cubicBezTo>
                  <a:pt x="29633" y="4313767"/>
                  <a:pt x="0" y="4231217"/>
                  <a:pt x="0" y="4184650"/>
                </a:cubicBezTo>
                <a:cubicBezTo>
                  <a:pt x="0" y="4138084"/>
                  <a:pt x="29633" y="4097867"/>
                  <a:pt x="88900" y="4064000"/>
                </a:cubicBezTo>
                <a:cubicBezTo>
                  <a:pt x="156633" y="4064000"/>
                  <a:pt x="218016" y="4083050"/>
                  <a:pt x="273050" y="4121150"/>
                </a:cubicBezTo>
                <a:cubicBezTo>
                  <a:pt x="328083" y="4159250"/>
                  <a:pt x="402166" y="4199467"/>
                  <a:pt x="495300" y="4241800"/>
                </a:cubicBezTo>
                <a:cubicBezTo>
                  <a:pt x="622300" y="4351867"/>
                  <a:pt x="776816" y="4411134"/>
                  <a:pt x="958850" y="4419600"/>
                </a:cubicBezTo>
                <a:cubicBezTo>
                  <a:pt x="1140883" y="4428067"/>
                  <a:pt x="1308100" y="4398434"/>
                  <a:pt x="1460500" y="4330700"/>
                </a:cubicBezTo>
                <a:cubicBezTo>
                  <a:pt x="1612900" y="4262967"/>
                  <a:pt x="1697566" y="4178300"/>
                  <a:pt x="1714500" y="4076700"/>
                </a:cubicBezTo>
                <a:cubicBezTo>
                  <a:pt x="1714500" y="4042834"/>
                  <a:pt x="1701800" y="3983567"/>
                  <a:pt x="1676400" y="3898900"/>
                </a:cubicBezTo>
                <a:cubicBezTo>
                  <a:pt x="1651000" y="3814234"/>
                  <a:pt x="1621366" y="3725334"/>
                  <a:pt x="1587500" y="3632200"/>
                </a:cubicBezTo>
                <a:cubicBezTo>
                  <a:pt x="1358900" y="3310467"/>
                  <a:pt x="1191683" y="2990850"/>
                  <a:pt x="1085850" y="2673350"/>
                </a:cubicBezTo>
                <a:cubicBezTo>
                  <a:pt x="980016" y="2355850"/>
                  <a:pt x="927100" y="2095500"/>
                  <a:pt x="927100" y="1892300"/>
                </a:cubicBezTo>
                <a:cubicBezTo>
                  <a:pt x="927100" y="1739900"/>
                  <a:pt x="973666" y="1576917"/>
                  <a:pt x="1066800" y="1403350"/>
                </a:cubicBezTo>
                <a:cubicBezTo>
                  <a:pt x="1159933" y="1229784"/>
                  <a:pt x="1286933" y="1083734"/>
                  <a:pt x="1447800" y="965200"/>
                </a:cubicBezTo>
                <a:cubicBezTo>
                  <a:pt x="1600200" y="804334"/>
                  <a:pt x="1769533" y="660400"/>
                  <a:pt x="1955800" y="533400"/>
                </a:cubicBezTo>
                <a:cubicBezTo>
                  <a:pt x="2142066" y="406400"/>
                  <a:pt x="2330450" y="296334"/>
                  <a:pt x="2520950" y="203200"/>
                </a:cubicBezTo>
                <a:cubicBezTo>
                  <a:pt x="2711450" y="110067"/>
                  <a:pt x="2882900" y="42334"/>
                  <a:pt x="3035300" y="0"/>
                </a:cubicBezTo>
                <a:cubicBezTo>
                  <a:pt x="3128433" y="0"/>
                  <a:pt x="3251200" y="12700"/>
                  <a:pt x="3403600" y="38100"/>
                </a:cubicBezTo>
                <a:cubicBezTo>
                  <a:pt x="3556000" y="63500"/>
                  <a:pt x="3661833" y="93134"/>
                  <a:pt x="3721100" y="127000"/>
                </a:cubicBezTo>
                <a:cubicBezTo>
                  <a:pt x="3814233" y="160867"/>
                  <a:pt x="3903133" y="251884"/>
                  <a:pt x="3987800" y="400050"/>
                </a:cubicBezTo>
                <a:cubicBezTo>
                  <a:pt x="4072466" y="548217"/>
                  <a:pt x="4114800" y="694267"/>
                  <a:pt x="4114800" y="838200"/>
                </a:cubicBezTo>
                <a:cubicBezTo>
                  <a:pt x="4114800" y="897467"/>
                  <a:pt x="4097866" y="973667"/>
                  <a:pt x="4064000" y="1066800"/>
                </a:cubicBezTo>
                <a:cubicBezTo>
                  <a:pt x="4030133" y="1159934"/>
                  <a:pt x="3975100" y="1270000"/>
                  <a:pt x="3898900" y="1397000"/>
                </a:cubicBezTo>
                <a:cubicBezTo>
                  <a:pt x="3865033" y="1490134"/>
                  <a:pt x="3826933" y="1576917"/>
                  <a:pt x="3784600" y="1657350"/>
                </a:cubicBezTo>
                <a:cubicBezTo>
                  <a:pt x="3742266" y="1737784"/>
                  <a:pt x="3721100" y="1794934"/>
                  <a:pt x="3721100" y="1828800"/>
                </a:cubicBezTo>
                <a:cubicBezTo>
                  <a:pt x="3678766" y="1921934"/>
                  <a:pt x="3621616" y="1966384"/>
                  <a:pt x="3549650" y="1962150"/>
                </a:cubicBezTo>
                <a:cubicBezTo>
                  <a:pt x="3477683" y="1957917"/>
                  <a:pt x="3405716" y="1919817"/>
                  <a:pt x="3333750" y="1847850"/>
                </a:cubicBezTo>
                <a:cubicBezTo>
                  <a:pt x="3261783" y="1775884"/>
                  <a:pt x="3204633" y="1689100"/>
                  <a:pt x="3162300" y="1587500"/>
                </a:cubicBezTo>
                <a:cubicBezTo>
                  <a:pt x="3128433" y="1460500"/>
                  <a:pt x="3115733" y="1356784"/>
                  <a:pt x="3124200" y="1276350"/>
                </a:cubicBezTo>
                <a:cubicBezTo>
                  <a:pt x="3132666" y="1195917"/>
                  <a:pt x="3166533" y="1109134"/>
                  <a:pt x="3225800" y="1016000"/>
                </a:cubicBezTo>
                <a:cubicBezTo>
                  <a:pt x="3318933" y="922867"/>
                  <a:pt x="3365500" y="859367"/>
                  <a:pt x="3365500" y="825500"/>
                </a:cubicBezTo>
                <a:cubicBezTo>
                  <a:pt x="3365500" y="791634"/>
                  <a:pt x="3318933" y="774700"/>
                  <a:pt x="3225800" y="774700"/>
                </a:cubicBezTo>
                <a:cubicBezTo>
                  <a:pt x="3166533" y="774700"/>
                  <a:pt x="3058583" y="810684"/>
                  <a:pt x="2901950" y="882650"/>
                </a:cubicBezTo>
                <a:cubicBezTo>
                  <a:pt x="2745316" y="954617"/>
                  <a:pt x="2580216" y="1047750"/>
                  <a:pt x="2406650" y="1162050"/>
                </a:cubicBezTo>
                <a:cubicBezTo>
                  <a:pt x="2233083" y="1276350"/>
                  <a:pt x="2082800" y="1397000"/>
                  <a:pt x="1955800" y="1524000"/>
                </a:cubicBezTo>
                <a:cubicBezTo>
                  <a:pt x="1794933" y="1676400"/>
                  <a:pt x="1699683" y="1786467"/>
                  <a:pt x="1670050" y="1854200"/>
                </a:cubicBezTo>
                <a:cubicBezTo>
                  <a:pt x="1640416" y="1921934"/>
                  <a:pt x="1625600" y="2027767"/>
                  <a:pt x="1625600" y="2171700"/>
                </a:cubicBezTo>
                <a:cubicBezTo>
                  <a:pt x="1625600" y="2290234"/>
                  <a:pt x="1653116" y="2438400"/>
                  <a:pt x="1708150" y="2616200"/>
                </a:cubicBezTo>
                <a:cubicBezTo>
                  <a:pt x="1763183" y="2794000"/>
                  <a:pt x="1820333" y="2912534"/>
                  <a:pt x="1879600" y="2971800"/>
                </a:cubicBezTo>
                <a:cubicBezTo>
                  <a:pt x="1879600" y="2971800"/>
                  <a:pt x="1909233" y="3028950"/>
                  <a:pt x="1968500" y="3143250"/>
                </a:cubicBezTo>
                <a:cubicBezTo>
                  <a:pt x="2027766" y="3257550"/>
                  <a:pt x="2099733" y="3378200"/>
                  <a:pt x="2184400" y="3505200"/>
                </a:cubicBezTo>
                <a:cubicBezTo>
                  <a:pt x="2429933" y="4047067"/>
                  <a:pt x="2493433" y="4436534"/>
                  <a:pt x="2374900" y="4673600"/>
                </a:cubicBezTo>
                <a:cubicBezTo>
                  <a:pt x="2256366" y="4910667"/>
                  <a:pt x="1947333" y="5046134"/>
                  <a:pt x="1447800" y="5080000"/>
                </a:cubicBezTo>
                <a:close/>
                <a:moveTo>
                  <a:pt x="-914400" y="51943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96" name="Freeform 6096"/>
          <p:cNvSpPr/>
          <p:nvPr/>
        </p:nvSpPr>
        <p:spPr>
          <a:xfrm rot="0" flipH="0" flipV="0">
            <a:off x="10757055" y="4963601"/>
            <a:ext cx="169197" cy="210853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97" name="Freeform 6097"/>
          <p:cNvSpPr/>
          <p:nvPr/>
        </p:nvSpPr>
        <p:spPr>
          <a:xfrm rot="0" flipH="0" flipV="0">
            <a:off x="11027312" y="5029912"/>
            <a:ext cx="122461" cy="147116"/>
          </a:xfrm>
          <a:custGeom>
            <a:pathLst>
              <a:path w="3826934" h="4597400">
                <a:moveTo>
                  <a:pt x="931334" y="4597400"/>
                </a:moveTo>
                <a:cubicBezTo>
                  <a:pt x="821267" y="4597400"/>
                  <a:pt x="734484" y="4576234"/>
                  <a:pt x="670984" y="4533900"/>
                </a:cubicBezTo>
                <a:cubicBezTo>
                  <a:pt x="607484" y="4491567"/>
                  <a:pt x="529167" y="4432300"/>
                  <a:pt x="436034" y="4356100"/>
                </a:cubicBezTo>
                <a:cubicBezTo>
                  <a:pt x="275167" y="4186767"/>
                  <a:pt x="160867" y="4023784"/>
                  <a:pt x="93134" y="3867150"/>
                </a:cubicBezTo>
                <a:cubicBezTo>
                  <a:pt x="25400" y="3710517"/>
                  <a:pt x="4234" y="3560234"/>
                  <a:pt x="29634" y="3416300"/>
                </a:cubicBezTo>
                <a:cubicBezTo>
                  <a:pt x="55034" y="3348567"/>
                  <a:pt x="65617" y="3282950"/>
                  <a:pt x="61384" y="3219450"/>
                </a:cubicBezTo>
                <a:cubicBezTo>
                  <a:pt x="57150" y="3155950"/>
                  <a:pt x="55034" y="3124200"/>
                  <a:pt x="55034" y="3124200"/>
                </a:cubicBezTo>
                <a:cubicBezTo>
                  <a:pt x="12700" y="3081867"/>
                  <a:pt x="0" y="3054350"/>
                  <a:pt x="16934" y="3041650"/>
                </a:cubicBezTo>
                <a:cubicBezTo>
                  <a:pt x="33867" y="3028950"/>
                  <a:pt x="50800" y="3005667"/>
                  <a:pt x="67734" y="2971800"/>
                </a:cubicBezTo>
                <a:cubicBezTo>
                  <a:pt x="118534" y="2971800"/>
                  <a:pt x="135467" y="2925234"/>
                  <a:pt x="118534" y="2832100"/>
                </a:cubicBezTo>
                <a:cubicBezTo>
                  <a:pt x="101600" y="2764367"/>
                  <a:pt x="135467" y="2616200"/>
                  <a:pt x="220134" y="2387600"/>
                </a:cubicBezTo>
                <a:cubicBezTo>
                  <a:pt x="304800" y="2159000"/>
                  <a:pt x="410634" y="1943100"/>
                  <a:pt x="537634" y="1739900"/>
                </a:cubicBezTo>
                <a:cubicBezTo>
                  <a:pt x="588434" y="1655234"/>
                  <a:pt x="664634" y="1543050"/>
                  <a:pt x="766234" y="1403350"/>
                </a:cubicBezTo>
                <a:cubicBezTo>
                  <a:pt x="867834" y="1263650"/>
                  <a:pt x="980017" y="1123950"/>
                  <a:pt x="1102784" y="984250"/>
                </a:cubicBezTo>
                <a:cubicBezTo>
                  <a:pt x="1225550" y="844550"/>
                  <a:pt x="1337734" y="732367"/>
                  <a:pt x="1439334" y="647700"/>
                </a:cubicBezTo>
                <a:cubicBezTo>
                  <a:pt x="1651000" y="469900"/>
                  <a:pt x="1837267" y="338667"/>
                  <a:pt x="1998134" y="254000"/>
                </a:cubicBezTo>
                <a:cubicBezTo>
                  <a:pt x="2159000" y="169334"/>
                  <a:pt x="2332567" y="105834"/>
                  <a:pt x="2518834" y="63500"/>
                </a:cubicBezTo>
                <a:cubicBezTo>
                  <a:pt x="2705100" y="21167"/>
                  <a:pt x="2834217" y="0"/>
                  <a:pt x="2906184" y="0"/>
                </a:cubicBezTo>
                <a:cubicBezTo>
                  <a:pt x="2978150" y="0"/>
                  <a:pt x="3077634" y="67734"/>
                  <a:pt x="3204634" y="203200"/>
                </a:cubicBezTo>
                <a:cubicBezTo>
                  <a:pt x="3399367" y="287867"/>
                  <a:pt x="3541184" y="389467"/>
                  <a:pt x="3630084" y="508000"/>
                </a:cubicBezTo>
                <a:cubicBezTo>
                  <a:pt x="3718984" y="626534"/>
                  <a:pt x="3776134" y="800100"/>
                  <a:pt x="3801534" y="1028700"/>
                </a:cubicBezTo>
                <a:cubicBezTo>
                  <a:pt x="3826934" y="1282700"/>
                  <a:pt x="3807884" y="1572684"/>
                  <a:pt x="3744384" y="1898650"/>
                </a:cubicBezTo>
                <a:cubicBezTo>
                  <a:pt x="3680884" y="2224617"/>
                  <a:pt x="3479800" y="2628900"/>
                  <a:pt x="3141134" y="3111500"/>
                </a:cubicBezTo>
                <a:cubicBezTo>
                  <a:pt x="2929467" y="3416300"/>
                  <a:pt x="2734734" y="3642784"/>
                  <a:pt x="2556934" y="3790950"/>
                </a:cubicBezTo>
                <a:cubicBezTo>
                  <a:pt x="2379134" y="3939117"/>
                  <a:pt x="2167467" y="4085167"/>
                  <a:pt x="1921934" y="4229100"/>
                </a:cubicBezTo>
                <a:cubicBezTo>
                  <a:pt x="1744134" y="4347634"/>
                  <a:pt x="1583267" y="4434417"/>
                  <a:pt x="1439334" y="4489450"/>
                </a:cubicBezTo>
                <a:cubicBezTo>
                  <a:pt x="1295400" y="4544484"/>
                  <a:pt x="1126067" y="4580467"/>
                  <a:pt x="931334" y="4597400"/>
                </a:cubicBezTo>
                <a:close/>
                <a:moveTo>
                  <a:pt x="-1024466" y="4787900"/>
                </a:moveTo>
                <a:moveTo>
                  <a:pt x="2150534" y="3251200"/>
                </a:moveTo>
                <a:cubicBezTo>
                  <a:pt x="2353734" y="3022600"/>
                  <a:pt x="2516717" y="2806700"/>
                  <a:pt x="2639484" y="2603500"/>
                </a:cubicBezTo>
                <a:cubicBezTo>
                  <a:pt x="2762250" y="2400300"/>
                  <a:pt x="2878667" y="2142067"/>
                  <a:pt x="2988734" y="1828800"/>
                </a:cubicBezTo>
                <a:cubicBezTo>
                  <a:pt x="3022600" y="1735667"/>
                  <a:pt x="3043767" y="1619250"/>
                  <a:pt x="3052234" y="1479550"/>
                </a:cubicBezTo>
                <a:cubicBezTo>
                  <a:pt x="3060700" y="1339850"/>
                  <a:pt x="3058584" y="1208617"/>
                  <a:pt x="3045884" y="1085850"/>
                </a:cubicBezTo>
                <a:cubicBezTo>
                  <a:pt x="3033184" y="963084"/>
                  <a:pt x="3001434" y="893234"/>
                  <a:pt x="2950634" y="876300"/>
                </a:cubicBezTo>
                <a:cubicBezTo>
                  <a:pt x="2849034" y="817034"/>
                  <a:pt x="2726267" y="797984"/>
                  <a:pt x="2582334" y="819150"/>
                </a:cubicBezTo>
                <a:cubicBezTo>
                  <a:pt x="2438400" y="840317"/>
                  <a:pt x="2281767" y="922867"/>
                  <a:pt x="2112434" y="1066800"/>
                </a:cubicBezTo>
                <a:cubicBezTo>
                  <a:pt x="1849967" y="1286934"/>
                  <a:pt x="1621367" y="1559984"/>
                  <a:pt x="1426634" y="1885950"/>
                </a:cubicBezTo>
                <a:cubicBezTo>
                  <a:pt x="1231900" y="2211917"/>
                  <a:pt x="1041400" y="2582334"/>
                  <a:pt x="855134" y="2997200"/>
                </a:cubicBezTo>
                <a:cubicBezTo>
                  <a:pt x="728134" y="3302000"/>
                  <a:pt x="700617" y="3545417"/>
                  <a:pt x="772584" y="3727450"/>
                </a:cubicBezTo>
                <a:cubicBezTo>
                  <a:pt x="844550" y="3909484"/>
                  <a:pt x="1001184" y="3972984"/>
                  <a:pt x="1242484" y="3917950"/>
                </a:cubicBezTo>
                <a:cubicBezTo>
                  <a:pt x="1483784" y="3862917"/>
                  <a:pt x="1786467" y="3640667"/>
                  <a:pt x="2150534" y="3251200"/>
                </a:cubicBezTo>
                <a:close/>
                <a:moveTo>
                  <a:pt x="321734" y="47879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98" name="Freeform 6098"/>
          <p:cNvSpPr/>
          <p:nvPr/>
        </p:nvSpPr>
        <p:spPr>
          <a:xfrm rot="0" flipH="0" flipV="0">
            <a:off x="11174158" y="5034043"/>
            <a:ext cx="150097" cy="130386"/>
          </a:xfrm>
          <a:custGeom>
            <a:pathLst>
              <a:path w="4690533" h="4074583">
                <a:moveTo>
                  <a:pt x="4445000" y="4074583"/>
                </a:moveTo>
                <a:cubicBezTo>
                  <a:pt x="4275666" y="4074583"/>
                  <a:pt x="4135966" y="4038600"/>
                  <a:pt x="4025900" y="3966633"/>
                </a:cubicBezTo>
                <a:cubicBezTo>
                  <a:pt x="3915833" y="3894667"/>
                  <a:pt x="3822700" y="3774017"/>
                  <a:pt x="3746500" y="3604683"/>
                </a:cubicBezTo>
                <a:cubicBezTo>
                  <a:pt x="3712633" y="3486150"/>
                  <a:pt x="3685116" y="3352800"/>
                  <a:pt x="3663950" y="3204633"/>
                </a:cubicBezTo>
                <a:cubicBezTo>
                  <a:pt x="3642783" y="3056467"/>
                  <a:pt x="3632200" y="2916767"/>
                  <a:pt x="3632200" y="2785533"/>
                </a:cubicBezTo>
                <a:cubicBezTo>
                  <a:pt x="3632200" y="2654300"/>
                  <a:pt x="3644900" y="2567517"/>
                  <a:pt x="3670300" y="2525183"/>
                </a:cubicBezTo>
                <a:cubicBezTo>
                  <a:pt x="3704166" y="2491317"/>
                  <a:pt x="3718983" y="2429933"/>
                  <a:pt x="3714750" y="2341033"/>
                </a:cubicBezTo>
                <a:cubicBezTo>
                  <a:pt x="3710516" y="2252133"/>
                  <a:pt x="3708400" y="2156883"/>
                  <a:pt x="3708400" y="2055283"/>
                </a:cubicBezTo>
                <a:cubicBezTo>
                  <a:pt x="3699933" y="1885950"/>
                  <a:pt x="3659716" y="1790700"/>
                  <a:pt x="3587750" y="1769533"/>
                </a:cubicBezTo>
                <a:cubicBezTo>
                  <a:pt x="3515783" y="1748367"/>
                  <a:pt x="3412066" y="1775883"/>
                  <a:pt x="3276600" y="1852083"/>
                </a:cubicBezTo>
                <a:cubicBezTo>
                  <a:pt x="3124200" y="1945217"/>
                  <a:pt x="2925233" y="2070100"/>
                  <a:pt x="2679700" y="2226733"/>
                </a:cubicBezTo>
                <a:cubicBezTo>
                  <a:pt x="2434166" y="2383367"/>
                  <a:pt x="2178050" y="2554817"/>
                  <a:pt x="1911350" y="2741083"/>
                </a:cubicBezTo>
                <a:cubicBezTo>
                  <a:pt x="1644650" y="2927350"/>
                  <a:pt x="1392766" y="3122083"/>
                  <a:pt x="1155700" y="3325283"/>
                </a:cubicBezTo>
                <a:cubicBezTo>
                  <a:pt x="969433" y="3528483"/>
                  <a:pt x="857250" y="3683000"/>
                  <a:pt x="819150" y="3788833"/>
                </a:cubicBezTo>
                <a:cubicBezTo>
                  <a:pt x="781050" y="3894667"/>
                  <a:pt x="728133" y="3947583"/>
                  <a:pt x="660400" y="3947583"/>
                </a:cubicBezTo>
                <a:cubicBezTo>
                  <a:pt x="592666" y="3981450"/>
                  <a:pt x="535516" y="3983567"/>
                  <a:pt x="488950" y="3953933"/>
                </a:cubicBezTo>
                <a:cubicBezTo>
                  <a:pt x="442383" y="3924300"/>
                  <a:pt x="376766" y="3875617"/>
                  <a:pt x="292100" y="3807883"/>
                </a:cubicBezTo>
                <a:cubicBezTo>
                  <a:pt x="232833" y="3740150"/>
                  <a:pt x="173566" y="3674533"/>
                  <a:pt x="114300" y="3611033"/>
                </a:cubicBezTo>
                <a:cubicBezTo>
                  <a:pt x="55033" y="3547533"/>
                  <a:pt x="16933" y="3498850"/>
                  <a:pt x="0" y="3464983"/>
                </a:cubicBezTo>
                <a:cubicBezTo>
                  <a:pt x="0" y="3422650"/>
                  <a:pt x="12700" y="3333750"/>
                  <a:pt x="38100" y="3198283"/>
                </a:cubicBezTo>
                <a:cubicBezTo>
                  <a:pt x="63500" y="3062817"/>
                  <a:pt x="95250" y="2927350"/>
                  <a:pt x="133350" y="2791883"/>
                </a:cubicBezTo>
                <a:cubicBezTo>
                  <a:pt x="171450" y="2656417"/>
                  <a:pt x="198966" y="2567517"/>
                  <a:pt x="215900" y="2525183"/>
                </a:cubicBezTo>
                <a:cubicBezTo>
                  <a:pt x="258233" y="2525183"/>
                  <a:pt x="294216" y="2482850"/>
                  <a:pt x="323850" y="2398183"/>
                </a:cubicBezTo>
                <a:cubicBezTo>
                  <a:pt x="353483" y="2313517"/>
                  <a:pt x="402166" y="2220383"/>
                  <a:pt x="469900" y="2118783"/>
                </a:cubicBezTo>
                <a:cubicBezTo>
                  <a:pt x="486833" y="2017183"/>
                  <a:pt x="531283" y="1879600"/>
                  <a:pt x="603250" y="1706033"/>
                </a:cubicBezTo>
                <a:cubicBezTo>
                  <a:pt x="675216" y="1532467"/>
                  <a:pt x="740833" y="1377950"/>
                  <a:pt x="800100" y="1242483"/>
                </a:cubicBezTo>
                <a:cubicBezTo>
                  <a:pt x="918633" y="1039283"/>
                  <a:pt x="1001183" y="869950"/>
                  <a:pt x="1047750" y="734483"/>
                </a:cubicBezTo>
                <a:cubicBezTo>
                  <a:pt x="1094316" y="599017"/>
                  <a:pt x="1126066" y="429683"/>
                  <a:pt x="1143000" y="226483"/>
                </a:cubicBezTo>
                <a:cubicBezTo>
                  <a:pt x="1134533" y="192617"/>
                  <a:pt x="1143000" y="160867"/>
                  <a:pt x="1168400" y="131233"/>
                </a:cubicBezTo>
                <a:cubicBezTo>
                  <a:pt x="1193800" y="101600"/>
                  <a:pt x="1223433" y="86783"/>
                  <a:pt x="1257300" y="86783"/>
                </a:cubicBezTo>
                <a:lnTo>
                  <a:pt x="1257300" y="86783"/>
                </a:lnTo>
                <a:cubicBezTo>
                  <a:pt x="1325033" y="19050"/>
                  <a:pt x="1405466" y="0"/>
                  <a:pt x="1498600" y="29633"/>
                </a:cubicBezTo>
                <a:cubicBezTo>
                  <a:pt x="1591733" y="59267"/>
                  <a:pt x="1676400" y="124883"/>
                  <a:pt x="1752600" y="226483"/>
                </a:cubicBezTo>
                <a:cubicBezTo>
                  <a:pt x="1905000" y="429683"/>
                  <a:pt x="1966383" y="639233"/>
                  <a:pt x="1936750" y="855133"/>
                </a:cubicBezTo>
                <a:cubicBezTo>
                  <a:pt x="1907116" y="1071033"/>
                  <a:pt x="1769533" y="1377950"/>
                  <a:pt x="1524000" y="1775883"/>
                </a:cubicBezTo>
                <a:cubicBezTo>
                  <a:pt x="1464733" y="1911350"/>
                  <a:pt x="1420283" y="2015067"/>
                  <a:pt x="1390650" y="2087033"/>
                </a:cubicBezTo>
                <a:cubicBezTo>
                  <a:pt x="1361016" y="2159000"/>
                  <a:pt x="1346200" y="2216150"/>
                  <a:pt x="1346200" y="2258483"/>
                </a:cubicBezTo>
                <a:cubicBezTo>
                  <a:pt x="1346200" y="2258483"/>
                  <a:pt x="1390650" y="2228850"/>
                  <a:pt x="1479550" y="2169583"/>
                </a:cubicBezTo>
                <a:cubicBezTo>
                  <a:pt x="1568450" y="2110317"/>
                  <a:pt x="1670050" y="2040467"/>
                  <a:pt x="1784350" y="1960033"/>
                </a:cubicBezTo>
                <a:cubicBezTo>
                  <a:pt x="1898650" y="1879600"/>
                  <a:pt x="1989666" y="1818217"/>
                  <a:pt x="2057400" y="1775883"/>
                </a:cubicBezTo>
                <a:cubicBezTo>
                  <a:pt x="2099733" y="1733550"/>
                  <a:pt x="2197100" y="1657350"/>
                  <a:pt x="2349500" y="1547283"/>
                </a:cubicBezTo>
                <a:cubicBezTo>
                  <a:pt x="2501900" y="1437217"/>
                  <a:pt x="2664883" y="1329267"/>
                  <a:pt x="2838450" y="1223433"/>
                </a:cubicBezTo>
                <a:cubicBezTo>
                  <a:pt x="3012016" y="1117600"/>
                  <a:pt x="3141133" y="1056217"/>
                  <a:pt x="3225800" y="1039283"/>
                </a:cubicBezTo>
                <a:cubicBezTo>
                  <a:pt x="3293533" y="1005417"/>
                  <a:pt x="3365500" y="973667"/>
                  <a:pt x="3441700" y="944033"/>
                </a:cubicBezTo>
                <a:cubicBezTo>
                  <a:pt x="3517900" y="914400"/>
                  <a:pt x="3572933" y="899583"/>
                  <a:pt x="3606800" y="899583"/>
                </a:cubicBezTo>
                <a:cubicBezTo>
                  <a:pt x="3674533" y="899583"/>
                  <a:pt x="3761316" y="935567"/>
                  <a:pt x="3867150" y="1007533"/>
                </a:cubicBezTo>
                <a:cubicBezTo>
                  <a:pt x="3972983" y="1079500"/>
                  <a:pt x="4072466" y="1164167"/>
                  <a:pt x="4165600" y="1261533"/>
                </a:cubicBezTo>
                <a:cubicBezTo>
                  <a:pt x="4258733" y="1358900"/>
                  <a:pt x="4313766" y="1441450"/>
                  <a:pt x="4330700" y="1509183"/>
                </a:cubicBezTo>
                <a:cubicBezTo>
                  <a:pt x="4330700" y="1543050"/>
                  <a:pt x="4332816" y="1576917"/>
                  <a:pt x="4337050" y="1610783"/>
                </a:cubicBezTo>
                <a:cubicBezTo>
                  <a:pt x="4341283" y="1644650"/>
                  <a:pt x="4347633" y="1678517"/>
                  <a:pt x="4356100" y="1712383"/>
                </a:cubicBezTo>
                <a:cubicBezTo>
                  <a:pt x="4389966" y="1822450"/>
                  <a:pt x="4409016" y="1970617"/>
                  <a:pt x="4413250" y="2156883"/>
                </a:cubicBezTo>
                <a:cubicBezTo>
                  <a:pt x="4417483" y="2343150"/>
                  <a:pt x="4411133" y="2512483"/>
                  <a:pt x="4394200" y="2664883"/>
                </a:cubicBezTo>
                <a:cubicBezTo>
                  <a:pt x="4377266" y="2817283"/>
                  <a:pt x="4347633" y="2906183"/>
                  <a:pt x="4305300" y="2931583"/>
                </a:cubicBezTo>
                <a:cubicBezTo>
                  <a:pt x="4305300" y="2931583"/>
                  <a:pt x="4307416" y="2942167"/>
                  <a:pt x="4311650" y="2963333"/>
                </a:cubicBezTo>
                <a:cubicBezTo>
                  <a:pt x="4315883" y="2984500"/>
                  <a:pt x="4334933" y="2995083"/>
                  <a:pt x="4368800" y="2995083"/>
                </a:cubicBezTo>
                <a:cubicBezTo>
                  <a:pt x="4368800" y="3028950"/>
                  <a:pt x="4368800" y="3048000"/>
                  <a:pt x="4368800" y="3052233"/>
                </a:cubicBezTo>
                <a:cubicBezTo>
                  <a:pt x="4368800" y="3056467"/>
                  <a:pt x="4368800" y="3058583"/>
                  <a:pt x="4368800" y="3058583"/>
                </a:cubicBezTo>
                <a:cubicBezTo>
                  <a:pt x="4326466" y="3058583"/>
                  <a:pt x="4309533" y="3094567"/>
                  <a:pt x="4318000" y="3166533"/>
                </a:cubicBezTo>
                <a:cubicBezTo>
                  <a:pt x="4326466" y="3238500"/>
                  <a:pt x="4353983" y="3316817"/>
                  <a:pt x="4400550" y="3401483"/>
                </a:cubicBezTo>
                <a:cubicBezTo>
                  <a:pt x="4447116" y="3486150"/>
                  <a:pt x="4495800" y="3553883"/>
                  <a:pt x="4546600" y="3604683"/>
                </a:cubicBezTo>
                <a:cubicBezTo>
                  <a:pt x="4648200" y="3706283"/>
                  <a:pt x="4690533" y="3801533"/>
                  <a:pt x="4673600" y="3890433"/>
                </a:cubicBezTo>
                <a:cubicBezTo>
                  <a:pt x="4656666" y="3979333"/>
                  <a:pt x="4580466" y="4040717"/>
                  <a:pt x="4445000" y="4074583"/>
                </a:cubicBezTo>
                <a:close/>
                <a:moveTo>
                  <a:pt x="-736600" y="46587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099" name="Freeform 6099"/>
          <p:cNvSpPr/>
          <p:nvPr/>
        </p:nvSpPr>
        <p:spPr>
          <a:xfrm rot="0" flipH="0" flipV="0">
            <a:off x="11473403" y="5024832"/>
            <a:ext cx="131741" cy="238895"/>
          </a:xfrm>
          <a:custGeom>
            <a:pathLst>
              <a:path w="4116917" h="7465483">
                <a:moveTo>
                  <a:pt x="1735667" y="7372350"/>
                </a:moveTo>
                <a:cubicBezTo>
                  <a:pt x="1498600" y="7465483"/>
                  <a:pt x="1250950" y="7450666"/>
                  <a:pt x="992717" y="7327900"/>
                </a:cubicBezTo>
                <a:cubicBezTo>
                  <a:pt x="734483" y="7205133"/>
                  <a:pt x="512233" y="7012516"/>
                  <a:pt x="325967" y="6750050"/>
                </a:cubicBezTo>
                <a:cubicBezTo>
                  <a:pt x="292100" y="6699250"/>
                  <a:pt x="251883" y="6620933"/>
                  <a:pt x="205317" y="6515100"/>
                </a:cubicBezTo>
                <a:cubicBezTo>
                  <a:pt x="158750" y="6409266"/>
                  <a:pt x="116417" y="6301316"/>
                  <a:pt x="78317" y="6191250"/>
                </a:cubicBezTo>
                <a:cubicBezTo>
                  <a:pt x="40217" y="6081183"/>
                  <a:pt x="16933" y="5983816"/>
                  <a:pt x="8467" y="5899150"/>
                </a:cubicBezTo>
                <a:cubicBezTo>
                  <a:pt x="0" y="5814483"/>
                  <a:pt x="8467" y="5763683"/>
                  <a:pt x="33867" y="5746750"/>
                </a:cubicBezTo>
                <a:cubicBezTo>
                  <a:pt x="59267" y="5721350"/>
                  <a:pt x="101600" y="5712883"/>
                  <a:pt x="160867" y="5721350"/>
                </a:cubicBezTo>
                <a:cubicBezTo>
                  <a:pt x="220133" y="5729816"/>
                  <a:pt x="277283" y="5750983"/>
                  <a:pt x="332317" y="5784850"/>
                </a:cubicBezTo>
                <a:cubicBezTo>
                  <a:pt x="387350" y="5818716"/>
                  <a:pt x="423333" y="5861050"/>
                  <a:pt x="440267" y="5911850"/>
                </a:cubicBezTo>
                <a:cubicBezTo>
                  <a:pt x="465667" y="5971116"/>
                  <a:pt x="505883" y="6047316"/>
                  <a:pt x="560917" y="6140450"/>
                </a:cubicBezTo>
                <a:cubicBezTo>
                  <a:pt x="615950" y="6233583"/>
                  <a:pt x="677333" y="6318250"/>
                  <a:pt x="745067" y="6394450"/>
                </a:cubicBezTo>
                <a:cubicBezTo>
                  <a:pt x="812800" y="6470650"/>
                  <a:pt x="863600" y="6512983"/>
                  <a:pt x="897467" y="6521450"/>
                </a:cubicBezTo>
                <a:cubicBezTo>
                  <a:pt x="1058333" y="6597650"/>
                  <a:pt x="1176867" y="6631516"/>
                  <a:pt x="1253067" y="6623050"/>
                </a:cubicBezTo>
                <a:cubicBezTo>
                  <a:pt x="1329267" y="6614583"/>
                  <a:pt x="1397000" y="6589183"/>
                  <a:pt x="1456267" y="6546850"/>
                </a:cubicBezTo>
                <a:cubicBezTo>
                  <a:pt x="1600200" y="6436783"/>
                  <a:pt x="1718733" y="6292850"/>
                  <a:pt x="1811867" y="6115050"/>
                </a:cubicBezTo>
                <a:cubicBezTo>
                  <a:pt x="1905000" y="5937250"/>
                  <a:pt x="2010833" y="5662083"/>
                  <a:pt x="2129367" y="5289550"/>
                </a:cubicBezTo>
                <a:cubicBezTo>
                  <a:pt x="2222500" y="4976283"/>
                  <a:pt x="2317750" y="4643967"/>
                  <a:pt x="2415117" y="4292600"/>
                </a:cubicBezTo>
                <a:cubicBezTo>
                  <a:pt x="2512483" y="3941234"/>
                  <a:pt x="2599267" y="3668184"/>
                  <a:pt x="2675467" y="3473450"/>
                </a:cubicBezTo>
                <a:cubicBezTo>
                  <a:pt x="2700867" y="3371850"/>
                  <a:pt x="2732617" y="3285067"/>
                  <a:pt x="2770717" y="3213100"/>
                </a:cubicBezTo>
                <a:cubicBezTo>
                  <a:pt x="2808817" y="3141134"/>
                  <a:pt x="2844800" y="3088217"/>
                  <a:pt x="2878667" y="3054350"/>
                </a:cubicBezTo>
                <a:lnTo>
                  <a:pt x="2954867" y="3054350"/>
                </a:lnTo>
                <a:cubicBezTo>
                  <a:pt x="2768600" y="3172884"/>
                  <a:pt x="2603500" y="3308350"/>
                  <a:pt x="2459567" y="3460750"/>
                </a:cubicBezTo>
                <a:cubicBezTo>
                  <a:pt x="2315633" y="3613150"/>
                  <a:pt x="2133600" y="3735917"/>
                  <a:pt x="1913467" y="3829050"/>
                </a:cubicBezTo>
                <a:cubicBezTo>
                  <a:pt x="1862667" y="3888317"/>
                  <a:pt x="1737783" y="3924300"/>
                  <a:pt x="1538817" y="3937000"/>
                </a:cubicBezTo>
                <a:cubicBezTo>
                  <a:pt x="1339850" y="3949700"/>
                  <a:pt x="1147233" y="3926417"/>
                  <a:pt x="960967" y="3867150"/>
                </a:cubicBezTo>
                <a:cubicBezTo>
                  <a:pt x="842433" y="3799417"/>
                  <a:pt x="755650" y="3748617"/>
                  <a:pt x="700617" y="3714750"/>
                </a:cubicBezTo>
                <a:cubicBezTo>
                  <a:pt x="645583" y="3680884"/>
                  <a:pt x="603250" y="3634317"/>
                  <a:pt x="573617" y="3575050"/>
                </a:cubicBezTo>
                <a:cubicBezTo>
                  <a:pt x="543983" y="3515784"/>
                  <a:pt x="503767" y="3422650"/>
                  <a:pt x="452967" y="3295650"/>
                </a:cubicBezTo>
                <a:cubicBezTo>
                  <a:pt x="393700" y="3168650"/>
                  <a:pt x="385233" y="2961217"/>
                  <a:pt x="427567" y="2673350"/>
                </a:cubicBezTo>
                <a:cubicBezTo>
                  <a:pt x="469900" y="2385484"/>
                  <a:pt x="546100" y="2097617"/>
                  <a:pt x="656167" y="1809750"/>
                </a:cubicBezTo>
                <a:cubicBezTo>
                  <a:pt x="757767" y="1598084"/>
                  <a:pt x="905933" y="1369484"/>
                  <a:pt x="1100667" y="1123950"/>
                </a:cubicBezTo>
                <a:cubicBezTo>
                  <a:pt x="1295400" y="878417"/>
                  <a:pt x="1502833" y="656167"/>
                  <a:pt x="1722967" y="457200"/>
                </a:cubicBezTo>
                <a:cubicBezTo>
                  <a:pt x="1943100" y="258234"/>
                  <a:pt x="2142067" y="133350"/>
                  <a:pt x="2319867" y="82550"/>
                </a:cubicBezTo>
                <a:cubicBezTo>
                  <a:pt x="2387600" y="48684"/>
                  <a:pt x="2461683" y="25400"/>
                  <a:pt x="2542117" y="12700"/>
                </a:cubicBezTo>
                <a:cubicBezTo>
                  <a:pt x="2622550" y="0"/>
                  <a:pt x="2738967" y="14817"/>
                  <a:pt x="2891367" y="57150"/>
                </a:cubicBezTo>
                <a:cubicBezTo>
                  <a:pt x="3035300" y="74084"/>
                  <a:pt x="3145367" y="105834"/>
                  <a:pt x="3221567" y="152400"/>
                </a:cubicBezTo>
                <a:cubicBezTo>
                  <a:pt x="3297767" y="198967"/>
                  <a:pt x="3420533" y="294217"/>
                  <a:pt x="3589867" y="438150"/>
                </a:cubicBezTo>
                <a:cubicBezTo>
                  <a:pt x="3699933" y="548217"/>
                  <a:pt x="3790950" y="658284"/>
                  <a:pt x="3862917" y="768350"/>
                </a:cubicBezTo>
                <a:cubicBezTo>
                  <a:pt x="3934883" y="878417"/>
                  <a:pt x="3992033" y="992717"/>
                  <a:pt x="4034367" y="1111250"/>
                </a:cubicBezTo>
                <a:cubicBezTo>
                  <a:pt x="4093633" y="1238250"/>
                  <a:pt x="4116917" y="1354667"/>
                  <a:pt x="4104217" y="1460500"/>
                </a:cubicBezTo>
                <a:cubicBezTo>
                  <a:pt x="4091517" y="1566334"/>
                  <a:pt x="4042833" y="1674284"/>
                  <a:pt x="3958167" y="1784350"/>
                </a:cubicBezTo>
                <a:cubicBezTo>
                  <a:pt x="3881967" y="1894417"/>
                  <a:pt x="3801533" y="2004484"/>
                  <a:pt x="3716867" y="2114550"/>
                </a:cubicBezTo>
                <a:cubicBezTo>
                  <a:pt x="3632200" y="2224617"/>
                  <a:pt x="3568700" y="2377017"/>
                  <a:pt x="3526367" y="2571750"/>
                </a:cubicBezTo>
                <a:cubicBezTo>
                  <a:pt x="3484033" y="2825750"/>
                  <a:pt x="3416300" y="3111500"/>
                  <a:pt x="3323167" y="3429000"/>
                </a:cubicBezTo>
                <a:cubicBezTo>
                  <a:pt x="3230033" y="3746500"/>
                  <a:pt x="3149600" y="4040717"/>
                  <a:pt x="3081867" y="4311650"/>
                </a:cubicBezTo>
                <a:lnTo>
                  <a:pt x="2878667" y="5099050"/>
                </a:lnTo>
                <a:cubicBezTo>
                  <a:pt x="2667000" y="5818716"/>
                  <a:pt x="2465917" y="6354233"/>
                  <a:pt x="2275417" y="6705600"/>
                </a:cubicBezTo>
                <a:cubicBezTo>
                  <a:pt x="2084917" y="7056966"/>
                  <a:pt x="1905000" y="7279216"/>
                  <a:pt x="1735667" y="7372350"/>
                </a:cubicBezTo>
                <a:close/>
                <a:moveTo>
                  <a:pt x="-3293533" y="4946650"/>
                </a:moveTo>
                <a:moveTo>
                  <a:pt x="1278467" y="3308350"/>
                </a:moveTo>
                <a:cubicBezTo>
                  <a:pt x="1447800" y="3299884"/>
                  <a:pt x="1608667" y="3266017"/>
                  <a:pt x="1761067" y="3206750"/>
                </a:cubicBezTo>
                <a:cubicBezTo>
                  <a:pt x="1913467" y="3147484"/>
                  <a:pt x="2061633" y="3048000"/>
                  <a:pt x="2205567" y="2908300"/>
                </a:cubicBezTo>
                <a:cubicBezTo>
                  <a:pt x="2349500" y="2768600"/>
                  <a:pt x="2493433" y="2588684"/>
                  <a:pt x="2637367" y="2368550"/>
                </a:cubicBezTo>
                <a:cubicBezTo>
                  <a:pt x="2781300" y="2165350"/>
                  <a:pt x="2882900" y="1951567"/>
                  <a:pt x="2942167" y="1727200"/>
                </a:cubicBezTo>
                <a:cubicBezTo>
                  <a:pt x="3001433" y="1502834"/>
                  <a:pt x="3022600" y="1284817"/>
                  <a:pt x="3005667" y="1073150"/>
                </a:cubicBezTo>
                <a:cubicBezTo>
                  <a:pt x="2997200" y="937684"/>
                  <a:pt x="2976033" y="848784"/>
                  <a:pt x="2942167" y="806450"/>
                </a:cubicBezTo>
                <a:cubicBezTo>
                  <a:pt x="2908300" y="764117"/>
                  <a:pt x="2836333" y="751417"/>
                  <a:pt x="2726267" y="768350"/>
                </a:cubicBezTo>
                <a:cubicBezTo>
                  <a:pt x="2565400" y="793750"/>
                  <a:pt x="2387600" y="880534"/>
                  <a:pt x="2192867" y="1028700"/>
                </a:cubicBezTo>
                <a:cubicBezTo>
                  <a:pt x="1998133" y="1176867"/>
                  <a:pt x="1816100" y="1361017"/>
                  <a:pt x="1646767" y="1581150"/>
                </a:cubicBezTo>
                <a:cubicBezTo>
                  <a:pt x="1519767" y="1750484"/>
                  <a:pt x="1413933" y="1953684"/>
                  <a:pt x="1329267" y="2190750"/>
                </a:cubicBezTo>
                <a:cubicBezTo>
                  <a:pt x="1244600" y="2444750"/>
                  <a:pt x="1193800" y="2686050"/>
                  <a:pt x="1176867" y="2914650"/>
                </a:cubicBezTo>
                <a:cubicBezTo>
                  <a:pt x="1159933" y="3143250"/>
                  <a:pt x="1193800" y="3274484"/>
                  <a:pt x="1278467" y="3308350"/>
                </a:cubicBezTo>
                <a:close/>
                <a:moveTo>
                  <a:pt x="770467" y="494665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00" name="Freeform 6100"/>
          <p:cNvSpPr/>
          <p:nvPr/>
        </p:nvSpPr>
        <p:spPr>
          <a:xfrm rot="0" flipH="0" flipV="0">
            <a:off x="11637860" y="5036008"/>
            <a:ext cx="121852" cy="134789"/>
          </a:xfrm>
          <a:custGeom>
            <a:pathLst>
              <a:path w="3807883" h="4212167">
                <a:moveTo>
                  <a:pt x="546100" y="4203700"/>
                </a:moveTo>
                <a:cubicBezTo>
                  <a:pt x="520700" y="4212167"/>
                  <a:pt x="478366" y="4207934"/>
                  <a:pt x="419100" y="4191000"/>
                </a:cubicBezTo>
                <a:cubicBezTo>
                  <a:pt x="359833" y="4174067"/>
                  <a:pt x="300566" y="4152900"/>
                  <a:pt x="241300" y="4127500"/>
                </a:cubicBezTo>
                <a:cubicBezTo>
                  <a:pt x="182033" y="4102100"/>
                  <a:pt x="143933" y="4080934"/>
                  <a:pt x="127000" y="4064000"/>
                </a:cubicBezTo>
                <a:cubicBezTo>
                  <a:pt x="93133" y="4030134"/>
                  <a:pt x="61383" y="3979334"/>
                  <a:pt x="31750" y="3911600"/>
                </a:cubicBezTo>
                <a:cubicBezTo>
                  <a:pt x="2116" y="3843867"/>
                  <a:pt x="0" y="3744384"/>
                  <a:pt x="25400" y="3613150"/>
                </a:cubicBezTo>
                <a:cubicBezTo>
                  <a:pt x="50800" y="3481917"/>
                  <a:pt x="135466" y="3310467"/>
                  <a:pt x="279400" y="3098800"/>
                </a:cubicBezTo>
                <a:cubicBezTo>
                  <a:pt x="321733" y="3014134"/>
                  <a:pt x="372533" y="2887134"/>
                  <a:pt x="431800" y="2717800"/>
                </a:cubicBezTo>
                <a:cubicBezTo>
                  <a:pt x="491066" y="2548467"/>
                  <a:pt x="552450" y="2368550"/>
                  <a:pt x="615950" y="2178050"/>
                </a:cubicBezTo>
                <a:cubicBezTo>
                  <a:pt x="679450" y="1987550"/>
                  <a:pt x="738716" y="1816100"/>
                  <a:pt x="793750" y="1663700"/>
                </a:cubicBezTo>
                <a:cubicBezTo>
                  <a:pt x="848783" y="1511300"/>
                  <a:pt x="889000" y="1405467"/>
                  <a:pt x="914400" y="1346200"/>
                </a:cubicBezTo>
                <a:cubicBezTo>
                  <a:pt x="931333" y="1202267"/>
                  <a:pt x="924983" y="1098550"/>
                  <a:pt x="895350" y="1035050"/>
                </a:cubicBezTo>
                <a:cubicBezTo>
                  <a:pt x="865716" y="971550"/>
                  <a:pt x="791633" y="935567"/>
                  <a:pt x="673100" y="927100"/>
                </a:cubicBezTo>
                <a:cubicBezTo>
                  <a:pt x="588433" y="927100"/>
                  <a:pt x="522816" y="918634"/>
                  <a:pt x="476250" y="901700"/>
                </a:cubicBezTo>
                <a:cubicBezTo>
                  <a:pt x="429683" y="884767"/>
                  <a:pt x="406400" y="800100"/>
                  <a:pt x="406400" y="647700"/>
                </a:cubicBezTo>
                <a:cubicBezTo>
                  <a:pt x="423333" y="529167"/>
                  <a:pt x="455083" y="446617"/>
                  <a:pt x="501650" y="400050"/>
                </a:cubicBezTo>
                <a:cubicBezTo>
                  <a:pt x="548216" y="353484"/>
                  <a:pt x="613833" y="300567"/>
                  <a:pt x="698500" y="241300"/>
                </a:cubicBezTo>
                <a:cubicBezTo>
                  <a:pt x="783166" y="198967"/>
                  <a:pt x="869950" y="169334"/>
                  <a:pt x="958850" y="152400"/>
                </a:cubicBezTo>
                <a:cubicBezTo>
                  <a:pt x="1047750" y="135467"/>
                  <a:pt x="1134533" y="131234"/>
                  <a:pt x="1219200" y="139700"/>
                </a:cubicBezTo>
                <a:cubicBezTo>
                  <a:pt x="1303866" y="148167"/>
                  <a:pt x="1371600" y="177800"/>
                  <a:pt x="1422400" y="228600"/>
                </a:cubicBezTo>
                <a:cubicBezTo>
                  <a:pt x="1481666" y="262467"/>
                  <a:pt x="1519766" y="336550"/>
                  <a:pt x="1536700" y="450850"/>
                </a:cubicBezTo>
                <a:cubicBezTo>
                  <a:pt x="1553633" y="565150"/>
                  <a:pt x="1564216" y="681567"/>
                  <a:pt x="1568450" y="800100"/>
                </a:cubicBezTo>
                <a:cubicBezTo>
                  <a:pt x="1572683" y="918634"/>
                  <a:pt x="1579033" y="1007534"/>
                  <a:pt x="1587500" y="1066800"/>
                </a:cubicBezTo>
                <a:cubicBezTo>
                  <a:pt x="1672166" y="999067"/>
                  <a:pt x="1788583" y="903817"/>
                  <a:pt x="1936750" y="781050"/>
                </a:cubicBezTo>
                <a:cubicBezTo>
                  <a:pt x="2084916" y="658284"/>
                  <a:pt x="2214033" y="541867"/>
                  <a:pt x="2324100" y="431800"/>
                </a:cubicBezTo>
                <a:cubicBezTo>
                  <a:pt x="2459566" y="338667"/>
                  <a:pt x="2620433" y="243417"/>
                  <a:pt x="2806700" y="146050"/>
                </a:cubicBezTo>
                <a:cubicBezTo>
                  <a:pt x="2992966" y="48684"/>
                  <a:pt x="3128433" y="0"/>
                  <a:pt x="3213100" y="0"/>
                </a:cubicBezTo>
                <a:cubicBezTo>
                  <a:pt x="3306233" y="0"/>
                  <a:pt x="3399366" y="23284"/>
                  <a:pt x="3492500" y="69850"/>
                </a:cubicBezTo>
                <a:cubicBezTo>
                  <a:pt x="3585633" y="116417"/>
                  <a:pt x="3649133" y="173567"/>
                  <a:pt x="3683000" y="241300"/>
                </a:cubicBezTo>
                <a:cubicBezTo>
                  <a:pt x="3767666" y="385234"/>
                  <a:pt x="3807883" y="512234"/>
                  <a:pt x="3803650" y="622300"/>
                </a:cubicBezTo>
                <a:cubicBezTo>
                  <a:pt x="3799416" y="732367"/>
                  <a:pt x="3750733" y="846667"/>
                  <a:pt x="3657600" y="965200"/>
                </a:cubicBezTo>
                <a:cubicBezTo>
                  <a:pt x="3572933" y="1075267"/>
                  <a:pt x="3469216" y="1151467"/>
                  <a:pt x="3346450" y="1193800"/>
                </a:cubicBezTo>
                <a:cubicBezTo>
                  <a:pt x="3223683" y="1236134"/>
                  <a:pt x="3145366" y="1257300"/>
                  <a:pt x="3111500" y="1257300"/>
                </a:cubicBezTo>
                <a:cubicBezTo>
                  <a:pt x="3060700" y="1257300"/>
                  <a:pt x="2997200" y="1219200"/>
                  <a:pt x="2921000" y="1143000"/>
                </a:cubicBezTo>
                <a:cubicBezTo>
                  <a:pt x="2844800" y="1066800"/>
                  <a:pt x="2802466" y="1003300"/>
                  <a:pt x="2794000" y="952500"/>
                </a:cubicBezTo>
                <a:cubicBezTo>
                  <a:pt x="2794000" y="927100"/>
                  <a:pt x="2741083" y="950384"/>
                  <a:pt x="2635250" y="1022350"/>
                </a:cubicBezTo>
                <a:cubicBezTo>
                  <a:pt x="2529416" y="1094317"/>
                  <a:pt x="2413000" y="1183217"/>
                  <a:pt x="2286000" y="1289050"/>
                </a:cubicBezTo>
                <a:cubicBezTo>
                  <a:pt x="2159000" y="1394884"/>
                  <a:pt x="2053166" y="1490134"/>
                  <a:pt x="1968500" y="1574800"/>
                </a:cubicBezTo>
                <a:cubicBezTo>
                  <a:pt x="1824566" y="1752600"/>
                  <a:pt x="1672166" y="1993900"/>
                  <a:pt x="1511300" y="2298700"/>
                </a:cubicBezTo>
                <a:cubicBezTo>
                  <a:pt x="1350433" y="2603500"/>
                  <a:pt x="1159933" y="2971800"/>
                  <a:pt x="939800" y="3403600"/>
                </a:cubicBezTo>
                <a:cubicBezTo>
                  <a:pt x="838200" y="3615267"/>
                  <a:pt x="766233" y="3795184"/>
                  <a:pt x="723900" y="3943350"/>
                </a:cubicBezTo>
                <a:cubicBezTo>
                  <a:pt x="681566" y="4091517"/>
                  <a:pt x="622300" y="4178300"/>
                  <a:pt x="546100" y="4203700"/>
                </a:cubicBezTo>
                <a:close/>
                <a:moveTo>
                  <a:pt x="-1104900" y="45974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01" name="Freeform 6101"/>
          <p:cNvSpPr/>
          <p:nvPr/>
        </p:nvSpPr>
        <p:spPr>
          <a:xfrm rot="0" flipH="0" flipV="0">
            <a:off x="11769804" y="5026254"/>
            <a:ext cx="168385" cy="148200"/>
          </a:xfrm>
          <a:custGeom>
            <a:pathLst>
              <a:path w="5262034" h="4631267">
                <a:moveTo>
                  <a:pt x="309034" y="4445000"/>
                </a:moveTo>
                <a:cubicBezTo>
                  <a:pt x="275167" y="4377267"/>
                  <a:pt x="232834" y="4324350"/>
                  <a:pt x="182034" y="4286250"/>
                </a:cubicBezTo>
                <a:cubicBezTo>
                  <a:pt x="131234" y="4248150"/>
                  <a:pt x="105834" y="4212167"/>
                  <a:pt x="105834" y="4178300"/>
                </a:cubicBezTo>
                <a:cubicBezTo>
                  <a:pt x="105834" y="4144434"/>
                  <a:pt x="103717" y="4108450"/>
                  <a:pt x="99484" y="4070350"/>
                </a:cubicBezTo>
                <a:cubicBezTo>
                  <a:pt x="95250" y="4032250"/>
                  <a:pt x="76200" y="3996267"/>
                  <a:pt x="42334" y="3962400"/>
                </a:cubicBezTo>
                <a:cubicBezTo>
                  <a:pt x="0" y="3911600"/>
                  <a:pt x="4234" y="3795184"/>
                  <a:pt x="55034" y="3613150"/>
                </a:cubicBezTo>
                <a:cubicBezTo>
                  <a:pt x="105834" y="3431117"/>
                  <a:pt x="190500" y="3206750"/>
                  <a:pt x="309034" y="2940050"/>
                </a:cubicBezTo>
                <a:cubicBezTo>
                  <a:pt x="427567" y="2673350"/>
                  <a:pt x="567267" y="2391834"/>
                  <a:pt x="728134" y="2095500"/>
                </a:cubicBezTo>
                <a:cubicBezTo>
                  <a:pt x="795867" y="2027767"/>
                  <a:pt x="863600" y="1938867"/>
                  <a:pt x="931334" y="1828800"/>
                </a:cubicBezTo>
                <a:cubicBezTo>
                  <a:pt x="999067" y="1718734"/>
                  <a:pt x="1049867" y="1646767"/>
                  <a:pt x="1083734" y="1612900"/>
                </a:cubicBezTo>
                <a:cubicBezTo>
                  <a:pt x="1083734" y="1579034"/>
                  <a:pt x="1096434" y="1547284"/>
                  <a:pt x="1121834" y="1517650"/>
                </a:cubicBezTo>
                <a:cubicBezTo>
                  <a:pt x="1147234" y="1488017"/>
                  <a:pt x="1176867" y="1473200"/>
                  <a:pt x="1210734" y="1473200"/>
                </a:cubicBezTo>
                <a:lnTo>
                  <a:pt x="1210734" y="1397000"/>
                </a:lnTo>
                <a:cubicBezTo>
                  <a:pt x="1210734" y="1354667"/>
                  <a:pt x="1250950" y="1282700"/>
                  <a:pt x="1331384" y="1181100"/>
                </a:cubicBezTo>
                <a:cubicBezTo>
                  <a:pt x="1411817" y="1079500"/>
                  <a:pt x="1511300" y="967317"/>
                  <a:pt x="1629834" y="844550"/>
                </a:cubicBezTo>
                <a:cubicBezTo>
                  <a:pt x="1748367" y="721784"/>
                  <a:pt x="1871134" y="603250"/>
                  <a:pt x="1998134" y="488950"/>
                </a:cubicBezTo>
                <a:cubicBezTo>
                  <a:pt x="2125134" y="374650"/>
                  <a:pt x="2230967" y="292100"/>
                  <a:pt x="2315634" y="241300"/>
                </a:cubicBezTo>
                <a:cubicBezTo>
                  <a:pt x="2493434" y="122767"/>
                  <a:pt x="2677584" y="50800"/>
                  <a:pt x="2868084" y="25400"/>
                </a:cubicBezTo>
                <a:cubicBezTo>
                  <a:pt x="3058584" y="0"/>
                  <a:pt x="3221567" y="42334"/>
                  <a:pt x="3357034" y="152400"/>
                </a:cubicBezTo>
                <a:cubicBezTo>
                  <a:pt x="3382434" y="177800"/>
                  <a:pt x="3424767" y="220134"/>
                  <a:pt x="3484034" y="279400"/>
                </a:cubicBezTo>
                <a:cubicBezTo>
                  <a:pt x="3543300" y="338667"/>
                  <a:pt x="3613150" y="404284"/>
                  <a:pt x="3693584" y="476250"/>
                </a:cubicBezTo>
                <a:cubicBezTo>
                  <a:pt x="3774017" y="548217"/>
                  <a:pt x="3856567" y="622300"/>
                  <a:pt x="3941234" y="698500"/>
                </a:cubicBezTo>
                <a:lnTo>
                  <a:pt x="4411134" y="1117600"/>
                </a:lnTo>
                <a:lnTo>
                  <a:pt x="4182534" y="1752600"/>
                </a:lnTo>
                <a:cubicBezTo>
                  <a:pt x="4072467" y="2091267"/>
                  <a:pt x="4044950" y="2387600"/>
                  <a:pt x="4099984" y="2641600"/>
                </a:cubicBezTo>
                <a:cubicBezTo>
                  <a:pt x="4155017" y="2895600"/>
                  <a:pt x="4237567" y="3115734"/>
                  <a:pt x="4347634" y="3302000"/>
                </a:cubicBezTo>
                <a:cubicBezTo>
                  <a:pt x="4389967" y="3395134"/>
                  <a:pt x="4476750" y="3484034"/>
                  <a:pt x="4607984" y="3568700"/>
                </a:cubicBezTo>
                <a:cubicBezTo>
                  <a:pt x="4739217" y="3653367"/>
                  <a:pt x="4864100" y="3704167"/>
                  <a:pt x="4982634" y="3721100"/>
                </a:cubicBezTo>
                <a:cubicBezTo>
                  <a:pt x="5050367" y="3729567"/>
                  <a:pt x="5113867" y="3754967"/>
                  <a:pt x="5173134" y="3797300"/>
                </a:cubicBezTo>
                <a:cubicBezTo>
                  <a:pt x="5232400" y="3839634"/>
                  <a:pt x="5262034" y="3907367"/>
                  <a:pt x="5262034" y="4000500"/>
                </a:cubicBezTo>
                <a:cubicBezTo>
                  <a:pt x="5262034" y="4085167"/>
                  <a:pt x="5245100" y="4152900"/>
                  <a:pt x="5211234" y="4203700"/>
                </a:cubicBezTo>
                <a:cubicBezTo>
                  <a:pt x="5177367" y="4254500"/>
                  <a:pt x="5118100" y="4288367"/>
                  <a:pt x="5033434" y="4305300"/>
                </a:cubicBezTo>
                <a:cubicBezTo>
                  <a:pt x="4754034" y="4339167"/>
                  <a:pt x="4493684" y="4271434"/>
                  <a:pt x="4252384" y="4102100"/>
                </a:cubicBezTo>
                <a:cubicBezTo>
                  <a:pt x="4011084" y="3932767"/>
                  <a:pt x="3788834" y="3653367"/>
                  <a:pt x="3585634" y="3263900"/>
                </a:cubicBezTo>
                <a:cubicBezTo>
                  <a:pt x="3551767" y="3213100"/>
                  <a:pt x="3507317" y="3117850"/>
                  <a:pt x="3452284" y="2978150"/>
                </a:cubicBezTo>
                <a:cubicBezTo>
                  <a:pt x="3397250" y="2838450"/>
                  <a:pt x="3365500" y="2747434"/>
                  <a:pt x="3357034" y="2705100"/>
                </a:cubicBezTo>
                <a:cubicBezTo>
                  <a:pt x="3323167" y="2747434"/>
                  <a:pt x="3259667" y="2825750"/>
                  <a:pt x="3166534" y="2940050"/>
                </a:cubicBezTo>
                <a:cubicBezTo>
                  <a:pt x="3073400" y="3054350"/>
                  <a:pt x="3001434" y="3136900"/>
                  <a:pt x="2950634" y="3187700"/>
                </a:cubicBezTo>
                <a:cubicBezTo>
                  <a:pt x="2349500" y="3797300"/>
                  <a:pt x="1830917" y="4205817"/>
                  <a:pt x="1394884" y="4413250"/>
                </a:cubicBezTo>
                <a:cubicBezTo>
                  <a:pt x="958850" y="4620684"/>
                  <a:pt x="596900" y="4631267"/>
                  <a:pt x="309034" y="4445000"/>
                </a:cubicBezTo>
                <a:close/>
                <a:moveTo>
                  <a:pt x="-592666" y="4902200"/>
                </a:moveTo>
                <a:moveTo>
                  <a:pt x="766234" y="3733800"/>
                </a:moveTo>
                <a:cubicBezTo>
                  <a:pt x="766234" y="3793067"/>
                  <a:pt x="857250" y="3790950"/>
                  <a:pt x="1039284" y="3727450"/>
                </a:cubicBezTo>
                <a:cubicBezTo>
                  <a:pt x="1221317" y="3663950"/>
                  <a:pt x="1418167" y="3547534"/>
                  <a:pt x="1629834" y="3378200"/>
                </a:cubicBezTo>
                <a:cubicBezTo>
                  <a:pt x="1917700" y="3132667"/>
                  <a:pt x="2207684" y="2861734"/>
                  <a:pt x="2499784" y="2565400"/>
                </a:cubicBezTo>
                <a:cubicBezTo>
                  <a:pt x="2791884" y="2269067"/>
                  <a:pt x="3026834" y="1993900"/>
                  <a:pt x="3204634" y="1739900"/>
                </a:cubicBezTo>
                <a:lnTo>
                  <a:pt x="3484034" y="1282700"/>
                </a:lnTo>
                <a:cubicBezTo>
                  <a:pt x="3399367" y="1087967"/>
                  <a:pt x="3308350" y="954617"/>
                  <a:pt x="3210984" y="882650"/>
                </a:cubicBezTo>
                <a:cubicBezTo>
                  <a:pt x="3113617" y="810684"/>
                  <a:pt x="3031067" y="774700"/>
                  <a:pt x="2963334" y="774700"/>
                </a:cubicBezTo>
                <a:cubicBezTo>
                  <a:pt x="2853267" y="774700"/>
                  <a:pt x="2690284" y="876300"/>
                  <a:pt x="2474384" y="1079500"/>
                </a:cubicBezTo>
                <a:cubicBezTo>
                  <a:pt x="2258484" y="1282700"/>
                  <a:pt x="2027767" y="1553634"/>
                  <a:pt x="1782234" y="1892300"/>
                </a:cubicBezTo>
                <a:cubicBezTo>
                  <a:pt x="1536700" y="2230967"/>
                  <a:pt x="1303867" y="2603500"/>
                  <a:pt x="1083734" y="3009900"/>
                </a:cubicBezTo>
                <a:cubicBezTo>
                  <a:pt x="999067" y="3179234"/>
                  <a:pt x="924984" y="3342217"/>
                  <a:pt x="861484" y="3498850"/>
                </a:cubicBezTo>
                <a:cubicBezTo>
                  <a:pt x="797984" y="3655484"/>
                  <a:pt x="766234" y="3733800"/>
                  <a:pt x="766234" y="3733800"/>
                </a:cubicBezTo>
                <a:close/>
                <a:moveTo>
                  <a:pt x="118534" y="49022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02" name="Freeform 6102"/>
          <p:cNvSpPr/>
          <p:nvPr/>
        </p:nvSpPr>
        <p:spPr>
          <a:xfrm rot="0" flipH="0" flipV="0">
            <a:off x="11966638" y="5035872"/>
            <a:ext cx="111760" cy="134518"/>
          </a:xfrm>
          <a:custGeom>
            <a:pathLst>
              <a:path w="3492500" h="4203700">
                <a:moveTo>
                  <a:pt x="939800" y="4195233"/>
                </a:moveTo>
                <a:cubicBezTo>
                  <a:pt x="872066" y="4203700"/>
                  <a:pt x="776816" y="4165600"/>
                  <a:pt x="654050" y="4080933"/>
                </a:cubicBezTo>
                <a:cubicBezTo>
                  <a:pt x="531283" y="3996267"/>
                  <a:pt x="419100" y="3898900"/>
                  <a:pt x="317500" y="3788833"/>
                </a:cubicBezTo>
                <a:cubicBezTo>
                  <a:pt x="258233" y="3695700"/>
                  <a:pt x="203200" y="3556000"/>
                  <a:pt x="152400" y="3369733"/>
                </a:cubicBezTo>
                <a:cubicBezTo>
                  <a:pt x="101600" y="3183467"/>
                  <a:pt x="63500" y="2976033"/>
                  <a:pt x="38100" y="2747433"/>
                </a:cubicBezTo>
                <a:cubicBezTo>
                  <a:pt x="12700" y="2518833"/>
                  <a:pt x="0" y="2298700"/>
                  <a:pt x="0" y="2087033"/>
                </a:cubicBezTo>
                <a:cubicBezTo>
                  <a:pt x="8466" y="1875367"/>
                  <a:pt x="31750" y="1640417"/>
                  <a:pt x="69850" y="1382183"/>
                </a:cubicBezTo>
                <a:cubicBezTo>
                  <a:pt x="107950" y="1123950"/>
                  <a:pt x="146050" y="884767"/>
                  <a:pt x="184150" y="664633"/>
                </a:cubicBezTo>
                <a:cubicBezTo>
                  <a:pt x="222250" y="444500"/>
                  <a:pt x="249766" y="296333"/>
                  <a:pt x="266700" y="220133"/>
                </a:cubicBezTo>
                <a:cubicBezTo>
                  <a:pt x="342900" y="135467"/>
                  <a:pt x="416983" y="76200"/>
                  <a:pt x="488950" y="42333"/>
                </a:cubicBezTo>
                <a:cubicBezTo>
                  <a:pt x="560916" y="8467"/>
                  <a:pt x="626533" y="0"/>
                  <a:pt x="685800" y="16933"/>
                </a:cubicBezTo>
                <a:cubicBezTo>
                  <a:pt x="745066" y="33867"/>
                  <a:pt x="800100" y="80433"/>
                  <a:pt x="850900" y="156633"/>
                </a:cubicBezTo>
                <a:cubicBezTo>
                  <a:pt x="969433" y="215900"/>
                  <a:pt x="1026583" y="309033"/>
                  <a:pt x="1022350" y="436033"/>
                </a:cubicBezTo>
                <a:cubicBezTo>
                  <a:pt x="1018116" y="563033"/>
                  <a:pt x="977900" y="711200"/>
                  <a:pt x="901700" y="880533"/>
                </a:cubicBezTo>
                <a:cubicBezTo>
                  <a:pt x="901700" y="922867"/>
                  <a:pt x="893233" y="980017"/>
                  <a:pt x="876300" y="1051983"/>
                </a:cubicBezTo>
                <a:cubicBezTo>
                  <a:pt x="859366" y="1123950"/>
                  <a:pt x="842433" y="1189567"/>
                  <a:pt x="825500" y="1248833"/>
                </a:cubicBezTo>
                <a:cubicBezTo>
                  <a:pt x="757766" y="1367367"/>
                  <a:pt x="719666" y="1473200"/>
                  <a:pt x="711200" y="1566333"/>
                </a:cubicBezTo>
                <a:cubicBezTo>
                  <a:pt x="711200" y="1651000"/>
                  <a:pt x="723900" y="1748367"/>
                  <a:pt x="749300" y="1858433"/>
                </a:cubicBezTo>
                <a:cubicBezTo>
                  <a:pt x="774700" y="1968500"/>
                  <a:pt x="753533" y="2070100"/>
                  <a:pt x="685800" y="2163233"/>
                </a:cubicBezTo>
                <a:lnTo>
                  <a:pt x="685800" y="2150533"/>
                </a:lnTo>
                <a:cubicBezTo>
                  <a:pt x="677333" y="2209800"/>
                  <a:pt x="675216" y="2311400"/>
                  <a:pt x="679450" y="2455333"/>
                </a:cubicBezTo>
                <a:cubicBezTo>
                  <a:pt x="683683" y="2599267"/>
                  <a:pt x="696383" y="2741083"/>
                  <a:pt x="717550" y="2880783"/>
                </a:cubicBezTo>
                <a:cubicBezTo>
                  <a:pt x="738716" y="3020483"/>
                  <a:pt x="770466" y="3119967"/>
                  <a:pt x="812800" y="3179233"/>
                </a:cubicBezTo>
                <a:cubicBezTo>
                  <a:pt x="821266" y="3255433"/>
                  <a:pt x="865716" y="3291417"/>
                  <a:pt x="946150" y="3287183"/>
                </a:cubicBezTo>
                <a:cubicBezTo>
                  <a:pt x="1026583" y="3282950"/>
                  <a:pt x="1130300" y="3225800"/>
                  <a:pt x="1257300" y="3115733"/>
                </a:cubicBezTo>
                <a:cubicBezTo>
                  <a:pt x="1358900" y="3014133"/>
                  <a:pt x="1475316" y="2887133"/>
                  <a:pt x="1606550" y="2734733"/>
                </a:cubicBezTo>
                <a:cubicBezTo>
                  <a:pt x="1737783" y="2582333"/>
                  <a:pt x="1860550" y="2425700"/>
                  <a:pt x="1974850" y="2264833"/>
                </a:cubicBezTo>
                <a:cubicBezTo>
                  <a:pt x="2089150" y="2103967"/>
                  <a:pt x="2182283" y="1964267"/>
                  <a:pt x="2254250" y="1845733"/>
                </a:cubicBezTo>
                <a:cubicBezTo>
                  <a:pt x="2326216" y="1727200"/>
                  <a:pt x="2353733" y="1651000"/>
                  <a:pt x="2336800" y="1617133"/>
                </a:cubicBezTo>
                <a:cubicBezTo>
                  <a:pt x="2302933" y="1549400"/>
                  <a:pt x="2321983" y="1492250"/>
                  <a:pt x="2393950" y="1445683"/>
                </a:cubicBezTo>
                <a:cubicBezTo>
                  <a:pt x="2465916" y="1399117"/>
                  <a:pt x="2527300" y="1354667"/>
                  <a:pt x="2578100" y="1312333"/>
                </a:cubicBezTo>
                <a:cubicBezTo>
                  <a:pt x="2620433" y="1261533"/>
                  <a:pt x="2645833" y="1208617"/>
                  <a:pt x="2654300" y="1153583"/>
                </a:cubicBezTo>
                <a:cubicBezTo>
                  <a:pt x="2662766" y="1098550"/>
                  <a:pt x="2683933" y="1041400"/>
                  <a:pt x="2717800" y="982133"/>
                </a:cubicBezTo>
                <a:cubicBezTo>
                  <a:pt x="2760133" y="939800"/>
                  <a:pt x="2794000" y="880533"/>
                  <a:pt x="2819400" y="804333"/>
                </a:cubicBezTo>
                <a:cubicBezTo>
                  <a:pt x="2794000" y="745067"/>
                  <a:pt x="2813050" y="692150"/>
                  <a:pt x="2876550" y="645583"/>
                </a:cubicBezTo>
                <a:cubicBezTo>
                  <a:pt x="2940050" y="599017"/>
                  <a:pt x="2980266" y="550333"/>
                  <a:pt x="2997200" y="499533"/>
                </a:cubicBezTo>
                <a:cubicBezTo>
                  <a:pt x="3014133" y="414867"/>
                  <a:pt x="3045883" y="355600"/>
                  <a:pt x="3092450" y="321733"/>
                </a:cubicBezTo>
                <a:cubicBezTo>
                  <a:pt x="3139016" y="287867"/>
                  <a:pt x="3191933" y="277283"/>
                  <a:pt x="3251200" y="289983"/>
                </a:cubicBezTo>
                <a:cubicBezTo>
                  <a:pt x="3310466" y="302683"/>
                  <a:pt x="3363383" y="332317"/>
                  <a:pt x="3409950" y="378883"/>
                </a:cubicBezTo>
                <a:cubicBezTo>
                  <a:pt x="3456516" y="425450"/>
                  <a:pt x="3484033" y="491067"/>
                  <a:pt x="3492500" y="575733"/>
                </a:cubicBezTo>
                <a:cubicBezTo>
                  <a:pt x="3492500" y="677333"/>
                  <a:pt x="3456516" y="825500"/>
                  <a:pt x="3384550" y="1020233"/>
                </a:cubicBezTo>
                <a:cubicBezTo>
                  <a:pt x="3312583" y="1214967"/>
                  <a:pt x="3221566" y="1422400"/>
                  <a:pt x="3111500" y="1642533"/>
                </a:cubicBezTo>
                <a:cubicBezTo>
                  <a:pt x="3001433" y="1862667"/>
                  <a:pt x="2882900" y="2061633"/>
                  <a:pt x="2755900" y="2239433"/>
                </a:cubicBezTo>
                <a:cubicBezTo>
                  <a:pt x="2713566" y="2307167"/>
                  <a:pt x="2675466" y="2374900"/>
                  <a:pt x="2641600" y="2442633"/>
                </a:cubicBezTo>
                <a:cubicBezTo>
                  <a:pt x="2607733" y="2510367"/>
                  <a:pt x="2554816" y="2599267"/>
                  <a:pt x="2482850" y="2709333"/>
                </a:cubicBezTo>
                <a:cubicBezTo>
                  <a:pt x="2410883" y="2819400"/>
                  <a:pt x="2290233" y="2980267"/>
                  <a:pt x="2120900" y="3191933"/>
                </a:cubicBezTo>
                <a:cubicBezTo>
                  <a:pt x="2053166" y="3259667"/>
                  <a:pt x="1985433" y="3329517"/>
                  <a:pt x="1917700" y="3401483"/>
                </a:cubicBezTo>
                <a:cubicBezTo>
                  <a:pt x="1849966" y="3473450"/>
                  <a:pt x="1782233" y="3539067"/>
                  <a:pt x="1714500" y="3598333"/>
                </a:cubicBezTo>
                <a:cubicBezTo>
                  <a:pt x="1553633" y="3784600"/>
                  <a:pt x="1413933" y="3928533"/>
                  <a:pt x="1295400" y="4030133"/>
                </a:cubicBezTo>
                <a:cubicBezTo>
                  <a:pt x="1176866" y="4131733"/>
                  <a:pt x="1058333" y="4186767"/>
                  <a:pt x="939800" y="4195233"/>
                </a:cubicBezTo>
                <a:close/>
                <a:moveTo>
                  <a:pt x="-1244600" y="46016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03" name="Freeform 6103"/>
          <p:cNvSpPr/>
          <p:nvPr/>
        </p:nvSpPr>
        <p:spPr>
          <a:xfrm rot="0" flipH="0" flipV="0">
            <a:off x="12093841" y="4964075"/>
            <a:ext cx="70984" cy="206722"/>
          </a:xfrm>
          <a:custGeom>
            <a:pathLst>
              <a:path w="2218266" h="6460067">
                <a:moveTo>
                  <a:pt x="482600" y="6451600"/>
                </a:moveTo>
                <a:cubicBezTo>
                  <a:pt x="355600" y="6434667"/>
                  <a:pt x="247650" y="6343650"/>
                  <a:pt x="158750" y="6178550"/>
                </a:cubicBezTo>
                <a:cubicBezTo>
                  <a:pt x="69850" y="6013450"/>
                  <a:pt x="16933" y="5863167"/>
                  <a:pt x="0" y="5727700"/>
                </a:cubicBezTo>
                <a:cubicBezTo>
                  <a:pt x="8466" y="5659967"/>
                  <a:pt x="19050" y="5562600"/>
                  <a:pt x="31750" y="5435600"/>
                </a:cubicBezTo>
                <a:cubicBezTo>
                  <a:pt x="44450" y="5308600"/>
                  <a:pt x="59266" y="5177367"/>
                  <a:pt x="76200" y="5041900"/>
                </a:cubicBezTo>
                <a:cubicBezTo>
                  <a:pt x="110066" y="4881034"/>
                  <a:pt x="156633" y="4684184"/>
                  <a:pt x="215900" y="4451350"/>
                </a:cubicBezTo>
                <a:cubicBezTo>
                  <a:pt x="275166" y="4218517"/>
                  <a:pt x="336550" y="3983567"/>
                  <a:pt x="400050" y="3746500"/>
                </a:cubicBezTo>
                <a:cubicBezTo>
                  <a:pt x="463550" y="3509434"/>
                  <a:pt x="520700" y="3306234"/>
                  <a:pt x="571500" y="3136900"/>
                </a:cubicBezTo>
                <a:cubicBezTo>
                  <a:pt x="622300" y="2967567"/>
                  <a:pt x="656166" y="2865967"/>
                  <a:pt x="673100" y="2832100"/>
                </a:cubicBezTo>
                <a:cubicBezTo>
                  <a:pt x="715433" y="2764367"/>
                  <a:pt x="783166" y="2747434"/>
                  <a:pt x="876300" y="2781300"/>
                </a:cubicBezTo>
                <a:cubicBezTo>
                  <a:pt x="969433" y="2815167"/>
                  <a:pt x="1045633" y="2865967"/>
                  <a:pt x="1104900" y="2933700"/>
                </a:cubicBezTo>
                <a:cubicBezTo>
                  <a:pt x="1155700" y="3001434"/>
                  <a:pt x="1187450" y="3081867"/>
                  <a:pt x="1200150" y="3175000"/>
                </a:cubicBezTo>
                <a:cubicBezTo>
                  <a:pt x="1212850" y="3268134"/>
                  <a:pt x="1200150" y="3403600"/>
                  <a:pt x="1162050" y="3581400"/>
                </a:cubicBezTo>
                <a:cubicBezTo>
                  <a:pt x="1123950" y="3759200"/>
                  <a:pt x="1054100" y="4021667"/>
                  <a:pt x="952500" y="4368800"/>
                </a:cubicBezTo>
                <a:cubicBezTo>
                  <a:pt x="859366" y="4707467"/>
                  <a:pt x="789516" y="4980517"/>
                  <a:pt x="742950" y="5187950"/>
                </a:cubicBezTo>
                <a:cubicBezTo>
                  <a:pt x="696383" y="5395384"/>
                  <a:pt x="677333" y="5613400"/>
                  <a:pt x="685800" y="5842000"/>
                </a:cubicBezTo>
                <a:cubicBezTo>
                  <a:pt x="651933" y="6129867"/>
                  <a:pt x="626533" y="6305550"/>
                  <a:pt x="609600" y="6369050"/>
                </a:cubicBezTo>
                <a:cubicBezTo>
                  <a:pt x="592666" y="6432550"/>
                  <a:pt x="550333" y="6460067"/>
                  <a:pt x="482600" y="6451600"/>
                </a:cubicBezTo>
                <a:close/>
                <a:moveTo>
                  <a:pt x="-1028700" y="6845300"/>
                </a:moveTo>
                <a:moveTo>
                  <a:pt x="1943100" y="1384300"/>
                </a:moveTo>
                <a:cubicBezTo>
                  <a:pt x="1909233" y="1409700"/>
                  <a:pt x="1877483" y="1420284"/>
                  <a:pt x="1847850" y="1416050"/>
                </a:cubicBezTo>
                <a:cubicBezTo>
                  <a:pt x="1818216" y="1411817"/>
                  <a:pt x="1769533" y="1388534"/>
                  <a:pt x="1701800" y="1346200"/>
                </a:cubicBezTo>
                <a:cubicBezTo>
                  <a:pt x="1642533" y="1337734"/>
                  <a:pt x="1568450" y="1297517"/>
                  <a:pt x="1479550" y="1225550"/>
                </a:cubicBezTo>
                <a:cubicBezTo>
                  <a:pt x="1390650" y="1153584"/>
                  <a:pt x="1314450" y="1077384"/>
                  <a:pt x="1250950" y="996950"/>
                </a:cubicBezTo>
                <a:cubicBezTo>
                  <a:pt x="1187450" y="916517"/>
                  <a:pt x="1155700" y="867834"/>
                  <a:pt x="1155700" y="850900"/>
                </a:cubicBezTo>
                <a:cubicBezTo>
                  <a:pt x="1147233" y="766234"/>
                  <a:pt x="1153583" y="658284"/>
                  <a:pt x="1174750" y="527050"/>
                </a:cubicBezTo>
                <a:cubicBezTo>
                  <a:pt x="1195916" y="395817"/>
                  <a:pt x="1240366" y="277284"/>
                  <a:pt x="1308100" y="171450"/>
                </a:cubicBezTo>
                <a:cubicBezTo>
                  <a:pt x="1375833" y="65617"/>
                  <a:pt x="1473200" y="8467"/>
                  <a:pt x="1600200" y="0"/>
                </a:cubicBezTo>
                <a:cubicBezTo>
                  <a:pt x="1634066" y="0"/>
                  <a:pt x="1663700" y="4234"/>
                  <a:pt x="1689100" y="12700"/>
                </a:cubicBezTo>
                <a:cubicBezTo>
                  <a:pt x="1714500" y="21167"/>
                  <a:pt x="1790700" y="50800"/>
                  <a:pt x="1917700" y="101600"/>
                </a:cubicBezTo>
                <a:cubicBezTo>
                  <a:pt x="1985433" y="228600"/>
                  <a:pt x="2053166" y="370417"/>
                  <a:pt x="2120900" y="527050"/>
                </a:cubicBezTo>
                <a:cubicBezTo>
                  <a:pt x="2188633" y="683684"/>
                  <a:pt x="2218266" y="836084"/>
                  <a:pt x="2209800" y="984250"/>
                </a:cubicBezTo>
                <a:cubicBezTo>
                  <a:pt x="2201333" y="1132417"/>
                  <a:pt x="2112433" y="1265767"/>
                  <a:pt x="1943100" y="1384300"/>
                </a:cubicBezTo>
                <a:close/>
                <a:moveTo>
                  <a:pt x="4038600" y="68453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04" name="Freeform 6104"/>
          <p:cNvSpPr/>
          <p:nvPr/>
        </p:nvSpPr>
        <p:spPr>
          <a:xfrm rot="0" flipH="0" flipV="0">
            <a:off x="12171124" y="4957234"/>
            <a:ext cx="120633" cy="224400"/>
          </a:xfrm>
          <a:custGeom>
            <a:pathLst>
              <a:path w="3769784" h="7012517">
                <a:moveTo>
                  <a:pt x="810684" y="6970183"/>
                </a:moveTo>
                <a:cubicBezTo>
                  <a:pt x="717550" y="6953250"/>
                  <a:pt x="622300" y="6904567"/>
                  <a:pt x="524934" y="6824133"/>
                </a:cubicBezTo>
                <a:cubicBezTo>
                  <a:pt x="427567" y="6743700"/>
                  <a:pt x="342900" y="6650567"/>
                  <a:pt x="270934" y="6544733"/>
                </a:cubicBezTo>
                <a:cubicBezTo>
                  <a:pt x="198967" y="6438900"/>
                  <a:pt x="150284" y="6343650"/>
                  <a:pt x="124884" y="6258983"/>
                </a:cubicBezTo>
                <a:cubicBezTo>
                  <a:pt x="124884" y="6242050"/>
                  <a:pt x="114300" y="6220883"/>
                  <a:pt x="93134" y="6195483"/>
                </a:cubicBezTo>
                <a:cubicBezTo>
                  <a:pt x="71967" y="6170083"/>
                  <a:pt x="61384" y="6157383"/>
                  <a:pt x="61384" y="6157383"/>
                </a:cubicBezTo>
                <a:cubicBezTo>
                  <a:pt x="27517" y="6131983"/>
                  <a:pt x="8467" y="6019800"/>
                  <a:pt x="4234" y="5820833"/>
                </a:cubicBezTo>
                <a:cubicBezTo>
                  <a:pt x="0" y="5621867"/>
                  <a:pt x="10584" y="5399617"/>
                  <a:pt x="35984" y="5154083"/>
                </a:cubicBezTo>
                <a:cubicBezTo>
                  <a:pt x="61384" y="4908550"/>
                  <a:pt x="91017" y="4713817"/>
                  <a:pt x="124884" y="4569883"/>
                </a:cubicBezTo>
                <a:cubicBezTo>
                  <a:pt x="167217" y="4434417"/>
                  <a:pt x="230717" y="4250267"/>
                  <a:pt x="315384" y="4017433"/>
                </a:cubicBezTo>
                <a:cubicBezTo>
                  <a:pt x="400050" y="3784600"/>
                  <a:pt x="472017" y="3575050"/>
                  <a:pt x="531284" y="3388783"/>
                </a:cubicBezTo>
                <a:lnTo>
                  <a:pt x="874184" y="2652183"/>
                </a:lnTo>
                <a:lnTo>
                  <a:pt x="366184" y="2512483"/>
                </a:lnTo>
                <a:cubicBezTo>
                  <a:pt x="306917" y="2495550"/>
                  <a:pt x="258234" y="2461683"/>
                  <a:pt x="220134" y="2410883"/>
                </a:cubicBezTo>
                <a:cubicBezTo>
                  <a:pt x="182034" y="2360083"/>
                  <a:pt x="162984" y="2317750"/>
                  <a:pt x="162984" y="2283883"/>
                </a:cubicBezTo>
                <a:cubicBezTo>
                  <a:pt x="162984" y="2216150"/>
                  <a:pt x="201084" y="2133600"/>
                  <a:pt x="277284" y="2036233"/>
                </a:cubicBezTo>
                <a:cubicBezTo>
                  <a:pt x="353484" y="1938867"/>
                  <a:pt x="408517" y="1890183"/>
                  <a:pt x="442384" y="1890183"/>
                </a:cubicBezTo>
                <a:cubicBezTo>
                  <a:pt x="484717" y="1898650"/>
                  <a:pt x="563034" y="1902883"/>
                  <a:pt x="677334" y="1902883"/>
                </a:cubicBezTo>
                <a:cubicBezTo>
                  <a:pt x="791634" y="1902883"/>
                  <a:pt x="903817" y="1898650"/>
                  <a:pt x="1013884" y="1890183"/>
                </a:cubicBezTo>
                <a:cubicBezTo>
                  <a:pt x="1123950" y="1881717"/>
                  <a:pt x="1191684" y="1873250"/>
                  <a:pt x="1217084" y="1864783"/>
                </a:cubicBezTo>
                <a:cubicBezTo>
                  <a:pt x="1250950" y="1847850"/>
                  <a:pt x="1284817" y="1824567"/>
                  <a:pt x="1318684" y="1794933"/>
                </a:cubicBezTo>
                <a:cubicBezTo>
                  <a:pt x="1352550" y="1765300"/>
                  <a:pt x="1377950" y="1720850"/>
                  <a:pt x="1394884" y="1661583"/>
                </a:cubicBezTo>
                <a:cubicBezTo>
                  <a:pt x="1437217" y="1568450"/>
                  <a:pt x="1475317" y="1481667"/>
                  <a:pt x="1509184" y="1401233"/>
                </a:cubicBezTo>
                <a:cubicBezTo>
                  <a:pt x="1543050" y="1320800"/>
                  <a:pt x="1589617" y="1229783"/>
                  <a:pt x="1648884" y="1128183"/>
                </a:cubicBezTo>
                <a:cubicBezTo>
                  <a:pt x="1708150" y="1018117"/>
                  <a:pt x="1756834" y="924983"/>
                  <a:pt x="1794934" y="848783"/>
                </a:cubicBezTo>
                <a:cubicBezTo>
                  <a:pt x="1833034" y="772583"/>
                  <a:pt x="1894417" y="666750"/>
                  <a:pt x="1979084" y="531283"/>
                </a:cubicBezTo>
                <a:cubicBezTo>
                  <a:pt x="2021417" y="472017"/>
                  <a:pt x="2067984" y="400050"/>
                  <a:pt x="2118784" y="315383"/>
                </a:cubicBezTo>
                <a:cubicBezTo>
                  <a:pt x="2169584" y="230717"/>
                  <a:pt x="2233084" y="158750"/>
                  <a:pt x="2309284" y="99483"/>
                </a:cubicBezTo>
                <a:cubicBezTo>
                  <a:pt x="2385484" y="31750"/>
                  <a:pt x="2463800" y="0"/>
                  <a:pt x="2544234" y="4233"/>
                </a:cubicBezTo>
                <a:cubicBezTo>
                  <a:pt x="2624667" y="8467"/>
                  <a:pt x="2728384" y="65617"/>
                  <a:pt x="2855384" y="175683"/>
                </a:cubicBezTo>
                <a:cubicBezTo>
                  <a:pt x="2923117" y="260350"/>
                  <a:pt x="2961217" y="323850"/>
                  <a:pt x="2969684" y="366183"/>
                </a:cubicBezTo>
                <a:cubicBezTo>
                  <a:pt x="2978150" y="408517"/>
                  <a:pt x="2944284" y="488950"/>
                  <a:pt x="2868084" y="607483"/>
                </a:cubicBezTo>
                <a:cubicBezTo>
                  <a:pt x="2800350" y="751417"/>
                  <a:pt x="2722034" y="895350"/>
                  <a:pt x="2633134" y="1039283"/>
                </a:cubicBezTo>
                <a:cubicBezTo>
                  <a:pt x="2544234" y="1183217"/>
                  <a:pt x="2461684" y="1327150"/>
                  <a:pt x="2385484" y="1471083"/>
                </a:cubicBezTo>
                <a:cubicBezTo>
                  <a:pt x="2250017" y="1657350"/>
                  <a:pt x="2224617" y="1763183"/>
                  <a:pt x="2309284" y="1788583"/>
                </a:cubicBezTo>
                <a:cubicBezTo>
                  <a:pt x="2393950" y="1813983"/>
                  <a:pt x="2631017" y="1797050"/>
                  <a:pt x="3020484" y="1737783"/>
                </a:cubicBezTo>
                <a:cubicBezTo>
                  <a:pt x="3266017" y="1695450"/>
                  <a:pt x="3443817" y="1706033"/>
                  <a:pt x="3553884" y="1769533"/>
                </a:cubicBezTo>
                <a:cubicBezTo>
                  <a:pt x="3663950" y="1833033"/>
                  <a:pt x="3727450" y="1936750"/>
                  <a:pt x="3744384" y="2080683"/>
                </a:cubicBezTo>
                <a:cubicBezTo>
                  <a:pt x="3769784" y="2283883"/>
                  <a:pt x="3748617" y="2406650"/>
                  <a:pt x="3680884" y="2448983"/>
                </a:cubicBezTo>
                <a:cubicBezTo>
                  <a:pt x="3613150" y="2491317"/>
                  <a:pt x="3418417" y="2512483"/>
                  <a:pt x="3096684" y="2512483"/>
                </a:cubicBezTo>
                <a:cubicBezTo>
                  <a:pt x="2893484" y="2546350"/>
                  <a:pt x="2719917" y="2565400"/>
                  <a:pt x="2575984" y="2569633"/>
                </a:cubicBezTo>
                <a:cubicBezTo>
                  <a:pt x="2432050" y="2573867"/>
                  <a:pt x="2326217" y="2575983"/>
                  <a:pt x="2258484" y="2575983"/>
                </a:cubicBezTo>
                <a:cubicBezTo>
                  <a:pt x="2148417" y="2584450"/>
                  <a:pt x="2076450" y="2588683"/>
                  <a:pt x="2042584" y="2588683"/>
                </a:cubicBezTo>
                <a:cubicBezTo>
                  <a:pt x="2008717" y="2588683"/>
                  <a:pt x="1957917" y="2597150"/>
                  <a:pt x="1890184" y="2614083"/>
                </a:cubicBezTo>
                <a:cubicBezTo>
                  <a:pt x="1822450" y="2631017"/>
                  <a:pt x="1773767" y="2658533"/>
                  <a:pt x="1744134" y="2696633"/>
                </a:cubicBezTo>
                <a:cubicBezTo>
                  <a:pt x="1714500" y="2734733"/>
                  <a:pt x="1682750" y="2787650"/>
                  <a:pt x="1648884" y="2855383"/>
                </a:cubicBezTo>
                <a:cubicBezTo>
                  <a:pt x="1615017" y="2889250"/>
                  <a:pt x="1564217" y="2978150"/>
                  <a:pt x="1496484" y="3122083"/>
                </a:cubicBezTo>
                <a:cubicBezTo>
                  <a:pt x="1428750" y="3266017"/>
                  <a:pt x="1344084" y="3422650"/>
                  <a:pt x="1242484" y="3591983"/>
                </a:cubicBezTo>
                <a:cubicBezTo>
                  <a:pt x="1123950" y="3947583"/>
                  <a:pt x="1022350" y="4301067"/>
                  <a:pt x="937684" y="4652433"/>
                </a:cubicBezTo>
                <a:cubicBezTo>
                  <a:pt x="853017" y="5003800"/>
                  <a:pt x="785284" y="5344583"/>
                  <a:pt x="734484" y="5674783"/>
                </a:cubicBezTo>
                <a:cubicBezTo>
                  <a:pt x="700617" y="5886450"/>
                  <a:pt x="704850" y="6032500"/>
                  <a:pt x="747184" y="6112933"/>
                </a:cubicBezTo>
                <a:cubicBezTo>
                  <a:pt x="789517" y="6193367"/>
                  <a:pt x="899584" y="6242050"/>
                  <a:pt x="1077384" y="6258983"/>
                </a:cubicBezTo>
                <a:cubicBezTo>
                  <a:pt x="1170517" y="6267450"/>
                  <a:pt x="1320800" y="6265333"/>
                  <a:pt x="1528234" y="6252633"/>
                </a:cubicBezTo>
                <a:cubicBezTo>
                  <a:pt x="1735667" y="6239933"/>
                  <a:pt x="1898650" y="6216650"/>
                  <a:pt x="2017184" y="6182783"/>
                </a:cubicBezTo>
                <a:cubicBezTo>
                  <a:pt x="2110317" y="6140450"/>
                  <a:pt x="2207684" y="6096000"/>
                  <a:pt x="2309284" y="6049433"/>
                </a:cubicBezTo>
                <a:cubicBezTo>
                  <a:pt x="2410884" y="6002867"/>
                  <a:pt x="2504017" y="5954183"/>
                  <a:pt x="2588684" y="5903383"/>
                </a:cubicBezTo>
                <a:cubicBezTo>
                  <a:pt x="2664884" y="5861050"/>
                  <a:pt x="2741084" y="5816600"/>
                  <a:pt x="2817284" y="5770033"/>
                </a:cubicBezTo>
                <a:cubicBezTo>
                  <a:pt x="2893484" y="5723467"/>
                  <a:pt x="2931584" y="5700183"/>
                  <a:pt x="2931584" y="5700183"/>
                </a:cubicBezTo>
                <a:cubicBezTo>
                  <a:pt x="2973917" y="5632450"/>
                  <a:pt x="3020484" y="5611283"/>
                  <a:pt x="3071284" y="5636683"/>
                </a:cubicBezTo>
                <a:cubicBezTo>
                  <a:pt x="3122084" y="5662083"/>
                  <a:pt x="3164417" y="5725583"/>
                  <a:pt x="3198284" y="5827183"/>
                </a:cubicBezTo>
                <a:cubicBezTo>
                  <a:pt x="3198284" y="5928783"/>
                  <a:pt x="3177117" y="6034617"/>
                  <a:pt x="3134784" y="6144683"/>
                </a:cubicBezTo>
                <a:cubicBezTo>
                  <a:pt x="3092450" y="6254750"/>
                  <a:pt x="2935817" y="6385983"/>
                  <a:pt x="2664884" y="6538383"/>
                </a:cubicBezTo>
                <a:cubicBezTo>
                  <a:pt x="2283884" y="6775450"/>
                  <a:pt x="1934634" y="6917267"/>
                  <a:pt x="1617134" y="6963833"/>
                </a:cubicBezTo>
                <a:cubicBezTo>
                  <a:pt x="1299634" y="7010400"/>
                  <a:pt x="1030817" y="7012517"/>
                  <a:pt x="810684" y="6970183"/>
                </a:cubicBezTo>
                <a:close/>
                <a:moveTo>
                  <a:pt x="-1373716" y="70590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05" name="Freeform 6105"/>
          <p:cNvSpPr/>
          <p:nvPr/>
        </p:nvSpPr>
        <p:spPr>
          <a:xfrm rot="0" flipH="0" flipV="0">
            <a:off x="12304220" y="5025983"/>
            <a:ext cx="114401" cy="154973"/>
          </a:xfrm>
          <a:custGeom>
            <a:pathLst>
              <a:path w="3575050" h="4842933">
                <a:moveTo>
                  <a:pt x="1134534" y="4834466"/>
                </a:moveTo>
                <a:cubicBezTo>
                  <a:pt x="1024467" y="4842933"/>
                  <a:pt x="935567" y="4832350"/>
                  <a:pt x="867834" y="4802716"/>
                </a:cubicBezTo>
                <a:cubicBezTo>
                  <a:pt x="800100" y="4773083"/>
                  <a:pt x="715434" y="4728633"/>
                  <a:pt x="613834" y="4669366"/>
                </a:cubicBezTo>
                <a:cubicBezTo>
                  <a:pt x="427567" y="4525433"/>
                  <a:pt x="289984" y="4379383"/>
                  <a:pt x="201084" y="4231216"/>
                </a:cubicBezTo>
                <a:cubicBezTo>
                  <a:pt x="112184" y="4083050"/>
                  <a:pt x="71967" y="3937000"/>
                  <a:pt x="80434" y="3793066"/>
                </a:cubicBezTo>
                <a:cubicBezTo>
                  <a:pt x="97367" y="3716866"/>
                  <a:pt x="99484" y="3649133"/>
                  <a:pt x="86784" y="3589866"/>
                </a:cubicBezTo>
                <a:cubicBezTo>
                  <a:pt x="74084" y="3530600"/>
                  <a:pt x="67734" y="3500966"/>
                  <a:pt x="67734" y="3500966"/>
                </a:cubicBezTo>
                <a:cubicBezTo>
                  <a:pt x="16934" y="3458633"/>
                  <a:pt x="0" y="3431116"/>
                  <a:pt x="16934" y="3418416"/>
                </a:cubicBezTo>
                <a:cubicBezTo>
                  <a:pt x="33867" y="3405716"/>
                  <a:pt x="46567" y="3382433"/>
                  <a:pt x="55034" y="3348566"/>
                </a:cubicBezTo>
                <a:cubicBezTo>
                  <a:pt x="122767" y="3331633"/>
                  <a:pt x="131234" y="3285066"/>
                  <a:pt x="80434" y="3208866"/>
                </a:cubicBezTo>
                <a:cubicBezTo>
                  <a:pt x="55034" y="3141133"/>
                  <a:pt x="69850" y="2986616"/>
                  <a:pt x="124884" y="2745316"/>
                </a:cubicBezTo>
                <a:cubicBezTo>
                  <a:pt x="179917" y="2504016"/>
                  <a:pt x="254000" y="2277533"/>
                  <a:pt x="347134" y="2065866"/>
                </a:cubicBezTo>
                <a:cubicBezTo>
                  <a:pt x="389467" y="1972733"/>
                  <a:pt x="450850" y="1849966"/>
                  <a:pt x="531284" y="1697566"/>
                </a:cubicBezTo>
                <a:cubicBezTo>
                  <a:pt x="611717" y="1545166"/>
                  <a:pt x="702734" y="1390650"/>
                  <a:pt x="804334" y="1234016"/>
                </a:cubicBezTo>
                <a:cubicBezTo>
                  <a:pt x="905934" y="1077383"/>
                  <a:pt x="999067" y="952500"/>
                  <a:pt x="1083734" y="859366"/>
                </a:cubicBezTo>
                <a:cubicBezTo>
                  <a:pt x="1270000" y="647700"/>
                  <a:pt x="1437217" y="488950"/>
                  <a:pt x="1585384" y="383116"/>
                </a:cubicBezTo>
                <a:cubicBezTo>
                  <a:pt x="1733550" y="277283"/>
                  <a:pt x="1900767" y="190500"/>
                  <a:pt x="2087034" y="122766"/>
                </a:cubicBezTo>
                <a:cubicBezTo>
                  <a:pt x="2256367" y="55033"/>
                  <a:pt x="2379134" y="16933"/>
                  <a:pt x="2455334" y="8466"/>
                </a:cubicBezTo>
                <a:cubicBezTo>
                  <a:pt x="2531534" y="0"/>
                  <a:pt x="2637367" y="50800"/>
                  <a:pt x="2772834" y="160866"/>
                </a:cubicBezTo>
                <a:cubicBezTo>
                  <a:pt x="2976034" y="220133"/>
                  <a:pt x="3130550" y="302683"/>
                  <a:pt x="3236384" y="408516"/>
                </a:cubicBezTo>
                <a:cubicBezTo>
                  <a:pt x="3342217" y="514350"/>
                  <a:pt x="3424767" y="677333"/>
                  <a:pt x="3484034" y="897466"/>
                </a:cubicBezTo>
                <a:cubicBezTo>
                  <a:pt x="3551767" y="1143000"/>
                  <a:pt x="3575050" y="1432983"/>
                  <a:pt x="3553884" y="1767416"/>
                </a:cubicBezTo>
                <a:cubicBezTo>
                  <a:pt x="3532717" y="2101850"/>
                  <a:pt x="3386667" y="2531533"/>
                  <a:pt x="3115734" y="3056466"/>
                </a:cubicBezTo>
                <a:cubicBezTo>
                  <a:pt x="2954867" y="3386666"/>
                  <a:pt x="2796117" y="3636433"/>
                  <a:pt x="2639484" y="3805766"/>
                </a:cubicBezTo>
                <a:cubicBezTo>
                  <a:pt x="2482850" y="3975100"/>
                  <a:pt x="2294467" y="4152900"/>
                  <a:pt x="2074334" y="4339166"/>
                </a:cubicBezTo>
                <a:cubicBezTo>
                  <a:pt x="1913467" y="4474633"/>
                  <a:pt x="1765300" y="4580466"/>
                  <a:pt x="1629834" y="4656666"/>
                </a:cubicBezTo>
                <a:cubicBezTo>
                  <a:pt x="1494367" y="4732866"/>
                  <a:pt x="1329267" y="4792133"/>
                  <a:pt x="1134534" y="4834466"/>
                </a:cubicBezTo>
                <a:close/>
                <a:moveTo>
                  <a:pt x="-1341966" y="4910666"/>
                </a:moveTo>
                <a:moveTo>
                  <a:pt x="2150534" y="3323166"/>
                </a:moveTo>
                <a:cubicBezTo>
                  <a:pt x="2319867" y="3069166"/>
                  <a:pt x="2453217" y="2834216"/>
                  <a:pt x="2550584" y="2618316"/>
                </a:cubicBezTo>
                <a:cubicBezTo>
                  <a:pt x="2647950" y="2402416"/>
                  <a:pt x="2726267" y="2129366"/>
                  <a:pt x="2785534" y="1799166"/>
                </a:cubicBezTo>
                <a:cubicBezTo>
                  <a:pt x="2802467" y="1706033"/>
                  <a:pt x="2806700" y="1589616"/>
                  <a:pt x="2798234" y="1449916"/>
                </a:cubicBezTo>
                <a:cubicBezTo>
                  <a:pt x="2789767" y="1310216"/>
                  <a:pt x="2770717" y="1181100"/>
                  <a:pt x="2741084" y="1062566"/>
                </a:cubicBezTo>
                <a:cubicBezTo>
                  <a:pt x="2711450" y="944033"/>
                  <a:pt x="2671234" y="880533"/>
                  <a:pt x="2620434" y="872066"/>
                </a:cubicBezTo>
                <a:cubicBezTo>
                  <a:pt x="2510367" y="829733"/>
                  <a:pt x="2387600" y="827616"/>
                  <a:pt x="2252134" y="865716"/>
                </a:cubicBezTo>
                <a:cubicBezTo>
                  <a:pt x="2116667" y="903816"/>
                  <a:pt x="1968500" y="1007533"/>
                  <a:pt x="1807634" y="1176866"/>
                </a:cubicBezTo>
                <a:cubicBezTo>
                  <a:pt x="1663700" y="1346200"/>
                  <a:pt x="1534584" y="1536700"/>
                  <a:pt x="1420284" y="1748366"/>
                </a:cubicBezTo>
                <a:cubicBezTo>
                  <a:pt x="1305984" y="1960033"/>
                  <a:pt x="1202267" y="2192866"/>
                  <a:pt x="1109134" y="2446866"/>
                </a:cubicBezTo>
                <a:cubicBezTo>
                  <a:pt x="1016000" y="2700866"/>
                  <a:pt x="927100" y="2971800"/>
                  <a:pt x="842434" y="3259666"/>
                </a:cubicBezTo>
                <a:cubicBezTo>
                  <a:pt x="757767" y="3581400"/>
                  <a:pt x="764117" y="3826933"/>
                  <a:pt x="861484" y="3996266"/>
                </a:cubicBezTo>
                <a:cubicBezTo>
                  <a:pt x="958850" y="4165600"/>
                  <a:pt x="1121834" y="4205816"/>
                  <a:pt x="1350434" y="4116916"/>
                </a:cubicBezTo>
                <a:cubicBezTo>
                  <a:pt x="1579034" y="4028016"/>
                  <a:pt x="1845734" y="3763433"/>
                  <a:pt x="2150534" y="3323166"/>
                </a:cubicBezTo>
                <a:close/>
                <a:moveTo>
                  <a:pt x="169334" y="49106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06" name="Freeform 6106"/>
          <p:cNvSpPr/>
          <p:nvPr/>
        </p:nvSpPr>
        <p:spPr>
          <a:xfrm rot="0" flipH="0" flipV="0">
            <a:off x="12455130" y="5035263"/>
            <a:ext cx="131334" cy="142985"/>
          </a:xfrm>
          <a:custGeom>
            <a:pathLst>
              <a:path w="4104216" h="4468283">
                <a:moveTo>
                  <a:pt x="3556000" y="4468283"/>
                </a:moveTo>
                <a:cubicBezTo>
                  <a:pt x="3471333" y="4468283"/>
                  <a:pt x="3384550" y="4421717"/>
                  <a:pt x="3295650" y="4328583"/>
                </a:cubicBezTo>
                <a:cubicBezTo>
                  <a:pt x="3206750" y="4235450"/>
                  <a:pt x="3130550" y="4119033"/>
                  <a:pt x="3067050" y="3979333"/>
                </a:cubicBezTo>
                <a:cubicBezTo>
                  <a:pt x="3003550" y="3839633"/>
                  <a:pt x="2971800" y="3706283"/>
                  <a:pt x="2971800" y="3579283"/>
                </a:cubicBezTo>
                <a:cubicBezTo>
                  <a:pt x="2971800" y="3452283"/>
                  <a:pt x="3003550" y="3215217"/>
                  <a:pt x="3067050" y="2868083"/>
                </a:cubicBezTo>
                <a:cubicBezTo>
                  <a:pt x="3130550" y="2520950"/>
                  <a:pt x="3208866" y="2169583"/>
                  <a:pt x="3302000" y="1813983"/>
                </a:cubicBezTo>
                <a:cubicBezTo>
                  <a:pt x="3369733" y="1593850"/>
                  <a:pt x="3390900" y="1466850"/>
                  <a:pt x="3365500" y="1432983"/>
                </a:cubicBezTo>
                <a:cubicBezTo>
                  <a:pt x="3340100" y="1399117"/>
                  <a:pt x="3225800" y="1445683"/>
                  <a:pt x="3022600" y="1572683"/>
                </a:cubicBezTo>
                <a:cubicBezTo>
                  <a:pt x="2904066" y="1631950"/>
                  <a:pt x="2798233" y="1693333"/>
                  <a:pt x="2705100" y="1756833"/>
                </a:cubicBezTo>
                <a:cubicBezTo>
                  <a:pt x="2611966" y="1820333"/>
                  <a:pt x="2531533" y="1890183"/>
                  <a:pt x="2463800" y="1966383"/>
                </a:cubicBezTo>
                <a:cubicBezTo>
                  <a:pt x="2421466" y="2000250"/>
                  <a:pt x="2357966" y="2055283"/>
                  <a:pt x="2273300" y="2131483"/>
                </a:cubicBezTo>
                <a:cubicBezTo>
                  <a:pt x="2188633" y="2207683"/>
                  <a:pt x="2099733" y="2279650"/>
                  <a:pt x="2006600" y="2347383"/>
                </a:cubicBezTo>
                <a:cubicBezTo>
                  <a:pt x="1896533" y="2432050"/>
                  <a:pt x="1756833" y="2550583"/>
                  <a:pt x="1587500" y="2702983"/>
                </a:cubicBezTo>
                <a:cubicBezTo>
                  <a:pt x="1418166" y="2855383"/>
                  <a:pt x="1250950" y="3007783"/>
                  <a:pt x="1085850" y="3160183"/>
                </a:cubicBezTo>
                <a:cubicBezTo>
                  <a:pt x="920750" y="3312583"/>
                  <a:pt x="795866" y="3431117"/>
                  <a:pt x="711200" y="3515783"/>
                </a:cubicBezTo>
                <a:cubicBezTo>
                  <a:pt x="694266" y="3549650"/>
                  <a:pt x="668866" y="3579283"/>
                  <a:pt x="635000" y="3604683"/>
                </a:cubicBezTo>
                <a:cubicBezTo>
                  <a:pt x="601133" y="3630083"/>
                  <a:pt x="563033" y="3644900"/>
                  <a:pt x="520700" y="3649133"/>
                </a:cubicBezTo>
                <a:cubicBezTo>
                  <a:pt x="478366" y="3653367"/>
                  <a:pt x="431800" y="3647017"/>
                  <a:pt x="381000" y="3630083"/>
                </a:cubicBezTo>
                <a:cubicBezTo>
                  <a:pt x="287866" y="3604683"/>
                  <a:pt x="201083" y="3549650"/>
                  <a:pt x="120650" y="3464983"/>
                </a:cubicBezTo>
                <a:cubicBezTo>
                  <a:pt x="40216" y="3380317"/>
                  <a:pt x="0" y="3282950"/>
                  <a:pt x="0" y="3172883"/>
                </a:cubicBezTo>
                <a:cubicBezTo>
                  <a:pt x="0" y="3088217"/>
                  <a:pt x="33866" y="2942167"/>
                  <a:pt x="101600" y="2734733"/>
                </a:cubicBezTo>
                <a:cubicBezTo>
                  <a:pt x="169333" y="2527300"/>
                  <a:pt x="260350" y="2275417"/>
                  <a:pt x="374650" y="1979083"/>
                </a:cubicBezTo>
                <a:cubicBezTo>
                  <a:pt x="488950" y="1682750"/>
                  <a:pt x="622300" y="1369483"/>
                  <a:pt x="774700" y="1039283"/>
                </a:cubicBezTo>
                <a:cubicBezTo>
                  <a:pt x="800100" y="996950"/>
                  <a:pt x="821266" y="944033"/>
                  <a:pt x="838200" y="880533"/>
                </a:cubicBezTo>
                <a:cubicBezTo>
                  <a:pt x="855133" y="817033"/>
                  <a:pt x="869950" y="747183"/>
                  <a:pt x="882650" y="670983"/>
                </a:cubicBezTo>
                <a:cubicBezTo>
                  <a:pt x="895350" y="594783"/>
                  <a:pt x="901700" y="522817"/>
                  <a:pt x="901700" y="455083"/>
                </a:cubicBezTo>
                <a:cubicBezTo>
                  <a:pt x="901700" y="412750"/>
                  <a:pt x="908050" y="368300"/>
                  <a:pt x="920750" y="321733"/>
                </a:cubicBezTo>
                <a:cubicBezTo>
                  <a:pt x="933450" y="275167"/>
                  <a:pt x="950383" y="228600"/>
                  <a:pt x="971550" y="182033"/>
                </a:cubicBezTo>
                <a:cubicBezTo>
                  <a:pt x="992716" y="135467"/>
                  <a:pt x="1011766" y="103717"/>
                  <a:pt x="1028700" y="86783"/>
                </a:cubicBezTo>
                <a:cubicBezTo>
                  <a:pt x="1062566" y="19050"/>
                  <a:pt x="1121833" y="0"/>
                  <a:pt x="1206500" y="29633"/>
                </a:cubicBezTo>
                <a:cubicBezTo>
                  <a:pt x="1291166" y="59267"/>
                  <a:pt x="1363133" y="120650"/>
                  <a:pt x="1422400" y="213783"/>
                </a:cubicBezTo>
                <a:cubicBezTo>
                  <a:pt x="1549400" y="332317"/>
                  <a:pt x="1615016" y="480483"/>
                  <a:pt x="1619250" y="658283"/>
                </a:cubicBezTo>
                <a:cubicBezTo>
                  <a:pt x="1623483" y="836083"/>
                  <a:pt x="1579033" y="1056217"/>
                  <a:pt x="1485900" y="1318683"/>
                </a:cubicBezTo>
                <a:cubicBezTo>
                  <a:pt x="1452033" y="1377950"/>
                  <a:pt x="1424516" y="1435100"/>
                  <a:pt x="1403350" y="1490133"/>
                </a:cubicBezTo>
                <a:cubicBezTo>
                  <a:pt x="1382183" y="1545167"/>
                  <a:pt x="1363133" y="1591733"/>
                  <a:pt x="1346200" y="1629833"/>
                </a:cubicBezTo>
                <a:cubicBezTo>
                  <a:pt x="1329266" y="1667933"/>
                  <a:pt x="1316566" y="1697567"/>
                  <a:pt x="1308100" y="1718733"/>
                </a:cubicBezTo>
                <a:cubicBezTo>
                  <a:pt x="1299633" y="1739900"/>
                  <a:pt x="1295400" y="1750483"/>
                  <a:pt x="1295400" y="1750483"/>
                </a:cubicBezTo>
                <a:cubicBezTo>
                  <a:pt x="1329266" y="1750483"/>
                  <a:pt x="1405466" y="1712383"/>
                  <a:pt x="1524000" y="1636183"/>
                </a:cubicBezTo>
                <a:cubicBezTo>
                  <a:pt x="1642533" y="1559983"/>
                  <a:pt x="1782233" y="1475317"/>
                  <a:pt x="1943100" y="1382183"/>
                </a:cubicBezTo>
                <a:cubicBezTo>
                  <a:pt x="2070100" y="1289050"/>
                  <a:pt x="2182283" y="1202267"/>
                  <a:pt x="2279650" y="1121833"/>
                </a:cubicBezTo>
                <a:cubicBezTo>
                  <a:pt x="2377016" y="1041400"/>
                  <a:pt x="2459566" y="977900"/>
                  <a:pt x="2527300" y="931333"/>
                </a:cubicBezTo>
                <a:cubicBezTo>
                  <a:pt x="2595033" y="884767"/>
                  <a:pt x="2637366" y="861483"/>
                  <a:pt x="2654300" y="861483"/>
                </a:cubicBezTo>
                <a:cubicBezTo>
                  <a:pt x="2688166" y="861483"/>
                  <a:pt x="2730500" y="848783"/>
                  <a:pt x="2781300" y="823383"/>
                </a:cubicBezTo>
                <a:cubicBezTo>
                  <a:pt x="2832100" y="797983"/>
                  <a:pt x="2874433" y="768350"/>
                  <a:pt x="2908300" y="734483"/>
                </a:cubicBezTo>
                <a:cubicBezTo>
                  <a:pt x="2942166" y="700617"/>
                  <a:pt x="2969683" y="681567"/>
                  <a:pt x="2990850" y="677333"/>
                </a:cubicBezTo>
                <a:cubicBezTo>
                  <a:pt x="3012016" y="673100"/>
                  <a:pt x="3022600" y="670983"/>
                  <a:pt x="3022600" y="670983"/>
                </a:cubicBezTo>
                <a:cubicBezTo>
                  <a:pt x="3022600" y="670983"/>
                  <a:pt x="3039533" y="668867"/>
                  <a:pt x="3073400" y="664633"/>
                </a:cubicBezTo>
                <a:cubicBezTo>
                  <a:pt x="3107266" y="660400"/>
                  <a:pt x="3141133" y="641350"/>
                  <a:pt x="3175000" y="607483"/>
                </a:cubicBezTo>
                <a:cubicBezTo>
                  <a:pt x="3242733" y="556683"/>
                  <a:pt x="3331633" y="541867"/>
                  <a:pt x="3441700" y="563033"/>
                </a:cubicBezTo>
                <a:cubicBezTo>
                  <a:pt x="3551766" y="584200"/>
                  <a:pt x="3653366" y="628650"/>
                  <a:pt x="3746500" y="696383"/>
                </a:cubicBezTo>
                <a:cubicBezTo>
                  <a:pt x="3839633" y="764117"/>
                  <a:pt x="3886200" y="840317"/>
                  <a:pt x="3886200" y="924983"/>
                </a:cubicBezTo>
                <a:cubicBezTo>
                  <a:pt x="3886200" y="958850"/>
                  <a:pt x="3896783" y="986367"/>
                  <a:pt x="3917950" y="1007533"/>
                </a:cubicBezTo>
                <a:cubicBezTo>
                  <a:pt x="3939116" y="1028700"/>
                  <a:pt x="3949700" y="1039283"/>
                  <a:pt x="3949700" y="1039283"/>
                </a:cubicBezTo>
                <a:cubicBezTo>
                  <a:pt x="4017433" y="1039283"/>
                  <a:pt x="4061883" y="1145117"/>
                  <a:pt x="4083050" y="1356783"/>
                </a:cubicBezTo>
                <a:cubicBezTo>
                  <a:pt x="4104216" y="1568450"/>
                  <a:pt x="4080933" y="1771650"/>
                  <a:pt x="4013200" y="1966383"/>
                </a:cubicBezTo>
                <a:cubicBezTo>
                  <a:pt x="4013200" y="2093383"/>
                  <a:pt x="3989916" y="2245783"/>
                  <a:pt x="3943350" y="2423583"/>
                </a:cubicBezTo>
                <a:cubicBezTo>
                  <a:pt x="3896783" y="2601383"/>
                  <a:pt x="3856566" y="2770717"/>
                  <a:pt x="3822700" y="2931583"/>
                </a:cubicBezTo>
                <a:cubicBezTo>
                  <a:pt x="3754966" y="3143250"/>
                  <a:pt x="3708400" y="3329517"/>
                  <a:pt x="3683000" y="3490383"/>
                </a:cubicBezTo>
                <a:cubicBezTo>
                  <a:pt x="3657600" y="3651250"/>
                  <a:pt x="3653366" y="3786717"/>
                  <a:pt x="3670300" y="3896783"/>
                </a:cubicBezTo>
                <a:cubicBezTo>
                  <a:pt x="3687233" y="4006850"/>
                  <a:pt x="3716866" y="4095750"/>
                  <a:pt x="3759200" y="4163483"/>
                </a:cubicBezTo>
                <a:cubicBezTo>
                  <a:pt x="3793066" y="4222750"/>
                  <a:pt x="3793066" y="4288367"/>
                  <a:pt x="3759200" y="4360333"/>
                </a:cubicBezTo>
                <a:cubicBezTo>
                  <a:pt x="3725333" y="4432300"/>
                  <a:pt x="3657600" y="4468283"/>
                  <a:pt x="3556000" y="4468283"/>
                </a:cubicBezTo>
                <a:close/>
                <a:moveTo>
                  <a:pt x="-1498600" y="46206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07" name="Freeform 6107"/>
          <p:cNvSpPr/>
          <p:nvPr/>
        </p:nvSpPr>
        <p:spPr>
          <a:xfrm rot="0" flipH="0" flipV="0">
            <a:off x="12624328" y="4962788"/>
            <a:ext cx="77351" cy="214105"/>
          </a:xfrm>
          <a:custGeom>
            <a:pathLst>
              <a:path w="2417233" h="6690783">
                <a:moveTo>
                  <a:pt x="186267" y="6479116"/>
                </a:moveTo>
                <a:cubicBezTo>
                  <a:pt x="118533" y="6411383"/>
                  <a:pt x="69850" y="6326716"/>
                  <a:pt x="40217" y="6225116"/>
                </a:cubicBezTo>
                <a:cubicBezTo>
                  <a:pt x="10583" y="6123516"/>
                  <a:pt x="0" y="6021916"/>
                  <a:pt x="8467" y="5920316"/>
                </a:cubicBezTo>
                <a:cubicBezTo>
                  <a:pt x="16933" y="5818716"/>
                  <a:pt x="38100" y="5734050"/>
                  <a:pt x="71967" y="5666316"/>
                </a:cubicBezTo>
                <a:cubicBezTo>
                  <a:pt x="71967" y="5598583"/>
                  <a:pt x="82550" y="5545666"/>
                  <a:pt x="103717" y="5507566"/>
                </a:cubicBezTo>
                <a:cubicBezTo>
                  <a:pt x="124883" y="5469466"/>
                  <a:pt x="131233" y="5433483"/>
                  <a:pt x="122767" y="5399616"/>
                </a:cubicBezTo>
                <a:cubicBezTo>
                  <a:pt x="114300" y="5365750"/>
                  <a:pt x="122767" y="5306483"/>
                  <a:pt x="148167" y="5221816"/>
                </a:cubicBezTo>
                <a:cubicBezTo>
                  <a:pt x="173567" y="5137150"/>
                  <a:pt x="198967" y="5056716"/>
                  <a:pt x="224367" y="4980516"/>
                </a:cubicBezTo>
                <a:cubicBezTo>
                  <a:pt x="283633" y="4845050"/>
                  <a:pt x="347133" y="4682066"/>
                  <a:pt x="414867" y="4491566"/>
                </a:cubicBezTo>
                <a:cubicBezTo>
                  <a:pt x="482600" y="4301066"/>
                  <a:pt x="546100" y="4112683"/>
                  <a:pt x="605367" y="3926416"/>
                </a:cubicBezTo>
                <a:cubicBezTo>
                  <a:pt x="664633" y="3740150"/>
                  <a:pt x="715433" y="3579283"/>
                  <a:pt x="757767" y="3443816"/>
                </a:cubicBezTo>
                <a:cubicBezTo>
                  <a:pt x="800100" y="3308350"/>
                  <a:pt x="825500" y="3223683"/>
                  <a:pt x="833967" y="3189816"/>
                </a:cubicBezTo>
                <a:cubicBezTo>
                  <a:pt x="833967" y="3088216"/>
                  <a:pt x="901700" y="3033183"/>
                  <a:pt x="1037167" y="3024716"/>
                </a:cubicBezTo>
                <a:cubicBezTo>
                  <a:pt x="1138767" y="2990850"/>
                  <a:pt x="1214967" y="2988733"/>
                  <a:pt x="1265767" y="3018366"/>
                </a:cubicBezTo>
                <a:cubicBezTo>
                  <a:pt x="1316567" y="3048000"/>
                  <a:pt x="1384300" y="3130550"/>
                  <a:pt x="1468967" y="3266016"/>
                </a:cubicBezTo>
                <a:cubicBezTo>
                  <a:pt x="1536700" y="3333750"/>
                  <a:pt x="1562100" y="3435350"/>
                  <a:pt x="1545167" y="3570816"/>
                </a:cubicBezTo>
                <a:cubicBezTo>
                  <a:pt x="1528233" y="3706283"/>
                  <a:pt x="1473200" y="3875616"/>
                  <a:pt x="1380067" y="4078816"/>
                </a:cubicBezTo>
                <a:cubicBezTo>
                  <a:pt x="1346200" y="4146550"/>
                  <a:pt x="1305983" y="4243916"/>
                  <a:pt x="1259417" y="4370916"/>
                </a:cubicBezTo>
                <a:cubicBezTo>
                  <a:pt x="1212850" y="4497916"/>
                  <a:pt x="1181100" y="4612216"/>
                  <a:pt x="1164167" y="4713816"/>
                </a:cubicBezTo>
                <a:cubicBezTo>
                  <a:pt x="1130300" y="4781550"/>
                  <a:pt x="1090083" y="4876800"/>
                  <a:pt x="1043517" y="4999566"/>
                </a:cubicBezTo>
                <a:cubicBezTo>
                  <a:pt x="996950" y="5122333"/>
                  <a:pt x="956733" y="5238750"/>
                  <a:pt x="922867" y="5348816"/>
                </a:cubicBezTo>
                <a:cubicBezTo>
                  <a:pt x="905933" y="5391150"/>
                  <a:pt x="889000" y="5452533"/>
                  <a:pt x="872067" y="5532966"/>
                </a:cubicBezTo>
                <a:cubicBezTo>
                  <a:pt x="855133" y="5613400"/>
                  <a:pt x="833967" y="5698066"/>
                  <a:pt x="808567" y="5786966"/>
                </a:cubicBezTo>
                <a:cubicBezTo>
                  <a:pt x="783167" y="5875866"/>
                  <a:pt x="749300" y="5954183"/>
                  <a:pt x="706967" y="6021916"/>
                </a:cubicBezTo>
                <a:cubicBezTo>
                  <a:pt x="630767" y="6369050"/>
                  <a:pt x="560917" y="6572250"/>
                  <a:pt x="497417" y="6631516"/>
                </a:cubicBezTo>
                <a:cubicBezTo>
                  <a:pt x="433917" y="6690783"/>
                  <a:pt x="330200" y="6639983"/>
                  <a:pt x="186267" y="6479116"/>
                </a:cubicBezTo>
                <a:close/>
                <a:moveTo>
                  <a:pt x="-817033" y="6885516"/>
                </a:moveTo>
                <a:moveTo>
                  <a:pt x="1418167" y="1322916"/>
                </a:moveTo>
                <a:cubicBezTo>
                  <a:pt x="1375833" y="1280583"/>
                  <a:pt x="1337733" y="1219200"/>
                  <a:pt x="1303867" y="1138766"/>
                </a:cubicBezTo>
                <a:cubicBezTo>
                  <a:pt x="1270000" y="1058333"/>
                  <a:pt x="1248833" y="982133"/>
                  <a:pt x="1240367" y="910166"/>
                </a:cubicBezTo>
                <a:cubicBezTo>
                  <a:pt x="1231900" y="838200"/>
                  <a:pt x="1240367" y="802216"/>
                  <a:pt x="1265767" y="802216"/>
                </a:cubicBezTo>
                <a:cubicBezTo>
                  <a:pt x="1333500" y="793750"/>
                  <a:pt x="1413933" y="721783"/>
                  <a:pt x="1507067" y="586316"/>
                </a:cubicBezTo>
                <a:cubicBezTo>
                  <a:pt x="1600200" y="450850"/>
                  <a:pt x="1638300" y="332316"/>
                  <a:pt x="1621367" y="230716"/>
                </a:cubicBezTo>
                <a:cubicBezTo>
                  <a:pt x="1621367" y="196850"/>
                  <a:pt x="1634067" y="165100"/>
                  <a:pt x="1659467" y="135466"/>
                </a:cubicBezTo>
                <a:cubicBezTo>
                  <a:pt x="1684867" y="105833"/>
                  <a:pt x="1714500" y="86783"/>
                  <a:pt x="1748367" y="78316"/>
                </a:cubicBezTo>
                <a:cubicBezTo>
                  <a:pt x="1849967" y="10583"/>
                  <a:pt x="1949450" y="0"/>
                  <a:pt x="2046817" y="46566"/>
                </a:cubicBezTo>
                <a:cubicBezTo>
                  <a:pt x="2144183" y="93133"/>
                  <a:pt x="2235200" y="184150"/>
                  <a:pt x="2319867" y="319616"/>
                </a:cubicBezTo>
                <a:cubicBezTo>
                  <a:pt x="2396067" y="480483"/>
                  <a:pt x="2417233" y="613833"/>
                  <a:pt x="2383367" y="719666"/>
                </a:cubicBezTo>
                <a:cubicBezTo>
                  <a:pt x="2349500" y="825500"/>
                  <a:pt x="2256367" y="971550"/>
                  <a:pt x="2103967" y="1157816"/>
                </a:cubicBezTo>
                <a:cubicBezTo>
                  <a:pt x="1976967" y="1327150"/>
                  <a:pt x="1860550" y="1420283"/>
                  <a:pt x="1754717" y="1437216"/>
                </a:cubicBezTo>
                <a:cubicBezTo>
                  <a:pt x="1648883" y="1454150"/>
                  <a:pt x="1536700" y="1416050"/>
                  <a:pt x="1418167" y="1322916"/>
                </a:cubicBezTo>
                <a:close/>
                <a:moveTo>
                  <a:pt x="4339167" y="688551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08" name="Freeform 6108"/>
          <p:cNvSpPr/>
          <p:nvPr/>
        </p:nvSpPr>
        <p:spPr>
          <a:xfrm rot="0" flipH="0" flipV="0">
            <a:off x="12720578" y="4889433"/>
            <a:ext cx="157886" cy="292404"/>
          </a:xfrm>
          <a:custGeom>
            <a:pathLst>
              <a:path w="4933950" h="9137650">
                <a:moveTo>
                  <a:pt x="1318684" y="6752166"/>
                </a:moveTo>
                <a:cubicBezTo>
                  <a:pt x="1183217" y="6735233"/>
                  <a:pt x="1085850" y="6678083"/>
                  <a:pt x="1026584" y="6580716"/>
                </a:cubicBezTo>
                <a:cubicBezTo>
                  <a:pt x="967317" y="6483350"/>
                  <a:pt x="937684" y="6383866"/>
                  <a:pt x="937684" y="6282266"/>
                </a:cubicBezTo>
                <a:cubicBezTo>
                  <a:pt x="937684" y="6265333"/>
                  <a:pt x="939800" y="6231466"/>
                  <a:pt x="944034" y="6180666"/>
                </a:cubicBezTo>
                <a:cubicBezTo>
                  <a:pt x="948267" y="6129866"/>
                  <a:pt x="958850" y="6070600"/>
                  <a:pt x="975784" y="6002866"/>
                </a:cubicBezTo>
                <a:cubicBezTo>
                  <a:pt x="975784" y="5952066"/>
                  <a:pt x="1001184" y="5871633"/>
                  <a:pt x="1051984" y="5761566"/>
                </a:cubicBezTo>
                <a:cubicBezTo>
                  <a:pt x="1102784" y="5651500"/>
                  <a:pt x="1157817" y="5520266"/>
                  <a:pt x="1217084" y="5367866"/>
                </a:cubicBezTo>
                <a:cubicBezTo>
                  <a:pt x="1310217" y="5198533"/>
                  <a:pt x="1454150" y="5008033"/>
                  <a:pt x="1648884" y="4796366"/>
                </a:cubicBezTo>
                <a:cubicBezTo>
                  <a:pt x="1843617" y="4584700"/>
                  <a:pt x="2008717" y="4428066"/>
                  <a:pt x="2144184" y="4326466"/>
                </a:cubicBezTo>
                <a:cubicBezTo>
                  <a:pt x="2220384" y="4267200"/>
                  <a:pt x="2275417" y="4226983"/>
                  <a:pt x="2309284" y="4205816"/>
                </a:cubicBezTo>
                <a:cubicBezTo>
                  <a:pt x="2343150" y="4184650"/>
                  <a:pt x="2360084" y="4174066"/>
                  <a:pt x="2360084" y="4174066"/>
                </a:cubicBezTo>
                <a:cubicBezTo>
                  <a:pt x="2360084" y="4140200"/>
                  <a:pt x="2419350" y="4074583"/>
                  <a:pt x="2537884" y="3977216"/>
                </a:cubicBezTo>
                <a:cubicBezTo>
                  <a:pt x="2656417" y="3879850"/>
                  <a:pt x="2758017" y="3814233"/>
                  <a:pt x="2842684" y="3780366"/>
                </a:cubicBezTo>
                <a:cubicBezTo>
                  <a:pt x="2842684" y="3780366"/>
                  <a:pt x="2897717" y="3742266"/>
                  <a:pt x="3007784" y="3666066"/>
                </a:cubicBezTo>
                <a:cubicBezTo>
                  <a:pt x="3117850" y="3589866"/>
                  <a:pt x="3202517" y="3522133"/>
                  <a:pt x="3261784" y="3462866"/>
                </a:cubicBezTo>
                <a:cubicBezTo>
                  <a:pt x="3456517" y="3268133"/>
                  <a:pt x="3600450" y="3088216"/>
                  <a:pt x="3693584" y="2923116"/>
                </a:cubicBezTo>
                <a:cubicBezTo>
                  <a:pt x="3786717" y="2758016"/>
                  <a:pt x="3858684" y="2569633"/>
                  <a:pt x="3909484" y="2357966"/>
                </a:cubicBezTo>
                <a:cubicBezTo>
                  <a:pt x="3960284" y="2146300"/>
                  <a:pt x="4015317" y="1883833"/>
                  <a:pt x="4074584" y="1570566"/>
                </a:cubicBezTo>
                <a:cubicBezTo>
                  <a:pt x="4083050" y="1274233"/>
                  <a:pt x="4085167" y="1073150"/>
                  <a:pt x="4080934" y="967316"/>
                </a:cubicBezTo>
                <a:cubicBezTo>
                  <a:pt x="4076700" y="861483"/>
                  <a:pt x="4023784" y="770466"/>
                  <a:pt x="3922184" y="694266"/>
                </a:cubicBezTo>
                <a:cubicBezTo>
                  <a:pt x="3744384" y="601133"/>
                  <a:pt x="3526367" y="590550"/>
                  <a:pt x="3268134" y="662516"/>
                </a:cubicBezTo>
                <a:cubicBezTo>
                  <a:pt x="3009900" y="734483"/>
                  <a:pt x="2760134" y="869950"/>
                  <a:pt x="2518834" y="1068916"/>
                </a:cubicBezTo>
                <a:cubicBezTo>
                  <a:pt x="2277534" y="1267883"/>
                  <a:pt x="2093384" y="1511300"/>
                  <a:pt x="1966384" y="1799166"/>
                </a:cubicBezTo>
                <a:cubicBezTo>
                  <a:pt x="1915584" y="1943100"/>
                  <a:pt x="1888067" y="2040466"/>
                  <a:pt x="1883834" y="2091266"/>
                </a:cubicBezTo>
                <a:cubicBezTo>
                  <a:pt x="1879600" y="2142066"/>
                  <a:pt x="1890184" y="2209800"/>
                  <a:pt x="1915584" y="2294466"/>
                </a:cubicBezTo>
                <a:cubicBezTo>
                  <a:pt x="1915584" y="2362200"/>
                  <a:pt x="1926167" y="2425700"/>
                  <a:pt x="1947334" y="2484966"/>
                </a:cubicBezTo>
                <a:cubicBezTo>
                  <a:pt x="1968500" y="2544233"/>
                  <a:pt x="1979084" y="2595033"/>
                  <a:pt x="1979084" y="2637366"/>
                </a:cubicBezTo>
                <a:cubicBezTo>
                  <a:pt x="1945217" y="2645833"/>
                  <a:pt x="1883834" y="2650066"/>
                  <a:pt x="1794934" y="2650066"/>
                </a:cubicBezTo>
                <a:cubicBezTo>
                  <a:pt x="1706034" y="2650066"/>
                  <a:pt x="1615017" y="2645833"/>
                  <a:pt x="1521884" y="2637366"/>
                </a:cubicBezTo>
                <a:cubicBezTo>
                  <a:pt x="1428750" y="2628900"/>
                  <a:pt x="1352550" y="2611966"/>
                  <a:pt x="1293284" y="2586566"/>
                </a:cubicBezTo>
                <a:cubicBezTo>
                  <a:pt x="1293284" y="2586566"/>
                  <a:pt x="1276350" y="2561166"/>
                  <a:pt x="1242484" y="2510366"/>
                </a:cubicBezTo>
                <a:cubicBezTo>
                  <a:pt x="1208617" y="2459566"/>
                  <a:pt x="1183217" y="2417233"/>
                  <a:pt x="1166284" y="2383366"/>
                </a:cubicBezTo>
                <a:cubicBezTo>
                  <a:pt x="1115484" y="2315633"/>
                  <a:pt x="1092200" y="2250016"/>
                  <a:pt x="1096434" y="2186516"/>
                </a:cubicBezTo>
                <a:cubicBezTo>
                  <a:pt x="1100667" y="2123016"/>
                  <a:pt x="1102784" y="2027766"/>
                  <a:pt x="1102784" y="1900766"/>
                </a:cubicBezTo>
                <a:cubicBezTo>
                  <a:pt x="1162050" y="1731433"/>
                  <a:pt x="1242484" y="1547283"/>
                  <a:pt x="1344084" y="1348316"/>
                </a:cubicBezTo>
                <a:cubicBezTo>
                  <a:pt x="1445684" y="1149350"/>
                  <a:pt x="1576917" y="960966"/>
                  <a:pt x="1737784" y="783166"/>
                </a:cubicBezTo>
                <a:cubicBezTo>
                  <a:pt x="1898650" y="605366"/>
                  <a:pt x="2084917" y="461433"/>
                  <a:pt x="2296584" y="351366"/>
                </a:cubicBezTo>
                <a:cubicBezTo>
                  <a:pt x="2474384" y="275166"/>
                  <a:pt x="2624667" y="205316"/>
                  <a:pt x="2747434" y="141816"/>
                </a:cubicBezTo>
                <a:cubicBezTo>
                  <a:pt x="2870200" y="78316"/>
                  <a:pt x="2931584" y="46566"/>
                  <a:pt x="2931584" y="46566"/>
                </a:cubicBezTo>
                <a:cubicBezTo>
                  <a:pt x="2931584" y="46566"/>
                  <a:pt x="2963334" y="44450"/>
                  <a:pt x="3026834" y="40216"/>
                </a:cubicBezTo>
                <a:cubicBezTo>
                  <a:pt x="3090334" y="35983"/>
                  <a:pt x="3198284" y="25400"/>
                  <a:pt x="3350684" y="8466"/>
                </a:cubicBezTo>
                <a:cubicBezTo>
                  <a:pt x="3401484" y="16933"/>
                  <a:pt x="3458634" y="16933"/>
                  <a:pt x="3522134" y="8466"/>
                </a:cubicBezTo>
                <a:cubicBezTo>
                  <a:pt x="3585634" y="0"/>
                  <a:pt x="3617384" y="16933"/>
                  <a:pt x="3617384" y="59266"/>
                </a:cubicBezTo>
                <a:cubicBezTo>
                  <a:pt x="3642784" y="59266"/>
                  <a:pt x="3693584" y="59266"/>
                  <a:pt x="3769784" y="59266"/>
                </a:cubicBezTo>
                <a:cubicBezTo>
                  <a:pt x="3845984" y="59266"/>
                  <a:pt x="3917950" y="59266"/>
                  <a:pt x="3985684" y="59266"/>
                </a:cubicBezTo>
                <a:cubicBezTo>
                  <a:pt x="4087284" y="84666"/>
                  <a:pt x="4193117" y="124883"/>
                  <a:pt x="4303184" y="179916"/>
                </a:cubicBezTo>
                <a:cubicBezTo>
                  <a:pt x="4413250" y="234950"/>
                  <a:pt x="4516967" y="294216"/>
                  <a:pt x="4614334" y="357716"/>
                </a:cubicBezTo>
                <a:cubicBezTo>
                  <a:pt x="4711700" y="421216"/>
                  <a:pt x="4790017" y="486833"/>
                  <a:pt x="4849284" y="554566"/>
                </a:cubicBezTo>
                <a:cubicBezTo>
                  <a:pt x="4908550" y="740833"/>
                  <a:pt x="4933950" y="971550"/>
                  <a:pt x="4925484" y="1246716"/>
                </a:cubicBezTo>
                <a:cubicBezTo>
                  <a:pt x="4917017" y="1521883"/>
                  <a:pt x="4874684" y="1811866"/>
                  <a:pt x="4798484" y="2116666"/>
                </a:cubicBezTo>
                <a:cubicBezTo>
                  <a:pt x="4722284" y="2421466"/>
                  <a:pt x="4622800" y="2711450"/>
                  <a:pt x="4500034" y="2986616"/>
                </a:cubicBezTo>
                <a:cubicBezTo>
                  <a:pt x="4377267" y="3261783"/>
                  <a:pt x="4231217" y="3492500"/>
                  <a:pt x="4061884" y="3678766"/>
                </a:cubicBezTo>
                <a:cubicBezTo>
                  <a:pt x="4011084" y="3729566"/>
                  <a:pt x="3917950" y="3814233"/>
                  <a:pt x="3782484" y="3932766"/>
                </a:cubicBezTo>
                <a:cubicBezTo>
                  <a:pt x="3647017" y="4051300"/>
                  <a:pt x="3505200" y="4180416"/>
                  <a:pt x="3357034" y="4320116"/>
                </a:cubicBezTo>
                <a:cubicBezTo>
                  <a:pt x="3208867" y="4459816"/>
                  <a:pt x="3088217" y="4580466"/>
                  <a:pt x="2995084" y="4682066"/>
                </a:cubicBezTo>
                <a:cubicBezTo>
                  <a:pt x="2707217" y="4842933"/>
                  <a:pt x="2453217" y="5084233"/>
                  <a:pt x="2233084" y="5405966"/>
                </a:cubicBezTo>
                <a:cubicBezTo>
                  <a:pt x="2012950" y="5727700"/>
                  <a:pt x="1847850" y="6040966"/>
                  <a:pt x="1737784" y="6345766"/>
                </a:cubicBezTo>
                <a:cubicBezTo>
                  <a:pt x="1644650" y="6548966"/>
                  <a:pt x="1581150" y="6667500"/>
                  <a:pt x="1547284" y="6701366"/>
                </a:cubicBezTo>
                <a:cubicBezTo>
                  <a:pt x="1513417" y="6735233"/>
                  <a:pt x="1437217" y="6752166"/>
                  <a:pt x="1318684" y="6752166"/>
                </a:cubicBezTo>
                <a:close/>
                <a:moveTo>
                  <a:pt x="569384" y="9177866"/>
                </a:moveTo>
                <a:moveTo>
                  <a:pt x="963084" y="9050866"/>
                </a:moveTo>
                <a:cubicBezTo>
                  <a:pt x="802217" y="9110133"/>
                  <a:pt x="668867" y="9137650"/>
                  <a:pt x="563034" y="9133416"/>
                </a:cubicBezTo>
                <a:cubicBezTo>
                  <a:pt x="457200" y="9129183"/>
                  <a:pt x="340784" y="9080500"/>
                  <a:pt x="213784" y="8987366"/>
                </a:cubicBezTo>
                <a:cubicBezTo>
                  <a:pt x="52917" y="8834966"/>
                  <a:pt x="0" y="8680450"/>
                  <a:pt x="55034" y="8523816"/>
                </a:cubicBezTo>
                <a:cubicBezTo>
                  <a:pt x="110067" y="8367183"/>
                  <a:pt x="247650" y="8212666"/>
                  <a:pt x="467784" y="8060266"/>
                </a:cubicBezTo>
                <a:cubicBezTo>
                  <a:pt x="620184" y="7967133"/>
                  <a:pt x="732367" y="7916333"/>
                  <a:pt x="804334" y="7907866"/>
                </a:cubicBezTo>
                <a:cubicBezTo>
                  <a:pt x="876300" y="7899400"/>
                  <a:pt x="988484" y="7929033"/>
                  <a:pt x="1140884" y="7996766"/>
                </a:cubicBezTo>
                <a:cubicBezTo>
                  <a:pt x="1394884" y="8157633"/>
                  <a:pt x="1507067" y="8335433"/>
                  <a:pt x="1477434" y="8530166"/>
                </a:cubicBezTo>
                <a:cubicBezTo>
                  <a:pt x="1447800" y="8724900"/>
                  <a:pt x="1276350" y="8898466"/>
                  <a:pt x="963084" y="9050866"/>
                </a:cubicBezTo>
                <a:close/>
                <a:moveTo>
                  <a:pt x="-1729316" y="91778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09" name="Rectangle 6109"/>
          <p:cNvSpPr/>
          <p:nvPr/>
        </p:nvSpPr>
        <p:spPr>
          <a:xfrm rot="0" flipH="0" flipV="0">
            <a:off x="5569095" y="522809"/>
            <a:ext cx="5750305" cy="806500"/>
          </a:xfrm>
          <a:prstGeom prst="rect">
            <a:avLst/>
          </a:prstGeom>
        </p:spPr>
      </p:sp>
      <p:sp>
        <p:nvSpPr>
          <p:cNvPr id="6110" name="Freeform 6110"/>
          <p:cNvSpPr/>
          <p:nvPr/>
        </p:nvSpPr>
        <p:spPr>
          <a:xfrm rot="0" flipH="0" flipV="0">
            <a:off x="5587320" y="813601"/>
            <a:ext cx="407784" cy="384047"/>
          </a:xfrm>
          <a:custGeom>
            <a:pathLst>
              <a:path w="9709150" h="9143999">
                <a:moveTo>
                  <a:pt x="7960784" y="9078383"/>
                </a:moveTo>
                <a:cubicBezTo>
                  <a:pt x="7952317" y="9129183"/>
                  <a:pt x="7903634" y="9143999"/>
                  <a:pt x="7814734" y="9122833"/>
                </a:cubicBezTo>
                <a:cubicBezTo>
                  <a:pt x="7725834" y="9101666"/>
                  <a:pt x="7647517" y="9040283"/>
                  <a:pt x="7579784" y="8938683"/>
                </a:cubicBezTo>
                <a:cubicBezTo>
                  <a:pt x="7512050" y="8777816"/>
                  <a:pt x="7478184" y="8629649"/>
                  <a:pt x="7478184" y="8494183"/>
                </a:cubicBezTo>
                <a:cubicBezTo>
                  <a:pt x="7478184" y="8358717"/>
                  <a:pt x="7482417" y="8155517"/>
                  <a:pt x="7490884" y="7884583"/>
                </a:cubicBezTo>
                <a:cubicBezTo>
                  <a:pt x="7541684" y="7588250"/>
                  <a:pt x="7611534" y="7200900"/>
                  <a:pt x="7700434" y="6722533"/>
                </a:cubicBezTo>
                <a:cubicBezTo>
                  <a:pt x="7789334" y="6244167"/>
                  <a:pt x="7895167" y="5706533"/>
                  <a:pt x="8017934" y="5109633"/>
                </a:cubicBezTo>
                <a:cubicBezTo>
                  <a:pt x="8140700" y="4512733"/>
                  <a:pt x="8274050" y="3888317"/>
                  <a:pt x="8417984" y="3236383"/>
                </a:cubicBezTo>
                <a:cubicBezTo>
                  <a:pt x="8519584" y="2897717"/>
                  <a:pt x="8602134" y="2586567"/>
                  <a:pt x="8665634" y="2302933"/>
                </a:cubicBezTo>
                <a:cubicBezTo>
                  <a:pt x="8729134" y="2019300"/>
                  <a:pt x="8777817" y="1788583"/>
                  <a:pt x="8811684" y="1610783"/>
                </a:cubicBezTo>
                <a:cubicBezTo>
                  <a:pt x="8845550" y="1432983"/>
                  <a:pt x="8862484" y="1344083"/>
                  <a:pt x="8862484" y="1344083"/>
                </a:cubicBezTo>
                <a:cubicBezTo>
                  <a:pt x="8862484" y="1318683"/>
                  <a:pt x="8839200" y="1329267"/>
                  <a:pt x="8792634" y="1375833"/>
                </a:cubicBezTo>
                <a:cubicBezTo>
                  <a:pt x="8746067" y="1422400"/>
                  <a:pt x="8701617" y="1475317"/>
                  <a:pt x="8659284" y="1534583"/>
                </a:cubicBezTo>
                <a:cubicBezTo>
                  <a:pt x="8616950" y="1593850"/>
                  <a:pt x="8600017" y="1640417"/>
                  <a:pt x="8608484" y="1674283"/>
                </a:cubicBezTo>
                <a:cubicBezTo>
                  <a:pt x="8608484" y="1674283"/>
                  <a:pt x="8578850" y="1716617"/>
                  <a:pt x="8519584" y="1801283"/>
                </a:cubicBezTo>
                <a:cubicBezTo>
                  <a:pt x="8460317" y="1885950"/>
                  <a:pt x="8384117" y="2000250"/>
                  <a:pt x="8290984" y="2144183"/>
                </a:cubicBezTo>
                <a:cubicBezTo>
                  <a:pt x="8206317" y="2228850"/>
                  <a:pt x="8104717" y="2398183"/>
                  <a:pt x="7986184" y="2652183"/>
                </a:cubicBezTo>
                <a:cubicBezTo>
                  <a:pt x="7867650" y="2906183"/>
                  <a:pt x="7736417" y="3143250"/>
                  <a:pt x="7592484" y="3363383"/>
                </a:cubicBezTo>
                <a:cubicBezTo>
                  <a:pt x="7457017" y="3617383"/>
                  <a:pt x="7313084" y="3890433"/>
                  <a:pt x="7160684" y="4182533"/>
                </a:cubicBezTo>
                <a:cubicBezTo>
                  <a:pt x="7008284" y="4474633"/>
                  <a:pt x="6872817" y="4718050"/>
                  <a:pt x="6754284" y="4912783"/>
                </a:cubicBezTo>
                <a:cubicBezTo>
                  <a:pt x="6678084" y="5022850"/>
                  <a:pt x="6601884" y="5149850"/>
                  <a:pt x="6525684" y="5293783"/>
                </a:cubicBezTo>
                <a:cubicBezTo>
                  <a:pt x="6449484" y="5437717"/>
                  <a:pt x="6402917" y="5530850"/>
                  <a:pt x="6385984" y="5573183"/>
                </a:cubicBezTo>
                <a:cubicBezTo>
                  <a:pt x="6352117" y="5666317"/>
                  <a:pt x="6292850" y="5778500"/>
                  <a:pt x="6208184" y="5909733"/>
                </a:cubicBezTo>
                <a:cubicBezTo>
                  <a:pt x="6123517" y="6040967"/>
                  <a:pt x="6030384" y="6170083"/>
                  <a:pt x="5928784" y="6297083"/>
                </a:cubicBezTo>
                <a:cubicBezTo>
                  <a:pt x="5877984" y="6373283"/>
                  <a:pt x="5827184" y="6451600"/>
                  <a:pt x="5776384" y="6532033"/>
                </a:cubicBezTo>
                <a:cubicBezTo>
                  <a:pt x="5725584" y="6612467"/>
                  <a:pt x="5685367" y="6680200"/>
                  <a:pt x="5655734" y="6735233"/>
                </a:cubicBezTo>
                <a:cubicBezTo>
                  <a:pt x="5626100" y="6790267"/>
                  <a:pt x="5611284" y="6817783"/>
                  <a:pt x="5611284" y="6817783"/>
                </a:cubicBezTo>
                <a:cubicBezTo>
                  <a:pt x="5611284" y="6843183"/>
                  <a:pt x="5571067" y="6919383"/>
                  <a:pt x="5490634" y="7046383"/>
                </a:cubicBezTo>
                <a:cubicBezTo>
                  <a:pt x="5410200" y="7173383"/>
                  <a:pt x="5312834" y="7313083"/>
                  <a:pt x="5198534" y="7465483"/>
                </a:cubicBezTo>
                <a:cubicBezTo>
                  <a:pt x="5084234" y="7617883"/>
                  <a:pt x="4976284" y="7749117"/>
                  <a:pt x="4874684" y="7859183"/>
                </a:cubicBezTo>
                <a:cubicBezTo>
                  <a:pt x="4578350" y="8172450"/>
                  <a:pt x="4341284" y="8356600"/>
                  <a:pt x="4163484" y="8411633"/>
                </a:cubicBezTo>
                <a:cubicBezTo>
                  <a:pt x="3985684" y="8466667"/>
                  <a:pt x="3786717" y="8392583"/>
                  <a:pt x="3566584" y="8189383"/>
                </a:cubicBezTo>
                <a:cubicBezTo>
                  <a:pt x="3456517" y="8053917"/>
                  <a:pt x="3376084" y="7899400"/>
                  <a:pt x="3325284" y="7725833"/>
                </a:cubicBezTo>
                <a:cubicBezTo>
                  <a:pt x="3274484" y="7552267"/>
                  <a:pt x="3253317" y="7336367"/>
                  <a:pt x="3261784" y="7078133"/>
                </a:cubicBezTo>
                <a:cubicBezTo>
                  <a:pt x="3270250" y="6819900"/>
                  <a:pt x="3299884" y="6496050"/>
                  <a:pt x="3350684" y="6106583"/>
                </a:cubicBezTo>
                <a:cubicBezTo>
                  <a:pt x="3409950" y="5810250"/>
                  <a:pt x="3464984" y="5511800"/>
                  <a:pt x="3515784" y="5211233"/>
                </a:cubicBezTo>
                <a:cubicBezTo>
                  <a:pt x="3566584" y="4910667"/>
                  <a:pt x="3615267" y="4627033"/>
                  <a:pt x="3661834" y="4360333"/>
                </a:cubicBezTo>
                <a:cubicBezTo>
                  <a:pt x="3708400" y="4093633"/>
                  <a:pt x="3750734" y="3867150"/>
                  <a:pt x="3788834" y="3680883"/>
                </a:cubicBezTo>
                <a:cubicBezTo>
                  <a:pt x="3826934" y="3494617"/>
                  <a:pt x="3858684" y="3371850"/>
                  <a:pt x="3884084" y="3312583"/>
                </a:cubicBezTo>
                <a:cubicBezTo>
                  <a:pt x="3901017" y="3143250"/>
                  <a:pt x="3896784" y="3050117"/>
                  <a:pt x="3871384" y="3033183"/>
                </a:cubicBezTo>
                <a:cubicBezTo>
                  <a:pt x="3845984" y="3016250"/>
                  <a:pt x="3795184" y="3067050"/>
                  <a:pt x="3718984" y="3185583"/>
                </a:cubicBezTo>
                <a:cubicBezTo>
                  <a:pt x="3685117" y="3244850"/>
                  <a:pt x="3596217" y="3390900"/>
                  <a:pt x="3452284" y="3623733"/>
                </a:cubicBezTo>
                <a:cubicBezTo>
                  <a:pt x="3308350" y="3856567"/>
                  <a:pt x="3141134" y="4142317"/>
                  <a:pt x="2950634" y="4480983"/>
                </a:cubicBezTo>
                <a:cubicBezTo>
                  <a:pt x="2760134" y="4819650"/>
                  <a:pt x="2571750" y="5187950"/>
                  <a:pt x="2385484" y="5585883"/>
                </a:cubicBezTo>
                <a:cubicBezTo>
                  <a:pt x="2038350" y="6229350"/>
                  <a:pt x="1752600" y="6760633"/>
                  <a:pt x="1528234" y="7179733"/>
                </a:cubicBezTo>
                <a:cubicBezTo>
                  <a:pt x="1303867" y="7598833"/>
                  <a:pt x="1126067" y="7931150"/>
                  <a:pt x="994834" y="8176683"/>
                </a:cubicBezTo>
                <a:cubicBezTo>
                  <a:pt x="863600" y="8422217"/>
                  <a:pt x="768350" y="8604249"/>
                  <a:pt x="709084" y="8722783"/>
                </a:cubicBezTo>
                <a:cubicBezTo>
                  <a:pt x="649817" y="8841316"/>
                  <a:pt x="607484" y="8921749"/>
                  <a:pt x="582084" y="8964083"/>
                </a:cubicBezTo>
                <a:cubicBezTo>
                  <a:pt x="556684" y="9006416"/>
                  <a:pt x="535517" y="9036049"/>
                  <a:pt x="518584" y="9052983"/>
                </a:cubicBezTo>
                <a:cubicBezTo>
                  <a:pt x="442384" y="9052983"/>
                  <a:pt x="364067" y="9021233"/>
                  <a:pt x="283634" y="8957733"/>
                </a:cubicBezTo>
                <a:cubicBezTo>
                  <a:pt x="203200" y="8894233"/>
                  <a:pt x="120650" y="8820149"/>
                  <a:pt x="35984" y="8735483"/>
                </a:cubicBezTo>
                <a:cubicBezTo>
                  <a:pt x="10584" y="8676216"/>
                  <a:pt x="0" y="8616949"/>
                  <a:pt x="4234" y="8557683"/>
                </a:cubicBezTo>
                <a:cubicBezTo>
                  <a:pt x="8467" y="8498416"/>
                  <a:pt x="35984" y="8411633"/>
                  <a:pt x="86784" y="8297333"/>
                </a:cubicBezTo>
                <a:cubicBezTo>
                  <a:pt x="137584" y="8183033"/>
                  <a:pt x="213784" y="8007350"/>
                  <a:pt x="315384" y="7770283"/>
                </a:cubicBezTo>
                <a:cubicBezTo>
                  <a:pt x="425450" y="7550150"/>
                  <a:pt x="527050" y="7357533"/>
                  <a:pt x="620184" y="7192433"/>
                </a:cubicBezTo>
                <a:cubicBezTo>
                  <a:pt x="713317" y="7027333"/>
                  <a:pt x="785284" y="6927850"/>
                  <a:pt x="836084" y="6893983"/>
                </a:cubicBezTo>
                <a:cubicBezTo>
                  <a:pt x="878417" y="6826250"/>
                  <a:pt x="916517" y="6758517"/>
                  <a:pt x="950384" y="6690783"/>
                </a:cubicBezTo>
                <a:cubicBezTo>
                  <a:pt x="984250" y="6623050"/>
                  <a:pt x="1005417" y="6542617"/>
                  <a:pt x="1013884" y="6449483"/>
                </a:cubicBezTo>
                <a:cubicBezTo>
                  <a:pt x="1056217" y="6398683"/>
                  <a:pt x="1121834" y="6294967"/>
                  <a:pt x="1210734" y="6138333"/>
                </a:cubicBezTo>
                <a:cubicBezTo>
                  <a:pt x="1299634" y="5981700"/>
                  <a:pt x="1390650" y="5810250"/>
                  <a:pt x="1483784" y="5623983"/>
                </a:cubicBezTo>
                <a:cubicBezTo>
                  <a:pt x="1551517" y="5513917"/>
                  <a:pt x="1638300" y="5369983"/>
                  <a:pt x="1744134" y="5192183"/>
                </a:cubicBezTo>
                <a:cubicBezTo>
                  <a:pt x="1849967" y="5014383"/>
                  <a:pt x="1962150" y="4817533"/>
                  <a:pt x="2080684" y="4601633"/>
                </a:cubicBezTo>
                <a:cubicBezTo>
                  <a:pt x="2199217" y="4385733"/>
                  <a:pt x="2305050" y="4180417"/>
                  <a:pt x="2398184" y="3985683"/>
                </a:cubicBezTo>
                <a:cubicBezTo>
                  <a:pt x="2787650" y="3316817"/>
                  <a:pt x="3117850" y="2751667"/>
                  <a:pt x="3388784" y="2290233"/>
                </a:cubicBezTo>
                <a:cubicBezTo>
                  <a:pt x="3659717" y="1828800"/>
                  <a:pt x="3862917" y="1534583"/>
                  <a:pt x="3998384" y="1407583"/>
                </a:cubicBezTo>
                <a:cubicBezTo>
                  <a:pt x="4040717" y="1365250"/>
                  <a:pt x="4085167" y="1305983"/>
                  <a:pt x="4131734" y="1229783"/>
                </a:cubicBezTo>
                <a:cubicBezTo>
                  <a:pt x="4178300" y="1153583"/>
                  <a:pt x="4201584" y="1085850"/>
                  <a:pt x="4201584" y="1026583"/>
                </a:cubicBezTo>
                <a:cubicBezTo>
                  <a:pt x="4201584" y="848783"/>
                  <a:pt x="4237567" y="685800"/>
                  <a:pt x="4309534" y="537633"/>
                </a:cubicBezTo>
                <a:cubicBezTo>
                  <a:pt x="4381500" y="389467"/>
                  <a:pt x="4455584" y="323850"/>
                  <a:pt x="4531784" y="340783"/>
                </a:cubicBezTo>
                <a:cubicBezTo>
                  <a:pt x="4616450" y="340783"/>
                  <a:pt x="4692650" y="349250"/>
                  <a:pt x="4760384" y="366183"/>
                </a:cubicBezTo>
                <a:cubicBezTo>
                  <a:pt x="4828117" y="383117"/>
                  <a:pt x="4900084" y="438150"/>
                  <a:pt x="4976284" y="531283"/>
                </a:cubicBezTo>
                <a:cubicBezTo>
                  <a:pt x="5044017" y="632883"/>
                  <a:pt x="5103284" y="734483"/>
                  <a:pt x="5154084" y="836083"/>
                </a:cubicBezTo>
                <a:cubicBezTo>
                  <a:pt x="5204884" y="937683"/>
                  <a:pt x="5200650" y="1140883"/>
                  <a:pt x="5141384" y="1445683"/>
                </a:cubicBezTo>
                <a:cubicBezTo>
                  <a:pt x="5141384" y="1564217"/>
                  <a:pt x="5128684" y="1697567"/>
                  <a:pt x="5103284" y="1845733"/>
                </a:cubicBezTo>
                <a:cubicBezTo>
                  <a:pt x="5077884" y="1993900"/>
                  <a:pt x="5054600" y="2129367"/>
                  <a:pt x="5033434" y="2252133"/>
                </a:cubicBezTo>
                <a:cubicBezTo>
                  <a:pt x="5012267" y="2374900"/>
                  <a:pt x="4997450" y="2470150"/>
                  <a:pt x="4988984" y="2537883"/>
                </a:cubicBezTo>
                <a:cubicBezTo>
                  <a:pt x="4878917" y="2868083"/>
                  <a:pt x="4777317" y="3238500"/>
                  <a:pt x="4684184" y="3649133"/>
                </a:cubicBezTo>
                <a:cubicBezTo>
                  <a:pt x="4591050" y="4059767"/>
                  <a:pt x="4506384" y="4474633"/>
                  <a:pt x="4430184" y="4893733"/>
                </a:cubicBezTo>
                <a:cubicBezTo>
                  <a:pt x="4353984" y="5312833"/>
                  <a:pt x="4290484" y="5702300"/>
                  <a:pt x="4239684" y="6062133"/>
                </a:cubicBezTo>
                <a:cubicBezTo>
                  <a:pt x="4188884" y="6421967"/>
                  <a:pt x="4157134" y="6718300"/>
                  <a:pt x="4144434" y="6951133"/>
                </a:cubicBezTo>
                <a:cubicBezTo>
                  <a:pt x="4131734" y="7183967"/>
                  <a:pt x="4138084" y="7317317"/>
                  <a:pt x="4163484" y="7351183"/>
                </a:cubicBezTo>
                <a:cubicBezTo>
                  <a:pt x="4222750" y="7385050"/>
                  <a:pt x="4273550" y="7389283"/>
                  <a:pt x="4315884" y="7363883"/>
                </a:cubicBezTo>
                <a:cubicBezTo>
                  <a:pt x="4358217" y="7338483"/>
                  <a:pt x="4430184" y="7228417"/>
                  <a:pt x="4531784" y="7033683"/>
                </a:cubicBezTo>
                <a:cubicBezTo>
                  <a:pt x="4591050" y="6932083"/>
                  <a:pt x="4673600" y="6807200"/>
                  <a:pt x="4779434" y="6659033"/>
                </a:cubicBezTo>
                <a:cubicBezTo>
                  <a:pt x="4885267" y="6510867"/>
                  <a:pt x="4988984" y="6373283"/>
                  <a:pt x="5090584" y="6246283"/>
                </a:cubicBezTo>
                <a:cubicBezTo>
                  <a:pt x="5158317" y="6127750"/>
                  <a:pt x="5264150" y="5949950"/>
                  <a:pt x="5408084" y="5712883"/>
                </a:cubicBezTo>
                <a:cubicBezTo>
                  <a:pt x="5552017" y="5475817"/>
                  <a:pt x="5736167" y="5171017"/>
                  <a:pt x="5960534" y="4798483"/>
                </a:cubicBezTo>
                <a:cubicBezTo>
                  <a:pt x="6184900" y="4425950"/>
                  <a:pt x="6455834" y="3970867"/>
                  <a:pt x="6773334" y="3433233"/>
                </a:cubicBezTo>
                <a:cubicBezTo>
                  <a:pt x="7090834" y="2895600"/>
                  <a:pt x="7452784" y="2271183"/>
                  <a:pt x="7859184" y="1559983"/>
                </a:cubicBezTo>
                <a:cubicBezTo>
                  <a:pt x="8053917" y="1263650"/>
                  <a:pt x="8238067" y="973667"/>
                  <a:pt x="8411634" y="690033"/>
                </a:cubicBezTo>
                <a:cubicBezTo>
                  <a:pt x="8585200" y="406400"/>
                  <a:pt x="8727017" y="222250"/>
                  <a:pt x="8837084" y="137583"/>
                </a:cubicBezTo>
                <a:cubicBezTo>
                  <a:pt x="8955617" y="27517"/>
                  <a:pt x="9078384" y="0"/>
                  <a:pt x="9205384" y="55033"/>
                </a:cubicBezTo>
                <a:cubicBezTo>
                  <a:pt x="9332384" y="110067"/>
                  <a:pt x="9444567" y="222250"/>
                  <a:pt x="9541934" y="391583"/>
                </a:cubicBezTo>
                <a:cubicBezTo>
                  <a:pt x="9639300" y="560917"/>
                  <a:pt x="9692217" y="772583"/>
                  <a:pt x="9700684" y="1026583"/>
                </a:cubicBezTo>
                <a:cubicBezTo>
                  <a:pt x="9709150" y="1145117"/>
                  <a:pt x="9694334" y="1335617"/>
                  <a:pt x="9656234" y="1598083"/>
                </a:cubicBezTo>
                <a:cubicBezTo>
                  <a:pt x="9618134" y="1860550"/>
                  <a:pt x="9560984" y="2159000"/>
                  <a:pt x="9484784" y="2493433"/>
                </a:cubicBezTo>
                <a:cubicBezTo>
                  <a:pt x="9408584" y="2827867"/>
                  <a:pt x="9311217" y="3172883"/>
                  <a:pt x="9192684" y="3528483"/>
                </a:cubicBezTo>
                <a:cubicBezTo>
                  <a:pt x="9167284" y="3672417"/>
                  <a:pt x="9127067" y="3852333"/>
                  <a:pt x="9072034" y="4068233"/>
                </a:cubicBezTo>
                <a:cubicBezTo>
                  <a:pt x="9017000" y="4284133"/>
                  <a:pt x="8955617" y="4506383"/>
                  <a:pt x="8887884" y="4734983"/>
                </a:cubicBezTo>
                <a:cubicBezTo>
                  <a:pt x="8820150" y="4963583"/>
                  <a:pt x="8752417" y="5179483"/>
                  <a:pt x="8684684" y="5382683"/>
                </a:cubicBezTo>
                <a:cubicBezTo>
                  <a:pt x="8642350" y="5662083"/>
                  <a:pt x="8593667" y="5937250"/>
                  <a:pt x="8538634" y="6208183"/>
                </a:cubicBezTo>
                <a:cubicBezTo>
                  <a:pt x="8483600" y="6479117"/>
                  <a:pt x="8464550" y="6661150"/>
                  <a:pt x="8481484" y="6754283"/>
                </a:cubicBezTo>
                <a:cubicBezTo>
                  <a:pt x="8405284" y="6889750"/>
                  <a:pt x="8354484" y="7084483"/>
                  <a:pt x="8329084" y="7338483"/>
                </a:cubicBezTo>
                <a:cubicBezTo>
                  <a:pt x="8303684" y="7592483"/>
                  <a:pt x="8290984" y="7854950"/>
                  <a:pt x="8290984" y="8125883"/>
                </a:cubicBezTo>
                <a:cubicBezTo>
                  <a:pt x="8257117" y="8456083"/>
                  <a:pt x="8231717" y="8688916"/>
                  <a:pt x="8214784" y="8824383"/>
                </a:cubicBezTo>
                <a:cubicBezTo>
                  <a:pt x="8197850" y="8959849"/>
                  <a:pt x="8168217" y="9023349"/>
                  <a:pt x="8125884" y="9014883"/>
                </a:cubicBezTo>
                <a:cubicBezTo>
                  <a:pt x="8015817" y="8981016"/>
                  <a:pt x="7960784" y="9002183"/>
                  <a:pt x="7960784" y="9078383"/>
                </a:cubicBezTo>
                <a:close/>
                <a:moveTo>
                  <a:pt x="-1043516" y="8468783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11" name="Freeform 6111"/>
          <p:cNvSpPr/>
          <p:nvPr/>
        </p:nvSpPr>
        <p:spPr>
          <a:xfrm rot="0" flipH="0" flipV="0">
            <a:off x="6009328" y="880098"/>
            <a:ext cx="101523" cy="281012"/>
          </a:xfrm>
          <a:custGeom>
            <a:pathLst>
              <a:path w="2417233" h="6690783">
                <a:moveTo>
                  <a:pt x="186267" y="6479116"/>
                </a:moveTo>
                <a:cubicBezTo>
                  <a:pt x="118533" y="6411383"/>
                  <a:pt x="69850" y="6326716"/>
                  <a:pt x="40217" y="6225116"/>
                </a:cubicBezTo>
                <a:cubicBezTo>
                  <a:pt x="10583" y="6123516"/>
                  <a:pt x="0" y="6021916"/>
                  <a:pt x="8467" y="5920316"/>
                </a:cubicBezTo>
                <a:cubicBezTo>
                  <a:pt x="16933" y="5818716"/>
                  <a:pt x="38100" y="5734050"/>
                  <a:pt x="71967" y="5666316"/>
                </a:cubicBezTo>
                <a:cubicBezTo>
                  <a:pt x="71967" y="5598583"/>
                  <a:pt x="82550" y="5545666"/>
                  <a:pt x="103717" y="5507566"/>
                </a:cubicBezTo>
                <a:cubicBezTo>
                  <a:pt x="124883" y="5469466"/>
                  <a:pt x="131233" y="5433483"/>
                  <a:pt x="122767" y="5399616"/>
                </a:cubicBezTo>
                <a:cubicBezTo>
                  <a:pt x="114300" y="5365750"/>
                  <a:pt x="122767" y="5306483"/>
                  <a:pt x="148167" y="5221816"/>
                </a:cubicBezTo>
                <a:cubicBezTo>
                  <a:pt x="173567" y="5137150"/>
                  <a:pt x="198967" y="5056716"/>
                  <a:pt x="224367" y="4980516"/>
                </a:cubicBezTo>
                <a:cubicBezTo>
                  <a:pt x="283633" y="4845050"/>
                  <a:pt x="347133" y="4682066"/>
                  <a:pt x="414867" y="4491566"/>
                </a:cubicBezTo>
                <a:cubicBezTo>
                  <a:pt x="482600" y="4301066"/>
                  <a:pt x="546100" y="4112683"/>
                  <a:pt x="605367" y="3926416"/>
                </a:cubicBezTo>
                <a:cubicBezTo>
                  <a:pt x="664633" y="3740150"/>
                  <a:pt x="715433" y="3579283"/>
                  <a:pt x="757767" y="3443816"/>
                </a:cubicBezTo>
                <a:cubicBezTo>
                  <a:pt x="800100" y="3308350"/>
                  <a:pt x="825500" y="3223683"/>
                  <a:pt x="833967" y="3189816"/>
                </a:cubicBezTo>
                <a:cubicBezTo>
                  <a:pt x="833967" y="3088216"/>
                  <a:pt x="901700" y="3033183"/>
                  <a:pt x="1037167" y="3024716"/>
                </a:cubicBezTo>
                <a:cubicBezTo>
                  <a:pt x="1138767" y="2990850"/>
                  <a:pt x="1214967" y="2988733"/>
                  <a:pt x="1265767" y="3018366"/>
                </a:cubicBezTo>
                <a:cubicBezTo>
                  <a:pt x="1316567" y="3048000"/>
                  <a:pt x="1384300" y="3130550"/>
                  <a:pt x="1468967" y="3266016"/>
                </a:cubicBezTo>
                <a:cubicBezTo>
                  <a:pt x="1536700" y="3333750"/>
                  <a:pt x="1562100" y="3435350"/>
                  <a:pt x="1545167" y="3570816"/>
                </a:cubicBezTo>
                <a:cubicBezTo>
                  <a:pt x="1528233" y="3706283"/>
                  <a:pt x="1473200" y="3875616"/>
                  <a:pt x="1380067" y="4078816"/>
                </a:cubicBezTo>
                <a:cubicBezTo>
                  <a:pt x="1346200" y="4146550"/>
                  <a:pt x="1305983" y="4243916"/>
                  <a:pt x="1259417" y="4370916"/>
                </a:cubicBezTo>
                <a:cubicBezTo>
                  <a:pt x="1212850" y="4497916"/>
                  <a:pt x="1181100" y="4612216"/>
                  <a:pt x="1164167" y="4713816"/>
                </a:cubicBezTo>
                <a:cubicBezTo>
                  <a:pt x="1130300" y="4781550"/>
                  <a:pt x="1090083" y="4876800"/>
                  <a:pt x="1043517" y="4999566"/>
                </a:cubicBezTo>
                <a:cubicBezTo>
                  <a:pt x="996950" y="5122333"/>
                  <a:pt x="956733" y="5238750"/>
                  <a:pt x="922867" y="5348816"/>
                </a:cubicBezTo>
                <a:cubicBezTo>
                  <a:pt x="905933" y="5391150"/>
                  <a:pt x="889000" y="5452533"/>
                  <a:pt x="872067" y="5532966"/>
                </a:cubicBezTo>
                <a:cubicBezTo>
                  <a:pt x="855133" y="5613400"/>
                  <a:pt x="833967" y="5698066"/>
                  <a:pt x="808567" y="5786966"/>
                </a:cubicBezTo>
                <a:cubicBezTo>
                  <a:pt x="783167" y="5875866"/>
                  <a:pt x="749300" y="5954183"/>
                  <a:pt x="706967" y="6021916"/>
                </a:cubicBezTo>
                <a:cubicBezTo>
                  <a:pt x="630767" y="6369050"/>
                  <a:pt x="560917" y="6572250"/>
                  <a:pt x="497417" y="6631516"/>
                </a:cubicBezTo>
                <a:cubicBezTo>
                  <a:pt x="433917" y="6690783"/>
                  <a:pt x="330200" y="6639983"/>
                  <a:pt x="186267" y="6479116"/>
                </a:cubicBezTo>
                <a:close/>
                <a:moveTo>
                  <a:pt x="-817033" y="6885516"/>
                </a:moveTo>
                <a:moveTo>
                  <a:pt x="1418167" y="1322916"/>
                </a:moveTo>
                <a:cubicBezTo>
                  <a:pt x="1375833" y="1280583"/>
                  <a:pt x="1337733" y="1219200"/>
                  <a:pt x="1303867" y="1138766"/>
                </a:cubicBezTo>
                <a:cubicBezTo>
                  <a:pt x="1270000" y="1058333"/>
                  <a:pt x="1248833" y="982133"/>
                  <a:pt x="1240367" y="910166"/>
                </a:cubicBezTo>
                <a:cubicBezTo>
                  <a:pt x="1231900" y="838200"/>
                  <a:pt x="1240367" y="802216"/>
                  <a:pt x="1265767" y="802216"/>
                </a:cubicBezTo>
                <a:cubicBezTo>
                  <a:pt x="1333500" y="793750"/>
                  <a:pt x="1413933" y="721783"/>
                  <a:pt x="1507067" y="586316"/>
                </a:cubicBezTo>
                <a:cubicBezTo>
                  <a:pt x="1600200" y="450850"/>
                  <a:pt x="1638300" y="332316"/>
                  <a:pt x="1621367" y="230716"/>
                </a:cubicBezTo>
                <a:cubicBezTo>
                  <a:pt x="1621367" y="196850"/>
                  <a:pt x="1634067" y="165100"/>
                  <a:pt x="1659467" y="135466"/>
                </a:cubicBezTo>
                <a:cubicBezTo>
                  <a:pt x="1684867" y="105833"/>
                  <a:pt x="1714500" y="86783"/>
                  <a:pt x="1748367" y="78316"/>
                </a:cubicBezTo>
                <a:cubicBezTo>
                  <a:pt x="1849967" y="10583"/>
                  <a:pt x="1949450" y="0"/>
                  <a:pt x="2046817" y="46566"/>
                </a:cubicBezTo>
                <a:cubicBezTo>
                  <a:pt x="2144183" y="93133"/>
                  <a:pt x="2235200" y="184150"/>
                  <a:pt x="2319867" y="319616"/>
                </a:cubicBezTo>
                <a:cubicBezTo>
                  <a:pt x="2396067" y="480483"/>
                  <a:pt x="2417233" y="613833"/>
                  <a:pt x="2383367" y="719666"/>
                </a:cubicBezTo>
                <a:cubicBezTo>
                  <a:pt x="2349500" y="825500"/>
                  <a:pt x="2256367" y="971550"/>
                  <a:pt x="2103967" y="1157816"/>
                </a:cubicBezTo>
                <a:cubicBezTo>
                  <a:pt x="1976967" y="1327150"/>
                  <a:pt x="1860550" y="1420283"/>
                  <a:pt x="1754717" y="1437216"/>
                </a:cubicBezTo>
                <a:cubicBezTo>
                  <a:pt x="1648883" y="1454150"/>
                  <a:pt x="1536700" y="1416050"/>
                  <a:pt x="1418167" y="1322916"/>
                </a:cubicBezTo>
                <a:close/>
                <a:moveTo>
                  <a:pt x="4339167" y="6885516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12" name="Freeform 6112"/>
          <p:cNvSpPr/>
          <p:nvPr/>
        </p:nvSpPr>
        <p:spPr>
          <a:xfrm rot="0" flipH="0" flipV="0">
            <a:off x="6097161" y="814045"/>
            <a:ext cx="189623" cy="355422"/>
          </a:xfrm>
          <a:custGeom>
            <a:pathLst>
              <a:path w="4514850" h="8462433">
                <a:moveTo>
                  <a:pt x="482600" y="8394700"/>
                </a:moveTo>
                <a:cubicBezTo>
                  <a:pt x="414866" y="8369300"/>
                  <a:pt x="342900" y="8316384"/>
                  <a:pt x="266700" y="8235950"/>
                </a:cubicBezTo>
                <a:cubicBezTo>
                  <a:pt x="190500" y="8155517"/>
                  <a:pt x="127000" y="8060267"/>
                  <a:pt x="76200" y="7950200"/>
                </a:cubicBezTo>
                <a:cubicBezTo>
                  <a:pt x="25400" y="7840134"/>
                  <a:pt x="0" y="7738534"/>
                  <a:pt x="0" y="7645400"/>
                </a:cubicBezTo>
                <a:cubicBezTo>
                  <a:pt x="42333" y="7552267"/>
                  <a:pt x="97366" y="7389284"/>
                  <a:pt x="165100" y="7156450"/>
                </a:cubicBezTo>
                <a:cubicBezTo>
                  <a:pt x="232833" y="6923617"/>
                  <a:pt x="317500" y="6654800"/>
                  <a:pt x="419100" y="6350000"/>
                </a:cubicBezTo>
                <a:cubicBezTo>
                  <a:pt x="486833" y="6256867"/>
                  <a:pt x="539750" y="6146800"/>
                  <a:pt x="577850" y="6019800"/>
                </a:cubicBezTo>
                <a:cubicBezTo>
                  <a:pt x="615950" y="5892800"/>
                  <a:pt x="651933" y="5778500"/>
                  <a:pt x="685800" y="5676900"/>
                </a:cubicBezTo>
                <a:cubicBezTo>
                  <a:pt x="753533" y="5541434"/>
                  <a:pt x="833966" y="5365750"/>
                  <a:pt x="927100" y="5149850"/>
                </a:cubicBezTo>
                <a:cubicBezTo>
                  <a:pt x="1020233" y="4933950"/>
                  <a:pt x="1111250" y="4713817"/>
                  <a:pt x="1200150" y="4489450"/>
                </a:cubicBezTo>
                <a:cubicBezTo>
                  <a:pt x="1289050" y="4265084"/>
                  <a:pt x="1367366" y="4076700"/>
                  <a:pt x="1435100" y="3924300"/>
                </a:cubicBezTo>
                <a:cubicBezTo>
                  <a:pt x="1545166" y="3695700"/>
                  <a:pt x="1640416" y="3486150"/>
                  <a:pt x="1720850" y="3295650"/>
                </a:cubicBezTo>
                <a:cubicBezTo>
                  <a:pt x="1801283" y="3105150"/>
                  <a:pt x="1881716" y="2912534"/>
                  <a:pt x="1962150" y="2717800"/>
                </a:cubicBezTo>
                <a:cubicBezTo>
                  <a:pt x="2042583" y="2523067"/>
                  <a:pt x="2129366" y="2311400"/>
                  <a:pt x="2222500" y="2082800"/>
                </a:cubicBezTo>
                <a:cubicBezTo>
                  <a:pt x="2324100" y="1845734"/>
                  <a:pt x="2427816" y="1604434"/>
                  <a:pt x="2533650" y="1358900"/>
                </a:cubicBezTo>
                <a:cubicBezTo>
                  <a:pt x="2639483" y="1113367"/>
                  <a:pt x="2732616" y="891117"/>
                  <a:pt x="2813050" y="692150"/>
                </a:cubicBezTo>
                <a:cubicBezTo>
                  <a:pt x="2893483" y="493184"/>
                  <a:pt x="2942166" y="351367"/>
                  <a:pt x="2959100" y="266700"/>
                </a:cubicBezTo>
                <a:cubicBezTo>
                  <a:pt x="2959100" y="198967"/>
                  <a:pt x="2973916" y="148167"/>
                  <a:pt x="3003550" y="114300"/>
                </a:cubicBezTo>
                <a:cubicBezTo>
                  <a:pt x="3033183" y="80434"/>
                  <a:pt x="3064933" y="63500"/>
                  <a:pt x="3098800" y="63500"/>
                </a:cubicBezTo>
                <a:cubicBezTo>
                  <a:pt x="3132666" y="29634"/>
                  <a:pt x="3166533" y="10584"/>
                  <a:pt x="3200400" y="6350"/>
                </a:cubicBezTo>
                <a:cubicBezTo>
                  <a:pt x="3234266" y="2117"/>
                  <a:pt x="3268133" y="0"/>
                  <a:pt x="3302000" y="0"/>
                </a:cubicBezTo>
                <a:cubicBezTo>
                  <a:pt x="3335866" y="0"/>
                  <a:pt x="3401483" y="63500"/>
                  <a:pt x="3498850" y="190500"/>
                </a:cubicBezTo>
                <a:cubicBezTo>
                  <a:pt x="3596216" y="317500"/>
                  <a:pt x="3644900" y="431800"/>
                  <a:pt x="3644900" y="533400"/>
                </a:cubicBezTo>
                <a:cubicBezTo>
                  <a:pt x="3644900" y="668867"/>
                  <a:pt x="3579283" y="922867"/>
                  <a:pt x="3448050" y="1295400"/>
                </a:cubicBezTo>
                <a:cubicBezTo>
                  <a:pt x="3316816" y="1667934"/>
                  <a:pt x="3132666" y="2091267"/>
                  <a:pt x="2895600" y="2565400"/>
                </a:cubicBezTo>
                <a:cubicBezTo>
                  <a:pt x="2607733" y="3191934"/>
                  <a:pt x="2374900" y="3706284"/>
                  <a:pt x="2197100" y="4108450"/>
                </a:cubicBezTo>
                <a:cubicBezTo>
                  <a:pt x="2019300" y="4510617"/>
                  <a:pt x="1896533" y="4811184"/>
                  <a:pt x="1828800" y="5010150"/>
                </a:cubicBezTo>
                <a:cubicBezTo>
                  <a:pt x="1761066" y="5209117"/>
                  <a:pt x="1735666" y="5321300"/>
                  <a:pt x="1752600" y="5346700"/>
                </a:cubicBezTo>
                <a:cubicBezTo>
                  <a:pt x="1752600" y="5346700"/>
                  <a:pt x="1811866" y="5319184"/>
                  <a:pt x="1930400" y="5264150"/>
                </a:cubicBezTo>
                <a:cubicBezTo>
                  <a:pt x="2048933" y="5209117"/>
                  <a:pt x="2175933" y="5130800"/>
                  <a:pt x="2311400" y="5029200"/>
                </a:cubicBezTo>
                <a:cubicBezTo>
                  <a:pt x="2404533" y="4978400"/>
                  <a:pt x="2506133" y="4914900"/>
                  <a:pt x="2616200" y="4838700"/>
                </a:cubicBezTo>
                <a:cubicBezTo>
                  <a:pt x="2726266" y="4762500"/>
                  <a:pt x="2832100" y="4688417"/>
                  <a:pt x="2933700" y="4616450"/>
                </a:cubicBezTo>
                <a:cubicBezTo>
                  <a:pt x="3035300" y="4544484"/>
                  <a:pt x="3119966" y="4500034"/>
                  <a:pt x="3187700" y="4483100"/>
                </a:cubicBezTo>
                <a:cubicBezTo>
                  <a:pt x="3289300" y="4415367"/>
                  <a:pt x="3395133" y="4349750"/>
                  <a:pt x="3505200" y="4286250"/>
                </a:cubicBezTo>
                <a:cubicBezTo>
                  <a:pt x="3615266" y="4222750"/>
                  <a:pt x="3687233" y="4174067"/>
                  <a:pt x="3721100" y="4140200"/>
                </a:cubicBezTo>
                <a:cubicBezTo>
                  <a:pt x="3865033" y="4072467"/>
                  <a:pt x="3972983" y="4051300"/>
                  <a:pt x="4044950" y="4076700"/>
                </a:cubicBezTo>
                <a:cubicBezTo>
                  <a:pt x="4116916" y="4102100"/>
                  <a:pt x="4191000" y="4165600"/>
                  <a:pt x="4267200" y="4267200"/>
                </a:cubicBezTo>
                <a:cubicBezTo>
                  <a:pt x="4360333" y="4377267"/>
                  <a:pt x="4377266" y="4472517"/>
                  <a:pt x="4318000" y="4552950"/>
                </a:cubicBezTo>
                <a:cubicBezTo>
                  <a:pt x="4258733" y="4633384"/>
                  <a:pt x="4119033" y="4741334"/>
                  <a:pt x="3898900" y="4876800"/>
                </a:cubicBezTo>
                <a:cubicBezTo>
                  <a:pt x="3721100" y="4986867"/>
                  <a:pt x="3507316" y="5118100"/>
                  <a:pt x="3257550" y="5270500"/>
                </a:cubicBezTo>
                <a:cubicBezTo>
                  <a:pt x="3007783" y="5422900"/>
                  <a:pt x="2787650" y="5558367"/>
                  <a:pt x="2597150" y="5676900"/>
                </a:cubicBezTo>
                <a:cubicBezTo>
                  <a:pt x="2406650" y="5795434"/>
                  <a:pt x="2298700" y="5867400"/>
                  <a:pt x="2273300" y="5892800"/>
                </a:cubicBezTo>
                <a:cubicBezTo>
                  <a:pt x="2273300" y="5892800"/>
                  <a:pt x="2307166" y="5956300"/>
                  <a:pt x="2374900" y="6083300"/>
                </a:cubicBezTo>
                <a:cubicBezTo>
                  <a:pt x="2442633" y="6210300"/>
                  <a:pt x="2510366" y="6324600"/>
                  <a:pt x="2578100" y="6426200"/>
                </a:cubicBezTo>
                <a:cubicBezTo>
                  <a:pt x="2645833" y="6561667"/>
                  <a:pt x="2719916" y="6686550"/>
                  <a:pt x="2800350" y="6800850"/>
                </a:cubicBezTo>
                <a:cubicBezTo>
                  <a:pt x="2880783" y="6915150"/>
                  <a:pt x="2921000" y="6993467"/>
                  <a:pt x="2921000" y="7035800"/>
                </a:cubicBezTo>
                <a:cubicBezTo>
                  <a:pt x="3014133" y="7298267"/>
                  <a:pt x="3153833" y="7488767"/>
                  <a:pt x="3340100" y="7607300"/>
                </a:cubicBezTo>
                <a:cubicBezTo>
                  <a:pt x="3526366" y="7725834"/>
                  <a:pt x="3721100" y="7738534"/>
                  <a:pt x="3924300" y="7645400"/>
                </a:cubicBezTo>
                <a:cubicBezTo>
                  <a:pt x="4093633" y="7577667"/>
                  <a:pt x="4218516" y="7556500"/>
                  <a:pt x="4298950" y="7581900"/>
                </a:cubicBezTo>
                <a:cubicBezTo>
                  <a:pt x="4379383" y="7607300"/>
                  <a:pt x="4436533" y="7670800"/>
                  <a:pt x="4470400" y="7772400"/>
                </a:cubicBezTo>
                <a:cubicBezTo>
                  <a:pt x="4504266" y="7840134"/>
                  <a:pt x="4514850" y="7888817"/>
                  <a:pt x="4502150" y="7918450"/>
                </a:cubicBezTo>
                <a:cubicBezTo>
                  <a:pt x="4489450" y="7948084"/>
                  <a:pt x="4432300" y="8013700"/>
                  <a:pt x="4330700" y="8115300"/>
                </a:cubicBezTo>
                <a:cubicBezTo>
                  <a:pt x="4169833" y="8276167"/>
                  <a:pt x="4006850" y="8377767"/>
                  <a:pt x="3841750" y="8420100"/>
                </a:cubicBezTo>
                <a:cubicBezTo>
                  <a:pt x="3676650" y="8462433"/>
                  <a:pt x="3526366" y="8449734"/>
                  <a:pt x="3390900" y="8382000"/>
                </a:cubicBezTo>
                <a:cubicBezTo>
                  <a:pt x="3263900" y="8390467"/>
                  <a:pt x="3107266" y="8307917"/>
                  <a:pt x="2921000" y="8134350"/>
                </a:cubicBezTo>
                <a:cubicBezTo>
                  <a:pt x="2734733" y="7960784"/>
                  <a:pt x="2468033" y="7649634"/>
                  <a:pt x="2120900" y="7200900"/>
                </a:cubicBezTo>
                <a:cubicBezTo>
                  <a:pt x="2120900" y="7167034"/>
                  <a:pt x="2106083" y="7118350"/>
                  <a:pt x="2076450" y="7054850"/>
                </a:cubicBezTo>
                <a:cubicBezTo>
                  <a:pt x="2046816" y="6991350"/>
                  <a:pt x="2015066" y="6929967"/>
                  <a:pt x="1981200" y="6870700"/>
                </a:cubicBezTo>
                <a:cubicBezTo>
                  <a:pt x="1947333" y="6802967"/>
                  <a:pt x="1905000" y="6728884"/>
                  <a:pt x="1854200" y="6648450"/>
                </a:cubicBezTo>
                <a:cubicBezTo>
                  <a:pt x="1803400" y="6568017"/>
                  <a:pt x="1778000" y="6527800"/>
                  <a:pt x="1778000" y="6527800"/>
                </a:cubicBezTo>
                <a:cubicBezTo>
                  <a:pt x="1778000" y="6493934"/>
                  <a:pt x="1765300" y="6455834"/>
                  <a:pt x="1739900" y="6413500"/>
                </a:cubicBezTo>
                <a:cubicBezTo>
                  <a:pt x="1714500" y="6371167"/>
                  <a:pt x="1680633" y="6320367"/>
                  <a:pt x="1638300" y="6261100"/>
                </a:cubicBezTo>
                <a:cubicBezTo>
                  <a:pt x="1502833" y="6218767"/>
                  <a:pt x="1405466" y="6244167"/>
                  <a:pt x="1346200" y="6337300"/>
                </a:cubicBezTo>
                <a:cubicBezTo>
                  <a:pt x="1286933" y="6430434"/>
                  <a:pt x="1223433" y="6527800"/>
                  <a:pt x="1155700" y="6629400"/>
                </a:cubicBezTo>
                <a:cubicBezTo>
                  <a:pt x="1113366" y="6739467"/>
                  <a:pt x="1060450" y="6893984"/>
                  <a:pt x="996950" y="7092950"/>
                </a:cubicBezTo>
                <a:cubicBezTo>
                  <a:pt x="933450" y="7291917"/>
                  <a:pt x="882650" y="7484534"/>
                  <a:pt x="844550" y="7670800"/>
                </a:cubicBezTo>
                <a:cubicBezTo>
                  <a:pt x="806450" y="7857067"/>
                  <a:pt x="795866" y="7984067"/>
                  <a:pt x="812800" y="8051800"/>
                </a:cubicBezTo>
                <a:cubicBezTo>
                  <a:pt x="812800" y="8187267"/>
                  <a:pt x="791633" y="8278284"/>
                  <a:pt x="749300" y="8324850"/>
                </a:cubicBezTo>
                <a:cubicBezTo>
                  <a:pt x="706966" y="8371417"/>
                  <a:pt x="618066" y="8394700"/>
                  <a:pt x="482600" y="8394700"/>
                </a:cubicBezTo>
                <a:close/>
                <a:moveTo>
                  <a:pt x="-876300" y="84582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13" name="Freeform 6113"/>
          <p:cNvSpPr/>
          <p:nvPr/>
        </p:nvSpPr>
        <p:spPr>
          <a:xfrm rot="0" flipH="0" flipV="0">
            <a:off x="6296475" y="881165"/>
            <a:ext cx="222072" cy="276745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14" name="Freeform 6114"/>
          <p:cNvSpPr/>
          <p:nvPr/>
        </p:nvSpPr>
        <p:spPr>
          <a:xfrm rot="0" flipH="0" flipV="0">
            <a:off x="6675989" y="872808"/>
            <a:ext cx="158330" cy="294525"/>
          </a:xfrm>
          <a:custGeom>
            <a:pathLst>
              <a:path w="3769784" h="7012517">
                <a:moveTo>
                  <a:pt x="810684" y="6970183"/>
                </a:moveTo>
                <a:cubicBezTo>
                  <a:pt x="717550" y="6953250"/>
                  <a:pt x="622300" y="6904567"/>
                  <a:pt x="524934" y="6824133"/>
                </a:cubicBezTo>
                <a:cubicBezTo>
                  <a:pt x="427567" y="6743700"/>
                  <a:pt x="342900" y="6650567"/>
                  <a:pt x="270934" y="6544733"/>
                </a:cubicBezTo>
                <a:cubicBezTo>
                  <a:pt x="198967" y="6438900"/>
                  <a:pt x="150284" y="6343650"/>
                  <a:pt x="124884" y="6258983"/>
                </a:cubicBezTo>
                <a:cubicBezTo>
                  <a:pt x="124884" y="6242050"/>
                  <a:pt x="114300" y="6220883"/>
                  <a:pt x="93134" y="6195483"/>
                </a:cubicBezTo>
                <a:cubicBezTo>
                  <a:pt x="71967" y="6170083"/>
                  <a:pt x="61384" y="6157383"/>
                  <a:pt x="61384" y="6157383"/>
                </a:cubicBezTo>
                <a:cubicBezTo>
                  <a:pt x="27517" y="6131983"/>
                  <a:pt x="8467" y="6019800"/>
                  <a:pt x="4234" y="5820833"/>
                </a:cubicBezTo>
                <a:cubicBezTo>
                  <a:pt x="0" y="5621867"/>
                  <a:pt x="10584" y="5399617"/>
                  <a:pt x="35984" y="5154083"/>
                </a:cubicBezTo>
                <a:cubicBezTo>
                  <a:pt x="61384" y="4908550"/>
                  <a:pt x="91017" y="4713817"/>
                  <a:pt x="124884" y="4569883"/>
                </a:cubicBezTo>
                <a:cubicBezTo>
                  <a:pt x="167217" y="4434417"/>
                  <a:pt x="230717" y="4250267"/>
                  <a:pt x="315384" y="4017433"/>
                </a:cubicBezTo>
                <a:cubicBezTo>
                  <a:pt x="400050" y="3784600"/>
                  <a:pt x="472017" y="3575050"/>
                  <a:pt x="531284" y="3388783"/>
                </a:cubicBezTo>
                <a:lnTo>
                  <a:pt x="874184" y="2652183"/>
                </a:lnTo>
                <a:lnTo>
                  <a:pt x="366184" y="2512483"/>
                </a:lnTo>
                <a:cubicBezTo>
                  <a:pt x="306917" y="2495550"/>
                  <a:pt x="258234" y="2461683"/>
                  <a:pt x="220134" y="2410883"/>
                </a:cubicBezTo>
                <a:cubicBezTo>
                  <a:pt x="182034" y="2360083"/>
                  <a:pt x="162984" y="2317750"/>
                  <a:pt x="162984" y="2283883"/>
                </a:cubicBezTo>
                <a:cubicBezTo>
                  <a:pt x="162984" y="2216150"/>
                  <a:pt x="201084" y="2133600"/>
                  <a:pt x="277284" y="2036233"/>
                </a:cubicBezTo>
                <a:cubicBezTo>
                  <a:pt x="353484" y="1938867"/>
                  <a:pt x="408517" y="1890183"/>
                  <a:pt x="442384" y="1890183"/>
                </a:cubicBezTo>
                <a:cubicBezTo>
                  <a:pt x="484717" y="1898650"/>
                  <a:pt x="563034" y="1902883"/>
                  <a:pt x="677334" y="1902883"/>
                </a:cubicBezTo>
                <a:cubicBezTo>
                  <a:pt x="791634" y="1902883"/>
                  <a:pt x="903817" y="1898650"/>
                  <a:pt x="1013884" y="1890183"/>
                </a:cubicBezTo>
                <a:cubicBezTo>
                  <a:pt x="1123950" y="1881717"/>
                  <a:pt x="1191684" y="1873250"/>
                  <a:pt x="1217084" y="1864783"/>
                </a:cubicBezTo>
                <a:cubicBezTo>
                  <a:pt x="1250950" y="1847850"/>
                  <a:pt x="1284817" y="1824567"/>
                  <a:pt x="1318684" y="1794933"/>
                </a:cubicBezTo>
                <a:cubicBezTo>
                  <a:pt x="1352550" y="1765300"/>
                  <a:pt x="1377950" y="1720850"/>
                  <a:pt x="1394884" y="1661583"/>
                </a:cubicBezTo>
                <a:cubicBezTo>
                  <a:pt x="1437217" y="1568450"/>
                  <a:pt x="1475317" y="1481667"/>
                  <a:pt x="1509184" y="1401233"/>
                </a:cubicBezTo>
                <a:cubicBezTo>
                  <a:pt x="1543050" y="1320800"/>
                  <a:pt x="1589617" y="1229783"/>
                  <a:pt x="1648884" y="1128183"/>
                </a:cubicBezTo>
                <a:cubicBezTo>
                  <a:pt x="1708150" y="1018117"/>
                  <a:pt x="1756834" y="924983"/>
                  <a:pt x="1794934" y="848783"/>
                </a:cubicBezTo>
                <a:cubicBezTo>
                  <a:pt x="1833034" y="772583"/>
                  <a:pt x="1894417" y="666750"/>
                  <a:pt x="1979084" y="531283"/>
                </a:cubicBezTo>
                <a:cubicBezTo>
                  <a:pt x="2021417" y="472017"/>
                  <a:pt x="2067984" y="400050"/>
                  <a:pt x="2118784" y="315383"/>
                </a:cubicBezTo>
                <a:cubicBezTo>
                  <a:pt x="2169584" y="230717"/>
                  <a:pt x="2233084" y="158750"/>
                  <a:pt x="2309284" y="99483"/>
                </a:cubicBezTo>
                <a:cubicBezTo>
                  <a:pt x="2385484" y="31750"/>
                  <a:pt x="2463800" y="0"/>
                  <a:pt x="2544234" y="4233"/>
                </a:cubicBezTo>
                <a:cubicBezTo>
                  <a:pt x="2624667" y="8467"/>
                  <a:pt x="2728384" y="65617"/>
                  <a:pt x="2855384" y="175683"/>
                </a:cubicBezTo>
                <a:cubicBezTo>
                  <a:pt x="2923117" y="260350"/>
                  <a:pt x="2961217" y="323850"/>
                  <a:pt x="2969684" y="366183"/>
                </a:cubicBezTo>
                <a:cubicBezTo>
                  <a:pt x="2978150" y="408517"/>
                  <a:pt x="2944284" y="488950"/>
                  <a:pt x="2868084" y="607483"/>
                </a:cubicBezTo>
                <a:cubicBezTo>
                  <a:pt x="2800350" y="751417"/>
                  <a:pt x="2722034" y="895350"/>
                  <a:pt x="2633134" y="1039283"/>
                </a:cubicBezTo>
                <a:cubicBezTo>
                  <a:pt x="2544234" y="1183217"/>
                  <a:pt x="2461684" y="1327150"/>
                  <a:pt x="2385484" y="1471083"/>
                </a:cubicBezTo>
                <a:cubicBezTo>
                  <a:pt x="2250017" y="1657350"/>
                  <a:pt x="2224617" y="1763183"/>
                  <a:pt x="2309284" y="1788583"/>
                </a:cubicBezTo>
                <a:cubicBezTo>
                  <a:pt x="2393950" y="1813983"/>
                  <a:pt x="2631017" y="1797050"/>
                  <a:pt x="3020484" y="1737783"/>
                </a:cubicBezTo>
                <a:cubicBezTo>
                  <a:pt x="3266017" y="1695450"/>
                  <a:pt x="3443817" y="1706033"/>
                  <a:pt x="3553884" y="1769533"/>
                </a:cubicBezTo>
                <a:cubicBezTo>
                  <a:pt x="3663950" y="1833033"/>
                  <a:pt x="3727450" y="1936750"/>
                  <a:pt x="3744384" y="2080683"/>
                </a:cubicBezTo>
                <a:cubicBezTo>
                  <a:pt x="3769784" y="2283883"/>
                  <a:pt x="3748617" y="2406650"/>
                  <a:pt x="3680884" y="2448983"/>
                </a:cubicBezTo>
                <a:cubicBezTo>
                  <a:pt x="3613150" y="2491317"/>
                  <a:pt x="3418417" y="2512483"/>
                  <a:pt x="3096684" y="2512483"/>
                </a:cubicBezTo>
                <a:cubicBezTo>
                  <a:pt x="2893484" y="2546350"/>
                  <a:pt x="2719917" y="2565400"/>
                  <a:pt x="2575984" y="2569633"/>
                </a:cubicBezTo>
                <a:cubicBezTo>
                  <a:pt x="2432050" y="2573867"/>
                  <a:pt x="2326217" y="2575983"/>
                  <a:pt x="2258484" y="2575983"/>
                </a:cubicBezTo>
                <a:cubicBezTo>
                  <a:pt x="2148417" y="2584450"/>
                  <a:pt x="2076450" y="2588683"/>
                  <a:pt x="2042584" y="2588683"/>
                </a:cubicBezTo>
                <a:cubicBezTo>
                  <a:pt x="2008717" y="2588683"/>
                  <a:pt x="1957917" y="2597150"/>
                  <a:pt x="1890184" y="2614083"/>
                </a:cubicBezTo>
                <a:cubicBezTo>
                  <a:pt x="1822450" y="2631017"/>
                  <a:pt x="1773767" y="2658533"/>
                  <a:pt x="1744134" y="2696633"/>
                </a:cubicBezTo>
                <a:cubicBezTo>
                  <a:pt x="1714500" y="2734733"/>
                  <a:pt x="1682750" y="2787650"/>
                  <a:pt x="1648884" y="2855383"/>
                </a:cubicBezTo>
                <a:cubicBezTo>
                  <a:pt x="1615017" y="2889250"/>
                  <a:pt x="1564217" y="2978150"/>
                  <a:pt x="1496484" y="3122083"/>
                </a:cubicBezTo>
                <a:cubicBezTo>
                  <a:pt x="1428750" y="3266017"/>
                  <a:pt x="1344084" y="3422650"/>
                  <a:pt x="1242484" y="3591983"/>
                </a:cubicBezTo>
                <a:cubicBezTo>
                  <a:pt x="1123950" y="3947583"/>
                  <a:pt x="1022350" y="4301067"/>
                  <a:pt x="937684" y="4652433"/>
                </a:cubicBezTo>
                <a:cubicBezTo>
                  <a:pt x="853017" y="5003800"/>
                  <a:pt x="785284" y="5344583"/>
                  <a:pt x="734484" y="5674783"/>
                </a:cubicBezTo>
                <a:cubicBezTo>
                  <a:pt x="700617" y="5886450"/>
                  <a:pt x="704850" y="6032500"/>
                  <a:pt x="747184" y="6112933"/>
                </a:cubicBezTo>
                <a:cubicBezTo>
                  <a:pt x="789517" y="6193367"/>
                  <a:pt x="899584" y="6242050"/>
                  <a:pt x="1077384" y="6258983"/>
                </a:cubicBezTo>
                <a:cubicBezTo>
                  <a:pt x="1170517" y="6267450"/>
                  <a:pt x="1320800" y="6265333"/>
                  <a:pt x="1528234" y="6252633"/>
                </a:cubicBezTo>
                <a:cubicBezTo>
                  <a:pt x="1735667" y="6239933"/>
                  <a:pt x="1898650" y="6216650"/>
                  <a:pt x="2017184" y="6182783"/>
                </a:cubicBezTo>
                <a:cubicBezTo>
                  <a:pt x="2110317" y="6140450"/>
                  <a:pt x="2207684" y="6096000"/>
                  <a:pt x="2309284" y="6049433"/>
                </a:cubicBezTo>
                <a:cubicBezTo>
                  <a:pt x="2410884" y="6002867"/>
                  <a:pt x="2504017" y="5954183"/>
                  <a:pt x="2588684" y="5903383"/>
                </a:cubicBezTo>
                <a:cubicBezTo>
                  <a:pt x="2664884" y="5861050"/>
                  <a:pt x="2741084" y="5816600"/>
                  <a:pt x="2817284" y="5770033"/>
                </a:cubicBezTo>
                <a:cubicBezTo>
                  <a:pt x="2893484" y="5723467"/>
                  <a:pt x="2931584" y="5700183"/>
                  <a:pt x="2931584" y="5700183"/>
                </a:cubicBezTo>
                <a:cubicBezTo>
                  <a:pt x="2973917" y="5632450"/>
                  <a:pt x="3020484" y="5611283"/>
                  <a:pt x="3071284" y="5636683"/>
                </a:cubicBezTo>
                <a:cubicBezTo>
                  <a:pt x="3122084" y="5662083"/>
                  <a:pt x="3164417" y="5725583"/>
                  <a:pt x="3198284" y="5827183"/>
                </a:cubicBezTo>
                <a:cubicBezTo>
                  <a:pt x="3198284" y="5928783"/>
                  <a:pt x="3177117" y="6034617"/>
                  <a:pt x="3134784" y="6144683"/>
                </a:cubicBezTo>
                <a:cubicBezTo>
                  <a:pt x="3092450" y="6254750"/>
                  <a:pt x="2935817" y="6385983"/>
                  <a:pt x="2664884" y="6538383"/>
                </a:cubicBezTo>
                <a:cubicBezTo>
                  <a:pt x="2283884" y="6775450"/>
                  <a:pt x="1934634" y="6917267"/>
                  <a:pt x="1617134" y="6963833"/>
                </a:cubicBezTo>
                <a:cubicBezTo>
                  <a:pt x="1299634" y="7010400"/>
                  <a:pt x="1030817" y="7012517"/>
                  <a:pt x="810684" y="6970183"/>
                </a:cubicBezTo>
                <a:close/>
                <a:moveTo>
                  <a:pt x="-1373716" y="7059083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15" name="Freeform 6115"/>
          <p:cNvSpPr/>
          <p:nvPr/>
        </p:nvSpPr>
        <p:spPr>
          <a:xfrm rot="0" flipH="0" flipV="0">
            <a:off x="6835209" y="963397"/>
            <a:ext cx="221005" cy="194513"/>
          </a:xfrm>
          <a:custGeom>
            <a:pathLst>
              <a:path w="5262034" h="4631267">
                <a:moveTo>
                  <a:pt x="309034" y="4445000"/>
                </a:moveTo>
                <a:cubicBezTo>
                  <a:pt x="275167" y="4377267"/>
                  <a:pt x="232834" y="4324350"/>
                  <a:pt x="182034" y="4286250"/>
                </a:cubicBezTo>
                <a:cubicBezTo>
                  <a:pt x="131234" y="4248150"/>
                  <a:pt x="105834" y="4212167"/>
                  <a:pt x="105834" y="4178300"/>
                </a:cubicBezTo>
                <a:cubicBezTo>
                  <a:pt x="105834" y="4144434"/>
                  <a:pt x="103717" y="4108450"/>
                  <a:pt x="99484" y="4070350"/>
                </a:cubicBezTo>
                <a:cubicBezTo>
                  <a:pt x="95250" y="4032250"/>
                  <a:pt x="76200" y="3996267"/>
                  <a:pt x="42334" y="3962400"/>
                </a:cubicBezTo>
                <a:cubicBezTo>
                  <a:pt x="0" y="3911600"/>
                  <a:pt x="4234" y="3795184"/>
                  <a:pt x="55034" y="3613150"/>
                </a:cubicBezTo>
                <a:cubicBezTo>
                  <a:pt x="105834" y="3431117"/>
                  <a:pt x="190500" y="3206750"/>
                  <a:pt x="309034" y="2940050"/>
                </a:cubicBezTo>
                <a:cubicBezTo>
                  <a:pt x="427567" y="2673350"/>
                  <a:pt x="567267" y="2391834"/>
                  <a:pt x="728134" y="2095500"/>
                </a:cubicBezTo>
                <a:cubicBezTo>
                  <a:pt x="795867" y="2027767"/>
                  <a:pt x="863600" y="1938867"/>
                  <a:pt x="931334" y="1828800"/>
                </a:cubicBezTo>
                <a:cubicBezTo>
                  <a:pt x="999067" y="1718734"/>
                  <a:pt x="1049867" y="1646767"/>
                  <a:pt x="1083734" y="1612900"/>
                </a:cubicBezTo>
                <a:cubicBezTo>
                  <a:pt x="1083734" y="1579034"/>
                  <a:pt x="1096434" y="1547284"/>
                  <a:pt x="1121834" y="1517650"/>
                </a:cubicBezTo>
                <a:cubicBezTo>
                  <a:pt x="1147234" y="1488017"/>
                  <a:pt x="1176867" y="1473200"/>
                  <a:pt x="1210734" y="1473200"/>
                </a:cubicBezTo>
                <a:lnTo>
                  <a:pt x="1210734" y="1397000"/>
                </a:lnTo>
                <a:cubicBezTo>
                  <a:pt x="1210734" y="1354667"/>
                  <a:pt x="1250950" y="1282700"/>
                  <a:pt x="1331384" y="1181100"/>
                </a:cubicBezTo>
                <a:cubicBezTo>
                  <a:pt x="1411817" y="1079500"/>
                  <a:pt x="1511300" y="967317"/>
                  <a:pt x="1629834" y="844550"/>
                </a:cubicBezTo>
                <a:cubicBezTo>
                  <a:pt x="1748367" y="721784"/>
                  <a:pt x="1871134" y="603250"/>
                  <a:pt x="1998134" y="488950"/>
                </a:cubicBezTo>
                <a:cubicBezTo>
                  <a:pt x="2125134" y="374650"/>
                  <a:pt x="2230967" y="292100"/>
                  <a:pt x="2315634" y="241300"/>
                </a:cubicBezTo>
                <a:cubicBezTo>
                  <a:pt x="2493434" y="122767"/>
                  <a:pt x="2677584" y="50800"/>
                  <a:pt x="2868084" y="25400"/>
                </a:cubicBezTo>
                <a:cubicBezTo>
                  <a:pt x="3058584" y="0"/>
                  <a:pt x="3221567" y="42334"/>
                  <a:pt x="3357034" y="152400"/>
                </a:cubicBezTo>
                <a:cubicBezTo>
                  <a:pt x="3382434" y="177800"/>
                  <a:pt x="3424767" y="220134"/>
                  <a:pt x="3484034" y="279400"/>
                </a:cubicBezTo>
                <a:cubicBezTo>
                  <a:pt x="3543300" y="338667"/>
                  <a:pt x="3613150" y="404284"/>
                  <a:pt x="3693584" y="476250"/>
                </a:cubicBezTo>
                <a:cubicBezTo>
                  <a:pt x="3774017" y="548217"/>
                  <a:pt x="3856567" y="622300"/>
                  <a:pt x="3941234" y="698500"/>
                </a:cubicBezTo>
                <a:lnTo>
                  <a:pt x="4411134" y="1117600"/>
                </a:lnTo>
                <a:lnTo>
                  <a:pt x="4182534" y="1752600"/>
                </a:lnTo>
                <a:cubicBezTo>
                  <a:pt x="4072467" y="2091267"/>
                  <a:pt x="4044950" y="2387600"/>
                  <a:pt x="4099984" y="2641600"/>
                </a:cubicBezTo>
                <a:cubicBezTo>
                  <a:pt x="4155017" y="2895600"/>
                  <a:pt x="4237567" y="3115734"/>
                  <a:pt x="4347634" y="3302000"/>
                </a:cubicBezTo>
                <a:cubicBezTo>
                  <a:pt x="4389967" y="3395134"/>
                  <a:pt x="4476750" y="3484034"/>
                  <a:pt x="4607984" y="3568700"/>
                </a:cubicBezTo>
                <a:cubicBezTo>
                  <a:pt x="4739217" y="3653367"/>
                  <a:pt x="4864100" y="3704167"/>
                  <a:pt x="4982634" y="3721100"/>
                </a:cubicBezTo>
                <a:cubicBezTo>
                  <a:pt x="5050367" y="3729567"/>
                  <a:pt x="5113867" y="3754967"/>
                  <a:pt x="5173134" y="3797300"/>
                </a:cubicBezTo>
                <a:cubicBezTo>
                  <a:pt x="5232400" y="3839634"/>
                  <a:pt x="5262034" y="3907367"/>
                  <a:pt x="5262034" y="4000500"/>
                </a:cubicBezTo>
                <a:cubicBezTo>
                  <a:pt x="5262034" y="4085167"/>
                  <a:pt x="5245100" y="4152900"/>
                  <a:pt x="5211234" y="4203700"/>
                </a:cubicBezTo>
                <a:cubicBezTo>
                  <a:pt x="5177367" y="4254500"/>
                  <a:pt x="5118100" y="4288367"/>
                  <a:pt x="5033434" y="4305300"/>
                </a:cubicBezTo>
                <a:cubicBezTo>
                  <a:pt x="4754034" y="4339167"/>
                  <a:pt x="4493684" y="4271434"/>
                  <a:pt x="4252384" y="4102100"/>
                </a:cubicBezTo>
                <a:cubicBezTo>
                  <a:pt x="4011084" y="3932767"/>
                  <a:pt x="3788834" y="3653367"/>
                  <a:pt x="3585634" y="3263900"/>
                </a:cubicBezTo>
                <a:cubicBezTo>
                  <a:pt x="3551767" y="3213100"/>
                  <a:pt x="3507317" y="3117850"/>
                  <a:pt x="3452284" y="2978150"/>
                </a:cubicBezTo>
                <a:cubicBezTo>
                  <a:pt x="3397250" y="2838450"/>
                  <a:pt x="3365500" y="2747434"/>
                  <a:pt x="3357034" y="2705100"/>
                </a:cubicBezTo>
                <a:cubicBezTo>
                  <a:pt x="3323167" y="2747434"/>
                  <a:pt x="3259667" y="2825750"/>
                  <a:pt x="3166534" y="2940050"/>
                </a:cubicBezTo>
                <a:cubicBezTo>
                  <a:pt x="3073400" y="3054350"/>
                  <a:pt x="3001434" y="3136900"/>
                  <a:pt x="2950634" y="3187700"/>
                </a:cubicBezTo>
                <a:cubicBezTo>
                  <a:pt x="2349500" y="3797300"/>
                  <a:pt x="1830917" y="4205817"/>
                  <a:pt x="1394884" y="4413250"/>
                </a:cubicBezTo>
                <a:cubicBezTo>
                  <a:pt x="958850" y="4620684"/>
                  <a:pt x="596900" y="4631267"/>
                  <a:pt x="309034" y="4445000"/>
                </a:cubicBezTo>
                <a:close/>
                <a:moveTo>
                  <a:pt x="-592666" y="4902200"/>
                </a:moveTo>
                <a:moveTo>
                  <a:pt x="766234" y="3733800"/>
                </a:moveTo>
                <a:cubicBezTo>
                  <a:pt x="766234" y="3793067"/>
                  <a:pt x="857250" y="3790950"/>
                  <a:pt x="1039284" y="3727450"/>
                </a:cubicBezTo>
                <a:cubicBezTo>
                  <a:pt x="1221317" y="3663950"/>
                  <a:pt x="1418167" y="3547534"/>
                  <a:pt x="1629834" y="3378200"/>
                </a:cubicBezTo>
                <a:cubicBezTo>
                  <a:pt x="1917700" y="3132667"/>
                  <a:pt x="2207684" y="2861734"/>
                  <a:pt x="2499784" y="2565400"/>
                </a:cubicBezTo>
                <a:cubicBezTo>
                  <a:pt x="2791884" y="2269067"/>
                  <a:pt x="3026834" y="1993900"/>
                  <a:pt x="3204634" y="1739900"/>
                </a:cubicBezTo>
                <a:lnTo>
                  <a:pt x="3484034" y="1282700"/>
                </a:lnTo>
                <a:cubicBezTo>
                  <a:pt x="3399367" y="1087967"/>
                  <a:pt x="3308350" y="954617"/>
                  <a:pt x="3210984" y="882650"/>
                </a:cubicBezTo>
                <a:cubicBezTo>
                  <a:pt x="3113617" y="810684"/>
                  <a:pt x="3031067" y="774700"/>
                  <a:pt x="2963334" y="774700"/>
                </a:cubicBezTo>
                <a:cubicBezTo>
                  <a:pt x="2853267" y="774700"/>
                  <a:pt x="2690284" y="876300"/>
                  <a:pt x="2474384" y="1079500"/>
                </a:cubicBezTo>
                <a:cubicBezTo>
                  <a:pt x="2258484" y="1282700"/>
                  <a:pt x="2027767" y="1553634"/>
                  <a:pt x="1782234" y="1892300"/>
                </a:cubicBezTo>
                <a:cubicBezTo>
                  <a:pt x="1536700" y="2230967"/>
                  <a:pt x="1303867" y="2603500"/>
                  <a:pt x="1083734" y="3009900"/>
                </a:cubicBezTo>
                <a:cubicBezTo>
                  <a:pt x="999067" y="3179234"/>
                  <a:pt x="924984" y="3342217"/>
                  <a:pt x="861484" y="3498850"/>
                </a:cubicBezTo>
                <a:cubicBezTo>
                  <a:pt x="797984" y="3655484"/>
                  <a:pt x="766234" y="3733800"/>
                  <a:pt x="766234" y="3733800"/>
                </a:cubicBezTo>
                <a:close/>
                <a:moveTo>
                  <a:pt x="118534" y="49022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16" name="Freeform 6116"/>
          <p:cNvSpPr/>
          <p:nvPr/>
        </p:nvSpPr>
        <p:spPr>
          <a:xfrm rot="0" flipH="0" flipV="0">
            <a:off x="7083951" y="881787"/>
            <a:ext cx="93167" cy="271322"/>
          </a:xfrm>
          <a:custGeom>
            <a:pathLst>
              <a:path w="2218266" h="6460067">
                <a:moveTo>
                  <a:pt x="482600" y="6451600"/>
                </a:moveTo>
                <a:cubicBezTo>
                  <a:pt x="355600" y="6434667"/>
                  <a:pt x="247650" y="6343650"/>
                  <a:pt x="158750" y="6178550"/>
                </a:cubicBezTo>
                <a:cubicBezTo>
                  <a:pt x="69850" y="6013450"/>
                  <a:pt x="16933" y="5863167"/>
                  <a:pt x="0" y="5727700"/>
                </a:cubicBezTo>
                <a:cubicBezTo>
                  <a:pt x="8466" y="5659967"/>
                  <a:pt x="19050" y="5562600"/>
                  <a:pt x="31750" y="5435600"/>
                </a:cubicBezTo>
                <a:cubicBezTo>
                  <a:pt x="44450" y="5308600"/>
                  <a:pt x="59266" y="5177367"/>
                  <a:pt x="76200" y="5041900"/>
                </a:cubicBezTo>
                <a:cubicBezTo>
                  <a:pt x="110066" y="4881034"/>
                  <a:pt x="156633" y="4684184"/>
                  <a:pt x="215900" y="4451350"/>
                </a:cubicBezTo>
                <a:cubicBezTo>
                  <a:pt x="275166" y="4218517"/>
                  <a:pt x="336550" y="3983567"/>
                  <a:pt x="400050" y="3746500"/>
                </a:cubicBezTo>
                <a:cubicBezTo>
                  <a:pt x="463550" y="3509434"/>
                  <a:pt x="520700" y="3306234"/>
                  <a:pt x="571500" y="3136900"/>
                </a:cubicBezTo>
                <a:cubicBezTo>
                  <a:pt x="622300" y="2967567"/>
                  <a:pt x="656166" y="2865967"/>
                  <a:pt x="673100" y="2832100"/>
                </a:cubicBezTo>
                <a:cubicBezTo>
                  <a:pt x="715433" y="2764367"/>
                  <a:pt x="783166" y="2747434"/>
                  <a:pt x="876300" y="2781300"/>
                </a:cubicBezTo>
                <a:cubicBezTo>
                  <a:pt x="969433" y="2815167"/>
                  <a:pt x="1045633" y="2865967"/>
                  <a:pt x="1104900" y="2933700"/>
                </a:cubicBezTo>
                <a:cubicBezTo>
                  <a:pt x="1155700" y="3001434"/>
                  <a:pt x="1187450" y="3081867"/>
                  <a:pt x="1200150" y="3175000"/>
                </a:cubicBezTo>
                <a:cubicBezTo>
                  <a:pt x="1212850" y="3268134"/>
                  <a:pt x="1200150" y="3403600"/>
                  <a:pt x="1162050" y="3581400"/>
                </a:cubicBezTo>
                <a:cubicBezTo>
                  <a:pt x="1123950" y="3759200"/>
                  <a:pt x="1054100" y="4021667"/>
                  <a:pt x="952500" y="4368800"/>
                </a:cubicBezTo>
                <a:cubicBezTo>
                  <a:pt x="859366" y="4707467"/>
                  <a:pt x="789516" y="4980517"/>
                  <a:pt x="742950" y="5187950"/>
                </a:cubicBezTo>
                <a:cubicBezTo>
                  <a:pt x="696383" y="5395384"/>
                  <a:pt x="677333" y="5613400"/>
                  <a:pt x="685800" y="5842000"/>
                </a:cubicBezTo>
                <a:cubicBezTo>
                  <a:pt x="651933" y="6129867"/>
                  <a:pt x="626533" y="6305550"/>
                  <a:pt x="609600" y="6369050"/>
                </a:cubicBezTo>
                <a:cubicBezTo>
                  <a:pt x="592666" y="6432550"/>
                  <a:pt x="550333" y="6460067"/>
                  <a:pt x="482600" y="6451600"/>
                </a:cubicBezTo>
                <a:close/>
                <a:moveTo>
                  <a:pt x="-1028700" y="6845300"/>
                </a:moveTo>
                <a:moveTo>
                  <a:pt x="1943100" y="1384300"/>
                </a:moveTo>
                <a:cubicBezTo>
                  <a:pt x="1909233" y="1409700"/>
                  <a:pt x="1877483" y="1420284"/>
                  <a:pt x="1847850" y="1416050"/>
                </a:cubicBezTo>
                <a:cubicBezTo>
                  <a:pt x="1818216" y="1411817"/>
                  <a:pt x="1769533" y="1388534"/>
                  <a:pt x="1701800" y="1346200"/>
                </a:cubicBezTo>
                <a:cubicBezTo>
                  <a:pt x="1642533" y="1337734"/>
                  <a:pt x="1568450" y="1297517"/>
                  <a:pt x="1479550" y="1225550"/>
                </a:cubicBezTo>
                <a:cubicBezTo>
                  <a:pt x="1390650" y="1153584"/>
                  <a:pt x="1314450" y="1077384"/>
                  <a:pt x="1250950" y="996950"/>
                </a:cubicBezTo>
                <a:cubicBezTo>
                  <a:pt x="1187450" y="916517"/>
                  <a:pt x="1155700" y="867834"/>
                  <a:pt x="1155700" y="850900"/>
                </a:cubicBezTo>
                <a:cubicBezTo>
                  <a:pt x="1147233" y="766234"/>
                  <a:pt x="1153583" y="658284"/>
                  <a:pt x="1174750" y="527050"/>
                </a:cubicBezTo>
                <a:cubicBezTo>
                  <a:pt x="1195916" y="395817"/>
                  <a:pt x="1240366" y="277284"/>
                  <a:pt x="1308100" y="171450"/>
                </a:cubicBezTo>
                <a:cubicBezTo>
                  <a:pt x="1375833" y="65617"/>
                  <a:pt x="1473200" y="8467"/>
                  <a:pt x="1600200" y="0"/>
                </a:cubicBezTo>
                <a:cubicBezTo>
                  <a:pt x="1634066" y="0"/>
                  <a:pt x="1663700" y="4234"/>
                  <a:pt x="1689100" y="12700"/>
                </a:cubicBezTo>
                <a:cubicBezTo>
                  <a:pt x="1714500" y="21167"/>
                  <a:pt x="1790700" y="50800"/>
                  <a:pt x="1917700" y="101600"/>
                </a:cubicBezTo>
                <a:cubicBezTo>
                  <a:pt x="1985433" y="228600"/>
                  <a:pt x="2053166" y="370417"/>
                  <a:pt x="2120900" y="527050"/>
                </a:cubicBezTo>
                <a:cubicBezTo>
                  <a:pt x="2188633" y="683684"/>
                  <a:pt x="2218266" y="836084"/>
                  <a:pt x="2209800" y="984250"/>
                </a:cubicBezTo>
                <a:cubicBezTo>
                  <a:pt x="2201333" y="1132417"/>
                  <a:pt x="2112433" y="1265767"/>
                  <a:pt x="1943100" y="1384300"/>
                </a:cubicBezTo>
                <a:close/>
                <a:moveTo>
                  <a:pt x="4038600" y="68453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17" name="Freeform 6117"/>
          <p:cNvSpPr/>
          <p:nvPr/>
        </p:nvSpPr>
        <p:spPr>
          <a:xfrm rot="0" flipH="0" flipV="0">
            <a:off x="7299623" y="845338"/>
            <a:ext cx="175844" cy="320751"/>
          </a:xfrm>
          <a:custGeom>
            <a:pathLst>
              <a:path w="4186767" h="7636933">
                <a:moveTo>
                  <a:pt x="249767" y="7433733"/>
                </a:moveTo>
                <a:cubicBezTo>
                  <a:pt x="165100" y="7374467"/>
                  <a:pt x="101600" y="7319433"/>
                  <a:pt x="59267" y="7268633"/>
                </a:cubicBezTo>
                <a:cubicBezTo>
                  <a:pt x="16933" y="7217833"/>
                  <a:pt x="0" y="7145867"/>
                  <a:pt x="8467" y="7052733"/>
                </a:cubicBezTo>
                <a:cubicBezTo>
                  <a:pt x="25400" y="6925733"/>
                  <a:pt x="50800" y="6792383"/>
                  <a:pt x="84667" y="6652683"/>
                </a:cubicBezTo>
                <a:cubicBezTo>
                  <a:pt x="118533" y="6512983"/>
                  <a:pt x="160867" y="6375400"/>
                  <a:pt x="211667" y="6239933"/>
                </a:cubicBezTo>
                <a:cubicBezTo>
                  <a:pt x="237067" y="6087533"/>
                  <a:pt x="268817" y="5935133"/>
                  <a:pt x="306917" y="5782733"/>
                </a:cubicBezTo>
                <a:cubicBezTo>
                  <a:pt x="345017" y="5630333"/>
                  <a:pt x="410633" y="5486400"/>
                  <a:pt x="503767" y="5350933"/>
                </a:cubicBezTo>
                <a:cubicBezTo>
                  <a:pt x="613833" y="5037667"/>
                  <a:pt x="728133" y="4726517"/>
                  <a:pt x="846667" y="4417483"/>
                </a:cubicBezTo>
                <a:cubicBezTo>
                  <a:pt x="965200" y="4108450"/>
                  <a:pt x="1066800" y="3784600"/>
                  <a:pt x="1151467" y="3445933"/>
                </a:cubicBezTo>
                <a:cubicBezTo>
                  <a:pt x="1278467" y="3141133"/>
                  <a:pt x="1394883" y="2870200"/>
                  <a:pt x="1500717" y="2633133"/>
                </a:cubicBezTo>
                <a:cubicBezTo>
                  <a:pt x="1606550" y="2396067"/>
                  <a:pt x="1735667" y="2091267"/>
                  <a:pt x="1888067" y="1718733"/>
                </a:cubicBezTo>
                <a:cubicBezTo>
                  <a:pt x="1972733" y="1524000"/>
                  <a:pt x="2046817" y="1305983"/>
                  <a:pt x="2110317" y="1064683"/>
                </a:cubicBezTo>
                <a:cubicBezTo>
                  <a:pt x="2173817" y="823383"/>
                  <a:pt x="2273300" y="609600"/>
                  <a:pt x="2408767" y="423333"/>
                </a:cubicBezTo>
                <a:cubicBezTo>
                  <a:pt x="2468033" y="347133"/>
                  <a:pt x="2512483" y="281517"/>
                  <a:pt x="2542117" y="226483"/>
                </a:cubicBezTo>
                <a:cubicBezTo>
                  <a:pt x="2571750" y="171450"/>
                  <a:pt x="2603500" y="118533"/>
                  <a:pt x="2637367" y="67733"/>
                </a:cubicBezTo>
                <a:cubicBezTo>
                  <a:pt x="2654300" y="16933"/>
                  <a:pt x="2711450" y="0"/>
                  <a:pt x="2808817" y="16933"/>
                </a:cubicBezTo>
                <a:cubicBezTo>
                  <a:pt x="2906183" y="33867"/>
                  <a:pt x="2976033" y="71967"/>
                  <a:pt x="3018367" y="131233"/>
                </a:cubicBezTo>
                <a:cubicBezTo>
                  <a:pt x="3060700" y="122767"/>
                  <a:pt x="3111500" y="177800"/>
                  <a:pt x="3170767" y="296333"/>
                </a:cubicBezTo>
                <a:cubicBezTo>
                  <a:pt x="3230033" y="414867"/>
                  <a:pt x="3251200" y="508000"/>
                  <a:pt x="3234267" y="575733"/>
                </a:cubicBezTo>
                <a:cubicBezTo>
                  <a:pt x="3234267" y="668867"/>
                  <a:pt x="3200400" y="770467"/>
                  <a:pt x="3132667" y="880533"/>
                </a:cubicBezTo>
                <a:cubicBezTo>
                  <a:pt x="3098800" y="914400"/>
                  <a:pt x="3064933" y="963083"/>
                  <a:pt x="3031067" y="1026583"/>
                </a:cubicBezTo>
                <a:cubicBezTo>
                  <a:pt x="2997200" y="1090083"/>
                  <a:pt x="2946400" y="1172633"/>
                  <a:pt x="2878667" y="1274233"/>
                </a:cubicBezTo>
                <a:cubicBezTo>
                  <a:pt x="2844800" y="1384300"/>
                  <a:pt x="2810933" y="1494367"/>
                  <a:pt x="2777067" y="1604433"/>
                </a:cubicBezTo>
                <a:cubicBezTo>
                  <a:pt x="2743200" y="1714500"/>
                  <a:pt x="2705100" y="1816100"/>
                  <a:pt x="2662767" y="1909233"/>
                </a:cubicBezTo>
                <a:cubicBezTo>
                  <a:pt x="2620433" y="2002367"/>
                  <a:pt x="2573867" y="2095500"/>
                  <a:pt x="2523067" y="2188633"/>
                </a:cubicBezTo>
                <a:cubicBezTo>
                  <a:pt x="2472267" y="2281767"/>
                  <a:pt x="2438400" y="2357967"/>
                  <a:pt x="2421467" y="2417233"/>
                </a:cubicBezTo>
                <a:cubicBezTo>
                  <a:pt x="2345267" y="2611967"/>
                  <a:pt x="2262717" y="2800350"/>
                  <a:pt x="2173817" y="2982383"/>
                </a:cubicBezTo>
                <a:cubicBezTo>
                  <a:pt x="2084917" y="3164417"/>
                  <a:pt x="2006600" y="3357033"/>
                  <a:pt x="1938867" y="3560233"/>
                </a:cubicBezTo>
                <a:cubicBezTo>
                  <a:pt x="1871133" y="3754967"/>
                  <a:pt x="1801283" y="3960283"/>
                  <a:pt x="1729317" y="4176183"/>
                </a:cubicBezTo>
                <a:cubicBezTo>
                  <a:pt x="1657350" y="4392083"/>
                  <a:pt x="1562100" y="4597400"/>
                  <a:pt x="1443567" y="4792133"/>
                </a:cubicBezTo>
                <a:cubicBezTo>
                  <a:pt x="1384300" y="4876800"/>
                  <a:pt x="1337733" y="4991100"/>
                  <a:pt x="1303867" y="5135033"/>
                </a:cubicBezTo>
                <a:cubicBezTo>
                  <a:pt x="1270000" y="5278967"/>
                  <a:pt x="1236133" y="5418667"/>
                  <a:pt x="1202267" y="5554133"/>
                </a:cubicBezTo>
                <a:cubicBezTo>
                  <a:pt x="1143000" y="5706533"/>
                  <a:pt x="1090083" y="5846233"/>
                  <a:pt x="1043517" y="5973233"/>
                </a:cubicBezTo>
                <a:cubicBezTo>
                  <a:pt x="996950" y="6100233"/>
                  <a:pt x="973667" y="6180667"/>
                  <a:pt x="973667" y="6214533"/>
                </a:cubicBezTo>
                <a:cubicBezTo>
                  <a:pt x="914400" y="6400800"/>
                  <a:pt x="867833" y="6584950"/>
                  <a:pt x="833967" y="6766983"/>
                </a:cubicBezTo>
                <a:cubicBezTo>
                  <a:pt x="800100" y="6949017"/>
                  <a:pt x="745067" y="7107767"/>
                  <a:pt x="668867" y="7243233"/>
                </a:cubicBezTo>
                <a:cubicBezTo>
                  <a:pt x="660400" y="7370233"/>
                  <a:pt x="624417" y="7454900"/>
                  <a:pt x="560917" y="7497233"/>
                </a:cubicBezTo>
                <a:cubicBezTo>
                  <a:pt x="497417" y="7539567"/>
                  <a:pt x="393700" y="7518400"/>
                  <a:pt x="249767" y="7433733"/>
                </a:cubicBezTo>
                <a:close/>
                <a:moveTo>
                  <a:pt x="-829733" y="7713133"/>
                </a:moveTo>
                <a:moveTo>
                  <a:pt x="3285067" y="7636933"/>
                </a:moveTo>
                <a:cubicBezTo>
                  <a:pt x="3149600" y="7620000"/>
                  <a:pt x="3048000" y="7592483"/>
                  <a:pt x="2980267" y="7554383"/>
                </a:cubicBezTo>
                <a:cubicBezTo>
                  <a:pt x="2912533" y="7516283"/>
                  <a:pt x="2785533" y="7429500"/>
                  <a:pt x="2599267" y="7294033"/>
                </a:cubicBezTo>
                <a:cubicBezTo>
                  <a:pt x="2497667" y="7192433"/>
                  <a:pt x="2357967" y="7035800"/>
                  <a:pt x="2180167" y="6824133"/>
                </a:cubicBezTo>
                <a:cubicBezTo>
                  <a:pt x="2002367" y="6612467"/>
                  <a:pt x="1824567" y="6385983"/>
                  <a:pt x="1646767" y="6144683"/>
                </a:cubicBezTo>
                <a:cubicBezTo>
                  <a:pt x="1468967" y="5903383"/>
                  <a:pt x="1320800" y="5698067"/>
                  <a:pt x="1202267" y="5528733"/>
                </a:cubicBezTo>
                <a:lnTo>
                  <a:pt x="1722967" y="4830233"/>
                </a:lnTo>
                <a:cubicBezTo>
                  <a:pt x="1833033" y="4965700"/>
                  <a:pt x="1921933" y="5092700"/>
                  <a:pt x="1989667" y="5211233"/>
                </a:cubicBezTo>
                <a:cubicBezTo>
                  <a:pt x="2057400" y="5329767"/>
                  <a:pt x="2112433" y="5410200"/>
                  <a:pt x="2154767" y="5452533"/>
                </a:cubicBezTo>
                <a:cubicBezTo>
                  <a:pt x="2349500" y="5740400"/>
                  <a:pt x="2504017" y="5973233"/>
                  <a:pt x="2618317" y="6151033"/>
                </a:cubicBezTo>
                <a:cubicBezTo>
                  <a:pt x="2732617" y="6328833"/>
                  <a:pt x="2836333" y="6472767"/>
                  <a:pt x="2929467" y="6582833"/>
                </a:cubicBezTo>
                <a:cubicBezTo>
                  <a:pt x="3022600" y="6692900"/>
                  <a:pt x="3122083" y="6790267"/>
                  <a:pt x="3227917" y="6874933"/>
                </a:cubicBezTo>
                <a:cubicBezTo>
                  <a:pt x="3333750" y="6959600"/>
                  <a:pt x="3467100" y="7048500"/>
                  <a:pt x="3627967" y="7141633"/>
                </a:cubicBezTo>
                <a:cubicBezTo>
                  <a:pt x="3653367" y="7158567"/>
                  <a:pt x="3678767" y="7183967"/>
                  <a:pt x="3704167" y="7217833"/>
                </a:cubicBezTo>
                <a:cubicBezTo>
                  <a:pt x="3729567" y="7251700"/>
                  <a:pt x="3738033" y="7302500"/>
                  <a:pt x="3729567" y="7370233"/>
                </a:cubicBezTo>
                <a:cubicBezTo>
                  <a:pt x="3695700" y="7463367"/>
                  <a:pt x="3659717" y="7520517"/>
                  <a:pt x="3621617" y="7541683"/>
                </a:cubicBezTo>
                <a:cubicBezTo>
                  <a:pt x="3583517" y="7562850"/>
                  <a:pt x="3471333" y="7594600"/>
                  <a:pt x="3285067" y="7636933"/>
                </a:cubicBezTo>
                <a:close/>
                <a:moveTo>
                  <a:pt x="-1032933" y="7713133"/>
                </a:moveTo>
                <a:moveTo>
                  <a:pt x="1164167" y="5389033"/>
                </a:moveTo>
                <a:cubicBezTo>
                  <a:pt x="1113367" y="5245100"/>
                  <a:pt x="1132417" y="5099050"/>
                  <a:pt x="1221317" y="4950883"/>
                </a:cubicBezTo>
                <a:cubicBezTo>
                  <a:pt x="1310217" y="4802717"/>
                  <a:pt x="1409700" y="4699000"/>
                  <a:pt x="1519767" y="4639733"/>
                </a:cubicBezTo>
                <a:cubicBezTo>
                  <a:pt x="1553633" y="4580467"/>
                  <a:pt x="1589617" y="4540250"/>
                  <a:pt x="1627717" y="4519083"/>
                </a:cubicBezTo>
                <a:cubicBezTo>
                  <a:pt x="1665817" y="4497917"/>
                  <a:pt x="1689100" y="4470400"/>
                  <a:pt x="1697567" y="4436533"/>
                </a:cubicBezTo>
                <a:cubicBezTo>
                  <a:pt x="1714500" y="4402667"/>
                  <a:pt x="1758950" y="4356100"/>
                  <a:pt x="1830917" y="4296833"/>
                </a:cubicBezTo>
                <a:cubicBezTo>
                  <a:pt x="1902883" y="4237567"/>
                  <a:pt x="1968500" y="4182533"/>
                  <a:pt x="2027767" y="4131733"/>
                </a:cubicBezTo>
                <a:cubicBezTo>
                  <a:pt x="2163233" y="4047067"/>
                  <a:pt x="2317750" y="3943350"/>
                  <a:pt x="2491317" y="3820583"/>
                </a:cubicBezTo>
                <a:cubicBezTo>
                  <a:pt x="2664883" y="3697817"/>
                  <a:pt x="2832100" y="3572933"/>
                  <a:pt x="2992967" y="3445933"/>
                </a:cubicBezTo>
                <a:cubicBezTo>
                  <a:pt x="3153833" y="3318933"/>
                  <a:pt x="3291417" y="3208867"/>
                  <a:pt x="3405717" y="3115733"/>
                </a:cubicBezTo>
                <a:cubicBezTo>
                  <a:pt x="3520017" y="3022600"/>
                  <a:pt x="3589867" y="2963333"/>
                  <a:pt x="3615267" y="2937933"/>
                </a:cubicBezTo>
                <a:cubicBezTo>
                  <a:pt x="3640667" y="2904067"/>
                  <a:pt x="3676650" y="2880783"/>
                  <a:pt x="3723217" y="2868083"/>
                </a:cubicBezTo>
                <a:cubicBezTo>
                  <a:pt x="3769783" y="2855383"/>
                  <a:pt x="3831167" y="2865967"/>
                  <a:pt x="3907367" y="2899833"/>
                </a:cubicBezTo>
                <a:cubicBezTo>
                  <a:pt x="4008967" y="2925233"/>
                  <a:pt x="4076700" y="2965450"/>
                  <a:pt x="4110567" y="3020483"/>
                </a:cubicBezTo>
                <a:cubicBezTo>
                  <a:pt x="4144433" y="3075517"/>
                  <a:pt x="4161367" y="3179233"/>
                  <a:pt x="4161367" y="3331633"/>
                </a:cubicBezTo>
                <a:cubicBezTo>
                  <a:pt x="4186767" y="3424767"/>
                  <a:pt x="4150783" y="3524250"/>
                  <a:pt x="4053417" y="3630083"/>
                </a:cubicBezTo>
                <a:cubicBezTo>
                  <a:pt x="3956050" y="3735917"/>
                  <a:pt x="3810000" y="3852333"/>
                  <a:pt x="3615267" y="3979333"/>
                </a:cubicBezTo>
                <a:cubicBezTo>
                  <a:pt x="3547533" y="4021667"/>
                  <a:pt x="3456517" y="4085167"/>
                  <a:pt x="3342217" y="4169833"/>
                </a:cubicBezTo>
                <a:cubicBezTo>
                  <a:pt x="3227917" y="4254500"/>
                  <a:pt x="3128433" y="4334933"/>
                  <a:pt x="3043767" y="4411133"/>
                </a:cubicBezTo>
                <a:cubicBezTo>
                  <a:pt x="2984500" y="4445000"/>
                  <a:pt x="2897717" y="4502150"/>
                  <a:pt x="2783417" y="4582583"/>
                </a:cubicBezTo>
                <a:cubicBezTo>
                  <a:pt x="2669117" y="4663017"/>
                  <a:pt x="2569633" y="4741333"/>
                  <a:pt x="2484967" y="4817533"/>
                </a:cubicBezTo>
                <a:cubicBezTo>
                  <a:pt x="2417233" y="4859867"/>
                  <a:pt x="2328333" y="4933950"/>
                  <a:pt x="2218267" y="5039783"/>
                </a:cubicBezTo>
                <a:cubicBezTo>
                  <a:pt x="2108200" y="5145617"/>
                  <a:pt x="1998133" y="5223933"/>
                  <a:pt x="1888067" y="5274733"/>
                </a:cubicBezTo>
                <a:cubicBezTo>
                  <a:pt x="1617133" y="5528733"/>
                  <a:pt x="1439333" y="5664200"/>
                  <a:pt x="1354667" y="5681133"/>
                </a:cubicBezTo>
                <a:cubicBezTo>
                  <a:pt x="1270000" y="5698067"/>
                  <a:pt x="1206500" y="5600700"/>
                  <a:pt x="1164167" y="5389033"/>
                </a:cubicBezTo>
                <a:close/>
                <a:moveTo>
                  <a:pt x="1214967" y="7713133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18" name="Freeform 6118"/>
          <p:cNvSpPr/>
          <p:nvPr/>
        </p:nvSpPr>
        <p:spPr>
          <a:xfrm rot="0" flipH="0" flipV="0">
            <a:off x="7494847" y="967842"/>
            <a:ext cx="153085" cy="193357"/>
          </a:xfrm>
          <a:custGeom>
            <a:pathLst>
              <a:path w="3644900" h="4603750">
                <a:moveTo>
                  <a:pt x="1037167" y="4491566"/>
                </a:moveTo>
                <a:cubicBezTo>
                  <a:pt x="706967" y="4356100"/>
                  <a:pt x="493183" y="4167716"/>
                  <a:pt x="395817" y="3926416"/>
                </a:cubicBezTo>
                <a:cubicBezTo>
                  <a:pt x="298450" y="3685116"/>
                  <a:pt x="279400" y="3310466"/>
                  <a:pt x="338667" y="2802466"/>
                </a:cubicBezTo>
                <a:cubicBezTo>
                  <a:pt x="355600" y="2540000"/>
                  <a:pt x="364067" y="2366433"/>
                  <a:pt x="364067" y="2281766"/>
                </a:cubicBezTo>
                <a:cubicBezTo>
                  <a:pt x="364067" y="2197100"/>
                  <a:pt x="317500" y="2112433"/>
                  <a:pt x="224367" y="2027766"/>
                </a:cubicBezTo>
                <a:cubicBezTo>
                  <a:pt x="198967" y="1993900"/>
                  <a:pt x="154517" y="1947333"/>
                  <a:pt x="91017" y="1888066"/>
                </a:cubicBezTo>
                <a:cubicBezTo>
                  <a:pt x="27517" y="1828800"/>
                  <a:pt x="0" y="1778000"/>
                  <a:pt x="8467" y="1735666"/>
                </a:cubicBezTo>
                <a:cubicBezTo>
                  <a:pt x="0" y="1676400"/>
                  <a:pt x="4233" y="1610783"/>
                  <a:pt x="21167" y="1538816"/>
                </a:cubicBezTo>
                <a:cubicBezTo>
                  <a:pt x="38100" y="1466850"/>
                  <a:pt x="63500" y="1430866"/>
                  <a:pt x="97367" y="1430866"/>
                </a:cubicBezTo>
                <a:cubicBezTo>
                  <a:pt x="131233" y="1430866"/>
                  <a:pt x="167217" y="1422400"/>
                  <a:pt x="205317" y="1405466"/>
                </a:cubicBezTo>
                <a:cubicBezTo>
                  <a:pt x="243417" y="1388533"/>
                  <a:pt x="279400" y="1388533"/>
                  <a:pt x="313267" y="1405466"/>
                </a:cubicBezTo>
                <a:cubicBezTo>
                  <a:pt x="347133" y="1405466"/>
                  <a:pt x="385233" y="1409700"/>
                  <a:pt x="427567" y="1418166"/>
                </a:cubicBezTo>
                <a:cubicBezTo>
                  <a:pt x="469900" y="1426633"/>
                  <a:pt x="491067" y="1447800"/>
                  <a:pt x="491067" y="1481666"/>
                </a:cubicBezTo>
                <a:cubicBezTo>
                  <a:pt x="524933" y="1540933"/>
                  <a:pt x="579967" y="1547283"/>
                  <a:pt x="656167" y="1500716"/>
                </a:cubicBezTo>
                <a:cubicBezTo>
                  <a:pt x="732367" y="1454150"/>
                  <a:pt x="812800" y="1346200"/>
                  <a:pt x="897467" y="1176866"/>
                </a:cubicBezTo>
                <a:cubicBezTo>
                  <a:pt x="982133" y="1041400"/>
                  <a:pt x="1094317" y="905933"/>
                  <a:pt x="1234017" y="770466"/>
                </a:cubicBezTo>
                <a:cubicBezTo>
                  <a:pt x="1373717" y="635000"/>
                  <a:pt x="1513417" y="510116"/>
                  <a:pt x="1653117" y="395816"/>
                </a:cubicBezTo>
                <a:cubicBezTo>
                  <a:pt x="1792817" y="281516"/>
                  <a:pt x="1909233" y="198966"/>
                  <a:pt x="2002367" y="148166"/>
                </a:cubicBezTo>
                <a:cubicBezTo>
                  <a:pt x="2044700" y="131233"/>
                  <a:pt x="2108200" y="110066"/>
                  <a:pt x="2192867" y="84666"/>
                </a:cubicBezTo>
                <a:cubicBezTo>
                  <a:pt x="2277533" y="59266"/>
                  <a:pt x="2368550" y="38100"/>
                  <a:pt x="2465917" y="21166"/>
                </a:cubicBezTo>
                <a:cubicBezTo>
                  <a:pt x="2563283" y="4233"/>
                  <a:pt x="2645833" y="0"/>
                  <a:pt x="2713567" y="8466"/>
                </a:cubicBezTo>
                <a:cubicBezTo>
                  <a:pt x="2865967" y="16933"/>
                  <a:pt x="2995083" y="59266"/>
                  <a:pt x="3100917" y="135466"/>
                </a:cubicBezTo>
                <a:cubicBezTo>
                  <a:pt x="3206750" y="211666"/>
                  <a:pt x="3306233" y="300566"/>
                  <a:pt x="3399367" y="402166"/>
                </a:cubicBezTo>
                <a:cubicBezTo>
                  <a:pt x="3509433" y="478366"/>
                  <a:pt x="3579283" y="579966"/>
                  <a:pt x="3608917" y="706966"/>
                </a:cubicBezTo>
                <a:cubicBezTo>
                  <a:pt x="3638550" y="833966"/>
                  <a:pt x="3644900" y="969433"/>
                  <a:pt x="3627967" y="1113366"/>
                </a:cubicBezTo>
                <a:cubicBezTo>
                  <a:pt x="3611033" y="1257300"/>
                  <a:pt x="3572933" y="1388533"/>
                  <a:pt x="3513667" y="1507066"/>
                </a:cubicBezTo>
                <a:cubicBezTo>
                  <a:pt x="3488267" y="1591733"/>
                  <a:pt x="3416300" y="1693333"/>
                  <a:pt x="3297767" y="1811866"/>
                </a:cubicBezTo>
                <a:cubicBezTo>
                  <a:pt x="3179233" y="1930400"/>
                  <a:pt x="3043767" y="2044700"/>
                  <a:pt x="2891367" y="2154766"/>
                </a:cubicBezTo>
                <a:cubicBezTo>
                  <a:pt x="2738967" y="2264833"/>
                  <a:pt x="2599267" y="2345266"/>
                  <a:pt x="2472267" y="2396066"/>
                </a:cubicBezTo>
                <a:cubicBezTo>
                  <a:pt x="2362200" y="2421466"/>
                  <a:pt x="2220383" y="2442633"/>
                  <a:pt x="2046817" y="2459566"/>
                </a:cubicBezTo>
                <a:cubicBezTo>
                  <a:pt x="1873250" y="2476500"/>
                  <a:pt x="1712383" y="2482850"/>
                  <a:pt x="1564217" y="2478616"/>
                </a:cubicBezTo>
                <a:cubicBezTo>
                  <a:pt x="1416050" y="2474383"/>
                  <a:pt x="1316567" y="2459566"/>
                  <a:pt x="1265767" y="2434166"/>
                </a:cubicBezTo>
                <a:cubicBezTo>
                  <a:pt x="1206500" y="2400300"/>
                  <a:pt x="1159933" y="2446866"/>
                  <a:pt x="1126067" y="2573866"/>
                </a:cubicBezTo>
                <a:cubicBezTo>
                  <a:pt x="1092200" y="2700866"/>
                  <a:pt x="1066800" y="2882900"/>
                  <a:pt x="1049867" y="3119966"/>
                </a:cubicBezTo>
                <a:cubicBezTo>
                  <a:pt x="1032933" y="3306233"/>
                  <a:pt x="1032933" y="3441700"/>
                  <a:pt x="1049867" y="3526366"/>
                </a:cubicBezTo>
                <a:cubicBezTo>
                  <a:pt x="1066800" y="3611033"/>
                  <a:pt x="1083733" y="3670300"/>
                  <a:pt x="1100667" y="3704166"/>
                </a:cubicBezTo>
                <a:cubicBezTo>
                  <a:pt x="1159933" y="3763433"/>
                  <a:pt x="1242483" y="3837516"/>
                  <a:pt x="1348317" y="3926416"/>
                </a:cubicBezTo>
                <a:cubicBezTo>
                  <a:pt x="1454150" y="4015316"/>
                  <a:pt x="1604433" y="4030133"/>
                  <a:pt x="1799167" y="3970866"/>
                </a:cubicBezTo>
                <a:cubicBezTo>
                  <a:pt x="1960033" y="3928533"/>
                  <a:pt x="2118783" y="3818466"/>
                  <a:pt x="2275417" y="3640666"/>
                </a:cubicBezTo>
                <a:cubicBezTo>
                  <a:pt x="2432050" y="3462866"/>
                  <a:pt x="2578100" y="3318933"/>
                  <a:pt x="2713567" y="3208866"/>
                </a:cubicBezTo>
                <a:cubicBezTo>
                  <a:pt x="2747433" y="3149600"/>
                  <a:pt x="2804583" y="3113616"/>
                  <a:pt x="2885017" y="3100916"/>
                </a:cubicBezTo>
                <a:cubicBezTo>
                  <a:pt x="2965450" y="3088216"/>
                  <a:pt x="3052233" y="3094566"/>
                  <a:pt x="3145367" y="3119966"/>
                </a:cubicBezTo>
                <a:cubicBezTo>
                  <a:pt x="3238500" y="3179233"/>
                  <a:pt x="3278717" y="3249083"/>
                  <a:pt x="3266017" y="3329516"/>
                </a:cubicBezTo>
                <a:cubicBezTo>
                  <a:pt x="3253317" y="3409950"/>
                  <a:pt x="3208867" y="3530600"/>
                  <a:pt x="3132667" y="3691466"/>
                </a:cubicBezTo>
                <a:cubicBezTo>
                  <a:pt x="3107267" y="3750733"/>
                  <a:pt x="3050117" y="3824816"/>
                  <a:pt x="2961217" y="3913716"/>
                </a:cubicBezTo>
                <a:cubicBezTo>
                  <a:pt x="2872317" y="4002616"/>
                  <a:pt x="2774950" y="4091516"/>
                  <a:pt x="2669117" y="4180416"/>
                </a:cubicBezTo>
                <a:cubicBezTo>
                  <a:pt x="2563283" y="4269316"/>
                  <a:pt x="2468033" y="4339166"/>
                  <a:pt x="2383367" y="4389966"/>
                </a:cubicBezTo>
                <a:cubicBezTo>
                  <a:pt x="2129367" y="4525433"/>
                  <a:pt x="1892300" y="4595283"/>
                  <a:pt x="1672167" y="4599516"/>
                </a:cubicBezTo>
                <a:cubicBezTo>
                  <a:pt x="1452033" y="4603750"/>
                  <a:pt x="1240367" y="4567766"/>
                  <a:pt x="1037167" y="4491566"/>
                </a:cubicBezTo>
                <a:close/>
                <a:moveTo>
                  <a:pt x="-817033" y="4796366"/>
                </a:moveTo>
                <a:moveTo>
                  <a:pt x="1786467" y="1913466"/>
                </a:moveTo>
                <a:cubicBezTo>
                  <a:pt x="1972733" y="1871133"/>
                  <a:pt x="2120900" y="1841500"/>
                  <a:pt x="2230967" y="1824566"/>
                </a:cubicBezTo>
                <a:cubicBezTo>
                  <a:pt x="2341033" y="1807633"/>
                  <a:pt x="2446867" y="1758950"/>
                  <a:pt x="2548467" y="1678516"/>
                </a:cubicBezTo>
                <a:cubicBezTo>
                  <a:pt x="2650067" y="1598083"/>
                  <a:pt x="2777067" y="1443566"/>
                  <a:pt x="2929467" y="1214966"/>
                </a:cubicBezTo>
                <a:cubicBezTo>
                  <a:pt x="2963333" y="1121833"/>
                  <a:pt x="2973917" y="1028700"/>
                  <a:pt x="2961217" y="935566"/>
                </a:cubicBezTo>
                <a:cubicBezTo>
                  <a:pt x="2948517" y="842433"/>
                  <a:pt x="2925233" y="778933"/>
                  <a:pt x="2891367" y="745066"/>
                </a:cubicBezTo>
                <a:cubicBezTo>
                  <a:pt x="2815167" y="660400"/>
                  <a:pt x="2724150" y="632883"/>
                  <a:pt x="2618317" y="662516"/>
                </a:cubicBezTo>
                <a:cubicBezTo>
                  <a:pt x="2512483" y="692150"/>
                  <a:pt x="2413000" y="740833"/>
                  <a:pt x="2319867" y="808566"/>
                </a:cubicBezTo>
                <a:cubicBezTo>
                  <a:pt x="2260600" y="833966"/>
                  <a:pt x="2173817" y="895350"/>
                  <a:pt x="2059517" y="992716"/>
                </a:cubicBezTo>
                <a:cubicBezTo>
                  <a:pt x="1945217" y="1090083"/>
                  <a:pt x="1833033" y="1200150"/>
                  <a:pt x="1722967" y="1322916"/>
                </a:cubicBezTo>
                <a:cubicBezTo>
                  <a:pt x="1612900" y="1445683"/>
                  <a:pt x="1524000" y="1557866"/>
                  <a:pt x="1456267" y="1659466"/>
                </a:cubicBezTo>
                <a:cubicBezTo>
                  <a:pt x="1388533" y="1761066"/>
                  <a:pt x="1371600" y="1820333"/>
                  <a:pt x="1405467" y="1837266"/>
                </a:cubicBezTo>
                <a:cubicBezTo>
                  <a:pt x="1388533" y="1871133"/>
                  <a:pt x="1437217" y="1892300"/>
                  <a:pt x="1551517" y="1900766"/>
                </a:cubicBezTo>
                <a:cubicBezTo>
                  <a:pt x="1665817" y="1909233"/>
                  <a:pt x="1744133" y="1913466"/>
                  <a:pt x="1786467" y="1913466"/>
                </a:cubicBezTo>
                <a:close/>
                <a:moveTo>
                  <a:pt x="1761067" y="4796366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19" name="Freeform 6119"/>
          <p:cNvSpPr/>
          <p:nvPr/>
        </p:nvSpPr>
        <p:spPr>
          <a:xfrm rot="0" flipH="0" flipV="0">
            <a:off x="7685182" y="842849"/>
            <a:ext cx="176199" cy="353110"/>
          </a:xfrm>
          <a:custGeom>
            <a:pathLst>
              <a:path w="4195234" h="8407400">
                <a:moveTo>
                  <a:pt x="886884" y="8407400"/>
                </a:moveTo>
                <a:cubicBezTo>
                  <a:pt x="607484" y="8365066"/>
                  <a:pt x="419100" y="8261350"/>
                  <a:pt x="321734" y="8096250"/>
                </a:cubicBezTo>
                <a:cubicBezTo>
                  <a:pt x="224367" y="7931150"/>
                  <a:pt x="201084" y="7679267"/>
                  <a:pt x="251884" y="7340600"/>
                </a:cubicBezTo>
                <a:cubicBezTo>
                  <a:pt x="302684" y="7179734"/>
                  <a:pt x="334434" y="7033684"/>
                  <a:pt x="347134" y="6902450"/>
                </a:cubicBezTo>
                <a:cubicBezTo>
                  <a:pt x="359834" y="6771217"/>
                  <a:pt x="395817" y="6688667"/>
                  <a:pt x="455084" y="6654800"/>
                </a:cubicBezTo>
                <a:cubicBezTo>
                  <a:pt x="455084" y="6654800"/>
                  <a:pt x="461434" y="6642100"/>
                  <a:pt x="474134" y="6616700"/>
                </a:cubicBezTo>
                <a:cubicBezTo>
                  <a:pt x="486834" y="6591300"/>
                  <a:pt x="480484" y="6565900"/>
                  <a:pt x="455084" y="6540500"/>
                </a:cubicBezTo>
                <a:cubicBezTo>
                  <a:pt x="455084" y="6430434"/>
                  <a:pt x="493184" y="6278034"/>
                  <a:pt x="569384" y="6083300"/>
                </a:cubicBezTo>
                <a:cubicBezTo>
                  <a:pt x="586317" y="6032500"/>
                  <a:pt x="609600" y="5971117"/>
                  <a:pt x="639234" y="5899150"/>
                </a:cubicBezTo>
                <a:cubicBezTo>
                  <a:pt x="668867" y="5827184"/>
                  <a:pt x="683684" y="5791200"/>
                  <a:pt x="683684" y="5791200"/>
                </a:cubicBezTo>
                <a:cubicBezTo>
                  <a:pt x="641350" y="5723467"/>
                  <a:pt x="641350" y="5668434"/>
                  <a:pt x="683684" y="5626100"/>
                </a:cubicBezTo>
                <a:cubicBezTo>
                  <a:pt x="726017" y="5583767"/>
                  <a:pt x="770467" y="5543550"/>
                  <a:pt x="817034" y="5505450"/>
                </a:cubicBezTo>
                <a:cubicBezTo>
                  <a:pt x="863600" y="5467350"/>
                  <a:pt x="865717" y="5422900"/>
                  <a:pt x="823384" y="5372100"/>
                </a:cubicBezTo>
                <a:cubicBezTo>
                  <a:pt x="806450" y="5338234"/>
                  <a:pt x="827617" y="5259917"/>
                  <a:pt x="886884" y="5137150"/>
                </a:cubicBezTo>
                <a:cubicBezTo>
                  <a:pt x="946150" y="5014384"/>
                  <a:pt x="1013884" y="4885267"/>
                  <a:pt x="1090084" y="4749800"/>
                </a:cubicBezTo>
                <a:cubicBezTo>
                  <a:pt x="1166284" y="4614334"/>
                  <a:pt x="1217084" y="4508500"/>
                  <a:pt x="1242484" y="4432300"/>
                </a:cubicBezTo>
                <a:cubicBezTo>
                  <a:pt x="1242484" y="4415367"/>
                  <a:pt x="1263650" y="4356100"/>
                  <a:pt x="1305984" y="4254500"/>
                </a:cubicBezTo>
                <a:cubicBezTo>
                  <a:pt x="1348317" y="4152900"/>
                  <a:pt x="1399117" y="4034367"/>
                  <a:pt x="1458384" y="3898900"/>
                </a:cubicBezTo>
                <a:cubicBezTo>
                  <a:pt x="1517650" y="3763434"/>
                  <a:pt x="1574800" y="3640667"/>
                  <a:pt x="1629834" y="3530600"/>
                </a:cubicBezTo>
                <a:cubicBezTo>
                  <a:pt x="1684867" y="3420534"/>
                  <a:pt x="1720850" y="3348567"/>
                  <a:pt x="1737784" y="3314700"/>
                </a:cubicBezTo>
                <a:cubicBezTo>
                  <a:pt x="1822450" y="3272367"/>
                  <a:pt x="1788584" y="3242734"/>
                  <a:pt x="1636184" y="3225800"/>
                </a:cubicBezTo>
                <a:cubicBezTo>
                  <a:pt x="1483784" y="3208867"/>
                  <a:pt x="1322917" y="3204634"/>
                  <a:pt x="1153584" y="3213100"/>
                </a:cubicBezTo>
                <a:cubicBezTo>
                  <a:pt x="891117" y="3204634"/>
                  <a:pt x="681567" y="3191934"/>
                  <a:pt x="524934" y="3175000"/>
                </a:cubicBezTo>
                <a:cubicBezTo>
                  <a:pt x="368300" y="3158067"/>
                  <a:pt x="239184" y="3119967"/>
                  <a:pt x="137584" y="3060700"/>
                </a:cubicBezTo>
                <a:cubicBezTo>
                  <a:pt x="35984" y="2942167"/>
                  <a:pt x="0" y="2855384"/>
                  <a:pt x="29634" y="2800350"/>
                </a:cubicBezTo>
                <a:cubicBezTo>
                  <a:pt x="59267" y="2745317"/>
                  <a:pt x="158750" y="2713567"/>
                  <a:pt x="328084" y="2705100"/>
                </a:cubicBezTo>
                <a:cubicBezTo>
                  <a:pt x="438150" y="2696634"/>
                  <a:pt x="524934" y="2692400"/>
                  <a:pt x="588434" y="2692400"/>
                </a:cubicBezTo>
                <a:cubicBezTo>
                  <a:pt x="651934" y="2692400"/>
                  <a:pt x="736600" y="2686050"/>
                  <a:pt x="842434" y="2673350"/>
                </a:cubicBezTo>
                <a:cubicBezTo>
                  <a:pt x="948267" y="2660650"/>
                  <a:pt x="1115484" y="2641600"/>
                  <a:pt x="1344084" y="2616200"/>
                </a:cubicBezTo>
                <a:lnTo>
                  <a:pt x="1991784" y="2565400"/>
                </a:lnTo>
                <a:lnTo>
                  <a:pt x="2029884" y="2349500"/>
                </a:lnTo>
                <a:cubicBezTo>
                  <a:pt x="2097617" y="2239434"/>
                  <a:pt x="2154767" y="2139950"/>
                  <a:pt x="2201334" y="2051050"/>
                </a:cubicBezTo>
                <a:cubicBezTo>
                  <a:pt x="2247900" y="1962150"/>
                  <a:pt x="2288117" y="1871134"/>
                  <a:pt x="2321984" y="1778000"/>
                </a:cubicBezTo>
                <a:cubicBezTo>
                  <a:pt x="2355850" y="1684867"/>
                  <a:pt x="2381250" y="1587500"/>
                  <a:pt x="2398184" y="1485900"/>
                </a:cubicBezTo>
                <a:cubicBezTo>
                  <a:pt x="2398184" y="1485900"/>
                  <a:pt x="2436284" y="1416050"/>
                  <a:pt x="2512484" y="1276350"/>
                </a:cubicBezTo>
                <a:cubicBezTo>
                  <a:pt x="2588684" y="1136650"/>
                  <a:pt x="2635250" y="990600"/>
                  <a:pt x="2652184" y="838200"/>
                </a:cubicBezTo>
                <a:cubicBezTo>
                  <a:pt x="2753784" y="668867"/>
                  <a:pt x="2842684" y="514350"/>
                  <a:pt x="2918884" y="374650"/>
                </a:cubicBezTo>
                <a:cubicBezTo>
                  <a:pt x="2995084" y="234950"/>
                  <a:pt x="3041650" y="148167"/>
                  <a:pt x="3058584" y="114300"/>
                </a:cubicBezTo>
                <a:cubicBezTo>
                  <a:pt x="3151717" y="38100"/>
                  <a:pt x="3217334" y="0"/>
                  <a:pt x="3255434" y="0"/>
                </a:cubicBezTo>
                <a:cubicBezTo>
                  <a:pt x="3293534" y="0"/>
                  <a:pt x="3376084" y="42334"/>
                  <a:pt x="3503084" y="127000"/>
                </a:cubicBezTo>
                <a:cubicBezTo>
                  <a:pt x="3579284" y="169334"/>
                  <a:pt x="3647017" y="220134"/>
                  <a:pt x="3706284" y="279400"/>
                </a:cubicBezTo>
                <a:cubicBezTo>
                  <a:pt x="3765550" y="338667"/>
                  <a:pt x="3803650" y="400050"/>
                  <a:pt x="3820584" y="463550"/>
                </a:cubicBezTo>
                <a:cubicBezTo>
                  <a:pt x="3837517" y="527050"/>
                  <a:pt x="3812117" y="588434"/>
                  <a:pt x="3744384" y="647700"/>
                </a:cubicBezTo>
                <a:cubicBezTo>
                  <a:pt x="3727450" y="681567"/>
                  <a:pt x="3702050" y="742950"/>
                  <a:pt x="3668184" y="831850"/>
                </a:cubicBezTo>
                <a:cubicBezTo>
                  <a:pt x="3634317" y="920750"/>
                  <a:pt x="3608917" y="994834"/>
                  <a:pt x="3591984" y="1054100"/>
                </a:cubicBezTo>
                <a:cubicBezTo>
                  <a:pt x="3541184" y="1113367"/>
                  <a:pt x="3479800" y="1208617"/>
                  <a:pt x="3407834" y="1339850"/>
                </a:cubicBezTo>
                <a:cubicBezTo>
                  <a:pt x="3335867" y="1471084"/>
                  <a:pt x="3287184" y="1604434"/>
                  <a:pt x="3261784" y="1739900"/>
                </a:cubicBezTo>
                <a:cubicBezTo>
                  <a:pt x="3194050" y="1883834"/>
                  <a:pt x="3130550" y="2012950"/>
                  <a:pt x="3071284" y="2127250"/>
                </a:cubicBezTo>
                <a:cubicBezTo>
                  <a:pt x="3012017" y="2241550"/>
                  <a:pt x="2965450" y="2298700"/>
                  <a:pt x="2931584" y="2298700"/>
                </a:cubicBezTo>
                <a:cubicBezTo>
                  <a:pt x="2948517" y="2383367"/>
                  <a:pt x="2999317" y="2423584"/>
                  <a:pt x="3083984" y="2419350"/>
                </a:cubicBezTo>
                <a:cubicBezTo>
                  <a:pt x="3168650" y="2415117"/>
                  <a:pt x="3308350" y="2408767"/>
                  <a:pt x="3503084" y="2400300"/>
                </a:cubicBezTo>
                <a:cubicBezTo>
                  <a:pt x="3663950" y="2383367"/>
                  <a:pt x="3776134" y="2364317"/>
                  <a:pt x="3839634" y="2343150"/>
                </a:cubicBezTo>
                <a:cubicBezTo>
                  <a:pt x="3903134" y="2321984"/>
                  <a:pt x="3977217" y="2332567"/>
                  <a:pt x="4061884" y="2374900"/>
                </a:cubicBezTo>
                <a:cubicBezTo>
                  <a:pt x="4104217" y="2434167"/>
                  <a:pt x="4138084" y="2501900"/>
                  <a:pt x="4163484" y="2578100"/>
                </a:cubicBezTo>
                <a:cubicBezTo>
                  <a:pt x="4188884" y="2654300"/>
                  <a:pt x="4195234" y="2724150"/>
                  <a:pt x="4182534" y="2787650"/>
                </a:cubicBezTo>
                <a:cubicBezTo>
                  <a:pt x="4169834" y="2851150"/>
                  <a:pt x="4133850" y="2895600"/>
                  <a:pt x="4074584" y="2921000"/>
                </a:cubicBezTo>
                <a:cubicBezTo>
                  <a:pt x="4032250" y="2921000"/>
                  <a:pt x="3945467" y="2944284"/>
                  <a:pt x="3814234" y="2990850"/>
                </a:cubicBezTo>
                <a:cubicBezTo>
                  <a:pt x="3683000" y="3037417"/>
                  <a:pt x="3520017" y="3064934"/>
                  <a:pt x="3325284" y="3073400"/>
                </a:cubicBezTo>
                <a:lnTo>
                  <a:pt x="2652184" y="3136900"/>
                </a:lnTo>
                <a:lnTo>
                  <a:pt x="2436284" y="3568700"/>
                </a:lnTo>
                <a:cubicBezTo>
                  <a:pt x="2377017" y="3678767"/>
                  <a:pt x="2326217" y="3778250"/>
                  <a:pt x="2283884" y="3867150"/>
                </a:cubicBezTo>
                <a:cubicBezTo>
                  <a:pt x="2241550" y="3956050"/>
                  <a:pt x="2211917" y="4008967"/>
                  <a:pt x="2194984" y="4025900"/>
                </a:cubicBezTo>
                <a:cubicBezTo>
                  <a:pt x="2194984" y="4076700"/>
                  <a:pt x="2167467" y="4152900"/>
                  <a:pt x="2112434" y="4254500"/>
                </a:cubicBezTo>
                <a:cubicBezTo>
                  <a:pt x="2057400" y="4356100"/>
                  <a:pt x="2000250" y="4466167"/>
                  <a:pt x="1940984" y="4584700"/>
                </a:cubicBezTo>
                <a:cubicBezTo>
                  <a:pt x="1890184" y="4728634"/>
                  <a:pt x="1833034" y="4859867"/>
                  <a:pt x="1769534" y="4978400"/>
                </a:cubicBezTo>
                <a:cubicBezTo>
                  <a:pt x="1706034" y="5096934"/>
                  <a:pt x="1674284" y="5156200"/>
                  <a:pt x="1674284" y="5156200"/>
                </a:cubicBezTo>
                <a:cubicBezTo>
                  <a:pt x="1640417" y="5156200"/>
                  <a:pt x="1623484" y="5181600"/>
                  <a:pt x="1623484" y="5232400"/>
                </a:cubicBezTo>
                <a:cubicBezTo>
                  <a:pt x="1665817" y="5334000"/>
                  <a:pt x="1653117" y="5410200"/>
                  <a:pt x="1585384" y="5461000"/>
                </a:cubicBezTo>
                <a:cubicBezTo>
                  <a:pt x="1543050" y="5486400"/>
                  <a:pt x="1507067" y="5522384"/>
                  <a:pt x="1477434" y="5568950"/>
                </a:cubicBezTo>
                <a:cubicBezTo>
                  <a:pt x="1447800" y="5615517"/>
                  <a:pt x="1432984" y="5638800"/>
                  <a:pt x="1432984" y="5638800"/>
                </a:cubicBezTo>
                <a:cubicBezTo>
                  <a:pt x="1466850" y="5672667"/>
                  <a:pt x="1473200" y="5715000"/>
                  <a:pt x="1452034" y="5765800"/>
                </a:cubicBezTo>
                <a:cubicBezTo>
                  <a:pt x="1430867" y="5816600"/>
                  <a:pt x="1403350" y="5871634"/>
                  <a:pt x="1369484" y="5930900"/>
                </a:cubicBezTo>
                <a:cubicBezTo>
                  <a:pt x="1369484" y="5998634"/>
                  <a:pt x="1350434" y="6096000"/>
                  <a:pt x="1312334" y="6223000"/>
                </a:cubicBezTo>
                <a:cubicBezTo>
                  <a:pt x="1274234" y="6350000"/>
                  <a:pt x="1234017" y="6468534"/>
                  <a:pt x="1191684" y="6578600"/>
                </a:cubicBezTo>
                <a:cubicBezTo>
                  <a:pt x="1200150" y="6731000"/>
                  <a:pt x="1208617" y="6828367"/>
                  <a:pt x="1217084" y="6870700"/>
                </a:cubicBezTo>
                <a:cubicBezTo>
                  <a:pt x="1225550" y="6913034"/>
                  <a:pt x="1246717" y="6929967"/>
                  <a:pt x="1280584" y="6921500"/>
                </a:cubicBezTo>
                <a:cubicBezTo>
                  <a:pt x="1322917" y="6929967"/>
                  <a:pt x="1361017" y="6929967"/>
                  <a:pt x="1394884" y="6921500"/>
                </a:cubicBezTo>
                <a:cubicBezTo>
                  <a:pt x="1428750" y="6913034"/>
                  <a:pt x="1462617" y="6908800"/>
                  <a:pt x="1496484" y="6908800"/>
                </a:cubicBezTo>
                <a:cubicBezTo>
                  <a:pt x="1615017" y="6858000"/>
                  <a:pt x="1551517" y="7154334"/>
                  <a:pt x="1305984" y="7797800"/>
                </a:cubicBezTo>
                <a:cubicBezTo>
                  <a:pt x="1170517" y="8009466"/>
                  <a:pt x="1077384" y="8163983"/>
                  <a:pt x="1026584" y="8261350"/>
                </a:cubicBezTo>
                <a:cubicBezTo>
                  <a:pt x="975784" y="8358716"/>
                  <a:pt x="929217" y="8407400"/>
                  <a:pt x="886884" y="8407400"/>
                </a:cubicBezTo>
                <a:close/>
                <a:moveTo>
                  <a:pt x="-2161116" y="77724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20" name="Freeform 6120"/>
          <p:cNvSpPr/>
          <p:nvPr/>
        </p:nvSpPr>
        <p:spPr>
          <a:xfrm rot="0" flipH="0" flipV="0">
            <a:off x="7837112" y="814045"/>
            <a:ext cx="189623" cy="355422"/>
          </a:xfrm>
          <a:custGeom>
            <a:pathLst>
              <a:path w="4514850" h="8462433">
                <a:moveTo>
                  <a:pt x="482600" y="8394700"/>
                </a:moveTo>
                <a:cubicBezTo>
                  <a:pt x="414866" y="8369300"/>
                  <a:pt x="342900" y="8316384"/>
                  <a:pt x="266700" y="8235950"/>
                </a:cubicBezTo>
                <a:cubicBezTo>
                  <a:pt x="190500" y="8155517"/>
                  <a:pt x="127000" y="8060267"/>
                  <a:pt x="76200" y="7950200"/>
                </a:cubicBezTo>
                <a:cubicBezTo>
                  <a:pt x="25400" y="7840134"/>
                  <a:pt x="0" y="7738534"/>
                  <a:pt x="0" y="7645400"/>
                </a:cubicBezTo>
                <a:cubicBezTo>
                  <a:pt x="42333" y="7552267"/>
                  <a:pt x="97366" y="7389284"/>
                  <a:pt x="165100" y="7156450"/>
                </a:cubicBezTo>
                <a:cubicBezTo>
                  <a:pt x="232833" y="6923617"/>
                  <a:pt x="317500" y="6654800"/>
                  <a:pt x="419100" y="6350000"/>
                </a:cubicBezTo>
                <a:cubicBezTo>
                  <a:pt x="486833" y="6256867"/>
                  <a:pt x="539750" y="6146800"/>
                  <a:pt x="577850" y="6019800"/>
                </a:cubicBezTo>
                <a:cubicBezTo>
                  <a:pt x="615950" y="5892800"/>
                  <a:pt x="651933" y="5778500"/>
                  <a:pt x="685800" y="5676900"/>
                </a:cubicBezTo>
                <a:cubicBezTo>
                  <a:pt x="753533" y="5541434"/>
                  <a:pt x="833966" y="5365750"/>
                  <a:pt x="927100" y="5149850"/>
                </a:cubicBezTo>
                <a:cubicBezTo>
                  <a:pt x="1020233" y="4933950"/>
                  <a:pt x="1111250" y="4713817"/>
                  <a:pt x="1200150" y="4489450"/>
                </a:cubicBezTo>
                <a:cubicBezTo>
                  <a:pt x="1289050" y="4265084"/>
                  <a:pt x="1367366" y="4076700"/>
                  <a:pt x="1435100" y="3924300"/>
                </a:cubicBezTo>
                <a:cubicBezTo>
                  <a:pt x="1545166" y="3695700"/>
                  <a:pt x="1640416" y="3486150"/>
                  <a:pt x="1720850" y="3295650"/>
                </a:cubicBezTo>
                <a:cubicBezTo>
                  <a:pt x="1801283" y="3105150"/>
                  <a:pt x="1881716" y="2912534"/>
                  <a:pt x="1962150" y="2717800"/>
                </a:cubicBezTo>
                <a:cubicBezTo>
                  <a:pt x="2042583" y="2523067"/>
                  <a:pt x="2129366" y="2311400"/>
                  <a:pt x="2222500" y="2082800"/>
                </a:cubicBezTo>
                <a:cubicBezTo>
                  <a:pt x="2324100" y="1845734"/>
                  <a:pt x="2427816" y="1604434"/>
                  <a:pt x="2533650" y="1358900"/>
                </a:cubicBezTo>
                <a:cubicBezTo>
                  <a:pt x="2639483" y="1113367"/>
                  <a:pt x="2732616" y="891117"/>
                  <a:pt x="2813050" y="692150"/>
                </a:cubicBezTo>
                <a:cubicBezTo>
                  <a:pt x="2893483" y="493184"/>
                  <a:pt x="2942166" y="351367"/>
                  <a:pt x="2959100" y="266700"/>
                </a:cubicBezTo>
                <a:cubicBezTo>
                  <a:pt x="2959100" y="198967"/>
                  <a:pt x="2973916" y="148167"/>
                  <a:pt x="3003550" y="114300"/>
                </a:cubicBezTo>
                <a:cubicBezTo>
                  <a:pt x="3033183" y="80434"/>
                  <a:pt x="3064933" y="63500"/>
                  <a:pt x="3098800" y="63500"/>
                </a:cubicBezTo>
                <a:cubicBezTo>
                  <a:pt x="3132666" y="29634"/>
                  <a:pt x="3166533" y="10584"/>
                  <a:pt x="3200400" y="6350"/>
                </a:cubicBezTo>
                <a:cubicBezTo>
                  <a:pt x="3234266" y="2117"/>
                  <a:pt x="3268133" y="0"/>
                  <a:pt x="3302000" y="0"/>
                </a:cubicBezTo>
                <a:cubicBezTo>
                  <a:pt x="3335866" y="0"/>
                  <a:pt x="3401483" y="63500"/>
                  <a:pt x="3498850" y="190500"/>
                </a:cubicBezTo>
                <a:cubicBezTo>
                  <a:pt x="3596216" y="317500"/>
                  <a:pt x="3644900" y="431800"/>
                  <a:pt x="3644900" y="533400"/>
                </a:cubicBezTo>
                <a:cubicBezTo>
                  <a:pt x="3644900" y="668867"/>
                  <a:pt x="3579283" y="922867"/>
                  <a:pt x="3448050" y="1295400"/>
                </a:cubicBezTo>
                <a:cubicBezTo>
                  <a:pt x="3316816" y="1667934"/>
                  <a:pt x="3132666" y="2091267"/>
                  <a:pt x="2895600" y="2565400"/>
                </a:cubicBezTo>
                <a:cubicBezTo>
                  <a:pt x="2607733" y="3191934"/>
                  <a:pt x="2374900" y="3706284"/>
                  <a:pt x="2197100" y="4108450"/>
                </a:cubicBezTo>
                <a:cubicBezTo>
                  <a:pt x="2019300" y="4510617"/>
                  <a:pt x="1896533" y="4811184"/>
                  <a:pt x="1828800" y="5010150"/>
                </a:cubicBezTo>
                <a:cubicBezTo>
                  <a:pt x="1761066" y="5209117"/>
                  <a:pt x="1735666" y="5321300"/>
                  <a:pt x="1752600" y="5346700"/>
                </a:cubicBezTo>
                <a:cubicBezTo>
                  <a:pt x="1752600" y="5346700"/>
                  <a:pt x="1811866" y="5319184"/>
                  <a:pt x="1930400" y="5264150"/>
                </a:cubicBezTo>
                <a:cubicBezTo>
                  <a:pt x="2048933" y="5209117"/>
                  <a:pt x="2175933" y="5130800"/>
                  <a:pt x="2311400" y="5029200"/>
                </a:cubicBezTo>
                <a:cubicBezTo>
                  <a:pt x="2404533" y="4978400"/>
                  <a:pt x="2506133" y="4914900"/>
                  <a:pt x="2616200" y="4838700"/>
                </a:cubicBezTo>
                <a:cubicBezTo>
                  <a:pt x="2726266" y="4762500"/>
                  <a:pt x="2832100" y="4688417"/>
                  <a:pt x="2933700" y="4616450"/>
                </a:cubicBezTo>
                <a:cubicBezTo>
                  <a:pt x="3035300" y="4544484"/>
                  <a:pt x="3119966" y="4500034"/>
                  <a:pt x="3187700" y="4483100"/>
                </a:cubicBezTo>
                <a:cubicBezTo>
                  <a:pt x="3289300" y="4415367"/>
                  <a:pt x="3395133" y="4349750"/>
                  <a:pt x="3505200" y="4286250"/>
                </a:cubicBezTo>
                <a:cubicBezTo>
                  <a:pt x="3615266" y="4222750"/>
                  <a:pt x="3687233" y="4174067"/>
                  <a:pt x="3721100" y="4140200"/>
                </a:cubicBezTo>
                <a:cubicBezTo>
                  <a:pt x="3865033" y="4072467"/>
                  <a:pt x="3972983" y="4051300"/>
                  <a:pt x="4044950" y="4076700"/>
                </a:cubicBezTo>
                <a:cubicBezTo>
                  <a:pt x="4116916" y="4102100"/>
                  <a:pt x="4191000" y="4165600"/>
                  <a:pt x="4267200" y="4267200"/>
                </a:cubicBezTo>
                <a:cubicBezTo>
                  <a:pt x="4360333" y="4377267"/>
                  <a:pt x="4377266" y="4472517"/>
                  <a:pt x="4318000" y="4552950"/>
                </a:cubicBezTo>
                <a:cubicBezTo>
                  <a:pt x="4258733" y="4633384"/>
                  <a:pt x="4119033" y="4741334"/>
                  <a:pt x="3898900" y="4876800"/>
                </a:cubicBezTo>
                <a:cubicBezTo>
                  <a:pt x="3721100" y="4986867"/>
                  <a:pt x="3507316" y="5118100"/>
                  <a:pt x="3257550" y="5270500"/>
                </a:cubicBezTo>
                <a:cubicBezTo>
                  <a:pt x="3007783" y="5422900"/>
                  <a:pt x="2787650" y="5558367"/>
                  <a:pt x="2597150" y="5676900"/>
                </a:cubicBezTo>
                <a:cubicBezTo>
                  <a:pt x="2406650" y="5795434"/>
                  <a:pt x="2298700" y="5867400"/>
                  <a:pt x="2273300" y="5892800"/>
                </a:cubicBezTo>
                <a:cubicBezTo>
                  <a:pt x="2273300" y="5892800"/>
                  <a:pt x="2307166" y="5956300"/>
                  <a:pt x="2374900" y="6083300"/>
                </a:cubicBezTo>
                <a:cubicBezTo>
                  <a:pt x="2442633" y="6210300"/>
                  <a:pt x="2510366" y="6324600"/>
                  <a:pt x="2578100" y="6426200"/>
                </a:cubicBezTo>
                <a:cubicBezTo>
                  <a:pt x="2645833" y="6561667"/>
                  <a:pt x="2719916" y="6686550"/>
                  <a:pt x="2800350" y="6800850"/>
                </a:cubicBezTo>
                <a:cubicBezTo>
                  <a:pt x="2880783" y="6915150"/>
                  <a:pt x="2921000" y="6993467"/>
                  <a:pt x="2921000" y="7035800"/>
                </a:cubicBezTo>
                <a:cubicBezTo>
                  <a:pt x="3014133" y="7298267"/>
                  <a:pt x="3153833" y="7488767"/>
                  <a:pt x="3340100" y="7607300"/>
                </a:cubicBezTo>
                <a:cubicBezTo>
                  <a:pt x="3526366" y="7725834"/>
                  <a:pt x="3721100" y="7738534"/>
                  <a:pt x="3924300" y="7645400"/>
                </a:cubicBezTo>
                <a:cubicBezTo>
                  <a:pt x="4093633" y="7577667"/>
                  <a:pt x="4218516" y="7556500"/>
                  <a:pt x="4298950" y="7581900"/>
                </a:cubicBezTo>
                <a:cubicBezTo>
                  <a:pt x="4379383" y="7607300"/>
                  <a:pt x="4436533" y="7670800"/>
                  <a:pt x="4470400" y="7772400"/>
                </a:cubicBezTo>
                <a:cubicBezTo>
                  <a:pt x="4504266" y="7840134"/>
                  <a:pt x="4514850" y="7888817"/>
                  <a:pt x="4502150" y="7918450"/>
                </a:cubicBezTo>
                <a:cubicBezTo>
                  <a:pt x="4489450" y="7948084"/>
                  <a:pt x="4432300" y="8013700"/>
                  <a:pt x="4330700" y="8115300"/>
                </a:cubicBezTo>
                <a:cubicBezTo>
                  <a:pt x="4169833" y="8276167"/>
                  <a:pt x="4006850" y="8377767"/>
                  <a:pt x="3841750" y="8420100"/>
                </a:cubicBezTo>
                <a:cubicBezTo>
                  <a:pt x="3676650" y="8462433"/>
                  <a:pt x="3526366" y="8449734"/>
                  <a:pt x="3390900" y="8382000"/>
                </a:cubicBezTo>
                <a:cubicBezTo>
                  <a:pt x="3263900" y="8390467"/>
                  <a:pt x="3107266" y="8307917"/>
                  <a:pt x="2921000" y="8134350"/>
                </a:cubicBezTo>
                <a:cubicBezTo>
                  <a:pt x="2734733" y="7960784"/>
                  <a:pt x="2468033" y="7649634"/>
                  <a:pt x="2120900" y="7200900"/>
                </a:cubicBezTo>
                <a:cubicBezTo>
                  <a:pt x="2120900" y="7167034"/>
                  <a:pt x="2106083" y="7118350"/>
                  <a:pt x="2076450" y="7054850"/>
                </a:cubicBezTo>
                <a:cubicBezTo>
                  <a:pt x="2046816" y="6991350"/>
                  <a:pt x="2015066" y="6929967"/>
                  <a:pt x="1981200" y="6870700"/>
                </a:cubicBezTo>
                <a:cubicBezTo>
                  <a:pt x="1947333" y="6802967"/>
                  <a:pt x="1905000" y="6728884"/>
                  <a:pt x="1854200" y="6648450"/>
                </a:cubicBezTo>
                <a:cubicBezTo>
                  <a:pt x="1803400" y="6568017"/>
                  <a:pt x="1778000" y="6527800"/>
                  <a:pt x="1778000" y="6527800"/>
                </a:cubicBezTo>
                <a:cubicBezTo>
                  <a:pt x="1778000" y="6493934"/>
                  <a:pt x="1765300" y="6455834"/>
                  <a:pt x="1739900" y="6413500"/>
                </a:cubicBezTo>
                <a:cubicBezTo>
                  <a:pt x="1714500" y="6371167"/>
                  <a:pt x="1680633" y="6320367"/>
                  <a:pt x="1638300" y="6261100"/>
                </a:cubicBezTo>
                <a:cubicBezTo>
                  <a:pt x="1502833" y="6218767"/>
                  <a:pt x="1405466" y="6244167"/>
                  <a:pt x="1346200" y="6337300"/>
                </a:cubicBezTo>
                <a:cubicBezTo>
                  <a:pt x="1286933" y="6430434"/>
                  <a:pt x="1223433" y="6527800"/>
                  <a:pt x="1155700" y="6629400"/>
                </a:cubicBezTo>
                <a:cubicBezTo>
                  <a:pt x="1113366" y="6739467"/>
                  <a:pt x="1060450" y="6893984"/>
                  <a:pt x="996950" y="7092950"/>
                </a:cubicBezTo>
                <a:cubicBezTo>
                  <a:pt x="933450" y="7291917"/>
                  <a:pt x="882650" y="7484534"/>
                  <a:pt x="844550" y="7670800"/>
                </a:cubicBezTo>
                <a:cubicBezTo>
                  <a:pt x="806450" y="7857067"/>
                  <a:pt x="795866" y="7984067"/>
                  <a:pt x="812800" y="8051800"/>
                </a:cubicBezTo>
                <a:cubicBezTo>
                  <a:pt x="812800" y="8187267"/>
                  <a:pt x="791633" y="8278284"/>
                  <a:pt x="749300" y="8324850"/>
                </a:cubicBezTo>
                <a:cubicBezTo>
                  <a:pt x="706966" y="8371417"/>
                  <a:pt x="618066" y="8394700"/>
                  <a:pt x="482600" y="8394700"/>
                </a:cubicBezTo>
                <a:close/>
                <a:moveTo>
                  <a:pt x="-876300" y="84582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21" name="Freeform 6121"/>
          <p:cNvSpPr/>
          <p:nvPr/>
        </p:nvSpPr>
        <p:spPr>
          <a:xfrm rot="0" flipH="0" flipV="0">
            <a:off x="8036426" y="881165"/>
            <a:ext cx="222072" cy="276745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22" name="Freeform 6122"/>
          <p:cNvSpPr/>
          <p:nvPr/>
        </p:nvSpPr>
        <p:spPr>
          <a:xfrm rot="0" flipH="0" flipV="0">
            <a:off x="8545023" y="872808"/>
            <a:ext cx="158330" cy="294525"/>
          </a:xfrm>
          <a:custGeom>
            <a:pathLst>
              <a:path w="3769784" h="7012517">
                <a:moveTo>
                  <a:pt x="810684" y="6970183"/>
                </a:moveTo>
                <a:cubicBezTo>
                  <a:pt x="717550" y="6953250"/>
                  <a:pt x="622300" y="6904567"/>
                  <a:pt x="524934" y="6824133"/>
                </a:cubicBezTo>
                <a:cubicBezTo>
                  <a:pt x="427567" y="6743700"/>
                  <a:pt x="342900" y="6650567"/>
                  <a:pt x="270934" y="6544733"/>
                </a:cubicBezTo>
                <a:cubicBezTo>
                  <a:pt x="198967" y="6438900"/>
                  <a:pt x="150284" y="6343650"/>
                  <a:pt x="124884" y="6258983"/>
                </a:cubicBezTo>
                <a:cubicBezTo>
                  <a:pt x="124884" y="6242050"/>
                  <a:pt x="114300" y="6220883"/>
                  <a:pt x="93134" y="6195483"/>
                </a:cubicBezTo>
                <a:cubicBezTo>
                  <a:pt x="71967" y="6170083"/>
                  <a:pt x="61384" y="6157383"/>
                  <a:pt x="61384" y="6157383"/>
                </a:cubicBezTo>
                <a:cubicBezTo>
                  <a:pt x="27517" y="6131983"/>
                  <a:pt x="8467" y="6019800"/>
                  <a:pt x="4234" y="5820833"/>
                </a:cubicBezTo>
                <a:cubicBezTo>
                  <a:pt x="0" y="5621867"/>
                  <a:pt x="10584" y="5399617"/>
                  <a:pt x="35984" y="5154083"/>
                </a:cubicBezTo>
                <a:cubicBezTo>
                  <a:pt x="61384" y="4908550"/>
                  <a:pt x="91017" y="4713817"/>
                  <a:pt x="124884" y="4569883"/>
                </a:cubicBezTo>
                <a:cubicBezTo>
                  <a:pt x="167217" y="4434417"/>
                  <a:pt x="230717" y="4250267"/>
                  <a:pt x="315384" y="4017433"/>
                </a:cubicBezTo>
                <a:cubicBezTo>
                  <a:pt x="400050" y="3784600"/>
                  <a:pt x="472017" y="3575050"/>
                  <a:pt x="531284" y="3388783"/>
                </a:cubicBezTo>
                <a:lnTo>
                  <a:pt x="874184" y="2652183"/>
                </a:lnTo>
                <a:lnTo>
                  <a:pt x="366184" y="2512483"/>
                </a:lnTo>
                <a:cubicBezTo>
                  <a:pt x="306917" y="2495550"/>
                  <a:pt x="258234" y="2461683"/>
                  <a:pt x="220134" y="2410883"/>
                </a:cubicBezTo>
                <a:cubicBezTo>
                  <a:pt x="182034" y="2360083"/>
                  <a:pt x="162984" y="2317750"/>
                  <a:pt x="162984" y="2283883"/>
                </a:cubicBezTo>
                <a:cubicBezTo>
                  <a:pt x="162984" y="2216150"/>
                  <a:pt x="201084" y="2133600"/>
                  <a:pt x="277284" y="2036233"/>
                </a:cubicBezTo>
                <a:cubicBezTo>
                  <a:pt x="353484" y="1938867"/>
                  <a:pt x="408517" y="1890183"/>
                  <a:pt x="442384" y="1890183"/>
                </a:cubicBezTo>
                <a:cubicBezTo>
                  <a:pt x="484717" y="1898650"/>
                  <a:pt x="563034" y="1902883"/>
                  <a:pt x="677334" y="1902883"/>
                </a:cubicBezTo>
                <a:cubicBezTo>
                  <a:pt x="791634" y="1902883"/>
                  <a:pt x="903817" y="1898650"/>
                  <a:pt x="1013884" y="1890183"/>
                </a:cubicBezTo>
                <a:cubicBezTo>
                  <a:pt x="1123950" y="1881717"/>
                  <a:pt x="1191684" y="1873250"/>
                  <a:pt x="1217084" y="1864783"/>
                </a:cubicBezTo>
                <a:cubicBezTo>
                  <a:pt x="1250950" y="1847850"/>
                  <a:pt x="1284817" y="1824567"/>
                  <a:pt x="1318684" y="1794933"/>
                </a:cubicBezTo>
                <a:cubicBezTo>
                  <a:pt x="1352550" y="1765300"/>
                  <a:pt x="1377950" y="1720850"/>
                  <a:pt x="1394884" y="1661583"/>
                </a:cubicBezTo>
                <a:cubicBezTo>
                  <a:pt x="1437217" y="1568450"/>
                  <a:pt x="1475317" y="1481667"/>
                  <a:pt x="1509184" y="1401233"/>
                </a:cubicBezTo>
                <a:cubicBezTo>
                  <a:pt x="1543050" y="1320800"/>
                  <a:pt x="1589617" y="1229783"/>
                  <a:pt x="1648884" y="1128183"/>
                </a:cubicBezTo>
                <a:cubicBezTo>
                  <a:pt x="1708150" y="1018117"/>
                  <a:pt x="1756834" y="924983"/>
                  <a:pt x="1794934" y="848783"/>
                </a:cubicBezTo>
                <a:cubicBezTo>
                  <a:pt x="1833034" y="772583"/>
                  <a:pt x="1894417" y="666750"/>
                  <a:pt x="1979084" y="531283"/>
                </a:cubicBezTo>
                <a:cubicBezTo>
                  <a:pt x="2021417" y="472017"/>
                  <a:pt x="2067984" y="400050"/>
                  <a:pt x="2118784" y="315383"/>
                </a:cubicBezTo>
                <a:cubicBezTo>
                  <a:pt x="2169584" y="230717"/>
                  <a:pt x="2233084" y="158750"/>
                  <a:pt x="2309284" y="99483"/>
                </a:cubicBezTo>
                <a:cubicBezTo>
                  <a:pt x="2385484" y="31750"/>
                  <a:pt x="2463800" y="0"/>
                  <a:pt x="2544234" y="4233"/>
                </a:cubicBezTo>
                <a:cubicBezTo>
                  <a:pt x="2624667" y="8467"/>
                  <a:pt x="2728384" y="65617"/>
                  <a:pt x="2855384" y="175683"/>
                </a:cubicBezTo>
                <a:cubicBezTo>
                  <a:pt x="2923117" y="260350"/>
                  <a:pt x="2961217" y="323850"/>
                  <a:pt x="2969684" y="366183"/>
                </a:cubicBezTo>
                <a:cubicBezTo>
                  <a:pt x="2978150" y="408517"/>
                  <a:pt x="2944284" y="488950"/>
                  <a:pt x="2868084" y="607483"/>
                </a:cubicBezTo>
                <a:cubicBezTo>
                  <a:pt x="2800350" y="751417"/>
                  <a:pt x="2722034" y="895350"/>
                  <a:pt x="2633134" y="1039283"/>
                </a:cubicBezTo>
                <a:cubicBezTo>
                  <a:pt x="2544234" y="1183217"/>
                  <a:pt x="2461684" y="1327150"/>
                  <a:pt x="2385484" y="1471083"/>
                </a:cubicBezTo>
                <a:cubicBezTo>
                  <a:pt x="2250017" y="1657350"/>
                  <a:pt x="2224617" y="1763183"/>
                  <a:pt x="2309284" y="1788583"/>
                </a:cubicBezTo>
                <a:cubicBezTo>
                  <a:pt x="2393950" y="1813983"/>
                  <a:pt x="2631017" y="1797050"/>
                  <a:pt x="3020484" y="1737783"/>
                </a:cubicBezTo>
                <a:cubicBezTo>
                  <a:pt x="3266017" y="1695450"/>
                  <a:pt x="3443817" y="1706033"/>
                  <a:pt x="3553884" y="1769533"/>
                </a:cubicBezTo>
                <a:cubicBezTo>
                  <a:pt x="3663950" y="1833033"/>
                  <a:pt x="3727450" y="1936750"/>
                  <a:pt x="3744384" y="2080683"/>
                </a:cubicBezTo>
                <a:cubicBezTo>
                  <a:pt x="3769784" y="2283883"/>
                  <a:pt x="3748617" y="2406650"/>
                  <a:pt x="3680884" y="2448983"/>
                </a:cubicBezTo>
                <a:cubicBezTo>
                  <a:pt x="3613150" y="2491317"/>
                  <a:pt x="3418417" y="2512483"/>
                  <a:pt x="3096684" y="2512483"/>
                </a:cubicBezTo>
                <a:cubicBezTo>
                  <a:pt x="2893484" y="2546350"/>
                  <a:pt x="2719917" y="2565400"/>
                  <a:pt x="2575984" y="2569633"/>
                </a:cubicBezTo>
                <a:cubicBezTo>
                  <a:pt x="2432050" y="2573867"/>
                  <a:pt x="2326217" y="2575983"/>
                  <a:pt x="2258484" y="2575983"/>
                </a:cubicBezTo>
                <a:cubicBezTo>
                  <a:pt x="2148417" y="2584450"/>
                  <a:pt x="2076450" y="2588683"/>
                  <a:pt x="2042584" y="2588683"/>
                </a:cubicBezTo>
                <a:cubicBezTo>
                  <a:pt x="2008717" y="2588683"/>
                  <a:pt x="1957917" y="2597150"/>
                  <a:pt x="1890184" y="2614083"/>
                </a:cubicBezTo>
                <a:cubicBezTo>
                  <a:pt x="1822450" y="2631017"/>
                  <a:pt x="1773767" y="2658533"/>
                  <a:pt x="1744134" y="2696633"/>
                </a:cubicBezTo>
                <a:cubicBezTo>
                  <a:pt x="1714500" y="2734733"/>
                  <a:pt x="1682750" y="2787650"/>
                  <a:pt x="1648884" y="2855383"/>
                </a:cubicBezTo>
                <a:cubicBezTo>
                  <a:pt x="1615017" y="2889250"/>
                  <a:pt x="1564217" y="2978150"/>
                  <a:pt x="1496484" y="3122083"/>
                </a:cubicBezTo>
                <a:cubicBezTo>
                  <a:pt x="1428750" y="3266017"/>
                  <a:pt x="1344084" y="3422650"/>
                  <a:pt x="1242484" y="3591983"/>
                </a:cubicBezTo>
                <a:cubicBezTo>
                  <a:pt x="1123950" y="3947583"/>
                  <a:pt x="1022350" y="4301067"/>
                  <a:pt x="937684" y="4652433"/>
                </a:cubicBezTo>
                <a:cubicBezTo>
                  <a:pt x="853017" y="5003800"/>
                  <a:pt x="785284" y="5344583"/>
                  <a:pt x="734484" y="5674783"/>
                </a:cubicBezTo>
                <a:cubicBezTo>
                  <a:pt x="700617" y="5886450"/>
                  <a:pt x="704850" y="6032500"/>
                  <a:pt x="747184" y="6112933"/>
                </a:cubicBezTo>
                <a:cubicBezTo>
                  <a:pt x="789517" y="6193367"/>
                  <a:pt x="899584" y="6242050"/>
                  <a:pt x="1077384" y="6258983"/>
                </a:cubicBezTo>
                <a:cubicBezTo>
                  <a:pt x="1170517" y="6267450"/>
                  <a:pt x="1320800" y="6265333"/>
                  <a:pt x="1528234" y="6252633"/>
                </a:cubicBezTo>
                <a:cubicBezTo>
                  <a:pt x="1735667" y="6239933"/>
                  <a:pt x="1898650" y="6216650"/>
                  <a:pt x="2017184" y="6182783"/>
                </a:cubicBezTo>
                <a:cubicBezTo>
                  <a:pt x="2110317" y="6140450"/>
                  <a:pt x="2207684" y="6096000"/>
                  <a:pt x="2309284" y="6049433"/>
                </a:cubicBezTo>
                <a:cubicBezTo>
                  <a:pt x="2410884" y="6002867"/>
                  <a:pt x="2504017" y="5954183"/>
                  <a:pt x="2588684" y="5903383"/>
                </a:cubicBezTo>
                <a:cubicBezTo>
                  <a:pt x="2664884" y="5861050"/>
                  <a:pt x="2741084" y="5816600"/>
                  <a:pt x="2817284" y="5770033"/>
                </a:cubicBezTo>
                <a:cubicBezTo>
                  <a:pt x="2893484" y="5723467"/>
                  <a:pt x="2931584" y="5700183"/>
                  <a:pt x="2931584" y="5700183"/>
                </a:cubicBezTo>
                <a:cubicBezTo>
                  <a:pt x="2973917" y="5632450"/>
                  <a:pt x="3020484" y="5611283"/>
                  <a:pt x="3071284" y="5636683"/>
                </a:cubicBezTo>
                <a:cubicBezTo>
                  <a:pt x="3122084" y="5662083"/>
                  <a:pt x="3164417" y="5725583"/>
                  <a:pt x="3198284" y="5827183"/>
                </a:cubicBezTo>
                <a:cubicBezTo>
                  <a:pt x="3198284" y="5928783"/>
                  <a:pt x="3177117" y="6034617"/>
                  <a:pt x="3134784" y="6144683"/>
                </a:cubicBezTo>
                <a:cubicBezTo>
                  <a:pt x="3092450" y="6254750"/>
                  <a:pt x="2935817" y="6385983"/>
                  <a:pt x="2664884" y="6538383"/>
                </a:cubicBezTo>
                <a:cubicBezTo>
                  <a:pt x="2283884" y="6775450"/>
                  <a:pt x="1934634" y="6917267"/>
                  <a:pt x="1617134" y="6963833"/>
                </a:cubicBezTo>
                <a:cubicBezTo>
                  <a:pt x="1299634" y="7010400"/>
                  <a:pt x="1030817" y="7012517"/>
                  <a:pt x="810684" y="6970183"/>
                </a:cubicBezTo>
                <a:close/>
                <a:moveTo>
                  <a:pt x="-1373716" y="7059083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23" name="Freeform 6123"/>
          <p:cNvSpPr/>
          <p:nvPr/>
        </p:nvSpPr>
        <p:spPr>
          <a:xfrm rot="0" flipH="0" flipV="0">
            <a:off x="8713666" y="880098"/>
            <a:ext cx="101523" cy="281012"/>
          </a:xfrm>
          <a:custGeom>
            <a:pathLst>
              <a:path w="2417233" h="6690783">
                <a:moveTo>
                  <a:pt x="186267" y="6479116"/>
                </a:moveTo>
                <a:cubicBezTo>
                  <a:pt x="118533" y="6411383"/>
                  <a:pt x="69850" y="6326716"/>
                  <a:pt x="40217" y="6225116"/>
                </a:cubicBezTo>
                <a:cubicBezTo>
                  <a:pt x="10583" y="6123516"/>
                  <a:pt x="0" y="6021916"/>
                  <a:pt x="8467" y="5920316"/>
                </a:cubicBezTo>
                <a:cubicBezTo>
                  <a:pt x="16933" y="5818716"/>
                  <a:pt x="38100" y="5734050"/>
                  <a:pt x="71967" y="5666316"/>
                </a:cubicBezTo>
                <a:cubicBezTo>
                  <a:pt x="71967" y="5598583"/>
                  <a:pt x="82550" y="5545666"/>
                  <a:pt x="103717" y="5507566"/>
                </a:cubicBezTo>
                <a:cubicBezTo>
                  <a:pt x="124883" y="5469466"/>
                  <a:pt x="131233" y="5433483"/>
                  <a:pt x="122767" y="5399616"/>
                </a:cubicBezTo>
                <a:cubicBezTo>
                  <a:pt x="114300" y="5365750"/>
                  <a:pt x="122767" y="5306483"/>
                  <a:pt x="148167" y="5221816"/>
                </a:cubicBezTo>
                <a:cubicBezTo>
                  <a:pt x="173567" y="5137150"/>
                  <a:pt x="198967" y="5056716"/>
                  <a:pt x="224367" y="4980516"/>
                </a:cubicBezTo>
                <a:cubicBezTo>
                  <a:pt x="283633" y="4845050"/>
                  <a:pt x="347133" y="4682066"/>
                  <a:pt x="414867" y="4491566"/>
                </a:cubicBezTo>
                <a:cubicBezTo>
                  <a:pt x="482600" y="4301066"/>
                  <a:pt x="546100" y="4112683"/>
                  <a:pt x="605367" y="3926416"/>
                </a:cubicBezTo>
                <a:cubicBezTo>
                  <a:pt x="664633" y="3740150"/>
                  <a:pt x="715433" y="3579283"/>
                  <a:pt x="757767" y="3443816"/>
                </a:cubicBezTo>
                <a:cubicBezTo>
                  <a:pt x="800100" y="3308350"/>
                  <a:pt x="825500" y="3223683"/>
                  <a:pt x="833967" y="3189816"/>
                </a:cubicBezTo>
                <a:cubicBezTo>
                  <a:pt x="833967" y="3088216"/>
                  <a:pt x="901700" y="3033183"/>
                  <a:pt x="1037167" y="3024716"/>
                </a:cubicBezTo>
                <a:cubicBezTo>
                  <a:pt x="1138767" y="2990850"/>
                  <a:pt x="1214967" y="2988733"/>
                  <a:pt x="1265767" y="3018366"/>
                </a:cubicBezTo>
                <a:cubicBezTo>
                  <a:pt x="1316567" y="3048000"/>
                  <a:pt x="1384300" y="3130550"/>
                  <a:pt x="1468967" y="3266016"/>
                </a:cubicBezTo>
                <a:cubicBezTo>
                  <a:pt x="1536700" y="3333750"/>
                  <a:pt x="1562100" y="3435350"/>
                  <a:pt x="1545167" y="3570816"/>
                </a:cubicBezTo>
                <a:cubicBezTo>
                  <a:pt x="1528233" y="3706283"/>
                  <a:pt x="1473200" y="3875616"/>
                  <a:pt x="1380067" y="4078816"/>
                </a:cubicBezTo>
                <a:cubicBezTo>
                  <a:pt x="1346200" y="4146550"/>
                  <a:pt x="1305983" y="4243916"/>
                  <a:pt x="1259417" y="4370916"/>
                </a:cubicBezTo>
                <a:cubicBezTo>
                  <a:pt x="1212850" y="4497916"/>
                  <a:pt x="1181100" y="4612216"/>
                  <a:pt x="1164167" y="4713816"/>
                </a:cubicBezTo>
                <a:cubicBezTo>
                  <a:pt x="1130300" y="4781550"/>
                  <a:pt x="1090083" y="4876800"/>
                  <a:pt x="1043517" y="4999566"/>
                </a:cubicBezTo>
                <a:cubicBezTo>
                  <a:pt x="996950" y="5122333"/>
                  <a:pt x="956733" y="5238750"/>
                  <a:pt x="922867" y="5348816"/>
                </a:cubicBezTo>
                <a:cubicBezTo>
                  <a:pt x="905933" y="5391150"/>
                  <a:pt x="889000" y="5452533"/>
                  <a:pt x="872067" y="5532966"/>
                </a:cubicBezTo>
                <a:cubicBezTo>
                  <a:pt x="855133" y="5613400"/>
                  <a:pt x="833967" y="5698066"/>
                  <a:pt x="808567" y="5786966"/>
                </a:cubicBezTo>
                <a:cubicBezTo>
                  <a:pt x="783167" y="5875866"/>
                  <a:pt x="749300" y="5954183"/>
                  <a:pt x="706967" y="6021916"/>
                </a:cubicBezTo>
                <a:cubicBezTo>
                  <a:pt x="630767" y="6369050"/>
                  <a:pt x="560917" y="6572250"/>
                  <a:pt x="497417" y="6631516"/>
                </a:cubicBezTo>
                <a:cubicBezTo>
                  <a:pt x="433917" y="6690783"/>
                  <a:pt x="330200" y="6639983"/>
                  <a:pt x="186267" y="6479116"/>
                </a:cubicBezTo>
                <a:close/>
                <a:moveTo>
                  <a:pt x="-817033" y="6885516"/>
                </a:moveTo>
                <a:moveTo>
                  <a:pt x="1418167" y="1322916"/>
                </a:moveTo>
                <a:cubicBezTo>
                  <a:pt x="1375833" y="1280583"/>
                  <a:pt x="1337733" y="1219200"/>
                  <a:pt x="1303867" y="1138766"/>
                </a:cubicBezTo>
                <a:cubicBezTo>
                  <a:pt x="1270000" y="1058333"/>
                  <a:pt x="1248833" y="982133"/>
                  <a:pt x="1240367" y="910166"/>
                </a:cubicBezTo>
                <a:cubicBezTo>
                  <a:pt x="1231900" y="838200"/>
                  <a:pt x="1240367" y="802216"/>
                  <a:pt x="1265767" y="802216"/>
                </a:cubicBezTo>
                <a:cubicBezTo>
                  <a:pt x="1333500" y="793750"/>
                  <a:pt x="1413933" y="721783"/>
                  <a:pt x="1507067" y="586316"/>
                </a:cubicBezTo>
                <a:cubicBezTo>
                  <a:pt x="1600200" y="450850"/>
                  <a:pt x="1638300" y="332316"/>
                  <a:pt x="1621367" y="230716"/>
                </a:cubicBezTo>
                <a:cubicBezTo>
                  <a:pt x="1621367" y="196850"/>
                  <a:pt x="1634067" y="165100"/>
                  <a:pt x="1659467" y="135466"/>
                </a:cubicBezTo>
                <a:cubicBezTo>
                  <a:pt x="1684867" y="105833"/>
                  <a:pt x="1714500" y="86783"/>
                  <a:pt x="1748367" y="78316"/>
                </a:cubicBezTo>
                <a:cubicBezTo>
                  <a:pt x="1849967" y="10583"/>
                  <a:pt x="1949450" y="0"/>
                  <a:pt x="2046817" y="46566"/>
                </a:cubicBezTo>
                <a:cubicBezTo>
                  <a:pt x="2144183" y="93133"/>
                  <a:pt x="2235200" y="184150"/>
                  <a:pt x="2319867" y="319616"/>
                </a:cubicBezTo>
                <a:cubicBezTo>
                  <a:pt x="2396067" y="480483"/>
                  <a:pt x="2417233" y="613833"/>
                  <a:pt x="2383367" y="719666"/>
                </a:cubicBezTo>
                <a:cubicBezTo>
                  <a:pt x="2349500" y="825500"/>
                  <a:pt x="2256367" y="971550"/>
                  <a:pt x="2103967" y="1157816"/>
                </a:cubicBezTo>
                <a:cubicBezTo>
                  <a:pt x="1976967" y="1327150"/>
                  <a:pt x="1860550" y="1420283"/>
                  <a:pt x="1754717" y="1437216"/>
                </a:cubicBezTo>
                <a:cubicBezTo>
                  <a:pt x="1648883" y="1454150"/>
                  <a:pt x="1536700" y="1416050"/>
                  <a:pt x="1418167" y="1322916"/>
                </a:cubicBezTo>
                <a:close/>
                <a:moveTo>
                  <a:pt x="4339167" y="6885516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24" name="Freeform 6124"/>
          <p:cNvSpPr/>
          <p:nvPr/>
        </p:nvSpPr>
        <p:spPr>
          <a:xfrm rot="0" flipH="0" flipV="0">
            <a:off x="8792431" y="969442"/>
            <a:ext cx="196735" cy="296036"/>
          </a:xfrm>
          <a:custGeom>
            <a:pathLst>
              <a:path w="4684183" h="7048499">
                <a:moveTo>
                  <a:pt x="596900" y="6980766"/>
                </a:moveTo>
                <a:cubicBezTo>
                  <a:pt x="495300" y="7048499"/>
                  <a:pt x="391583" y="7044266"/>
                  <a:pt x="285750" y="6968066"/>
                </a:cubicBezTo>
                <a:cubicBezTo>
                  <a:pt x="179916" y="6891866"/>
                  <a:pt x="101600" y="6777566"/>
                  <a:pt x="50800" y="6625166"/>
                </a:cubicBezTo>
                <a:cubicBezTo>
                  <a:pt x="0" y="6472766"/>
                  <a:pt x="4233" y="6311899"/>
                  <a:pt x="63500" y="6142566"/>
                </a:cubicBezTo>
                <a:cubicBezTo>
                  <a:pt x="80433" y="6091766"/>
                  <a:pt x="105833" y="6009216"/>
                  <a:pt x="139700" y="5894916"/>
                </a:cubicBezTo>
                <a:cubicBezTo>
                  <a:pt x="173566" y="5780616"/>
                  <a:pt x="194733" y="5681132"/>
                  <a:pt x="203200" y="5596466"/>
                </a:cubicBezTo>
                <a:cubicBezTo>
                  <a:pt x="211666" y="5537199"/>
                  <a:pt x="237066" y="5437716"/>
                  <a:pt x="279400" y="5298016"/>
                </a:cubicBezTo>
                <a:cubicBezTo>
                  <a:pt x="321733" y="5158316"/>
                  <a:pt x="370416" y="5020732"/>
                  <a:pt x="425450" y="4885266"/>
                </a:cubicBezTo>
                <a:cubicBezTo>
                  <a:pt x="480483" y="4749800"/>
                  <a:pt x="524933" y="4652433"/>
                  <a:pt x="558800" y="4593166"/>
                </a:cubicBezTo>
                <a:cubicBezTo>
                  <a:pt x="609600" y="4508500"/>
                  <a:pt x="645583" y="4411133"/>
                  <a:pt x="666750" y="4301066"/>
                </a:cubicBezTo>
                <a:cubicBezTo>
                  <a:pt x="687916" y="4191000"/>
                  <a:pt x="698500" y="4106333"/>
                  <a:pt x="698500" y="4047066"/>
                </a:cubicBezTo>
                <a:cubicBezTo>
                  <a:pt x="715433" y="3987800"/>
                  <a:pt x="738716" y="3920066"/>
                  <a:pt x="768350" y="3843866"/>
                </a:cubicBezTo>
                <a:cubicBezTo>
                  <a:pt x="797983" y="3767666"/>
                  <a:pt x="829733" y="3708400"/>
                  <a:pt x="863600" y="3666066"/>
                </a:cubicBezTo>
                <a:cubicBezTo>
                  <a:pt x="880533" y="3598333"/>
                  <a:pt x="905933" y="3524250"/>
                  <a:pt x="939800" y="3443816"/>
                </a:cubicBezTo>
                <a:cubicBezTo>
                  <a:pt x="973666" y="3363383"/>
                  <a:pt x="1011766" y="3293533"/>
                  <a:pt x="1054100" y="3234266"/>
                </a:cubicBezTo>
                <a:cubicBezTo>
                  <a:pt x="1071033" y="3175000"/>
                  <a:pt x="1085850" y="3103033"/>
                  <a:pt x="1098550" y="3018366"/>
                </a:cubicBezTo>
                <a:cubicBezTo>
                  <a:pt x="1111250" y="2933700"/>
                  <a:pt x="1134533" y="2887133"/>
                  <a:pt x="1168400" y="2878666"/>
                </a:cubicBezTo>
                <a:cubicBezTo>
                  <a:pt x="1176866" y="2844800"/>
                  <a:pt x="1183216" y="2810933"/>
                  <a:pt x="1187450" y="2777066"/>
                </a:cubicBezTo>
                <a:cubicBezTo>
                  <a:pt x="1191683" y="2743200"/>
                  <a:pt x="1206500" y="2696633"/>
                  <a:pt x="1231900" y="2637366"/>
                </a:cubicBezTo>
                <a:cubicBezTo>
                  <a:pt x="1248833" y="2544233"/>
                  <a:pt x="1286933" y="2408766"/>
                  <a:pt x="1346200" y="2230966"/>
                </a:cubicBezTo>
                <a:cubicBezTo>
                  <a:pt x="1405466" y="2053166"/>
                  <a:pt x="1477433" y="1858433"/>
                  <a:pt x="1562100" y="1646766"/>
                </a:cubicBezTo>
                <a:cubicBezTo>
                  <a:pt x="1655233" y="1401233"/>
                  <a:pt x="1699683" y="1166283"/>
                  <a:pt x="1695450" y="941916"/>
                </a:cubicBezTo>
                <a:cubicBezTo>
                  <a:pt x="1691216" y="717550"/>
                  <a:pt x="1625600" y="579966"/>
                  <a:pt x="1498600" y="529166"/>
                </a:cubicBezTo>
                <a:cubicBezTo>
                  <a:pt x="1430866" y="495300"/>
                  <a:pt x="1388533" y="446616"/>
                  <a:pt x="1371600" y="383116"/>
                </a:cubicBezTo>
                <a:cubicBezTo>
                  <a:pt x="1354666" y="319616"/>
                  <a:pt x="1363133" y="254000"/>
                  <a:pt x="1397000" y="186266"/>
                </a:cubicBezTo>
                <a:cubicBezTo>
                  <a:pt x="1430866" y="118533"/>
                  <a:pt x="1481666" y="71966"/>
                  <a:pt x="1549400" y="46566"/>
                </a:cubicBezTo>
                <a:cubicBezTo>
                  <a:pt x="1625600" y="12700"/>
                  <a:pt x="1708150" y="0"/>
                  <a:pt x="1797050" y="8466"/>
                </a:cubicBezTo>
                <a:cubicBezTo>
                  <a:pt x="1885950" y="16933"/>
                  <a:pt x="1964266" y="31750"/>
                  <a:pt x="2032000" y="52916"/>
                </a:cubicBezTo>
                <a:cubicBezTo>
                  <a:pt x="2099733" y="74083"/>
                  <a:pt x="2129366" y="93133"/>
                  <a:pt x="2120900" y="110066"/>
                </a:cubicBezTo>
                <a:cubicBezTo>
                  <a:pt x="2120900" y="152400"/>
                  <a:pt x="2142066" y="177800"/>
                  <a:pt x="2184400" y="186266"/>
                </a:cubicBezTo>
                <a:cubicBezTo>
                  <a:pt x="2201333" y="160866"/>
                  <a:pt x="2237316" y="188383"/>
                  <a:pt x="2292350" y="268816"/>
                </a:cubicBezTo>
                <a:cubicBezTo>
                  <a:pt x="2347383" y="349250"/>
                  <a:pt x="2400300" y="440266"/>
                  <a:pt x="2451100" y="541866"/>
                </a:cubicBezTo>
                <a:cubicBezTo>
                  <a:pt x="2501900" y="643466"/>
                  <a:pt x="2527300" y="715433"/>
                  <a:pt x="2527300" y="757766"/>
                </a:cubicBezTo>
                <a:cubicBezTo>
                  <a:pt x="2510366" y="791633"/>
                  <a:pt x="2501900" y="810683"/>
                  <a:pt x="2501900" y="814916"/>
                </a:cubicBezTo>
                <a:cubicBezTo>
                  <a:pt x="2501900" y="819150"/>
                  <a:pt x="2518833" y="821266"/>
                  <a:pt x="2552700" y="821266"/>
                </a:cubicBezTo>
                <a:cubicBezTo>
                  <a:pt x="2552700" y="821266"/>
                  <a:pt x="2599266" y="797983"/>
                  <a:pt x="2692400" y="751416"/>
                </a:cubicBezTo>
                <a:cubicBezTo>
                  <a:pt x="2785533" y="704850"/>
                  <a:pt x="2885016" y="649816"/>
                  <a:pt x="2990850" y="586316"/>
                </a:cubicBezTo>
                <a:cubicBezTo>
                  <a:pt x="3096683" y="522816"/>
                  <a:pt x="3166533" y="474133"/>
                  <a:pt x="3200400" y="440266"/>
                </a:cubicBezTo>
                <a:cubicBezTo>
                  <a:pt x="3200400" y="440266"/>
                  <a:pt x="3223683" y="429683"/>
                  <a:pt x="3270250" y="408516"/>
                </a:cubicBezTo>
                <a:cubicBezTo>
                  <a:pt x="3316816" y="387350"/>
                  <a:pt x="3357033" y="359833"/>
                  <a:pt x="3390900" y="325966"/>
                </a:cubicBezTo>
                <a:cubicBezTo>
                  <a:pt x="3560233" y="258233"/>
                  <a:pt x="3744383" y="245533"/>
                  <a:pt x="3943350" y="287866"/>
                </a:cubicBezTo>
                <a:cubicBezTo>
                  <a:pt x="4142316" y="330200"/>
                  <a:pt x="4301066" y="406400"/>
                  <a:pt x="4419600" y="516466"/>
                </a:cubicBezTo>
                <a:cubicBezTo>
                  <a:pt x="4588933" y="728133"/>
                  <a:pt x="4675716" y="931333"/>
                  <a:pt x="4679950" y="1126066"/>
                </a:cubicBezTo>
                <a:cubicBezTo>
                  <a:pt x="4684183" y="1320800"/>
                  <a:pt x="4627033" y="1566333"/>
                  <a:pt x="4508500" y="1862666"/>
                </a:cubicBezTo>
                <a:cubicBezTo>
                  <a:pt x="4491566" y="1905000"/>
                  <a:pt x="4455583" y="1974850"/>
                  <a:pt x="4400550" y="2072216"/>
                </a:cubicBezTo>
                <a:cubicBezTo>
                  <a:pt x="4345516" y="2169583"/>
                  <a:pt x="4292600" y="2258483"/>
                  <a:pt x="4241800" y="2338916"/>
                </a:cubicBezTo>
                <a:cubicBezTo>
                  <a:pt x="4191000" y="2419350"/>
                  <a:pt x="4165600" y="2459566"/>
                  <a:pt x="4165600" y="2459566"/>
                </a:cubicBezTo>
                <a:cubicBezTo>
                  <a:pt x="3970866" y="2764366"/>
                  <a:pt x="3742266" y="3018366"/>
                  <a:pt x="3479800" y="3221566"/>
                </a:cubicBezTo>
                <a:cubicBezTo>
                  <a:pt x="3217333" y="3424766"/>
                  <a:pt x="2950633" y="3602566"/>
                  <a:pt x="2679700" y="3754966"/>
                </a:cubicBezTo>
                <a:cubicBezTo>
                  <a:pt x="2595033" y="3814233"/>
                  <a:pt x="2508250" y="3858683"/>
                  <a:pt x="2419350" y="3888316"/>
                </a:cubicBezTo>
                <a:cubicBezTo>
                  <a:pt x="2330450" y="3917950"/>
                  <a:pt x="2252133" y="3934883"/>
                  <a:pt x="2184400" y="3939116"/>
                </a:cubicBezTo>
                <a:cubicBezTo>
                  <a:pt x="2116666" y="3943350"/>
                  <a:pt x="2070100" y="3937000"/>
                  <a:pt x="2044700" y="3920066"/>
                </a:cubicBezTo>
                <a:cubicBezTo>
                  <a:pt x="1951566" y="3852333"/>
                  <a:pt x="1866900" y="3708400"/>
                  <a:pt x="1790700" y="3488266"/>
                </a:cubicBezTo>
                <a:cubicBezTo>
                  <a:pt x="1748366" y="3598333"/>
                  <a:pt x="1708150" y="3706283"/>
                  <a:pt x="1670050" y="3812116"/>
                </a:cubicBezTo>
                <a:cubicBezTo>
                  <a:pt x="1631950" y="3917950"/>
                  <a:pt x="1608666" y="3987800"/>
                  <a:pt x="1600200" y="4021666"/>
                </a:cubicBezTo>
                <a:cubicBezTo>
                  <a:pt x="1591733" y="4080933"/>
                  <a:pt x="1583266" y="4129616"/>
                  <a:pt x="1574800" y="4167716"/>
                </a:cubicBezTo>
                <a:cubicBezTo>
                  <a:pt x="1566333" y="4205816"/>
                  <a:pt x="1545166" y="4237566"/>
                  <a:pt x="1511300" y="4262966"/>
                </a:cubicBezTo>
                <a:cubicBezTo>
                  <a:pt x="1511300" y="4262966"/>
                  <a:pt x="1507066" y="4279900"/>
                  <a:pt x="1498600" y="4313766"/>
                </a:cubicBezTo>
                <a:cubicBezTo>
                  <a:pt x="1490133" y="4347633"/>
                  <a:pt x="1460500" y="4398433"/>
                  <a:pt x="1409700" y="4466166"/>
                </a:cubicBezTo>
                <a:cubicBezTo>
                  <a:pt x="1325033" y="4711700"/>
                  <a:pt x="1248833" y="4925482"/>
                  <a:pt x="1181100" y="5107516"/>
                </a:cubicBezTo>
                <a:cubicBezTo>
                  <a:pt x="1113366" y="5289549"/>
                  <a:pt x="1058333" y="5446182"/>
                  <a:pt x="1016000" y="5577416"/>
                </a:cubicBezTo>
                <a:cubicBezTo>
                  <a:pt x="973666" y="5708649"/>
                  <a:pt x="939800" y="5825066"/>
                  <a:pt x="914400" y="5926666"/>
                </a:cubicBezTo>
                <a:cubicBezTo>
                  <a:pt x="897466" y="6155266"/>
                  <a:pt x="850900" y="6381749"/>
                  <a:pt x="774700" y="6606116"/>
                </a:cubicBezTo>
                <a:cubicBezTo>
                  <a:pt x="698500" y="6830482"/>
                  <a:pt x="639233" y="6955366"/>
                  <a:pt x="596900" y="6980766"/>
                </a:cubicBezTo>
                <a:close/>
                <a:moveTo>
                  <a:pt x="-2946400" y="4758266"/>
                </a:moveTo>
                <a:moveTo>
                  <a:pt x="2108200" y="3361266"/>
                </a:moveTo>
                <a:cubicBezTo>
                  <a:pt x="2142066" y="3344333"/>
                  <a:pt x="2216150" y="3295650"/>
                  <a:pt x="2330450" y="3215216"/>
                </a:cubicBezTo>
                <a:cubicBezTo>
                  <a:pt x="2444750" y="3134783"/>
                  <a:pt x="2573866" y="3037416"/>
                  <a:pt x="2717800" y="2923116"/>
                </a:cubicBezTo>
                <a:cubicBezTo>
                  <a:pt x="2861733" y="2808816"/>
                  <a:pt x="2995083" y="2700866"/>
                  <a:pt x="3117850" y="2599266"/>
                </a:cubicBezTo>
                <a:cubicBezTo>
                  <a:pt x="3240616" y="2497666"/>
                  <a:pt x="3323166" y="2421466"/>
                  <a:pt x="3365500" y="2370666"/>
                </a:cubicBezTo>
                <a:cubicBezTo>
                  <a:pt x="3433233" y="2294466"/>
                  <a:pt x="3496733" y="2211916"/>
                  <a:pt x="3556000" y="2123016"/>
                </a:cubicBezTo>
                <a:cubicBezTo>
                  <a:pt x="3615266" y="2034116"/>
                  <a:pt x="3661833" y="1934633"/>
                  <a:pt x="3695700" y="1824566"/>
                </a:cubicBezTo>
                <a:cubicBezTo>
                  <a:pt x="3721100" y="1756833"/>
                  <a:pt x="3750733" y="1680633"/>
                  <a:pt x="3784600" y="1595966"/>
                </a:cubicBezTo>
                <a:cubicBezTo>
                  <a:pt x="3818466" y="1511300"/>
                  <a:pt x="3848100" y="1430866"/>
                  <a:pt x="3873500" y="1354666"/>
                </a:cubicBezTo>
                <a:cubicBezTo>
                  <a:pt x="3907366" y="1286933"/>
                  <a:pt x="3922183" y="1217083"/>
                  <a:pt x="3917950" y="1145116"/>
                </a:cubicBezTo>
                <a:cubicBezTo>
                  <a:pt x="3913716" y="1073150"/>
                  <a:pt x="3886200" y="1011766"/>
                  <a:pt x="3835400" y="960966"/>
                </a:cubicBezTo>
                <a:cubicBezTo>
                  <a:pt x="3801533" y="952500"/>
                  <a:pt x="3699933" y="975783"/>
                  <a:pt x="3530600" y="1030816"/>
                </a:cubicBezTo>
                <a:cubicBezTo>
                  <a:pt x="3361266" y="1085850"/>
                  <a:pt x="3175000" y="1174750"/>
                  <a:pt x="2971800" y="1297516"/>
                </a:cubicBezTo>
                <a:cubicBezTo>
                  <a:pt x="2768600" y="1420283"/>
                  <a:pt x="2590800" y="1579033"/>
                  <a:pt x="2438400" y="1773766"/>
                </a:cubicBezTo>
                <a:cubicBezTo>
                  <a:pt x="2260600" y="2002366"/>
                  <a:pt x="2131483" y="2239433"/>
                  <a:pt x="2051050" y="2484966"/>
                </a:cubicBezTo>
                <a:cubicBezTo>
                  <a:pt x="1970616" y="2730500"/>
                  <a:pt x="1936750" y="2937933"/>
                  <a:pt x="1949450" y="3107266"/>
                </a:cubicBezTo>
                <a:cubicBezTo>
                  <a:pt x="1962150" y="3276600"/>
                  <a:pt x="2015066" y="3361266"/>
                  <a:pt x="2108200" y="3361266"/>
                </a:cubicBezTo>
                <a:close/>
                <a:moveTo>
                  <a:pt x="673100" y="4758266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25" name="Freeform 6125"/>
          <p:cNvSpPr/>
          <p:nvPr/>
        </p:nvSpPr>
        <p:spPr>
          <a:xfrm rot="0" flipH="0" flipV="0">
            <a:off x="8975921" y="940817"/>
            <a:ext cx="215938" cy="347421"/>
          </a:xfrm>
          <a:custGeom>
            <a:pathLst>
              <a:path w="5141383" h="8271933">
                <a:moveTo>
                  <a:pt x="419100" y="8271933"/>
                </a:moveTo>
                <a:cubicBezTo>
                  <a:pt x="359833" y="8246533"/>
                  <a:pt x="296333" y="8204199"/>
                  <a:pt x="228600" y="8144933"/>
                </a:cubicBezTo>
                <a:cubicBezTo>
                  <a:pt x="160866" y="8085666"/>
                  <a:pt x="105833" y="8020049"/>
                  <a:pt x="63500" y="7948083"/>
                </a:cubicBezTo>
                <a:cubicBezTo>
                  <a:pt x="21166" y="7876116"/>
                  <a:pt x="0" y="7814733"/>
                  <a:pt x="0" y="7763933"/>
                </a:cubicBezTo>
                <a:cubicBezTo>
                  <a:pt x="0" y="7713133"/>
                  <a:pt x="21166" y="7579783"/>
                  <a:pt x="63500" y="7363883"/>
                </a:cubicBezTo>
                <a:cubicBezTo>
                  <a:pt x="105833" y="7147983"/>
                  <a:pt x="162983" y="6885516"/>
                  <a:pt x="234950" y="6576483"/>
                </a:cubicBezTo>
                <a:cubicBezTo>
                  <a:pt x="306916" y="6267449"/>
                  <a:pt x="387350" y="5954183"/>
                  <a:pt x="476250" y="5636683"/>
                </a:cubicBezTo>
                <a:cubicBezTo>
                  <a:pt x="565150" y="5319183"/>
                  <a:pt x="656166" y="5037667"/>
                  <a:pt x="749300" y="4792133"/>
                </a:cubicBezTo>
                <a:cubicBezTo>
                  <a:pt x="766233" y="4749800"/>
                  <a:pt x="823383" y="4607983"/>
                  <a:pt x="920750" y="4366683"/>
                </a:cubicBezTo>
                <a:cubicBezTo>
                  <a:pt x="1018116" y="4125383"/>
                  <a:pt x="1113366" y="3831167"/>
                  <a:pt x="1206500" y="3484033"/>
                </a:cubicBezTo>
                <a:cubicBezTo>
                  <a:pt x="1274233" y="3263900"/>
                  <a:pt x="1363133" y="3014133"/>
                  <a:pt x="1473200" y="2734733"/>
                </a:cubicBezTo>
                <a:cubicBezTo>
                  <a:pt x="1583266" y="2455333"/>
                  <a:pt x="1697566" y="2173817"/>
                  <a:pt x="1816100" y="1890183"/>
                </a:cubicBezTo>
                <a:cubicBezTo>
                  <a:pt x="1934633" y="1606550"/>
                  <a:pt x="2032000" y="1354667"/>
                  <a:pt x="2108200" y="1134533"/>
                </a:cubicBezTo>
                <a:cubicBezTo>
                  <a:pt x="2184400" y="914400"/>
                  <a:pt x="2250016" y="734483"/>
                  <a:pt x="2305050" y="594783"/>
                </a:cubicBezTo>
                <a:cubicBezTo>
                  <a:pt x="2360083" y="455083"/>
                  <a:pt x="2391833" y="368300"/>
                  <a:pt x="2400300" y="334433"/>
                </a:cubicBezTo>
                <a:cubicBezTo>
                  <a:pt x="2417233" y="283633"/>
                  <a:pt x="2444750" y="239183"/>
                  <a:pt x="2482850" y="201083"/>
                </a:cubicBezTo>
                <a:cubicBezTo>
                  <a:pt x="2520950" y="162983"/>
                  <a:pt x="2561166" y="129117"/>
                  <a:pt x="2603500" y="99483"/>
                </a:cubicBezTo>
                <a:cubicBezTo>
                  <a:pt x="2645833" y="69850"/>
                  <a:pt x="2679700" y="50800"/>
                  <a:pt x="2705100" y="42333"/>
                </a:cubicBezTo>
                <a:cubicBezTo>
                  <a:pt x="2857500" y="0"/>
                  <a:pt x="2988733" y="63500"/>
                  <a:pt x="3098800" y="232833"/>
                </a:cubicBezTo>
                <a:cubicBezTo>
                  <a:pt x="3141133" y="309033"/>
                  <a:pt x="3149600" y="397933"/>
                  <a:pt x="3124200" y="499533"/>
                </a:cubicBezTo>
                <a:cubicBezTo>
                  <a:pt x="3098800" y="601133"/>
                  <a:pt x="3052233" y="728133"/>
                  <a:pt x="2984500" y="880533"/>
                </a:cubicBezTo>
                <a:lnTo>
                  <a:pt x="2895600" y="1134533"/>
                </a:lnTo>
                <a:lnTo>
                  <a:pt x="3352800" y="1032933"/>
                </a:lnTo>
                <a:cubicBezTo>
                  <a:pt x="3429000" y="1032933"/>
                  <a:pt x="3524250" y="1035050"/>
                  <a:pt x="3638550" y="1039283"/>
                </a:cubicBezTo>
                <a:cubicBezTo>
                  <a:pt x="3752850" y="1043517"/>
                  <a:pt x="3865033" y="1045633"/>
                  <a:pt x="3975100" y="1045633"/>
                </a:cubicBezTo>
                <a:cubicBezTo>
                  <a:pt x="4085166" y="1045633"/>
                  <a:pt x="4165600" y="1054100"/>
                  <a:pt x="4216400" y="1071033"/>
                </a:cubicBezTo>
                <a:cubicBezTo>
                  <a:pt x="4419600" y="1079500"/>
                  <a:pt x="4561416" y="1117600"/>
                  <a:pt x="4641850" y="1185333"/>
                </a:cubicBezTo>
                <a:cubicBezTo>
                  <a:pt x="4722283" y="1253067"/>
                  <a:pt x="4792133" y="1341967"/>
                  <a:pt x="4851400" y="1452033"/>
                </a:cubicBezTo>
                <a:cubicBezTo>
                  <a:pt x="4893733" y="1494367"/>
                  <a:pt x="4944533" y="1551517"/>
                  <a:pt x="5003800" y="1623483"/>
                </a:cubicBezTo>
                <a:cubicBezTo>
                  <a:pt x="5063066" y="1695450"/>
                  <a:pt x="5096933" y="1765300"/>
                  <a:pt x="5105400" y="1833033"/>
                </a:cubicBezTo>
                <a:cubicBezTo>
                  <a:pt x="5139266" y="1976967"/>
                  <a:pt x="5141383" y="2131483"/>
                  <a:pt x="5111750" y="2296583"/>
                </a:cubicBezTo>
                <a:cubicBezTo>
                  <a:pt x="5082116" y="2461683"/>
                  <a:pt x="5031316" y="2624667"/>
                  <a:pt x="4959350" y="2785533"/>
                </a:cubicBezTo>
                <a:cubicBezTo>
                  <a:pt x="4887383" y="2946400"/>
                  <a:pt x="4794250" y="3092450"/>
                  <a:pt x="4679950" y="3223683"/>
                </a:cubicBezTo>
                <a:cubicBezTo>
                  <a:pt x="4565650" y="3354917"/>
                  <a:pt x="4445000" y="3462867"/>
                  <a:pt x="4318000" y="3547533"/>
                </a:cubicBezTo>
                <a:cubicBezTo>
                  <a:pt x="4233333" y="3581400"/>
                  <a:pt x="4157133" y="3617383"/>
                  <a:pt x="4089400" y="3655483"/>
                </a:cubicBezTo>
                <a:cubicBezTo>
                  <a:pt x="4021666" y="3693583"/>
                  <a:pt x="3987800" y="3712633"/>
                  <a:pt x="3987800" y="3712633"/>
                </a:cubicBezTo>
                <a:cubicBezTo>
                  <a:pt x="3979333" y="3754967"/>
                  <a:pt x="3886200" y="3820583"/>
                  <a:pt x="3708400" y="3909483"/>
                </a:cubicBezTo>
                <a:cubicBezTo>
                  <a:pt x="3530600" y="3998383"/>
                  <a:pt x="3327400" y="4080933"/>
                  <a:pt x="3098800" y="4157133"/>
                </a:cubicBezTo>
                <a:cubicBezTo>
                  <a:pt x="2870200" y="4233333"/>
                  <a:pt x="2671233" y="4284133"/>
                  <a:pt x="2501900" y="4309533"/>
                </a:cubicBezTo>
                <a:cubicBezTo>
                  <a:pt x="2442633" y="4318000"/>
                  <a:pt x="2357966" y="4326467"/>
                  <a:pt x="2247900" y="4334933"/>
                </a:cubicBezTo>
                <a:cubicBezTo>
                  <a:pt x="2137833" y="4343400"/>
                  <a:pt x="2053166" y="4330700"/>
                  <a:pt x="1993900" y="4296833"/>
                </a:cubicBezTo>
                <a:cubicBezTo>
                  <a:pt x="1900766" y="4279900"/>
                  <a:pt x="1837266" y="4271433"/>
                  <a:pt x="1803400" y="4271433"/>
                </a:cubicBezTo>
                <a:cubicBezTo>
                  <a:pt x="1769533" y="4271433"/>
                  <a:pt x="1752600" y="4288367"/>
                  <a:pt x="1752600" y="4322233"/>
                </a:cubicBezTo>
                <a:cubicBezTo>
                  <a:pt x="1744133" y="4339167"/>
                  <a:pt x="1684866" y="4516967"/>
                  <a:pt x="1574800" y="4855633"/>
                </a:cubicBezTo>
                <a:cubicBezTo>
                  <a:pt x="1464733" y="5194300"/>
                  <a:pt x="1350433" y="5587999"/>
                  <a:pt x="1231900" y="6036733"/>
                </a:cubicBezTo>
                <a:cubicBezTo>
                  <a:pt x="1071033" y="6527799"/>
                  <a:pt x="939800" y="6919383"/>
                  <a:pt x="838200" y="7211483"/>
                </a:cubicBezTo>
                <a:cubicBezTo>
                  <a:pt x="736600" y="7503583"/>
                  <a:pt x="658283" y="7721599"/>
                  <a:pt x="603250" y="7865533"/>
                </a:cubicBezTo>
                <a:cubicBezTo>
                  <a:pt x="548216" y="8009466"/>
                  <a:pt x="508000" y="8108949"/>
                  <a:pt x="482600" y="8163983"/>
                </a:cubicBezTo>
                <a:cubicBezTo>
                  <a:pt x="457200" y="8219016"/>
                  <a:pt x="436033" y="8254999"/>
                  <a:pt x="419100" y="8271933"/>
                </a:cubicBezTo>
                <a:close/>
                <a:moveTo>
                  <a:pt x="-3124200" y="5439833"/>
                </a:moveTo>
                <a:moveTo>
                  <a:pt x="2006600" y="3585633"/>
                </a:moveTo>
                <a:cubicBezTo>
                  <a:pt x="2032000" y="3636433"/>
                  <a:pt x="2114550" y="3651250"/>
                  <a:pt x="2254250" y="3630083"/>
                </a:cubicBezTo>
                <a:cubicBezTo>
                  <a:pt x="2393950" y="3608917"/>
                  <a:pt x="2563283" y="3558117"/>
                  <a:pt x="2762250" y="3477683"/>
                </a:cubicBezTo>
                <a:cubicBezTo>
                  <a:pt x="2961216" y="3397250"/>
                  <a:pt x="3158066" y="3304117"/>
                  <a:pt x="3352800" y="3198283"/>
                </a:cubicBezTo>
                <a:cubicBezTo>
                  <a:pt x="3547533" y="3092450"/>
                  <a:pt x="3708400" y="2984500"/>
                  <a:pt x="3835400" y="2874433"/>
                </a:cubicBezTo>
                <a:cubicBezTo>
                  <a:pt x="4021666" y="2662767"/>
                  <a:pt x="4174066" y="2465917"/>
                  <a:pt x="4292600" y="2283883"/>
                </a:cubicBezTo>
                <a:cubicBezTo>
                  <a:pt x="4411133" y="2101850"/>
                  <a:pt x="4428066" y="1981200"/>
                  <a:pt x="4343400" y="1921933"/>
                </a:cubicBezTo>
                <a:cubicBezTo>
                  <a:pt x="4250266" y="1786467"/>
                  <a:pt x="4076700" y="1722967"/>
                  <a:pt x="3822700" y="1731433"/>
                </a:cubicBezTo>
                <a:cubicBezTo>
                  <a:pt x="3568700" y="1739900"/>
                  <a:pt x="3255433" y="1845733"/>
                  <a:pt x="2882900" y="2048933"/>
                </a:cubicBezTo>
                <a:cubicBezTo>
                  <a:pt x="2738966" y="2099733"/>
                  <a:pt x="2631016" y="2165350"/>
                  <a:pt x="2559050" y="2245783"/>
                </a:cubicBezTo>
                <a:cubicBezTo>
                  <a:pt x="2487083" y="2326217"/>
                  <a:pt x="2425700" y="2425700"/>
                  <a:pt x="2374900" y="2544233"/>
                </a:cubicBezTo>
                <a:cubicBezTo>
                  <a:pt x="2324100" y="2662767"/>
                  <a:pt x="2260600" y="2806700"/>
                  <a:pt x="2184400" y="2976033"/>
                </a:cubicBezTo>
                <a:cubicBezTo>
                  <a:pt x="2108200" y="3162300"/>
                  <a:pt x="2057400" y="3302000"/>
                  <a:pt x="2032000" y="3395133"/>
                </a:cubicBezTo>
                <a:cubicBezTo>
                  <a:pt x="2006600" y="3488267"/>
                  <a:pt x="1998133" y="3551767"/>
                  <a:pt x="2006600" y="3585633"/>
                </a:cubicBezTo>
                <a:close/>
                <a:moveTo>
                  <a:pt x="1562100" y="5439833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26" name="Freeform 6126"/>
          <p:cNvSpPr/>
          <p:nvPr/>
        </p:nvSpPr>
        <p:spPr>
          <a:xfrm rot="0" flipH="0" flipV="0">
            <a:off x="9222085" y="972998"/>
            <a:ext cx="169354" cy="196646"/>
          </a:xfrm>
          <a:custGeom>
            <a:pathLst>
              <a:path w="4032250" h="4682066">
                <a:moveTo>
                  <a:pt x="2901950" y="4648200"/>
                </a:moveTo>
                <a:cubicBezTo>
                  <a:pt x="2842683" y="4682066"/>
                  <a:pt x="2764366" y="4669367"/>
                  <a:pt x="2667000" y="4610100"/>
                </a:cubicBezTo>
                <a:cubicBezTo>
                  <a:pt x="2569633" y="4550834"/>
                  <a:pt x="2474383" y="4461934"/>
                  <a:pt x="2381250" y="4343400"/>
                </a:cubicBezTo>
                <a:cubicBezTo>
                  <a:pt x="2321983" y="4241800"/>
                  <a:pt x="2281766" y="4131734"/>
                  <a:pt x="2260600" y="4013200"/>
                </a:cubicBezTo>
                <a:cubicBezTo>
                  <a:pt x="2239433" y="3894667"/>
                  <a:pt x="2228850" y="3729567"/>
                  <a:pt x="2228850" y="3517900"/>
                </a:cubicBezTo>
                <a:cubicBezTo>
                  <a:pt x="2237316" y="3348567"/>
                  <a:pt x="2230966" y="3238500"/>
                  <a:pt x="2209800" y="3187700"/>
                </a:cubicBezTo>
                <a:cubicBezTo>
                  <a:pt x="2188633" y="3136900"/>
                  <a:pt x="2139950" y="3143250"/>
                  <a:pt x="2063750" y="3206750"/>
                </a:cubicBezTo>
                <a:cubicBezTo>
                  <a:pt x="1987550" y="3270250"/>
                  <a:pt x="1856316" y="3395134"/>
                  <a:pt x="1670050" y="3581400"/>
                </a:cubicBezTo>
                <a:cubicBezTo>
                  <a:pt x="1458383" y="3793067"/>
                  <a:pt x="1257300" y="3958167"/>
                  <a:pt x="1066800" y="4076700"/>
                </a:cubicBezTo>
                <a:cubicBezTo>
                  <a:pt x="876300" y="4195234"/>
                  <a:pt x="721783" y="4250267"/>
                  <a:pt x="603250" y="4241800"/>
                </a:cubicBezTo>
                <a:cubicBezTo>
                  <a:pt x="543983" y="4241800"/>
                  <a:pt x="478366" y="4210050"/>
                  <a:pt x="406400" y="4146550"/>
                </a:cubicBezTo>
                <a:cubicBezTo>
                  <a:pt x="334433" y="4083050"/>
                  <a:pt x="268816" y="4002617"/>
                  <a:pt x="209550" y="3905250"/>
                </a:cubicBezTo>
                <a:cubicBezTo>
                  <a:pt x="150283" y="3807884"/>
                  <a:pt x="99483" y="3708400"/>
                  <a:pt x="57150" y="3606800"/>
                </a:cubicBezTo>
                <a:cubicBezTo>
                  <a:pt x="6350" y="3420534"/>
                  <a:pt x="0" y="3181350"/>
                  <a:pt x="38100" y="2889250"/>
                </a:cubicBezTo>
                <a:cubicBezTo>
                  <a:pt x="76200" y="2597150"/>
                  <a:pt x="141816" y="2290234"/>
                  <a:pt x="234950" y="1968500"/>
                </a:cubicBezTo>
                <a:cubicBezTo>
                  <a:pt x="328083" y="1646767"/>
                  <a:pt x="436033" y="1341967"/>
                  <a:pt x="558800" y="1054100"/>
                </a:cubicBezTo>
                <a:cubicBezTo>
                  <a:pt x="681566" y="766234"/>
                  <a:pt x="808566" y="533400"/>
                  <a:pt x="939800" y="355600"/>
                </a:cubicBezTo>
                <a:cubicBezTo>
                  <a:pt x="1071033" y="177800"/>
                  <a:pt x="1187450" y="88900"/>
                  <a:pt x="1289050" y="88900"/>
                </a:cubicBezTo>
                <a:cubicBezTo>
                  <a:pt x="1356783" y="88900"/>
                  <a:pt x="1418166" y="122767"/>
                  <a:pt x="1473200" y="190500"/>
                </a:cubicBezTo>
                <a:cubicBezTo>
                  <a:pt x="1528233" y="258234"/>
                  <a:pt x="1585383" y="364067"/>
                  <a:pt x="1644650" y="508000"/>
                </a:cubicBezTo>
                <a:cubicBezTo>
                  <a:pt x="1678516" y="567267"/>
                  <a:pt x="1693333" y="618067"/>
                  <a:pt x="1689100" y="660400"/>
                </a:cubicBezTo>
                <a:cubicBezTo>
                  <a:pt x="1684866" y="702734"/>
                  <a:pt x="1648883" y="753534"/>
                  <a:pt x="1581150" y="812800"/>
                </a:cubicBezTo>
                <a:cubicBezTo>
                  <a:pt x="1504950" y="914400"/>
                  <a:pt x="1418166" y="1066800"/>
                  <a:pt x="1320800" y="1270000"/>
                </a:cubicBezTo>
                <a:cubicBezTo>
                  <a:pt x="1223433" y="1473200"/>
                  <a:pt x="1130300" y="1693334"/>
                  <a:pt x="1041400" y="1930400"/>
                </a:cubicBezTo>
                <a:cubicBezTo>
                  <a:pt x="952500" y="2167467"/>
                  <a:pt x="874183" y="2396067"/>
                  <a:pt x="806450" y="2616200"/>
                </a:cubicBezTo>
                <a:cubicBezTo>
                  <a:pt x="738716" y="2836334"/>
                  <a:pt x="692150" y="3016250"/>
                  <a:pt x="666750" y="3155950"/>
                </a:cubicBezTo>
                <a:cubicBezTo>
                  <a:pt x="641350" y="3295650"/>
                  <a:pt x="645583" y="3365500"/>
                  <a:pt x="679450" y="3365500"/>
                </a:cubicBezTo>
                <a:cubicBezTo>
                  <a:pt x="797983" y="3365500"/>
                  <a:pt x="939800" y="3316817"/>
                  <a:pt x="1104900" y="3219450"/>
                </a:cubicBezTo>
                <a:cubicBezTo>
                  <a:pt x="1270000" y="3122084"/>
                  <a:pt x="1428750" y="3001434"/>
                  <a:pt x="1581150" y="2857500"/>
                </a:cubicBezTo>
                <a:cubicBezTo>
                  <a:pt x="1758950" y="2679700"/>
                  <a:pt x="1917700" y="2484967"/>
                  <a:pt x="2057400" y="2273300"/>
                </a:cubicBezTo>
                <a:cubicBezTo>
                  <a:pt x="2197100" y="2061634"/>
                  <a:pt x="2338916" y="1837267"/>
                  <a:pt x="2482850" y="1600200"/>
                </a:cubicBezTo>
                <a:cubicBezTo>
                  <a:pt x="2592916" y="1430867"/>
                  <a:pt x="2709333" y="1244600"/>
                  <a:pt x="2832100" y="1041400"/>
                </a:cubicBezTo>
                <a:cubicBezTo>
                  <a:pt x="2954866" y="838200"/>
                  <a:pt x="3033183" y="694267"/>
                  <a:pt x="3067050" y="609600"/>
                </a:cubicBezTo>
                <a:cubicBezTo>
                  <a:pt x="3185583" y="389467"/>
                  <a:pt x="3274483" y="239184"/>
                  <a:pt x="3333750" y="158750"/>
                </a:cubicBezTo>
                <a:cubicBezTo>
                  <a:pt x="3393016" y="78317"/>
                  <a:pt x="3464983" y="25400"/>
                  <a:pt x="3549650" y="0"/>
                </a:cubicBezTo>
                <a:cubicBezTo>
                  <a:pt x="3591983" y="0"/>
                  <a:pt x="3632200" y="0"/>
                  <a:pt x="3670300" y="0"/>
                </a:cubicBezTo>
                <a:cubicBezTo>
                  <a:pt x="3708400" y="0"/>
                  <a:pt x="3727450" y="0"/>
                  <a:pt x="3727450" y="0"/>
                </a:cubicBezTo>
                <a:cubicBezTo>
                  <a:pt x="3778250" y="8467"/>
                  <a:pt x="3837516" y="46567"/>
                  <a:pt x="3905250" y="114300"/>
                </a:cubicBezTo>
                <a:cubicBezTo>
                  <a:pt x="3972983" y="148167"/>
                  <a:pt x="4011083" y="179917"/>
                  <a:pt x="4019550" y="209550"/>
                </a:cubicBezTo>
                <a:cubicBezTo>
                  <a:pt x="4028016" y="239184"/>
                  <a:pt x="4032250" y="275167"/>
                  <a:pt x="4032250" y="317500"/>
                </a:cubicBezTo>
                <a:cubicBezTo>
                  <a:pt x="3998383" y="402167"/>
                  <a:pt x="3945466" y="527050"/>
                  <a:pt x="3873500" y="692150"/>
                </a:cubicBezTo>
                <a:cubicBezTo>
                  <a:pt x="3801533" y="857250"/>
                  <a:pt x="3748616" y="977900"/>
                  <a:pt x="3714750" y="1054100"/>
                </a:cubicBezTo>
                <a:cubicBezTo>
                  <a:pt x="3553883" y="1418167"/>
                  <a:pt x="3395133" y="1775884"/>
                  <a:pt x="3238500" y="2127250"/>
                </a:cubicBezTo>
                <a:cubicBezTo>
                  <a:pt x="3081866" y="2478617"/>
                  <a:pt x="2969683" y="2836334"/>
                  <a:pt x="2901950" y="3200400"/>
                </a:cubicBezTo>
                <a:cubicBezTo>
                  <a:pt x="2885016" y="3318934"/>
                  <a:pt x="2882900" y="3456517"/>
                  <a:pt x="2895600" y="3613150"/>
                </a:cubicBezTo>
                <a:cubicBezTo>
                  <a:pt x="2908300" y="3769784"/>
                  <a:pt x="2931583" y="3881967"/>
                  <a:pt x="2965450" y="3949700"/>
                </a:cubicBezTo>
                <a:cubicBezTo>
                  <a:pt x="2990850" y="4000500"/>
                  <a:pt x="3022600" y="4057650"/>
                  <a:pt x="3060700" y="4121150"/>
                </a:cubicBezTo>
                <a:cubicBezTo>
                  <a:pt x="3098800" y="4184650"/>
                  <a:pt x="3143250" y="4237567"/>
                  <a:pt x="3194050" y="4279900"/>
                </a:cubicBezTo>
                <a:cubicBezTo>
                  <a:pt x="3270250" y="4330700"/>
                  <a:pt x="3285066" y="4385734"/>
                  <a:pt x="3238500" y="4445000"/>
                </a:cubicBezTo>
                <a:cubicBezTo>
                  <a:pt x="3191933" y="4504267"/>
                  <a:pt x="3130550" y="4552950"/>
                  <a:pt x="3054350" y="4591050"/>
                </a:cubicBezTo>
                <a:cubicBezTo>
                  <a:pt x="2978150" y="4629150"/>
                  <a:pt x="2927350" y="4648200"/>
                  <a:pt x="2901950" y="4648200"/>
                </a:cubicBezTo>
                <a:close/>
                <a:moveTo>
                  <a:pt x="-1327150" y="46736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27" name="Freeform 6127"/>
          <p:cNvSpPr/>
          <p:nvPr/>
        </p:nvSpPr>
        <p:spPr>
          <a:xfrm rot="0" flipH="0" flipV="0">
            <a:off x="9410820" y="884454"/>
            <a:ext cx="111836" cy="258699"/>
          </a:xfrm>
          <a:custGeom>
            <a:pathLst>
              <a:path w="2662767" h="6159500">
                <a:moveTo>
                  <a:pt x="364067" y="6159500"/>
                </a:moveTo>
                <a:cubicBezTo>
                  <a:pt x="330200" y="6159500"/>
                  <a:pt x="289983" y="6148917"/>
                  <a:pt x="243417" y="6127750"/>
                </a:cubicBezTo>
                <a:cubicBezTo>
                  <a:pt x="196850" y="6106584"/>
                  <a:pt x="173567" y="6096000"/>
                  <a:pt x="173567" y="6096000"/>
                </a:cubicBezTo>
                <a:cubicBezTo>
                  <a:pt x="173567" y="6062134"/>
                  <a:pt x="162983" y="6019800"/>
                  <a:pt x="141817" y="5969000"/>
                </a:cubicBezTo>
                <a:cubicBezTo>
                  <a:pt x="120650" y="5918200"/>
                  <a:pt x="110067" y="5875867"/>
                  <a:pt x="110067" y="5842000"/>
                </a:cubicBezTo>
                <a:cubicBezTo>
                  <a:pt x="50800" y="5808134"/>
                  <a:pt x="16933" y="5772150"/>
                  <a:pt x="8467" y="5734050"/>
                </a:cubicBezTo>
                <a:cubicBezTo>
                  <a:pt x="0" y="5695950"/>
                  <a:pt x="12700" y="5630334"/>
                  <a:pt x="46567" y="5537200"/>
                </a:cubicBezTo>
                <a:cubicBezTo>
                  <a:pt x="97367" y="5452534"/>
                  <a:pt x="165100" y="5314950"/>
                  <a:pt x="249767" y="5124450"/>
                </a:cubicBezTo>
                <a:cubicBezTo>
                  <a:pt x="334433" y="4933950"/>
                  <a:pt x="423333" y="4726517"/>
                  <a:pt x="516467" y="4502150"/>
                </a:cubicBezTo>
                <a:cubicBezTo>
                  <a:pt x="609600" y="4277784"/>
                  <a:pt x="698500" y="4055534"/>
                  <a:pt x="783167" y="3835400"/>
                </a:cubicBezTo>
                <a:cubicBezTo>
                  <a:pt x="867833" y="3615267"/>
                  <a:pt x="939800" y="3426884"/>
                  <a:pt x="999067" y="3270250"/>
                </a:cubicBezTo>
                <a:cubicBezTo>
                  <a:pt x="1058333" y="3113617"/>
                  <a:pt x="1092200" y="3018367"/>
                  <a:pt x="1100667" y="2984500"/>
                </a:cubicBezTo>
                <a:cubicBezTo>
                  <a:pt x="1100667" y="2950634"/>
                  <a:pt x="1113367" y="2908300"/>
                  <a:pt x="1138767" y="2857500"/>
                </a:cubicBezTo>
                <a:cubicBezTo>
                  <a:pt x="1164167" y="2806700"/>
                  <a:pt x="1193800" y="2764367"/>
                  <a:pt x="1227667" y="2730500"/>
                </a:cubicBezTo>
                <a:cubicBezTo>
                  <a:pt x="1295400" y="2671234"/>
                  <a:pt x="1367367" y="2664884"/>
                  <a:pt x="1443567" y="2711450"/>
                </a:cubicBezTo>
                <a:cubicBezTo>
                  <a:pt x="1519767" y="2758017"/>
                  <a:pt x="1585383" y="2834217"/>
                  <a:pt x="1640417" y="2940050"/>
                </a:cubicBezTo>
                <a:cubicBezTo>
                  <a:pt x="1695450" y="3045884"/>
                  <a:pt x="1722967" y="3162300"/>
                  <a:pt x="1722967" y="3289300"/>
                </a:cubicBezTo>
                <a:cubicBezTo>
                  <a:pt x="1722967" y="3348567"/>
                  <a:pt x="1680633" y="3498850"/>
                  <a:pt x="1595967" y="3740150"/>
                </a:cubicBezTo>
                <a:cubicBezTo>
                  <a:pt x="1511300" y="3981450"/>
                  <a:pt x="1399117" y="4267200"/>
                  <a:pt x="1259417" y="4597400"/>
                </a:cubicBezTo>
                <a:cubicBezTo>
                  <a:pt x="1119717" y="4927600"/>
                  <a:pt x="965200" y="5262034"/>
                  <a:pt x="795867" y="5600700"/>
                </a:cubicBezTo>
                <a:cubicBezTo>
                  <a:pt x="668867" y="5846234"/>
                  <a:pt x="588433" y="6000750"/>
                  <a:pt x="554567" y="6064250"/>
                </a:cubicBezTo>
                <a:cubicBezTo>
                  <a:pt x="520700" y="6127750"/>
                  <a:pt x="457200" y="6159500"/>
                  <a:pt x="364067" y="6159500"/>
                </a:cubicBezTo>
                <a:close/>
                <a:moveTo>
                  <a:pt x="-524933" y="6781800"/>
                </a:moveTo>
                <a:moveTo>
                  <a:pt x="2230967" y="1346200"/>
                </a:moveTo>
                <a:cubicBezTo>
                  <a:pt x="2129367" y="1346200"/>
                  <a:pt x="2021417" y="1305984"/>
                  <a:pt x="1907117" y="1225550"/>
                </a:cubicBezTo>
                <a:cubicBezTo>
                  <a:pt x="1792817" y="1145117"/>
                  <a:pt x="1695450" y="1043517"/>
                  <a:pt x="1615017" y="920750"/>
                </a:cubicBezTo>
                <a:cubicBezTo>
                  <a:pt x="1534583" y="797984"/>
                  <a:pt x="1494367" y="673100"/>
                  <a:pt x="1494367" y="546100"/>
                </a:cubicBezTo>
                <a:cubicBezTo>
                  <a:pt x="1494367" y="503767"/>
                  <a:pt x="1519767" y="444500"/>
                  <a:pt x="1570567" y="368300"/>
                </a:cubicBezTo>
                <a:cubicBezTo>
                  <a:pt x="1621367" y="292100"/>
                  <a:pt x="1672167" y="215900"/>
                  <a:pt x="1722967" y="139700"/>
                </a:cubicBezTo>
                <a:cubicBezTo>
                  <a:pt x="1773767" y="63500"/>
                  <a:pt x="1799167" y="16934"/>
                  <a:pt x="1799167" y="0"/>
                </a:cubicBezTo>
                <a:cubicBezTo>
                  <a:pt x="1866900" y="0"/>
                  <a:pt x="1919817" y="2117"/>
                  <a:pt x="1957917" y="6350"/>
                </a:cubicBezTo>
                <a:cubicBezTo>
                  <a:pt x="1996017" y="10584"/>
                  <a:pt x="2044700" y="29634"/>
                  <a:pt x="2103967" y="63500"/>
                </a:cubicBezTo>
                <a:cubicBezTo>
                  <a:pt x="2197100" y="275167"/>
                  <a:pt x="2313517" y="448734"/>
                  <a:pt x="2453217" y="584200"/>
                </a:cubicBezTo>
                <a:cubicBezTo>
                  <a:pt x="2592917" y="719667"/>
                  <a:pt x="2662767" y="833967"/>
                  <a:pt x="2662767" y="927100"/>
                </a:cubicBezTo>
                <a:cubicBezTo>
                  <a:pt x="2662767" y="1113367"/>
                  <a:pt x="2645833" y="1229784"/>
                  <a:pt x="2611967" y="1276350"/>
                </a:cubicBezTo>
                <a:cubicBezTo>
                  <a:pt x="2578100" y="1322917"/>
                  <a:pt x="2451100" y="1346200"/>
                  <a:pt x="2230967" y="1346200"/>
                </a:cubicBezTo>
                <a:close/>
                <a:moveTo>
                  <a:pt x="4288367" y="67818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28" name="Freeform 6128"/>
          <p:cNvSpPr/>
          <p:nvPr/>
        </p:nvSpPr>
        <p:spPr>
          <a:xfrm rot="0" flipH="0" flipV="0">
            <a:off x="9710667" y="814045"/>
            <a:ext cx="189623" cy="355422"/>
          </a:xfrm>
          <a:custGeom>
            <a:pathLst>
              <a:path w="4514850" h="8462433">
                <a:moveTo>
                  <a:pt x="482600" y="8394700"/>
                </a:moveTo>
                <a:cubicBezTo>
                  <a:pt x="414866" y="8369300"/>
                  <a:pt x="342900" y="8316384"/>
                  <a:pt x="266700" y="8235950"/>
                </a:cubicBezTo>
                <a:cubicBezTo>
                  <a:pt x="190500" y="8155517"/>
                  <a:pt x="127000" y="8060267"/>
                  <a:pt x="76200" y="7950200"/>
                </a:cubicBezTo>
                <a:cubicBezTo>
                  <a:pt x="25400" y="7840134"/>
                  <a:pt x="0" y="7738534"/>
                  <a:pt x="0" y="7645400"/>
                </a:cubicBezTo>
                <a:cubicBezTo>
                  <a:pt x="42333" y="7552267"/>
                  <a:pt x="97366" y="7389284"/>
                  <a:pt x="165100" y="7156450"/>
                </a:cubicBezTo>
                <a:cubicBezTo>
                  <a:pt x="232833" y="6923617"/>
                  <a:pt x="317500" y="6654800"/>
                  <a:pt x="419100" y="6350000"/>
                </a:cubicBezTo>
                <a:cubicBezTo>
                  <a:pt x="486833" y="6256867"/>
                  <a:pt x="539750" y="6146800"/>
                  <a:pt x="577850" y="6019800"/>
                </a:cubicBezTo>
                <a:cubicBezTo>
                  <a:pt x="615950" y="5892800"/>
                  <a:pt x="651933" y="5778500"/>
                  <a:pt x="685800" y="5676900"/>
                </a:cubicBezTo>
                <a:cubicBezTo>
                  <a:pt x="753533" y="5541434"/>
                  <a:pt x="833966" y="5365750"/>
                  <a:pt x="927100" y="5149850"/>
                </a:cubicBezTo>
                <a:cubicBezTo>
                  <a:pt x="1020233" y="4933950"/>
                  <a:pt x="1111250" y="4713817"/>
                  <a:pt x="1200150" y="4489450"/>
                </a:cubicBezTo>
                <a:cubicBezTo>
                  <a:pt x="1289050" y="4265084"/>
                  <a:pt x="1367366" y="4076700"/>
                  <a:pt x="1435100" y="3924300"/>
                </a:cubicBezTo>
                <a:cubicBezTo>
                  <a:pt x="1545166" y="3695700"/>
                  <a:pt x="1640416" y="3486150"/>
                  <a:pt x="1720850" y="3295650"/>
                </a:cubicBezTo>
                <a:cubicBezTo>
                  <a:pt x="1801283" y="3105150"/>
                  <a:pt x="1881716" y="2912534"/>
                  <a:pt x="1962150" y="2717800"/>
                </a:cubicBezTo>
                <a:cubicBezTo>
                  <a:pt x="2042583" y="2523067"/>
                  <a:pt x="2129366" y="2311400"/>
                  <a:pt x="2222500" y="2082800"/>
                </a:cubicBezTo>
                <a:cubicBezTo>
                  <a:pt x="2324100" y="1845734"/>
                  <a:pt x="2427816" y="1604434"/>
                  <a:pt x="2533650" y="1358900"/>
                </a:cubicBezTo>
                <a:cubicBezTo>
                  <a:pt x="2639483" y="1113367"/>
                  <a:pt x="2732616" y="891117"/>
                  <a:pt x="2813050" y="692150"/>
                </a:cubicBezTo>
                <a:cubicBezTo>
                  <a:pt x="2893483" y="493184"/>
                  <a:pt x="2942166" y="351367"/>
                  <a:pt x="2959100" y="266700"/>
                </a:cubicBezTo>
                <a:cubicBezTo>
                  <a:pt x="2959100" y="198967"/>
                  <a:pt x="2973916" y="148167"/>
                  <a:pt x="3003550" y="114300"/>
                </a:cubicBezTo>
                <a:cubicBezTo>
                  <a:pt x="3033183" y="80434"/>
                  <a:pt x="3064933" y="63500"/>
                  <a:pt x="3098800" y="63500"/>
                </a:cubicBezTo>
                <a:cubicBezTo>
                  <a:pt x="3132666" y="29634"/>
                  <a:pt x="3166533" y="10584"/>
                  <a:pt x="3200400" y="6350"/>
                </a:cubicBezTo>
                <a:cubicBezTo>
                  <a:pt x="3234266" y="2117"/>
                  <a:pt x="3268133" y="0"/>
                  <a:pt x="3302000" y="0"/>
                </a:cubicBezTo>
                <a:cubicBezTo>
                  <a:pt x="3335866" y="0"/>
                  <a:pt x="3401483" y="63500"/>
                  <a:pt x="3498850" y="190500"/>
                </a:cubicBezTo>
                <a:cubicBezTo>
                  <a:pt x="3596216" y="317500"/>
                  <a:pt x="3644900" y="431800"/>
                  <a:pt x="3644900" y="533400"/>
                </a:cubicBezTo>
                <a:cubicBezTo>
                  <a:pt x="3644900" y="668867"/>
                  <a:pt x="3579283" y="922867"/>
                  <a:pt x="3448050" y="1295400"/>
                </a:cubicBezTo>
                <a:cubicBezTo>
                  <a:pt x="3316816" y="1667934"/>
                  <a:pt x="3132666" y="2091267"/>
                  <a:pt x="2895600" y="2565400"/>
                </a:cubicBezTo>
                <a:cubicBezTo>
                  <a:pt x="2607733" y="3191934"/>
                  <a:pt x="2374900" y="3706284"/>
                  <a:pt x="2197100" y="4108450"/>
                </a:cubicBezTo>
                <a:cubicBezTo>
                  <a:pt x="2019300" y="4510617"/>
                  <a:pt x="1896533" y="4811184"/>
                  <a:pt x="1828800" y="5010150"/>
                </a:cubicBezTo>
                <a:cubicBezTo>
                  <a:pt x="1761066" y="5209117"/>
                  <a:pt x="1735666" y="5321300"/>
                  <a:pt x="1752600" y="5346700"/>
                </a:cubicBezTo>
                <a:cubicBezTo>
                  <a:pt x="1752600" y="5346700"/>
                  <a:pt x="1811866" y="5319184"/>
                  <a:pt x="1930400" y="5264150"/>
                </a:cubicBezTo>
                <a:cubicBezTo>
                  <a:pt x="2048933" y="5209117"/>
                  <a:pt x="2175933" y="5130800"/>
                  <a:pt x="2311400" y="5029200"/>
                </a:cubicBezTo>
                <a:cubicBezTo>
                  <a:pt x="2404533" y="4978400"/>
                  <a:pt x="2506133" y="4914900"/>
                  <a:pt x="2616200" y="4838700"/>
                </a:cubicBezTo>
                <a:cubicBezTo>
                  <a:pt x="2726266" y="4762500"/>
                  <a:pt x="2832100" y="4688417"/>
                  <a:pt x="2933700" y="4616450"/>
                </a:cubicBezTo>
                <a:cubicBezTo>
                  <a:pt x="3035300" y="4544484"/>
                  <a:pt x="3119966" y="4500034"/>
                  <a:pt x="3187700" y="4483100"/>
                </a:cubicBezTo>
                <a:cubicBezTo>
                  <a:pt x="3289300" y="4415367"/>
                  <a:pt x="3395133" y="4349750"/>
                  <a:pt x="3505200" y="4286250"/>
                </a:cubicBezTo>
                <a:cubicBezTo>
                  <a:pt x="3615266" y="4222750"/>
                  <a:pt x="3687233" y="4174067"/>
                  <a:pt x="3721100" y="4140200"/>
                </a:cubicBezTo>
                <a:cubicBezTo>
                  <a:pt x="3865033" y="4072467"/>
                  <a:pt x="3972983" y="4051300"/>
                  <a:pt x="4044950" y="4076700"/>
                </a:cubicBezTo>
                <a:cubicBezTo>
                  <a:pt x="4116916" y="4102100"/>
                  <a:pt x="4191000" y="4165600"/>
                  <a:pt x="4267200" y="4267200"/>
                </a:cubicBezTo>
                <a:cubicBezTo>
                  <a:pt x="4360333" y="4377267"/>
                  <a:pt x="4377266" y="4472517"/>
                  <a:pt x="4318000" y="4552950"/>
                </a:cubicBezTo>
                <a:cubicBezTo>
                  <a:pt x="4258733" y="4633384"/>
                  <a:pt x="4119033" y="4741334"/>
                  <a:pt x="3898900" y="4876800"/>
                </a:cubicBezTo>
                <a:cubicBezTo>
                  <a:pt x="3721100" y="4986867"/>
                  <a:pt x="3507316" y="5118100"/>
                  <a:pt x="3257550" y="5270500"/>
                </a:cubicBezTo>
                <a:cubicBezTo>
                  <a:pt x="3007783" y="5422900"/>
                  <a:pt x="2787650" y="5558367"/>
                  <a:pt x="2597150" y="5676900"/>
                </a:cubicBezTo>
                <a:cubicBezTo>
                  <a:pt x="2406650" y="5795434"/>
                  <a:pt x="2298700" y="5867400"/>
                  <a:pt x="2273300" y="5892800"/>
                </a:cubicBezTo>
                <a:cubicBezTo>
                  <a:pt x="2273300" y="5892800"/>
                  <a:pt x="2307166" y="5956300"/>
                  <a:pt x="2374900" y="6083300"/>
                </a:cubicBezTo>
                <a:cubicBezTo>
                  <a:pt x="2442633" y="6210300"/>
                  <a:pt x="2510366" y="6324600"/>
                  <a:pt x="2578100" y="6426200"/>
                </a:cubicBezTo>
                <a:cubicBezTo>
                  <a:pt x="2645833" y="6561667"/>
                  <a:pt x="2719916" y="6686550"/>
                  <a:pt x="2800350" y="6800850"/>
                </a:cubicBezTo>
                <a:cubicBezTo>
                  <a:pt x="2880783" y="6915150"/>
                  <a:pt x="2921000" y="6993467"/>
                  <a:pt x="2921000" y="7035800"/>
                </a:cubicBezTo>
                <a:cubicBezTo>
                  <a:pt x="3014133" y="7298267"/>
                  <a:pt x="3153833" y="7488767"/>
                  <a:pt x="3340100" y="7607300"/>
                </a:cubicBezTo>
                <a:cubicBezTo>
                  <a:pt x="3526366" y="7725834"/>
                  <a:pt x="3721100" y="7738534"/>
                  <a:pt x="3924300" y="7645400"/>
                </a:cubicBezTo>
                <a:cubicBezTo>
                  <a:pt x="4093633" y="7577667"/>
                  <a:pt x="4218516" y="7556500"/>
                  <a:pt x="4298950" y="7581900"/>
                </a:cubicBezTo>
                <a:cubicBezTo>
                  <a:pt x="4379383" y="7607300"/>
                  <a:pt x="4436533" y="7670800"/>
                  <a:pt x="4470400" y="7772400"/>
                </a:cubicBezTo>
                <a:cubicBezTo>
                  <a:pt x="4504266" y="7840134"/>
                  <a:pt x="4514850" y="7888817"/>
                  <a:pt x="4502150" y="7918450"/>
                </a:cubicBezTo>
                <a:cubicBezTo>
                  <a:pt x="4489450" y="7948084"/>
                  <a:pt x="4432300" y="8013700"/>
                  <a:pt x="4330700" y="8115300"/>
                </a:cubicBezTo>
                <a:cubicBezTo>
                  <a:pt x="4169833" y="8276167"/>
                  <a:pt x="4006850" y="8377767"/>
                  <a:pt x="3841750" y="8420100"/>
                </a:cubicBezTo>
                <a:cubicBezTo>
                  <a:pt x="3676650" y="8462433"/>
                  <a:pt x="3526366" y="8449734"/>
                  <a:pt x="3390900" y="8382000"/>
                </a:cubicBezTo>
                <a:cubicBezTo>
                  <a:pt x="3263900" y="8390467"/>
                  <a:pt x="3107266" y="8307917"/>
                  <a:pt x="2921000" y="8134350"/>
                </a:cubicBezTo>
                <a:cubicBezTo>
                  <a:pt x="2734733" y="7960784"/>
                  <a:pt x="2468033" y="7649634"/>
                  <a:pt x="2120900" y="7200900"/>
                </a:cubicBezTo>
                <a:cubicBezTo>
                  <a:pt x="2120900" y="7167034"/>
                  <a:pt x="2106083" y="7118350"/>
                  <a:pt x="2076450" y="7054850"/>
                </a:cubicBezTo>
                <a:cubicBezTo>
                  <a:pt x="2046816" y="6991350"/>
                  <a:pt x="2015066" y="6929967"/>
                  <a:pt x="1981200" y="6870700"/>
                </a:cubicBezTo>
                <a:cubicBezTo>
                  <a:pt x="1947333" y="6802967"/>
                  <a:pt x="1905000" y="6728884"/>
                  <a:pt x="1854200" y="6648450"/>
                </a:cubicBezTo>
                <a:cubicBezTo>
                  <a:pt x="1803400" y="6568017"/>
                  <a:pt x="1778000" y="6527800"/>
                  <a:pt x="1778000" y="6527800"/>
                </a:cubicBezTo>
                <a:cubicBezTo>
                  <a:pt x="1778000" y="6493934"/>
                  <a:pt x="1765300" y="6455834"/>
                  <a:pt x="1739900" y="6413500"/>
                </a:cubicBezTo>
                <a:cubicBezTo>
                  <a:pt x="1714500" y="6371167"/>
                  <a:pt x="1680633" y="6320367"/>
                  <a:pt x="1638300" y="6261100"/>
                </a:cubicBezTo>
                <a:cubicBezTo>
                  <a:pt x="1502833" y="6218767"/>
                  <a:pt x="1405466" y="6244167"/>
                  <a:pt x="1346200" y="6337300"/>
                </a:cubicBezTo>
                <a:cubicBezTo>
                  <a:pt x="1286933" y="6430434"/>
                  <a:pt x="1223433" y="6527800"/>
                  <a:pt x="1155700" y="6629400"/>
                </a:cubicBezTo>
                <a:cubicBezTo>
                  <a:pt x="1113366" y="6739467"/>
                  <a:pt x="1060450" y="6893984"/>
                  <a:pt x="996950" y="7092950"/>
                </a:cubicBezTo>
                <a:cubicBezTo>
                  <a:pt x="933450" y="7291917"/>
                  <a:pt x="882650" y="7484534"/>
                  <a:pt x="844550" y="7670800"/>
                </a:cubicBezTo>
                <a:cubicBezTo>
                  <a:pt x="806450" y="7857067"/>
                  <a:pt x="795866" y="7984067"/>
                  <a:pt x="812800" y="8051800"/>
                </a:cubicBezTo>
                <a:cubicBezTo>
                  <a:pt x="812800" y="8187267"/>
                  <a:pt x="791633" y="8278284"/>
                  <a:pt x="749300" y="8324850"/>
                </a:cubicBezTo>
                <a:cubicBezTo>
                  <a:pt x="706966" y="8371417"/>
                  <a:pt x="618066" y="8394700"/>
                  <a:pt x="482600" y="8394700"/>
                </a:cubicBezTo>
                <a:close/>
                <a:moveTo>
                  <a:pt x="-876300" y="84582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29" name="Freeform 6129"/>
          <p:cNvSpPr/>
          <p:nvPr/>
        </p:nvSpPr>
        <p:spPr>
          <a:xfrm rot="0" flipH="0" flipV="0">
            <a:off x="9926872" y="964019"/>
            <a:ext cx="149174" cy="198869"/>
          </a:xfrm>
          <a:custGeom>
            <a:pathLst>
              <a:path w="3551767" h="4734983">
                <a:moveTo>
                  <a:pt x="2167467" y="4442883"/>
                </a:moveTo>
                <a:cubicBezTo>
                  <a:pt x="1989667" y="4595283"/>
                  <a:pt x="1784350" y="4684183"/>
                  <a:pt x="1551517" y="4709583"/>
                </a:cubicBezTo>
                <a:cubicBezTo>
                  <a:pt x="1318683" y="4734983"/>
                  <a:pt x="1092200" y="4699000"/>
                  <a:pt x="872067" y="4601633"/>
                </a:cubicBezTo>
                <a:cubicBezTo>
                  <a:pt x="651933" y="4504267"/>
                  <a:pt x="469900" y="4353983"/>
                  <a:pt x="325967" y="4150783"/>
                </a:cubicBezTo>
                <a:cubicBezTo>
                  <a:pt x="182033" y="3964517"/>
                  <a:pt x="88900" y="3750733"/>
                  <a:pt x="46567" y="3509433"/>
                </a:cubicBezTo>
                <a:cubicBezTo>
                  <a:pt x="4233" y="3268133"/>
                  <a:pt x="0" y="2952750"/>
                  <a:pt x="33867" y="2563283"/>
                </a:cubicBezTo>
                <a:cubicBezTo>
                  <a:pt x="59267" y="2233083"/>
                  <a:pt x="165100" y="1900767"/>
                  <a:pt x="351367" y="1566333"/>
                </a:cubicBezTo>
                <a:cubicBezTo>
                  <a:pt x="537633" y="1231900"/>
                  <a:pt x="764117" y="933450"/>
                  <a:pt x="1030817" y="670983"/>
                </a:cubicBezTo>
                <a:cubicBezTo>
                  <a:pt x="1297517" y="408517"/>
                  <a:pt x="1562100" y="226483"/>
                  <a:pt x="1824567" y="124883"/>
                </a:cubicBezTo>
                <a:cubicBezTo>
                  <a:pt x="1951567" y="40217"/>
                  <a:pt x="2059517" y="0"/>
                  <a:pt x="2148417" y="4233"/>
                </a:cubicBezTo>
                <a:cubicBezTo>
                  <a:pt x="2237317" y="8467"/>
                  <a:pt x="2374900" y="19050"/>
                  <a:pt x="2561167" y="35983"/>
                </a:cubicBezTo>
                <a:cubicBezTo>
                  <a:pt x="2755900" y="61383"/>
                  <a:pt x="2901950" y="99483"/>
                  <a:pt x="2999317" y="150283"/>
                </a:cubicBezTo>
                <a:cubicBezTo>
                  <a:pt x="3096683" y="201083"/>
                  <a:pt x="3175000" y="268817"/>
                  <a:pt x="3234267" y="353483"/>
                </a:cubicBezTo>
                <a:cubicBezTo>
                  <a:pt x="3361267" y="480483"/>
                  <a:pt x="3445933" y="605367"/>
                  <a:pt x="3488267" y="728133"/>
                </a:cubicBezTo>
                <a:cubicBezTo>
                  <a:pt x="3530600" y="850900"/>
                  <a:pt x="3551767" y="971550"/>
                  <a:pt x="3551767" y="1090083"/>
                </a:cubicBezTo>
                <a:cubicBezTo>
                  <a:pt x="3517900" y="1276350"/>
                  <a:pt x="3393017" y="1502833"/>
                  <a:pt x="3177117" y="1769533"/>
                </a:cubicBezTo>
                <a:cubicBezTo>
                  <a:pt x="2961217" y="2036233"/>
                  <a:pt x="2679700" y="2254250"/>
                  <a:pt x="2332567" y="2423583"/>
                </a:cubicBezTo>
                <a:cubicBezTo>
                  <a:pt x="2146300" y="2482850"/>
                  <a:pt x="1943100" y="2508250"/>
                  <a:pt x="1722967" y="2499783"/>
                </a:cubicBezTo>
                <a:cubicBezTo>
                  <a:pt x="1502833" y="2491317"/>
                  <a:pt x="1320800" y="2436283"/>
                  <a:pt x="1176867" y="2334683"/>
                </a:cubicBezTo>
                <a:cubicBezTo>
                  <a:pt x="1016000" y="2266950"/>
                  <a:pt x="910167" y="2277533"/>
                  <a:pt x="859367" y="2366433"/>
                </a:cubicBezTo>
                <a:cubicBezTo>
                  <a:pt x="808567" y="2455333"/>
                  <a:pt x="762000" y="2669117"/>
                  <a:pt x="719667" y="3007783"/>
                </a:cubicBezTo>
                <a:cubicBezTo>
                  <a:pt x="685800" y="3329517"/>
                  <a:pt x="711200" y="3564467"/>
                  <a:pt x="795867" y="3712633"/>
                </a:cubicBezTo>
                <a:cubicBezTo>
                  <a:pt x="880533" y="3860800"/>
                  <a:pt x="994833" y="3947583"/>
                  <a:pt x="1138767" y="3972983"/>
                </a:cubicBezTo>
                <a:cubicBezTo>
                  <a:pt x="1308100" y="4006850"/>
                  <a:pt x="1441450" y="4030133"/>
                  <a:pt x="1538817" y="4042833"/>
                </a:cubicBezTo>
                <a:cubicBezTo>
                  <a:pt x="1636183" y="4055533"/>
                  <a:pt x="1756833" y="4019550"/>
                  <a:pt x="1900767" y="3934883"/>
                </a:cubicBezTo>
                <a:cubicBezTo>
                  <a:pt x="2036233" y="3850217"/>
                  <a:pt x="2120900" y="3801533"/>
                  <a:pt x="2154767" y="3788833"/>
                </a:cubicBezTo>
                <a:cubicBezTo>
                  <a:pt x="2188633" y="3776133"/>
                  <a:pt x="2216150" y="3759200"/>
                  <a:pt x="2237317" y="3738033"/>
                </a:cubicBezTo>
                <a:cubicBezTo>
                  <a:pt x="2258483" y="3716867"/>
                  <a:pt x="2311400" y="3663950"/>
                  <a:pt x="2396067" y="3579283"/>
                </a:cubicBezTo>
                <a:cubicBezTo>
                  <a:pt x="2455333" y="3520017"/>
                  <a:pt x="2501900" y="3475567"/>
                  <a:pt x="2535767" y="3445933"/>
                </a:cubicBezTo>
                <a:cubicBezTo>
                  <a:pt x="2569633" y="3416300"/>
                  <a:pt x="2607733" y="3401483"/>
                  <a:pt x="2650067" y="3401483"/>
                </a:cubicBezTo>
                <a:cubicBezTo>
                  <a:pt x="2692400" y="3401483"/>
                  <a:pt x="2730500" y="3420533"/>
                  <a:pt x="2764367" y="3458633"/>
                </a:cubicBezTo>
                <a:cubicBezTo>
                  <a:pt x="2798233" y="3496733"/>
                  <a:pt x="2832100" y="3524250"/>
                  <a:pt x="2865967" y="3541183"/>
                </a:cubicBezTo>
                <a:cubicBezTo>
                  <a:pt x="2950633" y="3541183"/>
                  <a:pt x="2969683" y="3591983"/>
                  <a:pt x="2923117" y="3693583"/>
                </a:cubicBezTo>
                <a:cubicBezTo>
                  <a:pt x="2876550" y="3795183"/>
                  <a:pt x="2785533" y="3915833"/>
                  <a:pt x="2650067" y="4055533"/>
                </a:cubicBezTo>
                <a:cubicBezTo>
                  <a:pt x="2514600" y="4195233"/>
                  <a:pt x="2353733" y="4324350"/>
                  <a:pt x="2167467" y="4442883"/>
                </a:cubicBezTo>
                <a:close/>
                <a:moveTo>
                  <a:pt x="-893233" y="4887383"/>
                </a:moveTo>
                <a:moveTo>
                  <a:pt x="2154767" y="1750483"/>
                </a:moveTo>
                <a:cubicBezTo>
                  <a:pt x="2247900" y="1708150"/>
                  <a:pt x="2345267" y="1646767"/>
                  <a:pt x="2446867" y="1566333"/>
                </a:cubicBezTo>
                <a:cubicBezTo>
                  <a:pt x="2548467" y="1485900"/>
                  <a:pt x="2635250" y="1397000"/>
                  <a:pt x="2707217" y="1299633"/>
                </a:cubicBezTo>
                <a:cubicBezTo>
                  <a:pt x="2779183" y="1202267"/>
                  <a:pt x="2815167" y="1119717"/>
                  <a:pt x="2815167" y="1051983"/>
                </a:cubicBezTo>
                <a:cubicBezTo>
                  <a:pt x="2815167" y="933450"/>
                  <a:pt x="2760133" y="833967"/>
                  <a:pt x="2650067" y="753533"/>
                </a:cubicBezTo>
                <a:cubicBezTo>
                  <a:pt x="2540000" y="673100"/>
                  <a:pt x="2374900" y="662517"/>
                  <a:pt x="2154767" y="721783"/>
                </a:cubicBezTo>
                <a:cubicBezTo>
                  <a:pt x="2061633" y="747183"/>
                  <a:pt x="1955800" y="808567"/>
                  <a:pt x="1837267" y="905933"/>
                </a:cubicBezTo>
                <a:cubicBezTo>
                  <a:pt x="1718733" y="1003300"/>
                  <a:pt x="1606550" y="1111250"/>
                  <a:pt x="1500717" y="1229783"/>
                </a:cubicBezTo>
                <a:cubicBezTo>
                  <a:pt x="1394883" y="1348317"/>
                  <a:pt x="1310217" y="1454150"/>
                  <a:pt x="1246717" y="1547283"/>
                </a:cubicBezTo>
                <a:cubicBezTo>
                  <a:pt x="1183217" y="1640417"/>
                  <a:pt x="1159933" y="1695450"/>
                  <a:pt x="1176867" y="1712383"/>
                </a:cubicBezTo>
                <a:cubicBezTo>
                  <a:pt x="1202267" y="1754717"/>
                  <a:pt x="1274233" y="1786467"/>
                  <a:pt x="1392767" y="1807633"/>
                </a:cubicBezTo>
                <a:cubicBezTo>
                  <a:pt x="1511300" y="1828800"/>
                  <a:pt x="1644650" y="1835150"/>
                  <a:pt x="1792817" y="1826683"/>
                </a:cubicBezTo>
                <a:cubicBezTo>
                  <a:pt x="1940983" y="1818217"/>
                  <a:pt x="2061633" y="1792817"/>
                  <a:pt x="2154767" y="1750483"/>
                </a:cubicBezTo>
                <a:close/>
                <a:moveTo>
                  <a:pt x="1799167" y="4887383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30" name="Freeform 6130"/>
          <p:cNvSpPr/>
          <p:nvPr/>
        </p:nvSpPr>
        <p:spPr>
          <a:xfrm rot="0" flipH="0" flipV="0">
            <a:off x="10095249" y="827558"/>
            <a:ext cx="121437" cy="319773"/>
          </a:xfrm>
          <a:custGeom>
            <a:pathLst>
              <a:path w="2891366" h="7613650">
                <a:moveTo>
                  <a:pt x="254000" y="7539566"/>
                </a:moveTo>
                <a:cubicBezTo>
                  <a:pt x="169333" y="7488766"/>
                  <a:pt x="105833" y="7437966"/>
                  <a:pt x="63500" y="7387166"/>
                </a:cubicBezTo>
                <a:cubicBezTo>
                  <a:pt x="21166" y="7336366"/>
                  <a:pt x="0" y="7264400"/>
                  <a:pt x="0" y="7171266"/>
                </a:cubicBezTo>
                <a:cubicBezTo>
                  <a:pt x="0" y="7044266"/>
                  <a:pt x="16933" y="6910916"/>
                  <a:pt x="50800" y="6771216"/>
                </a:cubicBezTo>
                <a:cubicBezTo>
                  <a:pt x="84666" y="6631516"/>
                  <a:pt x="118533" y="6493933"/>
                  <a:pt x="152400" y="6358466"/>
                </a:cubicBezTo>
                <a:cubicBezTo>
                  <a:pt x="169333" y="6206066"/>
                  <a:pt x="192616" y="6051550"/>
                  <a:pt x="222250" y="5894916"/>
                </a:cubicBezTo>
                <a:cubicBezTo>
                  <a:pt x="251883" y="5738283"/>
                  <a:pt x="309033" y="5592233"/>
                  <a:pt x="393700" y="5456766"/>
                </a:cubicBezTo>
                <a:cubicBezTo>
                  <a:pt x="486833" y="5135033"/>
                  <a:pt x="584200" y="4815416"/>
                  <a:pt x="685800" y="4497916"/>
                </a:cubicBezTo>
                <a:cubicBezTo>
                  <a:pt x="787400" y="4180416"/>
                  <a:pt x="876300" y="3852333"/>
                  <a:pt x="952500" y="3513666"/>
                </a:cubicBezTo>
                <a:cubicBezTo>
                  <a:pt x="1062566" y="3200400"/>
                  <a:pt x="1162050" y="2923116"/>
                  <a:pt x="1250950" y="2681816"/>
                </a:cubicBezTo>
                <a:cubicBezTo>
                  <a:pt x="1339850" y="2440516"/>
                  <a:pt x="1452033" y="2133600"/>
                  <a:pt x="1587500" y="1761066"/>
                </a:cubicBezTo>
                <a:cubicBezTo>
                  <a:pt x="1663700" y="1549400"/>
                  <a:pt x="1729316" y="1322916"/>
                  <a:pt x="1784350" y="1081616"/>
                </a:cubicBezTo>
                <a:cubicBezTo>
                  <a:pt x="1839383" y="840316"/>
                  <a:pt x="1926166" y="622300"/>
                  <a:pt x="2044700" y="427566"/>
                </a:cubicBezTo>
                <a:cubicBezTo>
                  <a:pt x="2095500" y="351366"/>
                  <a:pt x="2135716" y="285750"/>
                  <a:pt x="2165350" y="230716"/>
                </a:cubicBezTo>
                <a:cubicBezTo>
                  <a:pt x="2194983" y="175683"/>
                  <a:pt x="2226733" y="122766"/>
                  <a:pt x="2260600" y="71966"/>
                </a:cubicBezTo>
                <a:cubicBezTo>
                  <a:pt x="2269066" y="38100"/>
                  <a:pt x="2296583" y="16933"/>
                  <a:pt x="2343150" y="8466"/>
                </a:cubicBezTo>
                <a:cubicBezTo>
                  <a:pt x="2389716" y="0"/>
                  <a:pt x="2442633" y="4233"/>
                  <a:pt x="2501900" y="21166"/>
                </a:cubicBezTo>
                <a:cubicBezTo>
                  <a:pt x="2561166" y="38100"/>
                  <a:pt x="2607733" y="67733"/>
                  <a:pt x="2641600" y="110066"/>
                </a:cubicBezTo>
                <a:cubicBezTo>
                  <a:pt x="2667000" y="101600"/>
                  <a:pt x="2698750" y="124883"/>
                  <a:pt x="2736850" y="179916"/>
                </a:cubicBezTo>
                <a:cubicBezTo>
                  <a:pt x="2774950" y="234950"/>
                  <a:pt x="2810933" y="296333"/>
                  <a:pt x="2844800" y="364066"/>
                </a:cubicBezTo>
                <a:cubicBezTo>
                  <a:pt x="2878666" y="431800"/>
                  <a:pt x="2891366" y="491066"/>
                  <a:pt x="2882900" y="541866"/>
                </a:cubicBezTo>
                <a:cubicBezTo>
                  <a:pt x="2882900" y="575733"/>
                  <a:pt x="2876550" y="622300"/>
                  <a:pt x="2863850" y="681566"/>
                </a:cubicBezTo>
                <a:cubicBezTo>
                  <a:pt x="2851150" y="740833"/>
                  <a:pt x="2827866" y="795866"/>
                  <a:pt x="2794000" y="846666"/>
                </a:cubicBezTo>
                <a:cubicBezTo>
                  <a:pt x="2760133" y="880533"/>
                  <a:pt x="2728383" y="929216"/>
                  <a:pt x="2698750" y="992716"/>
                </a:cubicBezTo>
                <a:cubicBezTo>
                  <a:pt x="2669116" y="1056216"/>
                  <a:pt x="2624666" y="1143000"/>
                  <a:pt x="2565400" y="1253066"/>
                </a:cubicBezTo>
                <a:cubicBezTo>
                  <a:pt x="2531533" y="1363133"/>
                  <a:pt x="2501900" y="1475316"/>
                  <a:pt x="2476500" y="1589616"/>
                </a:cubicBezTo>
                <a:cubicBezTo>
                  <a:pt x="2451100" y="1703916"/>
                  <a:pt x="2417233" y="1807633"/>
                  <a:pt x="2374900" y="1900766"/>
                </a:cubicBezTo>
                <a:cubicBezTo>
                  <a:pt x="2341033" y="2002366"/>
                  <a:pt x="2300816" y="2099733"/>
                  <a:pt x="2254250" y="2192866"/>
                </a:cubicBezTo>
                <a:cubicBezTo>
                  <a:pt x="2207683" y="2286000"/>
                  <a:pt x="2175933" y="2362200"/>
                  <a:pt x="2159000" y="2421466"/>
                </a:cubicBezTo>
                <a:cubicBezTo>
                  <a:pt x="2099733" y="2616200"/>
                  <a:pt x="2029883" y="2806700"/>
                  <a:pt x="1949450" y="2992966"/>
                </a:cubicBezTo>
                <a:cubicBezTo>
                  <a:pt x="1869016" y="3179233"/>
                  <a:pt x="1799166" y="3378200"/>
                  <a:pt x="1739900" y="3589866"/>
                </a:cubicBezTo>
                <a:cubicBezTo>
                  <a:pt x="1680633" y="3793066"/>
                  <a:pt x="1621366" y="4002616"/>
                  <a:pt x="1562100" y="4218516"/>
                </a:cubicBezTo>
                <a:cubicBezTo>
                  <a:pt x="1502833" y="4434416"/>
                  <a:pt x="1418166" y="4639733"/>
                  <a:pt x="1308100" y="4834466"/>
                </a:cubicBezTo>
                <a:cubicBezTo>
                  <a:pt x="1248833" y="4927600"/>
                  <a:pt x="1206500" y="5046133"/>
                  <a:pt x="1181100" y="5190066"/>
                </a:cubicBezTo>
                <a:cubicBezTo>
                  <a:pt x="1155700" y="5334000"/>
                  <a:pt x="1130300" y="5477933"/>
                  <a:pt x="1104900" y="5621866"/>
                </a:cubicBezTo>
                <a:cubicBezTo>
                  <a:pt x="1054100" y="5774266"/>
                  <a:pt x="1009650" y="5916083"/>
                  <a:pt x="971550" y="6047316"/>
                </a:cubicBezTo>
                <a:cubicBezTo>
                  <a:pt x="933450" y="6178550"/>
                  <a:pt x="914400" y="6261100"/>
                  <a:pt x="914400" y="6294966"/>
                </a:cubicBezTo>
                <a:cubicBezTo>
                  <a:pt x="863600" y="6481233"/>
                  <a:pt x="827616" y="6665383"/>
                  <a:pt x="806450" y="6847416"/>
                </a:cubicBezTo>
                <a:cubicBezTo>
                  <a:pt x="785283" y="7029450"/>
                  <a:pt x="740833" y="7188200"/>
                  <a:pt x="673100" y="7323666"/>
                </a:cubicBezTo>
                <a:cubicBezTo>
                  <a:pt x="664633" y="7408333"/>
                  <a:pt x="647700" y="7476066"/>
                  <a:pt x="622300" y="7526866"/>
                </a:cubicBezTo>
                <a:cubicBezTo>
                  <a:pt x="596900" y="7577666"/>
                  <a:pt x="554566" y="7605183"/>
                  <a:pt x="495300" y="7609416"/>
                </a:cubicBezTo>
                <a:cubicBezTo>
                  <a:pt x="436033" y="7613650"/>
                  <a:pt x="355600" y="7590366"/>
                  <a:pt x="254000" y="7539566"/>
                </a:cubicBezTo>
                <a:close/>
                <a:moveTo>
                  <a:pt x="-622300" y="8136466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31" name="Freeform 6131"/>
          <p:cNvSpPr/>
          <p:nvPr/>
        </p:nvSpPr>
        <p:spPr>
          <a:xfrm rot="0" flipH="0" flipV="0">
            <a:off x="10178103" y="814845"/>
            <a:ext cx="182245" cy="357466"/>
          </a:xfrm>
          <a:custGeom>
            <a:pathLst>
              <a:path w="4339167" h="8511116">
                <a:moveTo>
                  <a:pt x="3500967" y="8464550"/>
                </a:moveTo>
                <a:cubicBezTo>
                  <a:pt x="3467100" y="8498416"/>
                  <a:pt x="3376083" y="8511116"/>
                  <a:pt x="3227917" y="8502650"/>
                </a:cubicBezTo>
                <a:cubicBezTo>
                  <a:pt x="3079750" y="8494183"/>
                  <a:pt x="2942167" y="8460316"/>
                  <a:pt x="2815167" y="8401050"/>
                </a:cubicBezTo>
                <a:cubicBezTo>
                  <a:pt x="2798233" y="8375650"/>
                  <a:pt x="2768600" y="8348134"/>
                  <a:pt x="2726267" y="8318500"/>
                </a:cubicBezTo>
                <a:cubicBezTo>
                  <a:pt x="2683933" y="8288867"/>
                  <a:pt x="2643717" y="8252884"/>
                  <a:pt x="2605617" y="8210550"/>
                </a:cubicBezTo>
                <a:cubicBezTo>
                  <a:pt x="2567517" y="8168217"/>
                  <a:pt x="2535767" y="8130117"/>
                  <a:pt x="2510367" y="8096250"/>
                </a:cubicBezTo>
                <a:cubicBezTo>
                  <a:pt x="2493433" y="8070850"/>
                  <a:pt x="2451100" y="8022167"/>
                  <a:pt x="2383367" y="7950200"/>
                </a:cubicBezTo>
                <a:cubicBezTo>
                  <a:pt x="2315633" y="7878234"/>
                  <a:pt x="2247900" y="7808384"/>
                  <a:pt x="2180167" y="7740650"/>
                </a:cubicBezTo>
                <a:cubicBezTo>
                  <a:pt x="2112433" y="7672917"/>
                  <a:pt x="2065867" y="7626350"/>
                  <a:pt x="2040467" y="7600950"/>
                </a:cubicBezTo>
                <a:cubicBezTo>
                  <a:pt x="2006600" y="7533217"/>
                  <a:pt x="1938867" y="7446434"/>
                  <a:pt x="1837267" y="7340600"/>
                </a:cubicBezTo>
                <a:cubicBezTo>
                  <a:pt x="1735667" y="7234767"/>
                  <a:pt x="1638300" y="7135284"/>
                  <a:pt x="1545167" y="7042150"/>
                </a:cubicBezTo>
                <a:cubicBezTo>
                  <a:pt x="1485900" y="6957484"/>
                  <a:pt x="1426633" y="6885517"/>
                  <a:pt x="1367367" y="6826250"/>
                </a:cubicBezTo>
                <a:cubicBezTo>
                  <a:pt x="1308100" y="6766984"/>
                  <a:pt x="1257300" y="6722534"/>
                  <a:pt x="1214967" y="6692900"/>
                </a:cubicBezTo>
                <a:cubicBezTo>
                  <a:pt x="1172633" y="6663267"/>
                  <a:pt x="1138767" y="6648450"/>
                  <a:pt x="1113367" y="6648450"/>
                </a:cubicBezTo>
                <a:cubicBezTo>
                  <a:pt x="1113367" y="6648450"/>
                  <a:pt x="1098550" y="6701367"/>
                  <a:pt x="1068917" y="6807200"/>
                </a:cubicBezTo>
                <a:cubicBezTo>
                  <a:pt x="1039283" y="6913034"/>
                  <a:pt x="1001183" y="7044267"/>
                  <a:pt x="954617" y="7200900"/>
                </a:cubicBezTo>
                <a:cubicBezTo>
                  <a:pt x="908050" y="7357534"/>
                  <a:pt x="861483" y="7514167"/>
                  <a:pt x="814917" y="7670800"/>
                </a:cubicBezTo>
                <a:cubicBezTo>
                  <a:pt x="768350" y="7827434"/>
                  <a:pt x="732367" y="7952317"/>
                  <a:pt x="706967" y="8045450"/>
                </a:cubicBezTo>
                <a:cubicBezTo>
                  <a:pt x="647700" y="8163984"/>
                  <a:pt x="596900" y="8244417"/>
                  <a:pt x="554567" y="8286750"/>
                </a:cubicBezTo>
                <a:cubicBezTo>
                  <a:pt x="512233" y="8329084"/>
                  <a:pt x="457200" y="8350250"/>
                  <a:pt x="389467" y="8350250"/>
                </a:cubicBezTo>
                <a:cubicBezTo>
                  <a:pt x="296333" y="8350250"/>
                  <a:pt x="213783" y="8307917"/>
                  <a:pt x="141817" y="8223250"/>
                </a:cubicBezTo>
                <a:cubicBezTo>
                  <a:pt x="69850" y="8138584"/>
                  <a:pt x="33867" y="8015817"/>
                  <a:pt x="33867" y="7854950"/>
                </a:cubicBezTo>
                <a:cubicBezTo>
                  <a:pt x="0" y="7736417"/>
                  <a:pt x="42333" y="7478184"/>
                  <a:pt x="160867" y="7080250"/>
                </a:cubicBezTo>
                <a:cubicBezTo>
                  <a:pt x="279400" y="6682317"/>
                  <a:pt x="461433" y="6174317"/>
                  <a:pt x="706967" y="5556250"/>
                </a:cubicBezTo>
                <a:cubicBezTo>
                  <a:pt x="740833" y="5429250"/>
                  <a:pt x="783167" y="5295900"/>
                  <a:pt x="833967" y="5156200"/>
                </a:cubicBezTo>
                <a:cubicBezTo>
                  <a:pt x="884767" y="5016500"/>
                  <a:pt x="927100" y="4900084"/>
                  <a:pt x="960967" y="4806950"/>
                </a:cubicBezTo>
                <a:cubicBezTo>
                  <a:pt x="1045633" y="4527550"/>
                  <a:pt x="1136650" y="4267200"/>
                  <a:pt x="1234017" y="4025900"/>
                </a:cubicBezTo>
                <a:cubicBezTo>
                  <a:pt x="1331383" y="3784600"/>
                  <a:pt x="1435100" y="3539067"/>
                  <a:pt x="1545167" y="3289300"/>
                </a:cubicBezTo>
                <a:cubicBezTo>
                  <a:pt x="1655233" y="3039534"/>
                  <a:pt x="1769533" y="2770717"/>
                  <a:pt x="1888067" y="2482850"/>
                </a:cubicBezTo>
                <a:cubicBezTo>
                  <a:pt x="1964267" y="2330450"/>
                  <a:pt x="2019300" y="2218267"/>
                  <a:pt x="2053167" y="2146300"/>
                </a:cubicBezTo>
                <a:cubicBezTo>
                  <a:pt x="2087033" y="2074334"/>
                  <a:pt x="2125133" y="1998134"/>
                  <a:pt x="2167467" y="1917700"/>
                </a:cubicBezTo>
                <a:cubicBezTo>
                  <a:pt x="2209800" y="1837267"/>
                  <a:pt x="2273300" y="1716617"/>
                  <a:pt x="2357967" y="1555750"/>
                </a:cubicBezTo>
                <a:cubicBezTo>
                  <a:pt x="2544233" y="1208617"/>
                  <a:pt x="2692400" y="937684"/>
                  <a:pt x="2802467" y="742950"/>
                </a:cubicBezTo>
                <a:cubicBezTo>
                  <a:pt x="2912533" y="548217"/>
                  <a:pt x="2997200" y="404284"/>
                  <a:pt x="3056467" y="311150"/>
                </a:cubicBezTo>
                <a:cubicBezTo>
                  <a:pt x="3115733" y="218017"/>
                  <a:pt x="3166533" y="150284"/>
                  <a:pt x="3208867" y="107950"/>
                </a:cubicBezTo>
                <a:cubicBezTo>
                  <a:pt x="3251200" y="65617"/>
                  <a:pt x="3302000" y="35984"/>
                  <a:pt x="3361267" y="19050"/>
                </a:cubicBezTo>
                <a:cubicBezTo>
                  <a:pt x="3420533" y="2117"/>
                  <a:pt x="3479800" y="0"/>
                  <a:pt x="3539067" y="12700"/>
                </a:cubicBezTo>
                <a:cubicBezTo>
                  <a:pt x="3598333" y="25400"/>
                  <a:pt x="3649133" y="57150"/>
                  <a:pt x="3691467" y="107950"/>
                </a:cubicBezTo>
                <a:cubicBezTo>
                  <a:pt x="3759200" y="175684"/>
                  <a:pt x="3799417" y="245534"/>
                  <a:pt x="3812117" y="317500"/>
                </a:cubicBezTo>
                <a:cubicBezTo>
                  <a:pt x="3824817" y="389467"/>
                  <a:pt x="3807883" y="484717"/>
                  <a:pt x="3761317" y="603250"/>
                </a:cubicBezTo>
                <a:cubicBezTo>
                  <a:pt x="3714750" y="721784"/>
                  <a:pt x="3627967" y="886884"/>
                  <a:pt x="3500967" y="1098550"/>
                </a:cubicBezTo>
                <a:cubicBezTo>
                  <a:pt x="3433233" y="1250950"/>
                  <a:pt x="3378200" y="1361017"/>
                  <a:pt x="3335867" y="1428750"/>
                </a:cubicBezTo>
                <a:cubicBezTo>
                  <a:pt x="3293533" y="1496484"/>
                  <a:pt x="3251200" y="1564217"/>
                  <a:pt x="3208867" y="1631950"/>
                </a:cubicBezTo>
                <a:cubicBezTo>
                  <a:pt x="3166533" y="1699684"/>
                  <a:pt x="3098800" y="1818217"/>
                  <a:pt x="3005667" y="1987550"/>
                </a:cubicBezTo>
                <a:cubicBezTo>
                  <a:pt x="2988733" y="2038350"/>
                  <a:pt x="2963333" y="2093384"/>
                  <a:pt x="2929467" y="2152650"/>
                </a:cubicBezTo>
                <a:cubicBezTo>
                  <a:pt x="2895600" y="2211917"/>
                  <a:pt x="2857500" y="2241550"/>
                  <a:pt x="2815167" y="2241550"/>
                </a:cubicBezTo>
                <a:cubicBezTo>
                  <a:pt x="2815167" y="2266950"/>
                  <a:pt x="2802467" y="2317750"/>
                  <a:pt x="2777067" y="2393950"/>
                </a:cubicBezTo>
                <a:cubicBezTo>
                  <a:pt x="2751667" y="2470150"/>
                  <a:pt x="2722033" y="2542117"/>
                  <a:pt x="2688167" y="2609850"/>
                </a:cubicBezTo>
                <a:cubicBezTo>
                  <a:pt x="2662767" y="2702984"/>
                  <a:pt x="2622550" y="2802467"/>
                  <a:pt x="2567517" y="2908300"/>
                </a:cubicBezTo>
                <a:cubicBezTo>
                  <a:pt x="2512483" y="3014134"/>
                  <a:pt x="2472267" y="3100917"/>
                  <a:pt x="2446867" y="3168650"/>
                </a:cubicBezTo>
                <a:cubicBezTo>
                  <a:pt x="2404533" y="3270250"/>
                  <a:pt x="2338917" y="3409950"/>
                  <a:pt x="2250017" y="3587750"/>
                </a:cubicBezTo>
                <a:cubicBezTo>
                  <a:pt x="2161117" y="3765550"/>
                  <a:pt x="2076450" y="3937000"/>
                  <a:pt x="1996017" y="4102100"/>
                </a:cubicBezTo>
                <a:cubicBezTo>
                  <a:pt x="1915583" y="4267200"/>
                  <a:pt x="1866900" y="4396317"/>
                  <a:pt x="1849967" y="4489450"/>
                </a:cubicBezTo>
                <a:cubicBezTo>
                  <a:pt x="1849967" y="4523317"/>
                  <a:pt x="1875367" y="4519084"/>
                  <a:pt x="1926167" y="4476750"/>
                </a:cubicBezTo>
                <a:cubicBezTo>
                  <a:pt x="1976967" y="4434417"/>
                  <a:pt x="2032000" y="4396317"/>
                  <a:pt x="2091267" y="4362450"/>
                </a:cubicBezTo>
                <a:cubicBezTo>
                  <a:pt x="2218267" y="4260850"/>
                  <a:pt x="2364317" y="4157134"/>
                  <a:pt x="2529417" y="4051300"/>
                </a:cubicBezTo>
                <a:cubicBezTo>
                  <a:pt x="2694517" y="3945467"/>
                  <a:pt x="2855383" y="3852334"/>
                  <a:pt x="3012017" y="3771900"/>
                </a:cubicBezTo>
                <a:cubicBezTo>
                  <a:pt x="3168650" y="3691467"/>
                  <a:pt x="3297767" y="3642784"/>
                  <a:pt x="3399367" y="3625850"/>
                </a:cubicBezTo>
                <a:cubicBezTo>
                  <a:pt x="3526367" y="3591984"/>
                  <a:pt x="3630083" y="3575050"/>
                  <a:pt x="3710517" y="3575050"/>
                </a:cubicBezTo>
                <a:cubicBezTo>
                  <a:pt x="3790950" y="3575050"/>
                  <a:pt x="3873500" y="3591984"/>
                  <a:pt x="3958167" y="3625850"/>
                </a:cubicBezTo>
                <a:cubicBezTo>
                  <a:pt x="4025900" y="3659717"/>
                  <a:pt x="4083050" y="3706284"/>
                  <a:pt x="4129617" y="3765550"/>
                </a:cubicBezTo>
                <a:cubicBezTo>
                  <a:pt x="4176183" y="3824817"/>
                  <a:pt x="4218517" y="3892550"/>
                  <a:pt x="4256617" y="3968750"/>
                </a:cubicBezTo>
                <a:cubicBezTo>
                  <a:pt x="4294717" y="4044950"/>
                  <a:pt x="4322233" y="4138084"/>
                  <a:pt x="4339167" y="4248150"/>
                </a:cubicBezTo>
                <a:cubicBezTo>
                  <a:pt x="4339167" y="4324350"/>
                  <a:pt x="4309533" y="4451350"/>
                  <a:pt x="4250267" y="4629150"/>
                </a:cubicBezTo>
                <a:cubicBezTo>
                  <a:pt x="4191000" y="4806950"/>
                  <a:pt x="4119033" y="4978400"/>
                  <a:pt x="4034367" y="5143500"/>
                </a:cubicBezTo>
                <a:cubicBezTo>
                  <a:pt x="3949700" y="5308600"/>
                  <a:pt x="3865033" y="5425017"/>
                  <a:pt x="3780367" y="5492750"/>
                </a:cubicBezTo>
                <a:cubicBezTo>
                  <a:pt x="3721100" y="5518150"/>
                  <a:pt x="3674533" y="5543550"/>
                  <a:pt x="3640667" y="5568950"/>
                </a:cubicBezTo>
                <a:cubicBezTo>
                  <a:pt x="3606800" y="5594350"/>
                  <a:pt x="3589867" y="5607050"/>
                  <a:pt x="3589867" y="5607050"/>
                </a:cubicBezTo>
                <a:cubicBezTo>
                  <a:pt x="3589867" y="5640917"/>
                  <a:pt x="3575050" y="5683250"/>
                  <a:pt x="3545417" y="5734050"/>
                </a:cubicBezTo>
                <a:cubicBezTo>
                  <a:pt x="3515783" y="5784850"/>
                  <a:pt x="3467100" y="5827184"/>
                  <a:pt x="3399367" y="5861050"/>
                </a:cubicBezTo>
                <a:cubicBezTo>
                  <a:pt x="3365500" y="5894917"/>
                  <a:pt x="3327400" y="5937250"/>
                  <a:pt x="3285067" y="5988050"/>
                </a:cubicBezTo>
                <a:cubicBezTo>
                  <a:pt x="3242733" y="6038850"/>
                  <a:pt x="3221567" y="6076950"/>
                  <a:pt x="3221567" y="6102350"/>
                </a:cubicBezTo>
                <a:cubicBezTo>
                  <a:pt x="3221567" y="6102350"/>
                  <a:pt x="3221567" y="6112934"/>
                  <a:pt x="3221567" y="6134100"/>
                </a:cubicBezTo>
                <a:cubicBezTo>
                  <a:pt x="3221567" y="6155267"/>
                  <a:pt x="3221567" y="6165850"/>
                  <a:pt x="3221567" y="6165850"/>
                </a:cubicBezTo>
                <a:cubicBezTo>
                  <a:pt x="3187700" y="6165850"/>
                  <a:pt x="3139017" y="6191250"/>
                  <a:pt x="3075517" y="6242050"/>
                </a:cubicBezTo>
                <a:cubicBezTo>
                  <a:pt x="3012017" y="6292850"/>
                  <a:pt x="2933700" y="6352117"/>
                  <a:pt x="2840567" y="6419850"/>
                </a:cubicBezTo>
                <a:cubicBezTo>
                  <a:pt x="2747433" y="6512984"/>
                  <a:pt x="2681817" y="6563784"/>
                  <a:pt x="2643717" y="6572250"/>
                </a:cubicBezTo>
                <a:cubicBezTo>
                  <a:pt x="2605617" y="6580717"/>
                  <a:pt x="2552700" y="6597650"/>
                  <a:pt x="2484967" y="6623050"/>
                </a:cubicBezTo>
                <a:cubicBezTo>
                  <a:pt x="2468033" y="6639984"/>
                  <a:pt x="2448983" y="6652684"/>
                  <a:pt x="2427817" y="6661150"/>
                </a:cubicBezTo>
                <a:cubicBezTo>
                  <a:pt x="2406650" y="6669617"/>
                  <a:pt x="2385483" y="6678084"/>
                  <a:pt x="2364317" y="6686550"/>
                </a:cubicBezTo>
                <a:cubicBezTo>
                  <a:pt x="2343150" y="6695017"/>
                  <a:pt x="2326217" y="6703484"/>
                  <a:pt x="2313517" y="6711950"/>
                </a:cubicBezTo>
                <a:cubicBezTo>
                  <a:pt x="2300817" y="6720417"/>
                  <a:pt x="2294467" y="6733117"/>
                  <a:pt x="2294467" y="6750050"/>
                </a:cubicBezTo>
                <a:cubicBezTo>
                  <a:pt x="2294467" y="6783917"/>
                  <a:pt x="2334683" y="6853767"/>
                  <a:pt x="2415117" y="6959600"/>
                </a:cubicBezTo>
                <a:cubicBezTo>
                  <a:pt x="2495550" y="7065434"/>
                  <a:pt x="2592917" y="7181850"/>
                  <a:pt x="2707217" y="7308850"/>
                </a:cubicBezTo>
                <a:cubicBezTo>
                  <a:pt x="2821517" y="7435850"/>
                  <a:pt x="2931583" y="7552267"/>
                  <a:pt x="3037417" y="7658100"/>
                </a:cubicBezTo>
                <a:cubicBezTo>
                  <a:pt x="3143250" y="7763934"/>
                  <a:pt x="3221567" y="7833784"/>
                  <a:pt x="3272367" y="7867650"/>
                </a:cubicBezTo>
                <a:cubicBezTo>
                  <a:pt x="3357033" y="7901517"/>
                  <a:pt x="3418417" y="7958667"/>
                  <a:pt x="3456517" y="8039100"/>
                </a:cubicBezTo>
                <a:cubicBezTo>
                  <a:pt x="3494617" y="8119534"/>
                  <a:pt x="3517900" y="8199967"/>
                  <a:pt x="3526367" y="8280400"/>
                </a:cubicBezTo>
                <a:cubicBezTo>
                  <a:pt x="3534833" y="8360834"/>
                  <a:pt x="3526367" y="8422217"/>
                  <a:pt x="3500967" y="8464550"/>
                </a:cubicBezTo>
                <a:close/>
                <a:moveTo>
                  <a:pt x="-1071033" y="8439150"/>
                </a:moveTo>
                <a:moveTo>
                  <a:pt x="1976967" y="6216650"/>
                </a:moveTo>
                <a:cubicBezTo>
                  <a:pt x="2019300" y="6182784"/>
                  <a:pt x="2108200" y="6112934"/>
                  <a:pt x="2243667" y="6007100"/>
                </a:cubicBezTo>
                <a:cubicBezTo>
                  <a:pt x="2379133" y="5901267"/>
                  <a:pt x="2527300" y="5782734"/>
                  <a:pt x="2688167" y="5651500"/>
                </a:cubicBezTo>
                <a:cubicBezTo>
                  <a:pt x="2849033" y="5520267"/>
                  <a:pt x="2995083" y="5393267"/>
                  <a:pt x="3126317" y="5270500"/>
                </a:cubicBezTo>
                <a:cubicBezTo>
                  <a:pt x="3257550" y="5147734"/>
                  <a:pt x="3348567" y="5056717"/>
                  <a:pt x="3399367" y="4997450"/>
                </a:cubicBezTo>
                <a:cubicBezTo>
                  <a:pt x="3458633" y="4938184"/>
                  <a:pt x="3517900" y="4836584"/>
                  <a:pt x="3577167" y="4692650"/>
                </a:cubicBezTo>
                <a:cubicBezTo>
                  <a:pt x="3636433" y="4548717"/>
                  <a:pt x="3644900" y="4434417"/>
                  <a:pt x="3602567" y="4349750"/>
                </a:cubicBezTo>
                <a:cubicBezTo>
                  <a:pt x="3594100" y="4315884"/>
                  <a:pt x="3517900" y="4332817"/>
                  <a:pt x="3373967" y="4400550"/>
                </a:cubicBezTo>
                <a:cubicBezTo>
                  <a:pt x="3230033" y="4468284"/>
                  <a:pt x="3064933" y="4548717"/>
                  <a:pt x="2878667" y="4641850"/>
                </a:cubicBezTo>
                <a:cubicBezTo>
                  <a:pt x="2734733" y="4726517"/>
                  <a:pt x="2567517" y="4836584"/>
                  <a:pt x="2377017" y="4972050"/>
                </a:cubicBezTo>
                <a:cubicBezTo>
                  <a:pt x="2186517" y="5107517"/>
                  <a:pt x="2008717" y="5251450"/>
                  <a:pt x="1843617" y="5403850"/>
                </a:cubicBezTo>
                <a:cubicBezTo>
                  <a:pt x="1678517" y="5556250"/>
                  <a:pt x="1553633" y="5704417"/>
                  <a:pt x="1468967" y="5848350"/>
                </a:cubicBezTo>
                <a:cubicBezTo>
                  <a:pt x="1452033" y="5907617"/>
                  <a:pt x="1468967" y="5975350"/>
                  <a:pt x="1519767" y="6051550"/>
                </a:cubicBezTo>
                <a:cubicBezTo>
                  <a:pt x="1570567" y="6127750"/>
                  <a:pt x="1638300" y="6184900"/>
                  <a:pt x="1722967" y="6223000"/>
                </a:cubicBezTo>
                <a:cubicBezTo>
                  <a:pt x="1807633" y="6261100"/>
                  <a:pt x="1892300" y="6258984"/>
                  <a:pt x="1976967" y="6216650"/>
                </a:cubicBezTo>
                <a:close/>
                <a:moveTo>
                  <a:pt x="1176867" y="843915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32" name="Freeform 6132"/>
          <p:cNvSpPr/>
          <p:nvPr/>
        </p:nvSpPr>
        <p:spPr>
          <a:xfrm rot="0" flipH="0" flipV="0">
            <a:off x="10382218" y="965175"/>
            <a:ext cx="188290" cy="189623"/>
          </a:xfrm>
          <a:custGeom>
            <a:pathLst>
              <a:path w="4483100" h="4514850">
                <a:moveTo>
                  <a:pt x="1079500" y="4491566"/>
                </a:moveTo>
                <a:cubicBezTo>
                  <a:pt x="1011766" y="4508500"/>
                  <a:pt x="922866" y="4514850"/>
                  <a:pt x="812800" y="4510616"/>
                </a:cubicBezTo>
                <a:cubicBezTo>
                  <a:pt x="702733" y="4506383"/>
                  <a:pt x="607483" y="4493683"/>
                  <a:pt x="527050" y="4472516"/>
                </a:cubicBezTo>
                <a:cubicBezTo>
                  <a:pt x="446616" y="4451350"/>
                  <a:pt x="406400" y="4428066"/>
                  <a:pt x="406400" y="4402666"/>
                </a:cubicBezTo>
                <a:cubicBezTo>
                  <a:pt x="406400" y="4360333"/>
                  <a:pt x="385233" y="4339166"/>
                  <a:pt x="342900" y="4339166"/>
                </a:cubicBezTo>
                <a:cubicBezTo>
                  <a:pt x="342900" y="4339166"/>
                  <a:pt x="323850" y="4322233"/>
                  <a:pt x="285750" y="4288366"/>
                </a:cubicBezTo>
                <a:cubicBezTo>
                  <a:pt x="247650" y="4254500"/>
                  <a:pt x="190500" y="4220633"/>
                  <a:pt x="114300" y="4186766"/>
                </a:cubicBezTo>
                <a:cubicBezTo>
                  <a:pt x="38100" y="4068233"/>
                  <a:pt x="0" y="3939116"/>
                  <a:pt x="0" y="3799416"/>
                </a:cubicBezTo>
                <a:cubicBezTo>
                  <a:pt x="0" y="3659716"/>
                  <a:pt x="38100" y="3437466"/>
                  <a:pt x="114300" y="3132666"/>
                </a:cubicBezTo>
                <a:cubicBezTo>
                  <a:pt x="139700" y="2921000"/>
                  <a:pt x="222250" y="2673350"/>
                  <a:pt x="361950" y="2389716"/>
                </a:cubicBezTo>
                <a:cubicBezTo>
                  <a:pt x="501650" y="2106083"/>
                  <a:pt x="673100" y="1816100"/>
                  <a:pt x="876300" y="1519766"/>
                </a:cubicBezTo>
                <a:cubicBezTo>
                  <a:pt x="1079500" y="1223433"/>
                  <a:pt x="1293283" y="956733"/>
                  <a:pt x="1517650" y="719666"/>
                </a:cubicBezTo>
                <a:cubicBezTo>
                  <a:pt x="1742016" y="482600"/>
                  <a:pt x="1947333" y="309033"/>
                  <a:pt x="2133600" y="198966"/>
                </a:cubicBezTo>
                <a:cubicBezTo>
                  <a:pt x="2252133" y="80433"/>
                  <a:pt x="2396066" y="16933"/>
                  <a:pt x="2565400" y="8466"/>
                </a:cubicBezTo>
                <a:cubicBezTo>
                  <a:pt x="2734733" y="0"/>
                  <a:pt x="2895600" y="38100"/>
                  <a:pt x="3048000" y="122766"/>
                </a:cubicBezTo>
                <a:cubicBezTo>
                  <a:pt x="3132666" y="165100"/>
                  <a:pt x="3217333" y="232833"/>
                  <a:pt x="3302000" y="325966"/>
                </a:cubicBezTo>
                <a:cubicBezTo>
                  <a:pt x="3386666" y="419100"/>
                  <a:pt x="3467100" y="520700"/>
                  <a:pt x="3543300" y="630766"/>
                </a:cubicBezTo>
                <a:cubicBezTo>
                  <a:pt x="3619500" y="740833"/>
                  <a:pt x="3683000" y="850900"/>
                  <a:pt x="3733800" y="960966"/>
                </a:cubicBezTo>
                <a:cubicBezTo>
                  <a:pt x="3759200" y="1054100"/>
                  <a:pt x="3774016" y="1136650"/>
                  <a:pt x="3778250" y="1208616"/>
                </a:cubicBezTo>
                <a:cubicBezTo>
                  <a:pt x="3782483" y="1280583"/>
                  <a:pt x="3782483" y="1367366"/>
                  <a:pt x="3778250" y="1468966"/>
                </a:cubicBezTo>
                <a:cubicBezTo>
                  <a:pt x="3774016" y="1570566"/>
                  <a:pt x="3759200" y="1722966"/>
                  <a:pt x="3733800" y="1926166"/>
                </a:cubicBezTo>
                <a:cubicBezTo>
                  <a:pt x="3691466" y="2078566"/>
                  <a:pt x="3655483" y="2264833"/>
                  <a:pt x="3625850" y="2484966"/>
                </a:cubicBezTo>
                <a:cubicBezTo>
                  <a:pt x="3596216" y="2705100"/>
                  <a:pt x="3581400" y="2895600"/>
                  <a:pt x="3581400" y="3056466"/>
                </a:cubicBezTo>
                <a:cubicBezTo>
                  <a:pt x="3564466" y="3217333"/>
                  <a:pt x="3583516" y="3331633"/>
                  <a:pt x="3638550" y="3399366"/>
                </a:cubicBezTo>
                <a:cubicBezTo>
                  <a:pt x="3693583" y="3467100"/>
                  <a:pt x="3776133" y="3471333"/>
                  <a:pt x="3886200" y="3412066"/>
                </a:cubicBezTo>
                <a:cubicBezTo>
                  <a:pt x="3987800" y="3361266"/>
                  <a:pt x="4085166" y="3337983"/>
                  <a:pt x="4178300" y="3342216"/>
                </a:cubicBezTo>
                <a:cubicBezTo>
                  <a:pt x="4271433" y="3346450"/>
                  <a:pt x="4345516" y="3373966"/>
                  <a:pt x="4400550" y="3424766"/>
                </a:cubicBezTo>
                <a:cubicBezTo>
                  <a:pt x="4455583" y="3475566"/>
                  <a:pt x="4483100" y="3551766"/>
                  <a:pt x="4483100" y="3653366"/>
                </a:cubicBezTo>
                <a:cubicBezTo>
                  <a:pt x="4483100" y="3754966"/>
                  <a:pt x="4434416" y="3858683"/>
                  <a:pt x="4337050" y="3964516"/>
                </a:cubicBezTo>
                <a:cubicBezTo>
                  <a:pt x="4239683" y="4070350"/>
                  <a:pt x="4121150" y="4159250"/>
                  <a:pt x="3981450" y="4231216"/>
                </a:cubicBezTo>
                <a:cubicBezTo>
                  <a:pt x="3841750" y="4303183"/>
                  <a:pt x="3708400" y="4339166"/>
                  <a:pt x="3581400" y="4339166"/>
                </a:cubicBezTo>
                <a:cubicBezTo>
                  <a:pt x="3488266" y="4339166"/>
                  <a:pt x="3399366" y="4282016"/>
                  <a:pt x="3314700" y="4167716"/>
                </a:cubicBezTo>
                <a:cubicBezTo>
                  <a:pt x="3230033" y="4053416"/>
                  <a:pt x="3155950" y="3913716"/>
                  <a:pt x="3092450" y="3748616"/>
                </a:cubicBezTo>
                <a:cubicBezTo>
                  <a:pt x="3028950" y="3583516"/>
                  <a:pt x="2971800" y="3424766"/>
                  <a:pt x="2921000" y="3272366"/>
                </a:cubicBezTo>
                <a:lnTo>
                  <a:pt x="2844800" y="2980266"/>
                </a:lnTo>
                <a:lnTo>
                  <a:pt x="2298700" y="3500966"/>
                </a:lnTo>
                <a:cubicBezTo>
                  <a:pt x="2188633" y="3619500"/>
                  <a:pt x="2080683" y="3727450"/>
                  <a:pt x="1974850" y="3824816"/>
                </a:cubicBezTo>
                <a:cubicBezTo>
                  <a:pt x="1869016" y="3922183"/>
                  <a:pt x="1803400" y="3992033"/>
                  <a:pt x="1778000" y="4034366"/>
                </a:cubicBezTo>
                <a:cubicBezTo>
                  <a:pt x="1735666" y="4110566"/>
                  <a:pt x="1657350" y="4186766"/>
                  <a:pt x="1543050" y="4262966"/>
                </a:cubicBezTo>
                <a:cubicBezTo>
                  <a:pt x="1428750" y="4339166"/>
                  <a:pt x="1274233" y="4415366"/>
                  <a:pt x="1079500" y="4491566"/>
                </a:cubicBezTo>
                <a:close/>
                <a:moveTo>
                  <a:pt x="-901700" y="4859866"/>
                </a:moveTo>
                <a:moveTo>
                  <a:pt x="1117600" y="3742266"/>
                </a:moveTo>
                <a:cubicBezTo>
                  <a:pt x="1261533" y="3657600"/>
                  <a:pt x="1426633" y="3532716"/>
                  <a:pt x="1612900" y="3367616"/>
                </a:cubicBezTo>
                <a:cubicBezTo>
                  <a:pt x="1799166" y="3202516"/>
                  <a:pt x="1981200" y="3020483"/>
                  <a:pt x="2159000" y="2821516"/>
                </a:cubicBezTo>
                <a:cubicBezTo>
                  <a:pt x="2336800" y="2622550"/>
                  <a:pt x="2484966" y="2438400"/>
                  <a:pt x="2603500" y="2269066"/>
                </a:cubicBezTo>
                <a:cubicBezTo>
                  <a:pt x="2747433" y="2074333"/>
                  <a:pt x="2857500" y="1892300"/>
                  <a:pt x="2933700" y="1722966"/>
                </a:cubicBezTo>
                <a:cubicBezTo>
                  <a:pt x="3009900" y="1553633"/>
                  <a:pt x="3064933" y="1392766"/>
                  <a:pt x="3098800" y="1240366"/>
                </a:cubicBezTo>
                <a:cubicBezTo>
                  <a:pt x="3064933" y="1147233"/>
                  <a:pt x="3009900" y="1047750"/>
                  <a:pt x="2933700" y="941916"/>
                </a:cubicBezTo>
                <a:cubicBezTo>
                  <a:pt x="2857500" y="836083"/>
                  <a:pt x="2789766" y="778933"/>
                  <a:pt x="2730500" y="770466"/>
                </a:cubicBezTo>
                <a:cubicBezTo>
                  <a:pt x="2544233" y="770466"/>
                  <a:pt x="2347383" y="886883"/>
                  <a:pt x="2139950" y="1119716"/>
                </a:cubicBezTo>
                <a:cubicBezTo>
                  <a:pt x="1932516" y="1352550"/>
                  <a:pt x="1731433" y="1604433"/>
                  <a:pt x="1536700" y="1875366"/>
                </a:cubicBezTo>
                <a:cubicBezTo>
                  <a:pt x="1502833" y="1917700"/>
                  <a:pt x="1456266" y="1985433"/>
                  <a:pt x="1397000" y="2078566"/>
                </a:cubicBezTo>
                <a:cubicBezTo>
                  <a:pt x="1337733" y="2171700"/>
                  <a:pt x="1280583" y="2258483"/>
                  <a:pt x="1225550" y="2338916"/>
                </a:cubicBezTo>
                <a:cubicBezTo>
                  <a:pt x="1170516" y="2419350"/>
                  <a:pt x="1134533" y="2472266"/>
                  <a:pt x="1117600" y="2497666"/>
                </a:cubicBezTo>
                <a:cubicBezTo>
                  <a:pt x="1092200" y="2531533"/>
                  <a:pt x="1043516" y="2626783"/>
                  <a:pt x="971550" y="2783416"/>
                </a:cubicBezTo>
                <a:cubicBezTo>
                  <a:pt x="899583" y="2940050"/>
                  <a:pt x="829733" y="3096683"/>
                  <a:pt x="762000" y="3253316"/>
                </a:cubicBezTo>
                <a:cubicBezTo>
                  <a:pt x="694266" y="3409950"/>
                  <a:pt x="660400" y="3513666"/>
                  <a:pt x="660400" y="3564466"/>
                </a:cubicBezTo>
                <a:cubicBezTo>
                  <a:pt x="660400" y="3615266"/>
                  <a:pt x="666750" y="3670300"/>
                  <a:pt x="679450" y="3729566"/>
                </a:cubicBezTo>
                <a:cubicBezTo>
                  <a:pt x="692150" y="3788833"/>
                  <a:pt x="732366" y="3826933"/>
                  <a:pt x="800100" y="3843866"/>
                </a:cubicBezTo>
                <a:cubicBezTo>
                  <a:pt x="867833" y="3860800"/>
                  <a:pt x="973666" y="3826933"/>
                  <a:pt x="1117600" y="3742266"/>
                </a:cubicBezTo>
                <a:close/>
                <a:moveTo>
                  <a:pt x="-152400" y="4859866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33" name="Freeform 6133"/>
          <p:cNvSpPr/>
          <p:nvPr/>
        </p:nvSpPr>
        <p:spPr>
          <a:xfrm rot="0" flipH="0" flipV="0">
            <a:off x="10597711" y="943661"/>
            <a:ext cx="170688" cy="228739"/>
          </a:xfrm>
          <a:custGeom>
            <a:pathLst>
              <a:path w="4064000" h="5446183">
                <a:moveTo>
                  <a:pt x="736600" y="5422900"/>
                </a:moveTo>
                <a:cubicBezTo>
                  <a:pt x="575733" y="5355167"/>
                  <a:pt x="423333" y="5264150"/>
                  <a:pt x="279400" y="5149850"/>
                </a:cubicBezTo>
                <a:cubicBezTo>
                  <a:pt x="135466" y="5035550"/>
                  <a:pt x="42333" y="4940300"/>
                  <a:pt x="0" y="4864100"/>
                </a:cubicBezTo>
                <a:cubicBezTo>
                  <a:pt x="0" y="4787900"/>
                  <a:pt x="12700" y="4734984"/>
                  <a:pt x="38100" y="4705350"/>
                </a:cubicBezTo>
                <a:cubicBezTo>
                  <a:pt x="63500" y="4675717"/>
                  <a:pt x="137583" y="4663017"/>
                  <a:pt x="260350" y="4667250"/>
                </a:cubicBezTo>
                <a:cubicBezTo>
                  <a:pt x="383116" y="4671484"/>
                  <a:pt x="584200" y="4690534"/>
                  <a:pt x="863600" y="4724400"/>
                </a:cubicBezTo>
                <a:cubicBezTo>
                  <a:pt x="965200" y="4724400"/>
                  <a:pt x="1092200" y="4715934"/>
                  <a:pt x="1244600" y="4699000"/>
                </a:cubicBezTo>
                <a:cubicBezTo>
                  <a:pt x="1397000" y="4682067"/>
                  <a:pt x="1538816" y="4656667"/>
                  <a:pt x="1670050" y="4622800"/>
                </a:cubicBezTo>
                <a:cubicBezTo>
                  <a:pt x="1801283" y="4588934"/>
                  <a:pt x="1875366" y="4546600"/>
                  <a:pt x="1892300" y="4495800"/>
                </a:cubicBezTo>
                <a:cubicBezTo>
                  <a:pt x="1934633" y="4495800"/>
                  <a:pt x="1943100" y="4480984"/>
                  <a:pt x="1917700" y="4451350"/>
                </a:cubicBezTo>
                <a:cubicBezTo>
                  <a:pt x="1892300" y="4421717"/>
                  <a:pt x="1862666" y="4389967"/>
                  <a:pt x="1828800" y="4356100"/>
                </a:cubicBezTo>
                <a:cubicBezTo>
                  <a:pt x="1794933" y="4356100"/>
                  <a:pt x="1756833" y="4341284"/>
                  <a:pt x="1714500" y="4311650"/>
                </a:cubicBezTo>
                <a:cubicBezTo>
                  <a:pt x="1672166" y="4282017"/>
                  <a:pt x="1634066" y="4267200"/>
                  <a:pt x="1600200" y="4267200"/>
                </a:cubicBezTo>
                <a:cubicBezTo>
                  <a:pt x="1600200" y="4224867"/>
                  <a:pt x="1559983" y="4176184"/>
                  <a:pt x="1479550" y="4121150"/>
                </a:cubicBezTo>
                <a:cubicBezTo>
                  <a:pt x="1399116" y="4066117"/>
                  <a:pt x="1316566" y="4021667"/>
                  <a:pt x="1231900" y="3987800"/>
                </a:cubicBezTo>
                <a:cubicBezTo>
                  <a:pt x="1045633" y="3835400"/>
                  <a:pt x="884766" y="3697817"/>
                  <a:pt x="749300" y="3575050"/>
                </a:cubicBezTo>
                <a:cubicBezTo>
                  <a:pt x="613833" y="3452284"/>
                  <a:pt x="563033" y="3369734"/>
                  <a:pt x="596900" y="3327400"/>
                </a:cubicBezTo>
                <a:cubicBezTo>
                  <a:pt x="596900" y="3293534"/>
                  <a:pt x="596900" y="3274484"/>
                  <a:pt x="596900" y="3270250"/>
                </a:cubicBezTo>
                <a:cubicBezTo>
                  <a:pt x="596900" y="3266017"/>
                  <a:pt x="596900" y="3263900"/>
                  <a:pt x="596900" y="3263900"/>
                </a:cubicBezTo>
                <a:cubicBezTo>
                  <a:pt x="537633" y="3263900"/>
                  <a:pt x="472016" y="3179234"/>
                  <a:pt x="400050" y="3009900"/>
                </a:cubicBezTo>
                <a:cubicBezTo>
                  <a:pt x="328083" y="2840567"/>
                  <a:pt x="292100" y="2688167"/>
                  <a:pt x="292100" y="2552700"/>
                </a:cubicBezTo>
                <a:cubicBezTo>
                  <a:pt x="292100" y="2451100"/>
                  <a:pt x="321733" y="2321984"/>
                  <a:pt x="381000" y="2165350"/>
                </a:cubicBezTo>
                <a:cubicBezTo>
                  <a:pt x="440266" y="2008717"/>
                  <a:pt x="520700" y="1845734"/>
                  <a:pt x="622300" y="1676400"/>
                </a:cubicBezTo>
                <a:cubicBezTo>
                  <a:pt x="723900" y="1507067"/>
                  <a:pt x="829733" y="1367367"/>
                  <a:pt x="939800" y="1257300"/>
                </a:cubicBezTo>
                <a:cubicBezTo>
                  <a:pt x="1092200" y="1113367"/>
                  <a:pt x="1282700" y="958850"/>
                  <a:pt x="1511300" y="793750"/>
                </a:cubicBezTo>
                <a:cubicBezTo>
                  <a:pt x="1739900" y="628650"/>
                  <a:pt x="1966383" y="480484"/>
                  <a:pt x="2190750" y="349250"/>
                </a:cubicBezTo>
                <a:cubicBezTo>
                  <a:pt x="2415116" y="218017"/>
                  <a:pt x="2603500" y="131234"/>
                  <a:pt x="2755900" y="88900"/>
                </a:cubicBezTo>
                <a:cubicBezTo>
                  <a:pt x="2908300" y="29634"/>
                  <a:pt x="3050116" y="0"/>
                  <a:pt x="3181350" y="0"/>
                </a:cubicBezTo>
                <a:cubicBezTo>
                  <a:pt x="3312583" y="0"/>
                  <a:pt x="3429000" y="29634"/>
                  <a:pt x="3530600" y="88900"/>
                </a:cubicBezTo>
                <a:cubicBezTo>
                  <a:pt x="3615266" y="131234"/>
                  <a:pt x="3693583" y="192617"/>
                  <a:pt x="3765550" y="273050"/>
                </a:cubicBezTo>
                <a:cubicBezTo>
                  <a:pt x="3837516" y="353484"/>
                  <a:pt x="3901016" y="433917"/>
                  <a:pt x="3956050" y="514350"/>
                </a:cubicBezTo>
                <a:cubicBezTo>
                  <a:pt x="4011083" y="594784"/>
                  <a:pt x="4047066" y="664634"/>
                  <a:pt x="4064000" y="723900"/>
                </a:cubicBezTo>
                <a:cubicBezTo>
                  <a:pt x="4064000" y="825500"/>
                  <a:pt x="4055533" y="937684"/>
                  <a:pt x="4038600" y="1060450"/>
                </a:cubicBezTo>
                <a:cubicBezTo>
                  <a:pt x="4021666" y="1183217"/>
                  <a:pt x="3998383" y="1291167"/>
                  <a:pt x="3968750" y="1384300"/>
                </a:cubicBezTo>
                <a:cubicBezTo>
                  <a:pt x="3939116" y="1477434"/>
                  <a:pt x="3894666" y="1524000"/>
                  <a:pt x="3835400" y="1524000"/>
                </a:cubicBezTo>
                <a:cubicBezTo>
                  <a:pt x="3835400" y="1524000"/>
                  <a:pt x="3824816" y="1526117"/>
                  <a:pt x="3803650" y="1530350"/>
                </a:cubicBezTo>
                <a:cubicBezTo>
                  <a:pt x="3782483" y="1534584"/>
                  <a:pt x="3771900" y="1557867"/>
                  <a:pt x="3771900" y="1600200"/>
                </a:cubicBezTo>
                <a:cubicBezTo>
                  <a:pt x="3771900" y="1684867"/>
                  <a:pt x="3708400" y="1782234"/>
                  <a:pt x="3581400" y="1892300"/>
                </a:cubicBezTo>
                <a:cubicBezTo>
                  <a:pt x="3420533" y="2002367"/>
                  <a:pt x="3280833" y="2067984"/>
                  <a:pt x="3162300" y="2089150"/>
                </a:cubicBezTo>
                <a:cubicBezTo>
                  <a:pt x="3043766" y="2110317"/>
                  <a:pt x="2971800" y="2065867"/>
                  <a:pt x="2946400" y="1955800"/>
                </a:cubicBezTo>
                <a:cubicBezTo>
                  <a:pt x="2921000" y="1921934"/>
                  <a:pt x="2904066" y="1892300"/>
                  <a:pt x="2895600" y="1866900"/>
                </a:cubicBezTo>
                <a:cubicBezTo>
                  <a:pt x="2887133" y="1841500"/>
                  <a:pt x="2865966" y="1828800"/>
                  <a:pt x="2832100" y="1828800"/>
                </a:cubicBezTo>
                <a:cubicBezTo>
                  <a:pt x="2832100" y="1828800"/>
                  <a:pt x="2819400" y="1816100"/>
                  <a:pt x="2794000" y="1790700"/>
                </a:cubicBezTo>
                <a:cubicBezTo>
                  <a:pt x="2768600" y="1765300"/>
                  <a:pt x="2755900" y="1722967"/>
                  <a:pt x="2755900" y="1663700"/>
                </a:cubicBezTo>
                <a:cubicBezTo>
                  <a:pt x="2755900" y="1629834"/>
                  <a:pt x="2768600" y="1598084"/>
                  <a:pt x="2794000" y="1568450"/>
                </a:cubicBezTo>
                <a:cubicBezTo>
                  <a:pt x="2819400" y="1538817"/>
                  <a:pt x="2832100" y="1524000"/>
                  <a:pt x="2832100" y="1524000"/>
                </a:cubicBezTo>
                <a:cubicBezTo>
                  <a:pt x="2874433" y="1524000"/>
                  <a:pt x="2929466" y="1475317"/>
                  <a:pt x="2997200" y="1377950"/>
                </a:cubicBezTo>
                <a:cubicBezTo>
                  <a:pt x="3064933" y="1280584"/>
                  <a:pt x="3126316" y="1174750"/>
                  <a:pt x="3181350" y="1060450"/>
                </a:cubicBezTo>
                <a:cubicBezTo>
                  <a:pt x="3236383" y="946150"/>
                  <a:pt x="3263900" y="867834"/>
                  <a:pt x="3263900" y="825500"/>
                </a:cubicBezTo>
                <a:cubicBezTo>
                  <a:pt x="3263900" y="774700"/>
                  <a:pt x="3257550" y="745067"/>
                  <a:pt x="3244850" y="736600"/>
                </a:cubicBezTo>
                <a:cubicBezTo>
                  <a:pt x="3232150" y="728134"/>
                  <a:pt x="3191933" y="723900"/>
                  <a:pt x="3124200" y="723900"/>
                </a:cubicBezTo>
                <a:cubicBezTo>
                  <a:pt x="3005666" y="774700"/>
                  <a:pt x="2861733" y="842434"/>
                  <a:pt x="2692400" y="927100"/>
                </a:cubicBezTo>
                <a:cubicBezTo>
                  <a:pt x="2523066" y="1011767"/>
                  <a:pt x="2364316" y="1094317"/>
                  <a:pt x="2216150" y="1174750"/>
                </a:cubicBezTo>
                <a:cubicBezTo>
                  <a:pt x="2067983" y="1255184"/>
                  <a:pt x="1960033" y="1329267"/>
                  <a:pt x="1892300" y="1397000"/>
                </a:cubicBezTo>
                <a:cubicBezTo>
                  <a:pt x="1858433" y="1456267"/>
                  <a:pt x="1837266" y="1492250"/>
                  <a:pt x="1828800" y="1504950"/>
                </a:cubicBezTo>
                <a:cubicBezTo>
                  <a:pt x="1820333" y="1517650"/>
                  <a:pt x="1799166" y="1524000"/>
                  <a:pt x="1765300" y="1524000"/>
                </a:cubicBezTo>
                <a:cubicBezTo>
                  <a:pt x="1765300" y="1490134"/>
                  <a:pt x="1737783" y="1504950"/>
                  <a:pt x="1682750" y="1568450"/>
                </a:cubicBezTo>
                <a:cubicBezTo>
                  <a:pt x="1627716" y="1631950"/>
                  <a:pt x="1559983" y="1718734"/>
                  <a:pt x="1479550" y="1828800"/>
                </a:cubicBezTo>
                <a:cubicBezTo>
                  <a:pt x="1399116" y="1938867"/>
                  <a:pt x="1322916" y="2046817"/>
                  <a:pt x="1250950" y="2152650"/>
                </a:cubicBezTo>
                <a:cubicBezTo>
                  <a:pt x="1178983" y="2258484"/>
                  <a:pt x="1126066" y="2336800"/>
                  <a:pt x="1092200" y="2387600"/>
                </a:cubicBezTo>
                <a:cubicBezTo>
                  <a:pt x="1075266" y="2404534"/>
                  <a:pt x="1056216" y="2453217"/>
                  <a:pt x="1035050" y="2533650"/>
                </a:cubicBezTo>
                <a:cubicBezTo>
                  <a:pt x="1013883" y="2614084"/>
                  <a:pt x="1003300" y="2688167"/>
                  <a:pt x="1003300" y="2755900"/>
                </a:cubicBezTo>
                <a:cubicBezTo>
                  <a:pt x="969433" y="2857500"/>
                  <a:pt x="973666" y="2927350"/>
                  <a:pt x="1016000" y="2965450"/>
                </a:cubicBezTo>
                <a:cubicBezTo>
                  <a:pt x="1058333" y="3003550"/>
                  <a:pt x="1151466" y="3081867"/>
                  <a:pt x="1295400" y="3200400"/>
                </a:cubicBezTo>
                <a:cubicBezTo>
                  <a:pt x="1591733" y="3420534"/>
                  <a:pt x="1824566" y="3602567"/>
                  <a:pt x="1993900" y="3746500"/>
                </a:cubicBezTo>
                <a:cubicBezTo>
                  <a:pt x="2163233" y="3890434"/>
                  <a:pt x="2290233" y="4008967"/>
                  <a:pt x="2374900" y="4102100"/>
                </a:cubicBezTo>
                <a:cubicBezTo>
                  <a:pt x="2459566" y="4195234"/>
                  <a:pt x="2510366" y="4279900"/>
                  <a:pt x="2527300" y="4356100"/>
                </a:cubicBezTo>
                <a:cubicBezTo>
                  <a:pt x="2679700" y="4610100"/>
                  <a:pt x="2726266" y="4804834"/>
                  <a:pt x="2667000" y="4940300"/>
                </a:cubicBezTo>
                <a:cubicBezTo>
                  <a:pt x="2607733" y="5075767"/>
                  <a:pt x="2463800" y="5194300"/>
                  <a:pt x="2235200" y="5295900"/>
                </a:cubicBezTo>
                <a:cubicBezTo>
                  <a:pt x="2150533" y="5338234"/>
                  <a:pt x="2010833" y="5372100"/>
                  <a:pt x="1816100" y="5397500"/>
                </a:cubicBezTo>
                <a:cubicBezTo>
                  <a:pt x="1621366" y="5422900"/>
                  <a:pt x="1422400" y="5437716"/>
                  <a:pt x="1219200" y="5441950"/>
                </a:cubicBezTo>
                <a:cubicBezTo>
                  <a:pt x="1016000" y="5446183"/>
                  <a:pt x="855133" y="5439833"/>
                  <a:pt x="736600" y="5422900"/>
                </a:cubicBezTo>
                <a:close/>
                <a:moveTo>
                  <a:pt x="-1358900" y="53721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34" name="Freeform 6134"/>
          <p:cNvSpPr/>
          <p:nvPr/>
        </p:nvSpPr>
        <p:spPr>
          <a:xfrm rot="0" flipH="0" flipV="0">
            <a:off x="10785824" y="892188"/>
            <a:ext cx="158775" cy="277812"/>
          </a:xfrm>
          <a:custGeom>
            <a:pathLst>
              <a:path w="3780367" h="6614583">
                <a:moveTo>
                  <a:pt x="1401234" y="6572250"/>
                </a:moveTo>
                <a:cubicBezTo>
                  <a:pt x="1282700" y="6538384"/>
                  <a:pt x="1185334" y="6498167"/>
                  <a:pt x="1109134" y="6451600"/>
                </a:cubicBezTo>
                <a:cubicBezTo>
                  <a:pt x="1032934" y="6405034"/>
                  <a:pt x="931334" y="6326717"/>
                  <a:pt x="804334" y="6216650"/>
                </a:cubicBezTo>
                <a:cubicBezTo>
                  <a:pt x="702734" y="6081184"/>
                  <a:pt x="624417" y="5954184"/>
                  <a:pt x="569384" y="5835650"/>
                </a:cubicBezTo>
                <a:cubicBezTo>
                  <a:pt x="514350" y="5717117"/>
                  <a:pt x="478367" y="5579534"/>
                  <a:pt x="461434" y="5422900"/>
                </a:cubicBezTo>
                <a:cubicBezTo>
                  <a:pt x="444500" y="5266267"/>
                  <a:pt x="436034" y="5065184"/>
                  <a:pt x="436034" y="4819650"/>
                </a:cubicBezTo>
                <a:cubicBezTo>
                  <a:pt x="436034" y="4718050"/>
                  <a:pt x="455084" y="4565650"/>
                  <a:pt x="493184" y="4362450"/>
                </a:cubicBezTo>
                <a:cubicBezTo>
                  <a:pt x="531284" y="4159250"/>
                  <a:pt x="577850" y="3945467"/>
                  <a:pt x="632884" y="3721100"/>
                </a:cubicBezTo>
                <a:cubicBezTo>
                  <a:pt x="687917" y="3496734"/>
                  <a:pt x="738717" y="3295650"/>
                  <a:pt x="785284" y="3117850"/>
                </a:cubicBezTo>
                <a:cubicBezTo>
                  <a:pt x="831850" y="2940050"/>
                  <a:pt x="859367" y="2825750"/>
                  <a:pt x="867834" y="2774950"/>
                </a:cubicBezTo>
                <a:cubicBezTo>
                  <a:pt x="893234" y="2664884"/>
                  <a:pt x="850900" y="2601384"/>
                  <a:pt x="740834" y="2584450"/>
                </a:cubicBezTo>
                <a:cubicBezTo>
                  <a:pt x="630767" y="2567517"/>
                  <a:pt x="510117" y="2561167"/>
                  <a:pt x="378884" y="2565400"/>
                </a:cubicBezTo>
                <a:cubicBezTo>
                  <a:pt x="247650" y="2569634"/>
                  <a:pt x="160867" y="2559050"/>
                  <a:pt x="118534" y="2533650"/>
                </a:cubicBezTo>
                <a:cubicBezTo>
                  <a:pt x="84667" y="2525184"/>
                  <a:pt x="67734" y="2510367"/>
                  <a:pt x="67734" y="2489200"/>
                </a:cubicBezTo>
                <a:cubicBezTo>
                  <a:pt x="67734" y="2468034"/>
                  <a:pt x="67734" y="2457450"/>
                  <a:pt x="67734" y="2457450"/>
                </a:cubicBezTo>
                <a:cubicBezTo>
                  <a:pt x="67734" y="2423584"/>
                  <a:pt x="65617" y="2400300"/>
                  <a:pt x="61384" y="2387600"/>
                </a:cubicBezTo>
                <a:cubicBezTo>
                  <a:pt x="57150" y="2374900"/>
                  <a:pt x="42334" y="2347384"/>
                  <a:pt x="16934" y="2305050"/>
                </a:cubicBezTo>
                <a:cubicBezTo>
                  <a:pt x="0" y="2271184"/>
                  <a:pt x="10584" y="2222500"/>
                  <a:pt x="48684" y="2159000"/>
                </a:cubicBezTo>
                <a:cubicBezTo>
                  <a:pt x="86784" y="2095500"/>
                  <a:pt x="152400" y="2055284"/>
                  <a:pt x="245534" y="2038350"/>
                </a:cubicBezTo>
                <a:cubicBezTo>
                  <a:pt x="321734" y="2021417"/>
                  <a:pt x="425450" y="2006600"/>
                  <a:pt x="556684" y="1993900"/>
                </a:cubicBezTo>
                <a:cubicBezTo>
                  <a:pt x="687917" y="1981200"/>
                  <a:pt x="821267" y="1951567"/>
                  <a:pt x="956734" y="1905000"/>
                </a:cubicBezTo>
                <a:cubicBezTo>
                  <a:pt x="1092200" y="1858434"/>
                  <a:pt x="1202267" y="1784350"/>
                  <a:pt x="1286934" y="1682750"/>
                </a:cubicBezTo>
                <a:cubicBezTo>
                  <a:pt x="1363134" y="1496484"/>
                  <a:pt x="1452034" y="1289050"/>
                  <a:pt x="1553634" y="1060450"/>
                </a:cubicBezTo>
                <a:cubicBezTo>
                  <a:pt x="1655234" y="831850"/>
                  <a:pt x="1754717" y="626534"/>
                  <a:pt x="1852084" y="444500"/>
                </a:cubicBezTo>
                <a:cubicBezTo>
                  <a:pt x="1949450" y="262467"/>
                  <a:pt x="2015067" y="150284"/>
                  <a:pt x="2048934" y="107950"/>
                </a:cubicBezTo>
                <a:cubicBezTo>
                  <a:pt x="2192867" y="31750"/>
                  <a:pt x="2298700" y="0"/>
                  <a:pt x="2366434" y="12700"/>
                </a:cubicBezTo>
                <a:cubicBezTo>
                  <a:pt x="2434167" y="25400"/>
                  <a:pt x="2510367" y="99484"/>
                  <a:pt x="2595034" y="234950"/>
                </a:cubicBezTo>
                <a:cubicBezTo>
                  <a:pt x="2637367" y="294217"/>
                  <a:pt x="2669117" y="340784"/>
                  <a:pt x="2690284" y="374650"/>
                </a:cubicBezTo>
                <a:cubicBezTo>
                  <a:pt x="2711450" y="408517"/>
                  <a:pt x="2713567" y="459317"/>
                  <a:pt x="2696634" y="527050"/>
                </a:cubicBezTo>
                <a:cubicBezTo>
                  <a:pt x="2679700" y="594784"/>
                  <a:pt x="2635250" y="700617"/>
                  <a:pt x="2563284" y="844550"/>
                </a:cubicBezTo>
                <a:cubicBezTo>
                  <a:pt x="2491317" y="988484"/>
                  <a:pt x="2383367" y="1195917"/>
                  <a:pt x="2239434" y="1466850"/>
                </a:cubicBezTo>
                <a:cubicBezTo>
                  <a:pt x="2197100" y="1551517"/>
                  <a:pt x="2159000" y="1625600"/>
                  <a:pt x="2125134" y="1689100"/>
                </a:cubicBezTo>
                <a:cubicBezTo>
                  <a:pt x="2091267" y="1752600"/>
                  <a:pt x="2074334" y="1784350"/>
                  <a:pt x="2074334" y="1784350"/>
                </a:cubicBezTo>
                <a:cubicBezTo>
                  <a:pt x="2108200" y="1792817"/>
                  <a:pt x="2159000" y="1797050"/>
                  <a:pt x="2226734" y="1797050"/>
                </a:cubicBezTo>
                <a:cubicBezTo>
                  <a:pt x="2294467" y="1797050"/>
                  <a:pt x="2379134" y="1792817"/>
                  <a:pt x="2480734" y="1784350"/>
                </a:cubicBezTo>
                <a:cubicBezTo>
                  <a:pt x="2573867" y="1767417"/>
                  <a:pt x="2692400" y="1752600"/>
                  <a:pt x="2836334" y="1739900"/>
                </a:cubicBezTo>
                <a:cubicBezTo>
                  <a:pt x="2980267" y="1727200"/>
                  <a:pt x="3094567" y="1729317"/>
                  <a:pt x="3179234" y="1746250"/>
                </a:cubicBezTo>
                <a:cubicBezTo>
                  <a:pt x="3373967" y="1746250"/>
                  <a:pt x="3517900" y="1782234"/>
                  <a:pt x="3611034" y="1854200"/>
                </a:cubicBezTo>
                <a:cubicBezTo>
                  <a:pt x="3704167" y="1926167"/>
                  <a:pt x="3754967" y="2046817"/>
                  <a:pt x="3763434" y="2216150"/>
                </a:cubicBezTo>
                <a:cubicBezTo>
                  <a:pt x="3780367" y="2309284"/>
                  <a:pt x="3761317" y="2364317"/>
                  <a:pt x="3706284" y="2381250"/>
                </a:cubicBezTo>
                <a:cubicBezTo>
                  <a:pt x="3651250" y="2398184"/>
                  <a:pt x="3509434" y="2406650"/>
                  <a:pt x="3280834" y="2406650"/>
                </a:cubicBezTo>
                <a:cubicBezTo>
                  <a:pt x="3204634" y="2406650"/>
                  <a:pt x="3086100" y="2410884"/>
                  <a:pt x="2925234" y="2419350"/>
                </a:cubicBezTo>
                <a:cubicBezTo>
                  <a:pt x="2764367" y="2427817"/>
                  <a:pt x="2597150" y="2436284"/>
                  <a:pt x="2423584" y="2444750"/>
                </a:cubicBezTo>
                <a:cubicBezTo>
                  <a:pt x="2250017" y="2453217"/>
                  <a:pt x="2101850" y="2463800"/>
                  <a:pt x="1979084" y="2476500"/>
                </a:cubicBezTo>
                <a:cubicBezTo>
                  <a:pt x="1856317" y="2489200"/>
                  <a:pt x="1794934" y="2504017"/>
                  <a:pt x="1794934" y="2520950"/>
                </a:cubicBezTo>
                <a:cubicBezTo>
                  <a:pt x="1769534" y="2537884"/>
                  <a:pt x="1729317" y="2618317"/>
                  <a:pt x="1674284" y="2762250"/>
                </a:cubicBezTo>
                <a:cubicBezTo>
                  <a:pt x="1619250" y="2906184"/>
                  <a:pt x="1564217" y="3069167"/>
                  <a:pt x="1509184" y="3251200"/>
                </a:cubicBezTo>
                <a:cubicBezTo>
                  <a:pt x="1454150" y="3433234"/>
                  <a:pt x="1405467" y="3596217"/>
                  <a:pt x="1363134" y="3740150"/>
                </a:cubicBezTo>
                <a:cubicBezTo>
                  <a:pt x="1303867" y="4028017"/>
                  <a:pt x="1259417" y="4315884"/>
                  <a:pt x="1229784" y="4603750"/>
                </a:cubicBezTo>
                <a:cubicBezTo>
                  <a:pt x="1200150" y="4891617"/>
                  <a:pt x="1193800" y="5141384"/>
                  <a:pt x="1210734" y="5353050"/>
                </a:cubicBezTo>
                <a:cubicBezTo>
                  <a:pt x="1227667" y="5564717"/>
                  <a:pt x="1274234" y="5712884"/>
                  <a:pt x="1350434" y="5797550"/>
                </a:cubicBezTo>
                <a:cubicBezTo>
                  <a:pt x="1426634" y="5873750"/>
                  <a:pt x="1574800" y="5888567"/>
                  <a:pt x="1794934" y="5842000"/>
                </a:cubicBezTo>
                <a:cubicBezTo>
                  <a:pt x="2015067" y="5795434"/>
                  <a:pt x="2192867" y="5717117"/>
                  <a:pt x="2328334" y="5607050"/>
                </a:cubicBezTo>
                <a:cubicBezTo>
                  <a:pt x="2480734" y="5480050"/>
                  <a:pt x="2605617" y="5416550"/>
                  <a:pt x="2702984" y="5416550"/>
                </a:cubicBezTo>
                <a:cubicBezTo>
                  <a:pt x="2800350" y="5416550"/>
                  <a:pt x="2855384" y="5461000"/>
                  <a:pt x="2868084" y="5549900"/>
                </a:cubicBezTo>
                <a:cubicBezTo>
                  <a:pt x="2880784" y="5638800"/>
                  <a:pt x="2832100" y="5763684"/>
                  <a:pt x="2722034" y="5924550"/>
                </a:cubicBezTo>
                <a:cubicBezTo>
                  <a:pt x="2620434" y="6076950"/>
                  <a:pt x="2493434" y="6210300"/>
                  <a:pt x="2341034" y="6324600"/>
                </a:cubicBezTo>
                <a:cubicBezTo>
                  <a:pt x="2188634" y="6438900"/>
                  <a:pt x="2029884" y="6519334"/>
                  <a:pt x="1864784" y="6565900"/>
                </a:cubicBezTo>
                <a:cubicBezTo>
                  <a:pt x="1699684" y="6612466"/>
                  <a:pt x="1545167" y="6614583"/>
                  <a:pt x="1401234" y="6572250"/>
                </a:cubicBezTo>
                <a:close/>
                <a:moveTo>
                  <a:pt x="-1430866" y="659765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35" name="Freeform 6135"/>
          <p:cNvSpPr/>
          <p:nvPr/>
        </p:nvSpPr>
        <p:spPr>
          <a:xfrm rot="0" flipH="0" flipV="0">
            <a:off x="10952066" y="973354"/>
            <a:ext cx="207048" cy="179044"/>
          </a:xfrm>
          <a:custGeom>
            <a:pathLst>
              <a:path w="4929717" h="4262967">
                <a:moveTo>
                  <a:pt x="846667" y="4246033"/>
                </a:moveTo>
                <a:cubicBezTo>
                  <a:pt x="745067" y="4262967"/>
                  <a:pt x="635000" y="4246033"/>
                  <a:pt x="516467" y="4195233"/>
                </a:cubicBezTo>
                <a:cubicBezTo>
                  <a:pt x="397933" y="4144433"/>
                  <a:pt x="294217" y="4072467"/>
                  <a:pt x="205317" y="3979333"/>
                </a:cubicBezTo>
                <a:cubicBezTo>
                  <a:pt x="116417" y="3886200"/>
                  <a:pt x="59267" y="3788833"/>
                  <a:pt x="33867" y="3687233"/>
                </a:cubicBezTo>
                <a:cubicBezTo>
                  <a:pt x="0" y="3509433"/>
                  <a:pt x="23283" y="3287183"/>
                  <a:pt x="103717" y="3020483"/>
                </a:cubicBezTo>
                <a:cubicBezTo>
                  <a:pt x="184150" y="2753783"/>
                  <a:pt x="302683" y="2470150"/>
                  <a:pt x="459317" y="2169583"/>
                </a:cubicBezTo>
                <a:cubicBezTo>
                  <a:pt x="615950" y="1869017"/>
                  <a:pt x="793750" y="1579033"/>
                  <a:pt x="992717" y="1299633"/>
                </a:cubicBezTo>
                <a:cubicBezTo>
                  <a:pt x="1191683" y="1020233"/>
                  <a:pt x="1399117" y="776817"/>
                  <a:pt x="1615017" y="569383"/>
                </a:cubicBezTo>
                <a:cubicBezTo>
                  <a:pt x="1830917" y="361950"/>
                  <a:pt x="2032000" y="220133"/>
                  <a:pt x="2218267" y="143933"/>
                </a:cubicBezTo>
                <a:cubicBezTo>
                  <a:pt x="2311400" y="84667"/>
                  <a:pt x="2385483" y="44450"/>
                  <a:pt x="2440517" y="23283"/>
                </a:cubicBezTo>
                <a:cubicBezTo>
                  <a:pt x="2495550" y="2117"/>
                  <a:pt x="2554817" y="0"/>
                  <a:pt x="2618317" y="16933"/>
                </a:cubicBezTo>
                <a:cubicBezTo>
                  <a:pt x="2681817" y="33867"/>
                  <a:pt x="2777067" y="76200"/>
                  <a:pt x="2904067" y="143933"/>
                </a:cubicBezTo>
                <a:cubicBezTo>
                  <a:pt x="3022600" y="177800"/>
                  <a:pt x="3111500" y="215900"/>
                  <a:pt x="3170767" y="258233"/>
                </a:cubicBezTo>
                <a:cubicBezTo>
                  <a:pt x="3230033" y="300567"/>
                  <a:pt x="3306233" y="385233"/>
                  <a:pt x="3399367" y="512233"/>
                </a:cubicBezTo>
                <a:cubicBezTo>
                  <a:pt x="3467100" y="639233"/>
                  <a:pt x="3517900" y="766233"/>
                  <a:pt x="3551767" y="893233"/>
                </a:cubicBezTo>
                <a:cubicBezTo>
                  <a:pt x="3585633" y="1020233"/>
                  <a:pt x="3615267" y="1164167"/>
                  <a:pt x="3640667" y="1325033"/>
                </a:cubicBezTo>
                <a:cubicBezTo>
                  <a:pt x="3708400" y="1536700"/>
                  <a:pt x="3733800" y="1674283"/>
                  <a:pt x="3716867" y="1737783"/>
                </a:cubicBezTo>
                <a:cubicBezTo>
                  <a:pt x="3699933" y="1801283"/>
                  <a:pt x="3674533" y="1849967"/>
                  <a:pt x="3640667" y="1883833"/>
                </a:cubicBezTo>
                <a:cubicBezTo>
                  <a:pt x="3572933" y="1968500"/>
                  <a:pt x="3556000" y="2010833"/>
                  <a:pt x="3589867" y="2010833"/>
                </a:cubicBezTo>
                <a:cubicBezTo>
                  <a:pt x="3589867" y="2010833"/>
                  <a:pt x="3587750" y="2025650"/>
                  <a:pt x="3583517" y="2055283"/>
                </a:cubicBezTo>
                <a:cubicBezTo>
                  <a:pt x="3579283" y="2084917"/>
                  <a:pt x="3560233" y="2129367"/>
                  <a:pt x="3526367" y="2188633"/>
                </a:cubicBezTo>
                <a:cubicBezTo>
                  <a:pt x="3467100" y="2374900"/>
                  <a:pt x="3422650" y="2567517"/>
                  <a:pt x="3393017" y="2766483"/>
                </a:cubicBezTo>
                <a:cubicBezTo>
                  <a:pt x="3363383" y="2965450"/>
                  <a:pt x="3365500" y="3128433"/>
                  <a:pt x="3399367" y="3255433"/>
                </a:cubicBezTo>
                <a:cubicBezTo>
                  <a:pt x="3467100" y="3441700"/>
                  <a:pt x="3589867" y="3551767"/>
                  <a:pt x="3767667" y="3585633"/>
                </a:cubicBezTo>
                <a:cubicBezTo>
                  <a:pt x="3945467" y="3619500"/>
                  <a:pt x="4127500" y="3543300"/>
                  <a:pt x="4313767" y="3357033"/>
                </a:cubicBezTo>
                <a:cubicBezTo>
                  <a:pt x="4406900" y="3289300"/>
                  <a:pt x="4495800" y="3227917"/>
                  <a:pt x="4580467" y="3172883"/>
                </a:cubicBezTo>
                <a:cubicBezTo>
                  <a:pt x="4665133" y="3117850"/>
                  <a:pt x="4707467" y="3124200"/>
                  <a:pt x="4707467" y="3191933"/>
                </a:cubicBezTo>
                <a:cubicBezTo>
                  <a:pt x="4707467" y="3191933"/>
                  <a:pt x="4720167" y="3202517"/>
                  <a:pt x="4745567" y="3223683"/>
                </a:cubicBezTo>
                <a:cubicBezTo>
                  <a:pt x="4770967" y="3244850"/>
                  <a:pt x="4800600" y="3255433"/>
                  <a:pt x="4834467" y="3255433"/>
                </a:cubicBezTo>
                <a:cubicBezTo>
                  <a:pt x="4876800" y="3255433"/>
                  <a:pt x="4904317" y="3272367"/>
                  <a:pt x="4917017" y="3306233"/>
                </a:cubicBezTo>
                <a:cubicBezTo>
                  <a:pt x="4929717" y="3340100"/>
                  <a:pt x="4929717" y="3384550"/>
                  <a:pt x="4917017" y="3439583"/>
                </a:cubicBezTo>
                <a:cubicBezTo>
                  <a:pt x="4904317" y="3494617"/>
                  <a:pt x="4876800" y="3556000"/>
                  <a:pt x="4834467" y="3623733"/>
                </a:cubicBezTo>
                <a:cubicBezTo>
                  <a:pt x="4707467" y="3750733"/>
                  <a:pt x="4643967" y="3835400"/>
                  <a:pt x="4643967" y="3877733"/>
                </a:cubicBezTo>
                <a:cubicBezTo>
                  <a:pt x="4643967" y="3877733"/>
                  <a:pt x="4629150" y="3892550"/>
                  <a:pt x="4599517" y="3922183"/>
                </a:cubicBezTo>
                <a:cubicBezTo>
                  <a:pt x="4569883" y="3951817"/>
                  <a:pt x="4521200" y="3996267"/>
                  <a:pt x="4453467" y="4055533"/>
                </a:cubicBezTo>
                <a:cubicBezTo>
                  <a:pt x="4301067" y="4148667"/>
                  <a:pt x="4108450" y="4195233"/>
                  <a:pt x="3875617" y="4195233"/>
                </a:cubicBezTo>
                <a:cubicBezTo>
                  <a:pt x="3642783" y="4195233"/>
                  <a:pt x="3462867" y="4148667"/>
                  <a:pt x="3335867" y="4055533"/>
                </a:cubicBezTo>
                <a:cubicBezTo>
                  <a:pt x="3208867" y="3962400"/>
                  <a:pt x="3092450" y="3835400"/>
                  <a:pt x="2986617" y="3674533"/>
                </a:cubicBezTo>
                <a:cubicBezTo>
                  <a:pt x="2880783" y="3513667"/>
                  <a:pt x="2810933" y="3373967"/>
                  <a:pt x="2777067" y="3255433"/>
                </a:cubicBezTo>
                <a:lnTo>
                  <a:pt x="2713567" y="3128433"/>
                </a:lnTo>
                <a:lnTo>
                  <a:pt x="2345267" y="3369733"/>
                </a:lnTo>
                <a:cubicBezTo>
                  <a:pt x="2252133" y="3462867"/>
                  <a:pt x="2152650" y="3551767"/>
                  <a:pt x="2046817" y="3636433"/>
                </a:cubicBezTo>
                <a:cubicBezTo>
                  <a:pt x="1940983" y="3721100"/>
                  <a:pt x="1871133" y="3780367"/>
                  <a:pt x="1837267" y="3814233"/>
                </a:cubicBezTo>
                <a:cubicBezTo>
                  <a:pt x="1811867" y="3848100"/>
                  <a:pt x="1784350" y="3877733"/>
                  <a:pt x="1754717" y="3903133"/>
                </a:cubicBezTo>
                <a:cubicBezTo>
                  <a:pt x="1725083" y="3928533"/>
                  <a:pt x="1693333" y="3941233"/>
                  <a:pt x="1659467" y="3941233"/>
                </a:cubicBezTo>
                <a:cubicBezTo>
                  <a:pt x="1625600" y="3941233"/>
                  <a:pt x="1595967" y="3941233"/>
                  <a:pt x="1570567" y="3941233"/>
                </a:cubicBezTo>
                <a:cubicBezTo>
                  <a:pt x="1545167" y="3941233"/>
                  <a:pt x="1532467" y="3941233"/>
                  <a:pt x="1532467" y="3941233"/>
                </a:cubicBezTo>
                <a:cubicBezTo>
                  <a:pt x="1532467" y="3975100"/>
                  <a:pt x="1492250" y="4017433"/>
                  <a:pt x="1411817" y="4068233"/>
                </a:cubicBezTo>
                <a:cubicBezTo>
                  <a:pt x="1331383" y="4119033"/>
                  <a:pt x="1238250" y="4161367"/>
                  <a:pt x="1132417" y="4195233"/>
                </a:cubicBezTo>
                <a:cubicBezTo>
                  <a:pt x="1026583" y="4229100"/>
                  <a:pt x="931333" y="4246033"/>
                  <a:pt x="846667" y="4246033"/>
                </a:cubicBezTo>
                <a:close/>
                <a:moveTo>
                  <a:pt x="-791633" y="4665133"/>
                </a:moveTo>
                <a:moveTo>
                  <a:pt x="719667" y="3560233"/>
                </a:moveTo>
                <a:cubicBezTo>
                  <a:pt x="770467" y="3560233"/>
                  <a:pt x="861483" y="3520017"/>
                  <a:pt x="992717" y="3439583"/>
                </a:cubicBezTo>
                <a:cubicBezTo>
                  <a:pt x="1123950" y="3359150"/>
                  <a:pt x="1272117" y="3263900"/>
                  <a:pt x="1437217" y="3153833"/>
                </a:cubicBezTo>
                <a:cubicBezTo>
                  <a:pt x="1602317" y="3043767"/>
                  <a:pt x="1750483" y="2933700"/>
                  <a:pt x="1881717" y="2823633"/>
                </a:cubicBezTo>
                <a:cubicBezTo>
                  <a:pt x="2012950" y="2713567"/>
                  <a:pt x="2103967" y="2628900"/>
                  <a:pt x="2154767" y="2569633"/>
                </a:cubicBezTo>
                <a:cubicBezTo>
                  <a:pt x="2188633" y="2535767"/>
                  <a:pt x="2243667" y="2478617"/>
                  <a:pt x="2319867" y="2398183"/>
                </a:cubicBezTo>
                <a:cubicBezTo>
                  <a:pt x="2396067" y="2317750"/>
                  <a:pt x="2463800" y="2247900"/>
                  <a:pt x="2523067" y="2188633"/>
                </a:cubicBezTo>
                <a:cubicBezTo>
                  <a:pt x="2717800" y="1968500"/>
                  <a:pt x="2853267" y="1725083"/>
                  <a:pt x="2929467" y="1458383"/>
                </a:cubicBezTo>
                <a:cubicBezTo>
                  <a:pt x="3005667" y="1191683"/>
                  <a:pt x="2997200" y="982133"/>
                  <a:pt x="2904067" y="829733"/>
                </a:cubicBezTo>
                <a:cubicBezTo>
                  <a:pt x="2870200" y="736600"/>
                  <a:pt x="2827867" y="685800"/>
                  <a:pt x="2777067" y="677333"/>
                </a:cubicBezTo>
                <a:cubicBezTo>
                  <a:pt x="2726267" y="668867"/>
                  <a:pt x="2620433" y="698500"/>
                  <a:pt x="2459567" y="766233"/>
                </a:cubicBezTo>
                <a:cubicBezTo>
                  <a:pt x="2357967" y="825500"/>
                  <a:pt x="2233083" y="937683"/>
                  <a:pt x="2084917" y="1102783"/>
                </a:cubicBezTo>
                <a:cubicBezTo>
                  <a:pt x="1936750" y="1267883"/>
                  <a:pt x="1780117" y="1458383"/>
                  <a:pt x="1615017" y="1674283"/>
                </a:cubicBezTo>
                <a:cubicBezTo>
                  <a:pt x="1449917" y="1890183"/>
                  <a:pt x="1295400" y="2112433"/>
                  <a:pt x="1151467" y="2341033"/>
                </a:cubicBezTo>
                <a:cubicBezTo>
                  <a:pt x="1007533" y="2569633"/>
                  <a:pt x="889000" y="2781300"/>
                  <a:pt x="795867" y="2976033"/>
                </a:cubicBezTo>
                <a:cubicBezTo>
                  <a:pt x="702733" y="3170767"/>
                  <a:pt x="656167" y="3323167"/>
                  <a:pt x="656167" y="3433233"/>
                </a:cubicBezTo>
                <a:cubicBezTo>
                  <a:pt x="656167" y="3467100"/>
                  <a:pt x="666750" y="3496733"/>
                  <a:pt x="687917" y="3522133"/>
                </a:cubicBezTo>
                <a:cubicBezTo>
                  <a:pt x="709083" y="3547533"/>
                  <a:pt x="719667" y="3560233"/>
                  <a:pt x="719667" y="3560233"/>
                </a:cubicBezTo>
                <a:close/>
                <a:moveTo>
                  <a:pt x="-105833" y="4665133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36" name="Freeform 6136"/>
          <p:cNvSpPr/>
          <p:nvPr/>
        </p:nvSpPr>
        <p:spPr>
          <a:xfrm rot="0" flipH="0" flipV="0">
            <a:off x="11197875" y="783819"/>
            <a:ext cx="207225" cy="383781"/>
          </a:xfrm>
          <a:custGeom>
            <a:pathLst>
              <a:path w="4933950" h="9137650">
                <a:moveTo>
                  <a:pt x="1318684" y="6752166"/>
                </a:moveTo>
                <a:cubicBezTo>
                  <a:pt x="1183217" y="6735233"/>
                  <a:pt x="1085850" y="6678083"/>
                  <a:pt x="1026584" y="6580716"/>
                </a:cubicBezTo>
                <a:cubicBezTo>
                  <a:pt x="967317" y="6483350"/>
                  <a:pt x="937684" y="6383866"/>
                  <a:pt x="937684" y="6282266"/>
                </a:cubicBezTo>
                <a:cubicBezTo>
                  <a:pt x="937684" y="6265333"/>
                  <a:pt x="939800" y="6231466"/>
                  <a:pt x="944034" y="6180666"/>
                </a:cubicBezTo>
                <a:cubicBezTo>
                  <a:pt x="948267" y="6129866"/>
                  <a:pt x="958850" y="6070600"/>
                  <a:pt x="975784" y="6002866"/>
                </a:cubicBezTo>
                <a:cubicBezTo>
                  <a:pt x="975784" y="5952066"/>
                  <a:pt x="1001184" y="5871633"/>
                  <a:pt x="1051984" y="5761566"/>
                </a:cubicBezTo>
                <a:cubicBezTo>
                  <a:pt x="1102784" y="5651500"/>
                  <a:pt x="1157817" y="5520266"/>
                  <a:pt x="1217084" y="5367866"/>
                </a:cubicBezTo>
                <a:cubicBezTo>
                  <a:pt x="1310217" y="5198533"/>
                  <a:pt x="1454150" y="5008033"/>
                  <a:pt x="1648884" y="4796366"/>
                </a:cubicBezTo>
                <a:cubicBezTo>
                  <a:pt x="1843617" y="4584700"/>
                  <a:pt x="2008717" y="4428066"/>
                  <a:pt x="2144184" y="4326466"/>
                </a:cubicBezTo>
                <a:cubicBezTo>
                  <a:pt x="2220384" y="4267200"/>
                  <a:pt x="2275417" y="4226983"/>
                  <a:pt x="2309284" y="4205816"/>
                </a:cubicBezTo>
                <a:cubicBezTo>
                  <a:pt x="2343150" y="4184650"/>
                  <a:pt x="2360084" y="4174066"/>
                  <a:pt x="2360084" y="4174066"/>
                </a:cubicBezTo>
                <a:cubicBezTo>
                  <a:pt x="2360084" y="4140200"/>
                  <a:pt x="2419350" y="4074583"/>
                  <a:pt x="2537884" y="3977216"/>
                </a:cubicBezTo>
                <a:cubicBezTo>
                  <a:pt x="2656417" y="3879850"/>
                  <a:pt x="2758017" y="3814233"/>
                  <a:pt x="2842684" y="3780366"/>
                </a:cubicBezTo>
                <a:cubicBezTo>
                  <a:pt x="2842684" y="3780366"/>
                  <a:pt x="2897717" y="3742266"/>
                  <a:pt x="3007784" y="3666066"/>
                </a:cubicBezTo>
                <a:cubicBezTo>
                  <a:pt x="3117850" y="3589866"/>
                  <a:pt x="3202517" y="3522133"/>
                  <a:pt x="3261784" y="3462866"/>
                </a:cubicBezTo>
                <a:cubicBezTo>
                  <a:pt x="3456517" y="3268133"/>
                  <a:pt x="3600450" y="3088216"/>
                  <a:pt x="3693584" y="2923116"/>
                </a:cubicBezTo>
                <a:cubicBezTo>
                  <a:pt x="3786717" y="2758016"/>
                  <a:pt x="3858684" y="2569633"/>
                  <a:pt x="3909484" y="2357966"/>
                </a:cubicBezTo>
                <a:cubicBezTo>
                  <a:pt x="3960284" y="2146300"/>
                  <a:pt x="4015317" y="1883833"/>
                  <a:pt x="4074584" y="1570566"/>
                </a:cubicBezTo>
                <a:cubicBezTo>
                  <a:pt x="4083050" y="1274233"/>
                  <a:pt x="4085167" y="1073150"/>
                  <a:pt x="4080934" y="967316"/>
                </a:cubicBezTo>
                <a:cubicBezTo>
                  <a:pt x="4076700" y="861483"/>
                  <a:pt x="4023784" y="770466"/>
                  <a:pt x="3922184" y="694266"/>
                </a:cubicBezTo>
                <a:cubicBezTo>
                  <a:pt x="3744384" y="601133"/>
                  <a:pt x="3526367" y="590550"/>
                  <a:pt x="3268134" y="662516"/>
                </a:cubicBezTo>
                <a:cubicBezTo>
                  <a:pt x="3009900" y="734483"/>
                  <a:pt x="2760134" y="869950"/>
                  <a:pt x="2518834" y="1068916"/>
                </a:cubicBezTo>
                <a:cubicBezTo>
                  <a:pt x="2277534" y="1267883"/>
                  <a:pt x="2093384" y="1511300"/>
                  <a:pt x="1966384" y="1799166"/>
                </a:cubicBezTo>
                <a:cubicBezTo>
                  <a:pt x="1915584" y="1943100"/>
                  <a:pt x="1888067" y="2040466"/>
                  <a:pt x="1883834" y="2091266"/>
                </a:cubicBezTo>
                <a:cubicBezTo>
                  <a:pt x="1879600" y="2142066"/>
                  <a:pt x="1890184" y="2209800"/>
                  <a:pt x="1915584" y="2294466"/>
                </a:cubicBezTo>
                <a:cubicBezTo>
                  <a:pt x="1915584" y="2362200"/>
                  <a:pt x="1926167" y="2425700"/>
                  <a:pt x="1947334" y="2484966"/>
                </a:cubicBezTo>
                <a:cubicBezTo>
                  <a:pt x="1968500" y="2544233"/>
                  <a:pt x="1979084" y="2595033"/>
                  <a:pt x="1979084" y="2637366"/>
                </a:cubicBezTo>
                <a:cubicBezTo>
                  <a:pt x="1945217" y="2645833"/>
                  <a:pt x="1883834" y="2650066"/>
                  <a:pt x="1794934" y="2650066"/>
                </a:cubicBezTo>
                <a:cubicBezTo>
                  <a:pt x="1706034" y="2650066"/>
                  <a:pt x="1615017" y="2645833"/>
                  <a:pt x="1521884" y="2637366"/>
                </a:cubicBezTo>
                <a:cubicBezTo>
                  <a:pt x="1428750" y="2628900"/>
                  <a:pt x="1352550" y="2611966"/>
                  <a:pt x="1293284" y="2586566"/>
                </a:cubicBezTo>
                <a:cubicBezTo>
                  <a:pt x="1293284" y="2586566"/>
                  <a:pt x="1276350" y="2561166"/>
                  <a:pt x="1242484" y="2510366"/>
                </a:cubicBezTo>
                <a:cubicBezTo>
                  <a:pt x="1208617" y="2459566"/>
                  <a:pt x="1183217" y="2417233"/>
                  <a:pt x="1166284" y="2383366"/>
                </a:cubicBezTo>
                <a:cubicBezTo>
                  <a:pt x="1115484" y="2315633"/>
                  <a:pt x="1092200" y="2250016"/>
                  <a:pt x="1096434" y="2186516"/>
                </a:cubicBezTo>
                <a:cubicBezTo>
                  <a:pt x="1100667" y="2123016"/>
                  <a:pt x="1102784" y="2027766"/>
                  <a:pt x="1102784" y="1900766"/>
                </a:cubicBezTo>
                <a:cubicBezTo>
                  <a:pt x="1162050" y="1731433"/>
                  <a:pt x="1242484" y="1547283"/>
                  <a:pt x="1344084" y="1348316"/>
                </a:cubicBezTo>
                <a:cubicBezTo>
                  <a:pt x="1445684" y="1149350"/>
                  <a:pt x="1576917" y="960966"/>
                  <a:pt x="1737784" y="783166"/>
                </a:cubicBezTo>
                <a:cubicBezTo>
                  <a:pt x="1898650" y="605366"/>
                  <a:pt x="2084917" y="461433"/>
                  <a:pt x="2296584" y="351366"/>
                </a:cubicBezTo>
                <a:cubicBezTo>
                  <a:pt x="2474384" y="275166"/>
                  <a:pt x="2624667" y="205316"/>
                  <a:pt x="2747434" y="141816"/>
                </a:cubicBezTo>
                <a:cubicBezTo>
                  <a:pt x="2870200" y="78316"/>
                  <a:pt x="2931584" y="46566"/>
                  <a:pt x="2931584" y="46566"/>
                </a:cubicBezTo>
                <a:cubicBezTo>
                  <a:pt x="2931584" y="46566"/>
                  <a:pt x="2963334" y="44450"/>
                  <a:pt x="3026834" y="40216"/>
                </a:cubicBezTo>
                <a:cubicBezTo>
                  <a:pt x="3090334" y="35983"/>
                  <a:pt x="3198284" y="25400"/>
                  <a:pt x="3350684" y="8466"/>
                </a:cubicBezTo>
                <a:cubicBezTo>
                  <a:pt x="3401484" y="16933"/>
                  <a:pt x="3458634" y="16933"/>
                  <a:pt x="3522134" y="8466"/>
                </a:cubicBezTo>
                <a:cubicBezTo>
                  <a:pt x="3585634" y="0"/>
                  <a:pt x="3617384" y="16933"/>
                  <a:pt x="3617384" y="59266"/>
                </a:cubicBezTo>
                <a:cubicBezTo>
                  <a:pt x="3642784" y="59266"/>
                  <a:pt x="3693584" y="59266"/>
                  <a:pt x="3769784" y="59266"/>
                </a:cubicBezTo>
                <a:cubicBezTo>
                  <a:pt x="3845984" y="59266"/>
                  <a:pt x="3917950" y="59266"/>
                  <a:pt x="3985684" y="59266"/>
                </a:cubicBezTo>
                <a:cubicBezTo>
                  <a:pt x="4087284" y="84666"/>
                  <a:pt x="4193117" y="124883"/>
                  <a:pt x="4303184" y="179916"/>
                </a:cubicBezTo>
                <a:cubicBezTo>
                  <a:pt x="4413250" y="234950"/>
                  <a:pt x="4516967" y="294216"/>
                  <a:pt x="4614334" y="357716"/>
                </a:cubicBezTo>
                <a:cubicBezTo>
                  <a:pt x="4711700" y="421216"/>
                  <a:pt x="4790017" y="486833"/>
                  <a:pt x="4849284" y="554566"/>
                </a:cubicBezTo>
                <a:cubicBezTo>
                  <a:pt x="4908550" y="740833"/>
                  <a:pt x="4933950" y="971550"/>
                  <a:pt x="4925484" y="1246716"/>
                </a:cubicBezTo>
                <a:cubicBezTo>
                  <a:pt x="4917017" y="1521883"/>
                  <a:pt x="4874684" y="1811866"/>
                  <a:pt x="4798484" y="2116666"/>
                </a:cubicBezTo>
                <a:cubicBezTo>
                  <a:pt x="4722284" y="2421466"/>
                  <a:pt x="4622800" y="2711450"/>
                  <a:pt x="4500034" y="2986616"/>
                </a:cubicBezTo>
                <a:cubicBezTo>
                  <a:pt x="4377267" y="3261783"/>
                  <a:pt x="4231217" y="3492500"/>
                  <a:pt x="4061884" y="3678766"/>
                </a:cubicBezTo>
                <a:cubicBezTo>
                  <a:pt x="4011084" y="3729566"/>
                  <a:pt x="3917950" y="3814233"/>
                  <a:pt x="3782484" y="3932766"/>
                </a:cubicBezTo>
                <a:cubicBezTo>
                  <a:pt x="3647017" y="4051300"/>
                  <a:pt x="3505200" y="4180416"/>
                  <a:pt x="3357034" y="4320116"/>
                </a:cubicBezTo>
                <a:cubicBezTo>
                  <a:pt x="3208867" y="4459816"/>
                  <a:pt x="3088217" y="4580466"/>
                  <a:pt x="2995084" y="4682066"/>
                </a:cubicBezTo>
                <a:cubicBezTo>
                  <a:pt x="2707217" y="4842933"/>
                  <a:pt x="2453217" y="5084233"/>
                  <a:pt x="2233084" y="5405966"/>
                </a:cubicBezTo>
                <a:cubicBezTo>
                  <a:pt x="2012950" y="5727700"/>
                  <a:pt x="1847850" y="6040966"/>
                  <a:pt x="1737784" y="6345766"/>
                </a:cubicBezTo>
                <a:cubicBezTo>
                  <a:pt x="1644650" y="6548966"/>
                  <a:pt x="1581150" y="6667500"/>
                  <a:pt x="1547284" y="6701366"/>
                </a:cubicBezTo>
                <a:cubicBezTo>
                  <a:pt x="1513417" y="6735233"/>
                  <a:pt x="1437217" y="6752166"/>
                  <a:pt x="1318684" y="6752166"/>
                </a:cubicBezTo>
                <a:close/>
                <a:moveTo>
                  <a:pt x="569384" y="9177866"/>
                </a:moveTo>
                <a:moveTo>
                  <a:pt x="963084" y="9050866"/>
                </a:moveTo>
                <a:cubicBezTo>
                  <a:pt x="802217" y="9110133"/>
                  <a:pt x="668867" y="9137650"/>
                  <a:pt x="563034" y="9133416"/>
                </a:cubicBezTo>
                <a:cubicBezTo>
                  <a:pt x="457200" y="9129183"/>
                  <a:pt x="340784" y="9080500"/>
                  <a:pt x="213784" y="8987366"/>
                </a:cubicBezTo>
                <a:cubicBezTo>
                  <a:pt x="52917" y="8834966"/>
                  <a:pt x="0" y="8680450"/>
                  <a:pt x="55034" y="8523816"/>
                </a:cubicBezTo>
                <a:cubicBezTo>
                  <a:pt x="110067" y="8367183"/>
                  <a:pt x="247650" y="8212666"/>
                  <a:pt x="467784" y="8060266"/>
                </a:cubicBezTo>
                <a:cubicBezTo>
                  <a:pt x="620184" y="7967133"/>
                  <a:pt x="732367" y="7916333"/>
                  <a:pt x="804334" y="7907866"/>
                </a:cubicBezTo>
                <a:cubicBezTo>
                  <a:pt x="876300" y="7899400"/>
                  <a:pt x="988484" y="7929033"/>
                  <a:pt x="1140884" y="7996766"/>
                </a:cubicBezTo>
                <a:cubicBezTo>
                  <a:pt x="1394884" y="8157633"/>
                  <a:pt x="1507067" y="8335433"/>
                  <a:pt x="1477434" y="8530166"/>
                </a:cubicBezTo>
                <a:cubicBezTo>
                  <a:pt x="1447800" y="8724900"/>
                  <a:pt x="1276350" y="8898466"/>
                  <a:pt x="963084" y="9050866"/>
                </a:cubicBezTo>
                <a:close/>
                <a:moveTo>
                  <a:pt x="-1729316" y="9177866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6137" name="Freeform 6137"/>
          <p:cNvSpPr/>
          <p:nvPr/>
        </p:nvSpPr>
        <p:spPr>
          <a:xfrm rot="0" flipH="0" flipV="1">
            <a:off x="0" y="0"/>
            <a:ext cx="17340249" cy="9753599"/>
          </a:xfrm>
          <a:custGeom>
            <a:pathLst>
              <a:path w="17340249" h="9753599">
                <a:moveTo>
                  <a:pt x="0" y="9753599"/>
                </a:moveTo>
                <a:lnTo>
                  <a:pt x="17340249" y="9753599"/>
                </a:lnTo>
                <a:lnTo>
                  <a:pt x="17340249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38" name="Freeform 6138"/>
          <p:cNvSpPr/>
          <p:nvPr/>
        </p:nvSpPr>
        <p:spPr>
          <a:xfrm rot="0" flipH="0" flipV="1">
            <a:off x="0" y="0"/>
            <a:ext cx="17340262" cy="9753599"/>
          </a:xfrm>
          <a:custGeom>
            <a:pathLst>
              <a:path w="17340262" h="9753599">
                <a:moveTo>
                  <a:pt x="0" y="9753599"/>
                </a:moveTo>
                <a:lnTo>
                  <a:pt x="17340262" y="9753599"/>
                </a:lnTo>
                <a:lnTo>
                  <a:pt x="17340262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6139" name="Picture 102"/>
          <p:cNvPicPr>
            <a:picLocks noChangeAspect="0" noChangeArrowheads="1"/>
          </p:cNvPicPr>
          <p:nvPr/>
        </p:nvPicPr>
        <p:blipFill>
          <a:blip r:embed="rId613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"/>
            <a:ext cx="17340262" cy="9753600"/>
          </a:xfrm>
          <a:prstGeom prst="rect">
            <a:avLst/>
          </a:prstGeom>
          <a:noFill/>
          <a:extLst/>
        </p:spPr>
      </p:pic>
      <p:sp>
        <p:nvSpPr>
          <p:cNvPr id="6140" name="Freeform 6140"/>
          <p:cNvSpPr/>
          <p:nvPr/>
        </p:nvSpPr>
        <p:spPr>
          <a:xfrm rot="0" flipH="0" flipV="1">
            <a:off x="2828132" y="1663700"/>
            <a:ext cx="3682999" cy="3390899"/>
          </a:xfrm>
          <a:custGeom>
            <a:pathLst>
              <a:path w="1870964000" h="1722577200">
                <a:moveTo>
                  <a:pt x="0" y="1722577200"/>
                </a:moveTo>
                <a:lnTo>
                  <a:pt x="1870964000" y="1722577200"/>
                </a:lnTo>
                <a:lnTo>
                  <a:pt x="1870964000" y="0"/>
                </a:lnTo>
                <a:lnTo>
                  <a:pt x="0" y="0"/>
                </a:lnTo>
                <a:close/>
                <a:moveTo>
                  <a:pt x="-591531471" y="25677368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6141" name="Picture 6021"/>
          <p:cNvPicPr>
            <a:picLocks noChangeAspect="0" noChangeArrowheads="1"/>
          </p:cNvPicPr>
          <p:nvPr/>
        </p:nvPicPr>
        <p:blipFill>
          <a:blip r:embed="rId614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828132" y="1663700"/>
            <a:ext cx="3683000" cy="3390900"/>
          </a:xfrm>
          <a:prstGeom prst="rect">
            <a:avLst/>
          </a:prstGeom>
          <a:noFill/>
          <a:extLst/>
        </p:spPr>
      </p:pic>
      <p:sp>
        <p:nvSpPr>
          <p:cNvPr id="6142" name="Freeform 6142"/>
          <p:cNvSpPr/>
          <p:nvPr/>
        </p:nvSpPr>
        <p:spPr>
          <a:xfrm rot="0" flipH="0" flipV="1">
            <a:off x="5414782" y="2089172"/>
            <a:ext cx="1813238" cy="530006"/>
          </a:xfrm>
          <a:custGeom>
            <a:pathLst>
              <a:path w="921125047" h="269243473">
                <a:moveTo>
                  <a:pt x="0" y="269243473"/>
                </a:moveTo>
                <a:lnTo>
                  <a:pt x="921125047" y="269243473"/>
                </a:lnTo>
                <a:lnTo>
                  <a:pt x="921125047" y="0"/>
                </a:lnTo>
                <a:lnTo>
                  <a:pt x="0" y="0"/>
                </a:lnTo>
                <a:close/>
                <a:moveTo>
                  <a:pt x="-1689410356" y="1330542388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6143" name="Picture 6059"/>
          <p:cNvPicPr>
            <a:picLocks noChangeAspect="0" noChangeArrowheads="1"/>
          </p:cNvPicPr>
          <p:nvPr/>
        </p:nvPicPr>
        <p:blipFill>
          <a:blip r:embed="rId614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414782" y="2089172"/>
            <a:ext cx="1813237" cy="530007"/>
          </a:xfrm>
          <a:prstGeom prst="rect">
            <a:avLst/>
          </a:prstGeom>
          <a:noFill/>
          <a:extLst/>
        </p:spPr>
      </p:pic>
      <p:sp>
        <p:nvSpPr>
          <p:cNvPr id="6144" name="Freeform 6144"/>
          <p:cNvSpPr/>
          <p:nvPr/>
        </p:nvSpPr>
        <p:spPr>
          <a:xfrm rot="0" flipH="0" flipV="1">
            <a:off x="7400131" y="2006600"/>
            <a:ext cx="1384299" cy="1562099"/>
          </a:xfrm>
          <a:custGeom>
            <a:pathLst>
              <a:path w="703224400" h="793546800">
                <a:moveTo>
                  <a:pt x="0" y="793546800"/>
                </a:moveTo>
                <a:lnTo>
                  <a:pt x="703224400" y="793546800"/>
                </a:lnTo>
                <a:lnTo>
                  <a:pt x="703224400" y="0"/>
                </a:lnTo>
                <a:lnTo>
                  <a:pt x="0" y="0"/>
                </a:lnTo>
                <a:close/>
                <a:moveTo>
                  <a:pt x="-2739913875" y="18128996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6145" name="Picture 6062"/>
          <p:cNvPicPr>
            <a:picLocks noChangeAspect="0" noChangeArrowheads="1"/>
          </p:cNvPicPr>
          <p:nvPr/>
        </p:nvPicPr>
        <p:blipFill>
          <a:blip r:embed="rId614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7400131" y="2006600"/>
            <a:ext cx="1384300" cy="1562100"/>
          </a:xfrm>
          <a:prstGeom prst="rect">
            <a:avLst/>
          </a:prstGeom>
          <a:noFill/>
          <a:extLst/>
        </p:spPr>
      </p:pic>
      <p:sp>
        <p:nvSpPr>
          <p:cNvPr id="6146" name="Freeform 6146"/>
          <p:cNvSpPr/>
          <p:nvPr/>
        </p:nvSpPr>
        <p:spPr>
          <a:xfrm rot="0" flipH="0" flipV="1">
            <a:off x="13204031" y="5372100"/>
            <a:ext cx="1206499" cy="1574799"/>
          </a:xfrm>
          <a:custGeom>
            <a:pathLst>
              <a:path w="612902000" h="799998400">
                <a:moveTo>
                  <a:pt x="0" y="799998400"/>
                </a:moveTo>
                <a:lnTo>
                  <a:pt x="612902000" y="799998400"/>
                </a:lnTo>
                <a:lnTo>
                  <a:pt x="612902000" y="0"/>
                </a:lnTo>
                <a:lnTo>
                  <a:pt x="0" y="0"/>
                </a:lnTo>
                <a:close/>
                <a:moveTo>
                  <a:pt x="-3978621075" y="35290252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6147" name="Picture 6147"/>
          <p:cNvPicPr>
            <a:picLocks noChangeAspect="0" noChangeArrowheads="1"/>
          </p:cNvPicPr>
          <p:nvPr/>
        </p:nvPicPr>
        <p:blipFill>
          <a:blip r:embed="rId614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3204031" y="5372101"/>
            <a:ext cx="1206500" cy="1574800"/>
          </a:xfrm>
          <a:prstGeom prst="rect">
            <a:avLst/>
          </a:prstGeom>
          <a:noFill/>
          <a:extLst/>
        </p:spPr>
      </p:pic>
      <p:sp>
        <p:nvSpPr>
          <p:cNvPr id="6148" name="Freeform 6148"/>
          <p:cNvSpPr/>
          <p:nvPr/>
        </p:nvSpPr>
        <p:spPr>
          <a:xfrm rot="0" flipH="0" flipV="1">
            <a:off x="2701132" y="7048500"/>
            <a:ext cx="9717299" cy="505499"/>
          </a:xfrm>
          <a:custGeom>
            <a:pathLst>
              <a:path w="9717299" h="505499">
                <a:moveTo>
                  <a:pt x="0" y="505499"/>
                </a:moveTo>
                <a:lnTo>
                  <a:pt x="9717299" y="505499"/>
                </a:lnTo>
                <a:lnTo>
                  <a:pt x="9717299" y="0"/>
                </a:lnTo>
                <a:lnTo>
                  <a:pt x="0" y="0"/>
                </a:lnTo>
                <a:close/>
                <a:moveTo>
                  <a:pt x="4347367" y="75539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49" name="Freeform 6149"/>
          <p:cNvSpPr/>
          <p:nvPr/>
        </p:nvSpPr>
        <p:spPr>
          <a:xfrm rot="0" flipH="0" flipV="1">
            <a:off x="8492331" y="4084320"/>
            <a:ext cx="5902199" cy="1213499"/>
          </a:xfrm>
          <a:custGeom>
            <a:pathLst>
              <a:path w="5902199" h="1213499">
                <a:moveTo>
                  <a:pt x="0" y="1213499"/>
                </a:moveTo>
                <a:lnTo>
                  <a:pt x="5902199" y="1213499"/>
                </a:lnTo>
                <a:lnTo>
                  <a:pt x="5902199" y="0"/>
                </a:lnTo>
                <a:lnTo>
                  <a:pt x="0" y="0"/>
                </a:lnTo>
                <a:close/>
                <a:moveTo>
                  <a:pt x="-4408012" y="529781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50" name="Freeform 6150"/>
          <p:cNvSpPr/>
          <p:nvPr/>
        </p:nvSpPr>
        <p:spPr>
          <a:xfrm rot="0" flipH="0" flipV="1">
            <a:off x="5556394" y="647700"/>
            <a:ext cx="6418500" cy="659399"/>
          </a:xfrm>
          <a:custGeom>
            <a:pathLst>
              <a:path w="6418500" h="659399">
                <a:moveTo>
                  <a:pt x="0" y="659399"/>
                </a:moveTo>
                <a:lnTo>
                  <a:pt x="6418500" y="659399"/>
                </a:lnTo>
                <a:lnTo>
                  <a:pt x="6418500" y="0"/>
                </a:lnTo>
                <a:lnTo>
                  <a:pt x="0" y="0"/>
                </a:lnTo>
                <a:close/>
                <a:moveTo>
                  <a:pt x="-4908694" y="13070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51" name="Rectangle 6151"/>
          <p:cNvSpPr/>
          <p:nvPr/>
        </p:nvSpPr>
        <p:spPr>
          <a:xfrm rot="0" flipH="0" flipV="0">
            <a:off x="2713832" y="6955613"/>
            <a:ext cx="7107834" cy="614476"/>
          </a:xfrm>
          <a:prstGeom prst="rect">
            <a:avLst/>
          </a:prstGeom>
        </p:spPr>
      </p:sp>
      <p:sp>
        <p:nvSpPr>
          <p:cNvPr id="6152" name="Freeform 6152"/>
          <p:cNvSpPr/>
          <p:nvPr/>
        </p:nvSpPr>
        <p:spPr>
          <a:xfrm rot="0" flipH="0" flipV="0">
            <a:off x="2727717" y="7177169"/>
            <a:ext cx="310692" cy="292607"/>
          </a:xfrm>
          <a:custGeom>
            <a:pathLst>
              <a:path w="9709150" h="9143999">
                <a:moveTo>
                  <a:pt x="7960784" y="9078383"/>
                </a:moveTo>
                <a:cubicBezTo>
                  <a:pt x="7952317" y="9129183"/>
                  <a:pt x="7903634" y="9143999"/>
                  <a:pt x="7814734" y="9122833"/>
                </a:cubicBezTo>
                <a:cubicBezTo>
                  <a:pt x="7725834" y="9101666"/>
                  <a:pt x="7647517" y="9040283"/>
                  <a:pt x="7579784" y="8938683"/>
                </a:cubicBezTo>
                <a:cubicBezTo>
                  <a:pt x="7512050" y="8777816"/>
                  <a:pt x="7478184" y="8629649"/>
                  <a:pt x="7478184" y="8494183"/>
                </a:cubicBezTo>
                <a:cubicBezTo>
                  <a:pt x="7478184" y="8358717"/>
                  <a:pt x="7482417" y="8155517"/>
                  <a:pt x="7490884" y="7884583"/>
                </a:cubicBezTo>
                <a:cubicBezTo>
                  <a:pt x="7541684" y="7588250"/>
                  <a:pt x="7611534" y="7200900"/>
                  <a:pt x="7700434" y="6722533"/>
                </a:cubicBezTo>
                <a:cubicBezTo>
                  <a:pt x="7789334" y="6244167"/>
                  <a:pt x="7895167" y="5706533"/>
                  <a:pt x="8017934" y="5109633"/>
                </a:cubicBezTo>
                <a:cubicBezTo>
                  <a:pt x="8140700" y="4512733"/>
                  <a:pt x="8274050" y="3888317"/>
                  <a:pt x="8417984" y="3236383"/>
                </a:cubicBezTo>
                <a:cubicBezTo>
                  <a:pt x="8519584" y="2897717"/>
                  <a:pt x="8602134" y="2586567"/>
                  <a:pt x="8665634" y="2302933"/>
                </a:cubicBezTo>
                <a:cubicBezTo>
                  <a:pt x="8729134" y="2019300"/>
                  <a:pt x="8777817" y="1788583"/>
                  <a:pt x="8811684" y="1610783"/>
                </a:cubicBezTo>
                <a:cubicBezTo>
                  <a:pt x="8845550" y="1432983"/>
                  <a:pt x="8862484" y="1344083"/>
                  <a:pt x="8862484" y="1344083"/>
                </a:cubicBezTo>
                <a:cubicBezTo>
                  <a:pt x="8862484" y="1318683"/>
                  <a:pt x="8839200" y="1329267"/>
                  <a:pt x="8792634" y="1375833"/>
                </a:cubicBezTo>
                <a:cubicBezTo>
                  <a:pt x="8746067" y="1422400"/>
                  <a:pt x="8701617" y="1475317"/>
                  <a:pt x="8659284" y="1534583"/>
                </a:cubicBezTo>
                <a:cubicBezTo>
                  <a:pt x="8616950" y="1593850"/>
                  <a:pt x="8600017" y="1640417"/>
                  <a:pt x="8608484" y="1674283"/>
                </a:cubicBezTo>
                <a:cubicBezTo>
                  <a:pt x="8608484" y="1674283"/>
                  <a:pt x="8578850" y="1716617"/>
                  <a:pt x="8519584" y="1801283"/>
                </a:cubicBezTo>
                <a:cubicBezTo>
                  <a:pt x="8460317" y="1885950"/>
                  <a:pt x="8384117" y="2000250"/>
                  <a:pt x="8290984" y="2144183"/>
                </a:cubicBezTo>
                <a:cubicBezTo>
                  <a:pt x="8206317" y="2228850"/>
                  <a:pt x="8104717" y="2398183"/>
                  <a:pt x="7986184" y="2652183"/>
                </a:cubicBezTo>
                <a:cubicBezTo>
                  <a:pt x="7867650" y="2906183"/>
                  <a:pt x="7736417" y="3143250"/>
                  <a:pt x="7592484" y="3363383"/>
                </a:cubicBezTo>
                <a:cubicBezTo>
                  <a:pt x="7457017" y="3617383"/>
                  <a:pt x="7313084" y="3890433"/>
                  <a:pt x="7160684" y="4182533"/>
                </a:cubicBezTo>
                <a:cubicBezTo>
                  <a:pt x="7008284" y="4474633"/>
                  <a:pt x="6872817" y="4718050"/>
                  <a:pt x="6754284" y="4912783"/>
                </a:cubicBezTo>
                <a:cubicBezTo>
                  <a:pt x="6678084" y="5022850"/>
                  <a:pt x="6601884" y="5149850"/>
                  <a:pt x="6525684" y="5293783"/>
                </a:cubicBezTo>
                <a:cubicBezTo>
                  <a:pt x="6449484" y="5437717"/>
                  <a:pt x="6402917" y="5530850"/>
                  <a:pt x="6385984" y="5573183"/>
                </a:cubicBezTo>
                <a:cubicBezTo>
                  <a:pt x="6352117" y="5666317"/>
                  <a:pt x="6292850" y="5778500"/>
                  <a:pt x="6208184" y="5909733"/>
                </a:cubicBezTo>
                <a:cubicBezTo>
                  <a:pt x="6123517" y="6040967"/>
                  <a:pt x="6030384" y="6170083"/>
                  <a:pt x="5928784" y="6297083"/>
                </a:cubicBezTo>
                <a:cubicBezTo>
                  <a:pt x="5877984" y="6373283"/>
                  <a:pt x="5827184" y="6451600"/>
                  <a:pt x="5776384" y="6532033"/>
                </a:cubicBezTo>
                <a:cubicBezTo>
                  <a:pt x="5725584" y="6612467"/>
                  <a:pt x="5685367" y="6680200"/>
                  <a:pt x="5655734" y="6735233"/>
                </a:cubicBezTo>
                <a:cubicBezTo>
                  <a:pt x="5626100" y="6790267"/>
                  <a:pt x="5611284" y="6817783"/>
                  <a:pt x="5611284" y="6817783"/>
                </a:cubicBezTo>
                <a:cubicBezTo>
                  <a:pt x="5611284" y="6843183"/>
                  <a:pt x="5571067" y="6919383"/>
                  <a:pt x="5490634" y="7046383"/>
                </a:cubicBezTo>
                <a:cubicBezTo>
                  <a:pt x="5410200" y="7173383"/>
                  <a:pt x="5312834" y="7313083"/>
                  <a:pt x="5198534" y="7465483"/>
                </a:cubicBezTo>
                <a:cubicBezTo>
                  <a:pt x="5084234" y="7617883"/>
                  <a:pt x="4976284" y="7749117"/>
                  <a:pt x="4874684" y="7859183"/>
                </a:cubicBezTo>
                <a:cubicBezTo>
                  <a:pt x="4578350" y="8172450"/>
                  <a:pt x="4341284" y="8356600"/>
                  <a:pt x="4163484" y="8411633"/>
                </a:cubicBezTo>
                <a:cubicBezTo>
                  <a:pt x="3985684" y="8466667"/>
                  <a:pt x="3786717" y="8392583"/>
                  <a:pt x="3566584" y="8189383"/>
                </a:cubicBezTo>
                <a:cubicBezTo>
                  <a:pt x="3456517" y="8053917"/>
                  <a:pt x="3376084" y="7899400"/>
                  <a:pt x="3325284" y="7725833"/>
                </a:cubicBezTo>
                <a:cubicBezTo>
                  <a:pt x="3274484" y="7552267"/>
                  <a:pt x="3253317" y="7336367"/>
                  <a:pt x="3261784" y="7078133"/>
                </a:cubicBezTo>
                <a:cubicBezTo>
                  <a:pt x="3270250" y="6819900"/>
                  <a:pt x="3299884" y="6496050"/>
                  <a:pt x="3350684" y="6106583"/>
                </a:cubicBezTo>
                <a:cubicBezTo>
                  <a:pt x="3409950" y="5810250"/>
                  <a:pt x="3464984" y="5511800"/>
                  <a:pt x="3515784" y="5211233"/>
                </a:cubicBezTo>
                <a:cubicBezTo>
                  <a:pt x="3566584" y="4910667"/>
                  <a:pt x="3615267" y="4627033"/>
                  <a:pt x="3661834" y="4360333"/>
                </a:cubicBezTo>
                <a:cubicBezTo>
                  <a:pt x="3708400" y="4093633"/>
                  <a:pt x="3750734" y="3867150"/>
                  <a:pt x="3788834" y="3680883"/>
                </a:cubicBezTo>
                <a:cubicBezTo>
                  <a:pt x="3826934" y="3494617"/>
                  <a:pt x="3858684" y="3371850"/>
                  <a:pt x="3884084" y="3312583"/>
                </a:cubicBezTo>
                <a:cubicBezTo>
                  <a:pt x="3901017" y="3143250"/>
                  <a:pt x="3896784" y="3050117"/>
                  <a:pt x="3871384" y="3033183"/>
                </a:cubicBezTo>
                <a:cubicBezTo>
                  <a:pt x="3845984" y="3016250"/>
                  <a:pt x="3795184" y="3067050"/>
                  <a:pt x="3718984" y="3185583"/>
                </a:cubicBezTo>
                <a:cubicBezTo>
                  <a:pt x="3685117" y="3244850"/>
                  <a:pt x="3596217" y="3390900"/>
                  <a:pt x="3452284" y="3623733"/>
                </a:cubicBezTo>
                <a:cubicBezTo>
                  <a:pt x="3308350" y="3856567"/>
                  <a:pt x="3141134" y="4142317"/>
                  <a:pt x="2950634" y="4480983"/>
                </a:cubicBezTo>
                <a:cubicBezTo>
                  <a:pt x="2760134" y="4819650"/>
                  <a:pt x="2571750" y="5187950"/>
                  <a:pt x="2385484" y="5585883"/>
                </a:cubicBezTo>
                <a:cubicBezTo>
                  <a:pt x="2038350" y="6229350"/>
                  <a:pt x="1752600" y="6760633"/>
                  <a:pt x="1528234" y="7179733"/>
                </a:cubicBezTo>
                <a:cubicBezTo>
                  <a:pt x="1303867" y="7598833"/>
                  <a:pt x="1126067" y="7931150"/>
                  <a:pt x="994834" y="8176683"/>
                </a:cubicBezTo>
                <a:cubicBezTo>
                  <a:pt x="863600" y="8422217"/>
                  <a:pt x="768350" y="8604249"/>
                  <a:pt x="709084" y="8722783"/>
                </a:cubicBezTo>
                <a:cubicBezTo>
                  <a:pt x="649817" y="8841316"/>
                  <a:pt x="607484" y="8921749"/>
                  <a:pt x="582084" y="8964083"/>
                </a:cubicBezTo>
                <a:cubicBezTo>
                  <a:pt x="556684" y="9006416"/>
                  <a:pt x="535517" y="9036049"/>
                  <a:pt x="518584" y="9052983"/>
                </a:cubicBezTo>
                <a:cubicBezTo>
                  <a:pt x="442384" y="9052983"/>
                  <a:pt x="364067" y="9021233"/>
                  <a:pt x="283634" y="8957733"/>
                </a:cubicBezTo>
                <a:cubicBezTo>
                  <a:pt x="203200" y="8894233"/>
                  <a:pt x="120650" y="8820149"/>
                  <a:pt x="35984" y="8735483"/>
                </a:cubicBezTo>
                <a:cubicBezTo>
                  <a:pt x="10584" y="8676216"/>
                  <a:pt x="0" y="8616949"/>
                  <a:pt x="4234" y="8557683"/>
                </a:cubicBezTo>
                <a:cubicBezTo>
                  <a:pt x="8467" y="8498416"/>
                  <a:pt x="35984" y="8411633"/>
                  <a:pt x="86784" y="8297333"/>
                </a:cubicBezTo>
                <a:cubicBezTo>
                  <a:pt x="137584" y="8183033"/>
                  <a:pt x="213784" y="8007350"/>
                  <a:pt x="315384" y="7770283"/>
                </a:cubicBezTo>
                <a:cubicBezTo>
                  <a:pt x="425450" y="7550150"/>
                  <a:pt x="527050" y="7357533"/>
                  <a:pt x="620184" y="7192433"/>
                </a:cubicBezTo>
                <a:cubicBezTo>
                  <a:pt x="713317" y="7027333"/>
                  <a:pt x="785284" y="6927850"/>
                  <a:pt x="836084" y="6893983"/>
                </a:cubicBezTo>
                <a:cubicBezTo>
                  <a:pt x="878417" y="6826250"/>
                  <a:pt x="916517" y="6758517"/>
                  <a:pt x="950384" y="6690783"/>
                </a:cubicBezTo>
                <a:cubicBezTo>
                  <a:pt x="984250" y="6623050"/>
                  <a:pt x="1005417" y="6542617"/>
                  <a:pt x="1013884" y="6449483"/>
                </a:cubicBezTo>
                <a:cubicBezTo>
                  <a:pt x="1056217" y="6398683"/>
                  <a:pt x="1121834" y="6294967"/>
                  <a:pt x="1210734" y="6138333"/>
                </a:cubicBezTo>
                <a:cubicBezTo>
                  <a:pt x="1299634" y="5981700"/>
                  <a:pt x="1390650" y="5810250"/>
                  <a:pt x="1483784" y="5623983"/>
                </a:cubicBezTo>
                <a:cubicBezTo>
                  <a:pt x="1551517" y="5513917"/>
                  <a:pt x="1638300" y="5369983"/>
                  <a:pt x="1744134" y="5192183"/>
                </a:cubicBezTo>
                <a:cubicBezTo>
                  <a:pt x="1849967" y="5014383"/>
                  <a:pt x="1962150" y="4817533"/>
                  <a:pt x="2080684" y="4601633"/>
                </a:cubicBezTo>
                <a:cubicBezTo>
                  <a:pt x="2199217" y="4385733"/>
                  <a:pt x="2305050" y="4180417"/>
                  <a:pt x="2398184" y="3985683"/>
                </a:cubicBezTo>
                <a:cubicBezTo>
                  <a:pt x="2787650" y="3316817"/>
                  <a:pt x="3117850" y="2751667"/>
                  <a:pt x="3388784" y="2290233"/>
                </a:cubicBezTo>
                <a:cubicBezTo>
                  <a:pt x="3659717" y="1828800"/>
                  <a:pt x="3862917" y="1534583"/>
                  <a:pt x="3998384" y="1407583"/>
                </a:cubicBezTo>
                <a:cubicBezTo>
                  <a:pt x="4040717" y="1365250"/>
                  <a:pt x="4085167" y="1305983"/>
                  <a:pt x="4131734" y="1229783"/>
                </a:cubicBezTo>
                <a:cubicBezTo>
                  <a:pt x="4178300" y="1153583"/>
                  <a:pt x="4201584" y="1085850"/>
                  <a:pt x="4201584" y="1026583"/>
                </a:cubicBezTo>
                <a:cubicBezTo>
                  <a:pt x="4201584" y="848783"/>
                  <a:pt x="4237567" y="685800"/>
                  <a:pt x="4309534" y="537633"/>
                </a:cubicBezTo>
                <a:cubicBezTo>
                  <a:pt x="4381500" y="389467"/>
                  <a:pt x="4455584" y="323850"/>
                  <a:pt x="4531784" y="340783"/>
                </a:cubicBezTo>
                <a:cubicBezTo>
                  <a:pt x="4616450" y="340783"/>
                  <a:pt x="4692650" y="349250"/>
                  <a:pt x="4760384" y="366183"/>
                </a:cubicBezTo>
                <a:cubicBezTo>
                  <a:pt x="4828117" y="383117"/>
                  <a:pt x="4900084" y="438150"/>
                  <a:pt x="4976284" y="531283"/>
                </a:cubicBezTo>
                <a:cubicBezTo>
                  <a:pt x="5044017" y="632883"/>
                  <a:pt x="5103284" y="734483"/>
                  <a:pt x="5154084" y="836083"/>
                </a:cubicBezTo>
                <a:cubicBezTo>
                  <a:pt x="5204884" y="937683"/>
                  <a:pt x="5200650" y="1140883"/>
                  <a:pt x="5141384" y="1445683"/>
                </a:cubicBezTo>
                <a:cubicBezTo>
                  <a:pt x="5141384" y="1564217"/>
                  <a:pt x="5128684" y="1697567"/>
                  <a:pt x="5103284" y="1845733"/>
                </a:cubicBezTo>
                <a:cubicBezTo>
                  <a:pt x="5077884" y="1993900"/>
                  <a:pt x="5054600" y="2129367"/>
                  <a:pt x="5033434" y="2252133"/>
                </a:cubicBezTo>
                <a:cubicBezTo>
                  <a:pt x="5012267" y="2374900"/>
                  <a:pt x="4997450" y="2470150"/>
                  <a:pt x="4988984" y="2537883"/>
                </a:cubicBezTo>
                <a:cubicBezTo>
                  <a:pt x="4878917" y="2868083"/>
                  <a:pt x="4777317" y="3238500"/>
                  <a:pt x="4684184" y="3649133"/>
                </a:cubicBezTo>
                <a:cubicBezTo>
                  <a:pt x="4591050" y="4059767"/>
                  <a:pt x="4506384" y="4474633"/>
                  <a:pt x="4430184" y="4893733"/>
                </a:cubicBezTo>
                <a:cubicBezTo>
                  <a:pt x="4353984" y="5312833"/>
                  <a:pt x="4290484" y="5702300"/>
                  <a:pt x="4239684" y="6062133"/>
                </a:cubicBezTo>
                <a:cubicBezTo>
                  <a:pt x="4188884" y="6421967"/>
                  <a:pt x="4157134" y="6718300"/>
                  <a:pt x="4144434" y="6951133"/>
                </a:cubicBezTo>
                <a:cubicBezTo>
                  <a:pt x="4131734" y="7183967"/>
                  <a:pt x="4138084" y="7317317"/>
                  <a:pt x="4163484" y="7351183"/>
                </a:cubicBezTo>
                <a:cubicBezTo>
                  <a:pt x="4222750" y="7385050"/>
                  <a:pt x="4273550" y="7389283"/>
                  <a:pt x="4315884" y="7363883"/>
                </a:cubicBezTo>
                <a:cubicBezTo>
                  <a:pt x="4358217" y="7338483"/>
                  <a:pt x="4430184" y="7228417"/>
                  <a:pt x="4531784" y="7033683"/>
                </a:cubicBezTo>
                <a:cubicBezTo>
                  <a:pt x="4591050" y="6932083"/>
                  <a:pt x="4673600" y="6807200"/>
                  <a:pt x="4779434" y="6659033"/>
                </a:cubicBezTo>
                <a:cubicBezTo>
                  <a:pt x="4885267" y="6510867"/>
                  <a:pt x="4988984" y="6373283"/>
                  <a:pt x="5090584" y="6246283"/>
                </a:cubicBezTo>
                <a:cubicBezTo>
                  <a:pt x="5158317" y="6127750"/>
                  <a:pt x="5264150" y="5949950"/>
                  <a:pt x="5408084" y="5712883"/>
                </a:cubicBezTo>
                <a:cubicBezTo>
                  <a:pt x="5552017" y="5475817"/>
                  <a:pt x="5736167" y="5171017"/>
                  <a:pt x="5960534" y="4798483"/>
                </a:cubicBezTo>
                <a:cubicBezTo>
                  <a:pt x="6184900" y="4425950"/>
                  <a:pt x="6455834" y="3970867"/>
                  <a:pt x="6773334" y="3433233"/>
                </a:cubicBezTo>
                <a:cubicBezTo>
                  <a:pt x="7090834" y="2895600"/>
                  <a:pt x="7452784" y="2271183"/>
                  <a:pt x="7859184" y="1559983"/>
                </a:cubicBezTo>
                <a:cubicBezTo>
                  <a:pt x="8053917" y="1263650"/>
                  <a:pt x="8238067" y="973667"/>
                  <a:pt x="8411634" y="690033"/>
                </a:cubicBezTo>
                <a:cubicBezTo>
                  <a:pt x="8585200" y="406400"/>
                  <a:pt x="8727017" y="222250"/>
                  <a:pt x="8837084" y="137583"/>
                </a:cubicBezTo>
                <a:cubicBezTo>
                  <a:pt x="8955617" y="27517"/>
                  <a:pt x="9078384" y="0"/>
                  <a:pt x="9205384" y="55033"/>
                </a:cubicBezTo>
                <a:cubicBezTo>
                  <a:pt x="9332384" y="110067"/>
                  <a:pt x="9444567" y="222250"/>
                  <a:pt x="9541934" y="391583"/>
                </a:cubicBezTo>
                <a:cubicBezTo>
                  <a:pt x="9639300" y="560917"/>
                  <a:pt x="9692217" y="772583"/>
                  <a:pt x="9700684" y="1026583"/>
                </a:cubicBezTo>
                <a:cubicBezTo>
                  <a:pt x="9709150" y="1145117"/>
                  <a:pt x="9694334" y="1335617"/>
                  <a:pt x="9656234" y="1598083"/>
                </a:cubicBezTo>
                <a:cubicBezTo>
                  <a:pt x="9618134" y="1860550"/>
                  <a:pt x="9560984" y="2159000"/>
                  <a:pt x="9484784" y="2493433"/>
                </a:cubicBezTo>
                <a:cubicBezTo>
                  <a:pt x="9408584" y="2827867"/>
                  <a:pt x="9311217" y="3172883"/>
                  <a:pt x="9192684" y="3528483"/>
                </a:cubicBezTo>
                <a:cubicBezTo>
                  <a:pt x="9167284" y="3672417"/>
                  <a:pt x="9127067" y="3852333"/>
                  <a:pt x="9072034" y="4068233"/>
                </a:cubicBezTo>
                <a:cubicBezTo>
                  <a:pt x="9017000" y="4284133"/>
                  <a:pt x="8955617" y="4506383"/>
                  <a:pt x="8887884" y="4734983"/>
                </a:cubicBezTo>
                <a:cubicBezTo>
                  <a:pt x="8820150" y="4963583"/>
                  <a:pt x="8752417" y="5179483"/>
                  <a:pt x="8684684" y="5382683"/>
                </a:cubicBezTo>
                <a:cubicBezTo>
                  <a:pt x="8642350" y="5662083"/>
                  <a:pt x="8593667" y="5937250"/>
                  <a:pt x="8538634" y="6208183"/>
                </a:cubicBezTo>
                <a:cubicBezTo>
                  <a:pt x="8483600" y="6479117"/>
                  <a:pt x="8464550" y="6661150"/>
                  <a:pt x="8481484" y="6754283"/>
                </a:cubicBezTo>
                <a:cubicBezTo>
                  <a:pt x="8405284" y="6889750"/>
                  <a:pt x="8354484" y="7084483"/>
                  <a:pt x="8329084" y="7338483"/>
                </a:cubicBezTo>
                <a:cubicBezTo>
                  <a:pt x="8303684" y="7592483"/>
                  <a:pt x="8290984" y="7854950"/>
                  <a:pt x="8290984" y="8125883"/>
                </a:cubicBezTo>
                <a:cubicBezTo>
                  <a:pt x="8257117" y="8456083"/>
                  <a:pt x="8231717" y="8688916"/>
                  <a:pt x="8214784" y="8824383"/>
                </a:cubicBezTo>
                <a:cubicBezTo>
                  <a:pt x="8197850" y="8959849"/>
                  <a:pt x="8168217" y="9023349"/>
                  <a:pt x="8125884" y="9014883"/>
                </a:cubicBezTo>
                <a:cubicBezTo>
                  <a:pt x="8015817" y="8981016"/>
                  <a:pt x="7960784" y="9002183"/>
                  <a:pt x="7960784" y="9078383"/>
                </a:cubicBezTo>
                <a:close/>
                <a:moveTo>
                  <a:pt x="-1043516" y="84687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53" name="Freeform 6153"/>
          <p:cNvSpPr/>
          <p:nvPr/>
        </p:nvSpPr>
        <p:spPr>
          <a:xfrm rot="0" flipH="0" flipV="0">
            <a:off x="3049247" y="7227833"/>
            <a:ext cx="77351" cy="214105"/>
          </a:xfrm>
          <a:custGeom>
            <a:pathLst>
              <a:path w="2417233" h="6690783">
                <a:moveTo>
                  <a:pt x="186267" y="6479116"/>
                </a:moveTo>
                <a:cubicBezTo>
                  <a:pt x="118533" y="6411383"/>
                  <a:pt x="69850" y="6326716"/>
                  <a:pt x="40217" y="6225116"/>
                </a:cubicBezTo>
                <a:cubicBezTo>
                  <a:pt x="10583" y="6123516"/>
                  <a:pt x="0" y="6021916"/>
                  <a:pt x="8467" y="5920316"/>
                </a:cubicBezTo>
                <a:cubicBezTo>
                  <a:pt x="16933" y="5818716"/>
                  <a:pt x="38100" y="5734050"/>
                  <a:pt x="71967" y="5666316"/>
                </a:cubicBezTo>
                <a:cubicBezTo>
                  <a:pt x="71967" y="5598583"/>
                  <a:pt x="82550" y="5545666"/>
                  <a:pt x="103717" y="5507566"/>
                </a:cubicBezTo>
                <a:cubicBezTo>
                  <a:pt x="124883" y="5469466"/>
                  <a:pt x="131233" y="5433483"/>
                  <a:pt x="122767" y="5399616"/>
                </a:cubicBezTo>
                <a:cubicBezTo>
                  <a:pt x="114300" y="5365750"/>
                  <a:pt x="122767" y="5306483"/>
                  <a:pt x="148167" y="5221816"/>
                </a:cubicBezTo>
                <a:cubicBezTo>
                  <a:pt x="173567" y="5137150"/>
                  <a:pt x="198967" y="5056716"/>
                  <a:pt x="224367" y="4980516"/>
                </a:cubicBezTo>
                <a:cubicBezTo>
                  <a:pt x="283633" y="4845050"/>
                  <a:pt x="347133" y="4682066"/>
                  <a:pt x="414867" y="4491566"/>
                </a:cubicBezTo>
                <a:cubicBezTo>
                  <a:pt x="482600" y="4301066"/>
                  <a:pt x="546100" y="4112683"/>
                  <a:pt x="605367" y="3926416"/>
                </a:cubicBezTo>
                <a:cubicBezTo>
                  <a:pt x="664633" y="3740150"/>
                  <a:pt x="715433" y="3579283"/>
                  <a:pt x="757767" y="3443816"/>
                </a:cubicBezTo>
                <a:cubicBezTo>
                  <a:pt x="800100" y="3308350"/>
                  <a:pt x="825500" y="3223683"/>
                  <a:pt x="833967" y="3189816"/>
                </a:cubicBezTo>
                <a:cubicBezTo>
                  <a:pt x="833967" y="3088216"/>
                  <a:pt x="901700" y="3033183"/>
                  <a:pt x="1037167" y="3024716"/>
                </a:cubicBezTo>
                <a:cubicBezTo>
                  <a:pt x="1138767" y="2990850"/>
                  <a:pt x="1214967" y="2988733"/>
                  <a:pt x="1265767" y="3018366"/>
                </a:cubicBezTo>
                <a:cubicBezTo>
                  <a:pt x="1316567" y="3048000"/>
                  <a:pt x="1384300" y="3130550"/>
                  <a:pt x="1468967" y="3266016"/>
                </a:cubicBezTo>
                <a:cubicBezTo>
                  <a:pt x="1536700" y="3333750"/>
                  <a:pt x="1562100" y="3435350"/>
                  <a:pt x="1545167" y="3570816"/>
                </a:cubicBezTo>
                <a:cubicBezTo>
                  <a:pt x="1528233" y="3706283"/>
                  <a:pt x="1473200" y="3875616"/>
                  <a:pt x="1380067" y="4078816"/>
                </a:cubicBezTo>
                <a:cubicBezTo>
                  <a:pt x="1346200" y="4146550"/>
                  <a:pt x="1305983" y="4243916"/>
                  <a:pt x="1259417" y="4370916"/>
                </a:cubicBezTo>
                <a:cubicBezTo>
                  <a:pt x="1212850" y="4497916"/>
                  <a:pt x="1181100" y="4612216"/>
                  <a:pt x="1164167" y="4713816"/>
                </a:cubicBezTo>
                <a:cubicBezTo>
                  <a:pt x="1130300" y="4781550"/>
                  <a:pt x="1090083" y="4876800"/>
                  <a:pt x="1043517" y="4999566"/>
                </a:cubicBezTo>
                <a:cubicBezTo>
                  <a:pt x="996950" y="5122333"/>
                  <a:pt x="956733" y="5238750"/>
                  <a:pt x="922867" y="5348816"/>
                </a:cubicBezTo>
                <a:cubicBezTo>
                  <a:pt x="905933" y="5391150"/>
                  <a:pt x="889000" y="5452533"/>
                  <a:pt x="872067" y="5532966"/>
                </a:cubicBezTo>
                <a:cubicBezTo>
                  <a:pt x="855133" y="5613400"/>
                  <a:pt x="833967" y="5698066"/>
                  <a:pt x="808567" y="5786966"/>
                </a:cubicBezTo>
                <a:cubicBezTo>
                  <a:pt x="783167" y="5875866"/>
                  <a:pt x="749300" y="5954183"/>
                  <a:pt x="706967" y="6021916"/>
                </a:cubicBezTo>
                <a:cubicBezTo>
                  <a:pt x="630767" y="6369050"/>
                  <a:pt x="560917" y="6572250"/>
                  <a:pt x="497417" y="6631516"/>
                </a:cubicBezTo>
                <a:cubicBezTo>
                  <a:pt x="433917" y="6690783"/>
                  <a:pt x="330200" y="6639983"/>
                  <a:pt x="186267" y="6479116"/>
                </a:cubicBezTo>
                <a:close/>
                <a:moveTo>
                  <a:pt x="-817033" y="6885516"/>
                </a:moveTo>
                <a:moveTo>
                  <a:pt x="1418167" y="1322916"/>
                </a:moveTo>
                <a:cubicBezTo>
                  <a:pt x="1375833" y="1280583"/>
                  <a:pt x="1337733" y="1219200"/>
                  <a:pt x="1303867" y="1138766"/>
                </a:cubicBezTo>
                <a:cubicBezTo>
                  <a:pt x="1270000" y="1058333"/>
                  <a:pt x="1248833" y="982133"/>
                  <a:pt x="1240367" y="910166"/>
                </a:cubicBezTo>
                <a:cubicBezTo>
                  <a:pt x="1231900" y="838200"/>
                  <a:pt x="1240367" y="802216"/>
                  <a:pt x="1265767" y="802216"/>
                </a:cubicBezTo>
                <a:cubicBezTo>
                  <a:pt x="1333500" y="793750"/>
                  <a:pt x="1413933" y="721783"/>
                  <a:pt x="1507067" y="586316"/>
                </a:cubicBezTo>
                <a:cubicBezTo>
                  <a:pt x="1600200" y="450850"/>
                  <a:pt x="1638300" y="332316"/>
                  <a:pt x="1621367" y="230716"/>
                </a:cubicBezTo>
                <a:cubicBezTo>
                  <a:pt x="1621367" y="196850"/>
                  <a:pt x="1634067" y="165100"/>
                  <a:pt x="1659467" y="135466"/>
                </a:cubicBezTo>
                <a:cubicBezTo>
                  <a:pt x="1684867" y="105833"/>
                  <a:pt x="1714500" y="86783"/>
                  <a:pt x="1748367" y="78316"/>
                </a:cubicBezTo>
                <a:cubicBezTo>
                  <a:pt x="1849967" y="10583"/>
                  <a:pt x="1949450" y="0"/>
                  <a:pt x="2046817" y="46566"/>
                </a:cubicBezTo>
                <a:cubicBezTo>
                  <a:pt x="2144183" y="93133"/>
                  <a:pt x="2235200" y="184150"/>
                  <a:pt x="2319867" y="319616"/>
                </a:cubicBezTo>
                <a:cubicBezTo>
                  <a:pt x="2396067" y="480483"/>
                  <a:pt x="2417233" y="613833"/>
                  <a:pt x="2383367" y="719666"/>
                </a:cubicBezTo>
                <a:cubicBezTo>
                  <a:pt x="2349500" y="825500"/>
                  <a:pt x="2256367" y="971550"/>
                  <a:pt x="2103967" y="1157816"/>
                </a:cubicBezTo>
                <a:cubicBezTo>
                  <a:pt x="1976967" y="1327150"/>
                  <a:pt x="1860550" y="1420283"/>
                  <a:pt x="1754717" y="1437216"/>
                </a:cubicBezTo>
                <a:cubicBezTo>
                  <a:pt x="1648883" y="1454150"/>
                  <a:pt x="1536700" y="1416050"/>
                  <a:pt x="1418167" y="1322916"/>
                </a:cubicBezTo>
                <a:close/>
                <a:moveTo>
                  <a:pt x="4339167" y="688551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54" name="Freeform 6154"/>
          <p:cNvSpPr/>
          <p:nvPr/>
        </p:nvSpPr>
        <p:spPr>
          <a:xfrm rot="0" flipH="0" flipV="0">
            <a:off x="3127953" y="7276263"/>
            <a:ext cx="130048" cy="174277"/>
          </a:xfrm>
          <a:custGeom>
            <a:pathLst>
              <a:path w="4064000" h="5446183">
                <a:moveTo>
                  <a:pt x="736600" y="5422900"/>
                </a:moveTo>
                <a:cubicBezTo>
                  <a:pt x="575733" y="5355167"/>
                  <a:pt x="423333" y="5264150"/>
                  <a:pt x="279400" y="5149850"/>
                </a:cubicBezTo>
                <a:cubicBezTo>
                  <a:pt x="135466" y="5035550"/>
                  <a:pt x="42333" y="4940300"/>
                  <a:pt x="0" y="4864100"/>
                </a:cubicBezTo>
                <a:cubicBezTo>
                  <a:pt x="0" y="4787900"/>
                  <a:pt x="12700" y="4734984"/>
                  <a:pt x="38100" y="4705350"/>
                </a:cubicBezTo>
                <a:cubicBezTo>
                  <a:pt x="63500" y="4675717"/>
                  <a:pt x="137583" y="4663017"/>
                  <a:pt x="260350" y="4667250"/>
                </a:cubicBezTo>
                <a:cubicBezTo>
                  <a:pt x="383116" y="4671484"/>
                  <a:pt x="584200" y="4690534"/>
                  <a:pt x="863600" y="4724400"/>
                </a:cubicBezTo>
                <a:cubicBezTo>
                  <a:pt x="965200" y="4724400"/>
                  <a:pt x="1092200" y="4715934"/>
                  <a:pt x="1244600" y="4699000"/>
                </a:cubicBezTo>
                <a:cubicBezTo>
                  <a:pt x="1397000" y="4682067"/>
                  <a:pt x="1538816" y="4656667"/>
                  <a:pt x="1670050" y="4622800"/>
                </a:cubicBezTo>
                <a:cubicBezTo>
                  <a:pt x="1801283" y="4588934"/>
                  <a:pt x="1875366" y="4546600"/>
                  <a:pt x="1892300" y="4495800"/>
                </a:cubicBezTo>
                <a:cubicBezTo>
                  <a:pt x="1934633" y="4495800"/>
                  <a:pt x="1943100" y="4480984"/>
                  <a:pt x="1917700" y="4451350"/>
                </a:cubicBezTo>
                <a:cubicBezTo>
                  <a:pt x="1892300" y="4421717"/>
                  <a:pt x="1862666" y="4389967"/>
                  <a:pt x="1828800" y="4356100"/>
                </a:cubicBezTo>
                <a:cubicBezTo>
                  <a:pt x="1794933" y="4356100"/>
                  <a:pt x="1756833" y="4341284"/>
                  <a:pt x="1714500" y="4311650"/>
                </a:cubicBezTo>
                <a:cubicBezTo>
                  <a:pt x="1672166" y="4282017"/>
                  <a:pt x="1634066" y="4267200"/>
                  <a:pt x="1600200" y="4267200"/>
                </a:cubicBezTo>
                <a:cubicBezTo>
                  <a:pt x="1600200" y="4224867"/>
                  <a:pt x="1559983" y="4176184"/>
                  <a:pt x="1479550" y="4121150"/>
                </a:cubicBezTo>
                <a:cubicBezTo>
                  <a:pt x="1399116" y="4066117"/>
                  <a:pt x="1316566" y="4021667"/>
                  <a:pt x="1231900" y="3987800"/>
                </a:cubicBezTo>
                <a:cubicBezTo>
                  <a:pt x="1045633" y="3835400"/>
                  <a:pt x="884766" y="3697817"/>
                  <a:pt x="749300" y="3575050"/>
                </a:cubicBezTo>
                <a:cubicBezTo>
                  <a:pt x="613833" y="3452284"/>
                  <a:pt x="563033" y="3369734"/>
                  <a:pt x="596900" y="3327400"/>
                </a:cubicBezTo>
                <a:cubicBezTo>
                  <a:pt x="596900" y="3293534"/>
                  <a:pt x="596900" y="3274484"/>
                  <a:pt x="596900" y="3270250"/>
                </a:cubicBezTo>
                <a:cubicBezTo>
                  <a:pt x="596900" y="3266017"/>
                  <a:pt x="596900" y="3263900"/>
                  <a:pt x="596900" y="3263900"/>
                </a:cubicBezTo>
                <a:cubicBezTo>
                  <a:pt x="537633" y="3263900"/>
                  <a:pt x="472016" y="3179234"/>
                  <a:pt x="400050" y="3009900"/>
                </a:cubicBezTo>
                <a:cubicBezTo>
                  <a:pt x="328083" y="2840567"/>
                  <a:pt x="292100" y="2688167"/>
                  <a:pt x="292100" y="2552700"/>
                </a:cubicBezTo>
                <a:cubicBezTo>
                  <a:pt x="292100" y="2451100"/>
                  <a:pt x="321733" y="2321984"/>
                  <a:pt x="381000" y="2165350"/>
                </a:cubicBezTo>
                <a:cubicBezTo>
                  <a:pt x="440266" y="2008717"/>
                  <a:pt x="520700" y="1845734"/>
                  <a:pt x="622300" y="1676400"/>
                </a:cubicBezTo>
                <a:cubicBezTo>
                  <a:pt x="723900" y="1507067"/>
                  <a:pt x="829733" y="1367367"/>
                  <a:pt x="939800" y="1257300"/>
                </a:cubicBezTo>
                <a:cubicBezTo>
                  <a:pt x="1092200" y="1113367"/>
                  <a:pt x="1282700" y="958850"/>
                  <a:pt x="1511300" y="793750"/>
                </a:cubicBezTo>
                <a:cubicBezTo>
                  <a:pt x="1739900" y="628650"/>
                  <a:pt x="1966383" y="480484"/>
                  <a:pt x="2190750" y="349250"/>
                </a:cubicBezTo>
                <a:cubicBezTo>
                  <a:pt x="2415116" y="218017"/>
                  <a:pt x="2603500" y="131234"/>
                  <a:pt x="2755900" y="88900"/>
                </a:cubicBezTo>
                <a:cubicBezTo>
                  <a:pt x="2908300" y="29634"/>
                  <a:pt x="3050116" y="0"/>
                  <a:pt x="3181350" y="0"/>
                </a:cubicBezTo>
                <a:cubicBezTo>
                  <a:pt x="3312583" y="0"/>
                  <a:pt x="3429000" y="29634"/>
                  <a:pt x="3530600" y="88900"/>
                </a:cubicBezTo>
                <a:cubicBezTo>
                  <a:pt x="3615266" y="131234"/>
                  <a:pt x="3693583" y="192617"/>
                  <a:pt x="3765550" y="273050"/>
                </a:cubicBezTo>
                <a:cubicBezTo>
                  <a:pt x="3837516" y="353484"/>
                  <a:pt x="3901016" y="433917"/>
                  <a:pt x="3956050" y="514350"/>
                </a:cubicBezTo>
                <a:cubicBezTo>
                  <a:pt x="4011083" y="594784"/>
                  <a:pt x="4047066" y="664634"/>
                  <a:pt x="4064000" y="723900"/>
                </a:cubicBezTo>
                <a:cubicBezTo>
                  <a:pt x="4064000" y="825500"/>
                  <a:pt x="4055533" y="937684"/>
                  <a:pt x="4038600" y="1060450"/>
                </a:cubicBezTo>
                <a:cubicBezTo>
                  <a:pt x="4021666" y="1183217"/>
                  <a:pt x="3998383" y="1291167"/>
                  <a:pt x="3968750" y="1384300"/>
                </a:cubicBezTo>
                <a:cubicBezTo>
                  <a:pt x="3939116" y="1477434"/>
                  <a:pt x="3894666" y="1524000"/>
                  <a:pt x="3835400" y="1524000"/>
                </a:cubicBezTo>
                <a:cubicBezTo>
                  <a:pt x="3835400" y="1524000"/>
                  <a:pt x="3824816" y="1526117"/>
                  <a:pt x="3803650" y="1530350"/>
                </a:cubicBezTo>
                <a:cubicBezTo>
                  <a:pt x="3782483" y="1534584"/>
                  <a:pt x="3771900" y="1557867"/>
                  <a:pt x="3771900" y="1600200"/>
                </a:cubicBezTo>
                <a:cubicBezTo>
                  <a:pt x="3771900" y="1684867"/>
                  <a:pt x="3708400" y="1782234"/>
                  <a:pt x="3581400" y="1892300"/>
                </a:cubicBezTo>
                <a:cubicBezTo>
                  <a:pt x="3420533" y="2002367"/>
                  <a:pt x="3280833" y="2067984"/>
                  <a:pt x="3162300" y="2089150"/>
                </a:cubicBezTo>
                <a:cubicBezTo>
                  <a:pt x="3043766" y="2110317"/>
                  <a:pt x="2971800" y="2065867"/>
                  <a:pt x="2946400" y="1955800"/>
                </a:cubicBezTo>
                <a:cubicBezTo>
                  <a:pt x="2921000" y="1921934"/>
                  <a:pt x="2904066" y="1892300"/>
                  <a:pt x="2895600" y="1866900"/>
                </a:cubicBezTo>
                <a:cubicBezTo>
                  <a:pt x="2887133" y="1841500"/>
                  <a:pt x="2865966" y="1828800"/>
                  <a:pt x="2832100" y="1828800"/>
                </a:cubicBezTo>
                <a:cubicBezTo>
                  <a:pt x="2832100" y="1828800"/>
                  <a:pt x="2819400" y="1816100"/>
                  <a:pt x="2794000" y="1790700"/>
                </a:cubicBezTo>
                <a:cubicBezTo>
                  <a:pt x="2768600" y="1765300"/>
                  <a:pt x="2755900" y="1722967"/>
                  <a:pt x="2755900" y="1663700"/>
                </a:cubicBezTo>
                <a:cubicBezTo>
                  <a:pt x="2755900" y="1629834"/>
                  <a:pt x="2768600" y="1598084"/>
                  <a:pt x="2794000" y="1568450"/>
                </a:cubicBezTo>
                <a:cubicBezTo>
                  <a:pt x="2819400" y="1538817"/>
                  <a:pt x="2832100" y="1524000"/>
                  <a:pt x="2832100" y="1524000"/>
                </a:cubicBezTo>
                <a:cubicBezTo>
                  <a:pt x="2874433" y="1524000"/>
                  <a:pt x="2929466" y="1475317"/>
                  <a:pt x="2997200" y="1377950"/>
                </a:cubicBezTo>
                <a:cubicBezTo>
                  <a:pt x="3064933" y="1280584"/>
                  <a:pt x="3126316" y="1174750"/>
                  <a:pt x="3181350" y="1060450"/>
                </a:cubicBezTo>
                <a:cubicBezTo>
                  <a:pt x="3236383" y="946150"/>
                  <a:pt x="3263900" y="867834"/>
                  <a:pt x="3263900" y="825500"/>
                </a:cubicBezTo>
                <a:cubicBezTo>
                  <a:pt x="3263900" y="774700"/>
                  <a:pt x="3257550" y="745067"/>
                  <a:pt x="3244850" y="736600"/>
                </a:cubicBezTo>
                <a:cubicBezTo>
                  <a:pt x="3232150" y="728134"/>
                  <a:pt x="3191933" y="723900"/>
                  <a:pt x="3124200" y="723900"/>
                </a:cubicBezTo>
                <a:cubicBezTo>
                  <a:pt x="3005666" y="774700"/>
                  <a:pt x="2861733" y="842434"/>
                  <a:pt x="2692400" y="927100"/>
                </a:cubicBezTo>
                <a:cubicBezTo>
                  <a:pt x="2523066" y="1011767"/>
                  <a:pt x="2364316" y="1094317"/>
                  <a:pt x="2216150" y="1174750"/>
                </a:cubicBezTo>
                <a:cubicBezTo>
                  <a:pt x="2067983" y="1255184"/>
                  <a:pt x="1960033" y="1329267"/>
                  <a:pt x="1892300" y="1397000"/>
                </a:cubicBezTo>
                <a:cubicBezTo>
                  <a:pt x="1858433" y="1456267"/>
                  <a:pt x="1837266" y="1492250"/>
                  <a:pt x="1828800" y="1504950"/>
                </a:cubicBezTo>
                <a:cubicBezTo>
                  <a:pt x="1820333" y="1517650"/>
                  <a:pt x="1799166" y="1524000"/>
                  <a:pt x="1765300" y="1524000"/>
                </a:cubicBezTo>
                <a:cubicBezTo>
                  <a:pt x="1765300" y="1490134"/>
                  <a:pt x="1737783" y="1504950"/>
                  <a:pt x="1682750" y="1568450"/>
                </a:cubicBezTo>
                <a:cubicBezTo>
                  <a:pt x="1627716" y="1631950"/>
                  <a:pt x="1559983" y="1718734"/>
                  <a:pt x="1479550" y="1828800"/>
                </a:cubicBezTo>
                <a:cubicBezTo>
                  <a:pt x="1399116" y="1938867"/>
                  <a:pt x="1322916" y="2046817"/>
                  <a:pt x="1250950" y="2152650"/>
                </a:cubicBezTo>
                <a:cubicBezTo>
                  <a:pt x="1178983" y="2258484"/>
                  <a:pt x="1126066" y="2336800"/>
                  <a:pt x="1092200" y="2387600"/>
                </a:cubicBezTo>
                <a:cubicBezTo>
                  <a:pt x="1075266" y="2404534"/>
                  <a:pt x="1056216" y="2453217"/>
                  <a:pt x="1035050" y="2533650"/>
                </a:cubicBezTo>
                <a:cubicBezTo>
                  <a:pt x="1013883" y="2614084"/>
                  <a:pt x="1003300" y="2688167"/>
                  <a:pt x="1003300" y="2755900"/>
                </a:cubicBezTo>
                <a:cubicBezTo>
                  <a:pt x="969433" y="2857500"/>
                  <a:pt x="973666" y="2927350"/>
                  <a:pt x="1016000" y="2965450"/>
                </a:cubicBezTo>
                <a:cubicBezTo>
                  <a:pt x="1058333" y="3003550"/>
                  <a:pt x="1151466" y="3081867"/>
                  <a:pt x="1295400" y="3200400"/>
                </a:cubicBezTo>
                <a:cubicBezTo>
                  <a:pt x="1591733" y="3420534"/>
                  <a:pt x="1824566" y="3602567"/>
                  <a:pt x="1993900" y="3746500"/>
                </a:cubicBezTo>
                <a:cubicBezTo>
                  <a:pt x="2163233" y="3890434"/>
                  <a:pt x="2290233" y="4008967"/>
                  <a:pt x="2374900" y="4102100"/>
                </a:cubicBezTo>
                <a:cubicBezTo>
                  <a:pt x="2459566" y="4195234"/>
                  <a:pt x="2510366" y="4279900"/>
                  <a:pt x="2527300" y="4356100"/>
                </a:cubicBezTo>
                <a:cubicBezTo>
                  <a:pt x="2679700" y="4610100"/>
                  <a:pt x="2726266" y="4804834"/>
                  <a:pt x="2667000" y="4940300"/>
                </a:cubicBezTo>
                <a:cubicBezTo>
                  <a:pt x="2607733" y="5075767"/>
                  <a:pt x="2463800" y="5194300"/>
                  <a:pt x="2235200" y="5295900"/>
                </a:cubicBezTo>
                <a:cubicBezTo>
                  <a:pt x="2150533" y="5338234"/>
                  <a:pt x="2010833" y="5372100"/>
                  <a:pt x="1816100" y="5397500"/>
                </a:cubicBezTo>
                <a:cubicBezTo>
                  <a:pt x="1621366" y="5422900"/>
                  <a:pt x="1422400" y="5437716"/>
                  <a:pt x="1219200" y="5441950"/>
                </a:cubicBezTo>
                <a:cubicBezTo>
                  <a:pt x="1016000" y="5446183"/>
                  <a:pt x="855133" y="5439833"/>
                  <a:pt x="736600" y="5422900"/>
                </a:cubicBezTo>
                <a:close/>
                <a:moveTo>
                  <a:pt x="-1358900" y="53721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55" name="Freeform 6155"/>
          <p:cNvSpPr/>
          <p:nvPr/>
        </p:nvSpPr>
        <p:spPr>
          <a:xfrm rot="0" flipH="0" flipV="0">
            <a:off x="3271277" y="7237045"/>
            <a:ext cx="120971" cy="211666"/>
          </a:xfrm>
          <a:custGeom>
            <a:pathLst>
              <a:path w="3780367" h="6614583">
                <a:moveTo>
                  <a:pt x="1401234" y="6572250"/>
                </a:moveTo>
                <a:cubicBezTo>
                  <a:pt x="1282700" y="6538384"/>
                  <a:pt x="1185334" y="6498167"/>
                  <a:pt x="1109134" y="6451600"/>
                </a:cubicBezTo>
                <a:cubicBezTo>
                  <a:pt x="1032934" y="6405034"/>
                  <a:pt x="931334" y="6326717"/>
                  <a:pt x="804334" y="6216650"/>
                </a:cubicBezTo>
                <a:cubicBezTo>
                  <a:pt x="702734" y="6081184"/>
                  <a:pt x="624417" y="5954184"/>
                  <a:pt x="569384" y="5835650"/>
                </a:cubicBezTo>
                <a:cubicBezTo>
                  <a:pt x="514350" y="5717117"/>
                  <a:pt x="478367" y="5579534"/>
                  <a:pt x="461434" y="5422900"/>
                </a:cubicBezTo>
                <a:cubicBezTo>
                  <a:pt x="444500" y="5266267"/>
                  <a:pt x="436034" y="5065184"/>
                  <a:pt x="436034" y="4819650"/>
                </a:cubicBezTo>
                <a:cubicBezTo>
                  <a:pt x="436034" y="4718050"/>
                  <a:pt x="455084" y="4565650"/>
                  <a:pt x="493184" y="4362450"/>
                </a:cubicBezTo>
                <a:cubicBezTo>
                  <a:pt x="531284" y="4159250"/>
                  <a:pt x="577850" y="3945467"/>
                  <a:pt x="632884" y="3721100"/>
                </a:cubicBezTo>
                <a:cubicBezTo>
                  <a:pt x="687917" y="3496734"/>
                  <a:pt x="738717" y="3295650"/>
                  <a:pt x="785284" y="3117850"/>
                </a:cubicBezTo>
                <a:cubicBezTo>
                  <a:pt x="831850" y="2940050"/>
                  <a:pt x="859367" y="2825750"/>
                  <a:pt x="867834" y="2774950"/>
                </a:cubicBezTo>
                <a:cubicBezTo>
                  <a:pt x="893234" y="2664884"/>
                  <a:pt x="850900" y="2601384"/>
                  <a:pt x="740834" y="2584450"/>
                </a:cubicBezTo>
                <a:cubicBezTo>
                  <a:pt x="630767" y="2567517"/>
                  <a:pt x="510117" y="2561167"/>
                  <a:pt x="378884" y="2565400"/>
                </a:cubicBezTo>
                <a:cubicBezTo>
                  <a:pt x="247650" y="2569634"/>
                  <a:pt x="160867" y="2559050"/>
                  <a:pt x="118534" y="2533650"/>
                </a:cubicBezTo>
                <a:cubicBezTo>
                  <a:pt x="84667" y="2525184"/>
                  <a:pt x="67734" y="2510367"/>
                  <a:pt x="67734" y="2489200"/>
                </a:cubicBezTo>
                <a:cubicBezTo>
                  <a:pt x="67734" y="2468034"/>
                  <a:pt x="67734" y="2457450"/>
                  <a:pt x="67734" y="2457450"/>
                </a:cubicBezTo>
                <a:cubicBezTo>
                  <a:pt x="67734" y="2423584"/>
                  <a:pt x="65617" y="2400300"/>
                  <a:pt x="61384" y="2387600"/>
                </a:cubicBezTo>
                <a:cubicBezTo>
                  <a:pt x="57150" y="2374900"/>
                  <a:pt x="42334" y="2347384"/>
                  <a:pt x="16934" y="2305050"/>
                </a:cubicBezTo>
                <a:cubicBezTo>
                  <a:pt x="0" y="2271184"/>
                  <a:pt x="10584" y="2222500"/>
                  <a:pt x="48684" y="2159000"/>
                </a:cubicBezTo>
                <a:cubicBezTo>
                  <a:pt x="86784" y="2095500"/>
                  <a:pt x="152400" y="2055284"/>
                  <a:pt x="245534" y="2038350"/>
                </a:cubicBezTo>
                <a:cubicBezTo>
                  <a:pt x="321734" y="2021417"/>
                  <a:pt x="425450" y="2006600"/>
                  <a:pt x="556684" y="1993900"/>
                </a:cubicBezTo>
                <a:cubicBezTo>
                  <a:pt x="687917" y="1981200"/>
                  <a:pt x="821267" y="1951567"/>
                  <a:pt x="956734" y="1905000"/>
                </a:cubicBezTo>
                <a:cubicBezTo>
                  <a:pt x="1092200" y="1858434"/>
                  <a:pt x="1202267" y="1784350"/>
                  <a:pt x="1286934" y="1682750"/>
                </a:cubicBezTo>
                <a:cubicBezTo>
                  <a:pt x="1363134" y="1496484"/>
                  <a:pt x="1452034" y="1289050"/>
                  <a:pt x="1553634" y="1060450"/>
                </a:cubicBezTo>
                <a:cubicBezTo>
                  <a:pt x="1655234" y="831850"/>
                  <a:pt x="1754717" y="626534"/>
                  <a:pt x="1852084" y="444500"/>
                </a:cubicBezTo>
                <a:cubicBezTo>
                  <a:pt x="1949450" y="262467"/>
                  <a:pt x="2015067" y="150284"/>
                  <a:pt x="2048934" y="107950"/>
                </a:cubicBezTo>
                <a:cubicBezTo>
                  <a:pt x="2192867" y="31750"/>
                  <a:pt x="2298700" y="0"/>
                  <a:pt x="2366434" y="12700"/>
                </a:cubicBezTo>
                <a:cubicBezTo>
                  <a:pt x="2434167" y="25400"/>
                  <a:pt x="2510367" y="99484"/>
                  <a:pt x="2595034" y="234950"/>
                </a:cubicBezTo>
                <a:cubicBezTo>
                  <a:pt x="2637367" y="294217"/>
                  <a:pt x="2669117" y="340784"/>
                  <a:pt x="2690284" y="374650"/>
                </a:cubicBezTo>
                <a:cubicBezTo>
                  <a:pt x="2711450" y="408517"/>
                  <a:pt x="2713567" y="459317"/>
                  <a:pt x="2696634" y="527050"/>
                </a:cubicBezTo>
                <a:cubicBezTo>
                  <a:pt x="2679700" y="594784"/>
                  <a:pt x="2635250" y="700617"/>
                  <a:pt x="2563284" y="844550"/>
                </a:cubicBezTo>
                <a:cubicBezTo>
                  <a:pt x="2491317" y="988484"/>
                  <a:pt x="2383367" y="1195917"/>
                  <a:pt x="2239434" y="1466850"/>
                </a:cubicBezTo>
                <a:cubicBezTo>
                  <a:pt x="2197100" y="1551517"/>
                  <a:pt x="2159000" y="1625600"/>
                  <a:pt x="2125134" y="1689100"/>
                </a:cubicBezTo>
                <a:cubicBezTo>
                  <a:pt x="2091267" y="1752600"/>
                  <a:pt x="2074334" y="1784350"/>
                  <a:pt x="2074334" y="1784350"/>
                </a:cubicBezTo>
                <a:cubicBezTo>
                  <a:pt x="2108200" y="1792817"/>
                  <a:pt x="2159000" y="1797050"/>
                  <a:pt x="2226734" y="1797050"/>
                </a:cubicBezTo>
                <a:cubicBezTo>
                  <a:pt x="2294467" y="1797050"/>
                  <a:pt x="2379134" y="1792817"/>
                  <a:pt x="2480734" y="1784350"/>
                </a:cubicBezTo>
                <a:cubicBezTo>
                  <a:pt x="2573867" y="1767417"/>
                  <a:pt x="2692400" y="1752600"/>
                  <a:pt x="2836334" y="1739900"/>
                </a:cubicBezTo>
                <a:cubicBezTo>
                  <a:pt x="2980267" y="1727200"/>
                  <a:pt x="3094567" y="1729317"/>
                  <a:pt x="3179234" y="1746250"/>
                </a:cubicBezTo>
                <a:cubicBezTo>
                  <a:pt x="3373967" y="1746250"/>
                  <a:pt x="3517900" y="1782234"/>
                  <a:pt x="3611034" y="1854200"/>
                </a:cubicBezTo>
                <a:cubicBezTo>
                  <a:pt x="3704167" y="1926167"/>
                  <a:pt x="3754967" y="2046817"/>
                  <a:pt x="3763434" y="2216150"/>
                </a:cubicBezTo>
                <a:cubicBezTo>
                  <a:pt x="3780367" y="2309284"/>
                  <a:pt x="3761317" y="2364317"/>
                  <a:pt x="3706284" y="2381250"/>
                </a:cubicBezTo>
                <a:cubicBezTo>
                  <a:pt x="3651250" y="2398184"/>
                  <a:pt x="3509434" y="2406650"/>
                  <a:pt x="3280834" y="2406650"/>
                </a:cubicBezTo>
                <a:cubicBezTo>
                  <a:pt x="3204634" y="2406650"/>
                  <a:pt x="3086100" y="2410884"/>
                  <a:pt x="2925234" y="2419350"/>
                </a:cubicBezTo>
                <a:cubicBezTo>
                  <a:pt x="2764367" y="2427817"/>
                  <a:pt x="2597150" y="2436284"/>
                  <a:pt x="2423584" y="2444750"/>
                </a:cubicBezTo>
                <a:cubicBezTo>
                  <a:pt x="2250017" y="2453217"/>
                  <a:pt x="2101850" y="2463800"/>
                  <a:pt x="1979084" y="2476500"/>
                </a:cubicBezTo>
                <a:cubicBezTo>
                  <a:pt x="1856317" y="2489200"/>
                  <a:pt x="1794934" y="2504017"/>
                  <a:pt x="1794934" y="2520950"/>
                </a:cubicBezTo>
                <a:cubicBezTo>
                  <a:pt x="1769534" y="2537884"/>
                  <a:pt x="1729317" y="2618317"/>
                  <a:pt x="1674284" y="2762250"/>
                </a:cubicBezTo>
                <a:cubicBezTo>
                  <a:pt x="1619250" y="2906184"/>
                  <a:pt x="1564217" y="3069167"/>
                  <a:pt x="1509184" y="3251200"/>
                </a:cubicBezTo>
                <a:cubicBezTo>
                  <a:pt x="1454150" y="3433234"/>
                  <a:pt x="1405467" y="3596217"/>
                  <a:pt x="1363134" y="3740150"/>
                </a:cubicBezTo>
                <a:cubicBezTo>
                  <a:pt x="1303867" y="4028017"/>
                  <a:pt x="1259417" y="4315884"/>
                  <a:pt x="1229784" y="4603750"/>
                </a:cubicBezTo>
                <a:cubicBezTo>
                  <a:pt x="1200150" y="4891617"/>
                  <a:pt x="1193800" y="5141384"/>
                  <a:pt x="1210734" y="5353050"/>
                </a:cubicBezTo>
                <a:cubicBezTo>
                  <a:pt x="1227667" y="5564717"/>
                  <a:pt x="1274234" y="5712884"/>
                  <a:pt x="1350434" y="5797550"/>
                </a:cubicBezTo>
                <a:cubicBezTo>
                  <a:pt x="1426634" y="5873750"/>
                  <a:pt x="1574800" y="5888567"/>
                  <a:pt x="1794934" y="5842000"/>
                </a:cubicBezTo>
                <a:cubicBezTo>
                  <a:pt x="2015067" y="5795434"/>
                  <a:pt x="2192867" y="5717117"/>
                  <a:pt x="2328334" y="5607050"/>
                </a:cubicBezTo>
                <a:cubicBezTo>
                  <a:pt x="2480734" y="5480050"/>
                  <a:pt x="2605617" y="5416550"/>
                  <a:pt x="2702984" y="5416550"/>
                </a:cubicBezTo>
                <a:cubicBezTo>
                  <a:pt x="2800350" y="5416550"/>
                  <a:pt x="2855384" y="5461000"/>
                  <a:pt x="2868084" y="5549900"/>
                </a:cubicBezTo>
                <a:cubicBezTo>
                  <a:pt x="2880784" y="5638800"/>
                  <a:pt x="2832100" y="5763684"/>
                  <a:pt x="2722034" y="5924550"/>
                </a:cubicBezTo>
                <a:cubicBezTo>
                  <a:pt x="2620434" y="6076950"/>
                  <a:pt x="2493434" y="6210300"/>
                  <a:pt x="2341034" y="6324600"/>
                </a:cubicBezTo>
                <a:cubicBezTo>
                  <a:pt x="2188634" y="6438900"/>
                  <a:pt x="2029884" y="6519334"/>
                  <a:pt x="1864784" y="6565900"/>
                </a:cubicBezTo>
                <a:cubicBezTo>
                  <a:pt x="1699684" y="6612466"/>
                  <a:pt x="1545167" y="6614583"/>
                  <a:pt x="1401234" y="6572250"/>
                </a:cubicBezTo>
                <a:close/>
                <a:moveTo>
                  <a:pt x="-1430866" y="659765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56" name="Freeform 6156"/>
          <p:cNvSpPr/>
          <p:nvPr/>
        </p:nvSpPr>
        <p:spPr>
          <a:xfrm rot="0" flipH="0" flipV="0">
            <a:off x="3392791" y="7228646"/>
            <a:ext cx="169197" cy="210853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57" name="Freeform 6157"/>
          <p:cNvSpPr/>
          <p:nvPr/>
        </p:nvSpPr>
        <p:spPr>
          <a:xfrm rot="0" flipH="0" flipV="0">
            <a:off x="3652378" y="7294009"/>
            <a:ext cx="219591" cy="139801"/>
          </a:xfrm>
          <a:custGeom>
            <a:pathLst>
              <a:path w="6862234" h="4368800">
                <a:moveTo>
                  <a:pt x="5846234" y="4284133"/>
                </a:moveTo>
                <a:cubicBezTo>
                  <a:pt x="5803900" y="4267200"/>
                  <a:pt x="5740400" y="4224867"/>
                  <a:pt x="5655734" y="4157133"/>
                </a:cubicBezTo>
                <a:cubicBezTo>
                  <a:pt x="5571067" y="4089400"/>
                  <a:pt x="5499100" y="3972983"/>
                  <a:pt x="5439834" y="3807883"/>
                </a:cubicBezTo>
                <a:cubicBezTo>
                  <a:pt x="5380567" y="3642783"/>
                  <a:pt x="5350934" y="3412067"/>
                  <a:pt x="5350934" y="3115733"/>
                </a:cubicBezTo>
                <a:cubicBezTo>
                  <a:pt x="5359400" y="2861733"/>
                  <a:pt x="5365750" y="2662767"/>
                  <a:pt x="5369984" y="2518833"/>
                </a:cubicBezTo>
                <a:cubicBezTo>
                  <a:pt x="5374217" y="2374900"/>
                  <a:pt x="5342467" y="2302933"/>
                  <a:pt x="5274734" y="2302933"/>
                </a:cubicBezTo>
                <a:cubicBezTo>
                  <a:pt x="5207000" y="2302933"/>
                  <a:pt x="5077884" y="2368550"/>
                  <a:pt x="4887384" y="2499783"/>
                </a:cubicBezTo>
                <a:cubicBezTo>
                  <a:pt x="4696884" y="2631017"/>
                  <a:pt x="4478867" y="2806700"/>
                  <a:pt x="4233334" y="3026833"/>
                </a:cubicBezTo>
                <a:cubicBezTo>
                  <a:pt x="3987800" y="3246967"/>
                  <a:pt x="3738034" y="3492500"/>
                  <a:pt x="3484034" y="3763433"/>
                </a:cubicBezTo>
                <a:cubicBezTo>
                  <a:pt x="3399367" y="3856567"/>
                  <a:pt x="3316817" y="3943350"/>
                  <a:pt x="3236384" y="4023783"/>
                </a:cubicBezTo>
                <a:cubicBezTo>
                  <a:pt x="3155950" y="4104217"/>
                  <a:pt x="3077634" y="4155017"/>
                  <a:pt x="3001434" y="4176183"/>
                </a:cubicBezTo>
                <a:cubicBezTo>
                  <a:pt x="2925234" y="4197350"/>
                  <a:pt x="2836334" y="4169833"/>
                  <a:pt x="2734734" y="4093633"/>
                </a:cubicBezTo>
                <a:lnTo>
                  <a:pt x="2595034" y="3979333"/>
                </a:lnTo>
                <a:cubicBezTo>
                  <a:pt x="2552700" y="3937000"/>
                  <a:pt x="2527300" y="3892550"/>
                  <a:pt x="2518834" y="3845983"/>
                </a:cubicBezTo>
                <a:cubicBezTo>
                  <a:pt x="2510367" y="3799417"/>
                  <a:pt x="2514600" y="3746500"/>
                  <a:pt x="2531534" y="3687233"/>
                </a:cubicBezTo>
                <a:lnTo>
                  <a:pt x="2823634" y="2849033"/>
                </a:lnTo>
                <a:cubicBezTo>
                  <a:pt x="2959100" y="2544233"/>
                  <a:pt x="3052234" y="2321983"/>
                  <a:pt x="3103034" y="2182283"/>
                </a:cubicBezTo>
                <a:cubicBezTo>
                  <a:pt x="3153834" y="2042583"/>
                  <a:pt x="3179234" y="1953683"/>
                  <a:pt x="3179234" y="1915583"/>
                </a:cubicBezTo>
                <a:cubicBezTo>
                  <a:pt x="3179234" y="1877483"/>
                  <a:pt x="3166534" y="1862667"/>
                  <a:pt x="3141134" y="1871133"/>
                </a:cubicBezTo>
                <a:cubicBezTo>
                  <a:pt x="3073400" y="1879600"/>
                  <a:pt x="2971800" y="1919817"/>
                  <a:pt x="2836334" y="1991783"/>
                </a:cubicBezTo>
                <a:cubicBezTo>
                  <a:pt x="2700867" y="2063750"/>
                  <a:pt x="2611967" y="2133600"/>
                  <a:pt x="2569634" y="2201333"/>
                </a:cubicBezTo>
                <a:cubicBezTo>
                  <a:pt x="2535767" y="2201333"/>
                  <a:pt x="2484967" y="2239433"/>
                  <a:pt x="2417234" y="2315633"/>
                </a:cubicBezTo>
                <a:cubicBezTo>
                  <a:pt x="2349500" y="2391833"/>
                  <a:pt x="2264834" y="2463800"/>
                  <a:pt x="2163234" y="2531533"/>
                </a:cubicBezTo>
                <a:cubicBezTo>
                  <a:pt x="2103967" y="2633133"/>
                  <a:pt x="1987550" y="2764367"/>
                  <a:pt x="1813984" y="2925233"/>
                </a:cubicBezTo>
                <a:cubicBezTo>
                  <a:pt x="1640417" y="3086100"/>
                  <a:pt x="1468967" y="3251200"/>
                  <a:pt x="1299634" y="3420533"/>
                </a:cubicBezTo>
                <a:cubicBezTo>
                  <a:pt x="1189567" y="3513667"/>
                  <a:pt x="1081617" y="3627967"/>
                  <a:pt x="975784" y="3763433"/>
                </a:cubicBezTo>
                <a:cubicBezTo>
                  <a:pt x="869950" y="3898900"/>
                  <a:pt x="781050" y="4017433"/>
                  <a:pt x="709084" y="4119033"/>
                </a:cubicBezTo>
                <a:cubicBezTo>
                  <a:pt x="637117" y="4220633"/>
                  <a:pt x="588434" y="4271433"/>
                  <a:pt x="563034" y="4271433"/>
                </a:cubicBezTo>
                <a:cubicBezTo>
                  <a:pt x="452967" y="4271433"/>
                  <a:pt x="353484" y="4241800"/>
                  <a:pt x="264584" y="4182533"/>
                </a:cubicBezTo>
                <a:cubicBezTo>
                  <a:pt x="175684" y="4123267"/>
                  <a:pt x="110067" y="4025900"/>
                  <a:pt x="67734" y="3890433"/>
                </a:cubicBezTo>
                <a:cubicBezTo>
                  <a:pt x="0" y="3746500"/>
                  <a:pt x="0" y="3545417"/>
                  <a:pt x="67734" y="3287183"/>
                </a:cubicBezTo>
                <a:cubicBezTo>
                  <a:pt x="135467" y="3028950"/>
                  <a:pt x="211667" y="2692400"/>
                  <a:pt x="296334" y="2277533"/>
                </a:cubicBezTo>
                <a:cubicBezTo>
                  <a:pt x="330200" y="2150533"/>
                  <a:pt x="351367" y="2057400"/>
                  <a:pt x="359834" y="1998133"/>
                </a:cubicBezTo>
                <a:cubicBezTo>
                  <a:pt x="368300" y="1938867"/>
                  <a:pt x="383117" y="1877483"/>
                  <a:pt x="404284" y="1813983"/>
                </a:cubicBezTo>
                <a:cubicBezTo>
                  <a:pt x="425450" y="1750483"/>
                  <a:pt x="463550" y="1651000"/>
                  <a:pt x="518584" y="1515533"/>
                </a:cubicBezTo>
                <a:cubicBezTo>
                  <a:pt x="573617" y="1380067"/>
                  <a:pt x="660400" y="1176867"/>
                  <a:pt x="778934" y="905933"/>
                </a:cubicBezTo>
                <a:cubicBezTo>
                  <a:pt x="838200" y="745067"/>
                  <a:pt x="874184" y="624417"/>
                  <a:pt x="886884" y="543983"/>
                </a:cubicBezTo>
                <a:cubicBezTo>
                  <a:pt x="899584" y="463550"/>
                  <a:pt x="905934" y="406400"/>
                  <a:pt x="905934" y="372533"/>
                </a:cubicBezTo>
                <a:cubicBezTo>
                  <a:pt x="905934" y="287867"/>
                  <a:pt x="929217" y="215900"/>
                  <a:pt x="975784" y="156633"/>
                </a:cubicBezTo>
                <a:cubicBezTo>
                  <a:pt x="1022350" y="97367"/>
                  <a:pt x="1079500" y="55033"/>
                  <a:pt x="1147234" y="29633"/>
                </a:cubicBezTo>
                <a:cubicBezTo>
                  <a:pt x="1214967" y="4233"/>
                  <a:pt x="1278467" y="0"/>
                  <a:pt x="1337734" y="16933"/>
                </a:cubicBezTo>
                <a:cubicBezTo>
                  <a:pt x="1430867" y="33867"/>
                  <a:pt x="1513417" y="80433"/>
                  <a:pt x="1585384" y="156633"/>
                </a:cubicBezTo>
                <a:cubicBezTo>
                  <a:pt x="1657350" y="232833"/>
                  <a:pt x="1697567" y="338667"/>
                  <a:pt x="1706034" y="474133"/>
                </a:cubicBezTo>
                <a:cubicBezTo>
                  <a:pt x="1714500" y="575733"/>
                  <a:pt x="1706034" y="666750"/>
                  <a:pt x="1680634" y="747183"/>
                </a:cubicBezTo>
                <a:cubicBezTo>
                  <a:pt x="1655234" y="827617"/>
                  <a:pt x="1629834" y="901700"/>
                  <a:pt x="1604434" y="969433"/>
                </a:cubicBezTo>
                <a:lnTo>
                  <a:pt x="1464734" y="1312333"/>
                </a:lnTo>
                <a:cubicBezTo>
                  <a:pt x="1422400" y="1405467"/>
                  <a:pt x="1367367" y="1540933"/>
                  <a:pt x="1299634" y="1718733"/>
                </a:cubicBezTo>
                <a:cubicBezTo>
                  <a:pt x="1231900" y="1896533"/>
                  <a:pt x="1172634" y="2059517"/>
                  <a:pt x="1121834" y="2207683"/>
                </a:cubicBezTo>
                <a:cubicBezTo>
                  <a:pt x="1071034" y="2355850"/>
                  <a:pt x="1045634" y="2442633"/>
                  <a:pt x="1045634" y="2468033"/>
                </a:cubicBezTo>
                <a:cubicBezTo>
                  <a:pt x="1054100" y="2493433"/>
                  <a:pt x="1083734" y="2487083"/>
                  <a:pt x="1134534" y="2448983"/>
                </a:cubicBezTo>
                <a:cubicBezTo>
                  <a:pt x="1185334" y="2410883"/>
                  <a:pt x="1250950" y="2355850"/>
                  <a:pt x="1331384" y="2283883"/>
                </a:cubicBezTo>
                <a:cubicBezTo>
                  <a:pt x="1411817" y="2211917"/>
                  <a:pt x="1494367" y="2142067"/>
                  <a:pt x="1579034" y="2074333"/>
                </a:cubicBezTo>
                <a:cubicBezTo>
                  <a:pt x="1756834" y="1905000"/>
                  <a:pt x="1957917" y="1742017"/>
                  <a:pt x="2182284" y="1585383"/>
                </a:cubicBezTo>
                <a:cubicBezTo>
                  <a:pt x="2406650" y="1428750"/>
                  <a:pt x="2620434" y="1295400"/>
                  <a:pt x="2823634" y="1185333"/>
                </a:cubicBezTo>
                <a:cubicBezTo>
                  <a:pt x="3026834" y="1075267"/>
                  <a:pt x="3183467" y="1003300"/>
                  <a:pt x="3293534" y="969433"/>
                </a:cubicBezTo>
                <a:cubicBezTo>
                  <a:pt x="3437467" y="969433"/>
                  <a:pt x="3536950" y="994833"/>
                  <a:pt x="3591984" y="1045633"/>
                </a:cubicBezTo>
                <a:cubicBezTo>
                  <a:pt x="3647017" y="1096433"/>
                  <a:pt x="3742267" y="1189567"/>
                  <a:pt x="3877734" y="1325033"/>
                </a:cubicBezTo>
                <a:cubicBezTo>
                  <a:pt x="3937000" y="1384300"/>
                  <a:pt x="3970867" y="1460500"/>
                  <a:pt x="3979334" y="1553633"/>
                </a:cubicBezTo>
                <a:cubicBezTo>
                  <a:pt x="3987800" y="1646767"/>
                  <a:pt x="3983567" y="1735667"/>
                  <a:pt x="3966634" y="1820333"/>
                </a:cubicBezTo>
                <a:cubicBezTo>
                  <a:pt x="3958167" y="1854200"/>
                  <a:pt x="3932767" y="1936750"/>
                  <a:pt x="3890434" y="2067983"/>
                </a:cubicBezTo>
                <a:cubicBezTo>
                  <a:pt x="3848100" y="2199217"/>
                  <a:pt x="3807884" y="2324100"/>
                  <a:pt x="3769784" y="2442633"/>
                </a:cubicBezTo>
                <a:cubicBezTo>
                  <a:pt x="3731684" y="2561167"/>
                  <a:pt x="3712634" y="2620433"/>
                  <a:pt x="3712634" y="2620433"/>
                </a:cubicBezTo>
                <a:cubicBezTo>
                  <a:pt x="3712634" y="2620433"/>
                  <a:pt x="3761317" y="2578100"/>
                  <a:pt x="3858684" y="2493433"/>
                </a:cubicBezTo>
                <a:cubicBezTo>
                  <a:pt x="3956050" y="2408767"/>
                  <a:pt x="4064000" y="2317750"/>
                  <a:pt x="4182534" y="2220383"/>
                </a:cubicBezTo>
                <a:cubicBezTo>
                  <a:pt x="4301067" y="2123017"/>
                  <a:pt x="4389967" y="2048933"/>
                  <a:pt x="4449234" y="1998133"/>
                </a:cubicBezTo>
                <a:cubicBezTo>
                  <a:pt x="4779434" y="1744133"/>
                  <a:pt x="5067300" y="1583267"/>
                  <a:pt x="5312834" y="1515533"/>
                </a:cubicBezTo>
                <a:cubicBezTo>
                  <a:pt x="5558367" y="1447800"/>
                  <a:pt x="5757334" y="1536700"/>
                  <a:pt x="5909734" y="1782233"/>
                </a:cubicBezTo>
                <a:cubicBezTo>
                  <a:pt x="6011334" y="1875367"/>
                  <a:pt x="6064250" y="1976967"/>
                  <a:pt x="6068484" y="2087033"/>
                </a:cubicBezTo>
                <a:cubicBezTo>
                  <a:pt x="6072717" y="2197100"/>
                  <a:pt x="6074834" y="2387600"/>
                  <a:pt x="6074834" y="2658533"/>
                </a:cubicBezTo>
                <a:cubicBezTo>
                  <a:pt x="6083300" y="2768600"/>
                  <a:pt x="6091767" y="2899833"/>
                  <a:pt x="6100234" y="3052233"/>
                </a:cubicBezTo>
                <a:cubicBezTo>
                  <a:pt x="6108700" y="3204633"/>
                  <a:pt x="6119284" y="3342217"/>
                  <a:pt x="6131984" y="3464983"/>
                </a:cubicBezTo>
                <a:cubicBezTo>
                  <a:pt x="6144684" y="3587750"/>
                  <a:pt x="6159500" y="3661833"/>
                  <a:pt x="6176434" y="3687233"/>
                </a:cubicBezTo>
                <a:cubicBezTo>
                  <a:pt x="6201834" y="3721100"/>
                  <a:pt x="6250517" y="3748617"/>
                  <a:pt x="6322484" y="3769783"/>
                </a:cubicBezTo>
                <a:cubicBezTo>
                  <a:pt x="6394450" y="3790950"/>
                  <a:pt x="6489700" y="3810000"/>
                  <a:pt x="6608234" y="3826933"/>
                </a:cubicBezTo>
                <a:cubicBezTo>
                  <a:pt x="6735234" y="3843867"/>
                  <a:pt x="6811434" y="3898900"/>
                  <a:pt x="6836834" y="3992033"/>
                </a:cubicBezTo>
                <a:cubicBezTo>
                  <a:pt x="6862234" y="4085167"/>
                  <a:pt x="6807200" y="4174067"/>
                  <a:pt x="6671734" y="4258733"/>
                </a:cubicBezTo>
                <a:cubicBezTo>
                  <a:pt x="6544734" y="4334933"/>
                  <a:pt x="6405034" y="4368800"/>
                  <a:pt x="6252634" y="4360333"/>
                </a:cubicBezTo>
                <a:cubicBezTo>
                  <a:pt x="6100234" y="4351867"/>
                  <a:pt x="5964767" y="4326467"/>
                  <a:pt x="5846234" y="4284133"/>
                </a:cubicBezTo>
                <a:close/>
                <a:moveTo>
                  <a:pt x="-618066" y="48175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58" name="Freeform 6158"/>
          <p:cNvSpPr/>
          <p:nvPr/>
        </p:nvSpPr>
        <p:spPr>
          <a:xfrm rot="0" flipH="0" flipV="0">
            <a:off x="3888226" y="7298479"/>
            <a:ext cx="124087" cy="151722"/>
          </a:xfrm>
          <a:custGeom>
            <a:pathLst>
              <a:path w="3877733" h="4741333">
                <a:moveTo>
                  <a:pt x="2895600" y="4652433"/>
                </a:moveTo>
                <a:cubicBezTo>
                  <a:pt x="2810933" y="4567767"/>
                  <a:pt x="2726266" y="4451350"/>
                  <a:pt x="2641600" y="4303183"/>
                </a:cubicBezTo>
                <a:cubicBezTo>
                  <a:pt x="2556933" y="4155017"/>
                  <a:pt x="2489200" y="3983567"/>
                  <a:pt x="2438400" y="3788833"/>
                </a:cubicBezTo>
                <a:cubicBezTo>
                  <a:pt x="2421466" y="3721100"/>
                  <a:pt x="2415116" y="3627967"/>
                  <a:pt x="2419350" y="3509433"/>
                </a:cubicBezTo>
                <a:cubicBezTo>
                  <a:pt x="2423583" y="3390900"/>
                  <a:pt x="2421466" y="3306233"/>
                  <a:pt x="2413000" y="3255433"/>
                </a:cubicBezTo>
                <a:cubicBezTo>
                  <a:pt x="2387600" y="3314700"/>
                  <a:pt x="2347383" y="3376083"/>
                  <a:pt x="2292350" y="3439583"/>
                </a:cubicBezTo>
                <a:cubicBezTo>
                  <a:pt x="2237316" y="3503083"/>
                  <a:pt x="2184400" y="3556000"/>
                  <a:pt x="2133600" y="3598333"/>
                </a:cubicBezTo>
                <a:cubicBezTo>
                  <a:pt x="2099733" y="3632200"/>
                  <a:pt x="2023533" y="3697817"/>
                  <a:pt x="1905000" y="3795183"/>
                </a:cubicBezTo>
                <a:cubicBezTo>
                  <a:pt x="1786466" y="3892550"/>
                  <a:pt x="1667933" y="3970867"/>
                  <a:pt x="1549400" y="4030133"/>
                </a:cubicBezTo>
                <a:cubicBezTo>
                  <a:pt x="1270000" y="4207933"/>
                  <a:pt x="1039283" y="4305300"/>
                  <a:pt x="857250" y="4322233"/>
                </a:cubicBezTo>
                <a:cubicBezTo>
                  <a:pt x="675216" y="4339167"/>
                  <a:pt x="503766" y="4246033"/>
                  <a:pt x="342900" y="4042833"/>
                </a:cubicBezTo>
                <a:cubicBezTo>
                  <a:pt x="207433" y="3932767"/>
                  <a:pt x="112183" y="3810000"/>
                  <a:pt x="57150" y="3674533"/>
                </a:cubicBezTo>
                <a:cubicBezTo>
                  <a:pt x="2116" y="3539067"/>
                  <a:pt x="0" y="3352800"/>
                  <a:pt x="50800" y="3115733"/>
                </a:cubicBezTo>
                <a:cubicBezTo>
                  <a:pt x="67733" y="2819400"/>
                  <a:pt x="110066" y="2529417"/>
                  <a:pt x="177800" y="2245783"/>
                </a:cubicBezTo>
                <a:cubicBezTo>
                  <a:pt x="245533" y="1962150"/>
                  <a:pt x="385233" y="1583267"/>
                  <a:pt x="596900" y="1109133"/>
                </a:cubicBezTo>
                <a:cubicBezTo>
                  <a:pt x="774700" y="762000"/>
                  <a:pt x="910166" y="505883"/>
                  <a:pt x="1003300" y="340783"/>
                </a:cubicBezTo>
                <a:cubicBezTo>
                  <a:pt x="1096433" y="175683"/>
                  <a:pt x="1155700" y="76200"/>
                  <a:pt x="1181100" y="42333"/>
                </a:cubicBezTo>
                <a:cubicBezTo>
                  <a:pt x="1308100" y="0"/>
                  <a:pt x="1413933" y="2117"/>
                  <a:pt x="1498600" y="48683"/>
                </a:cubicBezTo>
                <a:cubicBezTo>
                  <a:pt x="1583266" y="95250"/>
                  <a:pt x="1634066" y="177800"/>
                  <a:pt x="1651000" y="296333"/>
                </a:cubicBezTo>
                <a:cubicBezTo>
                  <a:pt x="1701800" y="381000"/>
                  <a:pt x="1695450" y="524933"/>
                  <a:pt x="1631950" y="728133"/>
                </a:cubicBezTo>
                <a:cubicBezTo>
                  <a:pt x="1568450" y="931333"/>
                  <a:pt x="1460500" y="1181100"/>
                  <a:pt x="1308100" y="1477433"/>
                </a:cubicBezTo>
                <a:cubicBezTo>
                  <a:pt x="1189566" y="1765300"/>
                  <a:pt x="1081616" y="2053167"/>
                  <a:pt x="984250" y="2341033"/>
                </a:cubicBezTo>
                <a:cubicBezTo>
                  <a:pt x="886883" y="2628900"/>
                  <a:pt x="829733" y="2874433"/>
                  <a:pt x="812800" y="3077633"/>
                </a:cubicBezTo>
                <a:cubicBezTo>
                  <a:pt x="795866" y="3280833"/>
                  <a:pt x="846666" y="3403600"/>
                  <a:pt x="965200" y="3445933"/>
                </a:cubicBezTo>
                <a:cubicBezTo>
                  <a:pt x="1041400" y="3488267"/>
                  <a:pt x="1174750" y="3475567"/>
                  <a:pt x="1365250" y="3407833"/>
                </a:cubicBezTo>
                <a:cubicBezTo>
                  <a:pt x="1555750" y="3340100"/>
                  <a:pt x="1771650" y="3170767"/>
                  <a:pt x="2012950" y="2899833"/>
                </a:cubicBezTo>
                <a:cubicBezTo>
                  <a:pt x="2254250" y="2628900"/>
                  <a:pt x="2489200" y="2218267"/>
                  <a:pt x="2717800" y="1667933"/>
                </a:cubicBezTo>
                <a:cubicBezTo>
                  <a:pt x="2785533" y="1498600"/>
                  <a:pt x="2836333" y="1348317"/>
                  <a:pt x="2870200" y="1217083"/>
                </a:cubicBezTo>
                <a:cubicBezTo>
                  <a:pt x="2904066" y="1085850"/>
                  <a:pt x="2925233" y="939800"/>
                  <a:pt x="2933700" y="778933"/>
                </a:cubicBezTo>
                <a:cubicBezTo>
                  <a:pt x="2916766" y="677333"/>
                  <a:pt x="2923116" y="586317"/>
                  <a:pt x="2952750" y="505883"/>
                </a:cubicBezTo>
                <a:cubicBezTo>
                  <a:pt x="2982383" y="425450"/>
                  <a:pt x="3048000" y="355600"/>
                  <a:pt x="3149600" y="296333"/>
                </a:cubicBezTo>
                <a:cubicBezTo>
                  <a:pt x="3183466" y="254000"/>
                  <a:pt x="3230033" y="213783"/>
                  <a:pt x="3289300" y="175683"/>
                </a:cubicBezTo>
                <a:cubicBezTo>
                  <a:pt x="3348566" y="137583"/>
                  <a:pt x="3386666" y="139700"/>
                  <a:pt x="3403600" y="182033"/>
                </a:cubicBezTo>
                <a:lnTo>
                  <a:pt x="3606800" y="169333"/>
                </a:lnTo>
                <a:cubicBezTo>
                  <a:pt x="3640666" y="160867"/>
                  <a:pt x="3663950" y="179917"/>
                  <a:pt x="3676650" y="226483"/>
                </a:cubicBezTo>
                <a:cubicBezTo>
                  <a:pt x="3689350" y="273050"/>
                  <a:pt x="3716866" y="313267"/>
                  <a:pt x="3759200" y="347133"/>
                </a:cubicBezTo>
                <a:cubicBezTo>
                  <a:pt x="3852333" y="423333"/>
                  <a:pt x="3877733" y="588433"/>
                  <a:pt x="3835400" y="842433"/>
                </a:cubicBezTo>
                <a:cubicBezTo>
                  <a:pt x="3793066" y="1096433"/>
                  <a:pt x="3674533" y="1452033"/>
                  <a:pt x="3479800" y="1909233"/>
                </a:cubicBezTo>
                <a:cubicBezTo>
                  <a:pt x="3318933" y="2256367"/>
                  <a:pt x="3210983" y="2518833"/>
                  <a:pt x="3155950" y="2696633"/>
                </a:cubicBezTo>
                <a:cubicBezTo>
                  <a:pt x="3100916" y="2874433"/>
                  <a:pt x="3069166" y="3048000"/>
                  <a:pt x="3060700" y="3217333"/>
                </a:cubicBezTo>
                <a:cubicBezTo>
                  <a:pt x="3060700" y="3369733"/>
                  <a:pt x="3090333" y="3513667"/>
                  <a:pt x="3149600" y="3649133"/>
                </a:cubicBezTo>
                <a:cubicBezTo>
                  <a:pt x="3208866" y="3784600"/>
                  <a:pt x="3302000" y="3907367"/>
                  <a:pt x="3429000" y="4017433"/>
                </a:cubicBezTo>
                <a:cubicBezTo>
                  <a:pt x="3522133" y="4076700"/>
                  <a:pt x="3575050" y="4144433"/>
                  <a:pt x="3587750" y="4220633"/>
                </a:cubicBezTo>
                <a:cubicBezTo>
                  <a:pt x="3600450" y="4296833"/>
                  <a:pt x="3602566" y="4385733"/>
                  <a:pt x="3594100" y="4487333"/>
                </a:cubicBezTo>
                <a:cubicBezTo>
                  <a:pt x="3577166" y="4563533"/>
                  <a:pt x="3528483" y="4624917"/>
                  <a:pt x="3448050" y="4671483"/>
                </a:cubicBezTo>
                <a:cubicBezTo>
                  <a:pt x="3367616" y="4718049"/>
                  <a:pt x="3276600" y="4741333"/>
                  <a:pt x="3175000" y="4741333"/>
                </a:cubicBezTo>
                <a:cubicBezTo>
                  <a:pt x="3073400" y="4741333"/>
                  <a:pt x="2980266" y="4711699"/>
                  <a:pt x="2895600" y="4652433"/>
                </a:cubicBezTo>
                <a:close/>
                <a:moveTo>
                  <a:pt x="-1384300" y="46778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59" name="Freeform 6159"/>
          <p:cNvSpPr/>
          <p:nvPr/>
        </p:nvSpPr>
        <p:spPr>
          <a:xfrm rot="0" flipH="0" flipV="0">
            <a:off x="4040762" y="7296853"/>
            <a:ext cx="132215" cy="137295"/>
          </a:xfrm>
          <a:custGeom>
            <a:pathLst>
              <a:path w="4131733" h="4290483">
                <a:moveTo>
                  <a:pt x="1126067" y="4246033"/>
                </a:moveTo>
                <a:cubicBezTo>
                  <a:pt x="948267" y="4279900"/>
                  <a:pt x="836083" y="4290483"/>
                  <a:pt x="789517" y="4277783"/>
                </a:cubicBezTo>
                <a:cubicBezTo>
                  <a:pt x="742950" y="4265083"/>
                  <a:pt x="673100" y="4216400"/>
                  <a:pt x="579967" y="4131733"/>
                </a:cubicBezTo>
                <a:cubicBezTo>
                  <a:pt x="444500" y="4064000"/>
                  <a:pt x="332317" y="3979333"/>
                  <a:pt x="243417" y="3877733"/>
                </a:cubicBezTo>
                <a:cubicBezTo>
                  <a:pt x="154517" y="3776133"/>
                  <a:pt x="91017" y="3668183"/>
                  <a:pt x="52917" y="3553883"/>
                </a:cubicBezTo>
                <a:cubicBezTo>
                  <a:pt x="14817" y="3439583"/>
                  <a:pt x="0" y="3344333"/>
                  <a:pt x="8467" y="3268133"/>
                </a:cubicBezTo>
                <a:cubicBezTo>
                  <a:pt x="33867" y="2971800"/>
                  <a:pt x="105833" y="2654300"/>
                  <a:pt x="224367" y="2315633"/>
                </a:cubicBezTo>
                <a:cubicBezTo>
                  <a:pt x="342900" y="1976967"/>
                  <a:pt x="486833" y="1651000"/>
                  <a:pt x="656167" y="1337733"/>
                </a:cubicBezTo>
                <a:cubicBezTo>
                  <a:pt x="825500" y="1024467"/>
                  <a:pt x="1009650" y="755650"/>
                  <a:pt x="1208617" y="531283"/>
                </a:cubicBezTo>
                <a:cubicBezTo>
                  <a:pt x="1407583" y="306917"/>
                  <a:pt x="1600200" y="160867"/>
                  <a:pt x="1786467" y="93133"/>
                </a:cubicBezTo>
                <a:cubicBezTo>
                  <a:pt x="1955800" y="25400"/>
                  <a:pt x="2116667" y="0"/>
                  <a:pt x="2269067" y="16933"/>
                </a:cubicBezTo>
                <a:cubicBezTo>
                  <a:pt x="2421467" y="33867"/>
                  <a:pt x="2531533" y="114300"/>
                  <a:pt x="2599267" y="258233"/>
                </a:cubicBezTo>
                <a:cubicBezTo>
                  <a:pt x="2726267" y="503767"/>
                  <a:pt x="2696633" y="660400"/>
                  <a:pt x="2510367" y="728133"/>
                </a:cubicBezTo>
                <a:cubicBezTo>
                  <a:pt x="2484967" y="728133"/>
                  <a:pt x="2455333" y="738717"/>
                  <a:pt x="2421467" y="759883"/>
                </a:cubicBezTo>
                <a:cubicBezTo>
                  <a:pt x="2387600" y="781050"/>
                  <a:pt x="2370667" y="808567"/>
                  <a:pt x="2370667" y="842433"/>
                </a:cubicBezTo>
                <a:cubicBezTo>
                  <a:pt x="2404533" y="859367"/>
                  <a:pt x="2497667" y="861483"/>
                  <a:pt x="2650067" y="848783"/>
                </a:cubicBezTo>
                <a:cubicBezTo>
                  <a:pt x="2802467" y="836083"/>
                  <a:pt x="2956983" y="810683"/>
                  <a:pt x="3113617" y="772583"/>
                </a:cubicBezTo>
                <a:cubicBezTo>
                  <a:pt x="3270250" y="734483"/>
                  <a:pt x="3373967" y="694267"/>
                  <a:pt x="3424767" y="651933"/>
                </a:cubicBezTo>
                <a:cubicBezTo>
                  <a:pt x="3475567" y="626533"/>
                  <a:pt x="3513667" y="613833"/>
                  <a:pt x="3539067" y="613833"/>
                </a:cubicBezTo>
                <a:cubicBezTo>
                  <a:pt x="3564467" y="613833"/>
                  <a:pt x="3627967" y="622300"/>
                  <a:pt x="3729567" y="639233"/>
                </a:cubicBezTo>
                <a:cubicBezTo>
                  <a:pt x="3873500" y="681567"/>
                  <a:pt x="3945467" y="732367"/>
                  <a:pt x="3945467" y="791633"/>
                </a:cubicBezTo>
                <a:cubicBezTo>
                  <a:pt x="3945467" y="825500"/>
                  <a:pt x="3958167" y="857250"/>
                  <a:pt x="3983567" y="886883"/>
                </a:cubicBezTo>
                <a:cubicBezTo>
                  <a:pt x="4008967" y="916517"/>
                  <a:pt x="4038600" y="931333"/>
                  <a:pt x="4072467" y="931333"/>
                </a:cubicBezTo>
                <a:cubicBezTo>
                  <a:pt x="4131733" y="939800"/>
                  <a:pt x="4125383" y="977900"/>
                  <a:pt x="4053417" y="1045633"/>
                </a:cubicBezTo>
                <a:cubicBezTo>
                  <a:pt x="3981450" y="1113367"/>
                  <a:pt x="3860800" y="1206500"/>
                  <a:pt x="3691467" y="1325033"/>
                </a:cubicBezTo>
                <a:cubicBezTo>
                  <a:pt x="3530600" y="1426633"/>
                  <a:pt x="3431117" y="1492250"/>
                  <a:pt x="3393017" y="1521883"/>
                </a:cubicBezTo>
                <a:cubicBezTo>
                  <a:pt x="3354917" y="1551517"/>
                  <a:pt x="3348567" y="1612900"/>
                  <a:pt x="3373967" y="1706033"/>
                </a:cubicBezTo>
                <a:cubicBezTo>
                  <a:pt x="3441700" y="1866900"/>
                  <a:pt x="3445933" y="2053167"/>
                  <a:pt x="3386667" y="2264833"/>
                </a:cubicBezTo>
                <a:cubicBezTo>
                  <a:pt x="3327400" y="2476500"/>
                  <a:pt x="3221567" y="2692400"/>
                  <a:pt x="3069167" y="2912533"/>
                </a:cubicBezTo>
                <a:cubicBezTo>
                  <a:pt x="2916767" y="3132667"/>
                  <a:pt x="2732617" y="3337983"/>
                  <a:pt x="2516717" y="3528483"/>
                </a:cubicBezTo>
                <a:cubicBezTo>
                  <a:pt x="2300817" y="3718983"/>
                  <a:pt x="2072217" y="3879850"/>
                  <a:pt x="1830917" y="4011083"/>
                </a:cubicBezTo>
                <a:cubicBezTo>
                  <a:pt x="1589617" y="4142317"/>
                  <a:pt x="1354667" y="4220633"/>
                  <a:pt x="1126067" y="4246033"/>
                </a:cubicBezTo>
                <a:close/>
                <a:moveTo>
                  <a:pt x="-994833" y="4728633"/>
                </a:moveTo>
                <a:moveTo>
                  <a:pt x="910167" y="3687233"/>
                </a:moveTo>
                <a:cubicBezTo>
                  <a:pt x="944033" y="3687233"/>
                  <a:pt x="1003300" y="3668183"/>
                  <a:pt x="1087967" y="3630083"/>
                </a:cubicBezTo>
                <a:cubicBezTo>
                  <a:pt x="1172633" y="3591983"/>
                  <a:pt x="1240367" y="3560233"/>
                  <a:pt x="1291167" y="3534833"/>
                </a:cubicBezTo>
                <a:cubicBezTo>
                  <a:pt x="1325033" y="3500967"/>
                  <a:pt x="1369483" y="3460750"/>
                  <a:pt x="1424517" y="3414183"/>
                </a:cubicBezTo>
                <a:cubicBezTo>
                  <a:pt x="1479550" y="3367617"/>
                  <a:pt x="1524000" y="3340100"/>
                  <a:pt x="1557867" y="3331633"/>
                </a:cubicBezTo>
                <a:cubicBezTo>
                  <a:pt x="1591733" y="3331633"/>
                  <a:pt x="1634067" y="3316817"/>
                  <a:pt x="1684867" y="3287183"/>
                </a:cubicBezTo>
                <a:cubicBezTo>
                  <a:pt x="1735667" y="3257550"/>
                  <a:pt x="1807633" y="3194050"/>
                  <a:pt x="1900767" y="3096683"/>
                </a:cubicBezTo>
                <a:cubicBezTo>
                  <a:pt x="1993900" y="2999317"/>
                  <a:pt x="2116667" y="2853267"/>
                  <a:pt x="2269067" y="2658533"/>
                </a:cubicBezTo>
                <a:cubicBezTo>
                  <a:pt x="2438400" y="2472267"/>
                  <a:pt x="2569633" y="2300817"/>
                  <a:pt x="2662767" y="2144183"/>
                </a:cubicBezTo>
                <a:cubicBezTo>
                  <a:pt x="2755900" y="1987550"/>
                  <a:pt x="2781300" y="1841500"/>
                  <a:pt x="2738967" y="1706033"/>
                </a:cubicBezTo>
                <a:cubicBezTo>
                  <a:pt x="2730500" y="1672167"/>
                  <a:pt x="2707217" y="1651000"/>
                  <a:pt x="2669117" y="1642533"/>
                </a:cubicBezTo>
                <a:cubicBezTo>
                  <a:pt x="2631017" y="1634067"/>
                  <a:pt x="2582333" y="1612900"/>
                  <a:pt x="2523067" y="1579033"/>
                </a:cubicBezTo>
                <a:cubicBezTo>
                  <a:pt x="2438400" y="1579033"/>
                  <a:pt x="2360083" y="1555750"/>
                  <a:pt x="2288117" y="1509183"/>
                </a:cubicBezTo>
                <a:cubicBezTo>
                  <a:pt x="2216150" y="1462617"/>
                  <a:pt x="2133600" y="1401233"/>
                  <a:pt x="2040467" y="1325033"/>
                </a:cubicBezTo>
                <a:lnTo>
                  <a:pt x="1837267" y="1071033"/>
                </a:lnTo>
                <a:lnTo>
                  <a:pt x="1621367" y="1286933"/>
                </a:lnTo>
                <a:cubicBezTo>
                  <a:pt x="1485900" y="1422400"/>
                  <a:pt x="1344083" y="1623483"/>
                  <a:pt x="1195917" y="1890183"/>
                </a:cubicBezTo>
                <a:cubicBezTo>
                  <a:pt x="1047750" y="2156883"/>
                  <a:pt x="922867" y="2427817"/>
                  <a:pt x="821267" y="2702983"/>
                </a:cubicBezTo>
                <a:cubicBezTo>
                  <a:pt x="719667" y="2978150"/>
                  <a:pt x="660400" y="3196167"/>
                  <a:pt x="643467" y="3357033"/>
                </a:cubicBezTo>
                <a:cubicBezTo>
                  <a:pt x="635000" y="3484033"/>
                  <a:pt x="656167" y="3568700"/>
                  <a:pt x="706967" y="3611033"/>
                </a:cubicBezTo>
                <a:cubicBezTo>
                  <a:pt x="757767" y="3653367"/>
                  <a:pt x="825500" y="3678767"/>
                  <a:pt x="910167" y="3687233"/>
                </a:cubicBezTo>
                <a:close/>
                <a:moveTo>
                  <a:pt x="-436033" y="47286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60" name="Freeform 6160"/>
          <p:cNvSpPr/>
          <p:nvPr/>
        </p:nvSpPr>
        <p:spPr>
          <a:xfrm rot="0" flipH="0" flipV="0">
            <a:off x="4170945" y="7193289"/>
            <a:ext cx="181796" cy="250952"/>
          </a:xfrm>
          <a:custGeom>
            <a:pathLst>
              <a:path w="5681134" h="7842250">
                <a:moveTo>
                  <a:pt x="3458634" y="7838016"/>
                </a:moveTo>
                <a:cubicBezTo>
                  <a:pt x="3424767" y="7838016"/>
                  <a:pt x="3376084" y="7831666"/>
                  <a:pt x="3312584" y="7818966"/>
                </a:cubicBezTo>
                <a:cubicBezTo>
                  <a:pt x="3249084" y="7806266"/>
                  <a:pt x="3196167" y="7770283"/>
                  <a:pt x="3153834" y="7711016"/>
                </a:cubicBezTo>
                <a:cubicBezTo>
                  <a:pt x="3026834" y="7558616"/>
                  <a:pt x="2946400" y="7431616"/>
                  <a:pt x="2912534" y="7330016"/>
                </a:cubicBezTo>
                <a:cubicBezTo>
                  <a:pt x="2878667" y="7228416"/>
                  <a:pt x="2874434" y="7080250"/>
                  <a:pt x="2899834" y="6885516"/>
                </a:cubicBezTo>
                <a:cubicBezTo>
                  <a:pt x="2916767" y="6758516"/>
                  <a:pt x="2927350" y="6646333"/>
                  <a:pt x="2931584" y="6548966"/>
                </a:cubicBezTo>
                <a:cubicBezTo>
                  <a:pt x="2935817" y="6451600"/>
                  <a:pt x="2942167" y="6369050"/>
                  <a:pt x="2950634" y="6301316"/>
                </a:cubicBezTo>
                <a:cubicBezTo>
                  <a:pt x="2916767" y="6267450"/>
                  <a:pt x="2855384" y="6290733"/>
                  <a:pt x="2766484" y="6371166"/>
                </a:cubicBezTo>
                <a:cubicBezTo>
                  <a:pt x="2677584" y="6451600"/>
                  <a:pt x="2556934" y="6551083"/>
                  <a:pt x="2404534" y="6669616"/>
                </a:cubicBezTo>
                <a:cubicBezTo>
                  <a:pt x="2116667" y="6999816"/>
                  <a:pt x="1860550" y="7251700"/>
                  <a:pt x="1636184" y="7425266"/>
                </a:cubicBezTo>
                <a:cubicBezTo>
                  <a:pt x="1411817" y="7598833"/>
                  <a:pt x="1210734" y="7713133"/>
                  <a:pt x="1032934" y="7768166"/>
                </a:cubicBezTo>
                <a:cubicBezTo>
                  <a:pt x="855134" y="7823200"/>
                  <a:pt x="685800" y="7842250"/>
                  <a:pt x="524934" y="7825316"/>
                </a:cubicBezTo>
                <a:cubicBezTo>
                  <a:pt x="381000" y="7808383"/>
                  <a:pt x="266700" y="7747000"/>
                  <a:pt x="182034" y="7641166"/>
                </a:cubicBezTo>
                <a:cubicBezTo>
                  <a:pt x="97367" y="7535333"/>
                  <a:pt x="44450" y="7397750"/>
                  <a:pt x="23284" y="7228416"/>
                </a:cubicBezTo>
                <a:cubicBezTo>
                  <a:pt x="2117" y="7059083"/>
                  <a:pt x="0" y="6877050"/>
                  <a:pt x="16934" y="6682316"/>
                </a:cubicBezTo>
                <a:cubicBezTo>
                  <a:pt x="50800" y="6402916"/>
                  <a:pt x="112184" y="6136216"/>
                  <a:pt x="201084" y="5882216"/>
                </a:cubicBezTo>
                <a:cubicBezTo>
                  <a:pt x="289984" y="5628216"/>
                  <a:pt x="436034" y="5344583"/>
                  <a:pt x="639234" y="5031316"/>
                </a:cubicBezTo>
                <a:cubicBezTo>
                  <a:pt x="732367" y="4861983"/>
                  <a:pt x="857250" y="4694766"/>
                  <a:pt x="1013884" y="4529666"/>
                </a:cubicBezTo>
                <a:cubicBezTo>
                  <a:pt x="1170517" y="4364566"/>
                  <a:pt x="1344084" y="4216400"/>
                  <a:pt x="1534584" y="4085166"/>
                </a:cubicBezTo>
                <a:cubicBezTo>
                  <a:pt x="1725084" y="3953933"/>
                  <a:pt x="1909234" y="3858683"/>
                  <a:pt x="2087034" y="3799416"/>
                </a:cubicBezTo>
                <a:cubicBezTo>
                  <a:pt x="2281767" y="3723216"/>
                  <a:pt x="2480734" y="3678766"/>
                  <a:pt x="2683934" y="3666066"/>
                </a:cubicBezTo>
                <a:cubicBezTo>
                  <a:pt x="2887134" y="3653366"/>
                  <a:pt x="3069167" y="3672416"/>
                  <a:pt x="3230034" y="3723216"/>
                </a:cubicBezTo>
                <a:cubicBezTo>
                  <a:pt x="3331634" y="3774016"/>
                  <a:pt x="3414184" y="3799416"/>
                  <a:pt x="3477684" y="3799416"/>
                </a:cubicBezTo>
                <a:cubicBezTo>
                  <a:pt x="3541184" y="3799416"/>
                  <a:pt x="3589867" y="3757083"/>
                  <a:pt x="3623734" y="3672416"/>
                </a:cubicBezTo>
                <a:cubicBezTo>
                  <a:pt x="3666067" y="3604683"/>
                  <a:pt x="3708400" y="3500966"/>
                  <a:pt x="3750734" y="3361266"/>
                </a:cubicBezTo>
                <a:cubicBezTo>
                  <a:pt x="3793067" y="3221566"/>
                  <a:pt x="3843867" y="3100916"/>
                  <a:pt x="3903134" y="2999316"/>
                </a:cubicBezTo>
                <a:lnTo>
                  <a:pt x="4182534" y="2173816"/>
                </a:lnTo>
                <a:cubicBezTo>
                  <a:pt x="4275667" y="1945216"/>
                  <a:pt x="4377267" y="1703916"/>
                  <a:pt x="4487334" y="1449916"/>
                </a:cubicBezTo>
                <a:cubicBezTo>
                  <a:pt x="4597400" y="1195916"/>
                  <a:pt x="4728634" y="886883"/>
                  <a:pt x="4881034" y="522816"/>
                </a:cubicBezTo>
                <a:cubicBezTo>
                  <a:pt x="5024967" y="251883"/>
                  <a:pt x="5143500" y="93133"/>
                  <a:pt x="5236634" y="46566"/>
                </a:cubicBezTo>
                <a:cubicBezTo>
                  <a:pt x="5329767" y="0"/>
                  <a:pt x="5435600" y="35983"/>
                  <a:pt x="5554134" y="154516"/>
                </a:cubicBezTo>
                <a:cubicBezTo>
                  <a:pt x="5647267" y="264583"/>
                  <a:pt x="5681134" y="389466"/>
                  <a:pt x="5655734" y="529166"/>
                </a:cubicBezTo>
                <a:cubicBezTo>
                  <a:pt x="5630334" y="668866"/>
                  <a:pt x="5554134" y="891116"/>
                  <a:pt x="5427134" y="1195916"/>
                </a:cubicBezTo>
                <a:cubicBezTo>
                  <a:pt x="5367867" y="1289050"/>
                  <a:pt x="5317067" y="1375833"/>
                  <a:pt x="5274734" y="1456266"/>
                </a:cubicBezTo>
                <a:cubicBezTo>
                  <a:pt x="5232400" y="1536700"/>
                  <a:pt x="5173134" y="1661583"/>
                  <a:pt x="5096934" y="1830916"/>
                </a:cubicBezTo>
                <a:cubicBezTo>
                  <a:pt x="4986867" y="2093383"/>
                  <a:pt x="4885267" y="2328333"/>
                  <a:pt x="4792134" y="2535766"/>
                </a:cubicBezTo>
                <a:cubicBezTo>
                  <a:pt x="4699000" y="2743200"/>
                  <a:pt x="4601634" y="2978150"/>
                  <a:pt x="4500034" y="3240616"/>
                </a:cubicBezTo>
                <a:cubicBezTo>
                  <a:pt x="4466167" y="3376083"/>
                  <a:pt x="4421717" y="3532716"/>
                  <a:pt x="4366684" y="3710516"/>
                </a:cubicBezTo>
                <a:cubicBezTo>
                  <a:pt x="4311650" y="3888316"/>
                  <a:pt x="4267200" y="4049183"/>
                  <a:pt x="4233334" y="4193116"/>
                </a:cubicBezTo>
                <a:cubicBezTo>
                  <a:pt x="4207934" y="4328583"/>
                  <a:pt x="4180417" y="4453466"/>
                  <a:pt x="4150784" y="4567766"/>
                </a:cubicBezTo>
                <a:cubicBezTo>
                  <a:pt x="4121150" y="4682066"/>
                  <a:pt x="4089400" y="4739216"/>
                  <a:pt x="4055534" y="4739216"/>
                </a:cubicBezTo>
                <a:cubicBezTo>
                  <a:pt x="3987800" y="4815416"/>
                  <a:pt x="3924300" y="4948766"/>
                  <a:pt x="3865034" y="5139266"/>
                </a:cubicBezTo>
                <a:cubicBezTo>
                  <a:pt x="3805767" y="5329766"/>
                  <a:pt x="3757084" y="5526616"/>
                  <a:pt x="3718984" y="5729816"/>
                </a:cubicBezTo>
                <a:cubicBezTo>
                  <a:pt x="3680884" y="5933016"/>
                  <a:pt x="3649134" y="6102350"/>
                  <a:pt x="3623734" y="6237816"/>
                </a:cubicBezTo>
                <a:cubicBezTo>
                  <a:pt x="3606800" y="6339416"/>
                  <a:pt x="3594100" y="6470650"/>
                  <a:pt x="3585634" y="6631516"/>
                </a:cubicBezTo>
                <a:cubicBezTo>
                  <a:pt x="3577167" y="6792383"/>
                  <a:pt x="3572934" y="6946900"/>
                  <a:pt x="3572934" y="7095066"/>
                </a:cubicBezTo>
                <a:cubicBezTo>
                  <a:pt x="3572934" y="7243233"/>
                  <a:pt x="3572934" y="7346950"/>
                  <a:pt x="3572934" y="7406216"/>
                </a:cubicBezTo>
                <a:cubicBezTo>
                  <a:pt x="3572934" y="7592483"/>
                  <a:pt x="3568700" y="7711016"/>
                  <a:pt x="3560234" y="7761816"/>
                </a:cubicBezTo>
                <a:cubicBezTo>
                  <a:pt x="3551767" y="7812616"/>
                  <a:pt x="3517900" y="7838016"/>
                  <a:pt x="3458634" y="7838016"/>
                </a:cubicBezTo>
                <a:close/>
                <a:moveTo>
                  <a:pt x="-935566" y="7965016"/>
                </a:moveTo>
                <a:moveTo>
                  <a:pt x="753534" y="7037916"/>
                </a:moveTo>
                <a:cubicBezTo>
                  <a:pt x="931334" y="7037916"/>
                  <a:pt x="1119717" y="6961716"/>
                  <a:pt x="1318684" y="6809316"/>
                </a:cubicBezTo>
                <a:cubicBezTo>
                  <a:pt x="1517650" y="6656916"/>
                  <a:pt x="1718734" y="6487583"/>
                  <a:pt x="1921934" y="6301316"/>
                </a:cubicBezTo>
                <a:cubicBezTo>
                  <a:pt x="2048934" y="6182783"/>
                  <a:pt x="2186517" y="6026150"/>
                  <a:pt x="2334684" y="5831416"/>
                </a:cubicBezTo>
                <a:cubicBezTo>
                  <a:pt x="2482850" y="5636683"/>
                  <a:pt x="2626784" y="5441950"/>
                  <a:pt x="2766484" y="5247216"/>
                </a:cubicBezTo>
                <a:cubicBezTo>
                  <a:pt x="2906184" y="5052483"/>
                  <a:pt x="3018367" y="4881033"/>
                  <a:pt x="3103034" y="4732866"/>
                </a:cubicBezTo>
                <a:cubicBezTo>
                  <a:pt x="3187700" y="4584700"/>
                  <a:pt x="3230034" y="4493683"/>
                  <a:pt x="3230034" y="4459816"/>
                </a:cubicBezTo>
                <a:cubicBezTo>
                  <a:pt x="3230034" y="4417483"/>
                  <a:pt x="3191934" y="4387850"/>
                  <a:pt x="3115734" y="4370916"/>
                </a:cubicBezTo>
                <a:cubicBezTo>
                  <a:pt x="3039534" y="4353983"/>
                  <a:pt x="2952750" y="4343400"/>
                  <a:pt x="2855384" y="4339166"/>
                </a:cubicBezTo>
                <a:cubicBezTo>
                  <a:pt x="2758017" y="4334933"/>
                  <a:pt x="2679700" y="4341283"/>
                  <a:pt x="2620434" y="4358216"/>
                </a:cubicBezTo>
                <a:cubicBezTo>
                  <a:pt x="2434167" y="4400550"/>
                  <a:pt x="2250017" y="4485216"/>
                  <a:pt x="2067984" y="4612216"/>
                </a:cubicBezTo>
                <a:cubicBezTo>
                  <a:pt x="1885950" y="4739216"/>
                  <a:pt x="1689100" y="4929716"/>
                  <a:pt x="1477434" y="5183716"/>
                </a:cubicBezTo>
                <a:cubicBezTo>
                  <a:pt x="1257300" y="5454650"/>
                  <a:pt x="1077384" y="5734050"/>
                  <a:pt x="937684" y="6021916"/>
                </a:cubicBezTo>
                <a:cubicBezTo>
                  <a:pt x="797984" y="6309783"/>
                  <a:pt x="711200" y="6551083"/>
                  <a:pt x="677334" y="6745816"/>
                </a:cubicBezTo>
                <a:cubicBezTo>
                  <a:pt x="643467" y="6940550"/>
                  <a:pt x="668867" y="7037916"/>
                  <a:pt x="753534" y="7037916"/>
                </a:cubicBezTo>
                <a:close/>
                <a:moveTo>
                  <a:pt x="-135466" y="796501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61" name="Freeform 6161"/>
          <p:cNvSpPr/>
          <p:nvPr/>
        </p:nvSpPr>
        <p:spPr>
          <a:xfrm rot="0" flipH="0" flipV="0">
            <a:off x="4342040" y="7291028"/>
            <a:ext cx="114401" cy="154973"/>
          </a:xfrm>
          <a:custGeom>
            <a:pathLst>
              <a:path w="3575050" h="4842933">
                <a:moveTo>
                  <a:pt x="1134534" y="4834466"/>
                </a:moveTo>
                <a:cubicBezTo>
                  <a:pt x="1024467" y="4842933"/>
                  <a:pt x="935567" y="4832350"/>
                  <a:pt x="867834" y="4802716"/>
                </a:cubicBezTo>
                <a:cubicBezTo>
                  <a:pt x="800100" y="4773083"/>
                  <a:pt x="715434" y="4728633"/>
                  <a:pt x="613834" y="4669366"/>
                </a:cubicBezTo>
                <a:cubicBezTo>
                  <a:pt x="427567" y="4525433"/>
                  <a:pt x="289984" y="4379383"/>
                  <a:pt x="201084" y="4231216"/>
                </a:cubicBezTo>
                <a:cubicBezTo>
                  <a:pt x="112184" y="4083050"/>
                  <a:pt x="71967" y="3937000"/>
                  <a:pt x="80434" y="3793066"/>
                </a:cubicBezTo>
                <a:cubicBezTo>
                  <a:pt x="97367" y="3716866"/>
                  <a:pt x="99484" y="3649133"/>
                  <a:pt x="86784" y="3589866"/>
                </a:cubicBezTo>
                <a:cubicBezTo>
                  <a:pt x="74084" y="3530600"/>
                  <a:pt x="67734" y="3500966"/>
                  <a:pt x="67734" y="3500966"/>
                </a:cubicBezTo>
                <a:cubicBezTo>
                  <a:pt x="16934" y="3458633"/>
                  <a:pt x="0" y="3431116"/>
                  <a:pt x="16934" y="3418416"/>
                </a:cubicBezTo>
                <a:cubicBezTo>
                  <a:pt x="33867" y="3405716"/>
                  <a:pt x="46567" y="3382433"/>
                  <a:pt x="55034" y="3348566"/>
                </a:cubicBezTo>
                <a:cubicBezTo>
                  <a:pt x="122767" y="3331633"/>
                  <a:pt x="131234" y="3285066"/>
                  <a:pt x="80434" y="3208866"/>
                </a:cubicBezTo>
                <a:cubicBezTo>
                  <a:pt x="55034" y="3141133"/>
                  <a:pt x="69850" y="2986616"/>
                  <a:pt x="124884" y="2745316"/>
                </a:cubicBezTo>
                <a:cubicBezTo>
                  <a:pt x="179917" y="2504016"/>
                  <a:pt x="254000" y="2277533"/>
                  <a:pt x="347134" y="2065866"/>
                </a:cubicBezTo>
                <a:cubicBezTo>
                  <a:pt x="389467" y="1972733"/>
                  <a:pt x="450850" y="1849966"/>
                  <a:pt x="531284" y="1697566"/>
                </a:cubicBezTo>
                <a:cubicBezTo>
                  <a:pt x="611717" y="1545166"/>
                  <a:pt x="702734" y="1390650"/>
                  <a:pt x="804334" y="1234016"/>
                </a:cubicBezTo>
                <a:cubicBezTo>
                  <a:pt x="905934" y="1077383"/>
                  <a:pt x="999067" y="952500"/>
                  <a:pt x="1083734" y="859366"/>
                </a:cubicBezTo>
                <a:cubicBezTo>
                  <a:pt x="1270000" y="647700"/>
                  <a:pt x="1437217" y="488950"/>
                  <a:pt x="1585384" y="383116"/>
                </a:cubicBezTo>
                <a:cubicBezTo>
                  <a:pt x="1733550" y="277283"/>
                  <a:pt x="1900767" y="190500"/>
                  <a:pt x="2087034" y="122766"/>
                </a:cubicBezTo>
                <a:cubicBezTo>
                  <a:pt x="2256367" y="55033"/>
                  <a:pt x="2379134" y="16933"/>
                  <a:pt x="2455334" y="8466"/>
                </a:cubicBezTo>
                <a:cubicBezTo>
                  <a:pt x="2531534" y="0"/>
                  <a:pt x="2637367" y="50800"/>
                  <a:pt x="2772834" y="160866"/>
                </a:cubicBezTo>
                <a:cubicBezTo>
                  <a:pt x="2976034" y="220133"/>
                  <a:pt x="3130550" y="302683"/>
                  <a:pt x="3236384" y="408516"/>
                </a:cubicBezTo>
                <a:cubicBezTo>
                  <a:pt x="3342217" y="514350"/>
                  <a:pt x="3424767" y="677333"/>
                  <a:pt x="3484034" y="897466"/>
                </a:cubicBezTo>
                <a:cubicBezTo>
                  <a:pt x="3551767" y="1143000"/>
                  <a:pt x="3575050" y="1432983"/>
                  <a:pt x="3553884" y="1767416"/>
                </a:cubicBezTo>
                <a:cubicBezTo>
                  <a:pt x="3532717" y="2101850"/>
                  <a:pt x="3386667" y="2531533"/>
                  <a:pt x="3115734" y="3056466"/>
                </a:cubicBezTo>
                <a:cubicBezTo>
                  <a:pt x="2954867" y="3386666"/>
                  <a:pt x="2796117" y="3636433"/>
                  <a:pt x="2639484" y="3805766"/>
                </a:cubicBezTo>
                <a:cubicBezTo>
                  <a:pt x="2482850" y="3975100"/>
                  <a:pt x="2294467" y="4152900"/>
                  <a:pt x="2074334" y="4339166"/>
                </a:cubicBezTo>
                <a:cubicBezTo>
                  <a:pt x="1913467" y="4474633"/>
                  <a:pt x="1765300" y="4580466"/>
                  <a:pt x="1629834" y="4656666"/>
                </a:cubicBezTo>
                <a:cubicBezTo>
                  <a:pt x="1494367" y="4732866"/>
                  <a:pt x="1329267" y="4792133"/>
                  <a:pt x="1134534" y="4834466"/>
                </a:cubicBezTo>
                <a:close/>
                <a:moveTo>
                  <a:pt x="-1341966" y="4910666"/>
                </a:moveTo>
                <a:moveTo>
                  <a:pt x="2150534" y="3323166"/>
                </a:moveTo>
                <a:cubicBezTo>
                  <a:pt x="2319867" y="3069166"/>
                  <a:pt x="2453217" y="2834216"/>
                  <a:pt x="2550584" y="2618316"/>
                </a:cubicBezTo>
                <a:cubicBezTo>
                  <a:pt x="2647950" y="2402416"/>
                  <a:pt x="2726267" y="2129366"/>
                  <a:pt x="2785534" y="1799166"/>
                </a:cubicBezTo>
                <a:cubicBezTo>
                  <a:pt x="2802467" y="1706033"/>
                  <a:pt x="2806700" y="1589616"/>
                  <a:pt x="2798234" y="1449916"/>
                </a:cubicBezTo>
                <a:cubicBezTo>
                  <a:pt x="2789767" y="1310216"/>
                  <a:pt x="2770717" y="1181100"/>
                  <a:pt x="2741084" y="1062566"/>
                </a:cubicBezTo>
                <a:cubicBezTo>
                  <a:pt x="2711450" y="944033"/>
                  <a:pt x="2671234" y="880533"/>
                  <a:pt x="2620434" y="872066"/>
                </a:cubicBezTo>
                <a:cubicBezTo>
                  <a:pt x="2510367" y="829733"/>
                  <a:pt x="2387600" y="827616"/>
                  <a:pt x="2252134" y="865716"/>
                </a:cubicBezTo>
                <a:cubicBezTo>
                  <a:pt x="2116667" y="903816"/>
                  <a:pt x="1968500" y="1007533"/>
                  <a:pt x="1807634" y="1176866"/>
                </a:cubicBezTo>
                <a:cubicBezTo>
                  <a:pt x="1663700" y="1346200"/>
                  <a:pt x="1534584" y="1536700"/>
                  <a:pt x="1420284" y="1748366"/>
                </a:cubicBezTo>
                <a:cubicBezTo>
                  <a:pt x="1305984" y="1960033"/>
                  <a:pt x="1202267" y="2192866"/>
                  <a:pt x="1109134" y="2446866"/>
                </a:cubicBezTo>
                <a:cubicBezTo>
                  <a:pt x="1016000" y="2700866"/>
                  <a:pt x="927100" y="2971800"/>
                  <a:pt x="842434" y="3259666"/>
                </a:cubicBezTo>
                <a:cubicBezTo>
                  <a:pt x="757767" y="3581400"/>
                  <a:pt x="764117" y="3826933"/>
                  <a:pt x="861484" y="3996266"/>
                </a:cubicBezTo>
                <a:cubicBezTo>
                  <a:pt x="958850" y="4165600"/>
                  <a:pt x="1121834" y="4205816"/>
                  <a:pt x="1350434" y="4116916"/>
                </a:cubicBezTo>
                <a:cubicBezTo>
                  <a:pt x="1579034" y="4028016"/>
                  <a:pt x="1845734" y="3763433"/>
                  <a:pt x="2150534" y="3323166"/>
                </a:cubicBezTo>
                <a:close/>
                <a:moveTo>
                  <a:pt x="169334" y="49106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62" name="Freeform 6162"/>
          <p:cNvSpPr/>
          <p:nvPr/>
        </p:nvSpPr>
        <p:spPr>
          <a:xfrm rot="0" flipH="0" flipV="0">
            <a:off x="4485702" y="7289267"/>
            <a:ext cx="122394" cy="153212"/>
          </a:xfrm>
          <a:custGeom>
            <a:pathLst>
              <a:path w="3824817" h="4787900">
                <a:moveTo>
                  <a:pt x="1013884" y="4787900"/>
                </a:moveTo>
                <a:cubicBezTo>
                  <a:pt x="590550" y="4787900"/>
                  <a:pt x="281517" y="4635500"/>
                  <a:pt x="86784" y="4330700"/>
                </a:cubicBezTo>
                <a:cubicBezTo>
                  <a:pt x="27517" y="4246034"/>
                  <a:pt x="0" y="4159250"/>
                  <a:pt x="4234" y="4070350"/>
                </a:cubicBezTo>
                <a:cubicBezTo>
                  <a:pt x="8467" y="3981450"/>
                  <a:pt x="33867" y="3920067"/>
                  <a:pt x="80434" y="3886200"/>
                </a:cubicBezTo>
                <a:cubicBezTo>
                  <a:pt x="127000" y="3852334"/>
                  <a:pt x="184150" y="3881967"/>
                  <a:pt x="251884" y="3975100"/>
                </a:cubicBezTo>
                <a:cubicBezTo>
                  <a:pt x="370417" y="4042834"/>
                  <a:pt x="539750" y="4076700"/>
                  <a:pt x="759884" y="4076700"/>
                </a:cubicBezTo>
                <a:cubicBezTo>
                  <a:pt x="869950" y="4076700"/>
                  <a:pt x="984250" y="4066117"/>
                  <a:pt x="1102784" y="4044950"/>
                </a:cubicBezTo>
                <a:cubicBezTo>
                  <a:pt x="1221317" y="4023784"/>
                  <a:pt x="1339850" y="3992034"/>
                  <a:pt x="1458384" y="3949700"/>
                </a:cubicBezTo>
                <a:cubicBezTo>
                  <a:pt x="1585384" y="3890434"/>
                  <a:pt x="1670050" y="3837517"/>
                  <a:pt x="1712384" y="3790950"/>
                </a:cubicBezTo>
                <a:cubicBezTo>
                  <a:pt x="1754717" y="3744384"/>
                  <a:pt x="1746250" y="3704167"/>
                  <a:pt x="1686984" y="3670300"/>
                </a:cubicBezTo>
                <a:lnTo>
                  <a:pt x="1699684" y="3670300"/>
                </a:lnTo>
                <a:cubicBezTo>
                  <a:pt x="1479550" y="3611034"/>
                  <a:pt x="1257300" y="3515784"/>
                  <a:pt x="1032934" y="3384550"/>
                </a:cubicBezTo>
                <a:cubicBezTo>
                  <a:pt x="808567" y="3253317"/>
                  <a:pt x="615950" y="3109384"/>
                  <a:pt x="455084" y="2952750"/>
                </a:cubicBezTo>
                <a:cubicBezTo>
                  <a:pt x="294217" y="2796117"/>
                  <a:pt x="201084" y="2654300"/>
                  <a:pt x="175684" y="2527300"/>
                </a:cubicBezTo>
                <a:cubicBezTo>
                  <a:pt x="107950" y="2264834"/>
                  <a:pt x="124884" y="1996017"/>
                  <a:pt x="226484" y="1720850"/>
                </a:cubicBezTo>
                <a:cubicBezTo>
                  <a:pt x="328084" y="1445684"/>
                  <a:pt x="472017" y="1202267"/>
                  <a:pt x="658284" y="990600"/>
                </a:cubicBezTo>
                <a:cubicBezTo>
                  <a:pt x="726017" y="948267"/>
                  <a:pt x="810684" y="895350"/>
                  <a:pt x="912284" y="831850"/>
                </a:cubicBezTo>
                <a:cubicBezTo>
                  <a:pt x="1013884" y="768350"/>
                  <a:pt x="1094317" y="732367"/>
                  <a:pt x="1153584" y="723900"/>
                </a:cubicBezTo>
                <a:lnTo>
                  <a:pt x="1153584" y="736600"/>
                </a:lnTo>
                <a:cubicBezTo>
                  <a:pt x="1314450" y="567267"/>
                  <a:pt x="1511300" y="431800"/>
                  <a:pt x="1744134" y="330200"/>
                </a:cubicBezTo>
                <a:cubicBezTo>
                  <a:pt x="1976967" y="228600"/>
                  <a:pt x="2224617" y="135467"/>
                  <a:pt x="2487084" y="50800"/>
                </a:cubicBezTo>
                <a:lnTo>
                  <a:pt x="2677584" y="25400"/>
                </a:lnTo>
                <a:cubicBezTo>
                  <a:pt x="2779184" y="8467"/>
                  <a:pt x="2863850" y="0"/>
                  <a:pt x="2931584" y="0"/>
                </a:cubicBezTo>
                <a:cubicBezTo>
                  <a:pt x="2923117" y="0"/>
                  <a:pt x="2940050" y="6350"/>
                  <a:pt x="2982384" y="19050"/>
                </a:cubicBezTo>
                <a:cubicBezTo>
                  <a:pt x="3024717" y="31750"/>
                  <a:pt x="3062817" y="42334"/>
                  <a:pt x="3096684" y="50800"/>
                </a:cubicBezTo>
                <a:cubicBezTo>
                  <a:pt x="3147484" y="76200"/>
                  <a:pt x="3189817" y="88900"/>
                  <a:pt x="3223684" y="88900"/>
                </a:cubicBezTo>
                <a:cubicBezTo>
                  <a:pt x="3333750" y="105834"/>
                  <a:pt x="3435350" y="156634"/>
                  <a:pt x="3528484" y="241300"/>
                </a:cubicBezTo>
                <a:cubicBezTo>
                  <a:pt x="3621617" y="325967"/>
                  <a:pt x="3695700" y="425450"/>
                  <a:pt x="3750734" y="539750"/>
                </a:cubicBezTo>
                <a:cubicBezTo>
                  <a:pt x="3805767" y="654050"/>
                  <a:pt x="3824817" y="762000"/>
                  <a:pt x="3807884" y="863600"/>
                </a:cubicBezTo>
                <a:cubicBezTo>
                  <a:pt x="3790950" y="1024467"/>
                  <a:pt x="3742267" y="1168400"/>
                  <a:pt x="3661834" y="1295400"/>
                </a:cubicBezTo>
                <a:cubicBezTo>
                  <a:pt x="3581400" y="1422400"/>
                  <a:pt x="3486150" y="1494367"/>
                  <a:pt x="3376084" y="1511300"/>
                </a:cubicBezTo>
                <a:cubicBezTo>
                  <a:pt x="3393017" y="1502834"/>
                  <a:pt x="3382434" y="1488017"/>
                  <a:pt x="3344334" y="1466850"/>
                </a:cubicBezTo>
                <a:cubicBezTo>
                  <a:pt x="3306234" y="1445684"/>
                  <a:pt x="3266017" y="1422400"/>
                  <a:pt x="3223684" y="1397000"/>
                </a:cubicBezTo>
                <a:lnTo>
                  <a:pt x="3185584" y="1422400"/>
                </a:lnTo>
                <a:cubicBezTo>
                  <a:pt x="3185584" y="1422400"/>
                  <a:pt x="3183467" y="1411817"/>
                  <a:pt x="3179234" y="1390650"/>
                </a:cubicBezTo>
                <a:cubicBezTo>
                  <a:pt x="3175000" y="1369484"/>
                  <a:pt x="3164417" y="1341967"/>
                  <a:pt x="3147484" y="1308100"/>
                </a:cubicBezTo>
                <a:cubicBezTo>
                  <a:pt x="3122084" y="1257300"/>
                  <a:pt x="3109384" y="1200150"/>
                  <a:pt x="3109384" y="1136650"/>
                </a:cubicBezTo>
                <a:cubicBezTo>
                  <a:pt x="3109384" y="1073150"/>
                  <a:pt x="3113617" y="1003300"/>
                  <a:pt x="3122084" y="927100"/>
                </a:cubicBezTo>
                <a:cubicBezTo>
                  <a:pt x="3139017" y="833967"/>
                  <a:pt x="3141134" y="778934"/>
                  <a:pt x="3128434" y="762000"/>
                </a:cubicBezTo>
                <a:cubicBezTo>
                  <a:pt x="3115734" y="745067"/>
                  <a:pt x="3058584" y="732367"/>
                  <a:pt x="2956984" y="723900"/>
                </a:cubicBezTo>
                <a:cubicBezTo>
                  <a:pt x="2838450" y="698500"/>
                  <a:pt x="2667000" y="719667"/>
                  <a:pt x="2442634" y="787400"/>
                </a:cubicBezTo>
                <a:cubicBezTo>
                  <a:pt x="2218267" y="855134"/>
                  <a:pt x="2029884" y="948267"/>
                  <a:pt x="1877484" y="1066800"/>
                </a:cubicBezTo>
                <a:cubicBezTo>
                  <a:pt x="1691217" y="1185334"/>
                  <a:pt x="1534584" y="1297517"/>
                  <a:pt x="1407584" y="1403350"/>
                </a:cubicBezTo>
                <a:cubicBezTo>
                  <a:pt x="1280584" y="1509184"/>
                  <a:pt x="1178984" y="1610784"/>
                  <a:pt x="1102784" y="1708150"/>
                </a:cubicBezTo>
                <a:cubicBezTo>
                  <a:pt x="1026584" y="1805517"/>
                  <a:pt x="958850" y="1917700"/>
                  <a:pt x="899584" y="2044700"/>
                </a:cubicBezTo>
                <a:cubicBezTo>
                  <a:pt x="857250" y="2103967"/>
                  <a:pt x="821267" y="2161117"/>
                  <a:pt x="791634" y="2216150"/>
                </a:cubicBezTo>
                <a:cubicBezTo>
                  <a:pt x="762000" y="2271184"/>
                  <a:pt x="747184" y="2319867"/>
                  <a:pt x="747184" y="2362200"/>
                </a:cubicBezTo>
                <a:cubicBezTo>
                  <a:pt x="747184" y="2455334"/>
                  <a:pt x="817034" y="2550584"/>
                  <a:pt x="956734" y="2647950"/>
                </a:cubicBezTo>
                <a:cubicBezTo>
                  <a:pt x="1096434" y="2745317"/>
                  <a:pt x="1305984" y="2857500"/>
                  <a:pt x="1585384" y="2984500"/>
                </a:cubicBezTo>
                <a:cubicBezTo>
                  <a:pt x="1805517" y="3077634"/>
                  <a:pt x="1991784" y="3179234"/>
                  <a:pt x="2144184" y="3289300"/>
                </a:cubicBezTo>
                <a:cubicBezTo>
                  <a:pt x="2296584" y="3399367"/>
                  <a:pt x="2402417" y="3526367"/>
                  <a:pt x="2461684" y="3670300"/>
                </a:cubicBezTo>
                <a:cubicBezTo>
                  <a:pt x="2478617" y="3704167"/>
                  <a:pt x="2484967" y="3744384"/>
                  <a:pt x="2480734" y="3790950"/>
                </a:cubicBezTo>
                <a:cubicBezTo>
                  <a:pt x="2476500" y="3837517"/>
                  <a:pt x="2465917" y="3869267"/>
                  <a:pt x="2448984" y="3886200"/>
                </a:cubicBezTo>
                <a:cubicBezTo>
                  <a:pt x="2465917" y="3903134"/>
                  <a:pt x="2474384" y="3915834"/>
                  <a:pt x="2474384" y="3924300"/>
                </a:cubicBezTo>
                <a:lnTo>
                  <a:pt x="2474384" y="3911600"/>
                </a:lnTo>
                <a:cubicBezTo>
                  <a:pt x="2542117" y="4013200"/>
                  <a:pt x="2544234" y="4119034"/>
                  <a:pt x="2480734" y="4229100"/>
                </a:cubicBezTo>
                <a:cubicBezTo>
                  <a:pt x="2417234" y="4339167"/>
                  <a:pt x="2311400" y="4434417"/>
                  <a:pt x="2163234" y="4514850"/>
                </a:cubicBezTo>
                <a:cubicBezTo>
                  <a:pt x="2015067" y="4595284"/>
                  <a:pt x="1835150" y="4656667"/>
                  <a:pt x="1623484" y="4699000"/>
                </a:cubicBezTo>
                <a:lnTo>
                  <a:pt x="1636184" y="4699000"/>
                </a:lnTo>
                <a:cubicBezTo>
                  <a:pt x="1526117" y="4732867"/>
                  <a:pt x="1418167" y="4756150"/>
                  <a:pt x="1312334" y="4768850"/>
                </a:cubicBezTo>
                <a:cubicBezTo>
                  <a:pt x="1206500" y="4781550"/>
                  <a:pt x="1107017" y="4787900"/>
                  <a:pt x="1013884" y="4787900"/>
                </a:cubicBezTo>
                <a:close/>
                <a:moveTo>
                  <a:pt x="-1246716" y="49657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63" name="Freeform 6163"/>
          <p:cNvSpPr/>
          <p:nvPr/>
        </p:nvSpPr>
        <p:spPr>
          <a:xfrm rot="0" flipH="0" flipV="0">
            <a:off x="4625503" y="7222279"/>
            <a:ext cx="120633" cy="224400"/>
          </a:xfrm>
          <a:custGeom>
            <a:pathLst>
              <a:path w="3769784" h="7012517">
                <a:moveTo>
                  <a:pt x="810684" y="6970183"/>
                </a:moveTo>
                <a:cubicBezTo>
                  <a:pt x="717550" y="6953250"/>
                  <a:pt x="622300" y="6904567"/>
                  <a:pt x="524934" y="6824133"/>
                </a:cubicBezTo>
                <a:cubicBezTo>
                  <a:pt x="427567" y="6743700"/>
                  <a:pt x="342900" y="6650567"/>
                  <a:pt x="270934" y="6544733"/>
                </a:cubicBezTo>
                <a:cubicBezTo>
                  <a:pt x="198967" y="6438900"/>
                  <a:pt x="150284" y="6343650"/>
                  <a:pt x="124884" y="6258983"/>
                </a:cubicBezTo>
                <a:cubicBezTo>
                  <a:pt x="124884" y="6242050"/>
                  <a:pt x="114300" y="6220883"/>
                  <a:pt x="93134" y="6195483"/>
                </a:cubicBezTo>
                <a:cubicBezTo>
                  <a:pt x="71967" y="6170083"/>
                  <a:pt x="61384" y="6157383"/>
                  <a:pt x="61384" y="6157383"/>
                </a:cubicBezTo>
                <a:cubicBezTo>
                  <a:pt x="27517" y="6131983"/>
                  <a:pt x="8467" y="6019800"/>
                  <a:pt x="4234" y="5820833"/>
                </a:cubicBezTo>
                <a:cubicBezTo>
                  <a:pt x="0" y="5621867"/>
                  <a:pt x="10584" y="5399617"/>
                  <a:pt x="35984" y="5154083"/>
                </a:cubicBezTo>
                <a:cubicBezTo>
                  <a:pt x="61384" y="4908550"/>
                  <a:pt x="91017" y="4713817"/>
                  <a:pt x="124884" y="4569883"/>
                </a:cubicBezTo>
                <a:cubicBezTo>
                  <a:pt x="167217" y="4434417"/>
                  <a:pt x="230717" y="4250267"/>
                  <a:pt x="315384" y="4017433"/>
                </a:cubicBezTo>
                <a:cubicBezTo>
                  <a:pt x="400050" y="3784600"/>
                  <a:pt x="472017" y="3575050"/>
                  <a:pt x="531284" y="3388783"/>
                </a:cubicBezTo>
                <a:lnTo>
                  <a:pt x="874184" y="2652183"/>
                </a:lnTo>
                <a:lnTo>
                  <a:pt x="366184" y="2512483"/>
                </a:lnTo>
                <a:cubicBezTo>
                  <a:pt x="306917" y="2495550"/>
                  <a:pt x="258234" y="2461683"/>
                  <a:pt x="220134" y="2410883"/>
                </a:cubicBezTo>
                <a:cubicBezTo>
                  <a:pt x="182034" y="2360083"/>
                  <a:pt x="162984" y="2317750"/>
                  <a:pt x="162984" y="2283883"/>
                </a:cubicBezTo>
                <a:cubicBezTo>
                  <a:pt x="162984" y="2216150"/>
                  <a:pt x="201084" y="2133600"/>
                  <a:pt x="277284" y="2036233"/>
                </a:cubicBezTo>
                <a:cubicBezTo>
                  <a:pt x="353484" y="1938867"/>
                  <a:pt x="408517" y="1890183"/>
                  <a:pt x="442384" y="1890183"/>
                </a:cubicBezTo>
                <a:cubicBezTo>
                  <a:pt x="484717" y="1898650"/>
                  <a:pt x="563034" y="1902883"/>
                  <a:pt x="677334" y="1902883"/>
                </a:cubicBezTo>
                <a:cubicBezTo>
                  <a:pt x="791634" y="1902883"/>
                  <a:pt x="903817" y="1898650"/>
                  <a:pt x="1013884" y="1890183"/>
                </a:cubicBezTo>
                <a:cubicBezTo>
                  <a:pt x="1123950" y="1881717"/>
                  <a:pt x="1191684" y="1873250"/>
                  <a:pt x="1217084" y="1864783"/>
                </a:cubicBezTo>
                <a:cubicBezTo>
                  <a:pt x="1250950" y="1847850"/>
                  <a:pt x="1284817" y="1824567"/>
                  <a:pt x="1318684" y="1794933"/>
                </a:cubicBezTo>
                <a:cubicBezTo>
                  <a:pt x="1352550" y="1765300"/>
                  <a:pt x="1377950" y="1720850"/>
                  <a:pt x="1394884" y="1661583"/>
                </a:cubicBezTo>
                <a:cubicBezTo>
                  <a:pt x="1437217" y="1568450"/>
                  <a:pt x="1475317" y="1481667"/>
                  <a:pt x="1509184" y="1401233"/>
                </a:cubicBezTo>
                <a:cubicBezTo>
                  <a:pt x="1543050" y="1320800"/>
                  <a:pt x="1589617" y="1229783"/>
                  <a:pt x="1648884" y="1128183"/>
                </a:cubicBezTo>
                <a:cubicBezTo>
                  <a:pt x="1708150" y="1018117"/>
                  <a:pt x="1756834" y="924983"/>
                  <a:pt x="1794934" y="848783"/>
                </a:cubicBezTo>
                <a:cubicBezTo>
                  <a:pt x="1833034" y="772583"/>
                  <a:pt x="1894417" y="666750"/>
                  <a:pt x="1979084" y="531283"/>
                </a:cubicBezTo>
                <a:cubicBezTo>
                  <a:pt x="2021417" y="472017"/>
                  <a:pt x="2067984" y="400050"/>
                  <a:pt x="2118784" y="315383"/>
                </a:cubicBezTo>
                <a:cubicBezTo>
                  <a:pt x="2169584" y="230717"/>
                  <a:pt x="2233084" y="158750"/>
                  <a:pt x="2309284" y="99483"/>
                </a:cubicBezTo>
                <a:cubicBezTo>
                  <a:pt x="2385484" y="31750"/>
                  <a:pt x="2463800" y="0"/>
                  <a:pt x="2544234" y="4233"/>
                </a:cubicBezTo>
                <a:cubicBezTo>
                  <a:pt x="2624667" y="8467"/>
                  <a:pt x="2728384" y="65617"/>
                  <a:pt x="2855384" y="175683"/>
                </a:cubicBezTo>
                <a:cubicBezTo>
                  <a:pt x="2923117" y="260350"/>
                  <a:pt x="2961217" y="323850"/>
                  <a:pt x="2969684" y="366183"/>
                </a:cubicBezTo>
                <a:cubicBezTo>
                  <a:pt x="2978150" y="408517"/>
                  <a:pt x="2944284" y="488950"/>
                  <a:pt x="2868084" y="607483"/>
                </a:cubicBezTo>
                <a:cubicBezTo>
                  <a:pt x="2800350" y="751417"/>
                  <a:pt x="2722034" y="895350"/>
                  <a:pt x="2633134" y="1039283"/>
                </a:cubicBezTo>
                <a:cubicBezTo>
                  <a:pt x="2544234" y="1183217"/>
                  <a:pt x="2461684" y="1327150"/>
                  <a:pt x="2385484" y="1471083"/>
                </a:cubicBezTo>
                <a:cubicBezTo>
                  <a:pt x="2250017" y="1657350"/>
                  <a:pt x="2224617" y="1763183"/>
                  <a:pt x="2309284" y="1788583"/>
                </a:cubicBezTo>
                <a:cubicBezTo>
                  <a:pt x="2393950" y="1813983"/>
                  <a:pt x="2631017" y="1797050"/>
                  <a:pt x="3020484" y="1737783"/>
                </a:cubicBezTo>
                <a:cubicBezTo>
                  <a:pt x="3266017" y="1695450"/>
                  <a:pt x="3443817" y="1706033"/>
                  <a:pt x="3553884" y="1769533"/>
                </a:cubicBezTo>
                <a:cubicBezTo>
                  <a:pt x="3663950" y="1833033"/>
                  <a:pt x="3727450" y="1936750"/>
                  <a:pt x="3744384" y="2080683"/>
                </a:cubicBezTo>
                <a:cubicBezTo>
                  <a:pt x="3769784" y="2283883"/>
                  <a:pt x="3748617" y="2406650"/>
                  <a:pt x="3680884" y="2448983"/>
                </a:cubicBezTo>
                <a:cubicBezTo>
                  <a:pt x="3613150" y="2491317"/>
                  <a:pt x="3418417" y="2512483"/>
                  <a:pt x="3096684" y="2512483"/>
                </a:cubicBezTo>
                <a:cubicBezTo>
                  <a:pt x="2893484" y="2546350"/>
                  <a:pt x="2719917" y="2565400"/>
                  <a:pt x="2575984" y="2569633"/>
                </a:cubicBezTo>
                <a:cubicBezTo>
                  <a:pt x="2432050" y="2573867"/>
                  <a:pt x="2326217" y="2575983"/>
                  <a:pt x="2258484" y="2575983"/>
                </a:cubicBezTo>
                <a:cubicBezTo>
                  <a:pt x="2148417" y="2584450"/>
                  <a:pt x="2076450" y="2588683"/>
                  <a:pt x="2042584" y="2588683"/>
                </a:cubicBezTo>
                <a:cubicBezTo>
                  <a:pt x="2008717" y="2588683"/>
                  <a:pt x="1957917" y="2597150"/>
                  <a:pt x="1890184" y="2614083"/>
                </a:cubicBezTo>
                <a:cubicBezTo>
                  <a:pt x="1822450" y="2631017"/>
                  <a:pt x="1773767" y="2658533"/>
                  <a:pt x="1744134" y="2696633"/>
                </a:cubicBezTo>
                <a:cubicBezTo>
                  <a:pt x="1714500" y="2734733"/>
                  <a:pt x="1682750" y="2787650"/>
                  <a:pt x="1648884" y="2855383"/>
                </a:cubicBezTo>
                <a:cubicBezTo>
                  <a:pt x="1615017" y="2889250"/>
                  <a:pt x="1564217" y="2978150"/>
                  <a:pt x="1496484" y="3122083"/>
                </a:cubicBezTo>
                <a:cubicBezTo>
                  <a:pt x="1428750" y="3266017"/>
                  <a:pt x="1344084" y="3422650"/>
                  <a:pt x="1242484" y="3591983"/>
                </a:cubicBezTo>
                <a:cubicBezTo>
                  <a:pt x="1123950" y="3947583"/>
                  <a:pt x="1022350" y="4301067"/>
                  <a:pt x="937684" y="4652433"/>
                </a:cubicBezTo>
                <a:cubicBezTo>
                  <a:pt x="853017" y="5003800"/>
                  <a:pt x="785284" y="5344583"/>
                  <a:pt x="734484" y="5674783"/>
                </a:cubicBezTo>
                <a:cubicBezTo>
                  <a:pt x="700617" y="5886450"/>
                  <a:pt x="704850" y="6032500"/>
                  <a:pt x="747184" y="6112933"/>
                </a:cubicBezTo>
                <a:cubicBezTo>
                  <a:pt x="789517" y="6193367"/>
                  <a:pt x="899584" y="6242050"/>
                  <a:pt x="1077384" y="6258983"/>
                </a:cubicBezTo>
                <a:cubicBezTo>
                  <a:pt x="1170517" y="6267450"/>
                  <a:pt x="1320800" y="6265333"/>
                  <a:pt x="1528234" y="6252633"/>
                </a:cubicBezTo>
                <a:cubicBezTo>
                  <a:pt x="1735667" y="6239933"/>
                  <a:pt x="1898650" y="6216650"/>
                  <a:pt x="2017184" y="6182783"/>
                </a:cubicBezTo>
                <a:cubicBezTo>
                  <a:pt x="2110317" y="6140450"/>
                  <a:pt x="2207684" y="6096000"/>
                  <a:pt x="2309284" y="6049433"/>
                </a:cubicBezTo>
                <a:cubicBezTo>
                  <a:pt x="2410884" y="6002867"/>
                  <a:pt x="2504017" y="5954183"/>
                  <a:pt x="2588684" y="5903383"/>
                </a:cubicBezTo>
                <a:cubicBezTo>
                  <a:pt x="2664884" y="5861050"/>
                  <a:pt x="2741084" y="5816600"/>
                  <a:pt x="2817284" y="5770033"/>
                </a:cubicBezTo>
                <a:cubicBezTo>
                  <a:pt x="2893484" y="5723467"/>
                  <a:pt x="2931584" y="5700183"/>
                  <a:pt x="2931584" y="5700183"/>
                </a:cubicBezTo>
                <a:cubicBezTo>
                  <a:pt x="2973917" y="5632450"/>
                  <a:pt x="3020484" y="5611283"/>
                  <a:pt x="3071284" y="5636683"/>
                </a:cubicBezTo>
                <a:cubicBezTo>
                  <a:pt x="3122084" y="5662083"/>
                  <a:pt x="3164417" y="5725583"/>
                  <a:pt x="3198284" y="5827183"/>
                </a:cubicBezTo>
                <a:cubicBezTo>
                  <a:pt x="3198284" y="5928783"/>
                  <a:pt x="3177117" y="6034617"/>
                  <a:pt x="3134784" y="6144683"/>
                </a:cubicBezTo>
                <a:cubicBezTo>
                  <a:pt x="3092450" y="6254750"/>
                  <a:pt x="2935817" y="6385983"/>
                  <a:pt x="2664884" y="6538383"/>
                </a:cubicBezTo>
                <a:cubicBezTo>
                  <a:pt x="2283884" y="6775450"/>
                  <a:pt x="1934634" y="6917267"/>
                  <a:pt x="1617134" y="6963833"/>
                </a:cubicBezTo>
                <a:cubicBezTo>
                  <a:pt x="1299634" y="7010400"/>
                  <a:pt x="1030817" y="7012517"/>
                  <a:pt x="810684" y="6970183"/>
                </a:cubicBezTo>
                <a:close/>
                <a:moveTo>
                  <a:pt x="-1373716" y="70590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64" name="Freeform 6164"/>
          <p:cNvSpPr/>
          <p:nvPr/>
        </p:nvSpPr>
        <p:spPr>
          <a:xfrm rot="0" flipH="0" flipV="0">
            <a:off x="4758328" y="7298479"/>
            <a:ext cx="124087" cy="151722"/>
          </a:xfrm>
          <a:custGeom>
            <a:pathLst>
              <a:path w="3877733" h="4741333">
                <a:moveTo>
                  <a:pt x="2895600" y="4652433"/>
                </a:moveTo>
                <a:cubicBezTo>
                  <a:pt x="2810933" y="4567767"/>
                  <a:pt x="2726266" y="4451350"/>
                  <a:pt x="2641600" y="4303183"/>
                </a:cubicBezTo>
                <a:cubicBezTo>
                  <a:pt x="2556933" y="4155017"/>
                  <a:pt x="2489200" y="3983567"/>
                  <a:pt x="2438400" y="3788833"/>
                </a:cubicBezTo>
                <a:cubicBezTo>
                  <a:pt x="2421466" y="3721100"/>
                  <a:pt x="2415116" y="3627967"/>
                  <a:pt x="2419350" y="3509433"/>
                </a:cubicBezTo>
                <a:cubicBezTo>
                  <a:pt x="2423583" y="3390900"/>
                  <a:pt x="2421466" y="3306233"/>
                  <a:pt x="2413000" y="3255433"/>
                </a:cubicBezTo>
                <a:cubicBezTo>
                  <a:pt x="2387600" y="3314700"/>
                  <a:pt x="2347383" y="3376083"/>
                  <a:pt x="2292350" y="3439583"/>
                </a:cubicBezTo>
                <a:cubicBezTo>
                  <a:pt x="2237316" y="3503083"/>
                  <a:pt x="2184400" y="3556000"/>
                  <a:pt x="2133600" y="3598333"/>
                </a:cubicBezTo>
                <a:cubicBezTo>
                  <a:pt x="2099733" y="3632200"/>
                  <a:pt x="2023533" y="3697817"/>
                  <a:pt x="1905000" y="3795183"/>
                </a:cubicBezTo>
                <a:cubicBezTo>
                  <a:pt x="1786466" y="3892550"/>
                  <a:pt x="1667933" y="3970867"/>
                  <a:pt x="1549400" y="4030133"/>
                </a:cubicBezTo>
                <a:cubicBezTo>
                  <a:pt x="1270000" y="4207933"/>
                  <a:pt x="1039283" y="4305300"/>
                  <a:pt x="857250" y="4322233"/>
                </a:cubicBezTo>
                <a:cubicBezTo>
                  <a:pt x="675216" y="4339167"/>
                  <a:pt x="503766" y="4246033"/>
                  <a:pt x="342900" y="4042833"/>
                </a:cubicBezTo>
                <a:cubicBezTo>
                  <a:pt x="207433" y="3932767"/>
                  <a:pt x="112183" y="3810000"/>
                  <a:pt x="57150" y="3674533"/>
                </a:cubicBezTo>
                <a:cubicBezTo>
                  <a:pt x="2116" y="3539067"/>
                  <a:pt x="0" y="3352800"/>
                  <a:pt x="50800" y="3115733"/>
                </a:cubicBezTo>
                <a:cubicBezTo>
                  <a:pt x="67733" y="2819400"/>
                  <a:pt x="110066" y="2529417"/>
                  <a:pt x="177800" y="2245783"/>
                </a:cubicBezTo>
                <a:cubicBezTo>
                  <a:pt x="245533" y="1962150"/>
                  <a:pt x="385233" y="1583267"/>
                  <a:pt x="596900" y="1109133"/>
                </a:cubicBezTo>
                <a:cubicBezTo>
                  <a:pt x="774700" y="762000"/>
                  <a:pt x="910166" y="505883"/>
                  <a:pt x="1003300" y="340783"/>
                </a:cubicBezTo>
                <a:cubicBezTo>
                  <a:pt x="1096433" y="175683"/>
                  <a:pt x="1155700" y="76200"/>
                  <a:pt x="1181100" y="42333"/>
                </a:cubicBezTo>
                <a:cubicBezTo>
                  <a:pt x="1308100" y="0"/>
                  <a:pt x="1413933" y="2117"/>
                  <a:pt x="1498600" y="48683"/>
                </a:cubicBezTo>
                <a:cubicBezTo>
                  <a:pt x="1583266" y="95250"/>
                  <a:pt x="1634066" y="177800"/>
                  <a:pt x="1651000" y="296333"/>
                </a:cubicBezTo>
                <a:cubicBezTo>
                  <a:pt x="1701800" y="381000"/>
                  <a:pt x="1695450" y="524933"/>
                  <a:pt x="1631950" y="728133"/>
                </a:cubicBezTo>
                <a:cubicBezTo>
                  <a:pt x="1568450" y="931333"/>
                  <a:pt x="1460500" y="1181100"/>
                  <a:pt x="1308100" y="1477433"/>
                </a:cubicBezTo>
                <a:cubicBezTo>
                  <a:pt x="1189566" y="1765300"/>
                  <a:pt x="1081616" y="2053167"/>
                  <a:pt x="984250" y="2341033"/>
                </a:cubicBezTo>
                <a:cubicBezTo>
                  <a:pt x="886883" y="2628900"/>
                  <a:pt x="829733" y="2874433"/>
                  <a:pt x="812800" y="3077633"/>
                </a:cubicBezTo>
                <a:cubicBezTo>
                  <a:pt x="795866" y="3280833"/>
                  <a:pt x="846666" y="3403600"/>
                  <a:pt x="965200" y="3445933"/>
                </a:cubicBezTo>
                <a:cubicBezTo>
                  <a:pt x="1041400" y="3488267"/>
                  <a:pt x="1174750" y="3475567"/>
                  <a:pt x="1365250" y="3407833"/>
                </a:cubicBezTo>
                <a:cubicBezTo>
                  <a:pt x="1555750" y="3340100"/>
                  <a:pt x="1771650" y="3170767"/>
                  <a:pt x="2012950" y="2899833"/>
                </a:cubicBezTo>
                <a:cubicBezTo>
                  <a:pt x="2254250" y="2628900"/>
                  <a:pt x="2489200" y="2218267"/>
                  <a:pt x="2717800" y="1667933"/>
                </a:cubicBezTo>
                <a:cubicBezTo>
                  <a:pt x="2785533" y="1498600"/>
                  <a:pt x="2836333" y="1348317"/>
                  <a:pt x="2870200" y="1217083"/>
                </a:cubicBezTo>
                <a:cubicBezTo>
                  <a:pt x="2904066" y="1085850"/>
                  <a:pt x="2925233" y="939800"/>
                  <a:pt x="2933700" y="778933"/>
                </a:cubicBezTo>
                <a:cubicBezTo>
                  <a:pt x="2916766" y="677333"/>
                  <a:pt x="2923116" y="586317"/>
                  <a:pt x="2952750" y="505883"/>
                </a:cubicBezTo>
                <a:cubicBezTo>
                  <a:pt x="2982383" y="425450"/>
                  <a:pt x="3048000" y="355600"/>
                  <a:pt x="3149600" y="296333"/>
                </a:cubicBezTo>
                <a:cubicBezTo>
                  <a:pt x="3183466" y="254000"/>
                  <a:pt x="3230033" y="213783"/>
                  <a:pt x="3289300" y="175683"/>
                </a:cubicBezTo>
                <a:cubicBezTo>
                  <a:pt x="3348566" y="137583"/>
                  <a:pt x="3386666" y="139700"/>
                  <a:pt x="3403600" y="182033"/>
                </a:cubicBezTo>
                <a:lnTo>
                  <a:pt x="3606800" y="169333"/>
                </a:lnTo>
                <a:cubicBezTo>
                  <a:pt x="3640666" y="160867"/>
                  <a:pt x="3663950" y="179917"/>
                  <a:pt x="3676650" y="226483"/>
                </a:cubicBezTo>
                <a:cubicBezTo>
                  <a:pt x="3689350" y="273050"/>
                  <a:pt x="3716866" y="313267"/>
                  <a:pt x="3759200" y="347133"/>
                </a:cubicBezTo>
                <a:cubicBezTo>
                  <a:pt x="3852333" y="423333"/>
                  <a:pt x="3877733" y="588433"/>
                  <a:pt x="3835400" y="842433"/>
                </a:cubicBezTo>
                <a:cubicBezTo>
                  <a:pt x="3793066" y="1096433"/>
                  <a:pt x="3674533" y="1452033"/>
                  <a:pt x="3479800" y="1909233"/>
                </a:cubicBezTo>
                <a:cubicBezTo>
                  <a:pt x="3318933" y="2256367"/>
                  <a:pt x="3210983" y="2518833"/>
                  <a:pt x="3155950" y="2696633"/>
                </a:cubicBezTo>
                <a:cubicBezTo>
                  <a:pt x="3100916" y="2874433"/>
                  <a:pt x="3069166" y="3048000"/>
                  <a:pt x="3060700" y="3217333"/>
                </a:cubicBezTo>
                <a:cubicBezTo>
                  <a:pt x="3060700" y="3369733"/>
                  <a:pt x="3090333" y="3513667"/>
                  <a:pt x="3149600" y="3649133"/>
                </a:cubicBezTo>
                <a:cubicBezTo>
                  <a:pt x="3208866" y="3784600"/>
                  <a:pt x="3302000" y="3907367"/>
                  <a:pt x="3429000" y="4017433"/>
                </a:cubicBezTo>
                <a:cubicBezTo>
                  <a:pt x="3522133" y="4076700"/>
                  <a:pt x="3575050" y="4144433"/>
                  <a:pt x="3587750" y="4220633"/>
                </a:cubicBezTo>
                <a:cubicBezTo>
                  <a:pt x="3600450" y="4296833"/>
                  <a:pt x="3602566" y="4385733"/>
                  <a:pt x="3594100" y="4487333"/>
                </a:cubicBezTo>
                <a:cubicBezTo>
                  <a:pt x="3577166" y="4563533"/>
                  <a:pt x="3528483" y="4624917"/>
                  <a:pt x="3448050" y="4671483"/>
                </a:cubicBezTo>
                <a:cubicBezTo>
                  <a:pt x="3367616" y="4718049"/>
                  <a:pt x="3276600" y="4741333"/>
                  <a:pt x="3175000" y="4741333"/>
                </a:cubicBezTo>
                <a:cubicBezTo>
                  <a:pt x="3073400" y="4741333"/>
                  <a:pt x="2980266" y="4711699"/>
                  <a:pt x="2895600" y="4652433"/>
                </a:cubicBezTo>
                <a:close/>
                <a:moveTo>
                  <a:pt x="-1384300" y="46778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65" name="Freeform 6165"/>
          <p:cNvSpPr/>
          <p:nvPr/>
        </p:nvSpPr>
        <p:spPr>
          <a:xfrm rot="0" flipH="0" flipV="0">
            <a:off x="4906868" y="7298615"/>
            <a:ext cx="129032" cy="149826"/>
          </a:xfrm>
          <a:custGeom>
            <a:pathLst>
              <a:path w="4032250" h="4682066">
                <a:moveTo>
                  <a:pt x="2901950" y="4648200"/>
                </a:moveTo>
                <a:cubicBezTo>
                  <a:pt x="2842683" y="4682066"/>
                  <a:pt x="2764366" y="4669367"/>
                  <a:pt x="2667000" y="4610100"/>
                </a:cubicBezTo>
                <a:cubicBezTo>
                  <a:pt x="2569633" y="4550834"/>
                  <a:pt x="2474383" y="4461934"/>
                  <a:pt x="2381250" y="4343400"/>
                </a:cubicBezTo>
                <a:cubicBezTo>
                  <a:pt x="2321983" y="4241800"/>
                  <a:pt x="2281766" y="4131734"/>
                  <a:pt x="2260600" y="4013200"/>
                </a:cubicBezTo>
                <a:cubicBezTo>
                  <a:pt x="2239433" y="3894667"/>
                  <a:pt x="2228850" y="3729567"/>
                  <a:pt x="2228850" y="3517900"/>
                </a:cubicBezTo>
                <a:cubicBezTo>
                  <a:pt x="2237316" y="3348567"/>
                  <a:pt x="2230966" y="3238500"/>
                  <a:pt x="2209800" y="3187700"/>
                </a:cubicBezTo>
                <a:cubicBezTo>
                  <a:pt x="2188633" y="3136900"/>
                  <a:pt x="2139950" y="3143250"/>
                  <a:pt x="2063750" y="3206750"/>
                </a:cubicBezTo>
                <a:cubicBezTo>
                  <a:pt x="1987550" y="3270250"/>
                  <a:pt x="1856316" y="3395134"/>
                  <a:pt x="1670050" y="3581400"/>
                </a:cubicBezTo>
                <a:cubicBezTo>
                  <a:pt x="1458383" y="3793067"/>
                  <a:pt x="1257300" y="3958167"/>
                  <a:pt x="1066800" y="4076700"/>
                </a:cubicBezTo>
                <a:cubicBezTo>
                  <a:pt x="876300" y="4195234"/>
                  <a:pt x="721783" y="4250267"/>
                  <a:pt x="603250" y="4241800"/>
                </a:cubicBezTo>
                <a:cubicBezTo>
                  <a:pt x="543983" y="4241800"/>
                  <a:pt x="478366" y="4210050"/>
                  <a:pt x="406400" y="4146550"/>
                </a:cubicBezTo>
                <a:cubicBezTo>
                  <a:pt x="334433" y="4083050"/>
                  <a:pt x="268816" y="4002617"/>
                  <a:pt x="209550" y="3905250"/>
                </a:cubicBezTo>
                <a:cubicBezTo>
                  <a:pt x="150283" y="3807884"/>
                  <a:pt x="99483" y="3708400"/>
                  <a:pt x="57150" y="3606800"/>
                </a:cubicBezTo>
                <a:cubicBezTo>
                  <a:pt x="6350" y="3420534"/>
                  <a:pt x="0" y="3181350"/>
                  <a:pt x="38100" y="2889250"/>
                </a:cubicBezTo>
                <a:cubicBezTo>
                  <a:pt x="76200" y="2597150"/>
                  <a:pt x="141816" y="2290234"/>
                  <a:pt x="234950" y="1968500"/>
                </a:cubicBezTo>
                <a:cubicBezTo>
                  <a:pt x="328083" y="1646767"/>
                  <a:pt x="436033" y="1341967"/>
                  <a:pt x="558800" y="1054100"/>
                </a:cubicBezTo>
                <a:cubicBezTo>
                  <a:pt x="681566" y="766234"/>
                  <a:pt x="808566" y="533400"/>
                  <a:pt x="939800" y="355600"/>
                </a:cubicBezTo>
                <a:cubicBezTo>
                  <a:pt x="1071033" y="177800"/>
                  <a:pt x="1187450" y="88900"/>
                  <a:pt x="1289050" y="88900"/>
                </a:cubicBezTo>
                <a:cubicBezTo>
                  <a:pt x="1356783" y="88900"/>
                  <a:pt x="1418166" y="122767"/>
                  <a:pt x="1473200" y="190500"/>
                </a:cubicBezTo>
                <a:cubicBezTo>
                  <a:pt x="1528233" y="258234"/>
                  <a:pt x="1585383" y="364067"/>
                  <a:pt x="1644650" y="508000"/>
                </a:cubicBezTo>
                <a:cubicBezTo>
                  <a:pt x="1678516" y="567267"/>
                  <a:pt x="1693333" y="618067"/>
                  <a:pt x="1689100" y="660400"/>
                </a:cubicBezTo>
                <a:cubicBezTo>
                  <a:pt x="1684866" y="702734"/>
                  <a:pt x="1648883" y="753534"/>
                  <a:pt x="1581150" y="812800"/>
                </a:cubicBezTo>
                <a:cubicBezTo>
                  <a:pt x="1504950" y="914400"/>
                  <a:pt x="1418166" y="1066800"/>
                  <a:pt x="1320800" y="1270000"/>
                </a:cubicBezTo>
                <a:cubicBezTo>
                  <a:pt x="1223433" y="1473200"/>
                  <a:pt x="1130300" y="1693334"/>
                  <a:pt x="1041400" y="1930400"/>
                </a:cubicBezTo>
                <a:cubicBezTo>
                  <a:pt x="952500" y="2167467"/>
                  <a:pt x="874183" y="2396067"/>
                  <a:pt x="806450" y="2616200"/>
                </a:cubicBezTo>
                <a:cubicBezTo>
                  <a:pt x="738716" y="2836334"/>
                  <a:pt x="692150" y="3016250"/>
                  <a:pt x="666750" y="3155950"/>
                </a:cubicBezTo>
                <a:cubicBezTo>
                  <a:pt x="641350" y="3295650"/>
                  <a:pt x="645583" y="3365500"/>
                  <a:pt x="679450" y="3365500"/>
                </a:cubicBezTo>
                <a:cubicBezTo>
                  <a:pt x="797983" y="3365500"/>
                  <a:pt x="939800" y="3316817"/>
                  <a:pt x="1104900" y="3219450"/>
                </a:cubicBezTo>
                <a:cubicBezTo>
                  <a:pt x="1270000" y="3122084"/>
                  <a:pt x="1428750" y="3001434"/>
                  <a:pt x="1581150" y="2857500"/>
                </a:cubicBezTo>
                <a:cubicBezTo>
                  <a:pt x="1758950" y="2679700"/>
                  <a:pt x="1917700" y="2484967"/>
                  <a:pt x="2057400" y="2273300"/>
                </a:cubicBezTo>
                <a:cubicBezTo>
                  <a:pt x="2197100" y="2061634"/>
                  <a:pt x="2338916" y="1837267"/>
                  <a:pt x="2482850" y="1600200"/>
                </a:cubicBezTo>
                <a:cubicBezTo>
                  <a:pt x="2592916" y="1430867"/>
                  <a:pt x="2709333" y="1244600"/>
                  <a:pt x="2832100" y="1041400"/>
                </a:cubicBezTo>
                <a:cubicBezTo>
                  <a:pt x="2954866" y="838200"/>
                  <a:pt x="3033183" y="694267"/>
                  <a:pt x="3067050" y="609600"/>
                </a:cubicBezTo>
                <a:cubicBezTo>
                  <a:pt x="3185583" y="389467"/>
                  <a:pt x="3274483" y="239184"/>
                  <a:pt x="3333750" y="158750"/>
                </a:cubicBezTo>
                <a:cubicBezTo>
                  <a:pt x="3393016" y="78317"/>
                  <a:pt x="3464983" y="25400"/>
                  <a:pt x="3549650" y="0"/>
                </a:cubicBezTo>
                <a:cubicBezTo>
                  <a:pt x="3591983" y="0"/>
                  <a:pt x="3632200" y="0"/>
                  <a:pt x="3670300" y="0"/>
                </a:cubicBezTo>
                <a:cubicBezTo>
                  <a:pt x="3708400" y="0"/>
                  <a:pt x="3727450" y="0"/>
                  <a:pt x="3727450" y="0"/>
                </a:cubicBezTo>
                <a:cubicBezTo>
                  <a:pt x="3778250" y="8467"/>
                  <a:pt x="3837516" y="46567"/>
                  <a:pt x="3905250" y="114300"/>
                </a:cubicBezTo>
                <a:cubicBezTo>
                  <a:pt x="3972983" y="148167"/>
                  <a:pt x="4011083" y="179917"/>
                  <a:pt x="4019550" y="209550"/>
                </a:cubicBezTo>
                <a:cubicBezTo>
                  <a:pt x="4028016" y="239184"/>
                  <a:pt x="4032250" y="275167"/>
                  <a:pt x="4032250" y="317500"/>
                </a:cubicBezTo>
                <a:cubicBezTo>
                  <a:pt x="3998383" y="402167"/>
                  <a:pt x="3945466" y="527050"/>
                  <a:pt x="3873500" y="692150"/>
                </a:cubicBezTo>
                <a:cubicBezTo>
                  <a:pt x="3801533" y="857250"/>
                  <a:pt x="3748616" y="977900"/>
                  <a:pt x="3714750" y="1054100"/>
                </a:cubicBezTo>
                <a:cubicBezTo>
                  <a:pt x="3553883" y="1418167"/>
                  <a:pt x="3395133" y="1775884"/>
                  <a:pt x="3238500" y="2127250"/>
                </a:cubicBezTo>
                <a:cubicBezTo>
                  <a:pt x="3081866" y="2478617"/>
                  <a:pt x="2969683" y="2836334"/>
                  <a:pt x="2901950" y="3200400"/>
                </a:cubicBezTo>
                <a:cubicBezTo>
                  <a:pt x="2885016" y="3318934"/>
                  <a:pt x="2882900" y="3456517"/>
                  <a:pt x="2895600" y="3613150"/>
                </a:cubicBezTo>
                <a:cubicBezTo>
                  <a:pt x="2908300" y="3769784"/>
                  <a:pt x="2931583" y="3881967"/>
                  <a:pt x="2965450" y="3949700"/>
                </a:cubicBezTo>
                <a:cubicBezTo>
                  <a:pt x="2990850" y="4000500"/>
                  <a:pt x="3022600" y="4057650"/>
                  <a:pt x="3060700" y="4121150"/>
                </a:cubicBezTo>
                <a:cubicBezTo>
                  <a:pt x="3098800" y="4184650"/>
                  <a:pt x="3143250" y="4237567"/>
                  <a:pt x="3194050" y="4279900"/>
                </a:cubicBezTo>
                <a:cubicBezTo>
                  <a:pt x="3270250" y="4330700"/>
                  <a:pt x="3285066" y="4385734"/>
                  <a:pt x="3238500" y="4445000"/>
                </a:cubicBezTo>
                <a:cubicBezTo>
                  <a:pt x="3191933" y="4504267"/>
                  <a:pt x="3130550" y="4552950"/>
                  <a:pt x="3054350" y="4591050"/>
                </a:cubicBezTo>
                <a:cubicBezTo>
                  <a:pt x="2978150" y="4629150"/>
                  <a:pt x="2927350" y="4648200"/>
                  <a:pt x="2901950" y="4648200"/>
                </a:cubicBezTo>
                <a:close/>
                <a:moveTo>
                  <a:pt x="-1327150" y="46736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66" name="Freeform 6166"/>
          <p:cNvSpPr/>
          <p:nvPr/>
        </p:nvSpPr>
        <p:spPr>
          <a:xfrm rot="0" flipH="0" flipV="0">
            <a:off x="5186810" y="7173985"/>
            <a:ext cx="112166" cy="92456"/>
          </a:xfrm>
          <a:custGeom>
            <a:pathLst>
              <a:path w="3505200" h="2889250">
                <a:moveTo>
                  <a:pt x="2256367" y="2802466"/>
                </a:moveTo>
                <a:cubicBezTo>
                  <a:pt x="2120900" y="2709333"/>
                  <a:pt x="2025650" y="2611966"/>
                  <a:pt x="1970617" y="2510366"/>
                </a:cubicBezTo>
                <a:cubicBezTo>
                  <a:pt x="1915583" y="2408766"/>
                  <a:pt x="1905000" y="2302933"/>
                  <a:pt x="1938867" y="2192866"/>
                </a:cubicBezTo>
                <a:cubicBezTo>
                  <a:pt x="1964267" y="1998133"/>
                  <a:pt x="2008717" y="1816100"/>
                  <a:pt x="2072217" y="1646766"/>
                </a:cubicBezTo>
                <a:cubicBezTo>
                  <a:pt x="2135717" y="1477433"/>
                  <a:pt x="2192867" y="1312333"/>
                  <a:pt x="2243667" y="1151466"/>
                </a:cubicBezTo>
                <a:cubicBezTo>
                  <a:pt x="2294467" y="956733"/>
                  <a:pt x="2379133" y="778933"/>
                  <a:pt x="2497667" y="618066"/>
                </a:cubicBezTo>
                <a:cubicBezTo>
                  <a:pt x="2616200" y="457200"/>
                  <a:pt x="2747433" y="296333"/>
                  <a:pt x="2891367" y="135466"/>
                </a:cubicBezTo>
                <a:cubicBezTo>
                  <a:pt x="2882900" y="101600"/>
                  <a:pt x="2908300" y="80433"/>
                  <a:pt x="2967567" y="71966"/>
                </a:cubicBezTo>
                <a:cubicBezTo>
                  <a:pt x="3026833" y="63500"/>
                  <a:pt x="3103033" y="42333"/>
                  <a:pt x="3196167" y="8466"/>
                </a:cubicBezTo>
                <a:cubicBezTo>
                  <a:pt x="3289300" y="0"/>
                  <a:pt x="3346450" y="0"/>
                  <a:pt x="3367617" y="8466"/>
                </a:cubicBezTo>
                <a:cubicBezTo>
                  <a:pt x="3388783" y="16933"/>
                  <a:pt x="3429000" y="46566"/>
                  <a:pt x="3488267" y="97366"/>
                </a:cubicBezTo>
                <a:cubicBezTo>
                  <a:pt x="3505200" y="156633"/>
                  <a:pt x="3498850" y="209550"/>
                  <a:pt x="3469217" y="256116"/>
                </a:cubicBezTo>
                <a:cubicBezTo>
                  <a:pt x="3439583" y="302683"/>
                  <a:pt x="3403600" y="359833"/>
                  <a:pt x="3361267" y="427566"/>
                </a:cubicBezTo>
                <a:cubicBezTo>
                  <a:pt x="3259667" y="588433"/>
                  <a:pt x="3143250" y="787400"/>
                  <a:pt x="3012017" y="1024466"/>
                </a:cubicBezTo>
                <a:cubicBezTo>
                  <a:pt x="2880783" y="1261533"/>
                  <a:pt x="2794000" y="1443566"/>
                  <a:pt x="2751667" y="1570566"/>
                </a:cubicBezTo>
                <a:cubicBezTo>
                  <a:pt x="2751667" y="1604433"/>
                  <a:pt x="2747433" y="1634066"/>
                  <a:pt x="2738967" y="1659466"/>
                </a:cubicBezTo>
                <a:cubicBezTo>
                  <a:pt x="2882900" y="1634066"/>
                  <a:pt x="3031067" y="1684866"/>
                  <a:pt x="3183467" y="1811866"/>
                </a:cubicBezTo>
                <a:cubicBezTo>
                  <a:pt x="3344333" y="1964266"/>
                  <a:pt x="3397250" y="2118783"/>
                  <a:pt x="3342217" y="2275416"/>
                </a:cubicBezTo>
                <a:cubicBezTo>
                  <a:pt x="3287183" y="2432050"/>
                  <a:pt x="3149600" y="2586566"/>
                  <a:pt x="2929467" y="2738966"/>
                </a:cubicBezTo>
                <a:cubicBezTo>
                  <a:pt x="2777067" y="2832100"/>
                  <a:pt x="2664883" y="2880783"/>
                  <a:pt x="2592917" y="2885016"/>
                </a:cubicBezTo>
                <a:cubicBezTo>
                  <a:pt x="2520950" y="2889250"/>
                  <a:pt x="2408767" y="2861733"/>
                  <a:pt x="2256367" y="2802466"/>
                </a:cubicBezTo>
                <a:close/>
                <a:moveTo>
                  <a:pt x="3437467" y="8568266"/>
                </a:moveTo>
                <a:moveTo>
                  <a:pt x="351367" y="2802466"/>
                </a:moveTo>
                <a:cubicBezTo>
                  <a:pt x="215900" y="2709333"/>
                  <a:pt x="120650" y="2611966"/>
                  <a:pt x="65617" y="2510366"/>
                </a:cubicBezTo>
                <a:cubicBezTo>
                  <a:pt x="10583" y="2408766"/>
                  <a:pt x="0" y="2302933"/>
                  <a:pt x="33867" y="2192866"/>
                </a:cubicBezTo>
                <a:cubicBezTo>
                  <a:pt x="59267" y="1998133"/>
                  <a:pt x="103717" y="1816100"/>
                  <a:pt x="167217" y="1646766"/>
                </a:cubicBezTo>
                <a:cubicBezTo>
                  <a:pt x="230717" y="1477433"/>
                  <a:pt x="287867" y="1312333"/>
                  <a:pt x="338667" y="1151466"/>
                </a:cubicBezTo>
                <a:cubicBezTo>
                  <a:pt x="389467" y="956733"/>
                  <a:pt x="474133" y="778933"/>
                  <a:pt x="592667" y="618066"/>
                </a:cubicBezTo>
                <a:cubicBezTo>
                  <a:pt x="711200" y="457200"/>
                  <a:pt x="842433" y="296333"/>
                  <a:pt x="986367" y="135466"/>
                </a:cubicBezTo>
                <a:cubicBezTo>
                  <a:pt x="977900" y="101600"/>
                  <a:pt x="1003300" y="80433"/>
                  <a:pt x="1062567" y="71966"/>
                </a:cubicBezTo>
                <a:cubicBezTo>
                  <a:pt x="1121833" y="63500"/>
                  <a:pt x="1198033" y="42333"/>
                  <a:pt x="1291167" y="8466"/>
                </a:cubicBezTo>
                <a:cubicBezTo>
                  <a:pt x="1384300" y="0"/>
                  <a:pt x="1441450" y="0"/>
                  <a:pt x="1462617" y="8466"/>
                </a:cubicBezTo>
                <a:cubicBezTo>
                  <a:pt x="1483783" y="16933"/>
                  <a:pt x="1524000" y="46566"/>
                  <a:pt x="1583267" y="97366"/>
                </a:cubicBezTo>
                <a:cubicBezTo>
                  <a:pt x="1600200" y="156633"/>
                  <a:pt x="1593850" y="209550"/>
                  <a:pt x="1564217" y="256116"/>
                </a:cubicBezTo>
                <a:cubicBezTo>
                  <a:pt x="1534583" y="302683"/>
                  <a:pt x="1498600" y="359833"/>
                  <a:pt x="1456267" y="427566"/>
                </a:cubicBezTo>
                <a:cubicBezTo>
                  <a:pt x="1354667" y="588433"/>
                  <a:pt x="1238250" y="787400"/>
                  <a:pt x="1107017" y="1024466"/>
                </a:cubicBezTo>
                <a:cubicBezTo>
                  <a:pt x="975783" y="1261533"/>
                  <a:pt x="889000" y="1443566"/>
                  <a:pt x="846667" y="1570566"/>
                </a:cubicBezTo>
                <a:cubicBezTo>
                  <a:pt x="846667" y="1604433"/>
                  <a:pt x="842433" y="1634066"/>
                  <a:pt x="833967" y="1659466"/>
                </a:cubicBezTo>
                <a:cubicBezTo>
                  <a:pt x="977900" y="1634066"/>
                  <a:pt x="1126067" y="1684866"/>
                  <a:pt x="1278467" y="1811866"/>
                </a:cubicBezTo>
                <a:cubicBezTo>
                  <a:pt x="1439333" y="1964266"/>
                  <a:pt x="1492250" y="2118783"/>
                  <a:pt x="1437217" y="2275416"/>
                </a:cubicBezTo>
                <a:cubicBezTo>
                  <a:pt x="1382183" y="2432050"/>
                  <a:pt x="1244600" y="2586566"/>
                  <a:pt x="1024467" y="2738966"/>
                </a:cubicBezTo>
                <a:cubicBezTo>
                  <a:pt x="872067" y="2832100"/>
                  <a:pt x="759883" y="2880783"/>
                  <a:pt x="687917" y="2885016"/>
                </a:cubicBezTo>
                <a:cubicBezTo>
                  <a:pt x="615950" y="2889250"/>
                  <a:pt x="503767" y="2861733"/>
                  <a:pt x="351367" y="2802466"/>
                </a:cubicBezTo>
                <a:close/>
                <a:moveTo>
                  <a:pt x="3437467" y="85682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67" name="Freeform 6167"/>
          <p:cNvSpPr/>
          <p:nvPr/>
        </p:nvSpPr>
        <p:spPr>
          <a:xfrm rot="0" flipH="0" flipV="0">
            <a:off x="5188368" y="7212729"/>
            <a:ext cx="153145" cy="323155"/>
          </a:xfrm>
          <a:custGeom>
            <a:pathLst>
              <a:path w="4785783" h="10098616">
                <a:moveTo>
                  <a:pt x="1775883" y="9821333"/>
                </a:moveTo>
                <a:cubicBezTo>
                  <a:pt x="1589616" y="10007599"/>
                  <a:pt x="1350433" y="10098616"/>
                  <a:pt x="1058333" y="10094383"/>
                </a:cubicBezTo>
                <a:cubicBezTo>
                  <a:pt x="766233" y="10090149"/>
                  <a:pt x="518583" y="9982199"/>
                  <a:pt x="315383" y="9770533"/>
                </a:cubicBezTo>
                <a:cubicBezTo>
                  <a:pt x="213783" y="9609666"/>
                  <a:pt x="135467" y="9436099"/>
                  <a:pt x="80433" y="9249833"/>
                </a:cubicBezTo>
                <a:cubicBezTo>
                  <a:pt x="25400" y="9063566"/>
                  <a:pt x="0" y="8900583"/>
                  <a:pt x="4233" y="8760883"/>
                </a:cubicBezTo>
                <a:cubicBezTo>
                  <a:pt x="8467" y="8621183"/>
                  <a:pt x="52917" y="8551333"/>
                  <a:pt x="137583" y="8551333"/>
                </a:cubicBezTo>
                <a:cubicBezTo>
                  <a:pt x="179917" y="8551333"/>
                  <a:pt x="218017" y="8564033"/>
                  <a:pt x="251883" y="8589433"/>
                </a:cubicBezTo>
                <a:cubicBezTo>
                  <a:pt x="285750" y="8614833"/>
                  <a:pt x="315383" y="8650816"/>
                  <a:pt x="340783" y="8697383"/>
                </a:cubicBezTo>
                <a:cubicBezTo>
                  <a:pt x="366183" y="8743949"/>
                  <a:pt x="378883" y="8801099"/>
                  <a:pt x="378883" y="8868833"/>
                </a:cubicBezTo>
                <a:cubicBezTo>
                  <a:pt x="378883" y="8995833"/>
                  <a:pt x="408517" y="9110133"/>
                  <a:pt x="467783" y="9211733"/>
                </a:cubicBezTo>
                <a:cubicBezTo>
                  <a:pt x="527050" y="9313333"/>
                  <a:pt x="611717" y="9364133"/>
                  <a:pt x="721783" y="9364133"/>
                </a:cubicBezTo>
                <a:cubicBezTo>
                  <a:pt x="814917" y="9397999"/>
                  <a:pt x="939800" y="9372599"/>
                  <a:pt x="1096433" y="9287933"/>
                </a:cubicBezTo>
                <a:cubicBezTo>
                  <a:pt x="1253066" y="9203266"/>
                  <a:pt x="1377949" y="9084733"/>
                  <a:pt x="1471083" y="8932333"/>
                </a:cubicBezTo>
                <a:cubicBezTo>
                  <a:pt x="1555749" y="8822266"/>
                  <a:pt x="1659466" y="8648699"/>
                  <a:pt x="1782233" y="8411633"/>
                </a:cubicBezTo>
                <a:cubicBezTo>
                  <a:pt x="1904999" y="8174566"/>
                  <a:pt x="2027766" y="7926916"/>
                  <a:pt x="2150533" y="7668683"/>
                </a:cubicBezTo>
                <a:cubicBezTo>
                  <a:pt x="2273299" y="7410449"/>
                  <a:pt x="2364316" y="7200900"/>
                  <a:pt x="2423583" y="7040033"/>
                </a:cubicBezTo>
                <a:cubicBezTo>
                  <a:pt x="2525183" y="6692900"/>
                  <a:pt x="2616199" y="6337300"/>
                  <a:pt x="2696633" y="5973233"/>
                </a:cubicBezTo>
                <a:cubicBezTo>
                  <a:pt x="2777066" y="5609167"/>
                  <a:pt x="2859616" y="5219700"/>
                  <a:pt x="2944283" y="4804833"/>
                </a:cubicBezTo>
                <a:cubicBezTo>
                  <a:pt x="2978149" y="4576233"/>
                  <a:pt x="3018366" y="4379383"/>
                  <a:pt x="3064933" y="4214283"/>
                </a:cubicBezTo>
                <a:cubicBezTo>
                  <a:pt x="3111499" y="4049183"/>
                  <a:pt x="3134783" y="3949700"/>
                  <a:pt x="3134783" y="3915833"/>
                </a:cubicBezTo>
                <a:cubicBezTo>
                  <a:pt x="3134783" y="3881967"/>
                  <a:pt x="3139016" y="3812117"/>
                  <a:pt x="3147483" y="3706283"/>
                </a:cubicBezTo>
                <a:cubicBezTo>
                  <a:pt x="3155949" y="3600450"/>
                  <a:pt x="3181349" y="3505200"/>
                  <a:pt x="3223683" y="3420533"/>
                </a:cubicBezTo>
                <a:cubicBezTo>
                  <a:pt x="3223683" y="3293533"/>
                  <a:pt x="3234266" y="3181350"/>
                  <a:pt x="3255433" y="3083983"/>
                </a:cubicBezTo>
                <a:cubicBezTo>
                  <a:pt x="3276599" y="2986617"/>
                  <a:pt x="3287183" y="2921000"/>
                  <a:pt x="3287183" y="2887133"/>
                </a:cubicBezTo>
                <a:cubicBezTo>
                  <a:pt x="3312583" y="2861733"/>
                  <a:pt x="3348566" y="2853267"/>
                  <a:pt x="3395133" y="2861733"/>
                </a:cubicBezTo>
                <a:cubicBezTo>
                  <a:pt x="3441699" y="2870200"/>
                  <a:pt x="3492499" y="2887133"/>
                  <a:pt x="3547533" y="2912533"/>
                </a:cubicBezTo>
                <a:cubicBezTo>
                  <a:pt x="3602566" y="2937933"/>
                  <a:pt x="3651249" y="2971800"/>
                  <a:pt x="3693583" y="3014133"/>
                </a:cubicBezTo>
                <a:cubicBezTo>
                  <a:pt x="3761316" y="3081867"/>
                  <a:pt x="3805766" y="3149600"/>
                  <a:pt x="3826933" y="3217333"/>
                </a:cubicBezTo>
                <a:cubicBezTo>
                  <a:pt x="3848099" y="3285067"/>
                  <a:pt x="3852333" y="3390900"/>
                  <a:pt x="3839633" y="3534833"/>
                </a:cubicBezTo>
                <a:cubicBezTo>
                  <a:pt x="3826933" y="3678767"/>
                  <a:pt x="3799416" y="3907367"/>
                  <a:pt x="3757083" y="4220633"/>
                </a:cubicBezTo>
                <a:cubicBezTo>
                  <a:pt x="3757083" y="4271433"/>
                  <a:pt x="3744383" y="4375150"/>
                  <a:pt x="3718983" y="4531783"/>
                </a:cubicBezTo>
                <a:cubicBezTo>
                  <a:pt x="3693583" y="4688417"/>
                  <a:pt x="3659716" y="4864100"/>
                  <a:pt x="3617383" y="5058833"/>
                </a:cubicBezTo>
                <a:cubicBezTo>
                  <a:pt x="3575049" y="5253567"/>
                  <a:pt x="3532716" y="5441950"/>
                  <a:pt x="3490383" y="5623983"/>
                </a:cubicBezTo>
                <a:cubicBezTo>
                  <a:pt x="3448049" y="5806017"/>
                  <a:pt x="3414183" y="5956300"/>
                  <a:pt x="3388783" y="6074833"/>
                </a:cubicBezTo>
                <a:cubicBezTo>
                  <a:pt x="3354916" y="6201833"/>
                  <a:pt x="3316816" y="6341533"/>
                  <a:pt x="3274483" y="6493933"/>
                </a:cubicBezTo>
                <a:cubicBezTo>
                  <a:pt x="3232149" y="6646333"/>
                  <a:pt x="3206749" y="6752167"/>
                  <a:pt x="3198283" y="6811433"/>
                </a:cubicBezTo>
                <a:cubicBezTo>
                  <a:pt x="3189816" y="6862233"/>
                  <a:pt x="3160183" y="6961717"/>
                  <a:pt x="3109383" y="7109883"/>
                </a:cubicBezTo>
                <a:cubicBezTo>
                  <a:pt x="3058583" y="7258050"/>
                  <a:pt x="3005666" y="7404099"/>
                  <a:pt x="2950633" y="7548033"/>
                </a:cubicBezTo>
                <a:cubicBezTo>
                  <a:pt x="2895599" y="7691966"/>
                  <a:pt x="2863849" y="7793566"/>
                  <a:pt x="2855383" y="7852833"/>
                </a:cubicBezTo>
                <a:cubicBezTo>
                  <a:pt x="2846916" y="7886699"/>
                  <a:pt x="2823633" y="7967133"/>
                  <a:pt x="2785533" y="8094133"/>
                </a:cubicBezTo>
                <a:cubicBezTo>
                  <a:pt x="2747433" y="8221133"/>
                  <a:pt x="2669116" y="8415866"/>
                  <a:pt x="2550583" y="8678333"/>
                </a:cubicBezTo>
                <a:cubicBezTo>
                  <a:pt x="2508249" y="8779933"/>
                  <a:pt x="2438399" y="8911166"/>
                  <a:pt x="2341033" y="9072033"/>
                </a:cubicBezTo>
                <a:cubicBezTo>
                  <a:pt x="2243666" y="9232899"/>
                  <a:pt x="2144183" y="9383183"/>
                  <a:pt x="2042583" y="9522883"/>
                </a:cubicBezTo>
                <a:cubicBezTo>
                  <a:pt x="1940983" y="9662583"/>
                  <a:pt x="1852083" y="9762066"/>
                  <a:pt x="1775883" y="9821333"/>
                </a:cubicBezTo>
                <a:close/>
                <a:moveTo>
                  <a:pt x="-1449917" y="7357533"/>
                </a:moveTo>
                <a:moveTo>
                  <a:pt x="3782483" y="1198033"/>
                </a:moveTo>
                <a:cubicBezTo>
                  <a:pt x="3689349" y="1087967"/>
                  <a:pt x="3657599" y="944033"/>
                  <a:pt x="3687233" y="766233"/>
                </a:cubicBezTo>
                <a:cubicBezTo>
                  <a:pt x="3716866" y="588433"/>
                  <a:pt x="3799416" y="410633"/>
                  <a:pt x="3934883" y="232833"/>
                </a:cubicBezTo>
                <a:cubicBezTo>
                  <a:pt x="4044949" y="105833"/>
                  <a:pt x="4163483" y="33867"/>
                  <a:pt x="4290483" y="16933"/>
                </a:cubicBezTo>
                <a:cubicBezTo>
                  <a:pt x="4417483" y="0"/>
                  <a:pt x="4536016" y="38100"/>
                  <a:pt x="4646083" y="131233"/>
                </a:cubicBezTo>
                <a:cubicBezTo>
                  <a:pt x="4739216" y="275167"/>
                  <a:pt x="4785783" y="391583"/>
                  <a:pt x="4785783" y="480483"/>
                </a:cubicBezTo>
                <a:cubicBezTo>
                  <a:pt x="4785783" y="569383"/>
                  <a:pt x="4739216" y="681567"/>
                  <a:pt x="4646083" y="817033"/>
                </a:cubicBezTo>
                <a:cubicBezTo>
                  <a:pt x="4434416" y="1054100"/>
                  <a:pt x="4265083" y="1200150"/>
                  <a:pt x="4138083" y="1255183"/>
                </a:cubicBezTo>
                <a:cubicBezTo>
                  <a:pt x="4011083" y="1310217"/>
                  <a:pt x="3892549" y="1291167"/>
                  <a:pt x="3782483" y="1198033"/>
                </a:cubicBezTo>
                <a:close/>
                <a:moveTo>
                  <a:pt x="7173383" y="73575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68" name="Freeform 6168"/>
          <p:cNvSpPr/>
          <p:nvPr/>
        </p:nvSpPr>
        <p:spPr>
          <a:xfrm rot="0" flipH="0" flipV="0">
            <a:off x="5337313" y="7291299"/>
            <a:ext cx="168385" cy="148200"/>
          </a:xfrm>
          <a:custGeom>
            <a:pathLst>
              <a:path w="5262034" h="4631267">
                <a:moveTo>
                  <a:pt x="309034" y="4445000"/>
                </a:moveTo>
                <a:cubicBezTo>
                  <a:pt x="275167" y="4377267"/>
                  <a:pt x="232834" y="4324350"/>
                  <a:pt x="182034" y="4286250"/>
                </a:cubicBezTo>
                <a:cubicBezTo>
                  <a:pt x="131234" y="4248150"/>
                  <a:pt x="105834" y="4212167"/>
                  <a:pt x="105834" y="4178300"/>
                </a:cubicBezTo>
                <a:cubicBezTo>
                  <a:pt x="105834" y="4144434"/>
                  <a:pt x="103717" y="4108450"/>
                  <a:pt x="99484" y="4070350"/>
                </a:cubicBezTo>
                <a:cubicBezTo>
                  <a:pt x="95250" y="4032250"/>
                  <a:pt x="76200" y="3996267"/>
                  <a:pt x="42334" y="3962400"/>
                </a:cubicBezTo>
                <a:cubicBezTo>
                  <a:pt x="0" y="3911600"/>
                  <a:pt x="4234" y="3795184"/>
                  <a:pt x="55034" y="3613150"/>
                </a:cubicBezTo>
                <a:cubicBezTo>
                  <a:pt x="105834" y="3431117"/>
                  <a:pt x="190500" y="3206750"/>
                  <a:pt x="309034" y="2940050"/>
                </a:cubicBezTo>
                <a:cubicBezTo>
                  <a:pt x="427567" y="2673350"/>
                  <a:pt x="567267" y="2391834"/>
                  <a:pt x="728134" y="2095500"/>
                </a:cubicBezTo>
                <a:cubicBezTo>
                  <a:pt x="795867" y="2027767"/>
                  <a:pt x="863600" y="1938867"/>
                  <a:pt x="931334" y="1828800"/>
                </a:cubicBezTo>
                <a:cubicBezTo>
                  <a:pt x="999067" y="1718734"/>
                  <a:pt x="1049867" y="1646767"/>
                  <a:pt x="1083734" y="1612900"/>
                </a:cubicBezTo>
                <a:cubicBezTo>
                  <a:pt x="1083734" y="1579034"/>
                  <a:pt x="1096434" y="1547284"/>
                  <a:pt x="1121834" y="1517650"/>
                </a:cubicBezTo>
                <a:cubicBezTo>
                  <a:pt x="1147234" y="1488017"/>
                  <a:pt x="1176867" y="1473200"/>
                  <a:pt x="1210734" y="1473200"/>
                </a:cubicBezTo>
                <a:lnTo>
                  <a:pt x="1210734" y="1397000"/>
                </a:lnTo>
                <a:cubicBezTo>
                  <a:pt x="1210734" y="1354667"/>
                  <a:pt x="1250950" y="1282700"/>
                  <a:pt x="1331384" y="1181100"/>
                </a:cubicBezTo>
                <a:cubicBezTo>
                  <a:pt x="1411817" y="1079500"/>
                  <a:pt x="1511300" y="967317"/>
                  <a:pt x="1629834" y="844550"/>
                </a:cubicBezTo>
                <a:cubicBezTo>
                  <a:pt x="1748367" y="721784"/>
                  <a:pt x="1871134" y="603250"/>
                  <a:pt x="1998134" y="488950"/>
                </a:cubicBezTo>
                <a:cubicBezTo>
                  <a:pt x="2125134" y="374650"/>
                  <a:pt x="2230967" y="292100"/>
                  <a:pt x="2315634" y="241300"/>
                </a:cubicBezTo>
                <a:cubicBezTo>
                  <a:pt x="2493434" y="122767"/>
                  <a:pt x="2677584" y="50800"/>
                  <a:pt x="2868084" y="25400"/>
                </a:cubicBezTo>
                <a:cubicBezTo>
                  <a:pt x="3058584" y="0"/>
                  <a:pt x="3221567" y="42334"/>
                  <a:pt x="3357034" y="152400"/>
                </a:cubicBezTo>
                <a:cubicBezTo>
                  <a:pt x="3382434" y="177800"/>
                  <a:pt x="3424767" y="220134"/>
                  <a:pt x="3484034" y="279400"/>
                </a:cubicBezTo>
                <a:cubicBezTo>
                  <a:pt x="3543300" y="338667"/>
                  <a:pt x="3613150" y="404284"/>
                  <a:pt x="3693584" y="476250"/>
                </a:cubicBezTo>
                <a:cubicBezTo>
                  <a:pt x="3774017" y="548217"/>
                  <a:pt x="3856567" y="622300"/>
                  <a:pt x="3941234" y="698500"/>
                </a:cubicBezTo>
                <a:lnTo>
                  <a:pt x="4411134" y="1117600"/>
                </a:lnTo>
                <a:lnTo>
                  <a:pt x="4182534" y="1752600"/>
                </a:lnTo>
                <a:cubicBezTo>
                  <a:pt x="4072467" y="2091267"/>
                  <a:pt x="4044950" y="2387600"/>
                  <a:pt x="4099984" y="2641600"/>
                </a:cubicBezTo>
                <a:cubicBezTo>
                  <a:pt x="4155017" y="2895600"/>
                  <a:pt x="4237567" y="3115734"/>
                  <a:pt x="4347634" y="3302000"/>
                </a:cubicBezTo>
                <a:cubicBezTo>
                  <a:pt x="4389967" y="3395134"/>
                  <a:pt x="4476750" y="3484034"/>
                  <a:pt x="4607984" y="3568700"/>
                </a:cubicBezTo>
                <a:cubicBezTo>
                  <a:pt x="4739217" y="3653367"/>
                  <a:pt x="4864100" y="3704167"/>
                  <a:pt x="4982634" y="3721100"/>
                </a:cubicBezTo>
                <a:cubicBezTo>
                  <a:pt x="5050367" y="3729567"/>
                  <a:pt x="5113867" y="3754967"/>
                  <a:pt x="5173134" y="3797300"/>
                </a:cubicBezTo>
                <a:cubicBezTo>
                  <a:pt x="5232400" y="3839634"/>
                  <a:pt x="5262034" y="3907367"/>
                  <a:pt x="5262034" y="4000500"/>
                </a:cubicBezTo>
                <a:cubicBezTo>
                  <a:pt x="5262034" y="4085167"/>
                  <a:pt x="5245100" y="4152900"/>
                  <a:pt x="5211234" y="4203700"/>
                </a:cubicBezTo>
                <a:cubicBezTo>
                  <a:pt x="5177367" y="4254500"/>
                  <a:pt x="5118100" y="4288367"/>
                  <a:pt x="5033434" y="4305300"/>
                </a:cubicBezTo>
                <a:cubicBezTo>
                  <a:pt x="4754034" y="4339167"/>
                  <a:pt x="4493684" y="4271434"/>
                  <a:pt x="4252384" y="4102100"/>
                </a:cubicBezTo>
                <a:cubicBezTo>
                  <a:pt x="4011084" y="3932767"/>
                  <a:pt x="3788834" y="3653367"/>
                  <a:pt x="3585634" y="3263900"/>
                </a:cubicBezTo>
                <a:cubicBezTo>
                  <a:pt x="3551767" y="3213100"/>
                  <a:pt x="3507317" y="3117850"/>
                  <a:pt x="3452284" y="2978150"/>
                </a:cubicBezTo>
                <a:cubicBezTo>
                  <a:pt x="3397250" y="2838450"/>
                  <a:pt x="3365500" y="2747434"/>
                  <a:pt x="3357034" y="2705100"/>
                </a:cubicBezTo>
                <a:cubicBezTo>
                  <a:pt x="3323167" y="2747434"/>
                  <a:pt x="3259667" y="2825750"/>
                  <a:pt x="3166534" y="2940050"/>
                </a:cubicBezTo>
                <a:cubicBezTo>
                  <a:pt x="3073400" y="3054350"/>
                  <a:pt x="3001434" y="3136900"/>
                  <a:pt x="2950634" y="3187700"/>
                </a:cubicBezTo>
                <a:cubicBezTo>
                  <a:pt x="2349500" y="3797300"/>
                  <a:pt x="1830917" y="4205817"/>
                  <a:pt x="1394884" y="4413250"/>
                </a:cubicBezTo>
                <a:cubicBezTo>
                  <a:pt x="958850" y="4620684"/>
                  <a:pt x="596900" y="4631267"/>
                  <a:pt x="309034" y="4445000"/>
                </a:cubicBezTo>
                <a:close/>
                <a:moveTo>
                  <a:pt x="-592666" y="4902200"/>
                </a:moveTo>
                <a:moveTo>
                  <a:pt x="766234" y="3733800"/>
                </a:moveTo>
                <a:cubicBezTo>
                  <a:pt x="766234" y="3793067"/>
                  <a:pt x="857250" y="3790950"/>
                  <a:pt x="1039284" y="3727450"/>
                </a:cubicBezTo>
                <a:cubicBezTo>
                  <a:pt x="1221317" y="3663950"/>
                  <a:pt x="1418167" y="3547534"/>
                  <a:pt x="1629834" y="3378200"/>
                </a:cubicBezTo>
                <a:cubicBezTo>
                  <a:pt x="1917700" y="3132667"/>
                  <a:pt x="2207684" y="2861734"/>
                  <a:pt x="2499784" y="2565400"/>
                </a:cubicBezTo>
                <a:cubicBezTo>
                  <a:pt x="2791884" y="2269067"/>
                  <a:pt x="3026834" y="1993900"/>
                  <a:pt x="3204634" y="1739900"/>
                </a:cubicBezTo>
                <a:lnTo>
                  <a:pt x="3484034" y="1282700"/>
                </a:lnTo>
                <a:cubicBezTo>
                  <a:pt x="3399367" y="1087967"/>
                  <a:pt x="3308350" y="954617"/>
                  <a:pt x="3210984" y="882650"/>
                </a:cubicBezTo>
                <a:cubicBezTo>
                  <a:pt x="3113617" y="810684"/>
                  <a:pt x="3031067" y="774700"/>
                  <a:pt x="2963334" y="774700"/>
                </a:cubicBezTo>
                <a:cubicBezTo>
                  <a:pt x="2853267" y="774700"/>
                  <a:pt x="2690284" y="876300"/>
                  <a:pt x="2474384" y="1079500"/>
                </a:cubicBezTo>
                <a:cubicBezTo>
                  <a:pt x="2258484" y="1282700"/>
                  <a:pt x="2027767" y="1553634"/>
                  <a:pt x="1782234" y="1892300"/>
                </a:cubicBezTo>
                <a:cubicBezTo>
                  <a:pt x="1536700" y="2230967"/>
                  <a:pt x="1303867" y="2603500"/>
                  <a:pt x="1083734" y="3009900"/>
                </a:cubicBezTo>
                <a:cubicBezTo>
                  <a:pt x="999067" y="3179234"/>
                  <a:pt x="924984" y="3342217"/>
                  <a:pt x="861484" y="3498850"/>
                </a:cubicBezTo>
                <a:cubicBezTo>
                  <a:pt x="797984" y="3655484"/>
                  <a:pt x="766234" y="3733800"/>
                  <a:pt x="766234" y="3733800"/>
                </a:cubicBezTo>
                <a:close/>
                <a:moveTo>
                  <a:pt x="118534" y="49022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69" name="Freeform 6169"/>
          <p:cNvSpPr/>
          <p:nvPr/>
        </p:nvSpPr>
        <p:spPr>
          <a:xfrm rot="0" flipH="0" flipV="0">
            <a:off x="5516806" y="7201349"/>
            <a:ext cx="133976" cy="244381"/>
          </a:xfrm>
          <a:custGeom>
            <a:pathLst>
              <a:path w="4186767" h="7636933">
                <a:moveTo>
                  <a:pt x="249767" y="7433733"/>
                </a:moveTo>
                <a:cubicBezTo>
                  <a:pt x="165100" y="7374467"/>
                  <a:pt x="101600" y="7319433"/>
                  <a:pt x="59267" y="7268633"/>
                </a:cubicBezTo>
                <a:cubicBezTo>
                  <a:pt x="16933" y="7217833"/>
                  <a:pt x="0" y="7145867"/>
                  <a:pt x="8467" y="7052733"/>
                </a:cubicBezTo>
                <a:cubicBezTo>
                  <a:pt x="25400" y="6925733"/>
                  <a:pt x="50800" y="6792383"/>
                  <a:pt x="84667" y="6652683"/>
                </a:cubicBezTo>
                <a:cubicBezTo>
                  <a:pt x="118533" y="6512983"/>
                  <a:pt x="160867" y="6375400"/>
                  <a:pt x="211667" y="6239933"/>
                </a:cubicBezTo>
                <a:cubicBezTo>
                  <a:pt x="237067" y="6087533"/>
                  <a:pt x="268817" y="5935133"/>
                  <a:pt x="306917" y="5782733"/>
                </a:cubicBezTo>
                <a:cubicBezTo>
                  <a:pt x="345017" y="5630333"/>
                  <a:pt x="410633" y="5486400"/>
                  <a:pt x="503767" y="5350933"/>
                </a:cubicBezTo>
                <a:cubicBezTo>
                  <a:pt x="613833" y="5037667"/>
                  <a:pt x="728133" y="4726517"/>
                  <a:pt x="846667" y="4417483"/>
                </a:cubicBezTo>
                <a:cubicBezTo>
                  <a:pt x="965200" y="4108450"/>
                  <a:pt x="1066800" y="3784600"/>
                  <a:pt x="1151467" y="3445933"/>
                </a:cubicBezTo>
                <a:cubicBezTo>
                  <a:pt x="1278467" y="3141133"/>
                  <a:pt x="1394883" y="2870200"/>
                  <a:pt x="1500717" y="2633133"/>
                </a:cubicBezTo>
                <a:cubicBezTo>
                  <a:pt x="1606550" y="2396067"/>
                  <a:pt x="1735667" y="2091267"/>
                  <a:pt x="1888067" y="1718733"/>
                </a:cubicBezTo>
                <a:cubicBezTo>
                  <a:pt x="1972733" y="1524000"/>
                  <a:pt x="2046817" y="1305983"/>
                  <a:pt x="2110317" y="1064683"/>
                </a:cubicBezTo>
                <a:cubicBezTo>
                  <a:pt x="2173817" y="823383"/>
                  <a:pt x="2273300" y="609600"/>
                  <a:pt x="2408767" y="423333"/>
                </a:cubicBezTo>
                <a:cubicBezTo>
                  <a:pt x="2468033" y="347133"/>
                  <a:pt x="2512483" y="281517"/>
                  <a:pt x="2542117" y="226483"/>
                </a:cubicBezTo>
                <a:cubicBezTo>
                  <a:pt x="2571750" y="171450"/>
                  <a:pt x="2603500" y="118533"/>
                  <a:pt x="2637367" y="67733"/>
                </a:cubicBezTo>
                <a:cubicBezTo>
                  <a:pt x="2654300" y="16933"/>
                  <a:pt x="2711450" y="0"/>
                  <a:pt x="2808817" y="16933"/>
                </a:cubicBezTo>
                <a:cubicBezTo>
                  <a:pt x="2906183" y="33867"/>
                  <a:pt x="2976033" y="71967"/>
                  <a:pt x="3018367" y="131233"/>
                </a:cubicBezTo>
                <a:cubicBezTo>
                  <a:pt x="3060700" y="122767"/>
                  <a:pt x="3111500" y="177800"/>
                  <a:pt x="3170767" y="296333"/>
                </a:cubicBezTo>
                <a:cubicBezTo>
                  <a:pt x="3230033" y="414867"/>
                  <a:pt x="3251200" y="508000"/>
                  <a:pt x="3234267" y="575733"/>
                </a:cubicBezTo>
                <a:cubicBezTo>
                  <a:pt x="3234267" y="668867"/>
                  <a:pt x="3200400" y="770467"/>
                  <a:pt x="3132667" y="880533"/>
                </a:cubicBezTo>
                <a:cubicBezTo>
                  <a:pt x="3098800" y="914400"/>
                  <a:pt x="3064933" y="963083"/>
                  <a:pt x="3031067" y="1026583"/>
                </a:cubicBezTo>
                <a:cubicBezTo>
                  <a:pt x="2997200" y="1090083"/>
                  <a:pt x="2946400" y="1172633"/>
                  <a:pt x="2878667" y="1274233"/>
                </a:cubicBezTo>
                <a:cubicBezTo>
                  <a:pt x="2844800" y="1384300"/>
                  <a:pt x="2810933" y="1494367"/>
                  <a:pt x="2777067" y="1604433"/>
                </a:cubicBezTo>
                <a:cubicBezTo>
                  <a:pt x="2743200" y="1714500"/>
                  <a:pt x="2705100" y="1816100"/>
                  <a:pt x="2662767" y="1909233"/>
                </a:cubicBezTo>
                <a:cubicBezTo>
                  <a:pt x="2620433" y="2002367"/>
                  <a:pt x="2573867" y="2095500"/>
                  <a:pt x="2523067" y="2188633"/>
                </a:cubicBezTo>
                <a:cubicBezTo>
                  <a:pt x="2472267" y="2281767"/>
                  <a:pt x="2438400" y="2357967"/>
                  <a:pt x="2421467" y="2417233"/>
                </a:cubicBezTo>
                <a:cubicBezTo>
                  <a:pt x="2345267" y="2611967"/>
                  <a:pt x="2262717" y="2800350"/>
                  <a:pt x="2173817" y="2982383"/>
                </a:cubicBezTo>
                <a:cubicBezTo>
                  <a:pt x="2084917" y="3164417"/>
                  <a:pt x="2006600" y="3357033"/>
                  <a:pt x="1938867" y="3560233"/>
                </a:cubicBezTo>
                <a:cubicBezTo>
                  <a:pt x="1871133" y="3754967"/>
                  <a:pt x="1801283" y="3960283"/>
                  <a:pt x="1729317" y="4176183"/>
                </a:cubicBezTo>
                <a:cubicBezTo>
                  <a:pt x="1657350" y="4392083"/>
                  <a:pt x="1562100" y="4597400"/>
                  <a:pt x="1443567" y="4792133"/>
                </a:cubicBezTo>
                <a:cubicBezTo>
                  <a:pt x="1384300" y="4876800"/>
                  <a:pt x="1337733" y="4991100"/>
                  <a:pt x="1303867" y="5135033"/>
                </a:cubicBezTo>
                <a:cubicBezTo>
                  <a:pt x="1270000" y="5278967"/>
                  <a:pt x="1236133" y="5418667"/>
                  <a:pt x="1202267" y="5554133"/>
                </a:cubicBezTo>
                <a:cubicBezTo>
                  <a:pt x="1143000" y="5706533"/>
                  <a:pt x="1090083" y="5846233"/>
                  <a:pt x="1043517" y="5973233"/>
                </a:cubicBezTo>
                <a:cubicBezTo>
                  <a:pt x="996950" y="6100233"/>
                  <a:pt x="973667" y="6180667"/>
                  <a:pt x="973667" y="6214533"/>
                </a:cubicBezTo>
                <a:cubicBezTo>
                  <a:pt x="914400" y="6400800"/>
                  <a:pt x="867833" y="6584950"/>
                  <a:pt x="833967" y="6766983"/>
                </a:cubicBezTo>
                <a:cubicBezTo>
                  <a:pt x="800100" y="6949017"/>
                  <a:pt x="745067" y="7107767"/>
                  <a:pt x="668867" y="7243233"/>
                </a:cubicBezTo>
                <a:cubicBezTo>
                  <a:pt x="660400" y="7370233"/>
                  <a:pt x="624417" y="7454900"/>
                  <a:pt x="560917" y="7497233"/>
                </a:cubicBezTo>
                <a:cubicBezTo>
                  <a:pt x="497417" y="7539567"/>
                  <a:pt x="393700" y="7518400"/>
                  <a:pt x="249767" y="7433733"/>
                </a:cubicBezTo>
                <a:close/>
                <a:moveTo>
                  <a:pt x="-829733" y="7713133"/>
                </a:moveTo>
                <a:moveTo>
                  <a:pt x="3285067" y="7636933"/>
                </a:moveTo>
                <a:cubicBezTo>
                  <a:pt x="3149600" y="7620000"/>
                  <a:pt x="3048000" y="7592483"/>
                  <a:pt x="2980267" y="7554383"/>
                </a:cubicBezTo>
                <a:cubicBezTo>
                  <a:pt x="2912533" y="7516283"/>
                  <a:pt x="2785533" y="7429500"/>
                  <a:pt x="2599267" y="7294033"/>
                </a:cubicBezTo>
                <a:cubicBezTo>
                  <a:pt x="2497667" y="7192433"/>
                  <a:pt x="2357967" y="7035800"/>
                  <a:pt x="2180167" y="6824133"/>
                </a:cubicBezTo>
                <a:cubicBezTo>
                  <a:pt x="2002367" y="6612467"/>
                  <a:pt x="1824567" y="6385983"/>
                  <a:pt x="1646767" y="6144683"/>
                </a:cubicBezTo>
                <a:cubicBezTo>
                  <a:pt x="1468967" y="5903383"/>
                  <a:pt x="1320800" y="5698067"/>
                  <a:pt x="1202267" y="5528733"/>
                </a:cubicBezTo>
                <a:lnTo>
                  <a:pt x="1722967" y="4830233"/>
                </a:lnTo>
                <a:cubicBezTo>
                  <a:pt x="1833033" y="4965700"/>
                  <a:pt x="1921933" y="5092700"/>
                  <a:pt x="1989667" y="5211233"/>
                </a:cubicBezTo>
                <a:cubicBezTo>
                  <a:pt x="2057400" y="5329767"/>
                  <a:pt x="2112433" y="5410200"/>
                  <a:pt x="2154767" y="5452533"/>
                </a:cubicBezTo>
                <a:cubicBezTo>
                  <a:pt x="2349500" y="5740400"/>
                  <a:pt x="2504017" y="5973233"/>
                  <a:pt x="2618317" y="6151033"/>
                </a:cubicBezTo>
                <a:cubicBezTo>
                  <a:pt x="2732617" y="6328833"/>
                  <a:pt x="2836333" y="6472767"/>
                  <a:pt x="2929467" y="6582833"/>
                </a:cubicBezTo>
                <a:cubicBezTo>
                  <a:pt x="3022600" y="6692900"/>
                  <a:pt x="3122083" y="6790267"/>
                  <a:pt x="3227917" y="6874933"/>
                </a:cubicBezTo>
                <a:cubicBezTo>
                  <a:pt x="3333750" y="6959600"/>
                  <a:pt x="3467100" y="7048500"/>
                  <a:pt x="3627967" y="7141633"/>
                </a:cubicBezTo>
                <a:cubicBezTo>
                  <a:pt x="3653367" y="7158567"/>
                  <a:pt x="3678767" y="7183967"/>
                  <a:pt x="3704167" y="7217833"/>
                </a:cubicBezTo>
                <a:cubicBezTo>
                  <a:pt x="3729567" y="7251700"/>
                  <a:pt x="3738033" y="7302500"/>
                  <a:pt x="3729567" y="7370233"/>
                </a:cubicBezTo>
                <a:cubicBezTo>
                  <a:pt x="3695700" y="7463367"/>
                  <a:pt x="3659717" y="7520517"/>
                  <a:pt x="3621617" y="7541683"/>
                </a:cubicBezTo>
                <a:cubicBezTo>
                  <a:pt x="3583517" y="7562850"/>
                  <a:pt x="3471333" y="7594600"/>
                  <a:pt x="3285067" y="7636933"/>
                </a:cubicBezTo>
                <a:close/>
                <a:moveTo>
                  <a:pt x="-1032933" y="7713133"/>
                </a:moveTo>
                <a:moveTo>
                  <a:pt x="1164167" y="5389033"/>
                </a:moveTo>
                <a:cubicBezTo>
                  <a:pt x="1113367" y="5245100"/>
                  <a:pt x="1132417" y="5099050"/>
                  <a:pt x="1221317" y="4950883"/>
                </a:cubicBezTo>
                <a:cubicBezTo>
                  <a:pt x="1310217" y="4802717"/>
                  <a:pt x="1409700" y="4699000"/>
                  <a:pt x="1519767" y="4639733"/>
                </a:cubicBezTo>
                <a:cubicBezTo>
                  <a:pt x="1553633" y="4580467"/>
                  <a:pt x="1589617" y="4540250"/>
                  <a:pt x="1627717" y="4519083"/>
                </a:cubicBezTo>
                <a:cubicBezTo>
                  <a:pt x="1665817" y="4497917"/>
                  <a:pt x="1689100" y="4470400"/>
                  <a:pt x="1697567" y="4436533"/>
                </a:cubicBezTo>
                <a:cubicBezTo>
                  <a:pt x="1714500" y="4402667"/>
                  <a:pt x="1758950" y="4356100"/>
                  <a:pt x="1830917" y="4296833"/>
                </a:cubicBezTo>
                <a:cubicBezTo>
                  <a:pt x="1902883" y="4237567"/>
                  <a:pt x="1968500" y="4182533"/>
                  <a:pt x="2027767" y="4131733"/>
                </a:cubicBezTo>
                <a:cubicBezTo>
                  <a:pt x="2163233" y="4047067"/>
                  <a:pt x="2317750" y="3943350"/>
                  <a:pt x="2491317" y="3820583"/>
                </a:cubicBezTo>
                <a:cubicBezTo>
                  <a:pt x="2664883" y="3697817"/>
                  <a:pt x="2832100" y="3572933"/>
                  <a:pt x="2992967" y="3445933"/>
                </a:cubicBezTo>
                <a:cubicBezTo>
                  <a:pt x="3153833" y="3318933"/>
                  <a:pt x="3291417" y="3208867"/>
                  <a:pt x="3405717" y="3115733"/>
                </a:cubicBezTo>
                <a:cubicBezTo>
                  <a:pt x="3520017" y="3022600"/>
                  <a:pt x="3589867" y="2963333"/>
                  <a:pt x="3615267" y="2937933"/>
                </a:cubicBezTo>
                <a:cubicBezTo>
                  <a:pt x="3640667" y="2904067"/>
                  <a:pt x="3676650" y="2880783"/>
                  <a:pt x="3723217" y="2868083"/>
                </a:cubicBezTo>
                <a:cubicBezTo>
                  <a:pt x="3769783" y="2855383"/>
                  <a:pt x="3831167" y="2865967"/>
                  <a:pt x="3907367" y="2899833"/>
                </a:cubicBezTo>
                <a:cubicBezTo>
                  <a:pt x="4008967" y="2925233"/>
                  <a:pt x="4076700" y="2965450"/>
                  <a:pt x="4110567" y="3020483"/>
                </a:cubicBezTo>
                <a:cubicBezTo>
                  <a:pt x="4144433" y="3075517"/>
                  <a:pt x="4161367" y="3179233"/>
                  <a:pt x="4161367" y="3331633"/>
                </a:cubicBezTo>
                <a:cubicBezTo>
                  <a:pt x="4186767" y="3424767"/>
                  <a:pt x="4150783" y="3524250"/>
                  <a:pt x="4053417" y="3630083"/>
                </a:cubicBezTo>
                <a:cubicBezTo>
                  <a:pt x="3956050" y="3735917"/>
                  <a:pt x="3810000" y="3852333"/>
                  <a:pt x="3615267" y="3979333"/>
                </a:cubicBezTo>
                <a:cubicBezTo>
                  <a:pt x="3547533" y="4021667"/>
                  <a:pt x="3456517" y="4085167"/>
                  <a:pt x="3342217" y="4169833"/>
                </a:cubicBezTo>
                <a:cubicBezTo>
                  <a:pt x="3227917" y="4254500"/>
                  <a:pt x="3128433" y="4334933"/>
                  <a:pt x="3043767" y="4411133"/>
                </a:cubicBezTo>
                <a:cubicBezTo>
                  <a:pt x="2984500" y="4445000"/>
                  <a:pt x="2897717" y="4502150"/>
                  <a:pt x="2783417" y="4582583"/>
                </a:cubicBezTo>
                <a:cubicBezTo>
                  <a:pt x="2669117" y="4663017"/>
                  <a:pt x="2569633" y="4741333"/>
                  <a:pt x="2484967" y="4817533"/>
                </a:cubicBezTo>
                <a:cubicBezTo>
                  <a:pt x="2417233" y="4859867"/>
                  <a:pt x="2328333" y="4933950"/>
                  <a:pt x="2218267" y="5039783"/>
                </a:cubicBezTo>
                <a:cubicBezTo>
                  <a:pt x="2108200" y="5145617"/>
                  <a:pt x="1998133" y="5223933"/>
                  <a:pt x="1888067" y="5274733"/>
                </a:cubicBezTo>
                <a:cubicBezTo>
                  <a:pt x="1617133" y="5528733"/>
                  <a:pt x="1439333" y="5664200"/>
                  <a:pt x="1354667" y="5681133"/>
                </a:cubicBezTo>
                <a:cubicBezTo>
                  <a:pt x="1270000" y="5698067"/>
                  <a:pt x="1206500" y="5600700"/>
                  <a:pt x="1164167" y="5389033"/>
                </a:cubicBezTo>
                <a:close/>
                <a:moveTo>
                  <a:pt x="1214967" y="77131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70" name="Freeform 6170"/>
          <p:cNvSpPr/>
          <p:nvPr/>
        </p:nvSpPr>
        <p:spPr>
          <a:xfrm rot="0" flipH="0" flipV="0">
            <a:off x="5675235" y="7289267"/>
            <a:ext cx="122394" cy="153212"/>
          </a:xfrm>
          <a:custGeom>
            <a:pathLst>
              <a:path w="3824817" h="4787900">
                <a:moveTo>
                  <a:pt x="1013884" y="4787900"/>
                </a:moveTo>
                <a:cubicBezTo>
                  <a:pt x="590550" y="4787900"/>
                  <a:pt x="281517" y="4635500"/>
                  <a:pt x="86784" y="4330700"/>
                </a:cubicBezTo>
                <a:cubicBezTo>
                  <a:pt x="27517" y="4246034"/>
                  <a:pt x="0" y="4159250"/>
                  <a:pt x="4234" y="4070350"/>
                </a:cubicBezTo>
                <a:cubicBezTo>
                  <a:pt x="8467" y="3981450"/>
                  <a:pt x="33867" y="3920067"/>
                  <a:pt x="80434" y="3886200"/>
                </a:cubicBezTo>
                <a:cubicBezTo>
                  <a:pt x="127000" y="3852334"/>
                  <a:pt x="184150" y="3881967"/>
                  <a:pt x="251884" y="3975100"/>
                </a:cubicBezTo>
                <a:cubicBezTo>
                  <a:pt x="370417" y="4042834"/>
                  <a:pt x="539750" y="4076700"/>
                  <a:pt x="759884" y="4076700"/>
                </a:cubicBezTo>
                <a:cubicBezTo>
                  <a:pt x="869950" y="4076700"/>
                  <a:pt x="984250" y="4066117"/>
                  <a:pt x="1102784" y="4044950"/>
                </a:cubicBezTo>
                <a:cubicBezTo>
                  <a:pt x="1221317" y="4023784"/>
                  <a:pt x="1339850" y="3992034"/>
                  <a:pt x="1458384" y="3949700"/>
                </a:cubicBezTo>
                <a:cubicBezTo>
                  <a:pt x="1585384" y="3890434"/>
                  <a:pt x="1670050" y="3837517"/>
                  <a:pt x="1712384" y="3790950"/>
                </a:cubicBezTo>
                <a:cubicBezTo>
                  <a:pt x="1754717" y="3744384"/>
                  <a:pt x="1746250" y="3704167"/>
                  <a:pt x="1686984" y="3670300"/>
                </a:cubicBezTo>
                <a:lnTo>
                  <a:pt x="1699684" y="3670300"/>
                </a:lnTo>
                <a:cubicBezTo>
                  <a:pt x="1479550" y="3611034"/>
                  <a:pt x="1257300" y="3515784"/>
                  <a:pt x="1032934" y="3384550"/>
                </a:cubicBezTo>
                <a:cubicBezTo>
                  <a:pt x="808567" y="3253317"/>
                  <a:pt x="615950" y="3109384"/>
                  <a:pt x="455084" y="2952750"/>
                </a:cubicBezTo>
                <a:cubicBezTo>
                  <a:pt x="294217" y="2796117"/>
                  <a:pt x="201084" y="2654300"/>
                  <a:pt x="175684" y="2527300"/>
                </a:cubicBezTo>
                <a:cubicBezTo>
                  <a:pt x="107950" y="2264834"/>
                  <a:pt x="124884" y="1996017"/>
                  <a:pt x="226484" y="1720850"/>
                </a:cubicBezTo>
                <a:cubicBezTo>
                  <a:pt x="328084" y="1445684"/>
                  <a:pt x="472017" y="1202267"/>
                  <a:pt x="658284" y="990600"/>
                </a:cubicBezTo>
                <a:cubicBezTo>
                  <a:pt x="726017" y="948267"/>
                  <a:pt x="810684" y="895350"/>
                  <a:pt x="912284" y="831850"/>
                </a:cubicBezTo>
                <a:cubicBezTo>
                  <a:pt x="1013884" y="768350"/>
                  <a:pt x="1094317" y="732367"/>
                  <a:pt x="1153584" y="723900"/>
                </a:cubicBezTo>
                <a:lnTo>
                  <a:pt x="1153584" y="736600"/>
                </a:lnTo>
                <a:cubicBezTo>
                  <a:pt x="1314450" y="567267"/>
                  <a:pt x="1511300" y="431800"/>
                  <a:pt x="1744134" y="330200"/>
                </a:cubicBezTo>
                <a:cubicBezTo>
                  <a:pt x="1976967" y="228600"/>
                  <a:pt x="2224617" y="135467"/>
                  <a:pt x="2487084" y="50800"/>
                </a:cubicBezTo>
                <a:lnTo>
                  <a:pt x="2677584" y="25400"/>
                </a:lnTo>
                <a:cubicBezTo>
                  <a:pt x="2779184" y="8467"/>
                  <a:pt x="2863850" y="0"/>
                  <a:pt x="2931584" y="0"/>
                </a:cubicBezTo>
                <a:cubicBezTo>
                  <a:pt x="2923117" y="0"/>
                  <a:pt x="2940050" y="6350"/>
                  <a:pt x="2982384" y="19050"/>
                </a:cubicBezTo>
                <a:cubicBezTo>
                  <a:pt x="3024717" y="31750"/>
                  <a:pt x="3062817" y="42334"/>
                  <a:pt x="3096684" y="50800"/>
                </a:cubicBezTo>
                <a:cubicBezTo>
                  <a:pt x="3147484" y="76200"/>
                  <a:pt x="3189817" y="88900"/>
                  <a:pt x="3223684" y="88900"/>
                </a:cubicBezTo>
                <a:cubicBezTo>
                  <a:pt x="3333750" y="105834"/>
                  <a:pt x="3435350" y="156634"/>
                  <a:pt x="3528484" y="241300"/>
                </a:cubicBezTo>
                <a:cubicBezTo>
                  <a:pt x="3621617" y="325967"/>
                  <a:pt x="3695700" y="425450"/>
                  <a:pt x="3750734" y="539750"/>
                </a:cubicBezTo>
                <a:cubicBezTo>
                  <a:pt x="3805767" y="654050"/>
                  <a:pt x="3824817" y="762000"/>
                  <a:pt x="3807884" y="863600"/>
                </a:cubicBezTo>
                <a:cubicBezTo>
                  <a:pt x="3790950" y="1024467"/>
                  <a:pt x="3742267" y="1168400"/>
                  <a:pt x="3661834" y="1295400"/>
                </a:cubicBezTo>
                <a:cubicBezTo>
                  <a:pt x="3581400" y="1422400"/>
                  <a:pt x="3486150" y="1494367"/>
                  <a:pt x="3376084" y="1511300"/>
                </a:cubicBezTo>
                <a:cubicBezTo>
                  <a:pt x="3393017" y="1502834"/>
                  <a:pt x="3382434" y="1488017"/>
                  <a:pt x="3344334" y="1466850"/>
                </a:cubicBezTo>
                <a:cubicBezTo>
                  <a:pt x="3306234" y="1445684"/>
                  <a:pt x="3266017" y="1422400"/>
                  <a:pt x="3223684" y="1397000"/>
                </a:cubicBezTo>
                <a:lnTo>
                  <a:pt x="3185584" y="1422400"/>
                </a:lnTo>
                <a:cubicBezTo>
                  <a:pt x="3185584" y="1422400"/>
                  <a:pt x="3183467" y="1411817"/>
                  <a:pt x="3179234" y="1390650"/>
                </a:cubicBezTo>
                <a:cubicBezTo>
                  <a:pt x="3175000" y="1369484"/>
                  <a:pt x="3164417" y="1341967"/>
                  <a:pt x="3147484" y="1308100"/>
                </a:cubicBezTo>
                <a:cubicBezTo>
                  <a:pt x="3122084" y="1257300"/>
                  <a:pt x="3109384" y="1200150"/>
                  <a:pt x="3109384" y="1136650"/>
                </a:cubicBezTo>
                <a:cubicBezTo>
                  <a:pt x="3109384" y="1073150"/>
                  <a:pt x="3113617" y="1003300"/>
                  <a:pt x="3122084" y="927100"/>
                </a:cubicBezTo>
                <a:cubicBezTo>
                  <a:pt x="3139017" y="833967"/>
                  <a:pt x="3141134" y="778934"/>
                  <a:pt x="3128434" y="762000"/>
                </a:cubicBezTo>
                <a:cubicBezTo>
                  <a:pt x="3115734" y="745067"/>
                  <a:pt x="3058584" y="732367"/>
                  <a:pt x="2956984" y="723900"/>
                </a:cubicBezTo>
                <a:cubicBezTo>
                  <a:pt x="2838450" y="698500"/>
                  <a:pt x="2667000" y="719667"/>
                  <a:pt x="2442634" y="787400"/>
                </a:cubicBezTo>
                <a:cubicBezTo>
                  <a:pt x="2218267" y="855134"/>
                  <a:pt x="2029884" y="948267"/>
                  <a:pt x="1877484" y="1066800"/>
                </a:cubicBezTo>
                <a:cubicBezTo>
                  <a:pt x="1691217" y="1185334"/>
                  <a:pt x="1534584" y="1297517"/>
                  <a:pt x="1407584" y="1403350"/>
                </a:cubicBezTo>
                <a:cubicBezTo>
                  <a:pt x="1280584" y="1509184"/>
                  <a:pt x="1178984" y="1610784"/>
                  <a:pt x="1102784" y="1708150"/>
                </a:cubicBezTo>
                <a:cubicBezTo>
                  <a:pt x="1026584" y="1805517"/>
                  <a:pt x="958850" y="1917700"/>
                  <a:pt x="899584" y="2044700"/>
                </a:cubicBezTo>
                <a:cubicBezTo>
                  <a:pt x="857250" y="2103967"/>
                  <a:pt x="821267" y="2161117"/>
                  <a:pt x="791634" y="2216150"/>
                </a:cubicBezTo>
                <a:cubicBezTo>
                  <a:pt x="762000" y="2271184"/>
                  <a:pt x="747184" y="2319867"/>
                  <a:pt x="747184" y="2362200"/>
                </a:cubicBezTo>
                <a:cubicBezTo>
                  <a:pt x="747184" y="2455334"/>
                  <a:pt x="817034" y="2550584"/>
                  <a:pt x="956734" y="2647950"/>
                </a:cubicBezTo>
                <a:cubicBezTo>
                  <a:pt x="1096434" y="2745317"/>
                  <a:pt x="1305984" y="2857500"/>
                  <a:pt x="1585384" y="2984500"/>
                </a:cubicBezTo>
                <a:cubicBezTo>
                  <a:pt x="1805517" y="3077634"/>
                  <a:pt x="1991784" y="3179234"/>
                  <a:pt x="2144184" y="3289300"/>
                </a:cubicBezTo>
                <a:cubicBezTo>
                  <a:pt x="2296584" y="3399367"/>
                  <a:pt x="2402417" y="3526367"/>
                  <a:pt x="2461684" y="3670300"/>
                </a:cubicBezTo>
                <a:cubicBezTo>
                  <a:pt x="2478617" y="3704167"/>
                  <a:pt x="2484967" y="3744384"/>
                  <a:pt x="2480734" y="3790950"/>
                </a:cubicBezTo>
                <a:cubicBezTo>
                  <a:pt x="2476500" y="3837517"/>
                  <a:pt x="2465917" y="3869267"/>
                  <a:pt x="2448984" y="3886200"/>
                </a:cubicBezTo>
                <a:cubicBezTo>
                  <a:pt x="2465917" y="3903134"/>
                  <a:pt x="2474384" y="3915834"/>
                  <a:pt x="2474384" y="3924300"/>
                </a:cubicBezTo>
                <a:lnTo>
                  <a:pt x="2474384" y="3911600"/>
                </a:lnTo>
                <a:cubicBezTo>
                  <a:pt x="2542117" y="4013200"/>
                  <a:pt x="2544234" y="4119034"/>
                  <a:pt x="2480734" y="4229100"/>
                </a:cubicBezTo>
                <a:cubicBezTo>
                  <a:pt x="2417234" y="4339167"/>
                  <a:pt x="2311400" y="4434417"/>
                  <a:pt x="2163234" y="4514850"/>
                </a:cubicBezTo>
                <a:cubicBezTo>
                  <a:pt x="2015067" y="4595284"/>
                  <a:pt x="1835150" y="4656667"/>
                  <a:pt x="1623484" y="4699000"/>
                </a:cubicBezTo>
                <a:lnTo>
                  <a:pt x="1636184" y="4699000"/>
                </a:lnTo>
                <a:cubicBezTo>
                  <a:pt x="1526117" y="4732867"/>
                  <a:pt x="1418167" y="4756150"/>
                  <a:pt x="1312334" y="4768850"/>
                </a:cubicBezTo>
                <a:cubicBezTo>
                  <a:pt x="1206500" y="4781550"/>
                  <a:pt x="1107017" y="4787900"/>
                  <a:pt x="1013884" y="4787900"/>
                </a:cubicBezTo>
                <a:close/>
                <a:moveTo>
                  <a:pt x="-1246716" y="49657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71" name="Freeform 6171"/>
          <p:cNvSpPr/>
          <p:nvPr/>
        </p:nvSpPr>
        <p:spPr>
          <a:xfrm rot="0" flipH="0" flipV="0">
            <a:off x="5815510" y="7296853"/>
            <a:ext cx="132215" cy="137295"/>
          </a:xfrm>
          <a:custGeom>
            <a:pathLst>
              <a:path w="4131733" h="4290483">
                <a:moveTo>
                  <a:pt x="1126067" y="4246033"/>
                </a:moveTo>
                <a:cubicBezTo>
                  <a:pt x="948267" y="4279900"/>
                  <a:pt x="836083" y="4290483"/>
                  <a:pt x="789517" y="4277783"/>
                </a:cubicBezTo>
                <a:cubicBezTo>
                  <a:pt x="742950" y="4265083"/>
                  <a:pt x="673100" y="4216400"/>
                  <a:pt x="579967" y="4131733"/>
                </a:cubicBezTo>
                <a:cubicBezTo>
                  <a:pt x="444500" y="4064000"/>
                  <a:pt x="332317" y="3979333"/>
                  <a:pt x="243417" y="3877733"/>
                </a:cubicBezTo>
                <a:cubicBezTo>
                  <a:pt x="154517" y="3776133"/>
                  <a:pt x="91017" y="3668183"/>
                  <a:pt x="52917" y="3553883"/>
                </a:cubicBezTo>
                <a:cubicBezTo>
                  <a:pt x="14817" y="3439583"/>
                  <a:pt x="0" y="3344333"/>
                  <a:pt x="8467" y="3268133"/>
                </a:cubicBezTo>
                <a:cubicBezTo>
                  <a:pt x="33867" y="2971800"/>
                  <a:pt x="105833" y="2654300"/>
                  <a:pt x="224367" y="2315633"/>
                </a:cubicBezTo>
                <a:cubicBezTo>
                  <a:pt x="342900" y="1976967"/>
                  <a:pt x="486833" y="1651000"/>
                  <a:pt x="656167" y="1337733"/>
                </a:cubicBezTo>
                <a:cubicBezTo>
                  <a:pt x="825500" y="1024467"/>
                  <a:pt x="1009650" y="755650"/>
                  <a:pt x="1208617" y="531283"/>
                </a:cubicBezTo>
                <a:cubicBezTo>
                  <a:pt x="1407583" y="306917"/>
                  <a:pt x="1600200" y="160867"/>
                  <a:pt x="1786467" y="93133"/>
                </a:cubicBezTo>
                <a:cubicBezTo>
                  <a:pt x="1955800" y="25400"/>
                  <a:pt x="2116667" y="0"/>
                  <a:pt x="2269067" y="16933"/>
                </a:cubicBezTo>
                <a:cubicBezTo>
                  <a:pt x="2421467" y="33867"/>
                  <a:pt x="2531533" y="114300"/>
                  <a:pt x="2599267" y="258233"/>
                </a:cubicBezTo>
                <a:cubicBezTo>
                  <a:pt x="2726267" y="503767"/>
                  <a:pt x="2696633" y="660400"/>
                  <a:pt x="2510367" y="728133"/>
                </a:cubicBezTo>
                <a:cubicBezTo>
                  <a:pt x="2484967" y="728133"/>
                  <a:pt x="2455333" y="738717"/>
                  <a:pt x="2421467" y="759883"/>
                </a:cubicBezTo>
                <a:cubicBezTo>
                  <a:pt x="2387600" y="781050"/>
                  <a:pt x="2370667" y="808567"/>
                  <a:pt x="2370667" y="842433"/>
                </a:cubicBezTo>
                <a:cubicBezTo>
                  <a:pt x="2404533" y="859367"/>
                  <a:pt x="2497667" y="861483"/>
                  <a:pt x="2650067" y="848783"/>
                </a:cubicBezTo>
                <a:cubicBezTo>
                  <a:pt x="2802467" y="836083"/>
                  <a:pt x="2956983" y="810683"/>
                  <a:pt x="3113617" y="772583"/>
                </a:cubicBezTo>
                <a:cubicBezTo>
                  <a:pt x="3270250" y="734483"/>
                  <a:pt x="3373967" y="694267"/>
                  <a:pt x="3424767" y="651933"/>
                </a:cubicBezTo>
                <a:cubicBezTo>
                  <a:pt x="3475567" y="626533"/>
                  <a:pt x="3513667" y="613833"/>
                  <a:pt x="3539067" y="613833"/>
                </a:cubicBezTo>
                <a:cubicBezTo>
                  <a:pt x="3564467" y="613833"/>
                  <a:pt x="3627967" y="622300"/>
                  <a:pt x="3729567" y="639233"/>
                </a:cubicBezTo>
                <a:cubicBezTo>
                  <a:pt x="3873500" y="681567"/>
                  <a:pt x="3945467" y="732367"/>
                  <a:pt x="3945467" y="791633"/>
                </a:cubicBezTo>
                <a:cubicBezTo>
                  <a:pt x="3945467" y="825500"/>
                  <a:pt x="3958167" y="857250"/>
                  <a:pt x="3983567" y="886883"/>
                </a:cubicBezTo>
                <a:cubicBezTo>
                  <a:pt x="4008967" y="916517"/>
                  <a:pt x="4038600" y="931333"/>
                  <a:pt x="4072467" y="931333"/>
                </a:cubicBezTo>
                <a:cubicBezTo>
                  <a:pt x="4131733" y="939800"/>
                  <a:pt x="4125383" y="977900"/>
                  <a:pt x="4053417" y="1045633"/>
                </a:cubicBezTo>
                <a:cubicBezTo>
                  <a:pt x="3981450" y="1113367"/>
                  <a:pt x="3860800" y="1206500"/>
                  <a:pt x="3691467" y="1325033"/>
                </a:cubicBezTo>
                <a:cubicBezTo>
                  <a:pt x="3530600" y="1426633"/>
                  <a:pt x="3431117" y="1492250"/>
                  <a:pt x="3393017" y="1521883"/>
                </a:cubicBezTo>
                <a:cubicBezTo>
                  <a:pt x="3354917" y="1551517"/>
                  <a:pt x="3348567" y="1612900"/>
                  <a:pt x="3373967" y="1706033"/>
                </a:cubicBezTo>
                <a:cubicBezTo>
                  <a:pt x="3441700" y="1866900"/>
                  <a:pt x="3445933" y="2053167"/>
                  <a:pt x="3386667" y="2264833"/>
                </a:cubicBezTo>
                <a:cubicBezTo>
                  <a:pt x="3327400" y="2476500"/>
                  <a:pt x="3221567" y="2692400"/>
                  <a:pt x="3069167" y="2912533"/>
                </a:cubicBezTo>
                <a:cubicBezTo>
                  <a:pt x="2916767" y="3132667"/>
                  <a:pt x="2732617" y="3337983"/>
                  <a:pt x="2516717" y="3528483"/>
                </a:cubicBezTo>
                <a:cubicBezTo>
                  <a:pt x="2300817" y="3718983"/>
                  <a:pt x="2072217" y="3879850"/>
                  <a:pt x="1830917" y="4011083"/>
                </a:cubicBezTo>
                <a:cubicBezTo>
                  <a:pt x="1589617" y="4142317"/>
                  <a:pt x="1354667" y="4220633"/>
                  <a:pt x="1126067" y="4246033"/>
                </a:cubicBezTo>
                <a:close/>
                <a:moveTo>
                  <a:pt x="-994833" y="4728633"/>
                </a:moveTo>
                <a:moveTo>
                  <a:pt x="910167" y="3687233"/>
                </a:moveTo>
                <a:cubicBezTo>
                  <a:pt x="944033" y="3687233"/>
                  <a:pt x="1003300" y="3668183"/>
                  <a:pt x="1087967" y="3630083"/>
                </a:cubicBezTo>
                <a:cubicBezTo>
                  <a:pt x="1172633" y="3591983"/>
                  <a:pt x="1240367" y="3560233"/>
                  <a:pt x="1291167" y="3534833"/>
                </a:cubicBezTo>
                <a:cubicBezTo>
                  <a:pt x="1325033" y="3500967"/>
                  <a:pt x="1369483" y="3460750"/>
                  <a:pt x="1424517" y="3414183"/>
                </a:cubicBezTo>
                <a:cubicBezTo>
                  <a:pt x="1479550" y="3367617"/>
                  <a:pt x="1524000" y="3340100"/>
                  <a:pt x="1557867" y="3331633"/>
                </a:cubicBezTo>
                <a:cubicBezTo>
                  <a:pt x="1591733" y="3331633"/>
                  <a:pt x="1634067" y="3316817"/>
                  <a:pt x="1684867" y="3287183"/>
                </a:cubicBezTo>
                <a:cubicBezTo>
                  <a:pt x="1735667" y="3257550"/>
                  <a:pt x="1807633" y="3194050"/>
                  <a:pt x="1900767" y="3096683"/>
                </a:cubicBezTo>
                <a:cubicBezTo>
                  <a:pt x="1993900" y="2999317"/>
                  <a:pt x="2116667" y="2853267"/>
                  <a:pt x="2269067" y="2658533"/>
                </a:cubicBezTo>
                <a:cubicBezTo>
                  <a:pt x="2438400" y="2472267"/>
                  <a:pt x="2569633" y="2300817"/>
                  <a:pt x="2662767" y="2144183"/>
                </a:cubicBezTo>
                <a:cubicBezTo>
                  <a:pt x="2755900" y="1987550"/>
                  <a:pt x="2781300" y="1841500"/>
                  <a:pt x="2738967" y="1706033"/>
                </a:cubicBezTo>
                <a:cubicBezTo>
                  <a:pt x="2730500" y="1672167"/>
                  <a:pt x="2707217" y="1651000"/>
                  <a:pt x="2669117" y="1642533"/>
                </a:cubicBezTo>
                <a:cubicBezTo>
                  <a:pt x="2631017" y="1634067"/>
                  <a:pt x="2582333" y="1612900"/>
                  <a:pt x="2523067" y="1579033"/>
                </a:cubicBezTo>
                <a:cubicBezTo>
                  <a:pt x="2438400" y="1579033"/>
                  <a:pt x="2360083" y="1555750"/>
                  <a:pt x="2288117" y="1509183"/>
                </a:cubicBezTo>
                <a:cubicBezTo>
                  <a:pt x="2216150" y="1462617"/>
                  <a:pt x="2133600" y="1401233"/>
                  <a:pt x="2040467" y="1325033"/>
                </a:cubicBezTo>
                <a:lnTo>
                  <a:pt x="1837267" y="1071033"/>
                </a:lnTo>
                <a:lnTo>
                  <a:pt x="1621367" y="1286933"/>
                </a:lnTo>
                <a:cubicBezTo>
                  <a:pt x="1485900" y="1422400"/>
                  <a:pt x="1344083" y="1623483"/>
                  <a:pt x="1195917" y="1890183"/>
                </a:cubicBezTo>
                <a:cubicBezTo>
                  <a:pt x="1047750" y="2156883"/>
                  <a:pt x="922867" y="2427817"/>
                  <a:pt x="821267" y="2702983"/>
                </a:cubicBezTo>
                <a:cubicBezTo>
                  <a:pt x="719667" y="2978150"/>
                  <a:pt x="660400" y="3196167"/>
                  <a:pt x="643467" y="3357033"/>
                </a:cubicBezTo>
                <a:cubicBezTo>
                  <a:pt x="635000" y="3484033"/>
                  <a:pt x="656167" y="3568700"/>
                  <a:pt x="706967" y="3611033"/>
                </a:cubicBezTo>
                <a:cubicBezTo>
                  <a:pt x="757767" y="3653367"/>
                  <a:pt x="825500" y="3678767"/>
                  <a:pt x="910167" y="3687233"/>
                </a:cubicBezTo>
                <a:close/>
                <a:moveTo>
                  <a:pt x="-436033" y="47286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72" name="Freeform 6172"/>
          <p:cNvSpPr/>
          <p:nvPr/>
        </p:nvSpPr>
        <p:spPr>
          <a:xfrm rot="0" flipH="0" flipV="0">
            <a:off x="5946100" y="7182384"/>
            <a:ext cx="100516" cy="267140"/>
          </a:xfrm>
          <a:custGeom>
            <a:pathLst>
              <a:path w="3141134" h="8348133">
                <a:moveTo>
                  <a:pt x="575734" y="8305800"/>
                </a:moveTo>
                <a:cubicBezTo>
                  <a:pt x="414867" y="8348133"/>
                  <a:pt x="285750" y="8314266"/>
                  <a:pt x="188384" y="8204200"/>
                </a:cubicBezTo>
                <a:cubicBezTo>
                  <a:pt x="91017" y="8094134"/>
                  <a:pt x="33867" y="7924800"/>
                  <a:pt x="16934" y="7696200"/>
                </a:cubicBezTo>
                <a:cubicBezTo>
                  <a:pt x="0" y="7467600"/>
                  <a:pt x="25400" y="7196667"/>
                  <a:pt x="93134" y="6883400"/>
                </a:cubicBezTo>
                <a:cubicBezTo>
                  <a:pt x="135467" y="6781800"/>
                  <a:pt x="169334" y="6682317"/>
                  <a:pt x="194734" y="6584950"/>
                </a:cubicBezTo>
                <a:cubicBezTo>
                  <a:pt x="220134" y="6487584"/>
                  <a:pt x="232834" y="6409267"/>
                  <a:pt x="232834" y="6350000"/>
                </a:cubicBezTo>
                <a:cubicBezTo>
                  <a:pt x="249767" y="6265334"/>
                  <a:pt x="283634" y="6140450"/>
                  <a:pt x="334434" y="5975350"/>
                </a:cubicBezTo>
                <a:cubicBezTo>
                  <a:pt x="385234" y="5810250"/>
                  <a:pt x="440267" y="5638800"/>
                  <a:pt x="499534" y="5461000"/>
                </a:cubicBezTo>
                <a:cubicBezTo>
                  <a:pt x="558800" y="5283200"/>
                  <a:pt x="615950" y="5124450"/>
                  <a:pt x="670984" y="4984750"/>
                </a:cubicBezTo>
                <a:cubicBezTo>
                  <a:pt x="726017" y="4845050"/>
                  <a:pt x="762000" y="4758267"/>
                  <a:pt x="778934" y="4724400"/>
                </a:cubicBezTo>
                <a:cubicBezTo>
                  <a:pt x="812800" y="4724400"/>
                  <a:pt x="842434" y="4694767"/>
                  <a:pt x="867834" y="4635500"/>
                </a:cubicBezTo>
                <a:cubicBezTo>
                  <a:pt x="893234" y="4576234"/>
                  <a:pt x="905934" y="4516967"/>
                  <a:pt x="905934" y="4457700"/>
                </a:cubicBezTo>
                <a:cubicBezTo>
                  <a:pt x="905934" y="4389967"/>
                  <a:pt x="920750" y="4313767"/>
                  <a:pt x="950384" y="4229100"/>
                </a:cubicBezTo>
                <a:cubicBezTo>
                  <a:pt x="980017" y="4144434"/>
                  <a:pt x="1011767" y="4085167"/>
                  <a:pt x="1045634" y="4051300"/>
                </a:cubicBezTo>
                <a:cubicBezTo>
                  <a:pt x="1045634" y="4008967"/>
                  <a:pt x="1056217" y="3960284"/>
                  <a:pt x="1077384" y="3905250"/>
                </a:cubicBezTo>
                <a:cubicBezTo>
                  <a:pt x="1098550" y="3850217"/>
                  <a:pt x="1109134" y="3805767"/>
                  <a:pt x="1109134" y="3771900"/>
                </a:cubicBezTo>
                <a:cubicBezTo>
                  <a:pt x="1109134" y="3738034"/>
                  <a:pt x="1119717" y="3704167"/>
                  <a:pt x="1140884" y="3670300"/>
                </a:cubicBezTo>
                <a:cubicBezTo>
                  <a:pt x="1162050" y="3636434"/>
                  <a:pt x="1172634" y="3602567"/>
                  <a:pt x="1172634" y="3568700"/>
                </a:cubicBezTo>
                <a:cubicBezTo>
                  <a:pt x="1231900" y="3458634"/>
                  <a:pt x="1310217" y="3282950"/>
                  <a:pt x="1407584" y="3041650"/>
                </a:cubicBezTo>
                <a:cubicBezTo>
                  <a:pt x="1504950" y="2800350"/>
                  <a:pt x="1610784" y="2531534"/>
                  <a:pt x="1725084" y="2235200"/>
                </a:cubicBezTo>
                <a:cubicBezTo>
                  <a:pt x="1839384" y="1938867"/>
                  <a:pt x="1947334" y="1646767"/>
                  <a:pt x="2048934" y="1358900"/>
                </a:cubicBezTo>
                <a:cubicBezTo>
                  <a:pt x="2150534" y="1071034"/>
                  <a:pt x="2233084" y="827617"/>
                  <a:pt x="2296584" y="628650"/>
                </a:cubicBezTo>
                <a:cubicBezTo>
                  <a:pt x="2360084" y="429684"/>
                  <a:pt x="2391834" y="309034"/>
                  <a:pt x="2391834" y="266700"/>
                </a:cubicBezTo>
                <a:cubicBezTo>
                  <a:pt x="2391834" y="198967"/>
                  <a:pt x="2408767" y="148167"/>
                  <a:pt x="2442634" y="114300"/>
                </a:cubicBezTo>
                <a:cubicBezTo>
                  <a:pt x="2476500" y="80434"/>
                  <a:pt x="2527300" y="63500"/>
                  <a:pt x="2595034" y="63500"/>
                </a:cubicBezTo>
                <a:cubicBezTo>
                  <a:pt x="2620434" y="38100"/>
                  <a:pt x="2652184" y="21167"/>
                  <a:pt x="2690284" y="12700"/>
                </a:cubicBezTo>
                <a:cubicBezTo>
                  <a:pt x="2728384" y="4234"/>
                  <a:pt x="2764367" y="0"/>
                  <a:pt x="2798234" y="0"/>
                </a:cubicBezTo>
                <a:cubicBezTo>
                  <a:pt x="2798234" y="0"/>
                  <a:pt x="2815167" y="16934"/>
                  <a:pt x="2849034" y="50800"/>
                </a:cubicBezTo>
                <a:cubicBezTo>
                  <a:pt x="2882900" y="84667"/>
                  <a:pt x="2933700" y="135467"/>
                  <a:pt x="3001434" y="203200"/>
                </a:cubicBezTo>
                <a:cubicBezTo>
                  <a:pt x="3069167" y="262467"/>
                  <a:pt x="3109384" y="330200"/>
                  <a:pt x="3122084" y="406400"/>
                </a:cubicBezTo>
                <a:cubicBezTo>
                  <a:pt x="3134784" y="482600"/>
                  <a:pt x="3141134" y="571500"/>
                  <a:pt x="3141134" y="673100"/>
                </a:cubicBezTo>
                <a:cubicBezTo>
                  <a:pt x="3141134" y="783167"/>
                  <a:pt x="3128434" y="880534"/>
                  <a:pt x="3103034" y="965200"/>
                </a:cubicBezTo>
                <a:cubicBezTo>
                  <a:pt x="3077634" y="1049867"/>
                  <a:pt x="3026834" y="1172634"/>
                  <a:pt x="2950634" y="1333500"/>
                </a:cubicBezTo>
                <a:cubicBezTo>
                  <a:pt x="2874434" y="1494367"/>
                  <a:pt x="2755900" y="1744134"/>
                  <a:pt x="2595034" y="2082800"/>
                </a:cubicBezTo>
                <a:cubicBezTo>
                  <a:pt x="2527300" y="2252134"/>
                  <a:pt x="2455334" y="2410884"/>
                  <a:pt x="2379134" y="2559050"/>
                </a:cubicBezTo>
                <a:cubicBezTo>
                  <a:pt x="2302934" y="2707217"/>
                  <a:pt x="2264834" y="2798234"/>
                  <a:pt x="2264834" y="2832100"/>
                </a:cubicBezTo>
                <a:cubicBezTo>
                  <a:pt x="2264834" y="2865967"/>
                  <a:pt x="2250017" y="2916767"/>
                  <a:pt x="2220384" y="2984500"/>
                </a:cubicBezTo>
                <a:cubicBezTo>
                  <a:pt x="2190750" y="3052234"/>
                  <a:pt x="2159000" y="3136900"/>
                  <a:pt x="2125134" y="3238500"/>
                </a:cubicBezTo>
                <a:cubicBezTo>
                  <a:pt x="2091267" y="3306234"/>
                  <a:pt x="2044700" y="3405717"/>
                  <a:pt x="1985434" y="3536950"/>
                </a:cubicBezTo>
                <a:cubicBezTo>
                  <a:pt x="1926167" y="3668184"/>
                  <a:pt x="1864784" y="3807884"/>
                  <a:pt x="1801284" y="3956050"/>
                </a:cubicBezTo>
                <a:cubicBezTo>
                  <a:pt x="1737784" y="4104217"/>
                  <a:pt x="1684867" y="4231217"/>
                  <a:pt x="1642534" y="4337050"/>
                </a:cubicBezTo>
                <a:cubicBezTo>
                  <a:pt x="1600200" y="4442884"/>
                  <a:pt x="1579034" y="4504267"/>
                  <a:pt x="1579034" y="4521200"/>
                </a:cubicBezTo>
                <a:cubicBezTo>
                  <a:pt x="1579034" y="4555067"/>
                  <a:pt x="1576917" y="4588934"/>
                  <a:pt x="1572684" y="4622800"/>
                </a:cubicBezTo>
                <a:cubicBezTo>
                  <a:pt x="1568450" y="4656667"/>
                  <a:pt x="1549400" y="4690534"/>
                  <a:pt x="1515534" y="4724400"/>
                </a:cubicBezTo>
                <a:cubicBezTo>
                  <a:pt x="1481667" y="4724400"/>
                  <a:pt x="1462617" y="4747684"/>
                  <a:pt x="1458384" y="4794250"/>
                </a:cubicBezTo>
                <a:cubicBezTo>
                  <a:pt x="1454150" y="4840817"/>
                  <a:pt x="1452034" y="4864100"/>
                  <a:pt x="1452034" y="4864100"/>
                </a:cubicBezTo>
                <a:cubicBezTo>
                  <a:pt x="1452034" y="4948767"/>
                  <a:pt x="1384300" y="5173134"/>
                  <a:pt x="1248834" y="5537200"/>
                </a:cubicBezTo>
                <a:cubicBezTo>
                  <a:pt x="1113367" y="6002867"/>
                  <a:pt x="988484" y="6430434"/>
                  <a:pt x="874184" y="6819900"/>
                </a:cubicBezTo>
                <a:cubicBezTo>
                  <a:pt x="759884" y="7209367"/>
                  <a:pt x="702734" y="7522634"/>
                  <a:pt x="702734" y="7759700"/>
                </a:cubicBezTo>
                <a:cubicBezTo>
                  <a:pt x="702734" y="7962900"/>
                  <a:pt x="698500" y="8096250"/>
                  <a:pt x="690034" y="8159750"/>
                </a:cubicBezTo>
                <a:cubicBezTo>
                  <a:pt x="681567" y="8223250"/>
                  <a:pt x="643467" y="8271934"/>
                  <a:pt x="575734" y="8305800"/>
                </a:cubicBezTo>
                <a:close/>
                <a:moveTo>
                  <a:pt x="-1075266" y="83058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73" name="Freeform 6173"/>
          <p:cNvSpPr/>
          <p:nvPr/>
        </p:nvSpPr>
        <p:spPr>
          <a:xfrm rot="0" flipH="0" flipV="0">
            <a:off x="6019388" y="7187803"/>
            <a:ext cx="92523" cy="243636"/>
          </a:xfrm>
          <a:custGeom>
            <a:pathLst>
              <a:path w="2891366" h="7613650">
                <a:moveTo>
                  <a:pt x="254000" y="7539566"/>
                </a:moveTo>
                <a:cubicBezTo>
                  <a:pt x="169333" y="7488766"/>
                  <a:pt x="105833" y="7437966"/>
                  <a:pt x="63500" y="7387166"/>
                </a:cubicBezTo>
                <a:cubicBezTo>
                  <a:pt x="21166" y="7336366"/>
                  <a:pt x="0" y="7264400"/>
                  <a:pt x="0" y="7171266"/>
                </a:cubicBezTo>
                <a:cubicBezTo>
                  <a:pt x="0" y="7044266"/>
                  <a:pt x="16933" y="6910916"/>
                  <a:pt x="50800" y="6771216"/>
                </a:cubicBezTo>
                <a:cubicBezTo>
                  <a:pt x="84666" y="6631516"/>
                  <a:pt x="118533" y="6493933"/>
                  <a:pt x="152400" y="6358466"/>
                </a:cubicBezTo>
                <a:cubicBezTo>
                  <a:pt x="169333" y="6206066"/>
                  <a:pt x="192616" y="6051550"/>
                  <a:pt x="222250" y="5894916"/>
                </a:cubicBezTo>
                <a:cubicBezTo>
                  <a:pt x="251883" y="5738283"/>
                  <a:pt x="309033" y="5592233"/>
                  <a:pt x="393700" y="5456766"/>
                </a:cubicBezTo>
                <a:cubicBezTo>
                  <a:pt x="486833" y="5135033"/>
                  <a:pt x="584200" y="4815416"/>
                  <a:pt x="685800" y="4497916"/>
                </a:cubicBezTo>
                <a:cubicBezTo>
                  <a:pt x="787400" y="4180416"/>
                  <a:pt x="876300" y="3852333"/>
                  <a:pt x="952500" y="3513666"/>
                </a:cubicBezTo>
                <a:cubicBezTo>
                  <a:pt x="1062566" y="3200400"/>
                  <a:pt x="1162050" y="2923116"/>
                  <a:pt x="1250950" y="2681816"/>
                </a:cubicBezTo>
                <a:cubicBezTo>
                  <a:pt x="1339850" y="2440516"/>
                  <a:pt x="1452033" y="2133600"/>
                  <a:pt x="1587500" y="1761066"/>
                </a:cubicBezTo>
                <a:cubicBezTo>
                  <a:pt x="1663700" y="1549400"/>
                  <a:pt x="1729316" y="1322916"/>
                  <a:pt x="1784350" y="1081616"/>
                </a:cubicBezTo>
                <a:cubicBezTo>
                  <a:pt x="1839383" y="840316"/>
                  <a:pt x="1926166" y="622300"/>
                  <a:pt x="2044700" y="427566"/>
                </a:cubicBezTo>
                <a:cubicBezTo>
                  <a:pt x="2095500" y="351366"/>
                  <a:pt x="2135716" y="285750"/>
                  <a:pt x="2165350" y="230716"/>
                </a:cubicBezTo>
                <a:cubicBezTo>
                  <a:pt x="2194983" y="175683"/>
                  <a:pt x="2226733" y="122766"/>
                  <a:pt x="2260600" y="71966"/>
                </a:cubicBezTo>
                <a:cubicBezTo>
                  <a:pt x="2269066" y="38100"/>
                  <a:pt x="2296583" y="16933"/>
                  <a:pt x="2343150" y="8466"/>
                </a:cubicBezTo>
                <a:cubicBezTo>
                  <a:pt x="2389716" y="0"/>
                  <a:pt x="2442633" y="4233"/>
                  <a:pt x="2501900" y="21166"/>
                </a:cubicBezTo>
                <a:cubicBezTo>
                  <a:pt x="2561166" y="38100"/>
                  <a:pt x="2607733" y="67733"/>
                  <a:pt x="2641600" y="110066"/>
                </a:cubicBezTo>
                <a:cubicBezTo>
                  <a:pt x="2667000" y="101600"/>
                  <a:pt x="2698750" y="124883"/>
                  <a:pt x="2736850" y="179916"/>
                </a:cubicBezTo>
                <a:cubicBezTo>
                  <a:pt x="2774950" y="234950"/>
                  <a:pt x="2810933" y="296333"/>
                  <a:pt x="2844800" y="364066"/>
                </a:cubicBezTo>
                <a:cubicBezTo>
                  <a:pt x="2878666" y="431800"/>
                  <a:pt x="2891366" y="491066"/>
                  <a:pt x="2882900" y="541866"/>
                </a:cubicBezTo>
                <a:cubicBezTo>
                  <a:pt x="2882900" y="575733"/>
                  <a:pt x="2876550" y="622300"/>
                  <a:pt x="2863850" y="681566"/>
                </a:cubicBezTo>
                <a:cubicBezTo>
                  <a:pt x="2851150" y="740833"/>
                  <a:pt x="2827866" y="795866"/>
                  <a:pt x="2794000" y="846666"/>
                </a:cubicBezTo>
                <a:cubicBezTo>
                  <a:pt x="2760133" y="880533"/>
                  <a:pt x="2728383" y="929216"/>
                  <a:pt x="2698750" y="992716"/>
                </a:cubicBezTo>
                <a:cubicBezTo>
                  <a:pt x="2669116" y="1056216"/>
                  <a:pt x="2624666" y="1143000"/>
                  <a:pt x="2565400" y="1253066"/>
                </a:cubicBezTo>
                <a:cubicBezTo>
                  <a:pt x="2531533" y="1363133"/>
                  <a:pt x="2501900" y="1475316"/>
                  <a:pt x="2476500" y="1589616"/>
                </a:cubicBezTo>
                <a:cubicBezTo>
                  <a:pt x="2451100" y="1703916"/>
                  <a:pt x="2417233" y="1807633"/>
                  <a:pt x="2374900" y="1900766"/>
                </a:cubicBezTo>
                <a:cubicBezTo>
                  <a:pt x="2341033" y="2002366"/>
                  <a:pt x="2300816" y="2099733"/>
                  <a:pt x="2254250" y="2192866"/>
                </a:cubicBezTo>
                <a:cubicBezTo>
                  <a:pt x="2207683" y="2286000"/>
                  <a:pt x="2175933" y="2362200"/>
                  <a:pt x="2159000" y="2421466"/>
                </a:cubicBezTo>
                <a:cubicBezTo>
                  <a:pt x="2099733" y="2616200"/>
                  <a:pt x="2029883" y="2806700"/>
                  <a:pt x="1949450" y="2992966"/>
                </a:cubicBezTo>
                <a:cubicBezTo>
                  <a:pt x="1869016" y="3179233"/>
                  <a:pt x="1799166" y="3378200"/>
                  <a:pt x="1739900" y="3589866"/>
                </a:cubicBezTo>
                <a:cubicBezTo>
                  <a:pt x="1680633" y="3793066"/>
                  <a:pt x="1621366" y="4002616"/>
                  <a:pt x="1562100" y="4218516"/>
                </a:cubicBezTo>
                <a:cubicBezTo>
                  <a:pt x="1502833" y="4434416"/>
                  <a:pt x="1418166" y="4639733"/>
                  <a:pt x="1308100" y="4834466"/>
                </a:cubicBezTo>
                <a:cubicBezTo>
                  <a:pt x="1248833" y="4927600"/>
                  <a:pt x="1206500" y="5046133"/>
                  <a:pt x="1181100" y="5190066"/>
                </a:cubicBezTo>
                <a:cubicBezTo>
                  <a:pt x="1155700" y="5334000"/>
                  <a:pt x="1130300" y="5477933"/>
                  <a:pt x="1104900" y="5621866"/>
                </a:cubicBezTo>
                <a:cubicBezTo>
                  <a:pt x="1054100" y="5774266"/>
                  <a:pt x="1009650" y="5916083"/>
                  <a:pt x="971550" y="6047316"/>
                </a:cubicBezTo>
                <a:cubicBezTo>
                  <a:pt x="933450" y="6178550"/>
                  <a:pt x="914400" y="6261100"/>
                  <a:pt x="914400" y="6294966"/>
                </a:cubicBezTo>
                <a:cubicBezTo>
                  <a:pt x="863600" y="6481233"/>
                  <a:pt x="827616" y="6665383"/>
                  <a:pt x="806450" y="6847416"/>
                </a:cubicBezTo>
                <a:cubicBezTo>
                  <a:pt x="785283" y="7029450"/>
                  <a:pt x="740833" y="7188200"/>
                  <a:pt x="673100" y="7323666"/>
                </a:cubicBezTo>
                <a:cubicBezTo>
                  <a:pt x="664633" y="7408333"/>
                  <a:pt x="647700" y="7476066"/>
                  <a:pt x="622300" y="7526866"/>
                </a:cubicBezTo>
                <a:cubicBezTo>
                  <a:pt x="596900" y="7577666"/>
                  <a:pt x="554566" y="7605183"/>
                  <a:pt x="495300" y="7609416"/>
                </a:cubicBezTo>
                <a:cubicBezTo>
                  <a:pt x="436033" y="7613650"/>
                  <a:pt x="355600" y="7590366"/>
                  <a:pt x="254000" y="7539566"/>
                </a:cubicBezTo>
                <a:close/>
                <a:moveTo>
                  <a:pt x="-622300" y="81364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74" name="Freeform 6174"/>
          <p:cNvSpPr/>
          <p:nvPr/>
        </p:nvSpPr>
        <p:spPr>
          <a:xfrm rot="0" flipH="0" flipV="0">
            <a:off x="6085766" y="7231152"/>
            <a:ext cx="85208" cy="197104"/>
          </a:xfrm>
          <a:custGeom>
            <a:pathLst>
              <a:path w="2662767" h="6159500">
                <a:moveTo>
                  <a:pt x="364067" y="6159500"/>
                </a:moveTo>
                <a:cubicBezTo>
                  <a:pt x="330200" y="6159500"/>
                  <a:pt x="289983" y="6148917"/>
                  <a:pt x="243417" y="6127750"/>
                </a:cubicBezTo>
                <a:cubicBezTo>
                  <a:pt x="196850" y="6106584"/>
                  <a:pt x="173567" y="6096000"/>
                  <a:pt x="173567" y="6096000"/>
                </a:cubicBezTo>
                <a:cubicBezTo>
                  <a:pt x="173567" y="6062134"/>
                  <a:pt x="162983" y="6019800"/>
                  <a:pt x="141817" y="5969000"/>
                </a:cubicBezTo>
                <a:cubicBezTo>
                  <a:pt x="120650" y="5918200"/>
                  <a:pt x="110067" y="5875867"/>
                  <a:pt x="110067" y="5842000"/>
                </a:cubicBezTo>
                <a:cubicBezTo>
                  <a:pt x="50800" y="5808134"/>
                  <a:pt x="16933" y="5772150"/>
                  <a:pt x="8467" y="5734050"/>
                </a:cubicBezTo>
                <a:cubicBezTo>
                  <a:pt x="0" y="5695950"/>
                  <a:pt x="12700" y="5630334"/>
                  <a:pt x="46567" y="5537200"/>
                </a:cubicBezTo>
                <a:cubicBezTo>
                  <a:pt x="97367" y="5452534"/>
                  <a:pt x="165100" y="5314950"/>
                  <a:pt x="249767" y="5124450"/>
                </a:cubicBezTo>
                <a:cubicBezTo>
                  <a:pt x="334433" y="4933950"/>
                  <a:pt x="423333" y="4726517"/>
                  <a:pt x="516467" y="4502150"/>
                </a:cubicBezTo>
                <a:cubicBezTo>
                  <a:pt x="609600" y="4277784"/>
                  <a:pt x="698500" y="4055534"/>
                  <a:pt x="783167" y="3835400"/>
                </a:cubicBezTo>
                <a:cubicBezTo>
                  <a:pt x="867833" y="3615267"/>
                  <a:pt x="939800" y="3426884"/>
                  <a:pt x="999067" y="3270250"/>
                </a:cubicBezTo>
                <a:cubicBezTo>
                  <a:pt x="1058333" y="3113617"/>
                  <a:pt x="1092200" y="3018367"/>
                  <a:pt x="1100667" y="2984500"/>
                </a:cubicBezTo>
                <a:cubicBezTo>
                  <a:pt x="1100667" y="2950634"/>
                  <a:pt x="1113367" y="2908300"/>
                  <a:pt x="1138767" y="2857500"/>
                </a:cubicBezTo>
                <a:cubicBezTo>
                  <a:pt x="1164167" y="2806700"/>
                  <a:pt x="1193800" y="2764367"/>
                  <a:pt x="1227667" y="2730500"/>
                </a:cubicBezTo>
                <a:cubicBezTo>
                  <a:pt x="1295400" y="2671234"/>
                  <a:pt x="1367367" y="2664884"/>
                  <a:pt x="1443567" y="2711450"/>
                </a:cubicBezTo>
                <a:cubicBezTo>
                  <a:pt x="1519767" y="2758017"/>
                  <a:pt x="1585383" y="2834217"/>
                  <a:pt x="1640417" y="2940050"/>
                </a:cubicBezTo>
                <a:cubicBezTo>
                  <a:pt x="1695450" y="3045884"/>
                  <a:pt x="1722967" y="3162300"/>
                  <a:pt x="1722967" y="3289300"/>
                </a:cubicBezTo>
                <a:cubicBezTo>
                  <a:pt x="1722967" y="3348567"/>
                  <a:pt x="1680633" y="3498850"/>
                  <a:pt x="1595967" y="3740150"/>
                </a:cubicBezTo>
                <a:cubicBezTo>
                  <a:pt x="1511300" y="3981450"/>
                  <a:pt x="1399117" y="4267200"/>
                  <a:pt x="1259417" y="4597400"/>
                </a:cubicBezTo>
                <a:cubicBezTo>
                  <a:pt x="1119717" y="4927600"/>
                  <a:pt x="965200" y="5262034"/>
                  <a:pt x="795867" y="5600700"/>
                </a:cubicBezTo>
                <a:cubicBezTo>
                  <a:pt x="668867" y="5846234"/>
                  <a:pt x="588433" y="6000750"/>
                  <a:pt x="554567" y="6064250"/>
                </a:cubicBezTo>
                <a:cubicBezTo>
                  <a:pt x="520700" y="6127750"/>
                  <a:pt x="457200" y="6159500"/>
                  <a:pt x="364067" y="6159500"/>
                </a:cubicBezTo>
                <a:close/>
                <a:moveTo>
                  <a:pt x="-524933" y="6781800"/>
                </a:moveTo>
                <a:moveTo>
                  <a:pt x="2230967" y="1346200"/>
                </a:moveTo>
                <a:cubicBezTo>
                  <a:pt x="2129367" y="1346200"/>
                  <a:pt x="2021417" y="1305984"/>
                  <a:pt x="1907117" y="1225550"/>
                </a:cubicBezTo>
                <a:cubicBezTo>
                  <a:pt x="1792817" y="1145117"/>
                  <a:pt x="1695450" y="1043517"/>
                  <a:pt x="1615017" y="920750"/>
                </a:cubicBezTo>
                <a:cubicBezTo>
                  <a:pt x="1534583" y="797984"/>
                  <a:pt x="1494367" y="673100"/>
                  <a:pt x="1494367" y="546100"/>
                </a:cubicBezTo>
                <a:cubicBezTo>
                  <a:pt x="1494367" y="503767"/>
                  <a:pt x="1519767" y="444500"/>
                  <a:pt x="1570567" y="368300"/>
                </a:cubicBezTo>
                <a:cubicBezTo>
                  <a:pt x="1621367" y="292100"/>
                  <a:pt x="1672167" y="215900"/>
                  <a:pt x="1722967" y="139700"/>
                </a:cubicBezTo>
                <a:cubicBezTo>
                  <a:pt x="1773767" y="63500"/>
                  <a:pt x="1799167" y="16934"/>
                  <a:pt x="1799167" y="0"/>
                </a:cubicBezTo>
                <a:cubicBezTo>
                  <a:pt x="1866900" y="0"/>
                  <a:pt x="1919817" y="2117"/>
                  <a:pt x="1957917" y="6350"/>
                </a:cubicBezTo>
                <a:cubicBezTo>
                  <a:pt x="1996017" y="10584"/>
                  <a:pt x="2044700" y="29634"/>
                  <a:pt x="2103967" y="63500"/>
                </a:cubicBezTo>
                <a:cubicBezTo>
                  <a:pt x="2197100" y="275167"/>
                  <a:pt x="2313517" y="448734"/>
                  <a:pt x="2453217" y="584200"/>
                </a:cubicBezTo>
                <a:cubicBezTo>
                  <a:pt x="2592917" y="719667"/>
                  <a:pt x="2662767" y="833967"/>
                  <a:pt x="2662767" y="927100"/>
                </a:cubicBezTo>
                <a:cubicBezTo>
                  <a:pt x="2662767" y="1113367"/>
                  <a:pt x="2645833" y="1229784"/>
                  <a:pt x="2611967" y="1276350"/>
                </a:cubicBezTo>
                <a:cubicBezTo>
                  <a:pt x="2578100" y="1322917"/>
                  <a:pt x="2451100" y="1346200"/>
                  <a:pt x="2230967" y="1346200"/>
                </a:cubicBezTo>
                <a:close/>
                <a:moveTo>
                  <a:pt x="4288367" y="67818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75" name="Freeform 6175"/>
          <p:cNvSpPr/>
          <p:nvPr/>
        </p:nvSpPr>
        <p:spPr>
          <a:xfrm rot="0" flipH="0" flipV="0">
            <a:off x="6170636" y="7289267"/>
            <a:ext cx="122394" cy="153212"/>
          </a:xfrm>
          <a:custGeom>
            <a:pathLst>
              <a:path w="3824817" h="4787900">
                <a:moveTo>
                  <a:pt x="1013884" y="4787900"/>
                </a:moveTo>
                <a:cubicBezTo>
                  <a:pt x="590550" y="4787900"/>
                  <a:pt x="281517" y="4635500"/>
                  <a:pt x="86784" y="4330700"/>
                </a:cubicBezTo>
                <a:cubicBezTo>
                  <a:pt x="27517" y="4246034"/>
                  <a:pt x="0" y="4159250"/>
                  <a:pt x="4234" y="4070350"/>
                </a:cubicBezTo>
                <a:cubicBezTo>
                  <a:pt x="8467" y="3981450"/>
                  <a:pt x="33867" y="3920067"/>
                  <a:pt x="80434" y="3886200"/>
                </a:cubicBezTo>
                <a:cubicBezTo>
                  <a:pt x="127000" y="3852334"/>
                  <a:pt x="184150" y="3881967"/>
                  <a:pt x="251884" y="3975100"/>
                </a:cubicBezTo>
                <a:cubicBezTo>
                  <a:pt x="370417" y="4042834"/>
                  <a:pt x="539750" y="4076700"/>
                  <a:pt x="759884" y="4076700"/>
                </a:cubicBezTo>
                <a:cubicBezTo>
                  <a:pt x="869950" y="4076700"/>
                  <a:pt x="984250" y="4066117"/>
                  <a:pt x="1102784" y="4044950"/>
                </a:cubicBezTo>
                <a:cubicBezTo>
                  <a:pt x="1221317" y="4023784"/>
                  <a:pt x="1339850" y="3992034"/>
                  <a:pt x="1458384" y="3949700"/>
                </a:cubicBezTo>
                <a:cubicBezTo>
                  <a:pt x="1585384" y="3890434"/>
                  <a:pt x="1670050" y="3837517"/>
                  <a:pt x="1712384" y="3790950"/>
                </a:cubicBezTo>
                <a:cubicBezTo>
                  <a:pt x="1754717" y="3744384"/>
                  <a:pt x="1746250" y="3704167"/>
                  <a:pt x="1686984" y="3670300"/>
                </a:cubicBezTo>
                <a:lnTo>
                  <a:pt x="1699684" y="3670300"/>
                </a:lnTo>
                <a:cubicBezTo>
                  <a:pt x="1479550" y="3611034"/>
                  <a:pt x="1257300" y="3515784"/>
                  <a:pt x="1032934" y="3384550"/>
                </a:cubicBezTo>
                <a:cubicBezTo>
                  <a:pt x="808567" y="3253317"/>
                  <a:pt x="615950" y="3109384"/>
                  <a:pt x="455084" y="2952750"/>
                </a:cubicBezTo>
                <a:cubicBezTo>
                  <a:pt x="294217" y="2796117"/>
                  <a:pt x="201084" y="2654300"/>
                  <a:pt x="175684" y="2527300"/>
                </a:cubicBezTo>
                <a:cubicBezTo>
                  <a:pt x="107950" y="2264834"/>
                  <a:pt x="124884" y="1996017"/>
                  <a:pt x="226484" y="1720850"/>
                </a:cubicBezTo>
                <a:cubicBezTo>
                  <a:pt x="328084" y="1445684"/>
                  <a:pt x="472017" y="1202267"/>
                  <a:pt x="658284" y="990600"/>
                </a:cubicBezTo>
                <a:cubicBezTo>
                  <a:pt x="726017" y="948267"/>
                  <a:pt x="810684" y="895350"/>
                  <a:pt x="912284" y="831850"/>
                </a:cubicBezTo>
                <a:cubicBezTo>
                  <a:pt x="1013884" y="768350"/>
                  <a:pt x="1094317" y="732367"/>
                  <a:pt x="1153584" y="723900"/>
                </a:cubicBezTo>
                <a:lnTo>
                  <a:pt x="1153584" y="736600"/>
                </a:lnTo>
                <a:cubicBezTo>
                  <a:pt x="1314450" y="567267"/>
                  <a:pt x="1511300" y="431800"/>
                  <a:pt x="1744134" y="330200"/>
                </a:cubicBezTo>
                <a:cubicBezTo>
                  <a:pt x="1976967" y="228600"/>
                  <a:pt x="2224617" y="135467"/>
                  <a:pt x="2487084" y="50800"/>
                </a:cubicBezTo>
                <a:lnTo>
                  <a:pt x="2677584" y="25400"/>
                </a:lnTo>
                <a:cubicBezTo>
                  <a:pt x="2779184" y="8467"/>
                  <a:pt x="2863850" y="0"/>
                  <a:pt x="2931584" y="0"/>
                </a:cubicBezTo>
                <a:cubicBezTo>
                  <a:pt x="2923117" y="0"/>
                  <a:pt x="2940050" y="6350"/>
                  <a:pt x="2982384" y="19050"/>
                </a:cubicBezTo>
                <a:cubicBezTo>
                  <a:pt x="3024717" y="31750"/>
                  <a:pt x="3062817" y="42334"/>
                  <a:pt x="3096684" y="50800"/>
                </a:cubicBezTo>
                <a:cubicBezTo>
                  <a:pt x="3147484" y="76200"/>
                  <a:pt x="3189817" y="88900"/>
                  <a:pt x="3223684" y="88900"/>
                </a:cubicBezTo>
                <a:cubicBezTo>
                  <a:pt x="3333750" y="105834"/>
                  <a:pt x="3435350" y="156634"/>
                  <a:pt x="3528484" y="241300"/>
                </a:cubicBezTo>
                <a:cubicBezTo>
                  <a:pt x="3621617" y="325967"/>
                  <a:pt x="3695700" y="425450"/>
                  <a:pt x="3750734" y="539750"/>
                </a:cubicBezTo>
                <a:cubicBezTo>
                  <a:pt x="3805767" y="654050"/>
                  <a:pt x="3824817" y="762000"/>
                  <a:pt x="3807884" y="863600"/>
                </a:cubicBezTo>
                <a:cubicBezTo>
                  <a:pt x="3790950" y="1024467"/>
                  <a:pt x="3742267" y="1168400"/>
                  <a:pt x="3661834" y="1295400"/>
                </a:cubicBezTo>
                <a:cubicBezTo>
                  <a:pt x="3581400" y="1422400"/>
                  <a:pt x="3486150" y="1494367"/>
                  <a:pt x="3376084" y="1511300"/>
                </a:cubicBezTo>
                <a:cubicBezTo>
                  <a:pt x="3393017" y="1502834"/>
                  <a:pt x="3382434" y="1488017"/>
                  <a:pt x="3344334" y="1466850"/>
                </a:cubicBezTo>
                <a:cubicBezTo>
                  <a:pt x="3306234" y="1445684"/>
                  <a:pt x="3266017" y="1422400"/>
                  <a:pt x="3223684" y="1397000"/>
                </a:cubicBezTo>
                <a:lnTo>
                  <a:pt x="3185584" y="1422400"/>
                </a:lnTo>
                <a:cubicBezTo>
                  <a:pt x="3185584" y="1422400"/>
                  <a:pt x="3183467" y="1411817"/>
                  <a:pt x="3179234" y="1390650"/>
                </a:cubicBezTo>
                <a:cubicBezTo>
                  <a:pt x="3175000" y="1369484"/>
                  <a:pt x="3164417" y="1341967"/>
                  <a:pt x="3147484" y="1308100"/>
                </a:cubicBezTo>
                <a:cubicBezTo>
                  <a:pt x="3122084" y="1257300"/>
                  <a:pt x="3109384" y="1200150"/>
                  <a:pt x="3109384" y="1136650"/>
                </a:cubicBezTo>
                <a:cubicBezTo>
                  <a:pt x="3109384" y="1073150"/>
                  <a:pt x="3113617" y="1003300"/>
                  <a:pt x="3122084" y="927100"/>
                </a:cubicBezTo>
                <a:cubicBezTo>
                  <a:pt x="3139017" y="833967"/>
                  <a:pt x="3141134" y="778934"/>
                  <a:pt x="3128434" y="762000"/>
                </a:cubicBezTo>
                <a:cubicBezTo>
                  <a:pt x="3115734" y="745067"/>
                  <a:pt x="3058584" y="732367"/>
                  <a:pt x="2956984" y="723900"/>
                </a:cubicBezTo>
                <a:cubicBezTo>
                  <a:pt x="2838450" y="698500"/>
                  <a:pt x="2667000" y="719667"/>
                  <a:pt x="2442634" y="787400"/>
                </a:cubicBezTo>
                <a:cubicBezTo>
                  <a:pt x="2218267" y="855134"/>
                  <a:pt x="2029884" y="948267"/>
                  <a:pt x="1877484" y="1066800"/>
                </a:cubicBezTo>
                <a:cubicBezTo>
                  <a:pt x="1691217" y="1185334"/>
                  <a:pt x="1534584" y="1297517"/>
                  <a:pt x="1407584" y="1403350"/>
                </a:cubicBezTo>
                <a:cubicBezTo>
                  <a:pt x="1280584" y="1509184"/>
                  <a:pt x="1178984" y="1610784"/>
                  <a:pt x="1102784" y="1708150"/>
                </a:cubicBezTo>
                <a:cubicBezTo>
                  <a:pt x="1026584" y="1805517"/>
                  <a:pt x="958850" y="1917700"/>
                  <a:pt x="899584" y="2044700"/>
                </a:cubicBezTo>
                <a:cubicBezTo>
                  <a:pt x="857250" y="2103967"/>
                  <a:pt x="821267" y="2161117"/>
                  <a:pt x="791634" y="2216150"/>
                </a:cubicBezTo>
                <a:cubicBezTo>
                  <a:pt x="762000" y="2271184"/>
                  <a:pt x="747184" y="2319867"/>
                  <a:pt x="747184" y="2362200"/>
                </a:cubicBezTo>
                <a:cubicBezTo>
                  <a:pt x="747184" y="2455334"/>
                  <a:pt x="817034" y="2550584"/>
                  <a:pt x="956734" y="2647950"/>
                </a:cubicBezTo>
                <a:cubicBezTo>
                  <a:pt x="1096434" y="2745317"/>
                  <a:pt x="1305984" y="2857500"/>
                  <a:pt x="1585384" y="2984500"/>
                </a:cubicBezTo>
                <a:cubicBezTo>
                  <a:pt x="1805517" y="3077634"/>
                  <a:pt x="1991784" y="3179234"/>
                  <a:pt x="2144184" y="3289300"/>
                </a:cubicBezTo>
                <a:cubicBezTo>
                  <a:pt x="2296584" y="3399367"/>
                  <a:pt x="2402417" y="3526367"/>
                  <a:pt x="2461684" y="3670300"/>
                </a:cubicBezTo>
                <a:cubicBezTo>
                  <a:pt x="2478617" y="3704167"/>
                  <a:pt x="2484967" y="3744384"/>
                  <a:pt x="2480734" y="3790950"/>
                </a:cubicBezTo>
                <a:cubicBezTo>
                  <a:pt x="2476500" y="3837517"/>
                  <a:pt x="2465917" y="3869267"/>
                  <a:pt x="2448984" y="3886200"/>
                </a:cubicBezTo>
                <a:cubicBezTo>
                  <a:pt x="2465917" y="3903134"/>
                  <a:pt x="2474384" y="3915834"/>
                  <a:pt x="2474384" y="3924300"/>
                </a:cubicBezTo>
                <a:lnTo>
                  <a:pt x="2474384" y="3911600"/>
                </a:lnTo>
                <a:cubicBezTo>
                  <a:pt x="2542117" y="4013200"/>
                  <a:pt x="2544234" y="4119034"/>
                  <a:pt x="2480734" y="4229100"/>
                </a:cubicBezTo>
                <a:cubicBezTo>
                  <a:pt x="2417234" y="4339167"/>
                  <a:pt x="2311400" y="4434417"/>
                  <a:pt x="2163234" y="4514850"/>
                </a:cubicBezTo>
                <a:cubicBezTo>
                  <a:pt x="2015067" y="4595284"/>
                  <a:pt x="1835150" y="4656667"/>
                  <a:pt x="1623484" y="4699000"/>
                </a:cubicBezTo>
                <a:lnTo>
                  <a:pt x="1636184" y="4699000"/>
                </a:lnTo>
                <a:cubicBezTo>
                  <a:pt x="1526117" y="4732867"/>
                  <a:pt x="1418167" y="4756150"/>
                  <a:pt x="1312334" y="4768850"/>
                </a:cubicBezTo>
                <a:cubicBezTo>
                  <a:pt x="1206500" y="4781550"/>
                  <a:pt x="1107017" y="4787900"/>
                  <a:pt x="1013884" y="4787900"/>
                </a:cubicBezTo>
                <a:close/>
                <a:moveTo>
                  <a:pt x="-1246716" y="49657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76" name="Freeform 6176"/>
          <p:cNvSpPr/>
          <p:nvPr/>
        </p:nvSpPr>
        <p:spPr>
          <a:xfrm rot="0" flipH="0" flipV="0">
            <a:off x="6306442" y="7291773"/>
            <a:ext cx="113656" cy="151519"/>
          </a:xfrm>
          <a:custGeom>
            <a:pathLst>
              <a:path w="3551767" h="4734983">
                <a:moveTo>
                  <a:pt x="2167467" y="4442883"/>
                </a:moveTo>
                <a:cubicBezTo>
                  <a:pt x="1989667" y="4595283"/>
                  <a:pt x="1784350" y="4684183"/>
                  <a:pt x="1551517" y="4709583"/>
                </a:cubicBezTo>
                <a:cubicBezTo>
                  <a:pt x="1318683" y="4734983"/>
                  <a:pt x="1092200" y="4699000"/>
                  <a:pt x="872067" y="4601633"/>
                </a:cubicBezTo>
                <a:cubicBezTo>
                  <a:pt x="651933" y="4504267"/>
                  <a:pt x="469900" y="4353983"/>
                  <a:pt x="325967" y="4150783"/>
                </a:cubicBezTo>
                <a:cubicBezTo>
                  <a:pt x="182033" y="3964517"/>
                  <a:pt x="88900" y="3750733"/>
                  <a:pt x="46567" y="3509433"/>
                </a:cubicBezTo>
                <a:cubicBezTo>
                  <a:pt x="4233" y="3268133"/>
                  <a:pt x="0" y="2952750"/>
                  <a:pt x="33867" y="2563283"/>
                </a:cubicBezTo>
                <a:cubicBezTo>
                  <a:pt x="59267" y="2233083"/>
                  <a:pt x="165100" y="1900767"/>
                  <a:pt x="351367" y="1566333"/>
                </a:cubicBezTo>
                <a:cubicBezTo>
                  <a:pt x="537633" y="1231900"/>
                  <a:pt x="764117" y="933450"/>
                  <a:pt x="1030817" y="670983"/>
                </a:cubicBezTo>
                <a:cubicBezTo>
                  <a:pt x="1297517" y="408517"/>
                  <a:pt x="1562100" y="226483"/>
                  <a:pt x="1824567" y="124883"/>
                </a:cubicBezTo>
                <a:cubicBezTo>
                  <a:pt x="1951567" y="40217"/>
                  <a:pt x="2059517" y="0"/>
                  <a:pt x="2148417" y="4233"/>
                </a:cubicBezTo>
                <a:cubicBezTo>
                  <a:pt x="2237317" y="8467"/>
                  <a:pt x="2374900" y="19050"/>
                  <a:pt x="2561167" y="35983"/>
                </a:cubicBezTo>
                <a:cubicBezTo>
                  <a:pt x="2755900" y="61383"/>
                  <a:pt x="2901950" y="99483"/>
                  <a:pt x="2999317" y="150283"/>
                </a:cubicBezTo>
                <a:cubicBezTo>
                  <a:pt x="3096683" y="201083"/>
                  <a:pt x="3175000" y="268817"/>
                  <a:pt x="3234267" y="353483"/>
                </a:cubicBezTo>
                <a:cubicBezTo>
                  <a:pt x="3361267" y="480483"/>
                  <a:pt x="3445933" y="605367"/>
                  <a:pt x="3488267" y="728133"/>
                </a:cubicBezTo>
                <a:cubicBezTo>
                  <a:pt x="3530600" y="850900"/>
                  <a:pt x="3551767" y="971550"/>
                  <a:pt x="3551767" y="1090083"/>
                </a:cubicBezTo>
                <a:cubicBezTo>
                  <a:pt x="3517900" y="1276350"/>
                  <a:pt x="3393017" y="1502833"/>
                  <a:pt x="3177117" y="1769533"/>
                </a:cubicBezTo>
                <a:cubicBezTo>
                  <a:pt x="2961217" y="2036233"/>
                  <a:pt x="2679700" y="2254250"/>
                  <a:pt x="2332567" y="2423583"/>
                </a:cubicBezTo>
                <a:cubicBezTo>
                  <a:pt x="2146300" y="2482850"/>
                  <a:pt x="1943100" y="2508250"/>
                  <a:pt x="1722967" y="2499783"/>
                </a:cubicBezTo>
                <a:cubicBezTo>
                  <a:pt x="1502833" y="2491317"/>
                  <a:pt x="1320800" y="2436283"/>
                  <a:pt x="1176867" y="2334683"/>
                </a:cubicBezTo>
                <a:cubicBezTo>
                  <a:pt x="1016000" y="2266950"/>
                  <a:pt x="910167" y="2277533"/>
                  <a:pt x="859367" y="2366433"/>
                </a:cubicBezTo>
                <a:cubicBezTo>
                  <a:pt x="808567" y="2455333"/>
                  <a:pt x="762000" y="2669117"/>
                  <a:pt x="719667" y="3007783"/>
                </a:cubicBezTo>
                <a:cubicBezTo>
                  <a:pt x="685800" y="3329517"/>
                  <a:pt x="711200" y="3564467"/>
                  <a:pt x="795867" y="3712633"/>
                </a:cubicBezTo>
                <a:cubicBezTo>
                  <a:pt x="880533" y="3860800"/>
                  <a:pt x="994833" y="3947583"/>
                  <a:pt x="1138767" y="3972983"/>
                </a:cubicBezTo>
                <a:cubicBezTo>
                  <a:pt x="1308100" y="4006850"/>
                  <a:pt x="1441450" y="4030133"/>
                  <a:pt x="1538817" y="4042833"/>
                </a:cubicBezTo>
                <a:cubicBezTo>
                  <a:pt x="1636183" y="4055533"/>
                  <a:pt x="1756833" y="4019550"/>
                  <a:pt x="1900767" y="3934883"/>
                </a:cubicBezTo>
                <a:cubicBezTo>
                  <a:pt x="2036233" y="3850217"/>
                  <a:pt x="2120900" y="3801533"/>
                  <a:pt x="2154767" y="3788833"/>
                </a:cubicBezTo>
                <a:cubicBezTo>
                  <a:pt x="2188633" y="3776133"/>
                  <a:pt x="2216150" y="3759200"/>
                  <a:pt x="2237317" y="3738033"/>
                </a:cubicBezTo>
                <a:cubicBezTo>
                  <a:pt x="2258483" y="3716867"/>
                  <a:pt x="2311400" y="3663950"/>
                  <a:pt x="2396067" y="3579283"/>
                </a:cubicBezTo>
                <a:cubicBezTo>
                  <a:pt x="2455333" y="3520017"/>
                  <a:pt x="2501900" y="3475567"/>
                  <a:pt x="2535767" y="3445933"/>
                </a:cubicBezTo>
                <a:cubicBezTo>
                  <a:pt x="2569633" y="3416300"/>
                  <a:pt x="2607733" y="3401483"/>
                  <a:pt x="2650067" y="3401483"/>
                </a:cubicBezTo>
                <a:cubicBezTo>
                  <a:pt x="2692400" y="3401483"/>
                  <a:pt x="2730500" y="3420533"/>
                  <a:pt x="2764367" y="3458633"/>
                </a:cubicBezTo>
                <a:cubicBezTo>
                  <a:pt x="2798233" y="3496733"/>
                  <a:pt x="2832100" y="3524250"/>
                  <a:pt x="2865967" y="3541183"/>
                </a:cubicBezTo>
                <a:cubicBezTo>
                  <a:pt x="2950633" y="3541183"/>
                  <a:pt x="2969683" y="3591983"/>
                  <a:pt x="2923117" y="3693583"/>
                </a:cubicBezTo>
                <a:cubicBezTo>
                  <a:pt x="2876550" y="3795183"/>
                  <a:pt x="2785533" y="3915833"/>
                  <a:pt x="2650067" y="4055533"/>
                </a:cubicBezTo>
                <a:cubicBezTo>
                  <a:pt x="2514600" y="4195233"/>
                  <a:pt x="2353733" y="4324350"/>
                  <a:pt x="2167467" y="4442883"/>
                </a:cubicBezTo>
                <a:close/>
                <a:moveTo>
                  <a:pt x="-893233" y="4887383"/>
                </a:moveTo>
                <a:moveTo>
                  <a:pt x="2154767" y="1750483"/>
                </a:moveTo>
                <a:cubicBezTo>
                  <a:pt x="2247900" y="1708150"/>
                  <a:pt x="2345267" y="1646767"/>
                  <a:pt x="2446867" y="1566333"/>
                </a:cubicBezTo>
                <a:cubicBezTo>
                  <a:pt x="2548467" y="1485900"/>
                  <a:pt x="2635250" y="1397000"/>
                  <a:pt x="2707217" y="1299633"/>
                </a:cubicBezTo>
                <a:cubicBezTo>
                  <a:pt x="2779183" y="1202267"/>
                  <a:pt x="2815167" y="1119717"/>
                  <a:pt x="2815167" y="1051983"/>
                </a:cubicBezTo>
                <a:cubicBezTo>
                  <a:pt x="2815167" y="933450"/>
                  <a:pt x="2760133" y="833967"/>
                  <a:pt x="2650067" y="753533"/>
                </a:cubicBezTo>
                <a:cubicBezTo>
                  <a:pt x="2540000" y="673100"/>
                  <a:pt x="2374900" y="662517"/>
                  <a:pt x="2154767" y="721783"/>
                </a:cubicBezTo>
                <a:cubicBezTo>
                  <a:pt x="2061633" y="747183"/>
                  <a:pt x="1955800" y="808567"/>
                  <a:pt x="1837267" y="905933"/>
                </a:cubicBezTo>
                <a:cubicBezTo>
                  <a:pt x="1718733" y="1003300"/>
                  <a:pt x="1606550" y="1111250"/>
                  <a:pt x="1500717" y="1229783"/>
                </a:cubicBezTo>
                <a:cubicBezTo>
                  <a:pt x="1394883" y="1348317"/>
                  <a:pt x="1310217" y="1454150"/>
                  <a:pt x="1246717" y="1547283"/>
                </a:cubicBezTo>
                <a:cubicBezTo>
                  <a:pt x="1183217" y="1640417"/>
                  <a:pt x="1159933" y="1695450"/>
                  <a:pt x="1176867" y="1712383"/>
                </a:cubicBezTo>
                <a:cubicBezTo>
                  <a:pt x="1202267" y="1754717"/>
                  <a:pt x="1274233" y="1786467"/>
                  <a:pt x="1392767" y="1807633"/>
                </a:cubicBezTo>
                <a:cubicBezTo>
                  <a:pt x="1511300" y="1828800"/>
                  <a:pt x="1644650" y="1835150"/>
                  <a:pt x="1792817" y="1826683"/>
                </a:cubicBezTo>
                <a:cubicBezTo>
                  <a:pt x="1940983" y="1818217"/>
                  <a:pt x="2061633" y="1792817"/>
                  <a:pt x="2154767" y="1750483"/>
                </a:cubicBezTo>
                <a:close/>
                <a:moveTo>
                  <a:pt x="1799167" y="48873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77" name="Freeform 6177"/>
          <p:cNvSpPr/>
          <p:nvPr/>
        </p:nvSpPr>
        <p:spPr>
          <a:xfrm rot="0" flipH="0" flipV="0">
            <a:off x="6437980" y="7299089"/>
            <a:ext cx="150097" cy="130386"/>
          </a:xfrm>
          <a:custGeom>
            <a:pathLst>
              <a:path w="4690533" h="4074583">
                <a:moveTo>
                  <a:pt x="4445000" y="4074583"/>
                </a:moveTo>
                <a:cubicBezTo>
                  <a:pt x="4275666" y="4074583"/>
                  <a:pt x="4135966" y="4038600"/>
                  <a:pt x="4025900" y="3966633"/>
                </a:cubicBezTo>
                <a:cubicBezTo>
                  <a:pt x="3915833" y="3894667"/>
                  <a:pt x="3822700" y="3774017"/>
                  <a:pt x="3746500" y="3604683"/>
                </a:cubicBezTo>
                <a:cubicBezTo>
                  <a:pt x="3712633" y="3486150"/>
                  <a:pt x="3685116" y="3352800"/>
                  <a:pt x="3663950" y="3204633"/>
                </a:cubicBezTo>
                <a:cubicBezTo>
                  <a:pt x="3642783" y="3056467"/>
                  <a:pt x="3632200" y="2916767"/>
                  <a:pt x="3632200" y="2785533"/>
                </a:cubicBezTo>
                <a:cubicBezTo>
                  <a:pt x="3632200" y="2654300"/>
                  <a:pt x="3644900" y="2567517"/>
                  <a:pt x="3670300" y="2525183"/>
                </a:cubicBezTo>
                <a:cubicBezTo>
                  <a:pt x="3704166" y="2491317"/>
                  <a:pt x="3718983" y="2429933"/>
                  <a:pt x="3714750" y="2341033"/>
                </a:cubicBezTo>
                <a:cubicBezTo>
                  <a:pt x="3710516" y="2252133"/>
                  <a:pt x="3708400" y="2156883"/>
                  <a:pt x="3708400" y="2055283"/>
                </a:cubicBezTo>
                <a:cubicBezTo>
                  <a:pt x="3699933" y="1885950"/>
                  <a:pt x="3659716" y="1790700"/>
                  <a:pt x="3587750" y="1769533"/>
                </a:cubicBezTo>
                <a:cubicBezTo>
                  <a:pt x="3515783" y="1748367"/>
                  <a:pt x="3412066" y="1775883"/>
                  <a:pt x="3276600" y="1852083"/>
                </a:cubicBezTo>
                <a:cubicBezTo>
                  <a:pt x="3124200" y="1945217"/>
                  <a:pt x="2925233" y="2070100"/>
                  <a:pt x="2679700" y="2226733"/>
                </a:cubicBezTo>
                <a:cubicBezTo>
                  <a:pt x="2434166" y="2383367"/>
                  <a:pt x="2178050" y="2554817"/>
                  <a:pt x="1911350" y="2741083"/>
                </a:cubicBezTo>
                <a:cubicBezTo>
                  <a:pt x="1644650" y="2927350"/>
                  <a:pt x="1392766" y="3122083"/>
                  <a:pt x="1155700" y="3325283"/>
                </a:cubicBezTo>
                <a:cubicBezTo>
                  <a:pt x="969433" y="3528483"/>
                  <a:pt x="857250" y="3683000"/>
                  <a:pt x="819150" y="3788833"/>
                </a:cubicBezTo>
                <a:cubicBezTo>
                  <a:pt x="781050" y="3894667"/>
                  <a:pt x="728133" y="3947583"/>
                  <a:pt x="660400" y="3947583"/>
                </a:cubicBezTo>
                <a:cubicBezTo>
                  <a:pt x="592666" y="3981450"/>
                  <a:pt x="535516" y="3983567"/>
                  <a:pt x="488950" y="3953933"/>
                </a:cubicBezTo>
                <a:cubicBezTo>
                  <a:pt x="442383" y="3924300"/>
                  <a:pt x="376766" y="3875617"/>
                  <a:pt x="292100" y="3807883"/>
                </a:cubicBezTo>
                <a:cubicBezTo>
                  <a:pt x="232833" y="3740150"/>
                  <a:pt x="173566" y="3674533"/>
                  <a:pt x="114300" y="3611033"/>
                </a:cubicBezTo>
                <a:cubicBezTo>
                  <a:pt x="55033" y="3547533"/>
                  <a:pt x="16933" y="3498850"/>
                  <a:pt x="0" y="3464983"/>
                </a:cubicBezTo>
                <a:cubicBezTo>
                  <a:pt x="0" y="3422650"/>
                  <a:pt x="12700" y="3333750"/>
                  <a:pt x="38100" y="3198283"/>
                </a:cubicBezTo>
                <a:cubicBezTo>
                  <a:pt x="63500" y="3062817"/>
                  <a:pt x="95250" y="2927350"/>
                  <a:pt x="133350" y="2791883"/>
                </a:cubicBezTo>
                <a:cubicBezTo>
                  <a:pt x="171450" y="2656417"/>
                  <a:pt x="198966" y="2567517"/>
                  <a:pt x="215900" y="2525183"/>
                </a:cubicBezTo>
                <a:cubicBezTo>
                  <a:pt x="258233" y="2525183"/>
                  <a:pt x="294216" y="2482850"/>
                  <a:pt x="323850" y="2398183"/>
                </a:cubicBezTo>
                <a:cubicBezTo>
                  <a:pt x="353483" y="2313517"/>
                  <a:pt x="402166" y="2220383"/>
                  <a:pt x="469900" y="2118783"/>
                </a:cubicBezTo>
                <a:cubicBezTo>
                  <a:pt x="486833" y="2017183"/>
                  <a:pt x="531283" y="1879600"/>
                  <a:pt x="603250" y="1706033"/>
                </a:cubicBezTo>
                <a:cubicBezTo>
                  <a:pt x="675216" y="1532467"/>
                  <a:pt x="740833" y="1377950"/>
                  <a:pt x="800100" y="1242483"/>
                </a:cubicBezTo>
                <a:cubicBezTo>
                  <a:pt x="918633" y="1039283"/>
                  <a:pt x="1001183" y="869950"/>
                  <a:pt x="1047750" y="734483"/>
                </a:cubicBezTo>
                <a:cubicBezTo>
                  <a:pt x="1094316" y="599017"/>
                  <a:pt x="1126066" y="429683"/>
                  <a:pt x="1143000" y="226483"/>
                </a:cubicBezTo>
                <a:cubicBezTo>
                  <a:pt x="1134533" y="192617"/>
                  <a:pt x="1143000" y="160867"/>
                  <a:pt x="1168400" y="131233"/>
                </a:cubicBezTo>
                <a:cubicBezTo>
                  <a:pt x="1193800" y="101600"/>
                  <a:pt x="1223433" y="86783"/>
                  <a:pt x="1257300" y="86783"/>
                </a:cubicBezTo>
                <a:lnTo>
                  <a:pt x="1257300" y="86783"/>
                </a:lnTo>
                <a:cubicBezTo>
                  <a:pt x="1325033" y="19050"/>
                  <a:pt x="1405466" y="0"/>
                  <a:pt x="1498600" y="29633"/>
                </a:cubicBezTo>
                <a:cubicBezTo>
                  <a:pt x="1591733" y="59267"/>
                  <a:pt x="1676400" y="124883"/>
                  <a:pt x="1752600" y="226483"/>
                </a:cubicBezTo>
                <a:cubicBezTo>
                  <a:pt x="1905000" y="429683"/>
                  <a:pt x="1966383" y="639233"/>
                  <a:pt x="1936750" y="855133"/>
                </a:cubicBezTo>
                <a:cubicBezTo>
                  <a:pt x="1907116" y="1071033"/>
                  <a:pt x="1769533" y="1377950"/>
                  <a:pt x="1524000" y="1775883"/>
                </a:cubicBezTo>
                <a:cubicBezTo>
                  <a:pt x="1464733" y="1911350"/>
                  <a:pt x="1420283" y="2015067"/>
                  <a:pt x="1390650" y="2087033"/>
                </a:cubicBezTo>
                <a:cubicBezTo>
                  <a:pt x="1361016" y="2159000"/>
                  <a:pt x="1346200" y="2216150"/>
                  <a:pt x="1346200" y="2258483"/>
                </a:cubicBezTo>
                <a:cubicBezTo>
                  <a:pt x="1346200" y="2258483"/>
                  <a:pt x="1390650" y="2228850"/>
                  <a:pt x="1479550" y="2169583"/>
                </a:cubicBezTo>
                <a:cubicBezTo>
                  <a:pt x="1568450" y="2110317"/>
                  <a:pt x="1670050" y="2040467"/>
                  <a:pt x="1784350" y="1960033"/>
                </a:cubicBezTo>
                <a:cubicBezTo>
                  <a:pt x="1898650" y="1879600"/>
                  <a:pt x="1989666" y="1818217"/>
                  <a:pt x="2057400" y="1775883"/>
                </a:cubicBezTo>
                <a:cubicBezTo>
                  <a:pt x="2099733" y="1733550"/>
                  <a:pt x="2197100" y="1657350"/>
                  <a:pt x="2349500" y="1547283"/>
                </a:cubicBezTo>
                <a:cubicBezTo>
                  <a:pt x="2501900" y="1437217"/>
                  <a:pt x="2664883" y="1329267"/>
                  <a:pt x="2838450" y="1223433"/>
                </a:cubicBezTo>
                <a:cubicBezTo>
                  <a:pt x="3012016" y="1117600"/>
                  <a:pt x="3141133" y="1056217"/>
                  <a:pt x="3225800" y="1039283"/>
                </a:cubicBezTo>
                <a:cubicBezTo>
                  <a:pt x="3293533" y="1005417"/>
                  <a:pt x="3365500" y="973667"/>
                  <a:pt x="3441700" y="944033"/>
                </a:cubicBezTo>
                <a:cubicBezTo>
                  <a:pt x="3517900" y="914400"/>
                  <a:pt x="3572933" y="899583"/>
                  <a:pt x="3606800" y="899583"/>
                </a:cubicBezTo>
                <a:cubicBezTo>
                  <a:pt x="3674533" y="899583"/>
                  <a:pt x="3761316" y="935567"/>
                  <a:pt x="3867150" y="1007533"/>
                </a:cubicBezTo>
                <a:cubicBezTo>
                  <a:pt x="3972983" y="1079500"/>
                  <a:pt x="4072466" y="1164167"/>
                  <a:pt x="4165600" y="1261533"/>
                </a:cubicBezTo>
                <a:cubicBezTo>
                  <a:pt x="4258733" y="1358900"/>
                  <a:pt x="4313766" y="1441450"/>
                  <a:pt x="4330700" y="1509183"/>
                </a:cubicBezTo>
                <a:cubicBezTo>
                  <a:pt x="4330700" y="1543050"/>
                  <a:pt x="4332816" y="1576917"/>
                  <a:pt x="4337050" y="1610783"/>
                </a:cubicBezTo>
                <a:cubicBezTo>
                  <a:pt x="4341283" y="1644650"/>
                  <a:pt x="4347633" y="1678517"/>
                  <a:pt x="4356100" y="1712383"/>
                </a:cubicBezTo>
                <a:cubicBezTo>
                  <a:pt x="4389966" y="1822450"/>
                  <a:pt x="4409016" y="1970617"/>
                  <a:pt x="4413250" y="2156883"/>
                </a:cubicBezTo>
                <a:cubicBezTo>
                  <a:pt x="4417483" y="2343150"/>
                  <a:pt x="4411133" y="2512483"/>
                  <a:pt x="4394200" y="2664883"/>
                </a:cubicBezTo>
                <a:cubicBezTo>
                  <a:pt x="4377266" y="2817283"/>
                  <a:pt x="4347633" y="2906183"/>
                  <a:pt x="4305300" y="2931583"/>
                </a:cubicBezTo>
                <a:cubicBezTo>
                  <a:pt x="4305300" y="2931583"/>
                  <a:pt x="4307416" y="2942167"/>
                  <a:pt x="4311650" y="2963333"/>
                </a:cubicBezTo>
                <a:cubicBezTo>
                  <a:pt x="4315883" y="2984500"/>
                  <a:pt x="4334933" y="2995083"/>
                  <a:pt x="4368800" y="2995083"/>
                </a:cubicBezTo>
                <a:cubicBezTo>
                  <a:pt x="4368800" y="3028950"/>
                  <a:pt x="4368800" y="3048000"/>
                  <a:pt x="4368800" y="3052233"/>
                </a:cubicBezTo>
                <a:cubicBezTo>
                  <a:pt x="4368800" y="3056467"/>
                  <a:pt x="4368800" y="3058583"/>
                  <a:pt x="4368800" y="3058583"/>
                </a:cubicBezTo>
                <a:cubicBezTo>
                  <a:pt x="4326466" y="3058583"/>
                  <a:pt x="4309533" y="3094567"/>
                  <a:pt x="4318000" y="3166533"/>
                </a:cubicBezTo>
                <a:cubicBezTo>
                  <a:pt x="4326466" y="3238500"/>
                  <a:pt x="4353983" y="3316817"/>
                  <a:pt x="4400550" y="3401483"/>
                </a:cubicBezTo>
                <a:cubicBezTo>
                  <a:pt x="4447116" y="3486150"/>
                  <a:pt x="4495800" y="3553883"/>
                  <a:pt x="4546600" y="3604683"/>
                </a:cubicBezTo>
                <a:cubicBezTo>
                  <a:pt x="4648200" y="3706283"/>
                  <a:pt x="4690533" y="3801533"/>
                  <a:pt x="4673600" y="3890433"/>
                </a:cubicBezTo>
                <a:cubicBezTo>
                  <a:pt x="4656666" y="3979333"/>
                  <a:pt x="4580466" y="4040717"/>
                  <a:pt x="4445000" y="4074583"/>
                </a:cubicBezTo>
                <a:close/>
                <a:moveTo>
                  <a:pt x="-736600" y="46587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78" name="Freeform 6178"/>
          <p:cNvSpPr/>
          <p:nvPr/>
        </p:nvSpPr>
        <p:spPr>
          <a:xfrm rot="0" flipH="0" flipV="0">
            <a:off x="6632849" y="7208597"/>
            <a:ext cx="174752" cy="330606"/>
          </a:xfrm>
          <a:custGeom>
            <a:pathLst>
              <a:path w="5461000" h="10331450">
                <a:moveTo>
                  <a:pt x="882650" y="10267950"/>
                </a:moveTo>
                <a:cubicBezTo>
                  <a:pt x="696384" y="10200216"/>
                  <a:pt x="529167" y="10066866"/>
                  <a:pt x="381000" y="9867900"/>
                </a:cubicBezTo>
                <a:cubicBezTo>
                  <a:pt x="232834" y="9668933"/>
                  <a:pt x="127000" y="9455150"/>
                  <a:pt x="63500" y="9226550"/>
                </a:cubicBezTo>
                <a:cubicBezTo>
                  <a:pt x="0" y="8997950"/>
                  <a:pt x="2117" y="8807450"/>
                  <a:pt x="69850" y="8655050"/>
                </a:cubicBezTo>
                <a:cubicBezTo>
                  <a:pt x="86784" y="8612716"/>
                  <a:pt x="105834" y="8578850"/>
                  <a:pt x="127000" y="8553450"/>
                </a:cubicBezTo>
                <a:cubicBezTo>
                  <a:pt x="148167" y="8528050"/>
                  <a:pt x="175684" y="8515350"/>
                  <a:pt x="209550" y="8515350"/>
                </a:cubicBezTo>
                <a:cubicBezTo>
                  <a:pt x="234950" y="8515350"/>
                  <a:pt x="268817" y="8561916"/>
                  <a:pt x="311150" y="8655050"/>
                </a:cubicBezTo>
                <a:cubicBezTo>
                  <a:pt x="353484" y="8748183"/>
                  <a:pt x="391584" y="8843433"/>
                  <a:pt x="425450" y="8940800"/>
                </a:cubicBezTo>
                <a:cubicBezTo>
                  <a:pt x="459317" y="9038166"/>
                  <a:pt x="476250" y="9099550"/>
                  <a:pt x="476250" y="9124950"/>
                </a:cubicBezTo>
                <a:cubicBezTo>
                  <a:pt x="476250" y="9175750"/>
                  <a:pt x="512234" y="9243483"/>
                  <a:pt x="584200" y="9328150"/>
                </a:cubicBezTo>
                <a:cubicBezTo>
                  <a:pt x="656167" y="9412816"/>
                  <a:pt x="738717" y="9489016"/>
                  <a:pt x="831850" y="9556750"/>
                </a:cubicBezTo>
                <a:cubicBezTo>
                  <a:pt x="924984" y="9624483"/>
                  <a:pt x="1005417" y="9662583"/>
                  <a:pt x="1073150" y="9671050"/>
                </a:cubicBezTo>
                <a:cubicBezTo>
                  <a:pt x="1234017" y="9679516"/>
                  <a:pt x="1397000" y="9626600"/>
                  <a:pt x="1562100" y="9512300"/>
                </a:cubicBezTo>
                <a:cubicBezTo>
                  <a:pt x="1727200" y="9398000"/>
                  <a:pt x="1894416" y="9154583"/>
                  <a:pt x="2063750" y="8782050"/>
                </a:cubicBezTo>
                <a:cubicBezTo>
                  <a:pt x="2173816" y="8604250"/>
                  <a:pt x="2250016" y="8464550"/>
                  <a:pt x="2292350" y="8362950"/>
                </a:cubicBezTo>
                <a:cubicBezTo>
                  <a:pt x="2334683" y="8261350"/>
                  <a:pt x="2364316" y="8159750"/>
                  <a:pt x="2381250" y="8058150"/>
                </a:cubicBezTo>
                <a:cubicBezTo>
                  <a:pt x="2398183" y="7956550"/>
                  <a:pt x="2427816" y="7816850"/>
                  <a:pt x="2470150" y="7639050"/>
                </a:cubicBezTo>
                <a:cubicBezTo>
                  <a:pt x="2520950" y="7486650"/>
                  <a:pt x="2567516" y="7294034"/>
                  <a:pt x="2609850" y="7061200"/>
                </a:cubicBezTo>
                <a:cubicBezTo>
                  <a:pt x="2652183" y="6828367"/>
                  <a:pt x="2694516" y="6597650"/>
                  <a:pt x="2736850" y="6369050"/>
                </a:cubicBezTo>
                <a:cubicBezTo>
                  <a:pt x="2779183" y="6140450"/>
                  <a:pt x="2821516" y="5949950"/>
                  <a:pt x="2863850" y="5797550"/>
                </a:cubicBezTo>
                <a:cubicBezTo>
                  <a:pt x="2863850" y="5704417"/>
                  <a:pt x="2882900" y="5590117"/>
                  <a:pt x="2921000" y="5454650"/>
                </a:cubicBezTo>
                <a:cubicBezTo>
                  <a:pt x="2959100" y="5319184"/>
                  <a:pt x="3007783" y="5209117"/>
                  <a:pt x="3067050" y="5124450"/>
                </a:cubicBezTo>
                <a:cubicBezTo>
                  <a:pt x="3092450" y="4988984"/>
                  <a:pt x="3139016" y="4802717"/>
                  <a:pt x="3206750" y="4565650"/>
                </a:cubicBezTo>
                <a:cubicBezTo>
                  <a:pt x="3274483" y="4328584"/>
                  <a:pt x="3346450" y="4097867"/>
                  <a:pt x="3422650" y="3873500"/>
                </a:cubicBezTo>
                <a:cubicBezTo>
                  <a:pt x="3498850" y="3649134"/>
                  <a:pt x="3558116" y="3481917"/>
                  <a:pt x="3600450" y="3371850"/>
                </a:cubicBezTo>
                <a:cubicBezTo>
                  <a:pt x="3634316" y="3304117"/>
                  <a:pt x="3663950" y="3232150"/>
                  <a:pt x="3689350" y="3155950"/>
                </a:cubicBezTo>
                <a:cubicBezTo>
                  <a:pt x="3714750" y="3079750"/>
                  <a:pt x="3752850" y="3016250"/>
                  <a:pt x="3803650" y="2965450"/>
                </a:cubicBezTo>
                <a:cubicBezTo>
                  <a:pt x="3871383" y="2897717"/>
                  <a:pt x="3956050" y="2859617"/>
                  <a:pt x="4057650" y="2851150"/>
                </a:cubicBezTo>
                <a:cubicBezTo>
                  <a:pt x="4159250" y="2842684"/>
                  <a:pt x="4277783" y="2855384"/>
                  <a:pt x="4413250" y="2889250"/>
                </a:cubicBezTo>
                <a:cubicBezTo>
                  <a:pt x="4480983" y="2914650"/>
                  <a:pt x="4561416" y="2978150"/>
                  <a:pt x="4654550" y="3079750"/>
                </a:cubicBezTo>
                <a:cubicBezTo>
                  <a:pt x="4747683" y="3181350"/>
                  <a:pt x="4821766" y="3280834"/>
                  <a:pt x="4876800" y="3378200"/>
                </a:cubicBezTo>
                <a:cubicBezTo>
                  <a:pt x="4931833" y="3475567"/>
                  <a:pt x="4933950" y="3536950"/>
                  <a:pt x="4883150" y="3562350"/>
                </a:cubicBezTo>
                <a:cubicBezTo>
                  <a:pt x="4883150" y="3596217"/>
                  <a:pt x="4859866" y="3604684"/>
                  <a:pt x="4813300" y="3587750"/>
                </a:cubicBezTo>
                <a:cubicBezTo>
                  <a:pt x="4766733" y="3570817"/>
                  <a:pt x="4722283" y="3562350"/>
                  <a:pt x="4679950" y="3562350"/>
                </a:cubicBezTo>
                <a:cubicBezTo>
                  <a:pt x="4646083" y="3528484"/>
                  <a:pt x="4616450" y="3509434"/>
                  <a:pt x="4591050" y="3505200"/>
                </a:cubicBezTo>
                <a:cubicBezTo>
                  <a:pt x="4565650" y="3500967"/>
                  <a:pt x="4552950" y="3498850"/>
                  <a:pt x="4552950" y="3498850"/>
                </a:cubicBezTo>
                <a:cubicBezTo>
                  <a:pt x="4502150" y="3498850"/>
                  <a:pt x="4438650" y="3570817"/>
                  <a:pt x="4362450" y="3714750"/>
                </a:cubicBezTo>
                <a:cubicBezTo>
                  <a:pt x="4286250" y="3858684"/>
                  <a:pt x="4210050" y="4034367"/>
                  <a:pt x="4133850" y="4241800"/>
                </a:cubicBezTo>
                <a:cubicBezTo>
                  <a:pt x="4057650" y="4449234"/>
                  <a:pt x="3987800" y="4652434"/>
                  <a:pt x="3924300" y="4851400"/>
                </a:cubicBezTo>
                <a:cubicBezTo>
                  <a:pt x="3860800" y="5050367"/>
                  <a:pt x="3812116" y="5209117"/>
                  <a:pt x="3778250" y="5327650"/>
                </a:cubicBezTo>
                <a:cubicBezTo>
                  <a:pt x="3778250" y="5336117"/>
                  <a:pt x="3757083" y="5418667"/>
                  <a:pt x="3714750" y="5575300"/>
                </a:cubicBezTo>
                <a:cubicBezTo>
                  <a:pt x="3672416" y="5731934"/>
                  <a:pt x="3627966" y="5890684"/>
                  <a:pt x="3581400" y="6051550"/>
                </a:cubicBezTo>
                <a:cubicBezTo>
                  <a:pt x="3534833" y="6212417"/>
                  <a:pt x="3507316" y="6318250"/>
                  <a:pt x="3498850" y="6369050"/>
                </a:cubicBezTo>
                <a:cubicBezTo>
                  <a:pt x="3464983" y="6538384"/>
                  <a:pt x="3443816" y="6667500"/>
                  <a:pt x="3435350" y="6756400"/>
                </a:cubicBezTo>
                <a:cubicBezTo>
                  <a:pt x="3426883" y="6845300"/>
                  <a:pt x="3401483" y="6957484"/>
                  <a:pt x="3359150" y="7092950"/>
                </a:cubicBezTo>
                <a:cubicBezTo>
                  <a:pt x="3291416" y="7228417"/>
                  <a:pt x="3246966" y="7378700"/>
                  <a:pt x="3225800" y="7543800"/>
                </a:cubicBezTo>
                <a:cubicBezTo>
                  <a:pt x="3204633" y="7708900"/>
                  <a:pt x="3160183" y="7876116"/>
                  <a:pt x="3092450" y="8045450"/>
                </a:cubicBezTo>
                <a:cubicBezTo>
                  <a:pt x="3041650" y="8248650"/>
                  <a:pt x="2971800" y="8460316"/>
                  <a:pt x="2882900" y="8680450"/>
                </a:cubicBezTo>
                <a:cubicBezTo>
                  <a:pt x="2794000" y="8900583"/>
                  <a:pt x="2690283" y="9116483"/>
                  <a:pt x="2571750" y="9328150"/>
                </a:cubicBezTo>
                <a:cubicBezTo>
                  <a:pt x="2436283" y="9599083"/>
                  <a:pt x="2302933" y="9806516"/>
                  <a:pt x="2171700" y="9950450"/>
                </a:cubicBezTo>
                <a:cubicBezTo>
                  <a:pt x="2040466" y="10094383"/>
                  <a:pt x="1902883" y="10200216"/>
                  <a:pt x="1758950" y="10267950"/>
                </a:cubicBezTo>
                <a:cubicBezTo>
                  <a:pt x="1674283" y="10310283"/>
                  <a:pt x="1538816" y="10331450"/>
                  <a:pt x="1352550" y="10331450"/>
                </a:cubicBezTo>
                <a:cubicBezTo>
                  <a:pt x="1166284" y="10331450"/>
                  <a:pt x="1009650" y="10310283"/>
                  <a:pt x="882650" y="10267950"/>
                </a:cubicBezTo>
                <a:close/>
                <a:moveTo>
                  <a:pt x="-1403350" y="7486650"/>
                </a:moveTo>
                <a:moveTo>
                  <a:pt x="4400550" y="1377950"/>
                </a:moveTo>
                <a:cubicBezTo>
                  <a:pt x="4298950" y="1276350"/>
                  <a:pt x="4233333" y="1164167"/>
                  <a:pt x="4203700" y="1041400"/>
                </a:cubicBezTo>
                <a:cubicBezTo>
                  <a:pt x="4174066" y="918634"/>
                  <a:pt x="4210050" y="789517"/>
                  <a:pt x="4311650" y="654050"/>
                </a:cubicBezTo>
                <a:cubicBezTo>
                  <a:pt x="4379383" y="552450"/>
                  <a:pt x="4423833" y="459317"/>
                  <a:pt x="4445000" y="374650"/>
                </a:cubicBezTo>
                <a:cubicBezTo>
                  <a:pt x="4466166" y="289984"/>
                  <a:pt x="4476750" y="213784"/>
                  <a:pt x="4476750" y="146050"/>
                </a:cubicBezTo>
                <a:cubicBezTo>
                  <a:pt x="4671483" y="44450"/>
                  <a:pt x="4826000" y="0"/>
                  <a:pt x="4940300" y="12700"/>
                </a:cubicBezTo>
                <a:cubicBezTo>
                  <a:pt x="5054600" y="25400"/>
                  <a:pt x="5162550" y="82550"/>
                  <a:pt x="5264150" y="184150"/>
                </a:cubicBezTo>
                <a:cubicBezTo>
                  <a:pt x="5408083" y="319617"/>
                  <a:pt x="5461000" y="482600"/>
                  <a:pt x="5422900" y="673100"/>
                </a:cubicBezTo>
                <a:cubicBezTo>
                  <a:pt x="5384800" y="863600"/>
                  <a:pt x="5264150" y="1060450"/>
                  <a:pt x="5060950" y="1263650"/>
                </a:cubicBezTo>
                <a:cubicBezTo>
                  <a:pt x="4925483" y="1399117"/>
                  <a:pt x="4806950" y="1477434"/>
                  <a:pt x="4705350" y="1498600"/>
                </a:cubicBezTo>
                <a:cubicBezTo>
                  <a:pt x="4603750" y="1519767"/>
                  <a:pt x="4502150" y="1479550"/>
                  <a:pt x="4400550" y="1377950"/>
                </a:cubicBezTo>
                <a:close/>
                <a:moveTo>
                  <a:pt x="7486650" y="748665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79" name="Freeform 6179"/>
          <p:cNvSpPr/>
          <p:nvPr/>
        </p:nvSpPr>
        <p:spPr>
          <a:xfrm rot="0" flipH="0" flipV="0">
            <a:off x="6793444" y="7228646"/>
            <a:ext cx="169197" cy="210853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80" name="Freeform 6180"/>
          <p:cNvSpPr/>
          <p:nvPr/>
        </p:nvSpPr>
        <p:spPr>
          <a:xfrm rot="0" flipH="0" flipV="0">
            <a:off x="6979711" y="7287777"/>
            <a:ext cx="140614" cy="152670"/>
          </a:xfrm>
          <a:custGeom>
            <a:pathLst>
              <a:path w="4394200" h="4770966">
                <a:moveTo>
                  <a:pt x="190500" y="4567766"/>
                </a:moveTo>
                <a:cubicBezTo>
                  <a:pt x="114300" y="4508500"/>
                  <a:pt x="61383" y="4449233"/>
                  <a:pt x="31750" y="4389966"/>
                </a:cubicBezTo>
                <a:cubicBezTo>
                  <a:pt x="2116" y="4330700"/>
                  <a:pt x="0" y="4216400"/>
                  <a:pt x="25400" y="4047066"/>
                </a:cubicBezTo>
                <a:cubicBezTo>
                  <a:pt x="50800" y="3810000"/>
                  <a:pt x="84666" y="3600450"/>
                  <a:pt x="127000" y="3418416"/>
                </a:cubicBezTo>
                <a:cubicBezTo>
                  <a:pt x="169333" y="3236383"/>
                  <a:pt x="220133" y="3026833"/>
                  <a:pt x="279400" y="2789766"/>
                </a:cubicBezTo>
                <a:cubicBezTo>
                  <a:pt x="296333" y="2688166"/>
                  <a:pt x="345016" y="2514600"/>
                  <a:pt x="425450" y="2269066"/>
                </a:cubicBezTo>
                <a:cubicBezTo>
                  <a:pt x="505883" y="2023533"/>
                  <a:pt x="605366" y="1756833"/>
                  <a:pt x="723900" y="1468966"/>
                </a:cubicBezTo>
                <a:cubicBezTo>
                  <a:pt x="842433" y="1181100"/>
                  <a:pt x="960966" y="908050"/>
                  <a:pt x="1079500" y="649816"/>
                </a:cubicBezTo>
                <a:cubicBezTo>
                  <a:pt x="1198033" y="391583"/>
                  <a:pt x="1299633" y="198966"/>
                  <a:pt x="1384300" y="71966"/>
                </a:cubicBezTo>
                <a:cubicBezTo>
                  <a:pt x="1452033" y="21166"/>
                  <a:pt x="1534583" y="0"/>
                  <a:pt x="1631950" y="8466"/>
                </a:cubicBezTo>
                <a:cubicBezTo>
                  <a:pt x="1729316" y="16933"/>
                  <a:pt x="1811866" y="55033"/>
                  <a:pt x="1879600" y="122766"/>
                </a:cubicBezTo>
                <a:cubicBezTo>
                  <a:pt x="1972733" y="198966"/>
                  <a:pt x="1987550" y="332316"/>
                  <a:pt x="1924050" y="522816"/>
                </a:cubicBezTo>
                <a:cubicBezTo>
                  <a:pt x="1860550" y="713316"/>
                  <a:pt x="1731433" y="1011766"/>
                  <a:pt x="1536700" y="1418166"/>
                </a:cubicBezTo>
                <a:cubicBezTo>
                  <a:pt x="1435100" y="1646766"/>
                  <a:pt x="1358900" y="1818216"/>
                  <a:pt x="1308100" y="1932516"/>
                </a:cubicBezTo>
                <a:cubicBezTo>
                  <a:pt x="1257300" y="2046816"/>
                  <a:pt x="1236133" y="2114550"/>
                  <a:pt x="1244600" y="2135716"/>
                </a:cubicBezTo>
                <a:cubicBezTo>
                  <a:pt x="1253066" y="2156883"/>
                  <a:pt x="1291166" y="2146300"/>
                  <a:pt x="1358900" y="2103966"/>
                </a:cubicBezTo>
                <a:cubicBezTo>
                  <a:pt x="1409700" y="2010833"/>
                  <a:pt x="1502833" y="1902883"/>
                  <a:pt x="1638300" y="1780116"/>
                </a:cubicBezTo>
                <a:cubicBezTo>
                  <a:pt x="1773766" y="1657350"/>
                  <a:pt x="1917700" y="1536700"/>
                  <a:pt x="2070100" y="1418166"/>
                </a:cubicBezTo>
                <a:cubicBezTo>
                  <a:pt x="2222500" y="1299633"/>
                  <a:pt x="2366433" y="1193800"/>
                  <a:pt x="2501900" y="1100666"/>
                </a:cubicBezTo>
                <a:cubicBezTo>
                  <a:pt x="2637366" y="1007533"/>
                  <a:pt x="2730500" y="948266"/>
                  <a:pt x="2781300" y="922866"/>
                </a:cubicBezTo>
                <a:cubicBezTo>
                  <a:pt x="2849033" y="880533"/>
                  <a:pt x="2927350" y="844550"/>
                  <a:pt x="3016250" y="814916"/>
                </a:cubicBezTo>
                <a:cubicBezTo>
                  <a:pt x="3105150" y="785283"/>
                  <a:pt x="3166533" y="762000"/>
                  <a:pt x="3200400" y="745066"/>
                </a:cubicBezTo>
                <a:cubicBezTo>
                  <a:pt x="3395133" y="651933"/>
                  <a:pt x="3594100" y="618066"/>
                  <a:pt x="3797300" y="643466"/>
                </a:cubicBezTo>
                <a:cubicBezTo>
                  <a:pt x="4000500" y="668866"/>
                  <a:pt x="4127500" y="745066"/>
                  <a:pt x="4178300" y="872066"/>
                </a:cubicBezTo>
                <a:cubicBezTo>
                  <a:pt x="4186766" y="939800"/>
                  <a:pt x="4214283" y="990600"/>
                  <a:pt x="4260850" y="1024466"/>
                </a:cubicBezTo>
                <a:cubicBezTo>
                  <a:pt x="4307416" y="1058333"/>
                  <a:pt x="4330700" y="1075266"/>
                  <a:pt x="4330700" y="1075266"/>
                </a:cubicBezTo>
                <a:cubicBezTo>
                  <a:pt x="4364566" y="1075266"/>
                  <a:pt x="4383616" y="1087966"/>
                  <a:pt x="4387850" y="1113366"/>
                </a:cubicBezTo>
                <a:cubicBezTo>
                  <a:pt x="4392083" y="1138766"/>
                  <a:pt x="4394200" y="1151466"/>
                  <a:pt x="4394200" y="1151466"/>
                </a:cubicBezTo>
                <a:cubicBezTo>
                  <a:pt x="4394200" y="1210733"/>
                  <a:pt x="4349750" y="1246716"/>
                  <a:pt x="4260850" y="1259416"/>
                </a:cubicBezTo>
                <a:cubicBezTo>
                  <a:pt x="4171950" y="1272116"/>
                  <a:pt x="4059766" y="1282700"/>
                  <a:pt x="3924300" y="1291166"/>
                </a:cubicBezTo>
                <a:cubicBezTo>
                  <a:pt x="3814233" y="1299633"/>
                  <a:pt x="3716866" y="1320800"/>
                  <a:pt x="3632200" y="1354666"/>
                </a:cubicBezTo>
                <a:cubicBezTo>
                  <a:pt x="3547533" y="1388533"/>
                  <a:pt x="3445933" y="1430866"/>
                  <a:pt x="3327400" y="1481666"/>
                </a:cubicBezTo>
                <a:cubicBezTo>
                  <a:pt x="3005666" y="1667933"/>
                  <a:pt x="2698750" y="1849966"/>
                  <a:pt x="2406650" y="2027766"/>
                </a:cubicBezTo>
                <a:cubicBezTo>
                  <a:pt x="2114550" y="2205566"/>
                  <a:pt x="1833033" y="2442633"/>
                  <a:pt x="1562100" y="2738966"/>
                </a:cubicBezTo>
                <a:cubicBezTo>
                  <a:pt x="1502833" y="2806700"/>
                  <a:pt x="1443566" y="2887133"/>
                  <a:pt x="1384300" y="2980266"/>
                </a:cubicBezTo>
                <a:cubicBezTo>
                  <a:pt x="1325033" y="3073400"/>
                  <a:pt x="1261533" y="3175000"/>
                  <a:pt x="1193800" y="3285066"/>
                </a:cubicBezTo>
                <a:cubicBezTo>
                  <a:pt x="1151466" y="3327400"/>
                  <a:pt x="1109133" y="3420533"/>
                  <a:pt x="1066800" y="3564466"/>
                </a:cubicBezTo>
                <a:cubicBezTo>
                  <a:pt x="1024466" y="3708400"/>
                  <a:pt x="988483" y="3845983"/>
                  <a:pt x="958850" y="3977216"/>
                </a:cubicBezTo>
                <a:cubicBezTo>
                  <a:pt x="929216" y="4108450"/>
                  <a:pt x="914400" y="4186766"/>
                  <a:pt x="914400" y="4212166"/>
                </a:cubicBezTo>
                <a:cubicBezTo>
                  <a:pt x="914400" y="4212166"/>
                  <a:pt x="901700" y="4252383"/>
                  <a:pt x="876300" y="4332816"/>
                </a:cubicBezTo>
                <a:cubicBezTo>
                  <a:pt x="850900" y="4413250"/>
                  <a:pt x="808566" y="4491566"/>
                  <a:pt x="749300" y="4567766"/>
                </a:cubicBezTo>
                <a:cubicBezTo>
                  <a:pt x="647700" y="4703233"/>
                  <a:pt x="563033" y="4770966"/>
                  <a:pt x="495300" y="4770966"/>
                </a:cubicBezTo>
                <a:cubicBezTo>
                  <a:pt x="427566" y="4770966"/>
                  <a:pt x="325966" y="4703233"/>
                  <a:pt x="190500" y="4567766"/>
                </a:cubicBezTo>
                <a:close/>
                <a:moveTo>
                  <a:pt x="-876300" y="50122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81" name="Freeform 6181"/>
          <p:cNvSpPr/>
          <p:nvPr/>
        </p:nvSpPr>
        <p:spPr>
          <a:xfrm rot="0" flipH="0" flipV="0">
            <a:off x="7039655" y="7208597"/>
            <a:ext cx="174752" cy="330606"/>
          </a:xfrm>
          <a:custGeom>
            <a:pathLst>
              <a:path w="5461000" h="10331450">
                <a:moveTo>
                  <a:pt x="882650" y="10267950"/>
                </a:moveTo>
                <a:cubicBezTo>
                  <a:pt x="696384" y="10200216"/>
                  <a:pt x="529167" y="10066866"/>
                  <a:pt x="381000" y="9867900"/>
                </a:cubicBezTo>
                <a:cubicBezTo>
                  <a:pt x="232834" y="9668933"/>
                  <a:pt x="127000" y="9455150"/>
                  <a:pt x="63500" y="9226550"/>
                </a:cubicBezTo>
                <a:cubicBezTo>
                  <a:pt x="0" y="8997950"/>
                  <a:pt x="2117" y="8807450"/>
                  <a:pt x="69850" y="8655050"/>
                </a:cubicBezTo>
                <a:cubicBezTo>
                  <a:pt x="86784" y="8612716"/>
                  <a:pt x="105834" y="8578850"/>
                  <a:pt x="127000" y="8553450"/>
                </a:cubicBezTo>
                <a:cubicBezTo>
                  <a:pt x="148167" y="8528050"/>
                  <a:pt x="175684" y="8515350"/>
                  <a:pt x="209550" y="8515350"/>
                </a:cubicBezTo>
                <a:cubicBezTo>
                  <a:pt x="234950" y="8515350"/>
                  <a:pt x="268817" y="8561916"/>
                  <a:pt x="311150" y="8655050"/>
                </a:cubicBezTo>
                <a:cubicBezTo>
                  <a:pt x="353484" y="8748183"/>
                  <a:pt x="391584" y="8843433"/>
                  <a:pt x="425450" y="8940800"/>
                </a:cubicBezTo>
                <a:cubicBezTo>
                  <a:pt x="459317" y="9038166"/>
                  <a:pt x="476250" y="9099550"/>
                  <a:pt x="476250" y="9124950"/>
                </a:cubicBezTo>
                <a:cubicBezTo>
                  <a:pt x="476250" y="9175750"/>
                  <a:pt x="512234" y="9243483"/>
                  <a:pt x="584200" y="9328150"/>
                </a:cubicBezTo>
                <a:cubicBezTo>
                  <a:pt x="656167" y="9412816"/>
                  <a:pt x="738717" y="9489016"/>
                  <a:pt x="831850" y="9556750"/>
                </a:cubicBezTo>
                <a:cubicBezTo>
                  <a:pt x="924984" y="9624483"/>
                  <a:pt x="1005417" y="9662583"/>
                  <a:pt x="1073150" y="9671050"/>
                </a:cubicBezTo>
                <a:cubicBezTo>
                  <a:pt x="1234017" y="9679516"/>
                  <a:pt x="1397000" y="9626600"/>
                  <a:pt x="1562100" y="9512300"/>
                </a:cubicBezTo>
                <a:cubicBezTo>
                  <a:pt x="1727200" y="9398000"/>
                  <a:pt x="1894416" y="9154583"/>
                  <a:pt x="2063750" y="8782050"/>
                </a:cubicBezTo>
                <a:cubicBezTo>
                  <a:pt x="2173816" y="8604250"/>
                  <a:pt x="2250016" y="8464550"/>
                  <a:pt x="2292350" y="8362950"/>
                </a:cubicBezTo>
                <a:cubicBezTo>
                  <a:pt x="2334683" y="8261350"/>
                  <a:pt x="2364316" y="8159750"/>
                  <a:pt x="2381250" y="8058150"/>
                </a:cubicBezTo>
                <a:cubicBezTo>
                  <a:pt x="2398183" y="7956550"/>
                  <a:pt x="2427816" y="7816850"/>
                  <a:pt x="2470150" y="7639050"/>
                </a:cubicBezTo>
                <a:cubicBezTo>
                  <a:pt x="2520950" y="7486650"/>
                  <a:pt x="2567516" y="7294034"/>
                  <a:pt x="2609850" y="7061200"/>
                </a:cubicBezTo>
                <a:cubicBezTo>
                  <a:pt x="2652183" y="6828367"/>
                  <a:pt x="2694516" y="6597650"/>
                  <a:pt x="2736850" y="6369050"/>
                </a:cubicBezTo>
                <a:cubicBezTo>
                  <a:pt x="2779183" y="6140450"/>
                  <a:pt x="2821516" y="5949950"/>
                  <a:pt x="2863850" y="5797550"/>
                </a:cubicBezTo>
                <a:cubicBezTo>
                  <a:pt x="2863850" y="5704417"/>
                  <a:pt x="2882900" y="5590117"/>
                  <a:pt x="2921000" y="5454650"/>
                </a:cubicBezTo>
                <a:cubicBezTo>
                  <a:pt x="2959100" y="5319184"/>
                  <a:pt x="3007783" y="5209117"/>
                  <a:pt x="3067050" y="5124450"/>
                </a:cubicBezTo>
                <a:cubicBezTo>
                  <a:pt x="3092450" y="4988984"/>
                  <a:pt x="3139016" y="4802717"/>
                  <a:pt x="3206750" y="4565650"/>
                </a:cubicBezTo>
                <a:cubicBezTo>
                  <a:pt x="3274483" y="4328584"/>
                  <a:pt x="3346450" y="4097867"/>
                  <a:pt x="3422650" y="3873500"/>
                </a:cubicBezTo>
                <a:cubicBezTo>
                  <a:pt x="3498850" y="3649134"/>
                  <a:pt x="3558116" y="3481917"/>
                  <a:pt x="3600450" y="3371850"/>
                </a:cubicBezTo>
                <a:cubicBezTo>
                  <a:pt x="3634316" y="3304117"/>
                  <a:pt x="3663950" y="3232150"/>
                  <a:pt x="3689350" y="3155950"/>
                </a:cubicBezTo>
                <a:cubicBezTo>
                  <a:pt x="3714750" y="3079750"/>
                  <a:pt x="3752850" y="3016250"/>
                  <a:pt x="3803650" y="2965450"/>
                </a:cubicBezTo>
                <a:cubicBezTo>
                  <a:pt x="3871383" y="2897717"/>
                  <a:pt x="3956050" y="2859617"/>
                  <a:pt x="4057650" y="2851150"/>
                </a:cubicBezTo>
                <a:cubicBezTo>
                  <a:pt x="4159250" y="2842684"/>
                  <a:pt x="4277783" y="2855384"/>
                  <a:pt x="4413250" y="2889250"/>
                </a:cubicBezTo>
                <a:cubicBezTo>
                  <a:pt x="4480983" y="2914650"/>
                  <a:pt x="4561416" y="2978150"/>
                  <a:pt x="4654550" y="3079750"/>
                </a:cubicBezTo>
                <a:cubicBezTo>
                  <a:pt x="4747683" y="3181350"/>
                  <a:pt x="4821766" y="3280834"/>
                  <a:pt x="4876800" y="3378200"/>
                </a:cubicBezTo>
                <a:cubicBezTo>
                  <a:pt x="4931833" y="3475567"/>
                  <a:pt x="4933950" y="3536950"/>
                  <a:pt x="4883150" y="3562350"/>
                </a:cubicBezTo>
                <a:cubicBezTo>
                  <a:pt x="4883150" y="3596217"/>
                  <a:pt x="4859866" y="3604684"/>
                  <a:pt x="4813300" y="3587750"/>
                </a:cubicBezTo>
                <a:cubicBezTo>
                  <a:pt x="4766733" y="3570817"/>
                  <a:pt x="4722283" y="3562350"/>
                  <a:pt x="4679950" y="3562350"/>
                </a:cubicBezTo>
                <a:cubicBezTo>
                  <a:pt x="4646083" y="3528484"/>
                  <a:pt x="4616450" y="3509434"/>
                  <a:pt x="4591050" y="3505200"/>
                </a:cubicBezTo>
                <a:cubicBezTo>
                  <a:pt x="4565650" y="3500967"/>
                  <a:pt x="4552950" y="3498850"/>
                  <a:pt x="4552950" y="3498850"/>
                </a:cubicBezTo>
                <a:cubicBezTo>
                  <a:pt x="4502150" y="3498850"/>
                  <a:pt x="4438650" y="3570817"/>
                  <a:pt x="4362450" y="3714750"/>
                </a:cubicBezTo>
                <a:cubicBezTo>
                  <a:pt x="4286250" y="3858684"/>
                  <a:pt x="4210050" y="4034367"/>
                  <a:pt x="4133850" y="4241800"/>
                </a:cubicBezTo>
                <a:cubicBezTo>
                  <a:pt x="4057650" y="4449234"/>
                  <a:pt x="3987800" y="4652434"/>
                  <a:pt x="3924300" y="4851400"/>
                </a:cubicBezTo>
                <a:cubicBezTo>
                  <a:pt x="3860800" y="5050367"/>
                  <a:pt x="3812116" y="5209117"/>
                  <a:pt x="3778250" y="5327650"/>
                </a:cubicBezTo>
                <a:cubicBezTo>
                  <a:pt x="3778250" y="5336117"/>
                  <a:pt x="3757083" y="5418667"/>
                  <a:pt x="3714750" y="5575300"/>
                </a:cubicBezTo>
                <a:cubicBezTo>
                  <a:pt x="3672416" y="5731934"/>
                  <a:pt x="3627966" y="5890684"/>
                  <a:pt x="3581400" y="6051550"/>
                </a:cubicBezTo>
                <a:cubicBezTo>
                  <a:pt x="3534833" y="6212417"/>
                  <a:pt x="3507316" y="6318250"/>
                  <a:pt x="3498850" y="6369050"/>
                </a:cubicBezTo>
                <a:cubicBezTo>
                  <a:pt x="3464983" y="6538384"/>
                  <a:pt x="3443816" y="6667500"/>
                  <a:pt x="3435350" y="6756400"/>
                </a:cubicBezTo>
                <a:cubicBezTo>
                  <a:pt x="3426883" y="6845300"/>
                  <a:pt x="3401483" y="6957484"/>
                  <a:pt x="3359150" y="7092950"/>
                </a:cubicBezTo>
                <a:cubicBezTo>
                  <a:pt x="3291416" y="7228417"/>
                  <a:pt x="3246966" y="7378700"/>
                  <a:pt x="3225800" y="7543800"/>
                </a:cubicBezTo>
                <a:cubicBezTo>
                  <a:pt x="3204633" y="7708900"/>
                  <a:pt x="3160183" y="7876116"/>
                  <a:pt x="3092450" y="8045450"/>
                </a:cubicBezTo>
                <a:cubicBezTo>
                  <a:pt x="3041650" y="8248650"/>
                  <a:pt x="2971800" y="8460316"/>
                  <a:pt x="2882900" y="8680450"/>
                </a:cubicBezTo>
                <a:cubicBezTo>
                  <a:pt x="2794000" y="8900583"/>
                  <a:pt x="2690283" y="9116483"/>
                  <a:pt x="2571750" y="9328150"/>
                </a:cubicBezTo>
                <a:cubicBezTo>
                  <a:pt x="2436283" y="9599083"/>
                  <a:pt x="2302933" y="9806516"/>
                  <a:pt x="2171700" y="9950450"/>
                </a:cubicBezTo>
                <a:cubicBezTo>
                  <a:pt x="2040466" y="10094383"/>
                  <a:pt x="1902883" y="10200216"/>
                  <a:pt x="1758950" y="10267950"/>
                </a:cubicBezTo>
                <a:cubicBezTo>
                  <a:pt x="1674283" y="10310283"/>
                  <a:pt x="1538816" y="10331450"/>
                  <a:pt x="1352550" y="10331450"/>
                </a:cubicBezTo>
                <a:cubicBezTo>
                  <a:pt x="1166284" y="10331450"/>
                  <a:pt x="1009650" y="10310283"/>
                  <a:pt x="882650" y="10267950"/>
                </a:cubicBezTo>
                <a:close/>
                <a:moveTo>
                  <a:pt x="-1403350" y="7486650"/>
                </a:moveTo>
                <a:moveTo>
                  <a:pt x="4400550" y="1377950"/>
                </a:moveTo>
                <a:cubicBezTo>
                  <a:pt x="4298950" y="1276350"/>
                  <a:pt x="4233333" y="1164167"/>
                  <a:pt x="4203700" y="1041400"/>
                </a:cubicBezTo>
                <a:cubicBezTo>
                  <a:pt x="4174066" y="918634"/>
                  <a:pt x="4210050" y="789517"/>
                  <a:pt x="4311650" y="654050"/>
                </a:cubicBezTo>
                <a:cubicBezTo>
                  <a:pt x="4379383" y="552450"/>
                  <a:pt x="4423833" y="459317"/>
                  <a:pt x="4445000" y="374650"/>
                </a:cubicBezTo>
                <a:cubicBezTo>
                  <a:pt x="4466166" y="289984"/>
                  <a:pt x="4476750" y="213784"/>
                  <a:pt x="4476750" y="146050"/>
                </a:cubicBezTo>
                <a:cubicBezTo>
                  <a:pt x="4671483" y="44450"/>
                  <a:pt x="4826000" y="0"/>
                  <a:pt x="4940300" y="12700"/>
                </a:cubicBezTo>
                <a:cubicBezTo>
                  <a:pt x="5054600" y="25400"/>
                  <a:pt x="5162550" y="82550"/>
                  <a:pt x="5264150" y="184150"/>
                </a:cubicBezTo>
                <a:cubicBezTo>
                  <a:pt x="5408083" y="319617"/>
                  <a:pt x="5461000" y="482600"/>
                  <a:pt x="5422900" y="673100"/>
                </a:cubicBezTo>
                <a:cubicBezTo>
                  <a:pt x="5384800" y="863600"/>
                  <a:pt x="5264150" y="1060450"/>
                  <a:pt x="5060950" y="1263650"/>
                </a:cubicBezTo>
                <a:cubicBezTo>
                  <a:pt x="4925483" y="1399117"/>
                  <a:pt x="4806950" y="1477434"/>
                  <a:pt x="4705350" y="1498600"/>
                </a:cubicBezTo>
                <a:cubicBezTo>
                  <a:pt x="4603750" y="1519767"/>
                  <a:pt x="4502150" y="1479550"/>
                  <a:pt x="4400550" y="1377950"/>
                </a:cubicBezTo>
                <a:close/>
                <a:moveTo>
                  <a:pt x="7486650" y="748665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82" name="Freeform 6182"/>
          <p:cNvSpPr/>
          <p:nvPr/>
        </p:nvSpPr>
        <p:spPr>
          <a:xfrm rot="0" flipH="0" flipV="0">
            <a:off x="7209463" y="7291773"/>
            <a:ext cx="113656" cy="151519"/>
          </a:xfrm>
          <a:custGeom>
            <a:pathLst>
              <a:path w="3551767" h="4734983">
                <a:moveTo>
                  <a:pt x="2167467" y="4442883"/>
                </a:moveTo>
                <a:cubicBezTo>
                  <a:pt x="1989667" y="4595283"/>
                  <a:pt x="1784350" y="4684183"/>
                  <a:pt x="1551517" y="4709583"/>
                </a:cubicBezTo>
                <a:cubicBezTo>
                  <a:pt x="1318683" y="4734983"/>
                  <a:pt x="1092200" y="4699000"/>
                  <a:pt x="872067" y="4601633"/>
                </a:cubicBezTo>
                <a:cubicBezTo>
                  <a:pt x="651933" y="4504267"/>
                  <a:pt x="469900" y="4353983"/>
                  <a:pt x="325967" y="4150783"/>
                </a:cubicBezTo>
                <a:cubicBezTo>
                  <a:pt x="182033" y="3964517"/>
                  <a:pt x="88900" y="3750733"/>
                  <a:pt x="46567" y="3509433"/>
                </a:cubicBezTo>
                <a:cubicBezTo>
                  <a:pt x="4233" y="3268133"/>
                  <a:pt x="0" y="2952750"/>
                  <a:pt x="33867" y="2563283"/>
                </a:cubicBezTo>
                <a:cubicBezTo>
                  <a:pt x="59267" y="2233083"/>
                  <a:pt x="165100" y="1900767"/>
                  <a:pt x="351367" y="1566333"/>
                </a:cubicBezTo>
                <a:cubicBezTo>
                  <a:pt x="537633" y="1231900"/>
                  <a:pt x="764117" y="933450"/>
                  <a:pt x="1030817" y="670983"/>
                </a:cubicBezTo>
                <a:cubicBezTo>
                  <a:pt x="1297517" y="408517"/>
                  <a:pt x="1562100" y="226483"/>
                  <a:pt x="1824567" y="124883"/>
                </a:cubicBezTo>
                <a:cubicBezTo>
                  <a:pt x="1951567" y="40217"/>
                  <a:pt x="2059517" y="0"/>
                  <a:pt x="2148417" y="4233"/>
                </a:cubicBezTo>
                <a:cubicBezTo>
                  <a:pt x="2237317" y="8467"/>
                  <a:pt x="2374900" y="19050"/>
                  <a:pt x="2561167" y="35983"/>
                </a:cubicBezTo>
                <a:cubicBezTo>
                  <a:pt x="2755900" y="61383"/>
                  <a:pt x="2901950" y="99483"/>
                  <a:pt x="2999317" y="150283"/>
                </a:cubicBezTo>
                <a:cubicBezTo>
                  <a:pt x="3096683" y="201083"/>
                  <a:pt x="3175000" y="268817"/>
                  <a:pt x="3234267" y="353483"/>
                </a:cubicBezTo>
                <a:cubicBezTo>
                  <a:pt x="3361267" y="480483"/>
                  <a:pt x="3445933" y="605367"/>
                  <a:pt x="3488267" y="728133"/>
                </a:cubicBezTo>
                <a:cubicBezTo>
                  <a:pt x="3530600" y="850900"/>
                  <a:pt x="3551767" y="971550"/>
                  <a:pt x="3551767" y="1090083"/>
                </a:cubicBezTo>
                <a:cubicBezTo>
                  <a:pt x="3517900" y="1276350"/>
                  <a:pt x="3393017" y="1502833"/>
                  <a:pt x="3177117" y="1769533"/>
                </a:cubicBezTo>
                <a:cubicBezTo>
                  <a:pt x="2961217" y="2036233"/>
                  <a:pt x="2679700" y="2254250"/>
                  <a:pt x="2332567" y="2423583"/>
                </a:cubicBezTo>
                <a:cubicBezTo>
                  <a:pt x="2146300" y="2482850"/>
                  <a:pt x="1943100" y="2508250"/>
                  <a:pt x="1722967" y="2499783"/>
                </a:cubicBezTo>
                <a:cubicBezTo>
                  <a:pt x="1502833" y="2491317"/>
                  <a:pt x="1320800" y="2436283"/>
                  <a:pt x="1176867" y="2334683"/>
                </a:cubicBezTo>
                <a:cubicBezTo>
                  <a:pt x="1016000" y="2266950"/>
                  <a:pt x="910167" y="2277533"/>
                  <a:pt x="859367" y="2366433"/>
                </a:cubicBezTo>
                <a:cubicBezTo>
                  <a:pt x="808567" y="2455333"/>
                  <a:pt x="762000" y="2669117"/>
                  <a:pt x="719667" y="3007783"/>
                </a:cubicBezTo>
                <a:cubicBezTo>
                  <a:pt x="685800" y="3329517"/>
                  <a:pt x="711200" y="3564467"/>
                  <a:pt x="795867" y="3712633"/>
                </a:cubicBezTo>
                <a:cubicBezTo>
                  <a:pt x="880533" y="3860800"/>
                  <a:pt x="994833" y="3947583"/>
                  <a:pt x="1138767" y="3972983"/>
                </a:cubicBezTo>
                <a:cubicBezTo>
                  <a:pt x="1308100" y="4006850"/>
                  <a:pt x="1441450" y="4030133"/>
                  <a:pt x="1538817" y="4042833"/>
                </a:cubicBezTo>
                <a:cubicBezTo>
                  <a:pt x="1636183" y="4055533"/>
                  <a:pt x="1756833" y="4019550"/>
                  <a:pt x="1900767" y="3934883"/>
                </a:cubicBezTo>
                <a:cubicBezTo>
                  <a:pt x="2036233" y="3850217"/>
                  <a:pt x="2120900" y="3801533"/>
                  <a:pt x="2154767" y="3788833"/>
                </a:cubicBezTo>
                <a:cubicBezTo>
                  <a:pt x="2188633" y="3776133"/>
                  <a:pt x="2216150" y="3759200"/>
                  <a:pt x="2237317" y="3738033"/>
                </a:cubicBezTo>
                <a:cubicBezTo>
                  <a:pt x="2258483" y="3716867"/>
                  <a:pt x="2311400" y="3663950"/>
                  <a:pt x="2396067" y="3579283"/>
                </a:cubicBezTo>
                <a:cubicBezTo>
                  <a:pt x="2455333" y="3520017"/>
                  <a:pt x="2501900" y="3475567"/>
                  <a:pt x="2535767" y="3445933"/>
                </a:cubicBezTo>
                <a:cubicBezTo>
                  <a:pt x="2569633" y="3416300"/>
                  <a:pt x="2607733" y="3401483"/>
                  <a:pt x="2650067" y="3401483"/>
                </a:cubicBezTo>
                <a:cubicBezTo>
                  <a:pt x="2692400" y="3401483"/>
                  <a:pt x="2730500" y="3420533"/>
                  <a:pt x="2764367" y="3458633"/>
                </a:cubicBezTo>
                <a:cubicBezTo>
                  <a:pt x="2798233" y="3496733"/>
                  <a:pt x="2832100" y="3524250"/>
                  <a:pt x="2865967" y="3541183"/>
                </a:cubicBezTo>
                <a:cubicBezTo>
                  <a:pt x="2950633" y="3541183"/>
                  <a:pt x="2969683" y="3591983"/>
                  <a:pt x="2923117" y="3693583"/>
                </a:cubicBezTo>
                <a:cubicBezTo>
                  <a:pt x="2876550" y="3795183"/>
                  <a:pt x="2785533" y="3915833"/>
                  <a:pt x="2650067" y="4055533"/>
                </a:cubicBezTo>
                <a:cubicBezTo>
                  <a:pt x="2514600" y="4195233"/>
                  <a:pt x="2353733" y="4324350"/>
                  <a:pt x="2167467" y="4442883"/>
                </a:cubicBezTo>
                <a:close/>
                <a:moveTo>
                  <a:pt x="-893233" y="4887383"/>
                </a:moveTo>
                <a:moveTo>
                  <a:pt x="2154767" y="1750483"/>
                </a:moveTo>
                <a:cubicBezTo>
                  <a:pt x="2247900" y="1708150"/>
                  <a:pt x="2345267" y="1646767"/>
                  <a:pt x="2446867" y="1566333"/>
                </a:cubicBezTo>
                <a:cubicBezTo>
                  <a:pt x="2548467" y="1485900"/>
                  <a:pt x="2635250" y="1397000"/>
                  <a:pt x="2707217" y="1299633"/>
                </a:cubicBezTo>
                <a:cubicBezTo>
                  <a:pt x="2779183" y="1202267"/>
                  <a:pt x="2815167" y="1119717"/>
                  <a:pt x="2815167" y="1051983"/>
                </a:cubicBezTo>
                <a:cubicBezTo>
                  <a:pt x="2815167" y="933450"/>
                  <a:pt x="2760133" y="833967"/>
                  <a:pt x="2650067" y="753533"/>
                </a:cubicBezTo>
                <a:cubicBezTo>
                  <a:pt x="2540000" y="673100"/>
                  <a:pt x="2374900" y="662517"/>
                  <a:pt x="2154767" y="721783"/>
                </a:cubicBezTo>
                <a:cubicBezTo>
                  <a:pt x="2061633" y="747183"/>
                  <a:pt x="1955800" y="808567"/>
                  <a:pt x="1837267" y="905933"/>
                </a:cubicBezTo>
                <a:cubicBezTo>
                  <a:pt x="1718733" y="1003300"/>
                  <a:pt x="1606550" y="1111250"/>
                  <a:pt x="1500717" y="1229783"/>
                </a:cubicBezTo>
                <a:cubicBezTo>
                  <a:pt x="1394883" y="1348317"/>
                  <a:pt x="1310217" y="1454150"/>
                  <a:pt x="1246717" y="1547283"/>
                </a:cubicBezTo>
                <a:cubicBezTo>
                  <a:pt x="1183217" y="1640417"/>
                  <a:pt x="1159933" y="1695450"/>
                  <a:pt x="1176867" y="1712383"/>
                </a:cubicBezTo>
                <a:cubicBezTo>
                  <a:pt x="1202267" y="1754717"/>
                  <a:pt x="1274233" y="1786467"/>
                  <a:pt x="1392767" y="1807633"/>
                </a:cubicBezTo>
                <a:cubicBezTo>
                  <a:pt x="1511300" y="1828800"/>
                  <a:pt x="1644650" y="1835150"/>
                  <a:pt x="1792817" y="1826683"/>
                </a:cubicBezTo>
                <a:cubicBezTo>
                  <a:pt x="1940983" y="1818217"/>
                  <a:pt x="2061633" y="1792817"/>
                  <a:pt x="2154767" y="1750483"/>
                </a:cubicBezTo>
                <a:close/>
                <a:moveTo>
                  <a:pt x="1799167" y="48873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83" name="Freeform 6183"/>
          <p:cNvSpPr/>
          <p:nvPr/>
        </p:nvSpPr>
        <p:spPr>
          <a:xfrm rot="0" flipH="0" flipV="0">
            <a:off x="7344320" y="7289267"/>
            <a:ext cx="122394" cy="153212"/>
          </a:xfrm>
          <a:custGeom>
            <a:pathLst>
              <a:path w="3824817" h="4787900">
                <a:moveTo>
                  <a:pt x="1013884" y="4787900"/>
                </a:moveTo>
                <a:cubicBezTo>
                  <a:pt x="590550" y="4787900"/>
                  <a:pt x="281517" y="4635500"/>
                  <a:pt x="86784" y="4330700"/>
                </a:cubicBezTo>
                <a:cubicBezTo>
                  <a:pt x="27517" y="4246034"/>
                  <a:pt x="0" y="4159250"/>
                  <a:pt x="4234" y="4070350"/>
                </a:cubicBezTo>
                <a:cubicBezTo>
                  <a:pt x="8467" y="3981450"/>
                  <a:pt x="33867" y="3920067"/>
                  <a:pt x="80434" y="3886200"/>
                </a:cubicBezTo>
                <a:cubicBezTo>
                  <a:pt x="127000" y="3852334"/>
                  <a:pt x="184150" y="3881967"/>
                  <a:pt x="251884" y="3975100"/>
                </a:cubicBezTo>
                <a:cubicBezTo>
                  <a:pt x="370417" y="4042834"/>
                  <a:pt x="539750" y="4076700"/>
                  <a:pt x="759884" y="4076700"/>
                </a:cubicBezTo>
                <a:cubicBezTo>
                  <a:pt x="869950" y="4076700"/>
                  <a:pt x="984250" y="4066117"/>
                  <a:pt x="1102784" y="4044950"/>
                </a:cubicBezTo>
                <a:cubicBezTo>
                  <a:pt x="1221317" y="4023784"/>
                  <a:pt x="1339850" y="3992034"/>
                  <a:pt x="1458384" y="3949700"/>
                </a:cubicBezTo>
                <a:cubicBezTo>
                  <a:pt x="1585384" y="3890434"/>
                  <a:pt x="1670050" y="3837517"/>
                  <a:pt x="1712384" y="3790950"/>
                </a:cubicBezTo>
                <a:cubicBezTo>
                  <a:pt x="1754717" y="3744384"/>
                  <a:pt x="1746250" y="3704167"/>
                  <a:pt x="1686984" y="3670300"/>
                </a:cubicBezTo>
                <a:lnTo>
                  <a:pt x="1699684" y="3670300"/>
                </a:lnTo>
                <a:cubicBezTo>
                  <a:pt x="1479550" y="3611034"/>
                  <a:pt x="1257300" y="3515784"/>
                  <a:pt x="1032934" y="3384550"/>
                </a:cubicBezTo>
                <a:cubicBezTo>
                  <a:pt x="808567" y="3253317"/>
                  <a:pt x="615950" y="3109384"/>
                  <a:pt x="455084" y="2952750"/>
                </a:cubicBezTo>
                <a:cubicBezTo>
                  <a:pt x="294217" y="2796117"/>
                  <a:pt x="201084" y="2654300"/>
                  <a:pt x="175684" y="2527300"/>
                </a:cubicBezTo>
                <a:cubicBezTo>
                  <a:pt x="107950" y="2264834"/>
                  <a:pt x="124884" y="1996017"/>
                  <a:pt x="226484" y="1720850"/>
                </a:cubicBezTo>
                <a:cubicBezTo>
                  <a:pt x="328084" y="1445684"/>
                  <a:pt x="472017" y="1202267"/>
                  <a:pt x="658284" y="990600"/>
                </a:cubicBezTo>
                <a:cubicBezTo>
                  <a:pt x="726017" y="948267"/>
                  <a:pt x="810684" y="895350"/>
                  <a:pt x="912284" y="831850"/>
                </a:cubicBezTo>
                <a:cubicBezTo>
                  <a:pt x="1013884" y="768350"/>
                  <a:pt x="1094317" y="732367"/>
                  <a:pt x="1153584" y="723900"/>
                </a:cubicBezTo>
                <a:lnTo>
                  <a:pt x="1153584" y="736600"/>
                </a:lnTo>
                <a:cubicBezTo>
                  <a:pt x="1314450" y="567267"/>
                  <a:pt x="1511300" y="431800"/>
                  <a:pt x="1744134" y="330200"/>
                </a:cubicBezTo>
                <a:cubicBezTo>
                  <a:pt x="1976967" y="228600"/>
                  <a:pt x="2224617" y="135467"/>
                  <a:pt x="2487084" y="50800"/>
                </a:cubicBezTo>
                <a:lnTo>
                  <a:pt x="2677584" y="25400"/>
                </a:lnTo>
                <a:cubicBezTo>
                  <a:pt x="2779184" y="8467"/>
                  <a:pt x="2863850" y="0"/>
                  <a:pt x="2931584" y="0"/>
                </a:cubicBezTo>
                <a:cubicBezTo>
                  <a:pt x="2923117" y="0"/>
                  <a:pt x="2940050" y="6350"/>
                  <a:pt x="2982384" y="19050"/>
                </a:cubicBezTo>
                <a:cubicBezTo>
                  <a:pt x="3024717" y="31750"/>
                  <a:pt x="3062817" y="42334"/>
                  <a:pt x="3096684" y="50800"/>
                </a:cubicBezTo>
                <a:cubicBezTo>
                  <a:pt x="3147484" y="76200"/>
                  <a:pt x="3189817" y="88900"/>
                  <a:pt x="3223684" y="88900"/>
                </a:cubicBezTo>
                <a:cubicBezTo>
                  <a:pt x="3333750" y="105834"/>
                  <a:pt x="3435350" y="156634"/>
                  <a:pt x="3528484" y="241300"/>
                </a:cubicBezTo>
                <a:cubicBezTo>
                  <a:pt x="3621617" y="325967"/>
                  <a:pt x="3695700" y="425450"/>
                  <a:pt x="3750734" y="539750"/>
                </a:cubicBezTo>
                <a:cubicBezTo>
                  <a:pt x="3805767" y="654050"/>
                  <a:pt x="3824817" y="762000"/>
                  <a:pt x="3807884" y="863600"/>
                </a:cubicBezTo>
                <a:cubicBezTo>
                  <a:pt x="3790950" y="1024467"/>
                  <a:pt x="3742267" y="1168400"/>
                  <a:pt x="3661834" y="1295400"/>
                </a:cubicBezTo>
                <a:cubicBezTo>
                  <a:pt x="3581400" y="1422400"/>
                  <a:pt x="3486150" y="1494367"/>
                  <a:pt x="3376084" y="1511300"/>
                </a:cubicBezTo>
                <a:cubicBezTo>
                  <a:pt x="3393017" y="1502834"/>
                  <a:pt x="3382434" y="1488017"/>
                  <a:pt x="3344334" y="1466850"/>
                </a:cubicBezTo>
                <a:cubicBezTo>
                  <a:pt x="3306234" y="1445684"/>
                  <a:pt x="3266017" y="1422400"/>
                  <a:pt x="3223684" y="1397000"/>
                </a:cubicBezTo>
                <a:lnTo>
                  <a:pt x="3185584" y="1422400"/>
                </a:lnTo>
                <a:cubicBezTo>
                  <a:pt x="3185584" y="1422400"/>
                  <a:pt x="3183467" y="1411817"/>
                  <a:pt x="3179234" y="1390650"/>
                </a:cubicBezTo>
                <a:cubicBezTo>
                  <a:pt x="3175000" y="1369484"/>
                  <a:pt x="3164417" y="1341967"/>
                  <a:pt x="3147484" y="1308100"/>
                </a:cubicBezTo>
                <a:cubicBezTo>
                  <a:pt x="3122084" y="1257300"/>
                  <a:pt x="3109384" y="1200150"/>
                  <a:pt x="3109384" y="1136650"/>
                </a:cubicBezTo>
                <a:cubicBezTo>
                  <a:pt x="3109384" y="1073150"/>
                  <a:pt x="3113617" y="1003300"/>
                  <a:pt x="3122084" y="927100"/>
                </a:cubicBezTo>
                <a:cubicBezTo>
                  <a:pt x="3139017" y="833967"/>
                  <a:pt x="3141134" y="778934"/>
                  <a:pt x="3128434" y="762000"/>
                </a:cubicBezTo>
                <a:cubicBezTo>
                  <a:pt x="3115734" y="745067"/>
                  <a:pt x="3058584" y="732367"/>
                  <a:pt x="2956984" y="723900"/>
                </a:cubicBezTo>
                <a:cubicBezTo>
                  <a:pt x="2838450" y="698500"/>
                  <a:pt x="2667000" y="719667"/>
                  <a:pt x="2442634" y="787400"/>
                </a:cubicBezTo>
                <a:cubicBezTo>
                  <a:pt x="2218267" y="855134"/>
                  <a:pt x="2029884" y="948267"/>
                  <a:pt x="1877484" y="1066800"/>
                </a:cubicBezTo>
                <a:cubicBezTo>
                  <a:pt x="1691217" y="1185334"/>
                  <a:pt x="1534584" y="1297517"/>
                  <a:pt x="1407584" y="1403350"/>
                </a:cubicBezTo>
                <a:cubicBezTo>
                  <a:pt x="1280584" y="1509184"/>
                  <a:pt x="1178984" y="1610784"/>
                  <a:pt x="1102784" y="1708150"/>
                </a:cubicBezTo>
                <a:cubicBezTo>
                  <a:pt x="1026584" y="1805517"/>
                  <a:pt x="958850" y="1917700"/>
                  <a:pt x="899584" y="2044700"/>
                </a:cubicBezTo>
                <a:cubicBezTo>
                  <a:pt x="857250" y="2103967"/>
                  <a:pt x="821267" y="2161117"/>
                  <a:pt x="791634" y="2216150"/>
                </a:cubicBezTo>
                <a:cubicBezTo>
                  <a:pt x="762000" y="2271184"/>
                  <a:pt x="747184" y="2319867"/>
                  <a:pt x="747184" y="2362200"/>
                </a:cubicBezTo>
                <a:cubicBezTo>
                  <a:pt x="747184" y="2455334"/>
                  <a:pt x="817034" y="2550584"/>
                  <a:pt x="956734" y="2647950"/>
                </a:cubicBezTo>
                <a:cubicBezTo>
                  <a:pt x="1096434" y="2745317"/>
                  <a:pt x="1305984" y="2857500"/>
                  <a:pt x="1585384" y="2984500"/>
                </a:cubicBezTo>
                <a:cubicBezTo>
                  <a:pt x="1805517" y="3077634"/>
                  <a:pt x="1991784" y="3179234"/>
                  <a:pt x="2144184" y="3289300"/>
                </a:cubicBezTo>
                <a:cubicBezTo>
                  <a:pt x="2296584" y="3399367"/>
                  <a:pt x="2402417" y="3526367"/>
                  <a:pt x="2461684" y="3670300"/>
                </a:cubicBezTo>
                <a:cubicBezTo>
                  <a:pt x="2478617" y="3704167"/>
                  <a:pt x="2484967" y="3744384"/>
                  <a:pt x="2480734" y="3790950"/>
                </a:cubicBezTo>
                <a:cubicBezTo>
                  <a:pt x="2476500" y="3837517"/>
                  <a:pt x="2465917" y="3869267"/>
                  <a:pt x="2448984" y="3886200"/>
                </a:cubicBezTo>
                <a:cubicBezTo>
                  <a:pt x="2465917" y="3903134"/>
                  <a:pt x="2474384" y="3915834"/>
                  <a:pt x="2474384" y="3924300"/>
                </a:cubicBezTo>
                <a:lnTo>
                  <a:pt x="2474384" y="3911600"/>
                </a:lnTo>
                <a:cubicBezTo>
                  <a:pt x="2542117" y="4013200"/>
                  <a:pt x="2544234" y="4119034"/>
                  <a:pt x="2480734" y="4229100"/>
                </a:cubicBezTo>
                <a:cubicBezTo>
                  <a:pt x="2417234" y="4339167"/>
                  <a:pt x="2311400" y="4434417"/>
                  <a:pt x="2163234" y="4514850"/>
                </a:cubicBezTo>
                <a:cubicBezTo>
                  <a:pt x="2015067" y="4595284"/>
                  <a:pt x="1835150" y="4656667"/>
                  <a:pt x="1623484" y="4699000"/>
                </a:cubicBezTo>
                <a:lnTo>
                  <a:pt x="1636184" y="4699000"/>
                </a:lnTo>
                <a:cubicBezTo>
                  <a:pt x="1526117" y="4732867"/>
                  <a:pt x="1418167" y="4756150"/>
                  <a:pt x="1312334" y="4768850"/>
                </a:cubicBezTo>
                <a:cubicBezTo>
                  <a:pt x="1206500" y="4781550"/>
                  <a:pt x="1107017" y="4787900"/>
                  <a:pt x="1013884" y="4787900"/>
                </a:cubicBezTo>
                <a:close/>
                <a:moveTo>
                  <a:pt x="-1246716" y="49657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84" name="Freeform 6184"/>
          <p:cNvSpPr/>
          <p:nvPr/>
        </p:nvSpPr>
        <p:spPr>
          <a:xfrm rot="0" flipH="0" flipV="0">
            <a:off x="7484121" y="7222279"/>
            <a:ext cx="120633" cy="224400"/>
          </a:xfrm>
          <a:custGeom>
            <a:pathLst>
              <a:path w="3769784" h="7012517">
                <a:moveTo>
                  <a:pt x="810684" y="6970183"/>
                </a:moveTo>
                <a:cubicBezTo>
                  <a:pt x="717550" y="6953250"/>
                  <a:pt x="622300" y="6904567"/>
                  <a:pt x="524934" y="6824133"/>
                </a:cubicBezTo>
                <a:cubicBezTo>
                  <a:pt x="427567" y="6743700"/>
                  <a:pt x="342900" y="6650567"/>
                  <a:pt x="270934" y="6544733"/>
                </a:cubicBezTo>
                <a:cubicBezTo>
                  <a:pt x="198967" y="6438900"/>
                  <a:pt x="150284" y="6343650"/>
                  <a:pt x="124884" y="6258983"/>
                </a:cubicBezTo>
                <a:cubicBezTo>
                  <a:pt x="124884" y="6242050"/>
                  <a:pt x="114300" y="6220883"/>
                  <a:pt x="93134" y="6195483"/>
                </a:cubicBezTo>
                <a:cubicBezTo>
                  <a:pt x="71967" y="6170083"/>
                  <a:pt x="61384" y="6157383"/>
                  <a:pt x="61384" y="6157383"/>
                </a:cubicBezTo>
                <a:cubicBezTo>
                  <a:pt x="27517" y="6131983"/>
                  <a:pt x="8467" y="6019800"/>
                  <a:pt x="4234" y="5820833"/>
                </a:cubicBezTo>
                <a:cubicBezTo>
                  <a:pt x="0" y="5621867"/>
                  <a:pt x="10584" y="5399617"/>
                  <a:pt x="35984" y="5154083"/>
                </a:cubicBezTo>
                <a:cubicBezTo>
                  <a:pt x="61384" y="4908550"/>
                  <a:pt x="91017" y="4713817"/>
                  <a:pt x="124884" y="4569883"/>
                </a:cubicBezTo>
                <a:cubicBezTo>
                  <a:pt x="167217" y="4434417"/>
                  <a:pt x="230717" y="4250267"/>
                  <a:pt x="315384" y="4017433"/>
                </a:cubicBezTo>
                <a:cubicBezTo>
                  <a:pt x="400050" y="3784600"/>
                  <a:pt x="472017" y="3575050"/>
                  <a:pt x="531284" y="3388783"/>
                </a:cubicBezTo>
                <a:lnTo>
                  <a:pt x="874184" y="2652183"/>
                </a:lnTo>
                <a:lnTo>
                  <a:pt x="366184" y="2512483"/>
                </a:lnTo>
                <a:cubicBezTo>
                  <a:pt x="306917" y="2495550"/>
                  <a:pt x="258234" y="2461683"/>
                  <a:pt x="220134" y="2410883"/>
                </a:cubicBezTo>
                <a:cubicBezTo>
                  <a:pt x="182034" y="2360083"/>
                  <a:pt x="162984" y="2317750"/>
                  <a:pt x="162984" y="2283883"/>
                </a:cubicBezTo>
                <a:cubicBezTo>
                  <a:pt x="162984" y="2216150"/>
                  <a:pt x="201084" y="2133600"/>
                  <a:pt x="277284" y="2036233"/>
                </a:cubicBezTo>
                <a:cubicBezTo>
                  <a:pt x="353484" y="1938867"/>
                  <a:pt x="408517" y="1890183"/>
                  <a:pt x="442384" y="1890183"/>
                </a:cubicBezTo>
                <a:cubicBezTo>
                  <a:pt x="484717" y="1898650"/>
                  <a:pt x="563034" y="1902883"/>
                  <a:pt x="677334" y="1902883"/>
                </a:cubicBezTo>
                <a:cubicBezTo>
                  <a:pt x="791634" y="1902883"/>
                  <a:pt x="903817" y="1898650"/>
                  <a:pt x="1013884" y="1890183"/>
                </a:cubicBezTo>
                <a:cubicBezTo>
                  <a:pt x="1123950" y="1881717"/>
                  <a:pt x="1191684" y="1873250"/>
                  <a:pt x="1217084" y="1864783"/>
                </a:cubicBezTo>
                <a:cubicBezTo>
                  <a:pt x="1250950" y="1847850"/>
                  <a:pt x="1284817" y="1824567"/>
                  <a:pt x="1318684" y="1794933"/>
                </a:cubicBezTo>
                <a:cubicBezTo>
                  <a:pt x="1352550" y="1765300"/>
                  <a:pt x="1377950" y="1720850"/>
                  <a:pt x="1394884" y="1661583"/>
                </a:cubicBezTo>
                <a:cubicBezTo>
                  <a:pt x="1437217" y="1568450"/>
                  <a:pt x="1475317" y="1481667"/>
                  <a:pt x="1509184" y="1401233"/>
                </a:cubicBezTo>
                <a:cubicBezTo>
                  <a:pt x="1543050" y="1320800"/>
                  <a:pt x="1589617" y="1229783"/>
                  <a:pt x="1648884" y="1128183"/>
                </a:cubicBezTo>
                <a:cubicBezTo>
                  <a:pt x="1708150" y="1018117"/>
                  <a:pt x="1756834" y="924983"/>
                  <a:pt x="1794934" y="848783"/>
                </a:cubicBezTo>
                <a:cubicBezTo>
                  <a:pt x="1833034" y="772583"/>
                  <a:pt x="1894417" y="666750"/>
                  <a:pt x="1979084" y="531283"/>
                </a:cubicBezTo>
                <a:cubicBezTo>
                  <a:pt x="2021417" y="472017"/>
                  <a:pt x="2067984" y="400050"/>
                  <a:pt x="2118784" y="315383"/>
                </a:cubicBezTo>
                <a:cubicBezTo>
                  <a:pt x="2169584" y="230717"/>
                  <a:pt x="2233084" y="158750"/>
                  <a:pt x="2309284" y="99483"/>
                </a:cubicBezTo>
                <a:cubicBezTo>
                  <a:pt x="2385484" y="31750"/>
                  <a:pt x="2463800" y="0"/>
                  <a:pt x="2544234" y="4233"/>
                </a:cubicBezTo>
                <a:cubicBezTo>
                  <a:pt x="2624667" y="8467"/>
                  <a:pt x="2728384" y="65617"/>
                  <a:pt x="2855384" y="175683"/>
                </a:cubicBezTo>
                <a:cubicBezTo>
                  <a:pt x="2923117" y="260350"/>
                  <a:pt x="2961217" y="323850"/>
                  <a:pt x="2969684" y="366183"/>
                </a:cubicBezTo>
                <a:cubicBezTo>
                  <a:pt x="2978150" y="408517"/>
                  <a:pt x="2944284" y="488950"/>
                  <a:pt x="2868084" y="607483"/>
                </a:cubicBezTo>
                <a:cubicBezTo>
                  <a:pt x="2800350" y="751417"/>
                  <a:pt x="2722034" y="895350"/>
                  <a:pt x="2633134" y="1039283"/>
                </a:cubicBezTo>
                <a:cubicBezTo>
                  <a:pt x="2544234" y="1183217"/>
                  <a:pt x="2461684" y="1327150"/>
                  <a:pt x="2385484" y="1471083"/>
                </a:cubicBezTo>
                <a:cubicBezTo>
                  <a:pt x="2250017" y="1657350"/>
                  <a:pt x="2224617" y="1763183"/>
                  <a:pt x="2309284" y="1788583"/>
                </a:cubicBezTo>
                <a:cubicBezTo>
                  <a:pt x="2393950" y="1813983"/>
                  <a:pt x="2631017" y="1797050"/>
                  <a:pt x="3020484" y="1737783"/>
                </a:cubicBezTo>
                <a:cubicBezTo>
                  <a:pt x="3266017" y="1695450"/>
                  <a:pt x="3443817" y="1706033"/>
                  <a:pt x="3553884" y="1769533"/>
                </a:cubicBezTo>
                <a:cubicBezTo>
                  <a:pt x="3663950" y="1833033"/>
                  <a:pt x="3727450" y="1936750"/>
                  <a:pt x="3744384" y="2080683"/>
                </a:cubicBezTo>
                <a:cubicBezTo>
                  <a:pt x="3769784" y="2283883"/>
                  <a:pt x="3748617" y="2406650"/>
                  <a:pt x="3680884" y="2448983"/>
                </a:cubicBezTo>
                <a:cubicBezTo>
                  <a:pt x="3613150" y="2491317"/>
                  <a:pt x="3418417" y="2512483"/>
                  <a:pt x="3096684" y="2512483"/>
                </a:cubicBezTo>
                <a:cubicBezTo>
                  <a:pt x="2893484" y="2546350"/>
                  <a:pt x="2719917" y="2565400"/>
                  <a:pt x="2575984" y="2569633"/>
                </a:cubicBezTo>
                <a:cubicBezTo>
                  <a:pt x="2432050" y="2573867"/>
                  <a:pt x="2326217" y="2575983"/>
                  <a:pt x="2258484" y="2575983"/>
                </a:cubicBezTo>
                <a:cubicBezTo>
                  <a:pt x="2148417" y="2584450"/>
                  <a:pt x="2076450" y="2588683"/>
                  <a:pt x="2042584" y="2588683"/>
                </a:cubicBezTo>
                <a:cubicBezTo>
                  <a:pt x="2008717" y="2588683"/>
                  <a:pt x="1957917" y="2597150"/>
                  <a:pt x="1890184" y="2614083"/>
                </a:cubicBezTo>
                <a:cubicBezTo>
                  <a:pt x="1822450" y="2631017"/>
                  <a:pt x="1773767" y="2658533"/>
                  <a:pt x="1744134" y="2696633"/>
                </a:cubicBezTo>
                <a:cubicBezTo>
                  <a:pt x="1714500" y="2734733"/>
                  <a:pt x="1682750" y="2787650"/>
                  <a:pt x="1648884" y="2855383"/>
                </a:cubicBezTo>
                <a:cubicBezTo>
                  <a:pt x="1615017" y="2889250"/>
                  <a:pt x="1564217" y="2978150"/>
                  <a:pt x="1496484" y="3122083"/>
                </a:cubicBezTo>
                <a:cubicBezTo>
                  <a:pt x="1428750" y="3266017"/>
                  <a:pt x="1344084" y="3422650"/>
                  <a:pt x="1242484" y="3591983"/>
                </a:cubicBezTo>
                <a:cubicBezTo>
                  <a:pt x="1123950" y="3947583"/>
                  <a:pt x="1022350" y="4301067"/>
                  <a:pt x="937684" y="4652433"/>
                </a:cubicBezTo>
                <a:cubicBezTo>
                  <a:pt x="853017" y="5003800"/>
                  <a:pt x="785284" y="5344583"/>
                  <a:pt x="734484" y="5674783"/>
                </a:cubicBezTo>
                <a:cubicBezTo>
                  <a:pt x="700617" y="5886450"/>
                  <a:pt x="704850" y="6032500"/>
                  <a:pt x="747184" y="6112933"/>
                </a:cubicBezTo>
                <a:cubicBezTo>
                  <a:pt x="789517" y="6193367"/>
                  <a:pt x="899584" y="6242050"/>
                  <a:pt x="1077384" y="6258983"/>
                </a:cubicBezTo>
                <a:cubicBezTo>
                  <a:pt x="1170517" y="6267450"/>
                  <a:pt x="1320800" y="6265333"/>
                  <a:pt x="1528234" y="6252633"/>
                </a:cubicBezTo>
                <a:cubicBezTo>
                  <a:pt x="1735667" y="6239933"/>
                  <a:pt x="1898650" y="6216650"/>
                  <a:pt x="2017184" y="6182783"/>
                </a:cubicBezTo>
                <a:cubicBezTo>
                  <a:pt x="2110317" y="6140450"/>
                  <a:pt x="2207684" y="6096000"/>
                  <a:pt x="2309284" y="6049433"/>
                </a:cubicBezTo>
                <a:cubicBezTo>
                  <a:pt x="2410884" y="6002867"/>
                  <a:pt x="2504017" y="5954183"/>
                  <a:pt x="2588684" y="5903383"/>
                </a:cubicBezTo>
                <a:cubicBezTo>
                  <a:pt x="2664884" y="5861050"/>
                  <a:pt x="2741084" y="5816600"/>
                  <a:pt x="2817284" y="5770033"/>
                </a:cubicBezTo>
                <a:cubicBezTo>
                  <a:pt x="2893484" y="5723467"/>
                  <a:pt x="2931584" y="5700183"/>
                  <a:pt x="2931584" y="5700183"/>
                </a:cubicBezTo>
                <a:cubicBezTo>
                  <a:pt x="2973917" y="5632450"/>
                  <a:pt x="3020484" y="5611283"/>
                  <a:pt x="3071284" y="5636683"/>
                </a:cubicBezTo>
                <a:cubicBezTo>
                  <a:pt x="3122084" y="5662083"/>
                  <a:pt x="3164417" y="5725583"/>
                  <a:pt x="3198284" y="5827183"/>
                </a:cubicBezTo>
                <a:cubicBezTo>
                  <a:pt x="3198284" y="5928783"/>
                  <a:pt x="3177117" y="6034617"/>
                  <a:pt x="3134784" y="6144683"/>
                </a:cubicBezTo>
                <a:cubicBezTo>
                  <a:pt x="3092450" y="6254750"/>
                  <a:pt x="2935817" y="6385983"/>
                  <a:pt x="2664884" y="6538383"/>
                </a:cubicBezTo>
                <a:cubicBezTo>
                  <a:pt x="2283884" y="6775450"/>
                  <a:pt x="1934634" y="6917267"/>
                  <a:pt x="1617134" y="6963833"/>
                </a:cubicBezTo>
                <a:cubicBezTo>
                  <a:pt x="1299634" y="7010400"/>
                  <a:pt x="1030817" y="7012517"/>
                  <a:pt x="810684" y="6970183"/>
                </a:cubicBezTo>
                <a:close/>
                <a:moveTo>
                  <a:pt x="-1373716" y="70590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85" name="Freeform 6185"/>
          <p:cNvSpPr/>
          <p:nvPr/>
        </p:nvSpPr>
        <p:spPr>
          <a:xfrm rot="0" flipH="0" flipV="0">
            <a:off x="7610986" y="7289267"/>
            <a:ext cx="113656" cy="160121"/>
          </a:xfrm>
          <a:custGeom>
            <a:pathLst>
              <a:path w="3551767" h="5003800">
                <a:moveTo>
                  <a:pt x="1265767" y="5003800"/>
                </a:moveTo>
                <a:cubicBezTo>
                  <a:pt x="893233" y="5003800"/>
                  <a:pt x="588433" y="4861984"/>
                  <a:pt x="351367" y="4578350"/>
                </a:cubicBezTo>
                <a:cubicBezTo>
                  <a:pt x="114300" y="4294717"/>
                  <a:pt x="0" y="3941234"/>
                  <a:pt x="8467" y="3517900"/>
                </a:cubicBezTo>
                <a:cubicBezTo>
                  <a:pt x="25400" y="3213100"/>
                  <a:pt x="86783" y="2885017"/>
                  <a:pt x="192617" y="2533650"/>
                </a:cubicBezTo>
                <a:cubicBezTo>
                  <a:pt x="298450" y="2182284"/>
                  <a:pt x="440267" y="1843617"/>
                  <a:pt x="618067" y="1517650"/>
                </a:cubicBezTo>
                <a:cubicBezTo>
                  <a:pt x="795867" y="1191684"/>
                  <a:pt x="990600" y="905934"/>
                  <a:pt x="1202267" y="660400"/>
                </a:cubicBezTo>
                <a:cubicBezTo>
                  <a:pt x="1413933" y="414867"/>
                  <a:pt x="1634067" y="241300"/>
                  <a:pt x="1862667" y="139700"/>
                </a:cubicBezTo>
                <a:cubicBezTo>
                  <a:pt x="1947333" y="97367"/>
                  <a:pt x="2038350" y="63500"/>
                  <a:pt x="2135717" y="38100"/>
                </a:cubicBezTo>
                <a:cubicBezTo>
                  <a:pt x="2233083" y="12700"/>
                  <a:pt x="2332567" y="0"/>
                  <a:pt x="2434167" y="0"/>
                </a:cubicBezTo>
                <a:cubicBezTo>
                  <a:pt x="2527300" y="0"/>
                  <a:pt x="2624667" y="14817"/>
                  <a:pt x="2726267" y="44450"/>
                </a:cubicBezTo>
                <a:cubicBezTo>
                  <a:pt x="2827867" y="74084"/>
                  <a:pt x="2912533" y="105834"/>
                  <a:pt x="2980267" y="139700"/>
                </a:cubicBezTo>
                <a:cubicBezTo>
                  <a:pt x="3124200" y="198967"/>
                  <a:pt x="3234267" y="270934"/>
                  <a:pt x="3310467" y="355600"/>
                </a:cubicBezTo>
                <a:cubicBezTo>
                  <a:pt x="3386667" y="440267"/>
                  <a:pt x="3454400" y="571500"/>
                  <a:pt x="3513667" y="749300"/>
                </a:cubicBezTo>
                <a:cubicBezTo>
                  <a:pt x="3539067" y="910167"/>
                  <a:pt x="3551767" y="1024467"/>
                  <a:pt x="3551767" y="1092200"/>
                </a:cubicBezTo>
                <a:cubicBezTo>
                  <a:pt x="3551767" y="1159934"/>
                  <a:pt x="3530600" y="1261534"/>
                  <a:pt x="3488267" y="1397000"/>
                </a:cubicBezTo>
                <a:cubicBezTo>
                  <a:pt x="3386667" y="1701800"/>
                  <a:pt x="3255433" y="1964267"/>
                  <a:pt x="3094567" y="2184400"/>
                </a:cubicBezTo>
                <a:cubicBezTo>
                  <a:pt x="2933700" y="2404534"/>
                  <a:pt x="2717800" y="2590800"/>
                  <a:pt x="2446867" y="2743200"/>
                </a:cubicBezTo>
                <a:cubicBezTo>
                  <a:pt x="2379133" y="2785534"/>
                  <a:pt x="2300817" y="2817284"/>
                  <a:pt x="2211917" y="2838450"/>
                </a:cubicBezTo>
                <a:cubicBezTo>
                  <a:pt x="2123017" y="2859617"/>
                  <a:pt x="2032000" y="2870200"/>
                  <a:pt x="1938867" y="2870200"/>
                </a:cubicBezTo>
                <a:cubicBezTo>
                  <a:pt x="1769533" y="2870200"/>
                  <a:pt x="1606550" y="2838450"/>
                  <a:pt x="1449917" y="2774950"/>
                </a:cubicBezTo>
                <a:cubicBezTo>
                  <a:pt x="1293283" y="2711450"/>
                  <a:pt x="1168400" y="2616200"/>
                  <a:pt x="1075267" y="2489200"/>
                </a:cubicBezTo>
                <a:lnTo>
                  <a:pt x="986367" y="2387600"/>
                </a:lnTo>
                <a:lnTo>
                  <a:pt x="948267" y="2489200"/>
                </a:lnTo>
                <a:cubicBezTo>
                  <a:pt x="863600" y="2717800"/>
                  <a:pt x="797983" y="2929467"/>
                  <a:pt x="751417" y="3124200"/>
                </a:cubicBezTo>
                <a:cubicBezTo>
                  <a:pt x="704850" y="3318934"/>
                  <a:pt x="681567" y="3496734"/>
                  <a:pt x="681567" y="3657600"/>
                </a:cubicBezTo>
                <a:cubicBezTo>
                  <a:pt x="681567" y="3759200"/>
                  <a:pt x="692150" y="3856567"/>
                  <a:pt x="713317" y="3949700"/>
                </a:cubicBezTo>
                <a:cubicBezTo>
                  <a:pt x="734483" y="4042834"/>
                  <a:pt x="766233" y="4123267"/>
                  <a:pt x="808567" y="4191000"/>
                </a:cubicBezTo>
                <a:cubicBezTo>
                  <a:pt x="842433" y="4241800"/>
                  <a:pt x="899583" y="4277784"/>
                  <a:pt x="980017" y="4298950"/>
                </a:cubicBezTo>
                <a:cubicBezTo>
                  <a:pt x="1060450" y="4320117"/>
                  <a:pt x="1147233" y="4330700"/>
                  <a:pt x="1240367" y="4330700"/>
                </a:cubicBezTo>
                <a:cubicBezTo>
                  <a:pt x="1299633" y="4330700"/>
                  <a:pt x="1361017" y="4328584"/>
                  <a:pt x="1424517" y="4324350"/>
                </a:cubicBezTo>
                <a:cubicBezTo>
                  <a:pt x="1488017" y="4320117"/>
                  <a:pt x="1549400" y="4305300"/>
                  <a:pt x="1608667" y="4279900"/>
                </a:cubicBezTo>
                <a:cubicBezTo>
                  <a:pt x="1752600" y="4229100"/>
                  <a:pt x="1869017" y="4174067"/>
                  <a:pt x="1957917" y="4114800"/>
                </a:cubicBezTo>
                <a:cubicBezTo>
                  <a:pt x="2046817" y="4055534"/>
                  <a:pt x="2137833" y="3992034"/>
                  <a:pt x="2230967" y="3924300"/>
                </a:cubicBezTo>
                <a:lnTo>
                  <a:pt x="2281767" y="3898900"/>
                </a:lnTo>
                <a:lnTo>
                  <a:pt x="2269067" y="3898900"/>
                </a:lnTo>
                <a:cubicBezTo>
                  <a:pt x="2370667" y="3848100"/>
                  <a:pt x="2461683" y="3797300"/>
                  <a:pt x="2542117" y="3746500"/>
                </a:cubicBezTo>
                <a:cubicBezTo>
                  <a:pt x="2622550" y="3695700"/>
                  <a:pt x="2662767" y="3670300"/>
                  <a:pt x="2662767" y="3670300"/>
                </a:cubicBezTo>
                <a:cubicBezTo>
                  <a:pt x="2696633" y="3670300"/>
                  <a:pt x="2730500" y="3649134"/>
                  <a:pt x="2764367" y="3606800"/>
                </a:cubicBezTo>
                <a:cubicBezTo>
                  <a:pt x="2832100" y="3572934"/>
                  <a:pt x="2918883" y="3585634"/>
                  <a:pt x="3024717" y="3644900"/>
                </a:cubicBezTo>
                <a:cubicBezTo>
                  <a:pt x="3130550" y="3704167"/>
                  <a:pt x="3183467" y="3780367"/>
                  <a:pt x="3183467" y="3873500"/>
                </a:cubicBezTo>
                <a:cubicBezTo>
                  <a:pt x="3175000" y="3915834"/>
                  <a:pt x="3136900" y="3981450"/>
                  <a:pt x="3069167" y="4070350"/>
                </a:cubicBezTo>
                <a:cubicBezTo>
                  <a:pt x="3001433" y="4159250"/>
                  <a:pt x="2927350" y="4241800"/>
                  <a:pt x="2846917" y="4318000"/>
                </a:cubicBezTo>
                <a:cubicBezTo>
                  <a:pt x="2766483" y="4394200"/>
                  <a:pt x="2700867" y="4436534"/>
                  <a:pt x="2650067" y="4445000"/>
                </a:cubicBezTo>
                <a:cubicBezTo>
                  <a:pt x="2641600" y="4453467"/>
                  <a:pt x="2611967" y="4468284"/>
                  <a:pt x="2561167" y="4489450"/>
                </a:cubicBezTo>
                <a:cubicBezTo>
                  <a:pt x="2510367" y="4510617"/>
                  <a:pt x="2476500" y="4529667"/>
                  <a:pt x="2459567" y="4546600"/>
                </a:cubicBezTo>
                <a:lnTo>
                  <a:pt x="2472267" y="4546600"/>
                </a:lnTo>
                <a:cubicBezTo>
                  <a:pt x="2396067" y="4648200"/>
                  <a:pt x="2319867" y="4699000"/>
                  <a:pt x="2243667" y="4699000"/>
                </a:cubicBezTo>
                <a:lnTo>
                  <a:pt x="2142067" y="4699000"/>
                </a:lnTo>
                <a:cubicBezTo>
                  <a:pt x="2108200" y="4758267"/>
                  <a:pt x="1998133" y="4823884"/>
                  <a:pt x="1811867" y="4895850"/>
                </a:cubicBezTo>
                <a:cubicBezTo>
                  <a:pt x="1625600" y="4967816"/>
                  <a:pt x="1443567" y="5003800"/>
                  <a:pt x="1265767" y="5003800"/>
                </a:cubicBezTo>
                <a:close/>
                <a:moveTo>
                  <a:pt x="-1261533" y="4965700"/>
                </a:moveTo>
                <a:moveTo>
                  <a:pt x="1837267" y="2209800"/>
                </a:moveTo>
                <a:cubicBezTo>
                  <a:pt x="1989667" y="2209800"/>
                  <a:pt x="2123017" y="2165350"/>
                  <a:pt x="2237317" y="2076450"/>
                </a:cubicBezTo>
                <a:cubicBezTo>
                  <a:pt x="2351617" y="1987550"/>
                  <a:pt x="2451100" y="1888067"/>
                  <a:pt x="2535767" y="1778000"/>
                </a:cubicBezTo>
                <a:cubicBezTo>
                  <a:pt x="2705100" y="1549400"/>
                  <a:pt x="2804583" y="1327150"/>
                  <a:pt x="2834217" y="1111250"/>
                </a:cubicBezTo>
                <a:cubicBezTo>
                  <a:pt x="2863850" y="895350"/>
                  <a:pt x="2836333" y="745067"/>
                  <a:pt x="2751667" y="660400"/>
                </a:cubicBezTo>
                <a:cubicBezTo>
                  <a:pt x="2700867" y="635000"/>
                  <a:pt x="2656417" y="620184"/>
                  <a:pt x="2618317" y="615950"/>
                </a:cubicBezTo>
                <a:cubicBezTo>
                  <a:pt x="2580217" y="611717"/>
                  <a:pt x="2506133" y="626534"/>
                  <a:pt x="2396067" y="660400"/>
                </a:cubicBezTo>
                <a:cubicBezTo>
                  <a:pt x="2319867" y="677334"/>
                  <a:pt x="2214033" y="740834"/>
                  <a:pt x="2078567" y="850900"/>
                </a:cubicBezTo>
                <a:cubicBezTo>
                  <a:pt x="1943100" y="960967"/>
                  <a:pt x="1809750" y="1083734"/>
                  <a:pt x="1678517" y="1219200"/>
                </a:cubicBezTo>
                <a:cubicBezTo>
                  <a:pt x="1547283" y="1354667"/>
                  <a:pt x="1447800" y="1468967"/>
                  <a:pt x="1380067" y="1562100"/>
                </a:cubicBezTo>
                <a:lnTo>
                  <a:pt x="1214967" y="1828800"/>
                </a:lnTo>
                <a:cubicBezTo>
                  <a:pt x="1282700" y="1803400"/>
                  <a:pt x="1348317" y="1788584"/>
                  <a:pt x="1411817" y="1784350"/>
                </a:cubicBezTo>
                <a:cubicBezTo>
                  <a:pt x="1475317" y="1780117"/>
                  <a:pt x="1511300" y="1786467"/>
                  <a:pt x="1519767" y="1803400"/>
                </a:cubicBezTo>
                <a:cubicBezTo>
                  <a:pt x="1519767" y="1879600"/>
                  <a:pt x="1534583" y="1949450"/>
                  <a:pt x="1564217" y="2012950"/>
                </a:cubicBezTo>
                <a:cubicBezTo>
                  <a:pt x="1593850" y="2076450"/>
                  <a:pt x="1631950" y="2125134"/>
                  <a:pt x="1678517" y="2159000"/>
                </a:cubicBezTo>
                <a:cubicBezTo>
                  <a:pt x="1725083" y="2192867"/>
                  <a:pt x="1778000" y="2209800"/>
                  <a:pt x="1837267" y="2209800"/>
                </a:cubicBezTo>
                <a:close/>
                <a:moveTo>
                  <a:pt x="1532467" y="49657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86" name="Freeform 6186"/>
          <p:cNvSpPr/>
          <p:nvPr/>
        </p:nvSpPr>
        <p:spPr>
          <a:xfrm rot="0" flipH="0" flipV="0">
            <a:off x="7742930" y="7187803"/>
            <a:ext cx="92523" cy="243636"/>
          </a:xfrm>
          <a:custGeom>
            <a:pathLst>
              <a:path w="2891366" h="7613650">
                <a:moveTo>
                  <a:pt x="254000" y="7539566"/>
                </a:moveTo>
                <a:cubicBezTo>
                  <a:pt x="169333" y="7488766"/>
                  <a:pt x="105833" y="7437966"/>
                  <a:pt x="63500" y="7387166"/>
                </a:cubicBezTo>
                <a:cubicBezTo>
                  <a:pt x="21166" y="7336366"/>
                  <a:pt x="0" y="7264400"/>
                  <a:pt x="0" y="7171266"/>
                </a:cubicBezTo>
                <a:cubicBezTo>
                  <a:pt x="0" y="7044266"/>
                  <a:pt x="16933" y="6910916"/>
                  <a:pt x="50800" y="6771216"/>
                </a:cubicBezTo>
                <a:cubicBezTo>
                  <a:pt x="84666" y="6631516"/>
                  <a:pt x="118533" y="6493933"/>
                  <a:pt x="152400" y="6358466"/>
                </a:cubicBezTo>
                <a:cubicBezTo>
                  <a:pt x="169333" y="6206066"/>
                  <a:pt x="192616" y="6051550"/>
                  <a:pt x="222250" y="5894916"/>
                </a:cubicBezTo>
                <a:cubicBezTo>
                  <a:pt x="251883" y="5738283"/>
                  <a:pt x="309033" y="5592233"/>
                  <a:pt x="393700" y="5456766"/>
                </a:cubicBezTo>
                <a:cubicBezTo>
                  <a:pt x="486833" y="5135033"/>
                  <a:pt x="584200" y="4815416"/>
                  <a:pt x="685800" y="4497916"/>
                </a:cubicBezTo>
                <a:cubicBezTo>
                  <a:pt x="787400" y="4180416"/>
                  <a:pt x="876300" y="3852333"/>
                  <a:pt x="952500" y="3513666"/>
                </a:cubicBezTo>
                <a:cubicBezTo>
                  <a:pt x="1062566" y="3200400"/>
                  <a:pt x="1162050" y="2923116"/>
                  <a:pt x="1250950" y="2681816"/>
                </a:cubicBezTo>
                <a:cubicBezTo>
                  <a:pt x="1339850" y="2440516"/>
                  <a:pt x="1452033" y="2133600"/>
                  <a:pt x="1587500" y="1761066"/>
                </a:cubicBezTo>
                <a:cubicBezTo>
                  <a:pt x="1663700" y="1549400"/>
                  <a:pt x="1729316" y="1322916"/>
                  <a:pt x="1784350" y="1081616"/>
                </a:cubicBezTo>
                <a:cubicBezTo>
                  <a:pt x="1839383" y="840316"/>
                  <a:pt x="1926166" y="622300"/>
                  <a:pt x="2044700" y="427566"/>
                </a:cubicBezTo>
                <a:cubicBezTo>
                  <a:pt x="2095500" y="351366"/>
                  <a:pt x="2135716" y="285750"/>
                  <a:pt x="2165350" y="230716"/>
                </a:cubicBezTo>
                <a:cubicBezTo>
                  <a:pt x="2194983" y="175683"/>
                  <a:pt x="2226733" y="122766"/>
                  <a:pt x="2260600" y="71966"/>
                </a:cubicBezTo>
                <a:cubicBezTo>
                  <a:pt x="2269066" y="38100"/>
                  <a:pt x="2296583" y="16933"/>
                  <a:pt x="2343150" y="8466"/>
                </a:cubicBezTo>
                <a:cubicBezTo>
                  <a:pt x="2389716" y="0"/>
                  <a:pt x="2442633" y="4233"/>
                  <a:pt x="2501900" y="21166"/>
                </a:cubicBezTo>
                <a:cubicBezTo>
                  <a:pt x="2561166" y="38100"/>
                  <a:pt x="2607733" y="67733"/>
                  <a:pt x="2641600" y="110066"/>
                </a:cubicBezTo>
                <a:cubicBezTo>
                  <a:pt x="2667000" y="101600"/>
                  <a:pt x="2698750" y="124883"/>
                  <a:pt x="2736850" y="179916"/>
                </a:cubicBezTo>
                <a:cubicBezTo>
                  <a:pt x="2774950" y="234950"/>
                  <a:pt x="2810933" y="296333"/>
                  <a:pt x="2844800" y="364066"/>
                </a:cubicBezTo>
                <a:cubicBezTo>
                  <a:pt x="2878666" y="431800"/>
                  <a:pt x="2891366" y="491066"/>
                  <a:pt x="2882900" y="541866"/>
                </a:cubicBezTo>
                <a:cubicBezTo>
                  <a:pt x="2882900" y="575733"/>
                  <a:pt x="2876550" y="622300"/>
                  <a:pt x="2863850" y="681566"/>
                </a:cubicBezTo>
                <a:cubicBezTo>
                  <a:pt x="2851150" y="740833"/>
                  <a:pt x="2827866" y="795866"/>
                  <a:pt x="2794000" y="846666"/>
                </a:cubicBezTo>
                <a:cubicBezTo>
                  <a:pt x="2760133" y="880533"/>
                  <a:pt x="2728383" y="929216"/>
                  <a:pt x="2698750" y="992716"/>
                </a:cubicBezTo>
                <a:cubicBezTo>
                  <a:pt x="2669116" y="1056216"/>
                  <a:pt x="2624666" y="1143000"/>
                  <a:pt x="2565400" y="1253066"/>
                </a:cubicBezTo>
                <a:cubicBezTo>
                  <a:pt x="2531533" y="1363133"/>
                  <a:pt x="2501900" y="1475316"/>
                  <a:pt x="2476500" y="1589616"/>
                </a:cubicBezTo>
                <a:cubicBezTo>
                  <a:pt x="2451100" y="1703916"/>
                  <a:pt x="2417233" y="1807633"/>
                  <a:pt x="2374900" y="1900766"/>
                </a:cubicBezTo>
                <a:cubicBezTo>
                  <a:pt x="2341033" y="2002366"/>
                  <a:pt x="2300816" y="2099733"/>
                  <a:pt x="2254250" y="2192866"/>
                </a:cubicBezTo>
                <a:cubicBezTo>
                  <a:pt x="2207683" y="2286000"/>
                  <a:pt x="2175933" y="2362200"/>
                  <a:pt x="2159000" y="2421466"/>
                </a:cubicBezTo>
                <a:cubicBezTo>
                  <a:pt x="2099733" y="2616200"/>
                  <a:pt x="2029883" y="2806700"/>
                  <a:pt x="1949450" y="2992966"/>
                </a:cubicBezTo>
                <a:cubicBezTo>
                  <a:pt x="1869016" y="3179233"/>
                  <a:pt x="1799166" y="3378200"/>
                  <a:pt x="1739900" y="3589866"/>
                </a:cubicBezTo>
                <a:cubicBezTo>
                  <a:pt x="1680633" y="3793066"/>
                  <a:pt x="1621366" y="4002616"/>
                  <a:pt x="1562100" y="4218516"/>
                </a:cubicBezTo>
                <a:cubicBezTo>
                  <a:pt x="1502833" y="4434416"/>
                  <a:pt x="1418166" y="4639733"/>
                  <a:pt x="1308100" y="4834466"/>
                </a:cubicBezTo>
                <a:cubicBezTo>
                  <a:pt x="1248833" y="4927600"/>
                  <a:pt x="1206500" y="5046133"/>
                  <a:pt x="1181100" y="5190066"/>
                </a:cubicBezTo>
                <a:cubicBezTo>
                  <a:pt x="1155700" y="5334000"/>
                  <a:pt x="1130300" y="5477933"/>
                  <a:pt x="1104900" y="5621866"/>
                </a:cubicBezTo>
                <a:cubicBezTo>
                  <a:pt x="1054100" y="5774266"/>
                  <a:pt x="1009650" y="5916083"/>
                  <a:pt x="971550" y="6047316"/>
                </a:cubicBezTo>
                <a:cubicBezTo>
                  <a:pt x="933450" y="6178550"/>
                  <a:pt x="914400" y="6261100"/>
                  <a:pt x="914400" y="6294966"/>
                </a:cubicBezTo>
                <a:cubicBezTo>
                  <a:pt x="863600" y="6481233"/>
                  <a:pt x="827616" y="6665383"/>
                  <a:pt x="806450" y="6847416"/>
                </a:cubicBezTo>
                <a:cubicBezTo>
                  <a:pt x="785283" y="7029450"/>
                  <a:pt x="740833" y="7188200"/>
                  <a:pt x="673100" y="7323666"/>
                </a:cubicBezTo>
                <a:cubicBezTo>
                  <a:pt x="664633" y="7408333"/>
                  <a:pt x="647700" y="7476066"/>
                  <a:pt x="622300" y="7526866"/>
                </a:cubicBezTo>
                <a:cubicBezTo>
                  <a:pt x="596900" y="7577666"/>
                  <a:pt x="554566" y="7605183"/>
                  <a:pt x="495300" y="7609416"/>
                </a:cubicBezTo>
                <a:cubicBezTo>
                  <a:pt x="436033" y="7613650"/>
                  <a:pt x="355600" y="7590366"/>
                  <a:pt x="254000" y="7539566"/>
                </a:cubicBezTo>
                <a:close/>
                <a:moveTo>
                  <a:pt x="-622300" y="81364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87" name="Freeform 6187"/>
          <p:cNvSpPr/>
          <p:nvPr/>
        </p:nvSpPr>
        <p:spPr>
          <a:xfrm rot="0" flipH="0" flipV="0">
            <a:off x="7820552" y="7294347"/>
            <a:ext cx="187892" cy="136482"/>
          </a:xfrm>
          <a:custGeom>
            <a:pathLst>
              <a:path w="5871633" h="4265084">
                <a:moveTo>
                  <a:pt x="368300" y="4184650"/>
                </a:moveTo>
                <a:cubicBezTo>
                  <a:pt x="275166" y="4125384"/>
                  <a:pt x="190500" y="4047067"/>
                  <a:pt x="114300" y="3949700"/>
                </a:cubicBezTo>
                <a:cubicBezTo>
                  <a:pt x="38100" y="3852334"/>
                  <a:pt x="0" y="3727450"/>
                  <a:pt x="0" y="3575050"/>
                </a:cubicBezTo>
                <a:cubicBezTo>
                  <a:pt x="0" y="3490384"/>
                  <a:pt x="16933" y="3346450"/>
                  <a:pt x="50800" y="3143250"/>
                </a:cubicBezTo>
                <a:cubicBezTo>
                  <a:pt x="84666" y="2940050"/>
                  <a:pt x="131233" y="2711450"/>
                  <a:pt x="190500" y="2457450"/>
                </a:cubicBezTo>
                <a:cubicBezTo>
                  <a:pt x="249766" y="2203450"/>
                  <a:pt x="309033" y="1966384"/>
                  <a:pt x="368300" y="1746250"/>
                </a:cubicBezTo>
                <a:cubicBezTo>
                  <a:pt x="452966" y="1593850"/>
                  <a:pt x="524933" y="1441450"/>
                  <a:pt x="584200" y="1289050"/>
                </a:cubicBezTo>
                <a:cubicBezTo>
                  <a:pt x="643466" y="1136650"/>
                  <a:pt x="673100" y="1043517"/>
                  <a:pt x="673100" y="1009650"/>
                </a:cubicBezTo>
                <a:cubicBezTo>
                  <a:pt x="690033" y="908050"/>
                  <a:pt x="713316" y="789517"/>
                  <a:pt x="742950" y="654050"/>
                </a:cubicBezTo>
                <a:cubicBezTo>
                  <a:pt x="772583" y="518584"/>
                  <a:pt x="804333" y="395817"/>
                  <a:pt x="838200" y="285750"/>
                </a:cubicBezTo>
                <a:cubicBezTo>
                  <a:pt x="872066" y="175684"/>
                  <a:pt x="897466" y="112184"/>
                  <a:pt x="914400" y="95250"/>
                </a:cubicBezTo>
                <a:cubicBezTo>
                  <a:pt x="956733" y="52917"/>
                  <a:pt x="1007533" y="25400"/>
                  <a:pt x="1066800" y="12700"/>
                </a:cubicBezTo>
                <a:cubicBezTo>
                  <a:pt x="1126066" y="0"/>
                  <a:pt x="1187450" y="8467"/>
                  <a:pt x="1250950" y="38100"/>
                </a:cubicBezTo>
                <a:cubicBezTo>
                  <a:pt x="1314450" y="67734"/>
                  <a:pt x="1363133" y="124884"/>
                  <a:pt x="1397000" y="209550"/>
                </a:cubicBezTo>
                <a:cubicBezTo>
                  <a:pt x="1490133" y="311150"/>
                  <a:pt x="1536700" y="431800"/>
                  <a:pt x="1536700" y="571500"/>
                </a:cubicBezTo>
                <a:cubicBezTo>
                  <a:pt x="1536700" y="711200"/>
                  <a:pt x="1490133" y="916517"/>
                  <a:pt x="1397000" y="1187450"/>
                </a:cubicBezTo>
                <a:cubicBezTo>
                  <a:pt x="1320800" y="1356784"/>
                  <a:pt x="1244600" y="1555750"/>
                  <a:pt x="1168400" y="1784350"/>
                </a:cubicBezTo>
                <a:cubicBezTo>
                  <a:pt x="1092200" y="2012950"/>
                  <a:pt x="1026583" y="2222500"/>
                  <a:pt x="971550" y="2413000"/>
                </a:cubicBezTo>
                <a:cubicBezTo>
                  <a:pt x="916516" y="2603500"/>
                  <a:pt x="884766" y="2732617"/>
                  <a:pt x="876300" y="2800350"/>
                </a:cubicBezTo>
                <a:lnTo>
                  <a:pt x="622300" y="2876550"/>
                </a:lnTo>
                <a:cubicBezTo>
                  <a:pt x="766233" y="2741084"/>
                  <a:pt x="901700" y="2599267"/>
                  <a:pt x="1028700" y="2451100"/>
                </a:cubicBezTo>
                <a:cubicBezTo>
                  <a:pt x="1155700" y="2302934"/>
                  <a:pt x="1248833" y="2186517"/>
                  <a:pt x="1308100" y="2101850"/>
                </a:cubicBezTo>
                <a:cubicBezTo>
                  <a:pt x="1452033" y="1907117"/>
                  <a:pt x="1576916" y="1744134"/>
                  <a:pt x="1682750" y="1612900"/>
                </a:cubicBezTo>
                <a:cubicBezTo>
                  <a:pt x="1788583" y="1481667"/>
                  <a:pt x="1926166" y="1322917"/>
                  <a:pt x="2095500" y="1136650"/>
                </a:cubicBezTo>
                <a:cubicBezTo>
                  <a:pt x="2264833" y="941917"/>
                  <a:pt x="2432050" y="821267"/>
                  <a:pt x="2597150" y="774700"/>
                </a:cubicBezTo>
                <a:cubicBezTo>
                  <a:pt x="2762250" y="728134"/>
                  <a:pt x="2891366" y="704850"/>
                  <a:pt x="2984500" y="704850"/>
                </a:cubicBezTo>
                <a:cubicBezTo>
                  <a:pt x="3170766" y="738717"/>
                  <a:pt x="3321050" y="833967"/>
                  <a:pt x="3435350" y="990600"/>
                </a:cubicBezTo>
                <a:cubicBezTo>
                  <a:pt x="3549650" y="1147234"/>
                  <a:pt x="3623733" y="1377950"/>
                  <a:pt x="3657600" y="1682750"/>
                </a:cubicBezTo>
                <a:cubicBezTo>
                  <a:pt x="3657600" y="1801284"/>
                  <a:pt x="3647016" y="1940984"/>
                  <a:pt x="3625850" y="2101850"/>
                </a:cubicBezTo>
                <a:cubicBezTo>
                  <a:pt x="3604683" y="2262717"/>
                  <a:pt x="3594100" y="2343150"/>
                  <a:pt x="3594100" y="2343150"/>
                </a:cubicBezTo>
                <a:cubicBezTo>
                  <a:pt x="3594100" y="2343150"/>
                  <a:pt x="3663950" y="2254250"/>
                  <a:pt x="3803650" y="2076450"/>
                </a:cubicBezTo>
                <a:cubicBezTo>
                  <a:pt x="3943350" y="1898650"/>
                  <a:pt x="4131733" y="1703917"/>
                  <a:pt x="4368800" y="1492250"/>
                </a:cubicBezTo>
                <a:cubicBezTo>
                  <a:pt x="4529666" y="1373717"/>
                  <a:pt x="4686300" y="1303867"/>
                  <a:pt x="4838700" y="1282700"/>
                </a:cubicBezTo>
                <a:cubicBezTo>
                  <a:pt x="4991100" y="1261534"/>
                  <a:pt x="5126566" y="1314450"/>
                  <a:pt x="5245100" y="1441450"/>
                </a:cubicBezTo>
                <a:cubicBezTo>
                  <a:pt x="5465233" y="1559984"/>
                  <a:pt x="5609166" y="1739900"/>
                  <a:pt x="5676900" y="1981200"/>
                </a:cubicBezTo>
                <a:cubicBezTo>
                  <a:pt x="5744633" y="2222500"/>
                  <a:pt x="5761566" y="2529417"/>
                  <a:pt x="5727700" y="2901950"/>
                </a:cubicBezTo>
                <a:cubicBezTo>
                  <a:pt x="5702300" y="3122084"/>
                  <a:pt x="5698066" y="3285067"/>
                  <a:pt x="5715000" y="3390900"/>
                </a:cubicBezTo>
                <a:cubicBezTo>
                  <a:pt x="5731933" y="3496734"/>
                  <a:pt x="5757333" y="3600450"/>
                  <a:pt x="5791200" y="3702050"/>
                </a:cubicBezTo>
                <a:cubicBezTo>
                  <a:pt x="5858933" y="3735917"/>
                  <a:pt x="5871633" y="3805767"/>
                  <a:pt x="5829300" y="3911600"/>
                </a:cubicBezTo>
                <a:cubicBezTo>
                  <a:pt x="5786966" y="4017434"/>
                  <a:pt x="5736166" y="4070350"/>
                  <a:pt x="5676900" y="4070350"/>
                </a:cubicBezTo>
                <a:cubicBezTo>
                  <a:pt x="5592233" y="4070350"/>
                  <a:pt x="5496983" y="4053417"/>
                  <a:pt x="5391150" y="4019550"/>
                </a:cubicBezTo>
                <a:cubicBezTo>
                  <a:pt x="5285316" y="3985684"/>
                  <a:pt x="5192183" y="3928534"/>
                  <a:pt x="5111750" y="3848100"/>
                </a:cubicBezTo>
                <a:cubicBezTo>
                  <a:pt x="5031316" y="3767667"/>
                  <a:pt x="4991100" y="3655484"/>
                  <a:pt x="4991100" y="3511550"/>
                </a:cubicBezTo>
                <a:lnTo>
                  <a:pt x="4991100" y="2724150"/>
                </a:lnTo>
                <a:cubicBezTo>
                  <a:pt x="4991100" y="2537884"/>
                  <a:pt x="4984750" y="2385484"/>
                  <a:pt x="4972050" y="2266950"/>
                </a:cubicBezTo>
                <a:cubicBezTo>
                  <a:pt x="4959350" y="2148417"/>
                  <a:pt x="4936066" y="2076450"/>
                  <a:pt x="4902200" y="2051050"/>
                </a:cubicBezTo>
                <a:cubicBezTo>
                  <a:pt x="4809066" y="2000250"/>
                  <a:pt x="4673600" y="2055284"/>
                  <a:pt x="4495800" y="2216150"/>
                </a:cubicBezTo>
                <a:cubicBezTo>
                  <a:pt x="4318000" y="2377017"/>
                  <a:pt x="4127500" y="2592917"/>
                  <a:pt x="3924300" y="2863850"/>
                </a:cubicBezTo>
                <a:cubicBezTo>
                  <a:pt x="3721100" y="3134784"/>
                  <a:pt x="3530600" y="3414184"/>
                  <a:pt x="3352800" y="3702050"/>
                </a:cubicBezTo>
                <a:cubicBezTo>
                  <a:pt x="3191933" y="3964517"/>
                  <a:pt x="3092450" y="4114800"/>
                  <a:pt x="3054350" y="4152900"/>
                </a:cubicBezTo>
                <a:cubicBezTo>
                  <a:pt x="3016250" y="4191000"/>
                  <a:pt x="2950633" y="4180417"/>
                  <a:pt x="2857500" y="4121150"/>
                </a:cubicBezTo>
                <a:cubicBezTo>
                  <a:pt x="2671233" y="4061884"/>
                  <a:pt x="2554816" y="3979334"/>
                  <a:pt x="2508250" y="3873500"/>
                </a:cubicBezTo>
                <a:cubicBezTo>
                  <a:pt x="2461683" y="3767667"/>
                  <a:pt x="2455333" y="3647017"/>
                  <a:pt x="2489200" y="3511550"/>
                </a:cubicBezTo>
                <a:cubicBezTo>
                  <a:pt x="2531533" y="3367617"/>
                  <a:pt x="2584450" y="3172884"/>
                  <a:pt x="2647950" y="2927350"/>
                </a:cubicBezTo>
                <a:cubicBezTo>
                  <a:pt x="2711450" y="2681817"/>
                  <a:pt x="2772833" y="2442634"/>
                  <a:pt x="2832100" y="2209800"/>
                </a:cubicBezTo>
                <a:cubicBezTo>
                  <a:pt x="2891366" y="1976967"/>
                  <a:pt x="2929466" y="1809750"/>
                  <a:pt x="2946400" y="1708150"/>
                </a:cubicBezTo>
                <a:cubicBezTo>
                  <a:pt x="2912533" y="1640417"/>
                  <a:pt x="2855383" y="1617134"/>
                  <a:pt x="2774950" y="1638300"/>
                </a:cubicBezTo>
                <a:cubicBezTo>
                  <a:pt x="2694516" y="1659467"/>
                  <a:pt x="2611966" y="1699684"/>
                  <a:pt x="2527300" y="1758950"/>
                </a:cubicBezTo>
                <a:cubicBezTo>
                  <a:pt x="2425700" y="1826684"/>
                  <a:pt x="2302933" y="1953684"/>
                  <a:pt x="2159000" y="2139950"/>
                </a:cubicBezTo>
                <a:cubicBezTo>
                  <a:pt x="2015066" y="2326217"/>
                  <a:pt x="1866900" y="2542117"/>
                  <a:pt x="1714500" y="2787650"/>
                </a:cubicBezTo>
                <a:cubicBezTo>
                  <a:pt x="1612900" y="2948517"/>
                  <a:pt x="1507066" y="3107267"/>
                  <a:pt x="1397000" y="3263900"/>
                </a:cubicBezTo>
                <a:cubicBezTo>
                  <a:pt x="1286933" y="3420534"/>
                  <a:pt x="1185333" y="3558117"/>
                  <a:pt x="1092200" y="3676650"/>
                </a:cubicBezTo>
                <a:cubicBezTo>
                  <a:pt x="999066" y="3795184"/>
                  <a:pt x="918633" y="3884084"/>
                  <a:pt x="850900" y="3943350"/>
                </a:cubicBezTo>
                <a:cubicBezTo>
                  <a:pt x="732366" y="4129617"/>
                  <a:pt x="651933" y="4231217"/>
                  <a:pt x="609600" y="4248150"/>
                </a:cubicBezTo>
                <a:cubicBezTo>
                  <a:pt x="567266" y="4265084"/>
                  <a:pt x="486833" y="4243917"/>
                  <a:pt x="368300" y="4184650"/>
                </a:cubicBezTo>
                <a:close/>
                <a:moveTo>
                  <a:pt x="-876300" y="480695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88" name="Freeform 6188"/>
          <p:cNvSpPr/>
          <p:nvPr/>
        </p:nvSpPr>
        <p:spPr>
          <a:xfrm rot="0" flipH="0" flipV="0">
            <a:off x="8033777" y="7228646"/>
            <a:ext cx="169197" cy="210853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89" name="Freeform 6189"/>
          <p:cNvSpPr/>
          <p:nvPr/>
        </p:nvSpPr>
        <p:spPr>
          <a:xfrm rot="0" flipH="0" flipV="0">
            <a:off x="8220043" y="7299089"/>
            <a:ext cx="150097" cy="130386"/>
          </a:xfrm>
          <a:custGeom>
            <a:pathLst>
              <a:path w="4690533" h="4074583">
                <a:moveTo>
                  <a:pt x="4445000" y="4074583"/>
                </a:moveTo>
                <a:cubicBezTo>
                  <a:pt x="4275666" y="4074583"/>
                  <a:pt x="4135966" y="4038600"/>
                  <a:pt x="4025900" y="3966633"/>
                </a:cubicBezTo>
                <a:cubicBezTo>
                  <a:pt x="3915833" y="3894667"/>
                  <a:pt x="3822700" y="3774017"/>
                  <a:pt x="3746500" y="3604683"/>
                </a:cubicBezTo>
                <a:cubicBezTo>
                  <a:pt x="3712633" y="3486150"/>
                  <a:pt x="3685116" y="3352800"/>
                  <a:pt x="3663950" y="3204633"/>
                </a:cubicBezTo>
                <a:cubicBezTo>
                  <a:pt x="3642783" y="3056467"/>
                  <a:pt x="3632200" y="2916767"/>
                  <a:pt x="3632200" y="2785533"/>
                </a:cubicBezTo>
                <a:cubicBezTo>
                  <a:pt x="3632200" y="2654300"/>
                  <a:pt x="3644900" y="2567517"/>
                  <a:pt x="3670300" y="2525183"/>
                </a:cubicBezTo>
                <a:cubicBezTo>
                  <a:pt x="3704166" y="2491317"/>
                  <a:pt x="3718983" y="2429933"/>
                  <a:pt x="3714750" y="2341033"/>
                </a:cubicBezTo>
                <a:cubicBezTo>
                  <a:pt x="3710516" y="2252133"/>
                  <a:pt x="3708400" y="2156883"/>
                  <a:pt x="3708400" y="2055283"/>
                </a:cubicBezTo>
                <a:cubicBezTo>
                  <a:pt x="3699933" y="1885950"/>
                  <a:pt x="3659716" y="1790700"/>
                  <a:pt x="3587750" y="1769533"/>
                </a:cubicBezTo>
                <a:cubicBezTo>
                  <a:pt x="3515783" y="1748367"/>
                  <a:pt x="3412066" y="1775883"/>
                  <a:pt x="3276600" y="1852083"/>
                </a:cubicBezTo>
                <a:cubicBezTo>
                  <a:pt x="3124200" y="1945217"/>
                  <a:pt x="2925233" y="2070100"/>
                  <a:pt x="2679700" y="2226733"/>
                </a:cubicBezTo>
                <a:cubicBezTo>
                  <a:pt x="2434166" y="2383367"/>
                  <a:pt x="2178050" y="2554817"/>
                  <a:pt x="1911350" y="2741083"/>
                </a:cubicBezTo>
                <a:cubicBezTo>
                  <a:pt x="1644650" y="2927350"/>
                  <a:pt x="1392766" y="3122083"/>
                  <a:pt x="1155700" y="3325283"/>
                </a:cubicBezTo>
                <a:cubicBezTo>
                  <a:pt x="969433" y="3528483"/>
                  <a:pt x="857250" y="3683000"/>
                  <a:pt x="819150" y="3788833"/>
                </a:cubicBezTo>
                <a:cubicBezTo>
                  <a:pt x="781050" y="3894667"/>
                  <a:pt x="728133" y="3947583"/>
                  <a:pt x="660400" y="3947583"/>
                </a:cubicBezTo>
                <a:cubicBezTo>
                  <a:pt x="592666" y="3981450"/>
                  <a:pt x="535516" y="3983567"/>
                  <a:pt x="488950" y="3953933"/>
                </a:cubicBezTo>
                <a:cubicBezTo>
                  <a:pt x="442383" y="3924300"/>
                  <a:pt x="376766" y="3875617"/>
                  <a:pt x="292100" y="3807883"/>
                </a:cubicBezTo>
                <a:cubicBezTo>
                  <a:pt x="232833" y="3740150"/>
                  <a:pt x="173566" y="3674533"/>
                  <a:pt x="114300" y="3611033"/>
                </a:cubicBezTo>
                <a:cubicBezTo>
                  <a:pt x="55033" y="3547533"/>
                  <a:pt x="16933" y="3498850"/>
                  <a:pt x="0" y="3464983"/>
                </a:cubicBezTo>
                <a:cubicBezTo>
                  <a:pt x="0" y="3422650"/>
                  <a:pt x="12700" y="3333750"/>
                  <a:pt x="38100" y="3198283"/>
                </a:cubicBezTo>
                <a:cubicBezTo>
                  <a:pt x="63500" y="3062817"/>
                  <a:pt x="95250" y="2927350"/>
                  <a:pt x="133350" y="2791883"/>
                </a:cubicBezTo>
                <a:cubicBezTo>
                  <a:pt x="171450" y="2656417"/>
                  <a:pt x="198966" y="2567517"/>
                  <a:pt x="215900" y="2525183"/>
                </a:cubicBezTo>
                <a:cubicBezTo>
                  <a:pt x="258233" y="2525183"/>
                  <a:pt x="294216" y="2482850"/>
                  <a:pt x="323850" y="2398183"/>
                </a:cubicBezTo>
                <a:cubicBezTo>
                  <a:pt x="353483" y="2313517"/>
                  <a:pt x="402166" y="2220383"/>
                  <a:pt x="469900" y="2118783"/>
                </a:cubicBezTo>
                <a:cubicBezTo>
                  <a:pt x="486833" y="2017183"/>
                  <a:pt x="531283" y="1879600"/>
                  <a:pt x="603250" y="1706033"/>
                </a:cubicBezTo>
                <a:cubicBezTo>
                  <a:pt x="675216" y="1532467"/>
                  <a:pt x="740833" y="1377950"/>
                  <a:pt x="800100" y="1242483"/>
                </a:cubicBezTo>
                <a:cubicBezTo>
                  <a:pt x="918633" y="1039283"/>
                  <a:pt x="1001183" y="869950"/>
                  <a:pt x="1047750" y="734483"/>
                </a:cubicBezTo>
                <a:cubicBezTo>
                  <a:pt x="1094316" y="599017"/>
                  <a:pt x="1126066" y="429683"/>
                  <a:pt x="1143000" y="226483"/>
                </a:cubicBezTo>
                <a:cubicBezTo>
                  <a:pt x="1134533" y="192617"/>
                  <a:pt x="1143000" y="160867"/>
                  <a:pt x="1168400" y="131233"/>
                </a:cubicBezTo>
                <a:cubicBezTo>
                  <a:pt x="1193800" y="101600"/>
                  <a:pt x="1223433" y="86783"/>
                  <a:pt x="1257300" y="86783"/>
                </a:cubicBezTo>
                <a:lnTo>
                  <a:pt x="1257300" y="86783"/>
                </a:lnTo>
                <a:cubicBezTo>
                  <a:pt x="1325033" y="19050"/>
                  <a:pt x="1405466" y="0"/>
                  <a:pt x="1498600" y="29633"/>
                </a:cubicBezTo>
                <a:cubicBezTo>
                  <a:pt x="1591733" y="59267"/>
                  <a:pt x="1676400" y="124883"/>
                  <a:pt x="1752600" y="226483"/>
                </a:cubicBezTo>
                <a:cubicBezTo>
                  <a:pt x="1905000" y="429683"/>
                  <a:pt x="1966383" y="639233"/>
                  <a:pt x="1936750" y="855133"/>
                </a:cubicBezTo>
                <a:cubicBezTo>
                  <a:pt x="1907116" y="1071033"/>
                  <a:pt x="1769533" y="1377950"/>
                  <a:pt x="1524000" y="1775883"/>
                </a:cubicBezTo>
                <a:cubicBezTo>
                  <a:pt x="1464733" y="1911350"/>
                  <a:pt x="1420283" y="2015067"/>
                  <a:pt x="1390650" y="2087033"/>
                </a:cubicBezTo>
                <a:cubicBezTo>
                  <a:pt x="1361016" y="2159000"/>
                  <a:pt x="1346200" y="2216150"/>
                  <a:pt x="1346200" y="2258483"/>
                </a:cubicBezTo>
                <a:cubicBezTo>
                  <a:pt x="1346200" y="2258483"/>
                  <a:pt x="1390650" y="2228850"/>
                  <a:pt x="1479550" y="2169583"/>
                </a:cubicBezTo>
                <a:cubicBezTo>
                  <a:pt x="1568450" y="2110317"/>
                  <a:pt x="1670050" y="2040467"/>
                  <a:pt x="1784350" y="1960033"/>
                </a:cubicBezTo>
                <a:cubicBezTo>
                  <a:pt x="1898650" y="1879600"/>
                  <a:pt x="1989666" y="1818217"/>
                  <a:pt x="2057400" y="1775883"/>
                </a:cubicBezTo>
                <a:cubicBezTo>
                  <a:pt x="2099733" y="1733550"/>
                  <a:pt x="2197100" y="1657350"/>
                  <a:pt x="2349500" y="1547283"/>
                </a:cubicBezTo>
                <a:cubicBezTo>
                  <a:pt x="2501900" y="1437217"/>
                  <a:pt x="2664883" y="1329267"/>
                  <a:pt x="2838450" y="1223433"/>
                </a:cubicBezTo>
                <a:cubicBezTo>
                  <a:pt x="3012016" y="1117600"/>
                  <a:pt x="3141133" y="1056217"/>
                  <a:pt x="3225800" y="1039283"/>
                </a:cubicBezTo>
                <a:cubicBezTo>
                  <a:pt x="3293533" y="1005417"/>
                  <a:pt x="3365500" y="973667"/>
                  <a:pt x="3441700" y="944033"/>
                </a:cubicBezTo>
                <a:cubicBezTo>
                  <a:pt x="3517900" y="914400"/>
                  <a:pt x="3572933" y="899583"/>
                  <a:pt x="3606800" y="899583"/>
                </a:cubicBezTo>
                <a:cubicBezTo>
                  <a:pt x="3674533" y="899583"/>
                  <a:pt x="3761316" y="935567"/>
                  <a:pt x="3867150" y="1007533"/>
                </a:cubicBezTo>
                <a:cubicBezTo>
                  <a:pt x="3972983" y="1079500"/>
                  <a:pt x="4072466" y="1164167"/>
                  <a:pt x="4165600" y="1261533"/>
                </a:cubicBezTo>
                <a:cubicBezTo>
                  <a:pt x="4258733" y="1358900"/>
                  <a:pt x="4313766" y="1441450"/>
                  <a:pt x="4330700" y="1509183"/>
                </a:cubicBezTo>
                <a:cubicBezTo>
                  <a:pt x="4330700" y="1543050"/>
                  <a:pt x="4332816" y="1576917"/>
                  <a:pt x="4337050" y="1610783"/>
                </a:cubicBezTo>
                <a:cubicBezTo>
                  <a:pt x="4341283" y="1644650"/>
                  <a:pt x="4347633" y="1678517"/>
                  <a:pt x="4356100" y="1712383"/>
                </a:cubicBezTo>
                <a:cubicBezTo>
                  <a:pt x="4389966" y="1822450"/>
                  <a:pt x="4409016" y="1970617"/>
                  <a:pt x="4413250" y="2156883"/>
                </a:cubicBezTo>
                <a:cubicBezTo>
                  <a:pt x="4417483" y="2343150"/>
                  <a:pt x="4411133" y="2512483"/>
                  <a:pt x="4394200" y="2664883"/>
                </a:cubicBezTo>
                <a:cubicBezTo>
                  <a:pt x="4377266" y="2817283"/>
                  <a:pt x="4347633" y="2906183"/>
                  <a:pt x="4305300" y="2931583"/>
                </a:cubicBezTo>
                <a:cubicBezTo>
                  <a:pt x="4305300" y="2931583"/>
                  <a:pt x="4307416" y="2942167"/>
                  <a:pt x="4311650" y="2963333"/>
                </a:cubicBezTo>
                <a:cubicBezTo>
                  <a:pt x="4315883" y="2984500"/>
                  <a:pt x="4334933" y="2995083"/>
                  <a:pt x="4368800" y="2995083"/>
                </a:cubicBezTo>
                <a:cubicBezTo>
                  <a:pt x="4368800" y="3028950"/>
                  <a:pt x="4368800" y="3048000"/>
                  <a:pt x="4368800" y="3052233"/>
                </a:cubicBezTo>
                <a:cubicBezTo>
                  <a:pt x="4368800" y="3056467"/>
                  <a:pt x="4368800" y="3058583"/>
                  <a:pt x="4368800" y="3058583"/>
                </a:cubicBezTo>
                <a:cubicBezTo>
                  <a:pt x="4326466" y="3058583"/>
                  <a:pt x="4309533" y="3094567"/>
                  <a:pt x="4318000" y="3166533"/>
                </a:cubicBezTo>
                <a:cubicBezTo>
                  <a:pt x="4326466" y="3238500"/>
                  <a:pt x="4353983" y="3316817"/>
                  <a:pt x="4400550" y="3401483"/>
                </a:cubicBezTo>
                <a:cubicBezTo>
                  <a:pt x="4447116" y="3486150"/>
                  <a:pt x="4495800" y="3553883"/>
                  <a:pt x="4546600" y="3604683"/>
                </a:cubicBezTo>
                <a:cubicBezTo>
                  <a:pt x="4648200" y="3706283"/>
                  <a:pt x="4690533" y="3801533"/>
                  <a:pt x="4673600" y="3890433"/>
                </a:cubicBezTo>
                <a:cubicBezTo>
                  <a:pt x="4656666" y="3979333"/>
                  <a:pt x="4580466" y="4040717"/>
                  <a:pt x="4445000" y="4074583"/>
                </a:cubicBezTo>
                <a:close/>
                <a:moveTo>
                  <a:pt x="-736600" y="46587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90" name="Freeform 6190"/>
          <p:cNvSpPr/>
          <p:nvPr/>
        </p:nvSpPr>
        <p:spPr>
          <a:xfrm rot="0" flipH="0" flipV="0">
            <a:off x="8506962" y="7301053"/>
            <a:ext cx="121852" cy="134789"/>
          </a:xfrm>
          <a:custGeom>
            <a:pathLst>
              <a:path w="3807883" h="4212167">
                <a:moveTo>
                  <a:pt x="546100" y="4203700"/>
                </a:moveTo>
                <a:cubicBezTo>
                  <a:pt x="520700" y="4212167"/>
                  <a:pt x="478366" y="4207934"/>
                  <a:pt x="419100" y="4191000"/>
                </a:cubicBezTo>
                <a:cubicBezTo>
                  <a:pt x="359833" y="4174067"/>
                  <a:pt x="300566" y="4152900"/>
                  <a:pt x="241300" y="4127500"/>
                </a:cubicBezTo>
                <a:cubicBezTo>
                  <a:pt x="182033" y="4102100"/>
                  <a:pt x="143933" y="4080934"/>
                  <a:pt x="127000" y="4064000"/>
                </a:cubicBezTo>
                <a:cubicBezTo>
                  <a:pt x="93133" y="4030134"/>
                  <a:pt x="61383" y="3979334"/>
                  <a:pt x="31750" y="3911600"/>
                </a:cubicBezTo>
                <a:cubicBezTo>
                  <a:pt x="2116" y="3843867"/>
                  <a:pt x="0" y="3744384"/>
                  <a:pt x="25400" y="3613150"/>
                </a:cubicBezTo>
                <a:cubicBezTo>
                  <a:pt x="50800" y="3481917"/>
                  <a:pt x="135466" y="3310467"/>
                  <a:pt x="279400" y="3098800"/>
                </a:cubicBezTo>
                <a:cubicBezTo>
                  <a:pt x="321733" y="3014134"/>
                  <a:pt x="372533" y="2887134"/>
                  <a:pt x="431800" y="2717800"/>
                </a:cubicBezTo>
                <a:cubicBezTo>
                  <a:pt x="491066" y="2548467"/>
                  <a:pt x="552450" y="2368550"/>
                  <a:pt x="615950" y="2178050"/>
                </a:cubicBezTo>
                <a:cubicBezTo>
                  <a:pt x="679450" y="1987550"/>
                  <a:pt x="738716" y="1816100"/>
                  <a:pt x="793750" y="1663700"/>
                </a:cubicBezTo>
                <a:cubicBezTo>
                  <a:pt x="848783" y="1511300"/>
                  <a:pt x="889000" y="1405467"/>
                  <a:pt x="914400" y="1346200"/>
                </a:cubicBezTo>
                <a:cubicBezTo>
                  <a:pt x="931333" y="1202267"/>
                  <a:pt x="924983" y="1098550"/>
                  <a:pt x="895350" y="1035050"/>
                </a:cubicBezTo>
                <a:cubicBezTo>
                  <a:pt x="865716" y="971550"/>
                  <a:pt x="791633" y="935567"/>
                  <a:pt x="673100" y="927100"/>
                </a:cubicBezTo>
                <a:cubicBezTo>
                  <a:pt x="588433" y="927100"/>
                  <a:pt x="522816" y="918634"/>
                  <a:pt x="476250" y="901700"/>
                </a:cubicBezTo>
                <a:cubicBezTo>
                  <a:pt x="429683" y="884767"/>
                  <a:pt x="406400" y="800100"/>
                  <a:pt x="406400" y="647700"/>
                </a:cubicBezTo>
                <a:cubicBezTo>
                  <a:pt x="423333" y="529167"/>
                  <a:pt x="455083" y="446617"/>
                  <a:pt x="501650" y="400050"/>
                </a:cubicBezTo>
                <a:cubicBezTo>
                  <a:pt x="548216" y="353484"/>
                  <a:pt x="613833" y="300567"/>
                  <a:pt x="698500" y="241300"/>
                </a:cubicBezTo>
                <a:cubicBezTo>
                  <a:pt x="783166" y="198967"/>
                  <a:pt x="869950" y="169334"/>
                  <a:pt x="958850" y="152400"/>
                </a:cubicBezTo>
                <a:cubicBezTo>
                  <a:pt x="1047750" y="135467"/>
                  <a:pt x="1134533" y="131234"/>
                  <a:pt x="1219200" y="139700"/>
                </a:cubicBezTo>
                <a:cubicBezTo>
                  <a:pt x="1303866" y="148167"/>
                  <a:pt x="1371600" y="177800"/>
                  <a:pt x="1422400" y="228600"/>
                </a:cubicBezTo>
                <a:cubicBezTo>
                  <a:pt x="1481666" y="262467"/>
                  <a:pt x="1519766" y="336550"/>
                  <a:pt x="1536700" y="450850"/>
                </a:cubicBezTo>
                <a:cubicBezTo>
                  <a:pt x="1553633" y="565150"/>
                  <a:pt x="1564216" y="681567"/>
                  <a:pt x="1568450" y="800100"/>
                </a:cubicBezTo>
                <a:cubicBezTo>
                  <a:pt x="1572683" y="918634"/>
                  <a:pt x="1579033" y="1007534"/>
                  <a:pt x="1587500" y="1066800"/>
                </a:cubicBezTo>
                <a:cubicBezTo>
                  <a:pt x="1672166" y="999067"/>
                  <a:pt x="1788583" y="903817"/>
                  <a:pt x="1936750" y="781050"/>
                </a:cubicBezTo>
                <a:cubicBezTo>
                  <a:pt x="2084916" y="658284"/>
                  <a:pt x="2214033" y="541867"/>
                  <a:pt x="2324100" y="431800"/>
                </a:cubicBezTo>
                <a:cubicBezTo>
                  <a:pt x="2459566" y="338667"/>
                  <a:pt x="2620433" y="243417"/>
                  <a:pt x="2806700" y="146050"/>
                </a:cubicBezTo>
                <a:cubicBezTo>
                  <a:pt x="2992966" y="48684"/>
                  <a:pt x="3128433" y="0"/>
                  <a:pt x="3213100" y="0"/>
                </a:cubicBezTo>
                <a:cubicBezTo>
                  <a:pt x="3306233" y="0"/>
                  <a:pt x="3399366" y="23284"/>
                  <a:pt x="3492500" y="69850"/>
                </a:cubicBezTo>
                <a:cubicBezTo>
                  <a:pt x="3585633" y="116417"/>
                  <a:pt x="3649133" y="173567"/>
                  <a:pt x="3683000" y="241300"/>
                </a:cubicBezTo>
                <a:cubicBezTo>
                  <a:pt x="3767666" y="385234"/>
                  <a:pt x="3807883" y="512234"/>
                  <a:pt x="3803650" y="622300"/>
                </a:cubicBezTo>
                <a:cubicBezTo>
                  <a:pt x="3799416" y="732367"/>
                  <a:pt x="3750733" y="846667"/>
                  <a:pt x="3657600" y="965200"/>
                </a:cubicBezTo>
                <a:cubicBezTo>
                  <a:pt x="3572933" y="1075267"/>
                  <a:pt x="3469216" y="1151467"/>
                  <a:pt x="3346450" y="1193800"/>
                </a:cubicBezTo>
                <a:cubicBezTo>
                  <a:pt x="3223683" y="1236134"/>
                  <a:pt x="3145366" y="1257300"/>
                  <a:pt x="3111500" y="1257300"/>
                </a:cubicBezTo>
                <a:cubicBezTo>
                  <a:pt x="3060700" y="1257300"/>
                  <a:pt x="2997200" y="1219200"/>
                  <a:pt x="2921000" y="1143000"/>
                </a:cubicBezTo>
                <a:cubicBezTo>
                  <a:pt x="2844800" y="1066800"/>
                  <a:pt x="2802466" y="1003300"/>
                  <a:pt x="2794000" y="952500"/>
                </a:cubicBezTo>
                <a:cubicBezTo>
                  <a:pt x="2794000" y="927100"/>
                  <a:pt x="2741083" y="950384"/>
                  <a:pt x="2635250" y="1022350"/>
                </a:cubicBezTo>
                <a:cubicBezTo>
                  <a:pt x="2529416" y="1094317"/>
                  <a:pt x="2413000" y="1183217"/>
                  <a:pt x="2286000" y="1289050"/>
                </a:cubicBezTo>
                <a:cubicBezTo>
                  <a:pt x="2159000" y="1394884"/>
                  <a:pt x="2053166" y="1490134"/>
                  <a:pt x="1968500" y="1574800"/>
                </a:cubicBezTo>
                <a:cubicBezTo>
                  <a:pt x="1824566" y="1752600"/>
                  <a:pt x="1672166" y="1993900"/>
                  <a:pt x="1511300" y="2298700"/>
                </a:cubicBezTo>
                <a:cubicBezTo>
                  <a:pt x="1350433" y="2603500"/>
                  <a:pt x="1159933" y="2971800"/>
                  <a:pt x="939800" y="3403600"/>
                </a:cubicBezTo>
                <a:cubicBezTo>
                  <a:pt x="838200" y="3615267"/>
                  <a:pt x="766233" y="3795184"/>
                  <a:pt x="723900" y="3943350"/>
                </a:cubicBezTo>
                <a:cubicBezTo>
                  <a:pt x="681566" y="4091517"/>
                  <a:pt x="622300" y="4178300"/>
                  <a:pt x="546100" y="4203700"/>
                </a:cubicBezTo>
                <a:close/>
                <a:moveTo>
                  <a:pt x="-1104900" y="45974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91" name="Freeform 6191"/>
          <p:cNvSpPr/>
          <p:nvPr/>
        </p:nvSpPr>
        <p:spPr>
          <a:xfrm rot="0" flipH="0" flipV="0">
            <a:off x="8638906" y="7291299"/>
            <a:ext cx="168385" cy="148200"/>
          </a:xfrm>
          <a:custGeom>
            <a:pathLst>
              <a:path w="5262034" h="4631267">
                <a:moveTo>
                  <a:pt x="309034" y="4445000"/>
                </a:moveTo>
                <a:cubicBezTo>
                  <a:pt x="275167" y="4377267"/>
                  <a:pt x="232834" y="4324350"/>
                  <a:pt x="182034" y="4286250"/>
                </a:cubicBezTo>
                <a:cubicBezTo>
                  <a:pt x="131234" y="4248150"/>
                  <a:pt x="105834" y="4212167"/>
                  <a:pt x="105834" y="4178300"/>
                </a:cubicBezTo>
                <a:cubicBezTo>
                  <a:pt x="105834" y="4144434"/>
                  <a:pt x="103717" y="4108450"/>
                  <a:pt x="99484" y="4070350"/>
                </a:cubicBezTo>
                <a:cubicBezTo>
                  <a:pt x="95250" y="4032250"/>
                  <a:pt x="76200" y="3996267"/>
                  <a:pt x="42334" y="3962400"/>
                </a:cubicBezTo>
                <a:cubicBezTo>
                  <a:pt x="0" y="3911600"/>
                  <a:pt x="4234" y="3795184"/>
                  <a:pt x="55034" y="3613150"/>
                </a:cubicBezTo>
                <a:cubicBezTo>
                  <a:pt x="105834" y="3431117"/>
                  <a:pt x="190500" y="3206750"/>
                  <a:pt x="309034" y="2940050"/>
                </a:cubicBezTo>
                <a:cubicBezTo>
                  <a:pt x="427567" y="2673350"/>
                  <a:pt x="567267" y="2391834"/>
                  <a:pt x="728134" y="2095500"/>
                </a:cubicBezTo>
                <a:cubicBezTo>
                  <a:pt x="795867" y="2027767"/>
                  <a:pt x="863600" y="1938867"/>
                  <a:pt x="931334" y="1828800"/>
                </a:cubicBezTo>
                <a:cubicBezTo>
                  <a:pt x="999067" y="1718734"/>
                  <a:pt x="1049867" y="1646767"/>
                  <a:pt x="1083734" y="1612900"/>
                </a:cubicBezTo>
                <a:cubicBezTo>
                  <a:pt x="1083734" y="1579034"/>
                  <a:pt x="1096434" y="1547284"/>
                  <a:pt x="1121834" y="1517650"/>
                </a:cubicBezTo>
                <a:cubicBezTo>
                  <a:pt x="1147234" y="1488017"/>
                  <a:pt x="1176867" y="1473200"/>
                  <a:pt x="1210734" y="1473200"/>
                </a:cubicBezTo>
                <a:lnTo>
                  <a:pt x="1210734" y="1397000"/>
                </a:lnTo>
                <a:cubicBezTo>
                  <a:pt x="1210734" y="1354667"/>
                  <a:pt x="1250950" y="1282700"/>
                  <a:pt x="1331384" y="1181100"/>
                </a:cubicBezTo>
                <a:cubicBezTo>
                  <a:pt x="1411817" y="1079500"/>
                  <a:pt x="1511300" y="967317"/>
                  <a:pt x="1629834" y="844550"/>
                </a:cubicBezTo>
                <a:cubicBezTo>
                  <a:pt x="1748367" y="721784"/>
                  <a:pt x="1871134" y="603250"/>
                  <a:pt x="1998134" y="488950"/>
                </a:cubicBezTo>
                <a:cubicBezTo>
                  <a:pt x="2125134" y="374650"/>
                  <a:pt x="2230967" y="292100"/>
                  <a:pt x="2315634" y="241300"/>
                </a:cubicBezTo>
                <a:cubicBezTo>
                  <a:pt x="2493434" y="122767"/>
                  <a:pt x="2677584" y="50800"/>
                  <a:pt x="2868084" y="25400"/>
                </a:cubicBezTo>
                <a:cubicBezTo>
                  <a:pt x="3058584" y="0"/>
                  <a:pt x="3221567" y="42334"/>
                  <a:pt x="3357034" y="152400"/>
                </a:cubicBezTo>
                <a:cubicBezTo>
                  <a:pt x="3382434" y="177800"/>
                  <a:pt x="3424767" y="220134"/>
                  <a:pt x="3484034" y="279400"/>
                </a:cubicBezTo>
                <a:cubicBezTo>
                  <a:pt x="3543300" y="338667"/>
                  <a:pt x="3613150" y="404284"/>
                  <a:pt x="3693584" y="476250"/>
                </a:cubicBezTo>
                <a:cubicBezTo>
                  <a:pt x="3774017" y="548217"/>
                  <a:pt x="3856567" y="622300"/>
                  <a:pt x="3941234" y="698500"/>
                </a:cubicBezTo>
                <a:lnTo>
                  <a:pt x="4411134" y="1117600"/>
                </a:lnTo>
                <a:lnTo>
                  <a:pt x="4182534" y="1752600"/>
                </a:lnTo>
                <a:cubicBezTo>
                  <a:pt x="4072467" y="2091267"/>
                  <a:pt x="4044950" y="2387600"/>
                  <a:pt x="4099984" y="2641600"/>
                </a:cubicBezTo>
                <a:cubicBezTo>
                  <a:pt x="4155017" y="2895600"/>
                  <a:pt x="4237567" y="3115734"/>
                  <a:pt x="4347634" y="3302000"/>
                </a:cubicBezTo>
                <a:cubicBezTo>
                  <a:pt x="4389967" y="3395134"/>
                  <a:pt x="4476750" y="3484034"/>
                  <a:pt x="4607984" y="3568700"/>
                </a:cubicBezTo>
                <a:cubicBezTo>
                  <a:pt x="4739217" y="3653367"/>
                  <a:pt x="4864100" y="3704167"/>
                  <a:pt x="4982634" y="3721100"/>
                </a:cubicBezTo>
                <a:cubicBezTo>
                  <a:pt x="5050367" y="3729567"/>
                  <a:pt x="5113867" y="3754967"/>
                  <a:pt x="5173134" y="3797300"/>
                </a:cubicBezTo>
                <a:cubicBezTo>
                  <a:pt x="5232400" y="3839634"/>
                  <a:pt x="5262034" y="3907367"/>
                  <a:pt x="5262034" y="4000500"/>
                </a:cubicBezTo>
                <a:cubicBezTo>
                  <a:pt x="5262034" y="4085167"/>
                  <a:pt x="5245100" y="4152900"/>
                  <a:pt x="5211234" y="4203700"/>
                </a:cubicBezTo>
                <a:cubicBezTo>
                  <a:pt x="5177367" y="4254500"/>
                  <a:pt x="5118100" y="4288367"/>
                  <a:pt x="5033434" y="4305300"/>
                </a:cubicBezTo>
                <a:cubicBezTo>
                  <a:pt x="4754034" y="4339167"/>
                  <a:pt x="4493684" y="4271434"/>
                  <a:pt x="4252384" y="4102100"/>
                </a:cubicBezTo>
                <a:cubicBezTo>
                  <a:pt x="4011084" y="3932767"/>
                  <a:pt x="3788834" y="3653367"/>
                  <a:pt x="3585634" y="3263900"/>
                </a:cubicBezTo>
                <a:cubicBezTo>
                  <a:pt x="3551767" y="3213100"/>
                  <a:pt x="3507317" y="3117850"/>
                  <a:pt x="3452284" y="2978150"/>
                </a:cubicBezTo>
                <a:cubicBezTo>
                  <a:pt x="3397250" y="2838450"/>
                  <a:pt x="3365500" y="2747434"/>
                  <a:pt x="3357034" y="2705100"/>
                </a:cubicBezTo>
                <a:cubicBezTo>
                  <a:pt x="3323167" y="2747434"/>
                  <a:pt x="3259667" y="2825750"/>
                  <a:pt x="3166534" y="2940050"/>
                </a:cubicBezTo>
                <a:cubicBezTo>
                  <a:pt x="3073400" y="3054350"/>
                  <a:pt x="3001434" y="3136900"/>
                  <a:pt x="2950634" y="3187700"/>
                </a:cubicBezTo>
                <a:cubicBezTo>
                  <a:pt x="2349500" y="3797300"/>
                  <a:pt x="1830917" y="4205817"/>
                  <a:pt x="1394884" y="4413250"/>
                </a:cubicBezTo>
                <a:cubicBezTo>
                  <a:pt x="958850" y="4620684"/>
                  <a:pt x="596900" y="4631267"/>
                  <a:pt x="309034" y="4445000"/>
                </a:cubicBezTo>
                <a:close/>
                <a:moveTo>
                  <a:pt x="-592666" y="4902200"/>
                </a:moveTo>
                <a:moveTo>
                  <a:pt x="766234" y="3733800"/>
                </a:moveTo>
                <a:cubicBezTo>
                  <a:pt x="766234" y="3793067"/>
                  <a:pt x="857250" y="3790950"/>
                  <a:pt x="1039284" y="3727450"/>
                </a:cubicBezTo>
                <a:cubicBezTo>
                  <a:pt x="1221317" y="3663950"/>
                  <a:pt x="1418167" y="3547534"/>
                  <a:pt x="1629834" y="3378200"/>
                </a:cubicBezTo>
                <a:cubicBezTo>
                  <a:pt x="1917700" y="3132667"/>
                  <a:pt x="2207684" y="2861734"/>
                  <a:pt x="2499784" y="2565400"/>
                </a:cubicBezTo>
                <a:cubicBezTo>
                  <a:pt x="2791884" y="2269067"/>
                  <a:pt x="3026834" y="1993900"/>
                  <a:pt x="3204634" y="1739900"/>
                </a:cubicBezTo>
                <a:lnTo>
                  <a:pt x="3484034" y="1282700"/>
                </a:lnTo>
                <a:cubicBezTo>
                  <a:pt x="3399367" y="1087967"/>
                  <a:pt x="3308350" y="954617"/>
                  <a:pt x="3210984" y="882650"/>
                </a:cubicBezTo>
                <a:cubicBezTo>
                  <a:pt x="3113617" y="810684"/>
                  <a:pt x="3031067" y="774700"/>
                  <a:pt x="2963334" y="774700"/>
                </a:cubicBezTo>
                <a:cubicBezTo>
                  <a:pt x="2853267" y="774700"/>
                  <a:pt x="2690284" y="876300"/>
                  <a:pt x="2474384" y="1079500"/>
                </a:cubicBezTo>
                <a:cubicBezTo>
                  <a:pt x="2258484" y="1282700"/>
                  <a:pt x="2027767" y="1553634"/>
                  <a:pt x="1782234" y="1892300"/>
                </a:cubicBezTo>
                <a:cubicBezTo>
                  <a:pt x="1536700" y="2230967"/>
                  <a:pt x="1303867" y="2603500"/>
                  <a:pt x="1083734" y="3009900"/>
                </a:cubicBezTo>
                <a:cubicBezTo>
                  <a:pt x="999067" y="3179234"/>
                  <a:pt x="924984" y="3342217"/>
                  <a:pt x="861484" y="3498850"/>
                </a:cubicBezTo>
                <a:cubicBezTo>
                  <a:pt x="797984" y="3655484"/>
                  <a:pt x="766234" y="3733800"/>
                  <a:pt x="766234" y="3733800"/>
                </a:cubicBezTo>
                <a:close/>
                <a:moveTo>
                  <a:pt x="118534" y="49022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92" name="Freeform 6192"/>
          <p:cNvSpPr/>
          <p:nvPr/>
        </p:nvSpPr>
        <p:spPr>
          <a:xfrm rot="0" flipH="0" flipV="0">
            <a:off x="8816368" y="7178117"/>
            <a:ext cx="138853" cy="272355"/>
          </a:xfrm>
          <a:custGeom>
            <a:pathLst>
              <a:path w="4339167" h="8511116">
                <a:moveTo>
                  <a:pt x="3500967" y="8464550"/>
                </a:moveTo>
                <a:cubicBezTo>
                  <a:pt x="3467100" y="8498416"/>
                  <a:pt x="3376083" y="8511116"/>
                  <a:pt x="3227917" y="8502650"/>
                </a:cubicBezTo>
                <a:cubicBezTo>
                  <a:pt x="3079750" y="8494183"/>
                  <a:pt x="2942167" y="8460316"/>
                  <a:pt x="2815167" y="8401050"/>
                </a:cubicBezTo>
                <a:cubicBezTo>
                  <a:pt x="2798233" y="8375650"/>
                  <a:pt x="2768600" y="8348134"/>
                  <a:pt x="2726267" y="8318500"/>
                </a:cubicBezTo>
                <a:cubicBezTo>
                  <a:pt x="2683933" y="8288867"/>
                  <a:pt x="2643717" y="8252884"/>
                  <a:pt x="2605617" y="8210550"/>
                </a:cubicBezTo>
                <a:cubicBezTo>
                  <a:pt x="2567517" y="8168217"/>
                  <a:pt x="2535767" y="8130117"/>
                  <a:pt x="2510367" y="8096250"/>
                </a:cubicBezTo>
                <a:cubicBezTo>
                  <a:pt x="2493433" y="8070850"/>
                  <a:pt x="2451100" y="8022167"/>
                  <a:pt x="2383367" y="7950200"/>
                </a:cubicBezTo>
                <a:cubicBezTo>
                  <a:pt x="2315633" y="7878234"/>
                  <a:pt x="2247900" y="7808384"/>
                  <a:pt x="2180167" y="7740650"/>
                </a:cubicBezTo>
                <a:cubicBezTo>
                  <a:pt x="2112433" y="7672917"/>
                  <a:pt x="2065867" y="7626350"/>
                  <a:pt x="2040467" y="7600950"/>
                </a:cubicBezTo>
                <a:cubicBezTo>
                  <a:pt x="2006600" y="7533217"/>
                  <a:pt x="1938867" y="7446434"/>
                  <a:pt x="1837267" y="7340600"/>
                </a:cubicBezTo>
                <a:cubicBezTo>
                  <a:pt x="1735667" y="7234767"/>
                  <a:pt x="1638300" y="7135284"/>
                  <a:pt x="1545167" y="7042150"/>
                </a:cubicBezTo>
                <a:cubicBezTo>
                  <a:pt x="1485900" y="6957484"/>
                  <a:pt x="1426633" y="6885517"/>
                  <a:pt x="1367367" y="6826250"/>
                </a:cubicBezTo>
                <a:cubicBezTo>
                  <a:pt x="1308100" y="6766984"/>
                  <a:pt x="1257300" y="6722534"/>
                  <a:pt x="1214967" y="6692900"/>
                </a:cubicBezTo>
                <a:cubicBezTo>
                  <a:pt x="1172633" y="6663267"/>
                  <a:pt x="1138767" y="6648450"/>
                  <a:pt x="1113367" y="6648450"/>
                </a:cubicBezTo>
                <a:cubicBezTo>
                  <a:pt x="1113367" y="6648450"/>
                  <a:pt x="1098550" y="6701367"/>
                  <a:pt x="1068917" y="6807200"/>
                </a:cubicBezTo>
                <a:cubicBezTo>
                  <a:pt x="1039283" y="6913034"/>
                  <a:pt x="1001183" y="7044267"/>
                  <a:pt x="954617" y="7200900"/>
                </a:cubicBezTo>
                <a:cubicBezTo>
                  <a:pt x="908050" y="7357534"/>
                  <a:pt x="861483" y="7514167"/>
                  <a:pt x="814917" y="7670800"/>
                </a:cubicBezTo>
                <a:cubicBezTo>
                  <a:pt x="768350" y="7827434"/>
                  <a:pt x="732367" y="7952317"/>
                  <a:pt x="706967" y="8045450"/>
                </a:cubicBezTo>
                <a:cubicBezTo>
                  <a:pt x="647700" y="8163984"/>
                  <a:pt x="596900" y="8244417"/>
                  <a:pt x="554567" y="8286750"/>
                </a:cubicBezTo>
                <a:cubicBezTo>
                  <a:pt x="512233" y="8329084"/>
                  <a:pt x="457200" y="8350250"/>
                  <a:pt x="389467" y="8350250"/>
                </a:cubicBezTo>
                <a:cubicBezTo>
                  <a:pt x="296333" y="8350250"/>
                  <a:pt x="213783" y="8307917"/>
                  <a:pt x="141817" y="8223250"/>
                </a:cubicBezTo>
                <a:cubicBezTo>
                  <a:pt x="69850" y="8138584"/>
                  <a:pt x="33867" y="8015817"/>
                  <a:pt x="33867" y="7854950"/>
                </a:cubicBezTo>
                <a:cubicBezTo>
                  <a:pt x="0" y="7736417"/>
                  <a:pt x="42333" y="7478184"/>
                  <a:pt x="160867" y="7080250"/>
                </a:cubicBezTo>
                <a:cubicBezTo>
                  <a:pt x="279400" y="6682317"/>
                  <a:pt x="461433" y="6174317"/>
                  <a:pt x="706967" y="5556250"/>
                </a:cubicBezTo>
                <a:cubicBezTo>
                  <a:pt x="740833" y="5429250"/>
                  <a:pt x="783167" y="5295900"/>
                  <a:pt x="833967" y="5156200"/>
                </a:cubicBezTo>
                <a:cubicBezTo>
                  <a:pt x="884767" y="5016500"/>
                  <a:pt x="927100" y="4900084"/>
                  <a:pt x="960967" y="4806950"/>
                </a:cubicBezTo>
                <a:cubicBezTo>
                  <a:pt x="1045633" y="4527550"/>
                  <a:pt x="1136650" y="4267200"/>
                  <a:pt x="1234017" y="4025900"/>
                </a:cubicBezTo>
                <a:cubicBezTo>
                  <a:pt x="1331383" y="3784600"/>
                  <a:pt x="1435100" y="3539067"/>
                  <a:pt x="1545167" y="3289300"/>
                </a:cubicBezTo>
                <a:cubicBezTo>
                  <a:pt x="1655233" y="3039534"/>
                  <a:pt x="1769533" y="2770717"/>
                  <a:pt x="1888067" y="2482850"/>
                </a:cubicBezTo>
                <a:cubicBezTo>
                  <a:pt x="1964267" y="2330450"/>
                  <a:pt x="2019300" y="2218267"/>
                  <a:pt x="2053167" y="2146300"/>
                </a:cubicBezTo>
                <a:cubicBezTo>
                  <a:pt x="2087033" y="2074334"/>
                  <a:pt x="2125133" y="1998134"/>
                  <a:pt x="2167467" y="1917700"/>
                </a:cubicBezTo>
                <a:cubicBezTo>
                  <a:pt x="2209800" y="1837267"/>
                  <a:pt x="2273300" y="1716617"/>
                  <a:pt x="2357967" y="1555750"/>
                </a:cubicBezTo>
                <a:cubicBezTo>
                  <a:pt x="2544233" y="1208617"/>
                  <a:pt x="2692400" y="937684"/>
                  <a:pt x="2802467" y="742950"/>
                </a:cubicBezTo>
                <a:cubicBezTo>
                  <a:pt x="2912533" y="548217"/>
                  <a:pt x="2997200" y="404284"/>
                  <a:pt x="3056467" y="311150"/>
                </a:cubicBezTo>
                <a:cubicBezTo>
                  <a:pt x="3115733" y="218017"/>
                  <a:pt x="3166533" y="150284"/>
                  <a:pt x="3208867" y="107950"/>
                </a:cubicBezTo>
                <a:cubicBezTo>
                  <a:pt x="3251200" y="65617"/>
                  <a:pt x="3302000" y="35984"/>
                  <a:pt x="3361267" y="19050"/>
                </a:cubicBezTo>
                <a:cubicBezTo>
                  <a:pt x="3420533" y="2117"/>
                  <a:pt x="3479800" y="0"/>
                  <a:pt x="3539067" y="12700"/>
                </a:cubicBezTo>
                <a:cubicBezTo>
                  <a:pt x="3598333" y="25400"/>
                  <a:pt x="3649133" y="57150"/>
                  <a:pt x="3691467" y="107950"/>
                </a:cubicBezTo>
                <a:cubicBezTo>
                  <a:pt x="3759200" y="175684"/>
                  <a:pt x="3799417" y="245534"/>
                  <a:pt x="3812117" y="317500"/>
                </a:cubicBezTo>
                <a:cubicBezTo>
                  <a:pt x="3824817" y="389467"/>
                  <a:pt x="3807883" y="484717"/>
                  <a:pt x="3761317" y="603250"/>
                </a:cubicBezTo>
                <a:cubicBezTo>
                  <a:pt x="3714750" y="721784"/>
                  <a:pt x="3627967" y="886884"/>
                  <a:pt x="3500967" y="1098550"/>
                </a:cubicBezTo>
                <a:cubicBezTo>
                  <a:pt x="3433233" y="1250950"/>
                  <a:pt x="3378200" y="1361017"/>
                  <a:pt x="3335867" y="1428750"/>
                </a:cubicBezTo>
                <a:cubicBezTo>
                  <a:pt x="3293533" y="1496484"/>
                  <a:pt x="3251200" y="1564217"/>
                  <a:pt x="3208867" y="1631950"/>
                </a:cubicBezTo>
                <a:cubicBezTo>
                  <a:pt x="3166533" y="1699684"/>
                  <a:pt x="3098800" y="1818217"/>
                  <a:pt x="3005667" y="1987550"/>
                </a:cubicBezTo>
                <a:cubicBezTo>
                  <a:pt x="2988733" y="2038350"/>
                  <a:pt x="2963333" y="2093384"/>
                  <a:pt x="2929467" y="2152650"/>
                </a:cubicBezTo>
                <a:cubicBezTo>
                  <a:pt x="2895600" y="2211917"/>
                  <a:pt x="2857500" y="2241550"/>
                  <a:pt x="2815167" y="2241550"/>
                </a:cubicBezTo>
                <a:cubicBezTo>
                  <a:pt x="2815167" y="2266950"/>
                  <a:pt x="2802467" y="2317750"/>
                  <a:pt x="2777067" y="2393950"/>
                </a:cubicBezTo>
                <a:cubicBezTo>
                  <a:pt x="2751667" y="2470150"/>
                  <a:pt x="2722033" y="2542117"/>
                  <a:pt x="2688167" y="2609850"/>
                </a:cubicBezTo>
                <a:cubicBezTo>
                  <a:pt x="2662767" y="2702984"/>
                  <a:pt x="2622550" y="2802467"/>
                  <a:pt x="2567517" y="2908300"/>
                </a:cubicBezTo>
                <a:cubicBezTo>
                  <a:pt x="2512483" y="3014134"/>
                  <a:pt x="2472267" y="3100917"/>
                  <a:pt x="2446867" y="3168650"/>
                </a:cubicBezTo>
                <a:cubicBezTo>
                  <a:pt x="2404533" y="3270250"/>
                  <a:pt x="2338917" y="3409950"/>
                  <a:pt x="2250017" y="3587750"/>
                </a:cubicBezTo>
                <a:cubicBezTo>
                  <a:pt x="2161117" y="3765550"/>
                  <a:pt x="2076450" y="3937000"/>
                  <a:pt x="1996017" y="4102100"/>
                </a:cubicBezTo>
                <a:cubicBezTo>
                  <a:pt x="1915583" y="4267200"/>
                  <a:pt x="1866900" y="4396317"/>
                  <a:pt x="1849967" y="4489450"/>
                </a:cubicBezTo>
                <a:cubicBezTo>
                  <a:pt x="1849967" y="4523317"/>
                  <a:pt x="1875367" y="4519084"/>
                  <a:pt x="1926167" y="4476750"/>
                </a:cubicBezTo>
                <a:cubicBezTo>
                  <a:pt x="1976967" y="4434417"/>
                  <a:pt x="2032000" y="4396317"/>
                  <a:pt x="2091267" y="4362450"/>
                </a:cubicBezTo>
                <a:cubicBezTo>
                  <a:pt x="2218267" y="4260850"/>
                  <a:pt x="2364317" y="4157134"/>
                  <a:pt x="2529417" y="4051300"/>
                </a:cubicBezTo>
                <a:cubicBezTo>
                  <a:pt x="2694517" y="3945467"/>
                  <a:pt x="2855383" y="3852334"/>
                  <a:pt x="3012017" y="3771900"/>
                </a:cubicBezTo>
                <a:cubicBezTo>
                  <a:pt x="3168650" y="3691467"/>
                  <a:pt x="3297767" y="3642784"/>
                  <a:pt x="3399367" y="3625850"/>
                </a:cubicBezTo>
                <a:cubicBezTo>
                  <a:pt x="3526367" y="3591984"/>
                  <a:pt x="3630083" y="3575050"/>
                  <a:pt x="3710517" y="3575050"/>
                </a:cubicBezTo>
                <a:cubicBezTo>
                  <a:pt x="3790950" y="3575050"/>
                  <a:pt x="3873500" y="3591984"/>
                  <a:pt x="3958167" y="3625850"/>
                </a:cubicBezTo>
                <a:cubicBezTo>
                  <a:pt x="4025900" y="3659717"/>
                  <a:pt x="4083050" y="3706284"/>
                  <a:pt x="4129617" y="3765550"/>
                </a:cubicBezTo>
                <a:cubicBezTo>
                  <a:pt x="4176183" y="3824817"/>
                  <a:pt x="4218517" y="3892550"/>
                  <a:pt x="4256617" y="3968750"/>
                </a:cubicBezTo>
                <a:cubicBezTo>
                  <a:pt x="4294717" y="4044950"/>
                  <a:pt x="4322233" y="4138084"/>
                  <a:pt x="4339167" y="4248150"/>
                </a:cubicBezTo>
                <a:cubicBezTo>
                  <a:pt x="4339167" y="4324350"/>
                  <a:pt x="4309533" y="4451350"/>
                  <a:pt x="4250267" y="4629150"/>
                </a:cubicBezTo>
                <a:cubicBezTo>
                  <a:pt x="4191000" y="4806950"/>
                  <a:pt x="4119033" y="4978400"/>
                  <a:pt x="4034367" y="5143500"/>
                </a:cubicBezTo>
                <a:cubicBezTo>
                  <a:pt x="3949700" y="5308600"/>
                  <a:pt x="3865033" y="5425017"/>
                  <a:pt x="3780367" y="5492750"/>
                </a:cubicBezTo>
                <a:cubicBezTo>
                  <a:pt x="3721100" y="5518150"/>
                  <a:pt x="3674533" y="5543550"/>
                  <a:pt x="3640667" y="5568950"/>
                </a:cubicBezTo>
                <a:cubicBezTo>
                  <a:pt x="3606800" y="5594350"/>
                  <a:pt x="3589867" y="5607050"/>
                  <a:pt x="3589867" y="5607050"/>
                </a:cubicBezTo>
                <a:cubicBezTo>
                  <a:pt x="3589867" y="5640917"/>
                  <a:pt x="3575050" y="5683250"/>
                  <a:pt x="3545417" y="5734050"/>
                </a:cubicBezTo>
                <a:cubicBezTo>
                  <a:pt x="3515783" y="5784850"/>
                  <a:pt x="3467100" y="5827184"/>
                  <a:pt x="3399367" y="5861050"/>
                </a:cubicBezTo>
                <a:cubicBezTo>
                  <a:pt x="3365500" y="5894917"/>
                  <a:pt x="3327400" y="5937250"/>
                  <a:pt x="3285067" y="5988050"/>
                </a:cubicBezTo>
                <a:cubicBezTo>
                  <a:pt x="3242733" y="6038850"/>
                  <a:pt x="3221567" y="6076950"/>
                  <a:pt x="3221567" y="6102350"/>
                </a:cubicBezTo>
                <a:cubicBezTo>
                  <a:pt x="3221567" y="6102350"/>
                  <a:pt x="3221567" y="6112934"/>
                  <a:pt x="3221567" y="6134100"/>
                </a:cubicBezTo>
                <a:cubicBezTo>
                  <a:pt x="3221567" y="6155267"/>
                  <a:pt x="3221567" y="6165850"/>
                  <a:pt x="3221567" y="6165850"/>
                </a:cubicBezTo>
                <a:cubicBezTo>
                  <a:pt x="3187700" y="6165850"/>
                  <a:pt x="3139017" y="6191250"/>
                  <a:pt x="3075517" y="6242050"/>
                </a:cubicBezTo>
                <a:cubicBezTo>
                  <a:pt x="3012017" y="6292850"/>
                  <a:pt x="2933700" y="6352117"/>
                  <a:pt x="2840567" y="6419850"/>
                </a:cubicBezTo>
                <a:cubicBezTo>
                  <a:pt x="2747433" y="6512984"/>
                  <a:pt x="2681817" y="6563784"/>
                  <a:pt x="2643717" y="6572250"/>
                </a:cubicBezTo>
                <a:cubicBezTo>
                  <a:pt x="2605617" y="6580717"/>
                  <a:pt x="2552700" y="6597650"/>
                  <a:pt x="2484967" y="6623050"/>
                </a:cubicBezTo>
                <a:cubicBezTo>
                  <a:pt x="2468033" y="6639984"/>
                  <a:pt x="2448983" y="6652684"/>
                  <a:pt x="2427817" y="6661150"/>
                </a:cubicBezTo>
                <a:cubicBezTo>
                  <a:pt x="2406650" y="6669617"/>
                  <a:pt x="2385483" y="6678084"/>
                  <a:pt x="2364317" y="6686550"/>
                </a:cubicBezTo>
                <a:cubicBezTo>
                  <a:pt x="2343150" y="6695017"/>
                  <a:pt x="2326217" y="6703484"/>
                  <a:pt x="2313517" y="6711950"/>
                </a:cubicBezTo>
                <a:cubicBezTo>
                  <a:pt x="2300817" y="6720417"/>
                  <a:pt x="2294467" y="6733117"/>
                  <a:pt x="2294467" y="6750050"/>
                </a:cubicBezTo>
                <a:cubicBezTo>
                  <a:pt x="2294467" y="6783917"/>
                  <a:pt x="2334683" y="6853767"/>
                  <a:pt x="2415117" y="6959600"/>
                </a:cubicBezTo>
                <a:cubicBezTo>
                  <a:pt x="2495550" y="7065434"/>
                  <a:pt x="2592917" y="7181850"/>
                  <a:pt x="2707217" y="7308850"/>
                </a:cubicBezTo>
                <a:cubicBezTo>
                  <a:pt x="2821517" y="7435850"/>
                  <a:pt x="2931583" y="7552267"/>
                  <a:pt x="3037417" y="7658100"/>
                </a:cubicBezTo>
                <a:cubicBezTo>
                  <a:pt x="3143250" y="7763934"/>
                  <a:pt x="3221567" y="7833784"/>
                  <a:pt x="3272367" y="7867650"/>
                </a:cubicBezTo>
                <a:cubicBezTo>
                  <a:pt x="3357033" y="7901517"/>
                  <a:pt x="3418417" y="7958667"/>
                  <a:pt x="3456517" y="8039100"/>
                </a:cubicBezTo>
                <a:cubicBezTo>
                  <a:pt x="3494617" y="8119534"/>
                  <a:pt x="3517900" y="8199967"/>
                  <a:pt x="3526367" y="8280400"/>
                </a:cubicBezTo>
                <a:cubicBezTo>
                  <a:pt x="3534833" y="8360834"/>
                  <a:pt x="3526367" y="8422217"/>
                  <a:pt x="3500967" y="8464550"/>
                </a:cubicBezTo>
                <a:close/>
                <a:moveTo>
                  <a:pt x="-1071033" y="8439150"/>
                </a:moveTo>
                <a:moveTo>
                  <a:pt x="1976967" y="6216650"/>
                </a:moveTo>
                <a:cubicBezTo>
                  <a:pt x="2019300" y="6182784"/>
                  <a:pt x="2108200" y="6112934"/>
                  <a:pt x="2243667" y="6007100"/>
                </a:cubicBezTo>
                <a:cubicBezTo>
                  <a:pt x="2379133" y="5901267"/>
                  <a:pt x="2527300" y="5782734"/>
                  <a:pt x="2688167" y="5651500"/>
                </a:cubicBezTo>
                <a:cubicBezTo>
                  <a:pt x="2849033" y="5520267"/>
                  <a:pt x="2995083" y="5393267"/>
                  <a:pt x="3126317" y="5270500"/>
                </a:cubicBezTo>
                <a:cubicBezTo>
                  <a:pt x="3257550" y="5147734"/>
                  <a:pt x="3348567" y="5056717"/>
                  <a:pt x="3399367" y="4997450"/>
                </a:cubicBezTo>
                <a:cubicBezTo>
                  <a:pt x="3458633" y="4938184"/>
                  <a:pt x="3517900" y="4836584"/>
                  <a:pt x="3577167" y="4692650"/>
                </a:cubicBezTo>
                <a:cubicBezTo>
                  <a:pt x="3636433" y="4548717"/>
                  <a:pt x="3644900" y="4434417"/>
                  <a:pt x="3602567" y="4349750"/>
                </a:cubicBezTo>
                <a:cubicBezTo>
                  <a:pt x="3594100" y="4315884"/>
                  <a:pt x="3517900" y="4332817"/>
                  <a:pt x="3373967" y="4400550"/>
                </a:cubicBezTo>
                <a:cubicBezTo>
                  <a:pt x="3230033" y="4468284"/>
                  <a:pt x="3064933" y="4548717"/>
                  <a:pt x="2878667" y="4641850"/>
                </a:cubicBezTo>
                <a:cubicBezTo>
                  <a:pt x="2734733" y="4726517"/>
                  <a:pt x="2567517" y="4836584"/>
                  <a:pt x="2377017" y="4972050"/>
                </a:cubicBezTo>
                <a:cubicBezTo>
                  <a:pt x="2186517" y="5107517"/>
                  <a:pt x="2008717" y="5251450"/>
                  <a:pt x="1843617" y="5403850"/>
                </a:cubicBezTo>
                <a:cubicBezTo>
                  <a:pt x="1678517" y="5556250"/>
                  <a:pt x="1553633" y="5704417"/>
                  <a:pt x="1468967" y="5848350"/>
                </a:cubicBezTo>
                <a:cubicBezTo>
                  <a:pt x="1452033" y="5907617"/>
                  <a:pt x="1468967" y="5975350"/>
                  <a:pt x="1519767" y="6051550"/>
                </a:cubicBezTo>
                <a:cubicBezTo>
                  <a:pt x="1570567" y="6127750"/>
                  <a:pt x="1638300" y="6184900"/>
                  <a:pt x="1722967" y="6223000"/>
                </a:cubicBezTo>
                <a:cubicBezTo>
                  <a:pt x="1807633" y="6261100"/>
                  <a:pt x="1892300" y="6258984"/>
                  <a:pt x="1976967" y="6216650"/>
                </a:cubicBezTo>
                <a:close/>
                <a:moveTo>
                  <a:pt x="1176867" y="843915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93" name="Freeform 6193"/>
          <p:cNvSpPr/>
          <p:nvPr/>
        </p:nvSpPr>
        <p:spPr>
          <a:xfrm rot="0" flipH="0" flipV="0">
            <a:off x="8970393" y="7289267"/>
            <a:ext cx="113656" cy="160121"/>
          </a:xfrm>
          <a:custGeom>
            <a:pathLst>
              <a:path w="3551767" h="5003800">
                <a:moveTo>
                  <a:pt x="1265767" y="5003800"/>
                </a:moveTo>
                <a:cubicBezTo>
                  <a:pt x="893233" y="5003800"/>
                  <a:pt x="588433" y="4861984"/>
                  <a:pt x="351367" y="4578350"/>
                </a:cubicBezTo>
                <a:cubicBezTo>
                  <a:pt x="114300" y="4294717"/>
                  <a:pt x="0" y="3941234"/>
                  <a:pt x="8467" y="3517900"/>
                </a:cubicBezTo>
                <a:cubicBezTo>
                  <a:pt x="25400" y="3213100"/>
                  <a:pt x="86783" y="2885017"/>
                  <a:pt x="192617" y="2533650"/>
                </a:cubicBezTo>
                <a:cubicBezTo>
                  <a:pt x="298450" y="2182284"/>
                  <a:pt x="440267" y="1843617"/>
                  <a:pt x="618067" y="1517650"/>
                </a:cubicBezTo>
                <a:cubicBezTo>
                  <a:pt x="795867" y="1191684"/>
                  <a:pt x="990600" y="905934"/>
                  <a:pt x="1202267" y="660400"/>
                </a:cubicBezTo>
                <a:cubicBezTo>
                  <a:pt x="1413933" y="414867"/>
                  <a:pt x="1634067" y="241300"/>
                  <a:pt x="1862667" y="139700"/>
                </a:cubicBezTo>
                <a:cubicBezTo>
                  <a:pt x="1947333" y="97367"/>
                  <a:pt x="2038350" y="63500"/>
                  <a:pt x="2135717" y="38100"/>
                </a:cubicBezTo>
                <a:cubicBezTo>
                  <a:pt x="2233083" y="12700"/>
                  <a:pt x="2332567" y="0"/>
                  <a:pt x="2434167" y="0"/>
                </a:cubicBezTo>
                <a:cubicBezTo>
                  <a:pt x="2527300" y="0"/>
                  <a:pt x="2624667" y="14817"/>
                  <a:pt x="2726267" y="44450"/>
                </a:cubicBezTo>
                <a:cubicBezTo>
                  <a:pt x="2827867" y="74084"/>
                  <a:pt x="2912533" y="105834"/>
                  <a:pt x="2980267" y="139700"/>
                </a:cubicBezTo>
                <a:cubicBezTo>
                  <a:pt x="3124200" y="198967"/>
                  <a:pt x="3234267" y="270934"/>
                  <a:pt x="3310467" y="355600"/>
                </a:cubicBezTo>
                <a:cubicBezTo>
                  <a:pt x="3386667" y="440267"/>
                  <a:pt x="3454400" y="571500"/>
                  <a:pt x="3513667" y="749300"/>
                </a:cubicBezTo>
                <a:cubicBezTo>
                  <a:pt x="3539067" y="910167"/>
                  <a:pt x="3551767" y="1024467"/>
                  <a:pt x="3551767" y="1092200"/>
                </a:cubicBezTo>
                <a:cubicBezTo>
                  <a:pt x="3551767" y="1159934"/>
                  <a:pt x="3530600" y="1261534"/>
                  <a:pt x="3488267" y="1397000"/>
                </a:cubicBezTo>
                <a:cubicBezTo>
                  <a:pt x="3386667" y="1701800"/>
                  <a:pt x="3255433" y="1964267"/>
                  <a:pt x="3094567" y="2184400"/>
                </a:cubicBezTo>
                <a:cubicBezTo>
                  <a:pt x="2933700" y="2404534"/>
                  <a:pt x="2717800" y="2590800"/>
                  <a:pt x="2446867" y="2743200"/>
                </a:cubicBezTo>
                <a:cubicBezTo>
                  <a:pt x="2379133" y="2785534"/>
                  <a:pt x="2300817" y="2817284"/>
                  <a:pt x="2211917" y="2838450"/>
                </a:cubicBezTo>
                <a:cubicBezTo>
                  <a:pt x="2123017" y="2859617"/>
                  <a:pt x="2032000" y="2870200"/>
                  <a:pt x="1938867" y="2870200"/>
                </a:cubicBezTo>
                <a:cubicBezTo>
                  <a:pt x="1769533" y="2870200"/>
                  <a:pt x="1606550" y="2838450"/>
                  <a:pt x="1449917" y="2774950"/>
                </a:cubicBezTo>
                <a:cubicBezTo>
                  <a:pt x="1293283" y="2711450"/>
                  <a:pt x="1168400" y="2616200"/>
                  <a:pt x="1075267" y="2489200"/>
                </a:cubicBezTo>
                <a:lnTo>
                  <a:pt x="986367" y="2387600"/>
                </a:lnTo>
                <a:lnTo>
                  <a:pt x="948267" y="2489200"/>
                </a:lnTo>
                <a:cubicBezTo>
                  <a:pt x="863600" y="2717800"/>
                  <a:pt x="797983" y="2929467"/>
                  <a:pt x="751417" y="3124200"/>
                </a:cubicBezTo>
                <a:cubicBezTo>
                  <a:pt x="704850" y="3318934"/>
                  <a:pt x="681567" y="3496734"/>
                  <a:pt x="681567" y="3657600"/>
                </a:cubicBezTo>
                <a:cubicBezTo>
                  <a:pt x="681567" y="3759200"/>
                  <a:pt x="692150" y="3856567"/>
                  <a:pt x="713317" y="3949700"/>
                </a:cubicBezTo>
                <a:cubicBezTo>
                  <a:pt x="734483" y="4042834"/>
                  <a:pt x="766233" y="4123267"/>
                  <a:pt x="808567" y="4191000"/>
                </a:cubicBezTo>
                <a:cubicBezTo>
                  <a:pt x="842433" y="4241800"/>
                  <a:pt x="899583" y="4277784"/>
                  <a:pt x="980017" y="4298950"/>
                </a:cubicBezTo>
                <a:cubicBezTo>
                  <a:pt x="1060450" y="4320117"/>
                  <a:pt x="1147233" y="4330700"/>
                  <a:pt x="1240367" y="4330700"/>
                </a:cubicBezTo>
                <a:cubicBezTo>
                  <a:pt x="1299633" y="4330700"/>
                  <a:pt x="1361017" y="4328584"/>
                  <a:pt x="1424517" y="4324350"/>
                </a:cubicBezTo>
                <a:cubicBezTo>
                  <a:pt x="1488017" y="4320117"/>
                  <a:pt x="1549400" y="4305300"/>
                  <a:pt x="1608667" y="4279900"/>
                </a:cubicBezTo>
                <a:cubicBezTo>
                  <a:pt x="1752600" y="4229100"/>
                  <a:pt x="1869017" y="4174067"/>
                  <a:pt x="1957917" y="4114800"/>
                </a:cubicBezTo>
                <a:cubicBezTo>
                  <a:pt x="2046817" y="4055534"/>
                  <a:pt x="2137833" y="3992034"/>
                  <a:pt x="2230967" y="3924300"/>
                </a:cubicBezTo>
                <a:lnTo>
                  <a:pt x="2281767" y="3898900"/>
                </a:lnTo>
                <a:lnTo>
                  <a:pt x="2269067" y="3898900"/>
                </a:lnTo>
                <a:cubicBezTo>
                  <a:pt x="2370667" y="3848100"/>
                  <a:pt x="2461683" y="3797300"/>
                  <a:pt x="2542117" y="3746500"/>
                </a:cubicBezTo>
                <a:cubicBezTo>
                  <a:pt x="2622550" y="3695700"/>
                  <a:pt x="2662767" y="3670300"/>
                  <a:pt x="2662767" y="3670300"/>
                </a:cubicBezTo>
                <a:cubicBezTo>
                  <a:pt x="2696633" y="3670300"/>
                  <a:pt x="2730500" y="3649134"/>
                  <a:pt x="2764367" y="3606800"/>
                </a:cubicBezTo>
                <a:cubicBezTo>
                  <a:pt x="2832100" y="3572934"/>
                  <a:pt x="2918883" y="3585634"/>
                  <a:pt x="3024717" y="3644900"/>
                </a:cubicBezTo>
                <a:cubicBezTo>
                  <a:pt x="3130550" y="3704167"/>
                  <a:pt x="3183467" y="3780367"/>
                  <a:pt x="3183467" y="3873500"/>
                </a:cubicBezTo>
                <a:cubicBezTo>
                  <a:pt x="3175000" y="3915834"/>
                  <a:pt x="3136900" y="3981450"/>
                  <a:pt x="3069167" y="4070350"/>
                </a:cubicBezTo>
                <a:cubicBezTo>
                  <a:pt x="3001433" y="4159250"/>
                  <a:pt x="2927350" y="4241800"/>
                  <a:pt x="2846917" y="4318000"/>
                </a:cubicBezTo>
                <a:cubicBezTo>
                  <a:pt x="2766483" y="4394200"/>
                  <a:pt x="2700867" y="4436534"/>
                  <a:pt x="2650067" y="4445000"/>
                </a:cubicBezTo>
                <a:cubicBezTo>
                  <a:pt x="2641600" y="4453467"/>
                  <a:pt x="2611967" y="4468284"/>
                  <a:pt x="2561167" y="4489450"/>
                </a:cubicBezTo>
                <a:cubicBezTo>
                  <a:pt x="2510367" y="4510617"/>
                  <a:pt x="2476500" y="4529667"/>
                  <a:pt x="2459567" y="4546600"/>
                </a:cubicBezTo>
                <a:lnTo>
                  <a:pt x="2472267" y="4546600"/>
                </a:lnTo>
                <a:cubicBezTo>
                  <a:pt x="2396067" y="4648200"/>
                  <a:pt x="2319867" y="4699000"/>
                  <a:pt x="2243667" y="4699000"/>
                </a:cubicBezTo>
                <a:lnTo>
                  <a:pt x="2142067" y="4699000"/>
                </a:lnTo>
                <a:cubicBezTo>
                  <a:pt x="2108200" y="4758267"/>
                  <a:pt x="1998133" y="4823884"/>
                  <a:pt x="1811867" y="4895850"/>
                </a:cubicBezTo>
                <a:cubicBezTo>
                  <a:pt x="1625600" y="4967816"/>
                  <a:pt x="1443567" y="5003800"/>
                  <a:pt x="1265767" y="5003800"/>
                </a:cubicBezTo>
                <a:close/>
                <a:moveTo>
                  <a:pt x="-1261533" y="4965700"/>
                </a:moveTo>
                <a:moveTo>
                  <a:pt x="1837267" y="2209800"/>
                </a:moveTo>
                <a:cubicBezTo>
                  <a:pt x="1989667" y="2209800"/>
                  <a:pt x="2123017" y="2165350"/>
                  <a:pt x="2237317" y="2076450"/>
                </a:cubicBezTo>
                <a:cubicBezTo>
                  <a:pt x="2351617" y="1987550"/>
                  <a:pt x="2451100" y="1888067"/>
                  <a:pt x="2535767" y="1778000"/>
                </a:cubicBezTo>
                <a:cubicBezTo>
                  <a:pt x="2705100" y="1549400"/>
                  <a:pt x="2804583" y="1327150"/>
                  <a:pt x="2834217" y="1111250"/>
                </a:cubicBezTo>
                <a:cubicBezTo>
                  <a:pt x="2863850" y="895350"/>
                  <a:pt x="2836333" y="745067"/>
                  <a:pt x="2751667" y="660400"/>
                </a:cubicBezTo>
                <a:cubicBezTo>
                  <a:pt x="2700867" y="635000"/>
                  <a:pt x="2656417" y="620184"/>
                  <a:pt x="2618317" y="615950"/>
                </a:cubicBezTo>
                <a:cubicBezTo>
                  <a:pt x="2580217" y="611717"/>
                  <a:pt x="2506133" y="626534"/>
                  <a:pt x="2396067" y="660400"/>
                </a:cubicBezTo>
                <a:cubicBezTo>
                  <a:pt x="2319867" y="677334"/>
                  <a:pt x="2214033" y="740834"/>
                  <a:pt x="2078567" y="850900"/>
                </a:cubicBezTo>
                <a:cubicBezTo>
                  <a:pt x="1943100" y="960967"/>
                  <a:pt x="1809750" y="1083734"/>
                  <a:pt x="1678517" y="1219200"/>
                </a:cubicBezTo>
                <a:cubicBezTo>
                  <a:pt x="1547283" y="1354667"/>
                  <a:pt x="1447800" y="1468967"/>
                  <a:pt x="1380067" y="1562100"/>
                </a:cubicBezTo>
                <a:lnTo>
                  <a:pt x="1214967" y="1828800"/>
                </a:lnTo>
                <a:cubicBezTo>
                  <a:pt x="1282700" y="1803400"/>
                  <a:pt x="1348317" y="1788584"/>
                  <a:pt x="1411817" y="1784350"/>
                </a:cubicBezTo>
                <a:cubicBezTo>
                  <a:pt x="1475317" y="1780117"/>
                  <a:pt x="1511300" y="1786467"/>
                  <a:pt x="1519767" y="1803400"/>
                </a:cubicBezTo>
                <a:cubicBezTo>
                  <a:pt x="1519767" y="1879600"/>
                  <a:pt x="1534583" y="1949450"/>
                  <a:pt x="1564217" y="2012950"/>
                </a:cubicBezTo>
                <a:cubicBezTo>
                  <a:pt x="1593850" y="2076450"/>
                  <a:pt x="1631950" y="2125134"/>
                  <a:pt x="1678517" y="2159000"/>
                </a:cubicBezTo>
                <a:cubicBezTo>
                  <a:pt x="1725083" y="2192867"/>
                  <a:pt x="1778000" y="2209800"/>
                  <a:pt x="1837267" y="2209800"/>
                </a:cubicBezTo>
                <a:close/>
                <a:moveTo>
                  <a:pt x="1532467" y="49657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94" name="Freeform 6194"/>
          <p:cNvSpPr/>
          <p:nvPr/>
        </p:nvSpPr>
        <p:spPr>
          <a:xfrm rot="0" flipH="0" flipV="0">
            <a:off x="9105589" y="7299089"/>
            <a:ext cx="150097" cy="130386"/>
          </a:xfrm>
          <a:custGeom>
            <a:pathLst>
              <a:path w="4690533" h="4074583">
                <a:moveTo>
                  <a:pt x="4445000" y="4074583"/>
                </a:moveTo>
                <a:cubicBezTo>
                  <a:pt x="4275666" y="4074583"/>
                  <a:pt x="4135966" y="4038600"/>
                  <a:pt x="4025900" y="3966633"/>
                </a:cubicBezTo>
                <a:cubicBezTo>
                  <a:pt x="3915833" y="3894667"/>
                  <a:pt x="3822700" y="3774017"/>
                  <a:pt x="3746500" y="3604683"/>
                </a:cubicBezTo>
                <a:cubicBezTo>
                  <a:pt x="3712633" y="3486150"/>
                  <a:pt x="3685116" y="3352800"/>
                  <a:pt x="3663950" y="3204633"/>
                </a:cubicBezTo>
                <a:cubicBezTo>
                  <a:pt x="3642783" y="3056467"/>
                  <a:pt x="3632200" y="2916767"/>
                  <a:pt x="3632200" y="2785533"/>
                </a:cubicBezTo>
                <a:cubicBezTo>
                  <a:pt x="3632200" y="2654300"/>
                  <a:pt x="3644900" y="2567517"/>
                  <a:pt x="3670300" y="2525183"/>
                </a:cubicBezTo>
                <a:cubicBezTo>
                  <a:pt x="3704166" y="2491317"/>
                  <a:pt x="3718983" y="2429933"/>
                  <a:pt x="3714750" y="2341033"/>
                </a:cubicBezTo>
                <a:cubicBezTo>
                  <a:pt x="3710516" y="2252133"/>
                  <a:pt x="3708400" y="2156883"/>
                  <a:pt x="3708400" y="2055283"/>
                </a:cubicBezTo>
                <a:cubicBezTo>
                  <a:pt x="3699933" y="1885950"/>
                  <a:pt x="3659716" y="1790700"/>
                  <a:pt x="3587750" y="1769533"/>
                </a:cubicBezTo>
                <a:cubicBezTo>
                  <a:pt x="3515783" y="1748367"/>
                  <a:pt x="3412066" y="1775883"/>
                  <a:pt x="3276600" y="1852083"/>
                </a:cubicBezTo>
                <a:cubicBezTo>
                  <a:pt x="3124200" y="1945217"/>
                  <a:pt x="2925233" y="2070100"/>
                  <a:pt x="2679700" y="2226733"/>
                </a:cubicBezTo>
                <a:cubicBezTo>
                  <a:pt x="2434166" y="2383367"/>
                  <a:pt x="2178050" y="2554817"/>
                  <a:pt x="1911350" y="2741083"/>
                </a:cubicBezTo>
                <a:cubicBezTo>
                  <a:pt x="1644650" y="2927350"/>
                  <a:pt x="1392766" y="3122083"/>
                  <a:pt x="1155700" y="3325283"/>
                </a:cubicBezTo>
                <a:cubicBezTo>
                  <a:pt x="969433" y="3528483"/>
                  <a:pt x="857250" y="3683000"/>
                  <a:pt x="819150" y="3788833"/>
                </a:cubicBezTo>
                <a:cubicBezTo>
                  <a:pt x="781050" y="3894667"/>
                  <a:pt x="728133" y="3947583"/>
                  <a:pt x="660400" y="3947583"/>
                </a:cubicBezTo>
                <a:cubicBezTo>
                  <a:pt x="592666" y="3981450"/>
                  <a:pt x="535516" y="3983567"/>
                  <a:pt x="488950" y="3953933"/>
                </a:cubicBezTo>
                <a:cubicBezTo>
                  <a:pt x="442383" y="3924300"/>
                  <a:pt x="376766" y="3875617"/>
                  <a:pt x="292100" y="3807883"/>
                </a:cubicBezTo>
                <a:cubicBezTo>
                  <a:pt x="232833" y="3740150"/>
                  <a:pt x="173566" y="3674533"/>
                  <a:pt x="114300" y="3611033"/>
                </a:cubicBezTo>
                <a:cubicBezTo>
                  <a:pt x="55033" y="3547533"/>
                  <a:pt x="16933" y="3498850"/>
                  <a:pt x="0" y="3464983"/>
                </a:cubicBezTo>
                <a:cubicBezTo>
                  <a:pt x="0" y="3422650"/>
                  <a:pt x="12700" y="3333750"/>
                  <a:pt x="38100" y="3198283"/>
                </a:cubicBezTo>
                <a:cubicBezTo>
                  <a:pt x="63500" y="3062817"/>
                  <a:pt x="95250" y="2927350"/>
                  <a:pt x="133350" y="2791883"/>
                </a:cubicBezTo>
                <a:cubicBezTo>
                  <a:pt x="171450" y="2656417"/>
                  <a:pt x="198966" y="2567517"/>
                  <a:pt x="215900" y="2525183"/>
                </a:cubicBezTo>
                <a:cubicBezTo>
                  <a:pt x="258233" y="2525183"/>
                  <a:pt x="294216" y="2482850"/>
                  <a:pt x="323850" y="2398183"/>
                </a:cubicBezTo>
                <a:cubicBezTo>
                  <a:pt x="353483" y="2313517"/>
                  <a:pt x="402166" y="2220383"/>
                  <a:pt x="469900" y="2118783"/>
                </a:cubicBezTo>
                <a:cubicBezTo>
                  <a:pt x="486833" y="2017183"/>
                  <a:pt x="531283" y="1879600"/>
                  <a:pt x="603250" y="1706033"/>
                </a:cubicBezTo>
                <a:cubicBezTo>
                  <a:pt x="675216" y="1532467"/>
                  <a:pt x="740833" y="1377950"/>
                  <a:pt x="800100" y="1242483"/>
                </a:cubicBezTo>
                <a:cubicBezTo>
                  <a:pt x="918633" y="1039283"/>
                  <a:pt x="1001183" y="869950"/>
                  <a:pt x="1047750" y="734483"/>
                </a:cubicBezTo>
                <a:cubicBezTo>
                  <a:pt x="1094316" y="599017"/>
                  <a:pt x="1126066" y="429683"/>
                  <a:pt x="1143000" y="226483"/>
                </a:cubicBezTo>
                <a:cubicBezTo>
                  <a:pt x="1134533" y="192617"/>
                  <a:pt x="1143000" y="160867"/>
                  <a:pt x="1168400" y="131233"/>
                </a:cubicBezTo>
                <a:cubicBezTo>
                  <a:pt x="1193800" y="101600"/>
                  <a:pt x="1223433" y="86783"/>
                  <a:pt x="1257300" y="86783"/>
                </a:cubicBezTo>
                <a:lnTo>
                  <a:pt x="1257300" y="86783"/>
                </a:lnTo>
                <a:cubicBezTo>
                  <a:pt x="1325033" y="19050"/>
                  <a:pt x="1405466" y="0"/>
                  <a:pt x="1498600" y="29633"/>
                </a:cubicBezTo>
                <a:cubicBezTo>
                  <a:pt x="1591733" y="59267"/>
                  <a:pt x="1676400" y="124883"/>
                  <a:pt x="1752600" y="226483"/>
                </a:cubicBezTo>
                <a:cubicBezTo>
                  <a:pt x="1905000" y="429683"/>
                  <a:pt x="1966383" y="639233"/>
                  <a:pt x="1936750" y="855133"/>
                </a:cubicBezTo>
                <a:cubicBezTo>
                  <a:pt x="1907116" y="1071033"/>
                  <a:pt x="1769533" y="1377950"/>
                  <a:pt x="1524000" y="1775883"/>
                </a:cubicBezTo>
                <a:cubicBezTo>
                  <a:pt x="1464733" y="1911350"/>
                  <a:pt x="1420283" y="2015067"/>
                  <a:pt x="1390650" y="2087033"/>
                </a:cubicBezTo>
                <a:cubicBezTo>
                  <a:pt x="1361016" y="2159000"/>
                  <a:pt x="1346200" y="2216150"/>
                  <a:pt x="1346200" y="2258483"/>
                </a:cubicBezTo>
                <a:cubicBezTo>
                  <a:pt x="1346200" y="2258483"/>
                  <a:pt x="1390650" y="2228850"/>
                  <a:pt x="1479550" y="2169583"/>
                </a:cubicBezTo>
                <a:cubicBezTo>
                  <a:pt x="1568450" y="2110317"/>
                  <a:pt x="1670050" y="2040467"/>
                  <a:pt x="1784350" y="1960033"/>
                </a:cubicBezTo>
                <a:cubicBezTo>
                  <a:pt x="1898650" y="1879600"/>
                  <a:pt x="1989666" y="1818217"/>
                  <a:pt x="2057400" y="1775883"/>
                </a:cubicBezTo>
                <a:cubicBezTo>
                  <a:pt x="2099733" y="1733550"/>
                  <a:pt x="2197100" y="1657350"/>
                  <a:pt x="2349500" y="1547283"/>
                </a:cubicBezTo>
                <a:cubicBezTo>
                  <a:pt x="2501900" y="1437217"/>
                  <a:pt x="2664883" y="1329267"/>
                  <a:pt x="2838450" y="1223433"/>
                </a:cubicBezTo>
                <a:cubicBezTo>
                  <a:pt x="3012016" y="1117600"/>
                  <a:pt x="3141133" y="1056217"/>
                  <a:pt x="3225800" y="1039283"/>
                </a:cubicBezTo>
                <a:cubicBezTo>
                  <a:pt x="3293533" y="1005417"/>
                  <a:pt x="3365500" y="973667"/>
                  <a:pt x="3441700" y="944033"/>
                </a:cubicBezTo>
                <a:cubicBezTo>
                  <a:pt x="3517900" y="914400"/>
                  <a:pt x="3572933" y="899583"/>
                  <a:pt x="3606800" y="899583"/>
                </a:cubicBezTo>
                <a:cubicBezTo>
                  <a:pt x="3674533" y="899583"/>
                  <a:pt x="3761316" y="935567"/>
                  <a:pt x="3867150" y="1007533"/>
                </a:cubicBezTo>
                <a:cubicBezTo>
                  <a:pt x="3972983" y="1079500"/>
                  <a:pt x="4072466" y="1164167"/>
                  <a:pt x="4165600" y="1261533"/>
                </a:cubicBezTo>
                <a:cubicBezTo>
                  <a:pt x="4258733" y="1358900"/>
                  <a:pt x="4313766" y="1441450"/>
                  <a:pt x="4330700" y="1509183"/>
                </a:cubicBezTo>
                <a:cubicBezTo>
                  <a:pt x="4330700" y="1543050"/>
                  <a:pt x="4332816" y="1576917"/>
                  <a:pt x="4337050" y="1610783"/>
                </a:cubicBezTo>
                <a:cubicBezTo>
                  <a:pt x="4341283" y="1644650"/>
                  <a:pt x="4347633" y="1678517"/>
                  <a:pt x="4356100" y="1712383"/>
                </a:cubicBezTo>
                <a:cubicBezTo>
                  <a:pt x="4389966" y="1822450"/>
                  <a:pt x="4409016" y="1970617"/>
                  <a:pt x="4413250" y="2156883"/>
                </a:cubicBezTo>
                <a:cubicBezTo>
                  <a:pt x="4417483" y="2343150"/>
                  <a:pt x="4411133" y="2512483"/>
                  <a:pt x="4394200" y="2664883"/>
                </a:cubicBezTo>
                <a:cubicBezTo>
                  <a:pt x="4377266" y="2817283"/>
                  <a:pt x="4347633" y="2906183"/>
                  <a:pt x="4305300" y="2931583"/>
                </a:cubicBezTo>
                <a:cubicBezTo>
                  <a:pt x="4305300" y="2931583"/>
                  <a:pt x="4307416" y="2942167"/>
                  <a:pt x="4311650" y="2963333"/>
                </a:cubicBezTo>
                <a:cubicBezTo>
                  <a:pt x="4315883" y="2984500"/>
                  <a:pt x="4334933" y="2995083"/>
                  <a:pt x="4368800" y="2995083"/>
                </a:cubicBezTo>
                <a:cubicBezTo>
                  <a:pt x="4368800" y="3028950"/>
                  <a:pt x="4368800" y="3048000"/>
                  <a:pt x="4368800" y="3052233"/>
                </a:cubicBezTo>
                <a:cubicBezTo>
                  <a:pt x="4368800" y="3056467"/>
                  <a:pt x="4368800" y="3058583"/>
                  <a:pt x="4368800" y="3058583"/>
                </a:cubicBezTo>
                <a:cubicBezTo>
                  <a:pt x="4326466" y="3058583"/>
                  <a:pt x="4309533" y="3094567"/>
                  <a:pt x="4318000" y="3166533"/>
                </a:cubicBezTo>
                <a:cubicBezTo>
                  <a:pt x="4326466" y="3238500"/>
                  <a:pt x="4353983" y="3316817"/>
                  <a:pt x="4400550" y="3401483"/>
                </a:cubicBezTo>
                <a:cubicBezTo>
                  <a:pt x="4447116" y="3486150"/>
                  <a:pt x="4495800" y="3553883"/>
                  <a:pt x="4546600" y="3604683"/>
                </a:cubicBezTo>
                <a:cubicBezTo>
                  <a:pt x="4648200" y="3706283"/>
                  <a:pt x="4690533" y="3801533"/>
                  <a:pt x="4673600" y="3890433"/>
                </a:cubicBezTo>
                <a:cubicBezTo>
                  <a:pt x="4656666" y="3979333"/>
                  <a:pt x="4580466" y="4040717"/>
                  <a:pt x="4445000" y="4074583"/>
                </a:cubicBezTo>
                <a:close/>
                <a:moveTo>
                  <a:pt x="-736600" y="46587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95" name="Freeform 6195"/>
          <p:cNvSpPr/>
          <p:nvPr/>
        </p:nvSpPr>
        <p:spPr>
          <a:xfrm rot="0" flipH="0" flipV="0">
            <a:off x="9299035" y="7300308"/>
            <a:ext cx="131334" cy="142985"/>
          </a:xfrm>
          <a:custGeom>
            <a:pathLst>
              <a:path w="4104216" h="4468283">
                <a:moveTo>
                  <a:pt x="3556000" y="4468283"/>
                </a:moveTo>
                <a:cubicBezTo>
                  <a:pt x="3471333" y="4468283"/>
                  <a:pt x="3384550" y="4421717"/>
                  <a:pt x="3295650" y="4328583"/>
                </a:cubicBezTo>
                <a:cubicBezTo>
                  <a:pt x="3206750" y="4235450"/>
                  <a:pt x="3130550" y="4119033"/>
                  <a:pt x="3067050" y="3979333"/>
                </a:cubicBezTo>
                <a:cubicBezTo>
                  <a:pt x="3003550" y="3839633"/>
                  <a:pt x="2971800" y="3706283"/>
                  <a:pt x="2971800" y="3579283"/>
                </a:cubicBezTo>
                <a:cubicBezTo>
                  <a:pt x="2971800" y="3452283"/>
                  <a:pt x="3003550" y="3215217"/>
                  <a:pt x="3067050" y="2868083"/>
                </a:cubicBezTo>
                <a:cubicBezTo>
                  <a:pt x="3130550" y="2520950"/>
                  <a:pt x="3208866" y="2169583"/>
                  <a:pt x="3302000" y="1813983"/>
                </a:cubicBezTo>
                <a:cubicBezTo>
                  <a:pt x="3369733" y="1593850"/>
                  <a:pt x="3390900" y="1466850"/>
                  <a:pt x="3365500" y="1432983"/>
                </a:cubicBezTo>
                <a:cubicBezTo>
                  <a:pt x="3340100" y="1399117"/>
                  <a:pt x="3225800" y="1445683"/>
                  <a:pt x="3022600" y="1572683"/>
                </a:cubicBezTo>
                <a:cubicBezTo>
                  <a:pt x="2904066" y="1631950"/>
                  <a:pt x="2798233" y="1693333"/>
                  <a:pt x="2705100" y="1756833"/>
                </a:cubicBezTo>
                <a:cubicBezTo>
                  <a:pt x="2611966" y="1820333"/>
                  <a:pt x="2531533" y="1890183"/>
                  <a:pt x="2463800" y="1966383"/>
                </a:cubicBezTo>
                <a:cubicBezTo>
                  <a:pt x="2421466" y="2000250"/>
                  <a:pt x="2357966" y="2055283"/>
                  <a:pt x="2273300" y="2131483"/>
                </a:cubicBezTo>
                <a:cubicBezTo>
                  <a:pt x="2188633" y="2207683"/>
                  <a:pt x="2099733" y="2279650"/>
                  <a:pt x="2006600" y="2347383"/>
                </a:cubicBezTo>
                <a:cubicBezTo>
                  <a:pt x="1896533" y="2432050"/>
                  <a:pt x="1756833" y="2550583"/>
                  <a:pt x="1587500" y="2702983"/>
                </a:cubicBezTo>
                <a:cubicBezTo>
                  <a:pt x="1418166" y="2855383"/>
                  <a:pt x="1250950" y="3007783"/>
                  <a:pt x="1085850" y="3160183"/>
                </a:cubicBezTo>
                <a:cubicBezTo>
                  <a:pt x="920750" y="3312583"/>
                  <a:pt x="795866" y="3431117"/>
                  <a:pt x="711200" y="3515783"/>
                </a:cubicBezTo>
                <a:cubicBezTo>
                  <a:pt x="694266" y="3549650"/>
                  <a:pt x="668866" y="3579283"/>
                  <a:pt x="635000" y="3604683"/>
                </a:cubicBezTo>
                <a:cubicBezTo>
                  <a:pt x="601133" y="3630083"/>
                  <a:pt x="563033" y="3644900"/>
                  <a:pt x="520700" y="3649133"/>
                </a:cubicBezTo>
                <a:cubicBezTo>
                  <a:pt x="478366" y="3653367"/>
                  <a:pt x="431800" y="3647017"/>
                  <a:pt x="381000" y="3630083"/>
                </a:cubicBezTo>
                <a:cubicBezTo>
                  <a:pt x="287866" y="3604683"/>
                  <a:pt x="201083" y="3549650"/>
                  <a:pt x="120650" y="3464983"/>
                </a:cubicBezTo>
                <a:cubicBezTo>
                  <a:pt x="40216" y="3380317"/>
                  <a:pt x="0" y="3282950"/>
                  <a:pt x="0" y="3172883"/>
                </a:cubicBezTo>
                <a:cubicBezTo>
                  <a:pt x="0" y="3088217"/>
                  <a:pt x="33866" y="2942167"/>
                  <a:pt x="101600" y="2734733"/>
                </a:cubicBezTo>
                <a:cubicBezTo>
                  <a:pt x="169333" y="2527300"/>
                  <a:pt x="260350" y="2275417"/>
                  <a:pt x="374650" y="1979083"/>
                </a:cubicBezTo>
                <a:cubicBezTo>
                  <a:pt x="488950" y="1682750"/>
                  <a:pt x="622300" y="1369483"/>
                  <a:pt x="774700" y="1039283"/>
                </a:cubicBezTo>
                <a:cubicBezTo>
                  <a:pt x="800100" y="996950"/>
                  <a:pt x="821266" y="944033"/>
                  <a:pt x="838200" y="880533"/>
                </a:cubicBezTo>
                <a:cubicBezTo>
                  <a:pt x="855133" y="817033"/>
                  <a:pt x="869950" y="747183"/>
                  <a:pt x="882650" y="670983"/>
                </a:cubicBezTo>
                <a:cubicBezTo>
                  <a:pt x="895350" y="594783"/>
                  <a:pt x="901700" y="522817"/>
                  <a:pt x="901700" y="455083"/>
                </a:cubicBezTo>
                <a:cubicBezTo>
                  <a:pt x="901700" y="412750"/>
                  <a:pt x="908050" y="368300"/>
                  <a:pt x="920750" y="321733"/>
                </a:cubicBezTo>
                <a:cubicBezTo>
                  <a:pt x="933450" y="275167"/>
                  <a:pt x="950383" y="228600"/>
                  <a:pt x="971550" y="182033"/>
                </a:cubicBezTo>
                <a:cubicBezTo>
                  <a:pt x="992716" y="135467"/>
                  <a:pt x="1011766" y="103717"/>
                  <a:pt x="1028700" y="86783"/>
                </a:cubicBezTo>
                <a:cubicBezTo>
                  <a:pt x="1062566" y="19050"/>
                  <a:pt x="1121833" y="0"/>
                  <a:pt x="1206500" y="29633"/>
                </a:cubicBezTo>
                <a:cubicBezTo>
                  <a:pt x="1291166" y="59267"/>
                  <a:pt x="1363133" y="120650"/>
                  <a:pt x="1422400" y="213783"/>
                </a:cubicBezTo>
                <a:cubicBezTo>
                  <a:pt x="1549400" y="332317"/>
                  <a:pt x="1615016" y="480483"/>
                  <a:pt x="1619250" y="658283"/>
                </a:cubicBezTo>
                <a:cubicBezTo>
                  <a:pt x="1623483" y="836083"/>
                  <a:pt x="1579033" y="1056217"/>
                  <a:pt x="1485900" y="1318683"/>
                </a:cubicBezTo>
                <a:cubicBezTo>
                  <a:pt x="1452033" y="1377950"/>
                  <a:pt x="1424516" y="1435100"/>
                  <a:pt x="1403350" y="1490133"/>
                </a:cubicBezTo>
                <a:cubicBezTo>
                  <a:pt x="1382183" y="1545167"/>
                  <a:pt x="1363133" y="1591733"/>
                  <a:pt x="1346200" y="1629833"/>
                </a:cubicBezTo>
                <a:cubicBezTo>
                  <a:pt x="1329266" y="1667933"/>
                  <a:pt x="1316566" y="1697567"/>
                  <a:pt x="1308100" y="1718733"/>
                </a:cubicBezTo>
                <a:cubicBezTo>
                  <a:pt x="1299633" y="1739900"/>
                  <a:pt x="1295400" y="1750483"/>
                  <a:pt x="1295400" y="1750483"/>
                </a:cubicBezTo>
                <a:cubicBezTo>
                  <a:pt x="1329266" y="1750483"/>
                  <a:pt x="1405466" y="1712383"/>
                  <a:pt x="1524000" y="1636183"/>
                </a:cubicBezTo>
                <a:cubicBezTo>
                  <a:pt x="1642533" y="1559983"/>
                  <a:pt x="1782233" y="1475317"/>
                  <a:pt x="1943100" y="1382183"/>
                </a:cubicBezTo>
                <a:cubicBezTo>
                  <a:pt x="2070100" y="1289050"/>
                  <a:pt x="2182283" y="1202267"/>
                  <a:pt x="2279650" y="1121833"/>
                </a:cubicBezTo>
                <a:cubicBezTo>
                  <a:pt x="2377016" y="1041400"/>
                  <a:pt x="2459566" y="977900"/>
                  <a:pt x="2527300" y="931333"/>
                </a:cubicBezTo>
                <a:cubicBezTo>
                  <a:pt x="2595033" y="884767"/>
                  <a:pt x="2637366" y="861483"/>
                  <a:pt x="2654300" y="861483"/>
                </a:cubicBezTo>
                <a:cubicBezTo>
                  <a:pt x="2688166" y="861483"/>
                  <a:pt x="2730500" y="848783"/>
                  <a:pt x="2781300" y="823383"/>
                </a:cubicBezTo>
                <a:cubicBezTo>
                  <a:pt x="2832100" y="797983"/>
                  <a:pt x="2874433" y="768350"/>
                  <a:pt x="2908300" y="734483"/>
                </a:cubicBezTo>
                <a:cubicBezTo>
                  <a:pt x="2942166" y="700617"/>
                  <a:pt x="2969683" y="681567"/>
                  <a:pt x="2990850" y="677333"/>
                </a:cubicBezTo>
                <a:cubicBezTo>
                  <a:pt x="3012016" y="673100"/>
                  <a:pt x="3022600" y="670983"/>
                  <a:pt x="3022600" y="670983"/>
                </a:cubicBezTo>
                <a:cubicBezTo>
                  <a:pt x="3022600" y="670983"/>
                  <a:pt x="3039533" y="668867"/>
                  <a:pt x="3073400" y="664633"/>
                </a:cubicBezTo>
                <a:cubicBezTo>
                  <a:pt x="3107266" y="660400"/>
                  <a:pt x="3141133" y="641350"/>
                  <a:pt x="3175000" y="607483"/>
                </a:cubicBezTo>
                <a:cubicBezTo>
                  <a:pt x="3242733" y="556683"/>
                  <a:pt x="3331633" y="541867"/>
                  <a:pt x="3441700" y="563033"/>
                </a:cubicBezTo>
                <a:cubicBezTo>
                  <a:pt x="3551766" y="584200"/>
                  <a:pt x="3653366" y="628650"/>
                  <a:pt x="3746500" y="696383"/>
                </a:cubicBezTo>
                <a:cubicBezTo>
                  <a:pt x="3839633" y="764117"/>
                  <a:pt x="3886200" y="840317"/>
                  <a:pt x="3886200" y="924983"/>
                </a:cubicBezTo>
                <a:cubicBezTo>
                  <a:pt x="3886200" y="958850"/>
                  <a:pt x="3896783" y="986367"/>
                  <a:pt x="3917950" y="1007533"/>
                </a:cubicBezTo>
                <a:cubicBezTo>
                  <a:pt x="3939116" y="1028700"/>
                  <a:pt x="3949700" y="1039283"/>
                  <a:pt x="3949700" y="1039283"/>
                </a:cubicBezTo>
                <a:cubicBezTo>
                  <a:pt x="4017433" y="1039283"/>
                  <a:pt x="4061883" y="1145117"/>
                  <a:pt x="4083050" y="1356783"/>
                </a:cubicBezTo>
                <a:cubicBezTo>
                  <a:pt x="4104216" y="1568450"/>
                  <a:pt x="4080933" y="1771650"/>
                  <a:pt x="4013200" y="1966383"/>
                </a:cubicBezTo>
                <a:cubicBezTo>
                  <a:pt x="4013200" y="2093383"/>
                  <a:pt x="3989916" y="2245783"/>
                  <a:pt x="3943350" y="2423583"/>
                </a:cubicBezTo>
                <a:cubicBezTo>
                  <a:pt x="3896783" y="2601383"/>
                  <a:pt x="3856566" y="2770717"/>
                  <a:pt x="3822700" y="2931583"/>
                </a:cubicBezTo>
                <a:cubicBezTo>
                  <a:pt x="3754966" y="3143250"/>
                  <a:pt x="3708400" y="3329517"/>
                  <a:pt x="3683000" y="3490383"/>
                </a:cubicBezTo>
                <a:cubicBezTo>
                  <a:pt x="3657600" y="3651250"/>
                  <a:pt x="3653366" y="3786717"/>
                  <a:pt x="3670300" y="3896783"/>
                </a:cubicBezTo>
                <a:cubicBezTo>
                  <a:pt x="3687233" y="4006850"/>
                  <a:pt x="3716866" y="4095750"/>
                  <a:pt x="3759200" y="4163483"/>
                </a:cubicBezTo>
                <a:cubicBezTo>
                  <a:pt x="3793066" y="4222750"/>
                  <a:pt x="3793066" y="4288367"/>
                  <a:pt x="3759200" y="4360333"/>
                </a:cubicBezTo>
                <a:cubicBezTo>
                  <a:pt x="3725333" y="4432300"/>
                  <a:pt x="3657600" y="4468283"/>
                  <a:pt x="3556000" y="4468283"/>
                </a:cubicBezTo>
                <a:close/>
                <a:moveTo>
                  <a:pt x="-1498600" y="46206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96" name="Freeform 6196"/>
          <p:cNvSpPr/>
          <p:nvPr/>
        </p:nvSpPr>
        <p:spPr>
          <a:xfrm rot="0" flipH="0" flipV="0">
            <a:off x="9464982" y="7294686"/>
            <a:ext cx="116636" cy="147320"/>
          </a:xfrm>
          <a:custGeom>
            <a:pathLst>
              <a:path w="3644900" h="4603750">
                <a:moveTo>
                  <a:pt x="1037167" y="4491566"/>
                </a:moveTo>
                <a:cubicBezTo>
                  <a:pt x="706967" y="4356100"/>
                  <a:pt x="493183" y="4167716"/>
                  <a:pt x="395817" y="3926416"/>
                </a:cubicBezTo>
                <a:cubicBezTo>
                  <a:pt x="298450" y="3685116"/>
                  <a:pt x="279400" y="3310466"/>
                  <a:pt x="338667" y="2802466"/>
                </a:cubicBezTo>
                <a:cubicBezTo>
                  <a:pt x="355600" y="2540000"/>
                  <a:pt x="364067" y="2366433"/>
                  <a:pt x="364067" y="2281766"/>
                </a:cubicBezTo>
                <a:cubicBezTo>
                  <a:pt x="364067" y="2197100"/>
                  <a:pt x="317500" y="2112433"/>
                  <a:pt x="224367" y="2027766"/>
                </a:cubicBezTo>
                <a:cubicBezTo>
                  <a:pt x="198967" y="1993900"/>
                  <a:pt x="154517" y="1947333"/>
                  <a:pt x="91017" y="1888066"/>
                </a:cubicBezTo>
                <a:cubicBezTo>
                  <a:pt x="27517" y="1828800"/>
                  <a:pt x="0" y="1778000"/>
                  <a:pt x="8467" y="1735666"/>
                </a:cubicBezTo>
                <a:cubicBezTo>
                  <a:pt x="0" y="1676400"/>
                  <a:pt x="4233" y="1610783"/>
                  <a:pt x="21167" y="1538816"/>
                </a:cubicBezTo>
                <a:cubicBezTo>
                  <a:pt x="38100" y="1466850"/>
                  <a:pt x="63500" y="1430866"/>
                  <a:pt x="97367" y="1430866"/>
                </a:cubicBezTo>
                <a:cubicBezTo>
                  <a:pt x="131233" y="1430866"/>
                  <a:pt x="167217" y="1422400"/>
                  <a:pt x="205317" y="1405466"/>
                </a:cubicBezTo>
                <a:cubicBezTo>
                  <a:pt x="243417" y="1388533"/>
                  <a:pt x="279400" y="1388533"/>
                  <a:pt x="313267" y="1405466"/>
                </a:cubicBezTo>
                <a:cubicBezTo>
                  <a:pt x="347133" y="1405466"/>
                  <a:pt x="385233" y="1409700"/>
                  <a:pt x="427567" y="1418166"/>
                </a:cubicBezTo>
                <a:cubicBezTo>
                  <a:pt x="469900" y="1426633"/>
                  <a:pt x="491067" y="1447800"/>
                  <a:pt x="491067" y="1481666"/>
                </a:cubicBezTo>
                <a:cubicBezTo>
                  <a:pt x="524933" y="1540933"/>
                  <a:pt x="579967" y="1547283"/>
                  <a:pt x="656167" y="1500716"/>
                </a:cubicBezTo>
                <a:cubicBezTo>
                  <a:pt x="732367" y="1454150"/>
                  <a:pt x="812800" y="1346200"/>
                  <a:pt x="897467" y="1176866"/>
                </a:cubicBezTo>
                <a:cubicBezTo>
                  <a:pt x="982133" y="1041400"/>
                  <a:pt x="1094317" y="905933"/>
                  <a:pt x="1234017" y="770466"/>
                </a:cubicBezTo>
                <a:cubicBezTo>
                  <a:pt x="1373717" y="635000"/>
                  <a:pt x="1513417" y="510116"/>
                  <a:pt x="1653117" y="395816"/>
                </a:cubicBezTo>
                <a:cubicBezTo>
                  <a:pt x="1792817" y="281516"/>
                  <a:pt x="1909233" y="198966"/>
                  <a:pt x="2002367" y="148166"/>
                </a:cubicBezTo>
                <a:cubicBezTo>
                  <a:pt x="2044700" y="131233"/>
                  <a:pt x="2108200" y="110066"/>
                  <a:pt x="2192867" y="84666"/>
                </a:cubicBezTo>
                <a:cubicBezTo>
                  <a:pt x="2277533" y="59266"/>
                  <a:pt x="2368550" y="38100"/>
                  <a:pt x="2465917" y="21166"/>
                </a:cubicBezTo>
                <a:cubicBezTo>
                  <a:pt x="2563283" y="4233"/>
                  <a:pt x="2645833" y="0"/>
                  <a:pt x="2713567" y="8466"/>
                </a:cubicBezTo>
                <a:cubicBezTo>
                  <a:pt x="2865967" y="16933"/>
                  <a:pt x="2995083" y="59266"/>
                  <a:pt x="3100917" y="135466"/>
                </a:cubicBezTo>
                <a:cubicBezTo>
                  <a:pt x="3206750" y="211666"/>
                  <a:pt x="3306233" y="300566"/>
                  <a:pt x="3399367" y="402166"/>
                </a:cubicBezTo>
                <a:cubicBezTo>
                  <a:pt x="3509433" y="478366"/>
                  <a:pt x="3579283" y="579966"/>
                  <a:pt x="3608917" y="706966"/>
                </a:cubicBezTo>
                <a:cubicBezTo>
                  <a:pt x="3638550" y="833966"/>
                  <a:pt x="3644900" y="969433"/>
                  <a:pt x="3627967" y="1113366"/>
                </a:cubicBezTo>
                <a:cubicBezTo>
                  <a:pt x="3611033" y="1257300"/>
                  <a:pt x="3572933" y="1388533"/>
                  <a:pt x="3513667" y="1507066"/>
                </a:cubicBezTo>
                <a:cubicBezTo>
                  <a:pt x="3488267" y="1591733"/>
                  <a:pt x="3416300" y="1693333"/>
                  <a:pt x="3297767" y="1811866"/>
                </a:cubicBezTo>
                <a:cubicBezTo>
                  <a:pt x="3179233" y="1930400"/>
                  <a:pt x="3043767" y="2044700"/>
                  <a:pt x="2891367" y="2154766"/>
                </a:cubicBezTo>
                <a:cubicBezTo>
                  <a:pt x="2738967" y="2264833"/>
                  <a:pt x="2599267" y="2345266"/>
                  <a:pt x="2472267" y="2396066"/>
                </a:cubicBezTo>
                <a:cubicBezTo>
                  <a:pt x="2362200" y="2421466"/>
                  <a:pt x="2220383" y="2442633"/>
                  <a:pt x="2046817" y="2459566"/>
                </a:cubicBezTo>
                <a:cubicBezTo>
                  <a:pt x="1873250" y="2476500"/>
                  <a:pt x="1712383" y="2482850"/>
                  <a:pt x="1564217" y="2478616"/>
                </a:cubicBezTo>
                <a:cubicBezTo>
                  <a:pt x="1416050" y="2474383"/>
                  <a:pt x="1316567" y="2459566"/>
                  <a:pt x="1265767" y="2434166"/>
                </a:cubicBezTo>
                <a:cubicBezTo>
                  <a:pt x="1206500" y="2400300"/>
                  <a:pt x="1159933" y="2446866"/>
                  <a:pt x="1126067" y="2573866"/>
                </a:cubicBezTo>
                <a:cubicBezTo>
                  <a:pt x="1092200" y="2700866"/>
                  <a:pt x="1066800" y="2882900"/>
                  <a:pt x="1049867" y="3119966"/>
                </a:cubicBezTo>
                <a:cubicBezTo>
                  <a:pt x="1032933" y="3306233"/>
                  <a:pt x="1032933" y="3441700"/>
                  <a:pt x="1049867" y="3526366"/>
                </a:cubicBezTo>
                <a:cubicBezTo>
                  <a:pt x="1066800" y="3611033"/>
                  <a:pt x="1083733" y="3670300"/>
                  <a:pt x="1100667" y="3704166"/>
                </a:cubicBezTo>
                <a:cubicBezTo>
                  <a:pt x="1159933" y="3763433"/>
                  <a:pt x="1242483" y="3837516"/>
                  <a:pt x="1348317" y="3926416"/>
                </a:cubicBezTo>
                <a:cubicBezTo>
                  <a:pt x="1454150" y="4015316"/>
                  <a:pt x="1604433" y="4030133"/>
                  <a:pt x="1799167" y="3970866"/>
                </a:cubicBezTo>
                <a:cubicBezTo>
                  <a:pt x="1960033" y="3928533"/>
                  <a:pt x="2118783" y="3818466"/>
                  <a:pt x="2275417" y="3640666"/>
                </a:cubicBezTo>
                <a:cubicBezTo>
                  <a:pt x="2432050" y="3462866"/>
                  <a:pt x="2578100" y="3318933"/>
                  <a:pt x="2713567" y="3208866"/>
                </a:cubicBezTo>
                <a:cubicBezTo>
                  <a:pt x="2747433" y="3149600"/>
                  <a:pt x="2804583" y="3113616"/>
                  <a:pt x="2885017" y="3100916"/>
                </a:cubicBezTo>
                <a:cubicBezTo>
                  <a:pt x="2965450" y="3088216"/>
                  <a:pt x="3052233" y="3094566"/>
                  <a:pt x="3145367" y="3119966"/>
                </a:cubicBezTo>
                <a:cubicBezTo>
                  <a:pt x="3238500" y="3179233"/>
                  <a:pt x="3278717" y="3249083"/>
                  <a:pt x="3266017" y="3329516"/>
                </a:cubicBezTo>
                <a:cubicBezTo>
                  <a:pt x="3253317" y="3409950"/>
                  <a:pt x="3208867" y="3530600"/>
                  <a:pt x="3132667" y="3691466"/>
                </a:cubicBezTo>
                <a:cubicBezTo>
                  <a:pt x="3107267" y="3750733"/>
                  <a:pt x="3050117" y="3824816"/>
                  <a:pt x="2961217" y="3913716"/>
                </a:cubicBezTo>
                <a:cubicBezTo>
                  <a:pt x="2872317" y="4002616"/>
                  <a:pt x="2774950" y="4091516"/>
                  <a:pt x="2669117" y="4180416"/>
                </a:cubicBezTo>
                <a:cubicBezTo>
                  <a:pt x="2563283" y="4269316"/>
                  <a:pt x="2468033" y="4339166"/>
                  <a:pt x="2383367" y="4389966"/>
                </a:cubicBezTo>
                <a:cubicBezTo>
                  <a:pt x="2129367" y="4525433"/>
                  <a:pt x="1892300" y="4595283"/>
                  <a:pt x="1672167" y="4599516"/>
                </a:cubicBezTo>
                <a:cubicBezTo>
                  <a:pt x="1452033" y="4603750"/>
                  <a:pt x="1240367" y="4567766"/>
                  <a:pt x="1037167" y="4491566"/>
                </a:cubicBezTo>
                <a:close/>
                <a:moveTo>
                  <a:pt x="-817033" y="4796366"/>
                </a:moveTo>
                <a:moveTo>
                  <a:pt x="1786467" y="1913466"/>
                </a:moveTo>
                <a:cubicBezTo>
                  <a:pt x="1972733" y="1871133"/>
                  <a:pt x="2120900" y="1841500"/>
                  <a:pt x="2230967" y="1824566"/>
                </a:cubicBezTo>
                <a:cubicBezTo>
                  <a:pt x="2341033" y="1807633"/>
                  <a:pt x="2446867" y="1758950"/>
                  <a:pt x="2548467" y="1678516"/>
                </a:cubicBezTo>
                <a:cubicBezTo>
                  <a:pt x="2650067" y="1598083"/>
                  <a:pt x="2777067" y="1443566"/>
                  <a:pt x="2929467" y="1214966"/>
                </a:cubicBezTo>
                <a:cubicBezTo>
                  <a:pt x="2963333" y="1121833"/>
                  <a:pt x="2973917" y="1028700"/>
                  <a:pt x="2961217" y="935566"/>
                </a:cubicBezTo>
                <a:cubicBezTo>
                  <a:pt x="2948517" y="842433"/>
                  <a:pt x="2925233" y="778933"/>
                  <a:pt x="2891367" y="745066"/>
                </a:cubicBezTo>
                <a:cubicBezTo>
                  <a:pt x="2815167" y="660400"/>
                  <a:pt x="2724150" y="632883"/>
                  <a:pt x="2618317" y="662516"/>
                </a:cubicBezTo>
                <a:cubicBezTo>
                  <a:pt x="2512483" y="692150"/>
                  <a:pt x="2413000" y="740833"/>
                  <a:pt x="2319867" y="808566"/>
                </a:cubicBezTo>
                <a:cubicBezTo>
                  <a:pt x="2260600" y="833966"/>
                  <a:pt x="2173817" y="895350"/>
                  <a:pt x="2059517" y="992716"/>
                </a:cubicBezTo>
                <a:cubicBezTo>
                  <a:pt x="1945217" y="1090083"/>
                  <a:pt x="1833033" y="1200150"/>
                  <a:pt x="1722967" y="1322916"/>
                </a:cubicBezTo>
                <a:cubicBezTo>
                  <a:pt x="1612900" y="1445683"/>
                  <a:pt x="1524000" y="1557866"/>
                  <a:pt x="1456267" y="1659466"/>
                </a:cubicBezTo>
                <a:cubicBezTo>
                  <a:pt x="1388533" y="1761066"/>
                  <a:pt x="1371600" y="1820333"/>
                  <a:pt x="1405467" y="1837266"/>
                </a:cubicBezTo>
                <a:cubicBezTo>
                  <a:pt x="1388533" y="1871133"/>
                  <a:pt x="1437217" y="1892300"/>
                  <a:pt x="1551517" y="1900766"/>
                </a:cubicBezTo>
                <a:cubicBezTo>
                  <a:pt x="1665817" y="1909233"/>
                  <a:pt x="1744133" y="1913466"/>
                  <a:pt x="1786467" y="1913466"/>
                </a:cubicBezTo>
                <a:close/>
                <a:moveTo>
                  <a:pt x="1761067" y="47963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97" name="Freeform 6197"/>
          <p:cNvSpPr/>
          <p:nvPr/>
        </p:nvSpPr>
        <p:spPr>
          <a:xfrm rot="0" flipH="0" flipV="0">
            <a:off x="9640954" y="7173579"/>
            <a:ext cx="112166" cy="92794"/>
          </a:xfrm>
          <a:custGeom>
            <a:pathLst>
              <a:path w="3505200" h="2899833">
                <a:moveTo>
                  <a:pt x="300567" y="2891366"/>
                </a:moveTo>
                <a:cubicBezTo>
                  <a:pt x="215900" y="2899833"/>
                  <a:pt x="160867" y="2899833"/>
                  <a:pt x="135467" y="2891366"/>
                </a:cubicBezTo>
                <a:cubicBezTo>
                  <a:pt x="110067" y="2882900"/>
                  <a:pt x="67733" y="2853266"/>
                  <a:pt x="8467" y="2802466"/>
                </a:cubicBezTo>
                <a:cubicBezTo>
                  <a:pt x="0" y="2743200"/>
                  <a:pt x="8467" y="2688166"/>
                  <a:pt x="33867" y="2637366"/>
                </a:cubicBezTo>
                <a:cubicBezTo>
                  <a:pt x="59267" y="2586566"/>
                  <a:pt x="93133" y="2531533"/>
                  <a:pt x="135467" y="2472266"/>
                </a:cubicBezTo>
                <a:cubicBezTo>
                  <a:pt x="237067" y="2302933"/>
                  <a:pt x="353483" y="2101850"/>
                  <a:pt x="484717" y="1869016"/>
                </a:cubicBezTo>
                <a:cubicBezTo>
                  <a:pt x="615950" y="1636183"/>
                  <a:pt x="702733" y="1456266"/>
                  <a:pt x="745067" y="1329266"/>
                </a:cubicBezTo>
                <a:cubicBezTo>
                  <a:pt x="745067" y="1295400"/>
                  <a:pt x="749300" y="1265766"/>
                  <a:pt x="757767" y="1240366"/>
                </a:cubicBezTo>
                <a:cubicBezTo>
                  <a:pt x="613833" y="1265766"/>
                  <a:pt x="465667" y="1214966"/>
                  <a:pt x="313267" y="1087966"/>
                </a:cubicBezTo>
                <a:cubicBezTo>
                  <a:pt x="152400" y="935566"/>
                  <a:pt x="99483" y="781050"/>
                  <a:pt x="154517" y="624416"/>
                </a:cubicBezTo>
                <a:cubicBezTo>
                  <a:pt x="209550" y="467783"/>
                  <a:pt x="347133" y="313266"/>
                  <a:pt x="567267" y="160866"/>
                </a:cubicBezTo>
                <a:cubicBezTo>
                  <a:pt x="719667" y="67733"/>
                  <a:pt x="831850" y="16933"/>
                  <a:pt x="903817" y="8466"/>
                </a:cubicBezTo>
                <a:cubicBezTo>
                  <a:pt x="975783" y="0"/>
                  <a:pt x="1087967" y="29633"/>
                  <a:pt x="1240367" y="97366"/>
                </a:cubicBezTo>
                <a:cubicBezTo>
                  <a:pt x="1384300" y="182033"/>
                  <a:pt x="1483783" y="277283"/>
                  <a:pt x="1538817" y="383116"/>
                </a:cubicBezTo>
                <a:cubicBezTo>
                  <a:pt x="1593850" y="488950"/>
                  <a:pt x="1600200" y="596900"/>
                  <a:pt x="1557867" y="706966"/>
                </a:cubicBezTo>
                <a:cubicBezTo>
                  <a:pt x="1532467" y="901700"/>
                  <a:pt x="1488017" y="1083733"/>
                  <a:pt x="1424517" y="1253066"/>
                </a:cubicBezTo>
                <a:cubicBezTo>
                  <a:pt x="1361017" y="1422400"/>
                  <a:pt x="1303867" y="1587500"/>
                  <a:pt x="1253067" y="1748366"/>
                </a:cubicBezTo>
                <a:cubicBezTo>
                  <a:pt x="1202267" y="1934633"/>
                  <a:pt x="1117600" y="2108200"/>
                  <a:pt x="999067" y="2269066"/>
                </a:cubicBezTo>
                <a:cubicBezTo>
                  <a:pt x="880533" y="2429933"/>
                  <a:pt x="749300" y="2595033"/>
                  <a:pt x="605367" y="2764366"/>
                </a:cubicBezTo>
                <a:cubicBezTo>
                  <a:pt x="613833" y="2798233"/>
                  <a:pt x="588433" y="2819400"/>
                  <a:pt x="529167" y="2827866"/>
                </a:cubicBezTo>
                <a:cubicBezTo>
                  <a:pt x="469900" y="2836333"/>
                  <a:pt x="393700" y="2857500"/>
                  <a:pt x="300567" y="2891366"/>
                </a:cubicBezTo>
                <a:close/>
                <a:moveTo>
                  <a:pt x="3196167" y="8580966"/>
                </a:moveTo>
                <a:moveTo>
                  <a:pt x="2205567" y="2891366"/>
                </a:moveTo>
                <a:cubicBezTo>
                  <a:pt x="2120900" y="2899833"/>
                  <a:pt x="2065867" y="2899833"/>
                  <a:pt x="2040467" y="2891366"/>
                </a:cubicBezTo>
                <a:cubicBezTo>
                  <a:pt x="2015067" y="2882900"/>
                  <a:pt x="1972733" y="2853266"/>
                  <a:pt x="1913467" y="2802466"/>
                </a:cubicBezTo>
                <a:cubicBezTo>
                  <a:pt x="1905000" y="2743200"/>
                  <a:pt x="1913467" y="2688166"/>
                  <a:pt x="1938867" y="2637366"/>
                </a:cubicBezTo>
                <a:cubicBezTo>
                  <a:pt x="1964267" y="2586566"/>
                  <a:pt x="1998133" y="2531533"/>
                  <a:pt x="2040467" y="2472266"/>
                </a:cubicBezTo>
                <a:cubicBezTo>
                  <a:pt x="2142067" y="2302933"/>
                  <a:pt x="2258483" y="2101850"/>
                  <a:pt x="2389717" y="1869016"/>
                </a:cubicBezTo>
                <a:cubicBezTo>
                  <a:pt x="2520950" y="1636183"/>
                  <a:pt x="2607733" y="1456266"/>
                  <a:pt x="2650067" y="1329266"/>
                </a:cubicBezTo>
                <a:cubicBezTo>
                  <a:pt x="2650067" y="1295400"/>
                  <a:pt x="2654300" y="1265766"/>
                  <a:pt x="2662767" y="1240366"/>
                </a:cubicBezTo>
                <a:cubicBezTo>
                  <a:pt x="2518833" y="1265766"/>
                  <a:pt x="2370667" y="1214966"/>
                  <a:pt x="2218267" y="1087966"/>
                </a:cubicBezTo>
                <a:cubicBezTo>
                  <a:pt x="2057400" y="935566"/>
                  <a:pt x="2004483" y="781050"/>
                  <a:pt x="2059517" y="624416"/>
                </a:cubicBezTo>
                <a:cubicBezTo>
                  <a:pt x="2114550" y="467783"/>
                  <a:pt x="2252133" y="313266"/>
                  <a:pt x="2472267" y="160866"/>
                </a:cubicBezTo>
                <a:cubicBezTo>
                  <a:pt x="2624667" y="67733"/>
                  <a:pt x="2736850" y="16933"/>
                  <a:pt x="2808817" y="8466"/>
                </a:cubicBezTo>
                <a:cubicBezTo>
                  <a:pt x="2880783" y="0"/>
                  <a:pt x="2992967" y="29633"/>
                  <a:pt x="3145367" y="97366"/>
                </a:cubicBezTo>
                <a:cubicBezTo>
                  <a:pt x="3289300" y="182033"/>
                  <a:pt x="3388783" y="277283"/>
                  <a:pt x="3443817" y="383116"/>
                </a:cubicBezTo>
                <a:cubicBezTo>
                  <a:pt x="3498850" y="488950"/>
                  <a:pt x="3505200" y="596900"/>
                  <a:pt x="3462867" y="706966"/>
                </a:cubicBezTo>
                <a:cubicBezTo>
                  <a:pt x="3437467" y="901700"/>
                  <a:pt x="3393017" y="1083733"/>
                  <a:pt x="3329517" y="1253066"/>
                </a:cubicBezTo>
                <a:cubicBezTo>
                  <a:pt x="3266017" y="1422400"/>
                  <a:pt x="3208867" y="1587500"/>
                  <a:pt x="3158067" y="1748366"/>
                </a:cubicBezTo>
                <a:cubicBezTo>
                  <a:pt x="3107267" y="1934633"/>
                  <a:pt x="3022600" y="2108200"/>
                  <a:pt x="2904067" y="2269066"/>
                </a:cubicBezTo>
                <a:cubicBezTo>
                  <a:pt x="2785533" y="2429933"/>
                  <a:pt x="2654300" y="2595033"/>
                  <a:pt x="2510367" y="2764366"/>
                </a:cubicBezTo>
                <a:cubicBezTo>
                  <a:pt x="2518833" y="2798233"/>
                  <a:pt x="2493433" y="2819400"/>
                  <a:pt x="2434167" y="2827866"/>
                </a:cubicBezTo>
                <a:cubicBezTo>
                  <a:pt x="2374900" y="2836333"/>
                  <a:pt x="2298700" y="2857500"/>
                  <a:pt x="2205567" y="2891366"/>
                </a:cubicBezTo>
                <a:close/>
                <a:moveTo>
                  <a:pt x="3196167" y="85809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98" name="Freeform 6198"/>
          <p:cNvSpPr/>
          <p:nvPr/>
        </p:nvSpPr>
        <p:spPr>
          <a:xfrm rot="0" flipH="0" flipV="0">
            <a:off x="9729075" y="7154478"/>
            <a:ext cx="157886" cy="292404"/>
          </a:xfrm>
          <a:custGeom>
            <a:pathLst>
              <a:path w="4933950" h="9137650">
                <a:moveTo>
                  <a:pt x="1318684" y="6752166"/>
                </a:moveTo>
                <a:cubicBezTo>
                  <a:pt x="1183217" y="6735233"/>
                  <a:pt x="1085850" y="6678083"/>
                  <a:pt x="1026584" y="6580716"/>
                </a:cubicBezTo>
                <a:cubicBezTo>
                  <a:pt x="967317" y="6483350"/>
                  <a:pt x="937684" y="6383866"/>
                  <a:pt x="937684" y="6282266"/>
                </a:cubicBezTo>
                <a:cubicBezTo>
                  <a:pt x="937684" y="6265333"/>
                  <a:pt x="939800" y="6231466"/>
                  <a:pt x="944034" y="6180666"/>
                </a:cubicBezTo>
                <a:cubicBezTo>
                  <a:pt x="948267" y="6129866"/>
                  <a:pt x="958850" y="6070600"/>
                  <a:pt x="975784" y="6002866"/>
                </a:cubicBezTo>
                <a:cubicBezTo>
                  <a:pt x="975784" y="5952066"/>
                  <a:pt x="1001184" y="5871633"/>
                  <a:pt x="1051984" y="5761566"/>
                </a:cubicBezTo>
                <a:cubicBezTo>
                  <a:pt x="1102784" y="5651500"/>
                  <a:pt x="1157817" y="5520266"/>
                  <a:pt x="1217084" y="5367866"/>
                </a:cubicBezTo>
                <a:cubicBezTo>
                  <a:pt x="1310217" y="5198533"/>
                  <a:pt x="1454150" y="5008033"/>
                  <a:pt x="1648884" y="4796366"/>
                </a:cubicBezTo>
                <a:cubicBezTo>
                  <a:pt x="1843617" y="4584700"/>
                  <a:pt x="2008717" y="4428066"/>
                  <a:pt x="2144184" y="4326466"/>
                </a:cubicBezTo>
                <a:cubicBezTo>
                  <a:pt x="2220384" y="4267200"/>
                  <a:pt x="2275417" y="4226983"/>
                  <a:pt x="2309284" y="4205816"/>
                </a:cubicBezTo>
                <a:cubicBezTo>
                  <a:pt x="2343150" y="4184650"/>
                  <a:pt x="2360084" y="4174066"/>
                  <a:pt x="2360084" y="4174066"/>
                </a:cubicBezTo>
                <a:cubicBezTo>
                  <a:pt x="2360084" y="4140200"/>
                  <a:pt x="2419350" y="4074583"/>
                  <a:pt x="2537884" y="3977216"/>
                </a:cubicBezTo>
                <a:cubicBezTo>
                  <a:pt x="2656417" y="3879850"/>
                  <a:pt x="2758017" y="3814233"/>
                  <a:pt x="2842684" y="3780366"/>
                </a:cubicBezTo>
                <a:cubicBezTo>
                  <a:pt x="2842684" y="3780366"/>
                  <a:pt x="2897717" y="3742266"/>
                  <a:pt x="3007784" y="3666066"/>
                </a:cubicBezTo>
                <a:cubicBezTo>
                  <a:pt x="3117850" y="3589866"/>
                  <a:pt x="3202517" y="3522133"/>
                  <a:pt x="3261784" y="3462866"/>
                </a:cubicBezTo>
                <a:cubicBezTo>
                  <a:pt x="3456517" y="3268133"/>
                  <a:pt x="3600450" y="3088216"/>
                  <a:pt x="3693584" y="2923116"/>
                </a:cubicBezTo>
                <a:cubicBezTo>
                  <a:pt x="3786717" y="2758016"/>
                  <a:pt x="3858684" y="2569633"/>
                  <a:pt x="3909484" y="2357966"/>
                </a:cubicBezTo>
                <a:cubicBezTo>
                  <a:pt x="3960284" y="2146300"/>
                  <a:pt x="4015317" y="1883833"/>
                  <a:pt x="4074584" y="1570566"/>
                </a:cubicBezTo>
                <a:cubicBezTo>
                  <a:pt x="4083050" y="1274233"/>
                  <a:pt x="4085167" y="1073150"/>
                  <a:pt x="4080934" y="967316"/>
                </a:cubicBezTo>
                <a:cubicBezTo>
                  <a:pt x="4076700" y="861483"/>
                  <a:pt x="4023784" y="770466"/>
                  <a:pt x="3922184" y="694266"/>
                </a:cubicBezTo>
                <a:cubicBezTo>
                  <a:pt x="3744384" y="601133"/>
                  <a:pt x="3526367" y="590550"/>
                  <a:pt x="3268134" y="662516"/>
                </a:cubicBezTo>
                <a:cubicBezTo>
                  <a:pt x="3009900" y="734483"/>
                  <a:pt x="2760134" y="869950"/>
                  <a:pt x="2518834" y="1068916"/>
                </a:cubicBezTo>
                <a:cubicBezTo>
                  <a:pt x="2277534" y="1267883"/>
                  <a:pt x="2093384" y="1511300"/>
                  <a:pt x="1966384" y="1799166"/>
                </a:cubicBezTo>
                <a:cubicBezTo>
                  <a:pt x="1915584" y="1943100"/>
                  <a:pt x="1888067" y="2040466"/>
                  <a:pt x="1883834" y="2091266"/>
                </a:cubicBezTo>
                <a:cubicBezTo>
                  <a:pt x="1879600" y="2142066"/>
                  <a:pt x="1890184" y="2209800"/>
                  <a:pt x="1915584" y="2294466"/>
                </a:cubicBezTo>
                <a:cubicBezTo>
                  <a:pt x="1915584" y="2362200"/>
                  <a:pt x="1926167" y="2425700"/>
                  <a:pt x="1947334" y="2484966"/>
                </a:cubicBezTo>
                <a:cubicBezTo>
                  <a:pt x="1968500" y="2544233"/>
                  <a:pt x="1979084" y="2595033"/>
                  <a:pt x="1979084" y="2637366"/>
                </a:cubicBezTo>
                <a:cubicBezTo>
                  <a:pt x="1945217" y="2645833"/>
                  <a:pt x="1883834" y="2650066"/>
                  <a:pt x="1794934" y="2650066"/>
                </a:cubicBezTo>
                <a:cubicBezTo>
                  <a:pt x="1706034" y="2650066"/>
                  <a:pt x="1615017" y="2645833"/>
                  <a:pt x="1521884" y="2637366"/>
                </a:cubicBezTo>
                <a:cubicBezTo>
                  <a:pt x="1428750" y="2628900"/>
                  <a:pt x="1352550" y="2611966"/>
                  <a:pt x="1293284" y="2586566"/>
                </a:cubicBezTo>
                <a:cubicBezTo>
                  <a:pt x="1293284" y="2586566"/>
                  <a:pt x="1276350" y="2561166"/>
                  <a:pt x="1242484" y="2510366"/>
                </a:cubicBezTo>
                <a:cubicBezTo>
                  <a:pt x="1208617" y="2459566"/>
                  <a:pt x="1183217" y="2417233"/>
                  <a:pt x="1166284" y="2383366"/>
                </a:cubicBezTo>
                <a:cubicBezTo>
                  <a:pt x="1115484" y="2315633"/>
                  <a:pt x="1092200" y="2250016"/>
                  <a:pt x="1096434" y="2186516"/>
                </a:cubicBezTo>
                <a:cubicBezTo>
                  <a:pt x="1100667" y="2123016"/>
                  <a:pt x="1102784" y="2027766"/>
                  <a:pt x="1102784" y="1900766"/>
                </a:cubicBezTo>
                <a:cubicBezTo>
                  <a:pt x="1162050" y="1731433"/>
                  <a:pt x="1242484" y="1547283"/>
                  <a:pt x="1344084" y="1348316"/>
                </a:cubicBezTo>
                <a:cubicBezTo>
                  <a:pt x="1445684" y="1149350"/>
                  <a:pt x="1576917" y="960966"/>
                  <a:pt x="1737784" y="783166"/>
                </a:cubicBezTo>
                <a:cubicBezTo>
                  <a:pt x="1898650" y="605366"/>
                  <a:pt x="2084917" y="461433"/>
                  <a:pt x="2296584" y="351366"/>
                </a:cubicBezTo>
                <a:cubicBezTo>
                  <a:pt x="2474384" y="275166"/>
                  <a:pt x="2624667" y="205316"/>
                  <a:pt x="2747434" y="141816"/>
                </a:cubicBezTo>
                <a:cubicBezTo>
                  <a:pt x="2870200" y="78316"/>
                  <a:pt x="2931584" y="46566"/>
                  <a:pt x="2931584" y="46566"/>
                </a:cubicBezTo>
                <a:cubicBezTo>
                  <a:pt x="2931584" y="46566"/>
                  <a:pt x="2963334" y="44450"/>
                  <a:pt x="3026834" y="40216"/>
                </a:cubicBezTo>
                <a:cubicBezTo>
                  <a:pt x="3090334" y="35983"/>
                  <a:pt x="3198284" y="25400"/>
                  <a:pt x="3350684" y="8466"/>
                </a:cubicBezTo>
                <a:cubicBezTo>
                  <a:pt x="3401484" y="16933"/>
                  <a:pt x="3458634" y="16933"/>
                  <a:pt x="3522134" y="8466"/>
                </a:cubicBezTo>
                <a:cubicBezTo>
                  <a:pt x="3585634" y="0"/>
                  <a:pt x="3617384" y="16933"/>
                  <a:pt x="3617384" y="59266"/>
                </a:cubicBezTo>
                <a:cubicBezTo>
                  <a:pt x="3642784" y="59266"/>
                  <a:pt x="3693584" y="59266"/>
                  <a:pt x="3769784" y="59266"/>
                </a:cubicBezTo>
                <a:cubicBezTo>
                  <a:pt x="3845984" y="59266"/>
                  <a:pt x="3917950" y="59266"/>
                  <a:pt x="3985684" y="59266"/>
                </a:cubicBezTo>
                <a:cubicBezTo>
                  <a:pt x="4087284" y="84666"/>
                  <a:pt x="4193117" y="124883"/>
                  <a:pt x="4303184" y="179916"/>
                </a:cubicBezTo>
                <a:cubicBezTo>
                  <a:pt x="4413250" y="234950"/>
                  <a:pt x="4516967" y="294216"/>
                  <a:pt x="4614334" y="357716"/>
                </a:cubicBezTo>
                <a:cubicBezTo>
                  <a:pt x="4711700" y="421216"/>
                  <a:pt x="4790017" y="486833"/>
                  <a:pt x="4849284" y="554566"/>
                </a:cubicBezTo>
                <a:cubicBezTo>
                  <a:pt x="4908550" y="740833"/>
                  <a:pt x="4933950" y="971550"/>
                  <a:pt x="4925484" y="1246716"/>
                </a:cubicBezTo>
                <a:cubicBezTo>
                  <a:pt x="4917017" y="1521883"/>
                  <a:pt x="4874684" y="1811866"/>
                  <a:pt x="4798484" y="2116666"/>
                </a:cubicBezTo>
                <a:cubicBezTo>
                  <a:pt x="4722284" y="2421466"/>
                  <a:pt x="4622800" y="2711450"/>
                  <a:pt x="4500034" y="2986616"/>
                </a:cubicBezTo>
                <a:cubicBezTo>
                  <a:pt x="4377267" y="3261783"/>
                  <a:pt x="4231217" y="3492500"/>
                  <a:pt x="4061884" y="3678766"/>
                </a:cubicBezTo>
                <a:cubicBezTo>
                  <a:pt x="4011084" y="3729566"/>
                  <a:pt x="3917950" y="3814233"/>
                  <a:pt x="3782484" y="3932766"/>
                </a:cubicBezTo>
                <a:cubicBezTo>
                  <a:pt x="3647017" y="4051300"/>
                  <a:pt x="3505200" y="4180416"/>
                  <a:pt x="3357034" y="4320116"/>
                </a:cubicBezTo>
                <a:cubicBezTo>
                  <a:pt x="3208867" y="4459816"/>
                  <a:pt x="3088217" y="4580466"/>
                  <a:pt x="2995084" y="4682066"/>
                </a:cubicBezTo>
                <a:cubicBezTo>
                  <a:pt x="2707217" y="4842933"/>
                  <a:pt x="2453217" y="5084233"/>
                  <a:pt x="2233084" y="5405966"/>
                </a:cubicBezTo>
                <a:cubicBezTo>
                  <a:pt x="2012950" y="5727700"/>
                  <a:pt x="1847850" y="6040966"/>
                  <a:pt x="1737784" y="6345766"/>
                </a:cubicBezTo>
                <a:cubicBezTo>
                  <a:pt x="1644650" y="6548966"/>
                  <a:pt x="1581150" y="6667500"/>
                  <a:pt x="1547284" y="6701366"/>
                </a:cubicBezTo>
                <a:cubicBezTo>
                  <a:pt x="1513417" y="6735233"/>
                  <a:pt x="1437217" y="6752166"/>
                  <a:pt x="1318684" y="6752166"/>
                </a:cubicBezTo>
                <a:close/>
                <a:moveTo>
                  <a:pt x="569384" y="9177866"/>
                </a:moveTo>
                <a:moveTo>
                  <a:pt x="963084" y="9050866"/>
                </a:moveTo>
                <a:cubicBezTo>
                  <a:pt x="802217" y="9110133"/>
                  <a:pt x="668867" y="9137650"/>
                  <a:pt x="563034" y="9133416"/>
                </a:cubicBezTo>
                <a:cubicBezTo>
                  <a:pt x="457200" y="9129183"/>
                  <a:pt x="340784" y="9080500"/>
                  <a:pt x="213784" y="8987366"/>
                </a:cubicBezTo>
                <a:cubicBezTo>
                  <a:pt x="52917" y="8834966"/>
                  <a:pt x="0" y="8680450"/>
                  <a:pt x="55034" y="8523816"/>
                </a:cubicBezTo>
                <a:cubicBezTo>
                  <a:pt x="110067" y="8367183"/>
                  <a:pt x="247650" y="8212666"/>
                  <a:pt x="467784" y="8060266"/>
                </a:cubicBezTo>
                <a:cubicBezTo>
                  <a:pt x="620184" y="7967133"/>
                  <a:pt x="732367" y="7916333"/>
                  <a:pt x="804334" y="7907866"/>
                </a:cubicBezTo>
                <a:cubicBezTo>
                  <a:pt x="876300" y="7899400"/>
                  <a:pt x="988484" y="7929033"/>
                  <a:pt x="1140884" y="7996766"/>
                </a:cubicBezTo>
                <a:cubicBezTo>
                  <a:pt x="1394884" y="8157633"/>
                  <a:pt x="1507067" y="8335433"/>
                  <a:pt x="1477434" y="8530166"/>
                </a:cubicBezTo>
                <a:cubicBezTo>
                  <a:pt x="1447800" y="8724900"/>
                  <a:pt x="1276350" y="8898466"/>
                  <a:pt x="963084" y="9050866"/>
                </a:cubicBezTo>
                <a:close/>
                <a:moveTo>
                  <a:pt x="-1729316" y="91778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199" name="Rectangle 6199"/>
          <p:cNvSpPr/>
          <p:nvPr/>
        </p:nvSpPr>
        <p:spPr>
          <a:xfrm rot="0" flipH="0" flipV="0">
            <a:off x="9494819" y="4096208"/>
            <a:ext cx="3898188" cy="1208835"/>
          </a:xfrm>
          <a:prstGeom prst="rect">
            <a:avLst/>
          </a:prstGeom>
        </p:spPr>
      </p:sp>
      <p:sp>
        <p:nvSpPr>
          <p:cNvPr id="6200" name="Freeform 6200"/>
          <p:cNvSpPr/>
          <p:nvPr/>
        </p:nvSpPr>
        <p:spPr>
          <a:xfrm rot="0" flipH="0" flipV="0">
            <a:off x="9527873" y="4319592"/>
            <a:ext cx="243027" cy="291591"/>
          </a:xfrm>
          <a:custGeom>
            <a:pathLst>
              <a:path w="7594600" h="9112249">
                <a:moveTo>
                  <a:pt x="186267" y="8881533"/>
                </a:moveTo>
                <a:cubicBezTo>
                  <a:pt x="76200" y="8813799"/>
                  <a:pt x="16933" y="8748183"/>
                  <a:pt x="8467" y="8684683"/>
                </a:cubicBezTo>
                <a:cubicBezTo>
                  <a:pt x="0" y="8621183"/>
                  <a:pt x="21167" y="8500533"/>
                  <a:pt x="71967" y="8322733"/>
                </a:cubicBezTo>
                <a:cubicBezTo>
                  <a:pt x="63500" y="8212667"/>
                  <a:pt x="69850" y="8111067"/>
                  <a:pt x="91017" y="8017933"/>
                </a:cubicBezTo>
                <a:cubicBezTo>
                  <a:pt x="112183" y="7924800"/>
                  <a:pt x="127000" y="7861300"/>
                  <a:pt x="135467" y="7827433"/>
                </a:cubicBezTo>
                <a:cubicBezTo>
                  <a:pt x="177800" y="7827433"/>
                  <a:pt x="203200" y="7802033"/>
                  <a:pt x="211667" y="7751233"/>
                </a:cubicBezTo>
                <a:cubicBezTo>
                  <a:pt x="220133" y="7700433"/>
                  <a:pt x="224367" y="7658100"/>
                  <a:pt x="224367" y="7624233"/>
                </a:cubicBezTo>
                <a:cubicBezTo>
                  <a:pt x="224367" y="7556500"/>
                  <a:pt x="251883" y="7442200"/>
                  <a:pt x="306917" y="7281333"/>
                </a:cubicBezTo>
                <a:cubicBezTo>
                  <a:pt x="361950" y="7120467"/>
                  <a:pt x="410633" y="6955367"/>
                  <a:pt x="452967" y="6786033"/>
                </a:cubicBezTo>
                <a:cubicBezTo>
                  <a:pt x="520700" y="6616700"/>
                  <a:pt x="586317" y="6457950"/>
                  <a:pt x="649817" y="6309783"/>
                </a:cubicBezTo>
                <a:cubicBezTo>
                  <a:pt x="713317" y="6161617"/>
                  <a:pt x="745067" y="6070600"/>
                  <a:pt x="745067" y="6036733"/>
                </a:cubicBezTo>
                <a:cubicBezTo>
                  <a:pt x="745067" y="5969000"/>
                  <a:pt x="762000" y="5899150"/>
                  <a:pt x="795867" y="5827183"/>
                </a:cubicBezTo>
                <a:cubicBezTo>
                  <a:pt x="829733" y="5755217"/>
                  <a:pt x="867833" y="5685367"/>
                  <a:pt x="910167" y="5617633"/>
                </a:cubicBezTo>
                <a:cubicBezTo>
                  <a:pt x="952500" y="5516033"/>
                  <a:pt x="984250" y="5403850"/>
                  <a:pt x="1005417" y="5281083"/>
                </a:cubicBezTo>
                <a:cubicBezTo>
                  <a:pt x="1026583" y="5158317"/>
                  <a:pt x="1037167" y="5063067"/>
                  <a:pt x="1037167" y="4995333"/>
                </a:cubicBezTo>
                <a:cubicBezTo>
                  <a:pt x="1087967" y="4885267"/>
                  <a:pt x="1143000" y="4766733"/>
                  <a:pt x="1202267" y="4639733"/>
                </a:cubicBezTo>
                <a:cubicBezTo>
                  <a:pt x="1261533" y="4512733"/>
                  <a:pt x="1308100" y="4381500"/>
                  <a:pt x="1341967" y="4246033"/>
                </a:cubicBezTo>
                <a:cubicBezTo>
                  <a:pt x="1392767" y="4102100"/>
                  <a:pt x="1466850" y="3892550"/>
                  <a:pt x="1564217" y="3617383"/>
                </a:cubicBezTo>
                <a:cubicBezTo>
                  <a:pt x="1661583" y="3342217"/>
                  <a:pt x="1765300" y="3060700"/>
                  <a:pt x="1875367" y="2772833"/>
                </a:cubicBezTo>
                <a:cubicBezTo>
                  <a:pt x="1951567" y="2611967"/>
                  <a:pt x="2027767" y="2442633"/>
                  <a:pt x="2103967" y="2264833"/>
                </a:cubicBezTo>
                <a:cubicBezTo>
                  <a:pt x="2180167" y="2087033"/>
                  <a:pt x="2247900" y="1934633"/>
                  <a:pt x="2307167" y="1807633"/>
                </a:cubicBezTo>
                <a:cubicBezTo>
                  <a:pt x="2366433" y="1680633"/>
                  <a:pt x="2408767" y="1617133"/>
                  <a:pt x="2434167" y="1617133"/>
                </a:cubicBezTo>
                <a:cubicBezTo>
                  <a:pt x="2434167" y="1617133"/>
                  <a:pt x="2434167" y="1602317"/>
                  <a:pt x="2434167" y="1572683"/>
                </a:cubicBezTo>
                <a:cubicBezTo>
                  <a:pt x="2434167" y="1543050"/>
                  <a:pt x="2434167" y="1511300"/>
                  <a:pt x="2434167" y="1477433"/>
                </a:cubicBezTo>
                <a:cubicBezTo>
                  <a:pt x="2434167" y="1435100"/>
                  <a:pt x="2468033" y="1352550"/>
                  <a:pt x="2535767" y="1229783"/>
                </a:cubicBezTo>
                <a:cubicBezTo>
                  <a:pt x="2603500" y="1107017"/>
                  <a:pt x="2667000" y="977900"/>
                  <a:pt x="2726267" y="842433"/>
                </a:cubicBezTo>
                <a:cubicBezTo>
                  <a:pt x="2810933" y="715433"/>
                  <a:pt x="2870200" y="594783"/>
                  <a:pt x="2904067" y="480483"/>
                </a:cubicBezTo>
                <a:cubicBezTo>
                  <a:pt x="2937933" y="366183"/>
                  <a:pt x="2954867" y="309033"/>
                  <a:pt x="2954867" y="309033"/>
                </a:cubicBezTo>
                <a:cubicBezTo>
                  <a:pt x="2954867" y="309033"/>
                  <a:pt x="2969683" y="283633"/>
                  <a:pt x="2999317" y="232833"/>
                </a:cubicBezTo>
                <a:cubicBezTo>
                  <a:pt x="3028950" y="182033"/>
                  <a:pt x="3060700" y="139700"/>
                  <a:pt x="3094567" y="105833"/>
                </a:cubicBezTo>
                <a:cubicBezTo>
                  <a:pt x="3204633" y="29633"/>
                  <a:pt x="3308350" y="0"/>
                  <a:pt x="3405717" y="16933"/>
                </a:cubicBezTo>
                <a:cubicBezTo>
                  <a:pt x="3503083" y="33867"/>
                  <a:pt x="3585633" y="114300"/>
                  <a:pt x="3653367" y="258233"/>
                </a:cubicBezTo>
                <a:cubicBezTo>
                  <a:pt x="3721100" y="393700"/>
                  <a:pt x="3750733" y="505883"/>
                  <a:pt x="3742267" y="594783"/>
                </a:cubicBezTo>
                <a:cubicBezTo>
                  <a:pt x="3733800" y="683683"/>
                  <a:pt x="3695700" y="778933"/>
                  <a:pt x="3627967" y="880533"/>
                </a:cubicBezTo>
                <a:cubicBezTo>
                  <a:pt x="3560233" y="1032933"/>
                  <a:pt x="3471333" y="1225550"/>
                  <a:pt x="3361267" y="1458383"/>
                </a:cubicBezTo>
                <a:cubicBezTo>
                  <a:pt x="3251200" y="1691217"/>
                  <a:pt x="3134783" y="1940983"/>
                  <a:pt x="3012017" y="2207683"/>
                </a:cubicBezTo>
                <a:cubicBezTo>
                  <a:pt x="2889250" y="2474383"/>
                  <a:pt x="2774950" y="2728383"/>
                  <a:pt x="2669117" y="2969683"/>
                </a:cubicBezTo>
                <a:cubicBezTo>
                  <a:pt x="2563283" y="3210983"/>
                  <a:pt x="2478617" y="3418417"/>
                  <a:pt x="2415117" y="3591983"/>
                </a:cubicBezTo>
                <a:cubicBezTo>
                  <a:pt x="2351617" y="3765550"/>
                  <a:pt x="2319867" y="3873500"/>
                  <a:pt x="2319867" y="3915833"/>
                </a:cubicBezTo>
                <a:lnTo>
                  <a:pt x="1799167" y="5198533"/>
                </a:lnTo>
                <a:cubicBezTo>
                  <a:pt x="1799167" y="5215467"/>
                  <a:pt x="1784350" y="5257800"/>
                  <a:pt x="1754717" y="5325533"/>
                </a:cubicBezTo>
                <a:cubicBezTo>
                  <a:pt x="1725083" y="5393267"/>
                  <a:pt x="1686983" y="5494867"/>
                  <a:pt x="1640417" y="5630333"/>
                </a:cubicBezTo>
                <a:cubicBezTo>
                  <a:pt x="1593850" y="5765800"/>
                  <a:pt x="1536700" y="5943600"/>
                  <a:pt x="1468967" y="6163733"/>
                </a:cubicBezTo>
                <a:cubicBezTo>
                  <a:pt x="1401233" y="6383867"/>
                  <a:pt x="1320800" y="6650567"/>
                  <a:pt x="1227667" y="6963833"/>
                </a:cubicBezTo>
                <a:cubicBezTo>
                  <a:pt x="1058333" y="7505700"/>
                  <a:pt x="927100" y="7926917"/>
                  <a:pt x="833967" y="8227483"/>
                </a:cubicBezTo>
                <a:cubicBezTo>
                  <a:pt x="740833" y="8528049"/>
                  <a:pt x="666750" y="8735483"/>
                  <a:pt x="611717" y="8849783"/>
                </a:cubicBezTo>
                <a:cubicBezTo>
                  <a:pt x="556683" y="8964083"/>
                  <a:pt x="499533" y="9021233"/>
                  <a:pt x="440267" y="9021233"/>
                </a:cubicBezTo>
                <a:cubicBezTo>
                  <a:pt x="406400" y="9021233"/>
                  <a:pt x="370417" y="9006416"/>
                  <a:pt x="332317" y="8976783"/>
                </a:cubicBezTo>
                <a:cubicBezTo>
                  <a:pt x="294217" y="8947149"/>
                  <a:pt x="245533" y="8915399"/>
                  <a:pt x="186267" y="8881533"/>
                </a:cubicBezTo>
                <a:close/>
                <a:moveTo>
                  <a:pt x="-1502833" y="8411633"/>
                </a:moveTo>
                <a:moveTo>
                  <a:pt x="4669367" y="8983133"/>
                </a:moveTo>
                <a:cubicBezTo>
                  <a:pt x="4593167" y="8991599"/>
                  <a:pt x="4489450" y="8955616"/>
                  <a:pt x="4358217" y="8875183"/>
                </a:cubicBezTo>
                <a:cubicBezTo>
                  <a:pt x="4226983" y="8794749"/>
                  <a:pt x="4087283" y="8695266"/>
                  <a:pt x="3939117" y="8576733"/>
                </a:cubicBezTo>
                <a:cubicBezTo>
                  <a:pt x="3790950" y="8458199"/>
                  <a:pt x="3651250" y="8335433"/>
                  <a:pt x="3520017" y="8208433"/>
                </a:cubicBezTo>
                <a:cubicBezTo>
                  <a:pt x="3388783" y="8081433"/>
                  <a:pt x="3285067" y="7971367"/>
                  <a:pt x="3208867" y="7878233"/>
                </a:cubicBezTo>
                <a:cubicBezTo>
                  <a:pt x="3073400" y="7683500"/>
                  <a:pt x="2904067" y="7427383"/>
                  <a:pt x="2700867" y="7109883"/>
                </a:cubicBezTo>
                <a:cubicBezTo>
                  <a:pt x="2497667" y="6792383"/>
                  <a:pt x="2345267" y="6451600"/>
                  <a:pt x="2243667" y="6087533"/>
                </a:cubicBezTo>
                <a:cubicBezTo>
                  <a:pt x="2184400" y="5816600"/>
                  <a:pt x="2125133" y="5602817"/>
                  <a:pt x="2065867" y="5446183"/>
                </a:cubicBezTo>
                <a:cubicBezTo>
                  <a:pt x="2006600" y="5289550"/>
                  <a:pt x="1968500" y="5160433"/>
                  <a:pt x="1951567" y="5058833"/>
                </a:cubicBezTo>
                <a:lnTo>
                  <a:pt x="1964267" y="4169833"/>
                </a:lnTo>
                <a:lnTo>
                  <a:pt x="2611967" y="4373033"/>
                </a:lnTo>
                <a:cubicBezTo>
                  <a:pt x="2654300" y="4830233"/>
                  <a:pt x="2719917" y="5209117"/>
                  <a:pt x="2808817" y="5509683"/>
                </a:cubicBezTo>
                <a:cubicBezTo>
                  <a:pt x="2897717" y="5810250"/>
                  <a:pt x="3005667" y="6074833"/>
                  <a:pt x="3132667" y="6303433"/>
                </a:cubicBezTo>
                <a:cubicBezTo>
                  <a:pt x="3234267" y="6523567"/>
                  <a:pt x="3348567" y="6741583"/>
                  <a:pt x="3475567" y="6957483"/>
                </a:cubicBezTo>
                <a:cubicBezTo>
                  <a:pt x="3602567" y="7173383"/>
                  <a:pt x="3738033" y="7353300"/>
                  <a:pt x="3881967" y="7497233"/>
                </a:cubicBezTo>
                <a:cubicBezTo>
                  <a:pt x="4076700" y="7708900"/>
                  <a:pt x="4250267" y="7865533"/>
                  <a:pt x="4402667" y="7967133"/>
                </a:cubicBezTo>
                <a:cubicBezTo>
                  <a:pt x="4555067" y="8068733"/>
                  <a:pt x="4669367" y="8119533"/>
                  <a:pt x="4745567" y="8119533"/>
                </a:cubicBezTo>
                <a:cubicBezTo>
                  <a:pt x="4787900" y="8128000"/>
                  <a:pt x="4849283" y="8157633"/>
                  <a:pt x="4929717" y="8208433"/>
                </a:cubicBezTo>
                <a:cubicBezTo>
                  <a:pt x="5010150" y="8259233"/>
                  <a:pt x="5086350" y="8312150"/>
                  <a:pt x="5158317" y="8367183"/>
                </a:cubicBezTo>
                <a:cubicBezTo>
                  <a:pt x="5230283" y="8422216"/>
                  <a:pt x="5270500" y="8475133"/>
                  <a:pt x="5278967" y="8525933"/>
                </a:cubicBezTo>
                <a:cubicBezTo>
                  <a:pt x="5287433" y="8551333"/>
                  <a:pt x="5291667" y="8591549"/>
                  <a:pt x="5291667" y="8646583"/>
                </a:cubicBezTo>
                <a:cubicBezTo>
                  <a:pt x="5291667" y="8701616"/>
                  <a:pt x="5285317" y="8752416"/>
                  <a:pt x="5272617" y="8798983"/>
                </a:cubicBezTo>
                <a:cubicBezTo>
                  <a:pt x="5259917" y="8845549"/>
                  <a:pt x="5245100" y="8881533"/>
                  <a:pt x="5228167" y="8906933"/>
                </a:cubicBezTo>
                <a:cubicBezTo>
                  <a:pt x="5202767" y="8966199"/>
                  <a:pt x="5158317" y="9019116"/>
                  <a:pt x="5094817" y="9065683"/>
                </a:cubicBezTo>
                <a:cubicBezTo>
                  <a:pt x="5031317" y="9112249"/>
                  <a:pt x="4889500" y="9084733"/>
                  <a:pt x="4669367" y="8983133"/>
                </a:cubicBezTo>
                <a:close/>
                <a:moveTo>
                  <a:pt x="-1604433" y="8411633"/>
                </a:moveTo>
                <a:moveTo>
                  <a:pt x="1824567" y="4271433"/>
                </a:moveTo>
                <a:lnTo>
                  <a:pt x="2751667" y="3598333"/>
                </a:lnTo>
                <a:cubicBezTo>
                  <a:pt x="2777067" y="3572933"/>
                  <a:pt x="2868083" y="3488267"/>
                  <a:pt x="3024717" y="3344333"/>
                </a:cubicBezTo>
                <a:cubicBezTo>
                  <a:pt x="3181350" y="3200400"/>
                  <a:pt x="3441700" y="2992967"/>
                  <a:pt x="3805767" y="2722033"/>
                </a:cubicBezTo>
                <a:lnTo>
                  <a:pt x="5367867" y="1452033"/>
                </a:lnTo>
                <a:cubicBezTo>
                  <a:pt x="5579533" y="1341967"/>
                  <a:pt x="5797550" y="1202267"/>
                  <a:pt x="6021917" y="1032933"/>
                </a:cubicBezTo>
                <a:cubicBezTo>
                  <a:pt x="6246283" y="863600"/>
                  <a:pt x="6417733" y="740833"/>
                  <a:pt x="6536267" y="664633"/>
                </a:cubicBezTo>
                <a:cubicBezTo>
                  <a:pt x="6680200" y="563033"/>
                  <a:pt x="6807200" y="474133"/>
                  <a:pt x="6917267" y="397933"/>
                </a:cubicBezTo>
                <a:cubicBezTo>
                  <a:pt x="7027333" y="321733"/>
                  <a:pt x="7099300" y="287867"/>
                  <a:pt x="7133167" y="296333"/>
                </a:cubicBezTo>
                <a:cubicBezTo>
                  <a:pt x="7200900" y="262467"/>
                  <a:pt x="7270750" y="273050"/>
                  <a:pt x="7342717" y="328083"/>
                </a:cubicBezTo>
                <a:cubicBezTo>
                  <a:pt x="7414683" y="383117"/>
                  <a:pt x="7473950" y="455083"/>
                  <a:pt x="7520517" y="543983"/>
                </a:cubicBezTo>
                <a:cubicBezTo>
                  <a:pt x="7567083" y="632883"/>
                  <a:pt x="7586133" y="711200"/>
                  <a:pt x="7577667" y="778933"/>
                </a:cubicBezTo>
                <a:cubicBezTo>
                  <a:pt x="7594600" y="863600"/>
                  <a:pt x="7577667" y="935567"/>
                  <a:pt x="7526867" y="994833"/>
                </a:cubicBezTo>
                <a:cubicBezTo>
                  <a:pt x="7476067" y="1054100"/>
                  <a:pt x="7353300" y="1138767"/>
                  <a:pt x="7158567" y="1248833"/>
                </a:cubicBezTo>
                <a:cubicBezTo>
                  <a:pt x="6997700" y="1325033"/>
                  <a:pt x="6855883" y="1401233"/>
                  <a:pt x="6733117" y="1477433"/>
                </a:cubicBezTo>
                <a:cubicBezTo>
                  <a:pt x="6610350" y="1553633"/>
                  <a:pt x="6536267" y="1617133"/>
                  <a:pt x="6510867" y="1667933"/>
                </a:cubicBezTo>
                <a:cubicBezTo>
                  <a:pt x="6510867" y="1667933"/>
                  <a:pt x="6432550" y="1729317"/>
                  <a:pt x="6275917" y="1852083"/>
                </a:cubicBezTo>
                <a:cubicBezTo>
                  <a:pt x="6119283" y="1974850"/>
                  <a:pt x="5918200" y="2120900"/>
                  <a:pt x="5672667" y="2290233"/>
                </a:cubicBezTo>
                <a:cubicBezTo>
                  <a:pt x="5334000" y="2510367"/>
                  <a:pt x="5044017" y="2717800"/>
                  <a:pt x="4802717" y="2912533"/>
                </a:cubicBezTo>
                <a:cubicBezTo>
                  <a:pt x="4561417" y="3107267"/>
                  <a:pt x="4406900" y="3255433"/>
                  <a:pt x="4339167" y="3357033"/>
                </a:cubicBezTo>
                <a:cubicBezTo>
                  <a:pt x="4305300" y="3357033"/>
                  <a:pt x="4273550" y="3369733"/>
                  <a:pt x="4243917" y="3395133"/>
                </a:cubicBezTo>
                <a:cubicBezTo>
                  <a:pt x="4214283" y="3420533"/>
                  <a:pt x="4182533" y="3429000"/>
                  <a:pt x="4148667" y="3420533"/>
                </a:cubicBezTo>
                <a:cubicBezTo>
                  <a:pt x="4148667" y="3420533"/>
                  <a:pt x="4116917" y="3441700"/>
                  <a:pt x="4053417" y="3484033"/>
                </a:cubicBezTo>
                <a:cubicBezTo>
                  <a:pt x="3989917" y="3526367"/>
                  <a:pt x="3941233" y="3568700"/>
                  <a:pt x="3907367" y="3611033"/>
                </a:cubicBezTo>
                <a:cubicBezTo>
                  <a:pt x="3890433" y="3653367"/>
                  <a:pt x="3854450" y="3712633"/>
                  <a:pt x="3799417" y="3788833"/>
                </a:cubicBezTo>
                <a:cubicBezTo>
                  <a:pt x="3744383" y="3865033"/>
                  <a:pt x="3674533" y="3898900"/>
                  <a:pt x="3589867" y="3890433"/>
                </a:cubicBezTo>
                <a:cubicBezTo>
                  <a:pt x="3530600" y="3924300"/>
                  <a:pt x="3424767" y="3994150"/>
                  <a:pt x="3272367" y="4099983"/>
                </a:cubicBezTo>
                <a:cubicBezTo>
                  <a:pt x="3119967" y="4205817"/>
                  <a:pt x="2961217" y="4322233"/>
                  <a:pt x="2796117" y="4449233"/>
                </a:cubicBezTo>
                <a:cubicBezTo>
                  <a:pt x="2631017" y="4576233"/>
                  <a:pt x="2489200" y="4690533"/>
                  <a:pt x="2370667" y="4792133"/>
                </a:cubicBezTo>
                <a:cubicBezTo>
                  <a:pt x="2252133" y="4893733"/>
                  <a:pt x="2188633" y="4953000"/>
                  <a:pt x="2180167" y="4969933"/>
                </a:cubicBezTo>
                <a:close/>
                <a:moveTo>
                  <a:pt x="3107267" y="84116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01" name="Freeform 6201"/>
          <p:cNvSpPr/>
          <p:nvPr/>
        </p:nvSpPr>
        <p:spPr>
          <a:xfrm rot="0" flipH="0" flipV="0">
            <a:off x="9718339" y="4439074"/>
            <a:ext cx="124087" cy="151722"/>
          </a:xfrm>
          <a:custGeom>
            <a:pathLst>
              <a:path w="3877733" h="4741333">
                <a:moveTo>
                  <a:pt x="2895600" y="4652433"/>
                </a:moveTo>
                <a:cubicBezTo>
                  <a:pt x="2810933" y="4567767"/>
                  <a:pt x="2726266" y="4451350"/>
                  <a:pt x="2641600" y="4303183"/>
                </a:cubicBezTo>
                <a:cubicBezTo>
                  <a:pt x="2556933" y="4155017"/>
                  <a:pt x="2489200" y="3983567"/>
                  <a:pt x="2438400" y="3788833"/>
                </a:cubicBezTo>
                <a:cubicBezTo>
                  <a:pt x="2421466" y="3721100"/>
                  <a:pt x="2415116" y="3627967"/>
                  <a:pt x="2419350" y="3509433"/>
                </a:cubicBezTo>
                <a:cubicBezTo>
                  <a:pt x="2423583" y="3390900"/>
                  <a:pt x="2421466" y="3306233"/>
                  <a:pt x="2413000" y="3255433"/>
                </a:cubicBezTo>
                <a:cubicBezTo>
                  <a:pt x="2387600" y="3314700"/>
                  <a:pt x="2347383" y="3376083"/>
                  <a:pt x="2292350" y="3439583"/>
                </a:cubicBezTo>
                <a:cubicBezTo>
                  <a:pt x="2237316" y="3503083"/>
                  <a:pt x="2184400" y="3556000"/>
                  <a:pt x="2133600" y="3598333"/>
                </a:cubicBezTo>
                <a:cubicBezTo>
                  <a:pt x="2099733" y="3632200"/>
                  <a:pt x="2023533" y="3697817"/>
                  <a:pt x="1905000" y="3795183"/>
                </a:cubicBezTo>
                <a:cubicBezTo>
                  <a:pt x="1786466" y="3892550"/>
                  <a:pt x="1667933" y="3970867"/>
                  <a:pt x="1549400" y="4030133"/>
                </a:cubicBezTo>
                <a:cubicBezTo>
                  <a:pt x="1270000" y="4207933"/>
                  <a:pt x="1039283" y="4305300"/>
                  <a:pt x="857250" y="4322233"/>
                </a:cubicBezTo>
                <a:cubicBezTo>
                  <a:pt x="675216" y="4339167"/>
                  <a:pt x="503766" y="4246033"/>
                  <a:pt x="342900" y="4042833"/>
                </a:cubicBezTo>
                <a:cubicBezTo>
                  <a:pt x="207433" y="3932767"/>
                  <a:pt x="112183" y="3810000"/>
                  <a:pt x="57150" y="3674533"/>
                </a:cubicBezTo>
                <a:cubicBezTo>
                  <a:pt x="2116" y="3539067"/>
                  <a:pt x="0" y="3352800"/>
                  <a:pt x="50800" y="3115733"/>
                </a:cubicBezTo>
                <a:cubicBezTo>
                  <a:pt x="67733" y="2819400"/>
                  <a:pt x="110066" y="2529417"/>
                  <a:pt x="177800" y="2245783"/>
                </a:cubicBezTo>
                <a:cubicBezTo>
                  <a:pt x="245533" y="1962150"/>
                  <a:pt x="385233" y="1583267"/>
                  <a:pt x="596900" y="1109133"/>
                </a:cubicBezTo>
                <a:cubicBezTo>
                  <a:pt x="774700" y="762000"/>
                  <a:pt x="910166" y="505883"/>
                  <a:pt x="1003300" y="340783"/>
                </a:cubicBezTo>
                <a:cubicBezTo>
                  <a:pt x="1096433" y="175683"/>
                  <a:pt x="1155700" y="76200"/>
                  <a:pt x="1181100" y="42333"/>
                </a:cubicBezTo>
                <a:cubicBezTo>
                  <a:pt x="1308100" y="0"/>
                  <a:pt x="1413933" y="2117"/>
                  <a:pt x="1498600" y="48683"/>
                </a:cubicBezTo>
                <a:cubicBezTo>
                  <a:pt x="1583266" y="95250"/>
                  <a:pt x="1634066" y="177800"/>
                  <a:pt x="1651000" y="296333"/>
                </a:cubicBezTo>
                <a:cubicBezTo>
                  <a:pt x="1701800" y="381000"/>
                  <a:pt x="1695450" y="524933"/>
                  <a:pt x="1631950" y="728133"/>
                </a:cubicBezTo>
                <a:cubicBezTo>
                  <a:pt x="1568450" y="931333"/>
                  <a:pt x="1460500" y="1181100"/>
                  <a:pt x="1308100" y="1477433"/>
                </a:cubicBezTo>
                <a:cubicBezTo>
                  <a:pt x="1189566" y="1765300"/>
                  <a:pt x="1081616" y="2053167"/>
                  <a:pt x="984250" y="2341033"/>
                </a:cubicBezTo>
                <a:cubicBezTo>
                  <a:pt x="886883" y="2628900"/>
                  <a:pt x="829733" y="2874433"/>
                  <a:pt x="812800" y="3077633"/>
                </a:cubicBezTo>
                <a:cubicBezTo>
                  <a:pt x="795866" y="3280833"/>
                  <a:pt x="846666" y="3403600"/>
                  <a:pt x="965200" y="3445933"/>
                </a:cubicBezTo>
                <a:cubicBezTo>
                  <a:pt x="1041400" y="3488267"/>
                  <a:pt x="1174750" y="3475567"/>
                  <a:pt x="1365250" y="3407833"/>
                </a:cubicBezTo>
                <a:cubicBezTo>
                  <a:pt x="1555750" y="3340100"/>
                  <a:pt x="1771650" y="3170767"/>
                  <a:pt x="2012950" y="2899833"/>
                </a:cubicBezTo>
                <a:cubicBezTo>
                  <a:pt x="2254250" y="2628900"/>
                  <a:pt x="2489200" y="2218267"/>
                  <a:pt x="2717800" y="1667933"/>
                </a:cubicBezTo>
                <a:cubicBezTo>
                  <a:pt x="2785533" y="1498600"/>
                  <a:pt x="2836333" y="1348317"/>
                  <a:pt x="2870200" y="1217083"/>
                </a:cubicBezTo>
                <a:cubicBezTo>
                  <a:pt x="2904066" y="1085850"/>
                  <a:pt x="2925233" y="939800"/>
                  <a:pt x="2933700" y="778933"/>
                </a:cubicBezTo>
                <a:cubicBezTo>
                  <a:pt x="2916766" y="677333"/>
                  <a:pt x="2923116" y="586317"/>
                  <a:pt x="2952750" y="505883"/>
                </a:cubicBezTo>
                <a:cubicBezTo>
                  <a:pt x="2982383" y="425450"/>
                  <a:pt x="3048000" y="355600"/>
                  <a:pt x="3149600" y="296333"/>
                </a:cubicBezTo>
                <a:cubicBezTo>
                  <a:pt x="3183466" y="254000"/>
                  <a:pt x="3230033" y="213783"/>
                  <a:pt x="3289300" y="175683"/>
                </a:cubicBezTo>
                <a:cubicBezTo>
                  <a:pt x="3348566" y="137583"/>
                  <a:pt x="3386666" y="139700"/>
                  <a:pt x="3403600" y="182033"/>
                </a:cubicBezTo>
                <a:lnTo>
                  <a:pt x="3606800" y="169333"/>
                </a:lnTo>
                <a:cubicBezTo>
                  <a:pt x="3640666" y="160867"/>
                  <a:pt x="3663950" y="179917"/>
                  <a:pt x="3676650" y="226483"/>
                </a:cubicBezTo>
                <a:cubicBezTo>
                  <a:pt x="3689350" y="273050"/>
                  <a:pt x="3716866" y="313267"/>
                  <a:pt x="3759200" y="347133"/>
                </a:cubicBezTo>
                <a:cubicBezTo>
                  <a:pt x="3852333" y="423333"/>
                  <a:pt x="3877733" y="588433"/>
                  <a:pt x="3835400" y="842433"/>
                </a:cubicBezTo>
                <a:cubicBezTo>
                  <a:pt x="3793066" y="1096433"/>
                  <a:pt x="3674533" y="1452033"/>
                  <a:pt x="3479800" y="1909233"/>
                </a:cubicBezTo>
                <a:cubicBezTo>
                  <a:pt x="3318933" y="2256367"/>
                  <a:pt x="3210983" y="2518833"/>
                  <a:pt x="3155950" y="2696633"/>
                </a:cubicBezTo>
                <a:cubicBezTo>
                  <a:pt x="3100916" y="2874433"/>
                  <a:pt x="3069166" y="3048000"/>
                  <a:pt x="3060700" y="3217333"/>
                </a:cubicBezTo>
                <a:cubicBezTo>
                  <a:pt x="3060700" y="3369733"/>
                  <a:pt x="3090333" y="3513667"/>
                  <a:pt x="3149600" y="3649133"/>
                </a:cubicBezTo>
                <a:cubicBezTo>
                  <a:pt x="3208866" y="3784600"/>
                  <a:pt x="3302000" y="3907367"/>
                  <a:pt x="3429000" y="4017433"/>
                </a:cubicBezTo>
                <a:cubicBezTo>
                  <a:pt x="3522133" y="4076700"/>
                  <a:pt x="3575050" y="4144433"/>
                  <a:pt x="3587750" y="4220633"/>
                </a:cubicBezTo>
                <a:cubicBezTo>
                  <a:pt x="3600450" y="4296833"/>
                  <a:pt x="3602566" y="4385733"/>
                  <a:pt x="3594100" y="4487333"/>
                </a:cubicBezTo>
                <a:cubicBezTo>
                  <a:pt x="3577166" y="4563533"/>
                  <a:pt x="3528483" y="4624917"/>
                  <a:pt x="3448050" y="4671483"/>
                </a:cubicBezTo>
                <a:cubicBezTo>
                  <a:pt x="3367616" y="4718049"/>
                  <a:pt x="3276600" y="4741333"/>
                  <a:pt x="3175000" y="4741333"/>
                </a:cubicBezTo>
                <a:cubicBezTo>
                  <a:pt x="3073400" y="4741333"/>
                  <a:pt x="2980266" y="4711699"/>
                  <a:pt x="2895600" y="4652433"/>
                </a:cubicBezTo>
                <a:close/>
                <a:moveTo>
                  <a:pt x="-1384300" y="46778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02" name="Freeform 6202"/>
          <p:cNvSpPr/>
          <p:nvPr/>
        </p:nvSpPr>
        <p:spPr>
          <a:xfrm rot="0" flipH="0" flipV="0">
            <a:off x="9857328" y="4318102"/>
            <a:ext cx="144475" cy="270797"/>
          </a:xfrm>
          <a:custGeom>
            <a:pathLst>
              <a:path w="4514850" h="8462433">
                <a:moveTo>
                  <a:pt x="482600" y="8394700"/>
                </a:moveTo>
                <a:cubicBezTo>
                  <a:pt x="414866" y="8369300"/>
                  <a:pt x="342900" y="8316384"/>
                  <a:pt x="266700" y="8235950"/>
                </a:cubicBezTo>
                <a:cubicBezTo>
                  <a:pt x="190500" y="8155517"/>
                  <a:pt x="127000" y="8060267"/>
                  <a:pt x="76200" y="7950200"/>
                </a:cubicBezTo>
                <a:cubicBezTo>
                  <a:pt x="25400" y="7840134"/>
                  <a:pt x="0" y="7738534"/>
                  <a:pt x="0" y="7645400"/>
                </a:cubicBezTo>
                <a:cubicBezTo>
                  <a:pt x="42333" y="7552267"/>
                  <a:pt x="97366" y="7389284"/>
                  <a:pt x="165100" y="7156450"/>
                </a:cubicBezTo>
                <a:cubicBezTo>
                  <a:pt x="232833" y="6923617"/>
                  <a:pt x="317500" y="6654800"/>
                  <a:pt x="419100" y="6350000"/>
                </a:cubicBezTo>
                <a:cubicBezTo>
                  <a:pt x="486833" y="6256867"/>
                  <a:pt x="539750" y="6146800"/>
                  <a:pt x="577850" y="6019800"/>
                </a:cubicBezTo>
                <a:cubicBezTo>
                  <a:pt x="615950" y="5892800"/>
                  <a:pt x="651933" y="5778500"/>
                  <a:pt x="685800" y="5676900"/>
                </a:cubicBezTo>
                <a:cubicBezTo>
                  <a:pt x="753533" y="5541434"/>
                  <a:pt x="833966" y="5365750"/>
                  <a:pt x="927100" y="5149850"/>
                </a:cubicBezTo>
                <a:cubicBezTo>
                  <a:pt x="1020233" y="4933950"/>
                  <a:pt x="1111250" y="4713817"/>
                  <a:pt x="1200150" y="4489450"/>
                </a:cubicBezTo>
                <a:cubicBezTo>
                  <a:pt x="1289050" y="4265084"/>
                  <a:pt x="1367366" y="4076700"/>
                  <a:pt x="1435100" y="3924300"/>
                </a:cubicBezTo>
                <a:cubicBezTo>
                  <a:pt x="1545166" y="3695700"/>
                  <a:pt x="1640416" y="3486150"/>
                  <a:pt x="1720850" y="3295650"/>
                </a:cubicBezTo>
                <a:cubicBezTo>
                  <a:pt x="1801283" y="3105150"/>
                  <a:pt x="1881716" y="2912534"/>
                  <a:pt x="1962150" y="2717800"/>
                </a:cubicBezTo>
                <a:cubicBezTo>
                  <a:pt x="2042583" y="2523067"/>
                  <a:pt x="2129366" y="2311400"/>
                  <a:pt x="2222500" y="2082800"/>
                </a:cubicBezTo>
                <a:cubicBezTo>
                  <a:pt x="2324100" y="1845734"/>
                  <a:pt x="2427816" y="1604434"/>
                  <a:pt x="2533650" y="1358900"/>
                </a:cubicBezTo>
                <a:cubicBezTo>
                  <a:pt x="2639483" y="1113367"/>
                  <a:pt x="2732616" y="891117"/>
                  <a:pt x="2813050" y="692150"/>
                </a:cubicBezTo>
                <a:cubicBezTo>
                  <a:pt x="2893483" y="493184"/>
                  <a:pt x="2942166" y="351367"/>
                  <a:pt x="2959100" y="266700"/>
                </a:cubicBezTo>
                <a:cubicBezTo>
                  <a:pt x="2959100" y="198967"/>
                  <a:pt x="2973916" y="148167"/>
                  <a:pt x="3003550" y="114300"/>
                </a:cubicBezTo>
                <a:cubicBezTo>
                  <a:pt x="3033183" y="80434"/>
                  <a:pt x="3064933" y="63500"/>
                  <a:pt x="3098800" y="63500"/>
                </a:cubicBezTo>
                <a:cubicBezTo>
                  <a:pt x="3132666" y="29634"/>
                  <a:pt x="3166533" y="10584"/>
                  <a:pt x="3200400" y="6350"/>
                </a:cubicBezTo>
                <a:cubicBezTo>
                  <a:pt x="3234266" y="2117"/>
                  <a:pt x="3268133" y="0"/>
                  <a:pt x="3302000" y="0"/>
                </a:cubicBezTo>
                <a:cubicBezTo>
                  <a:pt x="3335866" y="0"/>
                  <a:pt x="3401483" y="63500"/>
                  <a:pt x="3498850" y="190500"/>
                </a:cubicBezTo>
                <a:cubicBezTo>
                  <a:pt x="3596216" y="317500"/>
                  <a:pt x="3644900" y="431800"/>
                  <a:pt x="3644900" y="533400"/>
                </a:cubicBezTo>
                <a:cubicBezTo>
                  <a:pt x="3644900" y="668867"/>
                  <a:pt x="3579283" y="922867"/>
                  <a:pt x="3448050" y="1295400"/>
                </a:cubicBezTo>
                <a:cubicBezTo>
                  <a:pt x="3316816" y="1667934"/>
                  <a:pt x="3132666" y="2091267"/>
                  <a:pt x="2895600" y="2565400"/>
                </a:cubicBezTo>
                <a:cubicBezTo>
                  <a:pt x="2607733" y="3191934"/>
                  <a:pt x="2374900" y="3706284"/>
                  <a:pt x="2197100" y="4108450"/>
                </a:cubicBezTo>
                <a:cubicBezTo>
                  <a:pt x="2019300" y="4510617"/>
                  <a:pt x="1896533" y="4811184"/>
                  <a:pt x="1828800" y="5010150"/>
                </a:cubicBezTo>
                <a:cubicBezTo>
                  <a:pt x="1761066" y="5209117"/>
                  <a:pt x="1735666" y="5321300"/>
                  <a:pt x="1752600" y="5346700"/>
                </a:cubicBezTo>
                <a:cubicBezTo>
                  <a:pt x="1752600" y="5346700"/>
                  <a:pt x="1811866" y="5319184"/>
                  <a:pt x="1930400" y="5264150"/>
                </a:cubicBezTo>
                <a:cubicBezTo>
                  <a:pt x="2048933" y="5209117"/>
                  <a:pt x="2175933" y="5130800"/>
                  <a:pt x="2311400" y="5029200"/>
                </a:cubicBezTo>
                <a:cubicBezTo>
                  <a:pt x="2404533" y="4978400"/>
                  <a:pt x="2506133" y="4914900"/>
                  <a:pt x="2616200" y="4838700"/>
                </a:cubicBezTo>
                <a:cubicBezTo>
                  <a:pt x="2726266" y="4762500"/>
                  <a:pt x="2832100" y="4688417"/>
                  <a:pt x="2933700" y="4616450"/>
                </a:cubicBezTo>
                <a:cubicBezTo>
                  <a:pt x="3035300" y="4544484"/>
                  <a:pt x="3119966" y="4500034"/>
                  <a:pt x="3187700" y="4483100"/>
                </a:cubicBezTo>
                <a:cubicBezTo>
                  <a:pt x="3289300" y="4415367"/>
                  <a:pt x="3395133" y="4349750"/>
                  <a:pt x="3505200" y="4286250"/>
                </a:cubicBezTo>
                <a:cubicBezTo>
                  <a:pt x="3615266" y="4222750"/>
                  <a:pt x="3687233" y="4174067"/>
                  <a:pt x="3721100" y="4140200"/>
                </a:cubicBezTo>
                <a:cubicBezTo>
                  <a:pt x="3865033" y="4072467"/>
                  <a:pt x="3972983" y="4051300"/>
                  <a:pt x="4044950" y="4076700"/>
                </a:cubicBezTo>
                <a:cubicBezTo>
                  <a:pt x="4116916" y="4102100"/>
                  <a:pt x="4191000" y="4165600"/>
                  <a:pt x="4267200" y="4267200"/>
                </a:cubicBezTo>
                <a:cubicBezTo>
                  <a:pt x="4360333" y="4377267"/>
                  <a:pt x="4377266" y="4472517"/>
                  <a:pt x="4318000" y="4552950"/>
                </a:cubicBezTo>
                <a:cubicBezTo>
                  <a:pt x="4258733" y="4633384"/>
                  <a:pt x="4119033" y="4741334"/>
                  <a:pt x="3898900" y="4876800"/>
                </a:cubicBezTo>
                <a:cubicBezTo>
                  <a:pt x="3721100" y="4986867"/>
                  <a:pt x="3507316" y="5118100"/>
                  <a:pt x="3257550" y="5270500"/>
                </a:cubicBezTo>
                <a:cubicBezTo>
                  <a:pt x="3007783" y="5422900"/>
                  <a:pt x="2787650" y="5558367"/>
                  <a:pt x="2597150" y="5676900"/>
                </a:cubicBezTo>
                <a:cubicBezTo>
                  <a:pt x="2406650" y="5795434"/>
                  <a:pt x="2298700" y="5867400"/>
                  <a:pt x="2273300" y="5892800"/>
                </a:cubicBezTo>
                <a:cubicBezTo>
                  <a:pt x="2273300" y="5892800"/>
                  <a:pt x="2307166" y="5956300"/>
                  <a:pt x="2374900" y="6083300"/>
                </a:cubicBezTo>
                <a:cubicBezTo>
                  <a:pt x="2442633" y="6210300"/>
                  <a:pt x="2510366" y="6324600"/>
                  <a:pt x="2578100" y="6426200"/>
                </a:cubicBezTo>
                <a:cubicBezTo>
                  <a:pt x="2645833" y="6561667"/>
                  <a:pt x="2719916" y="6686550"/>
                  <a:pt x="2800350" y="6800850"/>
                </a:cubicBezTo>
                <a:cubicBezTo>
                  <a:pt x="2880783" y="6915150"/>
                  <a:pt x="2921000" y="6993467"/>
                  <a:pt x="2921000" y="7035800"/>
                </a:cubicBezTo>
                <a:cubicBezTo>
                  <a:pt x="3014133" y="7298267"/>
                  <a:pt x="3153833" y="7488767"/>
                  <a:pt x="3340100" y="7607300"/>
                </a:cubicBezTo>
                <a:cubicBezTo>
                  <a:pt x="3526366" y="7725834"/>
                  <a:pt x="3721100" y="7738534"/>
                  <a:pt x="3924300" y="7645400"/>
                </a:cubicBezTo>
                <a:cubicBezTo>
                  <a:pt x="4093633" y="7577667"/>
                  <a:pt x="4218516" y="7556500"/>
                  <a:pt x="4298950" y="7581900"/>
                </a:cubicBezTo>
                <a:cubicBezTo>
                  <a:pt x="4379383" y="7607300"/>
                  <a:pt x="4436533" y="7670800"/>
                  <a:pt x="4470400" y="7772400"/>
                </a:cubicBezTo>
                <a:cubicBezTo>
                  <a:pt x="4504266" y="7840134"/>
                  <a:pt x="4514850" y="7888817"/>
                  <a:pt x="4502150" y="7918450"/>
                </a:cubicBezTo>
                <a:cubicBezTo>
                  <a:pt x="4489450" y="7948084"/>
                  <a:pt x="4432300" y="8013700"/>
                  <a:pt x="4330700" y="8115300"/>
                </a:cubicBezTo>
                <a:cubicBezTo>
                  <a:pt x="4169833" y="8276167"/>
                  <a:pt x="4006850" y="8377767"/>
                  <a:pt x="3841750" y="8420100"/>
                </a:cubicBezTo>
                <a:cubicBezTo>
                  <a:pt x="3676650" y="8462433"/>
                  <a:pt x="3526366" y="8449734"/>
                  <a:pt x="3390900" y="8382000"/>
                </a:cubicBezTo>
                <a:cubicBezTo>
                  <a:pt x="3263900" y="8390467"/>
                  <a:pt x="3107266" y="8307917"/>
                  <a:pt x="2921000" y="8134350"/>
                </a:cubicBezTo>
                <a:cubicBezTo>
                  <a:pt x="2734733" y="7960784"/>
                  <a:pt x="2468033" y="7649634"/>
                  <a:pt x="2120900" y="7200900"/>
                </a:cubicBezTo>
                <a:cubicBezTo>
                  <a:pt x="2120900" y="7167034"/>
                  <a:pt x="2106083" y="7118350"/>
                  <a:pt x="2076450" y="7054850"/>
                </a:cubicBezTo>
                <a:cubicBezTo>
                  <a:pt x="2046816" y="6991350"/>
                  <a:pt x="2015066" y="6929967"/>
                  <a:pt x="1981200" y="6870700"/>
                </a:cubicBezTo>
                <a:cubicBezTo>
                  <a:pt x="1947333" y="6802967"/>
                  <a:pt x="1905000" y="6728884"/>
                  <a:pt x="1854200" y="6648450"/>
                </a:cubicBezTo>
                <a:cubicBezTo>
                  <a:pt x="1803400" y="6568017"/>
                  <a:pt x="1778000" y="6527800"/>
                  <a:pt x="1778000" y="6527800"/>
                </a:cubicBezTo>
                <a:cubicBezTo>
                  <a:pt x="1778000" y="6493934"/>
                  <a:pt x="1765300" y="6455834"/>
                  <a:pt x="1739900" y="6413500"/>
                </a:cubicBezTo>
                <a:cubicBezTo>
                  <a:pt x="1714500" y="6371167"/>
                  <a:pt x="1680633" y="6320367"/>
                  <a:pt x="1638300" y="6261100"/>
                </a:cubicBezTo>
                <a:cubicBezTo>
                  <a:pt x="1502833" y="6218767"/>
                  <a:pt x="1405466" y="6244167"/>
                  <a:pt x="1346200" y="6337300"/>
                </a:cubicBezTo>
                <a:cubicBezTo>
                  <a:pt x="1286933" y="6430434"/>
                  <a:pt x="1223433" y="6527800"/>
                  <a:pt x="1155700" y="6629400"/>
                </a:cubicBezTo>
                <a:cubicBezTo>
                  <a:pt x="1113366" y="6739467"/>
                  <a:pt x="1060450" y="6893984"/>
                  <a:pt x="996950" y="7092950"/>
                </a:cubicBezTo>
                <a:cubicBezTo>
                  <a:pt x="933450" y="7291917"/>
                  <a:pt x="882650" y="7484534"/>
                  <a:pt x="844550" y="7670800"/>
                </a:cubicBezTo>
                <a:cubicBezTo>
                  <a:pt x="806450" y="7857067"/>
                  <a:pt x="795866" y="7984067"/>
                  <a:pt x="812800" y="8051800"/>
                </a:cubicBezTo>
                <a:cubicBezTo>
                  <a:pt x="812800" y="8187267"/>
                  <a:pt x="791633" y="8278284"/>
                  <a:pt x="749300" y="8324850"/>
                </a:cubicBezTo>
                <a:cubicBezTo>
                  <a:pt x="706966" y="8371417"/>
                  <a:pt x="618066" y="8394700"/>
                  <a:pt x="482600" y="8394700"/>
                </a:cubicBezTo>
                <a:close/>
                <a:moveTo>
                  <a:pt x="-876300" y="84582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03" name="Freeform 6203"/>
          <p:cNvSpPr/>
          <p:nvPr/>
        </p:nvSpPr>
        <p:spPr>
          <a:xfrm rot="0" flipH="0" flipV="0">
            <a:off x="10016231" y="4433249"/>
            <a:ext cx="143459" cy="144475"/>
          </a:xfrm>
          <a:custGeom>
            <a:pathLst>
              <a:path w="4483100" h="4514850">
                <a:moveTo>
                  <a:pt x="1079500" y="4491566"/>
                </a:moveTo>
                <a:cubicBezTo>
                  <a:pt x="1011766" y="4508500"/>
                  <a:pt x="922866" y="4514850"/>
                  <a:pt x="812800" y="4510616"/>
                </a:cubicBezTo>
                <a:cubicBezTo>
                  <a:pt x="702733" y="4506383"/>
                  <a:pt x="607483" y="4493683"/>
                  <a:pt x="527050" y="4472516"/>
                </a:cubicBezTo>
                <a:cubicBezTo>
                  <a:pt x="446616" y="4451350"/>
                  <a:pt x="406400" y="4428066"/>
                  <a:pt x="406400" y="4402666"/>
                </a:cubicBezTo>
                <a:cubicBezTo>
                  <a:pt x="406400" y="4360333"/>
                  <a:pt x="385233" y="4339166"/>
                  <a:pt x="342900" y="4339166"/>
                </a:cubicBezTo>
                <a:cubicBezTo>
                  <a:pt x="342900" y="4339166"/>
                  <a:pt x="323850" y="4322233"/>
                  <a:pt x="285750" y="4288366"/>
                </a:cubicBezTo>
                <a:cubicBezTo>
                  <a:pt x="247650" y="4254500"/>
                  <a:pt x="190500" y="4220633"/>
                  <a:pt x="114300" y="4186766"/>
                </a:cubicBezTo>
                <a:cubicBezTo>
                  <a:pt x="38100" y="4068233"/>
                  <a:pt x="0" y="3939116"/>
                  <a:pt x="0" y="3799416"/>
                </a:cubicBezTo>
                <a:cubicBezTo>
                  <a:pt x="0" y="3659716"/>
                  <a:pt x="38100" y="3437466"/>
                  <a:pt x="114300" y="3132666"/>
                </a:cubicBezTo>
                <a:cubicBezTo>
                  <a:pt x="139700" y="2921000"/>
                  <a:pt x="222250" y="2673350"/>
                  <a:pt x="361950" y="2389716"/>
                </a:cubicBezTo>
                <a:cubicBezTo>
                  <a:pt x="501650" y="2106083"/>
                  <a:pt x="673100" y="1816100"/>
                  <a:pt x="876300" y="1519766"/>
                </a:cubicBezTo>
                <a:cubicBezTo>
                  <a:pt x="1079500" y="1223433"/>
                  <a:pt x="1293283" y="956733"/>
                  <a:pt x="1517650" y="719666"/>
                </a:cubicBezTo>
                <a:cubicBezTo>
                  <a:pt x="1742016" y="482600"/>
                  <a:pt x="1947333" y="309033"/>
                  <a:pt x="2133600" y="198966"/>
                </a:cubicBezTo>
                <a:cubicBezTo>
                  <a:pt x="2252133" y="80433"/>
                  <a:pt x="2396066" y="16933"/>
                  <a:pt x="2565400" y="8466"/>
                </a:cubicBezTo>
                <a:cubicBezTo>
                  <a:pt x="2734733" y="0"/>
                  <a:pt x="2895600" y="38100"/>
                  <a:pt x="3048000" y="122766"/>
                </a:cubicBezTo>
                <a:cubicBezTo>
                  <a:pt x="3132666" y="165100"/>
                  <a:pt x="3217333" y="232833"/>
                  <a:pt x="3302000" y="325966"/>
                </a:cubicBezTo>
                <a:cubicBezTo>
                  <a:pt x="3386666" y="419100"/>
                  <a:pt x="3467100" y="520700"/>
                  <a:pt x="3543300" y="630766"/>
                </a:cubicBezTo>
                <a:cubicBezTo>
                  <a:pt x="3619500" y="740833"/>
                  <a:pt x="3683000" y="850900"/>
                  <a:pt x="3733800" y="960966"/>
                </a:cubicBezTo>
                <a:cubicBezTo>
                  <a:pt x="3759200" y="1054100"/>
                  <a:pt x="3774016" y="1136650"/>
                  <a:pt x="3778250" y="1208616"/>
                </a:cubicBezTo>
                <a:cubicBezTo>
                  <a:pt x="3782483" y="1280583"/>
                  <a:pt x="3782483" y="1367366"/>
                  <a:pt x="3778250" y="1468966"/>
                </a:cubicBezTo>
                <a:cubicBezTo>
                  <a:pt x="3774016" y="1570566"/>
                  <a:pt x="3759200" y="1722966"/>
                  <a:pt x="3733800" y="1926166"/>
                </a:cubicBezTo>
                <a:cubicBezTo>
                  <a:pt x="3691466" y="2078566"/>
                  <a:pt x="3655483" y="2264833"/>
                  <a:pt x="3625850" y="2484966"/>
                </a:cubicBezTo>
                <a:cubicBezTo>
                  <a:pt x="3596216" y="2705100"/>
                  <a:pt x="3581400" y="2895600"/>
                  <a:pt x="3581400" y="3056466"/>
                </a:cubicBezTo>
                <a:cubicBezTo>
                  <a:pt x="3564466" y="3217333"/>
                  <a:pt x="3583516" y="3331633"/>
                  <a:pt x="3638550" y="3399366"/>
                </a:cubicBezTo>
                <a:cubicBezTo>
                  <a:pt x="3693583" y="3467100"/>
                  <a:pt x="3776133" y="3471333"/>
                  <a:pt x="3886200" y="3412066"/>
                </a:cubicBezTo>
                <a:cubicBezTo>
                  <a:pt x="3987800" y="3361266"/>
                  <a:pt x="4085166" y="3337983"/>
                  <a:pt x="4178300" y="3342216"/>
                </a:cubicBezTo>
                <a:cubicBezTo>
                  <a:pt x="4271433" y="3346450"/>
                  <a:pt x="4345516" y="3373966"/>
                  <a:pt x="4400550" y="3424766"/>
                </a:cubicBezTo>
                <a:cubicBezTo>
                  <a:pt x="4455583" y="3475566"/>
                  <a:pt x="4483100" y="3551766"/>
                  <a:pt x="4483100" y="3653366"/>
                </a:cubicBezTo>
                <a:cubicBezTo>
                  <a:pt x="4483100" y="3754966"/>
                  <a:pt x="4434416" y="3858683"/>
                  <a:pt x="4337050" y="3964516"/>
                </a:cubicBezTo>
                <a:cubicBezTo>
                  <a:pt x="4239683" y="4070350"/>
                  <a:pt x="4121150" y="4159250"/>
                  <a:pt x="3981450" y="4231216"/>
                </a:cubicBezTo>
                <a:cubicBezTo>
                  <a:pt x="3841750" y="4303183"/>
                  <a:pt x="3708400" y="4339166"/>
                  <a:pt x="3581400" y="4339166"/>
                </a:cubicBezTo>
                <a:cubicBezTo>
                  <a:pt x="3488266" y="4339166"/>
                  <a:pt x="3399366" y="4282016"/>
                  <a:pt x="3314700" y="4167716"/>
                </a:cubicBezTo>
                <a:cubicBezTo>
                  <a:pt x="3230033" y="4053416"/>
                  <a:pt x="3155950" y="3913716"/>
                  <a:pt x="3092450" y="3748616"/>
                </a:cubicBezTo>
                <a:cubicBezTo>
                  <a:pt x="3028950" y="3583516"/>
                  <a:pt x="2971800" y="3424766"/>
                  <a:pt x="2921000" y="3272366"/>
                </a:cubicBezTo>
                <a:lnTo>
                  <a:pt x="2844800" y="2980266"/>
                </a:lnTo>
                <a:lnTo>
                  <a:pt x="2298700" y="3500966"/>
                </a:lnTo>
                <a:cubicBezTo>
                  <a:pt x="2188633" y="3619500"/>
                  <a:pt x="2080683" y="3727450"/>
                  <a:pt x="1974850" y="3824816"/>
                </a:cubicBezTo>
                <a:cubicBezTo>
                  <a:pt x="1869016" y="3922183"/>
                  <a:pt x="1803400" y="3992033"/>
                  <a:pt x="1778000" y="4034366"/>
                </a:cubicBezTo>
                <a:cubicBezTo>
                  <a:pt x="1735666" y="4110566"/>
                  <a:pt x="1657350" y="4186766"/>
                  <a:pt x="1543050" y="4262966"/>
                </a:cubicBezTo>
                <a:cubicBezTo>
                  <a:pt x="1428750" y="4339166"/>
                  <a:pt x="1274233" y="4415366"/>
                  <a:pt x="1079500" y="4491566"/>
                </a:cubicBezTo>
                <a:close/>
                <a:moveTo>
                  <a:pt x="-901700" y="4859866"/>
                </a:moveTo>
                <a:moveTo>
                  <a:pt x="1117600" y="3742266"/>
                </a:moveTo>
                <a:cubicBezTo>
                  <a:pt x="1261533" y="3657600"/>
                  <a:pt x="1426633" y="3532716"/>
                  <a:pt x="1612900" y="3367616"/>
                </a:cubicBezTo>
                <a:cubicBezTo>
                  <a:pt x="1799166" y="3202516"/>
                  <a:pt x="1981200" y="3020483"/>
                  <a:pt x="2159000" y="2821516"/>
                </a:cubicBezTo>
                <a:cubicBezTo>
                  <a:pt x="2336800" y="2622550"/>
                  <a:pt x="2484966" y="2438400"/>
                  <a:pt x="2603500" y="2269066"/>
                </a:cubicBezTo>
                <a:cubicBezTo>
                  <a:pt x="2747433" y="2074333"/>
                  <a:pt x="2857500" y="1892300"/>
                  <a:pt x="2933700" y="1722966"/>
                </a:cubicBezTo>
                <a:cubicBezTo>
                  <a:pt x="3009900" y="1553633"/>
                  <a:pt x="3064933" y="1392766"/>
                  <a:pt x="3098800" y="1240366"/>
                </a:cubicBezTo>
                <a:cubicBezTo>
                  <a:pt x="3064933" y="1147233"/>
                  <a:pt x="3009900" y="1047750"/>
                  <a:pt x="2933700" y="941916"/>
                </a:cubicBezTo>
                <a:cubicBezTo>
                  <a:pt x="2857500" y="836083"/>
                  <a:pt x="2789766" y="778933"/>
                  <a:pt x="2730500" y="770466"/>
                </a:cubicBezTo>
                <a:cubicBezTo>
                  <a:pt x="2544233" y="770466"/>
                  <a:pt x="2347383" y="886883"/>
                  <a:pt x="2139950" y="1119716"/>
                </a:cubicBezTo>
                <a:cubicBezTo>
                  <a:pt x="1932516" y="1352550"/>
                  <a:pt x="1731433" y="1604433"/>
                  <a:pt x="1536700" y="1875366"/>
                </a:cubicBezTo>
                <a:cubicBezTo>
                  <a:pt x="1502833" y="1917700"/>
                  <a:pt x="1456266" y="1985433"/>
                  <a:pt x="1397000" y="2078566"/>
                </a:cubicBezTo>
                <a:cubicBezTo>
                  <a:pt x="1337733" y="2171700"/>
                  <a:pt x="1280583" y="2258483"/>
                  <a:pt x="1225550" y="2338916"/>
                </a:cubicBezTo>
                <a:cubicBezTo>
                  <a:pt x="1170516" y="2419350"/>
                  <a:pt x="1134533" y="2472266"/>
                  <a:pt x="1117600" y="2497666"/>
                </a:cubicBezTo>
                <a:cubicBezTo>
                  <a:pt x="1092200" y="2531533"/>
                  <a:pt x="1043516" y="2626783"/>
                  <a:pt x="971550" y="2783416"/>
                </a:cubicBezTo>
                <a:cubicBezTo>
                  <a:pt x="899583" y="2940050"/>
                  <a:pt x="829733" y="3096683"/>
                  <a:pt x="762000" y="3253316"/>
                </a:cubicBezTo>
                <a:cubicBezTo>
                  <a:pt x="694266" y="3409950"/>
                  <a:pt x="660400" y="3513666"/>
                  <a:pt x="660400" y="3564466"/>
                </a:cubicBezTo>
                <a:cubicBezTo>
                  <a:pt x="660400" y="3615266"/>
                  <a:pt x="666750" y="3670300"/>
                  <a:pt x="679450" y="3729566"/>
                </a:cubicBezTo>
                <a:cubicBezTo>
                  <a:pt x="692150" y="3788833"/>
                  <a:pt x="732366" y="3826933"/>
                  <a:pt x="800100" y="3843866"/>
                </a:cubicBezTo>
                <a:cubicBezTo>
                  <a:pt x="867833" y="3860800"/>
                  <a:pt x="973666" y="3826933"/>
                  <a:pt x="1117600" y="3742266"/>
                </a:cubicBezTo>
                <a:close/>
                <a:moveTo>
                  <a:pt x="-152400" y="48598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04" name="Freeform 6204"/>
          <p:cNvSpPr/>
          <p:nvPr/>
        </p:nvSpPr>
        <p:spPr>
          <a:xfrm rot="0" flipH="0" flipV="0">
            <a:off x="10270908" y="4333884"/>
            <a:ext cx="181796" cy="250952"/>
          </a:xfrm>
          <a:custGeom>
            <a:pathLst>
              <a:path w="5681134" h="7842250">
                <a:moveTo>
                  <a:pt x="3458634" y="7838016"/>
                </a:moveTo>
                <a:cubicBezTo>
                  <a:pt x="3424767" y="7838016"/>
                  <a:pt x="3376084" y="7831666"/>
                  <a:pt x="3312584" y="7818966"/>
                </a:cubicBezTo>
                <a:cubicBezTo>
                  <a:pt x="3249084" y="7806266"/>
                  <a:pt x="3196167" y="7770283"/>
                  <a:pt x="3153834" y="7711016"/>
                </a:cubicBezTo>
                <a:cubicBezTo>
                  <a:pt x="3026834" y="7558616"/>
                  <a:pt x="2946400" y="7431616"/>
                  <a:pt x="2912534" y="7330016"/>
                </a:cubicBezTo>
                <a:cubicBezTo>
                  <a:pt x="2878667" y="7228416"/>
                  <a:pt x="2874434" y="7080250"/>
                  <a:pt x="2899834" y="6885516"/>
                </a:cubicBezTo>
                <a:cubicBezTo>
                  <a:pt x="2916767" y="6758516"/>
                  <a:pt x="2927350" y="6646333"/>
                  <a:pt x="2931584" y="6548966"/>
                </a:cubicBezTo>
                <a:cubicBezTo>
                  <a:pt x="2935817" y="6451600"/>
                  <a:pt x="2942167" y="6369050"/>
                  <a:pt x="2950634" y="6301316"/>
                </a:cubicBezTo>
                <a:cubicBezTo>
                  <a:pt x="2916767" y="6267450"/>
                  <a:pt x="2855384" y="6290733"/>
                  <a:pt x="2766484" y="6371166"/>
                </a:cubicBezTo>
                <a:cubicBezTo>
                  <a:pt x="2677584" y="6451600"/>
                  <a:pt x="2556934" y="6551083"/>
                  <a:pt x="2404534" y="6669616"/>
                </a:cubicBezTo>
                <a:cubicBezTo>
                  <a:pt x="2116667" y="6999816"/>
                  <a:pt x="1860550" y="7251700"/>
                  <a:pt x="1636184" y="7425266"/>
                </a:cubicBezTo>
                <a:cubicBezTo>
                  <a:pt x="1411817" y="7598833"/>
                  <a:pt x="1210734" y="7713133"/>
                  <a:pt x="1032934" y="7768166"/>
                </a:cubicBezTo>
                <a:cubicBezTo>
                  <a:pt x="855134" y="7823200"/>
                  <a:pt x="685800" y="7842250"/>
                  <a:pt x="524934" y="7825316"/>
                </a:cubicBezTo>
                <a:cubicBezTo>
                  <a:pt x="381000" y="7808383"/>
                  <a:pt x="266700" y="7747000"/>
                  <a:pt x="182034" y="7641166"/>
                </a:cubicBezTo>
                <a:cubicBezTo>
                  <a:pt x="97367" y="7535333"/>
                  <a:pt x="44450" y="7397750"/>
                  <a:pt x="23284" y="7228416"/>
                </a:cubicBezTo>
                <a:cubicBezTo>
                  <a:pt x="2117" y="7059083"/>
                  <a:pt x="0" y="6877050"/>
                  <a:pt x="16934" y="6682316"/>
                </a:cubicBezTo>
                <a:cubicBezTo>
                  <a:pt x="50800" y="6402916"/>
                  <a:pt x="112184" y="6136216"/>
                  <a:pt x="201084" y="5882216"/>
                </a:cubicBezTo>
                <a:cubicBezTo>
                  <a:pt x="289984" y="5628216"/>
                  <a:pt x="436034" y="5344583"/>
                  <a:pt x="639234" y="5031316"/>
                </a:cubicBezTo>
                <a:cubicBezTo>
                  <a:pt x="732367" y="4861983"/>
                  <a:pt x="857250" y="4694766"/>
                  <a:pt x="1013884" y="4529666"/>
                </a:cubicBezTo>
                <a:cubicBezTo>
                  <a:pt x="1170517" y="4364566"/>
                  <a:pt x="1344084" y="4216400"/>
                  <a:pt x="1534584" y="4085166"/>
                </a:cubicBezTo>
                <a:cubicBezTo>
                  <a:pt x="1725084" y="3953933"/>
                  <a:pt x="1909234" y="3858683"/>
                  <a:pt x="2087034" y="3799416"/>
                </a:cubicBezTo>
                <a:cubicBezTo>
                  <a:pt x="2281767" y="3723216"/>
                  <a:pt x="2480734" y="3678766"/>
                  <a:pt x="2683934" y="3666066"/>
                </a:cubicBezTo>
                <a:cubicBezTo>
                  <a:pt x="2887134" y="3653366"/>
                  <a:pt x="3069167" y="3672416"/>
                  <a:pt x="3230034" y="3723216"/>
                </a:cubicBezTo>
                <a:cubicBezTo>
                  <a:pt x="3331634" y="3774016"/>
                  <a:pt x="3414184" y="3799416"/>
                  <a:pt x="3477684" y="3799416"/>
                </a:cubicBezTo>
                <a:cubicBezTo>
                  <a:pt x="3541184" y="3799416"/>
                  <a:pt x="3589867" y="3757083"/>
                  <a:pt x="3623734" y="3672416"/>
                </a:cubicBezTo>
                <a:cubicBezTo>
                  <a:pt x="3666067" y="3604683"/>
                  <a:pt x="3708400" y="3500966"/>
                  <a:pt x="3750734" y="3361266"/>
                </a:cubicBezTo>
                <a:cubicBezTo>
                  <a:pt x="3793067" y="3221566"/>
                  <a:pt x="3843867" y="3100916"/>
                  <a:pt x="3903134" y="2999316"/>
                </a:cubicBezTo>
                <a:lnTo>
                  <a:pt x="4182534" y="2173816"/>
                </a:lnTo>
                <a:cubicBezTo>
                  <a:pt x="4275667" y="1945216"/>
                  <a:pt x="4377267" y="1703916"/>
                  <a:pt x="4487334" y="1449916"/>
                </a:cubicBezTo>
                <a:cubicBezTo>
                  <a:pt x="4597400" y="1195916"/>
                  <a:pt x="4728634" y="886883"/>
                  <a:pt x="4881034" y="522816"/>
                </a:cubicBezTo>
                <a:cubicBezTo>
                  <a:pt x="5024967" y="251883"/>
                  <a:pt x="5143500" y="93133"/>
                  <a:pt x="5236634" y="46566"/>
                </a:cubicBezTo>
                <a:cubicBezTo>
                  <a:pt x="5329767" y="0"/>
                  <a:pt x="5435600" y="35983"/>
                  <a:pt x="5554134" y="154516"/>
                </a:cubicBezTo>
                <a:cubicBezTo>
                  <a:pt x="5647267" y="264583"/>
                  <a:pt x="5681134" y="389466"/>
                  <a:pt x="5655734" y="529166"/>
                </a:cubicBezTo>
                <a:cubicBezTo>
                  <a:pt x="5630334" y="668866"/>
                  <a:pt x="5554134" y="891116"/>
                  <a:pt x="5427134" y="1195916"/>
                </a:cubicBezTo>
                <a:cubicBezTo>
                  <a:pt x="5367867" y="1289050"/>
                  <a:pt x="5317067" y="1375833"/>
                  <a:pt x="5274734" y="1456266"/>
                </a:cubicBezTo>
                <a:cubicBezTo>
                  <a:pt x="5232400" y="1536700"/>
                  <a:pt x="5173134" y="1661583"/>
                  <a:pt x="5096934" y="1830916"/>
                </a:cubicBezTo>
                <a:cubicBezTo>
                  <a:pt x="4986867" y="2093383"/>
                  <a:pt x="4885267" y="2328333"/>
                  <a:pt x="4792134" y="2535766"/>
                </a:cubicBezTo>
                <a:cubicBezTo>
                  <a:pt x="4699000" y="2743200"/>
                  <a:pt x="4601634" y="2978150"/>
                  <a:pt x="4500034" y="3240616"/>
                </a:cubicBezTo>
                <a:cubicBezTo>
                  <a:pt x="4466167" y="3376083"/>
                  <a:pt x="4421717" y="3532716"/>
                  <a:pt x="4366684" y="3710516"/>
                </a:cubicBezTo>
                <a:cubicBezTo>
                  <a:pt x="4311650" y="3888316"/>
                  <a:pt x="4267200" y="4049183"/>
                  <a:pt x="4233334" y="4193116"/>
                </a:cubicBezTo>
                <a:cubicBezTo>
                  <a:pt x="4207934" y="4328583"/>
                  <a:pt x="4180417" y="4453466"/>
                  <a:pt x="4150784" y="4567766"/>
                </a:cubicBezTo>
                <a:cubicBezTo>
                  <a:pt x="4121150" y="4682066"/>
                  <a:pt x="4089400" y="4739216"/>
                  <a:pt x="4055534" y="4739216"/>
                </a:cubicBezTo>
                <a:cubicBezTo>
                  <a:pt x="3987800" y="4815416"/>
                  <a:pt x="3924300" y="4948766"/>
                  <a:pt x="3865034" y="5139266"/>
                </a:cubicBezTo>
                <a:cubicBezTo>
                  <a:pt x="3805767" y="5329766"/>
                  <a:pt x="3757084" y="5526616"/>
                  <a:pt x="3718984" y="5729816"/>
                </a:cubicBezTo>
                <a:cubicBezTo>
                  <a:pt x="3680884" y="5933016"/>
                  <a:pt x="3649134" y="6102350"/>
                  <a:pt x="3623734" y="6237816"/>
                </a:cubicBezTo>
                <a:cubicBezTo>
                  <a:pt x="3606800" y="6339416"/>
                  <a:pt x="3594100" y="6470650"/>
                  <a:pt x="3585634" y="6631516"/>
                </a:cubicBezTo>
                <a:cubicBezTo>
                  <a:pt x="3577167" y="6792383"/>
                  <a:pt x="3572934" y="6946900"/>
                  <a:pt x="3572934" y="7095066"/>
                </a:cubicBezTo>
                <a:cubicBezTo>
                  <a:pt x="3572934" y="7243233"/>
                  <a:pt x="3572934" y="7346950"/>
                  <a:pt x="3572934" y="7406216"/>
                </a:cubicBezTo>
                <a:cubicBezTo>
                  <a:pt x="3572934" y="7592483"/>
                  <a:pt x="3568700" y="7711016"/>
                  <a:pt x="3560234" y="7761816"/>
                </a:cubicBezTo>
                <a:cubicBezTo>
                  <a:pt x="3551767" y="7812616"/>
                  <a:pt x="3517900" y="7838016"/>
                  <a:pt x="3458634" y="7838016"/>
                </a:cubicBezTo>
                <a:close/>
                <a:moveTo>
                  <a:pt x="-935566" y="7965016"/>
                </a:moveTo>
                <a:moveTo>
                  <a:pt x="753534" y="7037916"/>
                </a:moveTo>
                <a:cubicBezTo>
                  <a:pt x="931334" y="7037916"/>
                  <a:pt x="1119717" y="6961716"/>
                  <a:pt x="1318684" y="6809316"/>
                </a:cubicBezTo>
                <a:cubicBezTo>
                  <a:pt x="1517650" y="6656916"/>
                  <a:pt x="1718734" y="6487583"/>
                  <a:pt x="1921934" y="6301316"/>
                </a:cubicBezTo>
                <a:cubicBezTo>
                  <a:pt x="2048934" y="6182783"/>
                  <a:pt x="2186517" y="6026150"/>
                  <a:pt x="2334684" y="5831416"/>
                </a:cubicBezTo>
                <a:cubicBezTo>
                  <a:pt x="2482850" y="5636683"/>
                  <a:pt x="2626784" y="5441950"/>
                  <a:pt x="2766484" y="5247216"/>
                </a:cubicBezTo>
                <a:cubicBezTo>
                  <a:pt x="2906184" y="5052483"/>
                  <a:pt x="3018367" y="4881033"/>
                  <a:pt x="3103034" y="4732866"/>
                </a:cubicBezTo>
                <a:cubicBezTo>
                  <a:pt x="3187700" y="4584700"/>
                  <a:pt x="3230034" y="4493683"/>
                  <a:pt x="3230034" y="4459816"/>
                </a:cubicBezTo>
                <a:cubicBezTo>
                  <a:pt x="3230034" y="4417483"/>
                  <a:pt x="3191934" y="4387850"/>
                  <a:pt x="3115734" y="4370916"/>
                </a:cubicBezTo>
                <a:cubicBezTo>
                  <a:pt x="3039534" y="4353983"/>
                  <a:pt x="2952750" y="4343400"/>
                  <a:pt x="2855384" y="4339166"/>
                </a:cubicBezTo>
                <a:cubicBezTo>
                  <a:pt x="2758017" y="4334933"/>
                  <a:pt x="2679700" y="4341283"/>
                  <a:pt x="2620434" y="4358216"/>
                </a:cubicBezTo>
                <a:cubicBezTo>
                  <a:pt x="2434167" y="4400550"/>
                  <a:pt x="2250017" y="4485216"/>
                  <a:pt x="2067984" y="4612216"/>
                </a:cubicBezTo>
                <a:cubicBezTo>
                  <a:pt x="1885950" y="4739216"/>
                  <a:pt x="1689100" y="4929716"/>
                  <a:pt x="1477434" y="5183716"/>
                </a:cubicBezTo>
                <a:cubicBezTo>
                  <a:pt x="1257300" y="5454650"/>
                  <a:pt x="1077384" y="5734050"/>
                  <a:pt x="937684" y="6021916"/>
                </a:cubicBezTo>
                <a:cubicBezTo>
                  <a:pt x="797984" y="6309783"/>
                  <a:pt x="711200" y="6551083"/>
                  <a:pt x="677334" y="6745816"/>
                </a:cubicBezTo>
                <a:cubicBezTo>
                  <a:pt x="643467" y="6940550"/>
                  <a:pt x="668867" y="7037916"/>
                  <a:pt x="753534" y="7037916"/>
                </a:cubicBezTo>
                <a:close/>
                <a:moveTo>
                  <a:pt x="-135466" y="796501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05" name="Freeform 6205"/>
          <p:cNvSpPr/>
          <p:nvPr/>
        </p:nvSpPr>
        <p:spPr>
          <a:xfrm rot="0" flipH="0" flipV="0">
            <a:off x="10447692" y="4437381"/>
            <a:ext cx="118533" cy="135060"/>
          </a:xfrm>
          <a:custGeom>
            <a:pathLst>
              <a:path w="3704167" h="4220634">
                <a:moveTo>
                  <a:pt x="563034" y="4083050"/>
                </a:moveTo>
                <a:cubicBezTo>
                  <a:pt x="402167" y="3939117"/>
                  <a:pt x="281517" y="3790950"/>
                  <a:pt x="201084" y="3638550"/>
                </a:cubicBezTo>
                <a:cubicBezTo>
                  <a:pt x="120650" y="3486150"/>
                  <a:pt x="59267" y="3244850"/>
                  <a:pt x="16934" y="2914650"/>
                </a:cubicBezTo>
                <a:cubicBezTo>
                  <a:pt x="0" y="2762250"/>
                  <a:pt x="16934" y="2561167"/>
                  <a:pt x="67734" y="2311400"/>
                </a:cubicBezTo>
                <a:cubicBezTo>
                  <a:pt x="118534" y="2061634"/>
                  <a:pt x="190500" y="1797050"/>
                  <a:pt x="283634" y="1517650"/>
                </a:cubicBezTo>
                <a:cubicBezTo>
                  <a:pt x="376767" y="1238250"/>
                  <a:pt x="482600" y="982134"/>
                  <a:pt x="601134" y="749300"/>
                </a:cubicBezTo>
                <a:cubicBezTo>
                  <a:pt x="719667" y="516467"/>
                  <a:pt x="838200" y="340784"/>
                  <a:pt x="956734" y="222250"/>
                </a:cubicBezTo>
                <a:cubicBezTo>
                  <a:pt x="1058334" y="95250"/>
                  <a:pt x="1140884" y="25400"/>
                  <a:pt x="1204384" y="12700"/>
                </a:cubicBezTo>
                <a:cubicBezTo>
                  <a:pt x="1267884" y="0"/>
                  <a:pt x="1384300" y="31750"/>
                  <a:pt x="1553634" y="107950"/>
                </a:cubicBezTo>
                <a:cubicBezTo>
                  <a:pt x="1646767" y="218017"/>
                  <a:pt x="1693334" y="336550"/>
                  <a:pt x="1693334" y="463550"/>
                </a:cubicBezTo>
                <a:cubicBezTo>
                  <a:pt x="1693334" y="590550"/>
                  <a:pt x="1642534" y="734484"/>
                  <a:pt x="1540934" y="895350"/>
                </a:cubicBezTo>
                <a:cubicBezTo>
                  <a:pt x="1371600" y="1123950"/>
                  <a:pt x="1225550" y="1409700"/>
                  <a:pt x="1102784" y="1752600"/>
                </a:cubicBezTo>
                <a:cubicBezTo>
                  <a:pt x="980017" y="2095500"/>
                  <a:pt x="897467" y="2402417"/>
                  <a:pt x="855134" y="2673350"/>
                </a:cubicBezTo>
                <a:cubicBezTo>
                  <a:pt x="770467" y="2961217"/>
                  <a:pt x="732367" y="3155950"/>
                  <a:pt x="740834" y="3257550"/>
                </a:cubicBezTo>
                <a:cubicBezTo>
                  <a:pt x="749300" y="3359150"/>
                  <a:pt x="825500" y="3426884"/>
                  <a:pt x="969434" y="3460750"/>
                </a:cubicBezTo>
                <a:cubicBezTo>
                  <a:pt x="1130300" y="3494617"/>
                  <a:pt x="1320800" y="3433234"/>
                  <a:pt x="1540934" y="3276600"/>
                </a:cubicBezTo>
                <a:cubicBezTo>
                  <a:pt x="1761067" y="3119967"/>
                  <a:pt x="1976967" y="2899834"/>
                  <a:pt x="2188634" y="2616200"/>
                </a:cubicBezTo>
                <a:cubicBezTo>
                  <a:pt x="2400300" y="2332567"/>
                  <a:pt x="2569634" y="2021417"/>
                  <a:pt x="2696634" y="1682750"/>
                </a:cubicBezTo>
                <a:cubicBezTo>
                  <a:pt x="2747434" y="1564217"/>
                  <a:pt x="2787650" y="1424517"/>
                  <a:pt x="2817284" y="1263650"/>
                </a:cubicBezTo>
                <a:cubicBezTo>
                  <a:pt x="2846917" y="1102784"/>
                  <a:pt x="2878667" y="984250"/>
                  <a:pt x="2912534" y="908050"/>
                </a:cubicBezTo>
                <a:cubicBezTo>
                  <a:pt x="2954867" y="738717"/>
                  <a:pt x="3014134" y="613834"/>
                  <a:pt x="3090334" y="533400"/>
                </a:cubicBezTo>
                <a:cubicBezTo>
                  <a:pt x="3166534" y="452967"/>
                  <a:pt x="3246967" y="406400"/>
                  <a:pt x="3331634" y="393700"/>
                </a:cubicBezTo>
                <a:cubicBezTo>
                  <a:pt x="3416300" y="381000"/>
                  <a:pt x="3488267" y="400050"/>
                  <a:pt x="3547534" y="450850"/>
                </a:cubicBezTo>
                <a:cubicBezTo>
                  <a:pt x="3623734" y="484717"/>
                  <a:pt x="3670300" y="524934"/>
                  <a:pt x="3687234" y="571500"/>
                </a:cubicBezTo>
                <a:cubicBezTo>
                  <a:pt x="3704167" y="618067"/>
                  <a:pt x="3704167" y="738717"/>
                  <a:pt x="3687234" y="933450"/>
                </a:cubicBezTo>
                <a:cubicBezTo>
                  <a:pt x="3687234" y="1246717"/>
                  <a:pt x="3619500" y="1513417"/>
                  <a:pt x="3484034" y="1733550"/>
                </a:cubicBezTo>
                <a:cubicBezTo>
                  <a:pt x="3348567" y="1953684"/>
                  <a:pt x="3234267" y="2186517"/>
                  <a:pt x="3141134" y="2432050"/>
                </a:cubicBezTo>
                <a:cubicBezTo>
                  <a:pt x="3064934" y="2609850"/>
                  <a:pt x="2952750" y="2808817"/>
                  <a:pt x="2804584" y="3028950"/>
                </a:cubicBezTo>
                <a:cubicBezTo>
                  <a:pt x="2656417" y="3249084"/>
                  <a:pt x="2495550" y="3448050"/>
                  <a:pt x="2321984" y="3625850"/>
                </a:cubicBezTo>
                <a:cubicBezTo>
                  <a:pt x="2148417" y="3803650"/>
                  <a:pt x="1981200" y="3926417"/>
                  <a:pt x="1820334" y="3994150"/>
                </a:cubicBezTo>
                <a:cubicBezTo>
                  <a:pt x="1583267" y="4146550"/>
                  <a:pt x="1373717" y="4220634"/>
                  <a:pt x="1191684" y="4216400"/>
                </a:cubicBezTo>
                <a:cubicBezTo>
                  <a:pt x="1009650" y="4212167"/>
                  <a:pt x="800100" y="4167717"/>
                  <a:pt x="563034" y="4083050"/>
                </a:cubicBezTo>
                <a:close/>
                <a:moveTo>
                  <a:pt x="-948266" y="473075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06" name="Freeform 6206"/>
          <p:cNvSpPr/>
          <p:nvPr/>
        </p:nvSpPr>
        <p:spPr>
          <a:xfrm rot="0" flipH="0" flipV="0">
            <a:off x="10594944" y="4434942"/>
            <a:ext cx="187892" cy="136482"/>
          </a:xfrm>
          <a:custGeom>
            <a:pathLst>
              <a:path w="5871633" h="4265084">
                <a:moveTo>
                  <a:pt x="368300" y="4184650"/>
                </a:moveTo>
                <a:cubicBezTo>
                  <a:pt x="275166" y="4125384"/>
                  <a:pt x="190500" y="4047067"/>
                  <a:pt x="114300" y="3949700"/>
                </a:cubicBezTo>
                <a:cubicBezTo>
                  <a:pt x="38100" y="3852334"/>
                  <a:pt x="0" y="3727450"/>
                  <a:pt x="0" y="3575050"/>
                </a:cubicBezTo>
                <a:cubicBezTo>
                  <a:pt x="0" y="3490384"/>
                  <a:pt x="16933" y="3346450"/>
                  <a:pt x="50800" y="3143250"/>
                </a:cubicBezTo>
                <a:cubicBezTo>
                  <a:pt x="84666" y="2940050"/>
                  <a:pt x="131233" y="2711450"/>
                  <a:pt x="190500" y="2457450"/>
                </a:cubicBezTo>
                <a:cubicBezTo>
                  <a:pt x="249766" y="2203450"/>
                  <a:pt x="309033" y="1966384"/>
                  <a:pt x="368300" y="1746250"/>
                </a:cubicBezTo>
                <a:cubicBezTo>
                  <a:pt x="452966" y="1593850"/>
                  <a:pt x="524933" y="1441450"/>
                  <a:pt x="584200" y="1289050"/>
                </a:cubicBezTo>
                <a:cubicBezTo>
                  <a:pt x="643466" y="1136650"/>
                  <a:pt x="673100" y="1043517"/>
                  <a:pt x="673100" y="1009650"/>
                </a:cubicBezTo>
                <a:cubicBezTo>
                  <a:pt x="690033" y="908050"/>
                  <a:pt x="713316" y="789517"/>
                  <a:pt x="742950" y="654050"/>
                </a:cubicBezTo>
                <a:cubicBezTo>
                  <a:pt x="772583" y="518584"/>
                  <a:pt x="804333" y="395817"/>
                  <a:pt x="838200" y="285750"/>
                </a:cubicBezTo>
                <a:cubicBezTo>
                  <a:pt x="872066" y="175684"/>
                  <a:pt x="897466" y="112184"/>
                  <a:pt x="914400" y="95250"/>
                </a:cubicBezTo>
                <a:cubicBezTo>
                  <a:pt x="956733" y="52917"/>
                  <a:pt x="1007533" y="25400"/>
                  <a:pt x="1066800" y="12700"/>
                </a:cubicBezTo>
                <a:cubicBezTo>
                  <a:pt x="1126066" y="0"/>
                  <a:pt x="1187450" y="8467"/>
                  <a:pt x="1250950" y="38100"/>
                </a:cubicBezTo>
                <a:cubicBezTo>
                  <a:pt x="1314450" y="67734"/>
                  <a:pt x="1363133" y="124884"/>
                  <a:pt x="1397000" y="209550"/>
                </a:cubicBezTo>
                <a:cubicBezTo>
                  <a:pt x="1490133" y="311150"/>
                  <a:pt x="1536700" y="431800"/>
                  <a:pt x="1536700" y="571500"/>
                </a:cubicBezTo>
                <a:cubicBezTo>
                  <a:pt x="1536700" y="711200"/>
                  <a:pt x="1490133" y="916517"/>
                  <a:pt x="1397000" y="1187450"/>
                </a:cubicBezTo>
                <a:cubicBezTo>
                  <a:pt x="1320800" y="1356784"/>
                  <a:pt x="1244600" y="1555750"/>
                  <a:pt x="1168400" y="1784350"/>
                </a:cubicBezTo>
                <a:cubicBezTo>
                  <a:pt x="1092200" y="2012950"/>
                  <a:pt x="1026583" y="2222500"/>
                  <a:pt x="971550" y="2413000"/>
                </a:cubicBezTo>
                <a:cubicBezTo>
                  <a:pt x="916516" y="2603500"/>
                  <a:pt x="884766" y="2732617"/>
                  <a:pt x="876300" y="2800350"/>
                </a:cubicBezTo>
                <a:lnTo>
                  <a:pt x="622300" y="2876550"/>
                </a:lnTo>
                <a:cubicBezTo>
                  <a:pt x="766233" y="2741084"/>
                  <a:pt x="901700" y="2599267"/>
                  <a:pt x="1028700" y="2451100"/>
                </a:cubicBezTo>
                <a:cubicBezTo>
                  <a:pt x="1155700" y="2302934"/>
                  <a:pt x="1248833" y="2186517"/>
                  <a:pt x="1308100" y="2101850"/>
                </a:cubicBezTo>
                <a:cubicBezTo>
                  <a:pt x="1452033" y="1907117"/>
                  <a:pt x="1576916" y="1744134"/>
                  <a:pt x="1682750" y="1612900"/>
                </a:cubicBezTo>
                <a:cubicBezTo>
                  <a:pt x="1788583" y="1481667"/>
                  <a:pt x="1926166" y="1322917"/>
                  <a:pt x="2095500" y="1136650"/>
                </a:cubicBezTo>
                <a:cubicBezTo>
                  <a:pt x="2264833" y="941917"/>
                  <a:pt x="2432050" y="821267"/>
                  <a:pt x="2597150" y="774700"/>
                </a:cubicBezTo>
                <a:cubicBezTo>
                  <a:pt x="2762250" y="728134"/>
                  <a:pt x="2891366" y="704850"/>
                  <a:pt x="2984500" y="704850"/>
                </a:cubicBezTo>
                <a:cubicBezTo>
                  <a:pt x="3170766" y="738717"/>
                  <a:pt x="3321050" y="833967"/>
                  <a:pt x="3435350" y="990600"/>
                </a:cubicBezTo>
                <a:cubicBezTo>
                  <a:pt x="3549650" y="1147234"/>
                  <a:pt x="3623733" y="1377950"/>
                  <a:pt x="3657600" y="1682750"/>
                </a:cubicBezTo>
                <a:cubicBezTo>
                  <a:pt x="3657600" y="1801284"/>
                  <a:pt x="3647016" y="1940984"/>
                  <a:pt x="3625850" y="2101850"/>
                </a:cubicBezTo>
                <a:cubicBezTo>
                  <a:pt x="3604683" y="2262717"/>
                  <a:pt x="3594100" y="2343150"/>
                  <a:pt x="3594100" y="2343150"/>
                </a:cubicBezTo>
                <a:cubicBezTo>
                  <a:pt x="3594100" y="2343150"/>
                  <a:pt x="3663950" y="2254250"/>
                  <a:pt x="3803650" y="2076450"/>
                </a:cubicBezTo>
                <a:cubicBezTo>
                  <a:pt x="3943350" y="1898650"/>
                  <a:pt x="4131733" y="1703917"/>
                  <a:pt x="4368800" y="1492250"/>
                </a:cubicBezTo>
                <a:cubicBezTo>
                  <a:pt x="4529666" y="1373717"/>
                  <a:pt x="4686300" y="1303867"/>
                  <a:pt x="4838700" y="1282700"/>
                </a:cubicBezTo>
                <a:cubicBezTo>
                  <a:pt x="4991100" y="1261534"/>
                  <a:pt x="5126566" y="1314450"/>
                  <a:pt x="5245100" y="1441450"/>
                </a:cubicBezTo>
                <a:cubicBezTo>
                  <a:pt x="5465233" y="1559984"/>
                  <a:pt x="5609166" y="1739900"/>
                  <a:pt x="5676900" y="1981200"/>
                </a:cubicBezTo>
                <a:cubicBezTo>
                  <a:pt x="5744633" y="2222500"/>
                  <a:pt x="5761566" y="2529417"/>
                  <a:pt x="5727700" y="2901950"/>
                </a:cubicBezTo>
                <a:cubicBezTo>
                  <a:pt x="5702300" y="3122084"/>
                  <a:pt x="5698066" y="3285067"/>
                  <a:pt x="5715000" y="3390900"/>
                </a:cubicBezTo>
                <a:cubicBezTo>
                  <a:pt x="5731933" y="3496734"/>
                  <a:pt x="5757333" y="3600450"/>
                  <a:pt x="5791200" y="3702050"/>
                </a:cubicBezTo>
                <a:cubicBezTo>
                  <a:pt x="5858933" y="3735917"/>
                  <a:pt x="5871633" y="3805767"/>
                  <a:pt x="5829300" y="3911600"/>
                </a:cubicBezTo>
                <a:cubicBezTo>
                  <a:pt x="5786966" y="4017434"/>
                  <a:pt x="5736166" y="4070350"/>
                  <a:pt x="5676900" y="4070350"/>
                </a:cubicBezTo>
                <a:cubicBezTo>
                  <a:pt x="5592233" y="4070350"/>
                  <a:pt x="5496983" y="4053417"/>
                  <a:pt x="5391150" y="4019550"/>
                </a:cubicBezTo>
                <a:cubicBezTo>
                  <a:pt x="5285316" y="3985684"/>
                  <a:pt x="5192183" y="3928534"/>
                  <a:pt x="5111750" y="3848100"/>
                </a:cubicBezTo>
                <a:cubicBezTo>
                  <a:pt x="5031316" y="3767667"/>
                  <a:pt x="4991100" y="3655484"/>
                  <a:pt x="4991100" y="3511550"/>
                </a:cubicBezTo>
                <a:lnTo>
                  <a:pt x="4991100" y="2724150"/>
                </a:lnTo>
                <a:cubicBezTo>
                  <a:pt x="4991100" y="2537884"/>
                  <a:pt x="4984750" y="2385484"/>
                  <a:pt x="4972050" y="2266950"/>
                </a:cubicBezTo>
                <a:cubicBezTo>
                  <a:pt x="4959350" y="2148417"/>
                  <a:pt x="4936066" y="2076450"/>
                  <a:pt x="4902200" y="2051050"/>
                </a:cubicBezTo>
                <a:cubicBezTo>
                  <a:pt x="4809066" y="2000250"/>
                  <a:pt x="4673600" y="2055284"/>
                  <a:pt x="4495800" y="2216150"/>
                </a:cubicBezTo>
                <a:cubicBezTo>
                  <a:pt x="4318000" y="2377017"/>
                  <a:pt x="4127500" y="2592917"/>
                  <a:pt x="3924300" y="2863850"/>
                </a:cubicBezTo>
                <a:cubicBezTo>
                  <a:pt x="3721100" y="3134784"/>
                  <a:pt x="3530600" y="3414184"/>
                  <a:pt x="3352800" y="3702050"/>
                </a:cubicBezTo>
                <a:cubicBezTo>
                  <a:pt x="3191933" y="3964517"/>
                  <a:pt x="3092450" y="4114800"/>
                  <a:pt x="3054350" y="4152900"/>
                </a:cubicBezTo>
                <a:cubicBezTo>
                  <a:pt x="3016250" y="4191000"/>
                  <a:pt x="2950633" y="4180417"/>
                  <a:pt x="2857500" y="4121150"/>
                </a:cubicBezTo>
                <a:cubicBezTo>
                  <a:pt x="2671233" y="4061884"/>
                  <a:pt x="2554816" y="3979334"/>
                  <a:pt x="2508250" y="3873500"/>
                </a:cubicBezTo>
                <a:cubicBezTo>
                  <a:pt x="2461683" y="3767667"/>
                  <a:pt x="2455333" y="3647017"/>
                  <a:pt x="2489200" y="3511550"/>
                </a:cubicBezTo>
                <a:cubicBezTo>
                  <a:pt x="2531533" y="3367617"/>
                  <a:pt x="2584450" y="3172884"/>
                  <a:pt x="2647950" y="2927350"/>
                </a:cubicBezTo>
                <a:cubicBezTo>
                  <a:pt x="2711450" y="2681817"/>
                  <a:pt x="2772833" y="2442634"/>
                  <a:pt x="2832100" y="2209800"/>
                </a:cubicBezTo>
                <a:cubicBezTo>
                  <a:pt x="2891366" y="1976967"/>
                  <a:pt x="2929466" y="1809750"/>
                  <a:pt x="2946400" y="1708150"/>
                </a:cubicBezTo>
                <a:cubicBezTo>
                  <a:pt x="2912533" y="1640417"/>
                  <a:pt x="2855383" y="1617134"/>
                  <a:pt x="2774950" y="1638300"/>
                </a:cubicBezTo>
                <a:cubicBezTo>
                  <a:pt x="2694516" y="1659467"/>
                  <a:pt x="2611966" y="1699684"/>
                  <a:pt x="2527300" y="1758950"/>
                </a:cubicBezTo>
                <a:cubicBezTo>
                  <a:pt x="2425700" y="1826684"/>
                  <a:pt x="2302933" y="1953684"/>
                  <a:pt x="2159000" y="2139950"/>
                </a:cubicBezTo>
                <a:cubicBezTo>
                  <a:pt x="2015066" y="2326217"/>
                  <a:pt x="1866900" y="2542117"/>
                  <a:pt x="1714500" y="2787650"/>
                </a:cubicBezTo>
                <a:cubicBezTo>
                  <a:pt x="1612900" y="2948517"/>
                  <a:pt x="1507066" y="3107267"/>
                  <a:pt x="1397000" y="3263900"/>
                </a:cubicBezTo>
                <a:cubicBezTo>
                  <a:pt x="1286933" y="3420534"/>
                  <a:pt x="1185333" y="3558117"/>
                  <a:pt x="1092200" y="3676650"/>
                </a:cubicBezTo>
                <a:cubicBezTo>
                  <a:pt x="999066" y="3795184"/>
                  <a:pt x="918633" y="3884084"/>
                  <a:pt x="850900" y="3943350"/>
                </a:cubicBezTo>
                <a:cubicBezTo>
                  <a:pt x="732366" y="4129617"/>
                  <a:pt x="651933" y="4231217"/>
                  <a:pt x="609600" y="4248150"/>
                </a:cubicBezTo>
                <a:cubicBezTo>
                  <a:pt x="567266" y="4265084"/>
                  <a:pt x="486833" y="4243917"/>
                  <a:pt x="368300" y="4184650"/>
                </a:cubicBezTo>
                <a:close/>
                <a:moveTo>
                  <a:pt x="-876300" y="480695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07" name="Freeform 6207"/>
          <p:cNvSpPr/>
          <p:nvPr/>
        </p:nvSpPr>
        <p:spPr>
          <a:xfrm rot="0" flipH="0" flipV="0">
            <a:off x="10788865" y="4415774"/>
            <a:ext cx="154364" cy="264363"/>
          </a:xfrm>
          <a:custGeom>
            <a:pathLst>
              <a:path w="4823884" h="8261349">
                <a:moveTo>
                  <a:pt x="328084" y="8250766"/>
                </a:moveTo>
                <a:cubicBezTo>
                  <a:pt x="294217" y="8250766"/>
                  <a:pt x="251884" y="8252882"/>
                  <a:pt x="201084" y="8257116"/>
                </a:cubicBezTo>
                <a:cubicBezTo>
                  <a:pt x="150284" y="8261349"/>
                  <a:pt x="103717" y="8225366"/>
                  <a:pt x="61384" y="8149166"/>
                </a:cubicBezTo>
                <a:cubicBezTo>
                  <a:pt x="27517" y="8106832"/>
                  <a:pt x="8467" y="8043332"/>
                  <a:pt x="4234" y="7958666"/>
                </a:cubicBezTo>
                <a:cubicBezTo>
                  <a:pt x="0" y="7873999"/>
                  <a:pt x="19050" y="7721599"/>
                  <a:pt x="61384" y="7501466"/>
                </a:cubicBezTo>
                <a:cubicBezTo>
                  <a:pt x="103717" y="7357532"/>
                  <a:pt x="137584" y="7215716"/>
                  <a:pt x="162984" y="7076016"/>
                </a:cubicBezTo>
                <a:cubicBezTo>
                  <a:pt x="188384" y="6936316"/>
                  <a:pt x="201084" y="6832599"/>
                  <a:pt x="201084" y="6764866"/>
                </a:cubicBezTo>
                <a:cubicBezTo>
                  <a:pt x="201084" y="6730999"/>
                  <a:pt x="211667" y="6665382"/>
                  <a:pt x="232834" y="6568016"/>
                </a:cubicBezTo>
                <a:cubicBezTo>
                  <a:pt x="254000" y="6470649"/>
                  <a:pt x="264584" y="6400799"/>
                  <a:pt x="264584" y="6358466"/>
                </a:cubicBezTo>
                <a:cubicBezTo>
                  <a:pt x="306917" y="6290732"/>
                  <a:pt x="340784" y="6197599"/>
                  <a:pt x="366184" y="6079066"/>
                </a:cubicBezTo>
                <a:cubicBezTo>
                  <a:pt x="391584" y="5960532"/>
                  <a:pt x="404284" y="5854699"/>
                  <a:pt x="404284" y="5761566"/>
                </a:cubicBezTo>
                <a:cubicBezTo>
                  <a:pt x="404284" y="5659966"/>
                  <a:pt x="455084" y="5566832"/>
                  <a:pt x="556684" y="5482166"/>
                </a:cubicBezTo>
                <a:cubicBezTo>
                  <a:pt x="556684" y="5414432"/>
                  <a:pt x="571500" y="5329766"/>
                  <a:pt x="601134" y="5228166"/>
                </a:cubicBezTo>
                <a:cubicBezTo>
                  <a:pt x="630767" y="5126566"/>
                  <a:pt x="645584" y="5058833"/>
                  <a:pt x="645584" y="5024966"/>
                </a:cubicBezTo>
                <a:cubicBezTo>
                  <a:pt x="670984" y="4906433"/>
                  <a:pt x="728134" y="4696883"/>
                  <a:pt x="817034" y="4396316"/>
                </a:cubicBezTo>
                <a:cubicBezTo>
                  <a:pt x="905934" y="4095750"/>
                  <a:pt x="1016000" y="3754966"/>
                  <a:pt x="1147234" y="3373966"/>
                </a:cubicBezTo>
                <a:cubicBezTo>
                  <a:pt x="1278467" y="2992966"/>
                  <a:pt x="1407584" y="2620433"/>
                  <a:pt x="1534584" y="2256366"/>
                </a:cubicBezTo>
                <a:cubicBezTo>
                  <a:pt x="1661584" y="1892300"/>
                  <a:pt x="1775884" y="1583266"/>
                  <a:pt x="1877484" y="1329266"/>
                </a:cubicBezTo>
                <a:cubicBezTo>
                  <a:pt x="1979084" y="1092200"/>
                  <a:pt x="2048934" y="886883"/>
                  <a:pt x="2087034" y="713316"/>
                </a:cubicBezTo>
                <a:cubicBezTo>
                  <a:pt x="2125134" y="539750"/>
                  <a:pt x="2144184" y="410633"/>
                  <a:pt x="2144184" y="325966"/>
                </a:cubicBezTo>
                <a:cubicBezTo>
                  <a:pt x="2144184" y="292100"/>
                  <a:pt x="2152650" y="264583"/>
                  <a:pt x="2169584" y="243416"/>
                </a:cubicBezTo>
                <a:cubicBezTo>
                  <a:pt x="2186517" y="222250"/>
                  <a:pt x="2224617" y="177800"/>
                  <a:pt x="2283884" y="110066"/>
                </a:cubicBezTo>
                <a:cubicBezTo>
                  <a:pt x="2368550" y="25400"/>
                  <a:pt x="2442634" y="0"/>
                  <a:pt x="2506134" y="33866"/>
                </a:cubicBezTo>
                <a:cubicBezTo>
                  <a:pt x="2569634" y="67733"/>
                  <a:pt x="2647950" y="118533"/>
                  <a:pt x="2741084" y="186266"/>
                </a:cubicBezTo>
                <a:cubicBezTo>
                  <a:pt x="2808817" y="296333"/>
                  <a:pt x="2857500" y="389466"/>
                  <a:pt x="2887134" y="465666"/>
                </a:cubicBezTo>
                <a:cubicBezTo>
                  <a:pt x="2916767" y="541866"/>
                  <a:pt x="2914650" y="673100"/>
                  <a:pt x="2880784" y="859366"/>
                </a:cubicBezTo>
                <a:cubicBezTo>
                  <a:pt x="2880784" y="986366"/>
                  <a:pt x="2859617" y="1096433"/>
                  <a:pt x="2817284" y="1189566"/>
                </a:cubicBezTo>
                <a:cubicBezTo>
                  <a:pt x="2774950" y="1282700"/>
                  <a:pt x="2736850" y="1352550"/>
                  <a:pt x="2702984" y="1399116"/>
                </a:cubicBezTo>
                <a:cubicBezTo>
                  <a:pt x="2669117" y="1445683"/>
                  <a:pt x="2660650" y="1464733"/>
                  <a:pt x="2677584" y="1456266"/>
                </a:cubicBezTo>
                <a:cubicBezTo>
                  <a:pt x="3024717" y="1295400"/>
                  <a:pt x="3331634" y="1208616"/>
                  <a:pt x="3598334" y="1195916"/>
                </a:cubicBezTo>
                <a:cubicBezTo>
                  <a:pt x="3865034" y="1183216"/>
                  <a:pt x="4089400" y="1229783"/>
                  <a:pt x="4271434" y="1335616"/>
                </a:cubicBezTo>
                <a:cubicBezTo>
                  <a:pt x="4453467" y="1441450"/>
                  <a:pt x="4591050" y="1587500"/>
                  <a:pt x="4684184" y="1773766"/>
                </a:cubicBezTo>
                <a:cubicBezTo>
                  <a:pt x="4777317" y="1960033"/>
                  <a:pt x="4823884" y="2175933"/>
                  <a:pt x="4823884" y="2421466"/>
                </a:cubicBezTo>
                <a:cubicBezTo>
                  <a:pt x="4823884" y="2523066"/>
                  <a:pt x="4802717" y="2643716"/>
                  <a:pt x="4760384" y="2783416"/>
                </a:cubicBezTo>
                <a:cubicBezTo>
                  <a:pt x="4718050" y="2923116"/>
                  <a:pt x="4665134" y="3050116"/>
                  <a:pt x="4601634" y="3164416"/>
                </a:cubicBezTo>
                <a:cubicBezTo>
                  <a:pt x="4538134" y="3278716"/>
                  <a:pt x="4480984" y="3361266"/>
                  <a:pt x="4430184" y="3412066"/>
                </a:cubicBezTo>
                <a:cubicBezTo>
                  <a:pt x="4396317" y="3412066"/>
                  <a:pt x="4362450" y="3439583"/>
                  <a:pt x="4328584" y="3494616"/>
                </a:cubicBezTo>
                <a:cubicBezTo>
                  <a:pt x="4294717" y="3549650"/>
                  <a:pt x="4260850" y="3611033"/>
                  <a:pt x="4226984" y="3678766"/>
                </a:cubicBezTo>
                <a:cubicBezTo>
                  <a:pt x="4159250" y="3763433"/>
                  <a:pt x="4051300" y="3858683"/>
                  <a:pt x="3903134" y="3964516"/>
                </a:cubicBezTo>
                <a:cubicBezTo>
                  <a:pt x="3754967" y="4070350"/>
                  <a:pt x="3608917" y="4155016"/>
                  <a:pt x="3464984" y="4218516"/>
                </a:cubicBezTo>
                <a:cubicBezTo>
                  <a:pt x="3321050" y="4282016"/>
                  <a:pt x="3215217" y="4301066"/>
                  <a:pt x="3147484" y="4275666"/>
                </a:cubicBezTo>
                <a:cubicBezTo>
                  <a:pt x="3147484" y="4275666"/>
                  <a:pt x="3136900" y="4277783"/>
                  <a:pt x="3115734" y="4282016"/>
                </a:cubicBezTo>
                <a:cubicBezTo>
                  <a:pt x="3094567" y="4286250"/>
                  <a:pt x="3083984" y="4309533"/>
                  <a:pt x="3083984" y="4351866"/>
                </a:cubicBezTo>
                <a:cubicBezTo>
                  <a:pt x="3083984" y="4368800"/>
                  <a:pt x="3016250" y="4404783"/>
                  <a:pt x="2880784" y="4459816"/>
                </a:cubicBezTo>
                <a:cubicBezTo>
                  <a:pt x="2745317" y="4514850"/>
                  <a:pt x="2588684" y="4565650"/>
                  <a:pt x="2410884" y="4612216"/>
                </a:cubicBezTo>
                <a:cubicBezTo>
                  <a:pt x="2233084" y="4658783"/>
                  <a:pt x="2076450" y="4682066"/>
                  <a:pt x="1940984" y="4682066"/>
                </a:cubicBezTo>
                <a:cubicBezTo>
                  <a:pt x="1763184" y="4682066"/>
                  <a:pt x="1636184" y="4648200"/>
                  <a:pt x="1559984" y="4580466"/>
                </a:cubicBezTo>
                <a:cubicBezTo>
                  <a:pt x="1543050" y="4597400"/>
                  <a:pt x="1524000" y="4622800"/>
                  <a:pt x="1502834" y="4656666"/>
                </a:cubicBezTo>
                <a:cubicBezTo>
                  <a:pt x="1481667" y="4690533"/>
                  <a:pt x="1471084" y="4720166"/>
                  <a:pt x="1471084" y="4745566"/>
                </a:cubicBezTo>
                <a:cubicBezTo>
                  <a:pt x="1471084" y="4796366"/>
                  <a:pt x="1452034" y="4891616"/>
                  <a:pt x="1413934" y="5031316"/>
                </a:cubicBezTo>
                <a:cubicBezTo>
                  <a:pt x="1375834" y="5171016"/>
                  <a:pt x="1331384" y="5304366"/>
                  <a:pt x="1280584" y="5431366"/>
                </a:cubicBezTo>
                <a:cubicBezTo>
                  <a:pt x="1229784" y="5558366"/>
                  <a:pt x="1183217" y="5621866"/>
                  <a:pt x="1140884" y="5621866"/>
                </a:cubicBezTo>
                <a:cubicBezTo>
                  <a:pt x="1140884" y="5621866"/>
                  <a:pt x="1132417" y="5634566"/>
                  <a:pt x="1115484" y="5659966"/>
                </a:cubicBezTo>
                <a:cubicBezTo>
                  <a:pt x="1098550" y="5685366"/>
                  <a:pt x="1107017" y="5719232"/>
                  <a:pt x="1140884" y="5761566"/>
                </a:cubicBezTo>
                <a:cubicBezTo>
                  <a:pt x="1140884" y="5761566"/>
                  <a:pt x="1138767" y="5810249"/>
                  <a:pt x="1134534" y="5907616"/>
                </a:cubicBezTo>
                <a:cubicBezTo>
                  <a:pt x="1130300" y="6004982"/>
                  <a:pt x="1107017" y="6087532"/>
                  <a:pt x="1064684" y="6155266"/>
                </a:cubicBezTo>
                <a:cubicBezTo>
                  <a:pt x="1064684" y="6222999"/>
                  <a:pt x="1051984" y="6324599"/>
                  <a:pt x="1026584" y="6460066"/>
                </a:cubicBezTo>
                <a:cubicBezTo>
                  <a:pt x="1001184" y="6595532"/>
                  <a:pt x="971550" y="6697132"/>
                  <a:pt x="937684" y="6764866"/>
                </a:cubicBezTo>
                <a:cubicBezTo>
                  <a:pt x="937684" y="6866466"/>
                  <a:pt x="922867" y="6965949"/>
                  <a:pt x="893234" y="7063316"/>
                </a:cubicBezTo>
                <a:cubicBezTo>
                  <a:pt x="863600" y="7160682"/>
                  <a:pt x="831850" y="7209366"/>
                  <a:pt x="797984" y="7209366"/>
                </a:cubicBezTo>
                <a:cubicBezTo>
                  <a:pt x="764117" y="7217832"/>
                  <a:pt x="742950" y="7270749"/>
                  <a:pt x="734484" y="7368116"/>
                </a:cubicBezTo>
                <a:cubicBezTo>
                  <a:pt x="726017" y="7465482"/>
                  <a:pt x="721784" y="7535332"/>
                  <a:pt x="721784" y="7577666"/>
                </a:cubicBezTo>
                <a:cubicBezTo>
                  <a:pt x="713317" y="7789332"/>
                  <a:pt x="670984" y="7954432"/>
                  <a:pt x="594784" y="8072966"/>
                </a:cubicBezTo>
                <a:cubicBezTo>
                  <a:pt x="518584" y="8191499"/>
                  <a:pt x="429684" y="8250766"/>
                  <a:pt x="328084" y="8250766"/>
                </a:cubicBezTo>
                <a:close/>
                <a:moveTo>
                  <a:pt x="-3291416" y="5405966"/>
                </a:moveTo>
                <a:moveTo>
                  <a:pt x="1864784" y="4008966"/>
                </a:moveTo>
                <a:cubicBezTo>
                  <a:pt x="1932517" y="4008966"/>
                  <a:pt x="2072217" y="3979333"/>
                  <a:pt x="2283884" y="3920066"/>
                </a:cubicBezTo>
                <a:cubicBezTo>
                  <a:pt x="2495550" y="3860800"/>
                  <a:pt x="2713567" y="3786716"/>
                  <a:pt x="2937934" y="3697816"/>
                </a:cubicBezTo>
                <a:cubicBezTo>
                  <a:pt x="3162300" y="3608916"/>
                  <a:pt x="3329517" y="3517900"/>
                  <a:pt x="3439584" y="3424766"/>
                </a:cubicBezTo>
                <a:cubicBezTo>
                  <a:pt x="3659717" y="3230033"/>
                  <a:pt x="3831167" y="3007783"/>
                  <a:pt x="3953934" y="2758016"/>
                </a:cubicBezTo>
                <a:cubicBezTo>
                  <a:pt x="4076700" y="2508250"/>
                  <a:pt x="4066117" y="2269066"/>
                  <a:pt x="3922184" y="2040466"/>
                </a:cubicBezTo>
                <a:cubicBezTo>
                  <a:pt x="3854450" y="1921933"/>
                  <a:pt x="3731684" y="1873250"/>
                  <a:pt x="3553884" y="1894416"/>
                </a:cubicBezTo>
                <a:cubicBezTo>
                  <a:pt x="3376084" y="1915583"/>
                  <a:pt x="3181350" y="1985433"/>
                  <a:pt x="2969684" y="2103966"/>
                </a:cubicBezTo>
                <a:cubicBezTo>
                  <a:pt x="2758017" y="2222500"/>
                  <a:pt x="2559050" y="2370666"/>
                  <a:pt x="2372784" y="2548466"/>
                </a:cubicBezTo>
                <a:cubicBezTo>
                  <a:pt x="2271184" y="2658533"/>
                  <a:pt x="2178050" y="2794000"/>
                  <a:pt x="2093384" y="2954866"/>
                </a:cubicBezTo>
                <a:cubicBezTo>
                  <a:pt x="2008717" y="3115733"/>
                  <a:pt x="1938867" y="3276600"/>
                  <a:pt x="1883834" y="3437466"/>
                </a:cubicBezTo>
                <a:cubicBezTo>
                  <a:pt x="1828800" y="3598333"/>
                  <a:pt x="1797050" y="3733800"/>
                  <a:pt x="1788584" y="3843866"/>
                </a:cubicBezTo>
                <a:cubicBezTo>
                  <a:pt x="1780117" y="3953933"/>
                  <a:pt x="1805517" y="4008966"/>
                  <a:pt x="1864784" y="4008966"/>
                </a:cubicBezTo>
                <a:close/>
                <a:moveTo>
                  <a:pt x="950384" y="54059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08" name="Freeform 6208"/>
          <p:cNvSpPr/>
          <p:nvPr/>
        </p:nvSpPr>
        <p:spPr>
          <a:xfrm rot="0" flipH="0" flipV="0">
            <a:off x="10951357" y="4436500"/>
            <a:ext cx="149893" cy="225551"/>
          </a:xfrm>
          <a:custGeom>
            <a:pathLst>
              <a:path w="4684183" h="7048499">
                <a:moveTo>
                  <a:pt x="596900" y="6980766"/>
                </a:moveTo>
                <a:cubicBezTo>
                  <a:pt x="495300" y="7048499"/>
                  <a:pt x="391583" y="7044266"/>
                  <a:pt x="285750" y="6968066"/>
                </a:cubicBezTo>
                <a:cubicBezTo>
                  <a:pt x="179916" y="6891866"/>
                  <a:pt x="101600" y="6777566"/>
                  <a:pt x="50800" y="6625166"/>
                </a:cubicBezTo>
                <a:cubicBezTo>
                  <a:pt x="0" y="6472766"/>
                  <a:pt x="4233" y="6311899"/>
                  <a:pt x="63500" y="6142566"/>
                </a:cubicBezTo>
                <a:cubicBezTo>
                  <a:pt x="80433" y="6091766"/>
                  <a:pt x="105833" y="6009216"/>
                  <a:pt x="139700" y="5894916"/>
                </a:cubicBezTo>
                <a:cubicBezTo>
                  <a:pt x="173566" y="5780616"/>
                  <a:pt x="194733" y="5681132"/>
                  <a:pt x="203200" y="5596466"/>
                </a:cubicBezTo>
                <a:cubicBezTo>
                  <a:pt x="211666" y="5537199"/>
                  <a:pt x="237066" y="5437716"/>
                  <a:pt x="279400" y="5298016"/>
                </a:cubicBezTo>
                <a:cubicBezTo>
                  <a:pt x="321733" y="5158316"/>
                  <a:pt x="370416" y="5020732"/>
                  <a:pt x="425450" y="4885266"/>
                </a:cubicBezTo>
                <a:cubicBezTo>
                  <a:pt x="480483" y="4749800"/>
                  <a:pt x="524933" y="4652433"/>
                  <a:pt x="558800" y="4593166"/>
                </a:cubicBezTo>
                <a:cubicBezTo>
                  <a:pt x="609600" y="4508500"/>
                  <a:pt x="645583" y="4411133"/>
                  <a:pt x="666750" y="4301066"/>
                </a:cubicBezTo>
                <a:cubicBezTo>
                  <a:pt x="687916" y="4191000"/>
                  <a:pt x="698500" y="4106333"/>
                  <a:pt x="698500" y="4047066"/>
                </a:cubicBezTo>
                <a:cubicBezTo>
                  <a:pt x="715433" y="3987800"/>
                  <a:pt x="738716" y="3920066"/>
                  <a:pt x="768350" y="3843866"/>
                </a:cubicBezTo>
                <a:cubicBezTo>
                  <a:pt x="797983" y="3767666"/>
                  <a:pt x="829733" y="3708400"/>
                  <a:pt x="863600" y="3666066"/>
                </a:cubicBezTo>
                <a:cubicBezTo>
                  <a:pt x="880533" y="3598333"/>
                  <a:pt x="905933" y="3524250"/>
                  <a:pt x="939800" y="3443816"/>
                </a:cubicBezTo>
                <a:cubicBezTo>
                  <a:pt x="973666" y="3363383"/>
                  <a:pt x="1011766" y="3293533"/>
                  <a:pt x="1054100" y="3234266"/>
                </a:cubicBezTo>
                <a:cubicBezTo>
                  <a:pt x="1071033" y="3175000"/>
                  <a:pt x="1085850" y="3103033"/>
                  <a:pt x="1098550" y="3018366"/>
                </a:cubicBezTo>
                <a:cubicBezTo>
                  <a:pt x="1111250" y="2933700"/>
                  <a:pt x="1134533" y="2887133"/>
                  <a:pt x="1168400" y="2878666"/>
                </a:cubicBezTo>
                <a:cubicBezTo>
                  <a:pt x="1176866" y="2844800"/>
                  <a:pt x="1183216" y="2810933"/>
                  <a:pt x="1187450" y="2777066"/>
                </a:cubicBezTo>
                <a:cubicBezTo>
                  <a:pt x="1191683" y="2743200"/>
                  <a:pt x="1206500" y="2696633"/>
                  <a:pt x="1231900" y="2637366"/>
                </a:cubicBezTo>
                <a:cubicBezTo>
                  <a:pt x="1248833" y="2544233"/>
                  <a:pt x="1286933" y="2408766"/>
                  <a:pt x="1346200" y="2230966"/>
                </a:cubicBezTo>
                <a:cubicBezTo>
                  <a:pt x="1405466" y="2053166"/>
                  <a:pt x="1477433" y="1858433"/>
                  <a:pt x="1562100" y="1646766"/>
                </a:cubicBezTo>
                <a:cubicBezTo>
                  <a:pt x="1655233" y="1401233"/>
                  <a:pt x="1699683" y="1166283"/>
                  <a:pt x="1695450" y="941916"/>
                </a:cubicBezTo>
                <a:cubicBezTo>
                  <a:pt x="1691216" y="717550"/>
                  <a:pt x="1625600" y="579966"/>
                  <a:pt x="1498600" y="529166"/>
                </a:cubicBezTo>
                <a:cubicBezTo>
                  <a:pt x="1430866" y="495300"/>
                  <a:pt x="1388533" y="446616"/>
                  <a:pt x="1371600" y="383116"/>
                </a:cubicBezTo>
                <a:cubicBezTo>
                  <a:pt x="1354666" y="319616"/>
                  <a:pt x="1363133" y="254000"/>
                  <a:pt x="1397000" y="186266"/>
                </a:cubicBezTo>
                <a:cubicBezTo>
                  <a:pt x="1430866" y="118533"/>
                  <a:pt x="1481666" y="71966"/>
                  <a:pt x="1549400" y="46566"/>
                </a:cubicBezTo>
                <a:cubicBezTo>
                  <a:pt x="1625600" y="12700"/>
                  <a:pt x="1708150" y="0"/>
                  <a:pt x="1797050" y="8466"/>
                </a:cubicBezTo>
                <a:cubicBezTo>
                  <a:pt x="1885950" y="16933"/>
                  <a:pt x="1964266" y="31750"/>
                  <a:pt x="2032000" y="52916"/>
                </a:cubicBezTo>
                <a:cubicBezTo>
                  <a:pt x="2099733" y="74083"/>
                  <a:pt x="2129366" y="93133"/>
                  <a:pt x="2120900" y="110066"/>
                </a:cubicBezTo>
                <a:cubicBezTo>
                  <a:pt x="2120900" y="152400"/>
                  <a:pt x="2142066" y="177800"/>
                  <a:pt x="2184400" y="186266"/>
                </a:cubicBezTo>
                <a:cubicBezTo>
                  <a:pt x="2201333" y="160866"/>
                  <a:pt x="2237316" y="188383"/>
                  <a:pt x="2292350" y="268816"/>
                </a:cubicBezTo>
                <a:cubicBezTo>
                  <a:pt x="2347383" y="349250"/>
                  <a:pt x="2400300" y="440266"/>
                  <a:pt x="2451100" y="541866"/>
                </a:cubicBezTo>
                <a:cubicBezTo>
                  <a:pt x="2501900" y="643466"/>
                  <a:pt x="2527300" y="715433"/>
                  <a:pt x="2527300" y="757766"/>
                </a:cubicBezTo>
                <a:cubicBezTo>
                  <a:pt x="2510366" y="791633"/>
                  <a:pt x="2501900" y="810683"/>
                  <a:pt x="2501900" y="814916"/>
                </a:cubicBezTo>
                <a:cubicBezTo>
                  <a:pt x="2501900" y="819150"/>
                  <a:pt x="2518833" y="821266"/>
                  <a:pt x="2552700" y="821266"/>
                </a:cubicBezTo>
                <a:cubicBezTo>
                  <a:pt x="2552700" y="821266"/>
                  <a:pt x="2599266" y="797983"/>
                  <a:pt x="2692400" y="751416"/>
                </a:cubicBezTo>
                <a:cubicBezTo>
                  <a:pt x="2785533" y="704850"/>
                  <a:pt x="2885016" y="649816"/>
                  <a:pt x="2990850" y="586316"/>
                </a:cubicBezTo>
                <a:cubicBezTo>
                  <a:pt x="3096683" y="522816"/>
                  <a:pt x="3166533" y="474133"/>
                  <a:pt x="3200400" y="440266"/>
                </a:cubicBezTo>
                <a:cubicBezTo>
                  <a:pt x="3200400" y="440266"/>
                  <a:pt x="3223683" y="429683"/>
                  <a:pt x="3270250" y="408516"/>
                </a:cubicBezTo>
                <a:cubicBezTo>
                  <a:pt x="3316816" y="387350"/>
                  <a:pt x="3357033" y="359833"/>
                  <a:pt x="3390900" y="325966"/>
                </a:cubicBezTo>
                <a:cubicBezTo>
                  <a:pt x="3560233" y="258233"/>
                  <a:pt x="3744383" y="245533"/>
                  <a:pt x="3943350" y="287866"/>
                </a:cubicBezTo>
                <a:cubicBezTo>
                  <a:pt x="4142316" y="330200"/>
                  <a:pt x="4301066" y="406400"/>
                  <a:pt x="4419600" y="516466"/>
                </a:cubicBezTo>
                <a:cubicBezTo>
                  <a:pt x="4588933" y="728133"/>
                  <a:pt x="4675716" y="931333"/>
                  <a:pt x="4679950" y="1126066"/>
                </a:cubicBezTo>
                <a:cubicBezTo>
                  <a:pt x="4684183" y="1320800"/>
                  <a:pt x="4627033" y="1566333"/>
                  <a:pt x="4508500" y="1862666"/>
                </a:cubicBezTo>
                <a:cubicBezTo>
                  <a:pt x="4491566" y="1905000"/>
                  <a:pt x="4455583" y="1974850"/>
                  <a:pt x="4400550" y="2072216"/>
                </a:cubicBezTo>
                <a:cubicBezTo>
                  <a:pt x="4345516" y="2169583"/>
                  <a:pt x="4292600" y="2258483"/>
                  <a:pt x="4241800" y="2338916"/>
                </a:cubicBezTo>
                <a:cubicBezTo>
                  <a:pt x="4191000" y="2419350"/>
                  <a:pt x="4165600" y="2459566"/>
                  <a:pt x="4165600" y="2459566"/>
                </a:cubicBezTo>
                <a:cubicBezTo>
                  <a:pt x="3970866" y="2764366"/>
                  <a:pt x="3742266" y="3018366"/>
                  <a:pt x="3479800" y="3221566"/>
                </a:cubicBezTo>
                <a:cubicBezTo>
                  <a:pt x="3217333" y="3424766"/>
                  <a:pt x="2950633" y="3602566"/>
                  <a:pt x="2679700" y="3754966"/>
                </a:cubicBezTo>
                <a:cubicBezTo>
                  <a:pt x="2595033" y="3814233"/>
                  <a:pt x="2508250" y="3858683"/>
                  <a:pt x="2419350" y="3888316"/>
                </a:cubicBezTo>
                <a:cubicBezTo>
                  <a:pt x="2330450" y="3917950"/>
                  <a:pt x="2252133" y="3934883"/>
                  <a:pt x="2184400" y="3939116"/>
                </a:cubicBezTo>
                <a:cubicBezTo>
                  <a:pt x="2116666" y="3943350"/>
                  <a:pt x="2070100" y="3937000"/>
                  <a:pt x="2044700" y="3920066"/>
                </a:cubicBezTo>
                <a:cubicBezTo>
                  <a:pt x="1951566" y="3852333"/>
                  <a:pt x="1866900" y="3708400"/>
                  <a:pt x="1790700" y="3488266"/>
                </a:cubicBezTo>
                <a:cubicBezTo>
                  <a:pt x="1748366" y="3598333"/>
                  <a:pt x="1708150" y="3706283"/>
                  <a:pt x="1670050" y="3812116"/>
                </a:cubicBezTo>
                <a:cubicBezTo>
                  <a:pt x="1631950" y="3917950"/>
                  <a:pt x="1608666" y="3987800"/>
                  <a:pt x="1600200" y="4021666"/>
                </a:cubicBezTo>
                <a:cubicBezTo>
                  <a:pt x="1591733" y="4080933"/>
                  <a:pt x="1583266" y="4129616"/>
                  <a:pt x="1574800" y="4167716"/>
                </a:cubicBezTo>
                <a:cubicBezTo>
                  <a:pt x="1566333" y="4205816"/>
                  <a:pt x="1545166" y="4237566"/>
                  <a:pt x="1511300" y="4262966"/>
                </a:cubicBezTo>
                <a:cubicBezTo>
                  <a:pt x="1511300" y="4262966"/>
                  <a:pt x="1507066" y="4279900"/>
                  <a:pt x="1498600" y="4313766"/>
                </a:cubicBezTo>
                <a:cubicBezTo>
                  <a:pt x="1490133" y="4347633"/>
                  <a:pt x="1460500" y="4398433"/>
                  <a:pt x="1409700" y="4466166"/>
                </a:cubicBezTo>
                <a:cubicBezTo>
                  <a:pt x="1325033" y="4711700"/>
                  <a:pt x="1248833" y="4925482"/>
                  <a:pt x="1181100" y="5107516"/>
                </a:cubicBezTo>
                <a:cubicBezTo>
                  <a:pt x="1113366" y="5289549"/>
                  <a:pt x="1058333" y="5446182"/>
                  <a:pt x="1016000" y="5577416"/>
                </a:cubicBezTo>
                <a:cubicBezTo>
                  <a:pt x="973666" y="5708649"/>
                  <a:pt x="939800" y="5825066"/>
                  <a:pt x="914400" y="5926666"/>
                </a:cubicBezTo>
                <a:cubicBezTo>
                  <a:pt x="897466" y="6155266"/>
                  <a:pt x="850900" y="6381749"/>
                  <a:pt x="774700" y="6606116"/>
                </a:cubicBezTo>
                <a:cubicBezTo>
                  <a:pt x="698500" y="6830482"/>
                  <a:pt x="639233" y="6955366"/>
                  <a:pt x="596900" y="6980766"/>
                </a:cubicBezTo>
                <a:close/>
                <a:moveTo>
                  <a:pt x="-2946400" y="4758266"/>
                </a:moveTo>
                <a:moveTo>
                  <a:pt x="2108200" y="3361266"/>
                </a:moveTo>
                <a:cubicBezTo>
                  <a:pt x="2142066" y="3344333"/>
                  <a:pt x="2216150" y="3295650"/>
                  <a:pt x="2330450" y="3215216"/>
                </a:cubicBezTo>
                <a:cubicBezTo>
                  <a:pt x="2444750" y="3134783"/>
                  <a:pt x="2573866" y="3037416"/>
                  <a:pt x="2717800" y="2923116"/>
                </a:cubicBezTo>
                <a:cubicBezTo>
                  <a:pt x="2861733" y="2808816"/>
                  <a:pt x="2995083" y="2700866"/>
                  <a:pt x="3117850" y="2599266"/>
                </a:cubicBezTo>
                <a:cubicBezTo>
                  <a:pt x="3240616" y="2497666"/>
                  <a:pt x="3323166" y="2421466"/>
                  <a:pt x="3365500" y="2370666"/>
                </a:cubicBezTo>
                <a:cubicBezTo>
                  <a:pt x="3433233" y="2294466"/>
                  <a:pt x="3496733" y="2211916"/>
                  <a:pt x="3556000" y="2123016"/>
                </a:cubicBezTo>
                <a:cubicBezTo>
                  <a:pt x="3615266" y="2034116"/>
                  <a:pt x="3661833" y="1934633"/>
                  <a:pt x="3695700" y="1824566"/>
                </a:cubicBezTo>
                <a:cubicBezTo>
                  <a:pt x="3721100" y="1756833"/>
                  <a:pt x="3750733" y="1680633"/>
                  <a:pt x="3784600" y="1595966"/>
                </a:cubicBezTo>
                <a:cubicBezTo>
                  <a:pt x="3818466" y="1511300"/>
                  <a:pt x="3848100" y="1430866"/>
                  <a:pt x="3873500" y="1354666"/>
                </a:cubicBezTo>
                <a:cubicBezTo>
                  <a:pt x="3907366" y="1286933"/>
                  <a:pt x="3922183" y="1217083"/>
                  <a:pt x="3917950" y="1145116"/>
                </a:cubicBezTo>
                <a:cubicBezTo>
                  <a:pt x="3913716" y="1073150"/>
                  <a:pt x="3886200" y="1011766"/>
                  <a:pt x="3835400" y="960966"/>
                </a:cubicBezTo>
                <a:cubicBezTo>
                  <a:pt x="3801533" y="952500"/>
                  <a:pt x="3699933" y="975783"/>
                  <a:pt x="3530600" y="1030816"/>
                </a:cubicBezTo>
                <a:cubicBezTo>
                  <a:pt x="3361266" y="1085850"/>
                  <a:pt x="3175000" y="1174750"/>
                  <a:pt x="2971800" y="1297516"/>
                </a:cubicBezTo>
                <a:cubicBezTo>
                  <a:pt x="2768600" y="1420283"/>
                  <a:pt x="2590800" y="1579033"/>
                  <a:pt x="2438400" y="1773766"/>
                </a:cubicBezTo>
                <a:cubicBezTo>
                  <a:pt x="2260600" y="2002366"/>
                  <a:pt x="2131483" y="2239433"/>
                  <a:pt x="2051050" y="2484966"/>
                </a:cubicBezTo>
                <a:cubicBezTo>
                  <a:pt x="1970616" y="2730500"/>
                  <a:pt x="1936750" y="2937933"/>
                  <a:pt x="1949450" y="3107266"/>
                </a:cubicBezTo>
                <a:cubicBezTo>
                  <a:pt x="1962150" y="3276600"/>
                  <a:pt x="2015066" y="3361266"/>
                  <a:pt x="2108200" y="3361266"/>
                </a:cubicBezTo>
                <a:close/>
                <a:moveTo>
                  <a:pt x="673100" y="47582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09" name="Freeform 6209"/>
          <p:cNvSpPr/>
          <p:nvPr/>
        </p:nvSpPr>
        <p:spPr>
          <a:xfrm rot="0" flipH="0" flipV="0">
            <a:off x="11115407" y="4431894"/>
            <a:ext cx="168385" cy="148200"/>
          </a:xfrm>
          <a:custGeom>
            <a:pathLst>
              <a:path w="5262034" h="4631267">
                <a:moveTo>
                  <a:pt x="309034" y="4445000"/>
                </a:moveTo>
                <a:cubicBezTo>
                  <a:pt x="275167" y="4377267"/>
                  <a:pt x="232834" y="4324350"/>
                  <a:pt x="182034" y="4286250"/>
                </a:cubicBezTo>
                <a:cubicBezTo>
                  <a:pt x="131234" y="4248150"/>
                  <a:pt x="105834" y="4212167"/>
                  <a:pt x="105834" y="4178300"/>
                </a:cubicBezTo>
                <a:cubicBezTo>
                  <a:pt x="105834" y="4144434"/>
                  <a:pt x="103717" y="4108450"/>
                  <a:pt x="99484" y="4070350"/>
                </a:cubicBezTo>
                <a:cubicBezTo>
                  <a:pt x="95250" y="4032250"/>
                  <a:pt x="76200" y="3996267"/>
                  <a:pt x="42334" y="3962400"/>
                </a:cubicBezTo>
                <a:cubicBezTo>
                  <a:pt x="0" y="3911600"/>
                  <a:pt x="4234" y="3795184"/>
                  <a:pt x="55034" y="3613150"/>
                </a:cubicBezTo>
                <a:cubicBezTo>
                  <a:pt x="105834" y="3431117"/>
                  <a:pt x="190500" y="3206750"/>
                  <a:pt x="309034" y="2940050"/>
                </a:cubicBezTo>
                <a:cubicBezTo>
                  <a:pt x="427567" y="2673350"/>
                  <a:pt x="567267" y="2391834"/>
                  <a:pt x="728134" y="2095500"/>
                </a:cubicBezTo>
                <a:cubicBezTo>
                  <a:pt x="795867" y="2027767"/>
                  <a:pt x="863600" y="1938867"/>
                  <a:pt x="931334" y="1828800"/>
                </a:cubicBezTo>
                <a:cubicBezTo>
                  <a:pt x="999067" y="1718734"/>
                  <a:pt x="1049867" y="1646767"/>
                  <a:pt x="1083734" y="1612900"/>
                </a:cubicBezTo>
                <a:cubicBezTo>
                  <a:pt x="1083734" y="1579034"/>
                  <a:pt x="1096434" y="1547284"/>
                  <a:pt x="1121834" y="1517650"/>
                </a:cubicBezTo>
                <a:cubicBezTo>
                  <a:pt x="1147234" y="1488017"/>
                  <a:pt x="1176867" y="1473200"/>
                  <a:pt x="1210734" y="1473200"/>
                </a:cubicBezTo>
                <a:lnTo>
                  <a:pt x="1210734" y="1397000"/>
                </a:lnTo>
                <a:cubicBezTo>
                  <a:pt x="1210734" y="1354667"/>
                  <a:pt x="1250950" y="1282700"/>
                  <a:pt x="1331384" y="1181100"/>
                </a:cubicBezTo>
                <a:cubicBezTo>
                  <a:pt x="1411817" y="1079500"/>
                  <a:pt x="1511300" y="967317"/>
                  <a:pt x="1629834" y="844550"/>
                </a:cubicBezTo>
                <a:cubicBezTo>
                  <a:pt x="1748367" y="721784"/>
                  <a:pt x="1871134" y="603250"/>
                  <a:pt x="1998134" y="488950"/>
                </a:cubicBezTo>
                <a:cubicBezTo>
                  <a:pt x="2125134" y="374650"/>
                  <a:pt x="2230967" y="292100"/>
                  <a:pt x="2315634" y="241300"/>
                </a:cubicBezTo>
                <a:cubicBezTo>
                  <a:pt x="2493434" y="122767"/>
                  <a:pt x="2677584" y="50800"/>
                  <a:pt x="2868084" y="25400"/>
                </a:cubicBezTo>
                <a:cubicBezTo>
                  <a:pt x="3058584" y="0"/>
                  <a:pt x="3221567" y="42334"/>
                  <a:pt x="3357034" y="152400"/>
                </a:cubicBezTo>
                <a:cubicBezTo>
                  <a:pt x="3382434" y="177800"/>
                  <a:pt x="3424767" y="220134"/>
                  <a:pt x="3484034" y="279400"/>
                </a:cubicBezTo>
                <a:cubicBezTo>
                  <a:pt x="3543300" y="338667"/>
                  <a:pt x="3613150" y="404284"/>
                  <a:pt x="3693584" y="476250"/>
                </a:cubicBezTo>
                <a:cubicBezTo>
                  <a:pt x="3774017" y="548217"/>
                  <a:pt x="3856567" y="622300"/>
                  <a:pt x="3941234" y="698500"/>
                </a:cubicBezTo>
                <a:lnTo>
                  <a:pt x="4411134" y="1117600"/>
                </a:lnTo>
                <a:lnTo>
                  <a:pt x="4182534" y="1752600"/>
                </a:lnTo>
                <a:cubicBezTo>
                  <a:pt x="4072467" y="2091267"/>
                  <a:pt x="4044950" y="2387600"/>
                  <a:pt x="4099984" y="2641600"/>
                </a:cubicBezTo>
                <a:cubicBezTo>
                  <a:pt x="4155017" y="2895600"/>
                  <a:pt x="4237567" y="3115734"/>
                  <a:pt x="4347634" y="3302000"/>
                </a:cubicBezTo>
                <a:cubicBezTo>
                  <a:pt x="4389967" y="3395134"/>
                  <a:pt x="4476750" y="3484034"/>
                  <a:pt x="4607984" y="3568700"/>
                </a:cubicBezTo>
                <a:cubicBezTo>
                  <a:pt x="4739217" y="3653367"/>
                  <a:pt x="4864100" y="3704167"/>
                  <a:pt x="4982634" y="3721100"/>
                </a:cubicBezTo>
                <a:cubicBezTo>
                  <a:pt x="5050367" y="3729567"/>
                  <a:pt x="5113867" y="3754967"/>
                  <a:pt x="5173134" y="3797300"/>
                </a:cubicBezTo>
                <a:cubicBezTo>
                  <a:pt x="5232400" y="3839634"/>
                  <a:pt x="5262034" y="3907367"/>
                  <a:pt x="5262034" y="4000500"/>
                </a:cubicBezTo>
                <a:cubicBezTo>
                  <a:pt x="5262034" y="4085167"/>
                  <a:pt x="5245100" y="4152900"/>
                  <a:pt x="5211234" y="4203700"/>
                </a:cubicBezTo>
                <a:cubicBezTo>
                  <a:pt x="5177367" y="4254500"/>
                  <a:pt x="5118100" y="4288367"/>
                  <a:pt x="5033434" y="4305300"/>
                </a:cubicBezTo>
                <a:cubicBezTo>
                  <a:pt x="4754034" y="4339167"/>
                  <a:pt x="4493684" y="4271434"/>
                  <a:pt x="4252384" y="4102100"/>
                </a:cubicBezTo>
                <a:cubicBezTo>
                  <a:pt x="4011084" y="3932767"/>
                  <a:pt x="3788834" y="3653367"/>
                  <a:pt x="3585634" y="3263900"/>
                </a:cubicBezTo>
                <a:cubicBezTo>
                  <a:pt x="3551767" y="3213100"/>
                  <a:pt x="3507317" y="3117850"/>
                  <a:pt x="3452284" y="2978150"/>
                </a:cubicBezTo>
                <a:cubicBezTo>
                  <a:pt x="3397250" y="2838450"/>
                  <a:pt x="3365500" y="2747434"/>
                  <a:pt x="3357034" y="2705100"/>
                </a:cubicBezTo>
                <a:cubicBezTo>
                  <a:pt x="3323167" y="2747434"/>
                  <a:pt x="3259667" y="2825750"/>
                  <a:pt x="3166534" y="2940050"/>
                </a:cubicBezTo>
                <a:cubicBezTo>
                  <a:pt x="3073400" y="3054350"/>
                  <a:pt x="3001434" y="3136900"/>
                  <a:pt x="2950634" y="3187700"/>
                </a:cubicBezTo>
                <a:cubicBezTo>
                  <a:pt x="2349500" y="3797300"/>
                  <a:pt x="1830917" y="4205817"/>
                  <a:pt x="1394884" y="4413250"/>
                </a:cubicBezTo>
                <a:cubicBezTo>
                  <a:pt x="958850" y="4620684"/>
                  <a:pt x="596900" y="4631267"/>
                  <a:pt x="309034" y="4445000"/>
                </a:cubicBezTo>
                <a:close/>
                <a:moveTo>
                  <a:pt x="-592666" y="4902200"/>
                </a:moveTo>
                <a:moveTo>
                  <a:pt x="766234" y="3733800"/>
                </a:moveTo>
                <a:cubicBezTo>
                  <a:pt x="766234" y="3793067"/>
                  <a:pt x="857250" y="3790950"/>
                  <a:pt x="1039284" y="3727450"/>
                </a:cubicBezTo>
                <a:cubicBezTo>
                  <a:pt x="1221317" y="3663950"/>
                  <a:pt x="1418167" y="3547534"/>
                  <a:pt x="1629834" y="3378200"/>
                </a:cubicBezTo>
                <a:cubicBezTo>
                  <a:pt x="1917700" y="3132667"/>
                  <a:pt x="2207684" y="2861734"/>
                  <a:pt x="2499784" y="2565400"/>
                </a:cubicBezTo>
                <a:cubicBezTo>
                  <a:pt x="2791884" y="2269067"/>
                  <a:pt x="3026834" y="1993900"/>
                  <a:pt x="3204634" y="1739900"/>
                </a:cubicBezTo>
                <a:lnTo>
                  <a:pt x="3484034" y="1282700"/>
                </a:lnTo>
                <a:cubicBezTo>
                  <a:pt x="3399367" y="1087967"/>
                  <a:pt x="3308350" y="954617"/>
                  <a:pt x="3210984" y="882650"/>
                </a:cubicBezTo>
                <a:cubicBezTo>
                  <a:pt x="3113617" y="810684"/>
                  <a:pt x="3031067" y="774700"/>
                  <a:pt x="2963334" y="774700"/>
                </a:cubicBezTo>
                <a:cubicBezTo>
                  <a:pt x="2853267" y="774700"/>
                  <a:pt x="2690284" y="876300"/>
                  <a:pt x="2474384" y="1079500"/>
                </a:cubicBezTo>
                <a:cubicBezTo>
                  <a:pt x="2258484" y="1282700"/>
                  <a:pt x="2027767" y="1553634"/>
                  <a:pt x="1782234" y="1892300"/>
                </a:cubicBezTo>
                <a:cubicBezTo>
                  <a:pt x="1536700" y="2230967"/>
                  <a:pt x="1303867" y="2603500"/>
                  <a:pt x="1083734" y="3009900"/>
                </a:cubicBezTo>
                <a:cubicBezTo>
                  <a:pt x="999067" y="3179234"/>
                  <a:pt x="924984" y="3342217"/>
                  <a:pt x="861484" y="3498850"/>
                </a:cubicBezTo>
                <a:cubicBezTo>
                  <a:pt x="797984" y="3655484"/>
                  <a:pt x="766234" y="3733800"/>
                  <a:pt x="766234" y="3733800"/>
                </a:cubicBezTo>
                <a:close/>
                <a:moveTo>
                  <a:pt x="118534" y="49022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10" name="Freeform 6210"/>
          <p:cNvSpPr/>
          <p:nvPr/>
        </p:nvSpPr>
        <p:spPr>
          <a:xfrm rot="0" flipH="0" flipV="0">
            <a:off x="11304993" y="4429862"/>
            <a:ext cx="122394" cy="153212"/>
          </a:xfrm>
          <a:custGeom>
            <a:pathLst>
              <a:path w="3824817" h="4787900">
                <a:moveTo>
                  <a:pt x="1013884" y="4787900"/>
                </a:moveTo>
                <a:cubicBezTo>
                  <a:pt x="590550" y="4787900"/>
                  <a:pt x="281517" y="4635500"/>
                  <a:pt x="86784" y="4330700"/>
                </a:cubicBezTo>
                <a:cubicBezTo>
                  <a:pt x="27517" y="4246034"/>
                  <a:pt x="0" y="4159250"/>
                  <a:pt x="4234" y="4070350"/>
                </a:cubicBezTo>
                <a:cubicBezTo>
                  <a:pt x="8467" y="3981450"/>
                  <a:pt x="33867" y="3920067"/>
                  <a:pt x="80434" y="3886200"/>
                </a:cubicBezTo>
                <a:cubicBezTo>
                  <a:pt x="127000" y="3852334"/>
                  <a:pt x="184150" y="3881967"/>
                  <a:pt x="251884" y="3975100"/>
                </a:cubicBezTo>
                <a:cubicBezTo>
                  <a:pt x="370417" y="4042834"/>
                  <a:pt x="539750" y="4076700"/>
                  <a:pt x="759884" y="4076700"/>
                </a:cubicBezTo>
                <a:cubicBezTo>
                  <a:pt x="869950" y="4076700"/>
                  <a:pt x="984250" y="4066117"/>
                  <a:pt x="1102784" y="4044950"/>
                </a:cubicBezTo>
                <a:cubicBezTo>
                  <a:pt x="1221317" y="4023784"/>
                  <a:pt x="1339850" y="3992034"/>
                  <a:pt x="1458384" y="3949700"/>
                </a:cubicBezTo>
                <a:cubicBezTo>
                  <a:pt x="1585384" y="3890434"/>
                  <a:pt x="1670050" y="3837517"/>
                  <a:pt x="1712384" y="3790950"/>
                </a:cubicBezTo>
                <a:cubicBezTo>
                  <a:pt x="1754717" y="3744384"/>
                  <a:pt x="1746250" y="3704167"/>
                  <a:pt x="1686984" y="3670300"/>
                </a:cubicBezTo>
                <a:lnTo>
                  <a:pt x="1699684" y="3670300"/>
                </a:lnTo>
                <a:cubicBezTo>
                  <a:pt x="1479550" y="3611034"/>
                  <a:pt x="1257300" y="3515784"/>
                  <a:pt x="1032934" y="3384550"/>
                </a:cubicBezTo>
                <a:cubicBezTo>
                  <a:pt x="808567" y="3253317"/>
                  <a:pt x="615950" y="3109384"/>
                  <a:pt x="455084" y="2952750"/>
                </a:cubicBezTo>
                <a:cubicBezTo>
                  <a:pt x="294217" y="2796117"/>
                  <a:pt x="201084" y="2654300"/>
                  <a:pt x="175684" y="2527300"/>
                </a:cubicBezTo>
                <a:cubicBezTo>
                  <a:pt x="107950" y="2264834"/>
                  <a:pt x="124884" y="1996017"/>
                  <a:pt x="226484" y="1720850"/>
                </a:cubicBezTo>
                <a:cubicBezTo>
                  <a:pt x="328084" y="1445684"/>
                  <a:pt x="472017" y="1202267"/>
                  <a:pt x="658284" y="990600"/>
                </a:cubicBezTo>
                <a:cubicBezTo>
                  <a:pt x="726017" y="948267"/>
                  <a:pt x="810684" y="895350"/>
                  <a:pt x="912284" y="831850"/>
                </a:cubicBezTo>
                <a:cubicBezTo>
                  <a:pt x="1013884" y="768350"/>
                  <a:pt x="1094317" y="732367"/>
                  <a:pt x="1153584" y="723900"/>
                </a:cubicBezTo>
                <a:lnTo>
                  <a:pt x="1153584" y="736600"/>
                </a:lnTo>
                <a:cubicBezTo>
                  <a:pt x="1314450" y="567267"/>
                  <a:pt x="1511300" y="431800"/>
                  <a:pt x="1744134" y="330200"/>
                </a:cubicBezTo>
                <a:cubicBezTo>
                  <a:pt x="1976967" y="228600"/>
                  <a:pt x="2224617" y="135467"/>
                  <a:pt x="2487084" y="50800"/>
                </a:cubicBezTo>
                <a:lnTo>
                  <a:pt x="2677584" y="25400"/>
                </a:lnTo>
                <a:cubicBezTo>
                  <a:pt x="2779184" y="8467"/>
                  <a:pt x="2863850" y="0"/>
                  <a:pt x="2931584" y="0"/>
                </a:cubicBezTo>
                <a:cubicBezTo>
                  <a:pt x="2923117" y="0"/>
                  <a:pt x="2940050" y="6350"/>
                  <a:pt x="2982384" y="19050"/>
                </a:cubicBezTo>
                <a:cubicBezTo>
                  <a:pt x="3024717" y="31750"/>
                  <a:pt x="3062817" y="42334"/>
                  <a:pt x="3096684" y="50800"/>
                </a:cubicBezTo>
                <a:cubicBezTo>
                  <a:pt x="3147484" y="76200"/>
                  <a:pt x="3189817" y="88900"/>
                  <a:pt x="3223684" y="88900"/>
                </a:cubicBezTo>
                <a:cubicBezTo>
                  <a:pt x="3333750" y="105834"/>
                  <a:pt x="3435350" y="156634"/>
                  <a:pt x="3528484" y="241300"/>
                </a:cubicBezTo>
                <a:cubicBezTo>
                  <a:pt x="3621617" y="325967"/>
                  <a:pt x="3695700" y="425450"/>
                  <a:pt x="3750734" y="539750"/>
                </a:cubicBezTo>
                <a:cubicBezTo>
                  <a:pt x="3805767" y="654050"/>
                  <a:pt x="3824817" y="762000"/>
                  <a:pt x="3807884" y="863600"/>
                </a:cubicBezTo>
                <a:cubicBezTo>
                  <a:pt x="3790950" y="1024467"/>
                  <a:pt x="3742267" y="1168400"/>
                  <a:pt x="3661834" y="1295400"/>
                </a:cubicBezTo>
                <a:cubicBezTo>
                  <a:pt x="3581400" y="1422400"/>
                  <a:pt x="3486150" y="1494367"/>
                  <a:pt x="3376084" y="1511300"/>
                </a:cubicBezTo>
                <a:cubicBezTo>
                  <a:pt x="3393017" y="1502834"/>
                  <a:pt x="3382434" y="1488017"/>
                  <a:pt x="3344334" y="1466850"/>
                </a:cubicBezTo>
                <a:cubicBezTo>
                  <a:pt x="3306234" y="1445684"/>
                  <a:pt x="3266017" y="1422400"/>
                  <a:pt x="3223684" y="1397000"/>
                </a:cubicBezTo>
                <a:lnTo>
                  <a:pt x="3185584" y="1422400"/>
                </a:lnTo>
                <a:cubicBezTo>
                  <a:pt x="3185584" y="1422400"/>
                  <a:pt x="3183467" y="1411817"/>
                  <a:pt x="3179234" y="1390650"/>
                </a:cubicBezTo>
                <a:cubicBezTo>
                  <a:pt x="3175000" y="1369484"/>
                  <a:pt x="3164417" y="1341967"/>
                  <a:pt x="3147484" y="1308100"/>
                </a:cubicBezTo>
                <a:cubicBezTo>
                  <a:pt x="3122084" y="1257300"/>
                  <a:pt x="3109384" y="1200150"/>
                  <a:pt x="3109384" y="1136650"/>
                </a:cubicBezTo>
                <a:cubicBezTo>
                  <a:pt x="3109384" y="1073150"/>
                  <a:pt x="3113617" y="1003300"/>
                  <a:pt x="3122084" y="927100"/>
                </a:cubicBezTo>
                <a:cubicBezTo>
                  <a:pt x="3139017" y="833967"/>
                  <a:pt x="3141134" y="778934"/>
                  <a:pt x="3128434" y="762000"/>
                </a:cubicBezTo>
                <a:cubicBezTo>
                  <a:pt x="3115734" y="745067"/>
                  <a:pt x="3058584" y="732367"/>
                  <a:pt x="2956984" y="723900"/>
                </a:cubicBezTo>
                <a:cubicBezTo>
                  <a:pt x="2838450" y="698500"/>
                  <a:pt x="2667000" y="719667"/>
                  <a:pt x="2442634" y="787400"/>
                </a:cubicBezTo>
                <a:cubicBezTo>
                  <a:pt x="2218267" y="855134"/>
                  <a:pt x="2029884" y="948267"/>
                  <a:pt x="1877484" y="1066800"/>
                </a:cubicBezTo>
                <a:cubicBezTo>
                  <a:pt x="1691217" y="1185334"/>
                  <a:pt x="1534584" y="1297517"/>
                  <a:pt x="1407584" y="1403350"/>
                </a:cubicBezTo>
                <a:cubicBezTo>
                  <a:pt x="1280584" y="1509184"/>
                  <a:pt x="1178984" y="1610784"/>
                  <a:pt x="1102784" y="1708150"/>
                </a:cubicBezTo>
                <a:cubicBezTo>
                  <a:pt x="1026584" y="1805517"/>
                  <a:pt x="958850" y="1917700"/>
                  <a:pt x="899584" y="2044700"/>
                </a:cubicBezTo>
                <a:cubicBezTo>
                  <a:pt x="857250" y="2103967"/>
                  <a:pt x="821267" y="2161117"/>
                  <a:pt x="791634" y="2216150"/>
                </a:cubicBezTo>
                <a:cubicBezTo>
                  <a:pt x="762000" y="2271184"/>
                  <a:pt x="747184" y="2319867"/>
                  <a:pt x="747184" y="2362200"/>
                </a:cubicBezTo>
                <a:cubicBezTo>
                  <a:pt x="747184" y="2455334"/>
                  <a:pt x="817034" y="2550584"/>
                  <a:pt x="956734" y="2647950"/>
                </a:cubicBezTo>
                <a:cubicBezTo>
                  <a:pt x="1096434" y="2745317"/>
                  <a:pt x="1305984" y="2857500"/>
                  <a:pt x="1585384" y="2984500"/>
                </a:cubicBezTo>
                <a:cubicBezTo>
                  <a:pt x="1805517" y="3077634"/>
                  <a:pt x="1991784" y="3179234"/>
                  <a:pt x="2144184" y="3289300"/>
                </a:cubicBezTo>
                <a:cubicBezTo>
                  <a:pt x="2296584" y="3399367"/>
                  <a:pt x="2402417" y="3526367"/>
                  <a:pt x="2461684" y="3670300"/>
                </a:cubicBezTo>
                <a:cubicBezTo>
                  <a:pt x="2478617" y="3704167"/>
                  <a:pt x="2484967" y="3744384"/>
                  <a:pt x="2480734" y="3790950"/>
                </a:cubicBezTo>
                <a:cubicBezTo>
                  <a:pt x="2476500" y="3837517"/>
                  <a:pt x="2465917" y="3869267"/>
                  <a:pt x="2448984" y="3886200"/>
                </a:cubicBezTo>
                <a:cubicBezTo>
                  <a:pt x="2465917" y="3903134"/>
                  <a:pt x="2474384" y="3915834"/>
                  <a:pt x="2474384" y="3924300"/>
                </a:cubicBezTo>
                <a:lnTo>
                  <a:pt x="2474384" y="3911600"/>
                </a:lnTo>
                <a:cubicBezTo>
                  <a:pt x="2542117" y="4013200"/>
                  <a:pt x="2544234" y="4119034"/>
                  <a:pt x="2480734" y="4229100"/>
                </a:cubicBezTo>
                <a:cubicBezTo>
                  <a:pt x="2417234" y="4339167"/>
                  <a:pt x="2311400" y="4434417"/>
                  <a:pt x="2163234" y="4514850"/>
                </a:cubicBezTo>
                <a:cubicBezTo>
                  <a:pt x="2015067" y="4595284"/>
                  <a:pt x="1835150" y="4656667"/>
                  <a:pt x="1623484" y="4699000"/>
                </a:cubicBezTo>
                <a:lnTo>
                  <a:pt x="1636184" y="4699000"/>
                </a:lnTo>
                <a:cubicBezTo>
                  <a:pt x="1526117" y="4732867"/>
                  <a:pt x="1418167" y="4756150"/>
                  <a:pt x="1312334" y="4768850"/>
                </a:cubicBezTo>
                <a:cubicBezTo>
                  <a:pt x="1206500" y="4781550"/>
                  <a:pt x="1107017" y="4787900"/>
                  <a:pt x="1013884" y="4787900"/>
                </a:cubicBezTo>
                <a:close/>
                <a:moveTo>
                  <a:pt x="-1246716" y="49657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11" name="Freeform 6211"/>
          <p:cNvSpPr/>
          <p:nvPr/>
        </p:nvSpPr>
        <p:spPr>
          <a:xfrm rot="0" flipH="0" flipV="0">
            <a:off x="11443507" y="4369715"/>
            <a:ext cx="70984" cy="206722"/>
          </a:xfrm>
          <a:custGeom>
            <a:pathLst>
              <a:path w="2218266" h="6460067">
                <a:moveTo>
                  <a:pt x="482600" y="6451600"/>
                </a:moveTo>
                <a:cubicBezTo>
                  <a:pt x="355600" y="6434667"/>
                  <a:pt x="247650" y="6343650"/>
                  <a:pt x="158750" y="6178550"/>
                </a:cubicBezTo>
                <a:cubicBezTo>
                  <a:pt x="69850" y="6013450"/>
                  <a:pt x="16933" y="5863167"/>
                  <a:pt x="0" y="5727700"/>
                </a:cubicBezTo>
                <a:cubicBezTo>
                  <a:pt x="8466" y="5659967"/>
                  <a:pt x="19050" y="5562600"/>
                  <a:pt x="31750" y="5435600"/>
                </a:cubicBezTo>
                <a:cubicBezTo>
                  <a:pt x="44450" y="5308600"/>
                  <a:pt x="59266" y="5177367"/>
                  <a:pt x="76200" y="5041900"/>
                </a:cubicBezTo>
                <a:cubicBezTo>
                  <a:pt x="110066" y="4881034"/>
                  <a:pt x="156633" y="4684184"/>
                  <a:pt x="215900" y="4451350"/>
                </a:cubicBezTo>
                <a:cubicBezTo>
                  <a:pt x="275166" y="4218517"/>
                  <a:pt x="336550" y="3983567"/>
                  <a:pt x="400050" y="3746500"/>
                </a:cubicBezTo>
                <a:cubicBezTo>
                  <a:pt x="463550" y="3509434"/>
                  <a:pt x="520700" y="3306234"/>
                  <a:pt x="571500" y="3136900"/>
                </a:cubicBezTo>
                <a:cubicBezTo>
                  <a:pt x="622300" y="2967567"/>
                  <a:pt x="656166" y="2865967"/>
                  <a:pt x="673100" y="2832100"/>
                </a:cubicBezTo>
                <a:cubicBezTo>
                  <a:pt x="715433" y="2764367"/>
                  <a:pt x="783166" y="2747434"/>
                  <a:pt x="876300" y="2781300"/>
                </a:cubicBezTo>
                <a:cubicBezTo>
                  <a:pt x="969433" y="2815167"/>
                  <a:pt x="1045633" y="2865967"/>
                  <a:pt x="1104900" y="2933700"/>
                </a:cubicBezTo>
                <a:cubicBezTo>
                  <a:pt x="1155700" y="3001434"/>
                  <a:pt x="1187450" y="3081867"/>
                  <a:pt x="1200150" y="3175000"/>
                </a:cubicBezTo>
                <a:cubicBezTo>
                  <a:pt x="1212850" y="3268134"/>
                  <a:pt x="1200150" y="3403600"/>
                  <a:pt x="1162050" y="3581400"/>
                </a:cubicBezTo>
                <a:cubicBezTo>
                  <a:pt x="1123950" y="3759200"/>
                  <a:pt x="1054100" y="4021667"/>
                  <a:pt x="952500" y="4368800"/>
                </a:cubicBezTo>
                <a:cubicBezTo>
                  <a:pt x="859366" y="4707467"/>
                  <a:pt x="789516" y="4980517"/>
                  <a:pt x="742950" y="5187950"/>
                </a:cubicBezTo>
                <a:cubicBezTo>
                  <a:pt x="696383" y="5395384"/>
                  <a:pt x="677333" y="5613400"/>
                  <a:pt x="685800" y="5842000"/>
                </a:cubicBezTo>
                <a:cubicBezTo>
                  <a:pt x="651933" y="6129867"/>
                  <a:pt x="626533" y="6305550"/>
                  <a:pt x="609600" y="6369050"/>
                </a:cubicBezTo>
                <a:cubicBezTo>
                  <a:pt x="592666" y="6432550"/>
                  <a:pt x="550333" y="6460067"/>
                  <a:pt x="482600" y="6451600"/>
                </a:cubicBezTo>
                <a:close/>
                <a:moveTo>
                  <a:pt x="-1028700" y="6845300"/>
                </a:moveTo>
                <a:moveTo>
                  <a:pt x="1943100" y="1384300"/>
                </a:moveTo>
                <a:cubicBezTo>
                  <a:pt x="1909233" y="1409700"/>
                  <a:pt x="1877483" y="1420284"/>
                  <a:pt x="1847850" y="1416050"/>
                </a:cubicBezTo>
                <a:cubicBezTo>
                  <a:pt x="1818216" y="1411817"/>
                  <a:pt x="1769533" y="1388534"/>
                  <a:pt x="1701800" y="1346200"/>
                </a:cubicBezTo>
                <a:cubicBezTo>
                  <a:pt x="1642533" y="1337734"/>
                  <a:pt x="1568450" y="1297517"/>
                  <a:pt x="1479550" y="1225550"/>
                </a:cubicBezTo>
                <a:cubicBezTo>
                  <a:pt x="1390650" y="1153584"/>
                  <a:pt x="1314450" y="1077384"/>
                  <a:pt x="1250950" y="996950"/>
                </a:cubicBezTo>
                <a:cubicBezTo>
                  <a:pt x="1187450" y="916517"/>
                  <a:pt x="1155700" y="867834"/>
                  <a:pt x="1155700" y="850900"/>
                </a:cubicBezTo>
                <a:cubicBezTo>
                  <a:pt x="1147233" y="766234"/>
                  <a:pt x="1153583" y="658284"/>
                  <a:pt x="1174750" y="527050"/>
                </a:cubicBezTo>
                <a:cubicBezTo>
                  <a:pt x="1195916" y="395817"/>
                  <a:pt x="1240366" y="277284"/>
                  <a:pt x="1308100" y="171450"/>
                </a:cubicBezTo>
                <a:cubicBezTo>
                  <a:pt x="1375833" y="65617"/>
                  <a:pt x="1473200" y="8467"/>
                  <a:pt x="1600200" y="0"/>
                </a:cubicBezTo>
                <a:cubicBezTo>
                  <a:pt x="1634066" y="0"/>
                  <a:pt x="1663700" y="4234"/>
                  <a:pt x="1689100" y="12700"/>
                </a:cubicBezTo>
                <a:cubicBezTo>
                  <a:pt x="1714500" y="21167"/>
                  <a:pt x="1790700" y="50800"/>
                  <a:pt x="1917700" y="101600"/>
                </a:cubicBezTo>
                <a:cubicBezTo>
                  <a:pt x="1985433" y="228600"/>
                  <a:pt x="2053166" y="370417"/>
                  <a:pt x="2120900" y="527050"/>
                </a:cubicBezTo>
                <a:cubicBezTo>
                  <a:pt x="2188633" y="683684"/>
                  <a:pt x="2218266" y="836084"/>
                  <a:pt x="2209800" y="984250"/>
                </a:cubicBezTo>
                <a:cubicBezTo>
                  <a:pt x="2201333" y="1132417"/>
                  <a:pt x="2112433" y="1265767"/>
                  <a:pt x="1943100" y="1384300"/>
                </a:cubicBezTo>
                <a:close/>
                <a:moveTo>
                  <a:pt x="4038600" y="68453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12" name="Freeform 6212"/>
          <p:cNvSpPr/>
          <p:nvPr/>
        </p:nvSpPr>
        <p:spPr>
          <a:xfrm rot="0" flipH="0" flipV="0">
            <a:off x="11600106" y="4430472"/>
            <a:ext cx="131741" cy="238895"/>
          </a:xfrm>
          <a:custGeom>
            <a:pathLst>
              <a:path w="4116917" h="7465483">
                <a:moveTo>
                  <a:pt x="1735667" y="7372350"/>
                </a:moveTo>
                <a:cubicBezTo>
                  <a:pt x="1498600" y="7465483"/>
                  <a:pt x="1250950" y="7450666"/>
                  <a:pt x="992717" y="7327900"/>
                </a:cubicBezTo>
                <a:cubicBezTo>
                  <a:pt x="734483" y="7205133"/>
                  <a:pt x="512233" y="7012516"/>
                  <a:pt x="325967" y="6750050"/>
                </a:cubicBezTo>
                <a:cubicBezTo>
                  <a:pt x="292100" y="6699250"/>
                  <a:pt x="251883" y="6620933"/>
                  <a:pt x="205317" y="6515100"/>
                </a:cubicBezTo>
                <a:cubicBezTo>
                  <a:pt x="158750" y="6409266"/>
                  <a:pt x="116417" y="6301316"/>
                  <a:pt x="78317" y="6191250"/>
                </a:cubicBezTo>
                <a:cubicBezTo>
                  <a:pt x="40217" y="6081183"/>
                  <a:pt x="16933" y="5983816"/>
                  <a:pt x="8467" y="5899150"/>
                </a:cubicBezTo>
                <a:cubicBezTo>
                  <a:pt x="0" y="5814483"/>
                  <a:pt x="8467" y="5763683"/>
                  <a:pt x="33867" y="5746750"/>
                </a:cubicBezTo>
                <a:cubicBezTo>
                  <a:pt x="59267" y="5721350"/>
                  <a:pt x="101600" y="5712883"/>
                  <a:pt x="160867" y="5721350"/>
                </a:cubicBezTo>
                <a:cubicBezTo>
                  <a:pt x="220133" y="5729816"/>
                  <a:pt x="277283" y="5750983"/>
                  <a:pt x="332317" y="5784850"/>
                </a:cubicBezTo>
                <a:cubicBezTo>
                  <a:pt x="387350" y="5818716"/>
                  <a:pt x="423333" y="5861050"/>
                  <a:pt x="440267" y="5911850"/>
                </a:cubicBezTo>
                <a:cubicBezTo>
                  <a:pt x="465667" y="5971116"/>
                  <a:pt x="505883" y="6047316"/>
                  <a:pt x="560917" y="6140450"/>
                </a:cubicBezTo>
                <a:cubicBezTo>
                  <a:pt x="615950" y="6233583"/>
                  <a:pt x="677333" y="6318250"/>
                  <a:pt x="745067" y="6394450"/>
                </a:cubicBezTo>
                <a:cubicBezTo>
                  <a:pt x="812800" y="6470650"/>
                  <a:pt x="863600" y="6512983"/>
                  <a:pt x="897467" y="6521450"/>
                </a:cubicBezTo>
                <a:cubicBezTo>
                  <a:pt x="1058333" y="6597650"/>
                  <a:pt x="1176867" y="6631516"/>
                  <a:pt x="1253067" y="6623050"/>
                </a:cubicBezTo>
                <a:cubicBezTo>
                  <a:pt x="1329267" y="6614583"/>
                  <a:pt x="1397000" y="6589183"/>
                  <a:pt x="1456267" y="6546850"/>
                </a:cubicBezTo>
                <a:cubicBezTo>
                  <a:pt x="1600200" y="6436783"/>
                  <a:pt x="1718733" y="6292850"/>
                  <a:pt x="1811867" y="6115050"/>
                </a:cubicBezTo>
                <a:cubicBezTo>
                  <a:pt x="1905000" y="5937250"/>
                  <a:pt x="2010833" y="5662083"/>
                  <a:pt x="2129367" y="5289550"/>
                </a:cubicBezTo>
                <a:cubicBezTo>
                  <a:pt x="2222500" y="4976283"/>
                  <a:pt x="2317750" y="4643967"/>
                  <a:pt x="2415117" y="4292600"/>
                </a:cubicBezTo>
                <a:cubicBezTo>
                  <a:pt x="2512483" y="3941234"/>
                  <a:pt x="2599267" y="3668184"/>
                  <a:pt x="2675467" y="3473450"/>
                </a:cubicBezTo>
                <a:cubicBezTo>
                  <a:pt x="2700867" y="3371850"/>
                  <a:pt x="2732617" y="3285067"/>
                  <a:pt x="2770717" y="3213100"/>
                </a:cubicBezTo>
                <a:cubicBezTo>
                  <a:pt x="2808817" y="3141134"/>
                  <a:pt x="2844800" y="3088217"/>
                  <a:pt x="2878667" y="3054350"/>
                </a:cubicBezTo>
                <a:lnTo>
                  <a:pt x="2954867" y="3054350"/>
                </a:lnTo>
                <a:cubicBezTo>
                  <a:pt x="2768600" y="3172884"/>
                  <a:pt x="2603500" y="3308350"/>
                  <a:pt x="2459567" y="3460750"/>
                </a:cubicBezTo>
                <a:cubicBezTo>
                  <a:pt x="2315633" y="3613150"/>
                  <a:pt x="2133600" y="3735917"/>
                  <a:pt x="1913467" y="3829050"/>
                </a:cubicBezTo>
                <a:cubicBezTo>
                  <a:pt x="1862667" y="3888317"/>
                  <a:pt x="1737783" y="3924300"/>
                  <a:pt x="1538817" y="3937000"/>
                </a:cubicBezTo>
                <a:cubicBezTo>
                  <a:pt x="1339850" y="3949700"/>
                  <a:pt x="1147233" y="3926417"/>
                  <a:pt x="960967" y="3867150"/>
                </a:cubicBezTo>
                <a:cubicBezTo>
                  <a:pt x="842433" y="3799417"/>
                  <a:pt x="755650" y="3748617"/>
                  <a:pt x="700617" y="3714750"/>
                </a:cubicBezTo>
                <a:cubicBezTo>
                  <a:pt x="645583" y="3680884"/>
                  <a:pt x="603250" y="3634317"/>
                  <a:pt x="573617" y="3575050"/>
                </a:cubicBezTo>
                <a:cubicBezTo>
                  <a:pt x="543983" y="3515784"/>
                  <a:pt x="503767" y="3422650"/>
                  <a:pt x="452967" y="3295650"/>
                </a:cubicBezTo>
                <a:cubicBezTo>
                  <a:pt x="393700" y="3168650"/>
                  <a:pt x="385233" y="2961217"/>
                  <a:pt x="427567" y="2673350"/>
                </a:cubicBezTo>
                <a:cubicBezTo>
                  <a:pt x="469900" y="2385484"/>
                  <a:pt x="546100" y="2097617"/>
                  <a:pt x="656167" y="1809750"/>
                </a:cubicBezTo>
                <a:cubicBezTo>
                  <a:pt x="757767" y="1598084"/>
                  <a:pt x="905933" y="1369484"/>
                  <a:pt x="1100667" y="1123950"/>
                </a:cubicBezTo>
                <a:cubicBezTo>
                  <a:pt x="1295400" y="878417"/>
                  <a:pt x="1502833" y="656167"/>
                  <a:pt x="1722967" y="457200"/>
                </a:cubicBezTo>
                <a:cubicBezTo>
                  <a:pt x="1943100" y="258234"/>
                  <a:pt x="2142067" y="133350"/>
                  <a:pt x="2319867" y="82550"/>
                </a:cubicBezTo>
                <a:cubicBezTo>
                  <a:pt x="2387600" y="48684"/>
                  <a:pt x="2461683" y="25400"/>
                  <a:pt x="2542117" y="12700"/>
                </a:cubicBezTo>
                <a:cubicBezTo>
                  <a:pt x="2622550" y="0"/>
                  <a:pt x="2738967" y="14817"/>
                  <a:pt x="2891367" y="57150"/>
                </a:cubicBezTo>
                <a:cubicBezTo>
                  <a:pt x="3035300" y="74084"/>
                  <a:pt x="3145367" y="105834"/>
                  <a:pt x="3221567" y="152400"/>
                </a:cubicBezTo>
                <a:cubicBezTo>
                  <a:pt x="3297767" y="198967"/>
                  <a:pt x="3420533" y="294217"/>
                  <a:pt x="3589867" y="438150"/>
                </a:cubicBezTo>
                <a:cubicBezTo>
                  <a:pt x="3699933" y="548217"/>
                  <a:pt x="3790950" y="658284"/>
                  <a:pt x="3862917" y="768350"/>
                </a:cubicBezTo>
                <a:cubicBezTo>
                  <a:pt x="3934883" y="878417"/>
                  <a:pt x="3992033" y="992717"/>
                  <a:pt x="4034367" y="1111250"/>
                </a:cubicBezTo>
                <a:cubicBezTo>
                  <a:pt x="4093633" y="1238250"/>
                  <a:pt x="4116917" y="1354667"/>
                  <a:pt x="4104217" y="1460500"/>
                </a:cubicBezTo>
                <a:cubicBezTo>
                  <a:pt x="4091517" y="1566334"/>
                  <a:pt x="4042833" y="1674284"/>
                  <a:pt x="3958167" y="1784350"/>
                </a:cubicBezTo>
                <a:cubicBezTo>
                  <a:pt x="3881967" y="1894417"/>
                  <a:pt x="3801533" y="2004484"/>
                  <a:pt x="3716867" y="2114550"/>
                </a:cubicBezTo>
                <a:cubicBezTo>
                  <a:pt x="3632200" y="2224617"/>
                  <a:pt x="3568700" y="2377017"/>
                  <a:pt x="3526367" y="2571750"/>
                </a:cubicBezTo>
                <a:cubicBezTo>
                  <a:pt x="3484033" y="2825750"/>
                  <a:pt x="3416300" y="3111500"/>
                  <a:pt x="3323167" y="3429000"/>
                </a:cubicBezTo>
                <a:cubicBezTo>
                  <a:pt x="3230033" y="3746500"/>
                  <a:pt x="3149600" y="4040717"/>
                  <a:pt x="3081867" y="4311650"/>
                </a:cubicBezTo>
                <a:lnTo>
                  <a:pt x="2878667" y="5099050"/>
                </a:lnTo>
                <a:cubicBezTo>
                  <a:pt x="2667000" y="5818716"/>
                  <a:pt x="2465917" y="6354233"/>
                  <a:pt x="2275417" y="6705600"/>
                </a:cubicBezTo>
                <a:cubicBezTo>
                  <a:pt x="2084917" y="7056966"/>
                  <a:pt x="1905000" y="7279216"/>
                  <a:pt x="1735667" y="7372350"/>
                </a:cubicBezTo>
                <a:close/>
                <a:moveTo>
                  <a:pt x="-3293533" y="4946650"/>
                </a:moveTo>
                <a:moveTo>
                  <a:pt x="1278467" y="3308350"/>
                </a:moveTo>
                <a:cubicBezTo>
                  <a:pt x="1447800" y="3299884"/>
                  <a:pt x="1608667" y="3266017"/>
                  <a:pt x="1761067" y="3206750"/>
                </a:cubicBezTo>
                <a:cubicBezTo>
                  <a:pt x="1913467" y="3147484"/>
                  <a:pt x="2061633" y="3048000"/>
                  <a:pt x="2205567" y="2908300"/>
                </a:cubicBezTo>
                <a:cubicBezTo>
                  <a:pt x="2349500" y="2768600"/>
                  <a:pt x="2493433" y="2588684"/>
                  <a:pt x="2637367" y="2368550"/>
                </a:cubicBezTo>
                <a:cubicBezTo>
                  <a:pt x="2781300" y="2165350"/>
                  <a:pt x="2882900" y="1951567"/>
                  <a:pt x="2942167" y="1727200"/>
                </a:cubicBezTo>
                <a:cubicBezTo>
                  <a:pt x="3001433" y="1502834"/>
                  <a:pt x="3022600" y="1284817"/>
                  <a:pt x="3005667" y="1073150"/>
                </a:cubicBezTo>
                <a:cubicBezTo>
                  <a:pt x="2997200" y="937684"/>
                  <a:pt x="2976033" y="848784"/>
                  <a:pt x="2942167" y="806450"/>
                </a:cubicBezTo>
                <a:cubicBezTo>
                  <a:pt x="2908300" y="764117"/>
                  <a:pt x="2836333" y="751417"/>
                  <a:pt x="2726267" y="768350"/>
                </a:cubicBezTo>
                <a:cubicBezTo>
                  <a:pt x="2565400" y="793750"/>
                  <a:pt x="2387600" y="880534"/>
                  <a:pt x="2192867" y="1028700"/>
                </a:cubicBezTo>
                <a:cubicBezTo>
                  <a:pt x="1998133" y="1176867"/>
                  <a:pt x="1816100" y="1361017"/>
                  <a:pt x="1646767" y="1581150"/>
                </a:cubicBezTo>
                <a:cubicBezTo>
                  <a:pt x="1519767" y="1750484"/>
                  <a:pt x="1413933" y="1953684"/>
                  <a:pt x="1329267" y="2190750"/>
                </a:cubicBezTo>
                <a:cubicBezTo>
                  <a:pt x="1244600" y="2444750"/>
                  <a:pt x="1193800" y="2686050"/>
                  <a:pt x="1176867" y="2914650"/>
                </a:cubicBezTo>
                <a:cubicBezTo>
                  <a:pt x="1159933" y="3143250"/>
                  <a:pt x="1193800" y="3274484"/>
                  <a:pt x="1278467" y="3308350"/>
                </a:cubicBezTo>
                <a:close/>
                <a:moveTo>
                  <a:pt x="770467" y="494665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13" name="Freeform 6213"/>
          <p:cNvSpPr/>
          <p:nvPr/>
        </p:nvSpPr>
        <p:spPr>
          <a:xfrm rot="0" flipH="0" flipV="0">
            <a:off x="11764564" y="4441648"/>
            <a:ext cx="121852" cy="134789"/>
          </a:xfrm>
          <a:custGeom>
            <a:pathLst>
              <a:path w="3807883" h="4212167">
                <a:moveTo>
                  <a:pt x="546100" y="4203700"/>
                </a:moveTo>
                <a:cubicBezTo>
                  <a:pt x="520700" y="4212167"/>
                  <a:pt x="478366" y="4207934"/>
                  <a:pt x="419100" y="4191000"/>
                </a:cubicBezTo>
                <a:cubicBezTo>
                  <a:pt x="359833" y="4174067"/>
                  <a:pt x="300566" y="4152900"/>
                  <a:pt x="241300" y="4127500"/>
                </a:cubicBezTo>
                <a:cubicBezTo>
                  <a:pt x="182033" y="4102100"/>
                  <a:pt x="143933" y="4080934"/>
                  <a:pt x="127000" y="4064000"/>
                </a:cubicBezTo>
                <a:cubicBezTo>
                  <a:pt x="93133" y="4030134"/>
                  <a:pt x="61383" y="3979334"/>
                  <a:pt x="31750" y="3911600"/>
                </a:cubicBezTo>
                <a:cubicBezTo>
                  <a:pt x="2116" y="3843867"/>
                  <a:pt x="0" y="3744384"/>
                  <a:pt x="25400" y="3613150"/>
                </a:cubicBezTo>
                <a:cubicBezTo>
                  <a:pt x="50800" y="3481917"/>
                  <a:pt x="135466" y="3310467"/>
                  <a:pt x="279400" y="3098800"/>
                </a:cubicBezTo>
                <a:cubicBezTo>
                  <a:pt x="321733" y="3014134"/>
                  <a:pt x="372533" y="2887134"/>
                  <a:pt x="431800" y="2717800"/>
                </a:cubicBezTo>
                <a:cubicBezTo>
                  <a:pt x="491066" y="2548467"/>
                  <a:pt x="552450" y="2368550"/>
                  <a:pt x="615950" y="2178050"/>
                </a:cubicBezTo>
                <a:cubicBezTo>
                  <a:pt x="679450" y="1987550"/>
                  <a:pt x="738716" y="1816100"/>
                  <a:pt x="793750" y="1663700"/>
                </a:cubicBezTo>
                <a:cubicBezTo>
                  <a:pt x="848783" y="1511300"/>
                  <a:pt x="889000" y="1405467"/>
                  <a:pt x="914400" y="1346200"/>
                </a:cubicBezTo>
                <a:cubicBezTo>
                  <a:pt x="931333" y="1202267"/>
                  <a:pt x="924983" y="1098550"/>
                  <a:pt x="895350" y="1035050"/>
                </a:cubicBezTo>
                <a:cubicBezTo>
                  <a:pt x="865716" y="971550"/>
                  <a:pt x="791633" y="935567"/>
                  <a:pt x="673100" y="927100"/>
                </a:cubicBezTo>
                <a:cubicBezTo>
                  <a:pt x="588433" y="927100"/>
                  <a:pt x="522816" y="918634"/>
                  <a:pt x="476250" y="901700"/>
                </a:cubicBezTo>
                <a:cubicBezTo>
                  <a:pt x="429683" y="884767"/>
                  <a:pt x="406400" y="800100"/>
                  <a:pt x="406400" y="647700"/>
                </a:cubicBezTo>
                <a:cubicBezTo>
                  <a:pt x="423333" y="529167"/>
                  <a:pt x="455083" y="446617"/>
                  <a:pt x="501650" y="400050"/>
                </a:cubicBezTo>
                <a:cubicBezTo>
                  <a:pt x="548216" y="353484"/>
                  <a:pt x="613833" y="300567"/>
                  <a:pt x="698500" y="241300"/>
                </a:cubicBezTo>
                <a:cubicBezTo>
                  <a:pt x="783166" y="198967"/>
                  <a:pt x="869950" y="169334"/>
                  <a:pt x="958850" y="152400"/>
                </a:cubicBezTo>
                <a:cubicBezTo>
                  <a:pt x="1047750" y="135467"/>
                  <a:pt x="1134533" y="131234"/>
                  <a:pt x="1219200" y="139700"/>
                </a:cubicBezTo>
                <a:cubicBezTo>
                  <a:pt x="1303866" y="148167"/>
                  <a:pt x="1371600" y="177800"/>
                  <a:pt x="1422400" y="228600"/>
                </a:cubicBezTo>
                <a:cubicBezTo>
                  <a:pt x="1481666" y="262467"/>
                  <a:pt x="1519766" y="336550"/>
                  <a:pt x="1536700" y="450850"/>
                </a:cubicBezTo>
                <a:cubicBezTo>
                  <a:pt x="1553633" y="565150"/>
                  <a:pt x="1564216" y="681567"/>
                  <a:pt x="1568450" y="800100"/>
                </a:cubicBezTo>
                <a:cubicBezTo>
                  <a:pt x="1572683" y="918634"/>
                  <a:pt x="1579033" y="1007534"/>
                  <a:pt x="1587500" y="1066800"/>
                </a:cubicBezTo>
                <a:cubicBezTo>
                  <a:pt x="1672166" y="999067"/>
                  <a:pt x="1788583" y="903817"/>
                  <a:pt x="1936750" y="781050"/>
                </a:cubicBezTo>
                <a:cubicBezTo>
                  <a:pt x="2084916" y="658284"/>
                  <a:pt x="2214033" y="541867"/>
                  <a:pt x="2324100" y="431800"/>
                </a:cubicBezTo>
                <a:cubicBezTo>
                  <a:pt x="2459566" y="338667"/>
                  <a:pt x="2620433" y="243417"/>
                  <a:pt x="2806700" y="146050"/>
                </a:cubicBezTo>
                <a:cubicBezTo>
                  <a:pt x="2992966" y="48684"/>
                  <a:pt x="3128433" y="0"/>
                  <a:pt x="3213100" y="0"/>
                </a:cubicBezTo>
                <a:cubicBezTo>
                  <a:pt x="3306233" y="0"/>
                  <a:pt x="3399366" y="23284"/>
                  <a:pt x="3492500" y="69850"/>
                </a:cubicBezTo>
                <a:cubicBezTo>
                  <a:pt x="3585633" y="116417"/>
                  <a:pt x="3649133" y="173567"/>
                  <a:pt x="3683000" y="241300"/>
                </a:cubicBezTo>
                <a:cubicBezTo>
                  <a:pt x="3767666" y="385234"/>
                  <a:pt x="3807883" y="512234"/>
                  <a:pt x="3803650" y="622300"/>
                </a:cubicBezTo>
                <a:cubicBezTo>
                  <a:pt x="3799416" y="732367"/>
                  <a:pt x="3750733" y="846667"/>
                  <a:pt x="3657600" y="965200"/>
                </a:cubicBezTo>
                <a:cubicBezTo>
                  <a:pt x="3572933" y="1075267"/>
                  <a:pt x="3469216" y="1151467"/>
                  <a:pt x="3346450" y="1193800"/>
                </a:cubicBezTo>
                <a:cubicBezTo>
                  <a:pt x="3223683" y="1236134"/>
                  <a:pt x="3145366" y="1257300"/>
                  <a:pt x="3111500" y="1257300"/>
                </a:cubicBezTo>
                <a:cubicBezTo>
                  <a:pt x="3060700" y="1257300"/>
                  <a:pt x="2997200" y="1219200"/>
                  <a:pt x="2921000" y="1143000"/>
                </a:cubicBezTo>
                <a:cubicBezTo>
                  <a:pt x="2844800" y="1066800"/>
                  <a:pt x="2802466" y="1003300"/>
                  <a:pt x="2794000" y="952500"/>
                </a:cubicBezTo>
                <a:cubicBezTo>
                  <a:pt x="2794000" y="927100"/>
                  <a:pt x="2741083" y="950384"/>
                  <a:pt x="2635250" y="1022350"/>
                </a:cubicBezTo>
                <a:cubicBezTo>
                  <a:pt x="2529416" y="1094317"/>
                  <a:pt x="2413000" y="1183217"/>
                  <a:pt x="2286000" y="1289050"/>
                </a:cubicBezTo>
                <a:cubicBezTo>
                  <a:pt x="2159000" y="1394884"/>
                  <a:pt x="2053166" y="1490134"/>
                  <a:pt x="1968500" y="1574800"/>
                </a:cubicBezTo>
                <a:cubicBezTo>
                  <a:pt x="1824566" y="1752600"/>
                  <a:pt x="1672166" y="1993900"/>
                  <a:pt x="1511300" y="2298700"/>
                </a:cubicBezTo>
                <a:cubicBezTo>
                  <a:pt x="1350433" y="2603500"/>
                  <a:pt x="1159933" y="2971800"/>
                  <a:pt x="939800" y="3403600"/>
                </a:cubicBezTo>
                <a:cubicBezTo>
                  <a:pt x="838200" y="3615267"/>
                  <a:pt x="766233" y="3795184"/>
                  <a:pt x="723900" y="3943350"/>
                </a:cubicBezTo>
                <a:cubicBezTo>
                  <a:pt x="681566" y="4091517"/>
                  <a:pt x="622300" y="4178300"/>
                  <a:pt x="546100" y="4203700"/>
                </a:cubicBezTo>
                <a:close/>
                <a:moveTo>
                  <a:pt x="-1104900" y="45974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14" name="Freeform 6214"/>
          <p:cNvSpPr/>
          <p:nvPr/>
        </p:nvSpPr>
        <p:spPr>
          <a:xfrm rot="0" flipH="0" flipV="0">
            <a:off x="11901655" y="4439480"/>
            <a:ext cx="157750" cy="136414"/>
          </a:xfrm>
          <a:custGeom>
            <a:pathLst>
              <a:path w="4929717" h="4262967">
                <a:moveTo>
                  <a:pt x="846667" y="4246033"/>
                </a:moveTo>
                <a:cubicBezTo>
                  <a:pt x="745067" y="4262967"/>
                  <a:pt x="635000" y="4246033"/>
                  <a:pt x="516467" y="4195233"/>
                </a:cubicBezTo>
                <a:cubicBezTo>
                  <a:pt x="397933" y="4144433"/>
                  <a:pt x="294217" y="4072467"/>
                  <a:pt x="205317" y="3979333"/>
                </a:cubicBezTo>
                <a:cubicBezTo>
                  <a:pt x="116417" y="3886200"/>
                  <a:pt x="59267" y="3788833"/>
                  <a:pt x="33867" y="3687233"/>
                </a:cubicBezTo>
                <a:cubicBezTo>
                  <a:pt x="0" y="3509433"/>
                  <a:pt x="23283" y="3287183"/>
                  <a:pt x="103717" y="3020483"/>
                </a:cubicBezTo>
                <a:cubicBezTo>
                  <a:pt x="184150" y="2753783"/>
                  <a:pt x="302683" y="2470150"/>
                  <a:pt x="459317" y="2169583"/>
                </a:cubicBezTo>
                <a:cubicBezTo>
                  <a:pt x="615950" y="1869017"/>
                  <a:pt x="793750" y="1579033"/>
                  <a:pt x="992717" y="1299633"/>
                </a:cubicBezTo>
                <a:cubicBezTo>
                  <a:pt x="1191683" y="1020233"/>
                  <a:pt x="1399117" y="776817"/>
                  <a:pt x="1615017" y="569383"/>
                </a:cubicBezTo>
                <a:cubicBezTo>
                  <a:pt x="1830917" y="361950"/>
                  <a:pt x="2032000" y="220133"/>
                  <a:pt x="2218267" y="143933"/>
                </a:cubicBezTo>
                <a:cubicBezTo>
                  <a:pt x="2311400" y="84667"/>
                  <a:pt x="2385483" y="44450"/>
                  <a:pt x="2440517" y="23283"/>
                </a:cubicBezTo>
                <a:cubicBezTo>
                  <a:pt x="2495550" y="2117"/>
                  <a:pt x="2554817" y="0"/>
                  <a:pt x="2618317" y="16933"/>
                </a:cubicBezTo>
                <a:cubicBezTo>
                  <a:pt x="2681817" y="33867"/>
                  <a:pt x="2777067" y="76200"/>
                  <a:pt x="2904067" y="143933"/>
                </a:cubicBezTo>
                <a:cubicBezTo>
                  <a:pt x="3022600" y="177800"/>
                  <a:pt x="3111500" y="215900"/>
                  <a:pt x="3170767" y="258233"/>
                </a:cubicBezTo>
                <a:cubicBezTo>
                  <a:pt x="3230033" y="300567"/>
                  <a:pt x="3306233" y="385233"/>
                  <a:pt x="3399367" y="512233"/>
                </a:cubicBezTo>
                <a:cubicBezTo>
                  <a:pt x="3467100" y="639233"/>
                  <a:pt x="3517900" y="766233"/>
                  <a:pt x="3551767" y="893233"/>
                </a:cubicBezTo>
                <a:cubicBezTo>
                  <a:pt x="3585633" y="1020233"/>
                  <a:pt x="3615267" y="1164167"/>
                  <a:pt x="3640667" y="1325033"/>
                </a:cubicBezTo>
                <a:cubicBezTo>
                  <a:pt x="3708400" y="1536700"/>
                  <a:pt x="3733800" y="1674283"/>
                  <a:pt x="3716867" y="1737783"/>
                </a:cubicBezTo>
                <a:cubicBezTo>
                  <a:pt x="3699933" y="1801283"/>
                  <a:pt x="3674533" y="1849967"/>
                  <a:pt x="3640667" y="1883833"/>
                </a:cubicBezTo>
                <a:cubicBezTo>
                  <a:pt x="3572933" y="1968500"/>
                  <a:pt x="3556000" y="2010833"/>
                  <a:pt x="3589867" y="2010833"/>
                </a:cubicBezTo>
                <a:cubicBezTo>
                  <a:pt x="3589867" y="2010833"/>
                  <a:pt x="3587750" y="2025650"/>
                  <a:pt x="3583517" y="2055283"/>
                </a:cubicBezTo>
                <a:cubicBezTo>
                  <a:pt x="3579283" y="2084917"/>
                  <a:pt x="3560233" y="2129367"/>
                  <a:pt x="3526367" y="2188633"/>
                </a:cubicBezTo>
                <a:cubicBezTo>
                  <a:pt x="3467100" y="2374900"/>
                  <a:pt x="3422650" y="2567517"/>
                  <a:pt x="3393017" y="2766483"/>
                </a:cubicBezTo>
                <a:cubicBezTo>
                  <a:pt x="3363383" y="2965450"/>
                  <a:pt x="3365500" y="3128433"/>
                  <a:pt x="3399367" y="3255433"/>
                </a:cubicBezTo>
                <a:cubicBezTo>
                  <a:pt x="3467100" y="3441700"/>
                  <a:pt x="3589867" y="3551767"/>
                  <a:pt x="3767667" y="3585633"/>
                </a:cubicBezTo>
                <a:cubicBezTo>
                  <a:pt x="3945467" y="3619500"/>
                  <a:pt x="4127500" y="3543300"/>
                  <a:pt x="4313767" y="3357033"/>
                </a:cubicBezTo>
                <a:cubicBezTo>
                  <a:pt x="4406900" y="3289300"/>
                  <a:pt x="4495800" y="3227917"/>
                  <a:pt x="4580467" y="3172883"/>
                </a:cubicBezTo>
                <a:cubicBezTo>
                  <a:pt x="4665133" y="3117850"/>
                  <a:pt x="4707467" y="3124200"/>
                  <a:pt x="4707467" y="3191933"/>
                </a:cubicBezTo>
                <a:cubicBezTo>
                  <a:pt x="4707467" y="3191933"/>
                  <a:pt x="4720167" y="3202517"/>
                  <a:pt x="4745567" y="3223683"/>
                </a:cubicBezTo>
                <a:cubicBezTo>
                  <a:pt x="4770967" y="3244850"/>
                  <a:pt x="4800600" y="3255433"/>
                  <a:pt x="4834467" y="3255433"/>
                </a:cubicBezTo>
                <a:cubicBezTo>
                  <a:pt x="4876800" y="3255433"/>
                  <a:pt x="4904317" y="3272367"/>
                  <a:pt x="4917017" y="3306233"/>
                </a:cubicBezTo>
                <a:cubicBezTo>
                  <a:pt x="4929717" y="3340100"/>
                  <a:pt x="4929717" y="3384550"/>
                  <a:pt x="4917017" y="3439583"/>
                </a:cubicBezTo>
                <a:cubicBezTo>
                  <a:pt x="4904317" y="3494617"/>
                  <a:pt x="4876800" y="3556000"/>
                  <a:pt x="4834467" y="3623733"/>
                </a:cubicBezTo>
                <a:cubicBezTo>
                  <a:pt x="4707467" y="3750733"/>
                  <a:pt x="4643967" y="3835400"/>
                  <a:pt x="4643967" y="3877733"/>
                </a:cubicBezTo>
                <a:cubicBezTo>
                  <a:pt x="4643967" y="3877733"/>
                  <a:pt x="4629150" y="3892550"/>
                  <a:pt x="4599517" y="3922183"/>
                </a:cubicBezTo>
                <a:cubicBezTo>
                  <a:pt x="4569883" y="3951817"/>
                  <a:pt x="4521200" y="3996267"/>
                  <a:pt x="4453467" y="4055533"/>
                </a:cubicBezTo>
                <a:cubicBezTo>
                  <a:pt x="4301067" y="4148667"/>
                  <a:pt x="4108450" y="4195233"/>
                  <a:pt x="3875617" y="4195233"/>
                </a:cubicBezTo>
                <a:cubicBezTo>
                  <a:pt x="3642783" y="4195233"/>
                  <a:pt x="3462867" y="4148667"/>
                  <a:pt x="3335867" y="4055533"/>
                </a:cubicBezTo>
                <a:cubicBezTo>
                  <a:pt x="3208867" y="3962400"/>
                  <a:pt x="3092450" y="3835400"/>
                  <a:pt x="2986617" y="3674533"/>
                </a:cubicBezTo>
                <a:cubicBezTo>
                  <a:pt x="2880783" y="3513667"/>
                  <a:pt x="2810933" y="3373967"/>
                  <a:pt x="2777067" y="3255433"/>
                </a:cubicBezTo>
                <a:lnTo>
                  <a:pt x="2713567" y="3128433"/>
                </a:lnTo>
                <a:lnTo>
                  <a:pt x="2345267" y="3369733"/>
                </a:lnTo>
                <a:cubicBezTo>
                  <a:pt x="2252133" y="3462867"/>
                  <a:pt x="2152650" y="3551767"/>
                  <a:pt x="2046817" y="3636433"/>
                </a:cubicBezTo>
                <a:cubicBezTo>
                  <a:pt x="1940983" y="3721100"/>
                  <a:pt x="1871133" y="3780367"/>
                  <a:pt x="1837267" y="3814233"/>
                </a:cubicBezTo>
                <a:cubicBezTo>
                  <a:pt x="1811867" y="3848100"/>
                  <a:pt x="1784350" y="3877733"/>
                  <a:pt x="1754717" y="3903133"/>
                </a:cubicBezTo>
                <a:cubicBezTo>
                  <a:pt x="1725083" y="3928533"/>
                  <a:pt x="1693333" y="3941233"/>
                  <a:pt x="1659467" y="3941233"/>
                </a:cubicBezTo>
                <a:cubicBezTo>
                  <a:pt x="1625600" y="3941233"/>
                  <a:pt x="1595967" y="3941233"/>
                  <a:pt x="1570567" y="3941233"/>
                </a:cubicBezTo>
                <a:cubicBezTo>
                  <a:pt x="1545167" y="3941233"/>
                  <a:pt x="1532467" y="3941233"/>
                  <a:pt x="1532467" y="3941233"/>
                </a:cubicBezTo>
                <a:cubicBezTo>
                  <a:pt x="1532467" y="3975100"/>
                  <a:pt x="1492250" y="4017433"/>
                  <a:pt x="1411817" y="4068233"/>
                </a:cubicBezTo>
                <a:cubicBezTo>
                  <a:pt x="1331383" y="4119033"/>
                  <a:pt x="1238250" y="4161367"/>
                  <a:pt x="1132417" y="4195233"/>
                </a:cubicBezTo>
                <a:cubicBezTo>
                  <a:pt x="1026583" y="4229100"/>
                  <a:pt x="931333" y="4246033"/>
                  <a:pt x="846667" y="4246033"/>
                </a:cubicBezTo>
                <a:close/>
                <a:moveTo>
                  <a:pt x="-791633" y="4665133"/>
                </a:moveTo>
                <a:moveTo>
                  <a:pt x="719667" y="3560233"/>
                </a:moveTo>
                <a:cubicBezTo>
                  <a:pt x="770467" y="3560233"/>
                  <a:pt x="861483" y="3520017"/>
                  <a:pt x="992717" y="3439583"/>
                </a:cubicBezTo>
                <a:cubicBezTo>
                  <a:pt x="1123950" y="3359150"/>
                  <a:pt x="1272117" y="3263900"/>
                  <a:pt x="1437217" y="3153833"/>
                </a:cubicBezTo>
                <a:cubicBezTo>
                  <a:pt x="1602317" y="3043767"/>
                  <a:pt x="1750483" y="2933700"/>
                  <a:pt x="1881717" y="2823633"/>
                </a:cubicBezTo>
                <a:cubicBezTo>
                  <a:pt x="2012950" y="2713567"/>
                  <a:pt x="2103967" y="2628900"/>
                  <a:pt x="2154767" y="2569633"/>
                </a:cubicBezTo>
                <a:cubicBezTo>
                  <a:pt x="2188633" y="2535767"/>
                  <a:pt x="2243667" y="2478617"/>
                  <a:pt x="2319867" y="2398183"/>
                </a:cubicBezTo>
                <a:cubicBezTo>
                  <a:pt x="2396067" y="2317750"/>
                  <a:pt x="2463800" y="2247900"/>
                  <a:pt x="2523067" y="2188633"/>
                </a:cubicBezTo>
                <a:cubicBezTo>
                  <a:pt x="2717800" y="1968500"/>
                  <a:pt x="2853267" y="1725083"/>
                  <a:pt x="2929467" y="1458383"/>
                </a:cubicBezTo>
                <a:cubicBezTo>
                  <a:pt x="3005667" y="1191683"/>
                  <a:pt x="2997200" y="982133"/>
                  <a:pt x="2904067" y="829733"/>
                </a:cubicBezTo>
                <a:cubicBezTo>
                  <a:pt x="2870200" y="736600"/>
                  <a:pt x="2827867" y="685800"/>
                  <a:pt x="2777067" y="677333"/>
                </a:cubicBezTo>
                <a:cubicBezTo>
                  <a:pt x="2726267" y="668867"/>
                  <a:pt x="2620433" y="698500"/>
                  <a:pt x="2459567" y="766233"/>
                </a:cubicBezTo>
                <a:cubicBezTo>
                  <a:pt x="2357967" y="825500"/>
                  <a:pt x="2233083" y="937683"/>
                  <a:pt x="2084917" y="1102783"/>
                </a:cubicBezTo>
                <a:cubicBezTo>
                  <a:pt x="1936750" y="1267883"/>
                  <a:pt x="1780117" y="1458383"/>
                  <a:pt x="1615017" y="1674283"/>
                </a:cubicBezTo>
                <a:cubicBezTo>
                  <a:pt x="1449917" y="1890183"/>
                  <a:pt x="1295400" y="2112433"/>
                  <a:pt x="1151467" y="2341033"/>
                </a:cubicBezTo>
                <a:cubicBezTo>
                  <a:pt x="1007533" y="2569633"/>
                  <a:pt x="889000" y="2781300"/>
                  <a:pt x="795867" y="2976033"/>
                </a:cubicBezTo>
                <a:cubicBezTo>
                  <a:pt x="702733" y="3170767"/>
                  <a:pt x="656167" y="3323167"/>
                  <a:pt x="656167" y="3433233"/>
                </a:cubicBezTo>
                <a:cubicBezTo>
                  <a:pt x="656167" y="3467100"/>
                  <a:pt x="666750" y="3496733"/>
                  <a:pt x="687917" y="3522133"/>
                </a:cubicBezTo>
                <a:cubicBezTo>
                  <a:pt x="709083" y="3547533"/>
                  <a:pt x="719667" y="3560233"/>
                  <a:pt x="719667" y="3560233"/>
                </a:cubicBezTo>
                <a:close/>
                <a:moveTo>
                  <a:pt x="-105833" y="46651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15" name="Freeform 6215"/>
          <p:cNvSpPr/>
          <p:nvPr/>
        </p:nvSpPr>
        <p:spPr>
          <a:xfrm rot="0" flipH="0" flipV="0">
            <a:off x="12082368" y="4441512"/>
            <a:ext cx="111760" cy="134518"/>
          </a:xfrm>
          <a:custGeom>
            <a:pathLst>
              <a:path w="3492500" h="4203700">
                <a:moveTo>
                  <a:pt x="939800" y="4195233"/>
                </a:moveTo>
                <a:cubicBezTo>
                  <a:pt x="872066" y="4203700"/>
                  <a:pt x="776816" y="4165600"/>
                  <a:pt x="654050" y="4080933"/>
                </a:cubicBezTo>
                <a:cubicBezTo>
                  <a:pt x="531283" y="3996267"/>
                  <a:pt x="419100" y="3898900"/>
                  <a:pt x="317500" y="3788833"/>
                </a:cubicBezTo>
                <a:cubicBezTo>
                  <a:pt x="258233" y="3695700"/>
                  <a:pt x="203200" y="3556000"/>
                  <a:pt x="152400" y="3369733"/>
                </a:cubicBezTo>
                <a:cubicBezTo>
                  <a:pt x="101600" y="3183467"/>
                  <a:pt x="63500" y="2976033"/>
                  <a:pt x="38100" y="2747433"/>
                </a:cubicBezTo>
                <a:cubicBezTo>
                  <a:pt x="12700" y="2518833"/>
                  <a:pt x="0" y="2298700"/>
                  <a:pt x="0" y="2087033"/>
                </a:cubicBezTo>
                <a:cubicBezTo>
                  <a:pt x="8466" y="1875367"/>
                  <a:pt x="31750" y="1640417"/>
                  <a:pt x="69850" y="1382183"/>
                </a:cubicBezTo>
                <a:cubicBezTo>
                  <a:pt x="107950" y="1123950"/>
                  <a:pt x="146050" y="884767"/>
                  <a:pt x="184150" y="664633"/>
                </a:cubicBezTo>
                <a:cubicBezTo>
                  <a:pt x="222250" y="444500"/>
                  <a:pt x="249766" y="296333"/>
                  <a:pt x="266700" y="220133"/>
                </a:cubicBezTo>
                <a:cubicBezTo>
                  <a:pt x="342900" y="135467"/>
                  <a:pt x="416983" y="76200"/>
                  <a:pt x="488950" y="42333"/>
                </a:cubicBezTo>
                <a:cubicBezTo>
                  <a:pt x="560916" y="8467"/>
                  <a:pt x="626533" y="0"/>
                  <a:pt x="685800" y="16933"/>
                </a:cubicBezTo>
                <a:cubicBezTo>
                  <a:pt x="745066" y="33867"/>
                  <a:pt x="800100" y="80433"/>
                  <a:pt x="850900" y="156633"/>
                </a:cubicBezTo>
                <a:cubicBezTo>
                  <a:pt x="969433" y="215900"/>
                  <a:pt x="1026583" y="309033"/>
                  <a:pt x="1022350" y="436033"/>
                </a:cubicBezTo>
                <a:cubicBezTo>
                  <a:pt x="1018116" y="563033"/>
                  <a:pt x="977900" y="711200"/>
                  <a:pt x="901700" y="880533"/>
                </a:cubicBezTo>
                <a:cubicBezTo>
                  <a:pt x="901700" y="922867"/>
                  <a:pt x="893233" y="980017"/>
                  <a:pt x="876300" y="1051983"/>
                </a:cubicBezTo>
                <a:cubicBezTo>
                  <a:pt x="859366" y="1123950"/>
                  <a:pt x="842433" y="1189567"/>
                  <a:pt x="825500" y="1248833"/>
                </a:cubicBezTo>
                <a:cubicBezTo>
                  <a:pt x="757766" y="1367367"/>
                  <a:pt x="719666" y="1473200"/>
                  <a:pt x="711200" y="1566333"/>
                </a:cubicBezTo>
                <a:cubicBezTo>
                  <a:pt x="711200" y="1651000"/>
                  <a:pt x="723900" y="1748367"/>
                  <a:pt x="749300" y="1858433"/>
                </a:cubicBezTo>
                <a:cubicBezTo>
                  <a:pt x="774700" y="1968500"/>
                  <a:pt x="753533" y="2070100"/>
                  <a:pt x="685800" y="2163233"/>
                </a:cubicBezTo>
                <a:lnTo>
                  <a:pt x="685800" y="2150533"/>
                </a:lnTo>
                <a:cubicBezTo>
                  <a:pt x="677333" y="2209800"/>
                  <a:pt x="675216" y="2311400"/>
                  <a:pt x="679450" y="2455333"/>
                </a:cubicBezTo>
                <a:cubicBezTo>
                  <a:pt x="683683" y="2599267"/>
                  <a:pt x="696383" y="2741083"/>
                  <a:pt x="717550" y="2880783"/>
                </a:cubicBezTo>
                <a:cubicBezTo>
                  <a:pt x="738716" y="3020483"/>
                  <a:pt x="770466" y="3119967"/>
                  <a:pt x="812800" y="3179233"/>
                </a:cubicBezTo>
                <a:cubicBezTo>
                  <a:pt x="821266" y="3255433"/>
                  <a:pt x="865716" y="3291417"/>
                  <a:pt x="946150" y="3287183"/>
                </a:cubicBezTo>
                <a:cubicBezTo>
                  <a:pt x="1026583" y="3282950"/>
                  <a:pt x="1130300" y="3225800"/>
                  <a:pt x="1257300" y="3115733"/>
                </a:cubicBezTo>
                <a:cubicBezTo>
                  <a:pt x="1358900" y="3014133"/>
                  <a:pt x="1475316" y="2887133"/>
                  <a:pt x="1606550" y="2734733"/>
                </a:cubicBezTo>
                <a:cubicBezTo>
                  <a:pt x="1737783" y="2582333"/>
                  <a:pt x="1860550" y="2425700"/>
                  <a:pt x="1974850" y="2264833"/>
                </a:cubicBezTo>
                <a:cubicBezTo>
                  <a:pt x="2089150" y="2103967"/>
                  <a:pt x="2182283" y="1964267"/>
                  <a:pt x="2254250" y="1845733"/>
                </a:cubicBezTo>
                <a:cubicBezTo>
                  <a:pt x="2326216" y="1727200"/>
                  <a:pt x="2353733" y="1651000"/>
                  <a:pt x="2336800" y="1617133"/>
                </a:cubicBezTo>
                <a:cubicBezTo>
                  <a:pt x="2302933" y="1549400"/>
                  <a:pt x="2321983" y="1492250"/>
                  <a:pt x="2393950" y="1445683"/>
                </a:cubicBezTo>
                <a:cubicBezTo>
                  <a:pt x="2465916" y="1399117"/>
                  <a:pt x="2527300" y="1354667"/>
                  <a:pt x="2578100" y="1312333"/>
                </a:cubicBezTo>
                <a:cubicBezTo>
                  <a:pt x="2620433" y="1261533"/>
                  <a:pt x="2645833" y="1208617"/>
                  <a:pt x="2654300" y="1153583"/>
                </a:cubicBezTo>
                <a:cubicBezTo>
                  <a:pt x="2662766" y="1098550"/>
                  <a:pt x="2683933" y="1041400"/>
                  <a:pt x="2717800" y="982133"/>
                </a:cubicBezTo>
                <a:cubicBezTo>
                  <a:pt x="2760133" y="939800"/>
                  <a:pt x="2794000" y="880533"/>
                  <a:pt x="2819400" y="804333"/>
                </a:cubicBezTo>
                <a:cubicBezTo>
                  <a:pt x="2794000" y="745067"/>
                  <a:pt x="2813050" y="692150"/>
                  <a:pt x="2876550" y="645583"/>
                </a:cubicBezTo>
                <a:cubicBezTo>
                  <a:pt x="2940050" y="599017"/>
                  <a:pt x="2980266" y="550333"/>
                  <a:pt x="2997200" y="499533"/>
                </a:cubicBezTo>
                <a:cubicBezTo>
                  <a:pt x="3014133" y="414867"/>
                  <a:pt x="3045883" y="355600"/>
                  <a:pt x="3092450" y="321733"/>
                </a:cubicBezTo>
                <a:cubicBezTo>
                  <a:pt x="3139016" y="287867"/>
                  <a:pt x="3191933" y="277283"/>
                  <a:pt x="3251200" y="289983"/>
                </a:cubicBezTo>
                <a:cubicBezTo>
                  <a:pt x="3310466" y="302683"/>
                  <a:pt x="3363383" y="332317"/>
                  <a:pt x="3409950" y="378883"/>
                </a:cubicBezTo>
                <a:cubicBezTo>
                  <a:pt x="3456516" y="425450"/>
                  <a:pt x="3484033" y="491067"/>
                  <a:pt x="3492500" y="575733"/>
                </a:cubicBezTo>
                <a:cubicBezTo>
                  <a:pt x="3492500" y="677333"/>
                  <a:pt x="3456516" y="825500"/>
                  <a:pt x="3384550" y="1020233"/>
                </a:cubicBezTo>
                <a:cubicBezTo>
                  <a:pt x="3312583" y="1214967"/>
                  <a:pt x="3221566" y="1422400"/>
                  <a:pt x="3111500" y="1642533"/>
                </a:cubicBezTo>
                <a:cubicBezTo>
                  <a:pt x="3001433" y="1862667"/>
                  <a:pt x="2882900" y="2061633"/>
                  <a:pt x="2755900" y="2239433"/>
                </a:cubicBezTo>
                <a:cubicBezTo>
                  <a:pt x="2713566" y="2307167"/>
                  <a:pt x="2675466" y="2374900"/>
                  <a:pt x="2641600" y="2442633"/>
                </a:cubicBezTo>
                <a:cubicBezTo>
                  <a:pt x="2607733" y="2510367"/>
                  <a:pt x="2554816" y="2599267"/>
                  <a:pt x="2482850" y="2709333"/>
                </a:cubicBezTo>
                <a:cubicBezTo>
                  <a:pt x="2410883" y="2819400"/>
                  <a:pt x="2290233" y="2980267"/>
                  <a:pt x="2120900" y="3191933"/>
                </a:cubicBezTo>
                <a:cubicBezTo>
                  <a:pt x="2053166" y="3259667"/>
                  <a:pt x="1985433" y="3329517"/>
                  <a:pt x="1917700" y="3401483"/>
                </a:cubicBezTo>
                <a:cubicBezTo>
                  <a:pt x="1849966" y="3473450"/>
                  <a:pt x="1782233" y="3539067"/>
                  <a:pt x="1714500" y="3598333"/>
                </a:cubicBezTo>
                <a:cubicBezTo>
                  <a:pt x="1553633" y="3784600"/>
                  <a:pt x="1413933" y="3928533"/>
                  <a:pt x="1295400" y="4030133"/>
                </a:cubicBezTo>
                <a:cubicBezTo>
                  <a:pt x="1176866" y="4131733"/>
                  <a:pt x="1058333" y="4186767"/>
                  <a:pt x="939800" y="4195233"/>
                </a:cubicBezTo>
                <a:close/>
                <a:moveTo>
                  <a:pt x="-1244600" y="46016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16" name="Freeform 6216"/>
          <p:cNvSpPr/>
          <p:nvPr/>
        </p:nvSpPr>
        <p:spPr>
          <a:xfrm rot="0" flipH="0" flipV="0">
            <a:off x="12203205" y="4368428"/>
            <a:ext cx="77351" cy="214105"/>
          </a:xfrm>
          <a:custGeom>
            <a:pathLst>
              <a:path w="2417233" h="6690783">
                <a:moveTo>
                  <a:pt x="186267" y="6479116"/>
                </a:moveTo>
                <a:cubicBezTo>
                  <a:pt x="118533" y="6411383"/>
                  <a:pt x="69850" y="6326716"/>
                  <a:pt x="40217" y="6225116"/>
                </a:cubicBezTo>
                <a:cubicBezTo>
                  <a:pt x="10583" y="6123516"/>
                  <a:pt x="0" y="6021916"/>
                  <a:pt x="8467" y="5920316"/>
                </a:cubicBezTo>
                <a:cubicBezTo>
                  <a:pt x="16933" y="5818716"/>
                  <a:pt x="38100" y="5734050"/>
                  <a:pt x="71967" y="5666316"/>
                </a:cubicBezTo>
                <a:cubicBezTo>
                  <a:pt x="71967" y="5598583"/>
                  <a:pt x="82550" y="5545666"/>
                  <a:pt x="103717" y="5507566"/>
                </a:cubicBezTo>
                <a:cubicBezTo>
                  <a:pt x="124883" y="5469466"/>
                  <a:pt x="131233" y="5433483"/>
                  <a:pt x="122767" y="5399616"/>
                </a:cubicBezTo>
                <a:cubicBezTo>
                  <a:pt x="114300" y="5365750"/>
                  <a:pt x="122767" y="5306483"/>
                  <a:pt x="148167" y="5221816"/>
                </a:cubicBezTo>
                <a:cubicBezTo>
                  <a:pt x="173567" y="5137150"/>
                  <a:pt x="198967" y="5056716"/>
                  <a:pt x="224367" y="4980516"/>
                </a:cubicBezTo>
                <a:cubicBezTo>
                  <a:pt x="283633" y="4845050"/>
                  <a:pt x="347133" y="4682066"/>
                  <a:pt x="414867" y="4491566"/>
                </a:cubicBezTo>
                <a:cubicBezTo>
                  <a:pt x="482600" y="4301066"/>
                  <a:pt x="546100" y="4112683"/>
                  <a:pt x="605367" y="3926416"/>
                </a:cubicBezTo>
                <a:cubicBezTo>
                  <a:pt x="664633" y="3740150"/>
                  <a:pt x="715433" y="3579283"/>
                  <a:pt x="757767" y="3443816"/>
                </a:cubicBezTo>
                <a:cubicBezTo>
                  <a:pt x="800100" y="3308350"/>
                  <a:pt x="825500" y="3223683"/>
                  <a:pt x="833967" y="3189816"/>
                </a:cubicBezTo>
                <a:cubicBezTo>
                  <a:pt x="833967" y="3088216"/>
                  <a:pt x="901700" y="3033183"/>
                  <a:pt x="1037167" y="3024716"/>
                </a:cubicBezTo>
                <a:cubicBezTo>
                  <a:pt x="1138767" y="2990850"/>
                  <a:pt x="1214967" y="2988733"/>
                  <a:pt x="1265767" y="3018366"/>
                </a:cubicBezTo>
                <a:cubicBezTo>
                  <a:pt x="1316567" y="3048000"/>
                  <a:pt x="1384300" y="3130550"/>
                  <a:pt x="1468967" y="3266016"/>
                </a:cubicBezTo>
                <a:cubicBezTo>
                  <a:pt x="1536700" y="3333750"/>
                  <a:pt x="1562100" y="3435350"/>
                  <a:pt x="1545167" y="3570816"/>
                </a:cubicBezTo>
                <a:cubicBezTo>
                  <a:pt x="1528233" y="3706283"/>
                  <a:pt x="1473200" y="3875616"/>
                  <a:pt x="1380067" y="4078816"/>
                </a:cubicBezTo>
                <a:cubicBezTo>
                  <a:pt x="1346200" y="4146550"/>
                  <a:pt x="1305983" y="4243916"/>
                  <a:pt x="1259417" y="4370916"/>
                </a:cubicBezTo>
                <a:cubicBezTo>
                  <a:pt x="1212850" y="4497916"/>
                  <a:pt x="1181100" y="4612216"/>
                  <a:pt x="1164167" y="4713816"/>
                </a:cubicBezTo>
                <a:cubicBezTo>
                  <a:pt x="1130300" y="4781550"/>
                  <a:pt x="1090083" y="4876800"/>
                  <a:pt x="1043517" y="4999566"/>
                </a:cubicBezTo>
                <a:cubicBezTo>
                  <a:pt x="996950" y="5122333"/>
                  <a:pt x="956733" y="5238750"/>
                  <a:pt x="922867" y="5348816"/>
                </a:cubicBezTo>
                <a:cubicBezTo>
                  <a:pt x="905933" y="5391150"/>
                  <a:pt x="889000" y="5452533"/>
                  <a:pt x="872067" y="5532966"/>
                </a:cubicBezTo>
                <a:cubicBezTo>
                  <a:pt x="855133" y="5613400"/>
                  <a:pt x="833967" y="5698066"/>
                  <a:pt x="808567" y="5786966"/>
                </a:cubicBezTo>
                <a:cubicBezTo>
                  <a:pt x="783167" y="5875866"/>
                  <a:pt x="749300" y="5954183"/>
                  <a:pt x="706967" y="6021916"/>
                </a:cubicBezTo>
                <a:cubicBezTo>
                  <a:pt x="630767" y="6369050"/>
                  <a:pt x="560917" y="6572250"/>
                  <a:pt x="497417" y="6631516"/>
                </a:cubicBezTo>
                <a:cubicBezTo>
                  <a:pt x="433917" y="6690783"/>
                  <a:pt x="330200" y="6639983"/>
                  <a:pt x="186267" y="6479116"/>
                </a:cubicBezTo>
                <a:close/>
                <a:moveTo>
                  <a:pt x="-817033" y="6885516"/>
                </a:moveTo>
                <a:moveTo>
                  <a:pt x="1418167" y="1322916"/>
                </a:moveTo>
                <a:cubicBezTo>
                  <a:pt x="1375833" y="1280583"/>
                  <a:pt x="1337733" y="1219200"/>
                  <a:pt x="1303867" y="1138766"/>
                </a:cubicBezTo>
                <a:cubicBezTo>
                  <a:pt x="1270000" y="1058333"/>
                  <a:pt x="1248833" y="982133"/>
                  <a:pt x="1240367" y="910166"/>
                </a:cubicBezTo>
                <a:cubicBezTo>
                  <a:pt x="1231900" y="838200"/>
                  <a:pt x="1240367" y="802216"/>
                  <a:pt x="1265767" y="802216"/>
                </a:cubicBezTo>
                <a:cubicBezTo>
                  <a:pt x="1333500" y="793750"/>
                  <a:pt x="1413933" y="721783"/>
                  <a:pt x="1507067" y="586316"/>
                </a:cubicBezTo>
                <a:cubicBezTo>
                  <a:pt x="1600200" y="450850"/>
                  <a:pt x="1638300" y="332316"/>
                  <a:pt x="1621367" y="230716"/>
                </a:cubicBezTo>
                <a:cubicBezTo>
                  <a:pt x="1621367" y="196850"/>
                  <a:pt x="1634067" y="165100"/>
                  <a:pt x="1659467" y="135466"/>
                </a:cubicBezTo>
                <a:cubicBezTo>
                  <a:pt x="1684867" y="105833"/>
                  <a:pt x="1714500" y="86783"/>
                  <a:pt x="1748367" y="78316"/>
                </a:cubicBezTo>
                <a:cubicBezTo>
                  <a:pt x="1849967" y="10583"/>
                  <a:pt x="1949450" y="0"/>
                  <a:pt x="2046817" y="46566"/>
                </a:cubicBezTo>
                <a:cubicBezTo>
                  <a:pt x="2144183" y="93133"/>
                  <a:pt x="2235200" y="184150"/>
                  <a:pt x="2319867" y="319616"/>
                </a:cubicBezTo>
                <a:cubicBezTo>
                  <a:pt x="2396067" y="480483"/>
                  <a:pt x="2417233" y="613833"/>
                  <a:pt x="2383367" y="719666"/>
                </a:cubicBezTo>
                <a:cubicBezTo>
                  <a:pt x="2349500" y="825500"/>
                  <a:pt x="2256367" y="971550"/>
                  <a:pt x="2103967" y="1157816"/>
                </a:cubicBezTo>
                <a:cubicBezTo>
                  <a:pt x="1976967" y="1327150"/>
                  <a:pt x="1860550" y="1420283"/>
                  <a:pt x="1754717" y="1437216"/>
                </a:cubicBezTo>
                <a:cubicBezTo>
                  <a:pt x="1648883" y="1454150"/>
                  <a:pt x="1536700" y="1416050"/>
                  <a:pt x="1418167" y="1322916"/>
                </a:cubicBezTo>
                <a:close/>
                <a:moveTo>
                  <a:pt x="4339167" y="688551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17" name="Freeform 6217"/>
          <p:cNvSpPr/>
          <p:nvPr/>
        </p:nvSpPr>
        <p:spPr>
          <a:xfrm rot="0" flipH="0" flipV="0">
            <a:off x="12286855" y="4362874"/>
            <a:ext cx="120633" cy="224400"/>
          </a:xfrm>
          <a:custGeom>
            <a:pathLst>
              <a:path w="3769784" h="7012517">
                <a:moveTo>
                  <a:pt x="810684" y="6970183"/>
                </a:moveTo>
                <a:cubicBezTo>
                  <a:pt x="717550" y="6953250"/>
                  <a:pt x="622300" y="6904567"/>
                  <a:pt x="524934" y="6824133"/>
                </a:cubicBezTo>
                <a:cubicBezTo>
                  <a:pt x="427567" y="6743700"/>
                  <a:pt x="342900" y="6650567"/>
                  <a:pt x="270934" y="6544733"/>
                </a:cubicBezTo>
                <a:cubicBezTo>
                  <a:pt x="198967" y="6438900"/>
                  <a:pt x="150284" y="6343650"/>
                  <a:pt x="124884" y="6258983"/>
                </a:cubicBezTo>
                <a:cubicBezTo>
                  <a:pt x="124884" y="6242050"/>
                  <a:pt x="114300" y="6220883"/>
                  <a:pt x="93134" y="6195483"/>
                </a:cubicBezTo>
                <a:cubicBezTo>
                  <a:pt x="71967" y="6170083"/>
                  <a:pt x="61384" y="6157383"/>
                  <a:pt x="61384" y="6157383"/>
                </a:cubicBezTo>
                <a:cubicBezTo>
                  <a:pt x="27517" y="6131983"/>
                  <a:pt x="8467" y="6019800"/>
                  <a:pt x="4234" y="5820833"/>
                </a:cubicBezTo>
                <a:cubicBezTo>
                  <a:pt x="0" y="5621867"/>
                  <a:pt x="10584" y="5399617"/>
                  <a:pt x="35984" y="5154083"/>
                </a:cubicBezTo>
                <a:cubicBezTo>
                  <a:pt x="61384" y="4908550"/>
                  <a:pt x="91017" y="4713817"/>
                  <a:pt x="124884" y="4569883"/>
                </a:cubicBezTo>
                <a:cubicBezTo>
                  <a:pt x="167217" y="4434417"/>
                  <a:pt x="230717" y="4250267"/>
                  <a:pt x="315384" y="4017433"/>
                </a:cubicBezTo>
                <a:cubicBezTo>
                  <a:pt x="400050" y="3784600"/>
                  <a:pt x="472017" y="3575050"/>
                  <a:pt x="531284" y="3388783"/>
                </a:cubicBezTo>
                <a:lnTo>
                  <a:pt x="874184" y="2652183"/>
                </a:lnTo>
                <a:lnTo>
                  <a:pt x="366184" y="2512483"/>
                </a:lnTo>
                <a:cubicBezTo>
                  <a:pt x="306917" y="2495550"/>
                  <a:pt x="258234" y="2461683"/>
                  <a:pt x="220134" y="2410883"/>
                </a:cubicBezTo>
                <a:cubicBezTo>
                  <a:pt x="182034" y="2360083"/>
                  <a:pt x="162984" y="2317750"/>
                  <a:pt x="162984" y="2283883"/>
                </a:cubicBezTo>
                <a:cubicBezTo>
                  <a:pt x="162984" y="2216150"/>
                  <a:pt x="201084" y="2133600"/>
                  <a:pt x="277284" y="2036233"/>
                </a:cubicBezTo>
                <a:cubicBezTo>
                  <a:pt x="353484" y="1938867"/>
                  <a:pt x="408517" y="1890183"/>
                  <a:pt x="442384" y="1890183"/>
                </a:cubicBezTo>
                <a:cubicBezTo>
                  <a:pt x="484717" y="1898650"/>
                  <a:pt x="563034" y="1902883"/>
                  <a:pt x="677334" y="1902883"/>
                </a:cubicBezTo>
                <a:cubicBezTo>
                  <a:pt x="791634" y="1902883"/>
                  <a:pt x="903817" y="1898650"/>
                  <a:pt x="1013884" y="1890183"/>
                </a:cubicBezTo>
                <a:cubicBezTo>
                  <a:pt x="1123950" y="1881717"/>
                  <a:pt x="1191684" y="1873250"/>
                  <a:pt x="1217084" y="1864783"/>
                </a:cubicBezTo>
                <a:cubicBezTo>
                  <a:pt x="1250950" y="1847850"/>
                  <a:pt x="1284817" y="1824567"/>
                  <a:pt x="1318684" y="1794933"/>
                </a:cubicBezTo>
                <a:cubicBezTo>
                  <a:pt x="1352550" y="1765300"/>
                  <a:pt x="1377950" y="1720850"/>
                  <a:pt x="1394884" y="1661583"/>
                </a:cubicBezTo>
                <a:cubicBezTo>
                  <a:pt x="1437217" y="1568450"/>
                  <a:pt x="1475317" y="1481667"/>
                  <a:pt x="1509184" y="1401233"/>
                </a:cubicBezTo>
                <a:cubicBezTo>
                  <a:pt x="1543050" y="1320800"/>
                  <a:pt x="1589617" y="1229783"/>
                  <a:pt x="1648884" y="1128183"/>
                </a:cubicBezTo>
                <a:cubicBezTo>
                  <a:pt x="1708150" y="1018117"/>
                  <a:pt x="1756834" y="924983"/>
                  <a:pt x="1794934" y="848783"/>
                </a:cubicBezTo>
                <a:cubicBezTo>
                  <a:pt x="1833034" y="772583"/>
                  <a:pt x="1894417" y="666750"/>
                  <a:pt x="1979084" y="531283"/>
                </a:cubicBezTo>
                <a:cubicBezTo>
                  <a:pt x="2021417" y="472017"/>
                  <a:pt x="2067984" y="400050"/>
                  <a:pt x="2118784" y="315383"/>
                </a:cubicBezTo>
                <a:cubicBezTo>
                  <a:pt x="2169584" y="230717"/>
                  <a:pt x="2233084" y="158750"/>
                  <a:pt x="2309284" y="99483"/>
                </a:cubicBezTo>
                <a:cubicBezTo>
                  <a:pt x="2385484" y="31750"/>
                  <a:pt x="2463800" y="0"/>
                  <a:pt x="2544234" y="4233"/>
                </a:cubicBezTo>
                <a:cubicBezTo>
                  <a:pt x="2624667" y="8467"/>
                  <a:pt x="2728384" y="65617"/>
                  <a:pt x="2855384" y="175683"/>
                </a:cubicBezTo>
                <a:cubicBezTo>
                  <a:pt x="2923117" y="260350"/>
                  <a:pt x="2961217" y="323850"/>
                  <a:pt x="2969684" y="366183"/>
                </a:cubicBezTo>
                <a:cubicBezTo>
                  <a:pt x="2978150" y="408517"/>
                  <a:pt x="2944284" y="488950"/>
                  <a:pt x="2868084" y="607483"/>
                </a:cubicBezTo>
                <a:cubicBezTo>
                  <a:pt x="2800350" y="751417"/>
                  <a:pt x="2722034" y="895350"/>
                  <a:pt x="2633134" y="1039283"/>
                </a:cubicBezTo>
                <a:cubicBezTo>
                  <a:pt x="2544234" y="1183217"/>
                  <a:pt x="2461684" y="1327150"/>
                  <a:pt x="2385484" y="1471083"/>
                </a:cubicBezTo>
                <a:cubicBezTo>
                  <a:pt x="2250017" y="1657350"/>
                  <a:pt x="2224617" y="1763183"/>
                  <a:pt x="2309284" y="1788583"/>
                </a:cubicBezTo>
                <a:cubicBezTo>
                  <a:pt x="2393950" y="1813983"/>
                  <a:pt x="2631017" y="1797050"/>
                  <a:pt x="3020484" y="1737783"/>
                </a:cubicBezTo>
                <a:cubicBezTo>
                  <a:pt x="3266017" y="1695450"/>
                  <a:pt x="3443817" y="1706033"/>
                  <a:pt x="3553884" y="1769533"/>
                </a:cubicBezTo>
                <a:cubicBezTo>
                  <a:pt x="3663950" y="1833033"/>
                  <a:pt x="3727450" y="1936750"/>
                  <a:pt x="3744384" y="2080683"/>
                </a:cubicBezTo>
                <a:cubicBezTo>
                  <a:pt x="3769784" y="2283883"/>
                  <a:pt x="3748617" y="2406650"/>
                  <a:pt x="3680884" y="2448983"/>
                </a:cubicBezTo>
                <a:cubicBezTo>
                  <a:pt x="3613150" y="2491317"/>
                  <a:pt x="3418417" y="2512483"/>
                  <a:pt x="3096684" y="2512483"/>
                </a:cubicBezTo>
                <a:cubicBezTo>
                  <a:pt x="2893484" y="2546350"/>
                  <a:pt x="2719917" y="2565400"/>
                  <a:pt x="2575984" y="2569633"/>
                </a:cubicBezTo>
                <a:cubicBezTo>
                  <a:pt x="2432050" y="2573867"/>
                  <a:pt x="2326217" y="2575983"/>
                  <a:pt x="2258484" y="2575983"/>
                </a:cubicBezTo>
                <a:cubicBezTo>
                  <a:pt x="2148417" y="2584450"/>
                  <a:pt x="2076450" y="2588683"/>
                  <a:pt x="2042584" y="2588683"/>
                </a:cubicBezTo>
                <a:cubicBezTo>
                  <a:pt x="2008717" y="2588683"/>
                  <a:pt x="1957917" y="2597150"/>
                  <a:pt x="1890184" y="2614083"/>
                </a:cubicBezTo>
                <a:cubicBezTo>
                  <a:pt x="1822450" y="2631017"/>
                  <a:pt x="1773767" y="2658533"/>
                  <a:pt x="1744134" y="2696633"/>
                </a:cubicBezTo>
                <a:cubicBezTo>
                  <a:pt x="1714500" y="2734733"/>
                  <a:pt x="1682750" y="2787650"/>
                  <a:pt x="1648884" y="2855383"/>
                </a:cubicBezTo>
                <a:cubicBezTo>
                  <a:pt x="1615017" y="2889250"/>
                  <a:pt x="1564217" y="2978150"/>
                  <a:pt x="1496484" y="3122083"/>
                </a:cubicBezTo>
                <a:cubicBezTo>
                  <a:pt x="1428750" y="3266017"/>
                  <a:pt x="1344084" y="3422650"/>
                  <a:pt x="1242484" y="3591983"/>
                </a:cubicBezTo>
                <a:cubicBezTo>
                  <a:pt x="1123950" y="3947583"/>
                  <a:pt x="1022350" y="4301067"/>
                  <a:pt x="937684" y="4652433"/>
                </a:cubicBezTo>
                <a:cubicBezTo>
                  <a:pt x="853017" y="5003800"/>
                  <a:pt x="785284" y="5344583"/>
                  <a:pt x="734484" y="5674783"/>
                </a:cubicBezTo>
                <a:cubicBezTo>
                  <a:pt x="700617" y="5886450"/>
                  <a:pt x="704850" y="6032500"/>
                  <a:pt x="747184" y="6112933"/>
                </a:cubicBezTo>
                <a:cubicBezTo>
                  <a:pt x="789517" y="6193367"/>
                  <a:pt x="899584" y="6242050"/>
                  <a:pt x="1077384" y="6258983"/>
                </a:cubicBezTo>
                <a:cubicBezTo>
                  <a:pt x="1170517" y="6267450"/>
                  <a:pt x="1320800" y="6265333"/>
                  <a:pt x="1528234" y="6252633"/>
                </a:cubicBezTo>
                <a:cubicBezTo>
                  <a:pt x="1735667" y="6239933"/>
                  <a:pt x="1898650" y="6216650"/>
                  <a:pt x="2017184" y="6182783"/>
                </a:cubicBezTo>
                <a:cubicBezTo>
                  <a:pt x="2110317" y="6140450"/>
                  <a:pt x="2207684" y="6096000"/>
                  <a:pt x="2309284" y="6049433"/>
                </a:cubicBezTo>
                <a:cubicBezTo>
                  <a:pt x="2410884" y="6002867"/>
                  <a:pt x="2504017" y="5954183"/>
                  <a:pt x="2588684" y="5903383"/>
                </a:cubicBezTo>
                <a:cubicBezTo>
                  <a:pt x="2664884" y="5861050"/>
                  <a:pt x="2741084" y="5816600"/>
                  <a:pt x="2817284" y="5770033"/>
                </a:cubicBezTo>
                <a:cubicBezTo>
                  <a:pt x="2893484" y="5723467"/>
                  <a:pt x="2931584" y="5700183"/>
                  <a:pt x="2931584" y="5700183"/>
                </a:cubicBezTo>
                <a:cubicBezTo>
                  <a:pt x="2973917" y="5632450"/>
                  <a:pt x="3020484" y="5611283"/>
                  <a:pt x="3071284" y="5636683"/>
                </a:cubicBezTo>
                <a:cubicBezTo>
                  <a:pt x="3122084" y="5662083"/>
                  <a:pt x="3164417" y="5725583"/>
                  <a:pt x="3198284" y="5827183"/>
                </a:cubicBezTo>
                <a:cubicBezTo>
                  <a:pt x="3198284" y="5928783"/>
                  <a:pt x="3177117" y="6034617"/>
                  <a:pt x="3134784" y="6144683"/>
                </a:cubicBezTo>
                <a:cubicBezTo>
                  <a:pt x="3092450" y="6254750"/>
                  <a:pt x="2935817" y="6385983"/>
                  <a:pt x="2664884" y="6538383"/>
                </a:cubicBezTo>
                <a:cubicBezTo>
                  <a:pt x="2283884" y="6775450"/>
                  <a:pt x="1934634" y="6917267"/>
                  <a:pt x="1617134" y="6963833"/>
                </a:cubicBezTo>
                <a:cubicBezTo>
                  <a:pt x="1299634" y="7010400"/>
                  <a:pt x="1030817" y="7012517"/>
                  <a:pt x="810684" y="6970183"/>
                </a:cubicBezTo>
                <a:close/>
                <a:moveTo>
                  <a:pt x="-1373716" y="70590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18" name="Freeform 6218"/>
          <p:cNvSpPr/>
          <p:nvPr/>
        </p:nvSpPr>
        <p:spPr>
          <a:xfrm rot="0" flipH="0" flipV="0">
            <a:off x="12415210" y="4433249"/>
            <a:ext cx="143459" cy="144475"/>
          </a:xfrm>
          <a:custGeom>
            <a:pathLst>
              <a:path w="4483100" h="4514850">
                <a:moveTo>
                  <a:pt x="1079500" y="4491566"/>
                </a:moveTo>
                <a:cubicBezTo>
                  <a:pt x="1011766" y="4508500"/>
                  <a:pt x="922866" y="4514850"/>
                  <a:pt x="812800" y="4510616"/>
                </a:cubicBezTo>
                <a:cubicBezTo>
                  <a:pt x="702733" y="4506383"/>
                  <a:pt x="607483" y="4493683"/>
                  <a:pt x="527050" y="4472516"/>
                </a:cubicBezTo>
                <a:cubicBezTo>
                  <a:pt x="446616" y="4451350"/>
                  <a:pt x="406400" y="4428066"/>
                  <a:pt x="406400" y="4402666"/>
                </a:cubicBezTo>
                <a:cubicBezTo>
                  <a:pt x="406400" y="4360333"/>
                  <a:pt x="385233" y="4339166"/>
                  <a:pt x="342900" y="4339166"/>
                </a:cubicBezTo>
                <a:cubicBezTo>
                  <a:pt x="342900" y="4339166"/>
                  <a:pt x="323850" y="4322233"/>
                  <a:pt x="285750" y="4288366"/>
                </a:cubicBezTo>
                <a:cubicBezTo>
                  <a:pt x="247650" y="4254500"/>
                  <a:pt x="190500" y="4220633"/>
                  <a:pt x="114300" y="4186766"/>
                </a:cubicBezTo>
                <a:cubicBezTo>
                  <a:pt x="38100" y="4068233"/>
                  <a:pt x="0" y="3939116"/>
                  <a:pt x="0" y="3799416"/>
                </a:cubicBezTo>
                <a:cubicBezTo>
                  <a:pt x="0" y="3659716"/>
                  <a:pt x="38100" y="3437466"/>
                  <a:pt x="114300" y="3132666"/>
                </a:cubicBezTo>
                <a:cubicBezTo>
                  <a:pt x="139700" y="2921000"/>
                  <a:pt x="222250" y="2673350"/>
                  <a:pt x="361950" y="2389716"/>
                </a:cubicBezTo>
                <a:cubicBezTo>
                  <a:pt x="501650" y="2106083"/>
                  <a:pt x="673100" y="1816100"/>
                  <a:pt x="876300" y="1519766"/>
                </a:cubicBezTo>
                <a:cubicBezTo>
                  <a:pt x="1079500" y="1223433"/>
                  <a:pt x="1293283" y="956733"/>
                  <a:pt x="1517650" y="719666"/>
                </a:cubicBezTo>
                <a:cubicBezTo>
                  <a:pt x="1742016" y="482600"/>
                  <a:pt x="1947333" y="309033"/>
                  <a:pt x="2133600" y="198966"/>
                </a:cubicBezTo>
                <a:cubicBezTo>
                  <a:pt x="2252133" y="80433"/>
                  <a:pt x="2396066" y="16933"/>
                  <a:pt x="2565400" y="8466"/>
                </a:cubicBezTo>
                <a:cubicBezTo>
                  <a:pt x="2734733" y="0"/>
                  <a:pt x="2895600" y="38100"/>
                  <a:pt x="3048000" y="122766"/>
                </a:cubicBezTo>
                <a:cubicBezTo>
                  <a:pt x="3132666" y="165100"/>
                  <a:pt x="3217333" y="232833"/>
                  <a:pt x="3302000" y="325966"/>
                </a:cubicBezTo>
                <a:cubicBezTo>
                  <a:pt x="3386666" y="419100"/>
                  <a:pt x="3467100" y="520700"/>
                  <a:pt x="3543300" y="630766"/>
                </a:cubicBezTo>
                <a:cubicBezTo>
                  <a:pt x="3619500" y="740833"/>
                  <a:pt x="3683000" y="850900"/>
                  <a:pt x="3733800" y="960966"/>
                </a:cubicBezTo>
                <a:cubicBezTo>
                  <a:pt x="3759200" y="1054100"/>
                  <a:pt x="3774016" y="1136650"/>
                  <a:pt x="3778250" y="1208616"/>
                </a:cubicBezTo>
                <a:cubicBezTo>
                  <a:pt x="3782483" y="1280583"/>
                  <a:pt x="3782483" y="1367366"/>
                  <a:pt x="3778250" y="1468966"/>
                </a:cubicBezTo>
                <a:cubicBezTo>
                  <a:pt x="3774016" y="1570566"/>
                  <a:pt x="3759200" y="1722966"/>
                  <a:pt x="3733800" y="1926166"/>
                </a:cubicBezTo>
                <a:cubicBezTo>
                  <a:pt x="3691466" y="2078566"/>
                  <a:pt x="3655483" y="2264833"/>
                  <a:pt x="3625850" y="2484966"/>
                </a:cubicBezTo>
                <a:cubicBezTo>
                  <a:pt x="3596216" y="2705100"/>
                  <a:pt x="3581400" y="2895600"/>
                  <a:pt x="3581400" y="3056466"/>
                </a:cubicBezTo>
                <a:cubicBezTo>
                  <a:pt x="3564466" y="3217333"/>
                  <a:pt x="3583516" y="3331633"/>
                  <a:pt x="3638550" y="3399366"/>
                </a:cubicBezTo>
                <a:cubicBezTo>
                  <a:pt x="3693583" y="3467100"/>
                  <a:pt x="3776133" y="3471333"/>
                  <a:pt x="3886200" y="3412066"/>
                </a:cubicBezTo>
                <a:cubicBezTo>
                  <a:pt x="3987800" y="3361266"/>
                  <a:pt x="4085166" y="3337983"/>
                  <a:pt x="4178300" y="3342216"/>
                </a:cubicBezTo>
                <a:cubicBezTo>
                  <a:pt x="4271433" y="3346450"/>
                  <a:pt x="4345516" y="3373966"/>
                  <a:pt x="4400550" y="3424766"/>
                </a:cubicBezTo>
                <a:cubicBezTo>
                  <a:pt x="4455583" y="3475566"/>
                  <a:pt x="4483100" y="3551766"/>
                  <a:pt x="4483100" y="3653366"/>
                </a:cubicBezTo>
                <a:cubicBezTo>
                  <a:pt x="4483100" y="3754966"/>
                  <a:pt x="4434416" y="3858683"/>
                  <a:pt x="4337050" y="3964516"/>
                </a:cubicBezTo>
                <a:cubicBezTo>
                  <a:pt x="4239683" y="4070350"/>
                  <a:pt x="4121150" y="4159250"/>
                  <a:pt x="3981450" y="4231216"/>
                </a:cubicBezTo>
                <a:cubicBezTo>
                  <a:pt x="3841750" y="4303183"/>
                  <a:pt x="3708400" y="4339166"/>
                  <a:pt x="3581400" y="4339166"/>
                </a:cubicBezTo>
                <a:cubicBezTo>
                  <a:pt x="3488266" y="4339166"/>
                  <a:pt x="3399366" y="4282016"/>
                  <a:pt x="3314700" y="4167716"/>
                </a:cubicBezTo>
                <a:cubicBezTo>
                  <a:pt x="3230033" y="4053416"/>
                  <a:pt x="3155950" y="3913716"/>
                  <a:pt x="3092450" y="3748616"/>
                </a:cubicBezTo>
                <a:cubicBezTo>
                  <a:pt x="3028950" y="3583516"/>
                  <a:pt x="2971800" y="3424766"/>
                  <a:pt x="2921000" y="3272366"/>
                </a:cubicBezTo>
                <a:lnTo>
                  <a:pt x="2844800" y="2980266"/>
                </a:lnTo>
                <a:lnTo>
                  <a:pt x="2298700" y="3500966"/>
                </a:lnTo>
                <a:cubicBezTo>
                  <a:pt x="2188633" y="3619500"/>
                  <a:pt x="2080683" y="3727450"/>
                  <a:pt x="1974850" y="3824816"/>
                </a:cubicBezTo>
                <a:cubicBezTo>
                  <a:pt x="1869016" y="3922183"/>
                  <a:pt x="1803400" y="3992033"/>
                  <a:pt x="1778000" y="4034366"/>
                </a:cubicBezTo>
                <a:cubicBezTo>
                  <a:pt x="1735666" y="4110566"/>
                  <a:pt x="1657350" y="4186766"/>
                  <a:pt x="1543050" y="4262966"/>
                </a:cubicBezTo>
                <a:cubicBezTo>
                  <a:pt x="1428750" y="4339166"/>
                  <a:pt x="1274233" y="4415366"/>
                  <a:pt x="1079500" y="4491566"/>
                </a:cubicBezTo>
                <a:close/>
                <a:moveTo>
                  <a:pt x="-901700" y="4859866"/>
                </a:moveTo>
                <a:moveTo>
                  <a:pt x="1117600" y="3742266"/>
                </a:moveTo>
                <a:cubicBezTo>
                  <a:pt x="1261533" y="3657600"/>
                  <a:pt x="1426633" y="3532716"/>
                  <a:pt x="1612900" y="3367616"/>
                </a:cubicBezTo>
                <a:cubicBezTo>
                  <a:pt x="1799166" y="3202516"/>
                  <a:pt x="1981200" y="3020483"/>
                  <a:pt x="2159000" y="2821516"/>
                </a:cubicBezTo>
                <a:cubicBezTo>
                  <a:pt x="2336800" y="2622550"/>
                  <a:pt x="2484966" y="2438400"/>
                  <a:pt x="2603500" y="2269066"/>
                </a:cubicBezTo>
                <a:cubicBezTo>
                  <a:pt x="2747433" y="2074333"/>
                  <a:pt x="2857500" y="1892300"/>
                  <a:pt x="2933700" y="1722966"/>
                </a:cubicBezTo>
                <a:cubicBezTo>
                  <a:pt x="3009900" y="1553633"/>
                  <a:pt x="3064933" y="1392766"/>
                  <a:pt x="3098800" y="1240366"/>
                </a:cubicBezTo>
                <a:cubicBezTo>
                  <a:pt x="3064933" y="1147233"/>
                  <a:pt x="3009900" y="1047750"/>
                  <a:pt x="2933700" y="941916"/>
                </a:cubicBezTo>
                <a:cubicBezTo>
                  <a:pt x="2857500" y="836083"/>
                  <a:pt x="2789766" y="778933"/>
                  <a:pt x="2730500" y="770466"/>
                </a:cubicBezTo>
                <a:cubicBezTo>
                  <a:pt x="2544233" y="770466"/>
                  <a:pt x="2347383" y="886883"/>
                  <a:pt x="2139950" y="1119716"/>
                </a:cubicBezTo>
                <a:cubicBezTo>
                  <a:pt x="1932516" y="1352550"/>
                  <a:pt x="1731433" y="1604433"/>
                  <a:pt x="1536700" y="1875366"/>
                </a:cubicBezTo>
                <a:cubicBezTo>
                  <a:pt x="1502833" y="1917700"/>
                  <a:pt x="1456266" y="1985433"/>
                  <a:pt x="1397000" y="2078566"/>
                </a:cubicBezTo>
                <a:cubicBezTo>
                  <a:pt x="1337733" y="2171700"/>
                  <a:pt x="1280583" y="2258483"/>
                  <a:pt x="1225550" y="2338916"/>
                </a:cubicBezTo>
                <a:cubicBezTo>
                  <a:pt x="1170516" y="2419350"/>
                  <a:pt x="1134533" y="2472266"/>
                  <a:pt x="1117600" y="2497666"/>
                </a:cubicBezTo>
                <a:cubicBezTo>
                  <a:pt x="1092200" y="2531533"/>
                  <a:pt x="1043516" y="2626783"/>
                  <a:pt x="971550" y="2783416"/>
                </a:cubicBezTo>
                <a:cubicBezTo>
                  <a:pt x="899583" y="2940050"/>
                  <a:pt x="829733" y="3096683"/>
                  <a:pt x="762000" y="3253316"/>
                </a:cubicBezTo>
                <a:cubicBezTo>
                  <a:pt x="694266" y="3409950"/>
                  <a:pt x="660400" y="3513666"/>
                  <a:pt x="660400" y="3564466"/>
                </a:cubicBezTo>
                <a:cubicBezTo>
                  <a:pt x="660400" y="3615266"/>
                  <a:pt x="666750" y="3670300"/>
                  <a:pt x="679450" y="3729566"/>
                </a:cubicBezTo>
                <a:cubicBezTo>
                  <a:pt x="692150" y="3788833"/>
                  <a:pt x="732366" y="3826933"/>
                  <a:pt x="800100" y="3843866"/>
                </a:cubicBezTo>
                <a:cubicBezTo>
                  <a:pt x="867833" y="3860800"/>
                  <a:pt x="973666" y="3826933"/>
                  <a:pt x="1117600" y="3742266"/>
                </a:cubicBezTo>
                <a:close/>
                <a:moveTo>
                  <a:pt x="-152400" y="48598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19" name="Freeform 6219"/>
          <p:cNvSpPr/>
          <p:nvPr/>
        </p:nvSpPr>
        <p:spPr>
          <a:xfrm rot="0" flipH="0" flipV="0">
            <a:off x="12576280" y="4439480"/>
            <a:ext cx="157750" cy="136414"/>
          </a:xfrm>
          <a:custGeom>
            <a:pathLst>
              <a:path w="4929717" h="4262967">
                <a:moveTo>
                  <a:pt x="846667" y="4246033"/>
                </a:moveTo>
                <a:cubicBezTo>
                  <a:pt x="745067" y="4262967"/>
                  <a:pt x="635000" y="4246033"/>
                  <a:pt x="516467" y="4195233"/>
                </a:cubicBezTo>
                <a:cubicBezTo>
                  <a:pt x="397933" y="4144433"/>
                  <a:pt x="294217" y="4072467"/>
                  <a:pt x="205317" y="3979333"/>
                </a:cubicBezTo>
                <a:cubicBezTo>
                  <a:pt x="116417" y="3886200"/>
                  <a:pt x="59267" y="3788833"/>
                  <a:pt x="33867" y="3687233"/>
                </a:cubicBezTo>
                <a:cubicBezTo>
                  <a:pt x="0" y="3509433"/>
                  <a:pt x="23283" y="3287183"/>
                  <a:pt x="103717" y="3020483"/>
                </a:cubicBezTo>
                <a:cubicBezTo>
                  <a:pt x="184150" y="2753783"/>
                  <a:pt x="302683" y="2470150"/>
                  <a:pt x="459317" y="2169583"/>
                </a:cubicBezTo>
                <a:cubicBezTo>
                  <a:pt x="615950" y="1869017"/>
                  <a:pt x="793750" y="1579033"/>
                  <a:pt x="992717" y="1299633"/>
                </a:cubicBezTo>
                <a:cubicBezTo>
                  <a:pt x="1191683" y="1020233"/>
                  <a:pt x="1399117" y="776817"/>
                  <a:pt x="1615017" y="569383"/>
                </a:cubicBezTo>
                <a:cubicBezTo>
                  <a:pt x="1830917" y="361950"/>
                  <a:pt x="2032000" y="220133"/>
                  <a:pt x="2218267" y="143933"/>
                </a:cubicBezTo>
                <a:cubicBezTo>
                  <a:pt x="2311400" y="84667"/>
                  <a:pt x="2385483" y="44450"/>
                  <a:pt x="2440517" y="23283"/>
                </a:cubicBezTo>
                <a:cubicBezTo>
                  <a:pt x="2495550" y="2117"/>
                  <a:pt x="2554817" y="0"/>
                  <a:pt x="2618317" y="16933"/>
                </a:cubicBezTo>
                <a:cubicBezTo>
                  <a:pt x="2681817" y="33867"/>
                  <a:pt x="2777067" y="76200"/>
                  <a:pt x="2904067" y="143933"/>
                </a:cubicBezTo>
                <a:cubicBezTo>
                  <a:pt x="3022600" y="177800"/>
                  <a:pt x="3111500" y="215900"/>
                  <a:pt x="3170767" y="258233"/>
                </a:cubicBezTo>
                <a:cubicBezTo>
                  <a:pt x="3230033" y="300567"/>
                  <a:pt x="3306233" y="385233"/>
                  <a:pt x="3399367" y="512233"/>
                </a:cubicBezTo>
                <a:cubicBezTo>
                  <a:pt x="3467100" y="639233"/>
                  <a:pt x="3517900" y="766233"/>
                  <a:pt x="3551767" y="893233"/>
                </a:cubicBezTo>
                <a:cubicBezTo>
                  <a:pt x="3585633" y="1020233"/>
                  <a:pt x="3615267" y="1164167"/>
                  <a:pt x="3640667" y="1325033"/>
                </a:cubicBezTo>
                <a:cubicBezTo>
                  <a:pt x="3708400" y="1536700"/>
                  <a:pt x="3733800" y="1674283"/>
                  <a:pt x="3716867" y="1737783"/>
                </a:cubicBezTo>
                <a:cubicBezTo>
                  <a:pt x="3699933" y="1801283"/>
                  <a:pt x="3674533" y="1849967"/>
                  <a:pt x="3640667" y="1883833"/>
                </a:cubicBezTo>
                <a:cubicBezTo>
                  <a:pt x="3572933" y="1968500"/>
                  <a:pt x="3556000" y="2010833"/>
                  <a:pt x="3589867" y="2010833"/>
                </a:cubicBezTo>
                <a:cubicBezTo>
                  <a:pt x="3589867" y="2010833"/>
                  <a:pt x="3587750" y="2025650"/>
                  <a:pt x="3583517" y="2055283"/>
                </a:cubicBezTo>
                <a:cubicBezTo>
                  <a:pt x="3579283" y="2084917"/>
                  <a:pt x="3560233" y="2129367"/>
                  <a:pt x="3526367" y="2188633"/>
                </a:cubicBezTo>
                <a:cubicBezTo>
                  <a:pt x="3467100" y="2374900"/>
                  <a:pt x="3422650" y="2567517"/>
                  <a:pt x="3393017" y="2766483"/>
                </a:cubicBezTo>
                <a:cubicBezTo>
                  <a:pt x="3363383" y="2965450"/>
                  <a:pt x="3365500" y="3128433"/>
                  <a:pt x="3399367" y="3255433"/>
                </a:cubicBezTo>
                <a:cubicBezTo>
                  <a:pt x="3467100" y="3441700"/>
                  <a:pt x="3589867" y="3551767"/>
                  <a:pt x="3767667" y="3585633"/>
                </a:cubicBezTo>
                <a:cubicBezTo>
                  <a:pt x="3945467" y="3619500"/>
                  <a:pt x="4127500" y="3543300"/>
                  <a:pt x="4313767" y="3357033"/>
                </a:cubicBezTo>
                <a:cubicBezTo>
                  <a:pt x="4406900" y="3289300"/>
                  <a:pt x="4495800" y="3227917"/>
                  <a:pt x="4580467" y="3172883"/>
                </a:cubicBezTo>
                <a:cubicBezTo>
                  <a:pt x="4665133" y="3117850"/>
                  <a:pt x="4707467" y="3124200"/>
                  <a:pt x="4707467" y="3191933"/>
                </a:cubicBezTo>
                <a:cubicBezTo>
                  <a:pt x="4707467" y="3191933"/>
                  <a:pt x="4720167" y="3202517"/>
                  <a:pt x="4745567" y="3223683"/>
                </a:cubicBezTo>
                <a:cubicBezTo>
                  <a:pt x="4770967" y="3244850"/>
                  <a:pt x="4800600" y="3255433"/>
                  <a:pt x="4834467" y="3255433"/>
                </a:cubicBezTo>
                <a:cubicBezTo>
                  <a:pt x="4876800" y="3255433"/>
                  <a:pt x="4904317" y="3272367"/>
                  <a:pt x="4917017" y="3306233"/>
                </a:cubicBezTo>
                <a:cubicBezTo>
                  <a:pt x="4929717" y="3340100"/>
                  <a:pt x="4929717" y="3384550"/>
                  <a:pt x="4917017" y="3439583"/>
                </a:cubicBezTo>
                <a:cubicBezTo>
                  <a:pt x="4904317" y="3494617"/>
                  <a:pt x="4876800" y="3556000"/>
                  <a:pt x="4834467" y="3623733"/>
                </a:cubicBezTo>
                <a:cubicBezTo>
                  <a:pt x="4707467" y="3750733"/>
                  <a:pt x="4643967" y="3835400"/>
                  <a:pt x="4643967" y="3877733"/>
                </a:cubicBezTo>
                <a:cubicBezTo>
                  <a:pt x="4643967" y="3877733"/>
                  <a:pt x="4629150" y="3892550"/>
                  <a:pt x="4599517" y="3922183"/>
                </a:cubicBezTo>
                <a:cubicBezTo>
                  <a:pt x="4569883" y="3951817"/>
                  <a:pt x="4521200" y="3996267"/>
                  <a:pt x="4453467" y="4055533"/>
                </a:cubicBezTo>
                <a:cubicBezTo>
                  <a:pt x="4301067" y="4148667"/>
                  <a:pt x="4108450" y="4195233"/>
                  <a:pt x="3875617" y="4195233"/>
                </a:cubicBezTo>
                <a:cubicBezTo>
                  <a:pt x="3642783" y="4195233"/>
                  <a:pt x="3462867" y="4148667"/>
                  <a:pt x="3335867" y="4055533"/>
                </a:cubicBezTo>
                <a:cubicBezTo>
                  <a:pt x="3208867" y="3962400"/>
                  <a:pt x="3092450" y="3835400"/>
                  <a:pt x="2986617" y="3674533"/>
                </a:cubicBezTo>
                <a:cubicBezTo>
                  <a:pt x="2880783" y="3513667"/>
                  <a:pt x="2810933" y="3373967"/>
                  <a:pt x="2777067" y="3255433"/>
                </a:cubicBezTo>
                <a:lnTo>
                  <a:pt x="2713567" y="3128433"/>
                </a:lnTo>
                <a:lnTo>
                  <a:pt x="2345267" y="3369733"/>
                </a:lnTo>
                <a:cubicBezTo>
                  <a:pt x="2252133" y="3462867"/>
                  <a:pt x="2152650" y="3551767"/>
                  <a:pt x="2046817" y="3636433"/>
                </a:cubicBezTo>
                <a:cubicBezTo>
                  <a:pt x="1940983" y="3721100"/>
                  <a:pt x="1871133" y="3780367"/>
                  <a:pt x="1837267" y="3814233"/>
                </a:cubicBezTo>
                <a:cubicBezTo>
                  <a:pt x="1811867" y="3848100"/>
                  <a:pt x="1784350" y="3877733"/>
                  <a:pt x="1754717" y="3903133"/>
                </a:cubicBezTo>
                <a:cubicBezTo>
                  <a:pt x="1725083" y="3928533"/>
                  <a:pt x="1693333" y="3941233"/>
                  <a:pt x="1659467" y="3941233"/>
                </a:cubicBezTo>
                <a:cubicBezTo>
                  <a:pt x="1625600" y="3941233"/>
                  <a:pt x="1595967" y="3941233"/>
                  <a:pt x="1570567" y="3941233"/>
                </a:cubicBezTo>
                <a:cubicBezTo>
                  <a:pt x="1545167" y="3941233"/>
                  <a:pt x="1532467" y="3941233"/>
                  <a:pt x="1532467" y="3941233"/>
                </a:cubicBezTo>
                <a:cubicBezTo>
                  <a:pt x="1532467" y="3975100"/>
                  <a:pt x="1492250" y="4017433"/>
                  <a:pt x="1411817" y="4068233"/>
                </a:cubicBezTo>
                <a:cubicBezTo>
                  <a:pt x="1331383" y="4119033"/>
                  <a:pt x="1238250" y="4161367"/>
                  <a:pt x="1132417" y="4195233"/>
                </a:cubicBezTo>
                <a:cubicBezTo>
                  <a:pt x="1026583" y="4229100"/>
                  <a:pt x="931333" y="4246033"/>
                  <a:pt x="846667" y="4246033"/>
                </a:cubicBezTo>
                <a:close/>
                <a:moveTo>
                  <a:pt x="-791633" y="4665133"/>
                </a:moveTo>
                <a:moveTo>
                  <a:pt x="719667" y="3560233"/>
                </a:moveTo>
                <a:cubicBezTo>
                  <a:pt x="770467" y="3560233"/>
                  <a:pt x="861483" y="3520017"/>
                  <a:pt x="992717" y="3439583"/>
                </a:cubicBezTo>
                <a:cubicBezTo>
                  <a:pt x="1123950" y="3359150"/>
                  <a:pt x="1272117" y="3263900"/>
                  <a:pt x="1437217" y="3153833"/>
                </a:cubicBezTo>
                <a:cubicBezTo>
                  <a:pt x="1602317" y="3043767"/>
                  <a:pt x="1750483" y="2933700"/>
                  <a:pt x="1881717" y="2823633"/>
                </a:cubicBezTo>
                <a:cubicBezTo>
                  <a:pt x="2012950" y="2713567"/>
                  <a:pt x="2103967" y="2628900"/>
                  <a:pt x="2154767" y="2569633"/>
                </a:cubicBezTo>
                <a:cubicBezTo>
                  <a:pt x="2188633" y="2535767"/>
                  <a:pt x="2243667" y="2478617"/>
                  <a:pt x="2319867" y="2398183"/>
                </a:cubicBezTo>
                <a:cubicBezTo>
                  <a:pt x="2396067" y="2317750"/>
                  <a:pt x="2463800" y="2247900"/>
                  <a:pt x="2523067" y="2188633"/>
                </a:cubicBezTo>
                <a:cubicBezTo>
                  <a:pt x="2717800" y="1968500"/>
                  <a:pt x="2853267" y="1725083"/>
                  <a:pt x="2929467" y="1458383"/>
                </a:cubicBezTo>
                <a:cubicBezTo>
                  <a:pt x="3005667" y="1191683"/>
                  <a:pt x="2997200" y="982133"/>
                  <a:pt x="2904067" y="829733"/>
                </a:cubicBezTo>
                <a:cubicBezTo>
                  <a:pt x="2870200" y="736600"/>
                  <a:pt x="2827867" y="685800"/>
                  <a:pt x="2777067" y="677333"/>
                </a:cubicBezTo>
                <a:cubicBezTo>
                  <a:pt x="2726267" y="668867"/>
                  <a:pt x="2620433" y="698500"/>
                  <a:pt x="2459567" y="766233"/>
                </a:cubicBezTo>
                <a:cubicBezTo>
                  <a:pt x="2357967" y="825500"/>
                  <a:pt x="2233083" y="937683"/>
                  <a:pt x="2084917" y="1102783"/>
                </a:cubicBezTo>
                <a:cubicBezTo>
                  <a:pt x="1936750" y="1267883"/>
                  <a:pt x="1780117" y="1458383"/>
                  <a:pt x="1615017" y="1674283"/>
                </a:cubicBezTo>
                <a:cubicBezTo>
                  <a:pt x="1449917" y="1890183"/>
                  <a:pt x="1295400" y="2112433"/>
                  <a:pt x="1151467" y="2341033"/>
                </a:cubicBezTo>
                <a:cubicBezTo>
                  <a:pt x="1007533" y="2569633"/>
                  <a:pt x="889000" y="2781300"/>
                  <a:pt x="795867" y="2976033"/>
                </a:cubicBezTo>
                <a:cubicBezTo>
                  <a:pt x="702733" y="3170767"/>
                  <a:pt x="656167" y="3323167"/>
                  <a:pt x="656167" y="3433233"/>
                </a:cubicBezTo>
                <a:cubicBezTo>
                  <a:pt x="656167" y="3467100"/>
                  <a:pt x="666750" y="3496733"/>
                  <a:pt x="687917" y="3522133"/>
                </a:cubicBezTo>
                <a:cubicBezTo>
                  <a:pt x="709083" y="3547533"/>
                  <a:pt x="719667" y="3560233"/>
                  <a:pt x="719667" y="3560233"/>
                </a:cubicBezTo>
                <a:close/>
                <a:moveTo>
                  <a:pt x="-105833" y="46651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20" name="Freeform 6220"/>
          <p:cNvSpPr/>
          <p:nvPr/>
        </p:nvSpPr>
        <p:spPr>
          <a:xfrm rot="0" flipH="0" flipV="0">
            <a:off x="12750761" y="4377640"/>
            <a:ext cx="120971" cy="211666"/>
          </a:xfrm>
          <a:custGeom>
            <a:pathLst>
              <a:path w="3780367" h="6614583">
                <a:moveTo>
                  <a:pt x="1401234" y="6572250"/>
                </a:moveTo>
                <a:cubicBezTo>
                  <a:pt x="1282700" y="6538384"/>
                  <a:pt x="1185334" y="6498167"/>
                  <a:pt x="1109134" y="6451600"/>
                </a:cubicBezTo>
                <a:cubicBezTo>
                  <a:pt x="1032934" y="6405034"/>
                  <a:pt x="931334" y="6326717"/>
                  <a:pt x="804334" y="6216650"/>
                </a:cubicBezTo>
                <a:cubicBezTo>
                  <a:pt x="702734" y="6081184"/>
                  <a:pt x="624417" y="5954184"/>
                  <a:pt x="569384" y="5835650"/>
                </a:cubicBezTo>
                <a:cubicBezTo>
                  <a:pt x="514350" y="5717117"/>
                  <a:pt x="478367" y="5579534"/>
                  <a:pt x="461434" y="5422900"/>
                </a:cubicBezTo>
                <a:cubicBezTo>
                  <a:pt x="444500" y="5266267"/>
                  <a:pt x="436034" y="5065184"/>
                  <a:pt x="436034" y="4819650"/>
                </a:cubicBezTo>
                <a:cubicBezTo>
                  <a:pt x="436034" y="4718050"/>
                  <a:pt x="455084" y="4565650"/>
                  <a:pt x="493184" y="4362450"/>
                </a:cubicBezTo>
                <a:cubicBezTo>
                  <a:pt x="531284" y="4159250"/>
                  <a:pt x="577850" y="3945467"/>
                  <a:pt x="632884" y="3721100"/>
                </a:cubicBezTo>
                <a:cubicBezTo>
                  <a:pt x="687917" y="3496734"/>
                  <a:pt x="738717" y="3295650"/>
                  <a:pt x="785284" y="3117850"/>
                </a:cubicBezTo>
                <a:cubicBezTo>
                  <a:pt x="831850" y="2940050"/>
                  <a:pt x="859367" y="2825750"/>
                  <a:pt x="867834" y="2774950"/>
                </a:cubicBezTo>
                <a:cubicBezTo>
                  <a:pt x="893234" y="2664884"/>
                  <a:pt x="850900" y="2601384"/>
                  <a:pt x="740834" y="2584450"/>
                </a:cubicBezTo>
                <a:cubicBezTo>
                  <a:pt x="630767" y="2567517"/>
                  <a:pt x="510117" y="2561167"/>
                  <a:pt x="378884" y="2565400"/>
                </a:cubicBezTo>
                <a:cubicBezTo>
                  <a:pt x="247650" y="2569634"/>
                  <a:pt x="160867" y="2559050"/>
                  <a:pt x="118534" y="2533650"/>
                </a:cubicBezTo>
                <a:cubicBezTo>
                  <a:pt x="84667" y="2525184"/>
                  <a:pt x="67734" y="2510367"/>
                  <a:pt x="67734" y="2489200"/>
                </a:cubicBezTo>
                <a:cubicBezTo>
                  <a:pt x="67734" y="2468034"/>
                  <a:pt x="67734" y="2457450"/>
                  <a:pt x="67734" y="2457450"/>
                </a:cubicBezTo>
                <a:cubicBezTo>
                  <a:pt x="67734" y="2423584"/>
                  <a:pt x="65617" y="2400300"/>
                  <a:pt x="61384" y="2387600"/>
                </a:cubicBezTo>
                <a:cubicBezTo>
                  <a:pt x="57150" y="2374900"/>
                  <a:pt x="42334" y="2347384"/>
                  <a:pt x="16934" y="2305050"/>
                </a:cubicBezTo>
                <a:cubicBezTo>
                  <a:pt x="0" y="2271184"/>
                  <a:pt x="10584" y="2222500"/>
                  <a:pt x="48684" y="2159000"/>
                </a:cubicBezTo>
                <a:cubicBezTo>
                  <a:pt x="86784" y="2095500"/>
                  <a:pt x="152400" y="2055284"/>
                  <a:pt x="245534" y="2038350"/>
                </a:cubicBezTo>
                <a:cubicBezTo>
                  <a:pt x="321734" y="2021417"/>
                  <a:pt x="425450" y="2006600"/>
                  <a:pt x="556684" y="1993900"/>
                </a:cubicBezTo>
                <a:cubicBezTo>
                  <a:pt x="687917" y="1981200"/>
                  <a:pt x="821267" y="1951567"/>
                  <a:pt x="956734" y="1905000"/>
                </a:cubicBezTo>
                <a:cubicBezTo>
                  <a:pt x="1092200" y="1858434"/>
                  <a:pt x="1202267" y="1784350"/>
                  <a:pt x="1286934" y="1682750"/>
                </a:cubicBezTo>
                <a:cubicBezTo>
                  <a:pt x="1363134" y="1496484"/>
                  <a:pt x="1452034" y="1289050"/>
                  <a:pt x="1553634" y="1060450"/>
                </a:cubicBezTo>
                <a:cubicBezTo>
                  <a:pt x="1655234" y="831850"/>
                  <a:pt x="1754717" y="626534"/>
                  <a:pt x="1852084" y="444500"/>
                </a:cubicBezTo>
                <a:cubicBezTo>
                  <a:pt x="1949450" y="262467"/>
                  <a:pt x="2015067" y="150284"/>
                  <a:pt x="2048934" y="107950"/>
                </a:cubicBezTo>
                <a:cubicBezTo>
                  <a:pt x="2192867" y="31750"/>
                  <a:pt x="2298700" y="0"/>
                  <a:pt x="2366434" y="12700"/>
                </a:cubicBezTo>
                <a:cubicBezTo>
                  <a:pt x="2434167" y="25400"/>
                  <a:pt x="2510367" y="99484"/>
                  <a:pt x="2595034" y="234950"/>
                </a:cubicBezTo>
                <a:cubicBezTo>
                  <a:pt x="2637367" y="294217"/>
                  <a:pt x="2669117" y="340784"/>
                  <a:pt x="2690284" y="374650"/>
                </a:cubicBezTo>
                <a:cubicBezTo>
                  <a:pt x="2711450" y="408517"/>
                  <a:pt x="2713567" y="459317"/>
                  <a:pt x="2696634" y="527050"/>
                </a:cubicBezTo>
                <a:cubicBezTo>
                  <a:pt x="2679700" y="594784"/>
                  <a:pt x="2635250" y="700617"/>
                  <a:pt x="2563284" y="844550"/>
                </a:cubicBezTo>
                <a:cubicBezTo>
                  <a:pt x="2491317" y="988484"/>
                  <a:pt x="2383367" y="1195917"/>
                  <a:pt x="2239434" y="1466850"/>
                </a:cubicBezTo>
                <a:cubicBezTo>
                  <a:pt x="2197100" y="1551517"/>
                  <a:pt x="2159000" y="1625600"/>
                  <a:pt x="2125134" y="1689100"/>
                </a:cubicBezTo>
                <a:cubicBezTo>
                  <a:pt x="2091267" y="1752600"/>
                  <a:pt x="2074334" y="1784350"/>
                  <a:pt x="2074334" y="1784350"/>
                </a:cubicBezTo>
                <a:cubicBezTo>
                  <a:pt x="2108200" y="1792817"/>
                  <a:pt x="2159000" y="1797050"/>
                  <a:pt x="2226734" y="1797050"/>
                </a:cubicBezTo>
                <a:cubicBezTo>
                  <a:pt x="2294467" y="1797050"/>
                  <a:pt x="2379134" y="1792817"/>
                  <a:pt x="2480734" y="1784350"/>
                </a:cubicBezTo>
                <a:cubicBezTo>
                  <a:pt x="2573867" y="1767417"/>
                  <a:pt x="2692400" y="1752600"/>
                  <a:pt x="2836334" y="1739900"/>
                </a:cubicBezTo>
                <a:cubicBezTo>
                  <a:pt x="2980267" y="1727200"/>
                  <a:pt x="3094567" y="1729317"/>
                  <a:pt x="3179234" y="1746250"/>
                </a:cubicBezTo>
                <a:cubicBezTo>
                  <a:pt x="3373967" y="1746250"/>
                  <a:pt x="3517900" y="1782234"/>
                  <a:pt x="3611034" y="1854200"/>
                </a:cubicBezTo>
                <a:cubicBezTo>
                  <a:pt x="3704167" y="1926167"/>
                  <a:pt x="3754967" y="2046817"/>
                  <a:pt x="3763434" y="2216150"/>
                </a:cubicBezTo>
                <a:cubicBezTo>
                  <a:pt x="3780367" y="2309284"/>
                  <a:pt x="3761317" y="2364317"/>
                  <a:pt x="3706284" y="2381250"/>
                </a:cubicBezTo>
                <a:cubicBezTo>
                  <a:pt x="3651250" y="2398184"/>
                  <a:pt x="3509434" y="2406650"/>
                  <a:pt x="3280834" y="2406650"/>
                </a:cubicBezTo>
                <a:cubicBezTo>
                  <a:pt x="3204634" y="2406650"/>
                  <a:pt x="3086100" y="2410884"/>
                  <a:pt x="2925234" y="2419350"/>
                </a:cubicBezTo>
                <a:cubicBezTo>
                  <a:pt x="2764367" y="2427817"/>
                  <a:pt x="2597150" y="2436284"/>
                  <a:pt x="2423584" y="2444750"/>
                </a:cubicBezTo>
                <a:cubicBezTo>
                  <a:pt x="2250017" y="2453217"/>
                  <a:pt x="2101850" y="2463800"/>
                  <a:pt x="1979084" y="2476500"/>
                </a:cubicBezTo>
                <a:cubicBezTo>
                  <a:pt x="1856317" y="2489200"/>
                  <a:pt x="1794934" y="2504017"/>
                  <a:pt x="1794934" y="2520950"/>
                </a:cubicBezTo>
                <a:cubicBezTo>
                  <a:pt x="1769534" y="2537884"/>
                  <a:pt x="1729317" y="2618317"/>
                  <a:pt x="1674284" y="2762250"/>
                </a:cubicBezTo>
                <a:cubicBezTo>
                  <a:pt x="1619250" y="2906184"/>
                  <a:pt x="1564217" y="3069167"/>
                  <a:pt x="1509184" y="3251200"/>
                </a:cubicBezTo>
                <a:cubicBezTo>
                  <a:pt x="1454150" y="3433234"/>
                  <a:pt x="1405467" y="3596217"/>
                  <a:pt x="1363134" y="3740150"/>
                </a:cubicBezTo>
                <a:cubicBezTo>
                  <a:pt x="1303867" y="4028017"/>
                  <a:pt x="1259417" y="4315884"/>
                  <a:pt x="1229784" y="4603750"/>
                </a:cubicBezTo>
                <a:cubicBezTo>
                  <a:pt x="1200150" y="4891617"/>
                  <a:pt x="1193800" y="5141384"/>
                  <a:pt x="1210734" y="5353050"/>
                </a:cubicBezTo>
                <a:cubicBezTo>
                  <a:pt x="1227667" y="5564717"/>
                  <a:pt x="1274234" y="5712884"/>
                  <a:pt x="1350434" y="5797550"/>
                </a:cubicBezTo>
                <a:cubicBezTo>
                  <a:pt x="1426634" y="5873750"/>
                  <a:pt x="1574800" y="5888567"/>
                  <a:pt x="1794934" y="5842000"/>
                </a:cubicBezTo>
                <a:cubicBezTo>
                  <a:pt x="2015067" y="5795434"/>
                  <a:pt x="2192867" y="5717117"/>
                  <a:pt x="2328334" y="5607050"/>
                </a:cubicBezTo>
                <a:cubicBezTo>
                  <a:pt x="2480734" y="5480050"/>
                  <a:pt x="2605617" y="5416550"/>
                  <a:pt x="2702984" y="5416550"/>
                </a:cubicBezTo>
                <a:cubicBezTo>
                  <a:pt x="2800350" y="5416550"/>
                  <a:pt x="2855384" y="5461000"/>
                  <a:pt x="2868084" y="5549900"/>
                </a:cubicBezTo>
                <a:cubicBezTo>
                  <a:pt x="2880784" y="5638800"/>
                  <a:pt x="2832100" y="5763684"/>
                  <a:pt x="2722034" y="5924550"/>
                </a:cubicBezTo>
                <a:cubicBezTo>
                  <a:pt x="2620434" y="6076950"/>
                  <a:pt x="2493434" y="6210300"/>
                  <a:pt x="2341034" y="6324600"/>
                </a:cubicBezTo>
                <a:cubicBezTo>
                  <a:pt x="2188634" y="6438900"/>
                  <a:pt x="2029884" y="6519334"/>
                  <a:pt x="1864784" y="6565900"/>
                </a:cubicBezTo>
                <a:cubicBezTo>
                  <a:pt x="1699684" y="6612466"/>
                  <a:pt x="1545167" y="6614583"/>
                  <a:pt x="1401234" y="6572250"/>
                </a:cubicBezTo>
                <a:close/>
                <a:moveTo>
                  <a:pt x="-1430866" y="659765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21" name="Freeform 6221"/>
          <p:cNvSpPr/>
          <p:nvPr/>
        </p:nvSpPr>
        <p:spPr>
          <a:xfrm rot="0" flipH="0" flipV="0">
            <a:off x="12877829" y="4368428"/>
            <a:ext cx="77351" cy="214105"/>
          </a:xfrm>
          <a:custGeom>
            <a:pathLst>
              <a:path w="2417233" h="6690783">
                <a:moveTo>
                  <a:pt x="186267" y="6479116"/>
                </a:moveTo>
                <a:cubicBezTo>
                  <a:pt x="118533" y="6411383"/>
                  <a:pt x="69850" y="6326716"/>
                  <a:pt x="40217" y="6225116"/>
                </a:cubicBezTo>
                <a:cubicBezTo>
                  <a:pt x="10583" y="6123516"/>
                  <a:pt x="0" y="6021916"/>
                  <a:pt x="8467" y="5920316"/>
                </a:cubicBezTo>
                <a:cubicBezTo>
                  <a:pt x="16933" y="5818716"/>
                  <a:pt x="38100" y="5734050"/>
                  <a:pt x="71967" y="5666316"/>
                </a:cubicBezTo>
                <a:cubicBezTo>
                  <a:pt x="71967" y="5598583"/>
                  <a:pt x="82550" y="5545666"/>
                  <a:pt x="103717" y="5507566"/>
                </a:cubicBezTo>
                <a:cubicBezTo>
                  <a:pt x="124883" y="5469466"/>
                  <a:pt x="131233" y="5433483"/>
                  <a:pt x="122767" y="5399616"/>
                </a:cubicBezTo>
                <a:cubicBezTo>
                  <a:pt x="114300" y="5365750"/>
                  <a:pt x="122767" y="5306483"/>
                  <a:pt x="148167" y="5221816"/>
                </a:cubicBezTo>
                <a:cubicBezTo>
                  <a:pt x="173567" y="5137150"/>
                  <a:pt x="198967" y="5056716"/>
                  <a:pt x="224367" y="4980516"/>
                </a:cubicBezTo>
                <a:cubicBezTo>
                  <a:pt x="283633" y="4845050"/>
                  <a:pt x="347133" y="4682066"/>
                  <a:pt x="414867" y="4491566"/>
                </a:cubicBezTo>
                <a:cubicBezTo>
                  <a:pt x="482600" y="4301066"/>
                  <a:pt x="546100" y="4112683"/>
                  <a:pt x="605367" y="3926416"/>
                </a:cubicBezTo>
                <a:cubicBezTo>
                  <a:pt x="664633" y="3740150"/>
                  <a:pt x="715433" y="3579283"/>
                  <a:pt x="757767" y="3443816"/>
                </a:cubicBezTo>
                <a:cubicBezTo>
                  <a:pt x="800100" y="3308350"/>
                  <a:pt x="825500" y="3223683"/>
                  <a:pt x="833967" y="3189816"/>
                </a:cubicBezTo>
                <a:cubicBezTo>
                  <a:pt x="833967" y="3088216"/>
                  <a:pt x="901700" y="3033183"/>
                  <a:pt x="1037167" y="3024716"/>
                </a:cubicBezTo>
                <a:cubicBezTo>
                  <a:pt x="1138767" y="2990850"/>
                  <a:pt x="1214967" y="2988733"/>
                  <a:pt x="1265767" y="3018366"/>
                </a:cubicBezTo>
                <a:cubicBezTo>
                  <a:pt x="1316567" y="3048000"/>
                  <a:pt x="1384300" y="3130550"/>
                  <a:pt x="1468967" y="3266016"/>
                </a:cubicBezTo>
                <a:cubicBezTo>
                  <a:pt x="1536700" y="3333750"/>
                  <a:pt x="1562100" y="3435350"/>
                  <a:pt x="1545167" y="3570816"/>
                </a:cubicBezTo>
                <a:cubicBezTo>
                  <a:pt x="1528233" y="3706283"/>
                  <a:pt x="1473200" y="3875616"/>
                  <a:pt x="1380067" y="4078816"/>
                </a:cubicBezTo>
                <a:cubicBezTo>
                  <a:pt x="1346200" y="4146550"/>
                  <a:pt x="1305983" y="4243916"/>
                  <a:pt x="1259417" y="4370916"/>
                </a:cubicBezTo>
                <a:cubicBezTo>
                  <a:pt x="1212850" y="4497916"/>
                  <a:pt x="1181100" y="4612216"/>
                  <a:pt x="1164167" y="4713816"/>
                </a:cubicBezTo>
                <a:cubicBezTo>
                  <a:pt x="1130300" y="4781550"/>
                  <a:pt x="1090083" y="4876800"/>
                  <a:pt x="1043517" y="4999566"/>
                </a:cubicBezTo>
                <a:cubicBezTo>
                  <a:pt x="996950" y="5122333"/>
                  <a:pt x="956733" y="5238750"/>
                  <a:pt x="922867" y="5348816"/>
                </a:cubicBezTo>
                <a:cubicBezTo>
                  <a:pt x="905933" y="5391150"/>
                  <a:pt x="889000" y="5452533"/>
                  <a:pt x="872067" y="5532966"/>
                </a:cubicBezTo>
                <a:cubicBezTo>
                  <a:pt x="855133" y="5613400"/>
                  <a:pt x="833967" y="5698066"/>
                  <a:pt x="808567" y="5786966"/>
                </a:cubicBezTo>
                <a:cubicBezTo>
                  <a:pt x="783167" y="5875866"/>
                  <a:pt x="749300" y="5954183"/>
                  <a:pt x="706967" y="6021916"/>
                </a:cubicBezTo>
                <a:cubicBezTo>
                  <a:pt x="630767" y="6369050"/>
                  <a:pt x="560917" y="6572250"/>
                  <a:pt x="497417" y="6631516"/>
                </a:cubicBezTo>
                <a:cubicBezTo>
                  <a:pt x="433917" y="6690783"/>
                  <a:pt x="330200" y="6639983"/>
                  <a:pt x="186267" y="6479116"/>
                </a:cubicBezTo>
                <a:close/>
                <a:moveTo>
                  <a:pt x="-817033" y="6885516"/>
                </a:moveTo>
                <a:moveTo>
                  <a:pt x="1418167" y="1322916"/>
                </a:moveTo>
                <a:cubicBezTo>
                  <a:pt x="1375833" y="1280583"/>
                  <a:pt x="1337733" y="1219200"/>
                  <a:pt x="1303867" y="1138766"/>
                </a:cubicBezTo>
                <a:cubicBezTo>
                  <a:pt x="1270000" y="1058333"/>
                  <a:pt x="1248833" y="982133"/>
                  <a:pt x="1240367" y="910166"/>
                </a:cubicBezTo>
                <a:cubicBezTo>
                  <a:pt x="1231900" y="838200"/>
                  <a:pt x="1240367" y="802216"/>
                  <a:pt x="1265767" y="802216"/>
                </a:cubicBezTo>
                <a:cubicBezTo>
                  <a:pt x="1333500" y="793750"/>
                  <a:pt x="1413933" y="721783"/>
                  <a:pt x="1507067" y="586316"/>
                </a:cubicBezTo>
                <a:cubicBezTo>
                  <a:pt x="1600200" y="450850"/>
                  <a:pt x="1638300" y="332316"/>
                  <a:pt x="1621367" y="230716"/>
                </a:cubicBezTo>
                <a:cubicBezTo>
                  <a:pt x="1621367" y="196850"/>
                  <a:pt x="1634067" y="165100"/>
                  <a:pt x="1659467" y="135466"/>
                </a:cubicBezTo>
                <a:cubicBezTo>
                  <a:pt x="1684867" y="105833"/>
                  <a:pt x="1714500" y="86783"/>
                  <a:pt x="1748367" y="78316"/>
                </a:cubicBezTo>
                <a:cubicBezTo>
                  <a:pt x="1849967" y="10583"/>
                  <a:pt x="1949450" y="0"/>
                  <a:pt x="2046817" y="46566"/>
                </a:cubicBezTo>
                <a:cubicBezTo>
                  <a:pt x="2144183" y="93133"/>
                  <a:pt x="2235200" y="184150"/>
                  <a:pt x="2319867" y="319616"/>
                </a:cubicBezTo>
                <a:cubicBezTo>
                  <a:pt x="2396067" y="480483"/>
                  <a:pt x="2417233" y="613833"/>
                  <a:pt x="2383367" y="719666"/>
                </a:cubicBezTo>
                <a:cubicBezTo>
                  <a:pt x="2349500" y="825500"/>
                  <a:pt x="2256367" y="971550"/>
                  <a:pt x="2103967" y="1157816"/>
                </a:cubicBezTo>
                <a:cubicBezTo>
                  <a:pt x="1976967" y="1327150"/>
                  <a:pt x="1860550" y="1420283"/>
                  <a:pt x="1754717" y="1437216"/>
                </a:cubicBezTo>
                <a:cubicBezTo>
                  <a:pt x="1648883" y="1454150"/>
                  <a:pt x="1536700" y="1416050"/>
                  <a:pt x="1418167" y="1322916"/>
                </a:cubicBezTo>
                <a:close/>
                <a:moveTo>
                  <a:pt x="4339167" y="688551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22" name="Freeform 6222"/>
          <p:cNvSpPr/>
          <p:nvPr/>
        </p:nvSpPr>
        <p:spPr>
          <a:xfrm rot="0" flipH="0" flipV="0">
            <a:off x="12961953" y="4437448"/>
            <a:ext cx="132215" cy="137295"/>
          </a:xfrm>
          <a:custGeom>
            <a:pathLst>
              <a:path w="4131733" h="4290483">
                <a:moveTo>
                  <a:pt x="1126067" y="4246033"/>
                </a:moveTo>
                <a:cubicBezTo>
                  <a:pt x="948267" y="4279900"/>
                  <a:pt x="836083" y="4290483"/>
                  <a:pt x="789517" y="4277783"/>
                </a:cubicBezTo>
                <a:cubicBezTo>
                  <a:pt x="742950" y="4265083"/>
                  <a:pt x="673100" y="4216400"/>
                  <a:pt x="579967" y="4131733"/>
                </a:cubicBezTo>
                <a:cubicBezTo>
                  <a:pt x="444500" y="4064000"/>
                  <a:pt x="332317" y="3979333"/>
                  <a:pt x="243417" y="3877733"/>
                </a:cubicBezTo>
                <a:cubicBezTo>
                  <a:pt x="154517" y="3776133"/>
                  <a:pt x="91017" y="3668183"/>
                  <a:pt x="52917" y="3553883"/>
                </a:cubicBezTo>
                <a:cubicBezTo>
                  <a:pt x="14817" y="3439583"/>
                  <a:pt x="0" y="3344333"/>
                  <a:pt x="8467" y="3268133"/>
                </a:cubicBezTo>
                <a:cubicBezTo>
                  <a:pt x="33867" y="2971800"/>
                  <a:pt x="105833" y="2654300"/>
                  <a:pt x="224367" y="2315633"/>
                </a:cubicBezTo>
                <a:cubicBezTo>
                  <a:pt x="342900" y="1976967"/>
                  <a:pt x="486833" y="1651000"/>
                  <a:pt x="656167" y="1337733"/>
                </a:cubicBezTo>
                <a:cubicBezTo>
                  <a:pt x="825500" y="1024467"/>
                  <a:pt x="1009650" y="755650"/>
                  <a:pt x="1208617" y="531283"/>
                </a:cubicBezTo>
                <a:cubicBezTo>
                  <a:pt x="1407583" y="306917"/>
                  <a:pt x="1600200" y="160867"/>
                  <a:pt x="1786467" y="93133"/>
                </a:cubicBezTo>
                <a:cubicBezTo>
                  <a:pt x="1955800" y="25400"/>
                  <a:pt x="2116667" y="0"/>
                  <a:pt x="2269067" y="16933"/>
                </a:cubicBezTo>
                <a:cubicBezTo>
                  <a:pt x="2421467" y="33867"/>
                  <a:pt x="2531533" y="114300"/>
                  <a:pt x="2599267" y="258233"/>
                </a:cubicBezTo>
                <a:cubicBezTo>
                  <a:pt x="2726267" y="503767"/>
                  <a:pt x="2696633" y="660400"/>
                  <a:pt x="2510367" y="728133"/>
                </a:cubicBezTo>
                <a:cubicBezTo>
                  <a:pt x="2484967" y="728133"/>
                  <a:pt x="2455333" y="738717"/>
                  <a:pt x="2421467" y="759883"/>
                </a:cubicBezTo>
                <a:cubicBezTo>
                  <a:pt x="2387600" y="781050"/>
                  <a:pt x="2370667" y="808567"/>
                  <a:pt x="2370667" y="842433"/>
                </a:cubicBezTo>
                <a:cubicBezTo>
                  <a:pt x="2404533" y="859367"/>
                  <a:pt x="2497667" y="861483"/>
                  <a:pt x="2650067" y="848783"/>
                </a:cubicBezTo>
                <a:cubicBezTo>
                  <a:pt x="2802467" y="836083"/>
                  <a:pt x="2956983" y="810683"/>
                  <a:pt x="3113617" y="772583"/>
                </a:cubicBezTo>
                <a:cubicBezTo>
                  <a:pt x="3270250" y="734483"/>
                  <a:pt x="3373967" y="694267"/>
                  <a:pt x="3424767" y="651933"/>
                </a:cubicBezTo>
                <a:cubicBezTo>
                  <a:pt x="3475567" y="626533"/>
                  <a:pt x="3513667" y="613833"/>
                  <a:pt x="3539067" y="613833"/>
                </a:cubicBezTo>
                <a:cubicBezTo>
                  <a:pt x="3564467" y="613833"/>
                  <a:pt x="3627967" y="622300"/>
                  <a:pt x="3729567" y="639233"/>
                </a:cubicBezTo>
                <a:cubicBezTo>
                  <a:pt x="3873500" y="681567"/>
                  <a:pt x="3945467" y="732367"/>
                  <a:pt x="3945467" y="791633"/>
                </a:cubicBezTo>
                <a:cubicBezTo>
                  <a:pt x="3945467" y="825500"/>
                  <a:pt x="3958167" y="857250"/>
                  <a:pt x="3983567" y="886883"/>
                </a:cubicBezTo>
                <a:cubicBezTo>
                  <a:pt x="4008967" y="916517"/>
                  <a:pt x="4038600" y="931333"/>
                  <a:pt x="4072467" y="931333"/>
                </a:cubicBezTo>
                <a:cubicBezTo>
                  <a:pt x="4131733" y="939800"/>
                  <a:pt x="4125383" y="977900"/>
                  <a:pt x="4053417" y="1045633"/>
                </a:cubicBezTo>
                <a:cubicBezTo>
                  <a:pt x="3981450" y="1113367"/>
                  <a:pt x="3860800" y="1206500"/>
                  <a:pt x="3691467" y="1325033"/>
                </a:cubicBezTo>
                <a:cubicBezTo>
                  <a:pt x="3530600" y="1426633"/>
                  <a:pt x="3431117" y="1492250"/>
                  <a:pt x="3393017" y="1521883"/>
                </a:cubicBezTo>
                <a:cubicBezTo>
                  <a:pt x="3354917" y="1551517"/>
                  <a:pt x="3348567" y="1612900"/>
                  <a:pt x="3373967" y="1706033"/>
                </a:cubicBezTo>
                <a:cubicBezTo>
                  <a:pt x="3441700" y="1866900"/>
                  <a:pt x="3445933" y="2053167"/>
                  <a:pt x="3386667" y="2264833"/>
                </a:cubicBezTo>
                <a:cubicBezTo>
                  <a:pt x="3327400" y="2476500"/>
                  <a:pt x="3221567" y="2692400"/>
                  <a:pt x="3069167" y="2912533"/>
                </a:cubicBezTo>
                <a:cubicBezTo>
                  <a:pt x="2916767" y="3132667"/>
                  <a:pt x="2732617" y="3337983"/>
                  <a:pt x="2516717" y="3528483"/>
                </a:cubicBezTo>
                <a:cubicBezTo>
                  <a:pt x="2300817" y="3718983"/>
                  <a:pt x="2072217" y="3879850"/>
                  <a:pt x="1830917" y="4011083"/>
                </a:cubicBezTo>
                <a:cubicBezTo>
                  <a:pt x="1589617" y="4142317"/>
                  <a:pt x="1354667" y="4220633"/>
                  <a:pt x="1126067" y="4246033"/>
                </a:cubicBezTo>
                <a:close/>
                <a:moveTo>
                  <a:pt x="-994833" y="4728633"/>
                </a:moveTo>
                <a:moveTo>
                  <a:pt x="910167" y="3687233"/>
                </a:moveTo>
                <a:cubicBezTo>
                  <a:pt x="944033" y="3687233"/>
                  <a:pt x="1003300" y="3668183"/>
                  <a:pt x="1087967" y="3630083"/>
                </a:cubicBezTo>
                <a:cubicBezTo>
                  <a:pt x="1172633" y="3591983"/>
                  <a:pt x="1240367" y="3560233"/>
                  <a:pt x="1291167" y="3534833"/>
                </a:cubicBezTo>
                <a:cubicBezTo>
                  <a:pt x="1325033" y="3500967"/>
                  <a:pt x="1369483" y="3460750"/>
                  <a:pt x="1424517" y="3414183"/>
                </a:cubicBezTo>
                <a:cubicBezTo>
                  <a:pt x="1479550" y="3367617"/>
                  <a:pt x="1524000" y="3340100"/>
                  <a:pt x="1557867" y="3331633"/>
                </a:cubicBezTo>
                <a:cubicBezTo>
                  <a:pt x="1591733" y="3331633"/>
                  <a:pt x="1634067" y="3316817"/>
                  <a:pt x="1684867" y="3287183"/>
                </a:cubicBezTo>
                <a:cubicBezTo>
                  <a:pt x="1735667" y="3257550"/>
                  <a:pt x="1807633" y="3194050"/>
                  <a:pt x="1900767" y="3096683"/>
                </a:cubicBezTo>
                <a:cubicBezTo>
                  <a:pt x="1993900" y="2999317"/>
                  <a:pt x="2116667" y="2853267"/>
                  <a:pt x="2269067" y="2658533"/>
                </a:cubicBezTo>
                <a:cubicBezTo>
                  <a:pt x="2438400" y="2472267"/>
                  <a:pt x="2569633" y="2300817"/>
                  <a:pt x="2662767" y="2144183"/>
                </a:cubicBezTo>
                <a:cubicBezTo>
                  <a:pt x="2755900" y="1987550"/>
                  <a:pt x="2781300" y="1841500"/>
                  <a:pt x="2738967" y="1706033"/>
                </a:cubicBezTo>
                <a:cubicBezTo>
                  <a:pt x="2730500" y="1672167"/>
                  <a:pt x="2707217" y="1651000"/>
                  <a:pt x="2669117" y="1642533"/>
                </a:cubicBezTo>
                <a:cubicBezTo>
                  <a:pt x="2631017" y="1634067"/>
                  <a:pt x="2582333" y="1612900"/>
                  <a:pt x="2523067" y="1579033"/>
                </a:cubicBezTo>
                <a:cubicBezTo>
                  <a:pt x="2438400" y="1579033"/>
                  <a:pt x="2360083" y="1555750"/>
                  <a:pt x="2288117" y="1509183"/>
                </a:cubicBezTo>
                <a:cubicBezTo>
                  <a:pt x="2216150" y="1462617"/>
                  <a:pt x="2133600" y="1401233"/>
                  <a:pt x="2040467" y="1325033"/>
                </a:cubicBezTo>
                <a:lnTo>
                  <a:pt x="1837267" y="1071033"/>
                </a:lnTo>
                <a:lnTo>
                  <a:pt x="1621367" y="1286933"/>
                </a:lnTo>
                <a:cubicBezTo>
                  <a:pt x="1485900" y="1422400"/>
                  <a:pt x="1344083" y="1623483"/>
                  <a:pt x="1195917" y="1890183"/>
                </a:cubicBezTo>
                <a:cubicBezTo>
                  <a:pt x="1047750" y="2156883"/>
                  <a:pt x="922867" y="2427817"/>
                  <a:pt x="821267" y="2702983"/>
                </a:cubicBezTo>
                <a:cubicBezTo>
                  <a:pt x="719667" y="2978150"/>
                  <a:pt x="660400" y="3196167"/>
                  <a:pt x="643467" y="3357033"/>
                </a:cubicBezTo>
                <a:cubicBezTo>
                  <a:pt x="635000" y="3484033"/>
                  <a:pt x="656167" y="3568700"/>
                  <a:pt x="706967" y="3611033"/>
                </a:cubicBezTo>
                <a:cubicBezTo>
                  <a:pt x="757767" y="3653367"/>
                  <a:pt x="825500" y="3678767"/>
                  <a:pt x="910167" y="3687233"/>
                </a:cubicBezTo>
                <a:close/>
                <a:moveTo>
                  <a:pt x="-436033" y="47286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23" name="Freeform 6223"/>
          <p:cNvSpPr/>
          <p:nvPr/>
        </p:nvSpPr>
        <p:spPr>
          <a:xfrm rot="0" flipH="0" flipV="0">
            <a:off x="13104870" y="4435958"/>
            <a:ext cx="155244" cy="134924"/>
          </a:xfrm>
          <a:custGeom>
            <a:pathLst>
              <a:path w="4851400" h="4216400">
                <a:moveTo>
                  <a:pt x="419100" y="4216400"/>
                </a:moveTo>
                <a:cubicBezTo>
                  <a:pt x="385233" y="4216400"/>
                  <a:pt x="336550" y="4193117"/>
                  <a:pt x="273050" y="4146550"/>
                </a:cubicBezTo>
                <a:cubicBezTo>
                  <a:pt x="209550" y="4099984"/>
                  <a:pt x="160866" y="4059767"/>
                  <a:pt x="127000" y="4025900"/>
                </a:cubicBezTo>
                <a:cubicBezTo>
                  <a:pt x="67733" y="3958167"/>
                  <a:pt x="31750" y="3890434"/>
                  <a:pt x="19050" y="3822700"/>
                </a:cubicBezTo>
                <a:cubicBezTo>
                  <a:pt x="6350" y="3754967"/>
                  <a:pt x="0" y="3602567"/>
                  <a:pt x="0" y="3365500"/>
                </a:cubicBezTo>
                <a:cubicBezTo>
                  <a:pt x="0" y="3094567"/>
                  <a:pt x="55033" y="2800350"/>
                  <a:pt x="165100" y="2482850"/>
                </a:cubicBezTo>
                <a:cubicBezTo>
                  <a:pt x="275166" y="2165350"/>
                  <a:pt x="461433" y="1718734"/>
                  <a:pt x="723900" y="1143000"/>
                </a:cubicBezTo>
                <a:lnTo>
                  <a:pt x="1143000" y="254000"/>
                </a:lnTo>
                <a:cubicBezTo>
                  <a:pt x="1176866" y="186267"/>
                  <a:pt x="1208616" y="135467"/>
                  <a:pt x="1238250" y="101600"/>
                </a:cubicBezTo>
                <a:cubicBezTo>
                  <a:pt x="1267883" y="67734"/>
                  <a:pt x="1295400" y="33867"/>
                  <a:pt x="1320800" y="0"/>
                </a:cubicBezTo>
                <a:cubicBezTo>
                  <a:pt x="1354666" y="0"/>
                  <a:pt x="1384300" y="0"/>
                  <a:pt x="1409700" y="0"/>
                </a:cubicBezTo>
                <a:cubicBezTo>
                  <a:pt x="1435100" y="0"/>
                  <a:pt x="1447800" y="0"/>
                  <a:pt x="1447800" y="0"/>
                </a:cubicBezTo>
                <a:cubicBezTo>
                  <a:pt x="1515533" y="0"/>
                  <a:pt x="1583266" y="40217"/>
                  <a:pt x="1651000" y="120650"/>
                </a:cubicBezTo>
                <a:cubicBezTo>
                  <a:pt x="1718733" y="201084"/>
                  <a:pt x="1769533" y="287867"/>
                  <a:pt x="1803400" y="381000"/>
                </a:cubicBezTo>
                <a:cubicBezTo>
                  <a:pt x="1803400" y="491067"/>
                  <a:pt x="1788583" y="605367"/>
                  <a:pt x="1758950" y="723900"/>
                </a:cubicBezTo>
                <a:cubicBezTo>
                  <a:pt x="1729316" y="842434"/>
                  <a:pt x="1625600" y="1020234"/>
                  <a:pt x="1447800" y="1257300"/>
                </a:cubicBezTo>
                <a:cubicBezTo>
                  <a:pt x="1388533" y="1350434"/>
                  <a:pt x="1310216" y="1507067"/>
                  <a:pt x="1212850" y="1727200"/>
                </a:cubicBezTo>
                <a:cubicBezTo>
                  <a:pt x="1115483" y="1947334"/>
                  <a:pt x="1049866" y="2137834"/>
                  <a:pt x="1016000" y="2298700"/>
                </a:cubicBezTo>
                <a:cubicBezTo>
                  <a:pt x="1007533" y="2307167"/>
                  <a:pt x="990600" y="2343150"/>
                  <a:pt x="965200" y="2406650"/>
                </a:cubicBezTo>
                <a:cubicBezTo>
                  <a:pt x="939800" y="2470150"/>
                  <a:pt x="912283" y="2540000"/>
                  <a:pt x="882650" y="2616200"/>
                </a:cubicBezTo>
                <a:cubicBezTo>
                  <a:pt x="853016" y="2692400"/>
                  <a:pt x="821266" y="2764367"/>
                  <a:pt x="787400" y="2832100"/>
                </a:cubicBezTo>
                <a:lnTo>
                  <a:pt x="723900" y="3111500"/>
                </a:lnTo>
                <a:lnTo>
                  <a:pt x="1574800" y="2235200"/>
                </a:lnTo>
                <a:cubicBezTo>
                  <a:pt x="1972733" y="1837267"/>
                  <a:pt x="2294466" y="1553634"/>
                  <a:pt x="2540000" y="1384300"/>
                </a:cubicBezTo>
                <a:cubicBezTo>
                  <a:pt x="2785533" y="1214967"/>
                  <a:pt x="2980266" y="1143000"/>
                  <a:pt x="3124200" y="1168400"/>
                </a:cubicBezTo>
                <a:cubicBezTo>
                  <a:pt x="3268133" y="1193800"/>
                  <a:pt x="3390900" y="1308100"/>
                  <a:pt x="3492500" y="1511300"/>
                </a:cubicBezTo>
                <a:cubicBezTo>
                  <a:pt x="3551766" y="1604434"/>
                  <a:pt x="3596216" y="1686984"/>
                  <a:pt x="3625850" y="1758950"/>
                </a:cubicBezTo>
                <a:cubicBezTo>
                  <a:pt x="3655483" y="1830917"/>
                  <a:pt x="3674533" y="1926167"/>
                  <a:pt x="3683000" y="2044700"/>
                </a:cubicBezTo>
                <a:cubicBezTo>
                  <a:pt x="3691466" y="2163234"/>
                  <a:pt x="3683000" y="2341034"/>
                  <a:pt x="3657600" y="2578100"/>
                </a:cubicBezTo>
                <a:lnTo>
                  <a:pt x="3657600" y="3365500"/>
                </a:lnTo>
                <a:cubicBezTo>
                  <a:pt x="3784600" y="3331634"/>
                  <a:pt x="3886200" y="3299884"/>
                  <a:pt x="3962400" y="3270250"/>
                </a:cubicBezTo>
                <a:cubicBezTo>
                  <a:pt x="4038600" y="3240617"/>
                  <a:pt x="4119033" y="3208867"/>
                  <a:pt x="4203700" y="3175000"/>
                </a:cubicBezTo>
                <a:cubicBezTo>
                  <a:pt x="4279900" y="3141134"/>
                  <a:pt x="4368800" y="3109384"/>
                  <a:pt x="4470400" y="3079750"/>
                </a:cubicBezTo>
                <a:cubicBezTo>
                  <a:pt x="4572000" y="3050117"/>
                  <a:pt x="4699000" y="3031067"/>
                  <a:pt x="4851400" y="3022600"/>
                </a:cubicBezTo>
                <a:cubicBezTo>
                  <a:pt x="4842933" y="3132667"/>
                  <a:pt x="4804833" y="3249084"/>
                  <a:pt x="4737100" y="3371850"/>
                </a:cubicBezTo>
                <a:cubicBezTo>
                  <a:pt x="4669366" y="3494617"/>
                  <a:pt x="4584700" y="3611034"/>
                  <a:pt x="4483100" y="3721100"/>
                </a:cubicBezTo>
                <a:cubicBezTo>
                  <a:pt x="4381500" y="3831167"/>
                  <a:pt x="4269316" y="3920067"/>
                  <a:pt x="4146550" y="3987800"/>
                </a:cubicBezTo>
                <a:cubicBezTo>
                  <a:pt x="4023783" y="4055534"/>
                  <a:pt x="3903133" y="4089400"/>
                  <a:pt x="3784600" y="4089400"/>
                </a:cubicBezTo>
                <a:cubicBezTo>
                  <a:pt x="3674533" y="4089400"/>
                  <a:pt x="3551766" y="4034367"/>
                  <a:pt x="3416300" y="3924300"/>
                </a:cubicBezTo>
                <a:cubicBezTo>
                  <a:pt x="3280833" y="3814234"/>
                  <a:pt x="3183466" y="3691467"/>
                  <a:pt x="3124200" y="3556000"/>
                </a:cubicBezTo>
                <a:cubicBezTo>
                  <a:pt x="3090333" y="3462867"/>
                  <a:pt x="3071283" y="3361267"/>
                  <a:pt x="3067050" y="3251200"/>
                </a:cubicBezTo>
                <a:cubicBezTo>
                  <a:pt x="3062816" y="3141134"/>
                  <a:pt x="3060700" y="2937934"/>
                  <a:pt x="3060700" y="2641600"/>
                </a:cubicBezTo>
                <a:lnTo>
                  <a:pt x="3060700" y="2171700"/>
                </a:lnTo>
                <a:cubicBezTo>
                  <a:pt x="3060700" y="2036234"/>
                  <a:pt x="3020483" y="1996017"/>
                  <a:pt x="2940050" y="2051050"/>
                </a:cubicBezTo>
                <a:cubicBezTo>
                  <a:pt x="2859616" y="2106084"/>
                  <a:pt x="2794000" y="2154767"/>
                  <a:pt x="2743200" y="2197100"/>
                </a:cubicBezTo>
                <a:cubicBezTo>
                  <a:pt x="2616200" y="2307167"/>
                  <a:pt x="2482850" y="2434167"/>
                  <a:pt x="2343150" y="2578100"/>
                </a:cubicBezTo>
                <a:cubicBezTo>
                  <a:pt x="2203450" y="2722034"/>
                  <a:pt x="2061633" y="2870200"/>
                  <a:pt x="1917700" y="3022600"/>
                </a:cubicBezTo>
                <a:cubicBezTo>
                  <a:pt x="1528233" y="3429000"/>
                  <a:pt x="1204383" y="3729567"/>
                  <a:pt x="946150" y="3924300"/>
                </a:cubicBezTo>
                <a:cubicBezTo>
                  <a:pt x="687916" y="4119034"/>
                  <a:pt x="512233" y="4216400"/>
                  <a:pt x="419100" y="4216400"/>
                </a:cubicBezTo>
                <a:close/>
                <a:moveTo>
                  <a:pt x="-901700" y="47752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24" name="Freeform 6224"/>
          <p:cNvSpPr/>
          <p:nvPr/>
        </p:nvSpPr>
        <p:spPr>
          <a:xfrm rot="0" flipH="0" flipV="0">
            <a:off x="13300417" y="4295073"/>
            <a:ext cx="157886" cy="292404"/>
          </a:xfrm>
          <a:custGeom>
            <a:pathLst>
              <a:path w="4933950" h="9137650">
                <a:moveTo>
                  <a:pt x="1318684" y="6752166"/>
                </a:moveTo>
                <a:cubicBezTo>
                  <a:pt x="1183217" y="6735233"/>
                  <a:pt x="1085850" y="6678083"/>
                  <a:pt x="1026584" y="6580716"/>
                </a:cubicBezTo>
                <a:cubicBezTo>
                  <a:pt x="967317" y="6483350"/>
                  <a:pt x="937684" y="6383866"/>
                  <a:pt x="937684" y="6282266"/>
                </a:cubicBezTo>
                <a:cubicBezTo>
                  <a:pt x="937684" y="6265333"/>
                  <a:pt x="939800" y="6231466"/>
                  <a:pt x="944034" y="6180666"/>
                </a:cubicBezTo>
                <a:cubicBezTo>
                  <a:pt x="948267" y="6129866"/>
                  <a:pt x="958850" y="6070600"/>
                  <a:pt x="975784" y="6002866"/>
                </a:cubicBezTo>
                <a:cubicBezTo>
                  <a:pt x="975784" y="5952066"/>
                  <a:pt x="1001184" y="5871633"/>
                  <a:pt x="1051984" y="5761566"/>
                </a:cubicBezTo>
                <a:cubicBezTo>
                  <a:pt x="1102784" y="5651500"/>
                  <a:pt x="1157817" y="5520266"/>
                  <a:pt x="1217084" y="5367866"/>
                </a:cubicBezTo>
                <a:cubicBezTo>
                  <a:pt x="1310217" y="5198533"/>
                  <a:pt x="1454150" y="5008033"/>
                  <a:pt x="1648884" y="4796366"/>
                </a:cubicBezTo>
                <a:cubicBezTo>
                  <a:pt x="1843617" y="4584700"/>
                  <a:pt x="2008717" y="4428066"/>
                  <a:pt x="2144184" y="4326466"/>
                </a:cubicBezTo>
                <a:cubicBezTo>
                  <a:pt x="2220384" y="4267200"/>
                  <a:pt x="2275417" y="4226983"/>
                  <a:pt x="2309284" y="4205816"/>
                </a:cubicBezTo>
                <a:cubicBezTo>
                  <a:pt x="2343150" y="4184650"/>
                  <a:pt x="2360084" y="4174066"/>
                  <a:pt x="2360084" y="4174066"/>
                </a:cubicBezTo>
                <a:cubicBezTo>
                  <a:pt x="2360084" y="4140200"/>
                  <a:pt x="2419350" y="4074583"/>
                  <a:pt x="2537884" y="3977216"/>
                </a:cubicBezTo>
                <a:cubicBezTo>
                  <a:pt x="2656417" y="3879850"/>
                  <a:pt x="2758017" y="3814233"/>
                  <a:pt x="2842684" y="3780366"/>
                </a:cubicBezTo>
                <a:cubicBezTo>
                  <a:pt x="2842684" y="3780366"/>
                  <a:pt x="2897717" y="3742266"/>
                  <a:pt x="3007784" y="3666066"/>
                </a:cubicBezTo>
                <a:cubicBezTo>
                  <a:pt x="3117850" y="3589866"/>
                  <a:pt x="3202517" y="3522133"/>
                  <a:pt x="3261784" y="3462866"/>
                </a:cubicBezTo>
                <a:cubicBezTo>
                  <a:pt x="3456517" y="3268133"/>
                  <a:pt x="3600450" y="3088216"/>
                  <a:pt x="3693584" y="2923116"/>
                </a:cubicBezTo>
                <a:cubicBezTo>
                  <a:pt x="3786717" y="2758016"/>
                  <a:pt x="3858684" y="2569633"/>
                  <a:pt x="3909484" y="2357966"/>
                </a:cubicBezTo>
                <a:cubicBezTo>
                  <a:pt x="3960284" y="2146300"/>
                  <a:pt x="4015317" y="1883833"/>
                  <a:pt x="4074584" y="1570566"/>
                </a:cubicBezTo>
                <a:cubicBezTo>
                  <a:pt x="4083050" y="1274233"/>
                  <a:pt x="4085167" y="1073150"/>
                  <a:pt x="4080934" y="967316"/>
                </a:cubicBezTo>
                <a:cubicBezTo>
                  <a:pt x="4076700" y="861483"/>
                  <a:pt x="4023784" y="770466"/>
                  <a:pt x="3922184" y="694266"/>
                </a:cubicBezTo>
                <a:cubicBezTo>
                  <a:pt x="3744384" y="601133"/>
                  <a:pt x="3526367" y="590550"/>
                  <a:pt x="3268134" y="662516"/>
                </a:cubicBezTo>
                <a:cubicBezTo>
                  <a:pt x="3009900" y="734483"/>
                  <a:pt x="2760134" y="869950"/>
                  <a:pt x="2518834" y="1068916"/>
                </a:cubicBezTo>
                <a:cubicBezTo>
                  <a:pt x="2277534" y="1267883"/>
                  <a:pt x="2093384" y="1511300"/>
                  <a:pt x="1966384" y="1799166"/>
                </a:cubicBezTo>
                <a:cubicBezTo>
                  <a:pt x="1915584" y="1943100"/>
                  <a:pt x="1888067" y="2040466"/>
                  <a:pt x="1883834" y="2091266"/>
                </a:cubicBezTo>
                <a:cubicBezTo>
                  <a:pt x="1879600" y="2142066"/>
                  <a:pt x="1890184" y="2209800"/>
                  <a:pt x="1915584" y="2294466"/>
                </a:cubicBezTo>
                <a:cubicBezTo>
                  <a:pt x="1915584" y="2362200"/>
                  <a:pt x="1926167" y="2425700"/>
                  <a:pt x="1947334" y="2484966"/>
                </a:cubicBezTo>
                <a:cubicBezTo>
                  <a:pt x="1968500" y="2544233"/>
                  <a:pt x="1979084" y="2595033"/>
                  <a:pt x="1979084" y="2637366"/>
                </a:cubicBezTo>
                <a:cubicBezTo>
                  <a:pt x="1945217" y="2645833"/>
                  <a:pt x="1883834" y="2650066"/>
                  <a:pt x="1794934" y="2650066"/>
                </a:cubicBezTo>
                <a:cubicBezTo>
                  <a:pt x="1706034" y="2650066"/>
                  <a:pt x="1615017" y="2645833"/>
                  <a:pt x="1521884" y="2637366"/>
                </a:cubicBezTo>
                <a:cubicBezTo>
                  <a:pt x="1428750" y="2628900"/>
                  <a:pt x="1352550" y="2611966"/>
                  <a:pt x="1293284" y="2586566"/>
                </a:cubicBezTo>
                <a:cubicBezTo>
                  <a:pt x="1293284" y="2586566"/>
                  <a:pt x="1276350" y="2561166"/>
                  <a:pt x="1242484" y="2510366"/>
                </a:cubicBezTo>
                <a:cubicBezTo>
                  <a:pt x="1208617" y="2459566"/>
                  <a:pt x="1183217" y="2417233"/>
                  <a:pt x="1166284" y="2383366"/>
                </a:cubicBezTo>
                <a:cubicBezTo>
                  <a:pt x="1115484" y="2315633"/>
                  <a:pt x="1092200" y="2250016"/>
                  <a:pt x="1096434" y="2186516"/>
                </a:cubicBezTo>
                <a:cubicBezTo>
                  <a:pt x="1100667" y="2123016"/>
                  <a:pt x="1102784" y="2027766"/>
                  <a:pt x="1102784" y="1900766"/>
                </a:cubicBezTo>
                <a:cubicBezTo>
                  <a:pt x="1162050" y="1731433"/>
                  <a:pt x="1242484" y="1547283"/>
                  <a:pt x="1344084" y="1348316"/>
                </a:cubicBezTo>
                <a:cubicBezTo>
                  <a:pt x="1445684" y="1149350"/>
                  <a:pt x="1576917" y="960966"/>
                  <a:pt x="1737784" y="783166"/>
                </a:cubicBezTo>
                <a:cubicBezTo>
                  <a:pt x="1898650" y="605366"/>
                  <a:pt x="2084917" y="461433"/>
                  <a:pt x="2296584" y="351366"/>
                </a:cubicBezTo>
                <a:cubicBezTo>
                  <a:pt x="2474384" y="275166"/>
                  <a:pt x="2624667" y="205316"/>
                  <a:pt x="2747434" y="141816"/>
                </a:cubicBezTo>
                <a:cubicBezTo>
                  <a:pt x="2870200" y="78316"/>
                  <a:pt x="2931584" y="46566"/>
                  <a:pt x="2931584" y="46566"/>
                </a:cubicBezTo>
                <a:cubicBezTo>
                  <a:pt x="2931584" y="46566"/>
                  <a:pt x="2963334" y="44450"/>
                  <a:pt x="3026834" y="40216"/>
                </a:cubicBezTo>
                <a:cubicBezTo>
                  <a:pt x="3090334" y="35983"/>
                  <a:pt x="3198284" y="25400"/>
                  <a:pt x="3350684" y="8466"/>
                </a:cubicBezTo>
                <a:cubicBezTo>
                  <a:pt x="3401484" y="16933"/>
                  <a:pt x="3458634" y="16933"/>
                  <a:pt x="3522134" y="8466"/>
                </a:cubicBezTo>
                <a:cubicBezTo>
                  <a:pt x="3585634" y="0"/>
                  <a:pt x="3617384" y="16933"/>
                  <a:pt x="3617384" y="59266"/>
                </a:cubicBezTo>
                <a:cubicBezTo>
                  <a:pt x="3642784" y="59266"/>
                  <a:pt x="3693584" y="59266"/>
                  <a:pt x="3769784" y="59266"/>
                </a:cubicBezTo>
                <a:cubicBezTo>
                  <a:pt x="3845984" y="59266"/>
                  <a:pt x="3917950" y="59266"/>
                  <a:pt x="3985684" y="59266"/>
                </a:cubicBezTo>
                <a:cubicBezTo>
                  <a:pt x="4087284" y="84666"/>
                  <a:pt x="4193117" y="124883"/>
                  <a:pt x="4303184" y="179916"/>
                </a:cubicBezTo>
                <a:cubicBezTo>
                  <a:pt x="4413250" y="234950"/>
                  <a:pt x="4516967" y="294216"/>
                  <a:pt x="4614334" y="357716"/>
                </a:cubicBezTo>
                <a:cubicBezTo>
                  <a:pt x="4711700" y="421216"/>
                  <a:pt x="4790017" y="486833"/>
                  <a:pt x="4849284" y="554566"/>
                </a:cubicBezTo>
                <a:cubicBezTo>
                  <a:pt x="4908550" y="740833"/>
                  <a:pt x="4933950" y="971550"/>
                  <a:pt x="4925484" y="1246716"/>
                </a:cubicBezTo>
                <a:cubicBezTo>
                  <a:pt x="4917017" y="1521883"/>
                  <a:pt x="4874684" y="1811866"/>
                  <a:pt x="4798484" y="2116666"/>
                </a:cubicBezTo>
                <a:cubicBezTo>
                  <a:pt x="4722284" y="2421466"/>
                  <a:pt x="4622800" y="2711450"/>
                  <a:pt x="4500034" y="2986616"/>
                </a:cubicBezTo>
                <a:cubicBezTo>
                  <a:pt x="4377267" y="3261783"/>
                  <a:pt x="4231217" y="3492500"/>
                  <a:pt x="4061884" y="3678766"/>
                </a:cubicBezTo>
                <a:cubicBezTo>
                  <a:pt x="4011084" y="3729566"/>
                  <a:pt x="3917950" y="3814233"/>
                  <a:pt x="3782484" y="3932766"/>
                </a:cubicBezTo>
                <a:cubicBezTo>
                  <a:pt x="3647017" y="4051300"/>
                  <a:pt x="3505200" y="4180416"/>
                  <a:pt x="3357034" y="4320116"/>
                </a:cubicBezTo>
                <a:cubicBezTo>
                  <a:pt x="3208867" y="4459816"/>
                  <a:pt x="3088217" y="4580466"/>
                  <a:pt x="2995084" y="4682066"/>
                </a:cubicBezTo>
                <a:cubicBezTo>
                  <a:pt x="2707217" y="4842933"/>
                  <a:pt x="2453217" y="5084233"/>
                  <a:pt x="2233084" y="5405966"/>
                </a:cubicBezTo>
                <a:cubicBezTo>
                  <a:pt x="2012950" y="5727700"/>
                  <a:pt x="1847850" y="6040966"/>
                  <a:pt x="1737784" y="6345766"/>
                </a:cubicBezTo>
                <a:cubicBezTo>
                  <a:pt x="1644650" y="6548966"/>
                  <a:pt x="1581150" y="6667500"/>
                  <a:pt x="1547284" y="6701366"/>
                </a:cubicBezTo>
                <a:cubicBezTo>
                  <a:pt x="1513417" y="6735233"/>
                  <a:pt x="1437217" y="6752166"/>
                  <a:pt x="1318684" y="6752166"/>
                </a:cubicBezTo>
                <a:close/>
                <a:moveTo>
                  <a:pt x="569384" y="9177866"/>
                </a:moveTo>
                <a:moveTo>
                  <a:pt x="963084" y="9050866"/>
                </a:moveTo>
                <a:cubicBezTo>
                  <a:pt x="802217" y="9110133"/>
                  <a:pt x="668867" y="9137650"/>
                  <a:pt x="563034" y="9133416"/>
                </a:cubicBezTo>
                <a:cubicBezTo>
                  <a:pt x="457200" y="9129183"/>
                  <a:pt x="340784" y="9080500"/>
                  <a:pt x="213784" y="8987366"/>
                </a:cubicBezTo>
                <a:cubicBezTo>
                  <a:pt x="52917" y="8834966"/>
                  <a:pt x="0" y="8680450"/>
                  <a:pt x="55034" y="8523816"/>
                </a:cubicBezTo>
                <a:cubicBezTo>
                  <a:pt x="110067" y="8367183"/>
                  <a:pt x="247650" y="8212666"/>
                  <a:pt x="467784" y="8060266"/>
                </a:cubicBezTo>
                <a:cubicBezTo>
                  <a:pt x="620184" y="7967133"/>
                  <a:pt x="732367" y="7916333"/>
                  <a:pt x="804334" y="7907866"/>
                </a:cubicBezTo>
                <a:cubicBezTo>
                  <a:pt x="876300" y="7899400"/>
                  <a:pt x="988484" y="7929033"/>
                  <a:pt x="1140884" y="7996766"/>
                </a:cubicBezTo>
                <a:cubicBezTo>
                  <a:pt x="1394884" y="8157633"/>
                  <a:pt x="1507067" y="8335433"/>
                  <a:pt x="1477434" y="8530166"/>
                </a:cubicBezTo>
                <a:cubicBezTo>
                  <a:pt x="1447800" y="8724900"/>
                  <a:pt x="1276350" y="8898466"/>
                  <a:pt x="963084" y="9050866"/>
                </a:cubicBezTo>
                <a:close/>
                <a:moveTo>
                  <a:pt x="-1729316" y="91778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25" name="Freeform 6225"/>
          <p:cNvSpPr/>
          <p:nvPr/>
        </p:nvSpPr>
        <p:spPr>
          <a:xfrm rot="0" flipH="0" flipV="0">
            <a:off x="10087918" y="4912123"/>
            <a:ext cx="310692" cy="292607"/>
          </a:xfrm>
          <a:custGeom>
            <a:pathLst>
              <a:path w="9709150" h="9143999">
                <a:moveTo>
                  <a:pt x="7960784" y="9078383"/>
                </a:moveTo>
                <a:cubicBezTo>
                  <a:pt x="7952317" y="9129183"/>
                  <a:pt x="7903634" y="9143999"/>
                  <a:pt x="7814734" y="9122833"/>
                </a:cubicBezTo>
                <a:cubicBezTo>
                  <a:pt x="7725834" y="9101666"/>
                  <a:pt x="7647517" y="9040283"/>
                  <a:pt x="7579784" y="8938683"/>
                </a:cubicBezTo>
                <a:cubicBezTo>
                  <a:pt x="7512050" y="8777816"/>
                  <a:pt x="7478184" y="8629649"/>
                  <a:pt x="7478184" y="8494183"/>
                </a:cubicBezTo>
                <a:cubicBezTo>
                  <a:pt x="7478184" y="8358717"/>
                  <a:pt x="7482417" y="8155517"/>
                  <a:pt x="7490884" y="7884583"/>
                </a:cubicBezTo>
                <a:cubicBezTo>
                  <a:pt x="7541684" y="7588250"/>
                  <a:pt x="7611534" y="7200900"/>
                  <a:pt x="7700434" y="6722533"/>
                </a:cubicBezTo>
                <a:cubicBezTo>
                  <a:pt x="7789334" y="6244167"/>
                  <a:pt x="7895167" y="5706533"/>
                  <a:pt x="8017934" y="5109633"/>
                </a:cubicBezTo>
                <a:cubicBezTo>
                  <a:pt x="8140700" y="4512733"/>
                  <a:pt x="8274050" y="3888317"/>
                  <a:pt x="8417984" y="3236383"/>
                </a:cubicBezTo>
                <a:cubicBezTo>
                  <a:pt x="8519584" y="2897717"/>
                  <a:pt x="8602134" y="2586567"/>
                  <a:pt x="8665634" y="2302933"/>
                </a:cubicBezTo>
                <a:cubicBezTo>
                  <a:pt x="8729134" y="2019300"/>
                  <a:pt x="8777817" y="1788583"/>
                  <a:pt x="8811684" y="1610783"/>
                </a:cubicBezTo>
                <a:cubicBezTo>
                  <a:pt x="8845550" y="1432983"/>
                  <a:pt x="8862484" y="1344083"/>
                  <a:pt x="8862484" y="1344083"/>
                </a:cubicBezTo>
                <a:cubicBezTo>
                  <a:pt x="8862484" y="1318683"/>
                  <a:pt x="8839200" y="1329267"/>
                  <a:pt x="8792634" y="1375833"/>
                </a:cubicBezTo>
                <a:cubicBezTo>
                  <a:pt x="8746067" y="1422400"/>
                  <a:pt x="8701617" y="1475317"/>
                  <a:pt x="8659284" y="1534583"/>
                </a:cubicBezTo>
                <a:cubicBezTo>
                  <a:pt x="8616950" y="1593850"/>
                  <a:pt x="8600017" y="1640417"/>
                  <a:pt x="8608484" y="1674283"/>
                </a:cubicBezTo>
                <a:cubicBezTo>
                  <a:pt x="8608484" y="1674283"/>
                  <a:pt x="8578850" y="1716617"/>
                  <a:pt x="8519584" y="1801283"/>
                </a:cubicBezTo>
                <a:cubicBezTo>
                  <a:pt x="8460317" y="1885950"/>
                  <a:pt x="8384117" y="2000250"/>
                  <a:pt x="8290984" y="2144183"/>
                </a:cubicBezTo>
                <a:cubicBezTo>
                  <a:pt x="8206317" y="2228850"/>
                  <a:pt x="8104717" y="2398183"/>
                  <a:pt x="7986184" y="2652183"/>
                </a:cubicBezTo>
                <a:cubicBezTo>
                  <a:pt x="7867650" y="2906183"/>
                  <a:pt x="7736417" y="3143250"/>
                  <a:pt x="7592484" y="3363383"/>
                </a:cubicBezTo>
                <a:cubicBezTo>
                  <a:pt x="7457017" y="3617383"/>
                  <a:pt x="7313084" y="3890433"/>
                  <a:pt x="7160684" y="4182533"/>
                </a:cubicBezTo>
                <a:cubicBezTo>
                  <a:pt x="7008284" y="4474633"/>
                  <a:pt x="6872817" y="4718050"/>
                  <a:pt x="6754284" y="4912783"/>
                </a:cubicBezTo>
                <a:cubicBezTo>
                  <a:pt x="6678084" y="5022850"/>
                  <a:pt x="6601884" y="5149850"/>
                  <a:pt x="6525684" y="5293783"/>
                </a:cubicBezTo>
                <a:cubicBezTo>
                  <a:pt x="6449484" y="5437717"/>
                  <a:pt x="6402917" y="5530850"/>
                  <a:pt x="6385984" y="5573183"/>
                </a:cubicBezTo>
                <a:cubicBezTo>
                  <a:pt x="6352117" y="5666317"/>
                  <a:pt x="6292850" y="5778500"/>
                  <a:pt x="6208184" y="5909733"/>
                </a:cubicBezTo>
                <a:cubicBezTo>
                  <a:pt x="6123517" y="6040967"/>
                  <a:pt x="6030384" y="6170083"/>
                  <a:pt x="5928784" y="6297083"/>
                </a:cubicBezTo>
                <a:cubicBezTo>
                  <a:pt x="5877984" y="6373283"/>
                  <a:pt x="5827184" y="6451600"/>
                  <a:pt x="5776384" y="6532033"/>
                </a:cubicBezTo>
                <a:cubicBezTo>
                  <a:pt x="5725584" y="6612467"/>
                  <a:pt x="5685367" y="6680200"/>
                  <a:pt x="5655734" y="6735233"/>
                </a:cubicBezTo>
                <a:cubicBezTo>
                  <a:pt x="5626100" y="6790267"/>
                  <a:pt x="5611284" y="6817783"/>
                  <a:pt x="5611284" y="6817783"/>
                </a:cubicBezTo>
                <a:cubicBezTo>
                  <a:pt x="5611284" y="6843183"/>
                  <a:pt x="5571067" y="6919383"/>
                  <a:pt x="5490634" y="7046383"/>
                </a:cubicBezTo>
                <a:cubicBezTo>
                  <a:pt x="5410200" y="7173383"/>
                  <a:pt x="5312834" y="7313083"/>
                  <a:pt x="5198534" y="7465483"/>
                </a:cubicBezTo>
                <a:cubicBezTo>
                  <a:pt x="5084234" y="7617883"/>
                  <a:pt x="4976284" y="7749117"/>
                  <a:pt x="4874684" y="7859183"/>
                </a:cubicBezTo>
                <a:cubicBezTo>
                  <a:pt x="4578350" y="8172450"/>
                  <a:pt x="4341284" y="8356600"/>
                  <a:pt x="4163484" y="8411633"/>
                </a:cubicBezTo>
                <a:cubicBezTo>
                  <a:pt x="3985684" y="8466667"/>
                  <a:pt x="3786717" y="8392583"/>
                  <a:pt x="3566584" y="8189383"/>
                </a:cubicBezTo>
                <a:cubicBezTo>
                  <a:pt x="3456517" y="8053917"/>
                  <a:pt x="3376084" y="7899400"/>
                  <a:pt x="3325284" y="7725833"/>
                </a:cubicBezTo>
                <a:cubicBezTo>
                  <a:pt x="3274484" y="7552267"/>
                  <a:pt x="3253317" y="7336367"/>
                  <a:pt x="3261784" y="7078133"/>
                </a:cubicBezTo>
                <a:cubicBezTo>
                  <a:pt x="3270250" y="6819900"/>
                  <a:pt x="3299884" y="6496050"/>
                  <a:pt x="3350684" y="6106583"/>
                </a:cubicBezTo>
                <a:cubicBezTo>
                  <a:pt x="3409950" y="5810250"/>
                  <a:pt x="3464984" y="5511800"/>
                  <a:pt x="3515784" y="5211233"/>
                </a:cubicBezTo>
                <a:cubicBezTo>
                  <a:pt x="3566584" y="4910667"/>
                  <a:pt x="3615267" y="4627033"/>
                  <a:pt x="3661834" y="4360333"/>
                </a:cubicBezTo>
                <a:cubicBezTo>
                  <a:pt x="3708400" y="4093633"/>
                  <a:pt x="3750734" y="3867150"/>
                  <a:pt x="3788834" y="3680883"/>
                </a:cubicBezTo>
                <a:cubicBezTo>
                  <a:pt x="3826934" y="3494617"/>
                  <a:pt x="3858684" y="3371850"/>
                  <a:pt x="3884084" y="3312583"/>
                </a:cubicBezTo>
                <a:cubicBezTo>
                  <a:pt x="3901017" y="3143250"/>
                  <a:pt x="3896784" y="3050117"/>
                  <a:pt x="3871384" y="3033183"/>
                </a:cubicBezTo>
                <a:cubicBezTo>
                  <a:pt x="3845984" y="3016250"/>
                  <a:pt x="3795184" y="3067050"/>
                  <a:pt x="3718984" y="3185583"/>
                </a:cubicBezTo>
                <a:cubicBezTo>
                  <a:pt x="3685117" y="3244850"/>
                  <a:pt x="3596217" y="3390900"/>
                  <a:pt x="3452284" y="3623733"/>
                </a:cubicBezTo>
                <a:cubicBezTo>
                  <a:pt x="3308350" y="3856567"/>
                  <a:pt x="3141134" y="4142317"/>
                  <a:pt x="2950634" y="4480983"/>
                </a:cubicBezTo>
                <a:cubicBezTo>
                  <a:pt x="2760134" y="4819650"/>
                  <a:pt x="2571750" y="5187950"/>
                  <a:pt x="2385484" y="5585883"/>
                </a:cubicBezTo>
                <a:cubicBezTo>
                  <a:pt x="2038350" y="6229350"/>
                  <a:pt x="1752600" y="6760633"/>
                  <a:pt x="1528234" y="7179733"/>
                </a:cubicBezTo>
                <a:cubicBezTo>
                  <a:pt x="1303867" y="7598833"/>
                  <a:pt x="1126067" y="7931150"/>
                  <a:pt x="994834" y="8176683"/>
                </a:cubicBezTo>
                <a:cubicBezTo>
                  <a:pt x="863600" y="8422217"/>
                  <a:pt x="768350" y="8604249"/>
                  <a:pt x="709084" y="8722783"/>
                </a:cubicBezTo>
                <a:cubicBezTo>
                  <a:pt x="649817" y="8841316"/>
                  <a:pt x="607484" y="8921749"/>
                  <a:pt x="582084" y="8964083"/>
                </a:cubicBezTo>
                <a:cubicBezTo>
                  <a:pt x="556684" y="9006416"/>
                  <a:pt x="535517" y="9036049"/>
                  <a:pt x="518584" y="9052983"/>
                </a:cubicBezTo>
                <a:cubicBezTo>
                  <a:pt x="442384" y="9052983"/>
                  <a:pt x="364067" y="9021233"/>
                  <a:pt x="283634" y="8957733"/>
                </a:cubicBezTo>
                <a:cubicBezTo>
                  <a:pt x="203200" y="8894233"/>
                  <a:pt x="120650" y="8820149"/>
                  <a:pt x="35984" y="8735483"/>
                </a:cubicBezTo>
                <a:cubicBezTo>
                  <a:pt x="10584" y="8676216"/>
                  <a:pt x="0" y="8616949"/>
                  <a:pt x="4234" y="8557683"/>
                </a:cubicBezTo>
                <a:cubicBezTo>
                  <a:pt x="8467" y="8498416"/>
                  <a:pt x="35984" y="8411633"/>
                  <a:pt x="86784" y="8297333"/>
                </a:cubicBezTo>
                <a:cubicBezTo>
                  <a:pt x="137584" y="8183033"/>
                  <a:pt x="213784" y="8007350"/>
                  <a:pt x="315384" y="7770283"/>
                </a:cubicBezTo>
                <a:cubicBezTo>
                  <a:pt x="425450" y="7550150"/>
                  <a:pt x="527050" y="7357533"/>
                  <a:pt x="620184" y="7192433"/>
                </a:cubicBezTo>
                <a:cubicBezTo>
                  <a:pt x="713317" y="7027333"/>
                  <a:pt x="785284" y="6927850"/>
                  <a:pt x="836084" y="6893983"/>
                </a:cubicBezTo>
                <a:cubicBezTo>
                  <a:pt x="878417" y="6826250"/>
                  <a:pt x="916517" y="6758517"/>
                  <a:pt x="950384" y="6690783"/>
                </a:cubicBezTo>
                <a:cubicBezTo>
                  <a:pt x="984250" y="6623050"/>
                  <a:pt x="1005417" y="6542617"/>
                  <a:pt x="1013884" y="6449483"/>
                </a:cubicBezTo>
                <a:cubicBezTo>
                  <a:pt x="1056217" y="6398683"/>
                  <a:pt x="1121834" y="6294967"/>
                  <a:pt x="1210734" y="6138333"/>
                </a:cubicBezTo>
                <a:cubicBezTo>
                  <a:pt x="1299634" y="5981700"/>
                  <a:pt x="1390650" y="5810250"/>
                  <a:pt x="1483784" y="5623983"/>
                </a:cubicBezTo>
                <a:cubicBezTo>
                  <a:pt x="1551517" y="5513917"/>
                  <a:pt x="1638300" y="5369983"/>
                  <a:pt x="1744134" y="5192183"/>
                </a:cubicBezTo>
                <a:cubicBezTo>
                  <a:pt x="1849967" y="5014383"/>
                  <a:pt x="1962150" y="4817533"/>
                  <a:pt x="2080684" y="4601633"/>
                </a:cubicBezTo>
                <a:cubicBezTo>
                  <a:pt x="2199217" y="4385733"/>
                  <a:pt x="2305050" y="4180417"/>
                  <a:pt x="2398184" y="3985683"/>
                </a:cubicBezTo>
                <a:cubicBezTo>
                  <a:pt x="2787650" y="3316817"/>
                  <a:pt x="3117850" y="2751667"/>
                  <a:pt x="3388784" y="2290233"/>
                </a:cubicBezTo>
                <a:cubicBezTo>
                  <a:pt x="3659717" y="1828800"/>
                  <a:pt x="3862917" y="1534583"/>
                  <a:pt x="3998384" y="1407583"/>
                </a:cubicBezTo>
                <a:cubicBezTo>
                  <a:pt x="4040717" y="1365250"/>
                  <a:pt x="4085167" y="1305983"/>
                  <a:pt x="4131734" y="1229783"/>
                </a:cubicBezTo>
                <a:cubicBezTo>
                  <a:pt x="4178300" y="1153583"/>
                  <a:pt x="4201584" y="1085850"/>
                  <a:pt x="4201584" y="1026583"/>
                </a:cubicBezTo>
                <a:cubicBezTo>
                  <a:pt x="4201584" y="848783"/>
                  <a:pt x="4237567" y="685800"/>
                  <a:pt x="4309534" y="537633"/>
                </a:cubicBezTo>
                <a:cubicBezTo>
                  <a:pt x="4381500" y="389467"/>
                  <a:pt x="4455584" y="323850"/>
                  <a:pt x="4531784" y="340783"/>
                </a:cubicBezTo>
                <a:cubicBezTo>
                  <a:pt x="4616450" y="340783"/>
                  <a:pt x="4692650" y="349250"/>
                  <a:pt x="4760384" y="366183"/>
                </a:cubicBezTo>
                <a:cubicBezTo>
                  <a:pt x="4828117" y="383117"/>
                  <a:pt x="4900084" y="438150"/>
                  <a:pt x="4976284" y="531283"/>
                </a:cubicBezTo>
                <a:cubicBezTo>
                  <a:pt x="5044017" y="632883"/>
                  <a:pt x="5103284" y="734483"/>
                  <a:pt x="5154084" y="836083"/>
                </a:cubicBezTo>
                <a:cubicBezTo>
                  <a:pt x="5204884" y="937683"/>
                  <a:pt x="5200650" y="1140883"/>
                  <a:pt x="5141384" y="1445683"/>
                </a:cubicBezTo>
                <a:cubicBezTo>
                  <a:pt x="5141384" y="1564217"/>
                  <a:pt x="5128684" y="1697567"/>
                  <a:pt x="5103284" y="1845733"/>
                </a:cubicBezTo>
                <a:cubicBezTo>
                  <a:pt x="5077884" y="1993900"/>
                  <a:pt x="5054600" y="2129367"/>
                  <a:pt x="5033434" y="2252133"/>
                </a:cubicBezTo>
                <a:cubicBezTo>
                  <a:pt x="5012267" y="2374900"/>
                  <a:pt x="4997450" y="2470150"/>
                  <a:pt x="4988984" y="2537883"/>
                </a:cubicBezTo>
                <a:cubicBezTo>
                  <a:pt x="4878917" y="2868083"/>
                  <a:pt x="4777317" y="3238500"/>
                  <a:pt x="4684184" y="3649133"/>
                </a:cubicBezTo>
                <a:cubicBezTo>
                  <a:pt x="4591050" y="4059767"/>
                  <a:pt x="4506384" y="4474633"/>
                  <a:pt x="4430184" y="4893733"/>
                </a:cubicBezTo>
                <a:cubicBezTo>
                  <a:pt x="4353984" y="5312833"/>
                  <a:pt x="4290484" y="5702300"/>
                  <a:pt x="4239684" y="6062133"/>
                </a:cubicBezTo>
                <a:cubicBezTo>
                  <a:pt x="4188884" y="6421967"/>
                  <a:pt x="4157134" y="6718300"/>
                  <a:pt x="4144434" y="6951133"/>
                </a:cubicBezTo>
                <a:cubicBezTo>
                  <a:pt x="4131734" y="7183967"/>
                  <a:pt x="4138084" y="7317317"/>
                  <a:pt x="4163484" y="7351183"/>
                </a:cubicBezTo>
                <a:cubicBezTo>
                  <a:pt x="4222750" y="7385050"/>
                  <a:pt x="4273550" y="7389283"/>
                  <a:pt x="4315884" y="7363883"/>
                </a:cubicBezTo>
                <a:cubicBezTo>
                  <a:pt x="4358217" y="7338483"/>
                  <a:pt x="4430184" y="7228417"/>
                  <a:pt x="4531784" y="7033683"/>
                </a:cubicBezTo>
                <a:cubicBezTo>
                  <a:pt x="4591050" y="6932083"/>
                  <a:pt x="4673600" y="6807200"/>
                  <a:pt x="4779434" y="6659033"/>
                </a:cubicBezTo>
                <a:cubicBezTo>
                  <a:pt x="4885267" y="6510867"/>
                  <a:pt x="4988984" y="6373283"/>
                  <a:pt x="5090584" y="6246283"/>
                </a:cubicBezTo>
                <a:cubicBezTo>
                  <a:pt x="5158317" y="6127750"/>
                  <a:pt x="5264150" y="5949950"/>
                  <a:pt x="5408084" y="5712883"/>
                </a:cubicBezTo>
                <a:cubicBezTo>
                  <a:pt x="5552017" y="5475817"/>
                  <a:pt x="5736167" y="5171017"/>
                  <a:pt x="5960534" y="4798483"/>
                </a:cubicBezTo>
                <a:cubicBezTo>
                  <a:pt x="6184900" y="4425950"/>
                  <a:pt x="6455834" y="3970867"/>
                  <a:pt x="6773334" y="3433233"/>
                </a:cubicBezTo>
                <a:cubicBezTo>
                  <a:pt x="7090834" y="2895600"/>
                  <a:pt x="7452784" y="2271183"/>
                  <a:pt x="7859184" y="1559983"/>
                </a:cubicBezTo>
                <a:cubicBezTo>
                  <a:pt x="8053917" y="1263650"/>
                  <a:pt x="8238067" y="973667"/>
                  <a:pt x="8411634" y="690033"/>
                </a:cubicBezTo>
                <a:cubicBezTo>
                  <a:pt x="8585200" y="406400"/>
                  <a:pt x="8727017" y="222250"/>
                  <a:pt x="8837084" y="137583"/>
                </a:cubicBezTo>
                <a:cubicBezTo>
                  <a:pt x="8955617" y="27517"/>
                  <a:pt x="9078384" y="0"/>
                  <a:pt x="9205384" y="55033"/>
                </a:cubicBezTo>
                <a:cubicBezTo>
                  <a:pt x="9332384" y="110067"/>
                  <a:pt x="9444567" y="222250"/>
                  <a:pt x="9541934" y="391583"/>
                </a:cubicBezTo>
                <a:cubicBezTo>
                  <a:pt x="9639300" y="560917"/>
                  <a:pt x="9692217" y="772583"/>
                  <a:pt x="9700684" y="1026583"/>
                </a:cubicBezTo>
                <a:cubicBezTo>
                  <a:pt x="9709150" y="1145117"/>
                  <a:pt x="9694334" y="1335617"/>
                  <a:pt x="9656234" y="1598083"/>
                </a:cubicBezTo>
                <a:cubicBezTo>
                  <a:pt x="9618134" y="1860550"/>
                  <a:pt x="9560984" y="2159000"/>
                  <a:pt x="9484784" y="2493433"/>
                </a:cubicBezTo>
                <a:cubicBezTo>
                  <a:pt x="9408584" y="2827867"/>
                  <a:pt x="9311217" y="3172883"/>
                  <a:pt x="9192684" y="3528483"/>
                </a:cubicBezTo>
                <a:cubicBezTo>
                  <a:pt x="9167284" y="3672417"/>
                  <a:pt x="9127067" y="3852333"/>
                  <a:pt x="9072034" y="4068233"/>
                </a:cubicBezTo>
                <a:cubicBezTo>
                  <a:pt x="9017000" y="4284133"/>
                  <a:pt x="8955617" y="4506383"/>
                  <a:pt x="8887884" y="4734983"/>
                </a:cubicBezTo>
                <a:cubicBezTo>
                  <a:pt x="8820150" y="4963583"/>
                  <a:pt x="8752417" y="5179483"/>
                  <a:pt x="8684684" y="5382683"/>
                </a:cubicBezTo>
                <a:cubicBezTo>
                  <a:pt x="8642350" y="5662083"/>
                  <a:pt x="8593667" y="5937250"/>
                  <a:pt x="8538634" y="6208183"/>
                </a:cubicBezTo>
                <a:cubicBezTo>
                  <a:pt x="8483600" y="6479117"/>
                  <a:pt x="8464550" y="6661150"/>
                  <a:pt x="8481484" y="6754283"/>
                </a:cubicBezTo>
                <a:cubicBezTo>
                  <a:pt x="8405284" y="6889750"/>
                  <a:pt x="8354484" y="7084483"/>
                  <a:pt x="8329084" y="7338483"/>
                </a:cubicBezTo>
                <a:cubicBezTo>
                  <a:pt x="8303684" y="7592483"/>
                  <a:pt x="8290984" y="7854950"/>
                  <a:pt x="8290984" y="8125883"/>
                </a:cubicBezTo>
                <a:cubicBezTo>
                  <a:pt x="8257117" y="8456083"/>
                  <a:pt x="8231717" y="8688916"/>
                  <a:pt x="8214784" y="8824383"/>
                </a:cubicBezTo>
                <a:cubicBezTo>
                  <a:pt x="8197850" y="8959849"/>
                  <a:pt x="8168217" y="9023349"/>
                  <a:pt x="8125884" y="9014883"/>
                </a:cubicBezTo>
                <a:cubicBezTo>
                  <a:pt x="8015817" y="8981016"/>
                  <a:pt x="7960784" y="9002183"/>
                  <a:pt x="7960784" y="9078383"/>
                </a:cubicBezTo>
                <a:close/>
                <a:moveTo>
                  <a:pt x="-1043516" y="84687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26" name="Freeform 6226"/>
          <p:cNvSpPr/>
          <p:nvPr/>
        </p:nvSpPr>
        <p:spPr>
          <a:xfrm rot="0" flipH="0" flipV="0">
            <a:off x="10409448" y="4962788"/>
            <a:ext cx="77351" cy="214105"/>
          </a:xfrm>
          <a:custGeom>
            <a:pathLst>
              <a:path w="2417233" h="6690783">
                <a:moveTo>
                  <a:pt x="186267" y="6479116"/>
                </a:moveTo>
                <a:cubicBezTo>
                  <a:pt x="118533" y="6411383"/>
                  <a:pt x="69850" y="6326716"/>
                  <a:pt x="40217" y="6225116"/>
                </a:cubicBezTo>
                <a:cubicBezTo>
                  <a:pt x="10583" y="6123516"/>
                  <a:pt x="0" y="6021916"/>
                  <a:pt x="8467" y="5920316"/>
                </a:cubicBezTo>
                <a:cubicBezTo>
                  <a:pt x="16933" y="5818716"/>
                  <a:pt x="38100" y="5734050"/>
                  <a:pt x="71967" y="5666316"/>
                </a:cubicBezTo>
                <a:cubicBezTo>
                  <a:pt x="71967" y="5598583"/>
                  <a:pt x="82550" y="5545666"/>
                  <a:pt x="103717" y="5507566"/>
                </a:cubicBezTo>
                <a:cubicBezTo>
                  <a:pt x="124883" y="5469466"/>
                  <a:pt x="131233" y="5433483"/>
                  <a:pt x="122767" y="5399616"/>
                </a:cubicBezTo>
                <a:cubicBezTo>
                  <a:pt x="114300" y="5365750"/>
                  <a:pt x="122767" y="5306483"/>
                  <a:pt x="148167" y="5221816"/>
                </a:cubicBezTo>
                <a:cubicBezTo>
                  <a:pt x="173567" y="5137150"/>
                  <a:pt x="198967" y="5056716"/>
                  <a:pt x="224367" y="4980516"/>
                </a:cubicBezTo>
                <a:cubicBezTo>
                  <a:pt x="283633" y="4845050"/>
                  <a:pt x="347133" y="4682066"/>
                  <a:pt x="414867" y="4491566"/>
                </a:cubicBezTo>
                <a:cubicBezTo>
                  <a:pt x="482600" y="4301066"/>
                  <a:pt x="546100" y="4112683"/>
                  <a:pt x="605367" y="3926416"/>
                </a:cubicBezTo>
                <a:cubicBezTo>
                  <a:pt x="664633" y="3740150"/>
                  <a:pt x="715433" y="3579283"/>
                  <a:pt x="757767" y="3443816"/>
                </a:cubicBezTo>
                <a:cubicBezTo>
                  <a:pt x="800100" y="3308350"/>
                  <a:pt x="825500" y="3223683"/>
                  <a:pt x="833967" y="3189816"/>
                </a:cubicBezTo>
                <a:cubicBezTo>
                  <a:pt x="833967" y="3088216"/>
                  <a:pt x="901700" y="3033183"/>
                  <a:pt x="1037167" y="3024716"/>
                </a:cubicBezTo>
                <a:cubicBezTo>
                  <a:pt x="1138767" y="2990850"/>
                  <a:pt x="1214967" y="2988733"/>
                  <a:pt x="1265767" y="3018366"/>
                </a:cubicBezTo>
                <a:cubicBezTo>
                  <a:pt x="1316567" y="3048000"/>
                  <a:pt x="1384300" y="3130550"/>
                  <a:pt x="1468967" y="3266016"/>
                </a:cubicBezTo>
                <a:cubicBezTo>
                  <a:pt x="1536700" y="3333750"/>
                  <a:pt x="1562100" y="3435350"/>
                  <a:pt x="1545167" y="3570816"/>
                </a:cubicBezTo>
                <a:cubicBezTo>
                  <a:pt x="1528233" y="3706283"/>
                  <a:pt x="1473200" y="3875616"/>
                  <a:pt x="1380067" y="4078816"/>
                </a:cubicBezTo>
                <a:cubicBezTo>
                  <a:pt x="1346200" y="4146550"/>
                  <a:pt x="1305983" y="4243916"/>
                  <a:pt x="1259417" y="4370916"/>
                </a:cubicBezTo>
                <a:cubicBezTo>
                  <a:pt x="1212850" y="4497916"/>
                  <a:pt x="1181100" y="4612216"/>
                  <a:pt x="1164167" y="4713816"/>
                </a:cubicBezTo>
                <a:cubicBezTo>
                  <a:pt x="1130300" y="4781550"/>
                  <a:pt x="1090083" y="4876800"/>
                  <a:pt x="1043517" y="4999566"/>
                </a:cubicBezTo>
                <a:cubicBezTo>
                  <a:pt x="996950" y="5122333"/>
                  <a:pt x="956733" y="5238750"/>
                  <a:pt x="922867" y="5348816"/>
                </a:cubicBezTo>
                <a:cubicBezTo>
                  <a:pt x="905933" y="5391150"/>
                  <a:pt x="889000" y="5452533"/>
                  <a:pt x="872067" y="5532966"/>
                </a:cubicBezTo>
                <a:cubicBezTo>
                  <a:pt x="855133" y="5613400"/>
                  <a:pt x="833967" y="5698066"/>
                  <a:pt x="808567" y="5786966"/>
                </a:cubicBezTo>
                <a:cubicBezTo>
                  <a:pt x="783167" y="5875866"/>
                  <a:pt x="749300" y="5954183"/>
                  <a:pt x="706967" y="6021916"/>
                </a:cubicBezTo>
                <a:cubicBezTo>
                  <a:pt x="630767" y="6369050"/>
                  <a:pt x="560917" y="6572250"/>
                  <a:pt x="497417" y="6631516"/>
                </a:cubicBezTo>
                <a:cubicBezTo>
                  <a:pt x="433917" y="6690783"/>
                  <a:pt x="330200" y="6639983"/>
                  <a:pt x="186267" y="6479116"/>
                </a:cubicBezTo>
                <a:close/>
                <a:moveTo>
                  <a:pt x="-817033" y="6885516"/>
                </a:moveTo>
                <a:moveTo>
                  <a:pt x="1418167" y="1322916"/>
                </a:moveTo>
                <a:cubicBezTo>
                  <a:pt x="1375833" y="1280583"/>
                  <a:pt x="1337733" y="1219200"/>
                  <a:pt x="1303867" y="1138766"/>
                </a:cubicBezTo>
                <a:cubicBezTo>
                  <a:pt x="1270000" y="1058333"/>
                  <a:pt x="1248833" y="982133"/>
                  <a:pt x="1240367" y="910166"/>
                </a:cubicBezTo>
                <a:cubicBezTo>
                  <a:pt x="1231900" y="838200"/>
                  <a:pt x="1240367" y="802216"/>
                  <a:pt x="1265767" y="802216"/>
                </a:cubicBezTo>
                <a:cubicBezTo>
                  <a:pt x="1333500" y="793750"/>
                  <a:pt x="1413933" y="721783"/>
                  <a:pt x="1507067" y="586316"/>
                </a:cubicBezTo>
                <a:cubicBezTo>
                  <a:pt x="1600200" y="450850"/>
                  <a:pt x="1638300" y="332316"/>
                  <a:pt x="1621367" y="230716"/>
                </a:cubicBezTo>
                <a:cubicBezTo>
                  <a:pt x="1621367" y="196850"/>
                  <a:pt x="1634067" y="165100"/>
                  <a:pt x="1659467" y="135466"/>
                </a:cubicBezTo>
                <a:cubicBezTo>
                  <a:pt x="1684867" y="105833"/>
                  <a:pt x="1714500" y="86783"/>
                  <a:pt x="1748367" y="78316"/>
                </a:cubicBezTo>
                <a:cubicBezTo>
                  <a:pt x="1849967" y="10583"/>
                  <a:pt x="1949450" y="0"/>
                  <a:pt x="2046817" y="46566"/>
                </a:cubicBezTo>
                <a:cubicBezTo>
                  <a:pt x="2144183" y="93133"/>
                  <a:pt x="2235200" y="184150"/>
                  <a:pt x="2319867" y="319616"/>
                </a:cubicBezTo>
                <a:cubicBezTo>
                  <a:pt x="2396067" y="480483"/>
                  <a:pt x="2417233" y="613833"/>
                  <a:pt x="2383367" y="719666"/>
                </a:cubicBezTo>
                <a:cubicBezTo>
                  <a:pt x="2349500" y="825500"/>
                  <a:pt x="2256367" y="971550"/>
                  <a:pt x="2103967" y="1157816"/>
                </a:cubicBezTo>
                <a:cubicBezTo>
                  <a:pt x="1976967" y="1327150"/>
                  <a:pt x="1860550" y="1420283"/>
                  <a:pt x="1754717" y="1437216"/>
                </a:cubicBezTo>
                <a:cubicBezTo>
                  <a:pt x="1648883" y="1454150"/>
                  <a:pt x="1536700" y="1416050"/>
                  <a:pt x="1418167" y="1322916"/>
                </a:cubicBezTo>
                <a:close/>
                <a:moveTo>
                  <a:pt x="4339167" y="688551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27" name="Freeform 6227"/>
          <p:cNvSpPr/>
          <p:nvPr/>
        </p:nvSpPr>
        <p:spPr>
          <a:xfrm rot="0" flipH="0" flipV="0">
            <a:off x="10488154" y="5011217"/>
            <a:ext cx="130048" cy="174277"/>
          </a:xfrm>
          <a:custGeom>
            <a:pathLst>
              <a:path w="4064000" h="5446183">
                <a:moveTo>
                  <a:pt x="736600" y="5422900"/>
                </a:moveTo>
                <a:cubicBezTo>
                  <a:pt x="575733" y="5355167"/>
                  <a:pt x="423333" y="5264150"/>
                  <a:pt x="279400" y="5149850"/>
                </a:cubicBezTo>
                <a:cubicBezTo>
                  <a:pt x="135466" y="5035550"/>
                  <a:pt x="42333" y="4940300"/>
                  <a:pt x="0" y="4864100"/>
                </a:cubicBezTo>
                <a:cubicBezTo>
                  <a:pt x="0" y="4787900"/>
                  <a:pt x="12700" y="4734984"/>
                  <a:pt x="38100" y="4705350"/>
                </a:cubicBezTo>
                <a:cubicBezTo>
                  <a:pt x="63500" y="4675717"/>
                  <a:pt x="137583" y="4663017"/>
                  <a:pt x="260350" y="4667250"/>
                </a:cubicBezTo>
                <a:cubicBezTo>
                  <a:pt x="383116" y="4671484"/>
                  <a:pt x="584200" y="4690534"/>
                  <a:pt x="863600" y="4724400"/>
                </a:cubicBezTo>
                <a:cubicBezTo>
                  <a:pt x="965200" y="4724400"/>
                  <a:pt x="1092200" y="4715934"/>
                  <a:pt x="1244600" y="4699000"/>
                </a:cubicBezTo>
                <a:cubicBezTo>
                  <a:pt x="1397000" y="4682067"/>
                  <a:pt x="1538816" y="4656667"/>
                  <a:pt x="1670050" y="4622800"/>
                </a:cubicBezTo>
                <a:cubicBezTo>
                  <a:pt x="1801283" y="4588934"/>
                  <a:pt x="1875366" y="4546600"/>
                  <a:pt x="1892300" y="4495800"/>
                </a:cubicBezTo>
                <a:cubicBezTo>
                  <a:pt x="1934633" y="4495800"/>
                  <a:pt x="1943100" y="4480984"/>
                  <a:pt x="1917700" y="4451350"/>
                </a:cubicBezTo>
                <a:cubicBezTo>
                  <a:pt x="1892300" y="4421717"/>
                  <a:pt x="1862666" y="4389967"/>
                  <a:pt x="1828800" y="4356100"/>
                </a:cubicBezTo>
                <a:cubicBezTo>
                  <a:pt x="1794933" y="4356100"/>
                  <a:pt x="1756833" y="4341284"/>
                  <a:pt x="1714500" y="4311650"/>
                </a:cubicBezTo>
                <a:cubicBezTo>
                  <a:pt x="1672166" y="4282017"/>
                  <a:pt x="1634066" y="4267200"/>
                  <a:pt x="1600200" y="4267200"/>
                </a:cubicBezTo>
                <a:cubicBezTo>
                  <a:pt x="1600200" y="4224867"/>
                  <a:pt x="1559983" y="4176184"/>
                  <a:pt x="1479550" y="4121150"/>
                </a:cubicBezTo>
                <a:cubicBezTo>
                  <a:pt x="1399116" y="4066117"/>
                  <a:pt x="1316566" y="4021667"/>
                  <a:pt x="1231900" y="3987800"/>
                </a:cubicBezTo>
                <a:cubicBezTo>
                  <a:pt x="1045633" y="3835400"/>
                  <a:pt x="884766" y="3697817"/>
                  <a:pt x="749300" y="3575050"/>
                </a:cubicBezTo>
                <a:cubicBezTo>
                  <a:pt x="613833" y="3452284"/>
                  <a:pt x="563033" y="3369734"/>
                  <a:pt x="596900" y="3327400"/>
                </a:cubicBezTo>
                <a:cubicBezTo>
                  <a:pt x="596900" y="3293534"/>
                  <a:pt x="596900" y="3274484"/>
                  <a:pt x="596900" y="3270250"/>
                </a:cubicBezTo>
                <a:cubicBezTo>
                  <a:pt x="596900" y="3266017"/>
                  <a:pt x="596900" y="3263900"/>
                  <a:pt x="596900" y="3263900"/>
                </a:cubicBezTo>
                <a:cubicBezTo>
                  <a:pt x="537633" y="3263900"/>
                  <a:pt x="472016" y="3179234"/>
                  <a:pt x="400050" y="3009900"/>
                </a:cubicBezTo>
                <a:cubicBezTo>
                  <a:pt x="328083" y="2840567"/>
                  <a:pt x="292100" y="2688167"/>
                  <a:pt x="292100" y="2552700"/>
                </a:cubicBezTo>
                <a:cubicBezTo>
                  <a:pt x="292100" y="2451100"/>
                  <a:pt x="321733" y="2321984"/>
                  <a:pt x="381000" y="2165350"/>
                </a:cubicBezTo>
                <a:cubicBezTo>
                  <a:pt x="440266" y="2008717"/>
                  <a:pt x="520700" y="1845734"/>
                  <a:pt x="622300" y="1676400"/>
                </a:cubicBezTo>
                <a:cubicBezTo>
                  <a:pt x="723900" y="1507067"/>
                  <a:pt x="829733" y="1367367"/>
                  <a:pt x="939800" y="1257300"/>
                </a:cubicBezTo>
                <a:cubicBezTo>
                  <a:pt x="1092200" y="1113367"/>
                  <a:pt x="1282700" y="958850"/>
                  <a:pt x="1511300" y="793750"/>
                </a:cubicBezTo>
                <a:cubicBezTo>
                  <a:pt x="1739900" y="628650"/>
                  <a:pt x="1966383" y="480484"/>
                  <a:pt x="2190750" y="349250"/>
                </a:cubicBezTo>
                <a:cubicBezTo>
                  <a:pt x="2415116" y="218017"/>
                  <a:pt x="2603500" y="131234"/>
                  <a:pt x="2755900" y="88900"/>
                </a:cubicBezTo>
                <a:cubicBezTo>
                  <a:pt x="2908300" y="29634"/>
                  <a:pt x="3050116" y="0"/>
                  <a:pt x="3181350" y="0"/>
                </a:cubicBezTo>
                <a:cubicBezTo>
                  <a:pt x="3312583" y="0"/>
                  <a:pt x="3429000" y="29634"/>
                  <a:pt x="3530600" y="88900"/>
                </a:cubicBezTo>
                <a:cubicBezTo>
                  <a:pt x="3615266" y="131234"/>
                  <a:pt x="3693583" y="192617"/>
                  <a:pt x="3765550" y="273050"/>
                </a:cubicBezTo>
                <a:cubicBezTo>
                  <a:pt x="3837516" y="353484"/>
                  <a:pt x="3901016" y="433917"/>
                  <a:pt x="3956050" y="514350"/>
                </a:cubicBezTo>
                <a:cubicBezTo>
                  <a:pt x="4011083" y="594784"/>
                  <a:pt x="4047066" y="664634"/>
                  <a:pt x="4064000" y="723900"/>
                </a:cubicBezTo>
                <a:cubicBezTo>
                  <a:pt x="4064000" y="825500"/>
                  <a:pt x="4055533" y="937684"/>
                  <a:pt x="4038600" y="1060450"/>
                </a:cubicBezTo>
                <a:cubicBezTo>
                  <a:pt x="4021666" y="1183217"/>
                  <a:pt x="3998383" y="1291167"/>
                  <a:pt x="3968750" y="1384300"/>
                </a:cubicBezTo>
                <a:cubicBezTo>
                  <a:pt x="3939116" y="1477434"/>
                  <a:pt x="3894666" y="1524000"/>
                  <a:pt x="3835400" y="1524000"/>
                </a:cubicBezTo>
                <a:cubicBezTo>
                  <a:pt x="3835400" y="1524000"/>
                  <a:pt x="3824816" y="1526117"/>
                  <a:pt x="3803650" y="1530350"/>
                </a:cubicBezTo>
                <a:cubicBezTo>
                  <a:pt x="3782483" y="1534584"/>
                  <a:pt x="3771900" y="1557867"/>
                  <a:pt x="3771900" y="1600200"/>
                </a:cubicBezTo>
                <a:cubicBezTo>
                  <a:pt x="3771900" y="1684867"/>
                  <a:pt x="3708400" y="1782234"/>
                  <a:pt x="3581400" y="1892300"/>
                </a:cubicBezTo>
                <a:cubicBezTo>
                  <a:pt x="3420533" y="2002367"/>
                  <a:pt x="3280833" y="2067984"/>
                  <a:pt x="3162300" y="2089150"/>
                </a:cubicBezTo>
                <a:cubicBezTo>
                  <a:pt x="3043766" y="2110317"/>
                  <a:pt x="2971800" y="2065867"/>
                  <a:pt x="2946400" y="1955800"/>
                </a:cubicBezTo>
                <a:cubicBezTo>
                  <a:pt x="2921000" y="1921934"/>
                  <a:pt x="2904066" y="1892300"/>
                  <a:pt x="2895600" y="1866900"/>
                </a:cubicBezTo>
                <a:cubicBezTo>
                  <a:pt x="2887133" y="1841500"/>
                  <a:pt x="2865966" y="1828800"/>
                  <a:pt x="2832100" y="1828800"/>
                </a:cubicBezTo>
                <a:cubicBezTo>
                  <a:pt x="2832100" y="1828800"/>
                  <a:pt x="2819400" y="1816100"/>
                  <a:pt x="2794000" y="1790700"/>
                </a:cubicBezTo>
                <a:cubicBezTo>
                  <a:pt x="2768600" y="1765300"/>
                  <a:pt x="2755900" y="1722967"/>
                  <a:pt x="2755900" y="1663700"/>
                </a:cubicBezTo>
                <a:cubicBezTo>
                  <a:pt x="2755900" y="1629834"/>
                  <a:pt x="2768600" y="1598084"/>
                  <a:pt x="2794000" y="1568450"/>
                </a:cubicBezTo>
                <a:cubicBezTo>
                  <a:pt x="2819400" y="1538817"/>
                  <a:pt x="2832100" y="1524000"/>
                  <a:pt x="2832100" y="1524000"/>
                </a:cubicBezTo>
                <a:cubicBezTo>
                  <a:pt x="2874433" y="1524000"/>
                  <a:pt x="2929466" y="1475317"/>
                  <a:pt x="2997200" y="1377950"/>
                </a:cubicBezTo>
                <a:cubicBezTo>
                  <a:pt x="3064933" y="1280584"/>
                  <a:pt x="3126316" y="1174750"/>
                  <a:pt x="3181350" y="1060450"/>
                </a:cubicBezTo>
                <a:cubicBezTo>
                  <a:pt x="3236383" y="946150"/>
                  <a:pt x="3263900" y="867834"/>
                  <a:pt x="3263900" y="825500"/>
                </a:cubicBezTo>
                <a:cubicBezTo>
                  <a:pt x="3263900" y="774700"/>
                  <a:pt x="3257550" y="745067"/>
                  <a:pt x="3244850" y="736600"/>
                </a:cubicBezTo>
                <a:cubicBezTo>
                  <a:pt x="3232150" y="728134"/>
                  <a:pt x="3191933" y="723900"/>
                  <a:pt x="3124200" y="723900"/>
                </a:cubicBezTo>
                <a:cubicBezTo>
                  <a:pt x="3005666" y="774700"/>
                  <a:pt x="2861733" y="842434"/>
                  <a:pt x="2692400" y="927100"/>
                </a:cubicBezTo>
                <a:cubicBezTo>
                  <a:pt x="2523066" y="1011767"/>
                  <a:pt x="2364316" y="1094317"/>
                  <a:pt x="2216150" y="1174750"/>
                </a:cubicBezTo>
                <a:cubicBezTo>
                  <a:pt x="2067983" y="1255184"/>
                  <a:pt x="1960033" y="1329267"/>
                  <a:pt x="1892300" y="1397000"/>
                </a:cubicBezTo>
                <a:cubicBezTo>
                  <a:pt x="1858433" y="1456267"/>
                  <a:pt x="1837266" y="1492250"/>
                  <a:pt x="1828800" y="1504950"/>
                </a:cubicBezTo>
                <a:cubicBezTo>
                  <a:pt x="1820333" y="1517650"/>
                  <a:pt x="1799166" y="1524000"/>
                  <a:pt x="1765300" y="1524000"/>
                </a:cubicBezTo>
                <a:cubicBezTo>
                  <a:pt x="1765300" y="1490134"/>
                  <a:pt x="1737783" y="1504950"/>
                  <a:pt x="1682750" y="1568450"/>
                </a:cubicBezTo>
                <a:cubicBezTo>
                  <a:pt x="1627716" y="1631950"/>
                  <a:pt x="1559983" y="1718734"/>
                  <a:pt x="1479550" y="1828800"/>
                </a:cubicBezTo>
                <a:cubicBezTo>
                  <a:pt x="1399116" y="1938867"/>
                  <a:pt x="1322916" y="2046817"/>
                  <a:pt x="1250950" y="2152650"/>
                </a:cubicBezTo>
                <a:cubicBezTo>
                  <a:pt x="1178983" y="2258484"/>
                  <a:pt x="1126066" y="2336800"/>
                  <a:pt x="1092200" y="2387600"/>
                </a:cubicBezTo>
                <a:cubicBezTo>
                  <a:pt x="1075266" y="2404534"/>
                  <a:pt x="1056216" y="2453217"/>
                  <a:pt x="1035050" y="2533650"/>
                </a:cubicBezTo>
                <a:cubicBezTo>
                  <a:pt x="1013883" y="2614084"/>
                  <a:pt x="1003300" y="2688167"/>
                  <a:pt x="1003300" y="2755900"/>
                </a:cubicBezTo>
                <a:cubicBezTo>
                  <a:pt x="969433" y="2857500"/>
                  <a:pt x="973666" y="2927350"/>
                  <a:pt x="1016000" y="2965450"/>
                </a:cubicBezTo>
                <a:cubicBezTo>
                  <a:pt x="1058333" y="3003550"/>
                  <a:pt x="1151466" y="3081867"/>
                  <a:pt x="1295400" y="3200400"/>
                </a:cubicBezTo>
                <a:cubicBezTo>
                  <a:pt x="1591733" y="3420534"/>
                  <a:pt x="1824566" y="3602567"/>
                  <a:pt x="1993900" y="3746500"/>
                </a:cubicBezTo>
                <a:cubicBezTo>
                  <a:pt x="2163233" y="3890434"/>
                  <a:pt x="2290233" y="4008967"/>
                  <a:pt x="2374900" y="4102100"/>
                </a:cubicBezTo>
                <a:cubicBezTo>
                  <a:pt x="2459566" y="4195234"/>
                  <a:pt x="2510366" y="4279900"/>
                  <a:pt x="2527300" y="4356100"/>
                </a:cubicBezTo>
                <a:cubicBezTo>
                  <a:pt x="2679700" y="4610100"/>
                  <a:pt x="2726266" y="4804834"/>
                  <a:pt x="2667000" y="4940300"/>
                </a:cubicBezTo>
                <a:cubicBezTo>
                  <a:pt x="2607733" y="5075767"/>
                  <a:pt x="2463800" y="5194300"/>
                  <a:pt x="2235200" y="5295900"/>
                </a:cubicBezTo>
                <a:cubicBezTo>
                  <a:pt x="2150533" y="5338234"/>
                  <a:pt x="2010833" y="5372100"/>
                  <a:pt x="1816100" y="5397500"/>
                </a:cubicBezTo>
                <a:cubicBezTo>
                  <a:pt x="1621366" y="5422900"/>
                  <a:pt x="1422400" y="5437716"/>
                  <a:pt x="1219200" y="5441950"/>
                </a:cubicBezTo>
                <a:cubicBezTo>
                  <a:pt x="1016000" y="5446183"/>
                  <a:pt x="855133" y="5439833"/>
                  <a:pt x="736600" y="5422900"/>
                </a:cubicBezTo>
                <a:close/>
                <a:moveTo>
                  <a:pt x="-1358900" y="53721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28" name="Freeform 6228"/>
          <p:cNvSpPr/>
          <p:nvPr/>
        </p:nvSpPr>
        <p:spPr>
          <a:xfrm rot="0" flipH="0" flipV="0">
            <a:off x="10617796" y="5016907"/>
            <a:ext cx="131673" cy="163101"/>
          </a:xfrm>
          <a:custGeom>
            <a:pathLst>
              <a:path w="4114800" h="5096934">
                <a:moveTo>
                  <a:pt x="1447800" y="5080000"/>
                </a:moveTo>
                <a:cubicBezTo>
                  <a:pt x="1236133" y="5096934"/>
                  <a:pt x="1035050" y="5084234"/>
                  <a:pt x="844550" y="5041900"/>
                </a:cubicBezTo>
                <a:cubicBezTo>
                  <a:pt x="654050" y="4999567"/>
                  <a:pt x="493183" y="4925484"/>
                  <a:pt x="361950" y="4819650"/>
                </a:cubicBezTo>
                <a:cubicBezTo>
                  <a:pt x="230716" y="4713817"/>
                  <a:pt x="139700" y="4584700"/>
                  <a:pt x="88900" y="4432300"/>
                </a:cubicBezTo>
                <a:cubicBezTo>
                  <a:pt x="29633" y="4313767"/>
                  <a:pt x="0" y="4231217"/>
                  <a:pt x="0" y="4184650"/>
                </a:cubicBezTo>
                <a:cubicBezTo>
                  <a:pt x="0" y="4138084"/>
                  <a:pt x="29633" y="4097867"/>
                  <a:pt x="88900" y="4064000"/>
                </a:cubicBezTo>
                <a:cubicBezTo>
                  <a:pt x="156633" y="4064000"/>
                  <a:pt x="218016" y="4083050"/>
                  <a:pt x="273050" y="4121150"/>
                </a:cubicBezTo>
                <a:cubicBezTo>
                  <a:pt x="328083" y="4159250"/>
                  <a:pt x="402166" y="4199467"/>
                  <a:pt x="495300" y="4241800"/>
                </a:cubicBezTo>
                <a:cubicBezTo>
                  <a:pt x="622300" y="4351867"/>
                  <a:pt x="776816" y="4411134"/>
                  <a:pt x="958850" y="4419600"/>
                </a:cubicBezTo>
                <a:cubicBezTo>
                  <a:pt x="1140883" y="4428067"/>
                  <a:pt x="1308100" y="4398434"/>
                  <a:pt x="1460500" y="4330700"/>
                </a:cubicBezTo>
                <a:cubicBezTo>
                  <a:pt x="1612900" y="4262967"/>
                  <a:pt x="1697566" y="4178300"/>
                  <a:pt x="1714500" y="4076700"/>
                </a:cubicBezTo>
                <a:cubicBezTo>
                  <a:pt x="1714500" y="4042834"/>
                  <a:pt x="1701800" y="3983567"/>
                  <a:pt x="1676400" y="3898900"/>
                </a:cubicBezTo>
                <a:cubicBezTo>
                  <a:pt x="1651000" y="3814234"/>
                  <a:pt x="1621366" y="3725334"/>
                  <a:pt x="1587500" y="3632200"/>
                </a:cubicBezTo>
                <a:cubicBezTo>
                  <a:pt x="1358900" y="3310467"/>
                  <a:pt x="1191683" y="2990850"/>
                  <a:pt x="1085850" y="2673350"/>
                </a:cubicBezTo>
                <a:cubicBezTo>
                  <a:pt x="980016" y="2355850"/>
                  <a:pt x="927100" y="2095500"/>
                  <a:pt x="927100" y="1892300"/>
                </a:cubicBezTo>
                <a:cubicBezTo>
                  <a:pt x="927100" y="1739900"/>
                  <a:pt x="973666" y="1576917"/>
                  <a:pt x="1066800" y="1403350"/>
                </a:cubicBezTo>
                <a:cubicBezTo>
                  <a:pt x="1159933" y="1229784"/>
                  <a:pt x="1286933" y="1083734"/>
                  <a:pt x="1447800" y="965200"/>
                </a:cubicBezTo>
                <a:cubicBezTo>
                  <a:pt x="1600200" y="804334"/>
                  <a:pt x="1769533" y="660400"/>
                  <a:pt x="1955800" y="533400"/>
                </a:cubicBezTo>
                <a:cubicBezTo>
                  <a:pt x="2142066" y="406400"/>
                  <a:pt x="2330450" y="296334"/>
                  <a:pt x="2520950" y="203200"/>
                </a:cubicBezTo>
                <a:cubicBezTo>
                  <a:pt x="2711450" y="110067"/>
                  <a:pt x="2882900" y="42334"/>
                  <a:pt x="3035300" y="0"/>
                </a:cubicBezTo>
                <a:cubicBezTo>
                  <a:pt x="3128433" y="0"/>
                  <a:pt x="3251200" y="12700"/>
                  <a:pt x="3403600" y="38100"/>
                </a:cubicBezTo>
                <a:cubicBezTo>
                  <a:pt x="3556000" y="63500"/>
                  <a:pt x="3661833" y="93134"/>
                  <a:pt x="3721100" y="127000"/>
                </a:cubicBezTo>
                <a:cubicBezTo>
                  <a:pt x="3814233" y="160867"/>
                  <a:pt x="3903133" y="251884"/>
                  <a:pt x="3987800" y="400050"/>
                </a:cubicBezTo>
                <a:cubicBezTo>
                  <a:pt x="4072466" y="548217"/>
                  <a:pt x="4114800" y="694267"/>
                  <a:pt x="4114800" y="838200"/>
                </a:cubicBezTo>
                <a:cubicBezTo>
                  <a:pt x="4114800" y="897467"/>
                  <a:pt x="4097866" y="973667"/>
                  <a:pt x="4064000" y="1066800"/>
                </a:cubicBezTo>
                <a:cubicBezTo>
                  <a:pt x="4030133" y="1159934"/>
                  <a:pt x="3975100" y="1270000"/>
                  <a:pt x="3898900" y="1397000"/>
                </a:cubicBezTo>
                <a:cubicBezTo>
                  <a:pt x="3865033" y="1490134"/>
                  <a:pt x="3826933" y="1576917"/>
                  <a:pt x="3784600" y="1657350"/>
                </a:cubicBezTo>
                <a:cubicBezTo>
                  <a:pt x="3742266" y="1737784"/>
                  <a:pt x="3721100" y="1794934"/>
                  <a:pt x="3721100" y="1828800"/>
                </a:cubicBezTo>
                <a:cubicBezTo>
                  <a:pt x="3678766" y="1921934"/>
                  <a:pt x="3621616" y="1966384"/>
                  <a:pt x="3549650" y="1962150"/>
                </a:cubicBezTo>
                <a:cubicBezTo>
                  <a:pt x="3477683" y="1957917"/>
                  <a:pt x="3405716" y="1919817"/>
                  <a:pt x="3333750" y="1847850"/>
                </a:cubicBezTo>
                <a:cubicBezTo>
                  <a:pt x="3261783" y="1775884"/>
                  <a:pt x="3204633" y="1689100"/>
                  <a:pt x="3162300" y="1587500"/>
                </a:cubicBezTo>
                <a:cubicBezTo>
                  <a:pt x="3128433" y="1460500"/>
                  <a:pt x="3115733" y="1356784"/>
                  <a:pt x="3124200" y="1276350"/>
                </a:cubicBezTo>
                <a:cubicBezTo>
                  <a:pt x="3132666" y="1195917"/>
                  <a:pt x="3166533" y="1109134"/>
                  <a:pt x="3225800" y="1016000"/>
                </a:cubicBezTo>
                <a:cubicBezTo>
                  <a:pt x="3318933" y="922867"/>
                  <a:pt x="3365500" y="859367"/>
                  <a:pt x="3365500" y="825500"/>
                </a:cubicBezTo>
                <a:cubicBezTo>
                  <a:pt x="3365500" y="791634"/>
                  <a:pt x="3318933" y="774700"/>
                  <a:pt x="3225800" y="774700"/>
                </a:cubicBezTo>
                <a:cubicBezTo>
                  <a:pt x="3166533" y="774700"/>
                  <a:pt x="3058583" y="810684"/>
                  <a:pt x="2901950" y="882650"/>
                </a:cubicBezTo>
                <a:cubicBezTo>
                  <a:pt x="2745316" y="954617"/>
                  <a:pt x="2580216" y="1047750"/>
                  <a:pt x="2406650" y="1162050"/>
                </a:cubicBezTo>
                <a:cubicBezTo>
                  <a:pt x="2233083" y="1276350"/>
                  <a:pt x="2082800" y="1397000"/>
                  <a:pt x="1955800" y="1524000"/>
                </a:cubicBezTo>
                <a:cubicBezTo>
                  <a:pt x="1794933" y="1676400"/>
                  <a:pt x="1699683" y="1786467"/>
                  <a:pt x="1670050" y="1854200"/>
                </a:cubicBezTo>
                <a:cubicBezTo>
                  <a:pt x="1640416" y="1921934"/>
                  <a:pt x="1625600" y="2027767"/>
                  <a:pt x="1625600" y="2171700"/>
                </a:cubicBezTo>
                <a:cubicBezTo>
                  <a:pt x="1625600" y="2290234"/>
                  <a:pt x="1653116" y="2438400"/>
                  <a:pt x="1708150" y="2616200"/>
                </a:cubicBezTo>
                <a:cubicBezTo>
                  <a:pt x="1763183" y="2794000"/>
                  <a:pt x="1820333" y="2912534"/>
                  <a:pt x="1879600" y="2971800"/>
                </a:cubicBezTo>
                <a:cubicBezTo>
                  <a:pt x="1879600" y="2971800"/>
                  <a:pt x="1909233" y="3028950"/>
                  <a:pt x="1968500" y="3143250"/>
                </a:cubicBezTo>
                <a:cubicBezTo>
                  <a:pt x="2027766" y="3257550"/>
                  <a:pt x="2099733" y="3378200"/>
                  <a:pt x="2184400" y="3505200"/>
                </a:cubicBezTo>
                <a:cubicBezTo>
                  <a:pt x="2429933" y="4047067"/>
                  <a:pt x="2493433" y="4436534"/>
                  <a:pt x="2374900" y="4673600"/>
                </a:cubicBezTo>
                <a:cubicBezTo>
                  <a:pt x="2256366" y="4910667"/>
                  <a:pt x="1947333" y="5046134"/>
                  <a:pt x="1447800" y="5080000"/>
                </a:cubicBezTo>
                <a:close/>
                <a:moveTo>
                  <a:pt x="-914400" y="51943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29" name="Freeform 6229"/>
          <p:cNvSpPr/>
          <p:nvPr/>
        </p:nvSpPr>
        <p:spPr>
          <a:xfrm rot="0" flipH="0" flipV="0">
            <a:off x="10757055" y="4963601"/>
            <a:ext cx="169197" cy="210853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30" name="Freeform 6230"/>
          <p:cNvSpPr/>
          <p:nvPr/>
        </p:nvSpPr>
        <p:spPr>
          <a:xfrm rot="0" flipH="0" flipV="0">
            <a:off x="11027312" y="5029912"/>
            <a:ext cx="122461" cy="147116"/>
          </a:xfrm>
          <a:custGeom>
            <a:pathLst>
              <a:path w="3826934" h="4597400">
                <a:moveTo>
                  <a:pt x="931334" y="4597400"/>
                </a:moveTo>
                <a:cubicBezTo>
                  <a:pt x="821267" y="4597400"/>
                  <a:pt x="734484" y="4576234"/>
                  <a:pt x="670984" y="4533900"/>
                </a:cubicBezTo>
                <a:cubicBezTo>
                  <a:pt x="607484" y="4491567"/>
                  <a:pt x="529167" y="4432300"/>
                  <a:pt x="436034" y="4356100"/>
                </a:cubicBezTo>
                <a:cubicBezTo>
                  <a:pt x="275167" y="4186767"/>
                  <a:pt x="160867" y="4023784"/>
                  <a:pt x="93134" y="3867150"/>
                </a:cubicBezTo>
                <a:cubicBezTo>
                  <a:pt x="25400" y="3710517"/>
                  <a:pt x="4234" y="3560234"/>
                  <a:pt x="29634" y="3416300"/>
                </a:cubicBezTo>
                <a:cubicBezTo>
                  <a:pt x="55034" y="3348567"/>
                  <a:pt x="65617" y="3282950"/>
                  <a:pt x="61384" y="3219450"/>
                </a:cubicBezTo>
                <a:cubicBezTo>
                  <a:pt x="57150" y="3155950"/>
                  <a:pt x="55034" y="3124200"/>
                  <a:pt x="55034" y="3124200"/>
                </a:cubicBezTo>
                <a:cubicBezTo>
                  <a:pt x="12700" y="3081867"/>
                  <a:pt x="0" y="3054350"/>
                  <a:pt x="16934" y="3041650"/>
                </a:cubicBezTo>
                <a:cubicBezTo>
                  <a:pt x="33867" y="3028950"/>
                  <a:pt x="50800" y="3005667"/>
                  <a:pt x="67734" y="2971800"/>
                </a:cubicBezTo>
                <a:cubicBezTo>
                  <a:pt x="118534" y="2971800"/>
                  <a:pt x="135467" y="2925234"/>
                  <a:pt x="118534" y="2832100"/>
                </a:cubicBezTo>
                <a:cubicBezTo>
                  <a:pt x="101600" y="2764367"/>
                  <a:pt x="135467" y="2616200"/>
                  <a:pt x="220134" y="2387600"/>
                </a:cubicBezTo>
                <a:cubicBezTo>
                  <a:pt x="304800" y="2159000"/>
                  <a:pt x="410634" y="1943100"/>
                  <a:pt x="537634" y="1739900"/>
                </a:cubicBezTo>
                <a:cubicBezTo>
                  <a:pt x="588434" y="1655234"/>
                  <a:pt x="664634" y="1543050"/>
                  <a:pt x="766234" y="1403350"/>
                </a:cubicBezTo>
                <a:cubicBezTo>
                  <a:pt x="867834" y="1263650"/>
                  <a:pt x="980017" y="1123950"/>
                  <a:pt x="1102784" y="984250"/>
                </a:cubicBezTo>
                <a:cubicBezTo>
                  <a:pt x="1225550" y="844550"/>
                  <a:pt x="1337734" y="732367"/>
                  <a:pt x="1439334" y="647700"/>
                </a:cubicBezTo>
                <a:cubicBezTo>
                  <a:pt x="1651000" y="469900"/>
                  <a:pt x="1837267" y="338667"/>
                  <a:pt x="1998134" y="254000"/>
                </a:cubicBezTo>
                <a:cubicBezTo>
                  <a:pt x="2159000" y="169334"/>
                  <a:pt x="2332567" y="105834"/>
                  <a:pt x="2518834" y="63500"/>
                </a:cubicBezTo>
                <a:cubicBezTo>
                  <a:pt x="2705100" y="21167"/>
                  <a:pt x="2834217" y="0"/>
                  <a:pt x="2906184" y="0"/>
                </a:cubicBezTo>
                <a:cubicBezTo>
                  <a:pt x="2978150" y="0"/>
                  <a:pt x="3077634" y="67734"/>
                  <a:pt x="3204634" y="203200"/>
                </a:cubicBezTo>
                <a:cubicBezTo>
                  <a:pt x="3399367" y="287867"/>
                  <a:pt x="3541184" y="389467"/>
                  <a:pt x="3630084" y="508000"/>
                </a:cubicBezTo>
                <a:cubicBezTo>
                  <a:pt x="3718984" y="626534"/>
                  <a:pt x="3776134" y="800100"/>
                  <a:pt x="3801534" y="1028700"/>
                </a:cubicBezTo>
                <a:cubicBezTo>
                  <a:pt x="3826934" y="1282700"/>
                  <a:pt x="3807884" y="1572684"/>
                  <a:pt x="3744384" y="1898650"/>
                </a:cubicBezTo>
                <a:cubicBezTo>
                  <a:pt x="3680884" y="2224617"/>
                  <a:pt x="3479800" y="2628900"/>
                  <a:pt x="3141134" y="3111500"/>
                </a:cubicBezTo>
                <a:cubicBezTo>
                  <a:pt x="2929467" y="3416300"/>
                  <a:pt x="2734734" y="3642784"/>
                  <a:pt x="2556934" y="3790950"/>
                </a:cubicBezTo>
                <a:cubicBezTo>
                  <a:pt x="2379134" y="3939117"/>
                  <a:pt x="2167467" y="4085167"/>
                  <a:pt x="1921934" y="4229100"/>
                </a:cubicBezTo>
                <a:cubicBezTo>
                  <a:pt x="1744134" y="4347634"/>
                  <a:pt x="1583267" y="4434417"/>
                  <a:pt x="1439334" y="4489450"/>
                </a:cubicBezTo>
                <a:cubicBezTo>
                  <a:pt x="1295400" y="4544484"/>
                  <a:pt x="1126067" y="4580467"/>
                  <a:pt x="931334" y="4597400"/>
                </a:cubicBezTo>
                <a:close/>
                <a:moveTo>
                  <a:pt x="-1024466" y="4787900"/>
                </a:moveTo>
                <a:moveTo>
                  <a:pt x="2150534" y="3251200"/>
                </a:moveTo>
                <a:cubicBezTo>
                  <a:pt x="2353734" y="3022600"/>
                  <a:pt x="2516717" y="2806700"/>
                  <a:pt x="2639484" y="2603500"/>
                </a:cubicBezTo>
                <a:cubicBezTo>
                  <a:pt x="2762250" y="2400300"/>
                  <a:pt x="2878667" y="2142067"/>
                  <a:pt x="2988734" y="1828800"/>
                </a:cubicBezTo>
                <a:cubicBezTo>
                  <a:pt x="3022600" y="1735667"/>
                  <a:pt x="3043767" y="1619250"/>
                  <a:pt x="3052234" y="1479550"/>
                </a:cubicBezTo>
                <a:cubicBezTo>
                  <a:pt x="3060700" y="1339850"/>
                  <a:pt x="3058584" y="1208617"/>
                  <a:pt x="3045884" y="1085850"/>
                </a:cubicBezTo>
                <a:cubicBezTo>
                  <a:pt x="3033184" y="963084"/>
                  <a:pt x="3001434" y="893234"/>
                  <a:pt x="2950634" y="876300"/>
                </a:cubicBezTo>
                <a:cubicBezTo>
                  <a:pt x="2849034" y="817034"/>
                  <a:pt x="2726267" y="797984"/>
                  <a:pt x="2582334" y="819150"/>
                </a:cubicBezTo>
                <a:cubicBezTo>
                  <a:pt x="2438400" y="840317"/>
                  <a:pt x="2281767" y="922867"/>
                  <a:pt x="2112434" y="1066800"/>
                </a:cubicBezTo>
                <a:cubicBezTo>
                  <a:pt x="1849967" y="1286934"/>
                  <a:pt x="1621367" y="1559984"/>
                  <a:pt x="1426634" y="1885950"/>
                </a:cubicBezTo>
                <a:cubicBezTo>
                  <a:pt x="1231900" y="2211917"/>
                  <a:pt x="1041400" y="2582334"/>
                  <a:pt x="855134" y="2997200"/>
                </a:cubicBezTo>
                <a:cubicBezTo>
                  <a:pt x="728134" y="3302000"/>
                  <a:pt x="700617" y="3545417"/>
                  <a:pt x="772584" y="3727450"/>
                </a:cubicBezTo>
                <a:cubicBezTo>
                  <a:pt x="844550" y="3909484"/>
                  <a:pt x="1001184" y="3972984"/>
                  <a:pt x="1242484" y="3917950"/>
                </a:cubicBezTo>
                <a:cubicBezTo>
                  <a:pt x="1483784" y="3862917"/>
                  <a:pt x="1786467" y="3640667"/>
                  <a:pt x="2150534" y="3251200"/>
                </a:cubicBezTo>
                <a:close/>
                <a:moveTo>
                  <a:pt x="321734" y="47879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31" name="Freeform 6231"/>
          <p:cNvSpPr/>
          <p:nvPr/>
        </p:nvSpPr>
        <p:spPr>
          <a:xfrm rot="0" flipH="0" flipV="0">
            <a:off x="11174158" y="5034043"/>
            <a:ext cx="150097" cy="130386"/>
          </a:xfrm>
          <a:custGeom>
            <a:pathLst>
              <a:path w="4690533" h="4074583">
                <a:moveTo>
                  <a:pt x="4445000" y="4074583"/>
                </a:moveTo>
                <a:cubicBezTo>
                  <a:pt x="4275666" y="4074583"/>
                  <a:pt x="4135966" y="4038600"/>
                  <a:pt x="4025900" y="3966633"/>
                </a:cubicBezTo>
                <a:cubicBezTo>
                  <a:pt x="3915833" y="3894667"/>
                  <a:pt x="3822700" y="3774017"/>
                  <a:pt x="3746500" y="3604683"/>
                </a:cubicBezTo>
                <a:cubicBezTo>
                  <a:pt x="3712633" y="3486150"/>
                  <a:pt x="3685116" y="3352800"/>
                  <a:pt x="3663950" y="3204633"/>
                </a:cubicBezTo>
                <a:cubicBezTo>
                  <a:pt x="3642783" y="3056467"/>
                  <a:pt x="3632200" y="2916767"/>
                  <a:pt x="3632200" y="2785533"/>
                </a:cubicBezTo>
                <a:cubicBezTo>
                  <a:pt x="3632200" y="2654300"/>
                  <a:pt x="3644900" y="2567517"/>
                  <a:pt x="3670300" y="2525183"/>
                </a:cubicBezTo>
                <a:cubicBezTo>
                  <a:pt x="3704166" y="2491317"/>
                  <a:pt x="3718983" y="2429933"/>
                  <a:pt x="3714750" y="2341033"/>
                </a:cubicBezTo>
                <a:cubicBezTo>
                  <a:pt x="3710516" y="2252133"/>
                  <a:pt x="3708400" y="2156883"/>
                  <a:pt x="3708400" y="2055283"/>
                </a:cubicBezTo>
                <a:cubicBezTo>
                  <a:pt x="3699933" y="1885950"/>
                  <a:pt x="3659716" y="1790700"/>
                  <a:pt x="3587750" y="1769533"/>
                </a:cubicBezTo>
                <a:cubicBezTo>
                  <a:pt x="3515783" y="1748367"/>
                  <a:pt x="3412066" y="1775883"/>
                  <a:pt x="3276600" y="1852083"/>
                </a:cubicBezTo>
                <a:cubicBezTo>
                  <a:pt x="3124200" y="1945217"/>
                  <a:pt x="2925233" y="2070100"/>
                  <a:pt x="2679700" y="2226733"/>
                </a:cubicBezTo>
                <a:cubicBezTo>
                  <a:pt x="2434166" y="2383367"/>
                  <a:pt x="2178050" y="2554817"/>
                  <a:pt x="1911350" y="2741083"/>
                </a:cubicBezTo>
                <a:cubicBezTo>
                  <a:pt x="1644650" y="2927350"/>
                  <a:pt x="1392766" y="3122083"/>
                  <a:pt x="1155700" y="3325283"/>
                </a:cubicBezTo>
                <a:cubicBezTo>
                  <a:pt x="969433" y="3528483"/>
                  <a:pt x="857250" y="3683000"/>
                  <a:pt x="819150" y="3788833"/>
                </a:cubicBezTo>
                <a:cubicBezTo>
                  <a:pt x="781050" y="3894667"/>
                  <a:pt x="728133" y="3947583"/>
                  <a:pt x="660400" y="3947583"/>
                </a:cubicBezTo>
                <a:cubicBezTo>
                  <a:pt x="592666" y="3981450"/>
                  <a:pt x="535516" y="3983567"/>
                  <a:pt x="488950" y="3953933"/>
                </a:cubicBezTo>
                <a:cubicBezTo>
                  <a:pt x="442383" y="3924300"/>
                  <a:pt x="376766" y="3875617"/>
                  <a:pt x="292100" y="3807883"/>
                </a:cubicBezTo>
                <a:cubicBezTo>
                  <a:pt x="232833" y="3740150"/>
                  <a:pt x="173566" y="3674533"/>
                  <a:pt x="114300" y="3611033"/>
                </a:cubicBezTo>
                <a:cubicBezTo>
                  <a:pt x="55033" y="3547533"/>
                  <a:pt x="16933" y="3498850"/>
                  <a:pt x="0" y="3464983"/>
                </a:cubicBezTo>
                <a:cubicBezTo>
                  <a:pt x="0" y="3422650"/>
                  <a:pt x="12700" y="3333750"/>
                  <a:pt x="38100" y="3198283"/>
                </a:cubicBezTo>
                <a:cubicBezTo>
                  <a:pt x="63500" y="3062817"/>
                  <a:pt x="95250" y="2927350"/>
                  <a:pt x="133350" y="2791883"/>
                </a:cubicBezTo>
                <a:cubicBezTo>
                  <a:pt x="171450" y="2656417"/>
                  <a:pt x="198966" y="2567517"/>
                  <a:pt x="215900" y="2525183"/>
                </a:cubicBezTo>
                <a:cubicBezTo>
                  <a:pt x="258233" y="2525183"/>
                  <a:pt x="294216" y="2482850"/>
                  <a:pt x="323850" y="2398183"/>
                </a:cubicBezTo>
                <a:cubicBezTo>
                  <a:pt x="353483" y="2313517"/>
                  <a:pt x="402166" y="2220383"/>
                  <a:pt x="469900" y="2118783"/>
                </a:cubicBezTo>
                <a:cubicBezTo>
                  <a:pt x="486833" y="2017183"/>
                  <a:pt x="531283" y="1879600"/>
                  <a:pt x="603250" y="1706033"/>
                </a:cubicBezTo>
                <a:cubicBezTo>
                  <a:pt x="675216" y="1532467"/>
                  <a:pt x="740833" y="1377950"/>
                  <a:pt x="800100" y="1242483"/>
                </a:cubicBezTo>
                <a:cubicBezTo>
                  <a:pt x="918633" y="1039283"/>
                  <a:pt x="1001183" y="869950"/>
                  <a:pt x="1047750" y="734483"/>
                </a:cubicBezTo>
                <a:cubicBezTo>
                  <a:pt x="1094316" y="599017"/>
                  <a:pt x="1126066" y="429683"/>
                  <a:pt x="1143000" y="226483"/>
                </a:cubicBezTo>
                <a:cubicBezTo>
                  <a:pt x="1134533" y="192617"/>
                  <a:pt x="1143000" y="160867"/>
                  <a:pt x="1168400" y="131233"/>
                </a:cubicBezTo>
                <a:cubicBezTo>
                  <a:pt x="1193800" y="101600"/>
                  <a:pt x="1223433" y="86783"/>
                  <a:pt x="1257300" y="86783"/>
                </a:cubicBezTo>
                <a:lnTo>
                  <a:pt x="1257300" y="86783"/>
                </a:lnTo>
                <a:cubicBezTo>
                  <a:pt x="1325033" y="19050"/>
                  <a:pt x="1405466" y="0"/>
                  <a:pt x="1498600" y="29633"/>
                </a:cubicBezTo>
                <a:cubicBezTo>
                  <a:pt x="1591733" y="59267"/>
                  <a:pt x="1676400" y="124883"/>
                  <a:pt x="1752600" y="226483"/>
                </a:cubicBezTo>
                <a:cubicBezTo>
                  <a:pt x="1905000" y="429683"/>
                  <a:pt x="1966383" y="639233"/>
                  <a:pt x="1936750" y="855133"/>
                </a:cubicBezTo>
                <a:cubicBezTo>
                  <a:pt x="1907116" y="1071033"/>
                  <a:pt x="1769533" y="1377950"/>
                  <a:pt x="1524000" y="1775883"/>
                </a:cubicBezTo>
                <a:cubicBezTo>
                  <a:pt x="1464733" y="1911350"/>
                  <a:pt x="1420283" y="2015067"/>
                  <a:pt x="1390650" y="2087033"/>
                </a:cubicBezTo>
                <a:cubicBezTo>
                  <a:pt x="1361016" y="2159000"/>
                  <a:pt x="1346200" y="2216150"/>
                  <a:pt x="1346200" y="2258483"/>
                </a:cubicBezTo>
                <a:cubicBezTo>
                  <a:pt x="1346200" y="2258483"/>
                  <a:pt x="1390650" y="2228850"/>
                  <a:pt x="1479550" y="2169583"/>
                </a:cubicBezTo>
                <a:cubicBezTo>
                  <a:pt x="1568450" y="2110317"/>
                  <a:pt x="1670050" y="2040467"/>
                  <a:pt x="1784350" y="1960033"/>
                </a:cubicBezTo>
                <a:cubicBezTo>
                  <a:pt x="1898650" y="1879600"/>
                  <a:pt x="1989666" y="1818217"/>
                  <a:pt x="2057400" y="1775883"/>
                </a:cubicBezTo>
                <a:cubicBezTo>
                  <a:pt x="2099733" y="1733550"/>
                  <a:pt x="2197100" y="1657350"/>
                  <a:pt x="2349500" y="1547283"/>
                </a:cubicBezTo>
                <a:cubicBezTo>
                  <a:pt x="2501900" y="1437217"/>
                  <a:pt x="2664883" y="1329267"/>
                  <a:pt x="2838450" y="1223433"/>
                </a:cubicBezTo>
                <a:cubicBezTo>
                  <a:pt x="3012016" y="1117600"/>
                  <a:pt x="3141133" y="1056217"/>
                  <a:pt x="3225800" y="1039283"/>
                </a:cubicBezTo>
                <a:cubicBezTo>
                  <a:pt x="3293533" y="1005417"/>
                  <a:pt x="3365500" y="973667"/>
                  <a:pt x="3441700" y="944033"/>
                </a:cubicBezTo>
                <a:cubicBezTo>
                  <a:pt x="3517900" y="914400"/>
                  <a:pt x="3572933" y="899583"/>
                  <a:pt x="3606800" y="899583"/>
                </a:cubicBezTo>
                <a:cubicBezTo>
                  <a:pt x="3674533" y="899583"/>
                  <a:pt x="3761316" y="935567"/>
                  <a:pt x="3867150" y="1007533"/>
                </a:cubicBezTo>
                <a:cubicBezTo>
                  <a:pt x="3972983" y="1079500"/>
                  <a:pt x="4072466" y="1164167"/>
                  <a:pt x="4165600" y="1261533"/>
                </a:cubicBezTo>
                <a:cubicBezTo>
                  <a:pt x="4258733" y="1358900"/>
                  <a:pt x="4313766" y="1441450"/>
                  <a:pt x="4330700" y="1509183"/>
                </a:cubicBezTo>
                <a:cubicBezTo>
                  <a:pt x="4330700" y="1543050"/>
                  <a:pt x="4332816" y="1576917"/>
                  <a:pt x="4337050" y="1610783"/>
                </a:cubicBezTo>
                <a:cubicBezTo>
                  <a:pt x="4341283" y="1644650"/>
                  <a:pt x="4347633" y="1678517"/>
                  <a:pt x="4356100" y="1712383"/>
                </a:cubicBezTo>
                <a:cubicBezTo>
                  <a:pt x="4389966" y="1822450"/>
                  <a:pt x="4409016" y="1970617"/>
                  <a:pt x="4413250" y="2156883"/>
                </a:cubicBezTo>
                <a:cubicBezTo>
                  <a:pt x="4417483" y="2343150"/>
                  <a:pt x="4411133" y="2512483"/>
                  <a:pt x="4394200" y="2664883"/>
                </a:cubicBezTo>
                <a:cubicBezTo>
                  <a:pt x="4377266" y="2817283"/>
                  <a:pt x="4347633" y="2906183"/>
                  <a:pt x="4305300" y="2931583"/>
                </a:cubicBezTo>
                <a:cubicBezTo>
                  <a:pt x="4305300" y="2931583"/>
                  <a:pt x="4307416" y="2942167"/>
                  <a:pt x="4311650" y="2963333"/>
                </a:cubicBezTo>
                <a:cubicBezTo>
                  <a:pt x="4315883" y="2984500"/>
                  <a:pt x="4334933" y="2995083"/>
                  <a:pt x="4368800" y="2995083"/>
                </a:cubicBezTo>
                <a:cubicBezTo>
                  <a:pt x="4368800" y="3028950"/>
                  <a:pt x="4368800" y="3048000"/>
                  <a:pt x="4368800" y="3052233"/>
                </a:cubicBezTo>
                <a:cubicBezTo>
                  <a:pt x="4368800" y="3056467"/>
                  <a:pt x="4368800" y="3058583"/>
                  <a:pt x="4368800" y="3058583"/>
                </a:cubicBezTo>
                <a:cubicBezTo>
                  <a:pt x="4326466" y="3058583"/>
                  <a:pt x="4309533" y="3094567"/>
                  <a:pt x="4318000" y="3166533"/>
                </a:cubicBezTo>
                <a:cubicBezTo>
                  <a:pt x="4326466" y="3238500"/>
                  <a:pt x="4353983" y="3316817"/>
                  <a:pt x="4400550" y="3401483"/>
                </a:cubicBezTo>
                <a:cubicBezTo>
                  <a:pt x="4447116" y="3486150"/>
                  <a:pt x="4495800" y="3553883"/>
                  <a:pt x="4546600" y="3604683"/>
                </a:cubicBezTo>
                <a:cubicBezTo>
                  <a:pt x="4648200" y="3706283"/>
                  <a:pt x="4690533" y="3801533"/>
                  <a:pt x="4673600" y="3890433"/>
                </a:cubicBezTo>
                <a:cubicBezTo>
                  <a:pt x="4656666" y="3979333"/>
                  <a:pt x="4580466" y="4040717"/>
                  <a:pt x="4445000" y="4074583"/>
                </a:cubicBezTo>
                <a:close/>
                <a:moveTo>
                  <a:pt x="-736600" y="46587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32" name="Freeform 6232"/>
          <p:cNvSpPr/>
          <p:nvPr/>
        </p:nvSpPr>
        <p:spPr>
          <a:xfrm rot="0" flipH="0" flipV="0">
            <a:off x="11473403" y="5024832"/>
            <a:ext cx="131741" cy="238895"/>
          </a:xfrm>
          <a:custGeom>
            <a:pathLst>
              <a:path w="4116917" h="7465483">
                <a:moveTo>
                  <a:pt x="1735667" y="7372350"/>
                </a:moveTo>
                <a:cubicBezTo>
                  <a:pt x="1498600" y="7465483"/>
                  <a:pt x="1250950" y="7450666"/>
                  <a:pt x="992717" y="7327900"/>
                </a:cubicBezTo>
                <a:cubicBezTo>
                  <a:pt x="734483" y="7205133"/>
                  <a:pt x="512233" y="7012516"/>
                  <a:pt x="325967" y="6750050"/>
                </a:cubicBezTo>
                <a:cubicBezTo>
                  <a:pt x="292100" y="6699250"/>
                  <a:pt x="251883" y="6620933"/>
                  <a:pt x="205317" y="6515100"/>
                </a:cubicBezTo>
                <a:cubicBezTo>
                  <a:pt x="158750" y="6409266"/>
                  <a:pt x="116417" y="6301316"/>
                  <a:pt x="78317" y="6191250"/>
                </a:cubicBezTo>
                <a:cubicBezTo>
                  <a:pt x="40217" y="6081183"/>
                  <a:pt x="16933" y="5983816"/>
                  <a:pt x="8467" y="5899150"/>
                </a:cubicBezTo>
                <a:cubicBezTo>
                  <a:pt x="0" y="5814483"/>
                  <a:pt x="8467" y="5763683"/>
                  <a:pt x="33867" y="5746750"/>
                </a:cubicBezTo>
                <a:cubicBezTo>
                  <a:pt x="59267" y="5721350"/>
                  <a:pt x="101600" y="5712883"/>
                  <a:pt x="160867" y="5721350"/>
                </a:cubicBezTo>
                <a:cubicBezTo>
                  <a:pt x="220133" y="5729816"/>
                  <a:pt x="277283" y="5750983"/>
                  <a:pt x="332317" y="5784850"/>
                </a:cubicBezTo>
                <a:cubicBezTo>
                  <a:pt x="387350" y="5818716"/>
                  <a:pt x="423333" y="5861050"/>
                  <a:pt x="440267" y="5911850"/>
                </a:cubicBezTo>
                <a:cubicBezTo>
                  <a:pt x="465667" y="5971116"/>
                  <a:pt x="505883" y="6047316"/>
                  <a:pt x="560917" y="6140450"/>
                </a:cubicBezTo>
                <a:cubicBezTo>
                  <a:pt x="615950" y="6233583"/>
                  <a:pt x="677333" y="6318250"/>
                  <a:pt x="745067" y="6394450"/>
                </a:cubicBezTo>
                <a:cubicBezTo>
                  <a:pt x="812800" y="6470650"/>
                  <a:pt x="863600" y="6512983"/>
                  <a:pt x="897467" y="6521450"/>
                </a:cubicBezTo>
                <a:cubicBezTo>
                  <a:pt x="1058333" y="6597650"/>
                  <a:pt x="1176867" y="6631516"/>
                  <a:pt x="1253067" y="6623050"/>
                </a:cubicBezTo>
                <a:cubicBezTo>
                  <a:pt x="1329267" y="6614583"/>
                  <a:pt x="1397000" y="6589183"/>
                  <a:pt x="1456267" y="6546850"/>
                </a:cubicBezTo>
                <a:cubicBezTo>
                  <a:pt x="1600200" y="6436783"/>
                  <a:pt x="1718733" y="6292850"/>
                  <a:pt x="1811867" y="6115050"/>
                </a:cubicBezTo>
                <a:cubicBezTo>
                  <a:pt x="1905000" y="5937250"/>
                  <a:pt x="2010833" y="5662083"/>
                  <a:pt x="2129367" y="5289550"/>
                </a:cubicBezTo>
                <a:cubicBezTo>
                  <a:pt x="2222500" y="4976283"/>
                  <a:pt x="2317750" y="4643967"/>
                  <a:pt x="2415117" y="4292600"/>
                </a:cubicBezTo>
                <a:cubicBezTo>
                  <a:pt x="2512483" y="3941234"/>
                  <a:pt x="2599267" y="3668184"/>
                  <a:pt x="2675467" y="3473450"/>
                </a:cubicBezTo>
                <a:cubicBezTo>
                  <a:pt x="2700867" y="3371850"/>
                  <a:pt x="2732617" y="3285067"/>
                  <a:pt x="2770717" y="3213100"/>
                </a:cubicBezTo>
                <a:cubicBezTo>
                  <a:pt x="2808817" y="3141134"/>
                  <a:pt x="2844800" y="3088217"/>
                  <a:pt x="2878667" y="3054350"/>
                </a:cubicBezTo>
                <a:lnTo>
                  <a:pt x="2954867" y="3054350"/>
                </a:lnTo>
                <a:cubicBezTo>
                  <a:pt x="2768600" y="3172884"/>
                  <a:pt x="2603500" y="3308350"/>
                  <a:pt x="2459567" y="3460750"/>
                </a:cubicBezTo>
                <a:cubicBezTo>
                  <a:pt x="2315633" y="3613150"/>
                  <a:pt x="2133600" y="3735917"/>
                  <a:pt x="1913467" y="3829050"/>
                </a:cubicBezTo>
                <a:cubicBezTo>
                  <a:pt x="1862667" y="3888317"/>
                  <a:pt x="1737783" y="3924300"/>
                  <a:pt x="1538817" y="3937000"/>
                </a:cubicBezTo>
                <a:cubicBezTo>
                  <a:pt x="1339850" y="3949700"/>
                  <a:pt x="1147233" y="3926417"/>
                  <a:pt x="960967" y="3867150"/>
                </a:cubicBezTo>
                <a:cubicBezTo>
                  <a:pt x="842433" y="3799417"/>
                  <a:pt x="755650" y="3748617"/>
                  <a:pt x="700617" y="3714750"/>
                </a:cubicBezTo>
                <a:cubicBezTo>
                  <a:pt x="645583" y="3680884"/>
                  <a:pt x="603250" y="3634317"/>
                  <a:pt x="573617" y="3575050"/>
                </a:cubicBezTo>
                <a:cubicBezTo>
                  <a:pt x="543983" y="3515784"/>
                  <a:pt x="503767" y="3422650"/>
                  <a:pt x="452967" y="3295650"/>
                </a:cubicBezTo>
                <a:cubicBezTo>
                  <a:pt x="393700" y="3168650"/>
                  <a:pt x="385233" y="2961217"/>
                  <a:pt x="427567" y="2673350"/>
                </a:cubicBezTo>
                <a:cubicBezTo>
                  <a:pt x="469900" y="2385484"/>
                  <a:pt x="546100" y="2097617"/>
                  <a:pt x="656167" y="1809750"/>
                </a:cubicBezTo>
                <a:cubicBezTo>
                  <a:pt x="757767" y="1598084"/>
                  <a:pt x="905933" y="1369484"/>
                  <a:pt x="1100667" y="1123950"/>
                </a:cubicBezTo>
                <a:cubicBezTo>
                  <a:pt x="1295400" y="878417"/>
                  <a:pt x="1502833" y="656167"/>
                  <a:pt x="1722967" y="457200"/>
                </a:cubicBezTo>
                <a:cubicBezTo>
                  <a:pt x="1943100" y="258234"/>
                  <a:pt x="2142067" y="133350"/>
                  <a:pt x="2319867" y="82550"/>
                </a:cubicBezTo>
                <a:cubicBezTo>
                  <a:pt x="2387600" y="48684"/>
                  <a:pt x="2461683" y="25400"/>
                  <a:pt x="2542117" y="12700"/>
                </a:cubicBezTo>
                <a:cubicBezTo>
                  <a:pt x="2622550" y="0"/>
                  <a:pt x="2738967" y="14817"/>
                  <a:pt x="2891367" y="57150"/>
                </a:cubicBezTo>
                <a:cubicBezTo>
                  <a:pt x="3035300" y="74084"/>
                  <a:pt x="3145367" y="105834"/>
                  <a:pt x="3221567" y="152400"/>
                </a:cubicBezTo>
                <a:cubicBezTo>
                  <a:pt x="3297767" y="198967"/>
                  <a:pt x="3420533" y="294217"/>
                  <a:pt x="3589867" y="438150"/>
                </a:cubicBezTo>
                <a:cubicBezTo>
                  <a:pt x="3699933" y="548217"/>
                  <a:pt x="3790950" y="658284"/>
                  <a:pt x="3862917" y="768350"/>
                </a:cubicBezTo>
                <a:cubicBezTo>
                  <a:pt x="3934883" y="878417"/>
                  <a:pt x="3992033" y="992717"/>
                  <a:pt x="4034367" y="1111250"/>
                </a:cubicBezTo>
                <a:cubicBezTo>
                  <a:pt x="4093633" y="1238250"/>
                  <a:pt x="4116917" y="1354667"/>
                  <a:pt x="4104217" y="1460500"/>
                </a:cubicBezTo>
                <a:cubicBezTo>
                  <a:pt x="4091517" y="1566334"/>
                  <a:pt x="4042833" y="1674284"/>
                  <a:pt x="3958167" y="1784350"/>
                </a:cubicBezTo>
                <a:cubicBezTo>
                  <a:pt x="3881967" y="1894417"/>
                  <a:pt x="3801533" y="2004484"/>
                  <a:pt x="3716867" y="2114550"/>
                </a:cubicBezTo>
                <a:cubicBezTo>
                  <a:pt x="3632200" y="2224617"/>
                  <a:pt x="3568700" y="2377017"/>
                  <a:pt x="3526367" y="2571750"/>
                </a:cubicBezTo>
                <a:cubicBezTo>
                  <a:pt x="3484033" y="2825750"/>
                  <a:pt x="3416300" y="3111500"/>
                  <a:pt x="3323167" y="3429000"/>
                </a:cubicBezTo>
                <a:cubicBezTo>
                  <a:pt x="3230033" y="3746500"/>
                  <a:pt x="3149600" y="4040717"/>
                  <a:pt x="3081867" y="4311650"/>
                </a:cubicBezTo>
                <a:lnTo>
                  <a:pt x="2878667" y="5099050"/>
                </a:lnTo>
                <a:cubicBezTo>
                  <a:pt x="2667000" y="5818716"/>
                  <a:pt x="2465917" y="6354233"/>
                  <a:pt x="2275417" y="6705600"/>
                </a:cubicBezTo>
                <a:cubicBezTo>
                  <a:pt x="2084917" y="7056966"/>
                  <a:pt x="1905000" y="7279216"/>
                  <a:pt x="1735667" y="7372350"/>
                </a:cubicBezTo>
                <a:close/>
                <a:moveTo>
                  <a:pt x="-3293533" y="4946650"/>
                </a:moveTo>
                <a:moveTo>
                  <a:pt x="1278467" y="3308350"/>
                </a:moveTo>
                <a:cubicBezTo>
                  <a:pt x="1447800" y="3299884"/>
                  <a:pt x="1608667" y="3266017"/>
                  <a:pt x="1761067" y="3206750"/>
                </a:cubicBezTo>
                <a:cubicBezTo>
                  <a:pt x="1913467" y="3147484"/>
                  <a:pt x="2061633" y="3048000"/>
                  <a:pt x="2205567" y="2908300"/>
                </a:cubicBezTo>
                <a:cubicBezTo>
                  <a:pt x="2349500" y="2768600"/>
                  <a:pt x="2493433" y="2588684"/>
                  <a:pt x="2637367" y="2368550"/>
                </a:cubicBezTo>
                <a:cubicBezTo>
                  <a:pt x="2781300" y="2165350"/>
                  <a:pt x="2882900" y="1951567"/>
                  <a:pt x="2942167" y="1727200"/>
                </a:cubicBezTo>
                <a:cubicBezTo>
                  <a:pt x="3001433" y="1502834"/>
                  <a:pt x="3022600" y="1284817"/>
                  <a:pt x="3005667" y="1073150"/>
                </a:cubicBezTo>
                <a:cubicBezTo>
                  <a:pt x="2997200" y="937684"/>
                  <a:pt x="2976033" y="848784"/>
                  <a:pt x="2942167" y="806450"/>
                </a:cubicBezTo>
                <a:cubicBezTo>
                  <a:pt x="2908300" y="764117"/>
                  <a:pt x="2836333" y="751417"/>
                  <a:pt x="2726267" y="768350"/>
                </a:cubicBezTo>
                <a:cubicBezTo>
                  <a:pt x="2565400" y="793750"/>
                  <a:pt x="2387600" y="880534"/>
                  <a:pt x="2192867" y="1028700"/>
                </a:cubicBezTo>
                <a:cubicBezTo>
                  <a:pt x="1998133" y="1176867"/>
                  <a:pt x="1816100" y="1361017"/>
                  <a:pt x="1646767" y="1581150"/>
                </a:cubicBezTo>
                <a:cubicBezTo>
                  <a:pt x="1519767" y="1750484"/>
                  <a:pt x="1413933" y="1953684"/>
                  <a:pt x="1329267" y="2190750"/>
                </a:cubicBezTo>
                <a:cubicBezTo>
                  <a:pt x="1244600" y="2444750"/>
                  <a:pt x="1193800" y="2686050"/>
                  <a:pt x="1176867" y="2914650"/>
                </a:cubicBezTo>
                <a:cubicBezTo>
                  <a:pt x="1159933" y="3143250"/>
                  <a:pt x="1193800" y="3274484"/>
                  <a:pt x="1278467" y="3308350"/>
                </a:cubicBezTo>
                <a:close/>
                <a:moveTo>
                  <a:pt x="770467" y="494665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33" name="Freeform 6233"/>
          <p:cNvSpPr/>
          <p:nvPr/>
        </p:nvSpPr>
        <p:spPr>
          <a:xfrm rot="0" flipH="0" flipV="0">
            <a:off x="11637860" y="5036008"/>
            <a:ext cx="121852" cy="134789"/>
          </a:xfrm>
          <a:custGeom>
            <a:pathLst>
              <a:path w="3807883" h="4212167">
                <a:moveTo>
                  <a:pt x="546100" y="4203700"/>
                </a:moveTo>
                <a:cubicBezTo>
                  <a:pt x="520700" y="4212167"/>
                  <a:pt x="478366" y="4207934"/>
                  <a:pt x="419100" y="4191000"/>
                </a:cubicBezTo>
                <a:cubicBezTo>
                  <a:pt x="359833" y="4174067"/>
                  <a:pt x="300566" y="4152900"/>
                  <a:pt x="241300" y="4127500"/>
                </a:cubicBezTo>
                <a:cubicBezTo>
                  <a:pt x="182033" y="4102100"/>
                  <a:pt x="143933" y="4080934"/>
                  <a:pt x="127000" y="4064000"/>
                </a:cubicBezTo>
                <a:cubicBezTo>
                  <a:pt x="93133" y="4030134"/>
                  <a:pt x="61383" y="3979334"/>
                  <a:pt x="31750" y="3911600"/>
                </a:cubicBezTo>
                <a:cubicBezTo>
                  <a:pt x="2116" y="3843867"/>
                  <a:pt x="0" y="3744384"/>
                  <a:pt x="25400" y="3613150"/>
                </a:cubicBezTo>
                <a:cubicBezTo>
                  <a:pt x="50800" y="3481917"/>
                  <a:pt x="135466" y="3310467"/>
                  <a:pt x="279400" y="3098800"/>
                </a:cubicBezTo>
                <a:cubicBezTo>
                  <a:pt x="321733" y="3014134"/>
                  <a:pt x="372533" y="2887134"/>
                  <a:pt x="431800" y="2717800"/>
                </a:cubicBezTo>
                <a:cubicBezTo>
                  <a:pt x="491066" y="2548467"/>
                  <a:pt x="552450" y="2368550"/>
                  <a:pt x="615950" y="2178050"/>
                </a:cubicBezTo>
                <a:cubicBezTo>
                  <a:pt x="679450" y="1987550"/>
                  <a:pt x="738716" y="1816100"/>
                  <a:pt x="793750" y="1663700"/>
                </a:cubicBezTo>
                <a:cubicBezTo>
                  <a:pt x="848783" y="1511300"/>
                  <a:pt x="889000" y="1405467"/>
                  <a:pt x="914400" y="1346200"/>
                </a:cubicBezTo>
                <a:cubicBezTo>
                  <a:pt x="931333" y="1202267"/>
                  <a:pt x="924983" y="1098550"/>
                  <a:pt x="895350" y="1035050"/>
                </a:cubicBezTo>
                <a:cubicBezTo>
                  <a:pt x="865716" y="971550"/>
                  <a:pt x="791633" y="935567"/>
                  <a:pt x="673100" y="927100"/>
                </a:cubicBezTo>
                <a:cubicBezTo>
                  <a:pt x="588433" y="927100"/>
                  <a:pt x="522816" y="918634"/>
                  <a:pt x="476250" y="901700"/>
                </a:cubicBezTo>
                <a:cubicBezTo>
                  <a:pt x="429683" y="884767"/>
                  <a:pt x="406400" y="800100"/>
                  <a:pt x="406400" y="647700"/>
                </a:cubicBezTo>
                <a:cubicBezTo>
                  <a:pt x="423333" y="529167"/>
                  <a:pt x="455083" y="446617"/>
                  <a:pt x="501650" y="400050"/>
                </a:cubicBezTo>
                <a:cubicBezTo>
                  <a:pt x="548216" y="353484"/>
                  <a:pt x="613833" y="300567"/>
                  <a:pt x="698500" y="241300"/>
                </a:cubicBezTo>
                <a:cubicBezTo>
                  <a:pt x="783166" y="198967"/>
                  <a:pt x="869950" y="169334"/>
                  <a:pt x="958850" y="152400"/>
                </a:cubicBezTo>
                <a:cubicBezTo>
                  <a:pt x="1047750" y="135467"/>
                  <a:pt x="1134533" y="131234"/>
                  <a:pt x="1219200" y="139700"/>
                </a:cubicBezTo>
                <a:cubicBezTo>
                  <a:pt x="1303866" y="148167"/>
                  <a:pt x="1371600" y="177800"/>
                  <a:pt x="1422400" y="228600"/>
                </a:cubicBezTo>
                <a:cubicBezTo>
                  <a:pt x="1481666" y="262467"/>
                  <a:pt x="1519766" y="336550"/>
                  <a:pt x="1536700" y="450850"/>
                </a:cubicBezTo>
                <a:cubicBezTo>
                  <a:pt x="1553633" y="565150"/>
                  <a:pt x="1564216" y="681567"/>
                  <a:pt x="1568450" y="800100"/>
                </a:cubicBezTo>
                <a:cubicBezTo>
                  <a:pt x="1572683" y="918634"/>
                  <a:pt x="1579033" y="1007534"/>
                  <a:pt x="1587500" y="1066800"/>
                </a:cubicBezTo>
                <a:cubicBezTo>
                  <a:pt x="1672166" y="999067"/>
                  <a:pt x="1788583" y="903817"/>
                  <a:pt x="1936750" y="781050"/>
                </a:cubicBezTo>
                <a:cubicBezTo>
                  <a:pt x="2084916" y="658284"/>
                  <a:pt x="2214033" y="541867"/>
                  <a:pt x="2324100" y="431800"/>
                </a:cubicBezTo>
                <a:cubicBezTo>
                  <a:pt x="2459566" y="338667"/>
                  <a:pt x="2620433" y="243417"/>
                  <a:pt x="2806700" y="146050"/>
                </a:cubicBezTo>
                <a:cubicBezTo>
                  <a:pt x="2992966" y="48684"/>
                  <a:pt x="3128433" y="0"/>
                  <a:pt x="3213100" y="0"/>
                </a:cubicBezTo>
                <a:cubicBezTo>
                  <a:pt x="3306233" y="0"/>
                  <a:pt x="3399366" y="23284"/>
                  <a:pt x="3492500" y="69850"/>
                </a:cubicBezTo>
                <a:cubicBezTo>
                  <a:pt x="3585633" y="116417"/>
                  <a:pt x="3649133" y="173567"/>
                  <a:pt x="3683000" y="241300"/>
                </a:cubicBezTo>
                <a:cubicBezTo>
                  <a:pt x="3767666" y="385234"/>
                  <a:pt x="3807883" y="512234"/>
                  <a:pt x="3803650" y="622300"/>
                </a:cubicBezTo>
                <a:cubicBezTo>
                  <a:pt x="3799416" y="732367"/>
                  <a:pt x="3750733" y="846667"/>
                  <a:pt x="3657600" y="965200"/>
                </a:cubicBezTo>
                <a:cubicBezTo>
                  <a:pt x="3572933" y="1075267"/>
                  <a:pt x="3469216" y="1151467"/>
                  <a:pt x="3346450" y="1193800"/>
                </a:cubicBezTo>
                <a:cubicBezTo>
                  <a:pt x="3223683" y="1236134"/>
                  <a:pt x="3145366" y="1257300"/>
                  <a:pt x="3111500" y="1257300"/>
                </a:cubicBezTo>
                <a:cubicBezTo>
                  <a:pt x="3060700" y="1257300"/>
                  <a:pt x="2997200" y="1219200"/>
                  <a:pt x="2921000" y="1143000"/>
                </a:cubicBezTo>
                <a:cubicBezTo>
                  <a:pt x="2844800" y="1066800"/>
                  <a:pt x="2802466" y="1003300"/>
                  <a:pt x="2794000" y="952500"/>
                </a:cubicBezTo>
                <a:cubicBezTo>
                  <a:pt x="2794000" y="927100"/>
                  <a:pt x="2741083" y="950384"/>
                  <a:pt x="2635250" y="1022350"/>
                </a:cubicBezTo>
                <a:cubicBezTo>
                  <a:pt x="2529416" y="1094317"/>
                  <a:pt x="2413000" y="1183217"/>
                  <a:pt x="2286000" y="1289050"/>
                </a:cubicBezTo>
                <a:cubicBezTo>
                  <a:pt x="2159000" y="1394884"/>
                  <a:pt x="2053166" y="1490134"/>
                  <a:pt x="1968500" y="1574800"/>
                </a:cubicBezTo>
                <a:cubicBezTo>
                  <a:pt x="1824566" y="1752600"/>
                  <a:pt x="1672166" y="1993900"/>
                  <a:pt x="1511300" y="2298700"/>
                </a:cubicBezTo>
                <a:cubicBezTo>
                  <a:pt x="1350433" y="2603500"/>
                  <a:pt x="1159933" y="2971800"/>
                  <a:pt x="939800" y="3403600"/>
                </a:cubicBezTo>
                <a:cubicBezTo>
                  <a:pt x="838200" y="3615267"/>
                  <a:pt x="766233" y="3795184"/>
                  <a:pt x="723900" y="3943350"/>
                </a:cubicBezTo>
                <a:cubicBezTo>
                  <a:pt x="681566" y="4091517"/>
                  <a:pt x="622300" y="4178300"/>
                  <a:pt x="546100" y="4203700"/>
                </a:cubicBezTo>
                <a:close/>
                <a:moveTo>
                  <a:pt x="-1104900" y="45974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34" name="Freeform 6234"/>
          <p:cNvSpPr/>
          <p:nvPr/>
        </p:nvSpPr>
        <p:spPr>
          <a:xfrm rot="0" flipH="0" flipV="0">
            <a:off x="11769804" y="5026254"/>
            <a:ext cx="168385" cy="148200"/>
          </a:xfrm>
          <a:custGeom>
            <a:pathLst>
              <a:path w="5262034" h="4631267">
                <a:moveTo>
                  <a:pt x="309034" y="4445000"/>
                </a:moveTo>
                <a:cubicBezTo>
                  <a:pt x="275167" y="4377267"/>
                  <a:pt x="232834" y="4324350"/>
                  <a:pt x="182034" y="4286250"/>
                </a:cubicBezTo>
                <a:cubicBezTo>
                  <a:pt x="131234" y="4248150"/>
                  <a:pt x="105834" y="4212167"/>
                  <a:pt x="105834" y="4178300"/>
                </a:cubicBezTo>
                <a:cubicBezTo>
                  <a:pt x="105834" y="4144434"/>
                  <a:pt x="103717" y="4108450"/>
                  <a:pt x="99484" y="4070350"/>
                </a:cubicBezTo>
                <a:cubicBezTo>
                  <a:pt x="95250" y="4032250"/>
                  <a:pt x="76200" y="3996267"/>
                  <a:pt x="42334" y="3962400"/>
                </a:cubicBezTo>
                <a:cubicBezTo>
                  <a:pt x="0" y="3911600"/>
                  <a:pt x="4234" y="3795184"/>
                  <a:pt x="55034" y="3613150"/>
                </a:cubicBezTo>
                <a:cubicBezTo>
                  <a:pt x="105834" y="3431117"/>
                  <a:pt x="190500" y="3206750"/>
                  <a:pt x="309034" y="2940050"/>
                </a:cubicBezTo>
                <a:cubicBezTo>
                  <a:pt x="427567" y="2673350"/>
                  <a:pt x="567267" y="2391834"/>
                  <a:pt x="728134" y="2095500"/>
                </a:cubicBezTo>
                <a:cubicBezTo>
                  <a:pt x="795867" y="2027767"/>
                  <a:pt x="863600" y="1938867"/>
                  <a:pt x="931334" y="1828800"/>
                </a:cubicBezTo>
                <a:cubicBezTo>
                  <a:pt x="999067" y="1718734"/>
                  <a:pt x="1049867" y="1646767"/>
                  <a:pt x="1083734" y="1612900"/>
                </a:cubicBezTo>
                <a:cubicBezTo>
                  <a:pt x="1083734" y="1579034"/>
                  <a:pt x="1096434" y="1547284"/>
                  <a:pt x="1121834" y="1517650"/>
                </a:cubicBezTo>
                <a:cubicBezTo>
                  <a:pt x="1147234" y="1488017"/>
                  <a:pt x="1176867" y="1473200"/>
                  <a:pt x="1210734" y="1473200"/>
                </a:cubicBezTo>
                <a:lnTo>
                  <a:pt x="1210734" y="1397000"/>
                </a:lnTo>
                <a:cubicBezTo>
                  <a:pt x="1210734" y="1354667"/>
                  <a:pt x="1250950" y="1282700"/>
                  <a:pt x="1331384" y="1181100"/>
                </a:cubicBezTo>
                <a:cubicBezTo>
                  <a:pt x="1411817" y="1079500"/>
                  <a:pt x="1511300" y="967317"/>
                  <a:pt x="1629834" y="844550"/>
                </a:cubicBezTo>
                <a:cubicBezTo>
                  <a:pt x="1748367" y="721784"/>
                  <a:pt x="1871134" y="603250"/>
                  <a:pt x="1998134" y="488950"/>
                </a:cubicBezTo>
                <a:cubicBezTo>
                  <a:pt x="2125134" y="374650"/>
                  <a:pt x="2230967" y="292100"/>
                  <a:pt x="2315634" y="241300"/>
                </a:cubicBezTo>
                <a:cubicBezTo>
                  <a:pt x="2493434" y="122767"/>
                  <a:pt x="2677584" y="50800"/>
                  <a:pt x="2868084" y="25400"/>
                </a:cubicBezTo>
                <a:cubicBezTo>
                  <a:pt x="3058584" y="0"/>
                  <a:pt x="3221567" y="42334"/>
                  <a:pt x="3357034" y="152400"/>
                </a:cubicBezTo>
                <a:cubicBezTo>
                  <a:pt x="3382434" y="177800"/>
                  <a:pt x="3424767" y="220134"/>
                  <a:pt x="3484034" y="279400"/>
                </a:cubicBezTo>
                <a:cubicBezTo>
                  <a:pt x="3543300" y="338667"/>
                  <a:pt x="3613150" y="404284"/>
                  <a:pt x="3693584" y="476250"/>
                </a:cubicBezTo>
                <a:cubicBezTo>
                  <a:pt x="3774017" y="548217"/>
                  <a:pt x="3856567" y="622300"/>
                  <a:pt x="3941234" y="698500"/>
                </a:cubicBezTo>
                <a:lnTo>
                  <a:pt x="4411134" y="1117600"/>
                </a:lnTo>
                <a:lnTo>
                  <a:pt x="4182534" y="1752600"/>
                </a:lnTo>
                <a:cubicBezTo>
                  <a:pt x="4072467" y="2091267"/>
                  <a:pt x="4044950" y="2387600"/>
                  <a:pt x="4099984" y="2641600"/>
                </a:cubicBezTo>
                <a:cubicBezTo>
                  <a:pt x="4155017" y="2895600"/>
                  <a:pt x="4237567" y="3115734"/>
                  <a:pt x="4347634" y="3302000"/>
                </a:cubicBezTo>
                <a:cubicBezTo>
                  <a:pt x="4389967" y="3395134"/>
                  <a:pt x="4476750" y="3484034"/>
                  <a:pt x="4607984" y="3568700"/>
                </a:cubicBezTo>
                <a:cubicBezTo>
                  <a:pt x="4739217" y="3653367"/>
                  <a:pt x="4864100" y="3704167"/>
                  <a:pt x="4982634" y="3721100"/>
                </a:cubicBezTo>
                <a:cubicBezTo>
                  <a:pt x="5050367" y="3729567"/>
                  <a:pt x="5113867" y="3754967"/>
                  <a:pt x="5173134" y="3797300"/>
                </a:cubicBezTo>
                <a:cubicBezTo>
                  <a:pt x="5232400" y="3839634"/>
                  <a:pt x="5262034" y="3907367"/>
                  <a:pt x="5262034" y="4000500"/>
                </a:cubicBezTo>
                <a:cubicBezTo>
                  <a:pt x="5262034" y="4085167"/>
                  <a:pt x="5245100" y="4152900"/>
                  <a:pt x="5211234" y="4203700"/>
                </a:cubicBezTo>
                <a:cubicBezTo>
                  <a:pt x="5177367" y="4254500"/>
                  <a:pt x="5118100" y="4288367"/>
                  <a:pt x="5033434" y="4305300"/>
                </a:cubicBezTo>
                <a:cubicBezTo>
                  <a:pt x="4754034" y="4339167"/>
                  <a:pt x="4493684" y="4271434"/>
                  <a:pt x="4252384" y="4102100"/>
                </a:cubicBezTo>
                <a:cubicBezTo>
                  <a:pt x="4011084" y="3932767"/>
                  <a:pt x="3788834" y="3653367"/>
                  <a:pt x="3585634" y="3263900"/>
                </a:cubicBezTo>
                <a:cubicBezTo>
                  <a:pt x="3551767" y="3213100"/>
                  <a:pt x="3507317" y="3117850"/>
                  <a:pt x="3452284" y="2978150"/>
                </a:cubicBezTo>
                <a:cubicBezTo>
                  <a:pt x="3397250" y="2838450"/>
                  <a:pt x="3365500" y="2747434"/>
                  <a:pt x="3357034" y="2705100"/>
                </a:cubicBezTo>
                <a:cubicBezTo>
                  <a:pt x="3323167" y="2747434"/>
                  <a:pt x="3259667" y="2825750"/>
                  <a:pt x="3166534" y="2940050"/>
                </a:cubicBezTo>
                <a:cubicBezTo>
                  <a:pt x="3073400" y="3054350"/>
                  <a:pt x="3001434" y="3136900"/>
                  <a:pt x="2950634" y="3187700"/>
                </a:cubicBezTo>
                <a:cubicBezTo>
                  <a:pt x="2349500" y="3797300"/>
                  <a:pt x="1830917" y="4205817"/>
                  <a:pt x="1394884" y="4413250"/>
                </a:cubicBezTo>
                <a:cubicBezTo>
                  <a:pt x="958850" y="4620684"/>
                  <a:pt x="596900" y="4631267"/>
                  <a:pt x="309034" y="4445000"/>
                </a:cubicBezTo>
                <a:close/>
                <a:moveTo>
                  <a:pt x="-592666" y="4902200"/>
                </a:moveTo>
                <a:moveTo>
                  <a:pt x="766234" y="3733800"/>
                </a:moveTo>
                <a:cubicBezTo>
                  <a:pt x="766234" y="3793067"/>
                  <a:pt x="857250" y="3790950"/>
                  <a:pt x="1039284" y="3727450"/>
                </a:cubicBezTo>
                <a:cubicBezTo>
                  <a:pt x="1221317" y="3663950"/>
                  <a:pt x="1418167" y="3547534"/>
                  <a:pt x="1629834" y="3378200"/>
                </a:cubicBezTo>
                <a:cubicBezTo>
                  <a:pt x="1917700" y="3132667"/>
                  <a:pt x="2207684" y="2861734"/>
                  <a:pt x="2499784" y="2565400"/>
                </a:cubicBezTo>
                <a:cubicBezTo>
                  <a:pt x="2791884" y="2269067"/>
                  <a:pt x="3026834" y="1993900"/>
                  <a:pt x="3204634" y="1739900"/>
                </a:cubicBezTo>
                <a:lnTo>
                  <a:pt x="3484034" y="1282700"/>
                </a:lnTo>
                <a:cubicBezTo>
                  <a:pt x="3399367" y="1087967"/>
                  <a:pt x="3308350" y="954617"/>
                  <a:pt x="3210984" y="882650"/>
                </a:cubicBezTo>
                <a:cubicBezTo>
                  <a:pt x="3113617" y="810684"/>
                  <a:pt x="3031067" y="774700"/>
                  <a:pt x="2963334" y="774700"/>
                </a:cubicBezTo>
                <a:cubicBezTo>
                  <a:pt x="2853267" y="774700"/>
                  <a:pt x="2690284" y="876300"/>
                  <a:pt x="2474384" y="1079500"/>
                </a:cubicBezTo>
                <a:cubicBezTo>
                  <a:pt x="2258484" y="1282700"/>
                  <a:pt x="2027767" y="1553634"/>
                  <a:pt x="1782234" y="1892300"/>
                </a:cubicBezTo>
                <a:cubicBezTo>
                  <a:pt x="1536700" y="2230967"/>
                  <a:pt x="1303867" y="2603500"/>
                  <a:pt x="1083734" y="3009900"/>
                </a:cubicBezTo>
                <a:cubicBezTo>
                  <a:pt x="999067" y="3179234"/>
                  <a:pt x="924984" y="3342217"/>
                  <a:pt x="861484" y="3498850"/>
                </a:cubicBezTo>
                <a:cubicBezTo>
                  <a:pt x="797984" y="3655484"/>
                  <a:pt x="766234" y="3733800"/>
                  <a:pt x="766234" y="3733800"/>
                </a:cubicBezTo>
                <a:close/>
                <a:moveTo>
                  <a:pt x="118534" y="49022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35" name="Freeform 6235"/>
          <p:cNvSpPr/>
          <p:nvPr/>
        </p:nvSpPr>
        <p:spPr>
          <a:xfrm rot="0" flipH="0" flipV="0">
            <a:off x="11966638" y="5035872"/>
            <a:ext cx="111760" cy="134518"/>
          </a:xfrm>
          <a:custGeom>
            <a:pathLst>
              <a:path w="3492500" h="4203700">
                <a:moveTo>
                  <a:pt x="939800" y="4195233"/>
                </a:moveTo>
                <a:cubicBezTo>
                  <a:pt x="872066" y="4203700"/>
                  <a:pt x="776816" y="4165600"/>
                  <a:pt x="654050" y="4080933"/>
                </a:cubicBezTo>
                <a:cubicBezTo>
                  <a:pt x="531283" y="3996267"/>
                  <a:pt x="419100" y="3898900"/>
                  <a:pt x="317500" y="3788833"/>
                </a:cubicBezTo>
                <a:cubicBezTo>
                  <a:pt x="258233" y="3695700"/>
                  <a:pt x="203200" y="3556000"/>
                  <a:pt x="152400" y="3369733"/>
                </a:cubicBezTo>
                <a:cubicBezTo>
                  <a:pt x="101600" y="3183467"/>
                  <a:pt x="63500" y="2976033"/>
                  <a:pt x="38100" y="2747433"/>
                </a:cubicBezTo>
                <a:cubicBezTo>
                  <a:pt x="12700" y="2518833"/>
                  <a:pt x="0" y="2298700"/>
                  <a:pt x="0" y="2087033"/>
                </a:cubicBezTo>
                <a:cubicBezTo>
                  <a:pt x="8466" y="1875367"/>
                  <a:pt x="31750" y="1640417"/>
                  <a:pt x="69850" y="1382183"/>
                </a:cubicBezTo>
                <a:cubicBezTo>
                  <a:pt x="107950" y="1123950"/>
                  <a:pt x="146050" y="884767"/>
                  <a:pt x="184150" y="664633"/>
                </a:cubicBezTo>
                <a:cubicBezTo>
                  <a:pt x="222250" y="444500"/>
                  <a:pt x="249766" y="296333"/>
                  <a:pt x="266700" y="220133"/>
                </a:cubicBezTo>
                <a:cubicBezTo>
                  <a:pt x="342900" y="135467"/>
                  <a:pt x="416983" y="76200"/>
                  <a:pt x="488950" y="42333"/>
                </a:cubicBezTo>
                <a:cubicBezTo>
                  <a:pt x="560916" y="8467"/>
                  <a:pt x="626533" y="0"/>
                  <a:pt x="685800" y="16933"/>
                </a:cubicBezTo>
                <a:cubicBezTo>
                  <a:pt x="745066" y="33867"/>
                  <a:pt x="800100" y="80433"/>
                  <a:pt x="850900" y="156633"/>
                </a:cubicBezTo>
                <a:cubicBezTo>
                  <a:pt x="969433" y="215900"/>
                  <a:pt x="1026583" y="309033"/>
                  <a:pt x="1022350" y="436033"/>
                </a:cubicBezTo>
                <a:cubicBezTo>
                  <a:pt x="1018116" y="563033"/>
                  <a:pt x="977900" y="711200"/>
                  <a:pt x="901700" y="880533"/>
                </a:cubicBezTo>
                <a:cubicBezTo>
                  <a:pt x="901700" y="922867"/>
                  <a:pt x="893233" y="980017"/>
                  <a:pt x="876300" y="1051983"/>
                </a:cubicBezTo>
                <a:cubicBezTo>
                  <a:pt x="859366" y="1123950"/>
                  <a:pt x="842433" y="1189567"/>
                  <a:pt x="825500" y="1248833"/>
                </a:cubicBezTo>
                <a:cubicBezTo>
                  <a:pt x="757766" y="1367367"/>
                  <a:pt x="719666" y="1473200"/>
                  <a:pt x="711200" y="1566333"/>
                </a:cubicBezTo>
                <a:cubicBezTo>
                  <a:pt x="711200" y="1651000"/>
                  <a:pt x="723900" y="1748367"/>
                  <a:pt x="749300" y="1858433"/>
                </a:cubicBezTo>
                <a:cubicBezTo>
                  <a:pt x="774700" y="1968500"/>
                  <a:pt x="753533" y="2070100"/>
                  <a:pt x="685800" y="2163233"/>
                </a:cubicBezTo>
                <a:lnTo>
                  <a:pt x="685800" y="2150533"/>
                </a:lnTo>
                <a:cubicBezTo>
                  <a:pt x="677333" y="2209800"/>
                  <a:pt x="675216" y="2311400"/>
                  <a:pt x="679450" y="2455333"/>
                </a:cubicBezTo>
                <a:cubicBezTo>
                  <a:pt x="683683" y="2599267"/>
                  <a:pt x="696383" y="2741083"/>
                  <a:pt x="717550" y="2880783"/>
                </a:cubicBezTo>
                <a:cubicBezTo>
                  <a:pt x="738716" y="3020483"/>
                  <a:pt x="770466" y="3119967"/>
                  <a:pt x="812800" y="3179233"/>
                </a:cubicBezTo>
                <a:cubicBezTo>
                  <a:pt x="821266" y="3255433"/>
                  <a:pt x="865716" y="3291417"/>
                  <a:pt x="946150" y="3287183"/>
                </a:cubicBezTo>
                <a:cubicBezTo>
                  <a:pt x="1026583" y="3282950"/>
                  <a:pt x="1130300" y="3225800"/>
                  <a:pt x="1257300" y="3115733"/>
                </a:cubicBezTo>
                <a:cubicBezTo>
                  <a:pt x="1358900" y="3014133"/>
                  <a:pt x="1475316" y="2887133"/>
                  <a:pt x="1606550" y="2734733"/>
                </a:cubicBezTo>
                <a:cubicBezTo>
                  <a:pt x="1737783" y="2582333"/>
                  <a:pt x="1860550" y="2425700"/>
                  <a:pt x="1974850" y="2264833"/>
                </a:cubicBezTo>
                <a:cubicBezTo>
                  <a:pt x="2089150" y="2103967"/>
                  <a:pt x="2182283" y="1964267"/>
                  <a:pt x="2254250" y="1845733"/>
                </a:cubicBezTo>
                <a:cubicBezTo>
                  <a:pt x="2326216" y="1727200"/>
                  <a:pt x="2353733" y="1651000"/>
                  <a:pt x="2336800" y="1617133"/>
                </a:cubicBezTo>
                <a:cubicBezTo>
                  <a:pt x="2302933" y="1549400"/>
                  <a:pt x="2321983" y="1492250"/>
                  <a:pt x="2393950" y="1445683"/>
                </a:cubicBezTo>
                <a:cubicBezTo>
                  <a:pt x="2465916" y="1399117"/>
                  <a:pt x="2527300" y="1354667"/>
                  <a:pt x="2578100" y="1312333"/>
                </a:cubicBezTo>
                <a:cubicBezTo>
                  <a:pt x="2620433" y="1261533"/>
                  <a:pt x="2645833" y="1208617"/>
                  <a:pt x="2654300" y="1153583"/>
                </a:cubicBezTo>
                <a:cubicBezTo>
                  <a:pt x="2662766" y="1098550"/>
                  <a:pt x="2683933" y="1041400"/>
                  <a:pt x="2717800" y="982133"/>
                </a:cubicBezTo>
                <a:cubicBezTo>
                  <a:pt x="2760133" y="939800"/>
                  <a:pt x="2794000" y="880533"/>
                  <a:pt x="2819400" y="804333"/>
                </a:cubicBezTo>
                <a:cubicBezTo>
                  <a:pt x="2794000" y="745067"/>
                  <a:pt x="2813050" y="692150"/>
                  <a:pt x="2876550" y="645583"/>
                </a:cubicBezTo>
                <a:cubicBezTo>
                  <a:pt x="2940050" y="599017"/>
                  <a:pt x="2980266" y="550333"/>
                  <a:pt x="2997200" y="499533"/>
                </a:cubicBezTo>
                <a:cubicBezTo>
                  <a:pt x="3014133" y="414867"/>
                  <a:pt x="3045883" y="355600"/>
                  <a:pt x="3092450" y="321733"/>
                </a:cubicBezTo>
                <a:cubicBezTo>
                  <a:pt x="3139016" y="287867"/>
                  <a:pt x="3191933" y="277283"/>
                  <a:pt x="3251200" y="289983"/>
                </a:cubicBezTo>
                <a:cubicBezTo>
                  <a:pt x="3310466" y="302683"/>
                  <a:pt x="3363383" y="332317"/>
                  <a:pt x="3409950" y="378883"/>
                </a:cubicBezTo>
                <a:cubicBezTo>
                  <a:pt x="3456516" y="425450"/>
                  <a:pt x="3484033" y="491067"/>
                  <a:pt x="3492500" y="575733"/>
                </a:cubicBezTo>
                <a:cubicBezTo>
                  <a:pt x="3492500" y="677333"/>
                  <a:pt x="3456516" y="825500"/>
                  <a:pt x="3384550" y="1020233"/>
                </a:cubicBezTo>
                <a:cubicBezTo>
                  <a:pt x="3312583" y="1214967"/>
                  <a:pt x="3221566" y="1422400"/>
                  <a:pt x="3111500" y="1642533"/>
                </a:cubicBezTo>
                <a:cubicBezTo>
                  <a:pt x="3001433" y="1862667"/>
                  <a:pt x="2882900" y="2061633"/>
                  <a:pt x="2755900" y="2239433"/>
                </a:cubicBezTo>
                <a:cubicBezTo>
                  <a:pt x="2713566" y="2307167"/>
                  <a:pt x="2675466" y="2374900"/>
                  <a:pt x="2641600" y="2442633"/>
                </a:cubicBezTo>
                <a:cubicBezTo>
                  <a:pt x="2607733" y="2510367"/>
                  <a:pt x="2554816" y="2599267"/>
                  <a:pt x="2482850" y="2709333"/>
                </a:cubicBezTo>
                <a:cubicBezTo>
                  <a:pt x="2410883" y="2819400"/>
                  <a:pt x="2290233" y="2980267"/>
                  <a:pt x="2120900" y="3191933"/>
                </a:cubicBezTo>
                <a:cubicBezTo>
                  <a:pt x="2053166" y="3259667"/>
                  <a:pt x="1985433" y="3329517"/>
                  <a:pt x="1917700" y="3401483"/>
                </a:cubicBezTo>
                <a:cubicBezTo>
                  <a:pt x="1849966" y="3473450"/>
                  <a:pt x="1782233" y="3539067"/>
                  <a:pt x="1714500" y="3598333"/>
                </a:cubicBezTo>
                <a:cubicBezTo>
                  <a:pt x="1553633" y="3784600"/>
                  <a:pt x="1413933" y="3928533"/>
                  <a:pt x="1295400" y="4030133"/>
                </a:cubicBezTo>
                <a:cubicBezTo>
                  <a:pt x="1176866" y="4131733"/>
                  <a:pt x="1058333" y="4186767"/>
                  <a:pt x="939800" y="4195233"/>
                </a:cubicBezTo>
                <a:close/>
                <a:moveTo>
                  <a:pt x="-1244600" y="46016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36" name="Freeform 6236"/>
          <p:cNvSpPr/>
          <p:nvPr/>
        </p:nvSpPr>
        <p:spPr>
          <a:xfrm rot="0" flipH="0" flipV="0">
            <a:off x="12093841" y="4964075"/>
            <a:ext cx="70984" cy="206722"/>
          </a:xfrm>
          <a:custGeom>
            <a:pathLst>
              <a:path w="2218266" h="6460067">
                <a:moveTo>
                  <a:pt x="482600" y="6451600"/>
                </a:moveTo>
                <a:cubicBezTo>
                  <a:pt x="355600" y="6434667"/>
                  <a:pt x="247650" y="6343650"/>
                  <a:pt x="158750" y="6178550"/>
                </a:cubicBezTo>
                <a:cubicBezTo>
                  <a:pt x="69850" y="6013450"/>
                  <a:pt x="16933" y="5863167"/>
                  <a:pt x="0" y="5727700"/>
                </a:cubicBezTo>
                <a:cubicBezTo>
                  <a:pt x="8466" y="5659967"/>
                  <a:pt x="19050" y="5562600"/>
                  <a:pt x="31750" y="5435600"/>
                </a:cubicBezTo>
                <a:cubicBezTo>
                  <a:pt x="44450" y="5308600"/>
                  <a:pt x="59266" y="5177367"/>
                  <a:pt x="76200" y="5041900"/>
                </a:cubicBezTo>
                <a:cubicBezTo>
                  <a:pt x="110066" y="4881034"/>
                  <a:pt x="156633" y="4684184"/>
                  <a:pt x="215900" y="4451350"/>
                </a:cubicBezTo>
                <a:cubicBezTo>
                  <a:pt x="275166" y="4218517"/>
                  <a:pt x="336550" y="3983567"/>
                  <a:pt x="400050" y="3746500"/>
                </a:cubicBezTo>
                <a:cubicBezTo>
                  <a:pt x="463550" y="3509434"/>
                  <a:pt x="520700" y="3306234"/>
                  <a:pt x="571500" y="3136900"/>
                </a:cubicBezTo>
                <a:cubicBezTo>
                  <a:pt x="622300" y="2967567"/>
                  <a:pt x="656166" y="2865967"/>
                  <a:pt x="673100" y="2832100"/>
                </a:cubicBezTo>
                <a:cubicBezTo>
                  <a:pt x="715433" y="2764367"/>
                  <a:pt x="783166" y="2747434"/>
                  <a:pt x="876300" y="2781300"/>
                </a:cubicBezTo>
                <a:cubicBezTo>
                  <a:pt x="969433" y="2815167"/>
                  <a:pt x="1045633" y="2865967"/>
                  <a:pt x="1104900" y="2933700"/>
                </a:cubicBezTo>
                <a:cubicBezTo>
                  <a:pt x="1155700" y="3001434"/>
                  <a:pt x="1187450" y="3081867"/>
                  <a:pt x="1200150" y="3175000"/>
                </a:cubicBezTo>
                <a:cubicBezTo>
                  <a:pt x="1212850" y="3268134"/>
                  <a:pt x="1200150" y="3403600"/>
                  <a:pt x="1162050" y="3581400"/>
                </a:cubicBezTo>
                <a:cubicBezTo>
                  <a:pt x="1123950" y="3759200"/>
                  <a:pt x="1054100" y="4021667"/>
                  <a:pt x="952500" y="4368800"/>
                </a:cubicBezTo>
                <a:cubicBezTo>
                  <a:pt x="859366" y="4707467"/>
                  <a:pt x="789516" y="4980517"/>
                  <a:pt x="742950" y="5187950"/>
                </a:cubicBezTo>
                <a:cubicBezTo>
                  <a:pt x="696383" y="5395384"/>
                  <a:pt x="677333" y="5613400"/>
                  <a:pt x="685800" y="5842000"/>
                </a:cubicBezTo>
                <a:cubicBezTo>
                  <a:pt x="651933" y="6129867"/>
                  <a:pt x="626533" y="6305550"/>
                  <a:pt x="609600" y="6369050"/>
                </a:cubicBezTo>
                <a:cubicBezTo>
                  <a:pt x="592666" y="6432550"/>
                  <a:pt x="550333" y="6460067"/>
                  <a:pt x="482600" y="6451600"/>
                </a:cubicBezTo>
                <a:close/>
                <a:moveTo>
                  <a:pt x="-1028700" y="6845300"/>
                </a:moveTo>
                <a:moveTo>
                  <a:pt x="1943100" y="1384300"/>
                </a:moveTo>
                <a:cubicBezTo>
                  <a:pt x="1909233" y="1409700"/>
                  <a:pt x="1877483" y="1420284"/>
                  <a:pt x="1847850" y="1416050"/>
                </a:cubicBezTo>
                <a:cubicBezTo>
                  <a:pt x="1818216" y="1411817"/>
                  <a:pt x="1769533" y="1388534"/>
                  <a:pt x="1701800" y="1346200"/>
                </a:cubicBezTo>
                <a:cubicBezTo>
                  <a:pt x="1642533" y="1337734"/>
                  <a:pt x="1568450" y="1297517"/>
                  <a:pt x="1479550" y="1225550"/>
                </a:cubicBezTo>
                <a:cubicBezTo>
                  <a:pt x="1390650" y="1153584"/>
                  <a:pt x="1314450" y="1077384"/>
                  <a:pt x="1250950" y="996950"/>
                </a:cubicBezTo>
                <a:cubicBezTo>
                  <a:pt x="1187450" y="916517"/>
                  <a:pt x="1155700" y="867834"/>
                  <a:pt x="1155700" y="850900"/>
                </a:cubicBezTo>
                <a:cubicBezTo>
                  <a:pt x="1147233" y="766234"/>
                  <a:pt x="1153583" y="658284"/>
                  <a:pt x="1174750" y="527050"/>
                </a:cubicBezTo>
                <a:cubicBezTo>
                  <a:pt x="1195916" y="395817"/>
                  <a:pt x="1240366" y="277284"/>
                  <a:pt x="1308100" y="171450"/>
                </a:cubicBezTo>
                <a:cubicBezTo>
                  <a:pt x="1375833" y="65617"/>
                  <a:pt x="1473200" y="8467"/>
                  <a:pt x="1600200" y="0"/>
                </a:cubicBezTo>
                <a:cubicBezTo>
                  <a:pt x="1634066" y="0"/>
                  <a:pt x="1663700" y="4234"/>
                  <a:pt x="1689100" y="12700"/>
                </a:cubicBezTo>
                <a:cubicBezTo>
                  <a:pt x="1714500" y="21167"/>
                  <a:pt x="1790700" y="50800"/>
                  <a:pt x="1917700" y="101600"/>
                </a:cubicBezTo>
                <a:cubicBezTo>
                  <a:pt x="1985433" y="228600"/>
                  <a:pt x="2053166" y="370417"/>
                  <a:pt x="2120900" y="527050"/>
                </a:cubicBezTo>
                <a:cubicBezTo>
                  <a:pt x="2188633" y="683684"/>
                  <a:pt x="2218266" y="836084"/>
                  <a:pt x="2209800" y="984250"/>
                </a:cubicBezTo>
                <a:cubicBezTo>
                  <a:pt x="2201333" y="1132417"/>
                  <a:pt x="2112433" y="1265767"/>
                  <a:pt x="1943100" y="1384300"/>
                </a:cubicBezTo>
                <a:close/>
                <a:moveTo>
                  <a:pt x="4038600" y="68453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37" name="Freeform 6237"/>
          <p:cNvSpPr/>
          <p:nvPr/>
        </p:nvSpPr>
        <p:spPr>
          <a:xfrm rot="0" flipH="0" flipV="0">
            <a:off x="12171124" y="4957234"/>
            <a:ext cx="120633" cy="224400"/>
          </a:xfrm>
          <a:custGeom>
            <a:pathLst>
              <a:path w="3769784" h="7012517">
                <a:moveTo>
                  <a:pt x="810684" y="6970183"/>
                </a:moveTo>
                <a:cubicBezTo>
                  <a:pt x="717550" y="6953250"/>
                  <a:pt x="622300" y="6904567"/>
                  <a:pt x="524934" y="6824133"/>
                </a:cubicBezTo>
                <a:cubicBezTo>
                  <a:pt x="427567" y="6743700"/>
                  <a:pt x="342900" y="6650567"/>
                  <a:pt x="270934" y="6544733"/>
                </a:cubicBezTo>
                <a:cubicBezTo>
                  <a:pt x="198967" y="6438900"/>
                  <a:pt x="150284" y="6343650"/>
                  <a:pt x="124884" y="6258983"/>
                </a:cubicBezTo>
                <a:cubicBezTo>
                  <a:pt x="124884" y="6242050"/>
                  <a:pt x="114300" y="6220883"/>
                  <a:pt x="93134" y="6195483"/>
                </a:cubicBezTo>
                <a:cubicBezTo>
                  <a:pt x="71967" y="6170083"/>
                  <a:pt x="61384" y="6157383"/>
                  <a:pt x="61384" y="6157383"/>
                </a:cubicBezTo>
                <a:cubicBezTo>
                  <a:pt x="27517" y="6131983"/>
                  <a:pt x="8467" y="6019800"/>
                  <a:pt x="4234" y="5820833"/>
                </a:cubicBezTo>
                <a:cubicBezTo>
                  <a:pt x="0" y="5621867"/>
                  <a:pt x="10584" y="5399617"/>
                  <a:pt x="35984" y="5154083"/>
                </a:cubicBezTo>
                <a:cubicBezTo>
                  <a:pt x="61384" y="4908550"/>
                  <a:pt x="91017" y="4713817"/>
                  <a:pt x="124884" y="4569883"/>
                </a:cubicBezTo>
                <a:cubicBezTo>
                  <a:pt x="167217" y="4434417"/>
                  <a:pt x="230717" y="4250267"/>
                  <a:pt x="315384" y="4017433"/>
                </a:cubicBezTo>
                <a:cubicBezTo>
                  <a:pt x="400050" y="3784600"/>
                  <a:pt x="472017" y="3575050"/>
                  <a:pt x="531284" y="3388783"/>
                </a:cubicBezTo>
                <a:lnTo>
                  <a:pt x="874184" y="2652183"/>
                </a:lnTo>
                <a:lnTo>
                  <a:pt x="366184" y="2512483"/>
                </a:lnTo>
                <a:cubicBezTo>
                  <a:pt x="306917" y="2495550"/>
                  <a:pt x="258234" y="2461683"/>
                  <a:pt x="220134" y="2410883"/>
                </a:cubicBezTo>
                <a:cubicBezTo>
                  <a:pt x="182034" y="2360083"/>
                  <a:pt x="162984" y="2317750"/>
                  <a:pt x="162984" y="2283883"/>
                </a:cubicBezTo>
                <a:cubicBezTo>
                  <a:pt x="162984" y="2216150"/>
                  <a:pt x="201084" y="2133600"/>
                  <a:pt x="277284" y="2036233"/>
                </a:cubicBezTo>
                <a:cubicBezTo>
                  <a:pt x="353484" y="1938867"/>
                  <a:pt x="408517" y="1890183"/>
                  <a:pt x="442384" y="1890183"/>
                </a:cubicBezTo>
                <a:cubicBezTo>
                  <a:pt x="484717" y="1898650"/>
                  <a:pt x="563034" y="1902883"/>
                  <a:pt x="677334" y="1902883"/>
                </a:cubicBezTo>
                <a:cubicBezTo>
                  <a:pt x="791634" y="1902883"/>
                  <a:pt x="903817" y="1898650"/>
                  <a:pt x="1013884" y="1890183"/>
                </a:cubicBezTo>
                <a:cubicBezTo>
                  <a:pt x="1123950" y="1881717"/>
                  <a:pt x="1191684" y="1873250"/>
                  <a:pt x="1217084" y="1864783"/>
                </a:cubicBezTo>
                <a:cubicBezTo>
                  <a:pt x="1250950" y="1847850"/>
                  <a:pt x="1284817" y="1824567"/>
                  <a:pt x="1318684" y="1794933"/>
                </a:cubicBezTo>
                <a:cubicBezTo>
                  <a:pt x="1352550" y="1765300"/>
                  <a:pt x="1377950" y="1720850"/>
                  <a:pt x="1394884" y="1661583"/>
                </a:cubicBezTo>
                <a:cubicBezTo>
                  <a:pt x="1437217" y="1568450"/>
                  <a:pt x="1475317" y="1481667"/>
                  <a:pt x="1509184" y="1401233"/>
                </a:cubicBezTo>
                <a:cubicBezTo>
                  <a:pt x="1543050" y="1320800"/>
                  <a:pt x="1589617" y="1229783"/>
                  <a:pt x="1648884" y="1128183"/>
                </a:cubicBezTo>
                <a:cubicBezTo>
                  <a:pt x="1708150" y="1018117"/>
                  <a:pt x="1756834" y="924983"/>
                  <a:pt x="1794934" y="848783"/>
                </a:cubicBezTo>
                <a:cubicBezTo>
                  <a:pt x="1833034" y="772583"/>
                  <a:pt x="1894417" y="666750"/>
                  <a:pt x="1979084" y="531283"/>
                </a:cubicBezTo>
                <a:cubicBezTo>
                  <a:pt x="2021417" y="472017"/>
                  <a:pt x="2067984" y="400050"/>
                  <a:pt x="2118784" y="315383"/>
                </a:cubicBezTo>
                <a:cubicBezTo>
                  <a:pt x="2169584" y="230717"/>
                  <a:pt x="2233084" y="158750"/>
                  <a:pt x="2309284" y="99483"/>
                </a:cubicBezTo>
                <a:cubicBezTo>
                  <a:pt x="2385484" y="31750"/>
                  <a:pt x="2463800" y="0"/>
                  <a:pt x="2544234" y="4233"/>
                </a:cubicBezTo>
                <a:cubicBezTo>
                  <a:pt x="2624667" y="8467"/>
                  <a:pt x="2728384" y="65617"/>
                  <a:pt x="2855384" y="175683"/>
                </a:cubicBezTo>
                <a:cubicBezTo>
                  <a:pt x="2923117" y="260350"/>
                  <a:pt x="2961217" y="323850"/>
                  <a:pt x="2969684" y="366183"/>
                </a:cubicBezTo>
                <a:cubicBezTo>
                  <a:pt x="2978150" y="408517"/>
                  <a:pt x="2944284" y="488950"/>
                  <a:pt x="2868084" y="607483"/>
                </a:cubicBezTo>
                <a:cubicBezTo>
                  <a:pt x="2800350" y="751417"/>
                  <a:pt x="2722034" y="895350"/>
                  <a:pt x="2633134" y="1039283"/>
                </a:cubicBezTo>
                <a:cubicBezTo>
                  <a:pt x="2544234" y="1183217"/>
                  <a:pt x="2461684" y="1327150"/>
                  <a:pt x="2385484" y="1471083"/>
                </a:cubicBezTo>
                <a:cubicBezTo>
                  <a:pt x="2250017" y="1657350"/>
                  <a:pt x="2224617" y="1763183"/>
                  <a:pt x="2309284" y="1788583"/>
                </a:cubicBezTo>
                <a:cubicBezTo>
                  <a:pt x="2393950" y="1813983"/>
                  <a:pt x="2631017" y="1797050"/>
                  <a:pt x="3020484" y="1737783"/>
                </a:cubicBezTo>
                <a:cubicBezTo>
                  <a:pt x="3266017" y="1695450"/>
                  <a:pt x="3443817" y="1706033"/>
                  <a:pt x="3553884" y="1769533"/>
                </a:cubicBezTo>
                <a:cubicBezTo>
                  <a:pt x="3663950" y="1833033"/>
                  <a:pt x="3727450" y="1936750"/>
                  <a:pt x="3744384" y="2080683"/>
                </a:cubicBezTo>
                <a:cubicBezTo>
                  <a:pt x="3769784" y="2283883"/>
                  <a:pt x="3748617" y="2406650"/>
                  <a:pt x="3680884" y="2448983"/>
                </a:cubicBezTo>
                <a:cubicBezTo>
                  <a:pt x="3613150" y="2491317"/>
                  <a:pt x="3418417" y="2512483"/>
                  <a:pt x="3096684" y="2512483"/>
                </a:cubicBezTo>
                <a:cubicBezTo>
                  <a:pt x="2893484" y="2546350"/>
                  <a:pt x="2719917" y="2565400"/>
                  <a:pt x="2575984" y="2569633"/>
                </a:cubicBezTo>
                <a:cubicBezTo>
                  <a:pt x="2432050" y="2573867"/>
                  <a:pt x="2326217" y="2575983"/>
                  <a:pt x="2258484" y="2575983"/>
                </a:cubicBezTo>
                <a:cubicBezTo>
                  <a:pt x="2148417" y="2584450"/>
                  <a:pt x="2076450" y="2588683"/>
                  <a:pt x="2042584" y="2588683"/>
                </a:cubicBezTo>
                <a:cubicBezTo>
                  <a:pt x="2008717" y="2588683"/>
                  <a:pt x="1957917" y="2597150"/>
                  <a:pt x="1890184" y="2614083"/>
                </a:cubicBezTo>
                <a:cubicBezTo>
                  <a:pt x="1822450" y="2631017"/>
                  <a:pt x="1773767" y="2658533"/>
                  <a:pt x="1744134" y="2696633"/>
                </a:cubicBezTo>
                <a:cubicBezTo>
                  <a:pt x="1714500" y="2734733"/>
                  <a:pt x="1682750" y="2787650"/>
                  <a:pt x="1648884" y="2855383"/>
                </a:cubicBezTo>
                <a:cubicBezTo>
                  <a:pt x="1615017" y="2889250"/>
                  <a:pt x="1564217" y="2978150"/>
                  <a:pt x="1496484" y="3122083"/>
                </a:cubicBezTo>
                <a:cubicBezTo>
                  <a:pt x="1428750" y="3266017"/>
                  <a:pt x="1344084" y="3422650"/>
                  <a:pt x="1242484" y="3591983"/>
                </a:cubicBezTo>
                <a:cubicBezTo>
                  <a:pt x="1123950" y="3947583"/>
                  <a:pt x="1022350" y="4301067"/>
                  <a:pt x="937684" y="4652433"/>
                </a:cubicBezTo>
                <a:cubicBezTo>
                  <a:pt x="853017" y="5003800"/>
                  <a:pt x="785284" y="5344583"/>
                  <a:pt x="734484" y="5674783"/>
                </a:cubicBezTo>
                <a:cubicBezTo>
                  <a:pt x="700617" y="5886450"/>
                  <a:pt x="704850" y="6032500"/>
                  <a:pt x="747184" y="6112933"/>
                </a:cubicBezTo>
                <a:cubicBezTo>
                  <a:pt x="789517" y="6193367"/>
                  <a:pt x="899584" y="6242050"/>
                  <a:pt x="1077384" y="6258983"/>
                </a:cubicBezTo>
                <a:cubicBezTo>
                  <a:pt x="1170517" y="6267450"/>
                  <a:pt x="1320800" y="6265333"/>
                  <a:pt x="1528234" y="6252633"/>
                </a:cubicBezTo>
                <a:cubicBezTo>
                  <a:pt x="1735667" y="6239933"/>
                  <a:pt x="1898650" y="6216650"/>
                  <a:pt x="2017184" y="6182783"/>
                </a:cubicBezTo>
                <a:cubicBezTo>
                  <a:pt x="2110317" y="6140450"/>
                  <a:pt x="2207684" y="6096000"/>
                  <a:pt x="2309284" y="6049433"/>
                </a:cubicBezTo>
                <a:cubicBezTo>
                  <a:pt x="2410884" y="6002867"/>
                  <a:pt x="2504017" y="5954183"/>
                  <a:pt x="2588684" y="5903383"/>
                </a:cubicBezTo>
                <a:cubicBezTo>
                  <a:pt x="2664884" y="5861050"/>
                  <a:pt x="2741084" y="5816600"/>
                  <a:pt x="2817284" y="5770033"/>
                </a:cubicBezTo>
                <a:cubicBezTo>
                  <a:pt x="2893484" y="5723467"/>
                  <a:pt x="2931584" y="5700183"/>
                  <a:pt x="2931584" y="5700183"/>
                </a:cubicBezTo>
                <a:cubicBezTo>
                  <a:pt x="2973917" y="5632450"/>
                  <a:pt x="3020484" y="5611283"/>
                  <a:pt x="3071284" y="5636683"/>
                </a:cubicBezTo>
                <a:cubicBezTo>
                  <a:pt x="3122084" y="5662083"/>
                  <a:pt x="3164417" y="5725583"/>
                  <a:pt x="3198284" y="5827183"/>
                </a:cubicBezTo>
                <a:cubicBezTo>
                  <a:pt x="3198284" y="5928783"/>
                  <a:pt x="3177117" y="6034617"/>
                  <a:pt x="3134784" y="6144683"/>
                </a:cubicBezTo>
                <a:cubicBezTo>
                  <a:pt x="3092450" y="6254750"/>
                  <a:pt x="2935817" y="6385983"/>
                  <a:pt x="2664884" y="6538383"/>
                </a:cubicBezTo>
                <a:cubicBezTo>
                  <a:pt x="2283884" y="6775450"/>
                  <a:pt x="1934634" y="6917267"/>
                  <a:pt x="1617134" y="6963833"/>
                </a:cubicBezTo>
                <a:cubicBezTo>
                  <a:pt x="1299634" y="7010400"/>
                  <a:pt x="1030817" y="7012517"/>
                  <a:pt x="810684" y="6970183"/>
                </a:cubicBezTo>
                <a:close/>
                <a:moveTo>
                  <a:pt x="-1373716" y="70590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38" name="Freeform 6238"/>
          <p:cNvSpPr/>
          <p:nvPr/>
        </p:nvSpPr>
        <p:spPr>
          <a:xfrm rot="0" flipH="0" flipV="0">
            <a:off x="12304220" y="5025983"/>
            <a:ext cx="114401" cy="154973"/>
          </a:xfrm>
          <a:custGeom>
            <a:pathLst>
              <a:path w="3575050" h="4842933">
                <a:moveTo>
                  <a:pt x="1134534" y="4834466"/>
                </a:moveTo>
                <a:cubicBezTo>
                  <a:pt x="1024467" y="4842933"/>
                  <a:pt x="935567" y="4832350"/>
                  <a:pt x="867834" y="4802716"/>
                </a:cubicBezTo>
                <a:cubicBezTo>
                  <a:pt x="800100" y="4773083"/>
                  <a:pt x="715434" y="4728633"/>
                  <a:pt x="613834" y="4669366"/>
                </a:cubicBezTo>
                <a:cubicBezTo>
                  <a:pt x="427567" y="4525433"/>
                  <a:pt x="289984" y="4379383"/>
                  <a:pt x="201084" y="4231216"/>
                </a:cubicBezTo>
                <a:cubicBezTo>
                  <a:pt x="112184" y="4083050"/>
                  <a:pt x="71967" y="3937000"/>
                  <a:pt x="80434" y="3793066"/>
                </a:cubicBezTo>
                <a:cubicBezTo>
                  <a:pt x="97367" y="3716866"/>
                  <a:pt x="99484" y="3649133"/>
                  <a:pt x="86784" y="3589866"/>
                </a:cubicBezTo>
                <a:cubicBezTo>
                  <a:pt x="74084" y="3530600"/>
                  <a:pt x="67734" y="3500966"/>
                  <a:pt x="67734" y="3500966"/>
                </a:cubicBezTo>
                <a:cubicBezTo>
                  <a:pt x="16934" y="3458633"/>
                  <a:pt x="0" y="3431116"/>
                  <a:pt x="16934" y="3418416"/>
                </a:cubicBezTo>
                <a:cubicBezTo>
                  <a:pt x="33867" y="3405716"/>
                  <a:pt x="46567" y="3382433"/>
                  <a:pt x="55034" y="3348566"/>
                </a:cubicBezTo>
                <a:cubicBezTo>
                  <a:pt x="122767" y="3331633"/>
                  <a:pt x="131234" y="3285066"/>
                  <a:pt x="80434" y="3208866"/>
                </a:cubicBezTo>
                <a:cubicBezTo>
                  <a:pt x="55034" y="3141133"/>
                  <a:pt x="69850" y="2986616"/>
                  <a:pt x="124884" y="2745316"/>
                </a:cubicBezTo>
                <a:cubicBezTo>
                  <a:pt x="179917" y="2504016"/>
                  <a:pt x="254000" y="2277533"/>
                  <a:pt x="347134" y="2065866"/>
                </a:cubicBezTo>
                <a:cubicBezTo>
                  <a:pt x="389467" y="1972733"/>
                  <a:pt x="450850" y="1849966"/>
                  <a:pt x="531284" y="1697566"/>
                </a:cubicBezTo>
                <a:cubicBezTo>
                  <a:pt x="611717" y="1545166"/>
                  <a:pt x="702734" y="1390650"/>
                  <a:pt x="804334" y="1234016"/>
                </a:cubicBezTo>
                <a:cubicBezTo>
                  <a:pt x="905934" y="1077383"/>
                  <a:pt x="999067" y="952500"/>
                  <a:pt x="1083734" y="859366"/>
                </a:cubicBezTo>
                <a:cubicBezTo>
                  <a:pt x="1270000" y="647700"/>
                  <a:pt x="1437217" y="488950"/>
                  <a:pt x="1585384" y="383116"/>
                </a:cubicBezTo>
                <a:cubicBezTo>
                  <a:pt x="1733550" y="277283"/>
                  <a:pt x="1900767" y="190500"/>
                  <a:pt x="2087034" y="122766"/>
                </a:cubicBezTo>
                <a:cubicBezTo>
                  <a:pt x="2256367" y="55033"/>
                  <a:pt x="2379134" y="16933"/>
                  <a:pt x="2455334" y="8466"/>
                </a:cubicBezTo>
                <a:cubicBezTo>
                  <a:pt x="2531534" y="0"/>
                  <a:pt x="2637367" y="50800"/>
                  <a:pt x="2772834" y="160866"/>
                </a:cubicBezTo>
                <a:cubicBezTo>
                  <a:pt x="2976034" y="220133"/>
                  <a:pt x="3130550" y="302683"/>
                  <a:pt x="3236384" y="408516"/>
                </a:cubicBezTo>
                <a:cubicBezTo>
                  <a:pt x="3342217" y="514350"/>
                  <a:pt x="3424767" y="677333"/>
                  <a:pt x="3484034" y="897466"/>
                </a:cubicBezTo>
                <a:cubicBezTo>
                  <a:pt x="3551767" y="1143000"/>
                  <a:pt x="3575050" y="1432983"/>
                  <a:pt x="3553884" y="1767416"/>
                </a:cubicBezTo>
                <a:cubicBezTo>
                  <a:pt x="3532717" y="2101850"/>
                  <a:pt x="3386667" y="2531533"/>
                  <a:pt x="3115734" y="3056466"/>
                </a:cubicBezTo>
                <a:cubicBezTo>
                  <a:pt x="2954867" y="3386666"/>
                  <a:pt x="2796117" y="3636433"/>
                  <a:pt x="2639484" y="3805766"/>
                </a:cubicBezTo>
                <a:cubicBezTo>
                  <a:pt x="2482850" y="3975100"/>
                  <a:pt x="2294467" y="4152900"/>
                  <a:pt x="2074334" y="4339166"/>
                </a:cubicBezTo>
                <a:cubicBezTo>
                  <a:pt x="1913467" y="4474633"/>
                  <a:pt x="1765300" y="4580466"/>
                  <a:pt x="1629834" y="4656666"/>
                </a:cubicBezTo>
                <a:cubicBezTo>
                  <a:pt x="1494367" y="4732866"/>
                  <a:pt x="1329267" y="4792133"/>
                  <a:pt x="1134534" y="4834466"/>
                </a:cubicBezTo>
                <a:close/>
                <a:moveTo>
                  <a:pt x="-1341966" y="4910666"/>
                </a:moveTo>
                <a:moveTo>
                  <a:pt x="2150534" y="3323166"/>
                </a:moveTo>
                <a:cubicBezTo>
                  <a:pt x="2319867" y="3069166"/>
                  <a:pt x="2453217" y="2834216"/>
                  <a:pt x="2550584" y="2618316"/>
                </a:cubicBezTo>
                <a:cubicBezTo>
                  <a:pt x="2647950" y="2402416"/>
                  <a:pt x="2726267" y="2129366"/>
                  <a:pt x="2785534" y="1799166"/>
                </a:cubicBezTo>
                <a:cubicBezTo>
                  <a:pt x="2802467" y="1706033"/>
                  <a:pt x="2806700" y="1589616"/>
                  <a:pt x="2798234" y="1449916"/>
                </a:cubicBezTo>
                <a:cubicBezTo>
                  <a:pt x="2789767" y="1310216"/>
                  <a:pt x="2770717" y="1181100"/>
                  <a:pt x="2741084" y="1062566"/>
                </a:cubicBezTo>
                <a:cubicBezTo>
                  <a:pt x="2711450" y="944033"/>
                  <a:pt x="2671234" y="880533"/>
                  <a:pt x="2620434" y="872066"/>
                </a:cubicBezTo>
                <a:cubicBezTo>
                  <a:pt x="2510367" y="829733"/>
                  <a:pt x="2387600" y="827616"/>
                  <a:pt x="2252134" y="865716"/>
                </a:cubicBezTo>
                <a:cubicBezTo>
                  <a:pt x="2116667" y="903816"/>
                  <a:pt x="1968500" y="1007533"/>
                  <a:pt x="1807634" y="1176866"/>
                </a:cubicBezTo>
                <a:cubicBezTo>
                  <a:pt x="1663700" y="1346200"/>
                  <a:pt x="1534584" y="1536700"/>
                  <a:pt x="1420284" y="1748366"/>
                </a:cubicBezTo>
                <a:cubicBezTo>
                  <a:pt x="1305984" y="1960033"/>
                  <a:pt x="1202267" y="2192866"/>
                  <a:pt x="1109134" y="2446866"/>
                </a:cubicBezTo>
                <a:cubicBezTo>
                  <a:pt x="1016000" y="2700866"/>
                  <a:pt x="927100" y="2971800"/>
                  <a:pt x="842434" y="3259666"/>
                </a:cubicBezTo>
                <a:cubicBezTo>
                  <a:pt x="757767" y="3581400"/>
                  <a:pt x="764117" y="3826933"/>
                  <a:pt x="861484" y="3996266"/>
                </a:cubicBezTo>
                <a:cubicBezTo>
                  <a:pt x="958850" y="4165600"/>
                  <a:pt x="1121834" y="4205816"/>
                  <a:pt x="1350434" y="4116916"/>
                </a:cubicBezTo>
                <a:cubicBezTo>
                  <a:pt x="1579034" y="4028016"/>
                  <a:pt x="1845734" y="3763433"/>
                  <a:pt x="2150534" y="3323166"/>
                </a:cubicBezTo>
                <a:close/>
                <a:moveTo>
                  <a:pt x="169334" y="49106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39" name="Freeform 6239"/>
          <p:cNvSpPr/>
          <p:nvPr/>
        </p:nvSpPr>
        <p:spPr>
          <a:xfrm rot="0" flipH="0" flipV="0">
            <a:off x="12455130" y="5035263"/>
            <a:ext cx="131334" cy="142985"/>
          </a:xfrm>
          <a:custGeom>
            <a:pathLst>
              <a:path w="4104216" h="4468283">
                <a:moveTo>
                  <a:pt x="3556000" y="4468283"/>
                </a:moveTo>
                <a:cubicBezTo>
                  <a:pt x="3471333" y="4468283"/>
                  <a:pt x="3384550" y="4421717"/>
                  <a:pt x="3295650" y="4328583"/>
                </a:cubicBezTo>
                <a:cubicBezTo>
                  <a:pt x="3206750" y="4235450"/>
                  <a:pt x="3130550" y="4119033"/>
                  <a:pt x="3067050" y="3979333"/>
                </a:cubicBezTo>
                <a:cubicBezTo>
                  <a:pt x="3003550" y="3839633"/>
                  <a:pt x="2971800" y="3706283"/>
                  <a:pt x="2971800" y="3579283"/>
                </a:cubicBezTo>
                <a:cubicBezTo>
                  <a:pt x="2971800" y="3452283"/>
                  <a:pt x="3003550" y="3215217"/>
                  <a:pt x="3067050" y="2868083"/>
                </a:cubicBezTo>
                <a:cubicBezTo>
                  <a:pt x="3130550" y="2520950"/>
                  <a:pt x="3208866" y="2169583"/>
                  <a:pt x="3302000" y="1813983"/>
                </a:cubicBezTo>
                <a:cubicBezTo>
                  <a:pt x="3369733" y="1593850"/>
                  <a:pt x="3390900" y="1466850"/>
                  <a:pt x="3365500" y="1432983"/>
                </a:cubicBezTo>
                <a:cubicBezTo>
                  <a:pt x="3340100" y="1399117"/>
                  <a:pt x="3225800" y="1445683"/>
                  <a:pt x="3022600" y="1572683"/>
                </a:cubicBezTo>
                <a:cubicBezTo>
                  <a:pt x="2904066" y="1631950"/>
                  <a:pt x="2798233" y="1693333"/>
                  <a:pt x="2705100" y="1756833"/>
                </a:cubicBezTo>
                <a:cubicBezTo>
                  <a:pt x="2611966" y="1820333"/>
                  <a:pt x="2531533" y="1890183"/>
                  <a:pt x="2463800" y="1966383"/>
                </a:cubicBezTo>
                <a:cubicBezTo>
                  <a:pt x="2421466" y="2000250"/>
                  <a:pt x="2357966" y="2055283"/>
                  <a:pt x="2273300" y="2131483"/>
                </a:cubicBezTo>
                <a:cubicBezTo>
                  <a:pt x="2188633" y="2207683"/>
                  <a:pt x="2099733" y="2279650"/>
                  <a:pt x="2006600" y="2347383"/>
                </a:cubicBezTo>
                <a:cubicBezTo>
                  <a:pt x="1896533" y="2432050"/>
                  <a:pt x="1756833" y="2550583"/>
                  <a:pt x="1587500" y="2702983"/>
                </a:cubicBezTo>
                <a:cubicBezTo>
                  <a:pt x="1418166" y="2855383"/>
                  <a:pt x="1250950" y="3007783"/>
                  <a:pt x="1085850" y="3160183"/>
                </a:cubicBezTo>
                <a:cubicBezTo>
                  <a:pt x="920750" y="3312583"/>
                  <a:pt x="795866" y="3431117"/>
                  <a:pt x="711200" y="3515783"/>
                </a:cubicBezTo>
                <a:cubicBezTo>
                  <a:pt x="694266" y="3549650"/>
                  <a:pt x="668866" y="3579283"/>
                  <a:pt x="635000" y="3604683"/>
                </a:cubicBezTo>
                <a:cubicBezTo>
                  <a:pt x="601133" y="3630083"/>
                  <a:pt x="563033" y="3644900"/>
                  <a:pt x="520700" y="3649133"/>
                </a:cubicBezTo>
                <a:cubicBezTo>
                  <a:pt x="478366" y="3653367"/>
                  <a:pt x="431800" y="3647017"/>
                  <a:pt x="381000" y="3630083"/>
                </a:cubicBezTo>
                <a:cubicBezTo>
                  <a:pt x="287866" y="3604683"/>
                  <a:pt x="201083" y="3549650"/>
                  <a:pt x="120650" y="3464983"/>
                </a:cubicBezTo>
                <a:cubicBezTo>
                  <a:pt x="40216" y="3380317"/>
                  <a:pt x="0" y="3282950"/>
                  <a:pt x="0" y="3172883"/>
                </a:cubicBezTo>
                <a:cubicBezTo>
                  <a:pt x="0" y="3088217"/>
                  <a:pt x="33866" y="2942167"/>
                  <a:pt x="101600" y="2734733"/>
                </a:cubicBezTo>
                <a:cubicBezTo>
                  <a:pt x="169333" y="2527300"/>
                  <a:pt x="260350" y="2275417"/>
                  <a:pt x="374650" y="1979083"/>
                </a:cubicBezTo>
                <a:cubicBezTo>
                  <a:pt x="488950" y="1682750"/>
                  <a:pt x="622300" y="1369483"/>
                  <a:pt x="774700" y="1039283"/>
                </a:cubicBezTo>
                <a:cubicBezTo>
                  <a:pt x="800100" y="996950"/>
                  <a:pt x="821266" y="944033"/>
                  <a:pt x="838200" y="880533"/>
                </a:cubicBezTo>
                <a:cubicBezTo>
                  <a:pt x="855133" y="817033"/>
                  <a:pt x="869950" y="747183"/>
                  <a:pt x="882650" y="670983"/>
                </a:cubicBezTo>
                <a:cubicBezTo>
                  <a:pt x="895350" y="594783"/>
                  <a:pt x="901700" y="522817"/>
                  <a:pt x="901700" y="455083"/>
                </a:cubicBezTo>
                <a:cubicBezTo>
                  <a:pt x="901700" y="412750"/>
                  <a:pt x="908050" y="368300"/>
                  <a:pt x="920750" y="321733"/>
                </a:cubicBezTo>
                <a:cubicBezTo>
                  <a:pt x="933450" y="275167"/>
                  <a:pt x="950383" y="228600"/>
                  <a:pt x="971550" y="182033"/>
                </a:cubicBezTo>
                <a:cubicBezTo>
                  <a:pt x="992716" y="135467"/>
                  <a:pt x="1011766" y="103717"/>
                  <a:pt x="1028700" y="86783"/>
                </a:cubicBezTo>
                <a:cubicBezTo>
                  <a:pt x="1062566" y="19050"/>
                  <a:pt x="1121833" y="0"/>
                  <a:pt x="1206500" y="29633"/>
                </a:cubicBezTo>
                <a:cubicBezTo>
                  <a:pt x="1291166" y="59267"/>
                  <a:pt x="1363133" y="120650"/>
                  <a:pt x="1422400" y="213783"/>
                </a:cubicBezTo>
                <a:cubicBezTo>
                  <a:pt x="1549400" y="332317"/>
                  <a:pt x="1615016" y="480483"/>
                  <a:pt x="1619250" y="658283"/>
                </a:cubicBezTo>
                <a:cubicBezTo>
                  <a:pt x="1623483" y="836083"/>
                  <a:pt x="1579033" y="1056217"/>
                  <a:pt x="1485900" y="1318683"/>
                </a:cubicBezTo>
                <a:cubicBezTo>
                  <a:pt x="1452033" y="1377950"/>
                  <a:pt x="1424516" y="1435100"/>
                  <a:pt x="1403350" y="1490133"/>
                </a:cubicBezTo>
                <a:cubicBezTo>
                  <a:pt x="1382183" y="1545167"/>
                  <a:pt x="1363133" y="1591733"/>
                  <a:pt x="1346200" y="1629833"/>
                </a:cubicBezTo>
                <a:cubicBezTo>
                  <a:pt x="1329266" y="1667933"/>
                  <a:pt x="1316566" y="1697567"/>
                  <a:pt x="1308100" y="1718733"/>
                </a:cubicBezTo>
                <a:cubicBezTo>
                  <a:pt x="1299633" y="1739900"/>
                  <a:pt x="1295400" y="1750483"/>
                  <a:pt x="1295400" y="1750483"/>
                </a:cubicBezTo>
                <a:cubicBezTo>
                  <a:pt x="1329266" y="1750483"/>
                  <a:pt x="1405466" y="1712383"/>
                  <a:pt x="1524000" y="1636183"/>
                </a:cubicBezTo>
                <a:cubicBezTo>
                  <a:pt x="1642533" y="1559983"/>
                  <a:pt x="1782233" y="1475317"/>
                  <a:pt x="1943100" y="1382183"/>
                </a:cubicBezTo>
                <a:cubicBezTo>
                  <a:pt x="2070100" y="1289050"/>
                  <a:pt x="2182283" y="1202267"/>
                  <a:pt x="2279650" y="1121833"/>
                </a:cubicBezTo>
                <a:cubicBezTo>
                  <a:pt x="2377016" y="1041400"/>
                  <a:pt x="2459566" y="977900"/>
                  <a:pt x="2527300" y="931333"/>
                </a:cubicBezTo>
                <a:cubicBezTo>
                  <a:pt x="2595033" y="884767"/>
                  <a:pt x="2637366" y="861483"/>
                  <a:pt x="2654300" y="861483"/>
                </a:cubicBezTo>
                <a:cubicBezTo>
                  <a:pt x="2688166" y="861483"/>
                  <a:pt x="2730500" y="848783"/>
                  <a:pt x="2781300" y="823383"/>
                </a:cubicBezTo>
                <a:cubicBezTo>
                  <a:pt x="2832100" y="797983"/>
                  <a:pt x="2874433" y="768350"/>
                  <a:pt x="2908300" y="734483"/>
                </a:cubicBezTo>
                <a:cubicBezTo>
                  <a:pt x="2942166" y="700617"/>
                  <a:pt x="2969683" y="681567"/>
                  <a:pt x="2990850" y="677333"/>
                </a:cubicBezTo>
                <a:cubicBezTo>
                  <a:pt x="3012016" y="673100"/>
                  <a:pt x="3022600" y="670983"/>
                  <a:pt x="3022600" y="670983"/>
                </a:cubicBezTo>
                <a:cubicBezTo>
                  <a:pt x="3022600" y="670983"/>
                  <a:pt x="3039533" y="668867"/>
                  <a:pt x="3073400" y="664633"/>
                </a:cubicBezTo>
                <a:cubicBezTo>
                  <a:pt x="3107266" y="660400"/>
                  <a:pt x="3141133" y="641350"/>
                  <a:pt x="3175000" y="607483"/>
                </a:cubicBezTo>
                <a:cubicBezTo>
                  <a:pt x="3242733" y="556683"/>
                  <a:pt x="3331633" y="541867"/>
                  <a:pt x="3441700" y="563033"/>
                </a:cubicBezTo>
                <a:cubicBezTo>
                  <a:pt x="3551766" y="584200"/>
                  <a:pt x="3653366" y="628650"/>
                  <a:pt x="3746500" y="696383"/>
                </a:cubicBezTo>
                <a:cubicBezTo>
                  <a:pt x="3839633" y="764117"/>
                  <a:pt x="3886200" y="840317"/>
                  <a:pt x="3886200" y="924983"/>
                </a:cubicBezTo>
                <a:cubicBezTo>
                  <a:pt x="3886200" y="958850"/>
                  <a:pt x="3896783" y="986367"/>
                  <a:pt x="3917950" y="1007533"/>
                </a:cubicBezTo>
                <a:cubicBezTo>
                  <a:pt x="3939116" y="1028700"/>
                  <a:pt x="3949700" y="1039283"/>
                  <a:pt x="3949700" y="1039283"/>
                </a:cubicBezTo>
                <a:cubicBezTo>
                  <a:pt x="4017433" y="1039283"/>
                  <a:pt x="4061883" y="1145117"/>
                  <a:pt x="4083050" y="1356783"/>
                </a:cubicBezTo>
                <a:cubicBezTo>
                  <a:pt x="4104216" y="1568450"/>
                  <a:pt x="4080933" y="1771650"/>
                  <a:pt x="4013200" y="1966383"/>
                </a:cubicBezTo>
                <a:cubicBezTo>
                  <a:pt x="4013200" y="2093383"/>
                  <a:pt x="3989916" y="2245783"/>
                  <a:pt x="3943350" y="2423583"/>
                </a:cubicBezTo>
                <a:cubicBezTo>
                  <a:pt x="3896783" y="2601383"/>
                  <a:pt x="3856566" y="2770717"/>
                  <a:pt x="3822700" y="2931583"/>
                </a:cubicBezTo>
                <a:cubicBezTo>
                  <a:pt x="3754966" y="3143250"/>
                  <a:pt x="3708400" y="3329517"/>
                  <a:pt x="3683000" y="3490383"/>
                </a:cubicBezTo>
                <a:cubicBezTo>
                  <a:pt x="3657600" y="3651250"/>
                  <a:pt x="3653366" y="3786717"/>
                  <a:pt x="3670300" y="3896783"/>
                </a:cubicBezTo>
                <a:cubicBezTo>
                  <a:pt x="3687233" y="4006850"/>
                  <a:pt x="3716866" y="4095750"/>
                  <a:pt x="3759200" y="4163483"/>
                </a:cubicBezTo>
                <a:cubicBezTo>
                  <a:pt x="3793066" y="4222750"/>
                  <a:pt x="3793066" y="4288367"/>
                  <a:pt x="3759200" y="4360333"/>
                </a:cubicBezTo>
                <a:cubicBezTo>
                  <a:pt x="3725333" y="4432300"/>
                  <a:pt x="3657600" y="4468283"/>
                  <a:pt x="3556000" y="4468283"/>
                </a:cubicBezTo>
                <a:close/>
                <a:moveTo>
                  <a:pt x="-1498600" y="46206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40" name="Freeform 6240"/>
          <p:cNvSpPr/>
          <p:nvPr/>
        </p:nvSpPr>
        <p:spPr>
          <a:xfrm rot="0" flipH="0" flipV="0">
            <a:off x="12624328" y="4962788"/>
            <a:ext cx="77351" cy="214105"/>
          </a:xfrm>
          <a:custGeom>
            <a:pathLst>
              <a:path w="2417233" h="6690783">
                <a:moveTo>
                  <a:pt x="186267" y="6479116"/>
                </a:moveTo>
                <a:cubicBezTo>
                  <a:pt x="118533" y="6411383"/>
                  <a:pt x="69850" y="6326716"/>
                  <a:pt x="40217" y="6225116"/>
                </a:cubicBezTo>
                <a:cubicBezTo>
                  <a:pt x="10583" y="6123516"/>
                  <a:pt x="0" y="6021916"/>
                  <a:pt x="8467" y="5920316"/>
                </a:cubicBezTo>
                <a:cubicBezTo>
                  <a:pt x="16933" y="5818716"/>
                  <a:pt x="38100" y="5734050"/>
                  <a:pt x="71967" y="5666316"/>
                </a:cubicBezTo>
                <a:cubicBezTo>
                  <a:pt x="71967" y="5598583"/>
                  <a:pt x="82550" y="5545666"/>
                  <a:pt x="103717" y="5507566"/>
                </a:cubicBezTo>
                <a:cubicBezTo>
                  <a:pt x="124883" y="5469466"/>
                  <a:pt x="131233" y="5433483"/>
                  <a:pt x="122767" y="5399616"/>
                </a:cubicBezTo>
                <a:cubicBezTo>
                  <a:pt x="114300" y="5365750"/>
                  <a:pt x="122767" y="5306483"/>
                  <a:pt x="148167" y="5221816"/>
                </a:cubicBezTo>
                <a:cubicBezTo>
                  <a:pt x="173567" y="5137150"/>
                  <a:pt x="198967" y="5056716"/>
                  <a:pt x="224367" y="4980516"/>
                </a:cubicBezTo>
                <a:cubicBezTo>
                  <a:pt x="283633" y="4845050"/>
                  <a:pt x="347133" y="4682066"/>
                  <a:pt x="414867" y="4491566"/>
                </a:cubicBezTo>
                <a:cubicBezTo>
                  <a:pt x="482600" y="4301066"/>
                  <a:pt x="546100" y="4112683"/>
                  <a:pt x="605367" y="3926416"/>
                </a:cubicBezTo>
                <a:cubicBezTo>
                  <a:pt x="664633" y="3740150"/>
                  <a:pt x="715433" y="3579283"/>
                  <a:pt x="757767" y="3443816"/>
                </a:cubicBezTo>
                <a:cubicBezTo>
                  <a:pt x="800100" y="3308350"/>
                  <a:pt x="825500" y="3223683"/>
                  <a:pt x="833967" y="3189816"/>
                </a:cubicBezTo>
                <a:cubicBezTo>
                  <a:pt x="833967" y="3088216"/>
                  <a:pt x="901700" y="3033183"/>
                  <a:pt x="1037167" y="3024716"/>
                </a:cubicBezTo>
                <a:cubicBezTo>
                  <a:pt x="1138767" y="2990850"/>
                  <a:pt x="1214967" y="2988733"/>
                  <a:pt x="1265767" y="3018366"/>
                </a:cubicBezTo>
                <a:cubicBezTo>
                  <a:pt x="1316567" y="3048000"/>
                  <a:pt x="1384300" y="3130550"/>
                  <a:pt x="1468967" y="3266016"/>
                </a:cubicBezTo>
                <a:cubicBezTo>
                  <a:pt x="1536700" y="3333750"/>
                  <a:pt x="1562100" y="3435350"/>
                  <a:pt x="1545167" y="3570816"/>
                </a:cubicBezTo>
                <a:cubicBezTo>
                  <a:pt x="1528233" y="3706283"/>
                  <a:pt x="1473200" y="3875616"/>
                  <a:pt x="1380067" y="4078816"/>
                </a:cubicBezTo>
                <a:cubicBezTo>
                  <a:pt x="1346200" y="4146550"/>
                  <a:pt x="1305983" y="4243916"/>
                  <a:pt x="1259417" y="4370916"/>
                </a:cubicBezTo>
                <a:cubicBezTo>
                  <a:pt x="1212850" y="4497916"/>
                  <a:pt x="1181100" y="4612216"/>
                  <a:pt x="1164167" y="4713816"/>
                </a:cubicBezTo>
                <a:cubicBezTo>
                  <a:pt x="1130300" y="4781550"/>
                  <a:pt x="1090083" y="4876800"/>
                  <a:pt x="1043517" y="4999566"/>
                </a:cubicBezTo>
                <a:cubicBezTo>
                  <a:pt x="996950" y="5122333"/>
                  <a:pt x="956733" y="5238750"/>
                  <a:pt x="922867" y="5348816"/>
                </a:cubicBezTo>
                <a:cubicBezTo>
                  <a:pt x="905933" y="5391150"/>
                  <a:pt x="889000" y="5452533"/>
                  <a:pt x="872067" y="5532966"/>
                </a:cubicBezTo>
                <a:cubicBezTo>
                  <a:pt x="855133" y="5613400"/>
                  <a:pt x="833967" y="5698066"/>
                  <a:pt x="808567" y="5786966"/>
                </a:cubicBezTo>
                <a:cubicBezTo>
                  <a:pt x="783167" y="5875866"/>
                  <a:pt x="749300" y="5954183"/>
                  <a:pt x="706967" y="6021916"/>
                </a:cubicBezTo>
                <a:cubicBezTo>
                  <a:pt x="630767" y="6369050"/>
                  <a:pt x="560917" y="6572250"/>
                  <a:pt x="497417" y="6631516"/>
                </a:cubicBezTo>
                <a:cubicBezTo>
                  <a:pt x="433917" y="6690783"/>
                  <a:pt x="330200" y="6639983"/>
                  <a:pt x="186267" y="6479116"/>
                </a:cubicBezTo>
                <a:close/>
                <a:moveTo>
                  <a:pt x="-817033" y="6885516"/>
                </a:moveTo>
                <a:moveTo>
                  <a:pt x="1418167" y="1322916"/>
                </a:moveTo>
                <a:cubicBezTo>
                  <a:pt x="1375833" y="1280583"/>
                  <a:pt x="1337733" y="1219200"/>
                  <a:pt x="1303867" y="1138766"/>
                </a:cubicBezTo>
                <a:cubicBezTo>
                  <a:pt x="1270000" y="1058333"/>
                  <a:pt x="1248833" y="982133"/>
                  <a:pt x="1240367" y="910166"/>
                </a:cubicBezTo>
                <a:cubicBezTo>
                  <a:pt x="1231900" y="838200"/>
                  <a:pt x="1240367" y="802216"/>
                  <a:pt x="1265767" y="802216"/>
                </a:cubicBezTo>
                <a:cubicBezTo>
                  <a:pt x="1333500" y="793750"/>
                  <a:pt x="1413933" y="721783"/>
                  <a:pt x="1507067" y="586316"/>
                </a:cubicBezTo>
                <a:cubicBezTo>
                  <a:pt x="1600200" y="450850"/>
                  <a:pt x="1638300" y="332316"/>
                  <a:pt x="1621367" y="230716"/>
                </a:cubicBezTo>
                <a:cubicBezTo>
                  <a:pt x="1621367" y="196850"/>
                  <a:pt x="1634067" y="165100"/>
                  <a:pt x="1659467" y="135466"/>
                </a:cubicBezTo>
                <a:cubicBezTo>
                  <a:pt x="1684867" y="105833"/>
                  <a:pt x="1714500" y="86783"/>
                  <a:pt x="1748367" y="78316"/>
                </a:cubicBezTo>
                <a:cubicBezTo>
                  <a:pt x="1849967" y="10583"/>
                  <a:pt x="1949450" y="0"/>
                  <a:pt x="2046817" y="46566"/>
                </a:cubicBezTo>
                <a:cubicBezTo>
                  <a:pt x="2144183" y="93133"/>
                  <a:pt x="2235200" y="184150"/>
                  <a:pt x="2319867" y="319616"/>
                </a:cubicBezTo>
                <a:cubicBezTo>
                  <a:pt x="2396067" y="480483"/>
                  <a:pt x="2417233" y="613833"/>
                  <a:pt x="2383367" y="719666"/>
                </a:cubicBezTo>
                <a:cubicBezTo>
                  <a:pt x="2349500" y="825500"/>
                  <a:pt x="2256367" y="971550"/>
                  <a:pt x="2103967" y="1157816"/>
                </a:cubicBezTo>
                <a:cubicBezTo>
                  <a:pt x="1976967" y="1327150"/>
                  <a:pt x="1860550" y="1420283"/>
                  <a:pt x="1754717" y="1437216"/>
                </a:cubicBezTo>
                <a:cubicBezTo>
                  <a:pt x="1648883" y="1454150"/>
                  <a:pt x="1536700" y="1416050"/>
                  <a:pt x="1418167" y="1322916"/>
                </a:cubicBezTo>
                <a:close/>
                <a:moveTo>
                  <a:pt x="4339167" y="688551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41" name="Freeform 6241"/>
          <p:cNvSpPr/>
          <p:nvPr/>
        </p:nvSpPr>
        <p:spPr>
          <a:xfrm rot="0" flipH="0" flipV="0">
            <a:off x="12720578" y="4889433"/>
            <a:ext cx="157886" cy="292404"/>
          </a:xfrm>
          <a:custGeom>
            <a:pathLst>
              <a:path w="4933950" h="9137650">
                <a:moveTo>
                  <a:pt x="1318684" y="6752166"/>
                </a:moveTo>
                <a:cubicBezTo>
                  <a:pt x="1183217" y="6735233"/>
                  <a:pt x="1085850" y="6678083"/>
                  <a:pt x="1026584" y="6580716"/>
                </a:cubicBezTo>
                <a:cubicBezTo>
                  <a:pt x="967317" y="6483350"/>
                  <a:pt x="937684" y="6383866"/>
                  <a:pt x="937684" y="6282266"/>
                </a:cubicBezTo>
                <a:cubicBezTo>
                  <a:pt x="937684" y="6265333"/>
                  <a:pt x="939800" y="6231466"/>
                  <a:pt x="944034" y="6180666"/>
                </a:cubicBezTo>
                <a:cubicBezTo>
                  <a:pt x="948267" y="6129866"/>
                  <a:pt x="958850" y="6070600"/>
                  <a:pt x="975784" y="6002866"/>
                </a:cubicBezTo>
                <a:cubicBezTo>
                  <a:pt x="975784" y="5952066"/>
                  <a:pt x="1001184" y="5871633"/>
                  <a:pt x="1051984" y="5761566"/>
                </a:cubicBezTo>
                <a:cubicBezTo>
                  <a:pt x="1102784" y="5651500"/>
                  <a:pt x="1157817" y="5520266"/>
                  <a:pt x="1217084" y="5367866"/>
                </a:cubicBezTo>
                <a:cubicBezTo>
                  <a:pt x="1310217" y="5198533"/>
                  <a:pt x="1454150" y="5008033"/>
                  <a:pt x="1648884" y="4796366"/>
                </a:cubicBezTo>
                <a:cubicBezTo>
                  <a:pt x="1843617" y="4584700"/>
                  <a:pt x="2008717" y="4428066"/>
                  <a:pt x="2144184" y="4326466"/>
                </a:cubicBezTo>
                <a:cubicBezTo>
                  <a:pt x="2220384" y="4267200"/>
                  <a:pt x="2275417" y="4226983"/>
                  <a:pt x="2309284" y="4205816"/>
                </a:cubicBezTo>
                <a:cubicBezTo>
                  <a:pt x="2343150" y="4184650"/>
                  <a:pt x="2360084" y="4174066"/>
                  <a:pt x="2360084" y="4174066"/>
                </a:cubicBezTo>
                <a:cubicBezTo>
                  <a:pt x="2360084" y="4140200"/>
                  <a:pt x="2419350" y="4074583"/>
                  <a:pt x="2537884" y="3977216"/>
                </a:cubicBezTo>
                <a:cubicBezTo>
                  <a:pt x="2656417" y="3879850"/>
                  <a:pt x="2758017" y="3814233"/>
                  <a:pt x="2842684" y="3780366"/>
                </a:cubicBezTo>
                <a:cubicBezTo>
                  <a:pt x="2842684" y="3780366"/>
                  <a:pt x="2897717" y="3742266"/>
                  <a:pt x="3007784" y="3666066"/>
                </a:cubicBezTo>
                <a:cubicBezTo>
                  <a:pt x="3117850" y="3589866"/>
                  <a:pt x="3202517" y="3522133"/>
                  <a:pt x="3261784" y="3462866"/>
                </a:cubicBezTo>
                <a:cubicBezTo>
                  <a:pt x="3456517" y="3268133"/>
                  <a:pt x="3600450" y="3088216"/>
                  <a:pt x="3693584" y="2923116"/>
                </a:cubicBezTo>
                <a:cubicBezTo>
                  <a:pt x="3786717" y="2758016"/>
                  <a:pt x="3858684" y="2569633"/>
                  <a:pt x="3909484" y="2357966"/>
                </a:cubicBezTo>
                <a:cubicBezTo>
                  <a:pt x="3960284" y="2146300"/>
                  <a:pt x="4015317" y="1883833"/>
                  <a:pt x="4074584" y="1570566"/>
                </a:cubicBezTo>
                <a:cubicBezTo>
                  <a:pt x="4083050" y="1274233"/>
                  <a:pt x="4085167" y="1073150"/>
                  <a:pt x="4080934" y="967316"/>
                </a:cubicBezTo>
                <a:cubicBezTo>
                  <a:pt x="4076700" y="861483"/>
                  <a:pt x="4023784" y="770466"/>
                  <a:pt x="3922184" y="694266"/>
                </a:cubicBezTo>
                <a:cubicBezTo>
                  <a:pt x="3744384" y="601133"/>
                  <a:pt x="3526367" y="590550"/>
                  <a:pt x="3268134" y="662516"/>
                </a:cubicBezTo>
                <a:cubicBezTo>
                  <a:pt x="3009900" y="734483"/>
                  <a:pt x="2760134" y="869950"/>
                  <a:pt x="2518834" y="1068916"/>
                </a:cubicBezTo>
                <a:cubicBezTo>
                  <a:pt x="2277534" y="1267883"/>
                  <a:pt x="2093384" y="1511300"/>
                  <a:pt x="1966384" y="1799166"/>
                </a:cubicBezTo>
                <a:cubicBezTo>
                  <a:pt x="1915584" y="1943100"/>
                  <a:pt x="1888067" y="2040466"/>
                  <a:pt x="1883834" y="2091266"/>
                </a:cubicBezTo>
                <a:cubicBezTo>
                  <a:pt x="1879600" y="2142066"/>
                  <a:pt x="1890184" y="2209800"/>
                  <a:pt x="1915584" y="2294466"/>
                </a:cubicBezTo>
                <a:cubicBezTo>
                  <a:pt x="1915584" y="2362200"/>
                  <a:pt x="1926167" y="2425700"/>
                  <a:pt x="1947334" y="2484966"/>
                </a:cubicBezTo>
                <a:cubicBezTo>
                  <a:pt x="1968500" y="2544233"/>
                  <a:pt x="1979084" y="2595033"/>
                  <a:pt x="1979084" y="2637366"/>
                </a:cubicBezTo>
                <a:cubicBezTo>
                  <a:pt x="1945217" y="2645833"/>
                  <a:pt x="1883834" y="2650066"/>
                  <a:pt x="1794934" y="2650066"/>
                </a:cubicBezTo>
                <a:cubicBezTo>
                  <a:pt x="1706034" y="2650066"/>
                  <a:pt x="1615017" y="2645833"/>
                  <a:pt x="1521884" y="2637366"/>
                </a:cubicBezTo>
                <a:cubicBezTo>
                  <a:pt x="1428750" y="2628900"/>
                  <a:pt x="1352550" y="2611966"/>
                  <a:pt x="1293284" y="2586566"/>
                </a:cubicBezTo>
                <a:cubicBezTo>
                  <a:pt x="1293284" y="2586566"/>
                  <a:pt x="1276350" y="2561166"/>
                  <a:pt x="1242484" y="2510366"/>
                </a:cubicBezTo>
                <a:cubicBezTo>
                  <a:pt x="1208617" y="2459566"/>
                  <a:pt x="1183217" y="2417233"/>
                  <a:pt x="1166284" y="2383366"/>
                </a:cubicBezTo>
                <a:cubicBezTo>
                  <a:pt x="1115484" y="2315633"/>
                  <a:pt x="1092200" y="2250016"/>
                  <a:pt x="1096434" y="2186516"/>
                </a:cubicBezTo>
                <a:cubicBezTo>
                  <a:pt x="1100667" y="2123016"/>
                  <a:pt x="1102784" y="2027766"/>
                  <a:pt x="1102784" y="1900766"/>
                </a:cubicBezTo>
                <a:cubicBezTo>
                  <a:pt x="1162050" y="1731433"/>
                  <a:pt x="1242484" y="1547283"/>
                  <a:pt x="1344084" y="1348316"/>
                </a:cubicBezTo>
                <a:cubicBezTo>
                  <a:pt x="1445684" y="1149350"/>
                  <a:pt x="1576917" y="960966"/>
                  <a:pt x="1737784" y="783166"/>
                </a:cubicBezTo>
                <a:cubicBezTo>
                  <a:pt x="1898650" y="605366"/>
                  <a:pt x="2084917" y="461433"/>
                  <a:pt x="2296584" y="351366"/>
                </a:cubicBezTo>
                <a:cubicBezTo>
                  <a:pt x="2474384" y="275166"/>
                  <a:pt x="2624667" y="205316"/>
                  <a:pt x="2747434" y="141816"/>
                </a:cubicBezTo>
                <a:cubicBezTo>
                  <a:pt x="2870200" y="78316"/>
                  <a:pt x="2931584" y="46566"/>
                  <a:pt x="2931584" y="46566"/>
                </a:cubicBezTo>
                <a:cubicBezTo>
                  <a:pt x="2931584" y="46566"/>
                  <a:pt x="2963334" y="44450"/>
                  <a:pt x="3026834" y="40216"/>
                </a:cubicBezTo>
                <a:cubicBezTo>
                  <a:pt x="3090334" y="35983"/>
                  <a:pt x="3198284" y="25400"/>
                  <a:pt x="3350684" y="8466"/>
                </a:cubicBezTo>
                <a:cubicBezTo>
                  <a:pt x="3401484" y="16933"/>
                  <a:pt x="3458634" y="16933"/>
                  <a:pt x="3522134" y="8466"/>
                </a:cubicBezTo>
                <a:cubicBezTo>
                  <a:pt x="3585634" y="0"/>
                  <a:pt x="3617384" y="16933"/>
                  <a:pt x="3617384" y="59266"/>
                </a:cubicBezTo>
                <a:cubicBezTo>
                  <a:pt x="3642784" y="59266"/>
                  <a:pt x="3693584" y="59266"/>
                  <a:pt x="3769784" y="59266"/>
                </a:cubicBezTo>
                <a:cubicBezTo>
                  <a:pt x="3845984" y="59266"/>
                  <a:pt x="3917950" y="59266"/>
                  <a:pt x="3985684" y="59266"/>
                </a:cubicBezTo>
                <a:cubicBezTo>
                  <a:pt x="4087284" y="84666"/>
                  <a:pt x="4193117" y="124883"/>
                  <a:pt x="4303184" y="179916"/>
                </a:cubicBezTo>
                <a:cubicBezTo>
                  <a:pt x="4413250" y="234950"/>
                  <a:pt x="4516967" y="294216"/>
                  <a:pt x="4614334" y="357716"/>
                </a:cubicBezTo>
                <a:cubicBezTo>
                  <a:pt x="4711700" y="421216"/>
                  <a:pt x="4790017" y="486833"/>
                  <a:pt x="4849284" y="554566"/>
                </a:cubicBezTo>
                <a:cubicBezTo>
                  <a:pt x="4908550" y="740833"/>
                  <a:pt x="4933950" y="971550"/>
                  <a:pt x="4925484" y="1246716"/>
                </a:cubicBezTo>
                <a:cubicBezTo>
                  <a:pt x="4917017" y="1521883"/>
                  <a:pt x="4874684" y="1811866"/>
                  <a:pt x="4798484" y="2116666"/>
                </a:cubicBezTo>
                <a:cubicBezTo>
                  <a:pt x="4722284" y="2421466"/>
                  <a:pt x="4622800" y="2711450"/>
                  <a:pt x="4500034" y="2986616"/>
                </a:cubicBezTo>
                <a:cubicBezTo>
                  <a:pt x="4377267" y="3261783"/>
                  <a:pt x="4231217" y="3492500"/>
                  <a:pt x="4061884" y="3678766"/>
                </a:cubicBezTo>
                <a:cubicBezTo>
                  <a:pt x="4011084" y="3729566"/>
                  <a:pt x="3917950" y="3814233"/>
                  <a:pt x="3782484" y="3932766"/>
                </a:cubicBezTo>
                <a:cubicBezTo>
                  <a:pt x="3647017" y="4051300"/>
                  <a:pt x="3505200" y="4180416"/>
                  <a:pt x="3357034" y="4320116"/>
                </a:cubicBezTo>
                <a:cubicBezTo>
                  <a:pt x="3208867" y="4459816"/>
                  <a:pt x="3088217" y="4580466"/>
                  <a:pt x="2995084" y="4682066"/>
                </a:cubicBezTo>
                <a:cubicBezTo>
                  <a:pt x="2707217" y="4842933"/>
                  <a:pt x="2453217" y="5084233"/>
                  <a:pt x="2233084" y="5405966"/>
                </a:cubicBezTo>
                <a:cubicBezTo>
                  <a:pt x="2012950" y="5727700"/>
                  <a:pt x="1847850" y="6040966"/>
                  <a:pt x="1737784" y="6345766"/>
                </a:cubicBezTo>
                <a:cubicBezTo>
                  <a:pt x="1644650" y="6548966"/>
                  <a:pt x="1581150" y="6667500"/>
                  <a:pt x="1547284" y="6701366"/>
                </a:cubicBezTo>
                <a:cubicBezTo>
                  <a:pt x="1513417" y="6735233"/>
                  <a:pt x="1437217" y="6752166"/>
                  <a:pt x="1318684" y="6752166"/>
                </a:cubicBezTo>
                <a:close/>
                <a:moveTo>
                  <a:pt x="569384" y="9177866"/>
                </a:moveTo>
                <a:moveTo>
                  <a:pt x="963084" y="9050866"/>
                </a:moveTo>
                <a:cubicBezTo>
                  <a:pt x="802217" y="9110133"/>
                  <a:pt x="668867" y="9137650"/>
                  <a:pt x="563034" y="9133416"/>
                </a:cubicBezTo>
                <a:cubicBezTo>
                  <a:pt x="457200" y="9129183"/>
                  <a:pt x="340784" y="9080500"/>
                  <a:pt x="213784" y="8987366"/>
                </a:cubicBezTo>
                <a:cubicBezTo>
                  <a:pt x="52917" y="8834966"/>
                  <a:pt x="0" y="8680450"/>
                  <a:pt x="55034" y="8523816"/>
                </a:cubicBezTo>
                <a:cubicBezTo>
                  <a:pt x="110067" y="8367183"/>
                  <a:pt x="247650" y="8212666"/>
                  <a:pt x="467784" y="8060266"/>
                </a:cubicBezTo>
                <a:cubicBezTo>
                  <a:pt x="620184" y="7967133"/>
                  <a:pt x="732367" y="7916333"/>
                  <a:pt x="804334" y="7907866"/>
                </a:cubicBezTo>
                <a:cubicBezTo>
                  <a:pt x="876300" y="7899400"/>
                  <a:pt x="988484" y="7929033"/>
                  <a:pt x="1140884" y="7996766"/>
                </a:cubicBezTo>
                <a:cubicBezTo>
                  <a:pt x="1394884" y="8157633"/>
                  <a:pt x="1507067" y="8335433"/>
                  <a:pt x="1477434" y="8530166"/>
                </a:cubicBezTo>
                <a:cubicBezTo>
                  <a:pt x="1447800" y="8724900"/>
                  <a:pt x="1276350" y="8898466"/>
                  <a:pt x="963084" y="9050866"/>
                </a:cubicBezTo>
                <a:close/>
                <a:moveTo>
                  <a:pt x="-1729316" y="91778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42" name="Rectangle 6242"/>
          <p:cNvSpPr/>
          <p:nvPr/>
        </p:nvSpPr>
        <p:spPr>
          <a:xfrm rot="0" flipH="0" flipV="0">
            <a:off x="5569095" y="522809"/>
            <a:ext cx="5750305" cy="806500"/>
          </a:xfrm>
          <a:prstGeom prst="rect">
            <a:avLst/>
          </a:prstGeom>
        </p:spPr>
      </p:sp>
      <p:sp>
        <p:nvSpPr>
          <p:cNvPr id="6243" name="Freeform 6243"/>
          <p:cNvSpPr/>
          <p:nvPr/>
        </p:nvSpPr>
        <p:spPr>
          <a:xfrm rot="0" flipH="0" flipV="0">
            <a:off x="5587320" y="813601"/>
            <a:ext cx="407784" cy="384047"/>
          </a:xfrm>
          <a:custGeom>
            <a:pathLst>
              <a:path w="9709150" h="9143999">
                <a:moveTo>
                  <a:pt x="7960784" y="9078383"/>
                </a:moveTo>
                <a:cubicBezTo>
                  <a:pt x="7952317" y="9129183"/>
                  <a:pt x="7903634" y="9143999"/>
                  <a:pt x="7814734" y="9122833"/>
                </a:cubicBezTo>
                <a:cubicBezTo>
                  <a:pt x="7725834" y="9101666"/>
                  <a:pt x="7647517" y="9040283"/>
                  <a:pt x="7579784" y="8938683"/>
                </a:cubicBezTo>
                <a:cubicBezTo>
                  <a:pt x="7512050" y="8777816"/>
                  <a:pt x="7478184" y="8629649"/>
                  <a:pt x="7478184" y="8494183"/>
                </a:cubicBezTo>
                <a:cubicBezTo>
                  <a:pt x="7478184" y="8358717"/>
                  <a:pt x="7482417" y="8155517"/>
                  <a:pt x="7490884" y="7884583"/>
                </a:cubicBezTo>
                <a:cubicBezTo>
                  <a:pt x="7541684" y="7588250"/>
                  <a:pt x="7611534" y="7200900"/>
                  <a:pt x="7700434" y="6722533"/>
                </a:cubicBezTo>
                <a:cubicBezTo>
                  <a:pt x="7789334" y="6244167"/>
                  <a:pt x="7895167" y="5706533"/>
                  <a:pt x="8017934" y="5109633"/>
                </a:cubicBezTo>
                <a:cubicBezTo>
                  <a:pt x="8140700" y="4512733"/>
                  <a:pt x="8274050" y="3888317"/>
                  <a:pt x="8417984" y="3236383"/>
                </a:cubicBezTo>
                <a:cubicBezTo>
                  <a:pt x="8519584" y="2897717"/>
                  <a:pt x="8602134" y="2586567"/>
                  <a:pt x="8665634" y="2302933"/>
                </a:cubicBezTo>
                <a:cubicBezTo>
                  <a:pt x="8729134" y="2019300"/>
                  <a:pt x="8777817" y="1788583"/>
                  <a:pt x="8811684" y="1610783"/>
                </a:cubicBezTo>
                <a:cubicBezTo>
                  <a:pt x="8845550" y="1432983"/>
                  <a:pt x="8862484" y="1344083"/>
                  <a:pt x="8862484" y="1344083"/>
                </a:cubicBezTo>
                <a:cubicBezTo>
                  <a:pt x="8862484" y="1318683"/>
                  <a:pt x="8839200" y="1329267"/>
                  <a:pt x="8792634" y="1375833"/>
                </a:cubicBezTo>
                <a:cubicBezTo>
                  <a:pt x="8746067" y="1422400"/>
                  <a:pt x="8701617" y="1475317"/>
                  <a:pt x="8659284" y="1534583"/>
                </a:cubicBezTo>
                <a:cubicBezTo>
                  <a:pt x="8616950" y="1593850"/>
                  <a:pt x="8600017" y="1640417"/>
                  <a:pt x="8608484" y="1674283"/>
                </a:cubicBezTo>
                <a:cubicBezTo>
                  <a:pt x="8608484" y="1674283"/>
                  <a:pt x="8578850" y="1716617"/>
                  <a:pt x="8519584" y="1801283"/>
                </a:cubicBezTo>
                <a:cubicBezTo>
                  <a:pt x="8460317" y="1885950"/>
                  <a:pt x="8384117" y="2000250"/>
                  <a:pt x="8290984" y="2144183"/>
                </a:cubicBezTo>
                <a:cubicBezTo>
                  <a:pt x="8206317" y="2228850"/>
                  <a:pt x="8104717" y="2398183"/>
                  <a:pt x="7986184" y="2652183"/>
                </a:cubicBezTo>
                <a:cubicBezTo>
                  <a:pt x="7867650" y="2906183"/>
                  <a:pt x="7736417" y="3143250"/>
                  <a:pt x="7592484" y="3363383"/>
                </a:cubicBezTo>
                <a:cubicBezTo>
                  <a:pt x="7457017" y="3617383"/>
                  <a:pt x="7313084" y="3890433"/>
                  <a:pt x="7160684" y="4182533"/>
                </a:cubicBezTo>
                <a:cubicBezTo>
                  <a:pt x="7008284" y="4474633"/>
                  <a:pt x="6872817" y="4718050"/>
                  <a:pt x="6754284" y="4912783"/>
                </a:cubicBezTo>
                <a:cubicBezTo>
                  <a:pt x="6678084" y="5022850"/>
                  <a:pt x="6601884" y="5149850"/>
                  <a:pt x="6525684" y="5293783"/>
                </a:cubicBezTo>
                <a:cubicBezTo>
                  <a:pt x="6449484" y="5437717"/>
                  <a:pt x="6402917" y="5530850"/>
                  <a:pt x="6385984" y="5573183"/>
                </a:cubicBezTo>
                <a:cubicBezTo>
                  <a:pt x="6352117" y="5666317"/>
                  <a:pt x="6292850" y="5778500"/>
                  <a:pt x="6208184" y="5909733"/>
                </a:cubicBezTo>
                <a:cubicBezTo>
                  <a:pt x="6123517" y="6040967"/>
                  <a:pt x="6030384" y="6170083"/>
                  <a:pt x="5928784" y="6297083"/>
                </a:cubicBezTo>
                <a:cubicBezTo>
                  <a:pt x="5877984" y="6373283"/>
                  <a:pt x="5827184" y="6451600"/>
                  <a:pt x="5776384" y="6532033"/>
                </a:cubicBezTo>
                <a:cubicBezTo>
                  <a:pt x="5725584" y="6612467"/>
                  <a:pt x="5685367" y="6680200"/>
                  <a:pt x="5655734" y="6735233"/>
                </a:cubicBezTo>
                <a:cubicBezTo>
                  <a:pt x="5626100" y="6790267"/>
                  <a:pt x="5611284" y="6817783"/>
                  <a:pt x="5611284" y="6817783"/>
                </a:cubicBezTo>
                <a:cubicBezTo>
                  <a:pt x="5611284" y="6843183"/>
                  <a:pt x="5571067" y="6919383"/>
                  <a:pt x="5490634" y="7046383"/>
                </a:cubicBezTo>
                <a:cubicBezTo>
                  <a:pt x="5410200" y="7173383"/>
                  <a:pt x="5312834" y="7313083"/>
                  <a:pt x="5198534" y="7465483"/>
                </a:cubicBezTo>
                <a:cubicBezTo>
                  <a:pt x="5084234" y="7617883"/>
                  <a:pt x="4976284" y="7749117"/>
                  <a:pt x="4874684" y="7859183"/>
                </a:cubicBezTo>
                <a:cubicBezTo>
                  <a:pt x="4578350" y="8172450"/>
                  <a:pt x="4341284" y="8356600"/>
                  <a:pt x="4163484" y="8411633"/>
                </a:cubicBezTo>
                <a:cubicBezTo>
                  <a:pt x="3985684" y="8466667"/>
                  <a:pt x="3786717" y="8392583"/>
                  <a:pt x="3566584" y="8189383"/>
                </a:cubicBezTo>
                <a:cubicBezTo>
                  <a:pt x="3456517" y="8053917"/>
                  <a:pt x="3376084" y="7899400"/>
                  <a:pt x="3325284" y="7725833"/>
                </a:cubicBezTo>
                <a:cubicBezTo>
                  <a:pt x="3274484" y="7552267"/>
                  <a:pt x="3253317" y="7336367"/>
                  <a:pt x="3261784" y="7078133"/>
                </a:cubicBezTo>
                <a:cubicBezTo>
                  <a:pt x="3270250" y="6819900"/>
                  <a:pt x="3299884" y="6496050"/>
                  <a:pt x="3350684" y="6106583"/>
                </a:cubicBezTo>
                <a:cubicBezTo>
                  <a:pt x="3409950" y="5810250"/>
                  <a:pt x="3464984" y="5511800"/>
                  <a:pt x="3515784" y="5211233"/>
                </a:cubicBezTo>
                <a:cubicBezTo>
                  <a:pt x="3566584" y="4910667"/>
                  <a:pt x="3615267" y="4627033"/>
                  <a:pt x="3661834" y="4360333"/>
                </a:cubicBezTo>
                <a:cubicBezTo>
                  <a:pt x="3708400" y="4093633"/>
                  <a:pt x="3750734" y="3867150"/>
                  <a:pt x="3788834" y="3680883"/>
                </a:cubicBezTo>
                <a:cubicBezTo>
                  <a:pt x="3826934" y="3494617"/>
                  <a:pt x="3858684" y="3371850"/>
                  <a:pt x="3884084" y="3312583"/>
                </a:cubicBezTo>
                <a:cubicBezTo>
                  <a:pt x="3901017" y="3143250"/>
                  <a:pt x="3896784" y="3050117"/>
                  <a:pt x="3871384" y="3033183"/>
                </a:cubicBezTo>
                <a:cubicBezTo>
                  <a:pt x="3845984" y="3016250"/>
                  <a:pt x="3795184" y="3067050"/>
                  <a:pt x="3718984" y="3185583"/>
                </a:cubicBezTo>
                <a:cubicBezTo>
                  <a:pt x="3685117" y="3244850"/>
                  <a:pt x="3596217" y="3390900"/>
                  <a:pt x="3452284" y="3623733"/>
                </a:cubicBezTo>
                <a:cubicBezTo>
                  <a:pt x="3308350" y="3856567"/>
                  <a:pt x="3141134" y="4142317"/>
                  <a:pt x="2950634" y="4480983"/>
                </a:cubicBezTo>
                <a:cubicBezTo>
                  <a:pt x="2760134" y="4819650"/>
                  <a:pt x="2571750" y="5187950"/>
                  <a:pt x="2385484" y="5585883"/>
                </a:cubicBezTo>
                <a:cubicBezTo>
                  <a:pt x="2038350" y="6229350"/>
                  <a:pt x="1752600" y="6760633"/>
                  <a:pt x="1528234" y="7179733"/>
                </a:cubicBezTo>
                <a:cubicBezTo>
                  <a:pt x="1303867" y="7598833"/>
                  <a:pt x="1126067" y="7931150"/>
                  <a:pt x="994834" y="8176683"/>
                </a:cubicBezTo>
                <a:cubicBezTo>
                  <a:pt x="863600" y="8422217"/>
                  <a:pt x="768350" y="8604249"/>
                  <a:pt x="709084" y="8722783"/>
                </a:cubicBezTo>
                <a:cubicBezTo>
                  <a:pt x="649817" y="8841316"/>
                  <a:pt x="607484" y="8921749"/>
                  <a:pt x="582084" y="8964083"/>
                </a:cubicBezTo>
                <a:cubicBezTo>
                  <a:pt x="556684" y="9006416"/>
                  <a:pt x="535517" y="9036049"/>
                  <a:pt x="518584" y="9052983"/>
                </a:cubicBezTo>
                <a:cubicBezTo>
                  <a:pt x="442384" y="9052983"/>
                  <a:pt x="364067" y="9021233"/>
                  <a:pt x="283634" y="8957733"/>
                </a:cubicBezTo>
                <a:cubicBezTo>
                  <a:pt x="203200" y="8894233"/>
                  <a:pt x="120650" y="8820149"/>
                  <a:pt x="35984" y="8735483"/>
                </a:cubicBezTo>
                <a:cubicBezTo>
                  <a:pt x="10584" y="8676216"/>
                  <a:pt x="0" y="8616949"/>
                  <a:pt x="4234" y="8557683"/>
                </a:cubicBezTo>
                <a:cubicBezTo>
                  <a:pt x="8467" y="8498416"/>
                  <a:pt x="35984" y="8411633"/>
                  <a:pt x="86784" y="8297333"/>
                </a:cubicBezTo>
                <a:cubicBezTo>
                  <a:pt x="137584" y="8183033"/>
                  <a:pt x="213784" y="8007350"/>
                  <a:pt x="315384" y="7770283"/>
                </a:cubicBezTo>
                <a:cubicBezTo>
                  <a:pt x="425450" y="7550150"/>
                  <a:pt x="527050" y="7357533"/>
                  <a:pt x="620184" y="7192433"/>
                </a:cubicBezTo>
                <a:cubicBezTo>
                  <a:pt x="713317" y="7027333"/>
                  <a:pt x="785284" y="6927850"/>
                  <a:pt x="836084" y="6893983"/>
                </a:cubicBezTo>
                <a:cubicBezTo>
                  <a:pt x="878417" y="6826250"/>
                  <a:pt x="916517" y="6758517"/>
                  <a:pt x="950384" y="6690783"/>
                </a:cubicBezTo>
                <a:cubicBezTo>
                  <a:pt x="984250" y="6623050"/>
                  <a:pt x="1005417" y="6542617"/>
                  <a:pt x="1013884" y="6449483"/>
                </a:cubicBezTo>
                <a:cubicBezTo>
                  <a:pt x="1056217" y="6398683"/>
                  <a:pt x="1121834" y="6294967"/>
                  <a:pt x="1210734" y="6138333"/>
                </a:cubicBezTo>
                <a:cubicBezTo>
                  <a:pt x="1299634" y="5981700"/>
                  <a:pt x="1390650" y="5810250"/>
                  <a:pt x="1483784" y="5623983"/>
                </a:cubicBezTo>
                <a:cubicBezTo>
                  <a:pt x="1551517" y="5513917"/>
                  <a:pt x="1638300" y="5369983"/>
                  <a:pt x="1744134" y="5192183"/>
                </a:cubicBezTo>
                <a:cubicBezTo>
                  <a:pt x="1849967" y="5014383"/>
                  <a:pt x="1962150" y="4817533"/>
                  <a:pt x="2080684" y="4601633"/>
                </a:cubicBezTo>
                <a:cubicBezTo>
                  <a:pt x="2199217" y="4385733"/>
                  <a:pt x="2305050" y="4180417"/>
                  <a:pt x="2398184" y="3985683"/>
                </a:cubicBezTo>
                <a:cubicBezTo>
                  <a:pt x="2787650" y="3316817"/>
                  <a:pt x="3117850" y="2751667"/>
                  <a:pt x="3388784" y="2290233"/>
                </a:cubicBezTo>
                <a:cubicBezTo>
                  <a:pt x="3659717" y="1828800"/>
                  <a:pt x="3862917" y="1534583"/>
                  <a:pt x="3998384" y="1407583"/>
                </a:cubicBezTo>
                <a:cubicBezTo>
                  <a:pt x="4040717" y="1365250"/>
                  <a:pt x="4085167" y="1305983"/>
                  <a:pt x="4131734" y="1229783"/>
                </a:cubicBezTo>
                <a:cubicBezTo>
                  <a:pt x="4178300" y="1153583"/>
                  <a:pt x="4201584" y="1085850"/>
                  <a:pt x="4201584" y="1026583"/>
                </a:cubicBezTo>
                <a:cubicBezTo>
                  <a:pt x="4201584" y="848783"/>
                  <a:pt x="4237567" y="685800"/>
                  <a:pt x="4309534" y="537633"/>
                </a:cubicBezTo>
                <a:cubicBezTo>
                  <a:pt x="4381500" y="389467"/>
                  <a:pt x="4455584" y="323850"/>
                  <a:pt x="4531784" y="340783"/>
                </a:cubicBezTo>
                <a:cubicBezTo>
                  <a:pt x="4616450" y="340783"/>
                  <a:pt x="4692650" y="349250"/>
                  <a:pt x="4760384" y="366183"/>
                </a:cubicBezTo>
                <a:cubicBezTo>
                  <a:pt x="4828117" y="383117"/>
                  <a:pt x="4900084" y="438150"/>
                  <a:pt x="4976284" y="531283"/>
                </a:cubicBezTo>
                <a:cubicBezTo>
                  <a:pt x="5044017" y="632883"/>
                  <a:pt x="5103284" y="734483"/>
                  <a:pt x="5154084" y="836083"/>
                </a:cubicBezTo>
                <a:cubicBezTo>
                  <a:pt x="5204884" y="937683"/>
                  <a:pt x="5200650" y="1140883"/>
                  <a:pt x="5141384" y="1445683"/>
                </a:cubicBezTo>
                <a:cubicBezTo>
                  <a:pt x="5141384" y="1564217"/>
                  <a:pt x="5128684" y="1697567"/>
                  <a:pt x="5103284" y="1845733"/>
                </a:cubicBezTo>
                <a:cubicBezTo>
                  <a:pt x="5077884" y="1993900"/>
                  <a:pt x="5054600" y="2129367"/>
                  <a:pt x="5033434" y="2252133"/>
                </a:cubicBezTo>
                <a:cubicBezTo>
                  <a:pt x="5012267" y="2374900"/>
                  <a:pt x="4997450" y="2470150"/>
                  <a:pt x="4988984" y="2537883"/>
                </a:cubicBezTo>
                <a:cubicBezTo>
                  <a:pt x="4878917" y="2868083"/>
                  <a:pt x="4777317" y="3238500"/>
                  <a:pt x="4684184" y="3649133"/>
                </a:cubicBezTo>
                <a:cubicBezTo>
                  <a:pt x="4591050" y="4059767"/>
                  <a:pt x="4506384" y="4474633"/>
                  <a:pt x="4430184" y="4893733"/>
                </a:cubicBezTo>
                <a:cubicBezTo>
                  <a:pt x="4353984" y="5312833"/>
                  <a:pt x="4290484" y="5702300"/>
                  <a:pt x="4239684" y="6062133"/>
                </a:cubicBezTo>
                <a:cubicBezTo>
                  <a:pt x="4188884" y="6421967"/>
                  <a:pt x="4157134" y="6718300"/>
                  <a:pt x="4144434" y="6951133"/>
                </a:cubicBezTo>
                <a:cubicBezTo>
                  <a:pt x="4131734" y="7183967"/>
                  <a:pt x="4138084" y="7317317"/>
                  <a:pt x="4163484" y="7351183"/>
                </a:cubicBezTo>
                <a:cubicBezTo>
                  <a:pt x="4222750" y="7385050"/>
                  <a:pt x="4273550" y="7389283"/>
                  <a:pt x="4315884" y="7363883"/>
                </a:cubicBezTo>
                <a:cubicBezTo>
                  <a:pt x="4358217" y="7338483"/>
                  <a:pt x="4430184" y="7228417"/>
                  <a:pt x="4531784" y="7033683"/>
                </a:cubicBezTo>
                <a:cubicBezTo>
                  <a:pt x="4591050" y="6932083"/>
                  <a:pt x="4673600" y="6807200"/>
                  <a:pt x="4779434" y="6659033"/>
                </a:cubicBezTo>
                <a:cubicBezTo>
                  <a:pt x="4885267" y="6510867"/>
                  <a:pt x="4988984" y="6373283"/>
                  <a:pt x="5090584" y="6246283"/>
                </a:cubicBezTo>
                <a:cubicBezTo>
                  <a:pt x="5158317" y="6127750"/>
                  <a:pt x="5264150" y="5949950"/>
                  <a:pt x="5408084" y="5712883"/>
                </a:cubicBezTo>
                <a:cubicBezTo>
                  <a:pt x="5552017" y="5475817"/>
                  <a:pt x="5736167" y="5171017"/>
                  <a:pt x="5960534" y="4798483"/>
                </a:cubicBezTo>
                <a:cubicBezTo>
                  <a:pt x="6184900" y="4425950"/>
                  <a:pt x="6455834" y="3970867"/>
                  <a:pt x="6773334" y="3433233"/>
                </a:cubicBezTo>
                <a:cubicBezTo>
                  <a:pt x="7090834" y="2895600"/>
                  <a:pt x="7452784" y="2271183"/>
                  <a:pt x="7859184" y="1559983"/>
                </a:cubicBezTo>
                <a:cubicBezTo>
                  <a:pt x="8053917" y="1263650"/>
                  <a:pt x="8238067" y="973667"/>
                  <a:pt x="8411634" y="690033"/>
                </a:cubicBezTo>
                <a:cubicBezTo>
                  <a:pt x="8585200" y="406400"/>
                  <a:pt x="8727017" y="222250"/>
                  <a:pt x="8837084" y="137583"/>
                </a:cubicBezTo>
                <a:cubicBezTo>
                  <a:pt x="8955617" y="27517"/>
                  <a:pt x="9078384" y="0"/>
                  <a:pt x="9205384" y="55033"/>
                </a:cubicBezTo>
                <a:cubicBezTo>
                  <a:pt x="9332384" y="110067"/>
                  <a:pt x="9444567" y="222250"/>
                  <a:pt x="9541934" y="391583"/>
                </a:cubicBezTo>
                <a:cubicBezTo>
                  <a:pt x="9639300" y="560917"/>
                  <a:pt x="9692217" y="772583"/>
                  <a:pt x="9700684" y="1026583"/>
                </a:cubicBezTo>
                <a:cubicBezTo>
                  <a:pt x="9709150" y="1145117"/>
                  <a:pt x="9694334" y="1335617"/>
                  <a:pt x="9656234" y="1598083"/>
                </a:cubicBezTo>
                <a:cubicBezTo>
                  <a:pt x="9618134" y="1860550"/>
                  <a:pt x="9560984" y="2159000"/>
                  <a:pt x="9484784" y="2493433"/>
                </a:cubicBezTo>
                <a:cubicBezTo>
                  <a:pt x="9408584" y="2827867"/>
                  <a:pt x="9311217" y="3172883"/>
                  <a:pt x="9192684" y="3528483"/>
                </a:cubicBezTo>
                <a:cubicBezTo>
                  <a:pt x="9167284" y="3672417"/>
                  <a:pt x="9127067" y="3852333"/>
                  <a:pt x="9072034" y="4068233"/>
                </a:cubicBezTo>
                <a:cubicBezTo>
                  <a:pt x="9017000" y="4284133"/>
                  <a:pt x="8955617" y="4506383"/>
                  <a:pt x="8887884" y="4734983"/>
                </a:cubicBezTo>
                <a:cubicBezTo>
                  <a:pt x="8820150" y="4963583"/>
                  <a:pt x="8752417" y="5179483"/>
                  <a:pt x="8684684" y="5382683"/>
                </a:cubicBezTo>
                <a:cubicBezTo>
                  <a:pt x="8642350" y="5662083"/>
                  <a:pt x="8593667" y="5937250"/>
                  <a:pt x="8538634" y="6208183"/>
                </a:cubicBezTo>
                <a:cubicBezTo>
                  <a:pt x="8483600" y="6479117"/>
                  <a:pt x="8464550" y="6661150"/>
                  <a:pt x="8481484" y="6754283"/>
                </a:cubicBezTo>
                <a:cubicBezTo>
                  <a:pt x="8405284" y="6889750"/>
                  <a:pt x="8354484" y="7084483"/>
                  <a:pt x="8329084" y="7338483"/>
                </a:cubicBezTo>
                <a:cubicBezTo>
                  <a:pt x="8303684" y="7592483"/>
                  <a:pt x="8290984" y="7854950"/>
                  <a:pt x="8290984" y="8125883"/>
                </a:cubicBezTo>
                <a:cubicBezTo>
                  <a:pt x="8257117" y="8456083"/>
                  <a:pt x="8231717" y="8688916"/>
                  <a:pt x="8214784" y="8824383"/>
                </a:cubicBezTo>
                <a:cubicBezTo>
                  <a:pt x="8197850" y="8959849"/>
                  <a:pt x="8168217" y="9023349"/>
                  <a:pt x="8125884" y="9014883"/>
                </a:cubicBezTo>
                <a:cubicBezTo>
                  <a:pt x="8015817" y="8981016"/>
                  <a:pt x="7960784" y="9002183"/>
                  <a:pt x="7960784" y="9078383"/>
                </a:cubicBezTo>
                <a:close/>
                <a:moveTo>
                  <a:pt x="-1043516" y="8468783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44" name="Freeform 6244"/>
          <p:cNvSpPr/>
          <p:nvPr/>
        </p:nvSpPr>
        <p:spPr>
          <a:xfrm rot="0" flipH="0" flipV="0">
            <a:off x="6009328" y="880098"/>
            <a:ext cx="101523" cy="281012"/>
          </a:xfrm>
          <a:custGeom>
            <a:pathLst>
              <a:path w="2417233" h="6690783">
                <a:moveTo>
                  <a:pt x="186267" y="6479116"/>
                </a:moveTo>
                <a:cubicBezTo>
                  <a:pt x="118533" y="6411383"/>
                  <a:pt x="69850" y="6326716"/>
                  <a:pt x="40217" y="6225116"/>
                </a:cubicBezTo>
                <a:cubicBezTo>
                  <a:pt x="10583" y="6123516"/>
                  <a:pt x="0" y="6021916"/>
                  <a:pt x="8467" y="5920316"/>
                </a:cubicBezTo>
                <a:cubicBezTo>
                  <a:pt x="16933" y="5818716"/>
                  <a:pt x="38100" y="5734050"/>
                  <a:pt x="71967" y="5666316"/>
                </a:cubicBezTo>
                <a:cubicBezTo>
                  <a:pt x="71967" y="5598583"/>
                  <a:pt x="82550" y="5545666"/>
                  <a:pt x="103717" y="5507566"/>
                </a:cubicBezTo>
                <a:cubicBezTo>
                  <a:pt x="124883" y="5469466"/>
                  <a:pt x="131233" y="5433483"/>
                  <a:pt x="122767" y="5399616"/>
                </a:cubicBezTo>
                <a:cubicBezTo>
                  <a:pt x="114300" y="5365750"/>
                  <a:pt x="122767" y="5306483"/>
                  <a:pt x="148167" y="5221816"/>
                </a:cubicBezTo>
                <a:cubicBezTo>
                  <a:pt x="173567" y="5137150"/>
                  <a:pt x="198967" y="5056716"/>
                  <a:pt x="224367" y="4980516"/>
                </a:cubicBezTo>
                <a:cubicBezTo>
                  <a:pt x="283633" y="4845050"/>
                  <a:pt x="347133" y="4682066"/>
                  <a:pt x="414867" y="4491566"/>
                </a:cubicBezTo>
                <a:cubicBezTo>
                  <a:pt x="482600" y="4301066"/>
                  <a:pt x="546100" y="4112683"/>
                  <a:pt x="605367" y="3926416"/>
                </a:cubicBezTo>
                <a:cubicBezTo>
                  <a:pt x="664633" y="3740150"/>
                  <a:pt x="715433" y="3579283"/>
                  <a:pt x="757767" y="3443816"/>
                </a:cubicBezTo>
                <a:cubicBezTo>
                  <a:pt x="800100" y="3308350"/>
                  <a:pt x="825500" y="3223683"/>
                  <a:pt x="833967" y="3189816"/>
                </a:cubicBezTo>
                <a:cubicBezTo>
                  <a:pt x="833967" y="3088216"/>
                  <a:pt x="901700" y="3033183"/>
                  <a:pt x="1037167" y="3024716"/>
                </a:cubicBezTo>
                <a:cubicBezTo>
                  <a:pt x="1138767" y="2990850"/>
                  <a:pt x="1214967" y="2988733"/>
                  <a:pt x="1265767" y="3018366"/>
                </a:cubicBezTo>
                <a:cubicBezTo>
                  <a:pt x="1316567" y="3048000"/>
                  <a:pt x="1384300" y="3130550"/>
                  <a:pt x="1468967" y="3266016"/>
                </a:cubicBezTo>
                <a:cubicBezTo>
                  <a:pt x="1536700" y="3333750"/>
                  <a:pt x="1562100" y="3435350"/>
                  <a:pt x="1545167" y="3570816"/>
                </a:cubicBezTo>
                <a:cubicBezTo>
                  <a:pt x="1528233" y="3706283"/>
                  <a:pt x="1473200" y="3875616"/>
                  <a:pt x="1380067" y="4078816"/>
                </a:cubicBezTo>
                <a:cubicBezTo>
                  <a:pt x="1346200" y="4146550"/>
                  <a:pt x="1305983" y="4243916"/>
                  <a:pt x="1259417" y="4370916"/>
                </a:cubicBezTo>
                <a:cubicBezTo>
                  <a:pt x="1212850" y="4497916"/>
                  <a:pt x="1181100" y="4612216"/>
                  <a:pt x="1164167" y="4713816"/>
                </a:cubicBezTo>
                <a:cubicBezTo>
                  <a:pt x="1130300" y="4781550"/>
                  <a:pt x="1090083" y="4876800"/>
                  <a:pt x="1043517" y="4999566"/>
                </a:cubicBezTo>
                <a:cubicBezTo>
                  <a:pt x="996950" y="5122333"/>
                  <a:pt x="956733" y="5238750"/>
                  <a:pt x="922867" y="5348816"/>
                </a:cubicBezTo>
                <a:cubicBezTo>
                  <a:pt x="905933" y="5391150"/>
                  <a:pt x="889000" y="5452533"/>
                  <a:pt x="872067" y="5532966"/>
                </a:cubicBezTo>
                <a:cubicBezTo>
                  <a:pt x="855133" y="5613400"/>
                  <a:pt x="833967" y="5698066"/>
                  <a:pt x="808567" y="5786966"/>
                </a:cubicBezTo>
                <a:cubicBezTo>
                  <a:pt x="783167" y="5875866"/>
                  <a:pt x="749300" y="5954183"/>
                  <a:pt x="706967" y="6021916"/>
                </a:cubicBezTo>
                <a:cubicBezTo>
                  <a:pt x="630767" y="6369050"/>
                  <a:pt x="560917" y="6572250"/>
                  <a:pt x="497417" y="6631516"/>
                </a:cubicBezTo>
                <a:cubicBezTo>
                  <a:pt x="433917" y="6690783"/>
                  <a:pt x="330200" y="6639983"/>
                  <a:pt x="186267" y="6479116"/>
                </a:cubicBezTo>
                <a:close/>
                <a:moveTo>
                  <a:pt x="-817033" y="6885516"/>
                </a:moveTo>
                <a:moveTo>
                  <a:pt x="1418167" y="1322916"/>
                </a:moveTo>
                <a:cubicBezTo>
                  <a:pt x="1375833" y="1280583"/>
                  <a:pt x="1337733" y="1219200"/>
                  <a:pt x="1303867" y="1138766"/>
                </a:cubicBezTo>
                <a:cubicBezTo>
                  <a:pt x="1270000" y="1058333"/>
                  <a:pt x="1248833" y="982133"/>
                  <a:pt x="1240367" y="910166"/>
                </a:cubicBezTo>
                <a:cubicBezTo>
                  <a:pt x="1231900" y="838200"/>
                  <a:pt x="1240367" y="802216"/>
                  <a:pt x="1265767" y="802216"/>
                </a:cubicBezTo>
                <a:cubicBezTo>
                  <a:pt x="1333500" y="793750"/>
                  <a:pt x="1413933" y="721783"/>
                  <a:pt x="1507067" y="586316"/>
                </a:cubicBezTo>
                <a:cubicBezTo>
                  <a:pt x="1600200" y="450850"/>
                  <a:pt x="1638300" y="332316"/>
                  <a:pt x="1621367" y="230716"/>
                </a:cubicBezTo>
                <a:cubicBezTo>
                  <a:pt x="1621367" y="196850"/>
                  <a:pt x="1634067" y="165100"/>
                  <a:pt x="1659467" y="135466"/>
                </a:cubicBezTo>
                <a:cubicBezTo>
                  <a:pt x="1684867" y="105833"/>
                  <a:pt x="1714500" y="86783"/>
                  <a:pt x="1748367" y="78316"/>
                </a:cubicBezTo>
                <a:cubicBezTo>
                  <a:pt x="1849967" y="10583"/>
                  <a:pt x="1949450" y="0"/>
                  <a:pt x="2046817" y="46566"/>
                </a:cubicBezTo>
                <a:cubicBezTo>
                  <a:pt x="2144183" y="93133"/>
                  <a:pt x="2235200" y="184150"/>
                  <a:pt x="2319867" y="319616"/>
                </a:cubicBezTo>
                <a:cubicBezTo>
                  <a:pt x="2396067" y="480483"/>
                  <a:pt x="2417233" y="613833"/>
                  <a:pt x="2383367" y="719666"/>
                </a:cubicBezTo>
                <a:cubicBezTo>
                  <a:pt x="2349500" y="825500"/>
                  <a:pt x="2256367" y="971550"/>
                  <a:pt x="2103967" y="1157816"/>
                </a:cubicBezTo>
                <a:cubicBezTo>
                  <a:pt x="1976967" y="1327150"/>
                  <a:pt x="1860550" y="1420283"/>
                  <a:pt x="1754717" y="1437216"/>
                </a:cubicBezTo>
                <a:cubicBezTo>
                  <a:pt x="1648883" y="1454150"/>
                  <a:pt x="1536700" y="1416050"/>
                  <a:pt x="1418167" y="1322916"/>
                </a:cubicBezTo>
                <a:close/>
                <a:moveTo>
                  <a:pt x="4339167" y="6885516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45" name="Freeform 6245"/>
          <p:cNvSpPr/>
          <p:nvPr/>
        </p:nvSpPr>
        <p:spPr>
          <a:xfrm rot="0" flipH="0" flipV="0">
            <a:off x="6097161" y="814045"/>
            <a:ext cx="189623" cy="355422"/>
          </a:xfrm>
          <a:custGeom>
            <a:pathLst>
              <a:path w="4514850" h="8462433">
                <a:moveTo>
                  <a:pt x="482600" y="8394700"/>
                </a:moveTo>
                <a:cubicBezTo>
                  <a:pt x="414866" y="8369300"/>
                  <a:pt x="342900" y="8316384"/>
                  <a:pt x="266700" y="8235950"/>
                </a:cubicBezTo>
                <a:cubicBezTo>
                  <a:pt x="190500" y="8155517"/>
                  <a:pt x="127000" y="8060267"/>
                  <a:pt x="76200" y="7950200"/>
                </a:cubicBezTo>
                <a:cubicBezTo>
                  <a:pt x="25400" y="7840134"/>
                  <a:pt x="0" y="7738534"/>
                  <a:pt x="0" y="7645400"/>
                </a:cubicBezTo>
                <a:cubicBezTo>
                  <a:pt x="42333" y="7552267"/>
                  <a:pt x="97366" y="7389284"/>
                  <a:pt x="165100" y="7156450"/>
                </a:cubicBezTo>
                <a:cubicBezTo>
                  <a:pt x="232833" y="6923617"/>
                  <a:pt x="317500" y="6654800"/>
                  <a:pt x="419100" y="6350000"/>
                </a:cubicBezTo>
                <a:cubicBezTo>
                  <a:pt x="486833" y="6256867"/>
                  <a:pt x="539750" y="6146800"/>
                  <a:pt x="577850" y="6019800"/>
                </a:cubicBezTo>
                <a:cubicBezTo>
                  <a:pt x="615950" y="5892800"/>
                  <a:pt x="651933" y="5778500"/>
                  <a:pt x="685800" y="5676900"/>
                </a:cubicBezTo>
                <a:cubicBezTo>
                  <a:pt x="753533" y="5541434"/>
                  <a:pt x="833966" y="5365750"/>
                  <a:pt x="927100" y="5149850"/>
                </a:cubicBezTo>
                <a:cubicBezTo>
                  <a:pt x="1020233" y="4933950"/>
                  <a:pt x="1111250" y="4713817"/>
                  <a:pt x="1200150" y="4489450"/>
                </a:cubicBezTo>
                <a:cubicBezTo>
                  <a:pt x="1289050" y="4265084"/>
                  <a:pt x="1367366" y="4076700"/>
                  <a:pt x="1435100" y="3924300"/>
                </a:cubicBezTo>
                <a:cubicBezTo>
                  <a:pt x="1545166" y="3695700"/>
                  <a:pt x="1640416" y="3486150"/>
                  <a:pt x="1720850" y="3295650"/>
                </a:cubicBezTo>
                <a:cubicBezTo>
                  <a:pt x="1801283" y="3105150"/>
                  <a:pt x="1881716" y="2912534"/>
                  <a:pt x="1962150" y="2717800"/>
                </a:cubicBezTo>
                <a:cubicBezTo>
                  <a:pt x="2042583" y="2523067"/>
                  <a:pt x="2129366" y="2311400"/>
                  <a:pt x="2222500" y="2082800"/>
                </a:cubicBezTo>
                <a:cubicBezTo>
                  <a:pt x="2324100" y="1845734"/>
                  <a:pt x="2427816" y="1604434"/>
                  <a:pt x="2533650" y="1358900"/>
                </a:cubicBezTo>
                <a:cubicBezTo>
                  <a:pt x="2639483" y="1113367"/>
                  <a:pt x="2732616" y="891117"/>
                  <a:pt x="2813050" y="692150"/>
                </a:cubicBezTo>
                <a:cubicBezTo>
                  <a:pt x="2893483" y="493184"/>
                  <a:pt x="2942166" y="351367"/>
                  <a:pt x="2959100" y="266700"/>
                </a:cubicBezTo>
                <a:cubicBezTo>
                  <a:pt x="2959100" y="198967"/>
                  <a:pt x="2973916" y="148167"/>
                  <a:pt x="3003550" y="114300"/>
                </a:cubicBezTo>
                <a:cubicBezTo>
                  <a:pt x="3033183" y="80434"/>
                  <a:pt x="3064933" y="63500"/>
                  <a:pt x="3098800" y="63500"/>
                </a:cubicBezTo>
                <a:cubicBezTo>
                  <a:pt x="3132666" y="29634"/>
                  <a:pt x="3166533" y="10584"/>
                  <a:pt x="3200400" y="6350"/>
                </a:cubicBezTo>
                <a:cubicBezTo>
                  <a:pt x="3234266" y="2117"/>
                  <a:pt x="3268133" y="0"/>
                  <a:pt x="3302000" y="0"/>
                </a:cubicBezTo>
                <a:cubicBezTo>
                  <a:pt x="3335866" y="0"/>
                  <a:pt x="3401483" y="63500"/>
                  <a:pt x="3498850" y="190500"/>
                </a:cubicBezTo>
                <a:cubicBezTo>
                  <a:pt x="3596216" y="317500"/>
                  <a:pt x="3644900" y="431800"/>
                  <a:pt x="3644900" y="533400"/>
                </a:cubicBezTo>
                <a:cubicBezTo>
                  <a:pt x="3644900" y="668867"/>
                  <a:pt x="3579283" y="922867"/>
                  <a:pt x="3448050" y="1295400"/>
                </a:cubicBezTo>
                <a:cubicBezTo>
                  <a:pt x="3316816" y="1667934"/>
                  <a:pt x="3132666" y="2091267"/>
                  <a:pt x="2895600" y="2565400"/>
                </a:cubicBezTo>
                <a:cubicBezTo>
                  <a:pt x="2607733" y="3191934"/>
                  <a:pt x="2374900" y="3706284"/>
                  <a:pt x="2197100" y="4108450"/>
                </a:cubicBezTo>
                <a:cubicBezTo>
                  <a:pt x="2019300" y="4510617"/>
                  <a:pt x="1896533" y="4811184"/>
                  <a:pt x="1828800" y="5010150"/>
                </a:cubicBezTo>
                <a:cubicBezTo>
                  <a:pt x="1761066" y="5209117"/>
                  <a:pt x="1735666" y="5321300"/>
                  <a:pt x="1752600" y="5346700"/>
                </a:cubicBezTo>
                <a:cubicBezTo>
                  <a:pt x="1752600" y="5346700"/>
                  <a:pt x="1811866" y="5319184"/>
                  <a:pt x="1930400" y="5264150"/>
                </a:cubicBezTo>
                <a:cubicBezTo>
                  <a:pt x="2048933" y="5209117"/>
                  <a:pt x="2175933" y="5130800"/>
                  <a:pt x="2311400" y="5029200"/>
                </a:cubicBezTo>
                <a:cubicBezTo>
                  <a:pt x="2404533" y="4978400"/>
                  <a:pt x="2506133" y="4914900"/>
                  <a:pt x="2616200" y="4838700"/>
                </a:cubicBezTo>
                <a:cubicBezTo>
                  <a:pt x="2726266" y="4762500"/>
                  <a:pt x="2832100" y="4688417"/>
                  <a:pt x="2933700" y="4616450"/>
                </a:cubicBezTo>
                <a:cubicBezTo>
                  <a:pt x="3035300" y="4544484"/>
                  <a:pt x="3119966" y="4500034"/>
                  <a:pt x="3187700" y="4483100"/>
                </a:cubicBezTo>
                <a:cubicBezTo>
                  <a:pt x="3289300" y="4415367"/>
                  <a:pt x="3395133" y="4349750"/>
                  <a:pt x="3505200" y="4286250"/>
                </a:cubicBezTo>
                <a:cubicBezTo>
                  <a:pt x="3615266" y="4222750"/>
                  <a:pt x="3687233" y="4174067"/>
                  <a:pt x="3721100" y="4140200"/>
                </a:cubicBezTo>
                <a:cubicBezTo>
                  <a:pt x="3865033" y="4072467"/>
                  <a:pt x="3972983" y="4051300"/>
                  <a:pt x="4044950" y="4076700"/>
                </a:cubicBezTo>
                <a:cubicBezTo>
                  <a:pt x="4116916" y="4102100"/>
                  <a:pt x="4191000" y="4165600"/>
                  <a:pt x="4267200" y="4267200"/>
                </a:cubicBezTo>
                <a:cubicBezTo>
                  <a:pt x="4360333" y="4377267"/>
                  <a:pt x="4377266" y="4472517"/>
                  <a:pt x="4318000" y="4552950"/>
                </a:cubicBezTo>
                <a:cubicBezTo>
                  <a:pt x="4258733" y="4633384"/>
                  <a:pt x="4119033" y="4741334"/>
                  <a:pt x="3898900" y="4876800"/>
                </a:cubicBezTo>
                <a:cubicBezTo>
                  <a:pt x="3721100" y="4986867"/>
                  <a:pt x="3507316" y="5118100"/>
                  <a:pt x="3257550" y="5270500"/>
                </a:cubicBezTo>
                <a:cubicBezTo>
                  <a:pt x="3007783" y="5422900"/>
                  <a:pt x="2787650" y="5558367"/>
                  <a:pt x="2597150" y="5676900"/>
                </a:cubicBezTo>
                <a:cubicBezTo>
                  <a:pt x="2406650" y="5795434"/>
                  <a:pt x="2298700" y="5867400"/>
                  <a:pt x="2273300" y="5892800"/>
                </a:cubicBezTo>
                <a:cubicBezTo>
                  <a:pt x="2273300" y="5892800"/>
                  <a:pt x="2307166" y="5956300"/>
                  <a:pt x="2374900" y="6083300"/>
                </a:cubicBezTo>
                <a:cubicBezTo>
                  <a:pt x="2442633" y="6210300"/>
                  <a:pt x="2510366" y="6324600"/>
                  <a:pt x="2578100" y="6426200"/>
                </a:cubicBezTo>
                <a:cubicBezTo>
                  <a:pt x="2645833" y="6561667"/>
                  <a:pt x="2719916" y="6686550"/>
                  <a:pt x="2800350" y="6800850"/>
                </a:cubicBezTo>
                <a:cubicBezTo>
                  <a:pt x="2880783" y="6915150"/>
                  <a:pt x="2921000" y="6993467"/>
                  <a:pt x="2921000" y="7035800"/>
                </a:cubicBezTo>
                <a:cubicBezTo>
                  <a:pt x="3014133" y="7298267"/>
                  <a:pt x="3153833" y="7488767"/>
                  <a:pt x="3340100" y="7607300"/>
                </a:cubicBezTo>
                <a:cubicBezTo>
                  <a:pt x="3526366" y="7725834"/>
                  <a:pt x="3721100" y="7738534"/>
                  <a:pt x="3924300" y="7645400"/>
                </a:cubicBezTo>
                <a:cubicBezTo>
                  <a:pt x="4093633" y="7577667"/>
                  <a:pt x="4218516" y="7556500"/>
                  <a:pt x="4298950" y="7581900"/>
                </a:cubicBezTo>
                <a:cubicBezTo>
                  <a:pt x="4379383" y="7607300"/>
                  <a:pt x="4436533" y="7670800"/>
                  <a:pt x="4470400" y="7772400"/>
                </a:cubicBezTo>
                <a:cubicBezTo>
                  <a:pt x="4504266" y="7840134"/>
                  <a:pt x="4514850" y="7888817"/>
                  <a:pt x="4502150" y="7918450"/>
                </a:cubicBezTo>
                <a:cubicBezTo>
                  <a:pt x="4489450" y="7948084"/>
                  <a:pt x="4432300" y="8013700"/>
                  <a:pt x="4330700" y="8115300"/>
                </a:cubicBezTo>
                <a:cubicBezTo>
                  <a:pt x="4169833" y="8276167"/>
                  <a:pt x="4006850" y="8377767"/>
                  <a:pt x="3841750" y="8420100"/>
                </a:cubicBezTo>
                <a:cubicBezTo>
                  <a:pt x="3676650" y="8462433"/>
                  <a:pt x="3526366" y="8449734"/>
                  <a:pt x="3390900" y="8382000"/>
                </a:cubicBezTo>
                <a:cubicBezTo>
                  <a:pt x="3263900" y="8390467"/>
                  <a:pt x="3107266" y="8307917"/>
                  <a:pt x="2921000" y="8134350"/>
                </a:cubicBezTo>
                <a:cubicBezTo>
                  <a:pt x="2734733" y="7960784"/>
                  <a:pt x="2468033" y="7649634"/>
                  <a:pt x="2120900" y="7200900"/>
                </a:cubicBezTo>
                <a:cubicBezTo>
                  <a:pt x="2120900" y="7167034"/>
                  <a:pt x="2106083" y="7118350"/>
                  <a:pt x="2076450" y="7054850"/>
                </a:cubicBezTo>
                <a:cubicBezTo>
                  <a:pt x="2046816" y="6991350"/>
                  <a:pt x="2015066" y="6929967"/>
                  <a:pt x="1981200" y="6870700"/>
                </a:cubicBezTo>
                <a:cubicBezTo>
                  <a:pt x="1947333" y="6802967"/>
                  <a:pt x="1905000" y="6728884"/>
                  <a:pt x="1854200" y="6648450"/>
                </a:cubicBezTo>
                <a:cubicBezTo>
                  <a:pt x="1803400" y="6568017"/>
                  <a:pt x="1778000" y="6527800"/>
                  <a:pt x="1778000" y="6527800"/>
                </a:cubicBezTo>
                <a:cubicBezTo>
                  <a:pt x="1778000" y="6493934"/>
                  <a:pt x="1765300" y="6455834"/>
                  <a:pt x="1739900" y="6413500"/>
                </a:cubicBezTo>
                <a:cubicBezTo>
                  <a:pt x="1714500" y="6371167"/>
                  <a:pt x="1680633" y="6320367"/>
                  <a:pt x="1638300" y="6261100"/>
                </a:cubicBezTo>
                <a:cubicBezTo>
                  <a:pt x="1502833" y="6218767"/>
                  <a:pt x="1405466" y="6244167"/>
                  <a:pt x="1346200" y="6337300"/>
                </a:cubicBezTo>
                <a:cubicBezTo>
                  <a:pt x="1286933" y="6430434"/>
                  <a:pt x="1223433" y="6527800"/>
                  <a:pt x="1155700" y="6629400"/>
                </a:cubicBezTo>
                <a:cubicBezTo>
                  <a:pt x="1113366" y="6739467"/>
                  <a:pt x="1060450" y="6893984"/>
                  <a:pt x="996950" y="7092950"/>
                </a:cubicBezTo>
                <a:cubicBezTo>
                  <a:pt x="933450" y="7291917"/>
                  <a:pt x="882650" y="7484534"/>
                  <a:pt x="844550" y="7670800"/>
                </a:cubicBezTo>
                <a:cubicBezTo>
                  <a:pt x="806450" y="7857067"/>
                  <a:pt x="795866" y="7984067"/>
                  <a:pt x="812800" y="8051800"/>
                </a:cubicBezTo>
                <a:cubicBezTo>
                  <a:pt x="812800" y="8187267"/>
                  <a:pt x="791633" y="8278284"/>
                  <a:pt x="749300" y="8324850"/>
                </a:cubicBezTo>
                <a:cubicBezTo>
                  <a:pt x="706966" y="8371417"/>
                  <a:pt x="618066" y="8394700"/>
                  <a:pt x="482600" y="8394700"/>
                </a:cubicBezTo>
                <a:close/>
                <a:moveTo>
                  <a:pt x="-876300" y="84582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46" name="Freeform 6246"/>
          <p:cNvSpPr/>
          <p:nvPr/>
        </p:nvSpPr>
        <p:spPr>
          <a:xfrm rot="0" flipH="0" flipV="0">
            <a:off x="6296475" y="881165"/>
            <a:ext cx="222072" cy="276745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47" name="Freeform 6247"/>
          <p:cNvSpPr/>
          <p:nvPr/>
        </p:nvSpPr>
        <p:spPr>
          <a:xfrm rot="0" flipH="0" flipV="0">
            <a:off x="6675989" y="872808"/>
            <a:ext cx="158330" cy="294525"/>
          </a:xfrm>
          <a:custGeom>
            <a:pathLst>
              <a:path w="3769784" h="7012517">
                <a:moveTo>
                  <a:pt x="810684" y="6970183"/>
                </a:moveTo>
                <a:cubicBezTo>
                  <a:pt x="717550" y="6953250"/>
                  <a:pt x="622300" y="6904567"/>
                  <a:pt x="524934" y="6824133"/>
                </a:cubicBezTo>
                <a:cubicBezTo>
                  <a:pt x="427567" y="6743700"/>
                  <a:pt x="342900" y="6650567"/>
                  <a:pt x="270934" y="6544733"/>
                </a:cubicBezTo>
                <a:cubicBezTo>
                  <a:pt x="198967" y="6438900"/>
                  <a:pt x="150284" y="6343650"/>
                  <a:pt x="124884" y="6258983"/>
                </a:cubicBezTo>
                <a:cubicBezTo>
                  <a:pt x="124884" y="6242050"/>
                  <a:pt x="114300" y="6220883"/>
                  <a:pt x="93134" y="6195483"/>
                </a:cubicBezTo>
                <a:cubicBezTo>
                  <a:pt x="71967" y="6170083"/>
                  <a:pt x="61384" y="6157383"/>
                  <a:pt x="61384" y="6157383"/>
                </a:cubicBezTo>
                <a:cubicBezTo>
                  <a:pt x="27517" y="6131983"/>
                  <a:pt x="8467" y="6019800"/>
                  <a:pt x="4234" y="5820833"/>
                </a:cubicBezTo>
                <a:cubicBezTo>
                  <a:pt x="0" y="5621867"/>
                  <a:pt x="10584" y="5399617"/>
                  <a:pt x="35984" y="5154083"/>
                </a:cubicBezTo>
                <a:cubicBezTo>
                  <a:pt x="61384" y="4908550"/>
                  <a:pt x="91017" y="4713817"/>
                  <a:pt x="124884" y="4569883"/>
                </a:cubicBezTo>
                <a:cubicBezTo>
                  <a:pt x="167217" y="4434417"/>
                  <a:pt x="230717" y="4250267"/>
                  <a:pt x="315384" y="4017433"/>
                </a:cubicBezTo>
                <a:cubicBezTo>
                  <a:pt x="400050" y="3784600"/>
                  <a:pt x="472017" y="3575050"/>
                  <a:pt x="531284" y="3388783"/>
                </a:cubicBezTo>
                <a:lnTo>
                  <a:pt x="874184" y="2652183"/>
                </a:lnTo>
                <a:lnTo>
                  <a:pt x="366184" y="2512483"/>
                </a:lnTo>
                <a:cubicBezTo>
                  <a:pt x="306917" y="2495550"/>
                  <a:pt x="258234" y="2461683"/>
                  <a:pt x="220134" y="2410883"/>
                </a:cubicBezTo>
                <a:cubicBezTo>
                  <a:pt x="182034" y="2360083"/>
                  <a:pt x="162984" y="2317750"/>
                  <a:pt x="162984" y="2283883"/>
                </a:cubicBezTo>
                <a:cubicBezTo>
                  <a:pt x="162984" y="2216150"/>
                  <a:pt x="201084" y="2133600"/>
                  <a:pt x="277284" y="2036233"/>
                </a:cubicBezTo>
                <a:cubicBezTo>
                  <a:pt x="353484" y="1938867"/>
                  <a:pt x="408517" y="1890183"/>
                  <a:pt x="442384" y="1890183"/>
                </a:cubicBezTo>
                <a:cubicBezTo>
                  <a:pt x="484717" y="1898650"/>
                  <a:pt x="563034" y="1902883"/>
                  <a:pt x="677334" y="1902883"/>
                </a:cubicBezTo>
                <a:cubicBezTo>
                  <a:pt x="791634" y="1902883"/>
                  <a:pt x="903817" y="1898650"/>
                  <a:pt x="1013884" y="1890183"/>
                </a:cubicBezTo>
                <a:cubicBezTo>
                  <a:pt x="1123950" y="1881717"/>
                  <a:pt x="1191684" y="1873250"/>
                  <a:pt x="1217084" y="1864783"/>
                </a:cubicBezTo>
                <a:cubicBezTo>
                  <a:pt x="1250950" y="1847850"/>
                  <a:pt x="1284817" y="1824567"/>
                  <a:pt x="1318684" y="1794933"/>
                </a:cubicBezTo>
                <a:cubicBezTo>
                  <a:pt x="1352550" y="1765300"/>
                  <a:pt x="1377950" y="1720850"/>
                  <a:pt x="1394884" y="1661583"/>
                </a:cubicBezTo>
                <a:cubicBezTo>
                  <a:pt x="1437217" y="1568450"/>
                  <a:pt x="1475317" y="1481667"/>
                  <a:pt x="1509184" y="1401233"/>
                </a:cubicBezTo>
                <a:cubicBezTo>
                  <a:pt x="1543050" y="1320800"/>
                  <a:pt x="1589617" y="1229783"/>
                  <a:pt x="1648884" y="1128183"/>
                </a:cubicBezTo>
                <a:cubicBezTo>
                  <a:pt x="1708150" y="1018117"/>
                  <a:pt x="1756834" y="924983"/>
                  <a:pt x="1794934" y="848783"/>
                </a:cubicBezTo>
                <a:cubicBezTo>
                  <a:pt x="1833034" y="772583"/>
                  <a:pt x="1894417" y="666750"/>
                  <a:pt x="1979084" y="531283"/>
                </a:cubicBezTo>
                <a:cubicBezTo>
                  <a:pt x="2021417" y="472017"/>
                  <a:pt x="2067984" y="400050"/>
                  <a:pt x="2118784" y="315383"/>
                </a:cubicBezTo>
                <a:cubicBezTo>
                  <a:pt x="2169584" y="230717"/>
                  <a:pt x="2233084" y="158750"/>
                  <a:pt x="2309284" y="99483"/>
                </a:cubicBezTo>
                <a:cubicBezTo>
                  <a:pt x="2385484" y="31750"/>
                  <a:pt x="2463800" y="0"/>
                  <a:pt x="2544234" y="4233"/>
                </a:cubicBezTo>
                <a:cubicBezTo>
                  <a:pt x="2624667" y="8467"/>
                  <a:pt x="2728384" y="65617"/>
                  <a:pt x="2855384" y="175683"/>
                </a:cubicBezTo>
                <a:cubicBezTo>
                  <a:pt x="2923117" y="260350"/>
                  <a:pt x="2961217" y="323850"/>
                  <a:pt x="2969684" y="366183"/>
                </a:cubicBezTo>
                <a:cubicBezTo>
                  <a:pt x="2978150" y="408517"/>
                  <a:pt x="2944284" y="488950"/>
                  <a:pt x="2868084" y="607483"/>
                </a:cubicBezTo>
                <a:cubicBezTo>
                  <a:pt x="2800350" y="751417"/>
                  <a:pt x="2722034" y="895350"/>
                  <a:pt x="2633134" y="1039283"/>
                </a:cubicBezTo>
                <a:cubicBezTo>
                  <a:pt x="2544234" y="1183217"/>
                  <a:pt x="2461684" y="1327150"/>
                  <a:pt x="2385484" y="1471083"/>
                </a:cubicBezTo>
                <a:cubicBezTo>
                  <a:pt x="2250017" y="1657350"/>
                  <a:pt x="2224617" y="1763183"/>
                  <a:pt x="2309284" y="1788583"/>
                </a:cubicBezTo>
                <a:cubicBezTo>
                  <a:pt x="2393950" y="1813983"/>
                  <a:pt x="2631017" y="1797050"/>
                  <a:pt x="3020484" y="1737783"/>
                </a:cubicBezTo>
                <a:cubicBezTo>
                  <a:pt x="3266017" y="1695450"/>
                  <a:pt x="3443817" y="1706033"/>
                  <a:pt x="3553884" y="1769533"/>
                </a:cubicBezTo>
                <a:cubicBezTo>
                  <a:pt x="3663950" y="1833033"/>
                  <a:pt x="3727450" y="1936750"/>
                  <a:pt x="3744384" y="2080683"/>
                </a:cubicBezTo>
                <a:cubicBezTo>
                  <a:pt x="3769784" y="2283883"/>
                  <a:pt x="3748617" y="2406650"/>
                  <a:pt x="3680884" y="2448983"/>
                </a:cubicBezTo>
                <a:cubicBezTo>
                  <a:pt x="3613150" y="2491317"/>
                  <a:pt x="3418417" y="2512483"/>
                  <a:pt x="3096684" y="2512483"/>
                </a:cubicBezTo>
                <a:cubicBezTo>
                  <a:pt x="2893484" y="2546350"/>
                  <a:pt x="2719917" y="2565400"/>
                  <a:pt x="2575984" y="2569633"/>
                </a:cubicBezTo>
                <a:cubicBezTo>
                  <a:pt x="2432050" y="2573867"/>
                  <a:pt x="2326217" y="2575983"/>
                  <a:pt x="2258484" y="2575983"/>
                </a:cubicBezTo>
                <a:cubicBezTo>
                  <a:pt x="2148417" y="2584450"/>
                  <a:pt x="2076450" y="2588683"/>
                  <a:pt x="2042584" y="2588683"/>
                </a:cubicBezTo>
                <a:cubicBezTo>
                  <a:pt x="2008717" y="2588683"/>
                  <a:pt x="1957917" y="2597150"/>
                  <a:pt x="1890184" y="2614083"/>
                </a:cubicBezTo>
                <a:cubicBezTo>
                  <a:pt x="1822450" y="2631017"/>
                  <a:pt x="1773767" y="2658533"/>
                  <a:pt x="1744134" y="2696633"/>
                </a:cubicBezTo>
                <a:cubicBezTo>
                  <a:pt x="1714500" y="2734733"/>
                  <a:pt x="1682750" y="2787650"/>
                  <a:pt x="1648884" y="2855383"/>
                </a:cubicBezTo>
                <a:cubicBezTo>
                  <a:pt x="1615017" y="2889250"/>
                  <a:pt x="1564217" y="2978150"/>
                  <a:pt x="1496484" y="3122083"/>
                </a:cubicBezTo>
                <a:cubicBezTo>
                  <a:pt x="1428750" y="3266017"/>
                  <a:pt x="1344084" y="3422650"/>
                  <a:pt x="1242484" y="3591983"/>
                </a:cubicBezTo>
                <a:cubicBezTo>
                  <a:pt x="1123950" y="3947583"/>
                  <a:pt x="1022350" y="4301067"/>
                  <a:pt x="937684" y="4652433"/>
                </a:cubicBezTo>
                <a:cubicBezTo>
                  <a:pt x="853017" y="5003800"/>
                  <a:pt x="785284" y="5344583"/>
                  <a:pt x="734484" y="5674783"/>
                </a:cubicBezTo>
                <a:cubicBezTo>
                  <a:pt x="700617" y="5886450"/>
                  <a:pt x="704850" y="6032500"/>
                  <a:pt x="747184" y="6112933"/>
                </a:cubicBezTo>
                <a:cubicBezTo>
                  <a:pt x="789517" y="6193367"/>
                  <a:pt x="899584" y="6242050"/>
                  <a:pt x="1077384" y="6258983"/>
                </a:cubicBezTo>
                <a:cubicBezTo>
                  <a:pt x="1170517" y="6267450"/>
                  <a:pt x="1320800" y="6265333"/>
                  <a:pt x="1528234" y="6252633"/>
                </a:cubicBezTo>
                <a:cubicBezTo>
                  <a:pt x="1735667" y="6239933"/>
                  <a:pt x="1898650" y="6216650"/>
                  <a:pt x="2017184" y="6182783"/>
                </a:cubicBezTo>
                <a:cubicBezTo>
                  <a:pt x="2110317" y="6140450"/>
                  <a:pt x="2207684" y="6096000"/>
                  <a:pt x="2309284" y="6049433"/>
                </a:cubicBezTo>
                <a:cubicBezTo>
                  <a:pt x="2410884" y="6002867"/>
                  <a:pt x="2504017" y="5954183"/>
                  <a:pt x="2588684" y="5903383"/>
                </a:cubicBezTo>
                <a:cubicBezTo>
                  <a:pt x="2664884" y="5861050"/>
                  <a:pt x="2741084" y="5816600"/>
                  <a:pt x="2817284" y="5770033"/>
                </a:cubicBezTo>
                <a:cubicBezTo>
                  <a:pt x="2893484" y="5723467"/>
                  <a:pt x="2931584" y="5700183"/>
                  <a:pt x="2931584" y="5700183"/>
                </a:cubicBezTo>
                <a:cubicBezTo>
                  <a:pt x="2973917" y="5632450"/>
                  <a:pt x="3020484" y="5611283"/>
                  <a:pt x="3071284" y="5636683"/>
                </a:cubicBezTo>
                <a:cubicBezTo>
                  <a:pt x="3122084" y="5662083"/>
                  <a:pt x="3164417" y="5725583"/>
                  <a:pt x="3198284" y="5827183"/>
                </a:cubicBezTo>
                <a:cubicBezTo>
                  <a:pt x="3198284" y="5928783"/>
                  <a:pt x="3177117" y="6034617"/>
                  <a:pt x="3134784" y="6144683"/>
                </a:cubicBezTo>
                <a:cubicBezTo>
                  <a:pt x="3092450" y="6254750"/>
                  <a:pt x="2935817" y="6385983"/>
                  <a:pt x="2664884" y="6538383"/>
                </a:cubicBezTo>
                <a:cubicBezTo>
                  <a:pt x="2283884" y="6775450"/>
                  <a:pt x="1934634" y="6917267"/>
                  <a:pt x="1617134" y="6963833"/>
                </a:cubicBezTo>
                <a:cubicBezTo>
                  <a:pt x="1299634" y="7010400"/>
                  <a:pt x="1030817" y="7012517"/>
                  <a:pt x="810684" y="6970183"/>
                </a:cubicBezTo>
                <a:close/>
                <a:moveTo>
                  <a:pt x="-1373716" y="7059083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48" name="Freeform 6248"/>
          <p:cNvSpPr/>
          <p:nvPr/>
        </p:nvSpPr>
        <p:spPr>
          <a:xfrm rot="0" flipH="0" flipV="0">
            <a:off x="6835209" y="963397"/>
            <a:ext cx="221005" cy="194513"/>
          </a:xfrm>
          <a:custGeom>
            <a:pathLst>
              <a:path w="5262034" h="4631267">
                <a:moveTo>
                  <a:pt x="309034" y="4445000"/>
                </a:moveTo>
                <a:cubicBezTo>
                  <a:pt x="275167" y="4377267"/>
                  <a:pt x="232834" y="4324350"/>
                  <a:pt x="182034" y="4286250"/>
                </a:cubicBezTo>
                <a:cubicBezTo>
                  <a:pt x="131234" y="4248150"/>
                  <a:pt x="105834" y="4212167"/>
                  <a:pt x="105834" y="4178300"/>
                </a:cubicBezTo>
                <a:cubicBezTo>
                  <a:pt x="105834" y="4144434"/>
                  <a:pt x="103717" y="4108450"/>
                  <a:pt x="99484" y="4070350"/>
                </a:cubicBezTo>
                <a:cubicBezTo>
                  <a:pt x="95250" y="4032250"/>
                  <a:pt x="76200" y="3996267"/>
                  <a:pt x="42334" y="3962400"/>
                </a:cubicBezTo>
                <a:cubicBezTo>
                  <a:pt x="0" y="3911600"/>
                  <a:pt x="4234" y="3795184"/>
                  <a:pt x="55034" y="3613150"/>
                </a:cubicBezTo>
                <a:cubicBezTo>
                  <a:pt x="105834" y="3431117"/>
                  <a:pt x="190500" y="3206750"/>
                  <a:pt x="309034" y="2940050"/>
                </a:cubicBezTo>
                <a:cubicBezTo>
                  <a:pt x="427567" y="2673350"/>
                  <a:pt x="567267" y="2391834"/>
                  <a:pt x="728134" y="2095500"/>
                </a:cubicBezTo>
                <a:cubicBezTo>
                  <a:pt x="795867" y="2027767"/>
                  <a:pt x="863600" y="1938867"/>
                  <a:pt x="931334" y="1828800"/>
                </a:cubicBezTo>
                <a:cubicBezTo>
                  <a:pt x="999067" y="1718734"/>
                  <a:pt x="1049867" y="1646767"/>
                  <a:pt x="1083734" y="1612900"/>
                </a:cubicBezTo>
                <a:cubicBezTo>
                  <a:pt x="1083734" y="1579034"/>
                  <a:pt x="1096434" y="1547284"/>
                  <a:pt x="1121834" y="1517650"/>
                </a:cubicBezTo>
                <a:cubicBezTo>
                  <a:pt x="1147234" y="1488017"/>
                  <a:pt x="1176867" y="1473200"/>
                  <a:pt x="1210734" y="1473200"/>
                </a:cubicBezTo>
                <a:lnTo>
                  <a:pt x="1210734" y="1397000"/>
                </a:lnTo>
                <a:cubicBezTo>
                  <a:pt x="1210734" y="1354667"/>
                  <a:pt x="1250950" y="1282700"/>
                  <a:pt x="1331384" y="1181100"/>
                </a:cubicBezTo>
                <a:cubicBezTo>
                  <a:pt x="1411817" y="1079500"/>
                  <a:pt x="1511300" y="967317"/>
                  <a:pt x="1629834" y="844550"/>
                </a:cubicBezTo>
                <a:cubicBezTo>
                  <a:pt x="1748367" y="721784"/>
                  <a:pt x="1871134" y="603250"/>
                  <a:pt x="1998134" y="488950"/>
                </a:cubicBezTo>
                <a:cubicBezTo>
                  <a:pt x="2125134" y="374650"/>
                  <a:pt x="2230967" y="292100"/>
                  <a:pt x="2315634" y="241300"/>
                </a:cubicBezTo>
                <a:cubicBezTo>
                  <a:pt x="2493434" y="122767"/>
                  <a:pt x="2677584" y="50800"/>
                  <a:pt x="2868084" y="25400"/>
                </a:cubicBezTo>
                <a:cubicBezTo>
                  <a:pt x="3058584" y="0"/>
                  <a:pt x="3221567" y="42334"/>
                  <a:pt x="3357034" y="152400"/>
                </a:cubicBezTo>
                <a:cubicBezTo>
                  <a:pt x="3382434" y="177800"/>
                  <a:pt x="3424767" y="220134"/>
                  <a:pt x="3484034" y="279400"/>
                </a:cubicBezTo>
                <a:cubicBezTo>
                  <a:pt x="3543300" y="338667"/>
                  <a:pt x="3613150" y="404284"/>
                  <a:pt x="3693584" y="476250"/>
                </a:cubicBezTo>
                <a:cubicBezTo>
                  <a:pt x="3774017" y="548217"/>
                  <a:pt x="3856567" y="622300"/>
                  <a:pt x="3941234" y="698500"/>
                </a:cubicBezTo>
                <a:lnTo>
                  <a:pt x="4411134" y="1117600"/>
                </a:lnTo>
                <a:lnTo>
                  <a:pt x="4182534" y="1752600"/>
                </a:lnTo>
                <a:cubicBezTo>
                  <a:pt x="4072467" y="2091267"/>
                  <a:pt x="4044950" y="2387600"/>
                  <a:pt x="4099984" y="2641600"/>
                </a:cubicBezTo>
                <a:cubicBezTo>
                  <a:pt x="4155017" y="2895600"/>
                  <a:pt x="4237567" y="3115734"/>
                  <a:pt x="4347634" y="3302000"/>
                </a:cubicBezTo>
                <a:cubicBezTo>
                  <a:pt x="4389967" y="3395134"/>
                  <a:pt x="4476750" y="3484034"/>
                  <a:pt x="4607984" y="3568700"/>
                </a:cubicBezTo>
                <a:cubicBezTo>
                  <a:pt x="4739217" y="3653367"/>
                  <a:pt x="4864100" y="3704167"/>
                  <a:pt x="4982634" y="3721100"/>
                </a:cubicBezTo>
                <a:cubicBezTo>
                  <a:pt x="5050367" y="3729567"/>
                  <a:pt x="5113867" y="3754967"/>
                  <a:pt x="5173134" y="3797300"/>
                </a:cubicBezTo>
                <a:cubicBezTo>
                  <a:pt x="5232400" y="3839634"/>
                  <a:pt x="5262034" y="3907367"/>
                  <a:pt x="5262034" y="4000500"/>
                </a:cubicBezTo>
                <a:cubicBezTo>
                  <a:pt x="5262034" y="4085167"/>
                  <a:pt x="5245100" y="4152900"/>
                  <a:pt x="5211234" y="4203700"/>
                </a:cubicBezTo>
                <a:cubicBezTo>
                  <a:pt x="5177367" y="4254500"/>
                  <a:pt x="5118100" y="4288367"/>
                  <a:pt x="5033434" y="4305300"/>
                </a:cubicBezTo>
                <a:cubicBezTo>
                  <a:pt x="4754034" y="4339167"/>
                  <a:pt x="4493684" y="4271434"/>
                  <a:pt x="4252384" y="4102100"/>
                </a:cubicBezTo>
                <a:cubicBezTo>
                  <a:pt x="4011084" y="3932767"/>
                  <a:pt x="3788834" y="3653367"/>
                  <a:pt x="3585634" y="3263900"/>
                </a:cubicBezTo>
                <a:cubicBezTo>
                  <a:pt x="3551767" y="3213100"/>
                  <a:pt x="3507317" y="3117850"/>
                  <a:pt x="3452284" y="2978150"/>
                </a:cubicBezTo>
                <a:cubicBezTo>
                  <a:pt x="3397250" y="2838450"/>
                  <a:pt x="3365500" y="2747434"/>
                  <a:pt x="3357034" y="2705100"/>
                </a:cubicBezTo>
                <a:cubicBezTo>
                  <a:pt x="3323167" y="2747434"/>
                  <a:pt x="3259667" y="2825750"/>
                  <a:pt x="3166534" y="2940050"/>
                </a:cubicBezTo>
                <a:cubicBezTo>
                  <a:pt x="3073400" y="3054350"/>
                  <a:pt x="3001434" y="3136900"/>
                  <a:pt x="2950634" y="3187700"/>
                </a:cubicBezTo>
                <a:cubicBezTo>
                  <a:pt x="2349500" y="3797300"/>
                  <a:pt x="1830917" y="4205817"/>
                  <a:pt x="1394884" y="4413250"/>
                </a:cubicBezTo>
                <a:cubicBezTo>
                  <a:pt x="958850" y="4620684"/>
                  <a:pt x="596900" y="4631267"/>
                  <a:pt x="309034" y="4445000"/>
                </a:cubicBezTo>
                <a:close/>
                <a:moveTo>
                  <a:pt x="-592666" y="4902200"/>
                </a:moveTo>
                <a:moveTo>
                  <a:pt x="766234" y="3733800"/>
                </a:moveTo>
                <a:cubicBezTo>
                  <a:pt x="766234" y="3793067"/>
                  <a:pt x="857250" y="3790950"/>
                  <a:pt x="1039284" y="3727450"/>
                </a:cubicBezTo>
                <a:cubicBezTo>
                  <a:pt x="1221317" y="3663950"/>
                  <a:pt x="1418167" y="3547534"/>
                  <a:pt x="1629834" y="3378200"/>
                </a:cubicBezTo>
                <a:cubicBezTo>
                  <a:pt x="1917700" y="3132667"/>
                  <a:pt x="2207684" y="2861734"/>
                  <a:pt x="2499784" y="2565400"/>
                </a:cubicBezTo>
                <a:cubicBezTo>
                  <a:pt x="2791884" y="2269067"/>
                  <a:pt x="3026834" y="1993900"/>
                  <a:pt x="3204634" y="1739900"/>
                </a:cubicBezTo>
                <a:lnTo>
                  <a:pt x="3484034" y="1282700"/>
                </a:lnTo>
                <a:cubicBezTo>
                  <a:pt x="3399367" y="1087967"/>
                  <a:pt x="3308350" y="954617"/>
                  <a:pt x="3210984" y="882650"/>
                </a:cubicBezTo>
                <a:cubicBezTo>
                  <a:pt x="3113617" y="810684"/>
                  <a:pt x="3031067" y="774700"/>
                  <a:pt x="2963334" y="774700"/>
                </a:cubicBezTo>
                <a:cubicBezTo>
                  <a:pt x="2853267" y="774700"/>
                  <a:pt x="2690284" y="876300"/>
                  <a:pt x="2474384" y="1079500"/>
                </a:cubicBezTo>
                <a:cubicBezTo>
                  <a:pt x="2258484" y="1282700"/>
                  <a:pt x="2027767" y="1553634"/>
                  <a:pt x="1782234" y="1892300"/>
                </a:cubicBezTo>
                <a:cubicBezTo>
                  <a:pt x="1536700" y="2230967"/>
                  <a:pt x="1303867" y="2603500"/>
                  <a:pt x="1083734" y="3009900"/>
                </a:cubicBezTo>
                <a:cubicBezTo>
                  <a:pt x="999067" y="3179234"/>
                  <a:pt x="924984" y="3342217"/>
                  <a:pt x="861484" y="3498850"/>
                </a:cubicBezTo>
                <a:cubicBezTo>
                  <a:pt x="797984" y="3655484"/>
                  <a:pt x="766234" y="3733800"/>
                  <a:pt x="766234" y="3733800"/>
                </a:cubicBezTo>
                <a:close/>
                <a:moveTo>
                  <a:pt x="118534" y="49022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49" name="Freeform 6249"/>
          <p:cNvSpPr/>
          <p:nvPr/>
        </p:nvSpPr>
        <p:spPr>
          <a:xfrm rot="0" flipH="0" flipV="0">
            <a:off x="7083951" y="881787"/>
            <a:ext cx="93167" cy="271322"/>
          </a:xfrm>
          <a:custGeom>
            <a:pathLst>
              <a:path w="2218266" h="6460067">
                <a:moveTo>
                  <a:pt x="482600" y="6451600"/>
                </a:moveTo>
                <a:cubicBezTo>
                  <a:pt x="355600" y="6434667"/>
                  <a:pt x="247650" y="6343650"/>
                  <a:pt x="158750" y="6178550"/>
                </a:cubicBezTo>
                <a:cubicBezTo>
                  <a:pt x="69850" y="6013450"/>
                  <a:pt x="16933" y="5863167"/>
                  <a:pt x="0" y="5727700"/>
                </a:cubicBezTo>
                <a:cubicBezTo>
                  <a:pt x="8466" y="5659967"/>
                  <a:pt x="19050" y="5562600"/>
                  <a:pt x="31750" y="5435600"/>
                </a:cubicBezTo>
                <a:cubicBezTo>
                  <a:pt x="44450" y="5308600"/>
                  <a:pt x="59266" y="5177367"/>
                  <a:pt x="76200" y="5041900"/>
                </a:cubicBezTo>
                <a:cubicBezTo>
                  <a:pt x="110066" y="4881034"/>
                  <a:pt x="156633" y="4684184"/>
                  <a:pt x="215900" y="4451350"/>
                </a:cubicBezTo>
                <a:cubicBezTo>
                  <a:pt x="275166" y="4218517"/>
                  <a:pt x="336550" y="3983567"/>
                  <a:pt x="400050" y="3746500"/>
                </a:cubicBezTo>
                <a:cubicBezTo>
                  <a:pt x="463550" y="3509434"/>
                  <a:pt x="520700" y="3306234"/>
                  <a:pt x="571500" y="3136900"/>
                </a:cubicBezTo>
                <a:cubicBezTo>
                  <a:pt x="622300" y="2967567"/>
                  <a:pt x="656166" y="2865967"/>
                  <a:pt x="673100" y="2832100"/>
                </a:cubicBezTo>
                <a:cubicBezTo>
                  <a:pt x="715433" y="2764367"/>
                  <a:pt x="783166" y="2747434"/>
                  <a:pt x="876300" y="2781300"/>
                </a:cubicBezTo>
                <a:cubicBezTo>
                  <a:pt x="969433" y="2815167"/>
                  <a:pt x="1045633" y="2865967"/>
                  <a:pt x="1104900" y="2933700"/>
                </a:cubicBezTo>
                <a:cubicBezTo>
                  <a:pt x="1155700" y="3001434"/>
                  <a:pt x="1187450" y="3081867"/>
                  <a:pt x="1200150" y="3175000"/>
                </a:cubicBezTo>
                <a:cubicBezTo>
                  <a:pt x="1212850" y="3268134"/>
                  <a:pt x="1200150" y="3403600"/>
                  <a:pt x="1162050" y="3581400"/>
                </a:cubicBezTo>
                <a:cubicBezTo>
                  <a:pt x="1123950" y="3759200"/>
                  <a:pt x="1054100" y="4021667"/>
                  <a:pt x="952500" y="4368800"/>
                </a:cubicBezTo>
                <a:cubicBezTo>
                  <a:pt x="859366" y="4707467"/>
                  <a:pt x="789516" y="4980517"/>
                  <a:pt x="742950" y="5187950"/>
                </a:cubicBezTo>
                <a:cubicBezTo>
                  <a:pt x="696383" y="5395384"/>
                  <a:pt x="677333" y="5613400"/>
                  <a:pt x="685800" y="5842000"/>
                </a:cubicBezTo>
                <a:cubicBezTo>
                  <a:pt x="651933" y="6129867"/>
                  <a:pt x="626533" y="6305550"/>
                  <a:pt x="609600" y="6369050"/>
                </a:cubicBezTo>
                <a:cubicBezTo>
                  <a:pt x="592666" y="6432550"/>
                  <a:pt x="550333" y="6460067"/>
                  <a:pt x="482600" y="6451600"/>
                </a:cubicBezTo>
                <a:close/>
                <a:moveTo>
                  <a:pt x="-1028700" y="6845300"/>
                </a:moveTo>
                <a:moveTo>
                  <a:pt x="1943100" y="1384300"/>
                </a:moveTo>
                <a:cubicBezTo>
                  <a:pt x="1909233" y="1409700"/>
                  <a:pt x="1877483" y="1420284"/>
                  <a:pt x="1847850" y="1416050"/>
                </a:cubicBezTo>
                <a:cubicBezTo>
                  <a:pt x="1818216" y="1411817"/>
                  <a:pt x="1769533" y="1388534"/>
                  <a:pt x="1701800" y="1346200"/>
                </a:cubicBezTo>
                <a:cubicBezTo>
                  <a:pt x="1642533" y="1337734"/>
                  <a:pt x="1568450" y="1297517"/>
                  <a:pt x="1479550" y="1225550"/>
                </a:cubicBezTo>
                <a:cubicBezTo>
                  <a:pt x="1390650" y="1153584"/>
                  <a:pt x="1314450" y="1077384"/>
                  <a:pt x="1250950" y="996950"/>
                </a:cubicBezTo>
                <a:cubicBezTo>
                  <a:pt x="1187450" y="916517"/>
                  <a:pt x="1155700" y="867834"/>
                  <a:pt x="1155700" y="850900"/>
                </a:cubicBezTo>
                <a:cubicBezTo>
                  <a:pt x="1147233" y="766234"/>
                  <a:pt x="1153583" y="658284"/>
                  <a:pt x="1174750" y="527050"/>
                </a:cubicBezTo>
                <a:cubicBezTo>
                  <a:pt x="1195916" y="395817"/>
                  <a:pt x="1240366" y="277284"/>
                  <a:pt x="1308100" y="171450"/>
                </a:cubicBezTo>
                <a:cubicBezTo>
                  <a:pt x="1375833" y="65617"/>
                  <a:pt x="1473200" y="8467"/>
                  <a:pt x="1600200" y="0"/>
                </a:cubicBezTo>
                <a:cubicBezTo>
                  <a:pt x="1634066" y="0"/>
                  <a:pt x="1663700" y="4234"/>
                  <a:pt x="1689100" y="12700"/>
                </a:cubicBezTo>
                <a:cubicBezTo>
                  <a:pt x="1714500" y="21167"/>
                  <a:pt x="1790700" y="50800"/>
                  <a:pt x="1917700" y="101600"/>
                </a:cubicBezTo>
                <a:cubicBezTo>
                  <a:pt x="1985433" y="228600"/>
                  <a:pt x="2053166" y="370417"/>
                  <a:pt x="2120900" y="527050"/>
                </a:cubicBezTo>
                <a:cubicBezTo>
                  <a:pt x="2188633" y="683684"/>
                  <a:pt x="2218266" y="836084"/>
                  <a:pt x="2209800" y="984250"/>
                </a:cubicBezTo>
                <a:cubicBezTo>
                  <a:pt x="2201333" y="1132417"/>
                  <a:pt x="2112433" y="1265767"/>
                  <a:pt x="1943100" y="1384300"/>
                </a:cubicBezTo>
                <a:close/>
                <a:moveTo>
                  <a:pt x="4038600" y="68453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50" name="Freeform 6250"/>
          <p:cNvSpPr/>
          <p:nvPr/>
        </p:nvSpPr>
        <p:spPr>
          <a:xfrm rot="0" flipH="0" flipV="0">
            <a:off x="7299623" y="845338"/>
            <a:ext cx="175844" cy="320751"/>
          </a:xfrm>
          <a:custGeom>
            <a:pathLst>
              <a:path w="4186767" h="7636933">
                <a:moveTo>
                  <a:pt x="249767" y="7433733"/>
                </a:moveTo>
                <a:cubicBezTo>
                  <a:pt x="165100" y="7374467"/>
                  <a:pt x="101600" y="7319433"/>
                  <a:pt x="59267" y="7268633"/>
                </a:cubicBezTo>
                <a:cubicBezTo>
                  <a:pt x="16933" y="7217833"/>
                  <a:pt x="0" y="7145867"/>
                  <a:pt x="8467" y="7052733"/>
                </a:cubicBezTo>
                <a:cubicBezTo>
                  <a:pt x="25400" y="6925733"/>
                  <a:pt x="50800" y="6792383"/>
                  <a:pt x="84667" y="6652683"/>
                </a:cubicBezTo>
                <a:cubicBezTo>
                  <a:pt x="118533" y="6512983"/>
                  <a:pt x="160867" y="6375400"/>
                  <a:pt x="211667" y="6239933"/>
                </a:cubicBezTo>
                <a:cubicBezTo>
                  <a:pt x="237067" y="6087533"/>
                  <a:pt x="268817" y="5935133"/>
                  <a:pt x="306917" y="5782733"/>
                </a:cubicBezTo>
                <a:cubicBezTo>
                  <a:pt x="345017" y="5630333"/>
                  <a:pt x="410633" y="5486400"/>
                  <a:pt x="503767" y="5350933"/>
                </a:cubicBezTo>
                <a:cubicBezTo>
                  <a:pt x="613833" y="5037667"/>
                  <a:pt x="728133" y="4726517"/>
                  <a:pt x="846667" y="4417483"/>
                </a:cubicBezTo>
                <a:cubicBezTo>
                  <a:pt x="965200" y="4108450"/>
                  <a:pt x="1066800" y="3784600"/>
                  <a:pt x="1151467" y="3445933"/>
                </a:cubicBezTo>
                <a:cubicBezTo>
                  <a:pt x="1278467" y="3141133"/>
                  <a:pt x="1394883" y="2870200"/>
                  <a:pt x="1500717" y="2633133"/>
                </a:cubicBezTo>
                <a:cubicBezTo>
                  <a:pt x="1606550" y="2396067"/>
                  <a:pt x="1735667" y="2091267"/>
                  <a:pt x="1888067" y="1718733"/>
                </a:cubicBezTo>
                <a:cubicBezTo>
                  <a:pt x="1972733" y="1524000"/>
                  <a:pt x="2046817" y="1305983"/>
                  <a:pt x="2110317" y="1064683"/>
                </a:cubicBezTo>
                <a:cubicBezTo>
                  <a:pt x="2173817" y="823383"/>
                  <a:pt x="2273300" y="609600"/>
                  <a:pt x="2408767" y="423333"/>
                </a:cubicBezTo>
                <a:cubicBezTo>
                  <a:pt x="2468033" y="347133"/>
                  <a:pt x="2512483" y="281517"/>
                  <a:pt x="2542117" y="226483"/>
                </a:cubicBezTo>
                <a:cubicBezTo>
                  <a:pt x="2571750" y="171450"/>
                  <a:pt x="2603500" y="118533"/>
                  <a:pt x="2637367" y="67733"/>
                </a:cubicBezTo>
                <a:cubicBezTo>
                  <a:pt x="2654300" y="16933"/>
                  <a:pt x="2711450" y="0"/>
                  <a:pt x="2808817" y="16933"/>
                </a:cubicBezTo>
                <a:cubicBezTo>
                  <a:pt x="2906183" y="33867"/>
                  <a:pt x="2976033" y="71967"/>
                  <a:pt x="3018367" y="131233"/>
                </a:cubicBezTo>
                <a:cubicBezTo>
                  <a:pt x="3060700" y="122767"/>
                  <a:pt x="3111500" y="177800"/>
                  <a:pt x="3170767" y="296333"/>
                </a:cubicBezTo>
                <a:cubicBezTo>
                  <a:pt x="3230033" y="414867"/>
                  <a:pt x="3251200" y="508000"/>
                  <a:pt x="3234267" y="575733"/>
                </a:cubicBezTo>
                <a:cubicBezTo>
                  <a:pt x="3234267" y="668867"/>
                  <a:pt x="3200400" y="770467"/>
                  <a:pt x="3132667" y="880533"/>
                </a:cubicBezTo>
                <a:cubicBezTo>
                  <a:pt x="3098800" y="914400"/>
                  <a:pt x="3064933" y="963083"/>
                  <a:pt x="3031067" y="1026583"/>
                </a:cubicBezTo>
                <a:cubicBezTo>
                  <a:pt x="2997200" y="1090083"/>
                  <a:pt x="2946400" y="1172633"/>
                  <a:pt x="2878667" y="1274233"/>
                </a:cubicBezTo>
                <a:cubicBezTo>
                  <a:pt x="2844800" y="1384300"/>
                  <a:pt x="2810933" y="1494367"/>
                  <a:pt x="2777067" y="1604433"/>
                </a:cubicBezTo>
                <a:cubicBezTo>
                  <a:pt x="2743200" y="1714500"/>
                  <a:pt x="2705100" y="1816100"/>
                  <a:pt x="2662767" y="1909233"/>
                </a:cubicBezTo>
                <a:cubicBezTo>
                  <a:pt x="2620433" y="2002367"/>
                  <a:pt x="2573867" y="2095500"/>
                  <a:pt x="2523067" y="2188633"/>
                </a:cubicBezTo>
                <a:cubicBezTo>
                  <a:pt x="2472267" y="2281767"/>
                  <a:pt x="2438400" y="2357967"/>
                  <a:pt x="2421467" y="2417233"/>
                </a:cubicBezTo>
                <a:cubicBezTo>
                  <a:pt x="2345267" y="2611967"/>
                  <a:pt x="2262717" y="2800350"/>
                  <a:pt x="2173817" y="2982383"/>
                </a:cubicBezTo>
                <a:cubicBezTo>
                  <a:pt x="2084917" y="3164417"/>
                  <a:pt x="2006600" y="3357033"/>
                  <a:pt x="1938867" y="3560233"/>
                </a:cubicBezTo>
                <a:cubicBezTo>
                  <a:pt x="1871133" y="3754967"/>
                  <a:pt x="1801283" y="3960283"/>
                  <a:pt x="1729317" y="4176183"/>
                </a:cubicBezTo>
                <a:cubicBezTo>
                  <a:pt x="1657350" y="4392083"/>
                  <a:pt x="1562100" y="4597400"/>
                  <a:pt x="1443567" y="4792133"/>
                </a:cubicBezTo>
                <a:cubicBezTo>
                  <a:pt x="1384300" y="4876800"/>
                  <a:pt x="1337733" y="4991100"/>
                  <a:pt x="1303867" y="5135033"/>
                </a:cubicBezTo>
                <a:cubicBezTo>
                  <a:pt x="1270000" y="5278967"/>
                  <a:pt x="1236133" y="5418667"/>
                  <a:pt x="1202267" y="5554133"/>
                </a:cubicBezTo>
                <a:cubicBezTo>
                  <a:pt x="1143000" y="5706533"/>
                  <a:pt x="1090083" y="5846233"/>
                  <a:pt x="1043517" y="5973233"/>
                </a:cubicBezTo>
                <a:cubicBezTo>
                  <a:pt x="996950" y="6100233"/>
                  <a:pt x="973667" y="6180667"/>
                  <a:pt x="973667" y="6214533"/>
                </a:cubicBezTo>
                <a:cubicBezTo>
                  <a:pt x="914400" y="6400800"/>
                  <a:pt x="867833" y="6584950"/>
                  <a:pt x="833967" y="6766983"/>
                </a:cubicBezTo>
                <a:cubicBezTo>
                  <a:pt x="800100" y="6949017"/>
                  <a:pt x="745067" y="7107767"/>
                  <a:pt x="668867" y="7243233"/>
                </a:cubicBezTo>
                <a:cubicBezTo>
                  <a:pt x="660400" y="7370233"/>
                  <a:pt x="624417" y="7454900"/>
                  <a:pt x="560917" y="7497233"/>
                </a:cubicBezTo>
                <a:cubicBezTo>
                  <a:pt x="497417" y="7539567"/>
                  <a:pt x="393700" y="7518400"/>
                  <a:pt x="249767" y="7433733"/>
                </a:cubicBezTo>
                <a:close/>
                <a:moveTo>
                  <a:pt x="-829733" y="7713133"/>
                </a:moveTo>
                <a:moveTo>
                  <a:pt x="3285067" y="7636933"/>
                </a:moveTo>
                <a:cubicBezTo>
                  <a:pt x="3149600" y="7620000"/>
                  <a:pt x="3048000" y="7592483"/>
                  <a:pt x="2980267" y="7554383"/>
                </a:cubicBezTo>
                <a:cubicBezTo>
                  <a:pt x="2912533" y="7516283"/>
                  <a:pt x="2785533" y="7429500"/>
                  <a:pt x="2599267" y="7294033"/>
                </a:cubicBezTo>
                <a:cubicBezTo>
                  <a:pt x="2497667" y="7192433"/>
                  <a:pt x="2357967" y="7035800"/>
                  <a:pt x="2180167" y="6824133"/>
                </a:cubicBezTo>
                <a:cubicBezTo>
                  <a:pt x="2002367" y="6612467"/>
                  <a:pt x="1824567" y="6385983"/>
                  <a:pt x="1646767" y="6144683"/>
                </a:cubicBezTo>
                <a:cubicBezTo>
                  <a:pt x="1468967" y="5903383"/>
                  <a:pt x="1320800" y="5698067"/>
                  <a:pt x="1202267" y="5528733"/>
                </a:cubicBezTo>
                <a:lnTo>
                  <a:pt x="1722967" y="4830233"/>
                </a:lnTo>
                <a:cubicBezTo>
                  <a:pt x="1833033" y="4965700"/>
                  <a:pt x="1921933" y="5092700"/>
                  <a:pt x="1989667" y="5211233"/>
                </a:cubicBezTo>
                <a:cubicBezTo>
                  <a:pt x="2057400" y="5329767"/>
                  <a:pt x="2112433" y="5410200"/>
                  <a:pt x="2154767" y="5452533"/>
                </a:cubicBezTo>
                <a:cubicBezTo>
                  <a:pt x="2349500" y="5740400"/>
                  <a:pt x="2504017" y="5973233"/>
                  <a:pt x="2618317" y="6151033"/>
                </a:cubicBezTo>
                <a:cubicBezTo>
                  <a:pt x="2732617" y="6328833"/>
                  <a:pt x="2836333" y="6472767"/>
                  <a:pt x="2929467" y="6582833"/>
                </a:cubicBezTo>
                <a:cubicBezTo>
                  <a:pt x="3022600" y="6692900"/>
                  <a:pt x="3122083" y="6790267"/>
                  <a:pt x="3227917" y="6874933"/>
                </a:cubicBezTo>
                <a:cubicBezTo>
                  <a:pt x="3333750" y="6959600"/>
                  <a:pt x="3467100" y="7048500"/>
                  <a:pt x="3627967" y="7141633"/>
                </a:cubicBezTo>
                <a:cubicBezTo>
                  <a:pt x="3653367" y="7158567"/>
                  <a:pt x="3678767" y="7183967"/>
                  <a:pt x="3704167" y="7217833"/>
                </a:cubicBezTo>
                <a:cubicBezTo>
                  <a:pt x="3729567" y="7251700"/>
                  <a:pt x="3738033" y="7302500"/>
                  <a:pt x="3729567" y="7370233"/>
                </a:cubicBezTo>
                <a:cubicBezTo>
                  <a:pt x="3695700" y="7463367"/>
                  <a:pt x="3659717" y="7520517"/>
                  <a:pt x="3621617" y="7541683"/>
                </a:cubicBezTo>
                <a:cubicBezTo>
                  <a:pt x="3583517" y="7562850"/>
                  <a:pt x="3471333" y="7594600"/>
                  <a:pt x="3285067" y="7636933"/>
                </a:cubicBezTo>
                <a:close/>
                <a:moveTo>
                  <a:pt x="-1032933" y="7713133"/>
                </a:moveTo>
                <a:moveTo>
                  <a:pt x="1164167" y="5389033"/>
                </a:moveTo>
                <a:cubicBezTo>
                  <a:pt x="1113367" y="5245100"/>
                  <a:pt x="1132417" y="5099050"/>
                  <a:pt x="1221317" y="4950883"/>
                </a:cubicBezTo>
                <a:cubicBezTo>
                  <a:pt x="1310217" y="4802717"/>
                  <a:pt x="1409700" y="4699000"/>
                  <a:pt x="1519767" y="4639733"/>
                </a:cubicBezTo>
                <a:cubicBezTo>
                  <a:pt x="1553633" y="4580467"/>
                  <a:pt x="1589617" y="4540250"/>
                  <a:pt x="1627717" y="4519083"/>
                </a:cubicBezTo>
                <a:cubicBezTo>
                  <a:pt x="1665817" y="4497917"/>
                  <a:pt x="1689100" y="4470400"/>
                  <a:pt x="1697567" y="4436533"/>
                </a:cubicBezTo>
                <a:cubicBezTo>
                  <a:pt x="1714500" y="4402667"/>
                  <a:pt x="1758950" y="4356100"/>
                  <a:pt x="1830917" y="4296833"/>
                </a:cubicBezTo>
                <a:cubicBezTo>
                  <a:pt x="1902883" y="4237567"/>
                  <a:pt x="1968500" y="4182533"/>
                  <a:pt x="2027767" y="4131733"/>
                </a:cubicBezTo>
                <a:cubicBezTo>
                  <a:pt x="2163233" y="4047067"/>
                  <a:pt x="2317750" y="3943350"/>
                  <a:pt x="2491317" y="3820583"/>
                </a:cubicBezTo>
                <a:cubicBezTo>
                  <a:pt x="2664883" y="3697817"/>
                  <a:pt x="2832100" y="3572933"/>
                  <a:pt x="2992967" y="3445933"/>
                </a:cubicBezTo>
                <a:cubicBezTo>
                  <a:pt x="3153833" y="3318933"/>
                  <a:pt x="3291417" y="3208867"/>
                  <a:pt x="3405717" y="3115733"/>
                </a:cubicBezTo>
                <a:cubicBezTo>
                  <a:pt x="3520017" y="3022600"/>
                  <a:pt x="3589867" y="2963333"/>
                  <a:pt x="3615267" y="2937933"/>
                </a:cubicBezTo>
                <a:cubicBezTo>
                  <a:pt x="3640667" y="2904067"/>
                  <a:pt x="3676650" y="2880783"/>
                  <a:pt x="3723217" y="2868083"/>
                </a:cubicBezTo>
                <a:cubicBezTo>
                  <a:pt x="3769783" y="2855383"/>
                  <a:pt x="3831167" y="2865967"/>
                  <a:pt x="3907367" y="2899833"/>
                </a:cubicBezTo>
                <a:cubicBezTo>
                  <a:pt x="4008967" y="2925233"/>
                  <a:pt x="4076700" y="2965450"/>
                  <a:pt x="4110567" y="3020483"/>
                </a:cubicBezTo>
                <a:cubicBezTo>
                  <a:pt x="4144433" y="3075517"/>
                  <a:pt x="4161367" y="3179233"/>
                  <a:pt x="4161367" y="3331633"/>
                </a:cubicBezTo>
                <a:cubicBezTo>
                  <a:pt x="4186767" y="3424767"/>
                  <a:pt x="4150783" y="3524250"/>
                  <a:pt x="4053417" y="3630083"/>
                </a:cubicBezTo>
                <a:cubicBezTo>
                  <a:pt x="3956050" y="3735917"/>
                  <a:pt x="3810000" y="3852333"/>
                  <a:pt x="3615267" y="3979333"/>
                </a:cubicBezTo>
                <a:cubicBezTo>
                  <a:pt x="3547533" y="4021667"/>
                  <a:pt x="3456517" y="4085167"/>
                  <a:pt x="3342217" y="4169833"/>
                </a:cubicBezTo>
                <a:cubicBezTo>
                  <a:pt x="3227917" y="4254500"/>
                  <a:pt x="3128433" y="4334933"/>
                  <a:pt x="3043767" y="4411133"/>
                </a:cubicBezTo>
                <a:cubicBezTo>
                  <a:pt x="2984500" y="4445000"/>
                  <a:pt x="2897717" y="4502150"/>
                  <a:pt x="2783417" y="4582583"/>
                </a:cubicBezTo>
                <a:cubicBezTo>
                  <a:pt x="2669117" y="4663017"/>
                  <a:pt x="2569633" y="4741333"/>
                  <a:pt x="2484967" y="4817533"/>
                </a:cubicBezTo>
                <a:cubicBezTo>
                  <a:pt x="2417233" y="4859867"/>
                  <a:pt x="2328333" y="4933950"/>
                  <a:pt x="2218267" y="5039783"/>
                </a:cubicBezTo>
                <a:cubicBezTo>
                  <a:pt x="2108200" y="5145617"/>
                  <a:pt x="1998133" y="5223933"/>
                  <a:pt x="1888067" y="5274733"/>
                </a:cubicBezTo>
                <a:cubicBezTo>
                  <a:pt x="1617133" y="5528733"/>
                  <a:pt x="1439333" y="5664200"/>
                  <a:pt x="1354667" y="5681133"/>
                </a:cubicBezTo>
                <a:cubicBezTo>
                  <a:pt x="1270000" y="5698067"/>
                  <a:pt x="1206500" y="5600700"/>
                  <a:pt x="1164167" y="5389033"/>
                </a:cubicBezTo>
                <a:close/>
                <a:moveTo>
                  <a:pt x="1214967" y="7713133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51" name="Freeform 6251"/>
          <p:cNvSpPr/>
          <p:nvPr/>
        </p:nvSpPr>
        <p:spPr>
          <a:xfrm rot="0" flipH="0" flipV="0">
            <a:off x="7494847" y="967842"/>
            <a:ext cx="153085" cy="193357"/>
          </a:xfrm>
          <a:custGeom>
            <a:pathLst>
              <a:path w="3644900" h="4603750">
                <a:moveTo>
                  <a:pt x="1037167" y="4491566"/>
                </a:moveTo>
                <a:cubicBezTo>
                  <a:pt x="706967" y="4356100"/>
                  <a:pt x="493183" y="4167716"/>
                  <a:pt x="395817" y="3926416"/>
                </a:cubicBezTo>
                <a:cubicBezTo>
                  <a:pt x="298450" y="3685116"/>
                  <a:pt x="279400" y="3310466"/>
                  <a:pt x="338667" y="2802466"/>
                </a:cubicBezTo>
                <a:cubicBezTo>
                  <a:pt x="355600" y="2540000"/>
                  <a:pt x="364067" y="2366433"/>
                  <a:pt x="364067" y="2281766"/>
                </a:cubicBezTo>
                <a:cubicBezTo>
                  <a:pt x="364067" y="2197100"/>
                  <a:pt x="317500" y="2112433"/>
                  <a:pt x="224367" y="2027766"/>
                </a:cubicBezTo>
                <a:cubicBezTo>
                  <a:pt x="198967" y="1993900"/>
                  <a:pt x="154517" y="1947333"/>
                  <a:pt x="91017" y="1888066"/>
                </a:cubicBezTo>
                <a:cubicBezTo>
                  <a:pt x="27517" y="1828800"/>
                  <a:pt x="0" y="1778000"/>
                  <a:pt x="8467" y="1735666"/>
                </a:cubicBezTo>
                <a:cubicBezTo>
                  <a:pt x="0" y="1676400"/>
                  <a:pt x="4233" y="1610783"/>
                  <a:pt x="21167" y="1538816"/>
                </a:cubicBezTo>
                <a:cubicBezTo>
                  <a:pt x="38100" y="1466850"/>
                  <a:pt x="63500" y="1430866"/>
                  <a:pt x="97367" y="1430866"/>
                </a:cubicBezTo>
                <a:cubicBezTo>
                  <a:pt x="131233" y="1430866"/>
                  <a:pt x="167217" y="1422400"/>
                  <a:pt x="205317" y="1405466"/>
                </a:cubicBezTo>
                <a:cubicBezTo>
                  <a:pt x="243417" y="1388533"/>
                  <a:pt x="279400" y="1388533"/>
                  <a:pt x="313267" y="1405466"/>
                </a:cubicBezTo>
                <a:cubicBezTo>
                  <a:pt x="347133" y="1405466"/>
                  <a:pt x="385233" y="1409700"/>
                  <a:pt x="427567" y="1418166"/>
                </a:cubicBezTo>
                <a:cubicBezTo>
                  <a:pt x="469900" y="1426633"/>
                  <a:pt x="491067" y="1447800"/>
                  <a:pt x="491067" y="1481666"/>
                </a:cubicBezTo>
                <a:cubicBezTo>
                  <a:pt x="524933" y="1540933"/>
                  <a:pt x="579967" y="1547283"/>
                  <a:pt x="656167" y="1500716"/>
                </a:cubicBezTo>
                <a:cubicBezTo>
                  <a:pt x="732367" y="1454150"/>
                  <a:pt x="812800" y="1346200"/>
                  <a:pt x="897467" y="1176866"/>
                </a:cubicBezTo>
                <a:cubicBezTo>
                  <a:pt x="982133" y="1041400"/>
                  <a:pt x="1094317" y="905933"/>
                  <a:pt x="1234017" y="770466"/>
                </a:cubicBezTo>
                <a:cubicBezTo>
                  <a:pt x="1373717" y="635000"/>
                  <a:pt x="1513417" y="510116"/>
                  <a:pt x="1653117" y="395816"/>
                </a:cubicBezTo>
                <a:cubicBezTo>
                  <a:pt x="1792817" y="281516"/>
                  <a:pt x="1909233" y="198966"/>
                  <a:pt x="2002367" y="148166"/>
                </a:cubicBezTo>
                <a:cubicBezTo>
                  <a:pt x="2044700" y="131233"/>
                  <a:pt x="2108200" y="110066"/>
                  <a:pt x="2192867" y="84666"/>
                </a:cubicBezTo>
                <a:cubicBezTo>
                  <a:pt x="2277533" y="59266"/>
                  <a:pt x="2368550" y="38100"/>
                  <a:pt x="2465917" y="21166"/>
                </a:cubicBezTo>
                <a:cubicBezTo>
                  <a:pt x="2563283" y="4233"/>
                  <a:pt x="2645833" y="0"/>
                  <a:pt x="2713567" y="8466"/>
                </a:cubicBezTo>
                <a:cubicBezTo>
                  <a:pt x="2865967" y="16933"/>
                  <a:pt x="2995083" y="59266"/>
                  <a:pt x="3100917" y="135466"/>
                </a:cubicBezTo>
                <a:cubicBezTo>
                  <a:pt x="3206750" y="211666"/>
                  <a:pt x="3306233" y="300566"/>
                  <a:pt x="3399367" y="402166"/>
                </a:cubicBezTo>
                <a:cubicBezTo>
                  <a:pt x="3509433" y="478366"/>
                  <a:pt x="3579283" y="579966"/>
                  <a:pt x="3608917" y="706966"/>
                </a:cubicBezTo>
                <a:cubicBezTo>
                  <a:pt x="3638550" y="833966"/>
                  <a:pt x="3644900" y="969433"/>
                  <a:pt x="3627967" y="1113366"/>
                </a:cubicBezTo>
                <a:cubicBezTo>
                  <a:pt x="3611033" y="1257300"/>
                  <a:pt x="3572933" y="1388533"/>
                  <a:pt x="3513667" y="1507066"/>
                </a:cubicBezTo>
                <a:cubicBezTo>
                  <a:pt x="3488267" y="1591733"/>
                  <a:pt x="3416300" y="1693333"/>
                  <a:pt x="3297767" y="1811866"/>
                </a:cubicBezTo>
                <a:cubicBezTo>
                  <a:pt x="3179233" y="1930400"/>
                  <a:pt x="3043767" y="2044700"/>
                  <a:pt x="2891367" y="2154766"/>
                </a:cubicBezTo>
                <a:cubicBezTo>
                  <a:pt x="2738967" y="2264833"/>
                  <a:pt x="2599267" y="2345266"/>
                  <a:pt x="2472267" y="2396066"/>
                </a:cubicBezTo>
                <a:cubicBezTo>
                  <a:pt x="2362200" y="2421466"/>
                  <a:pt x="2220383" y="2442633"/>
                  <a:pt x="2046817" y="2459566"/>
                </a:cubicBezTo>
                <a:cubicBezTo>
                  <a:pt x="1873250" y="2476500"/>
                  <a:pt x="1712383" y="2482850"/>
                  <a:pt x="1564217" y="2478616"/>
                </a:cubicBezTo>
                <a:cubicBezTo>
                  <a:pt x="1416050" y="2474383"/>
                  <a:pt x="1316567" y="2459566"/>
                  <a:pt x="1265767" y="2434166"/>
                </a:cubicBezTo>
                <a:cubicBezTo>
                  <a:pt x="1206500" y="2400300"/>
                  <a:pt x="1159933" y="2446866"/>
                  <a:pt x="1126067" y="2573866"/>
                </a:cubicBezTo>
                <a:cubicBezTo>
                  <a:pt x="1092200" y="2700866"/>
                  <a:pt x="1066800" y="2882900"/>
                  <a:pt x="1049867" y="3119966"/>
                </a:cubicBezTo>
                <a:cubicBezTo>
                  <a:pt x="1032933" y="3306233"/>
                  <a:pt x="1032933" y="3441700"/>
                  <a:pt x="1049867" y="3526366"/>
                </a:cubicBezTo>
                <a:cubicBezTo>
                  <a:pt x="1066800" y="3611033"/>
                  <a:pt x="1083733" y="3670300"/>
                  <a:pt x="1100667" y="3704166"/>
                </a:cubicBezTo>
                <a:cubicBezTo>
                  <a:pt x="1159933" y="3763433"/>
                  <a:pt x="1242483" y="3837516"/>
                  <a:pt x="1348317" y="3926416"/>
                </a:cubicBezTo>
                <a:cubicBezTo>
                  <a:pt x="1454150" y="4015316"/>
                  <a:pt x="1604433" y="4030133"/>
                  <a:pt x="1799167" y="3970866"/>
                </a:cubicBezTo>
                <a:cubicBezTo>
                  <a:pt x="1960033" y="3928533"/>
                  <a:pt x="2118783" y="3818466"/>
                  <a:pt x="2275417" y="3640666"/>
                </a:cubicBezTo>
                <a:cubicBezTo>
                  <a:pt x="2432050" y="3462866"/>
                  <a:pt x="2578100" y="3318933"/>
                  <a:pt x="2713567" y="3208866"/>
                </a:cubicBezTo>
                <a:cubicBezTo>
                  <a:pt x="2747433" y="3149600"/>
                  <a:pt x="2804583" y="3113616"/>
                  <a:pt x="2885017" y="3100916"/>
                </a:cubicBezTo>
                <a:cubicBezTo>
                  <a:pt x="2965450" y="3088216"/>
                  <a:pt x="3052233" y="3094566"/>
                  <a:pt x="3145367" y="3119966"/>
                </a:cubicBezTo>
                <a:cubicBezTo>
                  <a:pt x="3238500" y="3179233"/>
                  <a:pt x="3278717" y="3249083"/>
                  <a:pt x="3266017" y="3329516"/>
                </a:cubicBezTo>
                <a:cubicBezTo>
                  <a:pt x="3253317" y="3409950"/>
                  <a:pt x="3208867" y="3530600"/>
                  <a:pt x="3132667" y="3691466"/>
                </a:cubicBezTo>
                <a:cubicBezTo>
                  <a:pt x="3107267" y="3750733"/>
                  <a:pt x="3050117" y="3824816"/>
                  <a:pt x="2961217" y="3913716"/>
                </a:cubicBezTo>
                <a:cubicBezTo>
                  <a:pt x="2872317" y="4002616"/>
                  <a:pt x="2774950" y="4091516"/>
                  <a:pt x="2669117" y="4180416"/>
                </a:cubicBezTo>
                <a:cubicBezTo>
                  <a:pt x="2563283" y="4269316"/>
                  <a:pt x="2468033" y="4339166"/>
                  <a:pt x="2383367" y="4389966"/>
                </a:cubicBezTo>
                <a:cubicBezTo>
                  <a:pt x="2129367" y="4525433"/>
                  <a:pt x="1892300" y="4595283"/>
                  <a:pt x="1672167" y="4599516"/>
                </a:cubicBezTo>
                <a:cubicBezTo>
                  <a:pt x="1452033" y="4603750"/>
                  <a:pt x="1240367" y="4567766"/>
                  <a:pt x="1037167" y="4491566"/>
                </a:cubicBezTo>
                <a:close/>
                <a:moveTo>
                  <a:pt x="-817033" y="4796366"/>
                </a:moveTo>
                <a:moveTo>
                  <a:pt x="1786467" y="1913466"/>
                </a:moveTo>
                <a:cubicBezTo>
                  <a:pt x="1972733" y="1871133"/>
                  <a:pt x="2120900" y="1841500"/>
                  <a:pt x="2230967" y="1824566"/>
                </a:cubicBezTo>
                <a:cubicBezTo>
                  <a:pt x="2341033" y="1807633"/>
                  <a:pt x="2446867" y="1758950"/>
                  <a:pt x="2548467" y="1678516"/>
                </a:cubicBezTo>
                <a:cubicBezTo>
                  <a:pt x="2650067" y="1598083"/>
                  <a:pt x="2777067" y="1443566"/>
                  <a:pt x="2929467" y="1214966"/>
                </a:cubicBezTo>
                <a:cubicBezTo>
                  <a:pt x="2963333" y="1121833"/>
                  <a:pt x="2973917" y="1028700"/>
                  <a:pt x="2961217" y="935566"/>
                </a:cubicBezTo>
                <a:cubicBezTo>
                  <a:pt x="2948517" y="842433"/>
                  <a:pt x="2925233" y="778933"/>
                  <a:pt x="2891367" y="745066"/>
                </a:cubicBezTo>
                <a:cubicBezTo>
                  <a:pt x="2815167" y="660400"/>
                  <a:pt x="2724150" y="632883"/>
                  <a:pt x="2618317" y="662516"/>
                </a:cubicBezTo>
                <a:cubicBezTo>
                  <a:pt x="2512483" y="692150"/>
                  <a:pt x="2413000" y="740833"/>
                  <a:pt x="2319867" y="808566"/>
                </a:cubicBezTo>
                <a:cubicBezTo>
                  <a:pt x="2260600" y="833966"/>
                  <a:pt x="2173817" y="895350"/>
                  <a:pt x="2059517" y="992716"/>
                </a:cubicBezTo>
                <a:cubicBezTo>
                  <a:pt x="1945217" y="1090083"/>
                  <a:pt x="1833033" y="1200150"/>
                  <a:pt x="1722967" y="1322916"/>
                </a:cubicBezTo>
                <a:cubicBezTo>
                  <a:pt x="1612900" y="1445683"/>
                  <a:pt x="1524000" y="1557866"/>
                  <a:pt x="1456267" y="1659466"/>
                </a:cubicBezTo>
                <a:cubicBezTo>
                  <a:pt x="1388533" y="1761066"/>
                  <a:pt x="1371600" y="1820333"/>
                  <a:pt x="1405467" y="1837266"/>
                </a:cubicBezTo>
                <a:cubicBezTo>
                  <a:pt x="1388533" y="1871133"/>
                  <a:pt x="1437217" y="1892300"/>
                  <a:pt x="1551517" y="1900766"/>
                </a:cubicBezTo>
                <a:cubicBezTo>
                  <a:pt x="1665817" y="1909233"/>
                  <a:pt x="1744133" y="1913466"/>
                  <a:pt x="1786467" y="1913466"/>
                </a:cubicBezTo>
                <a:close/>
                <a:moveTo>
                  <a:pt x="1761067" y="4796366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52" name="Freeform 6252"/>
          <p:cNvSpPr/>
          <p:nvPr/>
        </p:nvSpPr>
        <p:spPr>
          <a:xfrm rot="0" flipH="0" flipV="0">
            <a:off x="7685182" y="842849"/>
            <a:ext cx="176199" cy="353110"/>
          </a:xfrm>
          <a:custGeom>
            <a:pathLst>
              <a:path w="4195234" h="8407400">
                <a:moveTo>
                  <a:pt x="886884" y="8407400"/>
                </a:moveTo>
                <a:cubicBezTo>
                  <a:pt x="607484" y="8365066"/>
                  <a:pt x="419100" y="8261350"/>
                  <a:pt x="321734" y="8096250"/>
                </a:cubicBezTo>
                <a:cubicBezTo>
                  <a:pt x="224367" y="7931150"/>
                  <a:pt x="201084" y="7679267"/>
                  <a:pt x="251884" y="7340600"/>
                </a:cubicBezTo>
                <a:cubicBezTo>
                  <a:pt x="302684" y="7179734"/>
                  <a:pt x="334434" y="7033684"/>
                  <a:pt x="347134" y="6902450"/>
                </a:cubicBezTo>
                <a:cubicBezTo>
                  <a:pt x="359834" y="6771217"/>
                  <a:pt x="395817" y="6688667"/>
                  <a:pt x="455084" y="6654800"/>
                </a:cubicBezTo>
                <a:cubicBezTo>
                  <a:pt x="455084" y="6654800"/>
                  <a:pt x="461434" y="6642100"/>
                  <a:pt x="474134" y="6616700"/>
                </a:cubicBezTo>
                <a:cubicBezTo>
                  <a:pt x="486834" y="6591300"/>
                  <a:pt x="480484" y="6565900"/>
                  <a:pt x="455084" y="6540500"/>
                </a:cubicBezTo>
                <a:cubicBezTo>
                  <a:pt x="455084" y="6430434"/>
                  <a:pt x="493184" y="6278034"/>
                  <a:pt x="569384" y="6083300"/>
                </a:cubicBezTo>
                <a:cubicBezTo>
                  <a:pt x="586317" y="6032500"/>
                  <a:pt x="609600" y="5971117"/>
                  <a:pt x="639234" y="5899150"/>
                </a:cubicBezTo>
                <a:cubicBezTo>
                  <a:pt x="668867" y="5827184"/>
                  <a:pt x="683684" y="5791200"/>
                  <a:pt x="683684" y="5791200"/>
                </a:cubicBezTo>
                <a:cubicBezTo>
                  <a:pt x="641350" y="5723467"/>
                  <a:pt x="641350" y="5668434"/>
                  <a:pt x="683684" y="5626100"/>
                </a:cubicBezTo>
                <a:cubicBezTo>
                  <a:pt x="726017" y="5583767"/>
                  <a:pt x="770467" y="5543550"/>
                  <a:pt x="817034" y="5505450"/>
                </a:cubicBezTo>
                <a:cubicBezTo>
                  <a:pt x="863600" y="5467350"/>
                  <a:pt x="865717" y="5422900"/>
                  <a:pt x="823384" y="5372100"/>
                </a:cubicBezTo>
                <a:cubicBezTo>
                  <a:pt x="806450" y="5338234"/>
                  <a:pt x="827617" y="5259917"/>
                  <a:pt x="886884" y="5137150"/>
                </a:cubicBezTo>
                <a:cubicBezTo>
                  <a:pt x="946150" y="5014384"/>
                  <a:pt x="1013884" y="4885267"/>
                  <a:pt x="1090084" y="4749800"/>
                </a:cubicBezTo>
                <a:cubicBezTo>
                  <a:pt x="1166284" y="4614334"/>
                  <a:pt x="1217084" y="4508500"/>
                  <a:pt x="1242484" y="4432300"/>
                </a:cubicBezTo>
                <a:cubicBezTo>
                  <a:pt x="1242484" y="4415367"/>
                  <a:pt x="1263650" y="4356100"/>
                  <a:pt x="1305984" y="4254500"/>
                </a:cubicBezTo>
                <a:cubicBezTo>
                  <a:pt x="1348317" y="4152900"/>
                  <a:pt x="1399117" y="4034367"/>
                  <a:pt x="1458384" y="3898900"/>
                </a:cubicBezTo>
                <a:cubicBezTo>
                  <a:pt x="1517650" y="3763434"/>
                  <a:pt x="1574800" y="3640667"/>
                  <a:pt x="1629834" y="3530600"/>
                </a:cubicBezTo>
                <a:cubicBezTo>
                  <a:pt x="1684867" y="3420534"/>
                  <a:pt x="1720850" y="3348567"/>
                  <a:pt x="1737784" y="3314700"/>
                </a:cubicBezTo>
                <a:cubicBezTo>
                  <a:pt x="1822450" y="3272367"/>
                  <a:pt x="1788584" y="3242734"/>
                  <a:pt x="1636184" y="3225800"/>
                </a:cubicBezTo>
                <a:cubicBezTo>
                  <a:pt x="1483784" y="3208867"/>
                  <a:pt x="1322917" y="3204634"/>
                  <a:pt x="1153584" y="3213100"/>
                </a:cubicBezTo>
                <a:cubicBezTo>
                  <a:pt x="891117" y="3204634"/>
                  <a:pt x="681567" y="3191934"/>
                  <a:pt x="524934" y="3175000"/>
                </a:cubicBezTo>
                <a:cubicBezTo>
                  <a:pt x="368300" y="3158067"/>
                  <a:pt x="239184" y="3119967"/>
                  <a:pt x="137584" y="3060700"/>
                </a:cubicBezTo>
                <a:cubicBezTo>
                  <a:pt x="35984" y="2942167"/>
                  <a:pt x="0" y="2855384"/>
                  <a:pt x="29634" y="2800350"/>
                </a:cubicBezTo>
                <a:cubicBezTo>
                  <a:pt x="59267" y="2745317"/>
                  <a:pt x="158750" y="2713567"/>
                  <a:pt x="328084" y="2705100"/>
                </a:cubicBezTo>
                <a:cubicBezTo>
                  <a:pt x="438150" y="2696634"/>
                  <a:pt x="524934" y="2692400"/>
                  <a:pt x="588434" y="2692400"/>
                </a:cubicBezTo>
                <a:cubicBezTo>
                  <a:pt x="651934" y="2692400"/>
                  <a:pt x="736600" y="2686050"/>
                  <a:pt x="842434" y="2673350"/>
                </a:cubicBezTo>
                <a:cubicBezTo>
                  <a:pt x="948267" y="2660650"/>
                  <a:pt x="1115484" y="2641600"/>
                  <a:pt x="1344084" y="2616200"/>
                </a:cubicBezTo>
                <a:lnTo>
                  <a:pt x="1991784" y="2565400"/>
                </a:lnTo>
                <a:lnTo>
                  <a:pt x="2029884" y="2349500"/>
                </a:lnTo>
                <a:cubicBezTo>
                  <a:pt x="2097617" y="2239434"/>
                  <a:pt x="2154767" y="2139950"/>
                  <a:pt x="2201334" y="2051050"/>
                </a:cubicBezTo>
                <a:cubicBezTo>
                  <a:pt x="2247900" y="1962150"/>
                  <a:pt x="2288117" y="1871134"/>
                  <a:pt x="2321984" y="1778000"/>
                </a:cubicBezTo>
                <a:cubicBezTo>
                  <a:pt x="2355850" y="1684867"/>
                  <a:pt x="2381250" y="1587500"/>
                  <a:pt x="2398184" y="1485900"/>
                </a:cubicBezTo>
                <a:cubicBezTo>
                  <a:pt x="2398184" y="1485900"/>
                  <a:pt x="2436284" y="1416050"/>
                  <a:pt x="2512484" y="1276350"/>
                </a:cubicBezTo>
                <a:cubicBezTo>
                  <a:pt x="2588684" y="1136650"/>
                  <a:pt x="2635250" y="990600"/>
                  <a:pt x="2652184" y="838200"/>
                </a:cubicBezTo>
                <a:cubicBezTo>
                  <a:pt x="2753784" y="668867"/>
                  <a:pt x="2842684" y="514350"/>
                  <a:pt x="2918884" y="374650"/>
                </a:cubicBezTo>
                <a:cubicBezTo>
                  <a:pt x="2995084" y="234950"/>
                  <a:pt x="3041650" y="148167"/>
                  <a:pt x="3058584" y="114300"/>
                </a:cubicBezTo>
                <a:cubicBezTo>
                  <a:pt x="3151717" y="38100"/>
                  <a:pt x="3217334" y="0"/>
                  <a:pt x="3255434" y="0"/>
                </a:cubicBezTo>
                <a:cubicBezTo>
                  <a:pt x="3293534" y="0"/>
                  <a:pt x="3376084" y="42334"/>
                  <a:pt x="3503084" y="127000"/>
                </a:cubicBezTo>
                <a:cubicBezTo>
                  <a:pt x="3579284" y="169334"/>
                  <a:pt x="3647017" y="220134"/>
                  <a:pt x="3706284" y="279400"/>
                </a:cubicBezTo>
                <a:cubicBezTo>
                  <a:pt x="3765550" y="338667"/>
                  <a:pt x="3803650" y="400050"/>
                  <a:pt x="3820584" y="463550"/>
                </a:cubicBezTo>
                <a:cubicBezTo>
                  <a:pt x="3837517" y="527050"/>
                  <a:pt x="3812117" y="588434"/>
                  <a:pt x="3744384" y="647700"/>
                </a:cubicBezTo>
                <a:cubicBezTo>
                  <a:pt x="3727450" y="681567"/>
                  <a:pt x="3702050" y="742950"/>
                  <a:pt x="3668184" y="831850"/>
                </a:cubicBezTo>
                <a:cubicBezTo>
                  <a:pt x="3634317" y="920750"/>
                  <a:pt x="3608917" y="994834"/>
                  <a:pt x="3591984" y="1054100"/>
                </a:cubicBezTo>
                <a:cubicBezTo>
                  <a:pt x="3541184" y="1113367"/>
                  <a:pt x="3479800" y="1208617"/>
                  <a:pt x="3407834" y="1339850"/>
                </a:cubicBezTo>
                <a:cubicBezTo>
                  <a:pt x="3335867" y="1471084"/>
                  <a:pt x="3287184" y="1604434"/>
                  <a:pt x="3261784" y="1739900"/>
                </a:cubicBezTo>
                <a:cubicBezTo>
                  <a:pt x="3194050" y="1883834"/>
                  <a:pt x="3130550" y="2012950"/>
                  <a:pt x="3071284" y="2127250"/>
                </a:cubicBezTo>
                <a:cubicBezTo>
                  <a:pt x="3012017" y="2241550"/>
                  <a:pt x="2965450" y="2298700"/>
                  <a:pt x="2931584" y="2298700"/>
                </a:cubicBezTo>
                <a:cubicBezTo>
                  <a:pt x="2948517" y="2383367"/>
                  <a:pt x="2999317" y="2423584"/>
                  <a:pt x="3083984" y="2419350"/>
                </a:cubicBezTo>
                <a:cubicBezTo>
                  <a:pt x="3168650" y="2415117"/>
                  <a:pt x="3308350" y="2408767"/>
                  <a:pt x="3503084" y="2400300"/>
                </a:cubicBezTo>
                <a:cubicBezTo>
                  <a:pt x="3663950" y="2383367"/>
                  <a:pt x="3776134" y="2364317"/>
                  <a:pt x="3839634" y="2343150"/>
                </a:cubicBezTo>
                <a:cubicBezTo>
                  <a:pt x="3903134" y="2321984"/>
                  <a:pt x="3977217" y="2332567"/>
                  <a:pt x="4061884" y="2374900"/>
                </a:cubicBezTo>
                <a:cubicBezTo>
                  <a:pt x="4104217" y="2434167"/>
                  <a:pt x="4138084" y="2501900"/>
                  <a:pt x="4163484" y="2578100"/>
                </a:cubicBezTo>
                <a:cubicBezTo>
                  <a:pt x="4188884" y="2654300"/>
                  <a:pt x="4195234" y="2724150"/>
                  <a:pt x="4182534" y="2787650"/>
                </a:cubicBezTo>
                <a:cubicBezTo>
                  <a:pt x="4169834" y="2851150"/>
                  <a:pt x="4133850" y="2895600"/>
                  <a:pt x="4074584" y="2921000"/>
                </a:cubicBezTo>
                <a:cubicBezTo>
                  <a:pt x="4032250" y="2921000"/>
                  <a:pt x="3945467" y="2944284"/>
                  <a:pt x="3814234" y="2990850"/>
                </a:cubicBezTo>
                <a:cubicBezTo>
                  <a:pt x="3683000" y="3037417"/>
                  <a:pt x="3520017" y="3064934"/>
                  <a:pt x="3325284" y="3073400"/>
                </a:cubicBezTo>
                <a:lnTo>
                  <a:pt x="2652184" y="3136900"/>
                </a:lnTo>
                <a:lnTo>
                  <a:pt x="2436284" y="3568700"/>
                </a:lnTo>
                <a:cubicBezTo>
                  <a:pt x="2377017" y="3678767"/>
                  <a:pt x="2326217" y="3778250"/>
                  <a:pt x="2283884" y="3867150"/>
                </a:cubicBezTo>
                <a:cubicBezTo>
                  <a:pt x="2241550" y="3956050"/>
                  <a:pt x="2211917" y="4008967"/>
                  <a:pt x="2194984" y="4025900"/>
                </a:cubicBezTo>
                <a:cubicBezTo>
                  <a:pt x="2194984" y="4076700"/>
                  <a:pt x="2167467" y="4152900"/>
                  <a:pt x="2112434" y="4254500"/>
                </a:cubicBezTo>
                <a:cubicBezTo>
                  <a:pt x="2057400" y="4356100"/>
                  <a:pt x="2000250" y="4466167"/>
                  <a:pt x="1940984" y="4584700"/>
                </a:cubicBezTo>
                <a:cubicBezTo>
                  <a:pt x="1890184" y="4728634"/>
                  <a:pt x="1833034" y="4859867"/>
                  <a:pt x="1769534" y="4978400"/>
                </a:cubicBezTo>
                <a:cubicBezTo>
                  <a:pt x="1706034" y="5096934"/>
                  <a:pt x="1674284" y="5156200"/>
                  <a:pt x="1674284" y="5156200"/>
                </a:cubicBezTo>
                <a:cubicBezTo>
                  <a:pt x="1640417" y="5156200"/>
                  <a:pt x="1623484" y="5181600"/>
                  <a:pt x="1623484" y="5232400"/>
                </a:cubicBezTo>
                <a:cubicBezTo>
                  <a:pt x="1665817" y="5334000"/>
                  <a:pt x="1653117" y="5410200"/>
                  <a:pt x="1585384" y="5461000"/>
                </a:cubicBezTo>
                <a:cubicBezTo>
                  <a:pt x="1543050" y="5486400"/>
                  <a:pt x="1507067" y="5522384"/>
                  <a:pt x="1477434" y="5568950"/>
                </a:cubicBezTo>
                <a:cubicBezTo>
                  <a:pt x="1447800" y="5615517"/>
                  <a:pt x="1432984" y="5638800"/>
                  <a:pt x="1432984" y="5638800"/>
                </a:cubicBezTo>
                <a:cubicBezTo>
                  <a:pt x="1466850" y="5672667"/>
                  <a:pt x="1473200" y="5715000"/>
                  <a:pt x="1452034" y="5765800"/>
                </a:cubicBezTo>
                <a:cubicBezTo>
                  <a:pt x="1430867" y="5816600"/>
                  <a:pt x="1403350" y="5871634"/>
                  <a:pt x="1369484" y="5930900"/>
                </a:cubicBezTo>
                <a:cubicBezTo>
                  <a:pt x="1369484" y="5998634"/>
                  <a:pt x="1350434" y="6096000"/>
                  <a:pt x="1312334" y="6223000"/>
                </a:cubicBezTo>
                <a:cubicBezTo>
                  <a:pt x="1274234" y="6350000"/>
                  <a:pt x="1234017" y="6468534"/>
                  <a:pt x="1191684" y="6578600"/>
                </a:cubicBezTo>
                <a:cubicBezTo>
                  <a:pt x="1200150" y="6731000"/>
                  <a:pt x="1208617" y="6828367"/>
                  <a:pt x="1217084" y="6870700"/>
                </a:cubicBezTo>
                <a:cubicBezTo>
                  <a:pt x="1225550" y="6913034"/>
                  <a:pt x="1246717" y="6929967"/>
                  <a:pt x="1280584" y="6921500"/>
                </a:cubicBezTo>
                <a:cubicBezTo>
                  <a:pt x="1322917" y="6929967"/>
                  <a:pt x="1361017" y="6929967"/>
                  <a:pt x="1394884" y="6921500"/>
                </a:cubicBezTo>
                <a:cubicBezTo>
                  <a:pt x="1428750" y="6913034"/>
                  <a:pt x="1462617" y="6908800"/>
                  <a:pt x="1496484" y="6908800"/>
                </a:cubicBezTo>
                <a:cubicBezTo>
                  <a:pt x="1615017" y="6858000"/>
                  <a:pt x="1551517" y="7154334"/>
                  <a:pt x="1305984" y="7797800"/>
                </a:cubicBezTo>
                <a:cubicBezTo>
                  <a:pt x="1170517" y="8009466"/>
                  <a:pt x="1077384" y="8163983"/>
                  <a:pt x="1026584" y="8261350"/>
                </a:cubicBezTo>
                <a:cubicBezTo>
                  <a:pt x="975784" y="8358716"/>
                  <a:pt x="929217" y="8407400"/>
                  <a:pt x="886884" y="8407400"/>
                </a:cubicBezTo>
                <a:close/>
                <a:moveTo>
                  <a:pt x="-2161116" y="77724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53" name="Freeform 6253"/>
          <p:cNvSpPr/>
          <p:nvPr/>
        </p:nvSpPr>
        <p:spPr>
          <a:xfrm rot="0" flipH="0" flipV="0">
            <a:off x="7837112" y="814045"/>
            <a:ext cx="189623" cy="355422"/>
          </a:xfrm>
          <a:custGeom>
            <a:pathLst>
              <a:path w="4514850" h="8462433">
                <a:moveTo>
                  <a:pt x="482600" y="8394700"/>
                </a:moveTo>
                <a:cubicBezTo>
                  <a:pt x="414866" y="8369300"/>
                  <a:pt x="342900" y="8316384"/>
                  <a:pt x="266700" y="8235950"/>
                </a:cubicBezTo>
                <a:cubicBezTo>
                  <a:pt x="190500" y="8155517"/>
                  <a:pt x="127000" y="8060267"/>
                  <a:pt x="76200" y="7950200"/>
                </a:cubicBezTo>
                <a:cubicBezTo>
                  <a:pt x="25400" y="7840134"/>
                  <a:pt x="0" y="7738534"/>
                  <a:pt x="0" y="7645400"/>
                </a:cubicBezTo>
                <a:cubicBezTo>
                  <a:pt x="42333" y="7552267"/>
                  <a:pt x="97366" y="7389284"/>
                  <a:pt x="165100" y="7156450"/>
                </a:cubicBezTo>
                <a:cubicBezTo>
                  <a:pt x="232833" y="6923617"/>
                  <a:pt x="317500" y="6654800"/>
                  <a:pt x="419100" y="6350000"/>
                </a:cubicBezTo>
                <a:cubicBezTo>
                  <a:pt x="486833" y="6256867"/>
                  <a:pt x="539750" y="6146800"/>
                  <a:pt x="577850" y="6019800"/>
                </a:cubicBezTo>
                <a:cubicBezTo>
                  <a:pt x="615950" y="5892800"/>
                  <a:pt x="651933" y="5778500"/>
                  <a:pt x="685800" y="5676900"/>
                </a:cubicBezTo>
                <a:cubicBezTo>
                  <a:pt x="753533" y="5541434"/>
                  <a:pt x="833966" y="5365750"/>
                  <a:pt x="927100" y="5149850"/>
                </a:cubicBezTo>
                <a:cubicBezTo>
                  <a:pt x="1020233" y="4933950"/>
                  <a:pt x="1111250" y="4713817"/>
                  <a:pt x="1200150" y="4489450"/>
                </a:cubicBezTo>
                <a:cubicBezTo>
                  <a:pt x="1289050" y="4265084"/>
                  <a:pt x="1367366" y="4076700"/>
                  <a:pt x="1435100" y="3924300"/>
                </a:cubicBezTo>
                <a:cubicBezTo>
                  <a:pt x="1545166" y="3695700"/>
                  <a:pt x="1640416" y="3486150"/>
                  <a:pt x="1720850" y="3295650"/>
                </a:cubicBezTo>
                <a:cubicBezTo>
                  <a:pt x="1801283" y="3105150"/>
                  <a:pt x="1881716" y="2912534"/>
                  <a:pt x="1962150" y="2717800"/>
                </a:cubicBezTo>
                <a:cubicBezTo>
                  <a:pt x="2042583" y="2523067"/>
                  <a:pt x="2129366" y="2311400"/>
                  <a:pt x="2222500" y="2082800"/>
                </a:cubicBezTo>
                <a:cubicBezTo>
                  <a:pt x="2324100" y="1845734"/>
                  <a:pt x="2427816" y="1604434"/>
                  <a:pt x="2533650" y="1358900"/>
                </a:cubicBezTo>
                <a:cubicBezTo>
                  <a:pt x="2639483" y="1113367"/>
                  <a:pt x="2732616" y="891117"/>
                  <a:pt x="2813050" y="692150"/>
                </a:cubicBezTo>
                <a:cubicBezTo>
                  <a:pt x="2893483" y="493184"/>
                  <a:pt x="2942166" y="351367"/>
                  <a:pt x="2959100" y="266700"/>
                </a:cubicBezTo>
                <a:cubicBezTo>
                  <a:pt x="2959100" y="198967"/>
                  <a:pt x="2973916" y="148167"/>
                  <a:pt x="3003550" y="114300"/>
                </a:cubicBezTo>
                <a:cubicBezTo>
                  <a:pt x="3033183" y="80434"/>
                  <a:pt x="3064933" y="63500"/>
                  <a:pt x="3098800" y="63500"/>
                </a:cubicBezTo>
                <a:cubicBezTo>
                  <a:pt x="3132666" y="29634"/>
                  <a:pt x="3166533" y="10584"/>
                  <a:pt x="3200400" y="6350"/>
                </a:cubicBezTo>
                <a:cubicBezTo>
                  <a:pt x="3234266" y="2117"/>
                  <a:pt x="3268133" y="0"/>
                  <a:pt x="3302000" y="0"/>
                </a:cubicBezTo>
                <a:cubicBezTo>
                  <a:pt x="3335866" y="0"/>
                  <a:pt x="3401483" y="63500"/>
                  <a:pt x="3498850" y="190500"/>
                </a:cubicBezTo>
                <a:cubicBezTo>
                  <a:pt x="3596216" y="317500"/>
                  <a:pt x="3644900" y="431800"/>
                  <a:pt x="3644900" y="533400"/>
                </a:cubicBezTo>
                <a:cubicBezTo>
                  <a:pt x="3644900" y="668867"/>
                  <a:pt x="3579283" y="922867"/>
                  <a:pt x="3448050" y="1295400"/>
                </a:cubicBezTo>
                <a:cubicBezTo>
                  <a:pt x="3316816" y="1667934"/>
                  <a:pt x="3132666" y="2091267"/>
                  <a:pt x="2895600" y="2565400"/>
                </a:cubicBezTo>
                <a:cubicBezTo>
                  <a:pt x="2607733" y="3191934"/>
                  <a:pt x="2374900" y="3706284"/>
                  <a:pt x="2197100" y="4108450"/>
                </a:cubicBezTo>
                <a:cubicBezTo>
                  <a:pt x="2019300" y="4510617"/>
                  <a:pt x="1896533" y="4811184"/>
                  <a:pt x="1828800" y="5010150"/>
                </a:cubicBezTo>
                <a:cubicBezTo>
                  <a:pt x="1761066" y="5209117"/>
                  <a:pt x="1735666" y="5321300"/>
                  <a:pt x="1752600" y="5346700"/>
                </a:cubicBezTo>
                <a:cubicBezTo>
                  <a:pt x="1752600" y="5346700"/>
                  <a:pt x="1811866" y="5319184"/>
                  <a:pt x="1930400" y="5264150"/>
                </a:cubicBezTo>
                <a:cubicBezTo>
                  <a:pt x="2048933" y="5209117"/>
                  <a:pt x="2175933" y="5130800"/>
                  <a:pt x="2311400" y="5029200"/>
                </a:cubicBezTo>
                <a:cubicBezTo>
                  <a:pt x="2404533" y="4978400"/>
                  <a:pt x="2506133" y="4914900"/>
                  <a:pt x="2616200" y="4838700"/>
                </a:cubicBezTo>
                <a:cubicBezTo>
                  <a:pt x="2726266" y="4762500"/>
                  <a:pt x="2832100" y="4688417"/>
                  <a:pt x="2933700" y="4616450"/>
                </a:cubicBezTo>
                <a:cubicBezTo>
                  <a:pt x="3035300" y="4544484"/>
                  <a:pt x="3119966" y="4500034"/>
                  <a:pt x="3187700" y="4483100"/>
                </a:cubicBezTo>
                <a:cubicBezTo>
                  <a:pt x="3289300" y="4415367"/>
                  <a:pt x="3395133" y="4349750"/>
                  <a:pt x="3505200" y="4286250"/>
                </a:cubicBezTo>
                <a:cubicBezTo>
                  <a:pt x="3615266" y="4222750"/>
                  <a:pt x="3687233" y="4174067"/>
                  <a:pt x="3721100" y="4140200"/>
                </a:cubicBezTo>
                <a:cubicBezTo>
                  <a:pt x="3865033" y="4072467"/>
                  <a:pt x="3972983" y="4051300"/>
                  <a:pt x="4044950" y="4076700"/>
                </a:cubicBezTo>
                <a:cubicBezTo>
                  <a:pt x="4116916" y="4102100"/>
                  <a:pt x="4191000" y="4165600"/>
                  <a:pt x="4267200" y="4267200"/>
                </a:cubicBezTo>
                <a:cubicBezTo>
                  <a:pt x="4360333" y="4377267"/>
                  <a:pt x="4377266" y="4472517"/>
                  <a:pt x="4318000" y="4552950"/>
                </a:cubicBezTo>
                <a:cubicBezTo>
                  <a:pt x="4258733" y="4633384"/>
                  <a:pt x="4119033" y="4741334"/>
                  <a:pt x="3898900" y="4876800"/>
                </a:cubicBezTo>
                <a:cubicBezTo>
                  <a:pt x="3721100" y="4986867"/>
                  <a:pt x="3507316" y="5118100"/>
                  <a:pt x="3257550" y="5270500"/>
                </a:cubicBezTo>
                <a:cubicBezTo>
                  <a:pt x="3007783" y="5422900"/>
                  <a:pt x="2787650" y="5558367"/>
                  <a:pt x="2597150" y="5676900"/>
                </a:cubicBezTo>
                <a:cubicBezTo>
                  <a:pt x="2406650" y="5795434"/>
                  <a:pt x="2298700" y="5867400"/>
                  <a:pt x="2273300" y="5892800"/>
                </a:cubicBezTo>
                <a:cubicBezTo>
                  <a:pt x="2273300" y="5892800"/>
                  <a:pt x="2307166" y="5956300"/>
                  <a:pt x="2374900" y="6083300"/>
                </a:cubicBezTo>
                <a:cubicBezTo>
                  <a:pt x="2442633" y="6210300"/>
                  <a:pt x="2510366" y="6324600"/>
                  <a:pt x="2578100" y="6426200"/>
                </a:cubicBezTo>
                <a:cubicBezTo>
                  <a:pt x="2645833" y="6561667"/>
                  <a:pt x="2719916" y="6686550"/>
                  <a:pt x="2800350" y="6800850"/>
                </a:cubicBezTo>
                <a:cubicBezTo>
                  <a:pt x="2880783" y="6915150"/>
                  <a:pt x="2921000" y="6993467"/>
                  <a:pt x="2921000" y="7035800"/>
                </a:cubicBezTo>
                <a:cubicBezTo>
                  <a:pt x="3014133" y="7298267"/>
                  <a:pt x="3153833" y="7488767"/>
                  <a:pt x="3340100" y="7607300"/>
                </a:cubicBezTo>
                <a:cubicBezTo>
                  <a:pt x="3526366" y="7725834"/>
                  <a:pt x="3721100" y="7738534"/>
                  <a:pt x="3924300" y="7645400"/>
                </a:cubicBezTo>
                <a:cubicBezTo>
                  <a:pt x="4093633" y="7577667"/>
                  <a:pt x="4218516" y="7556500"/>
                  <a:pt x="4298950" y="7581900"/>
                </a:cubicBezTo>
                <a:cubicBezTo>
                  <a:pt x="4379383" y="7607300"/>
                  <a:pt x="4436533" y="7670800"/>
                  <a:pt x="4470400" y="7772400"/>
                </a:cubicBezTo>
                <a:cubicBezTo>
                  <a:pt x="4504266" y="7840134"/>
                  <a:pt x="4514850" y="7888817"/>
                  <a:pt x="4502150" y="7918450"/>
                </a:cubicBezTo>
                <a:cubicBezTo>
                  <a:pt x="4489450" y="7948084"/>
                  <a:pt x="4432300" y="8013700"/>
                  <a:pt x="4330700" y="8115300"/>
                </a:cubicBezTo>
                <a:cubicBezTo>
                  <a:pt x="4169833" y="8276167"/>
                  <a:pt x="4006850" y="8377767"/>
                  <a:pt x="3841750" y="8420100"/>
                </a:cubicBezTo>
                <a:cubicBezTo>
                  <a:pt x="3676650" y="8462433"/>
                  <a:pt x="3526366" y="8449734"/>
                  <a:pt x="3390900" y="8382000"/>
                </a:cubicBezTo>
                <a:cubicBezTo>
                  <a:pt x="3263900" y="8390467"/>
                  <a:pt x="3107266" y="8307917"/>
                  <a:pt x="2921000" y="8134350"/>
                </a:cubicBezTo>
                <a:cubicBezTo>
                  <a:pt x="2734733" y="7960784"/>
                  <a:pt x="2468033" y="7649634"/>
                  <a:pt x="2120900" y="7200900"/>
                </a:cubicBezTo>
                <a:cubicBezTo>
                  <a:pt x="2120900" y="7167034"/>
                  <a:pt x="2106083" y="7118350"/>
                  <a:pt x="2076450" y="7054850"/>
                </a:cubicBezTo>
                <a:cubicBezTo>
                  <a:pt x="2046816" y="6991350"/>
                  <a:pt x="2015066" y="6929967"/>
                  <a:pt x="1981200" y="6870700"/>
                </a:cubicBezTo>
                <a:cubicBezTo>
                  <a:pt x="1947333" y="6802967"/>
                  <a:pt x="1905000" y="6728884"/>
                  <a:pt x="1854200" y="6648450"/>
                </a:cubicBezTo>
                <a:cubicBezTo>
                  <a:pt x="1803400" y="6568017"/>
                  <a:pt x="1778000" y="6527800"/>
                  <a:pt x="1778000" y="6527800"/>
                </a:cubicBezTo>
                <a:cubicBezTo>
                  <a:pt x="1778000" y="6493934"/>
                  <a:pt x="1765300" y="6455834"/>
                  <a:pt x="1739900" y="6413500"/>
                </a:cubicBezTo>
                <a:cubicBezTo>
                  <a:pt x="1714500" y="6371167"/>
                  <a:pt x="1680633" y="6320367"/>
                  <a:pt x="1638300" y="6261100"/>
                </a:cubicBezTo>
                <a:cubicBezTo>
                  <a:pt x="1502833" y="6218767"/>
                  <a:pt x="1405466" y="6244167"/>
                  <a:pt x="1346200" y="6337300"/>
                </a:cubicBezTo>
                <a:cubicBezTo>
                  <a:pt x="1286933" y="6430434"/>
                  <a:pt x="1223433" y="6527800"/>
                  <a:pt x="1155700" y="6629400"/>
                </a:cubicBezTo>
                <a:cubicBezTo>
                  <a:pt x="1113366" y="6739467"/>
                  <a:pt x="1060450" y="6893984"/>
                  <a:pt x="996950" y="7092950"/>
                </a:cubicBezTo>
                <a:cubicBezTo>
                  <a:pt x="933450" y="7291917"/>
                  <a:pt x="882650" y="7484534"/>
                  <a:pt x="844550" y="7670800"/>
                </a:cubicBezTo>
                <a:cubicBezTo>
                  <a:pt x="806450" y="7857067"/>
                  <a:pt x="795866" y="7984067"/>
                  <a:pt x="812800" y="8051800"/>
                </a:cubicBezTo>
                <a:cubicBezTo>
                  <a:pt x="812800" y="8187267"/>
                  <a:pt x="791633" y="8278284"/>
                  <a:pt x="749300" y="8324850"/>
                </a:cubicBezTo>
                <a:cubicBezTo>
                  <a:pt x="706966" y="8371417"/>
                  <a:pt x="618066" y="8394700"/>
                  <a:pt x="482600" y="8394700"/>
                </a:cubicBezTo>
                <a:close/>
                <a:moveTo>
                  <a:pt x="-876300" y="84582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54" name="Freeform 6254"/>
          <p:cNvSpPr/>
          <p:nvPr/>
        </p:nvSpPr>
        <p:spPr>
          <a:xfrm rot="0" flipH="0" flipV="0">
            <a:off x="8036426" y="881165"/>
            <a:ext cx="222072" cy="276745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55" name="Freeform 6255"/>
          <p:cNvSpPr/>
          <p:nvPr/>
        </p:nvSpPr>
        <p:spPr>
          <a:xfrm rot="0" flipH="0" flipV="0">
            <a:off x="8545023" y="872808"/>
            <a:ext cx="158330" cy="294525"/>
          </a:xfrm>
          <a:custGeom>
            <a:pathLst>
              <a:path w="3769784" h="7012517">
                <a:moveTo>
                  <a:pt x="810684" y="6970183"/>
                </a:moveTo>
                <a:cubicBezTo>
                  <a:pt x="717550" y="6953250"/>
                  <a:pt x="622300" y="6904567"/>
                  <a:pt x="524934" y="6824133"/>
                </a:cubicBezTo>
                <a:cubicBezTo>
                  <a:pt x="427567" y="6743700"/>
                  <a:pt x="342900" y="6650567"/>
                  <a:pt x="270934" y="6544733"/>
                </a:cubicBezTo>
                <a:cubicBezTo>
                  <a:pt x="198967" y="6438900"/>
                  <a:pt x="150284" y="6343650"/>
                  <a:pt x="124884" y="6258983"/>
                </a:cubicBezTo>
                <a:cubicBezTo>
                  <a:pt x="124884" y="6242050"/>
                  <a:pt x="114300" y="6220883"/>
                  <a:pt x="93134" y="6195483"/>
                </a:cubicBezTo>
                <a:cubicBezTo>
                  <a:pt x="71967" y="6170083"/>
                  <a:pt x="61384" y="6157383"/>
                  <a:pt x="61384" y="6157383"/>
                </a:cubicBezTo>
                <a:cubicBezTo>
                  <a:pt x="27517" y="6131983"/>
                  <a:pt x="8467" y="6019800"/>
                  <a:pt x="4234" y="5820833"/>
                </a:cubicBezTo>
                <a:cubicBezTo>
                  <a:pt x="0" y="5621867"/>
                  <a:pt x="10584" y="5399617"/>
                  <a:pt x="35984" y="5154083"/>
                </a:cubicBezTo>
                <a:cubicBezTo>
                  <a:pt x="61384" y="4908550"/>
                  <a:pt x="91017" y="4713817"/>
                  <a:pt x="124884" y="4569883"/>
                </a:cubicBezTo>
                <a:cubicBezTo>
                  <a:pt x="167217" y="4434417"/>
                  <a:pt x="230717" y="4250267"/>
                  <a:pt x="315384" y="4017433"/>
                </a:cubicBezTo>
                <a:cubicBezTo>
                  <a:pt x="400050" y="3784600"/>
                  <a:pt x="472017" y="3575050"/>
                  <a:pt x="531284" y="3388783"/>
                </a:cubicBezTo>
                <a:lnTo>
                  <a:pt x="874184" y="2652183"/>
                </a:lnTo>
                <a:lnTo>
                  <a:pt x="366184" y="2512483"/>
                </a:lnTo>
                <a:cubicBezTo>
                  <a:pt x="306917" y="2495550"/>
                  <a:pt x="258234" y="2461683"/>
                  <a:pt x="220134" y="2410883"/>
                </a:cubicBezTo>
                <a:cubicBezTo>
                  <a:pt x="182034" y="2360083"/>
                  <a:pt x="162984" y="2317750"/>
                  <a:pt x="162984" y="2283883"/>
                </a:cubicBezTo>
                <a:cubicBezTo>
                  <a:pt x="162984" y="2216150"/>
                  <a:pt x="201084" y="2133600"/>
                  <a:pt x="277284" y="2036233"/>
                </a:cubicBezTo>
                <a:cubicBezTo>
                  <a:pt x="353484" y="1938867"/>
                  <a:pt x="408517" y="1890183"/>
                  <a:pt x="442384" y="1890183"/>
                </a:cubicBezTo>
                <a:cubicBezTo>
                  <a:pt x="484717" y="1898650"/>
                  <a:pt x="563034" y="1902883"/>
                  <a:pt x="677334" y="1902883"/>
                </a:cubicBezTo>
                <a:cubicBezTo>
                  <a:pt x="791634" y="1902883"/>
                  <a:pt x="903817" y="1898650"/>
                  <a:pt x="1013884" y="1890183"/>
                </a:cubicBezTo>
                <a:cubicBezTo>
                  <a:pt x="1123950" y="1881717"/>
                  <a:pt x="1191684" y="1873250"/>
                  <a:pt x="1217084" y="1864783"/>
                </a:cubicBezTo>
                <a:cubicBezTo>
                  <a:pt x="1250950" y="1847850"/>
                  <a:pt x="1284817" y="1824567"/>
                  <a:pt x="1318684" y="1794933"/>
                </a:cubicBezTo>
                <a:cubicBezTo>
                  <a:pt x="1352550" y="1765300"/>
                  <a:pt x="1377950" y="1720850"/>
                  <a:pt x="1394884" y="1661583"/>
                </a:cubicBezTo>
                <a:cubicBezTo>
                  <a:pt x="1437217" y="1568450"/>
                  <a:pt x="1475317" y="1481667"/>
                  <a:pt x="1509184" y="1401233"/>
                </a:cubicBezTo>
                <a:cubicBezTo>
                  <a:pt x="1543050" y="1320800"/>
                  <a:pt x="1589617" y="1229783"/>
                  <a:pt x="1648884" y="1128183"/>
                </a:cubicBezTo>
                <a:cubicBezTo>
                  <a:pt x="1708150" y="1018117"/>
                  <a:pt x="1756834" y="924983"/>
                  <a:pt x="1794934" y="848783"/>
                </a:cubicBezTo>
                <a:cubicBezTo>
                  <a:pt x="1833034" y="772583"/>
                  <a:pt x="1894417" y="666750"/>
                  <a:pt x="1979084" y="531283"/>
                </a:cubicBezTo>
                <a:cubicBezTo>
                  <a:pt x="2021417" y="472017"/>
                  <a:pt x="2067984" y="400050"/>
                  <a:pt x="2118784" y="315383"/>
                </a:cubicBezTo>
                <a:cubicBezTo>
                  <a:pt x="2169584" y="230717"/>
                  <a:pt x="2233084" y="158750"/>
                  <a:pt x="2309284" y="99483"/>
                </a:cubicBezTo>
                <a:cubicBezTo>
                  <a:pt x="2385484" y="31750"/>
                  <a:pt x="2463800" y="0"/>
                  <a:pt x="2544234" y="4233"/>
                </a:cubicBezTo>
                <a:cubicBezTo>
                  <a:pt x="2624667" y="8467"/>
                  <a:pt x="2728384" y="65617"/>
                  <a:pt x="2855384" y="175683"/>
                </a:cubicBezTo>
                <a:cubicBezTo>
                  <a:pt x="2923117" y="260350"/>
                  <a:pt x="2961217" y="323850"/>
                  <a:pt x="2969684" y="366183"/>
                </a:cubicBezTo>
                <a:cubicBezTo>
                  <a:pt x="2978150" y="408517"/>
                  <a:pt x="2944284" y="488950"/>
                  <a:pt x="2868084" y="607483"/>
                </a:cubicBezTo>
                <a:cubicBezTo>
                  <a:pt x="2800350" y="751417"/>
                  <a:pt x="2722034" y="895350"/>
                  <a:pt x="2633134" y="1039283"/>
                </a:cubicBezTo>
                <a:cubicBezTo>
                  <a:pt x="2544234" y="1183217"/>
                  <a:pt x="2461684" y="1327150"/>
                  <a:pt x="2385484" y="1471083"/>
                </a:cubicBezTo>
                <a:cubicBezTo>
                  <a:pt x="2250017" y="1657350"/>
                  <a:pt x="2224617" y="1763183"/>
                  <a:pt x="2309284" y="1788583"/>
                </a:cubicBezTo>
                <a:cubicBezTo>
                  <a:pt x="2393950" y="1813983"/>
                  <a:pt x="2631017" y="1797050"/>
                  <a:pt x="3020484" y="1737783"/>
                </a:cubicBezTo>
                <a:cubicBezTo>
                  <a:pt x="3266017" y="1695450"/>
                  <a:pt x="3443817" y="1706033"/>
                  <a:pt x="3553884" y="1769533"/>
                </a:cubicBezTo>
                <a:cubicBezTo>
                  <a:pt x="3663950" y="1833033"/>
                  <a:pt x="3727450" y="1936750"/>
                  <a:pt x="3744384" y="2080683"/>
                </a:cubicBezTo>
                <a:cubicBezTo>
                  <a:pt x="3769784" y="2283883"/>
                  <a:pt x="3748617" y="2406650"/>
                  <a:pt x="3680884" y="2448983"/>
                </a:cubicBezTo>
                <a:cubicBezTo>
                  <a:pt x="3613150" y="2491317"/>
                  <a:pt x="3418417" y="2512483"/>
                  <a:pt x="3096684" y="2512483"/>
                </a:cubicBezTo>
                <a:cubicBezTo>
                  <a:pt x="2893484" y="2546350"/>
                  <a:pt x="2719917" y="2565400"/>
                  <a:pt x="2575984" y="2569633"/>
                </a:cubicBezTo>
                <a:cubicBezTo>
                  <a:pt x="2432050" y="2573867"/>
                  <a:pt x="2326217" y="2575983"/>
                  <a:pt x="2258484" y="2575983"/>
                </a:cubicBezTo>
                <a:cubicBezTo>
                  <a:pt x="2148417" y="2584450"/>
                  <a:pt x="2076450" y="2588683"/>
                  <a:pt x="2042584" y="2588683"/>
                </a:cubicBezTo>
                <a:cubicBezTo>
                  <a:pt x="2008717" y="2588683"/>
                  <a:pt x="1957917" y="2597150"/>
                  <a:pt x="1890184" y="2614083"/>
                </a:cubicBezTo>
                <a:cubicBezTo>
                  <a:pt x="1822450" y="2631017"/>
                  <a:pt x="1773767" y="2658533"/>
                  <a:pt x="1744134" y="2696633"/>
                </a:cubicBezTo>
                <a:cubicBezTo>
                  <a:pt x="1714500" y="2734733"/>
                  <a:pt x="1682750" y="2787650"/>
                  <a:pt x="1648884" y="2855383"/>
                </a:cubicBezTo>
                <a:cubicBezTo>
                  <a:pt x="1615017" y="2889250"/>
                  <a:pt x="1564217" y="2978150"/>
                  <a:pt x="1496484" y="3122083"/>
                </a:cubicBezTo>
                <a:cubicBezTo>
                  <a:pt x="1428750" y="3266017"/>
                  <a:pt x="1344084" y="3422650"/>
                  <a:pt x="1242484" y="3591983"/>
                </a:cubicBezTo>
                <a:cubicBezTo>
                  <a:pt x="1123950" y="3947583"/>
                  <a:pt x="1022350" y="4301067"/>
                  <a:pt x="937684" y="4652433"/>
                </a:cubicBezTo>
                <a:cubicBezTo>
                  <a:pt x="853017" y="5003800"/>
                  <a:pt x="785284" y="5344583"/>
                  <a:pt x="734484" y="5674783"/>
                </a:cubicBezTo>
                <a:cubicBezTo>
                  <a:pt x="700617" y="5886450"/>
                  <a:pt x="704850" y="6032500"/>
                  <a:pt x="747184" y="6112933"/>
                </a:cubicBezTo>
                <a:cubicBezTo>
                  <a:pt x="789517" y="6193367"/>
                  <a:pt x="899584" y="6242050"/>
                  <a:pt x="1077384" y="6258983"/>
                </a:cubicBezTo>
                <a:cubicBezTo>
                  <a:pt x="1170517" y="6267450"/>
                  <a:pt x="1320800" y="6265333"/>
                  <a:pt x="1528234" y="6252633"/>
                </a:cubicBezTo>
                <a:cubicBezTo>
                  <a:pt x="1735667" y="6239933"/>
                  <a:pt x="1898650" y="6216650"/>
                  <a:pt x="2017184" y="6182783"/>
                </a:cubicBezTo>
                <a:cubicBezTo>
                  <a:pt x="2110317" y="6140450"/>
                  <a:pt x="2207684" y="6096000"/>
                  <a:pt x="2309284" y="6049433"/>
                </a:cubicBezTo>
                <a:cubicBezTo>
                  <a:pt x="2410884" y="6002867"/>
                  <a:pt x="2504017" y="5954183"/>
                  <a:pt x="2588684" y="5903383"/>
                </a:cubicBezTo>
                <a:cubicBezTo>
                  <a:pt x="2664884" y="5861050"/>
                  <a:pt x="2741084" y="5816600"/>
                  <a:pt x="2817284" y="5770033"/>
                </a:cubicBezTo>
                <a:cubicBezTo>
                  <a:pt x="2893484" y="5723467"/>
                  <a:pt x="2931584" y="5700183"/>
                  <a:pt x="2931584" y="5700183"/>
                </a:cubicBezTo>
                <a:cubicBezTo>
                  <a:pt x="2973917" y="5632450"/>
                  <a:pt x="3020484" y="5611283"/>
                  <a:pt x="3071284" y="5636683"/>
                </a:cubicBezTo>
                <a:cubicBezTo>
                  <a:pt x="3122084" y="5662083"/>
                  <a:pt x="3164417" y="5725583"/>
                  <a:pt x="3198284" y="5827183"/>
                </a:cubicBezTo>
                <a:cubicBezTo>
                  <a:pt x="3198284" y="5928783"/>
                  <a:pt x="3177117" y="6034617"/>
                  <a:pt x="3134784" y="6144683"/>
                </a:cubicBezTo>
                <a:cubicBezTo>
                  <a:pt x="3092450" y="6254750"/>
                  <a:pt x="2935817" y="6385983"/>
                  <a:pt x="2664884" y="6538383"/>
                </a:cubicBezTo>
                <a:cubicBezTo>
                  <a:pt x="2283884" y="6775450"/>
                  <a:pt x="1934634" y="6917267"/>
                  <a:pt x="1617134" y="6963833"/>
                </a:cubicBezTo>
                <a:cubicBezTo>
                  <a:pt x="1299634" y="7010400"/>
                  <a:pt x="1030817" y="7012517"/>
                  <a:pt x="810684" y="6970183"/>
                </a:cubicBezTo>
                <a:close/>
                <a:moveTo>
                  <a:pt x="-1373716" y="7059083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56" name="Freeform 6256"/>
          <p:cNvSpPr/>
          <p:nvPr/>
        </p:nvSpPr>
        <p:spPr>
          <a:xfrm rot="0" flipH="0" flipV="0">
            <a:off x="8713666" y="880098"/>
            <a:ext cx="101523" cy="281012"/>
          </a:xfrm>
          <a:custGeom>
            <a:pathLst>
              <a:path w="2417233" h="6690783">
                <a:moveTo>
                  <a:pt x="186267" y="6479116"/>
                </a:moveTo>
                <a:cubicBezTo>
                  <a:pt x="118533" y="6411383"/>
                  <a:pt x="69850" y="6326716"/>
                  <a:pt x="40217" y="6225116"/>
                </a:cubicBezTo>
                <a:cubicBezTo>
                  <a:pt x="10583" y="6123516"/>
                  <a:pt x="0" y="6021916"/>
                  <a:pt x="8467" y="5920316"/>
                </a:cubicBezTo>
                <a:cubicBezTo>
                  <a:pt x="16933" y="5818716"/>
                  <a:pt x="38100" y="5734050"/>
                  <a:pt x="71967" y="5666316"/>
                </a:cubicBezTo>
                <a:cubicBezTo>
                  <a:pt x="71967" y="5598583"/>
                  <a:pt x="82550" y="5545666"/>
                  <a:pt x="103717" y="5507566"/>
                </a:cubicBezTo>
                <a:cubicBezTo>
                  <a:pt x="124883" y="5469466"/>
                  <a:pt x="131233" y="5433483"/>
                  <a:pt x="122767" y="5399616"/>
                </a:cubicBezTo>
                <a:cubicBezTo>
                  <a:pt x="114300" y="5365750"/>
                  <a:pt x="122767" y="5306483"/>
                  <a:pt x="148167" y="5221816"/>
                </a:cubicBezTo>
                <a:cubicBezTo>
                  <a:pt x="173567" y="5137150"/>
                  <a:pt x="198967" y="5056716"/>
                  <a:pt x="224367" y="4980516"/>
                </a:cubicBezTo>
                <a:cubicBezTo>
                  <a:pt x="283633" y="4845050"/>
                  <a:pt x="347133" y="4682066"/>
                  <a:pt x="414867" y="4491566"/>
                </a:cubicBezTo>
                <a:cubicBezTo>
                  <a:pt x="482600" y="4301066"/>
                  <a:pt x="546100" y="4112683"/>
                  <a:pt x="605367" y="3926416"/>
                </a:cubicBezTo>
                <a:cubicBezTo>
                  <a:pt x="664633" y="3740150"/>
                  <a:pt x="715433" y="3579283"/>
                  <a:pt x="757767" y="3443816"/>
                </a:cubicBezTo>
                <a:cubicBezTo>
                  <a:pt x="800100" y="3308350"/>
                  <a:pt x="825500" y="3223683"/>
                  <a:pt x="833967" y="3189816"/>
                </a:cubicBezTo>
                <a:cubicBezTo>
                  <a:pt x="833967" y="3088216"/>
                  <a:pt x="901700" y="3033183"/>
                  <a:pt x="1037167" y="3024716"/>
                </a:cubicBezTo>
                <a:cubicBezTo>
                  <a:pt x="1138767" y="2990850"/>
                  <a:pt x="1214967" y="2988733"/>
                  <a:pt x="1265767" y="3018366"/>
                </a:cubicBezTo>
                <a:cubicBezTo>
                  <a:pt x="1316567" y="3048000"/>
                  <a:pt x="1384300" y="3130550"/>
                  <a:pt x="1468967" y="3266016"/>
                </a:cubicBezTo>
                <a:cubicBezTo>
                  <a:pt x="1536700" y="3333750"/>
                  <a:pt x="1562100" y="3435350"/>
                  <a:pt x="1545167" y="3570816"/>
                </a:cubicBezTo>
                <a:cubicBezTo>
                  <a:pt x="1528233" y="3706283"/>
                  <a:pt x="1473200" y="3875616"/>
                  <a:pt x="1380067" y="4078816"/>
                </a:cubicBezTo>
                <a:cubicBezTo>
                  <a:pt x="1346200" y="4146550"/>
                  <a:pt x="1305983" y="4243916"/>
                  <a:pt x="1259417" y="4370916"/>
                </a:cubicBezTo>
                <a:cubicBezTo>
                  <a:pt x="1212850" y="4497916"/>
                  <a:pt x="1181100" y="4612216"/>
                  <a:pt x="1164167" y="4713816"/>
                </a:cubicBezTo>
                <a:cubicBezTo>
                  <a:pt x="1130300" y="4781550"/>
                  <a:pt x="1090083" y="4876800"/>
                  <a:pt x="1043517" y="4999566"/>
                </a:cubicBezTo>
                <a:cubicBezTo>
                  <a:pt x="996950" y="5122333"/>
                  <a:pt x="956733" y="5238750"/>
                  <a:pt x="922867" y="5348816"/>
                </a:cubicBezTo>
                <a:cubicBezTo>
                  <a:pt x="905933" y="5391150"/>
                  <a:pt x="889000" y="5452533"/>
                  <a:pt x="872067" y="5532966"/>
                </a:cubicBezTo>
                <a:cubicBezTo>
                  <a:pt x="855133" y="5613400"/>
                  <a:pt x="833967" y="5698066"/>
                  <a:pt x="808567" y="5786966"/>
                </a:cubicBezTo>
                <a:cubicBezTo>
                  <a:pt x="783167" y="5875866"/>
                  <a:pt x="749300" y="5954183"/>
                  <a:pt x="706967" y="6021916"/>
                </a:cubicBezTo>
                <a:cubicBezTo>
                  <a:pt x="630767" y="6369050"/>
                  <a:pt x="560917" y="6572250"/>
                  <a:pt x="497417" y="6631516"/>
                </a:cubicBezTo>
                <a:cubicBezTo>
                  <a:pt x="433917" y="6690783"/>
                  <a:pt x="330200" y="6639983"/>
                  <a:pt x="186267" y="6479116"/>
                </a:cubicBezTo>
                <a:close/>
                <a:moveTo>
                  <a:pt x="-817033" y="6885516"/>
                </a:moveTo>
                <a:moveTo>
                  <a:pt x="1418167" y="1322916"/>
                </a:moveTo>
                <a:cubicBezTo>
                  <a:pt x="1375833" y="1280583"/>
                  <a:pt x="1337733" y="1219200"/>
                  <a:pt x="1303867" y="1138766"/>
                </a:cubicBezTo>
                <a:cubicBezTo>
                  <a:pt x="1270000" y="1058333"/>
                  <a:pt x="1248833" y="982133"/>
                  <a:pt x="1240367" y="910166"/>
                </a:cubicBezTo>
                <a:cubicBezTo>
                  <a:pt x="1231900" y="838200"/>
                  <a:pt x="1240367" y="802216"/>
                  <a:pt x="1265767" y="802216"/>
                </a:cubicBezTo>
                <a:cubicBezTo>
                  <a:pt x="1333500" y="793750"/>
                  <a:pt x="1413933" y="721783"/>
                  <a:pt x="1507067" y="586316"/>
                </a:cubicBezTo>
                <a:cubicBezTo>
                  <a:pt x="1600200" y="450850"/>
                  <a:pt x="1638300" y="332316"/>
                  <a:pt x="1621367" y="230716"/>
                </a:cubicBezTo>
                <a:cubicBezTo>
                  <a:pt x="1621367" y="196850"/>
                  <a:pt x="1634067" y="165100"/>
                  <a:pt x="1659467" y="135466"/>
                </a:cubicBezTo>
                <a:cubicBezTo>
                  <a:pt x="1684867" y="105833"/>
                  <a:pt x="1714500" y="86783"/>
                  <a:pt x="1748367" y="78316"/>
                </a:cubicBezTo>
                <a:cubicBezTo>
                  <a:pt x="1849967" y="10583"/>
                  <a:pt x="1949450" y="0"/>
                  <a:pt x="2046817" y="46566"/>
                </a:cubicBezTo>
                <a:cubicBezTo>
                  <a:pt x="2144183" y="93133"/>
                  <a:pt x="2235200" y="184150"/>
                  <a:pt x="2319867" y="319616"/>
                </a:cubicBezTo>
                <a:cubicBezTo>
                  <a:pt x="2396067" y="480483"/>
                  <a:pt x="2417233" y="613833"/>
                  <a:pt x="2383367" y="719666"/>
                </a:cubicBezTo>
                <a:cubicBezTo>
                  <a:pt x="2349500" y="825500"/>
                  <a:pt x="2256367" y="971550"/>
                  <a:pt x="2103967" y="1157816"/>
                </a:cubicBezTo>
                <a:cubicBezTo>
                  <a:pt x="1976967" y="1327150"/>
                  <a:pt x="1860550" y="1420283"/>
                  <a:pt x="1754717" y="1437216"/>
                </a:cubicBezTo>
                <a:cubicBezTo>
                  <a:pt x="1648883" y="1454150"/>
                  <a:pt x="1536700" y="1416050"/>
                  <a:pt x="1418167" y="1322916"/>
                </a:cubicBezTo>
                <a:close/>
                <a:moveTo>
                  <a:pt x="4339167" y="6885516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57" name="Freeform 6257"/>
          <p:cNvSpPr/>
          <p:nvPr/>
        </p:nvSpPr>
        <p:spPr>
          <a:xfrm rot="0" flipH="0" flipV="0">
            <a:off x="8792431" y="969442"/>
            <a:ext cx="196735" cy="296036"/>
          </a:xfrm>
          <a:custGeom>
            <a:pathLst>
              <a:path w="4684183" h="7048499">
                <a:moveTo>
                  <a:pt x="596900" y="6980766"/>
                </a:moveTo>
                <a:cubicBezTo>
                  <a:pt x="495300" y="7048499"/>
                  <a:pt x="391583" y="7044266"/>
                  <a:pt x="285750" y="6968066"/>
                </a:cubicBezTo>
                <a:cubicBezTo>
                  <a:pt x="179916" y="6891866"/>
                  <a:pt x="101600" y="6777566"/>
                  <a:pt x="50800" y="6625166"/>
                </a:cubicBezTo>
                <a:cubicBezTo>
                  <a:pt x="0" y="6472766"/>
                  <a:pt x="4233" y="6311899"/>
                  <a:pt x="63500" y="6142566"/>
                </a:cubicBezTo>
                <a:cubicBezTo>
                  <a:pt x="80433" y="6091766"/>
                  <a:pt x="105833" y="6009216"/>
                  <a:pt x="139700" y="5894916"/>
                </a:cubicBezTo>
                <a:cubicBezTo>
                  <a:pt x="173566" y="5780616"/>
                  <a:pt x="194733" y="5681132"/>
                  <a:pt x="203200" y="5596466"/>
                </a:cubicBezTo>
                <a:cubicBezTo>
                  <a:pt x="211666" y="5537199"/>
                  <a:pt x="237066" y="5437716"/>
                  <a:pt x="279400" y="5298016"/>
                </a:cubicBezTo>
                <a:cubicBezTo>
                  <a:pt x="321733" y="5158316"/>
                  <a:pt x="370416" y="5020732"/>
                  <a:pt x="425450" y="4885266"/>
                </a:cubicBezTo>
                <a:cubicBezTo>
                  <a:pt x="480483" y="4749800"/>
                  <a:pt x="524933" y="4652433"/>
                  <a:pt x="558800" y="4593166"/>
                </a:cubicBezTo>
                <a:cubicBezTo>
                  <a:pt x="609600" y="4508500"/>
                  <a:pt x="645583" y="4411133"/>
                  <a:pt x="666750" y="4301066"/>
                </a:cubicBezTo>
                <a:cubicBezTo>
                  <a:pt x="687916" y="4191000"/>
                  <a:pt x="698500" y="4106333"/>
                  <a:pt x="698500" y="4047066"/>
                </a:cubicBezTo>
                <a:cubicBezTo>
                  <a:pt x="715433" y="3987800"/>
                  <a:pt x="738716" y="3920066"/>
                  <a:pt x="768350" y="3843866"/>
                </a:cubicBezTo>
                <a:cubicBezTo>
                  <a:pt x="797983" y="3767666"/>
                  <a:pt x="829733" y="3708400"/>
                  <a:pt x="863600" y="3666066"/>
                </a:cubicBezTo>
                <a:cubicBezTo>
                  <a:pt x="880533" y="3598333"/>
                  <a:pt x="905933" y="3524250"/>
                  <a:pt x="939800" y="3443816"/>
                </a:cubicBezTo>
                <a:cubicBezTo>
                  <a:pt x="973666" y="3363383"/>
                  <a:pt x="1011766" y="3293533"/>
                  <a:pt x="1054100" y="3234266"/>
                </a:cubicBezTo>
                <a:cubicBezTo>
                  <a:pt x="1071033" y="3175000"/>
                  <a:pt x="1085850" y="3103033"/>
                  <a:pt x="1098550" y="3018366"/>
                </a:cubicBezTo>
                <a:cubicBezTo>
                  <a:pt x="1111250" y="2933700"/>
                  <a:pt x="1134533" y="2887133"/>
                  <a:pt x="1168400" y="2878666"/>
                </a:cubicBezTo>
                <a:cubicBezTo>
                  <a:pt x="1176866" y="2844800"/>
                  <a:pt x="1183216" y="2810933"/>
                  <a:pt x="1187450" y="2777066"/>
                </a:cubicBezTo>
                <a:cubicBezTo>
                  <a:pt x="1191683" y="2743200"/>
                  <a:pt x="1206500" y="2696633"/>
                  <a:pt x="1231900" y="2637366"/>
                </a:cubicBezTo>
                <a:cubicBezTo>
                  <a:pt x="1248833" y="2544233"/>
                  <a:pt x="1286933" y="2408766"/>
                  <a:pt x="1346200" y="2230966"/>
                </a:cubicBezTo>
                <a:cubicBezTo>
                  <a:pt x="1405466" y="2053166"/>
                  <a:pt x="1477433" y="1858433"/>
                  <a:pt x="1562100" y="1646766"/>
                </a:cubicBezTo>
                <a:cubicBezTo>
                  <a:pt x="1655233" y="1401233"/>
                  <a:pt x="1699683" y="1166283"/>
                  <a:pt x="1695450" y="941916"/>
                </a:cubicBezTo>
                <a:cubicBezTo>
                  <a:pt x="1691216" y="717550"/>
                  <a:pt x="1625600" y="579966"/>
                  <a:pt x="1498600" y="529166"/>
                </a:cubicBezTo>
                <a:cubicBezTo>
                  <a:pt x="1430866" y="495300"/>
                  <a:pt x="1388533" y="446616"/>
                  <a:pt x="1371600" y="383116"/>
                </a:cubicBezTo>
                <a:cubicBezTo>
                  <a:pt x="1354666" y="319616"/>
                  <a:pt x="1363133" y="254000"/>
                  <a:pt x="1397000" y="186266"/>
                </a:cubicBezTo>
                <a:cubicBezTo>
                  <a:pt x="1430866" y="118533"/>
                  <a:pt x="1481666" y="71966"/>
                  <a:pt x="1549400" y="46566"/>
                </a:cubicBezTo>
                <a:cubicBezTo>
                  <a:pt x="1625600" y="12700"/>
                  <a:pt x="1708150" y="0"/>
                  <a:pt x="1797050" y="8466"/>
                </a:cubicBezTo>
                <a:cubicBezTo>
                  <a:pt x="1885950" y="16933"/>
                  <a:pt x="1964266" y="31750"/>
                  <a:pt x="2032000" y="52916"/>
                </a:cubicBezTo>
                <a:cubicBezTo>
                  <a:pt x="2099733" y="74083"/>
                  <a:pt x="2129366" y="93133"/>
                  <a:pt x="2120900" y="110066"/>
                </a:cubicBezTo>
                <a:cubicBezTo>
                  <a:pt x="2120900" y="152400"/>
                  <a:pt x="2142066" y="177800"/>
                  <a:pt x="2184400" y="186266"/>
                </a:cubicBezTo>
                <a:cubicBezTo>
                  <a:pt x="2201333" y="160866"/>
                  <a:pt x="2237316" y="188383"/>
                  <a:pt x="2292350" y="268816"/>
                </a:cubicBezTo>
                <a:cubicBezTo>
                  <a:pt x="2347383" y="349250"/>
                  <a:pt x="2400300" y="440266"/>
                  <a:pt x="2451100" y="541866"/>
                </a:cubicBezTo>
                <a:cubicBezTo>
                  <a:pt x="2501900" y="643466"/>
                  <a:pt x="2527300" y="715433"/>
                  <a:pt x="2527300" y="757766"/>
                </a:cubicBezTo>
                <a:cubicBezTo>
                  <a:pt x="2510366" y="791633"/>
                  <a:pt x="2501900" y="810683"/>
                  <a:pt x="2501900" y="814916"/>
                </a:cubicBezTo>
                <a:cubicBezTo>
                  <a:pt x="2501900" y="819150"/>
                  <a:pt x="2518833" y="821266"/>
                  <a:pt x="2552700" y="821266"/>
                </a:cubicBezTo>
                <a:cubicBezTo>
                  <a:pt x="2552700" y="821266"/>
                  <a:pt x="2599266" y="797983"/>
                  <a:pt x="2692400" y="751416"/>
                </a:cubicBezTo>
                <a:cubicBezTo>
                  <a:pt x="2785533" y="704850"/>
                  <a:pt x="2885016" y="649816"/>
                  <a:pt x="2990850" y="586316"/>
                </a:cubicBezTo>
                <a:cubicBezTo>
                  <a:pt x="3096683" y="522816"/>
                  <a:pt x="3166533" y="474133"/>
                  <a:pt x="3200400" y="440266"/>
                </a:cubicBezTo>
                <a:cubicBezTo>
                  <a:pt x="3200400" y="440266"/>
                  <a:pt x="3223683" y="429683"/>
                  <a:pt x="3270250" y="408516"/>
                </a:cubicBezTo>
                <a:cubicBezTo>
                  <a:pt x="3316816" y="387350"/>
                  <a:pt x="3357033" y="359833"/>
                  <a:pt x="3390900" y="325966"/>
                </a:cubicBezTo>
                <a:cubicBezTo>
                  <a:pt x="3560233" y="258233"/>
                  <a:pt x="3744383" y="245533"/>
                  <a:pt x="3943350" y="287866"/>
                </a:cubicBezTo>
                <a:cubicBezTo>
                  <a:pt x="4142316" y="330200"/>
                  <a:pt x="4301066" y="406400"/>
                  <a:pt x="4419600" y="516466"/>
                </a:cubicBezTo>
                <a:cubicBezTo>
                  <a:pt x="4588933" y="728133"/>
                  <a:pt x="4675716" y="931333"/>
                  <a:pt x="4679950" y="1126066"/>
                </a:cubicBezTo>
                <a:cubicBezTo>
                  <a:pt x="4684183" y="1320800"/>
                  <a:pt x="4627033" y="1566333"/>
                  <a:pt x="4508500" y="1862666"/>
                </a:cubicBezTo>
                <a:cubicBezTo>
                  <a:pt x="4491566" y="1905000"/>
                  <a:pt x="4455583" y="1974850"/>
                  <a:pt x="4400550" y="2072216"/>
                </a:cubicBezTo>
                <a:cubicBezTo>
                  <a:pt x="4345516" y="2169583"/>
                  <a:pt x="4292600" y="2258483"/>
                  <a:pt x="4241800" y="2338916"/>
                </a:cubicBezTo>
                <a:cubicBezTo>
                  <a:pt x="4191000" y="2419350"/>
                  <a:pt x="4165600" y="2459566"/>
                  <a:pt x="4165600" y="2459566"/>
                </a:cubicBezTo>
                <a:cubicBezTo>
                  <a:pt x="3970866" y="2764366"/>
                  <a:pt x="3742266" y="3018366"/>
                  <a:pt x="3479800" y="3221566"/>
                </a:cubicBezTo>
                <a:cubicBezTo>
                  <a:pt x="3217333" y="3424766"/>
                  <a:pt x="2950633" y="3602566"/>
                  <a:pt x="2679700" y="3754966"/>
                </a:cubicBezTo>
                <a:cubicBezTo>
                  <a:pt x="2595033" y="3814233"/>
                  <a:pt x="2508250" y="3858683"/>
                  <a:pt x="2419350" y="3888316"/>
                </a:cubicBezTo>
                <a:cubicBezTo>
                  <a:pt x="2330450" y="3917950"/>
                  <a:pt x="2252133" y="3934883"/>
                  <a:pt x="2184400" y="3939116"/>
                </a:cubicBezTo>
                <a:cubicBezTo>
                  <a:pt x="2116666" y="3943350"/>
                  <a:pt x="2070100" y="3937000"/>
                  <a:pt x="2044700" y="3920066"/>
                </a:cubicBezTo>
                <a:cubicBezTo>
                  <a:pt x="1951566" y="3852333"/>
                  <a:pt x="1866900" y="3708400"/>
                  <a:pt x="1790700" y="3488266"/>
                </a:cubicBezTo>
                <a:cubicBezTo>
                  <a:pt x="1748366" y="3598333"/>
                  <a:pt x="1708150" y="3706283"/>
                  <a:pt x="1670050" y="3812116"/>
                </a:cubicBezTo>
                <a:cubicBezTo>
                  <a:pt x="1631950" y="3917950"/>
                  <a:pt x="1608666" y="3987800"/>
                  <a:pt x="1600200" y="4021666"/>
                </a:cubicBezTo>
                <a:cubicBezTo>
                  <a:pt x="1591733" y="4080933"/>
                  <a:pt x="1583266" y="4129616"/>
                  <a:pt x="1574800" y="4167716"/>
                </a:cubicBezTo>
                <a:cubicBezTo>
                  <a:pt x="1566333" y="4205816"/>
                  <a:pt x="1545166" y="4237566"/>
                  <a:pt x="1511300" y="4262966"/>
                </a:cubicBezTo>
                <a:cubicBezTo>
                  <a:pt x="1511300" y="4262966"/>
                  <a:pt x="1507066" y="4279900"/>
                  <a:pt x="1498600" y="4313766"/>
                </a:cubicBezTo>
                <a:cubicBezTo>
                  <a:pt x="1490133" y="4347633"/>
                  <a:pt x="1460500" y="4398433"/>
                  <a:pt x="1409700" y="4466166"/>
                </a:cubicBezTo>
                <a:cubicBezTo>
                  <a:pt x="1325033" y="4711700"/>
                  <a:pt x="1248833" y="4925482"/>
                  <a:pt x="1181100" y="5107516"/>
                </a:cubicBezTo>
                <a:cubicBezTo>
                  <a:pt x="1113366" y="5289549"/>
                  <a:pt x="1058333" y="5446182"/>
                  <a:pt x="1016000" y="5577416"/>
                </a:cubicBezTo>
                <a:cubicBezTo>
                  <a:pt x="973666" y="5708649"/>
                  <a:pt x="939800" y="5825066"/>
                  <a:pt x="914400" y="5926666"/>
                </a:cubicBezTo>
                <a:cubicBezTo>
                  <a:pt x="897466" y="6155266"/>
                  <a:pt x="850900" y="6381749"/>
                  <a:pt x="774700" y="6606116"/>
                </a:cubicBezTo>
                <a:cubicBezTo>
                  <a:pt x="698500" y="6830482"/>
                  <a:pt x="639233" y="6955366"/>
                  <a:pt x="596900" y="6980766"/>
                </a:cubicBezTo>
                <a:close/>
                <a:moveTo>
                  <a:pt x="-2946400" y="4758266"/>
                </a:moveTo>
                <a:moveTo>
                  <a:pt x="2108200" y="3361266"/>
                </a:moveTo>
                <a:cubicBezTo>
                  <a:pt x="2142066" y="3344333"/>
                  <a:pt x="2216150" y="3295650"/>
                  <a:pt x="2330450" y="3215216"/>
                </a:cubicBezTo>
                <a:cubicBezTo>
                  <a:pt x="2444750" y="3134783"/>
                  <a:pt x="2573866" y="3037416"/>
                  <a:pt x="2717800" y="2923116"/>
                </a:cubicBezTo>
                <a:cubicBezTo>
                  <a:pt x="2861733" y="2808816"/>
                  <a:pt x="2995083" y="2700866"/>
                  <a:pt x="3117850" y="2599266"/>
                </a:cubicBezTo>
                <a:cubicBezTo>
                  <a:pt x="3240616" y="2497666"/>
                  <a:pt x="3323166" y="2421466"/>
                  <a:pt x="3365500" y="2370666"/>
                </a:cubicBezTo>
                <a:cubicBezTo>
                  <a:pt x="3433233" y="2294466"/>
                  <a:pt x="3496733" y="2211916"/>
                  <a:pt x="3556000" y="2123016"/>
                </a:cubicBezTo>
                <a:cubicBezTo>
                  <a:pt x="3615266" y="2034116"/>
                  <a:pt x="3661833" y="1934633"/>
                  <a:pt x="3695700" y="1824566"/>
                </a:cubicBezTo>
                <a:cubicBezTo>
                  <a:pt x="3721100" y="1756833"/>
                  <a:pt x="3750733" y="1680633"/>
                  <a:pt x="3784600" y="1595966"/>
                </a:cubicBezTo>
                <a:cubicBezTo>
                  <a:pt x="3818466" y="1511300"/>
                  <a:pt x="3848100" y="1430866"/>
                  <a:pt x="3873500" y="1354666"/>
                </a:cubicBezTo>
                <a:cubicBezTo>
                  <a:pt x="3907366" y="1286933"/>
                  <a:pt x="3922183" y="1217083"/>
                  <a:pt x="3917950" y="1145116"/>
                </a:cubicBezTo>
                <a:cubicBezTo>
                  <a:pt x="3913716" y="1073150"/>
                  <a:pt x="3886200" y="1011766"/>
                  <a:pt x="3835400" y="960966"/>
                </a:cubicBezTo>
                <a:cubicBezTo>
                  <a:pt x="3801533" y="952500"/>
                  <a:pt x="3699933" y="975783"/>
                  <a:pt x="3530600" y="1030816"/>
                </a:cubicBezTo>
                <a:cubicBezTo>
                  <a:pt x="3361266" y="1085850"/>
                  <a:pt x="3175000" y="1174750"/>
                  <a:pt x="2971800" y="1297516"/>
                </a:cubicBezTo>
                <a:cubicBezTo>
                  <a:pt x="2768600" y="1420283"/>
                  <a:pt x="2590800" y="1579033"/>
                  <a:pt x="2438400" y="1773766"/>
                </a:cubicBezTo>
                <a:cubicBezTo>
                  <a:pt x="2260600" y="2002366"/>
                  <a:pt x="2131483" y="2239433"/>
                  <a:pt x="2051050" y="2484966"/>
                </a:cubicBezTo>
                <a:cubicBezTo>
                  <a:pt x="1970616" y="2730500"/>
                  <a:pt x="1936750" y="2937933"/>
                  <a:pt x="1949450" y="3107266"/>
                </a:cubicBezTo>
                <a:cubicBezTo>
                  <a:pt x="1962150" y="3276600"/>
                  <a:pt x="2015066" y="3361266"/>
                  <a:pt x="2108200" y="3361266"/>
                </a:cubicBezTo>
                <a:close/>
                <a:moveTo>
                  <a:pt x="673100" y="4758266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58" name="Freeform 6258"/>
          <p:cNvSpPr/>
          <p:nvPr/>
        </p:nvSpPr>
        <p:spPr>
          <a:xfrm rot="0" flipH="0" flipV="0">
            <a:off x="8975921" y="940817"/>
            <a:ext cx="215938" cy="347421"/>
          </a:xfrm>
          <a:custGeom>
            <a:pathLst>
              <a:path w="5141383" h="8271933">
                <a:moveTo>
                  <a:pt x="419100" y="8271933"/>
                </a:moveTo>
                <a:cubicBezTo>
                  <a:pt x="359833" y="8246533"/>
                  <a:pt x="296333" y="8204199"/>
                  <a:pt x="228600" y="8144933"/>
                </a:cubicBezTo>
                <a:cubicBezTo>
                  <a:pt x="160866" y="8085666"/>
                  <a:pt x="105833" y="8020049"/>
                  <a:pt x="63500" y="7948083"/>
                </a:cubicBezTo>
                <a:cubicBezTo>
                  <a:pt x="21166" y="7876116"/>
                  <a:pt x="0" y="7814733"/>
                  <a:pt x="0" y="7763933"/>
                </a:cubicBezTo>
                <a:cubicBezTo>
                  <a:pt x="0" y="7713133"/>
                  <a:pt x="21166" y="7579783"/>
                  <a:pt x="63500" y="7363883"/>
                </a:cubicBezTo>
                <a:cubicBezTo>
                  <a:pt x="105833" y="7147983"/>
                  <a:pt x="162983" y="6885516"/>
                  <a:pt x="234950" y="6576483"/>
                </a:cubicBezTo>
                <a:cubicBezTo>
                  <a:pt x="306916" y="6267449"/>
                  <a:pt x="387350" y="5954183"/>
                  <a:pt x="476250" y="5636683"/>
                </a:cubicBezTo>
                <a:cubicBezTo>
                  <a:pt x="565150" y="5319183"/>
                  <a:pt x="656166" y="5037667"/>
                  <a:pt x="749300" y="4792133"/>
                </a:cubicBezTo>
                <a:cubicBezTo>
                  <a:pt x="766233" y="4749800"/>
                  <a:pt x="823383" y="4607983"/>
                  <a:pt x="920750" y="4366683"/>
                </a:cubicBezTo>
                <a:cubicBezTo>
                  <a:pt x="1018116" y="4125383"/>
                  <a:pt x="1113366" y="3831167"/>
                  <a:pt x="1206500" y="3484033"/>
                </a:cubicBezTo>
                <a:cubicBezTo>
                  <a:pt x="1274233" y="3263900"/>
                  <a:pt x="1363133" y="3014133"/>
                  <a:pt x="1473200" y="2734733"/>
                </a:cubicBezTo>
                <a:cubicBezTo>
                  <a:pt x="1583266" y="2455333"/>
                  <a:pt x="1697566" y="2173817"/>
                  <a:pt x="1816100" y="1890183"/>
                </a:cubicBezTo>
                <a:cubicBezTo>
                  <a:pt x="1934633" y="1606550"/>
                  <a:pt x="2032000" y="1354667"/>
                  <a:pt x="2108200" y="1134533"/>
                </a:cubicBezTo>
                <a:cubicBezTo>
                  <a:pt x="2184400" y="914400"/>
                  <a:pt x="2250016" y="734483"/>
                  <a:pt x="2305050" y="594783"/>
                </a:cubicBezTo>
                <a:cubicBezTo>
                  <a:pt x="2360083" y="455083"/>
                  <a:pt x="2391833" y="368300"/>
                  <a:pt x="2400300" y="334433"/>
                </a:cubicBezTo>
                <a:cubicBezTo>
                  <a:pt x="2417233" y="283633"/>
                  <a:pt x="2444750" y="239183"/>
                  <a:pt x="2482850" y="201083"/>
                </a:cubicBezTo>
                <a:cubicBezTo>
                  <a:pt x="2520950" y="162983"/>
                  <a:pt x="2561166" y="129117"/>
                  <a:pt x="2603500" y="99483"/>
                </a:cubicBezTo>
                <a:cubicBezTo>
                  <a:pt x="2645833" y="69850"/>
                  <a:pt x="2679700" y="50800"/>
                  <a:pt x="2705100" y="42333"/>
                </a:cubicBezTo>
                <a:cubicBezTo>
                  <a:pt x="2857500" y="0"/>
                  <a:pt x="2988733" y="63500"/>
                  <a:pt x="3098800" y="232833"/>
                </a:cubicBezTo>
                <a:cubicBezTo>
                  <a:pt x="3141133" y="309033"/>
                  <a:pt x="3149600" y="397933"/>
                  <a:pt x="3124200" y="499533"/>
                </a:cubicBezTo>
                <a:cubicBezTo>
                  <a:pt x="3098800" y="601133"/>
                  <a:pt x="3052233" y="728133"/>
                  <a:pt x="2984500" y="880533"/>
                </a:cubicBezTo>
                <a:lnTo>
                  <a:pt x="2895600" y="1134533"/>
                </a:lnTo>
                <a:lnTo>
                  <a:pt x="3352800" y="1032933"/>
                </a:lnTo>
                <a:cubicBezTo>
                  <a:pt x="3429000" y="1032933"/>
                  <a:pt x="3524250" y="1035050"/>
                  <a:pt x="3638550" y="1039283"/>
                </a:cubicBezTo>
                <a:cubicBezTo>
                  <a:pt x="3752850" y="1043517"/>
                  <a:pt x="3865033" y="1045633"/>
                  <a:pt x="3975100" y="1045633"/>
                </a:cubicBezTo>
                <a:cubicBezTo>
                  <a:pt x="4085166" y="1045633"/>
                  <a:pt x="4165600" y="1054100"/>
                  <a:pt x="4216400" y="1071033"/>
                </a:cubicBezTo>
                <a:cubicBezTo>
                  <a:pt x="4419600" y="1079500"/>
                  <a:pt x="4561416" y="1117600"/>
                  <a:pt x="4641850" y="1185333"/>
                </a:cubicBezTo>
                <a:cubicBezTo>
                  <a:pt x="4722283" y="1253067"/>
                  <a:pt x="4792133" y="1341967"/>
                  <a:pt x="4851400" y="1452033"/>
                </a:cubicBezTo>
                <a:cubicBezTo>
                  <a:pt x="4893733" y="1494367"/>
                  <a:pt x="4944533" y="1551517"/>
                  <a:pt x="5003800" y="1623483"/>
                </a:cubicBezTo>
                <a:cubicBezTo>
                  <a:pt x="5063066" y="1695450"/>
                  <a:pt x="5096933" y="1765300"/>
                  <a:pt x="5105400" y="1833033"/>
                </a:cubicBezTo>
                <a:cubicBezTo>
                  <a:pt x="5139266" y="1976967"/>
                  <a:pt x="5141383" y="2131483"/>
                  <a:pt x="5111750" y="2296583"/>
                </a:cubicBezTo>
                <a:cubicBezTo>
                  <a:pt x="5082116" y="2461683"/>
                  <a:pt x="5031316" y="2624667"/>
                  <a:pt x="4959350" y="2785533"/>
                </a:cubicBezTo>
                <a:cubicBezTo>
                  <a:pt x="4887383" y="2946400"/>
                  <a:pt x="4794250" y="3092450"/>
                  <a:pt x="4679950" y="3223683"/>
                </a:cubicBezTo>
                <a:cubicBezTo>
                  <a:pt x="4565650" y="3354917"/>
                  <a:pt x="4445000" y="3462867"/>
                  <a:pt x="4318000" y="3547533"/>
                </a:cubicBezTo>
                <a:cubicBezTo>
                  <a:pt x="4233333" y="3581400"/>
                  <a:pt x="4157133" y="3617383"/>
                  <a:pt x="4089400" y="3655483"/>
                </a:cubicBezTo>
                <a:cubicBezTo>
                  <a:pt x="4021666" y="3693583"/>
                  <a:pt x="3987800" y="3712633"/>
                  <a:pt x="3987800" y="3712633"/>
                </a:cubicBezTo>
                <a:cubicBezTo>
                  <a:pt x="3979333" y="3754967"/>
                  <a:pt x="3886200" y="3820583"/>
                  <a:pt x="3708400" y="3909483"/>
                </a:cubicBezTo>
                <a:cubicBezTo>
                  <a:pt x="3530600" y="3998383"/>
                  <a:pt x="3327400" y="4080933"/>
                  <a:pt x="3098800" y="4157133"/>
                </a:cubicBezTo>
                <a:cubicBezTo>
                  <a:pt x="2870200" y="4233333"/>
                  <a:pt x="2671233" y="4284133"/>
                  <a:pt x="2501900" y="4309533"/>
                </a:cubicBezTo>
                <a:cubicBezTo>
                  <a:pt x="2442633" y="4318000"/>
                  <a:pt x="2357966" y="4326467"/>
                  <a:pt x="2247900" y="4334933"/>
                </a:cubicBezTo>
                <a:cubicBezTo>
                  <a:pt x="2137833" y="4343400"/>
                  <a:pt x="2053166" y="4330700"/>
                  <a:pt x="1993900" y="4296833"/>
                </a:cubicBezTo>
                <a:cubicBezTo>
                  <a:pt x="1900766" y="4279900"/>
                  <a:pt x="1837266" y="4271433"/>
                  <a:pt x="1803400" y="4271433"/>
                </a:cubicBezTo>
                <a:cubicBezTo>
                  <a:pt x="1769533" y="4271433"/>
                  <a:pt x="1752600" y="4288367"/>
                  <a:pt x="1752600" y="4322233"/>
                </a:cubicBezTo>
                <a:cubicBezTo>
                  <a:pt x="1744133" y="4339167"/>
                  <a:pt x="1684866" y="4516967"/>
                  <a:pt x="1574800" y="4855633"/>
                </a:cubicBezTo>
                <a:cubicBezTo>
                  <a:pt x="1464733" y="5194300"/>
                  <a:pt x="1350433" y="5587999"/>
                  <a:pt x="1231900" y="6036733"/>
                </a:cubicBezTo>
                <a:cubicBezTo>
                  <a:pt x="1071033" y="6527799"/>
                  <a:pt x="939800" y="6919383"/>
                  <a:pt x="838200" y="7211483"/>
                </a:cubicBezTo>
                <a:cubicBezTo>
                  <a:pt x="736600" y="7503583"/>
                  <a:pt x="658283" y="7721599"/>
                  <a:pt x="603250" y="7865533"/>
                </a:cubicBezTo>
                <a:cubicBezTo>
                  <a:pt x="548216" y="8009466"/>
                  <a:pt x="508000" y="8108949"/>
                  <a:pt x="482600" y="8163983"/>
                </a:cubicBezTo>
                <a:cubicBezTo>
                  <a:pt x="457200" y="8219016"/>
                  <a:pt x="436033" y="8254999"/>
                  <a:pt x="419100" y="8271933"/>
                </a:cubicBezTo>
                <a:close/>
                <a:moveTo>
                  <a:pt x="-3124200" y="5439833"/>
                </a:moveTo>
                <a:moveTo>
                  <a:pt x="2006600" y="3585633"/>
                </a:moveTo>
                <a:cubicBezTo>
                  <a:pt x="2032000" y="3636433"/>
                  <a:pt x="2114550" y="3651250"/>
                  <a:pt x="2254250" y="3630083"/>
                </a:cubicBezTo>
                <a:cubicBezTo>
                  <a:pt x="2393950" y="3608917"/>
                  <a:pt x="2563283" y="3558117"/>
                  <a:pt x="2762250" y="3477683"/>
                </a:cubicBezTo>
                <a:cubicBezTo>
                  <a:pt x="2961216" y="3397250"/>
                  <a:pt x="3158066" y="3304117"/>
                  <a:pt x="3352800" y="3198283"/>
                </a:cubicBezTo>
                <a:cubicBezTo>
                  <a:pt x="3547533" y="3092450"/>
                  <a:pt x="3708400" y="2984500"/>
                  <a:pt x="3835400" y="2874433"/>
                </a:cubicBezTo>
                <a:cubicBezTo>
                  <a:pt x="4021666" y="2662767"/>
                  <a:pt x="4174066" y="2465917"/>
                  <a:pt x="4292600" y="2283883"/>
                </a:cubicBezTo>
                <a:cubicBezTo>
                  <a:pt x="4411133" y="2101850"/>
                  <a:pt x="4428066" y="1981200"/>
                  <a:pt x="4343400" y="1921933"/>
                </a:cubicBezTo>
                <a:cubicBezTo>
                  <a:pt x="4250266" y="1786467"/>
                  <a:pt x="4076700" y="1722967"/>
                  <a:pt x="3822700" y="1731433"/>
                </a:cubicBezTo>
                <a:cubicBezTo>
                  <a:pt x="3568700" y="1739900"/>
                  <a:pt x="3255433" y="1845733"/>
                  <a:pt x="2882900" y="2048933"/>
                </a:cubicBezTo>
                <a:cubicBezTo>
                  <a:pt x="2738966" y="2099733"/>
                  <a:pt x="2631016" y="2165350"/>
                  <a:pt x="2559050" y="2245783"/>
                </a:cubicBezTo>
                <a:cubicBezTo>
                  <a:pt x="2487083" y="2326217"/>
                  <a:pt x="2425700" y="2425700"/>
                  <a:pt x="2374900" y="2544233"/>
                </a:cubicBezTo>
                <a:cubicBezTo>
                  <a:pt x="2324100" y="2662767"/>
                  <a:pt x="2260600" y="2806700"/>
                  <a:pt x="2184400" y="2976033"/>
                </a:cubicBezTo>
                <a:cubicBezTo>
                  <a:pt x="2108200" y="3162300"/>
                  <a:pt x="2057400" y="3302000"/>
                  <a:pt x="2032000" y="3395133"/>
                </a:cubicBezTo>
                <a:cubicBezTo>
                  <a:pt x="2006600" y="3488267"/>
                  <a:pt x="1998133" y="3551767"/>
                  <a:pt x="2006600" y="3585633"/>
                </a:cubicBezTo>
                <a:close/>
                <a:moveTo>
                  <a:pt x="1562100" y="5439833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59" name="Freeform 6259"/>
          <p:cNvSpPr/>
          <p:nvPr/>
        </p:nvSpPr>
        <p:spPr>
          <a:xfrm rot="0" flipH="0" flipV="0">
            <a:off x="9222085" y="972998"/>
            <a:ext cx="169354" cy="196646"/>
          </a:xfrm>
          <a:custGeom>
            <a:pathLst>
              <a:path w="4032250" h="4682066">
                <a:moveTo>
                  <a:pt x="2901950" y="4648200"/>
                </a:moveTo>
                <a:cubicBezTo>
                  <a:pt x="2842683" y="4682066"/>
                  <a:pt x="2764366" y="4669367"/>
                  <a:pt x="2667000" y="4610100"/>
                </a:cubicBezTo>
                <a:cubicBezTo>
                  <a:pt x="2569633" y="4550834"/>
                  <a:pt x="2474383" y="4461934"/>
                  <a:pt x="2381250" y="4343400"/>
                </a:cubicBezTo>
                <a:cubicBezTo>
                  <a:pt x="2321983" y="4241800"/>
                  <a:pt x="2281766" y="4131734"/>
                  <a:pt x="2260600" y="4013200"/>
                </a:cubicBezTo>
                <a:cubicBezTo>
                  <a:pt x="2239433" y="3894667"/>
                  <a:pt x="2228850" y="3729567"/>
                  <a:pt x="2228850" y="3517900"/>
                </a:cubicBezTo>
                <a:cubicBezTo>
                  <a:pt x="2237316" y="3348567"/>
                  <a:pt x="2230966" y="3238500"/>
                  <a:pt x="2209800" y="3187700"/>
                </a:cubicBezTo>
                <a:cubicBezTo>
                  <a:pt x="2188633" y="3136900"/>
                  <a:pt x="2139950" y="3143250"/>
                  <a:pt x="2063750" y="3206750"/>
                </a:cubicBezTo>
                <a:cubicBezTo>
                  <a:pt x="1987550" y="3270250"/>
                  <a:pt x="1856316" y="3395134"/>
                  <a:pt x="1670050" y="3581400"/>
                </a:cubicBezTo>
                <a:cubicBezTo>
                  <a:pt x="1458383" y="3793067"/>
                  <a:pt x="1257300" y="3958167"/>
                  <a:pt x="1066800" y="4076700"/>
                </a:cubicBezTo>
                <a:cubicBezTo>
                  <a:pt x="876300" y="4195234"/>
                  <a:pt x="721783" y="4250267"/>
                  <a:pt x="603250" y="4241800"/>
                </a:cubicBezTo>
                <a:cubicBezTo>
                  <a:pt x="543983" y="4241800"/>
                  <a:pt x="478366" y="4210050"/>
                  <a:pt x="406400" y="4146550"/>
                </a:cubicBezTo>
                <a:cubicBezTo>
                  <a:pt x="334433" y="4083050"/>
                  <a:pt x="268816" y="4002617"/>
                  <a:pt x="209550" y="3905250"/>
                </a:cubicBezTo>
                <a:cubicBezTo>
                  <a:pt x="150283" y="3807884"/>
                  <a:pt x="99483" y="3708400"/>
                  <a:pt x="57150" y="3606800"/>
                </a:cubicBezTo>
                <a:cubicBezTo>
                  <a:pt x="6350" y="3420534"/>
                  <a:pt x="0" y="3181350"/>
                  <a:pt x="38100" y="2889250"/>
                </a:cubicBezTo>
                <a:cubicBezTo>
                  <a:pt x="76200" y="2597150"/>
                  <a:pt x="141816" y="2290234"/>
                  <a:pt x="234950" y="1968500"/>
                </a:cubicBezTo>
                <a:cubicBezTo>
                  <a:pt x="328083" y="1646767"/>
                  <a:pt x="436033" y="1341967"/>
                  <a:pt x="558800" y="1054100"/>
                </a:cubicBezTo>
                <a:cubicBezTo>
                  <a:pt x="681566" y="766234"/>
                  <a:pt x="808566" y="533400"/>
                  <a:pt x="939800" y="355600"/>
                </a:cubicBezTo>
                <a:cubicBezTo>
                  <a:pt x="1071033" y="177800"/>
                  <a:pt x="1187450" y="88900"/>
                  <a:pt x="1289050" y="88900"/>
                </a:cubicBezTo>
                <a:cubicBezTo>
                  <a:pt x="1356783" y="88900"/>
                  <a:pt x="1418166" y="122767"/>
                  <a:pt x="1473200" y="190500"/>
                </a:cubicBezTo>
                <a:cubicBezTo>
                  <a:pt x="1528233" y="258234"/>
                  <a:pt x="1585383" y="364067"/>
                  <a:pt x="1644650" y="508000"/>
                </a:cubicBezTo>
                <a:cubicBezTo>
                  <a:pt x="1678516" y="567267"/>
                  <a:pt x="1693333" y="618067"/>
                  <a:pt x="1689100" y="660400"/>
                </a:cubicBezTo>
                <a:cubicBezTo>
                  <a:pt x="1684866" y="702734"/>
                  <a:pt x="1648883" y="753534"/>
                  <a:pt x="1581150" y="812800"/>
                </a:cubicBezTo>
                <a:cubicBezTo>
                  <a:pt x="1504950" y="914400"/>
                  <a:pt x="1418166" y="1066800"/>
                  <a:pt x="1320800" y="1270000"/>
                </a:cubicBezTo>
                <a:cubicBezTo>
                  <a:pt x="1223433" y="1473200"/>
                  <a:pt x="1130300" y="1693334"/>
                  <a:pt x="1041400" y="1930400"/>
                </a:cubicBezTo>
                <a:cubicBezTo>
                  <a:pt x="952500" y="2167467"/>
                  <a:pt x="874183" y="2396067"/>
                  <a:pt x="806450" y="2616200"/>
                </a:cubicBezTo>
                <a:cubicBezTo>
                  <a:pt x="738716" y="2836334"/>
                  <a:pt x="692150" y="3016250"/>
                  <a:pt x="666750" y="3155950"/>
                </a:cubicBezTo>
                <a:cubicBezTo>
                  <a:pt x="641350" y="3295650"/>
                  <a:pt x="645583" y="3365500"/>
                  <a:pt x="679450" y="3365500"/>
                </a:cubicBezTo>
                <a:cubicBezTo>
                  <a:pt x="797983" y="3365500"/>
                  <a:pt x="939800" y="3316817"/>
                  <a:pt x="1104900" y="3219450"/>
                </a:cubicBezTo>
                <a:cubicBezTo>
                  <a:pt x="1270000" y="3122084"/>
                  <a:pt x="1428750" y="3001434"/>
                  <a:pt x="1581150" y="2857500"/>
                </a:cubicBezTo>
                <a:cubicBezTo>
                  <a:pt x="1758950" y="2679700"/>
                  <a:pt x="1917700" y="2484967"/>
                  <a:pt x="2057400" y="2273300"/>
                </a:cubicBezTo>
                <a:cubicBezTo>
                  <a:pt x="2197100" y="2061634"/>
                  <a:pt x="2338916" y="1837267"/>
                  <a:pt x="2482850" y="1600200"/>
                </a:cubicBezTo>
                <a:cubicBezTo>
                  <a:pt x="2592916" y="1430867"/>
                  <a:pt x="2709333" y="1244600"/>
                  <a:pt x="2832100" y="1041400"/>
                </a:cubicBezTo>
                <a:cubicBezTo>
                  <a:pt x="2954866" y="838200"/>
                  <a:pt x="3033183" y="694267"/>
                  <a:pt x="3067050" y="609600"/>
                </a:cubicBezTo>
                <a:cubicBezTo>
                  <a:pt x="3185583" y="389467"/>
                  <a:pt x="3274483" y="239184"/>
                  <a:pt x="3333750" y="158750"/>
                </a:cubicBezTo>
                <a:cubicBezTo>
                  <a:pt x="3393016" y="78317"/>
                  <a:pt x="3464983" y="25400"/>
                  <a:pt x="3549650" y="0"/>
                </a:cubicBezTo>
                <a:cubicBezTo>
                  <a:pt x="3591983" y="0"/>
                  <a:pt x="3632200" y="0"/>
                  <a:pt x="3670300" y="0"/>
                </a:cubicBezTo>
                <a:cubicBezTo>
                  <a:pt x="3708400" y="0"/>
                  <a:pt x="3727450" y="0"/>
                  <a:pt x="3727450" y="0"/>
                </a:cubicBezTo>
                <a:cubicBezTo>
                  <a:pt x="3778250" y="8467"/>
                  <a:pt x="3837516" y="46567"/>
                  <a:pt x="3905250" y="114300"/>
                </a:cubicBezTo>
                <a:cubicBezTo>
                  <a:pt x="3972983" y="148167"/>
                  <a:pt x="4011083" y="179917"/>
                  <a:pt x="4019550" y="209550"/>
                </a:cubicBezTo>
                <a:cubicBezTo>
                  <a:pt x="4028016" y="239184"/>
                  <a:pt x="4032250" y="275167"/>
                  <a:pt x="4032250" y="317500"/>
                </a:cubicBezTo>
                <a:cubicBezTo>
                  <a:pt x="3998383" y="402167"/>
                  <a:pt x="3945466" y="527050"/>
                  <a:pt x="3873500" y="692150"/>
                </a:cubicBezTo>
                <a:cubicBezTo>
                  <a:pt x="3801533" y="857250"/>
                  <a:pt x="3748616" y="977900"/>
                  <a:pt x="3714750" y="1054100"/>
                </a:cubicBezTo>
                <a:cubicBezTo>
                  <a:pt x="3553883" y="1418167"/>
                  <a:pt x="3395133" y="1775884"/>
                  <a:pt x="3238500" y="2127250"/>
                </a:cubicBezTo>
                <a:cubicBezTo>
                  <a:pt x="3081866" y="2478617"/>
                  <a:pt x="2969683" y="2836334"/>
                  <a:pt x="2901950" y="3200400"/>
                </a:cubicBezTo>
                <a:cubicBezTo>
                  <a:pt x="2885016" y="3318934"/>
                  <a:pt x="2882900" y="3456517"/>
                  <a:pt x="2895600" y="3613150"/>
                </a:cubicBezTo>
                <a:cubicBezTo>
                  <a:pt x="2908300" y="3769784"/>
                  <a:pt x="2931583" y="3881967"/>
                  <a:pt x="2965450" y="3949700"/>
                </a:cubicBezTo>
                <a:cubicBezTo>
                  <a:pt x="2990850" y="4000500"/>
                  <a:pt x="3022600" y="4057650"/>
                  <a:pt x="3060700" y="4121150"/>
                </a:cubicBezTo>
                <a:cubicBezTo>
                  <a:pt x="3098800" y="4184650"/>
                  <a:pt x="3143250" y="4237567"/>
                  <a:pt x="3194050" y="4279900"/>
                </a:cubicBezTo>
                <a:cubicBezTo>
                  <a:pt x="3270250" y="4330700"/>
                  <a:pt x="3285066" y="4385734"/>
                  <a:pt x="3238500" y="4445000"/>
                </a:cubicBezTo>
                <a:cubicBezTo>
                  <a:pt x="3191933" y="4504267"/>
                  <a:pt x="3130550" y="4552950"/>
                  <a:pt x="3054350" y="4591050"/>
                </a:cubicBezTo>
                <a:cubicBezTo>
                  <a:pt x="2978150" y="4629150"/>
                  <a:pt x="2927350" y="4648200"/>
                  <a:pt x="2901950" y="4648200"/>
                </a:cubicBezTo>
                <a:close/>
                <a:moveTo>
                  <a:pt x="-1327150" y="46736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60" name="Freeform 6260"/>
          <p:cNvSpPr/>
          <p:nvPr/>
        </p:nvSpPr>
        <p:spPr>
          <a:xfrm rot="0" flipH="0" flipV="0">
            <a:off x="9410820" y="884454"/>
            <a:ext cx="111836" cy="258699"/>
          </a:xfrm>
          <a:custGeom>
            <a:pathLst>
              <a:path w="2662767" h="6159500">
                <a:moveTo>
                  <a:pt x="364067" y="6159500"/>
                </a:moveTo>
                <a:cubicBezTo>
                  <a:pt x="330200" y="6159500"/>
                  <a:pt x="289983" y="6148917"/>
                  <a:pt x="243417" y="6127750"/>
                </a:cubicBezTo>
                <a:cubicBezTo>
                  <a:pt x="196850" y="6106584"/>
                  <a:pt x="173567" y="6096000"/>
                  <a:pt x="173567" y="6096000"/>
                </a:cubicBezTo>
                <a:cubicBezTo>
                  <a:pt x="173567" y="6062134"/>
                  <a:pt x="162983" y="6019800"/>
                  <a:pt x="141817" y="5969000"/>
                </a:cubicBezTo>
                <a:cubicBezTo>
                  <a:pt x="120650" y="5918200"/>
                  <a:pt x="110067" y="5875867"/>
                  <a:pt x="110067" y="5842000"/>
                </a:cubicBezTo>
                <a:cubicBezTo>
                  <a:pt x="50800" y="5808134"/>
                  <a:pt x="16933" y="5772150"/>
                  <a:pt x="8467" y="5734050"/>
                </a:cubicBezTo>
                <a:cubicBezTo>
                  <a:pt x="0" y="5695950"/>
                  <a:pt x="12700" y="5630334"/>
                  <a:pt x="46567" y="5537200"/>
                </a:cubicBezTo>
                <a:cubicBezTo>
                  <a:pt x="97367" y="5452534"/>
                  <a:pt x="165100" y="5314950"/>
                  <a:pt x="249767" y="5124450"/>
                </a:cubicBezTo>
                <a:cubicBezTo>
                  <a:pt x="334433" y="4933950"/>
                  <a:pt x="423333" y="4726517"/>
                  <a:pt x="516467" y="4502150"/>
                </a:cubicBezTo>
                <a:cubicBezTo>
                  <a:pt x="609600" y="4277784"/>
                  <a:pt x="698500" y="4055534"/>
                  <a:pt x="783167" y="3835400"/>
                </a:cubicBezTo>
                <a:cubicBezTo>
                  <a:pt x="867833" y="3615267"/>
                  <a:pt x="939800" y="3426884"/>
                  <a:pt x="999067" y="3270250"/>
                </a:cubicBezTo>
                <a:cubicBezTo>
                  <a:pt x="1058333" y="3113617"/>
                  <a:pt x="1092200" y="3018367"/>
                  <a:pt x="1100667" y="2984500"/>
                </a:cubicBezTo>
                <a:cubicBezTo>
                  <a:pt x="1100667" y="2950634"/>
                  <a:pt x="1113367" y="2908300"/>
                  <a:pt x="1138767" y="2857500"/>
                </a:cubicBezTo>
                <a:cubicBezTo>
                  <a:pt x="1164167" y="2806700"/>
                  <a:pt x="1193800" y="2764367"/>
                  <a:pt x="1227667" y="2730500"/>
                </a:cubicBezTo>
                <a:cubicBezTo>
                  <a:pt x="1295400" y="2671234"/>
                  <a:pt x="1367367" y="2664884"/>
                  <a:pt x="1443567" y="2711450"/>
                </a:cubicBezTo>
                <a:cubicBezTo>
                  <a:pt x="1519767" y="2758017"/>
                  <a:pt x="1585383" y="2834217"/>
                  <a:pt x="1640417" y="2940050"/>
                </a:cubicBezTo>
                <a:cubicBezTo>
                  <a:pt x="1695450" y="3045884"/>
                  <a:pt x="1722967" y="3162300"/>
                  <a:pt x="1722967" y="3289300"/>
                </a:cubicBezTo>
                <a:cubicBezTo>
                  <a:pt x="1722967" y="3348567"/>
                  <a:pt x="1680633" y="3498850"/>
                  <a:pt x="1595967" y="3740150"/>
                </a:cubicBezTo>
                <a:cubicBezTo>
                  <a:pt x="1511300" y="3981450"/>
                  <a:pt x="1399117" y="4267200"/>
                  <a:pt x="1259417" y="4597400"/>
                </a:cubicBezTo>
                <a:cubicBezTo>
                  <a:pt x="1119717" y="4927600"/>
                  <a:pt x="965200" y="5262034"/>
                  <a:pt x="795867" y="5600700"/>
                </a:cubicBezTo>
                <a:cubicBezTo>
                  <a:pt x="668867" y="5846234"/>
                  <a:pt x="588433" y="6000750"/>
                  <a:pt x="554567" y="6064250"/>
                </a:cubicBezTo>
                <a:cubicBezTo>
                  <a:pt x="520700" y="6127750"/>
                  <a:pt x="457200" y="6159500"/>
                  <a:pt x="364067" y="6159500"/>
                </a:cubicBezTo>
                <a:close/>
                <a:moveTo>
                  <a:pt x="-524933" y="6781800"/>
                </a:moveTo>
                <a:moveTo>
                  <a:pt x="2230967" y="1346200"/>
                </a:moveTo>
                <a:cubicBezTo>
                  <a:pt x="2129367" y="1346200"/>
                  <a:pt x="2021417" y="1305984"/>
                  <a:pt x="1907117" y="1225550"/>
                </a:cubicBezTo>
                <a:cubicBezTo>
                  <a:pt x="1792817" y="1145117"/>
                  <a:pt x="1695450" y="1043517"/>
                  <a:pt x="1615017" y="920750"/>
                </a:cubicBezTo>
                <a:cubicBezTo>
                  <a:pt x="1534583" y="797984"/>
                  <a:pt x="1494367" y="673100"/>
                  <a:pt x="1494367" y="546100"/>
                </a:cubicBezTo>
                <a:cubicBezTo>
                  <a:pt x="1494367" y="503767"/>
                  <a:pt x="1519767" y="444500"/>
                  <a:pt x="1570567" y="368300"/>
                </a:cubicBezTo>
                <a:cubicBezTo>
                  <a:pt x="1621367" y="292100"/>
                  <a:pt x="1672167" y="215900"/>
                  <a:pt x="1722967" y="139700"/>
                </a:cubicBezTo>
                <a:cubicBezTo>
                  <a:pt x="1773767" y="63500"/>
                  <a:pt x="1799167" y="16934"/>
                  <a:pt x="1799167" y="0"/>
                </a:cubicBezTo>
                <a:cubicBezTo>
                  <a:pt x="1866900" y="0"/>
                  <a:pt x="1919817" y="2117"/>
                  <a:pt x="1957917" y="6350"/>
                </a:cubicBezTo>
                <a:cubicBezTo>
                  <a:pt x="1996017" y="10584"/>
                  <a:pt x="2044700" y="29634"/>
                  <a:pt x="2103967" y="63500"/>
                </a:cubicBezTo>
                <a:cubicBezTo>
                  <a:pt x="2197100" y="275167"/>
                  <a:pt x="2313517" y="448734"/>
                  <a:pt x="2453217" y="584200"/>
                </a:cubicBezTo>
                <a:cubicBezTo>
                  <a:pt x="2592917" y="719667"/>
                  <a:pt x="2662767" y="833967"/>
                  <a:pt x="2662767" y="927100"/>
                </a:cubicBezTo>
                <a:cubicBezTo>
                  <a:pt x="2662767" y="1113367"/>
                  <a:pt x="2645833" y="1229784"/>
                  <a:pt x="2611967" y="1276350"/>
                </a:cubicBezTo>
                <a:cubicBezTo>
                  <a:pt x="2578100" y="1322917"/>
                  <a:pt x="2451100" y="1346200"/>
                  <a:pt x="2230967" y="1346200"/>
                </a:cubicBezTo>
                <a:close/>
                <a:moveTo>
                  <a:pt x="4288367" y="67818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61" name="Freeform 6261"/>
          <p:cNvSpPr/>
          <p:nvPr/>
        </p:nvSpPr>
        <p:spPr>
          <a:xfrm rot="0" flipH="0" flipV="0">
            <a:off x="9710667" y="814045"/>
            <a:ext cx="189623" cy="355422"/>
          </a:xfrm>
          <a:custGeom>
            <a:pathLst>
              <a:path w="4514850" h="8462433">
                <a:moveTo>
                  <a:pt x="482600" y="8394700"/>
                </a:moveTo>
                <a:cubicBezTo>
                  <a:pt x="414866" y="8369300"/>
                  <a:pt x="342900" y="8316384"/>
                  <a:pt x="266700" y="8235950"/>
                </a:cubicBezTo>
                <a:cubicBezTo>
                  <a:pt x="190500" y="8155517"/>
                  <a:pt x="127000" y="8060267"/>
                  <a:pt x="76200" y="7950200"/>
                </a:cubicBezTo>
                <a:cubicBezTo>
                  <a:pt x="25400" y="7840134"/>
                  <a:pt x="0" y="7738534"/>
                  <a:pt x="0" y="7645400"/>
                </a:cubicBezTo>
                <a:cubicBezTo>
                  <a:pt x="42333" y="7552267"/>
                  <a:pt x="97366" y="7389284"/>
                  <a:pt x="165100" y="7156450"/>
                </a:cubicBezTo>
                <a:cubicBezTo>
                  <a:pt x="232833" y="6923617"/>
                  <a:pt x="317500" y="6654800"/>
                  <a:pt x="419100" y="6350000"/>
                </a:cubicBezTo>
                <a:cubicBezTo>
                  <a:pt x="486833" y="6256867"/>
                  <a:pt x="539750" y="6146800"/>
                  <a:pt x="577850" y="6019800"/>
                </a:cubicBezTo>
                <a:cubicBezTo>
                  <a:pt x="615950" y="5892800"/>
                  <a:pt x="651933" y="5778500"/>
                  <a:pt x="685800" y="5676900"/>
                </a:cubicBezTo>
                <a:cubicBezTo>
                  <a:pt x="753533" y="5541434"/>
                  <a:pt x="833966" y="5365750"/>
                  <a:pt x="927100" y="5149850"/>
                </a:cubicBezTo>
                <a:cubicBezTo>
                  <a:pt x="1020233" y="4933950"/>
                  <a:pt x="1111250" y="4713817"/>
                  <a:pt x="1200150" y="4489450"/>
                </a:cubicBezTo>
                <a:cubicBezTo>
                  <a:pt x="1289050" y="4265084"/>
                  <a:pt x="1367366" y="4076700"/>
                  <a:pt x="1435100" y="3924300"/>
                </a:cubicBezTo>
                <a:cubicBezTo>
                  <a:pt x="1545166" y="3695700"/>
                  <a:pt x="1640416" y="3486150"/>
                  <a:pt x="1720850" y="3295650"/>
                </a:cubicBezTo>
                <a:cubicBezTo>
                  <a:pt x="1801283" y="3105150"/>
                  <a:pt x="1881716" y="2912534"/>
                  <a:pt x="1962150" y="2717800"/>
                </a:cubicBezTo>
                <a:cubicBezTo>
                  <a:pt x="2042583" y="2523067"/>
                  <a:pt x="2129366" y="2311400"/>
                  <a:pt x="2222500" y="2082800"/>
                </a:cubicBezTo>
                <a:cubicBezTo>
                  <a:pt x="2324100" y="1845734"/>
                  <a:pt x="2427816" y="1604434"/>
                  <a:pt x="2533650" y="1358900"/>
                </a:cubicBezTo>
                <a:cubicBezTo>
                  <a:pt x="2639483" y="1113367"/>
                  <a:pt x="2732616" y="891117"/>
                  <a:pt x="2813050" y="692150"/>
                </a:cubicBezTo>
                <a:cubicBezTo>
                  <a:pt x="2893483" y="493184"/>
                  <a:pt x="2942166" y="351367"/>
                  <a:pt x="2959100" y="266700"/>
                </a:cubicBezTo>
                <a:cubicBezTo>
                  <a:pt x="2959100" y="198967"/>
                  <a:pt x="2973916" y="148167"/>
                  <a:pt x="3003550" y="114300"/>
                </a:cubicBezTo>
                <a:cubicBezTo>
                  <a:pt x="3033183" y="80434"/>
                  <a:pt x="3064933" y="63500"/>
                  <a:pt x="3098800" y="63500"/>
                </a:cubicBezTo>
                <a:cubicBezTo>
                  <a:pt x="3132666" y="29634"/>
                  <a:pt x="3166533" y="10584"/>
                  <a:pt x="3200400" y="6350"/>
                </a:cubicBezTo>
                <a:cubicBezTo>
                  <a:pt x="3234266" y="2117"/>
                  <a:pt x="3268133" y="0"/>
                  <a:pt x="3302000" y="0"/>
                </a:cubicBezTo>
                <a:cubicBezTo>
                  <a:pt x="3335866" y="0"/>
                  <a:pt x="3401483" y="63500"/>
                  <a:pt x="3498850" y="190500"/>
                </a:cubicBezTo>
                <a:cubicBezTo>
                  <a:pt x="3596216" y="317500"/>
                  <a:pt x="3644900" y="431800"/>
                  <a:pt x="3644900" y="533400"/>
                </a:cubicBezTo>
                <a:cubicBezTo>
                  <a:pt x="3644900" y="668867"/>
                  <a:pt x="3579283" y="922867"/>
                  <a:pt x="3448050" y="1295400"/>
                </a:cubicBezTo>
                <a:cubicBezTo>
                  <a:pt x="3316816" y="1667934"/>
                  <a:pt x="3132666" y="2091267"/>
                  <a:pt x="2895600" y="2565400"/>
                </a:cubicBezTo>
                <a:cubicBezTo>
                  <a:pt x="2607733" y="3191934"/>
                  <a:pt x="2374900" y="3706284"/>
                  <a:pt x="2197100" y="4108450"/>
                </a:cubicBezTo>
                <a:cubicBezTo>
                  <a:pt x="2019300" y="4510617"/>
                  <a:pt x="1896533" y="4811184"/>
                  <a:pt x="1828800" y="5010150"/>
                </a:cubicBezTo>
                <a:cubicBezTo>
                  <a:pt x="1761066" y="5209117"/>
                  <a:pt x="1735666" y="5321300"/>
                  <a:pt x="1752600" y="5346700"/>
                </a:cubicBezTo>
                <a:cubicBezTo>
                  <a:pt x="1752600" y="5346700"/>
                  <a:pt x="1811866" y="5319184"/>
                  <a:pt x="1930400" y="5264150"/>
                </a:cubicBezTo>
                <a:cubicBezTo>
                  <a:pt x="2048933" y="5209117"/>
                  <a:pt x="2175933" y="5130800"/>
                  <a:pt x="2311400" y="5029200"/>
                </a:cubicBezTo>
                <a:cubicBezTo>
                  <a:pt x="2404533" y="4978400"/>
                  <a:pt x="2506133" y="4914900"/>
                  <a:pt x="2616200" y="4838700"/>
                </a:cubicBezTo>
                <a:cubicBezTo>
                  <a:pt x="2726266" y="4762500"/>
                  <a:pt x="2832100" y="4688417"/>
                  <a:pt x="2933700" y="4616450"/>
                </a:cubicBezTo>
                <a:cubicBezTo>
                  <a:pt x="3035300" y="4544484"/>
                  <a:pt x="3119966" y="4500034"/>
                  <a:pt x="3187700" y="4483100"/>
                </a:cubicBezTo>
                <a:cubicBezTo>
                  <a:pt x="3289300" y="4415367"/>
                  <a:pt x="3395133" y="4349750"/>
                  <a:pt x="3505200" y="4286250"/>
                </a:cubicBezTo>
                <a:cubicBezTo>
                  <a:pt x="3615266" y="4222750"/>
                  <a:pt x="3687233" y="4174067"/>
                  <a:pt x="3721100" y="4140200"/>
                </a:cubicBezTo>
                <a:cubicBezTo>
                  <a:pt x="3865033" y="4072467"/>
                  <a:pt x="3972983" y="4051300"/>
                  <a:pt x="4044950" y="4076700"/>
                </a:cubicBezTo>
                <a:cubicBezTo>
                  <a:pt x="4116916" y="4102100"/>
                  <a:pt x="4191000" y="4165600"/>
                  <a:pt x="4267200" y="4267200"/>
                </a:cubicBezTo>
                <a:cubicBezTo>
                  <a:pt x="4360333" y="4377267"/>
                  <a:pt x="4377266" y="4472517"/>
                  <a:pt x="4318000" y="4552950"/>
                </a:cubicBezTo>
                <a:cubicBezTo>
                  <a:pt x="4258733" y="4633384"/>
                  <a:pt x="4119033" y="4741334"/>
                  <a:pt x="3898900" y="4876800"/>
                </a:cubicBezTo>
                <a:cubicBezTo>
                  <a:pt x="3721100" y="4986867"/>
                  <a:pt x="3507316" y="5118100"/>
                  <a:pt x="3257550" y="5270500"/>
                </a:cubicBezTo>
                <a:cubicBezTo>
                  <a:pt x="3007783" y="5422900"/>
                  <a:pt x="2787650" y="5558367"/>
                  <a:pt x="2597150" y="5676900"/>
                </a:cubicBezTo>
                <a:cubicBezTo>
                  <a:pt x="2406650" y="5795434"/>
                  <a:pt x="2298700" y="5867400"/>
                  <a:pt x="2273300" y="5892800"/>
                </a:cubicBezTo>
                <a:cubicBezTo>
                  <a:pt x="2273300" y="5892800"/>
                  <a:pt x="2307166" y="5956300"/>
                  <a:pt x="2374900" y="6083300"/>
                </a:cubicBezTo>
                <a:cubicBezTo>
                  <a:pt x="2442633" y="6210300"/>
                  <a:pt x="2510366" y="6324600"/>
                  <a:pt x="2578100" y="6426200"/>
                </a:cubicBezTo>
                <a:cubicBezTo>
                  <a:pt x="2645833" y="6561667"/>
                  <a:pt x="2719916" y="6686550"/>
                  <a:pt x="2800350" y="6800850"/>
                </a:cubicBezTo>
                <a:cubicBezTo>
                  <a:pt x="2880783" y="6915150"/>
                  <a:pt x="2921000" y="6993467"/>
                  <a:pt x="2921000" y="7035800"/>
                </a:cubicBezTo>
                <a:cubicBezTo>
                  <a:pt x="3014133" y="7298267"/>
                  <a:pt x="3153833" y="7488767"/>
                  <a:pt x="3340100" y="7607300"/>
                </a:cubicBezTo>
                <a:cubicBezTo>
                  <a:pt x="3526366" y="7725834"/>
                  <a:pt x="3721100" y="7738534"/>
                  <a:pt x="3924300" y="7645400"/>
                </a:cubicBezTo>
                <a:cubicBezTo>
                  <a:pt x="4093633" y="7577667"/>
                  <a:pt x="4218516" y="7556500"/>
                  <a:pt x="4298950" y="7581900"/>
                </a:cubicBezTo>
                <a:cubicBezTo>
                  <a:pt x="4379383" y="7607300"/>
                  <a:pt x="4436533" y="7670800"/>
                  <a:pt x="4470400" y="7772400"/>
                </a:cubicBezTo>
                <a:cubicBezTo>
                  <a:pt x="4504266" y="7840134"/>
                  <a:pt x="4514850" y="7888817"/>
                  <a:pt x="4502150" y="7918450"/>
                </a:cubicBezTo>
                <a:cubicBezTo>
                  <a:pt x="4489450" y="7948084"/>
                  <a:pt x="4432300" y="8013700"/>
                  <a:pt x="4330700" y="8115300"/>
                </a:cubicBezTo>
                <a:cubicBezTo>
                  <a:pt x="4169833" y="8276167"/>
                  <a:pt x="4006850" y="8377767"/>
                  <a:pt x="3841750" y="8420100"/>
                </a:cubicBezTo>
                <a:cubicBezTo>
                  <a:pt x="3676650" y="8462433"/>
                  <a:pt x="3526366" y="8449734"/>
                  <a:pt x="3390900" y="8382000"/>
                </a:cubicBezTo>
                <a:cubicBezTo>
                  <a:pt x="3263900" y="8390467"/>
                  <a:pt x="3107266" y="8307917"/>
                  <a:pt x="2921000" y="8134350"/>
                </a:cubicBezTo>
                <a:cubicBezTo>
                  <a:pt x="2734733" y="7960784"/>
                  <a:pt x="2468033" y="7649634"/>
                  <a:pt x="2120900" y="7200900"/>
                </a:cubicBezTo>
                <a:cubicBezTo>
                  <a:pt x="2120900" y="7167034"/>
                  <a:pt x="2106083" y="7118350"/>
                  <a:pt x="2076450" y="7054850"/>
                </a:cubicBezTo>
                <a:cubicBezTo>
                  <a:pt x="2046816" y="6991350"/>
                  <a:pt x="2015066" y="6929967"/>
                  <a:pt x="1981200" y="6870700"/>
                </a:cubicBezTo>
                <a:cubicBezTo>
                  <a:pt x="1947333" y="6802967"/>
                  <a:pt x="1905000" y="6728884"/>
                  <a:pt x="1854200" y="6648450"/>
                </a:cubicBezTo>
                <a:cubicBezTo>
                  <a:pt x="1803400" y="6568017"/>
                  <a:pt x="1778000" y="6527800"/>
                  <a:pt x="1778000" y="6527800"/>
                </a:cubicBezTo>
                <a:cubicBezTo>
                  <a:pt x="1778000" y="6493934"/>
                  <a:pt x="1765300" y="6455834"/>
                  <a:pt x="1739900" y="6413500"/>
                </a:cubicBezTo>
                <a:cubicBezTo>
                  <a:pt x="1714500" y="6371167"/>
                  <a:pt x="1680633" y="6320367"/>
                  <a:pt x="1638300" y="6261100"/>
                </a:cubicBezTo>
                <a:cubicBezTo>
                  <a:pt x="1502833" y="6218767"/>
                  <a:pt x="1405466" y="6244167"/>
                  <a:pt x="1346200" y="6337300"/>
                </a:cubicBezTo>
                <a:cubicBezTo>
                  <a:pt x="1286933" y="6430434"/>
                  <a:pt x="1223433" y="6527800"/>
                  <a:pt x="1155700" y="6629400"/>
                </a:cubicBezTo>
                <a:cubicBezTo>
                  <a:pt x="1113366" y="6739467"/>
                  <a:pt x="1060450" y="6893984"/>
                  <a:pt x="996950" y="7092950"/>
                </a:cubicBezTo>
                <a:cubicBezTo>
                  <a:pt x="933450" y="7291917"/>
                  <a:pt x="882650" y="7484534"/>
                  <a:pt x="844550" y="7670800"/>
                </a:cubicBezTo>
                <a:cubicBezTo>
                  <a:pt x="806450" y="7857067"/>
                  <a:pt x="795866" y="7984067"/>
                  <a:pt x="812800" y="8051800"/>
                </a:cubicBezTo>
                <a:cubicBezTo>
                  <a:pt x="812800" y="8187267"/>
                  <a:pt x="791633" y="8278284"/>
                  <a:pt x="749300" y="8324850"/>
                </a:cubicBezTo>
                <a:cubicBezTo>
                  <a:pt x="706966" y="8371417"/>
                  <a:pt x="618066" y="8394700"/>
                  <a:pt x="482600" y="8394700"/>
                </a:cubicBezTo>
                <a:close/>
                <a:moveTo>
                  <a:pt x="-876300" y="84582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62" name="Freeform 6262"/>
          <p:cNvSpPr/>
          <p:nvPr/>
        </p:nvSpPr>
        <p:spPr>
          <a:xfrm rot="0" flipH="0" flipV="0">
            <a:off x="9926872" y="964019"/>
            <a:ext cx="149174" cy="198869"/>
          </a:xfrm>
          <a:custGeom>
            <a:pathLst>
              <a:path w="3551767" h="4734983">
                <a:moveTo>
                  <a:pt x="2167467" y="4442883"/>
                </a:moveTo>
                <a:cubicBezTo>
                  <a:pt x="1989667" y="4595283"/>
                  <a:pt x="1784350" y="4684183"/>
                  <a:pt x="1551517" y="4709583"/>
                </a:cubicBezTo>
                <a:cubicBezTo>
                  <a:pt x="1318683" y="4734983"/>
                  <a:pt x="1092200" y="4699000"/>
                  <a:pt x="872067" y="4601633"/>
                </a:cubicBezTo>
                <a:cubicBezTo>
                  <a:pt x="651933" y="4504267"/>
                  <a:pt x="469900" y="4353983"/>
                  <a:pt x="325967" y="4150783"/>
                </a:cubicBezTo>
                <a:cubicBezTo>
                  <a:pt x="182033" y="3964517"/>
                  <a:pt x="88900" y="3750733"/>
                  <a:pt x="46567" y="3509433"/>
                </a:cubicBezTo>
                <a:cubicBezTo>
                  <a:pt x="4233" y="3268133"/>
                  <a:pt x="0" y="2952750"/>
                  <a:pt x="33867" y="2563283"/>
                </a:cubicBezTo>
                <a:cubicBezTo>
                  <a:pt x="59267" y="2233083"/>
                  <a:pt x="165100" y="1900767"/>
                  <a:pt x="351367" y="1566333"/>
                </a:cubicBezTo>
                <a:cubicBezTo>
                  <a:pt x="537633" y="1231900"/>
                  <a:pt x="764117" y="933450"/>
                  <a:pt x="1030817" y="670983"/>
                </a:cubicBezTo>
                <a:cubicBezTo>
                  <a:pt x="1297517" y="408517"/>
                  <a:pt x="1562100" y="226483"/>
                  <a:pt x="1824567" y="124883"/>
                </a:cubicBezTo>
                <a:cubicBezTo>
                  <a:pt x="1951567" y="40217"/>
                  <a:pt x="2059517" y="0"/>
                  <a:pt x="2148417" y="4233"/>
                </a:cubicBezTo>
                <a:cubicBezTo>
                  <a:pt x="2237317" y="8467"/>
                  <a:pt x="2374900" y="19050"/>
                  <a:pt x="2561167" y="35983"/>
                </a:cubicBezTo>
                <a:cubicBezTo>
                  <a:pt x="2755900" y="61383"/>
                  <a:pt x="2901950" y="99483"/>
                  <a:pt x="2999317" y="150283"/>
                </a:cubicBezTo>
                <a:cubicBezTo>
                  <a:pt x="3096683" y="201083"/>
                  <a:pt x="3175000" y="268817"/>
                  <a:pt x="3234267" y="353483"/>
                </a:cubicBezTo>
                <a:cubicBezTo>
                  <a:pt x="3361267" y="480483"/>
                  <a:pt x="3445933" y="605367"/>
                  <a:pt x="3488267" y="728133"/>
                </a:cubicBezTo>
                <a:cubicBezTo>
                  <a:pt x="3530600" y="850900"/>
                  <a:pt x="3551767" y="971550"/>
                  <a:pt x="3551767" y="1090083"/>
                </a:cubicBezTo>
                <a:cubicBezTo>
                  <a:pt x="3517900" y="1276350"/>
                  <a:pt x="3393017" y="1502833"/>
                  <a:pt x="3177117" y="1769533"/>
                </a:cubicBezTo>
                <a:cubicBezTo>
                  <a:pt x="2961217" y="2036233"/>
                  <a:pt x="2679700" y="2254250"/>
                  <a:pt x="2332567" y="2423583"/>
                </a:cubicBezTo>
                <a:cubicBezTo>
                  <a:pt x="2146300" y="2482850"/>
                  <a:pt x="1943100" y="2508250"/>
                  <a:pt x="1722967" y="2499783"/>
                </a:cubicBezTo>
                <a:cubicBezTo>
                  <a:pt x="1502833" y="2491317"/>
                  <a:pt x="1320800" y="2436283"/>
                  <a:pt x="1176867" y="2334683"/>
                </a:cubicBezTo>
                <a:cubicBezTo>
                  <a:pt x="1016000" y="2266950"/>
                  <a:pt x="910167" y="2277533"/>
                  <a:pt x="859367" y="2366433"/>
                </a:cubicBezTo>
                <a:cubicBezTo>
                  <a:pt x="808567" y="2455333"/>
                  <a:pt x="762000" y="2669117"/>
                  <a:pt x="719667" y="3007783"/>
                </a:cubicBezTo>
                <a:cubicBezTo>
                  <a:pt x="685800" y="3329517"/>
                  <a:pt x="711200" y="3564467"/>
                  <a:pt x="795867" y="3712633"/>
                </a:cubicBezTo>
                <a:cubicBezTo>
                  <a:pt x="880533" y="3860800"/>
                  <a:pt x="994833" y="3947583"/>
                  <a:pt x="1138767" y="3972983"/>
                </a:cubicBezTo>
                <a:cubicBezTo>
                  <a:pt x="1308100" y="4006850"/>
                  <a:pt x="1441450" y="4030133"/>
                  <a:pt x="1538817" y="4042833"/>
                </a:cubicBezTo>
                <a:cubicBezTo>
                  <a:pt x="1636183" y="4055533"/>
                  <a:pt x="1756833" y="4019550"/>
                  <a:pt x="1900767" y="3934883"/>
                </a:cubicBezTo>
                <a:cubicBezTo>
                  <a:pt x="2036233" y="3850217"/>
                  <a:pt x="2120900" y="3801533"/>
                  <a:pt x="2154767" y="3788833"/>
                </a:cubicBezTo>
                <a:cubicBezTo>
                  <a:pt x="2188633" y="3776133"/>
                  <a:pt x="2216150" y="3759200"/>
                  <a:pt x="2237317" y="3738033"/>
                </a:cubicBezTo>
                <a:cubicBezTo>
                  <a:pt x="2258483" y="3716867"/>
                  <a:pt x="2311400" y="3663950"/>
                  <a:pt x="2396067" y="3579283"/>
                </a:cubicBezTo>
                <a:cubicBezTo>
                  <a:pt x="2455333" y="3520017"/>
                  <a:pt x="2501900" y="3475567"/>
                  <a:pt x="2535767" y="3445933"/>
                </a:cubicBezTo>
                <a:cubicBezTo>
                  <a:pt x="2569633" y="3416300"/>
                  <a:pt x="2607733" y="3401483"/>
                  <a:pt x="2650067" y="3401483"/>
                </a:cubicBezTo>
                <a:cubicBezTo>
                  <a:pt x="2692400" y="3401483"/>
                  <a:pt x="2730500" y="3420533"/>
                  <a:pt x="2764367" y="3458633"/>
                </a:cubicBezTo>
                <a:cubicBezTo>
                  <a:pt x="2798233" y="3496733"/>
                  <a:pt x="2832100" y="3524250"/>
                  <a:pt x="2865967" y="3541183"/>
                </a:cubicBezTo>
                <a:cubicBezTo>
                  <a:pt x="2950633" y="3541183"/>
                  <a:pt x="2969683" y="3591983"/>
                  <a:pt x="2923117" y="3693583"/>
                </a:cubicBezTo>
                <a:cubicBezTo>
                  <a:pt x="2876550" y="3795183"/>
                  <a:pt x="2785533" y="3915833"/>
                  <a:pt x="2650067" y="4055533"/>
                </a:cubicBezTo>
                <a:cubicBezTo>
                  <a:pt x="2514600" y="4195233"/>
                  <a:pt x="2353733" y="4324350"/>
                  <a:pt x="2167467" y="4442883"/>
                </a:cubicBezTo>
                <a:close/>
                <a:moveTo>
                  <a:pt x="-893233" y="4887383"/>
                </a:moveTo>
                <a:moveTo>
                  <a:pt x="2154767" y="1750483"/>
                </a:moveTo>
                <a:cubicBezTo>
                  <a:pt x="2247900" y="1708150"/>
                  <a:pt x="2345267" y="1646767"/>
                  <a:pt x="2446867" y="1566333"/>
                </a:cubicBezTo>
                <a:cubicBezTo>
                  <a:pt x="2548467" y="1485900"/>
                  <a:pt x="2635250" y="1397000"/>
                  <a:pt x="2707217" y="1299633"/>
                </a:cubicBezTo>
                <a:cubicBezTo>
                  <a:pt x="2779183" y="1202267"/>
                  <a:pt x="2815167" y="1119717"/>
                  <a:pt x="2815167" y="1051983"/>
                </a:cubicBezTo>
                <a:cubicBezTo>
                  <a:pt x="2815167" y="933450"/>
                  <a:pt x="2760133" y="833967"/>
                  <a:pt x="2650067" y="753533"/>
                </a:cubicBezTo>
                <a:cubicBezTo>
                  <a:pt x="2540000" y="673100"/>
                  <a:pt x="2374900" y="662517"/>
                  <a:pt x="2154767" y="721783"/>
                </a:cubicBezTo>
                <a:cubicBezTo>
                  <a:pt x="2061633" y="747183"/>
                  <a:pt x="1955800" y="808567"/>
                  <a:pt x="1837267" y="905933"/>
                </a:cubicBezTo>
                <a:cubicBezTo>
                  <a:pt x="1718733" y="1003300"/>
                  <a:pt x="1606550" y="1111250"/>
                  <a:pt x="1500717" y="1229783"/>
                </a:cubicBezTo>
                <a:cubicBezTo>
                  <a:pt x="1394883" y="1348317"/>
                  <a:pt x="1310217" y="1454150"/>
                  <a:pt x="1246717" y="1547283"/>
                </a:cubicBezTo>
                <a:cubicBezTo>
                  <a:pt x="1183217" y="1640417"/>
                  <a:pt x="1159933" y="1695450"/>
                  <a:pt x="1176867" y="1712383"/>
                </a:cubicBezTo>
                <a:cubicBezTo>
                  <a:pt x="1202267" y="1754717"/>
                  <a:pt x="1274233" y="1786467"/>
                  <a:pt x="1392767" y="1807633"/>
                </a:cubicBezTo>
                <a:cubicBezTo>
                  <a:pt x="1511300" y="1828800"/>
                  <a:pt x="1644650" y="1835150"/>
                  <a:pt x="1792817" y="1826683"/>
                </a:cubicBezTo>
                <a:cubicBezTo>
                  <a:pt x="1940983" y="1818217"/>
                  <a:pt x="2061633" y="1792817"/>
                  <a:pt x="2154767" y="1750483"/>
                </a:cubicBezTo>
                <a:close/>
                <a:moveTo>
                  <a:pt x="1799167" y="4887383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63" name="Freeform 6263"/>
          <p:cNvSpPr/>
          <p:nvPr/>
        </p:nvSpPr>
        <p:spPr>
          <a:xfrm rot="0" flipH="0" flipV="0">
            <a:off x="10095249" y="827558"/>
            <a:ext cx="121437" cy="319773"/>
          </a:xfrm>
          <a:custGeom>
            <a:pathLst>
              <a:path w="2891366" h="7613650">
                <a:moveTo>
                  <a:pt x="254000" y="7539566"/>
                </a:moveTo>
                <a:cubicBezTo>
                  <a:pt x="169333" y="7488766"/>
                  <a:pt x="105833" y="7437966"/>
                  <a:pt x="63500" y="7387166"/>
                </a:cubicBezTo>
                <a:cubicBezTo>
                  <a:pt x="21166" y="7336366"/>
                  <a:pt x="0" y="7264400"/>
                  <a:pt x="0" y="7171266"/>
                </a:cubicBezTo>
                <a:cubicBezTo>
                  <a:pt x="0" y="7044266"/>
                  <a:pt x="16933" y="6910916"/>
                  <a:pt x="50800" y="6771216"/>
                </a:cubicBezTo>
                <a:cubicBezTo>
                  <a:pt x="84666" y="6631516"/>
                  <a:pt x="118533" y="6493933"/>
                  <a:pt x="152400" y="6358466"/>
                </a:cubicBezTo>
                <a:cubicBezTo>
                  <a:pt x="169333" y="6206066"/>
                  <a:pt x="192616" y="6051550"/>
                  <a:pt x="222250" y="5894916"/>
                </a:cubicBezTo>
                <a:cubicBezTo>
                  <a:pt x="251883" y="5738283"/>
                  <a:pt x="309033" y="5592233"/>
                  <a:pt x="393700" y="5456766"/>
                </a:cubicBezTo>
                <a:cubicBezTo>
                  <a:pt x="486833" y="5135033"/>
                  <a:pt x="584200" y="4815416"/>
                  <a:pt x="685800" y="4497916"/>
                </a:cubicBezTo>
                <a:cubicBezTo>
                  <a:pt x="787400" y="4180416"/>
                  <a:pt x="876300" y="3852333"/>
                  <a:pt x="952500" y="3513666"/>
                </a:cubicBezTo>
                <a:cubicBezTo>
                  <a:pt x="1062566" y="3200400"/>
                  <a:pt x="1162050" y="2923116"/>
                  <a:pt x="1250950" y="2681816"/>
                </a:cubicBezTo>
                <a:cubicBezTo>
                  <a:pt x="1339850" y="2440516"/>
                  <a:pt x="1452033" y="2133600"/>
                  <a:pt x="1587500" y="1761066"/>
                </a:cubicBezTo>
                <a:cubicBezTo>
                  <a:pt x="1663700" y="1549400"/>
                  <a:pt x="1729316" y="1322916"/>
                  <a:pt x="1784350" y="1081616"/>
                </a:cubicBezTo>
                <a:cubicBezTo>
                  <a:pt x="1839383" y="840316"/>
                  <a:pt x="1926166" y="622300"/>
                  <a:pt x="2044700" y="427566"/>
                </a:cubicBezTo>
                <a:cubicBezTo>
                  <a:pt x="2095500" y="351366"/>
                  <a:pt x="2135716" y="285750"/>
                  <a:pt x="2165350" y="230716"/>
                </a:cubicBezTo>
                <a:cubicBezTo>
                  <a:pt x="2194983" y="175683"/>
                  <a:pt x="2226733" y="122766"/>
                  <a:pt x="2260600" y="71966"/>
                </a:cubicBezTo>
                <a:cubicBezTo>
                  <a:pt x="2269066" y="38100"/>
                  <a:pt x="2296583" y="16933"/>
                  <a:pt x="2343150" y="8466"/>
                </a:cubicBezTo>
                <a:cubicBezTo>
                  <a:pt x="2389716" y="0"/>
                  <a:pt x="2442633" y="4233"/>
                  <a:pt x="2501900" y="21166"/>
                </a:cubicBezTo>
                <a:cubicBezTo>
                  <a:pt x="2561166" y="38100"/>
                  <a:pt x="2607733" y="67733"/>
                  <a:pt x="2641600" y="110066"/>
                </a:cubicBezTo>
                <a:cubicBezTo>
                  <a:pt x="2667000" y="101600"/>
                  <a:pt x="2698750" y="124883"/>
                  <a:pt x="2736850" y="179916"/>
                </a:cubicBezTo>
                <a:cubicBezTo>
                  <a:pt x="2774950" y="234950"/>
                  <a:pt x="2810933" y="296333"/>
                  <a:pt x="2844800" y="364066"/>
                </a:cubicBezTo>
                <a:cubicBezTo>
                  <a:pt x="2878666" y="431800"/>
                  <a:pt x="2891366" y="491066"/>
                  <a:pt x="2882900" y="541866"/>
                </a:cubicBezTo>
                <a:cubicBezTo>
                  <a:pt x="2882900" y="575733"/>
                  <a:pt x="2876550" y="622300"/>
                  <a:pt x="2863850" y="681566"/>
                </a:cubicBezTo>
                <a:cubicBezTo>
                  <a:pt x="2851150" y="740833"/>
                  <a:pt x="2827866" y="795866"/>
                  <a:pt x="2794000" y="846666"/>
                </a:cubicBezTo>
                <a:cubicBezTo>
                  <a:pt x="2760133" y="880533"/>
                  <a:pt x="2728383" y="929216"/>
                  <a:pt x="2698750" y="992716"/>
                </a:cubicBezTo>
                <a:cubicBezTo>
                  <a:pt x="2669116" y="1056216"/>
                  <a:pt x="2624666" y="1143000"/>
                  <a:pt x="2565400" y="1253066"/>
                </a:cubicBezTo>
                <a:cubicBezTo>
                  <a:pt x="2531533" y="1363133"/>
                  <a:pt x="2501900" y="1475316"/>
                  <a:pt x="2476500" y="1589616"/>
                </a:cubicBezTo>
                <a:cubicBezTo>
                  <a:pt x="2451100" y="1703916"/>
                  <a:pt x="2417233" y="1807633"/>
                  <a:pt x="2374900" y="1900766"/>
                </a:cubicBezTo>
                <a:cubicBezTo>
                  <a:pt x="2341033" y="2002366"/>
                  <a:pt x="2300816" y="2099733"/>
                  <a:pt x="2254250" y="2192866"/>
                </a:cubicBezTo>
                <a:cubicBezTo>
                  <a:pt x="2207683" y="2286000"/>
                  <a:pt x="2175933" y="2362200"/>
                  <a:pt x="2159000" y="2421466"/>
                </a:cubicBezTo>
                <a:cubicBezTo>
                  <a:pt x="2099733" y="2616200"/>
                  <a:pt x="2029883" y="2806700"/>
                  <a:pt x="1949450" y="2992966"/>
                </a:cubicBezTo>
                <a:cubicBezTo>
                  <a:pt x="1869016" y="3179233"/>
                  <a:pt x="1799166" y="3378200"/>
                  <a:pt x="1739900" y="3589866"/>
                </a:cubicBezTo>
                <a:cubicBezTo>
                  <a:pt x="1680633" y="3793066"/>
                  <a:pt x="1621366" y="4002616"/>
                  <a:pt x="1562100" y="4218516"/>
                </a:cubicBezTo>
                <a:cubicBezTo>
                  <a:pt x="1502833" y="4434416"/>
                  <a:pt x="1418166" y="4639733"/>
                  <a:pt x="1308100" y="4834466"/>
                </a:cubicBezTo>
                <a:cubicBezTo>
                  <a:pt x="1248833" y="4927600"/>
                  <a:pt x="1206500" y="5046133"/>
                  <a:pt x="1181100" y="5190066"/>
                </a:cubicBezTo>
                <a:cubicBezTo>
                  <a:pt x="1155700" y="5334000"/>
                  <a:pt x="1130300" y="5477933"/>
                  <a:pt x="1104900" y="5621866"/>
                </a:cubicBezTo>
                <a:cubicBezTo>
                  <a:pt x="1054100" y="5774266"/>
                  <a:pt x="1009650" y="5916083"/>
                  <a:pt x="971550" y="6047316"/>
                </a:cubicBezTo>
                <a:cubicBezTo>
                  <a:pt x="933450" y="6178550"/>
                  <a:pt x="914400" y="6261100"/>
                  <a:pt x="914400" y="6294966"/>
                </a:cubicBezTo>
                <a:cubicBezTo>
                  <a:pt x="863600" y="6481233"/>
                  <a:pt x="827616" y="6665383"/>
                  <a:pt x="806450" y="6847416"/>
                </a:cubicBezTo>
                <a:cubicBezTo>
                  <a:pt x="785283" y="7029450"/>
                  <a:pt x="740833" y="7188200"/>
                  <a:pt x="673100" y="7323666"/>
                </a:cubicBezTo>
                <a:cubicBezTo>
                  <a:pt x="664633" y="7408333"/>
                  <a:pt x="647700" y="7476066"/>
                  <a:pt x="622300" y="7526866"/>
                </a:cubicBezTo>
                <a:cubicBezTo>
                  <a:pt x="596900" y="7577666"/>
                  <a:pt x="554566" y="7605183"/>
                  <a:pt x="495300" y="7609416"/>
                </a:cubicBezTo>
                <a:cubicBezTo>
                  <a:pt x="436033" y="7613650"/>
                  <a:pt x="355600" y="7590366"/>
                  <a:pt x="254000" y="7539566"/>
                </a:cubicBezTo>
                <a:close/>
                <a:moveTo>
                  <a:pt x="-622300" y="8136466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64" name="Freeform 6264"/>
          <p:cNvSpPr/>
          <p:nvPr/>
        </p:nvSpPr>
        <p:spPr>
          <a:xfrm rot="0" flipH="0" flipV="0">
            <a:off x="10178103" y="814845"/>
            <a:ext cx="182245" cy="357466"/>
          </a:xfrm>
          <a:custGeom>
            <a:pathLst>
              <a:path w="4339167" h="8511116">
                <a:moveTo>
                  <a:pt x="3500967" y="8464550"/>
                </a:moveTo>
                <a:cubicBezTo>
                  <a:pt x="3467100" y="8498416"/>
                  <a:pt x="3376083" y="8511116"/>
                  <a:pt x="3227917" y="8502650"/>
                </a:cubicBezTo>
                <a:cubicBezTo>
                  <a:pt x="3079750" y="8494183"/>
                  <a:pt x="2942167" y="8460316"/>
                  <a:pt x="2815167" y="8401050"/>
                </a:cubicBezTo>
                <a:cubicBezTo>
                  <a:pt x="2798233" y="8375650"/>
                  <a:pt x="2768600" y="8348134"/>
                  <a:pt x="2726267" y="8318500"/>
                </a:cubicBezTo>
                <a:cubicBezTo>
                  <a:pt x="2683933" y="8288867"/>
                  <a:pt x="2643717" y="8252884"/>
                  <a:pt x="2605617" y="8210550"/>
                </a:cubicBezTo>
                <a:cubicBezTo>
                  <a:pt x="2567517" y="8168217"/>
                  <a:pt x="2535767" y="8130117"/>
                  <a:pt x="2510367" y="8096250"/>
                </a:cubicBezTo>
                <a:cubicBezTo>
                  <a:pt x="2493433" y="8070850"/>
                  <a:pt x="2451100" y="8022167"/>
                  <a:pt x="2383367" y="7950200"/>
                </a:cubicBezTo>
                <a:cubicBezTo>
                  <a:pt x="2315633" y="7878234"/>
                  <a:pt x="2247900" y="7808384"/>
                  <a:pt x="2180167" y="7740650"/>
                </a:cubicBezTo>
                <a:cubicBezTo>
                  <a:pt x="2112433" y="7672917"/>
                  <a:pt x="2065867" y="7626350"/>
                  <a:pt x="2040467" y="7600950"/>
                </a:cubicBezTo>
                <a:cubicBezTo>
                  <a:pt x="2006600" y="7533217"/>
                  <a:pt x="1938867" y="7446434"/>
                  <a:pt x="1837267" y="7340600"/>
                </a:cubicBezTo>
                <a:cubicBezTo>
                  <a:pt x="1735667" y="7234767"/>
                  <a:pt x="1638300" y="7135284"/>
                  <a:pt x="1545167" y="7042150"/>
                </a:cubicBezTo>
                <a:cubicBezTo>
                  <a:pt x="1485900" y="6957484"/>
                  <a:pt x="1426633" y="6885517"/>
                  <a:pt x="1367367" y="6826250"/>
                </a:cubicBezTo>
                <a:cubicBezTo>
                  <a:pt x="1308100" y="6766984"/>
                  <a:pt x="1257300" y="6722534"/>
                  <a:pt x="1214967" y="6692900"/>
                </a:cubicBezTo>
                <a:cubicBezTo>
                  <a:pt x="1172633" y="6663267"/>
                  <a:pt x="1138767" y="6648450"/>
                  <a:pt x="1113367" y="6648450"/>
                </a:cubicBezTo>
                <a:cubicBezTo>
                  <a:pt x="1113367" y="6648450"/>
                  <a:pt x="1098550" y="6701367"/>
                  <a:pt x="1068917" y="6807200"/>
                </a:cubicBezTo>
                <a:cubicBezTo>
                  <a:pt x="1039283" y="6913034"/>
                  <a:pt x="1001183" y="7044267"/>
                  <a:pt x="954617" y="7200900"/>
                </a:cubicBezTo>
                <a:cubicBezTo>
                  <a:pt x="908050" y="7357534"/>
                  <a:pt x="861483" y="7514167"/>
                  <a:pt x="814917" y="7670800"/>
                </a:cubicBezTo>
                <a:cubicBezTo>
                  <a:pt x="768350" y="7827434"/>
                  <a:pt x="732367" y="7952317"/>
                  <a:pt x="706967" y="8045450"/>
                </a:cubicBezTo>
                <a:cubicBezTo>
                  <a:pt x="647700" y="8163984"/>
                  <a:pt x="596900" y="8244417"/>
                  <a:pt x="554567" y="8286750"/>
                </a:cubicBezTo>
                <a:cubicBezTo>
                  <a:pt x="512233" y="8329084"/>
                  <a:pt x="457200" y="8350250"/>
                  <a:pt x="389467" y="8350250"/>
                </a:cubicBezTo>
                <a:cubicBezTo>
                  <a:pt x="296333" y="8350250"/>
                  <a:pt x="213783" y="8307917"/>
                  <a:pt x="141817" y="8223250"/>
                </a:cubicBezTo>
                <a:cubicBezTo>
                  <a:pt x="69850" y="8138584"/>
                  <a:pt x="33867" y="8015817"/>
                  <a:pt x="33867" y="7854950"/>
                </a:cubicBezTo>
                <a:cubicBezTo>
                  <a:pt x="0" y="7736417"/>
                  <a:pt x="42333" y="7478184"/>
                  <a:pt x="160867" y="7080250"/>
                </a:cubicBezTo>
                <a:cubicBezTo>
                  <a:pt x="279400" y="6682317"/>
                  <a:pt x="461433" y="6174317"/>
                  <a:pt x="706967" y="5556250"/>
                </a:cubicBezTo>
                <a:cubicBezTo>
                  <a:pt x="740833" y="5429250"/>
                  <a:pt x="783167" y="5295900"/>
                  <a:pt x="833967" y="5156200"/>
                </a:cubicBezTo>
                <a:cubicBezTo>
                  <a:pt x="884767" y="5016500"/>
                  <a:pt x="927100" y="4900084"/>
                  <a:pt x="960967" y="4806950"/>
                </a:cubicBezTo>
                <a:cubicBezTo>
                  <a:pt x="1045633" y="4527550"/>
                  <a:pt x="1136650" y="4267200"/>
                  <a:pt x="1234017" y="4025900"/>
                </a:cubicBezTo>
                <a:cubicBezTo>
                  <a:pt x="1331383" y="3784600"/>
                  <a:pt x="1435100" y="3539067"/>
                  <a:pt x="1545167" y="3289300"/>
                </a:cubicBezTo>
                <a:cubicBezTo>
                  <a:pt x="1655233" y="3039534"/>
                  <a:pt x="1769533" y="2770717"/>
                  <a:pt x="1888067" y="2482850"/>
                </a:cubicBezTo>
                <a:cubicBezTo>
                  <a:pt x="1964267" y="2330450"/>
                  <a:pt x="2019300" y="2218267"/>
                  <a:pt x="2053167" y="2146300"/>
                </a:cubicBezTo>
                <a:cubicBezTo>
                  <a:pt x="2087033" y="2074334"/>
                  <a:pt x="2125133" y="1998134"/>
                  <a:pt x="2167467" y="1917700"/>
                </a:cubicBezTo>
                <a:cubicBezTo>
                  <a:pt x="2209800" y="1837267"/>
                  <a:pt x="2273300" y="1716617"/>
                  <a:pt x="2357967" y="1555750"/>
                </a:cubicBezTo>
                <a:cubicBezTo>
                  <a:pt x="2544233" y="1208617"/>
                  <a:pt x="2692400" y="937684"/>
                  <a:pt x="2802467" y="742950"/>
                </a:cubicBezTo>
                <a:cubicBezTo>
                  <a:pt x="2912533" y="548217"/>
                  <a:pt x="2997200" y="404284"/>
                  <a:pt x="3056467" y="311150"/>
                </a:cubicBezTo>
                <a:cubicBezTo>
                  <a:pt x="3115733" y="218017"/>
                  <a:pt x="3166533" y="150284"/>
                  <a:pt x="3208867" y="107950"/>
                </a:cubicBezTo>
                <a:cubicBezTo>
                  <a:pt x="3251200" y="65617"/>
                  <a:pt x="3302000" y="35984"/>
                  <a:pt x="3361267" y="19050"/>
                </a:cubicBezTo>
                <a:cubicBezTo>
                  <a:pt x="3420533" y="2117"/>
                  <a:pt x="3479800" y="0"/>
                  <a:pt x="3539067" y="12700"/>
                </a:cubicBezTo>
                <a:cubicBezTo>
                  <a:pt x="3598333" y="25400"/>
                  <a:pt x="3649133" y="57150"/>
                  <a:pt x="3691467" y="107950"/>
                </a:cubicBezTo>
                <a:cubicBezTo>
                  <a:pt x="3759200" y="175684"/>
                  <a:pt x="3799417" y="245534"/>
                  <a:pt x="3812117" y="317500"/>
                </a:cubicBezTo>
                <a:cubicBezTo>
                  <a:pt x="3824817" y="389467"/>
                  <a:pt x="3807883" y="484717"/>
                  <a:pt x="3761317" y="603250"/>
                </a:cubicBezTo>
                <a:cubicBezTo>
                  <a:pt x="3714750" y="721784"/>
                  <a:pt x="3627967" y="886884"/>
                  <a:pt x="3500967" y="1098550"/>
                </a:cubicBezTo>
                <a:cubicBezTo>
                  <a:pt x="3433233" y="1250950"/>
                  <a:pt x="3378200" y="1361017"/>
                  <a:pt x="3335867" y="1428750"/>
                </a:cubicBezTo>
                <a:cubicBezTo>
                  <a:pt x="3293533" y="1496484"/>
                  <a:pt x="3251200" y="1564217"/>
                  <a:pt x="3208867" y="1631950"/>
                </a:cubicBezTo>
                <a:cubicBezTo>
                  <a:pt x="3166533" y="1699684"/>
                  <a:pt x="3098800" y="1818217"/>
                  <a:pt x="3005667" y="1987550"/>
                </a:cubicBezTo>
                <a:cubicBezTo>
                  <a:pt x="2988733" y="2038350"/>
                  <a:pt x="2963333" y="2093384"/>
                  <a:pt x="2929467" y="2152650"/>
                </a:cubicBezTo>
                <a:cubicBezTo>
                  <a:pt x="2895600" y="2211917"/>
                  <a:pt x="2857500" y="2241550"/>
                  <a:pt x="2815167" y="2241550"/>
                </a:cubicBezTo>
                <a:cubicBezTo>
                  <a:pt x="2815167" y="2266950"/>
                  <a:pt x="2802467" y="2317750"/>
                  <a:pt x="2777067" y="2393950"/>
                </a:cubicBezTo>
                <a:cubicBezTo>
                  <a:pt x="2751667" y="2470150"/>
                  <a:pt x="2722033" y="2542117"/>
                  <a:pt x="2688167" y="2609850"/>
                </a:cubicBezTo>
                <a:cubicBezTo>
                  <a:pt x="2662767" y="2702984"/>
                  <a:pt x="2622550" y="2802467"/>
                  <a:pt x="2567517" y="2908300"/>
                </a:cubicBezTo>
                <a:cubicBezTo>
                  <a:pt x="2512483" y="3014134"/>
                  <a:pt x="2472267" y="3100917"/>
                  <a:pt x="2446867" y="3168650"/>
                </a:cubicBezTo>
                <a:cubicBezTo>
                  <a:pt x="2404533" y="3270250"/>
                  <a:pt x="2338917" y="3409950"/>
                  <a:pt x="2250017" y="3587750"/>
                </a:cubicBezTo>
                <a:cubicBezTo>
                  <a:pt x="2161117" y="3765550"/>
                  <a:pt x="2076450" y="3937000"/>
                  <a:pt x="1996017" y="4102100"/>
                </a:cubicBezTo>
                <a:cubicBezTo>
                  <a:pt x="1915583" y="4267200"/>
                  <a:pt x="1866900" y="4396317"/>
                  <a:pt x="1849967" y="4489450"/>
                </a:cubicBezTo>
                <a:cubicBezTo>
                  <a:pt x="1849967" y="4523317"/>
                  <a:pt x="1875367" y="4519084"/>
                  <a:pt x="1926167" y="4476750"/>
                </a:cubicBezTo>
                <a:cubicBezTo>
                  <a:pt x="1976967" y="4434417"/>
                  <a:pt x="2032000" y="4396317"/>
                  <a:pt x="2091267" y="4362450"/>
                </a:cubicBezTo>
                <a:cubicBezTo>
                  <a:pt x="2218267" y="4260850"/>
                  <a:pt x="2364317" y="4157134"/>
                  <a:pt x="2529417" y="4051300"/>
                </a:cubicBezTo>
                <a:cubicBezTo>
                  <a:pt x="2694517" y="3945467"/>
                  <a:pt x="2855383" y="3852334"/>
                  <a:pt x="3012017" y="3771900"/>
                </a:cubicBezTo>
                <a:cubicBezTo>
                  <a:pt x="3168650" y="3691467"/>
                  <a:pt x="3297767" y="3642784"/>
                  <a:pt x="3399367" y="3625850"/>
                </a:cubicBezTo>
                <a:cubicBezTo>
                  <a:pt x="3526367" y="3591984"/>
                  <a:pt x="3630083" y="3575050"/>
                  <a:pt x="3710517" y="3575050"/>
                </a:cubicBezTo>
                <a:cubicBezTo>
                  <a:pt x="3790950" y="3575050"/>
                  <a:pt x="3873500" y="3591984"/>
                  <a:pt x="3958167" y="3625850"/>
                </a:cubicBezTo>
                <a:cubicBezTo>
                  <a:pt x="4025900" y="3659717"/>
                  <a:pt x="4083050" y="3706284"/>
                  <a:pt x="4129617" y="3765550"/>
                </a:cubicBezTo>
                <a:cubicBezTo>
                  <a:pt x="4176183" y="3824817"/>
                  <a:pt x="4218517" y="3892550"/>
                  <a:pt x="4256617" y="3968750"/>
                </a:cubicBezTo>
                <a:cubicBezTo>
                  <a:pt x="4294717" y="4044950"/>
                  <a:pt x="4322233" y="4138084"/>
                  <a:pt x="4339167" y="4248150"/>
                </a:cubicBezTo>
                <a:cubicBezTo>
                  <a:pt x="4339167" y="4324350"/>
                  <a:pt x="4309533" y="4451350"/>
                  <a:pt x="4250267" y="4629150"/>
                </a:cubicBezTo>
                <a:cubicBezTo>
                  <a:pt x="4191000" y="4806950"/>
                  <a:pt x="4119033" y="4978400"/>
                  <a:pt x="4034367" y="5143500"/>
                </a:cubicBezTo>
                <a:cubicBezTo>
                  <a:pt x="3949700" y="5308600"/>
                  <a:pt x="3865033" y="5425017"/>
                  <a:pt x="3780367" y="5492750"/>
                </a:cubicBezTo>
                <a:cubicBezTo>
                  <a:pt x="3721100" y="5518150"/>
                  <a:pt x="3674533" y="5543550"/>
                  <a:pt x="3640667" y="5568950"/>
                </a:cubicBezTo>
                <a:cubicBezTo>
                  <a:pt x="3606800" y="5594350"/>
                  <a:pt x="3589867" y="5607050"/>
                  <a:pt x="3589867" y="5607050"/>
                </a:cubicBezTo>
                <a:cubicBezTo>
                  <a:pt x="3589867" y="5640917"/>
                  <a:pt x="3575050" y="5683250"/>
                  <a:pt x="3545417" y="5734050"/>
                </a:cubicBezTo>
                <a:cubicBezTo>
                  <a:pt x="3515783" y="5784850"/>
                  <a:pt x="3467100" y="5827184"/>
                  <a:pt x="3399367" y="5861050"/>
                </a:cubicBezTo>
                <a:cubicBezTo>
                  <a:pt x="3365500" y="5894917"/>
                  <a:pt x="3327400" y="5937250"/>
                  <a:pt x="3285067" y="5988050"/>
                </a:cubicBezTo>
                <a:cubicBezTo>
                  <a:pt x="3242733" y="6038850"/>
                  <a:pt x="3221567" y="6076950"/>
                  <a:pt x="3221567" y="6102350"/>
                </a:cubicBezTo>
                <a:cubicBezTo>
                  <a:pt x="3221567" y="6102350"/>
                  <a:pt x="3221567" y="6112934"/>
                  <a:pt x="3221567" y="6134100"/>
                </a:cubicBezTo>
                <a:cubicBezTo>
                  <a:pt x="3221567" y="6155267"/>
                  <a:pt x="3221567" y="6165850"/>
                  <a:pt x="3221567" y="6165850"/>
                </a:cubicBezTo>
                <a:cubicBezTo>
                  <a:pt x="3187700" y="6165850"/>
                  <a:pt x="3139017" y="6191250"/>
                  <a:pt x="3075517" y="6242050"/>
                </a:cubicBezTo>
                <a:cubicBezTo>
                  <a:pt x="3012017" y="6292850"/>
                  <a:pt x="2933700" y="6352117"/>
                  <a:pt x="2840567" y="6419850"/>
                </a:cubicBezTo>
                <a:cubicBezTo>
                  <a:pt x="2747433" y="6512984"/>
                  <a:pt x="2681817" y="6563784"/>
                  <a:pt x="2643717" y="6572250"/>
                </a:cubicBezTo>
                <a:cubicBezTo>
                  <a:pt x="2605617" y="6580717"/>
                  <a:pt x="2552700" y="6597650"/>
                  <a:pt x="2484967" y="6623050"/>
                </a:cubicBezTo>
                <a:cubicBezTo>
                  <a:pt x="2468033" y="6639984"/>
                  <a:pt x="2448983" y="6652684"/>
                  <a:pt x="2427817" y="6661150"/>
                </a:cubicBezTo>
                <a:cubicBezTo>
                  <a:pt x="2406650" y="6669617"/>
                  <a:pt x="2385483" y="6678084"/>
                  <a:pt x="2364317" y="6686550"/>
                </a:cubicBezTo>
                <a:cubicBezTo>
                  <a:pt x="2343150" y="6695017"/>
                  <a:pt x="2326217" y="6703484"/>
                  <a:pt x="2313517" y="6711950"/>
                </a:cubicBezTo>
                <a:cubicBezTo>
                  <a:pt x="2300817" y="6720417"/>
                  <a:pt x="2294467" y="6733117"/>
                  <a:pt x="2294467" y="6750050"/>
                </a:cubicBezTo>
                <a:cubicBezTo>
                  <a:pt x="2294467" y="6783917"/>
                  <a:pt x="2334683" y="6853767"/>
                  <a:pt x="2415117" y="6959600"/>
                </a:cubicBezTo>
                <a:cubicBezTo>
                  <a:pt x="2495550" y="7065434"/>
                  <a:pt x="2592917" y="7181850"/>
                  <a:pt x="2707217" y="7308850"/>
                </a:cubicBezTo>
                <a:cubicBezTo>
                  <a:pt x="2821517" y="7435850"/>
                  <a:pt x="2931583" y="7552267"/>
                  <a:pt x="3037417" y="7658100"/>
                </a:cubicBezTo>
                <a:cubicBezTo>
                  <a:pt x="3143250" y="7763934"/>
                  <a:pt x="3221567" y="7833784"/>
                  <a:pt x="3272367" y="7867650"/>
                </a:cubicBezTo>
                <a:cubicBezTo>
                  <a:pt x="3357033" y="7901517"/>
                  <a:pt x="3418417" y="7958667"/>
                  <a:pt x="3456517" y="8039100"/>
                </a:cubicBezTo>
                <a:cubicBezTo>
                  <a:pt x="3494617" y="8119534"/>
                  <a:pt x="3517900" y="8199967"/>
                  <a:pt x="3526367" y="8280400"/>
                </a:cubicBezTo>
                <a:cubicBezTo>
                  <a:pt x="3534833" y="8360834"/>
                  <a:pt x="3526367" y="8422217"/>
                  <a:pt x="3500967" y="8464550"/>
                </a:cubicBezTo>
                <a:close/>
                <a:moveTo>
                  <a:pt x="-1071033" y="8439150"/>
                </a:moveTo>
                <a:moveTo>
                  <a:pt x="1976967" y="6216650"/>
                </a:moveTo>
                <a:cubicBezTo>
                  <a:pt x="2019300" y="6182784"/>
                  <a:pt x="2108200" y="6112934"/>
                  <a:pt x="2243667" y="6007100"/>
                </a:cubicBezTo>
                <a:cubicBezTo>
                  <a:pt x="2379133" y="5901267"/>
                  <a:pt x="2527300" y="5782734"/>
                  <a:pt x="2688167" y="5651500"/>
                </a:cubicBezTo>
                <a:cubicBezTo>
                  <a:pt x="2849033" y="5520267"/>
                  <a:pt x="2995083" y="5393267"/>
                  <a:pt x="3126317" y="5270500"/>
                </a:cubicBezTo>
                <a:cubicBezTo>
                  <a:pt x="3257550" y="5147734"/>
                  <a:pt x="3348567" y="5056717"/>
                  <a:pt x="3399367" y="4997450"/>
                </a:cubicBezTo>
                <a:cubicBezTo>
                  <a:pt x="3458633" y="4938184"/>
                  <a:pt x="3517900" y="4836584"/>
                  <a:pt x="3577167" y="4692650"/>
                </a:cubicBezTo>
                <a:cubicBezTo>
                  <a:pt x="3636433" y="4548717"/>
                  <a:pt x="3644900" y="4434417"/>
                  <a:pt x="3602567" y="4349750"/>
                </a:cubicBezTo>
                <a:cubicBezTo>
                  <a:pt x="3594100" y="4315884"/>
                  <a:pt x="3517900" y="4332817"/>
                  <a:pt x="3373967" y="4400550"/>
                </a:cubicBezTo>
                <a:cubicBezTo>
                  <a:pt x="3230033" y="4468284"/>
                  <a:pt x="3064933" y="4548717"/>
                  <a:pt x="2878667" y="4641850"/>
                </a:cubicBezTo>
                <a:cubicBezTo>
                  <a:pt x="2734733" y="4726517"/>
                  <a:pt x="2567517" y="4836584"/>
                  <a:pt x="2377017" y="4972050"/>
                </a:cubicBezTo>
                <a:cubicBezTo>
                  <a:pt x="2186517" y="5107517"/>
                  <a:pt x="2008717" y="5251450"/>
                  <a:pt x="1843617" y="5403850"/>
                </a:cubicBezTo>
                <a:cubicBezTo>
                  <a:pt x="1678517" y="5556250"/>
                  <a:pt x="1553633" y="5704417"/>
                  <a:pt x="1468967" y="5848350"/>
                </a:cubicBezTo>
                <a:cubicBezTo>
                  <a:pt x="1452033" y="5907617"/>
                  <a:pt x="1468967" y="5975350"/>
                  <a:pt x="1519767" y="6051550"/>
                </a:cubicBezTo>
                <a:cubicBezTo>
                  <a:pt x="1570567" y="6127750"/>
                  <a:pt x="1638300" y="6184900"/>
                  <a:pt x="1722967" y="6223000"/>
                </a:cubicBezTo>
                <a:cubicBezTo>
                  <a:pt x="1807633" y="6261100"/>
                  <a:pt x="1892300" y="6258984"/>
                  <a:pt x="1976967" y="6216650"/>
                </a:cubicBezTo>
                <a:close/>
                <a:moveTo>
                  <a:pt x="1176867" y="843915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65" name="Freeform 6265"/>
          <p:cNvSpPr/>
          <p:nvPr/>
        </p:nvSpPr>
        <p:spPr>
          <a:xfrm rot="0" flipH="0" flipV="0">
            <a:off x="10382218" y="965175"/>
            <a:ext cx="188290" cy="189623"/>
          </a:xfrm>
          <a:custGeom>
            <a:pathLst>
              <a:path w="4483100" h="4514850">
                <a:moveTo>
                  <a:pt x="1079500" y="4491566"/>
                </a:moveTo>
                <a:cubicBezTo>
                  <a:pt x="1011766" y="4508500"/>
                  <a:pt x="922866" y="4514850"/>
                  <a:pt x="812800" y="4510616"/>
                </a:cubicBezTo>
                <a:cubicBezTo>
                  <a:pt x="702733" y="4506383"/>
                  <a:pt x="607483" y="4493683"/>
                  <a:pt x="527050" y="4472516"/>
                </a:cubicBezTo>
                <a:cubicBezTo>
                  <a:pt x="446616" y="4451350"/>
                  <a:pt x="406400" y="4428066"/>
                  <a:pt x="406400" y="4402666"/>
                </a:cubicBezTo>
                <a:cubicBezTo>
                  <a:pt x="406400" y="4360333"/>
                  <a:pt x="385233" y="4339166"/>
                  <a:pt x="342900" y="4339166"/>
                </a:cubicBezTo>
                <a:cubicBezTo>
                  <a:pt x="342900" y="4339166"/>
                  <a:pt x="323850" y="4322233"/>
                  <a:pt x="285750" y="4288366"/>
                </a:cubicBezTo>
                <a:cubicBezTo>
                  <a:pt x="247650" y="4254500"/>
                  <a:pt x="190500" y="4220633"/>
                  <a:pt x="114300" y="4186766"/>
                </a:cubicBezTo>
                <a:cubicBezTo>
                  <a:pt x="38100" y="4068233"/>
                  <a:pt x="0" y="3939116"/>
                  <a:pt x="0" y="3799416"/>
                </a:cubicBezTo>
                <a:cubicBezTo>
                  <a:pt x="0" y="3659716"/>
                  <a:pt x="38100" y="3437466"/>
                  <a:pt x="114300" y="3132666"/>
                </a:cubicBezTo>
                <a:cubicBezTo>
                  <a:pt x="139700" y="2921000"/>
                  <a:pt x="222250" y="2673350"/>
                  <a:pt x="361950" y="2389716"/>
                </a:cubicBezTo>
                <a:cubicBezTo>
                  <a:pt x="501650" y="2106083"/>
                  <a:pt x="673100" y="1816100"/>
                  <a:pt x="876300" y="1519766"/>
                </a:cubicBezTo>
                <a:cubicBezTo>
                  <a:pt x="1079500" y="1223433"/>
                  <a:pt x="1293283" y="956733"/>
                  <a:pt x="1517650" y="719666"/>
                </a:cubicBezTo>
                <a:cubicBezTo>
                  <a:pt x="1742016" y="482600"/>
                  <a:pt x="1947333" y="309033"/>
                  <a:pt x="2133600" y="198966"/>
                </a:cubicBezTo>
                <a:cubicBezTo>
                  <a:pt x="2252133" y="80433"/>
                  <a:pt x="2396066" y="16933"/>
                  <a:pt x="2565400" y="8466"/>
                </a:cubicBezTo>
                <a:cubicBezTo>
                  <a:pt x="2734733" y="0"/>
                  <a:pt x="2895600" y="38100"/>
                  <a:pt x="3048000" y="122766"/>
                </a:cubicBezTo>
                <a:cubicBezTo>
                  <a:pt x="3132666" y="165100"/>
                  <a:pt x="3217333" y="232833"/>
                  <a:pt x="3302000" y="325966"/>
                </a:cubicBezTo>
                <a:cubicBezTo>
                  <a:pt x="3386666" y="419100"/>
                  <a:pt x="3467100" y="520700"/>
                  <a:pt x="3543300" y="630766"/>
                </a:cubicBezTo>
                <a:cubicBezTo>
                  <a:pt x="3619500" y="740833"/>
                  <a:pt x="3683000" y="850900"/>
                  <a:pt x="3733800" y="960966"/>
                </a:cubicBezTo>
                <a:cubicBezTo>
                  <a:pt x="3759200" y="1054100"/>
                  <a:pt x="3774016" y="1136650"/>
                  <a:pt x="3778250" y="1208616"/>
                </a:cubicBezTo>
                <a:cubicBezTo>
                  <a:pt x="3782483" y="1280583"/>
                  <a:pt x="3782483" y="1367366"/>
                  <a:pt x="3778250" y="1468966"/>
                </a:cubicBezTo>
                <a:cubicBezTo>
                  <a:pt x="3774016" y="1570566"/>
                  <a:pt x="3759200" y="1722966"/>
                  <a:pt x="3733800" y="1926166"/>
                </a:cubicBezTo>
                <a:cubicBezTo>
                  <a:pt x="3691466" y="2078566"/>
                  <a:pt x="3655483" y="2264833"/>
                  <a:pt x="3625850" y="2484966"/>
                </a:cubicBezTo>
                <a:cubicBezTo>
                  <a:pt x="3596216" y="2705100"/>
                  <a:pt x="3581400" y="2895600"/>
                  <a:pt x="3581400" y="3056466"/>
                </a:cubicBezTo>
                <a:cubicBezTo>
                  <a:pt x="3564466" y="3217333"/>
                  <a:pt x="3583516" y="3331633"/>
                  <a:pt x="3638550" y="3399366"/>
                </a:cubicBezTo>
                <a:cubicBezTo>
                  <a:pt x="3693583" y="3467100"/>
                  <a:pt x="3776133" y="3471333"/>
                  <a:pt x="3886200" y="3412066"/>
                </a:cubicBezTo>
                <a:cubicBezTo>
                  <a:pt x="3987800" y="3361266"/>
                  <a:pt x="4085166" y="3337983"/>
                  <a:pt x="4178300" y="3342216"/>
                </a:cubicBezTo>
                <a:cubicBezTo>
                  <a:pt x="4271433" y="3346450"/>
                  <a:pt x="4345516" y="3373966"/>
                  <a:pt x="4400550" y="3424766"/>
                </a:cubicBezTo>
                <a:cubicBezTo>
                  <a:pt x="4455583" y="3475566"/>
                  <a:pt x="4483100" y="3551766"/>
                  <a:pt x="4483100" y="3653366"/>
                </a:cubicBezTo>
                <a:cubicBezTo>
                  <a:pt x="4483100" y="3754966"/>
                  <a:pt x="4434416" y="3858683"/>
                  <a:pt x="4337050" y="3964516"/>
                </a:cubicBezTo>
                <a:cubicBezTo>
                  <a:pt x="4239683" y="4070350"/>
                  <a:pt x="4121150" y="4159250"/>
                  <a:pt x="3981450" y="4231216"/>
                </a:cubicBezTo>
                <a:cubicBezTo>
                  <a:pt x="3841750" y="4303183"/>
                  <a:pt x="3708400" y="4339166"/>
                  <a:pt x="3581400" y="4339166"/>
                </a:cubicBezTo>
                <a:cubicBezTo>
                  <a:pt x="3488266" y="4339166"/>
                  <a:pt x="3399366" y="4282016"/>
                  <a:pt x="3314700" y="4167716"/>
                </a:cubicBezTo>
                <a:cubicBezTo>
                  <a:pt x="3230033" y="4053416"/>
                  <a:pt x="3155950" y="3913716"/>
                  <a:pt x="3092450" y="3748616"/>
                </a:cubicBezTo>
                <a:cubicBezTo>
                  <a:pt x="3028950" y="3583516"/>
                  <a:pt x="2971800" y="3424766"/>
                  <a:pt x="2921000" y="3272366"/>
                </a:cubicBezTo>
                <a:lnTo>
                  <a:pt x="2844800" y="2980266"/>
                </a:lnTo>
                <a:lnTo>
                  <a:pt x="2298700" y="3500966"/>
                </a:lnTo>
                <a:cubicBezTo>
                  <a:pt x="2188633" y="3619500"/>
                  <a:pt x="2080683" y="3727450"/>
                  <a:pt x="1974850" y="3824816"/>
                </a:cubicBezTo>
                <a:cubicBezTo>
                  <a:pt x="1869016" y="3922183"/>
                  <a:pt x="1803400" y="3992033"/>
                  <a:pt x="1778000" y="4034366"/>
                </a:cubicBezTo>
                <a:cubicBezTo>
                  <a:pt x="1735666" y="4110566"/>
                  <a:pt x="1657350" y="4186766"/>
                  <a:pt x="1543050" y="4262966"/>
                </a:cubicBezTo>
                <a:cubicBezTo>
                  <a:pt x="1428750" y="4339166"/>
                  <a:pt x="1274233" y="4415366"/>
                  <a:pt x="1079500" y="4491566"/>
                </a:cubicBezTo>
                <a:close/>
                <a:moveTo>
                  <a:pt x="-901700" y="4859866"/>
                </a:moveTo>
                <a:moveTo>
                  <a:pt x="1117600" y="3742266"/>
                </a:moveTo>
                <a:cubicBezTo>
                  <a:pt x="1261533" y="3657600"/>
                  <a:pt x="1426633" y="3532716"/>
                  <a:pt x="1612900" y="3367616"/>
                </a:cubicBezTo>
                <a:cubicBezTo>
                  <a:pt x="1799166" y="3202516"/>
                  <a:pt x="1981200" y="3020483"/>
                  <a:pt x="2159000" y="2821516"/>
                </a:cubicBezTo>
                <a:cubicBezTo>
                  <a:pt x="2336800" y="2622550"/>
                  <a:pt x="2484966" y="2438400"/>
                  <a:pt x="2603500" y="2269066"/>
                </a:cubicBezTo>
                <a:cubicBezTo>
                  <a:pt x="2747433" y="2074333"/>
                  <a:pt x="2857500" y="1892300"/>
                  <a:pt x="2933700" y="1722966"/>
                </a:cubicBezTo>
                <a:cubicBezTo>
                  <a:pt x="3009900" y="1553633"/>
                  <a:pt x="3064933" y="1392766"/>
                  <a:pt x="3098800" y="1240366"/>
                </a:cubicBezTo>
                <a:cubicBezTo>
                  <a:pt x="3064933" y="1147233"/>
                  <a:pt x="3009900" y="1047750"/>
                  <a:pt x="2933700" y="941916"/>
                </a:cubicBezTo>
                <a:cubicBezTo>
                  <a:pt x="2857500" y="836083"/>
                  <a:pt x="2789766" y="778933"/>
                  <a:pt x="2730500" y="770466"/>
                </a:cubicBezTo>
                <a:cubicBezTo>
                  <a:pt x="2544233" y="770466"/>
                  <a:pt x="2347383" y="886883"/>
                  <a:pt x="2139950" y="1119716"/>
                </a:cubicBezTo>
                <a:cubicBezTo>
                  <a:pt x="1932516" y="1352550"/>
                  <a:pt x="1731433" y="1604433"/>
                  <a:pt x="1536700" y="1875366"/>
                </a:cubicBezTo>
                <a:cubicBezTo>
                  <a:pt x="1502833" y="1917700"/>
                  <a:pt x="1456266" y="1985433"/>
                  <a:pt x="1397000" y="2078566"/>
                </a:cubicBezTo>
                <a:cubicBezTo>
                  <a:pt x="1337733" y="2171700"/>
                  <a:pt x="1280583" y="2258483"/>
                  <a:pt x="1225550" y="2338916"/>
                </a:cubicBezTo>
                <a:cubicBezTo>
                  <a:pt x="1170516" y="2419350"/>
                  <a:pt x="1134533" y="2472266"/>
                  <a:pt x="1117600" y="2497666"/>
                </a:cubicBezTo>
                <a:cubicBezTo>
                  <a:pt x="1092200" y="2531533"/>
                  <a:pt x="1043516" y="2626783"/>
                  <a:pt x="971550" y="2783416"/>
                </a:cubicBezTo>
                <a:cubicBezTo>
                  <a:pt x="899583" y="2940050"/>
                  <a:pt x="829733" y="3096683"/>
                  <a:pt x="762000" y="3253316"/>
                </a:cubicBezTo>
                <a:cubicBezTo>
                  <a:pt x="694266" y="3409950"/>
                  <a:pt x="660400" y="3513666"/>
                  <a:pt x="660400" y="3564466"/>
                </a:cubicBezTo>
                <a:cubicBezTo>
                  <a:pt x="660400" y="3615266"/>
                  <a:pt x="666750" y="3670300"/>
                  <a:pt x="679450" y="3729566"/>
                </a:cubicBezTo>
                <a:cubicBezTo>
                  <a:pt x="692150" y="3788833"/>
                  <a:pt x="732366" y="3826933"/>
                  <a:pt x="800100" y="3843866"/>
                </a:cubicBezTo>
                <a:cubicBezTo>
                  <a:pt x="867833" y="3860800"/>
                  <a:pt x="973666" y="3826933"/>
                  <a:pt x="1117600" y="3742266"/>
                </a:cubicBezTo>
                <a:close/>
                <a:moveTo>
                  <a:pt x="-152400" y="4859866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66" name="Freeform 6266"/>
          <p:cNvSpPr/>
          <p:nvPr/>
        </p:nvSpPr>
        <p:spPr>
          <a:xfrm rot="0" flipH="0" flipV="0">
            <a:off x="10597711" y="943661"/>
            <a:ext cx="170688" cy="228739"/>
          </a:xfrm>
          <a:custGeom>
            <a:pathLst>
              <a:path w="4064000" h="5446183">
                <a:moveTo>
                  <a:pt x="736600" y="5422900"/>
                </a:moveTo>
                <a:cubicBezTo>
                  <a:pt x="575733" y="5355167"/>
                  <a:pt x="423333" y="5264150"/>
                  <a:pt x="279400" y="5149850"/>
                </a:cubicBezTo>
                <a:cubicBezTo>
                  <a:pt x="135466" y="5035550"/>
                  <a:pt x="42333" y="4940300"/>
                  <a:pt x="0" y="4864100"/>
                </a:cubicBezTo>
                <a:cubicBezTo>
                  <a:pt x="0" y="4787900"/>
                  <a:pt x="12700" y="4734984"/>
                  <a:pt x="38100" y="4705350"/>
                </a:cubicBezTo>
                <a:cubicBezTo>
                  <a:pt x="63500" y="4675717"/>
                  <a:pt x="137583" y="4663017"/>
                  <a:pt x="260350" y="4667250"/>
                </a:cubicBezTo>
                <a:cubicBezTo>
                  <a:pt x="383116" y="4671484"/>
                  <a:pt x="584200" y="4690534"/>
                  <a:pt x="863600" y="4724400"/>
                </a:cubicBezTo>
                <a:cubicBezTo>
                  <a:pt x="965200" y="4724400"/>
                  <a:pt x="1092200" y="4715934"/>
                  <a:pt x="1244600" y="4699000"/>
                </a:cubicBezTo>
                <a:cubicBezTo>
                  <a:pt x="1397000" y="4682067"/>
                  <a:pt x="1538816" y="4656667"/>
                  <a:pt x="1670050" y="4622800"/>
                </a:cubicBezTo>
                <a:cubicBezTo>
                  <a:pt x="1801283" y="4588934"/>
                  <a:pt x="1875366" y="4546600"/>
                  <a:pt x="1892300" y="4495800"/>
                </a:cubicBezTo>
                <a:cubicBezTo>
                  <a:pt x="1934633" y="4495800"/>
                  <a:pt x="1943100" y="4480984"/>
                  <a:pt x="1917700" y="4451350"/>
                </a:cubicBezTo>
                <a:cubicBezTo>
                  <a:pt x="1892300" y="4421717"/>
                  <a:pt x="1862666" y="4389967"/>
                  <a:pt x="1828800" y="4356100"/>
                </a:cubicBezTo>
                <a:cubicBezTo>
                  <a:pt x="1794933" y="4356100"/>
                  <a:pt x="1756833" y="4341284"/>
                  <a:pt x="1714500" y="4311650"/>
                </a:cubicBezTo>
                <a:cubicBezTo>
                  <a:pt x="1672166" y="4282017"/>
                  <a:pt x="1634066" y="4267200"/>
                  <a:pt x="1600200" y="4267200"/>
                </a:cubicBezTo>
                <a:cubicBezTo>
                  <a:pt x="1600200" y="4224867"/>
                  <a:pt x="1559983" y="4176184"/>
                  <a:pt x="1479550" y="4121150"/>
                </a:cubicBezTo>
                <a:cubicBezTo>
                  <a:pt x="1399116" y="4066117"/>
                  <a:pt x="1316566" y="4021667"/>
                  <a:pt x="1231900" y="3987800"/>
                </a:cubicBezTo>
                <a:cubicBezTo>
                  <a:pt x="1045633" y="3835400"/>
                  <a:pt x="884766" y="3697817"/>
                  <a:pt x="749300" y="3575050"/>
                </a:cubicBezTo>
                <a:cubicBezTo>
                  <a:pt x="613833" y="3452284"/>
                  <a:pt x="563033" y="3369734"/>
                  <a:pt x="596900" y="3327400"/>
                </a:cubicBezTo>
                <a:cubicBezTo>
                  <a:pt x="596900" y="3293534"/>
                  <a:pt x="596900" y="3274484"/>
                  <a:pt x="596900" y="3270250"/>
                </a:cubicBezTo>
                <a:cubicBezTo>
                  <a:pt x="596900" y="3266017"/>
                  <a:pt x="596900" y="3263900"/>
                  <a:pt x="596900" y="3263900"/>
                </a:cubicBezTo>
                <a:cubicBezTo>
                  <a:pt x="537633" y="3263900"/>
                  <a:pt x="472016" y="3179234"/>
                  <a:pt x="400050" y="3009900"/>
                </a:cubicBezTo>
                <a:cubicBezTo>
                  <a:pt x="328083" y="2840567"/>
                  <a:pt x="292100" y="2688167"/>
                  <a:pt x="292100" y="2552700"/>
                </a:cubicBezTo>
                <a:cubicBezTo>
                  <a:pt x="292100" y="2451100"/>
                  <a:pt x="321733" y="2321984"/>
                  <a:pt x="381000" y="2165350"/>
                </a:cubicBezTo>
                <a:cubicBezTo>
                  <a:pt x="440266" y="2008717"/>
                  <a:pt x="520700" y="1845734"/>
                  <a:pt x="622300" y="1676400"/>
                </a:cubicBezTo>
                <a:cubicBezTo>
                  <a:pt x="723900" y="1507067"/>
                  <a:pt x="829733" y="1367367"/>
                  <a:pt x="939800" y="1257300"/>
                </a:cubicBezTo>
                <a:cubicBezTo>
                  <a:pt x="1092200" y="1113367"/>
                  <a:pt x="1282700" y="958850"/>
                  <a:pt x="1511300" y="793750"/>
                </a:cubicBezTo>
                <a:cubicBezTo>
                  <a:pt x="1739900" y="628650"/>
                  <a:pt x="1966383" y="480484"/>
                  <a:pt x="2190750" y="349250"/>
                </a:cubicBezTo>
                <a:cubicBezTo>
                  <a:pt x="2415116" y="218017"/>
                  <a:pt x="2603500" y="131234"/>
                  <a:pt x="2755900" y="88900"/>
                </a:cubicBezTo>
                <a:cubicBezTo>
                  <a:pt x="2908300" y="29634"/>
                  <a:pt x="3050116" y="0"/>
                  <a:pt x="3181350" y="0"/>
                </a:cubicBezTo>
                <a:cubicBezTo>
                  <a:pt x="3312583" y="0"/>
                  <a:pt x="3429000" y="29634"/>
                  <a:pt x="3530600" y="88900"/>
                </a:cubicBezTo>
                <a:cubicBezTo>
                  <a:pt x="3615266" y="131234"/>
                  <a:pt x="3693583" y="192617"/>
                  <a:pt x="3765550" y="273050"/>
                </a:cubicBezTo>
                <a:cubicBezTo>
                  <a:pt x="3837516" y="353484"/>
                  <a:pt x="3901016" y="433917"/>
                  <a:pt x="3956050" y="514350"/>
                </a:cubicBezTo>
                <a:cubicBezTo>
                  <a:pt x="4011083" y="594784"/>
                  <a:pt x="4047066" y="664634"/>
                  <a:pt x="4064000" y="723900"/>
                </a:cubicBezTo>
                <a:cubicBezTo>
                  <a:pt x="4064000" y="825500"/>
                  <a:pt x="4055533" y="937684"/>
                  <a:pt x="4038600" y="1060450"/>
                </a:cubicBezTo>
                <a:cubicBezTo>
                  <a:pt x="4021666" y="1183217"/>
                  <a:pt x="3998383" y="1291167"/>
                  <a:pt x="3968750" y="1384300"/>
                </a:cubicBezTo>
                <a:cubicBezTo>
                  <a:pt x="3939116" y="1477434"/>
                  <a:pt x="3894666" y="1524000"/>
                  <a:pt x="3835400" y="1524000"/>
                </a:cubicBezTo>
                <a:cubicBezTo>
                  <a:pt x="3835400" y="1524000"/>
                  <a:pt x="3824816" y="1526117"/>
                  <a:pt x="3803650" y="1530350"/>
                </a:cubicBezTo>
                <a:cubicBezTo>
                  <a:pt x="3782483" y="1534584"/>
                  <a:pt x="3771900" y="1557867"/>
                  <a:pt x="3771900" y="1600200"/>
                </a:cubicBezTo>
                <a:cubicBezTo>
                  <a:pt x="3771900" y="1684867"/>
                  <a:pt x="3708400" y="1782234"/>
                  <a:pt x="3581400" y="1892300"/>
                </a:cubicBezTo>
                <a:cubicBezTo>
                  <a:pt x="3420533" y="2002367"/>
                  <a:pt x="3280833" y="2067984"/>
                  <a:pt x="3162300" y="2089150"/>
                </a:cubicBezTo>
                <a:cubicBezTo>
                  <a:pt x="3043766" y="2110317"/>
                  <a:pt x="2971800" y="2065867"/>
                  <a:pt x="2946400" y="1955800"/>
                </a:cubicBezTo>
                <a:cubicBezTo>
                  <a:pt x="2921000" y="1921934"/>
                  <a:pt x="2904066" y="1892300"/>
                  <a:pt x="2895600" y="1866900"/>
                </a:cubicBezTo>
                <a:cubicBezTo>
                  <a:pt x="2887133" y="1841500"/>
                  <a:pt x="2865966" y="1828800"/>
                  <a:pt x="2832100" y="1828800"/>
                </a:cubicBezTo>
                <a:cubicBezTo>
                  <a:pt x="2832100" y="1828800"/>
                  <a:pt x="2819400" y="1816100"/>
                  <a:pt x="2794000" y="1790700"/>
                </a:cubicBezTo>
                <a:cubicBezTo>
                  <a:pt x="2768600" y="1765300"/>
                  <a:pt x="2755900" y="1722967"/>
                  <a:pt x="2755900" y="1663700"/>
                </a:cubicBezTo>
                <a:cubicBezTo>
                  <a:pt x="2755900" y="1629834"/>
                  <a:pt x="2768600" y="1598084"/>
                  <a:pt x="2794000" y="1568450"/>
                </a:cubicBezTo>
                <a:cubicBezTo>
                  <a:pt x="2819400" y="1538817"/>
                  <a:pt x="2832100" y="1524000"/>
                  <a:pt x="2832100" y="1524000"/>
                </a:cubicBezTo>
                <a:cubicBezTo>
                  <a:pt x="2874433" y="1524000"/>
                  <a:pt x="2929466" y="1475317"/>
                  <a:pt x="2997200" y="1377950"/>
                </a:cubicBezTo>
                <a:cubicBezTo>
                  <a:pt x="3064933" y="1280584"/>
                  <a:pt x="3126316" y="1174750"/>
                  <a:pt x="3181350" y="1060450"/>
                </a:cubicBezTo>
                <a:cubicBezTo>
                  <a:pt x="3236383" y="946150"/>
                  <a:pt x="3263900" y="867834"/>
                  <a:pt x="3263900" y="825500"/>
                </a:cubicBezTo>
                <a:cubicBezTo>
                  <a:pt x="3263900" y="774700"/>
                  <a:pt x="3257550" y="745067"/>
                  <a:pt x="3244850" y="736600"/>
                </a:cubicBezTo>
                <a:cubicBezTo>
                  <a:pt x="3232150" y="728134"/>
                  <a:pt x="3191933" y="723900"/>
                  <a:pt x="3124200" y="723900"/>
                </a:cubicBezTo>
                <a:cubicBezTo>
                  <a:pt x="3005666" y="774700"/>
                  <a:pt x="2861733" y="842434"/>
                  <a:pt x="2692400" y="927100"/>
                </a:cubicBezTo>
                <a:cubicBezTo>
                  <a:pt x="2523066" y="1011767"/>
                  <a:pt x="2364316" y="1094317"/>
                  <a:pt x="2216150" y="1174750"/>
                </a:cubicBezTo>
                <a:cubicBezTo>
                  <a:pt x="2067983" y="1255184"/>
                  <a:pt x="1960033" y="1329267"/>
                  <a:pt x="1892300" y="1397000"/>
                </a:cubicBezTo>
                <a:cubicBezTo>
                  <a:pt x="1858433" y="1456267"/>
                  <a:pt x="1837266" y="1492250"/>
                  <a:pt x="1828800" y="1504950"/>
                </a:cubicBezTo>
                <a:cubicBezTo>
                  <a:pt x="1820333" y="1517650"/>
                  <a:pt x="1799166" y="1524000"/>
                  <a:pt x="1765300" y="1524000"/>
                </a:cubicBezTo>
                <a:cubicBezTo>
                  <a:pt x="1765300" y="1490134"/>
                  <a:pt x="1737783" y="1504950"/>
                  <a:pt x="1682750" y="1568450"/>
                </a:cubicBezTo>
                <a:cubicBezTo>
                  <a:pt x="1627716" y="1631950"/>
                  <a:pt x="1559983" y="1718734"/>
                  <a:pt x="1479550" y="1828800"/>
                </a:cubicBezTo>
                <a:cubicBezTo>
                  <a:pt x="1399116" y="1938867"/>
                  <a:pt x="1322916" y="2046817"/>
                  <a:pt x="1250950" y="2152650"/>
                </a:cubicBezTo>
                <a:cubicBezTo>
                  <a:pt x="1178983" y="2258484"/>
                  <a:pt x="1126066" y="2336800"/>
                  <a:pt x="1092200" y="2387600"/>
                </a:cubicBezTo>
                <a:cubicBezTo>
                  <a:pt x="1075266" y="2404534"/>
                  <a:pt x="1056216" y="2453217"/>
                  <a:pt x="1035050" y="2533650"/>
                </a:cubicBezTo>
                <a:cubicBezTo>
                  <a:pt x="1013883" y="2614084"/>
                  <a:pt x="1003300" y="2688167"/>
                  <a:pt x="1003300" y="2755900"/>
                </a:cubicBezTo>
                <a:cubicBezTo>
                  <a:pt x="969433" y="2857500"/>
                  <a:pt x="973666" y="2927350"/>
                  <a:pt x="1016000" y="2965450"/>
                </a:cubicBezTo>
                <a:cubicBezTo>
                  <a:pt x="1058333" y="3003550"/>
                  <a:pt x="1151466" y="3081867"/>
                  <a:pt x="1295400" y="3200400"/>
                </a:cubicBezTo>
                <a:cubicBezTo>
                  <a:pt x="1591733" y="3420534"/>
                  <a:pt x="1824566" y="3602567"/>
                  <a:pt x="1993900" y="3746500"/>
                </a:cubicBezTo>
                <a:cubicBezTo>
                  <a:pt x="2163233" y="3890434"/>
                  <a:pt x="2290233" y="4008967"/>
                  <a:pt x="2374900" y="4102100"/>
                </a:cubicBezTo>
                <a:cubicBezTo>
                  <a:pt x="2459566" y="4195234"/>
                  <a:pt x="2510366" y="4279900"/>
                  <a:pt x="2527300" y="4356100"/>
                </a:cubicBezTo>
                <a:cubicBezTo>
                  <a:pt x="2679700" y="4610100"/>
                  <a:pt x="2726266" y="4804834"/>
                  <a:pt x="2667000" y="4940300"/>
                </a:cubicBezTo>
                <a:cubicBezTo>
                  <a:pt x="2607733" y="5075767"/>
                  <a:pt x="2463800" y="5194300"/>
                  <a:pt x="2235200" y="5295900"/>
                </a:cubicBezTo>
                <a:cubicBezTo>
                  <a:pt x="2150533" y="5338234"/>
                  <a:pt x="2010833" y="5372100"/>
                  <a:pt x="1816100" y="5397500"/>
                </a:cubicBezTo>
                <a:cubicBezTo>
                  <a:pt x="1621366" y="5422900"/>
                  <a:pt x="1422400" y="5437716"/>
                  <a:pt x="1219200" y="5441950"/>
                </a:cubicBezTo>
                <a:cubicBezTo>
                  <a:pt x="1016000" y="5446183"/>
                  <a:pt x="855133" y="5439833"/>
                  <a:pt x="736600" y="5422900"/>
                </a:cubicBezTo>
                <a:close/>
                <a:moveTo>
                  <a:pt x="-1358900" y="53721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67" name="Freeform 6267"/>
          <p:cNvSpPr/>
          <p:nvPr/>
        </p:nvSpPr>
        <p:spPr>
          <a:xfrm rot="0" flipH="0" flipV="0">
            <a:off x="10785824" y="892188"/>
            <a:ext cx="158775" cy="277812"/>
          </a:xfrm>
          <a:custGeom>
            <a:pathLst>
              <a:path w="3780367" h="6614583">
                <a:moveTo>
                  <a:pt x="1401234" y="6572250"/>
                </a:moveTo>
                <a:cubicBezTo>
                  <a:pt x="1282700" y="6538384"/>
                  <a:pt x="1185334" y="6498167"/>
                  <a:pt x="1109134" y="6451600"/>
                </a:cubicBezTo>
                <a:cubicBezTo>
                  <a:pt x="1032934" y="6405034"/>
                  <a:pt x="931334" y="6326717"/>
                  <a:pt x="804334" y="6216650"/>
                </a:cubicBezTo>
                <a:cubicBezTo>
                  <a:pt x="702734" y="6081184"/>
                  <a:pt x="624417" y="5954184"/>
                  <a:pt x="569384" y="5835650"/>
                </a:cubicBezTo>
                <a:cubicBezTo>
                  <a:pt x="514350" y="5717117"/>
                  <a:pt x="478367" y="5579534"/>
                  <a:pt x="461434" y="5422900"/>
                </a:cubicBezTo>
                <a:cubicBezTo>
                  <a:pt x="444500" y="5266267"/>
                  <a:pt x="436034" y="5065184"/>
                  <a:pt x="436034" y="4819650"/>
                </a:cubicBezTo>
                <a:cubicBezTo>
                  <a:pt x="436034" y="4718050"/>
                  <a:pt x="455084" y="4565650"/>
                  <a:pt x="493184" y="4362450"/>
                </a:cubicBezTo>
                <a:cubicBezTo>
                  <a:pt x="531284" y="4159250"/>
                  <a:pt x="577850" y="3945467"/>
                  <a:pt x="632884" y="3721100"/>
                </a:cubicBezTo>
                <a:cubicBezTo>
                  <a:pt x="687917" y="3496734"/>
                  <a:pt x="738717" y="3295650"/>
                  <a:pt x="785284" y="3117850"/>
                </a:cubicBezTo>
                <a:cubicBezTo>
                  <a:pt x="831850" y="2940050"/>
                  <a:pt x="859367" y="2825750"/>
                  <a:pt x="867834" y="2774950"/>
                </a:cubicBezTo>
                <a:cubicBezTo>
                  <a:pt x="893234" y="2664884"/>
                  <a:pt x="850900" y="2601384"/>
                  <a:pt x="740834" y="2584450"/>
                </a:cubicBezTo>
                <a:cubicBezTo>
                  <a:pt x="630767" y="2567517"/>
                  <a:pt x="510117" y="2561167"/>
                  <a:pt x="378884" y="2565400"/>
                </a:cubicBezTo>
                <a:cubicBezTo>
                  <a:pt x="247650" y="2569634"/>
                  <a:pt x="160867" y="2559050"/>
                  <a:pt x="118534" y="2533650"/>
                </a:cubicBezTo>
                <a:cubicBezTo>
                  <a:pt x="84667" y="2525184"/>
                  <a:pt x="67734" y="2510367"/>
                  <a:pt x="67734" y="2489200"/>
                </a:cubicBezTo>
                <a:cubicBezTo>
                  <a:pt x="67734" y="2468034"/>
                  <a:pt x="67734" y="2457450"/>
                  <a:pt x="67734" y="2457450"/>
                </a:cubicBezTo>
                <a:cubicBezTo>
                  <a:pt x="67734" y="2423584"/>
                  <a:pt x="65617" y="2400300"/>
                  <a:pt x="61384" y="2387600"/>
                </a:cubicBezTo>
                <a:cubicBezTo>
                  <a:pt x="57150" y="2374900"/>
                  <a:pt x="42334" y="2347384"/>
                  <a:pt x="16934" y="2305050"/>
                </a:cubicBezTo>
                <a:cubicBezTo>
                  <a:pt x="0" y="2271184"/>
                  <a:pt x="10584" y="2222500"/>
                  <a:pt x="48684" y="2159000"/>
                </a:cubicBezTo>
                <a:cubicBezTo>
                  <a:pt x="86784" y="2095500"/>
                  <a:pt x="152400" y="2055284"/>
                  <a:pt x="245534" y="2038350"/>
                </a:cubicBezTo>
                <a:cubicBezTo>
                  <a:pt x="321734" y="2021417"/>
                  <a:pt x="425450" y="2006600"/>
                  <a:pt x="556684" y="1993900"/>
                </a:cubicBezTo>
                <a:cubicBezTo>
                  <a:pt x="687917" y="1981200"/>
                  <a:pt x="821267" y="1951567"/>
                  <a:pt x="956734" y="1905000"/>
                </a:cubicBezTo>
                <a:cubicBezTo>
                  <a:pt x="1092200" y="1858434"/>
                  <a:pt x="1202267" y="1784350"/>
                  <a:pt x="1286934" y="1682750"/>
                </a:cubicBezTo>
                <a:cubicBezTo>
                  <a:pt x="1363134" y="1496484"/>
                  <a:pt x="1452034" y="1289050"/>
                  <a:pt x="1553634" y="1060450"/>
                </a:cubicBezTo>
                <a:cubicBezTo>
                  <a:pt x="1655234" y="831850"/>
                  <a:pt x="1754717" y="626534"/>
                  <a:pt x="1852084" y="444500"/>
                </a:cubicBezTo>
                <a:cubicBezTo>
                  <a:pt x="1949450" y="262467"/>
                  <a:pt x="2015067" y="150284"/>
                  <a:pt x="2048934" y="107950"/>
                </a:cubicBezTo>
                <a:cubicBezTo>
                  <a:pt x="2192867" y="31750"/>
                  <a:pt x="2298700" y="0"/>
                  <a:pt x="2366434" y="12700"/>
                </a:cubicBezTo>
                <a:cubicBezTo>
                  <a:pt x="2434167" y="25400"/>
                  <a:pt x="2510367" y="99484"/>
                  <a:pt x="2595034" y="234950"/>
                </a:cubicBezTo>
                <a:cubicBezTo>
                  <a:pt x="2637367" y="294217"/>
                  <a:pt x="2669117" y="340784"/>
                  <a:pt x="2690284" y="374650"/>
                </a:cubicBezTo>
                <a:cubicBezTo>
                  <a:pt x="2711450" y="408517"/>
                  <a:pt x="2713567" y="459317"/>
                  <a:pt x="2696634" y="527050"/>
                </a:cubicBezTo>
                <a:cubicBezTo>
                  <a:pt x="2679700" y="594784"/>
                  <a:pt x="2635250" y="700617"/>
                  <a:pt x="2563284" y="844550"/>
                </a:cubicBezTo>
                <a:cubicBezTo>
                  <a:pt x="2491317" y="988484"/>
                  <a:pt x="2383367" y="1195917"/>
                  <a:pt x="2239434" y="1466850"/>
                </a:cubicBezTo>
                <a:cubicBezTo>
                  <a:pt x="2197100" y="1551517"/>
                  <a:pt x="2159000" y="1625600"/>
                  <a:pt x="2125134" y="1689100"/>
                </a:cubicBezTo>
                <a:cubicBezTo>
                  <a:pt x="2091267" y="1752600"/>
                  <a:pt x="2074334" y="1784350"/>
                  <a:pt x="2074334" y="1784350"/>
                </a:cubicBezTo>
                <a:cubicBezTo>
                  <a:pt x="2108200" y="1792817"/>
                  <a:pt x="2159000" y="1797050"/>
                  <a:pt x="2226734" y="1797050"/>
                </a:cubicBezTo>
                <a:cubicBezTo>
                  <a:pt x="2294467" y="1797050"/>
                  <a:pt x="2379134" y="1792817"/>
                  <a:pt x="2480734" y="1784350"/>
                </a:cubicBezTo>
                <a:cubicBezTo>
                  <a:pt x="2573867" y="1767417"/>
                  <a:pt x="2692400" y="1752600"/>
                  <a:pt x="2836334" y="1739900"/>
                </a:cubicBezTo>
                <a:cubicBezTo>
                  <a:pt x="2980267" y="1727200"/>
                  <a:pt x="3094567" y="1729317"/>
                  <a:pt x="3179234" y="1746250"/>
                </a:cubicBezTo>
                <a:cubicBezTo>
                  <a:pt x="3373967" y="1746250"/>
                  <a:pt x="3517900" y="1782234"/>
                  <a:pt x="3611034" y="1854200"/>
                </a:cubicBezTo>
                <a:cubicBezTo>
                  <a:pt x="3704167" y="1926167"/>
                  <a:pt x="3754967" y="2046817"/>
                  <a:pt x="3763434" y="2216150"/>
                </a:cubicBezTo>
                <a:cubicBezTo>
                  <a:pt x="3780367" y="2309284"/>
                  <a:pt x="3761317" y="2364317"/>
                  <a:pt x="3706284" y="2381250"/>
                </a:cubicBezTo>
                <a:cubicBezTo>
                  <a:pt x="3651250" y="2398184"/>
                  <a:pt x="3509434" y="2406650"/>
                  <a:pt x="3280834" y="2406650"/>
                </a:cubicBezTo>
                <a:cubicBezTo>
                  <a:pt x="3204634" y="2406650"/>
                  <a:pt x="3086100" y="2410884"/>
                  <a:pt x="2925234" y="2419350"/>
                </a:cubicBezTo>
                <a:cubicBezTo>
                  <a:pt x="2764367" y="2427817"/>
                  <a:pt x="2597150" y="2436284"/>
                  <a:pt x="2423584" y="2444750"/>
                </a:cubicBezTo>
                <a:cubicBezTo>
                  <a:pt x="2250017" y="2453217"/>
                  <a:pt x="2101850" y="2463800"/>
                  <a:pt x="1979084" y="2476500"/>
                </a:cubicBezTo>
                <a:cubicBezTo>
                  <a:pt x="1856317" y="2489200"/>
                  <a:pt x="1794934" y="2504017"/>
                  <a:pt x="1794934" y="2520950"/>
                </a:cubicBezTo>
                <a:cubicBezTo>
                  <a:pt x="1769534" y="2537884"/>
                  <a:pt x="1729317" y="2618317"/>
                  <a:pt x="1674284" y="2762250"/>
                </a:cubicBezTo>
                <a:cubicBezTo>
                  <a:pt x="1619250" y="2906184"/>
                  <a:pt x="1564217" y="3069167"/>
                  <a:pt x="1509184" y="3251200"/>
                </a:cubicBezTo>
                <a:cubicBezTo>
                  <a:pt x="1454150" y="3433234"/>
                  <a:pt x="1405467" y="3596217"/>
                  <a:pt x="1363134" y="3740150"/>
                </a:cubicBezTo>
                <a:cubicBezTo>
                  <a:pt x="1303867" y="4028017"/>
                  <a:pt x="1259417" y="4315884"/>
                  <a:pt x="1229784" y="4603750"/>
                </a:cubicBezTo>
                <a:cubicBezTo>
                  <a:pt x="1200150" y="4891617"/>
                  <a:pt x="1193800" y="5141384"/>
                  <a:pt x="1210734" y="5353050"/>
                </a:cubicBezTo>
                <a:cubicBezTo>
                  <a:pt x="1227667" y="5564717"/>
                  <a:pt x="1274234" y="5712884"/>
                  <a:pt x="1350434" y="5797550"/>
                </a:cubicBezTo>
                <a:cubicBezTo>
                  <a:pt x="1426634" y="5873750"/>
                  <a:pt x="1574800" y="5888567"/>
                  <a:pt x="1794934" y="5842000"/>
                </a:cubicBezTo>
                <a:cubicBezTo>
                  <a:pt x="2015067" y="5795434"/>
                  <a:pt x="2192867" y="5717117"/>
                  <a:pt x="2328334" y="5607050"/>
                </a:cubicBezTo>
                <a:cubicBezTo>
                  <a:pt x="2480734" y="5480050"/>
                  <a:pt x="2605617" y="5416550"/>
                  <a:pt x="2702984" y="5416550"/>
                </a:cubicBezTo>
                <a:cubicBezTo>
                  <a:pt x="2800350" y="5416550"/>
                  <a:pt x="2855384" y="5461000"/>
                  <a:pt x="2868084" y="5549900"/>
                </a:cubicBezTo>
                <a:cubicBezTo>
                  <a:pt x="2880784" y="5638800"/>
                  <a:pt x="2832100" y="5763684"/>
                  <a:pt x="2722034" y="5924550"/>
                </a:cubicBezTo>
                <a:cubicBezTo>
                  <a:pt x="2620434" y="6076950"/>
                  <a:pt x="2493434" y="6210300"/>
                  <a:pt x="2341034" y="6324600"/>
                </a:cubicBezTo>
                <a:cubicBezTo>
                  <a:pt x="2188634" y="6438900"/>
                  <a:pt x="2029884" y="6519334"/>
                  <a:pt x="1864784" y="6565900"/>
                </a:cubicBezTo>
                <a:cubicBezTo>
                  <a:pt x="1699684" y="6612466"/>
                  <a:pt x="1545167" y="6614583"/>
                  <a:pt x="1401234" y="6572250"/>
                </a:cubicBezTo>
                <a:close/>
                <a:moveTo>
                  <a:pt x="-1430866" y="659765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68" name="Freeform 6268"/>
          <p:cNvSpPr/>
          <p:nvPr/>
        </p:nvSpPr>
        <p:spPr>
          <a:xfrm rot="0" flipH="0" flipV="0">
            <a:off x="10952066" y="973354"/>
            <a:ext cx="207048" cy="179044"/>
          </a:xfrm>
          <a:custGeom>
            <a:pathLst>
              <a:path w="4929717" h="4262967">
                <a:moveTo>
                  <a:pt x="846667" y="4246033"/>
                </a:moveTo>
                <a:cubicBezTo>
                  <a:pt x="745067" y="4262967"/>
                  <a:pt x="635000" y="4246033"/>
                  <a:pt x="516467" y="4195233"/>
                </a:cubicBezTo>
                <a:cubicBezTo>
                  <a:pt x="397933" y="4144433"/>
                  <a:pt x="294217" y="4072467"/>
                  <a:pt x="205317" y="3979333"/>
                </a:cubicBezTo>
                <a:cubicBezTo>
                  <a:pt x="116417" y="3886200"/>
                  <a:pt x="59267" y="3788833"/>
                  <a:pt x="33867" y="3687233"/>
                </a:cubicBezTo>
                <a:cubicBezTo>
                  <a:pt x="0" y="3509433"/>
                  <a:pt x="23283" y="3287183"/>
                  <a:pt x="103717" y="3020483"/>
                </a:cubicBezTo>
                <a:cubicBezTo>
                  <a:pt x="184150" y="2753783"/>
                  <a:pt x="302683" y="2470150"/>
                  <a:pt x="459317" y="2169583"/>
                </a:cubicBezTo>
                <a:cubicBezTo>
                  <a:pt x="615950" y="1869017"/>
                  <a:pt x="793750" y="1579033"/>
                  <a:pt x="992717" y="1299633"/>
                </a:cubicBezTo>
                <a:cubicBezTo>
                  <a:pt x="1191683" y="1020233"/>
                  <a:pt x="1399117" y="776817"/>
                  <a:pt x="1615017" y="569383"/>
                </a:cubicBezTo>
                <a:cubicBezTo>
                  <a:pt x="1830917" y="361950"/>
                  <a:pt x="2032000" y="220133"/>
                  <a:pt x="2218267" y="143933"/>
                </a:cubicBezTo>
                <a:cubicBezTo>
                  <a:pt x="2311400" y="84667"/>
                  <a:pt x="2385483" y="44450"/>
                  <a:pt x="2440517" y="23283"/>
                </a:cubicBezTo>
                <a:cubicBezTo>
                  <a:pt x="2495550" y="2117"/>
                  <a:pt x="2554817" y="0"/>
                  <a:pt x="2618317" y="16933"/>
                </a:cubicBezTo>
                <a:cubicBezTo>
                  <a:pt x="2681817" y="33867"/>
                  <a:pt x="2777067" y="76200"/>
                  <a:pt x="2904067" y="143933"/>
                </a:cubicBezTo>
                <a:cubicBezTo>
                  <a:pt x="3022600" y="177800"/>
                  <a:pt x="3111500" y="215900"/>
                  <a:pt x="3170767" y="258233"/>
                </a:cubicBezTo>
                <a:cubicBezTo>
                  <a:pt x="3230033" y="300567"/>
                  <a:pt x="3306233" y="385233"/>
                  <a:pt x="3399367" y="512233"/>
                </a:cubicBezTo>
                <a:cubicBezTo>
                  <a:pt x="3467100" y="639233"/>
                  <a:pt x="3517900" y="766233"/>
                  <a:pt x="3551767" y="893233"/>
                </a:cubicBezTo>
                <a:cubicBezTo>
                  <a:pt x="3585633" y="1020233"/>
                  <a:pt x="3615267" y="1164167"/>
                  <a:pt x="3640667" y="1325033"/>
                </a:cubicBezTo>
                <a:cubicBezTo>
                  <a:pt x="3708400" y="1536700"/>
                  <a:pt x="3733800" y="1674283"/>
                  <a:pt x="3716867" y="1737783"/>
                </a:cubicBezTo>
                <a:cubicBezTo>
                  <a:pt x="3699933" y="1801283"/>
                  <a:pt x="3674533" y="1849967"/>
                  <a:pt x="3640667" y="1883833"/>
                </a:cubicBezTo>
                <a:cubicBezTo>
                  <a:pt x="3572933" y="1968500"/>
                  <a:pt x="3556000" y="2010833"/>
                  <a:pt x="3589867" y="2010833"/>
                </a:cubicBezTo>
                <a:cubicBezTo>
                  <a:pt x="3589867" y="2010833"/>
                  <a:pt x="3587750" y="2025650"/>
                  <a:pt x="3583517" y="2055283"/>
                </a:cubicBezTo>
                <a:cubicBezTo>
                  <a:pt x="3579283" y="2084917"/>
                  <a:pt x="3560233" y="2129367"/>
                  <a:pt x="3526367" y="2188633"/>
                </a:cubicBezTo>
                <a:cubicBezTo>
                  <a:pt x="3467100" y="2374900"/>
                  <a:pt x="3422650" y="2567517"/>
                  <a:pt x="3393017" y="2766483"/>
                </a:cubicBezTo>
                <a:cubicBezTo>
                  <a:pt x="3363383" y="2965450"/>
                  <a:pt x="3365500" y="3128433"/>
                  <a:pt x="3399367" y="3255433"/>
                </a:cubicBezTo>
                <a:cubicBezTo>
                  <a:pt x="3467100" y="3441700"/>
                  <a:pt x="3589867" y="3551767"/>
                  <a:pt x="3767667" y="3585633"/>
                </a:cubicBezTo>
                <a:cubicBezTo>
                  <a:pt x="3945467" y="3619500"/>
                  <a:pt x="4127500" y="3543300"/>
                  <a:pt x="4313767" y="3357033"/>
                </a:cubicBezTo>
                <a:cubicBezTo>
                  <a:pt x="4406900" y="3289300"/>
                  <a:pt x="4495800" y="3227917"/>
                  <a:pt x="4580467" y="3172883"/>
                </a:cubicBezTo>
                <a:cubicBezTo>
                  <a:pt x="4665133" y="3117850"/>
                  <a:pt x="4707467" y="3124200"/>
                  <a:pt x="4707467" y="3191933"/>
                </a:cubicBezTo>
                <a:cubicBezTo>
                  <a:pt x="4707467" y="3191933"/>
                  <a:pt x="4720167" y="3202517"/>
                  <a:pt x="4745567" y="3223683"/>
                </a:cubicBezTo>
                <a:cubicBezTo>
                  <a:pt x="4770967" y="3244850"/>
                  <a:pt x="4800600" y="3255433"/>
                  <a:pt x="4834467" y="3255433"/>
                </a:cubicBezTo>
                <a:cubicBezTo>
                  <a:pt x="4876800" y="3255433"/>
                  <a:pt x="4904317" y="3272367"/>
                  <a:pt x="4917017" y="3306233"/>
                </a:cubicBezTo>
                <a:cubicBezTo>
                  <a:pt x="4929717" y="3340100"/>
                  <a:pt x="4929717" y="3384550"/>
                  <a:pt x="4917017" y="3439583"/>
                </a:cubicBezTo>
                <a:cubicBezTo>
                  <a:pt x="4904317" y="3494617"/>
                  <a:pt x="4876800" y="3556000"/>
                  <a:pt x="4834467" y="3623733"/>
                </a:cubicBezTo>
                <a:cubicBezTo>
                  <a:pt x="4707467" y="3750733"/>
                  <a:pt x="4643967" y="3835400"/>
                  <a:pt x="4643967" y="3877733"/>
                </a:cubicBezTo>
                <a:cubicBezTo>
                  <a:pt x="4643967" y="3877733"/>
                  <a:pt x="4629150" y="3892550"/>
                  <a:pt x="4599517" y="3922183"/>
                </a:cubicBezTo>
                <a:cubicBezTo>
                  <a:pt x="4569883" y="3951817"/>
                  <a:pt x="4521200" y="3996267"/>
                  <a:pt x="4453467" y="4055533"/>
                </a:cubicBezTo>
                <a:cubicBezTo>
                  <a:pt x="4301067" y="4148667"/>
                  <a:pt x="4108450" y="4195233"/>
                  <a:pt x="3875617" y="4195233"/>
                </a:cubicBezTo>
                <a:cubicBezTo>
                  <a:pt x="3642783" y="4195233"/>
                  <a:pt x="3462867" y="4148667"/>
                  <a:pt x="3335867" y="4055533"/>
                </a:cubicBezTo>
                <a:cubicBezTo>
                  <a:pt x="3208867" y="3962400"/>
                  <a:pt x="3092450" y="3835400"/>
                  <a:pt x="2986617" y="3674533"/>
                </a:cubicBezTo>
                <a:cubicBezTo>
                  <a:pt x="2880783" y="3513667"/>
                  <a:pt x="2810933" y="3373967"/>
                  <a:pt x="2777067" y="3255433"/>
                </a:cubicBezTo>
                <a:lnTo>
                  <a:pt x="2713567" y="3128433"/>
                </a:lnTo>
                <a:lnTo>
                  <a:pt x="2345267" y="3369733"/>
                </a:lnTo>
                <a:cubicBezTo>
                  <a:pt x="2252133" y="3462867"/>
                  <a:pt x="2152650" y="3551767"/>
                  <a:pt x="2046817" y="3636433"/>
                </a:cubicBezTo>
                <a:cubicBezTo>
                  <a:pt x="1940983" y="3721100"/>
                  <a:pt x="1871133" y="3780367"/>
                  <a:pt x="1837267" y="3814233"/>
                </a:cubicBezTo>
                <a:cubicBezTo>
                  <a:pt x="1811867" y="3848100"/>
                  <a:pt x="1784350" y="3877733"/>
                  <a:pt x="1754717" y="3903133"/>
                </a:cubicBezTo>
                <a:cubicBezTo>
                  <a:pt x="1725083" y="3928533"/>
                  <a:pt x="1693333" y="3941233"/>
                  <a:pt x="1659467" y="3941233"/>
                </a:cubicBezTo>
                <a:cubicBezTo>
                  <a:pt x="1625600" y="3941233"/>
                  <a:pt x="1595967" y="3941233"/>
                  <a:pt x="1570567" y="3941233"/>
                </a:cubicBezTo>
                <a:cubicBezTo>
                  <a:pt x="1545167" y="3941233"/>
                  <a:pt x="1532467" y="3941233"/>
                  <a:pt x="1532467" y="3941233"/>
                </a:cubicBezTo>
                <a:cubicBezTo>
                  <a:pt x="1532467" y="3975100"/>
                  <a:pt x="1492250" y="4017433"/>
                  <a:pt x="1411817" y="4068233"/>
                </a:cubicBezTo>
                <a:cubicBezTo>
                  <a:pt x="1331383" y="4119033"/>
                  <a:pt x="1238250" y="4161367"/>
                  <a:pt x="1132417" y="4195233"/>
                </a:cubicBezTo>
                <a:cubicBezTo>
                  <a:pt x="1026583" y="4229100"/>
                  <a:pt x="931333" y="4246033"/>
                  <a:pt x="846667" y="4246033"/>
                </a:cubicBezTo>
                <a:close/>
                <a:moveTo>
                  <a:pt x="-791633" y="4665133"/>
                </a:moveTo>
                <a:moveTo>
                  <a:pt x="719667" y="3560233"/>
                </a:moveTo>
                <a:cubicBezTo>
                  <a:pt x="770467" y="3560233"/>
                  <a:pt x="861483" y="3520017"/>
                  <a:pt x="992717" y="3439583"/>
                </a:cubicBezTo>
                <a:cubicBezTo>
                  <a:pt x="1123950" y="3359150"/>
                  <a:pt x="1272117" y="3263900"/>
                  <a:pt x="1437217" y="3153833"/>
                </a:cubicBezTo>
                <a:cubicBezTo>
                  <a:pt x="1602317" y="3043767"/>
                  <a:pt x="1750483" y="2933700"/>
                  <a:pt x="1881717" y="2823633"/>
                </a:cubicBezTo>
                <a:cubicBezTo>
                  <a:pt x="2012950" y="2713567"/>
                  <a:pt x="2103967" y="2628900"/>
                  <a:pt x="2154767" y="2569633"/>
                </a:cubicBezTo>
                <a:cubicBezTo>
                  <a:pt x="2188633" y="2535767"/>
                  <a:pt x="2243667" y="2478617"/>
                  <a:pt x="2319867" y="2398183"/>
                </a:cubicBezTo>
                <a:cubicBezTo>
                  <a:pt x="2396067" y="2317750"/>
                  <a:pt x="2463800" y="2247900"/>
                  <a:pt x="2523067" y="2188633"/>
                </a:cubicBezTo>
                <a:cubicBezTo>
                  <a:pt x="2717800" y="1968500"/>
                  <a:pt x="2853267" y="1725083"/>
                  <a:pt x="2929467" y="1458383"/>
                </a:cubicBezTo>
                <a:cubicBezTo>
                  <a:pt x="3005667" y="1191683"/>
                  <a:pt x="2997200" y="982133"/>
                  <a:pt x="2904067" y="829733"/>
                </a:cubicBezTo>
                <a:cubicBezTo>
                  <a:pt x="2870200" y="736600"/>
                  <a:pt x="2827867" y="685800"/>
                  <a:pt x="2777067" y="677333"/>
                </a:cubicBezTo>
                <a:cubicBezTo>
                  <a:pt x="2726267" y="668867"/>
                  <a:pt x="2620433" y="698500"/>
                  <a:pt x="2459567" y="766233"/>
                </a:cubicBezTo>
                <a:cubicBezTo>
                  <a:pt x="2357967" y="825500"/>
                  <a:pt x="2233083" y="937683"/>
                  <a:pt x="2084917" y="1102783"/>
                </a:cubicBezTo>
                <a:cubicBezTo>
                  <a:pt x="1936750" y="1267883"/>
                  <a:pt x="1780117" y="1458383"/>
                  <a:pt x="1615017" y="1674283"/>
                </a:cubicBezTo>
                <a:cubicBezTo>
                  <a:pt x="1449917" y="1890183"/>
                  <a:pt x="1295400" y="2112433"/>
                  <a:pt x="1151467" y="2341033"/>
                </a:cubicBezTo>
                <a:cubicBezTo>
                  <a:pt x="1007533" y="2569633"/>
                  <a:pt x="889000" y="2781300"/>
                  <a:pt x="795867" y="2976033"/>
                </a:cubicBezTo>
                <a:cubicBezTo>
                  <a:pt x="702733" y="3170767"/>
                  <a:pt x="656167" y="3323167"/>
                  <a:pt x="656167" y="3433233"/>
                </a:cubicBezTo>
                <a:cubicBezTo>
                  <a:pt x="656167" y="3467100"/>
                  <a:pt x="666750" y="3496733"/>
                  <a:pt x="687917" y="3522133"/>
                </a:cubicBezTo>
                <a:cubicBezTo>
                  <a:pt x="709083" y="3547533"/>
                  <a:pt x="719667" y="3560233"/>
                  <a:pt x="719667" y="3560233"/>
                </a:cubicBezTo>
                <a:close/>
                <a:moveTo>
                  <a:pt x="-105833" y="4665133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69" name="Freeform 6269"/>
          <p:cNvSpPr/>
          <p:nvPr/>
        </p:nvSpPr>
        <p:spPr>
          <a:xfrm rot="0" flipH="0" flipV="0">
            <a:off x="11197875" y="783819"/>
            <a:ext cx="207225" cy="383781"/>
          </a:xfrm>
          <a:custGeom>
            <a:pathLst>
              <a:path w="4933950" h="9137650">
                <a:moveTo>
                  <a:pt x="1318684" y="6752166"/>
                </a:moveTo>
                <a:cubicBezTo>
                  <a:pt x="1183217" y="6735233"/>
                  <a:pt x="1085850" y="6678083"/>
                  <a:pt x="1026584" y="6580716"/>
                </a:cubicBezTo>
                <a:cubicBezTo>
                  <a:pt x="967317" y="6483350"/>
                  <a:pt x="937684" y="6383866"/>
                  <a:pt x="937684" y="6282266"/>
                </a:cubicBezTo>
                <a:cubicBezTo>
                  <a:pt x="937684" y="6265333"/>
                  <a:pt x="939800" y="6231466"/>
                  <a:pt x="944034" y="6180666"/>
                </a:cubicBezTo>
                <a:cubicBezTo>
                  <a:pt x="948267" y="6129866"/>
                  <a:pt x="958850" y="6070600"/>
                  <a:pt x="975784" y="6002866"/>
                </a:cubicBezTo>
                <a:cubicBezTo>
                  <a:pt x="975784" y="5952066"/>
                  <a:pt x="1001184" y="5871633"/>
                  <a:pt x="1051984" y="5761566"/>
                </a:cubicBezTo>
                <a:cubicBezTo>
                  <a:pt x="1102784" y="5651500"/>
                  <a:pt x="1157817" y="5520266"/>
                  <a:pt x="1217084" y="5367866"/>
                </a:cubicBezTo>
                <a:cubicBezTo>
                  <a:pt x="1310217" y="5198533"/>
                  <a:pt x="1454150" y="5008033"/>
                  <a:pt x="1648884" y="4796366"/>
                </a:cubicBezTo>
                <a:cubicBezTo>
                  <a:pt x="1843617" y="4584700"/>
                  <a:pt x="2008717" y="4428066"/>
                  <a:pt x="2144184" y="4326466"/>
                </a:cubicBezTo>
                <a:cubicBezTo>
                  <a:pt x="2220384" y="4267200"/>
                  <a:pt x="2275417" y="4226983"/>
                  <a:pt x="2309284" y="4205816"/>
                </a:cubicBezTo>
                <a:cubicBezTo>
                  <a:pt x="2343150" y="4184650"/>
                  <a:pt x="2360084" y="4174066"/>
                  <a:pt x="2360084" y="4174066"/>
                </a:cubicBezTo>
                <a:cubicBezTo>
                  <a:pt x="2360084" y="4140200"/>
                  <a:pt x="2419350" y="4074583"/>
                  <a:pt x="2537884" y="3977216"/>
                </a:cubicBezTo>
                <a:cubicBezTo>
                  <a:pt x="2656417" y="3879850"/>
                  <a:pt x="2758017" y="3814233"/>
                  <a:pt x="2842684" y="3780366"/>
                </a:cubicBezTo>
                <a:cubicBezTo>
                  <a:pt x="2842684" y="3780366"/>
                  <a:pt x="2897717" y="3742266"/>
                  <a:pt x="3007784" y="3666066"/>
                </a:cubicBezTo>
                <a:cubicBezTo>
                  <a:pt x="3117850" y="3589866"/>
                  <a:pt x="3202517" y="3522133"/>
                  <a:pt x="3261784" y="3462866"/>
                </a:cubicBezTo>
                <a:cubicBezTo>
                  <a:pt x="3456517" y="3268133"/>
                  <a:pt x="3600450" y="3088216"/>
                  <a:pt x="3693584" y="2923116"/>
                </a:cubicBezTo>
                <a:cubicBezTo>
                  <a:pt x="3786717" y="2758016"/>
                  <a:pt x="3858684" y="2569633"/>
                  <a:pt x="3909484" y="2357966"/>
                </a:cubicBezTo>
                <a:cubicBezTo>
                  <a:pt x="3960284" y="2146300"/>
                  <a:pt x="4015317" y="1883833"/>
                  <a:pt x="4074584" y="1570566"/>
                </a:cubicBezTo>
                <a:cubicBezTo>
                  <a:pt x="4083050" y="1274233"/>
                  <a:pt x="4085167" y="1073150"/>
                  <a:pt x="4080934" y="967316"/>
                </a:cubicBezTo>
                <a:cubicBezTo>
                  <a:pt x="4076700" y="861483"/>
                  <a:pt x="4023784" y="770466"/>
                  <a:pt x="3922184" y="694266"/>
                </a:cubicBezTo>
                <a:cubicBezTo>
                  <a:pt x="3744384" y="601133"/>
                  <a:pt x="3526367" y="590550"/>
                  <a:pt x="3268134" y="662516"/>
                </a:cubicBezTo>
                <a:cubicBezTo>
                  <a:pt x="3009900" y="734483"/>
                  <a:pt x="2760134" y="869950"/>
                  <a:pt x="2518834" y="1068916"/>
                </a:cubicBezTo>
                <a:cubicBezTo>
                  <a:pt x="2277534" y="1267883"/>
                  <a:pt x="2093384" y="1511300"/>
                  <a:pt x="1966384" y="1799166"/>
                </a:cubicBezTo>
                <a:cubicBezTo>
                  <a:pt x="1915584" y="1943100"/>
                  <a:pt x="1888067" y="2040466"/>
                  <a:pt x="1883834" y="2091266"/>
                </a:cubicBezTo>
                <a:cubicBezTo>
                  <a:pt x="1879600" y="2142066"/>
                  <a:pt x="1890184" y="2209800"/>
                  <a:pt x="1915584" y="2294466"/>
                </a:cubicBezTo>
                <a:cubicBezTo>
                  <a:pt x="1915584" y="2362200"/>
                  <a:pt x="1926167" y="2425700"/>
                  <a:pt x="1947334" y="2484966"/>
                </a:cubicBezTo>
                <a:cubicBezTo>
                  <a:pt x="1968500" y="2544233"/>
                  <a:pt x="1979084" y="2595033"/>
                  <a:pt x="1979084" y="2637366"/>
                </a:cubicBezTo>
                <a:cubicBezTo>
                  <a:pt x="1945217" y="2645833"/>
                  <a:pt x="1883834" y="2650066"/>
                  <a:pt x="1794934" y="2650066"/>
                </a:cubicBezTo>
                <a:cubicBezTo>
                  <a:pt x="1706034" y="2650066"/>
                  <a:pt x="1615017" y="2645833"/>
                  <a:pt x="1521884" y="2637366"/>
                </a:cubicBezTo>
                <a:cubicBezTo>
                  <a:pt x="1428750" y="2628900"/>
                  <a:pt x="1352550" y="2611966"/>
                  <a:pt x="1293284" y="2586566"/>
                </a:cubicBezTo>
                <a:cubicBezTo>
                  <a:pt x="1293284" y="2586566"/>
                  <a:pt x="1276350" y="2561166"/>
                  <a:pt x="1242484" y="2510366"/>
                </a:cubicBezTo>
                <a:cubicBezTo>
                  <a:pt x="1208617" y="2459566"/>
                  <a:pt x="1183217" y="2417233"/>
                  <a:pt x="1166284" y="2383366"/>
                </a:cubicBezTo>
                <a:cubicBezTo>
                  <a:pt x="1115484" y="2315633"/>
                  <a:pt x="1092200" y="2250016"/>
                  <a:pt x="1096434" y="2186516"/>
                </a:cubicBezTo>
                <a:cubicBezTo>
                  <a:pt x="1100667" y="2123016"/>
                  <a:pt x="1102784" y="2027766"/>
                  <a:pt x="1102784" y="1900766"/>
                </a:cubicBezTo>
                <a:cubicBezTo>
                  <a:pt x="1162050" y="1731433"/>
                  <a:pt x="1242484" y="1547283"/>
                  <a:pt x="1344084" y="1348316"/>
                </a:cubicBezTo>
                <a:cubicBezTo>
                  <a:pt x="1445684" y="1149350"/>
                  <a:pt x="1576917" y="960966"/>
                  <a:pt x="1737784" y="783166"/>
                </a:cubicBezTo>
                <a:cubicBezTo>
                  <a:pt x="1898650" y="605366"/>
                  <a:pt x="2084917" y="461433"/>
                  <a:pt x="2296584" y="351366"/>
                </a:cubicBezTo>
                <a:cubicBezTo>
                  <a:pt x="2474384" y="275166"/>
                  <a:pt x="2624667" y="205316"/>
                  <a:pt x="2747434" y="141816"/>
                </a:cubicBezTo>
                <a:cubicBezTo>
                  <a:pt x="2870200" y="78316"/>
                  <a:pt x="2931584" y="46566"/>
                  <a:pt x="2931584" y="46566"/>
                </a:cubicBezTo>
                <a:cubicBezTo>
                  <a:pt x="2931584" y="46566"/>
                  <a:pt x="2963334" y="44450"/>
                  <a:pt x="3026834" y="40216"/>
                </a:cubicBezTo>
                <a:cubicBezTo>
                  <a:pt x="3090334" y="35983"/>
                  <a:pt x="3198284" y="25400"/>
                  <a:pt x="3350684" y="8466"/>
                </a:cubicBezTo>
                <a:cubicBezTo>
                  <a:pt x="3401484" y="16933"/>
                  <a:pt x="3458634" y="16933"/>
                  <a:pt x="3522134" y="8466"/>
                </a:cubicBezTo>
                <a:cubicBezTo>
                  <a:pt x="3585634" y="0"/>
                  <a:pt x="3617384" y="16933"/>
                  <a:pt x="3617384" y="59266"/>
                </a:cubicBezTo>
                <a:cubicBezTo>
                  <a:pt x="3642784" y="59266"/>
                  <a:pt x="3693584" y="59266"/>
                  <a:pt x="3769784" y="59266"/>
                </a:cubicBezTo>
                <a:cubicBezTo>
                  <a:pt x="3845984" y="59266"/>
                  <a:pt x="3917950" y="59266"/>
                  <a:pt x="3985684" y="59266"/>
                </a:cubicBezTo>
                <a:cubicBezTo>
                  <a:pt x="4087284" y="84666"/>
                  <a:pt x="4193117" y="124883"/>
                  <a:pt x="4303184" y="179916"/>
                </a:cubicBezTo>
                <a:cubicBezTo>
                  <a:pt x="4413250" y="234950"/>
                  <a:pt x="4516967" y="294216"/>
                  <a:pt x="4614334" y="357716"/>
                </a:cubicBezTo>
                <a:cubicBezTo>
                  <a:pt x="4711700" y="421216"/>
                  <a:pt x="4790017" y="486833"/>
                  <a:pt x="4849284" y="554566"/>
                </a:cubicBezTo>
                <a:cubicBezTo>
                  <a:pt x="4908550" y="740833"/>
                  <a:pt x="4933950" y="971550"/>
                  <a:pt x="4925484" y="1246716"/>
                </a:cubicBezTo>
                <a:cubicBezTo>
                  <a:pt x="4917017" y="1521883"/>
                  <a:pt x="4874684" y="1811866"/>
                  <a:pt x="4798484" y="2116666"/>
                </a:cubicBezTo>
                <a:cubicBezTo>
                  <a:pt x="4722284" y="2421466"/>
                  <a:pt x="4622800" y="2711450"/>
                  <a:pt x="4500034" y="2986616"/>
                </a:cubicBezTo>
                <a:cubicBezTo>
                  <a:pt x="4377267" y="3261783"/>
                  <a:pt x="4231217" y="3492500"/>
                  <a:pt x="4061884" y="3678766"/>
                </a:cubicBezTo>
                <a:cubicBezTo>
                  <a:pt x="4011084" y="3729566"/>
                  <a:pt x="3917950" y="3814233"/>
                  <a:pt x="3782484" y="3932766"/>
                </a:cubicBezTo>
                <a:cubicBezTo>
                  <a:pt x="3647017" y="4051300"/>
                  <a:pt x="3505200" y="4180416"/>
                  <a:pt x="3357034" y="4320116"/>
                </a:cubicBezTo>
                <a:cubicBezTo>
                  <a:pt x="3208867" y="4459816"/>
                  <a:pt x="3088217" y="4580466"/>
                  <a:pt x="2995084" y="4682066"/>
                </a:cubicBezTo>
                <a:cubicBezTo>
                  <a:pt x="2707217" y="4842933"/>
                  <a:pt x="2453217" y="5084233"/>
                  <a:pt x="2233084" y="5405966"/>
                </a:cubicBezTo>
                <a:cubicBezTo>
                  <a:pt x="2012950" y="5727700"/>
                  <a:pt x="1847850" y="6040966"/>
                  <a:pt x="1737784" y="6345766"/>
                </a:cubicBezTo>
                <a:cubicBezTo>
                  <a:pt x="1644650" y="6548966"/>
                  <a:pt x="1581150" y="6667500"/>
                  <a:pt x="1547284" y="6701366"/>
                </a:cubicBezTo>
                <a:cubicBezTo>
                  <a:pt x="1513417" y="6735233"/>
                  <a:pt x="1437217" y="6752166"/>
                  <a:pt x="1318684" y="6752166"/>
                </a:cubicBezTo>
                <a:close/>
                <a:moveTo>
                  <a:pt x="569384" y="9177866"/>
                </a:moveTo>
                <a:moveTo>
                  <a:pt x="963084" y="9050866"/>
                </a:moveTo>
                <a:cubicBezTo>
                  <a:pt x="802217" y="9110133"/>
                  <a:pt x="668867" y="9137650"/>
                  <a:pt x="563034" y="9133416"/>
                </a:cubicBezTo>
                <a:cubicBezTo>
                  <a:pt x="457200" y="9129183"/>
                  <a:pt x="340784" y="9080500"/>
                  <a:pt x="213784" y="8987366"/>
                </a:cubicBezTo>
                <a:cubicBezTo>
                  <a:pt x="52917" y="8834966"/>
                  <a:pt x="0" y="8680450"/>
                  <a:pt x="55034" y="8523816"/>
                </a:cubicBezTo>
                <a:cubicBezTo>
                  <a:pt x="110067" y="8367183"/>
                  <a:pt x="247650" y="8212666"/>
                  <a:pt x="467784" y="8060266"/>
                </a:cubicBezTo>
                <a:cubicBezTo>
                  <a:pt x="620184" y="7967133"/>
                  <a:pt x="732367" y="7916333"/>
                  <a:pt x="804334" y="7907866"/>
                </a:cubicBezTo>
                <a:cubicBezTo>
                  <a:pt x="876300" y="7899400"/>
                  <a:pt x="988484" y="7929033"/>
                  <a:pt x="1140884" y="7996766"/>
                </a:cubicBezTo>
                <a:cubicBezTo>
                  <a:pt x="1394884" y="8157633"/>
                  <a:pt x="1507067" y="8335433"/>
                  <a:pt x="1477434" y="8530166"/>
                </a:cubicBezTo>
                <a:cubicBezTo>
                  <a:pt x="1447800" y="8724900"/>
                  <a:pt x="1276350" y="8898466"/>
                  <a:pt x="963084" y="9050866"/>
                </a:cubicBezTo>
                <a:close/>
                <a:moveTo>
                  <a:pt x="-1729316" y="9177866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6270" name="Freeform 6270"/>
          <p:cNvSpPr/>
          <p:nvPr/>
        </p:nvSpPr>
        <p:spPr>
          <a:xfrm rot="0" flipH="0" flipV="1">
            <a:off x="0" y="0"/>
            <a:ext cx="17340249" cy="9753599"/>
          </a:xfrm>
          <a:custGeom>
            <a:pathLst>
              <a:path w="17340249" h="9753599">
                <a:moveTo>
                  <a:pt x="0" y="9753599"/>
                </a:moveTo>
                <a:lnTo>
                  <a:pt x="17340249" y="9753599"/>
                </a:lnTo>
                <a:lnTo>
                  <a:pt x="17340249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71" name="Freeform 6271"/>
          <p:cNvSpPr/>
          <p:nvPr/>
        </p:nvSpPr>
        <p:spPr>
          <a:xfrm rot="0" flipH="0" flipV="1">
            <a:off x="0" y="0"/>
            <a:ext cx="17340262" cy="9753599"/>
          </a:xfrm>
          <a:custGeom>
            <a:pathLst>
              <a:path w="17340262" h="9753599">
                <a:moveTo>
                  <a:pt x="0" y="9753599"/>
                </a:moveTo>
                <a:lnTo>
                  <a:pt x="17340262" y="9753599"/>
                </a:lnTo>
                <a:lnTo>
                  <a:pt x="17340262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6272" name="Picture 102"/>
          <p:cNvPicPr>
            <a:picLocks noChangeAspect="0" noChangeArrowheads="1"/>
          </p:cNvPicPr>
          <p:nvPr/>
        </p:nvPicPr>
        <p:blipFill>
          <a:blip r:embed="rId627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"/>
            <a:ext cx="17340262" cy="9753600"/>
          </a:xfrm>
          <a:prstGeom prst="rect">
            <a:avLst/>
          </a:prstGeom>
          <a:noFill/>
          <a:extLst/>
        </p:spPr>
      </p:pic>
      <p:sp>
        <p:nvSpPr>
          <p:cNvPr id="6273" name="Freeform 6273"/>
          <p:cNvSpPr/>
          <p:nvPr/>
        </p:nvSpPr>
        <p:spPr>
          <a:xfrm rot="0" flipH="0" flipV="1">
            <a:off x="2828132" y="1663700"/>
            <a:ext cx="3682999" cy="3390899"/>
          </a:xfrm>
          <a:custGeom>
            <a:pathLst>
              <a:path w="1870964000" h="1722577200">
                <a:moveTo>
                  <a:pt x="0" y="1722577200"/>
                </a:moveTo>
                <a:lnTo>
                  <a:pt x="1870964000" y="1722577200"/>
                </a:lnTo>
                <a:lnTo>
                  <a:pt x="1870964000" y="0"/>
                </a:lnTo>
                <a:lnTo>
                  <a:pt x="0" y="0"/>
                </a:lnTo>
                <a:close/>
                <a:moveTo>
                  <a:pt x="-591531471" y="25677368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6274" name="Picture 6021"/>
          <p:cNvPicPr>
            <a:picLocks noChangeAspect="0" noChangeArrowheads="1"/>
          </p:cNvPicPr>
          <p:nvPr/>
        </p:nvPicPr>
        <p:blipFill>
          <a:blip r:embed="rId627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828132" y="1663700"/>
            <a:ext cx="3683000" cy="3390900"/>
          </a:xfrm>
          <a:prstGeom prst="rect">
            <a:avLst/>
          </a:prstGeom>
          <a:noFill/>
          <a:extLst/>
        </p:spPr>
      </p:pic>
      <p:sp>
        <p:nvSpPr>
          <p:cNvPr id="6275" name="Freeform 6275"/>
          <p:cNvSpPr/>
          <p:nvPr/>
        </p:nvSpPr>
        <p:spPr>
          <a:xfrm rot="0" flipH="0" flipV="1">
            <a:off x="5414782" y="2089172"/>
            <a:ext cx="1813238" cy="530006"/>
          </a:xfrm>
          <a:custGeom>
            <a:pathLst>
              <a:path w="921125047" h="269243473">
                <a:moveTo>
                  <a:pt x="0" y="269243473"/>
                </a:moveTo>
                <a:lnTo>
                  <a:pt x="921125047" y="269243473"/>
                </a:lnTo>
                <a:lnTo>
                  <a:pt x="921125047" y="0"/>
                </a:lnTo>
                <a:lnTo>
                  <a:pt x="0" y="0"/>
                </a:lnTo>
                <a:close/>
                <a:moveTo>
                  <a:pt x="-1689410356" y="1330542388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6276" name="Picture 6059"/>
          <p:cNvPicPr>
            <a:picLocks noChangeAspect="0" noChangeArrowheads="1"/>
          </p:cNvPicPr>
          <p:nvPr/>
        </p:nvPicPr>
        <p:blipFill>
          <a:blip r:embed="rId627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414782" y="2089172"/>
            <a:ext cx="1813237" cy="530007"/>
          </a:xfrm>
          <a:prstGeom prst="rect">
            <a:avLst/>
          </a:prstGeom>
          <a:noFill/>
          <a:extLst/>
        </p:spPr>
      </p:pic>
      <p:sp>
        <p:nvSpPr>
          <p:cNvPr id="6277" name="Freeform 6277"/>
          <p:cNvSpPr/>
          <p:nvPr/>
        </p:nvSpPr>
        <p:spPr>
          <a:xfrm rot="0" flipH="0" flipV="1">
            <a:off x="7400131" y="2006600"/>
            <a:ext cx="1384299" cy="1562099"/>
          </a:xfrm>
          <a:custGeom>
            <a:pathLst>
              <a:path w="703224400" h="793546800">
                <a:moveTo>
                  <a:pt x="0" y="793546800"/>
                </a:moveTo>
                <a:lnTo>
                  <a:pt x="703224400" y="793546800"/>
                </a:lnTo>
                <a:lnTo>
                  <a:pt x="703224400" y="0"/>
                </a:lnTo>
                <a:lnTo>
                  <a:pt x="0" y="0"/>
                </a:lnTo>
                <a:close/>
                <a:moveTo>
                  <a:pt x="-2739913875" y="18128996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6278" name="Picture 6062"/>
          <p:cNvPicPr>
            <a:picLocks noChangeAspect="0" noChangeArrowheads="1"/>
          </p:cNvPicPr>
          <p:nvPr/>
        </p:nvPicPr>
        <p:blipFill>
          <a:blip r:embed="rId627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7400131" y="2006600"/>
            <a:ext cx="1384300" cy="1562100"/>
          </a:xfrm>
          <a:prstGeom prst="rect">
            <a:avLst/>
          </a:prstGeom>
          <a:noFill/>
          <a:extLst/>
        </p:spPr>
      </p:pic>
      <p:sp>
        <p:nvSpPr>
          <p:cNvPr id="6279" name="Freeform 6279"/>
          <p:cNvSpPr/>
          <p:nvPr/>
        </p:nvSpPr>
        <p:spPr>
          <a:xfrm rot="0" flipH="0" flipV="1">
            <a:off x="13204031" y="5372100"/>
            <a:ext cx="1206499" cy="1574799"/>
          </a:xfrm>
          <a:custGeom>
            <a:pathLst>
              <a:path w="612902000" h="799998400">
                <a:moveTo>
                  <a:pt x="0" y="799998400"/>
                </a:moveTo>
                <a:lnTo>
                  <a:pt x="612902000" y="799998400"/>
                </a:lnTo>
                <a:lnTo>
                  <a:pt x="612902000" y="0"/>
                </a:lnTo>
                <a:lnTo>
                  <a:pt x="0" y="0"/>
                </a:lnTo>
                <a:close/>
                <a:moveTo>
                  <a:pt x="-3978621075" y="35290252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6280" name="Picture 6147"/>
          <p:cNvPicPr>
            <a:picLocks noChangeAspect="0" noChangeArrowheads="1"/>
          </p:cNvPicPr>
          <p:nvPr/>
        </p:nvPicPr>
        <p:blipFill>
          <a:blip r:embed="rId628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3204031" y="5372101"/>
            <a:ext cx="1206500" cy="1574800"/>
          </a:xfrm>
          <a:prstGeom prst="rect">
            <a:avLst/>
          </a:prstGeom>
          <a:noFill/>
          <a:extLst/>
        </p:spPr>
      </p:pic>
      <p:sp>
        <p:nvSpPr>
          <p:cNvPr id="6281" name="Freeform 6281"/>
          <p:cNvSpPr/>
          <p:nvPr/>
        </p:nvSpPr>
        <p:spPr>
          <a:xfrm rot="0" flipH="0" flipV="1">
            <a:off x="2701132" y="7048500"/>
            <a:ext cx="9717299" cy="1490399"/>
          </a:xfrm>
          <a:custGeom>
            <a:pathLst>
              <a:path w="9717299" h="1490399">
                <a:moveTo>
                  <a:pt x="0" y="1490399"/>
                </a:moveTo>
                <a:lnTo>
                  <a:pt x="9717299" y="1490399"/>
                </a:lnTo>
                <a:lnTo>
                  <a:pt x="9717299" y="0"/>
                </a:lnTo>
                <a:lnTo>
                  <a:pt x="0" y="0"/>
                </a:lnTo>
                <a:close/>
                <a:moveTo>
                  <a:pt x="4347367" y="85388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82" name="Freeform 6282"/>
          <p:cNvSpPr/>
          <p:nvPr/>
        </p:nvSpPr>
        <p:spPr>
          <a:xfrm rot="0" flipH="0" flipV="1">
            <a:off x="8492331" y="4084320"/>
            <a:ext cx="5902199" cy="1213499"/>
          </a:xfrm>
          <a:custGeom>
            <a:pathLst>
              <a:path w="5902199" h="1213499">
                <a:moveTo>
                  <a:pt x="0" y="1213499"/>
                </a:moveTo>
                <a:lnTo>
                  <a:pt x="5902199" y="1213499"/>
                </a:lnTo>
                <a:lnTo>
                  <a:pt x="5902199" y="0"/>
                </a:lnTo>
                <a:lnTo>
                  <a:pt x="0" y="0"/>
                </a:lnTo>
                <a:close/>
                <a:moveTo>
                  <a:pt x="-4408012" y="529781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83" name="Freeform 6283"/>
          <p:cNvSpPr/>
          <p:nvPr/>
        </p:nvSpPr>
        <p:spPr>
          <a:xfrm rot="0" flipH="0" flipV="1">
            <a:off x="5556394" y="647700"/>
            <a:ext cx="6418500" cy="659399"/>
          </a:xfrm>
          <a:custGeom>
            <a:pathLst>
              <a:path w="6418500" h="659399">
                <a:moveTo>
                  <a:pt x="0" y="659399"/>
                </a:moveTo>
                <a:lnTo>
                  <a:pt x="6418500" y="659399"/>
                </a:lnTo>
                <a:lnTo>
                  <a:pt x="6418500" y="0"/>
                </a:lnTo>
                <a:lnTo>
                  <a:pt x="0" y="0"/>
                </a:lnTo>
                <a:close/>
                <a:moveTo>
                  <a:pt x="-4908694" y="13070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84" name="Rectangle 6284"/>
          <p:cNvSpPr/>
          <p:nvPr/>
        </p:nvSpPr>
        <p:spPr>
          <a:xfrm rot="0" flipH="0" flipV="0">
            <a:off x="2713832" y="6955613"/>
            <a:ext cx="7107834" cy="614476"/>
          </a:xfrm>
          <a:prstGeom prst="rect">
            <a:avLst/>
          </a:prstGeom>
        </p:spPr>
      </p:sp>
      <p:sp>
        <p:nvSpPr>
          <p:cNvPr id="6285" name="Freeform 6285"/>
          <p:cNvSpPr/>
          <p:nvPr/>
        </p:nvSpPr>
        <p:spPr>
          <a:xfrm rot="0" flipH="0" flipV="0">
            <a:off x="2727717" y="7177169"/>
            <a:ext cx="310692" cy="292607"/>
          </a:xfrm>
          <a:custGeom>
            <a:pathLst>
              <a:path w="9709150" h="9143999">
                <a:moveTo>
                  <a:pt x="7960784" y="9078383"/>
                </a:moveTo>
                <a:cubicBezTo>
                  <a:pt x="7952317" y="9129183"/>
                  <a:pt x="7903634" y="9143999"/>
                  <a:pt x="7814734" y="9122833"/>
                </a:cubicBezTo>
                <a:cubicBezTo>
                  <a:pt x="7725834" y="9101666"/>
                  <a:pt x="7647517" y="9040283"/>
                  <a:pt x="7579784" y="8938683"/>
                </a:cubicBezTo>
                <a:cubicBezTo>
                  <a:pt x="7512050" y="8777816"/>
                  <a:pt x="7478184" y="8629649"/>
                  <a:pt x="7478184" y="8494183"/>
                </a:cubicBezTo>
                <a:cubicBezTo>
                  <a:pt x="7478184" y="8358717"/>
                  <a:pt x="7482417" y="8155517"/>
                  <a:pt x="7490884" y="7884583"/>
                </a:cubicBezTo>
                <a:cubicBezTo>
                  <a:pt x="7541684" y="7588250"/>
                  <a:pt x="7611534" y="7200900"/>
                  <a:pt x="7700434" y="6722533"/>
                </a:cubicBezTo>
                <a:cubicBezTo>
                  <a:pt x="7789334" y="6244167"/>
                  <a:pt x="7895167" y="5706533"/>
                  <a:pt x="8017934" y="5109633"/>
                </a:cubicBezTo>
                <a:cubicBezTo>
                  <a:pt x="8140700" y="4512733"/>
                  <a:pt x="8274050" y="3888317"/>
                  <a:pt x="8417984" y="3236383"/>
                </a:cubicBezTo>
                <a:cubicBezTo>
                  <a:pt x="8519584" y="2897717"/>
                  <a:pt x="8602134" y="2586567"/>
                  <a:pt x="8665634" y="2302933"/>
                </a:cubicBezTo>
                <a:cubicBezTo>
                  <a:pt x="8729134" y="2019300"/>
                  <a:pt x="8777817" y="1788583"/>
                  <a:pt x="8811684" y="1610783"/>
                </a:cubicBezTo>
                <a:cubicBezTo>
                  <a:pt x="8845550" y="1432983"/>
                  <a:pt x="8862484" y="1344083"/>
                  <a:pt x="8862484" y="1344083"/>
                </a:cubicBezTo>
                <a:cubicBezTo>
                  <a:pt x="8862484" y="1318683"/>
                  <a:pt x="8839200" y="1329267"/>
                  <a:pt x="8792634" y="1375833"/>
                </a:cubicBezTo>
                <a:cubicBezTo>
                  <a:pt x="8746067" y="1422400"/>
                  <a:pt x="8701617" y="1475317"/>
                  <a:pt x="8659284" y="1534583"/>
                </a:cubicBezTo>
                <a:cubicBezTo>
                  <a:pt x="8616950" y="1593850"/>
                  <a:pt x="8600017" y="1640417"/>
                  <a:pt x="8608484" y="1674283"/>
                </a:cubicBezTo>
                <a:cubicBezTo>
                  <a:pt x="8608484" y="1674283"/>
                  <a:pt x="8578850" y="1716617"/>
                  <a:pt x="8519584" y="1801283"/>
                </a:cubicBezTo>
                <a:cubicBezTo>
                  <a:pt x="8460317" y="1885950"/>
                  <a:pt x="8384117" y="2000250"/>
                  <a:pt x="8290984" y="2144183"/>
                </a:cubicBezTo>
                <a:cubicBezTo>
                  <a:pt x="8206317" y="2228850"/>
                  <a:pt x="8104717" y="2398183"/>
                  <a:pt x="7986184" y="2652183"/>
                </a:cubicBezTo>
                <a:cubicBezTo>
                  <a:pt x="7867650" y="2906183"/>
                  <a:pt x="7736417" y="3143250"/>
                  <a:pt x="7592484" y="3363383"/>
                </a:cubicBezTo>
                <a:cubicBezTo>
                  <a:pt x="7457017" y="3617383"/>
                  <a:pt x="7313084" y="3890433"/>
                  <a:pt x="7160684" y="4182533"/>
                </a:cubicBezTo>
                <a:cubicBezTo>
                  <a:pt x="7008284" y="4474633"/>
                  <a:pt x="6872817" y="4718050"/>
                  <a:pt x="6754284" y="4912783"/>
                </a:cubicBezTo>
                <a:cubicBezTo>
                  <a:pt x="6678084" y="5022850"/>
                  <a:pt x="6601884" y="5149850"/>
                  <a:pt x="6525684" y="5293783"/>
                </a:cubicBezTo>
                <a:cubicBezTo>
                  <a:pt x="6449484" y="5437717"/>
                  <a:pt x="6402917" y="5530850"/>
                  <a:pt x="6385984" y="5573183"/>
                </a:cubicBezTo>
                <a:cubicBezTo>
                  <a:pt x="6352117" y="5666317"/>
                  <a:pt x="6292850" y="5778500"/>
                  <a:pt x="6208184" y="5909733"/>
                </a:cubicBezTo>
                <a:cubicBezTo>
                  <a:pt x="6123517" y="6040967"/>
                  <a:pt x="6030384" y="6170083"/>
                  <a:pt x="5928784" y="6297083"/>
                </a:cubicBezTo>
                <a:cubicBezTo>
                  <a:pt x="5877984" y="6373283"/>
                  <a:pt x="5827184" y="6451600"/>
                  <a:pt x="5776384" y="6532033"/>
                </a:cubicBezTo>
                <a:cubicBezTo>
                  <a:pt x="5725584" y="6612467"/>
                  <a:pt x="5685367" y="6680200"/>
                  <a:pt x="5655734" y="6735233"/>
                </a:cubicBezTo>
                <a:cubicBezTo>
                  <a:pt x="5626100" y="6790267"/>
                  <a:pt x="5611284" y="6817783"/>
                  <a:pt x="5611284" y="6817783"/>
                </a:cubicBezTo>
                <a:cubicBezTo>
                  <a:pt x="5611284" y="6843183"/>
                  <a:pt x="5571067" y="6919383"/>
                  <a:pt x="5490634" y="7046383"/>
                </a:cubicBezTo>
                <a:cubicBezTo>
                  <a:pt x="5410200" y="7173383"/>
                  <a:pt x="5312834" y="7313083"/>
                  <a:pt x="5198534" y="7465483"/>
                </a:cubicBezTo>
                <a:cubicBezTo>
                  <a:pt x="5084234" y="7617883"/>
                  <a:pt x="4976284" y="7749117"/>
                  <a:pt x="4874684" y="7859183"/>
                </a:cubicBezTo>
                <a:cubicBezTo>
                  <a:pt x="4578350" y="8172450"/>
                  <a:pt x="4341284" y="8356600"/>
                  <a:pt x="4163484" y="8411633"/>
                </a:cubicBezTo>
                <a:cubicBezTo>
                  <a:pt x="3985684" y="8466667"/>
                  <a:pt x="3786717" y="8392583"/>
                  <a:pt x="3566584" y="8189383"/>
                </a:cubicBezTo>
                <a:cubicBezTo>
                  <a:pt x="3456517" y="8053917"/>
                  <a:pt x="3376084" y="7899400"/>
                  <a:pt x="3325284" y="7725833"/>
                </a:cubicBezTo>
                <a:cubicBezTo>
                  <a:pt x="3274484" y="7552267"/>
                  <a:pt x="3253317" y="7336367"/>
                  <a:pt x="3261784" y="7078133"/>
                </a:cubicBezTo>
                <a:cubicBezTo>
                  <a:pt x="3270250" y="6819900"/>
                  <a:pt x="3299884" y="6496050"/>
                  <a:pt x="3350684" y="6106583"/>
                </a:cubicBezTo>
                <a:cubicBezTo>
                  <a:pt x="3409950" y="5810250"/>
                  <a:pt x="3464984" y="5511800"/>
                  <a:pt x="3515784" y="5211233"/>
                </a:cubicBezTo>
                <a:cubicBezTo>
                  <a:pt x="3566584" y="4910667"/>
                  <a:pt x="3615267" y="4627033"/>
                  <a:pt x="3661834" y="4360333"/>
                </a:cubicBezTo>
                <a:cubicBezTo>
                  <a:pt x="3708400" y="4093633"/>
                  <a:pt x="3750734" y="3867150"/>
                  <a:pt x="3788834" y="3680883"/>
                </a:cubicBezTo>
                <a:cubicBezTo>
                  <a:pt x="3826934" y="3494617"/>
                  <a:pt x="3858684" y="3371850"/>
                  <a:pt x="3884084" y="3312583"/>
                </a:cubicBezTo>
                <a:cubicBezTo>
                  <a:pt x="3901017" y="3143250"/>
                  <a:pt x="3896784" y="3050117"/>
                  <a:pt x="3871384" y="3033183"/>
                </a:cubicBezTo>
                <a:cubicBezTo>
                  <a:pt x="3845984" y="3016250"/>
                  <a:pt x="3795184" y="3067050"/>
                  <a:pt x="3718984" y="3185583"/>
                </a:cubicBezTo>
                <a:cubicBezTo>
                  <a:pt x="3685117" y="3244850"/>
                  <a:pt x="3596217" y="3390900"/>
                  <a:pt x="3452284" y="3623733"/>
                </a:cubicBezTo>
                <a:cubicBezTo>
                  <a:pt x="3308350" y="3856567"/>
                  <a:pt x="3141134" y="4142317"/>
                  <a:pt x="2950634" y="4480983"/>
                </a:cubicBezTo>
                <a:cubicBezTo>
                  <a:pt x="2760134" y="4819650"/>
                  <a:pt x="2571750" y="5187950"/>
                  <a:pt x="2385484" y="5585883"/>
                </a:cubicBezTo>
                <a:cubicBezTo>
                  <a:pt x="2038350" y="6229350"/>
                  <a:pt x="1752600" y="6760633"/>
                  <a:pt x="1528234" y="7179733"/>
                </a:cubicBezTo>
                <a:cubicBezTo>
                  <a:pt x="1303867" y="7598833"/>
                  <a:pt x="1126067" y="7931150"/>
                  <a:pt x="994834" y="8176683"/>
                </a:cubicBezTo>
                <a:cubicBezTo>
                  <a:pt x="863600" y="8422217"/>
                  <a:pt x="768350" y="8604249"/>
                  <a:pt x="709084" y="8722783"/>
                </a:cubicBezTo>
                <a:cubicBezTo>
                  <a:pt x="649817" y="8841316"/>
                  <a:pt x="607484" y="8921749"/>
                  <a:pt x="582084" y="8964083"/>
                </a:cubicBezTo>
                <a:cubicBezTo>
                  <a:pt x="556684" y="9006416"/>
                  <a:pt x="535517" y="9036049"/>
                  <a:pt x="518584" y="9052983"/>
                </a:cubicBezTo>
                <a:cubicBezTo>
                  <a:pt x="442384" y="9052983"/>
                  <a:pt x="364067" y="9021233"/>
                  <a:pt x="283634" y="8957733"/>
                </a:cubicBezTo>
                <a:cubicBezTo>
                  <a:pt x="203200" y="8894233"/>
                  <a:pt x="120650" y="8820149"/>
                  <a:pt x="35984" y="8735483"/>
                </a:cubicBezTo>
                <a:cubicBezTo>
                  <a:pt x="10584" y="8676216"/>
                  <a:pt x="0" y="8616949"/>
                  <a:pt x="4234" y="8557683"/>
                </a:cubicBezTo>
                <a:cubicBezTo>
                  <a:pt x="8467" y="8498416"/>
                  <a:pt x="35984" y="8411633"/>
                  <a:pt x="86784" y="8297333"/>
                </a:cubicBezTo>
                <a:cubicBezTo>
                  <a:pt x="137584" y="8183033"/>
                  <a:pt x="213784" y="8007350"/>
                  <a:pt x="315384" y="7770283"/>
                </a:cubicBezTo>
                <a:cubicBezTo>
                  <a:pt x="425450" y="7550150"/>
                  <a:pt x="527050" y="7357533"/>
                  <a:pt x="620184" y="7192433"/>
                </a:cubicBezTo>
                <a:cubicBezTo>
                  <a:pt x="713317" y="7027333"/>
                  <a:pt x="785284" y="6927850"/>
                  <a:pt x="836084" y="6893983"/>
                </a:cubicBezTo>
                <a:cubicBezTo>
                  <a:pt x="878417" y="6826250"/>
                  <a:pt x="916517" y="6758517"/>
                  <a:pt x="950384" y="6690783"/>
                </a:cubicBezTo>
                <a:cubicBezTo>
                  <a:pt x="984250" y="6623050"/>
                  <a:pt x="1005417" y="6542617"/>
                  <a:pt x="1013884" y="6449483"/>
                </a:cubicBezTo>
                <a:cubicBezTo>
                  <a:pt x="1056217" y="6398683"/>
                  <a:pt x="1121834" y="6294967"/>
                  <a:pt x="1210734" y="6138333"/>
                </a:cubicBezTo>
                <a:cubicBezTo>
                  <a:pt x="1299634" y="5981700"/>
                  <a:pt x="1390650" y="5810250"/>
                  <a:pt x="1483784" y="5623983"/>
                </a:cubicBezTo>
                <a:cubicBezTo>
                  <a:pt x="1551517" y="5513917"/>
                  <a:pt x="1638300" y="5369983"/>
                  <a:pt x="1744134" y="5192183"/>
                </a:cubicBezTo>
                <a:cubicBezTo>
                  <a:pt x="1849967" y="5014383"/>
                  <a:pt x="1962150" y="4817533"/>
                  <a:pt x="2080684" y="4601633"/>
                </a:cubicBezTo>
                <a:cubicBezTo>
                  <a:pt x="2199217" y="4385733"/>
                  <a:pt x="2305050" y="4180417"/>
                  <a:pt x="2398184" y="3985683"/>
                </a:cubicBezTo>
                <a:cubicBezTo>
                  <a:pt x="2787650" y="3316817"/>
                  <a:pt x="3117850" y="2751667"/>
                  <a:pt x="3388784" y="2290233"/>
                </a:cubicBezTo>
                <a:cubicBezTo>
                  <a:pt x="3659717" y="1828800"/>
                  <a:pt x="3862917" y="1534583"/>
                  <a:pt x="3998384" y="1407583"/>
                </a:cubicBezTo>
                <a:cubicBezTo>
                  <a:pt x="4040717" y="1365250"/>
                  <a:pt x="4085167" y="1305983"/>
                  <a:pt x="4131734" y="1229783"/>
                </a:cubicBezTo>
                <a:cubicBezTo>
                  <a:pt x="4178300" y="1153583"/>
                  <a:pt x="4201584" y="1085850"/>
                  <a:pt x="4201584" y="1026583"/>
                </a:cubicBezTo>
                <a:cubicBezTo>
                  <a:pt x="4201584" y="848783"/>
                  <a:pt x="4237567" y="685800"/>
                  <a:pt x="4309534" y="537633"/>
                </a:cubicBezTo>
                <a:cubicBezTo>
                  <a:pt x="4381500" y="389467"/>
                  <a:pt x="4455584" y="323850"/>
                  <a:pt x="4531784" y="340783"/>
                </a:cubicBezTo>
                <a:cubicBezTo>
                  <a:pt x="4616450" y="340783"/>
                  <a:pt x="4692650" y="349250"/>
                  <a:pt x="4760384" y="366183"/>
                </a:cubicBezTo>
                <a:cubicBezTo>
                  <a:pt x="4828117" y="383117"/>
                  <a:pt x="4900084" y="438150"/>
                  <a:pt x="4976284" y="531283"/>
                </a:cubicBezTo>
                <a:cubicBezTo>
                  <a:pt x="5044017" y="632883"/>
                  <a:pt x="5103284" y="734483"/>
                  <a:pt x="5154084" y="836083"/>
                </a:cubicBezTo>
                <a:cubicBezTo>
                  <a:pt x="5204884" y="937683"/>
                  <a:pt x="5200650" y="1140883"/>
                  <a:pt x="5141384" y="1445683"/>
                </a:cubicBezTo>
                <a:cubicBezTo>
                  <a:pt x="5141384" y="1564217"/>
                  <a:pt x="5128684" y="1697567"/>
                  <a:pt x="5103284" y="1845733"/>
                </a:cubicBezTo>
                <a:cubicBezTo>
                  <a:pt x="5077884" y="1993900"/>
                  <a:pt x="5054600" y="2129367"/>
                  <a:pt x="5033434" y="2252133"/>
                </a:cubicBezTo>
                <a:cubicBezTo>
                  <a:pt x="5012267" y="2374900"/>
                  <a:pt x="4997450" y="2470150"/>
                  <a:pt x="4988984" y="2537883"/>
                </a:cubicBezTo>
                <a:cubicBezTo>
                  <a:pt x="4878917" y="2868083"/>
                  <a:pt x="4777317" y="3238500"/>
                  <a:pt x="4684184" y="3649133"/>
                </a:cubicBezTo>
                <a:cubicBezTo>
                  <a:pt x="4591050" y="4059767"/>
                  <a:pt x="4506384" y="4474633"/>
                  <a:pt x="4430184" y="4893733"/>
                </a:cubicBezTo>
                <a:cubicBezTo>
                  <a:pt x="4353984" y="5312833"/>
                  <a:pt x="4290484" y="5702300"/>
                  <a:pt x="4239684" y="6062133"/>
                </a:cubicBezTo>
                <a:cubicBezTo>
                  <a:pt x="4188884" y="6421967"/>
                  <a:pt x="4157134" y="6718300"/>
                  <a:pt x="4144434" y="6951133"/>
                </a:cubicBezTo>
                <a:cubicBezTo>
                  <a:pt x="4131734" y="7183967"/>
                  <a:pt x="4138084" y="7317317"/>
                  <a:pt x="4163484" y="7351183"/>
                </a:cubicBezTo>
                <a:cubicBezTo>
                  <a:pt x="4222750" y="7385050"/>
                  <a:pt x="4273550" y="7389283"/>
                  <a:pt x="4315884" y="7363883"/>
                </a:cubicBezTo>
                <a:cubicBezTo>
                  <a:pt x="4358217" y="7338483"/>
                  <a:pt x="4430184" y="7228417"/>
                  <a:pt x="4531784" y="7033683"/>
                </a:cubicBezTo>
                <a:cubicBezTo>
                  <a:pt x="4591050" y="6932083"/>
                  <a:pt x="4673600" y="6807200"/>
                  <a:pt x="4779434" y="6659033"/>
                </a:cubicBezTo>
                <a:cubicBezTo>
                  <a:pt x="4885267" y="6510867"/>
                  <a:pt x="4988984" y="6373283"/>
                  <a:pt x="5090584" y="6246283"/>
                </a:cubicBezTo>
                <a:cubicBezTo>
                  <a:pt x="5158317" y="6127750"/>
                  <a:pt x="5264150" y="5949950"/>
                  <a:pt x="5408084" y="5712883"/>
                </a:cubicBezTo>
                <a:cubicBezTo>
                  <a:pt x="5552017" y="5475817"/>
                  <a:pt x="5736167" y="5171017"/>
                  <a:pt x="5960534" y="4798483"/>
                </a:cubicBezTo>
                <a:cubicBezTo>
                  <a:pt x="6184900" y="4425950"/>
                  <a:pt x="6455834" y="3970867"/>
                  <a:pt x="6773334" y="3433233"/>
                </a:cubicBezTo>
                <a:cubicBezTo>
                  <a:pt x="7090834" y="2895600"/>
                  <a:pt x="7452784" y="2271183"/>
                  <a:pt x="7859184" y="1559983"/>
                </a:cubicBezTo>
                <a:cubicBezTo>
                  <a:pt x="8053917" y="1263650"/>
                  <a:pt x="8238067" y="973667"/>
                  <a:pt x="8411634" y="690033"/>
                </a:cubicBezTo>
                <a:cubicBezTo>
                  <a:pt x="8585200" y="406400"/>
                  <a:pt x="8727017" y="222250"/>
                  <a:pt x="8837084" y="137583"/>
                </a:cubicBezTo>
                <a:cubicBezTo>
                  <a:pt x="8955617" y="27517"/>
                  <a:pt x="9078384" y="0"/>
                  <a:pt x="9205384" y="55033"/>
                </a:cubicBezTo>
                <a:cubicBezTo>
                  <a:pt x="9332384" y="110067"/>
                  <a:pt x="9444567" y="222250"/>
                  <a:pt x="9541934" y="391583"/>
                </a:cubicBezTo>
                <a:cubicBezTo>
                  <a:pt x="9639300" y="560917"/>
                  <a:pt x="9692217" y="772583"/>
                  <a:pt x="9700684" y="1026583"/>
                </a:cubicBezTo>
                <a:cubicBezTo>
                  <a:pt x="9709150" y="1145117"/>
                  <a:pt x="9694334" y="1335617"/>
                  <a:pt x="9656234" y="1598083"/>
                </a:cubicBezTo>
                <a:cubicBezTo>
                  <a:pt x="9618134" y="1860550"/>
                  <a:pt x="9560984" y="2159000"/>
                  <a:pt x="9484784" y="2493433"/>
                </a:cubicBezTo>
                <a:cubicBezTo>
                  <a:pt x="9408584" y="2827867"/>
                  <a:pt x="9311217" y="3172883"/>
                  <a:pt x="9192684" y="3528483"/>
                </a:cubicBezTo>
                <a:cubicBezTo>
                  <a:pt x="9167284" y="3672417"/>
                  <a:pt x="9127067" y="3852333"/>
                  <a:pt x="9072034" y="4068233"/>
                </a:cubicBezTo>
                <a:cubicBezTo>
                  <a:pt x="9017000" y="4284133"/>
                  <a:pt x="8955617" y="4506383"/>
                  <a:pt x="8887884" y="4734983"/>
                </a:cubicBezTo>
                <a:cubicBezTo>
                  <a:pt x="8820150" y="4963583"/>
                  <a:pt x="8752417" y="5179483"/>
                  <a:pt x="8684684" y="5382683"/>
                </a:cubicBezTo>
                <a:cubicBezTo>
                  <a:pt x="8642350" y="5662083"/>
                  <a:pt x="8593667" y="5937250"/>
                  <a:pt x="8538634" y="6208183"/>
                </a:cubicBezTo>
                <a:cubicBezTo>
                  <a:pt x="8483600" y="6479117"/>
                  <a:pt x="8464550" y="6661150"/>
                  <a:pt x="8481484" y="6754283"/>
                </a:cubicBezTo>
                <a:cubicBezTo>
                  <a:pt x="8405284" y="6889750"/>
                  <a:pt x="8354484" y="7084483"/>
                  <a:pt x="8329084" y="7338483"/>
                </a:cubicBezTo>
                <a:cubicBezTo>
                  <a:pt x="8303684" y="7592483"/>
                  <a:pt x="8290984" y="7854950"/>
                  <a:pt x="8290984" y="8125883"/>
                </a:cubicBezTo>
                <a:cubicBezTo>
                  <a:pt x="8257117" y="8456083"/>
                  <a:pt x="8231717" y="8688916"/>
                  <a:pt x="8214784" y="8824383"/>
                </a:cubicBezTo>
                <a:cubicBezTo>
                  <a:pt x="8197850" y="8959849"/>
                  <a:pt x="8168217" y="9023349"/>
                  <a:pt x="8125884" y="9014883"/>
                </a:cubicBezTo>
                <a:cubicBezTo>
                  <a:pt x="8015817" y="8981016"/>
                  <a:pt x="7960784" y="9002183"/>
                  <a:pt x="7960784" y="9078383"/>
                </a:cubicBezTo>
                <a:close/>
                <a:moveTo>
                  <a:pt x="-1043516" y="84687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86" name="Freeform 6286"/>
          <p:cNvSpPr/>
          <p:nvPr/>
        </p:nvSpPr>
        <p:spPr>
          <a:xfrm rot="0" flipH="0" flipV="0">
            <a:off x="3049247" y="7227833"/>
            <a:ext cx="77351" cy="214105"/>
          </a:xfrm>
          <a:custGeom>
            <a:pathLst>
              <a:path w="2417233" h="6690783">
                <a:moveTo>
                  <a:pt x="186267" y="6479116"/>
                </a:moveTo>
                <a:cubicBezTo>
                  <a:pt x="118533" y="6411383"/>
                  <a:pt x="69850" y="6326716"/>
                  <a:pt x="40217" y="6225116"/>
                </a:cubicBezTo>
                <a:cubicBezTo>
                  <a:pt x="10583" y="6123516"/>
                  <a:pt x="0" y="6021916"/>
                  <a:pt x="8467" y="5920316"/>
                </a:cubicBezTo>
                <a:cubicBezTo>
                  <a:pt x="16933" y="5818716"/>
                  <a:pt x="38100" y="5734050"/>
                  <a:pt x="71967" y="5666316"/>
                </a:cubicBezTo>
                <a:cubicBezTo>
                  <a:pt x="71967" y="5598583"/>
                  <a:pt x="82550" y="5545666"/>
                  <a:pt x="103717" y="5507566"/>
                </a:cubicBezTo>
                <a:cubicBezTo>
                  <a:pt x="124883" y="5469466"/>
                  <a:pt x="131233" y="5433483"/>
                  <a:pt x="122767" y="5399616"/>
                </a:cubicBezTo>
                <a:cubicBezTo>
                  <a:pt x="114300" y="5365750"/>
                  <a:pt x="122767" y="5306483"/>
                  <a:pt x="148167" y="5221816"/>
                </a:cubicBezTo>
                <a:cubicBezTo>
                  <a:pt x="173567" y="5137150"/>
                  <a:pt x="198967" y="5056716"/>
                  <a:pt x="224367" y="4980516"/>
                </a:cubicBezTo>
                <a:cubicBezTo>
                  <a:pt x="283633" y="4845050"/>
                  <a:pt x="347133" y="4682066"/>
                  <a:pt x="414867" y="4491566"/>
                </a:cubicBezTo>
                <a:cubicBezTo>
                  <a:pt x="482600" y="4301066"/>
                  <a:pt x="546100" y="4112683"/>
                  <a:pt x="605367" y="3926416"/>
                </a:cubicBezTo>
                <a:cubicBezTo>
                  <a:pt x="664633" y="3740150"/>
                  <a:pt x="715433" y="3579283"/>
                  <a:pt x="757767" y="3443816"/>
                </a:cubicBezTo>
                <a:cubicBezTo>
                  <a:pt x="800100" y="3308350"/>
                  <a:pt x="825500" y="3223683"/>
                  <a:pt x="833967" y="3189816"/>
                </a:cubicBezTo>
                <a:cubicBezTo>
                  <a:pt x="833967" y="3088216"/>
                  <a:pt x="901700" y="3033183"/>
                  <a:pt x="1037167" y="3024716"/>
                </a:cubicBezTo>
                <a:cubicBezTo>
                  <a:pt x="1138767" y="2990850"/>
                  <a:pt x="1214967" y="2988733"/>
                  <a:pt x="1265767" y="3018366"/>
                </a:cubicBezTo>
                <a:cubicBezTo>
                  <a:pt x="1316567" y="3048000"/>
                  <a:pt x="1384300" y="3130550"/>
                  <a:pt x="1468967" y="3266016"/>
                </a:cubicBezTo>
                <a:cubicBezTo>
                  <a:pt x="1536700" y="3333750"/>
                  <a:pt x="1562100" y="3435350"/>
                  <a:pt x="1545167" y="3570816"/>
                </a:cubicBezTo>
                <a:cubicBezTo>
                  <a:pt x="1528233" y="3706283"/>
                  <a:pt x="1473200" y="3875616"/>
                  <a:pt x="1380067" y="4078816"/>
                </a:cubicBezTo>
                <a:cubicBezTo>
                  <a:pt x="1346200" y="4146550"/>
                  <a:pt x="1305983" y="4243916"/>
                  <a:pt x="1259417" y="4370916"/>
                </a:cubicBezTo>
                <a:cubicBezTo>
                  <a:pt x="1212850" y="4497916"/>
                  <a:pt x="1181100" y="4612216"/>
                  <a:pt x="1164167" y="4713816"/>
                </a:cubicBezTo>
                <a:cubicBezTo>
                  <a:pt x="1130300" y="4781550"/>
                  <a:pt x="1090083" y="4876800"/>
                  <a:pt x="1043517" y="4999566"/>
                </a:cubicBezTo>
                <a:cubicBezTo>
                  <a:pt x="996950" y="5122333"/>
                  <a:pt x="956733" y="5238750"/>
                  <a:pt x="922867" y="5348816"/>
                </a:cubicBezTo>
                <a:cubicBezTo>
                  <a:pt x="905933" y="5391150"/>
                  <a:pt x="889000" y="5452533"/>
                  <a:pt x="872067" y="5532966"/>
                </a:cubicBezTo>
                <a:cubicBezTo>
                  <a:pt x="855133" y="5613400"/>
                  <a:pt x="833967" y="5698066"/>
                  <a:pt x="808567" y="5786966"/>
                </a:cubicBezTo>
                <a:cubicBezTo>
                  <a:pt x="783167" y="5875866"/>
                  <a:pt x="749300" y="5954183"/>
                  <a:pt x="706967" y="6021916"/>
                </a:cubicBezTo>
                <a:cubicBezTo>
                  <a:pt x="630767" y="6369050"/>
                  <a:pt x="560917" y="6572250"/>
                  <a:pt x="497417" y="6631516"/>
                </a:cubicBezTo>
                <a:cubicBezTo>
                  <a:pt x="433917" y="6690783"/>
                  <a:pt x="330200" y="6639983"/>
                  <a:pt x="186267" y="6479116"/>
                </a:cubicBezTo>
                <a:close/>
                <a:moveTo>
                  <a:pt x="-817033" y="6885516"/>
                </a:moveTo>
                <a:moveTo>
                  <a:pt x="1418167" y="1322916"/>
                </a:moveTo>
                <a:cubicBezTo>
                  <a:pt x="1375833" y="1280583"/>
                  <a:pt x="1337733" y="1219200"/>
                  <a:pt x="1303867" y="1138766"/>
                </a:cubicBezTo>
                <a:cubicBezTo>
                  <a:pt x="1270000" y="1058333"/>
                  <a:pt x="1248833" y="982133"/>
                  <a:pt x="1240367" y="910166"/>
                </a:cubicBezTo>
                <a:cubicBezTo>
                  <a:pt x="1231900" y="838200"/>
                  <a:pt x="1240367" y="802216"/>
                  <a:pt x="1265767" y="802216"/>
                </a:cubicBezTo>
                <a:cubicBezTo>
                  <a:pt x="1333500" y="793750"/>
                  <a:pt x="1413933" y="721783"/>
                  <a:pt x="1507067" y="586316"/>
                </a:cubicBezTo>
                <a:cubicBezTo>
                  <a:pt x="1600200" y="450850"/>
                  <a:pt x="1638300" y="332316"/>
                  <a:pt x="1621367" y="230716"/>
                </a:cubicBezTo>
                <a:cubicBezTo>
                  <a:pt x="1621367" y="196850"/>
                  <a:pt x="1634067" y="165100"/>
                  <a:pt x="1659467" y="135466"/>
                </a:cubicBezTo>
                <a:cubicBezTo>
                  <a:pt x="1684867" y="105833"/>
                  <a:pt x="1714500" y="86783"/>
                  <a:pt x="1748367" y="78316"/>
                </a:cubicBezTo>
                <a:cubicBezTo>
                  <a:pt x="1849967" y="10583"/>
                  <a:pt x="1949450" y="0"/>
                  <a:pt x="2046817" y="46566"/>
                </a:cubicBezTo>
                <a:cubicBezTo>
                  <a:pt x="2144183" y="93133"/>
                  <a:pt x="2235200" y="184150"/>
                  <a:pt x="2319867" y="319616"/>
                </a:cubicBezTo>
                <a:cubicBezTo>
                  <a:pt x="2396067" y="480483"/>
                  <a:pt x="2417233" y="613833"/>
                  <a:pt x="2383367" y="719666"/>
                </a:cubicBezTo>
                <a:cubicBezTo>
                  <a:pt x="2349500" y="825500"/>
                  <a:pt x="2256367" y="971550"/>
                  <a:pt x="2103967" y="1157816"/>
                </a:cubicBezTo>
                <a:cubicBezTo>
                  <a:pt x="1976967" y="1327150"/>
                  <a:pt x="1860550" y="1420283"/>
                  <a:pt x="1754717" y="1437216"/>
                </a:cubicBezTo>
                <a:cubicBezTo>
                  <a:pt x="1648883" y="1454150"/>
                  <a:pt x="1536700" y="1416050"/>
                  <a:pt x="1418167" y="1322916"/>
                </a:cubicBezTo>
                <a:close/>
                <a:moveTo>
                  <a:pt x="4339167" y="688551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87" name="Freeform 6287"/>
          <p:cNvSpPr/>
          <p:nvPr/>
        </p:nvSpPr>
        <p:spPr>
          <a:xfrm rot="0" flipH="0" flipV="0">
            <a:off x="3127953" y="7276263"/>
            <a:ext cx="130048" cy="174277"/>
          </a:xfrm>
          <a:custGeom>
            <a:pathLst>
              <a:path w="4064000" h="5446183">
                <a:moveTo>
                  <a:pt x="736600" y="5422900"/>
                </a:moveTo>
                <a:cubicBezTo>
                  <a:pt x="575733" y="5355167"/>
                  <a:pt x="423333" y="5264150"/>
                  <a:pt x="279400" y="5149850"/>
                </a:cubicBezTo>
                <a:cubicBezTo>
                  <a:pt x="135466" y="5035550"/>
                  <a:pt x="42333" y="4940300"/>
                  <a:pt x="0" y="4864100"/>
                </a:cubicBezTo>
                <a:cubicBezTo>
                  <a:pt x="0" y="4787900"/>
                  <a:pt x="12700" y="4734984"/>
                  <a:pt x="38100" y="4705350"/>
                </a:cubicBezTo>
                <a:cubicBezTo>
                  <a:pt x="63500" y="4675717"/>
                  <a:pt x="137583" y="4663017"/>
                  <a:pt x="260350" y="4667250"/>
                </a:cubicBezTo>
                <a:cubicBezTo>
                  <a:pt x="383116" y="4671484"/>
                  <a:pt x="584200" y="4690534"/>
                  <a:pt x="863600" y="4724400"/>
                </a:cubicBezTo>
                <a:cubicBezTo>
                  <a:pt x="965200" y="4724400"/>
                  <a:pt x="1092200" y="4715934"/>
                  <a:pt x="1244600" y="4699000"/>
                </a:cubicBezTo>
                <a:cubicBezTo>
                  <a:pt x="1397000" y="4682067"/>
                  <a:pt x="1538816" y="4656667"/>
                  <a:pt x="1670050" y="4622800"/>
                </a:cubicBezTo>
                <a:cubicBezTo>
                  <a:pt x="1801283" y="4588934"/>
                  <a:pt x="1875366" y="4546600"/>
                  <a:pt x="1892300" y="4495800"/>
                </a:cubicBezTo>
                <a:cubicBezTo>
                  <a:pt x="1934633" y="4495800"/>
                  <a:pt x="1943100" y="4480984"/>
                  <a:pt x="1917700" y="4451350"/>
                </a:cubicBezTo>
                <a:cubicBezTo>
                  <a:pt x="1892300" y="4421717"/>
                  <a:pt x="1862666" y="4389967"/>
                  <a:pt x="1828800" y="4356100"/>
                </a:cubicBezTo>
                <a:cubicBezTo>
                  <a:pt x="1794933" y="4356100"/>
                  <a:pt x="1756833" y="4341284"/>
                  <a:pt x="1714500" y="4311650"/>
                </a:cubicBezTo>
                <a:cubicBezTo>
                  <a:pt x="1672166" y="4282017"/>
                  <a:pt x="1634066" y="4267200"/>
                  <a:pt x="1600200" y="4267200"/>
                </a:cubicBezTo>
                <a:cubicBezTo>
                  <a:pt x="1600200" y="4224867"/>
                  <a:pt x="1559983" y="4176184"/>
                  <a:pt x="1479550" y="4121150"/>
                </a:cubicBezTo>
                <a:cubicBezTo>
                  <a:pt x="1399116" y="4066117"/>
                  <a:pt x="1316566" y="4021667"/>
                  <a:pt x="1231900" y="3987800"/>
                </a:cubicBezTo>
                <a:cubicBezTo>
                  <a:pt x="1045633" y="3835400"/>
                  <a:pt x="884766" y="3697817"/>
                  <a:pt x="749300" y="3575050"/>
                </a:cubicBezTo>
                <a:cubicBezTo>
                  <a:pt x="613833" y="3452284"/>
                  <a:pt x="563033" y="3369734"/>
                  <a:pt x="596900" y="3327400"/>
                </a:cubicBezTo>
                <a:cubicBezTo>
                  <a:pt x="596900" y="3293534"/>
                  <a:pt x="596900" y="3274484"/>
                  <a:pt x="596900" y="3270250"/>
                </a:cubicBezTo>
                <a:cubicBezTo>
                  <a:pt x="596900" y="3266017"/>
                  <a:pt x="596900" y="3263900"/>
                  <a:pt x="596900" y="3263900"/>
                </a:cubicBezTo>
                <a:cubicBezTo>
                  <a:pt x="537633" y="3263900"/>
                  <a:pt x="472016" y="3179234"/>
                  <a:pt x="400050" y="3009900"/>
                </a:cubicBezTo>
                <a:cubicBezTo>
                  <a:pt x="328083" y="2840567"/>
                  <a:pt x="292100" y="2688167"/>
                  <a:pt x="292100" y="2552700"/>
                </a:cubicBezTo>
                <a:cubicBezTo>
                  <a:pt x="292100" y="2451100"/>
                  <a:pt x="321733" y="2321984"/>
                  <a:pt x="381000" y="2165350"/>
                </a:cubicBezTo>
                <a:cubicBezTo>
                  <a:pt x="440266" y="2008717"/>
                  <a:pt x="520700" y="1845734"/>
                  <a:pt x="622300" y="1676400"/>
                </a:cubicBezTo>
                <a:cubicBezTo>
                  <a:pt x="723900" y="1507067"/>
                  <a:pt x="829733" y="1367367"/>
                  <a:pt x="939800" y="1257300"/>
                </a:cubicBezTo>
                <a:cubicBezTo>
                  <a:pt x="1092200" y="1113367"/>
                  <a:pt x="1282700" y="958850"/>
                  <a:pt x="1511300" y="793750"/>
                </a:cubicBezTo>
                <a:cubicBezTo>
                  <a:pt x="1739900" y="628650"/>
                  <a:pt x="1966383" y="480484"/>
                  <a:pt x="2190750" y="349250"/>
                </a:cubicBezTo>
                <a:cubicBezTo>
                  <a:pt x="2415116" y="218017"/>
                  <a:pt x="2603500" y="131234"/>
                  <a:pt x="2755900" y="88900"/>
                </a:cubicBezTo>
                <a:cubicBezTo>
                  <a:pt x="2908300" y="29634"/>
                  <a:pt x="3050116" y="0"/>
                  <a:pt x="3181350" y="0"/>
                </a:cubicBezTo>
                <a:cubicBezTo>
                  <a:pt x="3312583" y="0"/>
                  <a:pt x="3429000" y="29634"/>
                  <a:pt x="3530600" y="88900"/>
                </a:cubicBezTo>
                <a:cubicBezTo>
                  <a:pt x="3615266" y="131234"/>
                  <a:pt x="3693583" y="192617"/>
                  <a:pt x="3765550" y="273050"/>
                </a:cubicBezTo>
                <a:cubicBezTo>
                  <a:pt x="3837516" y="353484"/>
                  <a:pt x="3901016" y="433917"/>
                  <a:pt x="3956050" y="514350"/>
                </a:cubicBezTo>
                <a:cubicBezTo>
                  <a:pt x="4011083" y="594784"/>
                  <a:pt x="4047066" y="664634"/>
                  <a:pt x="4064000" y="723900"/>
                </a:cubicBezTo>
                <a:cubicBezTo>
                  <a:pt x="4064000" y="825500"/>
                  <a:pt x="4055533" y="937684"/>
                  <a:pt x="4038600" y="1060450"/>
                </a:cubicBezTo>
                <a:cubicBezTo>
                  <a:pt x="4021666" y="1183217"/>
                  <a:pt x="3998383" y="1291167"/>
                  <a:pt x="3968750" y="1384300"/>
                </a:cubicBezTo>
                <a:cubicBezTo>
                  <a:pt x="3939116" y="1477434"/>
                  <a:pt x="3894666" y="1524000"/>
                  <a:pt x="3835400" y="1524000"/>
                </a:cubicBezTo>
                <a:cubicBezTo>
                  <a:pt x="3835400" y="1524000"/>
                  <a:pt x="3824816" y="1526117"/>
                  <a:pt x="3803650" y="1530350"/>
                </a:cubicBezTo>
                <a:cubicBezTo>
                  <a:pt x="3782483" y="1534584"/>
                  <a:pt x="3771900" y="1557867"/>
                  <a:pt x="3771900" y="1600200"/>
                </a:cubicBezTo>
                <a:cubicBezTo>
                  <a:pt x="3771900" y="1684867"/>
                  <a:pt x="3708400" y="1782234"/>
                  <a:pt x="3581400" y="1892300"/>
                </a:cubicBezTo>
                <a:cubicBezTo>
                  <a:pt x="3420533" y="2002367"/>
                  <a:pt x="3280833" y="2067984"/>
                  <a:pt x="3162300" y="2089150"/>
                </a:cubicBezTo>
                <a:cubicBezTo>
                  <a:pt x="3043766" y="2110317"/>
                  <a:pt x="2971800" y="2065867"/>
                  <a:pt x="2946400" y="1955800"/>
                </a:cubicBezTo>
                <a:cubicBezTo>
                  <a:pt x="2921000" y="1921934"/>
                  <a:pt x="2904066" y="1892300"/>
                  <a:pt x="2895600" y="1866900"/>
                </a:cubicBezTo>
                <a:cubicBezTo>
                  <a:pt x="2887133" y="1841500"/>
                  <a:pt x="2865966" y="1828800"/>
                  <a:pt x="2832100" y="1828800"/>
                </a:cubicBezTo>
                <a:cubicBezTo>
                  <a:pt x="2832100" y="1828800"/>
                  <a:pt x="2819400" y="1816100"/>
                  <a:pt x="2794000" y="1790700"/>
                </a:cubicBezTo>
                <a:cubicBezTo>
                  <a:pt x="2768600" y="1765300"/>
                  <a:pt x="2755900" y="1722967"/>
                  <a:pt x="2755900" y="1663700"/>
                </a:cubicBezTo>
                <a:cubicBezTo>
                  <a:pt x="2755900" y="1629834"/>
                  <a:pt x="2768600" y="1598084"/>
                  <a:pt x="2794000" y="1568450"/>
                </a:cubicBezTo>
                <a:cubicBezTo>
                  <a:pt x="2819400" y="1538817"/>
                  <a:pt x="2832100" y="1524000"/>
                  <a:pt x="2832100" y="1524000"/>
                </a:cubicBezTo>
                <a:cubicBezTo>
                  <a:pt x="2874433" y="1524000"/>
                  <a:pt x="2929466" y="1475317"/>
                  <a:pt x="2997200" y="1377950"/>
                </a:cubicBezTo>
                <a:cubicBezTo>
                  <a:pt x="3064933" y="1280584"/>
                  <a:pt x="3126316" y="1174750"/>
                  <a:pt x="3181350" y="1060450"/>
                </a:cubicBezTo>
                <a:cubicBezTo>
                  <a:pt x="3236383" y="946150"/>
                  <a:pt x="3263900" y="867834"/>
                  <a:pt x="3263900" y="825500"/>
                </a:cubicBezTo>
                <a:cubicBezTo>
                  <a:pt x="3263900" y="774700"/>
                  <a:pt x="3257550" y="745067"/>
                  <a:pt x="3244850" y="736600"/>
                </a:cubicBezTo>
                <a:cubicBezTo>
                  <a:pt x="3232150" y="728134"/>
                  <a:pt x="3191933" y="723900"/>
                  <a:pt x="3124200" y="723900"/>
                </a:cubicBezTo>
                <a:cubicBezTo>
                  <a:pt x="3005666" y="774700"/>
                  <a:pt x="2861733" y="842434"/>
                  <a:pt x="2692400" y="927100"/>
                </a:cubicBezTo>
                <a:cubicBezTo>
                  <a:pt x="2523066" y="1011767"/>
                  <a:pt x="2364316" y="1094317"/>
                  <a:pt x="2216150" y="1174750"/>
                </a:cubicBezTo>
                <a:cubicBezTo>
                  <a:pt x="2067983" y="1255184"/>
                  <a:pt x="1960033" y="1329267"/>
                  <a:pt x="1892300" y="1397000"/>
                </a:cubicBezTo>
                <a:cubicBezTo>
                  <a:pt x="1858433" y="1456267"/>
                  <a:pt x="1837266" y="1492250"/>
                  <a:pt x="1828800" y="1504950"/>
                </a:cubicBezTo>
                <a:cubicBezTo>
                  <a:pt x="1820333" y="1517650"/>
                  <a:pt x="1799166" y="1524000"/>
                  <a:pt x="1765300" y="1524000"/>
                </a:cubicBezTo>
                <a:cubicBezTo>
                  <a:pt x="1765300" y="1490134"/>
                  <a:pt x="1737783" y="1504950"/>
                  <a:pt x="1682750" y="1568450"/>
                </a:cubicBezTo>
                <a:cubicBezTo>
                  <a:pt x="1627716" y="1631950"/>
                  <a:pt x="1559983" y="1718734"/>
                  <a:pt x="1479550" y="1828800"/>
                </a:cubicBezTo>
                <a:cubicBezTo>
                  <a:pt x="1399116" y="1938867"/>
                  <a:pt x="1322916" y="2046817"/>
                  <a:pt x="1250950" y="2152650"/>
                </a:cubicBezTo>
                <a:cubicBezTo>
                  <a:pt x="1178983" y="2258484"/>
                  <a:pt x="1126066" y="2336800"/>
                  <a:pt x="1092200" y="2387600"/>
                </a:cubicBezTo>
                <a:cubicBezTo>
                  <a:pt x="1075266" y="2404534"/>
                  <a:pt x="1056216" y="2453217"/>
                  <a:pt x="1035050" y="2533650"/>
                </a:cubicBezTo>
                <a:cubicBezTo>
                  <a:pt x="1013883" y="2614084"/>
                  <a:pt x="1003300" y="2688167"/>
                  <a:pt x="1003300" y="2755900"/>
                </a:cubicBezTo>
                <a:cubicBezTo>
                  <a:pt x="969433" y="2857500"/>
                  <a:pt x="973666" y="2927350"/>
                  <a:pt x="1016000" y="2965450"/>
                </a:cubicBezTo>
                <a:cubicBezTo>
                  <a:pt x="1058333" y="3003550"/>
                  <a:pt x="1151466" y="3081867"/>
                  <a:pt x="1295400" y="3200400"/>
                </a:cubicBezTo>
                <a:cubicBezTo>
                  <a:pt x="1591733" y="3420534"/>
                  <a:pt x="1824566" y="3602567"/>
                  <a:pt x="1993900" y="3746500"/>
                </a:cubicBezTo>
                <a:cubicBezTo>
                  <a:pt x="2163233" y="3890434"/>
                  <a:pt x="2290233" y="4008967"/>
                  <a:pt x="2374900" y="4102100"/>
                </a:cubicBezTo>
                <a:cubicBezTo>
                  <a:pt x="2459566" y="4195234"/>
                  <a:pt x="2510366" y="4279900"/>
                  <a:pt x="2527300" y="4356100"/>
                </a:cubicBezTo>
                <a:cubicBezTo>
                  <a:pt x="2679700" y="4610100"/>
                  <a:pt x="2726266" y="4804834"/>
                  <a:pt x="2667000" y="4940300"/>
                </a:cubicBezTo>
                <a:cubicBezTo>
                  <a:pt x="2607733" y="5075767"/>
                  <a:pt x="2463800" y="5194300"/>
                  <a:pt x="2235200" y="5295900"/>
                </a:cubicBezTo>
                <a:cubicBezTo>
                  <a:pt x="2150533" y="5338234"/>
                  <a:pt x="2010833" y="5372100"/>
                  <a:pt x="1816100" y="5397500"/>
                </a:cubicBezTo>
                <a:cubicBezTo>
                  <a:pt x="1621366" y="5422900"/>
                  <a:pt x="1422400" y="5437716"/>
                  <a:pt x="1219200" y="5441950"/>
                </a:cubicBezTo>
                <a:cubicBezTo>
                  <a:pt x="1016000" y="5446183"/>
                  <a:pt x="855133" y="5439833"/>
                  <a:pt x="736600" y="5422900"/>
                </a:cubicBezTo>
                <a:close/>
                <a:moveTo>
                  <a:pt x="-1358900" y="53721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88" name="Freeform 6288"/>
          <p:cNvSpPr/>
          <p:nvPr/>
        </p:nvSpPr>
        <p:spPr>
          <a:xfrm rot="0" flipH="0" flipV="0">
            <a:off x="3271277" y="7237045"/>
            <a:ext cx="120971" cy="211666"/>
          </a:xfrm>
          <a:custGeom>
            <a:pathLst>
              <a:path w="3780367" h="6614583">
                <a:moveTo>
                  <a:pt x="1401234" y="6572250"/>
                </a:moveTo>
                <a:cubicBezTo>
                  <a:pt x="1282700" y="6538384"/>
                  <a:pt x="1185334" y="6498167"/>
                  <a:pt x="1109134" y="6451600"/>
                </a:cubicBezTo>
                <a:cubicBezTo>
                  <a:pt x="1032934" y="6405034"/>
                  <a:pt x="931334" y="6326717"/>
                  <a:pt x="804334" y="6216650"/>
                </a:cubicBezTo>
                <a:cubicBezTo>
                  <a:pt x="702734" y="6081184"/>
                  <a:pt x="624417" y="5954184"/>
                  <a:pt x="569384" y="5835650"/>
                </a:cubicBezTo>
                <a:cubicBezTo>
                  <a:pt x="514350" y="5717117"/>
                  <a:pt x="478367" y="5579534"/>
                  <a:pt x="461434" y="5422900"/>
                </a:cubicBezTo>
                <a:cubicBezTo>
                  <a:pt x="444500" y="5266267"/>
                  <a:pt x="436034" y="5065184"/>
                  <a:pt x="436034" y="4819650"/>
                </a:cubicBezTo>
                <a:cubicBezTo>
                  <a:pt x="436034" y="4718050"/>
                  <a:pt x="455084" y="4565650"/>
                  <a:pt x="493184" y="4362450"/>
                </a:cubicBezTo>
                <a:cubicBezTo>
                  <a:pt x="531284" y="4159250"/>
                  <a:pt x="577850" y="3945467"/>
                  <a:pt x="632884" y="3721100"/>
                </a:cubicBezTo>
                <a:cubicBezTo>
                  <a:pt x="687917" y="3496734"/>
                  <a:pt x="738717" y="3295650"/>
                  <a:pt x="785284" y="3117850"/>
                </a:cubicBezTo>
                <a:cubicBezTo>
                  <a:pt x="831850" y="2940050"/>
                  <a:pt x="859367" y="2825750"/>
                  <a:pt x="867834" y="2774950"/>
                </a:cubicBezTo>
                <a:cubicBezTo>
                  <a:pt x="893234" y="2664884"/>
                  <a:pt x="850900" y="2601384"/>
                  <a:pt x="740834" y="2584450"/>
                </a:cubicBezTo>
                <a:cubicBezTo>
                  <a:pt x="630767" y="2567517"/>
                  <a:pt x="510117" y="2561167"/>
                  <a:pt x="378884" y="2565400"/>
                </a:cubicBezTo>
                <a:cubicBezTo>
                  <a:pt x="247650" y="2569634"/>
                  <a:pt x="160867" y="2559050"/>
                  <a:pt x="118534" y="2533650"/>
                </a:cubicBezTo>
                <a:cubicBezTo>
                  <a:pt x="84667" y="2525184"/>
                  <a:pt x="67734" y="2510367"/>
                  <a:pt x="67734" y="2489200"/>
                </a:cubicBezTo>
                <a:cubicBezTo>
                  <a:pt x="67734" y="2468034"/>
                  <a:pt x="67734" y="2457450"/>
                  <a:pt x="67734" y="2457450"/>
                </a:cubicBezTo>
                <a:cubicBezTo>
                  <a:pt x="67734" y="2423584"/>
                  <a:pt x="65617" y="2400300"/>
                  <a:pt x="61384" y="2387600"/>
                </a:cubicBezTo>
                <a:cubicBezTo>
                  <a:pt x="57150" y="2374900"/>
                  <a:pt x="42334" y="2347384"/>
                  <a:pt x="16934" y="2305050"/>
                </a:cubicBezTo>
                <a:cubicBezTo>
                  <a:pt x="0" y="2271184"/>
                  <a:pt x="10584" y="2222500"/>
                  <a:pt x="48684" y="2159000"/>
                </a:cubicBezTo>
                <a:cubicBezTo>
                  <a:pt x="86784" y="2095500"/>
                  <a:pt x="152400" y="2055284"/>
                  <a:pt x="245534" y="2038350"/>
                </a:cubicBezTo>
                <a:cubicBezTo>
                  <a:pt x="321734" y="2021417"/>
                  <a:pt x="425450" y="2006600"/>
                  <a:pt x="556684" y="1993900"/>
                </a:cubicBezTo>
                <a:cubicBezTo>
                  <a:pt x="687917" y="1981200"/>
                  <a:pt x="821267" y="1951567"/>
                  <a:pt x="956734" y="1905000"/>
                </a:cubicBezTo>
                <a:cubicBezTo>
                  <a:pt x="1092200" y="1858434"/>
                  <a:pt x="1202267" y="1784350"/>
                  <a:pt x="1286934" y="1682750"/>
                </a:cubicBezTo>
                <a:cubicBezTo>
                  <a:pt x="1363134" y="1496484"/>
                  <a:pt x="1452034" y="1289050"/>
                  <a:pt x="1553634" y="1060450"/>
                </a:cubicBezTo>
                <a:cubicBezTo>
                  <a:pt x="1655234" y="831850"/>
                  <a:pt x="1754717" y="626534"/>
                  <a:pt x="1852084" y="444500"/>
                </a:cubicBezTo>
                <a:cubicBezTo>
                  <a:pt x="1949450" y="262467"/>
                  <a:pt x="2015067" y="150284"/>
                  <a:pt x="2048934" y="107950"/>
                </a:cubicBezTo>
                <a:cubicBezTo>
                  <a:pt x="2192867" y="31750"/>
                  <a:pt x="2298700" y="0"/>
                  <a:pt x="2366434" y="12700"/>
                </a:cubicBezTo>
                <a:cubicBezTo>
                  <a:pt x="2434167" y="25400"/>
                  <a:pt x="2510367" y="99484"/>
                  <a:pt x="2595034" y="234950"/>
                </a:cubicBezTo>
                <a:cubicBezTo>
                  <a:pt x="2637367" y="294217"/>
                  <a:pt x="2669117" y="340784"/>
                  <a:pt x="2690284" y="374650"/>
                </a:cubicBezTo>
                <a:cubicBezTo>
                  <a:pt x="2711450" y="408517"/>
                  <a:pt x="2713567" y="459317"/>
                  <a:pt x="2696634" y="527050"/>
                </a:cubicBezTo>
                <a:cubicBezTo>
                  <a:pt x="2679700" y="594784"/>
                  <a:pt x="2635250" y="700617"/>
                  <a:pt x="2563284" y="844550"/>
                </a:cubicBezTo>
                <a:cubicBezTo>
                  <a:pt x="2491317" y="988484"/>
                  <a:pt x="2383367" y="1195917"/>
                  <a:pt x="2239434" y="1466850"/>
                </a:cubicBezTo>
                <a:cubicBezTo>
                  <a:pt x="2197100" y="1551517"/>
                  <a:pt x="2159000" y="1625600"/>
                  <a:pt x="2125134" y="1689100"/>
                </a:cubicBezTo>
                <a:cubicBezTo>
                  <a:pt x="2091267" y="1752600"/>
                  <a:pt x="2074334" y="1784350"/>
                  <a:pt x="2074334" y="1784350"/>
                </a:cubicBezTo>
                <a:cubicBezTo>
                  <a:pt x="2108200" y="1792817"/>
                  <a:pt x="2159000" y="1797050"/>
                  <a:pt x="2226734" y="1797050"/>
                </a:cubicBezTo>
                <a:cubicBezTo>
                  <a:pt x="2294467" y="1797050"/>
                  <a:pt x="2379134" y="1792817"/>
                  <a:pt x="2480734" y="1784350"/>
                </a:cubicBezTo>
                <a:cubicBezTo>
                  <a:pt x="2573867" y="1767417"/>
                  <a:pt x="2692400" y="1752600"/>
                  <a:pt x="2836334" y="1739900"/>
                </a:cubicBezTo>
                <a:cubicBezTo>
                  <a:pt x="2980267" y="1727200"/>
                  <a:pt x="3094567" y="1729317"/>
                  <a:pt x="3179234" y="1746250"/>
                </a:cubicBezTo>
                <a:cubicBezTo>
                  <a:pt x="3373967" y="1746250"/>
                  <a:pt x="3517900" y="1782234"/>
                  <a:pt x="3611034" y="1854200"/>
                </a:cubicBezTo>
                <a:cubicBezTo>
                  <a:pt x="3704167" y="1926167"/>
                  <a:pt x="3754967" y="2046817"/>
                  <a:pt x="3763434" y="2216150"/>
                </a:cubicBezTo>
                <a:cubicBezTo>
                  <a:pt x="3780367" y="2309284"/>
                  <a:pt x="3761317" y="2364317"/>
                  <a:pt x="3706284" y="2381250"/>
                </a:cubicBezTo>
                <a:cubicBezTo>
                  <a:pt x="3651250" y="2398184"/>
                  <a:pt x="3509434" y="2406650"/>
                  <a:pt x="3280834" y="2406650"/>
                </a:cubicBezTo>
                <a:cubicBezTo>
                  <a:pt x="3204634" y="2406650"/>
                  <a:pt x="3086100" y="2410884"/>
                  <a:pt x="2925234" y="2419350"/>
                </a:cubicBezTo>
                <a:cubicBezTo>
                  <a:pt x="2764367" y="2427817"/>
                  <a:pt x="2597150" y="2436284"/>
                  <a:pt x="2423584" y="2444750"/>
                </a:cubicBezTo>
                <a:cubicBezTo>
                  <a:pt x="2250017" y="2453217"/>
                  <a:pt x="2101850" y="2463800"/>
                  <a:pt x="1979084" y="2476500"/>
                </a:cubicBezTo>
                <a:cubicBezTo>
                  <a:pt x="1856317" y="2489200"/>
                  <a:pt x="1794934" y="2504017"/>
                  <a:pt x="1794934" y="2520950"/>
                </a:cubicBezTo>
                <a:cubicBezTo>
                  <a:pt x="1769534" y="2537884"/>
                  <a:pt x="1729317" y="2618317"/>
                  <a:pt x="1674284" y="2762250"/>
                </a:cubicBezTo>
                <a:cubicBezTo>
                  <a:pt x="1619250" y="2906184"/>
                  <a:pt x="1564217" y="3069167"/>
                  <a:pt x="1509184" y="3251200"/>
                </a:cubicBezTo>
                <a:cubicBezTo>
                  <a:pt x="1454150" y="3433234"/>
                  <a:pt x="1405467" y="3596217"/>
                  <a:pt x="1363134" y="3740150"/>
                </a:cubicBezTo>
                <a:cubicBezTo>
                  <a:pt x="1303867" y="4028017"/>
                  <a:pt x="1259417" y="4315884"/>
                  <a:pt x="1229784" y="4603750"/>
                </a:cubicBezTo>
                <a:cubicBezTo>
                  <a:pt x="1200150" y="4891617"/>
                  <a:pt x="1193800" y="5141384"/>
                  <a:pt x="1210734" y="5353050"/>
                </a:cubicBezTo>
                <a:cubicBezTo>
                  <a:pt x="1227667" y="5564717"/>
                  <a:pt x="1274234" y="5712884"/>
                  <a:pt x="1350434" y="5797550"/>
                </a:cubicBezTo>
                <a:cubicBezTo>
                  <a:pt x="1426634" y="5873750"/>
                  <a:pt x="1574800" y="5888567"/>
                  <a:pt x="1794934" y="5842000"/>
                </a:cubicBezTo>
                <a:cubicBezTo>
                  <a:pt x="2015067" y="5795434"/>
                  <a:pt x="2192867" y="5717117"/>
                  <a:pt x="2328334" y="5607050"/>
                </a:cubicBezTo>
                <a:cubicBezTo>
                  <a:pt x="2480734" y="5480050"/>
                  <a:pt x="2605617" y="5416550"/>
                  <a:pt x="2702984" y="5416550"/>
                </a:cubicBezTo>
                <a:cubicBezTo>
                  <a:pt x="2800350" y="5416550"/>
                  <a:pt x="2855384" y="5461000"/>
                  <a:pt x="2868084" y="5549900"/>
                </a:cubicBezTo>
                <a:cubicBezTo>
                  <a:pt x="2880784" y="5638800"/>
                  <a:pt x="2832100" y="5763684"/>
                  <a:pt x="2722034" y="5924550"/>
                </a:cubicBezTo>
                <a:cubicBezTo>
                  <a:pt x="2620434" y="6076950"/>
                  <a:pt x="2493434" y="6210300"/>
                  <a:pt x="2341034" y="6324600"/>
                </a:cubicBezTo>
                <a:cubicBezTo>
                  <a:pt x="2188634" y="6438900"/>
                  <a:pt x="2029884" y="6519334"/>
                  <a:pt x="1864784" y="6565900"/>
                </a:cubicBezTo>
                <a:cubicBezTo>
                  <a:pt x="1699684" y="6612466"/>
                  <a:pt x="1545167" y="6614583"/>
                  <a:pt x="1401234" y="6572250"/>
                </a:cubicBezTo>
                <a:close/>
                <a:moveTo>
                  <a:pt x="-1430866" y="659765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89" name="Freeform 6289"/>
          <p:cNvSpPr/>
          <p:nvPr/>
        </p:nvSpPr>
        <p:spPr>
          <a:xfrm rot="0" flipH="0" flipV="0">
            <a:off x="3392791" y="7228646"/>
            <a:ext cx="169197" cy="210853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90" name="Freeform 6290"/>
          <p:cNvSpPr/>
          <p:nvPr/>
        </p:nvSpPr>
        <p:spPr>
          <a:xfrm rot="0" flipH="0" flipV="0">
            <a:off x="3652378" y="7294009"/>
            <a:ext cx="219591" cy="139801"/>
          </a:xfrm>
          <a:custGeom>
            <a:pathLst>
              <a:path w="6862234" h="4368800">
                <a:moveTo>
                  <a:pt x="5846234" y="4284133"/>
                </a:moveTo>
                <a:cubicBezTo>
                  <a:pt x="5803900" y="4267200"/>
                  <a:pt x="5740400" y="4224867"/>
                  <a:pt x="5655734" y="4157133"/>
                </a:cubicBezTo>
                <a:cubicBezTo>
                  <a:pt x="5571067" y="4089400"/>
                  <a:pt x="5499100" y="3972983"/>
                  <a:pt x="5439834" y="3807883"/>
                </a:cubicBezTo>
                <a:cubicBezTo>
                  <a:pt x="5380567" y="3642783"/>
                  <a:pt x="5350934" y="3412067"/>
                  <a:pt x="5350934" y="3115733"/>
                </a:cubicBezTo>
                <a:cubicBezTo>
                  <a:pt x="5359400" y="2861733"/>
                  <a:pt x="5365750" y="2662767"/>
                  <a:pt x="5369984" y="2518833"/>
                </a:cubicBezTo>
                <a:cubicBezTo>
                  <a:pt x="5374217" y="2374900"/>
                  <a:pt x="5342467" y="2302933"/>
                  <a:pt x="5274734" y="2302933"/>
                </a:cubicBezTo>
                <a:cubicBezTo>
                  <a:pt x="5207000" y="2302933"/>
                  <a:pt x="5077884" y="2368550"/>
                  <a:pt x="4887384" y="2499783"/>
                </a:cubicBezTo>
                <a:cubicBezTo>
                  <a:pt x="4696884" y="2631017"/>
                  <a:pt x="4478867" y="2806700"/>
                  <a:pt x="4233334" y="3026833"/>
                </a:cubicBezTo>
                <a:cubicBezTo>
                  <a:pt x="3987800" y="3246967"/>
                  <a:pt x="3738034" y="3492500"/>
                  <a:pt x="3484034" y="3763433"/>
                </a:cubicBezTo>
                <a:cubicBezTo>
                  <a:pt x="3399367" y="3856567"/>
                  <a:pt x="3316817" y="3943350"/>
                  <a:pt x="3236384" y="4023783"/>
                </a:cubicBezTo>
                <a:cubicBezTo>
                  <a:pt x="3155950" y="4104217"/>
                  <a:pt x="3077634" y="4155017"/>
                  <a:pt x="3001434" y="4176183"/>
                </a:cubicBezTo>
                <a:cubicBezTo>
                  <a:pt x="2925234" y="4197350"/>
                  <a:pt x="2836334" y="4169833"/>
                  <a:pt x="2734734" y="4093633"/>
                </a:cubicBezTo>
                <a:lnTo>
                  <a:pt x="2595034" y="3979333"/>
                </a:lnTo>
                <a:cubicBezTo>
                  <a:pt x="2552700" y="3937000"/>
                  <a:pt x="2527300" y="3892550"/>
                  <a:pt x="2518834" y="3845983"/>
                </a:cubicBezTo>
                <a:cubicBezTo>
                  <a:pt x="2510367" y="3799417"/>
                  <a:pt x="2514600" y="3746500"/>
                  <a:pt x="2531534" y="3687233"/>
                </a:cubicBezTo>
                <a:lnTo>
                  <a:pt x="2823634" y="2849033"/>
                </a:lnTo>
                <a:cubicBezTo>
                  <a:pt x="2959100" y="2544233"/>
                  <a:pt x="3052234" y="2321983"/>
                  <a:pt x="3103034" y="2182283"/>
                </a:cubicBezTo>
                <a:cubicBezTo>
                  <a:pt x="3153834" y="2042583"/>
                  <a:pt x="3179234" y="1953683"/>
                  <a:pt x="3179234" y="1915583"/>
                </a:cubicBezTo>
                <a:cubicBezTo>
                  <a:pt x="3179234" y="1877483"/>
                  <a:pt x="3166534" y="1862667"/>
                  <a:pt x="3141134" y="1871133"/>
                </a:cubicBezTo>
                <a:cubicBezTo>
                  <a:pt x="3073400" y="1879600"/>
                  <a:pt x="2971800" y="1919817"/>
                  <a:pt x="2836334" y="1991783"/>
                </a:cubicBezTo>
                <a:cubicBezTo>
                  <a:pt x="2700867" y="2063750"/>
                  <a:pt x="2611967" y="2133600"/>
                  <a:pt x="2569634" y="2201333"/>
                </a:cubicBezTo>
                <a:cubicBezTo>
                  <a:pt x="2535767" y="2201333"/>
                  <a:pt x="2484967" y="2239433"/>
                  <a:pt x="2417234" y="2315633"/>
                </a:cubicBezTo>
                <a:cubicBezTo>
                  <a:pt x="2349500" y="2391833"/>
                  <a:pt x="2264834" y="2463800"/>
                  <a:pt x="2163234" y="2531533"/>
                </a:cubicBezTo>
                <a:cubicBezTo>
                  <a:pt x="2103967" y="2633133"/>
                  <a:pt x="1987550" y="2764367"/>
                  <a:pt x="1813984" y="2925233"/>
                </a:cubicBezTo>
                <a:cubicBezTo>
                  <a:pt x="1640417" y="3086100"/>
                  <a:pt x="1468967" y="3251200"/>
                  <a:pt x="1299634" y="3420533"/>
                </a:cubicBezTo>
                <a:cubicBezTo>
                  <a:pt x="1189567" y="3513667"/>
                  <a:pt x="1081617" y="3627967"/>
                  <a:pt x="975784" y="3763433"/>
                </a:cubicBezTo>
                <a:cubicBezTo>
                  <a:pt x="869950" y="3898900"/>
                  <a:pt x="781050" y="4017433"/>
                  <a:pt x="709084" y="4119033"/>
                </a:cubicBezTo>
                <a:cubicBezTo>
                  <a:pt x="637117" y="4220633"/>
                  <a:pt x="588434" y="4271433"/>
                  <a:pt x="563034" y="4271433"/>
                </a:cubicBezTo>
                <a:cubicBezTo>
                  <a:pt x="452967" y="4271433"/>
                  <a:pt x="353484" y="4241800"/>
                  <a:pt x="264584" y="4182533"/>
                </a:cubicBezTo>
                <a:cubicBezTo>
                  <a:pt x="175684" y="4123267"/>
                  <a:pt x="110067" y="4025900"/>
                  <a:pt x="67734" y="3890433"/>
                </a:cubicBezTo>
                <a:cubicBezTo>
                  <a:pt x="0" y="3746500"/>
                  <a:pt x="0" y="3545417"/>
                  <a:pt x="67734" y="3287183"/>
                </a:cubicBezTo>
                <a:cubicBezTo>
                  <a:pt x="135467" y="3028950"/>
                  <a:pt x="211667" y="2692400"/>
                  <a:pt x="296334" y="2277533"/>
                </a:cubicBezTo>
                <a:cubicBezTo>
                  <a:pt x="330200" y="2150533"/>
                  <a:pt x="351367" y="2057400"/>
                  <a:pt x="359834" y="1998133"/>
                </a:cubicBezTo>
                <a:cubicBezTo>
                  <a:pt x="368300" y="1938867"/>
                  <a:pt x="383117" y="1877483"/>
                  <a:pt x="404284" y="1813983"/>
                </a:cubicBezTo>
                <a:cubicBezTo>
                  <a:pt x="425450" y="1750483"/>
                  <a:pt x="463550" y="1651000"/>
                  <a:pt x="518584" y="1515533"/>
                </a:cubicBezTo>
                <a:cubicBezTo>
                  <a:pt x="573617" y="1380067"/>
                  <a:pt x="660400" y="1176867"/>
                  <a:pt x="778934" y="905933"/>
                </a:cubicBezTo>
                <a:cubicBezTo>
                  <a:pt x="838200" y="745067"/>
                  <a:pt x="874184" y="624417"/>
                  <a:pt x="886884" y="543983"/>
                </a:cubicBezTo>
                <a:cubicBezTo>
                  <a:pt x="899584" y="463550"/>
                  <a:pt x="905934" y="406400"/>
                  <a:pt x="905934" y="372533"/>
                </a:cubicBezTo>
                <a:cubicBezTo>
                  <a:pt x="905934" y="287867"/>
                  <a:pt x="929217" y="215900"/>
                  <a:pt x="975784" y="156633"/>
                </a:cubicBezTo>
                <a:cubicBezTo>
                  <a:pt x="1022350" y="97367"/>
                  <a:pt x="1079500" y="55033"/>
                  <a:pt x="1147234" y="29633"/>
                </a:cubicBezTo>
                <a:cubicBezTo>
                  <a:pt x="1214967" y="4233"/>
                  <a:pt x="1278467" y="0"/>
                  <a:pt x="1337734" y="16933"/>
                </a:cubicBezTo>
                <a:cubicBezTo>
                  <a:pt x="1430867" y="33867"/>
                  <a:pt x="1513417" y="80433"/>
                  <a:pt x="1585384" y="156633"/>
                </a:cubicBezTo>
                <a:cubicBezTo>
                  <a:pt x="1657350" y="232833"/>
                  <a:pt x="1697567" y="338667"/>
                  <a:pt x="1706034" y="474133"/>
                </a:cubicBezTo>
                <a:cubicBezTo>
                  <a:pt x="1714500" y="575733"/>
                  <a:pt x="1706034" y="666750"/>
                  <a:pt x="1680634" y="747183"/>
                </a:cubicBezTo>
                <a:cubicBezTo>
                  <a:pt x="1655234" y="827617"/>
                  <a:pt x="1629834" y="901700"/>
                  <a:pt x="1604434" y="969433"/>
                </a:cubicBezTo>
                <a:lnTo>
                  <a:pt x="1464734" y="1312333"/>
                </a:lnTo>
                <a:cubicBezTo>
                  <a:pt x="1422400" y="1405467"/>
                  <a:pt x="1367367" y="1540933"/>
                  <a:pt x="1299634" y="1718733"/>
                </a:cubicBezTo>
                <a:cubicBezTo>
                  <a:pt x="1231900" y="1896533"/>
                  <a:pt x="1172634" y="2059517"/>
                  <a:pt x="1121834" y="2207683"/>
                </a:cubicBezTo>
                <a:cubicBezTo>
                  <a:pt x="1071034" y="2355850"/>
                  <a:pt x="1045634" y="2442633"/>
                  <a:pt x="1045634" y="2468033"/>
                </a:cubicBezTo>
                <a:cubicBezTo>
                  <a:pt x="1054100" y="2493433"/>
                  <a:pt x="1083734" y="2487083"/>
                  <a:pt x="1134534" y="2448983"/>
                </a:cubicBezTo>
                <a:cubicBezTo>
                  <a:pt x="1185334" y="2410883"/>
                  <a:pt x="1250950" y="2355850"/>
                  <a:pt x="1331384" y="2283883"/>
                </a:cubicBezTo>
                <a:cubicBezTo>
                  <a:pt x="1411817" y="2211917"/>
                  <a:pt x="1494367" y="2142067"/>
                  <a:pt x="1579034" y="2074333"/>
                </a:cubicBezTo>
                <a:cubicBezTo>
                  <a:pt x="1756834" y="1905000"/>
                  <a:pt x="1957917" y="1742017"/>
                  <a:pt x="2182284" y="1585383"/>
                </a:cubicBezTo>
                <a:cubicBezTo>
                  <a:pt x="2406650" y="1428750"/>
                  <a:pt x="2620434" y="1295400"/>
                  <a:pt x="2823634" y="1185333"/>
                </a:cubicBezTo>
                <a:cubicBezTo>
                  <a:pt x="3026834" y="1075267"/>
                  <a:pt x="3183467" y="1003300"/>
                  <a:pt x="3293534" y="969433"/>
                </a:cubicBezTo>
                <a:cubicBezTo>
                  <a:pt x="3437467" y="969433"/>
                  <a:pt x="3536950" y="994833"/>
                  <a:pt x="3591984" y="1045633"/>
                </a:cubicBezTo>
                <a:cubicBezTo>
                  <a:pt x="3647017" y="1096433"/>
                  <a:pt x="3742267" y="1189567"/>
                  <a:pt x="3877734" y="1325033"/>
                </a:cubicBezTo>
                <a:cubicBezTo>
                  <a:pt x="3937000" y="1384300"/>
                  <a:pt x="3970867" y="1460500"/>
                  <a:pt x="3979334" y="1553633"/>
                </a:cubicBezTo>
                <a:cubicBezTo>
                  <a:pt x="3987800" y="1646767"/>
                  <a:pt x="3983567" y="1735667"/>
                  <a:pt x="3966634" y="1820333"/>
                </a:cubicBezTo>
                <a:cubicBezTo>
                  <a:pt x="3958167" y="1854200"/>
                  <a:pt x="3932767" y="1936750"/>
                  <a:pt x="3890434" y="2067983"/>
                </a:cubicBezTo>
                <a:cubicBezTo>
                  <a:pt x="3848100" y="2199217"/>
                  <a:pt x="3807884" y="2324100"/>
                  <a:pt x="3769784" y="2442633"/>
                </a:cubicBezTo>
                <a:cubicBezTo>
                  <a:pt x="3731684" y="2561167"/>
                  <a:pt x="3712634" y="2620433"/>
                  <a:pt x="3712634" y="2620433"/>
                </a:cubicBezTo>
                <a:cubicBezTo>
                  <a:pt x="3712634" y="2620433"/>
                  <a:pt x="3761317" y="2578100"/>
                  <a:pt x="3858684" y="2493433"/>
                </a:cubicBezTo>
                <a:cubicBezTo>
                  <a:pt x="3956050" y="2408767"/>
                  <a:pt x="4064000" y="2317750"/>
                  <a:pt x="4182534" y="2220383"/>
                </a:cubicBezTo>
                <a:cubicBezTo>
                  <a:pt x="4301067" y="2123017"/>
                  <a:pt x="4389967" y="2048933"/>
                  <a:pt x="4449234" y="1998133"/>
                </a:cubicBezTo>
                <a:cubicBezTo>
                  <a:pt x="4779434" y="1744133"/>
                  <a:pt x="5067300" y="1583267"/>
                  <a:pt x="5312834" y="1515533"/>
                </a:cubicBezTo>
                <a:cubicBezTo>
                  <a:pt x="5558367" y="1447800"/>
                  <a:pt x="5757334" y="1536700"/>
                  <a:pt x="5909734" y="1782233"/>
                </a:cubicBezTo>
                <a:cubicBezTo>
                  <a:pt x="6011334" y="1875367"/>
                  <a:pt x="6064250" y="1976967"/>
                  <a:pt x="6068484" y="2087033"/>
                </a:cubicBezTo>
                <a:cubicBezTo>
                  <a:pt x="6072717" y="2197100"/>
                  <a:pt x="6074834" y="2387600"/>
                  <a:pt x="6074834" y="2658533"/>
                </a:cubicBezTo>
                <a:cubicBezTo>
                  <a:pt x="6083300" y="2768600"/>
                  <a:pt x="6091767" y="2899833"/>
                  <a:pt x="6100234" y="3052233"/>
                </a:cubicBezTo>
                <a:cubicBezTo>
                  <a:pt x="6108700" y="3204633"/>
                  <a:pt x="6119284" y="3342217"/>
                  <a:pt x="6131984" y="3464983"/>
                </a:cubicBezTo>
                <a:cubicBezTo>
                  <a:pt x="6144684" y="3587750"/>
                  <a:pt x="6159500" y="3661833"/>
                  <a:pt x="6176434" y="3687233"/>
                </a:cubicBezTo>
                <a:cubicBezTo>
                  <a:pt x="6201834" y="3721100"/>
                  <a:pt x="6250517" y="3748617"/>
                  <a:pt x="6322484" y="3769783"/>
                </a:cubicBezTo>
                <a:cubicBezTo>
                  <a:pt x="6394450" y="3790950"/>
                  <a:pt x="6489700" y="3810000"/>
                  <a:pt x="6608234" y="3826933"/>
                </a:cubicBezTo>
                <a:cubicBezTo>
                  <a:pt x="6735234" y="3843867"/>
                  <a:pt x="6811434" y="3898900"/>
                  <a:pt x="6836834" y="3992033"/>
                </a:cubicBezTo>
                <a:cubicBezTo>
                  <a:pt x="6862234" y="4085167"/>
                  <a:pt x="6807200" y="4174067"/>
                  <a:pt x="6671734" y="4258733"/>
                </a:cubicBezTo>
                <a:cubicBezTo>
                  <a:pt x="6544734" y="4334933"/>
                  <a:pt x="6405034" y="4368800"/>
                  <a:pt x="6252634" y="4360333"/>
                </a:cubicBezTo>
                <a:cubicBezTo>
                  <a:pt x="6100234" y="4351867"/>
                  <a:pt x="5964767" y="4326467"/>
                  <a:pt x="5846234" y="4284133"/>
                </a:cubicBezTo>
                <a:close/>
                <a:moveTo>
                  <a:pt x="-618066" y="48175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91" name="Freeform 6291"/>
          <p:cNvSpPr/>
          <p:nvPr/>
        </p:nvSpPr>
        <p:spPr>
          <a:xfrm rot="0" flipH="0" flipV="0">
            <a:off x="3888226" y="7298479"/>
            <a:ext cx="124087" cy="151722"/>
          </a:xfrm>
          <a:custGeom>
            <a:pathLst>
              <a:path w="3877733" h="4741333">
                <a:moveTo>
                  <a:pt x="2895600" y="4652433"/>
                </a:moveTo>
                <a:cubicBezTo>
                  <a:pt x="2810933" y="4567767"/>
                  <a:pt x="2726266" y="4451350"/>
                  <a:pt x="2641600" y="4303183"/>
                </a:cubicBezTo>
                <a:cubicBezTo>
                  <a:pt x="2556933" y="4155017"/>
                  <a:pt x="2489200" y="3983567"/>
                  <a:pt x="2438400" y="3788833"/>
                </a:cubicBezTo>
                <a:cubicBezTo>
                  <a:pt x="2421466" y="3721100"/>
                  <a:pt x="2415116" y="3627967"/>
                  <a:pt x="2419350" y="3509433"/>
                </a:cubicBezTo>
                <a:cubicBezTo>
                  <a:pt x="2423583" y="3390900"/>
                  <a:pt x="2421466" y="3306233"/>
                  <a:pt x="2413000" y="3255433"/>
                </a:cubicBezTo>
                <a:cubicBezTo>
                  <a:pt x="2387600" y="3314700"/>
                  <a:pt x="2347383" y="3376083"/>
                  <a:pt x="2292350" y="3439583"/>
                </a:cubicBezTo>
                <a:cubicBezTo>
                  <a:pt x="2237316" y="3503083"/>
                  <a:pt x="2184400" y="3556000"/>
                  <a:pt x="2133600" y="3598333"/>
                </a:cubicBezTo>
                <a:cubicBezTo>
                  <a:pt x="2099733" y="3632200"/>
                  <a:pt x="2023533" y="3697817"/>
                  <a:pt x="1905000" y="3795183"/>
                </a:cubicBezTo>
                <a:cubicBezTo>
                  <a:pt x="1786466" y="3892550"/>
                  <a:pt x="1667933" y="3970867"/>
                  <a:pt x="1549400" y="4030133"/>
                </a:cubicBezTo>
                <a:cubicBezTo>
                  <a:pt x="1270000" y="4207933"/>
                  <a:pt x="1039283" y="4305300"/>
                  <a:pt x="857250" y="4322233"/>
                </a:cubicBezTo>
                <a:cubicBezTo>
                  <a:pt x="675216" y="4339167"/>
                  <a:pt x="503766" y="4246033"/>
                  <a:pt x="342900" y="4042833"/>
                </a:cubicBezTo>
                <a:cubicBezTo>
                  <a:pt x="207433" y="3932767"/>
                  <a:pt x="112183" y="3810000"/>
                  <a:pt x="57150" y="3674533"/>
                </a:cubicBezTo>
                <a:cubicBezTo>
                  <a:pt x="2116" y="3539067"/>
                  <a:pt x="0" y="3352800"/>
                  <a:pt x="50800" y="3115733"/>
                </a:cubicBezTo>
                <a:cubicBezTo>
                  <a:pt x="67733" y="2819400"/>
                  <a:pt x="110066" y="2529417"/>
                  <a:pt x="177800" y="2245783"/>
                </a:cubicBezTo>
                <a:cubicBezTo>
                  <a:pt x="245533" y="1962150"/>
                  <a:pt x="385233" y="1583267"/>
                  <a:pt x="596900" y="1109133"/>
                </a:cubicBezTo>
                <a:cubicBezTo>
                  <a:pt x="774700" y="762000"/>
                  <a:pt x="910166" y="505883"/>
                  <a:pt x="1003300" y="340783"/>
                </a:cubicBezTo>
                <a:cubicBezTo>
                  <a:pt x="1096433" y="175683"/>
                  <a:pt x="1155700" y="76200"/>
                  <a:pt x="1181100" y="42333"/>
                </a:cubicBezTo>
                <a:cubicBezTo>
                  <a:pt x="1308100" y="0"/>
                  <a:pt x="1413933" y="2117"/>
                  <a:pt x="1498600" y="48683"/>
                </a:cubicBezTo>
                <a:cubicBezTo>
                  <a:pt x="1583266" y="95250"/>
                  <a:pt x="1634066" y="177800"/>
                  <a:pt x="1651000" y="296333"/>
                </a:cubicBezTo>
                <a:cubicBezTo>
                  <a:pt x="1701800" y="381000"/>
                  <a:pt x="1695450" y="524933"/>
                  <a:pt x="1631950" y="728133"/>
                </a:cubicBezTo>
                <a:cubicBezTo>
                  <a:pt x="1568450" y="931333"/>
                  <a:pt x="1460500" y="1181100"/>
                  <a:pt x="1308100" y="1477433"/>
                </a:cubicBezTo>
                <a:cubicBezTo>
                  <a:pt x="1189566" y="1765300"/>
                  <a:pt x="1081616" y="2053167"/>
                  <a:pt x="984250" y="2341033"/>
                </a:cubicBezTo>
                <a:cubicBezTo>
                  <a:pt x="886883" y="2628900"/>
                  <a:pt x="829733" y="2874433"/>
                  <a:pt x="812800" y="3077633"/>
                </a:cubicBezTo>
                <a:cubicBezTo>
                  <a:pt x="795866" y="3280833"/>
                  <a:pt x="846666" y="3403600"/>
                  <a:pt x="965200" y="3445933"/>
                </a:cubicBezTo>
                <a:cubicBezTo>
                  <a:pt x="1041400" y="3488267"/>
                  <a:pt x="1174750" y="3475567"/>
                  <a:pt x="1365250" y="3407833"/>
                </a:cubicBezTo>
                <a:cubicBezTo>
                  <a:pt x="1555750" y="3340100"/>
                  <a:pt x="1771650" y="3170767"/>
                  <a:pt x="2012950" y="2899833"/>
                </a:cubicBezTo>
                <a:cubicBezTo>
                  <a:pt x="2254250" y="2628900"/>
                  <a:pt x="2489200" y="2218267"/>
                  <a:pt x="2717800" y="1667933"/>
                </a:cubicBezTo>
                <a:cubicBezTo>
                  <a:pt x="2785533" y="1498600"/>
                  <a:pt x="2836333" y="1348317"/>
                  <a:pt x="2870200" y="1217083"/>
                </a:cubicBezTo>
                <a:cubicBezTo>
                  <a:pt x="2904066" y="1085850"/>
                  <a:pt x="2925233" y="939800"/>
                  <a:pt x="2933700" y="778933"/>
                </a:cubicBezTo>
                <a:cubicBezTo>
                  <a:pt x="2916766" y="677333"/>
                  <a:pt x="2923116" y="586317"/>
                  <a:pt x="2952750" y="505883"/>
                </a:cubicBezTo>
                <a:cubicBezTo>
                  <a:pt x="2982383" y="425450"/>
                  <a:pt x="3048000" y="355600"/>
                  <a:pt x="3149600" y="296333"/>
                </a:cubicBezTo>
                <a:cubicBezTo>
                  <a:pt x="3183466" y="254000"/>
                  <a:pt x="3230033" y="213783"/>
                  <a:pt x="3289300" y="175683"/>
                </a:cubicBezTo>
                <a:cubicBezTo>
                  <a:pt x="3348566" y="137583"/>
                  <a:pt x="3386666" y="139700"/>
                  <a:pt x="3403600" y="182033"/>
                </a:cubicBezTo>
                <a:lnTo>
                  <a:pt x="3606800" y="169333"/>
                </a:lnTo>
                <a:cubicBezTo>
                  <a:pt x="3640666" y="160867"/>
                  <a:pt x="3663950" y="179917"/>
                  <a:pt x="3676650" y="226483"/>
                </a:cubicBezTo>
                <a:cubicBezTo>
                  <a:pt x="3689350" y="273050"/>
                  <a:pt x="3716866" y="313267"/>
                  <a:pt x="3759200" y="347133"/>
                </a:cubicBezTo>
                <a:cubicBezTo>
                  <a:pt x="3852333" y="423333"/>
                  <a:pt x="3877733" y="588433"/>
                  <a:pt x="3835400" y="842433"/>
                </a:cubicBezTo>
                <a:cubicBezTo>
                  <a:pt x="3793066" y="1096433"/>
                  <a:pt x="3674533" y="1452033"/>
                  <a:pt x="3479800" y="1909233"/>
                </a:cubicBezTo>
                <a:cubicBezTo>
                  <a:pt x="3318933" y="2256367"/>
                  <a:pt x="3210983" y="2518833"/>
                  <a:pt x="3155950" y="2696633"/>
                </a:cubicBezTo>
                <a:cubicBezTo>
                  <a:pt x="3100916" y="2874433"/>
                  <a:pt x="3069166" y="3048000"/>
                  <a:pt x="3060700" y="3217333"/>
                </a:cubicBezTo>
                <a:cubicBezTo>
                  <a:pt x="3060700" y="3369733"/>
                  <a:pt x="3090333" y="3513667"/>
                  <a:pt x="3149600" y="3649133"/>
                </a:cubicBezTo>
                <a:cubicBezTo>
                  <a:pt x="3208866" y="3784600"/>
                  <a:pt x="3302000" y="3907367"/>
                  <a:pt x="3429000" y="4017433"/>
                </a:cubicBezTo>
                <a:cubicBezTo>
                  <a:pt x="3522133" y="4076700"/>
                  <a:pt x="3575050" y="4144433"/>
                  <a:pt x="3587750" y="4220633"/>
                </a:cubicBezTo>
                <a:cubicBezTo>
                  <a:pt x="3600450" y="4296833"/>
                  <a:pt x="3602566" y="4385733"/>
                  <a:pt x="3594100" y="4487333"/>
                </a:cubicBezTo>
                <a:cubicBezTo>
                  <a:pt x="3577166" y="4563533"/>
                  <a:pt x="3528483" y="4624917"/>
                  <a:pt x="3448050" y="4671483"/>
                </a:cubicBezTo>
                <a:cubicBezTo>
                  <a:pt x="3367616" y="4718049"/>
                  <a:pt x="3276600" y="4741333"/>
                  <a:pt x="3175000" y="4741333"/>
                </a:cubicBezTo>
                <a:cubicBezTo>
                  <a:pt x="3073400" y="4741333"/>
                  <a:pt x="2980266" y="4711699"/>
                  <a:pt x="2895600" y="4652433"/>
                </a:cubicBezTo>
                <a:close/>
                <a:moveTo>
                  <a:pt x="-1384300" y="46778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92" name="Freeform 6292"/>
          <p:cNvSpPr/>
          <p:nvPr/>
        </p:nvSpPr>
        <p:spPr>
          <a:xfrm rot="0" flipH="0" flipV="0">
            <a:off x="4040762" y="7296853"/>
            <a:ext cx="132215" cy="137295"/>
          </a:xfrm>
          <a:custGeom>
            <a:pathLst>
              <a:path w="4131733" h="4290483">
                <a:moveTo>
                  <a:pt x="1126067" y="4246033"/>
                </a:moveTo>
                <a:cubicBezTo>
                  <a:pt x="948267" y="4279900"/>
                  <a:pt x="836083" y="4290483"/>
                  <a:pt x="789517" y="4277783"/>
                </a:cubicBezTo>
                <a:cubicBezTo>
                  <a:pt x="742950" y="4265083"/>
                  <a:pt x="673100" y="4216400"/>
                  <a:pt x="579967" y="4131733"/>
                </a:cubicBezTo>
                <a:cubicBezTo>
                  <a:pt x="444500" y="4064000"/>
                  <a:pt x="332317" y="3979333"/>
                  <a:pt x="243417" y="3877733"/>
                </a:cubicBezTo>
                <a:cubicBezTo>
                  <a:pt x="154517" y="3776133"/>
                  <a:pt x="91017" y="3668183"/>
                  <a:pt x="52917" y="3553883"/>
                </a:cubicBezTo>
                <a:cubicBezTo>
                  <a:pt x="14817" y="3439583"/>
                  <a:pt x="0" y="3344333"/>
                  <a:pt x="8467" y="3268133"/>
                </a:cubicBezTo>
                <a:cubicBezTo>
                  <a:pt x="33867" y="2971800"/>
                  <a:pt x="105833" y="2654300"/>
                  <a:pt x="224367" y="2315633"/>
                </a:cubicBezTo>
                <a:cubicBezTo>
                  <a:pt x="342900" y="1976967"/>
                  <a:pt x="486833" y="1651000"/>
                  <a:pt x="656167" y="1337733"/>
                </a:cubicBezTo>
                <a:cubicBezTo>
                  <a:pt x="825500" y="1024467"/>
                  <a:pt x="1009650" y="755650"/>
                  <a:pt x="1208617" y="531283"/>
                </a:cubicBezTo>
                <a:cubicBezTo>
                  <a:pt x="1407583" y="306917"/>
                  <a:pt x="1600200" y="160867"/>
                  <a:pt x="1786467" y="93133"/>
                </a:cubicBezTo>
                <a:cubicBezTo>
                  <a:pt x="1955800" y="25400"/>
                  <a:pt x="2116667" y="0"/>
                  <a:pt x="2269067" y="16933"/>
                </a:cubicBezTo>
                <a:cubicBezTo>
                  <a:pt x="2421467" y="33867"/>
                  <a:pt x="2531533" y="114300"/>
                  <a:pt x="2599267" y="258233"/>
                </a:cubicBezTo>
                <a:cubicBezTo>
                  <a:pt x="2726267" y="503767"/>
                  <a:pt x="2696633" y="660400"/>
                  <a:pt x="2510367" y="728133"/>
                </a:cubicBezTo>
                <a:cubicBezTo>
                  <a:pt x="2484967" y="728133"/>
                  <a:pt x="2455333" y="738717"/>
                  <a:pt x="2421467" y="759883"/>
                </a:cubicBezTo>
                <a:cubicBezTo>
                  <a:pt x="2387600" y="781050"/>
                  <a:pt x="2370667" y="808567"/>
                  <a:pt x="2370667" y="842433"/>
                </a:cubicBezTo>
                <a:cubicBezTo>
                  <a:pt x="2404533" y="859367"/>
                  <a:pt x="2497667" y="861483"/>
                  <a:pt x="2650067" y="848783"/>
                </a:cubicBezTo>
                <a:cubicBezTo>
                  <a:pt x="2802467" y="836083"/>
                  <a:pt x="2956983" y="810683"/>
                  <a:pt x="3113617" y="772583"/>
                </a:cubicBezTo>
                <a:cubicBezTo>
                  <a:pt x="3270250" y="734483"/>
                  <a:pt x="3373967" y="694267"/>
                  <a:pt x="3424767" y="651933"/>
                </a:cubicBezTo>
                <a:cubicBezTo>
                  <a:pt x="3475567" y="626533"/>
                  <a:pt x="3513667" y="613833"/>
                  <a:pt x="3539067" y="613833"/>
                </a:cubicBezTo>
                <a:cubicBezTo>
                  <a:pt x="3564467" y="613833"/>
                  <a:pt x="3627967" y="622300"/>
                  <a:pt x="3729567" y="639233"/>
                </a:cubicBezTo>
                <a:cubicBezTo>
                  <a:pt x="3873500" y="681567"/>
                  <a:pt x="3945467" y="732367"/>
                  <a:pt x="3945467" y="791633"/>
                </a:cubicBezTo>
                <a:cubicBezTo>
                  <a:pt x="3945467" y="825500"/>
                  <a:pt x="3958167" y="857250"/>
                  <a:pt x="3983567" y="886883"/>
                </a:cubicBezTo>
                <a:cubicBezTo>
                  <a:pt x="4008967" y="916517"/>
                  <a:pt x="4038600" y="931333"/>
                  <a:pt x="4072467" y="931333"/>
                </a:cubicBezTo>
                <a:cubicBezTo>
                  <a:pt x="4131733" y="939800"/>
                  <a:pt x="4125383" y="977900"/>
                  <a:pt x="4053417" y="1045633"/>
                </a:cubicBezTo>
                <a:cubicBezTo>
                  <a:pt x="3981450" y="1113367"/>
                  <a:pt x="3860800" y="1206500"/>
                  <a:pt x="3691467" y="1325033"/>
                </a:cubicBezTo>
                <a:cubicBezTo>
                  <a:pt x="3530600" y="1426633"/>
                  <a:pt x="3431117" y="1492250"/>
                  <a:pt x="3393017" y="1521883"/>
                </a:cubicBezTo>
                <a:cubicBezTo>
                  <a:pt x="3354917" y="1551517"/>
                  <a:pt x="3348567" y="1612900"/>
                  <a:pt x="3373967" y="1706033"/>
                </a:cubicBezTo>
                <a:cubicBezTo>
                  <a:pt x="3441700" y="1866900"/>
                  <a:pt x="3445933" y="2053167"/>
                  <a:pt x="3386667" y="2264833"/>
                </a:cubicBezTo>
                <a:cubicBezTo>
                  <a:pt x="3327400" y="2476500"/>
                  <a:pt x="3221567" y="2692400"/>
                  <a:pt x="3069167" y="2912533"/>
                </a:cubicBezTo>
                <a:cubicBezTo>
                  <a:pt x="2916767" y="3132667"/>
                  <a:pt x="2732617" y="3337983"/>
                  <a:pt x="2516717" y="3528483"/>
                </a:cubicBezTo>
                <a:cubicBezTo>
                  <a:pt x="2300817" y="3718983"/>
                  <a:pt x="2072217" y="3879850"/>
                  <a:pt x="1830917" y="4011083"/>
                </a:cubicBezTo>
                <a:cubicBezTo>
                  <a:pt x="1589617" y="4142317"/>
                  <a:pt x="1354667" y="4220633"/>
                  <a:pt x="1126067" y="4246033"/>
                </a:cubicBezTo>
                <a:close/>
                <a:moveTo>
                  <a:pt x="-994833" y="4728633"/>
                </a:moveTo>
                <a:moveTo>
                  <a:pt x="910167" y="3687233"/>
                </a:moveTo>
                <a:cubicBezTo>
                  <a:pt x="944033" y="3687233"/>
                  <a:pt x="1003300" y="3668183"/>
                  <a:pt x="1087967" y="3630083"/>
                </a:cubicBezTo>
                <a:cubicBezTo>
                  <a:pt x="1172633" y="3591983"/>
                  <a:pt x="1240367" y="3560233"/>
                  <a:pt x="1291167" y="3534833"/>
                </a:cubicBezTo>
                <a:cubicBezTo>
                  <a:pt x="1325033" y="3500967"/>
                  <a:pt x="1369483" y="3460750"/>
                  <a:pt x="1424517" y="3414183"/>
                </a:cubicBezTo>
                <a:cubicBezTo>
                  <a:pt x="1479550" y="3367617"/>
                  <a:pt x="1524000" y="3340100"/>
                  <a:pt x="1557867" y="3331633"/>
                </a:cubicBezTo>
                <a:cubicBezTo>
                  <a:pt x="1591733" y="3331633"/>
                  <a:pt x="1634067" y="3316817"/>
                  <a:pt x="1684867" y="3287183"/>
                </a:cubicBezTo>
                <a:cubicBezTo>
                  <a:pt x="1735667" y="3257550"/>
                  <a:pt x="1807633" y="3194050"/>
                  <a:pt x="1900767" y="3096683"/>
                </a:cubicBezTo>
                <a:cubicBezTo>
                  <a:pt x="1993900" y="2999317"/>
                  <a:pt x="2116667" y="2853267"/>
                  <a:pt x="2269067" y="2658533"/>
                </a:cubicBezTo>
                <a:cubicBezTo>
                  <a:pt x="2438400" y="2472267"/>
                  <a:pt x="2569633" y="2300817"/>
                  <a:pt x="2662767" y="2144183"/>
                </a:cubicBezTo>
                <a:cubicBezTo>
                  <a:pt x="2755900" y="1987550"/>
                  <a:pt x="2781300" y="1841500"/>
                  <a:pt x="2738967" y="1706033"/>
                </a:cubicBezTo>
                <a:cubicBezTo>
                  <a:pt x="2730500" y="1672167"/>
                  <a:pt x="2707217" y="1651000"/>
                  <a:pt x="2669117" y="1642533"/>
                </a:cubicBezTo>
                <a:cubicBezTo>
                  <a:pt x="2631017" y="1634067"/>
                  <a:pt x="2582333" y="1612900"/>
                  <a:pt x="2523067" y="1579033"/>
                </a:cubicBezTo>
                <a:cubicBezTo>
                  <a:pt x="2438400" y="1579033"/>
                  <a:pt x="2360083" y="1555750"/>
                  <a:pt x="2288117" y="1509183"/>
                </a:cubicBezTo>
                <a:cubicBezTo>
                  <a:pt x="2216150" y="1462617"/>
                  <a:pt x="2133600" y="1401233"/>
                  <a:pt x="2040467" y="1325033"/>
                </a:cubicBezTo>
                <a:lnTo>
                  <a:pt x="1837267" y="1071033"/>
                </a:lnTo>
                <a:lnTo>
                  <a:pt x="1621367" y="1286933"/>
                </a:lnTo>
                <a:cubicBezTo>
                  <a:pt x="1485900" y="1422400"/>
                  <a:pt x="1344083" y="1623483"/>
                  <a:pt x="1195917" y="1890183"/>
                </a:cubicBezTo>
                <a:cubicBezTo>
                  <a:pt x="1047750" y="2156883"/>
                  <a:pt x="922867" y="2427817"/>
                  <a:pt x="821267" y="2702983"/>
                </a:cubicBezTo>
                <a:cubicBezTo>
                  <a:pt x="719667" y="2978150"/>
                  <a:pt x="660400" y="3196167"/>
                  <a:pt x="643467" y="3357033"/>
                </a:cubicBezTo>
                <a:cubicBezTo>
                  <a:pt x="635000" y="3484033"/>
                  <a:pt x="656167" y="3568700"/>
                  <a:pt x="706967" y="3611033"/>
                </a:cubicBezTo>
                <a:cubicBezTo>
                  <a:pt x="757767" y="3653367"/>
                  <a:pt x="825500" y="3678767"/>
                  <a:pt x="910167" y="3687233"/>
                </a:cubicBezTo>
                <a:close/>
                <a:moveTo>
                  <a:pt x="-436033" y="47286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93" name="Freeform 6293"/>
          <p:cNvSpPr/>
          <p:nvPr/>
        </p:nvSpPr>
        <p:spPr>
          <a:xfrm rot="0" flipH="0" flipV="0">
            <a:off x="4170945" y="7193289"/>
            <a:ext cx="181796" cy="250952"/>
          </a:xfrm>
          <a:custGeom>
            <a:pathLst>
              <a:path w="5681134" h="7842250">
                <a:moveTo>
                  <a:pt x="3458634" y="7838016"/>
                </a:moveTo>
                <a:cubicBezTo>
                  <a:pt x="3424767" y="7838016"/>
                  <a:pt x="3376084" y="7831666"/>
                  <a:pt x="3312584" y="7818966"/>
                </a:cubicBezTo>
                <a:cubicBezTo>
                  <a:pt x="3249084" y="7806266"/>
                  <a:pt x="3196167" y="7770283"/>
                  <a:pt x="3153834" y="7711016"/>
                </a:cubicBezTo>
                <a:cubicBezTo>
                  <a:pt x="3026834" y="7558616"/>
                  <a:pt x="2946400" y="7431616"/>
                  <a:pt x="2912534" y="7330016"/>
                </a:cubicBezTo>
                <a:cubicBezTo>
                  <a:pt x="2878667" y="7228416"/>
                  <a:pt x="2874434" y="7080250"/>
                  <a:pt x="2899834" y="6885516"/>
                </a:cubicBezTo>
                <a:cubicBezTo>
                  <a:pt x="2916767" y="6758516"/>
                  <a:pt x="2927350" y="6646333"/>
                  <a:pt x="2931584" y="6548966"/>
                </a:cubicBezTo>
                <a:cubicBezTo>
                  <a:pt x="2935817" y="6451600"/>
                  <a:pt x="2942167" y="6369050"/>
                  <a:pt x="2950634" y="6301316"/>
                </a:cubicBezTo>
                <a:cubicBezTo>
                  <a:pt x="2916767" y="6267450"/>
                  <a:pt x="2855384" y="6290733"/>
                  <a:pt x="2766484" y="6371166"/>
                </a:cubicBezTo>
                <a:cubicBezTo>
                  <a:pt x="2677584" y="6451600"/>
                  <a:pt x="2556934" y="6551083"/>
                  <a:pt x="2404534" y="6669616"/>
                </a:cubicBezTo>
                <a:cubicBezTo>
                  <a:pt x="2116667" y="6999816"/>
                  <a:pt x="1860550" y="7251700"/>
                  <a:pt x="1636184" y="7425266"/>
                </a:cubicBezTo>
                <a:cubicBezTo>
                  <a:pt x="1411817" y="7598833"/>
                  <a:pt x="1210734" y="7713133"/>
                  <a:pt x="1032934" y="7768166"/>
                </a:cubicBezTo>
                <a:cubicBezTo>
                  <a:pt x="855134" y="7823200"/>
                  <a:pt x="685800" y="7842250"/>
                  <a:pt x="524934" y="7825316"/>
                </a:cubicBezTo>
                <a:cubicBezTo>
                  <a:pt x="381000" y="7808383"/>
                  <a:pt x="266700" y="7747000"/>
                  <a:pt x="182034" y="7641166"/>
                </a:cubicBezTo>
                <a:cubicBezTo>
                  <a:pt x="97367" y="7535333"/>
                  <a:pt x="44450" y="7397750"/>
                  <a:pt x="23284" y="7228416"/>
                </a:cubicBezTo>
                <a:cubicBezTo>
                  <a:pt x="2117" y="7059083"/>
                  <a:pt x="0" y="6877050"/>
                  <a:pt x="16934" y="6682316"/>
                </a:cubicBezTo>
                <a:cubicBezTo>
                  <a:pt x="50800" y="6402916"/>
                  <a:pt x="112184" y="6136216"/>
                  <a:pt x="201084" y="5882216"/>
                </a:cubicBezTo>
                <a:cubicBezTo>
                  <a:pt x="289984" y="5628216"/>
                  <a:pt x="436034" y="5344583"/>
                  <a:pt x="639234" y="5031316"/>
                </a:cubicBezTo>
                <a:cubicBezTo>
                  <a:pt x="732367" y="4861983"/>
                  <a:pt x="857250" y="4694766"/>
                  <a:pt x="1013884" y="4529666"/>
                </a:cubicBezTo>
                <a:cubicBezTo>
                  <a:pt x="1170517" y="4364566"/>
                  <a:pt x="1344084" y="4216400"/>
                  <a:pt x="1534584" y="4085166"/>
                </a:cubicBezTo>
                <a:cubicBezTo>
                  <a:pt x="1725084" y="3953933"/>
                  <a:pt x="1909234" y="3858683"/>
                  <a:pt x="2087034" y="3799416"/>
                </a:cubicBezTo>
                <a:cubicBezTo>
                  <a:pt x="2281767" y="3723216"/>
                  <a:pt x="2480734" y="3678766"/>
                  <a:pt x="2683934" y="3666066"/>
                </a:cubicBezTo>
                <a:cubicBezTo>
                  <a:pt x="2887134" y="3653366"/>
                  <a:pt x="3069167" y="3672416"/>
                  <a:pt x="3230034" y="3723216"/>
                </a:cubicBezTo>
                <a:cubicBezTo>
                  <a:pt x="3331634" y="3774016"/>
                  <a:pt x="3414184" y="3799416"/>
                  <a:pt x="3477684" y="3799416"/>
                </a:cubicBezTo>
                <a:cubicBezTo>
                  <a:pt x="3541184" y="3799416"/>
                  <a:pt x="3589867" y="3757083"/>
                  <a:pt x="3623734" y="3672416"/>
                </a:cubicBezTo>
                <a:cubicBezTo>
                  <a:pt x="3666067" y="3604683"/>
                  <a:pt x="3708400" y="3500966"/>
                  <a:pt x="3750734" y="3361266"/>
                </a:cubicBezTo>
                <a:cubicBezTo>
                  <a:pt x="3793067" y="3221566"/>
                  <a:pt x="3843867" y="3100916"/>
                  <a:pt x="3903134" y="2999316"/>
                </a:cubicBezTo>
                <a:lnTo>
                  <a:pt x="4182534" y="2173816"/>
                </a:lnTo>
                <a:cubicBezTo>
                  <a:pt x="4275667" y="1945216"/>
                  <a:pt x="4377267" y="1703916"/>
                  <a:pt x="4487334" y="1449916"/>
                </a:cubicBezTo>
                <a:cubicBezTo>
                  <a:pt x="4597400" y="1195916"/>
                  <a:pt x="4728634" y="886883"/>
                  <a:pt x="4881034" y="522816"/>
                </a:cubicBezTo>
                <a:cubicBezTo>
                  <a:pt x="5024967" y="251883"/>
                  <a:pt x="5143500" y="93133"/>
                  <a:pt x="5236634" y="46566"/>
                </a:cubicBezTo>
                <a:cubicBezTo>
                  <a:pt x="5329767" y="0"/>
                  <a:pt x="5435600" y="35983"/>
                  <a:pt x="5554134" y="154516"/>
                </a:cubicBezTo>
                <a:cubicBezTo>
                  <a:pt x="5647267" y="264583"/>
                  <a:pt x="5681134" y="389466"/>
                  <a:pt x="5655734" y="529166"/>
                </a:cubicBezTo>
                <a:cubicBezTo>
                  <a:pt x="5630334" y="668866"/>
                  <a:pt x="5554134" y="891116"/>
                  <a:pt x="5427134" y="1195916"/>
                </a:cubicBezTo>
                <a:cubicBezTo>
                  <a:pt x="5367867" y="1289050"/>
                  <a:pt x="5317067" y="1375833"/>
                  <a:pt x="5274734" y="1456266"/>
                </a:cubicBezTo>
                <a:cubicBezTo>
                  <a:pt x="5232400" y="1536700"/>
                  <a:pt x="5173134" y="1661583"/>
                  <a:pt x="5096934" y="1830916"/>
                </a:cubicBezTo>
                <a:cubicBezTo>
                  <a:pt x="4986867" y="2093383"/>
                  <a:pt x="4885267" y="2328333"/>
                  <a:pt x="4792134" y="2535766"/>
                </a:cubicBezTo>
                <a:cubicBezTo>
                  <a:pt x="4699000" y="2743200"/>
                  <a:pt x="4601634" y="2978150"/>
                  <a:pt x="4500034" y="3240616"/>
                </a:cubicBezTo>
                <a:cubicBezTo>
                  <a:pt x="4466167" y="3376083"/>
                  <a:pt x="4421717" y="3532716"/>
                  <a:pt x="4366684" y="3710516"/>
                </a:cubicBezTo>
                <a:cubicBezTo>
                  <a:pt x="4311650" y="3888316"/>
                  <a:pt x="4267200" y="4049183"/>
                  <a:pt x="4233334" y="4193116"/>
                </a:cubicBezTo>
                <a:cubicBezTo>
                  <a:pt x="4207934" y="4328583"/>
                  <a:pt x="4180417" y="4453466"/>
                  <a:pt x="4150784" y="4567766"/>
                </a:cubicBezTo>
                <a:cubicBezTo>
                  <a:pt x="4121150" y="4682066"/>
                  <a:pt x="4089400" y="4739216"/>
                  <a:pt x="4055534" y="4739216"/>
                </a:cubicBezTo>
                <a:cubicBezTo>
                  <a:pt x="3987800" y="4815416"/>
                  <a:pt x="3924300" y="4948766"/>
                  <a:pt x="3865034" y="5139266"/>
                </a:cubicBezTo>
                <a:cubicBezTo>
                  <a:pt x="3805767" y="5329766"/>
                  <a:pt x="3757084" y="5526616"/>
                  <a:pt x="3718984" y="5729816"/>
                </a:cubicBezTo>
                <a:cubicBezTo>
                  <a:pt x="3680884" y="5933016"/>
                  <a:pt x="3649134" y="6102350"/>
                  <a:pt x="3623734" y="6237816"/>
                </a:cubicBezTo>
                <a:cubicBezTo>
                  <a:pt x="3606800" y="6339416"/>
                  <a:pt x="3594100" y="6470650"/>
                  <a:pt x="3585634" y="6631516"/>
                </a:cubicBezTo>
                <a:cubicBezTo>
                  <a:pt x="3577167" y="6792383"/>
                  <a:pt x="3572934" y="6946900"/>
                  <a:pt x="3572934" y="7095066"/>
                </a:cubicBezTo>
                <a:cubicBezTo>
                  <a:pt x="3572934" y="7243233"/>
                  <a:pt x="3572934" y="7346950"/>
                  <a:pt x="3572934" y="7406216"/>
                </a:cubicBezTo>
                <a:cubicBezTo>
                  <a:pt x="3572934" y="7592483"/>
                  <a:pt x="3568700" y="7711016"/>
                  <a:pt x="3560234" y="7761816"/>
                </a:cubicBezTo>
                <a:cubicBezTo>
                  <a:pt x="3551767" y="7812616"/>
                  <a:pt x="3517900" y="7838016"/>
                  <a:pt x="3458634" y="7838016"/>
                </a:cubicBezTo>
                <a:close/>
                <a:moveTo>
                  <a:pt x="-935566" y="7965016"/>
                </a:moveTo>
                <a:moveTo>
                  <a:pt x="753534" y="7037916"/>
                </a:moveTo>
                <a:cubicBezTo>
                  <a:pt x="931334" y="7037916"/>
                  <a:pt x="1119717" y="6961716"/>
                  <a:pt x="1318684" y="6809316"/>
                </a:cubicBezTo>
                <a:cubicBezTo>
                  <a:pt x="1517650" y="6656916"/>
                  <a:pt x="1718734" y="6487583"/>
                  <a:pt x="1921934" y="6301316"/>
                </a:cubicBezTo>
                <a:cubicBezTo>
                  <a:pt x="2048934" y="6182783"/>
                  <a:pt x="2186517" y="6026150"/>
                  <a:pt x="2334684" y="5831416"/>
                </a:cubicBezTo>
                <a:cubicBezTo>
                  <a:pt x="2482850" y="5636683"/>
                  <a:pt x="2626784" y="5441950"/>
                  <a:pt x="2766484" y="5247216"/>
                </a:cubicBezTo>
                <a:cubicBezTo>
                  <a:pt x="2906184" y="5052483"/>
                  <a:pt x="3018367" y="4881033"/>
                  <a:pt x="3103034" y="4732866"/>
                </a:cubicBezTo>
                <a:cubicBezTo>
                  <a:pt x="3187700" y="4584700"/>
                  <a:pt x="3230034" y="4493683"/>
                  <a:pt x="3230034" y="4459816"/>
                </a:cubicBezTo>
                <a:cubicBezTo>
                  <a:pt x="3230034" y="4417483"/>
                  <a:pt x="3191934" y="4387850"/>
                  <a:pt x="3115734" y="4370916"/>
                </a:cubicBezTo>
                <a:cubicBezTo>
                  <a:pt x="3039534" y="4353983"/>
                  <a:pt x="2952750" y="4343400"/>
                  <a:pt x="2855384" y="4339166"/>
                </a:cubicBezTo>
                <a:cubicBezTo>
                  <a:pt x="2758017" y="4334933"/>
                  <a:pt x="2679700" y="4341283"/>
                  <a:pt x="2620434" y="4358216"/>
                </a:cubicBezTo>
                <a:cubicBezTo>
                  <a:pt x="2434167" y="4400550"/>
                  <a:pt x="2250017" y="4485216"/>
                  <a:pt x="2067984" y="4612216"/>
                </a:cubicBezTo>
                <a:cubicBezTo>
                  <a:pt x="1885950" y="4739216"/>
                  <a:pt x="1689100" y="4929716"/>
                  <a:pt x="1477434" y="5183716"/>
                </a:cubicBezTo>
                <a:cubicBezTo>
                  <a:pt x="1257300" y="5454650"/>
                  <a:pt x="1077384" y="5734050"/>
                  <a:pt x="937684" y="6021916"/>
                </a:cubicBezTo>
                <a:cubicBezTo>
                  <a:pt x="797984" y="6309783"/>
                  <a:pt x="711200" y="6551083"/>
                  <a:pt x="677334" y="6745816"/>
                </a:cubicBezTo>
                <a:cubicBezTo>
                  <a:pt x="643467" y="6940550"/>
                  <a:pt x="668867" y="7037916"/>
                  <a:pt x="753534" y="7037916"/>
                </a:cubicBezTo>
                <a:close/>
                <a:moveTo>
                  <a:pt x="-135466" y="796501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94" name="Freeform 6294"/>
          <p:cNvSpPr/>
          <p:nvPr/>
        </p:nvSpPr>
        <p:spPr>
          <a:xfrm rot="0" flipH="0" flipV="0">
            <a:off x="4342040" y="7291028"/>
            <a:ext cx="114401" cy="154973"/>
          </a:xfrm>
          <a:custGeom>
            <a:pathLst>
              <a:path w="3575050" h="4842933">
                <a:moveTo>
                  <a:pt x="1134534" y="4834466"/>
                </a:moveTo>
                <a:cubicBezTo>
                  <a:pt x="1024467" y="4842933"/>
                  <a:pt x="935567" y="4832350"/>
                  <a:pt x="867834" y="4802716"/>
                </a:cubicBezTo>
                <a:cubicBezTo>
                  <a:pt x="800100" y="4773083"/>
                  <a:pt x="715434" y="4728633"/>
                  <a:pt x="613834" y="4669366"/>
                </a:cubicBezTo>
                <a:cubicBezTo>
                  <a:pt x="427567" y="4525433"/>
                  <a:pt x="289984" y="4379383"/>
                  <a:pt x="201084" y="4231216"/>
                </a:cubicBezTo>
                <a:cubicBezTo>
                  <a:pt x="112184" y="4083050"/>
                  <a:pt x="71967" y="3937000"/>
                  <a:pt x="80434" y="3793066"/>
                </a:cubicBezTo>
                <a:cubicBezTo>
                  <a:pt x="97367" y="3716866"/>
                  <a:pt x="99484" y="3649133"/>
                  <a:pt x="86784" y="3589866"/>
                </a:cubicBezTo>
                <a:cubicBezTo>
                  <a:pt x="74084" y="3530600"/>
                  <a:pt x="67734" y="3500966"/>
                  <a:pt x="67734" y="3500966"/>
                </a:cubicBezTo>
                <a:cubicBezTo>
                  <a:pt x="16934" y="3458633"/>
                  <a:pt x="0" y="3431116"/>
                  <a:pt x="16934" y="3418416"/>
                </a:cubicBezTo>
                <a:cubicBezTo>
                  <a:pt x="33867" y="3405716"/>
                  <a:pt x="46567" y="3382433"/>
                  <a:pt x="55034" y="3348566"/>
                </a:cubicBezTo>
                <a:cubicBezTo>
                  <a:pt x="122767" y="3331633"/>
                  <a:pt x="131234" y="3285066"/>
                  <a:pt x="80434" y="3208866"/>
                </a:cubicBezTo>
                <a:cubicBezTo>
                  <a:pt x="55034" y="3141133"/>
                  <a:pt x="69850" y="2986616"/>
                  <a:pt x="124884" y="2745316"/>
                </a:cubicBezTo>
                <a:cubicBezTo>
                  <a:pt x="179917" y="2504016"/>
                  <a:pt x="254000" y="2277533"/>
                  <a:pt x="347134" y="2065866"/>
                </a:cubicBezTo>
                <a:cubicBezTo>
                  <a:pt x="389467" y="1972733"/>
                  <a:pt x="450850" y="1849966"/>
                  <a:pt x="531284" y="1697566"/>
                </a:cubicBezTo>
                <a:cubicBezTo>
                  <a:pt x="611717" y="1545166"/>
                  <a:pt x="702734" y="1390650"/>
                  <a:pt x="804334" y="1234016"/>
                </a:cubicBezTo>
                <a:cubicBezTo>
                  <a:pt x="905934" y="1077383"/>
                  <a:pt x="999067" y="952500"/>
                  <a:pt x="1083734" y="859366"/>
                </a:cubicBezTo>
                <a:cubicBezTo>
                  <a:pt x="1270000" y="647700"/>
                  <a:pt x="1437217" y="488950"/>
                  <a:pt x="1585384" y="383116"/>
                </a:cubicBezTo>
                <a:cubicBezTo>
                  <a:pt x="1733550" y="277283"/>
                  <a:pt x="1900767" y="190500"/>
                  <a:pt x="2087034" y="122766"/>
                </a:cubicBezTo>
                <a:cubicBezTo>
                  <a:pt x="2256367" y="55033"/>
                  <a:pt x="2379134" y="16933"/>
                  <a:pt x="2455334" y="8466"/>
                </a:cubicBezTo>
                <a:cubicBezTo>
                  <a:pt x="2531534" y="0"/>
                  <a:pt x="2637367" y="50800"/>
                  <a:pt x="2772834" y="160866"/>
                </a:cubicBezTo>
                <a:cubicBezTo>
                  <a:pt x="2976034" y="220133"/>
                  <a:pt x="3130550" y="302683"/>
                  <a:pt x="3236384" y="408516"/>
                </a:cubicBezTo>
                <a:cubicBezTo>
                  <a:pt x="3342217" y="514350"/>
                  <a:pt x="3424767" y="677333"/>
                  <a:pt x="3484034" y="897466"/>
                </a:cubicBezTo>
                <a:cubicBezTo>
                  <a:pt x="3551767" y="1143000"/>
                  <a:pt x="3575050" y="1432983"/>
                  <a:pt x="3553884" y="1767416"/>
                </a:cubicBezTo>
                <a:cubicBezTo>
                  <a:pt x="3532717" y="2101850"/>
                  <a:pt x="3386667" y="2531533"/>
                  <a:pt x="3115734" y="3056466"/>
                </a:cubicBezTo>
                <a:cubicBezTo>
                  <a:pt x="2954867" y="3386666"/>
                  <a:pt x="2796117" y="3636433"/>
                  <a:pt x="2639484" y="3805766"/>
                </a:cubicBezTo>
                <a:cubicBezTo>
                  <a:pt x="2482850" y="3975100"/>
                  <a:pt x="2294467" y="4152900"/>
                  <a:pt x="2074334" y="4339166"/>
                </a:cubicBezTo>
                <a:cubicBezTo>
                  <a:pt x="1913467" y="4474633"/>
                  <a:pt x="1765300" y="4580466"/>
                  <a:pt x="1629834" y="4656666"/>
                </a:cubicBezTo>
                <a:cubicBezTo>
                  <a:pt x="1494367" y="4732866"/>
                  <a:pt x="1329267" y="4792133"/>
                  <a:pt x="1134534" y="4834466"/>
                </a:cubicBezTo>
                <a:close/>
                <a:moveTo>
                  <a:pt x="-1341966" y="4910666"/>
                </a:moveTo>
                <a:moveTo>
                  <a:pt x="2150534" y="3323166"/>
                </a:moveTo>
                <a:cubicBezTo>
                  <a:pt x="2319867" y="3069166"/>
                  <a:pt x="2453217" y="2834216"/>
                  <a:pt x="2550584" y="2618316"/>
                </a:cubicBezTo>
                <a:cubicBezTo>
                  <a:pt x="2647950" y="2402416"/>
                  <a:pt x="2726267" y="2129366"/>
                  <a:pt x="2785534" y="1799166"/>
                </a:cubicBezTo>
                <a:cubicBezTo>
                  <a:pt x="2802467" y="1706033"/>
                  <a:pt x="2806700" y="1589616"/>
                  <a:pt x="2798234" y="1449916"/>
                </a:cubicBezTo>
                <a:cubicBezTo>
                  <a:pt x="2789767" y="1310216"/>
                  <a:pt x="2770717" y="1181100"/>
                  <a:pt x="2741084" y="1062566"/>
                </a:cubicBezTo>
                <a:cubicBezTo>
                  <a:pt x="2711450" y="944033"/>
                  <a:pt x="2671234" y="880533"/>
                  <a:pt x="2620434" y="872066"/>
                </a:cubicBezTo>
                <a:cubicBezTo>
                  <a:pt x="2510367" y="829733"/>
                  <a:pt x="2387600" y="827616"/>
                  <a:pt x="2252134" y="865716"/>
                </a:cubicBezTo>
                <a:cubicBezTo>
                  <a:pt x="2116667" y="903816"/>
                  <a:pt x="1968500" y="1007533"/>
                  <a:pt x="1807634" y="1176866"/>
                </a:cubicBezTo>
                <a:cubicBezTo>
                  <a:pt x="1663700" y="1346200"/>
                  <a:pt x="1534584" y="1536700"/>
                  <a:pt x="1420284" y="1748366"/>
                </a:cubicBezTo>
                <a:cubicBezTo>
                  <a:pt x="1305984" y="1960033"/>
                  <a:pt x="1202267" y="2192866"/>
                  <a:pt x="1109134" y="2446866"/>
                </a:cubicBezTo>
                <a:cubicBezTo>
                  <a:pt x="1016000" y="2700866"/>
                  <a:pt x="927100" y="2971800"/>
                  <a:pt x="842434" y="3259666"/>
                </a:cubicBezTo>
                <a:cubicBezTo>
                  <a:pt x="757767" y="3581400"/>
                  <a:pt x="764117" y="3826933"/>
                  <a:pt x="861484" y="3996266"/>
                </a:cubicBezTo>
                <a:cubicBezTo>
                  <a:pt x="958850" y="4165600"/>
                  <a:pt x="1121834" y="4205816"/>
                  <a:pt x="1350434" y="4116916"/>
                </a:cubicBezTo>
                <a:cubicBezTo>
                  <a:pt x="1579034" y="4028016"/>
                  <a:pt x="1845734" y="3763433"/>
                  <a:pt x="2150534" y="3323166"/>
                </a:cubicBezTo>
                <a:close/>
                <a:moveTo>
                  <a:pt x="169334" y="49106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95" name="Freeform 6295"/>
          <p:cNvSpPr/>
          <p:nvPr/>
        </p:nvSpPr>
        <p:spPr>
          <a:xfrm rot="0" flipH="0" flipV="0">
            <a:off x="4485702" y="7289267"/>
            <a:ext cx="122394" cy="153212"/>
          </a:xfrm>
          <a:custGeom>
            <a:pathLst>
              <a:path w="3824817" h="4787900">
                <a:moveTo>
                  <a:pt x="1013884" y="4787900"/>
                </a:moveTo>
                <a:cubicBezTo>
                  <a:pt x="590550" y="4787900"/>
                  <a:pt x="281517" y="4635500"/>
                  <a:pt x="86784" y="4330700"/>
                </a:cubicBezTo>
                <a:cubicBezTo>
                  <a:pt x="27517" y="4246034"/>
                  <a:pt x="0" y="4159250"/>
                  <a:pt x="4234" y="4070350"/>
                </a:cubicBezTo>
                <a:cubicBezTo>
                  <a:pt x="8467" y="3981450"/>
                  <a:pt x="33867" y="3920067"/>
                  <a:pt x="80434" y="3886200"/>
                </a:cubicBezTo>
                <a:cubicBezTo>
                  <a:pt x="127000" y="3852334"/>
                  <a:pt x="184150" y="3881967"/>
                  <a:pt x="251884" y="3975100"/>
                </a:cubicBezTo>
                <a:cubicBezTo>
                  <a:pt x="370417" y="4042834"/>
                  <a:pt x="539750" y="4076700"/>
                  <a:pt x="759884" y="4076700"/>
                </a:cubicBezTo>
                <a:cubicBezTo>
                  <a:pt x="869950" y="4076700"/>
                  <a:pt x="984250" y="4066117"/>
                  <a:pt x="1102784" y="4044950"/>
                </a:cubicBezTo>
                <a:cubicBezTo>
                  <a:pt x="1221317" y="4023784"/>
                  <a:pt x="1339850" y="3992034"/>
                  <a:pt x="1458384" y="3949700"/>
                </a:cubicBezTo>
                <a:cubicBezTo>
                  <a:pt x="1585384" y="3890434"/>
                  <a:pt x="1670050" y="3837517"/>
                  <a:pt x="1712384" y="3790950"/>
                </a:cubicBezTo>
                <a:cubicBezTo>
                  <a:pt x="1754717" y="3744384"/>
                  <a:pt x="1746250" y="3704167"/>
                  <a:pt x="1686984" y="3670300"/>
                </a:cubicBezTo>
                <a:lnTo>
                  <a:pt x="1699684" y="3670300"/>
                </a:lnTo>
                <a:cubicBezTo>
                  <a:pt x="1479550" y="3611034"/>
                  <a:pt x="1257300" y="3515784"/>
                  <a:pt x="1032934" y="3384550"/>
                </a:cubicBezTo>
                <a:cubicBezTo>
                  <a:pt x="808567" y="3253317"/>
                  <a:pt x="615950" y="3109384"/>
                  <a:pt x="455084" y="2952750"/>
                </a:cubicBezTo>
                <a:cubicBezTo>
                  <a:pt x="294217" y="2796117"/>
                  <a:pt x="201084" y="2654300"/>
                  <a:pt x="175684" y="2527300"/>
                </a:cubicBezTo>
                <a:cubicBezTo>
                  <a:pt x="107950" y="2264834"/>
                  <a:pt x="124884" y="1996017"/>
                  <a:pt x="226484" y="1720850"/>
                </a:cubicBezTo>
                <a:cubicBezTo>
                  <a:pt x="328084" y="1445684"/>
                  <a:pt x="472017" y="1202267"/>
                  <a:pt x="658284" y="990600"/>
                </a:cubicBezTo>
                <a:cubicBezTo>
                  <a:pt x="726017" y="948267"/>
                  <a:pt x="810684" y="895350"/>
                  <a:pt x="912284" y="831850"/>
                </a:cubicBezTo>
                <a:cubicBezTo>
                  <a:pt x="1013884" y="768350"/>
                  <a:pt x="1094317" y="732367"/>
                  <a:pt x="1153584" y="723900"/>
                </a:cubicBezTo>
                <a:lnTo>
                  <a:pt x="1153584" y="736600"/>
                </a:lnTo>
                <a:cubicBezTo>
                  <a:pt x="1314450" y="567267"/>
                  <a:pt x="1511300" y="431800"/>
                  <a:pt x="1744134" y="330200"/>
                </a:cubicBezTo>
                <a:cubicBezTo>
                  <a:pt x="1976967" y="228600"/>
                  <a:pt x="2224617" y="135467"/>
                  <a:pt x="2487084" y="50800"/>
                </a:cubicBezTo>
                <a:lnTo>
                  <a:pt x="2677584" y="25400"/>
                </a:lnTo>
                <a:cubicBezTo>
                  <a:pt x="2779184" y="8467"/>
                  <a:pt x="2863850" y="0"/>
                  <a:pt x="2931584" y="0"/>
                </a:cubicBezTo>
                <a:cubicBezTo>
                  <a:pt x="2923117" y="0"/>
                  <a:pt x="2940050" y="6350"/>
                  <a:pt x="2982384" y="19050"/>
                </a:cubicBezTo>
                <a:cubicBezTo>
                  <a:pt x="3024717" y="31750"/>
                  <a:pt x="3062817" y="42334"/>
                  <a:pt x="3096684" y="50800"/>
                </a:cubicBezTo>
                <a:cubicBezTo>
                  <a:pt x="3147484" y="76200"/>
                  <a:pt x="3189817" y="88900"/>
                  <a:pt x="3223684" y="88900"/>
                </a:cubicBezTo>
                <a:cubicBezTo>
                  <a:pt x="3333750" y="105834"/>
                  <a:pt x="3435350" y="156634"/>
                  <a:pt x="3528484" y="241300"/>
                </a:cubicBezTo>
                <a:cubicBezTo>
                  <a:pt x="3621617" y="325967"/>
                  <a:pt x="3695700" y="425450"/>
                  <a:pt x="3750734" y="539750"/>
                </a:cubicBezTo>
                <a:cubicBezTo>
                  <a:pt x="3805767" y="654050"/>
                  <a:pt x="3824817" y="762000"/>
                  <a:pt x="3807884" y="863600"/>
                </a:cubicBezTo>
                <a:cubicBezTo>
                  <a:pt x="3790950" y="1024467"/>
                  <a:pt x="3742267" y="1168400"/>
                  <a:pt x="3661834" y="1295400"/>
                </a:cubicBezTo>
                <a:cubicBezTo>
                  <a:pt x="3581400" y="1422400"/>
                  <a:pt x="3486150" y="1494367"/>
                  <a:pt x="3376084" y="1511300"/>
                </a:cubicBezTo>
                <a:cubicBezTo>
                  <a:pt x="3393017" y="1502834"/>
                  <a:pt x="3382434" y="1488017"/>
                  <a:pt x="3344334" y="1466850"/>
                </a:cubicBezTo>
                <a:cubicBezTo>
                  <a:pt x="3306234" y="1445684"/>
                  <a:pt x="3266017" y="1422400"/>
                  <a:pt x="3223684" y="1397000"/>
                </a:cubicBezTo>
                <a:lnTo>
                  <a:pt x="3185584" y="1422400"/>
                </a:lnTo>
                <a:cubicBezTo>
                  <a:pt x="3185584" y="1422400"/>
                  <a:pt x="3183467" y="1411817"/>
                  <a:pt x="3179234" y="1390650"/>
                </a:cubicBezTo>
                <a:cubicBezTo>
                  <a:pt x="3175000" y="1369484"/>
                  <a:pt x="3164417" y="1341967"/>
                  <a:pt x="3147484" y="1308100"/>
                </a:cubicBezTo>
                <a:cubicBezTo>
                  <a:pt x="3122084" y="1257300"/>
                  <a:pt x="3109384" y="1200150"/>
                  <a:pt x="3109384" y="1136650"/>
                </a:cubicBezTo>
                <a:cubicBezTo>
                  <a:pt x="3109384" y="1073150"/>
                  <a:pt x="3113617" y="1003300"/>
                  <a:pt x="3122084" y="927100"/>
                </a:cubicBezTo>
                <a:cubicBezTo>
                  <a:pt x="3139017" y="833967"/>
                  <a:pt x="3141134" y="778934"/>
                  <a:pt x="3128434" y="762000"/>
                </a:cubicBezTo>
                <a:cubicBezTo>
                  <a:pt x="3115734" y="745067"/>
                  <a:pt x="3058584" y="732367"/>
                  <a:pt x="2956984" y="723900"/>
                </a:cubicBezTo>
                <a:cubicBezTo>
                  <a:pt x="2838450" y="698500"/>
                  <a:pt x="2667000" y="719667"/>
                  <a:pt x="2442634" y="787400"/>
                </a:cubicBezTo>
                <a:cubicBezTo>
                  <a:pt x="2218267" y="855134"/>
                  <a:pt x="2029884" y="948267"/>
                  <a:pt x="1877484" y="1066800"/>
                </a:cubicBezTo>
                <a:cubicBezTo>
                  <a:pt x="1691217" y="1185334"/>
                  <a:pt x="1534584" y="1297517"/>
                  <a:pt x="1407584" y="1403350"/>
                </a:cubicBezTo>
                <a:cubicBezTo>
                  <a:pt x="1280584" y="1509184"/>
                  <a:pt x="1178984" y="1610784"/>
                  <a:pt x="1102784" y="1708150"/>
                </a:cubicBezTo>
                <a:cubicBezTo>
                  <a:pt x="1026584" y="1805517"/>
                  <a:pt x="958850" y="1917700"/>
                  <a:pt x="899584" y="2044700"/>
                </a:cubicBezTo>
                <a:cubicBezTo>
                  <a:pt x="857250" y="2103967"/>
                  <a:pt x="821267" y="2161117"/>
                  <a:pt x="791634" y="2216150"/>
                </a:cubicBezTo>
                <a:cubicBezTo>
                  <a:pt x="762000" y="2271184"/>
                  <a:pt x="747184" y="2319867"/>
                  <a:pt x="747184" y="2362200"/>
                </a:cubicBezTo>
                <a:cubicBezTo>
                  <a:pt x="747184" y="2455334"/>
                  <a:pt x="817034" y="2550584"/>
                  <a:pt x="956734" y="2647950"/>
                </a:cubicBezTo>
                <a:cubicBezTo>
                  <a:pt x="1096434" y="2745317"/>
                  <a:pt x="1305984" y="2857500"/>
                  <a:pt x="1585384" y="2984500"/>
                </a:cubicBezTo>
                <a:cubicBezTo>
                  <a:pt x="1805517" y="3077634"/>
                  <a:pt x="1991784" y="3179234"/>
                  <a:pt x="2144184" y="3289300"/>
                </a:cubicBezTo>
                <a:cubicBezTo>
                  <a:pt x="2296584" y="3399367"/>
                  <a:pt x="2402417" y="3526367"/>
                  <a:pt x="2461684" y="3670300"/>
                </a:cubicBezTo>
                <a:cubicBezTo>
                  <a:pt x="2478617" y="3704167"/>
                  <a:pt x="2484967" y="3744384"/>
                  <a:pt x="2480734" y="3790950"/>
                </a:cubicBezTo>
                <a:cubicBezTo>
                  <a:pt x="2476500" y="3837517"/>
                  <a:pt x="2465917" y="3869267"/>
                  <a:pt x="2448984" y="3886200"/>
                </a:cubicBezTo>
                <a:cubicBezTo>
                  <a:pt x="2465917" y="3903134"/>
                  <a:pt x="2474384" y="3915834"/>
                  <a:pt x="2474384" y="3924300"/>
                </a:cubicBezTo>
                <a:lnTo>
                  <a:pt x="2474384" y="3911600"/>
                </a:lnTo>
                <a:cubicBezTo>
                  <a:pt x="2542117" y="4013200"/>
                  <a:pt x="2544234" y="4119034"/>
                  <a:pt x="2480734" y="4229100"/>
                </a:cubicBezTo>
                <a:cubicBezTo>
                  <a:pt x="2417234" y="4339167"/>
                  <a:pt x="2311400" y="4434417"/>
                  <a:pt x="2163234" y="4514850"/>
                </a:cubicBezTo>
                <a:cubicBezTo>
                  <a:pt x="2015067" y="4595284"/>
                  <a:pt x="1835150" y="4656667"/>
                  <a:pt x="1623484" y="4699000"/>
                </a:cubicBezTo>
                <a:lnTo>
                  <a:pt x="1636184" y="4699000"/>
                </a:lnTo>
                <a:cubicBezTo>
                  <a:pt x="1526117" y="4732867"/>
                  <a:pt x="1418167" y="4756150"/>
                  <a:pt x="1312334" y="4768850"/>
                </a:cubicBezTo>
                <a:cubicBezTo>
                  <a:pt x="1206500" y="4781550"/>
                  <a:pt x="1107017" y="4787900"/>
                  <a:pt x="1013884" y="4787900"/>
                </a:cubicBezTo>
                <a:close/>
                <a:moveTo>
                  <a:pt x="-1246716" y="49657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96" name="Freeform 6296"/>
          <p:cNvSpPr/>
          <p:nvPr/>
        </p:nvSpPr>
        <p:spPr>
          <a:xfrm rot="0" flipH="0" flipV="0">
            <a:off x="4625503" y="7222279"/>
            <a:ext cx="120633" cy="224400"/>
          </a:xfrm>
          <a:custGeom>
            <a:pathLst>
              <a:path w="3769784" h="7012517">
                <a:moveTo>
                  <a:pt x="810684" y="6970183"/>
                </a:moveTo>
                <a:cubicBezTo>
                  <a:pt x="717550" y="6953250"/>
                  <a:pt x="622300" y="6904567"/>
                  <a:pt x="524934" y="6824133"/>
                </a:cubicBezTo>
                <a:cubicBezTo>
                  <a:pt x="427567" y="6743700"/>
                  <a:pt x="342900" y="6650567"/>
                  <a:pt x="270934" y="6544733"/>
                </a:cubicBezTo>
                <a:cubicBezTo>
                  <a:pt x="198967" y="6438900"/>
                  <a:pt x="150284" y="6343650"/>
                  <a:pt x="124884" y="6258983"/>
                </a:cubicBezTo>
                <a:cubicBezTo>
                  <a:pt x="124884" y="6242050"/>
                  <a:pt x="114300" y="6220883"/>
                  <a:pt x="93134" y="6195483"/>
                </a:cubicBezTo>
                <a:cubicBezTo>
                  <a:pt x="71967" y="6170083"/>
                  <a:pt x="61384" y="6157383"/>
                  <a:pt x="61384" y="6157383"/>
                </a:cubicBezTo>
                <a:cubicBezTo>
                  <a:pt x="27517" y="6131983"/>
                  <a:pt x="8467" y="6019800"/>
                  <a:pt x="4234" y="5820833"/>
                </a:cubicBezTo>
                <a:cubicBezTo>
                  <a:pt x="0" y="5621867"/>
                  <a:pt x="10584" y="5399617"/>
                  <a:pt x="35984" y="5154083"/>
                </a:cubicBezTo>
                <a:cubicBezTo>
                  <a:pt x="61384" y="4908550"/>
                  <a:pt x="91017" y="4713817"/>
                  <a:pt x="124884" y="4569883"/>
                </a:cubicBezTo>
                <a:cubicBezTo>
                  <a:pt x="167217" y="4434417"/>
                  <a:pt x="230717" y="4250267"/>
                  <a:pt x="315384" y="4017433"/>
                </a:cubicBezTo>
                <a:cubicBezTo>
                  <a:pt x="400050" y="3784600"/>
                  <a:pt x="472017" y="3575050"/>
                  <a:pt x="531284" y="3388783"/>
                </a:cubicBezTo>
                <a:lnTo>
                  <a:pt x="874184" y="2652183"/>
                </a:lnTo>
                <a:lnTo>
                  <a:pt x="366184" y="2512483"/>
                </a:lnTo>
                <a:cubicBezTo>
                  <a:pt x="306917" y="2495550"/>
                  <a:pt x="258234" y="2461683"/>
                  <a:pt x="220134" y="2410883"/>
                </a:cubicBezTo>
                <a:cubicBezTo>
                  <a:pt x="182034" y="2360083"/>
                  <a:pt x="162984" y="2317750"/>
                  <a:pt x="162984" y="2283883"/>
                </a:cubicBezTo>
                <a:cubicBezTo>
                  <a:pt x="162984" y="2216150"/>
                  <a:pt x="201084" y="2133600"/>
                  <a:pt x="277284" y="2036233"/>
                </a:cubicBezTo>
                <a:cubicBezTo>
                  <a:pt x="353484" y="1938867"/>
                  <a:pt x="408517" y="1890183"/>
                  <a:pt x="442384" y="1890183"/>
                </a:cubicBezTo>
                <a:cubicBezTo>
                  <a:pt x="484717" y="1898650"/>
                  <a:pt x="563034" y="1902883"/>
                  <a:pt x="677334" y="1902883"/>
                </a:cubicBezTo>
                <a:cubicBezTo>
                  <a:pt x="791634" y="1902883"/>
                  <a:pt x="903817" y="1898650"/>
                  <a:pt x="1013884" y="1890183"/>
                </a:cubicBezTo>
                <a:cubicBezTo>
                  <a:pt x="1123950" y="1881717"/>
                  <a:pt x="1191684" y="1873250"/>
                  <a:pt x="1217084" y="1864783"/>
                </a:cubicBezTo>
                <a:cubicBezTo>
                  <a:pt x="1250950" y="1847850"/>
                  <a:pt x="1284817" y="1824567"/>
                  <a:pt x="1318684" y="1794933"/>
                </a:cubicBezTo>
                <a:cubicBezTo>
                  <a:pt x="1352550" y="1765300"/>
                  <a:pt x="1377950" y="1720850"/>
                  <a:pt x="1394884" y="1661583"/>
                </a:cubicBezTo>
                <a:cubicBezTo>
                  <a:pt x="1437217" y="1568450"/>
                  <a:pt x="1475317" y="1481667"/>
                  <a:pt x="1509184" y="1401233"/>
                </a:cubicBezTo>
                <a:cubicBezTo>
                  <a:pt x="1543050" y="1320800"/>
                  <a:pt x="1589617" y="1229783"/>
                  <a:pt x="1648884" y="1128183"/>
                </a:cubicBezTo>
                <a:cubicBezTo>
                  <a:pt x="1708150" y="1018117"/>
                  <a:pt x="1756834" y="924983"/>
                  <a:pt x="1794934" y="848783"/>
                </a:cubicBezTo>
                <a:cubicBezTo>
                  <a:pt x="1833034" y="772583"/>
                  <a:pt x="1894417" y="666750"/>
                  <a:pt x="1979084" y="531283"/>
                </a:cubicBezTo>
                <a:cubicBezTo>
                  <a:pt x="2021417" y="472017"/>
                  <a:pt x="2067984" y="400050"/>
                  <a:pt x="2118784" y="315383"/>
                </a:cubicBezTo>
                <a:cubicBezTo>
                  <a:pt x="2169584" y="230717"/>
                  <a:pt x="2233084" y="158750"/>
                  <a:pt x="2309284" y="99483"/>
                </a:cubicBezTo>
                <a:cubicBezTo>
                  <a:pt x="2385484" y="31750"/>
                  <a:pt x="2463800" y="0"/>
                  <a:pt x="2544234" y="4233"/>
                </a:cubicBezTo>
                <a:cubicBezTo>
                  <a:pt x="2624667" y="8467"/>
                  <a:pt x="2728384" y="65617"/>
                  <a:pt x="2855384" y="175683"/>
                </a:cubicBezTo>
                <a:cubicBezTo>
                  <a:pt x="2923117" y="260350"/>
                  <a:pt x="2961217" y="323850"/>
                  <a:pt x="2969684" y="366183"/>
                </a:cubicBezTo>
                <a:cubicBezTo>
                  <a:pt x="2978150" y="408517"/>
                  <a:pt x="2944284" y="488950"/>
                  <a:pt x="2868084" y="607483"/>
                </a:cubicBezTo>
                <a:cubicBezTo>
                  <a:pt x="2800350" y="751417"/>
                  <a:pt x="2722034" y="895350"/>
                  <a:pt x="2633134" y="1039283"/>
                </a:cubicBezTo>
                <a:cubicBezTo>
                  <a:pt x="2544234" y="1183217"/>
                  <a:pt x="2461684" y="1327150"/>
                  <a:pt x="2385484" y="1471083"/>
                </a:cubicBezTo>
                <a:cubicBezTo>
                  <a:pt x="2250017" y="1657350"/>
                  <a:pt x="2224617" y="1763183"/>
                  <a:pt x="2309284" y="1788583"/>
                </a:cubicBezTo>
                <a:cubicBezTo>
                  <a:pt x="2393950" y="1813983"/>
                  <a:pt x="2631017" y="1797050"/>
                  <a:pt x="3020484" y="1737783"/>
                </a:cubicBezTo>
                <a:cubicBezTo>
                  <a:pt x="3266017" y="1695450"/>
                  <a:pt x="3443817" y="1706033"/>
                  <a:pt x="3553884" y="1769533"/>
                </a:cubicBezTo>
                <a:cubicBezTo>
                  <a:pt x="3663950" y="1833033"/>
                  <a:pt x="3727450" y="1936750"/>
                  <a:pt x="3744384" y="2080683"/>
                </a:cubicBezTo>
                <a:cubicBezTo>
                  <a:pt x="3769784" y="2283883"/>
                  <a:pt x="3748617" y="2406650"/>
                  <a:pt x="3680884" y="2448983"/>
                </a:cubicBezTo>
                <a:cubicBezTo>
                  <a:pt x="3613150" y="2491317"/>
                  <a:pt x="3418417" y="2512483"/>
                  <a:pt x="3096684" y="2512483"/>
                </a:cubicBezTo>
                <a:cubicBezTo>
                  <a:pt x="2893484" y="2546350"/>
                  <a:pt x="2719917" y="2565400"/>
                  <a:pt x="2575984" y="2569633"/>
                </a:cubicBezTo>
                <a:cubicBezTo>
                  <a:pt x="2432050" y="2573867"/>
                  <a:pt x="2326217" y="2575983"/>
                  <a:pt x="2258484" y="2575983"/>
                </a:cubicBezTo>
                <a:cubicBezTo>
                  <a:pt x="2148417" y="2584450"/>
                  <a:pt x="2076450" y="2588683"/>
                  <a:pt x="2042584" y="2588683"/>
                </a:cubicBezTo>
                <a:cubicBezTo>
                  <a:pt x="2008717" y="2588683"/>
                  <a:pt x="1957917" y="2597150"/>
                  <a:pt x="1890184" y="2614083"/>
                </a:cubicBezTo>
                <a:cubicBezTo>
                  <a:pt x="1822450" y="2631017"/>
                  <a:pt x="1773767" y="2658533"/>
                  <a:pt x="1744134" y="2696633"/>
                </a:cubicBezTo>
                <a:cubicBezTo>
                  <a:pt x="1714500" y="2734733"/>
                  <a:pt x="1682750" y="2787650"/>
                  <a:pt x="1648884" y="2855383"/>
                </a:cubicBezTo>
                <a:cubicBezTo>
                  <a:pt x="1615017" y="2889250"/>
                  <a:pt x="1564217" y="2978150"/>
                  <a:pt x="1496484" y="3122083"/>
                </a:cubicBezTo>
                <a:cubicBezTo>
                  <a:pt x="1428750" y="3266017"/>
                  <a:pt x="1344084" y="3422650"/>
                  <a:pt x="1242484" y="3591983"/>
                </a:cubicBezTo>
                <a:cubicBezTo>
                  <a:pt x="1123950" y="3947583"/>
                  <a:pt x="1022350" y="4301067"/>
                  <a:pt x="937684" y="4652433"/>
                </a:cubicBezTo>
                <a:cubicBezTo>
                  <a:pt x="853017" y="5003800"/>
                  <a:pt x="785284" y="5344583"/>
                  <a:pt x="734484" y="5674783"/>
                </a:cubicBezTo>
                <a:cubicBezTo>
                  <a:pt x="700617" y="5886450"/>
                  <a:pt x="704850" y="6032500"/>
                  <a:pt x="747184" y="6112933"/>
                </a:cubicBezTo>
                <a:cubicBezTo>
                  <a:pt x="789517" y="6193367"/>
                  <a:pt x="899584" y="6242050"/>
                  <a:pt x="1077384" y="6258983"/>
                </a:cubicBezTo>
                <a:cubicBezTo>
                  <a:pt x="1170517" y="6267450"/>
                  <a:pt x="1320800" y="6265333"/>
                  <a:pt x="1528234" y="6252633"/>
                </a:cubicBezTo>
                <a:cubicBezTo>
                  <a:pt x="1735667" y="6239933"/>
                  <a:pt x="1898650" y="6216650"/>
                  <a:pt x="2017184" y="6182783"/>
                </a:cubicBezTo>
                <a:cubicBezTo>
                  <a:pt x="2110317" y="6140450"/>
                  <a:pt x="2207684" y="6096000"/>
                  <a:pt x="2309284" y="6049433"/>
                </a:cubicBezTo>
                <a:cubicBezTo>
                  <a:pt x="2410884" y="6002867"/>
                  <a:pt x="2504017" y="5954183"/>
                  <a:pt x="2588684" y="5903383"/>
                </a:cubicBezTo>
                <a:cubicBezTo>
                  <a:pt x="2664884" y="5861050"/>
                  <a:pt x="2741084" y="5816600"/>
                  <a:pt x="2817284" y="5770033"/>
                </a:cubicBezTo>
                <a:cubicBezTo>
                  <a:pt x="2893484" y="5723467"/>
                  <a:pt x="2931584" y="5700183"/>
                  <a:pt x="2931584" y="5700183"/>
                </a:cubicBezTo>
                <a:cubicBezTo>
                  <a:pt x="2973917" y="5632450"/>
                  <a:pt x="3020484" y="5611283"/>
                  <a:pt x="3071284" y="5636683"/>
                </a:cubicBezTo>
                <a:cubicBezTo>
                  <a:pt x="3122084" y="5662083"/>
                  <a:pt x="3164417" y="5725583"/>
                  <a:pt x="3198284" y="5827183"/>
                </a:cubicBezTo>
                <a:cubicBezTo>
                  <a:pt x="3198284" y="5928783"/>
                  <a:pt x="3177117" y="6034617"/>
                  <a:pt x="3134784" y="6144683"/>
                </a:cubicBezTo>
                <a:cubicBezTo>
                  <a:pt x="3092450" y="6254750"/>
                  <a:pt x="2935817" y="6385983"/>
                  <a:pt x="2664884" y="6538383"/>
                </a:cubicBezTo>
                <a:cubicBezTo>
                  <a:pt x="2283884" y="6775450"/>
                  <a:pt x="1934634" y="6917267"/>
                  <a:pt x="1617134" y="6963833"/>
                </a:cubicBezTo>
                <a:cubicBezTo>
                  <a:pt x="1299634" y="7010400"/>
                  <a:pt x="1030817" y="7012517"/>
                  <a:pt x="810684" y="6970183"/>
                </a:cubicBezTo>
                <a:close/>
                <a:moveTo>
                  <a:pt x="-1373716" y="70590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97" name="Freeform 6297"/>
          <p:cNvSpPr/>
          <p:nvPr/>
        </p:nvSpPr>
        <p:spPr>
          <a:xfrm rot="0" flipH="0" flipV="0">
            <a:off x="4758328" y="7298479"/>
            <a:ext cx="124087" cy="151722"/>
          </a:xfrm>
          <a:custGeom>
            <a:pathLst>
              <a:path w="3877733" h="4741333">
                <a:moveTo>
                  <a:pt x="2895600" y="4652433"/>
                </a:moveTo>
                <a:cubicBezTo>
                  <a:pt x="2810933" y="4567767"/>
                  <a:pt x="2726266" y="4451350"/>
                  <a:pt x="2641600" y="4303183"/>
                </a:cubicBezTo>
                <a:cubicBezTo>
                  <a:pt x="2556933" y="4155017"/>
                  <a:pt x="2489200" y="3983567"/>
                  <a:pt x="2438400" y="3788833"/>
                </a:cubicBezTo>
                <a:cubicBezTo>
                  <a:pt x="2421466" y="3721100"/>
                  <a:pt x="2415116" y="3627967"/>
                  <a:pt x="2419350" y="3509433"/>
                </a:cubicBezTo>
                <a:cubicBezTo>
                  <a:pt x="2423583" y="3390900"/>
                  <a:pt x="2421466" y="3306233"/>
                  <a:pt x="2413000" y="3255433"/>
                </a:cubicBezTo>
                <a:cubicBezTo>
                  <a:pt x="2387600" y="3314700"/>
                  <a:pt x="2347383" y="3376083"/>
                  <a:pt x="2292350" y="3439583"/>
                </a:cubicBezTo>
                <a:cubicBezTo>
                  <a:pt x="2237316" y="3503083"/>
                  <a:pt x="2184400" y="3556000"/>
                  <a:pt x="2133600" y="3598333"/>
                </a:cubicBezTo>
                <a:cubicBezTo>
                  <a:pt x="2099733" y="3632200"/>
                  <a:pt x="2023533" y="3697817"/>
                  <a:pt x="1905000" y="3795183"/>
                </a:cubicBezTo>
                <a:cubicBezTo>
                  <a:pt x="1786466" y="3892550"/>
                  <a:pt x="1667933" y="3970867"/>
                  <a:pt x="1549400" y="4030133"/>
                </a:cubicBezTo>
                <a:cubicBezTo>
                  <a:pt x="1270000" y="4207933"/>
                  <a:pt x="1039283" y="4305300"/>
                  <a:pt x="857250" y="4322233"/>
                </a:cubicBezTo>
                <a:cubicBezTo>
                  <a:pt x="675216" y="4339167"/>
                  <a:pt x="503766" y="4246033"/>
                  <a:pt x="342900" y="4042833"/>
                </a:cubicBezTo>
                <a:cubicBezTo>
                  <a:pt x="207433" y="3932767"/>
                  <a:pt x="112183" y="3810000"/>
                  <a:pt x="57150" y="3674533"/>
                </a:cubicBezTo>
                <a:cubicBezTo>
                  <a:pt x="2116" y="3539067"/>
                  <a:pt x="0" y="3352800"/>
                  <a:pt x="50800" y="3115733"/>
                </a:cubicBezTo>
                <a:cubicBezTo>
                  <a:pt x="67733" y="2819400"/>
                  <a:pt x="110066" y="2529417"/>
                  <a:pt x="177800" y="2245783"/>
                </a:cubicBezTo>
                <a:cubicBezTo>
                  <a:pt x="245533" y="1962150"/>
                  <a:pt x="385233" y="1583267"/>
                  <a:pt x="596900" y="1109133"/>
                </a:cubicBezTo>
                <a:cubicBezTo>
                  <a:pt x="774700" y="762000"/>
                  <a:pt x="910166" y="505883"/>
                  <a:pt x="1003300" y="340783"/>
                </a:cubicBezTo>
                <a:cubicBezTo>
                  <a:pt x="1096433" y="175683"/>
                  <a:pt x="1155700" y="76200"/>
                  <a:pt x="1181100" y="42333"/>
                </a:cubicBezTo>
                <a:cubicBezTo>
                  <a:pt x="1308100" y="0"/>
                  <a:pt x="1413933" y="2117"/>
                  <a:pt x="1498600" y="48683"/>
                </a:cubicBezTo>
                <a:cubicBezTo>
                  <a:pt x="1583266" y="95250"/>
                  <a:pt x="1634066" y="177800"/>
                  <a:pt x="1651000" y="296333"/>
                </a:cubicBezTo>
                <a:cubicBezTo>
                  <a:pt x="1701800" y="381000"/>
                  <a:pt x="1695450" y="524933"/>
                  <a:pt x="1631950" y="728133"/>
                </a:cubicBezTo>
                <a:cubicBezTo>
                  <a:pt x="1568450" y="931333"/>
                  <a:pt x="1460500" y="1181100"/>
                  <a:pt x="1308100" y="1477433"/>
                </a:cubicBezTo>
                <a:cubicBezTo>
                  <a:pt x="1189566" y="1765300"/>
                  <a:pt x="1081616" y="2053167"/>
                  <a:pt x="984250" y="2341033"/>
                </a:cubicBezTo>
                <a:cubicBezTo>
                  <a:pt x="886883" y="2628900"/>
                  <a:pt x="829733" y="2874433"/>
                  <a:pt x="812800" y="3077633"/>
                </a:cubicBezTo>
                <a:cubicBezTo>
                  <a:pt x="795866" y="3280833"/>
                  <a:pt x="846666" y="3403600"/>
                  <a:pt x="965200" y="3445933"/>
                </a:cubicBezTo>
                <a:cubicBezTo>
                  <a:pt x="1041400" y="3488267"/>
                  <a:pt x="1174750" y="3475567"/>
                  <a:pt x="1365250" y="3407833"/>
                </a:cubicBezTo>
                <a:cubicBezTo>
                  <a:pt x="1555750" y="3340100"/>
                  <a:pt x="1771650" y="3170767"/>
                  <a:pt x="2012950" y="2899833"/>
                </a:cubicBezTo>
                <a:cubicBezTo>
                  <a:pt x="2254250" y="2628900"/>
                  <a:pt x="2489200" y="2218267"/>
                  <a:pt x="2717800" y="1667933"/>
                </a:cubicBezTo>
                <a:cubicBezTo>
                  <a:pt x="2785533" y="1498600"/>
                  <a:pt x="2836333" y="1348317"/>
                  <a:pt x="2870200" y="1217083"/>
                </a:cubicBezTo>
                <a:cubicBezTo>
                  <a:pt x="2904066" y="1085850"/>
                  <a:pt x="2925233" y="939800"/>
                  <a:pt x="2933700" y="778933"/>
                </a:cubicBezTo>
                <a:cubicBezTo>
                  <a:pt x="2916766" y="677333"/>
                  <a:pt x="2923116" y="586317"/>
                  <a:pt x="2952750" y="505883"/>
                </a:cubicBezTo>
                <a:cubicBezTo>
                  <a:pt x="2982383" y="425450"/>
                  <a:pt x="3048000" y="355600"/>
                  <a:pt x="3149600" y="296333"/>
                </a:cubicBezTo>
                <a:cubicBezTo>
                  <a:pt x="3183466" y="254000"/>
                  <a:pt x="3230033" y="213783"/>
                  <a:pt x="3289300" y="175683"/>
                </a:cubicBezTo>
                <a:cubicBezTo>
                  <a:pt x="3348566" y="137583"/>
                  <a:pt x="3386666" y="139700"/>
                  <a:pt x="3403600" y="182033"/>
                </a:cubicBezTo>
                <a:lnTo>
                  <a:pt x="3606800" y="169333"/>
                </a:lnTo>
                <a:cubicBezTo>
                  <a:pt x="3640666" y="160867"/>
                  <a:pt x="3663950" y="179917"/>
                  <a:pt x="3676650" y="226483"/>
                </a:cubicBezTo>
                <a:cubicBezTo>
                  <a:pt x="3689350" y="273050"/>
                  <a:pt x="3716866" y="313267"/>
                  <a:pt x="3759200" y="347133"/>
                </a:cubicBezTo>
                <a:cubicBezTo>
                  <a:pt x="3852333" y="423333"/>
                  <a:pt x="3877733" y="588433"/>
                  <a:pt x="3835400" y="842433"/>
                </a:cubicBezTo>
                <a:cubicBezTo>
                  <a:pt x="3793066" y="1096433"/>
                  <a:pt x="3674533" y="1452033"/>
                  <a:pt x="3479800" y="1909233"/>
                </a:cubicBezTo>
                <a:cubicBezTo>
                  <a:pt x="3318933" y="2256367"/>
                  <a:pt x="3210983" y="2518833"/>
                  <a:pt x="3155950" y="2696633"/>
                </a:cubicBezTo>
                <a:cubicBezTo>
                  <a:pt x="3100916" y="2874433"/>
                  <a:pt x="3069166" y="3048000"/>
                  <a:pt x="3060700" y="3217333"/>
                </a:cubicBezTo>
                <a:cubicBezTo>
                  <a:pt x="3060700" y="3369733"/>
                  <a:pt x="3090333" y="3513667"/>
                  <a:pt x="3149600" y="3649133"/>
                </a:cubicBezTo>
                <a:cubicBezTo>
                  <a:pt x="3208866" y="3784600"/>
                  <a:pt x="3302000" y="3907367"/>
                  <a:pt x="3429000" y="4017433"/>
                </a:cubicBezTo>
                <a:cubicBezTo>
                  <a:pt x="3522133" y="4076700"/>
                  <a:pt x="3575050" y="4144433"/>
                  <a:pt x="3587750" y="4220633"/>
                </a:cubicBezTo>
                <a:cubicBezTo>
                  <a:pt x="3600450" y="4296833"/>
                  <a:pt x="3602566" y="4385733"/>
                  <a:pt x="3594100" y="4487333"/>
                </a:cubicBezTo>
                <a:cubicBezTo>
                  <a:pt x="3577166" y="4563533"/>
                  <a:pt x="3528483" y="4624917"/>
                  <a:pt x="3448050" y="4671483"/>
                </a:cubicBezTo>
                <a:cubicBezTo>
                  <a:pt x="3367616" y="4718049"/>
                  <a:pt x="3276600" y="4741333"/>
                  <a:pt x="3175000" y="4741333"/>
                </a:cubicBezTo>
                <a:cubicBezTo>
                  <a:pt x="3073400" y="4741333"/>
                  <a:pt x="2980266" y="4711699"/>
                  <a:pt x="2895600" y="4652433"/>
                </a:cubicBezTo>
                <a:close/>
                <a:moveTo>
                  <a:pt x="-1384300" y="46778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98" name="Freeform 6298"/>
          <p:cNvSpPr/>
          <p:nvPr/>
        </p:nvSpPr>
        <p:spPr>
          <a:xfrm rot="0" flipH="0" flipV="0">
            <a:off x="4906868" y="7298615"/>
            <a:ext cx="129032" cy="149826"/>
          </a:xfrm>
          <a:custGeom>
            <a:pathLst>
              <a:path w="4032250" h="4682066">
                <a:moveTo>
                  <a:pt x="2901950" y="4648200"/>
                </a:moveTo>
                <a:cubicBezTo>
                  <a:pt x="2842683" y="4682066"/>
                  <a:pt x="2764366" y="4669367"/>
                  <a:pt x="2667000" y="4610100"/>
                </a:cubicBezTo>
                <a:cubicBezTo>
                  <a:pt x="2569633" y="4550834"/>
                  <a:pt x="2474383" y="4461934"/>
                  <a:pt x="2381250" y="4343400"/>
                </a:cubicBezTo>
                <a:cubicBezTo>
                  <a:pt x="2321983" y="4241800"/>
                  <a:pt x="2281766" y="4131734"/>
                  <a:pt x="2260600" y="4013200"/>
                </a:cubicBezTo>
                <a:cubicBezTo>
                  <a:pt x="2239433" y="3894667"/>
                  <a:pt x="2228850" y="3729567"/>
                  <a:pt x="2228850" y="3517900"/>
                </a:cubicBezTo>
                <a:cubicBezTo>
                  <a:pt x="2237316" y="3348567"/>
                  <a:pt x="2230966" y="3238500"/>
                  <a:pt x="2209800" y="3187700"/>
                </a:cubicBezTo>
                <a:cubicBezTo>
                  <a:pt x="2188633" y="3136900"/>
                  <a:pt x="2139950" y="3143250"/>
                  <a:pt x="2063750" y="3206750"/>
                </a:cubicBezTo>
                <a:cubicBezTo>
                  <a:pt x="1987550" y="3270250"/>
                  <a:pt x="1856316" y="3395134"/>
                  <a:pt x="1670050" y="3581400"/>
                </a:cubicBezTo>
                <a:cubicBezTo>
                  <a:pt x="1458383" y="3793067"/>
                  <a:pt x="1257300" y="3958167"/>
                  <a:pt x="1066800" y="4076700"/>
                </a:cubicBezTo>
                <a:cubicBezTo>
                  <a:pt x="876300" y="4195234"/>
                  <a:pt x="721783" y="4250267"/>
                  <a:pt x="603250" y="4241800"/>
                </a:cubicBezTo>
                <a:cubicBezTo>
                  <a:pt x="543983" y="4241800"/>
                  <a:pt x="478366" y="4210050"/>
                  <a:pt x="406400" y="4146550"/>
                </a:cubicBezTo>
                <a:cubicBezTo>
                  <a:pt x="334433" y="4083050"/>
                  <a:pt x="268816" y="4002617"/>
                  <a:pt x="209550" y="3905250"/>
                </a:cubicBezTo>
                <a:cubicBezTo>
                  <a:pt x="150283" y="3807884"/>
                  <a:pt x="99483" y="3708400"/>
                  <a:pt x="57150" y="3606800"/>
                </a:cubicBezTo>
                <a:cubicBezTo>
                  <a:pt x="6350" y="3420534"/>
                  <a:pt x="0" y="3181350"/>
                  <a:pt x="38100" y="2889250"/>
                </a:cubicBezTo>
                <a:cubicBezTo>
                  <a:pt x="76200" y="2597150"/>
                  <a:pt x="141816" y="2290234"/>
                  <a:pt x="234950" y="1968500"/>
                </a:cubicBezTo>
                <a:cubicBezTo>
                  <a:pt x="328083" y="1646767"/>
                  <a:pt x="436033" y="1341967"/>
                  <a:pt x="558800" y="1054100"/>
                </a:cubicBezTo>
                <a:cubicBezTo>
                  <a:pt x="681566" y="766234"/>
                  <a:pt x="808566" y="533400"/>
                  <a:pt x="939800" y="355600"/>
                </a:cubicBezTo>
                <a:cubicBezTo>
                  <a:pt x="1071033" y="177800"/>
                  <a:pt x="1187450" y="88900"/>
                  <a:pt x="1289050" y="88900"/>
                </a:cubicBezTo>
                <a:cubicBezTo>
                  <a:pt x="1356783" y="88900"/>
                  <a:pt x="1418166" y="122767"/>
                  <a:pt x="1473200" y="190500"/>
                </a:cubicBezTo>
                <a:cubicBezTo>
                  <a:pt x="1528233" y="258234"/>
                  <a:pt x="1585383" y="364067"/>
                  <a:pt x="1644650" y="508000"/>
                </a:cubicBezTo>
                <a:cubicBezTo>
                  <a:pt x="1678516" y="567267"/>
                  <a:pt x="1693333" y="618067"/>
                  <a:pt x="1689100" y="660400"/>
                </a:cubicBezTo>
                <a:cubicBezTo>
                  <a:pt x="1684866" y="702734"/>
                  <a:pt x="1648883" y="753534"/>
                  <a:pt x="1581150" y="812800"/>
                </a:cubicBezTo>
                <a:cubicBezTo>
                  <a:pt x="1504950" y="914400"/>
                  <a:pt x="1418166" y="1066800"/>
                  <a:pt x="1320800" y="1270000"/>
                </a:cubicBezTo>
                <a:cubicBezTo>
                  <a:pt x="1223433" y="1473200"/>
                  <a:pt x="1130300" y="1693334"/>
                  <a:pt x="1041400" y="1930400"/>
                </a:cubicBezTo>
                <a:cubicBezTo>
                  <a:pt x="952500" y="2167467"/>
                  <a:pt x="874183" y="2396067"/>
                  <a:pt x="806450" y="2616200"/>
                </a:cubicBezTo>
                <a:cubicBezTo>
                  <a:pt x="738716" y="2836334"/>
                  <a:pt x="692150" y="3016250"/>
                  <a:pt x="666750" y="3155950"/>
                </a:cubicBezTo>
                <a:cubicBezTo>
                  <a:pt x="641350" y="3295650"/>
                  <a:pt x="645583" y="3365500"/>
                  <a:pt x="679450" y="3365500"/>
                </a:cubicBezTo>
                <a:cubicBezTo>
                  <a:pt x="797983" y="3365500"/>
                  <a:pt x="939800" y="3316817"/>
                  <a:pt x="1104900" y="3219450"/>
                </a:cubicBezTo>
                <a:cubicBezTo>
                  <a:pt x="1270000" y="3122084"/>
                  <a:pt x="1428750" y="3001434"/>
                  <a:pt x="1581150" y="2857500"/>
                </a:cubicBezTo>
                <a:cubicBezTo>
                  <a:pt x="1758950" y="2679700"/>
                  <a:pt x="1917700" y="2484967"/>
                  <a:pt x="2057400" y="2273300"/>
                </a:cubicBezTo>
                <a:cubicBezTo>
                  <a:pt x="2197100" y="2061634"/>
                  <a:pt x="2338916" y="1837267"/>
                  <a:pt x="2482850" y="1600200"/>
                </a:cubicBezTo>
                <a:cubicBezTo>
                  <a:pt x="2592916" y="1430867"/>
                  <a:pt x="2709333" y="1244600"/>
                  <a:pt x="2832100" y="1041400"/>
                </a:cubicBezTo>
                <a:cubicBezTo>
                  <a:pt x="2954866" y="838200"/>
                  <a:pt x="3033183" y="694267"/>
                  <a:pt x="3067050" y="609600"/>
                </a:cubicBezTo>
                <a:cubicBezTo>
                  <a:pt x="3185583" y="389467"/>
                  <a:pt x="3274483" y="239184"/>
                  <a:pt x="3333750" y="158750"/>
                </a:cubicBezTo>
                <a:cubicBezTo>
                  <a:pt x="3393016" y="78317"/>
                  <a:pt x="3464983" y="25400"/>
                  <a:pt x="3549650" y="0"/>
                </a:cubicBezTo>
                <a:cubicBezTo>
                  <a:pt x="3591983" y="0"/>
                  <a:pt x="3632200" y="0"/>
                  <a:pt x="3670300" y="0"/>
                </a:cubicBezTo>
                <a:cubicBezTo>
                  <a:pt x="3708400" y="0"/>
                  <a:pt x="3727450" y="0"/>
                  <a:pt x="3727450" y="0"/>
                </a:cubicBezTo>
                <a:cubicBezTo>
                  <a:pt x="3778250" y="8467"/>
                  <a:pt x="3837516" y="46567"/>
                  <a:pt x="3905250" y="114300"/>
                </a:cubicBezTo>
                <a:cubicBezTo>
                  <a:pt x="3972983" y="148167"/>
                  <a:pt x="4011083" y="179917"/>
                  <a:pt x="4019550" y="209550"/>
                </a:cubicBezTo>
                <a:cubicBezTo>
                  <a:pt x="4028016" y="239184"/>
                  <a:pt x="4032250" y="275167"/>
                  <a:pt x="4032250" y="317500"/>
                </a:cubicBezTo>
                <a:cubicBezTo>
                  <a:pt x="3998383" y="402167"/>
                  <a:pt x="3945466" y="527050"/>
                  <a:pt x="3873500" y="692150"/>
                </a:cubicBezTo>
                <a:cubicBezTo>
                  <a:pt x="3801533" y="857250"/>
                  <a:pt x="3748616" y="977900"/>
                  <a:pt x="3714750" y="1054100"/>
                </a:cubicBezTo>
                <a:cubicBezTo>
                  <a:pt x="3553883" y="1418167"/>
                  <a:pt x="3395133" y="1775884"/>
                  <a:pt x="3238500" y="2127250"/>
                </a:cubicBezTo>
                <a:cubicBezTo>
                  <a:pt x="3081866" y="2478617"/>
                  <a:pt x="2969683" y="2836334"/>
                  <a:pt x="2901950" y="3200400"/>
                </a:cubicBezTo>
                <a:cubicBezTo>
                  <a:pt x="2885016" y="3318934"/>
                  <a:pt x="2882900" y="3456517"/>
                  <a:pt x="2895600" y="3613150"/>
                </a:cubicBezTo>
                <a:cubicBezTo>
                  <a:pt x="2908300" y="3769784"/>
                  <a:pt x="2931583" y="3881967"/>
                  <a:pt x="2965450" y="3949700"/>
                </a:cubicBezTo>
                <a:cubicBezTo>
                  <a:pt x="2990850" y="4000500"/>
                  <a:pt x="3022600" y="4057650"/>
                  <a:pt x="3060700" y="4121150"/>
                </a:cubicBezTo>
                <a:cubicBezTo>
                  <a:pt x="3098800" y="4184650"/>
                  <a:pt x="3143250" y="4237567"/>
                  <a:pt x="3194050" y="4279900"/>
                </a:cubicBezTo>
                <a:cubicBezTo>
                  <a:pt x="3270250" y="4330700"/>
                  <a:pt x="3285066" y="4385734"/>
                  <a:pt x="3238500" y="4445000"/>
                </a:cubicBezTo>
                <a:cubicBezTo>
                  <a:pt x="3191933" y="4504267"/>
                  <a:pt x="3130550" y="4552950"/>
                  <a:pt x="3054350" y="4591050"/>
                </a:cubicBezTo>
                <a:cubicBezTo>
                  <a:pt x="2978150" y="4629150"/>
                  <a:pt x="2927350" y="4648200"/>
                  <a:pt x="2901950" y="4648200"/>
                </a:cubicBezTo>
                <a:close/>
                <a:moveTo>
                  <a:pt x="-1327150" y="46736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299" name="Freeform 6299"/>
          <p:cNvSpPr/>
          <p:nvPr/>
        </p:nvSpPr>
        <p:spPr>
          <a:xfrm rot="0" flipH="0" flipV="0">
            <a:off x="5186810" y="7173985"/>
            <a:ext cx="112166" cy="92456"/>
          </a:xfrm>
          <a:custGeom>
            <a:pathLst>
              <a:path w="3505200" h="2889250">
                <a:moveTo>
                  <a:pt x="2256367" y="2802466"/>
                </a:moveTo>
                <a:cubicBezTo>
                  <a:pt x="2120900" y="2709333"/>
                  <a:pt x="2025650" y="2611966"/>
                  <a:pt x="1970617" y="2510366"/>
                </a:cubicBezTo>
                <a:cubicBezTo>
                  <a:pt x="1915583" y="2408766"/>
                  <a:pt x="1905000" y="2302933"/>
                  <a:pt x="1938867" y="2192866"/>
                </a:cubicBezTo>
                <a:cubicBezTo>
                  <a:pt x="1964267" y="1998133"/>
                  <a:pt x="2008717" y="1816100"/>
                  <a:pt x="2072217" y="1646766"/>
                </a:cubicBezTo>
                <a:cubicBezTo>
                  <a:pt x="2135717" y="1477433"/>
                  <a:pt x="2192867" y="1312333"/>
                  <a:pt x="2243667" y="1151466"/>
                </a:cubicBezTo>
                <a:cubicBezTo>
                  <a:pt x="2294467" y="956733"/>
                  <a:pt x="2379133" y="778933"/>
                  <a:pt x="2497667" y="618066"/>
                </a:cubicBezTo>
                <a:cubicBezTo>
                  <a:pt x="2616200" y="457200"/>
                  <a:pt x="2747433" y="296333"/>
                  <a:pt x="2891367" y="135466"/>
                </a:cubicBezTo>
                <a:cubicBezTo>
                  <a:pt x="2882900" y="101600"/>
                  <a:pt x="2908300" y="80433"/>
                  <a:pt x="2967567" y="71966"/>
                </a:cubicBezTo>
                <a:cubicBezTo>
                  <a:pt x="3026833" y="63500"/>
                  <a:pt x="3103033" y="42333"/>
                  <a:pt x="3196167" y="8466"/>
                </a:cubicBezTo>
                <a:cubicBezTo>
                  <a:pt x="3289300" y="0"/>
                  <a:pt x="3346450" y="0"/>
                  <a:pt x="3367617" y="8466"/>
                </a:cubicBezTo>
                <a:cubicBezTo>
                  <a:pt x="3388783" y="16933"/>
                  <a:pt x="3429000" y="46566"/>
                  <a:pt x="3488267" y="97366"/>
                </a:cubicBezTo>
                <a:cubicBezTo>
                  <a:pt x="3505200" y="156633"/>
                  <a:pt x="3498850" y="209550"/>
                  <a:pt x="3469217" y="256116"/>
                </a:cubicBezTo>
                <a:cubicBezTo>
                  <a:pt x="3439583" y="302683"/>
                  <a:pt x="3403600" y="359833"/>
                  <a:pt x="3361267" y="427566"/>
                </a:cubicBezTo>
                <a:cubicBezTo>
                  <a:pt x="3259667" y="588433"/>
                  <a:pt x="3143250" y="787400"/>
                  <a:pt x="3012017" y="1024466"/>
                </a:cubicBezTo>
                <a:cubicBezTo>
                  <a:pt x="2880783" y="1261533"/>
                  <a:pt x="2794000" y="1443566"/>
                  <a:pt x="2751667" y="1570566"/>
                </a:cubicBezTo>
                <a:cubicBezTo>
                  <a:pt x="2751667" y="1604433"/>
                  <a:pt x="2747433" y="1634066"/>
                  <a:pt x="2738967" y="1659466"/>
                </a:cubicBezTo>
                <a:cubicBezTo>
                  <a:pt x="2882900" y="1634066"/>
                  <a:pt x="3031067" y="1684866"/>
                  <a:pt x="3183467" y="1811866"/>
                </a:cubicBezTo>
                <a:cubicBezTo>
                  <a:pt x="3344333" y="1964266"/>
                  <a:pt x="3397250" y="2118783"/>
                  <a:pt x="3342217" y="2275416"/>
                </a:cubicBezTo>
                <a:cubicBezTo>
                  <a:pt x="3287183" y="2432050"/>
                  <a:pt x="3149600" y="2586566"/>
                  <a:pt x="2929467" y="2738966"/>
                </a:cubicBezTo>
                <a:cubicBezTo>
                  <a:pt x="2777067" y="2832100"/>
                  <a:pt x="2664883" y="2880783"/>
                  <a:pt x="2592917" y="2885016"/>
                </a:cubicBezTo>
                <a:cubicBezTo>
                  <a:pt x="2520950" y="2889250"/>
                  <a:pt x="2408767" y="2861733"/>
                  <a:pt x="2256367" y="2802466"/>
                </a:cubicBezTo>
                <a:close/>
                <a:moveTo>
                  <a:pt x="3437467" y="8568266"/>
                </a:moveTo>
                <a:moveTo>
                  <a:pt x="351367" y="2802466"/>
                </a:moveTo>
                <a:cubicBezTo>
                  <a:pt x="215900" y="2709333"/>
                  <a:pt x="120650" y="2611966"/>
                  <a:pt x="65617" y="2510366"/>
                </a:cubicBezTo>
                <a:cubicBezTo>
                  <a:pt x="10583" y="2408766"/>
                  <a:pt x="0" y="2302933"/>
                  <a:pt x="33867" y="2192866"/>
                </a:cubicBezTo>
                <a:cubicBezTo>
                  <a:pt x="59267" y="1998133"/>
                  <a:pt x="103717" y="1816100"/>
                  <a:pt x="167217" y="1646766"/>
                </a:cubicBezTo>
                <a:cubicBezTo>
                  <a:pt x="230717" y="1477433"/>
                  <a:pt x="287867" y="1312333"/>
                  <a:pt x="338667" y="1151466"/>
                </a:cubicBezTo>
                <a:cubicBezTo>
                  <a:pt x="389467" y="956733"/>
                  <a:pt x="474133" y="778933"/>
                  <a:pt x="592667" y="618066"/>
                </a:cubicBezTo>
                <a:cubicBezTo>
                  <a:pt x="711200" y="457200"/>
                  <a:pt x="842433" y="296333"/>
                  <a:pt x="986367" y="135466"/>
                </a:cubicBezTo>
                <a:cubicBezTo>
                  <a:pt x="977900" y="101600"/>
                  <a:pt x="1003300" y="80433"/>
                  <a:pt x="1062567" y="71966"/>
                </a:cubicBezTo>
                <a:cubicBezTo>
                  <a:pt x="1121833" y="63500"/>
                  <a:pt x="1198033" y="42333"/>
                  <a:pt x="1291167" y="8466"/>
                </a:cubicBezTo>
                <a:cubicBezTo>
                  <a:pt x="1384300" y="0"/>
                  <a:pt x="1441450" y="0"/>
                  <a:pt x="1462617" y="8466"/>
                </a:cubicBezTo>
                <a:cubicBezTo>
                  <a:pt x="1483783" y="16933"/>
                  <a:pt x="1524000" y="46566"/>
                  <a:pt x="1583267" y="97366"/>
                </a:cubicBezTo>
                <a:cubicBezTo>
                  <a:pt x="1600200" y="156633"/>
                  <a:pt x="1593850" y="209550"/>
                  <a:pt x="1564217" y="256116"/>
                </a:cubicBezTo>
                <a:cubicBezTo>
                  <a:pt x="1534583" y="302683"/>
                  <a:pt x="1498600" y="359833"/>
                  <a:pt x="1456267" y="427566"/>
                </a:cubicBezTo>
                <a:cubicBezTo>
                  <a:pt x="1354667" y="588433"/>
                  <a:pt x="1238250" y="787400"/>
                  <a:pt x="1107017" y="1024466"/>
                </a:cubicBezTo>
                <a:cubicBezTo>
                  <a:pt x="975783" y="1261533"/>
                  <a:pt x="889000" y="1443566"/>
                  <a:pt x="846667" y="1570566"/>
                </a:cubicBezTo>
                <a:cubicBezTo>
                  <a:pt x="846667" y="1604433"/>
                  <a:pt x="842433" y="1634066"/>
                  <a:pt x="833967" y="1659466"/>
                </a:cubicBezTo>
                <a:cubicBezTo>
                  <a:pt x="977900" y="1634066"/>
                  <a:pt x="1126067" y="1684866"/>
                  <a:pt x="1278467" y="1811866"/>
                </a:cubicBezTo>
                <a:cubicBezTo>
                  <a:pt x="1439333" y="1964266"/>
                  <a:pt x="1492250" y="2118783"/>
                  <a:pt x="1437217" y="2275416"/>
                </a:cubicBezTo>
                <a:cubicBezTo>
                  <a:pt x="1382183" y="2432050"/>
                  <a:pt x="1244600" y="2586566"/>
                  <a:pt x="1024467" y="2738966"/>
                </a:cubicBezTo>
                <a:cubicBezTo>
                  <a:pt x="872067" y="2832100"/>
                  <a:pt x="759883" y="2880783"/>
                  <a:pt x="687917" y="2885016"/>
                </a:cubicBezTo>
                <a:cubicBezTo>
                  <a:pt x="615950" y="2889250"/>
                  <a:pt x="503767" y="2861733"/>
                  <a:pt x="351367" y="2802466"/>
                </a:cubicBezTo>
                <a:close/>
                <a:moveTo>
                  <a:pt x="3437467" y="85682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00" name="Freeform 6300"/>
          <p:cNvSpPr/>
          <p:nvPr/>
        </p:nvSpPr>
        <p:spPr>
          <a:xfrm rot="0" flipH="0" flipV="0">
            <a:off x="5188368" y="7212729"/>
            <a:ext cx="153145" cy="323155"/>
          </a:xfrm>
          <a:custGeom>
            <a:pathLst>
              <a:path w="4785783" h="10098616">
                <a:moveTo>
                  <a:pt x="1775883" y="9821333"/>
                </a:moveTo>
                <a:cubicBezTo>
                  <a:pt x="1589616" y="10007599"/>
                  <a:pt x="1350433" y="10098616"/>
                  <a:pt x="1058333" y="10094383"/>
                </a:cubicBezTo>
                <a:cubicBezTo>
                  <a:pt x="766233" y="10090149"/>
                  <a:pt x="518583" y="9982199"/>
                  <a:pt x="315383" y="9770533"/>
                </a:cubicBezTo>
                <a:cubicBezTo>
                  <a:pt x="213783" y="9609666"/>
                  <a:pt x="135467" y="9436099"/>
                  <a:pt x="80433" y="9249833"/>
                </a:cubicBezTo>
                <a:cubicBezTo>
                  <a:pt x="25400" y="9063566"/>
                  <a:pt x="0" y="8900583"/>
                  <a:pt x="4233" y="8760883"/>
                </a:cubicBezTo>
                <a:cubicBezTo>
                  <a:pt x="8467" y="8621183"/>
                  <a:pt x="52917" y="8551333"/>
                  <a:pt x="137583" y="8551333"/>
                </a:cubicBezTo>
                <a:cubicBezTo>
                  <a:pt x="179917" y="8551333"/>
                  <a:pt x="218017" y="8564033"/>
                  <a:pt x="251883" y="8589433"/>
                </a:cubicBezTo>
                <a:cubicBezTo>
                  <a:pt x="285750" y="8614833"/>
                  <a:pt x="315383" y="8650816"/>
                  <a:pt x="340783" y="8697383"/>
                </a:cubicBezTo>
                <a:cubicBezTo>
                  <a:pt x="366183" y="8743949"/>
                  <a:pt x="378883" y="8801099"/>
                  <a:pt x="378883" y="8868833"/>
                </a:cubicBezTo>
                <a:cubicBezTo>
                  <a:pt x="378883" y="8995833"/>
                  <a:pt x="408517" y="9110133"/>
                  <a:pt x="467783" y="9211733"/>
                </a:cubicBezTo>
                <a:cubicBezTo>
                  <a:pt x="527050" y="9313333"/>
                  <a:pt x="611717" y="9364133"/>
                  <a:pt x="721783" y="9364133"/>
                </a:cubicBezTo>
                <a:cubicBezTo>
                  <a:pt x="814917" y="9397999"/>
                  <a:pt x="939800" y="9372599"/>
                  <a:pt x="1096433" y="9287933"/>
                </a:cubicBezTo>
                <a:cubicBezTo>
                  <a:pt x="1253066" y="9203266"/>
                  <a:pt x="1377949" y="9084733"/>
                  <a:pt x="1471083" y="8932333"/>
                </a:cubicBezTo>
                <a:cubicBezTo>
                  <a:pt x="1555749" y="8822266"/>
                  <a:pt x="1659466" y="8648699"/>
                  <a:pt x="1782233" y="8411633"/>
                </a:cubicBezTo>
                <a:cubicBezTo>
                  <a:pt x="1904999" y="8174566"/>
                  <a:pt x="2027766" y="7926916"/>
                  <a:pt x="2150533" y="7668683"/>
                </a:cubicBezTo>
                <a:cubicBezTo>
                  <a:pt x="2273299" y="7410449"/>
                  <a:pt x="2364316" y="7200900"/>
                  <a:pt x="2423583" y="7040033"/>
                </a:cubicBezTo>
                <a:cubicBezTo>
                  <a:pt x="2525183" y="6692900"/>
                  <a:pt x="2616199" y="6337300"/>
                  <a:pt x="2696633" y="5973233"/>
                </a:cubicBezTo>
                <a:cubicBezTo>
                  <a:pt x="2777066" y="5609167"/>
                  <a:pt x="2859616" y="5219700"/>
                  <a:pt x="2944283" y="4804833"/>
                </a:cubicBezTo>
                <a:cubicBezTo>
                  <a:pt x="2978149" y="4576233"/>
                  <a:pt x="3018366" y="4379383"/>
                  <a:pt x="3064933" y="4214283"/>
                </a:cubicBezTo>
                <a:cubicBezTo>
                  <a:pt x="3111499" y="4049183"/>
                  <a:pt x="3134783" y="3949700"/>
                  <a:pt x="3134783" y="3915833"/>
                </a:cubicBezTo>
                <a:cubicBezTo>
                  <a:pt x="3134783" y="3881967"/>
                  <a:pt x="3139016" y="3812117"/>
                  <a:pt x="3147483" y="3706283"/>
                </a:cubicBezTo>
                <a:cubicBezTo>
                  <a:pt x="3155949" y="3600450"/>
                  <a:pt x="3181349" y="3505200"/>
                  <a:pt x="3223683" y="3420533"/>
                </a:cubicBezTo>
                <a:cubicBezTo>
                  <a:pt x="3223683" y="3293533"/>
                  <a:pt x="3234266" y="3181350"/>
                  <a:pt x="3255433" y="3083983"/>
                </a:cubicBezTo>
                <a:cubicBezTo>
                  <a:pt x="3276599" y="2986617"/>
                  <a:pt x="3287183" y="2921000"/>
                  <a:pt x="3287183" y="2887133"/>
                </a:cubicBezTo>
                <a:cubicBezTo>
                  <a:pt x="3312583" y="2861733"/>
                  <a:pt x="3348566" y="2853267"/>
                  <a:pt x="3395133" y="2861733"/>
                </a:cubicBezTo>
                <a:cubicBezTo>
                  <a:pt x="3441699" y="2870200"/>
                  <a:pt x="3492499" y="2887133"/>
                  <a:pt x="3547533" y="2912533"/>
                </a:cubicBezTo>
                <a:cubicBezTo>
                  <a:pt x="3602566" y="2937933"/>
                  <a:pt x="3651249" y="2971800"/>
                  <a:pt x="3693583" y="3014133"/>
                </a:cubicBezTo>
                <a:cubicBezTo>
                  <a:pt x="3761316" y="3081867"/>
                  <a:pt x="3805766" y="3149600"/>
                  <a:pt x="3826933" y="3217333"/>
                </a:cubicBezTo>
                <a:cubicBezTo>
                  <a:pt x="3848099" y="3285067"/>
                  <a:pt x="3852333" y="3390900"/>
                  <a:pt x="3839633" y="3534833"/>
                </a:cubicBezTo>
                <a:cubicBezTo>
                  <a:pt x="3826933" y="3678767"/>
                  <a:pt x="3799416" y="3907367"/>
                  <a:pt x="3757083" y="4220633"/>
                </a:cubicBezTo>
                <a:cubicBezTo>
                  <a:pt x="3757083" y="4271433"/>
                  <a:pt x="3744383" y="4375150"/>
                  <a:pt x="3718983" y="4531783"/>
                </a:cubicBezTo>
                <a:cubicBezTo>
                  <a:pt x="3693583" y="4688417"/>
                  <a:pt x="3659716" y="4864100"/>
                  <a:pt x="3617383" y="5058833"/>
                </a:cubicBezTo>
                <a:cubicBezTo>
                  <a:pt x="3575049" y="5253567"/>
                  <a:pt x="3532716" y="5441950"/>
                  <a:pt x="3490383" y="5623983"/>
                </a:cubicBezTo>
                <a:cubicBezTo>
                  <a:pt x="3448049" y="5806017"/>
                  <a:pt x="3414183" y="5956300"/>
                  <a:pt x="3388783" y="6074833"/>
                </a:cubicBezTo>
                <a:cubicBezTo>
                  <a:pt x="3354916" y="6201833"/>
                  <a:pt x="3316816" y="6341533"/>
                  <a:pt x="3274483" y="6493933"/>
                </a:cubicBezTo>
                <a:cubicBezTo>
                  <a:pt x="3232149" y="6646333"/>
                  <a:pt x="3206749" y="6752167"/>
                  <a:pt x="3198283" y="6811433"/>
                </a:cubicBezTo>
                <a:cubicBezTo>
                  <a:pt x="3189816" y="6862233"/>
                  <a:pt x="3160183" y="6961717"/>
                  <a:pt x="3109383" y="7109883"/>
                </a:cubicBezTo>
                <a:cubicBezTo>
                  <a:pt x="3058583" y="7258050"/>
                  <a:pt x="3005666" y="7404099"/>
                  <a:pt x="2950633" y="7548033"/>
                </a:cubicBezTo>
                <a:cubicBezTo>
                  <a:pt x="2895599" y="7691966"/>
                  <a:pt x="2863849" y="7793566"/>
                  <a:pt x="2855383" y="7852833"/>
                </a:cubicBezTo>
                <a:cubicBezTo>
                  <a:pt x="2846916" y="7886699"/>
                  <a:pt x="2823633" y="7967133"/>
                  <a:pt x="2785533" y="8094133"/>
                </a:cubicBezTo>
                <a:cubicBezTo>
                  <a:pt x="2747433" y="8221133"/>
                  <a:pt x="2669116" y="8415866"/>
                  <a:pt x="2550583" y="8678333"/>
                </a:cubicBezTo>
                <a:cubicBezTo>
                  <a:pt x="2508249" y="8779933"/>
                  <a:pt x="2438399" y="8911166"/>
                  <a:pt x="2341033" y="9072033"/>
                </a:cubicBezTo>
                <a:cubicBezTo>
                  <a:pt x="2243666" y="9232899"/>
                  <a:pt x="2144183" y="9383183"/>
                  <a:pt x="2042583" y="9522883"/>
                </a:cubicBezTo>
                <a:cubicBezTo>
                  <a:pt x="1940983" y="9662583"/>
                  <a:pt x="1852083" y="9762066"/>
                  <a:pt x="1775883" y="9821333"/>
                </a:cubicBezTo>
                <a:close/>
                <a:moveTo>
                  <a:pt x="-1449917" y="7357533"/>
                </a:moveTo>
                <a:moveTo>
                  <a:pt x="3782483" y="1198033"/>
                </a:moveTo>
                <a:cubicBezTo>
                  <a:pt x="3689349" y="1087967"/>
                  <a:pt x="3657599" y="944033"/>
                  <a:pt x="3687233" y="766233"/>
                </a:cubicBezTo>
                <a:cubicBezTo>
                  <a:pt x="3716866" y="588433"/>
                  <a:pt x="3799416" y="410633"/>
                  <a:pt x="3934883" y="232833"/>
                </a:cubicBezTo>
                <a:cubicBezTo>
                  <a:pt x="4044949" y="105833"/>
                  <a:pt x="4163483" y="33867"/>
                  <a:pt x="4290483" y="16933"/>
                </a:cubicBezTo>
                <a:cubicBezTo>
                  <a:pt x="4417483" y="0"/>
                  <a:pt x="4536016" y="38100"/>
                  <a:pt x="4646083" y="131233"/>
                </a:cubicBezTo>
                <a:cubicBezTo>
                  <a:pt x="4739216" y="275167"/>
                  <a:pt x="4785783" y="391583"/>
                  <a:pt x="4785783" y="480483"/>
                </a:cubicBezTo>
                <a:cubicBezTo>
                  <a:pt x="4785783" y="569383"/>
                  <a:pt x="4739216" y="681567"/>
                  <a:pt x="4646083" y="817033"/>
                </a:cubicBezTo>
                <a:cubicBezTo>
                  <a:pt x="4434416" y="1054100"/>
                  <a:pt x="4265083" y="1200150"/>
                  <a:pt x="4138083" y="1255183"/>
                </a:cubicBezTo>
                <a:cubicBezTo>
                  <a:pt x="4011083" y="1310217"/>
                  <a:pt x="3892549" y="1291167"/>
                  <a:pt x="3782483" y="1198033"/>
                </a:cubicBezTo>
                <a:close/>
                <a:moveTo>
                  <a:pt x="7173383" y="73575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01" name="Freeform 6301"/>
          <p:cNvSpPr/>
          <p:nvPr/>
        </p:nvSpPr>
        <p:spPr>
          <a:xfrm rot="0" flipH="0" flipV="0">
            <a:off x="5337313" y="7291299"/>
            <a:ext cx="168385" cy="148200"/>
          </a:xfrm>
          <a:custGeom>
            <a:pathLst>
              <a:path w="5262034" h="4631267">
                <a:moveTo>
                  <a:pt x="309034" y="4445000"/>
                </a:moveTo>
                <a:cubicBezTo>
                  <a:pt x="275167" y="4377267"/>
                  <a:pt x="232834" y="4324350"/>
                  <a:pt x="182034" y="4286250"/>
                </a:cubicBezTo>
                <a:cubicBezTo>
                  <a:pt x="131234" y="4248150"/>
                  <a:pt x="105834" y="4212167"/>
                  <a:pt x="105834" y="4178300"/>
                </a:cubicBezTo>
                <a:cubicBezTo>
                  <a:pt x="105834" y="4144434"/>
                  <a:pt x="103717" y="4108450"/>
                  <a:pt x="99484" y="4070350"/>
                </a:cubicBezTo>
                <a:cubicBezTo>
                  <a:pt x="95250" y="4032250"/>
                  <a:pt x="76200" y="3996267"/>
                  <a:pt x="42334" y="3962400"/>
                </a:cubicBezTo>
                <a:cubicBezTo>
                  <a:pt x="0" y="3911600"/>
                  <a:pt x="4234" y="3795184"/>
                  <a:pt x="55034" y="3613150"/>
                </a:cubicBezTo>
                <a:cubicBezTo>
                  <a:pt x="105834" y="3431117"/>
                  <a:pt x="190500" y="3206750"/>
                  <a:pt x="309034" y="2940050"/>
                </a:cubicBezTo>
                <a:cubicBezTo>
                  <a:pt x="427567" y="2673350"/>
                  <a:pt x="567267" y="2391834"/>
                  <a:pt x="728134" y="2095500"/>
                </a:cubicBezTo>
                <a:cubicBezTo>
                  <a:pt x="795867" y="2027767"/>
                  <a:pt x="863600" y="1938867"/>
                  <a:pt x="931334" y="1828800"/>
                </a:cubicBezTo>
                <a:cubicBezTo>
                  <a:pt x="999067" y="1718734"/>
                  <a:pt x="1049867" y="1646767"/>
                  <a:pt x="1083734" y="1612900"/>
                </a:cubicBezTo>
                <a:cubicBezTo>
                  <a:pt x="1083734" y="1579034"/>
                  <a:pt x="1096434" y="1547284"/>
                  <a:pt x="1121834" y="1517650"/>
                </a:cubicBezTo>
                <a:cubicBezTo>
                  <a:pt x="1147234" y="1488017"/>
                  <a:pt x="1176867" y="1473200"/>
                  <a:pt x="1210734" y="1473200"/>
                </a:cubicBezTo>
                <a:lnTo>
                  <a:pt x="1210734" y="1397000"/>
                </a:lnTo>
                <a:cubicBezTo>
                  <a:pt x="1210734" y="1354667"/>
                  <a:pt x="1250950" y="1282700"/>
                  <a:pt x="1331384" y="1181100"/>
                </a:cubicBezTo>
                <a:cubicBezTo>
                  <a:pt x="1411817" y="1079500"/>
                  <a:pt x="1511300" y="967317"/>
                  <a:pt x="1629834" y="844550"/>
                </a:cubicBezTo>
                <a:cubicBezTo>
                  <a:pt x="1748367" y="721784"/>
                  <a:pt x="1871134" y="603250"/>
                  <a:pt x="1998134" y="488950"/>
                </a:cubicBezTo>
                <a:cubicBezTo>
                  <a:pt x="2125134" y="374650"/>
                  <a:pt x="2230967" y="292100"/>
                  <a:pt x="2315634" y="241300"/>
                </a:cubicBezTo>
                <a:cubicBezTo>
                  <a:pt x="2493434" y="122767"/>
                  <a:pt x="2677584" y="50800"/>
                  <a:pt x="2868084" y="25400"/>
                </a:cubicBezTo>
                <a:cubicBezTo>
                  <a:pt x="3058584" y="0"/>
                  <a:pt x="3221567" y="42334"/>
                  <a:pt x="3357034" y="152400"/>
                </a:cubicBezTo>
                <a:cubicBezTo>
                  <a:pt x="3382434" y="177800"/>
                  <a:pt x="3424767" y="220134"/>
                  <a:pt x="3484034" y="279400"/>
                </a:cubicBezTo>
                <a:cubicBezTo>
                  <a:pt x="3543300" y="338667"/>
                  <a:pt x="3613150" y="404284"/>
                  <a:pt x="3693584" y="476250"/>
                </a:cubicBezTo>
                <a:cubicBezTo>
                  <a:pt x="3774017" y="548217"/>
                  <a:pt x="3856567" y="622300"/>
                  <a:pt x="3941234" y="698500"/>
                </a:cubicBezTo>
                <a:lnTo>
                  <a:pt x="4411134" y="1117600"/>
                </a:lnTo>
                <a:lnTo>
                  <a:pt x="4182534" y="1752600"/>
                </a:lnTo>
                <a:cubicBezTo>
                  <a:pt x="4072467" y="2091267"/>
                  <a:pt x="4044950" y="2387600"/>
                  <a:pt x="4099984" y="2641600"/>
                </a:cubicBezTo>
                <a:cubicBezTo>
                  <a:pt x="4155017" y="2895600"/>
                  <a:pt x="4237567" y="3115734"/>
                  <a:pt x="4347634" y="3302000"/>
                </a:cubicBezTo>
                <a:cubicBezTo>
                  <a:pt x="4389967" y="3395134"/>
                  <a:pt x="4476750" y="3484034"/>
                  <a:pt x="4607984" y="3568700"/>
                </a:cubicBezTo>
                <a:cubicBezTo>
                  <a:pt x="4739217" y="3653367"/>
                  <a:pt x="4864100" y="3704167"/>
                  <a:pt x="4982634" y="3721100"/>
                </a:cubicBezTo>
                <a:cubicBezTo>
                  <a:pt x="5050367" y="3729567"/>
                  <a:pt x="5113867" y="3754967"/>
                  <a:pt x="5173134" y="3797300"/>
                </a:cubicBezTo>
                <a:cubicBezTo>
                  <a:pt x="5232400" y="3839634"/>
                  <a:pt x="5262034" y="3907367"/>
                  <a:pt x="5262034" y="4000500"/>
                </a:cubicBezTo>
                <a:cubicBezTo>
                  <a:pt x="5262034" y="4085167"/>
                  <a:pt x="5245100" y="4152900"/>
                  <a:pt x="5211234" y="4203700"/>
                </a:cubicBezTo>
                <a:cubicBezTo>
                  <a:pt x="5177367" y="4254500"/>
                  <a:pt x="5118100" y="4288367"/>
                  <a:pt x="5033434" y="4305300"/>
                </a:cubicBezTo>
                <a:cubicBezTo>
                  <a:pt x="4754034" y="4339167"/>
                  <a:pt x="4493684" y="4271434"/>
                  <a:pt x="4252384" y="4102100"/>
                </a:cubicBezTo>
                <a:cubicBezTo>
                  <a:pt x="4011084" y="3932767"/>
                  <a:pt x="3788834" y="3653367"/>
                  <a:pt x="3585634" y="3263900"/>
                </a:cubicBezTo>
                <a:cubicBezTo>
                  <a:pt x="3551767" y="3213100"/>
                  <a:pt x="3507317" y="3117850"/>
                  <a:pt x="3452284" y="2978150"/>
                </a:cubicBezTo>
                <a:cubicBezTo>
                  <a:pt x="3397250" y="2838450"/>
                  <a:pt x="3365500" y="2747434"/>
                  <a:pt x="3357034" y="2705100"/>
                </a:cubicBezTo>
                <a:cubicBezTo>
                  <a:pt x="3323167" y="2747434"/>
                  <a:pt x="3259667" y="2825750"/>
                  <a:pt x="3166534" y="2940050"/>
                </a:cubicBezTo>
                <a:cubicBezTo>
                  <a:pt x="3073400" y="3054350"/>
                  <a:pt x="3001434" y="3136900"/>
                  <a:pt x="2950634" y="3187700"/>
                </a:cubicBezTo>
                <a:cubicBezTo>
                  <a:pt x="2349500" y="3797300"/>
                  <a:pt x="1830917" y="4205817"/>
                  <a:pt x="1394884" y="4413250"/>
                </a:cubicBezTo>
                <a:cubicBezTo>
                  <a:pt x="958850" y="4620684"/>
                  <a:pt x="596900" y="4631267"/>
                  <a:pt x="309034" y="4445000"/>
                </a:cubicBezTo>
                <a:close/>
                <a:moveTo>
                  <a:pt x="-592666" y="4902200"/>
                </a:moveTo>
                <a:moveTo>
                  <a:pt x="766234" y="3733800"/>
                </a:moveTo>
                <a:cubicBezTo>
                  <a:pt x="766234" y="3793067"/>
                  <a:pt x="857250" y="3790950"/>
                  <a:pt x="1039284" y="3727450"/>
                </a:cubicBezTo>
                <a:cubicBezTo>
                  <a:pt x="1221317" y="3663950"/>
                  <a:pt x="1418167" y="3547534"/>
                  <a:pt x="1629834" y="3378200"/>
                </a:cubicBezTo>
                <a:cubicBezTo>
                  <a:pt x="1917700" y="3132667"/>
                  <a:pt x="2207684" y="2861734"/>
                  <a:pt x="2499784" y="2565400"/>
                </a:cubicBezTo>
                <a:cubicBezTo>
                  <a:pt x="2791884" y="2269067"/>
                  <a:pt x="3026834" y="1993900"/>
                  <a:pt x="3204634" y="1739900"/>
                </a:cubicBezTo>
                <a:lnTo>
                  <a:pt x="3484034" y="1282700"/>
                </a:lnTo>
                <a:cubicBezTo>
                  <a:pt x="3399367" y="1087967"/>
                  <a:pt x="3308350" y="954617"/>
                  <a:pt x="3210984" y="882650"/>
                </a:cubicBezTo>
                <a:cubicBezTo>
                  <a:pt x="3113617" y="810684"/>
                  <a:pt x="3031067" y="774700"/>
                  <a:pt x="2963334" y="774700"/>
                </a:cubicBezTo>
                <a:cubicBezTo>
                  <a:pt x="2853267" y="774700"/>
                  <a:pt x="2690284" y="876300"/>
                  <a:pt x="2474384" y="1079500"/>
                </a:cubicBezTo>
                <a:cubicBezTo>
                  <a:pt x="2258484" y="1282700"/>
                  <a:pt x="2027767" y="1553634"/>
                  <a:pt x="1782234" y="1892300"/>
                </a:cubicBezTo>
                <a:cubicBezTo>
                  <a:pt x="1536700" y="2230967"/>
                  <a:pt x="1303867" y="2603500"/>
                  <a:pt x="1083734" y="3009900"/>
                </a:cubicBezTo>
                <a:cubicBezTo>
                  <a:pt x="999067" y="3179234"/>
                  <a:pt x="924984" y="3342217"/>
                  <a:pt x="861484" y="3498850"/>
                </a:cubicBezTo>
                <a:cubicBezTo>
                  <a:pt x="797984" y="3655484"/>
                  <a:pt x="766234" y="3733800"/>
                  <a:pt x="766234" y="3733800"/>
                </a:cubicBezTo>
                <a:close/>
                <a:moveTo>
                  <a:pt x="118534" y="49022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02" name="Freeform 6302"/>
          <p:cNvSpPr/>
          <p:nvPr/>
        </p:nvSpPr>
        <p:spPr>
          <a:xfrm rot="0" flipH="0" flipV="0">
            <a:off x="5516806" y="7201349"/>
            <a:ext cx="133976" cy="244381"/>
          </a:xfrm>
          <a:custGeom>
            <a:pathLst>
              <a:path w="4186767" h="7636933">
                <a:moveTo>
                  <a:pt x="249767" y="7433733"/>
                </a:moveTo>
                <a:cubicBezTo>
                  <a:pt x="165100" y="7374467"/>
                  <a:pt x="101600" y="7319433"/>
                  <a:pt x="59267" y="7268633"/>
                </a:cubicBezTo>
                <a:cubicBezTo>
                  <a:pt x="16933" y="7217833"/>
                  <a:pt x="0" y="7145867"/>
                  <a:pt x="8467" y="7052733"/>
                </a:cubicBezTo>
                <a:cubicBezTo>
                  <a:pt x="25400" y="6925733"/>
                  <a:pt x="50800" y="6792383"/>
                  <a:pt x="84667" y="6652683"/>
                </a:cubicBezTo>
                <a:cubicBezTo>
                  <a:pt x="118533" y="6512983"/>
                  <a:pt x="160867" y="6375400"/>
                  <a:pt x="211667" y="6239933"/>
                </a:cubicBezTo>
                <a:cubicBezTo>
                  <a:pt x="237067" y="6087533"/>
                  <a:pt x="268817" y="5935133"/>
                  <a:pt x="306917" y="5782733"/>
                </a:cubicBezTo>
                <a:cubicBezTo>
                  <a:pt x="345017" y="5630333"/>
                  <a:pt x="410633" y="5486400"/>
                  <a:pt x="503767" y="5350933"/>
                </a:cubicBezTo>
                <a:cubicBezTo>
                  <a:pt x="613833" y="5037667"/>
                  <a:pt x="728133" y="4726517"/>
                  <a:pt x="846667" y="4417483"/>
                </a:cubicBezTo>
                <a:cubicBezTo>
                  <a:pt x="965200" y="4108450"/>
                  <a:pt x="1066800" y="3784600"/>
                  <a:pt x="1151467" y="3445933"/>
                </a:cubicBezTo>
                <a:cubicBezTo>
                  <a:pt x="1278467" y="3141133"/>
                  <a:pt x="1394883" y="2870200"/>
                  <a:pt x="1500717" y="2633133"/>
                </a:cubicBezTo>
                <a:cubicBezTo>
                  <a:pt x="1606550" y="2396067"/>
                  <a:pt x="1735667" y="2091267"/>
                  <a:pt x="1888067" y="1718733"/>
                </a:cubicBezTo>
                <a:cubicBezTo>
                  <a:pt x="1972733" y="1524000"/>
                  <a:pt x="2046817" y="1305983"/>
                  <a:pt x="2110317" y="1064683"/>
                </a:cubicBezTo>
                <a:cubicBezTo>
                  <a:pt x="2173817" y="823383"/>
                  <a:pt x="2273300" y="609600"/>
                  <a:pt x="2408767" y="423333"/>
                </a:cubicBezTo>
                <a:cubicBezTo>
                  <a:pt x="2468033" y="347133"/>
                  <a:pt x="2512483" y="281517"/>
                  <a:pt x="2542117" y="226483"/>
                </a:cubicBezTo>
                <a:cubicBezTo>
                  <a:pt x="2571750" y="171450"/>
                  <a:pt x="2603500" y="118533"/>
                  <a:pt x="2637367" y="67733"/>
                </a:cubicBezTo>
                <a:cubicBezTo>
                  <a:pt x="2654300" y="16933"/>
                  <a:pt x="2711450" y="0"/>
                  <a:pt x="2808817" y="16933"/>
                </a:cubicBezTo>
                <a:cubicBezTo>
                  <a:pt x="2906183" y="33867"/>
                  <a:pt x="2976033" y="71967"/>
                  <a:pt x="3018367" y="131233"/>
                </a:cubicBezTo>
                <a:cubicBezTo>
                  <a:pt x="3060700" y="122767"/>
                  <a:pt x="3111500" y="177800"/>
                  <a:pt x="3170767" y="296333"/>
                </a:cubicBezTo>
                <a:cubicBezTo>
                  <a:pt x="3230033" y="414867"/>
                  <a:pt x="3251200" y="508000"/>
                  <a:pt x="3234267" y="575733"/>
                </a:cubicBezTo>
                <a:cubicBezTo>
                  <a:pt x="3234267" y="668867"/>
                  <a:pt x="3200400" y="770467"/>
                  <a:pt x="3132667" y="880533"/>
                </a:cubicBezTo>
                <a:cubicBezTo>
                  <a:pt x="3098800" y="914400"/>
                  <a:pt x="3064933" y="963083"/>
                  <a:pt x="3031067" y="1026583"/>
                </a:cubicBezTo>
                <a:cubicBezTo>
                  <a:pt x="2997200" y="1090083"/>
                  <a:pt x="2946400" y="1172633"/>
                  <a:pt x="2878667" y="1274233"/>
                </a:cubicBezTo>
                <a:cubicBezTo>
                  <a:pt x="2844800" y="1384300"/>
                  <a:pt x="2810933" y="1494367"/>
                  <a:pt x="2777067" y="1604433"/>
                </a:cubicBezTo>
                <a:cubicBezTo>
                  <a:pt x="2743200" y="1714500"/>
                  <a:pt x="2705100" y="1816100"/>
                  <a:pt x="2662767" y="1909233"/>
                </a:cubicBezTo>
                <a:cubicBezTo>
                  <a:pt x="2620433" y="2002367"/>
                  <a:pt x="2573867" y="2095500"/>
                  <a:pt x="2523067" y="2188633"/>
                </a:cubicBezTo>
                <a:cubicBezTo>
                  <a:pt x="2472267" y="2281767"/>
                  <a:pt x="2438400" y="2357967"/>
                  <a:pt x="2421467" y="2417233"/>
                </a:cubicBezTo>
                <a:cubicBezTo>
                  <a:pt x="2345267" y="2611967"/>
                  <a:pt x="2262717" y="2800350"/>
                  <a:pt x="2173817" y="2982383"/>
                </a:cubicBezTo>
                <a:cubicBezTo>
                  <a:pt x="2084917" y="3164417"/>
                  <a:pt x="2006600" y="3357033"/>
                  <a:pt x="1938867" y="3560233"/>
                </a:cubicBezTo>
                <a:cubicBezTo>
                  <a:pt x="1871133" y="3754967"/>
                  <a:pt x="1801283" y="3960283"/>
                  <a:pt x="1729317" y="4176183"/>
                </a:cubicBezTo>
                <a:cubicBezTo>
                  <a:pt x="1657350" y="4392083"/>
                  <a:pt x="1562100" y="4597400"/>
                  <a:pt x="1443567" y="4792133"/>
                </a:cubicBezTo>
                <a:cubicBezTo>
                  <a:pt x="1384300" y="4876800"/>
                  <a:pt x="1337733" y="4991100"/>
                  <a:pt x="1303867" y="5135033"/>
                </a:cubicBezTo>
                <a:cubicBezTo>
                  <a:pt x="1270000" y="5278967"/>
                  <a:pt x="1236133" y="5418667"/>
                  <a:pt x="1202267" y="5554133"/>
                </a:cubicBezTo>
                <a:cubicBezTo>
                  <a:pt x="1143000" y="5706533"/>
                  <a:pt x="1090083" y="5846233"/>
                  <a:pt x="1043517" y="5973233"/>
                </a:cubicBezTo>
                <a:cubicBezTo>
                  <a:pt x="996950" y="6100233"/>
                  <a:pt x="973667" y="6180667"/>
                  <a:pt x="973667" y="6214533"/>
                </a:cubicBezTo>
                <a:cubicBezTo>
                  <a:pt x="914400" y="6400800"/>
                  <a:pt x="867833" y="6584950"/>
                  <a:pt x="833967" y="6766983"/>
                </a:cubicBezTo>
                <a:cubicBezTo>
                  <a:pt x="800100" y="6949017"/>
                  <a:pt x="745067" y="7107767"/>
                  <a:pt x="668867" y="7243233"/>
                </a:cubicBezTo>
                <a:cubicBezTo>
                  <a:pt x="660400" y="7370233"/>
                  <a:pt x="624417" y="7454900"/>
                  <a:pt x="560917" y="7497233"/>
                </a:cubicBezTo>
                <a:cubicBezTo>
                  <a:pt x="497417" y="7539567"/>
                  <a:pt x="393700" y="7518400"/>
                  <a:pt x="249767" y="7433733"/>
                </a:cubicBezTo>
                <a:close/>
                <a:moveTo>
                  <a:pt x="-829733" y="7713133"/>
                </a:moveTo>
                <a:moveTo>
                  <a:pt x="3285067" y="7636933"/>
                </a:moveTo>
                <a:cubicBezTo>
                  <a:pt x="3149600" y="7620000"/>
                  <a:pt x="3048000" y="7592483"/>
                  <a:pt x="2980267" y="7554383"/>
                </a:cubicBezTo>
                <a:cubicBezTo>
                  <a:pt x="2912533" y="7516283"/>
                  <a:pt x="2785533" y="7429500"/>
                  <a:pt x="2599267" y="7294033"/>
                </a:cubicBezTo>
                <a:cubicBezTo>
                  <a:pt x="2497667" y="7192433"/>
                  <a:pt x="2357967" y="7035800"/>
                  <a:pt x="2180167" y="6824133"/>
                </a:cubicBezTo>
                <a:cubicBezTo>
                  <a:pt x="2002367" y="6612467"/>
                  <a:pt x="1824567" y="6385983"/>
                  <a:pt x="1646767" y="6144683"/>
                </a:cubicBezTo>
                <a:cubicBezTo>
                  <a:pt x="1468967" y="5903383"/>
                  <a:pt x="1320800" y="5698067"/>
                  <a:pt x="1202267" y="5528733"/>
                </a:cubicBezTo>
                <a:lnTo>
                  <a:pt x="1722967" y="4830233"/>
                </a:lnTo>
                <a:cubicBezTo>
                  <a:pt x="1833033" y="4965700"/>
                  <a:pt x="1921933" y="5092700"/>
                  <a:pt x="1989667" y="5211233"/>
                </a:cubicBezTo>
                <a:cubicBezTo>
                  <a:pt x="2057400" y="5329767"/>
                  <a:pt x="2112433" y="5410200"/>
                  <a:pt x="2154767" y="5452533"/>
                </a:cubicBezTo>
                <a:cubicBezTo>
                  <a:pt x="2349500" y="5740400"/>
                  <a:pt x="2504017" y="5973233"/>
                  <a:pt x="2618317" y="6151033"/>
                </a:cubicBezTo>
                <a:cubicBezTo>
                  <a:pt x="2732617" y="6328833"/>
                  <a:pt x="2836333" y="6472767"/>
                  <a:pt x="2929467" y="6582833"/>
                </a:cubicBezTo>
                <a:cubicBezTo>
                  <a:pt x="3022600" y="6692900"/>
                  <a:pt x="3122083" y="6790267"/>
                  <a:pt x="3227917" y="6874933"/>
                </a:cubicBezTo>
                <a:cubicBezTo>
                  <a:pt x="3333750" y="6959600"/>
                  <a:pt x="3467100" y="7048500"/>
                  <a:pt x="3627967" y="7141633"/>
                </a:cubicBezTo>
                <a:cubicBezTo>
                  <a:pt x="3653367" y="7158567"/>
                  <a:pt x="3678767" y="7183967"/>
                  <a:pt x="3704167" y="7217833"/>
                </a:cubicBezTo>
                <a:cubicBezTo>
                  <a:pt x="3729567" y="7251700"/>
                  <a:pt x="3738033" y="7302500"/>
                  <a:pt x="3729567" y="7370233"/>
                </a:cubicBezTo>
                <a:cubicBezTo>
                  <a:pt x="3695700" y="7463367"/>
                  <a:pt x="3659717" y="7520517"/>
                  <a:pt x="3621617" y="7541683"/>
                </a:cubicBezTo>
                <a:cubicBezTo>
                  <a:pt x="3583517" y="7562850"/>
                  <a:pt x="3471333" y="7594600"/>
                  <a:pt x="3285067" y="7636933"/>
                </a:cubicBezTo>
                <a:close/>
                <a:moveTo>
                  <a:pt x="-1032933" y="7713133"/>
                </a:moveTo>
                <a:moveTo>
                  <a:pt x="1164167" y="5389033"/>
                </a:moveTo>
                <a:cubicBezTo>
                  <a:pt x="1113367" y="5245100"/>
                  <a:pt x="1132417" y="5099050"/>
                  <a:pt x="1221317" y="4950883"/>
                </a:cubicBezTo>
                <a:cubicBezTo>
                  <a:pt x="1310217" y="4802717"/>
                  <a:pt x="1409700" y="4699000"/>
                  <a:pt x="1519767" y="4639733"/>
                </a:cubicBezTo>
                <a:cubicBezTo>
                  <a:pt x="1553633" y="4580467"/>
                  <a:pt x="1589617" y="4540250"/>
                  <a:pt x="1627717" y="4519083"/>
                </a:cubicBezTo>
                <a:cubicBezTo>
                  <a:pt x="1665817" y="4497917"/>
                  <a:pt x="1689100" y="4470400"/>
                  <a:pt x="1697567" y="4436533"/>
                </a:cubicBezTo>
                <a:cubicBezTo>
                  <a:pt x="1714500" y="4402667"/>
                  <a:pt x="1758950" y="4356100"/>
                  <a:pt x="1830917" y="4296833"/>
                </a:cubicBezTo>
                <a:cubicBezTo>
                  <a:pt x="1902883" y="4237567"/>
                  <a:pt x="1968500" y="4182533"/>
                  <a:pt x="2027767" y="4131733"/>
                </a:cubicBezTo>
                <a:cubicBezTo>
                  <a:pt x="2163233" y="4047067"/>
                  <a:pt x="2317750" y="3943350"/>
                  <a:pt x="2491317" y="3820583"/>
                </a:cubicBezTo>
                <a:cubicBezTo>
                  <a:pt x="2664883" y="3697817"/>
                  <a:pt x="2832100" y="3572933"/>
                  <a:pt x="2992967" y="3445933"/>
                </a:cubicBezTo>
                <a:cubicBezTo>
                  <a:pt x="3153833" y="3318933"/>
                  <a:pt x="3291417" y="3208867"/>
                  <a:pt x="3405717" y="3115733"/>
                </a:cubicBezTo>
                <a:cubicBezTo>
                  <a:pt x="3520017" y="3022600"/>
                  <a:pt x="3589867" y="2963333"/>
                  <a:pt x="3615267" y="2937933"/>
                </a:cubicBezTo>
                <a:cubicBezTo>
                  <a:pt x="3640667" y="2904067"/>
                  <a:pt x="3676650" y="2880783"/>
                  <a:pt x="3723217" y="2868083"/>
                </a:cubicBezTo>
                <a:cubicBezTo>
                  <a:pt x="3769783" y="2855383"/>
                  <a:pt x="3831167" y="2865967"/>
                  <a:pt x="3907367" y="2899833"/>
                </a:cubicBezTo>
                <a:cubicBezTo>
                  <a:pt x="4008967" y="2925233"/>
                  <a:pt x="4076700" y="2965450"/>
                  <a:pt x="4110567" y="3020483"/>
                </a:cubicBezTo>
                <a:cubicBezTo>
                  <a:pt x="4144433" y="3075517"/>
                  <a:pt x="4161367" y="3179233"/>
                  <a:pt x="4161367" y="3331633"/>
                </a:cubicBezTo>
                <a:cubicBezTo>
                  <a:pt x="4186767" y="3424767"/>
                  <a:pt x="4150783" y="3524250"/>
                  <a:pt x="4053417" y="3630083"/>
                </a:cubicBezTo>
                <a:cubicBezTo>
                  <a:pt x="3956050" y="3735917"/>
                  <a:pt x="3810000" y="3852333"/>
                  <a:pt x="3615267" y="3979333"/>
                </a:cubicBezTo>
                <a:cubicBezTo>
                  <a:pt x="3547533" y="4021667"/>
                  <a:pt x="3456517" y="4085167"/>
                  <a:pt x="3342217" y="4169833"/>
                </a:cubicBezTo>
                <a:cubicBezTo>
                  <a:pt x="3227917" y="4254500"/>
                  <a:pt x="3128433" y="4334933"/>
                  <a:pt x="3043767" y="4411133"/>
                </a:cubicBezTo>
                <a:cubicBezTo>
                  <a:pt x="2984500" y="4445000"/>
                  <a:pt x="2897717" y="4502150"/>
                  <a:pt x="2783417" y="4582583"/>
                </a:cubicBezTo>
                <a:cubicBezTo>
                  <a:pt x="2669117" y="4663017"/>
                  <a:pt x="2569633" y="4741333"/>
                  <a:pt x="2484967" y="4817533"/>
                </a:cubicBezTo>
                <a:cubicBezTo>
                  <a:pt x="2417233" y="4859867"/>
                  <a:pt x="2328333" y="4933950"/>
                  <a:pt x="2218267" y="5039783"/>
                </a:cubicBezTo>
                <a:cubicBezTo>
                  <a:pt x="2108200" y="5145617"/>
                  <a:pt x="1998133" y="5223933"/>
                  <a:pt x="1888067" y="5274733"/>
                </a:cubicBezTo>
                <a:cubicBezTo>
                  <a:pt x="1617133" y="5528733"/>
                  <a:pt x="1439333" y="5664200"/>
                  <a:pt x="1354667" y="5681133"/>
                </a:cubicBezTo>
                <a:cubicBezTo>
                  <a:pt x="1270000" y="5698067"/>
                  <a:pt x="1206500" y="5600700"/>
                  <a:pt x="1164167" y="5389033"/>
                </a:cubicBezTo>
                <a:close/>
                <a:moveTo>
                  <a:pt x="1214967" y="77131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03" name="Freeform 6303"/>
          <p:cNvSpPr/>
          <p:nvPr/>
        </p:nvSpPr>
        <p:spPr>
          <a:xfrm rot="0" flipH="0" flipV="0">
            <a:off x="5675235" y="7289267"/>
            <a:ext cx="122394" cy="153212"/>
          </a:xfrm>
          <a:custGeom>
            <a:pathLst>
              <a:path w="3824817" h="4787900">
                <a:moveTo>
                  <a:pt x="1013884" y="4787900"/>
                </a:moveTo>
                <a:cubicBezTo>
                  <a:pt x="590550" y="4787900"/>
                  <a:pt x="281517" y="4635500"/>
                  <a:pt x="86784" y="4330700"/>
                </a:cubicBezTo>
                <a:cubicBezTo>
                  <a:pt x="27517" y="4246034"/>
                  <a:pt x="0" y="4159250"/>
                  <a:pt x="4234" y="4070350"/>
                </a:cubicBezTo>
                <a:cubicBezTo>
                  <a:pt x="8467" y="3981450"/>
                  <a:pt x="33867" y="3920067"/>
                  <a:pt x="80434" y="3886200"/>
                </a:cubicBezTo>
                <a:cubicBezTo>
                  <a:pt x="127000" y="3852334"/>
                  <a:pt x="184150" y="3881967"/>
                  <a:pt x="251884" y="3975100"/>
                </a:cubicBezTo>
                <a:cubicBezTo>
                  <a:pt x="370417" y="4042834"/>
                  <a:pt x="539750" y="4076700"/>
                  <a:pt x="759884" y="4076700"/>
                </a:cubicBezTo>
                <a:cubicBezTo>
                  <a:pt x="869950" y="4076700"/>
                  <a:pt x="984250" y="4066117"/>
                  <a:pt x="1102784" y="4044950"/>
                </a:cubicBezTo>
                <a:cubicBezTo>
                  <a:pt x="1221317" y="4023784"/>
                  <a:pt x="1339850" y="3992034"/>
                  <a:pt x="1458384" y="3949700"/>
                </a:cubicBezTo>
                <a:cubicBezTo>
                  <a:pt x="1585384" y="3890434"/>
                  <a:pt x="1670050" y="3837517"/>
                  <a:pt x="1712384" y="3790950"/>
                </a:cubicBezTo>
                <a:cubicBezTo>
                  <a:pt x="1754717" y="3744384"/>
                  <a:pt x="1746250" y="3704167"/>
                  <a:pt x="1686984" y="3670300"/>
                </a:cubicBezTo>
                <a:lnTo>
                  <a:pt x="1699684" y="3670300"/>
                </a:lnTo>
                <a:cubicBezTo>
                  <a:pt x="1479550" y="3611034"/>
                  <a:pt x="1257300" y="3515784"/>
                  <a:pt x="1032934" y="3384550"/>
                </a:cubicBezTo>
                <a:cubicBezTo>
                  <a:pt x="808567" y="3253317"/>
                  <a:pt x="615950" y="3109384"/>
                  <a:pt x="455084" y="2952750"/>
                </a:cubicBezTo>
                <a:cubicBezTo>
                  <a:pt x="294217" y="2796117"/>
                  <a:pt x="201084" y="2654300"/>
                  <a:pt x="175684" y="2527300"/>
                </a:cubicBezTo>
                <a:cubicBezTo>
                  <a:pt x="107950" y="2264834"/>
                  <a:pt x="124884" y="1996017"/>
                  <a:pt x="226484" y="1720850"/>
                </a:cubicBezTo>
                <a:cubicBezTo>
                  <a:pt x="328084" y="1445684"/>
                  <a:pt x="472017" y="1202267"/>
                  <a:pt x="658284" y="990600"/>
                </a:cubicBezTo>
                <a:cubicBezTo>
                  <a:pt x="726017" y="948267"/>
                  <a:pt x="810684" y="895350"/>
                  <a:pt x="912284" y="831850"/>
                </a:cubicBezTo>
                <a:cubicBezTo>
                  <a:pt x="1013884" y="768350"/>
                  <a:pt x="1094317" y="732367"/>
                  <a:pt x="1153584" y="723900"/>
                </a:cubicBezTo>
                <a:lnTo>
                  <a:pt x="1153584" y="736600"/>
                </a:lnTo>
                <a:cubicBezTo>
                  <a:pt x="1314450" y="567267"/>
                  <a:pt x="1511300" y="431800"/>
                  <a:pt x="1744134" y="330200"/>
                </a:cubicBezTo>
                <a:cubicBezTo>
                  <a:pt x="1976967" y="228600"/>
                  <a:pt x="2224617" y="135467"/>
                  <a:pt x="2487084" y="50800"/>
                </a:cubicBezTo>
                <a:lnTo>
                  <a:pt x="2677584" y="25400"/>
                </a:lnTo>
                <a:cubicBezTo>
                  <a:pt x="2779184" y="8467"/>
                  <a:pt x="2863850" y="0"/>
                  <a:pt x="2931584" y="0"/>
                </a:cubicBezTo>
                <a:cubicBezTo>
                  <a:pt x="2923117" y="0"/>
                  <a:pt x="2940050" y="6350"/>
                  <a:pt x="2982384" y="19050"/>
                </a:cubicBezTo>
                <a:cubicBezTo>
                  <a:pt x="3024717" y="31750"/>
                  <a:pt x="3062817" y="42334"/>
                  <a:pt x="3096684" y="50800"/>
                </a:cubicBezTo>
                <a:cubicBezTo>
                  <a:pt x="3147484" y="76200"/>
                  <a:pt x="3189817" y="88900"/>
                  <a:pt x="3223684" y="88900"/>
                </a:cubicBezTo>
                <a:cubicBezTo>
                  <a:pt x="3333750" y="105834"/>
                  <a:pt x="3435350" y="156634"/>
                  <a:pt x="3528484" y="241300"/>
                </a:cubicBezTo>
                <a:cubicBezTo>
                  <a:pt x="3621617" y="325967"/>
                  <a:pt x="3695700" y="425450"/>
                  <a:pt x="3750734" y="539750"/>
                </a:cubicBezTo>
                <a:cubicBezTo>
                  <a:pt x="3805767" y="654050"/>
                  <a:pt x="3824817" y="762000"/>
                  <a:pt x="3807884" y="863600"/>
                </a:cubicBezTo>
                <a:cubicBezTo>
                  <a:pt x="3790950" y="1024467"/>
                  <a:pt x="3742267" y="1168400"/>
                  <a:pt x="3661834" y="1295400"/>
                </a:cubicBezTo>
                <a:cubicBezTo>
                  <a:pt x="3581400" y="1422400"/>
                  <a:pt x="3486150" y="1494367"/>
                  <a:pt x="3376084" y="1511300"/>
                </a:cubicBezTo>
                <a:cubicBezTo>
                  <a:pt x="3393017" y="1502834"/>
                  <a:pt x="3382434" y="1488017"/>
                  <a:pt x="3344334" y="1466850"/>
                </a:cubicBezTo>
                <a:cubicBezTo>
                  <a:pt x="3306234" y="1445684"/>
                  <a:pt x="3266017" y="1422400"/>
                  <a:pt x="3223684" y="1397000"/>
                </a:cubicBezTo>
                <a:lnTo>
                  <a:pt x="3185584" y="1422400"/>
                </a:lnTo>
                <a:cubicBezTo>
                  <a:pt x="3185584" y="1422400"/>
                  <a:pt x="3183467" y="1411817"/>
                  <a:pt x="3179234" y="1390650"/>
                </a:cubicBezTo>
                <a:cubicBezTo>
                  <a:pt x="3175000" y="1369484"/>
                  <a:pt x="3164417" y="1341967"/>
                  <a:pt x="3147484" y="1308100"/>
                </a:cubicBezTo>
                <a:cubicBezTo>
                  <a:pt x="3122084" y="1257300"/>
                  <a:pt x="3109384" y="1200150"/>
                  <a:pt x="3109384" y="1136650"/>
                </a:cubicBezTo>
                <a:cubicBezTo>
                  <a:pt x="3109384" y="1073150"/>
                  <a:pt x="3113617" y="1003300"/>
                  <a:pt x="3122084" y="927100"/>
                </a:cubicBezTo>
                <a:cubicBezTo>
                  <a:pt x="3139017" y="833967"/>
                  <a:pt x="3141134" y="778934"/>
                  <a:pt x="3128434" y="762000"/>
                </a:cubicBezTo>
                <a:cubicBezTo>
                  <a:pt x="3115734" y="745067"/>
                  <a:pt x="3058584" y="732367"/>
                  <a:pt x="2956984" y="723900"/>
                </a:cubicBezTo>
                <a:cubicBezTo>
                  <a:pt x="2838450" y="698500"/>
                  <a:pt x="2667000" y="719667"/>
                  <a:pt x="2442634" y="787400"/>
                </a:cubicBezTo>
                <a:cubicBezTo>
                  <a:pt x="2218267" y="855134"/>
                  <a:pt x="2029884" y="948267"/>
                  <a:pt x="1877484" y="1066800"/>
                </a:cubicBezTo>
                <a:cubicBezTo>
                  <a:pt x="1691217" y="1185334"/>
                  <a:pt x="1534584" y="1297517"/>
                  <a:pt x="1407584" y="1403350"/>
                </a:cubicBezTo>
                <a:cubicBezTo>
                  <a:pt x="1280584" y="1509184"/>
                  <a:pt x="1178984" y="1610784"/>
                  <a:pt x="1102784" y="1708150"/>
                </a:cubicBezTo>
                <a:cubicBezTo>
                  <a:pt x="1026584" y="1805517"/>
                  <a:pt x="958850" y="1917700"/>
                  <a:pt x="899584" y="2044700"/>
                </a:cubicBezTo>
                <a:cubicBezTo>
                  <a:pt x="857250" y="2103967"/>
                  <a:pt x="821267" y="2161117"/>
                  <a:pt x="791634" y="2216150"/>
                </a:cubicBezTo>
                <a:cubicBezTo>
                  <a:pt x="762000" y="2271184"/>
                  <a:pt x="747184" y="2319867"/>
                  <a:pt x="747184" y="2362200"/>
                </a:cubicBezTo>
                <a:cubicBezTo>
                  <a:pt x="747184" y="2455334"/>
                  <a:pt x="817034" y="2550584"/>
                  <a:pt x="956734" y="2647950"/>
                </a:cubicBezTo>
                <a:cubicBezTo>
                  <a:pt x="1096434" y="2745317"/>
                  <a:pt x="1305984" y="2857500"/>
                  <a:pt x="1585384" y="2984500"/>
                </a:cubicBezTo>
                <a:cubicBezTo>
                  <a:pt x="1805517" y="3077634"/>
                  <a:pt x="1991784" y="3179234"/>
                  <a:pt x="2144184" y="3289300"/>
                </a:cubicBezTo>
                <a:cubicBezTo>
                  <a:pt x="2296584" y="3399367"/>
                  <a:pt x="2402417" y="3526367"/>
                  <a:pt x="2461684" y="3670300"/>
                </a:cubicBezTo>
                <a:cubicBezTo>
                  <a:pt x="2478617" y="3704167"/>
                  <a:pt x="2484967" y="3744384"/>
                  <a:pt x="2480734" y="3790950"/>
                </a:cubicBezTo>
                <a:cubicBezTo>
                  <a:pt x="2476500" y="3837517"/>
                  <a:pt x="2465917" y="3869267"/>
                  <a:pt x="2448984" y="3886200"/>
                </a:cubicBezTo>
                <a:cubicBezTo>
                  <a:pt x="2465917" y="3903134"/>
                  <a:pt x="2474384" y="3915834"/>
                  <a:pt x="2474384" y="3924300"/>
                </a:cubicBezTo>
                <a:lnTo>
                  <a:pt x="2474384" y="3911600"/>
                </a:lnTo>
                <a:cubicBezTo>
                  <a:pt x="2542117" y="4013200"/>
                  <a:pt x="2544234" y="4119034"/>
                  <a:pt x="2480734" y="4229100"/>
                </a:cubicBezTo>
                <a:cubicBezTo>
                  <a:pt x="2417234" y="4339167"/>
                  <a:pt x="2311400" y="4434417"/>
                  <a:pt x="2163234" y="4514850"/>
                </a:cubicBezTo>
                <a:cubicBezTo>
                  <a:pt x="2015067" y="4595284"/>
                  <a:pt x="1835150" y="4656667"/>
                  <a:pt x="1623484" y="4699000"/>
                </a:cubicBezTo>
                <a:lnTo>
                  <a:pt x="1636184" y="4699000"/>
                </a:lnTo>
                <a:cubicBezTo>
                  <a:pt x="1526117" y="4732867"/>
                  <a:pt x="1418167" y="4756150"/>
                  <a:pt x="1312334" y="4768850"/>
                </a:cubicBezTo>
                <a:cubicBezTo>
                  <a:pt x="1206500" y="4781550"/>
                  <a:pt x="1107017" y="4787900"/>
                  <a:pt x="1013884" y="4787900"/>
                </a:cubicBezTo>
                <a:close/>
                <a:moveTo>
                  <a:pt x="-1246716" y="49657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04" name="Freeform 6304"/>
          <p:cNvSpPr/>
          <p:nvPr/>
        </p:nvSpPr>
        <p:spPr>
          <a:xfrm rot="0" flipH="0" flipV="0">
            <a:off x="5815510" y="7296853"/>
            <a:ext cx="132215" cy="137295"/>
          </a:xfrm>
          <a:custGeom>
            <a:pathLst>
              <a:path w="4131733" h="4290483">
                <a:moveTo>
                  <a:pt x="1126067" y="4246033"/>
                </a:moveTo>
                <a:cubicBezTo>
                  <a:pt x="948267" y="4279900"/>
                  <a:pt x="836083" y="4290483"/>
                  <a:pt x="789517" y="4277783"/>
                </a:cubicBezTo>
                <a:cubicBezTo>
                  <a:pt x="742950" y="4265083"/>
                  <a:pt x="673100" y="4216400"/>
                  <a:pt x="579967" y="4131733"/>
                </a:cubicBezTo>
                <a:cubicBezTo>
                  <a:pt x="444500" y="4064000"/>
                  <a:pt x="332317" y="3979333"/>
                  <a:pt x="243417" y="3877733"/>
                </a:cubicBezTo>
                <a:cubicBezTo>
                  <a:pt x="154517" y="3776133"/>
                  <a:pt x="91017" y="3668183"/>
                  <a:pt x="52917" y="3553883"/>
                </a:cubicBezTo>
                <a:cubicBezTo>
                  <a:pt x="14817" y="3439583"/>
                  <a:pt x="0" y="3344333"/>
                  <a:pt x="8467" y="3268133"/>
                </a:cubicBezTo>
                <a:cubicBezTo>
                  <a:pt x="33867" y="2971800"/>
                  <a:pt x="105833" y="2654300"/>
                  <a:pt x="224367" y="2315633"/>
                </a:cubicBezTo>
                <a:cubicBezTo>
                  <a:pt x="342900" y="1976967"/>
                  <a:pt x="486833" y="1651000"/>
                  <a:pt x="656167" y="1337733"/>
                </a:cubicBezTo>
                <a:cubicBezTo>
                  <a:pt x="825500" y="1024467"/>
                  <a:pt x="1009650" y="755650"/>
                  <a:pt x="1208617" y="531283"/>
                </a:cubicBezTo>
                <a:cubicBezTo>
                  <a:pt x="1407583" y="306917"/>
                  <a:pt x="1600200" y="160867"/>
                  <a:pt x="1786467" y="93133"/>
                </a:cubicBezTo>
                <a:cubicBezTo>
                  <a:pt x="1955800" y="25400"/>
                  <a:pt x="2116667" y="0"/>
                  <a:pt x="2269067" y="16933"/>
                </a:cubicBezTo>
                <a:cubicBezTo>
                  <a:pt x="2421467" y="33867"/>
                  <a:pt x="2531533" y="114300"/>
                  <a:pt x="2599267" y="258233"/>
                </a:cubicBezTo>
                <a:cubicBezTo>
                  <a:pt x="2726267" y="503767"/>
                  <a:pt x="2696633" y="660400"/>
                  <a:pt x="2510367" y="728133"/>
                </a:cubicBezTo>
                <a:cubicBezTo>
                  <a:pt x="2484967" y="728133"/>
                  <a:pt x="2455333" y="738717"/>
                  <a:pt x="2421467" y="759883"/>
                </a:cubicBezTo>
                <a:cubicBezTo>
                  <a:pt x="2387600" y="781050"/>
                  <a:pt x="2370667" y="808567"/>
                  <a:pt x="2370667" y="842433"/>
                </a:cubicBezTo>
                <a:cubicBezTo>
                  <a:pt x="2404533" y="859367"/>
                  <a:pt x="2497667" y="861483"/>
                  <a:pt x="2650067" y="848783"/>
                </a:cubicBezTo>
                <a:cubicBezTo>
                  <a:pt x="2802467" y="836083"/>
                  <a:pt x="2956983" y="810683"/>
                  <a:pt x="3113617" y="772583"/>
                </a:cubicBezTo>
                <a:cubicBezTo>
                  <a:pt x="3270250" y="734483"/>
                  <a:pt x="3373967" y="694267"/>
                  <a:pt x="3424767" y="651933"/>
                </a:cubicBezTo>
                <a:cubicBezTo>
                  <a:pt x="3475567" y="626533"/>
                  <a:pt x="3513667" y="613833"/>
                  <a:pt x="3539067" y="613833"/>
                </a:cubicBezTo>
                <a:cubicBezTo>
                  <a:pt x="3564467" y="613833"/>
                  <a:pt x="3627967" y="622300"/>
                  <a:pt x="3729567" y="639233"/>
                </a:cubicBezTo>
                <a:cubicBezTo>
                  <a:pt x="3873500" y="681567"/>
                  <a:pt x="3945467" y="732367"/>
                  <a:pt x="3945467" y="791633"/>
                </a:cubicBezTo>
                <a:cubicBezTo>
                  <a:pt x="3945467" y="825500"/>
                  <a:pt x="3958167" y="857250"/>
                  <a:pt x="3983567" y="886883"/>
                </a:cubicBezTo>
                <a:cubicBezTo>
                  <a:pt x="4008967" y="916517"/>
                  <a:pt x="4038600" y="931333"/>
                  <a:pt x="4072467" y="931333"/>
                </a:cubicBezTo>
                <a:cubicBezTo>
                  <a:pt x="4131733" y="939800"/>
                  <a:pt x="4125383" y="977900"/>
                  <a:pt x="4053417" y="1045633"/>
                </a:cubicBezTo>
                <a:cubicBezTo>
                  <a:pt x="3981450" y="1113367"/>
                  <a:pt x="3860800" y="1206500"/>
                  <a:pt x="3691467" y="1325033"/>
                </a:cubicBezTo>
                <a:cubicBezTo>
                  <a:pt x="3530600" y="1426633"/>
                  <a:pt x="3431117" y="1492250"/>
                  <a:pt x="3393017" y="1521883"/>
                </a:cubicBezTo>
                <a:cubicBezTo>
                  <a:pt x="3354917" y="1551517"/>
                  <a:pt x="3348567" y="1612900"/>
                  <a:pt x="3373967" y="1706033"/>
                </a:cubicBezTo>
                <a:cubicBezTo>
                  <a:pt x="3441700" y="1866900"/>
                  <a:pt x="3445933" y="2053167"/>
                  <a:pt x="3386667" y="2264833"/>
                </a:cubicBezTo>
                <a:cubicBezTo>
                  <a:pt x="3327400" y="2476500"/>
                  <a:pt x="3221567" y="2692400"/>
                  <a:pt x="3069167" y="2912533"/>
                </a:cubicBezTo>
                <a:cubicBezTo>
                  <a:pt x="2916767" y="3132667"/>
                  <a:pt x="2732617" y="3337983"/>
                  <a:pt x="2516717" y="3528483"/>
                </a:cubicBezTo>
                <a:cubicBezTo>
                  <a:pt x="2300817" y="3718983"/>
                  <a:pt x="2072217" y="3879850"/>
                  <a:pt x="1830917" y="4011083"/>
                </a:cubicBezTo>
                <a:cubicBezTo>
                  <a:pt x="1589617" y="4142317"/>
                  <a:pt x="1354667" y="4220633"/>
                  <a:pt x="1126067" y="4246033"/>
                </a:cubicBezTo>
                <a:close/>
                <a:moveTo>
                  <a:pt x="-994833" y="4728633"/>
                </a:moveTo>
                <a:moveTo>
                  <a:pt x="910167" y="3687233"/>
                </a:moveTo>
                <a:cubicBezTo>
                  <a:pt x="944033" y="3687233"/>
                  <a:pt x="1003300" y="3668183"/>
                  <a:pt x="1087967" y="3630083"/>
                </a:cubicBezTo>
                <a:cubicBezTo>
                  <a:pt x="1172633" y="3591983"/>
                  <a:pt x="1240367" y="3560233"/>
                  <a:pt x="1291167" y="3534833"/>
                </a:cubicBezTo>
                <a:cubicBezTo>
                  <a:pt x="1325033" y="3500967"/>
                  <a:pt x="1369483" y="3460750"/>
                  <a:pt x="1424517" y="3414183"/>
                </a:cubicBezTo>
                <a:cubicBezTo>
                  <a:pt x="1479550" y="3367617"/>
                  <a:pt x="1524000" y="3340100"/>
                  <a:pt x="1557867" y="3331633"/>
                </a:cubicBezTo>
                <a:cubicBezTo>
                  <a:pt x="1591733" y="3331633"/>
                  <a:pt x="1634067" y="3316817"/>
                  <a:pt x="1684867" y="3287183"/>
                </a:cubicBezTo>
                <a:cubicBezTo>
                  <a:pt x="1735667" y="3257550"/>
                  <a:pt x="1807633" y="3194050"/>
                  <a:pt x="1900767" y="3096683"/>
                </a:cubicBezTo>
                <a:cubicBezTo>
                  <a:pt x="1993900" y="2999317"/>
                  <a:pt x="2116667" y="2853267"/>
                  <a:pt x="2269067" y="2658533"/>
                </a:cubicBezTo>
                <a:cubicBezTo>
                  <a:pt x="2438400" y="2472267"/>
                  <a:pt x="2569633" y="2300817"/>
                  <a:pt x="2662767" y="2144183"/>
                </a:cubicBezTo>
                <a:cubicBezTo>
                  <a:pt x="2755900" y="1987550"/>
                  <a:pt x="2781300" y="1841500"/>
                  <a:pt x="2738967" y="1706033"/>
                </a:cubicBezTo>
                <a:cubicBezTo>
                  <a:pt x="2730500" y="1672167"/>
                  <a:pt x="2707217" y="1651000"/>
                  <a:pt x="2669117" y="1642533"/>
                </a:cubicBezTo>
                <a:cubicBezTo>
                  <a:pt x="2631017" y="1634067"/>
                  <a:pt x="2582333" y="1612900"/>
                  <a:pt x="2523067" y="1579033"/>
                </a:cubicBezTo>
                <a:cubicBezTo>
                  <a:pt x="2438400" y="1579033"/>
                  <a:pt x="2360083" y="1555750"/>
                  <a:pt x="2288117" y="1509183"/>
                </a:cubicBezTo>
                <a:cubicBezTo>
                  <a:pt x="2216150" y="1462617"/>
                  <a:pt x="2133600" y="1401233"/>
                  <a:pt x="2040467" y="1325033"/>
                </a:cubicBezTo>
                <a:lnTo>
                  <a:pt x="1837267" y="1071033"/>
                </a:lnTo>
                <a:lnTo>
                  <a:pt x="1621367" y="1286933"/>
                </a:lnTo>
                <a:cubicBezTo>
                  <a:pt x="1485900" y="1422400"/>
                  <a:pt x="1344083" y="1623483"/>
                  <a:pt x="1195917" y="1890183"/>
                </a:cubicBezTo>
                <a:cubicBezTo>
                  <a:pt x="1047750" y="2156883"/>
                  <a:pt x="922867" y="2427817"/>
                  <a:pt x="821267" y="2702983"/>
                </a:cubicBezTo>
                <a:cubicBezTo>
                  <a:pt x="719667" y="2978150"/>
                  <a:pt x="660400" y="3196167"/>
                  <a:pt x="643467" y="3357033"/>
                </a:cubicBezTo>
                <a:cubicBezTo>
                  <a:pt x="635000" y="3484033"/>
                  <a:pt x="656167" y="3568700"/>
                  <a:pt x="706967" y="3611033"/>
                </a:cubicBezTo>
                <a:cubicBezTo>
                  <a:pt x="757767" y="3653367"/>
                  <a:pt x="825500" y="3678767"/>
                  <a:pt x="910167" y="3687233"/>
                </a:cubicBezTo>
                <a:close/>
                <a:moveTo>
                  <a:pt x="-436033" y="47286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05" name="Freeform 6305"/>
          <p:cNvSpPr/>
          <p:nvPr/>
        </p:nvSpPr>
        <p:spPr>
          <a:xfrm rot="0" flipH="0" flipV="0">
            <a:off x="5946100" y="7182384"/>
            <a:ext cx="100516" cy="267140"/>
          </a:xfrm>
          <a:custGeom>
            <a:pathLst>
              <a:path w="3141134" h="8348133">
                <a:moveTo>
                  <a:pt x="575734" y="8305800"/>
                </a:moveTo>
                <a:cubicBezTo>
                  <a:pt x="414867" y="8348133"/>
                  <a:pt x="285750" y="8314266"/>
                  <a:pt x="188384" y="8204200"/>
                </a:cubicBezTo>
                <a:cubicBezTo>
                  <a:pt x="91017" y="8094134"/>
                  <a:pt x="33867" y="7924800"/>
                  <a:pt x="16934" y="7696200"/>
                </a:cubicBezTo>
                <a:cubicBezTo>
                  <a:pt x="0" y="7467600"/>
                  <a:pt x="25400" y="7196667"/>
                  <a:pt x="93134" y="6883400"/>
                </a:cubicBezTo>
                <a:cubicBezTo>
                  <a:pt x="135467" y="6781800"/>
                  <a:pt x="169334" y="6682317"/>
                  <a:pt x="194734" y="6584950"/>
                </a:cubicBezTo>
                <a:cubicBezTo>
                  <a:pt x="220134" y="6487584"/>
                  <a:pt x="232834" y="6409267"/>
                  <a:pt x="232834" y="6350000"/>
                </a:cubicBezTo>
                <a:cubicBezTo>
                  <a:pt x="249767" y="6265334"/>
                  <a:pt x="283634" y="6140450"/>
                  <a:pt x="334434" y="5975350"/>
                </a:cubicBezTo>
                <a:cubicBezTo>
                  <a:pt x="385234" y="5810250"/>
                  <a:pt x="440267" y="5638800"/>
                  <a:pt x="499534" y="5461000"/>
                </a:cubicBezTo>
                <a:cubicBezTo>
                  <a:pt x="558800" y="5283200"/>
                  <a:pt x="615950" y="5124450"/>
                  <a:pt x="670984" y="4984750"/>
                </a:cubicBezTo>
                <a:cubicBezTo>
                  <a:pt x="726017" y="4845050"/>
                  <a:pt x="762000" y="4758267"/>
                  <a:pt x="778934" y="4724400"/>
                </a:cubicBezTo>
                <a:cubicBezTo>
                  <a:pt x="812800" y="4724400"/>
                  <a:pt x="842434" y="4694767"/>
                  <a:pt x="867834" y="4635500"/>
                </a:cubicBezTo>
                <a:cubicBezTo>
                  <a:pt x="893234" y="4576234"/>
                  <a:pt x="905934" y="4516967"/>
                  <a:pt x="905934" y="4457700"/>
                </a:cubicBezTo>
                <a:cubicBezTo>
                  <a:pt x="905934" y="4389967"/>
                  <a:pt x="920750" y="4313767"/>
                  <a:pt x="950384" y="4229100"/>
                </a:cubicBezTo>
                <a:cubicBezTo>
                  <a:pt x="980017" y="4144434"/>
                  <a:pt x="1011767" y="4085167"/>
                  <a:pt x="1045634" y="4051300"/>
                </a:cubicBezTo>
                <a:cubicBezTo>
                  <a:pt x="1045634" y="4008967"/>
                  <a:pt x="1056217" y="3960284"/>
                  <a:pt x="1077384" y="3905250"/>
                </a:cubicBezTo>
                <a:cubicBezTo>
                  <a:pt x="1098550" y="3850217"/>
                  <a:pt x="1109134" y="3805767"/>
                  <a:pt x="1109134" y="3771900"/>
                </a:cubicBezTo>
                <a:cubicBezTo>
                  <a:pt x="1109134" y="3738034"/>
                  <a:pt x="1119717" y="3704167"/>
                  <a:pt x="1140884" y="3670300"/>
                </a:cubicBezTo>
                <a:cubicBezTo>
                  <a:pt x="1162050" y="3636434"/>
                  <a:pt x="1172634" y="3602567"/>
                  <a:pt x="1172634" y="3568700"/>
                </a:cubicBezTo>
                <a:cubicBezTo>
                  <a:pt x="1231900" y="3458634"/>
                  <a:pt x="1310217" y="3282950"/>
                  <a:pt x="1407584" y="3041650"/>
                </a:cubicBezTo>
                <a:cubicBezTo>
                  <a:pt x="1504950" y="2800350"/>
                  <a:pt x="1610784" y="2531534"/>
                  <a:pt x="1725084" y="2235200"/>
                </a:cubicBezTo>
                <a:cubicBezTo>
                  <a:pt x="1839384" y="1938867"/>
                  <a:pt x="1947334" y="1646767"/>
                  <a:pt x="2048934" y="1358900"/>
                </a:cubicBezTo>
                <a:cubicBezTo>
                  <a:pt x="2150534" y="1071034"/>
                  <a:pt x="2233084" y="827617"/>
                  <a:pt x="2296584" y="628650"/>
                </a:cubicBezTo>
                <a:cubicBezTo>
                  <a:pt x="2360084" y="429684"/>
                  <a:pt x="2391834" y="309034"/>
                  <a:pt x="2391834" y="266700"/>
                </a:cubicBezTo>
                <a:cubicBezTo>
                  <a:pt x="2391834" y="198967"/>
                  <a:pt x="2408767" y="148167"/>
                  <a:pt x="2442634" y="114300"/>
                </a:cubicBezTo>
                <a:cubicBezTo>
                  <a:pt x="2476500" y="80434"/>
                  <a:pt x="2527300" y="63500"/>
                  <a:pt x="2595034" y="63500"/>
                </a:cubicBezTo>
                <a:cubicBezTo>
                  <a:pt x="2620434" y="38100"/>
                  <a:pt x="2652184" y="21167"/>
                  <a:pt x="2690284" y="12700"/>
                </a:cubicBezTo>
                <a:cubicBezTo>
                  <a:pt x="2728384" y="4234"/>
                  <a:pt x="2764367" y="0"/>
                  <a:pt x="2798234" y="0"/>
                </a:cubicBezTo>
                <a:cubicBezTo>
                  <a:pt x="2798234" y="0"/>
                  <a:pt x="2815167" y="16934"/>
                  <a:pt x="2849034" y="50800"/>
                </a:cubicBezTo>
                <a:cubicBezTo>
                  <a:pt x="2882900" y="84667"/>
                  <a:pt x="2933700" y="135467"/>
                  <a:pt x="3001434" y="203200"/>
                </a:cubicBezTo>
                <a:cubicBezTo>
                  <a:pt x="3069167" y="262467"/>
                  <a:pt x="3109384" y="330200"/>
                  <a:pt x="3122084" y="406400"/>
                </a:cubicBezTo>
                <a:cubicBezTo>
                  <a:pt x="3134784" y="482600"/>
                  <a:pt x="3141134" y="571500"/>
                  <a:pt x="3141134" y="673100"/>
                </a:cubicBezTo>
                <a:cubicBezTo>
                  <a:pt x="3141134" y="783167"/>
                  <a:pt x="3128434" y="880534"/>
                  <a:pt x="3103034" y="965200"/>
                </a:cubicBezTo>
                <a:cubicBezTo>
                  <a:pt x="3077634" y="1049867"/>
                  <a:pt x="3026834" y="1172634"/>
                  <a:pt x="2950634" y="1333500"/>
                </a:cubicBezTo>
                <a:cubicBezTo>
                  <a:pt x="2874434" y="1494367"/>
                  <a:pt x="2755900" y="1744134"/>
                  <a:pt x="2595034" y="2082800"/>
                </a:cubicBezTo>
                <a:cubicBezTo>
                  <a:pt x="2527300" y="2252134"/>
                  <a:pt x="2455334" y="2410884"/>
                  <a:pt x="2379134" y="2559050"/>
                </a:cubicBezTo>
                <a:cubicBezTo>
                  <a:pt x="2302934" y="2707217"/>
                  <a:pt x="2264834" y="2798234"/>
                  <a:pt x="2264834" y="2832100"/>
                </a:cubicBezTo>
                <a:cubicBezTo>
                  <a:pt x="2264834" y="2865967"/>
                  <a:pt x="2250017" y="2916767"/>
                  <a:pt x="2220384" y="2984500"/>
                </a:cubicBezTo>
                <a:cubicBezTo>
                  <a:pt x="2190750" y="3052234"/>
                  <a:pt x="2159000" y="3136900"/>
                  <a:pt x="2125134" y="3238500"/>
                </a:cubicBezTo>
                <a:cubicBezTo>
                  <a:pt x="2091267" y="3306234"/>
                  <a:pt x="2044700" y="3405717"/>
                  <a:pt x="1985434" y="3536950"/>
                </a:cubicBezTo>
                <a:cubicBezTo>
                  <a:pt x="1926167" y="3668184"/>
                  <a:pt x="1864784" y="3807884"/>
                  <a:pt x="1801284" y="3956050"/>
                </a:cubicBezTo>
                <a:cubicBezTo>
                  <a:pt x="1737784" y="4104217"/>
                  <a:pt x="1684867" y="4231217"/>
                  <a:pt x="1642534" y="4337050"/>
                </a:cubicBezTo>
                <a:cubicBezTo>
                  <a:pt x="1600200" y="4442884"/>
                  <a:pt x="1579034" y="4504267"/>
                  <a:pt x="1579034" y="4521200"/>
                </a:cubicBezTo>
                <a:cubicBezTo>
                  <a:pt x="1579034" y="4555067"/>
                  <a:pt x="1576917" y="4588934"/>
                  <a:pt x="1572684" y="4622800"/>
                </a:cubicBezTo>
                <a:cubicBezTo>
                  <a:pt x="1568450" y="4656667"/>
                  <a:pt x="1549400" y="4690534"/>
                  <a:pt x="1515534" y="4724400"/>
                </a:cubicBezTo>
                <a:cubicBezTo>
                  <a:pt x="1481667" y="4724400"/>
                  <a:pt x="1462617" y="4747684"/>
                  <a:pt x="1458384" y="4794250"/>
                </a:cubicBezTo>
                <a:cubicBezTo>
                  <a:pt x="1454150" y="4840817"/>
                  <a:pt x="1452034" y="4864100"/>
                  <a:pt x="1452034" y="4864100"/>
                </a:cubicBezTo>
                <a:cubicBezTo>
                  <a:pt x="1452034" y="4948767"/>
                  <a:pt x="1384300" y="5173134"/>
                  <a:pt x="1248834" y="5537200"/>
                </a:cubicBezTo>
                <a:cubicBezTo>
                  <a:pt x="1113367" y="6002867"/>
                  <a:pt x="988484" y="6430434"/>
                  <a:pt x="874184" y="6819900"/>
                </a:cubicBezTo>
                <a:cubicBezTo>
                  <a:pt x="759884" y="7209367"/>
                  <a:pt x="702734" y="7522634"/>
                  <a:pt x="702734" y="7759700"/>
                </a:cubicBezTo>
                <a:cubicBezTo>
                  <a:pt x="702734" y="7962900"/>
                  <a:pt x="698500" y="8096250"/>
                  <a:pt x="690034" y="8159750"/>
                </a:cubicBezTo>
                <a:cubicBezTo>
                  <a:pt x="681567" y="8223250"/>
                  <a:pt x="643467" y="8271934"/>
                  <a:pt x="575734" y="8305800"/>
                </a:cubicBezTo>
                <a:close/>
                <a:moveTo>
                  <a:pt x="-1075266" y="83058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06" name="Freeform 6306"/>
          <p:cNvSpPr/>
          <p:nvPr/>
        </p:nvSpPr>
        <p:spPr>
          <a:xfrm rot="0" flipH="0" flipV="0">
            <a:off x="6019388" y="7187803"/>
            <a:ext cx="92523" cy="243636"/>
          </a:xfrm>
          <a:custGeom>
            <a:pathLst>
              <a:path w="2891366" h="7613650">
                <a:moveTo>
                  <a:pt x="254000" y="7539566"/>
                </a:moveTo>
                <a:cubicBezTo>
                  <a:pt x="169333" y="7488766"/>
                  <a:pt x="105833" y="7437966"/>
                  <a:pt x="63500" y="7387166"/>
                </a:cubicBezTo>
                <a:cubicBezTo>
                  <a:pt x="21166" y="7336366"/>
                  <a:pt x="0" y="7264400"/>
                  <a:pt x="0" y="7171266"/>
                </a:cubicBezTo>
                <a:cubicBezTo>
                  <a:pt x="0" y="7044266"/>
                  <a:pt x="16933" y="6910916"/>
                  <a:pt x="50800" y="6771216"/>
                </a:cubicBezTo>
                <a:cubicBezTo>
                  <a:pt x="84666" y="6631516"/>
                  <a:pt x="118533" y="6493933"/>
                  <a:pt x="152400" y="6358466"/>
                </a:cubicBezTo>
                <a:cubicBezTo>
                  <a:pt x="169333" y="6206066"/>
                  <a:pt x="192616" y="6051550"/>
                  <a:pt x="222250" y="5894916"/>
                </a:cubicBezTo>
                <a:cubicBezTo>
                  <a:pt x="251883" y="5738283"/>
                  <a:pt x="309033" y="5592233"/>
                  <a:pt x="393700" y="5456766"/>
                </a:cubicBezTo>
                <a:cubicBezTo>
                  <a:pt x="486833" y="5135033"/>
                  <a:pt x="584200" y="4815416"/>
                  <a:pt x="685800" y="4497916"/>
                </a:cubicBezTo>
                <a:cubicBezTo>
                  <a:pt x="787400" y="4180416"/>
                  <a:pt x="876300" y="3852333"/>
                  <a:pt x="952500" y="3513666"/>
                </a:cubicBezTo>
                <a:cubicBezTo>
                  <a:pt x="1062566" y="3200400"/>
                  <a:pt x="1162050" y="2923116"/>
                  <a:pt x="1250950" y="2681816"/>
                </a:cubicBezTo>
                <a:cubicBezTo>
                  <a:pt x="1339850" y="2440516"/>
                  <a:pt x="1452033" y="2133600"/>
                  <a:pt x="1587500" y="1761066"/>
                </a:cubicBezTo>
                <a:cubicBezTo>
                  <a:pt x="1663700" y="1549400"/>
                  <a:pt x="1729316" y="1322916"/>
                  <a:pt x="1784350" y="1081616"/>
                </a:cubicBezTo>
                <a:cubicBezTo>
                  <a:pt x="1839383" y="840316"/>
                  <a:pt x="1926166" y="622300"/>
                  <a:pt x="2044700" y="427566"/>
                </a:cubicBezTo>
                <a:cubicBezTo>
                  <a:pt x="2095500" y="351366"/>
                  <a:pt x="2135716" y="285750"/>
                  <a:pt x="2165350" y="230716"/>
                </a:cubicBezTo>
                <a:cubicBezTo>
                  <a:pt x="2194983" y="175683"/>
                  <a:pt x="2226733" y="122766"/>
                  <a:pt x="2260600" y="71966"/>
                </a:cubicBezTo>
                <a:cubicBezTo>
                  <a:pt x="2269066" y="38100"/>
                  <a:pt x="2296583" y="16933"/>
                  <a:pt x="2343150" y="8466"/>
                </a:cubicBezTo>
                <a:cubicBezTo>
                  <a:pt x="2389716" y="0"/>
                  <a:pt x="2442633" y="4233"/>
                  <a:pt x="2501900" y="21166"/>
                </a:cubicBezTo>
                <a:cubicBezTo>
                  <a:pt x="2561166" y="38100"/>
                  <a:pt x="2607733" y="67733"/>
                  <a:pt x="2641600" y="110066"/>
                </a:cubicBezTo>
                <a:cubicBezTo>
                  <a:pt x="2667000" y="101600"/>
                  <a:pt x="2698750" y="124883"/>
                  <a:pt x="2736850" y="179916"/>
                </a:cubicBezTo>
                <a:cubicBezTo>
                  <a:pt x="2774950" y="234950"/>
                  <a:pt x="2810933" y="296333"/>
                  <a:pt x="2844800" y="364066"/>
                </a:cubicBezTo>
                <a:cubicBezTo>
                  <a:pt x="2878666" y="431800"/>
                  <a:pt x="2891366" y="491066"/>
                  <a:pt x="2882900" y="541866"/>
                </a:cubicBezTo>
                <a:cubicBezTo>
                  <a:pt x="2882900" y="575733"/>
                  <a:pt x="2876550" y="622300"/>
                  <a:pt x="2863850" y="681566"/>
                </a:cubicBezTo>
                <a:cubicBezTo>
                  <a:pt x="2851150" y="740833"/>
                  <a:pt x="2827866" y="795866"/>
                  <a:pt x="2794000" y="846666"/>
                </a:cubicBezTo>
                <a:cubicBezTo>
                  <a:pt x="2760133" y="880533"/>
                  <a:pt x="2728383" y="929216"/>
                  <a:pt x="2698750" y="992716"/>
                </a:cubicBezTo>
                <a:cubicBezTo>
                  <a:pt x="2669116" y="1056216"/>
                  <a:pt x="2624666" y="1143000"/>
                  <a:pt x="2565400" y="1253066"/>
                </a:cubicBezTo>
                <a:cubicBezTo>
                  <a:pt x="2531533" y="1363133"/>
                  <a:pt x="2501900" y="1475316"/>
                  <a:pt x="2476500" y="1589616"/>
                </a:cubicBezTo>
                <a:cubicBezTo>
                  <a:pt x="2451100" y="1703916"/>
                  <a:pt x="2417233" y="1807633"/>
                  <a:pt x="2374900" y="1900766"/>
                </a:cubicBezTo>
                <a:cubicBezTo>
                  <a:pt x="2341033" y="2002366"/>
                  <a:pt x="2300816" y="2099733"/>
                  <a:pt x="2254250" y="2192866"/>
                </a:cubicBezTo>
                <a:cubicBezTo>
                  <a:pt x="2207683" y="2286000"/>
                  <a:pt x="2175933" y="2362200"/>
                  <a:pt x="2159000" y="2421466"/>
                </a:cubicBezTo>
                <a:cubicBezTo>
                  <a:pt x="2099733" y="2616200"/>
                  <a:pt x="2029883" y="2806700"/>
                  <a:pt x="1949450" y="2992966"/>
                </a:cubicBezTo>
                <a:cubicBezTo>
                  <a:pt x="1869016" y="3179233"/>
                  <a:pt x="1799166" y="3378200"/>
                  <a:pt x="1739900" y="3589866"/>
                </a:cubicBezTo>
                <a:cubicBezTo>
                  <a:pt x="1680633" y="3793066"/>
                  <a:pt x="1621366" y="4002616"/>
                  <a:pt x="1562100" y="4218516"/>
                </a:cubicBezTo>
                <a:cubicBezTo>
                  <a:pt x="1502833" y="4434416"/>
                  <a:pt x="1418166" y="4639733"/>
                  <a:pt x="1308100" y="4834466"/>
                </a:cubicBezTo>
                <a:cubicBezTo>
                  <a:pt x="1248833" y="4927600"/>
                  <a:pt x="1206500" y="5046133"/>
                  <a:pt x="1181100" y="5190066"/>
                </a:cubicBezTo>
                <a:cubicBezTo>
                  <a:pt x="1155700" y="5334000"/>
                  <a:pt x="1130300" y="5477933"/>
                  <a:pt x="1104900" y="5621866"/>
                </a:cubicBezTo>
                <a:cubicBezTo>
                  <a:pt x="1054100" y="5774266"/>
                  <a:pt x="1009650" y="5916083"/>
                  <a:pt x="971550" y="6047316"/>
                </a:cubicBezTo>
                <a:cubicBezTo>
                  <a:pt x="933450" y="6178550"/>
                  <a:pt x="914400" y="6261100"/>
                  <a:pt x="914400" y="6294966"/>
                </a:cubicBezTo>
                <a:cubicBezTo>
                  <a:pt x="863600" y="6481233"/>
                  <a:pt x="827616" y="6665383"/>
                  <a:pt x="806450" y="6847416"/>
                </a:cubicBezTo>
                <a:cubicBezTo>
                  <a:pt x="785283" y="7029450"/>
                  <a:pt x="740833" y="7188200"/>
                  <a:pt x="673100" y="7323666"/>
                </a:cubicBezTo>
                <a:cubicBezTo>
                  <a:pt x="664633" y="7408333"/>
                  <a:pt x="647700" y="7476066"/>
                  <a:pt x="622300" y="7526866"/>
                </a:cubicBezTo>
                <a:cubicBezTo>
                  <a:pt x="596900" y="7577666"/>
                  <a:pt x="554566" y="7605183"/>
                  <a:pt x="495300" y="7609416"/>
                </a:cubicBezTo>
                <a:cubicBezTo>
                  <a:pt x="436033" y="7613650"/>
                  <a:pt x="355600" y="7590366"/>
                  <a:pt x="254000" y="7539566"/>
                </a:cubicBezTo>
                <a:close/>
                <a:moveTo>
                  <a:pt x="-622300" y="81364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07" name="Freeform 6307"/>
          <p:cNvSpPr/>
          <p:nvPr/>
        </p:nvSpPr>
        <p:spPr>
          <a:xfrm rot="0" flipH="0" flipV="0">
            <a:off x="6085766" y="7231152"/>
            <a:ext cx="85208" cy="197104"/>
          </a:xfrm>
          <a:custGeom>
            <a:pathLst>
              <a:path w="2662767" h="6159500">
                <a:moveTo>
                  <a:pt x="364067" y="6159500"/>
                </a:moveTo>
                <a:cubicBezTo>
                  <a:pt x="330200" y="6159500"/>
                  <a:pt x="289983" y="6148917"/>
                  <a:pt x="243417" y="6127750"/>
                </a:cubicBezTo>
                <a:cubicBezTo>
                  <a:pt x="196850" y="6106584"/>
                  <a:pt x="173567" y="6096000"/>
                  <a:pt x="173567" y="6096000"/>
                </a:cubicBezTo>
                <a:cubicBezTo>
                  <a:pt x="173567" y="6062134"/>
                  <a:pt x="162983" y="6019800"/>
                  <a:pt x="141817" y="5969000"/>
                </a:cubicBezTo>
                <a:cubicBezTo>
                  <a:pt x="120650" y="5918200"/>
                  <a:pt x="110067" y="5875867"/>
                  <a:pt x="110067" y="5842000"/>
                </a:cubicBezTo>
                <a:cubicBezTo>
                  <a:pt x="50800" y="5808134"/>
                  <a:pt x="16933" y="5772150"/>
                  <a:pt x="8467" y="5734050"/>
                </a:cubicBezTo>
                <a:cubicBezTo>
                  <a:pt x="0" y="5695950"/>
                  <a:pt x="12700" y="5630334"/>
                  <a:pt x="46567" y="5537200"/>
                </a:cubicBezTo>
                <a:cubicBezTo>
                  <a:pt x="97367" y="5452534"/>
                  <a:pt x="165100" y="5314950"/>
                  <a:pt x="249767" y="5124450"/>
                </a:cubicBezTo>
                <a:cubicBezTo>
                  <a:pt x="334433" y="4933950"/>
                  <a:pt x="423333" y="4726517"/>
                  <a:pt x="516467" y="4502150"/>
                </a:cubicBezTo>
                <a:cubicBezTo>
                  <a:pt x="609600" y="4277784"/>
                  <a:pt x="698500" y="4055534"/>
                  <a:pt x="783167" y="3835400"/>
                </a:cubicBezTo>
                <a:cubicBezTo>
                  <a:pt x="867833" y="3615267"/>
                  <a:pt x="939800" y="3426884"/>
                  <a:pt x="999067" y="3270250"/>
                </a:cubicBezTo>
                <a:cubicBezTo>
                  <a:pt x="1058333" y="3113617"/>
                  <a:pt x="1092200" y="3018367"/>
                  <a:pt x="1100667" y="2984500"/>
                </a:cubicBezTo>
                <a:cubicBezTo>
                  <a:pt x="1100667" y="2950634"/>
                  <a:pt x="1113367" y="2908300"/>
                  <a:pt x="1138767" y="2857500"/>
                </a:cubicBezTo>
                <a:cubicBezTo>
                  <a:pt x="1164167" y="2806700"/>
                  <a:pt x="1193800" y="2764367"/>
                  <a:pt x="1227667" y="2730500"/>
                </a:cubicBezTo>
                <a:cubicBezTo>
                  <a:pt x="1295400" y="2671234"/>
                  <a:pt x="1367367" y="2664884"/>
                  <a:pt x="1443567" y="2711450"/>
                </a:cubicBezTo>
                <a:cubicBezTo>
                  <a:pt x="1519767" y="2758017"/>
                  <a:pt x="1585383" y="2834217"/>
                  <a:pt x="1640417" y="2940050"/>
                </a:cubicBezTo>
                <a:cubicBezTo>
                  <a:pt x="1695450" y="3045884"/>
                  <a:pt x="1722967" y="3162300"/>
                  <a:pt x="1722967" y="3289300"/>
                </a:cubicBezTo>
                <a:cubicBezTo>
                  <a:pt x="1722967" y="3348567"/>
                  <a:pt x="1680633" y="3498850"/>
                  <a:pt x="1595967" y="3740150"/>
                </a:cubicBezTo>
                <a:cubicBezTo>
                  <a:pt x="1511300" y="3981450"/>
                  <a:pt x="1399117" y="4267200"/>
                  <a:pt x="1259417" y="4597400"/>
                </a:cubicBezTo>
                <a:cubicBezTo>
                  <a:pt x="1119717" y="4927600"/>
                  <a:pt x="965200" y="5262034"/>
                  <a:pt x="795867" y="5600700"/>
                </a:cubicBezTo>
                <a:cubicBezTo>
                  <a:pt x="668867" y="5846234"/>
                  <a:pt x="588433" y="6000750"/>
                  <a:pt x="554567" y="6064250"/>
                </a:cubicBezTo>
                <a:cubicBezTo>
                  <a:pt x="520700" y="6127750"/>
                  <a:pt x="457200" y="6159500"/>
                  <a:pt x="364067" y="6159500"/>
                </a:cubicBezTo>
                <a:close/>
                <a:moveTo>
                  <a:pt x="-524933" y="6781800"/>
                </a:moveTo>
                <a:moveTo>
                  <a:pt x="2230967" y="1346200"/>
                </a:moveTo>
                <a:cubicBezTo>
                  <a:pt x="2129367" y="1346200"/>
                  <a:pt x="2021417" y="1305984"/>
                  <a:pt x="1907117" y="1225550"/>
                </a:cubicBezTo>
                <a:cubicBezTo>
                  <a:pt x="1792817" y="1145117"/>
                  <a:pt x="1695450" y="1043517"/>
                  <a:pt x="1615017" y="920750"/>
                </a:cubicBezTo>
                <a:cubicBezTo>
                  <a:pt x="1534583" y="797984"/>
                  <a:pt x="1494367" y="673100"/>
                  <a:pt x="1494367" y="546100"/>
                </a:cubicBezTo>
                <a:cubicBezTo>
                  <a:pt x="1494367" y="503767"/>
                  <a:pt x="1519767" y="444500"/>
                  <a:pt x="1570567" y="368300"/>
                </a:cubicBezTo>
                <a:cubicBezTo>
                  <a:pt x="1621367" y="292100"/>
                  <a:pt x="1672167" y="215900"/>
                  <a:pt x="1722967" y="139700"/>
                </a:cubicBezTo>
                <a:cubicBezTo>
                  <a:pt x="1773767" y="63500"/>
                  <a:pt x="1799167" y="16934"/>
                  <a:pt x="1799167" y="0"/>
                </a:cubicBezTo>
                <a:cubicBezTo>
                  <a:pt x="1866900" y="0"/>
                  <a:pt x="1919817" y="2117"/>
                  <a:pt x="1957917" y="6350"/>
                </a:cubicBezTo>
                <a:cubicBezTo>
                  <a:pt x="1996017" y="10584"/>
                  <a:pt x="2044700" y="29634"/>
                  <a:pt x="2103967" y="63500"/>
                </a:cubicBezTo>
                <a:cubicBezTo>
                  <a:pt x="2197100" y="275167"/>
                  <a:pt x="2313517" y="448734"/>
                  <a:pt x="2453217" y="584200"/>
                </a:cubicBezTo>
                <a:cubicBezTo>
                  <a:pt x="2592917" y="719667"/>
                  <a:pt x="2662767" y="833967"/>
                  <a:pt x="2662767" y="927100"/>
                </a:cubicBezTo>
                <a:cubicBezTo>
                  <a:pt x="2662767" y="1113367"/>
                  <a:pt x="2645833" y="1229784"/>
                  <a:pt x="2611967" y="1276350"/>
                </a:cubicBezTo>
                <a:cubicBezTo>
                  <a:pt x="2578100" y="1322917"/>
                  <a:pt x="2451100" y="1346200"/>
                  <a:pt x="2230967" y="1346200"/>
                </a:cubicBezTo>
                <a:close/>
                <a:moveTo>
                  <a:pt x="4288367" y="67818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08" name="Freeform 6308"/>
          <p:cNvSpPr/>
          <p:nvPr/>
        </p:nvSpPr>
        <p:spPr>
          <a:xfrm rot="0" flipH="0" flipV="0">
            <a:off x="6170636" y="7289267"/>
            <a:ext cx="122394" cy="153212"/>
          </a:xfrm>
          <a:custGeom>
            <a:pathLst>
              <a:path w="3824817" h="4787900">
                <a:moveTo>
                  <a:pt x="1013884" y="4787900"/>
                </a:moveTo>
                <a:cubicBezTo>
                  <a:pt x="590550" y="4787900"/>
                  <a:pt x="281517" y="4635500"/>
                  <a:pt x="86784" y="4330700"/>
                </a:cubicBezTo>
                <a:cubicBezTo>
                  <a:pt x="27517" y="4246034"/>
                  <a:pt x="0" y="4159250"/>
                  <a:pt x="4234" y="4070350"/>
                </a:cubicBezTo>
                <a:cubicBezTo>
                  <a:pt x="8467" y="3981450"/>
                  <a:pt x="33867" y="3920067"/>
                  <a:pt x="80434" y="3886200"/>
                </a:cubicBezTo>
                <a:cubicBezTo>
                  <a:pt x="127000" y="3852334"/>
                  <a:pt x="184150" y="3881967"/>
                  <a:pt x="251884" y="3975100"/>
                </a:cubicBezTo>
                <a:cubicBezTo>
                  <a:pt x="370417" y="4042834"/>
                  <a:pt x="539750" y="4076700"/>
                  <a:pt x="759884" y="4076700"/>
                </a:cubicBezTo>
                <a:cubicBezTo>
                  <a:pt x="869950" y="4076700"/>
                  <a:pt x="984250" y="4066117"/>
                  <a:pt x="1102784" y="4044950"/>
                </a:cubicBezTo>
                <a:cubicBezTo>
                  <a:pt x="1221317" y="4023784"/>
                  <a:pt x="1339850" y="3992034"/>
                  <a:pt x="1458384" y="3949700"/>
                </a:cubicBezTo>
                <a:cubicBezTo>
                  <a:pt x="1585384" y="3890434"/>
                  <a:pt x="1670050" y="3837517"/>
                  <a:pt x="1712384" y="3790950"/>
                </a:cubicBezTo>
                <a:cubicBezTo>
                  <a:pt x="1754717" y="3744384"/>
                  <a:pt x="1746250" y="3704167"/>
                  <a:pt x="1686984" y="3670300"/>
                </a:cubicBezTo>
                <a:lnTo>
                  <a:pt x="1699684" y="3670300"/>
                </a:lnTo>
                <a:cubicBezTo>
                  <a:pt x="1479550" y="3611034"/>
                  <a:pt x="1257300" y="3515784"/>
                  <a:pt x="1032934" y="3384550"/>
                </a:cubicBezTo>
                <a:cubicBezTo>
                  <a:pt x="808567" y="3253317"/>
                  <a:pt x="615950" y="3109384"/>
                  <a:pt x="455084" y="2952750"/>
                </a:cubicBezTo>
                <a:cubicBezTo>
                  <a:pt x="294217" y="2796117"/>
                  <a:pt x="201084" y="2654300"/>
                  <a:pt x="175684" y="2527300"/>
                </a:cubicBezTo>
                <a:cubicBezTo>
                  <a:pt x="107950" y="2264834"/>
                  <a:pt x="124884" y="1996017"/>
                  <a:pt x="226484" y="1720850"/>
                </a:cubicBezTo>
                <a:cubicBezTo>
                  <a:pt x="328084" y="1445684"/>
                  <a:pt x="472017" y="1202267"/>
                  <a:pt x="658284" y="990600"/>
                </a:cubicBezTo>
                <a:cubicBezTo>
                  <a:pt x="726017" y="948267"/>
                  <a:pt x="810684" y="895350"/>
                  <a:pt x="912284" y="831850"/>
                </a:cubicBezTo>
                <a:cubicBezTo>
                  <a:pt x="1013884" y="768350"/>
                  <a:pt x="1094317" y="732367"/>
                  <a:pt x="1153584" y="723900"/>
                </a:cubicBezTo>
                <a:lnTo>
                  <a:pt x="1153584" y="736600"/>
                </a:lnTo>
                <a:cubicBezTo>
                  <a:pt x="1314450" y="567267"/>
                  <a:pt x="1511300" y="431800"/>
                  <a:pt x="1744134" y="330200"/>
                </a:cubicBezTo>
                <a:cubicBezTo>
                  <a:pt x="1976967" y="228600"/>
                  <a:pt x="2224617" y="135467"/>
                  <a:pt x="2487084" y="50800"/>
                </a:cubicBezTo>
                <a:lnTo>
                  <a:pt x="2677584" y="25400"/>
                </a:lnTo>
                <a:cubicBezTo>
                  <a:pt x="2779184" y="8467"/>
                  <a:pt x="2863850" y="0"/>
                  <a:pt x="2931584" y="0"/>
                </a:cubicBezTo>
                <a:cubicBezTo>
                  <a:pt x="2923117" y="0"/>
                  <a:pt x="2940050" y="6350"/>
                  <a:pt x="2982384" y="19050"/>
                </a:cubicBezTo>
                <a:cubicBezTo>
                  <a:pt x="3024717" y="31750"/>
                  <a:pt x="3062817" y="42334"/>
                  <a:pt x="3096684" y="50800"/>
                </a:cubicBezTo>
                <a:cubicBezTo>
                  <a:pt x="3147484" y="76200"/>
                  <a:pt x="3189817" y="88900"/>
                  <a:pt x="3223684" y="88900"/>
                </a:cubicBezTo>
                <a:cubicBezTo>
                  <a:pt x="3333750" y="105834"/>
                  <a:pt x="3435350" y="156634"/>
                  <a:pt x="3528484" y="241300"/>
                </a:cubicBezTo>
                <a:cubicBezTo>
                  <a:pt x="3621617" y="325967"/>
                  <a:pt x="3695700" y="425450"/>
                  <a:pt x="3750734" y="539750"/>
                </a:cubicBezTo>
                <a:cubicBezTo>
                  <a:pt x="3805767" y="654050"/>
                  <a:pt x="3824817" y="762000"/>
                  <a:pt x="3807884" y="863600"/>
                </a:cubicBezTo>
                <a:cubicBezTo>
                  <a:pt x="3790950" y="1024467"/>
                  <a:pt x="3742267" y="1168400"/>
                  <a:pt x="3661834" y="1295400"/>
                </a:cubicBezTo>
                <a:cubicBezTo>
                  <a:pt x="3581400" y="1422400"/>
                  <a:pt x="3486150" y="1494367"/>
                  <a:pt x="3376084" y="1511300"/>
                </a:cubicBezTo>
                <a:cubicBezTo>
                  <a:pt x="3393017" y="1502834"/>
                  <a:pt x="3382434" y="1488017"/>
                  <a:pt x="3344334" y="1466850"/>
                </a:cubicBezTo>
                <a:cubicBezTo>
                  <a:pt x="3306234" y="1445684"/>
                  <a:pt x="3266017" y="1422400"/>
                  <a:pt x="3223684" y="1397000"/>
                </a:cubicBezTo>
                <a:lnTo>
                  <a:pt x="3185584" y="1422400"/>
                </a:lnTo>
                <a:cubicBezTo>
                  <a:pt x="3185584" y="1422400"/>
                  <a:pt x="3183467" y="1411817"/>
                  <a:pt x="3179234" y="1390650"/>
                </a:cubicBezTo>
                <a:cubicBezTo>
                  <a:pt x="3175000" y="1369484"/>
                  <a:pt x="3164417" y="1341967"/>
                  <a:pt x="3147484" y="1308100"/>
                </a:cubicBezTo>
                <a:cubicBezTo>
                  <a:pt x="3122084" y="1257300"/>
                  <a:pt x="3109384" y="1200150"/>
                  <a:pt x="3109384" y="1136650"/>
                </a:cubicBezTo>
                <a:cubicBezTo>
                  <a:pt x="3109384" y="1073150"/>
                  <a:pt x="3113617" y="1003300"/>
                  <a:pt x="3122084" y="927100"/>
                </a:cubicBezTo>
                <a:cubicBezTo>
                  <a:pt x="3139017" y="833967"/>
                  <a:pt x="3141134" y="778934"/>
                  <a:pt x="3128434" y="762000"/>
                </a:cubicBezTo>
                <a:cubicBezTo>
                  <a:pt x="3115734" y="745067"/>
                  <a:pt x="3058584" y="732367"/>
                  <a:pt x="2956984" y="723900"/>
                </a:cubicBezTo>
                <a:cubicBezTo>
                  <a:pt x="2838450" y="698500"/>
                  <a:pt x="2667000" y="719667"/>
                  <a:pt x="2442634" y="787400"/>
                </a:cubicBezTo>
                <a:cubicBezTo>
                  <a:pt x="2218267" y="855134"/>
                  <a:pt x="2029884" y="948267"/>
                  <a:pt x="1877484" y="1066800"/>
                </a:cubicBezTo>
                <a:cubicBezTo>
                  <a:pt x="1691217" y="1185334"/>
                  <a:pt x="1534584" y="1297517"/>
                  <a:pt x="1407584" y="1403350"/>
                </a:cubicBezTo>
                <a:cubicBezTo>
                  <a:pt x="1280584" y="1509184"/>
                  <a:pt x="1178984" y="1610784"/>
                  <a:pt x="1102784" y="1708150"/>
                </a:cubicBezTo>
                <a:cubicBezTo>
                  <a:pt x="1026584" y="1805517"/>
                  <a:pt x="958850" y="1917700"/>
                  <a:pt x="899584" y="2044700"/>
                </a:cubicBezTo>
                <a:cubicBezTo>
                  <a:pt x="857250" y="2103967"/>
                  <a:pt x="821267" y="2161117"/>
                  <a:pt x="791634" y="2216150"/>
                </a:cubicBezTo>
                <a:cubicBezTo>
                  <a:pt x="762000" y="2271184"/>
                  <a:pt x="747184" y="2319867"/>
                  <a:pt x="747184" y="2362200"/>
                </a:cubicBezTo>
                <a:cubicBezTo>
                  <a:pt x="747184" y="2455334"/>
                  <a:pt x="817034" y="2550584"/>
                  <a:pt x="956734" y="2647950"/>
                </a:cubicBezTo>
                <a:cubicBezTo>
                  <a:pt x="1096434" y="2745317"/>
                  <a:pt x="1305984" y="2857500"/>
                  <a:pt x="1585384" y="2984500"/>
                </a:cubicBezTo>
                <a:cubicBezTo>
                  <a:pt x="1805517" y="3077634"/>
                  <a:pt x="1991784" y="3179234"/>
                  <a:pt x="2144184" y="3289300"/>
                </a:cubicBezTo>
                <a:cubicBezTo>
                  <a:pt x="2296584" y="3399367"/>
                  <a:pt x="2402417" y="3526367"/>
                  <a:pt x="2461684" y="3670300"/>
                </a:cubicBezTo>
                <a:cubicBezTo>
                  <a:pt x="2478617" y="3704167"/>
                  <a:pt x="2484967" y="3744384"/>
                  <a:pt x="2480734" y="3790950"/>
                </a:cubicBezTo>
                <a:cubicBezTo>
                  <a:pt x="2476500" y="3837517"/>
                  <a:pt x="2465917" y="3869267"/>
                  <a:pt x="2448984" y="3886200"/>
                </a:cubicBezTo>
                <a:cubicBezTo>
                  <a:pt x="2465917" y="3903134"/>
                  <a:pt x="2474384" y="3915834"/>
                  <a:pt x="2474384" y="3924300"/>
                </a:cubicBezTo>
                <a:lnTo>
                  <a:pt x="2474384" y="3911600"/>
                </a:lnTo>
                <a:cubicBezTo>
                  <a:pt x="2542117" y="4013200"/>
                  <a:pt x="2544234" y="4119034"/>
                  <a:pt x="2480734" y="4229100"/>
                </a:cubicBezTo>
                <a:cubicBezTo>
                  <a:pt x="2417234" y="4339167"/>
                  <a:pt x="2311400" y="4434417"/>
                  <a:pt x="2163234" y="4514850"/>
                </a:cubicBezTo>
                <a:cubicBezTo>
                  <a:pt x="2015067" y="4595284"/>
                  <a:pt x="1835150" y="4656667"/>
                  <a:pt x="1623484" y="4699000"/>
                </a:cubicBezTo>
                <a:lnTo>
                  <a:pt x="1636184" y="4699000"/>
                </a:lnTo>
                <a:cubicBezTo>
                  <a:pt x="1526117" y="4732867"/>
                  <a:pt x="1418167" y="4756150"/>
                  <a:pt x="1312334" y="4768850"/>
                </a:cubicBezTo>
                <a:cubicBezTo>
                  <a:pt x="1206500" y="4781550"/>
                  <a:pt x="1107017" y="4787900"/>
                  <a:pt x="1013884" y="4787900"/>
                </a:cubicBezTo>
                <a:close/>
                <a:moveTo>
                  <a:pt x="-1246716" y="49657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09" name="Freeform 6309"/>
          <p:cNvSpPr/>
          <p:nvPr/>
        </p:nvSpPr>
        <p:spPr>
          <a:xfrm rot="0" flipH="0" flipV="0">
            <a:off x="6306442" y="7291773"/>
            <a:ext cx="113656" cy="151519"/>
          </a:xfrm>
          <a:custGeom>
            <a:pathLst>
              <a:path w="3551767" h="4734983">
                <a:moveTo>
                  <a:pt x="2167467" y="4442883"/>
                </a:moveTo>
                <a:cubicBezTo>
                  <a:pt x="1989667" y="4595283"/>
                  <a:pt x="1784350" y="4684183"/>
                  <a:pt x="1551517" y="4709583"/>
                </a:cubicBezTo>
                <a:cubicBezTo>
                  <a:pt x="1318683" y="4734983"/>
                  <a:pt x="1092200" y="4699000"/>
                  <a:pt x="872067" y="4601633"/>
                </a:cubicBezTo>
                <a:cubicBezTo>
                  <a:pt x="651933" y="4504267"/>
                  <a:pt x="469900" y="4353983"/>
                  <a:pt x="325967" y="4150783"/>
                </a:cubicBezTo>
                <a:cubicBezTo>
                  <a:pt x="182033" y="3964517"/>
                  <a:pt x="88900" y="3750733"/>
                  <a:pt x="46567" y="3509433"/>
                </a:cubicBezTo>
                <a:cubicBezTo>
                  <a:pt x="4233" y="3268133"/>
                  <a:pt x="0" y="2952750"/>
                  <a:pt x="33867" y="2563283"/>
                </a:cubicBezTo>
                <a:cubicBezTo>
                  <a:pt x="59267" y="2233083"/>
                  <a:pt x="165100" y="1900767"/>
                  <a:pt x="351367" y="1566333"/>
                </a:cubicBezTo>
                <a:cubicBezTo>
                  <a:pt x="537633" y="1231900"/>
                  <a:pt x="764117" y="933450"/>
                  <a:pt x="1030817" y="670983"/>
                </a:cubicBezTo>
                <a:cubicBezTo>
                  <a:pt x="1297517" y="408517"/>
                  <a:pt x="1562100" y="226483"/>
                  <a:pt x="1824567" y="124883"/>
                </a:cubicBezTo>
                <a:cubicBezTo>
                  <a:pt x="1951567" y="40217"/>
                  <a:pt x="2059517" y="0"/>
                  <a:pt x="2148417" y="4233"/>
                </a:cubicBezTo>
                <a:cubicBezTo>
                  <a:pt x="2237317" y="8467"/>
                  <a:pt x="2374900" y="19050"/>
                  <a:pt x="2561167" y="35983"/>
                </a:cubicBezTo>
                <a:cubicBezTo>
                  <a:pt x="2755900" y="61383"/>
                  <a:pt x="2901950" y="99483"/>
                  <a:pt x="2999317" y="150283"/>
                </a:cubicBezTo>
                <a:cubicBezTo>
                  <a:pt x="3096683" y="201083"/>
                  <a:pt x="3175000" y="268817"/>
                  <a:pt x="3234267" y="353483"/>
                </a:cubicBezTo>
                <a:cubicBezTo>
                  <a:pt x="3361267" y="480483"/>
                  <a:pt x="3445933" y="605367"/>
                  <a:pt x="3488267" y="728133"/>
                </a:cubicBezTo>
                <a:cubicBezTo>
                  <a:pt x="3530600" y="850900"/>
                  <a:pt x="3551767" y="971550"/>
                  <a:pt x="3551767" y="1090083"/>
                </a:cubicBezTo>
                <a:cubicBezTo>
                  <a:pt x="3517900" y="1276350"/>
                  <a:pt x="3393017" y="1502833"/>
                  <a:pt x="3177117" y="1769533"/>
                </a:cubicBezTo>
                <a:cubicBezTo>
                  <a:pt x="2961217" y="2036233"/>
                  <a:pt x="2679700" y="2254250"/>
                  <a:pt x="2332567" y="2423583"/>
                </a:cubicBezTo>
                <a:cubicBezTo>
                  <a:pt x="2146300" y="2482850"/>
                  <a:pt x="1943100" y="2508250"/>
                  <a:pt x="1722967" y="2499783"/>
                </a:cubicBezTo>
                <a:cubicBezTo>
                  <a:pt x="1502833" y="2491317"/>
                  <a:pt x="1320800" y="2436283"/>
                  <a:pt x="1176867" y="2334683"/>
                </a:cubicBezTo>
                <a:cubicBezTo>
                  <a:pt x="1016000" y="2266950"/>
                  <a:pt x="910167" y="2277533"/>
                  <a:pt x="859367" y="2366433"/>
                </a:cubicBezTo>
                <a:cubicBezTo>
                  <a:pt x="808567" y="2455333"/>
                  <a:pt x="762000" y="2669117"/>
                  <a:pt x="719667" y="3007783"/>
                </a:cubicBezTo>
                <a:cubicBezTo>
                  <a:pt x="685800" y="3329517"/>
                  <a:pt x="711200" y="3564467"/>
                  <a:pt x="795867" y="3712633"/>
                </a:cubicBezTo>
                <a:cubicBezTo>
                  <a:pt x="880533" y="3860800"/>
                  <a:pt x="994833" y="3947583"/>
                  <a:pt x="1138767" y="3972983"/>
                </a:cubicBezTo>
                <a:cubicBezTo>
                  <a:pt x="1308100" y="4006850"/>
                  <a:pt x="1441450" y="4030133"/>
                  <a:pt x="1538817" y="4042833"/>
                </a:cubicBezTo>
                <a:cubicBezTo>
                  <a:pt x="1636183" y="4055533"/>
                  <a:pt x="1756833" y="4019550"/>
                  <a:pt x="1900767" y="3934883"/>
                </a:cubicBezTo>
                <a:cubicBezTo>
                  <a:pt x="2036233" y="3850217"/>
                  <a:pt x="2120900" y="3801533"/>
                  <a:pt x="2154767" y="3788833"/>
                </a:cubicBezTo>
                <a:cubicBezTo>
                  <a:pt x="2188633" y="3776133"/>
                  <a:pt x="2216150" y="3759200"/>
                  <a:pt x="2237317" y="3738033"/>
                </a:cubicBezTo>
                <a:cubicBezTo>
                  <a:pt x="2258483" y="3716867"/>
                  <a:pt x="2311400" y="3663950"/>
                  <a:pt x="2396067" y="3579283"/>
                </a:cubicBezTo>
                <a:cubicBezTo>
                  <a:pt x="2455333" y="3520017"/>
                  <a:pt x="2501900" y="3475567"/>
                  <a:pt x="2535767" y="3445933"/>
                </a:cubicBezTo>
                <a:cubicBezTo>
                  <a:pt x="2569633" y="3416300"/>
                  <a:pt x="2607733" y="3401483"/>
                  <a:pt x="2650067" y="3401483"/>
                </a:cubicBezTo>
                <a:cubicBezTo>
                  <a:pt x="2692400" y="3401483"/>
                  <a:pt x="2730500" y="3420533"/>
                  <a:pt x="2764367" y="3458633"/>
                </a:cubicBezTo>
                <a:cubicBezTo>
                  <a:pt x="2798233" y="3496733"/>
                  <a:pt x="2832100" y="3524250"/>
                  <a:pt x="2865967" y="3541183"/>
                </a:cubicBezTo>
                <a:cubicBezTo>
                  <a:pt x="2950633" y="3541183"/>
                  <a:pt x="2969683" y="3591983"/>
                  <a:pt x="2923117" y="3693583"/>
                </a:cubicBezTo>
                <a:cubicBezTo>
                  <a:pt x="2876550" y="3795183"/>
                  <a:pt x="2785533" y="3915833"/>
                  <a:pt x="2650067" y="4055533"/>
                </a:cubicBezTo>
                <a:cubicBezTo>
                  <a:pt x="2514600" y="4195233"/>
                  <a:pt x="2353733" y="4324350"/>
                  <a:pt x="2167467" y="4442883"/>
                </a:cubicBezTo>
                <a:close/>
                <a:moveTo>
                  <a:pt x="-893233" y="4887383"/>
                </a:moveTo>
                <a:moveTo>
                  <a:pt x="2154767" y="1750483"/>
                </a:moveTo>
                <a:cubicBezTo>
                  <a:pt x="2247900" y="1708150"/>
                  <a:pt x="2345267" y="1646767"/>
                  <a:pt x="2446867" y="1566333"/>
                </a:cubicBezTo>
                <a:cubicBezTo>
                  <a:pt x="2548467" y="1485900"/>
                  <a:pt x="2635250" y="1397000"/>
                  <a:pt x="2707217" y="1299633"/>
                </a:cubicBezTo>
                <a:cubicBezTo>
                  <a:pt x="2779183" y="1202267"/>
                  <a:pt x="2815167" y="1119717"/>
                  <a:pt x="2815167" y="1051983"/>
                </a:cubicBezTo>
                <a:cubicBezTo>
                  <a:pt x="2815167" y="933450"/>
                  <a:pt x="2760133" y="833967"/>
                  <a:pt x="2650067" y="753533"/>
                </a:cubicBezTo>
                <a:cubicBezTo>
                  <a:pt x="2540000" y="673100"/>
                  <a:pt x="2374900" y="662517"/>
                  <a:pt x="2154767" y="721783"/>
                </a:cubicBezTo>
                <a:cubicBezTo>
                  <a:pt x="2061633" y="747183"/>
                  <a:pt x="1955800" y="808567"/>
                  <a:pt x="1837267" y="905933"/>
                </a:cubicBezTo>
                <a:cubicBezTo>
                  <a:pt x="1718733" y="1003300"/>
                  <a:pt x="1606550" y="1111250"/>
                  <a:pt x="1500717" y="1229783"/>
                </a:cubicBezTo>
                <a:cubicBezTo>
                  <a:pt x="1394883" y="1348317"/>
                  <a:pt x="1310217" y="1454150"/>
                  <a:pt x="1246717" y="1547283"/>
                </a:cubicBezTo>
                <a:cubicBezTo>
                  <a:pt x="1183217" y="1640417"/>
                  <a:pt x="1159933" y="1695450"/>
                  <a:pt x="1176867" y="1712383"/>
                </a:cubicBezTo>
                <a:cubicBezTo>
                  <a:pt x="1202267" y="1754717"/>
                  <a:pt x="1274233" y="1786467"/>
                  <a:pt x="1392767" y="1807633"/>
                </a:cubicBezTo>
                <a:cubicBezTo>
                  <a:pt x="1511300" y="1828800"/>
                  <a:pt x="1644650" y="1835150"/>
                  <a:pt x="1792817" y="1826683"/>
                </a:cubicBezTo>
                <a:cubicBezTo>
                  <a:pt x="1940983" y="1818217"/>
                  <a:pt x="2061633" y="1792817"/>
                  <a:pt x="2154767" y="1750483"/>
                </a:cubicBezTo>
                <a:close/>
                <a:moveTo>
                  <a:pt x="1799167" y="48873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10" name="Freeform 6310"/>
          <p:cNvSpPr/>
          <p:nvPr/>
        </p:nvSpPr>
        <p:spPr>
          <a:xfrm rot="0" flipH="0" flipV="0">
            <a:off x="6437980" y="7299089"/>
            <a:ext cx="150097" cy="130386"/>
          </a:xfrm>
          <a:custGeom>
            <a:pathLst>
              <a:path w="4690533" h="4074583">
                <a:moveTo>
                  <a:pt x="4445000" y="4074583"/>
                </a:moveTo>
                <a:cubicBezTo>
                  <a:pt x="4275666" y="4074583"/>
                  <a:pt x="4135966" y="4038600"/>
                  <a:pt x="4025900" y="3966633"/>
                </a:cubicBezTo>
                <a:cubicBezTo>
                  <a:pt x="3915833" y="3894667"/>
                  <a:pt x="3822700" y="3774017"/>
                  <a:pt x="3746500" y="3604683"/>
                </a:cubicBezTo>
                <a:cubicBezTo>
                  <a:pt x="3712633" y="3486150"/>
                  <a:pt x="3685116" y="3352800"/>
                  <a:pt x="3663950" y="3204633"/>
                </a:cubicBezTo>
                <a:cubicBezTo>
                  <a:pt x="3642783" y="3056467"/>
                  <a:pt x="3632200" y="2916767"/>
                  <a:pt x="3632200" y="2785533"/>
                </a:cubicBezTo>
                <a:cubicBezTo>
                  <a:pt x="3632200" y="2654300"/>
                  <a:pt x="3644900" y="2567517"/>
                  <a:pt x="3670300" y="2525183"/>
                </a:cubicBezTo>
                <a:cubicBezTo>
                  <a:pt x="3704166" y="2491317"/>
                  <a:pt x="3718983" y="2429933"/>
                  <a:pt x="3714750" y="2341033"/>
                </a:cubicBezTo>
                <a:cubicBezTo>
                  <a:pt x="3710516" y="2252133"/>
                  <a:pt x="3708400" y="2156883"/>
                  <a:pt x="3708400" y="2055283"/>
                </a:cubicBezTo>
                <a:cubicBezTo>
                  <a:pt x="3699933" y="1885950"/>
                  <a:pt x="3659716" y="1790700"/>
                  <a:pt x="3587750" y="1769533"/>
                </a:cubicBezTo>
                <a:cubicBezTo>
                  <a:pt x="3515783" y="1748367"/>
                  <a:pt x="3412066" y="1775883"/>
                  <a:pt x="3276600" y="1852083"/>
                </a:cubicBezTo>
                <a:cubicBezTo>
                  <a:pt x="3124200" y="1945217"/>
                  <a:pt x="2925233" y="2070100"/>
                  <a:pt x="2679700" y="2226733"/>
                </a:cubicBezTo>
                <a:cubicBezTo>
                  <a:pt x="2434166" y="2383367"/>
                  <a:pt x="2178050" y="2554817"/>
                  <a:pt x="1911350" y="2741083"/>
                </a:cubicBezTo>
                <a:cubicBezTo>
                  <a:pt x="1644650" y="2927350"/>
                  <a:pt x="1392766" y="3122083"/>
                  <a:pt x="1155700" y="3325283"/>
                </a:cubicBezTo>
                <a:cubicBezTo>
                  <a:pt x="969433" y="3528483"/>
                  <a:pt x="857250" y="3683000"/>
                  <a:pt x="819150" y="3788833"/>
                </a:cubicBezTo>
                <a:cubicBezTo>
                  <a:pt x="781050" y="3894667"/>
                  <a:pt x="728133" y="3947583"/>
                  <a:pt x="660400" y="3947583"/>
                </a:cubicBezTo>
                <a:cubicBezTo>
                  <a:pt x="592666" y="3981450"/>
                  <a:pt x="535516" y="3983567"/>
                  <a:pt x="488950" y="3953933"/>
                </a:cubicBezTo>
                <a:cubicBezTo>
                  <a:pt x="442383" y="3924300"/>
                  <a:pt x="376766" y="3875617"/>
                  <a:pt x="292100" y="3807883"/>
                </a:cubicBezTo>
                <a:cubicBezTo>
                  <a:pt x="232833" y="3740150"/>
                  <a:pt x="173566" y="3674533"/>
                  <a:pt x="114300" y="3611033"/>
                </a:cubicBezTo>
                <a:cubicBezTo>
                  <a:pt x="55033" y="3547533"/>
                  <a:pt x="16933" y="3498850"/>
                  <a:pt x="0" y="3464983"/>
                </a:cubicBezTo>
                <a:cubicBezTo>
                  <a:pt x="0" y="3422650"/>
                  <a:pt x="12700" y="3333750"/>
                  <a:pt x="38100" y="3198283"/>
                </a:cubicBezTo>
                <a:cubicBezTo>
                  <a:pt x="63500" y="3062817"/>
                  <a:pt x="95250" y="2927350"/>
                  <a:pt x="133350" y="2791883"/>
                </a:cubicBezTo>
                <a:cubicBezTo>
                  <a:pt x="171450" y="2656417"/>
                  <a:pt x="198966" y="2567517"/>
                  <a:pt x="215900" y="2525183"/>
                </a:cubicBezTo>
                <a:cubicBezTo>
                  <a:pt x="258233" y="2525183"/>
                  <a:pt x="294216" y="2482850"/>
                  <a:pt x="323850" y="2398183"/>
                </a:cubicBezTo>
                <a:cubicBezTo>
                  <a:pt x="353483" y="2313517"/>
                  <a:pt x="402166" y="2220383"/>
                  <a:pt x="469900" y="2118783"/>
                </a:cubicBezTo>
                <a:cubicBezTo>
                  <a:pt x="486833" y="2017183"/>
                  <a:pt x="531283" y="1879600"/>
                  <a:pt x="603250" y="1706033"/>
                </a:cubicBezTo>
                <a:cubicBezTo>
                  <a:pt x="675216" y="1532467"/>
                  <a:pt x="740833" y="1377950"/>
                  <a:pt x="800100" y="1242483"/>
                </a:cubicBezTo>
                <a:cubicBezTo>
                  <a:pt x="918633" y="1039283"/>
                  <a:pt x="1001183" y="869950"/>
                  <a:pt x="1047750" y="734483"/>
                </a:cubicBezTo>
                <a:cubicBezTo>
                  <a:pt x="1094316" y="599017"/>
                  <a:pt x="1126066" y="429683"/>
                  <a:pt x="1143000" y="226483"/>
                </a:cubicBezTo>
                <a:cubicBezTo>
                  <a:pt x="1134533" y="192617"/>
                  <a:pt x="1143000" y="160867"/>
                  <a:pt x="1168400" y="131233"/>
                </a:cubicBezTo>
                <a:cubicBezTo>
                  <a:pt x="1193800" y="101600"/>
                  <a:pt x="1223433" y="86783"/>
                  <a:pt x="1257300" y="86783"/>
                </a:cubicBezTo>
                <a:lnTo>
                  <a:pt x="1257300" y="86783"/>
                </a:lnTo>
                <a:cubicBezTo>
                  <a:pt x="1325033" y="19050"/>
                  <a:pt x="1405466" y="0"/>
                  <a:pt x="1498600" y="29633"/>
                </a:cubicBezTo>
                <a:cubicBezTo>
                  <a:pt x="1591733" y="59267"/>
                  <a:pt x="1676400" y="124883"/>
                  <a:pt x="1752600" y="226483"/>
                </a:cubicBezTo>
                <a:cubicBezTo>
                  <a:pt x="1905000" y="429683"/>
                  <a:pt x="1966383" y="639233"/>
                  <a:pt x="1936750" y="855133"/>
                </a:cubicBezTo>
                <a:cubicBezTo>
                  <a:pt x="1907116" y="1071033"/>
                  <a:pt x="1769533" y="1377950"/>
                  <a:pt x="1524000" y="1775883"/>
                </a:cubicBezTo>
                <a:cubicBezTo>
                  <a:pt x="1464733" y="1911350"/>
                  <a:pt x="1420283" y="2015067"/>
                  <a:pt x="1390650" y="2087033"/>
                </a:cubicBezTo>
                <a:cubicBezTo>
                  <a:pt x="1361016" y="2159000"/>
                  <a:pt x="1346200" y="2216150"/>
                  <a:pt x="1346200" y="2258483"/>
                </a:cubicBezTo>
                <a:cubicBezTo>
                  <a:pt x="1346200" y="2258483"/>
                  <a:pt x="1390650" y="2228850"/>
                  <a:pt x="1479550" y="2169583"/>
                </a:cubicBezTo>
                <a:cubicBezTo>
                  <a:pt x="1568450" y="2110317"/>
                  <a:pt x="1670050" y="2040467"/>
                  <a:pt x="1784350" y="1960033"/>
                </a:cubicBezTo>
                <a:cubicBezTo>
                  <a:pt x="1898650" y="1879600"/>
                  <a:pt x="1989666" y="1818217"/>
                  <a:pt x="2057400" y="1775883"/>
                </a:cubicBezTo>
                <a:cubicBezTo>
                  <a:pt x="2099733" y="1733550"/>
                  <a:pt x="2197100" y="1657350"/>
                  <a:pt x="2349500" y="1547283"/>
                </a:cubicBezTo>
                <a:cubicBezTo>
                  <a:pt x="2501900" y="1437217"/>
                  <a:pt x="2664883" y="1329267"/>
                  <a:pt x="2838450" y="1223433"/>
                </a:cubicBezTo>
                <a:cubicBezTo>
                  <a:pt x="3012016" y="1117600"/>
                  <a:pt x="3141133" y="1056217"/>
                  <a:pt x="3225800" y="1039283"/>
                </a:cubicBezTo>
                <a:cubicBezTo>
                  <a:pt x="3293533" y="1005417"/>
                  <a:pt x="3365500" y="973667"/>
                  <a:pt x="3441700" y="944033"/>
                </a:cubicBezTo>
                <a:cubicBezTo>
                  <a:pt x="3517900" y="914400"/>
                  <a:pt x="3572933" y="899583"/>
                  <a:pt x="3606800" y="899583"/>
                </a:cubicBezTo>
                <a:cubicBezTo>
                  <a:pt x="3674533" y="899583"/>
                  <a:pt x="3761316" y="935567"/>
                  <a:pt x="3867150" y="1007533"/>
                </a:cubicBezTo>
                <a:cubicBezTo>
                  <a:pt x="3972983" y="1079500"/>
                  <a:pt x="4072466" y="1164167"/>
                  <a:pt x="4165600" y="1261533"/>
                </a:cubicBezTo>
                <a:cubicBezTo>
                  <a:pt x="4258733" y="1358900"/>
                  <a:pt x="4313766" y="1441450"/>
                  <a:pt x="4330700" y="1509183"/>
                </a:cubicBezTo>
                <a:cubicBezTo>
                  <a:pt x="4330700" y="1543050"/>
                  <a:pt x="4332816" y="1576917"/>
                  <a:pt x="4337050" y="1610783"/>
                </a:cubicBezTo>
                <a:cubicBezTo>
                  <a:pt x="4341283" y="1644650"/>
                  <a:pt x="4347633" y="1678517"/>
                  <a:pt x="4356100" y="1712383"/>
                </a:cubicBezTo>
                <a:cubicBezTo>
                  <a:pt x="4389966" y="1822450"/>
                  <a:pt x="4409016" y="1970617"/>
                  <a:pt x="4413250" y="2156883"/>
                </a:cubicBezTo>
                <a:cubicBezTo>
                  <a:pt x="4417483" y="2343150"/>
                  <a:pt x="4411133" y="2512483"/>
                  <a:pt x="4394200" y="2664883"/>
                </a:cubicBezTo>
                <a:cubicBezTo>
                  <a:pt x="4377266" y="2817283"/>
                  <a:pt x="4347633" y="2906183"/>
                  <a:pt x="4305300" y="2931583"/>
                </a:cubicBezTo>
                <a:cubicBezTo>
                  <a:pt x="4305300" y="2931583"/>
                  <a:pt x="4307416" y="2942167"/>
                  <a:pt x="4311650" y="2963333"/>
                </a:cubicBezTo>
                <a:cubicBezTo>
                  <a:pt x="4315883" y="2984500"/>
                  <a:pt x="4334933" y="2995083"/>
                  <a:pt x="4368800" y="2995083"/>
                </a:cubicBezTo>
                <a:cubicBezTo>
                  <a:pt x="4368800" y="3028950"/>
                  <a:pt x="4368800" y="3048000"/>
                  <a:pt x="4368800" y="3052233"/>
                </a:cubicBezTo>
                <a:cubicBezTo>
                  <a:pt x="4368800" y="3056467"/>
                  <a:pt x="4368800" y="3058583"/>
                  <a:pt x="4368800" y="3058583"/>
                </a:cubicBezTo>
                <a:cubicBezTo>
                  <a:pt x="4326466" y="3058583"/>
                  <a:pt x="4309533" y="3094567"/>
                  <a:pt x="4318000" y="3166533"/>
                </a:cubicBezTo>
                <a:cubicBezTo>
                  <a:pt x="4326466" y="3238500"/>
                  <a:pt x="4353983" y="3316817"/>
                  <a:pt x="4400550" y="3401483"/>
                </a:cubicBezTo>
                <a:cubicBezTo>
                  <a:pt x="4447116" y="3486150"/>
                  <a:pt x="4495800" y="3553883"/>
                  <a:pt x="4546600" y="3604683"/>
                </a:cubicBezTo>
                <a:cubicBezTo>
                  <a:pt x="4648200" y="3706283"/>
                  <a:pt x="4690533" y="3801533"/>
                  <a:pt x="4673600" y="3890433"/>
                </a:cubicBezTo>
                <a:cubicBezTo>
                  <a:pt x="4656666" y="3979333"/>
                  <a:pt x="4580466" y="4040717"/>
                  <a:pt x="4445000" y="4074583"/>
                </a:cubicBezTo>
                <a:close/>
                <a:moveTo>
                  <a:pt x="-736600" y="46587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11" name="Freeform 6311"/>
          <p:cNvSpPr/>
          <p:nvPr/>
        </p:nvSpPr>
        <p:spPr>
          <a:xfrm rot="0" flipH="0" flipV="0">
            <a:off x="6632849" y="7208597"/>
            <a:ext cx="174752" cy="330606"/>
          </a:xfrm>
          <a:custGeom>
            <a:pathLst>
              <a:path w="5461000" h="10331450">
                <a:moveTo>
                  <a:pt x="882650" y="10267950"/>
                </a:moveTo>
                <a:cubicBezTo>
                  <a:pt x="696384" y="10200216"/>
                  <a:pt x="529167" y="10066866"/>
                  <a:pt x="381000" y="9867900"/>
                </a:cubicBezTo>
                <a:cubicBezTo>
                  <a:pt x="232834" y="9668933"/>
                  <a:pt x="127000" y="9455150"/>
                  <a:pt x="63500" y="9226550"/>
                </a:cubicBezTo>
                <a:cubicBezTo>
                  <a:pt x="0" y="8997950"/>
                  <a:pt x="2117" y="8807450"/>
                  <a:pt x="69850" y="8655050"/>
                </a:cubicBezTo>
                <a:cubicBezTo>
                  <a:pt x="86784" y="8612716"/>
                  <a:pt x="105834" y="8578850"/>
                  <a:pt x="127000" y="8553450"/>
                </a:cubicBezTo>
                <a:cubicBezTo>
                  <a:pt x="148167" y="8528050"/>
                  <a:pt x="175684" y="8515350"/>
                  <a:pt x="209550" y="8515350"/>
                </a:cubicBezTo>
                <a:cubicBezTo>
                  <a:pt x="234950" y="8515350"/>
                  <a:pt x="268817" y="8561916"/>
                  <a:pt x="311150" y="8655050"/>
                </a:cubicBezTo>
                <a:cubicBezTo>
                  <a:pt x="353484" y="8748183"/>
                  <a:pt x="391584" y="8843433"/>
                  <a:pt x="425450" y="8940800"/>
                </a:cubicBezTo>
                <a:cubicBezTo>
                  <a:pt x="459317" y="9038166"/>
                  <a:pt x="476250" y="9099550"/>
                  <a:pt x="476250" y="9124950"/>
                </a:cubicBezTo>
                <a:cubicBezTo>
                  <a:pt x="476250" y="9175750"/>
                  <a:pt x="512234" y="9243483"/>
                  <a:pt x="584200" y="9328150"/>
                </a:cubicBezTo>
                <a:cubicBezTo>
                  <a:pt x="656167" y="9412816"/>
                  <a:pt x="738717" y="9489016"/>
                  <a:pt x="831850" y="9556750"/>
                </a:cubicBezTo>
                <a:cubicBezTo>
                  <a:pt x="924984" y="9624483"/>
                  <a:pt x="1005417" y="9662583"/>
                  <a:pt x="1073150" y="9671050"/>
                </a:cubicBezTo>
                <a:cubicBezTo>
                  <a:pt x="1234017" y="9679516"/>
                  <a:pt x="1397000" y="9626600"/>
                  <a:pt x="1562100" y="9512300"/>
                </a:cubicBezTo>
                <a:cubicBezTo>
                  <a:pt x="1727200" y="9398000"/>
                  <a:pt x="1894416" y="9154583"/>
                  <a:pt x="2063750" y="8782050"/>
                </a:cubicBezTo>
                <a:cubicBezTo>
                  <a:pt x="2173816" y="8604250"/>
                  <a:pt x="2250016" y="8464550"/>
                  <a:pt x="2292350" y="8362950"/>
                </a:cubicBezTo>
                <a:cubicBezTo>
                  <a:pt x="2334683" y="8261350"/>
                  <a:pt x="2364316" y="8159750"/>
                  <a:pt x="2381250" y="8058150"/>
                </a:cubicBezTo>
                <a:cubicBezTo>
                  <a:pt x="2398183" y="7956550"/>
                  <a:pt x="2427816" y="7816850"/>
                  <a:pt x="2470150" y="7639050"/>
                </a:cubicBezTo>
                <a:cubicBezTo>
                  <a:pt x="2520950" y="7486650"/>
                  <a:pt x="2567516" y="7294034"/>
                  <a:pt x="2609850" y="7061200"/>
                </a:cubicBezTo>
                <a:cubicBezTo>
                  <a:pt x="2652183" y="6828367"/>
                  <a:pt x="2694516" y="6597650"/>
                  <a:pt x="2736850" y="6369050"/>
                </a:cubicBezTo>
                <a:cubicBezTo>
                  <a:pt x="2779183" y="6140450"/>
                  <a:pt x="2821516" y="5949950"/>
                  <a:pt x="2863850" y="5797550"/>
                </a:cubicBezTo>
                <a:cubicBezTo>
                  <a:pt x="2863850" y="5704417"/>
                  <a:pt x="2882900" y="5590117"/>
                  <a:pt x="2921000" y="5454650"/>
                </a:cubicBezTo>
                <a:cubicBezTo>
                  <a:pt x="2959100" y="5319184"/>
                  <a:pt x="3007783" y="5209117"/>
                  <a:pt x="3067050" y="5124450"/>
                </a:cubicBezTo>
                <a:cubicBezTo>
                  <a:pt x="3092450" y="4988984"/>
                  <a:pt x="3139016" y="4802717"/>
                  <a:pt x="3206750" y="4565650"/>
                </a:cubicBezTo>
                <a:cubicBezTo>
                  <a:pt x="3274483" y="4328584"/>
                  <a:pt x="3346450" y="4097867"/>
                  <a:pt x="3422650" y="3873500"/>
                </a:cubicBezTo>
                <a:cubicBezTo>
                  <a:pt x="3498850" y="3649134"/>
                  <a:pt x="3558116" y="3481917"/>
                  <a:pt x="3600450" y="3371850"/>
                </a:cubicBezTo>
                <a:cubicBezTo>
                  <a:pt x="3634316" y="3304117"/>
                  <a:pt x="3663950" y="3232150"/>
                  <a:pt x="3689350" y="3155950"/>
                </a:cubicBezTo>
                <a:cubicBezTo>
                  <a:pt x="3714750" y="3079750"/>
                  <a:pt x="3752850" y="3016250"/>
                  <a:pt x="3803650" y="2965450"/>
                </a:cubicBezTo>
                <a:cubicBezTo>
                  <a:pt x="3871383" y="2897717"/>
                  <a:pt x="3956050" y="2859617"/>
                  <a:pt x="4057650" y="2851150"/>
                </a:cubicBezTo>
                <a:cubicBezTo>
                  <a:pt x="4159250" y="2842684"/>
                  <a:pt x="4277783" y="2855384"/>
                  <a:pt x="4413250" y="2889250"/>
                </a:cubicBezTo>
                <a:cubicBezTo>
                  <a:pt x="4480983" y="2914650"/>
                  <a:pt x="4561416" y="2978150"/>
                  <a:pt x="4654550" y="3079750"/>
                </a:cubicBezTo>
                <a:cubicBezTo>
                  <a:pt x="4747683" y="3181350"/>
                  <a:pt x="4821766" y="3280834"/>
                  <a:pt x="4876800" y="3378200"/>
                </a:cubicBezTo>
                <a:cubicBezTo>
                  <a:pt x="4931833" y="3475567"/>
                  <a:pt x="4933950" y="3536950"/>
                  <a:pt x="4883150" y="3562350"/>
                </a:cubicBezTo>
                <a:cubicBezTo>
                  <a:pt x="4883150" y="3596217"/>
                  <a:pt x="4859866" y="3604684"/>
                  <a:pt x="4813300" y="3587750"/>
                </a:cubicBezTo>
                <a:cubicBezTo>
                  <a:pt x="4766733" y="3570817"/>
                  <a:pt x="4722283" y="3562350"/>
                  <a:pt x="4679950" y="3562350"/>
                </a:cubicBezTo>
                <a:cubicBezTo>
                  <a:pt x="4646083" y="3528484"/>
                  <a:pt x="4616450" y="3509434"/>
                  <a:pt x="4591050" y="3505200"/>
                </a:cubicBezTo>
                <a:cubicBezTo>
                  <a:pt x="4565650" y="3500967"/>
                  <a:pt x="4552950" y="3498850"/>
                  <a:pt x="4552950" y="3498850"/>
                </a:cubicBezTo>
                <a:cubicBezTo>
                  <a:pt x="4502150" y="3498850"/>
                  <a:pt x="4438650" y="3570817"/>
                  <a:pt x="4362450" y="3714750"/>
                </a:cubicBezTo>
                <a:cubicBezTo>
                  <a:pt x="4286250" y="3858684"/>
                  <a:pt x="4210050" y="4034367"/>
                  <a:pt x="4133850" y="4241800"/>
                </a:cubicBezTo>
                <a:cubicBezTo>
                  <a:pt x="4057650" y="4449234"/>
                  <a:pt x="3987800" y="4652434"/>
                  <a:pt x="3924300" y="4851400"/>
                </a:cubicBezTo>
                <a:cubicBezTo>
                  <a:pt x="3860800" y="5050367"/>
                  <a:pt x="3812116" y="5209117"/>
                  <a:pt x="3778250" y="5327650"/>
                </a:cubicBezTo>
                <a:cubicBezTo>
                  <a:pt x="3778250" y="5336117"/>
                  <a:pt x="3757083" y="5418667"/>
                  <a:pt x="3714750" y="5575300"/>
                </a:cubicBezTo>
                <a:cubicBezTo>
                  <a:pt x="3672416" y="5731934"/>
                  <a:pt x="3627966" y="5890684"/>
                  <a:pt x="3581400" y="6051550"/>
                </a:cubicBezTo>
                <a:cubicBezTo>
                  <a:pt x="3534833" y="6212417"/>
                  <a:pt x="3507316" y="6318250"/>
                  <a:pt x="3498850" y="6369050"/>
                </a:cubicBezTo>
                <a:cubicBezTo>
                  <a:pt x="3464983" y="6538384"/>
                  <a:pt x="3443816" y="6667500"/>
                  <a:pt x="3435350" y="6756400"/>
                </a:cubicBezTo>
                <a:cubicBezTo>
                  <a:pt x="3426883" y="6845300"/>
                  <a:pt x="3401483" y="6957484"/>
                  <a:pt x="3359150" y="7092950"/>
                </a:cubicBezTo>
                <a:cubicBezTo>
                  <a:pt x="3291416" y="7228417"/>
                  <a:pt x="3246966" y="7378700"/>
                  <a:pt x="3225800" y="7543800"/>
                </a:cubicBezTo>
                <a:cubicBezTo>
                  <a:pt x="3204633" y="7708900"/>
                  <a:pt x="3160183" y="7876116"/>
                  <a:pt x="3092450" y="8045450"/>
                </a:cubicBezTo>
                <a:cubicBezTo>
                  <a:pt x="3041650" y="8248650"/>
                  <a:pt x="2971800" y="8460316"/>
                  <a:pt x="2882900" y="8680450"/>
                </a:cubicBezTo>
                <a:cubicBezTo>
                  <a:pt x="2794000" y="8900583"/>
                  <a:pt x="2690283" y="9116483"/>
                  <a:pt x="2571750" y="9328150"/>
                </a:cubicBezTo>
                <a:cubicBezTo>
                  <a:pt x="2436283" y="9599083"/>
                  <a:pt x="2302933" y="9806516"/>
                  <a:pt x="2171700" y="9950450"/>
                </a:cubicBezTo>
                <a:cubicBezTo>
                  <a:pt x="2040466" y="10094383"/>
                  <a:pt x="1902883" y="10200216"/>
                  <a:pt x="1758950" y="10267950"/>
                </a:cubicBezTo>
                <a:cubicBezTo>
                  <a:pt x="1674283" y="10310283"/>
                  <a:pt x="1538816" y="10331450"/>
                  <a:pt x="1352550" y="10331450"/>
                </a:cubicBezTo>
                <a:cubicBezTo>
                  <a:pt x="1166284" y="10331450"/>
                  <a:pt x="1009650" y="10310283"/>
                  <a:pt x="882650" y="10267950"/>
                </a:cubicBezTo>
                <a:close/>
                <a:moveTo>
                  <a:pt x="-1403350" y="7486650"/>
                </a:moveTo>
                <a:moveTo>
                  <a:pt x="4400550" y="1377950"/>
                </a:moveTo>
                <a:cubicBezTo>
                  <a:pt x="4298950" y="1276350"/>
                  <a:pt x="4233333" y="1164167"/>
                  <a:pt x="4203700" y="1041400"/>
                </a:cubicBezTo>
                <a:cubicBezTo>
                  <a:pt x="4174066" y="918634"/>
                  <a:pt x="4210050" y="789517"/>
                  <a:pt x="4311650" y="654050"/>
                </a:cubicBezTo>
                <a:cubicBezTo>
                  <a:pt x="4379383" y="552450"/>
                  <a:pt x="4423833" y="459317"/>
                  <a:pt x="4445000" y="374650"/>
                </a:cubicBezTo>
                <a:cubicBezTo>
                  <a:pt x="4466166" y="289984"/>
                  <a:pt x="4476750" y="213784"/>
                  <a:pt x="4476750" y="146050"/>
                </a:cubicBezTo>
                <a:cubicBezTo>
                  <a:pt x="4671483" y="44450"/>
                  <a:pt x="4826000" y="0"/>
                  <a:pt x="4940300" y="12700"/>
                </a:cubicBezTo>
                <a:cubicBezTo>
                  <a:pt x="5054600" y="25400"/>
                  <a:pt x="5162550" y="82550"/>
                  <a:pt x="5264150" y="184150"/>
                </a:cubicBezTo>
                <a:cubicBezTo>
                  <a:pt x="5408083" y="319617"/>
                  <a:pt x="5461000" y="482600"/>
                  <a:pt x="5422900" y="673100"/>
                </a:cubicBezTo>
                <a:cubicBezTo>
                  <a:pt x="5384800" y="863600"/>
                  <a:pt x="5264150" y="1060450"/>
                  <a:pt x="5060950" y="1263650"/>
                </a:cubicBezTo>
                <a:cubicBezTo>
                  <a:pt x="4925483" y="1399117"/>
                  <a:pt x="4806950" y="1477434"/>
                  <a:pt x="4705350" y="1498600"/>
                </a:cubicBezTo>
                <a:cubicBezTo>
                  <a:pt x="4603750" y="1519767"/>
                  <a:pt x="4502150" y="1479550"/>
                  <a:pt x="4400550" y="1377950"/>
                </a:cubicBezTo>
                <a:close/>
                <a:moveTo>
                  <a:pt x="7486650" y="748665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12" name="Freeform 6312"/>
          <p:cNvSpPr/>
          <p:nvPr/>
        </p:nvSpPr>
        <p:spPr>
          <a:xfrm rot="0" flipH="0" flipV="0">
            <a:off x="6793444" y="7228646"/>
            <a:ext cx="169197" cy="210853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13" name="Freeform 6313"/>
          <p:cNvSpPr/>
          <p:nvPr/>
        </p:nvSpPr>
        <p:spPr>
          <a:xfrm rot="0" flipH="0" flipV="0">
            <a:off x="6979711" y="7287777"/>
            <a:ext cx="140614" cy="152670"/>
          </a:xfrm>
          <a:custGeom>
            <a:pathLst>
              <a:path w="4394200" h="4770966">
                <a:moveTo>
                  <a:pt x="190500" y="4567766"/>
                </a:moveTo>
                <a:cubicBezTo>
                  <a:pt x="114300" y="4508500"/>
                  <a:pt x="61383" y="4449233"/>
                  <a:pt x="31750" y="4389966"/>
                </a:cubicBezTo>
                <a:cubicBezTo>
                  <a:pt x="2116" y="4330700"/>
                  <a:pt x="0" y="4216400"/>
                  <a:pt x="25400" y="4047066"/>
                </a:cubicBezTo>
                <a:cubicBezTo>
                  <a:pt x="50800" y="3810000"/>
                  <a:pt x="84666" y="3600450"/>
                  <a:pt x="127000" y="3418416"/>
                </a:cubicBezTo>
                <a:cubicBezTo>
                  <a:pt x="169333" y="3236383"/>
                  <a:pt x="220133" y="3026833"/>
                  <a:pt x="279400" y="2789766"/>
                </a:cubicBezTo>
                <a:cubicBezTo>
                  <a:pt x="296333" y="2688166"/>
                  <a:pt x="345016" y="2514600"/>
                  <a:pt x="425450" y="2269066"/>
                </a:cubicBezTo>
                <a:cubicBezTo>
                  <a:pt x="505883" y="2023533"/>
                  <a:pt x="605366" y="1756833"/>
                  <a:pt x="723900" y="1468966"/>
                </a:cubicBezTo>
                <a:cubicBezTo>
                  <a:pt x="842433" y="1181100"/>
                  <a:pt x="960966" y="908050"/>
                  <a:pt x="1079500" y="649816"/>
                </a:cubicBezTo>
                <a:cubicBezTo>
                  <a:pt x="1198033" y="391583"/>
                  <a:pt x="1299633" y="198966"/>
                  <a:pt x="1384300" y="71966"/>
                </a:cubicBezTo>
                <a:cubicBezTo>
                  <a:pt x="1452033" y="21166"/>
                  <a:pt x="1534583" y="0"/>
                  <a:pt x="1631950" y="8466"/>
                </a:cubicBezTo>
                <a:cubicBezTo>
                  <a:pt x="1729316" y="16933"/>
                  <a:pt x="1811866" y="55033"/>
                  <a:pt x="1879600" y="122766"/>
                </a:cubicBezTo>
                <a:cubicBezTo>
                  <a:pt x="1972733" y="198966"/>
                  <a:pt x="1987550" y="332316"/>
                  <a:pt x="1924050" y="522816"/>
                </a:cubicBezTo>
                <a:cubicBezTo>
                  <a:pt x="1860550" y="713316"/>
                  <a:pt x="1731433" y="1011766"/>
                  <a:pt x="1536700" y="1418166"/>
                </a:cubicBezTo>
                <a:cubicBezTo>
                  <a:pt x="1435100" y="1646766"/>
                  <a:pt x="1358900" y="1818216"/>
                  <a:pt x="1308100" y="1932516"/>
                </a:cubicBezTo>
                <a:cubicBezTo>
                  <a:pt x="1257300" y="2046816"/>
                  <a:pt x="1236133" y="2114550"/>
                  <a:pt x="1244600" y="2135716"/>
                </a:cubicBezTo>
                <a:cubicBezTo>
                  <a:pt x="1253066" y="2156883"/>
                  <a:pt x="1291166" y="2146300"/>
                  <a:pt x="1358900" y="2103966"/>
                </a:cubicBezTo>
                <a:cubicBezTo>
                  <a:pt x="1409700" y="2010833"/>
                  <a:pt x="1502833" y="1902883"/>
                  <a:pt x="1638300" y="1780116"/>
                </a:cubicBezTo>
                <a:cubicBezTo>
                  <a:pt x="1773766" y="1657350"/>
                  <a:pt x="1917700" y="1536700"/>
                  <a:pt x="2070100" y="1418166"/>
                </a:cubicBezTo>
                <a:cubicBezTo>
                  <a:pt x="2222500" y="1299633"/>
                  <a:pt x="2366433" y="1193800"/>
                  <a:pt x="2501900" y="1100666"/>
                </a:cubicBezTo>
                <a:cubicBezTo>
                  <a:pt x="2637366" y="1007533"/>
                  <a:pt x="2730500" y="948266"/>
                  <a:pt x="2781300" y="922866"/>
                </a:cubicBezTo>
                <a:cubicBezTo>
                  <a:pt x="2849033" y="880533"/>
                  <a:pt x="2927350" y="844550"/>
                  <a:pt x="3016250" y="814916"/>
                </a:cubicBezTo>
                <a:cubicBezTo>
                  <a:pt x="3105150" y="785283"/>
                  <a:pt x="3166533" y="762000"/>
                  <a:pt x="3200400" y="745066"/>
                </a:cubicBezTo>
                <a:cubicBezTo>
                  <a:pt x="3395133" y="651933"/>
                  <a:pt x="3594100" y="618066"/>
                  <a:pt x="3797300" y="643466"/>
                </a:cubicBezTo>
                <a:cubicBezTo>
                  <a:pt x="4000500" y="668866"/>
                  <a:pt x="4127500" y="745066"/>
                  <a:pt x="4178300" y="872066"/>
                </a:cubicBezTo>
                <a:cubicBezTo>
                  <a:pt x="4186766" y="939800"/>
                  <a:pt x="4214283" y="990600"/>
                  <a:pt x="4260850" y="1024466"/>
                </a:cubicBezTo>
                <a:cubicBezTo>
                  <a:pt x="4307416" y="1058333"/>
                  <a:pt x="4330700" y="1075266"/>
                  <a:pt x="4330700" y="1075266"/>
                </a:cubicBezTo>
                <a:cubicBezTo>
                  <a:pt x="4364566" y="1075266"/>
                  <a:pt x="4383616" y="1087966"/>
                  <a:pt x="4387850" y="1113366"/>
                </a:cubicBezTo>
                <a:cubicBezTo>
                  <a:pt x="4392083" y="1138766"/>
                  <a:pt x="4394200" y="1151466"/>
                  <a:pt x="4394200" y="1151466"/>
                </a:cubicBezTo>
                <a:cubicBezTo>
                  <a:pt x="4394200" y="1210733"/>
                  <a:pt x="4349750" y="1246716"/>
                  <a:pt x="4260850" y="1259416"/>
                </a:cubicBezTo>
                <a:cubicBezTo>
                  <a:pt x="4171950" y="1272116"/>
                  <a:pt x="4059766" y="1282700"/>
                  <a:pt x="3924300" y="1291166"/>
                </a:cubicBezTo>
                <a:cubicBezTo>
                  <a:pt x="3814233" y="1299633"/>
                  <a:pt x="3716866" y="1320800"/>
                  <a:pt x="3632200" y="1354666"/>
                </a:cubicBezTo>
                <a:cubicBezTo>
                  <a:pt x="3547533" y="1388533"/>
                  <a:pt x="3445933" y="1430866"/>
                  <a:pt x="3327400" y="1481666"/>
                </a:cubicBezTo>
                <a:cubicBezTo>
                  <a:pt x="3005666" y="1667933"/>
                  <a:pt x="2698750" y="1849966"/>
                  <a:pt x="2406650" y="2027766"/>
                </a:cubicBezTo>
                <a:cubicBezTo>
                  <a:pt x="2114550" y="2205566"/>
                  <a:pt x="1833033" y="2442633"/>
                  <a:pt x="1562100" y="2738966"/>
                </a:cubicBezTo>
                <a:cubicBezTo>
                  <a:pt x="1502833" y="2806700"/>
                  <a:pt x="1443566" y="2887133"/>
                  <a:pt x="1384300" y="2980266"/>
                </a:cubicBezTo>
                <a:cubicBezTo>
                  <a:pt x="1325033" y="3073400"/>
                  <a:pt x="1261533" y="3175000"/>
                  <a:pt x="1193800" y="3285066"/>
                </a:cubicBezTo>
                <a:cubicBezTo>
                  <a:pt x="1151466" y="3327400"/>
                  <a:pt x="1109133" y="3420533"/>
                  <a:pt x="1066800" y="3564466"/>
                </a:cubicBezTo>
                <a:cubicBezTo>
                  <a:pt x="1024466" y="3708400"/>
                  <a:pt x="988483" y="3845983"/>
                  <a:pt x="958850" y="3977216"/>
                </a:cubicBezTo>
                <a:cubicBezTo>
                  <a:pt x="929216" y="4108450"/>
                  <a:pt x="914400" y="4186766"/>
                  <a:pt x="914400" y="4212166"/>
                </a:cubicBezTo>
                <a:cubicBezTo>
                  <a:pt x="914400" y="4212166"/>
                  <a:pt x="901700" y="4252383"/>
                  <a:pt x="876300" y="4332816"/>
                </a:cubicBezTo>
                <a:cubicBezTo>
                  <a:pt x="850900" y="4413250"/>
                  <a:pt x="808566" y="4491566"/>
                  <a:pt x="749300" y="4567766"/>
                </a:cubicBezTo>
                <a:cubicBezTo>
                  <a:pt x="647700" y="4703233"/>
                  <a:pt x="563033" y="4770966"/>
                  <a:pt x="495300" y="4770966"/>
                </a:cubicBezTo>
                <a:cubicBezTo>
                  <a:pt x="427566" y="4770966"/>
                  <a:pt x="325966" y="4703233"/>
                  <a:pt x="190500" y="4567766"/>
                </a:cubicBezTo>
                <a:close/>
                <a:moveTo>
                  <a:pt x="-876300" y="50122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14" name="Freeform 6314"/>
          <p:cNvSpPr/>
          <p:nvPr/>
        </p:nvSpPr>
        <p:spPr>
          <a:xfrm rot="0" flipH="0" flipV="0">
            <a:off x="7039655" y="7208597"/>
            <a:ext cx="174752" cy="330606"/>
          </a:xfrm>
          <a:custGeom>
            <a:pathLst>
              <a:path w="5461000" h="10331450">
                <a:moveTo>
                  <a:pt x="882650" y="10267950"/>
                </a:moveTo>
                <a:cubicBezTo>
                  <a:pt x="696384" y="10200216"/>
                  <a:pt x="529167" y="10066866"/>
                  <a:pt x="381000" y="9867900"/>
                </a:cubicBezTo>
                <a:cubicBezTo>
                  <a:pt x="232834" y="9668933"/>
                  <a:pt x="127000" y="9455150"/>
                  <a:pt x="63500" y="9226550"/>
                </a:cubicBezTo>
                <a:cubicBezTo>
                  <a:pt x="0" y="8997950"/>
                  <a:pt x="2117" y="8807450"/>
                  <a:pt x="69850" y="8655050"/>
                </a:cubicBezTo>
                <a:cubicBezTo>
                  <a:pt x="86784" y="8612716"/>
                  <a:pt x="105834" y="8578850"/>
                  <a:pt x="127000" y="8553450"/>
                </a:cubicBezTo>
                <a:cubicBezTo>
                  <a:pt x="148167" y="8528050"/>
                  <a:pt x="175684" y="8515350"/>
                  <a:pt x="209550" y="8515350"/>
                </a:cubicBezTo>
                <a:cubicBezTo>
                  <a:pt x="234950" y="8515350"/>
                  <a:pt x="268817" y="8561916"/>
                  <a:pt x="311150" y="8655050"/>
                </a:cubicBezTo>
                <a:cubicBezTo>
                  <a:pt x="353484" y="8748183"/>
                  <a:pt x="391584" y="8843433"/>
                  <a:pt x="425450" y="8940800"/>
                </a:cubicBezTo>
                <a:cubicBezTo>
                  <a:pt x="459317" y="9038166"/>
                  <a:pt x="476250" y="9099550"/>
                  <a:pt x="476250" y="9124950"/>
                </a:cubicBezTo>
                <a:cubicBezTo>
                  <a:pt x="476250" y="9175750"/>
                  <a:pt x="512234" y="9243483"/>
                  <a:pt x="584200" y="9328150"/>
                </a:cubicBezTo>
                <a:cubicBezTo>
                  <a:pt x="656167" y="9412816"/>
                  <a:pt x="738717" y="9489016"/>
                  <a:pt x="831850" y="9556750"/>
                </a:cubicBezTo>
                <a:cubicBezTo>
                  <a:pt x="924984" y="9624483"/>
                  <a:pt x="1005417" y="9662583"/>
                  <a:pt x="1073150" y="9671050"/>
                </a:cubicBezTo>
                <a:cubicBezTo>
                  <a:pt x="1234017" y="9679516"/>
                  <a:pt x="1397000" y="9626600"/>
                  <a:pt x="1562100" y="9512300"/>
                </a:cubicBezTo>
                <a:cubicBezTo>
                  <a:pt x="1727200" y="9398000"/>
                  <a:pt x="1894416" y="9154583"/>
                  <a:pt x="2063750" y="8782050"/>
                </a:cubicBezTo>
                <a:cubicBezTo>
                  <a:pt x="2173816" y="8604250"/>
                  <a:pt x="2250016" y="8464550"/>
                  <a:pt x="2292350" y="8362950"/>
                </a:cubicBezTo>
                <a:cubicBezTo>
                  <a:pt x="2334683" y="8261350"/>
                  <a:pt x="2364316" y="8159750"/>
                  <a:pt x="2381250" y="8058150"/>
                </a:cubicBezTo>
                <a:cubicBezTo>
                  <a:pt x="2398183" y="7956550"/>
                  <a:pt x="2427816" y="7816850"/>
                  <a:pt x="2470150" y="7639050"/>
                </a:cubicBezTo>
                <a:cubicBezTo>
                  <a:pt x="2520950" y="7486650"/>
                  <a:pt x="2567516" y="7294034"/>
                  <a:pt x="2609850" y="7061200"/>
                </a:cubicBezTo>
                <a:cubicBezTo>
                  <a:pt x="2652183" y="6828367"/>
                  <a:pt x="2694516" y="6597650"/>
                  <a:pt x="2736850" y="6369050"/>
                </a:cubicBezTo>
                <a:cubicBezTo>
                  <a:pt x="2779183" y="6140450"/>
                  <a:pt x="2821516" y="5949950"/>
                  <a:pt x="2863850" y="5797550"/>
                </a:cubicBezTo>
                <a:cubicBezTo>
                  <a:pt x="2863850" y="5704417"/>
                  <a:pt x="2882900" y="5590117"/>
                  <a:pt x="2921000" y="5454650"/>
                </a:cubicBezTo>
                <a:cubicBezTo>
                  <a:pt x="2959100" y="5319184"/>
                  <a:pt x="3007783" y="5209117"/>
                  <a:pt x="3067050" y="5124450"/>
                </a:cubicBezTo>
                <a:cubicBezTo>
                  <a:pt x="3092450" y="4988984"/>
                  <a:pt x="3139016" y="4802717"/>
                  <a:pt x="3206750" y="4565650"/>
                </a:cubicBezTo>
                <a:cubicBezTo>
                  <a:pt x="3274483" y="4328584"/>
                  <a:pt x="3346450" y="4097867"/>
                  <a:pt x="3422650" y="3873500"/>
                </a:cubicBezTo>
                <a:cubicBezTo>
                  <a:pt x="3498850" y="3649134"/>
                  <a:pt x="3558116" y="3481917"/>
                  <a:pt x="3600450" y="3371850"/>
                </a:cubicBezTo>
                <a:cubicBezTo>
                  <a:pt x="3634316" y="3304117"/>
                  <a:pt x="3663950" y="3232150"/>
                  <a:pt x="3689350" y="3155950"/>
                </a:cubicBezTo>
                <a:cubicBezTo>
                  <a:pt x="3714750" y="3079750"/>
                  <a:pt x="3752850" y="3016250"/>
                  <a:pt x="3803650" y="2965450"/>
                </a:cubicBezTo>
                <a:cubicBezTo>
                  <a:pt x="3871383" y="2897717"/>
                  <a:pt x="3956050" y="2859617"/>
                  <a:pt x="4057650" y="2851150"/>
                </a:cubicBezTo>
                <a:cubicBezTo>
                  <a:pt x="4159250" y="2842684"/>
                  <a:pt x="4277783" y="2855384"/>
                  <a:pt x="4413250" y="2889250"/>
                </a:cubicBezTo>
                <a:cubicBezTo>
                  <a:pt x="4480983" y="2914650"/>
                  <a:pt x="4561416" y="2978150"/>
                  <a:pt x="4654550" y="3079750"/>
                </a:cubicBezTo>
                <a:cubicBezTo>
                  <a:pt x="4747683" y="3181350"/>
                  <a:pt x="4821766" y="3280834"/>
                  <a:pt x="4876800" y="3378200"/>
                </a:cubicBezTo>
                <a:cubicBezTo>
                  <a:pt x="4931833" y="3475567"/>
                  <a:pt x="4933950" y="3536950"/>
                  <a:pt x="4883150" y="3562350"/>
                </a:cubicBezTo>
                <a:cubicBezTo>
                  <a:pt x="4883150" y="3596217"/>
                  <a:pt x="4859866" y="3604684"/>
                  <a:pt x="4813300" y="3587750"/>
                </a:cubicBezTo>
                <a:cubicBezTo>
                  <a:pt x="4766733" y="3570817"/>
                  <a:pt x="4722283" y="3562350"/>
                  <a:pt x="4679950" y="3562350"/>
                </a:cubicBezTo>
                <a:cubicBezTo>
                  <a:pt x="4646083" y="3528484"/>
                  <a:pt x="4616450" y="3509434"/>
                  <a:pt x="4591050" y="3505200"/>
                </a:cubicBezTo>
                <a:cubicBezTo>
                  <a:pt x="4565650" y="3500967"/>
                  <a:pt x="4552950" y="3498850"/>
                  <a:pt x="4552950" y="3498850"/>
                </a:cubicBezTo>
                <a:cubicBezTo>
                  <a:pt x="4502150" y="3498850"/>
                  <a:pt x="4438650" y="3570817"/>
                  <a:pt x="4362450" y="3714750"/>
                </a:cubicBezTo>
                <a:cubicBezTo>
                  <a:pt x="4286250" y="3858684"/>
                  <a:pt x="4210050" y="4034367"/>
                  <a:pt x="4133850" y="4241800"/>
                </a:cubicBezTo>
                <a:cubicBezTo>
                  <a:pt x="4057650" y="4449234"/>
                  <a:pt x="3987800" y="4652434"/>
                  <a:pt x="3924300" y="4851400"/>
                </a:cubicBezTo>
                <a:cubicBezTo>
                  <a:pt x="3860800" y="5050367"/>
                  <a:pt x="3812116" y="5209117"/>
                  <a:pt x="3778250" y="5327650"/>
                </a:cubicBezTo>
                <a:cubicBezTo>
                  <a:pt x="3778250" y="5336117"/>
                  <a:pt x="3757083" y="5418667"/>
                  <a:pt x="3714750" y="5575300"/>
                </a:cubicBezTo>
                <a:cubicBezTo>
                  <a:pt x="3672416" y="5731934"/>
                  <a:pt x="3627966" y="5890684"/>
                  <a:pt x="3581400" y="6051550"/>
                </a:cubicBezTo>
                <a:cubicBezTo>
                  <a:pt x="3534833" y="6212417"/>
                  <a:pt x="3507316" y="6318250"/>
                  <a:pt x="3498850" y="6369050"/>
                </a:cubicBezTo>
                <a:cubicBezTo>
                  <a:pt x="3464983" y="6538384"/>
                  <a:pt x="3443816" y="6667500"/>
                  <a:pt x="3435350" y="6756400"/>
                </a:cubicBezTo>
                <a:cubicBezTo>
                  <a:pt x="3426883" y="6845300"/>
                  <a:pt x="3401483" y="6957484"/>
                  <a:pt x="3359150" y="7092950"/>
                </a:cubicBezTo>
                <a:cubicBezTo>
                  <a:pt x="3291416" y="7228417"/>
                  <a:pt x="3246966" y="7378700"/>
                  <a:pt x="3225800" y="7543800"/>
                </a:cubicBezTo>
                <a:cubicBezTo>
                  <a:pt x="3204633" y="7708900"/>
                  <a:pt x="3160183" y="7876116"/>
                  <a:pt x="3092450" y="8045450"/>
                </a:cubicBezTo>
                <a:cubicBezTo>
                  <a:pt x="3041650" y="8248650"/>
                  <a:pt x="2971800" y="8460316"/>
                  <a:pt x="2882900" y="8680450"/>
                </a:cubicBezTo>
                <a:cubicBezTo>
                  <a:pt x="2794000" y="8900583"/>
                  <a:pt x="2690283" y="9116483"/>
                  <a:pt x="2571750" y="9328150"/>
                </a:cubicBezTo>
                <a:cubicBezTo>
                  <a:pt x="2436283" y="9599083"/>
                  <a:pt x="2302933" y="9806516"/>
                  <a:pt x="2171700" y="9950450"/>
                </a:cubicBezTo>
                <a:cubicBezTo>
                  <a:pt x="2040466" y="10094383"/>
                  <a:pt x="1902883" y="10200216"/>
                  <a:pt x="1758950" y="10267950"/>
                </a:cubicBezTo>
                <a:cubicBezTo>
                  <a:pt x="1674283" y="10310283"/>
                  <a:pt x="1538816" y="10331450"/>
                  <a:pt x="1352550" y="10331450"/>
                </a:cubicBezTo>
                <a:cubicBezTo>
                  <a:pt x="1166284" y="10331450"/>
                  <a:pt x="1009650" y="10310283"/>
                  <a:pt x="882650" y="10267950"/>
                </a:cubicBezTo>
                <a:close/>
                <a:moveTo>
                  <a:pt x="-1403350" y="7486650"/>
                </a:moveTo>
                <a:moveTo>
                  <a:pt x="4400550" y="1377950"/>
                </a:moveTo>
                <a:cubicBezTo>
                  <a:pt x="4298950" y="1276350"/>
                  <a:pt x="4233333" y="1164167"/>
                  <a:pt x="4203700" y="1041400"/>
                </a:cubicBezTo>
                <a:cubicBezTo>
                  <a:pt x="4174066" y="918634"/>
                  <a:pt x="4210050" y="789517"/>
                  <a:pt x="4311650" y="654050"/>
                </a:cubicBezTo>
                <a:cubicBezTo>
                  <a:pt x="4379383" y="552450"/>
                  <a:pt x="4423833" y="459317"/>
                  <a:pt x="4445000" y="374650"/>
                </a:cubicBezTo>
                <a:cubicBezTo>
                  <a:pt x="4466166" y="289984"/>
                  <a:pt x="4476750" y="213784"/>
                  <a:pt x="4476750" y="146050"/>
                </a:cubicBezTo>
                <a:cubicBezTo>
                  <a:pt x="4671483" y="44450"/>
                  <a:pt x="4826000" y="0"/>
                  <a:pt x="4940300" y="12700"/>
                </a:cubicBezTo>
                <a:cubicBezTo>
                  <a:pt x="5054600" y="25400"/>
                  <a:pt x="5162550" y="82550"/>
                  <a:pt x="5264150" y="184150"/>
                </a:cubicBezTo>
                <a:cubicBezTo>
                  <a:pt x="5408083" y="319617"/>
                  <a:pt x="5461000" y="482600"/>
                  <a:pt x="5422900" y="673100"/>
                </a:cubicBezTo>
                <a:cubicBezTo>
                  <a:pt x="5384800" y="863600"/>
                  <a:pt x="5264150" y="1060450"/>
                  <a:pt x="5060950" y="1263650"/>
                </a:cubicBezTo>
                <a:cubicBezTo>
                  <a:pt x="4925483" y="1399117"/>
                  <a:pt x="4806950" y="1477434"/>
                  <a:pt x="4705350" y="1498600"/>
                </a:cubicBezTo>
                <a:cubicBezTo>
                  <a:pt x="4603750" y="1519767"/>
                  <a:pt x="4502150" y="1479550"/>
                  <a:pt x="4400550" y="1377950"/>
                </a:cubicBezTo>
                <a:close/>
                <a:moveTo>
                  <a:pt x="7486650" y="748665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15" name="Freeform 6315"/>
          <p:cNvSpPr/>
          <p:nvPr/>
        </p:nvSpPr>
        <p:spPr>
          <a:xfrm rot="0" flipH="0" flipV="0">
            <a:off x="7209463" y="7291773"/>
            <a:ext cx="113656" cy="151519"/>
          </a:xfrm>
          <a:custGeom>
            <a:pathLst>
              <a:path w="3551767" h="4734983">
                <a:moveTo>
                  <a:pt x="2167467" y="4442883"/>
                </a:moveTo>
                <a:cubicBezTo>
                  <a:pt x="1989667" y="4595283"/>
                  <a:pt x="1784350" y="4684183"/>
                  <a:pt x="1551517" y="4709583"/>
                </a:cubicBezTo>
                <a:cubicBezTo>
                  <a:pt x="1318683" y="4734983"/>
                  <a:pt x="1092200" y="4699000"/>
                  <a:pt x="872067" y="4601633"/>
                </a:cubicBezTo>
                <a:cubicBezTo>
                  <a:pt x="651933" y="4504267"/>
                  <a:pt x="469900" y="4353983"/>
                  <a:pt x="325967" y="4150783"/>
                </a:cubicBezTo>
                <a:cubicBezTo>
                  <a:pt x="182033" y="3964517"/>
                  <a:pt x="88900" y="3750733"/>
                  <a:pt x="46567" y="3509433"/>
                </a:cubicBezTo>
                <a:cubicBezTo>
                  <a:pt x="4233" y="3268133"/>
                  <a:pt x="0" y="2952750"/>
                  <a:pt x="33867" y="2563283"/>
                </a:cubicBezTo>
                <a:cubicBezTo>
                  <a:pt x="59267" y="2233083"/>
                  <a:pt x="165100" y="1900767"/>
                  <a:pt x="351367" y="1566333"/>
                </a:cubicBezTo>
                <a:cubicBezTo>
                  <a:pt x="537633" y="1231900"/>
                  <a:pt x="764117" y="933450"/>
                  <a:pt x="1030817" y="670983"/>
                </a:cubicBezTo>
                <a:cubicBezTo>
                  <a:pt x="1297517" y="408517"/>
                  <a:pt x="1562100" y="226483"/>
                  <a:pt x="1824567" y="124883"/>
                </a:cubicBezTo>
                <a:cubicBezTo>
                  <a:pt x="1951567" y="40217"/>
                  <a:pt x="2059517" y="0"/>
                  <a:pt x="2148417" y="4233"/>
                </a:cubicBezTo>
                <a:cubicBezTo>
                  <a:pt x="2237317" y="8467"/>
                  <a:pt x="2374900" y="19050"/>
                  <a:pt x="2561167" y="35983"/>
                </a:cubicBezTo>
                <a:cubicBezTo>
                  <a:pt x="2755900" y="61383"/>
                  <a:pt x="2901950" y="99483"/>
                  <a:pt x="2999317" y="150283"/>
                </a:cubicBezTo>
                <a:cubicBezTo>
                  <a:pt x="3096683" y="201083"/>
                  <a:pt x="3175000" y="268817"/>
                  <a:pt x="3234267" y="353483"/>
                </a:cubicBezTo>
                <a:cubicBezTo>
                  <a:pt x="3361267" y="480483"/>
                  <a:pt x="3445933" y="605367"/>
                  <a:pt x="3488267" y="728133"/>
                </a:cubicBezTo>
                <a:cubicBezTo>
                  <a:pt x="3530600" y="850900"/>
                  <a:pt x="3551767" y="971550"/>
                  <a:pt x="3551767" y="1090083"/>
                </a:cubicBezTo>
                <a:cubicBezTo>
                  <a:pt x="3517900" y="1276350"/>
                  <a:pt x="3393017" y="1502833"/>
                  <a:pt x="3177117" y="1769533"/>
                </a:cubicBezTo>
                <a:cubicBezTo>
                  <a:pt x="2961217" y="2036233"/>
                  <a:pt x="2679700" y="2254250"/>
                  <a:pt x="2332567" y="2423583"/>
                </a:cubicBezTo>
                <a:cubicBezTo>
                  <a:pt x="2146300" y="2482850"/>
                  <a:pt x="1943100" y="2508250"/>
                  <a:pt x="1722967" y="2499783"/>
                </a:cubicBezTo>
                <a:cubicBezTo>
                  <a:pt x="1502833" y="2491317"/>
                  <a:pt x="1320800" y="2436283"/>
                  <a:pt x="1176867" y="2334683"/>
                </a:cubicBezTo>
                <a:cubicBezTo>
                  <a:pt x="1016000" y="2266950"/>
                  <a:pt x="910167" y="2277533"/>
                  <a:pt x="859367" y="2366433"/>
                </a:cubicBezTo>
                <a:cubicBezTo>
                  <a:pt x="808567" y="2455333"/>
                  <a:pt x="762000" y="2669117"/>
                  <a:pt x="719667" y="3007783"/>
                </a:cubicBezTo>
                <a:cubicBezTo>
                  <a:pt x="685800" y="3329517"/>
                  <a:pt x="711200" y="3564467"/>
                  <a:pt x="795867" y="3712633"/>
                </a:cubicBezTo>
                <a:cubicBezTo>
                  <a:pt x="880533" y="3860800"/>
                  <a:pt x="994833" y="3947583"/>
                  <a:pt x="1138767" y="3972983"/>
                </a:cubicBezTo>
                <a:cubicBezTo>
                  <a:pt x="1308100" y="4006850"/>
                  <a:pt x="1441450" y="4030133"/>
                  <a:pt x="1538817" y="4042833"/>
                </a:cubicBezTo>
                <a:cubicBezTo>
                  <a:pt x="1636183" y="4055533"/>
                  <a:pt x="1756833" y="4019550"/>
                  <a:pt x="1900767" y="3934883"/>
                </a:cubicBezTo>
                <a:cubicBezTo>
                  <a:pt x="2036233" y="3850217"/>
                  <a:pt x="2120900" y="3801533"/>
                  <a:pt x="2154767" y="3788833"/>
                </a:cubicBezTo>
                <a:cubicBezTo>
                  <a:pt x="2188633" y="3776133"/>
                  <a:pt x="2216150" y="3759200"/>
                  <a:pt x="2237317" y="3738033"/>
                </a:cubicBezTo>
                <a:cubicBezTo>
                  <a:pt x="2258483" y="3716867"/>
                  <a:pt x="2311400" y="3663950"/>
                  <a:pt x="2396067" y="3579283"/>
                </a:cubicBezTo>
                <a:cubicBezTo>
                  <a:pt x="2455333" y="3520017"/>
                  <a:pt x="2501900" y="3475567"/>
                  <a:pt x="2535767" y="3445933"/>
                </a:cubicBezTo>
                <a:cubicBezTo>
                  <a:pt x="2569633" y="3416300"/>
                  <a:pt x="2607733" y="3401483"/>
                  <a:pt x="2650067" y="3401483"/>
                </a:cubicBezTo>
                <a:cubicBezTo>
                  <a:pt x="2692400" y="3401483"/>
                  <a:pt x="2730500" y="3420533"/>
                  <a:pt x="2764367" y="3458633"/>
                </a:cubicBezTo>
                <a:cubicBezTo>
                  <a:pt x="2798233" y="3496733"/>
                  <a:pt x="2832100" y="3524250"/>
                  <a:pt x="2865967" y="3541183"/>
                </a:cubicBezTo>
                <a:cubicBezTo>
                  <a:pt x="2950633" y="3541183"/>
                  <a:pt x="2969683" y="3591983"/>
                  <a:pt x="2923117" y="3693583"/>
                </a:cubicBezTo>
                <a:cubicBezTo>
                  <a:pt x="2876550" y="3795183"/>
                  <a:pt x="2785533" y="3915833"/>
                  <a:pt x="2650067" y="4055533"/>
                </a:cubicBezTo>
                <a:cubicBezTo>
                  <a:pt x="2514600" y="4195233"/>
                  <a:pt x="2353733" y="4324350"/>
                  <a:pt x="2167467" y="4442883"/>
                </a:cubicBezTo>
                <a:close/>
                <a:moveTo>
                  <a:pt x="-893233" y="4887383"/>
                </a:moveTo>
                <a:moveTo>
                  <a:pt x="2154767" y="1750483"/>
                </a:moveTo>
                <a:cubicBezTo>
                  <a:pt x="2247900" y="1708150"/>
                  <a:pt x="2345267" y="1646767"/>
                  <a:pt x="2446867" y="1566333"/>
                </a:cubicBezTo>
                <a:cubicBezTo>
                  <a:pt x="2548467" y="1485900"/>
                  <a:pt x="2635250" y="1397000"/>
                  <a:pt x="2707217" y="1299633"/>
                </a:cubicBezTo>
                <a:cubicBezTo>
                  <a:pt x="2779183" y="1202267"/>
                  <a:pt x="2815167" y="1119717"/>
                  <a:pt x="2815167" y="1051983"/>
                </a:cubicBezTo>
                <a:cubicBezTo>
                  <a:pt x="2815167" y="933450"/>
                  <a:pt x="2760133" y="833967"/>
                  <a:pt x="2650067" y="753533"/>
                </a:cubicBezTo>
                <a:cubicBezTo>
                  <a:pt x="2540000" y="673100"/>
                  <a:pt x="2374900" y="662517"/>
                  <a:pt x="2154767" y="721783"/>
                </a:cubicBezTo>
                <a:cubicBezTo>
                  <a:pt x="2061633" y="747183"/>
                  <a:pt x="1955800" y="808567"/>
                  <a:pt x="1837267" y="905933"/>
                </a:cubicBezTo>
                <a:cubicBezTo>
                  <a:pt x="1718733" y="1003300"/>
                  <a:pt x="1606550" y="1111250"/>
                  <a:pt x="1500717" y="1229783"/>
                </a:cubicBezTo>
                <a:cubicBezTo>
                  <a:pt x="1394883" y="1348317"/>
                  <a:pt x="1310217" y="1454150"/>
                  <a:pt x="1246717" y="1547283"/>
                </a:cubicBezTo>
                <a:cubicBezTo>
                  <a:pt x="1183217" y="1640417"/>
                  <a:pt x="1159933" y="1695450"/>
                  <a:pt x="1176867" y="1712383"/>
                </a:cubicBezTo>
                <a:cubicBezTo>
                  <a:pt x="1202267" y="1754717"/>
                  <a:pt x="1274233" y="1786467"/>
                  <a:pt x="1392767" y="1807633"/>
                </a:cubicBezTo>
                <a:cubicBezTo>
                  <a:pt x="1511300" y="1828800"/>
                  <a:pt x="1644650" y="1835150"/>
                  <a:pt x="1792817" y="1826683"/>
                </a:cubicBezTo>
                <a:cubicBezTo>
                  <a:pt x="1940983" y="1818217"/>
                  <a:pt x="2061633" y="1792817"/>
                  <a:pt x="2154767" y="1750483"/>
                </a:cubicBezTo>
                <a:close/>
                <a:moveTo>
                  <a:pt x="1799167" y="48873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16" name="Freeform 6316"/>
          <p:cNvSpPr/>
          <p:nvPr/>
        </p:nvSpPr>
        <p:spPr>
          <a:xfrm rot="0" flipH="0" flipV="0">
            <a:off x="7344320" y="7289267"/>
            <a:ext cx="122394" cy="153212"/>
          </a:xfrm>
          <a:custGeom>
            <a:pathLst>
              <a:path w="3824817" h="4787900">
                <a:moveTo>
                  <a:pt x="1013884" y="4787900"/>
                </a:moveTo>
                <a:cubicBezTo>
                  <a:pt x="590550" y="4787900"/>
                  <a:pt x="281517" y="4635500"/>
                  <a:pt x="86784" y="4330700"/>
                </a:cubicBezTo>
                <a:cubicBezTo>
                  <a:pt x="27517" y="4246034"/>
                  <a:pt x="0" y="4159250"/>
                  <a:pt x="4234" y="4070350"/>
                </a:cubicBezTo>
                <a:cubicBezTo>
                  <a:pt x="8467" y="3981450"/>
                  <a:pt x="33867" y="3920067"/>
                  <a:pt x="80434" y="3886200"/>
                </a:cubicBezTo>
                <a:cubicBezTo>
                  <a:pt x="127000" y="3852334"/>
                  <a:pt x="184150" y="3881967"/>
                  <a:pt x="251884" y="3975100"/>
                </a:cubicBezTo>
                <a:cubicBezTo>
                  <a:pt x="370417" y="4042834"/>
                  <a:pt x="539750" y="4076700"/>
                  <a:pt x="759884" y="4076700"/>
                </a:cubicBezTo>
                <a:cubicBezTo>
                  <a:pt x="869950" y="4076700"/>
                  <a:pt x="984250" y="4066117"/>
                  <a:pt x="1102784" y="4044950"/>
                </a:cubicBezTo>
                <a:cubicBezTo>
                  <a:pt x="1221317" y="4023784"/>
                  <a:pt x="1339850" y="3992034"/>
                  <a:pt x="1458384" y="3949700"/>
                </a:cubicBezTo>
                <a:cubicBezTo>
                  <a:pt x="1585384" y="3890434"/>
                  <a:pt x="1670050" y="3837517"/>
                  <a:pt x="1712384" y="3790950"/>
                </a:cubicBezTo>
                <a:cubicBezTo>
                  <a:pt x="1754717" y="3744384"/>
                  <a:pt x="1746250" y="3704167"/>
                  <a:pt x="1686984" y="3670300"/>
                </a:cubicBezTo>
                <a:lnTo>
                  <a:pt x="1699684" y="3670300"/>
                </a:lnTo>
                <a:cubicBezTo>
                  <a:pt x="1479550" y="3611034"/>
                  <a:pt x="1257300" y="3515784"/>
                  <a:pt x="1032934" y="3384550"/>
                </a:cubicBezTo>
                <a:cubicBezTo>
                  <a:pt x="808567" y="3253317"/>
                  <a:pt x="615950" y="3109384"/>
                  <a:pt x="455084" y="2952750"/>
                </a:cubicBezTo>
                <a:cubicBezTo>
                  <a:pt x="294217" y="2796117"/>
                  <a:pt x="201084" y="2654300"/>
                  <a:pt x="175684" y="2527300"/>
                </a:cubicBezTo>
                <a:cubicBezTo>
                  <a:pt x="107950" y="2264834"/>
                  <a:pt x="124884" y="1996017"/>
                  <a:pt x="226484" y="1720850"/>
                </a:cubicBezTo>
                <a:cubicBezTo>
                  <a:pt x="328084" y="1445684"/>
                  <a:pt x="472017" y="1202267"/>
                  <a:pt x="658284" y="990600"/>
                </a:cubicBezTo>
                <a:cubicBezTo>
                  <a:pt x="726017" y="948267"/>
                  <a:pt x="810684" y="895350"/>
                  <a:pt x="912284" y="831850"/>
                </a:cubicBezTo>
                <a:cubicBezTo>
                  <a:pt x="1013884" y="768350"/>
                  <a:pt x="1094317" y="732367"/>
                  <a:pt x="1153584" y="723900"/>
                </a:cubicBezTo>
                <a:lnTo>
                  <a:pt x="1153584" y="736600"/>
                </a:lnTo>
                <a:cubicBezTo>
                  <a:pt x="1314450" y="567267"/>
                  <a:pt x="1511300" y="431800"/>
                  <a:pt x="1744134" y="330200"/>
                </a:cubicBezTo>
                <a:cubicBezTo>
                  <a:pt x="1976967" y="228600"/>
                  <a:pt x="2224617" y="135467"/>
                  <a:pt x="2487084" y="50800"/>
                </a:cubicBezTo>
                <a:lnTo>
                  <a:pt x="2677584" y="25400"/>
                </a:lnTo>
                <a:cubicBezTo>
                  <a:pt x="2779184" y="8467"/>
                  <a:pt x="2863850" y="0"/>
                  <a:pt x="2931584" y="0"/>
                </a:cubicBezTo>
                <a:cubicBezTo>
                  <a:pt x="2923117" y="0"/>
                  <a:pt x="2940050" y="6350"/>
                  <a:pt x="2982384" y="19050"/>
                </a:cubicBezTo>
                <a:cubicBezTo>
                  <a:pt x="3024717" y="31750"/>
                  <a:pt x="3062817" y="42334"/>
                  <a:pt x="3096684" y="50800"/>
                </a:cubicBezTo>
                <a:cubicBezTo>
                  <a:pt x="3147484" y="76200"/>
                  <a:pt x="3189817" y="88900"/>
                  <a:pt x="3223684" y="88900"/>
                </a:cubicBezTo>
                <a:cubicBezTo>
                  <a:pt x="3333750" y="105834"/>
                  <a:pt x="3435350" y="156634"/>
                  <a:pt x="3528484" y="241300"/>
                </a:cubicBezTo>
                <a:cubicBezTo>
                  <a:pt x="3621617" y="325967"/>
                  <a:pt x="3695700" y="425450"/>
                  <a:pt x="3750734" y="539750"/>
                </a:cubicBezTo>
                <a:cubicBezTo>
                  <a:pt x="3805767" y="654050"/>
                  <a:pt x="3824817" y="762000"/>
                  <a:pt x="3807884" y="863600"/>
                </a:cubicBezTo>
                <a:cubicBezTo>
                  <a:pt x="3790950" y="1024467"/>
                  <a:pt x="3742267" y="1168400"/>
                  <a:pt x="3661834" y="1295400"/>
                </a:cubicBezTo>
                <a:cubicBezTo>
                  <a:pt x="3581400" y="1422400"/>
                  <a:pt x="3486150" y="1494367"/>
                  <a:pt x="3376084" y="1511300"/>
                </a:cubicBezTo>
                <a:cubicBezTo>
                  <a:pt x="3393017" y="1502834"/>
                  <a:pt x="3382434" y="1488017"/>
                  <a:pt x="3344334" y="1466850"/>
                </a:cubicBezTo>
                <a:cubicBezTo>
                  <a:pt x="3306234" y="1445684"/>
                  <a:pt x="3266017" y="1422400"/>
                  <a:pt x="3223684" y="1397000"/>
                </a:cubicBezTo>
                <a:lnTo>
                  <a:pt x="3185584" y="1422400"/>
                </a:lnTo>
                <a:cubicBezTo>
                  <a:pt x="3185584" y="1422400"/>
                  <a:pt x="3183467" y="1411817"/>
                  <a:pt x="3179234" y="1390650"/>
                </a:cubicBezTo>
                <a:cubicBezTo>
                  <a:pt x="3175000" y="1369484"/>
                  <a:pt x="3164417" y="1341967"/>
                  <a:pt x="3147484" y="1308100"/>
                </a:cubicBezTo>
                <a:cubicBezTo>
                  <a:pt x="3122084" y="1257300"/>
                  <a:pt x="3109384" y="1200150"/>
                  <a:pt x="3109384" y="1136650"/>
                </a:cubicBezTo>
                <a:cubicBezTo>
                  <a:pt x="3109384" y="1073150"/>
                  <a:pt x="3113617" y="1003300"/>
                  <a:pt x="3122084" y="927100"/>
                </a:cubicBezTo>
                <a:cubicBezTo>
                  <a:pt x="3139017" y="833967"/>
                  <a:pt x="3141134" y="778934"/>
                  <a:pt x="3128434" y="762000"/>
                </a:cubicBezTo>
                <a:cubicBezTo>
                  <a:pt x="3115734" y="745067"/>
                  <a:pt x="3058584" y="732367"/>
                  <a:pt x="2956984" y="723900"/>
                </a:cubicBezTo>
                <a:cubicBezTo>
                  <a:pt x="2838450" y="698500"/>
                  <a:pt x="2667000" y="719667"/>
                  <a:pt x="2442634" y="787400"/>
                </a:cubicBezTo>
                <a:cubicBezTo>
                  <a:pt x="2218267" y="855134"/>
                  <a:pt x="2029884" y="948267"/>
                  <a:pt x="1877484" y="1066800"/>
                </a:cubicBezTo>
                <a:cubicBezTo>
                  <a:pt x="1691217" y="1185334"/>
                  <a:pt x="1534584" y="1297517"/>
                  <a:pt x="1407584" y="1403350"/>
                </a:cubicBezTo>
                <a:cubicBezTo>
                  <a:pt x="1280584" y="1509184"/>
                  <a:pt x="1178984" y="1610784"/>
                  <a:pt x="1102784" y="1708150"/>
                </a:cubicBezTo>
                <a:cubicBezTo>
                  <a:pt x="1026584" y="1805517"/>
                  <a:pt x="958850" y="1917700"/>
                  <a:pt x="899584" y="2044700"/>
                </a:cubicBezTo>
                <a:cubicBezTo>
                  <a:pt x="857250" y="2103967"/>
                  <a:pt x="821267" y="2161117"/>
                  <a:pt x="791634" y="2216150"/>
                </a:cubicBezTo>
                <a:cubicBezTo>
                  <a:pt x="762000" y="2271184"/>
                  <a:pt x="747184" y="2319867"/>
                  <a:pt x="747184" y="2362200"/>
                </a:cubicBezTo>
                <a:cubicBezTo>
                  <a:pt x="747184" y="2455334"/>
                  <a:pt x="817034" y="2550584"/>
                  <a:pt x="956734" y="2647950"/>
                </a:cubicBezTo>
                <a:cubicBezTo>
                  <a:pt x="1096434" y="2745317"/>
                  <a:pt x="1305984" y="2857500"/>
                  <a:pt x="1585384" y="2984500"/>
                </a:cubicBezTo>
                <a:cubicBezTo>
                  <a:pt x="1805517" y="3077634"/>
                  <a:pt x="1991784" y="3179234"/>
                  <a:pt x="2144184" y="3289300"/>
                </a:cubicBezTo>
                <a:cubicBezTo>
                  <a:pt x="2296584" y="3399367"/>
                  <a:pt x="2402417" y="3526367"/>
                  <a:pt x="2461684" y="3670300"/>
                </a:cubicBezTo>
                <a:cubicBezTo>
                  <a:pt x="2478617" y="3704167"/>
                  <a:pt x="2484967" y="3744384"/>
                  <a:pt x="2480734" y="3790950"/>
                </a:cubicBezTo>
                <a:cubicBezTo>
                  <a:pt x="2476500" y="3837517"/>
                  <a:pt x="2465917" y="3869267"/>
                  <a:pt x="2448984" y="3886200"/>
                </a:cubicBezTo>
                <a:cubicBezTo>
                  <a:pt x="2465917" y="3903134"/>
                  <a:pt x="2474384" y="3915834"/>
                  <a:pt x="2474384" y="3924300"/>
                </a:cubicBezTo>
                <a:lnTo>
                  <a:pt x="2474384" y="3911600"/>
                </a:lnTo>
                <a:cubicBezTo>
                  <a:pt x="2542117" y="4013200"/>
                  <a:pt x="2544234" y="4119034"/>
                  <a:pt x="2480734" y="4229100"/>
                </a:cubicBezTo>
                <a:cubicBezTo>
                  <a:pt x="2417234" y="4339167"/>
                  <a:pt x="2311400" y="4434417"/>
                  <a:pt x="2163234" y="4514850"/>
                </a:cubicBezTo>
                <a:cubicBezTo>
                  <a:pt x="2015067" y="4595284"/>
                  <a:pt x="1835150" y="4656667"/>
                  <a:pt x="1623484" y="4699000"/>
                </a:cubicBezTo>
                <a:lnTo>
                  <a:pt x="1636184" y="4699000"/>
                </a:lnTo>
                <a:cubicBezTo>
                  <a:pt x="1526117" y="4732867"/>
                  <a:pt x="1418167" y="4756150"/>
                  <a:pt x="1312334" y="4768850"/>
                </a:cubicBezTo>
                <a:cubicBezTo>
                  <a:pt x="1206500" y="4781550"/>
                  <a:pt x="1107017" y="4787900"/>
                  <a:pt x="1013884" y="4787900"/>
                </a:cubicBezTo>
                <a:close/>
                <a:moveTo>
                  <a:pt x="-1246716" y="49657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17" name="Freeform 6317"/>
          <p:cNvSpPr/>
          <p:nvPr/>
        </p:nvSpPr>
        <p:spPr>
          <a:xfrm rot="0" flipH="0" flipV="0">
            <a:off x="7484121" y="7222279"/>
            <a:ext cx="120633" cy="224400"/>
          </a:xfrm>
          <a:custGeom>
            <a:pathLst>
              <a:path w="3769784" h="7012517">
                <a:moveTo>
                  <a:pt x="810684" y="6970183"/>
                </a:moveTo>
                <a:cubicBezTo>
                  <a:pt x="717550" y="6953250"/>
                  <a:pt x="622300" y="6904567"/>
                  <a:pt x="524934" y="6824133"/>
                </a:cubicBezTo>
                <a:cubicBezTo>
                  <a:pt x="427567" y="6743700"/>
                  <a:pt x="342900" y="6650567"/>
                  <a:pt x="270934" y="6544733"/>
                </a:cubicBezTo>
                <a:cubicBezTo>
                  <a:pt x="198967" y="6438900"/>
                  <a:pt x="150284" y="6343650"/>
                  <a:pt x="124884" y="6258983"/>
                </a:cubicBezTo>
                <a:cubicBezTo>
                  <a:pt x="124884" y="6242050"/>
                  <a:pt x="114300" y="6220883"/>
                  <a:pt x="93134" y="6195483"/>
                </a:cubicBezTo>
                <a:cubicBezTo>
                  <a:pt x="71967" y="6170083"/>
                  <a:pt x="61384" y="6157383"/>
                  <a:pt x="61384" y="6157383"/>
                </a:cubicBezTo>
                <a:cubicBezTo>
                  <a:pt x="27517" y="6131983"/>
                  <a:pt x="8467" y="6019800"/>
                  <a:pt x="4234" y="5820833"/>
                </a:cubicBezTo>
                <a:cubicBezTo>
                  <a:pt x="0" y="5621867"/>
                  <a:pt x="10584" y="5399617"/>
                  <a:pt x="35984" y="5154083"/>
                </a:cubicBezTo>
                <a:cubicBezTo>
                  <a:pt x="61384" y="4908550"/>
                  <a:pt x="91017" y="4713817"/>
                  <a:pt x="124884" y="4569883"/>
                </a:cubicBezTo>
                <a:cubicBezTo>
                  <a:pt x="167217" y="4434417"/>
                  <a:pt x="230717" y="4250267"/>
                  <a:pt x="315384" y="4017433"/>
                </a:cubicBezTo>
                <a:cubicBezTo>
                  <a:pt x="400050" y="3784600"/>
                  <a:pt x="472017" y="3575050"/>
                  <a:pt x="531284" y="3388783"/>
                </a:cubicBezTo>
                <a:lnTo>
                  <a:pt x="874184" y="2652183"/>
                </a:lnTo>
                <a:lnTo>
                  <a:pt x="366184" y="2512483"/>
                </a:lnTo>
                <a:cubicBezTo>
                  <a:pt x="306917" y="2495550"/>
                  <a:pt x="258234" y="2461683"/>
                  <a:pt x="220134" y="2410883"/>
                </a:cubicBezTo>
                <a:cubicBezTo>
                  <a:pt x="182034" y="2360083"/>
                  <a:pt x="162984" y="2317750"/>
                  <a:pt x="162984" y="2283883"/>
                </a:cubicBezTo>
                <a:cubicBezTo>
                  <a:pt x="162984" y="2216150"/>
                  <a:pt x="201084" y="2133600"/>
                  <a:pt x="277284" y="2036233"/>
                </a:cubicBezTo>
                <a:cubicBezTo>
                  <a:pt x="353484" y="1938867"/>
                  <a:pt x="408517" y="1890183"/>
                  <a:pt x="442384" y="1890183"/>
                </a:cubicBezTo>
                <a:cubicBezTo>
                  <a:pt x="484717" y="1898650"/>
                  <a:pt x="563034" y="1902883"/>
                  <a:pt x="677334" y="1902883"/>
                </a:cubicBezTo>
                <a:cubicBezTo>
                  <a:pt x="791634" y="1902883"/>
                  <a:pt x="903817" y="1898650"/>
                  <a:pt x="1013884" y="1890183"/>
                </a:cubicBezTo>
                <a:cubicBezTo>
                  <a:pt x="1123950" y="1881717"/>
                  <a:pt x="1191684" y="1873250"/>
                  <a:pt x="1217084" y="1864783"/>
                </a:cubicBezTo>
                <a:cubicBezTo>
                  <a:pt x="1250950" y="1847850"/>
                  <a:pt x="1284817" y="1824567"/>
                  <a:pt x="1318684" y="1794933"/>
                </a:cubicBezTo>
                <a:cubicBezTo>
                  <a:pt x="1352550" y="1765300"/>
                  <a:pt x="1377950" y="1720850"/>
                  <a:pt x="1394884" y="1661583"/>
                </a:cubicBezTo>
                <a:cubicBezTo>
                  <a:pt x="1437217" y="1568450"/>
                  <a:pt x="1475317" y="1481667"/>
                  <a:pt x="1509184" y="1401233"/>
                </a:cubicBezTo>
                <a:cubicBezTo>
                  <a:pt x="1543050" y="1320800"/>
                  <a:pt x="1589617" y="1229783"/>
                  <a:pt x="1648884" y="1128183"/>
                </a:cubicBezTo>
                <a:cubicBezTo>
                  <a:pt x="1708150" y="1018117"/>
                  <a:pt x="1756834" y="924983"/>
                  <a:pt x="1794934" y="848783"/>
                </a:cubicBezTo>
                <a:cubicBezTo>
                  <a:pt x="1833034" y="772583"/>
                  <a:pt x="1894417" y="666750"/>
                  <a:pt x="1979084" y="531283"/>
                </a:cubicBezTo>
                <a:cubicBezTo>
                  <a:pt x="2021417" y="472017"/>
                  <a:pt x="2067984" y="400050"/>
                  <a:pt x="2118784" y="315383"/>
                </a:cubicBezTo>
                <a:cubicBezTo>
                  <a:pt x="2169584" y="230717"/>
                  <a:pt x="2233084" y="158750"/>
                  <a:pt x="2309284" y="99483"/>
                </a:cubicBezTo>
                <a:cubicBezTo>
                  <a:pt x="2385484" y="31750"/>
                  <a:pt x="2463800" y="0"/>
                  <a:pt x="2544234" y="4233"/>
                </a:cubicBezTo>
                <a:cubicBezTo>
                  <a:pt x="2624667" y="8467"/>
                  <a:pt x="2728384" y="65617"/>
                  <a:pt x="2855384" y="175683"/>
                </a:cubicBezTo>
                <a:cubicBezTo>
                  <a:pt x="2923117" y="260350"/>
                  <a:pt x="2961217" y="323850"/>
                  <a:pt x="2969684" y="366183"/>
                </a:cubicBezTo>
                <a:cubicBezTo>
                  <a:pt x="2978150" y="408517"/>
                  <a:pt x="2944284" y="488950"/>
                  <a:pt x="2868084" y="607483"/>
                </a:cubicBezTo>
                <a:cubicBezTo>
                  <a:pt x="2800350" y="751417"/>
                  <a:pt x="2722034" y="895350"/>
                  <a:pt x="2633134" y="1039283"/>
                </a:cubicBezTo>
                <a:cubicBezTo>
                  <a:pt x="2544234" y="1183217"/>
                  <a:pt x="2461684" y="1327150"/>
                  <a:pt x="2385484" y="1471083"/>
                </a:cubicBezTo>
                <a:cubicBezTo>
                  <a:pt x="2250017" y="1657350"/>
                  <a:pt x="2224617" y="1763183"/>
                  <a:pt x="2309284" y="1788583"/>
                </a:cubicBezTo>
                <a:cubicBezTo>
                  <a:pt x="2393950" y="1813983"/>
                  <a:pt x="2631017" y="1797050"/>
                  <a:pt x="3020484" y="1737783"/>
                </a:cubicBezTo>
                <a:cubicBezTo>
                  <a:pt x="3266017" y="1695450"/>
                  <a:pt x="3443817" y="1706033"/>
                  <a:pt x="3553884" y="1769533"/>
                </a:cubicBezTo>
                <a:cubicBezTo>
                  <a:pt x="3663950" y="1833033"/>
                  <a:pt x="3727450" y="1936750"/>
                  <a:pt x="3744384" y="2080683"/>
                </a:cubicBezTo>
                <a:cubicBezTo>
                  <a:pt x="3769784" y="2283883"/>
                  <a:pt x="3748617" y="2406650"/>
                  <a:pt x="3680884" y="2448983"/>
                </a:cubicBezTo>
                <a:cubicBezTo>
                  <a:pt x="3613150" y="2491317"/>
                  <a:pt x="3418417" y="2512483"/>
                  <a:pt x="3096684" y="2512483"/>
                </a:cubicBezTo>
                <a:cubicBezTo>
                  <a:pt x="2893484" y="2546350"/>
                  <a:pt x="2719917" y="2565400"/>
                  <a:pt x="2575984" y="2569633"/>
                </a:cubicBezTo>
                <a:cubicBezTo>
                  <a:pt x="2432050" y="2573867"/>
                  <a:pt x="2326217" y="2575983"/>
                  <a:pt x="2258484" y="2575983"/>
                </a:cubicBezTo>
                <a:cubicBezTo>
                  <a:pt x="2148417" y="2584450"/>
                  <a:pt x="2076450" y="2588683"/>
                  <a:pt x="2042584" y="2588683"/>
                </a:cubicBezTo>
                <a:cubicBezTo>
                  <a:pt x="2008717" y="2588683"/>
                  <a:pt x="1957917" y="2597150"/>
                  <a:pt x="1890184" y="2614083"/>
                </a:cubicBezTo>
                <a:cubicBezTo>
                  <a:pt x="1822450" y="2631017"/>
                  <a:pt x="1773767" y="2658533"/>
                  <a:pt x="1744134" y="2696633"/>
                </a:cubicBezTo>
                <a:cubicBezTo>
                  <a:pt x="1714500" y="2734733"/>
                  <a:pt x="1682750" y="2787650"/>
                  <a:pt x="1648884" y="2855383"/>
                </a:cubicBezTo>
                <a:cubicBezTo>
                  <a:pt x="1615017" y="2889250"/>
                  <a:pt x="1564217" y="2978150"/>
                  <a:pt x="1496484" y="3122083"/>
                </a:cubicBezTo>
                <a:cubicBezTo>
                  <a:pt x="1428750" y="3266017"/>
                  <a:pt x="1344084" y="3422650"/>
                  <a:pt x="1242484" y="3591983"/>
                </a:cubicBezTo>
                <a:cubicBezTo>
                  <a:pt x="1123950" y="3947583"/>
                  <a:pt x="1022350" y="4301067"/>
                  <a:pt x="937684" y="4652433"/>
                </a:cubicBezTo>
                <a:cubicBezTo>
                  <a:pt x="853017" y="5003800"/>
                  <a:pt x="785284" y="5344583"/>
                  <a:pt x="734484" y="5674783"/>
                </a:cubicBezTo>
                <a:cubicBezTo>
                  <a:pt x="700617" y="5886450"/>
                  <a:pt x="704850" y="6032500"/>
                  <a:pt x="747184" y="6112933"/>
                </a:cubicBezTo>
                <a:cubicBezTo>
                  <a:pt x="789517" y="6193367"/>
                  <a:pt x="899584" y="6242050"/>
                  <a:pt x="1077384" y="6258983"/>
                </a:cubicBezTo>
                <a:cubicBezTo>
                  <a:pt x="1170517" y="6267450"/>
                  <a:pt x="1320800" y="6265333"/>
                  <a:pt x="1528234" y="6252633"/>
                </a:cubicBezTo>
                <a:cubicBezTo>
                  <a:pt x="1735667" y="6239933"/>
                  <a:pt x="1898650" y="6216650"/>
                  <a:pt x="2017184" y="6182783"/>
                </a:cubicBezTo>
                <a:cubicBezTo>
                  <a:pt x="2110317" y="6140450"/>
                  <a:pt x="2207684" y="6096000"/>
                  <a:pt x="2309284" y="6049433"/>
                </a:cubicBezTo>
                <a:cubicBezTo>
                  <a:pt x="2410884" y="6002867"/>
                  <a:pt x="2504017" y="5954183"/>
                  <a:pt x="2588684" y="5903383"/>
                </a:cubicBezTo>
                <a:cubicBezTo>
                  <a:pt x="2664884" y="5861050"/>
                  <a:pt x="2741084" y="5816600"/>
                  <a:pt x="2817284" y="5770033"/>
                </a:cubicBezTo>
                <a:cubicBezTo>
                  <a:pt x="2893484" y="5723467"/>
                  <a:pt x="2931584" y="5700183"/>
                  <a:pt x="2931584" y="5700183"/>
                </a:cubicBezTo>
                <a:cubicBezTo>
                  <a:pt x="2973917" y="5632450"/>
                  <a:pt x="3020484" y="5611283"/>
                  <a:pt x="3071284" y="5636683"/>
                </a:cubicBezTo>
                <a:cubicBezTo>
                  <a:pt x="3122084" y="5662083"/>
                  <a:pt x="3164417" y="5725583"/>
                  <a:pt x="3198284" y="5827183"/>
                </a:cubicBezTo>
                <a:cubicBezTo>
                  <a:pt x="3198284" y="5928783"/>
                  <a:pt x="3177117" y="6034617"/>
                  <a:pt x="3134784" y="6144683"/>
                </a:cubicBezTo>
                <a:cubicBezTo>
                  <a:pt x="3092450" y="6254750"/>
                  <a:pt x="2935817" y="6385983"/>
                  <a:pt x="2664884" y="6538383"/>
                </a:cubicBezTo>
                <a:cubicBezTo>
                  <a:pt x="2283884" y="6775450"/>
                  <a:pt x="1934634" y="6917267"/>
                  <a:pt x="1617134" y="6963833"/>
                </a:cubicBezTo>
                <a:cubicBezTo>
                  <a:pt x="1299634" y="7010400"/>
                  <a:pt x="1030817" y="7012517"/>
                  <a:pt x="810684" y="6970183"/>
                </a:cubicBezTo>
                <a:close/>
                <a:moveTo>
                  <a:pt x="-1373716" y="70590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18" name="Freeform 6318"/>
          <p:cNvSpPr/>
          <p:nvPr/>
        </p:nvSpPr>
        <p:spPr>
          <a:xfrm rot="0" flipH="0" flipV="0">
            <a:off x="7610986" y="7289267"/>
            <a:ext cx="113656" cy="160121"/>
          </a:xfrm>
          <a:custGeom>
            <a:pathLst>
              <a:path w="3551767" h="5003800">
                <a:moveTo>
                  <a:pt x="1265767" y="5003800"/>
                </a:moveTo>
                <a:cubicBezTo>
                  <a:pt x="893233" y="5003800"/>
                  <a:pt x="588433" y="4861984"/>
                  <a:pt x="351367" y="4578350"/>
                </a:cubicBezTo>
                <a:cubicBezTo>
                  <a:pt x="114300" y="4294717"/>
                  <a:pt x="0" y="3941234"/>
                  <a:pt x="8467" y="3517900"/>
                </a:cubicBezTo>
                <a:cubicBezTo>
                  <a:pt x="25400" y="3213100"/>
                  <a:pt x="86783" y="2885017"/>
                  <a:pt x="192617" y="2533650"/>
                </a:cubicBezTo>
                <a:cubicBezTo>
                  <a:pt x="298450" y="2182284"/>
                  <a:pt x="440267" y="1843617"/>
                  <a:pt x="618067" y="1517650"/>
                </a:cubicBezTo>
                <a:cubicBezTo>
                  <a:pt x="795867" y="1191684"/>
                  <a:pt x="990600" y="905934"/>
                  <a:pt x="1202267" y="660400"/>
                </a:cubicBezTo>
                <a:cubicBezTo>
                  <a:pt x="1413933" y="414867"/>
                  <a:pt x="1634067" y="241300"/>
                  <a:pt x="1862667" y="139700"/>
                </a:cubicBezTo>
                <a:cubicBezTo>
                  <a:pt x="1947333" y="97367"/>
                  <a:pt x="2038350" y="63500"/>
                  <a:pt x="2135717" y="38100"/>
                </a:cubicBezTo>
                <a:cubicBezTo>
                  <a:pt x="2233083" y="12700"/>
                  <a:pt x="2332567" y="0"/>
                  <a:pt x="2434167" y="0"/>
                </a:cubicBezTo>
                <a:cubicBezTo>
                  <a:pt x="2527300" y="0"/>
                  <a:pt x="2624667" y="14817"/>
                  <a:pt x="2726267" y="44450"/>
                </a:cubicBezTo>
                <a:cubicBezTo>
                  <a:pt x="2827867" y="74084"/>
                  <a:pt x="2912533" y="105834"/>
                  <a:pt x="2980267" y="139700"/>
                </a:cubicBezTo>
                <a:cubicBezTo>
                  <a:pt x="3124200" y="198967"/>
                  <a:pt x="3234267" y="270934"/>
                  <a:pt x="3310467" y="355600"/>
                </a:cubicBezTo>
                <a:cubicBezTo>
                  <a:pt x="3386667" y="440267"/>
                  <a:pt x="3454400" y="571500"/>
                  <a:pt x="3513667" y="749300"/>
                </a:cubicBezTo>
                <a:cubicBezTo>
                  <a:pt x="3539067" y="910167"/>
                  <a:pt x="3551767" y="1024467"/>
                  <a:pt x="3551767" y="1092200"/>
                </a:cubicBezTo>
                <a:cubicBezTo>
                  <a:pt x="3551767" y="1159934"/>
                  <a:pt x="3530600" y="1261534"/>
                  <a:pt x="3488267" y="1397000"/>
                </a:cubicBezTo>
                <a:cubicBezTo>
                  <a:pt x="3386667" y="1701800"/>
                  <a:pt x="3255433" y="1964267"/>
                  <a:pt x="3094567" y="2184400"/>
                </a:cubicBezTo>
                <a:cubicBezTo>
                  <a:pt x="2933700" y="2404534"/>
                  <a:pt x="2717800" y="2590800"/>
                  <a:pt x="2446867" y="2743200"/>
                </a:cubicBezTo>
                <a:cubicBezTo>
                  <a:pt x="2379133" y="2785534"/>
                  <a:pt x="2300817" y="2817284"/>
                  <a:pt x="2211917" y="2838450"/>
                </a:cubicBezTo>
                <a:cubicBezTo>
                  <a:pt x="2123017" y="2859617"/>
                  <a:pt x="2032000" y="2870200"/>
                  <a:pt x="1938867" y="2870200"/>
                </a:cubicBezTo>
                <a:cubicBezTo>
                  <a:pt x="1769533" y="2870200"/>
                  <a:pt x="1606550" y="2838450"/>
                  <a:pt x="1449917" y="2774950"/>
                </a:cubicBezTo>
                <a:cubicBezTo>
                  <a:pt x="1293283" y="2711450"/>
                  <a:pt x="1168400" y="2616200"/>
                  <a:pt x="1075267" y="2489200"/>
                </a:cubicBezTo>
                <a:lnTo>
                  <a:pt x="986367" y="2387600"/>
                </a:lnTo>
                <a:lnTo>
                  <a:pt x="948267" y="2489200"/>
                </a:lnTo>
                <a:cubicBezTo>
                  <a:pt x="863600" y="2717800"/>
                  <a:pt x="797983" y="2929467"/>
                  <a:pt x="751417" y="3124200"/>
                </a:cubicBezTo>
                <a:cubicBezTo>
                  <a:pt x="704850" y="3318934"/>
                  <a:pt x="681567" y="3496734"/>
                  <a:pt x="681567" y="3657600"/>
                </a:cubicBezTo>
                <a:cubicBezTo>
                  <a:pt x="681567" y="3759200"/>
                  <a:pt x="692150" y="3856567"/>
                  <a:pt x="713317" y="3949700"/>
                </a:cubicBezTo>
                <a:cubicBezTo>
                  <a:pt x="734483" y="4042834"/>
                  <a:pt x="766233" y="4123267"/>
                  <a:pt x="808567" y="4191000"/>
                </a:cubicBezTo>
                <a:cubicBezTo>
                  <a:pt x="842433" y="4241800"/>
                  <a:pt x="899583" y="4277784"/>
                  <a:pt x="980017" y="4298950"/>
                </a:cubicBezTo>
                <a:cubicBezTo>
                  <a:pt x="1060450" y="4320117"/>
                  <a:pt x="1147233" y="4330700"/>
                  <a:pt x="1240367" y="4330700"/>
                </a:cubicBezTo>
                <a:cubicBezTo>
                  <a:pt x="1299633" y="4330700"/>
                  <a:pt x="1361017" y="4328584"/>
                  <a:pt x="1424517" y="4324350"/>
                </a:cubicBezTo>
                <a:cubicBezTo>
                  <a:pt x="1488017" y="4320117"/>
                  <a:pt x="1549400" y="4305300"/>
                  <a:pt x="1608667" y="4279900"/>
                </a:cubicBezTo>
                <a:cubicBezTo>
                  <a:pt x="1752600" y="4229100"/>
                  <a:pt x="1869017" y="4174067"/>
                  <a:pt x="1957917" y="4114800"/>
                </a:cubicBezTo>
                <a:cubicBezTo>
                  <a:pt x="2046817" y="4055534"/>
                  <a:pt x="2137833" y="3992034"/>
                  <a:pt x="2230967" y="3924300"/>
                </a:cubicBezTo>
                <a:lnTo>
                  <a:pt x="2281767" y="3898900"/>
                </a:lnTo>
                <a:lnTo>
                  <a:pt x="2269067" y="3898900"/>
                </a:lnTo>
                <a:cubicBezTo>
                  <a:pt x="2370667" y="3848100"/>
                  <a:pt x="2461683" y="3797300"/>
                  <a:pt x="2542117" y="3746500"/>
                </a:cubicBezTo>
                <a:cubicBezTo>
                  <a:pt x="2622550" y="3695700"/>
                  <a:pt x="2662767" y="3670300"/>
                  <a:pt x="2662767" y="3670300"/>
                </a:cubicBezTo>
                <a:cubicBezTo>
                  <a:pt x="2696633" y="3670300"/>
                  <a:pt x="2730500" y="3649134"/>
                  <a:pt x="2764367" y="3606800"/>
                </a:cubicBezTo>
                <a:cubicBezTo>
                  <a:pt x="2832100" y="3572934"/>
                  <a:pt x="2918883" y="3585634"/>
                  <a:pt x="3024717" y="3644900"/>
                </a:cubicBezTo>
                <a:cubicBezTo>
                  <a:pt x="3130550" y="3704167"/>
                  <a:pt x="3183467" y="3780367"/>
                  <a:pt x="3183467" y="3873500"/>
                </a:cubicBezTo>
                <a:cubicBezTo>
                  <a:pt x="3175000" y="3915834"/>
                  <a:pt x="3136900" y="3981450"/>
                  <a:pt x="3069167" y="4070350"/>
                </a:cubicBezTo>
                <a:cubicBezTo>
                  <a:pt x="3001433" y="4159250"/>
                  <a:pt x="2927350" y="4241800"/>
                  <a:pt x="2846917" y="4318000"/>
                </a:cubicBezTo>
                <a:cubicBezTo>
                  <a:pt x="2766483" y="4394200"/>
                  <a:pt x="2700867" y="4436534"/>
                  <a:pt x="2650067" y="4445000"/>
                </a:cubicBezTo>
                <a:cubicBezTo>
                  <a:pt x="2641600" y="4453467"/>
                  <a:pt x="2611967" y="4468284"/>
                  <a:pt x="2561167" y="4489450"/>
                </a:cubicBezTo>
                <a:cubicBezTo>
                  <a:pt x="2510367" y="4510617"/>
                  <a:pt x="2476500" y="4529667"/>
                  <a:pt x="2459567" y="4546600"/>
                </a:cubicBezTo>
                <a:lnTo>
                  <a:pt x="2472267" y="4546600"/>
                </a:lnTo>
                <a:cubicBezTo>
                  <a:pt x="2396067" y="4648200"/>
                  <a:pt x="2319867" y="4699000"/>
                  <a:pt x="2243667" y="4699000"/>
                </a:cubicBezTo>
                <a:lnTo>
                  <a:pt x="2142067" y="4699000"/>
                </a:lnTo>
                <a:cubicBezTo>
                  <a:pt x="2108200" y="4758267"/>
                  <a:pt x="1998133" y="4823884"/>
                  <a:pt x="1811867" y="4895850"/>
                </a:cubicBezTo>
                <a:cubicBezTo>
                  <a:pt x="1625600" y="4967816"/>
                  <a:pt x="1443567" y="5003800"/>
                  <a:pt x="1265767" y="5003800"/>
                </a:cubicBezTo>
                <a:close/>
                <a:moveTo>
                  <a:pt x="-1261533" y="4965700"/>
                </a:moveTo>
                <a:moveTo>
                  <a:pt x="1837267" y="2209800"/>
                </a:moveTo>
                <a:cubicBezTo>
                  <a:pt x="1989667" y="2209800"/>
                  <a:pt x="2123017" y="2165350"/>
                  <a:pt x="2237317" y="2076450"/>
                </a:cubicBezTo>
                <a:cubicBezTo>
                  <a:pt x="2351617" y="1987550"/>
                  <a:pt x="2451100" y="1888067"/>
                  <a:pt x="2535767" y="1778000"/>
                </a:cubicBezTo>
                <a:cubicBezTo>
                  <a:pt x="2705100" y="1549400"/>
                  <a:pt x="2804583" y="1327150"/>
                  <a:pt x="2834217" y="1111250"/>
                </a:cubicBezTo>
                <a:cubicBezTo>
                  <a:pt x="2863850" y="895350"/>
                  <a:pt x="2836333" y="745067"/>
                  <a:pt x="2751667" y="660400"/>
                </a:cubicBezTo>
                <a:cubicBezTo>
                  <a:pt x="2700867" y="635000"/>
                  <a:pt x="2656417" y="620184"/>
                  <a:pt x="2618317" y="615950"/>
                </a:cubicBezTo>
                <a:cubicBezTo>
                  <a:pt x="2580217" y="611717"/>
                  <a:pt x="2506133" y="626534"/>
                  <a:pt x="2396067" y="660400"/>
                </a:cubicBezTo>
                <a:cubicBezTo>
                  <a:pt x="2319867" y="677334"/>
                  <a:pt x="2214033" y="740834"/>
                  <a:pt x="2078567" y="850900"/>
                </a:cubicBezTo>
                <a:cubicBezTo>
                  <a:pt x="1943100" y="960967"/>
                  <a:pt x="1809750" y="1083734"/>
                  <a:pt x="1678517" y="1219200"/>
                </a:cubicBezTo>
                <a:cubicBezTo>
                  <a:pt x="1547283" y="1354667"/>
                  <a:pt x="1447800" y="1468967"/>
                  <a:pt x="1380067" y="1562100"/>
                </a:cubicBezTo>
                <a:lnTo>
                  <a:pt x="1214967" y="1828800"/>
                </a:lnTo>
                <a:cubicBezTo>
                  <a:pt x="1282700" y="1803400"/>
                  <a:pt x="1348317" y="1788584"/>
                  <a:pt x="1411817" y="1784350"/>
                </a:cubicBezTo>
                <a:cubicBezTo>
                  <a:pt x="1475317" y="1780117"/>
                  <a:pt x="1511300" y="1786467"/>
                  <a:pt x="1519767" y="1803400"/>
                </a:cubicBezTo>
                <a:cubicBezTo>
                  <a:pt x="1519767" y="1879600"/>
                  <a:pt x="1534583" y="1949450"/>
                  <a:pt x="1564217" y="2012950"/>
                </a:cubicBezTo>
                <a:cubicBezTo>
                  <a:pt x="1593850" y="2076450"/>
                  <a:pt x="1631950" y="2125134"/>
                  <a:pt x="1678517" y="2159000"/>
                </a:cubicBezTo>
                <a:cubicBezTo>
                  <a:pt x="1725083" y="2192867"/>
                  <a:pt x="1778000" y="2209800"/>
                  <a:pt x="1837267" y="2209800"/>
                </a:cubicBezTo>
                <a:close/>
                <a:moveTo>
                  <a:pt x="1532467" y="49657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19" name="Freeform 6319"/>
          <p:cNvSpPr/>
          <p:nvPr/>
        </p:nvSpPr>
        <p:spPr>
          <a:xfrm rot="0" flipH="0" flipV="0">
            <a:off x="7742930" y="7187803"/>
            <a:ext cx="92523" cy="243636"/>
          </a:xfrm>
          <a:custGeom>
            <a:pathLst>
              <a:path w="2891366" h="7613650">
                <a:moveTo>
                  <a:pt x="254000" y="7539566"/>
                </a:moveTo>
                <a:cubicBezTo>
                  <a:pt x="169333" y="7488766"/>
                  <a:pt x="105833" y="7437966"/>
                  <a:pt x="63500" y="7387166"/>
                </a:cubicBezTo>
                <a:cubicBezTo>
                  <a:pt x="21166" y="7336366"/>
                  <a:pt x="0" y="7264400"/>
                  <a:pt x="0" y="7171266"/>
                </a:cubicBezTo>
                <a:cubicBezTo>
                  <a:pt x="0" y="7044266"/>
                  <a:pt x="16933" y="6910916"/>
                  <a:pt x="50800" y="6771216"/>
                </a:cubicBezTo>
                <a:cubicBezTo>
                  <a:pt x="84666" y="6631516"/>
                  <a:pt x="118533" y="6493933"/>
                  <a:pt x="152400" y="6358466"/>
                </a:cubicBezTo>
                <a:cubicBezTo>
                  <a:pt x="169333" y="6206066"/>
                  <a:pt x="192616" y="6051550"/>
                  <a:pt x="222250" y="5894916"/>
                </a:cubicBezTo>
                <a:cubicBezTo>
                  <a:pt x="251883" y="5738283"/>
                  <a:pt x="309033" y="5592233"/>
                  <a:pt x="393700" y="5456766"/>
                </a:cubicBezTo>
                <a:cubicBezTo>
                  <a:pt x="486833" y="5135033"/>
                  <a:pt x="584200" y="4815416"/>
                  <a:pt x="685800" y="4497916"/>
                </a:cubicBezTo>
                <a:cubicBezTo>
                  <a:pt x="787400" y="4180416"/>
                  <a:pt x="876300" y="3852333"/>
                  <a:pt x="952500" y="3513666"/>
                </a:cubicBezTo>
                <a:cubicBezTo>
                  <a:pt x="1062566" y="3200400"/>
                  <a:pt x="1162050" y="2923116"/>
                  <a:pt x="1250950" y="2681816"/>
                </a:cubicBezTo>
                <a:cubicBezTo>
                  <a:pt x="1339850" y="2440516"/>
                  <a:pt x="1452033" y="2133600"/>
                  <a:pt x="1587500" y="1761066"/>
                </a:cubicBezTo>
                <a:cubicBezTo>
                  <a:pt x="1663700" y="1549400"/>
                  <a:pt x="1729316" y="1322916"/>
                  <a:pt x="1784350" y="1081616"/>
                </a:cubicBezTo>
                <a:cubicBezTo>
                  <a:pt x="1839383" y="840316"/>
                  <a:pt x="1926166" y="622300"/>
                  <a:pt x="2044700" y="427566"/>
                </a:cubicBezTo>
                <a:cubicBezTo>
                  <a:pt x="2095500" y="351366"/>
                  <a:pt x="2135716" y="285750"/>
                  <a:pt x="2165350" y="230716"/>
                </a:cubicBezTo>
                <a:cubicBezTo>
                  <a:pt x="2194983" y="175683"/>
                  <a:pt x="2226733" y="122766"/>
                  <a:pt x="2260600" y="71966"/>
                </a:cubicBezTo>
                <a:cubicBezTo>
                  <a:pt x="2269066" y="38100"/>
                  <a:pt x="2296583" y="16933"/>
                  <a:pt x="2343150" y="8466"/>
                </a:cubicBezTo>
                <a:cubicBezTo>
                  <a:pt x="2389716" y="0"/>
                  <a:pt x="2442633" y="4233"/>
                  <a:pt x="2501900" y="21166"/>
                </a:cubicBezTo>
                <a:cubicBezTo>
                  <a:pt x="2561166" y="38100"/>
                  <a:pt x="2607733" y="67733"/>
                  <a:pt x="2641600" y="110066"/>
                </a:cubicBezTo>
                <a:cubicBezTo>
                  <a:pt x="2667000" y="101600"/>
                  <a:pt x="2698750" y="124883"/>
                  <a:pt x="2736850" y="179916"/>
                </a:cubicBezTo>
                <a:cubicBezTo>
                  <a:pt x="2774950" y="234950"/>
                  <a:pt x="2810933" y="296333"/>
                  <a:pt x="2844800" y="364066"/>
                </a:cubicBezTo>
                <a:cubicBezTo>
                  <a:pt x="2878666" y="431800"/>
                  <a:pt x="2891366" y="491066"/>
                  <a:pt x="2882900" y="541866"/>
                </a:cubicBezTo>
                <a:cubicBezTo>
                  <a:pt x="2882900" y="575733"/>
                  <a:pt x="2876550" y="622300"/>
                  <a:pt x="2863850" y="681566"/>
                </a:cubicBezTo>
                <a:cubicBezTo>
                  <a:pt x="2851150" y="740833"/>
                  <a:pt x="2827866" y="795866"/>
                  <a:pt x="2794000" y="846666"/>
                </a:cubicBezTo>
                <a:cubicBezTo>
                  <a:pt x="2760133" y="880533"/>
                  <a:pt x="2728383" y="929216"/>
                  <a:pt x="2698750" y="992716"/>
                </a:cubicBezTo>
                <a:cubicBezTo>
                  <a:pt x="2669116" y="1056216"/>
                  <a:pt x="2624666" y="1143000"/>
                  <a:pt x="2565400" y="1253066"/>
                </a:cubicBezTo>
                <a:cubicBezTo>
                  <a:pt x="2531533" y="1363133"/>
                  <a:pt x="2501900" y="1475316"/>
                  <a:pt x="2476500" y="1589616"/>
                </a:cubicBezTo>
                <a:cubicBezTo>
                  <a:pt x="2451100" y="1703916"/>
                  <a:pt x="2417233" y="1807633"/>
                  <a:pt x="2374900" y="1900766"/>
                </a:cubicBezTo>
                <a:cubicBezTo>
                  <a:pt x="2341033" y="2002366"/>
                  <a:pt x="2300816" y="2099733"/>
                  <a:pt x="2254250" y="2192866"/>
                </a:cubicBezTo>
                <a:cubicBezTo>
                  <a:pt x="2207683" y="2286000"/>
                  <a:pt x="2175933" y="2362200"/>
                  <a:pt x="2159000" y="2421466"/>
                </a:cubicBezTo>
                <a:cubicBezTo>
                  <a:pt x="2099733" y="2616200"/>
                  <a:pt x="2029883" y="2806700"/>
                  <a:pt x="1949450" y="2992966"/>
                </a:cubicBezTo>
                <a:cubicBezTo>
                  <a:pt x="1869016" y="3179233"/>
                  <a:pt x="1799166" y="3378200"/>
                  <a:pt x="1739900" y="3589866"/>
                </a:cubicBezTo>
                <a:cubicBezTo>
                  <a:pt x="1680633" y="3793066"/>
                  <a:pt x="1621366" y="4002616"/>
                  <a:pt x="1562100" y="4218516"/>
                </a:cubicBezTo>
                <a:cubicBezTo>
                  <a:pt x="1502833" y="4434416"/>
                  <a:pt x="1418166" y="4639733"/>
                  <a:pt x="1308100" y="4834466"/>
                </a:cubicBezTo>
                <a:cubicBezTo>
                  <a:pt x="1248833" y="4927600"/>
                  <a:pt x="1206500" y="5046133"/>
                  <a:pt x="1181100" y="5190066"/>
                </a:cubicBezTo>
                <a:cubicBezTo>
                  <a:pt x="1155700" y="5334000"/>
                  <a:pt x="1130300" y="5477933"/>
                  <a:pt x="1104900" y="5621866"/>
                </a:cubicBezTo>
                <a:cubicBezTo>
                  <a:pt x="1054100" y="5774266"/>
                  <a:pt x="1009650" y="5916083"/>
                  <a:pt x="971550" y="6047316"/>
                </a:cubicBezTo>
                <a:cubicBezTo>
                  <a:pt x="933450" y="6178550"/>
                  <a:pt x="914400" y="6261100"/>
                  <a:pt x="914400" y="6294966"/>
                </a:cubicBezTo>
                <a:cubicBezTo>
                  <a:pt x="863600" y="6481233"/>
                  <a:pt x="827616" y="6665383"/>
                  <a:pt x="806450" y="6847416"/>
                </a:cubicBezTo>
                <a:cubicBezTo>
                  <a:pt x="785283" y="7029450"/>
                  <a:pt x="740833" y="7188200"/>
                  <a:pt x="673100" y="7323666"/>
                </a:cubicBezTo>
                <a:cubicBezTo>
                  <a:pt x="664633" y="7408333"/>
                  <a:pt x="647700" y="7476066"/>
                  <a:pt x="622300" y="7526866"/>
                </a:cubicBezTo>
                <a:cubicBezTo>
                  <a:pt x="596900" y="7577666"/>
                  <a:pt x="554566" y="7605183"/>
                  <a:pt x="495300" y="7609416"/>
                </a:cubicBezTo>
                <a:cubicBezTo>
                  <a:pt x="436033" y="7613650"/>
                  <a:pt x="355600" y="7590366"/>
                  <a:pt x="254000" y="7539566"/>
                </a:cubicBezTo>
                <a:close/>
                <a:moveTo>
                  <a:pt x="-622300" y="81364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20" name="Freeform 6320"/>
          <p:cNvSpPr/>
          <p:nvPr/>
        </p:nvSpPr>
        <p:spPr>
          <a:xfrm rot="0" flipH="0" flipV="0">
            <a:off x="7820552" y="7294347"/>
            <a:ext cx="187892" cy="136482"/>
          </a:xfrm>
          <a:custGeom>
            <a:pathLst>
              <a:path w="5871633" h="4265084">
                <a:moveTo>
                  <a:pt x="368300" y="4184650"/>
                </a:moveTo>
                <a:cubicBezTo>
                  <a:pt x="275166" y="4125384"/>
                  <a:pt x="190500" y="4047067"/>
                  <a:pt x="114300" y="3949700"/>
                </a:cubicBezTo>
                <a:cubicBezTo>
                  <a:pt x="38100" y="3852334"/>
                  <a:pt x="0" y="3727450"/>
                  <a:pt x="0" y="3575050"/>
                </a:cubicBezTo>
                <a:cubicBezTo>
                  <a:pt x="0" y="3490384"/>
                  <a:pt x="16933" y="3346450"/>
                  <a:pt x="50800" y="3143250"/>
                </a:cubicBezTo>
                <a:cubicBezTo>
                  <a:pt x="84666" y="2940050"/>
                  <a:pt x="131233" y="2711450"/>
                  <a:pt x="190500" y="2457450"/>
                </a:cubicBezTo>
                <a:cubicBezTo>
                  <a:pt x="249766" y="2203450"/>
                  <a:pt x="309033" y="1966384"/>
                  <a:pt x="368300" y="1746250"/>
                </a:cubicBezTo>
                <a:cubicBezTo>
                  <a:pt x="452966" y="1593850"/>
                  <a:pt x="524933" y="1441450"/>
                  <a:pt x="584200" y="1289050"/>
                </a:cubicBezTo>
                <a:cubicBezTo>
                  <a:pt x="643466" y="1136650"/>
                  <a:pt x="673100" y="1043517"/>
                  <a:pt x="673100" y="1009650"/>
                </a:cubicBezTo>
                <a:cubicBezTo>
                  <a:pt x="690033" y="908050"/>
                  <a:pt x="713316" y="789517"/>
                  <a:pt x="742950" y="654050"/>
                </a:cubicBezTo>
                <a:cubicBezTo>
                  <a:pt x="772583" y="518584"/>
                  <a:pt x="804333" y="395817"/>
                  <a:pt x="838200" y="285750"/>
                </a:cubicBezTo>
                <a:cubicBezTo>
                  <a:pt x="872066" y="175684"/>
                  <a:pt x="897466" y="112184"/>
                  <a:pt x="914400" y="95250"/>
                </a:cubicBezTo>
                <a:cubicBezTo>
                  <a:pt x="956733" y="52917"/>
                  <a:pt x="1007533" y="25400"/>
                  <a:pt x="1066800" y="12700"/>
                </a:cubicBezTo>
                <a:cubicBezTo>
                  <a:pt x="1126066" y="0"/>
                  <a:pt x="1187450" y="8467"/>
                  <a:pt x="1250950" y="38100"/>
                </a:cubicBezTo>
                <a:cubicBezTo>
                  <a:pt x="1314450" y="67734"/>
                  <a:pt x="1363133" y="124884"/>
                  <a:pt x="1397000" y="209550"/>
                </a:cubicBezTo>
                <a:cubicBezTo>
                  <a:pt x="1490133" y="311150"/>
                  <a:pt x="1536700" y="431800"/>
                  <a:pt x="1536700" y="571500"/>
                </a:cubicBezTo>
                <a:cubicBezTo>
                  <a:pt x="1536700" y="711200"/>
                  <a:pt x="1490133" y="916517"/>
                  <a:pt x="1397000" y="1187450"/>
                </a:cubicBezTo>
                <a:cubicBezTo>
                  <a:pt x="1320800" y="1356784"/>
                  <a:pt x="1244600" y="1555750"/>
                  <a:pt x="1168400" y="1784350"/>
                </a:cubicBezTo>
                <a:cubicBezTo>
                  <a:pt x="1092200" y="2012950"/>
                  <a:pt x="1026583" y="2222500"/>
                  <a:pt x="971550" y="2413000"/>
                </a:cubicBezTo>
                <a:cubicBezTo>
                  <a:pt x="916516" y="2603500"/>
                  <a:pt x="884766" y="2732617"/>
                  <a:pt x="876300" y="2800350"/>
                </a:cubicBezTo>
                <a:lnTo>
                  <a:pt x="622300" y="2876550"/>
                </a:lnTo>
                <a:cubicBezTo>
                  <a:pt x="766233" y="2741084"/>
                  <a:pt x="901700" y="2599267"/>
                  <a:pt x="1028700" y="2451100"/>
                </a:cubicBezTo>
                <a:cubicBezTo>
                  <a:pt x="1155700" y="2302934"/>
                  <a:pt x="1248833" y="2186517"/>
                  <a:pt x="1308100" y="2101850"/>
                </a:cubicBezTo>
                <a:cubicBezTo>
                  <a:pt x="1452033" y="1907117"/>
                  <a:pt x="1576916" y="1744134"/>
                  <a:pt x="1682750" y="1612900"/>
                </a:cubicBezTo>
                <a:cubicBezTo>
                  <a:pt x="1788583" y="1481667"/>
                  <a:pt x="1926166" y="1322917"/>
                  <a:pt x="2095500" y="1136650"/>
                </a:cubicBezTo>
                <a:cubicBezTo>
                  <a:pt x="2264833" y="941917"/>
                  <a:pt x="2432050" y="821267"/>
                  <a:pt x="2597150" y="774700"/>
                </a:cubicBezTo>
                <a:cubicBezTo>
                  <a:pt x="2762250" y="728134"/>
                  <a:pt x="2891366" y="704850"/>
                  <a:pt x="2984500" y="704850"/>
                </a:cubicBezTo>
                <a:cubicBezTo>
                  <a:pt x="3170766" y="738717"/>
                  <a:pt x="3321050" y="833967"/>
                  <a:pt x="3435350" y="990600"/>
                </a:cubicBezTo>
                <a:cubicBezTo>
                  <a:pt x="3549650" y="1147234"/>
                  <a:pt x="3623733" y="1377950"/>
                  <a:pt x="3657600" y="1682750"/>
                </a:cubicBezTo>
                <a:cubicBezTo>
                  <a:pt x="3657600" y="1801284"/>
                  <a:pt x="3647016" y="1940984"/>
                  <a:pt x="3625850" y="2101850"/>
                </a:cubicBezTo>
                <a:cubicBezTo>
                  <a:pt x="3604683" y="2262717"/>
                  <a:pt x="3594100" y="2343150"/>
                  <a:pt x="3594100" y="2343150"/>
                </a:cubicBezTo>
                <a:cubicBezTo>
                  <a:pt x="3594100" y="2343150"/>
                  <a:pt x="3663950" y="2254250"/>
                  <a:pt x="3803650" y="2076450"/>
                </a:cubicBezTo>
                <a:cubicBezTo>
                  <a:pt x="3943350" y="1898650"/>
                  <a:pt x="4131733" y="1703917"/>
                  <a:pt x="4368800" y="1492250"/>
                </a:cubicBezTo>
                <a:cubicBezTo>
                  <a:pt x="4529666" y="1373717"/>
                  <a:pt x="4686300" y="1303867"/>
                  <a:pt x="4838700" y="1282700"/>
                </a:cubicBezTo>
                <a:cubicBezTo>
                  <a:pt x="4991100" y="1261534"/>
                  <a:pt x="5126566" y="1314450"/>
                  <a:pt x="5245100" y="1441450"/>
                </a:cubicBezTo>
                <a:cubicBezTo>
                  <a:pt x="5465233" y="1559984"/>
                  <a:pt x="5609166" y="1739900"/>
                  <a:pt x="5676900" y="1981200"/>
                </a:cubicBezTo>
                <a:cubicBezTo>
                  <a:pt x="5744633" y="2222500"/>
                  <a:pt x="5761566" y="2529417"/>
                  <a:pt x="5727700" y="2901950"/>
                </a:cubicBezTo>
                <a:cubicBezTo>
                  <a:pt x="5702300" y="3122084"/>
                  <a:pt x="5698066" y="3285067"/>
                  <a:pt x="5715000" y="3390900"/>
                </a:cubicBezTo>
                <a:cubicBezTo>
                  <a:pt x="5731933" y="3496734"/>
                  <a:pt x="5757333" y="3600450"/>
                  <a:pt x="5791200" y="3702050"/>
                </a:cubicBezTo>
                <a:cubicBezTo>
                  <a:pt x="5858933" y="3735917"/>
                  <a:pt x="5871633" y="3805767"/>
                  <a:pt x="5829300" y="3911600"/>
                </a:cubicBezTo>
                <a:cubicBezTo>
                  <a:pt x="5786966" y="4017434"/>
                  <a:pt x="5736166" y="4070350"/>
                  <a:pt x="5676900" y="4070350"/>
                </a:cubicBezTo>
                <a:cubicBezTo>
                  <a:pt x="5592233" y="4070350"/>
                  <a:pt x="5496983" y="4053417"/>
                  <a:pt x="5391150" y="4019550"/>
                </a:cubicBezTo>
                <a:cubicBezTo>
                  <a:pt x="5285316" y="3985684"/>
                  <a:pt x="5192183" y="3928534"/>
                  <a:pt x="5111750" y="3848100"/>
                </a:cubicBezTo>
                <a:cubicBezTo>
                  <a:pt x="5031316" y="3767667"/>
                  <a:pt x="4991100" y="3655484"/>
                  <a:pt x="4991100" y="3511550"/>
                </a:cubicBezTo>
                <a:lnTo>
                  <a:pt x="4991100" y="2724150"/>
                </a:lnTo>
                <a:cubicBezTo>
                  <a:pt x="4991100" y="2537884"/>
                  <a:pt x="4984750" y="2385484"/>
                  <a:pt x="4972050" y="2266950"/>
                </a:cubicBezTo>
                <a:cubicBezTo>
                  <a:pt x="4959350" y="2148417"/>
                  <a:pt x="4936066" y="2076450"/>
                  <a:pt x="4902200" y="2051050"/>
                </a:cubicBezTo>
                <a:cubicBezTo>
                  <a:pt x="4809066" y="2000250"/>
                  <a:pt x="4673600" y="2055284"/>
                  <a:pt x="4495800" y="2216150"/>
                </a:cubicBezTo>
                <a:cubicBezTo>
                  <a:pt x="4318000" y="2377017"/>
                  <a:pt x="4127500" y="2592917"/>
                  <a:pt x="3924300" y="2863850"/>
                </a:cubicBezTo>
                <a:cubicBezTo>
                  <a:pt x="3721100" y="3134784"/>
                  <a:pt x="3530600" y="3414184"/>
                  <a:pt x="3352800" y="3702050"/>
                </a:cubicBezTo>
                <a:cubicBezTo>
                  <a:pt x="3191933" y="3964517"/>
                  <a:pt x="3092450" y="4114800"/>
                  <a:pt x="3054350" y="4152900"/>
                </a:cubicBezTo>
                <a:cubicBezTo>
                  <a:pt x="3016250" y="4191000"/>
                  <a:pt x="2950633" y="4180417"/>
                  <a:pt x="2857500" y="4121150"/>
                </a:cubicBezTo>
                <a:cubicBezTo>
                  <a:pt x="2671233" y="4061884"/>
                  <a:pt x="2554816" y="3979334"/>
                  <a:pt x="2508250" y="3873500"/>
                </a:cubicBezTo>
                <a:cubicBezTo>
                  <a:pt x="2461683" y="3767667"/>
                  <a:pt x="2455333" y="3647017"/>
                  <a:pt x="2489200" y="3511550"/>
                </a:cubicBezTo>
                <a:cubicBezTo>
                  <a:pt x="2531533" y="3367617"/>
                  <a:pt x="2584450" y="3172884"/>
                  <a:pt x="2647950" y="2927350"/>
                </a:cubicBezTo>
                <a:cubicBezTo>
                  <a:pt x="2711450" y="2681817"/>
                  <a:pt x="2772833" y="2442634"/>
                  <a:pt x="2832100" y="2209800"/>
                </a:cubicBezTo>
                <a:cubicBezTo>
                  <a:pt x="2891366" y="1976967"/>
                  <a:pt x="2929466" y="1809750"/>
                  <a:pt x="2946400" y="1708150"/>
                </a:cubicBezTo>
                <a:cubicBezTo>
                  <a:pt x="2912533" y="1640417"/>
                  <a:pt x="2855383" y="1617134"/>
                  <a:pt x="2774950" y="1638300"/>
                </a:cubicBezTo>
                <a:cubicBezTo>
                  <a:pt x="2694516" y="1659467"/>
                  <a:pt x="2611966" y="1699684"/>
                  <a:pt x="2527300" y="1758950"/>
                </a:cubicBezTo>
                <a:cubicBezTo>
                  <a:pt x="2425700" y="1826684"/>
                  <a:pt x="2302933" y="1953684"/>
                  <a:pt x="2159000" y="2139950"/>
                </a:cubicBezTo>
                <a:cubicBezTo>
                  <a:pt x="2015066" y="2326217"/>
                  <a:pt x="1866900" y="2542117"/>
                  <a:pt x="1714500" y="2787650"/>
                </a:cubicBezTo>
                <a:cubicBezTo>
                  <a:pt x="1612900" y="2948517"/>
                  <a:pt x="1507066" y="3107267"/>
                  <a:pt x="1397000" y="3263900"/>
                </a:cubicBezTo>
                <a:cubicBezTo>
                  <a:pt x="1286933" y="3420534"/>
                  <a:pt x="1185333" y="3558117"/>
                  <a:pt x="1092200" y="3676650"/>
                </a:cubicBezTo>
                <a:cubicBezTo>
                  <a:pt x="999066" y="3795184"/>
                  <a:pt x="918633" y="3884084"/>
                  <a:pt x="850900" y="3943350"/>
                </a:cubicBezTo>
                <a:cubicBezTo>
                  <a:pt x="732366" y="4129617"/>
                  <a:pt x="651933" y="4231217"/>
                  <a:pt x="609600" y="4248150"/>
                </a:cubicBezTo>
                <a:cubicBezTo>
                  <a:pt x="567266" y="4265084"/>
                  <a:pt x="486833" y="4243917"/>
                  <a:pt x="368300" y="4184650"/>
                </a:cubicBezTo>
                <a:close/>
                <a:moveTo>
                  <a:pt x="-876300" y="480695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21" name="Freeform 6321"/>
          <p:cNvSpPr/>
          <p:nvPr/>
        </p:nvSpPr>
        <p:spPr>
          <a:xfrm rot="0" flipH="0" flipV="0">
            <a:off x="8033777" y="7228646"/>
            <a:ext cx="169197" cy="210853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22" name="Freeform 6322"/>
          <p:cNvSpPr/>
          <p:nvPr/>
        </p:nvSpPr>
        <p:spPr>
          <a:xfrm rot="0" flipH="0" flipV="0">
            <a:off x="8220043" y="7299089"/>
            <a:ext cx="150097" cy="130386"/>
          </a:xfrm>
          <a:custGeom>
            <a:pathLst>
              <a:path w="4690533" h="4074583">
                <a:moveTo>
                  <a:pt x="4445000" y="4074583"/>
                </a:moveTo>
                <a:cubicBezTo>
                  <a:pt x="4275666" y="4074583"/>
                  <a:pt x="4135966" y="4038600"/>
                  <a:pt x="4025900" y="3966633"/>
                </a:cubicBezTo>
                <a:cubicBezTo>
                  <a:pt x="3915833" y="3894667"/>
                  <a:pt x="3822700" y="3774017"/>
                  <a:pt x="3746500" y="3604683"/>
                </a:cubicBezTo>
                <a:cubicBezTo>
                  <a:pt x="3712633" y="3486150"/>
                  <a:pt x="3685116" y="3352800"/>
                  <a:pt x="3663950" y="3204633"/>
                </a:cubicBezTo>
                <a:cubicBezTo>
                  <a:pt x="3642783" y="3056467"/>
                  <a:pt x="3632200" y="2916767"/>
                  <a:pt x="3632200" y="2785533"/>
                </a:cubicBezTo>
                <a:cubicBezTo>
                  <a:pt x="3632200" y="2654300"/>
                  <a:pt x="3644900" y="2567517"/>
                  <a:pt x="3670300" y="2525183"/>
                </a:cubicBezTo>
                <a:cubicBezTo>
                  <a:pt x="3704166" y="2491317"/>
                  <a:pt x="3718983" y="2429933"/>
                  <a:pt x="3714750" y="2341033"/>
                </a:cubicBezTo>
                <a:cubicBezTo>
                  <a:pt x="3710516" y="2252133"/>
                  <a:pt x="3708400" y="2156883"/>
                  <a:pt x="3708400" y="2055283"/>
                </a:cubicBezTo>
                <a:cubicBezTo>
                  <a:pt x="3699933" y="1885950"/>
                  <a:pt x="3659716" y="1790700"/>
                  <a:pt x="3587750" y="1769533"/>
                </a:cubicBezTo>
                <a:cubicBezTo>
                  <a:pt x="3515783" y="1748367"/>
                  <a:pt x="3412066" y="1775883"/>
                  <a:pt x="3276600" y="1852083"/>
                </a:cubicBezTo>
                <a:cubicBezTo>
                  <a:pt x="3124200" y="1945217"/>
                  <a:pt x="2925233" y="2070100"/>
                  <a:pt x="2679700" y="2226733"/>
                </a:cubicBezTo>
                <a:cubicBezTo>
                  <a:pt x="2434166" y="2383367"/>
                  <a:pt x="2178050" y="2554817"/>
                  <a:pt x="1911350" y="2741083"/>
                </a:cubicBezTo>
                <a:cubicBezTo>
                  <a:pt x="1644650" y="2927350"/>
                  <a:pt x="1392766" y="3122083"/>
                  <a:pt x="1155700" y="3325283"/>
                </a:cubicBezTo>
                <a:cubicBezTo>
                  <a:pt x="969433" y="3528483"/>
                  <a:pt x="857250" y="3683000"/>
                  <a:pt x="819150" y="3788833"/>
                </a:cubicBezTo>
                <a:cubicBezTo>
                  <a:pt x="781050" y="3894667"/>
                  <a:pt x="728133" y="3947583"/>
                  <a:pt x="660400" y="3947583"/>
                </a:cubicBezTo>
                <a:cubicBezTo>
                  <a:pt x="592666" y="3981450"/>
                  <a:pt x="535516" y="3983567"/>
                  <a:pt x="488950" y="3953933"/>
                </a:cubicBezTo>
                <a:cubicBezTo>
                  <a:pt x="442383" y="3924300"/>
                  <a:pt x="376766" y="3875617"/>
                  <a:pt x="292100" y="3807883"/>
                </a:cubicBezTo>
                <a:cubicBezTo>
                  <a:pt x="232833" y="3740150"/>
                  <a:pt x="173566" y="3674533"/>
                  <a:pt x="114300" y="3611033"/>
                </a:cubicBezTo>
                <a:cubicBezTo>
                  <a:pt x="55033" y="3547533"/>
                  <a:pt x="16933" y="3498850"/>
                  <a:pt x="0" y="3464983"/>
                </a:cubicBezTo>
                <a:cubicBezTo>
                  <a:pt x="0" y="3422650"/>
                  <a:pt x="12700" y="3333750"/>
                  <a:pt x="38100" y="3198283"/>
                </a:cubicBezTo>
                <a:cubicBezTo>
                  <a:pt x="63500" y="3062817"/>
                  <a:pt x="95250" y="2927350"/>
                  <a:pt x="133350" y="2791883"/>
                </a:cubicBezTo>
                <a:cubicBezTo>
                  <a:pt x="171450" y="2656417"/>
                  <a:pt x="198966" y="2567517"/>
                  <a:pt x="215900" y="2525183"/>
                </a:cubicBezTo>
                <a:cubicBezTo>
                  <a:pt x="258233" y="2525183"/>
                  <a:pt x="294216" y="2482850"/>
                  <a:pt x="323850" y="2398183"/>
                </a:cubicBezTo>
                <a:cubicBezTo>
                  <a:pt x="353483" y="2313517"/>
                  <a:pt x="402166" y="2220383"/>
                  <a:pt x="469900" y="2118783"/>
                </a:cubicBezTo>
                <a:cubicBezTo>
                  <a:pt x="486833" y="2017183"/>
                  <a:pt x="531283" y="1879600"/>
                  <a:pt x="603250" y="1706033"/>
                </a:cubicBezTo>
                <a:cubicBezTo>
                  <a:pt x="675216" y="1532467"/>
                  <a:pt x="740833" y="1377950"/>
                  <a:pt x="800100" y="1242483"/>
                </a:cubicBezTo>
                <a:cubicBezTo>
                  <a:pt x="918633" y="1039283"/>
                  <a:pt x="1001183" y="869950"/>
                  <a:pt x="1047750" y="734483"/>
                </a:cubicBezTo>
                <a:cubicBezTo>
                  <a:pt x="1094316" y="599017"/>
                  <a:pt x="1126066" y="429683"/>
                  <a:pt x="1143000" y="226483"/>
                </a:cubicBezTo>
                <a:cubicBezTo>
                  <a:pt x="1134533" y="192617"/>
                  <a:pt x="1143000" y="160867"/>
                  <a:pt x="1168400" y="131233"/>
                </a:cubicBezTo>
                <a:cubicBezTo>
                  <a:pt x="1193800" y="101600"/>
                  <a:pt x="1223433" y="86783"/>
                  <a:pt x="1257300" y="86783"/>
                </a:cubicBezTo>
                <a:lnTo>
                  <a:pt x="1257300" y="86783"/>
                </a:lnTo>
                <a:cubicBezTo>
                  <a:pt x="1325033" y="19050"/>
                  <a:pt x="1405466" y="0"/>
                  <a:pt x="1498600" y="29633"/>
                </a:cubicBezTo>
                <a:cubicBezTo>
                  <a:pt x="1591733" y="59267"/>
                  <a:pt x="1676400" y="124883"/>
                  <a:pt x="1752600" y="226483"/>
                </a:cubicBezTo>
                <a:cubicBezTo>
                  <a:pt x="1905000" y="429683"/>
                  <a:pt x="1966383" y="639233"/>
                  <a:pt x="1936750" y="855133"/>
                </a:cubicBezTo>
                <a:cubicBezTo>
                  <a:pt x="1907116" y="1071033"/>
                  <a:pt x="1769533" y="1377950"/>
                  <a:pt x="1524000" y="1775883"/>
                </a:cubicBezTo>
                <a:cubicBezTo>
                  <a:pt x="1464733" y="1911350"/>
                  <a:pt x="1420283" y="2015067"/>
                  <a:pt x="1390650" y="2087033"/>
                </a:cubicBezTo>
                <a:cubicBezTo>
                  <a:pt x="1361016" y="2159000"/>
                  <a:pt x="1346200" y="2216150"/>
                  <a:pt x="1346200" y="2258483"/>
                </a:cubicBezTo>
                <a:cubicBezTo>
                  <a:pt x="1346200" y="2258483"/>
                  <a:pt x="1390650" y="2228850"/>
                  <a:pt x="1479550" y="2169583"/>
                </a:cubicBezTo>
                <a:cubicBezTo>
                  <a:pt x="1568450" y="2110317"/>
                  <a:pt x="1670050" y="2040467"/>
                  <a:pt x="1784350" y="1960033"/>
                </a:cubicBezTo>
                <a:cubicBezTo>
                  <a:pt x="1898650" y="1879600"/>
                  <a:pt x="1989666" y="1818217"/>
                  <a:pt x="2057400" y="1775883"/>
                </a:cubicBezTo>
                <a:cubicBezTo>
                  <a:pt x="2099733" y="1733550"/>
                  <a:pt x="2197100" y="1657350"/>
                  <a:pt x="2349500" y="1547283"/>
                </a:cubicBezTo>
                <a:cubicBezTo>
                  <a:pt x="2501900" y="1437217"/>
                  <a:pt x="2664883" y="1329267"/>
                  <a:pt x="2838450" y="1223433"/>
                </a:cubicBezTo>
                <a:cubicBezTo>
                  <a:pt x="3012016" y="1117600"/>
                  <a:pt x="3141133" y="1056217"/>
                  <a:pt x="3225800" y="1039283"/>
                </a:cubicBezTo>
                <a:cubicBezTo>
                  <a:pt x="3293533" y="1005417"/>
                  <a:pt x="3365500" y="973667"/>
                  <a:pt x="3441700" y="944033"/>
                </a:cubicBezTo>
                <a:cubicBezTo>
                  <a:pt x="3517900" y="914400"/>
                  <a:pt x="3572933" y="899583"/>
                  <a:pt x="3606800" y="899583"/>
                </a:cubicBezTo>
                <a:cubicBezTo>
                  <a:pt x="3674533" y="899583"/>
                  <a:pt x="3761316" y="935567"/>
                  <a:pt x="3867150" y="1007533"/>
                </a:cubicBezTo>
                <a:cubicBezTo>
                  <a:pt x="3972983" y="1079500"/>
                  <a:pt x="4072466" y="1164167"/>
                  <a:pt x="4165600" y="1261533"/>
                </a:cubicBezTo>
                <a:cubicBezTo>
                  <a:pt x="4258733" y="1358900"/>
                  <a:pt x="4313766" y="1441450"/>
                  <a:pt x="4330700" y="1509183"/>
                </a:cubicBezTo>
                <a:cubicBezTo>
                  <a:pt x="4330700" y="1543050"/>
                  <a:pt x="4332816" y="1576917"/>
                  <a:pt x="4337050" y="1610783"/>
                </a:cubicBezTo>
                <a:cubicBezTo>
                  <a:pt x="4341283" y="1644650"/>
                  <a:pt x="4347633" y="1678517"/>
                  <a:pt x="4356100" y="1712383"/>
                </a:cubicBezTo>
                <a:cubicBezTo>
                  <a:pt x="4389966" y="1822450"/>
                  <a:pt x="4409016" y="1970617"/>
                  <a:pt x="4413250" y="2156883"/>
                </a:cubicBezTo>
                <a:cubicBezTo>
                  <a:pt x="4417483" y="2343150"/>
                  <a:pt x="4411133" y="2512483"/>
                  <a:pt x="4394200" y="2664883"/>
                </a:cubicBezTo>
                <a:cubicBezTo>
                  <a:pt x="4377266" y="2817283"/>
                  <a:pt x="4347633" y="2906183"/>
                  <a:pt x="4305300" y="2931583"/>
                </a:cubicBezTo>
                <a:cubicBezTo>
                  <a:pt x="4305300" y="2931583"/>
                  <a:pt x="4307416" y="2942167"/>
                  <a:pt x="4311650" y="2963333"/>
                </a:cubicBezTo>
                <a:cubicBezTo>
                  <a:pt x="4315883" y="2984500"/>
                  <a:pt x="4334933" y="2995083"/>
                  <a:pt x="4368800" y="2995083"/>
                </a:cubicBezTo>
                <a:cubicBezTo>
                  <a:pt x="4368800" y="3028950"/>
                  <a:pt x="4368800" y="3048000"/>
                  <a:pt x="4368800" y="3052233"/>
                </a:cubicBezTo>
                <a:cubicBezTo>
                  <a:pt x="4368800" y="3056467"/>
                  <a:pt x="4368800" y="3058583"/>
                  <a:pt x="4368800" y="3058583"/>
                </a:cubicBezTo>
                <a:cubicBezTo>
                  <a:pt x="4326466" y="3058583"/>
                  <a:pt x="4309533" y="3094567"/>
                  <a:pt x="4318000" y="3166533"/>
                </a:cubicBezTo>
                <a:cubicBezTo>
                  <a:pt x="4326466" y="3238500"/>
                  <a:pt x="4353983" y="3316817"/>
                  <a:pt x="4400550" y="3401483"/>
                </a:cubicBezTo>
                <a:cubicBezTo>
                  <a:pt x="4447116" y="3486150"/>
                  <a:pt x="4495800" y="3553883"/>
                  <a:pt x="4546600" y="3604683"/>
                </a:cubicBezTo>
                <a:cubicBezTo>
                  <a:pt x="4648200" y="3706283"/>
                  <a:pt x="4690533" y="3801533"/>
                  <a:pt x="4673600" y="3890433"/>
                </a:cubicBezTo>
                <a:cubicBezTo>
                  <a:pt x="4656666" y="3979333"/>
                  <a:pt x="4580466" y="4040717"/>
                  <a:pt x="4445000" y="4074583"/>
                </a:cubicBezTo>
                <a:close/>
                <a:moveTo>
                  <a:pt x="-736600" y="46587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23" name="Freeform 6323"/>
          <p:cNvSpPr/>
          <p:nvPr/>
        </p:nvSpPr>
        <p:spPr>
          <a:xfrm rot="0" flipH="0" flipV="0">
            <a:off x="8506962" y="7301053"/>
            <a:ext cx="121852" cy="134789"/>
          </a:xfrm>
          <a:custGeom>
            <a:pathLst>
              <a:path w="3807883" h="4212167">
                <a:moveTo>
                  <a:pt x="546100" y="4203700"/>
                </a:moveTo>
                <a:cubicBezTo>
                  <a:pt x="520700" y="4212167"/>
                  <a:pt x="478366" y="4207934"/>
                  <a:pt x="419100" y="4191000"/>
                </a:cubicBezTo>
                <a:cubicBezTo>
                  <a:pt x="359833" y="4174067"/>
                  <a:pt x="300566" y="4152900"/>
                  <a:pt x="241300" y="4127500"/>
                </a:cubicBezTo>
                <a:cubicBezTo>
                  <a:pt x="182033" y="4102100"/>
                  <a:pt x="143933" y="4080934"/>
                  <a:pt x="127000" y="4064000"/>
                </a:cubicBezTo>
                <a:cubicBezTo>
                  <a:pt x="93133" y="4030134"/>
                  <a:pt x="61383" y="3979334"/>
                  <a:pt x="31750" y="3911600"/>
                </a:cubicBezTo>
                <a:cubicBezTo>
                  <a:pt x="2116" y="3843867"/>
                  <a:pt x="0" y="3744384"/>
                  <a:pt x="25400" y="3613150"/>
                </a:cubicBezTo>
                <a:cubicBezTo>
                  <a:pt x="50800" y="3481917"/>
                  <a:pt x="135466" y="3310467"/>
                  <a:pt x="279400" y="3098800"/>
                </a:cubicBezTo>
                <a:cubicBezTo>
                  <a:pt x="321733" y="3014134"/>
                  <a:pt x="372533" y="2887134"/>
                  <a:pt x="431800" y="2717800"/>
                </a:cubicBezTo>
                <a:cubicBezTo>
                  <a:pt x="491066" y="2548467"/>
                  <a:pt x="552450" y="2368550"/>
                  <a:pt x="615950" y="2178050"/>
                </a:cubicBezTo>
                <a:cubicBezTo>
                  <a:pt x="679450" y="1987550"/>
                  <a:pt x="738716" y="1816100"/>
                  <a:pt x="793750" y="1663700"/>
                </a:cubicBezTo>
                <a:cubicBezTo>
                  <a:pt x="848783" y="1511300"/>
                  <a:pt x="889000" y="1405467"/>
                  <a:pt x="914400" y="1346200"/>
                </a:cubicBezTo>
                <a:cubicBezTo>
                  <a:pt x="931333" y="1202267"/>
                  <a:pt x="924983" y="1098550"/>
                  <a:pt x="895350" y="1035050"/>
                </a:cubicBezTo>
                <a:cubicBezTo>
                  <a:pt x="865716" y="971550"/>
                  <a:pt x="791633" y="935567"/>
                  <a:pt x="673100" y="927100"/>
                </a:cubicBezTo>
                <a:cubicBezTo>
                  <a:pt x="588433" y="927100"/>
                  <a:pt x="522816" y="918634"/>
                  <a:pt x="476250" y="901700"/>
                </a:cubicBezTo>
                <a:cubicBezTo>
                  <a:pt x="429683" y="884767"/>
                  <a:pt x="406400" y="800100"/>
                  <a:pt x="406400" y="647700"/>
                </a:cubicBezTo>
                <a:cubicBezTo>
                  <a:pt x="423333" y="529167"/>
                  <a:pt x="455083" y="446617"/>
                  <a:pt x="501650" y="400050"/>
                </a:cubicBezTo>
                <a:cubicBezTo>
                  <a:pt x="548216" y="353484"/>
                  <a:pt x="613833" y="300567"/>
                  <a:pt x="698500" y="241300"/>
                </a:cubicBezTo>
                <a:cubicBezTo>
                  <a:pt x="783166" y="198967"/>
                  <a:pt x="869950" y="169334"/>
                  <a:pt x="958850" y="152400"/>
                </a:cubicBezTo>
                <a:cubicBezTo>
                  <a:pt x="1047750" y="135467"/>
                  <a:pt x="1134533" y="131234"/>
                  <a:pt x="1219200" y="139700"/>
                </a:cubicBezTo>
                <a:cubicBezTo>
                  <a:pt x="1303866" y="148167"/>
                  <a:pt x="1371600" y="177800"/>
                  <a:pt x="1422400" y="228600"/>
                </a:cubicBezTo>
                <a:cubicBezTo>
                  <a:pt x="1481666" y="262467"/>
                  <a:pt x="1519766" y="336550"/>
                  <a:pt x="1536700" y="450850"/>
                </a:cubicBezTo>
                <a:cubicBezTo>
                  <a:pt x="1553633" y="565150"/>
                  <a:pt x="1564216" y="681567"/>
                  <a:pt x="1568450" y="800100"/>
                </a:cubicBezTo>
                <a:cubicBezTo>
                  <a:pt x="1572683" y="918634"/>
                  <a:pt x="1579033" y="1007534"/>
                  <a:pt x="1587500" y="1066800"/>
                </a:cubicBezTo>
                <a:cubicBezTo>
                  <a:pt x="1672166" y="999067"/>
                  <a:pt x="1788583" y="903817"/>
                  <a:pt x="1936750" y="781050"/>
                </a:cubicBezTo>
                <a:cubicBezTo>
                  <a:pt x="2084916" y="658284"/>
                  <a:pt x="2214033" y="541867"/>
                  <a:pt x="2324100" y="431800"/>
                </a:cubicBezTo>
                <a:cubicBezTo>
                  <a:pt x="2459566" y="338667"/>
                  <a:pt x="2620433" y="243417"/>
                  <a:pt x="2806700" y="146050"/>
                </a:cubicBezTo>
                <a:cubicBezTo>
                  <a:pt x="2992966" y="48684"/>
                  <a:pt x="3128433" y="0"/>
                  <a:pt x="3213100" y="0"/>
                </a:cubicBezTo>
                <a:cubicBezTo>
                  <a:pt x="3306233" y="0"/>
                  <a:pt x="3399366" y="23284"/>
                  <a:pt x="3492500" y="69850"/>
                </a:cubicBezTo>
                <a:cubicBezTo>
                  <a:pt x="3585633" y="116417"/>
                  <a:pt x="3649133" y="173567"/>
                  <a:pt x="3683000" y="241300"/>
                </a:cubicBezTo>
                <a:cubicBezTo>
                  <a:pt x="3767666" y="385234"/>
                  <a:pt x="3807883" y="512234"/>
                  <a:pt x="3803650" y="622300"/>
                </a:cubicBezTo>
                <a:cubicBezTo>
                  <a:pt x="3799416" y="732367"/>
                  <a:pt x="3750733" y="846667"/>
                  <a:pt x="3657600" y="965200"/>
                </a:cubicBezTo>
                <a:cubicBezTo>
                  <a:pt x="3572933" y="1075267"/>
                  <a:pt x="3469216" y="1151467"/>
                  <a:pt x="3346450" y="1193800"/>
                </a:cubicBezTo>
                <a:cubicBezTo>
                  <a:pt x="3223683" y="1236134"/>
                  <a:pt x="3145366" y="1257300"/>
                  <a:pt x="3111500" y="1257300"/>
                </a:cubicBezTo>
                <a:cubicBezTo>
                  <a:pt x="3060700" y="1257300"/>
                  <a:pt x="2997200" y="1219200"/>
                  <a:pt x="2921000" y="1143000"/>
                </a:cubicBezTo>
                <a:cubicBezTo>
                  <a:pt x="2844800" y="1066800"/>
                  <a:pt x="2802466" y="1003300"/>
                  <a:pt x="2794000" y="952500"/>
                </a:cubicBezTo>
                <a:cubicBezTo>
                  <a:pt x="2794000" y="927100"/>
                  <a:pt x="2741083" y="950384"/>
                  <a:pt x="2635250" y="1022350"/>
                </a:cubicBezTo>
                <a:cubicBezTo>
                  <a:pt x="2529416" y="1094317"/>
                  <a:pt x="2413000" y="1183217"/>
                  <a:pt x="2286000" y="1289050"/>
                </a:cubicBezTo>
                <a:cubicBezTo>
                  <a:pt x="2159000" y="1394884"/>
                  <a:pt x="2053166" y="1490134"/>
                  <a:pt x="1968500" y="1574800"/>
                </a:cubicBezTo>
                <a:cubicBezTo>
                  <a:pt x="1824566" y="1752600"/>
                  <a:pt x="1672166" y="1993900"/>
                  <a:pt x="1511300" y="2298700"/>
                </a:cubicBezTo>
                <a:cubicBezTo>
                  <a:pt x="1350433" y="2603500"/>
                  <a:pt x="1159933" y="2971800"/>
                  <a:pt x="939800" y="3403600"/>
                </a:cubicBezTo>
                <a:cubicBezTo>
                  <a:pt x="838200" y="3615267"/>
                  <a:pt x="766233" y="3795184"/>
                  <a:pt x="723900" y="3943350"/>
                </a:cubicBezTo>
                <a:cubicBezTo>
                  <a:pt x="681566" y="4091517"/>
                  <a:pt x="622300" y="4178300"/>
                  <a:pt x="546100" y="4203700"/>
                </a:cubicBezTo>
                <a:close/>
                <a:moveTo>
                  <a:pt x="-1104900" y="45974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24" name="Freeform 6324"/>
          <p:cNvSpPr/>
          <p:nvPr/>
        </p:nvSpPr>
        <p:spPr>
          <a:xfrm rot="0" flipH="0" flipV="0">
            <a:off x="8638906" y="7291299"/>
            <a:ext cx="168385" cy="148200"/>
          </a:xfrm>
          <a:custGeom>
            <a:pathLst>
              <a:path w="5262034" h="4631267">
                <a:moveTo>
                  <a:pt x="309034" y="4445000"/>
                </a:moveTo>
                <a:cubicBezTo>
                  <a:pt x="275167" y="4377267"/>
                  <a:pt x="232834" y="4324350"/>
                  <a:pt x="182034" y="4286250"/>
                </a:cubicBezTo>
                <a:cubicBezTo>
                  <a:pt x="131234" y="4248150"/>
                  <a:pt x="105834" y="4212167"/>
                  <a:pt x="105834" y="4178300"/>
                </a:cubicBezTo>
                <a:cubicBezTo>
                  <a:pt x="105834" y="4144434"/>
                  <a:pt x="103717" y="4108450"/>
                  <a:pt x="99484" y="4070350"/>
                </a:cubicBezTo>
                <a:cubicBezTo>
                  <a:pt x="95250" y="4032250"/>
                  <a:pt x="76200" y="3996267"/>
                  <a:pt x="42334" y="3962400"/>
                </a:cubicBezTo>
                <a:cubicBezTo>
                  <a:pt x="0" y="3911600"/>
                  <a:pt x="4234" y="3795184"/>
                  <a:pt x="55034" y="3613150"/>
                </a:cubicBezTo>
                <a:cubicBezTo>
                  <a:pt x="105834" y="3431117"/>
                  <a:pt x="190500" y="3206750"/>
                  <a:pt x="309034" y="2940050"/>
                </a:cubicBezTo>
                <a:cubicBezTo>
                  <a:pt x="427567" y="2673350"/>
                  <a:pt x="567267" y="2391834"/>
                  <a:pt x="728134" y="2095500"/>
                </a:cubicBezTo>
                <a:cubicBezTo>
                  <a:pt x="795867" y="2027767"/>
                  <a:pt x="863600" y="1938867"/>
                  <a:pt x="931334" y="1828800"/>
                </a:cubicBezTo>
                <a:cubicBezTo>
                  <a:pt x="999067" y="1718734"/>
                  <a:pt x="1049867" y="1646767"/>
                  <a:pt x="1083734" y="1612900"/>
                </a:cubicBezTo>
                <a:cubicBezTo>
                  <a:pt x="1083734" y="1579034"/>
                  <a:pt x="1096434" y="1547284"/>
                  <a:pt x="1121834" y="1517650"/>
                </a:cubicBezTo>
                <a:cubicBezTo>
                  <a:pt x="1147234" y="1488017"/>
                  <a:pt x="1176867" y="1473200"/>
                  <a:pt x="1210734" y="1473200"/>
                </a:cubicBezTo>
                <a:lnTo>
                  <a:pt x="1210734" y="1397000"/>
                </a:lnTo>
                <a:cubicBezTo>
                  <a:pt x="1210734" y="1354667"/>
                  <a:pt x="1250950" y="1282700"/>
                  <a:pt x="1331384" y="1181100"/>
                </a:cubicBezTo>
                <a:cubicBezTo>
                  <a:pt x="1411817" y="1079500"/>
                  <a:pt x="1511300" y="967317"/>
                  <a:pt x="1629834" y="844550"/>
                </a:cubicBezTo>
                <a:cubicBezTo>
                  <a:pt x="1748367" y="721784"/>
                  <a:pt x="1871134" y="603250"/>
                  <a:pt x="1998134" y="488950"/>
                </a:cubicBezTo>
                <a:cubicBezTo>
                  <a:pt x="2125134" y="374650"/>
                  <a:pt x="2230967" y="292100"/>
                  <a:pt x="2315634" y="241300"/>
                </a:cubicBezTo>
                <a:cubicBezTo>
                  <a:pt x="2493434" y="122767"/>
                  <a:pt x="2677584" y="50800"/>
                  <a:pt x="2868084" y="25400"/>
                </a:cubicBezTo>
                <a:cubicBezTo>
                  <a:pt x="3058584" y="0"/>
                  <a:pt x="3221567" y="42334"/>
                  <a:pt x="3357034" y="152400"/>
                </a:cubicBezTo>
                <a:cubicBezTo>
                  <a:pt x="3382434" y="177800"/>
                  <a:pt x="3424767" y="220134"/>
                  <a:pt x="3484034" y="279400"/>
                </a:cubicBezTo>
                <a:cubicBezTo>
                  <a:pt x="3543300" y="338667"/>
                  <a:pt x="3613150" y="404284"/>
                  <a:pt x="3693584" y="476250"/>
                </a:cubicBezTo>
                <a:cubicBezTo>
                  <a:pt x="3774017" y="548217"/>
                  <a:pt x="3856567" y="622300"/>
                  <a:pt x="3941234" y="698500"/>
                </a:cubicBezTo>
                <a:lnTo>
                  <a:pt x="4411134" y="1117600"/>
                </a:lnTo>
                <a:lnTo>
                  <a:pt x="4182534" y="1752600"/>
                </a:lnTo>
                <a:cubicBezTo>
                  <a:pt x="4072467" y="2091267"/>
                  <a:pt x="4044950" y="2387600"/>
                  <a:pt x="4099984" y="2641600"/>
                </a:cubicBezTo>
                <a:cubicBezTo>
                  <a:pt x="4155017" y="2895600"/>
                  <a:pt x="4237567" y="3115734"/>
                  <a:pt x="4347634" y="3302000"/>
                </a:cubicBezTo>
                <a:cubicBezTo>
                  <a:pt x="4389967" y="3395134"/>
                  <a:pt x="4476750" y="3484034"/>
                  <a:pt x="4607984" y="3568700"/>
                </a:cubicBezTo>
                <a:cubicBezTo>
                  <a:pt x="4739217" y="3653367"/>
                  <a:pt x="4864100" y="3704167"/>
                  <a:pt x="4982634" y="3721100"/>
                </a:cubicBezTo>
                <a:cubicBezTo>
                  <a:pt x="5050367" y="3729567"/>
                  <a:pt x="5113867" y="3754967"/>
                  <a:pt x="5173134" y="3797300"/>
                </a:cubicBezTo>
                <a:cubicBezTo>
                  <a:pt x="5232400" y="3839634"/>
                  <a:pt x="5262034" y="3907367"/>
                  <a:pt x="5262034" y="4000500"/>
                </a:cubicBezTo>
                <a:cubicBezTo>
                  <a:pt x="5262034" y="4085167"/>
                  <a:pt x="5245100" y="4152900"/>
                  <a:pt x="5211234" y="4203700"/>
                </a:cubicBezTo>
                <a:cubicBezTo>
                  <a:pt x="5177367" y="4254500"/>
                  <a:pt x="5118100" y="4288367"/>
                  <a:pt x="5033434" y="4305300"/>
                </a:cubicBezTo>
                <a:cubicBezTo>
                  <a:pt x="4754034" y="4339167"/>
                  <a:pt x="4493684" y="4271434"/>
                  <a:pt x="4252384" y="4102100"/>
                </a:cubicBezTo>
                <a:cubicBezTo>
                  <a:pt x="4011084" y="3932767"/>
                  <a:pt x="3788834" y="3653367"/>
                  <a:pt x="3585634" y="3263900"/>
                </a:cubicBezTo>
                <a:cubicBezTo>
                  <a:pt x="3551767" y="3213100"/>
                  <a:pt x="3507317" y="3117850"/>
                  <a:pt x="3452284" y="2978150"/>
                </a:cubicBezTo>
                <a:cubicBezTo>
                  <a:pt x="3397250" y="2838450"/>
                  <a:pt x="3365500" y="2747434"/>
                  <a:pt x="3357034" y="2705100"/>
                </a:cubicBezTo>
                <a:cubicBezTo>
                  <a:pt x="3323167" y="2747434"/>
                  <a:pt x="3259667" y="2825750"/>
                  <a:pt x="3166534" y="2940050"/>
                </a:cubicBezTo>
                <a:cubicBezTo>
                  <a:pt x="3073400" y="3054350"/>
                  <a:pt x="3001434" y="3136900"/>
                  <a:pt x="2950634" y="3187700"/>
                </a:cubicBezTo>
                <a:cubicBezTo>
                  <a:pt x="2349500" y="3797300"/>
                  <a:pt x="1830917" y="4205817"/>
                  <a:pt x="1394884" y="4413250"/>
                </a:cubicBezTo>
                <a:cubicBezTo>
                  <a:pt x="958850" y="4620684"/>
                  <a:pt x="596900" y="4631267"/>
                  <a:pt x="309034" y="4445000"/>
                </a:cubicBezTo>
                <a:close/>
                <a:moveTo>
                  <a:pt x="-592666" y="4902200"/>
                </a:moveTo>
                <a:moveTo>
                  <a:pt x="766234" y="3733800"/>
                </a:moveTo>
                <a:cubicBezTo>
                  <a:pt x="766234" y="3793067"/>
                  <a:pt x="857250" y="3790950"/>
                  <a:pt x="1039284" y="3727450"/>
                </a:cubicBezTo>
                <a:cubicBezTo>
                  <a:pt x="1221317" y="3663950"/>
                  <a:pt x="1418167" y="3547534"/>
                  <a:pt x="1629834" y="3378200"/>
                </a:cubicBezTo>
                <a:cubicBezTo>
                  <a:pt x="1917700" y="3132667"/>
                  <a:pt x="2207684" y="2861734"/>
                  <a:pt x="2499784" y="2565400"/>
                </a:cubicBezTo>
                <a:cubicBezTo>
                  <a:pt x="2791884" y="2269067"/>
                  <a:pt x="3026834" y="1993900"/>
                  <a:pt x="3204634" y="1739900"/>
                </a:cubicBezTo>
                <a:lnTo>
                  <a:pt x="3484034" y="1282700"/>
                </a:lnTo>
                <a:cubicBezTo>
                  <a:pt x="3399367" y="1087967"/>
                  <a:pt x="3308350" y="954617"/>
                  <a:pt x="3210984" y="882650"/>
                </a:cubicBezTo>
                <a:cubicBezTo>
                  <a:pt x="3113617" y="810684"/>
                  <a:pt x="3031067" y="774700"/>
                  <a:pt x="2963334" y="774700"/>
                </a:cubicBezTo>
                <a:cubicBezTo>
                  <a:pt x="2853267" y="774700"/>
                  <a:pt x="2690284" y="876300"/>
                  <a:pt x="2474384" y="1079500"/>
                </a:cubicBezTo>
                <a:cubicBezTo>
                  <a:pt x="2258484" y="1282700"/>
                  <a:pt x="2027767" y="1553634"/>
                  <a:pt x="1782234" y="1892300"/>
                </a:cubicBezTo>
                <a:cubicBezTo>
                  <a:pt x="1536700" y="2230967"/>
                  <a:pt x="1303867" y="2603500"/>
                  <a:pt x="1083734" y="3009900"/>
                </a:cubicBezTo>
                <a:cubicBezTo>
                  <a:pt x="999067" y="3179234"/>
                  <a:pt x="924984" y="3342217"/>
                  <a:pt x="861484" y="3498850"/>
                </a:cubicBezTo>
                <a:cubicBezTo>
                  <a:pt x="797984" y="3655484"/>
                  <a:pt x="766234" y="3733800"/>
                  <a:pt x="766234" y="3733800"/>
                </a:cubicBezTo>
                <a:close/>
                <a:moveTo>
                  <a:pt x="118534" y="49022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25" name="Freeform 6325"/>
          <p:cNvSpPr/>
          <p:nvPr/>
        </p:nvSpPr>
        <p:spPr>
          <a:xfrm rot="0" flipH="0" flipV="0">
            <a:off x="8816368" y="7178117"/>
            <a:ext cx="138853" cy="272355"/>
          </a:xfrm>
          <a:custGeom>
            <a:pathLst>
              <a:path w="4339167" h="8511116">
                <a:moveTo>
                  <a:pt x="3500967" y="8464550"/>
                </a:moveTo>
                <a:cubicBezTo>
                  <a:pt x="3467100" y="8498416"/>
                  <a:pt x="3376083" y="8511116"/>
                  <a:pt x="3227917" y="8502650"/>
                </a:cubicBezTo>
                <a:cubicBezTo>
                  <a:pt x="3079750" y="8494183"/>
                  <a:pt x="2942167" y="8460316"/>
                  <a:pt x="2815167" y="8401050"/>
                </a:cubicBezTo>
                <a:cubicBezTo>
                  <a:pt x="2798233" y="8375650"/>
                  <a:pt x="2768600" y="8348134"/>
                  <a:pt x="2726267" y="8318500"/>
                </a:cubicBezTo>
                <a:cubicBezTo>
                  <a:pt x="2683933" y="8288867"/>
                  <a:pt x="2643717" y="8252884"/>
                  <a:pt x="2605617" y="8210550"/>
                </a:cubicBezTo>
                <a:cubicBezTo>
                  <a:pt x="2567517" y="8168217"/>
                  <a:pt x="2535767" y="8130117"/>
                  <a:pt x="2510367" y="8096250"/>
                </a:cubicBezTo>
                <a:cubicBezTo>
                  <a:pt x="2493433" y="8070850"/>
                  <a:pt x="2451100" y="8022167"/>
                  <a:pt x="2383367" y="7950200"/>
                </a:cubicBezTo>
                <a:cubicBezTo>
                  <a:pt x="2315633" y="7878234"/>
                  <a:pt x="2247900" y="7808384"/>
                  <a:pt x="2180167" y="7740650"/>
                </a:cubicBezTo>
                <a:cubicBezTo>
                  <a:pt x="2112433" y="7672917"/>
                  <a:pt x="2065867" y="7626350"/>
                  <a:pt x="2040467" y="7600950"/>
                </a:cubicBezTo>
                <a:cubicBezTo>
                  <a:pt x="2006600" y="7533217"/>
                  <a:pt x="1938867" y="7446434"/>
                  <a:pt x="1837267" y="7340600"/>
                </a:cubicBezTo>
                <a:cubicBezTo>
                  <a:pt x="1735667" y="7234767"/>
                  <a:pt x="1638300" y="7135284"/>
                  <a:pt x="1545167" y="7042150"/>
                </a:cubicBezTo>
                <a:cubicBezTo>
                  <a:pt x="1485900" y="6957484"/>
                  <a:pt x="1426633" y="6885517"/>
                  <a:pt x="1367367" y="6826250"/>
                </a:cubicBezTo>
                <a:cubicBezTo>
                  <a:pt x="1308100" y="6766984"/>
                  <a:pt x="1257300" y="6722534"/>
                  <a:pt x="1214967" y="6692900"/>
                </a:cubicBezTo>
                <a:cubicBezTo>
                  <a:pt x="1172633" y="6663267"/>
                  <a:pt x="1138767" y="6648450"/>
                  <a:pt x="1113367" y="6648450"/>
                </a:cubicBezTo>
                <a:cubicBezTo>
                  <a:pt x="1113367" y="6648450"/>
                  <a:pt x="1098550" y="6701367"/>
                  <a:pt x="1068917" y="6807200"/>
                </a:cubicBezTo>
                <a:cubicBezTo>
                  <a:pt x="1039283" y="6913034"/>
                  <a:pt x="1001183" y="7044267"/>
                  <a:pt x="954617" y="7200900"/>
                </a:cubicBezTo>
                <a:cubicBezTo>
                  <a:pt x="908050" y="7357534"/>
                  <a:pt x="861483" y="7514167"/>
                  <a:pt x="814917" y="7670800"/>
                </a:cubicBezTo>
                <a:cubicBezTo>
                  <a:pt x="768350" y="7827434"/>
                  <a:pt x="732367" y="7952317"/>
                  <a:pt x="706967" y="8045450"/>
                </a:cubicBezTo>
                <a:cubicBezTo>
                  <a:pt x="647700" y="8163984"/>
                  <a:pt x="596900" y="8244417"/>
                  <a:pt x="554567" y="8286750"/>
                </a:cubicBezTo>
                <a:cubicBezTo>
                  <a:pt x="512233" y="8329084"/>
                  <a:pt x="457200" y="8350250"/>
                  <a:pt x="389467" y="8350250"/>
                </a:cubicBezTo>
                <a:cubicBezTo>
                  <a:pt x="296333" y="8350250"/>
                  <a:pt x="213783" y="8307917"/>
                  <a:pt x="141817" y="8223250"/>
                </a:cubicBezTo>
                <a:cubicBezTo>
                  <a:pt x="69850" y="8138584"/>
                  <a:pt x="33867" y="8015817"/>
                  <a:pt x="33867" y="7854950"/>
                </a:cubicBezTo>
                <a:cubicBezTo>
                  <a:pt x="0" y="7736417"/>
                  <a:pt x="42333" y="7478184"/>
                  <a:pt x="160867" y="7080250"/>
                </a:cubicBezTo>
                <a:cubicBezTo>
                  <a:pt x="279400" y="6682317"/>
                  <a:pt x="461433" y="6174317"/>
                  <a:pt x="706967" y="5556250"/>
                </a:cubicBezTo>
                <a:cubicBezTo>
                  <a:pt x="740833" y="5429250"/>
                  <a:pt x="783167" y="5295900"/>
                  <a:pt x="833967" y="5156200"/>
                </a:cubicBezTo>
                <a:cubicBezTo>
                  <a:pt x="884767" y="5016500"/>
                  <a:pt x="927100" y="4900084"/>
                  <a:pt x="960967" y="4806950"/>
                </a:cubicBezTo>
                <a:cubicBezTo>
                  <a:pt x="1045633" y="4527550"/>
                  <a:pt x="1136650" y="4267200"/>
                  <a:pt x="1234017" y="4025900"/>
                </a:cubicBezTo>
                <a:cubicBezTo>
                  <a:pt x="1331383" y="3784600"/>
                  <a:pt x="1435100" y="3539067"/>
                  <a:pt x="1545167" y="3289300"/>
                </a:cubicBezTo>
                <a:cubicBezTo>
                  <a:pt x="1655233" y="3039534"/>
                  <a:pt x="1769533" y="2770717"/>
                  <a:pt x="1888067" y="2482850"/>
                </a:cubicBezTo>
                <a:cubicBezTo>
                  <a:pt x="1964267" y="2330450"/>
                  <a:pt x="2019300" y="2218267"/>
                  <a:pt x="2053167" y="2146300"/>
                </a:cubicBezTo>
                <a:cubicBezTo>
                  <a:pt x="2087033" y="2074334"/>
                  <a:pt x="2125133" y="1998134"/>
                  <a:pt x="2167467" y="1917700"/>
                </a:cubicBezTo>
                <a:cubicBezTo>
                  <a:pt x="2209800" y="1837267"/>
                  <a:pt x="2273300" y="1716617"/>
                  <a:pt x="2357967" y="1555750"/>
                </a:cubicBezTo>
                <a:cubicBezTo>
                  <a:pt x="2544233" y="1208617"/>
                  <a:pt x="2692400" y="937684"/>
                  <a:pt x="2802467" y="742950"/>
                </a:cubicBezTo>
                <a:cubicBezTo>
                  <a:pt x="2912533" y="548217"/>
                  <a:pt x="2997200" y="404284"/>
                  <a:pt x="3056467" y="311150"/>
                </a:cubicBezTo>
                <a:cubicBezTo>
                  <a:pt x="3115733" y="218017"/>
                  <a:pt x="3166533" y="150284"/>
                  <a:pt x="3208867" y="107950"/>
                </a:cubicBezTo>
                <a:cubicBezTo>
                  <a:pt x="3251200" y="65617"/>
                  <a:pt x="3302000" y="35984"/>
                  <a:pt x="3361267" y="19050"/>
                </a:cubicBezTo>
                <a:cubicBezTo>
                  <a:pt x="3420533" y="2117"/>
                  <a:pt x="3479800" y="0"/>
                  <a:pt x="3539067" y="12700"/>
                </a:cubicBezTo>
                <a:cubicBezTo>
                  <a:pt x="3598333" y="25400"/>
                  <a:pt x="3649133" y="57150"/>
                  <a:pt x="3691467" y="107950"/>
                </a:cubicBezTo>
                <a:cubicBezTo>
                  <a:pt x="3759200" y="175684"/>
                  <a:pt x="3799417" y="245534"/>
                  <a:pt x="3812117" y="317500"/>
                </a:cubicBezTo>
                <a:cubicBezTo>
                  <a:pt x="3824817" y="389467"/>
                  <a:pt x="3807883" y="484717"/>
                  <a:pt x="3761317" y="603250"/>
                </a:cubicBezTo>
                <a:cubicBezTo>
                  <a:pt x="3714750" y="721784"/>
                  <a:pt x="3627967" y="886884"/>
                  <a:pt x="3500967" y="1098550"/>
                </a:cubicBezTo>
                <a:cubicBezTo>
                  <a:pt x="3433233" y="1250950"/>
                  <a:pt x="3378200" y="1361017"/>
                  <a:pt x="3335867" y="1428750"/>
                </a:cubicBezTo>
                <a:cubicBezTo>
                  <a:pt x="3293533" y="1496484"/>
                  <a:pt x="3251200" y="1564217"/>
                  <a:pt x="3208867" y="1631950"/>
                </a:cubicBezTo>
                <a:cubicBezTo>
                  <a:pt x="3166533" y="1699684"/>
                  <a:pt x="3098800" y="1818217"/>
                  <a:pt x="3005667" y="1987550"/>
                </a:cubicBezTo>
                <a:cubicBezTo>
                  <a:pt x="2988733" y="2038350"/>
                  <a:pt x="2963333" y="2093384"/>
                  <a:pt x="2929467" y="2152650"/>
                </a:cubicBezTo>
                <a:cubicBezTo>
                  <a:pt x="2895600" y="2211917"/>
                  <a:pt x="2857500" y="2241550"/>
                  <a:pt x="2815167" y="2241550"/>
                </a:cubicBezTo>
                <a:cubicBezTo>
                  <a:pt x="2815167" y="2266950"/>
                  <a:pt x="2802467" y="2317750"/>
                  <a:pt x="2777067" y="2393950"/>
                </a:cubicBezTo>
                <a:cubicBezTo>
                  <a:pt x="2751667" y="2470150"/>
                  <a:pt x="2722033" y="2542117"/>
                  <a:pt x="2688167" y="2609850"/>
                </a:cubicBezTo>
                <a:cubicBezTo>
                  <a:pt x="2662767" y="2702984"/>
                  <a:pt x="2622550" y="2802467"/>
                  <a:pt x="2567517" y="2908300"/>
                </a:cubicBezTo>
                <a:cubicBezTo>
                  <a:pt x="2512483" y="3014134"/>
                  <a:pt x="2472267" y="3100917"/>
                  <a:pt x="2446867" y="3168650"/>
                </a:cubicBezTo>
                <a:cubicBezTo>
                  <a:pt x="2404533" y="3270250"/>
                  <a:pt x="2338917" y="3409950"/>
                  <a:pt x="2250017" y="3587750"/>
                </a:cubicBezTo>
                <a:cubicBezTo>
                  <a:pt x="2161117" y="3765550"/>
                  <a:pt x="2076450" y="3937000"/>
                  <a:pt x="1996017" y="4102100"/>
                </a:cubicBezTo>
                <a:cubicBezTo>
                  <a:pt x="1915583" y="4267200"/>
                  <a:pt x="1866900" y="4396317"/>
                  <a:pt x="1849967" y="4489450"/>
                </a:cubicBezTo>
                <a:cubicBezTo>
                  <a:pt x="1849967" y="4523317"/>
                  <a:pt x="1875367" y="4519084"/>
                  <a:pt x="1926167" y="4476750"/>
                </a:cubicBezTo>
                <a:cubicBezTo>
                  <a:pt x="1976967" y="4434417"/>
                  <a:pt x="2032000" y="4396317"/>
                  <a:pt x="2091267" y="4362450"/>
                </a:cubicBezTo>
                <a:cubicBezTo>
                  <a:pt x="2218267" y="4260850"/>
                  <a:pt x="2364317" y="4157134"/>
                  <a:pt x="2529417" y="4051300"/>
                </a:cubicBezTo>
                <a:cubicBezTo>
                  <a:pt x="2694517" y="3945467"/>
                  <a:pt x="2855383" y="3852334"/>
                  <a:pt x="3012017" y="3771900"/>
                </a:cubicBezTo>
                <a:cubicBezTo>
                  <a:pt x="3168650" y="3691467"/>
                  <a:pt x="3297767" y="3642784"/>
                  <a:pt x="3399367" y="3625850"/>
                </a:cubicBezTo>
                <a:cubicBezTo>
                  <a:pt x="3526367" y="3591984"/>
                  <a:pt x="3630083" y="3575050"/>
                  <a:pt x="3710517" y="3575050"/>
                </a:cubicBezTo>
                <a:cubicBezTo>
                  <a:pt x="3790950" y="3575050"/>
                  <a:pt x="3873500" y="3591984"/>
                  <a:pt x="3958167" y="3625850"/>
                </a:cubicBezTo>
                <a:cubicBezTo>
                  <a:pt x="4025900" y="3659717"/>
                  <a:pt x="4083050" y="3706284"/>
                  <a:pt x="4129617" y="3765550"/>
                </a:cubicBezTo>
                <a:cubicBezTo>
                  <a:pt x="4176183" y="3824817"/>
                  <a:pt x="4218517" y="3892550"/>
                  <a:pt x="4256617" y="3968750"/>
                </a:cubicBezTo>
                <a:cubicBezTo>
                  <a:pt x="4294717" y="4044950"/>
                  <a:pt x="4322233" y="4138084"/>
                  <a:pt x="4339167" y="4248150"/>
                </a:cubicBezTo>
                <a:cubicBezTo>
                  <a:pt x="4339167" y="4324350"/>
                  <a:pt x="4309533" y="4451350"/>
                  <a:pt x="4250267" y="4629150"/>
                </a:cubicBezTo>
                <a:cubicBezTo>
                  <a:pt x="4191000" y="4806950"/>
                  <a:pt x="4119033" y="4978400"/>
                  <a:pt x="4034367" y="5143500"/>
                </a:cubicBezTo>
                <a:cubicBezTo>
                  <a:pt x="3949700" y="5308600"/>
                  <a:pt x="3865033" y="5425017"/>
                  <a:pt x="3780367" y="5492750"/>
                </a:cubicBezTo>
                <a:cubicBezTo>
                  <a:pt x="3721100" y="5518150"/>
                  <a:pt x="3674533" y="5543550"/>
                  <a:pt x="3640667" y="5568950"/>
                </a:cubicBezTo>
                <a:cubicBezTo>
                  <a:pt x="3606800" y="5594350"/>
                  <a:pt x="3589867" y="5607050"/>
                  <a:pt x="3589867" y="5607050"/>
                </a:cubicBezTo>
                <a:cubicBezTo>
                  <a:pt x="3589867" y="5640917"/>
                  <a:pt x="3575050" y="5683250"/>
                  <a:pt x="3545417" y="5734050"/>
                </a:cubicBezTo>
                <a:cubicBezTo>
                  <a:pt x="3515783" y="5784850"/>
                  <a:pt x="3467100" y="5827184"/>
                  <a:pt x="3399367" y="5861050"/>
                </a:cubicBezTo>
                <a:cubicBezTo>
                  <a:pt x="3365500" y="5894917"/>
                  <a:pt x="3327400" y="5937250"/>
                  <a:pt x="3285067" y="5988050"/>
                </a:cubicBezTo>
                <a:cubicBezTo>
                  <a:pt x="3242733" y="6038850"/>
                  <a:pt x="3221567" y="6076950"/>
                  <a:pt x="3221567" y="6102350"/>
                </a:cubicBezTo>
                <a:cubicBezTo>
                  <a:pt x="3221567" y="6102350"/>
                  <a:pt x="3221567" y="6112934"/>
                  <a:pt x="3221567" y="6134100"/>
                </a:cubicBezTo>
                <a:cubicBezTo>
                  <a:pt x="3221567" y="6155267"/>
                  <a:pt x="3221567" y="6165850"/>
                  <a:pt x="3221567" y="6165850"/>
                </a:cubicBezTo>
                <a:cubicBezTo>
                  <a:pt x="3187700" y="6165850"/>
                  <a:pt x="3139017" y="6191250"/>
                  <a:pt x="3075517" y="6242050"/>
                </a:cubicBezTo>
                <a:cubicBezTo>
                  <a:pt x="3012017" y="6292850"/>
                  <a:pt x="2933700" y="6352117"/>
                  <a:pt x="2840567" y="6419850"/>
                </a:cubicBezTo>
                <a:cubicBezTo>
                  <a:pt x="2747433" y="6512984"/>
                  <a:pt x="2681817" y="6563784"/>
                  <a:pt x="2643717" y="6572250"/>
                </a:cubicBezTo>
                <a:cubicBezTo>
                  <a:pt x="2605617" y="6580717"/>
                  <a:pt x="2552700" y="6597650"/>
                  <a:pt x="2484967" y="6623050"/>
                </a:cubicBezTo>
                <a:cubicBezTo>
                  <a:pt x="2468033" y="6639984"/>
                  <a:pt x="2448983" y="6652684"/>
                  <a:pt x="2427817" y="6661150"/>
                </a:cubicBezTo>
                <a:cubicBezTo>
                  <a:pt x="2406650" y="6669617"/>
                  <a:pt x="2385483" y="6678084"/>
                  <a:pt x="2364317" y="6686550"/>
                </a:cubicBezTo>
                <a:cubicBezTo>
                  <a:pt x="2343150" y="6695017"/>
                  <a:pt x="2326217" y="6703484"/>
                  <a:pt x="2313517" y="6711950"/>
                </a:cubicBezTo>
                <a:cubicBezTo>
                  <a:pt x="2300817" y="6720417"/>
                  <a:pt x="2294467" y="6733117"/>
                  <a:pt x="2294467" y="6750050"/>
                </a:cubicBezTo>
                <a:cubicBezTo>
                  <a:pt x="2294467" y="6783917"/>
                  <a:pt x="2334683" y="6853767"/>
                  <a:pt x="2415117" y="6959600"/>
                </a:cubicBezTo>
                <a:cubicBezTo>
                  <a:pt x="2495550" y="7065434"/>
                  <a:pt x="2592917" y="7181850"/>
                  <a:pt x="2707217" y="7308850"/>
                </a:cubicBezTo>
                <a:cubicBezTo>
                  <a:pt x="2821517" y="7435850"/>
                  <a:pt x="2931583" y="7552267"/>
                  <a:pt x="3037417" y="7658100"/>
                </a:cubicBezTo>
                <a:cubicBezTo>
                  <a:pt x="3143250" y="7763934"/>
                  <a:pt x="3221567" y="7833784"/>
                  <a:pt x="3272367" y="7867650"/>
                </a:cubicBezTo>
                <a:cubicBezTo>
                  <a:pt x="3357033" y="7901517"/>
                  <a:pt x="3418417" y="7958667"/>
                  <a:pt x="3456517" y="8039100"/>
                </a:cubicBezTo>
                <a:cubicBezTo>
                  <a:pt x="3494617" y="8119534"/>
                  <a:pt x="3517900" y="8199967"/>
                  <a:pt x="3526367" y="8280400"/>
                </a:cubicBezTo>
                <a:cubicBezTo>
                  <a:pt x="3534833" y="8360834"/>
                  <a:pt x="3526367" y="8422217"/>
                  <a:pt x="3500967" y="8464550"/>
                </a:cubicBezTo>
                <a:close/>
                <a:moveTo>
                  <a:pt x="-1071033" y="8439150"/>
                </a:moveTo>
                <a:moveTo>
                  <a:pt x="1976967" y="6216650"/>
                </a:moveTo>
                <a:cubicBezTo>
                  <a:pt x="2019300" y="6182784"/>
                  <a:pt x="2108200" y="6112934"/>
                  <a:pt x="2243667" y="6007100"/>
                </a:cubicBezTo>
                <a:cubicBezTo>
                  <a:pt x="2379133" y="5901267"/>
                  <a:pt x="2527300" y="5782734"/>
                  <a:pt x="2688167" y="5651500"/>
                </a:cubicBezTo>
                <a:cubicBezTo>
                  <a:pt x="2849033" y="5520267"/>
                  <a:pt x="2995083" y="5393267"/>
                  <a:pt x="3126317" y="5270500"/>
                </a:cubicBezTo>
                <a:cubicBezTo>
                  <a:pt x="3257550" y="5147734"/>
                  <a:pt x="3348567" y="5056717"/>
                  <a:pt x="3399367" y="4997450"/>
                </a:cubicBezTo>
                <a:cubicBezTo>
                  <a:pt x="3458633" y="4938184"/>
                  <a:pt x="3517900" y="4836584"/>
                  <a:pt x="3577167" y="4692650"/>
                </a:cubicBezTo>
                <a:cubicBezTo>
                  <a:pt x="3636433" y="4548717"/>
                  <a:pt x="3644900" y="4434417"/>
                  <a:pt x="3602567" y="4349750"/>
                </a:cubicBezTo>
                <a:cubicBezTo>
                  <a:pt x="3594100" y="4315884"/>
                  <a:pt x="3517900" y="4332817"/>
                  <a:pt x="3373967" y="4400550"/>
                </a:cubicBezTo>
                <a:cubicBezTo>
                  <a:pt x="3230033" y="4468284"/>
                  <a:pt x="3064933" y="4548717"/>
                  <a:pt x="2878667" y="4641850"/>
                </a:cubicBezTo>
                <a:cubicBezTo>
                  <a:pt x="2734733" y="4726517"/>
                  <a:pt x="2567517" y="4836584"/>
                  <a:pt x="2377017" y="4972050"/>
                </a:cubicBezTo>
                <a:cubicBezTo>
                  <a:pt x="2186517" y="5107517"/>
                  <a:pt x="2008717" y="5251450"/>
                  <a:pt x="1843617" y="5403850"/>
                </a:cubicBezTo>
                <a:cubicBezTo>
                  <a:pt x="1678517" y="5556250"/>
                  <a:pt x="1553633" y="5704417"/>
                  <a:pt x="1468967" y="5848350"/>
                </a:cubicBezTo>
                <a:cubicBezTo>
                  <a:pt x="1452033" y="5907617"/>
                  <a:pt x="1468967" y="5975350"/>
                  <a:pt x="1519767" y="6051550"/>
                </a:cubicBezTo>
                <a:cubicBezTo>
                  <a:pt x="1570567" y="6127750"/>
                  <a:pt x="1638300" y="6184900"/>
                  <a:pt x="1722967" y="6223000"/>
                </a:cubicBezTo>
                <a:cubicBezTo>
                  <a:pt x="1807633" y="6261100"/>
                  <a:pt x="1892300" y="6258984"/>
                  <a:pt x="1976967" y="6216650"/>
                </a:cubicBezTo>
                <a:close/>
                <a:moveTo>
                  <a:pt x="1176867" y="843915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26" name="Freeform 6326"/>
          <p:cNvSpPr/>
          <p:nvPr/>
        </p:nvSpPr>
        <p:spPr>
          <a:xfrm rot="0" flipH="0" flipV="0">
            <a:off x="8970393" y="7289267"/>
            <a:ext cx="113656" cy="160121"/>
          </a:xfrm>
          <a:custGeom>
            <a:pathLst>
              <a:path w="3551767" h="5003800">
                <a:moveTo>
                  <a:pt x="1265767" y="5003800"/>
                </a:moveTo>
                <a:cubicBezTo>
                  <a:pt x="893233" y="5003800"/>
                  <a:pt x="588433" y="4861984"/>
                  <a:pt x="351367" y="4578350"/>
                </a:cubicBezTo>
                <a:cubicBezTo>
                  <a:pt x="114300" y="4294717"/>
                  <a:pt x="0" y="3941234"/>
                  <a:pt x="8467" y="3517900"/>
                </a:cubicBezTo>
                <a:cubicBezTo>
                  <a:pt x="25400" y="3213100"/>
                  <a:pt x="86783" y="2885017"/>
                  <a:pt x="192617" y="2533650"/>
                </a:cubicBezTo>
                <a:cubicBezTo>
                  <a:pt x="298450" y="2182284"/>
                  <a:pt x="440267" y="1843617"/>
                  <a:pt x="618067" y="1517650"/>
                </a:cubicBezTo>
                <a:cubicBezTo>
                  <a:pt x="795867" y="1191684"/>
                  <a:pt x="990600" y="905934"/>
                  <a:pt x="1202267" y="660400"/>
                </a:cubicBezTo>
                <a:cubicBezTo>
                  <a:pt x="1413933" y="414867"/>
                  <a:pt x="1634067" y="241300"/>
                  <a:pt x="1862667" y="139700"/>
                </a:cubicBezTo>
                <a:cubicBezTo>
                  <a:pt x="1947333" y="97367"/>
                  <a:pt x="2038350" y="63500"/>
                  <a:pt x="2135717" y="38100"/>
                </a:cubicBezTo>
                <a:cubicBezTo>
                  <a:pt x="2233083" y="12700"/>
                  <a:pt x="2332567" y="0"/>
                  <a:pt x="2434167" y="0"/>
                </a:cubicBezTo>
                <a:cubicBezTo>
                  <a:pt x="2527300" y="0"/>
                  <a:pt x="2624667" y="14817"/>
                  <a:pt x="2726267" y="44450"/>
                </a:cubicBezTo>
                <a:cubicBezTo>
                  <a:pt x="2827867" y="74084"/>
                  <a:pt x="2912533" y="105834"/>
                  <a:pt x="2980267" y="139700"/>
                </a:cubicBezTo>
                <a:cubicBezTo>
                  <a:pt x="3124200" y="198967"/>
                  <a:pt x="3234267" y="270934"/>
                  <a:pt x="3310467" y="355600"/>
                </a:cubicBezTo>
                <a:cubicBezTo>
                  <a:pt x="3386667" y="440267"/>
                  <a:pt x="3454400" y="571500"/>
                  <a:pt x="3513667" y="749300"/>
                </a:cubicBezTo>
                <a:cubicBezTo>
                  <a:pt x="3539067" y="910167"/>
                  <a:pt x="3551767" y="1024467"/>
                  <a:pt x="3551767" y="1092200"/>
                </a:cubicBezTo>
                <a:cubicBezTo>
                  <a:pt x="3551767" y="1159934"/>
                  <a:pt x="3530600" y="1261534"/>
                  <a:pt x="3488267" y="1397000"/>
                </a:cubicBezTo>
                <a:cubicBezTo>
                  <a:pt x="3386667" y="1701800"/>
                  <a:pt x="3255433" y="1964267"/>
                  <a:pt x="3094567" y="2184400"/>
                </a:cubicBezTo>
                <a:cubicBezTo>
                  <a:pt x="2933700" y="2404534"/>
                  <a:pt x="2717800" y="2590800"/>
                  <a:pt x="2446867" y="2743200"/>
                </a:cubicBezTo>
                <a:cubicBezTo>
                  <a:pt x="2379133" y="2785534"/>
                  <a:pt x="2300817" y="2817284"/>
                  <a:pt x="2211917" y="2838450"/>
                </a:cubicBezTo>
                <a:cubicBezTo>
                  <a:pt x="2123017" y="2859617"/>
                  <a:pt x="2032000" y="2870200"/>
                  <a:pt x="1938867" y="2870200"/>
                </a:cubicBezTo>
                <a:cubicBezTo>
                  <a:pt x="1769533" y="2870200"/>
                  <a:pt x="1606550" y="2838450"/>
                  <a:pt x="1449917" y="2774950"/>
                </a:cubicBezTo>
                <a:cubicBezTo>
                  <a:pt x="1293283" y="2711450"/>
                  <a:pt x="1168400" y="2616200"/>
                  <a:pt x="1075267" y="2489200"/>
                </a:cubicBezTo>
                <a:lnTo>
                  <a:pt x="986367" y="2387600"/>
                </a:lnTo>
                <a:lnTo>
                  <a:pt x="948267" y="2489200"/>
                </a:lnTo>
                <a:cubicBezTo>
                  <a:pt x="863600" y="2717800"/>
                  <a:pt x="797983" y="2929467"/>
                  <a:pt x="751417" y="3124200"/>
                </a:cubicBezTo>
                <a:cubicBezTo>
                  <a:pt x="704850" y="3318934"/>
                  <a:pt x="681567" y="3496734"/>
                  <a:pt x="681567" y="3657600"/>
                </a:cubicBezTo>
                <a:cubicBezTo>
                  <a:pt x="681567" y="3759200"/>
                  <a:pt x="692150" y="3856567"/>
                  <a:pt x="713317" y="3949700"/>
                </a:cubicBezTo>
                <a:cubicBezTo>
                  <a:pt x="734483" y="4042834"/>
                  <a:pt x="766233" y="4123267"/>
                  <a:pt x="808567" y="4191000"/>
                </a:cubicBezTo>
                <a:cubicBezTo>
                  <a:pt x="842433" y="4241800"/>
                  <a:pt x="899583" y="4277784"/>
                  <a:pt x="980017" y="4298950"/>
                </a:cubicBezTo>
                <a:cubicBezTo>
                  <a:pt x="1060450" y="4320117"/>
                  <a:pt x="1147233" y="4330700"/>
                  <a:pt x="1240367" y="4330700"/>
                </a:cubicBezTo>
                <a:cubicBezTo>
                  <a:pt x="1299633" y="4330700"/>
                  <a:pt x="1361017" y="4328584"/>
                  <a:pt x="1424517" y="4324350"/>
                </a:cubicBezTo>
                <a:cubicBezTo>
                  <a:pt x="1488017" y="4320117"/>
                  <a:pt x="1549400" y="4305300"/>
                  <a:pt x="1608667" y="4279900"/>
                </a:cubicBezTo>
                <a:cubicBezTo>
                  <a:pt x="1752600" y="4229100"/>
                  <a:pt x="1869017" y="4174067"/>
                  <a:pt x="1957917" y="4114800"/>
                </a:cubicBezTo>
                <a:cubicBezTo>
                  <a:pt x="2046817" y="4055534"/>
                  <a:pt x="2137833" y="3992034"/>
                  <a:pt x="2230967" y="3924300"/>
                </a:cubicBezTo>
                <a:lnTo>
                  <a:pt x="2281767" y="3898900"/>
                </a:lnTo>
                <a:lnTo>
                  <a:pt x="2269067" y="3898900"/>
                </a:lnTo>
                <a:cubicBezTo>
                  <a:pt x="2370667" y="3848100"/>
                  <a:pt x="2461683" y="3797300"/>
                  <a:pt x="2542117" y="3746500"/>
                </a:cubicBezTo>
                <a:cubicBezTo>
                  <a:pt x="2622550" y="3695700"/>
                  <a:pt x="2662767" y="3670300"/>
                  <a:pt x="2662767" y="3670300"/>
                </a:cubicBezTo>
                <a:cubicBezTo>
                  <a:pt x="2696633" y="3670300"/>
                  <a:pt x="2730500" y="3649134"/>
                  <a:pt x="2764367" y="3606800"/>
                </a:cubicBezTo>
                <a:cubicBezTo>
                  <a:pt x="2832100" y="3572934"/>
                  <a:pt x="2918883" y="3585634"/>
                  <a:pt x="3024717" y="3644900"/>
                </a:cubicBezTo>
                <a:cubicBezTo>
                  <a:pt x="3130550" y="3704167"/>
                  <a:pt x="3183467" y="3780367"/>
                  <a:pt x="3183467" y="3873500"/>
                </a:cubicBezTo>
                <a:cubicBezTo>
                  <a:pt x="3175000" y="3915834"/>
                  <a:pt x="3136900" y="3981450"/>
                  <a:pt x="3069167" y="4070350"/>
                </a:cubicBezTo>
                <a:cubicBezTo>
                  <a:pt x="3001433" y="4159250"/>
                  <a:pt x="2927350" y="4241800"/>
                  <a:pt x="2846917" y="4318000"/>
                </a:cubicBezTo>
                <a:cubicBezTo>
                  <a:pt x="2766483" y="4394200"/>
                  <a:pt x="2700867" y="4436534"/>
                  <a:pt x="2650067" y="4445000"/>
                </a:cubicBezTo>
                <a:cubicBezTo>
                  <a:pt x="2641600" y="4453467"/>
                  <a:pt x="2611967" y="4468284"/>
                  <a:pt x="2561167" y="4489450"/>
                </a:cubicBezTo>
                <a:cubicBezTo>
                  <a:pt x="2510367" y="4510617"/>
                  <a:pt x="2476500" y="4529667"/>
                  <a:pt x="2459567" y="4546600"/>
                </a:cubicBezTo>
                <a:lnTo>
                  <a:pt x="2472267" y="4546600"/>
                </a:lnTo>
                <a:cubicBezTo>
                  <a:pt x="2396067" y="4648200"/>
                  <a:pt x="2319867" y="4699000"/>
                  <a:pt x="2243667" y="4699000"/>
                </a:cubicBezTo>
                <a:lnTo>
                  <a:pt x="2142067" y="4699000"/>
                </a:lnTo>
                <a:cubicBezTo>
                  <a:pt x="2108200" y="4758267"/>
                  <a:pt x="1998133" y="4823884"/>
                  <a:pt x="1811867" y="4895850"/>
                </a:cubicBezTo>
                <a:cubicBezTo>
                  <a:pt x="1625600" y="4967816"/>
                  <a:pt x="1443567" y="5003800"/>
                  <a:pt x="1265767" y="5003800"/>
                </a:cubicBezTo>
                <a:close/>
                <a:moveTo>
                  <a:pt x="-1261533" y="4965700"/>
                </a:moveTo>
                <a:moveTo>
                  <a:pt x="1837267" y="2209800"/>
                </a:moveTo>
                <a:cubicBezTo>
                  <a:pt x="1989667" y="2209800"/>
                  <a:pt x="2123017" y="2165350"/>
                  <a:pt x="2237317" y="2076450"/>
                </a:cubicBezTo>
                <a:cubicBezTo>
                  <a:pt x="2351617" y="1987550"/>
                  <a:pt x="2451100" y="1888067"/>
                  <a:pt x="2535767" y="1778000"/>
                </a:cubicBezTo>
                <a:cubicBezTo>
                  <a:pt x="2705100" y="1549400"/>
                  <a:pt x="2804583" y="1327150"/>
                  <a:pt x="2834217" y="1111250"/>
                </a:cubicBezTo>
                <a:cubicBezTo>
                  <a:pt x="2863850" y="895350"/>
                  <a:pt x="2836333" y="745067"/>
                  <a:pt x="2751667" y="660400"/>
                </a:cubicBezTo>
                <a:cubicBezTo>
                  <a:pt x="2700867" y="635000"/>
                  <a:pt x="2656417" y="620184"/>
                  <a:pt x="2618317" y="615950"/>
                </a:cubicBezTo>
                <a:cubicBezTo>
                  <a:pt x="2580217" y="611717"/>
                  <a:pt x="2506133" y="626534"/>
                  <a:pt x="2396067" y="660400"/>
                </a:cubicBezTo>
                <a:cubicBezTo>
                  <a:pt x="2319867" y="677334"/>
                  <a:pt x="2214033" y="740834"/>
                  <a:pt x="2078567" y="850900"/>
                </a:cubicBezTo>
                <a:cubicBezTo>
                  <a:pt x="1943100" y="960967"/>
                  <a:pt x="1809750" y="1083734"/>
                  <a:pt x="1678517" y="1219200"/>
                </a:cubicBezTo>
                <a:cubicBezTo>
                  <a:pt x="1547283" y="1354667"/>
                  <a:pt x="1447800" y="1468967"/>
                  <a:pt x="1380067" y="1562100"/>
                </a:cubicBezTo>
                <a:lnTo>
                  <a:pt x="1214967" y="1828800"/>
                </a:lnTo>
                <a:cubicBezTo>
                  <a:pt x="1282700" y="1803400"/>
                  <a:pt x="1348317" y="1788584"/>
                  <a:pt x="1411817" y="1784350"/>
                </a:cubicBezTo>
                <a:cubicBezTo>
                  <a:pt x="1475317" y="1780117"/>
                  <a:pt x="1511300" y="1786467"/>
                  <a:pt x="1519767" y="1803400"/>
                </a:cubicBezTo>
                <a:cubicBezTo>
                  <a:pt x="1519767" y="1879600"/>
                  <a:pt x="1534583" y="1949450"/>
                  <a:pt x="1564217" y="2012950"/>
                </a:cubicBezTo>
                <a:cubicBezTo>
                  <a:pt x="1593850" y="2076450"/>
                  <a:pt x="1631950" y="2125134"/>
                  <a:pt x="1678517" y="2159000"/>
                </a:cubicBezTo>
                <a:cubicBezTo>
                  <a:pt x="1725083" y="2192867"/>
                  <a:pt x="1778000" y="2209800"/>
                  <a:pt x="1837267" y="2209800"/>
                </a:cubicBezTo>
                <a:close/>
                <a:moveTo>
                  <a:pt x="1532467" y="49657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27" name="Freeform 6327"/>
          <p:cNvSpPr/>
          <p:nvPr/>
        </p:nvSpPr>
        <p:spPr>
          <a:xfrm rot="0" flipH="0" flipV="0">
            <a:off x="9105589" y="7299089"/>
            <a:ext cx="150097" cy="130386"/>
          </a:xfrm>
          <a:custGeom>
            <a:pathLst>
              <a:path w="4690533" h="4074583">
                <a:moveTo>
                  <a:pt x="4445000" y="4074583"/>
                </a:moveTo>
                <a:cubicBezTo>
                  <a:pt x="4275666" y="4074583"/>
                  <a:pt x="4135966" y="4038600"/>
                  <a:pt x="4025900" y="3966633"/>
                </a:cubicBezTo>
                <a:cubicBezTo>
                  <a:pt x="3915833" y="3894667"/>
                  <a:pt x="3822700" y="3774017"/>
                  <a:pt x="3746500" y="3604683"/>
                </a:cubicBezTo>
                <a:cubicBezTo>
                  <a:pt x="3712633" y="3486150"/>
                  <a:pt x="3685116" y="3352800"/>
                  <a:pt x="3663950" y="3204633"/>
                </a:cubicBezTo>
                <a:cubicBezTo>
                  <a:pt x="3642783" y="3056467"/>
                  <a:pt x="3632200" y="2916767"/>
                  <a:pt x="3632200" y="2785533"/>
                </a:cubicBezTo>
                <a:cubicBezTo>
                  <a:pt x="3632200" y="2654300"/>
                  <a:pt x="3644900" y="2567517"/>
                  <a:pt x="3670300" y="2525183"/>
                </a:cubicBezTo>
                <a:cubicBezTo>
                  <a:pt x="3704166" y="2491317"/>
                  <a:pt x="3718983" y="2429933"/>
                  <a:pt x="3714750" y="2341033"/>
                </a:cubicBezTo>
                <a:cubicBezTo>
                  <a:pt x="3710516" y="2252133"/>
                  <a:pt x="3708400" y="2156883"/>
                  <a:pt x="3708400" y="2055283"/>
                </a:cubicBezTo>
                <a:cubicBezTo>
                  <a:pt x="3699933" y="1885950"/>
                  <a:pt x="3659716" y="1790700"/>
                  <a:pt x="3587750" y="1769533"/>
                </a:cubicBezTo>
                <a:cubicBezTo>
                  <a:pt x="3515783" y="1748367"/>
                  <a:pt x="3412066" y="1775883"/>
                  <a:pt x="3276600" y="1852083"/>
                </a:cubicBezTo>
                <a:cubicBezTo>
                  <a:pt x="3124200" y="1945217"/>
                  <a:pt x="2925233" y="2070100"/>
                  <a:pt x="2679700" y="2226733"/>
                </a:cubicBezTo>
                <a:cubicBezTo>
                  <a:pt x="2434166" y="2383367"/>
                  <a:pt x="2178050" y="2554817"/>
                  <a:pt x="1911350" y="2741083"/>
                </a:cubicBezTo>
                <a:cubicBezTo>
                  <a:pt x="1644650" y="2927350"/>
                  <a:pt x="1392766" y="3122083"/>
                  <a:pt x="1155700" y="3325283"/>
                </a:cubicBezTo>
                <a:cubicBezTo>
                  <a:pt x="969433" y="3528483"/>
                  <a:pt x="857250" y="3683000"/>
                  <a:pt x="819150" y="3788833"/>
                </a:cubicBezTo>
                <a:cubicBezTo>
                  <a:pt x="781050" y="3894667"/>
                  <a:pt x="728133" y="3947583"/>
                  <a:pt x="660400" y="3947583"/>
                </a:cubicBezTo>
                <a:cubicBezTo>
                  <a:pt x="592666" y="3981450"/>
                  <a:pt x="535516" y="3983567"/>
                  <a:pt x="488950" y="3953933"/>
                </a:cubicBezTo>
                <a:cubicBezTo>
                  <a:pt x="442383" y="3924300"/>
                  <a:pt x="376766" y="3875617"/>
                  <a:pt x="292100" y="3807883"/>
                </a:cubicBezTo>
                <a:cubicBezTo>
                  <a:pt x="232833" y="3740150"/>
                  <a:pt x="173566" y="3674533"/>
                  <a:pt x="114300" y="3611033"/>
                </a:cubicBezTo>
                <a:cubicBezTo>
                  <a:pt x="55033" y="3547533"/>
                  <a:pt x="16933" y="3498850"/>
                  <a:pt x="0" y="3464983"/>
                </a:cubicBezTo>
                <a:cubicBezTo>
                  <a:pt x="0" y="3422650"/>
                  <a:pt x="12700" y="3333750"/>
                  <a:pt x="38100" y="3198283"/>
                </a:cubicBezTo>
                <a:cubicBezTo>
                  <a:pt x="63500" y="3062817"/>
                  <a:pt x="95250" y="2927350"/>
                  <a:pt x="133350" y="2791883"/>
                </a:cubicBezTo>
                <a:cubicBezTo>
                  <a:pt x="171450" y="2656417"/>
                  <a:pt x="198966" y="2567517"/>
                  <a:pt x="215900" y="2525183"/>
                </a:cubicBezTo>
                <a:cubicBezTo>
                  <a:pt x="258233" y="2525183"/>
                  <a:pt x="294216" y="2482850"/>
                  <a:pt x="323850" y="2398183"/>
                </a:cubicBezTo>
                <a:cubicBezTo>
                  <a:pt x="353483" y="2313517"/>
                  <a:pt x="402166" y="2220383"/>
                  <a:pt x="469900" y="2118783"/>
                </a:cubicBezTo>
                <a:cubicBezTo>
                  <a:pt x="486833" y="2017183"/>
                  <a:pt x="531283" y="1879600"/>
                  <a:pt x="603250" y="1706033"/>
                </a:cubicBezTo>
                <a:cubicBezTo>
                  <a:pt x="675216" y="1532467"/>
                  <a:pt x="740833" y="1377950"/>
                  <a:pt x="800100" y="1242483"/>
                </a:cubicBezTo>
                <a:cubicBezTo>
                  <a:pt x="918633" y="1039283"/>
                  <a:pt x="1001183" y="869950"/>
                  <a:pt x="1047750" y="734483"/>
                </a:cubicBezTo>
                <a:cubicBezTo>
                  <a:pt x="1094316" y="599017"/>
                  <a:pt x="1126066" y="429683"/>
                  <a:pt x="1143000" y="226483"/>
                </a:cubicBezTo>
                <a:cubicBezTo>
                  <a:pt x="1134533" y="192617"/>
                  <a:pt x="1143000" y="160867"/>
                  <a:pt x="1168400" y="131233"/>
                </a:cubicBezTo>
                <a:cubicBezTo>
                  <a:pt x="1193800" y="101600"/>
                  <a:pt x="1223433" y="86783"/>
                  <a:pt x="1257300" y="86783"/>
                </a:cubicBezTo>
                <a:lnTo>
                  <a:pt x="1257300" y="86783"/>
                </a:lnTo>
                <a:cubicBezTo>
                  <a:pt x="1325033" y="19050"/>
                  <a:pt x="1405466" y="0"/>
                  <a:pt x="1498600" y="29633"/>
                </a:cubicBezTo>
                <a:cubicBezTo>
                  <a:pt x="1591733" y="59267"/>
                  <a:pt x="1676400" y="124883"/>
                  <a:pt x="1752600" y="226483"/>
                </a:cubicBezTo>
                <a:cubicBezTo>
                  <a:pt x="1905000" y="429683"/>
                  <a:pt x="1966383" y="639233"/>
                  <a:pt x="1936750" y="855133"/>
                </a:cubicBezTo>
                <a:cubicBezTo>
                  <a:pt x="1907116" y="1071033"/>
                  <a:pt x="1769533" y="1377950"/>
                  <a:pt x="1524000" y="1775883"/>
                </a:cubicBezTo>
                <a:cubicBezTo>
                  <a:pt x="1464733" y="1911350"/>
                  <a:pt x="1420283" y="2015067"/>
                  <a:pt x="1390650" y="2087033"/>
                </a:cubicBezTo>
                <a:cubicBezTo>
                  <a:pt x="1361016" y="2159000"/>
                  <a:pt x="1346200" y="2216150"/>
                  <a:pt x="1346200" y="2258483"/>
                </a:cubicBezTo>
                <a:cubicBezTo>
                  <a:pt x="1346200" y="2258483"/>
                  <a:pt x="1390650" y="2228850"/>
                  <a:pt x="1479550" y="2169583"/>
                </a:cubicBezTo>
                <a:cubicBezTo>
                  <a:pt x="1568450" y="2110317"/>
                  <a:pt x="1670050" y="2040467"/>
                  <a:pt x="1784350" y="1960033"/>
                </a:cubicBezTo>
                <a:cubicBezTo>
                  <a:pt x="1898650" y="1879600"/>
                  <a:pt x="1989666" y="1818217"/>
                  <a:pt x="2057400" y="1775883"/>
                </a:cubicBezTo>
                <a:cubicBezTo>
                  <a:pt x="2099733" y="1733550"/>
                  <a:pt x="2197100" y="1657350"/>
                  <a:pt x="2349500" y="1547283"/>
                </a:cubicBezTo>
                <a:cubicBezTo>
                  <a:pt x="2501900" y="1437217"/>
                  <a:pt x="2664883" y="1329267"/>
                  <a:pt x="2838450" y="1223433"/>
                </a:cubicBezTo>
                <a:cubicBezTo>
                  <a:pt x="3012016" y="1117600"/>
                  <a:pt x="3141133" y="1056217"/>
                  <a:pt x="3225800" y="1039283"/>
                </a:cubicBezTo>
                <a:cubicBezTo>
                  <a:pt x="3293533" y="1005417"/>
                  <a:pt x="3365500" y="973667"/>
                  <a:pt x="3441700" y="944033"/>
                </a:cubicBezTo>
                <a:cubicBezTo>
                  <a:pt x="3517900" y="914400"/>
                  <a:pt x="3572933" y="899583"/>
                  <a:pt x="3606800" y="899583"/>
                </a:cubicBezTo>
                <a:cubicBezTo>
                  <a:pt x="3674533" y="899583"/>
                  <a:pt x="3761316" y="935567"/>
                  <a:pt x="3867150" y="1007533"/>
                </a:cubicBezTo>
                <a:cubicBezTo>
                  <a:pt x="3972983" y="1079500"/>
                  <a:pt x="4072466" y="1164167"/>
                  <a:pt x="4165600" y="1261533"/>
                </a:cubicBezTo>
                <a:cubicBezTo>
                  <a:pt x="4258733" y="1358900"/>
                  <a:pt x="4313766" y="1441450"/>
                  <a:pt x="4330700" y="1509183"/>
                </a:cubicBezTo>
                <a:cubicBezTo>
                  <a:pt x="4330700" y="1543050"/>
                  <a:pt x="4332816" y="1576917"/>
                  <a:pt x="4337050" y="1610783"/>
                </a:cubicBezTo>
                <a:cubicBezTo>
                  <a:pt x="4341283" y="1644650"/>
                  <a:pt x="4347633" y="1678517"/>
                  <a:pt x="4356100" y="1712383"/>
                </a:cubicBezTo>
                <a:cubicBezTo>
                  <a:pt x="4389966" y="1822450"/>
                  <a:pt x="4409016" y="1970617"/>
                  <a:pt x="4413250" y="2156883"/>
                </a:cubicBezTo>
                <a:cubicBezTo>
                  <a:pt x="4417483" y="2343150"/>
                  <a:pt x="4411133" y="2512483"/>
                  <a:pt x="4394200" y="2664883"/>
                </a:cubicBezTo>
                <a:cubicBezTo>
                  <a:pt x="4377266" y="2817283"/>
                  <a:pt x="4347633" y="2906183"/>
                  <a:pt x="4305300" y="2931583"/>
                </a:cubicBezTo>
                <a:cubicBezTo>
                  <a:pt x="4305300" y="2931583"/>
                  <a:pt x="4307416" y="2942167"/>
                  <a:pt x="4311650" y="2963333"/>
                </a:cubicBezTo>
                <a:cubicBezTo>
                  <a:pt x="4315883" y="2984500"/>
                  <a:pt x="4334933" y="2995083"/>
                  <a:pt x="4368800" y="2995083"/>
                </a:cubicBezTo>
                <a:cubicBezTo>
                  <a:pt x="4368800" y="3028950"/>
                  <a:pt x="4368800" y="3048000"/>
                  <a:pt x="4368800" y="3052233"/>
                </a:cubicBezTo>
                <a:cubicBezTo>
                  <a:pt x="4368800" y="3056467"/>
                  <a:pt x="4368800" y="3058583"/>
                  <a:pt x="4368800" y="3058583"/>
                </a:cubicBezTo>
                <a:cubicBezTo>
                  <a:pt x="4326466" y="3058583"/>
                  <a:pt x="4309533" y="3094567"/>
                  <a:pt x="4318000" y="3166533"/>
                </a:cubicBezTo>
                <a:cubicBezTo>
                  <a:pt x="4326466" y="3238500"/>
                  <a:pt x="4353983" y="3316817"/>
                  <a:pt x="4400550" y="3401483"/>
                </a:cubicBezTo>
                <a:cubicBezTo>
                  <a:pt x="4447116" y="3486150"/>
                  <a:pt x="4495800" y="3553883"/>
                  <a:pt x="4546600" y="3604683"/>
                </a:cubicBezTo>
                <a:cubicBezTo>
                  <a:pt x="4648200" y="3706283"/>
                  <a:pt x="4690533" y="3801533"/>
                  <a:pt x="4673600" y="3890433"/>
                </a:cubicBezTo>
                <a:cubicBezTo>
                  <a:pt x="4656666" y="3979333"/>
                  <a:pt x="4580466" y="4040717"/>
                  <a:pt x="4445000" y="4074583"/>
                </a:cubicBezTo>
                <a:close/>
                <a:moveTo>
                  <a:pt x="-736600" y="46587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28" name="Freeform 6328"/>
          <p:cNvSpPr/>
          <p:nvPr/>
        </p:nvSpPr>
        <p:spPr>
          <a:xfrm rot="0" flipH="0" flipV="0">
            <a:off x="9299035" y="7300308"/>
            <a:ext cx="131334" cy="142985"/>
          </a:xfrm>
          <a:custGeom>
            <a:pathLst>
              <a:path w="4104216" h="4468283">
                <a:moveTo>
                  <a:pt x="3556000" y="4468283"/>
                </a:moveTo>
                <a:cubicBezTo>
                  <a:pt x="3471333" y="4468283"/>
                  <a:pt x="3384550" y="4421717"/>
                  <a:pt x="3295650" y="4328583"/>
                </a:cubicBezTo>
                <a:cubicBezTo>
                  <a:pt x="3206750" y="4235450"/>
                  <a:pt x="3130550" y="4119033"/>
                  <a:pt x="3067050" y="3979333"/>
                </a:cubicBezTo>
                <a:cubicBezTo>
                  <a:pt x="3003550" y="3839633"/>
                  <a:pt x="2971800" y="3706283"/>
                  <a:pt x="2971800" y="3579283"/>
                </a:cubicBezTo>
                <a:cubicBezTo>
                  <a:pt x="2971800" y="3452283"/>
                  <a:pt x="3003550" y="3215217"/>
                  <a:pt x="3067050" y="2868083"/>
                </a:cubicBezTo>
                <a:cubicBezTo>
                  <a:pt x="3130550" y="2520950"/>
                  <a:pt x="3208866" y="2169583"/>
                  <a:pt x="3302000" y="1813983"/>
                </a:cubicBezTo>
                <a:cubicBezTo>
                  <a:pt x="3369733" y="1593850"/>
                  <a:pt x="3390900" y="1466850"/>
                  <a:pt x="3365500" y="1432983"/>
                </a:cubicBezTo>
                <a:cubicBezTo>
                  <a:pt x="3340100" y="1399117"/>
                  <a:pt x="3225800" y="1445683"/>
                  <a:pt x="3022600" y="1572683"/>
                </a:cubicBezTo>
                <a:cubicBezTo>
                  <a:pt x="2904066" y="1631950"/>
                  <a:pt x="2798233" y="1693333"/>
                  <a:pt x="2705100" y="1756833"/>
                </a:cubicBezTo>
                <a:cubicBezTo>
                  <a:pt x="2611966" y="1820333"/>
                  <a:pt x="2531533" y="1890183"/>
                  <a:pt x="2463800" y="1966383"/>
                </a:cubicBezTo>
                <a:cubicBezTo>
                  <a:pt x="2421466" y="2000250"/>
                  <a:pt x="2357966" y="2055283"/>
                  <a:pt x="2273300" y="2131483"/>
                </a:cubicBezTo>
                <a:cubicBezTo>
                  <a:pt x="2188633" y="2207683"/>
                  <a:pt x="2099733" y="2279650"/>
                  <a:pt x="2006600" y="2347383"/>
                </a:cubicBezTo>
                <a:cubicBezTo>
                  <a:pt x="1896533" y="2432050"/>
                  <a:pt x="1756833" y="2550583"/>
                  <a:pt x="1587500" y="2702983"/>
                </a:cubicBezTo>
                <a:cubicBezTo>
                  <a:pt x="1418166" y="2855383"/>
                  <a:pt x="1250950" y="3007783"/>
                  <a:pt x="1085850" y="3160183"/>
                </a:cubicBezTo>
                <a:cubicBezTo>
                  <a:pt x="920750" y="3312583"/>
                  <a:pt x="795866" y="3431117"/>
                  <a:pt x="711200" y="3515783"/>
                </a:cubicBezTo>
                <a:cubicBezTo>
                  <a:pt x="694266" y="3549650"/>
                  <a:pt x="668866" y="3579283"/>
                  <a:pt x="635000" y="3604683"/>
                </a:cubicBezTo>
                <a:cubicBezTo>
                  <a:pt x="601133" y="3630083"/>
                  <a:pt x="563033" y="3644900"/>
                  <a:pt x="520700" y="3649133"/>
                </a:cubicBezTo>
                <a:cubicBezTo>
                  <a:pt x="478366" y="3653367"/>
                  <a:pt x="431800" y="3647017"/>
                  <a:pt x="381000" y="3630083"/>
                </a:cubicBezTo>
                <a:cubicBezTo>
                  <a:pt x="287866" y="3604683"/>
                  <a:pt x="201083" y="3549650"/>
                  <a:pt x="120650" y="3464983"/>
                </a:cubicBezTo>
                <a:cubicBezTo>
                  <a:pt x="40216" y="3380317"/>
                  <a:pt x="0" y="3282950"/>
                  <a:pt x="0" y="3172883"/>
                </a:cubicBezTo>
                <a:cubicBezTo>
                  <a:pt x="0" y="3088217"/>
                  <a:pt x="33866" y="2942167"/>
                  <a:pt x="101600" y="2734733"/>
                </a:cubicBezTo>
                <a:cubicBezTo>
                  <a:pt x="169333" y="2527300"/>
                  <a:pt x="260350" y="2275417"/>
                  <a:pt x="374650" y="1979083"/>
                </a:cubicBezTo>
                <a:cubicBezTo>
                  <a:pt x="488950" y="1682750"/>
                  <a:pt x="622300" y="1369483"/>
                  <a:pt x="774700" y="1039283"/>
                </a:cubicBezTo>
                <a:cubicBezTo>
                  <a:pt x="800100" y="996950"/>
                  <a:pt x="821266" y="944033"/>
                  <a:pt x="838200" y="880533"/>
                </a:cubicBezTo>
                <a:cubicBezTo>
                  <a:pt x="855133" y="817033"/>
                  <a:pt x="869950" y="747183"/>
                  <a:pt x="882650" y="670983"/>
                </a:cubicBezTo>
                <a:cubicBezTo>
                  <a:pt x="895350" y="594783"/>
                  <a:pt x="901700" y="522817"/>
                  <a:pt x="901700" y="455083"/>
                </a:cubicBezTo>
                <a:cubicBezTo>
                  <a:pt x="901700" y="412750"/>
                  <a:pt x="908050" y="368300"/>
                  <a:pt x="920750" y="321733"/>
                </a:cubicBezTo>
                <a:cubicBezTo>
                  <a:pt x="933450" y="275167"/>
                  <a:pt x="950383" y="228600"/>
                  <a:pt x="971550" y="182033"/>
                </a:cubicBezTo>
                <a:cubicBezTo>
                  <a:pt x="992716" y="135467"/>
                  <a:pt x="1011766" y="103717"/>
                  <a:pt x="1028700" y="86783"/>
                </a:cubicBezTo>
                <a:cubicBezTo>
                  <a:pt x="1062566" y="19050"/>
                  <a:pt x="1121833" y="0"/>
                  <a:pt x="1206500" y="29633"/>
                </a:cubicBezTo>
                <a:cubicBezTo>
                  <a:pt x="1291166" y="59267"/>
                  <a:pt x="1363133" y="120650"/>
                  <a:pt x="1422400" y="213783"/>
                </a:cubicBezTo>
                <a:cubicBezTo>
                  <a:pt x="1549400" y="332317"/>
                  <a:pt x="1615016" y="480483"/>
                  <a:pt x="1619250" y="658283"/>
                </a:cubicBezTo>
                <a:cubicBezTo>
                  <a:pt x="1623483" y="836083"/>
                  <a:pt x="1579033" y="1056217"/>
                  <a:pt x="1485900" y="1318683"/>
                </a:cubicBezTo>
                <a:cubicBezTo>
                  <a:pt x="1452033" y="1377950"/>
                  <a:pt x="1424516" y="1435100"/>
                  <a:pt x="1403350" y="1490133"/>
                </a:cubicBezTo>
                <a:cubicBezTo>
                  <a:pt x="1382183" y="1545167"/>
                  <a:pt x="1363133" y="1591733"/>
                  <a:pt x="1346200" y="1629833"/>
                </a:cubicBezTo>
                <a:cubicBezTo>
                  <a:pt x="1329266" y="1667933"/>
                  <a:pt x="1316566" y="1697567"/>
                  <a:pt x="1308100" y="1718733"/>
                </a:cubicBezTo>
                <a:cubicBezTo>
                  <a:pt x="1299633" y="1739900"/>
                  <a:pt x="1295400" y="1750483"/>
                  <a:pt x="1295400" y="1750483"/>
                </a:cubicBezTo>
                <a:cubicBezTo>
                  <a:pt x="1329266" y="1750483"/>
                  <a:pt x="1405466" y="1712383"/>
                  <a:pt x="1524000" y="1636183"/>
                </a:cubicBezTo>
                <a:cubicBezTo>
                  <a:pt x="1642533" y="1559983"/>
                  <a:pt x="1782233" y="1475317"/>
                  <a:pt x="1943100" y="1382183"/>
                </a:cubicBezTo>
                <a:cubicBezTo>
                  <a:pt x="2070100" y="1289050"/>
                  <a:pt x="2182283" y="1202267"/>
                  <a:pt x="2279650" y="1121833"/>
                </a:cubicBezTo>
                <a:cubicBezTo>
                  <a:pt x="2377016" y="1041400"/>
                  <a:pt x="2459566" y="977900"/>
                  <a:pt x="2527300" y="931333"/>
                </a:cubicBezTo>
                <a:cubicBezTo>
                  <a:pt x="2595033" y="884767"/>
                  <a:pt x="2637366" y="861483"/>
                  <a:pt x="2654300" y="861483"/>
                </a:cubicBezTo>
                <a:cubicBezTo>
                  <a:pt x="2688166" y="861483"/>
                  <a:pt x="2730500" y="848783"/>
                  <a:pt x="2781300" y="823383"/>
                </a:cubicBezTo>
                <a:cubicBezTo>
                  <a:pt x="2832100" y="797983"/>
                  <a:pt x="2874433" y="768350"/>
                  <a:pt x="2908300" y="734483"/>
                </a:cubicBezTo>
                <a:cubicBezTo>
                  <a:pt x="2942166" y="700617"/>
                  <a:pt x="2969683" y="681567"/>
                  <a:pt x="2990850" y="677333"/>
                </a:cubicBezTo>
                <a:cubicBezTo>
                  <a:pt x="3012016" y="673100"/>
                  <a:pt x="3022600" y="670983"/>
                  <a:pt x="3022600" y="670983"/>
                </a:cubicBezTo>
                <a:cubicBezTo>
                  <a:pt x="3022600" y="670983"/>
                  <a:pt x="3039533" y="668867"/>
                  <a:pt x="3073400" y="664633"/>
                </a:cubicBezTo>
                <a:cubicBezTo>
                  <a:pt x="3107266" y="660400"/>
                  <a:pt x="3141133" y="641350"/>
                  <a:pt x="3175000" y="607483"/>
                </a:cubicBezTo>
                <a:cubicBezTo>
                  <a:pt x="3242733" y="556683"/>
                  <a:pt x="3331633" y="541867"/>
                  <a:pt x="3441700" y="563033"/>
                </a:cubicBezTo>
                <a:cubicBezTo>
                  <a:pt x="3551766" y="584200"/>
                  <a:pt x="3653366" y="628650"/>
                  <a:pt x="3746500" y="696383"/>
                </a:cubicBezTo>
                <a:cubicBezTo>
                  <a:pt x="3839633" y="764117"/>
                  <a:pt x="3886200" y="840317"/>
                  <a:pt x="3886200" y="924983"/>
                </a:cubicBezTo>
                <a:cubicBezTo>
                  <a:pt x="3886200" y="958850"/>
                  <a:pt x="3896783" y="986367"/>
                  <a:pt x="3917950" y="1007533"/>
                </a:cubicBezTo>
                <a:cubicBezTo>
                  <a:pt x="3939116" y="1028700"/>
                  <a:pt x="3949700" y="1039283"/>
                  <a:pt x="3949700" y="1039283"/>
                </a:cubicBezTo>
                <a:cubicBezTo>
                  <a:pt x="4017433" y="1039283"/>
                  <a:pt x="4061883" y="1145117"/>
                  <a:pt x="4083050" y="1356783"/>
                </a:cubicBezTo>
                <a:cubicBezTo>
                  <a:pt x="4104216" y="1568450"/>
                  <a:pt x="4080933" y="1771650"/>
                  <a:pt x="4013200" y="1966383"/>
                </a:cubicBezTo>
                <a:cubicBezTo>
                  <a:pt x="4013200" y="2093383"/>
                  <a:pt x="3989916" y="2245783"/>
                  <a:pt x="3943350" y="2423583"/>
                </a:cubicBezTo>
                <a:cubicBezTo>
                  <a:pt x="3896783" y="2601383"/>
                  <a:pt x="3856566" y="2770717"/>
                  <a:pt x="3822700" y="2931583"/>
                </a:cubicBezTo>
                <a:cubicBezTo>
                  <a:pt x="3754966" y="3143250"/>
                  <a:pt x="3708400" y="3329517"/>
                  <a:pt x="3683000" y="3490383"/>
                </a:cubicBezTo>
                <a:cubicBezTo>
                  <a:pt x="3657600" y="3651250"/>
                  <a:pt x="3653366" y="3786717"/>
                  <a:pt x="3670300" y="3896783"/>
                </a:cubicBezTo>
                <a:cubicBezTo>
                  <a:pt x="3687233" y="4006850"/>
                  <a:pt x="3716866" y="4095750"/>
                  <a:pt x="3759200" y="4163483"/>
                </a:cubicBezTo>
                <a:cubicBezTo>
                  <a:pt x="3793066" y="4222750"/>
                  <a:pt x="3793066" y="4288367"/>
                  <a:pt x="3759200" y="4360333"/>
                </a:cubicBezTo>
                <a:cubicBezTo>
                  <a:pt x="3725333" y="4432300"/>
                  <a:pt x="3657600" y="4468283"/>
                  <a:pt x="3556000" y="4468283"/>
                </a:cubicBezTo>
                <a:close/>
                <a:moveTo>
                  <a:pt x="-1498600" y="46206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29" name="Freeform 6329"/>
          <p:cNvSpPr/>
          <p:nvPr/>
        </p:nvSpPr>
        <p:spPr>
          <a:xfrm rot="0" flipH="0" flipV="0">
            <a:off x="9464982" y="7294686"/>
            <a:ext cx="116636" cy="147320"/>
          </a:xfrm>
          <a:custGeom>
            <a:pathLst>
              <a:path w="3644900" h="4603750">
                <a:moveTo>
                  <a:pt x="1037167" y="4491566"/>
                </a:moveTo>
                <a:cubicBezTo>
                  <a:pt x="706967" y="4356100"/>
                  <a:pt x="493183" y="4167716"/>
                  <a:pt x="395817" y="3926416"/>
                </a:cubicBezTo>
                <a:cubicBezTo>
                  <a:pt x="298450" y="3685116"/>
                  <a:pt x="279400" y="3310466"/>
                  <a:pt x="338667" y="2802466"/>
                </a:cubicBezTo>
                <a:cubicBezTo>
                  <a:pt x="355600" y="2540000"/>
                  <a:pt x="364067" y="2366433"/>
                  <a:pt x="364067" y="2281766"/>
                </a:cubicBezTo>
                <a:cubicBezTo>
                  <a:pt x="364067" y="2197100"/>
                  <a:pt x="317500" y="2112433"/>
                  <a:pt x="224367" y="2027766"/>
                </a:cubicBezTo>
                <a:cubicBezTo>
                  <a:pt x="198967" y="1993900"/>
                  <a:pt x="154517" y="1947333"/>
                  <a:pt x="91017" y="1888066"/>
                </a:cubicBezTo>
                <a:cubicBezTo>
                  <a:pt x="27517" y="1828800"/>
                  <a:pt x="0" y="1778000"/>
                  <a:pt x="8467" y="1735666"/>
                </a:cubicBezTo>
                <a:cubicBezTo>
                  <a:pt x="0" y="1676400"/>
                  <a:pt x="4233" y="1610783"/>
                  <a:pt x="21167" y="1538816"/>
                </a:cubicBezTo>
                <a:cubicBezTo>
                  <a:pt x="38100" y="1466850"/>
                  <a:pt x="63500" y="1430866"/>
                  <a:pt x="97367" y="1430866"/>
                </a:cubicBezTo>
                <a:cubicBezTo>
                  <a:pt x="131233" y="1430866"/>
                  <a:pt x="167217" y="1422400"/>
                  <a:pt x="205317" y="1405466"/>
                </a:cubicBezTo>
                <a:cubicBezTo>
                  <a:pt x="243417" y="1388533"/>
                  <a:pt x="279400" y="1388533"/>
                  <a:pt x="313267" y="1405466"/>
                </a:cubicBezTo>
                <a:cubicBezTo>
                  <a:pt x="347133" y="1405466"/>
                  <a:pt x="385233" y="1409700"/>
                  <a:pt x="427567" y="1418166"/>
                </a:cubicBezTo>
                <a:cubicBezTo>
                  <a:pt x="469900" y="1426633"/>
                  <a:pt x="491067" y="1447800"/>
                  <a:pt x="491067" y="1481666"/>
                </a:cubicBezTo>
                <a:cubicBezTo>
                  <a:pt x="524933" y="1540933"/>
                  <a:pt x="579967" y="1547283"/>
                  <a:pt x="656167" y="1500716"/>
                </a:cubicBezTo>
                <a:cubicBezTo>
                  <a:pt x="732367" y="1454150"/>
                  <a:pt x="812800" y="1346200"/>
                  <a:pt x="897467" y="1176866"/>
                </a:cubicBezTo>
                <a:cubicBezTo>
                  <a:pt x="982133" y="1041400"/>
                  <a:pt x="1094317" y="905933"/>
                  <a:pt x="1234017" y="770466"/>
                </a:cubicBezTo>
                <a:cubicBezTo>
                  <a:pt x="1373717" y="635000"/>
                  <a:pt x="1513417" y="510116"/>
                  <a:pt x="1653117" y="395816"/>
                </a:cubicBezTo>
                <a:cubicBezTo>
                  <a:pt x="1792817" y="281516"/>
                  <a:pt x="1909233" y="198966"/>
                  <a:pt x="2002367" y="148166"/>
                </a:cubicBezTo>
                <a:cubicBezTo>
                  <a:pt x="2044700" y="131233"/>
                  <a:pt x="2108200" y="110066"/>
                  <a:pt x="2192867" y="84666"/>
                </a:cubicBezTo>
                <a:cubicBezTo>
                  <a:pt x="2277533" y="59266"/>
                  <a:pt x="2368550" y="38100"/>
                  <a:pt x="2465917" y="21166"/>
                </a:cubicBezTo>
                <a:cubicBezTo>
                  <a:pt x="2563283" y="4233"/>
                  <a:pt x="2645833" y="0"/>
                  <a:pt x="2713567" y="8466"/>
                </a:cubicBezTo>
                <a:cubicBezTo>
                  <a:pt x="2865967" y="16933"/>
                  <a:pt x="2995083" y="59266"/>
                  <a:pt x="3100917" y="135466"/>
                </a:cubicBezTo>
                <a:cubicBezTo>
                  <a:pt x="3206750" y="211666"/>
                  <a:pt x="3306233" y="300566"/>
                  <a:pt x="3399367" y="402166"/>
                </a:cubicBezTo>
                <a:cubicBezTo>
                  <a:pt x="3509433" y="478366"/>
                  <a:pt x="3579283" y="579966"/>
                  <a:pt x="3608917" y="706966"/>
                </a:cubicBezTo>
                <a:cubicBezTo>
                  <a:pt x="3638550" y="833966"/>
                  <a:pt x="3644900" y="969433"/>
                  <a:pt x="3627967" y="1113366"/>
                </a:cubicBezTo>
                <a:cubicBezTo>
                  <a:pt x="3611033" y="1257300"/>
                  <a:pt x="3572933" y="1388533"/>
                  <a:pt x="3513667" y="1507066"/>
                </a:cubicBezTo>
                <a:cubicBezTo>
                  <a:pt x="3488267" y="1591733"/>
                  <a:pt x="3416300" y="1693333"/>
                  <a:pt x="3297767" y="1811866"/>
                </a:cubicBezTo>
                <a:cubicBezTo>
                  <a:pt x="3179233" y="1930400"/>
                  <a:pt x="3043767" y="2044700"/>
                  <a:pt x="2891367" y="2154766"/>
                </a:cubicBezTo>
                <a:cubicBezTo>
                  <a:pt x="2738967" y="2264833"/>
                  <a:pt x="2599267" y="2345266"/>
                  <a:pt x="2472267" y="2396066"/>
                </a:cubicBezTo>
                <a:cubicBezTo>
                  <a:pt x="2362200" y="2421466"/>
                  <a:pt x="2220383" y="2442633"/>
                  <a:pt x="2046817" y="2459566"/>
                </a:cubicBezTo>
                <a:cubicBezTo>
                  <a:pt x="1873250" y="2476500"/>
                  <a:pt x="1712383" y="2482850"/>
                  <a:pt x="1564217" y="2478616"/>
                </a:cubicBezTo>
                <a:cubicBezTo>
                  <a:pt x="1416050" y="2474383"/>
                  <a:pt x="1316567" y="2459566"/>
                  <a:pt x="1265767" y="2434166"/>
                </a:cubicBezTo>
                <a:cubicBezTo>
                  <a:pt x="1206500" y="2400300"/>
                  <a:pt x="1159933" y="2446866"/>
                  <a:pt x="1126067" y="2573866"/>
                </a:cubicBezTo>
                <a:cubicBezTo>
                  <a:pt x="1092200" y="2700866"/>
                  <a:pt x="1066800" y="2882900"/>
                  <a:pt x="1049867" y="3119966"/>
                </a:cubicBezTo>
                <a:cubicBezTo>
                  <a:pt x="1032933" y="3306233"/>
                  <a:pt x="1032933" y="3441700"/>
                  <a:pt x="1049867" y="3526366"/>
                </a:cubicBezTo>
                <a:cubicBezTo>
                  <a:pt x="1066800" y="3611033"/>
                  <a:pt x="1083733" y="3670300"/>
                  <a:pt x="1100667" y="3704166"/>
                </a:cubicBezTo>
                <a:cubicBezTo>
                  <a:pt x="1159933" y="3763433"/>
                  <a:pt x="1242483" y="3837516"/>
                  <a:pt x="1348317" y="3926416"/>
                </a:cubicBezTo>
                <a:cubicBezTo>
                  <a:pt x="1454150" y="4015316"/>
                  <a:pt x="1604433" y="4030133"/>
                  <a:pt x="1799167" y="3970866"/>
                </a:cubicBezTo>
                <a:cubicBezTo>
                  <a:pt x="1960033" y="3928533"/>
                  <a:pt x="2118783" y="3818466"/>
                  <a:pt x="2275417" y="3640666"/>
                </a:cubicBezTo>
                <a:cubicBezTo>
                  <a:pt x="2432050" y="3462866"/>
                  <a:pt x="2578100" y="3318933"/>
                  <a:pt x="2713567" y="3208866"/>
                </a:cubicBezTo>
                <a:cubicBezTo>
                  <a:pt x="2747433" y="3149600"/>
                  <a:pt x="2804583" y="3113616"/>
                  <a:pt x="2885017" y="3100916"/>
                </a:cubicBezTo>
                <a:cubicBezTo>
                  <a:pt x="2965450" y="3088216"/>
                  <a:pt x="3052233" y="3094566"/>
                  <a:pt x="3145367" y="3119966"/>
                </a:cubicBezTo>
                <a:cubicBezTo>
                  <a:pt x="3238500" y="3179233"/>
                  <a:pt x="3278717" y="3249083"/>
                  <a:pt x="3266017" y="3329516"/>
                </a:cubicBezTo>
                <a:cubicBezTo>
                  <a:pt x="3253317" y="3409950"/>
                  <a:pt x="3208867" y="3530600"/>
                  <a:pt x="3132667" y="3691466"/>
                </a:cubicBezTo>
                <a:cubicBezTo>
                  <a:pt x="3107267" y="3750733"/>
                  <a:pt x="3050117" y="3824816"/>
                  <a:pt x="2961217" y="3913716"/>
                </a:cubicBezTo>
                <a:cubicBezTo>
                  <a:pt x="2872317" y="4002616"/>
                  <a:pt x="2774950" y="4091516"/>
                  <a:pt x="2669117" y="4180416"/>
                </a:cubicBezTo>
                <a:cubicBezTo>
                  <a:pt x="2563283" y="4269316"/>
                  <a:pt x="2468033" y="4339166"/>
                  <a:pt x="2383367" y="4389966"/>
                </a:cubicBezTo>
                <a:cubicBezTo>
                  <a:pt x="2129367" y="4525433"/>
                  <a:pt x="1892300" y="4595283"/>
                  <a:pt x="1672167" y="4599516"/>
                </a:cubicBezTo>
                <a:cubicBezTo>
                  <a:pt x="1452033" y="4603750"/>
                  <a:pt x="1240367" y="4567766"/>
                  <a:pt x="1037167" y="4491566"/>
                </a:cubicBezTo>
                <a:close/>
                <a:moveTo>
                  <a:pt x="-817033" y="4796366"/>
                </a:moveTo>
                <a:moveTo>
                  <a:pt x="1786467" y="1913466"/>
                </a:moveTo>
                <a:cubicBezTo>
                  <a:pt x="1972733" y="1871133"/>
                  <a:pt x="2120900" y="1841500"/>
                  <a:pt x="2230967" y="1824566"/>
                </a:cubicBezTo>
                <a:cubicBezTo>
                  <a:pt x="2341033" y="1807633"/>
                  <a:pt x="2446867" y="1758950"/>
                  <a:pt x="2548467" y="1678516"/>
                </a:cubicBezTo>
                <a:cubicBezTo>
                  <a:pt x="2650067" y="1598083"/>
                  <a:pt x="2777067" y="1443566"/>
                  <a:pt x="2929467" y="1214966"/>
                </a:cubicBezTo>
                <a:cubicBezTo>
                  <a:pt x="2963333" y="1121833"/>
                  <a:pt x="2973917" y="1028700"/>
                  <a:pt x="2961217" y="935566"/>
                </a:cubicBezTo>
                <a:cubicBezTo>
                  <a:pt x="2948517" y="842433"/>
                  <a:pt x="2925233" y="778933"/>
                  <a:pt x="2891367" y="745066"/>
                </a:cubicBezTo>
                <a:cubicBezTo>
                  <a:pt x="2815167" y="660400"/>
                  <a:pt x="2724150" y="632883"/>
                  <a:pt x="2618317" y="662516"/>
                </a:cubicBezTo>
                <a:cubicBezTo>
                  <a:pt x="2512483" y="692150"/>
                  <a:pt x="2413000" y="740833"/>
                  <a:pt x="2319867" y="808566"/>
                </a:cubicBezTo>
                <a:cubicBezTo>
                  <a:pt x="2260600" y="833966"/>
                  <a:pt x="2173817" y="895350"/>
                  <a:pt x="2059517" y="992716"/>
                </a:cubicBezTo>
                <a:cubicBezTo>
                  <a:pt x="1945217" y="1090083"/>
                  <a:pt x="1833033" y="1200150"/>
                  <a:pt x="1722967" y="1322916"/>
                </a:cubicBezTo>
                <a:cubicBezTo>
                  <a:pt x="1612900" y="1445683"/>
                  <a:pt x="1524000" y="1557866"/>
                  <a:pt x="1456267" y="1659466"/>
                </a:cubicBezTo>
                <a:cubicBezTo>
                  <a:pt x="1388533" y="1761066"/>
                  <a:pt x="1371600" y="1820333"/>
                  <a:pt x="1405467" y="1837266"/>
                </a:cubicBezTo>
                <a:cubicBezTo>
                  <a:pt x="1388533" y="1871133"/>
                  <a:pt x="1437217" y="1892300"/>
                  <a:pt x="1551517" y="1900766"/>
                </a:cubicBezTo>
                <a:cubicBezTo>
                  <a:pt x="1665817" y="1909233"/>
                  <a:pt x="1744133" y="1913466"/>
                  <a:pt x="1786467" y="1913466"/>
                </a:cubicBezTo>
                <a:close/>
                <a:moveTo>
                  <a:pt x="1761067" y="47963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30" name="Freeform 6330"/>
          <p:cNvSpPr/>
          <p:nvPr/>
        </p:nvSpPr>
        <p:spPr>
          <a:xfrm rot="0" flipH="0" flipV="0">
            <a:off x="9640954" y="7173579"/>
            <a:ext cx="112166" cy="92794"/>
          </a:xfrm>
          <a:custGeom>
            <a:pathLst>
              <a:path w="3505200" h="2899833">
                <a:moveTo>
                  <a:pt x="300567" y="2891366"/>
                </a:moveTo>
                <a:cubicBezTo>
                  <a:pt x="215900" y="2899833"/>
                  <a:pt x="160867" y="2899833"/>
                  <a:pt x="135467" y="2891366"/>
                </a:cubicBezTo>
                <a:cubicBezTo>
                  <a:pt x="110067" y="2882900"/>
                  <a:pt x="67733" y="2853266"/>
                  <a:pt x="8467" y="2802466"/>
                </a:cubicBezTo>
                <a:cubicBezTo>
                  <a:pt x="0" y="2743200"/>
                  <a:pt x="8467" y="2688166"/>
                  <a:pt x="33867" y="2637366"/>
                </a:cubicBezTo>
                <a:cubicBezTo>
                  <a:pt x="59267" y="2586566"/>
                  <a:pt x="93133" y="2531533"/>
                  <a:pt x="135467" y="2472266"/>
                </a:cubicBezTo>
                <a:cubicBezTo>
                  <a:pt x="237067" y="2302933"/>
                  <a:pt x="353483" y="2101850"/>
                  <a:pt x="484717" y="1869016"/>
                </a:cubicBezTo>
                <a:cubicBezTo>
                  <a:pt x="615950" y="1636183"/>
                  <a:pt x="702733" y="1456266"/>
                  <a:pt x="745067" y="1329266"/>
                </a:cubicBezTo>
                <a:cubicBezTo>
                  <a:pt x="745067" y="1295400"/>
                  <a:pt x="749300" y="1265766"/>
                  <a:pt x="757767" y="1240366"/>
                </a:cubicBezTo>
                <a:cubicBezTo>
                  <a:pt x="613833" y="1265766"/>
                  <a:pt x="465667" y="1214966"/>
                  <a:pt x="313267" y="1087966"/>
                </a:cubicBezTo>
                <a:cubicBezTo>
                  <a:pt x="152400" y="935566"/>
                  <a:pt x="99483" y="781050"/>
                  <a:pt x="154517" y="624416"/>
                </a:cubicBezTo>
                <a:cubicBezTo>
                  <a:pt x="209550" y="467783"/>
                  <a:pt x="347133" y="313266"/>
                  <a:pt x="567267" y="160866"/>
                </a:cubicBezTo>
                <a:cubicBezTo>
                  <a:pt x="719667" y="67733"/>
                  <a:pt x="831850" y="16933"/>
                  <a:pt x="903817" y="8466"/>
                </a:cubicBezTo>
                <a:cubicBezTo>
                  <a:pt x="975783" y="0"/>
                  <a:pt x="1087967" y="29633"/>
                  <a:pt x="1240367" y="97366"/>
                </a:cubicBezTo>
                <a:cubicBezTo>
                  <a:pt x="1384300" y="182033"/>
                  <a:pt x="1483783" y="277283"/>
                  <a:pt x="1538817" y="383116"/>
                </a:cubicBezTo>
                <a:cubicBezTo>
                  <a:pt x="1593850" y="488950"/>
                  <a:pt x="1600200" y="596900"/>
                  <a:pt x="1557867" y="706966"/>
                </a:cubicBezTo>
                <a:cubicBezTo>
                  <a:pt x="1532467" y="901700"/>
                  <a:pt x="1488017" y="1083733"/>
                  <a:pt x="1424517" y="1253066"/>
                </a:cubicBezTo>
                <a:cubicBezTo>
                  <a:pt x="1361017" y="1422400"/>
                  <a:pt x="1303867" y="1587500"/>
                  <a:pt x="1253067" y="1748366"/>
                </a:cubicBezTo>
                <a:cubicBezTo>
                  <a:pt x="1202267" y="1934633"/>
                  <a:pt x="1117600" y="2108200"/>
                  <a:pt x="999067" y="2269066"/>
                </a:cubicBezTo>
                <a:cubicBezTo>
                  <a:pt x="880533" y="2429933"/>
                  <a:pt x="749300" y="2595033"/>
                  <a:pt x="605367" y="2764366"/>
                </a:cubicBezTo>
                <a:cubicBezTo>
                  <a:pt x="613833" y="2798233"/>
                  <a:pt x="588433" y="2819400"/>
                  <a:pt x="529167" y="2827866"/>
                </a:cubicBezTo>
                <a:cubicBezTo>
                  <a:pt x="469900" y="2836333"/>
                  <a:pt x="393700" y="2857500"/>
                  <a:pt x="300567" y="2891366"/>
                </a:cubicBezTo>
                <a:close/>
                <a:moveTo>
                  <a:pt x="3196167" y="8580966"/>
                </a:moveTo>
                <a:moveTo>
                  <a:pt x="2205567" y="2891366"/>
                </a:moveTo>
                <a:cubicBezTo>
                  <a:pt x="2120900" y="2899833"/>
                  <a:pt x="2065867" y="2899833"/>
                  <a:pt x="2040467" y="2891366"/>
                </a:cubicBezTo>
                <a:cubicBezTo>
                  <a:pt x="2015067" y="2882900"/>
                  <a:pt x="1972733" y="2853266"/>
                  <a:pt x="1913467" y="2802466"/>
                </a:cubicBezTo>
                <a:cubicBezTo>
                  <a:pt x="1905000" y="2743200"/>
                  <a:pt x="1913467" y="2688166"/>
                  <a:pt x="1938867" y="2637366"/>
                </a:cubicBezTo>
                <a:cubicBezTo>
                  <a:pt x="1964267" y="2586566"/>
                  <a:pt x="1998133" y="2531533"/>
                  <a:pt x="2040467" y="2472266"/>
                </a:cubicBezTo>
                <a:cubicBezTo>
                  <a:pt x="2142067" y="2302933"/>
                  <a:pt x="2258483" y="2101850"/>
                  <a:pt x="2389717" y="1869016"/>
                </a:cubicBezTo>
                <a:cubicBezTo>
                  <a:pt x="2520950" y="1636183"/>
                  <a:pt x="2607733" y="1456266"/>
                  <a:pt x="2650067" y="1329266"/>
                </a:cubicBezTo>
                <a:cubicBezTo>
                  <a:pt x="2650067" y="1295400"/>
                  <a:pt x="2654300" y="1265766"/>
                  <a:pt x="2662767" y="1240366"/>
                </a:cubicBezTo>
                <a:cubicBezTo>
                  <a:pt x="2518833" y="1265766"/>
                  <a:pt x="2370667" y="1214966"/>
                  <a:pt x="2218267" y="1087966"/>
                </a:cubicBezTo>
                <a:cubicBezTo>
                  <a:pt x="2057400" y="935566"/>
                  <a:pt x="2004483" y="781050"/>
                  <a:pt x="2059517" y="624416"/>
                </a:cubicBezTo>
                <a:cubicBezTo>
                  <a:pt x="2114550" y="467783"/>
                  <a:pt x="2252133" y="313266"/>
                  <a:pt x="2472267" y="160866"/>
                </a:cubicBezTo>
                <a:cubicBezTo>
                  <a:pt x="2624667" y="67733"/>
                  <a:pt x="2736850" y="16933"/>
                  <a:pt x="2808817" y="8466"/>
                </a:cubicBezTo>
                <a:cubicBezTo>
                  <a:pt x="2880783" y="0"/>
                  <a:pt x="2992967" y="29633"/>
                  <a:pt x="3145367" y="97366"/>
                </a:cubicBezTo>
                <a:cubicBezTo>
                  <a:pt x="3289300" y="182033"/>
                  <a:pt x="3388783" y="277283"/>
                  <a:pt x="3443817" y="383116"/>
                </a:cubicBezTo>
                <a:cubicBezTo>
                  <a:pt x="3498850" y="488950"/>
                  <a:pt x="3505200" y="596900"/>
                  <a:pt x="3462867" y="706966"/>
                </a:cubicBezTo>
                <a:cubicBezTo>
                  <a:pt x="3437467" y="901700"/>
                  <a:pt x="3393017" y="1083733"/>
                  <a:pt x="3329517" y="1253066"/>
                </a:cubicBezTo>
                <a:cubicBezTo>
                  <a:pt x="3266017" y="1422400"/>
                  <a:pt x="3208867" y="1587500"/>
                  <a:pt x="3158067" y="1748366"/>
                </a:cubicBezTo>
                <a:cubicBezTo>
                  <a:pt x="3107267" y="1934633"/>
                  <a:pt x="3022600" y="2108200"/>
                  <a:pt x="2904067" y="2269066"/>
                </a:cubicBezTo>
                <a:cubicBezTo>
                  <a:pt x="2785533" y="2429933"/>
                  <a:pt x="2654300" y="2595033"/>
                  <a:pt x="2510367" y="2764366"/>
                </a:cubicBezTo>
                <a:cubicBezTo>
                  <a:pt x="2518833" y="2798233"/>
                  <a:pt x="2493433" y="2819400"/>
                  <a:pt x="2434167" y="2827866"/>
                </a:cubicBezTo>
                <a:cubicBezTo>
                  <a:pt x="2374900" y="2836333"/>
                  <a:pt x="2298700" y="2857500"/>
                  <a:pt x="2205567" y="2891366"/>
                </a:cubicBezTo>
                <a:close/>
                <a:moveTo>
                  <a:pt x="3196167" y="85809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31" name="Freeform 6331"/>
          <p:cNvSpPr/>
          <p:nvPr/>
        </p:nvSpPr>
        <p:spPr>
          <a:xfrm rot="0" flipH="0" flipV="0">
            <a:off x="9729075" y="7154478"/>
            <a:ext cx="157886" cy="292404"/>
          </a:xfrm>
          <a:custGeom>
            <a:pathLst>
              <a:path w="4933950" h="9137650">
                <a:moveTo>
                  <a:pt x="1318684" y="6752166"/>
                </a:moveTo>
                <a:cubicBezTo>
                  <a:pt x="1183217" y="6735233"/>
                  <a:pt x="1085850" y="6678083"/>
                  <a:pt x="1026584" y="6580716"/>
                </a:cubicBezTo>
                <a:cubicBezTo>
                  <a:pt x="967317" y="6483350"/>
                  <a:pt x="937684" y="6383866"/>
                  <a:pt x="937684" y="6282266"/>
                </a:cubicBezTo>
                <a:cubicBezTo>
                  <a:pt x="937684" y="6265333"/>
                  <a:pt x="939800" y="6231466"/>
                  <a:pt x="944034" y="6180666"/>
                </a:cubicBezTo>
                <a:cubicBezTo>
                  <a:pt x="948267" y="6129866"/>
                  <a:pt x="958850" y="6070600"/>
                  <a:pt x="975784" y="6002866"/>
                </a:cubicBezTo>
                <a:cubicBezTo>
                  <a:pt x="975784" y="5952066"/>
                  <a:pt x="1001184" y="5871633"/>
                  <a:pt x="1051984" y="5761566"/>
                </a:cubicBezTo>
                <a:cubicBezTo>
                  <a:pt x="1102784" y="5651500"/>
                  <a:pt x="1157817" y="5520266"/>
                  <a:pt x="1217084" y="5367866"/>
                </a:cubicBezTo>
                <a:cubicBezTo>
                  <a:pt x="1310217" y="5198533"/>
                  <a:pt x="1454150" y="5008033"/>
                  <a:pt x="1648884" y="4796366"/>
                </a:cubicBezTo>
                <a:cubicBezTo>
                  <a:pt x="1843617" y="4584700"/>
                  <a:pt x="2008717" y="4428066"/>
                  <a:pt x="2144184" y="4326466"/>
                </a:cubicBezTo>
                <a:cubicBezTo>
                  <a:pt x="2220384" y="4267200"/>
                  <a:pt x="2275417" y="4226983"/>
                  <a:pt x="2309284" y="4205816"/>
                </a:cubicBezTo>
                <a:cubicBezTo>
                  <a:pt x="2343150" y="4184650"/>
                  <a:pt x="2360084" y="4174066"/>
                  <a:pt x="2360084" y="4174066"/>
                </a:cubicBezTo>
                <a:cubicBezTo>
                  <a:pt x="2360084" y="4140200"/>
                  <a:pt x="2419350" y="4074583"/>
                  <a:pt x="2537884" y="3977216"/>
                </a:cubicBezTo>
                <a:cubicBezTo>
                  <a:pt x="2656417" y="3879850"/>
                  <a:pt x="2758017" y="3814233"/>
                  <a:pt x="2842684" y="3780366"/>
                </a:cubicBezTo>
                <a:cubicBezTo>
                  <a:pt x="2842684" y="3780366"/>
                  <a:pt x="2897717" y="3742266"/>
                  <a:pt x="3007784" y="3666066"/>
                </a:cubicBezTo>
                <a:cubicBezTo>
                  <a:pt x="3117850" y="3589866"/>
                  <a:pt x="3202517" y="3522133"/>
                  <a:pt x="3261784" y="3462866"/>
                </a:cubicBezTo>
                <a:cubicBezTo>
                  <a:pt x="3456517" y="3268133"/>
                  <a:pt x="3600450" y="3088216"/>
                  <a:pt x="3693584" y="2923116"/>
                </a:cubicBezTo>
                <a:cubicBezTo>
                  <a:pt x="3786717" y="2758016"/>
                  <a:pt x="3858684" y="2569633"/>
                  <a:pt x="3909484" y="2357966"/>
                </a:cubicBezTo>
                <a:cubicBezTo>
                  <a:pt x="3960284" y="2146300"/>
                  <a:pt x="4015317" y="1883833"/>
                  <a:pt x="4074584" y="1570566"/>
                </a:cubicBezTo>
                <a:cubicBezTo>
                  <a:pt x="4083050" y="1274233"/>
                  <a:pt x="4085167" y="1073150"/>
                  <a:pt x="4080934" y="967316"/>
                </a:cubicBezTo>
                <a:cubicBezTo>
                  <a:pt x="4076700" y="861483"/>
                  <a:pt x="4023784" y="770466"/>
                  <a:pt x="3922184" y="694266"/>
                </a:cubicBezTo>
                <a:cubicBezTo>
                  <a:pt x="3744384" y="601133"/>
                  <a:pt x="3526367" y="590550"/>
                  <a:pt x="3268134" y="662516"/>
                </a:cubicBezTo>
                <a:cubicBezTo>
                  <a:pt x="3009900" y="734483"/>
                  <a:pt x="2760134" y="869950"/>
                  <a:pt x="2518834" y="1068916"/>
                </a:cubicBezTo>
                <a:cubicBezTo>
                  <a:pt x="2277534" y="1267883"/>
                  <a:pt x="2093384" y="1511300"/>
                  <a:pt x="1966384" y="1799166"/>
                </a:cubicBezTo>
                <a:cubicBezTo>
                  <a:pt x="1915584" y="1943100"/>
                  <a:pt x="1888067" y="2040466"/>
                  <a:pt x="1883834" y="2091266"/>
                </a:cubicBezTo>
                <a:cubicBezTo>
                  <a:pt x="1879600" y="2142066"/>
                  <a:pt x="1890184" y="2209800"/>
                  <a:pt x="1915584" y="2294466"/>
                </a:cubicBezTo>
                <a:cubicBezTo>
                  <a:pt x="1915584" y="2362200"/>
                  <a:pt x="1926167" y="2425700"/>
                  <a:pt x="1947334" y="2484966"/>
                </a:cubicBezTo>
                <a:cubicBezTo>
                  <a:pt x="1968500" y="2544233"/>
                  <a:pt x="1979084" y="2595033"/>
                  <a:pt x="1979084" y="2637366"/>
                </a:cubicBezTo>
                <a:cubicBezTo>
                  <a:pt x="1945217" y="2645833"/>
                  <a:pt x="1883834" y="2650066"/>
                  <a:pt x="1794934" y="2650066"/>
                </a:cubicBezTo>
                <a:cubicBezTo>
                  <a:pt x="1706034" y="2650066"/>
                  <a:pt x="1615017" y="2645833"/>
                  <a:pt x="1521884" y="2637366"/>
                </a:cubicBezTo>
                <a:cubicBezTo>
                  <a:pt x="1428750" y="2628900"/>
                  <a:pt x="1352550" y="2611966"/>
                  <a:pt x="1293284" y="2586566"/>
                </a:cubicBezTo>
                <a:cubicBezTo>
                  <a:pt x="1293284" y="2586566"/>
                  <a:pt x="1276350" y="2561166"/>
                  <a:pt x="1242484" y="2510366"/>
                </a:cubicBezTo>
                <a:cubicBezTo>
                  <a:pt x="1208617" y="2459566"/>
                  <a:pt x="1183217" y="2417233"/>
                  <a:pt x="1166284" y="2383366"/>
                </a:cubicBezTo>
                <a:cubicBezTo>
                  <a:pt x="1115484" y="2315633"/>
                  <a:pt x="1092200" y="2250016"/>
                  <a:pt x="1096434" y="2186516"/>
                </a:cubicBezTo>
                <a:cubicBezTo>
                  <a:pt x="1100667" y="2123016"/>
                  <a:pt x="1102784" y="2027766"/>
                  <a:pt x="1102784" y="1900766"/>
                </a:cubicBezTo>
                <a:cubicBezTo>
                  <a:pt x="1162050" y="1731433"/>
                  <a:pt x="1242484" y="1547283"/>
                  <a:pt x="1344084" y="1348316"/>
                </a:cubicBezTo>
                <a:cubicBezTo>
                  <a:pt x="1445684" y="1149350"/>
                  <a:pt x="1576917" y="960966"/>
                  <a:pt x="1737784" y="783166"/>
                </a:cubicBezTo>
                <a:cubicBezTo>
                  <a:pt x="1898650" y="605366"/>
                  <a:pt x="2084917" y="461433"/>
                  <a:pt x="2296584" y="351366"/>
                </a:cubicBezTo>
                <a:cubicBezTo>
                  <a:pt x="2474384" y="275166"/>
                  <a:pt x="2624667" y="205316"/>
                  <a:pt x="2747434" y="141816"/>
                </a:cubicBezTo>
                <a:cubicBezTo>
                  <a:pt x="2870200" y="78316"/>
                  <a:pt x="2931584" y="46566"/>
                  <a:pt x="2931584" y="46566"/>
                </a:cubicBezTo>
                <a:cubicBezTo>
                  <a:pt x="2931584" y="46566"/>
                  <a:pt x="2963334" y="44450"/>
                  <a:pt x="3026834" y="40216"/>
                </a:cubicBezTo>
                <a:cubicBezTo>
                  <a:pt x="3090334" y="35983"/>
                  <a:pt x="3198284" y="25400"/>
                  <a:pt x="3350684" y="8466"/>
                </a:cubicBezTo>
                <a:cubicBezTo>
                  <a:pt x="3401484" y="16933"/>
                  <a:pt x="3458634" y="16933"/>
                  <a:pt x="3522134" y="8466"/>
                </a:cubicBezTo>
                <a:cubicBezTo>
                  <a:pt x="3585634" y="0"/>
                  <a:pt x="3617384" y="16933"/>
                  <a:pt x="3617384" y="59266"/>
                </a:cubicBezTo>
                <a:cubicBezTo>
                  <a:pt x="3642784" y="59266"/>
                  <a:pt x="3693584" y="59266"/>
                  <a:pt x="3769784" y="59266"/>
                </a:cubicBezTo>
                <a:cubicBezTo>
                  <a:pt x="3845984" y="59266"/>
                  <a:pt x="3917950" y="59266"/>
                  <a:pt x="3985684" y="59266"/>
                </a:cubicBezTo>
                <a:cubicBezTo>
                  <a:pt x="4087284" y="84666"/>
                  <a:pt x="4193117" y="124883"/>
                  <a:pt x="4303184" y="179916"/>
                </a:cubicBezTo>
                <a:cubicBezTo>
                  <a:pt x="4413250" y="234950"/>
                  <a:pt x="4516967" y="294216"/>
                  <a:pt x="4614334" y="357716"/>
                </a:cubicBezTo>
                <a:cubicBezTo>
                  <a:pt x="4711700" y="421216"/>
                  <a:pt x="4790017" y="486833"/>
                  <a:pt x="4849284" y="554566"/>
                </a:cubicBezTo>
                <a:cubicBezTo>
                  <a:pt x="4908550" y="740833"/>
                  <a:pt x="4933950" y="971550"/>
                  <a:pt x="4925484" y="1246716"/>
                </a:cubicBezTo>
                <a:cubicBezTo>
                  <a:pt x="4917017" y="1521883"/>
                  <a:pt x="4874684" y="1811866"/>
                  <a:pt x="4798484" y="2116666"/>
                </a:cubicBezTo>
                <a:cubicBezTo>
                  <a:pt x="4722284" y="2421466"/>
                  <a:pt x="4622800" y="2711450"/>
                  <a:pt x="4500034" y="2986616"/>
                </a:cubicBezTo>
                <a:cubicBezTo>
                  <a:pt x="4377267" y="3261783"/>
                  <a:pt x="4231217" y="3492500"/>
                  <a:pt x="4061884" y="3678766"/>
                </a:cubicBezTo>
                <a:cubicBezTo>
                  <a:pt x="4011084" y="3729566"/>
                  <a:pt x="3917950" y="3814233"/>
                  <a:pt x="3782484" y="3932766"/>
                </a:cubicBezTo>
                <a:cubicBezTo>
                  <a:pt x="3647017" y="4051300"/>
                  <a:pt x="3505200" y="4180416"/>
                  <a:pt x="3357034" y="4320116"/>
                </a:cubicBezTo>
                <a:cubicBezTo>
                  <a:pt x="3208867" y="4459816"/>
                  <a:pt x="3088217" y="4580466"/>
                  <a:pt x="2995084" y="4682066"/>
                </a:cubicBezTo>
                <a:cubicBezTo>
                  <a:pt x="2707217" y="4842933"/>
                  <a:pt x="2453217" y="5084233"/>
                  <a:pt x="2233084" y="5405966"/>
                </a:cubicBezTo>
                <a:cubicBezTo>
                  <a:pt x="2012950" y="5727700"/>
                  <a:pt x="1847850" y="6040966"/>
                  <a:pt x="1737784" y="6345766"/>
                </a:cubicBezTo>
                <a:cubicBezTo>
                  <a:pt x="1644650" y="6548966"/>
                  <a:pt x="1581150" y="6667500"/>
                  <a:pt x="1547284" y="6701366"/>
                </a:cubicBezTo>
                <a:cubicBezTo>
                  <a:pt x="1513417" y="6735233"/>
                  <a:pt x="1437217" y="6752166"/>
                  <a:pt x="1318684" y="6752166"/>
                </a:cubicBezTo>
                <a:close/>
                <a:moveTo>
                  <a:pt x="569384" y="9177866"/>
                </a:moveTo>
                <a:moveTo>
                  <a:pt x="963084" y="9050866"/>
                </a:moveTo>
                <a:cubicBezTo>
                  <a:pt x="802217" y="9110133"/>
                  <a:pt x="668867" y="9137650"/>
                  <a:pt x="563034" y="9133416"/>
                </a:cubicBezTo>
                <a:cubicBezTo>
                  <a:pt x="457200" y="9129183"/>
                  <a:pt x="340784" y="9080500"/>
                  <a:pt x="213784" y="8987366"/>
                </a:cubicBezTo>
                <a:cubicBezTo>
                  <a:pt x="52917" y="8834966"/>
                  <a:pt x="0" y="8680450"/>
                  <a:pt x="55034" y="8523816"/>
                </a:cubicBezTo>
                <a:cubicBezTo>
                  <a:pt x="110067" y="8367183"/>
                  <a:pt x="247650" y="8212666"/>
                  <a:pt x="467784" y="8060266"/>
                </a:cubicBezTo>
                <a:cubicBezTo>
                  <a:pt x="620184" y="7967133"/>
                  <a:pt x="732367" y="7916333"/>
                  <a:pt x="804334" y="7907866"/>
                </a:cubicBezTo>
                <a:cubicBezTo>
                  <a:pt x="876300" y="7899400"/>
                  <a:pt x="988484" y="7929033"/>
                  <a:pt x="1140884" y="7996766"/>
                </a:cubicBezTo>
                <a:cubicBezTo>
                  <a:pt x="1394884" y="8157633"/>
                  <a:pt x="1507067" y="8335433"/>
                  <a:pt x="1477434" y="8530166"/>
                </a:cubicBezTo>
                <a:cubicBezTo>
                  <a:pt x="1447800" y="8724900"/>
                  <a:pt x="1276350" y="8898466"/>
                  <a:pt x="963084" y="9050866"/>
                </a:cubicBezTo>
                <a:close/>
                <a:moveTo>
                  <a:pt x="-1729316" y="91778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32" name="Rectangle 6332"/>
          <p:cNvSpPr/>
          <p:nvPr/>
        </p:nvSpPr>
        <p:spPr>
          <a:xfrm rot="0" flipH="0" flipV="0">
            <a:off x="2713832" y="7930973"/>
            <a:ext cx="8375904" cy="614476"/>
          </a:xfrm>
          <a:prstGeom prst="rect">
            <a:avLst/>
          </a:prstGeom>
        </p:spPr>
      </p:sp>
      <p:sp>
        <p:nvSpPr>
          <p:cNvPr id="6333" name="Freeform 6333"/>
          <p:cNvSpPr/>
          <p:nvPr/>
        </p:nvSpPr>
        <p:spPr>
          <a:xfrm rot="0" flipH="0" flipV="0">
            <a:off x="2727717" y="8152528"/>
            <a:ext cx="310692" cy="292607"/>
          </a:xfrm>
          <a:custGeom>
            <a:pathLst>
              <a:path w="9709150" h="9143999">
                <a:moveTo>
                  <a:pt x="7960784" y="9078383"/>
                </a:moveTo>
                <a:cubicBezTo>
                  <a:pt x="7952317" y="9129183"/>
                  <a:pt x="7903634" y="9143999"/>
                  <a:pt x="7814734" y="9122833"/>
                </a:cubicBezTo>
                <a:cubicBezTo>
                  <a:pt x="7725834" y="9101666"/>
                  <a:pt x="7647517" y="9040283"/>
                  <a:pt x="7579784" y="8938683"/>
                </a:cubicBezTo>
                <a:cubicBezTo>
                  <a:pt x="7512050" y="8777816"/>
                  <a:pt x="7478184" y="8629649"/>
                  <a:pt x="7478184" y="8494183"/>
                </a:cubicBezTo>
                <a:cubicBezTo>
                  <a:pt x="7478184" y="8358717"/>
                  <a:pt x="7482417" y="8155517"/>
                  <a:pt x="7490884" y="7884583"/>
                </a:cubicBezTo>
                <a:cubicBezTo>
                  <a:pt x="7541684" y="7588250"/>
                  <a:pt x="7611534" y="7200900"/>
                  <a:pt x="7700434" y="6722533"/>
                </a:cubicBezTo>
                <a:cubicBezTo>
                  <a:pt x="7789334" y="6244167"/>
                  <a:pt x="7895167" y="5706533"/>
                  <a:pt x="8017934" y="5109633"/>
                </a:cubicBezTo>
                <a:cubicBezTo>
                  <a:pt x="8140700" y="4512733"/>
                  <a:pt x="8274050" y="3888317"/>
                  <a:pt x="8417984" y="3236383"/>
                </a:cubicBezTo>
                <a:cubicBezTo>
                  <a:pt x="8519584" y="2897717"/>
                  <a:pt x="8602134" y="2586567"/>
                  <a:pt x="8665634" y="2302933"/>
                </a:cubicBezTo>
                <a:cubicBezTo>
                  <a:pt x="8729134" y="2019300"/>
                  <a:pt x="8777817" y="1788583"/>
                  <a:pt x="8811684" y="1610783"/>
                </a:cubicBezTo>
                <a:cubicBezTo>
                  <a:pt x="8845550" y="1432983"/>
                  <a:pt x="8862484" y="1344083"/>
                  <a:pt x="8862484" y="1344083"/>
                </a:cubicBezTo>
                <a:cubicBezTo>
                  <a:pt x="8862484" y="1318683"/>
                  <a:pt x="8839200" y="1329267"/>
                  <a:pt x="8792634" y="1375833"/>
                </a:cubicBezTo>
                <a:cubicBezTo>
                  <a:pt x="8746067" y="1422400"/>
                  <a:pt x="8701617" y="1475317"/>
                  <a:pt x="8659284" y="1534583"/>
                </a:cubicBezTo>
                <a:cubicBezTo>
                  <a:pt x="8616950" y="1593850"/>
                  <a:pt x="8600017" y="1640417"/>
                  <a:pt x="8608484" y="1674283"/>
                </a:cubicBezTo>
                <a:cubicBezTo>
                  <a:pt x="8608484" y="1674283"/>
                  <a:pt x="8578850" y="1716617"/>
                  <a:pt x="8519584" y="1801283"/>
                </a:cubicBezTo>
                <a:cubicBezTo>
                  <a:pt x="8460317" y="1885950"/>
                  <a:pt x="8384117" y="2000250"/>
                  <a:pt x="8290984" y="2144183"/>
                </a:cubicBezTo>
                <a:cubicBezTo>
                  <a:pt x="8206317" y="2228850"/>
                  <a:pt x="8104717" y="2398183"/>
                  <a:pt x="7986184" y="2652183"/>
                </a:cubicBezTo>
                <a:cubicBezTo>
                  <a:pt x="7867650" y="2906183"/>
                  <a:pt x="7736417" y="3143250"/>
                  <a:pt x="7592484" y="3363383"/>
                </a:cubicBezTo>
                <a:cubicBezTo>
                  <a:pt x="7457017" y="3617383"/>
                  <a:pt x="7313084" y="3890433"/>
                  <a:pt x="7160684" y="4182533"/>
                </a:cubicBezTo>
                <a:cubicBezTo>
                  <a:pt x="7008284" y="4474633"/>
                  <a:pt x="6872817" y="4718050"/>
                  <a:pt x="6754284" y="4912783"/>
                </a:cubicBezTo>
                <a:cubicBezTo>
                  <a:pt x="6678084" y="5022850"/>
                  <a:pt x="6601884" y="5149850"/>
                  <a:pt x="6525684" y="5293783"/>
                </a:cubicBezTo>
                <a:cubicBezTo>
                  <a:pt x="6449484" y="5437717"/>
                  <a:pt x="6402917" y="5530850"/>
                  <a:pt x="6385984" y="5573183"/>
                </a:cubicBezTo>
                <a:cubicBezTo>
                  <a:pt x="6352117" y="5666317"/>
                  <a:pt x="6292850" y="5778500"/>
                  <a:pt x="6208184" y="5909733"/>
                </a:cubicBezTo>
                <a:cubicBezTo>
                  <a:pt x="6123517" y="6040967"/>
                  <a:pt x="6030384" y="6170083"/>
                  <a:pt x="5928784" y="6297083"/>
                </a:cubicBezTo>
                <a:cubicBezTo>
                  <a:pt x="5877984" y="6373283"/>
                  <a:pt x="5827184" y="6451600"/>
                  <a:pt x="5776384" y="6532033"/>
                </a:cubicBezTo>
                <a:cubicBezTo>
                  <a:pt x="5725584" y="6612467"/>
                  <a:pt x="5685367" y="6680200"/>
                  <a:pt x="5655734" y="6735233"/>
                </a:cubicBezTo>
                <a:cubicBezTo>
                  <a:pt x="5626100" y="6790267"/>
                  <a:pt x="5611284" y="6817783"/>
                  <a:pt x="5611284" y="6817783"/>
                </a:cubicBezTo>
                <a:cubicBezTo>
                  <a:pt x="5611284" y="6843183"/>
                  <a:pt x="5571067" y="6919383"/>
                  <a:pt x="5490634" y="7046383"/>
                </a:cubicBezTo>
                <a:cubicBezTo>
                  <a:pt x="5410200" y="7173383"/>
                  <a:pt x="5312834" y="7313083"/>
                  <a:pt x="5198534" y="7465483"/>
                </a:cubicBezTo>
                <a:cubicBezTo>
                  <a:pt x="5084234" y="7617883"/>
                  <a:pt x="4976284" y="7749117"/>
                  <a:pt x="4874684" y="7859183"/>
                </a:cubicBezTo>
                <a:cubicBezTo>
                  <a:pt x="4578350" y="8172450"/>
                  <a:pt x="4341284" y="8356600"/>
                  <a:pt x="4163484" y="8411633"/>
                </a:cubicBezTo>
                <a:cubicBezTo>
                  <a:pt x="3985684" y="8466667"/>
                  <a:pt x="3786717" y="8392583"/>
                  <a:pt x="3566584" y="8189383"/>
                </a:cubicBezTo>
                <a:cubicBezTo>
                  <a:pt x="3456517" y="8053917"/>
                  <a:pt x="3376084" y="7899400"/>
                  <a:pt x="3325284" y="7725833"/>
                </a:cubicBezTo>
                <a:cubicBezTo>
                  <a:pt x="3274484" y="7552267"/>
                  <a:pt x="3253317" y="7336367"/>
                  <a:pt x="3261784" y="7078133"/>
                </a:cubicBezTo>
                <a:cubicBezTo>
                  <a:pt x="3270250" y="6819900"/>
                  <a:pt x="3299884" y="6496050"/>
                  <a:pt x="3350684" y="6106583"/>
                </a:cubicBezTo>
                <a:cubicBezTo>
                  <a:pt x="3409950" y="5810250"/>
                  <a:pt x="3464984" y="5511800"/>
                  <a:pt x="3515784" y="5211233"/>
                </a:cubicBezTo>
                <a:cubicBezTo>
                  <a:pt x="3566584" y="4910667"/>
                  <a:pt x="3615267" y="4627033"/>
                  <a:pt x="3661834" y="4360333"/>
                </a:cubicBezTo>
                <a:cubicBezTo>
                  <a:pt x="3708400" y="4093633"/>
                  <a:pt x="3750734" y="3867150"/>
                  <a:pt x="3788834" y="3680883"/>
                </a:cubicBezTo>
                <a:cubicBezTo>
                  <a:pt x="3826934" y="3494617"/>
                  <a:pt x="3858684" y="3371850"/>
                  <a:pt x="3884084" y="3312583"/>
                </a:cubicBezTo>
                <a:cubicBezTo>
                  <a:pt x="3901017" y="3143250"/>
                  <a:pt x="3896784" y="3050117"/>
                  <a:pt x="3871384" y="3033183"/>
                </a:cubicBezTo>
                <a:cubicBezTo>
                  <a:pt x="3845984" y="3016250"/>
                  <a:pt x="3795184" y="3067050"/>
                  <a:pt x="3718984" y="3185583"/>
                </a:cubicBezTo>
                <a:cubicBezTo>
                  <a:pt x="3685117" y="3244850"/>
                  <a:pt x="3596217" y="3390900"/>
                  <a:pt x="3452284" y="3623733"/>
                </a:cubicBezTo>
                <a:cubicBezTo>
                  <a:pt x="3308350" y="3856567"/>
                  <a:pt x="3141134" y="4142317"/>
                  <a:pt x="2950634" y="4480983"/>
                </a:cubicBezTo>
                <a:cubicBezTo>
                  <a:pt x="2760134" y="4819650"/>
                  <a:pt x="2571750" y="5187950"/>
                  <a:pt x="2385484" y="5585883"/>
                </a:cubicBezTo>
                <a:cubicBezTo>
                  <a:pt x="2038350" y="6229350"/>
                  <a:pt x="1752600" y="6760633"/>
                  <a:pt x="1528234" y="7179733"/>
                </a:cubicBezTo>
                <a:cubicBezTo>
                  <a:pt x="1303867" y="7598833"/>
                  <a:pt x="1126067" y="7931150"/>
                  <a:pt x="994834" y="8176683"/>
                </a:cubicBezTo>
                <a:cubicBezTo>
                  <a:pt x="863600" y="8422217"/>
                  <a:pt x="768350" y="8604249"/>
                  <a:pt x="709084" y="8722783"/>
                </a:cubicBezTo>
                <a:cubicBezTo>
                  <a:pt x="649817" y="8841316"/>
                  <a:pt x="607484" y="8921749"/>
                  <a:pt x="582084" y="8964083"/>
                </a:cubicBezTo>
                <a:cubicBezTo>
                  <a:pt x="556684" y="9006416"/>
                  <a:pt x="535517" y="9036049"/>
                  <a:pt x="518584" y="9052983"/>
                </a:cubicBezTo>
                <a:cubicBezTo>
                  <a:pt x="442384" y="9052983"/>
                  <a:pt x="364067" y="9021233"/>
                  <a:pt x="283634" y="8957733"/>
                </a:cubicBezTo>
                <a:cubicBezTo>
                  <a:pt x="203200" y="8894233"/>
                  <a:pt x="120650" y="8820149"/>
                  <a:pt x="35984" y="8735483"/>
                </a:cubicBezTo>
                <a:cubicBezTo>
                  <a:pt x="10584" y="8676216"/>
                  <a:pt x="0" y="8616949"/>
                  <a:pt x="4234" y="8557683"/>
                </a:cubicBezTo>
                <a:cubicBezTo>
                  <a:pt x="8467" y="8498416"/>
                  <a:pt x="35984" y="8411633"/>
                  <a:pt x="86784" y="8297333"/>
                </a:cubicBezTo>
                <a:cubicBezTo>
                  <a:pt x="137584" y="8183033"/>
                  <a:pt x="213784" y="8007350"/>
                  <a:pt x="315384" y="7770283"/>
                </a:cubicBezTo>
                <a:cubicBezTo>
                  <a:pt x="425450" y="7550150"/>
                  <a:pt x="527050" y="7357533"/>
                  <a:pt x="620184" y="7192433"/>
                </a:cubicBezTo>
                <a:cubicBezTo>
                  <a:pt x="713317" y="7027333"/>
                  <a:pt x="785284" y="6927850"/>
                  <a:pt x="836084" y="6893983"/>
                </a:cubicBezTo>
                <a:cubicBezTo>
                  <a:pt x="878417" y="6826250"/>
                  <a:pt x="916517" y="6758517"/>
                  <a:pt x="950384" y="6690783"/>
                </a:cubicBezTo>
                <a:cubicBezTo>
                  <a:pt x="984250" y="6623050"/>
                  <a:pt x="1005417" y="6542617"/>
                  <a:pt x="1013884" y="6449483"/>
                </a:cubicBezTo>
                <a:cubicBezTo>
                  <a:pt x="1056217" y="6398683"/>
                  <a:pt x="1121834" y="6294967"/>
                  <a:pt x="1210734" y="6138333"/>
                </a:cubicBezTo>
                <a:cubicBezTo>
                  <a:pt x="1299634" y="5981700"/>
                  <a:pt x="1390650" y="5810250"/>
                  <a:pt x="1483784" y="5623983"/>
                </a:cubicBezTo>
                <a:cubicBezTo>
                  <a:pt x="1551517" y="5513917"/>
                  <a:pt x="1638300" y="5369983"/>
                  <a:pt x="1744134" y="5192183"/>
                </a:cubicBezTo>
                <a:cubicBezTo>
                  <a:pt x="1849967" y="5014383"/>
                  <a:pt x="1962150" y="4817533"/>
                  <a:pt x="2080684" y="4601633"/>
                </a:cubicBezTo>
                <a:cubicBezTo>
                  <a:pt x="2199217" y="4385733"/>
                  <a:pt x="2305050" y="4180417"/>
                  <a:pt x="2398184" y="3985683"/>
                </a:cubicBezTo>
                <a:cubicBezTo>
                  <a:pt x="2787650" y="3316817"/>
                  <a:pt x="3117850" y="2751667"/>
                  <a:pt x="3388784" y="2290233"/>
                </a:cubicBezTo>
                <a:cubicBezTo>
                  <a:pt x="3659717" y="1828800"/>
                  <a:pt x="3862917" y="1534583"/>
                  <a:pt x="3998384" y="1407583"/>
                </a:cubicBezTo>
                <a:cubicBezTo>
                  <a:pt x="4040717" y="1365250"/>
                  <a:pt x="4085167" y="1305983"/>
                  <a:pt x="4131734" y="1229783"/>
                </a:cubicBezTo>
                <a:cubicBezTo>
                  <a:pt x="4178300" y="1153583"/>
                  <a:pt x="4201584" y="1085850"/>
                  <a:pt x="4201584" y="1026583"/>
                </a:cubicBezTo>
                <a:cubicBezTo>
                  <a:pt x="4201584" y="848783"/>
                  <a:pt x="4237567" y="685800"/>
                  <a:pt x="4309534" y="537633"/>
                </a:cubicBezTo>
                <a:cubicBezTo>
                  <a:pt x="4381500" y="389467"/>
                  <a:pt x="4455584" y="323850"/>
                  <a:pt x="4531784" y="340783"/>
                </a:cubicBezTo>
                <a:cubicBezTo>
                  <a:pt x="4616450" y="340783"/>
                  <a:pt x="4692650" y="349250"/>
                  <a:pt x="4760384" y="366183"/>
                </a:cubicBezTo>
                <a:cubicBezTo>
                  <a:pt x="4828117" y="383117"/>
                  <a:pt x="4900084" y="438150"/>
                  <a:pt x="4976284" y="531283"/>
                </a:cubicBezTo>
                <a:cubicBezTo>
                  <a:pt x="5044017" y="632883"/>
                  <a:pt x="5103284" y="734483"/>
                  <a:pt x="5154084" y="836083"/>
                </a:cubicBezTo>
                <a:cubicBezTo>
                  <a:pt x="5204884" y="937683"/>
                  <a:pt x="5200650" y="1140883"/>
                  <a:pt x="5141384" y="1445683"/>
                </a:cubicBezTo>
                <a:cubicBezTo>
                  <a:pt x="5141384" y="1564217"/>
                  <a:pt x="5128684" y="1697567"/>
                  <a:pt x="5103284" y="1845733"/>
                </a:cubicBezTo>
                <a:cubicBezTo>
                  <a:pt x="5077884" y="1993900"/>
                  <a:pt x="5054600" y="2129367"/>
                  <a:pt x="5033434" y="2252133"/>
                </a:cubicBezTo>
                <a:cubicBezTo>
                  <a:pt x="5012267" y="2374900"/>
                  <a:pt x="4997450" y="2470150"/>
                  <a:pt x="4988984" y="2537883"/>
                </a:cubicBezTo>
                <a:cubicBezTo>
                  <a:pt x="4878917" y="2868083"/>
                  <a:pt x="4777317" y="3238500"/>
                  <a:pt x="4684184" y="3649133"/>
                </a:cubicBezTo>
                <a:cubicBezTo>
                  <a:pt x="4591050" y="4059767"/>
                  <a:pt x="4506384" y="4474633"/>
                  <a:pt x="4430184" y="4893733"/>
                </a:cubicBezTo>
                <a:cubicBezTo>
                  <a:pt x="4353984" y="5312833"/>
                  <a:pt x="4290484" y="5702300"/>
                  <a:pt x="4239684" y="6062133"/>
                </a:cubicBezTo>
                <a:cubicBezTo>
                  <a:pt x="4188884" y="6421967"/>
                  <a:pt x="4157134" y="6718300"/>
                  <a:pt x="4144434" y="6951133"/>
                </a:cubicBezTo>
                <a:cubicBezTo>
                  <a:pt x="4131734" y="7183967"/>
                  <a:pt x="4138084" y="7317317"/>
                  <a:pt x="4163484" y="7351183"/>
                </a:cubicBezTo>
                <a:cubicBezTo>
                  <a:pt x="4222750" y="7385050"/>
                  <a:pt x="4273550" y="7389283"/>
                  <a:pt x="4315884" y="7363883"/>
                </a:cubicBezTo>
                <a:cubicBezTo>
                  <a:pt x="4358217" y="7338483"/>
                  <a:pt x="4430184" y="7228417"/>
                  <a:pt x="4531784" y="7033683"/>
                </a:cubicBezTo>
                <a:cubicBezTo>
                  <a:pt x="4591050" y="6932083"/>
                  <a:pt x="4673600" y="6807200"/>
                  <a:pt x="4779434" y="6659033"/>
                </a:cubicBezTo>
                <a:cubicBezTo>
                  <a:pt x="4885267" y="6510867"/>
                  <a:pt x="4988984" y="6373283"/>
                  <a:pt x="5090584" y="6246283"/>
                </a:cubicBezTo>
                <a:cubicBezTo>
                  <a:pt x="5158317" y="6127750"/>
                  <a:pt x="5264150" y="5949950"/>
                  <a:pt x="5408084" y="5712883"/>
                </a:cubicBezTo>
                <a:cubicBezTo>
                  <a:pt x="5552017" y="5475817"/>
                  <a:pt x="5736167" y="5171017"/>
                  <a:pt x="5960534" y="4798483"/>
                </a:cubicBezTo>
                <a:cubicBezTo>
                  <a:pt x="6184900" y="4425950"/>
                  <a:pt x="6455834" y="3970867"/>
                  <a:pt x="6773334" y="3433233"/>
                </a:cubicBezTo>
                <a:cubicBezTo>
                  <a:pt x="7090834" y="2895600"/>
                  <a:pt x="7452784" y="2271183"/>
                  <a:pt x="7859184" y="1559983"/>
                </a:cubicBezTo>
                <a:cubicBezTo>
                  <a:pt x="8053917" y="1263650"/>
                  <a:pt x="8238067" y="973667"/>
                  <a:pt x="8411634" y="690033"/>
                </a:cubicBezTo>
                <a:cubicBezTo>
                  <a:pt x="8585200" y="406400"/>
                  <a:pt x="8727017" y="222250"/>
                  <a:pt x="8837084" y="137583"/>
                </a:cubicBezTo>
                <a:cubicBezTo>
                  <a:pt x="8955617" y="27517"/>
                  <a:pt x="9078384" y="0"/>
                  <a:pt x="9205384" y="55033"/>
                </a:cubicBezTo>
                <a:cubicBezTo>
                  <a:pt x="9332384" y="110067"/>
                  <a:pt x="9444567" y="222250"/>
                  <a:pt x="9541934" y="391583"/>
                </a:cubicBezTo>
                <a:cubicBezTo>
                  <a:pt x="9639300" y="560917"/>
                  <a:pt x="9692217" y="772583"/>
                  <a:pt x="9700684" y="1026583"/>
                </a:cubicBezTo>
                <a:cubicBezTo>
                  <a:pt x="9709150" y="1145117"/>
                  <a:pt x="9694334" y="1335617"/>
                  <a:pt x="9656234" y="1598083"/>
                </a:cubicBezTo>
                <a:cubicBezTo>
                  <a:pt x="9618134" y="1860550"/>
                  <a:pt x="9560984" y="2159000"/>
                  <a:pt x="9484784" y="2493433"/>
                </a:cubicBezTo>
                <a:cubicBezTo>
                  <a:pt x="9408584" y="2827867"/>
                  <a:pt x="9311217" y="3172883"/>
                  <a:pt x="9192684" y="3528483"/>
                </a:cubicBezTo>
                <a:cubicBezTo>
                  <a:pt x="9167284" y="3672417"/>
                  <a:pt x="9127067" y="3852333"/>
                  <a:pt x="9072034" y="4068233"/>
                </a:cubicBezTo>
                <a:cubicBezTo>
                  <a:pt x="9017000" y="4284133"/>
                  <a:pt x="8955617" y="4506383"/>
                  <a:pt x="8887884" y="4734983"/>
                </a:cubicBezTo>
                <a:cubicBezTo>
                  <a:pt x="8820150" y="4963583"/>
                  <a:pt x="8752417" y="5179483"/>
                  <a:pt x="8684684" y="5382683"/>
                </a:cubicBezTo>
                <a:cubicBezTo>
                  <a:pt x="8642350" y="5662083"/>
                  <a:pt x="8593667" y="5937250"/>
                  <a:pt x="8538634" y="6208183"/>
                </a:cubicBezTo>
                <a:cubicBezTo>
                  <a:pt x="8483600" y="6479117"/>
                  <a:pt x="8464550" y="6661150"/>
                  <a:pt x="8481484" y="6754283"/>
                </a:cubicBezTo>
                <a:cubicBezTo>
                  <a:pt x="8405284" y="6889750"/>
                  <a:pt x="8354484" y="7084483"/>
                  <a:pt x="8329084" y="7338483"/>
                </a:cubicBezTo>
                <a:cubicBezTo>
                  <a:pt x="8303684" y="7592483"/>
                  <a:pt x="8290984" y="7854950"/>
                  <a:pt x="8290984" y="8125883"/>
                </a:cubicBezTo>
                <a:cubicBezTo>
                  <a:pt x="8257117" y="8456083"/>
                  <a:pt x="8231717" y="8688916"/>
                  <a:pt x="8214784" y="8824383"/>
                </a:cubicBezTo>
                <a:cubicBezTo>
                  <a:pt x="8197850" y="8959849"/>
                  <a:pt x="8168217" y="9023349"/>
                  <a:pt x="8125884" y="9014883"/>
                </a:cubicBezTo>
                <a:cubicBezTo>
                  <a:pt x="8015817" y="8981016"/>
                  <a:pt x="7960784" y="9002183"/>
                  <a:pt x="7960784" y="9078383"/>
                </a:cubicBezTo>
                <a:close/>
                <a:moveTo>
                  <a:pt x="-1043516" y="84687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34" name="Freeform 6334"/>
          <p:cNvSpPr/>
          <p:nvPr/>
        </p:nvSpPr>
        <p:spPr>
          <a:xfrm rot="0" flipH="0" flipV="0">
            <a:off x="3049247" y="8203193"/>
            <a:ext cx="77351" cy="214105"/>
          </a:xfrm>
          <a:custGeom>
            <a:pathLst>
              <a:path w="2417233" h="6690783">
                <a:moveTo>
                  <a:pt x="186267" y="6479116"/>
                </a:moveTo>
                <a:cubicBezTo>
                  <a:pt x="118533" y="6411383"/>
                  <a:pt x="69850" y="6326716"/>
                  <a:pt x="40217" y="6225116"/>
                </a:cubicBezTo>
                <a:cubicBezTo>
                  <a:pt x="10583" y="6123516"/>
                  <a:pt x="0" y="6021916"/>
                  <a:pt x="8467" y="5920316"/>
                </a:cubicBezTo>
                <a:cubicBezTo>
                  <a:pt x="16933" y="5818716"/>
                  <a:pt x="38100" y="5734050"/>
                  <a:pt x="71967" y="5666316"/>
                </a:cubicBezTo>
                <a:cubicBezTo>
                  <a:pt x="71967" y="5598583"/>
                  <a:pt x="82550" y="5545666"/>
                  <a:pt x="103717" y="5507566"/>
                </a:cubicBezTo>
                <a:cubicBezTo>
                  <a:pt x="124883" y="5469466"/>
                  <a:pt x="131233" y="5433483"/>
                  <a:pt x="122767" y="5399616"/>
                </a:cubicBezTo>
                <a:cubicBezTo>
                  <a:pt x="114300" y="5365750"/>
                  <a:pt x="122767" y="5306483"/>
                  <a:pt x="148167" y="5221816"/>
                </a:cubicBezTo>
                <a:cubicBezTo>
                  <a:pt x="173567" y="5137150"/>
                  <a:pt x="198967" y="5056716"/>
                  <a:pt x="224367" y="4980516"/>
                </a:cubicBezTo>
                <a:cubicBezTo>
                  <a:pt x="283633" y="4845050"/>
                  <a:pt x="347133" y="4682066"/>
                  <a:pt x="414867" y="4491566"/>
                </a:cubicBezTo>
                <a:cubicBezTo>
                  <a:pt x="482600" y="4301066"/>
                  <a:pt x="546100" y="4112683"/>
                  <a:pt x="605367" y="3926416"/>
                </a:cubicBezTo>
                <a:cubicBezTo>
                  <a:pt x="664633" y="3740150"/>
                  <a:pt x="715433" y="3579283"/>
                  <a:pt x="757767" y="3443816"/>
                </a:cubicBezTo>
                <a:cubicBezTo>
                  <a:pt x="800100" y="3308350"/>
                  <a:pt x="825500" y="3223683"/>
                  <a:pt x="833967" y="3189816"/>
                </a:cubicBezTo>
                <a:cubicBezTo>
                  <a:pt x="833967" y="3088216"/>
                  <a:pt x="901700" y="3033183"/>
                  <a:pt x="1037167" y="3024716"/>
                </a:cubicBezTo>
                <a:cubicBezTo>
                  <a:pt x="1138767" y="2990850"/>
                  <a:pt x="1214967" y="2988733"/>
                  <a:pt x="1265767" y="3018366"/>
                </a:cubicBezTo>
                <a:cubicBezTo>
                  <a:pt x="1316567" y="3048000"/>
                  <a:pt x="1384300" y="3130550"/>
                  <a:pt x="1468967" y="3266016"/>
                </a:cubicBezTo>
                <a:cubicBezTo>
                  <a:pt x="1536700" y="3333750"/>
                  <a:pt x="1562100" y="3435350"/>
                  <a:pt x="1545167" y="3570816"/>
                </a:cubicBezTo>
                <a:cubicBezTo>
                  <a:pt x="1528233" y="3706283"/>
                  <a:pt x="1473200" y="3875616"/>
                  <a:pt x="1380067" y="4078816"/>
                </a:cubicBezTo>
                <a:cubicBezTo>
                  <a:pt x="1346200" y="4146550"/>
                  <a:pt x="1305983" y="4243916"/>
                  <a:pt x="1259417" y="4370916"/>
                </a:cubicBezTo>
                <a:cubicBezTo>
                  <a:pt x="1212850" y="4497916"/>
                  <a:pt x="1181100" y="4612216"/>
                  <a:pt x="1164167" y="4713816"/>
                </a:cubicBezTo>
                <a:cubicBezTo>
                  <a:pt x="1130300" y="4781550"/>
                  <a:pt x="1090083" y="4876800"/>
                  <a:pt x="1043517" y="4999566"/>
                </a:cubicBezTo>
                <a:cubicBezTo>
                  <a:pt x="996950" y="5122333"/>
                  <a:pt x="956733" y="5238750"/>
                  <a:pt x="922867" y="5348816"/>
                </a:cubicBezTo>
                <a:cubicBezTo>
                  <a:pt x="905933" y="5391150"/>
                  <a:pt x="889000" y="5452533"/>
                  <a:pt x="872067" y="5532966"/>
                </a:cubicBezTo>
                <a:cubicBezTo>
                  <a:pt x="855133" y="5613400"/>
                  <a:pt x="833967" y="5698066"/>
                  <a:pt x="808567" y="5786966"/>
                </a:cubicBezTo>
                <a:cubicBezTo>
                  <a:pt x="783167" y="5875866"/>
                  <a:pt x="749300" y="5954183"/>
                  <a:pt x="706967" y="6021916"/>
                </a:cubicBezTo>
                <a:cubicBezTo>
                  <a:pt x="630767" y="6369050"/>
                  <a:pt x="560917" y="6572250"/>
                  <a:pt x="497417" y="6631516"/>
                </a:cubicBezTo>
                <a:cubicBezTo>
                  <a:pt x="433917" y="6690783"/>
                  <a:pt x="330200" y="6639983"/>
                  <a:pt x="186267" y="6479116"/>
                </a:cubicBezTo>
                <a:close/>
                <a:moveTo>
                  <a:pt x="-817033" y="6885516"/>
                </a:moveTo>
                <a:moveTo>
                  <a:pt x="1418167" y="1322916"/>
                </a:moveTo>
                <a:cubicBezTo>
                  <a:pt x="1375833" y="1280583"/>
                  <a:pt x="1337733" y="1219200"/>
                  <a:pt x="1303867" y="1138766"/>
                </a:cubicBezTo>
                <a:cubicBezTo>
                  <a:pt x="1270000" y="1058333"/>
                  <a:pt x="1248833" y="982133"/>
                  <a:pt x="1240367" y="910166"/>
                </a:cubicBezTo>
                <a:cubicBezTo>
                  <a:pt x="1231900" y="838200"/>
                  <a:pt x="1240367" y="802216"/>
                  <a:pt x="1265767" y="802216"/>
                </a:cubicBezTo>
                <a:cubicBezTo>
                  <a:pt x="1333500" y="793750"/>
                  <a:pt x="1413933" y="721783"/>
                  <a:pt x="1507067" y="586316"/>
                </a:cubicBezTo>
                <a:cubicBezTo>
                  <a:pt x="1600200" y="450850"/>
                  <a:pt x="1638300" y="332316"/>
                  <a:pt x="1621367" y="230716"/>
                </a:cubicBezTo>
                <a:cubicBezTo>
                  <a:pt x="1621367" y="196850"/>
                  <a:pt x="1634067" y="165100"/>
                  <a:pt x="1659467" y="135466"/>
                </a:cubicBezTo>
                <a:cubicBezTo>
                  <a:pt x="1684867" y="105833"/>
                  <a:pt x="1714500" y="86783"/>
                  <a:pt x="1748367" y="78316"/>
                </a:cubicBezTo>
                <a:cubicBezTo>
                  <a:pt x="1849967" y="10583"/>
                  <a:pt x="1949450" y="0"/>
                  <a:pt x="2046817" y="46566"/>
                </a:cubicBezTo>
                <a:cubicBezTo>
                  <a:pt x="2144183" y="93133"/>
                  <a:pt x="2235200" y="184150"/>
                  <a:pt x="2319867" y="319616"/>
                </a:cubicBezTo>
                <a:cubicBezTo>
                  <a:pt x="2396067" y="480483"/>
                  <a:pt x="2417233" y="613833"/>
                  <a:pt x="2383367" y="719666"/>
                </a:cubicBezTo>
                <a:cubicBezTo>
                  <a:pt x="2349500" y="825500"/>
                  <a:pt x="2256367" y="971550"/>
                  <a:pt x="2103967" y="1157816"/>
                </a:cubicBezTo>
                <a:cubicBezTo>
                  <a:pt x="1976967" y="1327150"/>
                  <a:pt x="1860550" y="1420283"/>
                  <a:pt x="1754717" y="1437216"/>
                </a:cubicBezTo>
                <a:cubicBezTo>
                  <a:pt x="1648883" y="1454150"/>
                  <a:pt x="1536700" y="1416050"/>
                  <a:pt x="1418167" y="1322916"/>
                </a:cubicBezTo>
                <a:close/>
                <a:moveTo>
                  <a:pt x="4339167" y="688551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35" name="Freeform 6335"/>
          <p:cNvSpPr/>
          <p:nvPr/>
        </p:nvSpPr>
        <p:spPr>
          <a:xfrm rot="0" flipH="0" flipV="0">
            <a:off x="3116167" y="8152867"/>
            <a:ext cx="144475" cy="270797"/>
          </a:xfrm>
          <a:custGeom>
            <a:pathLst>
              <a:path w="4514850" h="8462433">
                <a:moveTo>
                  <a:pt x="482600" y="8394700"/>
                </a:moveTo>
                <a:cubicBezTo>
                  <a:pt x="414866" y="8369300"/>
                  <a:pt x="342900" y="8316384"/>
                  <a:pt x="266700" y="8235950"/>
                </a:cubicBezTo>
                <a:cubicBezTo>
                  <a:pt x="190500" y="8155517"/>
                  <a:pt x="127000" y="8060267"/>
                  <a:pt x="76200" y="7950200"/>
                </a:cubicBezTo>
                <a:cubicBezTo>
                  <a:pt x="25400" y="7840134"/>
                  <a:pt x="0" y="7738534"/>
                  <a:pt x="0" y="7645400"/>
                </a:cubicBezTo>
                <a:cubicBezTo>
                  <a:pt x="42333" y="7552267"/>
                  <a:pt x="97366" y="7389284"/>
                  <a:pt x="165100" y="7156450"/>
                </a:cubicBezTo>
                <a:cubicBezTo>
                  <a:pt x="232833" y="6923617"/>
                  <a:pt x="317500" y="6654800"/>
                  <a:pt x="419100" y="6350000"/>
                </a:cubicBezTo>
                <a:cubicBezTo>
                  <a:pt x="486833" y="6256867"/>
                  <a:pt x="539750" y="6146800"/>
                  <a:pt x="577850" y="6019800"/>
                </a:cubicBezTo>
                <a:cubicBezTo>
                  <a:pt x="615950" y="5892800"/>
                  <a:pt x="651933" y="5778500"/>
                  <a:pt x="685800" y="5676900"/>
                </a:cubicBezTo>
                <a:cubicBezTo>
                  <a:pt x="753533" y="5541434"/>
                  <a:pt x="833966" y="5365750"/>
                  <a:pt x="927100" y="5149850"/>
                </a:cubicBezTo>
                <a:cubicBezTo>
                  <a:pt x="1020233" y="4933950"/>
                  <a:pt x="1111250" y="4713817"/>
                  <a:pt x="1200150" y="4489450"/>
                </a:cubicBezTo>
                <a:cubicBezTo>
                  <a:pt x="1289050" y="4265084"/>
                  <a:pt x="1367366" y="4076700"/>
                  <a:pt x="1435100" y="3924300"/>
                </a:cubicBezTo>
                <a:cubicBezTo>
                  <a:pt x="1545166" y="3695700"/>
                  <a:pt x="1640416" y="3486150"/>
                  <a:pt x="1720850" y="3295650"/>
                </a:cubicBezTo>
                <a:cubicBezTo>
                  <a:pt x="1801283" y="3105150"/>
                  <a:pt x="1881716" y="2912534"/>
                  <a:pt x="1962150" y="2717800"/>
                </a:cubicBezTo>
                <a:cubicBezTo>
                  <a:pt x="2042583" y="2523067"/>
                  <a:pt x="2129366" y="2311400"/>
                  <a:pt x="2222500" y="2082800"/>
                </a:cubicBezTo>
                <a:cubicBezTo>
                  <a:pt x="2324100" y="1845734"/>
                  <a:pt x="2427816" y="1604434"/>
                  <a:pt x="2533650" y="1358900"/>
                </a:cubicBezTo>
                <a:cubicBezTo>
                  <a:pt x="2639483" y="1113367"/>
                  <a:pt x="2732616" y="891117"/>
                  <a:pt x="2813050" y="692150"/>
                </a:cubicBezTo>
                <a:cubicBezTo>
                  <a:pt x="2893483" y="493184"/>
                  <a:pt x="2942166" y="351367"/>
                  <a:pt x="2959100" y="266700"/>
                </a:cubicBezTo>
                <a:cubicBezTo>
                  <a:pt x="2959100" y="198967"/>
                  <a:pt x="2973916" y="148167"/>
                  <a:pt x="3003550" y="114300"/>
                </a:cubicBezTo>
                <a:cubicBezTo>
                  <a:pt x="3033183" y="80434"/>
                  <a:pt x="3064933" y="63500"/>
                  <a:pt x="3098800" y="63500"/>
                </a:cubicBezTo>
                <a:cubicBezTo>
                  <a:pt x="3132666" y="29634"/>
                  <a:pt x="3166533" y="10584"/>
                  <a:pt x="3200400" y="6350"/>
                </a:cubicBezTo>
                <a:cubicBezTo>
                  <a:pt x="3234266" y="2117"/>
                  <a:pt x="3268133" y="0"/>
                  <a:pt x="3302000" y="0"/>
                </a:cubicBezTo>
                <a:cubicBezTo>
                  <a:pt x="3335866" y="0"/>
                  <a:pt x="3401483" y="63500"/>
                  <a:pt x="3498850" y="190500"/>
                </a:cubicBezTo>
                <a:cubicBezTo>
                  <a:pt x="3596216" y="317500"/>
                  <a:pt x="3644900" y="431800"/>
                  <a:pt x="3644900" y="533400"/>
                </a:cubicBezTo>
                <a:cubicBezTo>
                  <a:pt x="3644900" y="668867"/>
                  <a:pt x="3579283" y="922867"/>
                  <a:pt x="3448050" y="1295400"/>
                </a:cubicBezTo>
                <a:cubicBezTo>
                  <a:pt x="3316816" y="1667934"/>
                  <a:pt x="3132666" y="2091267"/>
                  <a:pt x="2895600" y="2565400"/>
                </a:cubicBezTo>
                <a:cubicBezTo>
                  <a:pt x="2607733" y="3191934"/>
                  <a:pt x="2374900" y="3706284"/>
                  <a:pt x="2197100" y="4108450"/>
                </a:cubicBezTo>
                <a:cubicBezTo>
                  <a:pt x="2019300" y="4510617"/>
                  <a:pt x="1896533" y="4811184"/>
                  <a:pt x="1828800" y="5010150"/>
                </a:cubicBezTo>
                <a:cubicBezTo>
                  <a:pt x="1761066" y="5209117"/>
                  <a:pt x="1735666" y="5321300"/>
                  <a:pt x="1752600" y="5346700"/>
                </a:cubicBezTo>
                <a:cubicBezTo>
                  <a:pt x="1752600" y="5346700"/>
                  <a:pt x="1811866" y="5319184"/>
                  <a:pt x="1930400" y="5264150"/>
                </a:cubicBezTo>
                <a:cubicBezTo>
                  <a:pt x="2048933" y="5209117"/>
                  <a:pt x="2175933" y="5130800"/>
                  <a:pt x="2311400" y="5029200"/>
                </a:cubicBezTo>
                <a:cubicBezTo>
                  <a:pt x="2404533" y="4978400"/>
                  <a:pt x="2506133" y="4914900"/>
                  <a:pt x="2616200" y="4838700"/>
                </a:cubicBezTo>
                <a:cubicBezTo>
                  <a:pt x="2726266" y="4762500"/>
                  <a:pt x="2832100" y="4688417"/>
                  <a:pt x="2933700" y="4616450"/>
                </a:cubicBezTo>
                <a:cubicBezTo>
                  <a:pt x="3035300" y="4544484"/>
                  <a:pt x="3119966" y="4500034"/>
                  <a:pt x="3187700" y="4483100"/>
                </a:cubicBezTo>
                <a:cubicBezTo>
                  <a:pt x="3289300" y="4415367"/>
                  <a:pt x="3395133" y="4349750"/>
                  <a:pt x="3505200" y="4286250"/>
                </a:cubicBezTo>
                <a:cubicBezTo>
                  <a:pt x="3615266" y="4222750"/>
                  <a:pt x="3687233" y="4174067"/>
                  <a:pt x="3721100" y="4140200"/>
                </a:cubicBezTo>
                <a:cubicBezTo>
                  <a:pt x="3865033" y="4072467"/>
                  <a:pt x="3972983" y="4051300"/>
                  <a:pt x="4044950" y="4076700"/>
                </a:cubicBezTo>
                <a:cubicBezTo>
                  <a:pt x="4116916" y="4102100"/>
                  <a:pt x="4191000" y="4165600"/>
                  <a:pt x="4267200" y="4267200"/>
                </a:cubicBezTo>
                <a:cubicBezTo>
                  <a:pt x="4360333" y="4377267"/>
                  <a:pt x="4377266" y="4472517"/>
                  <a:pt x="4318000" y="4552950"/>
                </a:cubicBezTo>
                <a:cubicBezTo>
                  <a:pt x="4258733" y="4633384"/>
                  <a:pt x="4119033" y="4741334"/>
                  <a:pt x="3898900" y="4876800"/>
                </a:cubicBezTo>
                <a:cubicBezTo>
                  <a:pt x="3721100" y="4986867"/>
                  <a:pt x="3507316" y="5118100"/>
                  <a:pt x="3257550" y="5270500"/>
                </a:cubicBezTo>
                <a:cubicBezTo>
                  <a:pt x="3007783" y="5422900"/>
                  <a:pt x="2787650" y="5558367"/>
                  <a:pt x="2597150" y="5676900"/>
                </a:cubicBezTo>
                <a:cubicBezTo>
                  <a:pt x="2406650" y="5795434"/>
                  <a:pt x="2298700" y="5867400"/>
                  <a:pt x="2273300" y="5892800"/>
                </a:cubicBezTo>
                <a:cubicBezTo>
                  <a:pt x="2273300" y="5892800"/>
                  <a:pt x="2307166" y="5956300"/>
                  <a:pt x="2374900" y="6083300"/>
                </a:cubicBezTo>
                <a:cubicBezTo>
                  <a:pt x="2442633" y="6210300"/>
                  <a:pt x="2510366" y="6324600"/>
                  <a:pt x="2578100" y="6426200"/>
                </a:cubicBezTo>
                <a:cubicBezTo>
                  <a:pt x="2645833" y="6561667"/>
                  <a:pt x="2719916" y="6686550"/>
                  <a:pt x="2800350" y="6800850"/>
                </a:cubicBezTo>
                <a:cubicBezTo>
                  <a:pt x="2880783" y="6915150"/>
                  <a:pt x="2921000" y="6993467"/>
                  <a:pt x="2921000" y="7035800"/>
                </a:cubicBezTo>
                <a:cubicBezTo>
                  <a:pt x="3014133" y="7298267"/>
                  <a:pt x="3153833" y="7488767"/>
                  <a:pt x="3340100" y="7607300"/>
                </a:cubicBezTo>
                <a:cubicBezTo>
                  <a:pt x="3526366" y="7725834"/>
                  <a:pt x="3721100" y="7738534"/>
                  <a:pt x="3924300" y="7645400"/>
                </a:cubicBezTo>
                <a:cubicBezTo>
                  <a:pt x="4093633" y="7577667"/>
                  <a:pt x="4218516" y="7556500"/>
                  <a:pt x="4298950" y="7581900"/>
                </a:cubicBezTo>
                <a:cubicBezTo>
                  <a:pt x="4379383" y="7607300"/>
                  <a:pt x="4436533" y="7670800"/>
                  <a:pt x="4470400" y="7772400"/>
                </a:cubicBezTo>
                <a:cubicBezTo>
                  <a:pt x="4504266" y="7840134"/>
                  <a:pt x="4514850" y="7888817"/>
                  <a:pt x="4502150" y="7918450"/>
                </a:cubicBezTo>
                <a:cubicBezTo>
                  <a:pt x="4489450" y="7948084"/>
                  <a:pt x="4432300" y="8013700"/>
                  <a:pt x="4330700" y="8115300"/>
                </a:cubicBezTo>
                <a:cubicBezTo>
                  <a:pt x="4169833" y="8276167"/>
                  <a:pt x="4006850" y="8377767"/>
                  <a:pt x="3841750" y="8420100"/>
                </a:cubicBezTo>
                <a:cubicBezTo>
                  <a:pt x="3676650" y="8462433"/>
                  <a:pt x="3526366" y="8449734"/>
                  <a:pt x="3390900" y="8382000"/>
                </a:cubicBezTo>
                <a:cubicBezTo>
                  <a:pt x="3263900" y="8390467"/>
                  <a:pt x="3107266" y="8307917"/>
                  <a:pt x="2921000" y="8134350"/>
                </a:cubicBezTo>
                <a:cubicBezTo>
                  <a:pt x="2734733" y="7960784"/>
                  <a:pt x="2468033" y="7649634"/>
                  <a:pt x="2120900" y="7200900"/>
                </a:cubicBezTo>
                <a:cubicBezTo>
                  <a:pt x="2120900" y="7167034"/>
                  <a:pt x="2106083" y="7118350"/>
                  <a:pt x="2076450" y="7054850"/>
                </a:cubicBezTo>
                <a:cubicBezTo>
                  <a:pt x="2046816" y="6991350"/>
                  <a:pt x="2015066" y="6929967"/>
                  <a:pt x="1981200" y="6870700"/>
                </a:cubicBezTo>
                <a:cubicBezTo>
                  <a:pt x="1947333" y="6802967"/>
                  <a:pt x="1905000" y="6728884"/>
                  <a:pt x="1854200" y="6648450"/>
                </a:cubicBezTo>
                <a:cubicBezTo>
                  <a:pt x="1803400" y="6568017"/>
                  <a:pt x="1778000" y="6527800"/>
                  <a:pt x="1778000" y="6527800"/>
                </a:cubicBezTo>
                <a:cubicBezTo>
                  <a:pt x="1778000" y="6493934"/>
                  <a:pt x="1765300" y="6455834"/>
                  <a:pt x="1739900" y="6413500"/>
                </a:cubicBezTo>
                <a:cubicBezTo>
                  <a:pt x="1714500" y="6371167"/>
                  <a:pt x="1680633" y="6320367"/>
                  <a:pt x="1638300" y="6261100"/>
                </a:cubicBezTo>
                <a:cubicBezTo>
                  <a:pt x="1502833" y="6218767"/>
                  <a:pt x="1405466" y="6244167"/>
                  <a:pt x="1346200" y="6337300"/>
                </a:cubicBezTo>
                <a:cubicBezTo>
                  <a:pt x="1286933" y="6430434"/>
                  <a:pt x="1223433" y="6527800"/>
                  <a:pt x="1155700" y="6629400"/>
                </a:cubicBezTo>
                <a:cubicBezTo>
                  <a:pt x="1113366" y="6739467"/>
                  <a:pt x="1060450" y="6893984"/>
                  <a:pt x="996950" y="7092950"/>
                </a:cubicBezTo>
                <a:cubicBezTo>
                  <a:pt x="933450" y="7291917"/>
                  <a:pt x="882650" y="7484534"/>
                  <a:pt x="844550" y="7670800"/>
                </a:cubicBezTo>
                <a:cubicBezTo>
                  <a:pt x="806450" y="7857067"/>
                  <a:pt x="795866" y="7984067"/>
                  <a:pt x="812800" y="8051800"/>
                </a:cubicBezTo>
                <a:cubicBezTo>
                  <a:pt x="812800" y="8187267"/>
                  <a:pt x="791633" y="8278284"/>
                  <a:pt x="749300" y="8324850"/>
                </a:cubicBezTo>
                <a:cubicBezTo>
                  <a:pt x="706966" y="8371417"/>
                  <a:pt x="618066" y="8394700"/>
                  <a:pt x="482600" y="8394700"/>
                </a:cubicBezTo>
                <a:close/>
                <a:moveTo>
                  <a:pt x="-876300" y="84582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36" name="Freeform 6336"/>
          <p:cNvSpPr/>
          <p:nvPr/>
        </p:nvSpPr>
        <p:spPr>
          <a:xfrm rot="0" flipH="0" flipV="0">
            <a:off x="3267348" y="8257312"/>
            <a:ext cx="131673" cy="163101"/>
          </a:xfrm>
          <a:custGeom>
            <a:pathLst>
              <a:path w="4114800" h="5096934">
                <a:moveTo>
                  <a:pt x="1447800" y="5080000"/>
                </a:moveTo>
                <a:cubicBezTo>
                  <a:pt x="1236133" y="5096934"/>
                  <a:pt x="1035050" y="5084234"/>
                  <a:pt x="844550" y="5041900"/>
                </a:cubicBezTo>
                <a:cubicBezTo>
                  <a:pt x="654050" y="4999567"/>
                  <a:pt x="493183" y="4925484"/>
                  <a:pt x="361950" y="4819650"/>
                </a:cubicBezTo>
                <a:cubicBezTo>
                  <a:pt x="230716" y="4713817"/>
                  <a:pt x="139700" y="4584700"/>
                  <a:pt x="88900" y="4432300"/>
                </a:cubicBezTo>
                <a:cubicBezTo>
                  <a:pt x="29633" y="4313767"/>
                  <a:pt x="0" y="4231217"/>
                  <a:pt x="0" y="4184650"/>
                </a:cubicBezTo>
                <a:cubicBezTo>
                  <a:pt x="0" y="4138084"/>
                  <a:pt x="29633" y="4097867"/>
                  <a:pt x="88900" y="4064000"/>
                </a:cubicBezTo>
                <a:cubicBezTo>
                  <a:pt x="156633" y="4064000"/>
                  <a:pt x="218016" y="4083050"/>
                  <a:pt x="273050" y="4121150"/>
                </a:cubicBezTo>
                <a:cubicBezTo>
                  <a:pt x="328083" y="4159250"/>
                  <a:pt x="402166" y="4199467"/>
                  <a:pt x="495300" y="4241800"/>
                </a:cubicBezTo>
                <a:cubicBezTo>
                  <a:pt x="622300" y="4351867"/>
                  <a:pt x="776816" y="4411134"/>
                  <a:pt x="958850" y="4419600"/>
                </a:cubicBezTo>
                <a:cubicBezTo>
                  <a:pt x="1140883" y="4428067"/>
                  <a:pt x="1308100" y="4398434"/>
                  <a:pt x="1460500" y="4330700"/>
                </a:cubicBezTo>
                <a:cubicBezTo>
                  <a:pt x="1612900" y="4262967"/>
                  <a:pt x="1697566" y="4178300"/>
                  <a:pt x="1714500" y="4076700"/>
                </a:cubicBezTo>
                <a:cubicBezTo>
                  <a:pt x="1714500" y="4042834"/>
                  <a:pt x="1701800" y="3983567"/>
                  <a:pt x="1676400" y="3898900"/>
                </a:cubicBezTo>
                <a:cubicBezTo>
                  <a:pt x="1651000" y="3814234"/>
                  <a:pt x="1621366" y="3725334"/>
                  <a:pt x="1587500" y="3632200"/>
                </a:cubicBezTo>
                <a:cubicBezTo>
                  <a:pt x="1358900" y="3310467"/>
                  <a:pt x="1191683" y="2990850"/>
                  <a:pt x="1085850" y="2673350"/>
                </a:cubicBezTo>
                <a:cubicBezTo>
                  <a:pt x="980016" y="2355850"/>
                  <a:pt x="927100" y="2095500"/>
                  <a:pt x="927100" y="1892300"/>
                </a:cubicBezTo>
                <a:cubicBezTo>
                  <a:pt x="927100" y="1739900"/>
                  <a:pt x="973666" y="1576917"/>
                  <a:pt x="1066800" y="1403350"/>
                </a:cubicBezTo>
                <a:cubicBezTo>
                  <a:pt x="1159933" y="1229784"/>
                  <a:pt x="1286933" y="1083734"/>
                  <a:pt x="1447800" y="965200"/>
                </a:cubicBezTo>
                <a:cubicBezTo>
                  <a:pt x="1600200" y="804334"/>
                  <a:pt x="1769533" y="660400"/>
                  <a:pt x="1955800" y="533400"/>
                </a:cubicBezTo>
                <a:cubicBezTo>
                  <a:pt x="2142066" y="406400"/>
                  <a:pt x="2330450" y="296334"/>
                  <a:pt x="2520950" y="203200"/>
                </a:cubicBezTo>
                <a:cubicBezTo>
                  <a:pt x="2711450" y="110067"/>
                  <a:pt x="2882900" y="42334"/>
                  <a:pt x="3035300" y="0"/>
                </a:cubicBezTo>
                <a:cubicBezTo>
                  <a:pt x="3128433" y="0"/>
                  <a:pt x="3251200" y="12700"/>
                  <a:pt x="3403600" y="38100"/>
                </a:cubicBezTo>
                <a:cubicBezTo>
                  <a:pt x="3556000" y="63500"/>
                  <a:pt x="3661833" y="93134"/>
                  <a:pt x="3721100" y="127000"/>
                </a:cubicBezTo>
                <a:cubicBezTo>
                  <a:pt x="3814233" y="160867"/>
                  <a:pt x="3903133" y="251884"/>
                  <a:pt x="3987800" y="400050"/>
                </a:cubicBezTo>
                <a:cubicBezTo>
                  <a:pt x="4072466" y="548217"/>
                  <a:pt x="4114800" y="694267"/>
                  <a:pt x="4114800" y="838200"/>
                </a:cubicBezTo>
                <a:cubicBezTo>
                  <a:pt x="4114800" y="897467"/>
                  <a:pt x="4097866" y="973667"/>
                  <a:pt x="4064000" y="1066800"/>
                </a:cubicBezTo>
                <a:cubicBezTo>
                  <a:pt x="4030133" y="1159934"/>
                  <a:pt x="3975100" y="1270000"/>
                  <a:pt x="3898900" y="1397000"/>
                </a:cubicBezTo>
                <a:cubicBezTo>
                  <a:pt x="3865033" y="1490134"/>
                  <a:pt x="3826933" y="1576917"/>
                  <a:pt x="3784600" y="1657350"/>
                </a:cubicBezTo>
                <a:cubicBezTo>
                  <a:pt x="3742266" y="1737784"/>
                  <a:pt x="3721100" y="1794934"/>
                  <a:pt x="3721100" y="1828800"/>
                </a:cubicBezTo>
                <a:cubicBezTo>
                  <a:pt x="3678766" y="1921934"/>
                  <a:pt x="3621616" y="1966384"/>
                  <a:pt x="3549650" y="1962150"/>
                </a:cubicBezTo>
                <a:cubicBezTo>
                  <a:pt x="3477683" y="1957917"/>
                  <a:pt x="3405716" y="1919817"/>
                  <a:pt x="3333750" y="1847850"/>
                </a:cubicBezTo>
                <a:cubicBezTo>
                  <a:pt x="3261783" y="1775884"/>
                  <a:pt x="3204633" y="1689100"/>
                  <a:pt x="3162300" y="1587500"/>
                </a:cubicBezTo>
                <a:cubicBezTo>
                  <a:pt x="3128433" y="1460500"/>
                  <a:pt x="3115733" y="1356784"/>
                  <a:pt x="3124200" y="1276350"/>
                </a:cubicBezTo>
                <a:cubicBezTo>
                  <a:pt x="3132666" y="1195917"/>
                  <a:pt x="3166533" y="1109134"/>
                  <a:pt x="3225800" y="1016000"/>
                </a:cubicBezTo>
                <a:cubicBezTo>
                  <a:pt x="3318933" y="922867"/>
                  <a:pt x="3365500" y="859367"/>
                  <a:pt x="3365500" y="825500"/>
                </a:cubicBezTo>
                <a:cubicBezTo>
                  <a:pt x="3365500" y="791634"/>
                  <a:pt x="3318933" y="774700"/>
                  <a:pt x="3225800" y="774700"/>
                </a:cubicBezTo>
                <a:cubicBezTo>
                  <a:pt x="3166533" y="774700"/>
                  <a:pt x="3058583" y="810684"/>
                  <a:pt x="2901950" y="882650"/>
                </a:cubicBezTo>
                <a:cubicBezTo>
                  <a:pt x="2745316" y="954617"/>
                  <a:pt x="2580216" y="1047750"/>
                  <a:pt x="2406650" y="1162050"/>
                </a:cubicBezTo>
                <a:cubicBezTo>
                  <a:pt x="2233083" y="1276350"/>
                  <a:pt x="2082800" y="1397000"/>
                  <a:pt x="1955800" y="1524000"/>
                </a:cubicBezTo>
                <a:cubicBezTo>
                  <a:pt x="1794933" y="1676400"/>
                  <a:pt x="1699683" y="1786467"/>
                  <a:pt x="1670050" y="1854200"/>
                </a:cubicBezTo>
                <a:cubicBezTo>
                  <a:pt x="1640416" y="1921934"/>
                  <a:pt x="1625600" y="2027767"/>
                  <a:pt x="1625600" y="2171700"/>
                </a:cubicBezTo>
                <a:cubicBezTo>
                  <a:pt x="1625600" y="2290234"/>
                  <a:pt x="1653116" y="2438400"/>
                  <a:pt x="1708150" y="2616200"/>
                </a:cubicBezTo>
                <a:cubicBezTo>
                  <a:pt x="1763183" y="2794000"/>
                  <a:pt x="1820333" y="2912534"/>
                  <a:pt x="1879600" y="2971800"/>
                </a:cubicBezTo>
                <a:cubicBezTo>
                  <a:pt x="1879600" y="2971800"/>
                  <a:pt x="1909233" y="3028950"/>
                  <a:pt x="1968500" y="3143250"/>
                </a:cubicBezTo>
                <a:cubicBezTo>
                  <a:pt x="2027766" y="3257550"/>
                  <a:pt x="2099733" y="3378200"/>
                  <a:pt x="2184400" y="3505200"/>
                </a:cubicBezTo>
                <a:cubicBezTo>
                  <a:pt x="2429933" y="4047067"/>
                  <a:pt x="2493433" y="4436534"/>
                  <a:pt x="2374900" y="4673600"/>
                </a:cubicBezTo>
                <a:cubicBezTo>
                  <a:pt x="2256366" y="4910667"/>
                  <a:pt x="1947333" y="5046134"/>
                  <a:pt x="1447800" y="5080000"/>
                </a:cubicBezTo>
                <a:close/>
                <a:moveTo>
                  <a:pt x="-914400" y="51943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37" name="Freeform 6337"/>
          <p:cNvSpPr/>
          <p:nvPr/>
        </p:nvSpPr>
        <p:spPr>
          <a:xfrm rot="0" flipH="0" flipV="0">
            <a:off x="3418529" y="8204480"/>
            <a:ext cx="70984" cy="206722"/>
          </a:xfrm>
          <a:custGeom>
            <a:pathLst>
              <a:path w="2218266" h="6460067">
                <a:moveTo>
                  <a:pt x="482600" y="6451600"/>
                </a:moveTo>
                <a:cubicBezTo>
                  <a:pt x="355600" y="6434667"/>
                  <a:pt x="247650" y="6343650"/>
                  <a:pt x="158750" y="6178550"/>
                </a:cubicBezTo>
                <a:cubicBezTo>
                  <a:pt x="69850" y="6013450"/>
                  <a:pt x="16933" y="5863167"/>
                  <a:pt x="0" y="5727700"/>
                </a:cubicBezTo>
                <a:cubicBezTo>
                  <a:pt x="8466" y="5659967"/>
                  <a:pt x="19050" y="5562600"/>
                  <a:pt x="31750" y="5435600"/>
                </a:cubicBezTo>
                <a:cubicBezTo>
                  <a:pt x="44450" y="5308600"/>
                  <a:pt x="59266" y="5177367"/>
                  <a:pt x="76200" y="5041900"/>
                </a:cubicBezTo>
                <a:cubicBezTo>
                  <a:pt x="110066" y="4881034"/>
                  <a:pt x="156633" y="4684184"/>
                  <a:pt x="215900" y="4451350"/>
                </a:cubicBezTo>
                <a:cubicBezTo>
                  <a:pt x="275166" y="4218517"/>
                  <a:pt x="336550" y="3983567"/>
                  <a:pt x="400050" y="3746500"/>
                </a:cubicBezTo>
                <a:cubicBezTo>
                  <a:pt x="463550" y="3509434"/>
                  <a:pt x="520700" y="3306234"/>
                  <a:pt x="571500" y="3136900"/>
                </a:cubicBezTo>
                <a:cubicBezTo>
                  <a:pt x="622300" y="2967567"/>
                  <a:pt x="656166" y="2865967"/>
                  <a:pt x="673100" y="2832100"/>
                </a:cubicBezTo>
                <a:cubicBezTo>
                  <a:pt x="715433" y="2764367"/>
                  <a:pt x="783166" y="2747434"/>
                  <a:pt x="876300" y="2781300"/>
                </a:cubicBezTo>
                <a:cubicBezTo>
                  <a:pt x="969433" y="2815167"/>
                  <a:pt x="1045633" y="2865967"/>
                  <a:pt x="1104900" y="2933700"/>
                </a:cubicBezTo>
                <a:cubicBezTo>
                  <a:pt x="1155700" y="3001434"/>
                  <a:pt x="1187450" y="3081867"/>
                  <a:pt x="1200150" y="3175000"/>
                </a:cubicBezTo>
                <a:cubicBezTo>
                  <a:pt x="1212850" y="3268134"/>
                  <a:pt x="1200150" y="3403600"/>
                  <a:pt x="1162050" y="3581400"/>
                </a:cubicBezTo>
                <a:cubicBezTo>
                  <a:pt x="1123950" y="3759200"/>
                  <a:pt x="1054100" y="4021667"/>
                  <a:pt x="952500" y="4368800"/>
                </a:cubicBezTo>
                <a:cubicBezTo>
                  <a:pt x="859366" y="4707467"/>
                  <a:pt x="789516" y="4980517"/>
                  <a:pt x="742950" y="5187950"/>
                </a:cubicBezTo>
                <a:cubicBezTo>
                  <a:pt x="696383" y="5395384"/>
                  <a:pt x="677333" y="5613400"/>
                  <a:pt x="685800" y="5842000"/>
                </a:cubicBezTo>
                <a:cubicBezTo>
                  <a:pt x="651933" y="6129867"/>
                  <a:pt x="626533" y="6305550"/>
                  <a:pt x="609600" y="6369050"/>
                </a:cubicBezTo>
                <a:cubicBezTo>
                  <a:pt x="592666" y="6432550"/>
                  <a:pt x="550333" y="6460067"/>
                  <a:pt x="482600" y="6451600"/>
                </a:cubicBezTo>
                <a:close/>
                <a:moveTo>
                  <a:pt x="-1028700" y="6845300"/>
                </a:moveTo>
                <a:moveTo>
                  <a:pt x="1943100" y="1384300"/>
                </a:moveTo>
                <a:cubicBezTo>
                  <a:pt x="1909233" y="1409700"/>
                  <a:pt x="1877483" y="1420284"/>
                  <a:pt x="1847850" y="1416050"/>
                </a:cubicBezTo>
                <a:cubicBezTo>
                  <a:pt x="1818216" y="1411817"/>
                  <a:pt x="1769533" y="1388534"/>
                  <a:pt x="1701800" y="1346200"/>
                </a:cubicBezTo>
                <a:cubicBezTo>
                  <a:pt x="1642533" y="1337734"/>
                  <a:pt x="1568450" y="1297517"/>
                  <a:pt x="1479550" y="1225550"/>
                </a:cubicBezTo>
                <a:cubicBezTo>
                  <a:pt x="1390650" y="1153584"/>
                  <a:pt x="1314450" y="1077384"/>
                  <a:pt x="1250950" y="996950"/>
                </a:cubicBezTo>
                <a:cubicBezTo>
                  <a:pt x="1187450" y="916517"/>
                  <a:pt x="1155700" y="867834"/>
                  <a:pt x="1155700" y="850900"/>
                </a:cubicBezTo>
                <a:cubicBezTo>
                  <a:pt x="1147233" y="766234"/>
                  <a:pt x="1153583" y="658284"/>
                  <a:pt x="1174750" y="527050"/>
                </a:cubicBezTo>
                <a:cubicBezTo>
                  <a:pt x="1195916" y="395817"/>
                  <a:pt x="1240366" y="277284"/>
                  <a:pt x="1308100" y="171450"/>
                </a:cubicBezTo>
                <a:cubicBezTo>
                  <a:pt x="1375833" y="65617"/>
                  <a:pt x="1473200" y="8467"/>
                  <a:pt x="1600200" y="0"/>
                </a:cubicBezTo>
                <a:cubicBezTo>
                  <a:pt x="1634066" y="0"/>
                  <a:pt x="1663700" y="4234"/>
                  <a:pt x="1689100" y="12700"/>
                </a:cubicBezTo>
                <a:cubicBezTo>
                  <a:pt x="1714500" y="21167"/>
                  <a:pt x="1790700" y="50800"/>
                  <a:pt x="1917700" y="101600"/>
                </a:cubicBezTo>
                <a:cubicBezTo>
                  <a:pt x="1985433" y="228600"/>
                  <a:pt x="2053166" y="370417"/>
                  <a:pt x="2120900" y="527050"/>
                </a:cubicBezTo>
                <a:cubicBezTo>
                  <a:pt x="2188633" y="683684"/>
                  <a:pt x="2218266" y="836084"/>
                  <a:pt x="2209800" y="984250"/>
                </a:cubicBezTo>
                <a:cubicBezTo>
                  <a:pt x="2201333" y="1132417"/>
                  <a:pt x="2112433" y="1265767"/>
                  <a:pt x="1943100" y="1384300"/>
                </a:cubicBezTo>
                <a:close/>
                <a:moveTo>
                  <a:pt x="4038600" y="68453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38" name="Freeform 6338"/>
          <p:cNvSpPr/>
          <p:nvPr/>
        </p:nvSpPr>
        <p:spPr>
          <a:xfrm rot="0" flipH="0" flipV="0">
            <a:off x="3586102" y="8274245"/>
            <a:ext cx="157750" cy="136414"/>
          </a:xfrm>
          <a:custGeom>
            <a:pathLst>
              <a:path w="4929717" h="4262967">
                <a:moveTo>
                  <a:pt x="846667" y="4246033"/>
                </a:moveTo>
                <a:cubicBezTo>
                  <a:pt x="745067" y="4262967"/>
                  <a:pt x="635000" y="4246033"/>
                  <a:pt x="516467" y="4195233"/>
                </a:cubicBezTo>
                <a:cubicBezTo>
                  <a:pt x="397933" y="4144433"/>
                  <a:pt x="294217" y="4072467"/>
                  <a:pt x="205317" y="3979333"/>
                </a:cubicBezTo>
                <a:cubicBezTo>
                  <a:pt x="116417" y="3886200"/>
                  <a:pt x="59267" y="3788833"/>
                  <a:pt x="33867" y="3687233"/>
                </a:cubicBezTo>
                <a:cubicBezTo>
                  <a:pt x="0" y="3509433"/>
                  <a:pt x="23283" y="3287183"/>
                  <a:pt x="103717" y="3020483"/>
                </a:cubicBezTo>
                <a:cubicBezTo>
                  <a:pt x="184150" y="2753783"/>
                  <a:pt x="302683" y="2470150"/>
                  <a:pt x="459317" y="2169583"/>
                </a:cubicBezTo>
                <a:cubicBezTo>
                  <a:pt x="615950" y="1869017"/>
                  <a:pt x="793750" y="1579033"/>
                  <a:pt x="992717" y="1299633"/>
                </a:cubicBezTo>
                <a:cubicBezTo>
                  <a:pt x="1191683" y="1020233"/>
                  <a:pt x="1399117" y="776817"/>
                  <a:pt x="1615017" y="569383"/>
                </a:cubicBezTo>
                <a:cubicBezTo>
                  <a:pt x="1830917" y="361950"/>
                  <a:pt x="2032000" y="220133"/>
                  <a:pt x="2218267" y="143933"/>
                </a:cubicBezTo>
                <a:cubicBezTo>
                  <a:pt x="2311400" y="84667"/>
                  <a:pt x="2385483" y="44450"/>
                  <a:pt x="2440517" y="23283"/>
                </a:cubicBezTo>
                <a:cubicBezTo>
                  <a:pt x="2495550" y="2117"/>
                  <a:pt x="2554817" y="0"/>
                  <a:pt x="2618317" y="16933"/>
                </a:cubicBezTo>
                <a:cubicBezTo>
                  <a:pt x="2681817" y="33867"/>
                  <a:pt x="2777067" y="76200"/>
                  <a:pt x="2904067" y="143933"/>
                </a:cubicBezTo>
                <a:cubicBezTo>
                  <a:pt x="3022600" y="177800"/>
                  <a:pt x="3111500" y="215900"/>
                  <a:pt x="3170767" y="258233"/>
                </a:cubicBezTo>
                <a:cubicBezTo>
                  <a:pt x="3230033" y="300567"/>
                  <a:pt x="3306233" y="385233"/>
                  <a:pt x="3399367" y="512233"/>
                </a:cubicBezTo>
                <a:cubicBezTo>
                  <a:pt x="3467100" y="639233"/>
                  <a:pt x="3517900" y="766233"/>
                  <a:pt x="3551767" y="893233"/>
                </a:cubicBezTo>
                <a:cubicBezTo>
                  <a:pt x="3585633" y="1020233"/>
                  <a:pt x="3615267" y="1164167"/>
                  <a:pt x="3640667" y="1325033"/>
                </a:cubicBezTo>
                <a:cubicBezTo>
                  <a:pt x="3708400" y="1536700"/>
                  <a:pt x="3733800" y="1674283"/>
                  <a:pt x="3716867" y="1737783"/>
                </a:cubicBezTo>
                <a:cubicBezTo>
                  <a:pt x="3699933" y="1801283"/>
                  <a:pt x="3674533" y="1849967"/>
                  <a:pt x="3640667" y="1883833"/>
                </a:cubicBezTo>
                <a:cubicBezTo>
                  <a:pt x="3572933" y="1968500"/>
                  <a:pt x="3556000" y="2010833"/>
                  <a:pt x="3589867" y="2010833"/>
                </a:cubicBezTo>
                <a:cubicBezTo>
                  <a:pt x="3589867" y="2010833"/>
                  <a:pt x="3587750" y="2025650"/>
                  <a:pt x="3583517" y="2055283"/>
                </a:cubicBezTo>
                <a:cubicBezTo>
                  <a:pt x="3579283" y="2084917"/>
                  <a:pt x="3560233" y="2129367"/>
                  <a:pt x="3526367" y="2188633"/>
                </a:cubicBezTo>
                <a:cubicBezTo>
                  <a:pt x="3467100" y="2374900"/>
                  <a:pt x="3422650" y="2567517"/>
                  <a:pt x="3393017" y="2766483"/>
                </a:cubicBezTo>
                <a:cubicBezTo>
                  <a:pt x="3363383" y="2965450"/>
                  <a:pt x="3365500" y="3128433"/>
                  <a:pt x="3399367" y="3255433"/>
                </a:cubicBezTo>
                <a:cubicBezTo>
                  <a:pt x="3467100" y="3441700"/>
                  <a:pt x="3589867" y="3551767"/>
                  <a:pt x="3767667" y="3585633"/>
                </a:cubicBezTo>
                <a:cubicBezTo>
                  <a:pt x="3945467" y="3619500"/>
                  <a:pt x="4127500" y="3543300"/>
                  <a:pt x="4313767" y="3357033"/>
                </a:cubicBezTo>
                <a:cubicBezTo>
                  <a:pt x="4406900" y="3289300"/>
                  <a:pt x="4495800" y="3227917"/>
                  <a:pt x="4580467" y="3172883"/>
                </a:cubicBezTo>
                <a:cubicBezTo>
                  <a:pt x="4665133" y="3117850"/>
                  <a:pt x="4707467" y="3124200"/>
                  <a:pt x="4707467" y="3191933"/>
                </a:cubicBezTo>
                <a:cubicBezTo>
                  <a:pt x="4707467" y="3191933"/>
                  <a:pt x="4720167" y="3202517"/>
                  <a:pt x="4745567" y="3223683"/>
                </a:cubicBezTo>
                <a:cubicBezTo>
                  <a:pt x="4770967" y="3244850"/>
                  <a:pt x="4800600" y="3255433"/>
                  <a:pt x="4834467" y="3255433"/>
                </a:cubicBezTo>
                <a:cubicBezTo>
                  <a:pt x="4876800" y="3255433"/>
                  <a:pt x="4904317" y="3272367"/>
                  <a:pt x="4917017" y="3306233"/>
                </a:cubicBezTo>
                <a:cubicBezTo>
                  <a:pt x="4929717" y="3340100"/>
                  <a:pt x="4929717" y="3384550"/>
                  <a:pt x="4917017" y="3439583"/>
                </a:cubicBezTo>
                <a:cubicBezTo>
                  <a:pt x="4904317" y="3494617"/>
                  <a:pt x="4876800" y="3556000"/>
                  <a:pt x="4834467" y="3623733"/>
                </a:cubicBezTo>
                <a:cubicBezTo>
                  <a:pt x="4707467" y="3750733"/>
                  <a:pt x="4643967" y="3835400"/>
                  <a:pt x="4643967" y="3877733"/>
                </a:cubicBezTo>
                <a:cubicBezTo>
                  <a:pt x="4643967" y="3877733"/>
                  <a:pt x="4629150" y="3892550"/>
                  <a:pt x="4599517" y="3922183"/>
                </a:cubicBezTo>
                <a:cubicBezTo>
                  <a:pt x="4569883" y="3951817"/>
                  <a:pt x="4521200" y="3996267"/>
                  <a:pt x="4453467" y="4055533"/>
                </a:cubicBezTo>
                <a:cubicBezTo>
                  <a:pt x="4301067" y="4148667"/>
                  <a:pt x="4108450" y="4195233"/>
                  <a:pt x="3875617" y="4195233"/>
                </a:cubicBezTo>
                <a:cubicBezTo>
                  <a:pt x="3642783" y="4195233"/>
                  <a:pt x="3462867" y="4148667"/>
                  <a:pt x="3335867" y="4055533"/>
                </a:cubicBezTo>
                <a:cubicBezTo>
                  <a:pt x="3208867" y="3962400"/>
                  <a:pt x="3092450" y="3835400"/>
                  <a:pt x="2986617" y="3674533"/>
                </a:cubicBezTo>
                <a:cubicBezTo>
                  <a:pt x="2880783" y="3513667"/>
                  <a:pt x="2810933" y="3373967"/>
                  <a:pt x="2777067" y="3255433"/>
                </a:cubicBezTo>
                <a:lnTo>
                  <a:pt x="2713567" y="3128433"/>
                </a:lnTo>
                <a:lnTo>
                  <a:pt x="2345267" y="3369733"/>
                </a:lnTo>
                <a:cubicBezTo>
                  <a:pt x="2252133" y="3462867"/>
                  <a:pt x="2152650" y="3551767"/>
                  <a:pt x="2046817" y="3636433"/>
                </a:cubicBezTo>
                <a:cubicBezTo>
                  <a:pt x="1940983" y="3721100"/>
                  <a:pt x="1871133" y="3780367"/>
                  <a:pt x="1837267" y="3814233"/>
                </a:cubicBezTo>
                <a:cubicBezTo>
                  <a:pt x="1811867" y="3848100"/>
                  <a:pt x="1784350" y="3877733"/>
                  <a:pt x="1754717" y="3903133"/>
                </a:cubicBezTo>
                <a:cubicBezTo>
                  <a:pt x="1725083" y="3928533"/>
                  <a:pt x="1693333" y="3941233"/>
                  <a:pt x="1659467" y="3941233"/>
                </a:cubicBezTo>
                <a:cubicBezTo>
                  <a:pt x="1625600" y="3941233"/>
                  <a:pt x="1595967" y="3941233"/>
                  <a:pt x="1570567" y="3941233"/>
                </a:cubicBezTo>
                <a:cubicBezTo>
                  <a:pt x="1545167" y="3941233"/>
                  <a:pt x="1532467" y="3941233"/>
                  <a:pt x="1532467" y="3941233"/>
                </a:cubicBezTo>
                <a:cubicBezTo>
                  <a:pt x="1532467" y="3975100"/>
                  <a:pt x="1492250" y="4017433"/>
                  <a:pt x="1411817" y="4068233"/>
                </a:cubicBezTo>
                <a:cubicBezTo>
                  <a:pt x="1331383" y="4119033"/>
                  <a:pt x="1238250" y="4161367"/>
                  <a:pt x="1132417" y="4195233"/>
                </a:cubicBezTo>
                <a:cubicBezTo>
                  <a:pt x="1026583" y="4229100"/>
                  <a:pt x="931333" y="4246033"/>
                  <a:pt x="846667" y="4246033"/>
                </a:cubicBezTo>
                <a:close/>
                <a:moveTo>
                  <a:pt x="-791633" y="4665133"/>
                </a:moveTo>
                <a:moveTo>
                  <a:pt x="719667" y="3560233"/>
                </a:moveTo>
                <a:cubicBezTo>
                  <a:pt x="770467" y="3560233"/>
                  <a:pt x="861483" y="3520017"/>
                  <a:pt x="992717" y="3439583"/>
                </a:cubicBezTo>
                <a:cubicBezTo>
                  <a:pt x="1123950" y="3359150"/>
                  <a:pt x="1272117" y="3263900"/>
                  <a:pt x="1437217" y="3153833"/>
                </a:cubicBezTo>
                <a:cubicBezTo>
                  <a:pt x="1602317" y="3043767"/>
                  <a:pt x="1750483" y="2933700"/>
                  <a:pt x="1881717" y="2823633"/>
                </a:cubicBezTo>
                <a:cubicBezTo>
                  <a:pt x="2012950" y="2713567"/>
                  <a:pt x="2103967" y="2628900"/>
                  <a:pt x="2154767" y="2569633"/>
                </a:cubicBezTo>
                <a:cubicBezTo>
                  <a:pt x="2188633" y="2535767"/>
                  <a:pt x="2243667" y="2478617"/>
                  <a:pt x="2319867" y="2398183"/>
                </a:cubicBezTo>
                <a:cubicBezTo>
                  <a:pt x="2396067" y="2317750"/>
                  <a:pt x="2463800" y="2247900"/>
                  <a:pt x="2523067" y="2188633"/>
                </a:cubicBezTo>
                <a:cubicBezTo>
                  <a:pt x="2717800" y="1968500"/>
                  <a:pt x="2853267" y="1725083"/>
                  <a:pt x="2929467" y="1458383"/>
                </a:cubicBezTo>
                <a:cubicBezTo>
                  <a:pt x="3005667" y="1191683"/>
                  <a:pt x="2997200" y="982133"/>
                  <a:pt x="2904067" y="829733"/>
                </a:cubicBezTo>
                <a:cubicBezTo>
                  <a:pt x="2870200" y="736600"/>
                  <a:pt x="2827867" y="685800"/>
                  <a:pt x="2777067" y="677333"/>
                </a:cubicBezTo>
                <a:cubicBezTo>
                  <a:pt x="2726267" y="668867"/>
                  <a:pt x="2620433" y="698500"/>
                  <a:pt x="2459567" y="766233"/>
                </a:cubicBezTo>
                <a:cubicBezTo>
                  <a:pt x="2357967" y="825500"/>
                  <a:pt x="2233083" y="937683"/>
                  <a:pt x="2084917" y="1102783"/>
                </a:cubicBezTo>
                <a:cubicBezTo>
                  <a:pt x="1936750" y="1267883"/>
                  <a:pt x="1780117" y="1458383"/>
                  <a:pt x="1615017" y="1674283"/>
                </a:cubicBezTo>
                <a:cubicBezTo>
                  <a:pt x="1449917" y="1890183"/>
                  <a:pt x="1295400" y="2112433"/>
                  <a:pt x="1151467" y="2341033"/>
                </a:cubicBezTo>
                <a:cubicBezTo>
                  <a:pt x="1007533" y="2569633"/>
                  <a:pt x="889000" y="2781300"/>
                  <a:pt x="795867" y="2976033"/>
                </a:cubicBezTo>
                <a:cubicBezTo>
                  <a:pt x="702733" y="3170767"/>
                  <a:pt x="656167" y="3323167"/>
                  <a:pt x="656167" y="3433233"/>
                </a:cubicBezTo>
                <a:cubicBezTo>
                  <a:pt x="656167" y="3467100"/>
                  <a:pt x="666750" y="3496733"/>
                  <a:pt x="687917" y="3522133"/>
                </a:cubicBezTo>
                <a:cubicBezTo>
                  <a:pt x="709083" y="3547533"/>
                  <a:pt x="719667" y="3560233"/>
                  <a:pt x="719667" y="3560233"/>
                </a:cubicBezTo>
                <a:close/>
                <a:moveTo>
                  <a:pt x="-105833" y="46651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39" name="Freeform 6339"/>
          <p:cNvSpPr/>
          <p:nvPr/>
        </p:nvSpPr>
        <p:spPr>
          <a:xfrm rot="0" flipH="0" flipV="0">
            <a:off x="3753132" y="8203193"/>
            <a:ext cx="77351" cy="214105"/>
          </a:xfrm>
          <a:custGeom>
            <a:pathLst>
              <a:path w="2417233" h="6690783">
                <a:moveTo>
                  <a:pt x="186267" y="6479116"/>
                </a:moveTo>
                <a:cubicBezTo>
                  <a:pt x="118533" y="6411383"/>
                  <a:pt x="69850" y="6326716"/>
                  <a:pt x="40217" y="6225116"/>
                </a:cubicBezTo>
                <a:cubicBezTo>
                  <a:pt x="10583" y="6123516"/>
                  <a:pt x="0" y="6021916"/>
                  <a:pt x="8467" y="5920316"/>
                </a:cubicBezTo>
                <a:cubicBezTo>
                  <a:pt x="16933" y="5818716"/>
                  <a:pt x="38100" y="5734050"/>
                  <a:pt x="71967" y="5666316"/>
                </a:cubicBezTo>
                <a:cubicBezTo>
                  <a:pt x="71967" y="5598583"/>
                  <a:pt x="82550" y="5545666"/>
                  <a:pt x="103717" y="5507566"/>
                </a:cubicBezTo>
                <a:cubicBezTo>
                  <a:pt x="124883" y="5469466"/>
                  <a:pt x="131233" y="5433483"/>
                  <a:pt x="122767" y="5399616"/>
                </a:cubicBezTo>
                <a:cubicBezTo>
                  <a:pt x="114300" y="5365750"/>
                  <a:pt x="122767" y="5306483"/>
                  <a:pt x="148167" y="5221816"/>
                </a:cubicBezTo>
                <a:cubicBezTo>
                  <a:pt x="173567" y="5137150"/>
                  <a:pt x="198967" y="5056716"/>
                  <a:pt x="224367" y="4980516"/>
                </a:cubicBezTo>
                <a:cubicBezTo>
                  <a:pt x="283633" y="4845050"/>
                  <a:pt x="347133" y="4682066"/>
                  <a:pt x="414867" y="4491566"/>
                </a:cubicBezTo>
                <a:cubicBezTo>
                  <a:pt x="482600" y="4301066"/>
                  <a:pt x="546100" y="4112683"/>
                  <a:pt x="605367" y="3926416"/>
                </a:cubicBezTo>
                <a:cubicBezTo>
                  <a:pt x="664633" y="3740150"/>
                  <a:pt x="715433" y="3579283"/>
                  <a:pt x="757767" y="3443816"/>
                </a:cubicBezTo>
                <a:cubicBezTo>
                  <a:pt x="800100" y="3308350"/>
                  <a:pt x="825500" y="3223683"/>
                  <a:pt x="833967" y="3189816"/>
                </a:cubicBezTo>
                <a:cubicBezTo>
                  <a:pt x="833967" y="3088216"/>
                  <a:pt x="901700" y="3033183"/>
                  <a:pt x="1037167" y="3024716"/>
                </a:cubicBezTo>
                <a:cubicBezTo>
                  <a:pt x="1138767" y="2990850"/>
                  <a:pt x="1214967" y="2988733"/>
                  <a:pt x="1265767" y="3018366"/>
                </a:cubicBezTo>
                <a:cubicBezTo>
                  <a:pt x="1316567" y="3048000"/>
                  <a:pt x="1384300" y="3130550"/>
                  <a:pt x="1468967" y="3266016"/>
                </a:cubicBezTo>
                <a:cubicBezTo>
                  <a:pt x="1536700" y="3333750"/>
                  <a:pt x="1562100" y="3435350"/>
                  <a:pt x="1545167" y="3570816"/>
                </a:cubicBezTo>
                <a:cubicBezTo>
                  <a:pt x="1528233" y="3706283"/>
                  <a:pt x="1473200" y="3875616"/>
                  <a:pt x="1380067" y="4078816"/>
                </a:cubicBezTo>
                <a:cubicBezTo>
                  <a:pt x="1346200" y="4146550"/>
                  <a:pt x="1305983" y="4243916"/>
                  <a:pt x="1259417" y="4370916"/>
                </a:cubicBezTo>
                <a:cubicBezTo>
                  <a:pt x="1212850" y="4497916"/>
                  <a:pt x="1181100" y="4612216"/>
                  <a:pt x="1164167" y="4713816"/>
                </a:cubicBezTo>
                <a:cubicBezTo>
                  <a:pt x="1130300" y="4781550"/>
                  <a:pt x="1090083" y="4876800"/>
                  <a:pt x="1043517" y="4999566"/>
                </a:cubicBezTo>
                <a:cubicBezTo>
                  <a:pt x="996950" y="5122333"/>
                  <a:pt x="956733" y="5238750"/>
                  <a:pt x="922867" y="5348816"/>
                </a:cubicBezTo>
                <a:cubicBezTo>
                  <a:pt x="905933" y="5391150"/>
                  <a:pt x="889000" y="5452533"/>
                  <a:pt x="872067" y="5532966"/>
                </a:cubicBezTo>
                <a:cubicBezTo>
                  <a:pt x="855133" y="5613400"/>
                  <a:pt x="833967" y="5698066"/>
                  <a:pt x="808567" y="5786966"/>
                </a:cubicBezTo>
                <a:cubicBezTo>
                  <a:pt x="783167" y="5875866"/>
                  <a:pt x="749300" y="5954183"/>
                  <a:pt x="706967" y="6021916"/>
                </a:cubicBezTo>
                <a:cubicBezTo>
                  <a:pt x="630767" y="6369050"/>
                  <a:pt x="560917" y="6572250"/>
                  <a:pt x="497417" y="6631516"/>
                </a:cubicBezTo>
                <a:cubicBezTo>
                  <a:pt x="433917" y="6690783"/>
                  <a:pt x="330200" y="6639983"/>
                  <a:pt x="186267" y="6479116"/>
                </a:cubicBezTo>
                <a:close/>
                <a:moveTo>
                  <a:pt x="-817033" y="6885516"/>
                </a:moveTo>
                <a:moveTo>
                  <a:pt x="1418167" y="1322916"/>
                </a:moveTo>
                <a:cubicBezTo>
                  <a:pt x="1375833" y="1280583"/>
                  <a:pt x="1337733" y="1219200"/>
                  <a:pt x="1303867" y="1138766"/>
                </a:cubicBezTo>
                <a:cubicBezTo>
                  <a:pt x="1270000" y="1058333"/>
                  <a:pt x="1248833" y="982133"/>
                  <a:pt x="1240367" y="910166"/>
                </a:cubicBezTo>
                <a:cubicBezTo>
                  <a:pt x="1231900" y="838200"/>
                  <a:pt x="1240367" y="802216"/>
                  <a:pt x="1265767" y="802216"/>
                </a:cubicBezTo>
                <a:cubicBezTo>
                  <a:pt x="1333500" y="793750"/>
                  <a:pt x="1413933" y="721783"/>
                  <a:pt x="1507067" y="586316"/>
                </a:cubicBezTo>
                <a:cubicBezTo>
                  <a:pt x="1600200" y="450850"/>
                  <a:pt x="1638300" y="332316"/>
                  <a:pt x="1621367" y="230716"/>
                </a:cubicBezTo>
                <a:cubicBezTo>
                  <a:pt x="1621367" y="196850"/>
                  <a:pt x="1634067" y="165100"/>
                  <a:pt x="1659467" y="135466"/>
                </a:cubicBezTo>
                <a:cubicBezTo>
                  <a:pt x="1684867" y="105833"/>
                  <a:pt x="1714500" y="86783"/>
                  <a:pt x="1748367" y="78316"/>
                </a:cubicBezTo>
                <a:cubicBezTo>
                  <a:pt x="1849967" y="10583"/>
                  <a:pt x="1949450" y="0"/>
                  <a:pt x="2046817" y="46566"/>
                </a:cubicBezTo>
                <a:cubicBezTo>
                  <a:pt x="2144183" y="93133"/>
                  <a:pt x="2235200" y="184150"/>
                  <a:pt x="2319867" y="319616"/>
                </a:cubicBezTo>
                <a:cubicBezTo>
                  <a:pt x="2396067" y="480483"/>
                  <a:pt x="2417233" y="613833"/>
                  <a:pt x="2383367" y="719666"/>
                </a:cubicBezTo>
                <a:cubicBezTo>
                  <a:pt x="2349500" y="825500"/>
                  <a:pt x="2256367" y="971550"/>
                  <a:pt x="2103967" y="1157816"/>
                </a:cubicBezTo>
                <a:cubicBezTo>
                  <a:pt x="1976967" y="1327150"/>
                  <a:pt x="1860550" y="1420283"/>
                  <a:pt x="1754717" y="1437216"/>
                </a:cubicBezTo>
                <a:cubicBezTo>
                  <a:pt x="1648883" y="1454150"/>
                  <a:pt x="1536700" y="1416050"/>
                  <a:pt x="1418167" y="1322916"/>
                </a:cubicBezTo>
                <a:close/>
                <a:moveTo>
                  <a:pt x="4339167" y="688551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40" name="Freeform 6340"/>
          <p:cNvSpPr/>
          <p:nvPr/>
        </p:nvSpPr>
        <p:spPr>
          <a:xfrm rot="0" flipH="0" flipV="0">
            <a:off x="3836715" y="8270723"/>
            <a:ext cx="155244" cy="134924"/>
          </a:xfrm>
          <a:custGeom>
            <a:pathLst>
              <a:path w="4851400" h="4216400">
                <a:moveTo>
                  <a:pt x="419100" y="4216400"/>
                </a:moveTo>
                <a:cubicBezTo>
                  <a:pt x="385233" y="4216400"/>
                  <a:pt x="336550" y="4193117"/>
                  <a:pt x="273050" y="4146550"/>
                </a:cubicBezTo>
                <a:cubicBezTo>
                  <a:pt x="209550" y="4099984"/>
                  <a:pt x="160866" y="4059767"/>
                  <a:pt x="127000" y="4025900"/>
                </a:cubicBezTo>
                <a:cubicBezTo>
                  <a:pt x="67733" y="3958167"/>
                  <a:pt x="31750" y="3890434"/>
                  <a:pt x="19050" y="3822700"/>
                </a:cubicBezTo>
                <a:cubicBezTo>
                  <a:pt x="6350" y="3754967"/>
                  <a:pt x="0" y="3602567"/>
                  <a:pt x="0" y="3365500"/>
                </a:cubicBezTo>
                <a:cubicBezTo>
                  <a:pt x="0" y="3094567"/>
                  <a:pt x="55033" y="2800350"/>
                  <a:pt x="165100" y="2482850"/>
                </a:cubicBezTo>
                <a:cubicBezTo>
                  <a:pt x="275166" y="2165350"/>
                  <a:pt x="461433" y="1718734"/>
                  <a:pt x="723900" y="1143000"/>
                </a:cubicBezTo>
                <a:lnTo>
                  <a:pt x="1143000" y="254000"/>
                </a:lnTo>
                <a:cubicBezTo>
                  <a:pt x="1176866" y="186267"/>
                  <a:pt x="1208616" y="135467"/>
                  <a:pt x="1238250" y="101600"/>
                </a:cubicBezTo>
                <a:cubicBezTo>
                  <a:pt x="1267883" y="67734"/>
                  <a:pt x="1295400" y="33867"/>
                  <a:pt x="1320800" y="0"/>
                </a:cubicBezTo>
                <a:cubicBezTo>
                  <a:pt x="1354666" y="0"/>
                  <a:pt x="1384300" y="0"/>
                  <a:pt x="1409700" y="0"/>
                </a:cubicBezTo>
                <a:cubicBezTo>
                  <a:pt x="1435100" y="0"/>
                  <a:pt x="1447800" y="0"/>
                  <a:pt x="1447800" y="0"/>
                </a:cubicBezTo>
                <a:cubicBezTo>
                  <a:pt x="1515533" y="0"/>
                  <a:pt x="1583266" y="40217"/>
                  <a:pt x="1651000" y="120650"/>
                </a:cubicBezTo>
                <a:cubicBezTo>
                  <a:pt x="1718733" y="201084"/>
                  <a:pt x="1769533" y="287867"/>
                  <a:pt x="1803400" y="381000"/>
                </a:cubicBezTo>
                <a:cubicBezTo>
                  <a:pt x="1803400" y="491067"/>
                  <a:pt x="1788583" y="605367"/>
                  <a:pt x="1758950" y="723900"/>
                </a:cubicBezTo>
                <a:cubicBezTo>
                  <a:pt x="1729316" y="842434"/>
                  <a:pt x="1625600" y="1020234"/>
                  <a:pt x="1447800" y="1257300"/>
                </a:cubicBezTo>
                <a:cubicBezTo>
                  <a:pt x="1388533" y="1350434"/>
                  <a:pt x="1310216" y="1507067"/>
                  <a:pt x="1212850" y="1727200"/>
                </a:cubicBezTo>
                <a:cubicBezTo>
                  <a:pt x="1115483" y="1947334"/>
                  <a:pt x="1049866" y="2137834"/>
                  <a:pt x="1016000" y="2298700"/>
                </a:cubicBezTo>
                <a:cubicBezTo>
                  <a:pt x="1007533" y="2307167"/>
                  <a:pt x="990600" y="2343150"/>
                  <a:pt x="965200" y="2406650"/>
                </a:cubicBezTo>
                <a:cubicBezTo>
                  <a:pt x="939800" y="2470150"/>
                  <a:pt x="912283" y="2540000"/>
                  <a:pt x="882650" y="2616200"/>
                </a:cubicBezTo>
                <a:cubicBezTo>
                  <a:pt x="853016" y="2692400"/>
                  <a:pt x="821266" y="2764367"/>
                  <a:pt x="787400" y="2832100"/>
                </a:cubicBezTo>
                <a:lnTo>
                  <a:pt x="723900" y="3111500"/>
                </a:lnTo>
                <a:lnTo>
                  <a:pt x="1574800" y="2235200"/>
                </a:lnTo>
                <a:cubicBezTo>
                  <a:pt x="1972733" y="1837267"/>
                  <a:pt x="2294466" y="1553634"/>
                  <a:pt x="2540000" y="1384300"/>
                </a:cubicBezTo>
                <a:cubicBezTo>
                  <a:pt x="2785533" y="1214967"/>
                  <a:pt x="2980266" y="1143000"/>
                  <a:pt x="3124200" y="1168400"/>
                </a:cubicBezTo>
                <a:cubicBezTo>
                  <a:pt x="3268133" y="1193800"/>
                  <a:pt x="3390900" y="1308100"/>
                  <a:pt x="3492500" y="1511300"/>
                </a:cubicBezTo>
                <a:cubicBezTo>
                  <a:pt x="3551766" y="1604434"/>
                  <a:pt x="3596216" y="1686984"/>
                  <a:pt x="3625850" y="1758950"/>
                </a:cubicBezTo>
                <a:cubicBezTo>
                  <a:pt x="3655483" y="1830917"/>
                  <a:pt x="3674533" y="1926167"/>
                  <a:pt x="3683000" y="2044700"/>
                </a:cubicBezTo>
                <a:cubicBezTo>
                  <a:pt x="3691466" y="2163234"/>
                  <a:pt x="3683000" y="2341034"/>
                  <a:pt x="3657600" y="2578100"/>
                </a:cubicBezTo>
                <a:lnTo>
                  <a:pt x="3657600" y="3365500"/>
                </a:lnTo>
                <a:cubicBezTo>
                  <a:pt x="3784600" y="3331634"/>
                  <a:pt x="3886200" y="3299884"/>
                  <a:pt x="3962400" y="3270250"/>
                </a:cubicBezTo>
                <a:cubicBezTo>
                  <a:pt x="4038600" y="3240617"/>
                  <a:pt x="4119033" y="3208867"/>
                  <a:pt x="4203700" y="3175000"/>
                </a:cubicBezTo>
                <a:cubicBezTo>
                  <a:pt x="4279900" y="3141134"/>
                  <a:pt x="4368800" y="3109384"/>
                  <a:pt x="4470400" y="3079750"/>
                </a:cubicBezTo>
                <a:cubicBezTo>
                  <a:pt x="4572000" y="3050117"/>
                  <a:pt x="4699000" y="3031067"/>
                  <a:pt x="4851400" y="3022600"/>
                </a:cubicBezTo>
                <a:cubicBezTo>
                  <a:pt x="4842933" y="3132667"/>
                  <a:pt x="4804833" y="3249084"/>
                  <a:pt x="4737100" y="3371850"/>
                </a:cubicBezTo>
                <a:cubicBezTo>
                  <a:pt x="4669366" y="3494617"/>
                  <a:pt x="4584700" y="3611034"/>
                  <a:pt x="4483100" y="3721100"/>
                </a:cubicBezTo>
                <a:cubicBezTo>
                  <a:pt x="4381500" y="3831167"/>
                  <a:pt x="4269316" y="3920067"/>
                  <a:pt x="4146550" y="3987800"/>
                </a:cubicBezTo>
                <a:cubicBezTo>
                  <a:pt x="4023783" y="4055534"/>
                  <a:pt x="3903133" y="4089400"/>
                  <a:pt x="3784600" y="4089400"/>
                </a:cubicBezTo>
                <a:cubicBezTo>
                  <a:pt x="3674533" y="4089400"/>
                  <a:pt x="3551766" y="4034367"/>
                  <a:pt x="3416300" y="3924300"/>
                </a:cubicBezTo>
                <a:cubicBezTo>
                  <a:pt x="3280833" y="3814234"/>
                  <a:pt x="3183466" y="3691467"/>
                  <a:pt x="3124200" y="3556000"/>
                </a:cubicBezTo>
                <a:cubicBezTo>
                  <a:pt x="3090333" y="3462867"/>
                  <a:pt x="3071283" y="3361267"/>
                  <a:pt x="3067050" y="3251200"/>
                </a:cubicBezTo>
                <a:cubicBezTo>
                  <a:pt x="3062816" y="3141134"/>
                  <a:pt x="3060700" y="2937934"/>
                  <a:pt x="3060700" y="2641600"/>
                </a:cubicBezTo>
                <a:lnTo>
                  <a:pt x="3060700" y="2171700"/>
                </a:lnTo>
                <a:cubicBezTo>
                  <a:pt x="3060700" y="2036234"/>
                  <a:pt x="3020483" y="1996017"/>
                  <a:pt x="2940050" y="2051050"/>
                </a:cubicBezTo>
                <a:cubicBezTo>
                  <a:pt x="2859616" y="2106084"/>
                  <a:pt x="2794000" y="2154767"/>
                  <a:pt x="2743200" y="2197100"/>
                </a:cubicBezTo>
                <a:cubicBezTo>
                  <a:pt x="2616200" y="2307167"/>
                  <a:pt x="2482850" y="2434167"/>
                  <a:pt x="2343150" y="2578100"/>
                </a:cubicBezTo>
                <a:cubicBezTo>
                  <a:pt x="2203450" y="2722034"/>
                  <a:pt x="2061633" y="2870200"/>
                  <a:pt x="1917700" y="3022600"/>
                </a:cubicBezTo>
                <a:cubicBezTo>
                  <a:pt x="1528233" y="3429000"/>
                  <a:pt x="1204383" y="3729567"/>
                  <a:pt x="946150" y="3924300"/>
                </a:cubicBezTo>
                <a:cubicBezTo>
                  <a:pt x="687916" y="4119034"/>
                  <a:pt x="512233" y="4216400"/>
                  <a:pt x="419100" y="4216400"/>
                </a:cubicBezTo>
                <a:close/>
                <a:moveTo>
                  <a:pt x="-901700" y="47752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41" name="Freeform 6341"/>
          <p:cNvSpPr/>
          <p:nvPr/>
        </p:nvSpPr>
        <p:spPr>
          <a:xfrm rot="0" flipH="0" flipV="0">
            <a:off x="4012008" y="8264627"/>
            <a:ext cx="113656" cy="160121"/>
          </a:xfrm>
          <a:custGeom>
            <a:pathLst>
              <a:path w="3551767" h="5003800">
                <a:moveTo>
                  <a:pt x="1265767" y="5003800"/>
                </a:moveTo>
                <a:cubicBezTo>
                  <a:pt x="893233" y="5003800"/>
                  <a:pt x="588433" y="4861984"/>
                  <a:pt x="351367" y="4578350"/>
                </a:cubicBezTo>
                <a:cubicBezTo>
                  <a:pt x="114300" y="4294717"/>
                  <a:pt x="0" y="3941234"/>
                  <a:pt x="8467" y="3517900"/>
                </a:cubicBezTo>
                <a:cubicBezTo>
                  <a:pt x="25400" y="3213100"/>
                  <a:pt x="86783" y="2885017"/>
                  <a:pt x="192617" y="2533650"/>
                </a:cubicBezTo>
                <a:cubicBezTo>
                  <a:pt x="298450" y="2182284"/>
                  <a:pt x="440267" y="1843617"/>
                  <a:pt x="618067" y="1517650"/>
                </a:cubicBezTo>
                <a:cubicBezTo>
                  <a:pt x="795867" y="1191684"/>
                  <a:pt x="990600" y="905934"/>
                  <a:pt x="1202267" y="660400"/>
                </a:cubicBezTo>
                <a:cubicBezTo>
                  <a:pt x="1413933" y="414867"/>
                  <a:pt x="1634067" y="241300"/>
                  <a:pt x="1862667" y="139700"/>
                </a:cubicBezTo>
                <a:cubicBezTo>
                  <a:pt x="1947333" y="97367"/>
                  <a:pt x="2038350" y="63500"/>
                  <a:pt x="2135717" y="38100"/>
                </a:cubicBezTo>
                <a:cubicBezTo>
                  <a:pt x="2233083" y="12700"/>
                  <a:pt x="2332567" y="0"/>
                  <a:pt x="2434167" y="0"/>
                </a:cubicBezTo>
                <a:cubicBezTo>
                  <a:pt x="2527300" y="0"/>
                  <a:pt x="2624667" y="14817"/>
                  <a:pt x="2726267" y="44450"/>
                </a:cubicBezTo>
                <a:cubicBezTo>
                  <a:pt x="2827867" y="74084"/>
                  <a:pt x="2912533" y="105834"/>
                  <a:pt x="2980267" y="139700"/>
                </a:cubicBezTo>
                <a:cubicBezTo>
                  <a:pt x="3124200" y="198967"/>
                  <a:pt x="3234267" y="270934"/>
                  <a:pt x="3310467" y="355600"/>
                </a:cubicBezTo>
                <a:cubicBezTo>
                  <a:pt x="3386667" y="440267"/>
                  <a:pt x="3454400" y="571500"/>
                  <a:pt x="3513667" y="749300"/>
                </a:cubicBezTo>
                <a:cubicBezTo>
                  <a:pt x="3539067" y="910167"/>
                  <a:pt x="3551767" y="1024467"/>
                  <a:pt x="3551767" y="1092200"/>
                </a:cubicBezTo>
                <a:cubicBezTo>
                  <a:pt x="3551767" y="1159934"/>
                  <a:pt x="3530600" y="1261534"/>
                  <a:pt x="3488267" y="1397000"/>
                </a:cubicBezTo>
                <a:cubicBezTo>
                  <a:pt x="3386667" y="1701800"/>
                  <a:pt x="3255433" y="1964267"/>
                  <a:pt x="3094567" y="2184400"/>
                </a:cubicBezTo>
                <a:cubicBezTo>
                  <a:pt x="2933700" y="2404534"/>
                  <a:pt x="2717800" y="2590800"/>
                  <a:pt x="2446867" y="2743200"/>
                </a:cubicBezTo>
                <a:cubicBezTo>
                  <a:pt x="2379133" y="2785534"/>
                  <a:pt x="2300817" y="2817284"/>
                  <a:pt x="2211917" y="2838450"/>
                </a:cubicBezTo>
                <a:cubicBezTo>
                  <a:pt x="2123017" y="2859617"/>
                  <a:pt x="2032000" y="2870200"/>
                  <a:pt x="1938867" y="2870200"/>
                </a:cubicBezTo>
                <a:cubicBezTo>
                  <a:pt x="1769533" y="2870200"/>
                  <a:pt x="1606550" y="2838450"/>
                  <a:pt x="1449917" y="2774950"/>
                </a:cubicBezTo>
                <a:cubicBezTo>
                  <a:pt x="1293283" y="2711450"/>
                  <a:pt x="1168400" y="2616200"/>
                  <a:pt x="1075267" y="2489200"/>
                </a:cubicBezTo>
                <a:lnTo>
                  <a:pt x="986367" y="2387600"/>
                </a:lnTo>
                <a:lnTo>
                  <a:pt x="948267" y="2489200"/>
                </a:lnTo>
                <a:cubicBezTo>
                  <a:pt x="863600" y="2717800"/>
                  <a:pt x="797983" y="2929467"/>
                  <a:pt x="751417" y="3124200"/>
                </a:cubicBezTo>
                <a:cubicBezTo>
                  <a:pt x="704850" y="3318934"/>
                  <a:pt x="681567" y="3496734"/>
                  <a:pt x="681567" y="3657600"/>
                </a:cubicBezTo>
                <a:cubicBezTo>
                  <a:pt x="681567" y="3759200"/>
                  <a:pt x="692150" y="3856567"/>
                  <a:pt x="713317" y="3949700"/>
                </a:cubicBezTo>
                <a:cubicBezTo>
                  <a:pt x="734483" y="4042834"/>
                  <a:pt x="766233" y="4123267"/>
                  <a:pt x="808567" y="4191000"/>
                </a:cubicBezTo>
                <a:cubicBezTo>
                  <a:pt x="842433" y="4241800"/>
                  <a:pt x="899583" y="4277784"/>
                  <a:pt x="980017" y="4298950"/>
                </a:cubicBezTo>
                <a:cubicBezTo>
                  <a:pt x="1060450" y="4320117"/>
                  <a:pt x="1147233" y="4330700"/>
                  <a:pt x="1240367" y="4330700"/>
                </a:cubicBezTo>
                <a:cubicBezTo>
                  <a:pt x="1299633" y="4330700"/>
                  <a:pt x="1361017" y="4328584"/>
                  <a:pt x="1424517" y="4324350"/>
                </a:cubicBezTo>
                <a:cubicBezTo>
                  <a:pt x="1488017" y="4320117"/>
                  <a:pt x="1549400" y="4305300"/>
                  <a:pt x="1608667" y="4279900"/>
                </a:cubicBezTo>
                <a:cubicBezTo>
                  <a:pt x="1752600" y="4229100"/>
                  <a:pt x="1869017" y="4174067"/>
                  <a:pt x="1957917" y="4114800"/>
                </a:cubicBezTo>
                <a:cubicBezTo>
                  <a:pt x="2046817" y="4055534"/>
                  <a:pt x="2137833" y="3992034"/>
                  <a:pt x="2230967" y="3924300"/>
                </a:cubicBezTo>
                <a:lnTo>
                  <a:pt x="2281767" y="3898900"/>
                </a:lnTo>
                <a:lnTo>
                  <a:pt x="2269067" y="3898900"/>
                </a:lnTo>
                <a:cubicBezTo>
                  <a:pt x="2370667" y="3848100"/>
                  <a:pt x="2461683" y="3797300"/>
                  <a:pt x="2542117" y="3746500"/>
                </a:cubicBezTo>
                <a:cubicBezTo>
                  <a:pt x="2622550" y="3695700"/>
                  <a:pt x="2662767" y="3670300"/>
                  <a:pt x="2662767" y="3670300"/>
                </a:cubicBezTo>
                <a:cubicBezTo>
                  <a:pt x="2696633" y="3670300"/>
                  <a:pt x="2730500" y="3649134"/>
                  <a:pt x="2764367" y="3606800"/>
                </a:cubicBezTo>
                <a:cubicBezTo>
                  <a:pt x="2832100" y="3572934"/>
                  <a:pt x="2918883" y="3585634"/>
                  <a:pt x="3024717" y="3644900"/>
                </a:cubicBezTo>
                <a:cubicBezTo>
                  <a:pt x="3130550" y="3704167"/>
                  <a:pt x="3183467" y="3780367"/>
                  <a:pt x="3183467" y="3873500"/>
                </a:cubicBezTo>
                <a:cubicBezTo>
                  <a:pt x="3175000" y="3915834"/>
                  <a:pt x="3136900" y="3981450"/>
                  <a:pt x="3069167" y="4070350"/>
                </a:cubicBezTo>
                <a:cubicBezTo>
                  <a:pt x="3001433" y="4159250"/>
                  <a:pt x="2927350" y="4241800"/>
                  <a:pt x="2846917" y="4318000"/>
                </a:cubicBezTo>
                <a:cubicBezTo>
                  <a:pt x="2766483" y="4394200"/>
                  <a:pt x="2700867" y="4436534"/>
                  <a:pt x="2650067" y="4445000"/>
                </a:cubicBezTo>
                <a:cubicBezTo>
                  <a:pt x="2641600" y="4453467"/>
                  <a:pt x="2611967" y="4468284"/>
                  <a:pt x="2561167" y="4489450"/>
                </a:cubicBezTo>
                <a:cubicBezTo>
                  <a:pt x="2510367" y="4510617"/>
                  <a:pt x="2476500" y="4529667"/>
                  <a:pt x="2459567" y="4546600"/>
                </a:cubicBezTo>
                <a:lnTo>
                  <a:pt x="2472267" y="4546600"/>
                </a:lnTo>
                <a:cubicBezTo>
                  <a:pt x="2396067" y="4648200"/>
                  <a:pt x="2319867" y="4699000"/>
                  <a:pt x="2243667" y="4699000"/>
                </a:cubicBezTo>
                <a:lnTo>
                  <a:pt x="2142067" y="4699000"/>
                </a:lnTo>
                <a:cubicBezTo>
                  <a:pt x="2108200" y="4758267"/>
                  <a:pt x="1998133" y="4823884"/>
                  <a:pt x="1811867" y="4895850"/>
                </a:cubicBezTo>
                <a:cubicBezTo>
                  <a:pt x="1625600" y="4967816"/>
                  <a:pt x="1443567" y="5003800"/>
                  <a:pt x="1265767" y="5003800"/>
                </a:cubicBezTo>
                <a:close/>
                <a:moveTo>
                  <a:pt x="-1261533" y="4965700"/>
                </a:moveTo>
                <a:moveTo>
                  <a:pt x="1837267" y="2209800"/>
                </a:moveTo>
                <a:cubicBezTo>
                  <a:pt x="1989667" y="2209800"/>
                  <a:pt x="2123017" y="2165350"/>
                  <a:pt x="2237317" y="2076450"/>
                </a:cubicBezTo>
                <a:cubicBezTo>
                  <a:pt x="2351617" y="1987550"/>
                  <a:pt x="2451100" y="1888067"/>
                  <a:pt x="2535767" y="1778000"/>
                </a:cubicBezTo>
                <a:cubicBezTo>
                  <a:pt x="2705100" y="1549400"/>
                  <a:pt x="2804583" y="1327150"/>
                  <a:pt x="2834217" y="1111250"/>
                </a:cubicBezTo>
                <a:cubicBezTo>
                  <a:pt x="2863850" y="895350"/>
                  <a:pt x="2836333" y="745067"/>
                  <a:pt x="2751667" y="660400"/>
                </a:cubicBezTo>
                <a:cubicBezTo>
                  <a:pt x="2700867" y="635000"/>
                  <a:pt x="2656417" y="620184"/>
                  <a:pt x="2618317" y="615950"/>
                </a:cubicBezTo>
                <a:cubicBezTo>
                  <a:pt x="2580217" y="611717"/>
                  <a:pt x="2506133" y="626534"/>
                  <a:pt x="2396067" y="660400"/>
                </a:cubicBezTo>
                <a:cubicBezTo>
                  <a:pt x="2319867" y="677334"/>
                  <a:pt x="2214033" y="740834"/>
                  <a:pt x="2078567" y="850900"/>
                </a:cubicBezTo>
                <a:cubicBezTo>
                  <a:pt x="1943100" y="960967"/>
                  <a:pt x="1809750" y="1083734"/>
                  <a:pt x="1678517" y="1219200"/>
                </a:cubicBezTo>
                <a:cubicBezTo>
                  <a:pt x="1547283" y="1354667"/>
                  <a:pt x="1447800" y="1468967"/>
                  <a:pt x="1380067" y="1562100"/>
                </a:cubicBezTo>
                <a:lnTo>
                  <a:pt x="1214967" y="1828800"/>
                </a:lnTo>
                <a:cubicBezTo>
                  <a:pt x="1282700" y="1803400"/>
                  <a:pt x="1348317" y="1788584"/>
                  <a:pt x="1411817" y="1784350"/>
                </a:cubicBezTo>
                <a:cubicBezTo>
                  <a:pt x="1475317" y="1780117"/>
                  <a:pt x="1511300" y="1786467"/>
                  <a:pt x="1519767" y="1803400"/>
                </a:cubicBezTo>
                <a:cubicBezTo>
                  <a:pt x="1519767" y="1879600"/>
                  <a:pt x="1534583" y="1949450"/>
                  <a:pt x="1564217" y="2012950"/>
                </a:cubicBezTo>
                <a:cubicBezTo>
                  <a:pt x="1593850" y="2076450"/>
                  <a:pt x="1631950" y="2125134"/>
                  <a:pt x="1678517" y="2159000"/>
                </a:cubicBezTo>
                <a:cubicBezTo>
                  <a:pt x="1725083" y="2192867"/>
                  <a:pt x="1778000" y="2209800"/>
                  <a:pt x="1837267" y="2209800"/>
                </a:cubicBezTo>
                <a:close/>
                <a:moveTo>
                  <a:pt x="1532467" y="49657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42" name="Freeform 6342"/>
          <p:cNvSpPr/>
          <p:nvPr/>
        </p:nvSpPr>
        <p:spPr>
          <a:xfrm rot="0" flipH="0" flipV="0">
            <a:off x="4151743" y="8197639"/>
            <a:ext cx="120633" cy="224400"/>
          </a:xfrm>
          <a:custGeom>
            <a:pathLst>
              <a:path w="3769784" h="7012517">
                <a:moveTo>
                  <a:pt x="810684" y="6970183"/>
                </a:moveTo>
                <a:cubicBezTo>
                  <a:pt x="717550" y="6953250"/>
                  <a:pt x="622300" y="6904567"/>
                  <a:pt x="524934" y="6824133"/>
                </a:cubicBezTo>
                <a:cubicBezTo>
                  <a:pt x="427567" y="6743700"/>
                  <a:pt x="342900" y="6650567"/>
                  <a:pt x="270934" y="6544733"/>
                </a:cubicBezTo>
                <a:cubicBezTo>
                  <a:pt x="198967" y="6438900"/>
                  <a:pt x="150284" y="6343650"/>
                  <a:pt x="124884" y="6258983"/>
                </a:cubicBezTo>
                <a:cubicBezTo>
                  <a:pt x="124884" y="6242050"/>
                  <a:pt x="114300" y="6220883"/>
                  <a:pt x="93134" y="6195483"/>
                </a:cubicBezTo>
                <a:cubicBezTo>
                  <a:pt x="71967" y="6170083"/>
                  <a:pt x="61384" y="6157383"/>
                  <a:pt x="61384" y="6157383"/>
                </a:cubicBezTo>
                <a:cubicBezTo>
                  <a:pt x="27517" y="6131983"/>
                  <a:pt x="8467" y="6019800"/>
                  <a:pt x="4234" y="5820833"/>
                </a:cubicBezTo>
                <a:cubicBezTo>
                  <a:pt x="0" y="5621867"/>
                  <a:pt x="10584" y="5399617"/>
                  <a:pt x="35984" y="5154083"/>
                </a:cubicBezTo>
                <a:cubicBezTo>
                  <a:pt x="61384" y="4908550"/>
                  <a:pt x="91017" y="4713817"/>
                  <a:pt x="124884" y="4569883"/>
                </a:cubicBezTo>
                <a:cubicBezTo>
                  <a:pt x="167217" y="4434417"/>
                  <a:pt x="230717" y="4250267"/>
                  <a:pt x="315384" y="4017433"/>
                </a:cubicBezTo>
                <a:cubicBezTo>
                  <a:pt x="400050" y="3784600"/>
                  <a:pt x="472017" y="3575050"/>
                  <a:pt x="531284" y="3388783"/>
                </a:cubicBezTo>
                <a:lnTo>
                  <a:pt x="874184" y="2652183"/>
                </a:lnTo>
                <a:lnTo>
                  <a:pt x="366184" y="2512483"/>
                </a:lnTo>
                <a:cubicBezTo>
                  <a:pt x="306917" y="2495550"/>
                  <a:pt x="258234" y="2461683"/>
                  <a:pt x="220134" y="2410883"/>
                </a:cubicBezTo>
                <a:cubicBezTo>
                  <a:pt x="182034" y="2360083"/>
                  <a:pt x="162984" y="2317750"/>
                  <a:pt x="162984" y="2283883"/>
                </a:cubicBezTo>
                <a:cubicBezTo>
                  <a:pt x="162984" y="2216150"/>
                  <a:pt x="201084" y="2133600"/>
                  <a:pt x="277284" y="2036233"/>
                </a:cubicBezTo>
                <a:cubicBezTo>
                  <a:pt x="353484" y="1938867"/>
                  <a:pt x="408517" y="1890183"/>
                  <a:pt x="442384" y="1890183"/>
                </a:cubicBezTo>
                <a:cubicBezTo>
                  <a:pt x="484717" y="1898650"/>
                  <a:pt x="563034" y="1902883"/>
                  <a:pt x="677334" y="1902883"/>
                </a:cubicBezTo>
                <a:cubicBezTo>
                  <a:pt x="791634" y="1902883"/>
                  <a:pt x="903817" y="1898650"/>
                  <a:pt x="1013884" y="1890183"/>
                </a:cubicBezTo>
                <a:cubicBezTo>
                  <a:pt x="1123950" y="1881717"/>
                  <a:pt x="1191684" y="1873250"/>
                  <a:pt x="1217084" y="1864783"/>
                </a:cubicBezTo>
                <a:cubicBezTo>
                  <a:pt x="1250950" y="1847850"/>
                  <a:pt x="1284817" y="1824567"/>
                  <a:pt x="1318684" y="1794933"/>
                </a:cubicBezTo>
                <a:cubicBezTo>
                  <a:pt x="1352550" y="1765300"/>
                  <a:pt x="1377950" y="1720850"/>
                  <a:pt x="1394884" y="1661583"/>
                </a:cubicBezTo>
                <a:cubicBezTo>
                  <a:pt x="1437217" y="1568450"/>
                  <a:pt x="1475317" y="1481667"/>
                  <a:pt x="1509184" y="1401233"/>
                </a:cubicBezTo>
                <a:cubicBezTo>
                  <a:pt x="1543050" y="1320800"/>
                  <a:pt x="1589617" y="1229783"/>
                  <a:pt x="1648884" y="1128183"/>
                </a:cubicBezTo>
                <a:cubicBezTo>
                  <a:pt x="1708150" y="1018117"/>
                  <a:pt x="1756834" y="924983"/>
                  <a:pt x="1794934" y="848783"/>
                </a:cubicBezTo>
                <a:cubicBezTo>
                  <a:pt x="1833034" y="772583"/>
                  <a:pt x="1894417" y="666750"/>
                  <a:pt x="1979084" y="531283"/>
                </a:cubicBezTo>
                <a:cubicBezTo>
                  <a:pt x="2021417" y="472017"/>
                  <a:pt x="2067984" y="400050"/>
                  <a:pt x="2118784" y="315383"/>
                </a:cubicBezTo>
                <a:cubicBezTo>
                  <a:pt x="2169584" y="230717"/>
                  <a:pt x="2233084" y="158750"/>
                  <a:pt x="2309284" y="99483"/>
                </a:cubicBezTo>
                <a:cubicBezTo>
                  <a:pt x="2385484" y="31750"/>
                  <a:pt x="2463800" y="0"/>
                  <a:pt x="2544234" y="4233"/>
                </a:cubicBezTo>
                <a:cubicBezTo>
                  <a:pt x="2624667" y="8467"/>
                  <a:pt x="2728384" y="65617"/>
                  <a:pt x="2855384" y="175683"/>
                </a:cubicBezTo>
                <a:cubicBezTo>
                  <a:pt x="2923117" y="260350"/>
                  <a:pt x="2961217" y="323850"/>
                  <a:pt x="2969684" y="366183"/>
                </a:cubicBezTo>
                <a:cubicBezTo>
                  <a:pt x="2978150" y="408517"/>
                  <a:pt x="2944284" y="488950"/>
                  <a:pt x="2868084" y="607483"/>
                </a:cubicBezTo>
                <a:cubicBezTo>
                  <a:pt x="2800350" y="751417"/>
                  <a:pt x="2722034" y="895350"/>
                  <a:pt x="2633134" y="1039283"/>
                </a:cubicBezTo>
                <a:cubicBezTo>
                  <a:pt x="2544234" y="1183217"/>
                  <a:pt x="2461684" y="1327150"/>
                  <a:pt x="2385484" y="1471083"/>
                </a:cubicBezTo>
                <a:cubicBezTo>
                  <a:pt x="2250017" y="1657350"/>
                  <a:pt x="2224617" y="1763183"/>
                  <a:pt x="2309284" y="1788583"/>
                </a:cubicBezTo>
                <a:cubicBezTo>
                  <a:pt x="2393950" y="1813983"/>
                  <a:pt x="2631017" y="1797050"/>
                  <a:pt x="3020484" y="1737783"/>
                </a:cubicBezTo>
                <a:cubicBezTo>
                  <a:pt x="3266017" y="1695450"/>
                  <a:pt x="3443817" y="1706033"/>
                  <a:pt x="3553884" y="1769533"/>
                </a:cubicBezTo>
                <a:cubicBezTo>
                  <a:pt x="3663950" y="1833033"/>
                  <a:pt x="3727450" y="1936750"/>
                  <a:pt x="3744384" y="2080683"/>
                </a:cubicBezTo>
                <a:cubicBezTo>
                  <a:pt x="3769784" y="2283883"/>
                  <a:pt x="3748617" y="2406650"/>
                  <a:pt x="3680884" y="2448983"/>
                </a:cubicBezTo>
                <a:cubicBezTo>
                  <a:pt x="3613150" y="2491317"/>
                  <a:pt x="3418417" y="2512483"/>
                  <a:pt x="3096684" y="2512483"/>
                </a:cubicBezTo>
                <a:cubicBezTo>
                  <a:pt x="2893484" y="2546350"/>
                  <a:pt x="2719917" y="2565400"/>
                  <a:pt x="2575984" y="2569633"/>
                </a:cubicBezTo>
                <a:cubicBezTo>
                  <a:pt x="2432050" y="2573867"/>
                  <a:pt x="2326217" y="2575983"/>
                  <a:pt x="2258484" y="2575983"/>
                </a:cubicBezTo>
                <a:cubicBezTo>
                  <a:pt x="2148417" y="2584450"/>
                  <a:pt x="2076450" y="2588683"/>
                  <a:pt x="2042584" y="2588683"/>
                </a:cubicBezTo>
                <a:cubicBezTo>
                  <a:pt x="2008717" y="2588683"/>
                  <a:pt x="1957917" y="2597150"/>
                  <a:pt x="1890184" y="2614083"/>
                </a:cubicBezTo>
                <a:cubicBezTo>
                  <a:pt x="1822450" y="2631017"/>
                  <a:pt x="1773767" y="2658533"/>
                  <a:pt x="1744134" y="2696633"/>
                </a:cubicBezTo>
                <a:cubicBezTo>
                  <a:pt x="1714500" y="2734733"/>
                  <a:pt x="1682750" y="2787650"/>
                  <a:pt x="1648884" y="2855383"/>
                </a:cubicBezTo>
                <a:cubicBezTo>
                  <a:pt x="1615017" y="2889250"/>
                  <a:pt x="1564217" y="2978150"/>
                  <a:pt x="1496484" y="3122083"/>
                </a:cubicBezTo>
                <a:cubicBezTo>
                  <a:pt x="1428750" y="3266017"/>
                  <a:pt x="1344084" y="3422650"/>
                  <a:pt x="1242484" y="3591983"/>
                </a:cubicBezTo>
                <a:cubicBezTo>
                  <a:pt x="1123950" y="3947583"/>
                  <a:pt x="1022350" y="4301067"/>
                  <a:pt x="937684" y="4652433"/>
                </a:cubicBezTo>
                <a:cubicBezTo>
                  <a:pt x="853017" y="5003800"/>
                  <a:pt x="785284" y="5344583"/>
                  <a:pt x="734484" y="5674783"/>
                </a:cubicBezTo>
                <a:cubicBezTo>
                  <a:pt x="700617" y="5886450"/>
                  <a:pt x="704850" y="6032500"/>
                  <a:pt x="747184" y="6112933"/>
                </a:cubicBezTo>
                <a:cubicBezTo>
                  <a:pt x="789517" y="6193367"/>
                  <a:pt x="899584" y="6242050"/>
                  <a:pt x="1077384" y="6258983"/>
                </a:cubicBezTo>
                <a:cubicBezTo>
                  <a:pt x="1170517" y="6267450"/>
                  <a:pt x="1320800" y="6265333"/>
                  <a:pt x="1528234" y="6252633"/>
                </a:cubicBezTo>
                <a:cubicBezTo>
                  <a:pt x="1735667" y="6239933"/>
                  <a:pt x="1898650" y="6216650"/>
                  <a:pt x="2017184" y="6182783"/>
                </a:cubicBezTo>
                <a:cubicBezTo>
                  <a:pt x="2110317" y="6140450"/>
                  <a:pt x="2207684" y="6096000"/>
                  <a:pt x="2309284" y="6049433"/>
                </a:cubicBezTo>
                <a:cubicBezTo>
                  <a:pt x="2410884" y="6002867"/>
                  <a:pt x="2504017" y="5954183"/>
                  <a:pt x="2588684" y="5903383"/>
                </a:cubicBezTo>
                <a:cubicBezTo>
                  <a:pt x="2664884" y="5861050"/>
                  <a:pt x="2741084" y="5816600"/>
                  <a:pt x="2817284" y="5770033"/>
                </a:cubicBezTo>
                <a:cubicBezTo>
                  <a:pt x="2893484" y="5723467"/>
                  <a:pt x="2931584" y="5700183"/>
                  <a:pt x="2931584" y="5700183"/>
                </a:cubicBezTo>
                <a:cubicBezTo>
                  <a:pt x="2973917" y="5632450"/>
                  <a:pt x="3020484" y="5611283"/>
                  <a:pt x="3071284" y="5636683"/>
                </a:cubicBezTo>
                <a:cubicBezTo>
                  <a:pt x="3122084" y="5662083"/>
                  <a:pt x="3164417" y="5725583"/>
                  <a:pt x="3198284" y="5827183"/>
                </a:cubicBezTo>
                <a:cubicBezTo>
                  <a:pt x="3198284" y="5928783"/>
                  <a:pt x="3177117" y="6034617"/>
                  <a:pt x="3134784" y="6144683"/>
                </a:cubicBezTo>
                <a:cubicBezTo>
                  <a:pt x="3092450" y="6254750"/>
                  <a:pt x="2935817" y="6385983"/>
                  <a:pt x="2664884" y="6538383"/>
                </a:cubicBezTo>
                <a:cubicBezTo>
                  <a:pt x="2283884" y="6775450"/>
                  <a:pt x="1934634" y="6917267"/>
                  <a:pt x="1617134" y="6963833"/>
                </a:cubicBezTo>
                <a:cubicBezTo>
                  <a:pt x="1299634" y="7010400"/>
                  <a:pt x="1030817" y="7012517"/>
                  <a:pt x="810684" y="6970183"/>
                </a:cubicBezTo>
                <a:close/>
                <a:moveTo>
                  <a:pt x="-1373716" y="70590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43" name="Freeform 6343"/>
          <p:cNvSpPr/>
          <p:nvPr/>
        </p:nvSpPr>
        <p:spPr>
          <a:xfrm rot="0" flipH="0" flipV="0">
            <a:off x="4286058" y="8212405"/>
            <a:ext cx="120971" cy="211666"/>
          </a:xfrm>
          <a:custGeom>
            <a:pathLst>
              <a:path w="3780367" h="6614583">
                <a:moveTo>
                  <a:pt x="1401234" y="6572250"/>
                </a:moveTo>
                <a:cubicBezTo>
                  <a:pt x="1282700" y="6538384"/>
                  <a:pt x="1185334" y="6498167"/>
                  <a:pt x="1109134" y="6451600"/>
                </a:cubicBezTo>
                <a:cubicBezTo>
                  <a:pt x="1032934" y="6405034"/>
                  <a:pt x="931334" y="6326717"/>
                  <a:pt x="804334" y="6216650"/>
                </a:cubicBezTo>
                <a:cubicBezTo>
                  <a:pt x="702734" y="6081184"/>
                  <a:pt x="624417" y="5954184"/>
                  <a:pt x="569384" y="5835650"/>
                </a:cubicBezTo>
                <a:cubicBezTo>
                  <a:pt x="514350" y="5717117"/>
                  <a:pt x="478367" y="5579534"/>
                  <a:pt x="461434" y="5422900"/>
                </a:cubicBezTo>
                <a:cubicBezTo>
                  <a:pt x="444500" y="5266267"/>
                  <a:pt x="436034" y="5065184"/>
                  <a:pt x="436034" y="4819650"/>
                </a:cubicBezTo>
                <a:cubicBezTo>
                  <a:pt x="436034" y="4718050"/>
                  <a:pt x="455084" y="4565650"/>
                  <a:pt x="493184" y="4362450"/>
                </a:cubicBezTo>
                <a:cubicBezTo>
                  <a:pt x="531284" y="4159250"/>
                  <a:pt x="577850" y="3945467"/>
                  <a:pt x="632884" y="3721100"/>
                </a:cubicBezTo>
                <a:cubicBezTo>
                  <a:pt x="687917" y="3496734"/>
                  <a:pt x="738717" y="3295650"/>
                  <a:pt x="785284" y="3117850"/>
                </a:cubicBezTo>
                <a:cubicBezTo>
                  <a:pt x="831850" y="2940050"/>
                  <a:pt x="859367" y="2825750"/>
                  <a:pt x="867834" y="2774950"/>
                </a:cubicBezTo>
                <a:cubicBezTo>
                  <a:pt x="893234" y="2664884"/>
                  <a:pt x="850900" y="2601384"/>
                  <a:pt x="740834" y="2584450"/>
                </a:cubicBezTo>
                <a:cubicBezTo>
                  <a:pt x="630767" y="2567517"/>
                  <a:pt x="510117" y="2561167"/>
                  <a:pt x="378884" y="2565400"/>
                </a:cubicBezTo>
                <a:cubicBezTo>
                  <a:pt x="247650" y="2569634"/>
                  <a:pt x="160867" y="2559050"/>
                  <a:pt x="118534" y="2533650"/>
                </a:cubicBezTo>
                <a:cubicBezTo>
                  <a:pt x="84667" y="2525184"/>
                  <a:pt x="67734" y="2510367"/>
                  <a:pt x="67734" y="2489200"/>
                </a:cubicBezTo>
                <a:cubicBezTo>
                  <a:pt x="67734" y="2468034"/>
                  <a:pt x="67734" y="2457450"/>
                  <a:pt x="67734" y="2457450"/>
                </a:cubicBezTo>
                <a:cubicBezTo>
                  <a:pt x="67734" y="2423584"/>
                  <a:pt x="65617" y="2400300"/>
                  <a:pt x="61384" y="2387600"/>
                </a:cubicBezTo>
                <a:cubicBezTo>
                  <a:pt x="57150" y="2374900"/>
                  <a:pt x="42334" y="2347384"/>
                  <a:pt x="16934" y="2305050"/>
                </a:cubicBezTo>
                <a:cubicBezTo>
                  <a:pt x="0" y="2271184"/>
                  <a:pt x="10584" y="2222500"/>
                  <a:pt x="48684" y="2159000"/>
                </a:cubicBezTo>
                <a:cubicBezTo>
                  <a:pt x="86784" y="2095500"/>
                  <a:pt x="152400" y="2055284"/>
                  <a:pt x="245534" y="2038350"/>
                </a:cubicBezTo>
                <a:cubicBezTo>
                  <a:pt x="321734" y="2021417"/>
                  <a:pt x="425450" y="2006600"/>
                  <a:pt x="556684" y="1993900"/>
                </a:cubicBezTo>
                <a:cubicBezTo>
                  <a:pt x="687917" y="1981200"/>
                  <a:pt x="821267" y="1951567"/>
                  <a:pt x="956734" y="1905000"/>
                </a:cubicBezTo>
                <a:cubicBezTo>
                  <a:pt x="1092200" y="1858434"/>
                  <a:pt x="1202267" y="1784350"/>
                  <a:pt x="1286934" y="1682750"/>
                </a:cubicBezTo>
                <a:cubicBezTo>
                  <a:pt x="1363134" y="1496484"/>
                  <a:pt x="1452034" y="1289050"/>
                  <a:pt x="1553634" y="1060450"/>
                </a:cubicBezTo>
                <a:cubicBezTo>
                  <a:pt x="1655234" y="831850"/>
                  <a:pt x="1754717" y="626534"/>
                  <a:pt x="1852084" y="444500"/>
                </a:cubicBezTo>
                <a:cubicBezTo>
                  <a:pt x="1949450" y="262467"/>
                  <a:pt x="2015067" y="150284"/>
                  <a:pt x="2048934" y="107950"/>
                </a:cubicBezTo>
                <a:cubicBezTo>
                  <a:pt x="2192867" y="31750"/>
                  <a:pt x="2298700" y="0"/>
                  <a:pt x="2366434" y="12700"/>
                </a:cubicBezTo>
                <a:cubicBezTo>
                  <a:pt x="2434167" y="25400"/>
                  <a:pt x="2510367" y="99484"/>
                  <a:pt x="2595034" y="234950"/>
                </a:cubicBezTo>
                <a:cubicBezTo>
                  <a:pt x="2637367" y="294217"/>
                  <a:pt x="2669117" y="340784"/>
                  <a:pt x="2690284" y="374650"/>
                </a:cubicBezTo>
                <a:cubicBezTo>
                  <a:pt x="2711450" y="408517"/>
                  <a:pt x="2713567" y="459317"/>
                  <a:pt x="2696634" y="527050"/>
                </a:cubicBezTo>
                <a:cubicBezTo>
                  <a:pt x="2679700" y="594784"/>
                  <a:pt x="2635250" y="700617"/>
                  <a:pt x="2563284" y="844550"/>
                </a:cubicBezTo>
                <a:cubicBezTo>
                  <a:pt x="2491317" y="988484"/>
                  <a:pt x="2383367" y="1195917"/>
                  <a:pt x="2239434" y="1466850"/>
                </a:cubicBezTo>
                <a:cubicBezTo>
                  <a:pt x="2197100" y="1551517"/>
                  <a:pt x="2159000" y="1625600"/>
                  <a:pt x="2125134" y="1689100"/>
                </a:cubicBezTo>
                <a:cubicBezTo>
                  <a:pt x="2091267" y="1752600"/>
                  <a:pt x="2074334" y="1784350"/>
                  <a:pt x="2074334" y="1784350"/>
                </a:cubicBezTo>
                <a:cubicBezTo>
                  <a:pt x="2108200" y="1792817"/>
                  <a:pt x="2159000" y="1797050"/>
                  <a:pt x="2226734" y="1797050"/>
                </a:cubicBezTo>
                <a:cubicBezTo>
                  <a:pt x="2294467" y="1797050"/>
                  <a:pt x="2379134" y="1792817"/>
                  <a:pt x="2480734" y="1784350"/>
                </a:cubicBezTo>
                <a:cubicBezTo>
                  <a:pt x="2573867" y="1767417"/>
                  <a:pt x="2692400" y="1752600"/>
                  <a:pt x="2836334" y="1739900"/>
                </a:cubicBezTo>
                <a:cubicBezTo>
                  <a:pt x="2980267" y="1727200"/>
                  <a:pt x="3094567" y="1729317"/>
                  <a:pt x="3179234" y="1746250"/>
                </a:cubicBezTo>
                <a:cubicBezTo>
                  <a:pt x="3373967" y="1746250"/>
                  <a:pt x="3517900" y="1782234"/>
                  <a:pt x="3611034" y="1854200"/>
                </a:cubicBezTo>
                <a:cubicBezTo>
                  <a:pt x="3704167" y="1926167"/>
                  <a:pt x="3754967" y="2046817"/>
                  <a:pt x="3763434" y="2216150"/>
                </a:cubicBezTo>
                <a:cubicBezTo>
                  <a:pt x="3780367" y="2309284"/>
                  <a:pt x="3761317" y="2364317"/>
                  <a:pt x="3706284" y="2381250"/>
                </a:cubicBezTo>
                <a:cubicBezTo>
                  <a:pt x="3651250" y="2398184"/>
                  <a:pt x="3509434" y="2406650"/>
                  <a:pt x="3280834" y="2406650"/>
                </a:cubicBezTo>
                <a:cubicBezTo>
                  <a:pt x="3204634" y="2406650"/>
                  <a:pt x="3086100" y="2410884"/>
                  <a:pt x="2925234" y="2419350"/>
                </a:cubicBezTo>
                <a:cubicBezTo>
                  <a:pt x="2764367" y="2427817"/>
                  <a:pt x="2597150" y="2436284"/>
                  <a:pt x="2423584" y="2444750"/>
                </a:cubicBezTo>
                <a:cubicBezTo>
                  <a:pt x="2250017" y="2453217"/>
                  <a:pt x="2101850" y="2463800"/>
                  <a:pt x="1979084" y="2476500"/>
                </a:cubicBezTo>
                <a:cubicBezTo>
                  <a:pt x="1856317" y="2489200"/>
                  <a:pt x="1794934" y="2504017"/>
                  <a:pt x="1794934" y="2520950"/>
                </a:cubicBezTo>
                <a:cubicBezTo>
                  <a:pt x="1769534" y="2537884"/>
                  <a:pt x="1729317" y="2618317"/>
                  <a:pt x="1674284" y="2762250"/>
                </a:cubicBezTo>
                <a:cubicBezTo>
                  <a:pt x="1619250" y="2906184"/>
                  <a:pt x="1564217" y="3069167"/>
                  <a:pt x="1509184" y="3251200"/>
                </a:cubicBezTo>
                <a:cubicBezTo>
                  <a:pt x="1454150" y="3433234"/>
                  <a:pt x="1405467" y="3596217"/>
                  <a:pt x="1363134" y="3740150"/>
                </a:cubicBezTo>
                <a:cubicBezTo>
                  <a:pt x="1303867" y="4028017"/>
                  <a:pt x="1259417" y="4315884"/>
                  <a:pt x="1229784" y="4603750"/>
                </a:cubicBezTo>
                <a:cubicBezTo>
                  <a:pt x="1200150" y="4891617"/>
                  <a:pt x="1193800" y="5141384"/>
                  <a:pt x="1210734" y="5353050"/>
                </a:cubicBezTo>
                <a:cubicBezTo>
                  <a:pt x="1227667" y="5564717"/>
                  <a:pt x="1274234" y="5712884"/>
                  <a:pt x="1350434" y="5797550"/>
                </a:cubicBezTo>
                <a:cubicBezTo>
                  <a:pt x="1426634" y="5873750"/>
                  <a:pt x="1574800" y="5888567"/>
                  <a:pt x="1794934" y="5842000"/>
                </a:cubicBezTo>
                <a:cubicBezTo>
                  <a:pt x="2015067" y="5795434"/>
                  <a:pt x="2192867" y="5717117"/>
                  <a:pt x="2328334" y="5607050"/>
                </a:cubicBezTo>
                <a:cubicBezTo>
                  <a:pt x="2480734" y="5480050"/>
                  <a:pt x="2605617" y="5416550"/>
                  <a:pt x="2702984" y="5416550"/>
                </a:cubicBezTo>
                <a:cubicBezTo>
                  <a:pt x="2800350" y="5416550"/>
                  <a:pt x="2855384" y="5461000"/>
                  <a:pt x="2868084" y="5549900"/>
                </a:cubicBezTo>
                <a:cubicBezTo>
                  <a:pt x="2880784" y="5638800"/>
                  <a:pt x="2832100" y="5763684"/>
                  <a:pt x="2722034" y="5924550"/>
                </a:cubicBezTo>
                <a:cubicBezTo>
                  <a:pt x="2620434" y="6076950"/>
                  <a:pt x="2493434" y="6210300"/>
                  <a:pt x="2341034" y="6324600"/>
                </a:cubicBezTo>
                <a:cubicBezTo>
                  <a:pt x="2188634" y="6438900"/>
                  <a:pt x="2029884" y="6519334"/>
                  <a:pt x="1864784" y="6565900"/>
                </a:cubicBezTo>
                <a:cubicBezTo>
                  <a:pt x="1699684" y="6612466"/>
                  <a:pt x="1545167" y="6614583"/>
                  <a:pt x="1401234" y="6572250"/>
                </a:cubicBezTo>
                <a:close/>
                <a:moveTo>
                  <a:pt x="-1430866" y="659765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44" name="Freeform 6344"/>
          <p:cNvSpPr/>
          <p:nvPr/>
        </p:nvSpPr>
        <p:spPr>
          <a:xfrm rot="0" flipH="0" flipV="0">
            <a:off x="4412719" y="8274245"/>
            <a:ext cx="157750" cy="136414"/>
          </a:xfrm>
          <a:custGeom>
            <a:pathLst>
              <a:path w="4929717" h="4262967">
                <a:moveTo>
                  <a:pt x="846667" y="4246033"/>
                </a:moveTo>
                <a:cubicBezTo>
                  <a:pt x="745067" y="4262967"/>
                  <a:pt x="635000" y="4246033"/>
                  <a:pt x="516467" y="4195233"/>
                </a:cubicBezTo>
                <a:cubicBezTo>
                  <a:pt x="397933" y="4144433"/>
                  <a:pt x="294217" y="4072467"/>
                  <a:pt x="205317" y="3979333"/>
                </a:cubicBezTo>
                <a:cubicBezTo>
                  <a:pt x="116417" y="3886200"/>
                  <a:pt x="59267" y="3788833"/>
                  <a:pt x="33867" y="3687233"/>
                </a:cubicBezTo>
                <a:cubicBezTo>
                  <a:pt x="0" y="3509433"/>
                  <a:pt x="23283" y="3287183"/>
                  <a:pt x="103717" y="3020483"/>
                </a:cubicBezTo>
                <a:cubicBezTo>
                  <a:pt x="184150" y="2753783"/>
                  <a:pt x="302683" y="2470150"/>
                  <a:pt x="459317" y="2169583"/>
                </a:cubicBezTo>
                <a:cubicBezTo>
                  <a:pt x="615950" y="1869017"/>
                  <a:pt x="793750" y="1579033"/>
                  <a:pt x="992717" y="1299633"/>
                </a:cubicBezTo>
                <a:cubicBezTo>
                  <a:pt x="1191683" y="1020233"/>
                  <a:pt x="1399117" y="776817"/>
                  <a:pt x="1615017" y="569383"/>
                </a:cubicBezTo>
                <a:cubicBezTo>
                  <a:pt x="1830917" y="361950"/>
                  <a:pt x="2032000" y="220133"/>
                  <a:pt x="2218267" y="143933"/>
                </a:cubicBezTo>
                <a:cubicBezTo>
                  <a:pt x="2311400" y="84667"/>
                  <a:pt x="2385483" y="44450"/>
                  <a:pt x="2440517" y="23283"/>
                </a:cubicBezTo>
                <a:cubicBezTo>
                  <a:pt x="2495550" y="2117"/>
                  <a:pt x="2554817" y="0"/>
                  <a:pt x="2618317" y="16933"/>
                </a:cubicBezTo>
                <a:cubicBezTo>
                  <a:pt x="2681817" y="33867"/>
                  <a:pt x="2777067" y="76200"/>
                  <a:pt x="2904067" y="143933"/>
                </a:cubicBezTo>
                <a:cubicBezTo>
                  <a:pt x="3022600" y="177800"/>
                  <a:pt x="3111500" y="215900"/>
                  <a:pt x="3170767" y="258233"/>
                </a:cubicBezTo>
                <a:cubicBezTo>
                  <a:pt x="3230033" y="300567"/>
                  <a:pt x="3306233" y="385233"/>
                  <a:pt x="3399367" y="512233"/>
                </a:cubicBezTo>
                <a:cubicBezTo>
                  <a:pt x="3467100" y="639233"/>
                  <a:pt x="3517900" y="766233"/>
                  <a:pt x="3551767" y="893233"/>
                </a:cubicBezTo>
                <a:cubicBezTo>
                  <a:pt x="3585633" y="1020233"/>
                  <a:pt x="3615267" y="1164167"/>
                  <a:pt x="3640667" y="1325033"/>
                </a:cubicBezTo>
                <a:cubicBezTo>
                  <a:pt x="3708400" y="1536700"/>
                  <a:pt x="3733800" y="1674283"/>
                  <a:pt x="3716867" y="1737783"/>
                </a:cubicBezTo>
                <a:cubicBezTo>
                  <a:pt x="3699933" y="1801283"/>
                  <a:pt x="3674533" y="1849967"/>
                  <a:pt x="3640667" y="1883833"/>
                </a:cubicBezTo>
                <a:cubicBezTo>
                  <a:pt x="3572933" y="1968500"/>
                  <a:pt x="3556000" y="2010833"/>
                  <a:pt x="3589867" y="2010833"/>
                </a:cubicBezTo>
                <a:cubicBezTo>
                  <a:pt x="3589867" y="2010833"/>
                  <a:pt x="3587750" y="2025650"/>
                  <a:pt x="3583517" y="2055283"/>
                </a:cubicBezTo>
                <a:cubicBezTo>
                  <a:pt x="3579283" y="2084917"/>
                  <a:pt x="3560233" y="2129367"/>
                  <a:pt x="3526367" y="2188633"/>
                </a:cubicBezTo>
                <a:cubicBezTo>
                  <a:pt x="3467100" y="2374900"/>
                  <a:pt x="3422650" y="2567517"/>
                  <a:pt x="3393017" y="2766483"/>
                </a:cubicBezTo>
                <a:cubicBezTo>
                  <a:pt x="3363383" y="2965450"/>
                  <a:pt x="3365500" y="3128433"/>
                  <a:pt x="3399367" y="3255433"/>
                </a:cubicBezTo>
                <a:cubicBezTo>
                  <a:pt x="3467100" y="3441700"/>
                  <a:pt x="3589867" y="3551767"/>
                  <a:pt x="3767667" y="3585633"/>
                </a:cubicBezTo>
                <a:cubicBezTo>
                  <a:pt x="3945467" y="3619500"/>
                  <a:pt x="4127500" y="3543300"/>
                  <a:pt x="4313767" y="3357033"/>
                </a:cubicBezTo>
                <a:cubicBezTo>
                  <a:pt x="4406900" y="3289300"/>
                  <a:pt x="4495800" y="3227917"/>
                  <a:pt x="4580467" y="3172883"/>
                </a:cubicBezTo>
                <a:cubicBezTo>
                  <a:pt x="4665133" y="3117850"/>
                  <a:pt x="4707467" y="3124200"/>
                  <a:pt x="4707467" y="3191933"/>
                </a:cubicBezTo>
                <a:cubicBezTo>
                  <a:pt x="4707467" y="3191933"/>
                  <a:pt x="4720167" y="3202517"/>
                  <a:pt x="4745567" y="3223683"/>
                </a:cubicBezTo>
                <a:cubicBezTo>
                  <a:pt x="4770967" y="3244850"/>
                  <a:pt x="4800600" y="3255433"/>
                  <a:pt x="4834467" y="3255433"/>
                </a:cubicBezTo>
                <a:cubicBezTo>
                  <a:pt x="4876800" y="3255433"/>
                  <a:pt x="4904317" y="3272367"/>
                  <a:pt x="4917017" y="3306233"/>
                </a:cubicBezTo>
                <a:cubicBezTo>
                  <a:pt x="4929717" y="3340100"/>
                  <a:pt x="4929717" y="3384550"/>
                  <a:pt x="4917017" y="3439583"/>
                </a:cubicBezTo>
                <a:cubicBezTo>
                  <a:pt x="4904317" y="3494617"/>
                  <a:pt x="4876800" y="3556000"/>
                  <a:pt x="4834467" y="3623733"/>
                </a:cubicBezTo>
                <a:cubicBezTo>
                  <a:pt x="4707467" y="3750733"/>
                  <a:pt x="4643967" y="3835400"/>
                  <a:pt x="4643967" y="3877733"/>
                </a:cubicBezTo>
                <a:cubicBezTo>
                  <a:pt x="4643967" y="3877733"/>
                  <a:pt x="4629150" y="3892550"/>
                  <a:pt x="4599517" y="3922183"/>
                </a:cubicBezTo>
                <a:cubicBezTo>
                  <a:pt x="4569883" y="3951817"/>
                  <a:pt x="4521200" y="3996267"/>
                  <a:pt x="4453467" y="4055533"/>
                </a:cubicBezTo>
                <a:cubicBezTo>
                  <a:pt x="4301067" y="4148667"/>
                  <a:pt x="4108450" y="4195233"/>
                  <a:pt x="3875617" y="4195233"/>
                </a:cubicBezTo>
                <a:cubicBezTo>
                  <a:pt x="3642783" y="4195233"/>
                  <a:pt x="3462867" y="4148667"/>
                  <a:pt x="3335867" y="4055533"/>
                </a:cubicBezTo>
                <a:cubicBezTo>
                  <a:pt x="3208867" y="3962400"/>
                  <a:pt x="3092450" y="3835400"/>
                  <a:pt x="2986617" y="3674533"/>
                </a:cubicBezTo>
                <a:cubicBezTo>
                  <a:pt x="2880783" y="3513667"/>
                  <a:pt x="2810933" y="3373967"/>
                  <a:pt x="2777067" y="3255433"/>
                </a:cubicBezTo>
                <a:lnTo>
                  <a:pt x="2713567" y="3128433"/>
                </a:lnTo>
                <a:lnTo>
                  <a:pt x="2345267" y="3369733"/>
                </a:lnTo>
                <a:cubicBezTo>
                  <a:pt x="2252133" y="3462867"/>
                  <a:pt x="2152650" y="3551767"/>
                  <a:pt x="2046817" y="3636433"/>
                </a:cubicBezTo>
                <a:cubicBezTo>
                  <a:pt x="1940983" y="3721100"/>
                  <a:pt x="1871133" y="3780367"/>
                  <a:pt x="1837267" y="3814233"/>
                </a:cubicBezTo>
                <a:cubicBezTo>
                  <a:pt x="1811867" y="3848100"/>
                  <a:pt x="1784350" y="3877733"/>
                  <a:pt x="1754717" y="3903133"/>
                </a:cubicBezTo>
                <a:cubicBezTo>
                  <a:pt x="1725083" y="3928533"/>
                  <a:pt x="1693333" y="3941233"/>
                  <a:pt x="1659467" y="3941233"/>
                </a:cubicBezTo>
                <a:cubicBezTo>
                  <a:pt x="1625600" y="3941233"/>
                  <a:pt x="1595967" y="3941233"/>
                  <a:pt x="1570567" y="3941233"/>
                </a:cubicBezTo>
                <a:cubicBezTo>
                  <a:pt x="1545167" y="3941233"/>
                  <a:pt x="1532467" y="3941233"/>
                  <a:pt x="1532467" y="3941233"/>
                </a:cubicBezTo>
                <a:cubicBezTo>
                  <a:pt x="1532467" y="3975100"/>
                  <a:pt x="1492250" y="4017433"/>
                  <a:pt x="1411817" y="4068233"/>
                </a:cubicBezTo>
                <a:cubicBezTo>
                  <a:pt x="1331383" y="4119033"/>
                  <a:pt x="1238250" y="4161367"/>
                  <a:pt x="1132417" y="4195233"/>
                </a:cubicBezTo>
                <a:cubicBezTo>
                  <a:pt x="1026583" y="4229100"/>
                  <a:pt x="931333" y="4246033"/>
                  <a:pt x="846667" y="4246033"/>
                </a:cubicBezTo>
                <a:close/>
                <a:moveTo>
                  <a:pt x="-791633" y="4665133"/>
                </a:moveTo>
                <a:moveTo>
                  <a:pt x="719667" y="3560233"/>
                </a:moveTo>
                <a:cubicBezTo>
                  <a:pt x="770467" y="3560233"/>
                  <a:pt x="861483" y="3520017"/>
                  <a:pt x="992717" y="3439583"/>
                </a:cubicBezTo>
                <a:cubicBezTo>
                  <a:pt x="1123950" y="3359150"/>
                  <a:pt x="1272117" y="3263900"/>
                  <a:pt x="1437217" y="3153833"/>
                </a:cubicBezTo>
                <a:cubicBezTo>
                  <a:pt x="1602317" y="3043767"/>
                  <a:pt x="1750483" y="2933700"/>
                  <a:pt x="1881717" y="2823633"/>
                </a:cubicBezTo>
                <a:cubicBezTo>
                  <a:pt x="2012950" y="2713567"/>
                  <a:pt x="2103967" y="2628900"/>
                  <a:pt x="2154767" y="2569633"/>
                </a:cubicBezTo>
                <a:cubicBezTo>
                  <a:pt x="2188633" y="2535767"/>
                  <a:pt x="2243667" y="2478617"/>
                  <a:pt x="2319867" y="2398183"/>
                </a:cubicBezTo>
                <a:cubicBezTo>
                  <a:pt x="2396067" y="2317750"/>
                  <a:pt x="2463800" y="2247900"/>
                  <a:pt x="2523067" y="2188633"/>
                </a:cubicBezTo>
                <a:cubicBezTo>
                  <a:pt x="2717800" y="1968500"/>
                  <a:pt x="2853267" y="1725083"/>
                  <a:pt x="2929467" y="1458383"/>
                </a:cubicBezTo>
                <a:cubicBezTo>
                  <a:pt x="3005667" y="1191683"/>
                  <a:pt x="2997200" y="982133"/>
                  <a:pt x="2904067" y="829733"/>
                </a:cubicBezTo>
                <a:cubicBezTo>
                  <a:pt x="2870200" y="736600"/>
                  <a:pt x="2827867" y="685800"/>
                  <a:pt x="2777067" y="677333"/>
                </a:cubicBezTo>
                <a:cubicBezTo>
                  <a:pt x="2726267" y="668867"/>
                  <a:pt x="2620433" y="698500"/>
                  <a:pt x="2459567" y="766233"/>
                </a:cubicBezTo>
                <a:cubicBezTo>
                  <a:pt x="2357967" y="825500"/>
                  <a:pt x="2233083" y="937683"/>
                  <a:pt x="2084917" y="1102783"/>
                </a:cubicBezTo>
                <a:cubicBezTo>
                  <a:pt x="1936750" y="1267883"/>
                  <a:pt x="1780117" y="1458383"/>
                  <a:pt x="1615017" y="1674283"/>
                </a:cubicBezTo>
                <a:cubicBezTo>
                  <a:pt x="1449917" y="1890183"/>
                  <a:pt x="1295400" y="2112433"/>
                  <a:pt x="1151467" y="2341033"/>
                </a:cubicBezTo>
                <a:cubicBezTo>
                  <a:pt x="1007533" y="2569633"/>
                  <a:pt x="889000" y="2781300"/>
                  <a:pt x="795867" y="2976033"/>
                </a:cubicBezTo>
                <a:cubicBezTo>
                  <a:pt x="702733" y="3170767"/>
                  <a:pt x="656167" y="3323167"/>
                  <a:pt x="656167" y="3433233"/>
                </a:cubicBezTo>
                <a:cubicBezTo>
                  <a:pt x="656167" y="3467100"/>
                  <a:pt x="666750" y="3496733"/>
                  <a:pt x="687917" y="3522133"/>
                </a:cubicBezTo>
                <a:cubicBezTo>
                  <a:pt x="709083" y="3547533"/>
                  <a:pt x="719667" y="3560233"/>
                  <a:pt x="719667" y="3560233"/>
                </a:cubicBezTo>
                <a:close/>
                <a:moveTo>
                  <a:pt x="-105833" y="46651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45" name="Freeform 6345"/>
          <p:cNvSpPr/>
          <p:nvPr/>
        </p:nvSpPr>
        <p:spPr>
          <a:xfrm rot="0" flipH="0" flipV="0">
            <a:off x="4677827" y="8270317"/>
            <a:ext cx="122461" cy="147116"/>
          </a:xfrm>
          <a:custGeom>
            <a:pathLst>
              <a:path w="3826934" h="4597400">
                <a:moveTo>
                  <a:pt x="931334" y="4597400"/>
                </a:moveTo>
                <a:cubicBezTo>
                  <a:pt x="821267" y="4597400"/>
                  <a:pt x="734484" y="4576234"/>
                  <a:pt x="670984" y="4533900"/>
                </a:cubicBezTo>
                <a:cubicBezTo>
                  <a:pt x="607484" y="4491567"/>
                  <a:pt x="529167" y="4432300"/>
                  <a:pt x="436034" y="4356100"/>
                </a:cubicBezTo>
                <a:cubicBezTo>
                  <a:pt x="275167" y="4186767"/>
                  <a:pt x="160867" y="4023784"/>
                  <a:pt x="93134" y="3867150"/>
                </a:cubicBezTo>
                <a:cubicBezTo>
                  <a:pt x="25400" y="3710517"/>
                  <a:pt x="4234" y="3560234"/>
                  <a:pt x="29634" y="3416300"/>
                </a:cubicBezTo>
                <a:cubicBezTo>
                  <a:pt x="55034" y="3348567"/>
                  <a:pt x="65617" y="3282950"/>
                  <a:pt x="61384" y="3219450"/>
                </a:cubicBezTo>
                <a:cubicBezTo>
                  <a:pt x="57150" y="3155950"/>
                  <a:pt x="55034" y="3124200"/>
                  <a:pt x="55034" y="3124200"/>
                </a:cubicBezTo>
                <a:cubicBezTo>
                  <a:pt x="12700" y="3081867"/>
                  <a:pt x="0" y="3054350"/>
                  <a:pt x="16934" y="3041650"/>
                </a:cubicBezTo>
                <a:cubicBezTo>
                  <a:pt x="33867" y="3028950"/>
                  <a:pt x="50800" y="3005667"/>
                  <a:pt x="67734" y="2971800"/>
                </a:cubicBezTo>
                <a:cubicBezTo>
                  <a:pt x="118534" y="2971800"/>
                  <a:pt x="135467" y="2925234"/>
                  <a:pt x="118534" y="2832100"/>
                </a:cubicBezTo>
                <a:cubicBezTo>
                  <a:pt x="101600" y="2764367"/>
                  <a:pt x="135467" y="2616200"/>
                  <a:pt x="220134" y="2387600"/>
                </a:cubicBezTo>
                <a:cubicBezTo>
                  <a:pt x="304800" y="2159000"/>
                  <a:pt x="410634" y="1943100"/>
                  <a:pt x="537634" y="1739900"/>
                </a:cubicBezTo>
                <a:cubicBezTo>
                  <a:pt x="588434" y="1655234"/>
                  <a:pt x="664634" y="1543050"/>
                  <a:pt x="766234" y="1403350"/>
                </a:cubicBezTo>
                <a:cubicBezTo>
                  <a:pt x="867834" y="1263650"/>
                  <a:pt x="980017" y="1123950"/>
                  <a:pt x="1102784" y="984250"/>
                </a:cubicBezTo>
                <a:cubicBezTo>
                  <a:pt x="1225550" y="844550"/>
                  <a:pt x="1337734" y="732367"/>
                  <a:pt x="1439334" y="647700"/>
                </a:cubicBezTo>
                <a:cubicBezTo>
                  <a:pt x="1651000" y="469900"/>
                  <a:pt x="1837267" y="338667"/>
                  <a:pt x="1998134" y="254000"/>
                </a:cubicBezTo>
                <a:cubicBezTo>
                  <a:pt x="2159000" y="169334"/>
                  <a:pt x="2332567" y="105834"/>
                  <a:pt x="2518834" y="63500"/>
                </a:cubicBezTo>
                <a:cubicBezTo>
                  <a:pt x="2705100" y="21167"/>
                  <a:pt x="2834217" y="0"/>
                  <a:pt x="2906184" y="0"/>
                </a:cubicBezTo>
                <a:cubicBezTo>
                  <a:pt x="2978150" y="0"/>
                  <a:pt x="3077634" y="67734"/>
                  <a:pt x="3204634" y="203200"/>
                </a:cubicBezTo>
                <a:cubicBezTo>
                  <a:pt x="3399367" y="287867"/>
                  <a:pt x="3541184" y="389467"/>
                  <a:pt x="3630084" y="508000"/>
                </a:cubicBezTo>
                <a:cubicBezTo>
                  <a:pt x="3718984" y="626534"/>
                  <a:pt x="3776134" y="800100"/>
                  <a:pt x="3801534" y="1028700"/>
                </a:cubicBezTo>
                <a:cubicBezTo>
                  <a:pt x="3826934" y="1282700"/>
                  <a:pt x="3807884" y="1572684"/>
                  <a:pt x="3744384" y="1898650"/>
                </a:cubicBezTo>
                <a:cubicBezTo>
                  <a:pt x="3680884" y="2224617"/>
                  <a:pt x="3479800" y="2628900"/>
                  <a:pt x="3141134" y="3111500"/>
                </a:cubicBezTo>
                <a:cubicBezTo>
                  <a:pt x="2929467" y="3416300"/>
                  <a:pt x="2734734" y="3642784"/>
                  <a:pt x="2556934" y="3790950"/>
                </a:cubicBezTo>
                <a:cubicBezTo>
                  <a:pt x="2379134" y="3939117"/>
                  <a:pt x="2167467" y="4085167"/>
                  <a:pt x="1921934" y="4229100"/>
                </a:cubicBezTo>
                <a:cubicBezTo>
                  <a:pt x="1744134" y="4347634"/>
                  <a:pt x="1583267" y="4434417"/>
                  <a:pt x="1439334" y="4489450"/>
                </a:cubicBezTo>
                <a:cubicBezTo>
                  <a:pt x="1295400" y="4544484"/>
                  <a:pt x="1126067" y="4580467"/>
                  <a:pt x="931334" y="4597400"/>
                </a:cubicBezTo>
                <a:close/>
                <a:moveTo>
                  <a:pt x="-1024466" y="4787900"/>
                </a:moveTo>
                <a:moveTo>
                  <a:pt x="2150534" y="3251200"/>
                </a:moveTo>
                <a:cubicBezTo>
                  <a:pt x="2353734" y="3022600"/>
                  <a:pt x="2516717" y="2806700"/>
                  <a:pt x="2639484" y="2603500"/>
                </a:cubicBezTo>
                <a:cubicBezTo>
                  <a:pt x="2762250" y="2400300"/>
                  <a:pt x="2878667" y="2142067"/>
                  <a:pt x="2988734" y="1828800"/>
                </a:cubicBezTo>
                <a:cubicBezTo>
                  <a:pt x="3022600" y="1735667"/>
                  <a:pt x="3043767" y="1619250"/>
                  <a:pt x="3052234" y="1479550"/>
                </a:cubicBezTo>
                <a:cubicBezTo>
                  <a:pt x="3060700" y="1339850"/>
                  <a:pt x="3058584" y="1208617"/>
                  <a:pt x="3045884" y="1085850"/>
                </a:cubicBezTo>
                <a:cubicBezTo>
                  <a:pt x="3033184" y="963084"/>
                  <a:pt x="3001434" y="893234"/>
                  <a:pt x="2950634" y="876300"/>
                </a:cubicBezTo>
                <a:cubicBezTo>
                  <a:pt x="2849034" y="817034"/>
                  <a:pt x="2726267" y="797984"/>
                  <a:pt x="2582334" y="819150"/>
                </a:cubicBezTo>
                <a:cubicBezTo>
                  <a:pt x="2438400" y="840317"/>
                  <a:pt x="2281767" y="922867"/>
                  <a:pt x="2112434" y="1066800"/>
                </a:cubicBezTo>
                <a:cubicBezTo>
                  <a:pt x="1849967" y="1286934"/>
                  <a:pt x="1621367" y="1559984"/>
                  <a:pt x="1426634" y="1885950"/>
                </a:cubicBezTo>
                <a:cubicBezTo>
                  <a:pt x="1231900" y="2211917"/>
                  <a:pt x="1041400" y="2582334"/>
                  <a:pt x="855134" y="2997200"/>
                </a:cubicBezTo>
                <a:cubicBezTo>
                  <a:pt x="728134" y="3302000"/>
                  <a:pt x="700617" y="3545417"/>
                  <a:pt x="772584" y="3727450"/>
                </a:cubicBezTo>
                <a:cubicBezTo>
                  <a:pt x="844550" y="3909484"/>
                  <a:pt x="1001184" y="3972984"/>
                  <a:pt x="1242484" y="3917950"/>
                </a:cubicBezTo>
                <a:cubicBezTo>
                  <a:pt x="1483784" y="3862917"/>
                  <a:pt x="1786467" y="3640667"/>
                  <a:pt x="2150534" y="3251200"/>
                </a:cubicBezTo>
                <a:close/>
                <a:moveTo>
                  <a:pt x="321734" y="47879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46" name="Freeform 6346"/>
          <p:cNvSpPr/>
          <p:nvPr/>
        </p:nvSpPr>
        <p:spPr>
          <a:xfrm rot="0" flipH="0" flipV="0">
            <a:off x="4829144" y="8270723"/>
            <a:ext cx="155244" cy="134924"/>
          </a:xfrm>
          <a:custGeom>
            <a:pathLst>
              <a:path w="4851400" h="4216400">
                <a:moveTo>
                  <a:pt x="419100" y="4216400"/>
                </a:moveTo>
                <a:cubicBezTo>
                  <a:pt x="385233" y="4216400"/>
                  <a:pt x="336550" y="4193117"/>
                  <a:pt x="273050" y="4146550"/>
                </a:cubicBezTo>
                <a:cubicBezTo>
                  <a:pt x="209550" y="4099984"/>
                  <a:pt x="160866" y="4059767"/>
                  <a:pt x="127000" y="4025900"/>
                </a:cubicBezTo>
                <a:cubicBezTo>
                  <a:pt x="67733" y="3958167"/>
                  <a:pt x="31750" y="3890434"/>
                  <a:pt x="19050" y="3822700"/>
                </a:cubicBezTo>
                <a:cubicBezTo>
                  <a:pt x="6350" y="3754967"/>
                  <a:pt x="0" y="3602567"/>
                  <a:pt x="0" y="3365500"/>
                </a:cubicBezTo>
                <a:cubicBezTo>
                  <a:pt x="0" y="3094567"/>
                  <a:pt x="55033" y="2800350"/>
                  <a:pt x="165100" y="2482850"/>
                </a:cubicBezTo>
                <a:cubicBezTo>
                  <a:pt x="275166" y="2165350"/>
                  <a:pt x="461433" y="1718734"/>
                  <a:pt x="723900" y="1143000"/>
                </a:cubicBezTo>
                <a:lnTo>
                  <a:pt x="1143000" y="254000"/>
                </a:lnTo>
                <a:cubicBezTo>
                  <a:pt x="1176866" y="186267"/>
                  <a:pt x="1208616" y="135467"/>
                  <a:pt x="1238250" y="101600"/>
                </a:cubicBezTo>
                <a:cubicBezTo>
                  <a:pt x="1267883" y="67734"/>
                  <a:pt x="1295400" y="33867"/>
                  <a:pt x="1320800" y="0"/>
                </a:cubicBezTo>
                <a:cubicBezTo>
                  <a:pt x="1354666" y="0"/>
                  <a:pt x="1384300" y="0"/>
                  <a:pt x="1409700" y="0"/>
                </a:cubicBezTo>
                <a:cubicBezTo>
                  <a:pt x="1435100" y="0"/>
                  <a:pt x="1447800" y="0"/>
                  <a:pt x="1447800" y="0"/>
                </a:cubicBezTo>
                <a:cubicBezTo>
                  <a:pt x="1515533" y="0"/>
                  <a:pt x="1583266" y="40217"/>
                  <a:pt x="1651000" y="120650"/>
                </a:cubicBezTo>
                <a:cubicBezTo>
                  <a:pt x="1718733" y="201084"/>
                  <a:pt x="1769533" y="287867"/>
                  <a:pt x="1803400" y="381000"/>
                </a:cubicBezTo>
                <a:cubicBezTo>
                  <a:pt x="1803400" y="491067"/>
                  <a:pt x="1788583" y="605367"/>
                  <a:pt x="1758950" y="723900"/>
                </a:cubicBezTo>
                <a:cubicBezTo>
                  <a:pt x="1729316" y="842434"/>
                  <a:pt x="1625600" y="1020234"/>
                  <a:pt x="1447800" y="1257300"/>
                </a:cubicBezTo>
                <a:cubicBezTo>
                  <a:pt x="1388533" y="1350434"/>
                  <a:pt x="1310216" y="1507067"/>
                  <a:pt x="1212850" y="1727200"/>
                </a:cubicBezTo>
                <a:cubicBezTo>
                  <a:pt x="1115483" y="1947334"/>
                  <a:pt x="1049866" y="2137834"/>
                  <a:pt x="1016000" y="2298700"/>
                </a:cubicBezTo>
                <a:cubicBezTo>
                  <a:pt x="1007533" y="2307167"/>
                  <a:pt x="990600" y="2343150"/>
                  <a:pt x="965200" y="2406650"/>
                </a:cubicBezTo>
                <a:cubicBezTo>
                  <a:pt x="939800" y="2470150"/>
                  <a:pt x="912283" y="2540000"/>
                  <a:pt x="882650" y="2616200"/>
                </a:cubicBezTo>
                <a:cubicBezTo>
                  <a:pt x="853016" y="2692400"/>
                  <a:pt x="821266" y="2764367"/>
                  <a:pt x="787400" y="2832100"/>
                </a:cubicBezTo>
                <a:lnTo>
                  <a:pt x="723900" y="3111500"/>
                </a:lnTo>
                <a:lnTo>
                  <a:pt x="1574800" y="2235200"/>
                </a:lnTo>
                <a:cubicBezTo>
                  <a:pt x="1972733" y="1837267"/>
                  <a:pt x="2294466" y="1553634"/>
                  <a:pt x="2540000" y="1384300"/>
                </a:cubicBezTo>
                <a:cubicBezTo>
                  <a:pt x="2785533" y="1214967"/>
                  <a:pt x="2980266" y="1143000"/>
                  <a:pt x="3124200" y="1168400"/>
                </a:cubicBezTo>
                <a:cubicBezTo>
                  <a:pt x="3268133" y="1193800"/>
                  <a:pt x="3390900" y="1308100"/>
                  <a:pt x="3492500" y="1511300"/>
                </a:cubicBezTo>
                <a:cubicBezTo>
                  <a:pt x="3551766" y="1604434"/>
                  <a:pt x="3596216" y="1686984"/>
                  <a:pt x="3625850" y="1758950"/>
                </a:cubicBezTo>
                <a:cubicBezTo>
                  <a:pt x="3655483" y="1830917"/>
                  <a:pt x="3674533" y="1926167"/>
                  <a:pt x="3683000" y="2044700"/>
                </a:cubicBezTo>
                <a:cubicBezTo>
                  <a:pt x="3691466" y="2163234"/>
                  <a:pt x="3683000" y="2341034"/>
                  <a:pt x="3657600" y="2578100"/>
                </a:cubicBezTo>
                <a:lnTo>
                  <a:pt x="3657600" y="3365500"/>
                </a:lnTo>
                <a:cubicBezTo>
                  <a:pt x="3784600" y="3331634"/>
                  <a:pt x="3886200" y="3299884"/>
                  <a:pt x="3962400" y="3270250"/>
                </a:cubicBezTo>
                <a:cubicBezTo>
                  <a:pt x="4038600" y="3240617"/>
                  <a:pt x="4119033" y="3208867"/>
                  <a:pt x="4203700" y="3175000"/>
                </a:cubicBezTo>
                <a:cubicBezTo>
                  <a:pt x="4279900" y="3141134"/>
                  <a:pt x="4368800" y="3109384"/>
                  <a:pt x="4470400" y="3079750"/>
                </a:cubicBezTo>
                <a:cubicBezTo>
                  <a:pt x="4572000" y="3050117"/>
                  <a:pt x="4699000" y="3031067"/>
                  <a:pt x="4851400" y="3022600"/>
                </a:cubicBezTo>
                <a:cubicBezTo>
                  <a:pt x="4842933" y="3132667"/>
                  <a:pt x="4804833" y="3249084"/>
                  <a:pt x="4737100" y="3371850"/>
                </a:cubicBezTo>
                <a:cubicBezTo>
                  <a:pt x="4669366" y="3494617"/>
                  <a:pt x="4584700" y="3611034"/>
                  <a:pt x="4483100" y="3721100"/>
                </a:cubicBezTo>
                <a:cubicBezTo>
                  <a:pt x="4381500" y="3831167"/>
                  <a:pt x="4269316" y="3920067"/>
                  <a:pt x="4146550" y="3987800"/>
                </a:cubicBezTo>
                <a:cubicBezTo>
                  <a:pt x="4023783" y="4055534"/>
                  <a:pt x="3903133" y="4089400"/>
                  <a:pt x="3784600" y="4089400"/>
                </a:cubicBezTo>
                <a:cubicBezTo>
                  <a:pt x="3674533" y="4089400"/>
                  <a:pt x="3551766" y="4034367"/>
                  <a:pt x="3416300" y="3924300"/>
                </a:cubicBezTo>
                <a:cubicBezTo>
                  <a:pt x="3280833" y="3814234"/>
                  <a:pt x="3183466" y="3691467"/>
                  <a:pt x="3124200" y="3556000"/>
                </a:cubicBezTo>
                <a:cubicBezTo>
                  <a:pt x="3090333" y="3462867"/>
                  <a:pt x="3071283" y="3361267"/>
                  <a:pt x="3067050" y="3251200"/>
                </a:cubicBezTo>
                <a:cubicBezTo>
                  <a:pt x="3062816" y="3141134"/>
                  <a:pt x="3060700" y="2937934"/>
                  <a:pt x="3060700" y="2641600"/>
                </a:cubicBezTo>
                <a:lnTo>
                  <a:pt x="3060700" y="2171700"/>
                </a:lnTo>
                <a:cubicBezTo>
                  <a:pt x="3060700" y="2036234"/>
                  <a:pt x="3020483" y="1996017"/>
                  <a:pt x="2940050" y="2051050"/>
                </a:cubicBezTo>
                <a:cubicBezTo>
                  <a:pt x="2859616" y="2106084"/>
                  <a:pt x="2794000" y="2154767"/>
                  <a:pt x="2743200" y="2197100"/>
                </a:cubicBezTo>
                <a:cubicBezTo>
                  <a:pt x="2616200" y="2307167"/>
                  <a:pt x="2482850" y="2434167"/>
                  <a:pt x="2343150" y="2578100"/>
                </a:cubicBezTo>
                <a:cubicBezTo>
                  <a:pt x="2203450" y="2722034"/>
                  <a:pt x="2061633" y="2870200"/>
                  <a:pt x="1917700" y="3022600"/>
                </a:cubicBezTo>
                <a:cubicBezTo>
                  <a:pt x="1528233" y="3429000"/>
                  <a:pt x="1204383" y="3729567"/>
                  <a:pt x="946150" y="3924300"/>
                </a:cubicBezTo>
                <a:cubicBezTo>
                  <a:pt x="687916" y="4119034"/>
                  <a:pt x="512233" y="4216400"/>
                  <a:pt x="419100" y="4216400"/>
                </a:cubicBezTo>
                <a:close/>
                <a:moveTo>
                  <a:pt x="-901700" y="47752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47" name="Freeform 6347"/>
          <p:cNvSpPr/>
          <p:nvPr/>
        </p:nvSpPr>
        <p:spPr>
          <a:xfrm rot="0" flipH="0" flipV="0">
            <a:off x="5102786" y="8264627"/>
            <a:ext cx="113656" cy="160121"/>
          </a:xfrm>
          <a:custGeom>
            <a:pathLst>
              <a:path w="3551767" h="5003800">
                <a:moveTo>
                  <a:pt x="1265767" y="5003800"/>
                </a:moveTo>
                <a:cubicBezTo>
                  <a:pt x="893233" y="5003800"/>
                  <a:pt x="588433" y="4861984"/>
                  <a:pt x="351367" y="4578350"/>
                </a:cubicBezTo>
                <a:cubicBezTo>
                  <a:pt x="114300" y="4294717"/>
                  <a:pt x="0" y="3941234"/>
                  <a:pt x="8467" y="3517900"/>
                </a:cubicBezTo>
                <a:cubicBezTo>
                  <a:pt x="25400" y="3213100"/>
                  <a:pt x="86783" y="2885017"/>
                  <a:pt x="192617" y="2533650"/>
                </a:cubicBezTo>
                <a:cubicBezTo>
                  <a:pt x="298450" y="2182284"/>
                  <a:pt x="440267" y="1843617"/>
                  <a:pt x="618067" y="1517650"/>
                </a:cubicBezTo>
                <a:cubicBezTo>
                  <a:pt x="795867" y="1191684"/>
                  <a:pt x="990600" y="905934"/>
                  <a:pt x="1202267" y="660400"/>
                </a:cubicBezTo>
                <a:cubicBezTo>
                  <a:pt x="1413933" y="414867"/>
                  <a:pt x="1634067" y="241300"/>
                  <a:pt x="1862667" y="139700"/>
                </a:cubicBezTo>
                <a:cubicBezTo>
                  <a:pt x="1947333" y="97367"/>
                  <a:pt x="2038350" y="63500"/>
                  <a:pt x="2135717" y="38100"/>
                </a:cubicBezTo>
                <a:cubicBezTo>
                  <a:pt x="2233083" y="12700"/>
                  <a:pt x="2332567" y="0"/>
                  <a:pt x="2434167" y="0"/>
                </a:cubicBezTo>
                <a:cubicBezTo>
                  <a:pt x="2527300" y="0"/>
                  <a:pt x="2624667" y="14817"/>
                  <a:pt x="2726267" y="44450"/>
                </a:cubicBezTo>
                <a:cubicBezTo>
                  <a:pt x="2827867" y="74084"/>
                  <a:pt x="2912533" y="105834"/>
                  <a:pt x="2980267" y="139700"/>
                </a:cubicBezTo>
                <a:cubicBezTo>
                  <a:pt x="3124200" y="198967"/>
                  <a:pt x="3234267" y="270934"/>
                  <a:pt x="3310467" y="355600"/>
                </a:cubicBezTo>
                <a:cubicBezTo>
                  <a:pt x="3386667" y="440267"/>
                  <a:pt x="3454400" y="571500"/>
                  <a:pt x="3513667" y="749300"/>
                </a:cubicBezTo>
                <a:cubicBezTo>
                  <a:pt x="3539067" y="910167"/>
                  <a:pt x="3551767" y="1024467"/>
                  <a:pt x="3551767" y="1092200"/>
                </a:cubicBezTo>
                <a:cubicBezTo>
                  <a:pt x="3551767" y="1159934"/>
                  <a:pt x="3530600" y="1261534"/>
                  <a:pt x="3488267" y="1397000"/>
                </a:cubicBezTo>
                <a:cubicBezTo>
                  <a:pt x="3386667" y="1701800"/>
                  <a:pt x="3255433" y="1964267"/>
                  <a:pt x="3094567" y="2184400"/>
                </a:cubicBezTo>
                <a:cubicBezTo>
                  <a:pt x="2933700" y="2404534"/>
                  <a:pt x="2717800" y="2590800"/>
                  <a:pt x="2446867" y="2743200"/>
                </a:cubicBezTo>
                <a:cubicBezTo>
                  <a:pt x="2379133" y="2785534"/>
                  <a:pt x="2300817" y="2817284"/>
                  <a:pt x="2211917" y="2838450"/>
                </a:cubicBezTo>
                <a:cubicBezTo>
                  <a:pt x="2123017" y="2859617"/>
                  <a:pt x="2032000" y="2870200"/>
                  <a:pt x="1938867" y="2870200"/>
                </a:cubicBezTo>
                <a:cubicBezTo>
                  <a:pt x="1769533" y="2870200"/>
                  <a:pt x="1606550" y="2838450"/>
                  <a:pt x="1449917" y="2774950"/>
                </a:cubicBezTo>
                <a:cubicBezTo>
                  <a:pt x="1293283" y="2711450"/>
                  <a:pt x="1168400" y="2616200"/>
                  <a:pt x="1075267" y="2489200"/>
                </a:cubicBezTo>
                <a:lnTo>
                  <a:pt x="986367" y="2387600"/>
                </a:lnTo>
                <a:lnTo>
                  <a:pt x="948267" y="2489200"/>
                </a:lnTo>
                <a:cubicBezTo>
                  <a:pt x="863600" y="2717800"/>
                  <a:pt x="797983" y="2929467"/>
                  <a:pt x="751417" y="3124200"/>
                </a:cubicBezTo>
                <a:cubicBezTo>
                  <a:pt x="704850" y="3318934"/>
                  <a:pt x="681567" y="3496734"/>
                  <a:pt x="681567" y="3657600"/>
                </a:cubicBezTo>
                <a:cubicBezTo>
                  <a:pt x="681567" y="3759200"/>
                  <a:pt x="692150" y="3856567"/>
                  <a:pt x="713317" y="3949700"/>
                </a:cubicBezTo>
                <a:cubicBezTo>
                  <a:pt x="734483" y="4042834"/>
                  <a:pt x="766233" y="4123267"/>
                  <a:pt x="808567" y="4191000"/>
                </a:cubicBezTo>
                <a:cubicBezTo>
                  <a:pt x="842433" y="4241800"/>
                  <a:pt x="899583" y="4277784"/>
                  <a:pt x="980017" y="4298950"/>
                </a:cubicBezTo>
                <a:cubicBezTo>
                  <a:pt x="1060450" y="4320117"/>
                  <a:pt x="1147233" y="4330700"/>
                  <a:pt x="1240367" y="4330700"/>
                </a:cubicBezTo>
                <a:cubicBezTo>
                  <a:pt x="1299633" y="4330700"/>
                  <a:pt x="1361017" y="4328584"/>
                  <a:pt x="1424517" y="4324350"/>
                </a:cubicBezTo>
                <a:cubicBezTo>
                  <a:pt x="1488017" y="4320117"/>
                  <a:pt x="1549400" y="4305300"/>
                  <a:pt x="1608667" y="4279900"/>
                </a:cubicBezTo>
                <a:cubicBezTo>
                  <a:pt x="1752600" y="4229100"/>
                  <a:pt x="1869017" y="4174067"/>
                  <a:pt x="1957917" y="4114800"/>
                </a:cubicBezTo>
                <a:cubicBezTo>
                  <a:pt x="2046817" y="4055534"/>
                  <a:pt x="2137833" y="3992034"/>
                  <a:pt x="2230967" y="3924300"/>
                </a:cubicBezTo>
                <a:lnTo>
                  <a:pt x="2281767" y="3898900"/>
                </a:lnTo>
                <a:lnTo>
                  <a:pt x="2269067" y="3898900"/>
                </a:lnTo>
                <a:cubicBezTo>
                  <a:pt x="2370667" y="3848100"/>
                  <a:pt x="2461683" y="3797300"/>
                  <a:pt x="2542117" y="3746500"/>
                </a:cubicBezTo>
                <a:cubicBezTo>
                  <a:pt x="2622550" y="3695700"/>
                  <a:pt x="2662767" y="3670300"/>
                  <a:pt x="2662767" y="3670300"/>
                </a:cubicBezTo>
                <a:cubicBezTo>
                  <a:pt x="2696633" y="3670300"/>
                  <a:pt x="2730500" y="3649134"/>
                  <a:pt x="2764367" y="3606800"/>
                </a:cubicBezTo>
                <a:cubicBezTo>
                  <a:pt x="2832100" y="3572934"/>
                  <a:pt x="2918883" y="3585634"/>
                  <a:pt x="3024717" y="3644900"/>
                </a:cubicBezTo>
                <a:cubicBezTo>
                  <a:pt x="3130550" y="3704167"/>
                  <a:pt x="3183467" y="3780367"/>
                  <a:pt x="3183467" y="3873500"/>
                </a:cubicBezTo>
                <a:cubicBezTo>
                  <a:pt x="3175000" y="3915834"/>
                  <a:pt x="3136900" y="3981450"/>
                  <a:pt x="3069167" y="4070350"/>
                </a:cubicBezTo>
                <a:cubicBezTo>
                  <a:pt x="3001433" y="4159250"/>
                  <a:pt x="2927350" y="4241800"/>
                  <a:pt x="2846917" y="4318000"/>
                </a:cubicBezTo>
                <a:cubicBezTo>
                  <a:pt x="2766483" y="4394200"/>
                  <a:pt x="2700867" y="4436534"/>
                  <a:pt x="2650067" y="4445000"/>
                </a:cubicBezTo>
                <a:cubicBezTo>
                  <a:pt x="2641600" y="4453467"/>
                  <a:pt x="2611967" y="4468284"/>
                  <a:pt x="2561167" y="4489450"/>
                </a:cubicBezTo>
                <a:cubicBezTo>
                  <a:pt x="2510367" y="4510617"/>
                  <a:pt x="2476500" y="4529667"/>
                  <a:pt x="2459567" y="4546600"/>
                </a:cubicBezTo>
                <a:lnTo>
                  <a:pt x="2472267" y="4546600"/>
                </a:lnTo>
                <a:cubicBezTo>
                  <a:pt x="2396067" y="4648200"/>
                  <a:pt x="2319867" y="4699000"/>
                  <a:pt x="2243667" y="4699000"/>
                </a:cubicBezTo>
                <a:lnTo>
                  <a:pt x="2142067" y="4699000"/>
                </a:lnTo>
                <a:cubicBezTo>
                  <a:pt x="2108200" y="4758267"/>
                  <a:pt x="1998133" y="4823884"/>
                  <a:pt x="1811867" y="4895850"/>
                </a:cubicBezTo>
                <a:cubicBezTo>
                  <a:pt x="1625600" y="4967816"/>
                  <a:pt x="1443567" y="5003800"/>
                  <a:pt x="1265767" y="5003800"/>
                </a:cubicBezTo>
                <a:close/>
                <a:moveTo>
                  <a:pt x="-1261533" y="4965700"/>
                </a:moveTo>
                <a:moveTo>
                  <a:pt x="1837267" y="2209800"/>
                </a:moveTo>
                <a:cubicBezTo>
                  <a:pt x="1989667" y="2209800"/>
                  <a:pt x="2123017" y="2165350"/>
                  <a:pt x="2237317" y="2076450"/>
                </a:cubicBezTo>
                <a:cubicBezTo>
                  <a:pt x="2351617" y="1987550"/>
                  <a:pt x="2451100" y="1888067"/>
                  <a:pt x="2535767" y="1778000"/>
                </a:cubicBezTo>
                <a:cubicBezTo>
                  <a:pt x="2705100" y="1549400"/>
                  <a:pt x="2804583" y="1327150"/>
                  <a:pt x="2834217" y="1111250"/>
                </a:cubicBezTo>
                <a:cubicBezTo>
                  <a:pt x="2863850" y="895350"/>
                  <a:pt x="2836333" y="745067"/>
                  <a:pt x="2751667" y="660400"/>
                </a:cubicBezTo>
                <a:cubicBezTo>
                  <a:pt x="2700867" y="635000"/>
                  <a:pt x="2656417" y="620184"/>
                  <a:pt x="2618317" y="615950"/>
                </a:cubicBezTo>
                <a:cubicBezTo>
                  <a:pt x="2580217" y="611717"/>
                  <a:pt x="2506133" y="626534"/>
                  <a:pt x="2396067" y="660400"/>
                </a:cubicBezTo>
                <a:cubicBezTo>
                  <a:pt x="2319867" y="677334"/>
                  <a:pt x="2214033" y="740834"/>
                  <a:pt x="2078567" y="850900"/>
                </a:cubicBezTo>
                <a:cubicBezTo>
                  <a:pt x="1943100" y="960967"/>
                  <a:pt x="1809750" y="1083734"/>
                  <a:pt x="1678517" y="1219200"/>
                </a:cubicBezTo>
                <a:cubicBezTo>
                  <a:pt x="1547283" y="1354667"/>
                  <a:pt x="1447800" y="1468967"/>
                  <a:pt x="1380067" y="1562100"/>
                </a:cubicBezTo>
                <a:lnTo>
                  <a:pt x="1214967" y="1828800"/>
                </a:lnTo>
                <a:cubicBezTo>
                  <a:pt x="1282700" y="1803400"/>
                  <a:pt x="1348317" y="1788584"/>
                  <a:pt x="1411817" y="1784350"/>
                </a:cubicBezTo>
                <a:cubicBezTo>
                  <a:pt x="1475317" y="1780117"/>
                  <a:pt x="1511300" y="1786467"/>
                  <a:pt x="1519767" y="1803400"/>
                </a:cubicBezTo>
                <a:cubicBezTo>
                  <a:pt x="1519767" y="1879600"/>
                  <a:pt x="1534583" y="1949450"/>
                  <a:pt x="1564217" y="2012950"/>
                </a:cubicBezTo>
                <a:cubicBezTo>
                  <a:pt x="1593850" y="2076450"/>
                  <a:pt x="1631950" y="2125134"/>
                  <a:pt x="1678517" y="2159000"/>
                </a:cubicBezTo>
                <a:cubicBezTo>
                  <a:pt x="1725083" y="2192867"/>
                  <a:pt x="1778000" y="2209800"/>
                  <a:pt x="1837267" y="2209800"/>
                </a:cubicBezTo>
                <a:close/>
                <a:moveTo>
                  <a:pt x="1532467" y="49657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48" name="Freeform 6348"/>
          <p:cNvSpPr/>
          <p:nvPr/>
        </p:nvSpPr>
        <p:spPr>
          <a:xfrm rot="0" flipH="0" flipV="0">
            <a:off x="5237982" y="8274448"/>
            <a:ext cx="150097" cy="130386"/>
          </a:xfrm>
          <a:custGeom>
            <a:pathLst>
              <a:path w="4690533" h="4074583">
                <a:moveTo>
                  <a:pt x="4445000" y="4074583"/>
                </a:moveTo>
                <a:cubicBezTo>
                  <a:pt x="4275666" y="4074583"/>
                  <a:pt x="4135966" y="4038600"/>
                  <a:pt x="4025900" y="3966633"/>
                </a:cubicBezTo>
                <a:cubicBezTo>
                  <a:pt x="3915833" y="3894667"/>
                  <a:pt x="3822700" y="3774017"/>
                  <a:pt x="3746500" y="3604683"/>
                </a:cubicBezTo>
                <a:cubicBezTo>
                  <a:pt x="3712633" y="3486150"/>
                  <a:pt x="3685116" y="3352800"/>
                  <a:pt x="3663950" y="3204633"/>
                </a:cubicBezTo>
                <a:cubicBezTo>
                  <a:pt x="3642783" y="3056467"/>
                  <a:pt x="3632200" y="2916767"/>
                  <a:pt x="3632200" y="2785533"/>
                </a:cubicBezTo>
                <a:cubicBezTo>
                  <a:pt x="3632200" y="2654300"/>
                  <a:pt x="3644900" y="2567517"/>
                  <a:pt x="3670300" y="2525183"/>
                </a:cubicBezTo>
                <a:cubicBezTo>
                  <a:pt x="3704166" y="2491317"/>
                  <a:pt x="3718983" y="2429933"/>
                  <a:pt x="3714750" y="2341033"/>
                </a:cubicBezTo>
                <a:cubicBezTo>
                  <a:pt x="3710516" y="2252133"/>
                  <a:pt x="3708400" y="2156883"/>
                  <a:pt x="3708400" y="2055283"/>
                </a:cubicBezTo>
                <a:cubicBezTo>
                  <a:pt x="3699933" y="1885950"/>
                  <a:pt x="3659716" y="1790700"/>
                  <a:pt x="3587750" y="1769533"/>
                </a:cubicBezTo>
                <a:cubicBezTo>
                  <a:pt x="3515783" y="1748367"/>
                  <a:pt x="3412066" y="1775883"/>
                  <a:pt x="3276600" y="1852083"/>
                </a:cubicBezTo>
                <a:cubicBezTo>
                  <a:pt x="3124200" y="1945217"/>
                  <a:pt x="2925233" y="2070100"/>
                  <a:pt x="2679700" y="2226733"/>
                </a:cubicBezTo>
                <a:cubicBezTo>
                  <a:pt x="2434166" y="2383367"/>
                  <a:pt x="2178050" y="2554817"/>
                  <a:pt x="1911350" y="2741083"/>
                </a:cubicBezTo>
                <a:cubicBezTo>
                  <a:pt x="1644650" y="2927350"/>
                  <a:pt x="1392766" y="3122083"/>
                  <a:pt x="1155700" y="3325283"/>
                </a:cubicBezTo>
                <a:cubicBezTo>
                  <a:pt x="969433" y="3528483"/>
                  <a:pt x="857250" y="3683000"/>
                  <a:pt x="819150" y="3788833"/>
                </a:cubicBezTo>
                <a:cubicBezTo>
                  <a:pt x="781050" y="3894667"/>
                  <a:pt x="728133" y="3947583"/>
                  <a:pt x="660400" y="3947583"/>
                </a:cubicBezTo>
                <a:cubicBezTo>
                  <a:pt x="592666" y="3981450"/>
                  <a:pt x="535516" y="3983567"/>
                  <a:pt x="488950" y="3953933"/>
                </a:cubicBezTo>
                <a:cubicBezTo>
                  <a:pt x="442383" y="3924300"/>
                  <a:pt x="376766" y="3875617"/>
                  <a:pt x="292100" y="3807883"/>
                </a:cubicBezTo>
                <a:cubicBezTo>
                  <a:pt x="232833" y="3740150"/>
                  <a:pt x="173566" y="3674533"/>
                  <a:pt x="114300" y="3611033"/>
                </a:cubicBezTo>
                <a:cubicBezTo>
                  <a:pt x="55033" y="3547533"/>
                  <a:pt x="16933" y="3498850"/>
                  <a:pt x="0" y="3464983"/>
                </a:cubicBezTo>
                <a:cubicBezTo>
                  <a:pt x="0" y="3422650"/>
                  <a:pt x="12700" y="3333750"/>
                  <a:pt x="38100" y="3198283"/>
                </a:cubicBezTo>
                <a:cubicBezTo>
                  <a:pt x="63500" y="3062817"/>
                  <a:pt x="95250" y="2927350"/>
                  <a:pt x="133350" y="2791883"/>
                </a:cubicBezTo>
                <a:cubicBezTo>
                  <a:pt x="171450" y="2656417"/>
                  <a:pt x="198966" y="2567517"/>
                  <a:pt x="215900" y="2525183"/>
                </a:cubicBezTo>
                <a:cubicBezTo>
                  <a:pt x="258233" y="2525183"/>
                  <a:pt x="294216" y="2482850"/>
                  <a:pt x="323850" y="2398183"/>
                </a:cubicBezTo>
                <a:cubicBezTo>
                  <a:pt x="353483" y="2313517"/>
                  <a:pt x="402166" y="2220383"/>
                  <a:pt x="469900" y="2118783"/>
                </a:cubicBezTo>
                <a:cubicBezTo>
                  <a:pt x="486833" y="2017183"/>
                  <a:pt x="531283" y="1879600"/>
                  <a:pt x="603250" y="1706033"/>
                </a:cubicBezTo>
                <a:cubicBezTo>
                  <a:pt x="675216" y="1532467"/>
                  <a:pt x="740833" y="1377950"/>
                  <a:pt x="800100" y="1242483"/>
                </a:cubicBezTo>
                <a:cubicBezTo>
                  <a:pt x="918633" y="1039283"/>
                  <a:pt x="1001183" y="869950"/>
                  <a:pt x="1047750" y="734483"/>
                </a:cubicBezTo>
                <a:cubicBezTo>
                  <a:pt x="1094316" y="599017"/>
                  <a:pt x="1126066" y="429683"/>
                  <a:pt x="1143000" y="226483"/>
                </a:cubicBezTo>
                <a:cubicBezTo>
                  <a:pt x="1134533" y="192617"/>
                  <a:pt x="1143000" y="160867"/>
                  <a:pt x="1168400" y="131233"/>
                </a:cubicBezTo>
                <a:cubicBezTo>
                  <a:pt x="1193800" y="101600"/>
                  <a:pt x="1223433" y="86783"/>
                  <a:pt x="1257300" y="86783"/>
                </a:cubicBezTo>
                <a:lnTo>
                  <a:pt x="1257300" y="86783"/>
                </a:lnTo>
                <a:cubicBezTo>
                  <a:pt x="1325033" y="19050"/>
                  <a:pt x="1405466" y="0"/>
                  <a:pt x="1498600" y="29633"/>
                </a:cubicBezTo>
                <a:cubicBezTo>
                  <a:pt x="1591733" y="59267"/>
                  <a:pt x="1676400" y="124883"/>
                  <a:pt x="1752600" y="226483"/>
                </a:cubicBezTo>
                <a:cubicBezTo>
                  <a:pt x="1905000" y="429683"/>
                  <a:pt x="1966383" y="639233"/>
                  <a:pt x="1936750" y="855133"/>
                </a:cubicBezTo>
                <a:cubicBezTo>
                  <a:pt x="1907116" y="1071033"/>
                  <a:pt x="1769533" y="1377950"/>
                  <a:pt x="1524000" y="1775883"/>
                </a:cubicBezTo>
                <a:cubicBezTo>
                  <a:pt x="1464733" y="1911350"/>
                  <a:pt x="1420283" y="2015067"/>
                  <a:pt x="1390650" y="2087033"/>
                </a:cubicBezTo>
                <a:cubicBezTo>
                  <a:pt x="1361016" y="2159000"/>
                  <a:pt x="1346200" y="2216150"/>
                  <a:pt x="1346200" y="2258483"/>
                </a:cubicBezTo>
                <a:cubicBezTo>
                  <a:pt x="1346200" y="2258483"/>
                  <a:pt x="1390650" y="2228850"/>
                  <a:pt x="1479550" y="2169583"/>
                </a:cubicBezTo>
                <a:cubicBezTo>
                  <a:pt x="1568450" y="2110317"/>
                  <a:pt x="1670050" y="2040467"/>
                  <a:pt x="1784350" y="1960033"/>
                </a:cubicBezTo>
                <a:cubicBezTo>
                  <a:pt x="1898650" y="1879600"/>
                  <a:pt x="1989666" y="1818217"/>
                  <a:pt x="2057400" y="1775883"/>
                </a:cubicBezTo>
                <a:cubicBezTo>
                  <a:pt x="2099733" y="1733550"/>
                  <a:pt x="2197100" y="1657350"/>
                  <a:pt x="2349500" y="1547283"/>
                </a:cubicBezTo>
                <a:cubicBezTo>
                  <a:pt x="2501900" y="1437217"/>
                  <a:pt x="2664883" y="1329267"/>
                  <a:pt x="2838450" y="1223433"/>
                </a:cubicBezTo>
                <a:cubicBezTo>
                  <a:pt x="3012016" y="1117600"/>
                  <a:pt x="3141133" y="1056217"/>
                  <a:pt x="3225800" y="1039283"/>
                </a:cubicBezTo>
                <a:cubicBezTo>
                  <a:pt x="3293533" y="1005417"/>
                  <a:pt x="3365500" y="973667"/>
                  <a:pt x="3441700" y="944033"/>
                </a:cubicBezTo>
                <a:cubicBezTo>
                  <a:pt x="3517900" y="914400"/>
                  <a:pt x="3572933" y="899583"/>
                  <a:pt x="3606800" y="899583"/>
                </a:cubicBezTo>
                <a:cubicBezTo>
                  <a:pt x="3674533" y="899583"/>
                  <a:pt x="3761316" y="935567"/>
                  <a:pt x="3867150" y="1007533"/>
                </a:cubicBezTo>
                <a:cubicBezTo>
                  <a:pt x="3972983" y="1079500"/>
                  <a:pt x="4072466" y="1164167"/>
                  <a:pt x="4165600" y="1261533"/>
                </a:cubicBezTo>
                <a:cubicBezTo>
                  <a:pt x="4258733" y="1358900"/>
                  <a:pt x="4313766" y="1441450"/>
                  <a:pt x="4330700" y="1509183"/>
                </a:cubicBezTo>
                <a:cubicBezTo>
                  <a:pt x="4330700" y="1543050"/>
                  <a:pt x="4332816" y="1576917"/>
                  <a:pt x="4337050" y="1610783"/>
                </a:cubicBezTo>
                <a:cubicBezTo>
                  <a:pt x="4341283" y="1644650"/>
                  <a:pt x="4347633" y="1678517"/>
                  <a:pt x="4356100" y="1712383"/>
                </a:cubicBezTo>
                <a:cubicBezTo>
                  <a:pt x="4389966" y="1822450"/>
                  <a:pt x="4409016" y="1970617"/>
                  <a:pt x="4413250" y="2156883"/>
                </a:cubicBezTo>
                <a:cubicBezTo>
                  <a:pt x="4417483" y="2343150"/>
                  <a:pt x="4411133" y="2512483"/>
                  <a:pt x="4394200" y="2664883"/>
                </a:cubicBezTo>
                <a:cubicBezTo>
                  <a:pt x="4377266" y="2817283"/>
                  <a:pt x="4347633" y="2906183"/>
                  <a:pt x="4305300" y="2931583"/>
                </a:cubicBezTo>
                <a:cubicBezTo>
                  <a:pt x="4305300" y="2931583"/>
                  <a:pt x="4307416" y="2942167"/>
                  <a:pt x="4311650" y="2963333"/>
                </a:cubicBezTo>
                <a:cubicBezTo>
                  <a:pt x="4315883" y="2984500"/>
                  <a:pt x="4334933" y="2995083"/>
                  <a:pt x="4368800" y="2995083"/>
                </a:cubicBezTo>
                <a:cubicBezTo>
                  <a:pt x="4368800" y="3028950"/>
                  <a:pt x="4368800" y="3048000"/>
                  <a:pt x="4368800" y="3052233"/>
                </a:cubicBezTo>
                <a:cubicBezTo>
                  <a:pt x="4368800" y="3056467"/>
                  <a:pt x="4368800" y="3058583"/>
                  <a:pt x="4368800" y="3058583"/>
                </a:cubicBezTo>
                <a:cubicBezTo>
                  <a:pt x="4326466" y="3058583"/>
                  <a:pt x="4309533" y="3094567"/>
                  <a:pt x="4318000" y="3166533"/>
                </a:cubicBezTo>
                <a:cubicBezTo>
                  <a:pt x="4326466" y="3238500"/>
                  <a:pt x="4353983" y="3316817"/>
                  <a:pt x="4400550" y="3401483"/>
                </a:cubicBezTo>
                <a:cubicBezTo>
                  <a:pt x="4447116" y="3486150"/>
                  <a:pt x="4495800" y="3553883"/>
                  <a:pt x="4546600" y="3604683"/>
                </a:cubicBezTo>
                <a:cubicBezTo>
                  <a:pt x="4648200" y="3706283"/>
                  <a:pt x="4690533" y="3801533"/>
                  <a:pt x="4673600" y="3890433"/>
                </a:cubicBezTo>
                <a:cubicBezTo>
                  <a:pt x="4656666" y="3979333"/>
                  <a:pt x="4580466" y="4040717"/>
                  <a:pt x="4445000" y="4074583"/>
                </a:cubicBezTo>
                <a:close/>
                <a:moveTo>
                  <a:pt x="-736600" y="46587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49" name="Freeform 6349"/>
          <p:cNvSpPr/>
          <p:nvPr/>
        </p:nvSpPr>
        <p:spPr>
          <a:xfrm rot="0" flipH="0" flipV="0">
            <a:off x="5414495" y="8270046"/>
            <a:ext cx="116636" cy="147320"/>
          </a:xfrm>
          <a:custGeom>
            <a:pathLst>
              <a:path w="3644900" h="4603750">
                <a:moveTo>
                  <a:pt x="1037167" y="4491566"/>
                </a:moveTo>
                <a:cubicBezTo>
                  <a:pt x="706967" y="4356100"/>
                  <a:pt x="493183" y="4167716"/>
                  <a:pt x="395817" y="3926416"/>
                </a:cubicBezTo>
                <a:cubicBezTo>
                  <a:pt x="298450" y="3685116"/>
                  <a:pt x="279400" y="3310466"/>
                  <a:pt x="338667" y="2802466"/>
                </a:cubicBezTo>
                <a:cubicBezTo>
                  <a:pt x="355600" y="2540000"/>
                  <a:pt x="364067" y="2366433"/>
                  <a:pt x="364067" y="2281766"/>
                </a:cubicBezTo>
                <a:cubicBezTo>
                  <a:pt x="364067" y="2197100"/>
                  <a:pt x="317500" y="2112433"/>
                  <a:pt x="224367" y="2027766"/>
                </a:cubicBezTo>
                <a:cubicBezTo>
                  <a:pt x="198967" y="1993900"/>
                  <a:pt x="154517" y="1947333"/>
                  <a:pt x="91017" y="1888066"/>
                </a:cubicBezTo>
                <a:cubicBezTo>
                  <a:pt x="27517" y="1828800"/>
                  <a:pt x="0" y="1778000"/>
                  <a:pt x="8467" y="1735666"/>
                </a:cubicBezTo>
                <a:cubicBezTo>
                  <a:pt x="0" y="1676400"/>
                  <a:pt x="4233" y="1610783"/>
                  <a:pt x="21167" y="1538816"/>
                </a:cubicBezTo>
                <a:cubicBezTo>
                  <a:pt x="38100" y="1466850"/>
                  <a:pt x="63500" y="1430866"/>
                  <a:pt x="97367" y="1430866"/>
                </a:cubicBezTo>
                <a:cubicBezTo>
                  <a:pt x="131233" y="1430866"/>
                  <a:pt x="167217" y="1422400"/>
                  <a:pt x="205317" y="1405466"/>
                </a:cubicBezTo>
                <a:cubicBezTo>
                  <a:pt x="243417" y="1388533"/>
                  <a:pt x="279400" y="1388533"/>
                  <a:pt x="313267" y="1405466"/>
                </a:cubicBezTo>
                <a:cubicBezTo>
                  <a:pt x="347133" y="1405466"/>
                  <a:pt x="385233" y="1409700"/>
                  <a:pt x="427567" y="1418166"/>
                </a:cubicBezTo>
                <a:cubicBezTo>
                  <a:pt x="469900" y="1426633"/>
                  <a:pt x="491067" y="1447800"/>
                  <a:pt x="491067" y="1481666"/>
                </a:cubicBezTo>
                <a:cubicBezTo>
                  <a:pt x="524933" y="1540933"/>
                  <a:pt x="579967" y="1547283"/>
                  <a:pt x="656167" y="1500716"/>
                </a:cubicBezTo>
                <a:cubicBezTo>
                  <a:pt x="732367" y="1454150"/>
                  <a:pt x="812800" y="1346200"/>
                  <a:pt x="897467" y="1176866"/>
                </a:cubicBezTo>
                <a:cubicBezTo>
                  <a:pt x="982133" y="1041400"/>
                  <a:pt x="1094317" y="905933"/>
                  <a:pt x="1234017" y="770466"/>
                </a:cubicBezTo>
                <a:cubicBezTo>
                  <a:pt x="1373717" y="635000"/>
                  <a:pt x="1513417" y="510116"/>
                  <a:pt x="1653117" y="395816"/>
                </a:cubicBezTo>
                <a:cubicBezTo>
                  <a:pt x="1792817" y="281516"/>
                  <a:pt x="1909233" y="198966"/>
                  <a:pt x="2002367" y="148166"/>
                </a:cubicBezTo>
                <a:cubicBezTo>
                  <a:pt x="2044700" y="131233"/>
                  <a:pt x="2108200" y="110066"/>
                  <a:pt x="2192867" y="84666"/>
                </a:cubicBezTo>
                <a:cubicBezTo>
                  <a:pt x="2277533" y="59266"/>
                  <a:pt x="2368550" y="38100"/>
                  <a:pt x="2465917" y="21166"/>
                </a:cubicBezTo>
                <a:cubicBezTo>
                  <a:pt x="2563283" y="4233"/>
                  <a:pt x="2645833" y="0"/>
                  <a:pt x="2713567" y="8466"/>
                </a:cubicBezTo>
                <a:cubicBezTo>
                  <a:pt x="2865967" y="16933"/>
                  <a:pt x="2995083" y="59266"/>
                  <a:pt x="3100917" y="135466"/>
                </a:cubicBezTo>
                <a:cubicBezTo>
                  <a:pt x="3206750" y="211666"/>
                  <a:pt x="3306233" y="300566"/>
                  <a:pt x="3399367" y="402166"/>
                </a:cubicBezTo>
                <a:cubicBezTo>
                  <a:pt x="3509433" y="478366"/>
                  <a:pt x="3579283" y="579966"/>
                  <a:pt x="3608917" y="706966"/>
                </a:cubicBezTo>
                <a:cubicBezTo>
                  <a:pt x="3638550" y="833966"/>
                  <a:pt x="3644900" y="969433"/>
                  <a:pt x="3627967" y="1113366"/>
                </a:cubicBezTo>
                <a:cubicBezTo>
                  <a:pt x="3611033" y="1257300"/>
                  <a:pt x="3572933" y="1388533"/>
                  <a:pt x="3513667" y="1507066"/>
                </a:cubicBezTo>
                <a:cubicBezTo>
                  <a:pt x="3488267" y="1591733"/>
                  <a:pt x="3416300" y="1693333"/>
                  <a:pt x="3297767" y="1811866"/>
                </a:cubicBezTo>
                <a:cubicBezTo>
                  <a:pt x="3179233" y="1930400"/>
                  <a:pt x="3043767" y="2044700"/>
                  <a:pt x="2891367" y="2154766"/>
                </a:cubicBezTo>
                <a:cubicBezTo>
                  <a:pt x="2738967" y="2264833"/>
                  <a:pt x="2599267" y="2345266"/>
                  <a:pt x="2472267" y="2396066"/>
                </a:cubicBezTo>
                <a:cubicBezTo>
                  <a:pt x="2362200" y="2421466"/>
                  <a:pt x="2220383" y="2442633"/>
                  <a:pt x="2046817" y="2459566"/>
                </a:cubicBezTo>
                <a:cubicBezTo>
                  <a:pt x="1873250" y="2476500"/>
                  <a:pt x="1712383" y="2482850"/>
                  <a:pt x="1564217" y="2478616"/>
                </a:cubicBezTo>
                <a:cubicBezTo>
                  <a:pt x="1416050" y="2474383"/>
                  <a:pt x="1316567" y="2459566"/>
                  <a:pt x="1265767" y="2434166"/>
                </a:cubicBezTo>
                <a:cubicBezTo>
                  <a:pt x="1206500" y="2400300"/>
                  <a:pt x="1159933" y="2446866"/>
                  <a:pt x="1126067" y="2573866"/>
                </a:cubicBezTo>
                <a:cubicBezTo>
                  <a:pt x="1092200" y="2700866"/>
                  <a:pt x="1066800" y="2882900"/>
                  <a:pt x="1049867" y="3119966"/>
                </a:cubicBezTo>
                <a:cubicBezTo>
                  <a:pt x="1032933" y="3306233"/>
                  <a:pt x="1032933" y="3441700"/>
                  <a:pt x="1049867" y="3526366"/>
                </a:cubicBezTo>
                <a:cubicBezTo>
                  <a:pt x="1066800" y="3611033"/>
                  <a:pt x="1083733" y="3670300"/>
                  <a:pt x="1100667" y="3704166"/>
                </a:cubicBezTo>
                <a:cubicBezTo>
                  <a:pt x="1159933" y="3763433"/>
                  <a:pt x="1242483" y="3837516"/>
                  <a:pt x="1348317" y="3926416"/>
                </a:cubicBezTo>
                <a:cubicBezTo>
                  <a:pt x="1454150" y="4015316"/>
                  <a:pt x="1604433" y="4030133"/>
                  <a:pt x="1799167" y="3970866"/>
                </a:cubicBezTo>
                <a:cubicBezTo>
                  <a:pt x="1960033" y="3928533"/>
                  <a:pt x="2118783" y="3818466"/>
                  <a:pt x="2275417" y="3640666"/>
                </a:cubicBezTo>
                <a:cubicBezTo>
                  <a:pt x="2432050" y="3462866"/>
                  <a:pt x="2578100" y="3318933"/>
                  <a:pt x="2713567" y="3208866"/>
                </a:cubicBezTo>
                <a:cubicBezTo>
                  <a:pt x="2747433" y="3149600"/>
                  <a:pt x="2804583" y="3113616"/>
                  <a:pt x="2885017" y="3100916"/>
                </a:cubicBezTo>
                <a:cubicBezTo>
                  <a:pt x="2965450" y="3088216"/>
                  <a:pt x="3052233" y="3094566"/>
                  <a:pt x="3145367" y="3119966"/>
                </a:cubicBezTo>
                <a:cubicBezTo>
                  <a:pt x="3238500" y="3179233"/>
                  <a:pt x="3278717" y="3249083"/>
                  <a:pt x="3266017" y="3329516"/>
                </a:cubicBezTo>
                <a:cubicBezTo>
                  <a:pt x="3253317" y="3409950"/>
                  <a:pt x="3208867" y="3530600"/>
                  <a:pt x="3132667" y="3691466"/>
                </a:cubicBezTo>
                <a:cubicBezTo>
                  <a:pt x="3107267" y="3750733"/>
                  <a:pt x="3050117" y="3824816"/>
                  <a:pt x="2961217" y="3913716"/>
                </a:cubicBezTo>
                <a:cubicBezTo>
                  <a:pt x="2872317" y="4002616"/>
                  <a:pt x="2774950" y="4091516"/>
                  <a:pt x="2669117" y="4180416"/>
                </a:cubicBezTo>
                <a:cubicBezTo>
                  <a:pt x="2563283" y="4269316"/>
                  <a:pt x="2468033" y="4339166"/>
                  <a:pt x="2383367" y="4389966"/>
                </a:cubicBezTo>
                <a:cubicBezTo>
                  <a:pt x="2129367" y="4525433"/>
                  <a:pt x="1892300" y="4595283"/>
                  <a:pt x="1672167" y="4599516"/>
                </a:cubicBezTo>
                <a:cubicBezTo>
                  <a:pt x="1452033" y="4603750"/>
                  <a:pt x="1240367" y="4567766"/>
                  <a:pt x="1037167" y="4491566"/>
                </a:cubicBezTo>
                <a:close/>
                <a:moveTo>
                  <a:pt x="-817033" y="4796366"/>
                </a:moveTo>
                <a:moveTo>
                  <a:pt x="1786467" y="1913466"/>
                </a:moveTo>
                <a:cubicBezTo>
                  <a:pt x="1972733" y="1871133"/>
                  <a:pt x="2120900" y="1841500"/>
                  <a:pt x="2230967" y="1824566"/>
                </a:cubicBezTo>
                <a:cubicBezTo>
                  <a:pt x="2341033" y="1807633"/>
                  <a:pt x="2446867" y="1758950"/>
                  <a:pt x="2548467" y="1678516"/>
                </a:cubicBezTo>
                <a:cubicBezTo>
                  <a:pt x="2650067" y="1598083"/>
                  <a:pt x="2777067" y="1443566"/>
                  <a:pt x="2929467" y="1214966"/>
                </a:cubicBezTo>
                <a:cubicBezTo>
                  <a:pt x="2963333" y="1121833"/>
                  <a:pt x="2973917" y="1028700"/>
                  <a:pt x="2961217" y="935566"/>
                </a:cubicBezTo>
                <a:cubicBezTo>
                  <a:pt x="2948517" y="842433"/>
                  <a:pt x="2925233" y="778933"/>
                  <a:pt x="2891367" y="745066"/>
                </a:cubicBezTo>
                <a:cubicBezTo>
                  <a:pt x="2815167" y="660400"/>
                  <a:pt x="2724150" y="632883"/>
                  <a:pt x="2618317" y="662516"/>
                </a:cubicBezTo>
                <a:cubicBezTo>
                  <a:pt x="2512483" y="692150"/>
                  <a:pt x="2413000" y="740833"/>
                  <a:pt x="2319867" y="808566"/>
                </a:cubicBezTo>
                <a:cubicBezTo>
                  <a:pt x="2260600" y="833966"/>
                  <a:pt x="2173817" y="895350"/>
                  <a:pt x="2059517" y="992716"/>
                </a:cubicBezTo>
                <a:cubicBezTo>
                  <a:pt x="1945217" y="1090083"/>
                  <a:pt x="1833033" y="1200150"/>
                  <a:pt x="1722967" y="1322916"/>
                </a:cubicBezTo>
                <a:cubicBezTo>
                  <a:pt x="1612900" y="1445683"/>
                  <a:pt x="1524000" y="1557866"/>
                  <a:pt x="1456267" y="1659466"/>
                </a:cubicBezTo>
                <a:cubicBezTo>
                  <a:pt x="1388533" y="1761066"/>
                  <a:pt x="1371600" y="1820333"/>
                  <a:pt x="1405467" y="1837266"/>
                </a:cubicBezTo>
                <a:cubicBezTo>
                  <a:pt x="1388533" y="1871133"/>
                  <a:pt x="1437217" y="1892300"/>
                  <a:pt x="1551517" y="1900766"/>
                </a:cubicBezTo>
                <a:cubicBezTo>
                  <a:pt x="1665817" y="1909233"/>
                  <a:pt x="1744133" y="1913466"/>
                  <a:pt x="1786467" y="1913466"/>
                </a:cubicBezTo>
                <a:close/>
                <a:moveTo>
                  <a:pt x="1761067" y="47963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50" name="Freeform 6350"/>
          <p:cNvSpPr/>
          <p:nvPr/>
        </p:nvSpPr>
        <p:spPr>
          <a:xfrm rot="0" flipH="0" flipV="0">
            <a:off x="5556600" y="8268149"/>
            <a:ext cx="224468" cy="144813"/>
          </a:xfrm>
          <a:custGeom>
            <a:pathLst>
              <a:path w="7014633" h="4525433">
                <a:moveTo>
                  <a:pt x="190500" y="4385733"/>
                </a:moveTo>
                <a:cubicBezTo>
                  <a:pt x="165100" y="4351867"/>
                  <a:pt x="141816" y="4309533"/>
                  <a:pt x="120650" y="4258733"/>
                </a:cubicBezTo>
                <a:cubicBezTo>
                  <a:pt x="99483" y="4207933"/>
                  <a:pt x="88900" y="4165600"/>
                  <a:pt x="88900" y="4131733"/>
                </a:cubicBezTo>
                <a:cubicBezTo>
                  <a:pt x="88900" y="4114800"/>
                  <a:pt x="86783" y="4093633"/>
                  <a:pt x="82550" y="4068233"/>
                </a:cubicBezTo>
                <a:cubicBezTo>
                  <a:pt x="78316" y="4042833"/>
                  <a:pt x="59266" y="4030133"/>
                  <a:pt x="25400" y="4030133"/>
                </a:cubicBezTo>
                <a:cubicBezTo>
                  <a:pt x="0" y="4004733"/>
                  <a:pt x="19050" y="3905250"/>
                  <a:pt x="82550" y="3731683"/>
                </a:cubicBezTo>
                <a:cubicBezTo>
                  <a:pt x="146050" y="3558117"/>
                  <a:pt x="230716" y="3357033"/>
                  <a:pt x="336550" y="3128433"/>
                </a:cubicBezTo>
                <a:cubicBezTo>
                  <a:pt x="442383" y="2899833"/>
                  <a:pt x="552450" y="2677583"/>
                  <a:pt x="666750" y="2461683"/>
                </a:cubicBezTo>
                <a:cubicBezTo>
                  <a:pt x="781050" y="2245783"/>
                  <a:pt x="876300" y="2074333"/>
                  <a:pt x="952500" y="1947333"/>
                </a:cubicBezTo>
                <a:cubicBezTo>
                  <a:pt x="994833" y="1921933"/>
                  <a:pt x="1022350" y="1885950"/>
                  <a:pt x="1035050" y="1839383"/>
                </a:cubicBezTo>
                <a:cubicBezTo>
                  <a:pt x="1047750" y="1792817"/>
                  <a:pt x="1045633" y="1769533"/>
                  <a:pt x="1028700" y="1769533"/>
                </a:cubicBezTo>
                <a:cubicBezTo>
                  <a:pt x="1028700" y="1769533"/>
                  <a:pt x="1051983" y="1729317"/>
                  <a:pt x="1098550" y="1648883"/>
                </a:cubicBezTo>
                <a:cubicBezTo>
                  <a:pt x="1145116" y="1568450"/>
                  <a:pt x="1181100" y="1515533"/>
                  <a:pt x="1206500" y="1490133"/>
                </a:cubicBezTo>
                <a:cubicBezTo>
                  <a:pt x="1274233" y="1371600"/>
                  <a:pt x="1325033" y="1250950"/>
                  <a:pt x="1358900" y="1128183"/>
                </a:cubicBezTo>
                <a:cubicBezTo>
                  <a:pt x="1392766" y="1005417"/>
                  <a:pt x="1401233" y="901700"/>
                  <a:pt x="1384300" y="817033"/>
                </a:cubicBezTo>
                <a:cubicBezTo>
                  <a:pt x="1350433" y="774700"/>
                  <a:pt x="1312333" y="762000"/>
                  <a:pt x="1270000" y="778933"/>
                </a:cubicBezTo>
                <a:cubicBezTo>
                  <a:pt x="1227666" y="795867"/>
                  <a:pt x="1206500" y="804333"/>
                  <a:pt x="1206500" y="804333"/>
                </a:cubicBezTo>
                <a:cubicBezTo>
                  <a:pt x="1172633" y="812800"/>
                  <a:pt x="1123950" y="827617"/>
                  <a:pt x="1060450" y="848783"/>
                </a:cubicBezTo>
                <a:cubicBezTo>
                  <a:pt x="996950" y="869950"/>
                  <a:pt x="939800" y="897467"/>
                  <a:pt x="889000" y="931333"/>
                </a:cubicBezTo>
                <a:cubicBezTo>
                  <a:pt x="694266" y="1066800"/>
                  <a:pt x="563033" y="1128183"/>
                  <a:pt x="495300" y="1115483"/>
                </a:cubicBezTo>
                <a:cubicBezTo>
                  <a:pt x="427566" y="1102783"/>
                  <a:pt x="351366" y="994833"/>
                  <a:pt x="266700" y="791633"/>
                </a:cubicBezTo>
                <a:cubicBezTo>
                  <a:pt x="232833" y="698500"/>
                  <a:pt x="220133" y="630767"/>
                  <a:pt x="228600" y="588433"/>
                </a:cubicBezTo>
                <a:cubicBezTo>
                  <a:pt x="237066" y="546100"/>
                  <a:pt x="270933" y="499533"/>
                  <a:pt x="330200" y="448733"/>
                </a:cubicBezTo>
                <a:cubicBezTo>
                  <a:pt x="397933" y="389467"/>
                  <a:pt x="461433" y="349250"/>
                  <a:pt x="520700" y="328083"/>
                </a:cubicBezTo>
                <a:cubicBezTo>
                  <a:pt x="579966" y="306917"/>
                  <a:pt x="626533" y="283633"/>
                  <a:pt x="660400" y="258233"/>
                </a:cubicBezTo>
                <a:cubicBezTo>
                  <a:pt x="753533" y="198967"/>
                  <a:pt x="831850" y="156633"/>
                  <a:pt x="895350" y="131233"/>
                </a:cubicBezTo>
                <a:cubicBezTo>
                  <a:pt x="958850" y="105833"/>
                  <a:pt x="1007533" y="88900"/>
                  <a:pt x="1041400" y="80433"/>
                </a:cubicBezTo>
                <a:cubicBezTo>
                  <a:pt x="1261533" y="12700"/>
                  <a:pt x="1447800" y="0"/>
                  <a:pt x="1600200" y="42333"/>
                </a:cubicBezTo>
                <a:cubicBezTo>
                  <a:pt x="1752600" y="84667"/>
                  <a:pt x="1866900" y="194733"/>
                  <a:pt x="1943100" y="372533"/>
                </a:cubicBezTo>
                <a:cubicBezTo>
                  <a:pt x="2061633" y="516467"/>
                  <a:pt x="2120900" y="679450"/>
                  <a:pt x="2120900" y="861483"/>
                </a:cubicBezTo>
                <a:cubicBezTo>
                  <a:pt x="2120900" y="1043517"/>
                  <a:pt x="2061633" y="1253067"/>
                  <a:pt x="1943100" y="1490133"/>
                </a:cubicBezTo>
                <a:lnTo>
                  <a:pt x="1816100" y="1680633"/>
                </a:lnTo>
                <a:cubicBezTo>
                  <a:pt x="1773766" y="1765300"/>
                  <a:pt x="1767416" y="1807633"/>
                  <a:pt x="1797050" y="1807633"/>
                </a:cubicBezTo>
                <a:cubicBezTo>
                  <a:pt x="1826683" y="1807633"/>
                  <a:pt x="1862666" y="1778000"/>
                  <a:pt x="1905000" y="1718733"/>
                </a:cubicBezTo>
                <a:cubicBezTo>
                  <a:pt x="1930400" y="1684867"/>
                  <a:pt x="1981200" y="1634067"/>
                  <a:pt x="2057400" y="1566333"/>
                </a:cubicBezTo>
                <a:cubicBezTo>
                  <a:pt x="2133600" y="1498600"/>
                  <a:pt x="2184400" y="1464733"/>
                  <a:pt x="2209800" y="1464733"/>
                </a:cubicBezTo>
                <a:cubicBezTo>
                  <a:pt x="2209800" y="1464733"/>
                  <a:pt x="2220383" y="1460500"/>
                  <a:pt x="2241550" y="1452033"/>
                </a:cubicBezTo>
                <a:cubicBezTo>
                  <a:pt x="2262716" y="1443567"/>
                  <a:pt x="2273300" y="1409700"/>
                  <a:pt x="2273300" y="1350433"/>
                </a:cubicBezTo>
                <a:cubicBezTo>
                  <a:pt x="2298700" y="1325033"/>
                  <a:pt x="2326216" y="1299633"/>
                  <a:pt x="2355850" y="1274233"/>
                </a:cubicBezTo>
                <a:cubicBezTo>
                  <a:pt x="2385483" y="1248833"/>
                  <a:pt x="2400300" y="1236133"/>
                  <a:pt x="2400300" y="1236133"/>
                </a:cubicBezTo>
                <a:cubicBezTo>
                  <a:pt x="2434166" y="1236133"/>
                  <a:pt x="2499783" y="1195917"/>
                  <a:pt x="2597150" y="1115483"/>
                </a:cubicBezTo>
                <a:cubicBezTo>
                  <a:pt x="2694516" y="1035050"/>
                  <a:pt x="2810933" y="939800"/>
                  <a:pt x="2946400" y="829733"/>
                </a:cubicBezTo>
                <a:cubicBezTo>
                  <a:pt x="3039533" y="762000"/>
                  <a:pt x="3124200" y="728133"/>
                  <a:pt x="3200400" y="728133"/>
                </a:cubicBezTo>
                <a:cubicBezTo>
                  <a:pt x="3395133" y="668867"/>
                  <a:pt x="3553883" y="732367"/>
                  <a:pt x="3676650" y="918633"/>
                </a:cubicBezTo>
                <a:cubicBezTo>
                  <a:pt x="3799416" y="1104900"/>
                  <a:pt x="3860800" y="1346200"/>
                  <a:pt x="3860800" y="1642533"/>
                </a:cubicBezTo>
                <a:lnTo>
                  <a:pt x="3594100" y="2328333"/>
                </a:lnTo>
                <a:lnTo>
                  <a:pt x="4051300" y="1769533"/>
                </a:lnTo>
                <a:cubicBezTo>
                  <a:pt x="4102100" y="1701800"/>
                  <a:pt x="4155016" y="1642533"/>
                  <a:pt x="4210050" y="1591733"/>
                </a:cubicBezTo>
                <a:cubicBezTo>
                  <a:pt x="4265083" y="1540933"/>
                  <a:pt x="4313766" y="1498600"/>
                  <a:pt x="4356100" y="1464733"/>
                </a:cubicBezTo>
                <a:cubicBezTo>
                  <a:pt x="4373033" y="1405467"/>
                  <a:pt x="4398433" y="1371600"/>
                  <a:pt x="4432300" y="1363133"/>
                </a:cubicBezTo>
                <a:cubicBezTo>
                  <a:pt x="4466166" y="1354667"/>
                  <a:pt x="4483100" y="1350433"/>
                  <a:pt x="4483100" y="1350433"/>
                </a:cubicBezTo>
                <a:cubicBezTo>
                  <a:pt x="4483100" y="1350433"/>
                  <a:pt x="4491566" y="1348317"/>
                  <a:pt x="4508500" y="1344083"/>
                </a:cubicBezTo>
                <a:cubicBezTo>
                  <a:pt x="4525433" y="1339850"/>
                  <a:pt x="4533900" y="1325033"/>
                  <a:pt x="4533900" y="1299633"/>
                </a:cubicBezTo>
                <a:cubicBezTo>
                  <a:pt x="4576233" y="1265767"/>
                  <a:pt x="4622800" y="1234017"/>
                  <a:pt x="4673600" y="1204383"/>
                </a:cubicBezTo>
                <a:cubicBezTo>
                  <a:pt x="4724400" y="1174750"/>
                  <a:pt x="4758266" y="1143000"/>
                  <a:pt x="4775200" y="1109133"/>
                </a:cubicBezTo>
                <a:cubicBezTo>
                  <a:pt x="4919133" y="1049867"/>
                  <a:pt x="5050366" y="1039283"/>
                  <a:pt x="5168900" y="1077383"/>
                </a:cubicBezTo>
                <a:cubicBezTo>
                  <a:pt x="5287433" y="1115483"/>
                  <a:pt x="5389033" y="1223433"/>
                  <a:pt x="5473700" y="1401233"/>
                </a:cubicBezTo>
                <a:cubicBezTo>
                  <a:pt x="5532966" y="1502833"/>
                  <a:pt x="5566833" y="1591733"/>
                  <a:pt x="5575300" y="1667933"/>
                </a:cubicBezTo>
                <a:cubicBezTo>
                  <a:pt x="5583766" y="1744133"/>
                  <a:pt x="5588000" y="1858433"/>
                  <a:pt x="5588000" y="2010833"/>
                </a:cubicBezTo>
                <a:cubicBezTo>
                  <a:pt x="5571066" y="2137833"/>
                  <a:pt x="5556250" y="2237317"/>
                  <a:pt x="5543550" y="2309283"/>
                </a:cubicBezTo>
                <a:cubicBezTo>
                  <a:pt x="5530850" y="2381250"/>
                  <a:pt x="5520266" y="2455333"/>
                  <a:pt x="5511800" y="2531533"/>
                </a:cubicBezTo>
                <a:cubicBezTo>
                  <a:pt x="5503333" y="2607733"/>
                  <a:pt x="5490633" y="2713567"/>
                  <a:pt x="5473700" y="2849033"/>
                </a:cubicBezTo>
                <a:cubicBezTo>
                  <a:pt x="5439833" y="2916767"/>
                  <a:pt x="5420783" y="2988733"/>
                  <a:pt x="5416550" y="3064933"/>
                </a:cubicBezTo>
                <a:cubicBezTo>
                  <a:pt x="5412316" y="3141133"/>
                  <a:pt x="5410200" y="3213100"/>
                  <a:pt x="5410200" y="3280833"/>
                </a:cubicBezTo>
                <a:cubicBezTo>
                  <a:pt x="5410200" y="3390900"/>
                  <a:pt x="5414433" y="3464983"/>
                  <a:pt x="5422900" y="3503083"/>
                </a:cubicBezTo>
                <a:cubicBezTo>
                  <a:pt x="5431366" y="3541183"/>
                  <a:pt x="5465233" y="3560233"/>
                  <a:pt x="5524500" y="3560233"/>
                </a:cubicBezTo>
                <a:cubicBezTo>
                  <a:pt x="5643033" y="3534833"/>
                  <a:pt x="5806016" y="3473450"/>
                  <a:pt x="6013450" y="3376083"/>
                </a:cubicBezTo>
                <a:cubicBezTo>
                  <a:pt x="6220883" y="3278717"/>
                  <a:pt x="6375400" y="3183467"/>
                  <a:pt x="6477000" y="3090333"/>
                </a:cubicBezTo>
                <a:cubicBezTo>
                  <a:pt x="6604000" y="2971800"/>
                  <a:pt x="6716183" y="2910417"/>
                  <a:pt x="6813550" y="2906183"/>
                </a:cubicBezTo>
                <a:cubicBezTo>
                  <a:pt x="6910916" y="2901950"/>
                  <a:pt x="6972300" y="2950633"/>
                  <a:pt x="6997700" y="3052233"/>
                </a:cubicBezTo>
                <a:cubicBezTo>
                  <a:pt x="7014633" y="3086100"/>
                  <a:pt x="6987116" y="3162300"/>
                  <a:pt x="6915150" y="3280833"/>
                </a:cubicBezTo>
                <a:cubicBezTo>
                  <a:pt x="6843183" y="3399367"/>
                  <a:pt x="6762750" y="3513667"/>
                  <a:pt x="6673850" y="3623733"/>
                </a:cubicBezTo>
                <a:cubicBezTo>
                  <a:pt x="6584950" y="3733800"/>
                  <a:pt x="6519333" y="3788833"/>
                  <a:pt x="6477000" y="3788833"/>
                </a:cubicBezTo>
                <a:cubicBezTo>
                  <a:pt x="6451600" y="3788833"/>
                  <a:pt x="6421966" y="3812117"/>
                  <a:pt x="6388100" y="3858683"/>
                </a:cubicBezTo>
                <a:cubicBezTo>
                  <a:pt x="6354233" y="3905250"/>
                  <a:pt x="6316133" y="3941233"/>
                  <a:pt x="6273800" y="3966633"/>
                </a:cubicBezTo>
                <a:cubicBezTo>
                  <a:pt x="6214533" y="4025900"/>
                  <a:pt x="6157383" y="4080933"/>
                  <a:pt x="6102350" y="4131733"/>
                </a:cubicBezTo>
                <a:cubicBezTo>
                  <a:pt x="6047316" y="4182533"/>
                  <a:pt x="5985933" y="4207933"/>
                  <a:pt x="5918200" y="4207933"/>
                </a:cubicBezTo>
                <a:cubicBezTo>
                  <a:pt x="5884333" y="4207933"/>
                  <a:pt x="5844116" y="4218517"/>
                  <a:pt x="5797550" y="4239683"/>
                </a:cubicBezTo>
                <a:cubicBezTo>
                  <a:pt x="5750983" y="4260850"/>
                  <a:pt x="5698066" y="4271433"/>
                  <a:pt x="5638800" y="4271433"/>
                </a:cubicBezTo>
                <a:cubicBezTo>
                  <a:pt x="5554133" y="4296833"/>
                  <a:pt x="5425016" y="4284133"/>
                  <a:pt x="5251450" y="4233333"/>
                </a:cubicBezTo>
                <a:cubicBezTo>
                  <a:pt x="5077883" y="4182533"/>
                  <a:pt x="4965700" y="4064000"/>
                  <a:pt x="4914900" y="3877733"/>
                </a:cubicBezTo>
                <a:cubicBezTo>
                  <a:pt x="4881033" y="3784600"/>
                  <a:pt x="4851400" y="3634317"/>
                  <a:pt x="4826000" y="3426883"/>
                </a:cubicBezTo>
                <a:cubicBezTo>
                  <a:pt x="4800600" y="3219450"/>
                  <a:pt x="4804833" y="3009900"/>
                  <a:pt x="4838700" y="2798233"/>
                </a:cubicBezTo>
                <a:cubicBezTo>
                  <a:pt x="4872566" y="2645833"/>
                  <a:pt x="4893733" y="2506133"/>
                  <a:pt x="4902200" y="2379133"/>
                </a:cubicBezTo>
                <a:cubicBezTo>
                  <a:pt x="4910666" y="2252133"/>
                  <a:pt x="4927600" y="2163233"/>
                  <a:pt x="4953000" y="2112433"/>
                </a:cubicBezTo>
                <a:cubicBezTo>
                  <a:pt x="4953000" y="2087033"/>
                  <a:pt x="4953000" y="2025650"/>
                  <a:pt x="4953000" y="1928283"/>
                </a:cubicBezTo>
                <a:cubicBezTo>
                  <a:pt x="4953000" y="1830917"/>
                  <a:pt x="4940300" y="1782233"/>
                  <a:pt x="4914900" y="1782233"/>
                </a:cubicBezTo>
                <a:cubicBezTo>
                  <a:pt x="4881033" y="1782233"/>
                  <a:pt x="4802716" y="1843617"/>
                  <a:pt x="4679950" y="1966383"/>
                </a:cubicBezTo>
                <a:cubicBezTo>
                  <a:pt x="4557183" y="2089150"/>
                  <a:pt x="4413250" y="2243667"/>
                  <a:pt x="4248150" y="2429933"/>
                </a:cubicBezTo>
                <a:cubicBezTo>
                  <a:pt x="4083050" y="2616200"/>
                  <a:pt x="3920066" y="2810933"/>
                  <a:pt x="3759200" y="3014133"/>
                </a:cubicBezTo>
                <a:cubicBezTo>
                  <a:pt x="3598333" y="3217333"/>
                  <a:pt x="3467100" y="3399367"/>
                  <a:pt x="3365500" y="3560233"/>
                </a:cubicBezTo>
                <a:cubicBezTo>
                  <a:pt x="3289300" y="3653367"/>
                  <a:pt x="3221566" y="3767667"/>
                  <a:pt x="3162300" y="3903133"/>
                </a:cubicBezTo>
                <a:cubicBezTo>
                  <a:pt x="3103033" y="4038600"/>
                  <a:pt x="3060700" y="4114800"/>
                  <a:pt x="3035300" y="4131733"/>
                </a:cubicBezTo>
                <a:cubicBezTo>
                  <a:pt x="2976033" y="4199467"/>
                  <a:pt x="2906183" y="4207933"/>
                  <a:pt x="2825750" y="4157133"/>
                </a:cubicBezTo>
                <a:cubicBezTo>
                  <a:pt x="2745316" y="4106333"/>
                  <a:pt x="2671233" y="4025900"/>
                  <a:pt x="2603500" y="3915833"/>
                </a:cubicBezTo>
                <a:cubicBezTo>
                  <a:pt x="2578100" y="3865033"/>
                  <a:pt x="2561166" y="3820583"/>
                  <a:pt x="2552700" y="3782483"/>
                </a:cubicBezTo>
                <a:cubicBezTo>
                  <a:pt x="2544233" y="3744383"/>
                  <a:pt x="2546350" y="3689350"/>
                  <a:pt x="2559050" y="3617383"/>
                </a:cubicBezTo>
                <a:cubicBezTo>
                  <a:pt x="2571750" y="3545417"/>
                  <a:pt x="2601383" y="3437467"/>
                  <a:pt x="2647950" y="3293533"/>
                </a:cubicBezTo>
                <a:cubicBezTo>
                  <a:pt x="2694516" y="3149600"/>
                  <a:pt x="2760133" y="2946400"/>
                  <a:pt x="2844800" y="2683933"/>
                </a:cubicBezTo>
                <a:cubicBezTo>
                  <a:pt x="2937933" y="2396067"/>
                  <a:pt x="3020483" y="2135717"/>
                  <a:pt x="3092450" y="1902883"/>
                </a:cubicBezTo>
                <a:cubicBezTo>
                  <a:pt x="3164416" y="1670050"/>
                  <a:pt x="3200400" y="1553633"/>
                  <a:pt x="3200400" y="1553633"/>
                </a:cubicBezTo>
                <a:cubicBezTo>
                  <a:pt x="3200400" y="1519767"/>
                  <a:pt x="3136900" y="1551517"/>
                  <a:pt x="3009900" y="1648883"/>
                </a:cubicBezTo>
                <a:cubicBezTo>
                  <a:pt x="2882900" y="1746250"/>
                  <a:pt x="2734733" y="1866900"/>
                  <a:pt x="2565400" y="2010833"/>
                </a:cubicBezTo>
                <a:cubicBezTo>
                  <a:pt x="2489200" y="2103967"/>
                  <a:pt x="2362200" y="2243667"/>
                  <a:pt x="2184400" y="2429933"/>
                </a:cubicBezTo>
                <a:cubicBezTo>
                  <a:pt x="2006600" y="2616200"/>
                  <a:pt x="1811866" y="2827867"/>
                  <a:pt x="1600200" y="3064933"/>
                </a:cubicBezTo>
                <a:cubicBezTo>
                  <a:pt x="1388533" y="3302000"/>
                  <a:pt x="1185333" y="3551767"/>
                  <a:pt x="990600" y="3814233"/>
                </a:cubicBezTo>
                <a:cubicBezTo>
                  <a:pt x="745066" y="4161367"/>
                  <a:pt x="573616" y="4373033"/>
                  <a:pt x="476250" y="4449233"/>
                </a:cubicBezTo>
                <a:cubicBezTo>
                  <a:pt x="378883" y="4525433"/>
                  <a:pt x="283633" y="4504267"/>
                  <a:pt x="190500" y="4385733"/>
                </a:cubicBezTo>
                <a:close/>
                <a:moveTo>
                  <a:pt x="-965200" y="48556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51" name="Freeform 6351"/>
          <p:cNvSpPr/>
          <p:nvPr/>
        </p:nvSpPr>
        <p:spPr>
          <a:xfrm rot="0" flipH="0" flipV="0">
            <a:off x="5807349" y="8269707"/>
            <a:ext cx="187892" cy="136482"/>
          </a:xfrm>
          <a:custGeom>
            <a:pathLst>
              <a:path w="5871633" h="4265084">
                <a:moveTo>
                  <a:pt x="368300" y="4184650"/>
                </a:moveTo>
                <a:cubicBezTo>
                  <a:pt x="275166" y="4125384"/>
                  <a:pt x="190500" y="4047067"/>
                  <a:pt x="114300" y="3949700"/>
                </a:cubicBezTo>
                <a:cubicBezTo>
                  <a:pt x="38100" y="3852334"/>
                  <a:pt x="0" y="3727450"/>
                  <a:pt x="0" y="3575050"/>
                </a:cubicBezTo>
                <a:cubicBezTo>
                  <a:pt x="0" y="3490384"/>
                  <a:pt x="16933" y="3346450"/>
                  <a:pt x="50800" y="3143250"/>
                </a:cubicBezTo>
                <a:cubicBezTo>
                  <a:pt x="84666" y="2940050"/>
                  <a:pt x="131233" y="2711450"/>
                  <a:pt x="190500" y="2457450"/>
                </a:cubicBezTo>
                <a:cubicBezTo>
                  <a:pt x="249766" y="2203450"/>
                  <a:pt x="309033" y="1966384"/>
                  <a:pt x="368300" y="1746250"/>
                </a:cubicBezTo>
                <a:cubicBezTo>
                  <a:pt x="452966" y="1593850"/>
                  <a:pt x="524933" y="1441450"/>
                  <a:pt x="584200" y="1289050"/>
                </a:cubicBezTo>
                <a:cubicBezTo>
                  <a:pt x="643466" y="1136650"/>
                  <a:pt x="673100" y="1043517"/>
                  <a:pt x="673100" y="1009650"/>
                </a:cubicBezTo>
                <a:cubicBezTo>
                  <a:pt x="690033" y="908050"/>
                  <a:pt x="713316" y="789517"/>
                  <a:pt x="742950" y="654050"/>
                </a:cubicBezTo>
                <a:cubicBezTo>
                  <a:pt x="772583" y="518584"/>
                  <a:pt x="804333" y="395817"/>
                  <a:pt x="838200" y="285750"/>
                </a:cubicBezTo>
                <a:cubicBezTo>
                  <a:pt x="872066" y="175684"/>
                  <a:pt x="897466" y="112184"/>
                  <a:pt x="914400" y="95250"/>
                </a:cubicBezTo>
                <a:cubicBezTo>
                  <a:pt x="956733" y="52917"/>
                  <a:pt x="1007533" y="25400"/>
                  <a:pt x="1066800" y="12700"/>
                </a:cubicBezTo>
                <a:cubicBezTo>
                  <a:pt x="1126066" y="0"/>
                  <a:pt x="1187450" y="8467"/>
                  <a:pt x="1250950" y="38100"/>
                </a:cubicBezTo>
                <a:cubicBezTo>
                  <a:pt x="1314450" y="67734"/>
                  <a:pt x="1363133" y="124884"/>
                  <a:pt x="1397000" y="209550"/>
                </a:cubicBezTo>
                <a:cubicBezTo>
                  <a:pt x="1490133" y="311150"/>
                  <a:pt x="1536700" y="431800"/>
                  <a:pt x="1536700" y="571500"/>
                </a:cubicBezTo>
                <a:cubicBezTo>
                  <a:pt x="1536700" y="711200"/>
                  <a:pt x="1490133" y="916517"/>
                  <a:pt x="1397000" y="1187450"/>
                </a:cubicBezTo>
                <a:cubicBezTo>
                  <a:pt x="1320800" y="1356784"/>
                  <a:pt x="1244600" y="1555750"/>
                  <a:pt x="1168400" y="1784350"/>
                </a:cubicBezTo>
                <a:cubicBezTo>
                  <a:pt x="1092200" y="2012950"/>
                  <a:pt x="1026583" y="2222500"/>
                  <a:pt x="971550" y="2413000"/>
                </a:cubicBezTo>
                <a:cubicBezTo>
                  <a:pt x="916516" y="2603500"/>
                  <a:pt x="884766" y="2732617"/>
                  <a:pt x="876300" y="2800350"/>
                </a:cubicBezTo>
                <a:lnTo>
                  <a:pt x="622300" y="2876550"/>
                </a:lnTo>
                <a:cubicBezTo>
                  <a:pt x="766233" y="2741084"/>
                  <a:pt x="901700" y="2599267"/>
                  <a:pt x="1028700" y="2451100"/>
                </a:cubicBezTo>
                <a:cubicBezTo>
                  <a:pt x="1155700" y="2302934"/>
                  <a:pt x="1248833" y="2186517"/>
                  <a:pt x="1308100" y="2101850"/>
                </a:cubicBezTo>
                <a:cubicBezTo>
                  <a:pt x="1452033" y="1907117"/>
                  <a:pt x="1576916" y="1744134"/>
                  <a:pt x="1682750" y="1612900"/>
                </a:cubicBezTo>
                <a:cubicBezTo>
                  <a:pt x="1788583" y="1481667"/>
                  <a:pt x="1926166" y="1322917"/>
                  <a:pt x="2095500" y="1136650"/>
                </a:cubicBezTo>
                <a:cubicBezTo>
                  <a:pt x="2264833" y="941917"/>
                  <a:pt x="2432050" y="821267"/>
                  <a:pt x="2597150" y="774700"/>
                </a:cubicBezTo>
                <a:cubicBezTo>
                  <a:pt x="2762250" y="728134"/>
                  <a:pt x="2891366" y="704850"/>
                  <a:pt x="2984500" y="704850"/>
                </a:cubicBezTo>
                <a:cubicBezTo>
                  <a:pt x="3170766" y="738717"/>
                  <a:pt x="3321050" y="833967"/>
                  <a:pt x="3435350" y="990600"/>
                </a:cubicBezTo>
                <a:cubicBezTo>
                  <a:pt x="3549650" y="1147234"/>
                  <a:pt x="3623733" y="1377950"/>
                  <a:pt x="3657600" y="1682750"/>
                </a:cubicBezTo>
                <a:cubicBezTo>
                  <a:pt x="3657600" y="1801284"/>
                  <a:pt x="3647016" y="1940984"/>
                  <a:pt x="3625850" y="2101850"/>
                </a:cubicBezTo>
                <a:cubicBezTo>
                  <a:pt x="3604683" y="2262717"/>
                  <a:pt x="3594100" y="2343150"/>
                  <a:pt x="3594100" y="2343150"/>
                </a:cubicBezTo>
                <a:cubicBezTo>
                  <a:pt x="3594100" y="2343150"/>
                  <a:pt x="3663950" y="2254250"/>
                  <a:pt x="3803650" y="2076450"/>
                </a:cubicBezTo>
                <a:cubicBezTo>
                  <a:pt x="3943350" y="1898650"/>
                  <a:pt x="4131733" y="1703917"/>
                  <a:pt x="4368800" y="1492250"/>
                </a:cubicBezTo>
                <a:cubicBezTo>
                  <a:pt x="4529666" y="1373717"/>
                  <a:pt x="4686300" y="1303867"/>
                  <a:pt x="4838700" y="1282700"/>
                </a:cubicBezTo>
                <a:cubicBezTo>
                  <a:pt x="4991100" y="1261534"/>
                  <a:pt x="5126566" y="1314450"/>
                  <a:pt x="5245100" y="1441450"/>
                </a:cubicBezTo>
                <a:cubicBezTo>
                  <a:pt x="5465233" y="1559984"/>
                  <a:pt x="5609166" y="1739900"/>
                  <a:pt x="5676900" y="1981200"/>
                </a:cubicBezTo>
                <a:cubicBezTo>
                  <a:pt x="5744633" y="2222500"/>
                  <a:pt x="5761566" y="2529417"/>
                  <a:pt x="5727700" y="2901950"/>
                </a:cubicBezTo>
                <a:cubicBezTo>
                  <a:pt x="5702300" y="3122084"/>
                  <a:pt x="5698066" y="3285067"/>
                  <a:pt x="5715000" y="3390900"/>
                </a:cubicBezTo>
                <a:cubicBezTo>
                  <a:pt x="5731933" y="3496734"/>
                  <a:pt x="5757333" y="3600450"/>
                  <a:pt x="5791200" y="3702050"/>
                </a:cubicBezTo>
                <a:cubicBezTo>
                  <a:pt x="5858933" y="3735917"/>
                  <a:pt x="5871633" y="3805767"/>
                  <a:pt x="5829300" y="3911600"/>
                </a:cubicBezTo>
                <a:cubicBezTo>
                  <a:pt x="5786966" y="4017434"/>
                  <a:pt x="5736166" y="4070350"/>
                  <a:pt x="5676900" y="4070350"/>
                </a:cubicBezTo>
                <a:cubicBezTo>
                  <a:pt x="5592233" y="4070350"/>
                  <a:pt x="5496983" y="4053417"/>
                  <a:pt x="5391150" y="4019550"/>
                </a:cubicBezTo>
                <a:cubicBezTo>
                  <a:pt x="5285316" y="3985684"/>
                  <a:pt x="5192183" y="3928534"/>
                  <a:pt x="5111750" y="3848100"/>
                </a:cubicBezTo>
                <a:cubicBezTo>
                  <a:pt x="5031316" y="3767667"/>
                  <a:pt x="4991100" y="3655484"/>
                  <a:pt x="4991100" y="3511550"/>
                </a:cubicBezTo>
                <a:lnTo>
                  <a:pt x="4991100" y="2724150"/>
                </a:lnTo>
                <a:cubicBezTo>
                  <a:pt x="4991100" y="2537884"/>
                  <a:pt x="4984750" y="2385484"/>
                  <a:pt x="4972050" y="2266950"/>
                </a:cubicBezTo>
                <a:cubicBezTo>
                  <a:pt x="4959350" y="2148417"/>
                  <a:pt x="4936066" y="2076450"/>
                  <a:pt x="4902200" y="2051050"/>
                </a:cubicBezTo>
                <a:cubicBezTo>
                  <a:pt x="4809066" y="2000250"/>
                  <a:pt x="4673600" y="2055284"/>
                  <a:pt x="4495800" y="2216150"/>
                </a:cubicBezTo>
                <a:cubicBezTo>
                  <a:pt x="4318000" y="2377017"/>
                  <a:pt x="4127500" y="2592917"/>
                  <a:pt x="3924300" y="2863850"/>
                </a:cubicBezTo>
                <a:cubicBezTo>
                  <a:pt x="3721100" y="3134784"/>
                  <a:pt x="3530600" y="3414184"/>
                  <a:pt x="3352800" y="3702050"/>
                </a:cubicBezTo>
                <a:cubicBezTo>
                  <a:pt x="3191933" y="3964517"/>
                  <a:pt x="3092450" y="4114800"/>
                  <a:pt x="3054350" y="4152900"/>
                </a:cubicBezTo>
                <a:cubicBezTo>
                  <a:pt x="3016250" y="4191000"/>
                  <a:pt x="2950633" y="4180417"/>
                  <a:pt x="2857500" y="4121150"/>
                </a:cubicBezTo>
                <a:cubicBezTo>
                  <a:pt x="2671233" y="4061884"/>
                  <a:pt x="2554816" y="3979334"/>
                  <a:pt x="2508250" y="3873500"/>
                </a:cubicBezTo>
                <a:cubicBezTo>
                  <a:pt x="2461683" y="3767667"/>
                  <a:pt x="2455333" y="3647017"/>
                  <a:pt x="2489200" y="3511550"/>
                </a:cubicBezTo>
                <a:cubicBezTo>
                  <a:pt x="2531533" y="3367617"/>
                  <a:pt x="2584450" y="3172884"/>
                  <a:pt x="2647950" y="2927350"/>
                </a:cubicBezTo>
                <a:cubicBezTo>
                  <a:pt x="2711450" y="2681817"/>
                  <a:pt x="2772833" y="2442634"/>
                  <a:pt x="2832100" y="2209800"/>
                </a:cubicBezTo>
                <a:cubicBezTo>
                  <a:pt x="2891366" y="1976967"/>
                  <a:pt x="2929466" y="1809750"/>
                  <a:pt x="2946400" y="1708150"/>
                </a:cubicBezTo>
                <a:cubicBezTo>
                  <a:pt x="2912533" y="1640417"/>
                  <a:pt x="2855383" y="1617134"/>
                  <a:pt x="2774950" y="1638300"/>
                </a:cubicBezTo>
                <a:cubicBezTo>
                  <a:pt x="2694516" y="1659467"/>
                  <a:pt x="2611966" y="1699684"/>
                  <a:pt x="2527300" y="1758950"/>
                </a:cubicBezTo>
                <a:cubicBezTo>
                  <a:pt x="2425700" y="1826684"/>
                  <a:pt x="2302933" y="1953684"/>
                  <a:pt x="2159000" y="2139950"/>
                </a:cubicBezTo>
                <a:cubicBezTo>
                  <a:pt x="2015066" y="2326217"/>
                  <a:pt x="1866900" y="2542117"/>
                  <a:pt x="1714500" y="2787650"/>
                </a:cubicBezTo>
                <a:cubicBezTo>
                  <a:pt x="1612900" y="2948517"/>
                  <a:pt x="1507066" y="3107267"/>
                  <a:pt x="1397000" y="3263900"/>
                </a:cubicBezTo>
                <a:cubicBezTo>
                  <a:pt x="1286933" y="3420534"/>
                  <a:pt x="1185333" y="3558117"/>
                  <a:pt x="1092200" y="3676650"/>
                </a:cubicBezTo>
                <a:cubicBezTo>
                  <a:pt x="999066" y="3795184"/>
                  <a:pt x="918633" y="3884084"/>
                  <a:pt x="850900" y="3943350"/>
                </a:cubicBezTo>
                <a:cubicBezTo>
                  <a:pt x="732366" y="4129617"/>
                  <a:pt x="651933" y="4231217"/>
                  <a:pt x="609600" y="4248150"/>
                </a:cubicBezTo>
                <a:cubicBezTo>
                  <a:pt x="567266" y="4265084"/>
                  <a:pt x="486833" y="4243917"/>
                  <a:pt x="368300" y="4184650"/>
                </a:cubicBezTo>
                <a:close/>
                <a:moveTo>
                  <a:pt x="-876300" y="480695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52" name="Freeform 6352"/>
          <p:cNvSpPr/>
          <p:nvPr/>
        </p:nvSpPr>
        <p:spPr>
          <a:xfrm rot="0" flipH="0" flipV="0">
            <a:off x="6020573" y="8204006"/>
            <a:ext cx="169197" cy="210853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53" name="Freeform 6353"/>
          <p:cNvSpPr/>
          <p:nvPr/>
        </p:nvSpPr>
        <p:spPr>
          <a:xfrm rot="0" flipH="0" flipV="0">
            <a:off x="6206840" y="8274448"/>
            <a:ext cx="150097" cy="130386"/>
          </a:xfrm>
          <a:custGeom>
            <a:pathLst>
              <a:path w="4690533" h="4074583">
                <a:moveTo>
                  <a:pt x="4445000" y="4074583"/>
                </a:moveTo>
                <a:cubicBezTo>
                  <a:pt x="4275666" y="4074583"/>
                  <a:pt x="4135966" y="4038600"/>
                  <a:pt x="4025900" y="3966633"/>
                </a:cubicBezTo>
                <a:cubicBezTo>
                  <a:pt x="3915833" y="3894667"/>
                  <a:pt x="3822700" y="3774017"/>
                  <a:pt x="3746500" y="3604683"/>
                </a:cubicBezTo>
                <a:cubicBezTo>
                  <a:pt x="3712633" y="3486150"/>
                  <a:pt x="3685116" y="3352800"/>
                  <a:pt x="3663950" y="3204633"/>
                </a:cubicBezTo>
                <a:cubicBezTo>
                  <a:pt x="3642783" y="3056467"/>
                  <a:pt x="3632200" y="2916767"/>
                  <a:pt x="3632200" y="2785533"/>
                </a:cubicBezTo>
                <a:cubicBezTo>
                  <a:pt x="3632200" y="2654300"/>
                  <a:pt x="3644900" y="2567517"/>
                  <a:pt x="3670300" y="2525183"/>
                </a:cubicBezTo>
                <a:cubicBezTo>
                  <a:pt x="3704166" y="2491317"/>
                  <a:pt x="3718983" y="2429933"/>
                  <a:pt x="3714750" y="2341033"/>
                </a:cubicBezTo>
                <a:cubicBezTo>
                  <a:pt x="3710516" y="2252133"/>
                  <a:pt x="3708400" y="2156883"/>
                  <a:pt x="3708400" y="2055283"/>
                </a:cubicBezTo>
                <a:cubicBezTo>
                  <a:pt x="3699933" y="1885950"/>
                  <a:pt x="3659716" y="1790700"/>
                  <a:pt x="3587750" y="1769533"/>
                </a:cubicBezTo>
                <a:cubicBezTo>
                  <a:pt x="3515783" y="1748367"/>
                  <a:pt x="3412066" y="1775883"/>
                  <a:pt x="3276600" y="1852083"/>
                </a:cubicBezTo>
                <a:cubicBezTo>
                  <a:pt x="3124200" y="1945217"/>
                  <a:pt x="2925233" y="2070100"/>
                  <a:pt x="2679700" y="2226733"/>
                </a:cubicBezTo>
                <a:cubicBezTo>
                  <a:pt x="2434166" y="2383367"/>
                  <a:pt x="2178050" y="2554817"/>
                  <a:pt x="1911350" y="2741083"/>
                </a:cubicBezTo>
                <a:cubicBezTo>
                  <a:pt x="1644650" y="2927350"/>
                  <a:pt x="1392766" y="3122083"/>
                  <a:pt x="1155700" y="3325283"/>
                </a:cubicBezTo>
                <a:cubicBezTo>
                  <a:pt x="969433" y="3528483"/>
                  <a:pt x="857250" y="3683000"/>
                  <a:pt x="819150" y="3788833"/>
                </a:cubicBezTo>
                <a:cubicBezTo>
                  <a:pt x="781050" y="3894667"/>
                  <a:pt x="728133" y="3947583"/>
                  <a:pt x="660400" y="3947583"/>
                </a:cubicBezTo>
                <a:cubicBezTo>
                  <a:pt x="592666" y="3981450"/>
                  <a:pt x="535516" y="3983567"/>
                  <a:pt x="488950" y="3953933"/>
                </a:cubicBezTo>
                <a:cubicBezTo>
                  <a:pt x="442383" y="3924300"/>
                  <a:pt x="376766" y="3875617"/>
                  <a:pt x="292100" y="3807883"/>
                </a:cubicBezTo>
                <a:cubicBezTo>
                  <a:pt x="232833" y="3740150"/>
                  <a:pt x="173566" y="3674533"/>
                  <a:pt x="114300" y="3611033"/>
                </a:cubicBezTo>
                <a:cubicBezTo>
                  <a:pt x="55033" y="3547533"/>
                  <a:pt x="16933" y="3498850"/>
                  <a:pt x="0" y="3464983"/>
                </a:cubicBezTo>
                <a:cubicBezTo>
                  <a:pt x="0" y="3422650"/>
                  <a:pt x="12700" y="3333750"/>
                  <a:pt x="38100" y="3198283"/>
                </a:cubicBezTo>
                <a:cubicBezTo>
                  <a:pt x="63500" y="3062817"/>
                  <a:pt x="95250" y="2927350"/>
                  <a:pt x="133350" y="2791883"/>
                </a:cubicBezTo>
                <a:cubicBezTo>
                  <a:pt x="171450" y="2656417"/>
                  <a:pt x="198966" y="2567517"/>
                  <a:pt x="215900" y="2525183"/>
                </a:cubicBezTo>
                <a:cubicBezTo>
                  <a:pt x="258233" y="2525183"/>
                  <a:pt x="294216" y="2482850"/>
                  <a:pt x="323850" y="2398183"/>
                </a:cubicBezTo>
                <a:cubicBezTo>
                  <a:pt x="353483" y="2313517"/>
                  <a:pt x="402166" y="2220383"/>
                  <a:pt x="469900" y="2118783"/>
                </a:cubicBezTo>
                <a:cubicBezTo>
                  <a:pt x="486833" y="2017183"/>
                  <a:pt x="531283" y="1879600"/>
                  <a:pt x="603250" y="1706033"/>
                </a:cubicBezTo>
                <a:cubicBezTo>
                  <a:pt x="675216" y="1532467"/>
                  <a:pt x="740833" y="1377950"/>
                  <a:pt x="800100" y="1242483"/>
                </a:cubicBezTo>
                <a:cubicBezTo>
                  <a:pt x="918633" y="1039283"/>
                  <a:pt x="1001183" y="869950"/>
                  <a:pt x="1047750" y="734483"/>
                </a:cubicBezTo>
                <a:cubicBezTo>
                  <a:pt x="1094316" y="599017"/>
                  <a:pt x="1126066" y="429683"/>
                  <a:pt x="1143000" y="226483"/>
                </a:cubicBezTo>
                <a:cubicBezTo>
                  <a:pt x="1134533" y="192617"/>
                  <a:pt x="1143000" y="160867"/>
                  <a:pt x="1168400" y="131233"/>
                </a:cubicBezTo>
                <a:cubicBezTo>
                  <a:pt x="1193800" y="101600"/>
                  <a:pt x="1223433" y="86783"/>
                  <a:pt x="1257300" y="86783"/>
                </a:cubicBezTo>
                <a:lnTo>
                  <a:pt x="1257300" y="86783"/>
                </a:lnTo>
                <a:cubicBezTo>
                  <a:pt x="1325033" y="19050"/>
                  <a:pt x="1405466" y="0"/>
                  <a:pt x="1498600" y="29633"/>
                </a:cubicBezTo>
                <a:cubicBezTo>
                  <a:pt x="1591733" y="59267"/>
                  <a:pt x="1676400" y="124883"/>
                  <a:pt x="1752600" y="226483"/>
                </a:cubicBezTo>
                <a:cubicBezTo>
                  <a:pt x="1905000" y="429683"/>
                  <a:pt x="1966383" y="639233"/>
                  <a:pt x="1936750" y="855133"/>
                </a:cubicBezTo>
                <a:cubicBezTo>
                  <a:pt x="1907116" y="1071033"/>
                  <a:pt x="1769533" y="1377950"/>
                  <a:pt x="1524000" y="1775883"/>
                </a:cubicBezTo>
                <a:cubicBezTo>
                  <a:pt x="1464733" y="1911350"/>
                  <a:pt x="1420283" y="2015067"/>
                  <a:pt x="1390650" y="2087033"/>
                </a:cubicBezTo>
                <a:cubicBezTo>
                  <a:pt x="1361016" y="2159000"/>
                  <a:pt x="1346200" y="2216150"/>
                  <a:pt x="1346200" y="2258483"/>
                </a:cubicBezTo>
                <a:cubicBezTo>
                  <a:pt x="1346200" y="2258483"/>
                  <a:pt x="1390650" y="2228850"/>
                  <a:pt x="1479550" y="2169583"/>
                </a:cubicBezTo>
                <a:cubicBezTo>
                  <a:pt x="1568450" y="2110317"/>
                  <a:pt x="1670050" y="2040467"/>
                  <a:pt x="1784350" y="1960033"/>
                </a:cubicBezTo>
                <a:cubicBezTo>
                  <a:pt x="1898650" y="1879600"/>
                  <a:pt x="1989666" y="1818217"/>
                  <a:pt x="2057400" y="1775883"/>
                </a:cubicBezTo>
                <a:cubicBezTo>
                  <a:pt x="2099733" y="1733550"/>
                  <a:pt x="2197100" y="1657350"/>
                  <a:pt x="2349500" y="1547283"/>
                </a:cubicBezTo>
                <a:cubicBezTo>
                  <a:pt x="2501900" y="1437217"/>
                  <a:pt x="2664883" y="1329267"/>
                  <a:pt x="2838450" y="1223433"/>
                </a:cubicBezTo>
                <a:cubicBezTo>
                  <a:pt x="3012016" y="1117600"/>
                  <a:pt x="3141133" y="1056217"/>
                  <a:pt x="3225800" y="1039283"/>
                </a:cubicBezTo>
                <a:cubicBezTo>
                  <a:pt x="3293533" y="1005417"/>
                  <a:pt x="3365500" y="973667"/>
                  <a:pt x="3441700" y="944033"/>
                </a:cubicBezTo>
                <a:cubicBezTo>
                  <a:pt x="3517900" y="914400"/>
                  <a:pt x="3572933" y="899583"/>
                  <a:pt x="3606800" y="899583"/>
                </a:cubicBezTo>
                <a:cubicBezTo>
                  <a:pt x="3674533" y="899583"/>
                  <a:pt x="3761316" y="935567"/>
                  <a:pt x="3867150" y="1007533"/>
                </a:cubicBezTo>
                <a:cubicBezTo>
                  <a:pt x="3972983" y="1079500"/>
                  <a:pt x="4072466" y="1164167"/>
                  <a:pt x="4165600" y="1261533"/>
                </a:cubicBezTo>
                <a:cubicBezTo>
                  <a:pt x="4258733" y="1358900"/>
                  <a:pt x="4313766" y="1441450"/>
                  <a:pt x="4330700" y="1509183"/>
                </a:cubicBezTo>
                <a:cubicBezTo>
                  <a:pt x="4330700" y="1543050"/>
                  <a:pt x="4332816" y="1576917"/>
                  <a:pt x="4337050" y="1610783"/>
                </a:cubicBezTo>
                <a:cubicBezTo>
                  <a:pt x="4341283" y="1644650"/>
                  <a:pt x="4347633" y="1678517"/>
                  <a:pt x="4356100" y="1712383"/>
                </a:cubicBezTo>
                <a:cubicBezTo>
                  <a:pt x="4389966" y="1822450"/>
                  <a:pt x="4409016" y="1970617"/>
                  <a:pt x="4413250" y="2156883"/>
                </a:cubicBezTo>
                <a:cubicBezTo>
                  <a:pt x="4417483" y="2343150"/>
                  <a:pt x="4411133" y="2512483"/>
                  <a:pt x="4394200" y="2664883"/>
                </a:cubicBezTo>
                <a:cubicBezTo>
                  <a:pt x="4377266" y="2817283"/>
                  <a:pt x="4347633" y="2906183"/>
                  <a:pt x="4305300" y="2931583"/>
                </a:cubicBezTo>
                <a:cubicBezTo>
                  <a:pt x="4305300" y="2931583"/>
                  <a:pt x="4307416" y="2942167"/>
                  <a:pt x="4311650" y="2963333"/>
                </a:cubicBezTo>
                <a:cubicBezTo>
                  <a:pt x="4315883" y="2984500"/>
                  <a:pt x="4334933" y="2995083"/>
                  <a:pt x="4368800" y="2995083"/>
                </a:cubicBezTo>
                <a:cubicBezTo>
                  <a:pt x="4368800" y="3028950"/>
                  <a:pt x="4368800" y="3048000"/>
                  <a:pt x="4368800" y="3052233"/>
                </a:cubicBezTo>
                <a:cubicBezTo>
                  <a:pt x="4368800" y="3056467"/>
                  <a:pt x="4368800" y="3058583"/>
                  <a:pt x="4368800" y="3058583"/>
                </a:cubicBezTo>
                <a:cubicBezTo>
                  <a:pt x="4326466" y="3058583"/>
                  <a:pt x="4309533" y="3094567"/>
                  <a:pt x="4318000" y="3166533"/>
                </a:cubicBezTo>
                <a:cubicBezTo>
                  <a:pt x="4326466" y="3238500"/>
                  <a:pt x="4353983" y="3316817"/>
                  <a:pt x="4400550" y="3401483"/>
                </a:cubicBezTo>
                <a:cubicBezTo>
                  <a:pt x="4447116" y="3486150"/>
                  <a:pt x="4495800" y="3553883"/>
                  <a:pt x="4546600" y="3604683"/>
                </a:cubicBezTo>
                <a:cubicBezTo>
                  <a:pt x="4648200" y="3706283"/>
                  <a:pt x="4690533" y="3801533"/>
                  <a:pt x="4673600" y="3890433"/>
                </a:cubicBezTo>
                <a:cubicBezTo>
                  <a:pt x="4656666" y="3979333"/>
                  <a:pt x="4580466" y="4040717"/>
                  <a:pt x="4445000" y="4074583"/>
                </a:cubicBezTo>
                <a:close/>
                <a:moveTo>
                  <a:pt x="-736600" y="46587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54" name="Freeform 6354"/>
          <p:cNvSpPr/>
          <p:nvPr/>
        </p:nvSpPr>
        <p:spPr>
          <a:xfrm rot="0" flipH="0" flipV="0">
            <a:off x="6481295" y="8176709"/>
            <a:ext cx="133976" cy="244381"/>
          </a:xfrm>
          <a:custGeom>
            <a:pathLst>
              <a:path w="4186767" h="7636933">
                <a:moveTo>
                  <a:pt x="249767" y="7433733"/>
                </a:moveTo>
                <a:cubicBezTo>
                  <a:pt x="165100" y="7374467"/>
                  <a:pt x="101600" y="7319433"/>
                  <a:pt x="59267" y="7268633"/>
                </a:cubicBezTo>
                <a:cubicBezTo>
                  <a:pt x="16933" y="7217833"/>
                  <a:pt x="0" y="7145867"/>
                  <a:pt x="8467" y="7052733"/>
                </a:cubicBezTo>
                <a:cubicBezTo>
                  <a:pt x="25400" y="6925733"/>
                  <a:pt x="50800" y="6792383"/>
                  <a:pt x="84667" y="6652683"/>
                </a:cubicBezTo>
                <a:cubicBezTo>
                  <a:pt x="118533" y="6512983"/>
                  <a:pt x="160867" y="6375400"/>
                  <a:pt x="211667" y="6239933"/>
                </a:cubicBezTo>
                <a:cubicBezTo>
                  <a:pt x="237067" y="6087533"/>
                  <a:pt x="268817" y="5935133"/>
                  <a:pt x="306917" y="5782733"/>
                </a:cubicBezTo>
                <a:cubicBezTo>
                  <a:pt x="345017" y="5630333"/>
                  <a:pt x="410633" y="5486400"/>
                  <a:pt x="503767" y="5350933"/>
                </a:cubicBezTo>
                <a:cubicBezTo>
                  <a:pt x="613833" y="5037667"/>
                  <a:pt x="728133" y="4726517"/>
                  <a:pt x="846667" y="4417483"/>
                </a:cubicBezTo>
                <a:cubicBezTo>
                  <a:pt x="965200" y="4108450"/>
                  <a:pt x="1066800" y="3784600"/>
                  <a:pt x="1151467" y="3445933"/>
                </a:cubicBezTo>
                <a:cubicBezTo>
                  <a:pt x="1278467" y="3141133"/>
                  <a:pt x="1394883" y="2870200"/>
                  <a:pt x="1500717" y="2633133"/>
                </a:cubicBezTo>
                <a:cubicBezTo>
                  <a:pt x="1606550" y="2396067"/>
                  <a:pt x="1735667" y="2091267"/>
                  <a:pt x="1888067" y="1718733"/>
                </a:cubicBezTo>
                <a:cubicBezTo>
                  <a:pt x="1972733" y="1524000"/>
                  <a:pt x="2046817" y="1305983"/>
                  <a:pt x="2110317" y="1064683"/>
                </a:cubicBezTo>
                <a:cubicBezTo>
                  <a:pt x="2173817" y="823383"/>
                  <a:pt x="2273300" y="609600"/>
                  <a:pt x="2408767" y="423333"/>
                </a:cubicBezTo>
                <a:cubicBezTo>
                  <a:pt x="2468033" y="347133"/>
                  <a:pt x="2512483" y="281517"/>
                  <a:pt x="2542117" y="226483"/>
                </a:cubicBezTo>
                <a:cubicBezTo>
                  <a:pt x="2571750" y="171450"/>
                  <a:pt x="2603500" y="118533"/>
                  <a:pt x="2637367" y="67733"/>
                </a:cubicBezTo>
                <a:cubicBezTo>
                  <a:pt x="2654300" y="16933"/>
                  <a:pt x="2711450" y="0"/>
                  <a:pt x="2808817" y="16933"/>
                </a:cubicBezTo>
                <a:cubicBezTo>
                  <a:pt x="2906183" y="33867"/>
                  <a:pt x="2976033" y="71967"/>
                  <a:pt x="3018367" y="131233"/>
                </a:cubicBezTo>
                <a:cubicBezTo>
                  <a:pt x="3060700" y="122767"/>
                  <a:pt x="3111500" y="177800"/>
                  <a:pt x="3170767" y="296333"/>
                </a:cubicBezTo>
                <a:cubicBezTo>
                  <a:pt x="3230033" y="414867"/>
                  <a:pt x="3251200" y="508000"/>
                  <a:pt x="3234267" y="575733"/>
                </a:cubicBezTo>
                <a:cubicBezTo>
                  <a:pt x="3234267" y="668867"/>
                  <a:pt x="3200400" y="770467"/>
                  <a:pt x="3132667" y="880533"/>
                </a:cubicBezTo>
                <a:cubicBezTo>
                  <a:pt x="3098800" y="914400"/>
                  <a:pt x="3064933" y="963083"/>
                  <a:pt x="3031067" y="1026583"/>
                </a:cubicBezTo>
                <a:cubicBezTo>
                  <a:pt x="2997200" y="1090083"/>
                  <a:pt x="2946400" y="1172633"/>
                  <a:pt x="2878667" y="1274233"/>
                </a:cubicBezTo>
                <a:cubicBezTo>
                  <a:pt x="2844800" y="1384300"/>
                  <a:pt x="2810933" y="1494367"/>
                  <a:pt x="2777067" y="1604433"/>
                </a:cubicBezTo>
                <a:cubicBezTo>
                  <a:pt x="2743200" y="1714500"/>
                  <a:pt x="2705100" y="1816100"/>
                  <a:pt x="2662767" y="1909233"/>
                </a:cubicBezTo>
                <a:cubicBezTo>
                  <a:pt x="2620433" y="2002367"/>
                  <a:pt x="2573867" y="2095500"/>
                  <a:pt x="2523067" y="2188633"/>
                </a:cubicBezTo>
                <a:cubicBezTo>
                  <a:pt x="2472267" y="2281767"/>
                  <a:pt x="2438400" y="2357967"/>
                  <a:pt x="2421467" y="2417233"/>
                </a:cubicBezTo>
                <a:cubicBezTo>
                  <a:pt x="2345267" y="2611967"/>
                  <a:pt x="2262717" y="2800350"/>
                  <a:pt x="2173817" y="2982383"/>
                </a:cubicBezTo>
                <a:cubicBezTo>
                  <a:pt x="2084917" y="3164417"/>
                  <a:pt x="2006600" y="3357033"/>
                  <a:pt x="1938867" y="3560233"/>
                </a:cubicBezTo>
                <a:cubicBezTo>
                  <a:pt x="1871133" y="3754967"/>
                  <a:pt x="1801283" y="3960283"/>
                  <a:pt x="1729317" y="4176183"/>
                </a:cubicBezTo>
                <a:cubicBezTo>
                  <a:pt x="1657350" y="4392083"/>
                  <a:pt x="1562100" y="4597400"/>
                  <a:pt x="1443567" y="4792133"/>
                </a:cubicBezTo>
                <a:cubicBezTo>
                  <a:pt x="1384300" y="4876800"/>
                  <a:pt x="1337733" y="4991100"/>
                  <a:pt x="1303867" y="5135033"/>
                </a:cubicBezTo>
                <a:cubicBezTo>
                  <a:pt x="1270000" y="5278967"/>
                  <a:pt x="1236133" y="5418667"/>
                  <a:pt x="1202267" y="5554133"/>
                </a:cubicBezTo>
                <a:cubicBezTo>
                  <a:pt x="1143000" y="5706533"/>
                  <a:pt x="1090083" y="5846233"/>
                  <a:pt x="1043517" y="5973233"/>
                </a:cubicBezTo>
                <a:cubicBezTo>
                  <a:pt x="996950" y="6100233"/>
                  <a:pt x="973667" y="6180667"/>
                  <a:pt x="973667" y="6214533"/>
                </a:cubicBezTo>
                <a:cubicBezTo>
                  <a:pt x="914400" y="6400800"/>
                  <a:pt x="867833" y="6584950"/>
                  <a:pt x="833967" y="6766983"/>
                </a:cubicBezTo>
                <a:cubicBezTo>
                  <a:pt x="800100" y="6949017"/>
                  <a:pt x="745067" y="7107767"/>
                  <a:pt x="668867" y="7243233"/>
                </a:cubicBezTo>
                <a:cubicBezTo>
                  <a:pt x="660400" y="7370233"/>
                  <a:pt x="624417" y="7454900"/>
                  <a:pt x="560917" y="7497233"/>
                </a:cubicBezTo>
                <a:cubicBezTo>
                  <a:pt x="497417" y="7539567"/>
                  <a:pt x="393700" y="7518400"/>
                  <a:pt x="249767" y="7433733"/>
                </a:cubicBezTo>
                <a:close/>
                <a:moveTo>
                  <a:pt x="-829733" y="7713133"/>
                </a:moveTo>
                <a:moveTo>
                  <a:pt x="3285067" y="7636933"/>
                </a:moveTo>
                <a:cubicBezTo>
                  <a:pt x="3149600" y="7620000"/>
                  <a:pt x="3048000" y="7592483"/>
                  <a:pt x="2980267" y="7554383"/>
                </a:cubicBezTo>
                <a:cubicBezTo>
                  <a:pt x="2912533" y="7516283"/>
                  <a:pt x="2785533" y="7429500"/>
                  <a:pt x="2599267" y="7294033"/>
                </a:cubicBezTo>
                <a:cubicBezTo>
                  <a:pt x="2497667" y="7192433"/>
                  <a:pt x="2357967" y="7035800"/>
                  <a:pt x="2180167" y="6824133"/>
                </a:cubicBezTo>
                <a:cubicBezTo>
                  <a:pt x="2002367" y="6612467"/>
                  <a:pt x="1824567" y="6385983"/>
                  <a:pt x="1646767" y="6144683"/>
                </a:cubicBezTo>
                <a:cubicBezTo>
                  <a:pt x="1468967" y="5903383"/>
                  <a:pt x="1320800" y="5698067"/>
                  <a:pt x="1202267" y="5528733"/>
                </a:cubicBezTo>
                <a:lnTo>
                  <a:pt x="1722967" y="4830233"/>
                </a:lnTo>
                <a:cubicBezTo>
                  <a:pt x="1833033" y="4965700"/>
                  <a:pt x="1921933" y="5092700"/>
                  <a:pt x="1989667" y="5211233"/>
                </a:cubicBezTo>
                <a:cubicBezTo>
                  <a:pt x="2057400" y="5329767"/>
                  <a:pt x="2112433" y="5410200"/>
                  <a:pt x="2154767" y="5452533"/>
                </a:cubicBezTo>
                <a:cubicBezTo>
                  <a:pt x="2349500" y="5740400"/>
                  <a:pt x="2504017" y="5973233"/>
                  <a:pt x="2618317" y="6151033"/>
                </a:cubicBezTo>
                <a:cubicBezTo>
                  <a:pt x="2732617" y="6328833"/>
                  <a:pt x="2836333" y="6472767"/>
                  <a:pt x="2929467" y="6582833"/>
                </a:cubicBezTo>
                <a:cubicBezTo>
                  <a:pt x="3022600" y="6692900"/>
                  <a:pt x="3122083" y="6790267"/>
                  <a:pt x="3227917" y="6874933"/>
                </a:cubicBezTo>
                <a:cubicBezTo>
                  <a:pt x="3333750" y="6959600"/>
                  <a:pt x="3467100" y="7048500"/>
                  <a:pt x="3627967" y="7141633"/>
                </a:cubicBezTo>
                <a:cubicBezTo>
                  <a:pt x="3653367" y="7158567"/>
                  <a:pt x="3678767" y="7183967"/>
                  <a:pt x="3704167" y="7217833"/>
                </a:cubicBezTo>
                <a:cubicBezTo>
                  <a:pt x="3729567" y="7251700"/>
                  <a:pt x="3738033" y="7302500"/>
                  <a:pt x="3729567" y="7370233"/>
                </a:cubicBezTo>
                <a:cubicBezTo>
                  <a:pt x="3695700" y="7463367"/>
                  <a:pt x="3659717" y="7520517"/>
                  <a:pt x="3621617" y="7541683"/>
                </a:cubicBezTo>
                <a:cubicBezTo>
                  <a:pt x="3583517" y="7562850"/>
                  <a:pt x="3471333" y="7594600"/>
                  <a:pt x="3285067" y="7636933"/>
                </a:cubicBezTo>
                <a:close/>
                <a:moveTo>
                  <a:pt x="-1032933" y="7713133"/>
                </a:moveTo>
                <a:moveTo>
                  <a:pt x="1164167" y="5389033"/>
                </a:moveTo>
                <a:cubicBezTo>
                  <a:pt x="1113367" y="5245100"/>
                  <a:pt x="1132417" y="5099050"/>
                  <a:pt x="1221317" y="4950883"/>
                </a:cubicBezTo>
                <a:cubicBezTo>
                  <a:pt x="1310217" y="4802717"/>
                  <a:pt x="1409700" y="4699000"/>
                  <a:pt x="1519767" y="4639733"/>
                </a:cubicBezTo>
                <a:cubicBezTo>
                  <a:pt x="1553633" y="4580467"/>
                  <a:pt x="1589617" y="4540250"/>
                  <a:pt x="1627717" y="4519083"/>
                </a:cubicBezTo>
                <a:cubicBezTo>
                  <a:pt x="1665817" y="4497917"/>
                  <a:pt x="1689100" y="4470400"/>
                  <a:pt x="1697567" y="4436533"/>
                </a:cubicBezTo>
                <a:cubicBezTo>
                  <a:pt x="1714500" y="4402667"/>
                  <a:pt x="1758950" y="4356100"/>
                  <a:pt x="1830917" y="4296833"/>
                </a:cubicBezTo>
                <a:cubicBezTo>
                  <a:pt x="1902883" y="4237567"/>
                  <a:pt x="1968500" y="4182533"/>
                  <a:pt x="2027767" y="4131733"/>
                </a:cubicBezTo>
                <a:cubicBezTo>
                  <a:pt x="2163233" y="4047067"/>
                  <a:pt x="2317750" y="3943350"/>
                  <a:pt x="2491317" y="3820583"/>
                </a:cubicBezTo>
                <a:cubicBezTo>
                  <a:pt x="2664883" y="3697817"/>
                  <a:pt x="2832100" y="3572933"/>
                  <a:pt x="2992967" y="3445933"/>
                </a:cubicBezTo>
                <a:cubicBezTo>
                  <a:pt x="3153833" y="3318933"/>
                  <a:pt x="3291417" y="3208867"/>
                  <a:pt x="3405717" y="3115733"/>
                </a:cubicBezTo>
                <a:cubicBezTo>
                  <a:pt x="3520017" y="3022600"/>
                  <a:pt x="3589867" y="2963333"/>
                  <a:pt x="3615267" y="2937933"/>
                </a:cubicBezTo>
                <a:cubicBezTo>
                  <a:pt x="3640667" y="2904067"/>
                  <a:pt x="3676650" y="2880783"/>
                  <a:pt x="3723217" y="2868083"/>
                </a:cubicBezTo>
                <a:cubicBezTo>
                  <a:pt x="3769783" y="2855383"/>
                  <a:pt x="3831167" y="2865967"/>
                  <a:pt x="3907367" y="2899833"/>
                </a:cubicBezTo>
                <a:cubicBezTo>
                  <a:pt x="4008967" y="2925233"/>
                  <a:pt x="4076700" y="2965450"/>
                  <a:pt x="4110567" y="3020483"/>
                </a:cubicBezTo>
                <a:cubicBezTo>
                  <a:pt x="4144433" y="3075517"/>
                  <a:pt x="4161367" y="3179233"/>
                  <a:pt x="4161367" y="3331633"/>
                </a:cubicBezTo>
                <a:cubicBezTo>
                  <a:pt x="4186767" y="3424767"/>
                  <a:pt x="4150783" y="3524250"/>
                  <a:pt x="4053417" y="3630083"/>
                </a:cubicBezTo>
                <a:cubicBezTo>
                  <a:pt x="3956050" y="3735917"/>
                  <a:pt x="3810000" y="3852333"/>
                  <a:pt x="3615267" y="3979333"/>
                </a:cubicBezTo>
                <a:cubicBezTo>
                  <a:pt x="3547533" y="4021667"/>
                  <a:pt x="3456517" y="4085167"/>
                  <a:pt x="3342217" y="4169833"/>
                </a:cubicBezTo>
                <a:cubicBezTo>
                  <a:pt x="3227917" y="4254500"/>
                  <a:pt x="3128433" y="4334933"/>
                  <a:pt x="3043767" y="4411133"/>
                </a:cubicBezTo>
                <a:cubicBezTo>
                  <a:pt x="2984500" y="4445000"/>
                  <a:pt x="2897717" y="4502150"/>
                  <a:pt x="2783417" y="4582583"/>
                </a:cubicBezTo>
                <a:cubicBezTo>
                  <a:pt x="2669117" y="4663017"/>
                  <a:pt x="2569633" y="4741333"/>
                  <a:pt x="2484967" y="4817533"/>
                </a:cubicBezTo>
                <a:cubicBezTo>
                  <a:pt x="2417233" y="4859867"/>
                  <a:pt x="2328333" y="4933950"/>
                  <a:pt x="2218267" y="5039783"/>
                </a:cubicBezTo>
                <a:cubicBezTo>
                  <a:pt x="2108200" y="5145617"/>
                  <a:pt x="1998133" y="5223933"/>
                  <a:pt x="1888067" y="5274733"/>
                </a:cubicBezTo>
                <a:cubicBezTo>
                  <a:pt x="1617133" y="5528733"/>
                  <a:pt x="1439333" y="5664200"/>
                  <a:pt x="1354667" y="5681133"/>
                </a:cubicBezTo>
                <a:cubicBezTo>
                  <a:pt x="1270000" y="5698067"/>
                  <a:pt x="1206500" y="5600700"/>
                  <a:pt x="1164167" y="5389033"/>
                </a:cubicBezTo>
                <a:close/>
                <a:moveTo>
                  <a:pt x="1214967" y="77131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55" name="Freeform 6355"/>
          <p:cNvSpPr/>
          <p:nvPr/>
        </p:nvSpPr>
        <p:spPr>
          <a:xfrm rot="0" flipH="0" flipV="0">
            <a:off x="6639249" y="8273839"/>
            <a:ext cx="124087" cy="151722"/>
          </a:xfrm>
          <a:custGeom>
            <a:pathLst>
              <a:path w="3877733" h="4741333">
                <a:moveTo>
                  <a:pt x="2895600" y="4652433"/>
                </a:moveTo>
                <a:cubicBezTo>
                  <a:pt x="2810933" y="4567767"/>
                  <a:pt x="2726266" y="4451350"/>
                  <a:pt x="2641600" y="4303183"/>
                </a:cubicBezTo>
                <a:cubicBezTo>
                  <a:pt x="2556933" y="4155017"/>
                  <a:pt x="2489200" y="3983567"/>
                  <a:pt x="2438400" y="3788833"/>
                </a:cubicBezTo>
                <a:cubicBezTo>
                  <a:pt x="2421466" y="3721100"/>
                  <a:pt x="2415116" y="3627967"/>
                  <a:pt x="2419350" y="3509433"/>
                </a:cubicBezTo>
                <a:cubicBezTo>
                  <a:pt x="2423583" y="3390900"/>
                  <a:pt x="2421466" y="3306233"/>
                  <a:pt x="2413000" y="3255433"/>
                </a:cubicBezTo>
                <a:cubicBezTo>
                  <a:pt x="2387600" y="3314700"/>
                  <a:pt x="2347383" y="3376083"/>
                  <a:pt x="2292350" y="3439583"/>
                </a:cubicBezTo>
                <a:cubicBezTo>
                  <a:pt x="2237316" y="3503083"/>
                  <a:pt x="2184400" y="3556000"/>
                  <a:pt x="2133600" y="3598333"/>
                </a:cubicBezTo>
                <a:cubicBezTo>
                  <a:pt x="2099733" y="3632200"/>
                  <a:pt x="2023533" y="3697817"/>
                  <a:pt x="1905000" y="3795183"/>
                </a:cubicBezTo>
                <a:cubicBezTo>
                  <a:pt x="1786466" y="3892550"/>
                  <a:pt x="1667933" y="3970867"/>
                  <a:pt x="1549400" y="4030133"/>
                </a:cubicBezTo>
                <a:cubicBezTo>
                  <a:pt x="1270000" y="4207933"/>
                  <a:pt x="1039283" y="4305300"/>
                  <a:pt x="857250" y="4322233"/>
                </a:cubicBezTo>
                <a:cubicBezTo>
                  <a:pt x="675216" y="4339167"/>
                  <a:pt x="503766" y="4246033"/>
                  <a:pt x="342900" y="4042833"/>
                </a:cubicBezTo>
                <a:cubicBezTo>
                  <a:pt x="207433" y="3932767"/>
                  <a:pt x="112183" y="3810000"/>
                  <a:pt x="57150" y="3674533"/>
                </a:cubicBezTo>
                <a:cubicBezTo>
                  <a:pt x="2116" y="3539067"/>
                  <a:pt x="0" y="3352800"/>
                  <a:pt x="50800" y="3115733"/>
                </a:cubicBezTo>
                <a:cubicBezTo>
                  <a:pt x="67733" y="2819400"/>
                  <a:pt x="110066" y="2529417"/>
                  <a:pt x="177800" y="2245783"/>
                </a:cubicBezTo>
                <a:cubicBezTo>
                  <a:pt x="245533" y="1962150"/>
                  <a:pt x="385233" y="1583267"/>
                  <a:pt x="596900" y="1109133"/>
                </a:cubicBezTo>
                <a:cubicBezTo>
                  <a:pt x="774700" y="762000"/>
                  <a:pt x="910166" y="505883"/>
                  <a:pt x="1003300" y="340783"/>
                </a:cubicBezTo>
                <a:cubicBezTo>
                  <a:pt x="1096433" y="175683"/>
                  <a:pt x="1155700" y="76200"/>
                  <a:pt x="1181100" y="42333"/>
                </a:cubicBezTo>
                <a:cubicBezTo>
                  <a:pt x="1308100" y="0"/>
                  <a:pt x="1413933" y="2117"/>
                  <a:pt x="1498600" y="48683"/>
                </a:cubicBezTo>
                <a:cubicBezTo>
                  <a:pt x="1583266" y="95250"/>
                  <a:pt x="1634066" y="177800"/>
                  <a:pt x="1651000" y="296333"/>
                </a:cubicBezTo>
                <a:cubicBezTo>
                  <a:pt x="1701800" y="381000"/>
                  <a:pt x="1695450" y="524933"/>
                  <a:pt x="1631950" y="728133"/>
                </a:cubicBezTo>
                <a:cubicBezTo>
                  <a:pt x="1568450" y="931333"/>
                  <a:pt x="1460500" y="1181100"/>
                  <a:pt x="1308100" y="1477433"/>
                </a:cubicBezTo>
                <a:cubicBezTo>
                  <a:pt x="1189566" y="1765300"/>
                  <a:pt x="1081616" y="2053167"/>
                  <a:pt x="984250" y="2341033"/>
                </a:cubicBezTo>
                <a:cubicBezTo>
                  <a:pt x="886883" y="2628900"/>
                  <a:pt x="829733" y="2874433"/>
                  <a:pt x="812800" y="3077633"/>
                </a:cubicBezTo>
                <a:cubicBezTo>
                  <a:pt x="795866" y="3280833"/>
                  <a:pt x="846666" y="3403600"/>
                  <a:pt x="965200" y="3445933"/>
                </a:cubicBezTo>
                <a:cubicBezTo>
                  <a:pt x="1041400" y="3488267"/>
                  <a:pt x="1174750" y="3475567"/>
                  <a:pt x="1365250" y="3407833"/>
                </a:cubicBezTo>
                <a:cubicBezTo>
                  <a:pt x="1555750" y="3340100"/>
                  <a:pt x="1771650" y="3170767"/>
                  <a:pt x="2012950" y="2899833"/>
                </a:cubicBezTo>
                <a:cubicBezTo>
                  <a:pt x="2254250" y="2628900"/>
                  <a:pt x="2489200" y="2218267"/>
                  <a:pt x="2717800" y="1667933"/>
                </a:cubicBezTo>
                <a:cubicBezTo>
                  <a:pt x="2785533" y="1498600"/>
                  <a:pt x="2836333" y="1348317"/>
                  <a:pt x="2870200" y="1217083"/>
                </a:cubicBezTo>
                <a:cubicBezTo>
                  <a:pt x="2904066" y="1085850"/>
                  <a:pt x="2925233" y="939800"/>
                  <a:pt x="2933700" y="778933"/>
                </a:cubicBezTo>
                <a:cubicBezTo>
                  <a:pt x="2916766" y="677333"/>
                  <a:pt x="2923116" y="586317"/>
                  <a:pt x="2952750" y="505883"/>
                </a:cubicBezTo>
                <a:cubicBezTo>
                  <a:pt x="2982383" y="425450"/>
                  <a:pt x="3048000" y="355600"/>
                  <a:pt x="3149600" y="296333"/>
                </a:cubicBezTo>
                <a:cubicBezTo>
                  <a:pt x="3183466" y="254000"/>
                  <a:pt x="3230033" y="213783"/>
                  <a:pt x="3289300" y="175683"/>
                </a:cubicBezTo>
                <a:cubicBezTo>
                  <a:pt x="3348566" y="137583"/>
                  <a:pt x="3386666" y="139700"/>
                  <a:pt x="3403600" y="182033"/>
                </a:cubicBezTo>
                <a:lnTo>
                  <a:pt x="3606800" y="169333"/>
                </a:lnTo>
                <a:cubicBezTo>
                  <a:pt x="3640666" y="160867"/>
                  <a:pt x="3663950" y="179917"/>
                  <a:pt x="3676650" y="226483"/>
                </a:cubicBezTo>
                <a:cubicBezTo>
                  <a:pt x="3689350" y="273050"/>
                  <a:pt x="3716866" y="313267"/>
                  <a:pt x="3759200" y="347133"/>
                </a:cubicBezTo>
                <a:cubicBezTo>
                  <a:pt x="3852333" y="423333"/>
                  <a:pt x="3877733" y="588433"/>
                  <a:pt x="3835400" y="842433"/>
                </a:cubicBezTo>
                <a:cubicBezTo>
                  <a:pt x="3793066" y="1096433"/>
                  <a:pt x="3674533" y="1452033"/>
                  <a:pt x="3479800" y="1909233"/>
                </a:cubicBezTo>
                <a:cubicBezTo>
                  <a:pt x="3318933" y="2256367"/>
                  <a:pt x="3210983" y="2518833"/>
                  <a:pt x="3155950" y="2696633"/>
                </a:cubicBezTo>
                <a:cubicBezTo>
                  <a:pt x="3100916" y="2874433"/>
                  <a:pt x="3069166" y="3048000"/>
                  <a:pt x="3060700" y="3217333"/>
                </a:cubicBezTo>
                <a:cubicBezTo>
                  <a:pt x="3060700" y="3369733"/>
                  <a:pt x="3090333" y="3513667"/>
                  <a:pt x="3149600" y="3649133"/>
                </a:cubicBezTo>
                <a:cubicBezTo>
                  <a:pt x="3208866" y="3784600"/>
                  <a:pt x="3302000" y="3907367"/>
                  <a:pt x="3429000" y="4017433"/>
                </a:cubicBezTo>
                <a:cubicBezTo>
                  <a:pt x="3522133" y="4076700"/>
                  <a:pt x="3575050" y="4144433"/>
                  <a:pt x="3587750" y="4220633"/>
                </a:cubicBezTo>
                <a:cubicBezTo>
                  <a:pt x="3600450" y="4296833"/>
                  <a:pt x="3602566" y="4385733"/>
                  <a:pt x="3594100" y="4487333"/>
                </a:cubicBezTo>
                <a:cubicBezTo>
                  <a:pt x="3577166" y="4563533"/>
                  <a:pt x="3528483" y="4624917"/>
                  <a:pt x="3448050" y="4671483"/>
                </a:cubicBezTo>
                <a:cubicBezTo>
                  <a:pt x="3367616" y="4718049"/>
                  <a:pt x="3276600" y="4741333"/>
                  <a:pt x="3175000" y="4741333"/>
                </a:cubicBezTo>
                <a:cubicBezTo>
                  <a:pt x="3073400" y="4741333"/>
                  <a:pt x="2980266" y="4711699"/>
                  <a:pt x="2895600" y="4652433"/>
                </a:cubicBezTo>
                <a:close/>
                <a:moveTo>
                  <a:pt x="-1384300" y="46778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56" name="Freeform 6356"/>
          <p:cNvSpPr/>
          <p:nvPr/>
        </p:nvSpPr>
        <p:spPr>
          <a:xfrm rot="0" flipH="0" flipV="0">
            <a:off x="6790024" y="8204480"/>
            <a:ext cx="70984" cy="206722"/>
          </a:xfrm>
          <a:custGeom>
            <a:pathLst>
              <a:path w="2218266" h="6460067">
                <a:moveTo>
                  <a:pt x="482600" y="6451600"/>
                </a:moveTo>
                <a:cubicBezTo>
                  <a:pt x="355600" y="6434667"/>
                  <a:pt x="247650" y="6343650"/>
                  <a:pt x="158750" y="6178550"/>
                </a:cubicBezTo>
                <a:cubicBezTo>
                  <a:pt x="69850" y="6013450"/>
                  <a:pt x="16933" y="5863167"/>
                  <a:pt x="0" y="5727700"/>
                </a:cubicBezTo>
                <a:cubicBezTo>
                  <a:pt x="8466" y="5659967"/>
                  <a:pt x="19050" y="5562600"/>
                  <a:pt x="31750" y="5435600"/>
                </a:cubicBezTo>
                <a:cubicBezTo>
                  <a:pt x="44450" y="5308600"/>
                  <a:pt x="59266" y="5177367"/>
                  <a:pt x="76200" y="5041900"/>
                </a:cubicBezTo>
                <a:cubicBezTo>
                  <a:pt x="110066" y="4881034"/>
                  <a:pt x="156633" y="4684184"/>
                  <a:pt x="215900" y="4451350"/>
                </a:cubicBezTo>
                <a:cubicBezTo>
                  <a:pt x="275166" y="4218517"/>
                  <a:pt x="336550" y="3983567"/>
                  <a:pt x="400050" y="3746500"/>
                </a:cubicBezTo>
                <a:cubicBezTo>
                  <a:pt x="463550" y="3509434"/>
                  <a:pt x="520700" y="3306234"/>
                  <a:pt x="571500" y="3136900"/>
                </a:cubicBezTo>
                <a:cubicBezTo>
                  <a:pt x="622300" y="2967567"/>
                  <a:pt x="656166" y="2865967"/>
                  <a:pt x="673100" y="2832100"/>
                </a:cubicBezTo>
                <a:cubicBezTo>
                  <a:pt x="715433" y="2764367"/>
                  <a:pt x="783166" y="2747434"/>
                  <a:pt x="876300" y="2781300"/>
                </a:cubicBezTo>
                <a:cubicBezTo>
                  <a:pt x="969433" y="2815167"/>
                  <a:pt x="1045633" y="2865967"/>
                  <a:pt x="1104900" y="2933700"/>
                </a:cubicBezTo>
                <a:cubicBezTo>
                  <a:pt x="1155700" y="3001434"/>
                  <a:pt x="1187450" y="3081867"/>
                  <a:pt x="1200150" y="3175000"/>
                </a:cubicBezTo>
                <a:cubicBezTo>
                  <a:pt x="1212850" y="3268134"/>
                  <a:pt x="1200150" y="3403600"/>
                  <a:pt x="1162050" y="3581400"/>
                </a:cubicBezTo>
                <a:cubicBezTo>
                  <a:pt x="1123950" y="3759200"/>
                  <a:pt x="1054100" y="4021667"/>
                  <a:pt x="952500" y="4368800"/>
                </a:cubicBezTo>
                <a:cubicBezTo>
                  <a:pt x="859366" y="4707467"/>
                  <a:pt x="789516" y="4980517"/>
                  <a:pt x="742950" y="5187950"/>
                </a:cubicBezTo>
                <a:cubicBezTo>
                  <a:pt x="696383" y="5395384"/>
                  <a:pt x="677333" y="5613400"/>
                  <a:pt x="685800" y="5842000"/>
                </a:cubicBezTo>
                <a:cubicBezTo>
                  <a:pt x="651933" y="6129867"/>
                  <a:pt x="626533" y="6305550"/>
                  <a:pt x="609600" y="6369050"/>
                </a:cubicBezTo>
                <a:cubicBezTo>
                  <a:pt x="592666" y="6432550"/>
                  <a:pt x="550333" y="6460067"/>
                  <a:pt x="482600" y="6451600"/>
                </a:cubicBezTo>
                <a:close/>
                <a:moveTo>
                  <a:pt x="-1028700" y="6845300"/>
                </a:moveTo>
                <a:moveTo>
                  <a:pt x="1943100" y="1384300"/>
                </a:moveTo>
                <a:cubicBezTo>
                  <a:pt x="1909233" y="1409700"/>
                  <a:pt x="1877483" y="1420284"/>
                  <a:pt x="1847850" y="1416050"/>
                </a:cubicBezTo>
                <a:cubicBezTo>
                  <a:pt x="1818216" y="1411817"/>
                  <a:pt x="1769533" y="1388534"/>
                  <a:pt x="1701800" y="1346200"/>
                </a:cubicBezTo>
                <a:cubicBezTo>
                  <a:pt x="1642533" y="1337734"/>
                  <a:pt x="1568450" y="1297517"/>
                  <a:pt x="1479550" y="1225550"/>
                </a:cubicBezTo>
                <a:cubicBezTo>
                  <a:pt x="1390650" y="1153584"/>
                  <a:pt x="1314450" y="1077384"/>
                  <a:pt x="1250950" y="996950"/>
                </a:cubicBezTo>
                <a:cubicBezTo>
                  <a:pt x="1187450" y="916517"/>
                  <a:pt x="1155700" y="867834"/>
                  <a:pt x="1155700" y="850900"/>
                </a:cubicBezTo>
                <a:cubicBezTo>
                  <a:pt x="1147233" y="766234"/>
                  <a:pt x="1153583" y="658284"/>
                  <a:pt x="1174750" y="527050"/>
                </a:cubicBezTo>
                <a:cubicBezTo>
                  <a:pt x="1195916" y="395817"/>
                  <a:pt x="1240366" y="277284"/>
                  <a:pt x="1308100" y="171450"/>
                </a:cubicBezTo>
                <a:cubicBezTo>
                  <a:pt x="1375833" y="65617"/>
                  <a:pt x="1473200" y="8467"/>
                  <a:pt x="1600200" y="0"/>
                </a:cubicBezTo>
                <a:cubicBezTo>
                  <a:pt x="1634066" y="0"/>
                  <a:pt x="1663700" y="4234"/>
                  <a:pt x="1689100" y="12700"/>
                </a:cubicBezTo>
                <a:cubicBezTo>
                  <a:pt x="1714500" y="21167"/>
                  <a:pt x="1790700" y="50800"/>
                  <a:pt x="1917700" y="101600"/>
                </a:cubicBezTo>
                <a:cubicBezTo>
                  <a:pt x="1985433" y="228600"/>
                  <a:pt x="2053166" y="370417"/>
                  <a:pt x="2120900" y="527050"/>
                </a:cubicBezTo>
                <a:cubicBezTo>
                  <a:pt x="2188633" y="683684"/>
                  <a:pt x="2218266" y="836084"/>
                  <a:pt x="2209800" y="984250"/>
                </a:cubicBezTo>
                <a:cubicBezTo>
                  <a:pt x="2201333" y="1132417"/>
                  <a:pt x="2112433" y="1265767"/>
                  <a:pt x="1943100" y="1384300"/>
                </a:cubicBezTo>
                <a:close/>
                <a:moveTo>
                  <a:pt x="4038600" y="68453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57" name="Freeform 6357"/>
          <p:cNvSpPr/>
          <p:nvPr/>
        </p:nvSpPr>
        <p:spPr>
          <a:xfrm rot="0" flipH="0" flipV="0">
            <a:off x="6867239" y="8270723"/>
            <a:ext cx="155244" cy="134924"/>
          </a:xfrm>
          <a:custGeom>
            <a:pathLst>
              <a:path w="4851400" h="4216400">
                <a:moveTo>
                  <a:pt x="419100" y="4216400"/>
                </a:moveTo>
                <a:cubicBezTo>
                  <a:pt x="385233" y="4216400"/>
                  <a:pt x="336550" y="4193117"/>
                  <a:pt x="273050" y="4146550"/>
                </a:cubicBezTo>
                <a:cubicBezTo>
                  <a:pt x="209550" y="4099984"/>
                  <a:pt x="160866" y="4059767"/>
                  <a:pt x="127000" y="4025900"/>
                </a:cubicBezTo>
                <a:cubicBezTo>
                  <a:pt x="67733" y="3958167"/>
                  <a:pt x="31750" y="3890434"/>
                  <a:pt x="19050" y="3822700"/>
                </a:cubicBezTo>
                <a:cubicBezTo>
                  <a:pt x="6350" y="3754967"/>
                  <a:pt x="0" y="3602567"/>
                  <a:pt x="0" y="3365500"/>
                </a:cubicBezTo>
                <a:cubicBezTo>
                  <a:pt x="0" y="3094567"/>
                  <a:pt x="55033" y="2800350"/>
                  <a:pt x="165100" y="2482850"/>
                </a:cubicBezTo>
                <a:cubicBezTo>
                  <a:pt x="275166" y="2165350"/>
                  <a:pt x="461433" y="1718734"/>
                  <a:pt x="723900" y="1143000"/>
                </a:cubicBezTo>
                <a:lnTo>
                  <a:pt x="1143000" y="254000"/>
                </a:lnTo>
                <a:cubicBezTo>
                  <a:pt x="1176866" y="186267"/>
                  <a:pt x="1208616" y="135467"/>
                  <a:pt x="1238250" y="101600"/>
                </a:cubicBezTo>
                <a:cubicBezTo>
                  <a:pt x="1267883" y="67734"/>
                  <a:pt x="1295400" y="33867"/>
                  <a:pt x="1320800" y="0"/>
                </a:cubicBezTo>
                <a:cubicBezTo>
                  <a:pt x="1354666" y="0"/>
                  <a:pt x="1384300" y="0"/>
                  <a:pt x="1409700" y="0"/>
                </a:cubicBezTo>
                <a:cubicBezTo>
                  <a:pt x="1435100" y="0"/>
                  <a:pt x="1447800" y="0"/>
                  <a:pt x="1447800" y="0"/>
                </a:cubicBezTo>
                <a:cubicBezTo>
                  <a:pt x="1515533" y="0"/>
                  <a:pt x="1583266" y="40217"/>
                  <a:pt x="1651000" y="120650"/>
                </a:cubicBezTo>
                <a:cubicBezTo>
                  <a:pt x="1718733" y="201084"/>
                  <a:pt x="1769533" y="287867"/>
                  <a:pt x="1803400" y="381000"/>
                </a:cubicBezTo>
                <a:cubicBezTo>
                  <a:pt x="1803400" y="491067"/>
                  <a:pt x="1788583" y="605367"/>
                  <a:pt x="1758950" y="723900"/>
                </a:cubicBezTo>
                <a:cubicBezTo>
                  <a:pt x="1729316" y="842434"/>
                  <a:pt x="1625600" y="1020234"/>
                  <a:pt x="1447800" y="1257300"/>
                </a:cubicBezTo>
                <a:cubicBezTo>
                  <a:pt x="1388533" y="1350434"/>
                  <a:pt x="1310216" y="1507067"/>
                  <a:pt x="1212850" y="1727200"/>
                </a:cubicBezTo>
                <a:cubicBezTo>
                  <a:pt x="1115483" y="1947334"/>
                  <a:pt x="1049866" y="2137834"/>
                  <a:pt x="1016000" y="2298700"/>
                </a:cubicBezTo>
                <a:cubicBezTo>
                  <a:pt x="1007533" y="2307167"/>
                  <a:pt x="990600" y="2343150"/>
                  <a:pt x="965200" y="2406650"/>
                </a:cubicBezTo>
                <a:cubicBezTo>
                  <a:pt x="939800" y="2470150"/>
                  <a:pt x="912283" y="2540000"/>
                  <a:pt x="882650" y="2616200"/>
                </a:cubicBezTo>
                <a:cubicBezTo>
                  <a:pt x="853016" y="2692400"/>
                  <a:pt x="821266" y="2764367"/>
                  <a:pt x="787400" y="2832100"/>
                </a:cubicBezTo>
                <a:lnTo>
                  <a:pt x="723900" y="3111500"/>
                </a:lnTo>
                <a:lnTo>
                  <a:pt x="1574800" y="2235200"/>
                </a:lnTo>
                <a:cubicBezTo>
                  <a:pt x="1972733" y="1837267"/>
                  <a:pt x="2294466" y="1553634"/>
                  <a:pt x="2540000" y="1384300"/>
                </a:cubicBezTo>
                <a:cubicBezTo>
                  <a:pt x="2785533" y="1214967"/>
                  <a:pt x="2980266" y="1143000"/>
                  <a:pt x="3124200" y="1168400"/>
                </a:cubicBezTo>
                <a:cubicBezTo>
                  <a:pt x="3268133" y="1193800"/>
                  <a:pt x="3390900" y="1308100"/>
                  <a:pt x="3492500" y="1511300"/>
                </a:cubicBezTo>
                <a:cubicBezTo>
                  <a:pt x="3551766" y="1604434"/>
                  <a:pt x="3596216" y="1686984"/>
                  <a:pt x="3625850" y="1758950"/>
                </a:cubicBezTo>
                <a:cubicBezTo>
                  <a:pt x="3655483" y="1830917"/>
                  <a:pt x="3674533" y="1926167"/>
                  <a:pt x="3683000" y="2044700"/>
                </a:cubicBezTo>
                <a:cubicBezTo>
                  <a:pt x="3691466" y="2163234"/>
                  <a:pt x="3683000" y="2341034"/>
                  <a:pt x="3657600" y="2578100"/>
                </a:cubicBezTo>
                <a:lnTo>
                  <a:pt x="3657600" y="3365500"/>
                </a:lnTo>
                <a:cubicBezTo>
                  <a:pt x="3784600" y="3331634"/>
                  <a:pt x="3886200" y="3299884"/>
                  <a:pt x="3962400" y="3270250"/>
                </a:cubicBezTo>
                <a:cubicBezTo>
                  <a:pt x="4038600" y="3240617"/>
                  <a:pt x="4119033" y="3208867"/>
                  <a:pt x="4203700" y="3175000"/>
                </a:cubicBezTo>
                <a:cubicBezTo>
                  <a:pt x="4279900" y="3141134"/>
                  <a:pt x="4368800" y="3109384"/>
                  <a:pt x="4470400" y="3079750"/>
                </a:cubicBezTo>
                <a:cubicBezTo>
                  <a:pt x="4572000" y="3050117"/>
                  <a:pt x="4699000" y="3031067"/>
                  <a:pt x="4851400" y="3022600"/>
                </a:cubicBezTo>
                <a:cubicBezTo>
                  <a:pt x="4842933" y="3132667"/>
                  <a:pt x="4804833" y="3249084"/>
                  <a:pt x="4737100" y="3371850"/>
                </a:cubicBezTo>
                <a:cubicBezTo>
                  <a:pt x="4669366" y="3494617"/>
                  <a:pt x="4584700" y="3611034"/>
                  <a:pt x="4483100" y="3721100"/>
                </a:cubicBezTo>
                <a:cubicBezTo>
                  <a:pt x="4381500" y="3831167"/>
                  <a:pt x="4269316" y="3920067"/>
                  <a:pt x="4146550" y="3987800"/>
                </a:cubicBezTo>
                <a:cubicBezTo>
                  <a:pt x="4023783" y="4055534"/>
                  <a:pt x="3903133" y="4089400"/>
                  <a:pt x="3784600" y="4089400"/>
                </a:cubicBezTo>
                <a:cubicBezTo>
                  <a:pt x="3674533" y="4089400"/>
                  <a:pt x="3551766" y="4034367"/>
                  <a:pt x="3416300" y="3924300"/>
                </a:cubicBezTo>
                <a:cubicBezTo>
                  <a:pt x="3280833" y="3814234"/>
                  <a:pt x="3183466" y="3691467"/>
                  <a:pt x="3124200" y="3556000"/>
                </a:cubicBezTo>
                <a:cubicBezTo>
                  <a:pt x="3090333" y="3462867"/>
                  <a:pt x="3071283" y="3361267"/>
                  <a:pt x="3067050" y="3251200"/>
                </a:cubicBezTo>
                <a:cubicBezTo>
                  <a:pt x="3062816" y="3141134"/>
                  <a:pt x="3060700" y="2937934"/>
                  <a:pt x="3060700" y="2641600"/>
                </a:cubicBezTo>
                <a:lnTo>
                  <a:pt x="3060700" y="2171700"/>
                </a:lnTo>
                <a:cubicBezTo>
                  <a:pt x="3060700" y="2036234"/>
                  <a:pt x="3020483" y="1996017"/>
                  <a:pt x="2940050" y="2051050"/>
                </a:cubicBezTo>
                <a:cubicBezTo>
                  <a:pt x="2859616" y="2106084"/>
                  <a:pt x="2794000" y="2154767"/>
                  <a:pt x="2743200" y="2197100"/>
                </a:cubicBezTo>
                <a:cubicBezTo>
                  <a:pt x="2616200" y="2307167"/>
                  <a:pt x="2482850" y="2434167"/>
                  <a:pt x="2343150" y="2578100"/>
                </a:cubicBezTo>
                <a:cubicBezTo>
                  <a:pt x="2203450" y="2722034"/>
                  <a:pt x="2061633" y="2870200"/>
                  <a:pt x="1917700" y="3022600"/>
                </a:cubicBezTo>
                <a:cubicBezTo>
                  <a:pt x="1528233" y="3429000"/>
                  <a:pt x="1204383" y="3729567"/>
                  <a:pt x="946150" y="3924300"/>
                </a:cubicBezTo>
                <a:cubicBezTo>
                  <a:pt x="687916" y="4119034"/>
                  <a:pt x="512233" y="4216400"/>
                  <a:pt x="419100" y="4216400"/>
                </a:cubicBezTo>
                <a:close/>
                <a:moveTo>
                  <a:pt x="-901700" y="47752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58" name="Freeform 6358"/>
          <p:cNvSpPr/>
          <p:nvPr/>
        </p:nvSpPr>
        <p:spPr>
          <a:xfrm rot="0" flipH="0" flipV="0">
            <a:off x="7140476" y="8274245"/>
            <a:ext cx="157750" cy="136414"/>
          </a:xfrm>
          <a:custGeom>
            <a:pathLst>
              <a:path w="4929717" h="4262967">
                <a:moveTo>
                  <a:pt x="846667" y="4246033"/>
                </a:moveTo>
                <a:cubicBezTo>
                  <a:pt x="745067" y="4262967"/>
                  <a:pt x="635000" y="4246033"/>
                  <a:pt x="516467" y="4195233"/>
                </a:cubicBezTo>
                <a:cubicBezTo>
                  <a:pt x="397933" y="4144433"/>
                  <a:pt x="294217" y="4072467"/>
                  <a:pt x="205317" y="3979333"/>
                </a:cubicBezTo>
                <a:cubicBezTo>
                  <a:pt x="116417" y="3886200"/>
                  <a:pt x="59267" y="3788833"/>
                  <a:pt x="33867" y="3687233"/>
                </a:cubicBezTo>
                <a:cubicBezTo>
                  <a:pt x="0" y="3509433"/>
                  <a:pt x="23283" y="3287183"/>
                  <a:pt x="103717" y="3020483"/>
                </a:cubicBezTo>
                <a:cubicBezTo>
                  <a:pt x="184150" y="2753783"/>
                  <a:pt x="302683" y="2470150"/>
                  <a:pt x="459317" y="2169583"/>
                </a:cubicBezTo>
                <a:cubicBezTo>
                  <a:pt x="615950" y="1869017"/>
                  <a:pt x="793750" y="1579033"/>
                  <a:pt x="992717" y="1299633"/>
                </a:cubicBezTo>
                <a:cubicBezTo>
                  <a:pt x="1191683" y="1020233"/>
                  <a:pt x="1399117" y="776817"/>
                  <a:pt x="1615017" y="569383"/>
                </a:cubicBezTo>
                <a:cubicBezTo>
                  <a:pt x="1830917" y="361950"/>
                  <a:pt x="2032000" y="220133"/>
                  <a:pt x="2218267" y="143933"/>
                </a:cubicBezTo>
                <a:cubicBezTo>
                  <a:pt x="2311400" y="84667"/>
                  <a:pt x="2385483" y="44450"/>
                  <a:pt x="2440517" y="23283"/>
                </a:cubicBezTo>
                <a:cubicBezTo>
                  <a:pt x="2495550" y="2117"/>
                  <a:pt x="2554817" y="0"/>
                  <a:pt x="2618317" y="16933"/>
                </a:cubicBezTo>
                <a:cubicBezTo>
                  <a:pt x="2681817" y="33867"/>
                  <a:pt x="2777067" y="76200"/>
                  <a:pt x="2904067" y="143933"/>
                </a:cubicBezTo>
                <a:cubicBezTo>
                  <a:pt x="3022600" y="177800"/>
                  <a:pt x="3111500" y="215900"/>
                  <a:pt x="3170767" y="258233"/>
                </a:cubicBezTo>
                <a:cubicBezTo>
                  <a:pt x="3230033" y="300567"/>
                  <a:pt x="3306233" y="385233"/>
                  <a:pt x="3399367" y="512233"/>
                </a:cubicBezTo>
                <a:cubicBezTo>
                  <a:pt x="3467100" y="639233"/>
                  <a:pt x="3517900" y="766233"/>
                  <a:pt x="3551767" y="893233"/>
                </a:cubicBezTo>
                <a:cubicBezTo>
                  <a:pt x="3585633" y="1020233"/>
                  <a:pt x="3615267" y="1164167"/>
                  <a:pt x="3640667" y="1325033"/>
                </a:cubicBezTo>
                <a:cubicBezTo>
                  <a:pt x="3708400" y="1536700"/>
                  <a:pt x="3733800" y="1674283"/>
                  <a:pt x="3716867" y="1737783"/>
                </a:cubicBezTo>
                <a:cubicBezTo>
                  <a:pt x="3699933" y="1801283"/>
                  <a:pt x="3674533" y="1849967"/>
                  <a:pt x="3640667" y="1883833"/>
                </a:cubicBezTo>
                <a:cubicBezTo>
                  <a:pt x="3572933" y="1968500"/>
                  <a:pt x="3556000" y="2010833"/>
                  <a:pt x="3589867" y="2010833"/>
                </a:cubicBezTo>
                <a:cubicBezTo>
                  <a:pt x="3589867" y="2010833"/>
                  <a:pt x="3587750" y="2025650"/>
                  <a:pt x="3583517" y="2055283"/>
                </a:cubicBezTo>
                <a:cubicBezTo>
                  <a:pt x="3579283" y="2084917"/>
                  <a:pt x="3560233" y="2129367"/>
                  <a:pt x="3526367" y="2188633"/>
                </a:cubicBezTo>
                <a:cubicBezTo>
                  <a:pt x="3467100" y="2374900"/>
                  <a:pt x="3422650" y="2567517"/>
                  <a:pt x="3393017" y="2766483"/>
                </a:cubicBezTo>
                <a:cubicBezTo>
                  <a:pt x="3363383" y="2965450"/>
                  <a:pt x="3365500" y="3128433"/>
                  <a:pt x="3399367" y="3255433"/>
                </a:cubicBezTo>
                <a:cubicBezTo>
                  <a:pt x="3467100" y="3441700"/>
                  <a:pt x="3589867" y="3551767"/>
                  <a:pt x="3767667" y="3585633"/>
                </a:cubicBezTo>
                <a:cubicBezTo>
                  <a:pt x="3945467" y="3619500"/>
                  <a:pt x="4127500" y="3543300"/>
                  <a:pt x="4313767" y="3357033"/>
                </a:cubicBezTo>
                <a:cubicBezTo>
                  <a:pt x="4406900" y="3289300"/>
                  <a:pt x="4495800" y="3227917"/>
                  <a:pt x="4580467" y="3172883"/>
                </a:cubicBezTo>
                <a:cubicBezTo>
                  <a:pt x="4665133" y="3117850"/>
                  <a:pt x="4707467" y="3124200"/>
                  <a:pt x="4707467" y="3191933"/>
                </a:cubicBezTo>
                <a:cubicBezTo>
                  <a:pt x="4707467" y="3191933"/>
                  <a:pt x="4720167" y="3202517"/>
                  <a:pt x="4745567" y="3223683"/>
                </a:cubicBezTo>
                <a:cubicBezTo>
                  <a:pt x="4770967" y="3244850"/>
                  <a:pt x="4800600" y="3255433"/>
                  <a:pt x="4834467" y="3255433"/>
                </a:cubicBezTo>
                <a:cubicBezTo>
                  <a:pt x="4876800" y="3255433"/>
                  <a:pt x="4904317" y="3272367"/>
                  <a:pt x="4917017" y="3306233"/>
                </a:cubicBezTo>
                <a:cubicBezTo>
                  <a:pt x="4929717" y="3340100"/>
                  <a:pt x="4929717" y="3384550"/>
                  <a:pt x="4917017" y="3439583"/>
                </a:cubicBezTo>
                <a:cubicBezTo>
                  <a:pt x="4904317" y="3494617"/>
                  <a:pt x="4876800" y="3556000"/>
                  <a:pt x="4834467" y="3623733"/>
                </a:cubicBezTo>
                <a:cubicBezTo>
                  <a:pt x="4707467" y="3750733"/>
                  <a:pt x="4643967" y="3835400"/>
                  <a:pt x="4643967" y="3877733"/>
                </a:cubicBezTo>
                <a:cubicBezTo>
                  <a:pt x="4643967" y="3877733"/>
                  <a:pt x="4629150" y="3892550"/>
                  <a:pt x="4599517" y="3922183"/>
                </a:cubicBezTo>
                <a:cubicBezTo>
                  <a:pt x="4569883" y="3951817"/>
                  <a:pt x="4521200" y="3996267"/>
                  <a:pt x="4453467" y="4055533"/>
                </a:cubicBezTo>
                <a:cubicBezTo>
                  <a:pt x="4301067" y="4148667"/>
                  <a:pt x="4108450" y="4195233"/>
                  <a:pt x="3875617" y="4195233"/>
                </a:cubicBezTo>
                <a:cubicBezTo>
                  <a:pt x="3642783" y="4195233"/>
                  <a:pt x="3462867" y="4148667"/>
                  <a:pt x="3335867" y="4055533"/>
                </a:cubicBezTo>
                <a:cubicBezTo>
                  <a:pt x="3208867" y="3962400"/>
                  <a:pt x="3092450" y="3835400"/>
                  <a:pt x="2986617" y="3674533"/>
                </a:cubicBezTo>
                <a:cubicBezTo>
                  <a:pt x="2880783" y="3513667"/>
                  <a:pt x="2810933" y="3373967"/>
                  <a:pt x="2777067" y="3255433"/>
                </a:cubicBezTo>
                <a:lnTo>
                  <a:pt x="2713567" y="3128433"/>
                </a:lnTo>
                <a:lnTo>
                  <a:pt x="2345267" y="3369733"/>
                </a:lnTo>
                <a:cubicBezTo>
                  <a:pt x="2252133" y="3462867"/>
                  <a:pt x="2152650" y="3551767"/>
                  <a:pt x="2046817" y="3636433"/>
                </a:cubicBezTo>
                <a:cubicBezTo>
                  <a:pt x="1940983" y="3721100"/>
                  <a:pt x="1871133" y="3780367"/>
                  <a:pt x="1837267" y="3814233"/>
                </a:cubicBezTo>
                <a:cubicBezTo>
                  <a:pt x="1811867" y="3848100"/>
                  <a:pt x="1784350" y="3877733"/>
                  <a:pt x="1754717" y="3903133"/>
                </a:cubicBezTo>
                <a:cubicBezTo>
                  <a:pt x="1725083" y="3928533"/>
                  <a:pt x="1693333" y="3941233"/>
                  <a:pt x="1659467" y="3941233"/>
                </a:cubicBezTo>
                <a:cubicBezTo>
                  <a:pt x="1625600" y="3941233"/>
                  <a:pt x="1595967" y="3941233"/>
                  <a:pt x="1570567" y="3941233"/>
                </a:cubicBezTo>
                <a:cubicBezTo>
                  <a:pt x="1545167" y="3941233"/>
                  <a:pt x="1532467" y="3941233"/>
                  <a:pt x="1532467" y="3941233"/>
                </a:cubicBezTo>
                <a:cubicBezTo>
                  <a:pt x="1532467" y="3975100"/>
                  <a:pt x="1492250" y="4017433"/>
                  <a:pt x="1411817" y="4068233"/>
                </a:cubicBezTo>
                <a:cubicBezTo>
                  <a:pt x="1331383" y="4119033"/>
                  <a:pt x="1238250" y="4161367"/>
                  <a:pt x="1132417" y="4195233"/>
                </a:cubicBezTo>
                <a:cubicBezTo>
                  <a:pt x="1026583" y="4229100"/>
                  <a:pt x="931333" y="4246033"/>
                  <a:pt x="846667" y="4246033"/>
                </a:cubicBezTo>
                <a:close/>
                <a:moveTo>
                  <a:pt x="-791633" y="4665133"/>
                </a:moveTo>
                <a:moveTo>
                  <a:pt x="719667" y="3560233"/>
                </a:moveTo>
                <a:cubicBezTo>
                  <a:pt x="770467" y="3560233"/>
                  <a:pt x="861483" y="3520017"/>
                  <a:pt x="992717" y="3439583"/>
                </a:cubicBezTo>
                <a:cubicBezTo>
                  <a:pt x="1123950" y="3359150"/>
                  <a:pt x="1272117" y="3263900"/>
                  <a:pt x="1437217" y="3153833"/>
                </a:cubicBezTo>
                <a:cubicBezTo>
                  <a:pt x="1602317" y="3043767"/>
                  <a:pt x="1750483" y="2933700"/>
                  <a:pt x="1881717" y="2823633"/>
                </a:cubicBezTo>
                <a:cubicBezTo>
                  <a:pt x="2012950" y="2713567"/>
                  <a:pt x="2103967" y="2628900"/>
                  <a:pt x="2154767" y="2569633"/>
                </a:cubicBezTo>
                <a:cubicBezTo>
                  <a:pt x="2188633" y="2535767"/>
                  <a:pt x="2243667" y="2478617"/>
                  <a:pt x="2319867" y="2398183"/>
                </a:cubicBezTo>
                <a:cubicBezTo>
                  <a:pt x="2396067" y="2317750"/>
                  <a:pt x="2463800" y="2247900"/>
                  <a:pt x="2523067" y="2188633"/>
                </a:cubicBezTo>
                <a:cubicBezTo>
                  <a:pt x="2717800" y="1968500"/>
                  <a:pt x="2853267" y="1725083"/>
                  <a:pt x="2929467" y="1458383"/>
                </a:cubicBezTo>
                <a:cubicBezTo>
                  <a:pt x="3005667" y="1191683"/>
                  <a:pt x="2997200" y="982133"/>
                  <a:pt x="2904067" y="829733"/>
                </a:cubicBezTo>
                <a:cubicBezTo>
                  <a:pt x="2870200" y="736600"/>
                  <a:pt x="2827867" y="685800"/>
                  <a:pt x="2777067" y="677333"/>
                </a:cubicBezTo>
                <a:cubicBezTo>
                  <a:pt x="2726267" y="668867"/>
                  <a:pt x="2620433" y="698500"/>
                  <a:pt x="2459567" y="766233"/>
                </a:cubicBezTo>
                <a:cubicBezTo>
                  <a:pt x="2357967" y="825500"/>
                  <a:pt x="2233083" y="937683"/>
                  <a:pt x="2084917" y="1102783"/>
                </a:cubicBezTo>
                <a:cubicBezTo>
                  <a:pt x="1936750" y="1267883"/>
                  <a:pt x="1780117" y="1458383"/>
                  <a:pt x="1615017" y="1674283"/>
                </a:cubicBezTo>
                <a:cubicBezTo>
                  <a:pt x="1449917" y="1890183"/>
                  <a:pt x="1295400" y="2112433"/>
                  <a:pt x="1151467" y="2341033"/>
                </a:cubicBezTo>
                <a:cubicBezTo>
                  <a:pt x="1007533" y="2569633"/>
                  <a:pt x="889000" y="2781300"/>
                  <a:pt x="795867" y="2976033"/>
                </a:cubicBezTo>
                <a:cubicBezTo>
                  <a:pt x="702733" y="3170767"/>
                  <a:pt x="656167" y="3323167"/>
                  <a:pt x="656167" y="3433233"/>
                </a:cubicBezTo>
                <a:cubicBezTo>
                  <a:pt x="656167" y="3467100"/>
                  <a:pt x="666750" y="3496733"/>
                  <a:pt x="687917" y="3522133"/>
                </a:cubicBezTo>
                <a:cubicBezTo>
                  <a:pt x="709083" y="3547533"/>
                  <a:pt x="719667" y="3560233"/>
                  <a:pt x="719667" y="3560233"/>
                </a:cubicBezTo>
                <a:close/>
                <a:moveTo>
                  <a:pt x="-105833" y="46651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59" name="Freeform 6359"/>
          <p:cNvSpPr/>
          <p:nvPr/>
        </p:nvSpPr>
        <p:spPr>
          <a:xfrm rot="0" flipH="0" flipV="0">
            <a:off x="7310622" y="8274448"/>
            <a:ext cx="150097" cy="130386"/>
          </a:xfrm>
          <a:custGeom>
            <a:pathLst>
              <a:path w="4690533" h="4074583">
                <a:moveTo>
                  <a:pt x="4445000" y="4074583"/>
                </a:moveTo>
                <a:cubicBezTo>
                  <a:pt x="4275666" y="4074583"/>
                  <a:pt x="4135966" y="4038600"/>
                  <a:pt x="4025900" y="3966633"/>
                </a:cubicBezTo>
                <a:cubicBezTo>
                  <a:pt x="3915833" y="3894667"/>
                  <a:pt x="3822700" y="3774017"/>
                  <a:pt x="3746500" y="3604683"/>
                </a:cubicBezTo>
                <a:cubicBezTo>
                  <a:pt x="3712633" y="3486150"/>
                  <a:pt x="3685116" y="3352800"/>
                  <a:pt x="3663950" y="3204633"/>
                </a:cubicBezTo>
                <a:cubicBezTo>
                  <a:pt x="3642783" y="3056467"/>
                  <a:pt x="3632200" y="2916767"/>
                  <a:pt x="3632200" y="2785533"/>
                </a:cubicBezTo>
                <a:cubicBezTo>
                  <a:pt x="3632200" y="2654300"/>
                  <a:pt x="3644900" y="2567517"/>
                  <a:pt x="3670300" y="2525183"/>
                </a:cubicBezTo>
                <a:cubicBezTo>
                  <a:pt x="3704166" y="2491317"/>
                  <a:pt x="3718983" y="2429933"/>
                  <a:pt x="3714750" y="2341033"/>
                </a:cubicBezTo>
                <a:cubicBezTo>
                  <a:pt x="3710516" y="2252133"/>
                  <a:pt x="3708400" y="2156883"/>
                  <a:pt x="3708400" y="2055283"/>
                </a:cubicBezTo>
                <a:cubicBezTo>
                  <a:pt x="3699933" y="1885950"/>
                  <a:pt x="3659716" y="1790700"/>
                  <a:pt x="3587750" y="1769533"/>
                </a:cubicBezTo>
                <a:cubicBezTo>
                  <a:pt x="3515783" y="1748367"/>
                  <a:pt x="3412066" y="1775883"/>
                  <a:pt x="3276600" y="1852083"/>
                </a:cubicBezTo>
                <a:cubicBezTo>
                  <a:pt x="3124200" y="1945217"/>
                  <a:pt x="2925233" y="2070100"/>
                  <a:pt x="2679700" y="2226733"/>
                </a:cubicBezTo>
                <a:cubicBezTo>
                  <a:pt x="2434166" y="2383367"/>
                  <a:pt x="2178050" y="2554817"/>
                  <a:pt x="1911350" y="2741083"/>
                </a:cubicBezTo>
                <a:cubicBezTo>
                  <a:pt x="1644650" y="2927350"/>
                  <a:pt x="1392766" y="3122083"/>
                  <a:pt x="1155700" y="3325283"/>
                </a:cubicBezTo>
                <a:cubicBezTo>
                  <a:pt x="969433" y="3528483"/>
                  <a:pt x="857250" y="3683000"/>
                  <a:pt x="819150" y="3788833"/>
                </a:cubicBezTo>
                <a:cubicBezTo>
                  <a:pt x="781050" y="3894667"/>
                  <a:pt x="728133" y="3947583"/>
                  <a:pt x="660400" y="3947583"/>
                </a:cubicBezTo>
                <a:cubicBezTo>
                  <a:pt x="592666" y="3981450"/>
                  <a:pt x="535516" y="3983567"/>
                  <a:pt x="488950" y="3953933"/>
                </a:cubicBezTo>
                <a:cubicBezTo>
                  <a:pt x="442383" y="3924300"/>
                  <a:pt x="376766" y="3875617"/>
                  <a:pt x="292100" y="3807883"/>
                </a:cubicBezTo>
                <a:cubicBezTo>
                  <a:pt x="232833" y="3740150"/>
                  <a:pt x="173566" y="3674533"/>
                  <a:pt x="114300" y="3611033"/>
                </a:cubicBezTo>
                <a:cubicBezTo>
                  <a:pt x="55033" y="3547533"/>
                  <a:pt x="16933" y="3498850"/>
                  <a:pt x="0" y="3464983"/>
                </a:cubicBezTo>
                <a:cubicBezTo>
                  <a:pt x="0" y="3422650"/>
                  <a:pt x="12700" y="3333750"/>
                  <a:pt x="38100" y="3198283"/>
                </a:cubicBezTo>
                <a:cubicBezTo>
                  <a:pt x="63500" y="3062817"/>
                  <a:pt x="95250" y="2927350"/>
                  <a:pt x="133350" y="2791883"/>
                </a:cubicBezTo>
                <a:cubicBezTo>
                  <a:pt x="171450" y="2656417"/>
                  <a:pt x="198966" y="2567517"/>
                  <a:pt x="215900" y="2525183"/>
                </a:cubicBezTo>
                <a:cubicBezTo>
                  <a:pt x="258233" y="2525183"/>
                  <a:pt x="294216" y="2482850"/>
                  <a:pt x="323850" y="2398183"/>
                </a:cubicBezTo>
                <a:cubicBezTo>
                  <a:pt x="353483" y="2313517"/>
                  <a:pt x="402166" y="2220383"/>
                  <a:pt x="469900" y="2118783"/>
                </a:cubicBezTo>
                <a:cubicBezTo>
                  <a:pt x="486833" y="2017183"/>
                  <a:pt x="531283" y="1879600"/>
                  <a:pt x="603250" y="1706033"/>
                </a:cubicBezTo>
                <a:cubicBezTo>
                  <a:pt x="675216" y="1532467"/>
                  <a:pt x="740833" y="1377950"/>
                  <a:pt x="800100" y="1242483"/>
                </a:cubicBezTo>
                <a:cubicBezTo>
                  <a:pt x="918633" y="1039283"/>
                  <a:pt x="1001183" y="869950"/>
                  <a:pt x="1047750" y="734483"/>
                </a:cubicBezTo>
                <a:cubicBezTo>
                  <a:pt x="1094316" y="599017"/>
                  <a:pt x="1126066" y="429683"/>
                  <a:pt x="1143000" y="226483"/>
                </a:cubicBezTo>
                <a:cubicBezTo>
                  <a:pt x="1134533" y="192617"/>
                  <a:pt x="1143000" y="160867"/>
                  <a:pt x="1168400" y="131233"/>
                </a:cubicBezTo>
                <a:cubicBezTo>
                  <a:pt x="1193800" y="101600"/>
                  <a:pt x="1223433" y="86783"/>
                  <a:pt x="1257300" y="86783"/>
                </a:cubicBezTo>
                <a:lnTo>
                  <a:pt x="1257300" y="86783"/>
                </a:lnTo>
                <a:cubicBezTo>
                  <a:pt x="1325033" y="19050"/>
                  <a:pt x="1405466" y="0"/>
                  <a:pt x="1498600" y="29633"/>
                </a:cubicBezTo>
                <a:cubicBezTo>
                  <a:pt x="1591733" y="59267"/>
                  <a:pt x="1676400" y="124883"/>
                  <a:pt x="1752600" y="226483"/>
                </a:cubicBezTo>
                <a:cubicBezTo>
                  <a:pt x="1905000" y="429683"/>
                  <a:pt x="1966383" y="639233"/>
                  <a:pt x="1936750" y="855133"/>
                </a:cubicBezTo>
                <a:cubicBezTo>
                  <a:pt x="1907116" y="1071033"/>
                  <a:pt x="1769533" y="1377950"/>
                  <a:pt x="1524000" y="1775883"/>
                </a:cubicBezTo>
                <a:cubicBezTo>
                  <a:pt x="1464733" y="1911350"/>
                  <a:pt x="1420283" y="2015067"/>
                  <a:pt x="1390650" y="2087033"/>
                </a:cubicBezTo>
                <a:cubicBezTo>
                  <a:pt x="1361016" y="2159000"/>
                  <a:pt x="1346200" y="2216150"/>
                  <a:pt x="1346200" y="2258483"/>
                </a:cubicBezTo>
                <a:cubicBezTo>
                  <a:pt x="1346200" y="2258483"/>
                  <a:pt x="1390650" y="2228850"/>
                  <a:pt x="1479550" y="2169583"/>
                </a:cubicBezTo>
                <a:cubicBezTo>
                  <a:pt x="1568450" y="2110317"/>
                  <a:pt x="1670050" y="2040467"/>
                  <a:pt x="1784350" y="1960033"/>
                </a:cubicBezTo>
                <a:cubicBezTo>
                  <a:pt x="1898650" y="1879600"/>
                  <a:pt x="1989666" y="1818217"/>
                  <a:pt x="2057400" y="1775883"/>
                </a:cubicBezTo>
                <a:cubicBezTo>
                  <a:pt x="2099733" y="1733550"/>
                  <a:pt x="2197100" y="1657350"/>
                  <a:pt x="2349500" y="1547283"/>
                </a:cubicBezTo>
                <a:cubicBezTo>
                  <a:pt x="2501900" y="1437217"/>
                  <a:pt x="2664883" y="1329267"/>
                  <a:pt x="2838450" y="1223433"/>
                </a:cubicBezTo>
                <a:cubicBezTo>
                  <a:pt x="3012016" y="1117600"/>
                  <a:pt x="3141133" y="1056217"/>
                  <a:pt x="3225800" y="1039283"/>
                </a:cubicBezTo>
                <a:cubicBezTo>
                  <a:pt x="3293533" y="1005417"/>
                  <a:pt x="3365500" y="973667"/>
                  <a:pt x="3441700" y="944033"/>
                </a:cubicBezTo>
                <a:cubicBezTo>
                  <a:pt x="3517900" y="914400"/>
                  <a:pt x="3572933" y="899583"/>
                  <a:pt x="3606800" y="899583"/>
                </a:cubicBezTo>
                <a:cubicBezTo>
                  <a:pt x="3674533" y="899583"/>
                  <a:pt x="3761316" y="935567"/>
                  <a:pt x="3867150" y="1007533"/>
                </a:cubicBezTo>
                <a:cubicBezTo>
                  <a:pt x="3972983" y="1079500"/>
                  <a:pt x="4072466" y="1164167"/>
                  <a:pt x="4165600" y="1261533"/>
                </a:cubicBezTo>
                <a:cubicBezTo>
                  <a:pt x="4258733" y="1358900"/>
                  <a:pt x="4313766" y="1441450"/>
                  <a:pt x="4330700" y="1509183"/>
                </a:cubicBezTo>
                <a:cubicBezTo>
                  <a:pt x="4330700" y="1543050"/>
                  <a:pt x="4332816" y="1576917"/>
                  <a:pt x="4337050" y="1610783"/>
                </a:cubicBezTo>
                <a:cubicBezTo>
                  <a:pt x="4341283" y="1644650"/>
                  <a:pt x="4347633" y="1678517"/>
                  <a:pt x="4356100" y="1712383"/>
                </a:cubicBezTo>
                <a:cubicBezTo>
                  <a:pt x="4389966" y="1822450"/>
                  <a:pt x="4409016" y="1970617"/>
                  <a:pt x="4413250" y="2156883"/>
                </a:cubicBezTo>
                <a:cubicBezTo>
                  <a:pt x="4417483" y="2343150"/>
                  <a:pt x="4411133" y="2512483"/>
                  <a:pt x="4394200" y="2664883"/>
                </a:cubicBezTo>
                <a:cubicBezTo>
                  <a:pt x="4377266" y="2817283"/>
                  <a:pt x="4347633" y="2906183"/>
                  <a:pt x="4305300" y="2931583"/>
                </a:cubicBezTo>
                <a:cubicBezTo>
                  <a:pt x="4305300" y="2931583"/>
                  <a:pt x="4307416" y="2942167"/>
                  <a:pt x="4311650" y="2963333"/>
                </a:cubicBezTo>
                <a:cubicBezTo>
                  <a:pt x="4315883" y="2984500"/>
                  <a:pt x="4334933" y="2995083"/>
                  <a:pt x="4368800" y="2995083"/>
                </a:cubicBezTo>
                <a:cubicBezTo>
                  <a:pt x="4368800" y="3028950"/>
                  <a:pt x="4368800" y="3048000"/>
                  <a:pt x="4368800" y="3052233"/>
                </a:cubicBezTo>
                <a:cubicBezTo>
                  <a:pt x="4368800" y="3056467"/>
                  <a:pt x="4368800" y="3058583"/>
                  <a:pt x="4368800" y="3058583"/>
                </a:cubicBezTo>
                <a:cubicBezTo>
                  <a:pt x="4326466" y="3058583"/>
                  <a:pt x="4309533" y="3094567"/>
                  <a:pt x="4318000" y="3166533"/>
                </a:cubicBezTo>
                <a:cubicBezTo>
                  <a:pt x="4326466" y="3238500"/>
                  <a:pt x="4353983" y="3316817"/>
                  <a:pt x="4400550" y="3401483"/>
                </a:cubicBezTo>
                <a:cubicBezTo>
                  <a:pt x="4447116" y="3486150"/>
                  <a:pt x="4495800" y="3553883"/>
                  <a:pt x="4546600" y="3604683"/>
                </a:cubicBezTo>
                <a:cubicBezTo>
                  <a:pt x="4648200" y="3706283"/>
                  <a:pt x="4690533" y="3801533"/>
                  <a:pt x="4673600" y="3890433"/>
                </a:cubicBezTo>
                <a:cubicBezTo>
                  <a:pt x="4656666" y="3979333"/>
                  <a:pt x="4580466" y="4040717"/>
                  <a:pt x="4445000" y="4074583"/>
                </a:cubicBezTo>
                <a:close/>
                <a:moveTo>
                  <a:pt x="-736600" y="46587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60" name="Freeform 6360"/>
          <p:cNvSpPr/>
          <p:nvPr/>
        </p:nvSpPr>
        <p:spPr>
          <a:xfrm rot="0" flipH="0" flipV="0">
            <a:off x="7497837" y="8212405"/>
            <a:ext cx="120971" cy="211666"/>
          </a:xfrm>
          <a:custGeom>
            <a:pathLst>
              <a:path w="3780367" h="6614583">
                <a:moveTo>
                  <a:pt x="1401234" y="6572250"/>
                </a:moveTo>
                <a:cubicBezTo>
                  <a:pt x="1282700" y="6538384"/>
                  <a:pt x="1185334" y="6498167"/>
                  <a:pt x="1109134" y="6451600"/>
                </a:cubicBezTo>
                <a:cubicBezTo>
                  <a:pt x="1032934" y="6405034"/>
                  <a:pt x="931334" y="6326717"/>
                  <a:pt x="804334" y="6216650"/>
                </a:cubicBezTo>
                <a:cubicBezTo>
                  <a:pt x="702734" y="6081184"/>
                  <a:pt x="624417" y="5954184"/>
                  <a:pt x="569384" y="5835650"/>
                </a:cubicBezTo>
                <a:cubicBezTo>
                  <a:pt x="514350" y="5717117"/>
                  <a:pt x="478367" y="5579534"/>
                  <a:pt x="461434" y="5422900"/>
                </a:cubicBezTo>
                <a:cubicBezTo>
                  <a:pt x="444500" y="5266267"/>
                  <a:pt x="436034" y="5065184"/>
                  <a:pt x="436034" y="4819650"/>
                </a:cubicBezTo>
                <a:cubicBezTo>
                  <a:pt x="436034" y="4718050"/>
                  <a:pt x="455084" y="4565650"/>
                  <a:pt x="493184" y="4362450"/>
                </a:cubicBezTo>
                <a:cubicBezTo>
                  <a:pt x="531284" y="4159250"/>
                  <a:pt x="577850" y="3945467"/>
                  <a:pt x="632884" y="3721100"/>
                </a:cubicBezTo>
                <a:cubicBezTo>
                  <a:pt x="687917" y="3496734"/>
                  <a:pt x="738717" y="3295650"/>
                  <a:pt x="785284" y="3117850"/>
                </a:cubicBezTo>
                <a:cubicBezTo>
                  <a:pt x="831850" y="2940050"/>
                  <a:pt x="859367" y="2825750"/>
                  <a:pt x="867834" y="2774950"/>
                </a:cubicBezTo>
                <a:cubicBezTo>
                  <a:pt x="893234" y="2664884"/>
                  <a:pt x="850900" y="2601384"/>
                  <a:pt x="740834" y="2584450"/>
                </a:cubicBezTo>
                <a:cubicBezTo>
                  <a:pt x="630767" y="2567517"/>
                  <a:pt x="510117" y="2561167"/>
                  <a:pt x="378884" y="2565400"/>
                </a:cubicBezTo>
                <a:cubicBezTo>
                  <a:pt x="247650" y="2569634"/>
                  <a:pt x="160867" y="2559050"/>
                  <a:pt x="118534" y="2533650"/>
                </a:cubicBezTo>
                <a:cubicBezTo>
                  <a:pt x="84667" y="2525184"/>
                  <a:pt x="67734" y="2510367"/>
                  <a:pt x="67734" y="2489200"/>
                </a:cubicBezTo>
                <a:cubicBezTo>
                  <a:pt x="67734" y="2468034"/>
                  <a:pt x="67734" y="2457450"/>
                  <a:pt x="67734" y="2457450"/>
                </a:cubicBezTo>
                <a:cubicBezTo>
                  <a:pt x="67734" y="2423584"/>
                  <a:pt x="65617" y="2400300"/>
                  <a:pt x="61384" y="2387600"/>
                </a:cubicBezTo>
                <a:cubicBezTo>
                  <a:pt x="57150" y="2374900"/>
                  <a:pt x="42334" y="2347384"/>
                  <a:pt x="16934" y="2305050"/>
                </a:cubicBezTo>
                <a:cubicBezTo>
                  <a:pt x="0" y="2271184"/>
                  <a:pt x="10584" y="2222500"/>
                  <a:pt x="48684" y="2159000"/>
                </a:cubicBezTo>
                <a:cubicBezTo>
                  <a:pt x="86784" y="2095500"/>
                  <a:pt x="152400" y="2055284"/>
                  <a:pt x="245534" y="2038350"/>
                </a:cubicBezTo>
                <a:cubicBezTo>
                  <a:pt x="321734" y="2021417"/>
                  <a:pt x="425450" y="2006600"/>
                  <a:pt x="556684" y="1993900"/>
                </a:cubicBezTo>
                <a:cubicBezTo>
                  <a:pt x="687917" y="1981200"/>
                  <a:pt x="821267" y="1951567"/>
                  <a:pt x="956734" y="1905000"/>
                </a:cubicBezTo>
                <a:cubicBezTo>
                  <a:pt x="1092200" y="1858434"/>
                  <a:pt x="1202267" y="1784350"/>
                  <a:pt x="1286934" y="1682750"/>
                </a:cubicBezTo>
                <a:cubicBezTo>
                  <a:pt x="1363134" y="1496484"/>
                  <a:pt x="1452034" y="1289050"/>
                  <a:pt x="1553634" y="1060450"/>
                </a:cubicBezTo>
                <a:cubicBezTo>
                  <a:pt x="1655234" y="831850"/>
                  <a:pt x="1754717" y="626534"/>
                  <a:pt x="1852084" y="444500"/>
                </a:cubicBezTo>
                <a:cubicBezTo>
                  <a:pt x="1949450" y="262467"/>
                  <a:pt x="2015067" y="150284"/>
                  <a:pt x="2048934" y="107950"/>
                </a:cubicBezTo>
                <a:cubicBezTo>
                  <a:pt x="2192867" y="31750"/>
                  <a:pt x="2298700" y="0"/>
                  <a:pt x="2366434" y="12700"/>
                </a:cubicBezTo>
                <a:cubicBezTo>
                  <a:pt x="2434167" y="25400"/>
                  <a:pt x="2510367" y="99484"/>
                  <a:pt x="2595034" y="234950"/>
                </a:cubicBezTo>
                <a:cubicBezTo>
                  <a:pt x="2637367" y="294217"/>
                  <a:pt x="2669117" y="340784"/>
                  <a:pt x="2690284" y="374650"/>
                </a:cubicBezTo>
                <a:cubicBezTo>
                  <a:pt x="2711450" y="408517"/>
                  <a:pt x="2713567" y="459317"/>
                  <a:pt x="2696634" y="527050"/>
                </a:cubicBezTo>
                <a:cubicBezTo>
                  <a:pt x="2679700" y="594784"/>
                  <a:pt x="2635250" y="700617"/>
                  <a:pt x="2563284" y="844550"/>
                </a:cubicBezTo>
                <a:cubicBezTo>
                  <a:pt x="2491317" y="988484"/>
                  <a:pt x="2383367" y="1195917"/>
                  <a:pt x="2239434" y="1466850"/>
                </a:cubicBezTo>
                <a:cubicBezTo>
                  <a:pt x="2197100" y="1551517"/>
                  <a:pt x="2159000" y="1625600"/>
                  <a:pt x="2125134" y="1689100"/>
                </a:cubicBezTo>
                <a:cubicBezTo>
                  <a:pt x="2091267" y="1752600"/>
                  <a:pt x="2074334" y="1784350"/>
                  <a:pt x="2074334" y="1784350"/>
                </a:cubicBezTo>
                <a:cubicBezTo>
                  <a:pt x="2108200" y="1792817"/>
                  <a:pt x="2159000" y="1797050"/>
                  <a:pt x="2226734" y="1797050"/>
                </a:cubicBezTo>
                <a:cubicBezTo>
                  <a:pt x="2294467" y="1797050"/>
                  <a:pt x="2379134" y="1792817"/>
                  <a:pt x="2480734" y="1784350"/>
                </a:cubicBezTo>
                <a:cubicBezTo>
                  <a:pt x="2573867" y="1767417"/>
                  <a:pt x="2692400" y="1752600"/>
                  <a:pt x="2836334" y="1739900"/>
                </a:cubicBezTo>
                <a:cubicBezTo>
                  <a:pt x="2980267" y="1727200"/>
                  <a:pt x="3094567" y="1729317"/>
                  <a:pt x="3179234" y="1746250"/>
                </a:cubicBezTo>
                <a:cubicBezTo>
                  <a:pt x="3373967" y="1746250"/>
                  <a:pt x="3517900" y="1782234"/>
                  <a:pt x="3611034" y="1854200"/>
                </a:cubicBezTo>
                <a:cubicBezTo>
                  <a:pt x="3704167" y="1926167"/>
                  <a:pt x="3754967" y="2046817"/>
                  <a:pt x="3763434" y="2216150"/>
                </a:cubicBezTo>
                <a:cubicBezTo>
                  <a:pt x="3780367" y="2309284"/>
                  <a:pt x="3761317" y="2364317"/>
                  <a:pt x="3706284" y="2381250"/>
                </a:cubicBezTo>
                <a:cubicBezTo>
                  <a:pt x="3651250" y="2398184"/>
                  <a:pt x="3509434" y="2406650"/>
                  <a:pt x="3280834" y="2406650"/>
                </a:cubicBezTo>
                <a:cubicBezTo>
                  <a:pt x="3204634" y="2406650"/>
                  <a:pt x="3086100" y="2410884"/>
                  <a:pt x="2925234" y="2419350"/>
                </a:cubicBezTo>
                <a:cubicBezTo>
                  <a:pt x="2764367" y="2427817"/>
                  <a:pt x="2597150" y="2436284"/>
                  <a:pt x="2423584" y="2444750"/>
                </a:cubicBezTo>
                <a:cubicBezTo>
                  <a:pt x="2250017" y="2453217"/>
                  <a:pt x="2101850" y="2463800"/>
                  <a:pt x="1979084" y="2476500"/>
                </a:cubicBezTo>
                <a:cubicBezTo>
                  <a:pt x="1856317" y="2489200"/>
                  <a:pt x="1794934" y="2504017"/>
                  <a:pt x="1794934" y="2520950"/>
                </a:cubicBezTo>
                <a:cubicBezTo>
                  <a:pt x="1769534" y="2537884"/>
                  <a:pt x="1729317" y="2618317"/>
                  <a:pt x="1674284" y="2762250"/>
                </a:cubicBezTo>
                <a:cubicBezTo>
                  <a:pt x="1619250" y="2906184"/>
                  <a:pt x="1564217" y="3069167"/>
                  <a:pt x="1509184" y="3251200"/>
                </a:cubicBezTo>
                <a:cubicBezTo>
                  <a:pt x="1454150" y="3433234"/>
                  <a:pt x="1405467" y="3596217"/>
                  <a:pt x="1363134" y="3740150"/>
                </a:cubicBezTo>
                <a:cubicBezTo>
                  <a:pt x="1303867" y="4028017"/>
                  <a:pt x="1259417" y="4315884"/>
                  <a:pt x="1229784" y="4603750"/>
                </a:cubicBezTo>
                <a:cubicBezTo>
                  <a:pt x="1200150" y="4891617"/>
                  <a:pt x="1193800" y="5141384"/>
                  <a:pt x="1210734" y="5353050"/>
                </a:cubicBezTo>
                <a:cubicBezTo>
                  <a:pt x="1227667" y="5564717"/>
                  <a:pt x="1274234" y="5712884"/>
                  <a:pt x="1350434" y="5797550"/>
                </a:cubicBezTo>
                <a:cubicBezTo>
                  <a:pt x="1426634" y="5873750"/>
                  <a:pt x="1574800" y="5888567"/>
                  <a:pt x="1794934" y="5842000"/>
                </a:cubicBezTo>
                <a:cubicBezTo>
                  <a:pt x="2015067" y="5795434"/>
                  <a:pt x="2192867" y="5717117"/>
                  <a:pt x="2328334" y="5607050"/>
                </a:cubicBezTo>
                <a:cubicBezTo>
                  <a:pt x="2480734" y="5480050"/>
                  <a:pt x="2605617" y="5416550"/>
                  <a:pt x="2702984" y="5416550"/>
                </a:cubicBezTo>
                <a:cubicBezTo>
                  <a:pt x="2800350" y="5416550"/>
                  <a:pt x="2855384" y="5461000"/>
                  <a:pt x="2868084" y="5549900"/>
                </a:cubicBezTo>
                <a:cubicBezTo>
                  <a:pt x="2880784" y="5638800"/>
                  <a:pt x="2832100" y="5763684"/>
                  <a:pt x="2722034" y="5924550"/>
                </a:cubicBezTo>
                <a:cubicBezTo>
                  <a:pt x="2620434" y="6076950"/>
                  <a:pt x="2493434" y="6210300"/>
                  <a:pt x="2341034" y="6324600"/>
                </a:cubicBezTo>
                <a:cubicBezTo>
                  <a:pt x="2188634" y="6438900"/>
                  <a:pt x="2029884" y="6519334"/>
                  <a:pt x="1864784" y="6565900"/>
                </a:cubicBezTo>
                <a:cubicBezTo>
                  <a:pt x="1699684" y="6612466"/>
                  <a:pt x="1545167" y="6614583"/>
                  <a:pt x="1401234" y="6572250"/>
                </a:cubicBezTo>
                <a:close/>
                <a:moveTo>
                  <a:pt x="-1430866" y="659765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61" name="Freeform 6361"/>
          <p:cNvSpPr/>
          <p:nvPr/>
        </p:nvSpPr>
        <p:spPr>
          <a:xfrm rot="0" flipH="0" flipV="0">
            <a:off x="7624905" y="8203193"/>
            <a:ext cx="77351" cy="214105"/>
          </a:xfrm>
          <a:custGeom>
            <a:pathLst>
              <a:path w="2417233" h="6690783">
                <a:moveTo>
                  <a:pt x="186267" y="6479116"/>
                </a:moveTo>
                <a:cubicBezTo>
                  <a:pt x="118533" y="6411383"/>
                  <a:pt x="69850" y="6326716"/>
                  <a:pt x="40217" y="6225116"/>
                </a:cubicBezTo>
                <a:cubicBezTo>
                  <a:pt x="10583" y="6123516"/>
                  <a:pt x="0" y="6021916"/>
                  <a:pt x="8467" y="5920316"/>
                </a:cubicBezTo>
                <a:cubicBezTo>
                  <a:pt x="16933" y="5818716"/>
                  <a:pt x="38100" y="5734050"/>
                  <a:pt x="71967" y="5666316"/>
                </a:cubicBezTo>
                <a:cubicBezTo>
                  <a:pt x="71967" y="5598583"/>
                  <a:pt x="82550" y="5545666"/>
                  <a:pt x="103717" y="5507566"/>
                </a:cubicBezTo>
                <a:cubicBezTo>
                  <a:pt x="124883" y="5469466"/>
                  <a:pt x="131233" y="5433483"/>
                  <a:pt x="122767" y="5399616"/>
                </a:cubicBezTo>
                <a:cubicBezTo>
                  <a:pt x="114300" y="5365750"/>
                  <a:pt x="122767" y="5306483"/>
                  <a:pt x="148167" y="5221816"/>
                </a:cubicBezTo>
                <a:cubicBezTo>
                  <a:pt x="173567" y="5137150"/>
                  <a:pt x="198967" y="5056716"/>
                  <a:pt x="224367" y="4980516"/>
                </a:cubicBezTo>
                <a:cubicBezTo>
                  <a:pt x="283633" y="4845050"/>
                  <a:pt x="347133" y="4682066"/>
                  <a:pt x="414867" y="4491566"/>
                </a:cubicBezTo>
                <a:cubicBezTo>
                  <a:pt x="482600" y="4301066"/>
                  <a:pt x="546100" y="4112683"/>
                  <a:pt x="605367" y="3926416"/>
                </a:cubicBezTo>
                <a:cubicBezTo>
                  <a:pt x="664633" y="3740150"/>
                  <a:pt x="715433" y="3579283"/>
                  <a:pt x="757767" y="3443816"/>
                </a:cubicBezTo>
                <a:cubicBezTo>
                  <a:pt x="800100" y="3308350"/>
                  <a:pt x="825500" y="3223683"/>
                  <a:pt x="833967" y="3189816"/>
                </a:cubicBezTo>
                <a:cubicBezTo>
                  <a:pt x="833967" y="3088216"/>
                  <a:pt x="901700" y="3033183"/>
                  <a:pt x="1037167" y="3024716"/>
                </a:cubicBezTo>
                <a:cubicBezTo>
                  <a:pt x="1138767" y="2990850"/>
                  <a:pt x="1214967" y="2988733"/>
                  <a:pt x="1265767" y="3018366"/>
                </a:cubicBezTo>
                <a:cubicBezTo>
                  <a:pt x="1316567" y="3048000"/>
                  <a:pt x="1384300" y="3130550"/>
                  <a:pt x="1468967" y="3266016"/>
                </a:cubicBezTo>
                <a:cubicBezTo>
                  <a:pt x="1536700" y="3333750"/>
                  <a:pt x="1562100" y="3435350"/>
                  <a:pt x="1545167" y="3570816"/>
                </a:cubicBezTo>
                <a:cubicBezTo>
                  <a:pt x="1528233" y="3706283"/>
                  <a:pt x="1473200" y="3875616"/>
                  <a:pt x="1380067" y="4078816"/>
                </a:cubicBezTo>
                <a:cubicBezTo>
                  <a:pt x="1346200" y="4146550"/>
                  <a:pt x="1305983" y="4243916"/>
                  <a:pt x="1259417" y="4370916"/>
                </a:cubicBezTo>
                <a:cubicBezTo>
                  <a:pt x="1212850" y="4497916"/>
                  <a:pt x="1181100" y="4612216"/>
                  <a:pt x="1164167" y="4713816"/>
                </a:cubicBezTo>
                <a:cubicBezTo>
                  <a:pt x="1130300" y="4781550"/>
                  <a:pt x="1090083" y="4876800"/>
                  <a:pt x="1043517" y="4999566"/>
                </a:cubicBezTo>
                <a:cubicBezTo>
                  <a:pt x="996950" y="5122333"/>
                  <a:pt x="956733" y="5238750"/>
                  <a:pt x="922867" y="5348816"/>
                </a:cubicBezTo>
                <a:cubicBezTo>
                  <a:pt x="905933" y="5391150"/>
                  <a:pt x="889000" y="5452533"/>
                  <a:pt x="872067" y="5532966"/>
                </a:cubicBezTo>
                <a:cubicBezTo>
                  <a:pt x="855133" y="5613400"/>
                  <a:pt x="833967" y="5698066"/>
                  <a:pt x="808567" y="5786966"/>
                </a:cubicBezTo>
                <a:cubicBezTo>
                  <a:pt x="783167" y="5875866"/>
                  <a:pt x="749300" y="5954183"/>
                  <a:pt x="706967" y="6021916"/>
                </a:cubicBezTo>
                <a:cubicBezTo>
                  <a:pt x="630767" y="6369050"/>
                  <a:pt x="560917" y="6572250"/>
                  <a:pt x="497417" y="6631516"/>
                </a:cubicBezTo>
                <a:cubicBezTo>
                  <a:pt x="433917" y="6690783"/>
                  <a:pt x="330200" y="6639983"/>
                  <a:pt x="186267" y="6479116"/>
                </a:cubicBezTo>
                <a:close/>
                <a:moveTo>
                  <a:pt x="-817033" y="6885516"/>
                </a:moveTo>
                <a:moveTo>
                  <a:pt x="1418167" y="1322916"/>
                </a:moveTo>
                <a:cubicBezTo>
                  <a:pt x="1375833" y="1280583"/>
                  <a:pt x="1337733" y="1219200"/>
                  <a:pt x="1303867" y="1138766"/>
                </a:cubicBezTo>
                <a:cubicBezTo>
                  <a:pt x="1270000" y="1058333"/>
                  <a:pt x="1248833" y="982133"/>
                  <a:pt x="1240367" y="910166"/>
                </a:cubicBezTo>
                <a:cubicBezTo>
                  <a:pt x="1231900" y="838200"/>
                  <a:pt x="1240367" y="802216"/>
                  <a:pt x="1265767" y="802216"/>
                </a:cubicBezTo>
                <a:cubicBezTo>
                  <a:pt x="1333500" y="793750"/>
                  <a:pt x="1413933" y="721783"/>
                  <a:pt x="1507067" y="586316"/>
                </a:cubicBezTo>
                <a:cubicBezTo>
                  <a:pt x="1600200" y="450850"/>
                  <a:pt x="1638300" y="332316"/>
                  <a:pt x="1621367" y="230716"/>
                </a:cubicBezTo>
                <a:cubicBezTo>
                  <a:pt x="1621367" y="196850"/>
                  <a:pt x="1634067" y="165100"/>
                  <a:pt x="1659467" y="135466"/>
                </a:cubicBezTo>
                <a:cubicBezTo>
                  <a:pt x="1684867" y="105833"/>
                  <a:pt x="1714500" y="86783"/>
                  <a:pt x="1748367" y="78316"/>
                </a:cubicBezTo>
                <a:cubicBezTo>
                  <a:pt x="1849967" y="10583"/>
                  <a:pt x="1949450" y="0"/>
                  <a:pt x="2046817" y="46566"/>
                </a:cubicBezTo>
                <a:cubicBezTo>
                  <a:pt x="2144183" y="93133"/>
                  <a:pt x="2235200" y="184150"/>
                  <a:pt x="2319867" y="319616"/>
                </a:cubicBezTo>
                <a:cubicBezTo>
                  <a:pt x="2396067" y="480483"/>
                  <a:pt x="2417233" y="613833"/>
                  <a:pt x="2383367" y="719666"/>
                </a:cubicBezTo>
                <a:cubicBezTo>
                  <a:pt x="2349500" y="825500"/>
                  <a:pt x="2256367" y="971550"/>
                  <a:pt x="2103967" y="1157816"/>
                </a:cubicBezTo>
                <a:cubicBezTo>
                  <a:pt x="1976967" y="1327150"/>
                  <a:pt x="1860550" y="1420283"/>
                  <a:pt x="1754717" y="1437216"/>
                </a:cubicBezTo>
                <a:cubicBezTo>
                  <a:pt x="1648883" y="1454150"/>
                  <a:pt x="1536700" y="1416050"/>
                  <a:pt x="1418167" y="1322916"/>
                </a:cubicBezTo>
                <a:close/>
                <a:moveTo>
                  <a:pt x="4339167" y="688551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62" name="Freeform 6362"/>
          <p:cNvSpPr/>
          <p:nvPr/>
        </p:nvSpPr>
        <p:spPr>
          <a:xfrm rot="0" flipH="0" flipV="0">
            <a:off x="7704830" y="8325587"/>
            <a:ext cx="102683" cy="25603"/>
          </a:xfrm>
          <a:custGeom>
            <a:pathLst>
              <a:path w="3208866" h="800100">
                <a:moveTo>
                  <a:pt x="914400" y="800100"/>
                </a:moveTo>
                <a:cubicBezTo>
                  <a:pt x="863600" y="800100"/>
                  <a:pt x="800100" y="797984"/>
                  <a:pt x="723900" y="793750"/>
                </a:cubicBezTo>
                <a:cubicBezTo>
                  <a:pt x="647700" y="789517"/>
                  <a:pt x="563033" y="770467"/>
                  <a:pt x="469900" y="736600"/>
                </a:cubicBezTo>
                <a:cubicBezTo>
                  <a:pt x="342900" y="736600"/>
                  <a:pt x="258233" y="721784"/>
                  <a:pt x="215900" y="692150"/>
                </a:cubicBezTo>
                <a:cubicBezTo>
                  <a:pt x="173566" y="662517"/>
                  <a:pt x="135466" y="618067"/>
                  <a:pt x="101600" y="558800"/>
                </a:cubicBezTo>
                <a:cubicBezTo>
                  <a:pt x="8466" y="431800"/>
                  <a:pt x="0" y="345017"/>
                  <a:pt x="76200" y="298450"/>
                </a:cubicBezTo>
                <a:cubicBezTo>
                  <a:pt x="152400" y="251884"/>
                  <a:pt x="347133" y="211667"/>
                  <a:pt x="660400" y="177800"/>
                </a:cubicBezTo>
                <a:cubicBezTo>
                  <a:pt x="948266" y="110067"/>
                  <a:pt x="1214966" y="63500"/>
                  <a:pt x="1460500" y="38100"/>
                </a:cubicBezTo>
                <a:cubicBezTo>
                  <a:pt x="1706033" y="12700"/>
                  <a:pt x="1998133" y="0"/>
                  <a:pt x="2336800" y="0"/>
                </a:cubicBezTo>
                <a:cubicBezTo>
                  <a:pt x="2556933" y="0"/>
                  <a:pt x="2705100" y="8467"/>
                  <a:pt x="2781300" y="25400"/>
                </a:cubicBezTo>
                <a:cubicBezTo>
                  <a:pt x="2857500" y="42334"/>
                  <a:pt x="2942166" y="97367"/>
                  <a:pt x="3035300" y="190500"/>
                </a:cubicBezTo>
                <a:cubicBezTo>
                  <a:pt x="3162300" y="317500"/>
                  <a:pt x="3208866" y="438150"/>
                  <a:pt x="3175000" y="552450"/>
                </a:cubicBezTo>
                <a:cubicBezTo>
                  <a:pt x="3141133" y="666750"/>
                  <a:pt x="3026833" y="706967"/>
                  <a:pt x="2832100" y="673100"/>
                </a:cubicBezTo>
                <a:cubicBezTo>
                  <a:pt x="2772833" y="681567"/>
                  <a:pt x="2662766" y="690034"/>
                  <a:pt x="2501900" y="698500"/>
                </a:cubicBezTo>
                <a:cubicBezTo>
                  <a:pt x="2341033" y="706967"/>
                  <a:pt x="2184400" y="719667"/>
                  <a:pt x="2032000" y="736600"/>
                </a:cubicBezTo>
                <a:cubicBezTo>
                  <a:pt x="1938866" y="745067"/>
                  <a:pt x="1790700" y="757767"/>
                  <a:pt x="1587500" y="774700"/>
                </a:cubicBezTo>
                <a:cubicBezTo>
                  <a:pt x="1384300" y="791634"/>
                  <a:pt x="1159933" y="800100"/>
                  <a:pt x="914400" y="800100"/>
                </a:cubicBezTo>
                <a:close/>
                <a:moveTo>
                  <a:pt x="914400" y="30607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63" name="Freeform 6363"/>
          <p:cNvSpPr/>
          <p:nvPr/>
        </p:nvSpPr>
        <p:spPr>
          <a:xfrm rot="0" flipH="0" flipV="0">
            <a:off x="7827834" y="8266659"/>
            <a:ext cx="168385" cy="148200"/>
          </a:xfrm>
          <a:custGeom>
            <a:pathLst>
              <a:path w="5262034" h="4631267">
                <a:moveTo>
                  <a:pt x="309034" y="4445000"/>
                </a:moveTo>
                <a:cubicBezTo>
                  <a:pt x="275167" y="4377267"/>
                  <a:pt x="232834" y="4324350"/>
                  <a:pt x="182034" y="4286250"/>
                </a:cubicBezTo>
                <a:cubicBezTo>
                  <a:pt x="131234" y="4248150"/>
                  <a:pt x="105834" y="4212167"/>
                  <a:pt x="105834" y="4178300"/>
                </a:cubicBezTo>
                <a:cubicBezTo>
                  <a:pt x="105834" y="4144434"/>
                  <a:pt x="103717" y="4108450"/>
                  <a:pt x="99484" y="4070350"/>
                </a:cubicBezTo>
                <a:cubicBezTo>
                  <a:pt x="95250" y="4032250"/>
                  <a:pt x="76200" y="3996267"/>
                  <a:pt x="42334" y="3962400"/>
                </a:cubicBezTo>
                <a:cubicBezTo>
                  <a:pt x="0" y="3911600"/>
                  <a:pt x="4234" y="3795184"/>
                  <a:pt x="55034" y="3613150"/>
                </a:cubicBezTo>
                <a:cubicBezTo>
                  <a:pt x="105834" y="3431117"/>
                  <a:pt x="190500" y="3206750"/>
                  <a:pt x="309034" y="2940050"/>
                </a:cubicBezTo>
                <a:cubicBezTo>
                  <a:pt x="427567" y="2673350"/>
                  <a:pt x="567267" y="2391834"/>
                  <a:pt x="728134" y="2095500"/>
                </a:cubicBezTo>
                <a:cubicBezTo>
                  <a:pt x="795867" y="2027767"/>
                  <a:pt x="863600" y="1938867"/>
                  <a:pt x="931334" y="1828800"/>
                </a:cubicBezTo>
                <a:cubicBezTo>
                  <a:pt x="999067" y="1718734"/>
                  <a:pt x="1049867" y="1646767"/>
                  <a:pt x="1083734" y="1612900"/>
                </a:cubicBezTo>
                <a:cubicBezTo>
                  <a:pt x="1083734" y="1579034"/>
                  <a:pt x="1096434" y="1547284"/>
                  <a:pt x="1121834" y="1517650"/>
                </a:cubicBezTo>
                <a:cubicBezTo>
                  <a:pt x="1147234" y="1488017"/>
                  <a:pt x="1176867" y="1473200"/>
                  <a:pt x="1210734" y="1473200"/>
                </a:cubicBezTo>
                <a:lnTo>
                  <a:pt x="1210734" y="1397000"/>
                </a:lnTo>
                <a:cubicBezTo>
                  <a:pt x="1210734" y="1354667"/>
                  <a:pt x="1250950" y="1282700"/>
                  <a:pt x="1331384" y="1181100"/>
                </a:cubicBezTo>
                <a:cubicBezTo>
                  <a:pt x="1411817" y="1079500"/>
                  <a:pt x="1511300" y="967317"/>
                  <a:pt x="1629834" y="844550"/>
                </a:cubicBezTo>
                <a:cubicBezTo>
                  <a:pt x="1748367" y="721784"/>
                  <a:pt x="1871134" y="603250"/>
                  <a:pt x="1998134" y="488950"/>
                </a:cubicBezTo>
                <a:cubicBezTo>
                  <a:pt x="2125134" y="374650"/>
                  <a:pt x="2230967" y="292100"/>
                  <a:pt x="2315634" y="241300"/>
                </a:cubicBezTo>
                <a:cubicBezTo>
                  <a:pt x="2493434" y="122767"/>
                  <a:pt x="2677584" y="50800"/>
                  <a:pt x="2868084" y="25400"/>
                </a:cubicBezTo>
                <a:cubicBezTo>
                  <a:pt x="3058584" y="0"/>
                  <a:pt x="3221567" y="42334"/>
                  <a:pt x="3357034" y="152400"/>
                </a:cubicBezTo>
                <a:cubicBezTo>
                  <a:pt x="3382434" y="177800"/>
                  <a:pt x="3424767" y="220134"/>
                  <a:pt x="3484034" y="279400"/>
                </a:cubicBezTo>
                <a:cubicBezTo>
                  <a:pt x="3543300" y="338667"/>
                  <a:pt x="3613150" y="404284"/>
                  <a:pt x="3693584" y="476250"/>
                </a:cubicBezTo>
                <a:cubicBezTo>
                  <a:pt x="3774017" y="548217"/>
                  <a:pt x="3856567" y="622300"/>
                  <a:pt x="3941234" y="698500"/>
                </a:cubicBezTo>
                <a:lnTo>
                  <a:pt x="4411134" y="1117600"/>
                </a:lnTo>
                <a:lnTo>
                  <a:pt x="4182534" y="1752600"/>
                </a:lnTo>
                <a:cubicBezTo>
                  <a:pt x="4072467" y="2091267"/>
                  <a:pt x="4044950" y="2387600"/>
                  <a:pt x="4099984" y="2641600"/>
                </a:cubicBezTo>
                <a:cubicBezTo>
                  <a:pt x="4155017" y="2895600"/>
                  <a:pt x="4237567" y="3115734"/>
                  <a:pt x="4347634" y="3302000"/>
                </a:cubicBezTo>
                <a:cubicBezTo>
                  <a:pt x="4389967" y="3395134"/>
                  <a:pt x="4476750" y="3484034"/>
                  <a:pt x="4607984" y="3568700"/>
                </a:cubicBezTo>
                <a:cubicBezTo>
                  <a:pt x="4739217" y="3653367"/>
                  <a:pt x="4864100" y="3704167"/>
                  <a:pt x="4982634" y="3721100"/>
                </a:cubicBezTo>
                <a:cubicBezTo>
                  <a:pt x="5050367" y="3729567"/>
                  <a:pt x="5113867" y="3754967"/>
                  <a:pt x="5173134" y="3797300"/>
                </a:cubicBezTo>
                <a:cubicBezTo>
                  <a:pt x="5232400" y="3839634"/>
                  <a:pt x="5262034" y="3907367"/>
                  <a:pt x="5262034" y="4000500"/>
                </a:cubicBezTo>
                <a:cubicBezTo>
                  <a:pt x="5262034" y="4085167"/>
                  <a:pt x="5245100" y="4152900"/>
                  <a:pt x="5211234" y="4203700"/>
                </a:cubicBezTo>
                <a:cubicBezTo>
                  <a:pt x="5177367" y="4254500"/>
                  <a:pt x="5118100" y="4288367"/>
                  <a:pt x="5033434" y="4305300"/>
                </a:cubicBezTo>
                <a:cubicBezTo>
                  <a:pt x="4754034" y="4339167"/>
                  <a:pt x="4493684" y="4271434"/>
                  <a:pt x="4252384" y="4102100"/>
                </a:cubicBezTo>
                <a:cubicBezTo>
                  <a:pt x="4011084" y="3932767"/>
                  <a:pt x="3788834" y="3653367"/>
                  <a:pt x="3585634" y="3263900"/>
                </a:cubicBezTo>
                <a:cubicBezTo>
                  <a:pt x="3551767" y="3213100"/>
                  <a:pt x="3507317" y="3117850"/>
                  <a:pt x="3452284" y="2978150"/>
                </a:cubicBezTo>
                <a:cubicBezTo>
                  <a:pt x="3397250" y="2838450"/>
                  <a:pt x="3365500" y="2747434"/>
                  <a:pt x="3357034" y="2705100"/>
                </a:cubicBezTo>
                <a:cubicBezTo>
                  <a:pt x="3323167" y="2747434"/>
                  <a:pt x="3259667" y="2825750"/>
                  <a:pt x="3166534" y="2940050"/>
                </a:cubicBezTo>
                <a:cubicBezTo>
                  <a:pt x="3073400" y="3054350"/>
                  <a:pt x="3001434" y="3136900"/>
                  <a:pt x="2950634" y="3187700"/>
                </a:cubicBezTo>
                <a:cubicBezTo>
                  <a:pt x="2349500" y="3797300"/>
                  <a:pt x="1830917" y="4205817"/>
                  <a:pt x="1394884" y="4413250"/>
                </a:cubicBezTo>
                <a:cubicBezTo>
                  <a:pt x="958850" y="4620684"/>
                  <a:pt x="596900" y="4631267"/>
                  <a:pt x="309034" y="4445000"/>
                </a:cubicBezTo>
                <a:close/>
                <a:moveTo>
                  <a:pt x="-592666" y="4902200"/>
                </a:moveTo>
                <a:moveTo>
                  <a:pt x="766234" y="3733800"/>
                </a:moveTo>
                <a:cubicBezTo>
                  <a:pt x="766234" y="3793067"/>
                  <a:pt x="857250" y="3790950"/>
                  <a:pt x="1039284" y="3727450"/>
                </a:cubicBezTo>
                <a:cubicBezTo>
                  <a:pt x="1221317" y="3663950"/>
                  <a:pt x="1418167" y="3547534"/>
                  <a:pt x="1629834" y="3378200"/>
                </a:cubicBezTo>
                <a:cubicBezTo>
                  <a:pt x="1917700" y="3132667"/>
                  <a:pt x="2207684" y="2861734"/>
                  <a:pt x="2499784" y="2565400"/>
                </a:cubicBezTo>
                <a:cubicBezTo>
                  <a:pt x="2791884" y="2269067"/>
                  <a:pt x="3026834" y="1993900"/>
                  <a:pt x="3204634" y="1739900"/>
                </a:cubicBezTo>
                <a:lnTo>
                  <a:pt x="3484034" y="1282700"/>
                </a:lnTo>
                <a:cubicBezTo>
                  <a:pt x="3399367" y="1087967"/>
                  <a:pt x="3308350" y="954617"/>
                  <a:pt x="3210984" y="882650"/>
                </a:cubicBezTo>
                <a:cubicBezTo>
                  <a:pt x="3113617" y="810684"/>
                  <a:pt x="3031067" y="774700"/>
                  <a:pt x="2963334" y="774700"/>
                </a:cubicBezTo>
                <a:cubicBezTo>
                  <a:pt x="2853267" y="774700"/>
                  <a:pt x="2690284" y="876300"/>
                  <a:pt x="2474384" y="1079500"/>
                </a:cubicBezTo>
                <a:cubicBezTo>
                  <a:pt x="2258484" y="1282700"/>
                  <a:pt x="2027767" y="1553634"/>
                  <a:pt x="1782234" y="1892300"/>
                </a:cubicBezTo>
                <a:cubicBezTo>
                  <a:pt x="1536700" y="2230967"/>
                  <a:pt x="1303867" y="2603500"/>
                  <a:pt x="1083734" y="3009900"/>
                </a:cubicBezTo>
                <a:cubicBezTo>
                  <a:pt x="999067" y="3179234"/>
                  <a:pt x="924984" y="3342217"/>
                  <a:pt x="861484" y="3498850"/>
                </a:cubicBezTo>
                <a:cubicBezTo>
                  <a:pt x="797984" y="3655484"/>
                  <a:pt x="766234" y="3733800"/>
                  <a:pt x="766234" y="3733800"/>
                </a:cubicBezTo>
                <a:close/>
                <a:moveTo>
                  <a:pt x="118534" y="49022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64" name="Freeform 6364"/>
          <p:cNvSpPr/>
          <p:nvPr/>
        </p:nvSpPr>
        <p:spPr>
          <a:xfrm rot="0" flipH="0" flipV="0">
            <a:off x="8017352" y="8204480"/>
            <a:ext cx="70984" cy="206722"/>
          </a:xfrm>
          <a:custGeom>
            <a:pathLst>
              <a:path w="2218266" h="6460067">
                <a:moveTo>
                  <a:pt x="482600" y="6451600"/>
                </a:moveTo>
                <a:cubicBezTo>
                  <a:pt x="355600" y="6434667"/>
                  <a:pt x="247650" y="6343650"/>
                  <a:pt x="158750" y="6178550"/>
                </a:cubicBezTo>
                <a:cubicBezTo>
                  <a:pt x="69850" y="6013450"/>
                  <a:pt x="16933" y="5863167"/>
                  <a:pt x="0" y="5727700"/>
                </a:cubicBezTo>
                <a:cubicBezTo>
                  <a:pt x="8466" y="5659967"/>
                  <a:pt x="19050" y="5562600"/>
                  <a:pt x="31750" y="5435600"/>
                </a:cubicBezTo>
                <a:cubicBezTo>
                  <a:pt x="44450" y="5308600"/>
                  <a:pt x="59266" y="5177367"/>
                  <a:pt x="76200" y="5041900"/>
                </a:cubicBezTo>
                <a:cubicBezTo>
                  <a:pt x="110066" y="4881034"/>
                  <a:pt x="156633" y="4684184"/>
                  <a:pt x="215900" y="4451350"/>
                </a:cubicBezTo>
                <a:cubicBezTo>
                  <a:pt x="275166" y="4218517"/>
                  <a:pt x="336550" y="3983567"/>
                  <a:pt x="400050" y="3746500"/>
                </a:cubicBezTo>
                <a:cubicBezTo>
                  <a:pt x="463550" y="3509434"/>
                  <a:pt x="520700" y="3306234"/>
                  <a:pt x="571500" y="3136900"/>
                </a:cubicBezTo>
                <a:cubicBezTo>
                  <a:pt x="622300" y="2967567"/>
                  <a:pt x="656166" y="2865967"/>
                  <a:pt x="673100" y="2832100"/>
                </a:cubicBezTo>
                <a:cubicBezTo>
                  <a:pt x="715433" y="2764367"/>
                  <a:pt x="783166" y="2747434"/>
                  <a:pt x="876300" y="2781300"/>
                </a:cubicBezTo>
                <a:cubicBezTo>
                  <a:pt x="969433" y="2815167"/>
                  <a:pt x="1045633" y="2865967"/>
                  <a:pt x="1104900" y="2933700"/>
                </a:cubicBezTo>
                <a:cubicBezTo>
                  <a:pt x="1155700" y="3001434"/>
                  <a:pt x="1187450" y="3081867"/>
                  <a:pt x="1200150" y="3175000"/>
                </a:cubicBezTo>
                <a:cubicBezTo>
                  <a:pt x="1212850" y="3268134"/>
                  <a:pt x="1200150" y="3403600"/>
                  <a:pt x="1162050" y="3581400"/>
                </a:cubicBezTo>
                <a:cubicBezTo>
                  <a:pt x="1123950" y="3759200"/>
                  <a:pt x="1054100" y="4021667"/>
                  <a:pt x="952500" y="4368800"/>
                </a:cubicBezTo>
                <a:cubicBezTo>
                  <a:pt x="859366" y="4707467"/>
                  <a:pt x="789516" y="4980517"/>
                  <a:pt x="742950" y="5187950"/>
                </a:cubicBezTo>
                <a:cubicBezTo>
                  <a:pt x="696383" y="5395384"/>
                  <a:pt x="677333" y="5613400"/>
                  <a:pt x="685800" y="5842000"/>
                </a:cubicBezTo>
                <a:cubicBezTo>
                  <a:pt x="651933" y="6129867"/>
                  <a:pt x="626533" y="6305550"/>
                  <a:pt x="609600" y="6369050"/>
                </a:cubicBezTo>
                <a:cubicBezTo>
                  <a:pt x="592666" y="6432550"/>
                  <a:pt x="550333" y="6460067"/>
                  <a:pt x="482600" y="6451600"/>
                </a:cubicBezTo>
                <a:close/>
                <a:moveTo>
                  <a:pt x="-1028700" y="6845300"/>
                </a:moveTo>
                <a:moveTo>
                  <a:pt x="1943100" y="1384300"/>
                </a:moveTo>
                <a:cubicBezTo>
                  <a:pt x="1909233" y="1409700"/>
                  <a:pt x="1877483" y="1420284"/>
                  <a:pt x="1847850" y="1416050"/>
                </a:cubicBezTo>
                <a:cubicBezTo>
                  <a:pt x="1818216" y="1411817"/>
                  <a:pt x="1769533" y="1388534"/>
                  <a:pt x="1701800" y="1346200"/>
                </a:cubicBezTo>
                <a:cubicBezTo>
                  <a:pt x="1642533" y="1337734"/>
                  <a:pt x="1568450" y="1297517"/>
                  <a:pt x="1479550" y="1225550"/>
                </a:cubicBezTo>
                <a:cubicBezTo>
                  <a:pt x="1390650" y="1153584"/>
                  <a:pt x="1314450" y="1077384"/>
                  <a:pt x="1250950" y="996950"/>
                </a:cubicBezTo>
                <a:cubicBezTo>
                  <a:pt x="1187450" y="916517"/>
                  <a:pt x="1155700" y="867834"/>
                  <a:pt x="1155700" y="850900"/>
                </a:cubicBezTo>
                <a:cubicBezTo>
                  <a:pt x="1147233" y="766234"/>
                  <a:pt x="1153583" y="658284"/>
                  <a:pt x="1174750" y="527050"/>
                </a:cubicBezTo>
                <a:cubicBezTo>
                  <a:pt x="1195916" y="395817"/>
                  <a:pt x="1240366" y="277284"/>
                  <a:pt x="1308100" y="171450"/>
                </a:cubicBezTo>
                <a:cubicBezTo>
                  <a:pt x="1375833" y="65617"/>
                  <a:pt x="1473200" y="8467"/>
                  <a:pt x="1600200" y="0"/>
                </a:cubicBezTo>
                <a:cubicBezTo>
                  <a:pt x="1634066" y="0"/>
                  <a:pt x="1663700" y="4234"/>
                  <a:pt x="1689100" y="12700"/>
                </a:cubicBezTo>
                <a:cubicBezTo>
                  <a:pt x="1714500" y="21167"/>
                  <a:pt x="1790700" y="50800"/>
                  <a:pt x="1917700" y="101600"/>
                </a:cubicBezTo>
                <a:cubicBezTo>
                  <a:pt x="1985433" y="228600"/>
                  <a:pt x="2053166" y="370417"/>
                  <a:pt x="2120900" y="527050"/>
                </a:cubicBezTo>
                <a:cubicBezTo>
                  <a:pt x="2188633" y="683684"/>
                  <a:pt x="2218266" y="836084"/>
                  <a:pt x="2209800" y="984250"/>
                </a:cubicBezTo>
                <a:cubicBezTo>
                  <a:pt x="2201333" y="1132417"/>
                  <a:pt x="2112433" y="1265767"/>
                  <a:pt x="1943100" y="1384300"/>
                </a:cubicBezTo>
                <a:close/>
                <a:moveTo>
                  <a:pt x="4038600" y="68453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65" name="Freeform 6365"/>
          <p:cNvSpPr/>
          <p:nvPr/>
        </p:nvSpPr>
        <p:spPr>
          <a:xfrm rot="0" flipH="0" flipV="0">
            <a:off x="8090097" y="8274448"/>
            <a:ext cx="150097" cy="130386"/>
          </a:xfrm>
          <a:custGeom>
            <a:pathLst>
              <a:path w="4690533" h="4074583">
                <a:moveTo>
                  <a:pt x="4445000" y="4074583"/>
                </a:moveTo>
                <a:cubicBezTo>
                  <a:pt x="4275666" y="4074583"/>
                  <a:pt x="4135966" y="4038600"/>
                  <a:pt x="4025900" y="3966633"/>
                </a:cubicBezTo>
                <a:cubicBezTo>
                  <a:pt x="3915833" y="3894667"/>
                  <a:pt x="3822700" y="3774017"/>
                  <a:pt x="3746500" y="3604683"/>
                </a:cubicBezTo>
                <a:cubicBezTo>
                  <a:pt x="3712633" y="3486150"/>
                  <a:pt x="3685116" y="3352800"/>
                  <a:pt x="3663950" y="3204633"/>
                </a:cubicBezTo>
                <a:cubicBezTo>
                  <a:pt x="3642783" y="3056467"/>
                  <a:pt x="3632200" y="2916767"/>
                  <a:pt x="3632200" y="2785533"/>
                </a:cubicBezTo>
                <a:cubicBezTo>
                  <a:pt x="3632200" y="2654300"/>
                  <a:pt x="3644900" y="2567517"/>
                  <a:pt x="3670300" y="2525183"/>
                </a:cubicBezTo>
                <a:cubicBezTo>
                  <a:pt x="3704166" y="2491317"/>
                  <a:pt x="3718983" y="2429933"/>
                  <a:pt x="3714750" y="2341033"/>
                </a:cubicBezTo>
                <a:cubicBezTo>
                  <a:pt x="3710516" y="2252133"/>
                  <a:pt x="3708400" y="2156883"/>
                  <a:pt x="3708400" y="2055283"/>
                </a:cubicBezTo>
                <a:cubicBezTo>
                  <a:pt x="3699933" y="1885950"/>
                  <a:pt x="3659716" y="1790700"/>
                  <a:pt x="3587750" y="1769533"/>
                </a:cubicBezTo>
                <a:cubicBezTo>
                  <a:pt x="3515783" y="1748367"/>
                  <a:pt x="3412066" y="1775883"/>
                  <a:pt x="3276600" y="1852083"/>
                </a:cubicBezTo>
                <a:cubicBezTo>
                  <a:pt x="3124200" y="1945217"/>
                  <a:pt x="2925233" y="2070100"/>
                  <a:pt x="2679700" y="2226733"/>
                </a:cubicBezTo>
                <a:cubicBezTo>
                  <a:pt x="2434166" y="2383367"/>
                  <a:pt x="2178050" y="2554817"/>
                  <a:pt x="1911350" y="2741083"/>
                </a:cubicBezTo>
                <a:cubicBezTo>
                  <a:pt x="1644650" y="2927350"/>
                  <a:pt x="1392766" y="3122083"/>
                  <a:pt x="1155700" y="3325283"/>
                </a:cubicBezTo>
                <a:cubicBezTo>
                  <a:pt x="969433" y="3528483"/>
                  <a:pt x="857250" y="3683000"/>
                  <a:pt x="819150" y="3788833"/>
                </a:cubicBezTo>
                <a:cubicBezTo>
                  <a:pt x="781050" y="3894667"/>
                  <a:pt x="728133" y="3947583"/>
                  <a:pt x="660400" y="3947583"/>
                </a:cubicBezTo>
                <a:cubicBezTo>
                  <a:pt x="592666" y="3981450"/>
                  <a:pt x="535516" y="3983567"/>
                  <a:pt x="488950" y="3953933"/>
                </a:cubicBezTo>
                <a:cubicBezTo>
                  <a:pt x="442383" y="3924300"/>
                  <a:pt x="376766" y="3875617"/>
                  <a:pt x="292100" y="3807883"/>
                </a:cubicBezTo>
                <a:cubicBezTo>
                  <a:pt x="232833" y="3740150"/>
                  <a:pt x="173566" y="3674533"/>
                  <a:pt x="114300" y="3611033"/>
                </a:cubicBezTo>
                <a:cubicBezTo>
                  <a:pt x="55033" y="3547533"/>
                  <a:pt x="16933" y="3498850"/>
                  <a:pt x="0" y="3464983"/>
                </a:cubicBezTo>
                <a:cubicBezTo>
                  <a:pt x="0" y="3422650"/>
                  <a:pt x="12700" y="3333750"/>
                  <a:pt x="38100" y="3198283"/>
                </a:cubicBezTo>
                <a:cubicBezTo>
                  <a:pt x="63500" y="3062817"/>
                  <a:pt x="95250" y="2927350"/>
                  <a:pt x="133350" y="2791883"/>
                </a:cubicBezTo>
                <a:cubicBezTo>
                  <a:pt x="171450" y="2656417"/>
                  <a:pt x="198966" y="2567517"/>
                  <a:pt x="215900" y="2525183"/>
                </a:cubicBezTo>
                <a:cubicBezTo>
                  <a:pt x="258233" y="2525183"/>
                  <a:pt x="294216" y="2482850"/>
                  <a:pt x="323850" y="2398183"/>
                </a:cubicBezTo>
                <a:cubicBezTo>
                  <a:pt x="353483" y="2313517"/>
                  <a:pt x="402166" y="2220383"/>
                  <a:pt x="469900" y="2118783"/>
                </a:cubicBezTo>
                <a:cubicBezTo>
                  <a:pt x="486833" y="2017183"/>
                  <a:pt x="531283" y="1879600"/>
                  <a:pt x="603250" y="1706033"/>
                </a:cubicBezTo>
                <a:cubicBezTo>
                  <a:pt x="675216" y="1532467"/>
                  <a:pt x="740833" y="1377950"/>
                  <a:pt x="800100" y="1242483"/>
                </a:cubicBezTo>
                <a:cubicBezTo>
                  <a:pt x="918633" y="1039283"/>
                  <a:pt x="1001183" y="869950"/>
                  <a:pt x="1047750" y="734483"/>
                </a:cubicBezTo>
                <a:cubicBezTo>
                  <a:pt x="1094316" y="599017"/>
                  <a:pt x="1126066" y="429683"/>
                  <a:pt x="1143000" y="226483"/>
                </a:cubicBezTo>
                <a:cubicBezTo>
                  <a:pt x="1134533" y="192617"/>
                  <a:pt x="1143000" y="160867"/>
                  <a:pt x="1168400" y="131233"/>
                </a:cubicBezTo>
                <a:cubicBezTo>
                  <a:pt x="1193800" y="101600"/>
                  <a:pt x="1223433" y="86783"/>
                  <a:pt x="1257300" y="86783"/>
                </a:cubicBezTo>
                <a:lnTo>
                  <a:pt x="1257300" y="86783"/>
                </a:lnTo>
                <a:cubicBezTo>
                  <a:pt x="1325033" y="19050"/>
                  <a:pt x="1405466" y="0"/>
                  <a:pt x="1498600" y="29633"/>
                </a:cubicBezTo>
                <a:cubicBezTo>
                  <a:pt x="1591733" y="59267"/>
                  <a:pt x="1676400" y="124883"/>
                  <a:pt x="1752600" y="226483"/>
                </a:cubicBezTo>
                <a:cubicBezTo>
                  <a:pt x="1905000" y="429683"/>
                  <a:pt x="1966383" y="639233"/>
                  <a:pt x="1936750" y="855133"/>
                </a:cubicBezTo>
                <a:cubicBezTo>
                  <a:pt x="1907116" y="1071033"/>
                  <a:pt x="1769533" y="1377950"/>
                  <a:pt x="1524000" y="1775883"/>
                </a:cubicBezTo>
                <a:cubicBezTo>
                  <a:pt x="1464733" y="1911350"/>
                  <a:pt x="1420283" y="2015067"/>
                  <a:pt x="1390650" y="2087033"/>
                </a:cubicBezTo>
                <a:cubicBezTo>
                  <a:pt x="1361016" y="2159000"/>
                  <a:pt x="1346200" y="2216150"/>
                  <a:pt x="1346200" y="2258483"/>
                </a:cubicBezTo>
                <a:cubicBezTo>
                  <a:pt x="1346200" y="2258483"/>
                  <a:pt x="1390650" y="2228850"/>
                  <a:pt x="1479550" y="2169583"/>
                </a:cubicBezTo>
                <a:cubicBezTo>
                  <a:pt x="1568450" y="2110317"/>
                  <a:pt x="1670050" y="2040467"/>
                  <a:pt x="1784350" y="1960033"/>
                </a:cubicBezTo>
                <a:cubicBezTo>
                  <a:pt x="1898650" y="1879600"/>
                  <a:pt x="1989666" y="1818217"/>
                  <a:pt x="2057400" y="1775883"/>
                </a:cubicBezTo>
                <a:cubicBezTo>
                  <a:pt x="2099733" y="1733550"/>
                  <a:pt x="2197100" y="1657350"/>
                  <a:pt x="2349500" y="1547283"/>
                </a:cubicBezTo>
                <a:cubicBezTo>
                  <a:pt x="2501900" y="1437217"/>
                  <a:pt x="2664883" y="1329267"/>
                  <a:pt x="2838450" y="1223433"/>
                </a:cubicBezTo>
                <a:cubicBezTo>
                  <a:pt x="3012016" y="1117600"/>
                  <a:pt x="3141133" y="1056217"/>
                  <a:pt x="3225800" y="1039283"/>
                </a:cubicBezTo>
                <a:cubicBezTo>
                  <a:pt x="3293533" y="1005417"/>
                  <a:pt x="3365500" y="973667"/>
                  <a:pt x="3441700" y="944033"/>
                </a:cubicBezTo>
                <a:cubicBezTo>
                  <a:pt x="3517900" y="914400"/>
                  <a:pt x="3572933" y="899583"/>
                  <a:pt x="3606800" y="899583"/>
                </a:cubicBezTo>
                <a:cubicBezTo>
                  <a:pt x="3674533" y="899583"/>
                  <a:pt x="3761316" y="935567"/>
                  <a:pt x="3867150" y="1007533"/>
                </a:cubicBezTo>
                <a:cubicBezTo>
                  <a:pt x="3972983" y="1079500"/>
                  <a:pt x="4072466" y="1164167"/>
                  <a:pt x="4165600" y="1261533"/>
                </a:cubicBezTo>
                <a:cubicBezTo>
                  <a:pt x="4258733" y="1358900"/>
                  <a:pt x="4313766" y="1441450"/>
                  <a:pt x="4330700" y="1509183"/>
                </a:cubicBezTo>
                <a:cubicBezTo>
                  <a:pt x="4330700" y="1543050"/>
                  <a:pt x="4332816" y="1576917"/>
                  <a:pt x="4337050" y="1610783"/>
                </a:cubicBezTo>
                <a:cubicBezTo>
                  <a:pt x="4341283" y="1644650"/>
                  <a:pt x="4347633" y="1678517"/>
                  <a:pt x="4356100" y="1712383"/>
                </a:cubicBezTo>
                <a:cubicBezTo>
                  <a:pt x="4389966" y="1822450"/>
                  <a:pt x="4409016" y="1970617"/>
                  <a:pt x="4413250" y="2156883"/>
                </a:cubicBezTo>
                <a:cubicBezTo>
                  <a:pt x="4417483" y="2343150"/>
                  <a:pt x="4411133" y="2512483"/>
                  <a:pt x="4394200" y="2664883"/>
                </a:cubicBezTo>
                <a:cubicBezTo>
                  <a:pt x="4377266" y="2817283"/>
                  <a:pt x="4347633" y="2906183"/>
                  <a:pt x="4305300" y="2931583"/>
                </a:cubicBezTo>
                <a:cubicBezTo>
                  <a:pt x="4305300" y="2931583"/>
                  <a:pt x="4307416" y="2942167"/>
                  <a:pt x="4311650" y="2963333"/>
                </a:cubicBezTo>
                <a:cubicBezTo>
                  <a:pt x="4315883" y="2984500"/>
                  <a:pt x="4334933" y="2995083"/>
                  <a:pt x="4368800" y="2995083"/>
                </a:cubicBezTo>
                <a:cubicBezTo>
                  <a:pt x="4368800" y="3028950"/>
                  <a:pt x="4368800" y="3048000"/>
                  <a:pt x="4368800" y="3052233"/>
                </a:cubicBezTo>
                <a:cubicBezTo>
                  <a:pt x="4368800" y="3056467"/>
                  <a:pt x="4368800" y="3058583"/>
                  <a:pt x="4368800" y="3058583"/>
                </a:cubicBezTo>
                <a:cubicBezTo>
                  <a:pt x="4326466" y="3058583"/>
                  <a:pt x="4309533" y="3094567"/>
                  <a:pt x="4318000" y="3166533"/>
                </a:cubicBezTo>
                <a:cubicBezTo>
                  <a:pt x="4326466" y="3238500"/>
                  <a:pt x="4353983" y="3316817"/>
                  <a:pt x="4400550" y="3401483"/>
                </a:cubicBezTo>
                <a:cubicBezTo>
                  <a:pt x="4447116" y="3486150"/>
                  <a:pt x="4495800" y="3553883"/>
                  <a:pt x="4546600" y="3604683"/>
                </a:cubicBezTo>
                <a:cubicBezTo>
                  <a:pt x="4648200" y="3706283"/>
                  <a:pt x="4690533" y="3801533"/>
                  <a:pt x="4673600" y="3890433"/>
                </a:cubicBezTo>
                <a:cubicBezTo>
                  <a:pt x="4656666" y="3979333"/>
                  <a:pt x="4580466" y="4040717"/>
                  <a:pt x="4445000" y="4074583"/>
                </a:cubicBezTo>
                <a:close/>
                <a:moveTo>
                  <a:pt x="-736600" y="46587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66" name="Freeform 6366"/>
          <p:cNvSpPr/>
          <p:nvPr/>
        </p:nvSpPr>
        <p:spPr>
          <a:xfrm rot="0" flipH="0" flipV="0">
            <a:off x="8266611" y="8270046"/>
            <a:ext cx="116636" cy="147320"/>
          </a:xfrm>
          <a:custGeom>
            <a:pathLst>
              <a:path w="3644900" h="4603750">
                <a:moveTo>
                  <a:pt x="1037167" y="4491566"/>
                </a:moveTo>
                <a:cubicBezTo>
                  <a:pt x="706967" y="4356100"/>
                  <a:pt x="493183" y="4167716"/>
                  <a:pt x="395817" y="3926416"/>
                </a:cubicBezTo>
                <a:cubicBezTo>
                  <a:pt x="298450" y="3685116"/>
                  <a:pt x="279400" y="3310466"/>
                  <a:pt x="338667" y="2802466"/>
                </a:cubicBezTo>
                <a:cubicBezTo>
                  <a:pt x="355600" y="2540000"/>
                  <a:pt x="364067" y="2366433"/>
                  <a:pt x="364067" y="2281766"/>
                </a:cubicBezTo>
                <a:cubicBezTo>
                  <a:pt x="364067" y="2197100"/>
                  <a:pt x="317500" y="2112433"/>
                  <a:pt x="224367" y="2027766"/>
                </a:cubicBezTo>
                <a:cubicBezTo>
                  <a:pt x="198967" y="1993900"/>
                  <a:pt x="154517" y="1947333"/>
                  <a:pt x="91017" y="1888066"/>
                </a:cubicBezTo>
                <a:cubicBezTo>
                  <a:pt x="27517" y="1828800"/>
                  <a:pt x="0" y="1778000"/>
                  <a:pt x="8467" y="1735666"/>
                </a:cubicBezTo>
                <a:cubicBezTo>
                  <a:pt x="0" y="1676400"/>
                  <a:pt x="4233" y="1610783"/>
                  <a:pt x="21167" y="1538816"/>
                </a:cubicBezTo>
                <a:cubicBezTo>
                  <a:pt x="38100" y="1466850"/>
                  <a:pt x="63500" y="1430866"/>
                  <a:pt x="97367" y="1430866"/>
                </a:cubicBezTo>
                <a:cubicBezTo>
                  <a:pt x="131233" y="1430866"/>
                  <a:pt x="167217" y="1422400"/>
                  <a:pt x="205317" y="1405466"/>
                </a:cubicBezTo>
                <a:cubicBezTo>
                  <a:pt x="243417" y="1388533"/>
                  <a:pt x="279400" y="1388533"/>
                  <a:pt x="313267" y="1405466"/>
                </a:cubicBezTo>
                <a:cubicBezTo>
                  <a:pt x="347133" y="1405466"/>
                  <a:pt x="385233" y="1409700"/>
                  <a:pt x="427567" y="1418166"/>
                </a:cubicBezTo>
                <a:cubicBezTo>
                  <a:pt x="469900" y="1426633"/>
                  <a:pt x="491067" y="1447800"/>
                  <a:pt x="491067" y="1481666"/>
                </a:cubicBezTo>
                <a:cubicBezTo>
                  <a:pt x="524933" y="1540933"/>
                  <a:pt x="579967" y="1547283"/>
                  <a:pt x="656167" y="1500716"/>
                </a:cubicBezTo>
                <a:cubicBezTo>
                  <a:pt x="732367" y="1454150"/>
                  <a:pt x="812800" y="1346200"/>
                  <a:pt x="897467" y="1176866"/>
                </a:cubicBezTo>
                <a:cubicBezTo>
                  <a:pt x="982133" y="1041400"/>
                  <a:pt x="1094317" y="905933"/>
                  <a:pt x="1234017" y="770466"/>
                </a:cubicBezTo>
                <a:cubicBezTo>
                  <a:pt x="1373717" y="635000"/>
                  <a:pt x="1513417" y="510116"/>
                  <a:pt x="1653117" y="395816"/>
                </a:cubicBezTo>
                <a:cubicBezTo>
                  <a:pt x="1792817" y="281516"/>
                  <a:pt x="1909233" y="198966"/>
                  <a:pt x="2002367" y="148166"/>
                </a:cubicBezTo>
                <a:cubicBezTo>
                  <a:pt x="2044700" y="131233"/>
                  <a:pt x="2108200" y="110066"/>
                  <a:pt x="2192867" y="84666"/>
                </a:cubicBezTo>
                <a:cubicBezTo>
                  <a:pt x="2277533" y="59266"/>
                  <a:pt x="2368550" y="38100"/>
                  <a:pt x="2465917" y="21166"/>
                </a:cubicBezTo>
                <a:cubicBezTo>
                  <a:pt x="2563283" y="4233"/>
                  <a:pt x="2645833" y="0"/>
                  <a:pt x="2713567" y="8466"/>
                </a:cubicBezTo>
                <a:cubicBezTo>
                  <a:pt x="2865967" y="16933"/>
                  <a:pt x="2995083" y="59266"/>
                  <a:pt x="3100917" y="135466"/>
                </a:cubicBezTo>
                <a:cubicBezTo>
                  <a:pt x="3206750" y="211666"/>
                  <a:pt x="3306233" y="300566"/>
                  <a:pt x="3399367" y="402166"/>
                </a:cubicBezTo>
                <a:cubicBezTo>
                  <a:pt x="3509433" y="478366"/>
                  <a:pt x="3579283" y="579966"/>
                  <a:pt x="3608917" y="706966"/>
                </a:cubicBezTo>
                <a:cubicBezTo>
                  <a:pt x="3638550" y="833966"/>
                  <a:pt x="3644900" y="969433"/>
                  <a:pt x="3627967" y="1113366"/>
                </a:cubicBezTo>
                <a:cubicBezTo>
                  <a:pt x="3611033" y="1257300"/>
                  <a:pt x="3572933" y="1388533"/>
                  <a:pt x="3513667" y="1507066"/>
                </a:cubicBezTo>
                <a:cubicBezTo>
                  <a:pt x="3488267" y="1591733"/>
                  <a:pt x="3416300" y="1693333"/>
                  <a:pt x="3297767" y="1811866"/>
                </a:cubicBezTo>
                <a:cubicBezTo>
                  <a:pt x="3179233" y="1930400"/>
                  <a:pt x="3043767" y="2044700"/>
                  <a:pt x="2891367" y="2154766"/>
                </a:cubicBezTo>
                <a:cubicBezTo>
                  <a:pt x="2738967" y="2264833"/>
                  <a:pt x="2599267" y="2345266"/>
                  <a:pt x="2472267" y="2396066"/>
                </a:cubicBezTo>
                <a:cubicBezTo>
                  <a:pt x="2362200" y="2421466"/>
                  <a:pt x="2220383" y="2442633"/>
                  <a:pt x="2046817" y="2459566"/>
                </a:cubicBezTo>
                <a:cubicBezTo>
                  <a:pt x="1873250" y="2476500"/>
                  <a:pt x="1712383" y="2482850"/>
                  <a:pt x="1564217" y="2478616"/>
                </a:cubicBezTo>
                <a:cubicBezTo>
                  <a:pt x="1416050" y="2474383"/>
                  <a:pt x="1316567" y="2459566"/>
                  <a:pt x="1265767" y="2434166"/>
                </a:cubicBezTo>
                <a:cubicBezTo>
                  <a:pt x="1206500" y="2400300"/>
                  <a:pt x="1159933" y="2446866"/>
                  <a:pt x="1126067" y="2573866"/>
                </a:cubicBezTo>
                <a:cubicBezTo>
                  <a:pt x="1092200" y="2700866"/>
                  <a:pt x="1066800" y="2882900"/>
                  <a:pt x="1049867" y="3119966"/>
                </a:cubicBezTo>
                <a:cubicBezTo>
                  <a:pt x="1032933" y="3306233"/>
                  <a:pt x="1032933" y="3441700"/>
                  <a:pt x="1049867" y="3526366"/>
                </a:cubicBezTo>
                <a:cubicBezTo>
                  <a:pt x="1066800" y="3611033"/>
                  <a:pt x="1083733" y="3670300"/>
                  <a:pt x="1100667" y="3704166"/>
                </a:cubicBezTo>
                <a:cubicBezTo>
                  <a:pt x="1159933" y="3763433"/>
                  <a:pt x="1242483" y="3837516"/>
                  <a:pt x="1348317" y="3926416"/>
                </a:cubicBezTo>
                <a:cubicBezTo>
                  <a:pt x="1454150" y="4015316"/>
                  <a:pt x="1604433" y="4030133"/>
                  <a:pt x="1799167" y="3970866"/>
                </a:cubicBezTo>
                <a:cubicBezTo>
                  <a:pt x="1960033" y="3928533"/>
                  <a:pt x="2118783" y="3818466"/>
                  <a:pt x="2275417" y="3640666"/>
                </a:cubicBezTo>
                <a:cubicBezTo>
                  <a:pt x="2432050" y="3462866"/>
                  <a:pt x="2578100" y="3318933"/>
                  <a:pt x="2713567" y="3208866"/>
                </a:cubicBezTo>
                <a:cubicBezTo>
                  <a:pt x="2747433" y="3149600"/>
                  <a:pt x="2804583" y="3113616"/>
                  <a:pt x="2885017" y="3100916"/>
                </a:cubicBezTo>
                <a:cubicBezTo>
                  <a:pt x="2965450" y="3088216"/>
                  <a:pt x="3052233" y="3094566"/>
                  <a:pt x="3145367" y="3119966"/>
                </a:cubicBezTo>
                <a:cubicBezTo>
                  <a:pt x="3238500" y="3179233"/>
                  <a:pt x="3278717" y="3249083"/>
                  <a:pt x="3266017" y="3329516"/>
                </a:cubicBezTo>
                <a:cubicBezTo>
                  <a:pt x="3253317" y="3409950"/>
                  <a:pt x="3208867" y="3530600"/>
                  <a:pt x="3132667" y="3691466"/>
                </a:cubicBezTo>
                <a:cubicBezTo>
                  <a:pt x="3107267" y="3750733"/>
                  <a:pt x="3050117" y="3824816"/>
                  <a:pt x="2961217" y="3913716"/>
                </a:cubicBezTo>
                <a:cubicBezTo>
                  <a:pt x="2872317" y="4002616"/>
                  <a:pt x="2774950" y="4091516"/>
                  <a:pt x="2669117" y="4180416"/>
                </a:cubicBezTo>
                <a:cubicBezTo>
                  <a:pt x="2563283" y="4269316"/>
                  <a:pt x="2468033" y="4339166"/>
                  <a:pt x="2383367" y="4389966"/>
                </a:cubicBezTo>
                <a:cubicBezTo>
                  <a:pt x="2129367" y="4525433"/>
                  <a:pt x="1892300" y="4595283"/>
                  <a:pt x="1672167" y="4599516"/>
                </a:cubicBezTo>
                <a:cubicBezTo>
                  <a:pt x="1452033" y="4603750"/>
                  <a:pt x="1240367" y="4567766"/>
                  <a:pt x="1037167" y="4491566"/>
                </a:cubicBezTo>
                <a:close/>
                <a:moveTo>
                  <a:pt x="-817033" y="4796366"/>
                </a:moveTo>
                <a:moveTo>
                  <a:pt x="1786467" y="1913466"/>
                </a:moveTo>
                <a:cubicBezTo>
                  <a:pt x="1972733" y="1871133"/>
                  <a:pt x="2120900" y="1841500"/>
                  <a:pt x="2230967" y="1824566"/>
                </a:cubicBezTo>
                <a:cubicBezTo>
                  <a:pt x="2341033" y="1807633"/>
                  <a:pt x="2446867" y="1758950"/>
                  <a:pt x="2548467" y="1678516"/>
                </a:cubicBezTo>
                <a:cubicBezTo>
                  <a:pt x="2650067" y="1598083"/>
                  <a:pt x="2777067" y="1443566"/>
                  <a:pt x="2929467" y="1214966"/>
                </a:cubicBezTo>
                <a:cubicBezTo>
                  <a:pt x="2963333" y="1121833"/>
                  <a:pt x="2973917" y="1028700"/>
                  <a:pt x="2961217" y="935566"/>
                </a:cubicBezTo>
                <a:cubicBezTo>
                  <a:pt x="2948517" y="842433"/>
                  <a:pt x="2925233" y="778933"/>
                  <a:pt x="2891367" y="745066"/>
                </a:cubicBezTo>
                <a:cubicBezTo>
                  <a:pt x="2815167" y="660400"/>
                  <a:pt x="2724150" y="632883"/>
                  <a:pt x="2618317" y="662516"/>
                </a:cubicBezTo>
                <a:cubicBezTo>
                  <a:pt x="2512483" y="692150"/>
                  <a:pt x="2413000" y="740833"/>
                  <a:pt x="2319867" y="808566"/>
                </a:cubicBezTo>
                <a:cubicBezTo>
                  <a:pt x="2260600" y="833966"/>
                  <a:pt x="2173817" y="895350"/>
                  <a:pt x="2059517" y="992716"/>
                </a:cubicBezTo>
                <a:cubicBezTo>
                  <a:pt x="1945217" y="1090083"/>
                  <a:pt x="1833033" y="1200150"/>
                  <a:pt x="1722967" y="1322916"/>
                </a:cubicBezTo>
                <a:cubicBezTo>
                  <a:pt x="1612900" y="1445683"/>
                  <a:pt x="1524000" y="1557866"/>
                  <a:pt x="1456267" y="1659466"/>
                </a:cubicBezTo>
                <a:cubicBezTo>
                  <a:pt x="1388533" y="1761066"/>
                  <a:pt x="1371600" y="1820333"/>
                  <a:pt x="1405467" y="1837266"/>
                </a:cubicBezTo>
                <a:cubicBezTo>
                  <a:pt x="1388533" y="1871133"/>
                  <a:pt x="1437217" y="1892300"/>
                  <a:pt x="1551517" y="1900766"/>
                </a:cubicBezTo>
                <a:cubicBezTo>
                  <a:pt x="1665817" y="1909233"/>
                  <a:pt x="1744133" y="1913466"/>
                  <a:pt x="1786467" y="1913466"/>
                </a:cubicBezTo>
                <a:close/>
                <a:moveTo>
                  <a:pt x="1761067" y="47963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67" name="Freeform 6367"/>
          <p:cNvSpPr/>
          <p:nvPr/>
        </p:nvSpPr>
        <p:spPr>
          <a:xfrm rot="0" flipH="0" flipV="0">
            <a:off x="8409393" y="8212405"/>
            <a:ext cx="120971" cy="211666"/>
          </a:xfrm>
          <a:custGeom>
            <a:pathLst>
              <a:path w="3780367" h="6614583">
                <a:moveTo>
                  <a:pt x="1401234" y="6572250"/>
                </a:moveTo>
                <a:cubicBezTo>
                  <a:pt x="1282700" y="6538384"/>
                  <a:pt x="1185334" y="6498167"/>
                  <a:pt x="1109134" y="6451600"/>
                </a:cubicBezTo>
                <a:cubicBezTo>
                  <a:pt x="1032934" y="6405034"/>
                  <a:pt x="931334" y="6326717"/>
                  <a:pt x="804334" y="6216650"/>
                </a:cubicBezTo>
                <a:cubicBezTo>
                  <a:pt x="702734" y="6081184"/>
                  <a:pt x="624417" y="5954184"/>
                  <a:pt x="569384" y="5835650"/>
                </a:cubicBezTo>
                <a:cubicBezTo>
                  <a:pt x="514350" y="5717117"/>
                  <a:pt x="478367" y="5579534"/>
                  <a:pt x="461434" y="5422900"/>
                </a:cubicBezTo>
                <a:cubicBezTo>
                  <a:pt x="444500" y="5266267"/>
                  <a:pt x="436034" y="5065184"/>
                  <a:pt x="436034" y="4819650"/>
                </a:cubicBezTo>
                <a:cubicBezTo>
                  <a:pt x="436034" y="4718050"/>
                  <a:pt x="455084" y="4565650"/>
                  <a:pt x="493184" y="4362450"/>
                </a:cubicBezTo>
                <a:cubicBezTo>
                  <a:pt x="531284" y="4159250"/>
                  <a:pt x="577850" y="3945467"/>
                  <a:pt x="632884" y="3721100"/>
                </a:cubicBezTo>
                <a:cubicBezTo>
                  <a:pt x="687917" y="3496734"/>
                  <a:pt x="738717" y="3295650"/>
                  <a:pt x="785284" y="3117850"/>
                </a:cubicBezTo>
                <a:cubicBezTo>
                  <a:pt x="831850" y="2940050"/>
                  <a:pt x="859367" y="2825750"/>
                  <a:pt x="867834" y="2774950"/>
                </a:cubicBezTo>
                <a:cubicBezTo>
                  <a:pt x="893234" y="2664884"/>
                  <a:pt x="850900" y="2601384"/>
                  <a:pt x="740834" y="2584450"/>
                </a:cubicBezTo>
                <a:cubicBezTo>
                  <a:pt x="630767" y="2567517"/>
                  <a:pt x="510117" y="2561167"/>
                  <a:pt x="378884" y="2565400"/>
                </a:cubicBezTo>
                <a:cubicBezTo>
                  <a:pt x="247650" y="2569634"/>
                  <a:pt x="160867" y="2559050"/>
                  <a:pt x="118534" y="2533650"/>
                </a:cubicBezTo>
                <a:cubicBezTo>
                  <a:pt x="84667" y="2525184"/>
                  <a:pt x="67734" y="2510367"/>
                  <a:pt x="67734" y="2489200"/>
                </a:cubicBezTo>
                <a:cubicBezTo>
                  <a:pt x="67734" y="2468034"/>
                  <a:pt x="67734" y="2457450"/>
                  <a:pt x="67734" y="2457450"/>
                </a:cubicBezTo>
                <a:cubicBezTo>
                  <a:pt x="67734" y="2423584"/>
                  <a:pt x="65617" y="2400300"/>
                  <a:pt x="61384" y="2387600"/>
                </a:cubicBezTo>
                <a:cubicBezTo>
                  <a:pt x="57150" y="2374900"/>
                  <a:pt x="42334" y="2347384"/>
                  <a:pt x="16934" y="2305050"/>
                </a:cubicBezTo>
                <a:cubicBezTo>
                  <a:pt x="0" y="2271184"/>
                  <a:pt x="10584" y="2222500"/>
                  <a:pt x="48684" y="2159000"/>
                </a:cubicBezTo>
                <a:cubicBezTo>
                  <a:pt x="86784" y="2095500"/>
                  <a:pt x="152400" y="2055284"/>
                  <a:pt x="245534" y="2038350"/>
                </a:cubicBezTo>
                <a:cubicBezTo>
                  <a:pt x="321734" y="2021417"/>
                  <a:pt x="425450" y="2006600"/>
                  <a:pt x="556684" y="1993900"/>
                </a:cubicBezTo>
                <a:cubicBezTo>
                  <a:pt x="687917" y="1981200"/>
                  <a:pt x="821267" y="1951567"/>
                  <a:pt x="956734" y="1905000"/>
                </a:cubicBezTo>
                <a:cubicBezTo>
                  <a:pt x="1092200" y="1858434"/>
                  <a:pt x="1202267" y="1784350"/>
                  <a:pt x="1286934" y="1682750"/>
                </a:cubicBezTo>
                <a:cubicBezTo>
                  <a:pt x="1363134" y="1496484"/>
                  <a:pt x="1452034" y="1289050"/>
                  <a:pt x="1553634" y="1060450"/>
                </a:cubicBezTo>
                <a:cubicBezTo>
                  <a:pt x="1655234" y="831850"/>
                  <a:pt x="1754717" y="626534"/>
                  <a:pt x="1852084" y="444500"/>
                </a:cubicBezTo>
                <a:cubicBezTo>
                  <a:pt x="1949450" y="262467"/>
                  <a:pt x="2015067" y="150284"/>
                  <a:pt x="2048934" y="107950"/>
                </a:cubicBezTo>
                <a:cubicBezTo>
                  <a:pt x="2192867" y="31750"/>
                  <a:pt x="2298700" y="0"/>
                  <a:pt x="2366434" y="12700"/>
                </a:cubicBezTo>
                <a:cubicBezTo>
                  <a:pt x="2434167" y="25400"/>
                  <a:pt x="2510367" y="99484"/>
                  <a:pt x="2595034" y="234950"/>
                </a:cubicBezTo>
                <a:cubicBezTo>
                  <a:pt x="2637367" y="294217"/>
                  <a:pt x="2669117" y="340784"/>
                  <a:pt x="2690284" y="374650"/>
                </a:cubicBezTo>
                <a:cubicBezTo>
                  <a:pt x="2711450" y="408517"/>
                  <a:pt x="2713567" y="459317"/>
                  <a:pt x="2696634" y="527050"/>
                </a:cubicBezTo>
                <a:cubicBezTo>
                  <a:pt x="2679700" y="594784"/>
                  <a:pt x="2635250" y="700617"/>
                  <a:pt x="2563284" y="844550"/>
                </a:cubicBezTo>
                <a:cubicBezTo>
                  <a:pt x="2491317" y="988484"/>
                  <a:pt x="2383367" y="1195917"/>
                  <a:pt x="2239434" y="1466850"/>
                </a:cubicBezTo>
                <a:cubicBezTo>
                  <a:pt x="2197100" y="1551517"/>
                  <a:pt x="2159000" y="1625600"/>
                  <a:pt x="2125134" y="1689100"/>
                </a:cubicBezTo>
                <a:cubicBezTo>
                  <a:pt x="2091267" y="1752600"/>
                  <a:pt x="2074334" y="1784350"/>
                  <a:pt x="2074334" y="1784350"/>
                </a:cubicBezTo>
                <a:cubicBezTo>
                  <a:pt x="2108200" y="1792817"/>
                  <a:pt x="2159000" y="1797050"/>
                  <a:pt x="2226734" y="1797050"/>
                </a:cubicBezTo>
                <a:cubicBezTo>
                  <a:pt x="2294467" y="1797050"/>
                  <a:pt x="2379134" y="1792817"/>
                  <a:pt x="2480734" y="1784350"/>
                </a:cubicBezTo>
                <a:cubicBezTo>
                  <a:pt x="2573867" y="1767417"/>
                  <a:pt x="2692400" y="1752600"/>
                  <a:pt x="2836334" y="1739900"/>
                </a:cubicBezTo>
                <a:cubicBezTo>
                  <a:pt x="2980267" y="1727200"/>
                  <a:pt x="3094567" y="1729317"/>
                  <a:pt x="3179234" y="1746250"/>
                </a:cubicBezTo>
                <a:cubicBezTo>
                  <a:pt x="3373967" y="1746250"/>
                  <a:pt x="3517900" y="1782234"/>
                  <a:pt x="3611034" y="1854200"/>
                </a:cubicBezTo>
                <a:cubicBezTo>
                  <a:pt x="3704167" y="1926167"/>
                  <a:pt x="3754967" y="2046817"/>
                  <a:pt x="3763434" y="2216150"/>
                </a:cubicBezTo>
                <a:cubicBezTo>
                  <a:pt x="3780367" y="2309284"/>
                  <a:pt x="3761317" y="2364317"/>
                  <a:pt x="3706284" y="2381250"/>
                </a:cubicBezTo>
                <a:cubicBezTo>
                  <a:pt x="3651250" y="2398184"/>
                  <a:pt x="3509434" y="2406650"/>
                  <a:pt x="3280834" y="2406650"/>
                </a:cubicBezTo>
                <a:cubicBezTo>
                  <a:pt x="3204634" y="2406650"/>
                  <a:pt x="3086100" y="2410884"/>
                  <a:pt x="2925234" y="2419350"/>
                </a:cubicBezTo>
                <a:cubicBezTo>
                  <a:pt x="2764367" y="2427817"/>
                  <a:pt x="2597150" y="2436284"/>
                  <a:pt x="2423584" y="2444750"/>
                </a:cubicBezTo>
                <a:cubicBezTo>
                  <a:pt x="2250017" y="2453217"/>
                  <a:pt x="2101850" y="2463800"/>
                  <a:pt x="1979084" y="2476500"/>
                </a:cubicBezTo>
                <a:cubicBezTo>
                  <a:pt x="1856317" y="2489200"/>
                  <a:pt x="1794934" y="2504017"/>
                  <a:pt x="1794934" y="2520950"/>
                </a:cubicBezTo>
                <a:cubicBezTo>
                  <a:pt x="1769534" y="2537884"/>
                  <a:pt x="1729317" y="2618317"/>
                  <a:pt x="1674284" y="2762250"/>
                </a:cubicBezTo>
                <a:cubicBezTo>
                  <a:pt x="1619250" y="2906184"/>
                  <a:pt x="1564217" y="3069167"/>
                  <a:pt x="1509184" y="3251200"/>
                </a:cubicBezTo>
                <a:cubicBezTo>
                  <a:pt x="1454150" y="3433234"/>
                  <a:pt x="1405467" y="3596217"/>
                  <a:pt x="1363134" y="3740150"/>
                </a:cubicBezTo>
                <a:cubicBezTo>
                  <a:pt x="1303867" y="4028017"/>
                  <a:pt x="1259417" y="4315884"/>
                  <a:pt x="1229784" y="4603750"/>
                </a:cubicBezTo>
                <a:cubicBezTo>
                  <a:pt x="1200150" y="4891617"/>
                  <a:pt x="1193800" y="5141384"/>
                  <a:pt x="1210734" y="5353050"/>
                </a:cubicBezTo>
                <a:cubicBezTo>
                  <a:pt x="1227667" y="5564717"/>
                  <a:pt x="1274234" y="5712884"/>
                  <a:pt x="1350434" y="5797550"/>
                </a:cubicBezTo>
                <a:cubicBezTo>
                  <a:pt x="1426634" y="5873750"/>
                  <a:pt x="1574800" y="5888567"/>
                  <a:pt x="1794934" y="5842000"/>
                </a:cubicBezTo>
                <a:cubicBezTo>
                  <a:pt x="2015067" y="5795434"/>
                  <a:pt x="2192867" y="5717117"/>
                  <a:pt x="2328334" y="5607050"/>
                </a:cubicBezTo>
                <a:cubicBezTo>
                  <a:pt x="2480734" y="5480050"/>
                  <a:pt x="2605617" y="5416550"/>
                  <a:pt x="2702984" y="5416550"/>
                </a:cubicBezTo>
                <a:cubicBezTo>
                  <a:pt x="2800350" y="5416550"/>
                  <a:pt x="2855384" y="5461000"/>
                  <a:pt x="2868084" y="5549900"/>
                </a:cubicBezTo>
                <a:cubicBezTo>
                  <a:pt x="2880784" y="5638800"/>
                  <a:pt x="2832100" y="5763684"/>
                  <a:pt x="2722034" y="5924550"/>
                </a:cubicBezTo>
                <a:cubicBezTo>
                  <a:pt x="2620434" y="6076950"/>
                  <a:pt x="2493434" y="6210300"/>
                  <a:pt x="2341034" y="6324600"/>
                </a:cubicBezTo>
                <a:cubicBezTo>
                  <a:pt x="2188634" y="6438900"/>
                  <a:pt x="2029884" y="6519334"/>
                  <a:pt x="1864784" y="6565900"/>
                </a:cubicBezTo>
                <a:cubicBezTo>
                  <a:pt x="1699684" y="6612466"/>
                  <a:pt x="1545167" y="6614583"/>
                  <a:pt x="1401234" y="6572250"/>
                </a:cubicBezTo>
                <a:close/>
                <a:moveTo>
                  <a:pt x="-1430866" y="659765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68" name="Freeform 6368"/>
          <p:cNvSpPr/>
          <p:nvPr/>
        </p:nvSpPr>
        <p:spPr>
          <a:xfrm rot="0" flipH="0" flipV="0">
            <a:off x="8546146" y="8174813"/>
            <a:ext cx="134247" cy="269036"/>
          </a:xfrm>
          <a:custGeom>
            <a:pathLst>
              <a:path w="4195234" h="8407400">
                <a:moveTo>
                  <a:pt x="886884" y="8407400"/>
                </a:moveTo>
                <a:cubicBezTo>
                  <a:pt x="607484" y="8365066"/>
                  <a:pt x="419100" y="8261350"/>
                  <a:pt x="321734" y="8096250"/>
                </a:cubicBezTo>
                <a:cubicBezTo>
                  <a:pt x="224367" y="7931150"/>
                  <a:pt x="201084" y="7679267"/>
                  <a:pt x="251884" y="7340600"/>
                </a:cubicBezTo>
                <a:cubicBezTo>
                  <a:pt x="302684" y="7179734"/>
                  <a:pt x="334434" y="7033684"/>
                  <a:pt x="347134" y="6902450"/>
                </a:cubicBezTo>
                <a:cubicBezTo>
                  <a:pt x="359834" y="6771217"/>
                  <a:pt x="395817" y="6688667"/>
                  <a:pt x="455084" y="6654800"/>
                </a:cubicBezTo>
                <a:cubicBezTo>
                  <a:pt x="455084" y="6654800"/>
                  <a:pt x="461434" y="6642100"/>
                  <a:pt x="474134" y="6616700"/>
                </a:cubicBezTo>
                <a:cubicBezTo>
                  <a:pt x="486834" y="6591300"/>
                  <a:pt x="480484" y="6565900"/>
                  <a:pt x="455084" y="6540500"/>
                </a:cubicBezTo>
                <a:cubicBezTo>
                  <a:pt x="455084" y="6430434"/>
                  <a:pt x="493184" y="6278034"/>
                  <a:pt x="569384" y="6083300"/>
                </a:cubicBezTo>
                <a:cubicBezTo>
                  <a:pt x="586317" y="6032500"/>
                  <a:pt x="609600" y="5971117"/>
                  <a:pt x="639234" y="5899150"/>
                </a:cubicBezTo>
                <a:cubicBezTo>
                  <a:pt x="668867" y="5827184"/>
                  <a:pt x="683684" y="5791200"/>
                  <a:pt x="683684" y="5791200"/>
                </a:cubicBezTo>
                <a:cubicBezTo>
                  <a:pt x="641350" y="5723467"/>
                  <a:pt x="641350" y="5668434"/>
                  <a:pt x="683684" y="5626100"/>
                </a:cubicBezTo>
                <a:cubicBezTo>
                  <a:pt x="726017" y="5583767"/>
                  <a:pt x="770467" y="5543550"/>
                  <a:pt x="817034" y="5505450"/>
                </a:cubicBezTo>
                <a:cubicBezTo>
                  <a:pt x="863600" y="5467350"/>
                  <a:pt x="865717" y="5422900"/>
                  <a:pt x="823384" y="5372100"/>
                </a:cubicBezTo>
                <a:cubicBezTo>
                  <a:pt x="806450" y="5338234"/>
                  <a:pt x="827617" y="5259917"/>
                  <a:pt x="886884" y="5137150"/>
                </a:cubicBezTo>
                <a:cubicBezTo>
                  <a:pt x="946150" y="5014384"/>
                  <a:pt x="1013884" y="4885267"/>
                  <a:pt x="1090084" y="4749800"/>
                </a:cubicBezTo>
                <a:cubicBezTo>
                  <a:pt x="1166284" y="4614334"/>
                  <a:pt x="1217084" y="4508500"/>
                  <a:pt x="1242484" y="4432300"/>
                </a:cubicBezTo>
                <a:cubicBezTo>
                  <a:pt x="1242484" y="4415367"/>
                  <a:pt x="1263650" y="4356100"/>
                  <a:pt x="1305984" y="4254500"/>
                </a:cubicBezTo>
                <a:cubicBezTo>
                  <a:pt x="1348317" y="4152900"/>
                  <a:pt x="1399117" y="4034367"/>
                  <a:pt x="1458384" y="3898900"/>
                </a:cubicBezTo>
                <a:cubicBezTo>
                  <a:pt x="1517650" y="3763434"/>
                  <a:pt x="1574800" y="3640667"/>
                  <a:pt x="1629834" y="3530600"/>
                </a:cubicBezTo>
                <a:cubicBezTo>
                  <a:pt x="1684867" y="3420534"/>
                  <a:pt x="1720850" y="3348567"/>
                  <a:pt x="1737784" y="3314700"/>
                </a:cubicBezTo>
                <a:cubicBezTo>
                  <a:pt x="1822450" y="3272367"/>
                  <a:pt x="1788584" y="3242734"/>
                  <a:pt x="1636184" y="3225800"/>
                </a:cubicBezTo>
                <a:cubicBezTo>
                  <a:pt x="1483784" y="3208867"/>
                  <a:pt x="1322917" y="3204634"/>
                  <a:pt x="1153584" y="3213100"/>
                </a:cubicBezTo>
                <a:cubicBezTo>
                  <a:pt x="891117" y="3204634"/>
                  <a:pt x="681567" y="3191934"/>
                  <a:pt x="524934" y="3175000"/>
                </a:cubicBezTo>
                <a:cubicBezTo>
                  <a:pt x="368300" y="3158067"/>
                  <a:pt x="239184" y="3119967"/>
                  <a:pt x="137584" y="3060700"/>
                </a:cubicBezTo>
                <a:cubicBezTo>
                  <a:pt x="35984" y="2942167"/>
                  <a:pt x="0" y="2855384"/>
                  <a:pt x="29634" y="2800350"/>
                </a:cubicBezTo>
                <a:cubicBezTo>
                  <a:pt x="59267" y="2745317"/>
                  <a:pt x="158750" y="2713567"/>
                  <a:pt x="328084" y="2705100"/>
                </a:cubicBezTo>
                <a:cubicBezTo>
                  <a:pt x="438150" y="2696634"/>
                  <a:pt x="524934" y="2692400"/>
                  <a:pt x="588434" y="2692400"/>
                </a:cubicBezTo>
                <a:cubicBezTo>
                  <a:pt x="651934" y="2692400"/>
                  <a:pt x="736600" y="2686050"/>
                  <a:pt x="842434" y="2673350"/>
                </a:cubicBezTo>
                <a:cubicBezTo>
                  <a:pt x="948267" y="2660650"/>
                  <a:pt x="1115484" y="2641600"/>
                  <a:pt x="1344084" y="2616200"/>
                </a:cubicBezTo>
                <a:lnTo>
                  <a:pt x="1991784" y="2565400"/>
                </a:lnTo>
                <a:lnTo>
                  <a:pt x="2029884" y="2349500"/>
                </a:lnTo>
                <a:cubicBezTo>
                  <a:pt x="2097617" y="2239434"/>
                  <a:pt x="2154767" y="2139950"/>
                  <a:pt x="2201334" y="2051050"/>
                </a:cubicBezTo>
                <a:cubicBezTo>
                  <a:pt x="2247900" y="1962150"/>
                  <a:pt x="2288117" y="1871134"/>
                  <a:pt x="2321984" y="1778000"/>
                </a:cubicBezTo>
                <a:cubicBezTo>
                  <a:pt x="2355850" y="1684867"/>
                  <a:pt x="2381250" y="1587500"/>
                  <a:pt x="2398184" y="1485900"/>
                </a:cubicBezTo>
                <a:cubicBezTo>
                  <a:pt x="2398184" y="1485900"/>
                  <a:pt x="2436284" y="1416050"/>
                  <a:pt x="2512484" y="1276350"/>
                </a:cubicBezTo>
                <a:cubicBezTo>
                  <a:pt x="2588684" y="1136650"/>
                  <a:pt x="2635250" y="990600"/>
                  <a:pt x="2652184" y="838200"/>
                </a:cubicBezTo>
                <a:cubicBezTo>
                  <a:pt x="2753784" y="668867"/>
                  <a:pt x="2842684" y="514350"/>
                  <a:pt x="2918884" y="374650"/>
                </a:cubicBezTo>
                <a:cubicBezTo>
                  <a:pt x="2995084" y="234950"/>
                  <a:pt x="3041650" y="148167"/>
                  <a:pt x="3058584" y="114300"/>
                </a:cubicBezTo>
                <a:cubicBezTo>
                  <a:pt x="3151717" y="38100"/>
                  <a:pt x="3217334" y="0"/>
                  <a:pt x="3255434" y="0"/>
                </a:cubicBezTo>
                <a:cubicBezTo>
                  <a:pt x="3293534" y="0"/>
                  <a:pt x="3376084" y="42334"/>
                  <a:pt x="3503084" y="127000"/>
                </a:cubicBezTo>
                <a:cubicBezTo>
                  <a:pt x="3579284" y="169334"/>
                  <a:pt x="3647017" y="220134"/>
                  <a:pt x="3706284" y="279400"/>
                </a:cubicBezTo>
                <a:cubicBezTo>
                  <a:pt x="3765550" y="338667"/>
                  <a:pt x="3803650" y="400050"/>
                  <a:pt x="3820584" y="463550"/>
                </a:cubicBezTo>
                <a:cubicBezTo>
                  <a:pt x="3837517" y="527050"/>
                  <a:pt x="3812117" y="588434"/>
                  <a:pt x="3744384" y="647700"/>
                </a:cubicBezTo>
                <a:cubicBezTo>
                  <a:pt x="3727450" y="681567"/>
                  <a:pt x="3702050" y="742950"/>
                  <a:pt x="3668184" y="831850"/>
                </a:cubicBezTo>
                <a:cubicBezTo>
                  <a:pt x="3634317" y="920750"/>
                  <a:pt x="3608917" y="994834"/>
                  <a:pt x="3591984" y="1054100"/>
                </a:cubicBezTo>
                <a:cubicBezTo>
                  <a:pt x="3541184" y="1113367"/>
                  <a:pt x="3479800" y="1208617"/>
                  <a:pt x="3407834" y="1339850"/>
                </a:cubicBezTo>
                <a:cubicBezTo>
                  <a:pt x="3335867" y="1471084"/>
                  <a:pt x="3287184" y="1604434"/>
                  <a:pt x="3261784" y="1739900"/>
                </a:cubicBezTo>
                <a:cubicBezTo>
                  <a:pt x="3194050" y="1883834"/>
                  <a:pt x="3130550" y="2012950"/>
                  <a:pt x="3071284" y="2127250"/>
                </a:cubicBezTo>
                <a:cubicBezTo>
                  <a:pt x="3012017" y="2241550"/>
                  <a:pt x="2965450" y="2298700"/>
                  <a:pt x="2931584" y="2298700"/>
                </a:cubicBezTo>
                <a:cubicBezTo>
                  <a:pt x="2948517" y="2383367"/>
                  <a:pt x="2999317" y="2423584"/>
                  <a:pt x="3083984" y="2419350"/>
                </a:cubicBezTo>
                <a:cubicBezTo>
                  <a:pt x="3168650" y="2415117"/>
                  <a:pt x="3308350" y="2408767"/>
                  <a:pt x="3503084" y="2400300"/>
                </a:cubicBezTo>
                <a:cubicBezTo>
                  <a:pt x="3663950" y="2383367"/>
                  <a:pt x="3776134" y="2364317"/>
                  <a:pt x="3839634" y="2343150"/>
                </a:cubicBezTo>
                <a:cubicBezTo>
                  <a:pt x="3903134" y="2321984"/>
                  <a:pt x="3977217" y="2332567"/>
                  <a:pt x="4061884" y="2374900"/>
                </a:cubicBezTo>
                <a:cubicBezTo>
                  <a:pt x="4104217" y="2434167"/>
                  <a:pt x="4138084" y="2501900"/>
                  <a:pt x="4163484" y="2578100"/>
                </a:cubicBezTo>
                <a:cubicBezTo>
                  <a:pt x="4188884" y="2654300"/>
                  <a:pt x="4195234" y="2724150"/>
                  <a:pt x="4182534" y="2787650"/>
                </a:cubicBezTo>
                <a:cubicBezTo>
                  <a:pt x="4169834" y="2851150"/>
                  <a:pt x="4133850" y="2895600"/>
                  <a:pt x="4074584" y="2921000"/>
                </a:cubicBezTo>
                <a:cubicBezTo>
                  <a:pt x="4032250" y="2921000"/>
                  <a:pt x="3945467" y="2944284"/>
                  <a:pt x="3814234" y="2990850"/>
                </a:cubicBezTo>
                <a:cubicBezTo>
                  <a:pt x="3683000" y="3037417"/>
                  <a:pt x="3520017" y="3064934"/>
                  <a:pt x="3325284" y="3073400"/>
                </a:cubicBezTo>
                <a:lnTo>
                  <a:pt x="2652184" y="3136900"/>
                </a:lnTo>
                <a:lnTo>
                  <a:pt x="2436284" y="3568700"/>
                </a:lnTo>
                <a:cubicBezTo>
                  <a:pt x="2377017" y="3678767"/>
                  <a:pt x="2326217" y="3778250"/>
                  <a:pt x="2283884" y="3867150"/>
                </a:cubicBezTo>
                <a:cubicBezTo>
                  <a:pt x="2241550" y="3956050"/>
                  <a:pt x="2211917" y="4008967"/>
                  <a:pt x="2194984" y="4025900"/>
                </a:cubicBezTo>
                <a:cubicBezTo>
                  <a:pt x="2194984" y="4076700"/>
                  <a:pt x="2167467" y="4152900"/>
                  <a:pt x="2112434" y="4254500"/>
                </a:cubicBezTo>
                <a:cubicBezTo>
                  <a:pt x="2057400" y="4356100"/>
                  <a:pt x="2000250" y="4466167"/>
                  <a:pt x="1940984" y="4584700"/>
                </a:cubicBezTo>
                <a:cubicBezTo>
                  <a:pt x="1890184" y="4728634"/>
                  <a:pt x="1833034" y="4859867"/>
                  <a:pt x="1769534" y="4978400"/>
                </a:cubicBezTo>
                <a:cubicBezTo>
                  <a:pt x="1706034" y="5096934"/>
                  <a:pt x="1674284" y="5156200"/>
                  <a:pt x="1674284" y="5156200"/>
                </a:cubicBezTo>
                <a:cubicBezTo>
                  <a:pt x="1640417" y="5156200"/>
                  <a:pt x="1623484" y="5181600"/>
                  <a:pt x="1623484" y="5232400"/>
                </a:cubicBezTo>
                <a:cubicBezTo>
                  <a:pt x="1665817" y="5334000"/>
                  <a:pt x="1653117" y="5410200"/>
                  <a:pt x="1585384" y="5461000"/>
                </a:cubicBezTo>
                <a:cubicBezTo>
                  <a:pt x="1543050" y="5486400"/>
                  <a:pt x="1507067" y="5522384"/>
                  <a:pt x="1477434" y="5568950"/>
                </a:cubicBezTo>
                <a:cubicBezTo>
                  <a:pt x="1447800" y="5615517"/>
                  <a:pt x="1432984" y="5638800"/>
                  <a:pt x="1432984" y="5638800"/>
                </a:cubicBezTo>
                <a:cubicBezTo>
                  <a:pt x="1466850" y="5672667"/>
                  <a:pt x="1473200" y="5715000"/>
                  <a:pt x="1452034" y="5765800"/>
                </a:cubicBezTo>
                <a:cubicBezTo>
                  <a:pt x="1430867" y="5816600"/>
                  <a:pt x="1403350" y="5871634"/>
                  <a:pt x="1369484" y="5930900"/>
                </a:cubicBezTo>
                <a:cubicBezTo>
                  <a:pt x="1369484" y="5998634"/>
                  <a:pt x="1350434" y="6096000"/>
                  <a:pt x="1312334" y="6223000"/>
                </a:cubicBezTo>
                <a:cubicBezTo>
                  <a:pt x="1274234" y="6350000"/>
                  <a:pt x="1234017" y="6468534"/>
                  <a:pt x="1191684" y="6578600"/>
                </a:cubicBezTo>
                <a:cubicBezTo>
                  <a:pt x="1200150" y="6731000"/>
                  <a:pt x="1208617" y="6828367"/>
                  <a:pt x="1217084" y="6870700"/>
                </a:cubicBezTo>
                <a:cubicBezTo>
                  <a:pt x="1225550" y="6913034"/>
                  <a:pt x="1246717" y="6929967"/>
                  <a:pt x="1280584" y="6921500"/>
                </a:cubicBezTo>
                <a:cubicBezTo>
                  <a:pt x="1322917" y="6929967"/>
                  <a:pt x="1361017" y="6929967"/>
                  <a:pt x="1394884" y="6921500"/>
                </a:cubicBezTo>
                <a:cubicBezTo>
                  <a:pt x="1428750" y="6913034"/>
                  <a:pt x="1462617" y="6908800"/>
                  <a:pt x="1496484" y="6908800"/>
                </a:cubicBezTo>
                <a:cubicBezTo>
                  <a:pt x="1615017" y="6858000"/>
                  <a:pt x="1551517" y="7154334"/>
                  <a:pt x="1305984" y="7797800"/>
                </a:cubicBezTo>
                <a:cubicBezTo>
                  <a:pt x="1170517" y="8009466"/>
                  <a:pt x="1077384" y="8163983"/>
                  <a:pt x="1026584" y="8261350"/>
                </a:cubicBezTo>
                <a:cubicBezTo>
                  <a:pt x="975784" y="8358716"/>
                  <a:pt x="929217" y="8407400"/>
                  <a:pt x="886884" y="8407400"/>
                </a:cubicBezTo>
                <a:close/>
                <a:moveTo>
                  <a:pt x="-2161116" y="77724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69" name="Freeform 6369"/>
          <p:cNvSpPr/>
          <p:nvPr/>
        </p:nvSpPr>
        <p:spPr>
          <a:xfrm rot="0" flipH="0" flipV="0">
            <a:off x="8665424" y="8266659"/>
            <a:ext cx="168385" cy="148200"/>
          </a:xfrm>
          <a:custGeom>
            <a:pathLst>
              <a:path w="5262034" h="4631267">
                <a:moveTo>
                  <a:pt x="309034" y="4445000"/>
                </a:moveTo>
                <a:cubicBezTo>
                  <a:pt x="275167" y="4377267"/>
                  <a:pt x="232834" y="4324350"/>
                  <a:pt x="182034" y="4286250"/>
                </a:cubicBezTo>
                <a:cubicBezTo>
                  <a:pt x="131234" y="4248150"/>
                  <a:pt x="105834" y="4212167"/>
                  <a:pt x="105834" y="4178300"/>
                </a:cubicBezTo>
                <a:cubicBezTo>
                  <a:pt x="105834" y="4144434"/>
                  <a:pt x="103717" y="4108450"/>
                  <a:pt x="99484" y="4070350"/>
                </a:cubicBezTo>
                <a:cubicBezTo>
                  <a:pt x="95250" y="4032250"/>
                  <a:pt x="76200" y="3996267"/>
                  <a:pt x="42334" y="3962400"/>
                </a:cubicBezTo>
                <a:cubicBezTo>
                  <a:pt x="0" y="3911600"/>
                  <a:pt x="4234" y="3795184"/>
                  <a:pt x="55034" y="3613150"/>
                </a:cubicBezTo>
                <a:cubicBezTo>
                  <a:pt x="105834" y="3431117"/>
                  <a:pt x="190500" y="3206750"/>
                  <a:pt x="309034" y="2940050"/>
                </a:cubicBezTo>
                <a:cubicBezTo>
                  <a:pt x="427567" y="2673350"/>
                  <a:pt x="567267" y="2391834"/>
                  <a:pt x="728134" y="2095500"/>
                </a:cubicBezTo>
                <a:cubicBezTo>
                  <a:pt x="795867" y="2027767"/>
                  <a:pt x="863600" y="1938867"/>
                  <a:pt x="931334" y="1828800"/>
                </a:cubicBezTo>
                <a:cubicBezTo>
                  <a:pt x="999067" y="1718734"/>
                  <a:pt x="1049867" y="1646767"/>
                  <a:pt x="1083734" y="1612900"/>
                </a:cubicBezTo>
                <a:cubicBezTo>
                  <a:pt x="1083734" y="1579034"/>
                  <a:pt x="1096434" y="1547284"/>
                  <a:pt x="1121834" y="1517650"/>
                </a:cubicBezTo>
                <a:cubicBezTo>
                  <a:pt x="1147234" y="1488017"/>
                  <a:pt x="1176867" y="1473200"/>
                  <a:pt x="1210734" y="1473200"/>
                </a:cubicBezTo>
                <a:lnTo>
                  <a:pt x="1210734" y="1397000"/>
                </a:lnTo>
                <a:cubicBezTo>
                  <a:pt x="1210734" y="1354667"/>
                  <a:pt x="1250950" y="1282700"/>
                  <a:pt x="1331384" y="1181100"/>
                </a:cubicBezTo>
                <a:cubicBezTo>
                  <a:pt x="1411817" y="1079500"/>
                  <a:pt x="1511300" y="967317"/>
                  <a:pt x="1629834" y="844550"/>
                </a:cubicBezTo>
                <a:cubicBezTo>
                  <a:pt x="1748367" y="721784"/>
                  <a:pt x="1871134" y="603250"/>
                  <a:pt x="1998134" y="488950"/>
                </a:cubicBezTo>
                <a:cubicBezTo>
                  <a:pt x="2125134" y="374650"/>
                  <a:pt x="2230967" y="292100"/>
                  <a:pt x="2315634" y="241300"/>
                </a:cubicBezTo>
                <a:cubicBezTo>
                  <a:pt x="2493434" y="122767"/>
                  <a:pt x="2677584" y="50800"/>
                  <a:pt x="2868084" y="25400"/>
                </a:cubicBezTo>
                <a:cubicBezTo>
                  <a:pt x="3058584" y="0"/>
                  <a:pt x="3221567" y="42334"/>
                  <a:pt x="3357034" y="152400"/>
                </a:cubicBezTo>
                <a:cubicBezTo>
                  <a:pt x="3382434" y="177800"/>
                  <a:pt x="3424767" y="220134"/>
                  <a:pt x="3484034" y="279400"/>
                </a:cubicBezTo>
                <a:cubicBezTo>
                  <a:pt x="3543300" y="338667"/>
                  <a:pt x="3613150" y="404284"/>
                  <a:pt x="3693584" y="476250"/>
                </a:cubicBezTo>
                <a:cubicBezTo>
                  <a:pt x="3774017" y="548217"/>
                  <a:pt x="3856567" y="622300"/>
                  <a:pt x="3941234" y="698500"/>
                </a:cubicBezTo>
                <a:lnTo>
                  <a:pt x="4411134" y="1117600"/>
                </a:lnTo>
                <a:lnTo>
                  <a:pt x="4182534" y="1752600"/>
                </a:lnTo>
                <a:cubicBezTo>
                  <a:pt x="4072467" y="2091267"/>
                  <a:pt x="4044950" y="2387600"/>
                  <a:pt x="4099984" y="2641600"/>
                </a:cubicBezTo>
                <a:cubicBezTo>
                  <a:pt x="4155017" y="2895600"/>
                  <a:pt x="4237567" y="3115734"/>
                  <a:pt x="4347634" y="3302000"/>
                </a:cubicBezTo>
                <a:cubicBezTo>
                  <a:pt x="4389967" y="3395134"/>
                  <a:pt x="4476750" y="3484034"/>
                  <a:pt x="4607984" y="3568700"/>
                </a:cubicBezTo>
                <a:cubicBezTo>
                  <a:pt x="4739217" y="3653367"/>
                  <a:pt x="4864100" y="3704167"/>
                  <a:pt x="4982634" y="3721100"/>
                </a:cubicBezTo>
                <a:cubicBezTo>
                  <a:pt x="5050367" y="3729567"/>
                  <a:pt x="5113867" y="3754967"/>
                  <a:pt x="5173134" y="3797300"/>
                </a:cubicBezTo>
                <a:cubicBezTo>
                  <a:pt x="5232400" y="3839634"/>
                  <a:pt x="5262034" y="3907367"/>
                  <a:pt x="5262034" y="4000500"/>
                </a:cubicBezTo>
                <a:cubicBezTo>
                  <a:pt x="5262034" y="4085167"/>
                  <a:pt x="5245100" y="4152900"/>
                  <a:pt x="5211234" y="4203700"/>
                </a:cubicBezTo>
                <a:cubicBezTo>
                  <a:pt x="5177367" y="4254500"/>
                  <a:pt x="5118100" y="4288367"/>
                  <a:pt x="5033434" y="4305300"/>
                </a:cubicBezTo>
                <a:cubicBezTo>
                  <a:pt x="4754034" y="4339167"/>
                  <a:pt x="4493684" y="4271434"/>
                  <a:pt x="4252384" y="4102100"/>
                </a:cubicBezTo>
                <a:cubicBezTo>
                  <a:pt x="4011084" y="3932767"/>
                  <a:pt x="3788834" y="3653367"/>
                  <a:pt x="3585634" y="3263900"/>
                </a:cubicBezTo>
                <a:cubicBezTo>
                  <a:pt x="3551767" y="3213100"/>
                  <a:pt x="3507317" y="3117850"/>
                  <a:pt x="3452284" y="2978150"/>
                </a:cubicBezTo>
                <a:cubicBezTo>
                  <a:pt x="3397250" y="2838450"/>
                  <a:pt x="3365500" y="2747434"/>
                  <a:pt x="3357034" y="2705100"/>
                </a:cubicBezTo>
                <a:cubicBezTo>
                  <a:pt x="3323167" y="2747434"/>
                  <a:pt x="3259667" y="2825750"/>
                  <a:pt x="3166534" y="2940050"/>
                </a:cubicBezTo>
                <a:cubicBezTo>
                  <a:pt x="3073400" y="3054350"/>
                  <a:pt x="3001434" y="3136900"/>
                  <a:pt x="2950634" y="3187700"/>
                </a:cubicBezTo>
                <a:cubicBezTo>
                  <a:pt x="2349500" y="3797300"/>
                  <a:pt x="1830917" y="4205817"/>
                  <a:pt x="1394884" y="4413250"/>
                </a:cubicBezTo>
                <a:cubicBezTo>
                  <a:pt x="958850" y="4620684"/>
                  <a:pt x="596900" y="4631267"/>
                  <a:pt x="309034" y="4445000"/>
                </a:cubicBezTo>
                <a:close/>
                <a:moveTo>
                  <a:pt x="-592666" y="4902200"/>
                </a:moveTo>
                <a:moveTo>
                  <a:pt x="766234" y="3733800"/>
                </a:moveTo>
                <a:cubicBezTo>
                  <a:pt x="766234" y="3793067"/>
                  <a:pt x="857250" y="3790950"/>
                  <a:pt x="1039284" y="3727450"/>
                </a:cubicBezTo>
                <a:cubicBezTo>
                  <a:pt x="1221317" y="3663950"/>
                  <a:pt x="1418167" y="3547534"/>
                  <a:pt x="1629834" y="3378200"/>
                </a:cubicBezTo>
                <a:cubicBezTo>
                  <a:pt x="1917700" y="3132667"/>
                  <a:pt x="2207684" y="2861734"/>
                  <a:pt x="2499784" y="2565400"/>
                </a:cubicBezTo>
                <a:cubicBezTo>
                  <a:pt x="2791884" y="2269067"/>
                  <a:pt x="3026834" y="1993900"/>
                  <a:pt x="3204634" y="1739900"/>
                </a:cubicBezTo>
                <a:lnTo>
                  <a:pt x="3484034" y="1282700"/>
                </a:lnTo>
                <a:cubicBezTo>
                  <a:pt x="3399367" y="1087967"/>
                  <a:pt x="3308350" y="954617"/>
                  <a:pt x="3210984" y="882650"/>
                </a:cubicBezTo>
                <a:cubicBezTo>
                  <a:pt x="3113617" y="810684"/>
                  <a:pt x="3031067" y="774700"/>
                  <a:pt x="2963334" y="774700"/>
                </a:cubicBezTo>
                <a:cubicBezTo>
                  <a:pt x="2853267" y="774700"/>
                  <a:pt x="2690284" y="876300"/>
                  <a:pt x="2474384" y="1079500"/>
                </a:cubicBezTo>
                <a:cubicBezTo>
                  <a:pt x="2258484" y="1282700"/>
                  <a:pt x="2027767" y="1553634"/>
                  <a:pt x="1782234" y="1892300"/>
                </a:cubicBezTo>
                <a:cubicBezTo>
                  <a:pt x="1536700" y="2230967"/>
                  <a:pt x="1303867" y="2603500"/>
                  <a:pt x="1083734" y="3009900"/>
                </a:cubicBezTo>
                <a:cubicBezTo>
                  <a:pt x="999067" y="3179234"/>
                  <a:pt x="924984" y="3342217"/>
                  <a:pt x="861484" y="3498850"/>
                </a:cubicBezTo>
                <a:cubicBezTo>
                  <a:pt x="797984" y="3655484"/>
                  <a:pt x="766234" y="3733800"/>
                  <a:pt x="766234" y="3733800"/>
                </a:cubicBezTo>
                <a:close/>
                <a:moveTo>
                  <a:pt x="118534" y="49022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70" name="Freeform 6370"/>
          <p:cNvSpPr/>
          <p:nvPr/>
        </p:nvSpPr>
        <p:spPr>
          <a:xfrm rot="0" flipH="0" flipV="0">
            <a:off x="8868827" y="8129838"/>
            <a:ext cx="157886" cy="292404"/>
          </a:xfrm>
          <a:custGeom>
            <a:pathLst>
              <a:path w="4933950" h="9137650">
                <a:moveTo>
                  <a:pt x="1318684" y="6752166"/>
                </a:moveTo>
                <a:cubicBezTo>
                  <a:pt x="1183217" y="6735233"/>
                  <a:pt x="1085850" y="6678083"/>
                  <a:pt x="1026584" y="6580716"/>
                </a:cubicBezTo>
                <a:cubicBezTo>
                  <a:pt x="967317" y="6483350"/>
                  <a:pt x="937684" y="6383866"/>
                  <a:pt x="937684" y="6282266"/>
                </a:cubicBezTo>
                <a:cubicBezTo>
                  <a:pt x="937684" y="6265333"/>
                  <a:pt x="939800" y="6231466"/>
                  <a:pt x="944034" y="6180666"/>
                </a:cubicBezTo>
                <a:cubicBezTo>
                  <a:pt x="948267" y="6129866"/>
                  <a:pt x="958850" y="6070600"/>
                  <a:pt x="975784" y="6002866"/>
                </a:cubicBezTo>
                <a:cubicBezTo>
                  <a:pt x="975784" y="5952066"/>
                  <a:pt x="1001184" y="5871633"/>
                  <a:pt x="1051984" y="5761566"/>
                </a:cubicBezTo>
                <a:cubicBezTo>
                  <a:pt x="1102784" y="5651500"/>
                  <a:pt x="1157817" y="5520266"/>
                  <a:pt x="1217084" y="5367866"/>
                </a:cubicBezTo>
                <a:cubicBezTo>
                  <a:pt x="1310217" y="5198533"/>
                  <a:pt x="1454150" y="5008033"/>
                  <a:pt x="1648884" y="4796366"/>
                </a:cubicBezTo>
                <a:cubicBezTo>
                  <a:pt x="1843617" y="4584700"/>
                  <a:pt x="2008717" y="4428066"/>
                  <a:pt x="2144184" y="4326466"/>
                </a:cubicBezTo>
                <a:cubicBezTo>
                  <a:pt x="2220384" y="4267200"/>
                  <a:pt x="2275417" y="4226983"/>
                  <a:pt x="2309284" y="4205816"/>
                </a:cubicBezTo>
                <a:cubicBezTo>
                  <a:pt x="2343150" y="4184650"/>
                  <a:pt x="2360084" y="4174066"/>
                  <a:pt x="2360084" y="4174066"/>
                </a:cubicBezTo>
                <a:cubicBezTo>
                  <a:pt x="2360084" y="4140200"/>
                  <a:pt x="2419350" y="4074583"/>
                  <a:pt x="2537884" y="3977216"/>
                </a:cubicBezTo>
                <a:cubicBezTo>
                  <a:pt x="2656417" y="3879850"/>
                  <a:pt x="2758017" y="3814233"/>
                  <a:pt x="2842684" y="3780366"/>
                </a:cubicBezTo>
                <a:cubicBezTo>
                  <a:pt x="2842684" y="3780366"/>
                  <a:pt x="2897717" y="3742266"/>
                  <a:pt x="3007784" y="3666066"/>
                </a:cubicBezTo>
                <a:cubicBezTo>
                  <a:pt x="3117850" y="3589866"/>
                  <a:pt x="3202517" y="3522133"/>
                  <a:pt x="3261784" y="3462866"/>
                </a:cubicBezTo>
                <a:cubicBezTo>
                  <a:pt x="3456517" y="3268133"/>
                  <a:pt x="3600450" y="3088216"/>
                  <a:pt x="3693584" y="2923116"/>
                </a:cubicBezTo>
                <a:cubicBezTo>
                  <a:pt x="3786717" y="2758016"/>
                  <a:pt x="3858684" y="2569633"/>
                  <a:pt x="3909484" y="2357966"/>
                </a:cubicBezTo>
                <a:cubicBezTo>
                  <a:pt x="3960284" y="2146300"/>
                  <a:pt x="4015317" y="1883833"/>
                  <a:pt x="4074584" y="1570566"/>
                </a:cubicBezTo>
                <a:cubicBezTo>
                  <a:pt x="4083050" y="1274233"/>
                  <a:pt x="4085167" y="1073150"/>
                  <a:pt x="4080934" y="967316"/>
                </a:cubicBezTo>
                <a:cubicBezTo>
                  <a:pt x="4076700" y="861483"/>
                  <a:pt x="4023784" y="770466"/>
                  <a:pt x="3922184" y="694266"/>
                </a:cubicBezTo>
                <a:cubicBezTo>
                  <a:pt x="3744384" y="601133"/>
                  <a:pt x="3526367" y="590550"/>
                  <a:pt x="3268134" y="662516"/>
                </a:cubicBezTo>
                <a:cubicBezTo>
                  <a:pt x="3009900" y="734483"/>
                  <a:pt x="2760134" y="869950"/>
                  <a:pt x="2518834" y="1068916"/>
                </a:cubicBezTo>
                <a:cubicBezTo>
                  <a:pt x="2277534" y="1267883"/>
                  <a:pt x="2093384" y="1511300"/>
                  <a:pt x="1966384" y="1799166"/>
                </a:cubicBezTo>
                <a:cubicBezTo>
                  <a:pt x="1915584" y="1943100"/>
                  <a:pt x="1888067" y="2040466"/>
                  <a:pt x="1883834" y="2091266"/>
                </a:cubicBezTo>
                <a:cubicBezTo>
                  <a:pt x="1879600" y="2142066"/>
                  <a:pt x="1890184" y="2209800"/>
                  <a:pt x="1915584" y="2294466"/>
                </a:cubicBezTo>
                <a:cubicBezTo>
                  <a:pt x="1915584" y="2362200"/>
                  <a:pt x="1926167" y="2425700"/>
                  <a:pt x="1947334" y="2484966"/>
                </a:cubicBezTo>
                <a:cubicBezTo>
                  <a:pt x="1968500" y="2544233"/>
                  <a:pt x="1979084" y="2595033"/>
                  <a:pt x="1979084" y="2637366"/>
                </a:cubicBezTo>
                <a:cubicBezTo>
                  <a:pt x="1945217" y="2645833"/>
                  <a:pt x="1883834" y="2650066"/>
                  <a:pt x="1794934" y="2650066"/>
                </a:cubicBezTo>
                <a:cubicBezTo>
                  <a:pt x="1706034" y="2650066"/>
                  <a:pt x="1615017" y="2645833"/>
                  <a:pt x="1521884" y="2637366"/>
                </a:cubicBezTo>
                <a:cubicBezTo>
                  <a:pt x="1428750" y="2628900"/>
                  <a:pt x="1352550" y="2611966"/>
                  <a:pt x="1293284" y="2586566"/>
                </a:cubicBezTo>
                <a:cubicBezTo>
                  <a:pt x="1293284" y="2586566"/>
                  <a:pt x="1276350" y="2561166"/>
                  <a:pt x="1242484" y="2510366"/>
                </a:cubicBezTo>
                <a:cubicBezTo>
                  <a:pt x="1208617" y="2459566"/>
                  <a:pt x="1183217" y="2417233"/>
                  <a:pt x="1166284" y="2383366"/>
                </a:cubicBezTo>
                <a:cubicBezTo>
                  <a:pt x="1115484" y="2315633"/>
                  <a:pt x="1092200" y="2250016"/>
                  <a:pt x="1096434" y="2186516"/>
                </a:cubicBezTo>
                <a:cubicBezTo>
                  <a:pt x="1100667" y="2123016"/>
                  <a:pt x="1102784" y="2027766"/>
                  <a:pt x="1102784" y="1900766"/>
                </a:cubicBezTo>
                <a:cubicBezTo>
                  <a:pt x="1162050" y="1731433"/>
                  <a:pt x="1242484" y="1547283"/>
                  <a:pt x="1344084" y="1348316"/>
                </a:cubicBezTo>
                <a:cubicBezTo>
                  <a:pt x="1445684" y="1149350"/>
                  <a:pt x="1576917" y="960966"/>
                  <a:pt x="1737784" y="783166"/>
                </a:cubicBezTo>
                <a:cubicBezTo>
                  <a:pt x="1898650" y="605366"/>
                  <a:pt x="2084917" y="461433"/>
                  <a:pt x="2296584" y="351366"/>
                </a:cubicBezTo>
                <a:cubicBezTo>
                  <a:pt x="2474384" y="275166"/>
                  <a:pt x="2624667" y="205316"/>
                  <a:pt x="2747434" y="141816"/>
                </a:cubicBezTo>
                <a:cubicBezTo>
                  <a:pt x="2870200" y="78316"/>
                  <a:pt x="2931584" y="46566"/>
                  <a:pt x="2931584" y="46566"/>
                </a:cubicBezTo>
                <a:cubicBezTo>
                  <a:pt x="2931584" y="46566"/>
                  <a:pt x="2963334" y="44450"/>
                  <a:pt x="3026834" y="40216"/>
                </a:cubicBezTo>
                <a:cubicBezTo>
                  <a:pt x="3090334" y="35983"/>
                  <a:pt x="3198284" y="25400"/>
                  <a:pt x="3350684" y="8466"/>
                </a:cubicBezTo>
                <a:cubicBezTo>
                  <a:pt x="3401484" y="16933"/>
                  <a:pt x="3458634" y="16933"/>
                  <a:pt x="3522134" y="8466"/>
                </a:cubicBezTo>
                <a:cubicBezTo>
                  <a:pt x="3585634" y="0"/>
                  <a:pt x="3617384" y="16933"/>
                  <a:pt x="3617384" y="59266"/>
                </a:cubicBezTo>
                <a:cubicBezTo>
                  <a:pt x="3642784" y="59266"/>
                  <a:pt x="3693584" y="59266"/>
                  <a:pt x="3769784" y="59266"/>
                </a:cubicBezTo>
                <a:cubicBezTo>
                  <a:pt x="3845984" y="59266"/>
                  <a:pt x="3917950" y="59266"/>
                  <a:pt x="3985684" y="59266"/>
                </a:cubicBezTo>
                <a:cubicBezTo>
                  <a:pt x="4087284" y="84666"/>
                  <a:pt x="4193117" y="124883"/>
                  <a:pt x="4303184" y="179916"/>
                </a:cubicBezTo>
                <a:cubicBezTo>
                  <a:pt x="4413250" y="234950"/>
                  <a:pt x="4516967" y="294216"/>
                  <a:pt x="4614334" y="357716"/>
                </a:cubicBezTo>
                <a:cubicBezTo>
                  <a:pt x="4711700" y="421216"/>
                  <a:pt x="4790017" y="486833"/>
                  <a:pt x="4849284" y="554566"/>
                </a:cubicBezTo>
                <a:cubicBezTo>
                  <a:pt x="4908550" y="740833"/>
                  <a:pt x="4933950" y="971550"/>
                  <a:pt x="4925484" y="1246716"/>
                </a:cubicBezTo>
                <a:cubicBezTo>
                  <a:pt x="4917017" y="1521883"/>
                  <a:pt x="4874684" y="1811866"/>
                  <a:pt x="4798484" y="2116666"/>
                </a:cubicBezTo>
                <a:cubicBezTo>
                  <a:pt x="4722284" y="2421466"/>
                  <a:pt x="4622800" y="2711450"/>
                  <a:pt x="4500034" y="2986616"/>
                </a:cubicBezTo>
                <a:cubicBezTo>
                  <a:pt x="4377267" y="3261783"/>
                  <a:pt x="4231217" y="3492500"/>
                  <a:pt x="4061884" y="3678766"/>
                </a:cubicBezTo>
                <a:cubicBezTo>
                  <a:pt x="4011084" y="3729566"/>
                  <a:pt x="3917950" y="3814233"/>
                  <a:pt x="3782484" y="3932766"/>
                </a:cubicBezTo>
                <a:cubicBezTo>
                  <a:pt x="3647017" y="4051300"/>
                  <a:pt x="3505200" y="4180416"/>
                  <a:pt x="3357034" y="4320116"/>
                </a:cubicBezTo>
                <a:cubicBezTo>
                  <a:pt x="3208867" y="4459816"/>
                  <a:pt x="3088217" y="4580466"/>
                  <a:pt x="2995084" y="4682066"/>
                </a:cubicBezTo>
                <a:cubicBezTo>
                  <a:pt x="2707217" y="4842933"/>
                  <a:pt x="2453217" y="5084233"/>
                  <a:pt x="2233084" y="5405966"/>
                </a:cubicBezTo>
                <a:cubicBezTo>
                  <a:pt x="2012950" y="5727700"/>
                  <a:pt x="1847850" y="6040966"/>
                  <a:pt x="1737784" y="6345766"/>
                </a:cubicBezTo>
                <a:cubicBezTo>
                  <a:pt x="1644650" y="6548966"/>
                  <a:pt x="1581150" y="6667500"/>
                  <a:pt x="1547284" y="6701366"/>
                </a:cubicBezTo>
                <a:cubicBezTo>
                  <a:pt x="1513417" y="6735233"/>
                  <a:pt x="1437217" y="6752166"/>
                  <a:pt x="1318684" y="6752166"/>
                </a:cubicBezTo>
                <a:close/>
                <a:moveTo>
                  <a:pt x="569384" y="9177866"/>
                </a:moveTo>
                <a:moveTo>
                  <a:pt x="963084" y="9050866"/>
                </a:moveTo>
                <a:cubicBezTo>
                  <a:pt x="802217" y="9110133"/>
                  <a:pt x="668867" y="9137650"/>
                  <a:pt x="563034" y="9133416"/>
                </a:cubicBezTo>
                <a:cubicBezTo>
                  <a:pt x="457200" y="9129183"/>
                  <a:pt x="340784" y="9080500"/>
                  <a:pt x="213784" y="8987366"/>
                </a:cubicBezTo>
                <a:cubicBezTo>
                  <a:pt x="52917" y="8834966"/>
                  <a:pt x="0" y="8680450"/>
                  <a:pt x="55034" y="8523816"/>
                </a:cubicBezTo>
                <a:cubicBezTo>
                  <a:pt x="110067" y="8367183"/>
                  <a:pt x="247650" y="8212666"/>
                  <a:pt x="467784" y="8060266"/>
                </a:cubicBezTo>
                <a:cubicBezTo>
                  <a:pt x="620184" y="7967133"/>
                  <a:pt x="732367" y="7916333"/>
                  <a:pt x="804334" y="7907866"/>
                </a:cubicBezTo>
                <a:cubicBezTo>
                  <a:pt x="876300" y="7899400"/>
                  <a:pt x="988484" y="7929033"/>
                  <a:pt x="1140884" y="7996766"/>
                </a:cubicBezTo>
                <a:cubicBezTo>
                  <a:pt x="1394884" y="8157633"/>
                  <a:pt x="1507067" y="8335433"/>
                  <a:pt x="1477434" y="8530166"/>
                </a:cubicBezTo>
                <a:cubicBezTo>
                  <a:pt x="1447800" y="8724900"/>
                  <a:pt x="1276350" y="8898466"/>
                  <a:pt x="963084" y="9050866"/>
                </a:cubicBezTo>
                <a:close/>
                <a:moveTo>
                  <a:pt x="-1729316" y="91778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71" name="Freeform 6371"/>
          <p:cNvSpPr/>
          <p:nvPr/>
        </p:nvSpPr>
        <p:spPr>
          <a:xfrm rot="0" flipH="0" flipV="0">
            <a:off x="9119644" y="8111685"/>
            <a:ext cx="159647" cy="364405"/>
          </a:xfrm>
          <a:custGeom>
            <a:pathLst>
              <a:path w="4988983" h="11387666">
                <a:moveTo>
                  <a:pt x="1773767" y="11370733"/>
                </a:moveTo>
                <a:cubicBezTo>
                  <a:pt x="1426633" y="11302999"/>
                  <a:pt x="1113367" y="11142133"/>
                  <a:pt x="833967" y="10888133"/>
                </a:cubicBezTo>
                <a:cubicBezTo>
                  <a:pt x="554567" y="10634133"/>
                  <a:pt x="355600" y="10325099"/>
                  <a:pt x="237067" y="9961033"/>
                </a:cubicBezTo>
                <a:cubicBezTo>
                  <a:pt x="76200" y="9605433"/>
                  <a:pt x="0" y="9141883"/>
                  <a:pt x="8467" y="8570383"/>
                </a:cubicBezTo>
                <a:cubicBezTo>
                  <a:pt x="16933" y="7998883"/>
                  <a:pt x="101600" y="7416800"/>
                  <a:pt x="262467" y="6824133"/>
                </a:cubicBezTo>
                <a:cubicBezTo>
                  <a:pt x="304800" y="6663267"/>
                  <a:pt x="342900" y="6498167"/>
                  <a:pt x="376767" y="6328833"/>
                </a:cubicBezTo>
                <a:cubicBezTo>
                  <a:pt x="410633" y="6159500"/>
                  <a:pt x="431800" y="6045200"/>
                  <a:pt x="440267" y="5985933"/>
                </a:cubicBezTo>
                <a:cubicBezTo>
                  <a:pt x="465667" y="5901267"/>
                  <a:pt x="520700" y="5761567"/>
                  <a:pt x="605367" y="5566833"/>
                </a:cubicBezTo>
                <a:cubicBezTo>
                  <a:pt x="690033" y="5372100"/>
                  <a:pt x="787400" y="5149850"/>
                  <a:pt x="897467" y="4900083"/>
                </a:cubicBezTo>
                <a:cubicBezTo>
                  <a:pt x="1007533" y="4650317"/>
                  <a:pt x="1115483" y="4400550"/>
                  <a:pt x="1221317" y="4150783"/>
                </a:cubicBezTo>
                <a:cubicBezTo>
                  <a:pt x="1327150" y="3901017"/>
                  <a:pt x="1418167" y="3678767"/>
                  <a:pt x="1494367" y="3484033"/>
                </a:cubicBezTo>
                <a:cubicBezTo>
                  <a:pt x="1587500" y="3272367"/>
                  <a:pt x="1725083" y="3022600"/>
                  <a:pt x="1907117" y="2734733"/>
                </a:cubicBezTo>
                <a:cubicBezTo>
                  <a:pt x="2089150" y="2446867"/>
                  <a:pt x="2279650" y="2159000"/>
                  <a:pt x="2478617" y="1871133"/>
                </a:cubicBezTo>
                <a:cubicBezTo>
                  <a:pt x="2677583" y="1583267"/>
                  <a:pt x="2859617" y="1333500"/>
                  <a:pt x="3024717" y="1121833"/>
                </a:cubicBezTo>
                <a:cubicBezTo>
                  <a:pt x="3189817" y="910167"/>
                  <a:pt x="3306233" y="778933"/>
                  <a:pt x="3373967" y="728133"/>
                </a:cubicBezTo>
                <a:cubicBezTo>
                  <a:pt x="3416300" y="685800"/>
                  <a:pt x="3475567" y="630767"/>
                  <a:pt x="3551767" y="563033"/>
                </a:cubicBezTo>
                <a:cubicBezTo>
                  <a:pt x="3627967" y="495300"/>
                  <a:pt x="3695700" y="457200"/>
                  <a:pt x="3754967" y="448733"/>
                </a:cubicBezTo>
                <a:cubicBezTo>
                  <a:pt x="3788833" y="355600"/>
                  <a:pt x="3856567" y="279400"/>
                  <a:pt x="3958167" y="220133"/>
                </a:cubicBezTo>
                <a:cubicBezTo>
                  <a:pt x="4059767" y="160867"/>
                  <a:pt x="4148667" y="131233"/>
                  <a:pt x="4224867" y="131233"/>
                </a:cubicBezTo>
                <a:cubicBezTo>
                  <a:pt x="4419600" y="29633"/>
                  <a:pt x="4574117" y="0"/>
                  <a:pt x="4688417" y="42333"/>
                </a:cubicBezTo>
                <a:cubicBezTo>
                  <a:pt x="4802717" y="84667"/>
                  <a:pt x="4893733" y="232833"/>
                  <a:pt x="4961467" y="486833"/>
                </a:cubicBezTo>
                <a:cubicBezTo>
                  <a:pt x="4986867" y="605367"/>
                  <a:pt x="4988983" y="681567"/>
                  <a:pt x="4967817" y="715433"/>
                </a:cubicBezTo>
                <a:cubicBezTo>
                  <a:pt x="4946650" y="749300"/>
                  <a:pt x="4851400" y="804333"/>
                  <a:pt x="4682067" y="880533"/>
                </a:cubicBezTo>
                <a:cubicBezTo>
                  <a:pt x="4597400" y="914400"/>
                  <a:pt x="4491567" y="963083"/>
                  <a:pt x="4364567" y="1026583"/>
                </a:cubicBezTo>
                <a:cubicBezTo>
                  <a:pt x="4237567" y="1090083"/>
                  <a:pt x="4144433" y="1155700"/>
                  <a:pt x="4085167" y="1223433"/>
                </a:cubicBezTo>
                <a:cubicBezTo>
                  <a:pt x="4008967" y="1316567"/>
                  <a:pt x="3924300" y="1409700"/>
                  <a:pt x="3831167" y="1502833"/>
                </a:cubicBezTo>
                <a:cubicBezTo>
                  <a:pt x="3738033" y="1595967"/>
                  <a:pt x="3666067" y="1659467"/>
                  <a:pt x="3615267" y="1693333"/>
                </a:cubicBezTo>
                <a:cubicBezTo>
                  <a:pt x="3462867" y="1752600"/>
                  <a:pt x="3386667" y="1820333"/>
                  <a:pt x="3386667" y="1896533"/>
                </a:cubicBezTo>
                <a:cubicBezTo>
                  <a:pt x="3386667" y="1896533"/>
                  <a:pt x="3350683" y="1968500"/>
                  <a:pt x="3278717" y="2112433"/>
                </a:cubicBezTo>
                <a:cubicBezTo>
                  <a:pt x="3206750" y="2256367"/>
                  <a:pt x="3090333" y="2429933"/>
                  <a:pt x="2929467" y="2633133"/>
                </a:cubicBezTo>
                <a:cubicBezTo>
                  <a:pt x="2827867" y="2794000"/>
                  <a:pt x="2709333" y="2992967"/>
                  <a:pt x="2573867" y="3230033"/>
                </a:cubicBezTo>
                <a:cubicBezTo>
                  <a:pt x="2438400" y="3467100"/>
                  <a:pt x="2332567" y="3644900"/>
                  <a:pt x="2256367" y="3763433"/>
                </a:cubicBezTo>
                <a:cubicBezTo>
                  <a:pt x="2180167" y="3898900"/>
                  <a:pt x="2118783" y="4011083"/>
                  <a:pt x="2072217" y="4099983"/>
                </a:cubicBezTo>
                <a:cubicBezTo>
                  <a:pt x="2025650" y="4188883"/>
                  <a:pt x="1960033" y="4279900"/>
                  <a:pt x="1875367" y="4373033"/>
                </a:cubicBezTo>
                <a:cubicBezTo>
                  <a:pt x="1875367" y="4398433"/>
                  <a:pt x="1862667" y="4457700"/>
                  <a:pt x="1837267" y="4550833"/>
                </a:cubicBezTo>
                <a:cubicBezTo>
                  <a:pt x="1811867" y="4643967"/>
                  <a:pt x="1761067" y="4749800"/>
                  <a:pt x="1684867" y="4868333"/>
                </a:cubicBezTo>
                <a:cubicBezTo>
                  <a:pt x="1634067" y="5054600"/>
                  <a:pt x="1532467" y="5304367"/>
                  <a:pt x="1380067" y="5617633"/>
                </a:cubicBezTo>
                <a:cubicBezTo>
                  <a:pt x="1320800" y="5753100"/>
                  <a:pt x="1250950" y="5930900"/>
                  <a:pt x="1170517" y="6151033"/>
                </a:cubicBezTo>
                <a:cubicBezTo>
                  <a:pt x="1090083" y="6371167"/>
                  <a:pt x="1022350" y="6582833"/>
                  <a:pt x="967317" y="6786033"/>
                </a:cubicBezTo>
                <a:cubicBezTo>
                  <a:pt x="912283" y="6989233"/>
                  <a:pt x="884767" y="7133167"/>
                  <a:pt x="884767" y="7217833"/>
                </a:cubicBezTo>
                <a:cubicBezTo>
                  <a:pt x="867833" y="7217833"/>
                  <a:pt x="853017" y="7241117"/>
                  <a:pt x="840317" y="7287683"/>
                </a:cubicBezTo>
                <a:cubicBezTo>
                  <a:pt x="827617" y="7334250"/>
                  <a:pt x="810683" y="7435850"/>
                  <a:pt x="789517" y="7592483"/>
                </a:cubicBezTo>
                <a:cubicBezTo>
                  <a:pt x="768350" y="7749117"/>
                  <a:pt x="732367" y="8001000"/>
                  <a:pt x="681567" y="8348133"/>
                </a:cubicBezTo>
                <a:cubicBezTo>
                  <a:pt x="673100" y="8729133"/>
                  <a:pt x="683683" y="9042400"/>
                  <a:pt x="713317" y="9287933"/>
                </a:cubicBezTo>
                <a:cubicBezTo>
                  <a:pt x="742950" y="9533467"/>
                  <a:pt x="804333" y="9743017"/>
                  <a:pt x="897467" y="9916583"/>
                </a:cubicBezTo>
                <a:cubicBezTo>
                  <a:pt x="990600" y="10090149"/>
                  <a:pt x="1113367" y="10261599"/>
                  <a:pt x="1265767" y="10430933"/>
                </a:cubicBezTo>
                <a:cubicBezTo>
                  <a:pt x="1358900" y="10515599"/>
                  <a:pt x="1452033" y="10579099"/>
                  <a:pt x="1545167" y="10621433"/>
                </a:cubicBezTo>
                <a:cubicBezTo>
                  <a:pt x="1638300" y="10663766"/>
                  <a:pt x="1748367" y="10689166"/>
                  <a:pt x="1875367" y="10697633"/>
                </a:cubicBezTo>
                <a:lnTo>
                  <a:pt x="2307167" y="10964333"/>
                </a:lnTo>
                <a:cubicBezTo>
                  <a:pt x="2256367" y="11159066"/>
                  <a:pt x="2190750" y="11279716"/>
                  <a:pt x="2110317" y="11326283"/>
                </a:cubicBezTo>
                <a:cubicBezTo>
                  <a:pt x="2029883" y="11372849"/>
                  <a:pt x="1917700" y="11387666"/>
                  <a:pt x="1773767" y="11370733"/>
                </a:cubicBezTo>
                <a:close/>
                <a:moveTo>
                  <a:pt x="-3496733" y="97451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72" name="Freeform 6372"/>
          <p:cNvSpPr/>
          <p:nvPr/>
        </p:nvSpPr>
        <p:spPr>
          <a:xfrm rot="0" flipH="0" flipV="0">
            <a:off x="9227069" y="8151512"/>
            <a:ext cx="199542" cy="302022"/>
          </a:xfrm>
          <a:custGeom>
            <a:pathLst>
              <a:path w="6235700" h="9438216">
                <a:moveTo>
                  <a:pt x="1566334" y="9224433"/>
                </a:moveTo>
                <a:cubicBezTo>
                  <a:pt x="1202267" y="8987366"/>
                  <a:pt x="956734" y="8782049"/>
                  <a:pt x="829734" y="8608483"/>
                </a:cubicBezTo>
                <a:cubicBezTo>
                  <a:pt x="702734" y="8434917"/>
                  <a:pt x="753534" y="8276167"/>
                  <a:pt x="982134" y="8132233"/>
                </a:cubicBezTo>
                <a:cubicBezTo>
                  <a:pt x="1032934" y="8098367"/>
                  <a:pt x="1115484" y="8125883"/>
                  <a:pt x="1229784" y="8214783"/>
                </a:cubicBezTo>
                <a:cubicBezTo>
                  <a:pt x="1344084" y="8303683"/>
                  <a:pt x="1439334" y="8386233"/>
                  <a:pt x="1515534" y="8462433"/>
                </a:cubicBezTo>
                <a:cubicBezTo>
                  <a:pt x="1684867" y="8614833"/>
                  <a:pt x="1894417" y="8710083"/>
                  <a:pt x="2144184" y="8748183"/>
                </a:cubicBezTo>
                <a:cubicBezTo>
                  <a:pt x="2393950" y="8786283"/>
                  <a:pt x="2675467" y="8762999"/>
                  <a:pt x="2988734" y="8678333"/>
                </a:cubicBezTo>
                <a:cubicBezTo>
                  <a:pt x="3344334" y="8568266"/>
                  <a:pt x="3655484" y="8413750"/>
                  <a:pt x="3922184" y="8214783"/>
                </a:cubicBezTo>
                <a:cubicBezTo>
                  <a:pt x="4188884" y="8015817"/>
                  <a:pt x="4440767" y="7772400"/>
                  <a:pt x="4677834" y="7484533"/>
                </a:cubicBezTo>
                <a:cubicBezTo>
                  <a:pt x="4855634" y="7255933"/>
                  <a:pt x="4978400" y="7008283"/>
                  <a:pt x="5046134" y="6741583"/>
                </a:cubicBezTo>
                <a:cubicBezTo>
                  <a:pt x="5113867" y="6474883"/>
                  <a:pt x="5141384" y="6227233"/>
                  <a:pt x="5128684" y="5998633"/>
                </a:cubicBezTo>
                <a:cubicBezTo>
                  <a:pt x="5115984" y="5770033"/>
                  <a:pt x="5067300" y="5609167"/>
                  <a:pt x="4982634" y="5516033"/>
                </a:cubicBezTo>
                <a:cubicBezTo>
                  <a:pt x="4770967" y="5219700"/>
                  <a:pt x="4476750" y="5014383"/>
                  <a:pt x="4099984" y="4900083"/>
                </a:cubicBezTo>
                <a:cubicBezTo>
                  <a:pt x="3723217" y="4785783"/>
                  <a:pt x="3280834" y="4796367"/>
                  <a:pt x="2772834" y="4931833"/>
                </a:cubicBezTo>
                <a:cubicBezTo>
                  <a:pt x="2713567" y="4940300"/>
                  <a:pt x="2624667" y="4957233"/>
                  <a:pt x="2506134" y="4982633"/>
                </a:cubicBezTo>
                <a:cubicBezTo>
                  <a:pt x="2387600" y="5008033"/>
                  <a:pt x="2281767" y="5031317"/>
                  <a:pt x="2188634" y="5052483"/>
                </a:cubicBezTo>
                <a:cubicBezTo>
                  <a:pt x="2095500" y="5073650"/>
                  <a:pt x="2044700" y="5084233"/>
                  <a:pt x="2036234" y="5084233"/>
                </a:cubicBezTo>
                <a:cubicBezTo>
                  <a:pt x="1976967" y="5101167"/>
                  <a:pt x="1930400" y="5120217"/>
                  <a:pt x="1896534" y="5141383"/>
                </a:cubicBezTo>
                <a:cubicBezTo>
                  <a:pt x="1862667" y="5162550"/>
                  <a:pt x="1822450" y="5226050"/>
                  <a:pt x="1775884" y="5331883"/>
                </a:cubicBezTo>
                <a:cubicBezTo>
                  <a:pt x="1729317" y="5437717"/>
                  <a:pt x="1659467" y="5623983"/>
                  <a:pt x="1566334" y="5890683"/>
                </a:cubicBezTo>
                <a:cubicBezTo>
                  <a:pt x="1473200" y="6157383"/>
                  <a:pt x="1333500" y="6548967"/>
                  <a:pt x="1147234" y="7065433"/>
                </a:cubicBezTo>
                <a:cubicBezTo>
                  <a:pt x="969434" y="7581900"/>
                  <a:pt x="827617" y="7948083"/>
                  <a:pt x="721784" y="8163983"/>
                </a:cubicBezTo>
                <a:cubicBezTo>
                  <a:pt x="615950" y="8379883"/>
                  <a:pt x="522817" y="8477250"/>
                  <a:pt x="442384" y="8456083"/>
                </a:cubicBezTo>
                <a:cubicBezTo>
                  <a:pt x="361950" y="8434917"/>
                  <a:pt x="262467" y="8343900"/>
                  <a:pt x="143934" y="8183033"/>
                </a:cubicBezTo>
                <a:cubicBezTo>
                  <a:pt x="76200" y="8064500"/>
                  <a:pt x="33867" y="7948083"/>
                  <a:pt x="16934" y="7833783"/>
                </a:cubicBezTo>
                <a:cubicBezTo>
                  <a:pt x="0" y="7719483"/>
                  <a:pt x="33867" y="7586133"/>
                  <a:pt x="118534" y="7433733"/>
                </a:cubicBezTo>
                <a:cubicBezTo>
                  <a:pt x="160867" y="7357533"/>
                  <a:pt x="194734" y="7287683"/>
                  <a:pt x="220134" y="7224183"/>
                </a:cubicBezTo>
                <a:cubicBezTo>
                  <a:pt x="245534" y="7160683"/>
                  <a:pt x="279400" y="7048500"/>
                  <a:pt x="321734" y="6887633"/>
                </a:cubicBezTo>
                <a:cubicBezTo>
                  <a:pt x="364067" y="6760633"/>
                  <a:pt x="446617" y="6538383"/>
                  <a:pt x="569384" y="6220883"/>
                </a:cubicBezTo>
                <a:cubicBezTo>
                  <a:pt x="692150" y="5903383"/>
                  <a:pt x="838200" y="5530850"/>
                  <a:pt x="1007534" y="5103283"/>
                </a:cubicBezTo>
                <a:cubicBezTo>
                  <a:pt x="1176867" y="4675717"/>
                  <a:pt x="1354667" y="4233333"/>
                  <a:pt x="1540934" y="3776133"/>
                </a:cubicBezTo>
                <a:cubicBezTo>
                  <a:pt x="1727200" y="3318933"/>
                  <a:pt x="1907117" y="2887133"/>
                  <a:pt x="2080684" y="2480733"/>
                </a:cubicBezTo>
                <a:cubicBezTo>
                  <a:pt x="2254250" y="2074333"/>
                  <a:pt x="2400300" y="1731433"/>
                  <a:pt x="2518834" y="1452033"/>
                </a:cubicBezTo>
                <a:cubicBezTo>
                  <a:pt x="2637367" y="1189567"/>
                  <a:pt x="2709334" y="999067"/>
                  <a:pt x="2734734" y="880533"/>
                </a:cubicBezTo>
                <a:cubicBezTo>
                  <a:pt x="2760134" y="762000"/>
                  <a:pt x="2751667" y="698500"/>
                  <a:pt x="2709334" y="690033"/>
                </a:cubicBezTo>
                <a:cubicBezTo>
                  <a:pt x="2709334" y="647700"/>
                  <a:pt x="2696634" y="607483"/>
                  <a:pt x="2671234" y="569383"/>
                </a:cubicBezTo>
                <a:cubicBezTo>
                  <a:pt x="2645834" y="531283"/>
                  <a:pt x="2637367" y="495300"/>
                  <a:pt x="2645834" y="461433"/>
                </a:cubicBezTo>
                <a:cubicBezTo>
                  <a:pt x="2645834" y="427567"/>
                  <a:pt x="2702984" y="381000"/>
                  <a:pt x="2817284" y="321733"/>
                </a:cubicBezTo>
                <a:cubicBezTo>
                  <a:pt x="2931584" y="262467"/>
                  <a:pt x="3058584" y="207433"/>
                  <a:pt x="3198284" y="156633"/>
                </a:cubicBezTo>
                <a:cubicBezTo>
                  <a:pt x="3337984" y="105833"/>
                  <a:pt x="3445934" y="88900"/>
                  <a:pt x="3522134" y="105833"/>
                </a:cubicBezTo>
                <a:cubicBezTo>
                  <a:pt x="3564467" y="105833"/>
                  <a:pt x="3615267" y="103717"/>
                  <a:pt x="3674534" y="99483"/>
                </a:cubicBezTo>
                <a:cubicBezTo>
                  <a:pt x="3733800" y="95250"/>
                  <a:pt x="3763434" y="76200"/>
                  <a:pt x="3763434" y="42333"/>
                </a:cubicBezTo>
                <a:cubicBezTo>
                  <a:pt x="3788834" y="42333"/>
                  <a:pt x="3869267" y="33867"/>
                  <a:pt x="4004734" y="16933"/>
                </a:cubicBezTo>
                <a:cubicBezTo>
                  <a:pt x="4140200" y="0"/>
                  <a:pt x="4288367" y="0"/>
                  <a:pt x="4449234" y="16933"/>
                </a:cubicBezTo>
                <a:cubicBezTo>
                  <a:pt x="5016500" y="67733"/>
                  <a:pt x="5456767" y="230717"/>
                  <a:pt x="5770034" y="505883"/>
                </a:cubicBezTo>
                <a:cubicBezTo>
                  <a:pt x="6083300" y="781050"/>
                  <a:pt x="6235700" y="1155700"/>
                  <a:pt x="6227234" y="1629833"/>
                </a:cubicBezTo>
                <a:cubicBezTo>
                  <a:pt x="6218767" y="1773767"/>
                  <a:pt x="6144684" y="1968500"/>
                  <a:pt x="6004984" y="2214033"/>
                </a:cubicBezTo>
                <a:cubicBezTo>
                  <a:pt x="5865284" y="2459567"/>
                  <a:pt x="5695950" y="2705100"/>
                  <a:pt x="5496984" y="2950633"/>
                </a:cubicBezTo>
                <a:cubicBezTo>
                  <a:pt x="5298017" y="3196167"/>
                  <a:pt x="5105400" y="3403600"/>
                  <a:pt x="4919134" y="3572933"/>
                </a:cubicBezTo>
                <a:cubicBezTo>
                  <a:pt x="4809067" y="3666067"/>
                  <a:pt x="4692650" y="3761317"/>
                  <a:pt x="4569884" y="3858683"/>
                </a:cubicBezTo>
                <a:cubicBezTo>
                  <a:pt x="4447117" y="3956050"/>
                  <a:pt x="4341284" y="4036483"/>
                  <a:pt x="4252384" y="4099983"/>
                </a:cubicBezTo>
                <a:cubicBezTo>
                  <a:pt x="4163484" y="4163483"/>
                  <a:pt x="4119034" y="4195233"/>
                  <a:pt x="4119034" y="4195233"/>
                </a:cubicBezTo>
                <a:cubicBezTo>
                  <a:pt x="4119034" y="4195233"/>
                  <a:pt x="4152900" y="4207933"/>
                  <a:pt x="4220634" y="4233333"/>
                </a:cubicBezTo>
                <a:cubicBezTo>
                  <a:pt x="4288367" y="4258733"/>
                  <a:pt x="4360334" y="4284133"/>
                  <a:pt x="4436534" y="4309533"/>
                </a:cubicBezTo>
                <a:cubicBezTo>
                  <a:pt x="4826000" y="4453467"/>
                  <a:pt x="5147734" y="4635500"/>
                  <a:pt x="5401734" y="4855633"/>
                </a:cubicBezTo>
                <a:cubicBezTo>
                  <a:pt x="5655734" y="5075767"/>
                  <a:pt x="5829300" y="5380567"/>
                  <a:pt x="5922434" y="5770033"/>
                </a:cubicBezTo>
                <a:cubicBezTo>
                  <a:pt x="5956300" y="5897033"/>
                  <a:pt x="5958417" y="6053667"/>
                  <a:pt x="5928784" y="6239933"/>
                </a:cubicBezTo>
                <a:cubicBezTo>
                  <a:pt x="5899150" y="6426200"/>
                  <a:pt x="5858934" y="6610350"/>
                  <a:pt x="5808134" y="6792383"/>
                </a:cubicBezTo>
                <a:cubicBezTo>
                  <a:pt x="5757334" y="6974417"/>
                  <a:pt x="5702300" y="7128933"/>
                  <a:pt x="5643034" y="7255933"/>
                </a:cubicBezTo>
                <a:cubicBezTo>
                  <a:pt x="5583767" y="7315200"/>
                  <a:pt x="5537200" y="7376583"/>
                  <a:pt x="5503334" y="7440083"/>
                </a:cubicBezTo>
                <a:cubicBezTo>
                  <a:pt x="5469467" y="7503583"/>
                  <a:pt x="5452534" y="7535333"/>
                  <a:pt x="5452534" y="7535333"/>
                </a:cubicBezTo>
                <a:cubicBezTo>
                  <a:pt x="5452534" y="7552267"/>
                  <a:pt x="5418667" y="7617883"/>
                  <a:pt x="5350934" y="7732183"/>
                </a:cubicBezTo>
                <a:cubicBezTo>
                  <a:pt x="5283200" y="7846483"/>
                  <a:pt x="5202767" y="7971367"/>
                  <a:pt x="5109634" y="8106833"/>
                </a:cubicBezTo>
                <a:cubicBezTo>
                  <a:pt x="5016500" y="8242300"/>
                  <a:pt x="4927600" y="8360833"/>
                  <a:pt x="4842934" y="8462433"/>
                </a:cubicBezTo>
                <a:cubicBezTo>
                  <a:pt x="4758267" y="8530166"/>
                  <a:pt x="4658784" y="8610599"/>
                  <a:pt x="4544484" y="8703733"/>
                </a:cubicBezTo>
                <a:cubicBezTo>
                  <a:pt x="4430184" y="8796866"/>
                  <a:pt x="4303184" y="8885766"/>
                  <a:pt x="4163484" y="8970433"/>
                </a:cubicBezTo>
                <a:cubicBezTo>
                  <a:pt x="4023784" y="9055099"/>
                  <a:pt x="3873500" y="9127066"/>
                  <a:pt x="3712634" y="9186333"/>
                </a:cubicBezTo>
                <a:cubicBezTo>
                  <a:pt x="3475567" y="9287933"/>
                  <a:pt x="3219450" y="9357783"/>
                  <a:pt x="2944284" y="9395883"/>
                </a:cubicBezTo>
                <a:cubicBezTo>
                  <a:pt x="2669117" y="9433983"/>
                  <a:pt x="2408767" y="9438216"/>
                  <a:pt x="2163234" y="9408583"/>
                </a:cubicBezTo>
                <a:cubicBezTo>
                  <a:pt x="1917700" y="9378949"/>
                  <a:pt x="1718734" y="9317566"/>
                  <a:pt x="1566334" y="9224433"/>
                </a:cubicBezTo>
                <a:close/>
                <a:moveTo>
                  <a:pt x="-1761066" y="8500533"/>
                </a:moveTo>
                <a:moveTo>
                  <a:pt x="2188634" y="4334933"/>
                </a:moveTo>
                <a:cubicBezTo>
                  <a:pt x="2188634" y="4334933"/>
                  <a:pt x="2266950" y="4320117"/>
                  <a:pt x="2423584" y="4290483"/>
                </a:cubicBezTo>
                <a:cubicBezTo>
                  <a:pt x="2580217" y="4260850"/>
                  <a:pt x="2751667" y="4226983"/>
                  <a:pt x="2937934" y="4188883"/>
                </a:cubicBezTo>
                <a:cubicBezTo>
                  <a:pt x="3124200" y="4150783"/>
                  <a:pt x="3259667" y="4114800"/>
                  <a:pt x="3344334" y="4080933"/>
                </a:cubicBezTo>
                <a:cubicBezTo>
                  <a:pt x="3386667" y="4055533"/>
                  <a:pt x="3448050" y="4021667"/>
                  <a:pt x="3528484" y="3979333"/>
                </a:cubicBezTo>
                <a:cubicBezTo>
                  <a:pt x="3608917" y="3937000"/>
                  <a:pt x="3691467" y="3873500"/>
                  <a:pt x="3776134" y="3788833"/>
                </a:cubicBezTo>
                <a:cubicBezTo>
                  <a:pt x="3894667" y="3678767"/>
                  <a:pt x="4044950" y="3520017"/>
                  <a:pt x="4226984" y="3312583"/>
                </a:cubicBezTo>
                <a:cubicBezTo>
                  <a:pt x="4409017" y="3105150"/>
                  <a:pt x="4588934" y="2885017"/>
                  <a:pt x="4766734" y="2652183"/>
                </a:cubicBezTo>
                <a:cubicBezTo>
                  <a:pt x="4944534" y="2419350"/>
                  <a:pt x="5080000" y="2209800"/>
                  <a:pt x="5173134" y="2023533"/>
                </a:cubicBezTo>
                <a:cubicBezTo>
                  <a:pt x="5367867" y="1718733"/>
                  <a:pt x="5473700" y="1492250"/>
                  <a:pt x="5490634" y="1344083"/>
                </a:cubicBezTo>
                <a:cubicBezTo>
                  <a:pt x="5507567" y="1195917"/>
                  <a:pt x="5461000" y="1066800"/>
                  <a:pt x="5350934" y="956733"/>
                </a:cubicBezTo>
                <a:cubicBezTo>
                  <a:pt x="5274734" y="863600"/>
                  <a:pt x="5145617" y="802217"/>
                  <a:pt x="4963584" y="772583"/>
                </a:cubicBezTo>
                <a:cubicBezTo>
                  <a:pt x="4781550" y="742950"/>
                  <a:pt x="4588934" y="734483"/>
                  <a:pt x="4385734" y="747183"/>
                </a:cubicBezTo>
                <a:cubicBezTo>
                  <a:pt x="4182534" y="759883"/>
                  <a:pt x="4008967" y="787400"/>
                  <a:pt x="3865034" y="829733"/>
                </a:cubicBezTo>
                <a:cubicBezTo>
                  <a:pt x="3754967" y="863600"/>
                  <a:pt x="3670300" y="903817"/>
                  <a:pt x="3611034" y="950383"/>
                </a:cubicBezTo>
                <a:cubicBezTo>
                  <a:pt x="3551767" y="996950"/>
                  <a:pt x="3522134" y="1066800"/>
                  <a:pt x="3522134" y="1159933"/>
                </a:cubicBezTo>
                <a:cubicBezTo>
                  <a:pt x="3522134" y="1236133"/>
                  <a:pt x="3498850" y="1310217"/>
                  <a:pt x="3452284" y="1382183"/>
                </a:cubicBezTo>
                <a:cubicBezTo>
                  <a:pt x="3405717" y="1454150"/>
                  <a:pt x="3361267" y="1511300"/>
                  <a:pt x="3318934" y="1553633"/>
                </a:cubicBezTo>
                <a:cubicBezTo>
                  <a:pt x="3310467" y="1612900"/>
                  <a:pt x="3289300" y="1665817"/>
                  <a:pt x="3255434" y="1712383"/>
                </a:cubicBezTo>
                <a:cubicBezTo>
                  <a:pt x="3221567" y="1758950"/>
                  <a:pt x="3204634" y="1782233"/>
                  <a:pt x="3204634" y="1782233"/>
                </a:cubicBezTo>
                <a:cubicBezTo>
                  <a:pt x="3204634" y="1816100"/>
                  <a:pt x="3145367" y="1955800"/>
                  <a:pt x="3026834" y="2201333"/>
                </a:cubicBezTo>
                <a:cubicBezTo>
                  <a:pt x="2908300" y="2446867"/>
                  <a:pt x="2789767" y="2730500"/>
                  <a:pt x="2671234" y="3052233"/>
                </a:cubicBezTo>
                <a:cubicBezTo>
                  <a:pt x="2518834" y="3416300"/>
                  <a:pt x="2400300" y="3710517"/>
                  <a:pt x="2315634" y="3934883"/>
                </a:cubicBezTo>
                <a:cubicBezTo>
                  <a:pt x="2230967" y="4159250"/>
                  <a:pt x="2188634" y="4292600"/>
                  <a:pt x="2188634" y="4334933"/>
                </a:cubicBezTo>
                <a:close/>
                <a:moveTo>
                  <a:pt x="3128434" y="85005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73" name="Freeform 6373"/>
          <p:cNvSpPr/>
          <p:nvPr/>
        </p:nvSpPr>
        <p:spPr>
          <a:xfrm rot="0" flipH="0" flipV="0">
            <a:off x="9438803" y="8266659"/>
            <a:ext cx="168385" cy="148200"/>
          </a:xfrm>
          <a:custGeom>
            <a:pathLst>
              <a:path w="5262034" h="4631267">
                <a:moveTo>
                  <a:pt x="309034" y="4445000"/>
                </a:moveTo>
                <a:cubicBezTo>
                  <a:pt x="275167" y="4377267"/>
                  <a:pt x="232834" y="4324350"/>
                  <a:pt x="182034" y="4286250"/>
                </a:cubicBezTo>
                <a:cubicBezTo>
                  <a:pt x="131234" y="4248150"/>
                  <a:pt x="105834" y="4212167"/>
                  <a:pt x="105834" y="4178300"/>
                </a:cubicBezTo>
                <a:cubicBezTo>
                  <a:pt x="105834" y="4144434"/>
                  <a:pt x="103717" y="4108450"/>
                  <a:pt x="99484" y="4070350"/>
                </a:cubicBezTo>
                <a:cubicBezTo>
                  <a:pt x="95250" y="4032250"/>
                  <a:pt x="76200" y="3996267"/>
                  <a:pt x="42334" y="3962400"/>
                </a:cubicBezTo>
                <a:cubicBezTo>
                  <a:pt x="0" y="3911600"/>
                  <a:pt x="4234" y="3795184"/>
                  <a:pt x="55034" y="3613150"/>
                </a:cubicBezTo>
                <a:cubicBezTo>
                  <a:pt x="105834" y="3431117"/>
                  <a:pt x="190500" y="3206750"/>
                  <a:pt x="309034" y="2940050"/>
                </a:cubicBezTo>
                <a:cubicBezTo>
                  <a:pt x="427567" y="2673350"/>
                  <a:pt x="567267" y="2391834"/>
                  <a:pt x="728134" y="2095500"/>
                </a:cubicBezTo>
                <a:cubicBezTo>
                  <a:pt x="795867" y="2027767"/>
                  <a:pt x="863600" y="1938867"/>
                  <a:pt x="931334" y="1828800"/>
                </a:cubicBezTo>
                <a:cubicBezTo>
                  <a:pt x="999067" y="1718734"/>
                  <a:pt x="1049867" y="1646767"/>
                  <a:pt x="1083734" y="1612900"/>
                </a:cubicBezTo>
                <a:cubicBezTo>
                  <a:pt x="1083734" y="1579034"/>
                  <a:pt x="1096434" y="1547284"/>
                  <a:pt x="1121834" y="1517650"/>
                </a:cubicBezTo>
                <a:cubicBezTo>
                  <a:pt x="1147234" y="1488017"/>
                  <a:pt x="1176867" y="1473200"/>
                  <a:pt x="1210734" y="1473200"/>
                </a:cubicBezTo>
                <a:lnTo>
                  <a:pt x="1210734" y="1397000"/>
                </a:lnTo>
                <a:cubicBezTo>
                  <a:pt x="1210734" y="1354667"/>
                  <a:pt x="1250950" y="1282700"/>
                  <a:pt x="1331384" y="1181100"/>
                </a:cubicBezTo>
                <a:cubicBezTo>
                  <a:pt x="1411817" y="1079500"/>
                  <a:pt x="1511300" y="967317"/>
                  <a:pt x="1629834" y="844550"/>
                </a:cubicBezTo>
                <a:cubicBezTo>
                  <a:pt x="1748367" y="721784"/>
                  <a:pt x="1871134" y="603250"/>
                  <a:pt x="1998134" y="488950"/>
                </a:cubicBezTo>
                <a:cubicBezTo>
                  <a:pt x="2125134" y="374650"/>
                  <a:pt x="2230967" y="292100"/>
                  <a:pt x="2315634" y="241300"/>
                </a:cubicBezTo>
                <a:cubicBezTo>
                  <a:pt x="2493434" y="122767"/>
                  <a:pt x="2677584" y="50800"/>
                  <a:pt x="2868084" y="25400"/>
                </a:cubicBezTo>
                <a:cubicBezTo>
                  <a:pt x="3058584" y="0"/>
                  <a:pt x="3221567" y="42334"/>
                  <a:pt x="3357034" y="152400"/>
                </a:cubicBezTo>
                <a:cubicBezTo>
                  <a:pt x="3382434" y="177800"/>
                  <a:pt x="3424767" y="220134"/>
                  <a:pt x="3484034" y="279400"/>
                </a:cubicBezTo>
                <a:cubicBezTo>
                  <a:pt x="3543300" y="338667"/>
                  <a:pt x="3613150" y="404284"/>
                  <a:pt x="3693584" y="476250"/>
                </a:cubicBezTo>
                <a:cubicBezTo>
                  <a:pt x="3774017" y="548217"/>
                  <a:pt x="3856567" y="622300"/>
                  <a:pt x="3941234" y="698500"/>
                </a:cubicBezTo>
                <a:lnTo>
                  <a:pt x="4411134" y="1117600"/>
                </a:lnTo>
                <a:lnTo>
                  <a:pt x="4182534" y="1752600"/>
                </a:lnTo>
                <a:cubicBezTo>
                  <a:pt x="4072467" y="2091267"/>
                  <a:pt x="4044950" y="2387600"/>
                  <a:pt x="4099984" y="2641600"/>
                </a:cubicBezTo>
                <a:cubicBezTo>
                  <a:pt x="4155017" y="2895600"/>
                  <a:pt x="4237567" y="3115734"/>
                  <a:pt x="4347634" y="3302000"/>
                </a:cubicBezTo>
                <a:cubicBezTo>
                  <a:pt x="4389967" y="3395134"/>
                  <a:pt x="4476750" y="3484034"/>
                  <a:pt x="4607984" y="3568700"/>
                </a:cubicBezTo>
                <a:cubicBezTo>
                  <a:pt x="4739217" y="3653367"/>
                  <a:pt x="4864100" y="3704167"/>
                  <a:pt x="4982634" y="3721100"/>
                </a:cubicBezTo>
                <a:cubicBezTo>
                  <a:pt x="5050367" y="3729567"/>
                  <a:pt x="5113867" y="3754967"/>
                  <a:pt x="5173134" y="3797300"/>
                </a:cubicBezTo>
                <a:cubicBezTo>
                  <a:pt x="5232400" y="3839634"/>
                  <a:pt x="5262034" y="3907367"/>
                  <a:pt x="5262034" y="4000500"/>
                </a:cubicBezTo>
                <a:cubicBezTo>
                  <a:pt x="5262034" y="4085167"/>
                  <a:pt x="5245100" y="4152900"/>
                  <a:pt x="5211234" y="4203700"/>
                </a:cubicBezTo>
                <a:cubicBezTo>
                  <a:pt x="5177367" y="4254500"/>
                  <a:pt x="5118100" y="4288367"/>
                  <a:pt x="5033434" y="4305300"/>
                </a:cubicBezTo>
                <a:cubicBezTo>
                  <a:pt x="4754034" y="4339167"/>
                  <a:pt x="4493684" y="4271434"/>
                  <a:pt x="4252384" y="4102100"/>
                </a:cubicBezTo>
                <a:cubicBezTo>
                  <a:pt x="4011084" y="3932767"/>
                  <a:pt x="3788834" y="3653367"/>
                  <a:pt x="3585634" y="3263900"/>
                </a:cubicBezTo>
                <a:cubicBezTo>
                  <a:pt x="3551767" y="3213100"/>
                  <a:pt x="3507317" y="3117850"/>
                  <a:pt x="3452284" y="2978150"/>
                </a:cubicBezTo>
                <a:cubicBezTo>
                  <a:pt x="3397250" y="2838450"/>
                  <a:pt x="3365500" y="2747434"/>
                  <a:pt x="3357034" y="2705100"/>
                </a:cubicBezTo>
                <a:cubicBezTo>
                  <a:pt x="3323167" y="2747434"/>
                  <a:pt x="3259667" y="2825750"/>
                  <a:pt x="3166534" y="2940050"/>
                </a:cubicBezTo>
                <a:cubicBezTo>
                  <a:pt x="3073400" y="3054350"/>
                  <a:pt x="3001434" y="3136900"/>
                  <a:pt x="2950634" y="3187700"/>
                </a:cubicBezTo>
                <a:cubicBezTo>
                  <a:pt x="2349500" y="3797300"/>
                  <a:pt x="1830917" y="4205817"/>
                  <a:pt x="1394884" y="4413250"/>
                </a:cubicBezTo>
                <a:cubicBezTo>
                  <a:pt x="958850" y="4620684"/>
                  <a:pt x="596900" y="4631267"/>
                  <a:pt x="309034" y="4445000"/>
                </a:cubicBezTo>
                <a:close/>
                <a:moveTo>
                  <a:pt x="-592666" y="4902200"/>
                </a:moveTo>
                <a:moveTo>
                  <a:pt x="766234" y="3733800"/>
                </a:moveTo>
                <a:cubicBezTo>
                  <a:pt x="766234" y="3793067"/>
                  <a:pt x="857250" y="3790950"/>
                  <a:pt x="1039284" y="3727450"/>
                </a:cubicBezTo>
                <a:cubicBezTo>
                  <a:pt x="1221317" y="3663950"/>
                  <a:pt x="1418167" y="3547534"/>
                  <a:pt x="1629834" y="3378200"/>
                </a:cubicBezTo>
                <a:cubicBezTo>
                  <a:pt x="1917700" y="3132667"/>
                  <a:pt x="2207684" y="2861734"/>
                  <a:pt x="2499784" y="2565400"/>
                </a:cubicBezTo>
                <a:cubicBezTo>
                  <a:pt x="2791884" y="2269067"/>
                  <a:pt x="3026834" y="1993900"/>
                  <a:pt x="3204634" y="1739900"/>
                </a:cubicBezTo>
                <a:lnTo>
                  <a:pt x="3484034" y="1282700"/>
                </a:lnTo>
                <a:cubicBezTo>
                  <a:pt x="3399367" y="1087967"/>
                  <a:pt x="3308350" y="954617"/>
                  <a:pt x="3210984" y="882650"/>
                </a:cubicBezTo>
                <a:cubicBezTo>
                  <a:pt x="3113617" y="810684"/>
                  <a:pt x="3031067" y="774700"/>
                  <a:pt x="2963334" y="774700"/>
                </a:cubicBezTo>
                <a:cubicBezTo>
                  <a:pt x="2853267" y="774700"/>
                  <a:pt x="2690284" y="876300"/>
                  <a:pt x="2474384" y="1079500"/>
                </a:cubicBezTo>
                <a:cubicBezTo>
                  <a:pt x="2258484" y="1282700"/>
                  <a:pt x="2027767" y="1553634"/>
                  <a:pt x="1782234" y="1892300"/>
                </a:cubicBezTo>
                <a:cubicBezTo>
                  <a:pt x="1536700" y="2230967"/>
                  <a:pt x="1303867" y="2603500"/>
                  <a:pt x="1083734" y="3009900"/>
                </a:cubicBezTo>
                <a:cubicBezTo>
                  <a:pt x="999067" y="3179234"/>
                  <a:pt x="924984" y="3342217"/>
                  <a:pt x="861484" y="3498850"/>
                </a:cubicBezTo>
                <a:cubicBezTo>
                  <a:pt x="797984" y="3655484"/>
                  <a:pt x="766234" y="3733800"/>
                  <a:pt x="766234" y="3733800"/>
                </a:cubicBezTo>
                <a:close/>
                <a:moveTo>
                  <a:pt x="118534" y="49022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74" name="Freeform 6374"/>
          <p:cNvSpPr/>
          <p:nvPr/>
        </p:nvSpPr>
        <p:spPr>
          <a:xfrm rot="0" flipH="0" flipV="0">
            <a:off x="9625070" y="8263137"/>
            <a:ext cx="140614" cy="152670"/>
          </a:xfrm>
          <a:custGeom>
            <a:pathLst>
              <a:path w="4394200" h="4770966">
                <a:moveTo>
                  <a:pt x="190500" y="4567766"/>
                </a:moveTo>
                <a:cubicBezTo>
                  <a:pt x="114300" y="4508500"/>
                  <a:pt x="61383" y="4449233"/>
                  <a:pt x="31750" y="4389966"/>
                </a:cubicBezTo>
                <a:cubicBezTo>
                  <a:pt x="2116" y="4330700"/>
                  <a:pt x="0" y="4216400"/>
                  <a:pt x="25400" y="4047066"/>
                </a:cubicBezTo>
                <a:cubicBezTo>
                  <a:pt x="50800" y="3810000"/>
                  <a:pt x="84666" y="3600450"/>
                  <a:pt x="127000" y="3418416"/>
                </a:cubicBezTo>
                <a:cubicBezTo>
                  <a:pt x="169333" y="3236383"/>
                  <a:pt x="220133" y="3026833"/>
                  <a:pt x="279400" y="2789766"/>
                </a:cubicBezTo>
                <a:cubicBezTo>
                  <a:pt x="296333" y="2688166"/>
                  <a:pt x="345016" y="2514600"/>
                  <a:pt x="425450" y="2269066"/>
                </a:cubicBezTo>
                <a:cubicBezTo>
                  <a:pt x="505883" y="2023533"/>
                  <a:pt x="605366" y="1756833"/>
                  <a:pt x="723900" y="1468966"/>
                </a:cubicBezTo>
                <a:cubicBezTo>
                  <a:pt x="842433" y="1181100"/>
                  <a:pt x="960966" y="908050"/>
                  <a:pt x="1079500" y="649816"/>
                </a:cubicBezTo>
                <a:cubicBezTo>
                  <a:pt x="1198033" y="391583"/>
                  <a:pt x="1299633" y="198966"/>
                  <a:pt x="1384300" y="71966"/>
                </a:cubicBezTo>
                <a:cubicBezTo>
                  <a:pt x="1452033" y="21166"/>
                  <a:pt x="1534583" y="0"/>
                  <a:pt x="1631950" y="8466"/>
                </a:cubicBezTo>
                <a:cubicBezTo>
                  <a:pt x="1729316" y="16933"/>
                  <a:pt x="1811866" y="55033"/>
                  <a:pt x="1879600" y="122766"/>
                </a:cubicBezTo>
                <a:cubicBezTo>
                  <a:pt x="1972733" y="198966"/>
                  <a:pt x="1987550" y="332316"/>
                  <a:pt x="1924050" y="522816"/>
                </a:cubicBezTo>
                <a:cubicBezTo>
                  <a:pt x="1860550" y="713316"/>
                  <a:pt x="1731433" y="1011766"/>
                  <a:pt x="1536700" y="1418166"/>
                </a:cubicBezTo>
                <a:cubicBezTo>
                  <a:pt x="1435100" y="1646766"/>
                  <a:pt x="1358900" y="1818216"/>
                  <a:pt x="1308100" y="1932516"/>
                </a:cubicBezTo>
                <a:cubicBezTo>
                  <a:pt x="1257300" y="2046816"/>
                  <a:pt x="1236133" y="2114550"/>
                  <a:pt x="1244600" y="2135716"/>
                </a:cubicBezTo>
                <a:cubicBezTo>
                  <a:pt x="1253066" y="2156883"/>
                  <a:pt x="1291166" y="2146300"/>
                  <a:pt x="1358900" y="2103966"/>
                </a:cubicBezTo>
                <a:cubicBezTo>
                  <a:pt x="1409700" y="2010833"/>
                  <a:pt x="1502833" y="1902883"/>
                  <a:pt x="1638300" y="1780116"/>
                </a:cubicBezTo>
                <a:cubicBezTo>
                  <a:pt x="1773766" y="1657350"/>
                  <a:pt x="1917700" y="1536700"/>
                  <a:pt x="2070100" y="1418166"/>
                </a:cubicBezTo>
                <a:cubicBezTo>
                  <a:pt x="2222500" y="1299633"/>
                  <a:pt x="2366433" y="1193800"/>
                  <a:pt x="2501900" y="1100666"/>
                </a:cubicBezTo>
                <a:cubicBezTo>
                  <a:pt x="2637366" y="1007533"/>
                  <a:pt x="2730500" y="948266"/>
                  <a:pt x="2781300" y="922866"/>
                </a:cubicBezTo>
                <a:cubicBezTo>
                  <a:pt x="2849033" y="880533"/>
                  <a:pt x="2927350" y="844550"/>
                  <a:pt x="3016250" y="814916"/>
                </a:cubicBezTo>
                <a:cubicBezTo>
                  <a:pt x="3105150" y="785283"/>
                  <a:pt x="3166533" y="762000"/>
                  <a:pt x="3200400" y="745066"/>
                </a:cubicBezTo>
                <a:cubicBezTo>
                  <a:pt x="3395133" y="651933"/>
                  <a:pt x="3594100" y="618066"/>
                  <a:pt x="3797300" y="643466"/>
                </a:cubicBezTo>
                <a:cubicBezTo>
                  <a:pt x="4000500" y="668866"/>
                  <a:pt x="4127500" y="745066"/>
                  <a:pt x="4178300" y="872066"/>
                </a:cubicBezTo>
                <a:cubicBezTo>
                  <a:pt x="4186766" y="939800"/>
                  <a:pt x="4214283" y="990600"/>
                  <a:pt x="4260850" y="1024466"/>
                </a:cubicBezTo>
                <a:cubicBezTo>
                  <a:pt x="4307416" y="1058333"/>
                  <a:pt x="4330700" y="1075266"/>
                  <a:pt x="4330700" y="1075266"/>
                </a:cubicBezTo>
                <a:cubicBezTo>
                  <a:pt x="4364566" y="1075266"/>
                  <a:pt x="4383616" y="1087966"/>
                  <a:pt x="4387850" y="1113366"/>
                </a:cubicBezTo>
                <a:cubicBezTo>
                  <a:pt x="4392083" y="1138766"/>
                  <a:pt x="4394200" y="1151466"/>
                  <a:pt x="4394200" y="1151466"/>
                </a:cubicBezTo>
                <a:cubicBezTo>
                  <a:pt x="4394200" y="1210733"/>
                  <a:pt x="4349750" y="1246716"/>
                  <a:pt x="4260850" y="1259416"/>
                </a:cubicBezTo>
                <a:cubicBezTo>
                  <a:pt x="4171950" y="1272116"/>
                  <a:pt x="4059766" y="1282700"/>
                  <a:pt x="3924300" y="1291166"/>
                </a:cubicBezTo>
                <a:cubicBezTo>
                  <a:pt x="3814233" y="1299633"/>
                  <a:pt x="3716866" y="1320800"/>
                  <a:pt x="3632200" y="1354666"/>
                </a:cubicBezTo>
                <a:cubicBezTo>
                  <a:pt x="3547533" y="1388533"/>
                  <a:pt x="3445933" y="1430866"/>
                  <a:pt x="3327400" y="1481666"/>
                </a:cubicBezTo>
                <a:cubicBezTo>
                  <a:pt x="3005666" y="1667933"/>
                  <a:pt x="2698750" y="1849966"/>
                  <a:pt x="2406650" y="2027766"/>
                </a:cubicBezTo>
                <a:cubicBezTo>
                  <a:pt x="2114550" y="2205566"/>
                  <a:pt x="1833033" y="2442633"/>
                  <a:pt x="1562100" y="2738966"/>
                </a:cubicBezTo>
                <a:cubicBezTo>
                  <a:pt x="1502833" y="2806700"/>
                  <a:pt x="1443566" y="2887133"/>
                  <a:pt x="1384300" y="2980266"/>
                </a:cubicBezTo>
                <a:cubicBezTo>
                  <a:pt x="1325033" y="3073400"/>
                  <a:pt x="1261533" y="3175000"/>
                  <a:pt x="1193800" y="3285066"/>
                </a:cubicBezTo>
                <a:cubicBezTo>
                  <a:pt x="1151466" y="3327400"/>
                  <a:pt x="1109133" y="3420533"/>
                  <a:pt x="1066800" y="3564466"/>
                </a:cubicBezTo>
                <a:cubicBezTo>
                  <a:pt x="1024466" y="3708400"/>
                  <a:pt x="988483" y="3845983"/>
                  <a:pt x="958850" y="3977216"/>
                </a:cubicBezTo>
                <a:cubicBezTo>
                  <a:pt x="929216" y="4108450"/>
                  <a:pt x="914400" y="4186766"/>
                  <a:pt x="914400" y="4212166"/>
                </a:cubicBezTo>
                <a:cubicBezTo>
                  <a:pt x="914400" y="4212166"/>
                  <a:pt x="901700" y="4252383"/>
                  <a:pt x="876300" y="4332816"/>
                </a:cubicBezTo>
                <a:cubicBezTo>
                  <a:pt x="850900" y="4413250"/>
                  <a:pt x="808566" y="4491566"/>
                  <a:pt x="749300" y="4567766"/>
                </a:cubicBezTo>
                <a:cubicBezTo>
                  <a:pt x="647700" y="4703233"/>
                  <a:pt x="563033" y="4770966"/>
                  <a:pt x="495300" y="4770966"/>
                </a:cubicBezTo>
                <a:cubicBezTo>
                  <a:pt x="427566" y="4770966"/>
                  <a:pt x="325966" y="4703233"/>
                  <a:pt x="190500" y="4567766"/>
                </a:cubicBezTo>
                <a:close/>
                <a:moveTo>
                  <a:pt x="-876300" y="50122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75" name="Freeform 6375"/>
          <p:cNvSpPr/>
          <p:nvPr/>
        </p:nvSpPr>
        <p:spPr>
          <a:xfrm rot="0" flipH="0" flipV="0">
            <a:off x="9732766" y="8262460"/>
            <a:ext cx="157344" cy="260231"/>
          </a:xfrm>
          <a:custGeom>
            <a:pathLst>
              <a:path w="4917016" h="8132233">
                <a:moveTo>
                  <a:pt x="952500" y="8094133"/>
                </a:moveTo>
                <a:cubicBezTo>
                  <a:pt x="766233" y="8127999"/>
                  <a:pt x="639233" y="8132233"/>
                  <a:pt x="571500" y="8106833"/>
                </a:cubicBezTo>
                <a:cubicBezTo>
                  <a:pt x="503766" y="8081433"/>
                  <a:pt x="410633" y="8039099"/>
                  <a:pt x="292100" y="7979833"/>
                </a:cubicBezTo>
                <a:cubicBezTo>
                  <a:pt x="198966" y="7912099"/>
                  <a:pt x="127000" y="7861299"/>
                  <a:pt x="76200" y="7827433"/>
                </a:cubicBezTo>
                <a:cubicBezTo>
                  <a:pt x="25400" y="7793566"/>
                  <a:pt x="0" y="7759699"/>
                  <a:pt x="0" y="7725833"/>
                </a:cubicBezTo>
                <a:cubicBezTo>
                  <a:pt x="0" y="7700433"/>
                  <a:pt x="8466" y="7672916"/>
                  <a:pt x="25400" y="7643283"/>
                </a:cubicBezTo>
                <a:cubicBezTo>
                  <a:pt x="42333" y="7613649"/>
                  <a:pt x="74083" y="7588249"/>
                  <a:pt x="120650" y="7567083"/>
                </a:cubicBezTo>
                <a:cubicBezTo>
                  <a:pt x="167216" y="7545916"/>
                  <a:pt x="232833" y="7535333"/>
                  <a:pt x="317500" y="7535333"/>
                </a:cubicBezTo>
                <a:cubicBezTo>
                  <a:pt x="376766" y="7569199"/>
                  <a:pt x="476250" y="7586133"/>
                  <a:pt x="615950" y="7586133"/>
                </a:cubicBezTo>
                <a:cubicBezTo>
                  <a:pt x="755650" y="7586133"/>
                  <a:pt x="842433" y="7569199"/>
                  <a:pt x="876300" y="7535333"/>
                </a:cubicBezTo>
                <a:cubicBezTo>
                  <a:pt x="876300" y="7535333"/>
                  <a:pt x="916516" y="7512049"/>
                  <a:pt x="996950" y="7465483"/>
                </a:cubicBezTo>
                <a:cubicBezTo>
                  <a:pt x="1077383" y="7418916"/>
                  <a:pt x="1185333" y="7382933"/>
                  <a:pt x="1320800" y="7357533"/>
                </a:cubicBezTo>
                <a:cubicBezTo>
                  <a:pt x="1583266" y="7230533"/>
                  <a:pt x="1816100" y="7069666"/>
                  <a:pt x="2019300" y="6874933"/>
                </a:cubicBezTo>
                <a:cubicBezTo>
                  <a:pt x="2222500" y="6680199"/>
                  <a:pt x="2417233" y="6426199"/>
                  <a:pt x="2603500" y="6112933"/>
                </a:cubicBezTo>
                <a:cubicBezTo>
                  <a:pt x="2679700" y="5994399"/>
                  <a:pt x="2760133" y="5856816"/>
                  <a:pt x="2844800" y="5700183"/>
                </a:cubicBezTo>
                <a:cubicBezTo>
                  <a:pt x="2929466" y="5543549"/>
                  <a:pt x="2988733" y="5389033"/>
                  <a:pt x="3022600" y="5236633"/>
                </a:cubicBezTo>
                <a:cubicBezTo>
                  <a:pt x="3090333" y="5067299"/>
                  <a:pt x="3168650" y="4838700"/>
                  <a:pt x="3257550" y="4550833"/>
                </a:cubicBezTo>
                <a:cubicBezTo>
                  <a:pt x="3346450" y="4262967"/>
                  <a:pt x="3424766" y="3977217"/>
                  <a:pt x="3492500" y="3693583"/>
                </a:cubicBezTo>
                <a:cubicBezTo>
                  <a:pt x="3560233" y="3409950"/>
                  <a:pt x="3598333" y="3196167"/>
                  <a:pt x="3606800" y="3052233"/>
                </a:cubicBezTo>
                <a:cubicBezTo>
                  <a:pt x="3657600" y="2578100"/>
                  <a:pt x="3740150" y="2139950"/>
                  <a:pt x="3854450" y="1737783"/>
                </a:cubicBezTo>
                <a:cubicBezTo>
                  <a:pt x="3968750" y="1335617"/>
                  <a:pt x="4068233" y="884767"/>
                  <a:pt x="4152900" y="385233"/>
                </a:cubicBezTo>
                <a:cubicBezTo>
                  <a:pt x="4203700" y="266700"/>
                  <a:pt x="4241800" y="196850"/>
                  <a:pt x="4267200" y="175683"/>
                </a:cubicBezTo>
                <a:cubicBezTo>
                  <a:pt x="4292600" y="154517"/>
                  <a:pt x="4347633" y="143933"/>
                  <a:pt x="4432300" y="143933"/>
                </a:cubicBezTo>
                <a:cubicBezTo>
                  <a:pt x="4525433" y="143933"/>
                  <a:pt x="4595283" y="150283"/>
                  <a:pt x="4641850" y="162983"/>
                </a:cubicBezTo>
                <a:cubicBezTo>
                  <a:pt x="4688416" y="175683"/>
                  <a:pt x="4741333" y="228600"/>
                  <a:pt x="4800600" y="321733"/>
                </a:cubicBezTo>
                <a:cubicBezTo>
                  <a:pt x="4885266" y="482600"/>
                  <a:pt x="4917016" y="670983"/>
                  <a:pt x="4895850" y="886883"/>
                </a:cubicBezTo>
                <a:cubicBezTo>
                  <a:pt x="4874683" y="1102783"/>
                  <a:pt x="4809066" y="1291167"/>
                  <a:pt x="4699000" y="1452033"/>
                </a:cubicBezTo>
                <a:cubicBezTo>
                  <a:pt x="4614333" y="1570567"/>
                  <a:pt x="4540250" y="1754717"/>
                  <a:pt x="4476750" y="2004483"/>
                </a:cubicBezTo>
                <a:cubicBezTo>
                  <a:pt x="4413250" y="2254250"/>
                  <a:pt x="4351866" y="2565400"/>
                  <a:pt x="4292600" y="2937933"/>
                </a:cubicBezTo>
                <a:cubicBezTo>
                  <a:pt x="4250266" y="3124200"/>
                  <a:pt x="4205816" y="3342217"/>
                  <a:pt x="4159250" y="3591983"/>
                </a:cubicBezTo>
                <a:cubicBezTo>
                  <a:pt x="4112683" y="3841750"/>
                  <a:pt x="4064000" y="4119033"/>
                  <a:pt x="4013200" y="4423833"/>
                </a:cubicBezTo>
                <a:cubicBezTo>
                  <a:pt x="3979333" y="4508500"/>
                  <a:pt x="3932766" y="4637617"/>
                  <a:pt x="3873500" y="4811183"/>
                </a:cubicBezTo>
                <a:cubicBezTo>
                  <a:pt x="3814233" y="4984750"/>
                  <a:pt x="3776133" y="5122333"/>
                  <a:pt x="3759200" y="5223933"/>
                </a:cubicBezTo>
                <a:cubicBezTo>
                  <a:pt x="3750733" y="5257799"/>
                  <a:pt x="3725333" y="5325533"/>
                  <a:pt x="3683000" y="5427133"/>
                </a:cubicBezTo>
                <a:cubicBezTo>
                  <a:pt x="3640666" y="5528733"/>
                  <a:pt x="3598333" y="5628216"/>
                  <a:pt x="3556000" y="5725583"/>
                </a:cubicBezTo>
                <a:cubicBezTo>
                  <a:pt x="3513666" y="5822949"/>
                  <a:pt x="3484033" y="5888566"/>
                  <a:pt x="3467100" y="5922433"/>
                </a:cubicBezTo>
                <a:cubicBezTo>
                  <a:pt x="3136900" y="6608233"/>
                  <a:pt x="2760133" y="7133166"/>
                  <a:pt x="2336800" y="7497233"/>
                </a:cubicBezTo>
                <a:cubicBezTo>
                  <a:pt x="1913466" y="7861299"/>
                  <a:pt x="1452033" y="8060266"/>
                  <a:pt x="952500" y="8094133"/>
                </a:cubicBezTo>
                <a:close/>
                <a:moveTo>
                  <a:pt x="-3175000" y="5033433"/>
                </a:moveTo>
                <a:moveTo>
                  <a:pt x="1917700" y="4411133"/>
                </a:moveTo>
                <a:cubicBezTo>
                  <a:pt x="1824566" y="4411133"/>
                  <a:pt x="1729316" y="4360333"/>
                  <a:pt x="1631950" y="4258733"/>
                </a:cubicBezTo>
                <a:cubicBezTo>
                  <a:pt x="1534583" y="4157133"/>
                  <a:pt x="1468966" y="4076700"/>
                  <a:pt x="1435100" y="4017433"/>
                </a:cubicBezTo>
                <a:cubicBezTo>
                  <a:pt x="1401233" y="3932767"/>
                  <a:pt x="1358900" y="3852333"/>
                  <a:pt x="1308100" y="3776133"/>
                </a:cubicBezTo>
                <a:cubicBezTo>
                  <a:pt x="1257300" y="3699933"/>
                  <a:pt x="1221316" y="3606800"/>
                  <a:pt x="1200150" y="3496733"/>
                </a:cubicBezTo>
                <a:cubicBezTo>
                  <a:pt x="1178983" y="3386667"/>
                  <a:pt x="1185333" y="3251200"/>
                  <a:pt x="1219200" y="3090333"/>
                </a:cubicBezTo>
                <a:cubicBezTo>
                  <a:pt x="1253066" y="2980267"/>
                  <a:pt x="1301750" y="2821517"/>
                  <a:pt x="1365250" y="2614083"/>
                </a:cubicBezTo>
                <a:cubicBezTo>
                  <a:pt x="1428750" y="2406650"/>
                  <a:pt x="1500716" y="2180167"/>
                  <a:pt x="1581150" y="1934633"/>
                </a:cubicBezTo>
                <a:cubicBezTo>
                  <a:pt x="1661583" y="1689100"/>
                  <a:pt x="1746250" y="1445683"/>
                  <a:pt x="1835150" y="1204383"/>
                </a:cubicBezTo>
                <a:cubicBezTo>
                  <a:pt x="1924050" y="963083"/>
                  <a:pt x="2006600" y="747183"/>
                  <a:pt x="2082800" y="556683"/>
                </a:cubicBezTo>
                <a:cubicBezTo>
                  <a:pt x="2159000" y="366183"/>
                  <a:pt x="2226733" y="228600"/>
                  <a:pt x="2286000" y="143933"/>
                </a:cubicBezTo>
                <a:cubicBezTo>
                  <a:pt x="2336800" y="76200"/>
                  <a:pt x="2393950" y="33867"/>
                  <a:pt x="2457450" y="16933"/>
                </a:cubicBezTo>
                <a:cubicBezTo>
                  <a:pt x="2520950" y="0"/>
                  <a:pt x="2586566" y="6350"/>
                  <a:pt x="2654300" y="35983"/>
                </a:cubicBezTo>
                <a:cubicBezTo>
                  <a:pt x="2722033" y="65617"/>
                  <a:pt x="2781300" y="122767"/>
                  <a:pt x="2832100" y="207433"/>
                </a:cubicBezTo>
                <a:cubicBezTo>
                  <a:pt x="2925233" y="325967"/>
                  <a:pt x="2963333" y="427567"/>
                  <a:pt x="2946400" y="512233"/>
                </a:cubicBezTo>
                <a:cubicBezTo>
                  <a:pt x="2929466" y="596900"/>
                  <a:pt x="2853266" y="762000"/>
                  <a:pt x="2717800" y="1007533"/>
                </a:cubicBezTo>
                <a:cubicBezTo>
                  <a:pt x="2683933" y="1100667"/>
                  <a:pt x="2641600" y="1200150"/>
                  <a:pt x="2590800" y="1305983"/>
                </a:cubicBezTo>
                <a:cubicBezTo>
                  <a:pt x="2540000" y="1411817"/>
                  <a:pt x="2514600" y="1481667"/>
                  <a:pt x="2514600" y="1515533"/>
                </a:cubicBezTo>
                <a:cubicBezTo>
                  <a:pt x="2506133" y="1532467"/>
                  <a:pt x="2491316" y="1589617"/>
                  <a:pt x="2470150" y="1686983"/>
                </a:cubicBezTo>
                <a:cubicBezTo>
                  <a:pt x="2448983" y="1784350"/>
                  <a:pt x="2425700" y="1875367"/>
                  <a:pt x="2400300" y="1960033"/>
                </a:cubicBezTo>
                <a:cubicBezTo>
                  <a:pt x="2374900" y="2044700"/>
                  <a:pt x="2349500" y="2087033"/>
                  <a:pt x="2324100" y="2087033"/>
                </a:cubicBezTo>
                <a:cubicBezTo>
                  <a:pt x="2290233" y="2120900"/>
                  <a:pt x="2252133" y="2216150"/>
                  <a:pt x="2209800" y="2372783"/>
                </a:cubicBezTo>
                <a:cubicBezTo>
                  <a:pt x="2167466" y="2529417"/>
                  <a:pt x="2129366" y="2702983"/>
                  <a:pt x="2095500" y="2893483"/>
                </a:cubicBezTo>
                <a:cubicBezTo>
                  <a:pt x="2061633" y="3083983"/>
                  <a:pt x="2040466" y="3249083"/>
                  <a:pt x="2032000" y="3388783"/>
                </a:cubicBezTo>
                <a:cubicBezTo>
                  <a:pt x="2023533" y="3528483"/>
                  <a:pt x="2036233" y="3598333"/>
                  <a:pt x="2070100" y="3598333"/>
                </a:cubicBezTo>
                <a:cubicBezTo>
                  <a:pt x="2332566" y="3598333"/>
                  <a:pt x="2605616" y="3496733"/>
                  <a:pt x="2889250" y="3293533"/>
                </a:cubicBezTo>
                <a:cubicBezTo>
                  <a:pt x="3172883" y="3090333"/>
                  <a:pt x="3458633" y="2794000"/>
                  <a:pt x="3746500" y="2404533"/>
                </a:cubicBezTo>
                <a:lnTo>
                  <a:pt x="3962400" y="3306233"/>
                </a:lnTo>
                <a:cubicBezTo>
                  <a:pt x="3843866" y="3365500"/>
                  <a:pt x="3733800" y="3426883"/>
                  <a:pt x="3632200" y="3490383"/>
                </a:cubicBezTo>
                <a:cubicBezTo>
                  <a:pt x="3530600" y="3553883"/>
                  <a:pt x="3437466" y="3627967"/>
                  <a:pt x="3352800" y="3712633"/>
                </a:cubicBezTo>
                <a:cubicBezTo>
                  <a:pt x="3327400" y="3746500"/>
                  <a:pt x="3268133" y="3793067"/>
                  <a:pt x="3175000" y="3852333"/>
                </a:cubicBezTo>
                <a:cubicBezTo>
                  <a:pt x="3081866" y="3911600"/>
                  <a:pt x="2990850" y="3964517"/>
                  <a:pt x="2901950" y="4011083"/>
                </a:cubicBezTo>
                <a:cubicBezTo>
                  <a:pt x="2813050" y="4057650"/>
                  <a:pt x="2755900" y="4080933"/>
                  <a:pt x="2730500" y="4080933"/>
                </a:cubicBezTo>
                <a:cubicBezTo>
                  <a:pt x="2730500" y="4080933"/>
                  <a:pt x="2719916" y="4083050"/>
                  <a:pt x="2698750" y="4087283"/>
                </a:cubicBezTo>
                <a:cubicBezTo>
                  <a:pt x="2677583" y="4091517"/>
                  <a:pt x="2667000" y="4110567"/>
                  <a:pt x="2667000" y="4144433"/>
                </a:cubicBezTo>
                <a:cubicBezTo>
                  <a:pt x="2667000" y="4161367"/>
                  <a:pt x="2611966" y="4193117"/>
                  <a:pt x="2501900" y="4239683"/>
                </a:cubicBezTo>
                <a:cubicBezTo>
                  <a:pt x="2391833" y="4286250"/>
                  <a:pt x="2277533" y="4326467"/>
                  <a:pt x="2159000" y="4360333"/>
                </a:cubicBezTo>
                <a:cubicBezTo>
                  <a:pt x="2040466" y="4394200"/>
                  <a:pt x="1960033" y="4411133"/>
                  <a:pt x="1917700" y="4411133"/>
                </a:cubicBezTo>
                <a:close/>
                <a:moveTo>
                  <a:pt x="508000" y="50334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76" name="Freeform 6376"/>
          <p:cNvSpPr/>
          <p:nvPr/>
        </p:nvSpPr>
        <p:spPr>
          <a:xfrm rot="0" flipH="0" flipV="0">
            <a:off x="9914969" y="8272213"/>
            <a:ext cx="132215" cy="137295"/>
          </a:xfrm>
          <a:custGeom>
            <a:pathLst>
              <a:path w="4131733" h="4290483">
                <a:moveTo>
                  <a:pt x="1126067" y="4246033"/>
                </a:moveTo>
                <a:cubicBezTo>
                  <a:pt x="948267" y="4279900"/>
                  <a:pt x="836083" y="4290483"/>
                  <a:pt x="789517" y="4277783"/>
                </a:cubicBezTo>
                <a:cubicBezTo>
                  <a:pt x="742950" y="4265083"/>
                  <a:pt x="673100" y="4216400"/>
                  <a:pt x="579967" y="4131733"/>
                </a:cubicBezTo>
                <a:cubicBezTo>
                  <a:pt x="444500" y="4064000"/>
                  <a:pt x="332317" y="3979333"/>
                  <a:pt x="243417" y="3877733"/>
                </a:cubicBezTo>
                <a:cubicBezTo>
                  <a:pt x="154517" y="3776133"/>
                  <a:pt x="91017" y="3668183"/>
                  <a:pt x="52917" y="3553883"/>
                </a:cubicBezTo>
                <a:cubicBezTo>
                  <a:pt x="14817" y="3439583"/>
                  <a:pt x="0" y="3344333"/>
                  <a:pt x="8467" y="3268133"/>
                </a:cubicBezTo>
                <a:cubicBezTo>
                  <a:pt x="33867" y="2971800"/>
                  <a:pt x="105833" y="2654300"/>
                  <a:pt x="224367" y="2315633"/>
                </a:cubicBezTo>
                <a:cubicBezTo>
                  <a:pt x="342900" y="1976967"/>
                  <a:pt x="486833" y="1651000"/>
                  <a:pt x="656167" y="1337733"/>
                </a:cubicBezTo>
                <a:cubicBezTo>
                  <a:pt x="825500" y="1024467"/>
                  <a:pt x="1009650" y="755650"/>
                  <a:pt x="1208617" y="531283"/>
                </a:cubicBezTo>
                <a:cubicBezTo>
                  <a:pt x="1407583" y="306917"/>
                  <a:pt x="1600200" y="160867"/>
                  <a:pt x="1786467" y="93133"/>
                </a:cubicBezTo>
                <a:cubicBezTo>
                  <a:pt x="1955800" y="25400"/>
                  <a:pt x="2116667" y="0"/>
                  <a:pt x="2269067" y="16933"/>
                </a:cubicBezTo>
                <a:cubicBezTo>
                  <a:pt x="2421467" y="33867"/>
                  <a:pt x="2531533" y="114300"/>
                  <a:pt x="2599267" y="258233"/>
                </a:cubicBezTo>
                <a:cubicBezTo>
                  <a:pt x="2726267" y="503767"/>
                  <a:pt x="2696633" y="660400"/>
                  <a:pt x="2510367" y="728133"/>
                </a:cubicBezTo>
                <a:cubicBezTo>
                  <a:pt x="2484967" y="728133"/>
                  <a:pt x="2455333" y="738717"/>
                  <a:pt x="2421467" y="759883"/>
                </a:cubicBezTo>
                <a:cubicBezTo>
                  <a:pt x="2387600" y="781050"/>
                  <a:pt x="2370667" y="808567"/>
                  <a:pt x="2370667" y="842433"/>
                </a:cubicBezTo>
                <a:cubicBezTo>
                  <a:pt x="2404533" y="859367"/>
                  <a:pt x="2497667" y="861483"/>
                  <a:pt x="2650067" y="848783"/>
                </a:cubicBezTo>
                <a:cubicBezTo>
                  <a:pt x="2802467" y="836083"/>
                  <a:pt x="2956983" y="810683"/>
                  <a:pt x="3113617" y="772583"/>
                </a:cubicBezTo>
                <a:cubicBezTo>
                  <a:pt x="3270250" y="734483"/>
                  <a:pt x="3373967" y="694267"/>
                  <a:pt x="3424767" y="651933"/>
                </a:cubicBezTo>
                <a:cubicBezTo>
                  <a:pt x="3475567" y="626533"/>
                  <a:pt x="3513667" y="613833"/>
                  <a:pt x="3539067" y="613833"/>
                </a:cubicBezTo>
                <a:cubicBezTo>
                  <a:pt x="3564467" y="613833"/>
                  <a:pt x="3627967" y="622300"/>
                  <a:pt x="3729567" y="639233"/>
                </a:cubicBezTo>
                <a:cubicBezTo>
                  <a:pt x="3873500" y="681567"/>
                  <a:pt x="3945467" y="732367"/>
                  <a:pt x="3945467" y="791633"/>
                </a:cubicBezTo>
                <a:cubicBezTo>
                  <a:pt x="3945467" y="825500"/>
                  <a:pt x="3958167" y="857250"/>
                  <a:pt x="3983567" y="886883"/>
                </a:cubicBezTo>
                <a:cubicBezTo>
                  <a:pt x="4008967" y="916517"/>
                  <a:pt x="4038600" y="931333"/>
                  <a:pt x="4072467" y="931333"/>
                </a:cubicBezTo>
                <a:cubicBezTo>
                  <a:pt x="4131733" y="939800"/>
                  <a:pt x="4125383" y="977900"/>
                  <a:pt x="4053417" y="1045633"/>
                </a:cubicBezTo>
                <a:cubicBezTo>
                  <a:pt x="3981450" y="1113367"/>
                  <a:pt x="3860800" y="1206500"/>
                  <a:pt x="3691467" y="1325033"/>
                </a:cubicBezTo>
                <a:cubicBezTo>
                  <a:pt x="3530600" y="1426633"/>
                  <a:pt x="3431117" y="1492250"/>
                  <a:pt x="3393017" y="1521883"/>
                </a:cubicBezTo>
                <a:cubicBezTo>
                  <a:pt x="3354917" y="1551517"/>
                  <a:pt x="3348567" y="1612900"/>
                  <a:pt x="3373967" y="1706033"/>
                </a:cubicBezTo>
                <a:cubicBezTo>
                  <a:pt x="3441700" y="1866900"/>
                  <a:pt x="3445933" y="2053167"/>
                  <a:pt x="3386667" y="2264833"/>
                </a:cubicBezTo>
                <a:cubicBezTo>
                  <a:pt x="3327400" y="2476500"/>
                  <a:pt x="3221567" y="2692400"/>
                  <a:pt x="3069167" y="2912533"/>
                </a:cubicBezTo>
                <a:cubicBezTo>
                  <a:pt x="2916767" y="3132667"/>
                  <a:pt x="2732617" y="3337983"/>
                  <a:pt x="2516717" y="3528483"/>
                </a:cubicBezTo>
                <a:cubicBezTo>
                  <a:pt x="2300817" y="3718983"/>
                  <a:pt x="2072217" y="3879850"/>
                  <a:pt x="1830917" y="4011083"/>
                </a:cubicBezTo>
                <a:cubicBezTo>
                  <a:pt x="1589617" y="4142317"/>
                  <a:pt x="1354667" y="4220633"/>
                  <a:pt x="1126067" y="4246033"/>
                </a:cubicBezTo>
                <a:close/>
                <a:moveTo>
                  <a:pt x="-994833" y="4728633"/>
                </a:moveTo>
                <a:moveTo>
                  <a:pt x="910167" y="3687233"/>
                </a:moveTo>
                <a:cubicBezTo>
                  <a:pt x="944033" y="3687233"/>
                  <a:pt x="1003300" y="3668183"/>
                  <a:pt x="1087967" y="3630083"/>
                </a:cubicBezTo>
                <a:cubicBezTo>
                  <a:pt x="1172633" y="3591983"/>
                  <a:pt x="1240367" y="3560233"/>
                  <a:pt x="1291167" y="3534833"/>
                </a:cubicBezTo>
                <a:cubicBezTo>
                  <a:pt x="1325033" y="3500967"/>
                  <a:pt x="1369483" y="3460750"/>
                  <a:pt x="1424517" y="3414183"/>
                </a:cubicBezTo>
                <a:cubicBezTo>
                  <a:pt x="1479550" y="3367617"/>
                  <a:pt x="1524000" y="3340100"/>
                  <a:pt x="1557867" y="3331633"/>
                </a:cubicBezTo>
                <a:cubicBezTo>
                  <a:pt x="1591733" y="3331633"/>
                  <a:pt x="1634067" y="3316817"/>
                  <a:pt x="1684867" y="3287183"/>
                </a:cubicBezTo>
                <a:cubicBezTo>
                  <a:pt x="1735667" y="3257550"/>
                  <a:pt x="1807633" y="3194050"/>
                  <a:pt x="1900767" y="3096683"/>
                </a:cubicBezTo>
                <a:cubicBezTo>
                  <a:pt x="1993900" y="2999317"/>
                  <a:pt x="2116667" y="2853267"/>
                  <a:pt x="2269067" y="2658533"/>
                </a:cubicBezTo>
                <a:cubicBezTo>
                  <a:pt x="2438400" y="2472267"/>
                  <a:pt x="2569633" y="2300817"/>
                  <a:pt x="2662767" y="2144183"/>
                </a:cubicBezTo>
                <a:cubicBezTo>
                  <a:pt x="2755900" y="1987550"/>
                  <a:pt x="2781300" y="1841500"/>
                  <a:pt x="2738967" y="1706033"/>
                </a:cubicBezTo>
                <a:cubicBezTo>
                  <a:pt x="2730500" y="1672167"/>
                  <a:pt x="2707217" y="1651000"/>
                  <a:pt x="2669117" y="1642533"/>
                </a:cubicBezTo>
                <a:cubicBezTo>
                  <a:pt x="2631017" y="1634067"/>
                  <a:pt x="2582333" y="1612900"/>
                  <a:pt x="2523067" y="1579033"/>
                </a:cubicBezTo>
                <a:cubicBezTo>
                  <a:pt x="2438400" y="1579033"/>
                  <a:pt x="2360083" y="1555750"/>
                  <a:pt x="2288117" y="1509183"/>
                </a:cubicBezTo>
                <a:cubicBezTo>
                  <a:pt x="2216150" y="1462617"/>
                  <a:pt x="2133600" y="1401233"/>
                  <a:pt x="2040467" y="1325033"/>
                </a:cubicBezTo>
                <a:lnTo>
                  <a:pt x="1837267" y="1071033"/>
                </a:lnTo>
                <a:lnTo>
                  <a:pt x="1621367" y="1286933"/>
                </a:lnTo>
                <a:cubicBezTo>
                  <a:pt x="1485900" y="1422400"/>
                  <a:pt x="1344083" y="1623483"/>
                  <a:pt x="1195917" y="1890183"/>
                </a:cubicBezTo>
                <a:cubicBezTo>
                  <a:pt x="1047750" y="2156883"/>
                  <a:pt x="922867" y="2427817"/>
                  <a:pt x="821267" y="2702983"/>
                </a:cubicBezTo>
                <a:cubicBezTo>
                  <a:pt x="719667" y="2978150"/>
                  <a:pt x="660400" y="3196167"/>
                  <a:pt x="643467" y="3357033"/>
                </a:cubicBezTo>
                <a:cubicBezTo>
                  <a:pt x="635000" y="3484033"/>
                  <a:pt x="656167" y="3568700"/>
                  <a:pt x="706967" y="3611033"/>
                </a:cubicBezTo>
                <a:cubicBezTo>
                  <a:pt x="757767" y="3653367"/>
                  <a:pt x="825500" y="3678767"/>
                  <a:pt x="910167" y="3687233"/>
                </a:cubicBezTo>
                <a:close/>
                <a:moveTo>
                  <a:pt x="-436033" y="47286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77" name="Freeform 6377"/>
          <p:cNvSpPr/>
          <p:nvPr/>
        </p:nvSpPr>
        <p:spPr>
          <a:xfrm rot="0" flipH="0" flipV="0">
            <a:off x="10040073" y="8268014"/>
            <a:ext cx="134450" cy="236050"/>
          </a:xfrm>
          <a:custGeom>
            <a:pathLst>
              <a:path w="4201584" h="7376582">
                <a:moveTo>
                  <a:pt x="1928284" y="7285566"/>
                </a:moveTo>
                <a:cubicBezTo>
                  <a:pt x="1767417" y="7353299"/>
                  <a:pt x="1591734" y="7376582"/>
                  <a:pt x="1401234" y="7355416"/>
                </a:cubicBezTo>
                <a:cubicBezTo>
                  <a:pt x="1210734" y="7334249"/>
                  <a:pt x="1024467" y="7277099"/>
                  <a:pt x="842434" y="7183966"/>
                </a:cubicBezTo>
                <a:cubicBezTo>
                  <a:pt x="660400" y="7090832"/>
                  <a:pt x="497417" y="6976532"/>
                  <a:pt x="353484" y="6841066"/>
                </a:cubicBezTo>
                <a:cubicBezTo>
                  <a:pt x="294217" y="6781799"/>
                  <a:pt x="232834" y="6690782"/>
                  <a:pt x="169334" y="6568016"/>
                </a:cubicBezTo>
                <a:cubicBezTo>
                  <a:pt x="105834" y="6445249"/>
                  <a:pt x="59267" y="6328832"/>
                  <a:pt x="29634" y="6218766"/>
                </a:cubicBezTo>
                <a:cubicBezTo>
                  <a:pt x="0" y="6108699"/>
                  <a:pt x="2117" y="6045199"/>
                  <a:pt x="35984" y="6028266"/>
                </a:cubicBezTo>
                <a:cubicBezTo>
                  <a:pt x="69850" y="6002866"/>
                  <a:pt x="116417" y="5994399"/>
                  <a:pt x="175684" y="6002866"/>
                </a:cubicBezTo>
                <a:cubicBezTo>
                  <a:pt x="234950" y="6011332"/>
                  <a:pt x="292100" y="6026149"/>
                  <a:pt x="347134" y="6047316"/>
                </a:cubicBezTo>
                <a:cubicBezTo>
                  <a:pt x="402167" y="6068482"/>
                  <a:pt x="429684" y="6095999"/>
                  <a:pt x="429684" y="6129866"/>
                </a:cubicBezTo>
                <a:cubicBezTo>
                  <a:pt x="480484" y="6172199"/>
                  <a:pt x="569384" y="6237816"/>
                  <a:pt x="696384" y="6326716"/>
                </a:cubicBezTo>
                <a:cubicBezTo>
                  <a:pt x="823384" y="6415616"/>
                  <a:pt x="920750" y="6468532"/>
                  <a:pt x="988484" y="6485466"/>
                </a:cubicBezTo>
                <a:cubicBezTo>
                  <a:pt x="1166284" y="6544732"/>
                  <a:pt x="1297517" y="6570132"/>
                  <a:pt x="1382184" y="6561666"/>
                </a:cubicBezTo>
                <a:cubicBezTo>
                  <a:pt x="1466850" y="6553199"/>
                  <a:pt x="1543050" y="6523566"/>
                  <a:pt x="1610784" y="6472766"/>
                </a:cubicBezTo>
                <a:cubicBezTo>
                  <a:pt x="1746250" y="6354232"/>
                  <a:pt x="1852084" y="6210299"/>
                  <a:pt x="1928284" y="6040966"/>
                </a:cubicBezTo>
                <a:cubicBezTo>
                  <a:pt x="2004484" y="5871632"/>
                  <a:pt x="2084917" y="5638799"/>
                  <a:pt x="2169584" y="5342466"/>
                </a:cubicBezTo>
                <a:lnTo>
                  <a:pt x="2207684" y="5177366"/>
                </a:lnTo>
                <a:cubicBezTo>
                  <a:pt x="2275417" y="4864099"/>
                  <a:pt x="2351617" y="4529666"/>
                  <a:pt x="2436284" y="4174066"/>
                </a:cubicBezTo>
                <a:cubicBezTo>
                  <a:pt x="2520950" y="3818466"/>
                  <a:pt x="2592917" y="3539066"/>
                  <a:pt x="2652184" y="3335866"/>
                </a:cubicBezTo>
                <a:cubicBezTo>
                  <a:pt x="2694517" y="3141133"/>
                  <a:pt x="2709334" y="3009900"/>
                  <a:pt x="2696634" y="2942166"/>
                </a:cubicBezTo>
                <a:cubicBezTo>
                  <a:pt x="2683934" y="2874433"/>
                  <a:pt x="2643717" y="2887133"/>
                  <a:pt x="2575984" y="2980266"/>
                </a:cubicBezTo>
                <a:cubicBezTo>
                  <a:pt x="2542117" y="2988733"/>
                  <a:pt x="2497667" y="3005666"/>
                  <a:pt x="2442634" y="3031066"/>
                </a:cubicBezTo>
                <a:cubicBezTo>
                  <a:pt x="2387600" y="3056466"/>
                  <a:pt x="2326217" y="3086100"/>
                  <a:pt x="2258484" y="3119966"/>
                </a:cubicBezTo>
                <a:cubicBezTo>
                  <a:pt x="2156884" y="3170766"/>
                  <a:pt x="2055284" y="3219450"/>
                  <a:pt x="1953684" y="3266016"/>
                </a:cubicBezTo>
                <a:cubicBezTo>
                  <a:pt x="1852084" y="3312583"/>
                  <a:pt x="1767417" y="3344333"/>
                  <a:pt x="1699684" y="3361266"/>
                </a:cubicBezTo>
                <a:cubicBezTo>
                  <a:pt x="1631950" y="3361266"/>
                  <a:pt x="1568450" y="3363383"/>
                  <a:pt x="1509184" y="3367616"/>
                </a:cubicBezTo>
                <a:cubicBezTo>
                  <a:pt x="1449917" y="3371850"/>
                  <a:pt x="1420284" y="3373966"/>
                  <a:pt x="1420284" y="3373966"/>
                </a:cubicBezTo>
                <a:cubicBezTo>
                  <a:pt x="1352550" y="3416300"/>
                  <a:pt x="1231900" y="3409950"/>
                  <a:pt x="1058334" y="3354916"/>
                </a:cubicBezTo>
                <a:cubicBezTo>
                  <a:pt x="884767" y="3299883"/>
                  <a:pt x="730250" y="3217333"/>
                  <a:pt x="594784" y="3107266"/>
                </a:cubicBezTo>
                <a:cubicBezTo>
                  <a:pt x="518584" y="3005666"/>
                  <a:pt x="463550" y="2927350"/>
                  <a:pt x="429684" y="2872316"/>
                </a:cubicBezTo>
                <a:cubicBezTo>
                  <a:pt x="395817" y="2817283"/>
                  <a:pt x="374650" y="2758016"/>
                  <a:pt x="366184" y="2694516"/>
                </a:cubicBezTo>
                <a:cubicBezTo>
                  <a:pt x="357717" y="2631016"/>
                  <a:pt x="353484" y="2531533"/>
                  <a:pt x="353484" y="2396066"/>
                </a:cubicBezTo>
                <a:cubicBezTo>
                  <a:pt x="345017" y="2260600"/>
                  <a:pt x="410634" y="2063750"/>
                  <a:pt x="550334" y="1805516"/>
                </a:cubicBezTo>
                <a:cubicBezTo>
                  <a:pt x="690034" y="1547283"/>
                  <a:pt x="861484" y="1303866"/>
                  <a:pt x="1064684" y="1075266"/>
                </a:cubicBezTo>
                <a:cubicBezTo>
                  <a:pt x="1225550" y="914400"/>
                  <a:pt x="1432984" y="749300"/>
                  <a:pt x="1686984" y="579966"/>
                </a:cubicBezTo>
                <a:cubicBezTo>
                  <a:pt x="1940984" y="410633"/>
                  <a:pt x="2197100" y="270933"/>
                  <a:pt x="2455334" y="160866"/>
                </a:cubicBezTo>
                <a:cubicBezTo>
                  <a:pt x="2713567" y="50800"/>
                  <a:pt x="2927350" y="0"/>
                  <a:pt x="3096684" y="8466"/>
                </a:cubicBezTo>
                <a:cubicBezTo>
                  <a:pt x="3181350" y="16933"/>
                  <a:pt x="3261784" y="27516"/>
                  <a:pt x="3337984" y="40216"/>
                </a:cubicBezTo>
                <a:cubicBezTo>
                  <a:pt x="3414184" y="52916"/>
                  <a:pt x="3498850" y="93133"/>
                  <a:pt x="3591984" y="160866"/>
                </a:cubicBezTo>
                <a:cubicBezTo>
                  <a:pt x="3710517" y="220133"/>
                  <a:pt x="3795184" y="283633"/>
                  <a:pt x="3845984" y="351366"/>
                </a:cubicBezTo>
                <a:cubicBezTo>
                  <a:pt x="3896784" y="419100"/>
                  <a:pt x="3964517" y="550333"/>
                  <a:pt x="4049184" y="745066"/>
                </a:cubicBezTo>
                <a:cubicBezTo>
                  <a:pt x="4099984" y="880533"/>
                  <a:pt x="4138084" y="1013883"/>
                  <a:pt x="4163484" y="1145116"/>
                </a:cubicBezTo>
                <a:cubicBezTo>
                  <a:pt x="4188884" y="1276350"/>
                  <a:pt x="4201584" y="1401233"/>
                  <a:pt x="4201584" y="1519766"/>
                </a:cubicBezTo>
                <a:cubicBezTo>
                  <a:pt x="4201584" y="1646766"/>
                  <a:pt x="4184650" y="1761066"/>
                  <a:pt x="4150784" y="1862666"/>
                </a:cubicBezTo>
                <a:cubicBezTo>
                  <a:pt x="4116917" y="1964266"/>
                  <a:pt x="4070350" y="2044700"/>
                  <a:pt x="4011084" y="2103966"/>
                </a:cubicBezTo>
                <a:cubicBezTo>
                  <a:pt x="3994150" y="2103966"/>
                  <a:pt x="3975100" y="2106083"/>
                  <a:pt x="3953934" y="2110316"/>
                </a:cubicBezTo>
                <a:cubicBezTo>
                  <a:pt x="3932767" y="2114550"/>
                  <a:pt x="3913717" y="2120900"/>
                  <a:pt x="3896784" y="2129366"/>
                </a:cubicBezTo>
                <a:cubicBezTo>
                  <a:pt x="3845984" y="2146300"/>
                  <a:pt x="3803650" y="2154766"/>
                  <a:pt x="3769784" y="2154766"/>
                </a:cubicBezTo>
                <a:cubicBezTo>
                  <a:pt x="3744384" y="2154766"/>
                  <a:pt x="3714750" y="2182283"/>
                  <a:pt x="3680884" y="2237316"/>
                </a:cubicBezTo>
                <a:cubicBezTo>
                  <a:pt x="3647017" y="2292350"/>
                  <a:pt x="3621617" y="2362200"/>
                  <a:pt x="3604684" y="2446866"/>
                </a:cubicBezTo>
                <a:cubicBezTo>
                  <a:pt x="3596217" y="2497666"/>
                  <a:pt x="3585634" y="2548466"/>
                  <a:pt x="3572934" y="2599266"/>
                </a:cubicBezTo>
                <a:cubicBezTo>
                  <a:pt x="3560234" y="2650066"/>
                  <a:pt x="3545417" y="2696633"/>
                  <a:pt x="3528484" y="2738966"/>
                </a:cubicBezTo>
                <a:cubicBezTo>
                  <a:pt x="3511550" y="2781300"/>
                  <a:pt x="3496734" y="2817283"/>
                  <a:pt x="3484034" y="2846916"/>
                </a:cubicBezTo>
                <a:cubicBezTo>
                  <a:pt x="3471334" y="2876550"/>
                  <a:pt x="3464984" y="2899833"/>
                  <a:pt x="3464984" y="2916766"/>
                </a:cubicBezTo>
                <a:cubicBezTo>
                  <a:pt x="3464984" y="2942166"/>
                  <a:pt x="3460750" y="2963333"/>
                  <a:pt x="3452284" y="2980266"/>
                </a:cubicBezTo>
                <a:cubicBezTo>
                  <a:pt x="3443817" y="2997200"/>
                  <a:pt x="3431117" y="3018366"/>
                  <a:pt x="3414184" y="3043766"/>
                </a:cubicBezTo>
                <a:cubicBezTo>
                  <a:pt x="3388784" y="3086100"/>
                  <a:pt x="3365500" y="3139016"/>
                  <a:pt x="3344334" y="3202516"/>
                </a:cubicBezTo>
                <a:cubicBezTo>
                  <a:pt x="3323167" y="3266016"/>
                  <a:pt x="3312584" y="3331633"/>
                  <a:pt x="3312584" y="3399366"/>
                </a:cubicBezTo>
                <a:lnTo>
                  <a:pt x="3261784" y="3539066"/>
                </a:lnTo>
                <a:cubicBezTo>
                  <a:pt x="3236384" y="3623733"/>
                  <a:pt x="3213100" y="3699933"/>
                  <a:pt x="3191934" y="3767666"/>
                </a:cubicBezTo>
                <a:cubicBezTo>
                  <a:pt x="3170767" y="3835400"/>
                  <a:pt x="3160184" y="3877733"/>
                  <a:pt x="3160184" y="3894666"/>
                </a:cubicBezTo>
                <a:lnTo>
                  <a:pt x="3109384" y="4148666"/>
                </a:lnTo>
                <a:cubicBezTo>
                  <a:pt x="3092450" y="4207933"/>
                  <a:pt x="3073400" y="4260850"/>
                  <a:pt x="3052234" y="4307416"/>
                </a:cubicBezTo>
                <a:cubicBezTo>
                  <a:pt x="3031067" y="4353983"/>
                  <a:pt x="3012017" y="4421716"/>
                  <a:pt x="2995084" y="4510616"/>
                </a:cubicBezTo>
                <a:cubicBezTo>
                  <a:pt x="2978150" y="4599516"/>
                  <a:pt x="2956984" y="4741333"/>
                  <a:pt x="2931584" y="4936066"/>
                </a:cubicBezTo>
                <a:cubicBezTo>
                  <a:pt x="2762250" y="5664199"/>
                  <a:pt x="2592917" y="6212416"/>
                  <a:pt x="2423584" y="6580716"/>
                </a:cubicBezTo>
                <a:cubicBezTo>
                  <a:pt x="2254250" y="6949016"/>
                  <a:pt x="2089150" y="7183966"/>
                  <a:pt x="1928284" y="7285566"/>
                </a:cubicBezTo>
                <a:close/>
                <a:moveTo>
                  <a:pt x="-3329516" y="4859866"/>
                </a:moveTo>
                <a:moveTo>
                  <a:pt x="1051984" y="2675466"/>
                </a:moveTo>
                <a:cubicBezTo>
                  <a:pt x="1272117" y="2760133"/>
                  <a:pt x="1500717" y="2768600"/>
                  <a:pt x="1737784" y="2700866"/>
                </a:cubicBezTo>
                <a:cubicBezTo>
                  <a:pt x="1974850" y="2633133"/>
                  <a:pt x="2245784" y="2480733"/>
                  <a:pt x="2550584" y="2243666"/>
                </a:cubicBezTo>
                <a:cubicBezTo>
                  <a:pt x="2745317" y="2099733"/>
                  <a:pt x="2908300" y="1932516"/>
                  <a:pt x="3039534" y="1742016"/>
                </a:cubicBezTo>
                <a:cubicBezTo>
                  <a:pt x="3170767" y="1551516"/>
                  <a:pt x="3266017" y="1354666"/>
                  <a:pt x="3325284" y="1151466"/>
                </a:cubicBezTo>
                <a:cubicBezTo>
                  <a:pt x="3367617" y="1024466"/>
                  <a:pt x="3380317" y="933450"/>
                  <a:pt x="3363384" y="878416"/>
                </a:cubicBezTo>
                <a:cubicBezTo>
                  <a:pt x="3346450" y="823383"/>
                  <a:pt x="3291417" y="791633"/>
                  <a:pt x="3198284" y="783166"/>
                </a:cubicBezTo>
                <a:cubicBezTo>
                  <a:pt x="3054350" y="749300"/>
                  <a:pt x="2872317" y="772583"/>
                  <a:pt x="2652184" y="853016"/>
                </a:cubicBezTo>
                <a:cubicBezTo>
                  <a:pt x="2432050" y="933450"/>
                  <a:pt x="2207684" y="1045633"/>
                  <a:pt x="1979084" y="1189566"/>
                </a:cubicBezTo>
                <a:cubicBezTo>
                  <a:pt x="1936750" y="1248833"/>
                  <a:pt x="1885950" y="1303866"/>
                  <a:pt x="1826684" y="1354666"/>
                </a:cubicBezTo>
                <a:cubicBezTo>
                  <a:pt x="1767417" y="1405466"/>
                  <a:pt x="1714500" y="1445683"/>
                  <a:pt x="1667934" y="1475316"/>
                </a:cubicBezTo>
                <a:cubicBezTo>
                  <a:pt x="1621367" y="1504950"/>
                  <a:pt x="1598084" y="1519766"/>
                  <a:pt x="1598084" y="1519766"/>
                </a:cubicBezTo>
                <a:cubicBezTo>
                  <a:pt x="1589617" y="1536700"/>
                  <a:pt x="1579034" y="1557866"/>
                  <a:pt x="1566334" y="1583266"/>
                </a:cubicBezTo>
                <a:cubicBezTo>
                  <a:pt x="1553634" y="1608666"/>
                  <a:pt x="1530350" y="1629833"/>
                  <a:pt x="1496484" y="1646766"/>
                </a:cubicBezTo>
                <a:cubicBezTo>
                  <a:pt x="1411817" y="1722966"/>
                  <a:pt x="1327150" y="1837266"/>
                  <a:pt x="1242484" y="1989666"/>
                </a:cubicBezTo>
                <a:cubicBezTo>
                  <a:pt x="1157817" y="2142066"/>
                  <a:pt x="1096434" y="2286000"/>
                  <a:pt x="1058334" y="2421466"/>
                </a:cubicBezTo>
                <a:cubicBezTo>
                  <a:pt x="1020234" y="2556933"/>
                  <a:pt x="1018117" y="2641600"/>
                  <a:pt x="1051984" y="2675466"/>
                </a:cubicBezTo>
                <a:close/>
                <a:moveTo>
                  <a:pt x="1280584" y="48598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78" name="Freeform 6378"/>
          <p:cNvSpPr/>
          <p:nvPr/>
        </p:nvSpPr>
        <p:spPr>
          <a:xfrm rot="0" flipH="0" flipV="0">
            <a:off x="10191321" y="8270046"/>
            <a:ext cx="116636" cy="147320"/>
          </a:xfrm>
          <a:custGeom>
            <a:pathLst>
              <a:path w="3644900" h="4603750">
                <a:moveTo>
                  <a:pt x="1037167" y="4491566"/>
                </a:moveTo>
                <a:cubicBezTo>
                  <a:pt x="706967" y="4356100"/>
                  <a:pt x="493183" y="4167716"/>
                  <a:pt x="395817" y="3926416"/>
                </a:cubicBezTo>
                <a:cubicBezTo>
                  <a:pt x="298450" y="3685116"/>
                  <a:pt x="279400" y="3310466"/>
                  <a:pt x="338667" y="2802466"/>
                </a:cubicBezTo>
                <a:cubicBezTo>
                  <a:pt x="355600" y="2540000"/>
                  <a:pt x="364067" y="2366433"/>
                  <a:pt x="364067" y="2281766"/>
                </a:cubicBezTo>
                <a:cubicBezTo>
                  <a:pt x="364067" y="2197100"/>
                  <a:pt x="317500" y="2112433"/>
                  <a:pt x="224367" y="2027766"/>
                </a:cubicBezTo>
                <a:cubicBezTo>
                  <a:pt x="198967" y="1993900"/>
                  <a:pt x="154517" y="1947333"/>
                  <a:pt x="91017" y="1888066"/>
                </a:cubicBezTo>
                <a:cubicBezTo>
                  <a:pt x="27517" y="1828800"/>
                  <a:pt x="0" y="1778000"/>
                  <a:pt x="8467" y="1735666"/>
                </a:cubicBezTo>
                <a:cubicBezTo>
                  <a:pt x="0" y="1676400"/>
                  <a:pt x="4233" y="1610783"/>
                  <a:pt x="21167" y="1538816"/>
                </a:cubicBezTo>
                <a:cubicBezTo>
                  <a:pt x="38100" y="1466850"/>
                  <a:pt x="63500" y="1430866"/>
                  <a:pt x="97367" y="1430866"/>
                </a:cubicBezTo>
                <a:cubicBezTo>
                  <a:pt x="131233" y="1430866"/>
                  <a:pt x="167217" y="1422400"/>
                  <a:pt x="205317" y="1405466"/>
                </a:cubicBezTo>
                <a:cubicBezTo>
                  <a:pt x="243417" y="1388533"/>
                  <a:pt x="279400" y="1388533"/>
                  <a:pt x="313267" y="1405466"/>
                </a:cubicBezTo>
                <a:cubicBezTo>
                  <a:pt x="347133" y="1405466"/>
                  <a:pt x="385233" y="1409700"/>
                  <a:pt x="427567" y="1418166"/>
                </a:cubicBezTo>
                <a:cubicBezTo>
                  <a:pt x="469900" y="1426633"/>
                  <a:pt x="491067" y="1447800"/>
                  <a:pt x="491067" y="1481666"/>
                </a:cubicBezTo>
                <a:cubicBezTo>
                  <a:pt x="524933" y="1540933"/>
                  <a:pt x="579967" y="1547283"/>
                  <a:pt x="656167" y="1500716"/>
                </a:cubicBezTo>
                <a:cubicBezTo>
                  <a:pt x="732367" y="1454150"/>
                  <a:pt x="812800" y="1346200"/>
                  <a:pt x="897467" y="1176866"/>
                </a:cubicBezTo>
                <a:cubicBezTo>
                  <a:pt x="982133" y="1041400"/>
                  <a:pt x="1094317" y="905933"/>
                  <a:pt x="1234017" y="770466"/>
                </a:cubicBezTo>
                <a:cubicBezTo>
                  <a:pt x="1373717" y="635000"/>
                  <a:pt x="1513417" y="510116"/>
                  <a:pt x="1653117" y="395816"/>
                </a:cubicBezTo>
                <a:cubicBezTo>
                  <a:pt x="1792817" y="281516"/>
                  <a:pt x="1909233" y="198966"/>
                  <a:pt x="2002367" y="148166"/>
                </a:cubicBezTo>
                <a:cubicBezTo>
                  <a:pt x="2044700" y="131233"/>
                  <a:pt x="2108200" y="110066"/>
                  <a:pt x="2192867" y="84666"/>
                </a:cubicBezTo>
                <a:cubicBezTo>
                  <a:pt x="2277533" y="59266"/>
                  <a:pt x="2368550" y="38100"/>
                  <a:pt x="2465917" y="21166"/>
                </a:cubicBezTo>
                <a:cubicBezTo>
                  <a:pt x="2563283" y="4233"/>
                  <a:pt x="2645833" y="0"/>
                  <a:pt x="2713567" y="8466"/>
                </a:cubicBezTo>
                <a:cubicBezTo>
                  <a:pt x="2865967" y="16933"/>
                  <a:pt x="2995083" y="59266"/>
                  <a:pt x="3100917" y="135466"/>
                </a:cubicBezTo>
                <a:cubicBezTo>
                  <a:pt x="3206750" y="211666"/>
                  <a:pt x="3306233" y="300566"/>
                  <a:pt x="3399367" y="402166"/>
                </a:cubicBezTo>
                <a:cubicBezTo>
                  <a:pt x="3509433" y="478366"/>
                  <a:pt x="3579283" y="579966"/>
                  <a:pt x="3608917" y="706966"/>
                </a:cubicBezTo>
                <a:cubicBezTo>
                  <a:pt x="3638550" y="833966"/>
                  <a:pt x="3644900" y="969433"/>
                  <a:pt x="3627967" y="1113366"/>
                </a:cubicBezTo>
                <a:cubicBezTo>
                  <a:pt x="3611033" y="1257300"/>
                  <a:pt x="3572933" y="1388533"/>
                  <a:pt x="3513667" y="1507066"/>
                </a:cubicBezTo>
                <a:cubicBezTo>
                  <a:pt x="3488267" y="1591733"/>
                  <a:pt x="3416300" y="1693333"/>
                  <a:pt x="3297767" y="1811866"/>
                </a:cubicBezTo>
                <a:cubicBezTo>
                  <a:pt x="3179233" y="1930400"/>
                  <a:pt x="3043767" y="2044700"/>
                  <a:pt x="2891367" y="2154766"/>
                </a:cubicBezTo>
                <a:cubicBezTo>
                  <a:pt x="2738967" y="2264833"/>
                  <a:pt x="2599267" y="2345266"/>
                  <a:pt x="2472267" y="2396066"/>
                </a:cubicBezTo>
                <a:cubicBezTo>
                  <a:pt x="2362200" y="2421466"/>
                  <a:pt x="2220383" y="2442633"/>
                  <a:pt x="2046817" y="2459566"/>
                </a:cubicBezTo>
                <a:cubicBezTo>
                  <a:pt x="1873250" y="2476500"/>
                  <a:pt x="1712383" y="2482850"/>
                  <a:pt x="1564217" y="2478616"/>
                </a:cubicBezTo>
                <a:cubicBezTo>
                  <a:pt x="1416050" y="2474383"/>
                  <a:pt x="1316567" y="2459566"/>
                  <a:pt x="1265767" y="2434166"/>
                </a:cubicBezTo>
                <a:cubicBezTo>
                  <a:pt x="1206500" y="2400300"/>
                  <a:pt x="1159933" y="2446866"/>
                  <a:pt x="1126067" y="2573866"/>
                </a:cubicBezTo>
                <a:cubicBezTo>
                  <a:pt x="1092200" y="2700866"/>
                  <a:pt x="1066800" y="2882900"/>
                  <a:pt x="1049867" y="3119966"/>
                </a:cubicBezTo>
                <a:cubicBezTo>
                  <a:pt x="1032933" y="3306233"/>
                  <a:pt x="1032933" y="3441700"/>
                  <a:pt x="1049867" y="3526366"/>
                </a:cubicBezTo>
                <a:cubicBezTo>
                  <a:pt x="1066800" y="3611033"/>
                  <a:pt x="1083733" y="3670300"/>
                  <a:pt x="1100667" y="3704166"/>
                </a:cubicBezTo>
                <a:cubicBezTo>
                  <a:pt x="1159933" y="3763433"/>
                  <a:pt x="1242483" y="3837516"/>
                  <a:pt x="1348317" y="3926416"/>
                </a:cubicBezTo>
                <a:cubicBezTo>
                  <a:pt x="1454150" y="4015316"/>
                  <a:pt x="1604433" y="4030133"/>
                  <a:pt x="1799167" y="3970866"/>
                </a:cubicBezTo>
                <a:cubicBezTo>
                  <a:pt x="1960033" y="3928533"/>
                  <a:pt x="2118783" y="3818466"/>
                  <a:pt x="2275417" y="3640666"/>
                </a:cubicBezTo>
                <a:cubicBezTo>
                  <a:pt x="2432050" y="3462866"/>
                  <a:pt x="2578100" y="3318933"/>
                  <a:pt x="2713567" y="3208866"/>
                </a:cubicBezTo>
                <a:cubicBezTo>
                  <a:pt x="2747433" y="3149600"/>
                  <a:pt x="2804583" y="3113616"/>
                  <a:pt x="2885017" y="3100916"/>
                </a:cubicBezTo>
                <a:cubicBezTo>
                  <a:pt x="2965450" y="3088216"/>
                  <a:pt x="3052233" y="3094566"/>
                  <a:pt x="3145367" y="3119966"/>
                </a:cubicBezTo>
                <a:cubicBezTo>
                  <a:pt x="3238500" y="3179233"/>
                  <a:pt x="3278717" y="3249083"/>
                  <a:pt x="3266017" y="3329516"/>
                </a:cubicBezTo>
                <a:cubicBezTo>
                  <a:pt x="3253317" y="3409950"/>
                  <a:pt x="3208867" y="3530600"/>
                  <a:pt x="3132667" y="3691466"/>
                </a:cubicBezTo>
                <a:cubicBezTo>
                  <a:pt x="3107267" y="3750733"/>
                  <a:pt x="3050117" y="3824816"/>
                  <a:pt x="2961217" y="3913716"/>
                </a:cubicBezTo>
                <a:cubicBezTo>
                  <a:pt x="2872317" y="4002616"/>
                  <a:pt x="2774950" y="4091516"/>
                  <a:pt x="2669117" y="4180416"/>
                </a:cubicBezTo>
                <a:cubicBezTo>
                  <a:pt x="2563283" y="4269316"/>
                  <a:pt x="2468033" y="4339166"/>
                  <a:pt x="2383367" y="4389966"/>
                </a:cubicBezTo>
                <a:cubicBezTo>
                  <a:pt x="2129367" y="4525433"/>
                  <a:pt x="1892300" y="4595283"/>
                  <a:pt x="1672167" y="4599516"/>
                </a:cubicBezTo>
                <a:cubicBezTo>
                  <a:pt x="1452033" y="4603750"/>
                  <a:pt x="1240367" y="4567766"/>
                  <a:pt x="1037167" y="4491566"/>
                </a:cubicBezTo>
                <a:close/>
                <a:moveTo>
                  <a:pt x="-817033" y="4796366"/>
                </a:moveTo>
                <a:moveTo>
                  <a:pt x="1786467" y="1913466"/>
                </a:moveTo>
                <a:cubicBezTo>
                  <a:pt x="1972733" y="1871133"/>
                  <a:pt x="2120900" y="1841500"/>
                  <a:pt x="2230967" y="1824566"/>
                </a:cubicBezTo>
                <a:cubicBezTo>
                  <a:pt x="2341033" y="1807633"/>
                  <a:pt x="2446867" y="1758950"/>
                  <a:pt x="2548467" y="1678516"/>
                </a:cubicBezTo>
                <a:cubicBezTo>
                  <a:pt x="2650067" y="1598083"/>
                  <a:pt x="2777067" y="1443566"/>
                  <a:pt x="2929467" y="1214966"/>
                </a:cubicBezTo>
                <a:cubicBezTo>
                  <a:pt x="2963333" y="1121833"/>
                  <a:pt x="2973917" y="1028700"/>
                  <a:pt x="2961217" y="935566"/>
                </a:cubicBezTo>
                <a:cubicBezTo>
                  <a:pt x="2948517" y="842433"/>
                  <a:pt x="2925233" y="778933"/>
                  <a:pt x="2891367" y="745066"/>
                </a:cubicBezTo>
                <a:cubicBezTo>
                  <a:pt x="2815167" y="660400"/>
                  <a:pt x="2724150" y="632883"/>
                  <a:pt x="2618317" y="662516"/>
                </a:cubicBezTo>
                <a:cubicBezTo>
                  <a:pt x="2512483" y="692150"/>
                  <a:pt x="2413000" y="740833"/>
                  <a:pt x="2319867" y="808566"/>
                </a:cubicBezTo>
                <a:cubicBezTo>
                  <a:pt x="2260600" y="833966"/>
                  <a:pt x="2173817" y="895350"/>
                  <a:pt x="2059517" y="992716"/>
                </a:cubicBezTo>
                <a:cubicBezTo>
                  <a:pt x="1945217" y="1090083"/>
                  <a:pt x="1833033" y="1200150"/>
                  <a:pt x="1722967" y="1322916"/>
                </a:cubicBezTo>
                <a:cubicBezTo>
                  <a:pt x="1612900" y="1445683"/>
                  <a:pt x="1524000" y="1557866"/>
                  <a:pt x="1456267" y="1659466"/>
                </a:cubicBezTo>
                <a:cubicBezTo>
                  <a:pt x="1388533" y="1761066"/>
                  <a:pt x="1371600" y="1820333"/>
                  <a:pt x="1405467" y="1837266"/>
                </a:cubicBezTo>
                <a:cubicBezTo>
                  <a:pt x="1388533" y="1871133"/>
                  <a:pt x="1437217" y="1892300"/>
                  <a:pt x="1551517" y="1900766"/>
                </a:cubicBezTo>
                <a:cubicBezTo>
                  <a:pt x="1665817" y="1909233"/>
                  <a:pt x="1744133" y="1913466"/>
                  <a:pt x="1786467" y="1913466"/>
                </a:cubicBezTo>
                <a:close/>
                <a:moveTo>
                  <a:pt x="1761067" y="47963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79" name="Freeform 6379"/>
          <p:cNvSpPr/>
          <p:nvPr/>
        </p:nvSpPr>
        <p:spPr>
          <a:xfrm rot="0" flipH="0" flipV="0">
            <a:off x="10329768" y="8274448"/>
            <a:ext cx="150097" cy="130386"/>
          </a:xfrm>
          <a:custGeom>
            <a:pathLst>
              <a:path w="4690533" h="4074583">
                <a:moveTo>
                  <a:pt x="4445000" y="4074583"/>
                </a:moveTo>
                <a:cubicBezTo>
                  <a:pt x="4275666" y="4074583"/>
                  <a:pt x="4135966" y="4038600"/>
                  <a:pt x="4025900" y="3966633"/>
                </a:cubicBezTo>
                <a:cubicBezTo>
                  <a:pt x="3915833" y="3894667"/>
                  <a:pt x="3822700" y="3774017"/>
                  <a:pt x="3746500" y="3604683"/>
                </a:cubicBezTo>
                <a:cubicBezTo>
                  <a:pt x="3712633" y="3486150"/>
                  <a:pt x="3685116" y="3352800"/>
                  <a:pt x="3663950" y="3204633"/>
                </a:cubicBezTo>
                <a:cubicBezTo>
                  <a:pt x="3642783" y="3056467"/>
                  <a:pt x="3632200" y="2916767"/>
                  <a:pt x="3632200" y="2785533"/>
                </a:cubicBezTo>
                <a:cubicBezTo>
                  <a:pt x="3632200" y="2654300"/>
                  <a:pt x="3644900" y="2567517"/>
                  <a:pt x="3670300" y="2525183"/>
                </a:cubicBezTo>
                <a:cubicBezTo>
                  <a:pt x="3704166" y="2491317"/>
                  <a:pt x="3718983" y="2429933"/>
                  <a:pt x="3714750" y="2341033"/>
                </a:cubicBezTo>
                <a:cubicBezTo>
                  <a:pt x="3710516" y="2252133"/>
                  <a:pt x="3708400" y="2156883"/>
                  <a:pt x="3708400" y="2055283"/>
                </a:cubicBezTo>
                <a:cubicBezTo>
                  <a:pt x="3699933" y="1885950"/>
                  <a:pt x="3659716" y="1790700"/>
                  <a:pt x="3587750" y="1769533"/>
                </a:cubicBezTo>
                <a:cubicBezTo>
                  <a:pt x="3515783" y="1748367"/>
                  <a:pt x="3412066" y="1775883"/>
                  <a:pt x="3276600" y="1852083"/>
                </a:cubicBezTo>
                <a:cubicBezTo>
                  <a:pt x="3124200" y="1945217"/>
                  <a:pt x="2925233" y="2070100"/>
                  <a:pt x="2679700" y="2226733"/>
                </a:cubicBezTo>
                <a:cubicBezTo>
                  <a:pt x="2434166" y="2383367"/>
                  <a:pt x="2178050" y="2554817"/>
                  <a:pt x="1911350" y="2741083"/>
                </a:cubicBezTo>
                <a:cubicBezTo>
                  <a:pt x="1644650" y="2927350"/>
                  <a:pt x="1392766" y="3122083"/>
                  <a:pt x="1155700" y="3325283"/>
                </a:cubicBezTo>
                <a:cubicBezTo>
                  <a:pt x="969433" y="3528483"/>
                  <a:pt x="857250" y="3683000"/>
                  <a:pt x="819150" y="3788833"/>
                </a:cubicBezTo>
                <a:cubicBezTo>
                  <a:pt x="781050" y="3894667"/>
                  <a:pt x="728133" y="3947583"/>
                  <a:pt x="660400" y="3947583"/>
                </a:cubicBezTo>
                <a:cubicBezTo>
                  <a:pt x="592666" y="3981450"/>
                  <a:pt x="535516" y="3983567"/>
                  <a:pt x="488950" y="3953933"/>
                </a:cubicBezTo>
                <a:cubicBezTo>
                  <a:pt x="442383" y="3924300"/>
                  <a:pt x="376766" y="3875617"/>
                  <a:pt x="292100" y="3807883"/>
                </a:cubicBezTo>
                <a:cubicBezTo>
                  <a:pt x="232833" y="3740150"/>
                  <a:pt x="173566" y="3674533"/>
                  <a:pt x="114300" y="3611033"/>
                </a:cubicBezTo>
                <a:cubicBezTo>
                  <a:pt x="55033" y="3547533"/>
                  <a:pt x="16933" y="3498850"/>
                  <a:pt x="0" y="3464983"/>
                </a:cubicBezTo>
                <a:cubicBezTo>
                  <a:pt x="0" y="3422650"/>
                  <a:pt x="12700" y="3333750"/>
                  <a:pt x="38100" y="3198283"/>
                </a:cubicBezTo>
                <a:cubicBezTo>
                  <a:pt x="63500" y="3062817"/>
                  <a:pt x="95250" y="2927350"/>
                  <a:pt x="133350" y="2791883"/>
                </a:cubicBezTo>
                <a:cubicBezTo>
                  <a:pt x="171450" y="2656417"/>
                  <a:pt x="198966" y="2567517"/>
                  <a:pt x="215900" y="2525183"/>
                </a:cubicBezTo>
                <a:cubicBezTo>
                  <a:pt x="258233" y="2525183"/>
                  <a:pt x="294216" y="2482850"/>
                  <a:pt x="323850" y="2398183"/>
                </a:cubicBezTo>
                <a:cubicBezTo>
                  <a:pt x="353483" y="2313517"/>
                  <a:pt x="402166" y="2220383"/>
                  <a:pt x="469900" y="2118783"/>
                </a:cubicBezTo>
                <a:cubicBezTo>
                  <a:pt x="486833" y="2017183"/>
                  <a:pt x="531283" y="1879600"/>
                  <a:pt x="603250" y="1706033"/>
                </a:cubicBezTo>
                <a:cubicBezTo>
                  <a:pt x="675216" y="1532467"/>
                  <a:pt x="740833" y="1377950"/>
                  <a:pt x="800100" y="1242483"/>
                </a:cubicBezTo>
                <a:cubicBezTo>
                  <a:pt x="918633" y="1039283"/>
                  <a:pt x="1001183" y="869950"/>
                  <a:pt x="1047750" y="734483"/>
                </a:cubicBezTo>
                <a:cubicBezTo>
                  <a:pt x="1094316" y="599017"/>
                  <a:pt x="1126066" y="429683"/>
                  <a:pt x="1143000" y="226483"/>
                </a:cubicBezTo>
                <a:cubicBezTo>
                  <a:pt x="1134533" y="192617"/>
                  <a:pt x="1143000" y="160867"/>
                  <a:pt x="1168400" y="131233"/>
                </a:cubicBezTo>
                <a:cubicBezTo>
                  <a:pt x="1193800" y="101600"/>
                  <a:pt x="1223433" y="86783"/>
                  <a:pt x="1257300" y="86783"/>
                </a:cubicBezTo>
                <a:lnTo>
                  <a:pt x="1257300" y="86783"/>
                </a:lnTo>
                <a:cubicBezTo>
                  <a:pt x="1325033" y="19050"/>
                  <a:pt x="1405466" y="0"/>
                  <a:pt x="1498600" y="29633"/>
                </a:cubicBezTo>
                <a:cubicBezTo>
                  <a:pt x="1591733" y="59267"/>
                  <a:pt x="1676400" y="124883"/>
                  <a:pt x="1752600" y="226483"/>
                </a:cubicBezTo>
                <a:cubicBezTo>
                  <a:pt x="1905000" y="429683"/>
                  <a:pt x="1966383" y="639233"/>
                  <a:pt x="1936750" y="855133"/>
                </a:cubicBezTo>
                <a:cubicBezTo>
                  <a:pt x="1907116" y="1071033"/>
                  <a:pt x="1769533" y="1377950"/>
                  <a:pt x="1524000" y="1775883"/>
                </a:cubicBezTo>
                <a:cubicBezTo>
                  <a:pt x="1464733" y="1911350"/>
                  <a:pt x="1420283" y="2015067"/>
                  <a:pt x="1390650" y="2087033"/>
                </a:cubicBezTo>
                <a:cubicBezTo>
                  <a:pt x="1361016" y="2159000"/>
                  <a:pt x="1346200" y="2216150"/>
                  <a:pt x="1346200" y="2258483"/>
                </a:cubicBezTo>
                <a:cubicBezTo>
                  <a:pt x="1346200" y="2258483"/>
                  <a:pt x="1390650" y="2228850"/>
                  <a:pt x="1479550" y="2169583"/>
                </a:cubicBezTo>
                <a:cubicBezTo>
                  <a:pt x="1568450" y="2110317"/>
                  <a:pt x="1670050" y="2040467"/>
                  <a:pt x="1784350" y="1960033"/>
                </a:cubicBezTo>
                <a:cubicBezTo>
                  <a:pt x="1898650" y="1879600"/>
                  <a:pt x="1989666" y="1818217"/>
                  <a:pt x="2057400" y="1775883"/>
                </a:cubicBezTo>
                <a:cubicBezTo>
                  <a:pt x="2099733" y="1733550"/>
                  <a:pt x="2197100" y="1657350"/>
                  <a:pt x="2349500" y="1547283"/>
                </a:cubicBezTo>
                <a:cubicBezTo>
                  <a:pt x="2501900" y="1437217"/>
                  <a:pt x="2664883" y="1329267"/>
                  <a:pt x="2838450" y="1223433"/>
                </a:cubicBezTo>
                <a:cubicBezTo>
                  <a:pt x="3012016" y="1117600"/>
                  <a:pt x="3141133" y="1056217"/>
                  <a:pt x="3225800" y="1039283"/>
                </a:cubicBezTo>
                <a:cubicBezTo>
                  <a:pt x="3293533" y="1005417"/>
                  <a:pt x="3365500" y="973667"/>
                  <a:pt x="3441700" y="944033"/>
                </a:cubicBezTo>
                <a:cubicBezTo>
                  <a:pt x="3517900" y="914400"/>
                  <a:pt x="3572933" y="899583"/>
                  <a:pt x="3606800" y="899583"/>
                </a:cubicBezTo>
                <a:cubicBezTo>
                  <a:pt x="3674533" y="899583"/>
                  <a:pt x="3761316" y="935567"/>
                  <a:pt x="3867150" y="1007533"/>
                </a:cubicBezTo>
                <a:cubicBezTo>
                  <a:pt x="3972983" y="1079500"/>
                  <a:pt x="4072466" y="1164167"/>
                  <a:pt x="4165600" y="1261533"/>
                </a:cubicBezTo>
                <a:cubicBezTo>
                  <a:pt x="4258733" y="1358900"/>
                  <a:pt x="4313766" y="1441450"/>
                  <a:pt x="4330700" y="1509183"/>
                </a:cubicBezTo>
                <a:cubicBezTo>
                  <a:pt x="4330700" y="1543050"/>
                  <a:pt x="4332816" y="1576917"/>
                  <a:pt x="4337050" y="1610783"/>
                </a:cubicBezTo>
                <a:cubicBezTo>
                  <a:pt x="4341283" y="1644650"/>
                  <a:pt x="4347633" y="1678517"/>
                  <a:pt x="4356100" y="1712383"/>
                </a:cubicBezTo>
                <a:cubicBezTo>
                  <a:pt x="4389966" y="1822450"/>
                  <a:pt x="4409016" y="1970617"/>
                  <a:pt x="4413250" y="2156883"/>
                </a:cubicBezTo>
                <a:cubicBezTo>
                  <a:pt x="4417483" y="2343150"/>
                  <a:pt x="4411133" y="2512483"/>
                  <a:pt x="4394200" y="2664883"/>
                </a:cubicBezTo>
                <a:cubicBezTo>
                  <a:pt x="4377266" y="2817283"/>
                  <a:pt x="4347633" y="2906183"/>
                  <a:pt x="4305300" y="2931583"/>
                </a:cubicBezTo>
                <a:cubicBezTo>
                  <a:pt x="4305300" y="2931583"/>
                  <a:pt x="4307416" y="2942167"/>
                  <a:pt x="4311650" y="2963333"/>
                </a:cubicBezTo>
                <a:cubicBezTo>
                  <a:pt x="4315883" y="2984500"/>
                  <a:pt x="4334933" y="2995083"/>
                  <a:pt x="4368800" y="2995083"/>
                </a:cubicBezTo>
                <a:cubicBezTo>
                  <a:pt x="4368800" y="3028950"/>
                  <a:pt x="4368800" y="3048000"/>
                  <a:pt x="4368800" y="3052233"/>
                </a:cubicBezTo>
                <a:cubicBezTo>
                  <a:pt x="4368800" y="3056467"/>
                  <a:pt x="4368800" y="3058583"/>
                  <a:pt x="4368800" y="3058583"/>
                </a:cubicBezTo>
                <a:cubicBezTo>
                  <a:pt x="4326466" y="3058583"/>
                  <a:pt x="4309533" y="3094567"/>
                  <a:pt x="4318000" y="3166533"/>
                </a:cubicBezTo>
                <a:cubicBezTo>
                  <a:pt x="4326466" y="3238500"/>
                  <a:pt x="4353983" y="3316817"/>
                  <a:pt x="4400550" y="3401483"/>
                </a:cubicBezTo>
                <a:cubicBezTo>
                  <a:pt x="4447116" y="3486150"/>
                  <a:pt x="4495800" y="3553883"/>
                  <a:pt x="4546600" y="3604683"/>
                </a:cubicBezTo>
                <a:cubicBezTo>
                  <a:pt x="4648200" y="3706283"/>
                  <a:pt x="4690533" y="3801533"/>
                  <a:pt x="4673600" y="3890433"/>
                </a:cubicBezTo>
                <a:cubicBezTo>
                  <a:pt x="4656666" y="3979333"/>
                  <a:pt x="4580466" y="4040717"/>
                  <a:pt x="4445000" y="4074583"/>
                </a:cubicBezTo>
                <a:close/>
                <a:moveTo>
                  <a:pt x="-736600" y="46587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80" name="Freeform 6380"/>
          <p:cNvSpPr/>
          <p:nvPr/>
        </p:nvSpPr>
        <p:spPr>
          <a:xfrm rot="0" flipH="0" flipV="0">
            <a:off x="10513190" y="8267133"/>
            <a:ext cx="113656" cy="151519"/>
          </a:xfrm>
          <a:custGeom>
            <a:pathLst>
              <a:path w="3551767" h="4734983">
                <a:moveTo>
                  <a:pt x="2167467" y="4442883"/>
                </a:moveTo>
                <a:cubicBezTo>
                  <a:pt x="1989667" y="4595283"/>
                  <a:pt x="1784350" y="4684183"/>
                  <a:pt x="1551517" y="4709583"/>
                </a:cubicBezTo>
                <a:cubicBezTo>
                  <a:pt x="1318683" y="4734983"/>
                  <a:pt x="1092200" y="4699000"/>
                  <a:pt x="872067" y="4601633"/>
                </a:cubicBezTo>
                <a:cubicBezTo>
                  <a:pt x="651933" y="4504267"/>
                  <a:pt x="469900" y="4353983"/>
                  <a:pt x="325967" y="4150783"/>
                </a:cubicBezTo>
                <a:cubicBezTo>
                  <a:pt x="182033" y="3964517"/>
                  <a:pt x="88900" y="3750733"/>
                  <a:pt x="46567" y="3509433"/>
                </a:cubicBezTo>
                <a:cubicBezTo>
                  <a:pt x="4233" y="3268133"/>
                  <a:pt x="0" y="2952750"/>
                  <a:pt x="33867" y="2563283"/>
                </a:cubicBezTo>
                <a:cubicBezTo>
                  <a:pt x="59267" y="2233083"/>
                  <a:pt x="165100" y="1900767"/>
                  <a:pt x="351367" y="1566333"/>
                </a:cubicBezTo>
                <a:cubicBezTo>
                  <a:pt x="537633" y="1231900"/>
                  <a:pt x="764117" y="933450"/>
                  <a:pt x="1030817" y="670983"/>
                </a:cubicBezTo>
                <a:cubicBezTo>
                  <a:pt x="1297517" y="408517"/>
                  <a:pt x="1562100" y="226483"/>
                  <a:pt x="1824567" y="124883"/>
                </a:cubicBezTo>
                <a:cubicBezTo>
                  <a:pt x="1951567" y="40217"/>
                  <a:pt x="2059517" y="0"/>
                  <a:pt x="2148417" y="4233"/>
                </a:cubicBezTo>
                <a:cubicBezTo>
                  <a:pt x="2237317" y="8467"/>
                  <a:pt x="2374900" y="19050"/>
                  <a:pt x="2561167" y="35983"/>
                </a:cubicBezTo>
                <a:cubicBezTo>
                  <a:pt x="2755900" y="61383"/>
                  <a:pt x="2901950" y="99483"/>
                  <a:pt x="2999317" y="150283"/>
                </a:cubicBezTo>
                <a:cubicBezTo>
                  <a:pt x="3096683" y="201083"/>
                  <a:pt x="3175000" y="268817"/>
                  <a:pt x="3234267" y="353483"/>
                </a:cubicBezTo>
                <a:cubicBezTo>
                  <a:pt x="3361267" y="480483"/>
                  <a:pt x="3445933" y="605367"/>
                  <a:pt x="3488267" y="728133"/>
                </a:cubicBezTo>
                <a:cubicBezTo>
                  <a:pt x="3530600" y="850900"/>
                  <a:pt x="3551767" y="971550"/>
                  <a:pt x="3551767" y="1090083"/>
                </a:cubicBezTo>
                <a:cubicBezTo>
                  <a:pt x="3517900" y="1276350"/>
                  <a:pt x="3393017" y="1502833"/>
                  <a:pt x="3177117" y="1769533"/>
                </a:cubicBezTo>
                <a:cubicBezTo>
                  <a:pt x="2961217" y="2036233"/>
                  <a:pt x="2679700" y="2254250"/>
                  <a:pt x="2332567" y="2423583"/>
                </a:cubicBezTo>
                <a:cubicBezTo>
                  <a:pt x="2146300" y="2482850"/>
                  <a:pt x="1943100" y="2508250"/>
                  <a:pt x="1722967" y="2499783"/>
                </a:cubicBezTo>
                <a:cubicBezTo>
                  <a:pt x="1502833" y="2491317"/>
                  <a:pt x="1320800" y="2436283"/>
                  <a:pt x="1176867" y="2334683"/>
                </a:cubicBezTo>
                <a:cubicBezTo>
                  <a:pt x="1016000" y="2266950"/>
                  <a:pt x="910167" y="2277533"/>
                  <a:pt x="859367" y="2366433"/>
                </a:cubicBezTo>
                <a:cubicBezTo>
                  <a:pt x="808567" y="2455333"/>
                  <a:pt x="762000" y="2669117"/>
                  <a:pt x="719667" y="3007783"/>
                </a:cubicBezTo>
                <a:cubicBezTo>
                  <a:pt x="685800" y="3329517"/>
                  <a:pt x="711200" y="3564467"/>
                  <a:pt x="795867" y="3712633"/>
                </a:cubicBezTo>
                <a:cubicBezTo>
                  <a:pt x="880533" y="3860800"/>
                  <a:pt x="994833" y="3947583"/>
                  <a:pt x="1138767" y="3972983"/>
                </a:cubicBezTo>
                <a:cubicBezTo>
                  <a:pt x="1308100" y="4006850"/>
                  <a:pt x="1441450" y="4030133"/>
                  <a:pt x="1538817" y="4042833"/>
                </a:cubicBezTo>
                <a:cubicBezTo>
                  <a:pt x="1636183" y="4055533"/>
                  <a:pt x="1756833" y="4019550"/>
                  <a:pt x="1900767" y="3934883"/>
                </a:cubicBezTo>
                <a:cubicBezTo>
                  <a:pt x="2036233" y="3850217"/>
                  <a:pt x="2120900" y="3801533"/>
                  <a:pt x="2154767" y="3788833"/>
                </a:cubicBezTo>
                <a:cubicBezTo>
                  <a:pt x="2188633" y="3776133"/>
                  <a:pt x="2216150" y="3759200"/>
                  <a:pt x="2237317" y="3738033"/>
                </a:cubicBezTo>
                <a:cubicBezTo>
                  <a:pt x="2258483" y="3716867"/>
                  <a:pt x="2311400" y="3663950"/>
                  <a:pt x="2396067" y="3579283"/>
                </a:cubicBezTo>
                <a:cubicBezTo>
                  <a:pt x="2455333" y="3520017"/>
                  <a:pt x="2501900" y="3475567"/>
                  <a:pt x="2535767" y="3445933"/>
                </a:cubicBezTo>
                <a:cubicBezTo>
                  <a:pt x="2569633" y="3416300"/>
                  <a:pt x="2607733" y="3401483"/>
                  <a:pt x="2650067" y="3401483"/>
                </a:cubicBezTo>
                <a:cubicBezTo>
                  <a:pt x="2692400" y="3401483"/>
                  <a:pt x="2730500" y="3420533"/>
                  <a:pt x="2764367" y="3458633"/>
                </a:cubicBezTo>
                <a:cubicBezTo>
                  <a:pt x="2798233" y="3496733"/>
                  <a:pt x="2832100" y="3524250"/>
                  <a:pt x="2865967" y="3541183"/>
                </a:cubicBezTo>
                <a:cubicBezTo>
                  <a:pt x="2950633" y="3541183"/>
                  <a:pt x="2969683" y="3591983"/>
                  <a:pt x="2923117" y="3693583"/>
                </a:cubicBezTo>
                <a:cubicBezTo>
                  <a:pt x="2876550" y="3795183"/>
                  <a:pt x="2785533" y="3915833"/>
                  <a:pt x="2650067" y="4055533"/>
                </a:cubicBezTo>
                <a:cubicBezTo>
                  <a:pt x="2514600" y="4195233"/>
                  <a:pt x="2353733" y="4324350"/>
                  <a:pt x="2167467" y="4442883"/>
                </a:cubicBezTo>
                <a:close/>
                <a:moveTo>
                  <a:pt x="-893233" y="4887383"/>
                </a:moveTo>
                <a:moveTo>
                  <a:pt x="2154767" y="1750483"/>
                </a:moveTo>
                <a:cubicBezTo>
                  <a:pt x="2247900" y="1708150"/>
                  <a:pt x="2345267" y="1646767"/>
                  <a:pt x="2446867" y="1566333"/>
                </a:cubicBezTo>
                <a:cubicBezTo>
                  <a:pt x="2548467" y="1485900"/>
                  <a:pt x="2635250" y="1397000"/>
                  <a:pt x="2707217" y="1299633"/>
                </a:cubicBezTo>
                <a:cubicBezTo>
                  <a:pt x="2779183" y="1202267"/>
                  <a:pt x="2815167" y="1119717"/>
                  <a:pt x="2815167" y="1051983"/>
                </a:cubicBezTo>
                <a:cubicBezTo>
                  <a:pt x="2815167" y="933450"/>
                  <a:pt x="2760133" y="833967"/>
                  <a:pt x="2650067" y="753533"/>
                </a:cubicBezTo>
                <a:cubicBezTo>
                  <a:pt x="2540000" y="673100"/>
                  <a:pt x="2374900" y="662517"/>
                  <a:pt x="2154767" y="721783"/>
                </a:cubicBezTo>
                <a:cubicBezTo>
                  <a:pt x="2061633" y="747183"/>
                  <a:pt x="1955800" y="808567"/>
                  <a:pt x="1837267" y="905933"/>
                </a:cubicBezTo>
                <a:cubicBezTo>
                  <a:pt x="1718733" y="1003300"/>
                  <a:pt x="1606550" y="1111250"/>
                  <a:pt x="1500717" y="1229783"/>
                </a:cubicBezTo>
                <a:cubicBezTo>
                  <a:pt x="1394883" y="1348317"/>
                  <a:pt x="1310217" y="1454150"/>
                  <a:pt x="1246717" y="1547283"/>
                </a:cubicBezTo>
                <a:cubicBezTo>
                  <a:pt x="1183217" y="1640417"/>
                  <a:pt x="1159933" y="1695450"/>
                  <a:pt x="1176867" y="1712383"/>
                </a:cubicBezTo>
                <a:cubicBezTo>
                  <a:pt x="1202267" y="1754717"/>
                  <a:pt x="1274233" y="1786467"/>
                  <a:pt x="1392767" y="1807633"/>
                </a:cubicBezTo>
                <a:cubicBezTo>
                  <a:pt x="1511300" y="1828800"/>
                  <a:pt x="1644650" y="1835150"/>
                  <a:pt x="1792817" y="1826683"/>
                </a:cubicBezTo>
                <a:cubicBezTo>
                  <a:pt x="1940983" y="1818217"/>
                  <a:pt x="2061633" y="1792817"/>
                  <a:pt x="2154767" y="1750483"/>
                </a:cubicBezTo>
                <a:close/>
                <a:moveTo>
                  <a:pt x="1799167" y="48873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81" name="Freeform 6381"/>
          <p:cNvSpPr/>
          <p:nvPr/>
        </p:nvSpPr>
        <p:spPr>
          <a:xfrm rot="0" flipH="0" flipV="0">
            <a:off x="10635381" y="8257312"/>
            <a:ext cx="131673" cy="163101"/>
          </a:xfrm>
          <a:custGeom>
            <a:pathLst>
              <a:path w="4114800" h="5096934">
                <a:moveTo>
                  <a:pt x="1447800" y="5080000"/>
                </a:moveTo>
                <a:cubicBezTo>
                  <a:pt x="1236133" y="5096934"/>
                  <a:pt x="1035050" y="5084234"/>
                  <a:pt x="844550" y="5041900"/>
                </a:cubicBezTo>
                <a:cubicBezTo>
                  <a:pt x="654050" y="4999567"/>
                  <a:pt x="493183" y="4925484"/>
                  <a:pt x="361950" y="4819650"/>
                </a:cubicBezTo>
                <a:cubicBezTo>
                  <a:pt x="230716" y="4713817"/>
                  <a:pt x="139700" y="4584700"/>
                  <a:pt x="88900" y="4432300"/>
                </a:cubicBezTo>
                <a:cubicBezTo>
                  <a:pt x="29633" y="4313767"/>
                  <a:pt x="0" y="4231217"/>
                  <a:pt x="0" y="4184650"/>
                </a:cubicBezTo>
                <a:cubicBezTo>
                  <a:pt x="0" y="4138084"/>
                  <a:pt x="29633" y="4097867"/>
                  <a:pt x="88900" y="4064000"/>
                </a:cubicBezTo>
                <a:cubicBezTo>
                  <a:pt x="156633" y="4064000"/>
                  <a:pt x="218016" y="4083050"/>
                  <a:pt x="273050" y="4121150"/>
                </a:cubicBezTo>
                <a:cubicBezTo>
                  <a:pt x="328083" y="4159250"/>
                  <a:pt x="402166" y="4199467"/>
                  <a:pt x="495300" y="4241800"/>
                </a:cubicBezTo>
                <a:cubicBezTo>
                  <a:pt x="622300" y="4351867"/>
                  <a:pt x="776816" y="4411134"/>
                  <a:pt x="958850" y="4419600"/>
                </a:cubicBezTo>
                <a:cubicBezTo>
                  <a:pt x="1140883" y="4428067"/>
                  <a:pt x="1308100" y="4398434"/>
                  <a:pt x="1460500" y="4330700"/>
                </a:cubicBezTo>
                <a:cubicBezTo>
                  <a:pt x="1612900" y="4262967"/>
                  <a:pt x="1697566" y="4178300"/>
                  <a:pt x="1714500" y="4076700"/>
                </a:cubicBezTo>
                <a:cubicBezTo>
                  <a:pt x="1714500" y="4042834"/>
                  <a:pt x="1701800" y="3983567"/>
                  <a:pt x="1676400" y="3898900"/>
                </a:cubicBezTo>
                <a:cubicBezTo>
                  <a:pt x="1651000" y="3814234"/>
                  <a:pt x="1621366" y="3725334"/>
                  <a:pt x="1587500" y="3632200"/>
                </a:cubicBezTo>
                <a:cubicBezTo>
                  <a:pt x="1358900" y="3310467"/>
                  <a:pt x="1191683" y="2990850"/>
                  <a:pt x="1085850" y="2673350"/>
                </a:cubicBezTo>
                <a:cubicBezTo>
                  <a:pt x="980016" y="2355850"/>
                  <a:pt x="927100" y="2095500"/>
                  <a:pt x="927100" y="1892300"/>
                </a:cubicBezTo>
                <a:cubicBezTo>
                  <a:pt x="927100" y="1739900"/>
                  <a:pt x="973666" y="1576917"/>
                  <a:pt x="1066800" y="1403350"/>
                </a:cubicBezTo>
                <a:cubicBezTo>
                  <a:pt x="1159933" y="1229784"/>
                  <a:pt x="1286933" y="1083734"/>
                  <a:pt x="1447800" y="965200"/>
                </a:cubicBezTo>
                <a:cubicBezTo>
                  <a:pt x="1600200" y="804334"/>
                  <a:pt x="1769533" y="660400"/>
                  <a:pt x="1955800" y="533400"/>
                </a:cubicBezTo>
                <a:cubicBezTo>
                  <a:pt x="2142066" y="406400"/>
                  <a:pt x="2330450" y="296334"/>
                  <a:pt x="2520950" y="203200"/>
                </a:cubicBezTo>
                <a:cubicBezTo>
                  <a:pt x="2711450" y="110067"/>
                  <a:pt x="2882900" y="42334"/>
                  <a:pt x="3035300" y="0"/>
                </a:cubicBezTo>
                <a:cubicBezTo>
                  <a:pt x="3128433" y="0"/>
                  <a:pt x="3251200" y="12700"/>
                  <a:pt x="3403600" y="38100"/>
                </a:cubicBezTo>
                <a:cubicBezTo>
                  <a:pt x="3556000" y="63500"/>
                  <a:pt x="3661833" y="93134"/>
                  <a:pt x="3721100" y="127000"/>
                </a:cubicBezTo>
                <a:cubicBezTo>
                  <a:pt x="3814233" y="160867"/>
                  <a:pt x="3903133" y="251884"/>
                  <a:pt x="3987800" y="400050"/>
                </a:cubicBezTo>
                <a:cubicBezTo>
                  <a:pt x="4072466" y="548217"/>
                  <a:pt x="4114800" y="694267"/>
                  <a:pt x="4114800" y="838200"/>
                </a:cubicBezTo>
                <a:cubicBezTo>
                  <a:pt x="4114800" y="897467"/>
                  <a:pt x="4097866" y="973667"/>
                  <a:pt x="4064000" y="1066800"/>
                </a:cubicBezTo>
                <a:cubicBezTo>
                  <a:pt x="4030133" y="1159934"/>
                  <a:pt x="3975100" y="1270000"/>
                  <a:pt x="3898900" y="1397000"/>
                </a:cubicBezTo>
                <a:cubicBezTo>
                  <a:pt x="3865033" y="1490134"/>
                  <a:pt x="3826933" y="1576917"/>
                  <a:pt x="3784600" y="1657350"/>
                </a:cubicBezTo>
                <a:cubicBezTo>
                  <a:pt x="3742266" y="1737784"/>
                  <a:pt x="3721100" y="1794934"/>
                  <a:pt x="3721100" y="1828800"/>
                </a:cubicBezTo>
                <a:cubicBezTo>
                  <a:pt x="3678766" y="1921934"/>
                  <a:pt x="3621616" y="1966384"/>
                  <a:pt x="3549650" y="1962150"/>
                </a:cubicBezTo>
                <a:cubicBezTo>
                  <a:pt x="3477683" y="1957917"/>
                  <a:pt x="3405716" y="1919817"/>
                  <a:pt x="3333750" y="1847850"/>
                </a:cubicBezTo>
                <a:cubicBezTo>
                  <a:pt x="3261783" y="1775884"/>
                  <a:pt x="3204633" y="1689100"/>
                  <a:pt x="3162300" y="1587500"/>
                </a:cubicBezTo>
                <a:cubicBezTo>
                  <a:pt x="3128433" y="1460500"/>
                  <a:pt x="3115733" y="1356784"/>
                  <a:pt x="3124200" y="1276350"/>
                </a:cubicBezTo>
                <a:cubicBezTo>
                  <a:pt x="3132666" y="1195917"/>
                  <a:pt x="3166533" y="1109134"/>
                  <a:pt x="3225800" y="1016000"/>
                </a:cubicBezTo>
                <a:cubicBezTo>
                  <a:pt x="3318933" y="922867"/>
                  <a:pt x="3365500" y="859367"/>
                  <a:pt x="3365500" y="825500"/>
                </a:cubicBezTo>
                <a:cubicBezTo>
                  <a:pt x="3365500" y="791634"/>
                  <a:pt x="3318933" y="774700"/>
                  <a:pt x="3225800" y="774700"/>
                </a:cubicBezTo>
                <a:cubicBezTo>
                  <a:pt x="3166533" y="774700"/>
                  <a:pt x="3058583" y="810684"/>
                  <a:pt x="2901950" y="882650"/>
                </a:cubicBezTo>
                <a:cubicBezTo>
                  <a:pt x="2745316" y="954617"/>
                  <a:pt x="2580216" y="1047750"/>
                  <a:pt x="2406650" y="1162050"/>
                </a:cubicBezTo>
                <a:cubicBezTo>
                  <a:pt x="2233083" y="1276350"/>
                  <a:pt x="2082800" y="1397000"/>
                  <a:pt x="1955800" y="1524000"/>
                </a:cubicBezTo>
                <a:cubicBezTo>
                  <a:pt x="1794933" y="1676400"/>
                  <a:pt x="1699683" y="1786467"/>
                  <a:pt x="1670050" y="1854200"/>
                </a:cubicBezTo>
                <a:cubicBezTo>
                  <a:pt x="1640416" y="1921934"/>
                  <a:pt x="1625600" y="2027767"/>
                  <a:pt x="1625600" y="2171700"/>
                </a:cubicBezTo>
                <a:cubicBezTo>
                  <a:pt x="1625600" y="2290234"/>
                  <a:pt x="1653116" y="2438400"/>
                  <a:pt x="1708150" y="2616200"/>
                </a:cubicBezTo>
                <a:cubicBezTo>
                  <a:pt x="1763183" y="2794000"/>
                  <a:pt x="1820333" y="2912534"/>
                  <a:pt x="1879600" y="2971800"/>
                </a:cubicBezTo>
                <a:cubicBezTo>
                  <a:pt x="1879600" y="2971800"/>
                  <a:pt x="1909233" y="3028950"/>
                  <a:pt x="1968500" y="3143250"/>
                </a:cubicBezTo>
                <a:cubicBezTo>
                  <a:pt x="2027766" y="3257550"/>
                  <a:pt x="2099733" y="3378200"/>
                  <a:pt x="2184400" y="3505200"/>
                </a:cubicBezTo>
                <a:cubicBezTo>
                  <a:pt x="2429933" y="4047067"/>
                  <a:pt x="2493433" y="4436534"/>
                  <a:pt x="2374900" y="4673600"/>
                </a:cubicBezTo>
                <a:cubicBezTo>
                  <a:pt x="2256366" y="4910667"/>
                  <a:pt x="1947333" y="5046134"/>
                  <a:pt x="1447800" y="5080000"/>
                </a:cubicBezTo>
                <a:close/>
                <a:moveTo>
                  <a:pt x="-914400" y="51943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82" name="Freeform 6382"/>
          <p:cNvSpPr/>
          <p:nvPr/>
        </p:nvSpPr>
        <p:spPr>
          <a:xfrm rot="0" flipH="0" flipV="0">
            <a:off x="10786561" y="8204480"/>
            <a:ext cx="70984" cy="206722"/>
          </a:xfrm>
          <a:custGeom>
            <a:pathLst>
              <a:path w="2218266" h="6460067">
                <a:moveTo>
                  <a:pt x="482600" y="6451600"/>
                </a:moveTo>
                <a:cubicBezTo>
                  <a:pt x="355600" y="6434667"/>
                  <a:pt x="247650" y="6343650"/>
                  <a:pt x="158750" y="6178550"/>
                </a:cubicBezTo>
                <a:cubicBezTo>
                  <a:pt x="69850" y="6013450"/>
                  <a:pt x="16933" y="5863167"/>
                  <a:pt x="0" y="5727700"/>
                </a:cubicBezTo>
                <a:cubicBezTo>
                  <a:pt x="8466" y="5659967"/>
                  <a:pt x="19050" y="5562600"/>
                  <a:pt x="31750" y="5435600"/>
                </a:cubicBezTo>
                <a:cubicBezTo>
                  <a:pt x="44450" y="5308600"/>
                  <a:pt x="59266" y="5177367"/>
                  <a:pt x="76200" y="5041900"/>
                </a:cubicBezTo>
                <a:cubicBezTo>
                  <a:pt x="110066" y="4881034"/>
                  <a:pt x="156633" y="4684184"/>
                  <a:pt x="215900" y="4451350"/>
                </a:cubicBezTo>
                <a:cubicBezTo>
                  <a:pt x="275166" y="4218517"/>
                  <a:pt x="336550" y="3983567"/>
                  <a:pt x="400050" y="3746500"/>
                </a:cubicBezTo>
                <a:cubicBezTo>
                  <a:pt x="463550" y="3509434"/>
                  <a:pt x="520700" y="3306234"/>
                  <a:pt x="571500" y="3136900"/>
                </a:cubicBezTo>
                <a:cubicBezTo>
                  <a:pt x="622300" y="2967567"/>
                  <a:pt x="656166" y="2865967"/>
                  <a:pt x="673100" y="2832100"/>
                </a:cubicBezTo>
                <a:cubicBezTo>
                  <a:pt x="715433" y="2764367"/>
                  <a:pt x="783166" y="2747434"/>
                  <a:pt x="876300" y="2781300"/>
                </a:cubicBezTo>
                <a:cubicBezTo>
                  <a:pt x="969433" y="2815167"/>
                  <a:pt x="1045633" y="2865967"/>
                  <a:pt x="1104900" y="2933700"/>
                </a:cubicBezTo>
                <a:cubicBezTo>
                  <a:pt x="1155700" y="3001434"/>
                  <a:pt x="1187450" y="3081867"/>
                  <a:pt x="1200150" y="3175000"/>
                </a:cubicBezTo>
                <a:cubicBezTo>
                  <a:pt x="1212850" y="3268134"/>
                  <a:pt x="1200150" y="3403600"/>
                  <a:pt x="1162050" y="3581400"/>
                </a:cubicBezTo>
                <a:cubicBezTo>
                  <a:pt x="1123950" y="3759200"/>
                  <a:pt x="1054100" y="4021667"/>
                  <a:pt x="952500" y="4368800"/>
                </a:cubicBezTo>
                <a:cubicBezTo>
                  <a:pt x="859366" y="4707467"/>
                  <a:pt x="789516" y="4980517"/>
                  <a:pt x="742950" y="5187950"/>
                </a:cubicBezTo>
                <a:cubicBezTo>
                  <a:pt x="696383" y="5395384"/>
                  <a:pt x="677333" y="5613400"/>
                  <a:pt x="685800" y="5842000"/>
                </a:cubicBezTo>
                <a:cubicBezTo>
                  <a:pt x="651933" y="6129867"/>
                  <a:pt x="626533" y="6305550"/>
                  <a:pt x="609600" y="6369050"/>
                </a:cubicBezTo>
                <a:cubicBezTo>
                  <a:pt x="592666" y="6432550"/>
                  <a:pt x="550333" y="6460067"/>
                  <a:pt x="482600" y="6451600"/>
                </a:cubicBezTo>
                <a:close/>
                <a:moveTo>
                  <a:pt x="-1028700" y="6845300"/>
                </a:moveTo>
                <a:moveTo>
                  <a:pt x="1943100" y="1384300"/>
                </a:moveTo>
                <a:cubicBezTo>
                  <a:pt x="1909233" y="1409700"/>
                  <a:pt x="1877483" y="1420284"/>
                  <a:pt x="1847850" y="1416050"/>
                </a:cubicBezTo>
                <a:cubicBezTo>
                  <a:pt x="1818216" y="1411817"/>
                  <a:pt x="1769533" y="1388534"/>
                  <a:pt x="1701800" y="1346200"/>
                </a:cubicBezTo>
                <a:cubicBezTo>
                  <a:pt x="1642533" y="1337734"/>
                  <a:pt x="1568450" y="1297517"/>
                  <a:pt x="1479550" y="1225550"/>
                </a:cubicBezTo>
                <a:cubicBezTo>
                  <a:pt x="1390650" y="1153584"/>
                  <a:pt x="1314450" y="1077384"/>
                  <a:pt x="1250950" y="996950"/>
                </a:cubicBezTo>
                <a:cubicBezTo>
                  <a:pt x="1187450" y="916517"/>
                  <a:pt x="1155700" y="867834"/>
                  <a:pt x="1155700" y="850900"/>
                </a:cubicBezTo>
                <a:cubicBezTo>
                  <a:pt x="1147233" y="766234"/>
                  <a:pt x="1153583" y="658284"/>
                  <a:pt x="1174750" y="527050"/>
                </a:cubicBezTo>
                <a:cubicBezTo>
                  <a:pt x="1195916" y="395817"/>
                  <a:pt x="1240366" y="277284"/>
                  <a:pt x="1308100" y="171450"/>
                </a:cubicBezTo>
                <a:cubicBezTo>
                  <a:pt x="1375833" y="65617"/>
                  <a:pt x="1473200" y="8467"/>
                  <a:pt x="1600200" y="0"/>
                </a:cubicBezTo>
                <a:cubicBezTo>
                  <a:pt x="1634066" y="0"/>
                  <a:pt x="1663700" y="4234"/>
                  <a:pt x="1689100" y="12700"/>
                </a:cubicBezTo>
                <a:cubicBezTo>
                  <a:pt x="1714500" y="21167"/>
                  <a:pt x="1790700" y="50800"/>
                  <a:pt x="1917700" y="101600"/>
                </a:cubicBezTo>
                <a:cubicBezTo>
                  <a:pt x="1985433" y="228600"/>
                  <a:pt x="2053166" y="370417"/>
                  <a:pt x="2120900" y="527050"/>
                </a:cubicBezTo>
                <a:cubicBezTo>
                  <a:pt x="2188633" y="683684"/>
                  <a:pt x="2218266" y="836084"/>
                  <a:pt x="2209800" y="984250"/>
                </a:cubicBezTo>
                <a:cubicBezTo>
                  <a:pt x="2201333" y="1132417"/>
                  <a:pt x="2112433" y="1265767"/>
                  <a:pt x="1943100" y="1384300"/>
                </a:cubicBezTo>
                <a:close/>
                <a:moveTo>
                  <a:pt x="4038600" y="68453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83" name="Freeform 6383"/>
          <p:cNvSpPr/>
          <p:nvPr/>
        </p:nvSpPr>
        <p:spPr>
          <a:xfrm rot="0" flipH="0" flipV="0">
            <a:off x="10862626" y="8264627"/>
            <a:ext cx="122394" cy="153212"/>
          </a:xfrm>
          <a:custGeom>
            <a:pathLst>
              <a:path w="3824817" h="4787900">
                <a:moveTo>
                  <a:pt x="1013884" y="4787900"/>
                </a:moveTo>
                <a:cubicBezTo>
                  <a:pt x="590550" y="4787900"/>
                  <a:pt x="281517" y="4635500"/>
                  <a:pt x="86784" y="4330700"/>
                </a:cubicBezTo>
                <a:cubicBezTo>
                  <a:pt x="27517" y="4246034"/>
                  <a:pt x="0" y="4159250"/>
                  <a:pt x="4234" y="4070350"/>
                </a:cubicBezTo>
                <a:cubicBezTo>
                  <a:pt x="8467" y="3981450"/>
                  <a:pt x="33867" y="3920067"/>
                  <a:pt x="80434" y="3886200"/>
                </a:cubicBezTo>
                <a:cubicBezTo>
                  <a:pt x="127000" y="3852334"/>
                  <a:pt x="184150" y="3881967"/>
                  <a:pt x="251884" y="3975100"/>
                </a:cubicBezTo>
                <a:cubicBezTo>
                  <a:pt x="370417" y="4042834"/>
                  <a:pt x="539750" y="4076700"/>
                  <a:pt x="759884" y="4076700"/>
                </a:cubicBezTo>
                <a:cubicBezTo>
                  <a:pt x="869950" y="4076700"/>
                  <a:pt x="984250" y="4066117"/>
                  <a:pt x="1102784" y="4044950"/>
                </a:cubicBezTo>
                <a:cubicBezTo>
                  <a:pt x="1221317" y="4023784"/>
                  <a:pt x="1339850" y="3992034"/>
                  <a:pt x="1458384" y="3949700"/>
                </a:cubicBezTo>
                <a:cubicBezTo>
                  <a:pt x="1585384" y="3890434"/>
                  <a:pt x="1670050" y="3837517"/>
                  <a:pt x="1712384" y="3790950"/>
                </a:cubicBezTo>
                <a:cubicBezTo>
                  <a:pt x="1754717" y="3744384"/>
                  <a:pt x="1746250" y="3704167"/>
                  <a:pt x="1686984" y="3670300"/>
                </a:cubicBezTo>
                <a:lnTo>
                  <a:pt x="1699684" y="3670300"/>
                </a:lnTo>
                <a:cubicBezTo>
                  <a:pt x="1479550" y="3611034"/>
                  <a:pt x="1257300" y="3515784"/>
                  <a:pt x="1032934" y="3384550"/>
                </a:cubicBezTo>
                <a:cubicBezTo>
                  <a:pt x="808567" y="3253317"/>
                  <a:pt x="615950" y="3109384"/>
                  <a:pt x="455084" y="2952750"/>
                </a:cubicBezTo>
                <a:cubicBezTo>
                  <a:pt x="294217" y="2796117"/>
                  <a:pt x="201084" y="2654300"/>
                  <a:pt x="175684" y="2527300"/>
                </a:cubicBezTo>
                <a:cubicBezTo>
                  <a:pt x="107950" y="2264834"/>
                  <a:pt x="124884" y="1996017"/>
                  <a:pt x="226484" y="1720850"/>
                </a:cubicBezTo>
                <a:cubicBezTo>
                  <a:pt x="328084" y="1445684"/>
                  <a:pt x="472017" y="1202267"/>
                  <a:pt x="658284" y="990600"/>
                </a:cubicBezTo>
                <a:cubicBezTo>
                  <a:pt x="726017" y="948267"/>
                  <a:pt x="810684" y="895350"/>
                  <a:pt x="912284" y="831850"/>
                </a:cubicBezTo>
                <a:cubicBezTo>
                  <a:pt x="1013884" y="768350"/>
                  <a:pt x="1094317" y="732367"/>
                  <a:pt x="1153584" y="723900"/>
                </a:cubicBezTo>
                <a:lnTo>
                  <a:pt x="1153584" y="736600"/>
                </a:lnTo>
                <a:cubicBezTo>
                  <a:pt x="1314450" y="567267"/>
                  <a:pt x="1511300" y="431800"/>
                  <a:pt x="1744134" y="330200"/>
                </a:cubicBezTo>
                <a:cubicBezTo>
                  <a:pt x="1976967" y="228600"/>
                  <a:pt x="2224617" y="135467"/>
                  <a:pt x="2487084" y="50800"/>
                </a:cubicBezTo>
                <a:lnTo>
                  <a:pt x="2677584" y="25400"/>
                </a:lnTo>
                <a:cubicBezTo>
                  <a:pt x="2779184" y="8467"/>
                  <a:pt x="2863850" y="0"/>
                  <a:pt x="2931584" y="0"/>
                </a:cubicBezTo>
                <a:cubicBezTo>
                  <a:pt x="2923117" y="0"/>
                  <a:pt x="2940050" y="6350"/>
                  <a:pt x="2982384" y="19050"/>
                </a:cubicBezTo>
                <a:cubicBezTo>
                  <a:pt x="3024717" y="31750"/>
                  <a:pt x="3062817" y="42334"/>
                  <a:pt x="3096684" y="50800"/>
                </a:cubicBezTo>
                <a:cubicBezTo>
                  <a:pt x="3147484" y="76200"/>
                  <a:pt x="3189817" y="88900"/>
                  <a:pt x="3223684" y="88900"/>
                </a:cubicBezTo>
                <a:cubicBezTo>
                  <a:pt x="3333750" y="105834"/>
                  <a:pt x="3435350" y="156634"/>
                  <a:pt x="3528484" y="241300"/>
                </a:cubicBezTo>
                <a:cubicBezTo>
                  <a:pt x="3621617" y="325967"/>
                  <a:pt x="3695700" y="425450"/>
                  <a:pt x="3750734" y="539750"/>
                </a:cubicBezTo>
                <a:cubicBezTo>
                  <a:pt x="3805767" y="654050"/>
                  <a:pt x="3824817" y="762000"/>
                  <a:pt x="3807884" y="863600"/>
                </a:cubicBezTo>
                <a:cubicBezTo>
                  <a:pt x="3790950" y="1024467"/>
                  <a:pt x="3742267" y="1168400"/>
                  <a:pt x="3661834" y="1295400"/>
                </a:cubicBezTo>
                <a:cubicBezTo>
                  <a:pt x="3581400" y="1422400"/>
                  <a:pt x="3486150" y="1494367"/>
                  <a:pt x="3376084" y="1511300"/>
                </a:cubicBezTo>
                <a:cubicBezTo>
                  <a:pt x="3393017" y="1502834"/>
                  <a:pt x="3382434" y="1488017"/>
                  <a:pt x="3344334" y="1466850"/>
                </a:cubicBezTo>
                <a:cubicBezTo>
                  <a:pt x="3306234" y="1445684"/>
                  <a:pt x="3266017" y="1422400"/>
                  <a:pt x="3223684" y="1397000"/>
                </a:cubicBezTo>
                <a:lnTo>
                  <a:pt x="3185584" y="1422400"/>
                </a:lnTo>
                <a:cubicBezTo>
                  <a:pt x="3185584" y="1422400"/>
                  <a:pt x="3183467" y="1411817"/>
                  <a:pt x="3179234" y="1390650"/>
                </a:cubicBezTo>
                <a:cubicBezTo>
                  <a:pt x="3175000" y="1369484"/>
                  <a:pt x="3164417" y="1341967"/>
                  <a:pt x="3147484" y="1308100"/>
                </a:cubicBezTo>
                <a:cubicBezTo>
                  <a:pt x="3122084" y="1257300"/>
                  <a:pt x="3109384" y="1200150"/>
                  <a:pt x="3109384" y="1136650"/>
                </a:cubicBezTo>
                <a:cubicBezTo>
                  <a:pt x="3109384" y="1073150"/>
                  <a:pt x="3113617" y="1003300"/>
                  <a:pt x="3122084" y="927100"/>
                </a:cubicBezTo>
                <a:cubicBezTo>
                  <a:pt x="3139017" y="833967"/>
                  <a:pt x="3141134" y="778934"/>
                  <a:pt x="3128434" y="762000"/>
                </a:cubicBezTo>
                <a:cubicBezTo>
                  <a:pt x="3115734" y="745067"/>
                  <a:pt x="3058584" y="732367"/>
                  <a:pt x="2956984" y="723900"/>
                </a:cubicBezTo>
                <a:cubicBezTo>
                  <a:pt x="2838450" y="698500"/>
                  <a:pt x="2667000" y="719667"/>
                  <a:pt x="2442634" y="787400"/>
                </a:cubicBezTo>
                <a:cubicBezTo>
                  <a:pt x="2218267" y="855134"/>
                  <a:pt x="2029884" y="948267"/>
                  <a:pt x="1877484" y="1066800"/>
                </a:cubicBezTo>
                <a:cubicBezTo>
                  <a:pt x="1691217" y="1185334"/>
                  <a:pt x="1534584" y="1297517"/>
                  <a:pt x="1407584" y="1403350"/>
                </a:cubicBezTo>
                <a:cubicBezTo>
                  <a:pt x="1280584" y="1509184"/>
                  <a:pt x="1178984" y="1610784"/>
                  <a:pt x="1102784" y="1708150"/>
                </a:cubicBezTo>
                <a:cubicBezTo>
                  <a:pt x="1026584" y="1805517"/>
                  <a:pt x="958850" y="1917700"/>
                  <a:pt x="899584" y="2044700"/>
                </a:cubicBezTo>
                <a:cubicBezTo>
                  <a:pt x="857250" y="2103967"/>
                  <a:pt x="821267" y="2161117"/>
                  <a:pt x="791634" y="2216150"/>
                </a:cubicBezTo>
                <a:cubicBezTo>
                  <a:pt x="762000" y="2271184"/>
                  <a:pt x="747184" y="2319867"/>
                  <a:pt x="747184" y="2362200"/>
                </a:cubicBezTo>
                <a:cubicBezTo>
                  <a:pt x="747184" y="2455334"/>
                  <a:pt x="817034" y="2550584"/>
                  <a:pt x="956734" y="2647950"/>
                </a:cubicBezTo>
                <a:cubicBezTo>
                  <a:pt x="1096434" y="2745317"/>
                  <a:pt x="1305984" y="2857500"/>
                  <a:pt x="1585384" y="2984500"/>
                </a:cubicBezTo>
                <a:cubicBezTo>
                  <a:pt x="1805517" y="3077634"/>
                  <a:pt x="1991784" y="3179234"/>
                  <a:pt x="2144184" y="3289300"/>
                </a:cubicBezTo>
                <a:cubicBezTo>
                  <a:pt x="2296584" y="3399367"/>
                  <a:pt x="2402417" y="3526367"/>
                  <a:pt x="2461684" y="3670300"/>
                </a:cubicBezTo>
                <a:cubicBezTo>
                  <a:pt x="2478617" y="3704167"/>
                  <a:pt x="2484967" y="3744384"/>
                  <a:pt x="2480734" y="3790950"/>
                </a:cubicBezTo>
                <a:cubicBezTo>
                  <a:pt x="2476500" y="3837517"/>
                  <a:pt x="2465917" y="3869267"/>
                  <a:pt x="2448984" y="3886200"/>
                </a:cubicBezTo>
                <a:cubicBezTo>
                  <a:pt x="2465917" y="3903134"/>
                  <a:pt x="2474384" y="3915834"/>
                  <a:pt x="2474384" y="3924300"/>
                </a:cubicBezTo>
                <a:lnTo>
                  <a:pt x="2474384" y="3911600"/>
                </a:lnTo>
                <a:cubicBezTo>
                  <a:pt x="2542117" y="4013200"/>
                  <a:pt x="2544234" y="4119034"/>
                  <a:pt x="2480734" y="4229100"/>
                </a:cubicBezTo>
                <a:cubicBezTo>
                  <a:pt x="2417234" y="4339167"/>
                  <a:pt x="2311400" y="4434417"/>
                  <a:pt x="2163234" y="4514850"/>
                </a:cubicBezTo>
                <a:cubicBezTo>
                  <a:pt x="2015067" y="4595284"/>
                  <a:pt x="1835150" y="4656667"/>
                  <a:pt x="1623484" y="4699000"/>
                </a:cubicBezTo>
                <a:lnTo>
                  <a:pt x="1636184" y="4699000"/>
                </a:lnTo>
                <a:cubicBezTo>
                  <a:pt x="1526117" y="4732867"/>
                  <a:pt x="1418167" y="4756150"/>
                  <a:pt x="1312334" y="4768850"/>
                </a:cubicBezTo>
                <a:cubicBezTo>
                  <a:pt x="1206500" y="4781550"/>
                  <a:pt x="1107017" y="4787900"/>
                  <a:pt x="1013884" y="4787900"/>
                </a:cubicBezTo>
                <a:close/>
                <a:moveTo>
                  <a:pt x="-1246716" y="49657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84" name="Freeform 6384"/>
          <p:cNvSpPr/>
          <p:nvPr/>
        </p:nvSpPr>
        <p:spPr>
          <a:xfrm rot="0" flipH="0" flipV="0">
            <a:off x="10968222" y="8127806"/>
            <a:ext cx="138853" cy="345575"/>
          </a:xfrm>
          <a:custGeom>
            <a:pathLst>
              <a:path w="4339166" h="10799232">
                <a:moveTo>
                  <a:pt x="520700" y="10765366"/>
                </a:moveTo>
                <a:cubicBezTo>
                  <a:pt x="359833" y="10723032"/>
                  <a:pt x="234950" y="10663766"/>
                  <a:pt x="146050" y="10587566"/>
                </a:cubicBezTo>
                <a:cubicBezTo>
                  <a:pt x="57150" y="10511366"/>
                  <a:pt x="8466" y="10409766"/>
                  <a:pt x="0" y="10282766"/>
                </a:cubicBezTo>
                <a:cubicBezTo>
                  <a:pt x="8466" y="10257366"/>
                  <a:pt x="12700" y="10221382"/>
                  <a:pt x="12700" y="10174816"/>
                </a:cubicBezTo>
                <a:cubicBezTo>
                  <a:pt x="12700" y="10128249"/>
                  <a:pt x="29633" y="10075332"/>
                  <a:pt x="63500" y="10016066"/>
                </a:cubicBezTo>
                <a:cubicBezTo>
                  <a:pt x="63500" y="10016066"/>
                  <a:pt x="91016" y="10028766"/>
                  <a:pt x="146050" y="10054166"/>
                </a:cubicBezTo>
                <a:cubicBezTo>
                  <a:pt x="201083" y="10079566"/>
                  <a:pt x="296333" y="10075332"/>
                  <a:pt x="431800" y="10041466"/>
                </a:cubicBezTo>
                <a:cubicBezTo>
                  <a:pt x="601133" y="10049932"/>
                  <a:pt x="719666" y="10032999"/>
                  <a:pt x="787400" y="9990666"/>
                </a:cubicBezTo>
                <a:cubicBezTo>
                  <a:pt x="855133" y="9948332"/>
                  <a:pt x="952500" y="9855199"/>
                  <a:pt x="1079500" y="9711266"/>
                </a:cubicBezTo>
                <a:cubicBezTo>
                  <a:pt x="1172633" y="9584266"/>
                  <a:pt x="1280583" y="9436099"/>
                  <a:pt x="1403350" y="9266766"/>
                </a:cubicBezTo>
                <a:cubicBezTo>
                  <a:pt x="1526116" y="9097433"/>
                  <a:pt x="1608666" y="8957733"/>
                  <a:pt x="1651000" y="8847666"/>
                </a:cubicBezTo>
                <a:cubicBezTo>
                  <a:pt x="1786466" y="8754533"/>
                  <a:pt x="1883833" y="8667750"/>
                  <a:pt x="1943100" y="8587316"/>
                </a:cubicBezTo>
                <a:cubicBezTo>
                  <a:pt x="2002366" y="8506883"/>
                  <a:pt x="2057400" y="8424333"/>
                  <a:pt x="2108200" y="8339666"/>
                </a:cubicBezTo>
                <a:cubicBezTo>
                  <a:pt x="2108200" y="8297333"/>
                  <a:pt x="2120900" y="8219016"/>
                  <a:pt x="2146300" y="8104716"/>
                </a:cubicBezTo>
                <a:cubicBezTo>
                  <a:pt x="2171700" y="7990416"/>
                  <a:pt x="2235200" y="7852833"/>
                  <a:pt x="2336800" y="7691966"/>
                </a:cubicBezTo>
                <a:cubicBezTo>
                  <a:pt x="2429933" y="7480300"/>
                  <a:pt x="2518833" y="7300383"/>
                  <a:pt x="2603500" y="7152216"/>
                </a:cubicBezTo>
                <a:cubicBezTo>
                  <a:pt x="2688166" y="7004050"/>
                  <a:pt x="2730500" y="6908800"/>
                  <a:pt x="2730500" y="6866466"/>
                </a:cubicBezTo>
                <a:cubicBezTo>
                  <a:pt x="2730500" y="6866466"/>
                  <a:pt x="2743200" y="6836833"/>
                  <a:pt x="2768600" y="6777566"/>
                </a:cubicBezTo>
                <a:cubicBezTo>
                  <a:pt x="2794000" y="6718300"/>
                  <a:pt x="2802466" y="6646333"/>
                  <a:pt x="2794000" y="6561666"/>
                </a:cubicBezTo>
                <a:cubicBezTo>
                  <a:pt x="2844800" y="6536266"/>
                  <a:pt x="2889250" y="6479116"/>
                  <a:pt x="2927350" y="6390216"/>
                </a:cubicBezTo>
                <a:cubicBezTo>
                  <a:pt x="2965450" y="6301316"/>
                  <a:pt x="2980266" y="6210300"/>
                  <a:pt x="2971800" y="6117166"/>
                </a:cubicBezTo>
                <a:cubicBezTo>
                  <a:pt x="2971800" y="6091766"/>
                  <a:pt x="3009900" y="5992283"/>
                  <a:pt x="3086100" y="5818716"/>
                </a:cubicBezTo>
                <a:cubicBezTo>
                  <a:pt x="3162300" y="5645150"/>
                  <a:pt x="3204633" y="5469466"/>
                  <a:pt x="3213100" y="5291666"/>
                </a:cubicBezTo>
                <a:cubicBezTo>
                  <a:pt x="3306233" y="4986866"/>
                  <a:pt x="3376083" y="4713816"/>
                  <a:pt x="3422650" y="4472516"/>
                </a:cubicBezTo>
                <a:cubicBezTo>
                  <a:pt x="3469216" y="4231216"/>
                  <a:pt x="3505200" y="3966633"/>
                  <a:pt x="3530600" y="3678766"/>
                </a:cubicBezTo>
                <a:cubicBezTo>
                  <a:pt x="3556000" y="3390900"/>
                  <a:pt x="3581400" y="3022600"/>
                  <a:pt x="3606800" y="2573866"/>
                </a:cubicBezTo>
                <a:cubicBezTo>
                  <a:pt x="3623733" y="2192866"/>
                  <a:pt x="3636433" y="1907116"/>
                  <a:pt x="3644900" y="1716616"/>
                </a:cubicBezTo>
                <a:cubicBezTo>
                  <a:pt x="3653366" y="1526116"/>
                  <a:pt x="3651250" y="1380066"/>
                  <a:pt x="3638550" y="1278466"/>
                </a:cubicBezTo>
                <a:cubicBezTo>
                  <a:pt x="3625850" y="1176866"/>
                  <a:pt x="3585633" y="1075266"/>
                  <a:pt x="3517900" y="973666"/>
                </a:cubicBezTo>
                <a:cubicBezTo>
                  <a:pt x="3433233" y="702733"/>
                  <a:pt x="3361266" y="567266"/>
                  <a:pt x="3302000" y="567266"/>
                </a:cubicBezTo>
                <a:cubicBezTo>
                  <a:pt x="3276600" y="567266"/>
                  <a:pt x="3249083" y="531283"/>
                  <a:pt x="3219450" y="459316"/>
                </a:cubicBezTo>
                <a:cubicBezTo>
                  <a:pt x="3189816" y="387350"/>
                  <a:pt x="3191933" y="292100"/>
                  <a:pt x="3225800" y="173566"/>
                </a:cubicBezTo>
                <a:cubicBezTo>
                  <a:pt x="3217333" y="139700"/>
                  <a:pt x="3230033" y="101600"/>
                  <a:pt x="3263900" y="59266"/>
                </a:cubicBezTo>
                <a:cubicBezTo>
                  <a:pt x="3297766" y="16933"/>
                  <a:pt x="3352800" y="0"/>
                  <a:pt x="3429000" y="8466"/>
                </a:cubicBezTo>
                <a:cubicBezTo>
                  <a:pt x="3488266" y="8466"/>
                  <a:pt x="3553883" y="31750"/>
                  <a:pt x="3625850" y="78316"/>
                </a:cubicBezTo>
                <a:cubicBezTo>
                  <a:pt x="3697816" y="124883"/>
                  <a:pt x="3746500" y="165100"/>
                  <a:pt x="3771900" y="198966"/>
                </a:cubicBezTo>
                <a:cubicBezTo>
                  <a:pt x="3805766" y="165100"/>
                  <a:pt x="3858683" y="205316"/>
                  <a:pt x="3930650" y="319616"/>
                </a:cubicBezTo>
                <a:cubicBezTo>
                  <a:pt x="4002616" y="433916"/>
                  <a:pt x="4080933" y="613833"/>
                  <a:pt x="4165600" y="859366"/>
                </a:cubicBezTo>
                <a:cubicBezTo>
                  <a:pt x="4216400" y="977900"/>
                  <a:pt x="4254500" y="1077383"/>
                  <a:pt x="4279900" y="1157816"/>
                </a:cubicBezTo>
                <a:cubicBezTo>
                  <a:pt x="4305300" y="1238250"/>
                  <a:pt x="4322233" y="1327150"/>
                  <a:pt x="4330700" y="1424516"/>
                </a:cubicBezTo>
                <a:cubicBezTo>
                  <a:pt x="4339166" y="1521883"/>
                  <a:pt x="4339166" y="1657350"/>
                  <a:pt x="4330700" y="1830916"/>
                </a:cubicBezTo>
                <a:cubicBezTo>
                  <a:pt x="4322233" y="2004483"/>
                  <a:pt x="4309533" y="2243666"/>
                  <a:pt x="4292600" y="2548466"/>
                </a:cubicBezTo>
                <a:cubicBezTo>
                  <a:pt x="4292600" y="2844800"/>
                  <a:pt x="4273550" y="3168650"/>
                  <a:pt x="4235450" y="3520016"/>
                </a:cubicBezTo>
                <a:cubicBezTo>
                  <a:pt x="4197350" y="3871383"/>
                  <a:pt x="4152900" y="4214283"/>
                  <a:pt x="4102100" y="4548716"/>
                </a:cubicBezTo>
                <a:cubicBezTo>
                  <a:pt x="4051300" y="4883150"/>
                  <a:pt x="3996266" y="5185833"/>
                  <a:pt x="3937000" y="5456766"/>
                </a:cubicBezTo>
                <a:cubicBezTo>
                  <a:pt x="3877733" y="5676900"/>
                  <a:pt x="3797300" y="5941483"/>
                  <a:pt x="3695700" y="6250516"/>
                </a:cubicBezTo>
                <a:cubicBezTo>
                  <a:pt x="3594100" y="6559550"/>
                  <a:pt x="3481916" y="6870700"/>
                  <a:pt x="3359150" y="7183966"/>
                </a:cubicBezTo>
                <a:cubicBezTo>
                  <a:pt x="3236383" y="7497233"/>
                  <a:pt x="3122083" y="7776633"/>
                  <a:pt x="3016250" y="8022166"/>
                </a:cubicBezTo>
                <a:cubicBezTo>
                  <a:pt x="2910416" y="8267700"/>
                  <a:pt x="2823633" y="8441266"/>
                  <a:pt x="2755900" y="8542866"/>
                </a:cubicBezTo>
                <a:cubicBezTo>
                  <a:pt x="2772833" y="8542866"/>
                  <a:pt x="2749550" y="8593666"/>
                  <a:pt x="2686050" y="8695266"/>
                </a:cubicBezTo>
                <a:cubicBezTo>
                  <a:pt x="2622550" y="8796866"/>
                  <a:pt x="2537883" y="8925983"/>
                  <a:pt x="2432050" y="9082616"/>
                </a:cubicBezTo>
                <a:cubicBezTo>
                  <a:pt x="2326216" y="9239250"/>
                  <a:pt x="2218266" y="9400116"/>
                  <a:pt x="2108200" y="9565216"/>
                </a:cubicBezTo>
                <a:cubicBezTo>
                  <a:pt x="1998133" y="9730316"/>
                  <a:pt x="1905000" y="9872132"/>
                  <a:pt x="1828800" y="9990666"/>
                </a:cubicBezTo>
                <a:cubicBezTo>
                  <a:pt x="1701800" y="10168466"/>
                  <a:pt x="1557866" y="10320866"/>
                  <a:pt x="1397000" y="10447866"/>
                </a:cubicBezTo>
                <a:cubicBezTo>
                  <a:pt x="1236133" y="10574866"/>
                  <a:pt x="1079500" y="10667999"/>
                  <a:pt x="927100" y="10727266"/>
                </a:cubicBezTo>
                <a:cubicBezTo>
                  <a:pt x="774700" y="10786532"/>
                  <a:pt x="639233" y="10799232"/>
                  <a:pt x="520700" y="10765366"/>
                </a:cubicBezTo>
                <a:close/>
                <a:moveTo>
                  <a:pt x="-1917700" y="92413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85" name="Rectangle 6385"/>
          <p:cNvSpPr/>
          <p:nvPr/>
        </p:nvSpPr>
        <p:spPr>
          <a:xfrm rot="0" flipH="0" flipV="0">
            <a:off x="9494819" y="4096208"/>
            <a:ext cx="3898188" cy="1208835"/>
          </a:xfrm>
          <a:prstGeom prst="rect">
            <a:avLst/>
          </a:prstGeom>
        </p:spPr>
      </p:sp>
      <p:sp>
        <p:nvSpPr>
          <p:cNvPr id="6386" name="Freeform 6386"/>
          <p:cNvSpPr/>
          <p:nvPr/>
        </p:nvSpPr>
        <p:spPr>
          <a:xfrm rot="0" flipH="0" flipV="0">
            <a:off x="9527873" y="4319592"/>
            <a:ext cx="243027" cy="291591"/>
          </a:xfrm>
          <a:custGeom>
            <a:pathLst>
              <a:path w="7594600" h="9112249">
                <a:moveTo>
                  <a:pt x="186267" y="8881533"/>
                </a:moveTo>
                <a:cubicBezTo>
                  <a:pt x="76200" y="8813799"/>
                  <a:pt x="16933" y="8748183"/>
                  <a:pt x="8467" y="8684683"/>
                </a:cubicBezTo>
                <a:cubicBezTo>
                  <a:pt x="0" y="8621183"/>
                  <a:pt x="21167" y="8500533"/>
                  <a:pt x="71967" y="8322733"/>
                </a:cubicBezTo>
                <a:cubicBezTo>
                  <a:pt x="63500" y="8212667"/>
                  <a:pt x="69850" y="8111067"/>
                  <a:pt x="91017" y="8017933"/>
                </a:cubicBezTo>
                <a:cubicBezTo>
                  <a:pt x="112183" y="7924800"/>
                  <a:pt x="127000" y="7861300"/>
                  <a:pt x="135467" y="7827433"/>
                </a:cubicBezTo>
                <a:cubicBezTo>
                  <a:pt x="177800" y="7827433"/>
                  <a:pt x="203200" y="7802033"/>
                  <a:pt x="211667" y="7751233"/>
                </a:cubicBezTo>
                <a:cubicBezTo>
                  <a:pt x="220133" y="7700433"/>
                  <a:pt x="224367" y="7658100"/>
                  <a:pt x="224367" y="7624233"/>
                </a:cubicBezTo>
                <a:cubicBezTo>
                  <a:pt x="224367" y="7556500"/>
                  <a:pt x="251883" y="7442200"/>
                  <a:pt x="306917" y="7281333"/>
                </a:cubicBezTo>
                <a:cubicBezTo>
                  <a:pt x="361950" y="7120467"/>
                  <a:pt x="410633" y="6955367"/>
                  <a:pt x="452967" y="6786033"/>
                </a:cubicBezTo>
                <a:cubicBezTo>
                  <a:pt x="520700" y="6616700"/>
                  <a:pt x="586317" y="6457950"/>
                  <a:pt x="649817" y="6309783"/>
                </a:cubicBezTo>
                <a:cubicBezTo>
                  <a:pt x="713317" y="6161617"/>
                  <a:pt x="745067" y="6070600"/>
                  <a:pt x="745067" y="6036733"/>
                </a:cubicBezTo>
                <a:cubicBezTo>
                  <a:pt x="745067" y="5969000"/>
                  <a:pt x="762000" y="5899150"/>
                  <a:pt x="795867" y="5827183"/>
                </a:cubicBezTo>
                <a:cubicBezTo>
                  <a:pt x="829733" y="5755217"/>
                  <a:pt x="867833" y="5685367"/>
                  <a:pt x="910167" y="5617633"/>
                </a:cubicBezTo>
                <a:cubicBezTo>
                  <a:pt x="952500" y="5516033"/>
                  <a:pt x="984250" y="5403850"/>
                  <a:pt x="1005417" y="5281083"/>
                </a:cubicBezTo>
                <a:cubicBezTo>
                  <a:pt x="1026583" y="5158317"/>
                  <a:pt x="1037167" y="5063067"/>
                  <a:pt x="1037167" y="4995333"/>
                </a:cubicBezTo>
                <a:cubicBezTo>
                  <a:pt x="1087967" y="4885267"/>
                  <a:pt x="1143000" y="4766733"/>
                  <a:pt x="1202267" y="4639733"/>
                </a:cubicBezTo>
                <a:cubicBezTo>
                  <a:pt x="1261533" y="4512733"/>
                  <a:pt x="1308100" y="4381500"/>
                  <a:pt x="1341967" y="4246033"/>
                </a:cubicBezTo>
                <a:cubicBezTo>
                  <a:pt x="1392767" y="4102100"/>
                  <a:pt x="1466850" y="3892550"/>
                  <a:pt x="1564217" y="3617383"/>
                </a:cubicBezTo>
                <a:cubicBezTo>
                  <a:pt x="1661583" y="3342217"/>
                  <a:pt x="1765300" y="3060700"/>
                  <a:pt x="1875367" y="2772833"/>
                </a:cubicBezTo>
                <a:cubicBezTo>
                  <a:pt x="1951567" y="2611967"/>
                  <a:pt x="2027767" y="2442633"/>
                  <a:pt x="2103967" y="2264833"/>
                </a:cubicBezTo>
                <a:cubicBezTo>
                  <a:pt x="2180167" y="2087033"/>
                  <a:pt x="2247900" y="1934633"/>
                  <a:pt x="2307167" y="1807633"/>
                </a:cubicBezTo>
                <a:cubicBezTo>
                  <a:pt x="2366433" y="1680633"/>
                  <a:pt x="2408767" y="1617133"/>
                  <a:pt x="2434167" y="1617133"/>
                </a:cubicBezTo>
                <a:cubicBezTo>
                  <a:pt x="2434167" y="1617133"/>
                  <a:pt x="2434167" y="1602317"/>
                  <a:pt x="2434167" y="1572683"/>
                </a:cubicBezTo>
                <a:cubicBezTo>
                  <a:pt x="2434167" y="1543050"/>
                  <a:pt x="2434167" y="1511300"/>
                  <a:pt x="2434167" y="1477433"/>
                </a:cubicBezTo>
                <a:cubicBezTo>
                  <a:pt x="2434167" y="1435100"/>
                  <a:pt x="2468033" y="1352550"/>
                  <a:pt x="2535767" y="1229783"/>
                </a:cubicBezTo>
                <a:cubicBezTo>
                  <a:pt x="2603500" y="1107017"/>
                  <a:pt x="2667000" y="977900"/>
                  <a:pt x="2726267" y="842433"/>
                </a:cubicBezTo>
                <a:cubicBezTo>
                  <a:pt x="2810933" y="715433"/>
                  <a:pt x="2870200" y="594783"/>
                  <a:pt x="2904067" y="480483"/>
                </a:cubicBezTo>
                <a:cubicBezTo>
                  <a:pt x="2937933" y="366183"/>
                  <a:pt x="2954867" y="309033"/>
                  <a:pt x="2954867" y="309033"/>
                </a:cubicBezTo>
                <a:cubicBezTo>
                  <a:pt x="2954867" y="309033"/>
                  <a:pt x="2969683" y="283633"/>
                  <a:pt x="2999317" y="232833"/>
                </a:cubicBezTo>
                <a:cubicBezTo>
                  <a:pt x="3028950" y="182033"/>
                  <a:pt x="3060700" y="139700"/>
                  <a:pt x="3094567" y="105833"/>
                </a:cubicBezTo>
                <a:cubicBezTo>
                  <a:pt x="3204633" y="29633"/>
                  <a:pt x="3308350" y="0"/>
                  <a:pt x="3405717" y="16933"/>
                </a:cubicBezTo>
                <a:cubicBezTo>
                  <a:pt x="3503083" y="33867"/>
                  <a:pt x="3585633" y="114300"/>
                  <a:pt x="3653367" y="258233"/>
                </a:cubicBezTo>
                <a:cubicBezTo>
                  <a:pt x="3721100" y="393700"/>
                  <a:pt x="3750733" y="505883"/>
                  <a:pt x="3742267" y="594783"/>
                </a:cubicBezTo>
                <a:cubicBezTo>
                  <a:pt x="3733800" y="683683"/>
                  <a:pt x="3695700" y="778933"/>
                  <a:pt x="3627967" y="880533"/>
                </a:cubicBezTo>
                <a:cubicBezTo>
                  <a:pt x="3560233" y="1032933"/>
                  <a:pt x="3471333" y="1225550"/>
                  <a:pt x="3361267" y="1458383"/>
                </a:cubicBezTo>
                <a:cubicBezTo>
                  <a:pt x="3251200" y="1691217"/>
                  <a:pt x="3134783" y="1940983"/>
                  <a:pt x="3012017" y="2207683"/>
                </a:cubicBezTo>
                <a:cubicBezTo>
                  <a:pt x="2889250" y="2474383"/>
                  <a:pt x="2774950" y="2728383"/>
                  <a:pt x="2669117" y="2969683"/>
                </a:cubicBezTo>
                <a:cubicBezTo>
                  <a:pt x="2563283" y="3210983"/>
                  <a:pt x="2478617" y="3418417"/>
                  <a:pt x="2415117" y="3591983"/>
                </a:cubicBezTo>
                <a:cubicBezTo>
                  <a:pt x="2351617" y="3765550"/>
                  <a:pt x="2319867" y="3873500"/>
                  <a:pt x="2319867" y="3915833"/>
                </a:cubicBezTo>
                <a:lnTo>
                  <a:pt x="1799167" y="5198533"/>
                </a:lnTo>
                <a:cubicBezTo>
                  <a:pt x="1799167" y="5215467"/>
                  <a:pt x="1784350" y="5257800"/>
                  <a:pt x="1754717" y="5325533"/>
                </a:cubicBezTo>
                <a:cubicBezTo>
                  <a:pt x="1725083" y="5393267"/>
                  <a:pt x="1686983" y="5494867"/>
                  <a:pt x="1640417" y="5630333"/>
                </a:cubicBezTo>
                <a:cubicBezTo>
                  <a:pt x="1593850" y="5765800"/>
                  <a:pt x="1536700" y="5943600"/>
                  <a:pt x="1468967" y="6163733"/>
                </a:cubicBezTo>
                <a:cubicBezTo>
                  <a:pt x="1401233" y="6383867"/>
                  <a:pt x="1320800" y="6650567"/>
                  <a:pt x="1227667" y="6963833"/>
                </a:cubicBezTo>
                <a:cubicBezTo>
                  <a:pt x="1058333" y="7505700"/>
                  <a:pt x="927100" y="7926917"/>
                  <a:pt x="833967" y="8227483"/>
                </a:cubicBezTo>
                <a:cubicBezTo>
                  <a:pt x="740833" y="8528049"/>
                  <a:pt x="666750" y="8735483"/>
                  <a:pt x="611717" y="8849783"/>
                </a:cubicBezTo>
                <a:cubicBezTo>
                  <a:pt x="556683" y="8964083"/>
                  <a:pt x="499533" y="9021233"/>
                  <a:pt x="440267" y="9021233"/>
                </a:cubicBezTo>
                <a:cubicBezTo>
                  <a:pt x="406400" y="9021233"/>
                  <a:pt x="370417" y="9006416"/>
                  <a:pt x="332317" y="8976783"/>
                </a:cubicBezTo>
                <a:cubicBezTo>
                  <a:pt x="294217" y="8947149"/>
                  <a:pt x="245533" y="8915399"/>
                  <a:pt x="186267" y="8881533"/>
                </a:cubicBezTo>
                <a:close/>
                <a:moveTo>
                  <a:pt x="-1502833" y="8411633"/>
                </a:moveTo>
                <a:moveTo>
                  <a:pt x="4669367" y="8983133"/>
                </a:moveTo>
                <a:cubicBezTo>
                  <a:pt x="4593167" y="8991599"/>
                  <a:pt x="4489450" y="8955616"/>
                  <a:pt x="4358217" y="8875183"/>
                </a:cubicBezTo>
                <a:cubicBezTo>
                  <a:pt x="4226983" y="8794749"/>
                  <a:pt x="4087283" y="8695266"/>
                  <a:pt x="3939117" y="8576733"/>
                </a:cubicBezTo>
                <a:cubicBezTo>
                  <a:pt x="3790950" y="8458199"/>
                  <a:pt x="3651250" y="8335433"/>
                  <a:pt x="3520017" y="8208433"/>
                </a:cubicBezTo>
                <a:cubicBezTo>
                  <a:pt x="3388783" y="8081433"/>
                  <a:pt x="3285067" y="7971367"/>
                  <a:pt x="3208867" y="7878233"/>
                </a:cubicBezTo>
                <a:cubicBezTo>
                  <a:pt x="3073400" y="7683500"/>
                  <a:pt x="2904067" y="7427383"/>
                  <a:pt x="2700867" y="7109883"/>
                </a:cubicBezTo>
                <a:cubicBezTo>
                  <a:pt x="2497667" y="6792383"/>
                  <a:pt x="2345267" y="6451600"/>
                  <a:pt x="2243667" y="6087533"/>
                </a:cubicBezTo>
                <a:cubicBezTo>
                  <a:pt x="2184400" y="5816600"/>
                  <a:pt x="2125133" y="5602817"/>
                  <a:pt x="2065867" y="5446183"/>
                </a:cubicBezTo>
                <a:cubicBezTo>
                  <a:pt x="2006600" y="5289550"/>
                  <a:pt x="1968500" y="5160433"/>
                  <a:pt x="1951567" y="5058833"/>
                </a:cubicBezTo>
                <a:lnTo>
                  <a:pt x="1964267" y="4169833"/>
                </a:lnTo>
                <a:lnTo>
                  <a:pt x="2611967" y="4373033"/>
                </a:lnTo>
                <a:cubicBezTo>
                  <a:pt x="2654300" y="4830233"/>
                  <a:pt x="2719917" y="5209117"/>
                  <a:pt x="2808817" y="5509683"/>
                </a:cubicBezTo>
                <a:cubicBezTo>
                  <a:pt x="2897717" y="5810250"/>
                  <a:pt x="3005667" y="6074833"/>
                  <a:pt x="3132667" y="6303433"/>
                </a:cubicBezTo>
                <a:cubicBezTo>
                  <a:pt x="3234267" y="6523567"/>
                  <a:pt x="3348567" y="6741583"/>
                  <a:pt x="3475567" y="6957483"/>
                </a:cubicBezTo>
                <a:cubicBezTo>
                  <a:pt x="3602567" y="7173383"/>
                  <a:pt x="3738033" y="7353300"/>
                  <a:pt x="3881967" y="7497233"/>
                </a:cubicBezTo>
                <a:cubicBezTo>
                  <a:pt x="4076700" y="7708900"/>
                  <a:pt x="4250267" y="7865533"/>
                  <a:pt x="4402667" y="7967133"/>
                </a:cubicBezTo>
                <a:cubicBezTo>
                  <a:pt x="4555067" y="8068733"/>
                  <a:pt x="4669367" y="8119533"/>
                  <a:pt x="4745567" y="8119533"/>
                </a:cubicBezTo>
                <a:cubicBezTo>
                  <a:pt x="4787900" y="8128000"/>
                  <a:pt x="4849283" y="8157633"/>
                  <a:pt x="4929717" y="8208433"/>
                </a:cubicBezTo>
                <a:cubicBezTo>
                  <a:pt x="5010150" y="8259233"/>
                  <a:pt x="5086350" y="8312150"/>
                  <a:pt x="5158317" y="8367183"/>
                </a:cubicBezTo>
                <a:cubicBezTo>
                  <a:pt x="5230283" y="8422216"/>
                  <a:pt x="5270500" y="8475133"/>
                  <a:pt x="5278967" y="8525933"/>
                </a:cubicBezTo>
                <a:cubicBezTo>
                  <a:pt x="5287433" y="8551333"/>
                  <a:pt x="5291667" y="8591549"/>
                  <a:pt x="5291667" y="8646583"/>
                </a:cubicBezTo>
                <a:cubicBezTo>
                  <a:pt x="5291667" y="8701616"/>
                  <a:pt x="5285317" y="8752416"/>
                  <a:pt x="5272617" y="8798983"/>
                </a:cubicBezTo>
                <a:cubicBezTo>
                  <a:pt x="5259917" y="8845549"/>
                  <a:pt x="5245100" y="8881533"/>
                  <a:pt x="5228167" y="8906933"/>
                </a:cubicBezTo>
                <a:cubicBezTo>
                  <a:pt x="5202767" y="8966199"/>
                  <a:pt x="5158317" y="9019116"/>
                  <a:pt x="5094817" y="9065683"/>
                </a:cubicBezTo>
                <a:cubicBezTo>
                  <a:pt x="5031317" y="9112249"/>
                  <a:pt x="4889500" y="9084733"/>
                  <a:pt x="4669367" y="8983133"/>
                </a:cubicBezTo>
                <a:close/>
                <a:moveTo>
                  <a:pt x="-1604433" y="8411633"/>
                </a:moveTo>
                <a:moveTo>
                  <a:pt x="1824567" y="4271433"/>
                </a:moveTo>
                <a:lnTo>
                  <a:pt x="2751667" y="3598333"/>
                </a:lnTo>
                <a:cubicBezTo>
                  <a:pt x="2777067" y="3572933"/>
                  <a:pt x="2868083" y="3488267"/>
                  <a:pt x="3024717" y="3344333"/>
                </a:cubicBezTo>
                <a:cubicBezTo>
                  <a:pt x="3181350" y="3200400"/>
                  <a:pt x="3441700" y="2992967"/>
                  <a:pt x="3805767" y="2722033"/>
                </a:cubicBezTo>
                <a:lnTo>
                  <a:pt x="5367867" y="1452033"/>
                </a:lnTo>
                <a:cubicBezTo>
                  <a:pt x="5579533" y="1341967"/>
                  <a:pt x="5797550" y="1202267"/>
                  <a:pt x="6021917" y="1032933"/>
                </a:cubicBezTo>
                <a:cubicBezTo>
                  <a:pt x="6246283" y="863600"/>
                  <a:pt x="6417733" y="740833"/>
                  <a:pt x="6536267" y="664633"/>
                </a:cubicBezTo>
                <a:cubicBezTo>
                  <a:pt x="6680200" y="563033"/>
                  <a:pt x="6807200" y="474133"/>
                  <a:pt x="6917267" y="397933"/>
                </a:cubicBezTo>
                <a:cubicBezTo>
                  <a:pt x="7027333" y="321733"/>
                  <a:pt x="7099300" y="287867"/>
                  <a:pt x="7133167" y="296333"/>
                </a:cubicBezTo>
                <a:cubicBezTo>
                  <a:pt x="7200900" y="262467"/>
                  <a:pt x="7270750" y="273050"/>
                  <a:pt x="7342717" y="328083"/>
                </a:cubicBezTo>
                <a:cubicBezTo>
                  <a:pt x="7414683" y="383117"/>
                  <a:pt x="7473950" y="455083"/>
                  <a:pt x="7520517" y="543983"/>
                </a:cubicBezTo>
                <a:cubicBezTo>
                  <a:pt x="7567083" y="632883"/>
                  <a:pt x="7586133" y="711200"/>
                  <a:pt x="7577667" y="778933"/>
                </a:cubicBezTo>
                <a:cubicBezTo>
                  <a:pt x="7594600" y="863600"/>
                  <a:pt x="7577667" y="935567"/>
                  <a:pt x="7526867" y="994833"/>
                </a:cubicBezTo>
                <a:cubicBezTo>
                  <a:pt x="7476067" y="1054100"/>
                  <a:pt x="7353300" y="1138767"/>
                  <a:pt x="7158567" y="1248833"/>
                </a:cubicBezTo>
                <a:cubicBezTo>
                  <a:pt x="6997700" y="1325033"/>
                  <a:pt x="6855883" y="1401233"/>
                  <a:pt x="6733117" y="1477433"/>
                </a:cubicBezTo>
                <a:cubicBezTo>
                  <a:pt x="6610350" y="1553633"/>
                  <a:pt x="6536267" y="1617133"/>
                  <a:pt x="6510867" y="1667933"/>
                </a:cubicBezTo>
                <a:cubicBezTo>
                  <a:pt x="6510867" y="1667933"/>
                  <a:pt x="6432550" y="1729317"/>
                  <a:pt x="6275917" y="1852083"/>
                </a:cubicBezTo>
                <a:cubicBezTo>
                  <a:pt x="6119283" y="1974850"/>
                  <a:pt x="5918200" y="2120900"/>
                  <a:pt x="5672667" y="2290233"/>
                </a:cubicBezTo>
                <a:cubicBezTo>
                  <a:pt x="5334000" y="2510367"/>
                  <a:pt x="5044017" y="2717800"/>
                  <a:pt x="4802717" y="2912533"/>
                </a:cubicBezTo>
                <a:cubicBezTo>
                  <a:pt x="4561417" y="3107267"/>
                  <a:pt x="4406900" y="3255433"/>
                  <a:pt x="4339167" y="3357033"/>
                </a:cubicBezTo>
                <a:cubicBezTo>
                  <a:pt x="4305300" y="3357033"/>
                  <a:pt x="4273550" y="3369733"/>
                  <a:pt x="4243917" y="3395133"/>
                </a:cubicBezTo>
                <a:cubicBezTo>
                  <a:pt x="4214283" y="3420533"/>
                  <a:pt x="4182533" y="3429000"/>
                  <a:pt x="4148667" y="3420533"/>
                </a:cubicBezTo>
                <a:cubicBezTo>
                  <a:pt x="4148667" y="3420533"/>
                  <a:pt x="4116917" y="3441700"/>
                  <a:pt x="4053417" y="3484033"/>
                </a:cubicBezTo>
                <a:cubicBezTo>
                  <a:pt x="3989917" y="3526367"/>
                  <a:pt x="3941233" y="3568700"/>
                  <a:pt x="3907367" y="3611033"/>
                </a:cubicBezTo>
                <a:cubicBezTo>
                  <a:pt x="3890433" y="3653367"/>
                  <a:pt x="3854450" y="3712633"/>
                  <a:pt x="3799417" y="3788833"/>
                </a:cubicBezTo>
                <a:cubicBezTo>
                  <a:pt x="3744383" y="3865033"/>
                  <a:pt x="3674533" y="3898900"/>
                  <a:pt x="3589867" y="3890433"/>
                </a:cubicBezTo>
                <a:cubicBezTo>
                  <a:pt x="3530600" y="3924300"/>
                  <a:pt x="3424767" y="3994150"/>
                  <a:pt x="3272367" y="4099983"/>
                </a:cubicBezTo>
                <a:cubicBezTo>
                  <a:pt x="3119967" y="4205817"/>
                  <a:pt x="2961217" y="4322233"/>
                  <a:pt x="2796117" y="4449233"/>
                </a:cubicBezTo>
                <a:cubicBezTo>
                  <a:pt x="2631017" y="4576233"/>
                  <a:pt x="2489200" y="4690533"/>
                  <a:pt x="2370667" y="4792133"/>
                </a:cubicBezTo>
                <a:cubicBezTo>
                  <a:pt x="2252133" y="4893733"/>
                  <a:pt x="2188633" y="4953000"/>
                  <a:pt x="2180167" y="4969933"/>
                </a:cubicBezTo>
                <a:close/>
                <a:moveTo>
                  <a:pt x="3107267" y="84116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87" name="Freeform 6387"/>
          <p:cNvSpPr/>
          <p:nvPr/>
        </p:nvSpPr>
        <p:spPr>
          <a:xfrm rot="0" flipH="0" flipV="0">
            <a:off x="9718339" y="4439074"/>
            <a:ext cx="124087" cy="151722"/>
          </a:xfrm>
          <a:custGeom>
            <a:pathLst>
              <a:path w="3877733" h="4741333">
                <a:moveTo>
                  <a:pt x="2895600" y="4652433"/>
                </a:moveTo>
                <a:cubicBezTo>
                  <a:pt x="2810933" y="4567767"/>
                  <a:pt x="2726266" y="4451350"/>
                  <a:pt x="2641600" y="4303183"/>
                </a:cubicBezTo>
                <a:cubicBezTo>
                  <a:pt x="2556933" y="4155017"/>
                  <a:pt x="2489200" y="3983567"/>
                  <a:pt x="2438400" y="3788833"/>
                </a:cubicBezTo>
                <a:cubicBezTo>
                  <a:pt x="2421466" y="3721100"/>
                  <a:pt x="2415116" y="3627967"/>
                  <a:pt x="2419350" y="3509433"/>
                </a:cubicBezTo>
                <a:cubicBezTo>
                  <a:pt x="2423583" y="3390900"/>
                  <a:pt x="2421466" y="3306233"/>
                  <a:pt x="2413000" y="3255433"/>
                </a:cubicBezTo>
                <a:cubicBezTo>
                  <a:pt x="2387600" y="3314700"/>
                  <a:pt x="2347383" y="3376083"/>
                  <a:pt x="2292350" y="3439583"/>
                </a:cubicBezTo>
                <a:cubicBezTo>
                  <a:pt x="2237316" y="3503083"/>
                  <a:pt x="2184400" y="3556000"/>
                  <a:pt x="2133600" y="3598333"/>
                </a:cubicBezTo>
                <a:cubicBezTo>
                  <a:pt x="2099733" y="3632200"/>
                  <a:pt x="2023533" y="3697817"/>
                  <a:pt x="1905000" y="3795183"/>
                </a:cubicBezTo>
                <a:cubicBezTo>
                  <a:pt x="1786466" y="3892550"/>
                  <a:pt x="1667933" y="3970867"/>
                  <a:pt x="1549400" y="4030133"/>
                </a:cubicBezTo>
                <a:cubicBezTo>
                  <a:pt x="1270000" y="4207933"/>
                  <a:pt x="1039283" y="4305300"/>
                  <a:pt x="857250" y="4322233"/>
                </a:cubicBezTo>
                <a:cubicBezTo>
                  <a:pt x="675216" y="4339167"/>
                  <a:pt x="503766" y="4246033"/>
                  <a:pt x="342900" y="4042833"/>
                </a:cubicBezTo>
                <a:cubicBezTo>
                  <a:pt x="207433" y="3932767"/>
                  <a:pt x="112183" y="3810000"/>
                  <a:pt x="57150" y="3674533"/>
                </a:cubicBezTo>
                <a:cubicBezTo>
                  <a:pt x="2116" y="3539067"/>
                  <a:pt x="0" y="3352800"/>
                  <a:pt x="50800" y="3115733"/>
                </a:cubicBezTo>
                <a:cubicBezTo>
                  <a:pt x="67733" y="2819400"/>
                  <a:pt x="110066" y="2529417"/>
                  <a:pt x="177800" y="2245783"/>
                </a:cubicBezTo>
                <a:cubicBezTo>
                  <a:pt x="245533" y="1962150"/>
                  <a:pt x="385233" y="1583267"/>
                  <a:pt x="596900" y="1109133"/>
                </a:cubicBezTo>
                <a:cubicBezTo>
                  <a:pt x="774700" y="762000"/>
                  <a:pt x="910166" y="505883"/>
                  <a:pt x="1003300" y="340783"/>
                </a:cubicBezTo>
                <a:cubicBezTo>
                  <a:pt x="1096433" y="175683"/>
                  <a:pt x="1155700" y="76200"/>
                  <a:pt x="1181100" y="42333"/>
                </a:cubicBezTo>
                <a:cubicBezTo>
                  <a:pt x="1308100" y="0"/>
                  <a:pt x="1413933" y="2117"/>
                  <a:pt x="1498600" y="48683"/>
                </a:cubicBezTo>
                <a:cubicBezTo>
                  <a:pt x="1583266" y="95250"/>
                  <a:pt x="1634066" y="177800"/>
                  <a:pt x="1651000" y="296333"/>
                </a:cubicBezTo>
                <a:cubicBezTo>
                  <a:pt x="1701800" y="381000"/>
                  <a:pt x="1695450" y="524933"/>
                  <a:pt x="1631950" y="728133"/>
                </a:cubicBezTo>
                <a:cubicBezTo>
                  <a:pt x="1568450" y="931333"/>
                  <a:pt x="1460500" y="1181100"/>
                  <a:pt x="1308100" y="1477433"/>
                </a:cubicBezTo>
                <a:cubicBezTo>
                  <a:pt x="1189566" y="1765300"/>
                  <a:pt x="1081616" y="2053167"/>
                  <a:pt x="984250" y="2341033"/>
                </a:cubicBezTo>
                <a:cubicBezTo>
                  <a:pt x="886883" y="2628900"/>
                  <a:pt x="829733" y="2874433"/>
                  <a:pt x="812800" y="3077633"/>
                </a:cubicBezTo>
                <a:cubicBezTo>
                  <a:pt x="795866" y="3280833"/>
                  <a:pt x="846666" y="3403600"/>
                  <a:pt x="965200" y="3445933"/>
                </a:cubicBezTo>
                <a:cubicBezTo>
                  <a:pt x="1041400" y="3488267"/>
                  <a:pt x="1174750" y="3475567"/>
                  <a:pt x="1365250" y="3407833"/>
                </a:cubicBezTo>
                <a:cubicBezTo>
                  <a:pt x="1555750" y="3340100"/>
                  <a:pt x="1771650" y="3170767"/>
                  <a:pt x="2012950" y="2899833"/>
                </a:cubicBezTo>
                <a:cubicBezTo>
                  <a:pt x="2254250" y="2628900"/>
                  <a:pt x="2489200" y="2218267"/>
                  <a:pt x="2717800" y="1667933"/>
                </a:cubicBezTo>
                <a:cubicBezTo>
                  <a:pt x="2785533" y="1498600"/>
                  <a:pt x="2836333" y="1348317"/>
                  <a:pt x="2870200" y="1217083"/>
                </a:cubicBezTo>
                <a:cubicBezTo>
                  <a:pt x="2904066" y="1085850"/>
                  <a:pt x="2925233" y="939800"/>
                  <a:pt x="2933700" y="778933"/>
                </a:cubicBezTo>
                <a:cubicBezTo>
                  <a:pt x="2916766" y="677333"/>
                  <a:pt x="2923116" y="586317"/>
                  <a:pt x="2952750" y="505883"/>
                </a:cubicBezTo>
                <a:cubicBezTo>
                  <a:pt x="2982383" y="425450"/>
                  <a:pt x="3048000" y="355600"/>
                  <a:pt x="3149600" y="296333"/>
                </a:cubicBezTo>
                <a:cubicBezTo>
                  <a:pt x="3183466" y="254000"/>
                  <a:pt x="3230033" y="213783"/>
                  <a:pt x="3289300" y="175683"/>
                </a:cubicBezTo>
                <a:cubicBezTo>
                  <a:pt x="3348566" y="137583"/>
                  <a:pt x="3386666" y="139700"/>
                  <a:pt x="3403600" y="182033"/>
                </a:cubicBezTo>
                <a:lnTo>
                  <a:pt x="3606800" y="169333"/>
                </a:lnTo>
                <a:cubicBezTo>
                  <a:pt x="3640666" y="160867"/>
                  <a:pt x="3663950" y="179917"/>
                  <a:pt x="3676650" y="226483"/>
                </a:cubicBezTo>
                <a:cubicBezTo>
                  <a:pt x="3689350" y="273050"/>
                  <a:pt x="3716866" y="313267"/>
                  <a:pt x="3759200" y="347133"/>
                </a:cubicBezTo>
                <a:cubicBezTo>
                  <a:pt x="3852333" y="423333"/>
                  <a:pt x="3877733" y="588433"/>
                  <a:pt x="3835400" y="842433"/>
                </a:cubicBezTo>
                <a:cubicBezTo>
                  <a:pt x="3793066" y="1096433"/>
                  <a:pt x="3674533" y="1452033"/>
                  <a:pt x="3479800" y="1909233"/>
                </a:cubicBezTo>
                <a:cubicBezTo>
                  <a:pt x="3318933" y="2256367"/>
                  <a:pt x="3210983" y="2518833"/>
                  <a:pt x="3155950" y="2696633"/>
                </a:cubicBezTo>
                <a:cubicBezTo>
                  <a:pt x="3100916" y="2874433"/>
                  <a:pt x="3069166" y="3048000"/>
                  <a:pt x="3060700" y="3217333"/>
                </a:cubicBezTo>
                <a:cubicBezTo>
                  <a:pt x="3060700" y="3369733"/>
                  <a:pt x="3090333" y="3513667"/>
                  <a:pt x="3149600" y="3649133"/>
                </a:cubicBezTo>
                <a:cubicBezTo>
                  <a:pt x="3208866" y="3784600"/>
                  <a:pt x="3302000" y="3907367"/>
                  <a:pt x="3429000" y="4017433"/>
                </a:cubicBezTo>
                <a:cubicBezTo>
                  <a:pt x="3522133" y="4076700"/>
                  <a:pt x="3575050" y="4144433"/>
                  <a:pt x="3587750" y="4220633"/>
                </a:cubicBezTo>
                <a:cubicBezTo>
                  <a:pt x="3600450" y="4296833"/>
                  <a:pt x="3602566" y="4385733"/>
                  <a:pt x="3594100" y="4487333"/>
                </a:cubicBezTo>
                <a:cubicBezTo>
                  <a:pt x="3577166" y="4563533"/>
                  <a:pt x="3528483" y="4624917"/>
                  <a:pt x="3448050" y="4671483"/>
                </a:cubicBezTo>
                <a:cubicBezTo>
                  <a:pt x="3367616" y="4718049"/>
                  <a:pt x="3276600" y="4741333"/>
                  <a:pt x="3175000" y="4741333"/>
                </a:cubicBezTo>
                <a:cubicBezTo>
                  <a:pt x="3073400" y="4741333"/>
                  <a:pt x="2980266" y="4711699"/>
                  <a:pt x="2895600" y="4652433"/>
                </a:cubicBezTo>
                <a:close/>
                <a:moveTo>
                  <a:pt x="-1384300" y="46778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88" name="Freeform 6388"/>
          <p:cNvSpPr/>
          <p:nvPr/>
        </p:nvSpPr>
        <p:spPr>
          <a:xfrm rot="0" flipH="0" flipV="0">
            <a:off x="9857328" y="4318102"/>
            <a:ext cx="144475" cy="270797"/>
          </a:xfrm>
          <a:custGeom>
            <a:pathLst>
              <a:path w="4514850" h="8462433">
                <a:moveTo>
                  <a:pt x="482600" y="8394700"/>
                </a:moveTo>
                <a:cubicBezTo>
                  <a:pt x="414866" y="8369300"/>
                  <a:pt x="342900" y="8316384"/>
                  <a:pt x="266700" y="8235950"/>
                </a:cubicBezTo>
                <a:cubicBezTo>
                  <a:pt x="190500" y="8155517"/>
                  <a:pt x="127000" y="8060267"/>
                  <a:pt x="76200" y="7950200"/>
                </a:cubicBezTo>
                <a:cubicBezTo>
                  <a:pt x="25400" y="7840134"/>
                  <a:pt x="0" y="7738534"/>
                  <a:pt x="0" y="7645400"/>
                </a:cubicBezTo>
                <a:cubicBezTo>
                  <a:pt x="42333" y="7552267"/>
                  <a:pt x="97366" y="7389284"/>
                  <a:pt x="165100" y="7156450"/>
                </a:cubicBezTo>
                <a:cubicBezTo>
                  <a:pt x="232833" y="6923617"/>
                  <a:pt x="317500" y="6654800"/>
                  <a:pt x="419100" y="6350000"/>
                </a:cubicBezTo>
                <a:cubicBezTo>
                  <a:pt x="486833" y="6256867"/>
                  <a:pt x="539750" y="6146800"/>
                  <a:pt x="577850" y="6019800"/>
                </a:cubicBezTo>
                <a:cubicBezTo>
                  <a:pt x="615950" y="5892800"/>
                  <a:pt x="651933" y="5778500"/>
                  <a:pt x="685800" y="5676900"/>
                </a:cubicBezTo>
                <a:cubicBezTo>
                  <a:pt x="753533" y="5541434"/>
                  <a:pt x="833966" y="5365750"/>
                  <a:pt x="927100" y="5149850"/>
                </a:cubicBezTo>
                <a:cubicBezTo>
                  <a:pt x="1020233" y="4933950"/>
                  <a:pt x="1111250" y="4713817"/>
                  <a:pt x="1200150" y="4489450"/>
                </a:cubicBezTo>
                <a:cubicBezTo>
                  <a:pt x="1289050" y="4265084"/>
                  <a:pt x="1367366" y="4076700"/>
                  <a:pt x="1435100" y="3924300"/>
                </a:cubicBezTo>
                <a:cubicBezTo>
                  <a:pt x="1545166" y="3695700"/>
                  <a:pt x="1640416" y="3486150"/>
                  <a:pt x="1720850" y="3295650"/>
                </a:cubicBezTo>
                <a:cubicBezTo>
                  <a:pt x="1801283" y="3105150"/>
                  <a:pt x="1881716" y="2912534"/>
                  <a:pt x="1962150" y="2717800"/>
                </a:cubicBezTo>
                <a:cubicBezTo>
                  <a:pt x="2042583" y="2523067"/>
                  <a:pt x="2129366" y="2311400"/>
                  <a:pt x="2222500" y="2082800"/>
                </a:cubicBezTo>
                <a:cubicBezTo>
                  <a:pt x="2324100" y="1845734"/>
                  <a:pt x="2427816" y="1604434"/>
                  <a:pt x="2533650" y="1358900"/>
                </a:cubicBezTo>
                <a:cubicBezTo>
                  <a:pt x="2639483" y="1113367"/>
                  <a:pt x="2732616" y="891117"/>
                  <a:pt x="2813050" y="692150"/>
                </a:cubicBezTo>
                <a:cubicBezTo>
                  <a:pt x="2893483" y="493184"/>
                  <a:pt x="2942166" y="351367"/>
                  <a:pt x="2959100" y="266700"/>
                </a:cubicBezTo>
                <a:cubicBezTo>
                  <a:pt x="2959100" y="198967"/>
                  <a:pt x="2973916" y="148167"/>
                  <a:pt x="3003550" y="114300"/>
                </a:cubicBezTo>
                <a:cubicBezTo>
                  <a:pt x="3033183" y="80434"/>
                  <a:pt x="3064933" y="63500"/>
                  <a:pt x="3098800" y="63500"/>
                </a:cubicBezTo>
                <a:cubicBezTo>
                  <a:pt x="3132666" y="29634"/>
                  <a:pt x="3166533" y="10584"/>
                  <a:pt x="3200400" y="6350"/>
                </a:cubicBezTo>
                <a:cubicBezTo>
                  <a:pt x="3234266" y="2117"/>
                  <a:pt x="3268133" y="0"/>
                  <a:pt x="3302000" y="0"/>
                </a:cubicBezTo>
                <a:cubicBezTo>
                  <a:pt x="3335866" y="0"/>
                  <a:pt x="3401483" y="63500"/>
                  <a:pt x="3498850" y="190500"/>
                </a:cubicBezTo>
                <a:cubicBezTo>
                  <a:pt x="3596216" y="317500"/>
                  <a:pt x="3644900" y="431800"/>
                  <a:pt x="3644900" y="533400"/>
                </a:cubicBezTo>
                <a:cubicBezTo>
                  <a:pt x="3644900" y="668867"/>
                  <a:pt x="3579283" y="922867"/>
                  <a:pt x="3448050" y="1295400"/>
                </a:cubicBezTo>
                <a:cubicBezTo>
                  <a:pt x="3316816" y="1667934"/>
                  <a:pt x="3132666" y="2091267"/>
                  <a:pt x="2895600" y="2565400"/>
                </a:cubicBezTo>
                <a:cubicBezTo>
                  <a:pt x="2607733" y="3191934"/>
                  <a:pt x="2374900" y="3706284"/>
                  <a:pt x="2197100" y="4108450"/>
                </a:cubicBezTo>
                <a:cubicBezTo>
                  <a:pt x="2019300" y="4510617"/>
                  <a:pt x="1896533" y="4811184"/>
                  <a:pt x="1828800" y="5010150"/>
                </a:cubicBezTo>
                <a:cubicBezTo>
                  <a:pt x="1761066" y="5209117"/>
                  <a:pt x="1735666" y="5321300"/>
                  <a:pt x="1752600" y="5346700"/>
                </a:cubicBezTo>
                <a:cubicBezTo>
                  <a:pt x="1752600" y="5346700"/>
                  <a:pt x="1811866" y="5319184"/>
                  <a:pt x="1930400" y="5264150"/>
                </a:cubicBezTo>
                <a:cubicBezTo>
                  <a:pt x="2048933" y="5209117"/>
                  <a:pt x="2175933" y="5130800"/>
                  <a:pt x="2311400" y="5029200"/>
                </a:cubicBezTo>
                <a:cubicBezTo>
                  <a:pt x="2404533" y="4978400"/>
                  <a:pt x="2506133" y="4914900"/>
                  <a:pt x="2616200" y="4838700"/>
                </a:cubicBezTo>
                <a:cubicBezTo>
                  <a:pt x="2726266" y="4762500"/>
                  <a:pt x="2832100" y="4688417"/>
                  <a:pt x="2933700" y="4616450"/>
                </a:cubicBezTo>
                <a:cubicBezTo>
                  <a:pt x="3035300" y="4544484"/>
                  <a:pt x="3119966" y="4500034"/>
                  <a:pt x="3187700" y="4483100"/>
                </a:cubicBezTo>
                <a:cubicBezTo>
                  <a:pt x="3289300" y="4415367"/>
                  <a:pt x="3395133" y="4349750"/>
                  <a:pt x="3505200" y="4286250"/>
                </a:cubicBezTo>
                <a:cubicBezTo>
                  <a:pt x="3615266" y="4222750"/>
                  <a:pt x="3687233" y="4174067"/>
                  <a:pt x="3721100" y="4140200"/>
                </a:cubicBezTo>
                <a:cubicBezTo>
                  <a:pt x="3865033" y="4072467"/>
                  <a:pt x="3972983" y="4051300"/>
                  <a:pt x="4044950" y="4076700"/>
                </a:cubicBezTo>
                <a:cubicBezTo>
                  <a:pt x="4116916" y="4102100"/>
                  <a:pt x="4191000" y="4165600"/>
                  <a:pt x="4267200" y="4267200"/>
                </a:cubicBezTo>
                <a:cubicBezTo>
                  <a:pt x="4360333" y="4377267"/>
                  <a:pt x="4377266" y="4472517"/>
                  <a:pt x="4318000" y="4552950"/>
                </a:cubicBezTo>
                <a:cubicBezTo>
                  <a:pt x="4258733" y="4633384"/>
                  <a:pt x="4119033" y="4741334"/>
                  <a:pt x="3898900" y="4876800"/>
                </a:cubicBezTo>
                <a:cubicBezTo>
                  <a:pt x="3721100" y="4986867"/>
                  <a:pt x="3507316" y="5118100"/>
                  <a:pt x="3257550" y="5270500"/>
                </a:cubicBezTo>
                <a:cubicBezTo>
                  <a:pt x="3007783" y="5422900"/>
                  <a:pt x="2787650" y="5558367"/>
                  <a:pt x="2597150" y="5676900"/>
                </a:cubicBezTo>
                <a:cubicBezTo>
                  <a:pt x="2406650" y="5795434"/>
                  <a:pt x="2298700" y="5867400"/>
                  <a:pt x="2273300" y="5892800"/>
                </a:cubicBezTo>
                <a:cubicBezTo>
                  <a:pt x="2273300" y="5892800"/>
                  <a:pt x="2307166" y="5956300"/>
                  <a:pt x="2374900" y="6083300"/>
                </a:cubicBezTo>
                <a:cubicBezTo>
                  <a:pt x="2442633" y="6210300"/>
                  <a:pt x="2510366" y="6324600"/>
                  <a:pt x="2578100" y="6426200"/>
                </a:cubicBezTo>
                <a:cubicBezTo>
                  <a:pt x="2645833" y="6561667"/>
                  <a:pt x="2719916" y="6686550"/>
                  <a:pt x="2800350" y="6800850"/>
                </a:cubicBezTo>
                <a:cubicBezTo>
                  <a:pt x="2880783" y="6915150"/>
                  <a:pt x="2921000" y="6993467"/>
                  <a:pt x="2921000" y="7035800"/>
                </a:cubicBezTo>
                <a:cubicBezTo>
                  <a:pt x="3014133" y="7298267"/>
                  <a:pt x="3153833" y="7488767"/>
                  <a:pt x="3340100" y="7607300"/>
                </a:cubicBezTo>
                <a:cubicBezTo>
                  <a:pt x="3526366" y="7725834"/>
                  <a:pt x="3721100" y="7738534"/>
                  <a:pt x="3924300" y="7645400"/>
                </a:cubicBezTo>
                <a:cubicBezTo>
                  <a:pt x="4093633" y="7577667"/>
                  <a:pt x="4218516" y="7556500"/>
                  <a:pt x="4298950" y="7581900"/>
                </a:cubicBezTo>
                <a:cubicBezTo>
                  <a:pt x="4379383" y="7607300"/>
                  <a:pt x="4436533" y="7670800"/>
                  <a:pt x="4470400" y="7772400"/>
                </a:cubicBezTo>
                <a:cubicBezTo>
                  <a:pt x="4504266" y="7840134"/>
                  <a:pt x="4514850" y="7888817"/>
                  <a:pt x="4502150" y="7918450"/>
                </a:cubicBezTo>
                <a:cubicBezTo>
                  <a:pt x="4489450" y="7948084"/>
                  <a:pt x="4432300" y="8013700"/>
                  <a:pt x="4330700" y="8115300"/>
                </a:cubicBezTo>
                <a:cubicBezTo>
                  <a:pt x="4169833" y="8276167"/>
                  <a:pt x="4006850" y="8377767"/>
                  <a:pt x="3841750" y="8420100"/>
                </a:cubicBezTo>
                <a:cubicBezTo>
                  <a:pt x="3676650" y="8462433"/>
                  <a:pt x="3526366" y="8449734"/>
                  <a:pt x="3390900" y="8382000"/>
                </a:cubicBezTo>
                <a:cubicBezTo>
                  <a:pt x="3263900" y="8390467"/>
                  <a:pt x="3107266" y="8307917"/>
                  <a:pt x="2921000" y="8134350"/>
                </a:cubicBezTo>
                <a:cubicBezTo>
                  <a:pt x="2734733" y="7960784"/>
                  <a:pt x="2468033" y="7649634"/>
                  <a:pt x="2120900" y="7200900"/>
                </a:cubicBezTo>
                <a:cubicBezTo>
                  <a:pt x="2120900" y="7167034"/>
                  <a:pt x="2106083" y="7118350"/>
                  <a:pt x="2076450" y="7054850"/>
                </a:cubicBezTo>
                <a:cubicBezTo>
                  <a:pt x="2046816" y="6991350"/>
                  <a:pt x="2015066" y="6929967"/>
                  <a:pt x="1981200" y="6870700"/>
                </a:cubicBezTo>
                <a:cubicBezTo>
                  <a:pt x="1947333" y="6802967"/>
                  <a:pt x="1905000" y="6728884"/>
                  <a:pt x="1854200" y="6648450"/>
                </a:cubicBezTo>
                <a:cubicBezTo>
                  <a:pt x="1803400" y="6568017"/>
                  <a:pt x="1778000" y="6527800"/>
                  <a:pt x="1778000" y="6527800"/>
                </a:cubicBezTo>
                <a:cubicBezTo>
                  <a:pt x="1778000" y="6493934"/>
                  <a:pt x="1765300" y="6455834"/>
                  <a:pt x="1739900" y="6413500"/>
                </a:cubicBezTo>
                <a:cubicBezTo>
                  <a:pt x="1714500" y="6371167"/>
                  <a:pt x="1680633" y="6320367"/>
                  <a:pt x="1638300" y="6261100"/>
                </a:cubicBezTo>
                <a:cubicBezTo>
                  <a:pt x="1502833" y="6218767"/>
                  <a:pt x="1405466" y="6244167"/>
                  <a:pt x="1346200" y="6337300"/>
                </a:cubicBezTo>
                <a:cubicBezTo>
                  <a:pt x="1286933" y="6430434"/>
                  <a:pt x="1223433" y="6527800"/>
                  <a:pt x="1155700" y="6629400"/>
                </a:cubicBezTo>
                <a:cubicBezTo>
                  <a:pt x="1113366" y="6739467"/>
                  <a:pt x="1060450" y="6893984"/>
                  <a:pt x="996950" y="7092950"/>
                </a:cubicBezTo>
                <a:cubicBezTo>
                  <a:pt x="933450" y="7291917"/>
                  <a:pt x="882650" y="7484534"/>
                  <a:pt x="844550" y="7670800"/>
                </a:cubicBezTo>
                <a:cubicBezTo>
                  <a:pt x="806450" y="7857067"/>
                  <a:pt x="795866" y="7984067"/>
                  <a:pt x="812800" y="8051800"/>
                </a:cubicBezTo>
                <a:cubicBezTo>
                  <a:pt x="812800" y="8187267"/>
                  <a:pt x="791633" y="8278284"/>
                  <a:pt x="749300" y="8324850"/>
                </a:cubicBezTo>
                <a:cubicBezTo>
                  <a:pt x="706966" y="8371417"/>
                  <a:pt x="618066" y="8394700"/>
                  <a:pt x="482600" y="8394700"/>
                </a:cubicBezTo>
                <a:close/>
                <a:moveTo>
                  <a:pt x="-876300" y="84582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89" name="Freeform 6389"/>
          <p:cNvSpPr/>
          <p:nvPr/>
        </p:nvSpPr>
        <p:spPr>
          <a:xfrm rot="0" flipH="0" flipV="0">
            <a:off x="10016231" y="4433249"/>
            <a:ext cx="143459" cy="144475"/>
          </a:xfrm>
          <a:custGeom>
            <a:pathLst>
              <a:path w="4483100" h="4514850">
                <a:moveTo>
                  <a:pt x="1079500" y="4491566"/>
                </a:moveTo>
                <a:cubicBezTo>
                  <a:pt x="1011766" y="4508500"/>
                  <a:pt x="922866" y="4514850"/>
                  <a:pt x="812800" y="4510616"/>
                </a:cubicBezTo>
                <a:cubicBezTo>
                  <a:pt x="702733" y="4506383"/>
                  <a:pt x="607483" y="4493683"/>
                  <a:pt x="527050" y="4472516"/>
                </a:cubicBezTo>
                <a:cubicBezTo>
                  <a:pt x="446616" y="4451350"/>
                  <a:pt x="406400" y="4428066"/>
                  <a:pt x="406400" y="4402666"/>
                </a:cubicBezTo>
                <a:cubicBezTo>
                  <a:pt x="406400" y="4360333"/>
                  <a:pt x="385233" y="4339166"/>
                  <a:pt x="342900" y="4339166"/>
                </a:cubicBezTo>
                <a:cubicBezTo>
                  <a:pt x="342900" y="4339166"/>
                  <a:pt x="323850" y="4322233"/>
                  <a:pt x="285750" y="4288366"/>
                </a:cubicBezTo>
                <a:cubicBezTo>
                  <a:pt x="247650" y="4254500"/>
                  <a:pt x="190500" y="4220633"/>
                  <a:pt x="114300" y="4186766"/>
                </a:cubicBezTo>
                <a:cubicBezTo>
                  <a:pt x="38100" y="4068233"/>
                  <a:pt x="0" y="3939116"/>
                  <a:pt x="0" y="3799416"/>
                </a:cubicBezTo>
                <a:cubicBezTo>
                  <a:pt x="0" y="3659716"/>
                  <a:pt x="38100" y="3437466"/>
                  <a:pt x="114300" y="3132666"/>
                </a:cubicBezTo>
                <a:cubicBezTo>
                  <a:pt x="139700" y="2921000"/>
                  <a:pt x="222250" y="2673350"/>
                  <a:pt x="361950" y="2389716"/>
                </a:cubicBezTo>
                <a:cubicBezTo>
                  <a:pt x="501650" y="2106083"/>
                  <a:pt x="673100" y="1816100"/>
                  <a:pt x="876300" y="1519766"/>
                </a:cubicBezTo>
                <a:cubicBezTo>
                  <a:pt x="1079500" y="1223433"/>
                  <a:pt x="1293283" y="956733"/>
                  <a:pt x="1517650" y="719666"/>
                </a:cubicBezTo>
                <a:cubicBezTo>
                  <a:pt x="1742016" y="482600"/>
                  <a:pt x="1947333" y="309033"/>
                  <a:pt x="2133600" y="198966"/>
                </a:cubicBezTo>
                <a:cubicBezTo>
                  <a:pt x="2252133" y="80433"/>
                  <a:pt x="2396066" y="16933"/>
                  <a:pt x="2565400" y="8466"/>
                </a:cubicBezTo>
                <a:cubicBezTo>
                  <a:pt x="2734733" y="0"/>
                  <a:pt x="2895600" y="38100"/>
                  <a:pt x="3048000" y="122766"/>
                </a:cubicBezTo>
                <a:cubicBezTo>
                  <a:pt x="3132666" y="165100"/>
                  <a:pt x="3217333" y="232833"/>
                  <a:pt x="3302000" y="325966"/>
                </a:cubicBezTo>
                <a:cubicBezTo>
                  <a:pt x="3386666" y="419100"/>
                  <a:pt x="3467100" y="520700"/>
                  <a:pt x="3543300" y="630766"/>
                </a:cubicBezTo>
                <a:cubicBezTo>
                  <a:pt x="3619500" y="740833"/>
                  <a:pt x="3683000" y="850900"/>
                  <a:pt x="3733800" y="960966"/>
                </a:cubicBezTo>
                <a:cubicBezTo>
                  <a:pt x="3759200" y="1054100"/>
                  <a:pt x="3774016" y="1136650"/>
                  <a:pt x="3778250" y="1208616"/>
                </a:cubicBezTo>
                <a:cubicBezTo>
                  <a:pt x="3782483" y="1280583"/>
                  <a:pt x="3782483" y="1367366"/>
                  <a:pt x="3778250" y="1468966"/>
                </a:cubicBezTo>
                <a:cubicBezTo>
                  <a:pt x="3774016" y="1570566"/>
                  <a:pt x="3759200" y="1722966"/>
                  <a:pt x="3733800" y="1926166"/>
                </a:cubicBezTo>
                <a:cubicBezTo>
                  <a:pt x="3691466" y="2078566"/>
                  <a:pt x="3655483" y="2264833"/>
                  <a:pt x="3625850" y="2484966"/>
                </a:cubicBezTo>
                <a:cubicBezTo>
                  <a:pt x="3596216" y="2705100"/>
                  <a:pt x="3581400" y="2895600"/>
                  <a:pt x="3581400" y="3056466"/>
                </a:cubicBezTo>
                <a:cubicBezTo>
                  <a:pt x="3564466" y="3217333"/>
                  <a:pt x="3583516" y="3331633"/>
                  <a:pt x="3638550" y="3399366"/>
                </a:cubicBezTo>
                <a:cubicBezTo>
                  <a:pt x="3693583" y="3467100"/>
                  <a:pt x="3776133" y="3471333"/>
                  <a:pt x="3886200" y="3412066"/>
                </a:cubicBezTo>
                <a:cubicBezTo>
                  <a:pt x="3987800" y="3361266"/>
                  <a:pt x="4085166" y="3337983"/>
                  <a:pt x="4178300" y="3342216"/>
                </a:cubicBezTo>
                <a:cubicBezTo>
                  <a:pt x="4271433" y="3346450"/>
                  <a:pt x="4345516" y="3373966"/>
                  <a:pt x="4400550" y="3424766"/>
                </a:cubicBezTo>
                <a:cubicBezTo>
                  <a:pt x="4455583" y="3475566"/>
                  <a:pt x="4483100" y="3551766"/>
                  <a:pt x="4483100" y="3653366"/>
                </a:cubicBezTo>
                <a:cubicBezTo>
                  <a:pt x="4483100" y="3754966"/>
                  <a:pt x="4434416" y="3858683"/>
                  <a:pt x="4337050" y="3964516"/>
                </a:cubicBezTo>
                <a:cubicBezTo>
                  <a:pt x="4239683" y="4070350"/>
                  <a:pt x="4121150" y="4159250"/>
                  <a:pt x="3981450" y="4231216"/>
                </a:cubicBezTo>
                <a:cubicBezTo>
                  <a:pt x="3841750" y="4303183"/>
                  <a:pt x="3708400" y="4339166"/>
                  <a:pt x="3581400" y="4339166"/>
                </a:cubicBezTo>
                <a:cubicBezTo>
                  <a:pt x="3488266" y="4339166"/>
                  <a:pt x="3399366" y="4282016"/>
                  <a:pt x="3314700" y="4167716"/>
                </a:cubicBezTo>
                <a:cubicBezTo>
                  <a:pt x="3230033" y="4053416"/>
                  <a:pt x="3155950" y="3913716"/>
                  <a:pt x="3092450" y="3748616"/>
                </a:cubicBezTo>
                <a:cubicBezTo>
                  <a:pt x="3028950" y="3583516"/>
                  <a:pt x="2971800" y="3424766"/>
                  <a:pt x="2921000" y="3272366"/>
                </a:cubicBezTo>
                <a:lnTo>
                  <a:pt x="2844800" y="2980266"/>
                </a:lnTo>
                <a:lnTo>
                  <a:pt x="2298700" y="3500966"/>
                </a:lnTo>
                <a:cubicBezTo>
                  <a:pt x="2188633" y="3619500"/>
                  <a:pt x="2080683" y="3727450"/>
                  <a:pt x="1974850" y="3824816"/>
                </a:cubicBezTo>
                <a:cubicBezTo>
                  <a:pt x="1869016" y="3922183"/>
                  <a:pt x="1803400" y="3992033"/>
                  <a:pt x="1778000" y="4034366"/>
                </a:cubicBezTo>
                <a:cubicBezTo>
                  <a:pt x="1735666" y="4110566"/>
                  <a:pt x="1657350" y="4186766"/>
                  <a:pt x="1543050" y="4262966"/>
                </a:cubicBezTo>
                <a:cubicBezTo>
                  <a:pt x="1428750" y="4339166"/>
                  <a:pt x="1274233" y="4415366"/>
                  <a:pt x="1079500" y="4491566"/>
                </a:cubicBezTo>
                <a:close/>
                <a:moveTo>
                  <a:pt x="-901700" y="4859866"/>
                </a:moveTo>
                <a:moveTo>
                  <a:pt x="1117600" y="3742266"/>
                </a:moveTo>
                <a:cubicBezTo>
                  <a:pt x="1261533" y="3657600"/>
                  <a:pt x="1426633" y="3532716"/>
                  <a:pt x="1612900" y="3367616"/>
                </a:cubicBezTo>
                <a:cubicBezTo>
                  <a:pt x="1799166" y="3202516"/>
                  <a:pt x="1981200" y="3020483"/>
                  <a:pt x="2159000" y="2821516"/>
                </a:cubicBezTo>
                <a:cubicBezTo>
                  <a:pt x="2336800" y="2622550"/>
                  <a:pt x="2484966" y="2438400"/>
                  <a:pt x="2603500" y="2269066"/>
                </a:cubicBezTo>
                <a:cubicBezTo>
                  <a:pt x="2747433" y="2074333"/>
                  <a:pt x="2857500" y="1892300"/>
                  <a:pt x="2933700" y="1722966"/>
                </a:cubicBezTo>
                <a:cubicBezTo>
                  <a:pt x="3009900" y="1553633"/>
                  <a:pt x="3064933" y="1392766"/>
                  <a:pt x="3098800" y="1240366"/>
                </a:cubicBezTo>
                <a:cubicBezTo>
                  <a:pt x="3064933" y="1147233"/>
                  <a:pt x="3009900" y="1047750"/>
                  <a:pt x="2933700" y="941916"/>
                </a:cubicBezTo>
                <a:cubicBezTo>
                  <a:pt x="2857500" y="836083"/>
                  <a:pt x="2789766" y="778933"/>
                  <a:pt x="2730500" y="770466"/>
                </a:cubicBezTo>
                <a:cubicBezTo>
                  <a:pt x="2544233" y="770466"/>
                  <a:pt x="2347383" y="886883"/>
                  <a:pt x="2139950" y="1119716"/>
                </a:cubicBezTo>
                <a:cubicBezTo>
                  <a:pt x="1932516" y="1352550"/>
                  <a:pt x="1731433" y="1604433"/>
                  <a:pt x="1536700" y="1875366"/>
                </a:cubicBezTo>
                <a:cubicBezTo>
                  <a:pt x="1502833" y="1917700"/>
                  <a:pt x="1456266" y="1985433"/>
                  <a:pt x="1397000" y="2078566"/>
                </a:cubicBezTo>
                <a:cubicBezTo>
                  <a:pt x="1337733" y="2171700"/>
                  <a:pt x="1280583" y="2258483"/>
                  <a:pt x="1225550" y="2338916"/>
                </a:cubicBezTo>
                <a:cubicBezTo>
                  <a:pt x="1170516" y="2419350"/>
                  <a:pt x="1134533" y="2472266"/>
                  <a:pt x="1117600" y="2497666"/>
                </a:cubicBezTo>
                <a:cubicBezTo>
                  <a:pt x="1092200" y="2531533"/>
                  <a:pt x="1043516" y="2626783"/>
                  <a:pt x="971550" y="2783416"/>
                </a:cubicBezTo>
                <a:cubicBezTo>
                  <a:pt x="899583" y="2940050"/>
                  <a:pt x="829733" y="3096683"/>
                  <a:pt x="762000" y="3253316"/>
                </a:cubicBezTo>
                <a:cubicBezTo>
                  <a:pt x="694266" y="3409950"/>
                  <a:pt x="660400" y="3513666"/>
                  <a:pt x="660400" y="3564466"/>
                </a:cubicBezTo>
                <a:cubicBezTo>
                  <a:pt x="660400" y="3615266"/>
                  <a:pt x="666750" y="3670300"/>
                  <a:pt x="679450" y="3729566"/>
                </a:cubicBezTo>
                <a:cubicBezTo>
                  <a:pt x="692150" y="3788833"/>
                  <a:pt x="732366" y="3826933"/>
                  <a:pt x="800100" y="3843866"/>
                </a:cubicBezTo>
                <a:cubicBezTo>
                  <a:pt x="867833" y="3860800"/>
                  <a:pt x="973666" y="3826933"/>
                  <a:pt x="1117600" y="3742266"/>
                </a:cubicBezTo>
                <a:close/>
                <a:moveTo>
                  <a:pt x="-152400" y="48598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90" name="Freeform 6390"/>
          <p:cNvSpPr/>
          <p:nvPr/>
        </p:nvSpPr>
        <p:spPr>
          <a:xfrm rot="0" flipH="0" flipV="0">
            <a:off x="10270908" y="4333884"/>
            <a:ext cx="181796" cy="250952"/>
          </a:xfrm>
          <a:custGeom>
            <a:pathLst>
              <a:path w="5681134" h="7842250">
                <a:moveTo>
                  <a:pt x="3458634" y="7838016"/>
                </a:moveTo>
                <a:cubicBezTo>
                  <a:pt x="3424767" y="7838016"/>
                  <a:pt x="3376084" y="7831666"/>
                  <a:pt x="3312584" y="7818966"/>
                </a:cubicBezTo>
                <a:cubicBezTo>
                  <a:pt x="3249084" y="7806266"/>
                  <a:pt x="3196167" y="7770283"/>
                  <a:pt x="3153834" y="7711016"/>
                </a:cubicBezTo>
                <a:cubicBezTo>
                  <a:pt x="3026834" y="7558616"/>
                  <a:pt x="2946400" y="7431616"/>
                  <a:pt x="2912534" y="7330016"/>
                </a:cubicBezTo>
                <a:cubicBezTo>
                  <a:pt x="2878667" y="7228416"/>
                  <a:pt x="2874434" y="7080250"/>
                  <a:pt x="2899834" y="6885516"/>
                </a:cubicBezTo>
                <a:cubicBezTo>
                  <a:pt x="2916767" y="6758516"/>
                  <a:pt x="2927350" y="6646333"/>
                  <a:pt x="2931584" y="6548966"/>
                </a:cubicBezTo>
                <a:cubicBezTo>
                  <a:pt x="2935817" y="6451600"/>
                  <a:pt x="2942167" y="6369050"/>
                  <a:pt x="2950634" y="6301316"/>
                </a:cubicBezTo>
                <a:cubicBezTo>
                  <a:pt x="2916767" y="6267450"/>
                  <a:pt x="2855384" y="6290733"/>
                  <a:pt x="2766484" y="6371166"/>
                </a:cubicBezTo>
                <a:cubicBezTo>
                  <a:pt x="2677584" y="6451600"/>
                  <a:pt x="2556934" y="6551083"/>
                  <a:pt x="2404534" y="6669616"/>
                </a:cubicBezTo>
                <a:cubicBezTo>
                  <a:pt x="2116667" y="6999816"/>
                  <a:pt x="1860550" y="7251700"/>
                  <a:pt x="1636184" y="7425266"/>
                </a:cubicBezTo>
                <a:cubicBezTo>
                  <a:pt x="1411817" y="7598833"/>
                  <a:pt x="1210734" y="7713133"/>
                  <a:pt x="1032934" y="7768166"/>
                </a:cubicBezTo>
                <a:cubicBezTo>
                  <a:pt x="855134" y="7823200"/>
                  <a:pt x="685800" y="7842250"/>
                  <a:pt x="524934" y="7825316"/>
                </a:cubicBezTo>
                <a:cubicBezTo>
                  <a:pt x="381000" y="7808383"/>
                  <a:pt x="266700" y="7747000"/>
                  <a:pt x="182034" y="7641166"/>
                </a:cubicBezTo>
                <a:cubicBezTo>
                  <a:pt x="97367" y="7535333"/>
                  <a:pt x="44450" y="7397750"/>
                  <a:pt x="23284" y="7228416"/>
                </a:cubicBezTo>
                <a:cubicBezTo>
                  <a:pt x="2117" y="7059083"/>
                  <a:pt x="0" y="6877050"/>
                  <a:pt x="16934" y="6682316"/>
                </a:cubicBezTo>
                <a:cubicBezTo>
                  <a:pt x="50800" y="6402916"/>
                  <a:pt x="112184" y="6136216"/>
                  <a:pt x="201084" y="5882216"/>
                </a:cubicBezTo>
                <a:cubicBezTo>
                  <a:pt x="289984" y="5628216"/>
                  <a:pt x="436034" y="5344583"/>
                  <a:pt x="639234" y="5031316"/>
                </a:cubicBezTo>
                <a:cubicBezTo>
                  <a:pt x="732367" y="4861983"/>
                  <a:pt x="857250" y="4694766"/>
                  <a:pt x="1013884" y="4529666"/>
                </a:cubicBezTo>
                <a:cubicBezTo>
                  <a:pt x="1170517" y="4364566"/>
                  <a:pt x="1344084" y="4216400"/>
                  <a:pt x="1534584" y="4085166"/>
                </a:cubicBezTo>
                <a:cubicBezTo>
                  <a:pt x="1725084" y="3953933"/>
                  <a:pt x="1909234" y="3858683"/>
                  <a:pt x="2087034" y="3799416"/>
                </a:cubicBezTo>
                <a:cubicBezTo>
                  <a:pt x="2281767" y="3723216"/>
                  <a:pt x="2480734" y="3678766"/>
                  <a:pt x="2683934" y="3666066"/>
                </a:cubicBezTo>
                <a:cubicBezTo>
                  <a:pt x="2887134" y="3653366"/>
                  <a:pt x="3069167" y="3672416"/>
                  <a:pt x="3230034" y="3723216"/>
                </a:cubicBezTo>
                <a:cubicBezTo>
                  <a:pt x="3331634" y="3774016"/>
                  <a:pt x="3414184" y="3799416"/>
                  <a:pt x="3477684" y="3799416"/>
                </a:cubicBezTo>
                <a:cubicBezTo>
                  <a:pt x="3541184" y="3799416"/>
                  <a:pt x="3589867" y="3757083"/>
                  <a:pt x="3623734" y="3672416"/>
                </a:cubicBezTo>
                <a:cubicBezTo>
                  <a:pt x="3666067" y="3604683"/>
                  <a:pt x="3708400" y="3500966"/>
                  <a:pt x="3750734" y="3361266"/>
                </a:cubicBezTo>
                <a:cubicBezTo>
                  <a:pt x="3793067" y="3221566"/>
                  <a:pt x="3843867" y="3100916"/>
                  <a:pt x="3903134" y="2999316"/>
                </a:cubicBezTo>
                <a:lnTo>
                  <a:pt x="4182534" y="2173816"/>
                </a:lnTo>
                <a:cubicBezTo>
                  <a:pt x="4275667" y="1945216"/>
                  <a:pt x="4377267" y="1703916"/>
                  <a:pt x="4487334" y="1449916"/>
                </a:cubicBezTo>
                <a:cubicBezTo>
                  <a:pt x="4597400" y="1195916"/>
                  <a:pt x="4728634" y="886883"/>
                  <a:pt x="4881034" y="522816"/>
                </a:cubicBezTo>
                <a:cubicBezTo>
                  <a:pt x="5024967" y="251883"/>
                  <a:pt x="5143500" y="93133"/>
                  <a:pt x="5236634" y="46566"/>
                </a:cubicBezTo>
                <a:cubicBezTo>
                  <a:pt x="5329767" y="0"/>
                  <a:pt x="5435600" y="35983"/>
                  <a:pt x="5554134" y="154516"/>
                </a:cubicBezTo>
                <a:cubicBezTo>
                  <a:pt x="5647267" y="264583"/>
                  <a:pt x="5681134" y="389466"/>
                  <a:pt x="5655734" y="529166"/>
                </a:cubicBezTo>
                <a:cubicBezTo>
                  <a:pt x="5630334" y="668866"/>
                  <a:pt x="5554134" y="891116"/>
                  <a:pt x="5427134" y="1195916"/>
                </a:cubicBezTo>
                <a:cubicBezTo>
                  <a:pt x="5367867" y="1289050"/>
                  <a:pt x="5317067" y="1375833"/>
                  <a:pt x="5274734" y="1456266"/>
                </a:cubicBezTo>
                <a:cubicBezTo>
                  <a:pt x="5232400" y="1536700"/>
                  <a:pt x="5173134" y="1661583"/>
                  <a:pt x="5096934" y="1830916"/>
                </a:cubicBezTo>
                <a:cubicBezTo>
                  <a:pt x="4986867" y="2093383"/>
                  <a:pt x="4885267" y="2328333"/>
                  <a:pt x="4792134" y="2535766"/>
                </a:cubicBezTo>
                <a:cubicBezTo>
                  <a:pt x="4699000" y="2743200"/>
                  <a:pt x="4601634" y="2978150"/>
                  <a:pt x="4500034" y="3240616"/>
                </a:cubicBezTo>
                <a:cubicBezTo>
                  <a:pt x="4466167" y="3376083"/>
                  <a:pt x="4421717" y="3532716"/>
                  <a:pt x="4366684" y="3710516"/>
                </a:cubicBezTo>
                <a:cubicBezTo>
                  <a:pt x="4311650" y="3888316"/>
                  <a:pt x="4267200" y="4049183"/>
                  <a:pt x="4233334" y="4193116"/>
                </a:cubicBezTo>
                <a:cubicBezTo>
                  <a:pt x="4207934" y="4328583"/>
                  <a:pt x="4180417" y="4453466"/>
                  <a:pt x="4150784" y="4567766"/>
                </a:cubicBezTo>
                <a:cubicBezTo>
                  <a:pt x="4121150" y="4682066"/>
                  <a:pt x="4089400" y="4739216"/>
                  <a:pt x="4055534" y="4739216"/>
                </a:cubicBezTo>
                <a:cubicBezTo>
                  <a:pt x="3987800" y="4815416"/>
                  <a:pt x="3924300" y="4948766"/>
                  <a:pt x="3865034" y="5139266"/>
                </a:cubicBezTo>
                <a:cubicBezTo>
                  <a:pt x="3805767" y="5329766"/>
                  <a:pt x="3757084" y="5526616"/>
                  <a:pt x="3718984" y="5729816"/>
                </a:cubicBezTo>
                <a:cubicBezTo>
                  <a:pt x="3680884" y="5933016"/>
                  <a:pt x="3649134" y="6102350"/>
                  <a:pt x="3623734" y="6237816"/>
                </a:cubicBezTo>
                <a:cubicBezTo>
                  <a:pt x="3606800" y="6339416"/>
                  <a:pt x="3594100" y="6470650"/>
                  <a:pt x="3585634" y="6631516"/>
                </a:cubicBezTo>
                <a:cubicBezTo>
                  <a:pt x="3577167" y="6792383"/>
                  <a:pt x="3572934" y="6946900"/>
                  <a:pt x="3572934" y="7095066"/>
                </a:cubicBezTo>
                <a:cubicBezTo>
                  <a:pt x="3572934" y="7243233"/>
                  <a:pt x="3572934" y="7346950"/>
                  <a:pt x="3572934" y="7406216"/>
                </a:cubicBezTo>
                <a:cubicBezTo>
                  <a:pt x="3572934" y="7592483"/>
                  <a:pt x="3568700" y="7711016"/>
                  <a:pt x="3560234" y="7761816"/>
                </a:cubicBezTo>
                <a:cubicBezTo>
                  <a:pt x="3551767" y="7812616"/>
                  <a:pt x="3517900" y="7838016"/>
                  <a:pt x="3458634" y="7838016"/>
                </a:cubicBezTo>
                <a:close/>
                <a:moveTo>
                  <a:pt x="-935566" y="7965016"/>
                </a:moveTo>
                <a:moveTo>
                  <a:pt x="753534" y="7037916"/>
                </a:moveTo>
                <a:cubicBezTo>
                  <a:pt x="931334" y="7037916"/>
                  <a:pt x="1119717" y="6961716"/>
                  <a:pt x="1318684" y="6809316"/>
                </a:cubicBezTo>
                <a:cubicBezTo>
                  <a:pt x="1517650" y="6656916"/>
                  <a:pt x="1718734" y="6487583"/>
                  <a:pt x="1921934" y="6301316"/>
                </a:cubicBezTo>
                <a:cubicBezTo>
                  <a:pt x="2048934" y="6182783"/>
                  <a:pt x="2186517" y="6026150"/>
                  <a:pt x="2334684" y="5831416"/>
                </a:cubicBezTo>
                <a:cubicBezTo>
                  <a:pt x="2482850" y="5636683"/>
                  <a:pt x="2626784" y="5441950"/>
                  <a:pt x="2766484" y="5247216"/>
                </a:cubicBezTo>
                <a:cubicBezTo>
                  <a:pt x="2906184" y="5052483"/>
                  <a:pt x="3018367" y="4881033"/>
                  <a:pt x="3103034" y="4732866"/>
                </a:cubicBezTo>
                <a:cubicBezTo>
                  <a:pt x="3187700" y="4584700"/>
                  <a:pt x="3230034" y="4493683"/>
                  <a:pt x="3230034" y="4459816"/>
                </a:cubicBezTo>
                <a:cubicBezTo>
                  <a:pt x="3230034" y="4417483"/>
                  <a:pt x="3191934" y="4387850"/>
                  <a:pt x="3115734" y="4370916"/>
                </a:cubicBezTo>
                <a:cubicBezTo>
                  <a:pt x="3039534" y="4353983"/>
                  <a:pt x="2952750" y="4343400"/>
                  <a:pt x="2855384" y="4339166"/>
                </a:cubicBezTo>
                <a:cubicBezTo>
                  <a:pt x="2758017" y="4334933"/>
                  <a:pt x="2679700" y="4341283"/>
                  <a:pt x="2620434" y="4358216"/>
                </a:cubicBezTo>
                <a:cubicBezTo>
                  <a:pt x="2434167" y="4400550"/>
                  <a:pt x="2250017" y="4485216"/>
                  <a:pt x="2067984" y="4612216"/>
                </a:cubicBezTo>
                <a:cubicBezTo>
                  <a:pt x="1885950" y="4739216"/>
                  <a:pt x="1689100" y="4929716"/>
                  <a:pt x="1477434" y="5183716"/>
                </a:cubicBezTo>
                <a:cubicBezTo>
                  <a:pt x="1257300" y="5454650"/>
                  <a:pt x="1077384" y="5734050"/>
                  <a:pt x="937684" y="6021916"/>
                </a:cubicBezTo>
                <a:cubicBezTo>
                  <a:pt x="797984" y="6309783"/>
                  <a:pt x="711200" y="6551083"/>
                  <a:pt x="677334" y="6745816"/>
                </a:cubicBezTo>
                <a:cubicBezTo>
                  <a:pt x="643467" y="6940550"/>
                  <a:pt x="668867" y="7037916"/>
                  <a:pt x="753534" y="7037916"/>
                </a:cubicBezTo>
                <a:close/>
                <a:moveTo>
                  <a:pt x="-135466" y="796501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91" name="Freeform 6391"/>
          <p:cNvSpPr/>
          <p:nvPr/>
        </p:nvSpPr>
        <p:spPr>
          <a:xfrm rot="0" flipH="0" flipV="0">
            <a:off x="10447692" y="4437381"/>
            <a:ext cx="118533" cy="135060"/>
          </a:xfrm>
          <a:custGeom>
            <a:pathLst>
              <a:path w="3704167" h="4220634">
                <a:moveTo>
                  <a:pt x="563034" y="4083050"/>
                </a:moveTo>
                <a:cubicBezTo>
                  <a:pt x="402167" y="3939117"/>
                  <a:pt x="281517" y="3790950"/>
                  <a:pt x="201084" y="3638550"/>
                </a:cubicBezTo>
                <a:cubicBezTo>
                  <a:pt x="120650" y="3486150"/>
                  <a:pt x="59267" y="3244850"/>
                  <a:pt x="16934" y="2914650"/>
                </a:cubicBezTo>
                <a:cubicBezTo>
                  <a:pt x="0" y="2762250"/>
                  <a:pt x="16934" y="2561167"/>
                  <a:pt x="67734" y="2311400"/>
                </a:cubicBezTo>
                <a:cubicBezTo>
                  <a:pt x="118534" y="2061634"/>
                  <a:pt x="190500" y="1797050"/>
                  <a:pt x="283634" y="1517650"/>
                </a:cubicBezTo>
                <a:cubicBezTo>
                  <a:pt x="376767" y="1238250"/>
                  <a:pt x="482600" y="982134"/>
                  <a:pt x="601134" y="749300"/>
                </a:cubicBezTo>
                <a:cubicBezTo>
                  <a:pt x="719667" y="516467"/>
                  <a:pt x="838200" y="340784"/>
                  <a:pt x="956734" y="222250"/>
                </a:cubicBezTo>
                <a:cubicBezTo>
                  <a:pt x="1058334" y="95250"/>
                  <a:pt x="1140884" y="25400"/>
                  <a:pt x="1204384" y="12700"/>
                </a:cubicBezTo>
                <a:cubicBezTo>
                  <a:pt x="1267884" y="0"/>
                  <a:pt x="1384300" y="31750"/>
                  <a:pt x="1553634" y="107950"/>
                </a:cubicBezTo>
                <a:cubicBezTo>
                  <a:pt x="1646767" y="218017"/>
                  <a:pt x="1693334" y="336550"/>
                  <a:pt x="1693334" y="463550"/>
                </a:cubicBezTo>
                <a:cubicBezTo>
                  <a:pt x="1693334" y="590550"/>
                  <a:pt x="1642534" y="734484"/>
                  <a:pt x="1540934" y="895350"/>
                </a:cubicBezTo>
                <a:cubicBezTo>
                  <a:pt x="1371600" y="1123950"/>
                  <a:pt x="1225550" y="1409700"/>
                  <a:pt x="1102784" y="1752600"/>
                </a:cubicBezTo>
                <a:cubicBezTo>
                  <a:pt x="980017" y="2095500"/>
                  <a:pt x="897467" y="2402417"/>
                  <a:pt x="855134" y="2673350"/>
                </a:cubicBezTo>
                <a:cubicBezTo>
                  <a:pt x="770467" y="2961217"/>
                  <a:pt x="732367" y="3155950"/>
                  <a:pt x="740834" y="3257550"/>
                </a:cubicBezTo>
                <a:cubicBezTo>
                  <a:pt x="749300" y="3359150"/>
                  <a:pt x="825500" y="3426884"/>
                  <a:pt x="969434" y="3460750"/>
                </a:cubicBezTo>
                <a:cubicBezTo>
                  <a:pt x="1130300" y="3494617"/>
                  <a:pt x="1320800" y="3433234"/>
                  <a:pt x="1540934" y="3276600"/>
                </a:cubicBezTo>
                <a:cubicBezTo>
                  <a:pt x="1761067" y="3119967"/>
                  <a:pt x="1976967" y="2899834"/>
                  <a:pt x="2188634" y="2616200"/>
                </a:cubicBezTo>
                <a:cubicBezTo>
                  <a:pt x="2400300" y="2332567"/>
                  <a:pt x="2569634" y="2021417"/>
                  <a:pt x="2696634" y="1682750"/>
                </a:cubicBezTo>
                <a:cubicBezTo>
                  <a:pt x="2747434" y="1564217"/>
                  <a:pt x="2787650" y="1424517"/>
                  <a:pt x="2817284" y="1263650"/>
                </a:cubicBezTo>
                <a:cubicBezTo>
                  <a:pt x="2846917" y="1102784"/>
                  <a:pt x="2878667" y="984250"/>
                  <a:pt x="2912534" y="908050"/>
                </a:cubicBezTo>
                <a:cubicBezTo>
                  <a:pt x="2954867" y="738717"/>
                  <a:pt x="3014134" y="613834"/>
                  <a:pt x="3090334" y="533400"/>
                </a:cubicBezTo>
                <a:cubicBezTo>
                  <a:pt x="3166534" y="452967"/>
                  <a:pt x="3246967" y="406400"/>
                  <a:pt x="3331634" y="393700"/>
                </a:cubicBezTo>
                <a:cubicBezTo>
                  <a:pt x="3416300" y="381000"/>
                  <a:pt x="3488267" y="400050"/>
                  <a:pt x="3547534" y="450850"/>
                </a:cubicBezTo>
                <a:cubicBezTo>
                  <a:pt x="3623734" y="484717"/>
                  <a:pt x="3670300" y="524934"/>
                  <a:pt x="3687234" y="571500"/>
                </a:cubicBezTo>
                <a:cubicBezTo>
                  <a:pt x="3704167" y="618067"/>
                  <a:pt x="3704167" y="738717"/>
                  <a:pt x="3687234" y="933450"/>
                </a:cubicBezTo>
                <a:cubicBezTo>
                  <a:pt x="3687234" y="1246717"/>
                  <a:pt x="3619500" y="1513417"/>
                  <a:pt x="3484034" y="1733550"/>
                </a:cubicBezTo>
                <a:cubicBezTo>
                  <a:pt x="3348567" y="1953684"/>
                  <a:pt x="3234267" y="2186517"/>
                  <a:pt x="3141134" y="2432050"/>
                </a:cubicBezTo>
                <a:cubicBezTo>
                  <a:pt x="3064934" y="2609850"/>
                  <a:pt x="2952750" y="2808817"/>
                  <a:pt x="2804584" y="3028950"/>
                </a:cubicBezTo>
                <a:cubicBezTo>
                  <a:pt x="2656417" y="3249084"/>
                  <a:pt x="2495550" y="3448050"/>
                  <a:pt x="2321984" y="3625850"/>
                </a:cubicBezTo>
                <a:cubicBezTo>
                  <a:pt x="2148417" y="3803650"/>
                  <a:pt x="1981200" y="3926417"/>
                  <a:pt x="1820334" y="3994150"/>
                </a:cubicBezTo>
                <a:cubicBezTo>
                  <a:pt x="1583267" y="4146550"/>
                  <a:pt x="1373717" y="4220634"/>
                  <a:pt x="1191684" y="4216400"/>
                </a:cubicBezTo>
                <a:cubicBezTo>
                  <a:pt x="1009650" y="4212167"/>
                  <a:pt x="800100" y="4167717"/>
                  <a:pt x="563034" y="4083050"/>
                </a:cubicBezTo>
                <a:close/>
                <a:moveTo>
                  <a:pt x="-948266" y="473075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92" name="Freeform 6392"/>
          <p:cNvSpPr/>
          <p:nvPr/>
        </p:nvSpPr>
        <p:spPr>
          <a:xfrm rot="0" flipH="0" flipV="0">
            <a:off x="10594944" y="4434942"/>
            <a:ext cx="187892" cy="136482"/>
          </a:xfrm>
          <a:custGeom>
            <a:pathLst>
              <a:path w="5871633" h="4265084">
                <a:moveTo>
                  <a:pt x="368300" y="4184650"/>
                </a:moveTo>
                <a:cubicBezTo>
                  <a:pt x="275166" y="4125384"/>
                  <a:pt x="190500" y="4047067"/>
                  <a:pt x="114300" y="3949700"/>
                </a:cubicBezTo>
                <a:cubicBezTo>
                  <a:pt x="38100" y="3852334"/>
                  <a:pt x="0" y="3727450"/>
                  <a:pt x="0" y="3575050"/>
                </a:cubicBezTo>
                <a:cubicBezTo>
                  <a:pt x="0" y="3490384"/>
                  <a:pt x="16933" y="3346450"/>
                  <a:pt x="50800" y="3143250"/>
                </a:cubicBezTo>
                <a:cubicBezTo>
                  <a:pt x="84666" y="2940050"/>
                  <a:pt x="131233" y="2711450"/>
                  <a:pt x="190500" y="2457450"/>
                </a:cubicBezTo>
                <a:cubicBezTo>
                  <a:pt x="249766" y="2203450"/>
                  <a:pt x="309033" y="1966384"/>
                  <a:pt x="368300" y="1746250"/>
                </a:cubicBezTo>
                <a:cubicBezTo>
                  <a:pt x="452966" y="1593850"/>
                  <a:pt x="524933" y="1441450"/>
                  <a:pt x="584200" y="1289050"/>
                </a:cubicBezTo>
                <a:cubicBezTo>
                  <a:pt x="643466" y="1136650"/>
                  <a:pt x="673100" y="1043517"/>
                  <a:pt x="673100" y="1009650"/>
                </a:cubicBezTo>
                <a:cubicBezTo>
                  <a:pt x="690033" y="908050"/>
                  <a:pt x="713316" y="789517"/>
                  <a:pt x="742950" y="654050"/>
                </a:cubicBezTo>
                <a:cubicBezTo>
                  <a:pt x="772583" y="518584"/>
                  <a:pt x="804333" y="395817"/>
                  <a:pt x="838200" y="285750"/>
                </a:cubicBezTo>
                <a:cubicBezTo>
                  <a:pt x="872066" y="175684"/>
                  <a:pt x="897466" y="112184"/>
                  <a:pt x="914400" y="95250"/>
                </a:cubicBezTo>
                <a:cubicBezTo>
                  <a:pt x="956733" y="52917"/>
                  <a:pt x="1007533" y="25400"/>
                  <a:pt x="1066800" y="12700"/>
                </a:cubicBezTo>
                <a:cubicBezTo>
                  <a:pt x="1126066" y="0"/>
                  <a:pt x="1187450" y="8467"/>
                  <a:pt x="1250950" y="38100"/>
                </a:cubicBezTo>
                <a:cubicBezTo>
                  <a:pt x="1314450" y="67734"/>
                  <a:pt x="1363133" y="124884"/>
                  <a:pt x="1397000" y="209550"/>
                </a:cubicBezTo>
                <a:cubicBezTo>
                  <a:pt x="1490133" y="311150"/>
                  <a:pt x="1536700" y="431800"/>
                  <a:pt x="1536700" y="571500"/>
                </a:cubicBezTo>
                <a:cubicBezTo>
                  <a:pt x="1536700" y="711200"/>
                  <a:pt x="1490133" y="916517"/>
                  <a:pt x="1397000" y="1187450"/>
                </a:cubicBezTo>
                <a:cubicBezTo>
                  <a:pt x="1320800" y="1356784"/>
                  <a:pt x="1244600" y="1555750"/>
                  <a:pt x="1168400" y="1784350"/>
                </a:cubicBezTo>
                <a:cubicBezTo>
                  <a:pt x="1092200" y="2012950"/>
                  <a:pt x="1026583" y="2222500"/>
                  <a:pt x="971550" y="2413000"/>
                </a:cubicBezTo>
                <a:cubicBezTo>
                  <a:pt x="916516" y="2603500"/>
                  <a:pt x="884766" y="2732617"/>
                  <a:pt x="876300" y="2800350"/>
                </a:cubicBezTo>
                <a:lnTo>
                  <a:pt x="622300" y="2876550"/>
                </a:lnTo>
                <a:cubicBezTo>
                  <a:pt x="766233" y="2741084"/>
                  <a:pt x="901700" y="2599267"/>
                  <a:pt x="1028700" y="2451100"/>
                </a:cubicBezTo>
                <a:cubicBezTo>
                  <a:pt x="1155700" y="2302934"/>
                  <a:pt x="1248833" y="2186517"/>
                  <a:pt x="1308100" y="2101850"/>
                </a:cubicBezTo>
                <a:cubicBezTo>
                  <a:pt x="1452033" y="1907117"/>
                  <a:pt x="1576916" y="1744134"/>
                  <a:pt x="1682750" y="1612900"/>
                </a:cubicBezTo>
                <a:cubicBezTo>
                  <a:pt x="1788583" y="1481667"/>
                  <a:pt x="1926166" y="1322917"/>
                  <a:pt x="2095500" y="1136650"/>
                </a:cubicBezTo>
                <a:cubicBezTo>
                  <a:pt x="2264833" y="941917"/>
                  <a:pt x="2432050" y="821267"/>
                  <a:pt x="2597150" y="774700"/>
                </a:cubicBezTo>
                <a:cubicBezTo>
                  <a:pt x="2762250" y="728134"/>
                  <a:pt x="2891366" y="704850"/>
                  <a:pt x="2984500" y="704850"/>
                </a:cubicBezTo>
                <a:cubicBezTo>
                  <a:pt x="3170766" y="738717"/>
                  <a:pt x="3321050" y="833967"/>
                  <a:pt x="3435350" y="990600"/>
                </a:cubicBezTo>
                <a:cubicBezTo>
                  <a:pt x="3549650" y="1147234"/>
                  <a:pt x="3623733" y="1377950"/>
                  <a:pt x="3657600" y="1682750"/>
                </a:cubicBezTo>
                <a:cubicBezTo>
                  <a:pt x="3657600" y="1801284"/>
                  <a:pt x="3647016" y="1940984"/>
                  <a:pt x="3625850" y="2101850"/>
                </a:cubicBezTo>
                <a:cubicBezTo>
                  <a:pt x="3604683" y="2262717"/>
                  <a:pt x="3594100" y="2343150"/>
                  <a:pt x="3594100" y="2343150"/>
                </a:cubicBezTo>
                <a:cubicBezTo>
                  <a:pt x="3594100" y="2343150"/>
                  <a:pt x="3663950" y="2254250"/>
                  <a:pt x="3803650" y="2076450"/>
                </a:cubicBezTo>
                <a:cubicBezTo>
                  <a:pt x="3943350" y="1898650"/>
                  <a:pt x="4131733" y="1703917"/>
                  <a:pt x="4368800" y="1492250"/>
                </a:cubicBezTo>
                <a:cubicBezTo>
                  <a:pt x="4529666" y="1373717"/>
                  <a:pt x="4686300" y="1303867"/>
                  <a:pt x="4838700" y="1282700"/>
                </a:cubicBezTo>
                <a:cubicBezTo>
                  <a:pt x="4991100" y="1261534"/>
                  <a:pt x="5126566" y="1314450"/>
                  <a:pt x="5245100" y="1441450"/>
                </a:cubicBezTo>
                <a:cubicBezTo>
                  <a:pt x="5465233" y="1559984"/>
                  <a:pt x="5609166" y="1739900"/>
                  <a:pt x="5676900" y="1981200"/>
                </a:cubicBezTo>
                <a:cubicBezTo>
                  <a:pt x="5744633" y="2222500"/>
                  <a:pt x="5761566" y="2529417"/>
                  <a:pt x="5727700" y="2901950"/>
                </a:cubicBezTo>
                <a:cubicBezTo>
                  <a:pt x="5702300" y="3122084"/>
                  <a:pt x="5698066" y="3285067"/>
                  <a:pt x="5715000" y="3390900"/>
                </a:cubicBezTo>
                <a:cubicBezTo>
                  <a:pt x="5731933" y="3496734"/>
                  <a:pt x="5757333" y="3600450"/>
                  <a:pt x="5791200" y="3702050"/>
                </a:cubicBezTo>
                <a:cubicBezTo>
                  <a:pt x="5858933" y="3735917"/>
                  <a:pt x="5871633" y="3805767"/>
                  <a:pt x="5829300" y="3911600"/>
                </a:cubicBezTo>
                <a:cubicBezTo>
                  <a:pt x="5786966" y="4017434"/>
                  <a:pt x="5736166" y="4070350"/>
                  <a:pt x="5676900" y="4070350"/>
                </a:cubicBezTo>
                <a:cubicBezTo>
                  <a:pt x="5592233" y="4070350"/>
                  <a:pt x="5496983" y="4053417"/>
                  <a:pt x="5391150" y="4019550"/>
                </a:cubicBezTo>
                <a:cubicBezTo>
                  <a:pt x="5285316" y="3985684"/>
                  <a:pt x="5192183" y="3928534"/>
                  <a:pt x="5111750" y="3848100"/>
                </a:cubicBezTo>
                <a:cubicBezTo>
                  <a:pt x="5031316" y="3767667"/>
                  <a:pt x="4991100" y="3655484"/>
                  <a:pt x="4991100" y="3511550"/>
                </a:cubicBezTo>
                <a:lnTo>
                  <a:pt x="4991100" y="2724150"/>
                </a:lnTo>
                <a:cubicBezTo>
                  <a:pt x="4991100" y="2537884"/>
                  <a:pt x="4984750" y="2385484"/>
                  <a:pt x="4972050" y="2266950"/>
                </a:cubicBezTo>
                <a:cubicBezTo>
                  <a:pt x="4959350" y="2148417"/>
                  <a:pt x="4936066" y="2076450"/>
                  <a:pt x="4902200" y="2051050"/>
                </a:cubicBezTo>
                <a:cubicBezTo>
                  <a:pt x="4809066" y="2000250"/>
                  <a:pt x="4673600" y="2055284"/>
                  <a:pt x="4495800" y="2216150"/>
                </a:cubicBezTo>
                <a:cubicBezTo>
                  <a:pt x="4318000" y="2377017"/>
                  <a:pt x="4127500" y="2592917"/>
                  <a:pt x="3924300" y="2863850"/>
                </a:cubicBezTo>
                <a:cubicBezTo>
                  <a:pt x="3721100" y="3134784"/>
                  <a:pt x="3530600" y="3414184"/>
                  <a:pt x="3352800" y="3702050"/>
                </a:cubicBezTo>
                <a:cubicBezTo>
                  <a:pt x="3191933" y="3964517"/>
                  <a:pt x="3092450" y="4114800"/>
                  <a:pt x="3054350" y="4152900"/>
                </a:cubicBezTo>
                <a:cubicBezTo>
                  <a:pt x="3016250" y="4191000"/>
                  <a:pt x="2950633" y="4180417"/>
                  <a:pt x="2857500" y="4121150"/>
                </a:cubicBezTo>
                <a:cubicBezTo>
                  <a:pt x="2671233" y="4061884"/>
                  <a:pt x="2554816" y="3979334"/>
                  <a:pt x="2508250" y="3873500"/>
                </a:cubicBezTo>
                <a:cubicBezTo>
                  <a:pt x="2461683" y="3767667"/>
                  <a:pt x="2455333" y="3647017"/>
                  <a:pt x="2489200" y="3511550"/>
                </a:cubicBezTo>
                <a:cubicBezTo>
                  <a:pt x="2531533" y="3367617"/>
                  <a:pt x="2584450" y="3172884"/>
                  <a:pt x="2647950" y="2927350"/>
                </a:cubicBezTo>
                <a:cubicBezTo>
                  <a:pt x="2711450" y="2681817"/>
                  <a:pt x="2772833" y="2442634"/>
                  <a:pt x="2832100" y="2209800"/>
                </a:cubicBezTo>
                <a:cubicBezTo>
                  <a:pt x="2891366" y="1976967"/>
                  <a:pt x="2929466" y="1809750"/>
                  <a:pt x="2946400" y="1708150"/>
                </a:cubicBezTo>
                <a:cubicBezTo>
                  <a:pt x="2912533" y="1640417"/>
                  <a:pt x="2855383" y="1617134"/>
                  <a:pt x="2774950" y="1638300"/>
                </a:cubicBezTo>
                <a:cubicBezTo>
                  <a:pt x="2694516" y="1659467"/>
                  <a:pt x="2611966" y="1699684"/>
                  <a:pt x="2527300" y="1758950"/>
                </a:cubicBezTo>
                <a:cubicBezTo>
                  <a:pt x="2425700" y="1826684"/>
                  <a:pt x="2302933" y="1953684"/>
                  <a:pt x="2159000" y="2139950"/>
                </a:cubicBezTo>
                <a:cubicBezTo>
                  <a:pt x="2015066" y="2326217"/>
                  <a:pt x="1866900" y="2542117"/>
                  <a:pt x="1714500" y="2787650"/>
                </a:cubicBezTo>
                <a:cubicBezTo>
                  <a:pt x="1612900" y="2948517"/>
                  <a:pt x="1507066" y="3107267"/>
                  <a:pt x="1397000" y="3263900"/>
                </a:cubicBezTo>
                <a:cubicBezTo>
                  <a:pt x="1286933" y="3420534"/>
                  <a:pt x="1185333" y="3558117"/>
                  <a:pt x="1092200" y="3676650"/>
                </a:cubicBezTo>
                <a:cubicBezTo>
                  <a:pt x="999066" y="3795184"/>
                  <a:pt x="918633" y="3884084"/>
                  <a:pt x="850900" y="3943350"/>
                </a:cubicBezTo>
                <a:cubicBezTo>
                  <a:pt x="732366" y="4129617"/>
                  <a:pt x="651933" y="4231217"/>
                  <a:pt x="609600" y="4248150"/>
                </a:cubicBezTo>
                <a:cubicBezTo>
                  <a:pt x="567266" y="4265084"/>
                  <a:pt x="486833" y="4243917"/>
                  <a:pt x="368300" y="4184650"/>
                </a:cubicBezTo>
                <a:close/>
                <a:moveTo>
                  <a:pt x="-876300" y="480695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93" name="Freeform 6393"/>
          <p:cNvSpPr/>
          <p:nvPr/>
        </p:nvSpPr>
        <p:spPr>
          <a:xfrm rot="0" flipH="0" flipV="0">
            <a:off x="10788865" y="4415774"/>
            <a:ext cx="154364" cy="264363"/>
          </a:xfrm>
          <a:custGeom>
            <a:pathLst>
              <a:path w="4823884" h="8261349">
                <a:moveTo>
                  <a:pt x="328084" y="8250766"/>
                </a:moveTo>
                <a:cubicBezTo>
                  <a:pt x="294217" y="8250766"/>
                  <a:pt x="251884" y="8252882"/>
                  <a:pt x="201084" y="8257116"/>
                </a:cubicBezTo>
                <a:cubicBezTo>
                  <a:pt x="150284" y="8261349"/>
                  <a:pt x="103717" y="8225366"/>
                  <a:pt x="61384" y="8149166"/>
                </a:cubicBezTo>
                <a:cubicBezTo>
                  <a:pt x="27517" y="8106832"/>
                  <a:pt x="8467" y="8043332"/>
                  <a:pt x="4234" y="7958666"/>
                </a:cubicBezTo>
                <a:cubicBezTo>
                  <a:pt x="0" y="7873999"/>
                  <a:pt x="19050" y="7721599"/>
                  <a:pt x="61384" y="7501466"/>
                </a:cubicBezTo>
                <a:cubicBezTo>
                  <a:pt x="103717" y="7357532"/>
                  <a:pt x="137584" y="7215716"/>
                  <a:pt x="162984" y="7076016"/>
                </a:cubicBezTo>
                <a:cubicBezTo>
                  <a:pt x="188384" y="6936316"/>
                  <a:pt x="201084" y="6832599"/>
                  <a:pt x="201084" y="6764866"/>
                </a:cubicBezTo>
                <a:cubicBezTo>
                  <a:pt x="201084" y="6730999"/>
                  <a:pt x="211667" y="6665382"/>
                  <a:pt x="232834" y="6568016"/>
                </a:cubicBezTo>
                <a:cubicBezTo>
                  <a:pt x="254000" y="6470649"/>
                  <a:pt x="264584" y="6400799"/>
                  <a:pt x="264584" y="6358466"/>
                </a:cubicBezTo>
                <a:cubicBezTo>
                  <a:pt x="306917" y="6290732"/>
                  <a:pt x="340784" y="6197599"/>
                  <a:pt x="366184" y="6079066"/>
                </a:cubicBezTo>
                <a:cubicBezTo>
                  <a:pt x="391584" y="5960532"/>
                  <a:pt x="404284" y="5854699"/>
                  <a:pt x="404284" y="5761566"/>
                </a:cubicBezTo>
                <a:cubicBezTo>
                  <a:pt x="404284" y="5659966"/>
                  <a:pt x="455084" y="5566832"/>
                  <a:pt x="556684" y="5482166"/>
                </a:cubicBezTo>
                <a:cubicBezTo>
                  <a:pt x="556684" y="5414432"/>
                  <a:pt x="571500" y="5329766"/>
                  <a:pt x="601134" y="5228166"/>
                </a:cubicBezTo>
                <a:cubicBezTo>
                  <a:pt x="630767" y="5126566"/>
                  <a:pt x="645584" y="5058833"/>
                  <a:pt x="645584" y="5024966"/>
                </a:cubicBezTo>
                <a:cubicBezTo>
                  <a:pt x="670984" y="4906433"/>
                  <a:pt x="728134" y="4696883"/>
                  <a:pt x="817034" y="4396316"/>
                </a:cubicBezTo>
                <a:cubicBezTo>
                  <a:pt x="905934" y="4095750"/>
                  <a:pt x="1016000" y="3754966"/>
                  <a:pt x="1147234" y="3373966"/>
                </a:cubicBezTo>
                <a:cubicBezTo>
                  <a:pt x="1278467" y="2992966"/>
                  <a:pt x="1407584" y="2620433"/>
                  <a:pt x="1534584" y="2256366"/>
                </a:cubicBezTo>
                <a:cubicBezTo>
                  <a:pt x="1661584" y="1892300"/>
                  <a:pt x="1775884" y="1583266"/>
                  <a:pt x="1877484" y="1329266"/>
                </a:cubicBezTo>
                <a:cubicBezTo>
                  <a:pt x="1979084" y="1092200"/>
                  <a:pt x="2048934" y="886883"/>
                  <a:pt x="2087034" y="713316"/>
                </a:cubicBezTo>
                <a:cubicBezTo>
                  <a:pt x="2125134" y="539750"/>
                  <a:pt x="2144184" y="410633"/>
                  <a:pt x="2144184" y="325966"/>
                </a:cubicBezTo>
                <a:cubicBezTo>
                  <a:pt x="2144184" y="292100"/>
                  <a:pt x="2152650" y="264583"/>
                  <a:pt x="2169584" y="243416"/>
                </a:cubicBezTo>
                <a:cubicBezTo>
                  <a:pt x="2186517" y="222250"/>
                  <a:pt x="2224617" y="177800"/>
                  <a:pt x="2283884" y="110066"/>
                </a:cubicBezTo>
                <a:cubicBezTo>
                  <a:pt x="2368550" y="25400"/>
                  <a:pt x="2442634" y="0"/>
                  <a:pt x="2506134" y="33866"/>
                </a:cubicBezTo>
                <a:cubicBezTo>
                  <a:pt x="2569634" y="67733"/>
                  <a:pt x="2647950" y="118533"/>
                  <a:pt x="2741084" y="186266"/>
                </a:cubicBezTo>
                <a:cubicBezTo>
                  <a:pt x="2808817" y="296333"/>
                  <a:pt x="2857500" y="389466"/>
                  <a:pt x="2887134" y="465666"/>
                </a:cubicBezTo>
                <a:cubicBezTo>
                  <a:pt x="2916767" y="541866"/>
                  <a:pt x="2914650" y="673100"/>
                  <a:pt x="2880784" y="859366"/>
                </a:cubicBezTo>
                <a:cubicBezTo>
                  <a:pt x="2880784" y="986366"/>
                  <a:pt x="2859617" y="1096433"/>
                  <a:pt x="2817284" y="1189566"/>
                </a:cubicBezTo>
                <a:cubicBezTo>
                  <a:pt x="2774950" y="1282700"/>
                  <a:pt x="2736850" y="1352550"/>
                  <a:pt x="2702984" y="1399116"/>
                </a:cubicBezTo>
                <a:cubicBezTo>
                  <a:pt x="2669117" y="1445683"/>
                  <a:pt x="2660650" y="1464733"/>
                  <a:pt x="2677584" y="1456266"/>
                </a:cubicBezTo>
                <a:cubicBezTo>
                  <a:pt x="3024717" y="1295400"/>
                  <a:pt x="3331634" y="1208616"/>
                  <a:pt x="3598334" y="1195916"/>
                </a:cubicBezTo>
                <a:cubicBezTo>
                  <a:pt x="3865034" y="1183216"/>
                  <a:pt x="4089400" y="1229783"/>
                  <a:pt x="4271434" y="1335616"/>
                </a:cubicBezTo>
                <a:cubicBezTo>
                  <a:pt x="4453467" y="1441450"/>
                  <a:pt x="4591050" y="1587500"/>
                  <a:pt x="4684184" y="1773766"/>
                </a:cubicBezTo>
                <a:cubicBezTo>
                  <a:pt x="4777317" y="1960033"/>
                  <a:pt x="4823884" y="2175933"/>
                  <a:pt x="4823884" y="2421466"/>
                </a:cubicBezTo>
                <a:cubicBezTo>
                  <a:pt x="4823884" y="2523066"/>
                  <a:pt x="4802717" y="2643716"/>
                  <a:pt x="4760384" y="2783416"/>
                </a:cubicBezTo>
                <a:cubicBezTo>
                  <a:pt x="4718050" y="2923116"/>
                  <a:pt x="4665134" y="3050116"/>
                  <a:pt x="4601634" y="3164416"/>
                </a:cubicBezTo>
                <a:cubicBezTo>
                  <a:pt x="4538134" y="3278716"/>
                  <a:pt x="4480984" y="3361266"/>
                  <a:pt x="4430184" y="3412066"/>
                </a:cubicBezTo>
                <a:cubicBezTo>
                  <a:pt x="4396317" y="3412066"/>
                  <a:pt x="4362450" y="3439583"/>
                  <a:pt x="4328584" y="3494616"/>
                </a:cubicBezTo>
                <a:cubicBezTo>
                  <a:pt x="4294717" y="3549650"/>
                  <a:pt x="4260850" y="3611033"/>
                  <a:pt x="4226984" y="3678766"/>
                </a:cubicBezTo>
                <a:cubicBezTo>
                  <a:pt x="4159250" y="3763433"/>
                  <a:pt x="4051300" y="3858683"/>
                  <a:pt x="3903134" y="3964516"/>
                </a:cubicBezTo>
                <a:cubicBezTo>
                  <a:pt x="3754967" y="4070350"/>
                  <a:pt x="3608917" y="4155016"/>
                  <a:pt x="3464984" y="4218516"/>
                </a:cubicBezTo>
                <a:cubicBezTo>
                  <a:pt x="3321050" y="4282016"/>
                  <a:pt x="3215217" y="4301066"/>
                  <a:pt x="3147484" y="4275666"/>
                </a:cubicBezTo>
                <a:cubicBezTo>
                  <a:pt x="3147484" y="4275666"/>
                  <a:pt x="3136900" y="4277783"/>
                  <a:pt x="3115734" y="4282016"/>
                </a:cubicBezTo>
                <a:cubicBezTo>
                  <a:pt x="3094567" y="4286250"/>
                  <a:pt x="3083984" y="4309533"/>
                  <a:pt x="3083984" y="4351866"/>
                </a:cubicBezTo>
                <a:cubicBezTo>
                  <a:pt x="3083984" y="4368800"/>
                  <a:pt x="3016250" y="4404783"/>
                  <a:pt x="2880784" y="4459816"/>
                </a:cubicBezTo>
                <a:cubicBezTo>
                  <a:pt x="2745317" y="4514850"/>
                  <a:pt x="2588684" y="4565650"/>
                  <a:pt x="2410884" y="4612216"/>
                </a:cubicBezTo>
                <a:cubicBezTo>
                  <a:pt x="2233084" y="4658783"/>
                  <a:pt x="2076450" y="4682066"/>
                  <a:pt x="1940984" y="4682066"/>
                </a:cubicBezTo>
                <a:cubicBezTo>
                  <a:pt x="1763184" y="4682066"/>
                  <a:pt x="1636184" y="4648200"/>
                  <a:pt x="1559984" y="4580466"/>
                </a:cubicBezTo>
                <a:cubicBezTo>
                  <a:pt x="1543050" y="4597400"/>
                  <a:pt x="1524000" y="4622800"/>
                  <a:pt x="1502834" y="4656666"/>
                </a:cubicBezTo>
                <a:cubicBezTo>
                  <a:pt x="1481667" y="4690533"/>
                  <a:pt x="1471084" y="4720166"/>
                  <a:pt x="1471084" y="4745566"/>
                </a:cubicBezTo>
                <a:cubicBezTo>
                  <a:pt x="1471084" y="4796366"/>
                  <a:pt x="1452034" y="4891616"/>
                  <a:pt x="1413934" y="5031316"/>
                </a:cubicBezTo>
                <a:cubicBezTo>
                  <a:pt x="1375834" y="5171016"/>
                  <a:pt x="1331384" y="5304366"/>
                  <a:pt x="1280584" y="5431366"/>
                </a:cubicBezTo>
                <a:cubicBezTo>
                  <a:pt x="1229784" y="5558366"/>
                  <a:pt x="1183217" y="5621866"/>
                  <a:pt x="1140884" y="5621866"/>
                </a:cubicBezTo>
                <a:cubicBezTo>
                  <a:pt x="1140884" y="5621866"/>
                  <a:pt x="1132417" y="5634566"/>
                  <a:pt x="1115484" y="5659966"/>
                </a:cubicBezTo>
                <a:cubicBezTo>
                  <a:pt x="1098550" y="5685366"/>
                  <a:pt x="1107017" y="5719232"/>
                  <a:pt x="1140884" y="5761566"/>
                </a:cubicBezTo>
                <a:cubicBezTo>
                  <a:pt x="1140884" y="5761566"/>
                  <a:pt x="1138767" y="5810249"/>
                  <a:pt x="1134534" y="5907616"/>
                </a:cubicBezTo>
                <a:cubicBezTo>
                  <a:pt x="1130300" y="6004982"/>
                  <a:pt x="1107017" y="6087532"/>
                  <a:pt x="1064684" y="6155266"/>
                </a:cubicBezTo>
                <a:cubicBezTo>
                  <a:pt x="1064684" y="6222999"/>
                  <a:pt x="1051984" y="6324599"/>
                  <a:pt x="1026584" y="6460066"/>
                </a:cubicBezTo>
                <a:cubicBezTo>
                  <a:pt x="1001184" y="6595532"/>
                  <a:pt x="971550" y="6697132"/>
                  <a:pt x="937684" y="6764866"/>
                </a:cubicBezTo>
                <a:cubicBezTo>
                  <a:pt x="937684" y="6866466"/>
                  <a:pt x="922867" y="6965949"/>
                  <a:pt x="893234" y="7063316"/>
                </a:cubicBezTo>
                <a:cubicBezTo>
                  <a:pt x="863600" y="7160682"/>
                  <a:pt x="831850" y="7209366"/>
                  <a:pt x="797984" y="7209366"/>
                </a:cubicBezTo>
                <a:cubicBezTo>
                  <a:pt x="764117" y="7217832"/>
                  <a:pt x="742950" y="7270749"/>
                  <a:pt x="734484" y="7368116"/>
                </a:cubicBezTo>
                <a:cubicBezTo>
                  <a:pt x="726017" y="7465482"/>
                  <a:pt x="721784" y="7535332"/>
                  <a:pt x="721784" y="7577666"/>
                </a:cubicBezTo>
                <a:cubicBezTo>
                  <a:pt x="713317" y="7789332"/>
                  <a:pt x="670984" y="7954432"/>
                  <a:pt x="594784" y="8072966"/>
                </a:cubicBezTo>
                <a:cubicBezTo>
                  <a:pt x="518584" y="8191499"/>
                  <a:pt x="429684" y="8250766"/>
                  <a:pt x="328084" y="8250766"/>
                </a:cubicBezTo>
                <a:close/>
                <a:moveTo>
                  <a:pt x="-3291416" y="5405966"/>
                </a:moveTo>
                <a:moveTo>
                  <a:pt x="1864784" y="4008966"/>
                </a:moveTo>
                <a:cubicBezTo>
                  <a:pt x="1932517" y="4008966"/>
                  <a:pt x="2072217" y="3979333"/>
                  <a:pt x="2283884" y="3920066"/>
                </a:cubicBezTo>
                <a:cubicBezTo>
                  <a:pt x="2495550" y="3860800"/>
                  <a:pt x="2713567" y="3786716"/>
                  <a:pt x="2937934" y="3697816"/>
                </a:cubicBezTo>
                <a:cubicBezTo>
                  <a:pt x="3162300" y="3608916"/>
                  <a:pt x="3329517" y="3517900"/>
                  <a:pt x="3439584" y="3424766"/>
                </a:cubicBezTo>
                <a:cubicBezTo>
                  <a:pt x="3659717" y="3230033"/>
                  <a:pt x="3831167" y="3007783"/>
                  <a:pt x="3953934" y="2758016"/>
                </a:cubicBezTo>
                <a:cubicBezTo>
                  <a:pt x="4076700" y="2508250"/>
                  <a:pt x="4066117" y="2269066"/>
                  <a:pt x="3922184" y="2040466"/>
                </a:cubicBezTo>
                <a:cubicBezTo>
                  <a:pt x="3854450" y="1921933"/>
                  <a:pt x="3731684" y="1873250"/>
                  <a:pt x="3553884" y="1894416"/>
                </a:cubicBezTo>
                <a:cubicBezTo>
                  <a:pt x="3376084" y="1915583"/>
                  <a:pt x="3181350" y="1985433"/>
                  <a:pt x="2969684" y="2103966"/>
                </a:cubicBezTo>
                <a:cubicBezTo>
                  <a:pt x="2758017" y="2222500"/>
                  <a:pt x="2559050" y="2370666"/>
                  <a:pt x="2372784" y="2548466"/>
                </a:cubicBezTo>
                <a:cubicBezTo>
                  <a:pt x="2271184" y="2658533"/>
                  <a:pt x="2178050" y="2794000"/>
                  <a:pt x="2093384" y="2954866"/>
                </a:cubicBezTo>
                <a:cubicBezTo>
                  <a:pt x="2008717" y="3115733"/>
                  <a:pt x="1938867" y="3276600"/>
                  <a:pt x="1883834" y="3437466"/>
                </a:cubicBezTo>
                <a:cubicBezTo>
                  <a:pt x="1828800" y="3598333"/>
                  <a:pt x="1797050" y="3733800"/>
                  <a:pt x="1788584" y="3843866"/>
                </a:cubicBezTo>
                <a:cubicBezTo>
                  <a:pt x="1780117" y="3953933"/>
                  <a:pt x="1805517" y="4008966"/>
                  <a:pt x="1864784" y="4008966"/>
                </a:cubicBezTo>
                <a:close/>
                <a:moveTo>
                  <a:pt x="950384" y="54059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94" name="Freeform 6394"/>
          <p:cNvSpPr/>
          <p:nvPr/>
        </p:nvSpPr>
        <p:spPr>
          <a:xfrm rot="0" flipH="0" flipV="0">
            <a:off x="10951357" y="4436500"/>
            <a:ext cx="149893" cy="225551"/>
          </a:xfrm>
          <a:custGeom>
            <a:pathLst>
              <a:path w="4684183" h="7048499">
                <a:moveTo>
                  <a:pt x="596900" y="6980766"/>
                </a:moveTo>
                <a:cubicBezTo>
                  <a:pt x="495300" y="7048499"/>
                  <a:pt x="391583" y="7044266"/>
                  <a:pt x="285750" y="6968066"/>
                </a:cubicBezTo>
                <a:cubicBezTo>
                  <a:pt x="179916" y="6891866"/>
                  <a:pt x="101600" y="6777566"/>
                  <a:pt x="50800" y="6625166"/>
                </a:cubicBezTo>
                <a:cubicBezTo>
                  <a:pt x="0" y="6472766"/>
                  <a:pt x="4233" y="6311899"/>
                  <a:pt x="63500" y="6142566"/>
                </a:cubicBezTo>
                <a:cubicBezTo>
                  <a:pt x="80433" y="6091766"/>
                  <a:pt x="105833" y="6009216"/>
                  <a:pt x="139700" y="5894916"/>
                </a:cubicBezTo>
                <a:cubicBezTo>
                  <a:pt x="173566" y="5780616"/>
                  <a:pt x="194733" y="5681132"/>
                  <a:pt x="203200" y="5596466"/>
                </a:cubicBezTo>
                <a:cubicBezTo>
                  <a:pt x="211666" y="5537199"/>
                  <a:pt x="237066" y="5437716"/>
                  <a:pt x="279400" y="5298016"/>
                </a:cubicBezTo>
                <a:cubicBezTo>
                  <a:pt x="321733" y="5158316"/>
                  <a:pt x="370416" y="5020732"/>
                  <a:pt x="425450" y="4885266"/>
                </a:cubicBezTo>
                <a:cubicBezTo>
                  <a:pt x="480483" y="4749800"/>
                  <a:pt x="524933" y="4652433"/>
                  <a:pt x="558800" y="4593166"/>
                </a:cubicBezTo>
                <a:cubicBezTo>
                  <a:pt x="609600" y="4508500"/>
                  <a:pt x="645583" y="4411133"/>
                  <a:pt x="666750" y="4301066"/>
                </a:cubicBezTo>
                <a:cubicBezTo>
                  <a:pt x="687916" y="4191000"/>
                  <a:pt x="698500" y="4106333"/>
                  <a:pt x="698500" y="4047066"/>
                </a:cubicBezTo>
                <a:cubicBezTo>
                  <a:pt x="715433" y="3987800"/>
                  <a:pt x="738716" y="3920066"/>
                  <a:pt x="768350" y="3843866"/>
                </a:cubicBezTo>
                <a:cubicBezTo>
                  <a:pt x="797983" y="3767666"/>
                  <a:pt x="829733" y="3708400"/>
                  <a:pt x="863600" y="3666066"/>
                </a:cubicBezTo>
                <a:cubicBezTo>
                  <a:pt x="880533" y="3598333"/>
                  <a:pt x="905933" y="3524250"/>
                  <a:pt x="939800" y="3443816"/>
                </a:cubicBezTo>
                <a:cubicBezTo>
                  <a:pt x="973666" y="3363383"/>
                  <a:pt x="1011766" y="3293533"/>
                  <a:pt x="1054100" y="3234266"/>
                </a:cubicBezTo>
                <a:cubicBezTo>
                  <a:pt x="1071033" y="3175000"/>
                  <a:pt x="1085850" y="3103033"/>
                  <a:pt x="1098550" y="3018366"/>
                </a:cubicBezTo>
                <a:cubicBezTo>
                  <a:pt x="1111250" y="2933700"/>
                  <a:pt x="1134533" y="2887133"/>
                  <a:pt x="1168400" y="2878666"/>
                </a:cubicBezTo>
                <a:cubicBezTo>
                  <a:pt x="1176866" y="2844800"/>
                  <a:pt x="1183216" y="2810933"/>
                  <a:pt x="1187450" y="2777066"/>
                </a:cubicBezTo>
                <a:cubicBezTo>
                  <a:pt x="1191683" y="2743200"/>
                  <a:pt x="1206500" y="2696633"/>
                  <a:pt x="1231900" y="2637366"/>
                </a:cubicBezTo>
                <a:cubicBezTo>
                  <a:pt x="1248833" y="2544233"/>
                  <a:pt x="1286933" y="2408766"/>
                  <a:pt x="1346200" y="2230966"/>
                </a:cubicBezTo>
                <a:cubicBezTo>
                  <a:pt x="1405466" y="2053166"/>
                  <a:pt x="1477433" y="1858433"/>
                  <a:pt x="1562100" y="1646766"/>
                </a:cubicBezTo>
                <a:cubicBezTo>
                  <a:pt x="1655233" y="1401233"/>
                  <a:pt x="1699683" y="1166283"/>
                  <a:pt x="1695450" y="941916"/>
                </a:cubicBezTo>
                <a:cubicBezTo>
                  <a:pt x="1691216" y="717550"/>
                  <a:pt x="1625600" y="579966"/>
                  <a:pt x="1498600" y="529166"/>
                </a:cubicBezTo>
                <a:cubicBezTo>
                  <a:pt x="1430866" y="495300"/>
                  <a:pt x="1388533" y="446616"/>
                  <a:pt x="1371600" y="383116"/>
                </a:cubicBezTo>
                <a:cubicBezTo>
                  <a:pt x="1354666" y="319616"/>
                  <a:pt x="1363133" y="254000"/>
                  <a:pt x="1397000" y="186266"/>
                </a:cubicBezTo>
                <a:cubicBezTo>
                  <a:pt x="1430866" y="118533"/>
                  <a:pt x="1481666" y="71966"/>
                  <a:pt x="1549400" y="46566"/>
                </a:cubicBezTo>
                <a:cubicBezTo>
                  <a:pt x="1625600" y="12700"/>
                  <a:pt x="1708150" y="0"/>
                  <a:pt x="1797050" y="8466"/>
                </a:cubicBezTo>
                <a:cubicBezTo>
                  <a:pt x="1885950" y="16933"/>
                  <a:pt x="1964266" y="31750"/>
                  <a:pt x="2032000" y="52916"/>
                </a:cubicBezTo>
                <a:cubicBezTo>
                  <a:pt x="2099733" y="74083"/>
                  <a:pt x="2129366" y="93133"/>
                  <a:pt x="2120900" y="110066"/>
                </a:cubicBezTo>
                <a:cubicBezTo>
                  <a:pt x="2120900" y="152400"/>
                  <a:pt x="2142066" y="177800"/>
                  <a:pt x="2184400" y="186266"/>
                </a:cubicBezTo>
                <a:cubicBezTo>
                  <a:pt x="2201333" y="160866"/>
                  <a:pt x="2237316" y="188383"/>
                  <a:pt x="2292350" y="268816"/>
                </a:cubicBezTo>
                <a:cubicBezTo>
                  <a:pt x="2347383" y="349250"/>
                  <a:pt x="2400300" y="440266"/>
                  <a:pt x="2451100" y="541866"/>
                </a:cubicBezTo>
                <a:cubicBezTo>
                  <a:pt x="2501900" y="643466"/>
                  <a:pt x="2527300" y="715433"/>
                  <a:pt x="2527300" y="757766"/>
                </a:cubicBezTo>
                <a:cubicBezTo>
                  <a:pt x="2510366" y="791633"/>
                  <a:pt x="2501900" y="810683"/>
                  <a:pt x="2501900" y="814916"/>
                </a:cubicBezTo>
                <a:cubicBezTo>
                  <a:pt x="2501900" y="819150"/>
                  <a:pt x="2518833" y="821266"/>
                  <a:pt x="2552700" y="821266"/>
                </a:cubicBezTo>
                <a:cubicBezTo>
                  <a:pt x="2552700" y="821266"/>
                  <a:pt x="2599266" y="797983"/>
                  <a:pt x="2692400" y="751416"/>
                </a:cubicBezTo>
                <a:cubicBezTo>
                  <a:pt x="2785533" y="704850"/>
                  <a:pt x="2885016" y="649816"/>
                  <a:pt x="2990850" y="586316"/>
                </a:cubicBezTo>
                <a:cubicBezTo>
                  <a:pt x="3096683" y="522816"/>
                  <a:pt x="3166533" y="474133"/>
                  <a:pt x="3200400" y="440266"/>
                </a:cubicBezTo>
                <a:cubicBezTo>
                  <a:pt x="3200400" y="440266"/>
                  <a:pt x="3223683" y="429683"/>
                  <a:pt x="3270250" y="408516"/>
                </a:cubicBezTo>
                <a:cubicBezTo>
                  <a:pt x="3316816" y="387350"/>
                  <a:pt x="3357033" y="359833"/>
                  <a:pt x="3390900" y="325966"/>
                </a:cubicBezTo>
                <a:cubicBezTo>
                  <a:pt x="3560233" y="258233"/>
                  <a:pt x="3744383" y="245533"/>
                  <a:pt x="3943350" y="287866"/>
                </a:cubicBezTo>
                <a:cubicBezTo>
                  <a:pt x="4142316" y="330200"/>
                  <a:pt x="4301066" y="406400"/>
                  <a:pt x="4419600" y="516466"/>
                </a:cubicBezTo>
                <a:cubicBezTo>
                  <a:pt x="4588933" y="728133"/>
                  <a:pt x="4675716" y="931333"/>
                  <a:pt x="4679950" y="1126066"/>
                </a:cubicBezTo>
                <a:cubicBezTo>
                  <a:pt x="4684183" y="1320800"/>
                  <a:pt x="4627033" y="1566333"/>
                  <a:pt x="4508500" y="1862666"/>
                </a:cubicBezTo>
                <a:cubicBezTo>
                  <a:pt x="4491566" y="1905000"/>
                  <a:pt x="4455583" y="1974850"/>
                  <a:pt x="4400550" y="2072216"/>
                </a:cubicBezTo>
                <a:cubicBezTo>
                  <a:pt x="4345516" y="2169583"/>
                  <a:pt x="4292600" y="2258483"/>
                  <a:pt x="4241800" y="2338916"/>
                </a:cubicBezTo>
                <a:cubicBezTo>
                  <a:pt x="4191000" y="2419350"/>
                  <a:pt x="4165600" y="2459566"/>
                  <a:pt x="4165600" y="2459566"/>
                </a:cubicBezTo>
                <a:cubicBezTo>
                  <a:pt x="3970866" y="2764366"/>
                  <a:pt x="3742266" y="3018366"/>
                  <a:pt x="3479800" y="3221566"/>
                </a:cubicBezTo>
                <a:cubicBezTo>
                  <a:pt x="3217333" y="3424766"/>
                  <a:pt x="2950633" y="3602566"/>
                  <a:pt x="2679700" y="3754966"/>
                </a:cubicBezTo>
                <a:cubicBezTo>
                  <a:pt x="2595033" y="3814233"/>
                  <a:pt x="2508250" y="3858683"/>
                  <a:pt x="2419350" y="3888316"/>
                </a:cubicBezTo>
                <a:cubicBezTo>
                  <a:pt x="2330450" y="3917950"/>
                  <a:pt x="2252133" y="3934883"/>
                  <a:pt x="2184400" y="3939116"/>
                </a:cubicBezTo>
                <a:cubicBezTo>
                  <a:pt x="2116666" y="3943350"/>
                  <a:pt x="2070100" y="3937000"/>
                  <a:pt x="2044700" y="3920066"/>
                </a:cubicBezTo>
                <a:cubicBezTo>
                  <a:pt x="1951566" y="3852333"/>
                  <a:pt x="1866900" y="3708400"/>
                  <a:pt x="1790700" y="3488266"/>
                </a:cubicBezTo>
                <a:cubicBezTo>
                  <a:pt x="1748366" y="3598333"/>
                  <a:pt x="1708150" y="3706283"/>
                  <a:pt x="1670050" y="3812116"/>
                </a:cubicBezTo>
                <a:cubicBezTo>
                  <a:pt x="1631950" y="3917950"/>
                  <a:pt x="1608666" y="3987800"/>
                  <a:pt x="1600200" y="4021666"/>
                </a:cubicBezTo>
                <a:cubicBezTo>
                  <a:pt x="1591733" y="4080933"/>
                  <a:pt x="1583266" y="4129616"/>
                  <a:pt x="1574800" y="4167716"/>
                </a:cubicBezTo>
                <a:cubicBezTo>
                  <a:pt x="1566333" y="4205816"/>
                  <a:pt x="1545166" y="4237566"/>
                  <a:pt x="1511300" y="4262966"/>
                </a:cubicBezTo>
                <a:cubicBezTo>
                  <a:pt x="1511300" y="4262966"/>
                  <a:pt x="1507066" y="4279900"/>
                  <a:pt x="1498600" y="4313766"/>
                </a:cubicBezTo>
                <a:cubicBezTo>
                  <a:pt x="1490133" y="4347633"/>
                  <a:pt x="1460500" y="4398433"/>
                  <a:pt x="1409700" y="4466166"/>
                </a:cubicBezTo>
                <a:cubicBezTo>
                  <a:pt x="1325033" y="4711700"/>
                  <a:pt x="1248833" y="4925482"/>
                  <a:pt x="1181100" y="5107516"/>
                </a:cubicBezTo>
                <a:cubicBezTo>
                  <a:pt x="1113366" y="5289549"/>
                  <a:pt x="1058333" y="5446182"/>
                  <a:pt x="1016000" y="5577416"/>
                </a:cubicBezTo>
                <a:cubicBezTo>
                  <a:pt x="973666" y="5708649"/>
                  <a:pt x="939800" y="5825066"/>
                  <a:pt x="914400" y="5926666"/>
                </a:cubicBezTo>
                <a:cubicBezTo>
                  <a:pt x="897466" y="6155266"/>
                  <a:pt x="850900" y="6381749"/>
                  <a:pt x="774700" y="6606116"/>
                </a:cubicBezTo>
                <a:cubicBezTo>
                  <a:pt x="698500" y="6830482"/>
                  <a:pt x="639233" y="6955366"/>
                  <a:pt x="596900" y="6980766"/>
                </a:cubicBezTo>
                <a:close/>
                <a:moveTo>
                  <a:pt x="-2946400" y="4758266"/>
                </a:moveTo>
                <a:moveTo>
                  <a:pt x="2108200" y="3361266"/>
                </a:moveTo>
                <a:cubicBezTo>
                  <a:pt x="2142066" y="3344333"/>
                  <a:pt x="2216150" y="3295650"/>
                  <a:pt x="2330450" y="3215216"/>
                </a:cubicBezTo>
                <a:cubicBezTo>
                  <a:pt x="2444750" y="3134783"/>
                  <a:pt x="2573866" y="3037416"/>
                  <a:pt x="2717800" y="2923116"/>
                </a:cubicBezTo>
                <a:cubicBezTo>
                  <a:pt x="2861733" y="2808816"/>
                  <a:pt x="2995083" y="2700866"/>
                  <a:pt x="3117850" y="2599266"/>
                </a:cubicBezTo>
                <a:cubicBezTo>
                  <a:pt x="3240616" y="2497666"/>
                  <a:pt x="3323166" y="2421466"/>
                  <a:pt x="3365500" y="2370666"/>
                </a:cubicBezTo>
                <a:cubicBezTo>
                  <a:pt x="3433233" y="2294466"/>
                  <a:pt x="3496733" y="2211916"/>
                  <a:pt x="3556000" y="2123016"/>
                </a:cubicBezTo>
                <a:cubicBezTo>
                  <a:pt x="3615266" y="2034116"/>
                  <a:pt x="3661833" y="1934633"/>
                  <a:pt x="3695700" y="1824566"/>
                </a:cubicBezTo>
                <a:cubicBezTo>
                  <a:pt x="3721100" y="1756833"/>
                  <a:pt x="3750733" y="1680633"/>
                  <a:pt x="3784600" y="1595966"/>
                </a:cubicBezTo>
                <a:cubicBezTo>
                  <a:pt x="3818466" y="1511300"/>
                  <a:pt x="3848100" y="1430866"/>
                  <a:pt x="3873500" y="1354666"/>
                </a:cubicBezTo>
                <a:cubicBezTo>
                  <a:pt x="3907366" y="1286933"/>
                  <a:pt x="3922183" y="1217083"/>
                  <a:pt x="3917950" y="1145116"/>
                </a:cubicBezTo>
                <a:cubicBezTo>
                  <a:pt x="3913716" y="1073150"/>
                  <a:pt x="3886200" y="1011766"/>
                  <a:pt x="3835400" y="960966"/>
                </a:cubicBezTo>
                <a:cubicBezTo>
                  <a:pt x="3801533" y="952500"/>
                  <a:pt x="3699933" y="975783"/>
                  <a:pt x="3530600" y="1030816"/>
                </a:cubicBezTo>
                <a:cubicBezTo>
                  <a:pt x="3361266" y="1085850"/>
                  <a:pt x="3175000" y="1174750"/>
                  <a:pt x="2971800" y="1297516"/>
                </a:cubicBezTo>
                <a:cubicBezTo>
                  <a:pt x="2768600" y="1420283"/>
                  <a:pt x="2590800" y="1579033"/>
                  <a:pt x="2438400" y="1773766"/>
                </a:cubicBezTo>
                <a:cubicBezTo>
                  <a:pt x="2260600" y="2002366"/>
                  <a:pt x="2131483" y="2239433"/>
                  <a:pt x="2051050" y="2484966"/>
                </a:cubicBezTo>
                <a:cubicBezTo>
                  <a:pt x="1970616" y="2730500"/>
                  <a:pt x="1936750" y="2937933"/>
                  <a:pt x="1949450" y="3107266"/>
                </a:cubicBezTo>
                <a:cubicBezTo>
                  <a:pt x="1962150" y="3276600"/>
                  <a:pt x="2015066" y="3361266"/>
                  <a:pt x="2108200" y="3361266"/>
                </a:cubicBezTo>
                <a:close/>
                <a:moveTo>
                  <a:pt x="673100" y="47582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95" name="Freeform 6395"/>
          <p:cNvSpPr/>
          <p:nvPr/>
        </p:nvSpPr>
        <p:spPr>
          <a:xfrm rot="0" flipH="0" flipV="0">
            <a:off x="11115407" y="4431894"/>
            <a:ext cx="168385" cy="148200"/>
          </a:xfrm>
          <a:custGeom>
            <a:pathLst>
              <a:path w="5262034" h="4631267">
                <a:moveTo>
                  <a:pt x="309034" y="4445000"/>
                </a:moveTo>
                <a:cubicBezTo>
                  <a:pt x="275167" y="4377267"/>
                  <a:pt x="232834" y="4324350"/>
                  <a:pt x="182034" y="4286250"/>
                </a:cubicBezTo>
                <a:cubicBezTo>
                  <a:pt x="131234" y="4248150"/>
                  <a:pt x="105834" y="4212167"/>
                  <a:pt x="105834" y="4178300"/>
                </a:cubicBezTo>
                <a:cubicBezTo>
                  <a:pt x="105834" y="4144434"/>
                  <a:pt x="103717" y="4108450"/>
                  <a:pt x="99484" y="4070350"/>
                </a:cubicBezTo>
                <a:cubicBezTo>
                  <a:pt x="95250" y="4032250"/>
                  <a:pt x="76200" y="3996267"/>
                  <a:pt x="42334" y="3962400"/>
                </a:cubicBezTo>
                <a:cubicBezTo>
                  <a:pt x="0" y="3911600"/>
                  <a:pt x="4234" y="3795184"/>
                  <a:pt x="55034" y="3613150"/>
                </a:cubicBezTo>
                <a:cubicBezTo>
                  <a:pt x="105834" y="3431117"/>
                  <a:pt x="190500" y="3206750"/>
                  <a:pt x="309034" y="2940050"/>
                </a:cubicBezTo>
                <a:cubicBezTo>
                  <a:pt x="427567" y="2673350"/>
                  <a:pt x="567267" y="2391834"/>
                  <a:pt x="728134" y="2095500"/>
                </a:cubicBezTo>
                <a:cubicBezTo>
                  <a:pt x="795867" y="2027767"/>
                  <a:pt x="863600" y="1938867"/>
                  <a:pt x="931334" y="1828800"/>
                </a:cubicBezTo>
                <a:cubicBezTo>
                  <a:pt x="999067" y="1718734"/>
                  <a:pt x="1049867" y="1646767"/>
                  <a:pt x="1083734" y="1612900"/>
                </a:cubicBezTo>
                <a:cubicBezTo>
                  <a:pt x="1083734" y="1579034"/>
                  <a:pt x="1096434" y="1547284"/>
                  <a:pt x="1121834" y="1517650"/>
                </a:cubicBezTo>
                <a:cubicBezTo>
                  <a:pt x="1147234" y="1488017"/>
                  <a:pt x="1176867" y="1473200"/>
                  <a:pt x="1210734" y="1473200"/>
                </a:cubicBezTo>
                <a:lnTo>
                  <a:pt x="1210734" y="1397000"/>
                </a:lnTo>
                <a:cubicBezTo>
                  <a:pt x="1210734" y="1354667"/>
                  <a:pt x="1250950" y="1282700"/>
                  <a:pt x="1331384" y="1181100"/>
                </a:cubicBezTo>
                <a:cubicBezTo>
                  <a:pt x="1411817" y="1079500"/>
                  <a:pt x="1511300" y="967317"/>
                  <a:pt x="1629834" y="844550"/>
                </a:cubicBezTo>
                <a:cubicBezTo>
                  <a:pt x="1748367" y="721784"/>
                  <a:pt x="1871134" y="603250"/>
                  <a:pt x="1998134" y="488950"/>
                </a:cubicBezTo>
                <a:cubicBezTo>
                  <a:pt x="2125134" y="374650"/>
                  <a:pt x="2230967" y="292100"/>
                  <a:pt x="2315634" y="241300"/>
                </a:cubicBezTo>
                <a:cubicBezTo>
                  <a:pt x="2493434" y="122767"/>
                  <a:pt x="2677584" y="50800"/>
                  <a:pt x="2868084" y="25400"/>
                </a:cubicBezTo>
                <a:cubicBezTo>
                  <a:pt x="3058584" y="0"/>
                  <a:pt x="3221567" y="42334"/>
                  <a:pt x="3357034" y="152400"/>
                </a:cubicBezTo>
                <a:cubicBezTo>
                  <a:pt x="3382434" y="177800"/>
                  <a:pt x="3424767" y="220134"/>
                  <a:pt x="3484034" y="279400"/>
                </a:cubicBezTo>
                <a:cubicBezTo>
                  <a:pt x="3543300" y="338667"/>
                  <a:pt x="3613150" y="404284"/>
                  <a:pt x="3693584" y="476250"/>
                </a:cubicBezTo>
                <a:cubicBezTo>
                  <a:pt x="3774017" y="548217"/>
                  <a:pt x="3856567" y="622300"/>
                  <a:pt x="3941234" y="698500"/>
                </a:cubicBezTo>
                <a:lnTo>
                  <a:pt x="4411134" y="1117600"/>
                </a:lnTo>
                <a:lnTo>
                  <a:pt x="4182534" y="1752600"/>
                </a:lnTo>
                <a:cubicBezTo>
                  <a:pt x="4072467" y="2091267"/>
                  <a:pt x="4044950" y="2387600"/>
                  <a:pt x="4099984" y="2641600"/>
                </a:cubicBezTo>
                <a:cubicBezTo>
                  <a:pt x="4155017" y="2895600"/>
                  <a:pt x="4237567" y="3115734"/>
                  <a:pt x="4347634" y="3302000"/>
                </a:cubicBezTo>
                <a:cubicBezTo>
                  <a:pt x="4389967" y="3395134"/>
                  <a:pt x="4476750" y="3484034"/>
                  <a:pt x="4607984" y="3568700"/>
                </a:cubicBezTo>
                <a:cubicBezTo>
                  <a:pt x="4739217" y="3653367"/>
                  <a:pt x="4864100" y="3704167"/>
                  <a:pt x="4982634" y="3721100"/>
                </a:cubicBezTo>
                <a:cubicBezTo>
                  <a:pt x="5050367" y="3729567"/>
                  <a:pt x="5113867" y="3754967"/>
                  <a:pt x="5173134" y="3797300"/>
                </a:cubicBezTo>
                <a:cubicBezTo>
                  <a:pt x="5232400" y="3839634"/>
                  <a:pt x="5262034" y="3907367"/>
                  <a:pt x="5262034" y="4000500"/>
                </a:cubicBezTo>
                <a:cubicBezTo>
                  <a:pt x="5262034" y="4085167"/>
                  <a:pt x="5245100" y="4152900"/>
                  <a:pt x="5211234" y="4203700"/>
                </a:cubicBezTo>
                <a:cubicBezTo>
                  <a:pt x="5177367" y="4254500"/>
                  <a:pt x="5118100" y="4288367"/>
                  <a:pt x="5033434" y="4305300"/>
                </a:cubicBezTo>
                <a:cubicBezTo>
                  <a:pt x="4754034" y="4339167"/>
                  <a:pt x="4493684" y="4271434"/>
                  <a:pt x="4252384" y="4102100"/>
                </a:cubicBezTo>
                <a:cubicBezTo>
                  <a:pt x="4011084" y="3932767"/>
                  <a:pt x="3788834" y="3653367"/>
                  <a:pt x="3585634" y="3263900"/>
                </a:cubicBezTo>
                <a:cubicBezTo>
                  <a:pt x="3551767" y="3213100"/>
                  <a:pt x="3507317" y="3117850"/>
                  <a:pt x="3452284" y="2978150"/>
                </a:cubicBezTo>
                <a:cubicBezTo>
                  <a:pt x="3397250" y="2838450"/>
                  <a:pt x="3365500" y="2747434"/>
                  <a:pt x="3357034" y="2705100"/>
                </a:cubicBezTo>
                <a:cubicBezTo>
                  <a:pt x="3323167" y="2747434"/>
                  <a:pt x="3259667" y="2825750"/>
                  <a:pt x="3166534" y="2940050"/>
                </a:cubicBezTo>
                <a:cubicBezTo>
                  <a:pt x="3073400" y="3054350"/>
                  <a:pt x="3001434" y="3136900"/>
                  <a:pt x="2950634" y="3187700"/>
                </a:cubicBezTo>
                <a:cubicBezTo>
                  <a:pt x="2349500" y="3797300"/>
                  <a:pt x="1830917" y="4205817"/>
                  <a:pt x="1394884" y="4413250"/>
                </a:cubicBezTo>
                <a:cubicBezTo>
                  <a:pt x="958850" y="4620684"/>
                  <a:pt x="596900" y="4631267"/>
                  <a:pt x="309034" y="4445000"/>
                </a:cubicBezTo>
                <a:close/>
                <a:moveTo>
                  <a:pt x="-592666" y="4902200"/>
                </a:moveTo>
                <a:moveTo>
                  <a:pt x="766234" y="3733800"/>
                </a:moveTo>
                <a:cubicBezTo>
                  <a:pt x="766234" y="3793067"/>
                  <a:pt x="857250" y="3790950"/>
                  <a:pt x="1039284" y="3727450"/>
                </a:cubicBezTo>
                <a:cubicBezTo>
                  <a:pt x="1221317" y="3663950"/>
                  <a:pt x="1418167" y="3547534"/>
                  <a:pt x="1629834" y="3378200"/>
                </a:cubicBezTo>
                <a:cubicBezTo>
                  <a:pt x="1917700" y="3132667"/>
                  <a:pt x="2207684" y="2861734"/>
                  <a:pt x="2499784" y="2565400"/>
                </a:cubicBezTo>
                <a:cubicBezTo>
                  <a:pt x="2791884" y="2269067"/>
                  <a:pt x="3026834" y="1993900"/>
                  <a:pt x="3204634" y="1739900"/>
                </a:cubicBezTo>
                <a:lnTo>
                  <a:pt x="3484034" y="1282700"/>
                </a:lnTo>
                <a:cubicBezTo>
                  <a:pt x="3399367" y="1087967"/>
                  <a:pt x="3308350" y="954617"/>
                  <a:pt x="3210984" y="882650"/>
                </a:cubicBezTo>
                <a:cubicBezTo>
                  <a:pt x="3113617" y="810684"/>
                  <a:pt x="3031067" y="774700"/>
                  <a:pt x="2963334" y="774700"/>
                </a:cubicBezTo>
                <a:cubicBezTo>
                  <a:pt x="2853267" y="774700"/>
                  <a:pt x="2690284" y="876300"/>
                  <a:pt x="2474384" y="1079500"/>
                </a:cubicBezTo>
                <a:cubicBezTo>
                  <a:pt x="2258484" y="1282700"/>
                  <a:pt x="2027767" y="1553634"/>
                  <a:pt x="1782234" y="1892300"/>
                </a:cubicBezTo>
                <a:cubicBezTo>
                  <a:pt x="1536700" y="2230967"/>
                  <a:pt x="1303867" y="2603500"/>
                  <a:pt x="1083734" y="3009900"/>
                </a:cubicBezTo>
                <a:cubicBezTo>
                  <a:pt x="999067" y="3179234"/>
                  <a:pt x="924984" y="3342217"/>
                  <a:pt x="861484" y="3498850"/>
                </a:cubicBezTo>
                <a:cubicBezTo>
                  <a:pt x="797984" y="3655484"/>
                  <a:pt x="766234" y="3733800"/>
                  <a:pt x="766234" y="3733800"/>
                </a:cubicBezTo>
                <a:close/>
                <a:moveTo>
                  <a:pt x="118534" y="49022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96" name="Freeform 6396"/>
          <p:cNvSpPr/>
          <p:nvPr/>
        </p:nvSpPr>
        <p:spPr>
          <a:xfrm rot="0" flipH="0" flipV="0">
            <a:off x="11304993" y="4429862"/>
            <a:ext cx="122394" cy="153212"/>
          </a:xfrm>
          <a:custGeom>
            <a:pathLst>
              <a:path w="3824817" h="4787900">
                <a:moveTo>
                  <a:pt x="1013884" y="4787900"/>
                </a:moveTo>
                <a:cubicBezTo>
                  <a:pt x="590550" y="4787900"/>
                  <a:pt x="281517" y="4635500"/>
                  <a:pt x="86784" y="4330700"/>
                </a:cubicBezTo>
                <a:cubicBezTo>
                  <a:pt x="27517" y="4246034"/>
                  <a:pt x="0" y="4159250"/>
                  <a:pt x="4234" y="4070350"/>
                </a:cubicBezTo>
                <a:cubicBezTo>
                  <a:pt x="8467" y="3981450"/>
                  <a:pt x="33867" y="3920067"/>
                  <a:pt x="80434" y="3886200"/>
                </a:cubicBezTo>
                <a:cubicBezTo>
                  <a:pt x="127000" y="3852334"/>
                  <a:pt x="184150" y="3881967"/>
                  <a:pt x="251884" y="3975100"/>
                </a:cubicBezTo>
                <a:cubicBezTo>
                  <a:pt x="370417" y="4042834"/>
                  <a:pt x="539750" y="4076700"/>
                  <a:pt x="759884" y="4076700"/>
                </a:cubicBezTo>
                <a:cubicBezTo>
                  <a:pt x="869950" y="4076700"/>
                  <a:pt x="984250" y="4066117"/>
                  <a:pt x="1102784" y="4044950"/>
                </a:cubicBezTo>
                <a:cubicBezTo>
                  <a:pt x="1221317" y="4023784"/>
                  <a:pt x="1339850" y="3992034"/>
                  <a:pt x="1458384" y="3949700"/>
                </a:cubicBezTo>
                <a:cubicBezTo>
                  <a:pt x="1585384" y="3890434"/>
                  <a:pt x="1670050" y="3837517"/>
                  <a:pt x="1712384" y="3790950"/>
                </a:cubicBezTo>
                <a:cubicBezTo>
                  <a:pt x="1754717" y="3744384"/>
                  <a:pt x="1746250" y="3704167"/>
                  <a:pt x="1686984" y="3670300"/>
                </a:cubicBezTo>
                <a:lnTo>
                  <a:pt x="1699684" y="3670300"/>
                </a:lnTo>
                <a:cubicBezTo>
                  <a:pt x="1479550" y="3611034"/>
                  <a:pt x="1257300" y="3515784"/>
                  <a:pt x="1032934" y="3384550"/>
                </a:cubicBezTo>
                <a:cubicBezTo>
                  <a:pt x="808567" y="3253317"/>
                  <a:pt x="615950" y="3109384"/>
                  <a:pt x="455084" y="2952750"/>
                </a:cubicBezTo>
                <a:cubicBezTo>
                  <a:pt x="294217" y="2796117"/>
                  <a:pt x="201084" y="2654300"/>
                  <a:pt x="175684" y="2527300"/>
                </a:cubicBezTo>
                <a:cubicBezTo>
                  <a:pt x="107950" y="2264834"/>
                  <a:pt x="124884" y="1996017"/>
                  <a:pt x="226484" y="1720850"/>
                </a:cubicBezTo>
                <a:cubicBezTo>
                  <a:pt x="328084" y="1445684"/>
                  <a:pt x="472017" y="1202267"/>
                  <a:pt x="658284" y="990600"/>
                </a:cubicBezTo>
                <a:cubicBezTo>
                  <a:pt x="726017" y="948267"/>
                  <a:pt x="810684" y="895350"/>
                  <a:pt x="912284" y="831850"/>
                </a:cubicBezTo>
                <a:cubicBezTo>
                  <a:pt x="1013884" y="768350"/>
                  <a:pt x="1094317" y="732367"/>
                  <a:pt x="1153584" y="723900"/>
                </a:cubicBezTo>
                <a:lnTo>
                  <a:pt x="1153584" y="736600"/>
                </a:lnTo>
                <a:cubicBezTo>
                  <a:pt x="1314450" y="567267"/>
                  <a:pt x="1511300" y="431800"/>
                  <a:pt x="1744134" y="330200"/>
                </a:cubicBezTo>
                <a:cubicBezTo>
                  <a:pt x="1976967" y="228600"/>
                  <a:pt x="2224617" y="135467"/>
                  <a:pt x="2487084" y="50800"/>
                </a:cubicBezTo>
                <a:lnTo>
                  <a:pt x="2677584" y="25400"/>
                </a:lnTo>
                <a:cubicBezTo>
                  <a:pt x="2779184" y="8467"/>
                  <a:pt x="2863850" y="0"/>
                  <a:pt x="2931584" y="0"/>
                </a:cubicBezTo>
                <a:cubicBezTo>
                  <a:pt x="2923117" y="0"/>
                  <a:pt x="2940050" y="6350"/>
                  <a:pt x="2982384" y="19050"/>
                </a:cubicBezTo>
                <a:cubicBezTo>
                  <a:pt x="3024717" y="31750"/>
                  <a:pt x="3062817" y="42334"/>
                  <a:pt x="3096684" y="50800"/>
                </a:cubicBezTo>
                <a:cubicBezTo>
                  <a:pt x="3147484" y="76200"/>
                  <a:pt x="3189817" y="88900"/>
                  <a:pt x="3223684" y="88900"/>
                </a:cubicBezTo>
                <a:cubicBezTo>
                  <a:pt x="3333750" y="105834"/>
                  <a:pt x="3435350" y="156634"/>
                  <a:pt x="3528484" y="241300"/>
                </a:cubicBezTo>
                <a:cubicBezTo>
                  <a:pt x="3621617" y="325967"/>
                  <a:pt x="3695700" y="425450"/>
                  <a:pt x="3750734" y="539750"/>
                </a:cubicBezTo>
                <a:cubicBezTo>
                  <a:pt x="3805767" y="654050"/>
                  <a:pt x="3824817" y="762000"/>
                  <a:pt x="3807884" y="863600"/>
                </a:cubicBezTo>
                <a:cubicBezTo>
                  <a:pt x="3790950" y="1024467"/>
                  <a:pt x="3742267" y="1168400"/>
                  <a:pt x="3661834" y="1295400"/>
                </a:cubicBezTo>
                <a:cubicBezTo>
                  <a:pt x="3581400" y="1422400"/>
                  <a:pt x="3486150" y="1494367"/>
                  <a:pt x="3376084" y="1511300"/>
                </a:cubicBezTo>
                <a:cubicBezTo>
                  <a:pt x="3393017" y="1502834"/>
                  <a:pt x="3382434" y="1488017"/>
                  <a:pt x="3344334" y="1466850"/>
                </a:cubicBezTo>
                <a:cubicBezTo>
                  <a:pt x="3306234" y="1445684"/>
                  <a:pt x="3266017" y="1422400"/>
                  <a:pt x="3223684" y="1397000"/>
                </a:cubicBezTo>
                <a:lnTo>
                  <a:pt x="3185584" y="1422400"/>
                </a:lnTo>
                <a:cubicBezTo>
                  <a:pt x="3185584" y="1422400"/>
                  <a:pt x="3183467" y="1411817"/>
                  <a:pt x="3179234" y="1390650"/>
                </a:cubicBezTo>
                <a:cubicBezTo>
                  <a:pt x="3175000" y="1369484"/>
                  <a:pt x="3164417" y="1341967"/>
                  <a:pt x="3147484" y="1308100"/>
                </a:cubicBezTo>
                <a:cubicBezTo>
                  <a:pt x="3122084" y="1257300"/>
                  <a:pt x="3109384" y="1200150"/>
                  <a:pt x="3109384" y="1136650"/>
                </a:cubicBezTo>
                <a:cubicBezTo>
                  <a:pt x="3109384" y="1073150"/>
                  <a:pt x="3113617" y="1003300"/>
                  <a:pt x="3122084" y="927100"/>
                </a:cubicBezTo>
                <a:cubicBezTo>
                  <a:pt x="3139017" y="833967"/>
                  <a:pt x="3141134" y="778934"/>
                  <a:pt x="3128434" y="762000"/>
                </a:cubicBezTo>
                <a:cubicBezTo>
                  <a:pt x="3115734" y="745067"/>
                  <a:pt x="3058584" y="732367"/>
                  <a:pt x="2956984" y="723900"/>
                </a:cubicBezTo>
                <a:cubicBezTo>
                  <a:pt x="2838450" y="698500"/>
                  <a:pt x="2667000" y="719667"/>
                  <a:pt x="2442634" y="787400"/>
                </a:cubicBezTo>
                <a:cubicBezTo>
                  <a:pt x="2218267" y="855134"/>
                  <a:pt x="2029884" y="948267"/>
                  <a:pt x="1877484" y="1066800"/>
                </a:cubicBezTo>
                <a:cubicBezTo>
                  <a:pt x="1691217" y="1185334"/>
                  <a:pt x="1534584" y="1297517"/>
                  <a:pt x="1407584" y="1403350"/>
                </a:cubicBezTo>
                <a:cubicBezTo>
                  <a:pt x="1280584" y="1509184"/>
                  <a:pt x="1178984" y="1610784"/>
                  <a:pt x="1102784" y="1708150"/>
                </a:cubicBezTo>
                <a:cubicBezTo>
                  <a:pt x="1026584" y="1805517"/>
                  <a:pt x="958850" y="1917700"/>
                  <a:pt x="899584" y="2044700"/>
                </a:cubicBezTo>
                <a:cubicBezTo>
                  <a:pt x="857250" y="2103967"/>
                  <a:pt x="821267" y="2161117"/>
                  <a:pt x="791634" y="2216150"/>
                </a:cubicBezTo>
                <a:cubicBezTo>
                  <a:pt x="762000" y="2271184"/>
                  <a:pt x="747184" y="2319867"/>
                  <a:pt x="747184" y="2362200"/>
                </a:cubicBezTo>
                <a:cubicBezTo>
                  <a:pt x="747184" y="2455334"/>
                  <a:pt x="817034" y="2550584"/>
                  <a:pt x="956734" y="2647950"/>
                </a:cubicBezTo>
                <a:cubicBezTo>
                  <a:pt x="1096434" y="2745317"/>
                  <a:pt x="1305984" y="2857500"/>
                  <a:pt x="1585384" y="2984500"/>
                </a:cubicBezTo>
                <a:cubicBezTo>
                  <a:pt x="1805517" y="3077634"/>
                  <a:pt x="1991784" y="3179234"/>
                  <a:pt x="2144184" y="3289300"/>
                </a:cubicBezTo>
                <a:cubicBezTo>
                  <a:pt x="2296584" y="3399367"/>
                  <a:pt x="2402417" y="3526367"/>
                  <a:pt x="2461684" y="3670300"/>
                </a:cubicBezTo>
                <a:cubicBezTo>
                  <a:pt x="2478617" y="3704167"/>
                  <a:pt x="2484967" y="3744384"/>
                  <a:pt x="2480734" y="3790950"/>
                </a:cubicBezTo>
                <a:cubicBezTo>
                  <a:pt x="2476500" y="3837517"/>
                  <a:pt x="2465917" y="3869267"/>
                  <a:pt x="2448984" y="3886200"/>
                </a:cubicBezTo>
                <a:cubicBezTo>
                  <a:pt x="2465917" y="3903134"/>
                  <a:pt x="2474384" y="3915834"/>
                  <a:pt x="2474384" y="3924300"/>
                </a:cubicBezTo>
                <a:lnTo>
                  <a:pt x="2474384" y="3911600"/>
                </a:lnTo>
                <a:cubicBezTo>
                  <a:pt x="2542117" y="4013200"/>
                  <a:pt x="2544234" y="4119034"/>
                  <a:pt x="2480734" y="4229100"/>
                </a:cubicBezTo>
                <a:cubicBezTo>
                  <a:pt x="2417234" y="4339167"/>
                  <a:pt x="2311400" y="4434417"/>
                  <a:pt x="2163234" y="4514850"/>
                </a:cubicBezTo>
                <a:cubicBezTo>
                  <a:pt x="2015067" y="4595284"/>
                  <a:pt x="1835150" y="4656667"/>
                  <a:pt x="1623484" y="4699000"/>
                </a:cubicBezTo>
                <a:lnTo>
                  <a:pt x="1636184" y="4699000"/>
                </a:lnTo>
                <a:cubicBezTo>
                  <a:pt x="1526117" y="4732867"/>
                  <a:pt x="1418167" y="4756150"/>
                  <a:pt x="1312334" y="4768850"/>
                </a:cubicBezTo>
                <a:cubicBezTo>
                  <a:pt x="1206500" y="4781550"/>
                  <a:pt x="1107017" y="4787900"/>
                  <a:pt x="1013884" y="4787900"/>
                </a:cubicBezTo>
                <a:close/>
                <a:moveTo>
                  <a:pt x="-1246716" y="49657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97" name="Freeform 6397"/>
          <p:cNvSpPr/>
          <p:nvPr/>
        </p:nvSpPr>
        <p:spPr>
          <a:xfrm rot="0" flipH="0" flipV="0">
            <a:off x="11443507" y="4369715"/>
            <a:ext cx="70984" cy="206722"/>
          </a:xfrm>
          <a:custGeom>
            <a:pathLst>
              <a:path w="2218266" h="6460067">
                <a:moveTo>
                  <a:pt x="482600" y="6451600"/>
                </a:moveTo>
                <a:cubicBezTo>
                  <a:pt x="355600" y="6434667"/>
                  <a:pt x="247650" y="6343650"/>
                  <a:pt x="158750" y="6178550"/>
                </a:cubicBezTo>
                <a:cubicBezTo>
                  <a:pt x="69850" y="6013450"/>
                  <a:pt x="16933" y="5863167"/>
                  <a:pt x="0" y="5727700"/>
                </a:cubicBezTo>
                <a:cubicBezTo>
                  <a:pt x="8466" y="5659967"/>
                  <a:pt x="19050" y="5562600"/>
                  <a:pt x="31750" y="5435600"/>
                </a:cubicBezTo>
                <a:cubicBezTo>
                  <a:pt x="44450" y="5308600"/>
                  <a:pt x="59266" y="5177367"/>
                  <a:pt x="76200" y="5041900"/>
                </a:cubicBezTo>
                <a:cubicBezTo>
                  <a:pt x="110066" y="4881034"/>
                  <a:pt x="156633" y="4684184"/>
                  <a:pt x="215900" y="4451350"/>
                </a:cubicBezTo>
                <a:cubicBezTo>
                  <a:pt x="275166" y="4218517"/>
                  <a:pt x="336550" y="3983567"/>
                  <a:pt x="400050" y="3746500"/>
                </a:cubicBezTo>
                <a:cubicBezTo>
                  <a:pt x="463550" y="3509434"/>
                  <a:pt x="520700" y="3306234"/>
                  <a:pt x="571500" y="3136900"/>
                </a:cubicBezTo>
                <a:cubicBezTo>
                  <a:pt x="622300" y="2967567"/>
                  <a:pt x="656166" y="2865967"/>
                  <a:pt x="673100" y="2832100"/>
                </a:cubicBezTo>
                <a:cubicBezTo>
                  <a:pt x="715433" y="2764367"/>
                  <a:pt x="783166" y="2747434"/>
                  <a:pt x="876300" y="2781300"/>
                </a:cubicBezTo>
                <a:cubicBezTo>
                  <a:pt x="969433" y="2815167"/>
                  <a:pt x="1045633" y="2865967"/>
                  <a:pt x="1104900" y="2933700"/>
                </a:cubicBezTo>
                <a:cubicBezTo>
                  <a:pt x="1155700" y="3001434"/>
                  <a:pt x="1187450" y="3081867"/>
                  <a:pt x="1200150" y="3175000"/>
                </a:cubicBezTo>
                <a:cubicBezTo>
                  <a:pt x="1212850" y="3268134"/>
                  <a:pt x="1200150" y="3403600"/>
                  <a:pt x="1162050" y="3581400"/>
                </a:cubicBezTo>
                <a:cubicBezTo>
                  <a:pt x="1123950" y="3759200"/>
                  <a:pt x="1054100" y="4021667"/>
                  <a:pt x="952500" y="4368800"/>
                </a:cubicBezTo>
                <a:cubicBezTo>
                  <a:pt x="859366" y="4707467"/>
                  <a:pt x="789516" y="4980517"/>
                  <a:pt x="742950" y="5187950"/>
                </a:cubicBezTo>
                <a:cubicBezTo>
                  <a:pt x="696383" y="5395384"/>
                  <a:pt x="677333" y="5613400"/>
                  <a:pt x="685800" y="5842000"/>
                </a:cubicBezTo>
                <a:cubicBezTo>
                  <a:pt x="651933" y="6129867"/>
                  <a:pt x="626533" y="6305550"/>
                  <a:pt x="609600" y="6369050"/>
                </a:cubicBezTo>
                <a:cubicBezTo>
                  <a:pt x="592666" y="6432550"/>
                  <a:pt x="550333" y="6460067"/>
                  <a:pt x="482600" y="6451600"/>
                </a:cubicBezTo>
                <a:close/>
                <a:moveTo>
                  <a:pt x="-1028700" y="6845300"/>
                </a:moveTo>
                <a:moveTo>
                  <a:pt x="1943100" y="1384300"/>
                </a:moveTo>
                <a:cubicBezTo>
                  <a:pt x="1909233" y="1409700"/>
                  <a:pt x="1877483" y="1420284"/>
                  <a:pt x="1847850" y="1416050"/>
                </a:cubicBezTo>
                <a:cubicBezTo>
                  <a:pt x="1818216" y="1411817"/>
                  <a:pt x="1769533" y="1388534"/>
                  <a:pt x="1701800" y="1346200"/>
                </a:cubicBezTo>
                <a:cubicBezTo>
                  <a:pt x="1642533" y="1337734"/>
                  <a:pt x="1568450" y="1297517"/>
                  <a:pt x="1479550" y="1225550"/>
                </a:cubicBezTo>
                <a:cubicBezTo>
                  <a:pt x="1390650" y="1153584"/>
                  <a:pt x="1314450" y="1077384"/>
                  <a:pt x="1250950" y="996950"/>
                </a:cubicBezTo>
                <a:cubicBezTo>
                  <a:pt x="1187450" y="916517"/>
                  <a:pt x="1155700" y="867834"/>
                  <a:pt x="1155700" y="850900"/>
                </a:cubicBezTo>
                <a:cubicBezTo>
                  <a:pt x="1147233" y="766234"/>
                  <a:pt x="1153583" y="658284"/>
                  <a:pt x="1174750" y="527050"/>
                </a:cubicBezTo>
                <a:cubicBezTo>
                  <a:pt x="1195916" y="395817"/>
                  <a:pt x="1240366" y="277284"/>
                  <a:pt x="1308100" y="171450"/>
                </a:cubicBezTo>
                <a:cubicBezTo>
                  <a:pt x="1375833" y="65617"/>
                  <a:pt x="1473200" y="8467"/>
                  <a:pt x="1600200" y="0"/>
                </a:cubicBezTo>
                <a:cubicBezTo>
                  <a:pt x="1634066" y="0"/>
                  <a:pt x="1663700" y="4234"/>
                  <a:pt x="1689100" y="12700"/>
                </a:cubicBezTo>
                <a:cubicBezTo>
                  <a:pt x="1714500" y="21167"/>
                  <a:pt x="1790700" y="50800"/>
                  <a:pt x="1917700" y="101600"/>
                </a:cubicBezTo>
                <a:cubicBezTo>
                  <a:pt x="1985433" y="228600"/>
                  <a:pt x="2053166" y="370417"/>
                  <a:pt x="2120900" y="527050"/>
                </a:cubicBezTo>
                <a:cubicBezTo>
                  <a:pt x="2188633" y="683684"/>
                  <a:pt x="2218266" y="836084"/>
                  <a:pt x="2209800" y="984250"/>
                </a:cubicBezTo>
                <a:cubicBezTo>
                  <a:pt x="2201333" y="1132417"/>
                  <a:pt x="2112433" y="1265767"/>
                  <a:pt x="1943100" y="1384300"/>
                </a:cubicBezTo>
                <a:close/>
                <a:moveTo>
                  <a:pt x="4038600" y="68453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98" name="Freeform 6398"/>
          <p:cNvSpPr/>
          <p:nvPr/>
        </p:nvSpPr>
        <p:spPr>
          <a:xfrm rot="0" flipH="0" flipV="0">
            <a:off x="11600106" y="4430472"/>
            <a:ext cx="131741" cy="238895"/>
          </a:xfrm>
          <a:custGeom>
            <a:pathLst>
              <a:path w="4116917" h="7465483">
                <a:moveTo>
                  <a:pt x="1735667" y="7372350"/>
                </a:moveTo>
                <a:cubicBezTo>
                  <a:pt x="1498600" y="7465483"/>
                  <a:pt x="1250950" y="7450666"/>
                  <a:pt x="992717" y="7327900"/>
                </a:cubicBezTo>
                <a:cubicBezTo>
                  <a:pt x="734483" y="7205133"/>
                  <a:pt x="512233" y="7012516"/>
                  <a:pt x="325967" y="6750050"/>
                </a:cubicBezTo>
                <a:cubicBezTo>
                  <a:pt x="292100" y="6699250"/>
                  <a:pt x="251883" y="6620933"/>
                  <a:pt x="205317" y="6515100"/>
                </a:cubicBezTo>
                <a:cubicBezTo>
                  <a:pt x="158750" y="6409266"/>
                  <a:pt x="116417" y="6301316"/>
                  <a:pt x="78317" y="6191250"/>
                </a:cubicBezTo>
                <a:cubicBezTo>
                  <a:pt x="40217" y="6081183"/>
                  <a:pt x="16933" y="5983816"/>
                  <a:pt x="8467" y="5899150"/>
                </a:cubicBezTo>
                <a:cubicBezTo>
                  <a:pt x="0" y="5814483"/>
                  <a:pt x="8467" y="5763683"/>
                  <a:pt x="33867" y="5746750"/>
                </a:cubicBezTo>
                <a:cubicBezTo>
                  <a:pt x="59267" y="5721350"/>
                  <a:pt x="101600" y="5712883"/>
                  <a:pt x="160867" y="5721350"/>
                </a:cubicBezTo>
                <a:cubicBezTo>
                  <a:pt x="220133" y="5729816"/>
                  <a:pt x="277283" y="5750983"/>
                  <a:pt x="332317" y="5784850"/>
                </a:cubicBezTo>
                <a:cubicBezTo>
                  <a:pt x="387350" y="5818716"/>
                  <a:pt x="423333" y="5861050"/>
                  <a:pt x="440267" y="5911850"/>
                </a:cubicBezTo>
                <a:cubicBezTo>
                  <a:pt x="465667" y="5971116"/>
                  <a:pt x="505883" y="6047316"/>
                  <a:pt x="560917" y="6140450"/>
                </a:cubicBezTo>
                <a:cubicBezTo>
                  <a:pt x="615950" y="6233583"/>
                  <a:pt x="677333" y="6318250"/>
                  <a:pt x="745067" y="6394450"/>
                </a:cubicBezTo>
                <a:cubicBezTo>
                  <a:pt x="812800" y="6470650"/>
                  <a:pt x="863600" y="6512983"/>
                  <a:pt x="897467" y="6521450"/>
                </a:cubicBezTo>
                <a:cubicBezTo>
                  <a:pt x="1058333" y="6597650"/>
                  <a:pt x="1176867" y="6631516"/>
                  <a:pt x="1253067" y="6623050"/>
                </a:cubicBezTo>
                <a:cubicBezTo>
                  <a:pt x="1329267" y="6614583"/>
                  <a:pt x="1397000" y="6589183"/>
                  <a:pt x="1456267" y="6546850"/>
                </a:cubicBezTo>
                <a:cubicBezTo>
                  <a:pt x="1600200" y="6436783"/>
                  <a:pt x="1718733" y="6292850"/>
                  <a:pt x="1811867" y="6115050"/>
                </a:cubicBezTo>
                <a:cubicBezTo>
                  <a:pt x="1905000" y="5937250"/>
                  <a:pt x="2010833" y="5662083"/>
                  <a:pt x="2129367" y="5289550"/>
                </a:cubicBezTo>
                <a:cubicBezTo>
                  <a:pt x="2222500" y="4976283"/>
                  <a:pt x="2317750" y="4643967"/>
                  <a:pt x="2415117" y="4292600"/>
                </a:cubicBezTo>
                <a:cubicBezTo>
                  <a:pt x="2512483" y="3941234"/>
                  <a:pt x="2599267" y="3668184"/>
                  <a:pt x="2675467" y="3473450"/>
                </a:cubicBezTo>
                <a:cubicBezTo>
                  <a:pt x="2700867" y="3371850"/>
                  <a:pt x="2732617" y="3285067"/>
                  <a:pt x="2770717" y="3213100"/>
                </a:cubicBezTo>
                <a:cubicBezTo>
                  <a:pt x="2808817" y="3141134"/>
                  <a:pt x="2844800" y="3088217"/>
                  <a:pt x="2878667" y="3054350"/>
                </a:cubicBezTo>
                <a:lnTo>
                  <a:pt x="2954867" y="3054350"/>
                </a:lnTo>
                <a:cubicBezTo>
                  <a:pt x="2768600" y="3172884"/>
                  <a:pt x="2603500" y="3308350"/>
                  <a:pt x="2459567" y="3460750"/>
                </a:cubicBezTo>
                <a:cubicBezTo>
                  <a:pt x="2315633" y="3613150"/>
                  <a:pt x="2133600" y="3735917"/>
                  <a:pt x="1913467" y="3829050"/>
                </a:cubicBezTo>
                <a:cubicBezTo>
                  <a:pt x="1862667" y="3888317"/>
                  <a:pt x="1737783" y="3924300"/>
                  <a:pt x="1538817" y="3937000"/>
                </a:cubicBezTo>
                <a:cubicBezTo>
                  <a:pt x="1339850" y="3949700"/>
                  <a:pt x="1147233" y="3926417"/>
                  <a:pt x="960967" y="3867150"/>
                </a:cubicBezTo>
                <a:cubicBezTo>
                  <a:pt x="842433" y="3799417"/>
                  <a:pt x="755650" y="3748617"/>
                  <a:pt x="700617" y="3714750"/>
                </a:cubicBezTo>
                <a:cubicBezTo>
                  <a:pt x="645583" y="3680884"/>
                  <a:pt x="603250" y="3634317"/>
                  <a:pt x="573617" y="3575050"/>
                </a:cubicBezTo>
                <a:cubicBezTo>
                  <a:pt x="543983" y="3515784"/>
                  <a:pt x="503767" y="3422650"/>
                  <a:pt x="452967" y="3295650"/>
                </a:cubicBezTo>
                <a:cubicBezTo>
                  <a:pt x="393700" y="3168650"/>
                  <a:pt x="385233" y="2961217"/>
                  <a:pt x="427567" y="2673350"/>
                </a:cubicBezTo>
                <a:cubicBezTo>
                  <a:pt x="469900" y="2385484"/>
                  <a:pt x="546100" y="2097617"/>
                  <a:pt x="656167" y="1809750"/>
                </a:cubicBezTo>
                <a:cubicBezTo>
                  <a:pt x="757767" y="1598084"/>
                  <a:pt x="905933" y="1369484"/>
                  <a:pt x="1100667" y="1123950"/>
                </a:cubicBezTo>
                <a:cubicBezTo>
                  <a:pt x="1295400" y="878417"/>
                  <a:pt x="1502833" y="656167"/>
                  <a:pt x="1722967" y="457200"/>
                </a:cubicBezTo>
                <a:cubicBezTo>
                  <a:pt x="1943100" y="258234"/>
                  <a:pt x="2142067" y="133350"/>
                  <a:pt x="2319867" y="82550"/>
                </a:cubicBezTo>
                <a:cubicBezTo>
                  <a:pt x="2387600" y="48684"/>
                  <a:pt x="2461683" y="25400"/>
                  <a:pt x="2542117" y="12700"/>
                </a:cubicBezTo>
                <a:cubicBezTo>
                  <a:pt x="2622550" y="0"/>
                  <a:pt x="2738967" y="14817"/>
                  <a:pt x="2891367" y="57150"/>
                </a:cubicBezTo>
                <a:cubicBezTo>
                  <a:pt x="3035300" y="74084"/>
                  <a:pt x="3145367" y="105834"/>
                  <a:pt x="3221567" y="152400"/>
                </a:cubicBezTo>
                <a:cubicBezTo>
                  <a:pt x="3297767" y="198967"/>
                  <a:pt x="3420533" y="294217"/>
                  <a:pt x="3589867" y="438150"/>
                </a:cubicBezTo>
                <a:cubicBezTo>
                  <a:pt x="3699933" y="548217"/>
                  <a:pt x="3790950" y="658284"/>
                  <a:pt x="3862917" y="768350"/>
                </a:cubicBezTo>
                <a:cubicBezTo>
                  <a:pt x="3934883" y="878417"/>
                  <a:pt x="3992033" y="992717"/>
                  <a:pt x="4034367" y="1111250"/>
                </a:cubicBezTo>
                <a:cubicBezTo>
                  <a:pt x="4093633" y="1238250"/>
                  <a:pt x="4116917" y="1354667"/>
                  <a:pt x="4104217" y="1460500"/>
                </a:cubicBezTo>
                <a:cubicBezTo>
                  <a:pt x="4091517" y="1566334"/>
                  <a:pt x="4042833" y="1674284"/>
                  <a:pt x="3958167" y="1784350"/>
                </a:cubicBezTo>
                <a:cubicBezTo>
                  <a:pt x="3881967" y="1894417"/>
                  <a:pt x="3801533" y="2004484"/>
                  <a:pt x="3716867" y="2114550"/>
                </a:cubicBezTo>
                <a:cubicBezTo>
                  <a:pt x="3632200" y="2224617"/>
                  <a:pt x="3568700" y="2377017"/>
                  <a:pt x="3526367" y="2571750"/>
                </a:cubicBezTo>
                <a:cubicBezTo>
                  <a:pt x="3484033" y="2825750"/>
                  <a:pt x="3416300" y="3111500"/>
                  <a:pt x="3323167" y="3429000"/>
                </a:cubicBezTo>
                <a:cubicBezTo>
                  <a:pt x="3230033" y="3746500"/>
                  <a:pt x="3149600" y="4040717"/>
                  <a:pt x="3081867" y="4311650"/>
                </a:cubicBezTo>
                <a:lnTo>
                  <a:pt x="2878667" y="5099050"/>
                </a:lnTo>
                <a:cubicBezTo>
                  <a:pt x="2667000" y="5818716"/>
                  <a:pt x="2465917" y="6354233"/>
                  <a:pt x="2275417" y="6705600"/>
                </a:cubicBezTo>
                <a:cubicBezTo>
                  <a:pt x="2084917" y="7056966"/>
                  <a:pt x="1905000" y="7279216"/>
                  <a:pt x="1735667" y="7372350"/>
                </a:cubicBezTo>
                <a:close/>
                <a:moveTo>
                  <a:pt x="-3293533" y="4946650"/>
                </a:moveTo>
                <a:moveTo>
                  <a:pt x="1278467" y="3308350"/>
                </a:moveTo>
                <a:cubicBezTo>
                  <a:pt x="1447800" y="3299884"/>
                  <a:pt x="1608667" y="3266017"/>
                  <a:pt x="1761067" y="3206750"/>
                </a:cubicBezTo>
                <a:cubicBezTo>
                  <a:pt x="1913467" y="3147484"/>
                  <a:pt x="2061633" y="3048000"/>
                  <a:pt x="2205567" y="2908300"/>
                </a:cubicBezTo>
                <a:cubicBezTo>
                  <a:pt x="2349500" y="2768600"/>
                  <a:pt x="2493433" y="2588684"/>
                  <a:pt x="2637367" y="2368550"/>
                </a:cubicBezTo>
                <a:cubicBezTo>
                  <a:pt x="2781300" y="2165350"/>
                  <a:pt x="2882900" y="1951567"/>
                  <a:pt x="2942167" y="1727200"/>
                </a:cubicBezTo>
                <a:cubicBezTo>
                  <a:pt x="3001433" y="1502834"/>
                  <a:pt x="3022600" y="1284817"/>
                  <a:pt x="3005667" y="1073150"/>
                </a:cubicBezTo>
                <a:cubicBezTo>
                  <a:pt x="2997200" y="937684"/>
                  <a:pt x="2976033" y="848784"/>
                  <a:pt x="2942167" y="806450"/>
                </a:cubicBezTo>
                <a:cubicBezTo>
                  <a:pt x="2908300" y="764117"/>
                  <a:pt x="2836333" y="751417"/>
                  <a:pt x="2726267" y="768350"/>
                </a:cubicBezTo>
                <a:cubicBezTo>
                  <a:pt x="2565400" y="793750"/>
                  <a:pt x="2387600" y="880534"/>
                  <a:pt x="2192867" y="1028700"/>
                </a:cubicBezTo>
                <a:cubicBezTo>
                  <a:pt x="1998133" y="1176867"/>
                  <a:pt x="1816100" y="1361017"/>
                  <a:pt x="1646767" y="1581150"/>
                </a:cubicBezTo>
                <a:cubicBezTo>
                  <a:pt x="1519767" y="1750484"/>
                  <a:pt x="1413933" y="1953684"/>
                  <a:pt x="1329267" y="2190750"/>
                </a:cubicBezTo>
                <a:cubicBezTo>
                  <a:pt x="1244600" y="2444750"/>
                  <a:pt x="1193800" y="2686050"/>
                  <a:pt x="1176867" y="2914650"/>
                </a:cubicBezTo>
                <a:cubicBezTo>
                  <a:pt x="1159933" y="3143250"/>
                  <a:pt x="1193800" y="3274484"/>
                  <a:pt x="1278467" y="3308350"/>
                </a:cubicBezTo>
                <a:close/>
                <a:moveTo>
                  <a:pt x="770467" y="494665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399" name="Freeform 6399"/>
          <p:cNvSpPr/>
          <p:nvPr/>
        </p:nvSpPr>
        <p:spPr>
          <a:xfrm rot="0" flipH="0" flipV="0">
            <a:off x="11764564" y="4441648"/>
            <a:ext cx="121852" cy="134789"/>
          </a:xfrm>
          <a:custGeom>
            <a:pathLst>
              <a:path w="3807883" h="4212167">
                <a:moveTo>
                  <a:pt x="546100" y="4203700"/>
                </a:moveTo>
                <a:cubicBezTo>
                  <a:pt x="520700" y="4212167"/>
                  <a:pt x="478366" y="4207934"/>
                  <a:pt x="419100" y="4191000"/>
                </a:cubicBezTo>
                <a:cubicBezTo>
                  <a:pt x="359833" y="4174067"/>
                  <a:pt x="300566" y="4152900"/>
                  <a:pt x="241300" y="4127500"/>
                </a:cubicBezTo>
                <a:cubicBezTo>
                  <a:pt x="182033" y="4102100"/>
                  <a:pt x="143933" y="4080934"/>
                  <a:pt x="127000" y="4064000"/>
                </a:cubicBezTo>
                <a:cubicBezTo>
                  <a:pt x="93133" y="4030134"/>
                  <a:pt x="61383" y="3979334"/>
                  <a:pt x="31750" y="3911600"/>
                </a:cubicBezTo>
                <a:cubicBezTo>
                  <a:pt x="2116" y="3843867"/>
                  <a:pt x="0" y="3744384"/>
                  <a:pt x="25400" y="3613150"/>
                </a:cubicBezTo>
                <a:cubicBezTo>
                  <a:pt x="50800" y="3481917"/>
                  <a:pt x="135466" y="3310467"/>
                  <a:pt x="279400" y="3098800"/>
                </a:cubicBezTo>
                <a:cubicBezTo>
                  <a:pt x="321733" y="3014134"/>
                  <a:pt x="372533" y="2887134"/>
                  <a:pt x="431800" y="2717800"/>
                </a:cubicBezTo>
                <a:cubicBezTo>
                  <a:pt x="491066" y="2548467"/>
                  <a:pt x="552450" y="2368550"/>
                  <a:pt x="615950" y="2178050"/>
                </a:cubicBezTo>
                <a:cubicBezTo>
                  <a:pt x="679450" y="1987550"/>
                  <a:pt x="738716" y="1816100"/>
                  <a:pt x="793750" y="1663700"/>
                </a:cubicBezTo>
                <a:cubicBezTo>
                  <a:pt x="848783" y="1511300"/>
                  <a:pt x="889000" y="1405467"/>
                  <a:pt x="914400" y="1346200"/>
                </a:cubicBezTo>
                <a:cubicBezTo>
                  <a:pt x="931333" y="1202267"/>
                  <a:pt x="924983" y="1098550"/>
                  <a:pt x="895350" y="1035050"/>
                </a:cubicBezTo>
                <a:cubicBezTo>
                  <a:pt x="865716" y="971550"/>
                  <a:pt x="791633" y="935567"/>
                  <a:pt x="673100" y="927100"/>
                </a:cubicBezTo>
                <a:cubicBezTo>
                  <a:pt x="588433" y="927100"/>
                  <a:pt x="522816" y="918634"/>
                  <a:pt x="476250" y="901700"/>
                </a:cubicBezTo>
                <a:cubicBezTo>
                  <a:pt x="429683" y="884767"/>
                  <a:pt x="406400" y="800100"/>
                  <a:pt x="406400" y="647700"/>
                </a:cubicBezTo>
                <a:cubicBezTo>
                  <a:pt x="423333" y="529167"/>
                  <a:pt x="455083" y="446617"/>
                  <a:pt x="501650" y="400050"/>
                </a:cubicBezTo>
                <a:cubicBezTo>
                  <a:pt x="548216" y="353484"/>
                  <a:pt x="613833" y="300567"/>
                  <a:pt x="698500" y="241300"/>
                </a:cubicBezTo>
                <a:cubicBezTo>
                  <a:pt x="783166" y="198967"/>
                  <a:pt x="869950" y="169334"/>
                  <a:pt x="958850" y="152400"/>
                </a:cubicBezTo>
                <a:cubicBezTo>
                  <a:pt x="1047750" y="135467"/>
                  <a:pt x="1134533" y="131234"/>
                  <a:pt x="1219200" y="139700"/>
                </a:cubicBezTo>
                <a:cubicBezTo>
                  <a:pt x="1303866" y="148167"/>
                  <a:pt x="1371600" y="177800"/>
                  <a:pt x="1422400" y="228600"/>
                </a:cubicBezTo>
                <a:cubicBezTo>
                  <a:pt x="1481666" y="262467"/>
                  <a:pt x="1519766" y="336550"/>
                  <a:pt x="1536700" y="450850"/>
                </a:cubicBezTo>
                <a:cubicBezTo>
                  <a:pt x="1553633" y="565150"/>
                  <a:pt x="1564216" y="681567"/>
                  <a:pt x="1568450" y="800100"/>
                </a:cubicBezTo>
                <a:cubicBezTo>
                  <a:pt x="1572683" y="918634"/>
                  <a:pt x="1579033" y="1007534"/>
                  <a:pt x="1587500" y="1066800"/>
                </a:cubicBezTo>
                <a:cubicBezTo>
                  <a:pt x="1672166" y="999067"/>
                  <a:pt x="1788583" y="903817"/>
                  <a:pt x="1936750" y="781050"/>
                </a:cubicBezTo>
                <a:cubicBezTo>
                  <a:pt x="2084916" y="658284"/>
                  <a:pt x="2214033" y="541867"/>
                  <a:pt x="2324100" y="431800"/>
                </a:cubicBezTo>
                <a:cubicBezTo>
                  <a:pt x="2459566" y="338667"/>
                  <a:pt x="2620433" y="243417"/>
                  <a:pt x="2806700" y="146050"/>
                </a:cubicBezTo>
                <a:cubicBezTo>
                  <a:pt x="2992966" y="48684"/>
                  <a:pt x="3128433" y="0"/>
                  <a:pt x="3213100" y="0"/>
                </a:cubicBezTo>
                <a:cubicBezTo>
                  <a:pt x="3306233" y="0"/>
                  <a:pt x="3399366" y="23284"/>
                  <a:pt x="3492500" y="69850"/>
                </a:cubicBezTo>
                <a:cubicBezTo>
                  <a:pt x="3585633" y="116417"/>
                  <a:pt x="3649133" y="173567"/>
                  <a:pt x="3683000" y="241300"/>
                </a:cubicBezTo>
                <a:cubicBezTo>
                  <a:pt x="3767666" y="385234"/>
                  <a:pt x="3807883" y="512234"/>
                  <a:pt x="3803650" y="622300"/>
                </a:cubicBezTo>
                <a:cubicBezTo>
                  <a:pt x="3799416" y="732367"/>
                  <a:pt x="3750733" y="846667"/>
                  <a:pt x="3657600" y="965200"/>
                </a:cubicBezTo>
                <a:cubicBezTo>
                  <a:pt x="3572933" y="1075267"/>
                  <a:pt x="3469216" y="1151467"/>
                  <a:pt x="3346450" y="1193800"/>
                </a:cubicBezTo>
                <a:cubicBezTo>
                  <a:pt x="3223683" y="1236134"/>
                  <a:pt x="3145366" y="1257300"/>
                  <a:pt x="3111500" y="1257300"/>
                </a:cubicBezTo>
                <a:cubicBezTo>
                  <a:pt x="3060700" y="1257300"/>
                  <a:pt x="2997200" y="1219200"/>
                  <a:pt x="2921000" y="1143000"/>
                </a:cubicBezTo>
                <a:cubicBezTo>
                  <a:pt x="2844800" y="1066800"/>
                  <a:pt x="2802466" y="1003300"/>
                  <a:pt x="2794000" y="952500"/>
                </a:cubicBezTo>
                <a:cubicBezTo>
                  <a:pt x="2794000" y="927100"/>
                  <a:pt x="2741083" y="950384"/>
                  <a:pt x="2635250" y="1022350"/>
                </a:cubicBezTo>
                <a:cubicBezTo>
                  <a:pt x="2529416" y="1094317"/>
                  <a:pt x="2413000" y="1183217"/>
                  <a:pt x="2286000" y="1289050"/>
                </a:cubicBezTo>
                <a:cubicBezTo>
                  <a:pt x="2159000" y="1394884"/>
                  <a:pt x="2053166" y="1490134"/>
                  <a:pt x="1968500" y="1574800"/>
                </a:cubicBezTo>
                <a:cubicBezTo>
                  <a:pt x="1824566" y="1752600"/>
                  <a:pt x="1672166" y="1993900"/>
                  <a:pt x="1511300" y="2298700"/>
                </a:cubicBezTo>
                <a:cubicBezTo>
                  <a:pt x="1350433" y="2603500"/>
                  <a:pt x="1159933" y="2971800"/>
                  <a:pt x="939800" y="3403600"/>
                </a:cubicBezTo>
                <a:cubicBezTo>
                  <a:pt x="838200" y="3615267"/>
                  <a:pt x="766233" y="3795184"/>
                  <a:pt x="723900" y="3943350"/>
                </a:cubicBezTo>
                <a:cubicBezTo>
                  <a:pt x="681566" y="4091517"/>
                  <a:pt x="622300" y="4178300"/>
                  <a:pt x="546100" y="4203700"/>
                </a:cubicBezTo>
                <a:close/>
                <a:moveTo>
                  <a:pt x="-1104900" y="45974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00" name="Freeform 6400"/>
          <p:cNvSpPr/>
          <p:nvPr/>
        </p:nvSpPr>
        <p:spPr>
          <a:xfrm rot="0" flipH="0" flipV="0">
            <a:off x="11901655" y="4439480"/>
            <a:ext cx="157750" cy="136414"/>
          </a:xfrm>
          <a:custGeom>
            <a:pathLst>
              <a:path w="4929717" h="4262967">
                <a:moveTo>
                  <a:pt x="846667" y="4246033"/>
                </a:moveTo>
                <a:cubicBezTo>
                  <a:pt x="745067" y="4262967"/>
                  <a:pt x="635000" y="4246033"/>
                  <a:pt x="516467" y="4195233"/>
                </a:cubicBezTo>
                <a:cubicBezTo>
                  <a:pt x="397933" y="4144433"/>
                  <a:pt x="294217" y="4072467"/>
                  <a:pt x="205317" y="3979333"/>
                </a:cubicBezTo>
                <a:cubicBezTo>
                  <a:pt x="116417" y="3886200"/>
                  <a:pt x="59267" y="3788833"/>
                  <a:pt x="33867" y="3687233"/>
                </a:cubicBezTo>
                <a:cubicBezTo>
                  <a:pt x="0" y="3509433"/>
                  <a:pt x="23283" y="3287183"/>
                  <a:pt x="103717" y="3020483"/>
                </a:cubicBezTo>
                <a:cubicBezTo>
                  <a:pt x="184150" y="2753783"/>
                  <a:pt x="302683" y="2470150"/>
                  <a:pt x="459317" y="2169583"/>
                </a:cubicBezTo>
                <a:cubicBezTo>
                  <a:pt x="615950" y="1869017"/>
                  <a:pt x="793750" y="1579033"/>
                  <a:pt x="992717" y="1299633"/>
                </a:cubicBezTo>
                <a:cubicBezTo>
                  <a:pt x="1191683" y="1020233"/>
                  <a:pt x="1399117" y="776817"/>
                  <a:pt x="1615017" y="569383"/>
                </a:cubicBezTo>
                <a:cubicBezTo>
                  <a:pt x="1830917" y="361950"/>
                  <a:pt x="2032000" y="220133"/>
                  <a:pt x="2218267" y="143933"/>
                </a:cubicBezTo>
                <a:cubicBezTo>
                  <a:pt x="2311400" y="84667"/>
                  <a:pt x="2385483" y="44450"/>
                  <a:pt x="2440517" y="23283"/>
                </a:cubicBezTo>
                <a:cubicBezTo>
                  <a:pt x="2495550" y="2117"/>
                  <a:pt x="2554817" y="0"/>
                  <a:pt x="2618317" y="16933"/>
                </a:cubicBezTo>
                <a:cubicBezTo>
                  <a:pt x="2681817" y="33867"/>
                  <a:pt x="2777067" y="76200"/>
                  <a:pt x="2904067" y="143933"/>
                </a:cubicBezTo>
                <a:cubicBezTo>
                  <a:pt x="3022600" y="177800"/>
                  <a:pt x="3111500" y="215900"/>
                  <a:pt x="3170767" y="258233"/>
                </a:cubicBezTo>
                <a:cubicBezTo>
                  <a:pt x="3230033" y="300567"/>
                  <a:pt x="3306233" y="385233"/>
                  <a:pt x="3399367" y="512233"/>
                </a:cubicBezTo>
                <a:cubicBezTo>
                  <a:pt x="3467100" y="639233"/>
                  <a:pt x="3517900" y="766233"/>
                  <a:pt x="3551767" y="893233"/>
                </a:cubicBezTo>
                <a:cubicBezTo>
                  <a:pt x="3585633" y="1020233"/>
                  <a:pt x="3615267" y="1164167"/>
                  <a:pt x="3640667" y="1325033"/>
                </a:cubicBezTo>
                <a:cubicBezTo>
                  <a:pt x="3708400" y="1536700"/>
                  <a:pt x="3733800" y="1674283"/>
                  <a:pt x="3716867" y="1737783"/>
                </a:cubicBezTo>
                <a:cubicBezTo>
                  <a:pt x="3699933" y="1801283"/>
                  <a:pt x="3674533" y="1849967"/>
                  <a:pt x="3640667" y="1883833"/>
                </a:cubicBezTo>
                <a:cubicBezTo>
                  <a:pt x="3572933" y="1968500"/>
                  <a:pt x="3556000" y="2010833"/>
                  <a:pt x="3589867" y="2010833"/>
                </a:cubicBezTo>
                <a:cubicBezTo>
                  <a:pt x="3589867" y="2010833"/>
                  <a:pt x="3587750" y="2025650"/>
                  <a:pt x="3583517" y="2055283"/>
                </a:cubicBezTo>
                <a:cubicBezTo>
                  <a:pt x="3579283" y="2084917"/>
                  <a:pt x="3560233" y="2129367"/>
                  <a:pt x="3526367" y="2188633"/>
                </a:cubicBezTo>
                <a:cubicBezTo>
                  <a:pt x="3467100" y="2374900"/>
                  <a:pt x="3422650" y="2567517"/>
                  <a:pt x="3393017" y="2766483"/>
                </a:cubicBezTo>
                <a:cubicBezTo>
                  <a:pt x="3363383" y="2965450"/>
                  <a:pt x="3365500" y="3128433"/>
                  <a:pt x="3399367" y="3255433"/>
                </a:cubicBezTo>
                <a:cubicBezTo>
                  <a:pt x="3467100" y="3441700"/>
                  <a:pt x="3589867" y="3551767"/>
                  <a:pt x="3767667" y="3585633"/>
                </a:cubicBezTo>
                <a:cubicBezTo>
                  <a:pt x="3945467" y="3619500"/>
                  <a:pt x="4127500" y="3543300"/>
                  <a:pt x="4313767" y="3357033"/>
                </a:cubicBezTo>
                <a:cubicBezTo>
                  <a:pt x="4406900" y="3289300"/>
                  <a:pt x="4495800" y="3227917"/>
                  <a:pt x="4580467" y="3172883"/>
                </a:cubicBezTo>
                <a:cubicBezTo>
                  <a:pt x="4665133" y="3117850"/>
                  <a:pt x="4707467" y="3124200"/>
                  <a:pt x="4707467" y="3191933"/>
                </a:cubicBezTo>
                <a:cubicBezTo>
                  <a:pt x="4707467" y="3191933"/>
                  <a:pt x="4720167" y="3202517"/>
                  <a:pt x="4745567" y="3223683"/>
                </a:cubicBezTo>
                <a:cubicBezTo>
                  <a:pt x="4770967" y="3244850"/>
                  <a:pt x="4800600" y="3255433"/>
                  <a:pt x="4834467" y="3255433"/>
                </a:cubicBezTo>
                <a:cubicBezTo>
                  <a:pt x="4876800" y="3255433"/>
                  <a:pt x="4904317" y="3272367"/>
                  <a:pt x="4917017" y="3306233"/>
                </a:cubicBezTo>
                <a:cubicBezTo>
                  <a:pt x="4929717" y="3340100"/>
                  <a:pt x="4929717" y="3384550"/>
                  <a:pt x="4917017" y="3439583"/>
                </a:cubicBezTo>
                <a:cubicBezTo>
                  <a:pt x="4904317" y="3494617"/>
                  <a:pt x="4876800" y="3556000"/>
                  <a:pt x="4834467" y="3623733"/>
                </a:cubicBezTo>
                <a:cubicBezTo>
                  <a:pt x="4707467" y="3750733"/>
                  <a:pt x="4643967" y="3835400"/>
                  <a:pt x="4643967" y="3877733"/>
                </a:cubicBezTo>
                <a:cubicBezTo>
                  <a:pt x="4643967" y="3877733"/>
                  <a:pt x="4629150" y="3892550"/>
                  <a:pt x="4599517" y="3922183"/>
                </a:cubicBezTo>
                <a:cubicBezTo>
                  <a:pt x="4569883" y="3951817"/>
                  <a:pt x="4521200" y="3996267"/>
                  <a:pt x="4453467" y="4055533"/>
                </a:cubicBezTo>
                <a:cubicBezTo>
                  <a:pt x="4301067" y="4148667"/>
                  <a:pt x="4108450" y="4195233"/>
                  <a:pt x="3875617" y="4195233"/>
                </a:cubicBezTo>
                <a:cubicBezTo>
                  <a:pt x="3642783" y="4195233"/>
                  <a:pt x="3462867" y="4148667"/>
                  <a:pt x="3335867" y="4055533"/>
                </a:cubicBezTo>
                <a:cubicBezTo>
                  <a:pt x="3208867" y="3962400"/>
                  <a:pt x="3092450" y="3835400"/>
                  <a:pt x="2986617" y="3674533"/>
                </a:cubicBezTo>
                <a:cubicBezTo>
                  <a:pt x="2880783" y="3513667"/>
                  <a:pt x="2810933" y="3373967"/>
                  <a:pt x="2777067" y="3255433"/>
                </a:cubicBezTo>
                <a:lnTo>
                  <a:pt x="2713567" y="3128433"/>
                </a:lnTo>
                <a:lnTo>
                  <a:pt x="2345267" y="3369733"/>
                </a:lnTo>
                <a:cubicBezTo>
                  <a:pt x="2252133" y="3462867"/>
                  <a:pt x="2152650" y="3551767"/>
                  <a:pt x="2046817" y="3636433"/>
                </a:cubicBezTo>
                <a:cubicBezTo>
                  <a:pt x="1940983" y="3721100"/>
                  <a:pt x="1871133" y="3780367"/>
                  <a:pt x="1837267" y="3814233"/>
                </a:cubicBezTo>
                <a:cubicBezTo>
                  <a:pt x="1811867" y="3848100"/>
                  <a:pt x="1784350" y="3877733"/>
                  <a:pt x="1754717" y="3903133"/>
                </a:cubicBezTo>
                <a:cubicBezTo>
                  <a:pt x="1725083" y="3928533"/>
                  <a:pt x="1693333" y="3941233"/>
                  <a:pt x="1659467" y="3941233"/>
                </a:cubicBezTo>
                <a:cubicBezTo>
                  <a:pt x="1625600" y="3941233"/>
                  <a:pt x="1595967" y="3941233"/>
                  <a:pt x="1570567" y="3941233"/>
                </a:cubicBezTo>
                <a:cubicBezTo>
                  <a:pt x="1545167" y="3941233"/>
                  <a:pt x="1532467" y="3941233"/>
                  <a:pt x="1532467" y="3941233"/>
                </a:cubicBezTo>
                <a:cubicBezTo>
                  <a:pt x="1532467" y="3975100"/>
                  <a:pt x="1492250" y="4017433"/>
                  <a:pt x="1411817" y="4068233"/>
                </a:cubicBezTo>
                <a:cubicBezTo>
                  <a:pt x="1331383" y="4119033"/>
                  <a:pt x="1238250" y="4161367"/>
                  <a:pt x="1132417" y="4195233"/>
                </a:cubicBezTo>
                <a:cubicBezTo>
                  <a:pt x="1026583" y="4229100"/>
                  <a:pt x="931333" y="4246033"/>
                  <a:pt x="846667" y="4246033"/>
                </a:cubicBezTo>
                <a:close/>
                <a:moveTo>
                  <a:pt x="-791633" y="4665133"/>
                </a:moveTo>
                <a:moveTo>
                  <a:pt x="719667" y="3560233"/>
                </a:moveTo>
                <a:cubicBezTo>
                  <a:pt x="770467" y="3560233"/>
                  <a:pt x="861483" y="3520017"/>
                  <a:pt x="992717" y="3439583"/>
                </a:cubicBezTo>
                <a:cubicBezTo>
                  <a:pt x="1123950" y="3359150"/>
                  <a:pt x="1272117" y="3263900"/>
                  <a:pt x="1437217" y="3153833"/>
                </a:cubicBezTo>
                <a:cubicBezTo>
                  <a:pt x="1602317" y="3043767"/>
                  <a:pt x="1750483" y="2933700"/>
                  <a:pt x="1881717" y="2823633"/>
                </a:cubicBezTo>
                <a:cubicBezTo>
                  <a:pt x="2012950" y="2713567"/>
                  <a:pt x="2103967" y="2628900"/>
                  <a:pt x="2154767" y="2569633"/>
                </a:cubicBezTo>
                <a:cubicBezTo>
                  <a:pt x="2188633" y="2535767"/>
                  <a:pt x="2243667" y="2478617"/>
                  <a:pt x="2319867" y="2398183"/>
                </a:cubicBezTo>
                <a:cubicBezTo>
                  <a:pt x="2396067" y="2317750"/>
                  <a:pt x="2463800" y="2247900"/>
                  <a:pt x="2523067" y="2188633"/>
                </a:cubicBezTo>
                <a:cubicBezTo>
                  <a:pt x="2717800" y="1968500"/>
                  <a:pt x="2853267" y="1725083"/>
                  <a:pt x="2929467" y="1458383"/>
                </a:cubicBezTo>
                <a:cubicBezTo>
                  <a:pt x="3005667" y="1191683"/>
                  <a:pt x="2997200" y="982133"/>
                  <a:pt x="2904067" y="829733"/>
                </a:cubicBezTo>
                <a:cubicBezTo>
                  <a:pt x="2870200" y="736600"/>
                  <a:pt x="2827867" y="685800"/>
                  <a:pt x="2777067" y="677333"/>
                </a:cubicBezTo>
                <a:cubicBezTo>
                  <a:pt x="2726267" y="668867"/>
                  <a:pt x="2620433" y="698500"/>
                  <a:pt x="2459567" y="766233"/>
                </a:cubicBezTo>
                <a:cubicBezTo>
                  <a:pt x="2357967" y="825500"/>
                  <a:pt x="2233083" y="937683"/>
                  <a:pt x="2084917" y="1102783"/>
                </a:cubicBezTo>
                <a:cubicBezTo>
                  <a:pt x="1936750" y="1267883"/>
                  <a:pt x="1780117" y="1458383"/>
                  <a:pt x="1615017" y="1674283"/>
                </a:cubicBezTo>
                <a:cubicBezTo>
                  <a:pt x="1449917" y="1890183"/>
                  <a:pt x="1295400" y="2112433"/>
                  <a:pt x="1151467" y="2341033"/>
                </a:cubicBezTo>
                <a:cubicBezTo>
                  <a:pt x="1007533" y="2569633"/>
                  <a:pt x="889000" y="2781300"/>
                  <a:pt x="795867" y="2976033"/>
                </a:cubicBezTo>
                <a:cubicBezTo>
                  <a:pt x="702733" y="3170767"/>
                  <a:pt x="656167" y="3323167"/>
                  <a:pt x="656167" y="3433233"/>
                </a:cubicBezTo>
                <a:cubicBezTo>
                  <a:pt x="656167" y="3467100"/>
                  <a:pt x="666750" y="3496733"/>
                  <a:pt x="687917" y="3522133"/>
                </a:cubicBezTo>
                <a:cubicBezTo>
                  <a:pt x="709083" y="3547533"/>
                  <a:pt x="719667" y="3560233"/>
                  <a:pt x="719667" y="3560233"/>
                </a:cubicBezTo>
                <a:close/>
                <a:moveTo>
                  <a:pt x="-105833" y="46651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01" name="Freeform 6401"/>
          <p:cNvSpPr/>
          <p:nvPr/>
        </p:nvSpPr>
        <p:spPr>
          <a:xfrm rot="0" flipH="0" flipV="0">
            <a:off x="12082368" y="4441512"/>
            <a:ext cx="111760" cy="134518"/>
          </a:xfrm>
          <a:custGeom>
            <a:pathLst>
              <a:path w="3492500" h="4203700">
                <a:moveTo>
                  <a:pt x="939800" y="4195233"/>
                </a:moveTo>
                <a:cubicBezTo>
                  <a:pt x="872066" y="4203700"/>
                  <a:pt x="776816" y="4165600"/>
                  <a:pt x="654050" y="4080933"/>
                </a:cubicBezTo>
                <a:cubicBezTo>
                  <a:pt x="531283" y="3996267"/>
                  <a:pt x="419100" y="3898900"/>
                  <a:pt x="317500" y="3788833"/>
                </a:cubicBezTo>
                <a:cubicBezTo>
                  <a:pt x="258233" y="3695700"/>
                  <a:pt x="203200" y="3556000"/>
                  <a:pt x="152400" y="3369733"/>
                </a:cubicBezTo>
                <a:cubicBezTo>
                  <a:pt x="101600" y="3183467"/>
                  <a:pt x="63500" y="2976033"/>
                  <a:pt x="38100" y="2747433"/>
                </a:cubicBezTo>
                <a:cubicBezTo>
                  <a:pt x="12700" y="2518833"/>
                  <a:pt x="0" y="2298700"/>
                  <a:pt x="0" y="2087033"/>
                </a:cubicBezTo>
                <a:cubicBezTo>
                  <a:pt x="8466" y="1875367"/>
                  <a:pt x="31750" y="1640417"/>
                  <a:pt x="69850" y="1382183"/>
                </a:cubicBezTo>
                <a:cubicBezTo>
                  <a:pt x="107950" y="1123950"/>
                  <a:pt x="146050" y="884767"/>
                  <a:pt x="184150" y="664633"/>
                </a:cubicBezTo>
                <a:cubicBezTo>
                  <a:pt x="222250" y="444500"/>
                  <a:pt x="249766" y="296333"/>
                  <a:pt x="266700" y="220133"/>
                </a:cubicBezTo>
                <a:cubicBezTo>
                  <a:pt x="342900" y="135467"/>
                  <a:pt x="416983" y="76200"/>
                  <a:pt x="488950" y="42333"/>
                </a:cubicBezTo>
                <a:cubicBezTo>
                  <a:pt x="560916" y="8467"/>
                  <a:pt x="626533" y="0"/>
                  <a:pt x="685800" y="16933"/>
                </a:cubicBezTo>
                <a:cubicBezTo>
                  <a:pt x="745066" y="33867"/>
                  <a:pt x="800100" y="80433"/>
                  <a:pt x="850900" y="156633"/>
                </a:cubicBezTo>
                <a:cubicBezTo>
                  <a:pt x="969433" y="215900"/>
                  <a:pt x="1026583" y="309033"/>
                  <a:pt x="1022350" y="436033"/>
                </a:cubicBezTo>
                <a:cubicBezTo>
                  <a:pt x="1018116" y="563033"/>
                  <a:pt x="977900" y="711200"/>
                  <a:pt x="901700" y="880533"/>
                </a:cubicBezTo>
                <a:cubicBezTo>
                  <a:pt x="901700" y="922867"/>
                  <a:pt x="893233" y="980017"/>
                  <a:pt x="876300" y="1051983"/>
                </a:cubicBezTo>
                <a:cubicBezTo>
                  <a:pt x="859366" y="1123950"/>
                  <a:pt x="842433" y="1189567"/>
                  <a:pt x="825500" y="1248833"/>
                </a:cubicBezTo>
                <a:cubicBezTo>
                  <a:pt x="757766" y="1367367"/>
                  <a:pt x="719666" y="1473200"/>
                  <a:pt x="711200" y="1566333"/>
                </a:cubicBezTo>
                <a:cubicBezTo>
                  <a:pt x="711200" y="1651000"/>
                  <a:pt x="723900" y="1748367"/>
                  <a:pt x="749300" y="1858433"/>
                </a:cubicBezTo>
                <a:cubicBezTo>
                  <a:pt x="774700" y="1968500"/>
                  <a:pt x="753533" y="2070100"/>
                  <a:pt x="685800" y="2163233"/>
                </a:cubicBezTo>
                <a:lnTo>
                  <a:pt x="685800" y="2150533"/>
                </a:lnTo>
                <a:cubicBezTo>
                  <a:pt x="677333" y="2209800"/>
                  <a:pt x="675216" y="2311400"/>
                  <a:pt x="679450" y="2455333"/>
                </a:cubicBezTo>
                <a:cubicBezTo>
                  <a:pt x="683683" y="2599267"/>
                  <a:pt x="696383" y="2741083"/>
                  <a:pt x="717550" y="2880783"/>
                </a:cubicBezTo>
                <a:cubicBezTo>
                  <a:pt x="738716" y="3020483"/>
                  <a:pt x="770466" y="3119967"/>
                  <a:pt x="812800" y="3179233"/>
                </a:cubicBezTo>
                <a:cubicBezTo>
                  <a:pt x="821266" y="3255433"/>
                  <a:pt x="865716" y="3291417"/>
                  <a:pt x="946150" y="3287183"/>
                </a:cubicBezTo>
                <a:cubicBezTo>
                  <a:pt x="1026583" y="3282950"/>
                  <a:pt x="1130300" y="3225800"/>
                  <a:pt x="1257300" y="3115733"/>
                </a:cubicBezTo>
                <a:cubicBezTo>
                  <a:pt x="1358900" y="3014133"/>
                  <a:pt x="1475316" y="2887133"/>
                  <a:pt x="1606550" y="2734733"/>
                </a:cubicBezTo>
                <a:cubicBezTo>
                  <a:pt x="1737783" y="2582333"/>
                  <a:pt x="1860550" y="2425700"/>
                  <a:pt x="1974850" y="2264833"/>
                </a:cubicBezTo>
                <a:cubicBezTo>
                  <a:pt x="2089150" y="2103967"/>
                  <a:pt x="2182283" y="1964267"/>
                  <a:pt x="2254250" y="1845733"/>
                </a:cubicBezTo>
                <a:cubicBezTo>
                  <a:pt x="2326216" y="1727200"/>
                  <a:pt x="2353733" y="1651000"/>
                  <a:pt x="2336800" y="1617133"/>
                </a:cubicBezTo>
                <a:cubicBezTo>
                  <a:pt x="2302933" y="1549400"/>
                  <a:pt x="2321983" y="1492250"/>
                  <a:pt x="2393950" y="1445683"/>
                </a:cubicBezTo>
                <a:cubicBezTo>
                  <a:pt x="2465916" y="1399117"/>
                  <a:pt x="2527300" y="1354667"/>
                  <a:pt x="2578100" y="1312333"/>
                </a:cubicBezTo>
                <a:cubicBezTo>
                  <a:pt x="2620433" y="1261533"/>
                  <a:pt x="2645833" y="1208617"/>
                  <a:pt x="2654300" y="1153583"/>
                </a:cubicBezTo>
                <a:cubicBezTo>
                  <a:pt x="2662766" y="1098550"/>
                  <a:pt x="2683933" y="1041400"/>
                  <a:pt x="2717800" y="982133"/>
                </a:cubicBezTo>
                <a:cubicBezTo>
                  <a:pt x="2760133" y="939800"/>
                  <a:pt x="2794000" y="880533"/>
                  <a:pt x="2819400" y="804333"/>
                </a:cubicBezTo>
                <a:cubicBezTo>
                  <a:pt x="2794000" y="745067"/>
                  <a:pt x="2813050" y="692150"/>
                  <a:pt x="2876550" y="645583"/>
                </a:cubicBezTo>
                <a:cubicBezTo>
                  <a:pt x="2940050" y="599017"/>
                  <a:pt x="2980266" y="550333"/>
                  <a:pt x="2997200" y="499533"/>
                </a:cubicBezTo>
                <a:cubicBezTo>
                  <a:pt x="3014133" y="414867"/>
                  <a:pt x="3045883" y="355600"/>
                  <a:pt x="3092450" y="321733"/>
                </a:cubicBezTo>
                <a:cubicBezTo>
                  <a:pt x="3139016" y="287867"/>
                  <a:pt x="3191933" y="277283"/>
                  <a:pt x="3251200" y="289983"/>
                </a:cubicBezTo>
                <a:cubicBezTo>
                  <a:pt x="3310466" y="302683"/>
                  <a:pt x="3363383" y="332317"/>
                  <a:pt x="3409950" y="378883"/>
                </a:cubicBezTo>
                <a:cubicBezTo>
                  <a:pt x="3456516" y="425450"/>
                  <a:pt x="3484033" y="491067"/>
                  <a:pt x="3492500" y="575733"/>
                </a:cubicBezTo>
                <a:cubicBezTo>
                  <a:pt x="3492500" y="677333"/>
                  <a:pt x="3456516" y="825500"/>
                  <a:pt x="3384550" y="1020233"/>
                </a:cubicBezTo>
                <a:cubicBezTo>
                  <a:pt x="3312583" y="1214967"/>
                  <a:pt x="3221566" y="1422400"/>
                  <a:pt x="3111500" y="1642533"/>
                </a:cubicBezTo>
                <a:cubicBezTo>
                  <a:pt x="3001433" y="1862667"/>
                  <a:pt x="2882900" y="2061633"/>
                  <a:pt x="2755900" y="2239433"/>
                </a:cubicBezTo>
                <a:cubicBezTo>
                  <a:pt x="2713566" y="2307167"/>
                  <a:pt x="2675466" y="2374900"/>
                  <a:pt x="2641600" y="2442633"/>
                </a:cubicBezTo>
                <a:cubicBezTo>
                  <a:pt x="2607733" y="2510367"/>
                  <a:pt x="2554816" y="2599267"/>
                  <a:pt x="2482850" y="2709333"/>
                </a:cubicBezTo>
                <a:cubicBezTo>
                  <a:pt x="2410883" y="2819400"/>
                  <a:pt x="2290233" y="2980267"/>
                  <a:pt x="2120900" y="3191933"/>
                </a:cubicBezTo>
                <a:cubicBezTo>
                  <a:pt x="2053166" y="3259667"/>
                  <a:pt x="1985433" y="3329517"/>
                  <a:pt x="1917700" y="3401483"/>
                </a:cubicBezTo>
                <a:cubicBezTo>
                  <a:pt x="1849966" y="3473450"/>
                  <a:pt x="1782233" y="3539067"/>
                  <a:pt x="1714500" y="3598333"/>
                </a:cubicBezTo>
                <a:cubicBezTo>
                  <a:pt x="1553633" y="3784600"/>
                  <a:pt x="1413933" y="3928533"/>
                  <a:pt x="1295400" y="4030133"/>
                </a:cubicBezTo>
                <a:cubicBezTo>
                  <a:pt x="1176866" y="4131733"/>
                  <a:pt x="1058333" y="4186767"/>
                  <a:pt x="939800" y="4195233"/>
                </a:cubicBezTo>
                <a:close/>
                <a:moveTo>
                  <a:pt x="-1244600" y="46016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02" name="Freeform 6402"/>
          <p:cNvSpPr/>
          <p:nvPr/>
        </p:nvSpPr>
        <p:spPr>
          <a:xfrm rot="0" flipH="0" flipV="0">
            <a:off x="12203205" y="4368428"/>
            <a:ext cx="77351" cy="214105"/>
          </a:xfrm>
          <a:custGeom>
            <a:pathLst>
              <a:path w="2417233" h="6690783">
                <a:moveTo>
                  <a:pt x="186267" y="6479116"/>
                </a:moveTo>
                <a:cubicBezTo>
                  <a:pt x="118533" y="6411383"/>
                  <a:pt x="69850" y="6326716"/>
                  <a:pt x="40217" y="6225116"/>
                </a:cubicBezTo>
                <a:cubicBezTo>
                  <a:pt x="10583" y="6123516"/>
                  <a:pt x="0" y="6021916"/>
                  <a:pt x="8467" y="5920316"/>
                </a:cubicBezTo>
                <a:cubicBezTo>
                  <a:pt x="16933" y="5818716"/>
                  <a:pt x="38100" y="5734050"/>
                  <a:pt x="71967" y="5666316"/>
                </a:cubicBezTo>
                <a:cubicBezTo>
                  <a:pt x="71967" y="5598583"/>
                  <a:pt x="82550" y="5545666"/>
                  <a:pt x="103717" y="5507566"/>
                </a:cubicBezTo>
                <a:cubicBezTo>
                  <a:pt x="124883" y="5469466"/>
                  <a:pt x="131233" y="5433483"/>
                  <a:pt x="122767" y="5399616"/>
                </a:cubicBezTo>
                <a:cubicBezTo>
                  <a:pt x="114300" y="5365750"/>
                  <a:pt x="122767" y="5306483"/>
                  <a:pt x="148167" y="5221816"/>
                </a:cubicBezTo>
                <a:cubicBezTo>
                  <a:pt x="173567" y="5137150"/>
                  <a:pt x="198967" y="5056716"/>
                  <a:pt x="224367" y="4980516"/>
                </a:cubicBezTo>
                <a:cubicBezTo>
                  <a:pt x="283633" y="4845050"/>
                  <a:pt x="347133" y="4682066"/>
                  <a:pt x="414867" y="4491566"/>
                </a:cubicBezTo>
                <a:cubicBezTo>
                  <a:pt x="482600" y="4301066"/>
                  <a:pt x="546100" y="4112683"/>
                  <a:pt x="605367" y="3926416"/>
                </a:cubicBezTo>
                <a:cubicBezTo>
                  <a:pt x="664633" y="3740150"/>
                  <a:pt x="715433" y="3579283"/>
                  <a:pt x="757767" y="3443816"/>
                </a:cubicBezTo>
                <a:cubicBezTo>
                  <a:pt x="800100" y="3308350"/>
                  <a:pt x="825500" y="3223683"/>
                  <a:pt x="833967" y="3189816"/>
                </a:cubicBezTo>
                <a:cubicBezTo>
                  <a:pt x="833967" y="3088216"/>
                  <a:pt x="901700" y="3033183"/>
                  <a:pt x="1037167" y="3024716"/>
                </a:cubicBezTo>
                <a:cubicBezTo>
                  <a:pt x="1138767" y="2990850"/>
                  <a:pt x="1214967" y="2988733"/>
                  <a:pt x="1265767" y="3018366"/>
                </a:cubicBezTo>
                <a:cubicBezTo>
                  <a:pt x="1316567" y="3048000"/>
                  <a:pt x="1384300" y="3130550"/>
                  <a:pt x="1468967" y="3266016"/>
                </a:cubicBezTo>
                <a:cubicBezTo>
                  <a:pt x="1536700" y="3333750"/>
                  <a:pt x="1562100" y="3435350"/>
                  <a:pt x="1545167" y="3570816"/>
                </a:cubicBezTo>
                <a:cubicBezTo>
                  <a:pt x="1528233" y="3706283"/>
                  <a:pt x="1473200" y="3875616"/>
                  <a:pt x="1380067" y="4078816"/>
                </a:cubicBezTo>
                <a:cubicBezTo>
                  <a:pt x="1346200" y="4146550"/>
                  <a:pt x="1305983" y="4243916"/>
                  <a:pt x="1259417" y="4370916"/>
                </a:cubicBezTo>
                <a:cubicBezTo>
                  <a:pt x="1212850" y="4497916"/>
                  <a:pt x="1181100" y="4612216"/>
                  <a:pt x="1164167" y="4713816"/>
                </a:cubicBezTo>
                <a:cubicBezTo>
                  <a:pt x="1130300" y="4781550"/>
                  <a:pt x="1090083" y="4876800"/>
                  <a:pt x="1043517" y="4999566"/>
                </a:cubicBezTo>
                <a:cubicBezTo>
                  <a:pt x="996950" y="5122333"/>
                  <a:pt x="956733" y="5238750"/>
                  <a:pt x="922867" y="5348816"/>
                </a:cubicBezTo>
                <a:cubicBezTo>
                  <a:pt x="905933" y="5391150"/>
                  <a:pt x="889000" y="5452533"/>
                  <a:pt x="872067" y="5532966"/>
                </a:cubicBezTo>
                <a:cubicBezTo>
                  <a:pt x="855133" y="5613400"/>
                  <a:pt x="833967" y="5698066"/>
                  <a:pt x="808567" y="5786966"/>
                </a:cubicBezTo>
                <a:cubicBezTo>
                  <a:pt x="783167" y="5875866"/>
                  <a:pt x="749300" y="5954183"/>
                  <a:pt x="706967" y="6021916"/>
                </a:cubicBezTo>
                <a:cubicBezTo>
                  <a:pt x="630767" y="6369050"/>
                  <a:pt x="560917" y="6572250"/>
                  <a:pt x="497417" y="6631516"/>
                </a:cubicBezTo>
                <a:cubicBezTo>
                  <a:pt x="433917" y="6690783"/>
                  <a:pt x="330200" y="6639983"/>
                  <a:pt x="186267" y="6479116"/>
                </a:cubicBezTo>
                <a:close/>
                <a:moveTo>
                  <a:pt x="-817033" y="6885516"/>
                </a:moveTo>
                <a:moveTo>
                  <a:pt x="1418167" y="1322916"/>
                </a:moveTo>
                <a:cubicBezTo>
                  <a:pt x="1375833" y="1280583"/>
                  <a:pt x="1337733" y="1219200"/>
                  <a:pt x="1303867" y="1138766"/>
                </a:cubicBezTo>
                <a:cubicBezTo>
                  <a:pt x="1270000" y="1058333"/>
                  <a:pt x="1248833" y="982133"/>
                  <a:pt x="1240367" y="910166"/>
                </a:cubicBezTo>
                <a:cubicBezTo>
                  <a:pt x="1231900" y="838200"/>
                  <a:pt x="1240367" y="802216"/>
                  <a:pt x="1265767" y="802216"/>
                </a:cubicBezTo>
                <a:cubicBezTo>
                  <a:pt x="1333500" y="793750"/>
                  <a:pt x="1413933" y="721783"/>
                  <a:pt x="1507067" y="586316"/>
                </a:cubicBezTo>
                <a:cubicBezTo>
                  <a:pt x="1600200" y="450850"/>
                  <a:pt x="1638300" y="332316"/>
                  <a:pt x="1621367" y="230716"/>
                </a:cubicBezTo>
                <a:cubicBezTo>
                  <a:pt x="1621367" y="196850"/>
                  <a:pt x="1634067" y="165100"/>
                  <a:pt x="1659467" y="135466"/>
                </a:cubicBezTo>
                <a:cubicBezTo>
                  <a:pt x="1684867" y="105833"/>
                  <a:pt x="1714500" y="86783"/>
                  <a:pt x="1748367" y="78316"/>
                </a:cubicBezTo>
                <a:cubicBezTo>
                  <a:pt x="1849967" y="10583"/>
                  <a:pt x="1949450" y="0"/>
                  <a:pt x="2046817" y="46566"/>
                </a:cubicBezTo>
                <a:cubicBezTo>
                  <a:pt x="2144183" y="93133"/>
                  <a:pt x="2235200" y="184150"/>
                  <a:pt x="2319867" y="319616"/>
                </a:cubicBezTo>
                <a:cubicBezTo>
                  <a:pt x="2396067" y="480483"/>
                  <a:pt x="2417233" y="613833"/>
                  <a:pt x="2383367" y="719666"/>
                </a:cubicBezTo>
                <a:cubicBezTo>
                  <a:pt x="2349500" y="825500"/>
                  <a:pt x="2256367" y="971550"/>
                  <a:pt x="2103967" y="1157816"/>
                </a:cubicBezTo>
                <a:cubicBezTo>
                  <a:pt x="1976967" y="1327150"/>
                  <a:pt x="1860550" y="1420283"/>
                  <a:pt x="1754717" y="1437216"/>
                </a:cubicBezTo>
                <a:cubicBezTo>
                  <a:pt x="1648883" y="1454150"/>
                  <a:pt x="1536700" y="1416050"/>
                  <a:pt x="1418167" y="1322916"/>
                </a:cubicBezTo>
                <a:close/>
                <a:moveTo>
                  <a:pt x="4339167" y="688551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03" name="Freeform 6403"/>
          <p:cNvSpPr/>
          <p:nvPr/>
        </p:nvSpPr>
        <p:spPr>
          <a:xfrm rot="0" flipH="0" flipV="0">
            <a:off x="12286855" y="4362874"/>
            <a:ext cx="120633" cy="224400"/>
          </a:xfrm>
          <a:custGeom>
            <a:pathLst>
              <a:path w="3769784" h="7012517">
                <a:moveTo>
                  <a:pt x="810684" y="6970183"/>
                </a:moveTo>
                <a:cubicBezTo>
                  <a:pt x="717550" y="6953250"/>
                  <a:pt x="622300" y="6904567"/>
                  <a:pt x="524934" y="6824133"/>
                </a:cubicBezTo>
                <a:cubicBezTo>
                  <a:pt x="427567" y="6743700"/>
                  <a:pt x="342900" y="6650567"/>
                  <a:pt x="270934" y="6544733"/>
                </a:cubicBezTo>
                <a:cubicBezTo>
                  <a:pt x="198967" y="6438900"/>
                  <a:pt x="150284" y="6343650"/>
                  <a:pt x="124884" y="6258983"/>
                </a:cubicBezTo>
                <a:cubicBezTo>
                  <a:pt x="124884" y="6242050"/>
                  <a:pt x="114300" y="6220883"/>
                  <a:pt x="93134" y="6195483"/>
                </a:cubicBezTo>
                <a:cubicBezTo>
                  <a:pt x="71967" y="6170083"/>
                  <a:pt x="61384" y="6157383"/>
                  <a:pt x="61384" y="6157383"/>
                </a:cubicBezTo>
                <a:cubicBezTo>
                  <a:pt x="27517" y="6131983"/>
                  <a:pt x="8467" y="6019800"/>
                  <a:pt x="4234" y="5820833"/>
                </a:cubicBezTo>
                <a:cubicBezTo>
                  <a:pt x="0" y="5621867"/>
                  <a:pt x="10584" y="5399617"/>
                  <a:pt x="35984" y="5154083"/>
                </a:cubicBezTo>
                <a:cubicBezTo>
                  <a:pt x="61384" y="4908550"/>
                  <a:pt x="91017" y="4713817"/>
                  <a:pt x="124884" y="4569883"/>
                </a:cubicBezTo>
                <a:cubicBezTo>
                  <a:pt x="167217" y="4434417"/>
                  <a:pt x="230717" y="4250267"/>
                  <a:pt x="315384" y="4017433"/>
                </a:cubicBezTo>
                <a:cubicBezTo>
                  <a:pt x="400050" y="3784600"/>
                  <a:pt x="472017" y="3575050"/>
                  <a:pt x="531284" y="3388783"/>
                </a:cubicBezTo>
                <a:lnTo>
                  <a:pt x="874184" y="2652183"/>
                </a:lnTo>
                <a:lnTo>
                  <a:pt x="366184" y="2512483"/>
                </a:lnTo>
                <a:cubicBezTo>
                  <a:pt x="306917" y="2495550"/>
                  <a:pt x="258234" y="2461683"/>
                  <a:pt x="220134" y="2410883"/>
                </a:cubicBezTo>
                <a:cubicBezTo>
                  <a:pt x="182034" y="2360083"/>
                  <a:pt x="162984" y="2317750"/>
                  <a:pt x="162984" y="2283883"/>
                </a:cubicBezTo>
                <a:cubicBezTo>
                  <a:pt x="162984" y="2216150"/>
                  <a:pt x="201084" y="2133600"/>
                  <a:pt x="277284" y="2036233"/>
                </a:cubicBezTo>
                <a:cubicBezTo>
                  <a:pt x="353484" y="1938867"/>
                  <a:pt x="408517" y="1890183"/>
                  <a:pt x="442384" y="1890183"/>
                </a:cubicBezTo>
                <a:cubicBezTo>
                  <a:pt x="484717" y="1898650"/>
                  <a:pt x="563034" y="1902883"/>
                  <a:pt x="677334" y="1902883"/>
                </a:cubicBezTo>
                <a:cubicBezTo>
                  <a:pt x="791634" y="1902883"/>
                  <a:pt x="903817" y="1898650"/>
                  <a:pt x="1013884" y="1890183"/>
                </a:cubicBezTo>
                <a:cubicBezTo>
                  <a:pt x="1123950" y="1881717"/>
                  <a:pt x="1191684" y="1873250"/>
                  <a:pt x="1217084" y="1864783"/>
                </a:cubicBezTo>
                <a:cubicBezTo>
                  <a:pt x="1250950" y="1847850"/>
                  <a:pt x="1284817" y="1824567"/>
                  <a:pt x="1318684" y="1794933"/>
                </a:cubicBezTo>
                <a:cubicBezTo>
                  <a:pt x="1352550" y="1765300"/>
                  <a:pt x="1377950" y="1720850"/>
                  <a:pt x="1394884" y="1661583"/>
                </a:cubicBezTo>
                <a:cubicBezTo>
                  <a:pt x="1437217" y="1568450"/>
                  <a:pt x="1475317" y="1481667"/>
                  <a:pt x="1509184" y="1401233"/>
                </a:cubicBezTo>
                <a:cubicBezTo>
                  <a:pt x="1543050" y="1320800"/>
                  <a:pt x="1589617" y="1229783"/>
                  <a:pt x="1648884" y="1128183"/>
                </a:cubicBezTo>
                <a:cubicBezTo>
                  <a:pt x="1708150" y="1018117"/>
                  <a:pt x="1756834" y="924983"/>
                  <a:pt x="1794934" y="848783"/>
                </a:cubicBezTo>
                <a:cubicBezTo>
                  <a:pt x="1833034" y="772583"/>
                  <a:pt x="1894417" y="666750"/>
                  <a:pt x="1979084" y="531283"/>
                </a:cubicBezTo>
                <a:cubicBezTo>
                  <a:pt x="2021417" y="472017"/>
                  <a:pt x="2067984" y="400050"/>
                  <a:pt x="2118784" y="315383"/>
                </a:cubicBezTo>
                <a:cubicBezTo>
                  <a:pt x="2169584" y="230717"/>
                  <a:pt x="2233084" y="158750"/>
                  <a:pt x="2309284" y="99483"/>
                </a:cubicBezTo>
                <a:cubicBezTo>
                  <a:pt x="2385484" y="31750"/>
                  <a:pt x="2463800" y="0"/>
                  <a:pt x="2544234" y="4233"/>
                </a:cubicBezTo>
                <a:cubicBezTo>
                  <a:pt x="2624667" y="8467"/>
                  <a:pt x="2728384" y="65617"/>
                  <a:pt x="2855384" y="175683"/>
                </a:cubicBezTo>
                <a:cubicBezTo>
                  <a:pt x="2923117" y="260350"/>
                  <a:pt x="2961217" y="323850"/>
                  <a:pt x="2969684" y="366183"/>
                </a:cubicBezTo>
                <a:cubicBezTo>
                  <a:pt x="2978150" y="408517"/>
                  <a:pt x="2944284" y="488950"/>
                  <a:pt x="2868084" y="607483"/>
                </a:cubicBezTo>
                <a:cubicBezTo>
                  <a:pt x="2800350" y="751417"/>
                  <a:pt x="2722034" y="895350"/>
                  <a:pt x="2633134" y="1039283"/>
                </a:cubicBezTo>
                <a:cubicBezTo>
                  <a:pt x="2544234" y="1183217"/>
                  <a:pt x="2461684" y="1327150"/>
                  <a:pt x="2385484" y="1471083"/>
                </a:cubicBezTo>
                <a:cubicBezTo>
                  <a:pt x="2250017" y="1657350"/>
                  <a:pt x="2224617" y="1763183"/>
                  <a:pt x="2309284" y="1788583"/>
                </a:cubicBezTo>
                <a:cubicBezTo>
                  <a:pt x="2393950" y="1813983"/>
                  <a:pt x="2631017" y="1797050"/>
                  <a:pt x="3020484" y="1737783"/>
                </a:cubicBezTo>
                <a:cubicBezTo>
                  <a:pt x="3266017" y="1695450"/>
                  <a:pt x="3443817" y="1706033"/>
                  <a:pt x="3553884" y="1769533"/>
                </a:cubicBezTo>
                <a:cubicBezTo>
                  <a:pt x="3663950" y="1833033"/>
                  <a:pt x="3727450" y="1936750"/>
                  <a:pt x="3744384" y="2080683"/>
                </a:cubicBezTo>
                <a:cubicBezTo>
                  <a:pt x="3769784" y="2283883"/>
                  <a:pt x="3748617" y="2406650"/>
                  <a:pt x="3680884" y="2448983"/>
                </a:cubicBezTo>
                <a:cubicBezTo>
                  <a:pt x="3613150" y="2491317"/>
                  <a:pt x="3418417" y="2512483"/>
                  <a:pt x="3096684" y="2512483"/>
                </a:cubicBezTo>
                <a:cubicBezTo>
                  <a:pt x="2893484" y="2546350"/>
                  <a:pt x="2719917" y="2565400"/>
                  <a:pt x="2575984" y="2569633"/>
                </a:cubicBezTo>
                <a:cubicBezTo>
                  <a:pt x="2432050" y="2573867"/>
                  <a:pt x="2326217" y="2575983"/>
                  <a:pt x="2258484" y="2575983"/>
                </a:cubicBezTo>
                <a:cubicBezTo>
                  <a:pt x="2148417" y="2584450"/>
                  <a:pt x="2076450" y="2588683"/>
                  <a:pt x="2042584" y="2588683"/>
                </a:cubicBezTo>
                <a:cubicBezTo>
                  <a:pt x="2008717" y="2588683"/>
                  <a:pt x="1957917" y="2597150"/>
                  <a:pt x="1890184" y="2614083"/>
                </a:cubicBezTo>
                <a:cubicBezTo>
                  <a:pt x="1822450" y="2631017"/>
                  <a:pt x="1773767" y="2658533"/>
                  <a:pt x="1744134" y="2696633"/>
                </a:cubicBezTo>
                <a:cubicBezTo>
                  <a:pt x="1714500" y="2734733"/>
                  <a:pt x="1682750" y="2787650"/>
                  <a:pt x="1648884" y="2855383"/>
                </a:cubicBezTo>
                <a:cubicBezTo>
                  <a:pt x="1615017" y="2889250"/>
                  <a:pt x="1564217" y="2978150"/>
                  <a:pt x="1496484" y="3122083"/>
                </a:cubicBezTo>
                <a:cubicBezTo>
                  <a:pt x="1428750" y="3266017"/>
                  <a:pt x="1344084" y="3422650"/>
                  <a:pt x="1242484" y="3591983"/>
                </a:cubicBezTo>
                <a:cubicBezTo>
                  <a:pt x="1123950" y="3947583"/>
                  <a:pt x="1022350" y="4301067"/>
                  <a:pt x="937684" y="4652433"/>
                </a:cubicBezTo>
                <a:cubicBezTo>
                  <a:pt x="853017" y="5003800"/>
                  <a:pt x="785284" y="5344583"/>
                  <a:pt x="734484" y="5674783"/>
                </a:cubicBezTo>
                <a:cubicBezTo>
                  <a:pt x="700617" y="5886450"/>
                  <a:pt x="704850" y="6032500"/>
                  <a:pt x="747184" y="6112933"/>
                </a:cubicBezTo>
                <a:cubicBezTo>
                  <a:pt x="789517" y="6193367"/>
                  <a:pt x="899584" y="6242050"/>
                  <a:pt x="1077384" y="6258983"/>
                </a:cubicBezTo>
                <a:cubicBezTo>
                  <a:pt x="1170517" y="6267450"/>
                  <a:pt x="1320800" y="6265333"/>
                  <a:pt x="1528234" y="6252633"/>
                </a:cubicBezTo>
                <a:cubicBezTo>
                  <a:pt x="1735667" y="6239933"/>
                  <a:pt x="1898650" y="6216650"/>
                  <a:pt x="2017184" y="6182783"/>
                </a:cubicBezTo>
                <a:cubicBezTo>
                  <a:pt x="2110317" y="6140450"/>
                  <a:pt x="2207684" y="6096000"/>
                  <a:pt x="2309284" y="6049433"/>
                </a:cubicBezTo>
                <a:cubicBezTo>
                  <a:pt x="2410884" y="6002867"/>
                  <a:pt x="2504017" y="5954183"/>
                  <a:pt x="2588684" y="5903383"/>
                </a:cubicBezTo>
                <a:cubicBezTo>
                  <a:pt x="2664884" y="5861050"/>
                  <a:pt x="2741084" y="5816600"/>
                  <a:pt x="2817284" y="5770033"/>
                </a:cubicBezTo>
                <a:cubicBezTo>
                  <a:pt x="2893484" y="5723467"/>
                  <a:pt x="2931584" y="5700183"/>
                  <a:pt x="2931584" y="5700183"/>
                </a:cubicBezTo>
                <a:cubicBezTo>
                  <a:pt x="2973917" y="5632450"/>
                  <a:pt x="3020484" y="5611283"/>
                  <a:pt x="3071284" y="5636683"/>
                </a:cubicBezTo>
                <a:cubicBezTo>
                  <a:pt x="3122084" y="5662083"/>
                  <a:pt x="3164417" y="5725583"/>
                  <a:pt x="3198284" y="5827183"/>
                </a:cubicBezTo>
                <a:cubicBezTo>
                  <a:pt x="3198284" y="5928783"/>
                  <a:pt x="3177117" y="6034617"/>
                  <a:pt x="3134784" y="6144683"/>
                </a:cubicBezTo>
                <a:cubicBezTo>
                  <a:pt x="3092450" y="6254750"/>
                  <a:pt x="2935817" y="6385983"/>
                  <a:pt x="2664884" y="6538383"/>
                </a:cubicBezTo>
                <a:cubicBezTo>
                  <a:pt x="2283884" y="6775450"/>
                  <a:pt x="1934634" y="6917267"/>
                  <a:pt x="1617134" y="6963833"/>
                </a:cubicBezTo>
                <a:cubicBezTo>
                  <a:pt x="1299634" y="7010400"/>
                  <a:pt x="1030817" y="7012517"/>
                  <a:pt x="810684" y="6970183"/>
                </a:cubicBezTo>
                <a:close/>
                <a:moveTo>
                  <a:pt x="-1373716" y="70590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04" name="Freeform 6404"/>
          <p:cNvSpPr/>
          <p:nvPr/>
        </p:nvSpPr>
        <p:spPr>
          <a:xfrm rot="0" flipH="0" flipV="0">
            <a:off x="12415210" y="4433249"/>
            <a:ext cx="143459" cy="144475"/>
          </a:xfrm>
          <a:custGeom>
            <a:pathLst>
              <a:path w="4483100" h="4514850">
                <a:moveTo>
                  <a:pt x="1079500" y="4491566"/>
                </a:moveTo>
                <a:cubicBezTo>
                  <a:pt x="1011766" y="4508500"/>
                  <a:pt x="922866" y="4514850"/>
                  <a:pt x="812800" y="4510616"/>
                </a:cubicBezTo>
                <a:cubicBezTo>
                  <a:pt x="702733" y="4506383"/>
                  <a:pt x="607483" y="4493683"/>
                  <a:pt x="527050" y="4472516"/>
                </a:cubicBezTo>
                <a:cubicBezTo>
                  <a:pt x="446616" y="4451350"/>
                  <a:pt x="406400" y="4428066"/>
                  <a:pt x="406400" y="4402666"/>
                </a:cubicBezTo>
                <a:cubicBezTo>
                  <a:pt x="406400" y="4360333"/>
                  <a:pt x="385233" y="4339166"/>
                  <a:pt x="342900" y="4339166"/>
                </a:cubicBezTo>
                <a:cubicBezTo>
                  <a:pt x="342900" y="4339166"/>
                  <a:pt x="323850" y="4322233"/>
                  <a:pt x="285750" y="4288366"/>
                </a:cubicBezTo>
                <a:cubicBezTo>
                  <a:pt x="247650" y="4254500"/>
                  <a:pt x="190500" y="4220633"/>
                  <a:pt x="114300" y="4186766"/>
                </a:cubicBezTo>
                <a:cubicBezTo>
                  <a:pt x="38100" y="4068233"/>
                  <a:pt x="0" y="3939116"/>
                  <a:pt x="0" y="3799416"/>
                </a:cubicBezTo>
                <a:cubicBezTo>
                  <a:pt x="0" y="3659716"/>
                  <a:pt x="38100" y="3437466"/>
                  <a:pt x="114300" y="3132666"/>
                </a:cubicBezTo>
                <a:cubicBezTo>
                  <a:pt x="139700" y="2921000"/>
                  <a:pt x="222250" y="2673350"/>
                  <a:pt x="361950" y="2389716"/>
                </a:cubicBezTo>
                <a:cubicBezTo>
                  <a:pt x="501650" y="2106083"/>
                  <a:pt x="673100" y="1816100"/>
                  <a:pt x="876300" y="1519766"/>
                </a:cubicBezTo>
                <a:cubicBezTo>
                  <a:pt x="1079500" y="1223433"/>
                  <a:pt x="1293283" y="956733"/>
                  <a:pt x="1517650" y="719666"/>
                </a:cubicBezTo>
                <a:cubicBezTo>
                  <a:pt x="1742016" y="482600"/>
                  <a:pt x="1947333" y="309033"/>
                  <a:pt x="2133600" y="198966"/>
                </a:cubicBezTo>
                <a:cubicBezTo>
                  <a:pt x="2252133" y="80433"/>
                  <a:pt x="2396066" y="16933"/>
                  <a:pt x="2565400" y="8466"/>
                </a:cubicBezTo>
                <a:cubicBezTo>
                  <a:pt x="2734733" y="0"/>
                  <a:pt x="2895600" y="38100"/>
                  <a:pt x="3048000" y="122766"/>
                </a:cubicBezTo>
                <a:cubicBezTo>
                  <a:pt x="3132666" y="165100"/>
                  <a:pt x="3217333" y="232833"/>
                  <a:pt x="3302000" y="325966"/>
                </a:cubicBezTo>
                <a:cubicBezTo>
                  <a:pt x="3386666" y="419100"/>
                  <a:pt x="3467100" y="520700"/>
                  <a:pt x="3543300" y="630766"/>
                </a:cubicBezTo>
                <a:cubicBezTo>
                  <a:pt x="3619500" y="740833"/>
                  <a:pt x="3683000" y="850900"/>
                  <a:pt x="3733800" y="960966"/>
                </a:cubicBezTo>
                <a:cubicBezTo>
                  <a:pt x="3759200" y="1054100"/>
                  <a:pt x="3774016" y="1136650"/>
                  <a:pt x="3778250" y="1208616"/>
                </a:cubicBezTo>
                <a:cubicBezTo>
                  <a:pt x="3782483" y="1280583"/>
                  <a:pt x="3782483" y="1367366"/>
                  <a:pt x="3778250" y="1468966"/>
                </a:cubicBezTo>
                <a:cubicBezTo>
                  <a:pt x="3774016" y="1570566"/>
                  <a:pt x="3759200" y="1722966"/>
                  <a:pt x="3733800" y="1926166"/>
                </a:cubicBezTo>
                <a:cubicBezTo>
                  <a:pt x="3691466" y="2078566"/>
                  <a:pt x="3655483" y="2264833"/>
                  <a:pt x="3625850" y="2484966"/>
                </a:cubicBezTo>
                <a:cubicBezTo>
                  <a:pt x="3596216" y="2705100"/>
                  <a:pt x="3581400" y="2895600"/>
                  <a:pt x="3581400" y="3056466"/>
                </a:cubicBezTo>
                <a:cubicBezTo>
                  <a:pt x="3564466" y="3217333"/>
                  <a:pt x="3583516" y="3331633"/>
                  <a:pt x="3638550" y="3399366"/>
                </a:cubicBezTo>
                <a:cubicBezTo>
                  <a:pt x="3693583" y="3467100"/>
                  <a:pt x="3776133" y="3471333"/>
                  <a:pt x="3886200" y="3412066"/>
                </a:cubicBezTo>
                <a:cubicBezTo>
                  <a:pt x="3987800" y="3361266"/>
                  <a:pt x="4085166" y="3337983"/>
                  <a:pt x="4178300" y="3342216"/>
                </a:cubicBezTo>
                <a:cubicBezTo>
                  <a:pt x="4271433" y="3346450"/>
                  <a:pt x="4345516" y="3373966"/>
                  <a:pt x="4400550" y="3424766"/>
                </a:cubicBezTo>
                <a:cubicBezTo>
                  <a:pt x="4455583" y="3475566"/>
                  <a:pt x="4483100" y="3551766"/>
                  <a:pt x="4483100" y="3653366"/>
                </a:cubicBezTo>
                <a:cubicBezTo>
                  <a:pt x="4483100" y="3754966"/>
                  <a:pt x="4434416" y="3858683"/>
                  <a:pt x="4337050" y="3964516"/>
                </a:cubicBezTo>
                <a:cubicBezTo>
                  <a:pt x="4239683" y="4070350"/>
                  <a:pt x="4121150" y="4159250"/>
                  <a:pt x="3981450" y="4231216"/>
                </a:cubicBezTo>
                <a:cubicBezTo>
                  <a:pt x="3841750" y="4303183"/>
                  <a:pt x="3708400" y="4339166"/>
                  <a:pt x="3581400" y="4339166"/>
                </a:cubicBezTo>
                <a:cubicBezTo>
                  <a:pt x="3488266" y="4339166"/>
                  <a:pt x="3399366" y="4282016"/>
                  <a:pt x="3314700" y="4167716"/>
                </a:cubicBezTo>
                <a:cubicBezTo>
                  <a:pt x="3230033" y="4053416"/>
                  <a:pt x="3155950" y="3913716"/>
                  <a:pt x="3092450" y="3748616"/>
                </a:cubicBezTo>
                <a:cubicBezTo>
                  <a:pt x="3028950" y="3583516"/>
                  <a:pt x="2971800" y="3424766"/>
                  <a:pt x="2921000" y="3272366"/>
                </a:cubicBezTo>
                <a:lnTo>
                  <a:pt x="2844800" y="2980266"/>
                </a:lnTo>
                <a:lnTo>
                  <a:pt x="2298700" y="3500966"/>
                </a:lnTo>
                <a:cubicBezTo>
                  <a:pt x="2188633" y="3619500"/>
                  <a:pt x="2080683" y="3727450"/>
                  <a:pt x="1974850" y="3824816"/>
                </a:cubicBezTo>
                <a:cubicBezTo>
                  <a:pt x="1869016" y="3922183"/>
                  <a:pt x="1803400" y="3992033"/>
                  <a:pt x="1778000" y="4034366"/>
                </a:cubicBezTo>
                <a:cubicBezTo>
                  <a:pt x="1735666" y="4110566"/>
                  <a:pt x="1657350" y="4186766"/>
                  <a:pt x="1543050" y="4262966"/>
                </a:cubicBezTo>
                <a:cubicBezTo>
                  <a:pt x="1428750" y="4339166"/>
                  <a:pt x="1274233" y="4415366"/>
                  <a:pt x="1079500" y="4491566"/>
                </a:cubicBezTo>
                <a:close/>
                <a:moveTo>
                  <a:pt x="-901700" y="4859866"/>
                </a:moveTo>
                <a:moveTo>
                  <a:pt x="1117600" y="3742266"/>
                </a:moveTo>
                <a:cubicBezTo>
                  <a:pt x="1261533" y="3657600"/>
                  <a:pt x="1426633" y="3532716"/>
                  <a:pt x="1612900" y="3367616"/>
                </a:cubicBezTo>
                <a:cubicBezTo>
                  <a:pt x="1799166" y="3202516"/>
                  <a:pt x="1981200" y="3020483"/>
                  <a:pt x="2159000" y="2821516"/>
                </a:cubicBezTo>
                <a:cubicBezTo>
                  <a:pt x="2336800" y="2622550"/>
                  <a:pt x="2484966" y="2438400"/>
                  <a:pt x="2603500" y="2269066"/>
                </a:cubicBezTo>
                <a:cubicBezTo>
                  <a:pt x="2747433" y="2074333"/>
                  <a:pt x="2857500" y="1892300"/>
                  <a:pt x="2933700" y="1722966"/>
                </a:cubicBezTo>
                <a:cubicBezTo>
                  <a:pt x="3009900" y="1553633"/>
                  <a:pt x="3064933" y="1392766"/>
                  <a:pt x="3098800" y="1240366"/>
                </a:cubicBezTo>
                <a:cubicBezTo>
                  <a:pt x="3064933" y="1147233"/>
                  <a:pt x="3009900" y="1047750"/>
                  <a:pt x="2933700" y="941916"/>
                </a:cubicBezTo>
                <a:cubicBezTo>
                  <a:pt x="2857500" y="836083"/>
                  <a:pt x="2789766" y="778933"/>
                  <a:pt x="2730500" y="770466"/>
                </a:cubicBezTo>
                <a:cubicBezTo>
                  <a:pt x="2544233" y="770466"/>
                  <a:pt x="2347383" y="886883"/>
                  <a:pt x="2139950" y="1119716"/>
                </a:cubicBezTo>
                <a:cubicBezTo>
                  <a:pt x="1932516" y="1352550"/>
                  <a:pt x="1731433" y="1604433"/>
                  <a:pt x="1536700" y="1875366"/>
                </a:cubicBezTo>
                <a:cubicBezTo>
                  <a:pt x="1502833" y="1917700"/>
                  <a:pt x="1456266" y="1985433"/>
                  <a:pt x="1397000" y="2078566"/>
                </a:cubicBezTo>
                <a:cubicBezTo>
                  <a:pt x="1337733" y="2171700"/>
                  <a:pt x="1280583" y="2258483"/>
                  <a:pt x="1225550" y="2338916"/>
                </a:cubicBezTo>
                <a:cubicBezTo>
                  <a:pt x="1170516" y="2419350"/>
                  <a:pt x="1134533" y="2472266"/>
                  <a:pt x="1117600" y="2497666"/>
                </a:cubicBezTo>
                <a:cubicBezTo>
                  <a:pt x="1092200" y="2531533"/>
                  <a:pt x="1043516" y="2626783"/>
                  <a:pt x="971550" y="2783416"/>
                </a:cubicBezTo>
                <a:cubicBezTo>
                  <a:pt x="899583" y="2940050"/>
                  <a:pt x="829733" y="3096683"/>
                  <a:pt x="762000" y="3253316"/>
                </a:cubicBezTo>
                <a:cubicBezTo>
                  <a:pt x="694266" y="3409950"/>
                  <a:pt x="660400" y="3513666"/>
                  <a:pt x="660400" y="3564466"/>
                </a:cubicBezTo>
                <a:cubicBezTo>
                  <a:pt x="660400" y="3615266"/>
                  <a:pt x="666750" y="3670300"/>
                  <a:pt x="679450" y="3729566"/>
                </a:cubicBezTo>
                <a:cubicBezTo>
                  <a:pt x="692150" y="3788833"/>
                  <a:pt x="732366" y="3826933"/>
                  <a:pt x="800100" y="3843866"/>
                </a:cubicBezTo>
                <a:cubicBezTo>
                  <a:pt x="867833" y="3860800"/>
                  <a:pt x="973666" y="3826933"/>
                  <a:pt x="1117600" y="3742266"/>
                </a:cubicBezTo>
                <a:close/>
                <a:moveTo>
                  <a:pt x="-152400" y="48598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05" name="Freeform 6405"/>
          <p:cNvSpPr/>
          <p:nvPr/>
        </p:nvSpPr>
        <p:spPr>
          <a:xfrm rot="0" flipH="0" flipV="0">
            <a:off x="12576280" y="4439480"/>
            <a:ext cx="157750" cy="136414"/>
          </a:xfrm>
          <a:custGeom>
            <a:pathLst>
              <a:path w="4929717" h="4262967">
                <a:moveTo>
                  <a:pt x="846667" y="4246033"/>
                </a:moveTo>
                <a:cubicBezTo>
                  <a:pt x="745067" y="4262967"/>
                  <a:pt x="635000" y="4246033"/>
                  <a:pt x="516467" y="4195233"/>
                </a:cubicBezTo>
                <a:cubicBezTo>
                  <a:pt x="397933" y="4144433"/>
                  <a:pt x="294217" y="4072467"/>
                  <a:pt x="205317" y="3979333"/>
                </a:cubicBezTo>
                <a:cubicBezTo>
                  <a:pt x="116417" y="3886200"/>
                  <a:pt x="59267" y="3788833"/>
                  <a:pt x="33867" y="3687233"/>
                </a:cubicBezTo>
                <a:cubicBezTo>
                  <a:pt x="0" y="3509433"/>
                  <a:pt x="23283" y="3287183"/>
                  <a:pt x="103717" y="3020483"/>
                </a:cubicBezTo>
                <a:cubicBezTo>
                  <a:pt x="184150" y="2753783"/>
                  <a:pt x="302683" y="2470150"/>
                  <a:pt x="459317" y="2169583"/>
                </a:cubicBezTo>
                <a:cubicBezTo>
                  <a:pt x="615950" y="1869017"/>
                  <a:pt x="793750" y="1579033"/>
                  <a:pt x="992717" y="1299633"/>
                </a:cubicBezTo>
                <a:cubicBezTo>
                  <a:pt x="1191683" y="1020233"/>
                  <a:pt x="1399117" y="776817"/>
                  <a:pt x="1615017" y="569383"/>
                </a:cubicBezTo>
                <a:cubicBezTo>
                  <a:pt x="1830917" y="361950"/>
                  <a:pt x="2032000" y="220133"/>
                  <a:pt x="2218267" y="143933"/>
                </a:cubicBezTo>
                <a:cubicBezTo>
                  <a:pt x="2311400" y="84667"/>
                  <a:pt x="2385483" y="44450"/>
                  <a:pt x="2440517" y="23283"/>
                </a:cubicBezTo>
                <a:cubicBezTo>
                  <a:pt x="2495550" y="2117"/>
                  <a:pt x="2554817" y="0"/>
                  <a:pt x="2618317" y="16933"/>
                </a:cubicBezTo>
                <a:cubicBezTo>
                  <a:pt x="2681817" y="33867"/>
                  <a:pt x="2777067" y="76200"/>
                  <a:pt x="2904067" y="143933"/>
                </a:cubicBezTo>
                <a:cubicBezTo>
                  <a:pt x="3022600" y="177800"/>
                  <a:pt x="3111500" y="215900"/>
                  <a:pt x="3170767" y="258233"/>
                </a:cubicBezTo>
                <a:cubicBezTo>
                  <a:pt x="3230033" y="300567"/>
                  <a:pt x="3306233" y="385233"/>
                  <a:pt x="3399367" y="512233"/>
                </a:cubicBezTo>
                <a:cubicBezTo>
                  <a:pt x="3467100" y="639233"/>
                  <a:pt x="3517900" y="766233"/>
                  <a:pt x="3551767" y="893233"/>
                </a:cubicBezTo>
                <a:cubicBezTo>
                  <a:pt x="3585633" y="1020233"/>
                  <a:pt x="3615267" y="1164167"/>
                  <a:pt x="3640667" y="1325033"/>
                </a:cubicBezTo>
                <a:cubicBezTo>
                  <a:pt x="3708400" y="1536700"/>
                  <a:pt x="3733800" y="1674283"/>
                  <a:pt x="3716867" y="1737783"/>
                </a:cubicBezTo>
                <a:cubicBezTo>
                  <a:pt x="3699933" y="1801283"/>
                  <a:pt x="3674533" y="1849967"/>
                  <a:pt x="3640667" y="1883833"/>
                </a:cubicBezTo>
                <a:cubicBezTo>
                  <a:pt x="3572933" y="1968500"/>
                  <a:pt x="3556000" y="2010833"/>
                  <a:pt x="3589867" y="2010833"/>
                </a:cubicBezTo>
                <a:cubicBezTo>
                  <a:pt x="3589867" y="2010833"/>
                  <a:pt x="3587750" y="2025650"/>
                  <a:pt x="3583517" y="2055283"/>
                </a:cubicBezTo>
                <a:cubicBezTo>
                  <a:pt x="3579283" y="2084917"/>
                  <a:pt x="3560233" y="2129367"/>
                  <a:pt x="3526367" y="2188633"/>
                </a:cubicBezTo>
                <a:cubicBezTo>
                  <a:pt x="3467100" y="2374900"/>
                  <a:pt x="3422650" y="2567517"/>
                  <a:pt x="3393017" y="2766483"/>
                </a:cubicBezTo>
                <a:cubicBezTo>
                  <a:pt x="3363383" y="2965450"/>
                  <a:pt x="3365500" y="3128433"/>
                  <a:pt x="3399367" y="3255433"/>
                </a:cubicBezTo>
                <a:cubicBezTo>
                  <a:pt x="3467100" y="3441700"/>
                  <a:pt x="3589867" y="3551767"/>
                  <a:pt x="3767667" y="3585633"/>
                </a:cubicBezTo>
                <a:cubicBezTo>
                  <a:pt x="3945467" y="3619500"/>
                  <a:pt x="4127500" y="3543300"/>
                  <a:pt x="4313767" y="3357033"/>
                </a:cubicBezTo>
                <a:cubicBezTo>
                  <a:pt x="4406900" y="3289300"/>
                  <a:pt x="4495800" y="3227917"/>
                  <a:pt x="4580467" y="3172883"/>
                </a:cubicBezTo>
                <a:cubicBezTo>
                  <a:pt x="4665133" y="3117850"/>
                  <a:pt x="4707467" y="3124200"/>
                  <a:pt x="4707467" y="3191933"/>
                </a:cubicBezTo>
                <a:cubicBezTo>
                  <a:pt x="4707467" y="3191933"/>
                  <a:pt x="4720167" y="3202517"/>
                  <a:pt x="4745567" y="3223683"/>
                </a:cubicBezTo>
                <a:cubicBezTo>
                  <a:pt x="4770967" y="3244850"/>
                  <a:pt x="4800600" y="3255433"/>
                  <a:pt x="4834467" y="3255433"/>
                </a:cubicBezTo>
                <a:cubicBezTo>
                  <a:pt x="4876800" y="3255433"/>
                  <a:pt x="4904317" y="3272367"/>
                  <a:pt x="4917017" y="3306233"/>
                </a:cubicBezTo>
                <a:cubicBezTo>
                  <a:pt x="4929717" y="3340100"/>
                  <a:pt x="4929717" y="3384550"/>
                  <a:pt x="4917017" y="3439583"/>
                </a:cubicBezTo>
                <a:cubicBezTo>
                  <a:pt x="4904317" y="3494617"/>
                  <a:pt x="4876800" y="3556000"/>
                  <a:pt x="4834467" y="3623733"/>
                </a:cubicBezTo>
                <a:cubicBezTo>
                  <a:pt x="4707467" y="3750733"/>
                  <a:pt x="4643967" y="3835400"/>
                  <a:pt x="4643967" y="3877733"/>
                </a:cubicBezTo>
                <a:cubicBezTo>
                  <a:pt x="4643967" y="3877733"/>
                  <a:pt x="4629150" y="3892550"/>
                  <a:pt x="4599517" y="3922183"/>
                </a:cubicBezTo>
                <a:cubicBezTo>
                  <a:pt x="4569883" y="3951817"/>
                  <a:pt x="4521200" y="3996267"/>
                  <a:pt x="4453467" y="4055533"/>
                </a:cubicBezTo>
                <a:cubicBezTo>
                  <a:pt x="4301067" y="4148667"/>
                  <a:pt x="4108450" y="4195233"/>
                  <a:pt x="3875617" y="4195233"/>
                </a:cubicBezTo>
                <a:cubicBezTo>
                  <a:pt x="3642783" y="4195233"/>
                  <a:pt x="3462867" y="4148667"/>
                  <a:pt x="3335867" y="4055533"/>
                </a:cubicBezTo>
                <a:cubicBezTo>
                  <a:pt x="3208867" y="3962400"/>
                  <a:pt x="3092450" y="3835400"/>
                  <a:pt x="2986617" y="3674533"/>
                </a:cubicBezTo>
                <a:cubicBezTo>
                  <a:pt x="2880783" y="3513667"/>
                  <a:pt x="2810933" y="3373967"/>
                  <a:pt x="2777067" y="3255433"/>
                </a:cubicBezTo>
                <a:lnTo>
                  <a:pt x="2713567" y="3128433"/>
                </a:lnTo>
                <a:lnTo>
                  <a:pt x="2345267" y="3369733"/>
                </a:lnTo>
                <a:cubicBezTo>
                  <a:pt x="2252133" y="3462867"/>
                  <a:pt x="2152650" y="3551767"/>
                  <a:pt x="2046817" y="3636433"/>
                </a:cubicBezTo>
                <a:cubicBezTo>
                  <a:pt x="1940983" y="3721100"/>
                  <a:pt x="1871133" y="3780367"/>
                  <a:pt x="1837267" y="3814233"/>
                </a:cubicBezTo>
                <a:cubicBezTo>
                  <a:pt x="1811867" y="3848100"/>
                  <a:pt x="1784350" y="3877733"/>
                  <a:pt x="1754717" y="3903133"/>
                </a:cubicBezTo>
                <a:cubicBezTo>
                  <a:pt x="1725083" y="3928533"/>
                  <a:pt x="1693333" y="3941233"/>
                  <a:pt x="1659467" y="3941233"/>
                </a:cubicBezTo>
                <a:cubicBezTo>
                  <a:pt x="1625600" y="3941233"/>
                  <a:pt x="1595967" y="3941233"/>
                  <a:pt x="1570567" y="3941233"/>
                </a:cubicBezTo>
                <a:cubicBezTo>
                  <a:pt x="1545167" y="3941233"/>
                  <a:pt x="1532467" y="3941233"/>
                  <a:pt x="1532467" y="3941233"/>
                </a:cubicBezTo>
                <a:cubicBezTo>
                  <a:pt x="1532467" y="3975100"/>
                  <a:pt x="1492250" y="4017433"/>
                  <a:pt x="1411817" y="4068233"/>
                </a:cubicBezTo>
                <a:cubicBezTo>
                  <a:pt x="1331383" y="4119033"/>
                  <a:pt x="1238250" y="4161367"/>
                  <a:pt x="1132417" y="4195233"/>
                </a:cubicBezTo>
                <a:cubicBezTo>
                  <a:pt x="1026583" y="4229100"/>
                  <a:pt x="931333" y="4246033"/>
                  <a:pt x="846667" y="4246033"/>
                </a:cubicBezTo>
                <a:close/>
                <a:moveTo>
                  <a:pt x="-791633" y="4665133"/>
                </a:moveTo>
                <a:moveTo>
                  <a:pt x="719667" y="3560233"/>
                </a:moveTo>
                <a:cubicBezTo>
                  <a:pt x="770467" y="3560233"/>
                  <a:pt x="861483" y="3520017"/>
                  <a:pt x="992717" y="3439583"/>
                </a:cubicBezTo>
                <a:cubicBezTo>
                  <a:pt x="1123950" y="3359150"/>
                  <a:pt x="1272117" y="3263900"/>
                  <a:pt x="1437217" y="3153833"/>
                </a:cubicBezTo>
                <a:cubicBezTo>
                  <a:pt x="1602317" y="3043767"/>
                  <a:pt x="1750483" y="2933700"/>
                  <a:pt x="1881717" y="2823633"/>
                </a:cubicBezTo>
                <a:cubicBezTo>
                  <a:pt x="2012950" y="2713567"/>
                  <a:pt x="2103967" y="2628900"/>
                  <a:pt x="2154767" y="2569633"/>
                </a:cubicBezTo>
                <a:cubicBezTo>
                  <a:pt x="2188633" y="2535767"/>
                  <a:pt x="2243667" y="2478617"/>
                  <a:pt x="2319867" y="2398183"/>
                </a:cubicBezTo>
                <a:cubicBezTo>
                  <a:pt x="2396067" y="2317750"/>
                  <a:pt x="2463800" y="2247900"/>
                  <a:pt x="2523067" y="2188633"/>
                </a:cubicBezTo>
                <a:cubicBezTo>
                  <a:pt x="2717800" y="1968500"/>
                  <a:pt x="2853267" y="1725083"/>
                  <a:pt x="2929467" y="1458383"/>
                </a:cubicBezTo>
                <a:cubicBezTo>
                  <a:pt x="3005667" y="1191683"/>
                  <a:pt x="2997200" y="982133"/>
                  <a:pt x="2904067" y="829733"/>
                </a:cubicBezTo>
                <a:cubicBezTo>
                  <a:pt x="2870200" y="736600"/>
                  <a:pt x="2827867" y="685800"/>
                  <a:pt x="2777067" y="677333"/>
                </a:cubicBezTo>
                <a:cubicBezTo>
                  <a:pt x="2726267" y="668867"/>
                  <a:pt x="2620433" y="698500"/>
                  <a:pt x="2459567" y="766233"/>
                </a:cubicBezTo>
                <a:cubicBezTo>
                  <a:pt x="2357967" y="825500"/>
                  <a:pt x="2233083" y="937683"/>
                  <a:pt x="2084917" y="1102783"/>
                </a:cubicBezTo>
                <a:cubicBezTo>
                  <a:pt x="1936750" y="1267883"/>
                  <a:pt x="1780117" y="1458383"/>
                  <a:pt x="1615017" y="1674283"/>
                </a:cubicBezTo>
                <a:cubicBezTo>
                  <a:pt x="1449917" y="1890183"/>
                  <a:pt x="1295400" y="2112433"/>
                  <a:pt x="1151467" y="2341033"/>
                </a:cubicBezTo>
                <a:cubicBezTo>
                  <a:pt x="1007533" y="2569633"/>
                  <a:pt x="889000" y="2781300"/>
                  <a:pt x="795867" y="2976033"/>
                </a:cubicBezTo>
                <a:cubicBezTo>
                  <a:pt x="702733" y="3170767"/>
                  <a:pt x="656167" y="3323167"/>
                  <a:pt x="656167" y="3433233"/>
                </a:cubicBezTo>
                <a:cubicBezTo>
                  <a:pt x="656167" y="3467100"/>
                  <a:pt x="666750" y="3496733"/>
                  <a:pt x="687917" y="3522133"/>
                </a:cubicBezTo>
                <a:cubicBezTo>
                  <a:pt x="709083" y="3547533"/>
                  <a:pt x="719667" y="3560233"/>
                  <a:pt x="719667" y="3560233"/>
                </a:cubicBezTo>
                <a:close/>
                <a:moveTo>
                  <a:pt x="-105833" y="46651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06" name="Freeform 6406"/>
          <p:cNvSpPr/>
          <p:nvPr/>
        </p:nvSpPr>
        <p:spPr>
          <a:xfrm rot="0" flipH="0" flipV="0">
            <a:off x="12750761" y="4377640"/>
            <a:ext cx="120971" cy="211666"/>
          </a:xfrm>
          <a:custGeom>
            <a:pathLst>
              <a:path w="3780367" h="6614583">
                <a:moveTo>
                  <a:pt x="1401234" y="6572250"/>
                </a:moveTo>
                <a:cubicBezTo>
                  <a:pt x="1282700" y="6538384"/>
                  <a:pt x="1185334" y="6498167"/>
                  <a:pt x="1109134" y="6451600"/>
                </a:cubicBezTo>
                <a:cubicBezTo>
                  <a:pt x="1032934" y="6405034"/>
                  <a:pt x="931334" y="6326717"/>
                  <a:pt x="804334" y="6216650"/>
                </a:cubicBezTo>
                <a:cubicBezTo>
                  <a:pt x="702734" y="6081184"/>
                  <a:pt x="624417" y="5954184"/>
                  <a:pt x="569384" y="5835650"/>
                </a:cubicBezTo>
                <a:cubicBezTo>
                  <a:pt x="514350" y="5717117"/>
                  <a:pt x="478367" y="5579534"/>
                  <a:pt x="461434" y="5422900"/>
                </a:cubicBezTo>
                <a:cubicBezTo>
                  <a:pt x="444500" y="5266267"/>
                  <a:pt x="436034" y="5065184"/>
                  <a:pt x="436034" y="4819650"/>
                </a:cubicBezTo>
                <a:cubicBezTo>
                  <a:pt x="436034" y="4718050"/>
                  <a:pt x="455084" y="4565650"/>
                  <a:pt x="493184" y="4362450"/>
                </a:cubicBezTo>
                <a:cubicBezTo>
                  <a:pt x="531284" y="4159250"/>
                  <a:pt x="577850" y="3945467"/>
                  <a:pt x="632884" y="3721100"/>
                </a:cubicBezTo>
                <a:cubicBezTo>
                  <a:pt x="687917" y="3496734"/>
                  <a:pt x="738717" y="3295650"/>
                  <a:pt x="785284" y="3117850"/>
                </a:cubicBezTo>
                <a:cubicBezTo>
                  <a:pt x="831850" y="2940050"/>
                  <a:pt x="859367" y="2825750"/>
                  <a:pt x="867834" y="2774950"/>
                </a:cubicBezTo>
                <a:cubicBezTo>
                  <a:pt x="893234" y="2664884"/>
                  <a:pt x="850900" y="2601384"/>
                  <a:pt x="740834" y="2584450"/>
                </a:cubicBezTo>
                <a:cubicBezTo>
                  <a:pt x="630767" y="2567517"/>
                  <a:pt x="510117" y="2561167"/>
                  <a:pt x="378884" y="2565400"/>
                </a:cubicBezTo>
                <a:cubicBezTo>
                  <a:pt x="247650" y="2569634"/>
                  <a:pt x="160867" y="2559050"/>
                  <a:pt x="118534" y="2533650"/>
                </a:cubicBezTo>
                <a:cubicBezTo>
                  <a:pt x="84667" y="2525184"/>
                  <a:pt x="67734" y="2510367"/>
                  <a:pt x="67734" y="2489200"/>
                </a:cubicBezTo>
                <a:cubicBezTo>
                  <a:pt x="67734" y="2468034"/>
                  <a:pt x="67734" y="2457450"/>
                  <a:pt x="67734" y="2457450"/>
                </a:cubicBezTo>
                <a:cubicBezTo>
                  <a:pt x="67734" y="2423584"/>
                  <a:pt x="65617" y="2400300"/>
                  <a:pt x="61384" y="2387600"/>
                </a:cubicBezTo>
                <a:cubicBezTo>
                  <a:pt x="57150" y="2374900"/>
                  <a:pt x="42334" y="2347384"/>
                  <a:pt x="16934" y="2305050"/>
                </a:cubicBezTo>
                <a:cubicBezTo>
                  <a:pt x="0" y="2271184"/>
                  <a:pt x="10584" y="2222500"/>
                  <a:pt x="48684" y="2159000"/>
                </a:cubicBezTo>
                <a:cubicBezTo>
                  <a:pt x="86784" y="2095500"/>
                  <a:pt x="152400" y="2055284"/>
                  <a:pt x="245534" y="2038350"/>
                </a:cubicBezTo>
                <a:cubicBezTo>
                  <a:pt x="321734" y="2021417"/>
                  <a:pt x="425450" y="2006600"/>
                  <a:pt x="556684" y="1993900"/>
                </a:cubicBezTo>
                <a:cubicBezTo>
                  <a:pt x="687917" y="1981200"/>
                  <a:pt x="821267" y="1951567"/>
                  <a:pt x="956734" y="1905000"/>
                </a:cubicBezTo>
                <a:cubicBezTo>
                  <a:pt x="1092200" y="1858434"/>
                  <a:pt x="1202267" y="1784350"/>
                  <a:pt x="1286934" y="1682750"/>
                </a:cubicBezTo>
                <a:cubicBezTo>
                  <a:pt x="1363134" y="1496484"/>
                  <a:pt x="1452034" y="1289050"/>
                  <a:pt x="1553634" y="1060450"/>
                </a:cubicBezTo>
                <a:cubicBezTo>
                  <a:pt x="1655234" y="831850"/>
                  <a:pt x="1754717" y="626534"/>
                  <a:pt x="1852084" y="444500"/>
                </a:cubicBezTo>
                <a:cubicBezTo>
                  <a:pt x="1949450" y="262467"/>
                  <a:pt x="2015067" y="150284"/>
                  <a:pt x="2048934" y="107950"/>
                </a:cubicBezTo>
                <a:cubicBezTo>
                  <a:pt x="2192867" y="31750"/>
                  <a:pt x="2298700" y="0"/>
                  <a:pt x="2366434" y="12700"/>
                </a:cubicBezTo>
                <a:cubicBezTo>
                  <a:pt x="2434167" y="25400"/>
                  <a:pt x="2510367" y="99484"/>
                  <a:pt x="2595034" y="234950"/>
                </a:cubicBezTo>
                <a:cubicBezTo>
                  <a:pt x="2637367" y="294217"/>
                  <a:pt x="2669117" y="340784"/>
                  <a:pt x="2690284" y="374650"/>
                </a:cubicBezTo>
                <a:cubicBezTo>
                  <a:pt x="2711450" y="408517"/>
                  <a:pt x="2713567" y="459317"/>
                  <a:pt x="2696634" y="527050"/>
                </a:cubicBezTo>
                <a:cubicBezTo>
                  <a:pt x="2679700" y="594784"/>
                  <a:pt x="2635250" y="700617"/>
                  <a:pt x="2563284" y="844550"/>
                </a:cubicBezTo>
                <a:cubicBezTo>
                  <a:pt x="2491317" y="988484"/>
                  <a:pt x="2383367" y="1195917"/>
                  <a:pt x="2239434" y="1466850"/>
                </a:cubicBezTo>
                <a:cubicBezTo>
                  <a:pt x="2197100" y="1551517"/>
                  <a:pt x="2159000" y="1625600"/>
                  <a:pt x="2125134" y="1689100"/>
                </a:cubicBezTo>
                <a:cubicBezTo>
                  <a:pt x="2091267" y="1752600"/>
                  <a:pt x="2074334" y="1784350"/>
                  <a:pt x="2074334" y="1784350"/>
                </a:cubicBezTo>
                <a:cubicBezTo>
                  <a:pt x="2108200" y="1792817"/>
                  <a:pt x="2159000" y="1797050"/>
                  <a:pt x="2226734" y="1797050"/>
                </a:cubicBezTo>
                <a:cubicBezTo>
                  <a:pt x="2294467" y="1797050"/>
                  <a:pt x="2379134" y="1792817"/>
                  <a:pt x="2480734" y="1784350"/>
                </a:cubicBezTo>
                <a:cubicBezTo>
                  <a:pt x="2573867" y="1767417"/>
                  <a:pt x="2692400" y="1752600"/>
                  <a:pt x="2836334" y="1739900"/>
                </a:cubicBezTo>
                <a:cubicBezTo>
                  <a:pt x="2980267" y="1727200"/>
                  <a:pt x="3094567" y="1729317"/>
                  <a:pt x="3179234" y="1746250"/>
                </a:cubicBezTo>
                <a:cubicBezTo>
                  <a:pt x="3373967" y="1746250"/>
                  <a:pt x="3517900" y="1782234"/>
                  <a:pt x="3611034" y="1854200"/>
                </a:cubicBezTo>
                <a:cubicBezTo>
                  <a:pt x="3704167" y="1926167"/>
                  <a:pt x="3754967" y="2046817"/>
                  <a:pt x="3763434" y="2216150"/>
                </a:cubicBezTo>
                <a:cubicBezTo>
                  <a:pt x="3780367" y="2309284"/>
                  <a:pt x="3761317" y="2364317"/>
                  <a:pt x="3706284" y="2381250"/>
                </a:cubicBezTo>
                <a:cubicBezTo>
                  <a:pt x="3651250" y="2398184"/>
                  <a:pt x="3509434" y="2406650"/>
                  <a:pt x="3280834" y="2406650"/>
                </a:cubicBezTo>
                <a:cubicBezTo>
                  <a:pt x="3204634" y="2406650"/>
                  <a:pt x="3086100" y="2410884"/>
                  <a:pt x="2925234" y="2419350"/>
                </a:cubicBezTo>
                <a:cubicBezTo>
                  <a:pt x="2764367" y="2427817"/>
                  <a:pt x="2597150" y="2436284"/>
                  <a:pt x="2423584" y="2444750"/>
                </a:cubicBezTo>
                <a:cubicBezTo>
                  <a:pt x="2250017" y="2453217"/>
                  <a:pt x="2101850" y="2463800"/>
                  <a:pt x="1979084" y="2476500"/>
                </a:cubicBezTo>
                <a:cubicBezTo>
                  <a:pt x="1856317" y="2489200"/>
                  <a:pt x="1794934" y="2504017"/>
                  <a:pt x="1794934" y="2520950"/>
                </a:cubicBezTo>
                <a:cubicBezTo>
                  <a:pt x="1769534" y="2537884"/>
                  <a:pt x="1729317" y="2618317"/>
                  <a:pt x="1674284" y="2762250"/>
                </a:cubicBezTo>
                <a:cubicBezTo>
                  <a:pt x="1619250" y="2906184"/>
                  <a:pt x="1564217" y="3069167"/>
                  <a:pt x="1509184" y="3251200"/>
                </a:cubicBezTo>
                <a:cubicBezTo>
                  <a:pt x="1454150" y="3433234"/>
                  <a:pt x="1405467" y="3596217"/>
                  <a:pt x="1363134" y="3740150"/>
                </a:cubicBezTo>
                <a:cubicBezTo>
                  <a:pt x="1303867" y="4028017"/>
                  <a:pt x="1259417" y="4315884"/>
                  <a:pt x="1229784" y="4603750"/>
                </a:cubicBezTo>
                <a:cubicBezTo>
                  <a:pt x="1200150" y="4891617"/>
                  <a:pt x="1193800" y="5141384"/>
                  <a:pt x="1210734" y="5353050"/>
                </a:cubicBezTo>
                <a:cubicBezTo>
                  <a:pt x="1227667" y="5564717"/>
                  <a:pt x="1274234" y="5712884"/>
                  <a:pt x="1350434" y="5797550"/>
                </a:cubicBezTo>
                <a:cubicBezTo>
                  <a:pt x="1426634" y="5873750"/>
                  <a:pt x="1574800" y="5888567"/>
                  <a:pt x="1794934" y="5842000"/>
                </a:cubicBezTo>
                <a:cubicBezTo>
                  <a:pt x="2015067" y="5795434"/>
                  <a:pt x="2192867" y="5717117"/>
                  <a:pt x="2328334" y="5607050"/>
                </a:cubicBezTo>
                <a:cubicBezTo>
                  <a:pt x="2480734" y="5480050"/>
                  <a:pt x="2605617" y="5416550"/>
                  <a:pt x="2702984" y="5416550"/>
                </a:cubicBezTo>
                <a:cubicBezTo>
                  <a:pt x="2800350" y="5416550"/>
                  <a:pt x="2855384" y="5461000"/>
                  <a:pt x="2868084" y="5549900"/>
                </a:cubicBezTo>
                <a:cubicBezTo>
                  <a:pt x="2880784" y="5638800"/>
                  <a:pt x="2832100" y="5763684"/>
                  <a:pt x="2722034" y="5924550"/>
                </a:cubicBezTo>
                <a:cubicBezTo>
                  <a:pt x="2620434" y="6076950"/>
                  <a:pt x="2493434" y="6210300"/>
                  <a:pt x="2341034" y="6324600"/>
                </a:cubicBezTo>
                <a:cubicBezTo>
                  <a:pt x="2188634" y="6438900"/>
                  <a:pt x="2029884" y="6519334"/>
                  <a:pt x="1864784" y="6565900"/>
                </a:cubicBezTo>
                <a:cubicBezTo>
                  <a:pt x="1699684" y="6612466"/>
                  <a:pt x="1545167" y="6614583"/>
                  <a:pt x="1401234" y="6572250"/>
                </a:cubicBezTo>
                <a:close/>
                <a:moveTo>
                  <a:pt x="-1430866" y="659765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07" name="Freeform 6407"/>
          <p:cNvSpPr/>
          <p:nvPr/>
        </p:nvSpPr>
        <p:spPr>
          <a:xfrm rot="0" flipH="0" flipV="0">
            <a:off x="12877829" y="4368428"/>
            <a:ext cx="77351" cy="214105"/>
          </a:xfrm>
          <a:custGeom>
            <a:pathLst>
              <a:path w="2417233" h="6690783">
                <a:moveTo>
                  <a:pt x="186267" y="6479116"/>
                </a:moveTo>
                <a:cubicBezTo>
                  <a:pt x="118533" y="6411383"/>
                  <a:pt x="69850" y="6326716"/>
                  <a:pt x="40217" y="6225116"/>
                </a:cubicBezTo>
                <a:cubicBezTo>
                  <a:pt x="10583" y="6123516"/>
                  <a:pt x="0" y="6021916"/>
                  <a:pt x="8467" y="5920316"/>
                </a:cubicBezTo>
                <a:cubicBezTo>
                  <a:pt x="16933" y="5818716"/>
                  <a:pt x="38100" y="5734050"/>
                  <a:pt x="71967" y="5666316"/>
                </a:cubicBezTo>
                <a:cubicBezTo>
                  <a:pt x="71967" y="5598583"/>
                  <a:pt x="82550" y="5545666"/>
                  <a:pt x="103717" y="5507566"/>
                </a:cubicBezTo>
                <a:cubicBezTo>
                  <a:pt x="124883" y="5469466"/>
                  <a:pt x="131233" y="5433483"/>
                  <a:pt x="122767" y="5399616"/>
                </a:cubicBezTo>
                <a:cubicBezTo>
                  <a:pt x="114300" y="5365750"/>
                  <a:pt x="122767" y="5306483"/>
                  <a:pt x="148167" y="5221816"/>
                </a:cubicBezTo>
                <a:cubicBezTo>
                  <a:pt x="173567" y="5137150"/>
                  <a:pt x="198967" y="5056716"/>
                  <a:pt x="224367" y="4980516"/>
                </a:cubicBezTo>
                <a:cubicBezTo>
                  <a:pt x="283633" y="4845050"/>
                  <a:pt x="347133" y="4682066"/>
                  <a:pt x="414867" y="4491566"/>
                </a:cubicBezTo>
                <a:cubicBezTo>
                  <a:pt x="482600" y="4301066"/>
                  <a:pt x="546100" y="4112683"/>
                  <a:pt x="605367" y="3926416"/>
                </a:cubicBezTo>
                <a:cubicBezTo>
                  <a:pt x="664633" y="3740150"/>
                  <a:pt x="715433" y="3579283"/>
                  <a:pt x="757767" y="3443816"/>
                </a:cubicBezTo>
                <a:cubicBezTo>
                  <a:pt x="800100" y="3308350"/>
                  <a:pt x="825500" y="3223683"/>
                  <a:pt x="833967" y="3189816"/>
                </a:cubicBezTo>
                <a:cubicBezTo>
                  <a:pt x="833967" y="3088216"/>
                  <a:pt x="901700" y="3033183"/>
                  <a:pt x="1037167" y="3024716"/>
                </a:cubicBezTo>
                <a:cubicBezTo>
                  <a:pt x="1138767" y="2990850"/>
                  <a:pt x="1214967" y="2988733"/>
                  <a:pt x="1265767" y="3018366"/>
                </a:cubicBezTo>
                <a:cubicBezTo>
                  <a:pt x="1316567" y="3048000"/>
                  <a:pt x="1384300" y="3130550"/>
                  <a:pt x="1468967" y="3266016"/>
                </a:cubicBezTo>
                <a:cubicBezTo>
                  <a:pt x="1536700" y="3333750"/>
                  <a:pt x="1562100" y="3435350"/>
                  <a:pt x="1545167" y="3570816"/>
                </a:cubicBezTo>
                <a:cubicBezTo>
                  <a:pt x="1528233" y="3706283"/>
                  <a:pt x="1473200" y="3875616"/>
                  <a:pt x="1380067" y="4078816"/>
                </a:cubicBezTo>
                <a:cubicBezTo>
                  <a:pt x="1346200" y="4146550"/>
                  <a:pt x="1305983" y="4243916"/>
                  <a:pt x="1259417" y="4370916"/>
                </a:cubicBezTo>
                <a:cubicBezTo>
                  <a:pt x="1212850" y="4497916"/>
                  <a:pt x="1181100" y="4612216"/>
                  <a:pt x="1164167" y="4713816"/>
                </a:cubicBezTo>
                <a:cubicBezTo>
                  <a:pt x="1130300" y="4781550"/>
                  <a:pt x="1090083" y="4876800"/>
                  <a:pt x="1043517" y="4999566"/>
                </a:cubicBezTo>
                <a:cubicBezTo>
                  <a:pt x="996950" y="5122333"/>
                  <a:pt x="956733" y="5238750"/>
                  <a:pt x="922867" y="5348816"/>
                </a:cubicBezTo>
                <a:cubicBezTo>
                  <a:pt x="905933" y="5391150"/>
                  <a:pt x="889000" y="5452533"/>
                  <a:pt x="872067" y="5532966"/>
                </a:cubicBezTo>
                <a:cubicBezTo>
                  <a:pt x="855133" y="5613400"/>
                  <a:pt x="833967" y="5698066"/>
                  <a:pt x="808567" y="5786966"/>
                </a:cubicBezTo>
                <a:cubicBezTo>
                  <a:pt x="783167" y="5875866"/>
                  <a:pt x="749300" y="5954183"/>
                  <a:pt x="706967" y="6021916"/>
                </a:cubicBezTo>
                <a:cubicBezTo>
                  <a:pt x="630767" y="6369050"/>
                  <a:pt x="560917" y="6572250"/>
                  <a:pt x="497417" y="6631516"/>
                </a:cubicBezTo>
                <a:cubicBezTo>
                  <a:pt x="433917" y="6690783"/>
                  <a:pt x="330200" y="6639983"/>
                  <a:pt x="186267" y="6479116"/>
                </a:cubicBezTo>
                <a:close/>
                <a:moveTo>
                  <a:pt x="-817033" y="6885516"/>
                </a:moveTo>
                <a:moveTo>
                  <a:pt x="1418167" y="1322916"/>
                </a:moveTo>
                <a:cubicBezTo>
                  <a:pt x="1375833" y="1280583"/>
                  <a:pt x="1337733" y="1219200"/>
                  <a:pt x="1303867" y="1138766"/>
                </a:cubicBezTo>
                <a:cubicBezTo>
                  <a:pt x="1270000" y="1058333"/>
                  <a:pt x="1248833" y="982133"/>
                  <a:pt x="1240367" y="910166"/>
                </a:cubicBezTo>
                <a:cubicBezTo>
                  <a:pt x="1231900" y="838200"/>
                  <a:pt x="1240367" y="802216"/>
                  <a:pt x="1265767" y="802216"/>
                </a:cubicBezTo>
                <a:cubicBezTo>
                  <a:pt x="1333500" y="793750"/>
                  <a:pt x="1413933" y="721783"/>
                  <a:pt x="1507067" y="586316"/>
                </a:cubicBezTo>
                <a:cubicBezTo>
                  <a:pt x="1600200" y="450850"/>
                  <a:pt x="1638300" y="332316"/>
                  <a:pt x="1621367" y="230716"/>
                </a:cubicBezTo>
                <a:cubicBezTo>
                  <a:pt x="1621367" y="196850"/>
                  <a:pt x="1634067" y="165100"/>
                  <a:pt x="1659467" y="135466"/>
                </a:cubicBezTo>
                <a:cubicBezTo>
                  <a:pt x="1684867" y="105833"/>
                  <a:pt x="1714500" y="86783"/>
                  <a:pt x="1748367" y="78316"/>
                </a:cubicBezTo>
                <a:cubicBezTo>
                  <a:pt x="1849967" y="10583"/>
                  <a:pt x="1949450" y="0"/>
                  <a:pt x="2046817" y="46566"/>
                </a:cubicBezTo>
                <a:cubicBezTo>
                  <a:pt x="2144183" y="93133"/>
                  <a:pt x="2235200" y="184150"/>
                  <a:pt x="2319867" y="319616"/>
                </a:cubicBezTo>
                <a:cubicBezTo>
                  <a:pt x="2396067" y="480483"/>
                  <a:pt x="2417233" y="613833"/>
                  <a:pt x="2383367" y="719666"/>
                </a:cubicBezTo>
                <a:cubicBezTo>
                  <a:pt x="2349500" y="825500"/>
                  <a:pt x="2256367" y="971550"/>
                  <a:pt x="2103967" y="1157816"/>
                </a:cubicBezTo>
                <a:cubicBezTo>
                  <a:pt x="1976967" y="1327150"/>
                  <a:pt x="1860550" y="1420283"/>
                  <a:pt x="1754717" y="1437216"/>
                </a:cubicBezTo>
                <a:cubicBezTo>
                  <a:pt x="1648883" y="1454150"/>
                  <a:pt x="1536700" y="1416050"/>
                  <a:pt x="1418167" y="1322916"/>
                </a:cubicBezTo>
                <a:close/>
                <a:moveTo>
                  <a:pt x="4339167" y="688551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08" name="Freeform 6408"/>
          <p:cNvSpPr/>
          <p:nvPr/>
        </p:nvSpPr>
        <p:spPr>
          <a:xfrm rot="0" flipH="0" flipV="0">
            <a:off x="12961953" y="4437448"/>
            <a:ext cx="132215" cy="137295"/>
          </a:xfrm>
          <a:custGeom>
            <a:pathLst>
              <a:path w="4131733" h="4290483">
                <a:moveTo>
                  <a:pt x="1126067" y="4246033"/>
                </a:moveTo>
                <a:cubicBezTo>
                  <a:pt x="948267" y="4279900"/>
                  <a:pt x="836083" y="4290483"/>
                  <a:pt x="789517" y="4277783"/>
                </a:cubicBezTo>
                <a:cubicBezTo>
                  <a:pt x="742950" y="4265083"/>
                  <a:pt x="673100" y="4216400"/>
                  <a:pt x="579967" y="4131733"/>
                </a:cubicBezTo>
                <a:cubicBezTo>
                  <a:pt x="444500" y="4064000"/>
                  <a:pt x="332317" y="3979333"/>
                  <a:pt x="243417" y="3877733"/>
                </a:cubicBezTo>
                <a:cubicBezTo>
                  <a:pt x="154517" y="3776133"/>
                  <a:pt x="91017" y="3668183"/>
                  <a:pt x="52917" y="3553883"/>
                </a:cubicBezTo>
                <a:cubicBezTo>
                  <a:pt x="14817" y="3439583"/>
                  <a:pt x="0" y="3344333"/>
                  <a:pt x="8467" y="3268133"/>
                </a:cubicBezTo>
                <a:cubicBezTo>
                  <a:pt x="33867" y="2971800"/>
                  <a:pt x="105833" y="2654300"/>
                  <a:pt x="224367" y="2315633"/>
                </a:cubicBezTo>
                <a:cubicBezTo>
                  <a:pt x="342900" y="1976967"/>
                  <a:pt x="486833" y="1651000"/>
                  <a:pt x="656167" y="1337733"/>
                </a:cubicBezTo>
                <a:cubicBezTo>
                  <a:pt x="825500" y="1024467"/>
                  <a:pt x="1009650" y="755650"/>
                  <a:pt x="1208617" y="531283"/>
                </a:cubicBezTo>
                <a:cubicBezTo>
                  <a:pt x="1407583" y="306917"/>
                  <a:pt x="1600200" y="160867"/>
                  <a:pt x="1786467" y="93133"/>
                </a:cubicBezTo>
                <a:cubicBezTo>
                  <a:pt x="1955800" y="25400"/>
                  <a:pt x="2116667" y="0"/>
                  <a:pt x="2269067" y="16933"/>
                </a:cubicBezTo>
                <a:cubicBezTo>
                  <a:pt x="2421467" y="33867"/>
                  <a:pt x="2531533" y="114300"/>
                  <a:pt x="2599267" y="258233"/>
                </a:cubicBezTo>
                <a:cubicBezTo>
                  <a:pt x="2726267" y="503767"/>
                  <a:pt x="2696633" y="660400"/>
                  <a:pt x="2510367" y="728133"/>
                </a:cubicBezTo>
                <a:cubicBezTo>
                  <a:pt x="2484967" y="728133"/>
                  <a:pt x="2455333" y="738717"/>
                  <a:pt x="2421467" y="759883"/>
                </a:cubicBezTo>
                <a:cubicBezTo>
                  <a:pt x="2387600" y="781050"/>
                  <a:pt x="2370667" y="808567"/>
                  <a:pt x="2370667" y="842433"/>
                </a:cubicBezTo>
                <a:cubicBezTo>
                  <a:pt x="2404533" y="859367"/>
                  <a:pt x="2497667" y="861483"/>
                  <a:pt x="2650067" y="848783"/>
                </a:cubicBezTo>
                <a:cubicBezTo>
                  <a:pt x="2802467" y="836083"/>
                  <a:pt x="2956983" y="810683"/>
                  <a:pt x="3113617" y="772583"/>
                </a:cubicBezTo>
                <a:cubicBezTo>
                  <a:pt x="3270250" y="734483"/>
                  <a:pt x="3373967" y="694267"/>
                  <a:pt x="3424767" y="651933"/>
                </a:cubicBezTo>
                <a:cubicBezTo>
                  <a:pt x="3475567" y="626533"/>
                  <a:pt x="3513667" y="613833"/>
                  <a:pt x="3539067" y="613833"/>
                </a:cubicBezTo>
                <a:cubicBezTo>
                  <a:pt x="3564467" y="613833"/>
                  <a:pt x="3627967" y="622300"/>
                  <a:pt x="3729567" y="639233"/>
                </a:cubicBezTo>
                <a:cubicBezTo>
                  <a:pt x="3873500" y="681567"/>
                  <a:pt x="3945467" y="732367"/>
                  <a:pt x="3945467" y="791633"/>
                </a:cubicBezTo>
                <a:cubicBezTo>
                  <a:pt x="3945467" y="825500"/>
                  <a:pt x="3958167" y="857250"/>
                  <a:pt x="3983567" y="886883"/>
                </a:cubicBezTo>
                <a:cubicBezTo>
                  <a:pt x="4008967" y="916517"/>
                  <a:pt x="4038600" y="931333"/>
                  <a:pt x="4072467" y="931333"/>
                </a:cubicBezTo>
                <a:cubicBezTo>
                  <a:pt x="4131733" y="939800"/>
                  <a:pt x="4125383" y="977900"/>
                  <a:pt x="4053417" y="1045633"/>
                </a:cubicBezTo>
                <a:cubicBezTo>
                  <a:pt x="3981450" y="1113367"/>
                  <a:pt x="3860800" y="1206500"/>
                  <a:pt x="3691467" y="1325033"/>
                </a:cubicBezTo>
                <a:cubicBezTo>
                  <a:pt x="3530600" y="1426633"/>
                  <a:pt x="3431117" y="1492250"/>
                  <a:pt x="3393017" y="1521883"/>
                </a:cubicBezTo>
                <a:cubicBezTo>
                  <a:pt x="3354917" y="1551517"/>
                  <a:pt x="3348567" y="1612900"/>
                  <a:pt x="3373967" y="1706033"/>
                </a:cubicBezTo>
                <a:cubicBezTo>
                  <a:pt x="3441700" y="1866900"/>
                  <a:pt x="3445933" y="2053167"/>
                  <a:pt x="3386667" y="2264833"/>
                </a:cubicBezTo>
                <a:cubicBezTo>
                  <a:pt x="3327400" y="2476500"/>
                  <a:pt x="3221567" y="2692400"/>
                  <a:pt x="3069167" y="2912533"/>
                </a:cubicBezTo>
                <a:cubicBezTo>
                  <a:pt x="2916767" y="3132667"/>
                  <a:pt x="2732617" y="3337983"/>
                  <a:pt x="2516717" y="3528483"/>
                </a:cubicBezTo>
                <a:cubicBezTo>
                  <a:pt x="2300817" y="3718983"/>
                  <a:pt x="2072217" y="3879850"/>
                  <a:pt x="1830917" y="4011083"/>
                </a:cubicBezTo>
                <a:cubicBezTo>
                  <a:pt x="1589617" y="4142317"/>
                  <a:pt x="1354667" y="4220633"/>
                  <a:pt x="1126067" y="4246033"/>
                </a:cubicBezTo>
                <a:close/>
                <a:moveTo>
                  <a:pt x="-994833" y="4728633"/>
                </a:moveTo>
                <a:moveTo>
                  <a:pt x="910167" y="3687233"/>
                </a:moveTo>
                <a:cubicBezTo>
                  <a:pt x="944033" y="3687233"/>
                  <a:pt x="1003300" y="3668183"/>
                  <a:pt x="1087967" y="3630083"/>
                </a:cubicBezTo>
                <a:cubicBezTo>
                  <a:pt x="1172633" y="3591983"/>
                  <a:pt x="1240367" y="3560233"/>
                  <a:pt x="1291167" y="3534833"/>
                </a:cubicBezTo>
                <a:cubicBezTo>
                  <a:pt x="1325033" y="3500967"/>
                  <a:pt x="1369483" y="3460750"/>
                  <a:pt x="1424517" y="3414183"/>
                </a:cubicBezTo>
                <a:cubicBezTo>
                  <a:pt x="1479550" y="3367617"/>
                  <a:pt x="1524000" y="3340100"/>
                  <a:pt x="1557867" y="3331633"/>
                </a:cubicBezTo>
                <a:cubicBezTo>
                  <a:pt x="1591733" y="3331633"/>
                  <a:pt x="1634067" y="3316817"/>
                  <a:pt x="1684867" y="3287183"/>
                </a:cubicBezTo>
                <a:cubicBezTo>
                  <a:pt x="1735667" y="3257550"/>
                  <a:pt x="1807633" y="3194050"/>
                  <a:pt x="1900767" y="3096683"/>
                </a:cubicBezTo>
                <a:cubicBezTo>
                  <a:pt x="1993900" y="2999317"/>
                  <a:pt x="2116667" y="2853267"/>
                  <a:pt x="2269067" y="2658533"/>
                </a:cubicBezTo>
                <a:cubicBezTo>
                  <a:pt x="2438400" y="2472267"/>
                  <a:pt x="2569633" y="2300817"/>
                  <a:pt x="2662767" y="2144183"/>
                </a:cubicBezTo>
                <a:cubicBezTo>
                  <a:pt x="2755900" y="1987550"/>
                  <a:pt x="2781300" y="1841500"/>
                  <a:pt x="2738967" y="1706033"/>
                </a:cubicBezTo>
                <a:cubicBezTo>
                  <a:pt x="2730500" y="1672167"/>
                  <a:pt x="2707217" y="1651000"/>
                  <a:pt x="2669117" y="1642533"/>
                </a:cubicBezTo>
                <a:cubicBezTo>
                  <a:pt x="2631017" y="1634067"/>
                  <a:pt x="2582333" y="1612900"/>
                  <a:pt x="2523067" y="1579033"/>
                </a:cubicBezTo>
                <a:cubicBezTo>
                  <a:pt x="2438400" y="1579033"/>
                  <a:pt x="2360083" y="1555750"/>
                  <a:pt x="2288117" y="1509183"/>
                </a:cubicBezTo>
                <a:cubicBezTo>
                  <a:pt x="2216150" y="1462617"/>
                  <a:pt x="2133600" y="1401233"/>
                  <a:pt x="2040467" y="1325033"/>
                </a:cubicBezTo>
                <a:lnTo>
                  <a:pt x="1837267" y="1071033"/>
                </a:lnTo>
                <a:lnTo>
                  <a:pt x="1621367" y="1286933"/>
                </a:lnTo>
                <a:cubicBezTo>
                  <a:pt x="1485900" y="1422400"/>
                  <a:pt x="1344083" y="1623483"/>
                  <a:pt x="1195917" y="1890183"/>
                </a:cubicBezTo>
                <a:cubicBezTo>
                  <a:pt x="1047750" y="2156883"/>
                  <a:pt x="922867" y="2427817"/>
                  <a:pt x="821267" y="2702983"/>
                </a:cubicBezTo>
                <a:cubicBezTo>
                  <a:pt x="719667" y="2978150"/>
                  <a:pt x="660400" y="3196167"/>
                  <a:pt x="643467" y="3357033"/>
                </a:cubicBezTo>
                <a:cubicBezTo>
                  <a:pt x="635000" y="3484033"/>
                  <a:pt x="656167" y="3568700"/>
                  <a:pt x="706967" y="3611033"/>
                </a:cubicBezTo>
                <a:cubicBezTo>
                  <a:pt x="757767" y="3653367"/>
                  <a:pt x="825500" y="3678767"/>
                  <a:pt x="910167" y="3687233"/>
                </a:cubicBezTo>
                <a:close/>
                <a:moveTo>
                  <a:pt x="-436033" y="47286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09" name="Freeform 6409"/>
          <p:cNvSpPr/>
          <p:nvPr/>
        </p:nvSpPr>
        <p:spPr>
          <a:xfrm rot="0" flipH="0" flipV="0">
            <a:off x="13104870" y="4435958"/>
            <a:ext cx="155244" cy="134924"/>
          </a:xfrm>
          <a:custGeom>
            <a:pathLst>
              <a:path w="4851400" h="4216400">
                <a:moveTo>
                  <a:pt x="419100" y="4216400"/>
                </a:moveTo>
                <a:cubicBezTo>
                  <a:pt x="385233" y="4216400"/>
                  <a:pt x="336550" y="4193117"/>
                  <a:pt x="273050" y="4146550"/>
                </a:cubicBezTo>
                <a:cubicBezTo>
                  <a:pt x="209550" y="4099984"/>
                  <a:pt x="160866" y="4059767"/>
                  <a:pt x="127000" y="4025900"/>
                </a:cubicBezTo>
                <a:cubicBezTo>
                  <a:pt x="67733" y="3958167"/>
                  <a:pt x="31750" y="3890434"/>
                  <a:pt x="19050" y="3822700"/>
                </a:cubicBezTo>
                <a:cubicBezTo>
                  <a:pt x="6350" y="3754967"/>
                  <a:pt x="0" y="3602567"/>
                  <a:pt x="0" y="3365500"/>
                </a:cubicBezTo>
                <a:cubicBezTo>
                  <a:pt x="0" y="3094567"/>
                  <a:pt x="55033" y="2800350"/>
                  <a:pt x="165100" y="2482850"/>
                </a:cubicBezTo>
                <a:cubicBezTo>
                  <a:pt x="275166" y="2165350"/>
                  <a:pt x="461433" y="1718734"/>
                  <a:pt x="723900" y="1143000"/>
                </a:cubicBezTo>
                <a:lnTo>
                  <a:pt x="1143000" y="254000"/>
                </a:lnTo>
                <a:cubicBezTo>
                  <a:pt x="1176866" y="186267"/>
                  <a:pt x="1208616" y="135467"/>
                  <a:pt x="1238250" y="101600"/>
                </a:cubicBezTo>
                <a:cubicBezTo>
                  <a:pt x="1267883" y="67734"/>
                  <a:pt x="1295400" y="33867"/>
                  <a:pt x="1320800" y="0"/>
                </a:cubicBezTo>
                <a:cubicBezTo>
                  <a:pt x="1354666" y="0"/>
                  <a:pt x="1384300" y="0"/>
                  <a:pt x="1409700" y="0"/>
                </a:cubicBezTo>
                <a:cubicBezTo>
                  <a:pt x="1435100" y="0"/>
                  <a:pt x="1447800" y="0"/>
                  <a:pt x="1447800" y="0"/>
                </a:cubicBezTo>
                <a:cubicBezTo>
                  <a:pt x="1515533" y="0"/>
                  <a:pt x="1583266" y="40217"/>
                  <a:pt x="1651000" y="120650"/>
                </a:cubicBezTo>
                <a:cubicBezTo>
                  <a:pt x="1718733" y="201084"/>
                  <a:pt x="1769533" y="287867"/>
                  <a:pt x="1803400" y="381000"/>
                </a:cubicBezTo>
                <a:cubicBezTo>
                  <a:pt x="1803400" y="491067"/>
                  <a:pt x="1788583" y="605367"/>
                  <a:pt x="1758950" y="723900"/>
                </a:cubicBezTo>
                <a:cubicBezTo>
                  <a:pt x="1729316" y="842434"/>
                  <a:pt x="1625600" y="1020234"/>
                  <a:pt x="1447800" y="1257300"/>
                </a:cubicBezTo>
                <a:cubicBezTo>
                  <a:pt x="1388533" y="1350434"/>
                  <a:pt x="1310216" y="1507067"/>
                  <a:pt x="1212850" y="1727200"/>
                </a:cubicBezTo>
                <a:cubicBezTo>
                  <a:pt x="1115483" y="1947334"/>
                  <a:pt x="1049866" y="2137834"/>
                  <a:pt x="1016000" y="2298700"/>
                </a:cubicBezTo>
                <a:cubicBezTo>
                  <a:pt x="1007533" y="2307167"/>
                  <a:pt x="990600" y="2343150"/>
                  <a:pt x="965200" y="2406650"/>
                </a:cubicBezTo>
                <a:cubicBezTo>
                  <a:pt x="939800" y="2470150"/>
                  <a:pt x="912283" y="2540000"/>
                  <a:pt x="882650" y="2616200"/>
                </a:cubicBezTo>
                <a:cubicBezTo>
                  <a:pt x="853016" y="2692400"/>
                  <a:pt x="821266" y="2764367"/>
                  <a:pt x="787400" y="2832100"/>
                </a:cubicBezTo>
                <a:lnTo>
                  <a:pt x="723900" y="3111500"/>
                </a:lnTo>
                <a:lnTo>
                  <a:pt x="1574800" y="2235200"/>
                </a:lnTo>
                <a:cubicBezTo>
                  <a:pt x="1972733" y="1837267"/>
                  <a:pt x="2294466" y="1553634"/>
                  <a:pt x="2540000" y="1384300"/>
                </a:cubicBezTo>
                <a:cubicBezTo>
                  <a:pt x="2785533" y="1214967"/>
                  <a:pt x="2980266" y="1143000"/>
                  <a:pt x="3124200" y="1168400"/>
                </a:cubicBezTo>
                <a:cubicBezTo>
                  <a:pt x="3268133" y="1193800"/>
                  <a:pt x="3390900" y="1308100"/>
                  <a:pt x="3492500" y="1511300"/>
                </a:cubicBezTo>
                <a:cubicBezTo>
                  <a:pt x="3551766" y="1604434"/>
                  <a:pt x="3596216" y="1686984"/>
                  <a:pt x="3625850" y="1758950"/>
                </a:cubicBezTo>
                <a:cubicBezTo>
                  <a:pt x="3655483" y="1830917"/>
                  <a:pt x="3674533" y="1926167"/>
                  <a:pt x="3683000" y="2044700"/>
                </a:cubicBezTo>
                <a:cubicBezTo>
                  <a:pt x="3691466" y="2163234"/>
                  <a:pt x="3683000" y="2341034"/>
                  <a:pt x="3657600" y="2578100"/>
                </a:cubicBezTo>
                <a:lnTo>
                  <a:pt x="3657600" y="3365500"/>
                </a:lnTo>
                <a:cubicBezTo>
                  <a:pt x="3784600" y="3331634"/>
                  <a:pt x="3886200" y="3299884"/>
                  <a:pt x="3962400" y="3270250"/>
                </a:cubicBezTo>
                <a:cubicBezTo>
                  <a:pt x="4038600" y="3240617"/>
                  <a:pt x="4119033" y="3208867"/>
                  <a:pt x="4203700" y="3175000"/>
                </a:cubicBezTo>
                <a:cubicBezTo>
                  <a:pt x="4279900" y="3141134"/>
                  <a:pt x="4368800" y="3109384"/>
                  <a:pt x="4470400" y="3079750"/>
                </a:cubicBezTo>
                <a:cubicBezTo>
                  <a:pt x="4572000" y="3050117"/>
                  <a:pt x="4699000" y="3031067"/>
                  <a:pt x="4851400" y="3022600"/>
                </a:cubicBezTo>
                <a:cubicBezTo>
                  <a:pt x="4842933" y="3132667"/>
                  <a:pt x="4804833" y="3249084"/>
                  <a:pt x="4737100" y="3371850"/>
                </a:cubicBezTo>
                <a:cubicBezTo>
                  <a:pt x="4669366" y="3494617"/>
                  <a:pt x="4584700" y="3611034"/>
                  <a:pt x="4483100" y="3721100"/>
                </a:cubicBezTo>
                <a:cubicBezTo>
                  <a:pt x="4381500" y="3831167"/>
                  <a:pt x="4269316" y="3920067"/>
                  <a:pt x="4146550" y="3987800"/>
                </a:cubicBezTo>
                <a:cubicBezTo>
                  <a:pt x="4023783" y="4055534"/>
                  <a:pt x="3903133" y="4089400"/>
                  <a:pt x="3784600" y="4089400"/>
                </a:cubicBezTo>
                <a:cubicBezTo>
                  <a:pt x="3674533" y="4089400"/>
                  <a:pt x="3551766" y="4034367"/>
                  <a:pt x="3416300" y="3924300"/>
                </a:cubicBezTo>
                <a:cubicBezTo>
                  <a:pt x="3280833" y="3814234"/>
                  <a:pt x="3183466" y="3691467"/>
                  <a:pt x="3124200" y="3556000"/>
                </a:cubicBezTo>
                <a:cubicBezTo>
                  <a:pt x="3090333" y="3462867"/>
                  <a:pt x="3071283" y="3361267"/>
                  <a:pt x="3067050" y="3251200"/>
                </a:cubicBezTo>
                <a:cubicBezTo>
                  <a:pt x="3062816" y="3141134"/>
                  <a:pt x="3060700" y="2937934"/>
                  <a:pt x="3060700" y="2641600"/>
                </a:cubicBezTo>
                <a:lnTo>
                  <a:pt x="3060700" y="2171700"/>
                </a:lnTo>
                <a:cubicBezTo>
                  <a:pt x="3060700" y="2036234"/>
                  <a:pt x="3020483" y="1996017"/>
                  <a:pt x="2940050" y="2051050"/>
                </a:cubicBezTo>
                <a:cubicBezTo>
                  <a:pt x="2859616" y="2106084"/>
                  <a:pt x="2794000" y="2154767"/>
                  <a:pt x="2743200" y="2197100"/>
                </a:cubicBezTo>
                <a:cubicBezTo>
                  <a:pt x="2616200" y="2307167"/>
                  <a:pt x="2482850" y="2434167"/>
                  <a:pt x="2343150" y="2578100"/>
                </a:cubicBezTo>
                <a:cubicBezTo>
                  <a:pt x="2203450" y="2722034"/>
                  <a:pt x="2061633" y="2870200"/>
                  <a:pt x="1917700" y="3022600"/>
                </a:cubicBezTo>
                <a:cubicBezTo>
                  <a:pt x="1528233" y="3429000"/>
                  <a:pt x="1204383" y="3729567"/>
                  <a:pt x="946150" y="3924300"/>
                </a:cubicBezTo>
                <a:cubicBezTo>
                  <a:pt x="687916" y="4119034"/>
                  <a:pt x="512233" y="4216400"/>
                  <a:pt x="419100" y="4216400"/>
                </a:cubicBezTo>
                <a:close/>
                <a:moveTo>
                  <a:pt x="-901700" y="47752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10" name="Freeform 6410"/>
          <p:cNvSpPr/>
          <p:nvPr/>
        </p:nvSpPr>
        <p:spPr>
          <a:xfrm rot="0" flipH="0" flipV="0">
            <a:off x="13300417" y="4295073"/>
            <a:ext cx="157886" cy="292404"/>
          </a:xfrm>
          <a:custGeom>
            <a:pathLst>
              <a:path w="4933950" h="9137650">
                <a:moveTo>
                  <a:pt x="1318684" y="6752166"/>
                </a:moveTo>
                <a:cubicBezTo>
                  <a:pt x="1183217" y="6735233"/>
                  <a:pt x="1085850" y="6678083"/>
                  <a:pt x="1026584" y="6580716"/>
                </a:cubicBezTo>
                <a:cubicBezTo>
                  <a:pt x="967317" y="6483350"/>
                  <a:pt x="937684" y="6383866"/>
                  <a:pt x="937684" y="6282266"/>
                </a:cubicBezTo>
                <a:cubicBezTo>
                  <a:pt x="937684" y="6265333"/>
                  <a:pt x="939800" y="6231466"/>
                  <a:pt x="944034" y="6180666"/>
                </a:cubicBezTo>
                <a:cubicBezTo>
                  <a:pt x="948267" y="6129866"/>
                  <a:pt x="958850" y="6070600"/>
                  <a:pt x="975784" y="6002866"/>
                </a:cubicBezTo>
                <a:cubicBezTo>
                  <a:pt x="975784" y="5952066"/>
                  <a:pt x="1001184" y="5871633"/>
                  <a:pt x="1051984" y="5761566"/>
                </a:cubicBezTo>
                <a:cubicBezTo>
                  <a:pt x="1102784" y="5651500"/>
                  <a:pt x="1157817" y="5520266"/>
                  <a:pt x="1217084" y="5367866"/>
                </a:cubicBezTo>
                <a:cubicBezTo>
                  <a:pt x="1310217" y="5198533"/>
                  <a:pt x="1454150" y="5008033"/>
                  <a:pt x="1648884" y="4796366"/>
                </a:cubicBezTo>
                <a:cubicBezTo>
                  <a:pt x="1843617" y="4584700"/>
                  <a:pt x="2008717" y="4428066"/>
                  <a:pt x="2144184" y="4326466"/>
                </a:cubicBezTo>
                <a:cubicBezTo>
                  <a:pt x="2220384" y="4267200"/>
                  <a:pt x="2275417" y="4226983"/>
                  <a:pt x="2309284" y="4205816"/>
                </a:cubicBezTo>
                <a:cubicBezTo>
                  <a:pt x="2343150" y="4184650"/>
                  <a:pt x="2360084" y="4174066"/>
                  <a:pt x="2360084" y="4174066"/>
                </a:cubicBezTo>
                <a:cubicBezTo>
                  <a:pt x="2360084" y="4140200"/>
                  <a:pt x="2419350" y="4074583"/>
                  <a:pt x="2537884" y="3977216"/>
                </a:cubicBezTo>
                <a:cubicBezTo>
                  <a:pt x="2656417" y="3879850"/>
                  <a:pt x="2758017" y="3814233"/>
                  <a:pt x="2842684" y="3780366"/>
                </a:cubicBezTo>
                <a:cubicBezTo>
                  <a:pt x="2842684" y="3780366"/>
                  <a:pt x="2897717" y="3742266"/>
                  <a:pt x="3007784" y="3666066"/>
                </a:cubicBezTo>
                <a:cubicBezTo>
                  <a:pt x="3117850" y="3589866"/>
                  <a:pt x="3202517" y="3522133"/>
                  <a:pt x="3261784" y="3462866"/>
                </a:cubicBezTo>
                <a:cubicBezTo>
                  <a:pt x="3456517" y="3268133"/>
                  <a:pt x="3600450" y="3088216"/>
                  <a:pt x="3693584" y="2923116"/>
                </a:cubicBezTo>
                <a:cubicBezTo>
                  <a:pt x="3786717" y="2758016"/>
                  <a:pt x="3858684" y="2569633"/>
                  <a:pt x="3909484" y="2357966"/>
                </a:cubicBezTo>
                <a:cubicBezTo>
                  <a:pt x="3960284" y="2146300"/>
                  <a:pt x="4015317" y="1883833"/>
                  <a:pt x="4074584" y="1570566"/>
                </a:cubicBezTo>
                <a:cubicBezTo>
                  <a:pt x="4083050" y="1274233"/>
                  <a:pt x="4085167" y="1073150"/>
                  <a:pt x="4080934" y="967316"/>
                </a:cubicBezTo>
                <a:cubicBezTo>
                  <a:pt x="4076700" y="861483"/>
                  <a:pt x="4023784" y="770466"/>
                  <a:pt x="3922184" y="694266"/>
                </a:cubicBezTo>
                <a:cubicBezTo>
                  <a:pt x="3744384" y="601133"/>
                  <a:pt x="3526367" y="590550"/>
                  <a:pt x="3268134" y="662516"/>
                </a:cubicBezTo>
                <a:cubicBezTo>
                  <a:pt x="3009900" y="734483"/>
                  <a:pt x="2760134" y="869950"/>
                  <a:pt x="2518834" y="1068916"/>
                </a:cubicBezTo>
                <a:cubicBezTo>
                  <a:pt x="2277534" y="1267883"/>
                  <a:pt x="2093384" y="1511300"/>
                  <a:pt x="1966384" y="1799166"/>
                </a:cubicBezTo>
                <a:cubicBezTo>
                  <a:pt x="1915584" y="1943100"/>
                  <a:pt x="1888067" y="2040466"/>
                  <a:pt x="1883834" y="2091266"/>
                </a:cubicBezTo>
                <a:cubicBezTo>
                  <a:pt x="1879600" y="2142066"/>
                  <a:pt x="1890184" y="2209800"/>
                  <a:pt x="1915584" y="2294466"/>
                </a:cubicBezTo>
                <a:cubicBezTo>
                  <a:pt x="1915584" y="2362200"/>
                  <a:pt x="1926167" y="2425700"/>
                  <a:pt x="1947334" y="2484966"/>
                </a:cubicBezTo>
                <a:cubicBezTo>
                  <a:pt x="1968500" y="2544233"/>
                  <a:pt x="1979084" y="2595033"/>
                  <a:pt x="1979084" y="2637366"/>
                </a:cubicBezTo>
                <a:cubicBezTo>
                  <a:pt x="1945217" y="2645833"/>
                  <a:pt x="1883834" y="2650066"/>
                  <a:pt x="1794934" y="2650066"/>
                </a:cubicBezTo>
                <a:cubicBezTo>
                  <a:pt x="1706034" y="2650066"/>
                  <a:pt x="1615017" y="2645833"/>
                  <a:pt x="1521884" y="2637366"/>
                </a:cubicBezTo>
                <a:cubicBezTo>
                  <a:pt x="1428750" y="2628900"/>
                  <a:pt x="1352550" y="2611966"/>
                  <a:pt x="1293284" y="2586566"/>
                </a:cubicBezTo>
                <a:cubicBezTo>
                  <a:pt x="1293284" y="2586566"/>
                  <a:pt x="1276350" y="2561166"/>
                  <a:pt x="1242484" y="2510366"/>
                </a:cubicBezTo>
                <a:cubicBezTo>
                  <a:pt x="1208617" y="2459566"/>
                  <a:pt x="1183217" y="2417233"/>
                  <a:pt x="1166284" y="2383366"/>
                </a:cubicBezTo>
                <a:cubicBezTo>
                  <a:pt x="1115484" y="2315633"/>
                  <a:pt x="1092200" y="2250016"/>
                  <a:pt x="1096434" y="2186516"/>
                </a:cubicBezTo>
                <a:cubicBezTo>
                  <a:pt x="1100667" y="2123016"/>
                  <a:pt x="1102784" y="2027766"/>
                  <a:pt x="1102784" y="1900766"/>
                </a:cubicBezTo>
                <a:cubicBezTo>
                  <a:pt x="1162050" y="1731433"/>
                  <a:pt x="1242484" y="1547283"/>
                  <a:pt x="1344084" y="1348316"/>
                </a:cubicBezTo>
                <a:cubicBezTo>
                  <a:pt x="1445684" y="1149350"/>
                  <a:pt x="1576917" y="960966"/>
                  <a:pt x="1737784" y="783166"/>
                </a:cubicBezTo>
                <a:cubicBezTo>
                  <a:pt x="1898650" y="605366"/>
                  <a:pt x="2084917" y="461433"/>
                  <a:pt x="2296584" y="351366"/>
                </a:cubicBezTo>
                <a:cubicBezTo>
                  <a:pt x="2474384" y="275166"/>
                  <a:pt x="2624667" y="205316"/>
                  <a:pt x="2747434" y="141816"/>
                </a:cubicBezTo>
                <a:cubicBezTo>
                  <a:pt x="2870200" y="78316"/>
                  <a:pt x="2931584" y="46566"/>
                  <a:pt x="2931584" y="46566"/>
                </a:cubicBezTo>
                <a:cubicBezTo>
                  <a:pt x="2931584" y="46566"/>
                  <a:pt x="2963334" y="44450"/>
                  <a:pt x="3026834" y="40216"/>
                </a:cubicBezTo>
                <a:cubicBezTo>
                  <a:pt x="3090334" y="35983"/>
                  <a:pt x="3198284" y="25400"/>
                  <a:pt x="3350684" y="8466"/>
                </a:cubicBezTo>
                <a:cubicBezTo>
                  <a:pt x="3401484" y="16933"/>
                  <a:pt x="3458634" y="16933"/>
                  <a:pt x="3522134" y="8466"/>
                </a:cubicBezTo>
                <a:cubicBezTo>
                  <a:pt x="3585634" y="0"/>
                  <a:pt x="3617384" y="16933"/>
                  <a:pt x="3617384" y="59266"/>
                </a:cubicBezTo>
                <a:cubicBezTo>
                  <a:pt x="3642784" y="59266"/>
                  <a:pt x="3693584" y="59266"/>
                  <a:pt x="3769784" y="59266"/>
                </a:cubicBezTo>
                <a:cubicBezTo>
                  <a:pt x="3845984" y="59266"/>
                  <a:pt x="3917950" y="59266"/>
                  <a:pt x="3985684" y="59266"/>
                </a:cubicBezTo>
                <a:cubicBezTo>
                  <a:pt x="4087284" y="84666"/>
                  <a:pt x="4193117" y="124883"/>
                  <a:pt x="4303184" y="179916"/>
                </a:cubicBezTo>
                <a:cubicBezTo>
                  <a:pt x="4413250" y="234950"/>
                  <a:pt x="4516967" y="294216"/>
                  <a:pt x="4614334" y="357716"/>
                </a:cubicBezTo>
                <a:cubicBezTo>
                  <a:pt x="4711700" y="421216"/>
                  <a:pt x="4790017" y="486833"/>
                  <a:pt x="4849284" y="554566"/>
                </a:cubicBezTo>
                <a:cubicBezTo>
                  <a:pt x="4908550" y="740833"/>
                  <a:pt x="4933950" y="971550"/>
                  <a:pt x="4925484" y="1246716"/>
                </a:cubicBezTo>
                <a:cubicBezTo>
                  <a:pt x="4917017" y="1521883"/>
                  <a:pt x="4874684" y="1811866"/>
                  <a:pt x="4798484" y="2116666"/>
                </a:cubicBezTo>
                <a:cubicBezTo>
                  <a:pt x="4722284" y="2421466"/>
                  <a:pt x="4622800" y="2711450"/>
                  <a:pt x="4500034" y="2986616"/>
                </a:cubicBezTo>
                <a:cubicBezTo>
                  <a:pt x="4377267" y="3261783"/>
                  <a:pt x="4231217" y="3492500"/>
                  <a:pt x="4061884" y="3678766"/>
                </a:cubicBezTo>
                <a:cubicBezTo>
                  <a:pt x="4011084" y="3729566"/>
                  <a:pt x="3917950" y="3814233"/>
                  <a:pt x="3782484" y="3932766"/>
                </a:cubicBezTo>
                <a:cubicBezTo>
                  <a:pt x="3647017" y="4051300"/>
                  <a:pt x="3505200" y="4180416"/>
                  <a:pt x="3357034" y="4320116"/>
                </a:cubicBezTo>
                <a:cubicBezTo>
                  <a:pt x="3208867" y="4459816"/>
                  <a:pt x="3088217" y="4580466"/>
                  <a:pt x="2995084" y="4682066"/>
                </a:cubicBezTo>
                <a:cubicBezTo>
                  <a:pt x="2707217" y="4842933"/>
                  <a:pt x="2453217" y="5084233"/>
                  <a:pt x="2233084" y="5405966"/>
                </a:cubicBezTo>
                <a:cubicBezTo>
                  <a:pt x="2012950" y="5727700"/>
                  <a:pt x="1847850" y="6040966"/>
                  <a:pt x="1737784" y="6345766"/>
                </a:cubicBezTo>
                <a:cubicBezTo>
                  <a:pt x="1644650" y="6548966"/>
                  <a:pt x="1581150" y="6667500"/>
                  <a:pt x="1547284" y="6701366"/>
                </a:cubicBezTo>
                <a:cubicBezTo>
                  <a:pt x="1513417" y="6735233"/>
                  <a:pt x="1437217" y="6752166"/>
                  <a:pt x="1318684" y="6752166"/>
                </a:cubicBezTo>
                <a:close/>
                <a:moveTo>
                  <a:pt x="569384" y="9177866"/>
                </a:moveTo>
                <a:moveTo>
                  <a:pt x="963084" y="9050866"/>
                </a:moveTo>
                <a:cubicBezTo>
                  <a:pt x="802217" y="9110133"/>
                  <a:pt x="668867" y="9137650"/>
                  <a:pt x="563034" y="9133416"/>
                </a:cubicBezTo>
                <a:cubicBezTo>
                  <a:pt x="457200" y="9129183"/>
                  <a:pt x="340784" y="9080500"/>
                  <a:pt x="213784" y="8987366"/>
                </a:cubicBezTo>
                <a:cubicBezTo>
                  <a:pt x="52917" y="8834966"/>
                  <a:pt x="0" y="8680450"/>
                  <a:pt x="55034" y="8523816"/>
                </a:cubicBezTo>
                <a:cubicBezTo>
                  <a:pt x="110067" y="8367183"/>
                  <a:pt x="247650" y="8212666"/>
                  <a:pt x="467784" y="8060266"/>
                </a:cubicBezTo>
                <a:cubicBezTo>
                  <a:pt x="620184" y="7967133"/>
                  <a:pt x="732367" y="7916333"/>
                  <a:pt x="804334" y="7907866"/>
                </a:cubicBezTo>
                <a:cubicBezTo>
                  <a:pt x="876300" y="7899400"/>
                  <a:pt x="988484" y="7929033"/>
                  <a:pt x="1140884" y="7996766"/>
                </a:cubicBezTo>
                <a:cubicBezTo>
                  <a:pt x="1394884" y="8157633"/>
                  <a:pt x="1507067" y="8335433"/>
                  <a:pt x="1477434" y="8530166"/>
                </a:cubicBezTo>
                <a:cubicBezTo>
                  <a:pt x="1447800" y="8724900"/>
                  <a:pt x="1276350" y="8898466"/>
                  <a:pt x="963084" y="9050866"/>
                </a:cubicBezTo>
                <a:close/>
                <a:moveTo>
                  <a:pt x="-1729316" y="91778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11" name="Freeform 6411"/>
          <p:cNvSpPr/>
          <p:nvPr/>
        </p:nvSpPr>
        <p:spPr>
          <a:xfrm rot="0" flipH="0" flipV="0">
            <a:off x="10087918" y="4912123"/>
            <a:ext cx="310692" cy="292607"/>
          </a:xfrm>
          <a:custGeom>
            <a:pathLst>
              <a:path w="9709150" h="9143999">
                <a:moveTo>
                  <a:pt x="7960784" y="9078383"/>
                </a:moveTo>
                <a:cubicBezTo>
                  <a:pt x="7952317" y="9129183"/>
                  <a:pt x="7903634" y="9143999"/>
                  <a:pt x="7814734" y="9122833"/>
                </a:cubicBezTo>
                <a:cubicBezTo>
                  <a:pt x="7725834" y="9101666"/>
                  <a:pt x="7647517" y="9040283"/>
                  <a:pt x="7579784" y="8938683"/>
                </a:cubicBezTo>
                <a:cubicBezTo>
                  <a:pt x="7512050" y="8777816"/>
                  <a:pt x="7478184" y="8629649"/>
                  <a:pt x="7478184" y="8494183"/>
                </a:cubicBezTo>
                <a:cubicBezTo>
                  <a:pt x="7478184" y="8358717"/>
                  <a:pt x="7482417" y="8155517"/>
                  <a:pt x="7490884" y="7884583"/>
                </a:cubicBezTo>
                <a:cubicBezTo>
                  <a:pt x="7541684" y="7588250"/>
                  <a:pt x="7611534" y="7200900"/>
                  <a:pt x="7700434" y="6722533"/>
                </a:cubicBezTo>
                <a:cubicBezTo>
                  <a:pt x="7789334" y="6244167"/>
                  <a:pt x="7895167" y="5706533"/>
                  <a:pt x="8017934" y="5109633"/>
                </a:cubicBezTo>
                <a:cubicBezTo>
                  <a:pt x="8140700" y="4512733"/>
                  <a:pt x="8274050" y="3888317"/>
                  <a:pt x="8417984" y="3236383"/>
                </a:cubicBezTo>
                <a:cubicBezTo>
                  <a:pt x="8519584" y="2897717"/>
                  <a:pt x="8602134" y="2586567"/>
                  <a:pt x="8665634" y="2302933"/>
                </a:cubicBezTo>
                <a:cubicBezTo>
                  <a:pt x="8729134" y="2019300"/>
                  <a:pt x="8777817" y="1788583"/>
                  <a:pt x="8811684" y="1610783"/>
                </a:cubicBezTo>
                <a:cubicBezTo>
                  <a:pt x="8845550" y="1432983"/>
                  <a:pt x="8862484" y="1344083"/>
                  <a:pt x="8862484" y="1344083"/>
                </a:cubicBezTo>
                <a:cubicBezTo>
                  <a:pt x="8862484" y="1318683"/>
                  <a:pt x="8839200" y="1329267"/>
                  <a:pt x="8792634" y="1375833"/>
                </a:cubicBezTo>
                <a:cubicBezTo>
                  <a:pt x="8746067" y="1422400"/>
                  <a:pt x="8701617" y="1475317"/>
                  <a:pt x="8659284" y="1534583"/>
                </a:cubicBezTo>
                <a:cubicBezTo>
                  <a:pt x="8616950" y="1593850"/>
                  <a:pt x="8600017" y="1640417"/>
                  <a:pt x="8608484" y="1674283"/>
                </a:cubicBezTo>
                <a:cubicBezTo>
                  <a:pt x="8608484" y="1674283"/>
                  <a:pt x="8578850" y="1716617"/>
                  <a:pt x="8519584" y="1801283"/>
                </a:cubicBezTo>
                <a:cubicBezTo>
                  <a:pt x="8460317" y="1885950"/>
                  <a:pt x="8384117" y="2000250"/>
                  <a:pt x="8290984" y="2144183"/>
                </a:cubicBezTo>
                <a:cubicBezTo>
                  <a:pt x="8206317" y="2228850"/>
                  <a:pt x="8104717" y="2398183"/>
                  <a:pt x="7986184" y="2652183"/>
                </a:cubicBezTo>
                <a:cubicBezTo>
                  <a:pt x="7867650" y="2906183"/>
                  <a:pt x="7736417" y="3143250"/>
                  <a:pt x="7592484" y="3363383"/>
                </a:cubicBezTo>
                <a:cubicBezTo>
                  <a:pt x="7457017" y="3617383"/>
                  <a:pt x="7313084" y="3890433"/>
                  <a:pt x="7160684" y="4182533"/>
                </a:cubicBezTo>
                <a:cubicBezTo>
                  <a:pt x="7008284" y="4474633"/>
                  <a:pt x="6872817" y="4718050"/>
                  <a:pt x="6754284" y="4912783"/>
                </a:cubicBezTo>
                <a:cubicBezTo>
                  <a:pt x="6678084" y="5022850"/>
                  <a:pt x="6601884" y="5149850"/>
                  <a:pt x="6525684" y="5293783"/>
                </a:cubicBezTo>
                <a:cubicBezTo>
                  <a:pt x="6449484" y="5437717"/>
                  <a:pt x="6402917" y="5530850"/>
                  <a:pt x="6385984" y="5573183"/>
                </a:cubicBezTo>
                <a:cubicBezTo>
                  <a:pt x="6352117" y="5666317"/>
                  <a:pt x="6292850" y="5778500"/>
                  <a:pt x="6208184" y="5909733"/>
                </a:cubicBezTo>
                <a:cubicBezTo>
                  <a:pt x="6123517" y="6040967"/>
                  <a:pt x="6030384" y="6170083"/>
                  <a:pt x="5928784" y="6297083"/>
                </a:cubicBezTo>
                <a:cubicBezTo>
                  <a:pt x="5877984" y="6373283"/>
                  <a:pt x="5827184" y="6451600"/>
                  <a:pt x="5776384" y="6532033"/>
                </a:cubicBezTo>
                <a:cubicBezTo>
                  <a:pt x="5725584" y="6612467"/>
                  <a:pt x="5685367" y="6680200"/>
                  <a:pt x="5655734" y="6735233"/>
                </a:cubicBezTo>
                <a:cubicBezTo>
                  <a:pt x="5626100" y="6790267"/>
                  <a:pt x="5611284" y="6817783"/>
                  <a:pt x="5611284" y="6817783"/>
                </a:cubicBezTo>
                <a:cubicBezTo>
                  <a:pt x="5611284" y="6843183"/>
                  <a:pt x="5571067" y="6919383"/>
                  <a:pt x="5490634" y="7046383"/>
                </a:cubicBezTo>
                <a:cubicBezTo>
                  <a:pt x="5410200" y="7173383"/>
                  <a:pt x="5312834" y="7313083"/>
                  <a:pt x="5198534" y="7465483"/>
                </a:cubicBezTo>
                <a:cubicBezTo>
                  <a:pt x="5084234" y="7617883"/>
                  <a:pt x="4976284" y="7749117"/>
                  <a:pt x="4874684" y="7859183"/>
                </a:cubicBezTo>
                <a:cubicBezTo>
                  <a:pt x="4578350" y="8172450"/>
                  <a:pt x="4341284" y="8356600"/>
                  <a:pt x="4163484" y="8411633"/>
                </a:cubicBezTo>
                <a:cubicBezTo>
                  <a:pt x="3985684" y="8466667"/>
                  <a:pt x="3786717" y="8392583"/>
                  <a:pt x="3566584" y="8189383"/>
                </a:cubicBezTo>
                <a:cubicBezTo>
                  <a:pt x="3456517" y="8053917"/>
                  <a:pt x="3376084" y="7899400"/>
                  <a:pt x="3325284" y="7725833"/>
                </a:cubicBezTo>
                <a:cubicBezTo>
                  <a:pt x="3274484" y="7552267"/>
                  <a:pt x="3253317" y="7336367"/>
                  <a:pt x="3261784" y="7078133"/>
                </a:cubicBezTo>
                <a:cubicBezTo>
                  <a:pt x="3270250" y="6819900"/>
                  <a:pt x="3299884" y="6496050"/>
                  <a:pt x="3350684" y="6106583"/>
                </a:cubicBezTo>
                <a:cubicBezTo>
                  <a:pt x="3409950" y="5810250"/>
                  <a:pt x="3464984" y="5511800"/>
                  <a:pt x="3515784" y="5211233"/>
                </a:cubicBezTo>
                <a:cubicBezTo>
                  <a:pt x="3566584" y="4910667"/>
                  <a:pt x="3615267" y="4627033"/>
                  <a:pt x="3661834" y="4360333"/>
                </a:cubicBezTo>
                <a:cubicBezTo>
                  <a:pt x="3708400" y="4093633"/>
                  <a:pt x="3750734" y="3867150"/>
                  <a:pt x="3788834" y="3680883"/>
                </a:cubicBezTo>
                <a:cubicBezTo>
                  <a:pt x="3826934" y="3494617"/>
                  <a:pt x="3858684" y="3371850"/>
                  <a:pt x="3884084" y="3312583"/>
                </a:cubicBezTo>
                <a:cubicBezTo>
                  <a:pt x="3901017" y="3143250"/>
                  <a:pt x="3896784" y="3050117"/>
                  <a:pt x="3871384" y="3033183"/>
                </a:cubicBezTo>
                <a:cubicBezTo>
                  <a:pt x="3845984" y="3016250"/>
                  <a:pt x="3795184" y="3067050"/>
                  <a:pt x="3718984" y="3185583"/>
                </a:cubicBezTo>
                <a:cubicBezTo>
                  <a:pt x="3685117" y="3244850"/>
                  <a:pt x="3596217" y="3390900"/>
                  <a:pt x="3452284" y="3623733"/>
                </a:cubicBezTo>
                <a:cubicBezTo>
                  <a:pt x="3308350" y="3856567"/>
                  <a:pt x="3141134" y="4142317"/>
                  <a:pt x="2950634" y="4480983"/>
                </a:cubicBezTo>
                <a:cubicBezTo>
                  <a:pt x="2760134" y="4819650"/>
                  <a:pt x="2571750" y="5187950"/>
                  <a:pt x="2385484" y="5585883"/>
                </a:cubicBezTo>
                <a:cubicBezTo>
                  <a:pt x="2038350" y="6229350"/>
                  <a:pt x="1752600" y="6760633"/>
                  <a:pt x="1528234" y="7179733"/>
                </a:cubicBezTo>
                <a:cubicBezTo>
                  <a:pt x="1303867" y="7598833"/>
                  <a:pt x="1126067" y="7931150"/>
                  <a:pt x="994834" y="8176683"/>
                </a:cubicBezTo>
                <a:cubicBezTo>
                  <a:pt x="863600" y="8422217"/>
                  <a:pt x="768350" y="8604249"/>
                  <a:pt x="709084" y="8722783"/>
                </a:cubicBezTo>
                <a:cubicBezTo>
                  <a:pt x="649817" y="8841316"/>
                  <a:pt x="607484" y="8921749"/>
                  <a:pt x="582084" y="8964083"/>
                </a:cubicBezTo>
                <a:cubicBezTo>
                  <a:pt x="556684" y="9006416"/>
                  <a:pt x="535517" y="9036049"/>
                  <a:pt x="518584" y="9052983"/>
                </a:cubicBezTo>
                <a:cubicBezTo>
                  <a:pt x="442384" y="9052983"/>
                  <a:pt x="364067" y="9021233"/>
                  <a:pt x="283634" y="8957733"/>
                </a:cubicBezTo>
                <a:cubicBezTo>
                  <a:pt x="203200" y="8894233"/>
                  <a:pt x="120650" y="8820149"/>
                  <a:pt x="35984" y="8735483"/>
                </a:cubicBezTo>
                <a:cubicBezTo>
                  <a:pt x="10584" y="8676216"/>
                  <a:pt x="0" y="8616949"/>
                  <a:pt x="4234" y="8557683"/>
                </a:cubicBezTo>
                <a:cubicBezTo>
                  <a:pt x="8467" y="8498416"/>
                  <a:pt x="35984" y="8411633"/>
                  <a:pt x="86784" y="8297333"/>
                </a:cubicBezTo>
                <a:cubicBezTo>
                  <a:pt x="137584" y="8183033"/>
                  <a:pt x="213784" y="8007350"/>
                  <a:pt x="315384" y="7770283"/>
                </a:cubicBezTo>
                <a:cubicBezTo>
                  <a:pt x="425450" y="7550150"/>
                  <a:pt x="527050" y="7357533"/>
                  <a:pt x="620184" y="7192433"/>
                </a:cubicBezTo>
                <a:cubicBezTo>
                  <a:pt x="713317" y="7027333"/>
                  <a:pt x="785284" y="6927850"/>
                  <a:pt x="836084" y="6893983"/>
                </a:cubicBezTo>
                <a:cubicBezTo>
                  <a:pt x="878417" y="6826250"/>
                  <a:pt x="916517" y="6758517"/>
                  <a:pt x="950384" y="6690783"/>
                </a:cubicBezTo>
                <a:cubicBezTo>
                  <a:pt x="984250" y="6623050"/>
                  <a:pt x="1005417" y="6542617"/>
                  <a:pt x="1013884" y="6449483"/>
                </a:cubicBezTo>
                <a:cubicBezTo>
                  <a:pt x="1056217" y="6398683"/>
                  <a:pt x="1121834" y="6294967"/>
                  <a:pt x="1210734" y="6138333"/>
                </a:cubicBezTo>
                <a:cubicBezTo>
                  <a:pt x="1299634" y="5981700"/>
                  <a:pt x="1390650" y="5810250"/>
                  <a:pt x="1483784" y="5623983"/>
                </a:cubicBezTo>
                <a:cubicBezTo>
                  <a:pt x="1551517" y="5513917"/>
                  <a:pt x="1638300" y="5369983"/>
                  <a:pt x="1744134" y="5192183"/>
                </a:cubicBezTo>
                <a:cubicBezTo>
                  <a:pt x="1849967" y="5014383"/>
                  <a:pt x="1962150" y="4817533"/>
                  <a:pt x="2080684" y="4601633"/>
                </a:cubicBezTo>
                <a:cubicBezTo>
                  <a:pt x="2199217" y="4385733"/>
                  <a:pt x="2305050" y="4180417"/>
                  <a:pt x="2398184" y="3985683"/>
                </a:cubicBezTo>
                <a:cubicBezTo>
                  <a:pt x="2787650" y="3316817"/>
                  <a:pt x="3117850" y="2751667"/>
                  <a:pt x="3388784" y="2290233"/>
                </a:cubicBezTo>
                <a:cubicBezTo>
                  <a:pt x="3659717" y="1828800"/>
                  <a:pt x="3862917" y="1534583"/>
                  <a:pt x="3998384" y="1407583"/>
                </a:cubicBezTo>
                <a:cubicBezTo>
                  <a:pt x="4040717" y="1365250"/>
                  <a:pt x="4085167" y="1305983"/>
                  <a:pt x="4131734" y="1229783"/>
                </a:cubicBezTo>
                <a:cubicBezTo>
                  <a:pt x="4178300" y="1153583"/>
                  <a:pt x="4201584" y="1085850"/>
                  <a:pt x="4201584" y="1026583"/>
                </a:cubicBezTo>
                <a:cubicBezTo>
                  <a:pt x="4201584" y="848783"/>
                  <a:pt x="4237567" y="685800"/>
                  <a:pt x="4309534" y="537633"/>
                </a:cubicBezTo>
                <a:cubicBezTo>
                  <a:pt x="4381500" y="389467"/>
                  <a:pt x="4455584" y="323850"/>
                  <a:pt x="4531784" y="340783"/>
                </a:cubicBezTo>
                <a:cubicBezTo>
                  <a:pt x="4616450" y="340783"/>
                  <a:pt x="4692650" y="349250"/>
                  <a:pt x="4760384" y="366183"/>
                </a:cubicBezTo>
                <a:cubicBezTo>
                  <a:pt x="4828117" y="383117"/>
                  <a:pt x="4900084" y="438150"/>
                  <a:pt x="4976284" y="531283"/>
                </a:cubicBezTo>
                <a:cubicBezTo>
                  <a:pt x="5044017" y="632883"/>
                  <a:pt x="5103284" y="734483"/>
                  <a:pt x="5154084" y="836083"/>
                </a:cubicBezTo>
                <a:cubicBezTo>
                  <a:pt x="5204884" y="937683"/>
                  <a:pt x="5200650" y="1140883"/>
                  <a:pt x="5141384" y="1445683"/>
                </a:cubicBezTo>
                <a:cubicBezTo>
                  <a:pt x="5141384" y="1564217"/>
                  <a:pt x="5128684" y="1697567"/>
                  <a:pt x="5103284" y="1845733"/>
                </a:cubicBezTo>
                <a:cubicBezTo>
                  <a:pt x="5077884" y="1993900"/>
                  <a:pt x="5054600" y="2129367"/>
                  <a:pt x="5033434" y="2252133"/>
                </a:cubicBezTo>
                <a:cubicBezTo>
                  <a:pt x="5012267" y="2374900"/>
                  <a:pt x="4997450" y="2470150"/>
                  <a:pt x="4988984" y="2537883"/>
                </a:cubicBezTo>
                <a:cubicBezTo>
                  <a:pt x="4878917" y="2868083"/>
                  <a:pt x="4777317" y="3238500"/>
                  <a:pt x="4684184" y="3649133"/>
                </a:cubicBezTo>
                <a:cubicBezTo>
                  <a:pt x="4591050" y="4059767"/>
                  <a:pt x="4506384" y="4474633"/>
                  <a:pt x="4430184" y="4893733"/>
                </a:cubicBezTo>
                <a:cubicBezTo>
                  <a:pt x="4353984" y="5312833"/>
                  <a:pt x="4290484" y="5702300"/>
                  <a:pt x="4239684" y="6062133"/>
                </a:cubicBezTo>
                <a:cubicBezTo>
                  <a:pt x="4188884" y="6421967"/>
                  <a:pt x="4157134" y="6718300"/>
                  <a:pt x="4144434" y="6951133"/>
                </a:cubicBezTo>
                <a:cubicBezTo>
                  <a:pt x="4131734" y="7183967"/>
                  <a:pt x="4138084" y="7317317"/>
                  <a:pt x="4163484" y="7351183"/>
                </a:cubicBezTo>
                <a:cubicBezTo>
                  <a:pt x="4222750" y="7385050"/>
                  <a:pt x="4273550" y="7389283"/>
                  <a:pt x="4315884" y="7363883"/>
                </a:cubicBezTo>
                <a:cubicBezTo>
                  <a:pt x="4358217" y="7338483"/>
                  <a:pt x="4430184" y="7228417"/>
                  <a:pt x="4531784" y="7033683"/>
                </a:cubicBezTo>
                <a:cubicBezTo>
                  <a:pt x="4591050" y="6932083"/>
                  <a:pt x="4673600" y="6807200"/>
                  <a:pt x="4779434" y="6659033"/>
                </a:cubicBezTo>
                <a:cubicBezTo>
                  <a:pt x="4885267" y="6510867"/>
                  <a:pt x="4988984" y="6373283"/>
                  <a:pt x="5090584" y="6246283"/>
                </a:cubicBezTo>
                <a:cubicBezTo>
                  <a:pt x="5158317" y="6127750"/>
                  <a:pt x="5264150" y="5949950"/>
                  <a:pt x="5408084" y="5712883"/>
                </a:cubicBezTo>
                <a:cubicBezTo>
                  <a:pt x="5552017" y="5475817"/>
                  <a:pt x="5736167" y="5171017"/>
                  <a:pt x="5960534" y="4798483"/>
                </a:cubicBezTo>
                <a:cubicBezTo>
                  <a:pt x="6184900" y="4425950"/>
                  <a:pt x="6455834" y="3970867"/>
                  <a:pt x="6773334" y="3433233"/>
                </a:cubicBezTo>
                <a:cubicBezTo>
                  <a:pt x="7090834" y="2895600"/>
                  <a:pt x="7452784" y="2271183"/>
                  <a:pt x="7859184" y="1559983"/>
                </a:cubicBezTo>
                <a:cubicBezTo>
                  <a:pt x="8053917" y="1263650"/>
                  <a:pt x="8238067" y="973667"/>
                  <a:pt x="8411634" y="690033"/>
                </a:cubicBezTo>
                <a:cubicBezTo>
                  <a:pt x="8585200" y="406400"/>
                  <a:pt x="8727017" y="222250"/>
                  <a:pt x="8837084" y="137583"/>
                </a:cubicBezTo>
                <a:cubicBezTo>
                  <a:pt x="8955617" y="27517"/>
                  <a:pt x="9078384" y="0"/>
                  <a:pt x="9205384" y="55033"/>
                </a:cubicBezTo>
                <a:cubicBezTo>
                  <a:pt x="9332384" y="110067"/>
                  <a:pt x="9444567" y="222250"/>
                  <a:pt x="9541934" y="391583"/>
                </a:cubicBezTo>
                <a:cubicBezTo>
                  <a:pt x="9639300" y="560917"/>
                  <a:pt x="9692217" y="772583"/>
                  <a:pt x="9700684" y="1026583"/>
                </a:cubicBezTo>
                <a:cubicBezTo>
                  <a:pt x="9709150" y="1145117"/>
                  <a:pt x="9694334" y="1335617"/>
                  <a:pt x="9656234" y="1598083"/>
                </a:cubicBezTo>
                <a:cubicBezTo>
                  <a:pt x="9618134" y="1860550"/>
                  <a:pt x="9560984" y="2159000"/>
                  <a:pt x="9484784" y="2493433"/>
                </a:cubicBezTo>
                <a:cubicBezTo>
                  <a:pt x="9408584" y="2827867"/>
                  <a:pt x="9311217" y="3172883"/>
                  <a:pt x="9192684" y="3528483"/>
                </a:cubicBezTo>
                <a:cubicBezTo>
                  <a:pt x="9167284" y="3672417"/>
                  <a:pt x="9127067" y="3852333"/>
                  <a:pt x="9072034" y="4068233"/>
                </a:cubicBezTo>
                <a:cubicBezTo>
                  <a:pt x="9017000" y="4284133"/>
                  <a:pt x="8955617" y="4506383"/>
                  <a:pt x="8887884" y="4734983"/>
                </a:cubicBezTo>
                <a:cubicBezTo>
                  <a:pt x="8820150" y="4963583"/>
                  <a:pt x="8752417" y="5179483"/>
                  <a:pt x="8684684" y="5382683"/>
                </a:cubicBezTo>
                <a:cubicBezTo>
                  <a:pt x="8642350" y="5662083"/>
                  <a:pt x="8593667" y="5937250"/>
                  <a:pt x="8538634" y="6208183"/>
                </a:cubicBezTo>
                <a:cubicBezTo>
                  <a:pt x="8483600" y="6479117"/>
                  <a:pt x="8464550" y="6661150"/>
                  <a:pt x="8481484" y="6754283"/>
                </a:cubicBezTo>
                <a:cubicBezTo>
                  <a:pt x="8405284" y="6889750"/>
                  <a:pt x="8354484" y="7084483"/>
                  <a:pt x="8329084" y="7338483"/>
                </a:cubicBezTo>
                <a:cubicBezTo>
                  <a:pt x="8303684" y="7592483"/>
                  <a:pt x="8290984" y="7854950"/>
                  <a:pt x="8290984" y="8125883"/>
                </a:cubicBezTo>
                <a:cubicBezTo>
                  <a:pt x="8257117" y="8456083"/>
                  <a:pt x="8231717" y="8688916"/>
                  <a:pt x="8214784" y="8824383"/>
                </a:cubicBezTo>
                <a:cubicBezTo>
                  <a:pt x="8197850" y="8959849"/>
                  <a:pt x="8168217" y="9023349"/>
                  <a:pt x="8125884" y="9014883"/>
                </a:cubicBezTo>
                <a:cubicBezTo>
                  <a:pt x="8015817" y="8981016"/>
                  <a:pt x="7960784" y="9002183"/>
                  <a:pt x="7960784" y="9078383"/>
                </a:cubicBezTo>
                <a:close/>
                <a:moveTo>
                  <a:pt x="-1043516" y="84687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12" name="Freeform 6412"/>
          <p:cNvSpPr/>
          <p:nvPr/>
        </p:nvSpPr>
        <p:spPr>
          <a:xfrm rot="0" flipH="0" flipV="0">
            <a:off x="10409448" y="4962788"/>
            <a:ext cx="77351" cy="214105"/>
          </a:xfrm>
          <a:custGeom>
            <a:pathLst>
              <a:path w="2417233" h="6690783">
                <a:moveTo>
                  <a:pt x="186267" y="6479116"/>
                </a:moveTo>
                <a:cubicBezTo>
                  <a:pt x="118533" y="6411383"/>
                  <a:pt x="69850" y="6326716"/>
                  <a:pt x="40217" y="6225116"/>
                </a:cubicBezTo>
                <a:cubicBezTo>
                  <a:pt x="10583" y="6123516"/>
                  <a:pt x="0" y="6021916"/>
                  <a:pt x="8467" y="5920316"/>
                </a:cubicBezTo>
                <a:cubicBezTo>
                  <a:pt x="16933" y="5818716"/>
                  <a:pt x="38100" y="5734050"/>
                  <a:pt x="71967" y="5666316"/>
                </a:cubicBezTo>
                <a:cubicBezTo>
                  <a:pt x="71967" y="5598583"/>
                  <a:pt x="82550" y="5545666"/>
                  <a:pt x="103717" y="5507566"/>
                </a:cubicBezTo>
                <a:cubicBezTo>
                  <a:pt x="124883" y="5469466"/>
                  <a:pt x="131233" y="5433483"/>
                  <a:pt x="122767" y="5399616"/>
                </a:cubicBezTo>
                <a:cubicBezTo>
                  <a:pt x="114300" y="5365750"/>
                  <a:pt x="122767" y="5306483"/>
                  <a:pt x="148167" y="5221816"/>
                </a:cubicBezTo>
                <a:cubicBezTo>
                  <a:pt x="173567" y="5137150"/>
                  <a:pt x="198967" y="5056716"/>
                  <a:pt x="224367" y="4980516"/>
                </a:cubicBezTo>
                <a:cubicBezTo>
                  <a:pt x="283633" y="4845050"/>
                  <a:pt x="347133" y="4682066"/>
                  <a:pt x="414867" y="4491566"/>
                </a:cubicBezTo>
                <a:cubicBezTo>
                  <a:pt x="482600" y="4301066"/>
                  <a:pt x="546100" y="4112683"/>
                  <a:pt x="605367" y="3926416"/>
                </a:cubicBezTo>
                <a:cubicBezTo>
                  <a:pt x="664633" y="3740150"/>
                  <a:pt x="715433" y="3579283"/>
                  <a:pt x="757767" y="3443816"/>
                </a:cubicBezTo>
                <a:cubicBezTo>
                  <a:pt x="800100" y="3308350"/>
                  <a:pt x="825500" y="3223683"/>
                  <a:pt x="833967" y="3189816"/>
                </a:cubicBezTo>
                <a:cubicBezTo>
                  <a:pt x="833967" y="3088216"/>
                  <a:pt x="901700" y="3033183"/>
                  <a:pt x="1037167" y="3024716"/>
                </a:cubicBezTo>
                <a:cubicBezTo>
                  <a:pt x="1138767" y="2990850"/>
                  <a:pt x="1214967" y="2988733"/>
                  <a:pt x="1265767" y="3018366"/>
                </a:cubicBezTo>
                <a:cubicBezTo>
                  <a:pt x="1316567" y="3048000"/>
                  <a:pt x="1384300" y="3130550"/>
                  <a:pt x="1468967" y="3266016"/>
                </a:cubicBezTo>
                <a:cubicBezTo>
                  <a:pt x="1536700" y="3333750"/>
                  <a:pt x="1562100" y="3435350"/>
                  <a:pt x="1545167" y="3570816"/>
                </a:cubicBezTo>
                <a:cubicBezTo>
                  <a:pt x="1528233" y="3706283"/>
                  <a:pt x="1473200" y="3875616"/>
                  <a:pt x="1380067" y="4078816"/>
                </a:cubicBezTo>
                <a:cubicBezTo>
                  <a:pt x="1346200" y="4146550"/>
                  <a:pt x="1305983" y="4243916"/>
                  <a:pt x="1259417" y="4370916"/>
                </a:cubicBezTo>
                <a:cubicBezTo>
                  <a:pt x="1212850" y="4497916"/>
                  <a:pt x="1181100" y="4612216"/>
                  <a:pt x="1164167" y="4713816"/>
                </a:cubicBezTo>
                <a:cubicBezTo>
                  <a:pt x="1130300" y="4781550"/>
                  <a:pt x="1090083" y="4876800"/>
                  <a:pt x="1043517" y="4999566"/>
                </a:cubicBezTo>
                <a:cubicBezTo>
                  <a:pt x="996950" y="5122333"/>
                  <a:pt x="956733" y="5238750"/>
                  <a:pt x="922867" y="5348816"/>
                </a:cubicBezTo>
                <a:cubicBezTo>
                  <a:pt x="905933" y="5391150"/>
                  <a:pt x="889000" y="5452533"/>
                  <a:pt x="872067" y="5532966"/>
                </a:cubicBezTo>
                <a:cubicBezTo>
                  <a:pt x="855133" y="5613400"/>
                  <a:pt x="833967" y="5698066"/>
                  <a:pt x="808567" y="5786966"/>
                </a:cubicBezTo>
                <a:cubicBezTo>
                  <a:pt x="783167" y="5875866"/>
                  <a:pt x="749300" y="5954183"/>
                  <a:pt x="706967" y="6021916"/>
                </a:cubicBezTo>
                <a:cubicBezTo>
                  <a:pt x="630767" y="6369050"/>
                  <a:pt x="560917" y="6572250"/>
                  <a:pt x="497417" y="6631516"/>
                </a:cubicBezTo>
                <a:cubicBezTo>
                  <a:pt x="433917" y="6690783"/>
                  <a:pt x="330200" y="6639983"/>
                  <a:pt x="186267" y="6479116"/>
                </a:cubicBezTo>
                <a:close/>
                <a:moveTo>
                  <a:pt x="-817033" y="6885516"/>
                </a:moveTo>
                <a:moveTo>
                  <a:pt x="1418167" y="1322916"/>
                </a:moveTo>
                <a:cubicBezTo>
                  <a:pt x="1375833" y="1280583"/>
                  <a:pt x="1337733" y="1219200"/>
                  <a:pt x="1303867" y="1138766"/>
                </a:cubicBezTo>
                <a:cubicBezTo>
                  <a:pt x="1270000" y="1058333"/>
                  <a:pt x="1248833" y="982133"/>
                  <a:pt x="1240367" y="910166"/>
                </a:cubicBezTo>
                <a:cubicBezTo>
                  <a:pt x="1231900" y="838200"/>
                  <a:pt x="1240367" y="802216"/>
                  <a:pt x="1265767" y="802216"/>
                </a:cubicBezTo>
                <a:cubicBezTo>
                  <a:pt x="1333500" y="793750"/>
                  <a:pt x="1413933" y="721783"/>
                  <a:pt x="1507067" y="586316"/>
                </a:cubicBezTo>
                <a:cubicBezTo>
                  <a:pt x="1600200" y="450850"/>
                  <a:pt x="1638300" y="332316"/>
                  <a:pt x="1621367" y="230716"/>
                </a:cubicBezTo>
                <a:cubicBezTo>
                  <a:pt x="1621367" y="196850"/>
                  <a:pt x="1634067" y="165100"/>
                  <a:pt x="1659467" y="135466"/>
                </a:cubicBezTo>
                <a:cubicBezTo>
                  <a:pt x="1684867" y="105833"/>
                  <a:pt x="1714500" y="86783"/>
                  <a:pt x="1748367" y="78316"/>
                </a:cubicBezTo>
                <a:cubicBezTo>
                  <a:pt x="1849967" y="10583"/>
                  <a:pt x="1949450" y="0"/>
                  <a:pt x="2046817" y="46566"/>
                </a:cubicBezTo>
                <a:cubicBezTo>
                  <a:pt x="2144183" y="93133"/>
                  <a:pt x="2235200" y="184150"/>
                  <a:pt x="2319867" y="319616"/>
                </a:cubicBezTo>
                <a:cubicBezTo>
                  <a:pt x="2396067" y="480483"/>
                  <a:pt x="2417233" y="613833"/>
                  <a:pt x="2383367" y="719666"/>
                </a:cubicBezTo>
                <a:cubicBezTo>
                  <a:pt x="2349500" y="825500"/>
                  <a:pt x="2256367" y="971550"/>
                  <a:pt x="2103967" y="1157816"/>
                </a:cubicBezTo>
                <a:cubicBezTo>
                  <a:pt x="1976967" y="1327150"/>
                  <a:pt x="1860550" y="1420283"/>
                  <a:pt x="1754717" y="1437216"/>
                </a:cubicBezTo>
                <a:cubicBezTo>
                  <a:pt x="1648883" y="1454150"/>
                  <a:pt x="1536700" y="1416050"/>
                  <a:pt x="1418167" y="1322916"/>
                </a:cubicBezTo>
                <a:close/>
                <a:moveTo>
                  <a:pt x="4339167" y="688551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13" name="Freeform 6413"/>
          <p:cNvSpPr/>
          <p:nvPr/>
        </p:nvSpPr>
        <p:spPr>
          <a:xfrm rot="0" flipH="0" flipV="0">
            <a:off x="10488154" y="5011217"/>
            <a:ext cx="130048" cy="174277"/>
          </a:xfrm>
          <a:custGeom>
            <a:pathLst>
              <a:path w="4064000" h="5446183">
                <a:moveTo>
                  <a:pt x="736600" y="5422900"/>
                </a:moveTo>
                <a:cubicBezTo>
                  <a:pt x="575733" y="5355167"/>
                  <a:pt x="423333" y="5264150"/>
                  <a:pt x="279400" y="5149850"/>
                </a:cubicBezTo>
                <a:cubicBezTo>
                  <a:pt x="135466" y="5035550"/>
                  <a:pt x="42333" y="4940300"/>
                  <a:pt x="0" y="4864100"/>
                </a:cubicBezTo>
                <a:cubicBezTo>
                  <a:pt x="0" y="4787900"/>
                  <a:pt x="12700" y="4734984"/>
                  <a:pt x="38100" y="4705350"/>
                </a:cubicBezTo>
                <a:cubicBezTo>
                  <a:pt x="63500" y="4675717"/>
                  <a:pt x="137583" y="4663017"/>
                  <a:pt x="260350" y="4667250"/>
                </a:cubicBezTo>
                <a:cubicBezTo>
                  <a:pt x="383116" y="4671484"/>
                  <a:pt x="584200" y="4690534"/>
                  <a:pt x="863600" y="4724400"/>
                </a:cubicBezTo>
                <a:cubicBezTo>
                  <a:pt x="965200" y="4724400"/>
                  <a:pt x="1092200" y="4715934"/>
                  <a:pt x="1244600" y="4699000"/>
                </a:cubicBezTo>
                <a:cubicBezTo>
                  <a:pt x="1397000" y="4682067"/>
                  <a:pt x="1538816" y="4656667"/>
                  <a:pt x="1670050" y="4622800"/>
                </a:cubicBezTo>
                <a:cubicBezTo>
                  <a:pt x="1801283" y="4588934"/>
                  <a:pt x="1875366" y="4546600"/>
                  <a:pt x="1892300" y="4495800"/>
                </a:cubicBezTo>
                <a:cubicBezTo>
                  <a:pt x="1934633" y="4495800"/>
                  <a:pt x="1943100" y="4480984"/>
                  <a:pt x="1917700" y="4451350"/>
                </a:cubicBezTo>
                <a:cubicBezTo>
                  <a:pt x="1892300" y="4421717"/>
                  <a:pt x="1862666" y="4389967"/>
                  <a:pt x="1828800" y="4356100"/>
                </a:cubicBezTo>
                <a:cubicBezTo>
                  <a:pt x="1794933" y="4356100"/>
                  <a:pt x="1756833" y="4341284"/>
                  <a:pt x="1714500" y="4311650"/>
                </a:cubicBezTo>
                <a:cubicBezTo>
                  <a:pt x="1672166" y="4282017"/>
                  <a:pt x="1634066" y="4267200"/>
                  <a:pt x="1600200" y="4267200"/>
                </a:cubicBezTo>
                <a:cubicBezTo>
                  <a:pt x="1600200" y="4224867"/>
                  <a:pt x="1559983" y="4176184"/>
                  <a:pt x="1479550" y="4121150"/>
                </a:cubicBezTo>
                <a:cubicBezTo>
                  <a:pt x="1399116" y="4066117"/>
                  <a:pt x="1316566" y="4021667"/>
                  <a:pt x="1231900" y="3987800"/>
                </a:cubicBezTo>
                <a:cubicBezTo>
                  <a:pt x="1045633" y="3835400"/>
                  <a:pt x="884766" y="3697817"/>
                  <a:pt x="749300" y="3575050"/>
                </a:cubicBezTo>
                <a:cubicBezTo>
                  <a:pt x="613833" y="3452284"/>
                  <a:pt x="563033" y="3369734"/>
                  <a:pt x="596900" y="3327400"/>
                </a:cubicBezTo>
                <a:cubicBezTo>
                  <a:pt x="596900" y="3293534"/>
                  <a:pt x="596900" y="3274484"/>
                  <a:pt x="596900" y="3270250"/>
                </a:cubicBezTo>
                <a:cubicBezTo>
                  <a:pt x="596900" y="3266017"/>
                  <a:pt x="596900" y="3263900"/>
                  <a:pt x="596900" y="3263900"/>
                </a:cubicBezTo>
                <a:cubicBezTo>
                  <a:pt x="537633" y="3263900"/>
                  <a:pt x="472016" y="3179234"/>
                  <a:pt x="400050" y="3009900"/>
                </a:cubicBezTo>
                <a:cubicBezTo>
                  <a:pt x="328083" y="2840567"/>
                  <a:pt x="292100" y="2688167"/>
                  <a:pt x="292100" y="2552700"/>
                </a:cubicBezTo>
                <a:cubicBezTo>
                  <a:pt x="292100" y="2451100"/>
                  <a:pt x="321733" y="2321984"/>
                  <a:pt x="381000" y="2165350"/>
                </a:cubicBezTo>
                <a:cubicBezTo>
                  <a:pt x="440266" y="2008717"/>
                  <a:pt x="520700" y="1845734"/>
                  <a:pt x="622300" y="1676400"/>
                </a:cubicBezTo>
                <a:cubicBezTo>
                  <a:pt x="723900" y="1507067"/>
                  <a:pt x="829733" y="1367367"/>
                  <a:pt x="939800" y="1257300"/>
                </a:cubicBezTo>
                <a:cubicBezTo>
                  <a:pt x="1092200" y="1113367"/>
                  <a:pt x="1282700" y="958850"/>
                  <a:pt x="1511300" y="793750"/>
                </a:cubicBezTo>
                <a:cubicBezTo>
                  <a:pt x="1739900" y="628650"/>
                  <a:pt x="1966383" y="480484"/>
                  <a:pt x="2190750" y="349250"/>
                </a:cubicBezTo>
                <a:cubicBezTo>
                  <a:pt x="2415116" y="218017"/>
                  <a:pt x="2603500" y="131234"/>
                  <a:pt x="2755900" y="88900"/>
                </a:cubicBezTo>
                <a:cubicBezTo>
                  <a:pt x="2908300" y="29634"/>
                  <a:pt x="3050116" y="0"/>
                  <a:pt x="3181350" y="0"/>
                </a:cubicBezTo>
                <a:cubicBezTo>
                  <a:pt x="3312583" y="0"/>
                  <a:pt x="3429000" y="29634"/>
                  <a:pt x="3530600" y="88900"/>
                </a:cubicBezTo>
                <a:cubicBezTo>
                  <a:pt x="3615266" y="131234"/>
                  <a:pt x="3693583" y="192617"/>
                  <a:pt x="3765550" y="273050"/>
                </a:cubicBezTo>
                <a:cubicBezTo>
                  <a:pt x="3837516" y="353484"/>
                  <a:pt x="3901016" y="433917"/>
                  <a:pt x="3956050" y="514350"/>
                </a:cubicBezTo>
                <a:cubicBezTo>
                  <a:pt x="4011083" y="594784"/>
                  <a:pt x="4047066" y="664634"/>
                  <a:pt x="4064000" y="723900"/>
                </a:cubicBezTo>
                <a:cubicBezTo>
                  <a:pt x="4064000" y="825500"/>
                  <a:pt x="4055533" y="937684"/>
                  <a:pt x="4038600" y="1060450"/>
                </a:cubicBezTo>
                <a:cubicBezTo>
                  <a:pt x="4021666" y="1183217"/>
                  <a:pt x="3998383" y="1291167"/>
                  <a:pt x="3968750" y="1384300"/>
                </a:cubicBezTo>
                <a:cubicBezTo>
                  <a:pt x="3939116" y="1477434"/>
                  <a:pt x="3894666" y="1524000"/>
                  <a:pt x="3835400" y="1524000"/>
                </a:cubicBezTo>
                <a:cubicBezTo>
                  <a:pt x="3835400" y="1524000"/>
                  <a:pt x="3824816" y="1526117"/>
                  <a:pt x="3803650" y="1530350"/>
                </a:cubicBezTo>
                <a:cubicBezTo>
                  <a:pt x="3782483" y="1534584"/>
                  <a:pt x="3771900" y="1557867"/>
                  <a:pt x="3771900" y="1600200"/>
                </a:cubicBezTo>
                <a:cubicBezTo>
                  <a:pt x="3771900" y="1684867"/>
                  <a:pt x="3708400" y="1782234"/>
                  <a:pt x="3581400" y="1892300"/>
                </a:cubicBezTo>
                <a:cubicBezTo>
                  <a:pt x="3420533" y="2002367"/>
                  <a:pt x="3280833" y="2067984"/>
                  <a:pt x="3162300" y="2089150"/>
                </a:cubicBezTo>
                <a:cubicBezTo>
                  <a:pt x="3043766" y="2110317"/>
                  <a:pt x="2971800" y="2065867"/>
                  <a:pt x="2946400" y="1955800"/>
                </a:cubicBezTo>
                <a:cubicBezTo>
                  <a:pt x="2921000" y="1921934"/>
                  <a:pt x="2904066" y="1892300"/>
                  <a:pt x="2895600" y="1866900"/>
                </a:cubicBezTo>
                <a:cubicBezTo>
                  <a:pt x="2887133" y="1841500"/>
                  <a:pt x="2865966" y="1828800"/>
                  <a:pt x="2832100" y="1828800"/>
                </a:cubicBezTo>
                <a:cubicBezTo>
                  <a:pt x="2832100" y="1828800"/>
                  <a:pt x="2819400" y="1816100"/>
                  <a:pt x="2794000" y="1790700"/>
                </a:cubicBezTo>
                <a:cubicBezTo>
                  <a:pt x="2768600" y="1765300"/>
                  <a:pt x="2755900" y="1722967"/>
                  <a:pt x="2755900" y="1663700"/>
                </a:cubicBezTo>
                <a:cubicBezTo>
                  <a:pt x="2755900" y="1629834"/>
                  <a:pt x="2768600" y="1598084"/>
                  <a:pt x="2794000" y="1568450"/>
                </a:cubicBezTo>
                <a:cubicBezTo>
                  <a:pt x="2819400" y="1538817"/>
                  <a:pt x="2832100" y="1524000"/>
                  <a:pt x="2832100" y="1524000"/>
                </a:cubicBezTo>
                <a:cubicBezTo>
                  <a:pt x="2874433" y="1524000"/>
                  <a:pt x="2929466" y="1475317"/>
                  <a:pt x="2997200" y="1377950"/>
                </a:cubicBezTo>
                <a:cubicBezTo>
                  <a:pt x="3064933" y="1280584"/>
                  <a:pt x="3126316" y="1174750"/>
                  <a:pt x="3181350" y="1060450"/>
                </a:cubicBezTo>
                <a:cubicBezTo>
                  <a:pt x="3236383" y="946150"/>
                  <a:pt x="3263900" y="867834"/>
                  <a:pt x="3263900" y="825500"/>
                </a:cubicBezTo>
                <a:cubicBezTo>
                  <a:pt x="3263900" y="774700"/>
                  <a:pt x="3257550" y="745067"/>
                  <a:pt x="3244850" y="736600"/>
                </a:cubicBezTo>
                <a:cubicBezTo>
                  <a:pt x="3232150" y="728134"/>
                  <a:pt x="3191933" y="723900"/>
                  <a:pt x="3124200" y="723900"/>
                </a:cubicBezTo>
                <a:cubicBezTo>
                  <a:pt x="3005666" y="774700"/>
                  <a:pt x="2861733" y="842434"/>
                  <a:pt x="2692400" y="927100"/>
                </a:cubicBezTo>
                <a:cubicBezTo>
                  <a:pt x="2523066" y="1011767"/>
                  <a:pt x="2364316" y="1094317"/>
                  <a:pt x="2216150" y="1174750"/>
                </a:cubicBezTo>
                <a:cubicBezTo>
                  <a:pt x="2067983" y="1255184"/>
                  <a:pt x="1960033" y="1329267"/>
                  <a:pt x="1892300" y="1397000"/>
                </a:cubicBezTo>
                <a:cubicBezTo>
                  <a:pt x="1858433" y="1456267"/>
                  <a:pt x="1837266" y="1492250"/>
                  <a:pt x="1828800" y="1504950"/>
                </a:cubicBezTo>
                <a:cubicBezTo>
                  <a:pt x="1820333" y="1517650"/>
                  <a:pt x="1799166" y="1524000"/>
                  <a:pt x="1765300" y="1524000"/>
                </a:cubicBezTo>
                <a:cubicBezTo>
                  <a:pt x="1765300" y="1490134"/>
                  <a:pt x="1737783" y="1504950"/>
                  <a:pt x="1682750" y="1568450"/>
                </a:cubicBezTo>
                <a:cubicBezTo>
                  <a:pt x="1627716" y="1631950"/>
                  <a:pt x="1559983" y="1718734"/>
                  <a:pt x="1479550" y="1828800"/>
                </a:cubicBezTo>
                <a:cubicBezTo>
                  <a:pt x="1399116" y="1938867"/>
                  <a:pt x="1322916" y="2046817"/>
                  <a:pt x="1250950" y="2152650"/>
                </a:cubicBezTo>
                <a:cubicBezTo>
                  <a:pt x="1178983" y="2258484"/>
                  <a:pt x="1126066" y="2336800"/>
                  <a:pt x="1092200" y="2387600"/>
                </a:cubicBezTo>
                <a:cubicBezTo>
                  <a:pt x="1075266" y="2404534"/>
                  <a:pt x="1056216" y="2453217"/>
                  <a:pt x="1035050" y="2533650"/>
                </a:cubicBezTo>
                <a:cubicBezTo>
                  <a:pt x="1013883" y="2614084"/>
                  <a:pt x="1003300" y="2688167"/>
                  <a:pt x="1003300" y="2755900"/>
                </a:cubicBezTo>
                <a:cubicBezTo>
                  <a:pt x="969433" y="2857500"/>
                  <a:pt x="973666" y="2927350"/>
                  <a:pt x="1016000" y="2965450"/>
                </a:cubicBezTo>
                <a:cubicBezTo>
                  <a:pt x="1058333" y="3003550"/>
                  <a:pt x="1151466" y="3081867"/>
                  <a:pt x="1295400" y="3200400"/>
                </a:cubicBezTo>
                <a:cubicBezTo>
                  <a:pt x="1591733" y="3420534"/>
                  <a:pt x="1824566" y="3602567"/>
                  <a:pt x="1993900" y="3746500"/>
                </a:cubicBezTo>
                <a:cubicBezTo>
                  <a:pt x="2163233" y="3890434"/>
                  <a:pt x="2290233" y="4008967"/>
                  <a:pt x="2374900" y="4102100"/>
                </a:cubicBezTo>
                <a:cubicBezTo>
                  <a:pt x="2459566" y="4195234"/>
                  <a:pt x="2510366" y="4279900"/>
                  <a:pt x="2527300" y="4356100"/>
                </a:cubicBezTo>
                <a:cubicBezTo>
                  <a:pt x="2679700" y="4610100"/>
                  <a:pt x="2726266" y="4804834"/>
                  <a:pt x="2667000" y="4940300"/>
                </a:cubicBezTo>
                <a:cubicBezTo>
                  <a:pt x="2607733" y="5075767"/>
                  <a:pt x="2463800" y="5194300"/>
                  <a:pt x="2235200" y="5295900"/>
                </a:cubicBezTo>
                <a:cubicBezTo>
                  <a:pt x="2150533" y="5338234"/>
                  <a:pt x="2010833" y="5372100"/>
                  <a:pt x="1816100" y="5397500"/>
                </a:cubicBezTo>
                <a:cubicBezTo>
                  <a:pt x="1621366" y="5422900"/>
                  <a:pt x="1422400" y="5437716"/>
                  <a:pt x="1219200" y="5441950"/>
                </a:cubicBezTo>
                <a:cubicBezTo>
                  <a:pt x="1016000" y="5446183"/>
                  <a:pt x="855133" y="5439833"/>
                  <a:pt x="736600" y="5422900"/>
                </a:cubicBezTo>
                <a:close/>
                <a:moveTo>
                  <a:pt x="-1358900" y="53721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14" name="Freeform 6414"/>
          <p:cNvSpPr/>
          <p:nvPr/>
        </p:nvSpPr>
        <p:spPr>
          <a:xfrm rot="0" flipH="0" flipV="0">
            <a:off x="10617796" y="5016907"/>
            <a:ext cx="131673" cy="163101"/>
          </a:xfrm>
          <a:custGeom>
            <a:pathLst>
              <a:path w="4114800" h="5096934">
                <a:moveTo>
                  <a:pt x="1447800" y="5080000"/>
                </a:moveTo>
                <a:cubicBezTo>
                  <a:pt x="1236133" y="5096934"/>
                  <a:pt x="1035050" y="5084234"/>
                  <a:pt x="844550" y="5041900"/>
                </a:cubicBezTo>
                <a:cubicBezTo>
                  <a:pt x="654050" y="4999567"/>
                  <a:pt x="493183" y="4925484"/>
                  <a:pt x="361950" y="4819650"/>
                </a:cubicBezTo>
                <a:cubicBezTo>
                  <a:pt x="230716" y="4713817"/>
                  <a:pt x="139700" y="4584700"/>
                  <a:pt x="88900" y="4432300"/>
                </a:cubicBezTo>
                <a:cubicBezTo>
                  <a:pt x="29633" y="4313767"/>
                  <a:pt x="0" y="4231217"/>
                  <a:pt x="0" y="4184650"/>
                </a:cubicBezTo>
                <a:cubicBezTo>
                  <a:pt x="0" y="4138084"/>
                  <a:pt x="29633" y="4097867"/>
                  <a:pt x="88900" y="4064000"/>
                </a:cubicBezTo>
                <a:cubicBezTo>
                  <a:pt x="156633" y="4064000"/>
                  <a:pt x="218016" y="4083050"/>
                  <a:pt x="273050" y="4121150"/>
                </a:cubicBezTo>
                <a:cubicBezTo>
                  <a:pt x="328083" y="4159250"/>
                  <a:pt x="402166" y="4199467"/>
                  <a:pt x="495300" y="4241800"/>
                </a:cubicBezTo>
                <a:cubicBezTo>
                  <a:pt x="622300" y="4351867"/>
                  <a:pt x="776816" y="4411134"/>
                  <a:pt x="958850" y="4419600"/>
                </a:cubicBezTo>
                <a:cubicBezTo>
                  <a:pt x="1140883" y="4428067"/>
                  <a:pt x="1308100" y="4398434"/>
                  <a:pt x="1460500" y="4330700"/>
                </a:cubicBezTo>
                <a:cubicBezTo>
                  <a:pt x="1612900" y="4262967"/>
                  <a:pt x="1697566" y="4178300"/>
                  <a:pt x="1714500" y="4076700"/>
                </a:cubicBezTo>
                <a:cubicBezTo>
                  <a:pt x="1714500" y="4042834"/>
                  <a:pt x="1701800" y="3983567"/>
                  <a:pt x="1676400" y="3898900"/>
                </a:cubicBezTo>
                <a:cubicBezTo>
                  <a:pt x="1651000" y="3814234"/>
                  <a:pt x="1621366" y="3725334"/>
                  <a:pt x="1587500" y="3632200"/>
                </a:cubicBezTo>
                <a:cubicBezTo>
                  <a:pt x="1358900" y="3310467"/>
                  <a:pt x="1191683" y="2990850"/>
                  <a:pt x="1085850" y="2673350"/>
                </a:cubicBezTo>
                <a:cubicBezTo>
                  <a:pt x="980016" y="2355850"/>
                  <a:pt x="927100" y="2095500"/>
                  <a:pt x="927100" y="1892300"/>
                </a:cubicBezTo>
                <a:cubicBezTo>
                  <a:pt x="927100" y="1739900"/>
                  <a:pt x="973666" y="1576917"/>
                  <a:pt x="1066800" y="1403350"/>
                </a:cubicBezTo>
                <a:cubicBezTo>
                  <a:pt x="1159933" y="1229784"/>
                  <a:pt x="1286933" y="1083734"/>
                  <a:pt x="1447800" y="965200"/>
                </a:cubicBezTo>
                <a:cubicBezTo>
                  <a:pt x="1600200" y="804334"/>
                  <a:pt x="1769533" y="660400"/>
                  <a:pt x="1955800" y="533400"/>
                </a:cubicBezTo>
                <a:cubicBezTo>
                  <a:pt x="2142066" y="406400"/>
                  <a:pt x="2330450" y="296334"/>
                  <a:pt x="2520950" y="203200"/>
                </a:cubicBezTo>
                <a:cubicBezTo>
                  <a:pt x="2711450" y="110067"/>
                  <a:pt x="2882900" y="42334"/>
                  <a:pt x="3035300" y="0"/>
                </a:cubicBezTo>
                <a:cubicBezTo>
                  <a:pt x="3128433" y="0"/>
                  <a:pt x="3251200" y="12700"/>
                  <a:pt x="3403600" y="38100"/>
                </a:cubicBezTo>
                <a:cubicBezTo>
                  <a:pt x="3556000" y="63500"/>
                  <a:pt x="3661833" y="93134"/>
                  <a:pt x="3721100" y="127000"/>
                </a:cubicBezTo>
                <a:cubicBezTo>
                  <a:pt x="3814233" y="160867"/>
                  <a:pt x="3903133" y="251884"/>
                  <a:pt x="3987800" y="400050"/>
                </a:cubicBezTo>
                <a:cubicBezTo>
                  <a:pt x="4072466" y="548217"/>
                  <a:pt x="4114800" y="694267"/>
                  <a:pt x="4114800" y="838200"/>
                </a:cubicBezTo>
                <a:cubicBezTo>
                  <a:pt x="4114800" y="897467"/>
                  <a:pt x="4097866" y="973667"/>
                  <a:pt x="4064000" y="1066800"/>
                </a:cubicBezTo>
                <a:cubicBezTo>
                  <a:pt x="4030133" y="1159934"/>
                  <a:pt x="3975100" y="1270000"/>
                  <a:pt x="3898900" y="1397000"/>
                </a:cubicBezTo>
                <a:cubicBezTo>
                  <a:pt x="3865033" y="1490134"/>
                  <a:pt x="3826933" y="1576917"/>
                  <a:pt x="3784600" y="1657350"/>
                </a:cubicBezTo>
                <a:cubicBezTo>
                  <a:pt x="3742266" y="1737784"/>
                  <a:pt x="3721100" y="1794934"/>
                  <a:pt x="3721100" y="1828800"/>
                </a:cubicBezTo>
                <a:cubicBezTo>
                  <a:pt x="3678766" y="1921934"/>
                  <a:pt x="3621616" y="1966384"/>
                  <a:pt x="3549650" y="1962150"/>
                </a:cubicBezTo>
                <a:cubicBezTo>
                  <a:pt x="3477683" y="1957917"/>
                  <a:pt x="3405716" y="1919817"/>
                  <a:pt x="3333750" y="1847850"/>
                </a:cubicBezTo>
                <a:cubicBezTo>
                  <a:pt x="3261783" y="1775884"/>
                  <a:pt x="3204633" y="1689100"/>
                  <a:pt x="3162300" y="1587500"/>
                </a:cubicBezTo>
                <a:cubicBezTo>
                  <a:pt x="3128433" y="1460500"/>
                  <a:pt x="3115733" y="1356784"/>
                  <a:pt x="3124200" y="1276350"/>
                </a:cubicBezTo>
                <a:cubicBezTo>
                  <a:pt x="3132666" y="1195917"/>
                  <a:pt x="3166533" y="1109134"/>
                  <a:pt x="3225800" y="1016000"/>
                </a:cubicBezTo>
                <a:cubicBezTo>
                  <a:pt x="3318933" y="922867"/>
                  <a:pt x="3365500" y="859367"/>
                  <a:pt x="3365500" y="825500"/>
                </a:cubicBezTo>
                <a:cubicBezTo>
                  <a:pt x="3365500" y="791634"/>
                  <a:pt x="3318933" y="774700"/>
                  <a:pt x="3225800" y="774700"/>
                </a:cubicBezTo>
                <a:cubicBezTo>
                  <a:pt x="3166533" y="774700"/>
                  <a:pt x="3058583" y="810684"/>
                  <a:pt x="2901950" y="882650"/>
                </a:cubicBezTo>
                <a:cubicBezTo>
                  <a:pt x="2745316" y="954617"/>
                  <a:pt x="2580216" y="1047750"/>
                  <a:pt x="2406650" y="1162050"/>
                </a:cubicBezTo>
                <a:cubicBezTo>
                  <a:pt x="2233083" y="1276350"/>
                  <a:pt x="2082800" y="1397000"/>
                  <a:pt x="1955800" y="1524000"/>
                </a:cubicBezTo>
                <a:cubicBezTo>
                  <a:pt x="1794933" y="1676400"/>
                  <a:pt x="1699683" y="1786467"/>
                  <a:pt x="1670050" y="1854200"/>
                </a:cubicBezTo>
                <a:cubicBezTo>
                  <a:pt x="1640416" y="1921934"/>
                  <a:pt x="1625600" y="2027767"/>
                  <a:pt x="1625600" y="2171700"/>
                </a:cubicBezTo>
                <a:cubicBezTo>
                  <a:pt x="1625600" y="2290234"/>
                  <a:pt x="1653116" y="2438400"/>
                  <a:pt x="1708150" y="2616200"/>
                </a:cubicBezTo>
                <a:cubicBezTo>
                  <a:pt x="1763183" y="2794000"/>
                  <a:pt x="1820333" y="2912534"/>
                  <a:pt x="1879600" y="2971800"/>
                </a:cubicBezTo>
                <a:cubicBezTo>
                  <a:pt x="1879600" y="2971800"/>
                  <a:pt x="1909233" y="3028950"/>
                  <a:pt x="1968500" y="3143250"/>
                </a:cubicBezTo>
                <a:cubicBezTo>
                  <a:pt x="2027766" y="3257550"/>
                  <a:pt x="2099733" y="3378200"/>
                  <a:pt x="2184400" y="3505200"/>
                </a:cubicBezTo>
                <a:cubicBezTo>
                  <a:pt x="2429933" y="4047067"/>
                  <a:pt x="2493433" y="4436534"/>
                  <a:pt x="2374900" y="4673600"/>
                </a:cubicBezTo>
                <a:cubicBezTo>
                  <a:pt x="2256366" y="4910667"/>
                  <a:pt x="1947333" y="5046134"/>
                  <a:pt x="1447800" y="5080000"/>
                </a:cubicBezTo>
                <a:close/>
                <a:moveTo>
                  <a:pt x="-914400" y="51943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15" name="Freeform 6415"/>
          <p:cNvSpPr/>
          <p:nvPr/>
        </p:nvSpPr>
        <p:spPr>
          <a:xfrm rot="0" flipH="0" flipV="0">
            <a:off x="10757055" y="4963601"/>
            <a:ext cx="169197" cy="210853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16" name="Freeform 6416"/>
          <p:cNvSpPr/>
          <p:nvPr/>
        </p:nvSpPr>
        <p:spPr>
          <a:xfrm rot="0" flipH="0" flipV="0">
            <a:off x="11027312" y="5029912"/>
            <a:ext cx="122461" cy="147116"/>
          </a:xfrm>
          <a:custGeom>
            <a:pathLst>
              <a:path w="3826934" h="4597400">
                <a:moveTo>
                  <a:pt x="931334" y="4597400"/>
                </a:moveTo>
                <a:cubicBezTo>
                  <a:pt x="821267" y="4597400"/>
                  <a:pt x="734484" y="4576234"/>
                  <a:pt x="670984" y="4533900"/>
                </a:cubicBezTo>
                <a:cubicBezTo>
                  <a:pt x="607484" y="4491567"/>
                  <a:pt x="529167" y="4432300"/>
                  <a:pt x="436034" y="4356100"/>
                </a:cubicBezTo>
                <a:cubicBezTo>
                  <a:pt x="275167" y="4186767"/>
                  <a:pt x="160867" y="4023784"/>
                  <a:pt x="93134" y="3867150"/>
                </a:cubicBezTo>
                <a:cubicBezTo>
                  <a:pt x="25400" y="3710517"/>
                  <a:pt x="4234" y="3560234"/>
                  <a:pt x="29634" y="3416300"/>
                </a:cubicBezTo>
                <a:cubicBezTo>
                  <a:pt x="55034" y="3348567"/>
                  <a:pt x="65617" y="3282950"/>
                  <a:pt x="61384" y="3219450"/>
                </a:cubicBezTo>
                <a:cubicBezTo>
                  <a:pt x="57150" y="3155950"/>
                  <a:pt x="55034" y="3124200"/>
                  <a:pt x="55034" y="3124200"/>
                </a:cubicBezTo>
                <a:cubicBezTo>
                  <a:pt x="12700" y="3081867"/>
                  <a:pt x="0" y="3054350"/>
                  <a:pt x="16934" y="3041650"/>
                </a:cubicBezTo>
                <a:cubicBezTo>
                  <a:pt x="33867" y="3028950"/>
                  <a:pt x="50800" y="3005667"/>
                  <a:pt x="67734" y="2971800"/>
                </a:cubicBezTo>
                <a:cubicBezTo>
                  <a:pt x="118534" y="2971800"/>
                  <a:pt x="135467" y="2925234"/>
                  <a:pt x="118534" y="2832100"/>
                </a:cubicBezTo>
                <a:cubicBezTo>
                  <a:pt x="101600" y="2764367"/>
                  <a:pt x="135467" y="2616200"/>
                  <a:pt x="220134" y="2387600"/>
                </a:cubicBezTo>
                <a:cubicBezTo>
                  <a:pt x="304800" y="2159000"/>
                  <a:pt x="410634" y="1943100"/>
                  <a:pt x="537634" y="1739900"/>
                </a:cubicBezTo>
                <a:cubicBezTo>
                  <a:pt x="588434" y="1655234"/>
                  <a:pt x="664634" y="1543050"/>
                  <a:pt x="766234" y="1403350"/>
                </a:cubicBezTo>
                <a:cubicBezTo>
                  <a:pt x="867834" y="1263650"/>
                  <a:pt x="980017" y="1123950"/>
                  <a:pt x="1102784" y="984250"/>
                </a:cubicBezTo>
                <a:cubicBezTo>
                  <a:pt x="1225550" y="844550"/>
                  <a:pt x="1337734" y="732367"/>
                  <a:pt x="1439334" y="647700"/>
                </a:cubicBezTo>
                <a:cubicBezTo>
                  <a:pt x="1651000" y="469900"/>
                  <a:pt x="1837267" y="338667"/>
                  <a:pt x="1998134" y="254000"/>
                </a:cubicBezTo>
                <a:cubicBezTo>
                  <a:pt x="2159000" y="169334"/>
                  <a:pt x="2332567" y="105834"/>
                  <a:pt x="2518834" y="63500"/>
                </a:cubicBezTo>
                <a:cubicBezTo>
                  <a:pt x="2705100" y="21167"/>
                  <a:pt x="2834217" y="0"/>
                  <a:pt x="2906184" y="0"/>
                </a:cubicBezTo>
                <a:cubicBezTo>
                  <a:pt x="2978150" y="0"/>
                  <a:pt x="3077634" y="67734"/>
                  <a:pt x="3204634" y="203200"/>
                </a:cubicBezTo>
                <a:cubicBezTo>
                  <a:pt x="3399367" y="287867"/>
                  <a:pt x="3541184" y="389467"/>
                  <a:pt x="3630084" y="508000"/>
                </a:cubicBezTo>
                <a:cubicBezTo>
                  <a:pt x="3718984" y="626534"/>
                  <a:pt x="3776134" y="800100"/>
                  <a:pt x="3801534" y="1028700"/>
                </a:cubicBezTo>
                <a:cubicBezTo>
                  <a:pt x="3826934" y="1282700"/>
                  <a:pt x="3807884" y="1572684"/>
                  <a:pt x="3744384" y="1898650"/>
                </a:cubicBezTo>
                <a:cubicBezTo>
                  <a:pt x="3680884" y="2224617"/>
                  <a:pt x="3479800" y="2628900"/>
                  <a:pt x="3141134" y="3111500"/>
                </a:cubicBezTo>
                <a:cubicBezTo>
                  <a:pt x="2929467" y="3416300"/>
                  <a:pt x="2734734" y="3642784"/>
                  <a:pt x="2556934" y="3790950"/>
                </a:cubicBezTo>
                <a:cubicBezTo>
                  <a:pt x="2379134" y="3939117"/>
                  <a:pt x="2167467" y="4085167"/>
                  <a:pt x="1921934" y="4229100"/>
                </a:cubicBezTo>
                <a:cubicBezTo>
                  <a:pt x="1744134" y="4347634"/>
                  <a:pt x="1583267" y="4434417"/>
                  <a:pt x="1439334" y="4489450"/>
                </a:cubicBezTo>
                <a:cubicBezTo>
                  <a:pt x="1295400" y="4544484"/>
                  <a:pt x="1126067" y="4580467"/>
                  <a:pt x="931334" y="4597400"/>
                </a:cubicBezTo>
                <a:close/>
                <a:moveTo>
                  <a:pt x="-1024466" y="4787900"/>
                </a:moveTo>
                <a:moveTo>
                  <a:pt x="2150534" y="3251200"/>
                </a:moveTo>
                <a:cubicBezTo>
                  <a:pt x="2353734" y="3022600"/>
                  <a:pt x="2516717" y="2806700"/>
                  <a:pt x="2639484" y="2603500"/>
                </a:cubicBezTo>
                <a:cubicBezTo>
                  <a:pt x="2762250" y="2400300"/>
                  <a:pt x="2878667" y="2142067"/>
                  <a:pt x="2988734" y="1828800"/>
                </a:cubicBezTo>
                <a:cubicBezTo>
                  <a:pt x="3022600" y="1735667"/>
                  <a:pt x="3043767" y="1619250"/>
                  <a:pt x="3052234" y="1479550"/>
                </a:cubicBezTo>
                <a:cubicBezTo>
                  <a:pt x="3060700" y="1339850"/>
                  <a:pt x="3058584" y="1208617"/>
                  <a:pt x="3045884" y="1085850"/>
                </a:cubicBezTo>
                <a:cubicBezTo>
                  <a:pt x="3033184" y="963084"/>
                  <a:pt x="3001434" y="893234"/>
                  <a:pt x="2950634" y="876300"/>
                </a:cubicBezTo>
                <a:cubicBezTo>
                  <a:pt x="2849034" y="817034"/>
                  <a:pt x="2726267" y="797984"/>
                  <a:pt x="2582334" y="819150"/>
                </a:cubicBezTo>
                <a:cubicBezTo>
                  <a:pt x="2438400" y="840317"/>
                  <a:pt x="2281767" y="922867"/>
                  <a:pt x="2112434" y="1066800"/>
                </a:cubicBezTo>
                <a:cubicBezTo>
                  <a:pt x="1849967" y="1286934"/>
                  <a:pt x="1621367" y="1559984"/>
                  <a:pt x="1426634" y="1885950"/>
                </a:cubicBezTo>
                <a:cubicBezTo>
                  <a:pt x="1231900" y="2211917"/>
                  <a:pt x="1041400" y="2582334"/>
                  <a:pt x="855134" y="2997200"/>
                </a:cubicBezTo>
                <a:cubicBezTo>
                  <a:pt x="728134" y="3302000"/>
                  <a:pt x="700617" y="3545417"/>
                  <a:pt x="772584" y="3727450"/>
                </a:cubicBezTo>
                <a:cubicBezTo>
                  <a:pt x="844550" y="3909484"/>
                  <a:pt x="1001184" y="3972984"/>
                  <a:pt x="1242484" y="3917950"/>
                </a:cubicBezTo>
                <a:cubicBezTo>
                  <a:pt x="1483784" y="3862917"/>
                  <a:pt x="1786467" y="3640667"/>
                  <a:pt x="2150534" y="3251200"/>
                </a:cubicBezTo>
                <a:close/>
                <a:moveTo>
                  <a:pt x="321734" y="47879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17" name="Freeform 6417"/>
          <p:cNvSpPr/>
          <p:nvPr/>
        </p:nvSpPr>
        <p:spPr>
          <a:xfrm rot="0" flipH="0" flipV="0">
            <a:off x="11174158" y="5034043"/>
            <a:ext cx="150097" cy="130386"/>
          </a:xfrm>
          <a:custGeom>
            <a:pathLst>
              <a:path w="4690533" h="4074583">
                <a:moveTo>
                  <a:pt x="4445000" y="4074583"/>
                </a:moveTo>
                <a:cubicBezTo>
                  <a:pt x="4275666" y="4074583"/>
                  <a:pt x="4135966" y="4038600"/>
                  <a:pt x="4025900" y="3966633"/>
                </a:cubicBezTo>
                <a:cubicBezTo>
                  <a:pt x="3915833" y="3894667"/>
                  <a:pt x="3822700" y="3774017"/>
                  <a:pt x="3746500" y="3604683"/>
                </a:cubicBezTo>
                <a:cubicBezTo>
                  <a:pt x="3712633" y="3486150"/>
                  <a:pt x="3685116" y="3352800"/>
                  <a:pt x="3663950" y="3204633"/>
                </a:cubicBezTo>
                <a:cubicBezTo>
                  <a:pt x="3642783" y="3056467"/>
                  <a:pt x="3632200" y="2916767"/>
                  <a:pt x="3632200" y="2785533"/>
                </a:cubicBezTo>
                <a:cubicBezTo>
                  <a:pt x="3632200" y="2654300"/>
                  <a:pt x="3644900" y="2567517"/>
                  <a:pt x="3670300" y="2525183"/>
                </a:cubicBezTo>
                <a:cubicBezTo>
                  <a:pt x="3704166" y="2491317"/>
                  <a:pt x="3718983" y="2429933"/>
                  <a:pt x="3714750" y="2341033"/>
                </a:cubicBezTo>
                <a:cubicBezTo>
                  <a:pt x="3710516" y="2252133"/>
                  <a:pt x="3708400" y="2156883"/>
                  <a:pt x="3708400" y="2055283"/>
                </a:cubicBezTo>
                <a:cubicBezTo>
                  <a:pt x="3699933" y="1885950"/>
                  <a:pt x="3659716" y="1790700"/>
                  <a:pt x="3587750" y="1769533"/>
                </a:cubicBezTo>
                <a:cubicBezTo>
                  <a:pt x="3515783" y="1748367"/>
                  <a:pt x="3412066" y="1775883"/>
                  <a:pt x="3276600" y="1852083"/>
                </a:cubicBezTo>
                <a:cubicBezTo>
                  <a:pt x="3124200" y="1945217"/>
                  <a:pt x="2925233" y="2070100"/>
                  <a:pt x="2679700" y="2226733"/>
                </a:cubicBezTo>
                <a:cubicBezTo>
                  <a:pt x="2434166" y="2383367"/>
                  <a:pt x="2178050" y="2554817"/>
                  <a:pt x="1911350" y="2741083"/>
                </a:cubicBezTo>
                <a:cubicBezTo>
                  <a:pt x="1644650" y="2927350"/>
                  <a:pt x="1392766" y="3122083"/>
                  <a:pt x="1155700" y="3325283"/>
                </a:cubicBezTo>
                <a:cubicBezTo>
                  <a:pt x="969433" y="3528483"/>
                  <a:pt x="857250" y="3683000"/>
                  <a:pt x="819150" y="3788833"/>
                </a:cubicBezTo>
                <a:cubicBezTo>
                  <a:pt x="781050" y="3894667"/>
                  <a:pt x="728133" y="3947583"/>
                  <a:pt x="660400" y="3947583"/>
                </a:cubicBezTo>
                <a:cubicBezTo>
                  <a:pt x="592666" y="3981450"/>
                  <a:pt x="535516" y="3983567"/>
                  <a:pt x="488950" y="3953933"/>
                </a:cubicBezTo>
                <a:cubicBezTo>
                  <a:pt x="442383" y="3924300"/>
                  <a:pt x="376766" y="3875617"/>
                  <a:pt x="292100" y="3807883"/>
                </a:cubicBezTo>
                <a:cubicBezTo>
                  <a:pt x="232833" y="3740150"/>
                  <a:pt x="173566" y="3674533"/>
                  <a:pt x="114300" y="3611033"/>
                </a:cubicBezTo>
                <a:cubicBezTo>
                  <a:pt x="55033" y="3547533"/>
                  <a:pt x="16933" y="3498850"/>
                  <a:pt x="0" y="3464983"/>
                </a:cubicBezTo>
                <a:cubicBezTo>
                  <a:pt x="0" y="3422650"/>
                  <a:pt x="12700" y="3333750"/>
                  <a:pt x="38100" y="3198283"/>
                </a:cubicBezTo>
                <a:cubicBezTo>
                  <a:pt x="63500" y="3062817"/>
                  <a:pt x="95250" y="2927350"/>
                  <a:pt x="133350" y="2791883"/>
                </a:cubicBezTo>
                <a:cubicBezTo>
                  <a:pt x="171450" y="2656417"/>
                  <a:pt x="198966" y="2567517"/>
                  <a:pt x="215900" y="2525183"/>
                </a:cubicBezTo>
                <a:cubicBezTo>
                  <a:pt x="258233" y="2525183"/>
                  <a:pt x="294216" y="2482850"/>
                  <a:pt x="323850" y="2398183"/>
                </a:cubicBezTo>
                <a:cubicBezTo>
                  <a:pt x="353483" y="2313517"/>
                  <a:pt x="402166" y="2220383"/>
                  <a:pt x="469900" y="2118783"/>
                </a:cubicBezTo>
                <a:cubicBezTo>
                  <a:pt x="486833" y="2017183"/>
                  <a:pt x="531283" y="1879600"/>
                  <a:pt x="603250" y="1706033"/>
                </a:cubicBezTo>
                <a:cubicBezTo>
                  <a:pt x="675216" y="1532467"/>
                  <a:pt x="740833" y="1377950"/>
                  <a:pt x="800100" y="1242483"/>
                </a:cubicBezTo>
                <a:cubicBezTo>
                  <a:pt x="918633" y="1039283"/>
                  <a:pt x="1001183" y="869950"/>
                  <a:pt x="1047750" y="734483"/>
                </a:cubicBezTo>
                <a:cubicBezTo>
                  <a:pt x="1094316" y="599017"/>
                  <a:pt x="1126066" y="429683"/>
                  <a:pt x="1143000" y="226483"/>
                </a:cubicBezTo>
                <a:cubicBezTo>
                  <a:pt x="1134533" y="192617"/>
                  <a:pt x="1143000" y="160867"/>
                  <a:pt x="1168400" y="131233"/>
                </a:cubicBezTo>
                <a:cubicBezTo>
                  <a:pt x="1193800" y="101600"/>
                  <a:pt x="1223433" y="86783"/>
                  <a:pt x="1257300" y="86783"/>
                </a:cubicBezTo>
                <a:lnTo>
                  <a:pt x="1257300" y="86783"/>
                </a:lnTo>
                <a:cubicBezTo>
                  <a:pt x="1325033" y="19050"/>
                  <a:pt x="1405466" y="0"/>
                  <a:pt x="1498600" y="29633"/>
                </a:cubicBezTo>
                <a:cubicBezTo>
                  <a:pt x="1591733" y="59267"/>
                  <a:pt x="1676400" y="124883"/>
                  <a:pt x="1752600" y="226483"/>
                </a:cubicBezTo>
                <a:cubicBezTo>
                  <a:pt x="1905000" y="429683"/>
                  <a:pt x="1966383" y="639233"/>
                  <a:pt x="1936750" y="855133"/>
                </a:cubicBezTo>
                <a:cubicBezTo>
                  <a:pt x="1907116" y="1071033"/>
                  <a:pt x="1769533" y="1377950"/>
                  <a:pt x="1524000" y="1775883"/>
                </a:cubicBezTo>
                <a:cubicBezTo>
                  <a:pt x="1464733" y="1911350"/>
                  <a:pt x="1420283" y="2015067"/>
                  <a:pt x="1390650" y="2087033"/>
                </a:cubicBezTo>
                <a:cubicBezTo>
                  <a:pt x="1361016" y="2159000"/>
                  <a:pt x="1346200" y="2216150"/>
                  <a:pt x="1346200" y="2258483"/>
                </a:cubicBezTo>
                <a:cubicBezTo>
                  <a:pt x="1346200" y="2258483"/>
                  <a:pt x="1390650" y="2228850"/>
                  <a:pt x="1479550" y="2169583"/>
                </a:cubicBezTo>
                <a:cubicBezTo>
                  <a:pt x="1568450" y="2110317"/>
                  <a:pt x="1670050" y="2040467"/>
                  <a:pt x="1784350" y="1960033"/>
                </a:cubicBezTo>
                <a:cubicBezTo>
                  <a:pt x="1898650" y="1879600"/>
                  <a:pt x="1989666" y="1818217"/>
                  <a:pt x="2057400" y="1775883"/>
                </a:cubicBezTo>
                <a:cubicBezTo>
                  <a:pt x="2099733" y="1733550"/>
                  <a:pt x="2197100" y="1657350"/>
                  <a:pt x="2349500" y="1547283"/>
                </a:cubicBezTo>
                <a:cubicBezTo>
                  <a:pt x="2501900" y="1437217"/>
                  <a:pt x="2664883" y="1329267"/>
                  <a:pt x="2838450" y="1223433"/>
                </a:cubicBezTo>
                <a:cubicBezTo>
                  <a:pt x="3012016" y="1117600"/>
                  <a:pt x="3141133" y="1056217"/>
                  <a:pt x="3225800" y="1039283"/>
                </a:cubicBezTo>
                <a:cubicBezTo>
                  <a:pt x="3293533" y="1005417"/>
                  <a:pt x="3365500" y="973667"/>
                  <a:pt x="3441700" y="944033"/>
                </a:cubicBezTo>
                <a:cubicBezTo>
                  <a:pt x="3517900" y="914400"/>
                  <a:pt x="3572933" y="899583"/>
                  <a:pt x="3606800" y="899583"/>
                </a:cubicBezTo>
                <a:cubicBezTo>
                  <a:pt x="3674533" y="899583"/>
                  <a:pt x="3761316" y="935567"/>
                  <a:pt x="3867150" y="1007533"/>
                </a:cubicBezTo>
                <a:cubicBezTo>
                  <a:pt x="3972983" y="1079500"/>
                  <a:pt x="4072466" y="1164167"/>
                  <a:pt x="4165600" y="1261533"/>
                </a:cubicBezTo>
                <a:cubicBezTo>
                  <a:pt x="4258733" y="1358900"/>
                  <a:pt x="4313766" y="1441450"/>
                  <a:pt x="4330700" y="1509183"/>
                </a:cubicBezTo>
                <a:cubicBezTo>
                  <a:pt x="4330700" y="1543050"/>
                  <a:pt x="4332816" y="1576917"/>
                  <a:pt x="4337050" y="1610783"/>
                </a:cubicBezTo>
                <a:cubicBezTo>
                  <a:pt x="4341283" y="1644650"/>
                  <a:pt x="4347633" y="1678517"/>
                  <a:pt x="4356100" y="1712383"/>
                </a:cubicBezTo>
                <a:cubicBezTo>
                  <a:pt x="4389966" y="1822450"/>
                  <a:pt x="4409016" y="1970617"/>
                  <a:pt x="4413250" y="2156883"/>
                </a:cubicBezTo>
                <a:cubicBezTo>
                  <a:pt x="4417483" y="2343150"/>
                  <a:pt x="4411133" y="2512483"/>
                  <a:pt x="4394200" y="2664883"/>
                </a:cubicBezTo>
                <a:cubicBezTo>
                  <a:pt x="4377266" y="2817283"/>
                  <a:pt x="4347633" y="2906183"/>
                  <a:pt x="4305300" y="2931583"/>
                </a:cubicBezTo>
                <a:cubicBezTo>
                  <a:pt x="4305300" y="2931583"/>
                  <a:pt x="4307416" y="2942167"/>
                  <a:pt x="4311650" y="2963333"/>
                </a:cubicBezTo>
                <a:cubicBezTo>
                  <a:pt x="4315883" y="2984500"/>
                  <a:pt x="4334933" y="2995083"/>
                  <a:pt x="4368800" y="2995083"/>
                </a:cubicBezTo>
                <a:cubicBezTo>
                  <a:pt x="4368800" y="3028950"/>
                  <a:pt x="4368800" y="3048000"/>
                  <a:pt x="4368800" y="3052233"/>
                </a:cubicBezTo>
                <a:cubicBezTo>
                  <a:pt x="4368800" y="3056467"/>
                  <a:pt x="4368800" y="3058583"/>
                  <a:pt x="4368800" y="3058583"/>
                </a:cubicBezTo>
                <a:cubicBezTo>
                  <a:pt x="4326466" y="3058583"/>
                  <a:pt x="4309533" y="3094567"/>
                  <a:pt x="4318000" y="3166533"/>
                </a:cubicBezTo>
                <a:cubicBezTo>
                  <a:pt x="4326466" y="3238500"/>
                  <a:pt x="4353983" y="3316817"/>
                  <a:pt x="4400550" y="3401483"/>
                </a:cubicBezTo>
                <a:cubicBezTo>
                  <a:pt x="4447116" y="3486150"/>
                  <a:pt x="4495800" y="3553883"/>
                  <a:pt x="4546600" y="3604683"/>
                </a:cubicBezTo>
                <a:cubicBezTo>
                  <a:pt x="4648200" y="3706283"/>
                  <a:pt x="4690533" y="3801533"/>
                  <a:pt x="4673600" y="3890433"/>
                </a:cubicBezTo>
                <a:cubicBezTo>
                  <a:pt x="4656666" y="3979333"/>
                  <a:pt x="4580466" y="4040717"/>
                  <a:pt x="4445000" y="4074583"/>
                </a:cubicBezTo>
                <a:close/>
                <a:moveTo>
                  <a:pt x="-736600" y="46587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18" name="Freeform 6418"/>
          <p:cNvSpPr/>
          <p:nvPr/>
        </p:nvSpPr>
        <p:spPr>
          <a:xfrm rot="0" flipH="0" flipV="0">
            <a:off x="11473403" y="5024832"/>
            <a:ext cx="131741" cy="238895"/>
          </a:xfrm>
          <a:custGeom>
            <a:pathLst>
              <a:path w="4116917" h="7465483">
                <a:moveTo>
                  <a:pt x="1735667" y="7372350"/>
                </a:moveTo>
                <a:cubicBezTo>
                  <a:pt x="1498600" y="7465483"/>
                  <a:pt x="1250950" y="7450666"/>
                  <a:pt x="992717" y="7327900"/>
                </a:cubicBezTo>
                <a:cubicBezTo>
                  <a:pt x="734483" y="7205133"/>
                  <a:pt x="512233" y="7012516"/>
                  <a:pt x="325967" y="6750050"/>
                </a:cubicBezTo>
                <a:cubicBezTo>
                  <a:pt x="292100" y="6699250"/>
                  <a:pt x="251883" y="6620933"/>
                  <a:pt x="205317" y="6515100"/>
                </a:cubicBezTo>
                <a:cubicBezTo>
                  <a:pt x="158750" y="6409266"/>
                  <a:pt x="116417" y="6301316"/>
                  <a:pt x="78317" y="6191250"/>
                </a:cubicBezTo>
                <a:cubicBezTo>
                  <a:pt x="40217" y="6081183"/>
                  <a:pt x="16933" y="5983816"/>
                  <a:pt x="8467" y="5899150"/>
                </a:cubicBezTo>
                <a:cubicBezTo>
                  <a:pt x="0" y="5814483"/>
                  <a:pt x="8467" y="5763683"/>
                  <a:pt x="33867" y="5746750"/>
                </a:cubicBezTo>
                <a:cubicBezTo>
                  <a:pt x="59267" y="5721350"/>
                  <a:pt x="101600" y="5712883"/>
                  <a:pt x="160867" y="5721350"/>
                </a:cubicBezTo>
                <a:cubicBezTo>
                  <a:pt x="220133" y="5729816"/>
                  <a:pt x="277283" y="5750983"/>
                  <a:pt x="332317" y="5784850"/>
                </a:cubicBezTo>
                <a:cubicBezTo>
                  <a:pt x="387350" y="5818716"/>
                  <a:pt x="423333" y="5861050"/>
                  <a:pt x="440267" y="5911850"/>
                </a:cubicBezTo>
                <a:cubicBezTo>
                  <a:pt x="465667" y="5971116"/>
                  <a:pt x="505883" y="6047316"/>
                  <a:pt x="560917" y="6140450"/>
                </a:cubicBezTo>
                <a:cubicBezTo>
                  <a:pt x="615950" y="6233583"/>
                  <a:pt x="677333" y="6318250"/>
                  <a:pt x="745067" y="6394450"/>
                </a:cubicBezTo>
                <a:cubicBezTo>
                  <a:pt x="812800" y="6470650"/>
                  <a:pt x="863600" y="6512983"/>
                  <a:pt x="897467" y="6521450"/>
                </a:cubicBezTo>
                <a:cubicBezTo>
                  <a:pt x="1058333" y="6597650"/>
                  <a:pt x="1176867" y="6631516"/>
                  <a:pt x="1253067" y="6623050"/>
                </a:cubicBezTo>
                <a:cubicBezTo>
                  <a:pt x="1329267" y="6614583"/>
                  <a:pt x="1397000" y="6589183"/>
                  <a:pt x="1456267" y="6546850"/>
                </a:cubicBezTo>
                <a:cubicBezTo>
                  <a:pt x="1600200" y="6436783"/>
                  <a:pt x="1718733" y="6292850"/>
                  <a:pt x="1811867" y="6115050"/>
                </a:cubicBezTo>
                <a:cubicBezTo>
                  <a:pt x="1905000" y="5937250"/>
                  <a:pt x="2010833" y="5662083"/>
                  <a:pt x="2129367" y="5289550"/>
                </a:cubicBezTo>
                <a:cubicBezTo>
                  <a:pt x="2222500" y="4976283"/>
                  <a:pt x="2317750" y="4643967"/>
                  <a:pt x="2415117" y="4292600"/>
                </a:cubicBezTo>
                <a:cubicBezTo>
                  <a:pt x="2512483" y="3941234"/>
                  <a:pt x="2599267" y="3668184"/>
                  <a:pt x="2675467" y="3473450"/>
                </a:cubicBezTo>
                <a:cubicBezTo>
                  <a:pt x="2700867" y="3371850"/>
                  <a:pt x="2732617" y="3285067"/>
                  <a:pt x="2770717" y="3213100"/>
                </a:cubicBezTo>
                <a:cubicBezTo>
                  <a:pt x="2808817" y="3141134"/>
                  <a:pt x="2844800" y="3088217"/>
                  <a:pt x="2878667" y="3054350"/>
                </a:cubicBezTo>
                <a:lnTo>
                  <a:pt x="2954867" y="3054350"/>
                </a:lnTo>
                <a:cubicBezTo>
                  <a:pt x="2768600" y="3172884"/>
                  <a:pt x="2603500" y="3308350"/>
                  <a:pt x="2459567" y="3460750"/>
                </a:cubicBezTo>
                <a:cubicBezTo>
                  <a:pt x="2315633" y="3613150"/>
                  <a:pt x="2133600" y="3735917"/>
                  <a:pt x="1913467" y="3829050"/>
                </a:cubicBezTo>
                <a:cubicBezTo>
                  <a:pt x="1862667" y="3888317"/>
                  <a:pt x="1737783" y="3924300"/>
                  <a:pt x="1538817" y="3937000"/>
                </a:cubicBezTo>
                <a:cubicBezTo>
                  <a:pt x="1339850" y="3949700"/>
                  <a:pt x="1147233" y="3926417"/>
                  <a:pt x="960967" y="3867150"/>
                </a:cubicBezTo>
                <a:cubicBezTo>
                  <a:pt x="842433" y="3799417"/>
                  <a:pt x="755650" y="3748617"/>
                  <a:pt x="700617" y="3714750"/>
                </a:cubicBezTo>
                <a:cubicBezTo>
                  <a:pt x="645583" y="3680884"/>
                  <a:pt x="603250" y="3634317"/>
                  <a:pt x="573617" y="3575050"/>
                </a:cubicBezTo>
                <a:cubicBezTo>
                  <a:pt x="543983" y="3515784"/>
                  <a:pt x="503767" y="3422650"/>
                  <a:pt x="452967" y="3295650"/>
                </a:cubicBezTo>
                <a:cubicBezTo>
                  <a:pt x="393700" y="3168650"/>
                  <a:pt x="385233" y="2961217"/>
                  <a:pt x="427567" y="2673350"/>
                </a:cubicBezTo>
                <a:cubicBezTo>
                  <a:pt x="469900" y="2385484"/>
                  <a:pt x="546100" y="2097617"/>
                  <a:pt x="656167" y="1809750"/>
                </a:cubicBezTo>
                <a:cubicBezTo>
                  <a:pt x="757767" y="1598084"/>
                  <a:pt x="905933" y="1369484"/>
                  <a:pt x="1100667" y="1123950"/>
                </a:cubicBezTo>
                <a:cubicBezTo>
                  <a:pt x="1295400" y="878417"/>
                  <a:pt x="1502833" y="656167"/>
                  <a:pt x="1722967" y="457200"/>
                </a:cubicBezTo>
                <a:cubicBezTo>
                  <a:pt x="1943100" y="258234"/>
                  <a:pt x="2142067" y="133350"/>
                  <a:pt x="2319867" y="82550"/>
                </a:cubicBezTo>
                <a:cubicBezTo>
                  <a:pt x="2387600" y="48684"/>
                  <a:pt x="2461683" y="25400"/>
                  <a:pt x="2542117" y="12700"/>
                </a:cubicBezTo>
                <a:cubicBezTo>
                  <a:pt x="2622550" y="0"/>
                  <a:pt x="2738967" y="14817"/>
                  <a:pt x="2891367" y="57150"/>
                </a:cubicBezTo>
                <a:cubicBezTo>
                  <a:pt x="3035300" y="74084"/>
                  <a:pt x="3145367" y="105834"/>
                  <a:pt x="3221567" y="152400"/>
                </a:cubicBezTo>
                <a:cubicBezTo>
                  <a:pt x="3297767" y="198967"/>
                  <a:pt x="3420533" y="294217"/>
                  <a:pt x="3589867" y="438150"/>
                </a:cubicBezTo>
                <a:cubicBezTo>
                  <a:pt x="3699933" y="548217"/>
                  <a:pt x="3790950" y="658284"/>
                  <a:pt x="3862917" y="768350"/>
                </a:cubicBezTo>
                <a:cubicBezTo>
                  <a:pt x="3934883" y="878417"/>
                  <a:pt x="3992033" y="992717"/>
                  <a:pt x="4034367" y="1111250"/>
                </a:cubicBezTo>
                <a:cubicBezTo>
                  <a:pt x="4093633" y="1238250"/>
                  <a:pt x="4116917" y="1354667"/>
                  <a:pt x="4104217" y="1460500"/>
                </a:cubicBezTo>
                <a:cubicBezTo>
                  <a:pt x="4091517" y="1566334"/>
                  <a:pt x="4042833" y="1674284"/>
                  <a:pt x="3958167" y="1784350"/>
                </a:cubicBezTo>
                <a:cubicBezTo>
                  <a:pt x="3881967" y="1894417"/>
                  <a:pt x="3801533" y="2004484"/>
                  <a:pt x="3716867" y="2114550"/>
                </a:cubicBezTo>
                <a:cubicBezTo>
                  <a:pt x="3632200" y="2224617"/>
                  <a:pt x="3568700" y="2377017"/>
                  <a:pt x="3526367" y="2571750"/>
                </a:cubicBezTo>
                <a:cubicBezTo>
                  <a:pt x="3484033" y="2825750"/>
                  <a:pt x="3416300" y="3111500"/>
                  <a:pt x="3323167" y="3429000"/>
                </a:cubicBezTo>
                <a:cubicBezTo>
                  <a:pt x="3230033" y="3746500"/>
                  <a:pt x="3149600" y="4040717"/>
                  <a:pt x="3081867" y="4311650"/>
                </a:cubicBezTo>
                <a:lnTo>
                  <a:pt x="2878667" y="5099050"/>
                </a:lnTo>
                <a:cubicBezTo>
                  <a:pt x="2667000" y="5818716"/>
                  <a:pt x="2465917" y="6354233"/>
                  <a:pt x="2275417" y="6705600"/>
                </a:cubicBezTo>
                <a:cubicBezTo>
                  <a:pt x="2084917" y="7056966"/>
                  <a:pt x="1905000" y="7279216"/>
                  <a:pt x="1735667" y="7372350"/>
                </a:cubicBezTo>
                <a:close/>
                <a:moveTo>
                  <a:pt x="-3293533" y="4946650"/>
                </a:moveTo>
                <a:moveTo>
                  <a:pt x="1278467" y="3308350"/>
                </a:moveTo>
                <a:cubicBezTo>
                  <a:pt x="1447800" y="3299884"/>
                  <a:pt x="1608667" y="3266017"/>
                  <a:pt x="1761067" y="3206750"/>
                </a:cubicBezTo>
                <a:cubicBezTo>
                  <a:pt x="1913467" y="3147484"/>
                  <a:pt x="2061633" y="3048000"/>
                  <a:pt x="2205567" y="2908300"/>
                </a:cubicBezTo>
                <a:cubicBezTo>
                  <a:pt x="2349500" y="2768600"/>
                  <a:pt x="2493433" y="2588684"/>
                  <a:pt x="2637367" y="2368550"/>
                </a:cubicBezTo>
                <a:cubicBezTo>
                  <a:pt x="2781300" y="2165350"/>
                  <a:pt x="2882900" y="1951567"/>
                  <a:pt x="2942167" y="1727200"/>
                </a:cubicBezTo>
                <a:cubicBezTo>
                  <a:pt x="3001433" y="1502834"/>
                  <a:pt x="3022600" y="1284817"/>
                  <a:pt x="3005667" y="1073150"/>
                </a:cubicBezTo>
                <a:cubicBezTo>
                  <a:pt x="2997200" y="937684"/>
                  <a:pt x="2976033" y="848784"/>
                  <a:pt x="2942167" y="806450"/>
                </a:cubicBezTo>
                <a:cubicBezTo>
                  <a:pt x="2908300" y="764117"/>
                  <a:pt x="2836333" y="751417"/>
                  <a:pt x="2726267" y="768350"/>
                </a:cubicBezTo>
                <a:cubicBezTo>
                  <a:pt x="2565400" y="793750"/>
                  <a:pt x="2387600" y="880534"/>
                  <a:pt x="2192867" y="1028700"/>
                </a:cubicBezTo>
                <a:cubicBezTo>
                  <a:pt x="1998133" y="1176867"/>
                  <a:pt x="1816100" y="1361017"/>
                  <a:pt x="1646767" y="1581150"/>
                </a:cubicBezTo>
                <a:cubicBezTo>
                  <a:pt x="1519767" y="1750484"/>
                  <a:pt x="1413933" y="1953684"/>
                  <a:pt x="1329267" y="2190750"/>
                </a:cubicBezTo>
                <a:cubicBezTo>
                  <a:pt x="1244600" y="2444750"/>
                  <a:pt x="1193800" y="2686050"/>
                  <a:pt x="1176867" y="2914650"/>
                </a:cubicBezTo>
                <a:cubicBezTo>
                  <a:pt x="1159933" y="3143250"/>
                  <a:pt x="1193800" y="3274484"/>
                  <a:pt x="1278467" y="3308350"/>
                </a:cubicBezTo>
                <a:close/>
                <a:moveTo>
                  <a:pt x="770467" y="494665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19" name="Freeform 6419"/>
          <p:cNvSpPr/>
          <p:nvPr/>
        </p:nvSpPr>
        <p:spPr>
          <a:xfrm rot="0" flipH="0" flipV="0">
            <a:off x="11637860" y="5036008"/>
            <a:ext cx="121852" cy="134789"/>
          </a:xfrm>
          <a:custGeom>
            <a:pathLst>
              <a:path w="3807883" h="4212167">
                <a:moveTo>
                  <a:pt x="546100" y="4203700"/>
                </a:moveTo>
                <a:cubicBezTo>
                  <a:pt x="520700" y="4212167"/>
                  <a:pt x="478366" y="4207934"/>
                  <a:pt x="419100" y="4191000"/>
                </a:cubicBezTo>
                <a:cubicBezTo>
                  <a:pt x="359833" y="4174067"/>
                  <a:pt x="300566" y="4152900"/>
                  <a:pt x="241300" y="4127500"/>
                </a:cubicBezTo>
                <a:cubicBezTo>
                  <a:pt x="182033" y="4102100"/>
                  <a:pt x="143933" y="4080934"/>
                  <a:pt x="127000" y="4064000"/>
                </a:cubicBezTo>
                <a:cubicBezTo>
                  <a:pt x="93133" y="4030134"/>
                  <a:pt x="61383" y="3979334"/>
                  <a:pt x="31750" y="3911600"/>
                </a:cubicBezTo>
                <a:cubicBezTo>
                  <a:pt x="2116" y="3843867"/>
                  <a:pt x="0" y="3744384"/>
                  <a:pt x="25400" y="3613150"/>
                </a:cubicBezTo>
                <a:cubicBezTo>
                  <a:pt x="50800" y="3481917"/>
                  <a:pt x="135466" y="3310467"/>
                  <a:pt x="279400" y="3098800"/>
                </a:cubicBezTo>
                <a:cubicBezTo>
                  <a:pt x="321733" y="3014134"/>
                  <a:pt x="372533" y="2887134"/>
                  <a:pt x="431800" y="2717800"/>
                </a:cubicBezTo>
                <a:cubicBezTo>
                  <a:pt x="491066" y="2548467"/>
                  <a:pt x="552450" y="2368550"/>
                  <a:pt x="615950" y="2178050"/>
                </a:cubicBezTo>
                <a:cubicBezTo>
                  <a:pt x="679450" y="1987550"/>
                  <a:pt x="738716" y="1816100"/>
                  <a:pt x="793750" y="1663700"/>
                </a:cubicBezTo>
                <a:cubicBezTo>
                  <a:pt x="848783" y="1511300"/>
                  <a:pt x="889000" y="1405467"/>
                  <a:pt x="914400" y="1346200"/>
                </a:cubicBezTo>
                <a:cubicBezTo>
                  <a:pt x="931333" y="1202267"/>
                  <a:pt x="924983" y="1098550"/>
                  <a:pt x="895350" y="1035050"/>
                </a:cubicBezTo>
                <a:cubicBezTo>
                  <a:pt x="865716" y="971550"/>
                  <a:pt x="791633" y="935567"/>
                  <a:pt x="673100" y="927100"/>
                </a:cubicBezTo>
                <a:cubicBezTo>
                  <a:pt x="588433" y="927100"/>
                  <a:pt x="522816" y="918634"/>
                  <a:pt x="476250" y="901700"/>
                </a:cubicBezTo>
                <a:cubicBezTo>
                  <a:pt x="429683" y="884767"/>
                  <a:pt x="406400" y="800100"/>
                  <a:pt x="406400" y="647700"/>
                </a:cubicBezTo>
                <a:cubicBezTo>
                  <a:pt x="423333" y="529167"/>
                  <a:pt x="455083" y="446617"/>
                  <a:pt x="501650" y="400050"/>
                </a:cubicBezTo>
                <a:cubicBezTo>
                  <a:pt x="548216" y="353484"/>
                  <a:pt x="613833" y="300567"/>
                  <a:pt x="698500" y="241300"/>
                </a:cubicBezTo>
                <a:cubicBezTo>
                  <a:pt x="783166" y="198967"/>
                  <a:pt x="869950" y="169334"/>
                  <a:pt x="958850" y="152400"/>
                </a:cubicBezTo>
                <a:cubicBezTo>
                  <a:pt x="1047750" y="135467"/>
                  <a:pt x="1134533" y="131234"/>
                  <a:pt x="1219200" y="139700"/>
                </a:cubicBezTo>
                <a:cubicBezTo>
                  <a:pt x="1303866" y="148167"/>
                  <a:pt x="1371600" y="177800"/>
                  <a:pt x="1422400" y="228600"/>
                </a:cubicBezTo>
                <a:cubicBezTo>
                  <a:pt x="1481666" y="262467"/>
                  <a:pt x="1519766" y="336550"/>
                  <a:pt x="1536700" y="450850"/>
                </a:cubicBezTo>
                <a:cubicBezTo>
                  <a:pt x="1553633" y="565150"/>
                  <a:pt x="1564216" y="681567"/>
                  <a:pt x="1568450" y="800100"/>
                </a:cubicBezTo>
                <a:cubicBezTo>
                  <a:pt x="1572683" y="918634"/>
                  <a:pt x="1579033" y="1007534"/>
                  <a:pt x="1587500" y="1066800"/>
                </a:cubicBezTo>
                <a:cubicBezTo>
                  <a:pt x="1672166" y="999067"/>
                  <a:pt x="1788583" y="903817"/>
                  <a:pt x="1936750" y="781050"/>
                </a:cubicBezTo>
                <a:cubicBezTo>
                  <a:pt x="2084916" y="658284"/>
                  <a:pt x="2214033" y="541867"/>
                  <a:pt x="2324100" y="431800"/>
                </a:cubicBezTo>
                <a:cubicBezTo>
                  <a:pt x="2459566" y="338667"/>
                  <a:pt x="2620433" y="243417"/>
                  <a:pt x="2806700" y="146050"/>
                </a:cubicBezTo>
                <a:cubicBezTo>
                  <a:pt x="2992966" y="48684"/>
                  <a:pt x="3128433" y="0"/>
                  <a:pt x="3213100" y="0"/>
                </a:cubicBezTo>
                <a:cubicBezTo>
                  <a:pt x="3306233" y="0"/>
                  <a:pt x="3399366" y="23284"/>
                  <a:pt x="3492500" y="69850"/>
                </a:cubicBezTo>
                <a:cubicBezTo>
                  <a:pt x="3585633" y="116417"/>
                  <a:pt x="3649133" y="173567"/>
                  <a:pt x="3683000" y="241300"/>
                </a:cubicBezTo>
                <a:cubicBezTo>
                  <a:pt x="3767666" y="385234"/>
                  <a:pt x="3807883" y="512234"/>
                  <a:pt x="3803650" y="622300"/>
                </a:cubicBezTo>
                <a:cubicBezTo>
                  <a:pt x="3799416" y="732367"/>
                  <a:pt x="3750733" y="846667"/>
                  <a:pt x="3657600" y="965200"/>
                </a:cubicBezTo>
                <a:cubicBezTo>
                  <a:pt x="3572933" y="1075267"/>
                  <a:pt x="3469216" y="1151467"/>
                  <a:pt x="3346450" y="1193800"/>
                </a:cubicBezTo>
                <a:cubicBezTo>
                  <a:pt x="3223683" y="1236134"/>
                  <a:pt x="3145366" y="1257300"/>
                  <a:pt x="3111500" y="1257300"/>
                </a:cubicBezTo>
                <a:cubicBezTo>
                  <a:pt x="3060700" y="1257300"/>
                  <a:pt x="2997200" y="1219200"/>
                  <a:pt x="2921000" y="1143000"/>
                </a:cubicBezTo>
                <a:cubicBezTo>
                  <a:pt x="2844800" y="1066800"/>
                  <a:pt x="2802466" y="1003300"/>
                  <a:pt x="2794000" y="952500"/>
                </a:cubicBezTo>
                <a:cubicBezTo>
                  <a:pt x="2794000" y="927100"/>
                  <a:pt x="2741083" y="950384"/>
                  <a:pt x="2635250" y="1022350"/>
                </a:cubicBezTo>
                <a:cubicBezTo>
                  <a:pt x="2529416" y="1094317"/>
                  <a:pt x="2413000" y="1183217"/>
                  <a:pt x="2286000" y="1289050"/>
                </a:cubicBezTo>
                <a:cubicBezTo>
                  <a:pt x="2159000" y="1394884"/>
                  <a:pt x="2053166" y="1490134"/>
                  <a:pt x="1968500" y="1574800"/>
                </a:cubicBezTo>
                <a:cubicBezTo>
                  <a:pt x="1824566" y="1752600"/>
                  <a:pt x="1672166" y="1993900"/>
                  <a:pt x="1511300" y="2298700"/>
                </a:cubicBezTo>
                <a:cubicBezTo>
                  <a:pt x="1350433" y="2603500"/>
                  <a:pt x="1159933" y="2971800"/>
                  <a:pt x="939800" y="3403600"/>
                </a:cubicBezTo>
                <a:cubicBezTo>
                  <a:pt x="838200" y="3615267"/>
                  <a:pt x="766233" y="3795184"/>
                  <a:pt x="723900" y="3943350"/>
                </a:cubicBezTo>
                <a:cubicBezTo>
                  <a:pt x="681566" y="4091517"/>
                  <a:pt x="622300" y="4178300"/>
                  <a:pt x="546100" y="4203700"/>
                </a:cubicBezTo>
                <a:close/>
                <a:moveTo>
                  <a:pt x="-1104900" y="45974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20" name="Freeform 6420"/>
          <p:cNvSpPr/>
          <p:nvPr/>
        </p:nvSpPr>
        <p:spPr>
          <a:xfrm rot="0" flipH="0" flipV="0">
            <a:off x="11769804" y="5026254"/>
            <a:ext cx="168385" cy="148200"/>
          </a:xfrm>
          <a:custGeom>
            <a:pathLst>
              <a:path w="5262034" h="4631267">
                <a:moveTo>
                  <a:pt x="309034" y="4445000"/>
                </a:moveTo>
                <a:cubicBezTo>
                  <a:pt x="275167" y="4377267"/>
                  <a:pt x="232834" y="4324350"/>
                  <a:pt x="182034" y="4286250"/>
                </a:cubicBezTo>
                <a:cubicBezTo>
                  <a:pt x="131234" y="4248150"/>
                  <a:pt x="105834" y="4212167"/>
                  <a:pt x="105834" y="4178300"/>
                </a:cubicBezTo>
                <a:cubicBezTo>
                  <a:pt x="105834" y="4144434"/>
                  <a:pt x="103717" y="4108450"/>
                  <a:pt x="99484" y="4070350"/>
                </a:cubicBezTo>
                <a:cubicBezTo>
                  <a:pt x="95250" y="4032250"/>
                  <a:pt x="76200" y="3996267"/>
                  <a:pt x="42334" y="3962400"/>
                </a:cubicBezTo>
                <a:cubicBezTo>
                  <a:pt x="0" y="3911600"/>
                  <a:pt x="4234" y="3795184"/>
                  <a:pt x="55034" y="3613150"/>
                </a:cubicBezTo>
                <a:cubicBezTo>
                  <a:pt x="105834" y="3431117"/>
                  <a:pt x="190500" y="3206750"/>
                  <a:pt x="309034" y="2940050"/>
                </a:cubicBezTo>
                <a:cubicBezTo>
                  <a:pt x="427567" y="2673350"/>
                  <a:pt x="567267" y="2391834"/>
                  <a:pt x="728134" y="2095500"/>
                </a:cubicBezTo>
                <a:cubicBezTo>
                  <a:pt x="795867" y="2027767"/>
                  <a:pt x="863600" y="1938867"/>
                  <a:pt x="931334" y="1828800"/>
                </a:cubicBezTo>
                <a:cubicBezTo>
                  <a:pt x="999067" y="1718734"/>
                  <a:pt x="1049867" y="1646767"/>
                  <a:pt x="1083734" y="1612900"/>
                </a:cubicBezTo>
                <a:cubicBezTo>
                  <a:pt x="1083734" y="1579034"/>
                  <a:pt x="1096434" y="1547284"/>
                  <a:pt x="1121834" y="1517650"/>
                </a:cubicBezTo>
                <a:cubicBezTo>
                  <a:pt x="1147234" y="1488017"/>
                  <a:pt x="1176867" y="1473200"/>
                  <a:pt x="1210734" y="1473200"/>
                </a:cubicBezTo>
                <a:lnTo>
                  <a:pt x="1210734" y="1397000"/>
                </a:lnTo>
                <a:cubicBezTo>
                  <a:pt x="1210734" y="1354667"/>
                  <a:pt x="1250950" y="1282700"/>
                  <a:pt x="1331384" y="1181100"/>
                </a:cubicBezTo>
                <a:cubicBezTo>
                  <a:pt x="1411817" y="1079500"/>
                  <a:pt x="1511300" y="967317"/>
                  <a:pt x="1629834" y="844550"/>
                </a:cubicBezTo>
                <a:cubicBezTo>
                  <a:pt x="1748367" y="721784"/>
                  <a:pt x="1871134" y="603250"/>
                  <a:pt x="1998134" y="488950"/>
                </a:cubicBezTo>
                <a:cubicBezTo>
                  <a:pt x="2125134" y="374650"/>
                  <a:pt x="2230967" y="292100"/>
                  <a:pt x="2315634" y="241300"/>
                </a:cubicBezTo>
                <a:cubicBezTo>
                  <a:pt x="2493434" y="122767"/>
                  <a:pt x="2677584" y="50800"/>
                  <a:pt x="2868084" y="25400"/>
                </a:cubicBezTo>
                <a:cubicBezTo>
                  <a:pt x="3058584" y="0"/>
                  <a:pt x="3221567" y="42334"/>
                  <a:pt x="3357034" y="152400"/>
                </a:cubicBezTo>
                <a:cubicBezTo>
                  <a:pt x="3382434" y="177800"/>
                  <a:pt x="3424767" y="220134"/>
                  <a:pt x="3484034" y="279400"/>
                </a:cubicBezTo>
                <a:cubicBezTo>
                  <a:pt x="3543300" y="338667"/>
                  <a:pt x="3613150" y="404284"/>
                  <a:pt x="3693584" y="476250"/>
                </a:cubicBezTo>
                <a:cubicBezTo>
                  <a:pt x="3774017" y="548217"/>
                  <a:pt x="3856567" y="622300"/>
                  <a:pt x="3941234" y="698500"/>
                </a:cubicBezTo>
                <a:lnTo>
                  <a:pt x="4411134" y="1117600"/>
                </a:lnTo>
                <a:lnTo>
                  <a:pt x="4182534" y="1752600"/>
                </a:lnTo>
                <a:cubicBezTo>
                  <a:pt x="4072467" y="2091267"/>
                  <a:pt x="4044950" y="2387600"/>
                  <a:pt x="4099984" y="2641600"/>
                </a:cubicBezTo>
                <a:cubicBezTo>
                  <a:pt x="4155017" y="2895600"/>
                  <a:pt x="4237567" y="3115734"/>
                  <a:pt x="4347634" y="3302000"/>
                </a:cubicBezTo>
                <a:cubicBezTo>
                  <a:pt x="4389967" y="3395134"/>
                  <a:pt x="4476750" y="3484034"/>
                  <a:pt x="4607984" y="3568700"/>
                </a:cubicBezTo>
                <a:cubicBezTo>
                  <a:pt x="4739217" y="3653367"/>
                  <a:pt x="4864100" y="3704167"/>
                  <a:pt x="4982634" y="3721100"/>
                </a:cubicBezTo>
                <a:cubicBezTo>
                  <a:pt x="5050367" y="3729567"/>
                  <a:pt x="5113867" y="3754967"/>
                  <a:pt x="5173134" y="3797300"/>
                </a:cubicBezTo>
                <a:cubicBezTo>
                  <a:pt x="5232400" y="3839634"/>
                  <a:pt x="5262034" y="3907367"/>
                  <a:pt x="5262034" y="4000500"/>
                </a:cubicBezTo>
                <a:cubicBezTo>
                  <a:pt x="5262034" y="4085167"/>
                  <a:pt x="5245100" y="4152900"/>
                  <a:pt x="5211234" y="4203700"/>
                </a:cubicBezTo>
                <a:cubicBezTo>
                  <a:pt x="5177367" y="4254500"/>
                  <a:pt x="5118100" y="4288367"/>
                  <a:pt x="5033434" y="4305300"/>
                </a:cubicBezTo>
                <a:cubicBezTo>
                  <a:pt x="4754034" y="4339167"/>
                  <a:pt x="4493684" y="4271434"/>
                  <a:pt x="4252384" y="4102100"/>
                </a:cubicBezTo>
                <a:cubicBezTo>
                  <a:pt x="4011084" y="3932767"/>
                  <a:pt x="3788834" y="3653367"/>
                  <a:pt x="3585634" y="3263900"/>
                </a:cubicBezTo>
                <a:cubicBezTo>
                  <a:pt x="3551767" y="3213100"/>
                  <a:pt x="3507317" y="3117850"/>
                  <a:pt x="3452284" y="2978150"/>
                </a:cubicBezTo>
                <a:cubicBezTo>
                  <a:pt x="3397250" y="2838450"/>
                  <a:pt x="3365500" y="2747434"/>
                  <a:pt x="3357034" y="2705100"/>
                </a:cubicBezTo>
                <a:cubicBezTo>
                  <a:pt x="3323167" y="2747434"/>
                  <a:pt x="3259667" y="2825750"/>
                  <a:pt x="3166534" y="2940050"/>
                </a:cubicBezTo>
                <a:cubicBezTo>
                  <a:pt x="3073400" y="3054350"/>
                  <a:pt x="3001434" y="3136900"/>
                  <a:pt x="2950634" y="3187700"/>
                </a:cubicBezTo>
                <a:cubicBezTo>
                  <a:pt x="2349500" y="3797300"/>
                  <a:pt x="1830917" y="4205817"/>
                  <a:pt x="1394884" y="4413250"/>
                </a:cubicBezTo>
                <a:cubicBezTo>
                  <a:pt x="958850" y="4620684"/>
                  <a:pt x="596900" y="4631267"/>
                  <a:pt x="309034" y="4445000"/>
                </a:cubicBezTo>
                <a:close/>
                <a:moveTo>
                  <a:pt x="-592666" y="4902200"/>
                </a:moveTo>
                <a:moveTo>
                  <a:pt x="766234" y="3733800"/>
                </a:moveTo>
                <a:cubicBezTo>
                  <a:pt x="766234" y="3793067"/>
                  <a:pt x="857250" y="3790950"/>
                  <a:pt x="1039284" y="3727450"/>
                </a:cubicBezTo>
                <a:cubicBezTo>
                  <a:pt x="1221317" y="3663950"/>
                  <a:pt x="1418167" y="3547534"/>
                  <a:pt x="1629834" y="3378200"/>
                </a:cubicBezTo>
                <a:cubicBezTo>
                  <a:pt x="1917700" y="3132667"/>
                  <a:pt x="2207684" y="2861734"/>
                  <a:pt x="2499784" y="2565400"/>
                </a:cubicBezTo>
                <a:cubicBezTo>
                  <a:pt x="2791884" y="2269067"/>
                  <a:pt x="3026834" y="1993900"/>
                  <a:pt x="3204634" y="1739900"/>
                </a:cubicBezTo>
                <a:lnTo>
                  <a:pt x="3484034" y="1282700"/>
                </a:lnTo>
                <a:cubicBezTo>
                  <a:pt x="3399367" y="1087967"/>
                  <a:pt x="3308350" y="954617"/>
                  <a:pt x="3210984" y="882650"/>
                </a:cubicBezTo>
                <a:cubicBezTo>
                  <a:pt x="3113617" y="810684"/>
                  <a:pt x="3031067" y="774700"/>
                  <a:pt x="2963334" y="774700"/>
                </a:cubicBezTo>
                <a:cubicBezTo>
                  <a:pt x="2853267" y="774700"/>
                  <a:pt x="2690284" y="876300"/>
                  <a:pt x="2474384" y="1079500"/>
                </a:cubicBezTo>
                <a:cubicBezTo>
                  <a:pt x="2258484" y="1282700"/>
                  <a:pt x="2027767" y="1553634"/>
                  <a:pt x="1782234" y="1892300"/>
                </a:cubicBezTo>
                <a:cubicBezTo>
                  <a:pt x="1536700" y="2230967"/>
                  <a:pt x="1303867" y="2603500"/>
                  <a:pt x="1083734" y="3009900"/>
                </a:cubicBezTo>
                <a:cubicBezTo>
                  <a:pt x="999067" y="3179234"/>
                  <a:pt x="924984" y="3342217"/>
                  <a:pt x="861484" y="3498850"/>
                </a:cubicBezTo>
                <a:cubicBezTo>
                  <a:pt x="797984" y="3655484"/>
                  <a:pt x="766234" y="3733800"/>
                  <a:pt x="766234" y="3733800"/>
                </a:cubicBezTo>
                <a:close/>
                <a:moveTo>
                  <a:pt x="118534" y="49022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21" name="Freeform 6421"/>
          <p:cNvSpPr/>
          <p:nvPr/>
        </p:nvSpPr>
        <p:spPr>
          <a:xfrm rot="0" flipH="0" flipV="0">
            <a:off x="11966638" y="5035872"/>
            <a:ext cx="111760" cy="134518"/>
          </a:xfrm>
          <a:custGeom>
            <a:pathLst>
              <a:path w="3492500" h="4203700">
                <a:moveTo>
                  <a:pt x="939800" y="4195233"/>
                </a:moveTo>
                <a:cubicBezTo>
                  <a:pt x="872066" y="4203700"/>
                  <a:pt x="776816" y="4165600"/>
                  <a:pt x="654050" y="4080933"/>
                </a:cubicBezTo>
                <a:cubicBezTo>
                  <a:pt x="531283" y="3996267"/>
                  <a:pt x="419100" y="3898900"/>
                  <a:pt x="317500" y="3788833"/>
                </a:cubicBezTo>
                <a:cubicBezTo>
                  <a:pt x="258233" y="3695700"/>
                  <a:pt x="203200" y="3556000"/>
                  <a:pt x="152400" y="3369733"/>
                </a:cubicBezTo>
                <a:cubicBezTo>
                  <a:pt x="101600" y="3183467"/>
                  <a:pt x="63500" y="2976033"/>
                  <a:pt x="38100" y="2747433"/>
                </a:cubicBezTo>
                <a:cubicBezTo>
                  <a:pt x="12700" y="2518833"/>
                  <a:pt x="0" y="2298700"/>
                  <a:pt x="0" y="2087033"/>
                </a:cubicBezTo>
                <a:cubicBezTo>
                  <a:pt x="8466" y="1875367"/>
                  <a:pt x="31750" y="1640417"/>
                  <a:pt x="69850" y="1382183"/>
                </a:cubicBezTo>
                <a:cubicBezTo>
                  <a:pt x="107950" y="1123950"/>
                  <a:pt x="146050" y="884767"/>
                  <a:pt x="184150" y="664633"/>
                </a:cubicBezTo>
                <a:cubicBezTo>
                  <a:pt x="222250" y="444500"/>
                  <a:pt x="249766" y="296333"/>
                  <a:pt x="266700" y="220133"/>
                </a:cubicBezTo>
                <a:cubicBezTo>
                  <a:pt x="342900" y="135467"/>
                  <a:pt x="416983" y="76200"/>
                  <a:pt x="488950" y="42333"/>
                </a:cubicBezTo>
                <a:cubicBezTo>
                  <a:pt x="560916" y="8467"/>
                  <a:pt x="626533" y="0"/>
                  <a:pt x="685800" y="16933"/>
                </a:cubicBezTo>
                <a:cubicBezTo>
                  <a:pt x="745066" y="33867"/>
                  <a:pt x="800100" y="80433"/>
                  <a:pt x="850900" y="156633"/>
                </a:cubicBezTo>
                <a:cubicBezTo>
                  <a:pt x="969433" y="215900"/>
                  <a:pt x="1026583" y="309033"/>
                  <a:pt x="1022350" y="436033"/>
                </a:cubicBezTo>
                <a:cubicBezTo>
                  <a:pt x="1018116" y="563033"/>
                  <a:pt x="977900" y="711200"/>
                  <a:pt x="901700" y="880533"/>
                </a:cubicBezTo>
                <a:cubicBezTo>
                  <a:pt x="901700" y="922867"/>
                  <a:pt x="893233" y="980017"/>
                  <a:pt x="876300" y="1051983"/>
                </a:cubicBezTo>
                <a:cubicBezTo>
                  <a:pt x="859366" y="1123950"/>
                  <a:pt x="842433" y="1189567"/>
                  <a:pt x="825500" y="1248833"/>
                </a:cubicBezTo>
                <a:cubicBezTo>
                  <a:pt x="757766" y="1367367"/>
                  <a:pt x="719666" y="1473200"/>
                  <a:pt x="711200" y="1566333"/>
                </a:cubicBezTo>
                <a:cubicBezTo>
                  <a:pt x="711200" y="1651000"/>
                  <a:pt x="723900" y="1748367"/>
                  <a:pt x="749300" y="1858433"/>
                </a:cubicBezTo>
                <a:cubicBezTo>
                  <a:pt x="774700" y="1968500"/>
                  <a:pt x="753533" y="2070100"/>
                  <a:pt x="685800" y="2163233"/>
                </a:cubicBezTo>
                <a:lnTo>
                  <a:pt x="685800" y="2150533"/>
                </a:lnTo>
                <a:cubicBezTo>
                  <a:pt x="677333" y="2209800"/>
                  <a:pt x="675216" y="2311400"/>
                  <a:pt x="679450" y="2455333"/>
                </a:cubicBezTo>
                <a:cubicBezTo>
                  <a:pt x="683683" y="2599267"/>
                  <a:pt x="696383" y="2741083"/>
                  <a:pt x="717550" y="2880783"/>
                </a:cubicBezTo>
                <a:cubicBezTo>
                  <a:pt x="738716" y="3020483"/>
                  <a:pt x="770466" y="3119967"/>
                  <a:pt x="812800" y="3179233"/>
                </a:cubicBezTo>
                <a:cubicBezTo>
                  <a:pt x="821266" y="3255433"/>
                  <a:pt x="865716" y="3291417"/>
                  <a:pt x="946150" y="3287183"/>
                </a:cubicBezTo>
                <a:cubicBezTo>
                  <a:pt x="1026583" y="3282950"/>
                  <a:pt x="1130300" y="3225800"/>
                  <a:pt x="1257300" y="3115733"/>
                </a:cubicBezTo>
                <a:cubicBezTo>
                  <a:pt x="1358900" y="3014133"/>
                  <a:pt x="1475316" y="2887133"/>
                  <a:pt x="1606550" y="2734733"/>
                </a:cubicBezTo>
                <a:cubicBezTo>
                  <a:pt x="1737783" y="2582333"/>
                  <a:pt x="1860550" y="2425700"/>
                  <a:pt x="1974850" y="2264833"/>
                </a:cubicBezTo>
                <a:cubicBezTo>
                  <a:pt x="2089150" y="2103967"/>
                  <a:pt x="2182283" y="1964267"/>
                  <a:pt x="2254250" y="1845733"/>
                </a:cubicBezTo>
                <a:cubicBezTo>
                  <a:pt x="2326216" y="1727200"/>
                  <a:pt x="2353733" y="1651000"/>
                  <a:pt x="2336800" y="1617133"/>
                </a:cubicBezTo>
                <a:cubicBezTo>
                  <a:pt x="2302933" y="1549400"/>
                  <a:pt x="2321983" y="1492250"/>
                  <a:pt x="2393950" y="1445683"/>
                </a:cubicBezTo>
                <a:cubicBezTo>
                  <a:pt x="2465916" y="1399117"/>
                  <a:pt x="2527300" y="1354667"/>
                  <a:pt x="2578100" y="1312333"/>
                </a:cubicBezTo>
                <a:cubicBezTo>
                  <a:pt x="2620433" y="1261533"/>
                  <a:pt x="2645833" y="1208617"/>
                  <a:pt x="2654300" y="1153583"/>
                </a:cubicBezTo>
                <a:cubicBezTo>
                  <a:pt x="2662766" y="1098550"/>
                  <a:pt x="2683933" y="1041400"/>
                  <a:pt x="2717800" y="982133"/>
                </a:cubicBezTo>
                <a:cubicBezTo>
                  <a:pt x="2760133" y="939800"/>
                  <a:pt x="2794000" y="880533"/>
                  <a:pt x="2819400" y="804333"/>
                </a:cubicBezTo>
                <a:cubicBezTo>
                  <a:pt x="2794000" y="745067"/>
                  <a:pt x="2813050" y="692150"/>
                  <a:pt x="2876550" y="645583"/>
                </a:cubicBezTo>
                <a:cubicBezTo>
                  <a:pt x="2940050" y="599017"/>
                  <a:pt x="2980266" y="550333"/>
                  <a:pt x="2997200" y="499533"/>
                </a:cubicBezTo>
                <a:cubicBezTo>
                  <a:pt x="3014133" y="414867"/>
                  <a:pt x="3045883" y="355600"/>
                  <a:pt x="3092450" y="321733"/>
                </a:cubicBezTo>
                <a:cubicBezTo>
                  <a:pt x="3139016" y="287867"/>
                  <a:pt x="3191933" y="277283"/>
                  <a:pt x="3251200" y="289983"/>
                </a:cubicBezTo>
                <a:cubicBezTo>
                  <a:pt x="3310466" y="302683"/>
                  <a:pt x="3363383" y="332317"/>
                  <a:pt x="3409950" y="378883"/>
                </a:cubicBezTo>
                <a:cubicBezTo>
                  <a:pt x="3456516" y="425450"/>
                  <a:pt x="3484033" y="491067"/>
                  <a:pt x="3492500" y="575733"/>
                </a:cubicBezTo>
                <a:cubicBezTo>
                  <a:pt x="3492500" y="677333"/>
                  <a:pt x="3456516" y="825500"/>
                  <a:pt x="3384550" y="1020233"/>
                </a:cubicBezTo>
                <a:cubicBezTo>
                  <a:pt x="3312583" y="1214967"/>
                  <a:pt x="3221566" y="1422400"/>
                  <a:pt x="3111500" y="1642533"/>
                </a:cubicBezTo>
                <a:cubicBezTo>
                  <a:pt x="3001433" y="1862667"/>
                  <a:pt x="2882900" y="2061633"/>
                  <a:pt x="2755900" y="2239433"/>
                </a:cubicBezTo>
                <a:cubicBezTo>
                  <a:pt x="2713566" y="2307167"/>
                  <a:pt x="2675466" y="2374900"/>
                  <a:pt x="2641600" y="2442633"/>
                </a:cubicBezTo>
                <a:cubicBezTo>
                  <a:pt x="2607733" y="2510367"/>
                  <a:pt x="2554816" y="2599267"/>
                  <a:pt x="2482850" y="2709333"/>
                </a:cubicBezTo>
                <a:cubicBezTo>
                  <a:pt x="2410883" y="2819400"/>
                  <a:pt x="2290233" y="2980267"/>
                  <a:pt x="2120900" y="3191933"/>
                </a:cubicBezTo>
                <a:cubicBezTo>
                  <a:pt x="2053166" y="3259667"/>
                  <a:pt x="1985433" y="3329517"/>
                  <a:pt x="1917700" y="3401483"/>
                </a:cubicBezTo>
                <a:cubicBezTo>
                  <a:pt x="1849966" y="3473450"/>
                  <a:pt x="1782233" y="3539067"/>
                  <a:pt x="1714500" y="3598333"/>
                </a:cubicBezTo>
                <a:cubicBezTo>
                  <a:pt x="1553633" y="3784600"/>
                  <a:pt x="1413933" y="3928533"/>
                  <a:pt x="1295400" y="4030133"/>
                </a:cubicBezTo>
                <a:cubicBezTo>
                  <a:pt x="1176866" y="4131733"/>
                  <a:pt x="1058333" y="4186767"/>
                  <a:pt x="939800" y="4195233"/>
                </a:cubicBezTo>
                <a:close/>
                <a:moveTo>
                  <a:pt x="-1244600" y="46016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22" name="Freeform 6422"/>
          <p:cNvSpPr/>
          <p:nvPr/>
        </p:nvSpPr>
        <p:spPr>
          <a:xfrm rot="0" flipH="0" flipV="0">
            <a:off x="12093841" y="4964075"/>
            <a:ext cx="70984" cy="206722"/>
          </a:xfrm>
          <a:custGeom>
            <a:pathLst>
              <a:path w="2218266" h="6460067">
                <a:moveTo>
                  <a:pt x="482600" y="6451600"/>
                </a:moveTo>
                <a:cubicBezTo>
                  <a:pt x="355600" y="6434667"/>
                  <a:pt x="247650" y="6343650"/>
                  <a:pt x="158750" y="6178550"/>
                </a:cubicBezTo>
                <a:cubicBezTo>
                  <a:pt x="69850" y="6013450"/>
                  <a:pt x="16933" y="5863167"/>
                  <a:pt x="0" y="5727700"/>
                </a:cubicBezTo>
                <a:cubicBezTo>
                  <a:pt x="8466" y="5659967"/>
                  <a:pt x="19050" y="5562600"/>
                  <a:pt x="31750" y="5435600"/>
                </a:cubicBezTo>
                <a:cubicBezTo>
                  <a:pt x="44450" y="5308600"/>
                  <a:pt x="59266" y="5177367"/>
                  <a:pt x="76200" y="5041900"/>
                </a:cubicBezTo>
                <a:cubicBezTo>
                  <a:pt x="110066" y="4881034"/>
                  <a:pt x="156633" y="4684184"/>
                  <a:pt x="215900" y="4451350"/>
                </a:cubicBezTo>
                <a:cubicBezTo>
                  <a:pt x="275166" y="4218517"/>
                  <a:pt x="336550" y="3983567"/>
                  <a:pt x="400050" y="3746500"/>
                </a:cubicBezTo>
                <a:cubicBezTo>
                  <a:pt x="463550" y="3509434"/>
                  <a:pt x="520700" y="3306234"/>
                  <a:pt x="571500" y="3136900"/>
                </a:cubicBezTo>
                <a:cubicBezTo>
                  <a:pt x="622300" y="2967567"/>
                  <a:pt x="656166" y="2865967"/>
                  <a:pt x="673100" y="2832100"/>
                </a:cubicBezTo>
                <a:cubicBezTo>
                  <a:pt x="715433" y="2764367"/>
                  <a:pt x="783166" y="2747434"/>
                  <a:pt x="876300" y="2781300"/>
                </a:cubicBezTo>
                <a:cubicBezTo>
                  <a:pt x="969433" y="2815167"/>
                  <a:pt x="1045633" y="2865967"/>
                  <a:pt x="1104900" y="2933700"/>
                </a:cubicBezTo>
                <a:cubicBezTo>
                  <a:pt x="1155700" y="3001434"/>
                  <a:pt x="1187450" y="3081867"/>
                  <a:pt x="1200150" y="3175000"/>
                </a:cubicBezTo>
                <a:cubicBezTo>
                  <a:pt x="1212850" y="3268134"/>
                  <a:pt x="1200150" y="3403600"/>
                  <a:pt x="1162050" y="3581400"/>
                </a:cubicBezTo>
                <a:cubicBezTo>
                  <a:pt x="1123950" y="3759200"/>
                  <a:pt x="1054100" y="4021667"/>
                  <a:pt x="952500" y="4368800"/>
                </a:cubicBezTo>
                <a:cubicBezTo>
                  <a:pt x="859366" y="4707467"/>
                  <a:pt x="789516" y="4980517"/>
                  <a:pt x="742950" y="5187950"/>
                </a:cubicBezTo>
                <a:cubicBezTo>
                  <a:pt x="696383" y="5395384"/>
                  <a:pt x="677333" y="5613400"/>
                  <a:pt x="685800" y="5842000"/>
                </a:cubicBezTo>
                <a:cubicBezTo>
                  <a:pt x="651933" y="6129867"/>
                  <a:pt x="626533" y="6305550"/>
                  <a:pt x="609600" y="6369050"/>
                </a:cubicBezTo>
                <a:cubicBezTo>
                  <a:pt x="592666" y="6432550"/>
                  <a:pt x="550333" y="6460067"/>
                  <a:pt x="482600" y="6451600"/>
                </a:cubicBezTo>
                <a:close/>
                <a:moveTo>
                  <a:pt x="-1028700" y="6845300"/>
                </a:moveTo>
                <a:moveTo>
                  <a:pt x="1943100" y="1384300"/>
                </a:moveTo>
                <a:cubicBezTo>
                  <a:pt x="1909233" y="1409700"/>
                  <a:pt x="1877483" y="1420284"/>
                  <a:pt x="1847850" y="1416050"/>
                </a:cubicBezTo>
                <a:cubicBezTo>
                  <a:pt x="1818216" y="1411817"/>
                  <a:pt x="1769533" y="1388534"/>
                  <a:pt x="1701800" y="1346200"/>
                </a:cubicBezTo>
                <a:cubicBezTo>
                  <a:pt x="1642533" y="1337734"/>
                  <a:pt x="1568450" y="1297517"/>
                  <a:pt x="1479550" y="1225550"/>
                </a:cubicBezTo>
                <a:cubicBezTo>
                  <a:pt x="1390650" y="1153584"/>
                  <a:pt x="1314450" y="1077384"/>
                  <a:pt x="1250950" y="996950"/>
                </a:cubicBezTo>
                <a:cubicBezTo>
                  <a:pt x="1187450" y="916517"/>
                  <a:pt x="1155700" y="867834"/>
                  <a:pt x="1155700" y="850900"/>
                </a:cubicBezTo>
                <a:cubicBezTo>
                  <a:pt x="1147233" y="766234"/>
                  <a:pt x="1153583" y="658284"/>
                  <a:pt x="1174750" y="527050"/>
                </a:cubicBezTo>
                <a:cubicBezTo>
                  <a:pt x="1195916" y="395817"/>
                  <a:pt x="1240366" y="277284"/>
                  <a:pt x="1308100" y="171450"/>
                </a:cubicBezTo>
                <a:cubicBezTo>
                  <a:pt x="1375833" y="65617"/>
                  <a:pt x="1473200" y="8467"/>
                  <a:pt x="1600200" y="0"/>
                </a:cubicBezTo>
                <a:cubicBezTo>
                  <a:pt x="1634066" y="0"/>
                  <a:pt x="1663700" y="4234"/>
                  <a:pt x="1689100" y="12700"/>
                </a:cubicBezTo>
                <a:cubicBezTo>
                  <a:pt x="1714500" y="21167"/>
                  <a:pt x="1790700" y="50800"/>
                  <a:pt x="1917700" y="101600"/>
                </a:cubicBezTo>
                <a:cubicBezTo>
                  <a:pt x="1985433" y="228600"/>
                  <a:pt x="2053166" y="370417"/>
                  <a:pt x="2120900" y="527050"/>
                </a:cubicBezTo>
                <a:cubicBezTo>
                  <a:pt x="2188633" y="683684"/>
                  <a:pt x="2218266" y="836084"/>
                  <a:pt x="2209800" y="984250"/>
                </a:cubicBezTo>
                <a:cubicBezTo>
                  <a:pt x="2201333" y="1132417"/>
                  <a:pt x="2112433" y="1265767"/>
                  <a:pt x="1943100" y="1384300"/>
                </a:cubicBezTo>
                <a:close/>
                <a:moveTo>
                  <a:pt x="4038600" y="68453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23" name="Freeform 6423"/>
          <p:cNvSpPr/>
          <p:nvPr/>
        </p:nvSpPr>
        <p:spPr>
          <a:xfrm rot="0" flipH="0" flipV="0">
            <a:off x="12171124" y="4957234"/>
            <a:ext cx="120633" cy="224400"/>
          </a:xfrm>
          <a:custGeom>
            <a:pathLst>
              <a:path w="3769784" h="7012517">
                <a:moveTo>
                  <a:pt x="810684" y="6970183"/>
                </a:moveTo>
                <a:cubicBezTo>
                  <a:pt x="717550" y="6953250"/>
                  <a:pt x="622300" y="6904567"/>
                  <a:pt x="524934" y="6824133"/>
                </a:cubicBezTo>
                <a:cubicBezTo>
                  <a:pt x="427567" y="6743700"/>
                  <a:pt x="342900" y="6650567"/>
                  <a:pt x="270934" y="6544733"/>
                </a:cubicBezTo>
                <a:cubicBezTo>
                  <a:pt x="198967" y="6438900"/>
                  <a:pt x="150284" y="6343650"/>
                  <a:pt x="124884" y="6258983"/>
                </a:cubicBezTo>
                <a:cubicBezTo>
                  <a:pt x="124884" y="6242050"/>
                  <a:pt x="114300" y="6220883"/>
                  <a:pt x="93134" y="6195483"/>
                </a:cubicBezTo>
                <a:cubicBezTo>
                  <a:pt x="71967" y="6170083"/>
                  <a:pt x="61384" y="6157383"/>
                  <a:pt x="61384" y="6157383"/>
                </a:cubicBezTo>
                <a:cubicBezTo>
                  <a:pt x="27517" y="6131983"/>
                  <a:pt x="8467" y="6019800"/>
                  <a:pt x="4234" y="5820833"/>
                </a:cubicBezTo>
                <a:cubicBezTo>
                  <a:pt x="0" y="5621867"/>
                  <a:pt x="10584" y="5399617"/>
                  <a:pt x="35984" y="5154083"/>
                </a:cubicBezTo>
                <a:cubicBezTo>
                  <a:pt x="61384" y="4908550"/>
                  <a:pt x="91017" y="4713817"/>
                  <a:pt x="124884" y="4569883"/>
                </a:cubicBezTo>
                <a:cubicBezTo>
                  <a:pt x="167217" y="4434417"/>
                  <a:pt x="230717" y="4250267"/>
                  <a:pt x="315384" y="4017433"/>
                </a:cubicBezTo>
                <a:cubicBezTo>
                  <a:pt x="400050" y="3784600"/>
                  <a:pt x="472017" y="3575050"/>
                  <a:pt x="531284" y="3388783"/>
                </a:cubicBezTo>
                <a:lnTo>
                  <a:pt x="874184" y="2652183"/>
                </a:lnTo>
                <a:lnTo>
                  <a:pt x="366184" y="2512483"/>
                </a:lnTo>
                <a:cubicBezTo>
                  <a:pt x="306917" y="2495550"/>
                  <a:pt x="258234" y="2461683"/>
                  <a:pt x="220134" y="2410883"/>
                </a:cubicBezTo>
                <a:cubicBezTo>
                  <a:pt x="182034" y="2360083"/>
                  <a:pt x="162984" y="2317750"/>
                  <a:pt x="162984" y="2283883"/>
                </a:cubicBezTo>
                <a:cubicBezTo>
                  <a:pt x="162984" y="2216150"/>
                  <a:pt x="201084" y="2133600"/>
                  <a:pt x="277284" y="2036233"/>
                </a:cubicBezTo>
                <a:cubicBezTo>
                  <a:pt x="353484" y="1938867"/>
                  <a:pt x="408517" y="1890183"/>
                  <a:pt x="442384" y="1890183"/>
                </a:cubicBezTo>
                <a:cubicBezTo>
                  <a:pt x="484717" y="1898650"/>
                  <a:pt x="563034" y="1902883"/>
                  <a:pt x="677334" y="1902883"/>
                </a:cubicBezTo>
                <a:cubicBezTo>
                  <a:pt x="791634" y="1902883"/>
                  <a:pt x="903817" y="1898650"/>
                  <a:pt x="1013884" y="1890183"/>
                </a:cubicBezTo>
                <a:cubicBezTo>
                  <a:pt x="1123950" y="1881717"/>
                  <a:pt x="1191684" y="1873250"/>
                  <a:pt x="1217084" y="1864783"/>
                </a:cubicBezTo>
                <a:cubicBezTo>
                  <a:pt x="1250950" y="1847850"/>
                  <a:pt x="1284817" y="1824567"/>
                  <a:pt x="1318684" y="1794933"/>
                </a:cubicBezTo>
                <a:cubicBezTo>
                  <a:pt x="1352550" y="1765300"/>
                  <a:pt x="1377950" y="1720850"/>
                  <a:pt x="1394884" y="1661583"/>
                </a:cubicBezTo>
                <a:cubicBezTo>
                  <a:pt x="1437217" y="1568450"/>
                  <a:pt x="1475317" y="1481667"/>
                  <a:pt x="1509184" y="1401233"/>
                </a:cubicBezTo>
                <a:cubicBezTo>
                  <a:pt x="1543050" y="1320800"/>
                  <a:pt x="1589617" y="1229783"/>
                  <a:pt x="1648884" y="1128183"/>
                </a:cubicBezTo>
                <a:cubicBezTo>
                  <a:pt x="1708150" y="1018117"/>
                  <a:pt x="1756834" y="924983"/>
                  <a:pt x="1794934" y="848783"/>
                </a:cubicBezTo>
                <a:cubicBezTo>
                  <a:pt x="1833034" y="772583"/>
                  <a:pt x="1894417" y="666750"/>
                  <a:pt x="1979084" y="531283"/>
                </a:cubicBezTo>
                <a:cubicBezTo>
                  <a:pt x="2021417" y="472017"/>
                  <a:pt x="2067984" y="400050"/>
                  <a:pt x="2118784" y="315383"/>
                </a:cubicBezTo>
                <a:cubicBezTo>
                  <a:pt x="2169584" y="230717"/>
                  <a:pt x="2233084" y="158750"/>
                  <a:pt x="2309284" y="99483"/>
                </a:cubicBezTo>
                <a:cubicBezTo>
                  <a:pt x="2385484" y="31750"/>
                  <a:pt x="2463800" y="0"/>
                  <a:pt x="2544234" y="4233"/>
                </a:cubicBezTo>
                <a:cubicBezTo>
                  <a:pt x="2624667" y="8467"/>
                  <a:pt x="2728384" y="65617"/>
                  <a:pt x="2855384" y="175683"/>
                </a:cubicBezTo>
                <a:cubicBezTo>
                  <a:pt x="2923117" y="260350"/>
                  <a:pt x="2961217" y="323850"/>
                  <a:pt x="2969684" y="366183"/>
                </a:cubicBezTo>
                <a:cubicBezTo>
                  <a:pt x="2978150" y="408517"/>
                  <a:pt x="2944284" y="488950"/>
                  <a:pt x="2868084" y="607483"/>
                </a:cubicBezTo>
                <a:cubicBezTo>
                  <a:pt x="2800350" y="751417"/>
                  <a:pt x="2722034" y="895350"/>
                  <a:pt x="2633134" y="1039283"/>
                </a:cubicBezTo>
                <a:cubicBezTo>
                  <a:pt x="2544234" y="1183217"/>
                  <a:pt x="2461684" y="1327150"/>
                  <a:pt x="2385484" y="1471083"/>
                </a:cubicBezTo>
                <a:cubicBezTo>
                  <a:pt x="2250017" y="1657350"/>
                  <a:pt x="2224617" y="1763183"/>
                  <a:pt x="2309284" y="1788583"/>
                </a:cubicBezTo>
                <a:cubicBezTo>
                  <a:pt x="2393950" y="1813983"/>
                  <a:pt x="2631017" y="1797050"/>
                  <a:pt x="3020484" y="1737783"/>
                </a:cubicBezTo>
                <a:cubicBezTo>
                  <a:pt x="3266017" y="1695450"/>
                  <a:pt x="3443817" y="1706033"/>
                  <a:pt x="3553884" y="1769533"/>
                </a:cubicBezTo>
                <a:cubicBezTo>
                  <a:pt x="3663950" y="1833033"/>
                  <a:pt x="3727450" y="1936750"/>
                  <a:pt x="3744384" y="2080683"/>
                </a:cubicBezTo>
                <a:cubicBezTo>
                  <a:pt x="3769784" y="2283883"/>
                  <a:pt x="3748617" y="2406650"/>
                  <a:pt x="3680884" y="2448983"/>
                </a:cubicBezTo>
                <a:cubicBezTo>
                  <a:pt x="3613150" y="2491317"/>
                  <a:pt x="3418417" y="2512483"/>
                  <a:pt x="3096684" y="2512483"/>
                </a:cubicBezTo>
                <a:cubicBezTo>
                  <a:pt x="2893484" y="2546350"/>
                  <a:pt x="2719917" y="2565400"/>
                  <a:pt x="2575984" y="2569633"/>
                </a:cubicBezTo>
                <a:cubicBezTo>
                  <a:pt x="2432050" y="2573867"/>
                  <a:pt x="2326217" y="2575983"/>
                  <a:pt x="2258484" y="2575983"/>
                </a:cubicBezTo>
                <a:cubicBezTo>
                  <a:pt x="2148417" y="2584450"/>
                  <a:pt x="2076450" y="2588683"/>
                  <a:pt x="2042584" y="2588683"/>
                </a:cubicBezTo>
                <a:cubicBezTo>
                  <a:pt x="2008717" y="2588683"/>
                  <a:pt x="1957917" y="2597150"/>
                  <a:pt x="1890184" y="2614083"/>
                </a:cubicBezTo>
                <a:cubicBezTo>
                  <a:pt x="1822450" y="2631017"/>
                  <a:pt x="1773767" y="2658533"/>
                  <a:pt x="1744134" y="2696633"/>
                </a:cubicBezTo>
                <a:cubicBezTo>
                  <a:pt x="1714500" y="2734733"/>
                  <a:pt x="1682750" y="2787650"/>
                  <a:pt x="1648884" y="2855383"/>
                </a:cubicBezTo>
                <a:cubicBezTo>
                  <a:pt x="1615017" y="2889250"/>
                  <a:pt x="1564217" y="2978150"/>
                  <a:pt x="1496484" y="3122083"/>
                </a:cubicBezTo>
                <a:cubicBezTo>
                  <a:pt x="1428750" y="3266017"/>
                  <a:pt x="1344084" y="3422650"/>
                  <a:pt x="1242484" y="3591983"/>
                </a:cubicBezTo>
                <a:cubicBezTo>
                  <a:pt x="1123950" y="3947583"/>
                  <a:pt x="1022350" y="4301067"/>
                  <a:pt x="937684" y="4652433"/>
                </a:cubicBezTo>
                <a:cubicBezTo>
                  <a:pt x="853017" y="5003800"/>
                  <a:pt x="785284" y="5344583"/>
                  <a:pt x="734484" y="5674783"/>
                </a:cubicBezTo>
                <a:cubicBezTo>
                  <a:pt x="700617" y="5886450"/>
                  <a:pt x="704850" y="6032500"/>
                  <a:pt x="747184" y="6112933"/>
                </a:cubicBezTo>
                <a:cubicBezTo>
                  <a:pt x="789517" y="6193367"/>
                  <a:pt x="899584" y="6242050"/>
                  <a:pt x="1077384" y="6258983"/>
                </a:cubicBezTo>
                <a:cubicBezTo>
                  <a:pt x="1170517" y="6267450"/>
                  <a:pt x="1320800" y="6265333"/>
                  <a:pt x="1528234" y="6252633"/>
                </a:cubicBezTo>
                <a:cubicBezTo>
                  <a:pt x="1735667" y="6239933"/>
                  <a:pt x="1898650" y="6216650"/>
                  <a:pt x="2017184" y="6182783"/>
                </a:cubicBezTo>
                <a:cubicBezTo>
                  <a:pt x="2110317" y="6140450"/>
                  <a:pt x="2207684" y="6096000"/>
                  <a:pt x="2309284" y="6049433"/>
                </a:cubicBezTo>
                <a:cubicBezTo>
                  <a:pt x="2410884" y="6002867"/>
                  <a:pt x="2504017" y="5954183"/>
                  <a:pt x="2588684" y="5903383"/>
                </a:cubicBezTo>
                <a:cubicBezTo>
                  <a:pt x="2664884" y="5861050"/>
                  <a:pt x="2741084" y="5816600"/>
                  <a:pt x="2817284" y="5770033"/>
                </a:cubicBezTo>
                <a:cubicBezTo>
                  <a:pt x="2893484" y="5723467"/>
                  <a:pt x="2931584" y="5700183"/>
                  <a:pt x="2931584" y="5700183"/>
                </a:cubicBezTo>
                <a:cubicBezTo>
                  <a:pt x="2973917" y="5632450"/>
                  <a:pt x="3020484" y="5611283"/>
                  <a:pt x="3071284" y="5636683"/>
                </a:cubicBezTo>
                <a:cubicBezTo>
                  <a:pt x="3122084" y="5662083"/>
                  <a:pt x="3164417" y="5725583"/>
                  <a:pt x="3198284" y="5827183"/>
                </a:cubicBezTo>
                <a:cubicBezTo>
                  <a:pt x="3198284" y="5928783"/>
                  <a:pt x="3177117" y="6034617"/>
                  <a:pt x="3134784" y="6144683"/>
                </a:cubicBezTo>
                <a:cubicBezTo>
                  <a:pt x="3092450" y="6254750"/>
                  <a:pt x="2935817" y="6385983"/>
                  <a:pt x="2664884" y="6538383"/>
                </a:cubicBezTo>
                <a:cubicBezTo>
                  <a:pt x="2283884" y="6775450"/>
                  <a:pt x="1934634" y="6917267"/>
                  <a:pt x="1617134" y="6963833"/>
                </a:cubicBezTo>
                <a:cubicBezTo>
                  <a:pt x="1299634" y="7010400"/>
                  <a:pt x="1030817" y="7012517"/>
                  <a:pt x="810684" y="6970183"/>
                </a:cubicBezTo>
                <a:close/>
                <a:moveTo>
                  <a:pt x="-1373716" y="70590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24" name="Freeform 6424"/>
          <p:cNvSpPr/>
          <p:nvPr/>
        </p:nvSpPr>
        <p:spPr>
          <a:xfrm rot="0" flipH="0" flipV="0">
            <a:off x="12304220" y="5025983"/>
            <a:ext cx="114401" cy="154973"/>
          </a:xfrm>
          <a:custGeom>
            <a:pathLst>
              <a:path w="3575050" h="4842933">
                <a:moveTo>
                  <a:pt x="1134534" y="4834466"/>
                </a:moveTo>
                <a:cubicBezTo>
                  <a:pt x="1024467" y="4842933"/>
                  <a:pt x="935567" y="4832350"/>
                  <a:pt x="867834" y="4802716"/>
                </a:cubicBezTo>
                <a:cubicBezTo>
                  <a:pt x="800100" y="4773083"/>
                  <a:pt x="715434" y="4728633"/>
                  <a:pt x="613834" y="4669366"/>
                </a:cubicBezTo>
                <a:cubicBezTo>
                  <a:pt x="427567" y="4525433"/>
                  <a:pt x="289984" y="4379383"/>
                  <a:pt x="201084" y="4231216"/>
                </a:cubicBezTo>
                <a:cubicBezTo>
                  <a:pt x="112184" y="4083050"/>
                  <a:pt x="71967" y="3937000"/>
                  <a:pt x="80434" y="3793066"/>
                </a:cubicBezTo>
                <a:cubicBezTo>
                  <a:pt x="97367" y="3716866"/>
                  <a:pt x="99484" y="3649133"/>
                  <a:pt x="86784" y="3589866"/>
                </a:cubicBezTo>
                <a:cubicBezTo>
                  <a:pt x="74084" y="3530600"/>
                  <a:pt x="67734" y="3500966"/>
                  <a:pt x="67734" y="3500966"/>
                </a:cubicBezTo>
                <a:cubicBezTo>
                  <a:pt x="16934" y="3458633"/>
                  <a:pt x="0" y="3431116"/>
                  <a:pt x="16934" y="3418416"/>
                </a:cubicBezTo>
                <a:cubicBezTo>
                  <a:pt x="33867" y="3405716"/>
                  <a:pt x="46567" y="3382433"/>
                  <a:pt x="55034" y="3348566"/>
                </a:cubicBezTo>
                <a:cubicBezTo>
                  <a:pt x="122767" y="3331633"/>
                  <a:pt x="131234" y="3285066"/>
                  <a:pt x="80434" y="3208866"/>
                </a:cubicBezTo>
                <a:cubicBezTo>
                  <a:pt x="55034" y="3141133"/>
                  <a:pt x="69850" y="2986616"/>
                  <a:pt x="124884" y="2745316"/>
                </a:cubicBezTo>
                <a:cubicBezTo>
                  <a:pt x="179917" y="2504016"/>
                  <a:pt x="254000" y="2277533"/>
                  <a:pt x="347134" y="2065866"/>
                </a:cubicBezTo>
                <a:cubicBezTo>
                  <a:pt x="389467" y="1972733"/>
                  <a:pt x="450850" y="1849966"/>
                  <a:pt x="531284" y="1697566"/>
                </a:cubicBezTo>
                <a:cubicBezTo>
                  <a:pt x="611717" y="1545166"/>
                  <a:pt x="702734" y="1390650"/>
                  <a:pt x="804334" y="1234016"/>
                </a:cubicBezTo>
                <a:cubicBezTo>
                  <a:pt x="905934" y="1077383"/>
                  <a:pt x="999067" y="952500"/>
                  <a:pt x="1083734" y="859366"/>
                </a:cubicBezTo>
                <a:cubicBezTo>
                  <a:pt x="1270000" y="647700"/>
                  <a:pt x="1437217" y="488950"/>
                  <a:pt x="1585384" y="383116"/>
                </a:cubicBezTo>
                <a:cubicBezTo>
                  <a:pt x="1733550" y="277283"/>
                  <a:pt x="1900767" y="190500"/>
                  <a:pt x="2087034" y="122766"/>
                </a:cubicBezTo>
                <a:cubicBezTo>
                  <a:pt x="2256367" y="55033"/>
                  <a:pt x="2379134" y="16933"/>
                  <a:pt x="2455334" y="8466"/>
                </a:cubicBezTo>
                <a:cubicBezTo>
                  <a:pt x="2531534" y="0"/>
                  <a:pt x="2637367" y="50800"/>
                  <a:pt x="2772834" y="160866"/>
                </a:cubicBezTo>
                <a:cubicBezTo>
                  <a:pt x="2976034" y="220133"/>
                  <a:pt x="3130550" y="302683"/>
                  <a:pt x="3236384" y="408516"/>
                </a:cubicBezTo>
                <a:cubicBezTo>
                  <a:pt x="3342217" y="514350"/>
                  <a:pt x="3424767" y="677333"/>
                  <a:pt x="3484034" y="897466"/>
                </a:cubicBezTo>
                <a:cubicBezTo>
                  <a:pt x="3551767" y="1143000"/>
                  <a:pt x="3575050" y="1432983"/>
                  <a:pt x="3553884" y="1767416"/>
                </a:cubicBezTo>
                <a:cubicBezTo>
                  <a:pt x="3532717" y="2101850"/>
                  <a:pt x="3386667" y="2531533"/>
                  <a:pt x="3115734" y="3056466"/>
                </a:cubicBezTo>
                <a:cubicBezTo>
                  <a:pt x="2954867" y="3386666"/>
                  <a:pt x="2796117" y="3636433"/>
                  <a:pt x="2639484" y="3805766"/>
                </a:cubicBezTo>
                <a:cubicBezTo>
                  <a:pt x="2482850" y="3975100"/>
                  <a:pt x="2294467" y="4152900"/>
                  <a:pt x="2074334" y="4339166"/>
                </a:cubicBezTo>
                <a:cubicBezTo>
                  <a:pt x="1913467" y="4474633"/>
                  <a:pt x="1765300" y="4580466"/>
                  <a:pt x="1629834" y="4656666"/>
                </a:cubicBezTo>
                <a:cubicBezTo>
                  <a:pt x="1494367" y="4732866"/>
                  <a:pt x="1329267" y="4792133"/>
                  <a:pt x="1134534" y="4834466"/>
                </a:cubicBezTo>
                <a:close/>
                <a:moveTo>
                  <a:pt x="-1341966" y="4910666"/>
                </a:moveTo>
                <a:moveTo>
                  <a:pt x="2150534" y="3323166"/>
                </a:moveTo>
                <a:cubicBezTo>
                  <a:pt x="2319867" y="3069166"/>
                  <a:pt x="2453217" y="2834216"/>
                  <a:pt x="2550584" y="2618316"/>
                </a:cubicBezTo>
                <a:cubicBezTo>
                  <a:pt x="2647950" y="2402416"/>
                  <a:pt x="2726267" y="2129366"/>
                  <a:pt x="2785534" y="1799166"/>
                </a:cubicBezTo>
                <a:cubicBezTo>
                  <a:pt x="2802467" y="1706033"/>
                  <a:pt x="2806700" y="1589616"/>
                  <a:pt x="2798234" y="1449916"/>
                </a:cubicBezTo>
                <a:cubicBezTo>
                  <a:pt x="2789767" y="1310216"/>
                  <a:pt x="2770717" y="1181100"/>
                  <a:pt x="2741084" y="1062566"/>
                </a:cubicBezTo>
                <a:cubicBezTo>
                  <a:pt x="2711450" y="944033"/>
                  <a:pt x="2671234" y="880533"/>
                  <a:pt x="2620434" y="872066"/>
                </a:cubicBezTo>
                <a:cubicBezTo>
                  <a:pt x="2510367" y="829733"/>
                  <a:pt x="2387600" y="827616"/>
                  <a:pt x="2252134" y="865716"/>
                </a:cubicBezTo>
                <a:cubicBezTo>
                  <a:pt x="2116667" y="903816"/>
                  <a:pt x="1968500" y="1007533"/>
                  <a:pt x="1807634" y="1176866"/>
                </a:cubicBezTo>
                <a:cubicBezTo>
                  <a:pt x="1663700" y="1346200"/>
                  <a:pt x="1534584" y="1536700"/>
                  <a:pt x="1420284" y="1748366"/>
                </a:cubicBezTo>
                <a:cubicBezTo>
                  <a:pt x="1305984" y="1960033"/>
                  <a:pt x="1202267" y="2192866"/>
                  <a:pt x="1109134" y="2446866"/>
                </a:cubicBezTo>
                <a:cubicBezTo>
                  <a:pt x="1016000" y="2700866"/>
                  <a:pt x="927100" y="2971800"/>
                  <a:pt x="842434" y="3259666"/>
                </a:cubicBezTo>
                <a:cubicBezTo>
                  <a:pt x="757767" y="3581400"/>
                  <a:pt x="764117" y="3826933"/>
                  <a:pt x="861484" y="3996266"/>
                </a:cubicBezTo>
                <a:cubicBezTo>
                  <a:pt x="958850" y="4165600"/>
                  <a:pt x="1121834" y="4205816"/>
                  <a:pt x="1350434" y="4116916"/>
                </a:cubicBezTo>
                <a:cubicBezTo>
                  <a:pt x="1579034" y="4028016"/>
                  <a:pt x="1845734" y="3763433"/>
                  <a:pt x="2150534" y="3323166"/>
                </a:cubicBezTo>
                <a:close/>
                <a:moveTo>
                  <a:pt x="169334" y="49106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25" name="Freeform 6425"/>
          <p:cNvSpPr/>
          <p:nvPr/>
        </p:nvSpPr>
        <p:spPr>
          <a:xfrm rot="0" flipH="0" flipV="0">
            <a:off x="12455130" y="5035263"/>
            <a:ext cx="131334" cy="142985"/>
          </a:xfrm>
          <a:custGeom>
            <a:pathLst>
              <a:path w="4104216" h="4468283">
                <a:moveTo>
                  <a:pt x="3556000" y="4468283"/>
                </a:moveTo>
                <a:cubicBezTo>
                  <a:pt x="3471333" y="4468283"/>
                  <a:pt x="3384550" y="4421717"/>
                  <a:pt x="3295650" y="4328583"/>
                </a:cubicBezTo>
                <a:cubicBezTo>
                  <a:pt x="3206750" y="4235450"/>
                  <a:pt x="3130550" y="4119033"/>
                  <a:pt x="3067050" y="3979333"/>
                </a:cubicBezTo>
                <a:cubicBezTo>
                  <a:pt x="3003550" y="3839633"/>
                  <a:pt x="2971800" y="3706283"/>
                  <a:pt x="2971800" y="3579283"/>
                </a:cubicBezTo>
                <a:cubicBezTo>
                  <a:pt x="2971800" y="3452283"/>
                  <a:pt x="3003550" y="3215217"/>
                  <a:pt x="3067050" y="2868083"/>
                </a:cubicBezTo>
                <a:cubicBezTo>
                  <a:pt x="3130550" y="2520950"/>
                  <a:pt x="3208866" y="2169583"/>
                  <a:pt x="3302000" y="1813983"/>
                </a:cubicBezTo>
                <a:cubicBezTo>
                  <a:pt x="3369733" y="1593850"/>
                  <a:pt x="3390900" y="1466850"/>
                  <a:pt x="3365500" y="1432983"/>
                </a:cubicBezTo>
                <a:cubicBezTo>
                  <a:pt x="3340100" y="1399117"/>
                  <a:pt x="3225800" y="1445683"/>
                  <a:pt x="3022600" y="1572683"/>
                </a:cubicBezTo>
                <a:cubicBezTo>
                  <a:pt x="2904066" y="1631950"/>
                  <a:pt x="2798233" y="1693333"/>
                  <a:pt x="2705100" y="1756833"/>
                </a:cubicBezTo>
                <a:cubicBezTo>
                  <a:pt x="2611966" y="1820333"/>
                  <a:pt x="2531533" y="1890183"/>
                  <a:pt x="2463800" y="1966383"/>
                </a:cubicBezTo>
                <a:cubicBezTo>
                  <a:pt x="2421466" y="2000250"/>
                  <a:pt x="2357966" y="2055283"/>
                  <a:pt x="2273300" y="2131483"/>
                </a:cubicBezTo>
                <a:cubicBezTo>
                  <a:pt x="2188633" y="2207683"/>
                  <a:pt x="2099733" y="2279650"/>
                  <a:pt x="2006600" y="2347383"/>
                </a:cubicBezTo>
                <a:cubicBezTo>
                  <a:pt x="1896533" y="2432050"/>
                  <a:pt x="1756833" y="2550583"/>
                  <a:pt x="1587500" y="2702983"/>
                </a:cubicBezTo>
                <a:cubicBezTo>
                  <a:pt x="1418166" y="2855383"/>
                  <a:pt x="1250950" y="3007783"/>
                  <a:pt x="1085850" y="3160183"/>
                </a:cubicBezTo>
                <a:cubicBezTo>
                  <a:pt x="920750" y="3312583"/>
                  <a:pt x="795866" y="3431117"/>
                  <a:pt x="711200" y="3515783"/>
                </a:cubicBezTo>
                <a:cubicBezTo>
                  <a:pt x="694266" y="3549650"/>
                  <a:pt x="668866" y="3579283"/>
                  <a:pt x="635000" y="3604683"/>
                </a:cubicBezTo>
                <a:cubicBezTo>
                  <a:pt x="601133" y="3630083"/>
                  <a:pt x="563033" y="3644900"/>
                  <a:pt x="520700" y="3649133"/>
                </a:cubicBezTo>
                <a:cubicBezTo>
                  <a:pt x="478366" y="3653367"/>
                  <a:pt x="431800" y="3647017"/>
                  <a:pt x="381000" y="3630083"/>
                </a:cubicBezTo>
                <a:cubicBezTo>
                  <a:pt x="287866" y="3604683"/>
                  <a:pt x="201083" y="3549650"/>
                  <a:pt x="120650" y="3464983"/>
                </a:cubicBezTo>
                <a:cubicBezTo>
                  <a:pt x="40216" y="3380317"/>
                  <a:pt x="0" y="3282950"/>
                  <a:pt x="0" y="3172883"/>
                </a:cubicBezTo>
                <a:cubicBezTo>
                  <a:pt x="0" y="3088217"/>
                  <a:pt x="33866" y="2942167"/>
                  <a:pt x="101600" y="2734733"/>
                </a:cubicBezTo>
                <a:cubicBezTo>
                  <a:pt x="169333" y="2527300"/>
                  <a:pt x="260350" y="2275417"/>
                  <a:pt x="374650" y="1979083"/>
                </a:cubicBezTo>
                <a:cubicBezTo>
                  <a:pt x="488950" y="1682750"/>
                  <a:pt x="622300" y="1369483"/>
                  <a:pt x="774700" y="1039283"/>
                </a:cubicBezTo>
                <a:cubicBezTo>
                  <a:pt x="800100" y="996950"/>
                  <a:pt x="821266" y="944033"/>
                  <a:pt x="838200" y="880533"/>
                </a:cubicBezTo>
                <a:cubicBezTo>
                  <a:pt x="855133" y="817033"/>
                  <a:pt x="869950" y="747183"/>
                  <a:pt x="882650" y="670983"/>
                </a:cubicBezTo>
                <a:cubicBezTo>
                  <a:pt x="895350" y="594783"/>
                  <a:pt x="901700" y="522817"/>
                  <a:pt x="901700" y="455083"/>
                </a:cubicBezTo>
                <a:cubicBezTo>
                  <a:pt x="901700" y="412750"/>
                  <a:pt x="908050" y="368300"/>
                  <a:pt x="920750" y="321733"/>
                </a:cubicBezTo>
                <a:cubicBezTo>
                  <a:pt x="933450" y="275167"/>
                  <a:pt x="950383" y="228600"/>
                  <a:pt x="971550" y="182033"/>
                </a:cubicBezTo>
                <a:cubicBezTo>
                  <a:pt x="992716" y="135467"/>
                  <a:pt x="1011766" y="103717"/>
                  <a:pt x="1028700" y="86783"/>
                </a:cubicBezTo>
                <a:cubicBezTo>
                  <a:pt x="1062566" y="19050"/>
                  <a:pt x="1121833" y="0"/>
                  <a:pt x="1206500" y="29633"/>
                </a:cubicBezTo>
                <a:cubicBezTo>
                  <a:pt x="1291166" y="59267"/>
                  <a:pt x="1363133" y="120650"/>
                  <a:pt x="1422400" y="213783"/>
                </a:cubicBezTo>
                <a:cubicBezTo>
                  <a:pt x="1549400" y="332317"/>
                  <a:pt x="1615016" y="480483"/>
                  <a:pt x="1619250" y="658283"/>
                </a:cubicBezTo>
                <a:cubicBezTo>
                  <a:pt x="1623483" y="836083"/>
                  <a:pt x="1579033" y="1056217"/>
                  <a:pt x="1485900" y="1318683"/>
                </a:cubicBezTo>
                <a:cubicBezTo>
                  <a:pt x="1452033" y="1377950"/>
                  <a:pt x="1424516" y="1435100"/>
                  <a:pt x="1403350" y="1490133"/>
                </a:cubicBezTo>
                <a:cubicBezTo>
                  <a:pt x="1382183" y="1545167"/>
                  <a:pt x="1363133" y="1591733"/>
                  <a:pt x="1346200" y="1629833"/>
                </a:cubicBezTo>
                <a:cubicBezTo>
                  <a:pt x="1329266" y="1667933"/>
                  <a:pt x="1316566" y="1697567"/>
                  <a:pt x="1308100" y="1718733"/>
                </a:cubicBezTo>
                <a:cubicBezTo>
                  <a:pt x="1299633" y="1739900"/>
                  <a:pt x="1295400" y="1750483"/>
                  <a:pt x="1295400" y="1750483"/>
                </a:cubicBezTo>
                <a:cubicBezTo>
                  <a:pt x="1329266" y="1750483"/>
                  <a:pt x="1405466" y="1712383"/>
                  <a:pt x="1524000" y="1636183"/>
                </a:cubicBezTo>
                <a:cubicBezTo>
                  <a:pt x="1642533" y="1559983"/>
                  <a:pt x="1782233" y="1475317"/>
                  <a:pt x="1943100" y="1382183"/>
                </a:cubicBezTo>
                <a:cubicBezTo>
                  <a:pt x="2070100" y="1289050"/>
                  <a:pt x="2182283" y="1202267"/>
                  <a:pt x="2279650" y="1121833"/>
                </a:cubicBezTo>
                <a:cubicBezTo>
                  <a:pt x="2377016" y="1041400"/>
                  <a:pt x="2459566" y="977900"/>
                  <a:pt x="2527300" y="931333"/>
                </a:cubicBezTo>
                <a:cubicBezTo>
                  <a:pt x="2595033" y="884767"/>
                  <a:pt x="2637366" y="861483"/>
                  <a:pt x="2654300" y="861483"/>
                </a:cubicBezTo>
                <a:cubicBezTo>
                  <a:pt x="2688166" y="861483"/>
                  <a:pt x="2730500" y="848783"/>
                  <a:pt x="2781300" y="823383"/>
                </a:cubicBezTo>
                <a:cubicBezTo>
                  <a:pt x="2832100" y="797983"/>
                  <a:pt x="2874433" y="768350"/>
                  <a:pt x="2908300" y="734483"/>
                </a:cubicBezTo>
                <a:cubicBezTo>
                  <a:pt x="2942166" y="700617"/>
                  <a:pt x="2969683" y="681567"/>
                  <a:pt x="2990850" y="677333"/>
                </a:cubicBezTo>
                <a:cubicBezTo>
                  <a:pt x="3012016" y="673100"/>
                  <a:pt x="3022600" y="670983"/>
                  <a:pt x="3022600" y="670983"/>
                </a:cubicBezTo>
                <a:cubicBezTo>
                  <a:pt x="3022600" y="670983"/>
                  <a:pt x="3039533" y="668867"/>
                  <a:pt x="3073400" y="664633"/>
                </a:cubicBezTo>
                <a:cubicBezTo>
                  <a:pt x="3107266" y="660400"/>
                  <a:pt x="3141133" y="641350"/>
                  <a:pt x="3175000" y="607483"/>
                </a:cubicBezTo>
                <a:cubicBezTo>
                  <a:pt x="3242733" y="556683"/>
                  <a:pt x="3331633" y="541867"/>
                  <a:pt x="3441700" y="563033"/>
                </a:cubicBezTo>
                <a:cubicBezTo>
                  <a:pt x="3551766" y="584200"/>
                  <a:pt x="3653366" y="628650"/>
                  <a:pt x="3746500" y="696383"/>
                </a:cubicBezTo>
                <a:cubicBezTo>
                  <a:pt x="3839633" y="764117"/>
                  <a:pt x="3886200" y="840317"/>
                  <a:pt x="3886200" y="924983"/>
                </a:cubicBezTo>
                <a:cubicBezTo>
                  <a:pt x="3886200" y="958850"/>
                  <a:pt x="3896783" y="986367"/>
                  <a:pt x="3917950" y="1007533"/>
                </a:cubicBezTo>
                <a:cubicBezTo>
                  <a:pt x="3939116" y="1028700"/>
                  <a:pt x="3949700" y="1039283"/>
                  <a:pt x="3949700" y="1039283"/>
                </a:cubicBezTo>
                <a:cubicBezTo>
                  <a:pt x="4017433" y="1039283"/>
                  <a:pt x="4061883" y="1145117"/>
                  <a:pt x="4083050" y="1356783"/>
                </a:cubicBezTo>
                <a:cubicBezTo>
                  <a:pt x="4104216" y="1568450"/>
                  <a:pt x="4080933" y="1771650"/>
                  <a:pt x="4013200" y="1966383"/>
                </a:cubicBezTo>
                <a:cubicBezTo>
                  <a:pt x="4013200" y="2093383"/>
                  <a:pt x="3989916" y="2245783"/>
                  <a:pt x="3943350" y="2423583"/>
                </a:cubicBezTo>
                <a:cubicBezTo>
                  <a:pt x="3896783" y="2601383"/>
                  <a:pt x="3856566" y="2770717"/>
                  <a:pt x="3822700" y="2931583"/>
                </a:cubicBezTo>
                <a:cubicBezTo>
                  <a:pt x="3754966" y="3143250"/>
                  <a:pt x="3708400" y="3329517"/>
                  <a:pt x="3683000" y="3490383"/>
                </a:cubicBezTo>
                <a:cubicBezTo>
                  <a:pt x="3657600" y="3651250"/>
                  <a:pt x="3653366" y="3786717"/>
                  <a:pt x="3670300" y="3896783"/>
                </a:cubicBezTo>
                <a:cubicBezTo>
                  <a:pt x="3687233" y="4006850"/>
                  <a:pt x="3716866" y="4095750"/>
                  <a:pt x="3759200" y="4163483"/>
                </a:cubicBezTo>
                <a:cubicBezTo>
                  <a:pt x="3793066" y="4222750"/>
                  <a:pt x="3793066" y="4288367"/>
                  <a:pt x="3759200" y="4360333"/>
                </a:cubicBezTo>
                <a:cubicBezTo>
                  <a:pt x="3725333" y="4432300"/>
                  <a:pt x="3657600" y="4468283"/>
                  <a:pt x="3556000" y="4468283"/>
                </a:cubicBezTo>
                <a:close/>
                <a:moveTo>
                  <a:pt x="-1498600" y="46206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26" name="Freeform 6426"/>
          <p:cNvSpPr/>
          <p:nvPr/>
        </p:nvSpPr>
        <p:spPr>
          <a:xfrm rot="0" flipH="0" flipV="0">
            <a:off x="12624328" y="4962788"/>
            <a:ext cx="77351" cy="214105"/>
          </a:xfrm>
          <a:custGeom>
            <a:pathLst>
              <a:path w="2417233" h="6690783">
                <a:moveTo>
                  <a:pt x="186267" y="6479116"/>
                </a:moveTo>
                <a:cubicBezTo>
                  <a:pt x="118533" y="6411383"/>
                  <a:pt x="69850" y="6326716"/>
                  <a:pt x="40217" y="6225116"/>
                </a:cubicBezTo>
                <a:cubicBezTo>
                  <a:pt x="10583" y="6123516"/>
                  <a:pt x="0" y="6021916"/>
                  <a:pt x="8467" y="5920316"/>
                </a:cubicBezTo>
                <a:cubicBezTo>
                  <a:pt x="16933" y="5818716"/>
                  <a:pt x="38100" y="5734050"/>
                  <a:pt x="71967" y="5666316"/>
                </a:cubicBezTo>
                <a:cubicBezTo>
                  <a:pt x="71967" y="5598583"/>
                  <a:pt x="82550" y="5545666"/>
                  <a:pt x="103717" y="5507566"/>
                </a:cubicBezTo>
                <a:cubicBezTo>
                  <a:pt x="124883" y="5469466"/>
                  <a:pt x="131233" y="5433483"/>
                  <a:pt x="122767" y="5399616"/>
                </a:cubicBezTo>
                <a:cubicBezTo>
                  <a:pt x="114300" y="5365750"/>
                  <a:pt x="122767" y="5306483"/>
                  <a:pt x="148167" y="5221816"/>
                </a:cubicBezTo>
                <a:cubicBezTo>
                  <a:pt x="173567" y="5137150"/>
                  <a:pt x="198967" y="5056716"/>
                  <a:pt x="224367" y="4980516"/>
                </a:cubicBezTo>
                <a:cubicBezTo>
                  <a:pt x="283633" y="4845050"/>
                  <a:pt x="347133" y="4682066"/>
                  <a:pt x="414867" y="4491566"/>
                </a:cubicBezTo>
                <a:cubicBezTo>
                  <a:pt x="482600" y="4301066"/>
                  <a:pt x="546100" y="4112683"/>
                  <a:pt x="605367" y="3926416"/>
                </a:cubicBezTo>
                <a:cubicBezTo>
                  <a:pt x="664633" y="3740150"/>
                  <a:pt x="715433" y="3579283"/>
                  <a:pt x="757767" y="3443816"/>
                </a:cubicBezTo>
                <a:cubicBezTo>
                  <a:pt x="800100" y="3308350"/>
                  <a:pt x="825500" y="3223683"/>
                  <a:pt x="833967" y="3189816"/>
                </a:cubicBezTo>
                <a:cubicBezTo>
                  <a:pt x="833967" y="3088216"/>
                  <a:pt x="901700" y="3033183"/>
                  <a:pt x="1037167" y="3024716"/>
                </a:cubicBezTo>
                <a:cubicBezTo>
                  <a:pt x="1138767" y="2990850"/>
                  <a:pt x="1214967" y="2988733"/>
                  <a:pt x="1265767" y="3018366"/>
                </a:cubicBezTo>
                <a:cubicBezTo>
                  <a:pt x="1316567" y="3048000"/>
                  <a:pt x="1384300" y="3130550"/>
                  <a:pt x="1468967" y="3266016"/>
                </a:cubicBezTo>
                <a:cubicBezTo>
                  <a:pt x="1536700" y="3333750"/>
                  <a:pt x="1562100" y="3435350"/>
                  <a:pt x="1545167" y="3570816"/>
                </a:cubicBezTo>
                <a:cubicBezTo>
                  <a:pt x="1528233" y="3706283"/>
                  <a:pt x="1473200" y="3875616"/>
                  <a:pt x="1380067" y="4078816"/>
                </a:cubicBezTo>
                <a:cubicBezTo>
                  <a:pt x="1346200" y="4146550"/>
                  <a:pt x="1305983" y="4243916"/>
                  <a:pt x="1259417" y="4370916"/>
                </a:cubicBezTo>
                <a:cubicBezTo>
                  <a:pt x="1212850" y="4497916"/>
                  <a:pt x="1181100" y="4612216"/>
                  <a:pt x="1164167" y="4713816"/>
                </a:cubicBezTo>
                <a:cubicBezTo>
                  <a:pt x="1130300" y="4781550"/>
                  <a:pt x="1090083" y="4876800"/>
                  <a:pt x="1043517" y="4999566"/>
                </a:cubicBezTo>
                <a:cubicBezTo>
                  <a:pt x="996950" y="5122333"/>
                  <a:pt x="956733" y="5238750"/>
                  <a:pt x="922867" y="5348816"/>
                </a:cubicBezTo>
                <a:cubicBezTo>
                  <a:pt x="905933" y="5391150"/>
                  <a:pt x="889000" y="5452533"/>
                  <a:pt x="872067" y="5532966"/>
                </a:cubicBezTo>
                <a:cubicBezTo>
                  <a:pt x="855133" y="5613400"/>
                  <a:pt x="833967" y="5698066"/>
                  <a:pt x="808567" y="5786966"/>
                </a:cubicBezTo>
                <a:cubicBezTo>
                  <a:pt x="783167" y="5875866"/>
                  <a:pt x="749300" y="5954183"/>
                  <a:pt x="706967" y="6021916"/>
                </a:cubicBezTo>
                <a:cubicBezTo>
                  <a:pt x="630767" y="6369050"/>
                  <a:pt x="560917" y="6572250"/>
                  <a:pt x="497417" y="6631516"/>
                </a:cubicBezTo>
                <a:cubicBezTo>
                  <a:pt x="433917" y="6690783"/>
                  <a:pt x="330200" y="6639983"/>
                  <a:pt x="186267" y="6479116"/>
                </a:cubicBezTo>
                <a:close/>
                <a:moveTo>
                  <a:pt x="-817033" y="6885516"/>
                </a:moveTo>
                <a:moveTo>
                  <a:pt x="1418167" y="1322916"/>
                </a:moveTo>
                <a:cubicBezTo>
                  <a:pt x="1375833" y="1280583"/>
                  <a:pt x="1337733" y="1219200"/>
                  <a:pt x="1303867" y="1138766"/>
                </a:cubicBezTo>
                <a:cubicBezTo>
                  <a:pt x="1270000" y="1058333"/>
                  <a:pt x="1248833" y="982133"/>
                  <a:pt x="1240367" y="910166"/>
                </a:cubicBezTo>
                <a:cubicBezTo>
                  <a:pt x="1231900" y="838200"/>
                  <a:pt x="1240367" y="802216"/>
                  <a:pt x="1265767" y="802216"/>
                </a:cubicBezTo>
                <a:cubicBezTo>
                  <a:pt x="1333500" y="793750"/>
                  <a:pt x="1413933" y="721783"/>
                  <a:pt x="1507067" y="586316"/>
                </a:cubicBezTo>
                <a:cubicBezTo>
                  <a:pt x="1600200" y="450850"/>
                  <a:pt x="1638300" y="332316"/>
                  <a:pt x="1621367" y="230716"/>
                </a:cubicBezTo>
                <a:cubicBezTo>
                  <a:pt x="1621367" y="196850"/>
                  <a:pt x="1634067" y="165100"/>
                  <a:pt x="1659467" y="135466"/>
                </a:cubicBezTo>
                <a:cubicBezTo>
                  <a:pt x="1684867" y="105833"/>
                  <a:pt x="1714500" y="86783"/>
                  <a:pt x="1748367" y="78316"/>
                </a:cubicBezTo>
                <a:cubicBezTo>
                  <a:pt x="1849967" y="10583"/>
                  <a:pt x="1949450" y="0"/>
                  <a:pt x="2046817" y="46566"/>
                </a:cubicBezTo>
                <a:cubicBezTo>
                  <a:pt x="2144183" y="93133"/>
                  <a:pt x="2235200" y="184150"/>
                  <a:pt x="2319867" y="319616"/>
                </a:cubicBezTo>
                <a:cubicBezTo>
                  <a:pt x="2396067" y="480483"/>
                  <a:pt x="2417233" y="613833"/>
                  <a:pt x="2383367" y="719666"/>
                </a:cubicBezTo>
                <a:cubicBezTo>
                  <a:pt x="2349500" y="825500"/>
                  <a:pt x="2256367" y="971550"/>
                  <a:pt x="2103967" y="1157816"/>
                </a:cubicBezTo>
                <a:cubicBezTo>
                  <a:pt x="1976967" y="1327150"/>
                  <a:pt x="1860550" y="1420283"/>
                  <a:pt x="1754717" y="1437216"/>
                </a:cubicBezTo>
                <a:cubicBezTo>
                  <a:pt x="1648883" y="1454150"/>
                  <a:pt x="1536700" y="1416050"/>
                  <a:pt x="1418167" y="1322916"/>
                </a:cubicBezTo>
                <a:close/>
                <a:moveTo>
                  <a:pt x="4339167" y="688551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27" name="Freeform 6427"/>
          <p:cNvSpPr/>
          <p:nvPr/>
        </p:nvSpPr>
        <p:spPr>
          <a:xfrm rot="0" flipH="0" flipV="0">
            <a:off x="12720578" y="4889433"/>
            <a:ext cx="157886" cy="292404"/>
          </a:xfrm>
          <a:custGeom>
            <a:pathLst>
              <a:path w="4933950" h="9137650">
                <a:moveTo>
                  <a:pt x="1318684" y="6752166"/>
                </a:moveTo>
                <a:cubicBezTo>
                  <a:pt x="1183217" y="6735233"/>
                  <a:pt x="1085850" y="6678083"/>
                  <a:pt x="1026584" y="6580716"/>
                </a:cubicBezTo>
                <a:cubicBezTo>
                  <a:pt x="967317" y="6483350"/>
                  <a:pt x="937684" y="6383866"/>
                  <a:pt x="937684" y="6282266"/>
                </a:cubicBezTo>
                <a:cubicBezTo>
                  <a:pt x="937684" y="6265333"/>
                  <a:pt x="939800" y="6231466"/>
                  <a:pt x="944034" y="6180666"/>
                </a:cubicBezTo>
                <a:cubicBezTo>
                  <a:pt x="948267" y="6129866"/>
                  <a:pt x="958850" y="6070600"/>
                  <a:pt x="975784" y="6002866"/>
                </a:cubicBezTo>
                <a:cubicBezTo>
                  <a:pt x="975784" y="5952066"/>
                  <a:pt x="1001184" y="5871633"/>
                  <a:pt x="1051984" y="5761566"/>
                </a:cubicBezTo>
                <a:cubicBezTo>
                  <a:pt x="1102784" y="5651500"/>
                  <a:pt x="1157817" y="5520266"/>
                  <a:pt x="1217084" y="5367866"/>
                </a:cubicBezTo>
                <a:cubicBezTo>
                  <a:pt x="1310217" y="5198533"/>
                  <a:pt x="1454150" y="5008033"/>
                  <a:pt x="1648884" y="4796366"/>
                </a:cubicBezTo>
                <a:cubicBezTo>
                  <a:pt x="1843617" y="4584700"/>
                  <a:pt x="2008717" y="4428066"/>
                  <a:pt x="2144184" y="4326466"/>
                </a:cubicBezTo>
                <a:cubicBezTo>
                  <a:pt x="2220384" y="4267200"/>
                  <a:pt x="2275417" y="4226983"/>
                  <a:pt x="2309284" y="4205816"/>
                </a:cubicBezTo>
                <a:cubicBezTo>
                  <a:pt x="2343150" y="4184650"/>
                  <a:pt x="2360084" y="4174066"/>
                  <a:pt x="2360084" y="4174066"/>
                </a:cubicBezTo>
                <a:cubicBezTo>
                  <a:pt x="2360084" y="4140200"/>
                  <a:pt x="2419350" y="4074583"/>
                  <a:pt x="2537884" y="3977216"/>
                </a:cubicBezTo>
                <a:cubicBezTo>
                  <a:pt x="2656417" y="3879850"/>
                  <a:pt x="2758017" y="3814233"/>
                  <a:pt x="2842684" y="3780366"/>
                </a:cubicBezTo>
                <a:cubicBezTo>
                  <a:pt x="2842684" y="3780366"/>
                  <a:pt x="2897717" y="3742266"/>
                  <a:pt x="3007784" y="3666066"/>
                </a:cubicBezTo>
                <a:cubicBezTo>
                  <a:pt x="3117850" y="3589866"/>
                  <a:pt x="3202517" y="3522133"/>
                  <a:pt x="3261784" y="3462866"/>
                </a:cubicBezTo>
                <a:cubicBezTo>
                  <a:pt x="3456517" y="3268133"/>
                  <a:pt x="3600450" y="3088216"/>
                  <a:pt x="3693584" y="2923116"/>
                </a:cubicBezTo>
                <a:cubicBezTo>
                  <a:pt x="3786717" y="2758016"/>
                  <a:pt x="3858684" y="2569633"/>
                  <a:pt x="3909484" y="2357966"/>
                </a:cubicBezTo>
                <a:cubicBezTo>
                  <a:pt x="3960284" y="2146300"/>
                  <a:pt x="4015317" y="1883833"/>
                  <a:pt x="4074584" y="1570566"/>
                </a:cubicBezTo>
                <a:cubicBezTo>
                  <a:pt x="4083050" y="1274233"/>
                  <a:pt x="4085167" y="1073150"/>
                  <a:pt x="4080934" y="967316"/>
                </a:cubicBezTo>
                <a:cubicBezTo>
                  <a:pt x="4076700" y="861483"/>
                  <a:pt x="4023784" y="770466"/>
                  <a:pt x="3922184" y="694266"/>
                </a:cubicBezTo>
                <a:cubicBezTo>
                  <a:pt x="3744384" y="601133"/>
                  <a:pt x="3526367" y="590550"/>
                  <a:pt x="3268134" y="662516"/>
                </a:cubicBezTo>
                <a:cubicBezTo>
                  <a:pt x="3009900" y="734483"/>
                  <a:pt x="2760134" y="869950"/>
                  <a:pt x="2518834" y="1068916"/>
                </a:cubicBezTo>
                <a:cubicBezTo>
                  <a:pt x="2277534" y="1267883"/>
                  <a:pt x="2093384" y="1511300"/>
                  <a:pt x="1966384" y="1799166"/>
                </a:cubicBezTo>
                <a:cubicBezTo>
                  <a:pt x="1915584" y="1943100"/>
                  <a:pt x="1888067" y="2040466"/>
                  <a:pt x="1883834" y="2091266"/>
                </a:cubicBezTo>
                <a:cubicBezTo>
                  <a:pt x="1879600" y="2142066"/>
                  <a:pt x="1890184" y="2209800"/>
                  <a:pt x="1915584" y="2294466"/>
                </a:cubicBezTo>
                <a:cubicBezTo>
                  <a:pt x="1915584" y="2362200"/>
                  <a:pt x="1926167" y="2425700"/>
                  <a:pt x="1947334" y="2484966"/>
                </a:cubicBezTo>
                <a:cubicBezTo>
                  <a:pt x="1968500" y="2544233"/>
                  <a:pt x="1979084" y="2595033"/>
                  <a:pt x="1979084" y="2637366"/>
                </a:cubicBezTo>
                <a:cubicBezTo>
                  <a:pt x="1945217" y="2645833"/>
                  <a:pt x="1883834" y="2650066"/>
                  <a:pt x="1794934" y="2650066"/>
                </a:cubicBezTo>
                <a:cubicBezTo>
                  <a:pt x="1706034" y="2650066"/>
                  <a:pt x="1615017" y="2645833"/>
                  <a:pt x="1521884" y="2637366"/>
                </a:cubicBezTo>
                <a:cubicBezTo>
                  <a:pt x="1428750" y="2628900"/>
                  <a:pt x="1352550" y="2611966"/>
                  <a:pt x="1293284" y="2586566"/>
                </a:cubicBezTo>
                <a:cubicBezTo>
                  <a:pt x="1293284" y="2586566"/>
                  <a:pt x="1276350" y="2561166"/>
                  <a:pt x="1242484" y="2510366"/>
                </a:cubicBezTo>
                <a:cubicBezTo>
                  <a:pt x="1208617" y="2459566"/>
                  <a:pt x="1183217" y="2417233"/>
                  <a:pt x="1166284" y="2383366"/>
                </a:cubicBezTo>
                <a:cubicBezTo>
                  <a:pt x="1115484" y="2315633"/>
                  <a:pt x="1092200" y="2250016"/>
                  <a:pt x="1096434" y="2186516"/>
                </a:cubicBezTo>
                <a:cubicBezTo>
                  <a:pt x="1100667" y="2123016"/>
                  <a:pt x="1102784" y="2027766"/>
                  <a:pt x="1102784" y="1900766"/>
                </a:cubicBezTo>
                <a:cubicBezTo>
                  <a:pt x="1162050" y="1731433"/>
                  <a:pt x="1242484" y="1547283"/>
                  <a:pt x="1344084" y="1348316"/>
                </a:cubicBezTo>
                <a:cubicBezTo>
                  <a:pt x="1445684" y="1149350"/>
                  <a:pt x="1576917" y="960966"/>
                  <a:pt x="1737784" y="783166"/>
                </a:cubicBezTo>
                <a:cubicBezTo>
                  <a:pt x="1898650" y="605366"/>
                  <a:pt x="2084917" y="461433"/>
                  <a:pt x="2296584" y="351366"/>
                </a:cubicBezTo>
                <a:cubicBezTo>
                  <a:pt x="2474384" y="275166"/>
                  <a:pt x="2624667" y="205316"/>
                  <a:pt x="2747434" y="141816"/>
                </a:cubicBezTo>
                <a:cubicBezTo>
                  <a:pt x="2870200" y="78316"/>
                  <a:pt x="2931584" y="46566"/>
                  <a:pt x="2931584" y="46566"/>
                </a:cubicBezTo>
                <a:cubicBezTo>
                  <a:pt x="2931584" y="46566"/>
                  <a:pt x="2963334" y="44450"/>
                  <a:pt x="3026834" y="40216"/>
                </a:cubicBezTo>
                <a:cubicBezTo>
                  <a:pt x="3090334" y="35983"/>
                  <a:pt x="3198284" y="25400"/>
                  <a:pt x="3350684" y="8466"/>
                </a:cubicBezTo>
                <a:cubicBezTo>
                  <a:pt x="3401484" y="16933"/>
                  <a:pt x="3458634" y="16933"/>
                  <a:pt x="3522134" y="8466"/>
                </a:cubicBezTo>
                <a:cubicBezTo>
                  <a:pt x="3585634" y="0"/>
                  <a:pt x="3617384" y="16933"/>
                  <a:pt x="3617384" y="59266"/>
                </a:cubicBezTo>
                <a:cubicBezTo>
                  <a:pt x="3642784" y="59266"/>
                  <a:pt x="3693584" y="59266"/>
                  <a:pt x="3769784" y="59266"/>
                </a:cubicBezTo>
                <a:cubicBezTo>
                  <a:pt x="3845984" y="59266"/>
                  <a:pt x="3917950" y="59266"/>
                  <a:pt x="3985684" y="59266"/>
                </a:cubicBezTo>
                <a:cubicBezTo>
                  <a:pt x="4087284" y="84666"/>
                  <a:pt x="4193117" y="124883"/>
                  <a:pt x="4303184" y="179916"/>
                </a:cubicBezTo>
                <a:cubicBezTo>
                  <a:pt x="4413250" y="234950"/>
                  <a:pt x="4516967" y="294216"/>
                  <a:pt x="4614334" y="357716"/>
                </a:cubicBezTo>
                <a:cubicBezTo>
                  <a:pt x="4711700" y="421216"/>
                  <a:pt x="4790017" y="486833"/>
                  <a:pt x="4849284" y="554566"/>
                </a:cubicBezTo>
                <a:cubicBezTo>
                  <a:pt x="4908550" y="740833"/>
                  <a:pt x="4933950" y="971550"/>
                  <a:pt x="4925484" y="1246716"/>
                </a:cubicBezTo>
                <a:cubicBezTo>
                  <a:pt x="4917017" y="1521883"/>
                  <a:pt x="4874684" y="1811866"/>
                  <a:pt x="4798484" y="2116666"/>
                </a:cubicBezTo>
                <a:cubicBezTo>
                  <a:pt x="4722284" y="2421466"/>
                  <a:pt x="4622800" y="2711450"/>
                  <a:pt x="4500034" y="2986616"/>
                </a:cubicBezTo>
                <a:cubicBezTo>
                  <a:pt x="4377267" y="3261783"/>
                  <a:pt x="4231217" y="3492500"/>
                  <a:pt x="4061884" y="3678766"/>
                </a:cubicBezTo>
                <a:cubicBezTo>
                  <a:pt x="4011084" y="3729566"/>
                  <a:pt x="3917950" y="3814233"/>
                  <a:pt x="3782484" y="3932766"/>
                </a:cubicBezTo>
                <a:cubicBezTo>
                  <a:pt x="3647017" y="4051300"/>
                  <a:pt x="3505200" y="4180416"/>
                  <a:pt x="3357034" y="4320116"/>
                </a:cubicBezTo>
                <a:cubicBezTo>
                  <a:pt x="3208867" y="4459816"/>
                  <a:pt x="3088217" y="4580466"/>
                  <a:pt x="2995084" y="4682066"/>
                </a:cubicBezTo>
                <a:cubicBezTo>
                  <a:pt x="2707217" y="4842933"/>
                  <a:pt x="2453217" y="5084233"/>
                  <a:pt x="2233084" y="5405966"/>
                </a:cubicBezTo>
                <a:cubicBezTo>
                  <a:pt x="2012950" y="5727700"/>
                  <a:pt x="1847850" y="6040966"/>
                  <a:pt x="1737784" y="6345766"/>
                </a:cubicBezTo>
                <a:cubicBezTo>
                  <a:pt x="1644650" y="6548966"/>
                  <a:pt x="1581150" y="6667500"/>
                  <a:pt x="1547284" y="6701366"/>
                </a:cubicBezTo>
                <a:cubicBezTo>
                  <a:pt x="1513417" y="6735233"/>
                  <a:pt x="1437217" y="6752166"/>
                  <a:pt x="1318684" y="6752166"/>
                </a:cubicBezTo>
                <a:close/>
                <a:moveTo>
                  <a:pt x="569384" y="9177866"/>
                </a:moveTo>
                <a:moveTo>
                  <a:pt x="963084" y="9050866"/>
                </a:moveTo>
                <a:cubicBezTo>
                  <a:pt x="802217" y="9110133"/>
                  <a:pt x="668867" y="9137650"/>
                  <a:pt x="563034" y="9133416"/>
                </a:cubicBezTo>
                <a:cubicBezTo>
                  <a:pt x="457200" y="9129183"/>
                  <a:pt x="340784" y="9080500"/>
                  <a:pt x="213784" y="8987366"/>
                </a:cubicBezTo>
                <a:cubicBezTo>
                  <a:pt x="52917" y="8834966"/>
                  <a:pt x="0" y="8680450"/>
                  <a:pt x="55034" y="8523816"/>
                </a:cubicBezTo>
                <a:cubicBezTo>
                  <a:pt x="110067" y="8367183"/>
                  <a:pt x="247650" y="8212666"/>
                  <a:pt x="467784" y="8060266"/>
                </a:cubicBezTo>
                <a:cubicBezTo>
                  <a:pt x="620184" y="7967133"/>
                  <a:pt x="732367" y="7916333"/>
                  <a:pt x="804334" y="7907866"/>
                </a:cubicBezTo>
                <a:cubicBezTo>
                  <a:pt x="876300" y="7899400"/>
                  <a:pt x="988484" y="7929033"/>
                  <a:pt x="1140884" y="7996766"/>
                </a:cubicBezTo>
                <a:cubicBezTo>
                  <a:pt x="1394884" y="8157633"/>
                  <a:pt x="1507067" y="8335433"/>
                  <a:pt x="1477434" y="8530166"/>
                </a:cubicBezTo>
                <a:cubicBezTo>
                  <a:pt x="1447800" y="8724900"/>
                  <a:pt x="1276350" y="8898466"/>
                  <a:pt x="963084" y="9050866"/>
                </a:cubicBezTo>
                <a:close/>
                <a:moveTo>
                  <a:pt x="-1729316" y="91778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28" name="Rectangle 6428"/>
          <p:cNvSpPr/>
          <p:nvPr/>
        </p:nvSpPr>
        <p:spPr>
          <a:xfrm rot="0" flipH="0" flipV="0">
            <a:off x="5569095" y="522809"/>
            <a:ext cx="5750305" cy="806500"/>
          </a:xfrm>
          <a:prstGeom prst="rect">
            <a:avLst/>
          </a:prstGeom>
        </p:spPr>
      </p:sp>
      <p:sp>
        <p:nvSpPr>
          <p:cNvPr id="6429" name="Freeform 6429"/>
          <p:cNvSpPr/>
          <p:nvPr/>
        </p:nvSpPr>
        <p:spPr>
          <a:xfrm rot="0" flipH="0" flipV="0">
            <a:off x="5587320" y="813601"/>
            <a:ext cx="407784" cy="384047"/>
          </a:xfrm>
          <a:custGeom>
            <a:pathLst>
              <a:path w="9709150" h="9143999">
                <a:moveTo>
                  <a:pt x="7960784" y="9078383"/>
                </a:moveTo>
                <a:cubicBezTo>
                  <a:pt x="7952317" y="9129183"/>
                  <a:pt x="7903634" y="9143999"/>
                  <a:pt x="7814734" y="9122833"/>
                </a:cubicBezTo>
                <a:cubicBezTo>
                  <a:pt x="7725834" y="9101666"/>
                  <a:pt x="7647517" y="9040283"/>
                  <a:pt x="7579784" y="8938683"/>
                </a:cubicBezTo>
                <a:cubicBezTo>
                  <a:pt x="7512050" y="8777816"/>
                  <a:pt x="7478184" y="8629649"/>
                  <a:pt x="7478184" y="8494183"/>
                </a:cubicBezTo>
                <a:cubicBezTo>
                  <a:pt x="7478184" y="8358717"/>
                  <a:pt x="7482417" y="8155517"/>
                  <a:pt x="7490884" y="7884583"/>
                </a:cubicBezTo>
                <a:cubicBezTo>
                  <a:pt x="7541684" y="7588250"/>
                  <a:pt x="7611534" y="7200900"/>
                  <a:pt x="7700434" y="6722533"/>
                </a:cubicBezTo>
                <a:cubicBezTo>
                  <a:pt x="7789334" y="6244167"/>
                  <a:pt x="7895167" y="5706533"/>
                  <a:pt x="8017934" y="5109633"/>
                </a:cubicBezTo>
                <a:cubicBezTo>
                  <a:pt x="8140700" y="4512733"/>
                  <a:pt x="8274050" y="3888317"/>
                  <a:pt x="8417984" y="3236383"/>
                </a:cubicBezTo>
                <a:cubicBezTo>
                  <a:pt x="8519584" y="2897717"/>
                  <a:pt x="8602134" y="2586567"/>
                  <a:pt x="8665634" y="2302933"/>
                </a:cubicBezTo>
                <a:cubicBezTo>
                  <a:pt x="8729134" y="2019300"/>
                  <a:pt x="8777817" y="1788583"/>
                  <a:pt x="8811684" y="1610783"/>
                </a:cubicBezTo>
                <a:cubicBezTo>
                  <a:pt x="8845550" y="1432983"/>
                  <a:pt x="8862484" y="1344083"/>
                  <a:pt x="8862484" y="1344083"/>
                </a:cubicBezTo>
                <a:cubicBezTo>
                  <a:pt x="8862484" y="1318683"/>
                  <a:pt x="8839200" y="1329267"/>
                  <a:pt x="8792634" y="1375833"/>
                </a:cubicBezTo>
                <a:cubicBezTo>
                  <a:pt x="8746067" y="1422400"/>
                  <a:pt x="8701617" y="1475317"/>
                  <a:pt x="8659284" y="1534583"/>
                </a:cubicBezTo>
                <a:cubicBezTo>
                  <a:pt x="8616950" y="1593850"/>
                  <a:pt x="8600017" y="1640417"/>
                  <a:pt x="8608484" y="1674283"/>
                </a:cubicBezTo>
                <a:cubicBezTo>
                  <a:pt x="8608484" y="1674283"/>
                  <a:pt x="8578850" y="1716617"/>
                  <a:pt x="8519584" y="1801283"/>
                </a:cubicBezTo>
                <a:cubicBezTo>
                  <a:pt x="8460317" y="1885950"/>
                  <a:pt x="8384117" y="2000250"/>
                  <a:pt x="8290984" y="2144183"/>
                </a:cubicBezTo>
                <a:cubicBezTo>
                  <a:pt x="8206317" y="2228850"/>
                  <a:pt x="8104717" y="2398183"/>
                  <a:pt x="7986184" y="2652183"/>
                </a:cubicBezTo>
                <a:cubicBezTo>
                  <a:pt x="7867650" y="2906183"/>
                  <a:pt x="7736417" y="3143250"/>
                  <a:pt x="7592484" y="3363383"/>
                </a:cubicBezTo>
                <a:cubicBezTo>
                  <a:pt x="7457017" y="3617383"/>
                  <a:pt x="7313084" y="3890433"/>
                  <a:pt x="7160684" y="4182533"/>
                </a:cubicBezTo>
                <a:cubicBezTo>
                  <a:pt x="7008284" y="4474633"/>
                  <a:pt x="6872817" y="4718050"/>
                  <a:pt x="6754284" y="4912783"/>
                </a:cubicBezTo>
                <a:cubicBezTo>
                  <a:pt x="6678084" y="5022850"/>
                  <a:pt x="6601884" y="5149850"/>
                  <a:pt x="6525684" y="5293783"/>
                </a:cubicBezTo>
                <a:cubicBezTo>
                  <a:pt x="6449484" y="5437717"/>
                  <a:pt x="6402917" y="5530850"/>
                  <a:pt x="6385984" y="5573183"/>
                </a:cubicBezTo>
                <a:cubicBezTo>
                  <a:pt x="6352117" y="5666317"/>
                  <a:pt x="6292850" y="5778500"/>
                  <a:pt x="6208184" y="5909733"/>
                </a:cubicBezTo>
                <a:cubicBezTo>
                  <a:pt x="6123517" y="6040967"/>
                  <a:pt x="6030384" y="6170083"/>
                  <a:pt x="5928784" y="6297083"/>
                </a:cubicBezTo>
                <a:cubicBezTo>
                  <a:pt x="5877984" y="6373283"/>
                  <a:pt x="5827184" y="6451600"/>
                  <a:pt x="5776384" y="6532033"/>
                </a:cubicBezTo>
                <a:cubicBezTo>
                  <a:pt x="5725584" y="6612467"/>
                  <a:pt x="5685367" y="6680200"/>
                  <a:pt x="5655734" y="6735233"/>
                </a:cubicBezTo>
                <a:cubicBezTo>
                  <a:pt x="5626100" y="6790267"/>
                  <a:pt x="5611284" y="6817783"/>
                  <a:pt x="5611284" y="6817783"/>
                </a:cubicBezTo>
                <a:cubicBezTo>
                  <a:pt x="5611284" y="6843183"/>
                  <a:pt x="5571067" y="6919383"/>
                  <a:pt x="5490634" y="7046383"/>
                </a:cubicBezTo>
                <a:cubicBezTo>
                  <a:pt x="5410200" y="7173383"/>
                  <a:pt x="5312834" y="7313083"/>
                  <a:pt x="5198534" y="7465483"/>
                </a:cubicBezTo>
                <a:cubicBezTo>
                  <a:pt x="5084234" y="7617883"/>
                  <a:pt x="4976284" y="7749117"/>
                  <a:pt x="4874684" y="7859183"/>
                </a:cubicBezTo>
                <a:cubicBezTo>
                  <a:pt x="4578350" y="8172450"/>
                  <a:pt x="4341284" y="8356600"/>
                  <a:pt x="4163484" y="8411633"/>
                </a:cubicBezTo>
                <a:cubicBezTo>
                  <a:pt x="3985684" y="8466667"/>
                  <a:pt x="3786717" y="8392583"/>
                  <a:pt x="3566584" y="8189383"/>
                </a:cubicBezTo>
                <a:cubicBezTo>
                  <a:pt x="3456517" y="8053917"/>
                  <a:pt x="3376084" y="7899400"/>
                  <a:pt x="3325284" y="7725833"/>
                </a:cubicBezTo>
                <a:cubicBezTo>
                  <a:pt x="3274484" y="7552267"/>
                  <a:pt x="3253317" y="7336367"/>
                  <a:pt x="3261784" y="7078133"/>
                </a:cubicBezTo>
                <a:cubicBezTo>
                  <a:pt x="3270250" y="6819900"/>
                  <a:pt x="3299884" y="6496050"/>
                  <a:pt x="3350684" y="6106583"/>
                </a:cubicBezTo>
                <a:cubicBezTo>
                  <a:pt x="3409950" y="5810250"/>
                  <a:pt x="3464984" y="5511800"/>
                  <a:pt x="3515784" y="5211233"/>
                </a:cubicBezTo>
                <a:cubicBezTo>
                  <a:pt x="3566584" y="4910667"/>
                  <a:pt x="3615267" y="4627033"/>
                  <a:pt x="3661834" y="4360333"/>
                </a:cubicBezTo>
                <a:cubicBezTo>
                  <a:pt x="3708400" y="4093633"/>
                  <a:pt x="3750734" y="3867150"/>
                  <a:pt x="3788834" y="3680883"/>
                </a:cubicBezTo>
                <a:cubicBezTo>
                  <a:pt x="3826934" y="3494617"/>
                  <a:pt x="3858684" y="3371850"/>
                  <a:pt x="3884084" y="3312583"/>
                </a:cubicBezTo>
                <a:cubicBezTo>
                  <a:pt x="3901017" y="3143250"/>
                  <a:pt x="3896784" y="3050117"/>
                  <a:pt x="3871384" y="3033183"/>
                </a:cubicBezTo>
                <a:cubicBezTo>
                  <a:pt x="3845984" y="3016250"/>
                  <a:pt x="3795184" y="3067050"/>
                  <a:pt x="3718984" y="3185583"/>
                </a:cubicBezTo>
                <a:cubicBezTo>
                  <a:pt x="3685117" y="3244850"/>
                  <a:pt x="3596217" y="3390900"/>
                  <a:pt x="3452284" y="3623733"/>
                </a:cubicBezTo>
                <a:cubicBezTo>
                  <a:pt x="3308350" y="3856567"/>
                  <a:pt x="3141134" y="4142317"/>
                  <a:pt x="2950634" y="4480983"/>
                </a:cubicBezTo>
                <a:cubicBezTo>
                  <a:pt x="2760134" y="4819650"/>
                  <a:pt x="2571750" y="5187950"/>
                  <a:pt x="2385484" y="5585883"/>
                </a:cubicBezTo>
                <a:cubicBezTo>
                  <a:pt x="2038350" y="6229350"/>
                  <a:pt x="1752600" y="6760633"/>
                  <a:pt x="1528234" y="7179733"/>
                </a:cubicBezTo>
                <a:cubicBezTo>
                  <a:pt x="1303867" y="7598833"/>
                  <a:pt x="1126067" y="7931150"/>
                  <a:pt x="994834" y="8176683"/>
                </a:cubicBezTo>
                <a:cubicBezTo>
                  <a:pt x="863600" y="8422217"/>
                  <a:pt x="768350" y="8604249"/>
                  <a:pt x="709084" y="8722783"/>
                </a:cubicBezTo>
                <a:cubicBezTo>
                  <a:pt x="649817" y="8841316"/>
                  <a:pt x="607484" y="8921749"/>
                  <a:pt x="582084" y="8964083"/>
                </a:cubicBezTo>
                <a:cubicBezTo>
                  <a:pt x="556684" y="9006416"/>
                  <a:pt x="535517" y="9036049"/>
                  <a:pt x="518584" y="9052983"/>
                </a:cubicBezTo>
                <a:cubicBezTo>
                  <a:pt x="442384" y="9052983"/>
                  <a:pt x="364067" y="9021233"/>
                  <a:pt x="283634" y="8957733"/>
                </a:cubicBezTo>
                <a:cubicBezTo>
                  <a:pt x="203200" y="8894233"/>
                  <a:pt x="120650" y="8820149"/>
                  <a:pt x="35984" y="8735483"/>
                </a:cubicBezTo>
                <a:cubicBezTo>
                  <a:pt x="10584" y="8676216"/>
                  <a:pt x="0" y="8616949"/>
                  <a:pt x="4234" y="8557683"/>
                </a:cubicBezTo>
                <a:cubicBezTo>
                  <a:pt x="8467" y="8498416"/>
                  <a:pt x="35984" y="8411633"/>
                  <a:pt x="86784" y="8297333"/>
                </a:cubicBezTo>
                <a:cubicBezTo>
                  <a:pt x="137584" y="8183033"/>
                  <a:pt x="213784" y="8007350"/>
                  <a:pt x="315384" y="7770283"/>
                </a:cubicBezTo>
                <a:cubicBezTo>
                  <a:pt x="425450" y="7550150"/>
                  <a:pt x="527050" y="7357533"/>
                  <a:pt x="620184" y="7192433"/>
                </a:cubicBezTo>
                <a:cubicBezTo>
                  <a:pt x="713317" y="7027333"/>
                  <a:pt x="785284" y="6927850"/>
                  <a:pt x="836084" y="6893983"/>
                </a:cubicBezTo>
                <a:cubicBezTo>
                  <a:pt x="878417" y="6826250"/>
                  <a:pt x="916517" y="6758517"/>
                  <a:pt x="950384" y="6690783"/>
                </a:cubicBezTo>
                <a:cubicBezTo>
                  <a:pt x="984250" y="6623050"/>
                  <a:pt x="1005417" y="6542617"/>
                  <a:pt x="1013884" y="6449483"/>
                </a:cubicBezTo>
                <a:cubicBezTo>
                  <a:pt x="1056217" y="6398683"/>
                  <a:pt x="1121834" y="6294967"/>
                  <a:pt x="1210734" y="6138333"/>
                </a:cubicBezTo>
                <a:cubicBezTo>
                  <a:pt x="1299634" y="5981700"/>
                  <a:pt x="1390650" y="5810250"/>
                  <a:pt x="1483784" y="5623983"/>
                </a:cubicBezTo>
                <a:cubicBezTo>
                  <a:pt x="1551517" y="5513917"/>
                  <a:pt x="1638300" y="5369983"/>
                  <a:pt x="1744134" y="5192183"/>
                </a:cubicBezTo>
                <a:cubicBezTo>
                  <a:pt x="1849967" y="5014383"/>
                  <a:pt x="1962150" y="4817533"/>
                  <a:pt x="2080684" y="4601633"/>
                </a:cubicBezTo>
                <a:cubicBezTo>
                  <a:pt x="2199217" y="4385733"/>
                  <a:pt x="2305050" y="4180417"/>
                  <a:pt x="2398184" y="3985683"/>
                </a:cubicBezTo>
                <a:cubicBezTo>
                  <a:pt x="2787650" y="3316817"/>
                  <a:pt x="3117850" y="2751667"/>
                  <a:pt x="3388784" y="2290233"/>
                </a:cubicBezTo>
                <a:cubicBezTo>
                  <a:pt x="3659717" y="1828800"/>
                  <a:pt x="3862917" y="1534583"/>
                  <a:pt x="3998384" y="1407583"/>
                </a:cubicBezTo>
                <a:cubicBezTo>
                  <a:pt x="4040717" y="1365250"/>
                  <a:pt x="4085167" y="1305983"/>
                  <a:pt x="4131734" y="1229783"/>
                </a:cubicBezTo>
                <a:cubicBezTo>
                  <a:pt x="4178300" y="1153583"/>
                  <a:pt x="4201584" y="1085850"/>
                  <a:pt x="4201584" y="1026583"/>
                </a:cubicBezTo>
                <a:cubicBezTo>
                  <a:pt x="4201584" y="848783"/>
                  <a:pt x="4237567" y="685800"/>
                  <a:pt x="4309534" y="537633"/>
                </a:cubicBezTo>
                <a:cubicBezTo>
                  <a:pt x="4381500" y="389467"/>
                  <a:pt x="4455584" y="323850"/>
                  <a:pt x="4531784" y="340783"/>
                </a:cubicBezTo>
                <a:cubicBezTo>
                  <a:pt x="4616450" y="340783"/>
                  <a:pt x="4692650" y="349250"/>
                  <a:pt x="4760384" y="366183"/>
                </a:cubicBezTo>
                <a:cubicBezTo>
                  <a:pt x="4828117" y="383117"/>
                  <a:pt x="4900084" y="438150"/>
                  <a:pt x="4976284" y="531283"/>
                </a:cubicBezTo>
                <a:cubicBezTo>
                  <a:pt x="5044017" y="632883"/>
                  <a:pt x="5103284" y="734483"/>
                  <a:pt x="5154084" y="836083"/>
                </a:cubicBezTo>
                <a:cubicBezTo>
                  <a:pt x="5204884" y="937683"/>
                  <a:pt x="5200650" y="1140883"/>
                  <a:pt x="5141384" y="1445683"/>
                </a:cubicBezTo>
                <a:cubicBezTo>
                  <a:pt x="5141384" y="1564217"/>
                  <a:pt x="5128684" y="1697567"/>
                  <a:pt x="5103284" y="1845733"/>
                </a:cubicBezTo>
                <a:cubicBezTo>
                  <a:pt x="5077884" y="1993900"/>
                  <a:pt x="5054600" y="2129367"/>
                  <a:pt x="5033434" y="2252133"/>
                </a:cubicBezTo>
                <a:cubicBezTo>
                  <a:pt x="5012267" y="2374900"/>
                  <a:pt x="4997450" y="2470150"/>
                  <a:pt x="4988984" y="2537883"/>
                </a:cubicBezTo>
                <a:cubicBezTo>
                  <a:pt x="4878917" y="2868083"/>
                  <a:pt x="4777317" y="3238500"/>
                  <a:pt x="4684184" y="3649133"/>
                </a:cubicBezTo>
                <a:cubicBezTo>
                  <a:pt x="4591050" y="4059767"/>
                  <a:pt x="4506384" y="4474633"/>
                  <a:pt x="4430184" y="4893733"/>
                </a:cubicBezTo>
                <a:cubicBezTo>
                  <a:pt x="4353984" y="5312833"/>
                  <a:pt x="4290484" y="5702300"/>
                  <a:pt x="4239684" y="6062133"/>
                </a:cubicBezTo>
                <a:cubicBezTo>
                  <a:pt x="4188884" y="6421967"/>
                  <a:pt x="4157134" y="6718300"/>
                  <a:pt x="4144434" y="6951133"/>
                </a:cubicBezTo>
                <a:cubicBezTo>
                  <a:pt x="4131734" y="7183967"/>
                  <a:pt x="4138084" y="7317317"/>
                  <a:pt x="4163484" y="7351183"/>
                </a:cubicBezTo>
                <a:cubicBezTo>
                  <a:pt x="4222750" y="7385050"/>
                  <a:pt x="4273550" y="7389283"/>
                  <a:pt x="4315884" y="7363883"/>
                </a:cubicBezTo>
                <a:cubicBezTo>
                  <a:pt x="4358217" y="7338483"/>
                  <a:pt x="4430184" y="7228417"/>
                  <a:pt x="4531784" y="7033683"/>
                </a:cubicBezTo>
                <a:cubicBezTo>
                  <a:pt x="4591050" y="6932083"/>
                  <a:pt x="4673600" y="6807200"/>
                  <a:pt x="4779434" y="6659033"/>
                </a:cubicBezTo>
                <a:cubicBezTo>
                  <a:pt x="4885267" y="6510867"/>
                  <a:pt x="4988984" y="6373283"/>
                  <a:pt x="5090584" y="6246283"/>
                </a:cubicBezTo>
                <a:cubicBezTo>
                  <a:pt x="5158317" y="6127750"/>
                  <a:pt x="5264150" y="5949950"/>
                  <a:pt x="5408084" y="5712883"/>
                </a:cubicBezTo>
                <a:cubicBezTo>
                  <a:pt x="5552017" y="5475817"/>
                  <a:pt x="5736167" y="5171017"/>
                  <a:pt x="5960534" y="4798483"/>
                </a:cubicBezTo>
                <a:cubicBezTo>
                  <a:pt x="6184900" y="4425950"/>
                  <a:pt x="6455834" y="3970867"/>
                  <a:pt x="6773334" y="3433233"/>
                </a:cubicBezTo>
                <a:cubicBezTo>
                  <a:pt x="7090834" y="2895600"/>
                  <a:pt x="7452784" y="2271183"/>
                  <a:pt x="7859184" y="1559983"/>
                </a:cubicBezTo>
                <a:cubicBezTo>
                  <a:pt x="8053917" y="1263650"/>
                  <a:pt x="8238067" y="973667"/>
                  <a:pt x="8411634" y="690033"/>
                </a:cubicBezTo>
                <a:cubicBezTo>
                  <a:pt x="8585200" y="406400"/>
                  <a:pt x="8727017" y="222250"/>
                  <a:pt x="8837084" y="137583"/>
                </a:cubicBezTo>
                <a:cubicBezTo>
                  <a:pt x="8955617" y="27517"/>
                  <a:pt x="9078384" y="0"/>
                  <a:pt x="9205384" y="55033"/>
                </a:cubicBezTo>
                <a:cubicBezTo>
                  <a:pt x="9332384" y="110067"/>
                  <a:pt x="9444567" y="222250"/>
                  <a:pt x="9541934" y="391583"/>
                </a:cubicBezTo>
                <a:cubicBezTo>
                  <a:pt x="9639300" y="560917"/>
                  <a:pt x="9692217" y="772583"/>
                  <a:pt x="9700684" y="1026583"/>
                </a:cubicBezTo>
                <a:cubicBezTo>
                  <a:pt x="9709150" y="1145117"/>
                  <a:pt x="9694334" y="1335617"/>
                  <a:pt x="9656234" y="1598083"/>
                </a:cubicBezTo>
                <a:cubicBezTo>
                  <a:pt x="9618134" y="1860550"/>
                  <a:pt x="9560984" y="2159000"/>
                  <a:pt x="9484784" y="2493433"/>
                </a:cubicBezTo>
                <a:cubicBezTo>
                  <a:pt x="9408584" y="2827867"/>
                  <a:pt x="9311217" y="3172883"/>
                  <a:pt x="9192684" y="3528483"/>
                </a:cubicBezTo>
                <a:cubicBezTo>
                  <a:pt x="9167284" y="3672417"/>
                  <a:pt x="9127067" y="3852333"/>
                  <a:pt x="9072034" y="4068233"/>
                </a:cubicBezTo>
                <a:cubicBezTo>
                  <a:pt x="9017000" y="4284133"/>
                  <a:pt x="8955617" y="4506383"/>
                  <a:pt x="8887884" y="4734983"/>
                </a:cubicBezTo>
                <a:cubicBezTo>
                  <a:pt x="8820150" y="4963583"/>
                  <a:pt x="8752417" y="5179483"/>
                  <a:pt x="8684684" y="5382683"/>
                </a:cubicBezTo>
                <a:cubicBezTo>
                  <a:pt x="8642350" y="5662083"/>
                  <a:pt x="8593667" y="5937250"/>
                  <a:pt x="8538634" y="6208183"/>
                </a:cubicBezTo>
                <a:cubicBezTo>
                  <a:pt x="8483600" y="6479117"/>
                  <a:pt x="8464550" y="6661150"/>
                  <a:pt x="8481484" y="6754283"/>
                </a:cubicBezTo>
                <a:cubicBezTo>
                  <a:pt x="8405284" y="6889750"/>
                  <a:pt x="8354484" y="7084483"/>
                  <a:pt x="8329084" y="7338483"/>
                </a:cubicBezTo>
                <a:cubicBezTo>
                  <a:pt x="8303684" y="7592483"/>
                  <a:pt x="8290984" y="7854950"/>
                  <a:pt x="8290984" y="8125883"/>
                </a:cubicBezTo>
                <a:cubicBezTo>
                  <a:pt x="8257117" y="8456083"/>
                  <a:pt x="8231717" y="8688916"/>
                  <a:pt x="8214784" y="8824383"/>
                </a:cubicBezTo>
                <a:cubicBezTo>
                  <a:pt x="8197850" y="8959849"/>
                  <a:pt x="8168217" y="9023349"/>
                  <a:pt x="8125884" y="9014883"/>
                </a:cubicBezTo>
                <a:cubicBezTo>
                  <a:pt x="8015817" y="8981016"/>
                  <a:pt x="7960784" y="9002183"/>
                  <a:pt x="7960784" y="9078383"/>
                </a:cubicBezTo>
                <a:close/>
                <a:moveTo>
                  <a:pt x="-1043516" y="8468783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30" name="Freeform 6430"/>
          <p:cNvSpPr/>
          <p:nvPr/>
        </p:nvSpPr>
        <p:spPr>
          <a:xfrm rot="0" flipH="0" flipV="0">
            <a:off x="6009328" y="880098"/>
            <a:ext cx="101523" cy="281012"/>
          </a:xfrm>
          <a:custGeom>
            <a:pathLst>
              <a:path w="2417233" h="6690783">
                <a:moveTo>
                  <a:pt x="186267" y="6479116"/>
                </a:moveTo>
                <a:cubicBezTo>
                  <a:pt x="118533" y="6411383"/>
                  <a:pt x="69850" y="6326716"/>
                  <a:pt x="40217" y="6225116"/>
                </a:cubicBezTo>
                <a:cubicBezTo>
                  <a:pt x="10583" y="6123516"/>
                  <a:pt x="0" y="6021916"/>
                  <a:pt x="8467" y="5920316"/>
                </a:cubicBezTo>
                <a:cubicBezTo>
                  <a:pt x="16933" y="5818716"/>
                  <a:pt x="38100" y="5734050"/>
                  <a:pt x="71967" y="5666316"/>
                </a:cubicBezTo>
                <a:cubicBezTo>
                  <a:pt x="71967" y="5598583"/>
                  <a:pt x="82550" y="5545666"/>
                  <a:pt x="103717" y="5507566"/>
                </a:cubicBezTo>
                <a:cubicBezTo>
                  <a:pt x="124883" y="5469466"/>
                  <a:pt x="131233" y="5433483"/>
                  <a:pt x="122767" y="5399616"/>
                </a:cubicBezTo>
                <a:cubicBezTo>
                  <a:pt x="114300" y="5365750"/>
                  <a:pt x="122767" y="5306483"/>
                  <a:pt x="148167" y="5221816"/>
                </a:cubicBezTo>
                <a:cubicBezTo>
                  <a:pt x="173567" y="5137150"/>
                  <a:pt x="198967" y="5056716"/>
                  <a:pt x="224367" y="4980516"/>
                </a:cubicBezTo>
                <a:cubicBezTo>
                  <a:pt x="283633" y="4845050"/>
                  <a:pt x="347133" y="4682066"/>
                  <a:pt x="414867" y="4491566"/>
                </a:cubicBezTo>
                <a:cubicBezTo>
                  <a:pt x="482600" y="4301066"/>
                  <a:pt x="546100" y="4112683"/>
                  <a:pt x="605367" y="3926416"/>
                </a:cubicBezTo>
                <a:cubicBezTo>
                  <a:pt x="664633" y="3740150"/>
                  <a:pt x="715433" y="3579283"/>
                  <a:pt x="757767" y="3443816"/>
                </a:cubicBezTo>
                <a:cubicBezTo>
                  <a:pt x="800100" y="3308350"/>
                  <a:pt x="825500" y="3223683"/>
                  <a:pt x="833967" y="3189816"/>
                </a:cubicBezTo>
                <a:cubicBezTo>
                  <a:pt x="833967" y="3088216"/>
                  <a:pt x="901700" y="3033183"/>
                  <a:pt x="1037167" y="3024716"/>
                </a:cubicBezTo>
                <a:cubicBezTo>
                  <a:pt x="1138767" y="2990850"/>
                  <a:pt x="1214967" y="2988733"/>
                  <a:pt x="1265767" y="3018366"/>
                </a:cubicBezTo>
                <a:cubicBezTo>
                  <a:pt x="1316567" y="3048000"/>
                  <a:pt x="1384300" y="3130550"/>
                  <a:pt x="1468967" y="3266016"/>
                </a:cubicBezTo>
                <a:cubicBezTo>
                  <a:pt x="1536700" y="3333750"/>
                  <a:pt x="1562100" y="3435350"/>
                  <a:pt x="1545167" y="3570816"/>
                </a:cubicBezTo>
                <a:cubicBezTo>
                  <a:pt x="1528233" y="3706283"/>
                  <a:pt x="1473200" y="3875616"/>
                  <a:pt x="1380067" y="4078816"/>
                </a:cubicBezTo>
                <a:cubicBezTo>
                  <a:pt x="1346200" y="4146550"/>
                  <a:pt x="1305983" y="4243916"/>
                  <a:pt x="1259417" y="4370916"/>
                </a:cubicBezTo>
                <a:cubicBezTo>
                  <a:pt x="1212850" y="4497916"/>
                  <a:pt x="1181100" y="4612216"/>
                  <a:pt x="1164167" y="4713816"/>
                </a:cubicBezTo>
                <a:cubicBezTo>
                  <a:pt x="1130300" y="4781550"/>
                  <a:pt x="1090083" y="4876800"/>
                  <a:pt x="1043517" y="4999566"/>
                </a:cubicBezTo>
                <a:cubicBezTo>
                  <a:pt x="996950" y="5122333"/>
                  <a:pt x="956733" y="5238750"/>
                  <a:pt x="922867" y="5348816"/>
                </a:cubicBezTo>
                <a:cubicBezTo>
                  <a:pt x="905933" y="5391150"/>
                  <a:pt x="889000" y="5452533"/>
                  <a:pt x="872067" y="5532966"/>
                </a:cubicBezTo>
                <a:cubicBezTo>
                  <a:pt x="855133" y="5613400"/>
                  <a:pt x="833967" y="5698066"/>
                  <a:pt x="808567" y="5786966"/>
                </a:cubicBezTo>
                <a:cubicBezTo>
                  <a:pt x="783167" y="5875866"/>
                  <a:pt x="749300" y="5954183"/>
                  <a:pt x="706967" y="6021916"/>
                </a:cubicBezTo>
                <a:cubicBezTo>
                  <a:pt x="630767" y="6369050"/>
                  <a:pt x="560917" y="6572250"/>
                  <a:pt x="497417" y="6631516"/>
                </a:cubicBezTo>
                <a:cubicBezTo>
                  <a:pt x="433917" y="6690783"/>
                  <a:pt x="330200" y="6639983"/>
                  <a:pt x="186267" y="6479116"/>
                </a:cubicBezTo>
                <a:close/>
                <a:moveTo>
                  <a:pt x="-817033" y="6885516"/>
                </a:moveTo>
                <a:moveTo>
                  <a:pt x="1418167" y="1322916"/>
                </a:moveTo>
                <a:cubicBezTo>
                  <a:pt x="1375833" y="1280583"/>
                  <a:pt x="1337733" y="1219200"/>
                  <a:pt x="1303867" y="1138766"/>
                </a:cubicBezTo>
                <a:cubicBezTo>
                  <a:pt x="1270000" y="1058333"/>
                  <a:pt x="1248833" y="982133"/>
                  <a:pt x="1240367" y="910166"/>
                </a:cubicBezTo>
                <a:cubicBezTo>
                  <a:pt x="1231900" y="838200"/>
                  <a:pt x="1240367" y="802216"/>
                  <a:pt x="1265767" y="802216"/>
                </a:cubicBezTo>
                <a:cubicBezTo>
                  <a:pt x="1333500" y="793750"/>
                  <a:pt x="1413933" y="721783"/>
                  <a:pt x="1507067" y="586316"/>
                </a:cubicBezTo>
                <a:cubicBezTo>
                  <a:pt x="1600200" y="450850"/>
                  <a:pt x="1638300" y="332316"/>
                  <a:pt x="1621367" y="230716"/>
                </a:cubicBezTo>
                <a:cubicBezTo>
                  <a:pt x="1621367" y="196850"/>
                  <a:pt x="1634067" y="165100"/>
                  <a:pt x="1659467" y="135466"/>
                </a:cubicBezTo>
                <a:cubicBezTo>
                  <a:pt x="1684867" y="105833"/>
                  <a:pt x="1714500" y="86783"/>
                  <a:pt x="1748367" y="78316"/>
                </a:cubicBezTo>
                <a:cubicBezTo>
                  <a:pt x="1849967" y="10583"/>
                  <a:pt x="1949450" y="0"/>
                  <a:pt x="2046817" y="46566"/>
                </a:cubicBezTo>
                <a:cubicBezTo>
                  <a:pt x="2144183" y="93133"/>
                  <a:pt x="2235200" y="184150"/>
                  <a:pt x="2319867" y="319616"/>
                </a:cubicBezTo>
                <a:cubicBezTo>
                  <a:pt x="2396067" y="480483"/>
                  <a:pt x="2417233" y="613833"/>
                  <a:pt x="2383367" y="719666"/>
                </a:cubicBezTo>
                <a:cubicBezTo>
                  <a:pt x="2349500" y="825500"/>
                  <a:pt x="2256367" y="971550"/>
                  <a:pt x="2103967" y="1157816"/>
                </a:cubicBezTo>
                <a:cubicBezTo>
                  <a:pt x="1976967" y="1327150"/>
                  <a:pt x="1860550" y="1420283"/>
                  <a:pt x="1754717" y="1437216"/>
                </a:cubicBezTo>
                <a:cubicBezTo>
                  <a:pt x="1648883" y="1454150"/>
                  <a:pt x="1536700" y="1416050"/>
                  <a:pt x="1418167" y="1322916"/>
                </a:cubicBezTo>
                <a:close/>
                <a:moveTo>
                  <a:pt x="4339167" y="6885516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31" name="Freeform 6431"/>
          <p:cNvSpPr/>
          <p:nvPr/>
        </p:nvSpPr>
        <p:spPr>
          <a:xfrm rot="0" flipH="0" flipV="0">
            <a:off x="6097161" y="814045"/>
            <a:ext cx="189623" cy="355422"/>
          </a:xfrm>
          <a:custGeom>
            <a:pathLst>
              <a:path w="4514850" h="8462433">
                <a:moveTo>
                  <a:pt x="482600" y="8394700"/>
                </a:moveTo>
                <a:cubicBezTo>
                  <a:pt x="414866" y="8369300"/>
                  <a:pt x="342900" y="8316384"/>
                  <a:pt x="266700" y="8235950"/>
                </a:cubicBezTo>
                <a:cubicBezTo>
                  <a:pt x="190500" y="8155517"/>
                  <a:pt x="127000" y="8060267"/>
                  <a:pt x="76200" y="7950200"/>
                </a:cubicBezTo>
                <a:cubicBezTo>
                  <a:pt x="25400" y="7840134"/>
                  <a:pt x="0" y="7738534"/>
                  <a:pt x="0" y="7645400"/>
                </a:cubicBezTo>
                <a:cubicBezTo>
                  <a:pt x="42333" y="7552267"/>
                  <a:pt x="97366" y="7389284"/>
                  <a:pt x="165100" y="7156450"/>
                </a:cubicBezTo>
                <a:cubicBezTo>
                  <a:pt x="232833" y="6923617"/>
                  <a:pt x="317500" y="6654800"/>
                  <a:pt x="419100" y="6350000"/>
                </a:cubicBezTo>
                <a:cubicBezTo>
                  <a:pt x="486833" y="6256867"/>
                  <a:pt x="539750" y="6146800"/>
                  <a:pt x="577850" y="6019800"/>
                </a:cubicBezTo>
                <a:cubicBezTo>
                  <a:pt x="615950" y="5892800"/>
                  <a:pt x="651933" y="5778500"/>
                  <a:pt x="685800" y="5676900"/>
                </a:cubicBezTo>
                <a:cubicBezTo>
                  <a:pt x="753533" y="5541434"/>
                  <a:pt x="833966" y="5365750"/>
                  <a:pt x="927100" y="5149850"/>
                </a:cubicBezTo>
                <a:cubicBezTo>
                  <a:pt x="1020233" y="4933950"/>
                  <a:pt x="1111250" y="4713817"/>
                  <a:pt x="1200150" y="4489450"/>
                </a:cubicBezTo>
                <a:cubicBezTo>
                  <a:pt x="1289050" y="4265084"/>
                  <a:pt x="1367366" y="4076700"/>
                  <a:pt x="1435100" y="3924300"/>
                </a:cubicBezTo>
                <a:cubicBezTo>
                  <a:pt x="1545166" y="3695700"/>
                  <a:pt x="1640416" y="3486150"/>
                  <a:pt x="1720850" y="3295650"/>
                </a:cubicBezTo>
                <a:cubicBezTo>
                  <a:pt x="1801283" y="3105150"/>
                  <a:pt x="1881716" y="2912534"/>
                  <a:pt x="1962150" y="2717800"/>
                </a:cubicBezTo>
                <a:cubicBezTo>
                  <a:pt x="2042583" y="2523067"/>
                  <a:pt x="2129366" y="2311400"/>
                  <a:pt x="2222500" y="2082800"/>
                </a:cubicBezTo>
                <a:cubicBezTo>
                  <a:pt x="2324100" y="1845734"/>
                  <a:pt x="2427816" y="1604434"/>
                  <a:pt x="2533650" y="1358900"/>
                </a:cubicBezTo>
                <a:cubicBezTo>
                  <a:pt x="2639483" y="1113367"/>
                  <a:pt x="2732616" y="891117"/>
                  <a:pt x="2813050" y="692150"/>
                </a:cubicBezTo>
                <a:cubicBezTo>
                  <a:pt x="2893483" y="493184"/>
                  <a:pt x="2942166" y="351367"/>
                  <a:pt x="2959100" y="266700"/>
                </a:cubicBezTo>
                <a:cubicBezTo>
                  <a:pt x="2959100" y="198967"/>
                  <a:pt x="2973916" y="148167"/>
                  <a:pt x="3003550" y="114300"/>
                </a:cubicBezTo>
                <a:cubicBezTo>
                  <a:pt x="3033183" y="80434"/>
                  <a:pt x="3064933" y="63500"/>
                  <a:pt x="3098800" y="63500"/>
                </a:cubicBezTo>
                <a:cubicBezTo>
                  <a:pt x="3132666" y="29634"/>
                  <a:pt x="3166533" y="10584"/>
                  <a:pt x="3200400" y="6350"/>
                </a:cubicBezTo>
                <a:cubicBezTo>
                  <a:pt x="3234266" y="2117"/>
                  <a:pt x="3268133" y="0"/>
                  <a:pt x="3302000" y="0"/>
                </a:cubicBezTo>
                <a:cubicBezTo>
                  <a:pt x="3335866" y="0"/>
                  <a:pt x="3401483" y="63500"/>
                  <a:pt x="3498850" y="190500"/>
                </a:cubicBezTo>
                <a:cubicBezTo>
                  <a:pt x="3596216" y="317500"/>
                  <a:pt x="3644900" y="431800"/>
                  <a:pt x="3644900" y="533400"/>
                </a:cubicBezTo>
                <a:cubicBezTo>
                  <a:pt x="3644900" y="668867"/>
                  <a:pt x="3579283" y="922867"/>
                  <a:pt x="3448050" y="1295400"/>
                </a:cubicBezTo>
                <a:cubicBezTo>
                  <a:pt x="3316816" y="1667934"/>
                  <a:pt x="3132666" y="2091267"/>
                  <a:pt x="2895600" y="2565400"/>
                </a:cubicBezTo>
                <a:cubicBezTo>
                  <a:pt x="2607733" y="3191934"/>
                  <a:pt x="2374900" y="3706284"/>
                  <a:pt x="2197100" y="4108450"/>
                </a:cubicBezTo>
                <a:cubicBezTo>
                  <a:pt x="2019300" y="4510617"/>
                  <a:pt x="1896533" y="4811184"/>
                  <a:pt x="1828800" y="5010150"/>
                </a:cubicBezTo>
                <a:cubicBezTo>
                  <a:pt x="1761066" y="5209117"/>
                  <a:pt x="1735666" y="5321300"/>
                  <a:pt x="1752600" y="5346700"/>
                </a:cubicBezTo>
                <a:cubicBezTo>
                  <a:pt x="1752600" y="5346700"/>
                  <a:pt x="1811866" y="5319184"/>
                  <a:pt x="1930400" y="5264150"/>
                </a:cubicBezTo>
                <a:cubicBezTo>
                  <a:pt x="2048933" y="5209117"/>
                  <a:pt x="2175933" y="5130800"/>
                  <a:pt x="2311400" y="5029200"/>
                </a:cubicBezTo>
                <a:cubicBezTo>
                  <a:pt x="2404533" y="4978400"/>
                  <a:pt x="2506133" y="4914900"/>
                  <a:pt x="2616200" y="4838700"/>
                </a:cubicBezTo>
                <a:cubicBezTo>
                  <a:pt x="2726266" y="4762500"/>
                  <a:pt x="2832100" y="4688417"/>
                  <a:pt x="2933700" y="4616450"/>
                </a:cubicBezTo>
                <a:cubicBezTo>
                  <a:pt x="3035300" y="4544484"/>
                  <a:pt x="3119966" y="4500034"/>
                  <a:pt x="3187700" y="4483100"/>
                </a:cubicBezTo>
                <a:cubicBezTo>
                  <a:pt x="3289300" y="4415367"/>
                  <a:pt x="3395133" y="4349750"/>
                  <a:pt x="3505200" y="4286250"/>
                </a:cubicBezTo>
                <a:cubicBezTo>
                  <a:pt x="3615266" y="4222750"/>
                  <a:pt x="3687233" y="4174067"/>
                  <a:pt x="3721100" y="4140200"/>
                </a:cubicBezTo>
                <a:cubicBezTo>
                  <a:pt x="3865033" y="4072467"/>
                  <a:pt x="3972983" y="4051300"/>
                  <a:pt x="4044950" y="4076700"/>
                </a:cubicBezTo>
                <a:cubicBezTo>
                  <a:pt x="4116916" y="4102100"/>
                  <a:pt x="4191000" y="4165600"/>
                  <a:pt x="4267200" y="4267200"/>
                </a:cubicBezTo>
                <a:cubicBezTo>
                  <a:pt x="4360333" y="4377267"/>
                  <a:pt x="4377266" y="4472517"/>
                  <a:pt x="4318000" y="4552950"/>
                </a:cubicBezTo>
                <a:cubicBezTo>
                  <a:pt x="4258733" y="4633384"/>
                  <a:pt x="4119033" y="4741334"/>
                  <a:pt x="3898900" y="4876800"/>
                </a:cubicBezTo>
                <a:cubicBezTo>
                  <a:pt x="3721100" y="4986867"/>
                  <a:pt x="3507316" y="5118100"/>
                  <a:pt x="3257550" y="5270500"/>
                </a:cubicBezTo>
                <a:cubicBezTo>
                  <a:pt x="3007783" y="5422900"/>
                  <a:pt x="2787650" y="5558367"/>
                  <a:pt x="2597150" y="5676900"/>
                </a:cubicBezTo>
                <a:cubicBezTo>
                  <a:pt x="2406650" y="5795434"/>
                  <a:pt x="2298700" y="5867400"/>
                  <a:pt x="2273300" y="5892800"/>
                </a:cubicBezTo>
                <a:cubicBezTo>
                  <a:pt x="2273300" y="5892800"/>
                  <a:pt x="2307166" y="5956300"/>
                  <a:pt x="2374900" y="6083300"/>
                </a:cubicBezTo>
                <a:cubicBezTo>
                  <a:pt x="2442633" y="6210300"/>
                  <a:pt x="2510366" y="6324600"/>
                  <a:pt x="2578100" y="6426200"/>
                </a:cubicBezTo>
                <a:cubicBezTo>
                  <a:pt x="2645833" y="6561667"/>
                  <a:pt x="2719916" y="6686550"/>
                  <a:pt x="2800350" y="6800850"/>
                </a:cubicBezTo>
                <a:cubicBezTo>
                  <a:pt x="2880783" y="6915150"/>
                  <a:pt x="2921000" y="6993467"/>
                  <a:pt x="2921000" y="7035800"/>
                </a:cubicBezTo>
                <a:cubicBezTo>
                  <a:pt x="3014133" y="7298267"/>
                  <a:pt x="3153833" y="7488767"/>
                  <a:pt x="3340100" y="7607300"/>
                </a:cubicBezTo>
                <a:cubicBezTo>
                  <a:pt x="3526366" y="7725834"/>
                  <a:pt x="3721100" y="7738534"/>
                  <a:pt x="3924300" y="7645400"/>
                </a:cubicBezTo>
                <a:cubicBezTo>
                  <a:pt x="4093633" y="7577667"/>
                  <a:pt x="4218516" y="7556500"/>
                  <a:pt x="4298950" y="7581900"/>
                </a:cubicBezTo>
                <a:cubicBezTo>
                  <a:pt x="4379383" y="7607300"/>
                  <a:pt x="4436533" y="7670800"/>
                  <a:pt x="4470400" y="7772400"/>
                </a:cubicBezTo>
                <a:cubicBezTo>
                  <a:pt x="4504266" y="7840134"/>
                  <a:pt x="4514850" y="7888817"/>
                  <a:pt x="4502150" y="7918450"/>
                </a:cubicBezTo>
                <a:cubicBezTo>
                  <a:pt x="4489450" y="7948084"/>
                  <a:pt x="4432300" y="8013700"/>
                  <a:pt x="4330700" y="8115300"/>
                </a:cubicBezTo>
                <a:cubicBezTo>
                  <a:pt x="4169833" y="8276167"/>
                  <a:pt x="4006850" y="8377767"/>
                  <a:pt x="3841750" y="8420100"/>
                </a:cubicBezTo>
                <a:cubicBezTo>
                  <a:pt x="3676650" y="8462433"/>
                  <a:pt x="3526366" y="8449734"/>
                  <a:pt x="3390900" y="8382000"/>
                </a:cubicBezTo>
                <a:cubicBezTo>
                  <a:pt x="3263900" y="8390467"/>
                  <a:pt x="3107266" y="8307917"/>
                  <a:pt x="2921000" y="8134350"/>
                </a:cubicBezTo>
                <a:cubicBezTo>
                  <a:pt x="2734733" y="7960784"/>
                  <a:pt x="2468033" y="7649634"/>
                  <a:pt x="2120900" y="7200900"/>
                </a:cubicBezTo>
                <a:cubicBezTo>
                  <a:pt x="2120900" y="7167034"/>
                  <a:pt x="2106083" y="7118350"/>
                  <a:pt x="2076450" y="7054850"/>
                </a:cubicBezTo>
                <a:cubicBezTo>
                  <a:pt x="2046816" y="6991350"/>
                  <a:pt x="2015066" y="6929967"/>
                  <a:pt x="1981200" y="6870700"/>
                </a:cubicBezTo>
                <a:cubicBezTo>
                  <a:pt x="1947333" y="6802967"/>
                  <a:pt x="1905000" y="6728884"/>
                  <a:pt x="1854200" y="6648450"/>
                </a:cubicBezTo>
                <a:cubicBezTo>
                  <a:pt x="1803400" y="6568017"/>
                  <a:pt x="1778000" y="6527800"/>
                  <a:pt x="1778000" y="6527800"/>
                </a:cubicBezTo>
                <a:cubicBezTo>
                  <a:pt x="1778000" y="6493934"/>
                  <a:pt x="1765300" y="6455834"/>
                  <a:pt x="1739900" y="6413500"/>
                </a:cubicBezTo>
                <a:cubicBezTo>
                  <a:pt x="1714500" y="6371167"/>
                  <a:pt x="1680633" y="6320367"/>
                  <a:pt x="1638300" y="6261100"/>
                </a:cubicBezTo>
                <a:cubicBezTo>
                  <a:pt x="1502833" y="6218767"/>
                  <a:pt x="1405466" y="6244167"/>
                  <a:pt x="1346200" y="6337300"/>
                </a:cubicBezTo>
                <a:cubicBezTo>
                  <a:pt x="1286933" y="6430434"/>
                  <a:pt x="1223433" y="6527800"/>
                  <a:pt x="1155700" y="6629400"/>
                </a:cubicBezTo>
                <a:cubicBezTo>
                  <a:pt x="1113366" y="6739467"/>
                  <a:pt x="1060450" y="6893984"/>
                  <a:pt x="996950" y="7092950"/>
                </a:cubicBezTo>
                <a:cubicBezTo>
                  <a:pt x="933450" y="7291917"/>
                  <a:pt x="882650" y="7484534"/>
                  <a:pt x="844550" y="7670800"/>
                </a:cubicBezTo>
                <a:cubicBezTo>
                  <a:pt x="806450" y="7857067"/>
                  <a:pt x="795866" y="7984067"/>
                  <a:pt x="812800" y="8051800"/>
                </a:cubicBezTo>
                <a:cubicBezTo>
                  <a:pt x="812800" y="8187267"/>
                  <a:pt x="791633" y="8278284"/>
                  <a:pt x="749300" y="8324850"/>
                </a:cubicBezTo>
                <a:cubicBezTo>
                  <a:pt x="706966" y="8371417"/>
                  <a:pt x="618066" y="8394700"/>
                  <a:pt x="482600" y="8394700"/>
                </a:cubicBezTo>
                <a:close/>
                <a:moveTo>
                  <a:pt x="-876300" y="84582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32" name="Freeform 6432"/>
          <p:cNvSpPr/>
          <p:nvPr/>
        </p:nvSpPr>
        <p:spPr>
          <a:xfrm rot="0" flipH="0" flipV="0">
            <a:off x="6296475" y="881165"/>
            <a:ext cx="222072" cy="276745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33" name="Freeform 6433"/>
          <p:cNvSpPr/>
          <p:nvPr/>
        </p:nvSpPr>
        <p:spPr>
          <a:xfrm rot="0" flipH="0" flipV="0">
            <a:off x="6675989" y="872808"/>
            <a:ext cx="158330" cy="294525"/>
          </a:xfrm>
          <a:custGeom>
            <a:pathLst>
              <a:path w="3769784" h="7012517">
                <a:moveTo>
                  <a:pt x="810684" y="6970183"/>
                </a:moveTo>
                <a:cubicBezTo>
                  <a:pt x="717550" y="6953250"/>
                  <a:pt x="622300" y="6904567"/>
                  <a:pt x="524934" y="6824133"/>
                </a:cubicBezTo>
                <a:cubicBezTo>
                  <a:pt x="427567" y="6743700"/>
                  <a:pt x="342900" y="6650567"/>
                  <a:pt x="270934" y="6544733"/>
                </a:cubicBezTo>
                <a:cubicBezTo>
                  <a:pt x="198967" y="6438900"/>
                  <a:pt x="150284" y="6343650"/>
                  <a:pt x="124884" y="6258983"/>
                </a:cubicBezTo>
                <a:cubicBezTo>
                  <a:pt x="124884" y="6242050"/>
                  <a:pt x="114300" y="6220883"/>
                  <a:pt x="93134" y="6195483"/>
                </a:cubicBezTo>
                <a:cubicBezTo>
                  <a:pt x="71967" y="6170083"/>
                  <a:pt x="61384" y="6157383"/>
                  <a:pt x="61384" y="6157383"/>
                </a:cubicBezTo>
                <a:cubicBezTo>
                  <a:pt x="27517" y="6131983"/>
                  <a:pt x="8467" y="6019800"/>
                  <a:pt x="4234" y="5820833"/>
                </a:cubicBezTo>
                <a:cubicBezTo>
                  <a:pt x="0" y="5621867"/>
                  <a:pt x="10584" y="5399617"/>
                  <a:pt x="35984" y="5154083"/>
                </a:cubicBezTo>
                <a:cubicBezTo>
                  <a:pt x="61384" y="4908550"/>
                  <a:pt x="91017" y="4713817"/>
                  <a:pt x="124884" y="4569883"/>
                </a:cubicBezTo>
                <a:cubicBezTo>
                  <a:pt x="167217" y="4434417"/>
                  <a:pt x="230717" y="4250267"/>
                  <a:pt x="315384" y="4017433"/>
                </a:cubicBezTo>
                <a:cubicBezTo>
                  <a:pt x="400050" y="3784600"/>
                  <a:pt x="472017" y="3575050"/>
                  <a:pt x="531284" y="3388783"/>
                </a:cubicBezTo>
                <a:lnTo>
                  <a:pt x="874184" y="2652183"/>
                </a:lnTo>
                <a:lnTo>
                  <a:pt x="366184" y="2512483"/>
                </a:lnTo>
                <a:cubicBezTo>
                  <a:pt x="306917" y="2495550"/>
                  <a:pt x="258234" y="2461683"/>
                  <a:pt x="220134" y="2410883"/>
                </a:cubicBezTo>
                <a:cubicBezTo>
                  <a:pt x="182034" y="2360083"/>
                  <a:pt x="162984" y="2317750"/>
                  <a:pt x="162984" y="2283883"/>
                </a:cubicBezTo>
                <a:cubicBezTo>
                  <a:pt x="162984" y="2216150"/>
                  <a:pt x="201084" y="2133600"/>
                  <a:pt x="277284" y="2036233"/>
                </a:cubicBezTo>
                <a:cubicBezTo>
                  <a:pt x="353484" y="1938867"/>
                  <a:pt x="408517" y="1890183"/>
                  <a:pt x="442384" y="1890183"/>
                </a:cubicBezTo>
                <a:cubicBezTo>
                  <a:pt x="484717" y="1898650"/>
                  <a:pt x="563034" y="1902883"/>
                  <a:pt x="677334" y="1902883"/>
                </a:cubicBezTo>
                <a:cubicBezTo>
                  <a:pt x="791634" y="1902883"/>
                  <a:pt x="903817" y="1898650"/>
                  <a:pt x="1013884" y="1890183"/>
                </a:cubicBezTo>
                <a:cubicBezTo>
                  <a:pt x="1123950" y="1881717"/>
                  <a:pt x="1191684" y="1873250"/>
                  <a:pt x="1217084" y="1864783"/>
                </a:cubicBezTo>
                <a:cubicBezTo>
                  <a:pt x="1250950" y="1847850"/>
                  <a:pt x="1284817" y="1824567"/>
                  <a:pt x="1318684" y="1794933"/>
                </a:cubicBezTo>
                <a:cubicBezTo>
                  <a:pt x="1352550" y="1765300"/>
                  <a:pt x="1377950" y="1720850"/>
                  <a:pt x="1394884" y="1661583"/>
                </a:cubicBezTo>
                <a:cubicBezTo>
                  <a:pt x="1437217" y="1568450"/>
                  <a:pt x="1475317" y="1481667"/>
                  <a:pt x="1509184" y="1401233"/>
                </a:cubicBezTo>
                <a:cubicBezTo>
                  <a:pt x="1543050" y="1320800"/>
                  <a:pt x="1589617" y="1229783"/>
                  <a:pt x="1648884" y="1128183"/>
                </a:cubicBezTo>
                <a:cubicBezTo>
                  <a:pt x="1708150" y="1018117"/>
                  <a:pt x="1756834" y="924983"/>
                  <a:pt x="1794934" y="848783"/>
                </a:cubicBezTo>
                <a:cubicBezTo>
                  <a:pt x="1833034" y="772583"/>
                  <a:pt x="1894417" y="666750"/>
                  <a:pt x="1979084" y="531283"/>
                </a:cubicBezTo>
                <a:cubicBezTo>
                  <a:pt x="2021417" y="472017"/>
                  <a:pt x="2067984" y="400050"/>
                  <a:pt x="2118784" y="315383"/>
                </a:cubicBezTo>
                <a:cubicBezTo>
                  <a:pt x="2169584" y="230717"/>
                  <a:pt x="2233084" y="158750"/>
                  <a:pt x="2309284" y="99483"/>
                </a:cubicBezTo>
                <a:cubicBezTo>
                  <a:pt x="2385484" y="31750"/>
                  <a:pt x="2463800" y="0"/>
                  <a:pt x="2544234" y="4233"/>
                </a:cubicBezTo>
                <a:cubicBezTo>
                  <a:pt x="2624667" y="8467"/>
                  <a:pt x="2728384" y="65617"/>
                  <a:pt x="2855384" y="175683"/>
                </a:cubicBezTo>
                <a:cubicBezTo>
                  <a:pt x="2923117" y="260350"/>
                  <a:pt x="2961217" y="323850"/>
                  <a:pt x="2969684" y="366183"/>
                </a:cubicBezTo>
                <a:cubicBezTo>
                  <a:pt x="2978150" y="408517"/>
                  <a:pt x="2944284" y="488950"/>
                  <a:pt x="2868084" y="607483"/>
                </a:cubicBezTo>
                <a:cubicBezTo>
                  <a:pt x="2800350" y="751417"/>
                  <a:pt x="2722034" y="895350"/>
                  <a:pt x="2633134" y="1039283"/>
                </a:cubicBezTo>
                <a:cubicBezTo>
                  <a:pt x="2544234" y="1183217"/>
                  <a:pt x="2461684" y="1327150"/>
                  <a:pt x="2385484" y="1471083"/>
                </a:cubicBezTo>
                <a:cubicBezTo>
                  <a:pt x="2250017" y="1657350"/>
                  <a:pt x="2224617" y="1763183"/>
                  <a:pt x="2309284" y="1788583"/>
                </a:cubicBezTo>
                <a:cubicBezTo>
                  <a:pt x="2393950" y="1813983"/>
                  <a:pt x="2631017" y="1797050"/>
                  <a:pt x="3020484" y="1737783"/>
                </a:cubicBezTo>
                <a:cubicBezTo>
                  <a:pt x="3266017" y="1695450"/>
                  <a:pt x="3443817" y="1706033"/>
                  <a:pt x="3553884" y="1769533"/>
                </a:cubicBezTo>
                <a:cubicBezTo>
                  <a:pt x="3663950" y="1833033"/>
                  <a:pt x="3727450" y="1936750"/>
                  <a:pt x="3744384" y="2080683"/>
                </a:cubicBezTo>
                <a:cubicBezTo>
                  <a:pt x="3769784" y="2283883"/>
                  <a:pt x="3748617" y="2406650"/>
                  <a:pt x="3680884" y="2448983"/>
                </a:cubicBezTo>
                <a:cubicBezTo>
                  <a:pt x="3613150" y="2491317"/>
                  <a:pt x="3418417" y="2512483"/>
                  <a:pt x="3096684" y="2512483"/>
                </a:cubicBezTo>
                <a:cubicBezTo>
                  <a:pt x="2893484" y="2546350"/>
                  <a:pt x="2719917" y="2565400"/>
                  <a:pt x="2575984" y="2569633"/>
                </a:cubicBezTo>
                <a:cubicBezTo>
                  <a:pt x="2432050" y="2573867"/>
                  <a:pt x="2326217" y="2575983"/>
                  <a:pt x="2258484" y="2575983"/>
                </a:cubicBezTo>
                <a:cubicBezTo>
                  <a:pt x="2148417" y="2584450"/>
                  <a:pt x="2076450" y="2588683"/>
                  <a:pt x="2042584" y="2588683"/>
                </a:cubicBezTo>
                <a:cubicBezTo>
                  <a:pt x="2008717" y="2588683"/>
                  <a:pt x="1957917" y="2597150"/>
                  <a:pt x="1890184" y="2614083"/>
                </a:cubicBezTo>
                <a:cubicBezTo>
                  <a:pt x="1822450" y="2631017"/>
                  <a:pt x="1773767" y="2658533"/>
                  <a:pt x="1744134" y="2696633"/>
                </a:cubicBezTo>
                <a:cubicBezTo>
                  <a:pt x="1714500" y="2734733"/>
                  <a:pt x="1682750" y="2787650"/>
                  <a:pt x="1648884" y="2855383"/>
                </a:cubicBezTo>
                <a:cubicBezTo>
                  <a:pt x="1615017" y="2889250"/>
                  <a:pt x="1564217" y="2978150"/>
                  <a:pt x="1496484" y="3122083"/>
                </a:cubicBezTo>
                <a:cubicBezTo>
                  <a:pt x="1428750" y="3266017"/>
                  <a:pt x="1344084" y="3422650"/>
                  <a:pt x="1242484" y="3591983"/>
                </a:cubicBezTo>
                <a:cubicBezTo>
                  <a:pt x="1123950" y="3947583"/>
                  <a:pt x="1022350" y="4301067"/>
                  <a:pt x="937684" y="4652433"/>
                </a:cubicBezTo>
                <a:cubicBezTo>
                  <a:pt x="853017" y="5003800"/>
                  <a:pt x="785284" y="5344583"/>
                  <a:pt x="734484" y="5674783"/>
                </a:cubicBezTo>
                <a:cubicBezTo>
                  <a:pt x="700617" y="5886450"/>
                  <a:pt x="704850" y="6032500"/>
                  <a:pt x="747184" y="6112933"/>
                </a:cubicBezTo>
                <a:cubicBezTo>
                  <a:pt x="789517" y="6193367"/>
                  <a:pt x="899584" y="6242050"/>
                  <a:pt x="1077384" y="6258983"/>
                </a:cubicBezTo>
                <a:cubicBezTo>
                  <a:pt x="1170517" y="6267450"/>
                  <a:pt x="1320800" y="6265333"/>
                  <a:pt x="1528234" y="6252633"/>
                </a:cubicBezTo>
                <a:cubicBezTo>
                  <a:pt x="1735667" y="6239933"/>
                  <a:pt x="1898650" y="6216650"/>
                  <a:pt x="2017184" y="6182783"/>
                </a:cubicBezTo>
                <a:cubicBezTo>
                  <a:pt x="2110317" y="6140450"/>
                  <a:pt x="2207684" y="6096000"/>
                  <a:pt x="2309284" y="6049433"/>
                </a:cubicBezTo>
                <a:cubicBezTo>
                  <a:pt x="2410884" y="6002867"/>
                  <a:pt x="2504017" y="5954183"/>
                  <a:pt x="2588684" y="5903383"/>
                </a:cubicBezTo>
                <a:cubicBezTo>
                  <a:pt x="2664884" y="5861050"/>
                  <a:pt x="2741084" y="5816600"/>
                  <a:pt x="2817284" y="5770033"/>
                </a:cubicBezTo>
                <a:cubicBezTo>
                  <a:pt x="2893484" y="5723467"/>
                  <a:pt x="2931584" y="5700183"/>
                  <a:pt x="2931584" y="5700183"/>
                </a:cubicBezTo>
                <a:cubicBezTo>
                  <a:pt x="2973917" y="5632450"/>
                  <a:pt x="3020484" y="5611283"/>
                  <a:pt x="3071284" y="5636683"/>
                </a:cubicBezTo>
                <a:cubicBezTo>
                  <a:pt x="3122084" y="5662083"/>
                  <a:pt x="3164417" y="5725583"/>
                  <a:pt x="3198284" y="5827183"/>
                </a:cubicBezTo>
                <a:cubicBezTo>
                  <a:pt x="3198284" y="5928783"/>
                  <a:pt x="3177117" y="6034617"/>
                  <a:pt x="3134784" y="6144683"/>
                </a:cubicBezTo>
                <a:cubicBezTo>
                  <a:pt x="3092450" y="6254750"/>
                  <a:pt x="2935817" y="6385983"/>
                  <a:pt x="2664884" y="6538383"/>
                </a:cubicBezTo>
                <a:cubicBezTo>
                  <a:pt x="2283884" y="6775450"/>
                  <a:pt x="1934634" y="6917267"/>
                  <a:pt x="1617134" y="6963833"/>
                </a:cubicBezTo>
                <a:cubicBezTo>
                  <a:pt x="1299634" y="7010400"/>
                  <a:pt x="1030817" y="7012517"/>
                  <a:pt x="810684" y="6970183"/>
                </a:cubicBezTo>
                <a:close/>
                <a:moveTo>
                  <a:pt x="-1373716" y="7059083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34" name="Freeform 6434"/>
          <p:cNvSpPr/>
          <p:nvPr/>
        </p:nvSpPr>
        <p:spPr>
          <a:xfrm rot="0" flipH="0" flipV="0">
            <a:off x="6835209" y="963397"/>
            <a:ext cx="221005" cy="194513"/>
          </a:xfrm>
          <a:custGeom>
            <a:pathLst>
              <a:path w="5262034" h="4631267">
                <a:moveTo>
                  <a:pt x="309034" y="4445000"/>
                </a:moveTo>
                <a:cubicBezTo>
                  <a:pt x="275167" y="4377267"/>
                  <a:pt x="232834" y="4324350"/>
                  <a:pt x="182034" y="4286250"/>
                </a:cubicBezTo>
                <a:cubicBezTo>
                  <a:pt x="131234" y="4248150"/>
                  <a:pt x="105834" y="4212167"/>
                  <a:pt x="105834" y="4178300"/>
                </a:cubicBezTo>
                <a:cubicBezTo>
                  <a:pt x="105834" y="4144434"/>
                  <a:pt x="103717" y="4108450"/>
                  <a:pt x="99484" y="4070350"/>
                </a:cubicBezTo>
                <a:cubicBezTo>
                  <a:pt x="95250" y="4032250"/>
                  <a:pt x="76200" y="3996267"/>
                  <a:pt x="42334" y="3962400"/>
                </a:cubicBezTo>
                <a:cubicBezTo>
                  <a:pt x="0" y="3911600"/>
                  <a:pt x="4234" y="3795184"/>
                  <a:pt x="55034" y="3613150"/>
                </a:cubicBezTo>
                <a:cubicBezTo>
                  <a:pt x="105834" y="3431117"/>
                  <a:pt x="190500" y="3206750"/>
                  <a:pt x="309034" y="2940050"/>
                </a:cubicBezTo>
                <a:cubicBezTo>
                  <a:pt x="427567" y="2673350"/>
                  <a:pt x="567267" y="2391834"/>
                  <a:pt x="728134" y="2095500"/>
                </a:cubicBezTo>
                <a:cubicBezTo>
                  <a:pt x="795867" y="2027767"/>
                  <a:pt x="863600" y="1938867"/>
                  <a:pt x="931334" y="1828800"/>
                </a:cubicBezTo>
                <a:cubicBezTo>
                  <a:pt x="999067" y="1718734"/>
                  <a:pt x="1049867" y="1646767"/>
                  <a:pt x="1083734" y="1612900"/>
                </a:cubicBezTo>
                <a:cubicBezTo>
                  <a:pt x="1083734" y="1579034"/>
                  <a:pt x="1096434" y="1547284"/>
                  <a:pt x="1121834" y="1517650"/>
                </a:cubicBezTo>
                <a:cubicBezTo>
                  <a:pt x="1147234" y="1488017"/>
                  <a:pt x="1176867" y="1473200"/>
                  <a:pt x="1210734" y="1473200"/>
                </a:cubicBezTo>
                <a:lnTo>
                  <a:pt x="1210734" y="1397000"/>
                </a:lnTo>
                <a:cubicBezTo>
                  <a:pt x="1210734" y="1354667"/>
                  <a:pt x="1250950" y="1282700"/>
                  <a:pt x="1331384" y="1181100"/>
                </a:cubicBezTo>
                <a:cubicBezTo>
                  <a:pt x="1411817" y="1079500"/>
                  <a:pt x="1511300" y="967317"/>
                  <a:pt x="1629834" y="844550"/>
                </a:cubicBezTo>
                <a:cubicBezTo>
                  <a:pt x="1748367" y="721784"/>
                  <a:pt x="1871134" y="603250"/>
                  <a:pt x="1998134" y="488950"/>
                </a:cubicBezTo>
                <a:cubicBezTo>
                  <a:pt x="2125134" y="374650"/>
                  <a:pt x="2230967" y="292100"/>
                  <a:pt x="2315634" y="241300"/>
                </a:cubicBezTo>
                <a:cubicBezTo>
                  <a:pt x="2493434" y="122767"/>
                  <a:pt x="2677584" y="50800"/>
                  <a:pt x="2868084" y="25400"/>
                </a:cubicBezTo>
                <a:cubicBezTo>
                  <a:pt x="3058584" y="0"/>
                  <a:pt x="3221567" y="42334"/>
                  <a:pt x="3357034" y="152400"/>
                </a:cubicBezTo>
                <a:cubicBezTo>
                  <a:pt x="3382434" y="177800"/>
                  <a:pt x="3424767" y="220134"/>
                  <a:pt x="3484034" y="279400"/>
                </a:cubicBezTo>
                <a:cubicBezTo>
                  <a:pt x="3543300" y="338667"/>
                  <a:pt x="3613150" y="404284"/>
                  <a:pt x="3693584" y="476250"/>
                </a:cubicBezTo>
                <a:cubicBezTo>
                  <a:pt x="3774017" y="548217"/>
                  <a:pt x="3856567" y="622300"/>
                  <a:pt x="3941234" y="698500"/>
                </a:cubicBezTo>
                <a:lnTo>
                  <a:pt x="4411134" y="1117600"/>
                </a:lnTo>
                <a:lnTo>
                  <a:pt x="4182534" y="1752600"/>
                </a:lnTo>
                <a:cubicBezTo>
                  <a:pt x="4072467" y="2091267"/>
                  <a:pt x="4044950" y="2387600"/>
                  <a:pt x="4099984" y="2641600"/>
                </a:cubicBezTo>
                <a:cubicBezTo>
                  <a:pt x="4155017" y="2895600"/>
                  <a:pt x="4237567" y="3115734"/>
                  <a:pt x="4347634" y="3302000"/>
                </a:cubicBezTo>
                <a:cubicBezTo>
                  <a:pt x="4389967" y="3395134"/>
                  <a:pt x="4476750" y="3484034"/>
                  <a:pt x="4607984" y="3568700"/>
                </a:cubicBezTo>
                <a:cubicBezTo>
                  <a:pt x="4739217" y="3653367"/>
                  <a:pt x="4864100" y="3704167"/>
                  <a:pt x="4982634" y="3721100"/>
                </a:cubicBezTo>
                <a:cubicBezTo>
                  <a:pt x="5050367" y="3729567"/>
                  <a:pt x="5113867" y="3754967"/>
                  <a:pt x="5173134" y="3797300"/>
                </a:cubicBezTo>
                <a:cubicBezTo>
                  <a:pt x="5232400" y="3839634"/>
                  <a:pt x="5262034" y="3907367"/>
                  <a:pt x="5262034" y="4000500"/>
                </a:cubicBezTo>
                <a:cubicBezTo>
                  <a:pt x="5262034" y="4085167"/>
                  <a:pt x="5245100" y="4152900"/>
                  <a:pt x="5211234" y="4203700"/>
                </a:cubicBezTo>
                <a:cubicBezTo>
                  <a:pt x="5177367" y="4254500"/>
                  <a:pt x="5118100" y="4288367"/>
                  <a:pt x="5033434" y="4305300"/>
                </a:cubicBezTo>
                <a:cubicBezTo>
                  <a:pt x="4754034" y="4339167"/>
                  <a:pt x="4493684" y="4271434"/>
                  <a:pt x="4252384" y="4102100"/>
                </a:cubicBezTo>
                <a:cubicBezTo>
                  <a:pt x="4011084" y="3932767"/>
                  <a:pt x="3788834" y="3653367"/>
                  <a:pt x="3585634" y="3263900"/>
                </a:cubicBezTo>
                <a:cubicBezTo>
                  <a:pt x="3551767" y="3213100"/>
                  <a:pt x="3507317" y="3117850"/>
                  <a:pt x="3452284" y="2978150"/>
                </a:cubicBezTo>
                <a:cubicBezTo>
                  <a:pt x="3397250" y="2838450"/>
                  <a:pt x="3365500" y="2747434"/>
                  <a:pt x="3357034" y="2705100"/>
                </a:cubicBezTo>
                <a:cubicBezTo>
                  <a:pt x="3323167" y="2747434"/>
                  <a:pt x="3259667" y="2825750"/>
                  <a:pt x="3166534" y="2940050"/>
                </a:cubicBezTo>
                <a:cubicBezTo>
                  <a:pt x="3073400" y="3054350"/>
                  <a:pt x="3001434" y="3136900"/>
                  <a:pt x="2950634" y="3187700"/>
                </a:cubicBezTo>
                <a:cubicBezTo>
                  <a:pt x="2349500" y="3797300"/>
                  <a:pt x="1830917" y="4205817"/>
                  <a:pt x="1394884" y="4413250"/>
                </a:cubicBezTo>
                <a:cubicBezTo>
                  <a:pt x="958850" y="4620684"/>
                  <a:pt x="596900" y="4631267"/>
                  <a:pt x="309034" y="4445000"/>
                </a:cubicBezTo>
                <a:close/>
                <a:moveTo>
                  <a:pt x="-592666" y="4902200"/>
                </a:moveTo>
                <a:moveTo>
                  <a:pt x="766234" y="3733800"/>
                </a:moveTo>
                <a:cubicBezTo>
                  <a:pt x="766234" y="3793067"/>
                  <a:pt x="857250" y="3790950"/>
                  <a:pt x="1039284" y="3727450"/>
                </a:cubicBezTo>
                <a:cubicBezTo>
                  <a:pt x="1221317" y="3663950"/>
                  <a:pt x="1418167" y="3547534"/>
                  <a:pt x="1629834" y="3378200"/>
                </a:cubicBezTo>
                <a:cubicBezTo>
                  <a:pt x="1917700" y="3132667"/>
                  <a:pt x="2207684" y="2861734"/>
                  <a:pt x="2499784" y="2565400"/>
                </a:cubicBezTo>
                <a:cubicBezTo>
                  <a:pt x="2791884" y="2269067"/>
                  <a:pt x="3026834" y="1993900"/>
                  <a:pt x="3204634" y="1739900"/>
                </a:cubicBezTo>
                <a:lnTo>
                  <a:pt x="3484034" y="1282700"/>
                </a:lnTo>
                <a:cubicBezTo>
                  <a:pt x="3399367" y="1087967"/>
                  <a:pt x="3308350" y="954617"/>
                  <a:pt x="3210984" y="882650"/>
                </a:cubicBezTo>
                <a:cubicBezTo>
                  <a:pt x="3113617" y="810684"/>
                  <a:pt x="3031067" y="774700"/>
                  <a:pt x="2963334" y="774700"/>
                </a:cubicBezTo>
                <a:cubicBezTo>
                  <a:pt x="2853267" y="774700"/>
                  <a:pt x="2690284" y="876300"/>
                  <a:pt x="2474384" y="1079500"/>
                </a:cubicBezTo>
                <a:cubicBezTo>
                  <a:pt x="2258484" y="1282700"/>
                  <a:pt x="2027767" y="1553634"/>
                  <a:pt x="1782234" y="1892300"/>
                </a:cubicBezTo>
                <a:cubicBezTo>
                  <a:pt x="1536700" y="2230967"/>
                  <a:pt x="1303867" y="2603500"/>
                  <a:pt x="1083734" y="3009900"/>
                </a:cubicBezTo>
                <a:cubicBezTo>
                  <a:pt x="999067" y="3179234"/>
                  <a:pt x="924984" y="3342217"/>
                  <a:pt x="861484" y="3498850"/>
                </a:cubicBezTo>
                <a:cubicBezTo>
                  <a:pt x="797984" y="3655484"/>
                  <a:pt x="766234" y="3733800"/>
                  <a:pt x="766234" y="3733800"/>
                </a:cubicBezTo>
                <a:close/>
                <a:moveTo>
                  <a:pt x="118534" y="49022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35" name="Freeform 6435"/>
          <p:cNvSpPr/>
          <p:nvPr/>
        </p:nvSpPr>
        <p:spPr>
          <a:xfrm rot="0" flipH="0" flipV="0">
            <a:off x="7083951" y="881787"/>
            <a:ext cx="93167" cy="271322"/>
          </a:xfrm>
          <a:custGeom>
            <a:pathLst>
              <a:path w="2218266" h="6460067">
                <a:moveTo>
                  <a:pt x="482600" y="6451600"/>
                </a:moveTo>
                <a:cubicBezTo>
                  <a:pt x="355600" y="6434667"/>
                  <a:pt x="247650" y="6343650"/>
                  <a:pt x="158750" y="6178550"/>
                </a:cubicBezTo>
                <a:cubicBezTo>
                  <a:pt x="69850" y="6013450"/>
                  <a:pt x="16933" y="5863167"/>
                  <a:pt x="0" y="5727700"/>
                </a:cubicBezTo>
                <a:cubicBezTo>
                  <a:pt x="8466" y="5659967"/>
                  <a:pt x="19050" y="5562600"/>
                  <a:pt x="31750" y="5435600"/>
                </a:cubicBezTo>
                <a:cubicBezTo>
                  <a:pt x="44450" y="5308600"/>
                  <a:pt x="59266" y="5177367"/>
                  <a:pt x="76200" y="5041900"/>
                </a:cubicBezTo>
                <a:cubicBezTo>
                  <a:pt x="110066" y="4881034"/>
                  <a:pt x="156633" y="4684184"/>
                  <a:pt x="215900" y="4451350"/>
                </a:cubicBezTo>
                <a:cubicBezTo>
                  <a:pt x="275166" y="4218517"/>
                  <a:pt x="336550" y="3983567"/>
                  <a:pt x="400050" y="3746500"/>
                </a:cubicBezTo>
                <a:cubicBezTo>
                  <a:pt x="463550" y="3509434"/>
                  <a:pt x="520700" y="3306234"/>
                  <a:pt x="571500" y="3136900"/>
                </a:cubicBezTo>
                <a:cubicBezTo>
                  <a:pt x="622300" y="2967567"/>
                  <a:pt x="656166" y="2865967"/>
                  <a:pt x="673100" y="2832100"/>
                </a:cubicBezTo>
                <a:cubicBezTo>
                  <a:pt x="715433" y="2764367"/>
                  <a:pt x="783166" y="2747434"/>
                  <a:pt x="876300" y="2781300"/>
                </a:cubicBezTo>
                <a:cubicBezTo>
                  <a:pt x="969433" y="2815167"/>
                  <a:pt x="1045633" y="2865967"/>
                  <a:pt x="1104900" y="2933700"/>
                </a:cubicBezTo>
                <a:cubicBezTo>
                  <a:pt x="1155700" y="3001434"/>
                  <a:pt x="1187450" y="3081867"/>
                  <a:pt x="1200150" y="3175000"/>
                </a:cubicBezTo>
                <a:cubicBezTo>
                  <a:pt x="1212850" y="3268134"/>
                  <a:pt x="1200150" y="3403600"/>
                  <a:pt x="1162050" y="3581400"/>
                </a:cubicBezTo>
                <a:cubicBezTo>
                  <a:pt x="1123950" y="3759200"/>
                  <a:pt x="1054100" y="4021667"/>
                  <a:pt x="952500" y="4368800"/>
                </a:cubicBezTo>
                <a:cubicBezTo>
                  <a:pt x="859366" y="4707467"/>
                  <a:pt x="789516" y="4980517"/>
                  <a:pt x="742950" y="5187950"/>
                </a:cubicBezTo>
                <a:cubicBezTo>
                  <a:pt x="696383" y="5395384"/>
                  <a:pt x="677333" y="5613400"/>
                  <a:pt x="685800" y="5842000"/>
                </a:cubicBezTo>
                <a:cubicBezTo>
                  <a:pt x="651933" y="6129867"/>
                  <a:pt x="626533" y="6305550"/>
                  <a:pt x="609600" y="6369050"/>
                </a:cubicBezTo>
                <a:cubicBezTo>
                  <a:pt x="592666" y="6432550"/>
                  <a:pt x="550333" y="6460067"/>
                  <a:pt x="482600" y="6451600"/>
                </a:cubicBezTo>
                <a:close/>
                <a:moveTo>
                  <a:pt x="-1028700" y="6845300"/>
                </a:moveTo>
                <a:moveTo>
                  <a:pt x="1943100" y="1384300"/>
                </a:moveTo>
                <a:cubicBezTo>
                  <a:pt x="1909233" y="1409700"/>
                  <a:pt x="1877483" y="1420284"/>
                  <a:pt x="1847850" y="1416050"/>
                </a:cubicBezTo>
                <a:cubicBezTo>
                  <a:pt x="1818216" y="1411817"/>
                  <a:pt x="1769533" y="1388534"/>
                  <a:pt x="1701800" y="1346200"/>
                </a:cubicBezTo>
                <a:cubicBezTo>
                  <a:pt x="1642533" y="1337734"/>
                  <a:pt x="1568450" y="1297517"/>
                  <a:pt x="1479550" y="1225550"/>
                </a:cubicBezTo>
                <a:cubicBezTo>
                  <a:pt x="1390650" y="1153584"/>
                  <a:pt x="1314450" y="1077384"/>
                  <a:pt x="1250950" y="996950"/>
                </a:cubicBezTo>
                <a:cubicBezTo>
                  <a:pt x="1187450" y="916517"/>
                  <a:pt x="1155700" y="867834"/>
                  <a:pt x="1155700" y="850900"/>
                </a:cubicBezTo>
                <a:cubicBezTo>
                  <a:pt x="1147233" y="766234"/>
                  <a:pt x="1153583" y="658284"/>
                  <a:pt x="1174750" y="527050"/>
                </a:cubicBezTo>
                <a:cubicBezTo>
                  <a:pt x="1195916" y="395817"/>
                  <a:pt x="1240366" y="277284"/>
                  <a:pt x="1308100" y="171450"/>
                </a:cubicBezTo>
                <a:cubicBezTo>
                  <a:pt x="1375833" y="65617"/>
                  <a:pt x="1473200" y="8467"/>
                  <a:pt x="1600200" y="0"/>
                </a:cubicBezTo>
                <a:cubicBezTo>
                  <a:pt x="1634066" y="0"/>
                  <a:pt x="1663700" y="4234"/>
                  <a:pt x="1689100" y="12700"/>
                </a:cubicBezTo>
                <a:cubicBezTo>
                  <a:pt x="1714500" y="21167"/>
                  <a:pt x="1790700" y="50800"/>
                  <a:pt x="1917700" y="101600"/>
                </a:cubicBezTo>
                <a:cubicBezTo>
                  <a:pt x="1985433" y="228600"/>
                  <a:pt x="2053166" y="370417"/>
                  <a:pt x="2120900" y="527050"/>
                </a:cubicBezTo>
                <a:cubicBezTo>
                  <a:pt x="2188633" y="683684"/>
                  <a:pt x="2218266" y="836084"/>
                  <a:pt x="2209800" y="984250"/>
                </a:cubicBezTo>
                <a:cubicBezTo>
                  <a:pt x="2201333" y="1132417"/>
                  <a:pt x="2112433" y="1265767"/>
                  <a:pt x="1943100" y="1384300"/>
                </a:cubicBezTo>
                <a:close/>
                <a:moveTo>
                  <a:pt x="4038600" y="68453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36" name="Freeform 6436"/>
          <p:cNvSpPr/>
          <p:nvPr/>
        </p:nvSpPr>
        <p:spPr>
          <a:xfrm rot="0" flipH="0" flipV="0">
            <a:off x="7299623" y="845338"/>
            <a:ext cx="175844" cy="320751"/>
          </a:xfrm>
          <a:custGeom>
            <a:pathLst>
              <a:path w="4186767" h="7636933">
                <a:moveTo>
                  <a:pt x="249767" y="7433733"/>
                </a:moveTo>
                <a:cubicBezTo>
                  <a:pt x="165100" y="7374467"/>
                  <a:pt x="101600" y="7319433"/>
                  <a:pt x="59267" y="7268633"/>
                </a:cubicBezTo>
                <a:cubicBezTo>
                  <a:pt x="16933" y="7217833"/>
                  <a:pt x="0" y="7145867"/>
                  <a:pt x="8467" y="7052733"/>
                </a:cubicBezTo>
                <a:cubicBezTo>
                  <a:pt x="25400" y="6925733"/>
                  <a:pt x="50800" y="6792383"/>
                  <a:pt x="84667" y="6652683"/>
                </a:cubicBezTo>
                <a:cubicBezTo>
                  <a:pt x="118533" y="6512983"/>
                  <a:pt x="160867" y="6375400"/>
                  <a:pt x="211667" y="6239933"/>
                </a:cubicBezTo>
                <a:cubicBezTo>
                  <a:pt x="237067" y="6087533"/>
                  <a:pt x="268817" y="5935133"/>
                  <a:pt x="306917" y="5782733"/>
                </a:cubicBezTo>
                <a:cubicBezTo>
                  <a:pt x="345017" y="5630333"/>
                  <a:pt x="410633" y="5486400"/>
                  <a:pt x="503767" y="5350933"/>
                </a:cubicBezTo>
                <a:cubicBezTo>
                  <a:pt x="613833" y="5037667"/>
                  <a:pt x="728133" y="4726517"/>
                  <a:pt x="846667" y="4417483"/>
                </a:cubicBezTo>
                <a:cubicBezTo>
                  <a:pt x="965200" y="4108450"/>
                  <a:pt x="1066800" y="3784600"/>
                  <a:pt x="1151467" y="3445933"/>
                </a:cubicBezTo>
                <a:cubicBezTo>
                  <a:pt x="1278467" y="3141133"/>
                  <a:pt x="1394883" y="2870200"/>
                  <a:pt x="1500717" y="2633133"/>
                </a:cubicBezTo>
                <a:cubicBezTo>
                  <a:pt x="1606550" y="2396067"/>
                  <a:pt x="1735667" y="2091267"/>
                  <a:pt x="1888067" y="1718733"/>
                </a:cubicBezTo>
                <a:cubicBezTo>
                  <a:pt x="1972733" y="1524000"/>
                  <a:pt x="2046817" y="1305983"/>
                  <a:pt x="2110317" y="1064683"/>
                </a:cubicBezTo>
                <a:cubicBezTo>
                  <a:pt x="2173817" y="823383"/>
                  <a:pt x="2273300" y="609600"/>
                  <a:pt x="2408767" y="423333"/>
                </a:cubicBezTo>
                <a:cubicBezTo>
                  <a:pt x="2468033" y="347133"/>
                  <a:pt x="2512483" y="281517"/>
                  <a:pt x="2542117" y="226483"/>
                </a:cubicBezTo>
                <a:cubicBezTo>
                  <a:pt x="2571750" y="171450"/>
                  <a:pt x="2603500" y="118533"/>
                  <a:pt x="2637367" y="67733"/>
                </a:cubicBezTo>
                <a:cubicBezTo>
                  <a:pt x="2654300" y="16933"/>
                  <a:pt x="2711450" y="0"/>
                  <a:pt x="2808817" y="16933"/>
                </a:cubicBezTo>
                <a:cubicBezTo>
                  <a:pt x="2906183" y="33867"/>
                  <a:pt x="2976033" y="71967"/>
                  <a:pt x="3018367" y="131233"/>
                </a:cubicBezTo>
                <a:cubicBezTo>
                  <a:pt x="3060700" y="122767"/>
                  <a:pt x="3111500" y="177800"/>
                  <a:pt x="3170767" y="296333"/>
                </a:cubicBezTo>
                <a:cubicBezTo>
                  <a:pt x="3230033" y="414867"/>
                  <a:pt x="3251200" y="508000"/>
                  <a:pt x="3234267" y="575733"/>
                </a:cubicBezTo>
                <a:cubicBezTo>
                  <a:pt x="3234267" y="668867"/>
                  <a:pt x="3200400" y="770467"/>
                  <a:pt x="3132667" y="880533"/>
                </a:cubicBezTo>
                <a:cubicBezTo>
                  <a:pt x="3098800" y="914400"/>
                  <a:pt x="3064933" y="963083"/>
                  <a:pt x="3031067" y="1026583"/>
                </a:cubicBezTo>
                <a:cubicBezTo>
                  <a:pt x="2997200" y="1090083"/>
                  <a:pt x="2946400" y="1172633"/>
                  <a:pt x="2878667" y="1274233"/>
                </a:cubicBezTo>
                <a:cubicBezTo>
                  <a:pt x="2844800" y="1384300"/>
                  <a:pt x="2810933" y="1494367"/>
                  <a:pt x="2777067" y="1604433"/>
                </a:cubicBezTo>
                <a:cubicBezTo>
                  <a:pt x="2743200" y="1714500"/>
                  <a:pt x="2705100" y="1816100"/>
                  <a:pt x="2662767" y="1909233"/>
                </a:cubicBezTo>
                <a:cubicBezTo>
                  <a:pt x="2620433" y="2002367"/>
                  <a:pt x="2573867" y="2095500"/>
                  <a:pt x="2523067" y="2188633"/>
                </a:cubicBezTo>
                <a:cubicBezTo>
                  <a:pt x="2472267" y="2281767"/>
                  <a:pt x="2438400" y="2357967"/>
                  <a:pt x="2421467" y="2417233"/>
                </a:cubicBezTo>
                <a:cubicBezTo>
                  <a:pt x="2345267" y="2611967"/>
                  <a:pt x="2262717" y="2800350"/>
                  <a:pt x="2173817" y="2982383"/>
                </a:cubicBezTo>
                <a:cubicBezTo>
                  <a:pt x="2084917" y="3164417"/>
                  <a:pt x="2006600" y="3357033"/>
                  <a:pt x="1938867" y="3560233"/>
                </a:cubicBezTo>
                <a:cubicBezTo>
                  <a:pt x="1871133" y="3754967"/>
                  <a:pt x="1801283" y="3960283"/>
                  <a:pt x="1729317" y="4176183"/>
                </a:cubicBezTo>
                <a:cubicBezTo>
                  <a:pt x="1657350" y="4392083"/>
                  <a:pt x="1562100" y="4597400"/>
                  <a:pt x="1443567" y="4792133"/>
                </a:cubicBezTo>
                <a:cubicBezTo>
                  <a:pt x="1384300" y="4876800"/>
                  <a:pt x="1337733" y="4991100"/>
                  <a:pt x="1303867" y="5135033"/>
                </a:cubicBezTo>
                <a:cubicBezTo>
                  <a:pt x="1270000" y="5278967"/>
                  <a:pt x="1236133" y="5418667"/>
                  <a:pt x="1202267" y="5554133"/>
                </a:cubicBezTo>
                <a:cubicBezTo>
                  <a:pt x="1143000" y="5706533"/>
                  <a:pt x="1090083" y="5846233"/>
                  <a:pt x="1043517" y="5973233"/>
                </a:cubicBezTo>
                <a:cubicBezTo>
                  <a:pt x="996950" y="6100233"/>
                  <a:pt x="973667" y="6180667"/>
                  <a:pt x="973667" y="6214533"/>
                </a:cubicBezTo>
                <a:cubicBezTo>
                  <a:pt x="914400" y="6400800"/>
                  <a:pt x="867833" y="6584950"/>
                  <a:pt x="833967" y="6766983"/>
                </a:cubicBezTo>
                <a:cubicBezTo>
                  <a:pt x="800100" y="6949017"/>
                  <a:pt x="745067" y="7107767"/>
                  <a:pt x="668867" y="7243233"/>
                </a:cubicBezTo>
                <a:cubicBezTo>
                  <a:pt x="660400" y="7370233"/>
                  <a:pt x="624417" y="7454900"/>
                  <a:pt x="560917" y="7497233"/>
                </a:cubicBezTo>
                <a:cubicBezTo>
                  <a:pt x="497417" y="7539567"/>
                  <a:pt x="393700" y="7518400"/>
                  <a:pt x="249767" y="7433733"/>
                </a:cubicBezTo>
                <a:close/>
                <a:moveTo>
                  <a:pt x="-829733" y="7713133"/>
                </a:moveTo>
                <a:moveTo>
                  <a:pt x="3285067" y="7636933"/>
                </a:moveTo>
                <a:cubicBezTo>
                  <a:pt x="3149600" y="7620000"/>
                  <a:pt x="3048000" y="7592483"/>
                  <a:pt x="2980267" y="7554383"/>
                </a:cubicBezTo>
                <a:cubicBezTo>
                  <a:pt x="2912533" y="7516283"/>
                  <a:pt x="2785533" y="7429500"/>
                  <a:pt x="2599267" y="7294033"/>
                </a:cubicBezTo>
                <a:cubicBezTo>
                  <a:pt x="2497667" y="7192433"/>
                  <a:pt x="2357967" y="7035800"/>
                  <a:pt x="2180167" y="6824133"/>
                </a:cubicBezTo>
                <a:cubicBezTo>
                  <a:pt x="2002367" y="6612467"/>
                  <a:pt x="1824567" y="6385983"/>
                  <a:pt x="1646767" y="6144683"/>
                </a:cubicBezTo>
                <a:cubicBezTo>
                  <a:pt x="1468967" y="5903383"/>
                  <a:pt x="1320800" y="5698067"/>
                  <a:pt x="1202267" y="5528733"/>
                </a:cubicBezTo>
                <a:lnTo>
                  <a:pt x="1722967" y="4830233"/>
                </a:lnTo>
                <a:cubicBezTo>
                  <a:pt x="1833033" y="4965700"/>
                  <a:pt x="1921933" y="5092700"/>
                  <a:pt x="1989667" y="5211233"/>
                </a:cubicBezTo>
                <a:cubicBezTo>
                  <a:pt x="2057400" y="5329767"/>
                  <a:pt x="2112433" y="5410200"/>
                  <a:pt x="2154767" y="5452533"/>
                </a:cubicBezTo>
                <a:cubicBezTo>
                  <a:pt x="2349500" y="5740400"/>
                  <a:pt x="2504017" y="5973233"/>
                  <a:pt x="2618317" y="6151033"/>
                </a:cubicBezTo>
                <a:cubicBezTo>
                  <a:pt x="2732617" y="6328833"/>
                  <a:pt x="2836333" y="6472767"/>
                  <a:pt x="2929467" y="6582833"/>
                </a:cubicBezTo>
                <a:cubicBezTo>
                  <a:pt x="3022600" y="6692900"/>
                  <a:pt x="3122083" y="6790267"/>
                  <a:pt x="3227917" y="6874933"/>
                </a:cubicBezTo>
                <a:cubicBezTo>
                  <a:pt x="3333750" y="6959600"/>
                  <a:pt x="3467100" y="7048500"/>
                  <a:pt x="3627967" y="7141633"/>
                </a:cubicBezTo>
                <a:cubicBezTo>
                  <a:pt x="3653367" y="7158567"/>
                  <a:pt x="3678767" y="7183967"/>
                  <a:pt x="3704167" y="7217833"/>
                </a:cubicBezTo>
                <a:cubicBezTo>
                  <a:pt x="3729567" y="7251700"/>
                  <a:pt x="3738033" y="7302500"/>
                  <a:pt x="3729567" y="7370233"/>
                </a:cubicBezTo>
                <a:cubicBezTo>
                  <a:pt x="3695700" y="7463367"/>
                  <a:pt x="3659717" y="7520517"/>
                  <a:pt x="3621617" y="7541683"/>
                </a:cubicBezTo>
                <a:cubicBezTo>
                  <a:pt x="3583517" y="7562850"/>
                  <a:pt x="3471333" y="7594600"/>
                  <a:pt x="3285067" y="7636933"/>
                </a:cubicBezTo>
                <a:close/>
                <a:moveTo>
                  <a:pt x="-1032933" y="7713133"/>
                </a:moveTo>
                <a:moveTo>
                  <a:pt x="1164167" y="5389033"/>
                </a:moveTo>
                <a:cubicBezTo>
                  <a:pt x="1113367" y="5245100"/>
                  <a:pt x="1132417" y="5099050"/>
                  <a:pt x="1221317" y="4950883"/>
                </a:cubicBezTo>
                <a:cubicBezTo>
                  <a:pt x="1310217" y="4802717"/>
                  <a:pt x="1409700" y="4699000"/>
                  <a:pt x="1519767" y="4639733"/>
                </a:cubicBezTo>
                <a:cubicBezTo>
                  <a:pt x="1553633" y="4580467"/>
                  <a:pt x="1589617" y="4540250"/>
                  <a:pt x="1627717" y="4519083"/>
                </a:cubicBezTo>
                <a:cubicBezTo>
                  <a:pt x="1665817" y="4497917"/>
                  <a:pt x="1689100" y="4470400"/>
                  <a:pt x="1697567" y="4436533"/>
                </a:cubicBezTo>
                <a:cubicBezTo>
                  <a:pt x="1714500" y="4402667"/>
                  <a:pt x="1758950" y="4356100"/>
                  <a:pt x="1830917" y="4296833"/>
                </a:cubicBezTo>
                <a:cubicBezTo>
                  <a:pt x="1902883" y="4237567"/>
                  <a:pt x="1968500" y="4182533"/>
                  <a:pt x="2027767" y="4131733"/>
                </a:cubicBezTo>
                <a:cubicBezTo>
                  <a:pt x="2163233" y="4047067"/>
                  <a:pt x="2317750" y="3943350"/>
                  <a:pt x="2491317" y="3820583"/>
                </a:cubicBezTo>
                <a:cubicBezTo>
                  <a:pt x="2664883" y="3697817"/>
                  <a:pt x="2832100" y="3572933"/>
                  <a:pt x="2992967" y="3445933"/>
                </a:cubicBezTo>
                <a:cubicBezTo>
                  <a:pt x="3153833" y="3318933"/>
                  <a:pt x="3291417" y="3208867"/>
                  <a:pt x="3405717" y="3115733"/>
                </a:cubicBezTo>
                <a:cubicBezTo>
                  <a:pt x="3520017" y="3022600"/>
                  <a:pt x="3589867" y="2963333"/>
                  <a:pt x="3615267" y="2937933"/>
                </a:cubicBezTo>
                <a:cubicBezTo>
                  <a:pt x="3640667" y="2904067"/>
                  <a:pt x="3676650" y="2880783"/>
                  <a:pt x="3723217" y="2868083"/>
                </a:cubicBezTo>
                <a:cubicBezTo>
                  <a:pt x="3769783" y="2855383"/>
                  <a:pt x="3831167" y="2865967"/>
                  <a:pt x="3907367" y="2899833"/>
                </a:cubicBezTo>
                <a:cubicBezTo>
                  <a:pt x="4008967" y="2925233"/>
                  <a:pt x="4076700" y="2965450"/>
                  <a:pt x="4110567" y="3020483"/>
                </a:cubicBezTo>
                <a:cubicBezTo>
                  <a:pt x="4144433" y="3075517"/>
                  <a:pt x="4161367" y="3179233"/>
                  <a:pt x="4161367" y="3331633"/>
                </a:cubicBezTo>
                <a:cubicBezTo>
                  <a:pt x="4186767" y="3424767"/>
                  <a:pt x="4150783" y="3524250"/>
                  <a:pt x="4053417" y="3630083"/>
                </a:cubicBezTo>
                <a:cubicBezTo>
                  <a:pt x="3956050" y="3735917"/>
                  <a:pt x="3810000" y="3852333"/>
                  <a:pt x="3615267" y="3979333"/>
                </a:cubicBezTo>
                <a:cubicBezTo>
                  <a:pt x="3547533" y="4021667"/>
                  <a:pt x="3456517" y="4085167"/>
                  <a:pt x="3342217" y="4169833"/>
                </a:cubicBezTo>
                <a:cubicBezTo>
                  <a:pt x="3227917" y="4254500"/>
                  <a:pt x="3128433" y="4334933"/>
                  <a:pt x="3043767" y="4411133"/>
                </a:cubicBezTo>
                <a:cubicBezTo>
                  <a:pt x="2984500" y="4445000"/>
                  <a:pt x="2897717" y="4502150"/>
                  <a:pt x="2783417" y="4582583"/>
                </a:cubicBezTo>
                <a:cubicBezTo>
                  <a:pt x="2669117" y="4663017"/>
                  <a:pt x="2569633" y="4741333"/>
                  <a:pt x="2484967" y="4817533"/>
                </a:cubicBezTo>
                <a:cubicBezTo>
                  <a:pt x="2417233" y="4859867"/>
                  <a:pt x="2328333" y="4933950"/>
                  <a:pt x="2218267" y="5039783"/>
                </a:cubicBezTo>
                <a:cubicBezTo>
                  <a:pt x="2108200" y="5145617"/>
                  <a:pt x="1998133" y="5223933"/>
                  <a:pt x="1888067" y="5274733"/>
                </a:cubicBezTo>
                <a:cubicBezTo>
                  <a:pt x="1617133" y="5528733"/>
                  <a:pt x="1439333" y="5664200"/>
                  <a:pt x="1354667" y="5681133"/>
                </a:cubicBezTo>
                <a:cubicBezTo>
                  <a:pt x="1270000" y="5698067"/>
                  <a:pt x="1206500" y="5600700"/>
                  <a:pt x="1164167" y="5389033"/>
                </a:cubicBezTo>
                <a:close/>
                <a:moveTo>
                  <a:pt x="1214967" y="7713133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37" name="Freeform 6437"/>
          <p:cNvSpPr/>
          <p:nvPr/>
        </p:nvSpPr>
        <p:spPr>
          <a:xfrm rot="0" flipH="0" flipV="0">
            <a:off x="7494847" y="967842"/>
            <a:ext cx="153085" cy="193357"/>
          </a:xfrm>
          <a:custGeom>
            <a:pathLst>
              <a:path w="3644900" h="4603750">
                <a:moveTo>
                  <a:pt x="1037167" y="4491566"/>
                </a:moveTo>
                <a:cubicBezTo>
                  <a:pt x="706967" y="4356100"/>
                  <a:pt x="493183" y="4167716"/>
                  <a:pt x="395817" y="3926416"/>
                </a:cubicBezTo>
                <a:cubicBezTo>
                  <a:pt x="298450" y="3685116"/>
                  <a:pt x="279400" y="3310466"/>
                  <a:pt x="338667" y="2802466"/>
                </a:cubicBezTo>
                <a:cubicBezTo>
                  <a:pt x="355600" y="2540000"/>
                  <a:pt x="364067" y="2366433"/>
                  <a:pt x="364067" y="2281766"/>
                </a:cubicBezTo>
                <a:cubicBezTo>
                  <a:pt x="364067" y="2197100"/>
                  <a:pt x="317500" y="2112433"/>
                  <a:pt x="224367" y="2027766"/>
                </a:cubicBezTo>
                <a:cubicBezTo>
                  <a:pt x="198967" y="1993900"/>
                  <a:pt x="154517" y="1947333"/>
                  <a:pt x="91017" y="1888066"/>
                </a:cubicBezTo>
                <a:cubicBezTo>
                  <a:pt x="27517" y="1828800"/>
                  <a:pt x="0" y="1778000"/>
                  <a:pt x="8467" y="1735666"/>
                </a:cubicBezTo>
                <a:cubicBezTo>
                  <a:pt x="0" y="1676400"/>
                  <a:pt x="4233" y="1610783"/>
                  <a:pt x="21167" y="1538816"/>
                </a:cubicBezTo>
                <a:cubicBezTo>
                  <a:pt x="38100" y="1466850"/>
                  <a:pt x="63500" y="1430866"/>
                  <a:pt x="97367" y="1430866"/>
                </a:cubicBezTo>
                <a:cubicBezTo>
                  <a:pt x="131233" y="1430866"/>
                  <a:pt x="167217" y="1422400"/>
                  <a:pt x="205317" y="1405466"/>
                </a:cubicBezTo>
                <a:cubicBezTo>
                  <a:pt x="243417" y="1388533"/>
                  <a:pt x="279400" y="1388533"/>
                  <a:pt x="313267" y="1405466"/>
                </a:cubicBezTo>
                <a:cubicBezTo>
                  <a:pt x="347133" y="1405466"/>
                  <a:pt x="385233" y="1409700"/>
                  <a:pt x="427567" y="1418166"/>
                </a:cubicBezTo>
                <a:cubicBezTo>
                  <a:pt x="469900" y="1426633"/>
                  <a:pt x="491067" y="1447800"/>
                  <a:pt x="491067" y="1481666"/>
                </a:cubicBezTo>
                <a:cubicBezTo>
                  <a:pt x="524933" y="1540933"/>
                  <a:pt x="579967" y="1547283"/>
                  <a:pt x="656167" y="1500716"/>
                </a:cubicBezTo>
                <a:cubicBezTo>
                  <a:pt x="732367" y="1454150"/>
                  <a:pt x="812800" y="1346200"/>
                  <a:pt x="897467" y="1176866"/>
                </a:cubicBezTo>
                <a:cubicBezTo>
                  <a:pt x="982133" y="1041400"/>
                  <a:pt x="1094317" y="905933"/>
                  <a:pt x="1234017" y="770466"/>
                </a:cubicBezTo>
                <a:cubicBezTo>
                  <a:pt x="1373717" y="635000"/>
                  <a:pt x="1513417" y="510116"/>
                  <a:pt x="1653117" y="395816"/>
                </a:cubicBezTo>
                <a:cubicBezTo>
                  <a:pt x="1792817" y="281516"/>
                  <a:pt x="1909233" y="198966"/>
                  <a:pt x="2002367" y="148166"/>
                </a:cubicBezTo>
                <a:cubicBezTo>
                  <a:pt x="2044700" y="131233"/>
                  <a:pt x="2108200" y="110066"/>
                  <a:pt x="2192867" y="84666"/>
                </a:cubicBezTo>
                <a:cubicBezTo>
                  <a:pt x="2277533" y="59266"/>
                  <a:pt x="2368550" y="38100"/>
                  <a:pt x="2465917" y="21166"/>
                </a:cubicBezTo>
                <a:cubicBezTo>
                  <a:pt x="2563283" y="4233"/>
                  <a:pt x="2645833" y="0"/>
                  <a:pt x="2713567" y="8466"/>
                </a:cubicBezTo>
                <a:cubicBezTo>
                  <a:pt x="2865967" y="16933"/>
                  <a:pt x="2995083" y="59266"/>
                  <a:pt x="3100917" y="135466"/>
                </a:cubicBezTo>
                <a:cubicBezTo>
                  <a:pt x="3206750" y="211666"/>
                  <a:pt x="3306233" y="300566"/>
                  <a:pt x="3399367" y="402166"/>
                </a:cubicBezTo>
                <a:cubicBezTo>
                  <a:pt x="3509433" y="478366"/>
                  <a:pt x="3579283" y="579966"/>
                  <a:pt x="3608917" y="706966"/>
                </a:cubicBezTo>
                <a:cubicBezTo>
                  <a:pt x="3638550" y="833966"/>
                  <a:pt x="3644900" y="969433"/>
                  <a:pt x="3627967" y="1113366"/>
                </a:cubicBezTo>
                <a:cubicBezTo>
                  <a:pt x="3611033" y="1257300"/>
                  <a:pt x="3572933" y="1388533"/>
                  <a:pt x="3513667" y="1507066"/>
                </a:cubicBezTo>
                <a:cubicBezTo>
                  <a:pt x="3488267" y="1591733"/>
                  <a:pt x="3416300" y="1693333"/>
                  <a:pt x="3297767" y="1811866"/>
                </a:cubicBezTo>
                <a:cubicBezTo>
                  <a:pt x="3179233" y="1930400"/>
                  <a:pt x="3043767" y="2044700"/>
                  <a:pt x="2891367" y="2154766"/>
                </a:cubicBezTo>
                <a:cubicBezTo>
                  <a:pt x="2738967" y="2264833"/>
                  <a:pt x="2599267" y="2345266"/>
                  <a:pt x="2472267" y="2396066"/>
                </a:cubicBezTo>
                <a:cubicBezTo>
                  <a:pt x="2362200" y="2421466"/>
                  <a:pt x="2220383" y="2442633"/>
                  <a:pt x="2046817" y="2459566"/>
                </a:cubicBezTo>
                <a:cubicBezTo>
                  <a:pt x="1873250" y="2476500"/>
                  <a:pt x="1712383" y="2482850"/>
                  <a:pt x="1564217" y="2478616"/>
                </a:cubicBezTo>
                <a:cubicBezTo>
                  <a:pt x="1416050" y="2474383"/>
                  <a:pt x="1316567" y="2459566"/>
                  <a:pt x="1265767" y="2434166"/>
                </a:cubicBezTo>
                <a:cubicBezTo>
                  <a:pt x="1206500" y="2400300"/>
                  <a:pt x="1159933" y="2446866"/>
                  <a:pt x="1126067" y="2573866"/>
                </a:cubicBezTo>
                <a:cubicBezTo>
                  <a:pt x="1092200" y="2700866"/>
                  <a:pt x="1066800" y="2882900"/>
                  <a:pt x="1049867" y="3119966"/>
                </a:cubicBezTo>
                <a:cubicBezTo>
                  <a:pt x="1032933" y="3306233"/>
                  <a:pt x="1032933" y="3441700"/>
                  <a:pt x="1049867" y="3526366"/>
                </a:cubicBezTo>
                <a:cubicBezTo>
                  <a:pt x="1066800" y="3611033"/>
                  <a:pt x="1083733" y="3670300"/>
                  <a:pt x="1100667" y="3704166"/>
                </a:cubicBezTo>
                <a:cubicBezTo>
                  <a:pt x="1159933" y="3763433"/>
                  <a:pt x="1242483" y="3837516"/>
                  <a:pt x="1348317" y="3926416"/>
                </a:cubicBezTo>
                <a:cubicBezTo>
                  <a:pt x="1454150" y="4015316"/>
                  <a:pt x="1604433" y="4030133"/>
                  <a:pt x="1799167" y="3970866"/>
                </a:cubicBezTo>
                <a:cubicBezTo>
                  <a:pt x="1960033" y="3928533"/>
                  <a:pt x="2118783" y="3818466"/>
                  <a:pt x="2275417" y="3640666"/>
                </a:cubicBezTo>
                <a:cubicBezTo>
                  <a:pt x="2432050" y="3462866"/>
                  <a:pt x="2578100" y="3318933"/>
                  <a:pt x="2713567" y="3208866"/>
                </a:cubicBezTo>
                <a:cubicBezTo>
                  <a:pt x="2747433" y="3149600"/>
                  <a:pt x="2804583" y="3113616"/>
                  <a:pt x="2885017" y="3100916"/>
                </a:cubicBezTo>
                <a:cubicBezTo>
                  <a:pt x="2965450" y="3088216"/>
                  <a:pt x="3052233" y="3094566"/>
                  <a:pt x="3145367" y="3119966"/>
                </a:cubicBezTo>
                <a:cubicBezTo>
                  <a:pt x="3238500" y="3179233"/>
                  <a:pt x="3278717" y="3249083"/>
                  <a:pt x="3266017" y="3329516"/>
                </a:cubicBezTo>
                <a:cubicBezTo>
                  <a:pt x="3253317" y="3409950"/>
                  <a:pt x="3208867" y="3530600"/>
                  <a:pt x="3132667" y="3691466"/>
                </a:cubicBezTo>
                <a:cubicBezTo>
                  <a:pt x="3107267" y="3750733"/>
                  <a:pt x="3050117" y="3824816"/>
                  <a:pt x="2961217" y="3913716"/>
                </a:cubicBezTo>
                <a:cubicBezTo>
                  <a:pt x="2872317" y="4002616"/>
                  <a:pt x="2774950" y="4091516"/>
                  <a:pt x="2669117" y="4180416"/>
                </a:cubicBezTo>
                <a:cubicBezTo>
                  <a:pt x="2563283" y="4269316"/>
                  <a:pt x="2468033" y="4339166"/>
                  <a:pt x="2383367" y="4389966"/>
                </a:cubicBezTo>
                <a:cubicBezTo>
                  <a:pt x="2129367" y="4525433"/>
                  <a:pt x="1892300" y="4595283"/>
                  <a:pt x="1672167" y="4599516"/>
                </a:cubicBezTo>
                <a:cubicBezTo>
                  <a:pt x="1452033" y="4603750"/>
                  <a:pt x="1240367" y="4567766"/>
                  <a:pt x="1037167" y="4491566"/>
                </a:cubicBezTo>
                <a:close/>
                <a:moveTo>
                  <a:pt x="-817033" y="4796366"/>
                </a:moveTo>
                <a:moveTo>
                  <a:pt x="1786467" y="1913466"/>
                </a:moveTo>
                <a:cubicBezTo>
                  <a:pt x="1972733" y="1871133"/>
                  <a:pt x="2120900" y="1841500"/>
                  <a:pt x="2230967" y="1824566"/>
                </a:cubicBezTo>
                <a:cubicBezTo>
                  <a:pt x="2341033" y="1807633"/>
                  <a:pt x="2446867" y="1758950"/>
                  <a:pt x="2548467" y="1678516"/>
                </a:cubicBezTo>
                <a:cubicBezTo>
                  <a:pt x="2650067" y="1598083"/>
                  <a:pt x="2777067" y="1443566"/>
                  <a:pt x="2929467" y="1214966"/>
                </a:cubicBezTo>
                <a:cubicBezTo>
                  <a:pt x="2963333" y="1121833"/>
                  <a:pt x="2973917" y="1028700"/>
                  <a:pt x="2961217" y="935566"/>
                </a:cubicBezTo>
                <a:cubicBezTo>
                  <a:pt x="2948517" y="842433"/>
                  <a:pt x="2925233" y="778933"/>
                  <a:pt x="2891367" y="745066"/>
                </a:cubicBezTo>
                <a:cubicBezTo>
                  <a:pt x="2815167" y="660400"/>
                  <a:pt x="2724150" y="632883"/>
                  <a:pt x="2618317" y="662516"/>
                </a:cubicBezTo>
                <a:cubicBezTo>
                  <a:pt x="2512483" y="692150"/>
                  <a:pt x="2413000" y="740833"/>
                  <a:pt x="2319867" y="808566"/>
                </a:cubicBezTo>
                <a:cubicBezTo>
                  <a:pt x="2260600" y="833966"/>
                  <a:pt x="2173817" y="895350"/>
                  <a:pt x="2059517" y="992716"/>
                </a:cubicBezTo>
                <a:cubicBezTo>
                  <a:pt x="1945217" y="1090083"/>
                  <a:pt x="1833033" y="1200150"/>
                  <a:pt x="1722967" y="1322916"/>
                </a:cubicBezTo>
                <a:cubicBezTo>
                  <a:pt x="1612900" y="1445683"/>
                  <a:pt x="1524000" y="1557866"/>
                  <a:pt x="1456267" y="1659466"/>
                </a:cubicBezTo>
                <a:cubicBezTo>
                  <a:pt x="1388533" y="1761066"/>
                  <a:pt x="1371600" y="1820333"/>
                  <a:pt x="1405467" y="1837266"/>
                </a:cubicBezTo>
                <a:cubicBezTo>
                  <a:pt x="1388533" y="1871133"/>
                  <a:pt x="1437217" y="1892300"/>
                  <a:pt x="1551517" y="1900766"/>
                </a:cubicBezTo>
                <a:cubicBezTo>
                  <a:pt x="1665817" y="1909233"/>
                  <a:pt x="1744133" y="1913466"/>
                  <a:pt x="1786467" y="1913466"/>
                </a:cubicBezTo>
                <a:close/>
                <a:moveTo>
                  <a:pt x="1761067" y="4796366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38" name="Freeform 6438"/>
          <p:cNvSpPr/>
          <p:nvPr/>
        </p:nvSpPr>
        <p:spPr>
          <a:xfrm rot="0" flipH="0" flipV="0">
            <a:off x="7685182" y="842849"/>
            <a:ext cx="176199" cy="353110"/>
          </a:xfrm>
          <a:custGeom>
            <a:pathLst>
              <a:path w="4195234" h="8407400">
                <a:moveTo>
                  <a:pt x="886884" y="8407400"/>
                </a:moveTo>
                <a:cubicBezTo>
                  <a:pt x="607484" y="8365066"/>
                  <a:pt x="419100" y="8261350"/>
                  <a:pt x="321734" y="8096250"/>
                </a:cubicBezTo>
                <a:cubicBezTo>
                  <a:pt x="224367" y="7931150"/>
                  <a:pt x="201084" y="7679267"/>
                  <a:pt x="251884" y="7340600"/>
                </a:cubicBezTo>
                <a:cubicBezTo>
                  <a:pt x="302684" y="7179734"/>
                  <a:pt x="334434" y="7033684"/>
                  <a:pt x="347134" y="6902450"/>
                </a:cubicBezTo>
                <a:cubicBezTo>
                  <a:pt x="359834" y="6771217"/>
                  <a:pt x="395817" y="6688667"/>
                  <a:pt x="455084" y="6654800"/>
                </a:cubicBezTo>
                <a:cubicBezTo>
                  <a:pt x="455084" y="6654800"/>
                  <a:pt x="461434" y="6642100"/>
                  <a:pt x="474134" y="6616700"/>
                </a:cubicBezTo>
                <a:cubicBezTo>
                  <a:pt x="486834" y="6591300"/>
                  <a:pt x="480484" y="6565900"/>
                  <a:pt x="455084" y="6540500"/>
                </a:cubicBezTo>
                <a:cubicBezTo>
                  <a:pt x="455084" y="6430434"/>
                  <a:pt x="493184" y="6278034"/>
                  <a:pt x="569384" y="6083300"/>
                </a:cubicBezTo>
                <a:cubicBezTo>
                  <a:pt x="586317" y="6032500"/>
                  <a:pt x="609600" y="5971117"/>
                  <a:pt x="639234" y="5899150"/>
                </a:cubicBezTo>
                <a:cubicBezTo>
                  <a:pt x="668867" y="5827184"/>
                  <a:pt x="683684" y="5791200"/>
                  <a:pt x="683684" y="5791200"/>
                </a:cubicBezTo>
                <a:cubicBezTo>
                  <a:pt x="641350" y="5723467"/>
                  <a:pt x="641350" y="5668434"/>
                  <a:pt x="683684" y="5626100"/>
                </a:cubicBezTo>
                <a:cubicBezTo>
                  <a:pt x="726017" y="5583767"/>
                  <a:pt x="770467" y="5543550"/>
                  <a:pt x="817034" y="5505450"/>
                </a:cubicBezTo>
                <a:cubicBezTo>
                  <a:pt x="863600" y="5467350"/>
                  <a:pt x="865717" y="5422900"/>
                  <a:pt x="823384" y="5372100"/>
                </a:cubicBezTo>
                <a:cubicBezTo>
                  <a:pt x="806450" y="5338234"/>
                  <a:pt x="827617" y="5259917"/>
                  <a:pt x="886884" y="5137150"/>
                </a:cubicBezTo>
                <a:cubicBezTo>
                  <a:pt x="946150" y="5014384"/>
                  <a:pt x="1013884" y="4885267"/>
                  <a:pt x="1090084" y="4749800"/>
                </a:cubicBezTo>
                <a:cubicBezTo>
                  <a:pt x="1166284" y="4614334"/>
                  <a:pt x="1217084" y="4508500"/>
                  <a:pt x="1242484" y="4432300"/>
                </a:cubicBezTo>
                <a:cubicBezTo>
                  <a:pt x="1242484" y="4415367"/>
                  <a:pt x="1263650" y="4356100"/>
                  <a:pt x="1305984" y="4254500"/>
                </a:cubicBezTo>
                <a:cubicBezTo>
                  <a:pt x="1348317" y="4152900"/>
                  <a:pt x="1399117" y="4034367"/>
                  <a:pt x="1458384" y="3898900"/>
                </a:cubicBezTo>
                <a:cubicBezTo>
                  <a:pt x="1517650" y="3763434"/>
                  <a:pt x="1574800" y="3640667"/>
                  <a:pt x="1629834" y="3530600"/>
                </a:cubicBezTo>
                <a:cubicBezTo>
                  <a:pt x="1684867" y="3420534"/>
                  <a:pt x="1720850" y="3348567"/>
                  <a:pt x="1737784" y="3314700"/>
                </a:cubicBezTo>
                <a:cubicBezTo>
                  <a:pt x="1822450" y="3272367"/>
                  <a:pt x="1788584" y="3242734"/>
                  <a:pt x="1636184" y="3225800"/>
                </a:cubicBezTo>
                <a:cubicBezTo>
                  <a:pt x="1483784" y="3208867"/>
                  <a:pt x="1322917" y="3204634"/>
                  <a:pt x="1153584" y="3213100"/>
                </a:cubicBezTo>
                <a:cubicBezTo>
                  <a:pt x="891117" y="3204634"/>
                  <a:pt x="681567" y="3191934"/>
                  <a:pt x="524934" y="3175000"/>
                </a:cubicBezTo>
                <a:cubicBezTo>
                  <a:pt x="368300" y="3158067"/>
                  <a:pt x="239184" y="3119967"/>
                  <a:pt x="137584" y="3060700"/>
                </a:cubicBezTo>
                <a:cubicBezTo>
                  <a:pt x="35984" y="2942167"/>
                  <a:pt x="0" y="2855384"/>
                  <a:pt x="29634" y="2800350"/>
                </a:cubicBezTo>
                <a:cubicBezTo>
                  <a:pt x="59267" y="2745317"/>
                  <a:pt x="158750" y="2713567"/>
                  <a:pt x="328084" y="2705100"/>
                </a:cubicBezTo>
                <a:cubicBezTo>
                  <a:pt x="438150" y="2696634"/>
                  <a:pt x="524934" y="2692400"/>
                  <a:pt x="588434" y="2692400"/>
                </a:cubicBezTo>
                <a:cubicBezTo>
                  <a:pt x="651934" y="2692400"/>
                  <a:pt x="736600" y="2686050"/>
                  <a:pt x="842434" y="2673350"/>
                </a:cubicBezTo>
                <a:cubicBezTo>
                  <a:pt x="948267" y="2660650"/>
                  <a:pt x="1115484" y="2641600"/>
                  <a:pt x="1344084" y="2616200"/>
                </a:cubicBezTo>
                <a:lnTo>
                  <a:pt x="1991784" y="2565400"/>
                </a:lnTo>
                <a:lnTo>
                  <a:pt x="2029884" y="2349500"/>
                </a:lnTo>
                <a:cubicBezTo>
                  <a:pt x="2097617" y="2239434"/>
                  <a:pt x="2154767" y="2139950"/>
                  <a:pt x="2201334" y="2051050"/>
                </a:cubicBezTo>
                <a:cubicBezTo>
                  <a:pt x="2247900" y="1962150"/>
                  <a:pt x="2288117" y="1871134"/>
                  <a:pt x="2321984" y="1778000"/>
                </a:cubicBezTo>
                <a:cubicBezTo>
                  <a:pt x="2355850" y="1684867"/>
                  <a:pt x="2381250" y="1587500"/>
                  <a:pt x="2398184" y="1485900"/>
                </a:cubicBezTo>
                <a:cubicBezTo>
                  <a:pt x="2398184" y="1485900"/>
                  <a:pt x="2436284" y="1416050"/>
                  <a:pt x="2512484" y="1276350"/>
                </a:cubicBezTo>
                <a:cubicBezTo>
                  <a:pt x="2588684" y="1136650"/>
                  <a:pt x="2635250" y="990600"/>
                  <a:pt x="2652184" y="838200"/>
                </a:cubicBezTo>
                <a:cubicBezTo>
                  <a:pt x="2753784" y="668867"/>
                  <a:pt x="2842684" y="514350"/>
                  <a:pt x="2918884" y="374650"/>
                </a:cubicBezTo>
                <a:cubicBezTo>
                  <a:pt x="2995084" y="234950"/>
                  <a:pt x="3041650" y="148167"/>
                  <a:pt x="3058584" y="114300"/>
                </a:cubicBezTo>
                <a:cubicBezTo>
                  <a:pt x="3151717" y="38100"/>
                  <a:pt x="3217334" y="0"/>
                  <a:pt x="3255434" y="0"/>
                </a:cubicBezTo>
                <a:cubicBezTo>
                  <a:pt x="3293534" y="0"/>
                  <a:pt x="3376084" y="42334"/>
                  <a:pt x="3503084" y="127000"/>
                </a:cubicBezTo>
                <a:cubicBezTo>
                  <a:pt x="3579284" y="169334"/>
                  <a:pt x="3647017" y="220134"/>
                  <a:pt x="3706284" y="279400"/>
                </a:cubicBezTo>
                <a:cubicBezTo>
                  <a:pt x="3765550" y="338667"/>
                  <a:pt x="3803650" y="400050"/>
                  <a:pt x="3820584" y="463550"/>
                </a:cubicBezTo>
                <a:cubicBezTo>
                  <a:pt x="3837517" y="527050"/>
                  <a:pt x="3812117" y="588434"/>
                  <a:pt x="3744384" y="647700"/>
                </a:cubicBezTo>
                <a:cubicBezTo>
                  <a:pt x="3727450" y="681567"/>
                  <a:pt x="3702050" y="742950"/>
                  <a:pt x="3668184" y="831850"/>
                </a:cubicBezTo>
                <a:cubicBezTo>
                  <a:pt x="3634317" y="920750"/>
                  <a:pt x="3608917" y="994834"/>
                  <a:pt x="3591984" y="1054100"/>
                </a:cubicBezTo>
                <a:cubicBezTo>
                  <a:pt x="3541184" y="1113367"/>
                  <a:pt x="3479800" y="1208617"/>
                  <a:pt x="3407834" y="1339850"/>
                </a:cubicBezTo>
                <a:cubicBezTo>
                  <a:pt x="3335867" y="1471084"/>
                  <a:pt x="3287184" y="1604434"/>
                  <a:pt x="3261784" y="1739900"/>
                </a:cubicBezTo>
                <a:cubicBezTo>
                  <a:pt x="3194050" y="1883834"/>
                  <a:pt x="3130550" y="2012950"/>
                  <a:pt x="3071284" y="2127250"/>
                </a:cubicBezTo>
                <a:cubicBezTo>
                  <a:pt x="3012017" y="2241550"/>
                  <a:pt x="2965450" y="2298700"/>
                  <a:pt x="2931584" y="2298700"/>
                </a:cubicBezTo>
                <a:cubicBezTo>
                  <a:pt x="2948517" y="2383367"/>
                  <a:pt x="2999317" y="2423584"/>
                  <a:pt x="3083984" y="2419350"/>
                </a:cubicBezTo>
                <a:cubicBezTo>
                  <a:pt x="3168650" y="2415117"/>
                  <a:pt x="3308350" y="2408767"/>
                  <a:pt x="3503084" y="2400300"/>
                </a:cubicBezTo>
                <a:cubicBezTo>
                  <a:pt x="3663950" y="2383367"/>
                  <a:pt x="3776134" y="2364317"/>
                  <a:pt x="3839634" y="2343150"/>
                </a:cubicBezTo>
                <a:cubicBezTo>
                  <a:pt x="3903134" y="2321984"/>
                  <a:pt x="3977217" y="2332567"/>
                  <a:pt x="4061884" y="2374900"/>
                </a:cubicBezTo>
                <a:cubicBezTo>
                  <a:pt x="4104217" y="2434167"/>
                  <a:pt x="4138084" y="2501900"/>
                  <a:pt x="4163484" y="2578100"/>
                </a:cubicBezTo>
                <a:cubicBezTo>
                  <a:pt x="4188884" y="2654300"/>
                  <a:pt x="4195234" y="2724150"/>
                  <a:pt x="4182534" y="2787650"/>
                </a:cubicBezTo>
                <a:cubicBezTo>
                  <a:pt x="4169834" y="2851150"/>
                  <a:pt x="4133850" y="2895600"/>
                  <a:pt x="4074584" y="2921000"/>
                </a:cubicBezTo>
                <a:cubicBezTo>
                  <a:pt x="4032250" y="2921000"/>
                  <a:pt x="3945467" y="2944284"/>
                  <a:pt x="3814234" y="2990850"/>
                </a:cubicBezTo>
                <a:cubicBezTo>
                  <a:pt x="3683000" y="3037417"/>
                  <a:pt x="3520017" y="3064934"/>
                  <a:pt x="3325284" y="3073400"/>
                </a:cubicBezTo>
                <a:lnTo>
                  <a:pt x="2652184" y="3136900"/>
                </a:lnTo>
                <a:lnTo>
                  <a:pt x="2436284" y="3568700"/>
                </a:lnTo>
                <a:cubicBezTo>
                  <a:pt x="2377017" y="3678767"/>
                  <a:pt x="2326217" y="3778250"/>
                  <a:pt x="2283884" y="3867150"/>
                </a:cubicBezTo>
                <a:cubicBezTo>
                  <a:pt x="2241550" y="3956050"/>
                  <a:pt x="2211917" y="4008967"/>
                  <a:pt x="2194984" y="4025900"/>
                </a:cubicBezTo>
                <a:cubicBezTo>
                  <a:pt x="2194984" y="4076700"/>
                  <a:pt x="2167467" y="4152900"/>
                  <a:pt x="2112434" y="4254500"/>
                </a:cubicBezTo>
                <a:cubicBezTo>
                  <a:pt x="2057400" y="4356100"/>
                  <a:pt x="2000250" y="4466167"/>
                  <a:pt x="1940984" y="4584700"/>
                </a:cubicBezTo>
                <a:cubicBezTo>
                  <a:pt x="1890184" y="4728634"/>
                  <a:pt x="1833034" y="4859867"/>
                  <a:pt x="1769534" y="4978400"/>
                </a:cubicBezTo>
                <a:cubicBezTo>
                  <a:pt x="1706034" y="5096934"/>
                  <a:pt x="1674284" y="5156200"/>
                  <a:pt x="1674284" y="5156200"/>
                </a:cubicBezTo>
                <a:cubicBezTo>
                  <a:pt x="1640417" y="5156200"/>
                  <a:pt x="1623484" y="5181600"/>
                  <a:pt x="1623484" y="5232400"/>
                </a:cubicBezTo>
                <a:cubicBezTo>
                  <a:pt x="1665817" y="5334000"/>
                  <a:pt x="1653117" y="5410200"/>
                  <a:pt x="1585384" y="5461000"/>
                </a:cubicBezTo>
                <a:cubicBezTo>
                  <a:pt x="1543050" y="5486400"/>
                  <a:pt x="1507067" y="5522384"/>
                  <a:pt x="1477434" y="5568950"/>
                </a:cubicBezTo>
                <a:cubicBezTo>
                  <a:pt x="1447800" y="5615517"/>
                  <a:pt x="1432984" y="5638800"/>
                  <a:pt x="1432984" y="5638800"/>
                </a:cubicBezTo>
                <a:cubicBezTo>
                  <a:pt x="1466850" y="5672667"/>
                  <a:pt x="1473200" y="5715000"/>
                  <a:pt x="1452034" y="5765800"/>
                </a:cubicBezTo>
                <a:cubicBezTo>
                  <a:pt x="1430867" y="5816600"/>
                  <a:pt x="1403350" y="5871634"/>
                  <a:pt x="1369484" y="5930900"/>
                </a:cubicBezTo>
                <a:cubicBezTo>
                  <a:pt x="1369484" y="5998634"/>
                  <a:pt x="1350434" y="6096000"/>
                  <a:pt x="1312334" y="6223000"/>
                </a:cubicBezTo>
                <a:cubicBezTo>
                  <a:pt x="1274234" y="6350000"/>
                  <a:pt x="1234017" y="6468534"/>
                  <a:pt x="1191684" y="6578600"/>
                </a:cubicBezTo>
                <a:cubicBezTo>
                  <a:pt x="1200150" y="6731000"/>
                  <a:pt x="1208617" y="6828367"/>
                  <a:pt x="1217084" y="6870700"/>
                </a:cubicBezTo>
                <a:cubicBezTo>
                  <a:pt x="1225550" y="6913034"/>
                  <a:pt x="1246717" y="6929967"/>
                  <a:pt x="1280584" y="6921500"/>
                </a:cubicBezTo>
                <a:cubicBezTo>
                  <a:pt x="1322917" y="6929967"/>
                  <a:pt x="1361017" y="6929967"/>
                  <a:pt x="1394884" y="6921500"/>
                </a:cubicBezTo>
                <a:cubicBezTo>
                  <a:pt x="1428750" y="6913034"/>
                  <a:pt x="1462617" y="6908800"/>
                  <a:pt x="1496484" y="6908800"/>
                </a:cubicBezTo>
                <a:cubicBezTo>
                  <a:pt x="1615017" y="6858000"/>
                  <a:pt x="1551517" y="7154334"/>
                  <a:pt x="1305984" y="7797800"/>
                </a:cubicBezTo>
                <a:cubicBezTo>
                  <a:pt x="1170517" y="8009466"/>
                  <a:pt x="1077384" y="8163983"/>
                  <a:pt x="1026584" y="8261350"/>
                </a:cubicBezTo>
                <a:cubicBezTo>
                  <a:pt x="975784" y="8358716"/>
                  <a:pt x="929217" y="8407400"/>
                  <a:pt x="886884" y="8407400"/>
                </a:cubicBezTo>
                <a:close/>
                <a:moveTo>
                  <a:pt x="-2161116" y="77724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39" name="Freeform 6439"/>
          <p:cNvSpPr/>
          <p:nvPr/>
        </p:nvSpPr>
        <p:spPr>
          <a:xfrm rot="0" flipH="0" flipV="0">
            <a:off x="7837112" y="814045"/>
            <a:ext cx="189623" cy="355422"/>
          </a:xfrm>
          <a:custGeom>
            <a:pathLst>
              <a:path w="4514850" h="8462433">
                <a:moveTo>
                  <a:pt x="482600" y="8394700"/>
                </a:moveTo>
                <a:cubicBezTo>
                  <a:pt x="414866" y="8369300"/>
                  <a:pt x="342900" y="8316384"/>
                  <a:pt x="266700" y="8235950"/>
                </a:cubicBezTo>
                <a:cubicBezTo>
                  <a:pt x="190500" y="8155517"/>
                  <a:pt x="127000" y="8060267"/>
                  <a:pt x="76200" y="7950200"/>
                </a:cubicBezTo>
                <a:cubicBezTo>
                  <a:pt x="25400" y="7840134"/>
                  <a:pt x="0" y="7738534"/>
                  <a:pt x="0" y="7645400"/>
                </a:cubicBezTo>
                <a:cubicBezTo>
                  <a:pt x="42333" y="7552267"/>
                  <a:pt x="97366" y="7389284"/>
                  <a:pt x="165100" y="7156450"/>
                </a:cubicBezTo>
                <a:cubicBezTo>
                  <a:pt x="232833" y="6923617"/>
                  <a:pt x="317500" y="6654800"/>
                  <a:pt x="419100" y="6350000"/>
                </a:cubicBezTo>
                <a:cubicBezTo>
                  <a:pt x="486833" y="6256867"/>
                  <a:pt x="539750" y="6146800"/>
                  <a:pt x="577850" y="6019800"/>
                </a:cubicBezTo>
                <a:cubicBezTo>
                  <a:pt x="615950" y="5892800"/>
                  <a:pt x="651933" y="5778500"/>
                  <a:pt x="685800" y="5676900"/>
                </a:cubicBezTo>
                <a:cubicBezTo>
                  <a:pt x="753533" y="5541434"/>
                  <a:pt x="833966" y="5365750"/>
                  <a:pt x="927100" y="5149850"/>
                </a:cubicBezTo>
                <a:cubicBezTo>
                  <a:pt x="1020233" y="4933950"/>
                  <a:pt x="1111250" y="4713817"/>
                  <a:pt x="1200150" y="4489450"/>
                </a:cubicBezTo>
                <a:cubicBezTo>
                  <a:pt x="1289050" y="4265084"/>
                  <a:pt x="1367366" y="4076700"/>
                  <a:pt x="1435100" y="3924300"/>
                </a:cubicBezTo>
                <a:cubicBezTo>
                  <a:pt x="1545166" y="3695700"/>
                  <a:pt x="1640416" y="3486150"/>
                  <a:pt x="1720850" y="3295650"/>
                </a:cubicBezTo>
                <a:cubicBezTo>
                  <a:pt x="1801283" y="3105150"/>
                  <a:pt x="1881716" y="2912534"/>
                  <a:pt x="1962150" y="2717800"/>
                </a:cubicBezTo>
                <a:cubicBezTo>
                  <a:pt x="2042583" y="2523067"/>
                  <a:pt x="2129366" y="2311400"/>
                  <a:pt x="2222500" y="2082800"/>
                </a:cubicBezTo>
                <a:cubicBezTo>
                  <a:pt x="2324100" y="1845734"/>
                  <a:pt x="2427816" y="1604434"/>
                  <a:pt x="2533650" y="1358900"/>
                </a:cubicBezTo>
                <a:cubicBezTo>
                  <a:pt x="2639483" y="1113367"/>
                  <a:pt x="2732616" y="891117"/>
                  <a:pt x="2813050" y="692150"/>
                </a:cubicBezTo>
                <a:cubicBezTo>
                  <a:pt x="2893483" y="493184"/>
                  <a:pt x="2942166" y="351367"/>
                  <a:pt x="2959100" y="266700"/>
                </a:cubicBezTo>
                <a:cubicBezTo>
                  <a:pt x="2959100" y="198967"/>
                  <a:pt x="2973916" y="148167"/>
                  <a:pt x="3003550" y="114300"/>
                </a:cubicBezTo>
                <a:cubicBezTo>
                  <a:pt x="3033183" y="80434"/>
                  <a:pt x="3064933" y="63500"/>
                  <a:pt x="3098800" y="63500"/>
                </a:cubicBezTo>
                <a:cubicBezTo>
                  <a:pt x="3132666" y="29634"/>
                  <a:pt x="3166533" y="10584"/>
                  <a:pt x="3200400" y="6350"/>
                </a:cubicBezTo>
                <a:cubicBezTo>
                  <a:pt x="3234266" y="2117"/>
                  <a:pt x="3268133" y="0"/>
                  <a:pt x="3302000" y="0"/>
                </a:cubicBezTo>
                <a:cubicBezTo>
                  <a:pt x="3335866" y="0"/>
                  <a:pt x="3401483" y="63500"/>
                  <a:pt x="3498850" y="190500"/>
                </a:cubicBezTo>
                <a:cubicBezTo>
                  <a:pt x="3596216" y="317500"/>
                  <a:pt x="3644900" y="431800"/>
                  <a:pt x="3644900" y="533400"/>
                </a:cubicBezTo>
                <a:cubicBezTo>
                  <a:pt x="3644900" y="668867"/>
                  <a:pt x="3579283" y="922867"/>
                  <a:pt x="3448050" y="1295400"/>
                </a:cubicBezTo>
                <a:cubicBezTo>
                  <a:pt x="3316816" y="1667934"/>
                  <a:pt x="3132666" y="2091267"/>
                  <a:pt x="2895600" y="2565400"/>
                </a:cubicBezTo>
                <a:cubicBezTo>
                  <a:pt x="2607733" y="3191934"/>
                  <a:pt x="2374900" y="3706284"/>
                  <a:pt x="2197100" y="4108450"/>
                </a:cubicBezTo>
                <a:cubicBezTo>
                  <a:pt x="2019300" y="4510617"/>
                  <a:pt x="1896533" y="4811184"/>
                  <a:pt x="1828800" y="5010150"/>
                </a:cubicBezTo>
                <a:cubicBezTo>
                  <a:pt x="1761066" y="5209117"/>
                  <a:pt x="1735666" y="5321300"/>
                  <a:pt x="1752600" y="5346700"/>
                </a:cubicBezTo>
                <a:cubicBezTo>
                  <a:pt x="1752600" y="5346700"/>
                  <a:pt x="1811866" y="5319184"/>
                  <a:pt x="1930400" y="5264150"/>
                </a:cubicBezTo>
                <a:cubicBezTo>
                  <a:pt x="2048933" y="5209117"/>
                  <a:pt x="2175933" y="5130800"/>
                  <a:pt x="2311400" y="5029200"/>
                </a:cubicBezTo>
                <a:cubicBezTo>
                  <a:pt x="2404533" y="4978400"/>
                  <a:pt x="2506133" y="4914900"/>
                  <a:pt x="2616200" y="4838700"/>
                </a:cubicBezTo>
                <a:cubicBezTo>
                  <a:pt x="2726266" y="4762500"/>
                  <a:pt x="2832100" y="4688417"/>
                  <a:pt x="2933700" y="4616450"/>
                </a:cubicBezTo>
                <a:cubicBezTo>
                  <a:pt x="3035300" y="4544484"/>
                  <a:pt x="3119966" y="4500034"/>
                  <a:pt x="3187700" y="4483100"/>
                </a:cubicBezTo>
                <a:cubicBezTo>
                  <a:pt x="3289300" y="4415367"/>
                  <a:pt x="3395133" y="4349750"/>
                  <a:pt x="3505200" y="4286250"/>
                </a:cubicBezTo>
                <a:cubicBezTo>
                  <a:pt x="3615266" y="4222750"/>
                  <a:pt x="3687233" y="4174067"/>
                  <a:pt x="3721100" y="4140200"/>
                </a:cubicBezTo>
                <a:cubicBezTo>
                  <a:pt x="3865033" y="4072467"/>
                  <a:pt x="3972983" y="4051300"/>
                  <a:pt x="4044950" y="4076700"/>
                </a:cubicBezTo>
                <a:cubicBezTo>
                  <a:pt x="4116916" y="4102100"/>
                  <a:pt x="4191000" y="4165600"/>
                  <a:pt x="4267200" y="4267200"/>
                </a:cubicBezTo>
                <a:cubicBezTo>
                  <a:pt x="4360333" y="4377267"/>
                  <a:pt x="4377266" y="4472517"/>
                  <a:pt x="4318000" y="4552950"/>
                </a:cubicBezTo>
                <a:cubicBezTo>
                  <a:pt x="4258733" y="4633384"/>
                  <a:pt x="4119033" y="4741334"/>
                  <a:pt x="3898900" y="4876800"/>
                </a:cubicBezTo>
                <a:cubicBezTo>
                  <a:pt x="3721100" y="4986867"/>
                  <a:pt x="3507316" y="5118100"/>
                  <a:pt x="3257550" y="5270500"/>
                </a:cubicBezTo>
                <a:cubicBezTo>
                  <a:pt x="3007783" y="5422900"/>
                  <a:pt x="2787650" y="5558367"/>
                  <a:pt x="2597150" y="5676900"/>
                </a:cubicBezTo>
                <a:cubicBezTo>
                  <a:pt x="2406650" y="5795434"/>
                  <a:pt x="2298700" y="5867400"/>
                  <a:pt x="2273300" y="5892800"/>
                </a:cubicBezTo>
                <a:cubicBezTo>
                  <a:pt x="2273300" y="5892800"/>
                  <a:pt x="2307166" y="5956300"/>
                  <a:pt x="2374900" y="6083300"/>
                </a:cubicBezTo>
                <a:cubicBezTo>
                  <a:pt x="2442633" y="6210300"/>
                  <a:pt x="2510366" y="6324600"/>
                  <a:pt x="2578100" y="6426200"/>
                </a:cubicBezTo>
                <a:cubicBezTo>
                  <a:pt x="2645833" y="6561667"/>
                  <a:pt x="2719916" y="6686550"/>
                  <a:pt x="2800350" y="6800850"/>
                </a:cubicBezTo>
                <a:cubicBezTo>
                  <a:pt x="2880783" y="6915150"/>
                  <a:pt x="2921000" y="6993467"/>
                  <a:pt x="2921000" y="7035800"/>
                </a:cubicBezTo>
                <a:cubicBezTo>
                  <a:pt x="3014133" y="7298267"/>
                  <a:pt x="3153833" y="7488767"/>
                  <a:pt x="3340100" y="7607300"/>
                </a:cubicBezTo>
                <a:cubicBezTo>
                  <a:pt x="3526366" y="7725834"/>
                  <a:pt x="3721100" y="7738534"/>
                  <a:pt x="3924300" y="7645400"/>
                </a:cubicBezTo>
                <a:cubicBezTo>
                  <a:pt x="4093633" y="7577667"/>
                  <a:pt x="4218516" y="7556500"/>
                  <a:pt x="4298950" y="7581900"/>
                </a:cubicBezTo>
                <a:cubicBezTo>
                  <a:pt x="4379383" y="7607300"/>
                  <a:pt x="4436533" y="7670800"/>
                  <a:pt x="4470400" y="7772400"/>
                </a:cubicBezTo>
                <a:cubicBezTo>
                  <a:pt x="4504266" y="7840134"/>
                  <a:pt x="4514850" y="7888817"/>
                  <a:pt x="4502150" y="7918450"/>
                </a:cubicBezTo>
                <a:cubicBezTo>
                  <a:pt x="4489450" y="7948084"/>
                  <a:pt x="4432300" y="8013700"/>
                  <a:pt x="4330700" y="8115300"/>
                </a:cubicBezTo>
                <a:cubicBezTo>
                  <a:pt x="4169833" y="8276167"/>
                  <a:pt x="4006850" y="8377767"/>
                  <a:pt x="3841750" y="8420100"/>
                </a:cubicBezTo>
                <a:cubicBezTo>
                  <a:pt x="3676650" y="8462433"/>
                  <a:pt x="3526366" y="8449734"/>
                  <a:pt x="3390900" y="8382000"/>
                </a:cubicBezTo>
                <a:cubicBezTo>
                  <a:pt x="3263900" y="8390467"/>
                  <a:pt x="3107266" y="8307917"/>
                  <a:pt x="2921000" y="8134350"/>
                </a:cubicBezTo>
                <a:cubicBezTo>
                  <a:pt x="2734733" y="7960784"/>
                  <a:pt x="2468033" y="7649634"/>
                  <a:pt x="2120900" y="7200900"/>
                </a:cubicBezTo>
                <a:cubicBezTo>
                  <a:pt x="2120900" y="7167034"/>
                  <a:pt x="2106083" y="7118350"/>
                  <a:pt x="2076450" y="7054850"/>
                </a:cubicBezTo>
                <a:cubicBezTo>
                  <a:pt x="2046816" y="6991350"/>
                  <a:pt x="2015066" y="6929967"/>
                  <a:pt x="1981200" y="6870700"/>
                </a:cubicBezTo>
                <a:cubicBezTo>
                  <a:pt x="1947333" y="6802967"/>
                  <a:pt x="1905000" y="6728884"/>
                  <a:pt x="1854200" y="6648450"/>
                </a:cubicBezTo>
                <a:cubicBezTo>
                  <a:pt x="1803400" y="6568017"/>
                  <a:pt x="1778000" y="6527800"/>
                  <a:pt x="1778000" y="6527800"/>
                </a:cubicBezTo>
                <a:cubicBezTo>
                  <a:pt x="1778000" y="6493934"/>
                  <a:pt x="1765300" y="6455834"/>
                  <a:pt x="1739900" y="6413500"/>
                </a:cubicBezTo>
                <a:cubicBezTo>
                  <a:pt x="1714500" y="6371167"/>
                  <a:pt x="1680633" y="6320367"/>
                  <a:pt x="1638300" y="6261100"/>
                </a:cubicBezTo>
                <a:cubicBezTo>
                  <a:pt x="1502833" y="6218767"/>
                  <a:pt x="1405466" y="6244167"/>
                  <a:pt x="1346200" y="6337300"/>
                </a:cubicBezTo>
                <a:cubicBezTo>
                  <a:pt x="1286933" y="6430434"/>
                  <a:pt x="1223433" y="6527800"/>
                  <a:pt x="1155700" y="6629400"/>
                </a:cubicBezTo>
                <a:cubicBezTo>
                  <a:pt x="1113366" y="6739467"/>
                  <a:pt x="1060450" y="6893984"/>
                  <a:pt x="996950" y="7092950"/>
                </a:cubicBezTo>
                <a:cubicBezTo>
                  <a:pt x="933450" y="7291917"/>
                  <a:pt x="882650" y="7484534"/>
                  <a:pt x="844550" y="7670800"/>
                </a:cubicBezTo>
                <a:cubicBezTo>
                  <a:pt x="806450" y="7857067"/>
                  <a:pt x="795866" y="7984067"/>
                  <a:pt x="812800" y="8051800"/>
                </a:cubicBezTo>
                <a:cubicBezTo>
                  <a:pt x="812800" y="8187267"/>
                  <a:pt x="791633" y="8278284"/>
                  <a:pt x="749300" y="8324850"/>
                </a:cubicBezTo>
                <a:cubicBezTo>
                  <a:pt x="706966" y="8371417"/>
                  <a:pt x="618066" y="8394700"/>
                  <a:pt x="482600" y="8394700"/>
                </a:cubicBezTo>
                <a:close/>
                <a:moveTo>
                  <a:pt x="-876300" y="84582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40" name="Freeform 6440"/>
          <p:cNvSpPr/>
          <p:nvPr/>
        </p:nvSpPr>
        <p:spPr>
          <a:xfrm rot="0" flipH="0" flipV="0">
            <a:off x="8036426" y="881165"/>
            <a:ext cx="222072" cy="276745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41" name="Freeform 6441"/>
          <p:cNvSpPr/>
          <p:nvPr/>
        </p:nvSpPr>
        <p:spPr>
          <a:xfrm rot="0" flipH="0" flipV="0">
            <a:off x="8545023" y="872808"/>
            <a:ext cx="158330" cy="294525"/>
          </a:xfrm>
          <a:custGeom>
            <a:pathLst>
              <a:path w="3769784" h="7012517">
                <a:moveTo>
                  <a:pt x="810684" y="6970183"/>
                </a:moveTo>
                <a:cubicBezTo>
                  <a:pt x="717550" y="6953250"/>
                  <a:pt x="622300" y="6904567"/>
                  <a:pt x="524934" y="6824133"/>
                </a:cubicBezTo>
                <a:cubicBezTo>
                  <a:pt x="427567" y="6743700"/>
                  <a:pt x="342900" y="6650567"/>
                  <a:pt x="270934" y="6544733"/>
                </a:cubicBezTo>
                <a:cubicBezTo>
                  <a:pt x="198967" y="6438900"/>
                  <a:pt x="150284" y="6343650"/>
                  <a:pt x="124884" y="6258983"/>
                </a:cubicBezTo>
                <a:cubicBezTo>
                  <a:pt x="124884" y="6242050"/>
                  <a:pt x="114300" y="6220883"/>
                  <a:pt x="93134" y="6195483"/>
                </a:cubicBezTo>
                <a:cubicBezTo>
                  <a:pt x="71967" y="6170083"/>
                  <a:pt x="61384" y="6157383"/>
                  <a:pt x="61384" y="6157383"/>
                </a:cubicBezTo>
                <a:cubicBezTo>
                  <a:pt x="27517" y="6131983"/>
                  <a:pt x="8467" y="6019800"/>
                  <a:pt x="4234" y="5820833"/>
                </a:cubicBezTo>
                <a:cubicBezTo>
                  <a:pt x="0" y="5621867"/>
                  <a:pt x="10584" y="5399617"/>
                  <a:pt x="35984" y="5154083"/>
                </a:cubicBezTo>
                <a:cubicBezTo>
                  <a:pt x="61384" y="4908550"/>
                  <a:pt x="91017" y="4713817"/>
                  <a:pt x="124884" y="4569883"/>
                </a:cubicBezTo>
                <a:cubicBezTo>
                  <a:pt x="167217" y="4434417"/>
                  <a:pt x="230717" y="4250267"/>
                  <a:pt x="315384" y="4017433"/>
                </a:cubicBezTo>
                <a:cubicBezTo>
                  <a:pt x="400050" y="3784600"/>
                  <a:pt x="472017" y="3575050"/>
                  <a:pt x="531284" y="3388783"/>
                </a:cubicBezTo>
                <a:lnTo>
                  <a:pt x="874184" y="2652183"/>
                </a:lnTo>
                <a:lnTo>
                  <a:pt x="366184" y="2512483"/>
                </a:lnTo>
                <a:cubicBezTo>
                  <a:pt x="306917" y="2495550"/>
                  <a:pt x="258234" y="2461683"/>
                  <a:pt x="220134" y="2410883"/>
                </a:cubicBezTo>
                <a:cubicBezTo>
                  <a:pt x="182034" y="2360083"/>
                  <a:pt x="162984" y="2317750"/>
                  <a:pt x="162984" y="2283883"/>
                </a:cubicBezTo>
                <a:cubicBezTo>
                  <a:pt x="162984" y="2216150"/>
                  <a:pt x="201084" y="2133600"/>
                  <a:pt x="277284" y="2036233"/>
                </a:cubicBezTo>
                <a:cubicBezTo>
                  <a:pt x="353484" y="1938867"/>
                  <a:pt x="408517" y="1890183"/>
                  <a:pt x="442384" y="1890183"/>
                </a:cubicBezTo>
                <a:cubicBezTo>
                  <a:pt x="484717" y="1898650"/>
                  <a:pt x="563034" y="1902883"/>
                  <a:pt x="677334" y="1902883"/>
                </a:cubicBezTo>
                <a:cubicBezTo>
                  <a:pt x="791634" y="1902883"/>
                  <a:pt x="903817" y="1898650"/>
                  <a:pt x="1013884" y="1890183"/>
                </a:cubicBezTo>
                <a:cubicBezTo>
                  <a:pt x="1123950" y="1881717"/>
                  <a:pt x="1191684" y="1873250"/>
                  <a:pt x="1217084" y="1864783"/>
                </a:cubicBezTo>
                <a:cubicBezTo>
                  <a:pt x="1250950" y="1847850"/>
                  <a:pt x="1284817" y="1824567"/>
                  <a:pt x="1318684" y="1794933"/>
                </a:cubicBezTo>
                <a:cubicBezTo>
                  <a:pt x="1352550" y="1765300"/>
                  <a:pt x="1377950" y="1720850"/>
                  <a:pt x="1394884" y="1661583"/>
                </a:cubicBezTo>
                <a:cubicBezTo>
                  <a:pt x="1437217" y="1568450"/>
                  <a:pt x="1475317" y="1481667"/>
                  <a:pt x="1509184" y="1401233"/>
                </a:cubicBezTo>
                <a:cubicBezTo>
                  <a:pt x="1543050" y="1320800"/>
                  <a:pt x="1589617" y="1229783"/>
                  <a:pt x="1648884" y="1128183"/>
                </a:cubicBezTo>
                <a:cubicBezTo>
                  <a:pt x="1708150" y="1018117"/>
                  <a:pt x="1756834" y="924983"/>
                  <a:pt x="1794934" y="848783"/>
                </a:cubicBezTo>
                <a:cubicBezTo>
                  <a:pt x="1833034" y="772583"/>
                  <a:pt x="1894417" y="666750"/>
                  <a:pt x="1979084" y="531283"/>
                </a:cubicBezTo>
                <a:cubicBezTo>
                  <a:pt x="2021417" y="472017"/>
                  <a:pt x="2067984" y="400050"/>
                  <a:pt x="2118784" y="315383"/>
                </a:cubicBezTo>
                <a:cubicBezTo>
                  <a:pt x="2169584" y="230717"/>
                  <a:pt x="2233084" y="158750"/>
                  <a:pt x="2309284" y="99483"/>
                </a:cubicBezTo>
                <a:cubicBezTo>
                  <a:pt x="2385484" y="31750"/>
                  <a:pt x="2463800" y="0"/>
                  <a:pt x="2544234" y="4233"/>
                </a:cubicBezTo>
                <a:cubicBezTo>
                  <a:pt x="2624667" y="8467"/>
                  <a:pt x="2728384" y="65617"/>
                  <a:pt x="2855384" y="175683"/>
                </a:cubicBezTo>
                <a:cubicBezTo>
                  <a:pt x="2923117" y="260350"/>
                  <a:pt x="2961217" y="323850"/>
                  <a:pt x="2969684" y="366183"/>
                </a:cubicBezTo>
                <a:cubicBezTo>
                  <a:pt x="2978150" y="408517"/>
                  <a:pt x="2944284" y="488950"/>
                  <a:pt x="2868084" y="607483"/>
                </a:cubicBezTo>
                <a:cubicBezTo>
                  <a:pt x="2800350" y="751417"/>
                  <a:pt x="2722034" y="895350"/>
                  <a:pt x="2633134" y="1039283"/>
                </a:cubicBezTo>
                <a:cubicBezTo>
                  <a:pt x="2544234" y="1183217"/>
                  <a:pt x="2461684" y="1327150"/>
                  <a:pt x="2385484" y="1471083"/>
                </a:cubicBezTo>
                <a:cubicBezTo>
                  <a:pt x="2250017" y="1657350"/>
                  <a:pt x="2224617" y="1763183"/>
                  <a:pt x="2309284" y="1788583"/>
                </a:cubicBezTo>
                <a:cubicBezTo>
                  <a:pt x="2393950" y="1813983"/>
                  <a:pt x="2631017" y="1797050"/>
                  <a:pt x="3020484" y="1737783"/>
                </a:cubicBezTo>
                <a:cubicBezTo>
                  <a:pt x="3266017" y="1695450"/>
                  <a:pt x="3443817" y="1706033"/>
                  <a:pt x="3553884" y="1769533"/>
                </a:cubicBezTo>
                <a:cubicBezTo>
                  <a:pt x="3663950" y="1833033"/>
                  <a:pt x="3727450" y="1936750"/>
                  <a:pt x="3744384" y="2080683"/>
                </a:cubicBezTo>
                <a:cubicBezTo>
                  <a:pt x="3769784" y="2283883"/>
                  <a:pt x="3748617" y="2406650"/>
                  <a:pt x="3680884" y="2448983"/>
                </a:cubicBezTo>
                <a:cubicBezTo>
                  <a:pt x="3613150" y="2491317"/>
                  <a:pt x="3418417" y="2512483"/>
                  <a:pt x="3096684" y="2512483"/>
                </a:cubicBezTo>
                <a:cubicBezTo>
                  <a:pt x="2893484" y="2546350"/>
                  <a:pt x="2719917" y="2565400"/>
                  <a:pt x="2575984" y="2569633"/>
                </a:cubicBezTo>
                <a:cubicBezTo>
                  <a:pt x="2432050" y="2573867"/>
                  <a:pt x="2326217" y="2575983"/>
                  <a:pt x="2258484" y="2575983"/>
                </a:cubicBezTo>
                <a:cubicBezTo>
                  <a:pt x="2148417" y="2584450"/>
                  <a:pt x="2076450" y="2588683"/>
                  <a:pt x="2042584" y="2588683"/>
                </a:cubicBezTo>
                <a:cubicBezTo>
                  <a:pt x="2008717" y="2588683"/>
                  <a:pt x="1957917" y="2597150"/>
                  <a:pt x="1890184" y="2614083"/>
                </a:cubicBezTo>
                <a:cubicBezTo>
                  <a:pt x="1822450" y="2631017"/>
                  <a:pt x="1773767" y="2658533"/>
                  <a:pt x="1744134" y="2696633"/>
                </a:cubicBezTo>
                <a:cubicBezTo>
                  <a:pt x="1714500" y="2734733"/>
                  <a:pt x="1682750" y="2787650"/>
                  <a:pt x="1648884" y="2855383"/>
                </a:cubicBezTo>
                <a:cubicBezTo>
                  <a:pt x="1615017" y="2889250"/>
                  <a:pt x="1564217" y="2978150"/>
                  <a:pt x="1496484" y="3122083"/>
                </a:cubicBezTo>
                <a:cubicBezTo>
                  <a:pt x="1428750" y="3266017"/>
                  <a:pt x="1344084" y="3422650"/>
                  <a:pt x="1242484" y="3591983"/>
                </a:cubicBezTo>
                <a:cubicBezTo>
                  <a:pt x="1123950" y="3947583"/>
                  <a:pt x="1022350" y="4301067"/>
                  <a:pt x="937684" y="4652433"/>
                </a:cubicBezTo>
                <a:cubicBezTo>
                  <a:pt x="853017" y="5003800"/>
                  <a:pt x="785284" y="5344583"/>
                  <a:pt x="734484" y="5674783"/>
                </a:cubicBezTo>
                <a:cubicBezTo>
                  <a:pt x="700617" y="5886450"/>
                  <a:pt x="704850" y="6032500"/>
                  <a:pt x="747184" y="6112933"/>
                </a:cubicBezTo>
                <a:cubicBezTo>
                  <a:pt x="789517" y="6193367"/>
                  <a:pt x="899584" y="6242050"/>
                  <a:pt x="1077384" y="6258983"/>
                </a:cubicBezTo>
                <a:cubicBezTo>
                  <a:pt x="1170517" y="6267450"/>
                  <a:pt x="1320800" y="6265333"/>
                  <a:pt x="1528234" y="6252633"/>
                </a:cubicBezTo>
                <a:cubicBezTo>
                  <a:pt x="1735667" y="6239933"/>
                  <a:pt x="1898650" y="6216650"/>
                  <a:pt x="2017184" y="6182783"/>
                </a:cubicBezTo>
                <a:cubicBezTo>
                  <a:pt x="2110317" y="6140450"/>
                  <a:pt x="2207684" y="6096000"/>
                  <a:pt x="2309284" y="6049433"/>
                </a:cubicBezTo>
                <a:cubicBezTo>
                  <a:pt x="2410884" y="6002867"/>
                  <a:pt x="2504017" y="5954183"/>
                  <a:pt x="2588684" y="5903383"/>
                </a:cubicBezTo>
                <a:cubicBezTo>
                  <a:pt x="2664884" y="5861050"/>
                  <a:pt x="2741084" y="5816600"/>
                  <a:pt x="2817284" y="5770033"/>
                </a:cubicBezTo>
                <a:cubicBezTo>
                  <a:pt x="2893484" y="5723467"/>
                  <a:pt x="2931584" y="5700183"/>
                  <a:pt x="2931584" y="5700183"/>
                </a:cubicBezTo>
                <a:cubicBezTo>
                  <a:pt x="2973917" y="5632450"/>
                  <a:pt x="3020484" y="5611283"/>
                  <a:pt x="3071284" y="5636683"/>
                </a:cubicBezTo>
                <a:cubicBezTo>
                  <a:pt x="3122084" y="5662083"/>
                  <a:pt x="3164417" y="5725583"/>
                  <a:pt x="3198284" y="5827183"/>
                </a:cubicBezTo>
                <a:cubicBezTo>
                  <a:pt x="3198284" y="5928783"/>
                  <a:pt x="3177117" y="6034617"/>
                  <a:pt x="3134784" y="6144683"/>
                </a:cubicBezTo>
                <a:cubicBezTo>
                  <a:pt x="3092450" y="6254750"/>
                  <a:pt x="2935817" y="6385983"/>
                  <a:pt x="2664884" y="6538383"/>
                </a:cubicBezTo>
                <a:cubicBezTo>
                  <a:pt x="2283884" y="6775450"/>
                  <a:pt x="1934634" y="6917267"/>
                  <a:pt x="1617134" y="6963833"/>
                </a:cubicBezTo>
                <a:cubicBezTo>
                  <a:pt x="1299634" y="7010400"/>
                  <a:pt x="1030817" y="7012517"/>
                  <a:pt x="810684" y="6970183"/>
                </a:cubicBezTo>
                <a:close/>
                <a:moveTo>
                  <a:pt x="-1373716" y="7059083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42" name="Freeform 6442"/>
          <p:cNvSpPr/>
          <p:nvPr/>
        </p:nvSpPr>
        <p:spPr>
          <a:xfrm rot="0" flipH="0" flipV="0">
            <a:off x="8713666" y="880098"/>
            <a:ext cx="101523" cy="281012"/>
          </a:xfrm>
          <a:custGeom>
            <a:pathLst>
              <a:path w="2417233" h="6690783">
                <a:moveTo>
                  <a:pt x="186267" y="6479116"/>
                </a:moveTo>
                <a:cubicBezTo>
                  <a:pt x="118533" y="6411383"/>
                  <a:pt x="69850" y="6326716"/>
                  <a:pt x="40217" y="6225116"/>
                </a:cubicBezTo>
                <a:cubicBezTo>
                  <a:pt x="10583" y="6123516"/>
                  <a:pt x="0" y="6021916"/>
                  <a:pt x="8467" y="5920316"/>
                </a:cubicBezTo>
                <a:cubicBezTo>
                  <a:pt x="16933" y="5818716"/>
                  <a:pt x="38100" y="5734050"/>
                  <a:pt x="71967" y="5666316"/>
                </a:cubicBezTo>
                <a:cubicBezTo>
                  <a:pt x="71967" y="5598583"/>
                  <a:pt x="82550" y="5545666"/>
                  <a:pt x="103717" y="5507566"/>
                </a:cubicBezTo>
                <a:cubicBezTo>
                  <a:pt x="124883" y="5469466"/>
                  <a:pt x="131233" y="5433483"/>
                  <a:pt x="122767" y="5399616"/>
                </a:cubicBezTo>
                <a:cubicBezTo>
                  <a:pt x="114300" y="5365750"/>
                  <a:pt x="122767" y="5306483"/>
                  <a:pt x="148167" y="5221816"/>
                </a:cubicBezTo>
                <a:cubicBezTo>
                  <a:pt x="173567" y="5137150"/>
                  <a:pt x="198967" y="5056716"/>
                  <a:pt x="224367" y="4980516"/>
                </a:cubicBezTo>
                <a:cubicBezTo>
                  <a:pt x="283633" y="4845050"/>
                  <a:pt x="347133" y="4682066"/>
                  <a:pt x="414867" y="4491566"/>
                </a:cubicBezTo>
                <a:cubicBezTo>
                  <a:pt x="482600" y="4301066"/>
                  <a:pt x="546100" y="4112683"/>
                  <a:pt x="605367" y="3926416"/>
                </a:cubicBezTo>
                <a:cubicBezTo>
                  <a:pt x="664633" y="3740150"/>
                  <a:pt x="715433" y="3579283"/>
                  <a:pt x="757767" y="3443816"/>
                </a:cubicBezTo>
                <a:cubicBezTo>
                  <a:pt x="800100" y="3308350"/>
                  <a:pt x="825500" y="3223683"/>
                  <a:pt x="833967" y="3189816"/>
                </a:cubicBezTo>
                <a:cubicBezTo>
                  <a:pt x="833967" y="3088216"/>
                  <a:pt x="901700" y="3033183"/>
                  <a:pt x="1037167" y="3024716"/>
                </a:cubicBezTo>
                <a:cubicBezTo>
                  <a:pt x="1138767" y="2990850"/>
                  <a:pt x="1214967" y="2988733"/>
                  <a:pt x="1265767" y="3018366"/>
                </a:cubicBezTo>
                <a:cubicBezTo>
                  <a:pt x="1316567" y="3048000"/>
                  <a:pt x="1384300" y="3130550"/>
                  <a:pt x="1468967" y="3266016"/>
                </a:cubicBezTo>
                <a:cubicBezTo>
                  <a:pt x="1536700" y="3333750"/>
                  <a:pt x="1562100" y="3435350"/>
                  <a:pt x="1545167" y="3570816"/>
                </a:cubicBezTo>
                <a:cubicBezTo>
                  <a:pt x="1528233" y="3706283"/>
                  <a:pt x="1473200" y="3875616"/>
                  <a:pt x="1380067" y="4078816"/>
                </a:cubicBezTo>
                <a:cubicBezTo>
                  <a:pt x="1346200" y="4146550"/>
                  <a:pt x="1305983" y="4243916"/>
                  <a:pt x="1259417" y="4370916"/>
                </a:cubicBezTo>
                <a:cubicBezTo>
                  <a:pt x="1212850" y="4497916"/>
                  <a:pt x="1181100" y="4612216"/>
                  <a:pt x="1164167" y="4713816"/>
                </a:cubicBezTo>
                <a:cubicBezTo>
                  <a:pt x="1130300" y="4781550"/>
                  <a:pt x="1090083" y="4876800"/>
                  <a:pt x="1043517" y="4999566"/>
                </a:cubicBezTo>
                <a:cubicBezTo>
                  <a:pt x="996950" y="5122333"/>
                  <a:pt x="956733" y="5238750"/>
                  <a:pt x="922867" y="5348816"/>
                </a:cubicBezTo>
                <a:cubicBezTo>
                  <a:pt x="905933" y="5391150"/>
                  <a:pt x="889000" y="5452533"/>
                  <a:pt x="872067" y="5532966"/>
                </a:cubicBezTo>
                <a:cubicBezTo>
                  <a:pt x="855133" y="5613400"/>
                  <a:pt x="833967" y="5698066"/>
                  <a:pt x="808567" y="5786966"/>
                </a:cubicBezTo>
                <a:cubicBezTo>
                  <a:pt x="783167" y="5875866"/>
                  <a:pt x="749300" y="5954183"/>
                  <a:pt x="706967" y="6021916"/>
                </a:cubicBezTo>
                <a:cubicBezTo>
                  <a:pt x="630767" y="6369050"/>
                  <a:pt x="560917" y="6572250"/>
                  <a:pt x="497417" y="6631516"/>
                </a:cubicBezTo>
                <a:cubicBezTo>
                  <a:pt x="433917" y="6690783"/>
                  <a:pt x="330200" y="6639983"/>
                  <a:pt x="186267" y="6479116"/>
                </a:cubicBezTo>
                <a:close/>
                <a:moveTo>
                  <a:pt x="-817033" y="6885516"/>
                </a:moveTo>
                <a:moveTo>
                  <a:pt x="1418167" y="1322916"/>
                </a:moveTo>
                <a:cubicBezTo>
                  <a:pt x="1375833" y="1280583"/>
                  <a:pt x="1337733" y="1219200"/>
                  <a:pt x="1303867" y="1138766"/>
                </a:cubicBezTo>
                <a:cubicBezTo>
                  <a:pt x="1270000" y="1058333"/>
                  <a:pt x="1248833" y="982133"/>
                  <a:pt x="1240367" y="910166"/>
                </a:cubicBezTo>
                <a:cubicBezTo>
                  <a:pt x="1231900" y="838200"/>
                  <a:pt x="1240367" y="802216"/>
                  <a:pt x="1265767" y="802216"/>
                </a:cubicBezTo>
                <a:cubicBezTo>
                  <a:pt x="1333500" y="793750"/>
                  <a:pt x="1413933" y="721783"/>
                  <a:pt x="1507067" y="586316"/>
                </a:cubicBezTo>
                <a:cubicBezTo>
                  <a:pt x="1600200" y="450850"/>
                  <a:pt x="1638300" y="332316"/>
                  <a:pt x="1621367" y="230716"/>
                </a:cubicBezTo>
                <a:cubicBezTo>
                  <a:pt x="1621367" y="196850"/>
                  <a:pt x="1634067" y="165100"/>
                  <a:pt x="1659467" y="135466"/>
                </a:cubicBezTo>
                <a:cubicBezTo>
                  <a:pt x="1684867" y="105833"/>
                  <a:pt x="1714500" y="86783"/>
                  <a:pt x="1748367" y="78316"/>
                </a:cubicBezTo>
                <a:cubicBezTo>
                  <a:pt x="1849967" y="10583"/>
                  <a:pt x="1949450" y="0"/>
                  <a:pt x="2046817" y="46566"/>
                </a:cubicBezTo>
                <a:cubicBezTo>
                  <a:pt x="2144183" y="93133"/>
                  <a:pt x="2235200" y="184150"/>
                  <a:pt x="2319867" y="319616"/>
                </a:cubicBezTo>
                <a:cubicBezTo>
                  <a:pt x="2396067" y="480483"/>
                  <a:pt x="2417233" y="613833"/>
                  <a:pt x="2383367" y="719666"/>
                </a:cubicBezTo>
                <a:cubicBezTo>
                  <a:pt x="2349500" y="825500"/>
                  <a:pt x="2256367" y="971550"/>
                  <a:pt x="2103967" y="1157816"/>
                </a:cubicBezTo>
                <a:cubicBezTo>
                  <a:pt x="1976967" y="1327150"/>
                  <a:pt x="1860550" y="1420283"/>
                  <a:pt x="1754717" y="1437216"/>
                </a:cubicBezTo>
                <a:cubicBezTo>
                  <a:pt x="1648883" y="1454150"/>
                  <a:pt x="1536700" y="1416050"/>
                  <a:pt x="1418167" y="1322916"/>
                </a:cubicBezTo>
                <a:close/>
                <a:moveTo>
                  <a:pt x="4339167" y="6885516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43" name="Freeform 6443"/>
          <p:cNvSpPr/>
          <p:nvPr/>
        </p:nvSpPr>
        <p:spPr>
          <a:xfrm rot="0" flipH="0" flipV="0">
            <a:off x="8792431" y="969442"/>
            <a:ext cx="196735" cy="296036"/>
          </a:xfrm>
          <a:custGeom>
            <a:pathLst>
              <a:path w="4684183" h="7048499">
                <a:moveTo>
                  <a:pt x="596900" y="6980766"/>
                </a:moveTo>
                <a:cubicBezTo>
                  <a:pt x="495300" y="7048499"/>
                  <a:pt x="391583" y="7044266"/>
                  <a:pt x="285750" y="6968066"/>
                </a:cubicBezTo>
                <a:cubicBezTo>
                  <a:pt x="179916" y="6891866"/>
                  <a:pt x="101600" y="6777566"/>
                  <a:pt x="50800" y="6625166"/>
                </a:cubicBezTo>
                <a:cubicBezTo>
                  <a:pt x="0" y="6472766"/>
                  <a:pt x="4233" y="6311899"/>
                  <a:pt x="63500" y="6142566"/>
                </a:cubicBezTo>
                <a:cubicBezTo>
                  <a:pt x="80433" y="6091766"/>
                  <a:pt x="105833" y="6009216"/>
                  <a:pt x="139700" y="5894916"/>
                </a:cubicBezTo>
                <a:cubicBezTo>
                  <a:pt x="173566" y="5780616"/>
                  <a:pt x="194733" y="5681132"/>
                  <a:pt x="203200" y="5596466"/>
                </a:cubicBezTo>
                <a:cubicBezTo>
                  <a:pt x="211666" y="5537199"/>
                  <a:pt x="237066" y="5437716"/>
                  <a:pt x="279400" y="5298016"/>
                </a:cubicBezTo>
                <a:cubicBezTo>
                  <a:pt x="321733" y="5158316"/>
                  <a:pt x="370416" y="5020732"/>
                  <a:pt x="425450" y="4885266"/>
                </a:cubicBezTo>
                <a:cubicBezTo>
                  <a:pt x="480483" y="4749800"/>
                  <a:pt x="524933" y="4652433"/>
                  <a:pt x="558800" y="4593166"/>
                </a:cubicBezTo>
                <a:cubicBezTo>
                  <a:pt x="609600" y="4508500"/>
                  <a:pt x="645583" y="4411133"/>
                  <a:pt x="666750" y="4301066"/>
                </a:cubicBezTo>
                <a:cubicBezTo>
                  <a:pt x="687916" y="4191000"/>
                  <a:pt x="698500" y="4106333"/>
                  <a:pt x="698500" y="4047066"/>
                </a:cubicBezTo>
                <a:cubicBezTo>
                  <a:pt x="715433" y="3987800"/>
                  <a:pt x="738716" y="3920066"/>
                  <a:pt x="768350" y="3843866"/>
                </a:cubicBezTo>
                <a:cubicBezTo>
                  <a:pt x="797983" y="3767666"/>
                  <a:pt x="829733" y="3708400"/>
                  <a:pt x="863600" y="3666066"/>
                </a:cubicBezTo>
                <a:cubicBezTo>
                  <a:pt x="880533" y="3598333"/>
                  <a:pt x="905933" y="3524250"/>
                  <a:pt x="939800" y="3443816"/>
                </a:cubicBezTo>
                <a:cubicBezTo>
                  <a:pt x="973666" y="3363383"/>
                  <a:pt x="1011766" y="3293533"/>
                  <a:pt x="1054100" y="3234266"/>
                </a:cubicBezTo>
                <a:cubicBezTo>
                  <a:pt x="1071033" y="3175000"/>
                  <a:pt x="1085850" y="3103033"/>
                  <a:pt x="1098550" y="3018366"/>
                </a:cubicBezTo>
                <a:cubicBezTo>
                  <a:pt x="1111250" y="2933700"/>
                  <a:pt x="1134533" y="2887133"/>
                  <a:pt x="1168400" y="2878666"/>
                </a:cubicBezTo>
                <a:cubicBezTo>
                  <a:pt x="1176866" y="2844800"/>
                  <a:pt x="1183216" y="2810933"/>
                  <a:pt x="1187450" y="2777066"/>
                </a:cubicBezTo>
                <a:cubicBezTo>
                  <a:pt x="1191683" y="2743200"/>
                  <a:pt x="1206500" y="2696633"/>
                  <a:pt x="1231900" y="2637366"/>
                </a:cubicBezTo>
                <a:cubicBezTo>
                  <a:pt x="1248833" y="2544233"/>
                  <a:pt x="1286933" y="2408766"/>
                  <a:pt x="1346200" y="2230966"/>
                </a:cubicBezTo>
                <a:cubicBezTo>
                  <a:pt x="1405466" y="2053166"/>
                  <a:pt x="1477433" y="1858433"/>
                  <a:pt x="1562100" y="1646766"/>
                </a:cubicBezTo>
                <a:cubicBezTo>
                  <a:pt x="1655233" y="1401233"/>
                  <a:pt x="1699683" y="1166283"/>
                  <a:pt x="1695450" y="941916"/>
                </a:cubicBezTo>
                <a:cubicBezTo>
                  <a:pt x="1691216" y="717550"/>
                  <a:pt x="1625600" y="579966"/>
                  <a:pt x="1498600" y="529166"/>
                </a:cubicBezTo>
                <a:cubicBezTo>
                  <a:pt x="1430866" y="495300"/>
                  <a:pt x="1388533" y="446616"/>
                  <a:pt x="1371600" y="383116"/>
                </a:cubicBezTo>
                <a:cubicBezTo>
                  <a:pt x="1354666" y="319616"/>
                  <a:pt x="1363133" y="254000"/>
                  <a:pt x="1397000" y="186266"/>
                </a:cubicBezTo>
                <a:cubicBezTo>
                  <a:pt x="1430866" y="118533"/>
                  <a:pt x="1481666" y="71966"/>
                  <a:pt x="1549400" y="46566"/>
                </a:cubicBezTo>
                <a:cubicBezTo>
                  <a:pt x="1625600" y="12700"/>
                  <a:pt x="1708150" y="0"/>
                  <a:pt x="1797050" y="8466"/>
                </a:cubicBezTo>
                <a:cubicBezTo>
                  <a:pt x="1885950" y="16933"/>
                  <a:pt x="1964266" y="31750"/>
                  <a:pt x="2032000" y="52916"/>
                </a:cubicBezTo>
                <a:cubicBezTo>
                  <a:pt x="2099733" y="74083"/>
                  <a:pt x="2129366" y="93133"/>
                  <a:pt x="2120900" y="110066"/>
                </a:cubicBezTo>
                <a:cubicBezTo>
                  <a:pt x="2120900" y="152400"/>
                  <a:pt x="2142066" y="177800"/>
                  <a:pt x="2184400" y="186266"/>
                </a:cubicBezTo>
                <a:cubicBezTo>
                  <a:pt x="2201333" y="160866"/>
                  <a:pt x="2237316" y="188383"/>
                  <a:pt x="2292350" y="268816"/>
                </a:cubicBezTo>
                <a:cubicBezTo>
                  <a:pt x="2347383" y="349250"/>
                  <a:pt x="2400300" y="440266"/>
                  <a:pt x="2451100" y="541866"/>
                </a:cubicBezTo>
                <a:cubicBezTo>
                  <a:pt x="2501900" y="643466"/>
                  <a:pt x="2527300" y="715433"/>
                  <a:pt x="2527300" y="757766"/>
                </a:cubicBezTo>
                <a:cubicBezTo>
                  <a:pt x="2510366" y="791633"/>
                  <a:pt x="2501900" y="810683"/>
                  <a:pt x="2501900" y="814916"/>
                </a:cubicBezTo>
                <a:cubicBezTo>
                  <a:pt x="2501900" y="819150"/>
                  <a:pt x="2518833" y="821266"/>
                  <a:pt x="2552700" y="821266"/>
                </a:cubicBezTo>
                <a:cubicBezTo>
                  <a:pt x="2552700" y="821266"/>
                  <a:pt x="2599266" y="797983"/>
                  <a:pt x="2692400" y="751416"/>
                </a:cubicBezTo>
                <a:cubicBezTo>
                  <a:pt x="2785533" y="704850"/>
                  <a:pt x="2885016" y="649816"/>
                  <a:pt x="2990850" y="586316"/>
                </a:cubicBezTo>
                <a:cubicBezTo>
                  <a:pt x="3096683" y="522816"/>
                  <a:pt x="3166533" y="474133"/>
                  <a:pt x="3200400" y="440266"/>
                </a:cubicBezTo>
                <a:cubicBezTo>
                  <a:pt x="3200400" y="440266"/>
                  <a:pt x="3223683" y="429683"/>
                  <a:pt x="3270250" y="408516"/>
                </a:cubicBezTo>
                <a:cubicBezTo>
                  <a:pt x="3316816" y="387350"/>
                  <a:pt x="3357033" y="359833"/>
                  <a:pt x="3390900" y="325966"/>
                </a:cubicBezTo>
                <a:cubicBezTo>
                  <a:pt x="3560233" y="258233"/>
                  <a:pt x="3744383" y="245533"/>
                  <a:pt x="3943350" y="287866"/>
                </a:cubicBezTo>
                <a:cubicBezTo>
                  <a:pt x="4142316" y="330200"/>
                  <a:pt x="4301066" y="406400"/>
                  <a:pt x="4419600" y="516466"/>
                </a:cubicBezTo>
                <a:cubicBezTo>
                  <a:pt x="4588933" y="728133"/>
                  <a:pt x="4675716" y="931333"/>
                  <a:pt x="4679950" y="1126066"/>
                </a:cubicBezTo>
                <a:cubicBezTo>
                  <a:pt x="4684183" y="1320800"/>
                  <a:pt x="4627033" y="1566333"/>
                  <a:pt x="4508500" y="1862666"/>
                </a:cubicBezTo>
                <a:cubicBezTo>
                  <a:pt x="4491566" y="1905000"/>
                  <a:pt x="4455583" y="1974850"/>
                  <a:pt x="4400550" y="2072216"/>
                </a:cubicBezTo>
                <a:cubicBezTo>
                  <a:pt x="4345516" y="2169583"/>
                  <a:pt x="4292600" y="2258483"/>
                  <a:pt x="4241800" y="2338916"/>
                </a:cubicBezTo>
                <a:cubicBezTo>
                  <a:pt x="4191000" y="2419350"/>
                  <a:pt x="4165600" y="2459566"/>
                  <a:pt x="4165600" y="2459566"/>
                </a:cubicBezTo>
                <a:cubicBezTo>
                  <a:pt x="3970866" y="2764366"/>
                  <a:pt x="3742266" y="3018366"/>
                  <a:pt x="3479800" y="3221566"/>
                </a:cubicBezTo>
                <a:cubicBezTo>
                  <a:pt x="3217333" y="3424766"/>
                  <a:pt x="2950633" y="3602566"/>
                  <a:pt x="2679700" y="3754966"/>
                </a:cubicBezTo>
                <a:cubicBezTo>
                  <a:pt x="2595033" y="3814233"/>
                  <a:pt x="2508250" y="3858683"/>
                  <a:pt x="2419350" y="3888316"/>
                </a:cubicBezTo>
                <a:cubicBezTo>
                  <a:pt x="2330450" y="3917950"/>
                  <a:pt x="2252133" y="3934883"/>
                  <a:pt x="2184400" y="3939116"/>
                </a:cubicBezTo>
                <a:cubicBezTo>
                  <a:pt x="2116666" y="3943350"/>
                  <a:pt x="2070100" y="3937000"/>
                  <a:pt x="2044700" y="3920066"/>
                </a:cubicBezTo>
                <a:cubicBezTo>
                  <a:pt x="1951566" y="3852333"/>
                  <a:pt x="1866900" y="3708400"/>
                  <a:pt x="1790700" y="3488266"/>
                </a:cubicBezTo>
                <a:cubicBezTo>
                  <a:pt x="1748366" y="3598333"/>
                  <a:pt x="1708150" y="3706283"/>
                  <a:pt x="1670050" y="3812116"/>
                </a:cubicBezTo>
                <a:cubicBezTo>
                  <a:pt x="1631950" y="3917950"/>
                  <a:pt x="1608666" y="3987800"/>
                  <a:pt x="1600200" y="4021666"/>
                </a:cubicBezTo>
                <a:cubicBezTo>
                  <a:pt x="1591733" y="4080933"/>
                  <a:pt x="1583266" y="4129616"/>
                  <a:pt x="1574800" y="4167716"/>
                </a:cubicBezTo>
                <a:cubicBezTo>
                  <a:pt x="1566333" y="4205816"/>
                  <a:pt x="1545166" y="4237566"/>
                  <a:pt x="1511300" y="4262966"/>
                </a:cubicBezTo>
                <a:cubicBezTo>
                  <a:pt x="1511300" y="4262966"/>
                  <a:pt x="1507066" y="4279900"/>
                  <a:pt x="1498600" y="4313766"/>
                </a:cubicBezTo>
                <a:cubicBezTo>
                  <a:pt x="1490133" y="4347633"/>
                  <a:pt x="1460500" y="4398433"/>
                  <a:pt x="1409700" y="4466166"/>
                </a:cubicBezTo>
                <a:cubicBezTo>
                  <a:pt x="1325033" y="4711700"/>
                  <a:pt x="1248833" y="4925482"/>
                  <a:pt x="1181100" y="5107516"/>
                </a:cubicBezTo>
                <a:cubicBezTo>
                  <a:pt x="1113366" y="5289549"/>
                  <a:pt x="1058333" y="5446182"/>
                  <a:pt x="1016000" y="5577416"/>
                </a:cubicBezTo>
                <a:cubicBezTo>
                  <a:pt x="973666" y="5708649"/>
                  <a:pt x="939800" y="5825066"/>
                  <a:pt x="914400" y="5926666"/>
                </a:cubicBezTo>
                <a:cubicBezTo>
                  <a:pt x="897466" y="6155266"/>
                  <a:pt x="850900" y="6381749"/>
                  <a:pt x="774700" y="6606116"/>
                </a:cubicBezTo>
                <a:cubicBezTo>
                  <a:pt x="698500" y="6830482"/>
                  <a:pt x="639233" y="6955366"/>
                  <a:pt x="596900" y="6980766"/>
                </a:cubicBezTo>
                <a:close/>
                <a:moveTo>
                  <a:pt x="-2946400" y="4758266"/>
                </a:moveTo>
                <a:moveTo>
                  <a:pt x="2108200" y="3361266"/>
                </a:moveTo>
                <a:cubicBezTo>
                  <a:pt x="2142066" y="3344333"/>
                  <a:pt x="2216150" y="3295650"/>
                  <a:pt x="2330450" y="3215216"/>
                </a:cubicBezTo>
                <a:cubicBezTo>
                  <a:pt x="2444750" y="3134783"/>
                  <a:pt x="2573866" y="3037416"/>
                  <a:pt x="2717800" y="2923116"/>
                </a:cubicBezTo>
                <a:cubicBezTo>
                  <a:pt x="2861733" y="2808816"/>
                  <a:pt x="2995083" y="2700866"/>
                  <a:pt x="3117850" y="2599266"/>
                </a:cubicBezTo>
                <a:cubicBezTo>
                  <a:pt x="3240616" y="2497666"/>
                  <a:pt x="3323166" y="2421466"/>
                  <a:pt x="3365500" y="2370666"/>
                </a:cubicBezTo>
                <a:cubicBezTo>
                  <a:pt x="3433233" y="2294466"/>
                  <a:pt x="3496733" y="2211916"/>
                  <a:pt x="3556000" y="2123016"/>
                </a:cubicBezTo>
                <a:cubicBezTo>
                  <a:pt x="3615266" y="2034116"/>
                  <a:pt x="3661833" y="1934633"/>
                  <a:pt x="3695700" y="1824566"/>
                </a:cubicBezTo>
                <a:cubicBezTo>
                  <a:pt x="3721100" y="1756833"/>
                  <a:pt x="3750733" y="1680633"/>
                  <a:pt x="3784600" y="1595966"/>
                </a:cubicBezTo>
                <a:cubicBezTo>
                  <a:pt x="3818466" y="1511300"/>
                  <a:pt x="3848100" y="1430866"/>
                  <a:pt x="3873500" y="1354666"/>
                </a:cubicBezTo>
                <a:cubicBezTo>
                  <a:pt x="3907366" y="1286933"/>
                  <a:pt x="3922183" y="1217083"/>
                  <a:pt x="3917950" y="1145116"/>
                </a:cubicBezTo>
                <a:cubicBezTo>
                  <a:pt x="3913716" y="1073150"/>
                  <a:pt x="3886200" y="1011766"/>
                  <a:pt x="3835400" y="960966"/>
                </a:cubicBezTo>
                <a:cubicBezTo>
                  <a:pt x="3801533" y="952500"/>
                  <a:pt x="3699933" y="975783"/>
                  <a:pt x="3530600" y="1030816"/>
                </a:cubicBezTo>
                <a:cubicBezTo>
                  <a:pt x="3361266" y="1085850"/>
                  <a:pt x="3175000" y="1174750"/>
                  <a:pt x="2971800" y="1297516"/>
                </a:cubicBezTo>
                <a:cubicBezTo>
                  <a:pt x="2768600" y="1420283"/>
                  <a:pt x="2590800" y="1579033"/>
                  <a:pt x="2438400" y="1773766"/>
                </a:cubicBezTo>
                <a:cubicBezTo>
                  <a:pt x="2260600" y="2002366"/>
                  <a:pt x="2131483" y="2239433"/>
                  <a:pt x="2051050" y="2484966"/>
                </a:cubicBezTo>
                <a:cubicBezTo>
                  <a:pt x="1970616" y="2730500"/>
                  <a:pt x="1936750" y="2937933"/>
                  <a:pt x="1949450" y="3107266"/>
                </a:cubicBezTo>
                <a:cubicBezTo>
                  <a:pt x="1962150" y="3276600"/>
                  <a:pt x="2015066" y="3361266"/>
                  <a:pt x="2108200" y="3361266"/>
                </a:cubicBezTo>
                <a:close/>
                <a:moveTo>
                  <a:pt x="673100" y="4758266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44" name="Freeform 6444"/>
          <p:cNvSpPr/>
          <p:nvPr/>
        </p:nvSpPr>
        <p:spPr>
          <a:xfrm rot="0" flipH="0" flipV="0">
            <a:off x="8975921" y="940817"/>
            <a:ext cx="215938" cy="347421"/>
          </a:xfrm>
          <a:custGeom>
            <a:pathLst>
              <a:path w="5141383" h="8271933">
                <a:moveTo>
                  <a:pt x="419100" y="8271933"/>
                </a:moveTo>
                <a:cubicBezTo>
                  <a:pt x="359833" y="8246533"/>
                  <a:pt x="296333" y="8204199"/>
                  <a:pt x="228600" y="8144933"/>
                </a:cubicBezTo>
                <a:cubicBezTo>
                  <a:pt x="160866" y="8085666"/>
                  <a:pt x="105833" y="8020049"/>
                  <a:pt x="63500" y="7948083"/>
                </a:cubicBezTo>
                <a:cubicBezTo>
                  <a:pt x="21166" y="7876116"/>
                  <a:pt x="0" y="7814733"/>
                  <a:pt x="0" y="7763933"/>
                </a:cubicBezTo>
                <a:cubicBezTo>
                  <a:pt x="0" y="7713133"/>
                  <a:pt x="21166" y="7579783"/>
                  <a:pt x="63500" y="7363883"/>
                </a:cubicBezTo>
                <a:cubicBezTo>
                  <a:pt x="105833" y="7147983"/>
                  <a:pt x="162983" y="6885516"/>
                  <a:pt x="234950" y="6576483"/>
                </a:cubicBezTo>
                <a:cubicBezTo>
                  <a:pt x="306916" y="6267449"/>
                  <a:pt x="387350" y="5954183"/>
                  <a:pt x="476250" y="5636683"/>
                </a:cubicBezTo>
                <a:cubicBezTo>
                  <a:pt x="565150" y="5319183"/>
                  <a:pt x="656166" y="5037667"/>
                  <a:pt x="749300" y="4792133"/>
                </a:cubicBezTo>
                <a:cubicBezTo>
                  <a:pt x="766233" y="4749800"/>
                  <a:pt x="823383" y="4607983"/>
                  <a:pt x="920750" y="4366683"/>
                </a:cubicBezTo>
                <a:cubicBezTo>
                  <a:pt x="1018116" y="4125383"/>
                  <a:pt x="1113366" y="3831167"/>
                  <a:pt x="1206500" y="3484033"/>
                </a:cubicBezTo>
                <a:cubicBezTo>
                  <a:pt x="1274233" y="3263900"/>
                  <a:pt x="1363133" y="3014133"/>
                  <a:pt x="1473200" y="2734733"/>
                </a:cubicBezTo>
                <a:cubicBezTo>
                  <a:pt x="1583266" y="2455333"/>
                  <a:pt x="1697566" y="2173817"/>
                  <a:pt x="1816100" y="1890183"/>
                </a:cubicBezTo>
                <a:cubicBezTo>
                  <a:pt x="1934633" y="1606550"/>
                  <a:pt x="2032000" y="1354667"/>
                  <a:pt x="2108200" y="1134533"/>
                </a:cubicBezTo>
                <a:cubicBezTo>
                  <a:pt x="2184400" y="914400"/>
                  <a:pt x="2250016" y="734483"/>
                  <a:pt x="2305050" y="594783"/>
                </a:cubicBezTo>
                <a:cubicBezTo>
                  <a:pt x="2360083" y="455083"/>
                  <a:pt x="2391833" y="368300"/>
                  <a:pt x="2400300" y="334433"/>
                </a:cubicBezTo>
                <a:cubicBezTo>
                  <a:pt x="2417233" y="283633"/>
                  <a:pt x="2444750" y="239183"/>
                  <a:pt x="2482850" y="201083"/>
                </a:cubicBezTo>
                <a:cubicBezTo>
                  <a:pt x="2520950" y="162983"/>
                  <a:pt x="2561166" y="129117"/>
                  <a:pt x="2603500" y="99483"/>
                </a:cubicBezTo>
                <a:cubicBezTo>
                  <a:pt x="2645833" y="69850"/>
                  <a:pt x="2679700" y="50800"/>
                  <a:pt x="2705100" y="42333"/>
                </a:cubicBezTo>
                <a:cubicBezTo>
                  <a:pt x="2857500" y="0"/>
                  <a:pt x="2988733" y="63500"/>
                  <a:pt x="3098800" y="232833"/>
                </a:cubicBezTo>
                <a:cubicBezTo>
                  <a:pt x="3141133" y="309033"/>
                  <a:pt x="3149600" y="397933"/>
                  <a:pt x="3124200" y="499533"/>
                </a:cubicBezTo>
                <a:cubicBezTo>
                  <a:pt x="3098800" y="601133"/>
                  <a:pt x="3052233" y="728133"/>
                  <a:pt x="2984500" y="880533"/>
                </a:cubicBezTo>
                <a:lnTo>
                  <a:pt x="2895600" y="1134533"/>
                </a:lnTo>
                <a:lnTo>
                  <a:pt x="3352800" y="1032933"/>
                </a:lnTo>
                <a:cubicBezTo>
                  <a:pt x="3429000" y="1032933"/>
                  <a:pt x="3524250" y="1035050"/>
                  <a:pt x="3638550" y="1039283"/>
                </a:cubicBezTo>
                <a:cubicBezTo>
                  <a:pt x="3752850" y="1043517"/>
                  <a:pt x="3865033" y="1045633"/>
                  <a:pt x="3975100" y="1045633"/>
                </a:cubicBezTo>
                <a:cubicBezTo>
                  <a:pt x="4085166" y="1045633"/>
                  <a:pt x="4165600" y="1054100"/>
                  <a:pt x="4216400" y="1071033"/>
                </a:cubicBezTo>
                <a:cubicBezTo>
                  <a:pt x="4419600" y="1079500"/>
                  <a:pt x="4561416" y="1117600"/>
                  <a:pt x="4641850" y="1185333"/>
                </a:cubicBezTo>
                <a:cubicBezTo>
                  <a:pt x="4722283" y="1253067"/>
                  <a:pt x="4792133" y="1341967"/>
                  <a:pt x="4851400" y="1452033"/>
                </a:cubicBezTo>
                <a:cubicBezTo>
                  <a:pt x="4893733" y="1494367"/>
                  <a:pt x="4944533" y="1551517"/>
                  <a:pt x="5003800" y="1623483"/>
                </a:cubicBezTo>
                <a:cubicBezTo>
                  <a:pt x="5063066" y="1695450"/>
                  <a:pt x="5096933" y="1765300"/>
                  <a:pt x="5105400" y="1833033"/>
                </a:cubicBezTo>
                <a:cubicBezTo>
                  <a:pt x="5139266" y="1976967"/>
                  <a:pt x="5141383" y="2131483"/>
                  <a:pt x="5111750" y="2296583"/>
                </a:cubicBezTo>
                <a:cubicBezTo>
                  <a:pt x="5082116" y="2461683"/>
                  <a:pt x="5031316" y="2624667"/>
                  <a:pt x="4959350" y="2785533"/>
                </a:cubicBezTo>
                <a:cubicBezTo>
                  <a:pt x="4887383" y="2946400"/>
                  <a:pt x="4794250" y="3092450"/>
                  <a:pt x="4679950" y="3223683"/>
                </a:cubicBezTo>
                <a:cubicBezTo>
                  <a:pt x="4565650" y="3354917"/>
                  <a:pt x="4445000" y="3462867"/>
                  <a:pt x="4318000" y="3547533"/>
                </a:cubicBezTo>
                <a:cubicBezTo>
                  <a:pt x="4233333" y="3581400"/>
                  <a:pt x="4157133" y="3617383"/>
                  <a:pt x="4089400" y="3655483"/>
                </a:cubicBezTo>
                <a:cubicBezTo>
                  <a:pt x="4021666" y="3693583"/>
                  <a:pt x="3987800" y="3712633"/>
                  <a:pt x="3987800" y="3712633"/>
                </a:cubicBezTo>
                <a:cubicBezTo>
                  <a:pt x="3979333" y="3754967"/>
                  <a:pt x="3886200" y="3820583"/>
                  <a:pt x="3708400" y="3909483"/>
                </a:cubicBezTo>
                <a:cubicBezTo>
                  <a:pt x="3530600" y="3998383"/>
                  <a:pt x="3327400" y="4080933"/>
                  <a:pt x="3098800" y="4157133"/>
                </a:cubicBezTo>
                <a:cubicBezTo>
                  <a:pt x="2870200" y="4233333"/>
                  <a:pt x="2671233" y="4284133"/>
                  <a:pt x="2501900" y="4309533"/>
                </a:cubicBezTo>
                <a:cubicBezTo>
                  <a:pt x="2442633" y="4318000"/>
                  <a:pt x="2357966" y="4326467"/>
                  <a:pt x="2247900" y="4334933"/>
                </a:cubicBezTo>
                <a:cubicBezTo>
                  <a:pt x="2137833" y="4343400"/>
                  <a:pt x="2053166" y="4330700"/>
                  <a:pt x="1993900" y="4296833"/>
                </a:cubicBezTo>
                <a:cubicBezTo>
                  <a:pt x="1900766" y="4279900"/>
                  <a:pt x="1837266" y="4271433"/>
                  <a:pt x="1803400" y="4271433"/>
                </a:cubicBezTo>
                <a:cubicBezTo>
                  <a:pt x="1769533" y="4271433"/>
                  <a:pt x="1752600" y="4288367"/>
                  <a:pt x="1752600" y="4322233"/>
                </a:cubicBezTo>
                <a:cubicBezTo>
                  <a:pt x="1744133" y="4339167"/>
                  <a:pt x="1684866" y="4516967"/>
                  <a:pt x="1574800" y="4855633"/>
                </a:cubicBezTo>
                <a:cubicBezTo>
                  <a:pt x="1464733" y="5194300"/>
                  <a:pt x="1350433" y="5587999"/>
                  <a:pt x="1231900" y="6036733"/>
                </a:cubicBezTo>
                <a:cubicBezTo>
                  <a:pt x="1071033" y="6527799"/>
                  <a:pt x="939800" y="6919383"/>
                  <a:pt x="838200" y="7211483"/>
                </a:cubicBezTo>
                <a:cubicBezTo>
                  <a:pt x="736600" y="7503583"/>
                  <a:pt x="658283" y="7721599"/>
                  <a:pt x="603250" y="7865533"/>
                </a:cubicBezTo>
                <a:cubicBezTo>
                  <a:pt x="548216" y="8009466"/>
                  <a:pt x="508000" y="8108949"/>
                  <a:pt x="482600" y="8163983"/>
                </a:cubicBezTo>
                <a:cubicBezTo>
                  <a:pt x="457200" y="8219016"/>
                  <a:pt x="436033" y="8254999"/>
                  <a:pt x="419100" y="8271933"/>
                </a:cubicBezTo>
                <a:close/>
                <a:moveTo>
                  <a:pt x="-3124200" y="5439833"/>
                </a:moveTo>
                <a:moveTo>
                  <a:pt x="2006600" y="3585633"/>
                </a:moveTo>
                <a:cubicBezTo>
                  <a:pt x="2032000" y="3636433"/>
                  <a:pt x="2114550" y="3651250"/>
                  <a:pt x="2254250" y="3630083"/>
                </a:cubicBezTo>
                <a:cubicBezTo>
                  <a:pt x="2393950" y="3608917"/>
                  <a:pt x="2563283" y="3558117"/>
                  <a:pt x="2762250" y="3477683"/>
                </a:cubicBezTo>
                <a:cubicBezTo>
                  <a:pt x="2961216" y="3397250"/>
                  <a:pt x="3158066" y="3304117"/>
                  <a:pt x="3352800" y="3198283"/>
                </a:cubicBezTo>
                <a:cubicBezTo>
                  <a:pt x="3547533" y="3092450"/>
                  <a:pt x="3708400" y="2984500"/>
                  <a:pt x="3835400" y="2874433"/>
                </a:cubicBezTo>
                <a:cubicBezTo>
                  <a:pt x="4021666" y="2662767"/>
                  <a:pt x="4174066" y="2465917"/>
                  <a:pt x="4292600" y="2283883"/>
                </a:cubicBezTo>
                <a:cubicBezTo>
                  <a:pt x="4411133" y="2101850"/>
                  <a:pt x="4428066" y="1981200"/>
                  <a:pt x="4343400" y="1921933"/>
                </a:cubicBezTo>
                <a:cubicBezTo>
                  <a:pt x="4250266" y="1786467"/>
                  <a:pt x="4076700" y="1722967"/>
                  <a:pt x="3822700" y="1731433"/>
                </a:cubicBezTo>
                <a:cubicBezTo>
                  <a:pt x="3568700" y="1739900"/>
                  <a:pt x="3255433" y="1845733"/>
                  <a:pt x="2882900" y="2048933"/>
                </a:cubicBezTo>
                <a:cubicBezTo>
                  <a:pt x="2738966" y="2099733"/>
                  <a:pt x="2631016" y="2165350"/>
                  <a:pt x="2559050" y="2245783"/>
                </a:cubicBezTo>
                <a:cubicBezTo>
                  <a:pt x="2487083" y="2326217"/>
                  <a:pt x="2425700" y="2425700"/>
                  <a:pt x="2374900" y="2544233"/>
                </a:cubicBezTo>
                <a:cubicBezTo>
                  <a:pt x="2324100" y="2662767"/>
                  <a:pt x="2260600" y="2806700"/>
                  <a:pt x="2184400" y="2976033"/>
                </a:cubicBezTo>
                <a:cubicBezTo>
                  <a:pt x="2108200" y="3162300"/>
                  <a:pt x="2057400" y="3302000"/>
                  <a:pt x="2032000" y="3395133"/>
                </a:cubicBezTo>
                <a:cubicBezTo>
                  <a:pt x="2006600" y="3488267"/>
                  <a:pt x="1998133" y="3551767"/>
                  <a:pt x="2006600" y="3585633"/>
                </a:cubicBezTo>
                <a:close/>
                <a:moveTo>
                  <a:pt x="1562100" y="5439833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45" name="Freeform 6445"/>
          <p:cNvSpPr/>
          <p:nvPr/>
        </p:nvSpPr>
        <p:spPr>
          <a:xfrm rot="0" flipH="0" flipV="0">
            <a:off x="9222085" y="972998"/>
            <a:ext cx="169354" cy="196646"/>
          </a:xfrm>
          <a:custGeom>
            <a:pathLst>
              <a:path w="4032250" h="4682066">
                <a:moveTo>
                  <a:pt x="2901950" y="4648200"/>
                </a:moveTo>
                <a:cubicBezTo>
                  <a:pt x="2842683" y="4682066"/>
                  <a:pt x="2764366" y="4669367"/>
                  <a:pt x="2667000" y="4610100"/>
                </a:cubicBezTo>
                <a:cubicBezTo>
                  <a:pt x="2569633" y="4550834"/>
                  <a:pt x="2474383" y="4461934"/>
                  <a:pt x="2381250" y="4343400"/>
                </a:cubicBezTo>
                <a:cubicBezTo>
                  <a:pt x="2321983" y="4241800"/>
                  <a:pt x="2281766" y="4131734"/>
                  <a:pt x="2260600" y="4013200"/>
                </a:cubicBezTo>
                <a:cubicBezTo>
                  <a:pt x="2239433" y="3894667"/>
                  <a:pt x="2228850" y="3729567"/>
                  <a:pt x="2228850" y="3517900"/>
                </a:cubicBezTo>
                <a:cubicBezTo>
                  <a:pt x="2237316" y="3348567"/>
                  <a:pt x="2230966" y="3238500"/>
                  <a:pt x="2209800" y="3187700"/>
                </a:cubicBezTo>
                <a:cubicBezTo>
                  <a:pt x="2188633" y="3136900"/>
                  <a:pt x="2139950" y="3143250"/>
                  <a:pt x="2063750" y="3206750"/>
                </a:cubicBezTo>
                <a:cubicBezTo>
                  <a:pt x="1987550" y="3270250"/>
                  <a:pt x="1856316" y="3395134"/>
                  <a:pt x="1670050" y="3581400"/>
                </a:cubicBezTo>
                <a:cubicBezTo>
                  <a:pt x="1458383" y="3793067"/>
                  <a:pt x="1257300" y="3958167"/>
                  <a:pt x="1066800" y="4076700"/>
                </a:cubicBezTo>
                <a:cubicBezTo>
                  <a:pt x="876300" y="4195234"/>
                  <a:pt x="721783" y="4250267"/>
                  <a:pt x="603250" y="4241800"/>
                </a:cubicBezTo>
                <a:cubicBezTo>
                  <a:pt x="543983" y="4241800"/>
                  <a:pt x="478366" y="4210050"/>
                  <a:pt x="406400" y="4146550"/>
                </a:cubicBezTo>
                <a:cubicBezTo>
                  <a:pt x="334433" y="4083050"/>
                  <a:pt x="268816" y="4002617"/>
                  <a:pt x="209550" y="3905250"/>
                </a:cubicBezTo>
                <a:cubicBezTo>
                  <a:pt x="150283" y="3807884"/>
                  <a:pt x="99483" y="3708400"/>
                  <a:pt x="57150" y="3606800"/>
                </a:cubicBezTo>
                <a:cubicBezTo>
                  <a:pt x="6350" y="3420534"/>
                  <a:pt x="0" y="3181350"/>
                  <a:pt x="38100" y="2889250"/>
                </a:cubicBezTo>
                <a:cubicBezTo>
                  <a:pt x="76200" y="2597150"/>
                  <a:pt x="141816" y="2290234"/>
                  <a:pt x="234950" y="1968500"/>
                </a:cubicBezTo>
                <a:cubicBezTo>
                  <a:pt x="328083" y="1646767"/>
                  <a:pt x="436033" y="1341967"/>
                  <a:pt x="558800" y="1054100"/>
                </a:cubicBezTo>
                <a:cubicBezTo>
                  <a:pt x="681566" y="766234"/>
                  <a:pt x="808566" y="533400"/>
                  <a:pt x="939800" y="355600"/>
                </a:cubicBezTo>
                <a:cubicBezTo>
                  <a:pt x="1071033" y="177800"/>
                  <a:pt x="1187450" y="88900"/>
                  <a:pt x="1289050" y="88900"/>
                </a:cubicBezTo>
                <a:cubicBezTo>
                  <a:pt x="1356783" y="88900"/>
                  <a:pt x="1418166" y="122767"/>
                  <a:pt x="1473200" y="190500"/>
                </a:cubicBezTo>
                <a:cubicBezTo>
                  <a:pt x="1528233" y="258234"/>
                  <a:pt x="1585383" y="364067"/>
                  <a:pt x="1644650" y="508000"/>
                </a:cubicBezTo>
                <a:cubicBezTo>
                  <a:pt x="1678516" y="567267"/>
                  <a:pt x="1693333" y="618067"/>
                  <a:pt x="1689100" y="660400"/>
                </a:cubicBezTo>
                <a:cubicBezTo>
                  <a:pt x="1684866" y="702734"/>
                  <a:pt x="1648883" y="753534"/>
                  <a:pt x="1581150" y="812800"/>
                </a:cubicBezTo>
                <a:cubicBezTo>
                  <a:pt x="1504950" y="914400"/>
                  <a:pt x="1418166" y="1066800"/>
                  <a:pt x="1320800" y="1270000"/>
                </a:cubicBezTo>
                <a:cubicBezTo>
                  <a:pt x="1223433" y="1473200"/>
                  <a:pt x="1130300" y="1693334"/>
                  <a:pt x="1041400" y="1930400"/>
                </a:cubicBezTo>
                <a:cubicBezTo>
                  <a:pt x="952500" y="2167467"/>
                  <a:pt x="874183" y="2396067"/>
                  <a:pt x="806450" y="2616200"/>
                </a:cubicBezTo>
                <a:cubicBezTo>
                  <a:pt x="738716" y="2836334"/>
                  <a:pt x="692150" y="3016250"/>
                  <a:pt x="666750" y="3155950"/>
                </a:cubicBezTo>
                <a:cubicBezTo>
                  <a:pt x="641350" y="3295650"/>
                  <a:pt x="645583" y="3365500"/>
                  <a:pt x="679450" y="3365500"/>
                </a:cubicBezTo>
                <a:cubicBezTo>
                  <a:pt x="797983" y="3365500"/>
                  <a:pt x="939800" y="3316817"/>
                  <a:pt x="1104900" y="3219450"/>
                </a:cubicBezTo>
                <a:cubicBezTo>
                  <a:pt x="1270000" y="3122084"/>
                  <a:pt x="1428750" y="3001434"/>
                  <a:pt x="1581150" y="2857500"/>
                </a:cubicBezTo>
                <a:cubicBezTo>
                  <a:pt x="1758950" y="2679700"/>
                  <a:pt x="1917700" y="2484967"/>
                  <a:pt x="2057400" y="2273300"/>
                </a:cubicBezTo>
                <a:cubicBezTo>
                  <a:pt x="2197100" y="2061634"/>
                  <a:pt x="2338916" y="1837267"/>
                  <a:pt x="2482850" y="1600200"/>
                </a:cubicBezTo>
                <a:cubicBezTo>
                  <a:pt x="2592916" y="1430867"/>
                  <a:pt x="2709333" y="1244600"/>
                  <a:pt x="2832100" y="1041400"/>
                </a:cubicBezTo>
                <a:cubicBezTo>
                  <a:pt x="2954866" y="838200"/>
                  <a:pt x="3033183" y="694267"/>
                  <a:pt x="3067050" y="609600"/>
                </a:cubicBezTo>
                <a:cubicBezTo>
                  <a:pt x="3185583" y="389467"/>
                  <a:pt x="3274483" y="239184"/>
                  <a:pt x="3333750" y="158750"/>
                </a:cubicBezTo>
                <a:cubicBezTo>
                  <a:pt x="3393016" y="78317"/>
                  <a:pt x="3464983" y="25400"/>
                  <a:pt x="3549650" y="0"/>
                </a:cubicBezTo>
                <a:cubicBezTo>
                  <a:pt x="3591983" y="0"/>
                  <a:pt x="3632200" y="0"/>
                  <a:pt x="3670300" y="0"/>
                </a:cubicBezTo>
                <a:cubicBezTo>
                  <a:pt x="3708400" y="0"/>
                  <a:pt x="3727450" y="0"/>
                  <a:pt x="3727450" y="0"/>
                </a:cubicBezTo>
                <a:cubicBezTo>
                  <a:pt x="3778250" y="8467"/>
                  <a:pt x="3837516" y="46567"/>
                  <a:pt x="3905250" y="114300"/>
                </a:cubicBezTo>
                <a:cubicBezTo>
                  <a:pt x="3972983" y="148167"/>
                  <a:pt x="4011083" y="179917"/>
                  <a:pt x="4019550" y="209550"/>
                </a:cubicBezTo>
                <a:cubicBezTo>
                  <a:pt x="4028016" y="239184"/>
                  <a:pt x="4032250" y="275167"/>
                  <a:pt x="4032250" y="317500"/>
                </a:cubicBezTo>
                <a:cubicBezTo>
                  <a:pt x="3998383" y="402167"/>
                  <a:pt x="3945466" y="527050"/>
                  <a:pt x="3873500" y="692150"/>
                </a:cubicBezTo>
                <a:cubicBezTo>
                  <a:pt x="3801533" y="857250"/>
                  <a:pt x="3748616" y="977900"/>
                  <a:pt x="3714750" y="1054100"/>
                </a:cubicBezTo>
                <a:cubicBezTo>
                  <a:pt x="3553883" y="1418167"/>
                  <a:pt x="3395133" y="1775884"/>
                  <a:pt x="3238500" y="2127250"/>
                </a:cubicBezTo>
                <a:cubicBezTo>
                  <a:pt x="3081866" y="2478617"/>
                  <a:pt x="2969683" y="2836334"/>
                  <a:pt x="2901950" y="3200400"/>
                </a:cubicBezTo>
                <a:cubicBezTo>
                  <a:pt x="2885016" y="3318934"/>
                  <a:pt x="2882900" y="3456517"/>
                  <a:pt x="2895600" y="3613150"/>
                </a:cubicBezTo>
                <a:cubicBezTo>
                  <a:pt x="2908300" y="3769784"/>
                  <a:pt x="2931583" y="3881967"/>
                  <a:pt x="2965450" y="3949700"/>
                </a:cubicBezTo>
                <a:cubicBezTo>
                  <a:pt x="2990850" y="4000500"/>
                  <a:pt x="3022600" y="4057650"/>
                  <a:pt x="3060700" y="4121150"/>
                </a:cubicBezTo>
                <a:cubicBezTo>
                  <a:pt x="3098800" y="4184650"/>
                  <a:pt x="3143250" y="4237567"/>
                  <a:pt x="3194050" y="4279900"/>
                </a:cubicBezTo>
                <a:cubicBezTo>
                  <a:pt x="3270250" y="4330700"/>
                  <a:pt x="3285066" y="4385734"/>
                  <a:pt x="3238500" y="4445000"/>
                </a:cubicBezTo>
                <a:cubicBezTo>
                  <a:pt x="3191933" y="4504267"/>
                  <a:pt x="3130550" y="4552950"/>
                  <a:pt x="3054350" y="4591050"/>
                </a:cubicBezTo>
                <a:cubicBezTo>
                  <a:pt x="2978150" y="4629150"/>
                  <a:pt x="2927350" y="4648200"/>
                  <a:pt x="2901950" y="4648200"/>
                </a:cubicBezTo>
                <a:close/>
                <a:moveTo>
                  <a:pt x="-1327150" y="46736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46" name="Freeform 6446"/>
          <p:cNvSpPr/>
          <p:nvPr/>
        </p:nvSpPr>
        <p:spPr>
          <a:xfrm rot="0" flipH="0" flipV="0">
            <a:off x="9410820" y="884454"/>
            <a:ext cx="111836" cy="258699"/>
          </a:xfrm>
          <a:custGeom>
            <a:pathLst>
              <a:path w="2662767" h="6159500">
                <a:moveTo>
                  <a:pt x="364067" y="6159500"/>
                </a:moveTo>
                <a:cubicBezTo>
                  <a:pt x="330200" y="6159500"/>
                  <a:pt x="289983" y="6148917"/>
                  <a:pt x="243417" y="6127750"/>
                </a:cubicBezTo>
                <a:cubicBezTo>
                  <a:pt x="196850" y="6106584"/>
                  <a:pt x="173567" y="6096000"/>
                  <a:pt x="173567" y="6096000"/>
                </a:cubicBezTo>
                <a:cubicBezTo>
                  <a:pt x="173567" y="6062134"/>
                  <a:pt x="162983" y="6019800"/>
                  <a:pt x="141817" y="5969000"/>
                </a:cubicBezTo>
                <a:cubicBezTo>
                  <a:pt x="120650" y="5918200"/>
                  <a:pt x="110067" y="5875867"/>
                  <a:pt x="110067" y="5842000"/>
                </a:cubicBezTo>
                <a:cubicBezTo>
                  <a:pt x="50800" y="5808134"/>
                  <a:pt x="16933" y="5772150"/>
                  <a:pt x="8467" y="5734050"/>
                </a:cubicBezTo>
                <a:cubicBezTo>
                  <a:pt x="0" y="5695950"/>
                  <a:pt x="12700" y="5630334"/>
                  <a:pt x="46567" y="5537200"/>
                </a:cubicBezTo>
                <a:cubicBezTo>
                  <a:pt x="97367" y="5452534"/>
                  <a:pt x="165100" y="5314950"/>
                  <a:pt x="249767" y="5124450"/>
                </a:cubicBezTo>
                <a:cubicBezTo>
                  <a:pt x="334433" y="4933950"/>
                  <a:pt x="423333" y="4726517"/>
                  <a:pt x="516467" y="4502150"/>
                </a:cubicBezTo>
                <a:cubicBezTo>
                  <a:pt x="609600" y="4277784"/>
                  <a:pt x="698500" y="4055534"/>
                  <a:pt x="783167" y="3835400"/>
                </a:cubicBezTo>
                <a:cubicBezTo>
                  <a:pt x="867833" y="3615267"/>
                  <a:pt x="939800" y="3426884"/>
                  <a:pt x="999067" y="3270250"/>
                </a:cubicBezTo>
                <a:cubicBezTo>
                  <a:pt x="1058333" y="3113617"/>
                  <a:pt x="1092200" y="3018367"/>
                  <a:pt x="1100667" y="2984500"/>
                </a:cubicBezTo>
                <a:cubicBezTo>
                  <a:pt x="1100667" y="2950634"/>
                  <a:pt x="1113367" y="2908300"/>
                  <a:pt x="1138767" y="2857500"/>
                </a:cubicBezTo>
                <a:cubicBezTo>
                  <a:pt x="1164167" y="2806700"/>
                  <a:pt x="1193800" y="2764367"/>
                  <a:pt x="1227667" y="2730500"/>
                </a:cubicBezTo>
                <a:cubicBezTo>
                  <a:pt x="1295400" y="2671234"/>
                  <a:pt x="1367367" y="2664884"/>
                  <a:pt x="1443567" y="2711450"/>
                </a:cubicBezTo>
                <a:cubicBezTo>
                  <a:pt x="1519767" y="2758017"/>
                  <a:pt x="1585383" y="2834217"/>
                  <a:pt x="1640417" y="2940050"/>
                </a:cubicBezTo>
                <a:cubicBezTo>
                  <a:pt x="1695450" y="3045884"/>
                  <a:pt x="1722967" y="3162300"/>
                  <a:pt x="1722967" y="3289300"/>
                </a:cubicBezTo>
                <a:cubicBezTo>
                  <a:pt x="1722967" y="3348567"/>
                  <a:pt x="1680633" y="3498850"/>
                  <a:pt x="1595967" y="3740150"/>
                </a:cubicBezTo>
                <a:cubicBezTo>
                  <a:pt x="1511300" y="3981450"/>
                  <a:pt x="1399117" y="4267200"/>
                  <a:pt x="1259417" y="4597400"/>
                </a:cubicBezTo>
                <a:cubicBezTo>
                  <a:pt x="1119717" y="4927600"/>
                  <a:pt x="965200" y="5262034"/>
                  <a:pt x="795867" y="5600700"/>
                </a:cubicBezTo>
                <a:cubicBezTo>
                  <a:pt x="668867" y="5846234"/>
                  <a:pt x="588433" y="6000750"/>
                  <a:pt x="554567" y="6064250"/>
                </a:cubicBezTo>
                <a:cubicBezTo>
                  <a:pt x="520700" y="6127750"/>
                  <a:pt x="457200" y="6159500"/>
                  <a:pt x="364067" y="6159500"/>
                </a:cubicBezTo>
                <a:close/>
                <a:moveTo>
                  <a:pt x="-524933" y="6781800"/>
                </a:moveTo>
                <a:moveTo>
                  <a:pt x="2230967" y="1346200"/>
                </a:moveTo>
                <a:cubicBezTo>
                  <a:pt x="2129367" y="1346200"/>
                  <a:pt x="2021417" y="1305984"/>
                  <a:pt x="1907117" y="1225550"/>
                </a:cubicBezTo>
                <a:cubicBezTo>
                  <a:pt x="1792817" y="1145117"/>
                  <a:pt x="1695450" y="1043517"/>
                  <a:pt x="1615017" y="920750"/>
                </a:cubicBezTo>
                <a:cubicBezTo>
                  <a:pt x="1534583" y="797984"/>
                  <a:pt x="1494367" y="673100"/>
                  <a:pt x="1494367" y="546100"/>
                </a:cubicBezTo>
                <a:cubicBezTo>
                  <a:pt x="1494367" y="503767"/>
                  <a:pt x="1519767" y="444500"/>
                  <a:pt x="1570567" y="368300"/>
                </a:cubicBezTo>
                <a:cubicBezTo>
                  <a:pt x="1621367" y="292100"/>
                  <a:pt x="1672167" y="215900"/>
                  <a:pt x="1722967" y="139700"/>
                </a:cubicBezTo>
                <a:cubicBezTo>
                  <a:pt x="1773767" y="63500"/>
                  <a:pt x="1799167" y="16934"/>
                  <a:pt x="1799167" y="0"/>
                </a:cubicBezTo>
                <a:cubicBezTo>
                  <a:pt x="1866900" y="0"/>
                  <a:pt x="1919817" y="2117"/>
                  <a:pt x="1957917" y="6350"/>
                </a:cubicBezTo>
                <a:cubicBezTo>
                  <a:pt x="1996017" y="10584"/>
                  <a:pt x="2044700" y="29634"/>
                  <a:pt x="2103967" y="63500"/>
                </a:cubicBezTo>
                <a:cubicBezTo>
                  <a:pt x="2197100" y="275167"/>
                  <a:pt x="2313517" y="448734"/>
                  <a:pt x="2453217" y="584200"/>
                </a:cubicBezTo>
                <a:cubicBezTo>
                  <a:pt x="2592917" y="719667"/>
                  <a:pt x="2662767" y="833967"/>
                  <a:pt x="2662767" y="927100"/>
                </a:cubicBezTo>
                <a:cubicBezTo>
                  <a:pt x="2662767" y="1113367"/>
                  <a:pt x="2645833" y="1229784"/>
                  <a:pt x="2611967" y="1276350"/>
                </a:cubicBezTo>
                <a:cubicBezTo>
                  <a:pt x="2578100" y="1322917"/>
                  <a:pt x="2451100" y="1346200"/>
                  <a:pt x="2230967" y="1346200"/>
                </a:cubicBezTo>
                <a:close/>
                <a:moveTo>
                  <a:pt x="4288367" y="67818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47" name="Freeform 6447"/>
          <p:cNvSpPr/>
          <p:nvPr/>
        </p:nvSpPr>
        <p:spPr>
          <a:xfrm rot="0" flipH="0" flipV="0">
            <a:off x="9710667" y="814045"/>
            <a:ext cx="189623" cy="355422"/>
          </a:xfrm>
          <a:custGeom>
            <a:pathLst>
              <a:path w="4514850" h="8462433">
                <a:moveTo>
                  <a:pt x="482600" y="8394700"/>
                </a:moveTo>
                <a:cubicBezTo>
                  <a:pt x="414866" y="8369300"/>
                  <a:pt x="342900" y="8316384"/>
                  <a:pt x="266700" y="8235950"/>
                </a:cubicBezTo>
                <a:cubicBezTo>
                  <a:pt x="190500" y="8155517"/>
                  <a:pt x="127000" y="8060267"/>
                  <a:pt x="76200" y="7950200"/>
                </a:cubicBezTo>
                <a:cubicBezTo>
                  <a:pt x="25400" y="7840134"/>
                  <a:pt x="0" y="7738534"/>
                  <a:pt x="0" y="7645400"/>
                </a:cubicBezTo>
                <a:cubicBezTo>
                  <a:pt x="42333" y="7552267"/>
                  <a:pt x="97366" y="7389284"/>
                  <a:pt x="165100" y="7156450"/>
                </a:cubicBezTo>
                <a:cubicBezTo>
                  <a:pt x="232833" y="6923617"/>
                  <a:pt x="317500" y="6654800"/>
                  <a:pt x="419100" y="6350000"/>
                </a:cubicBezTo>
                <a:cubicBezTo>
                  <a:pt x="486833" y="6256867"/>
                  <a:pt x="539750" y="6146800"/>
                  <a:pt x="577850" y="6019800"/>
                </a:cubicBezTo>
                <a:cubicBezTo>
                  <a:pt x="615950" y="5892800"/>
                  <a:pt x="651933" y="5778500"/>
                  <a:pt x="685800" y="5676900"/>
                </a:cubicBezTo>
                <a:cubicBezTo>
                  <a:pt x="753533" y="5541434"/>
                  <a:pt x="833966" y="5365750"/>
                  <a:pt x="927100" y="5149850"/>
                </a:cubicBezTo>
                <a:cubicBezTo>
                  <a:pt x="1020233" y="4933950"/>
                  <a:pt x="1111250" y="4713817"/>
                  <a:pt x="1200150" y="4489450"/>
                </a:cubicBezTo>
                <a:cubicBezTo>
                  <a:pt x="1289050" y="4265084"/>
                  <a:pt x="1367366" y="4076700"/>
                  <a:pt x="1435100" y="3924300"/>
                </a:cubicBezTo>
                <a:cubicBezTo>
                  <a:pt x="1545166" y="3695700"/>
                  <a:pt x="1640416" y="3486150"/>
                  <a:pt x="1720850" y="3295650"/>
                </a:cubicBezTo>
                <a:cubicBezTo>
                  <a:pt x="1801283" y="3105150"/>
                  <a:pt x="1881716" y="2912534"/>
                  <a:pt x="1962150" y="2717800"/>
                </a:cubicBezTo>
                <a:cubicBezTo>
                  <a:pt x="2042583" y="2523067"/>
                  <a:pt x="2129366" y="2311400"/>
                  <a:pt x="2222500" y="2082800"/>
                </a:cubicBezTo>
                <a:cubicBezTo>
                  <a:pt x="2324100" y="1845734"/>
                  <a:pt x="2427816" y="1604434"/>
                  <a:pt x="2533650" y="1358900"/>
                </a:cubicBezTo>
                <a:cubicBezTo>
                  <a:pt x="2639483" y="1113367"/>
                  <a:pt x="2732616" y="891117"/>
                  <a:pt x="2813050" y="692150"/>
                </a:cubicBezTo>
                <a:cubicBezTo>
                  <a:pt x="2893483" y="493184"/>
                  <a:pt x="2942166" y="351367"/>
                  <a:pt x="2959100" y="266700"/>
                </a:cubicBezTo>
                <a:cubicBezTo>
                  <a:pt x="2959100" y="198967"/>
                  <a:pt x="2973916" y="148167"/>
                  <a:pt x="3003550" y="114300"/>
                </a:cubicBezTo>
                <a:cubicBezTo>
                  <a:pt x="3033183" y="80434"/>
                  <a:pt x="3064933" y="63500"/>
                  <a:pt x="3098800" y="63500"/>
                </a:cubicBezTo>
                <a:cubicBezTo>
                  <a:pt x="3132666" y="29634"/>
                  <a:pt x="3166533" y="10584"/>
                  <a:pt x="3200400" y="6350"/>
                </a:cubicBezTo>
                <a:cubicBezTo>
                  <a:pt x="3234266" y="2117"/>
                  <a:pt x="3268133" y="0"/>
                  <a:pt x="3302000" y="0"/>
                </a:cubicBezTo>
                <a:cubicBezTo>
                  <a:pt x="3335866" y="0"/>
                  <a:pt x="3401483" y="63500"/>
                  <a:pt x="3498850" y="190500"/>
                </a:cubicBezTo>
                <a:cubicBezTo>
                  <a:pt x="3596216" y="317500"/>
                  <a:pt x="3644900" y="431800"/>
                  <a:pt x="3644900" y="533400"/>
                </a:cubicBezTo>
                <a:cubicBezTo>
                  <a:pt x="3644900" y="668867"/>
                  <a:pt x="3579283" y="922867"/>
                  <a:pt x="3448050" y="1295400"/>
                </a:cubicBezTo>
                <a:cubicBezTo>
                  <a:pt x="3316816" y="1667934"/>
                  <a:pt x="3132666" y="2091267"/>
                  <a:pt x="2895600" y="2565400"/>
                </a:cubicBezTo>
                <a:cubicBezTo>
                  <a:pt x="2607733" y="3191934"/>
                  <a:pt x="2374900" y="3706284"/>
                  <a:pt x="2197100" y="4108450"/>
                </a:cubicBezTo>
                <a:cubicBezTo>
                  <a:pt x="2019300" y="4510617"/>
                  <a:pt x="1896533" y="4811184"/>
                  <a:pt x="1828800" y="5010150"/>
                </a:cubicBezTo>
                <a:cubicBezTo>
                  <a:pt x="1761066" y="5209117"/>
                  <a:pt x="1735666" y="5321300"/>
                  <a:pt x="1752600" y="5346700"/>
                </a:cubicBezTo>
                <a:cubicBezTo>
                  <a:pt x="1752600" y="5346700"/>
                  <a:pt x="1811866" y="5319184"/>
                  <a:pt x="1930400" y="5264150"/>
                </a:cubicBezTo>
                <a:cubicBezTo>
                  <a:pt x="2048933" y="5209117"/>
                  <a:pt x="2175933" y="5130800"/>
                  <a:pt x="2311400" y="5029200"/>
                </a:cubicBezTo>
                <a:cubicBezTo>
                  <a:pt x="2404533" y="4978400"/>
                  <a:pt x="2506133" y="4914900"/>
                  <a:pt x="2616200" y="4838700"/>
                </a:cubicBezTo>
                <a:cubicBezTo>
                  <a:pt x="2726266" y="4762500"/>
                  <a:pt x="2832100" y="4688417"/>
                  <a:pt x="2933700" y="4616450"/>
                </a:cubicBezTo>
                <a:cubicBezTo>
                  <a:pt x="3035300" y="4544484"/>
                  <a:pt x="3119966" y="4500034"/>
                  <a:pt x="3187700" y="4483100"/>
                </a:cubicBezTo>
                <a:cubicBezTo>
                  <a:pt x="3289300" y="4415367"/>
                  <a:pt x="3395133" y="4349750"/>
                  <a:pt x="3505200" y="4286250"/>
                </a:cubicBezTo>
                <a:cubicBezTo>
                  <a:pt x="3615266" y="4222750"/>
                  <a:pt x="3687233" y="4174067"/>
                  <a:pt x="3721100" y="4140200"/>
                </a:cubicBezTo>
                <a:cubicBezTo>
                  <a:pt x="3865033" y="4072467"/>
                  <a:pt x="3972983" y="4051300"/>
                  <a:pt x="4044950" y="4076700"/>
                </a:cubicBezTo>
                <a:cubicBezTo>
                  <a:pt x="4116916" y="4102100"/>
                  <a:pt x="4191000" y="4165600"/>
                  <a:pt x="4267200" y="4267200"/>
                </a:cubicBezTo>
                <a:cubicBezTo>
                  <a:pt x="4360333" y="4377267"/>
                  <a:pt x="4377266" y="4472517"/>
                  <a:pt x="4318000" y="4552950"/>
                </a:cubicBezTo>
                <a:cubicBezTo>
                  <a:pt x="4258733" y="4633384"/>
                  <a:pt x="4119033" y="4741334"/>
                  <a:pt x="3898900" y="4876800"/>
                </a:cubicBezTo>
                <a:cubicBezTo>
                  <a:pt x="3721100" y="4986867"/>
                  <a:pt x="3507316" y="5118100"/>
                  <a:pt x="3257550" y="5270500"/>
                </a:cubicBezTo>
                <a:cubicBezTo>
                  <a:pt x="3007783" y="5422900"/>
                  <a:pt x="2787650" y="5558367"/>
                  <a:pt x="2597150" y="5676900"/>
                </a:cubicBezTo>
                <a:cubicBezTo>
                  <a:pt x="2406650" y="5795434"/>
                  <a:pt x="2298700" y="5867400"/>
                  <a:pt x="2273300" y="5892800"/>
                </a:cubicBezTo>
                <a:cubicBezTo>
                  <a:pt x="2273300" y="5892800"/>
                  <a:pt x="2307166" y="5956300"/>
                  <a:pt x="2374900" y="6083300"/>
                </a:cubicBezTo>
                <a:cubicBezTo>
                  <a:pt x="2442633" y="6210300"/>
                  <a:pt x="2510366" y="6324600"/>
                  <a:pt x="2578100" y="6426200"/>
                </a:cubicBezTo>
                <a:cubicBezTo>
                  <a:pt x="2645833" y="6561667"/>
                  <a:pt x="2719916" y="6686550"/>
                  <a:pt x="2800350" y="6800850"/>
                </a:cubicBezTo>
                <a:cubicBezTo>
                  <a:pt x="2880783" y="6915150"/>
                  <a:pt x="2921000" y="6993467"/>
                  <a:pt x="2921000" y="7035800"/>
                </a:cubicBezTo>
                <a:cubicBezTo>
                  <a:pt x="3014133" y="7298267"/>
                  <a:pt x="3153833" y="7488767"/>
                  <a:pt x="3340100" y="7607300"/>
                </a:cubicBezTo>
                <a:cubicBezTo>
                  <a:pt x="3526366" y="7725834"/>
                  <a:pt x="3721100" y="7738534"/>
                  <a:pt x="3924300" y="7645400"/>
                </a:cubicBezTo>
                <a:cubicBezTo>
                  <a:pt x="4093633" y="7577667"/>
                  <a:pt x="4218516" y="7556500"/>
                  <a:pt x="4298950" y="7581900"/>
                </a:cubicBezTo>
                <a:cubicBezTo>
                  <a:pt x="4379383" y="7607300"/>
                  <a:pt x="4436533" y="7670800"/>
                  <a:pt x="4470400" y="7772400"/>
                </a:cubicBezTo>
                <a:cubicBezTo>
                  <a:pt x="4504266" y="7840134"/>
                  <a:pt x="4514850" y="7888817"/>
                  <a:pt x="4502150" y="7918450"/>
                </a:cubicBezTo>
                <a:cubicBezTo>
                  <a:pt x="4489450" y="7948084"/>
                  <a:pt x="4432300" y="8013700"/>
                  <a:pt x="4330700" y="8115300"/>
                </a:cubicBezTo>
                <a:cubicBezTo>
                  <a:pt x="4169833" y="8276167"/>
                  <a:pt x="4006850" y="8377767"/>
                  <a:pt x="3841750" y="8420100"/>
                </a:cubicBezTo>
                <a:cubicBezTo>
                  <a:pt x="3676650" y="8462433"/>
                  <a:pt x="3526366" y="8449734"/>
                  <a:pt x="3390900" y="8382000"/>
                </a:cubicBezTo>
                <a:cubicBezTo>
                  <a:pt x="3263900" y="8390467"/>
                  <a:pt x="3107266" y="8307917"/>
                  <a:pt x="2921000" y="8134350"/>
                </a:cubicBezTo>
                <a:cubicBezTo>
                  <a:pt x="2734733" y="7960784"/>
                  <a:pt x="2468033" y="7649634"/>
                  <a:pt x="2120900" y="7200900"/>
                </a:cubicBezTo>
                <a:cubicBezTo>
                  <a:pt x="2120900" y="7167034"/>
                  <a:pt x="2106083" y="7118350"/>
                  <a:pt x="2076450" y="7054850"/>
                </a:cubicBezTo>
                <a:cubicBezTo>
                  <a:pt x="2046816" y="6991350"/>
                  <a:pt x="2015066" y="6929967"/>
                  <a:pt x="1981200" y="6870700"/>
                </a:cubicBezTo>
                <a:cubicBezTo>
                  <a:pt x="1947333" y="6802967"/>
                  <a:pt x="1905000" y="6728884"/>
                  <a:pt x="1854200" y="6648450"/>
                </a:cubicBezTo>
                <a:cubicBezTo>
                  <a:pt x="1803400" y="6568017"/>
                  <a:pt x="1778000" y="6527800"/>
                  <a:pt x="1778000" y="6527800"/>
                </a:cubicBezTo>
                <a:cubicBezTo>
                  <a:pt x="1778000" y="6493934"/>
                  <a:pt x="1765300" y="6455834"/>
                  <a:pt x="1739900" y="6413500"/>
                </a:cubicBezTo>
                <a:cubicBezTo>
                  <a:pt x="1714500" y="6371167"/>
                  <a:pt x="1680633" y="6320367"/>
                  <a:pt x="1638300" y="6261100"/>
                </a:cubicBezTo>
                <a:cubicBezTo>
                  <a:pt x="1502833" y="6218767"/>
                  <a:pt x="1405466" y="6244167"/>
                  <a:pt x="1346200" y="6337300"/>
                </a:cubicBezTo>
                <a:cubicBezTo>
                  <a:pt x="1286933" y="6430434"/>
                  <a:pt x="1223433" y="6527800"/>
                  <a:pt x="1155700" y="6629400"/>
                </a:cubicBezTo>
                <a:cubicBezTo>
                  <a:pt x="1113366" y="6739467"/>
                  <a:pt x="1060450" y="6893984"/>
                  <a:pt x="996950" y="7092950"/>
                </a:cubicBezTo>
                <a:cubicBezTo>
                  <a:pt x="933450" y="7291917"/>
                  <a:pt x="882650" y="7484534"/>
                  <a:pt x="844550" y="7670800"/>
                </a:cubicBezTo>
                <a:cubicBezTo>
                  <a:pt x="806450" y="7857067"/>
                  <a:pt x="795866" y="7984067"/>
                  <a:pt x="812800" y="8051800"/>
                </a:cubicBezTo>
                <a:cubicBezTo>
                  <a:pt x="812800" y="8187267"/>
                  <a:pt x="791633" y="8278284"/>
                  <a:pt x="749300" y="8324850"/>
                </a:cubicBezTo>
                <a:cubicBezTo>
                  <a:pt x="706966" y="8371417"/>
                  <a:pt x="618066" y="8394700"/>
                  <a:pt x="482600" y="8394700"/>
                </a:cubicBezTo>
                <a:close/>
                <a:moveTo>
                  <a:pt x="-876300" y="84582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48" name="Freeform 6448"/>
          <p:cNvSpPr/>
          <p:nvPr/>
        </p:nvSpPr>
        <p:spPr>
          <a:xfrm rot="0" flipH="0" flipV="0">
            <a:off x="9926872" y="964019"/>
            <a:ext cx="149174" cy="198869"/>
          </a:xfrm>
          <a:custGeom>
            <a:pathLst>
              <a:path w="3551767" h="4734983">
                <a:moveTo>
                  <a:pt x="2167467" y="4442883"/>
                </a:moveTo>
                <a:cubicBezTo>
                  <a:pt x="1989667" y="4595283"/>
                  <a:pt x="1784350" y="4684183"/>
                  <a:pt x="1551517" y="4709583"/>
                </a:cubicBezTo>
                <a:cubicBezTo>
                  <a:pt x="1318683" y="4734983"/>
                  <a:pt x="1092200" y="4699000"/>
                  <a:pt x="872067" y="4601633"/>
                </a:cubicBezTo>
                <a:cubicBezTo>
                  <a:pt x="651933" y="4504267"/>
                  <a:pt x="469900" y="4353983"/>
                  <a:pt x="325967" y="4150783"/>
                </a:cubicBezTo>
                <a:cubicBezTo>
                  <a:pt x="182033" y="3964517"/>
                  <a:pt x="88900" y="3750733"/>
                  <a:pt x="46567" y="3509433"/>
                </a:cubicBezTo>
                <a:cubicBezTo>
                  <a:pt x="4233" y="3268133"/>
                  <a:pt x="0" y="2952750"/>
                  <a:pt x="33867" y="2563283"/>
                </a:cubicBezTo>
                <a:cubicBezTo>
                  <a:pt x="59267" y="2233083"/>
                  <a:pt x="165100" y="1900767"/>
                  <a:pt x="351367" y="1566333"/>
                </a:cubicBezTo>
                <a:cubicBezTo>
                  <a:pt x="537633" y="1231900"/>
                  <a:pt x="764117" y="933450"/>
                  <a:pt x="1030817" y="670983"/>
                </a:cubicBezTo>
                <a:cubicBezTo>
                  <a:pt x="1297517" y="408517"/>
                  <a:pt x="1562100" y="226483"/>
                  <a:pt x="1824567" y="124883"/>
                </a:cubicBezTo>
                <a:cubicBezTo>
                  <a:pt x="1951567" y="40217"/>
                  <a:pt x="2059517" y="0"/>
                  <a:pt x="2148417" y="4233"/>
                </a:cubicBezTo>
                <a:cubicBezTo>
                  <a:pt x="2237317" y="8467"/>
                  <a:pt x="2374900" y="19050"/>
                  <a:pt x="2561167" y="35983"/>
                </a:cubicBezTo>
                <a:cubicBezTo>
                  <a:pt x="2755900" y="61383"/>
                  <a:pt x="2901950" y="99483"/>
                  <a:pt x="2999317" y="150283"/>
                </a:cubicBezTo>
                <a:cubicBezTo>
                  <a:pt x="3096683" y="201083"/>
                  <a:pt x="3175000" y="268817"/>
                  <a:pt x="3234267" y="353483"/>
                </a:cubicBezTo>
                <a:cubicBezTo>
                  <a:pt x="3361267" y="480483"/>
                  <a:pt x="3445933" y="605367"/>
                  <a:pt x="3488267" y="728133"/>
                </a:cubicBezTo>
                <a:cubicBezTo>
                  <a:pt x="3530600" y="850900"/>
                  <a:pt x="3551767" y="971550"/>
                  <a:pt x="3551767" y="1090083"/>
                </a:cubicBezTo>
                <a:cubicBezTo>
                  <a:pt x="3517900" y="1276350"/>
                  <a:pt x="3393017" y="1502833"/>
                  <a:pt x="3177117" y="1769533"/>
                </a:cubicBezTo>
                <a:cubicBezTo>
                  <a:pt x="2961217" y="2036233"/>
                  <a:pt x="2679700" y="2254250"/>
                  <a:pt x="2332567" y="2423583"/>
                </a:cubicBezTo>
                <a:cubicBezTo>
                  <a:pt x="2146300" y="2482850"/>
                  <a:pt x="1943100" y="2508250"/>
                  <a:pt x="1722967" y="2499783"/>
                </a:cubicBezTo>
                <a:cubicBezTo>
                  <a:pt x="1502833" y="2491317"/>
                  <a:pt x="1320800" y="2436283"/>
                  <a:pt x="1176867" y="2334683"/>
                </a:cubicBezTo>
                <a:cubicBezTo>
                  <a:pt x="1016000" y="2266950"/>
                  <a:pt x="910167" y="2277533"/>
                  <a:pt x="859367" y="2366433"/>
                </a:cubicBezTo>
                <a:cubicBezTo>
                  <a:pt x="808567" y="2455333"/>
                  <a:pt x="762000" y="2669117"/>
                  <a:pt x="719667" y="3007783"/>
                </a:cubicBezTo>
                <a:cubicBezTo>
                  <a:pt x="685800" y="3329517"/>
                  <a:pt x="711200" y="3564467"/>
                  <a:pt x="795867" y="3712633"/>
                </a:cubicBezTo>
                <a:cubicBezTo>
                  <a:pt x="880533" y="3860800"/>
                  <a:pt x="994833" y="3947583"/>
                  <a:pt x="1138767" y="3972983"/>
                </a:cubicBezTo>
                <a:cubicBezTo>
                  <a:pt x="1308100" y="4006850"/>
                  <a:pt x="1441450" y="4030133"/>
                  <a:pt x="1538817" y="4042833"/>
                </a:cubicBezTo>
                <a:cubicBezTo>
                  <a:pt x="1636183" y="4055533"/>
                  <a:pt x="1756833" y="4019550"/>
                  <a:pt x="1900767" y="3934883"/>
                </a:cubicBezTo>
                <a:cubicBezTo>
                  <a:pt x="2036233" y="3850217"/>
                  <a:pt x="2120900" y="3801533"/>
                  <a:pt x="2154767" y="3788833"/>
                </a:cubicBezTo>
                <a:cubicBezTo>
                  <a:pt x="2188633" y="3776133"/>
                  <a:pt x="2216150" y="3759200"/>
                  <a:pt x="2237317" y="3738033"/>
                </a:cubicBezTo>
                <a:cubicBezTo>
                  <a:pt x="2258483" y="3716867"/>
                  <a:pt x="2311400" y="3663950"/>
                  <a:pt x="2396067" y="3579283"/>
                </a:cubicBezTo>
                <a:cubicBezTo>
                  <a:pt x="2455333" y="3520017"/>
                  <a:pt x="2501900" y="3475567"/>
                  <a:pt x="2535767" y="3445933"/>
                </a:cubicBezTo>
                <a:cubicBezTo>
                  <a:pt x="2569633" y="3416300"/>
                  <a:pt x="2607733" y="3401483"/>
                  <a:pt x="2650067" y="3401483"/>
                </a:cubicBezTo>
                <a:cubicBezTo>
                  <a:pt x="2692400" y="3401483"/>
                  <a:pt x="2730500" y="3420533"/>
                  <a:pt x="2764367" y="3458633"/>
                </a:cubicBezTo>
                <a:cubicBezTo>
                  <a:pt x="2798233" y="3496733"/>
                  <a:pt x="2832100" y="3524250"/>
                  <a:pt x="2865967" y="3541183"/>
                </a:cubicBezTo>
                <a:cubicBezTo>
                  <a:pt x="2950633" y="3541183"/>
                  <a:pt x="2969683" y="3591983"/>
                  <a:pt x="2923117" y="3693583"/>
                </a:cubicBezTo>
                <a:cubicBezTo>
                  <a:pt x="2876550" y="3795183"/>
                  <a:pt x="2785533" y="3915833"/>
                  <a:pt x="2650067" y="4055533"/>
                </a:cubicBezTo>
                <a:cubicBezTo>
                  <a:pt x="2514600" y="4195233"/>
                  <a:pt x="2353733" y="4324350"/>
                  <a:pt x="2167467" y="4442883"/>
                </a:cubicBezTo>
                <a:close/>
                <a:moveTo>
                  <a:pt x="-893233" y="4887383"/>
                </a:moveTo>
                <a:moveTo>
                  <a:pt x="2154767" y="1750483"/>
                </a:moveTo>
                <a:cubicBezTo>
                  <a:pt x="2247900" y="1708150"/>
                  <a:pt x="2345267" y="1646767"/>
                  <a:pt x="2446867" y="1566333"/>
                </a:cubicBezTo>
                <a:cubicBezTo>
                  <a:pt x="2548467" y="1485900"/>
                  <a:pt x="2635250" y="1397000"/>
                  <a:pt x="2707217" y="1299633"/>
                </a:cubicBezTo>
                <a:cubicBezTo>
                  <a:pt x="2779183" y="1202267"/>
                  <a:pt x="2815167" y="1119717"/>
                  <a:pt x="2815167" y="1051983"/>
                </a:cubicBezTo>
                <a:cubicBezTo>
                  <a:pt x="2815167" y="933450"/>
                  <a:pt x="2760133" y="833967"/>
                  <a:pt x="2650067" y="753533"/>
                </a:cubicBezTo>
                <a:cubicBezTo>
                  <a:pt x="2540000" y="673100"/>
                  <a:pt x="2374900" y="662517"/>
                  <a:pt x="2154767" y="721783"/>
                </a:cubicBezTo>
                <a:cubicBezTo>
                  <a:pt x="2061633" y="747183"/>
                  <a:pt x="1955800" y="808567"/>
                  <a:pt x="1837267" y="905933"/>
                </a:cubicBezTo>
                <a:cubicBezTo>
                  <a:pt x="1718733" y="1003300"/>
                  <a:pt x="1606550" y="1111250"/>
                  <a:pt x="1500717" y="1229783"/>
                </a:cubicBezTo>
                <a:cubicBezTo>
                  <a:pt x="1394883" y="1348317"/>
                  <a:pt x="1310217" y="1454150"/>
                  <a:pt x="1246717" y="1547283"/>
                </a:cubicBezTo>
                <a:cubicBezTo>
                  <a:pt x="1183217" y="1640417"/>
                  <a:pt x="1159933" y="1695450"/>
                  <a:pt x="1176867" y="1712383"/>
                </a:cubicBezTo>
                <a:cubicBezTo>
                  <a:pt x="1202267" y="1754717"/>
                  <a:pt x="1274233" y="1786467"/>
                  <a:pt x="1392767" y="1807633"/>
                </a:cubicBezTo>
                <a:cubicBezTo>
                  <a:pt x="1511300" y="1828800"/>
                  <a:pt x="1644650" y="1835150"/>
                  <a:pt x="1792817" y="1826683"/>
                </a:cubicBezTo>
                <a:cubicBezTo>
                  <a:pt x="1940983" y="1818217"/>
                  <a:pt x="2061633" y="1792817"/>
                  <a:pt x="2154767" y="1750483"/>
                </a:cubicBezTo>
                <a:close/>
                <a:moveTo>
                  <a:pt x="1799167" y="4887383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49" name="Freeform 6449"/>
          <p:cNvSpPr/>
          <p:nvPr/>
        </p:nvSpPr>
        <p:spPr>
          <a:xfrm rot="0" flipH="0" flipV="0">
            <a:off x="10095249" y="827558"/>
            <a:ext cx="121437" cy="319773"/>
          </a:xfrm>
          <a:custGeom>
            <a:pathLst>
              <a:path w="2891366" h="7613650">
                <a:moveTo>
                  <a:pt x="254000" y="7539566"/>
                </a:moveTo>
                <a:cubicBezTo>
                  <a:pt x="169333" y="7488766"/>
                  <a:pt x="105833" y="7437966"/>
                  <a:pt x="63500" y="7387166"/>
                </a:cubicBezTo>
                <a:cubicBezTo>
                  <a:pt x="21166" y="7336366"/>
                  <a:pt x="0" y="7264400"/>
                  <a:pt x="0" y="7171266"/>
                </a:cubicBezTo>
                <a:cubicBezTo>
                  <a:pt x="0" y="7044266"/>
                  <a:pt x="16933" y="6910916"/>
                  <a:pt x="50800" y="6771216"/>
                </a:cubicBezTo>
                <a:cubicBezTo>
                  <a:pt x="84666" y="6631516"/>
                  <a:pt x="118533" y="6493933"/>
                  <a:pt x="152400" y="6358466"/>
                </a:cubicBezTo>
                <a:cubicBezTo>
                  <a:pt x="169333" y="6206066"/>
                  <a:pt x="192616" y="6051550"/>
                  <a:pt x="222250" y="5894916"/>
                </a:cubicBezTo>
                <a:cubicBezTo>
                  <a:pt x="251883" y="5738283"/>
                  <a:pt x="309033" y="5592233"/>
                  <a:pt x="393700" y="5456766"/>
                </a:cubicBezTo>
                <a:cubicBezTo>
                  <a:pt x="486833" y="5135033"/>
                  <a:pt x="584200" y="4815416"/>
                  <a:pt x="685800" y="4497916"/>
                </a:cubicBezTo>
                <a:cubicBezTo>
                  <a:pt x="787400" y="4180416"/>
                  <a:pt x="876300" y="3852333"/>
                  <a:pt x="952500" y="3513666"/>
                </a:cubicBezTo>
                <a:cubicBezTo>
                  <a:pt x="1062566" y="3200400"/>
                  <a:pt x="1162050" y="2923116"/>
                  <a:pt x="1250950" y="2681816"/>
                </a:cubicBezTo>
                <a:cubicBezTo>
                  <a:pt x="1339850" y="2440516"/>
                  <a:pt x="1452033" y="2133600"/>
                  <a:pt x="1587500" y="1761066"/>
                </a:cubicBezTo>
                <a:cubicBezTo>
                  <a:pt x="1663700" y="1549400"/>
                  <a:pt x="1729316" y="1322916"/>
                  <a:pt x="1784350" y="1081616"/>
                </a:cubicBezTo>
                <a:cubicBezTo>
                  <a:pt x="1839383" y="840316"/>
                  <a:pt x="1926166" y="622300"/>
                  <a:pt x="2044700" y="427566"/>
                </a:cubicBezTo>
                <a:cubicBezTo>
                  <a:pt x="2095500" y="351366"/>
                  <a:pt x="2135716" y="285750"/>
                  <a:pt x="2165350" y="230716"/>
                </a:cubicBezTo>
                <a:cubicBezTo>
                  <a:pt x="2194983" y="175683"/>
                  <a:pt x="2226733" y="122766"/>
                  <a:pt x="2260600" y="71966"/>
                </a:cubicBezTo>
                <a:cubicBezTo>
                  <a:pt x="2269066" y="38100"/>
                  <a:pt x="2296583" y="16933"/>
                  <a:pt x="2343150" y="8466"/>
                </a:cubicBezTo>
                <a:cubicBezTo>
                  <a:pt x="2389716" y="0"/>
                  <a:pt x="2442633" y="4233"/>
                  <a:pt x="2501900" y="21166"/>
                </a:cubicBezTo>
                <a:cubicBezTo>
                  <a:pt x="2561166" y="38100"/>
                  <a:pt x="2607733" y="67733"/>
                  <a:pt x="2641600" y="110066"/>
                </a:cubicBezTo>
                <a:cubicBezTo>
                  <a:pt x="2667000" y="101600"/>
                  <a:pt x="2698750" y="124883"/>
                  <a:pt x="2736850" y="179916"/>
                </a:cubicBezTo>
                <a:cubicBezTo>
                  <a:pt x="2774950" y="234950"/>
                  <a:pt x="2810933" y="296333"/>
                  <a:pt x="2844800" y="364066"/>
                </a:cubicBezTo>
                <a:cubicBezTo>
                  <a:pt x="2878666" y="431800"/>
                  <a:pt x="2891366" y="491066"/>
                  <a:pt x="2882900" y="541866"/>
                </a:cubicBezTo>
                <a:cubicBezTo>
                  <a:pt x="2882900" y="575733"/>
                  <a:pt x="2876550" y="622300"/>
                  <a:pt x="2863850" y="681566"/>
                </a:cubicBezTo>
                <a:cubicBezTo>
                  <a:pt x="2851150" y="740833"/>
                  <a:pt x="2827866" y="795866"/>
                  <a:pt x="2794000" y="846666"/>
                </a:cubicBezTo>
                <a:cubicBezTo>
                  <a:pt x="2760133" y="880533"/>
                  <a:pt x="2728383" y="929216"/>
                  <a:pt x="2698750" y="992716"/>
                </a:cubicBezTo>
                <a:cubicBezTo>
                  <a:pt x="2669116" y="1056216"/>
                  <a:pt x="2624666" y="1143000"/>
                  <a:pt x="2565400" y="1253066"/>
                </a:cubicBezTo>
                <a:cubicBezTo>
                  <a:pt x="2531533" y="1363133"/>
                  <a:pt x="2501900" y="1475316"/>
                  <a:pt x="2476500" y="1589616"/>
                </a:cubicBezTo>
                <a:cubicBezTo>
                  <a:pt x="2451100" y="1703916"/>
                  <a:pt x="2417233" y="1807633"/>
                  <a:pt x="2374900" y="1900766"/>
                </a:cubicBezTo>
                <a:cubicBezTo>
                  <a:pt x="2341033" y="2002366"/>
                  <a:pt x="2300816" y="2099733"/>
                  <a:pt x="2254250" y="2192866"/>
                </a:cubicBezTo>
                <a:cubicBezTo>
                  <a:pt x="2207683" y="2286000"/>
                  <a:pt x="2175933" y="2362200"/>
                  <a:pt x="2159000" y="2421466"/>
                </a:cubicBezTo>
                <a:cubicBezTo>
                  <a:pt x="2099733" y="2616200"/>
                  <a:pt x="2029883" y="2806700"/>
                  <a:pt x="1949450" y="2992966"/>
                </a:cubicBezTo>
                <a:cubicBezTo>
                  <a:pt x="1869016" y="3179233"/>
                  <a:pt x="1799166" y="3378200"/>
                  <a:pt x="1739900" y="3589866"/>
                </a:cubicBezTo>
                <a:cubicBezTo>
                  <a:pt x="1680633" y="3793066"/>
                  <a:pt x="1621366" y="4002616"/>
                  <a:pt x="1562100" y="4218516"/>
                </a:cubicBezTo>
                <a:cubicBezTo>
                  <a:pt x="1502833" y="4434416"/>
                  <a:pt x="1418166" y="4639733"/>
                  <a:pt x="1308100" y="4834466"/>
                </a:cubicBezTo>
                <a:cubicBezTo>
                  <a:pt x="1248833" y="4927600"/>
                  <a:pt x="1206500" y="5046133"/>
                  <a:pt x="1181100" y="5190066"/>
                </a:cubicBezTo>
                <a:cubicBezTo>
                  <a:pt x="1155700" y="5334000"/>
                  <a:pt x="1130300" y="5477933"/>
                  <a:pt x="1104900" y="5621866"/>
                </a:cubicBezTo>
                <a:cubicBezTo>
                  <a:pt x="1054100" y="5774266"/>
                  <a:pt x="1009650" y="5916083"/>
                  <a:pt x="971550" y="6047316"/>
                </a:cubicBezTo>
                <a:cubicBezTo>
                  <a:pt x="933450" y="6178550"/>
                  <a:pt x="914400" y="6261100"/>
                  <a:pt x="914400" y="6294966"/>
                </a:cubicBezTo>
                <a:cubicBezTo>
                  <a:pt x="863600" y="6481233"/>
                  <a:pt x="827616" y="6665383"/>
                  <a:pt x="806450" y="6847416"/>
                </a:cubicBezTo>
                <a:cubicBezTo>
                  <a:pt x="785283" y="7029450"/>
                  <a:pt x="740833" y="7188200"/>
                  <a:pt x="673100" y="7323666"/>
                </a:cubicBezTo>
                <a:cubicBezTo>
                  <a:pt x="664633" y="7408333"/>
                  <a:pt x="647700" y="7476066"/>
                  <a:pt x="622300" y="7526866"/>
                </a:cubicBezTo>
                <a:cubicBezTo>
                  <a:pt x="596900" y="7577666"/>
                  <a:pt x="554566" y="7605183"/>
                  <a:pt x="495300" y="7609416"/>
                </a:cubicBezTo>
                <a:cubicBezTo>
                  <a:pt x="436033" y="7613650"/>
                  <a:pt x="355600" y="7590366"/>
                  <a:pt x="254000" y="7539566"/>
                </a:cubicBezTo>
                <a:close/>
                <a:moveTo>
                  <a:pt x="-622300" y="8136466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50" name="Freeform 6450"/>
          <p:cNvSpPr/>
          <p:nvPr/>
        </p:nvSpPr>
        <p:spPr>
          <a:xfrm rot="0" flipH="0" flipV="0">
            <a:off x="10178103" y="814845"/>
            <a:ext cx="182245" cy="357466"/>
          </a:xfrm>
          <a:custGeom>
            <a:pathLst>
              <a:path w="4339167" h="8511116">
                <a:moveTo>
                  <a:pt x="3500967" y="8464550"/>
                </a:moveTo>
                <a:cubicBezTo>
                  <a:pt x="3467100" y="8498416"/>
                  <a:pt x="3376083" y="8511116"/>
                  <a:pt x="3227917" y="8502650"/>
                </a:cubicBezTo>
                <a:cubicBezTo>
                  <a:pt x="3079750" y="8494183"/>
                  <a:pt x="2942167" y="8460316"/>
                  <a:pt x="2815167" y="8401050"/>
                </a:cubicBezTo>
                <a:cubicBezTo>
                  <a:pt x="2798233" y="8375650"/>
                  <a:pt x="2768600" y="8348134"/>
                  <a:pt x="2726267" y="8318500"/>
                </a:cubicBezTo>
                <a:cubicBezTo>
                  <a:pt x="2683933" y="8288867"/>
                  <a:pt x="2643717" y="8252884"/>
                  <a:pt x="2605617" y="8210550"/>
                </a:cubicBezTo>
                <a:cubicBezTo>
                  <a:pt x="2567517" y="8168217"/>
                  <a:pt x="2535767" y="8130117"/>
                  <a:pt x="2510367" y="8096250"/>
                </a:cubicBezTo>
                <a:cubicBezTo>
                  <a:pt x="2493433" y="8070850"/>
                  <a:pt x="2451100" y="8022167"/>
                  <a:pt x="2383367" y="7950200"/>
                </a:cubicBezTo>
                <a:cubicBezTo>
                  <a:pt x="2315633" y="7878234"/>
                  <a:pt x="2247900" y="7808384"/>
                  <a:pt x="2180167" y="7740650"/>
                </a:cubicBezTo>
                <a:cubicBezTo>
                  <a:pt x="2112433" y="7672917"/>
                  <a:pt x="2065867" y="7626350"/>
                  <a:pt x="2040467" y="7600950"/>
                </a:cubicBezTo>
                <a:cubicBezTo>
                  <a:pt x="2006600" y="7533217"/>
                  <a:pt x="1938867" y="7446434"/>
                  <a:pt x="1837267" y="7340600"/>
                </a:cubicBezTo>
                <a:cubicBezTo>
                  <a:pt x="1735667" y="7234767"/>
                  <a:pt x="1638300" y="7135284"/>
                  <a:pt x="1545167" y="7042150"/>
                </a:cubicBezTo>
                <a:cubicBezTo>
                  <a:pt x="1485900" y="6957484"/>
                  <a:pt x="1426633" y="6885517"/>
                  <a:pt x="1367367" y="6826250"/>
                </a:cubicBezTo>
                <a:cubicBezTo>
                  <a:pt x="1308100" y="6766984"/>
                  <a:pt x="1257300" y="6722534"/>
                  <a:pt x="1214967" y="6692900"/>
                </a:cubicBezTo>
                <a:cubicBezTo>
                  <a:pt x="1172633" y="6663267"/>
                  <a:pt x="1138767" y="6648450"/>
                  <a:pt x="1113367" y="6648450"/>
                </a:cubicBezTo>
                <a:cubicBezTo>
                  <a:pt x="1113367" y="6648450"/>
                  <a:pt x="1098550" y="6701367"/>
                  <a:pt x="1068917" y="6807200"/>
                </a:cubicBezTo>
                <a:cubicBezTo>
                  <a:pt x="1039283" y="6913034"/>
                  <a:pt x="1001183" y="7044267"/>
                  <a:pt x="954617" y="7200900"/>
                </a:cubicBezTo>
                <a:cubicBezTo>
                  <a:pt x="908050" y="7357534"/>
                  <a:pt x="861483" y="7514167"/>
                  <a:pt x="814917" y="7670800"/>
                </a:cubicBezTo>
                <a:cubicBezTo>
                  <a:pt x="768350" y="7827434"/>
                  <a:pt x="732367" y="7952317"/>
                  <a:pt x="706967" y="8045450"/>
                </a:cubicBezTo>
                <a:cubicBezTo>
                  <a:pt x="647700" y="8163984"/>
                  <a:pt x="596900" y="8244417"/>
                  <a:pt x="554567" y="8286750"/>
                </a:cubicBezTo>
                <a:cubicBezTo>
                  <a:pt x="512233" y="8329084"/>
                  <a:pt x="457200" y="8350250"/>
                  <a:pt x="389467" y="8350250"/>
                </a:cubicBezTo>
                <a:cubicBezTo>
                  <a:pt x="296333" y="8350250"/>
                  <a:pt x="213783" y="8307917"/>
                  <a:pt x="141817" y="8223250"/>
                </a:cubicBezTo>
                <a:cubicBezTo>
                  <a:pt x="69850" y="8138584"/>
                  <a:pt x="33867" y="8015817"/>
                  <a:pt x="33867" y="7854950"/>
                </a:cubicBezTo>
                <a:cubicBezTo>
                  <a:pt x="0" y="7736417"/>
                  <a:pt x="42333" y="7478184"/>
                  <a:pt x="160867" y="7080250"/>
                </a:cubicBezTo>
                <a:cubicBezTo>
                  <a:pt x="279400" y="6682317"/>
                  <a:pt x="461433" y="6174317"/>
                  <a:pt x="706967" y="5556250"/>
                </a:cubicBezTo>
                <a:cubicBezTo>
                  <a:pt x="740833" y="5429250"/>
                  <a:pt x="783167" y="5295900"/>
                  <a:pt x="833967" y="5156200"/>
                </a:cubicBezTo>
                <a:cubicBezTo>
                  <a:pt x="884767" y="5016500"/>
                  <a:pt x="927100" y="4900084"/>
                  <a:pt x="960967" y="4806950"/>
                </a:cubicBezTo>
                <a:cubicBezTo>
                  <a:pt x="1045633" y="4527550"/>
                  <a:pt x="1136650" y="4267200"/>
                  <a:pt x="1234017" y="4025900"/>
                </a:cubicBezTo>
                <a:cubicBezTo>
                  <a:pt x="1331383" y="3784600"/>
                  <a:pt x="1435100" y="3539067"/>
                  <a:pt x="1545167" y="3289300"/>
                </a:cubicBezTo>
                <a:cubicBezTo>
                  <a:pt x="1655233" y="3039534"/>
                  <a:pt x="1769533" y="2770717"/>
                  <a:pt x="1888067" y="2482850"/>
                </a:cubicBezTo>
                <a:cubicBezTo>
                  <a:pt x="1964267" y="2330450"/>
                  <a:pt x="2019300" y="2218267"/>
                  <a:pt x="2053167" y="2146300"/>
                </a:cubicBezTo>
                <a:cubicBezTo>
                  <a:pt x="2087033" y="2074334"/>
                  <a:pt x="2125133" y="1998134"/>
                  <a:pt x="2167467" y="1917700"/>
                </a:cubicBezTo>
                <a:cubicBezTo>
                  <a:pt x="2209800" y="1837267"/>
                  <a:pt x="2273300" y="1716617"/>
                  <a:pt x="2357967" y="1555750"/>
                </a:cubicBezTo>
                <a:cubicBezTo>
                  <a:pt x="2544233" y="1208617"/>
                  <a:pt x="2692400" y="937684"/>
                  <a:pt x="2802467" y="742950"/>
                </a:cubicBezTo>
                <a:cubicBezTo>
                  <a:pt x="2912533" y="548217"/>
                  <a:pt x="2997200" y="404284"/>
                  <a:pt x="3056467" y="311150"/>
                </a:cubicBezTo>
                <a:cubicBezTo>
                  <a:pt x="3115733" y="218017"/>
                  <a:pt x="3166533" y="150284"/>
                  <a:pt x="3208867" y="107950"/>
                </a:cubicBezTo>
                <a:cubicBezTo>
                  <a:pt x="3251200" y="65617"/>
                  <a:pt x="3302000" y="35984"/>
                  <a:pt x="3361267" y="19050"/>
                </a:cubicBezTo>
                <a:cubicBezTo>
                  <a:pt x="3420533" y="2117"/>
                  <a:pt x="3479800" y="0"/>
                  <a:pt x="3539067" y="12700"/>
                </a:cubicBezTo>
                <a:cubicBezTo>
                  <a:pt x="3598333" y="25400"/>
                  <a:pt x="3649133" y="57150"/>
                  <a:pt x="3691467" y="107950"/>
                </a:cubicBezTo>
                <a:cubicBezTo>
                  <a:pt x="3759200" y="175684"/>
                  <a:pt x="3799417" y="245534"/>
                  <a:pt x="3812117" y="317500"/>
                </a:cubicBezTo>
                <a:cubicBezTo>
                  <a:pt x="3824817" y="389467"/>
                  <a:pt x="3807883" y="484717"/>
                  <a:pt x="3761317" y="603250"/>
                </a:cubicBezTo>
                <a:cubicBezTo>
                  <a:pt x="3714750" y="721784"/>
                  <a:pt x="3627967" y="886884"/>
                  <a:pt x="3500967" y="1098550"/>
                </a:cubicBezTo>
                <a:cubicBezTo>
                  <a:pt x="3433233" y="1250950"/>
                  <a:pt x="3378200" y="1361017"/>
                  <a:pt x="3335867" y="1428750"/>
                </a:cubicBezTo>
                <a:cubicBezTo>
                  <a:pt x="3293533" y="1496484"/>
                  <a:pt x="3251200" y="1564217"/>
                  <a:pt x="3208867" y="1631950"/>
                </a:cubicBezTo>
                <a:cubicBezTo>
                  <a:pt x="3166533" y="1699684"/>
                  <a:pt x="3098800" y="1818217"/>
                  <a:pt x="3005667" y="1987550"/>
                </a:cubicBezTo>
                <a:cubicBezTo>
                  <a:pt x="2988733" y="2038350"/>
                  <a:pt x="2963333" y="2093384"/>
                  <a:pt x="2929467" y="2152650"/>
                </a:cubicBezTo>
                <a:cubicBezTo>
                  <a:pt x="2895600" y="2211917"/>
                  <a:pt x="2857500" y="2241550"/>
                  <a:pt x="2815167" y="2241550"/>
                </a:cubicBezTo>
                <a:cubicBezTo>
                  <a:pt x="2815167" y="2266950"/>
                  <a:pt x="2802467" y="2317750"/>
                  <a:pt x="2777067" y="2393950"/>
                </a:cubicBezTo>
                <a:cubicBezTo>
                  <a:pt x="2751667" y="2470150"/>
                  <a:pt x="2722033" y="2542117"/>
                  <a:pt x="2688167" y="2609850"/>
                </a:cubicBezTo>
                <a:cubicBezTo>
                  <a:pt x="2662767" y="2702984"/>
                  <a:pt x="2622550" y="2802467"/>
                  <a:pt x="2567517" y="2908300"/>
                </a:cubicBezTo>
                <a:cubicBezTo>
                  <a:pt x="2512483" y="3014134"/>
                  <a:pt x="2472267" y="3100917"/>
                  <a:pt x="2446867" y="3168650"/>
                </a:cubicBezTo>
                <a:cubicBezTo>
                  <a:pt x="2404533" y="3270250"/>
                  <a:pt x="2338917" y="3409950"/>
                  <a:pt x="2250017" y="3587750"/>
                </a:cubicBezTo>
                <a:cubicBezTo>
                  <a:pt x="2161117" y="3765550"/>
                  <a:pt x="2076450" y="3937000"/>
                  <a:pt x="1996017" y="4102100"/>
                </a:cubicBezTo>
                <a:cubicBezTo>
                  <a:pt x="1915583" y="4267200"/>
                  <a:pt x="1866900" y="4396317"/>
                  <a:pt x="1849967" y="4489450"/>
                </a:cubicBezTo>
                <a:cubicBezTo>
                  <a:pt x="1849967" y="4523317"/>
                  <a:pt x="1875367" y="4519084"/>
                  <a:pt x="1926167" y="4476750"/>
                </a:cubicBezTo>
                <a:cubicBezTo>
                  <a:pt x="1976967" y="4434417"/>
                  <a:pt x="2032000" y="4396317"/>
                  <a:pt x="2091267" y="4362450"/>
                </a:cubicBezTo>
                <a:cubicBezTo>
                  <a:pt x="2218267" y="4260850"/>
                  <a:pt x="2364317" y="4157134"/>
                  <a:pt x="2529417" y="4051300"/>
                </a:cubicBezTo>
                <a:cubicBezTo>
                  <a:pt x="2694517" y="3945467"/>
                  <a:pt x="2855383" y="3852334"/>
                  <a:pt x="3012017" y="3771900"/>
                </a:cubicBezTo>
                <a:cubicBezTo>
                  <a:pt x="3168650" y="3691467"/>
                  <a:pt x="3297767" y="3642784"/>
                  <a:pt x="3399367" y="3625850"/>
                </a:cubicBezTo>
                <a:cubicBezTo>
                  <a:pt x="3526367" y="3591984"/>
                  <a:pt x="3630083" y="3575050"/>
                  <a:pt x="3710517" y="3575050"/>
                </a:cubicBezTo>
                <a:cubicBezTo>
                  <a:pt x="3790950" y="3575050"/>
                  <a:pt x="3873500" y="3591984"/>
                  <a:pt x="3958167" y="3625850"/>
                </a:cubicBezTo>
                <a:cubicBezTo>
                  <a:pt x="4025900" y="3659717"/>
                  <a:pt x="4083050" y="3706284"/>
                  <a:pt x="4129617" y="3765550"/>
                </a:cubicBezTo>
                <a:cubicBezTo>
                  <a:pt x="4176183" y="3824817"/>
                  <a:pt x="4218517" y="3892550"/>
                  <a:pt x="4256617" y="3968750"/>
                </a:cubicBezTo>
                <a:cubicBezTo>
                  <a:pt x="4294717" y="4044950"/>
                  <a:pt x="4322233" y="4138084"/>
                  <a:pt x="4339167" y="4248150"/>
                </a:cubicBezTo>
                <a:cubicBezTo>
                  <a:pt x="4339167" y="4324350"/>
                  <a:pt x="4309533" y="4451350"/>
                  <a:pt x="4250267" y="4629150"/>
                </a:cubicBezTo>
                <a:cubicBezTo>
                  <a:pt x="4191000" y="4806950"/>
                  <a:pt x="4119033" y="4978400"/>
                  <a:pt x="4034367" y="5143500"/>
                </a:cubicBezTo>
                <a:cubicBezTo>
                  <a:pt x="3949700" y="5308600"/>
                  <a:pt x="3865033" y="5425017"/>
                  <a:pt x="3780367" y="5492750"/>
                </a:cubicBezTo>
                <a:cubicBezTo>
                  <a:pt x="3721100" y="5518150"/>
                  <a:pt x="3674533" y="5543550"/>
                  <a:pt x="3640667" y="5568950"/>
                </a:cubicBezTo>
                <a:cubicBezTo>
                  <a:pt x="3606800" y="5594350"/>
                  <a:pt x="3589867" y="5607050"/>
                  <a:pt x="3589867" y="5607050"/>
                </a:cubicBezTo>
                <a:cubicBezTo>
                  <a:pt x="3589867" y="5640917"/>
                  <a:pt x="3575050" y="5683250"/>
                  <a:pt x="3545417" y="5734050"/>
                </a:cubicBezTo>
                <a:cubicBezTo>
                  <a:pt x="3515783" y="5784850"/>
                  <a:pt x="3467100" y="5827184"/>
                  <a:pt x="3399367" y="5861050"/>
                </a:cubicBezTo>
                <a:cubicBezTo>
                  <a:pt x="3365500" y="5894917"/>
                  <a:pt x="3327400" y="5937250"/>
                  <a:pt x="3285067" y="5988050"/>
                </a:cubicBezTo>
                <a:cubicBezTo>
                  <a:pt x="3242733" y="6038850"/>
                  <a:pt x="3221567" y="6076950"/>
                  <a:pt x="3221567" y="6102350"/>
                </a:cubicBezTo>
                <a:cubicBezTo>
                  <a:pt x="3221567" y="6102350"/>
                  <a:pt x="3221567" y="6112934"/>
                  <a:pt x="3221567" y="6134100"/>
                </a:cubicBezTo>
                <a:cubicBezTo>
                  <a:pt x="3221567" y="6155267"/>
                  <a:pt x="3221567" y="6165850"/>
                  <a:pt x="3221567" y="6165850"/>
                </a:cubicBezTo>
                <a:cubicBezTo>
                  <a:pt x="3187700" y="6165850"/>
                  <a:pt x="3139017" y="6191250"/>
                  <a:pt x="3075517" y="6242050"/>
                </a:cubicBezTo>
                <a:cubicBezTo>
                  <a:pt x="3012017" y="6292850"/>
                  <a:pt x="2933700" y="6352117"/>
                  <a:pt x="2840567" y="6419850"/>
                </a:cubicBezTo>
                <a:cubicBezTo>
                  <a:pt x="2747433" y="6512984"/>
                  <a:pt x="2681817" y="6563784"/>
                  <a:pt x="2643717" y="6572250"/>
                </a:cubicBezTo>
                <a:cubicBezTo>
                  <a:pt x="2605617" y="6580717"/>
                  <a:pt x="2552700" y="6597650"/>
                  <a:pt x="2484967" y="6623050"/>
                </a:cubicBezTo>
                <a:cubicBezTo>
                  <a:pt x="2468033" y="6639984"/>
                  <a:pt x="2448983" y="6652684"/>
                  <a:pt x="2427817" y="6661150"/>
                </a:cubicBezTo>
                <a:cubicBezTo>
                  <a:pt x="2406650" y="6669617"/>
                  <a:pt x="2385483" y="6678084"/>
                  <a:pt x="2364317" y="6686550"/>
                </a:cubicBezTo>
                <a:cubicBezTo>
                  <a:pt x="2343150" y="6695017"/>
                  <a:pt x="2326217" y="6703484"/>
                  <a:pt x="2313517" y="6711950"/>
                </a:cubicBezTo>
                <a:cubicBezTo>
                  <a:pt x="2300817" y="6720417"/>
                  <a:pt x="2294467" y="6733117"/>
                  <a:pt x="2294467" y="6750050"/>
                </a:cubicBezTo>
                <a:cubicBezTo>
                  <a:pt x="2294467" y="6783917"/>
                  <a:pt x="2334683" y="6853767"/>
                  <a:pt x="2415117" y="6959600"/>
                </a:cubicBezTo>
                <a:cubicBezTo>
                  <a:pt x="2495550" y="7065434"/>
                  <a:pt x="2592917" y="7181850"/>
                  <a:pt x="2707217" y="7308850"/>
                </a:cubicBezTo>
                <a:cubicBezTo>
                  <a:pt x="2821517" y="7435850"/>
                  <a:pt x="2931583" y="7552267"/>
                  <a:pt x="3037417" y="7658100"/>
                </a:cubicBezTo>
                <a:cubicBezTo>
                  <a:pt x="3143250" y="7763934"/>
                  <a:pt x="3221567" y="7833784"/>
                  <a:pt x="3272367" y="7867650"/>
                </a:cubicBezTo>
                <a:cubicBezTo>
                  <a:pt x="3357033" y="7901517"/>
                  <a:pt x="3418417" y="7958667"/>
                  <a:pt x="3456517" y="8039100"/>
                </a:cubicBezTo>
                <a:cubicBezTo>
                  <a:pt x="3494617" y="8119534"/>
                  <a:pt x="3517900" y="8199967"/>
                  <a:pt x="3526367" y="8280400"/>
                </a:cubicBezTo>
                <a:cubicBezTo>
                  <a:pt x="3534833" y="8360834"/>
                  <a:pt x="3526367" y="8422217"/>
                  <a:pt x="3500967" y="8464550"/>
                </a:cubicBezTo>
                <a:close/>
                <a:moveTo>
                  <a:pt x="-1071033" y="8439150"/>
                </a:moveTo>
                <a:moveTo>
                  <a:pt x="1976967" y="6216650"/>
                </a:moveTo>
                <a:cubicBezTo>
                  <a:pt x="2019300" y="6182784"/>
                  <a:pt x="2108200" y="6112934"/>
                  <a:pt x="2243667" y="6007100"/>
                </a:cubicBezTo>
                <a:cubicBezTo>
                  <a:pt x="2379133" y="5901267"/>
                  <a:pt x="2527300" y="5782734"/>
                  <a:pt x="2688167" y="5651500"/>
                </a:cubicBezTo>
                <a:cubicBezTo>
                  <a:pt x="2849033" y="5520267"/>
                  <a:pt x="2995083" y="5393267"/>
                  <a:pt x="3126317" y="5270500"/>
                </a:cubicBezTo>
                <a:cubicBezTo>
                  <a:pt x="3257550" y="5147734"/>
                  <a:pt x="3348567" y="5056717"/>
                  <a:pt x="3399367" y="4997450"/>
                </a:cubicBezTo>
                <a:cubicBezTo>
                  <a:pt x="3458633" y="4938184"/>
                  <a:pt x="3517900" y="4836584"/>
                  <a:pt x="3577167" y="4692650"/>
                </a:cubicBezTo>
                <a:cubicBezTo>
                  <a:pt x="3636433" y="4548717"/>
                  <a:pt x="3644900" y="4434417"/>
                  <a:pt x="3602567" y="4349750"/>
                </a:cubicBezTo>
                <a:cubicBezTo>
                  <a:pt x="3594100" y="4315884"/>
                  <a:pt x="3517900" y="4332817"/>
                  <a:pt x="3373967" y="4400550"/>
                </a:cubicBezTo>
                <a:cubicBezTo>
                  <a:pt x="3230033" y="4468284"/>
                  <a:pt x="3064933" y="4548717"/>
                  <a:pt x="2878667" y="4641850"/>
                </a:cubicBezTo>
                <a:cubicBezTo>
                  <a:pt x="2734733" y="4726517"/>
                  <a:pt x="2567517" y="4836584"/>
                  <a:pt x="2377017" y="4972050"/>
                </a:cubicBezTo>
                <a:cubicBezTo>
                  <a:pt x="2186517" y="5107517"/>
                  <a:pt x="2008717" y="5251450"/>
                  <a:pt x="1843617" y="5403850"/>
                </a:cubicBezTo>
                <a:cubicBezTo>
                  <a:pt x="1678517" y="5556250"/>
                  <a:pt x="1553633" y="5704417"/>
                  <a:pt x="1468967" y="5848350"/>
                </a:cubicBezTo>
                <a:cubicBezTo>
                  <a:pt x="1452033" y="5907617"/>
                  <a:pt x="1468967" y="5975350"/>
                  <a:pt x="1519767" y="6051550"/>
                </a:cubicBezTo>
                <a:cubicBezTo>
                  <a:pt x="1570567" y="6127750"/>
                  <a:pt x="1638300" y="6184900"/>
                  <a:pt x="1722967" y="6223000"/>
                </a:cubicBezTo>
                <a:cubicBezTo>
                  <a:pt x="1807633" y="6261100"/>
                  <a:pt x="1892300" y="6258984"/>
                  <a:pt x="1976967" y="6216650"/>
                </a:cubicBezTo>
                <a:close/>
                <a:moveTo>
                  <a:pt x="1176867" y="843915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51" name="Freeform 6451"/>
          <p:cNvSpPr/>
          <p:nvPr/>
        </p:nvSpPr>
        <p:spPr>
          <a:xfrm rot="0" flipH="0" flipV="0">
            <a:off x="10382218" y="965175"/>
            <a:ext cx="188290" cy="189623"/>
          </a:xfrm>
          <a:custGeom>
            <a:pathLst>
              <a:path w="4483100" h="4514850">
                <a:moveTo>
                  <a:pt x="1079500" y="4491566"/>
                </a:moveTo>
                <a:cubicBezTo>
                  <a:pt x="1011766" y="4508500"/>
                  <a:pt x="922866" y="4514850"/>
                  <a:pt x="812800" y="4510616"/>
                </a:cubicBezTo>
                <a:cubicBezTo>
                  <a:pt x="702733" y="4506383"/>
                  <a:pt x="607483" y="4493683"/>
                  <a:pt x="527050" y="4472516"/>
                </a:cubicBezTo>
                <a:cubicBezTo>
                  <a:pt x="446616" y="4451350"/>
                  <a:pt x="406400" y="4428066"/>
                  <a:pt x="406400" y="4402666"/>
                </a:cubicBezTo>
                <a:cubicBezTo>
                  <a:pt x="406400" y="4360333"/>
                  <a:pt x="385233" y="4339166"/>
                  <a:pt x="342900" y="4339166"/>
                </a:cubicBezTo>
                <a:cubicBezTo>
                  <a:pt x="342900" y="4339166"/>
                  <a:pt x="323850" y="4322233"/>
                  <a:pt x="285750" y="4288366"/>
                </a:cubicBezTo>
                <a:cubicBezTo>
                  <a:pt x="247650" y="4254500"/>
                  <a:pt x="190500" y="4220633"/>
                  <a:pt x="114300" y="4186766"/>
                </a:cubicBezTo>
                <a:cubicBezTo>
                  <a:pt x="38100" y="4068233"/>
                  <a:pt x="0" y="3939116"/>
                  <a:pt x="0" y="3799416"/>
                </a:cubicBezTo>
                <a:cubicBezTo>
                  <a:pt x="0" y="3659716"/>
                  <a:pt x="38100" y="3437466"/>
                  <a:pt x="114300" y="3132666"/>
                </a:cubicBezTo>
                <a:cubicBezTo>
                  <a:pt x="139700" y="2921000"/>
                  <a:pt x="222250" y="2673350"/>
                  <a:pt x="361950" y="2389716"/>
                </a:cubicBezTo>
                <a:cubicBezTo>
                  <a:pt x="501650" y="2106083"/>
                  <a:pt x="673100" y="1816100"/>
                  <a:pt x="876300" y="1519766"/>
                </a:cubicBezTo>
                <a:cubicBezTo>
                  <a:pt x="1079500" y="1223433"/>
                  <a:pt x="1293283" y="956733"/>
                  <a:pt x="1517650" y="719666"/>
                </a:cubicBezTo>
                <a:cubicBezTo>
                  <a:pt x="1742016" y="482600"/>
                  <a:pt x="1947333" y="309033"/>
                  <a:pt x="2133600" y="198966"/>
                </a:cubicBezTo>
                <a:cubicBezTo>
                  <a:pt x="2252133" y="80433"/>
                  <a:pt x="2396066" y="16933"/>
                  <a:pt x="2565400" y="8466"/>
                </a:cubicBezTo>
                <a:cubicBezTo>
                  <a:pt x="2734733" y="0"/>
                  <a:pt x="2895600" y="38100"/>
                  <a:pt x="3048000" y="122766"/>
                </a:cubicBezTo>
                <a:cubicBezTo>
                  <a:pt x="3132666" y="165100"/>
                  <a:pt x="3217333" y="232833"/>
                  <a:pt x="3302000" y="325966"/>
                </a:cubicBezTo>
                <a:cubicBezTo>
                  <a:pt x="3386666" y="419100"/>
                  <a:pt x="3467100" y="520700"/>
                  <a:pt x="3543300" y="630766"/>
                </a:cubicBezTo>
                <a:cubicBezTo>
                  <a:pt x="3619500" y="740833"/>
                  <a:pt x="3683000" y="850900"/>
                  <a:pt x="3733800" y="960966"/>
                </a:cubicBezTo>
                <a:cubicBezTo>
                  <a:pt x="3759200" y="1054100"/>
                  <a:pt x="3774016" y="1136650"/>
                  <a:pt x="3778250" y="1208616"/>
                </a:cubicBezTo>
                <a:cubicBezTo>
                  <a:pt x="3782483" y="1280583"/>
                  <a:pt x="3782483" y="1367366"/>
                  <a:pt x="3778250" y="1468966"/>
                </a:cubicBezTo>
                <a:cubicBezTo>
                  <a:pt x="3774016" y="1570566"/>
                  <a:pt x="3759200" y="1722966"/>
                  <a:pt x="3733800" y="1926166"/>
                </a:cubicBezTo>
                <a:cubicBezTo>
                  <a:pt x="3691466" y="2078566"/>
                  <a:pt x="3655483" y="2264833"/>
                  <a:pt x="3625850" y="2484966"/>
                </a:cubicBezTo>
                <a:cubicBezTo>
                  <a:pt x="3596216" y="2705100"/>
                  <a:pt x="3581400" y="2895600"/>
                  <a:pt x="3581400" y="3056466"/>
                </a:cubicBezTo>
                <a:cubicBezTo>
                  <a:pt x="3564466" y="3217333"/>
                  <a:pt x="3583516" y="3331633"/>
                  <a:pt x="3638550" y="3399366"/>
                </a:cubicBezTo>
                <a:cubicBezTo>
                  <a:pt x="3693583" y="3467100"/>
                  <a:pt x="3776133" y="3471333"/>
                  <a:pt x="3886200" y="3412066"/>
                </a:cubicBezTo>
                <a:cubicBezTo>
                  <a:pt x="3987800" y="3361266"/>
                  <a:pt x="4085166" y="3337983"/>
                  <a:pt x="4178300" y="3342216"/>
                </a:cubicBezTo>
                <a:cubicBezTo>
                  <a:pt x="4271433" y="3346450"/>
                  <a:pt x="4345516" y="3373966"/>
                  <a:pt x="4400550" y="3424766"/>
                </a:cubicBezTo>
                <a:cubicBezTo>
                  <a:pt x="4455583" y="3475566"/>
                  <a:pt x="4483100" y="3551766"/>
                  <a:pt x="4483100" y="3653366"/>
                </a:cubicBezTo>
                <a:cubicBezTo>
                  <a:pt x="4483100" y="3754966"/>
                  <a:pt x="4434416" y="3858683"/>
                  <a:pt x="4337050" y="3964516"/>
                </a:cubicBezTo>
                <a:cubicBezTo>
                  <a:pt x="4239683" y="4070350"/>
                  <a:pt x="4121150" y="4159250"/>
                  <a:pt x="3981450" y="4231216"/>
                </a:cubicBezTo>
                <a:cubicBezTo>
                  <a:pt x="3841750" y="4303183"/>
                  <a:pt x="3708400" y="4339166"/>
                  <a:pt x="3581400" y="4339166"/>
                </a:cubicBezTo>
                <a:cubicBezTo>
                  <a:pt x="3488266" y="4339166"/>
                  <a:pt x="3399366" y="4282016"/>
                  <a:pt x="3314700" y="4167716"/>
                </a:cubicBezTo>
                <a:cubicBezTo>
                  <a:pt x="3230033" y="4053416"/>
                  <a:pt x="3155950" y="3913716"/>
                  <a:pt x="3092450" y="3748616"/>
                </a:cubicBezTo>
                <a:cubicBezTo>
                  <a:pt x="3028950" y="3583516"/>
                  <a:pt x="2971800" y="3424766"/>
                  <a:pt x="2921000" y="3272366"/>
                </a:cubicBezTo>
                <a:lnTo>
                  <a:pt x="2844800" y="2980266"/>
                </a:lnTo>
                <a:lnTo>
                  <a:pt x="2298700" y="3500966"/>
                </a:lnTo>
                <a:cubicBezTo>
                  <a:pt x="2188633" y="3619500"/>
                  <a:pt x="2080683" y="3727450"/>
                  <a:pt x="1974850" y="3824816"/>
                </a:cubicBezTo>
                <a:cubicBezTo>
                  <a:pt x="1869016" y="3922183"/>
                  <a:pt x="1803400" y="3992033"/>
                  <a:pt x="1778000" y="4034366"/>
                </a:cubicBezTo>
                <a:cubicBezTo>
                  <a:pt x="1735666" y="4110566"/>
                  <a:pt x="1657350" y="4186766"/>
                  <a:pt x="1543050" y="4262966"/>
                </a:cubicBezTo>
                <a:cubicBezTo>
                  <a:pt x="1428750" y="4339166"/>
                  <a:pt x="1274233" y="4415366"/>
                  <a:pt x="1079500" y="4491566"/>
                </a:cubicBezTo>
                <a:close/>
                <a:moveTo>
                  <a:pt x="-901700" y="4859866"/>
                </a:moveTo>
                <a:moveTo>
                  <a:pt x="1117600" y="3742266"/>
                </a:moveTo>
                <a:cubicBezTo>
                  <a:pt x="1261533" y="3657600"/>
                  <a:pt x="1426633" y="3532716"/>
                  <a:pt x="1612900" y="3367616"/>
                </a:cubicBezTo>
                <a:cubicBezTo>
                  <a:pt x="1799166" y="3202516"/>
                  <a:pt x="1981200" y="3020483"/>
                  <a:pt x="2159000" y="2821516"/>
                </a:cubicBezTo>
                <a:cubicBezTo>
                  <a:pt x="2336800" y="2622550"/>
                  <a:pt x="2484966" y="2438400"/>
                  <a:pt x="2603500" y="2269066"/>
                </a:cubicBezTo>
                <a:cubicBezTo>
                  <a:pt x="2747433" y="2074333"/>
                  <a:pt x="2857500" y="1892300"/>
                  <a:pt x="2933700" y="1722966"/>
                </a:cubicBezTo>
                <a:cubicBezTo>
                  <a:pt x="3009900" y="1553633"/>
                  <a:pt x="3064933" y="1392766"/>
                  <a:pt x="3098800" y="1240366"/>
                </a:cubicBezTo>
                <a:cubicBezTo>
                  <a:pt x="3064933" y="1147233"/>
                  <a:pt x="3009900" y="1047750"/>
                  <a:pt x="2933700" y="941916"/>
                </a:cubicBezTo>
                <a:cubicBezTo>
                  <a:pt x="2857500" y="836083"/>
                  <a:pt x="2789766" y="778933"/>
                  <a:pt x="2730500" y="770466"/>
                </a:cubicBezTo>
                <a:cubicBezTo>
                  <a:pt x="2544233" y="770466"/>
                  <a:pt x="2347383" y="886883"/>
                  <a:pt x="2139950" y="1119716"/>
                </a:cubicBezTo>
                <a:cubicBezTo>
                  <a:pt x="1932516" y="1352550"/>
                  <a:pt x="1731433" y="1604433"/>
                  <a:pt x="1536700" y="1875366"/>
                </a:cubicBezTo>
                <a:cubicBezTo>
                  <a:pt x="1502833" y="1917700"/>
                  <a:pt x="1456266" y="1985433"/>
                  <a:pt x="1397000" y="2078566"/>
                </a:cubicBezTo>
                <a:cubicBezTo>
                  <a:pt x="1337733" y="2171700"/>
                  <a:pt x="1280583" y="2258483"/>
                  <a:pt x="1225550" y="2338916"/>
                </a:cubicBezTo>
                <a:cubicBezTo>
                  <a:pt x="1170516" y="2419350"/>
                  <a:pt x="1134533" y="2472266"/>
                  <a:pt x="1117600" y="2497666"/>
                </a:cubicBezTo>
                <a:cubicBezTo>
                  <a:pt x="1092200" y="2531533"/>
                  <a:pt x="1043516" y="2626783"/>
                  <a:pt x="971550" y="2783416"/>
                </a:cubicBezTo>
                <a:cubicBezTo>
                  <a:pt x="899583" y="2940050"/>
                  <a:pt x="829733" y="3096683"/>
                  <a:pt x="762000" y="3253316"/>
                </a:cubicBezTo>
                <a:cubicBezTo>
                  <a:pt x="694266" y="3409950"/>
                  <a:pt x="660400" y="3513666"/>
                  <a:pt x="660400" y="3564466"/>
                </a:cubicBezTo>
                <a:cubicBezTo>
                  <a:pt x="660400" y="3615266"/>
                  <a:pt x="666750" y="3670300"/>
                  <a:pt x="679450" y="3729566"/>
                </a:cubicBezTo>
                <a:cubicBezTo>
                  <a:pt x="692150" y="3788833"/>
                  <a:pt x="732366" y="3826933"/>
                  <a:pt x="800100" y="3843866"/>
                </a:cubicBezTo>
                <a:cubicBezTo>
                  <a:pt x="867833" y="3860800"/>
                  <a:pt x="973666" y="3826933"/>
                  <a:pt x="1117600" y="3742266"/>
                </a:cubicBezTo>
                <a:close/>
                <a:moveTo>
                  <a:pt x="-152400" y="4859866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52" name="Freeform 6452"/>
          <p:cNvSpPr/>
          <p:nvPr/>
        </p:nvSpPr>
        <p:spPr>
          <a:xfrm rot="0" flipH="0" flipV="0">
            <a:off x="10597711" y="943661"/>
            <a:ext cx="170688" cy="228739"/>
          </a:xfrm>
          <a:custGeom>
            <a:pathLst>
              <a:path w="4064000" h="5446183">
                <a:moveTo>
                  <a:pt x="736600" y="5422900"/>
                </a:moveTo>
                <a:cubicBezTo>
                  <a:pt x="575733" y="5355167"/>
                  <a:pt x="423333" y="5264150"/>
                  <a:pt x="279400" y="5149850"/>
                </a:cubicBezTo>
                <a:cubicBezTo>
                  <a:pt x="135466" y="5035550"/>
                  <a:pt x="42333" y="4940300"/>
                  <a:pt x="0" y="4864100"/>
                </a:cubicBezTo>
                <a:cubicBezTo>
                  <a:pt x="0" y="4787900"/>
                  <a:pt x="12700" y="4734984"/>
                  <a:pt x="38100" y="4705350"/>
                </a:cubicBezTo>
                <a:cubicBezTo>
                  <a:pt x="63500" y="4675717"/>
                  <a:pt x="137583" y="4663017"/>
                  <a:pt x="260350" y="4667250"/>
                </a:cubicBezTo>
                <a:cubicBezTo>
                  <a:pt x="383116" y="4671484"/>
                  <a:pt x="584200" y="4690534"/>
                  <a:pt x="863600" y="4724400"/>
                </a:cubicBezTo>
                <a:cubicBezTo>
                  <a:pt x="965200" y="4724400"/>
                  <a:pt x="1092200" y="4715934"/>
                  <a:pt x="1244600" y="4699000"/>
                </a:cubicBezTo>
                <a:cubicBezTo>
                  <a:pt x="1397000" y="4682067"/>
                  <a:pt x="1538816" y="4656667"/>
                  <a:pt x="1670050" y="4622800"/>
                </a:cubicBezTo>
                <a:cubicBezTo>
                  <a:pt x="1801283" y="4588934"/>
                  <a:pt x="1875366" y="4546600"/>
                  <a:pt x="1892300" y="4495800"/>
                </a:cubicBezTo>
                <a:cubicBezTo>
                  <a:pt x="1934633" y="4495800"/>
                  <a:pt x="1943100" y="4480984"/>
                  <a:pt x="1917700" y="4451350"/>
                </a:cubicBezTo>
                <a:cubicBezTo>
                  <a:pt x="1892300" y="4421717"/>
                  <a:pt x="1862666" y="4389967"/>
                  <a:pt x="1828800" y="4356100"/>
                </a:cubicBezTo>
                <a:cubicBezTo>
                  <a:pt x="1794933" y="4356100"/>
                  <a:pt x="1756833" y="4341284"/>
                  <a:pt x="1714500" y="4311650"/>
                </a:cubicBezTo>
                <a:cubicBezTo>
                  <a:pt x="1672166" y="4282017"/>
                  <a:pt x="1634066" y="4267200"/>
                  <a:pt x="1600200" y="4267200"/>
                </a:cubicBezTo>
                <a:cubicBezTo>
                  <a:pt x="1600200" y="4224867"/>
                  <a:pt x="1559983" y="4176184"/>
                  <a:pt x="1479550" y="4121150"/>
                </a:cubicBezTo>
                <a:cubicBezTo>
                  <a:pt x="1399116" y="4066117"/>
                  <a:pt x="1316566" y="4021667"/>
                  <a:pt x="1231900" y="3987800"/>
                </a:cubicBezTo>
                <a:cubicBezTo>
                  <a:pt x="1045633" y="3835400"/>
                  <a:pt x="884766" y="3697817"/>
                  <a:pt x="749300" y="3575050"/>
                </a:cubicBezTo>
                <a:cubicBezTo>
                  <a:pt x="613833" y="3452284"/>
                  <a:pt x="563033" y="3369734"/>
                  <a:pt x="596900" y="3327400"/>
                </a:cubicBezTo>
                <a:cubicBezTo>
                  <a:pt x="596900" y="3293534"/>
                  <a:pt x="596900" y="3274484"/>
                  <a:pt x="596900" y="3270250"/>
                </a:cubicBezTo>
                <a:cubicBezTo>
                  <a:pt x="596900" y="3266017"/>
                  <a:pt x="596900" y="3263900"/>
                  <a:pt x="596900" y="3263900"/>
                </a:cubicBezTo>
                <a:cubicBezTo>
                  <a:pt x="537633" y="3263900"/>
                  <a:pt x="472016" y="3179234"/>
                  <a:pt x="400050" y="3009900"/>
                </a:cubicBezTo>
                <a:cubicBezTo>
                  <a:pt x="328083" y="2840567"/>
                  <a:pt x="292100" y="2688167"/>
                  <a:pt x="292100" y="2552700"/>
                </a:cubicBezTo>
                <a:cubicBezTo>
                  <a:pt x="292100" y="2451100"/>
                  <a:pt x="321733" y="2321984"/>
                  <a:pt x="381000" y="2165350"/>
                </a:cubicBezTo>
                <a:cubicBezTo>
                  <a:pt x="440266" y="2008717"/>
                  <a:pt x="520700" y="1845734"/>
                  <a:pt x="622300" y="1676400"/>
                </a:cubicBezTo>
                <a:cubicBezTo>
                  <a:pt x="723900" y="1507067"/>
                  <a:pt x="829733" y="1367367"/>
                  <a:pt x="939800" y="1257300"/>
                </a:cubicBezTo>
                <a:cubicBezTo>
                  <a:pt x="1092200" y="1113367"/>
                  <a:pt x="1282700" y="958850"/>
                  <a:pt x="1511300" y="793750"/>
                </a:cubicBezTo>
                <a:cubicBezTo>
                  <a:pt x="1739900" y="628650"/>
                  <a:pt x="1966383" y="480484"/>
                  <a:pt x="2190750" y="349250"/>
                </a:cubicBezTo>
                <a:cubicBezTo>
                  <a:pt x="2415116" y="218017"/>
                  <a:pt x="2603500" y="131234"/>
                  <a:pt x="2755900" y="88900"/>
                </a:cubicBezTo>
                <a:cubicBezTo>
                  <a:pt x="2908300" y="29634"/>
                  <a:pt x="3050116" y="0"/>
                  <a:pt x="3181350" y="0"/>
                </a:cubicBezTo>
                <a:cubicBezTo>
                  <a:pt x="3312583" y="0"/>
                  <a:pt x="3429000" y="29634"/>
                  <a:pt x="3530600" y="88900"/>
                </a:cubicBezTo>
                <a:cubicBezTo>
                  <a:pt x="3615266" y="131234"/>
                  <a:pt x="3693583" y="192617"/>
                  <a:pt x="3765550" y="273050"/>
                </a:cubicBezTo>
                <a:cubicBezTo>
                  <a:pt x="3837516" y="353484"/>
                  <a:pt x="3901016" y="433917"/>
                  <a:pt x="3956050" y="514350"/>
                </a:cubicBezTo>
                <a:cubicBezTo>
                  <a:pt x="4011083" y="594784"/>
                  <a:pt x="4047066" y="664634"/>
                  <a:pt x="4064000" y="723900"/>
                </a:cubicBezTo>
                <a:cubicBezTo>
                  <a:pt x="4064000" y="825500"/>
                  <a:pt x="4055533" y="937684"/>
                  <a:pt x="4038600" y="1060450"/>
                </a:cubicBezTo>
                <a:cubicBezTo>
                  <a:pt x="4021666" y="1183217"/>
                  <a:pt x="3998383" y="1291167"/>
                  <a:pt x="3968750" y="1384300"/>
                </a:cubicBezTo>
                <a:cubicBezTo>
                  <a:pt x="3939116" y="1477434"/>
                  <a:pt x="3894666" y="1524000"/>
                  <a:pt x="3835400" y="1524000"/>
                </a:cubicBezTo>
                <a:cubicBezTo>
                  <a:pt x="3835400" y="1524000"/>
                  <a:pt x="3824816" y="1526117"/>
                  <a:pt x="3803650" y="1530350"/>
                </a:cubicBezTo>
                <a:cubicBezTo>
                  <a:pt x="3782483" y="1534584"/>
                  <a:pt x="3771900" y="1557867"/>
                  <a:pt x="3771900" y="1600200"/>
                </a:cubicBezTo>
                <a:cubicBezTo>
                  <a:pt x="3771900" y="1684867"/>
                  <a:pt x="3708400" y="1782234"/>
                  <a:pt x="3581400" y="1892300"/>
                </a:cubicBezTo>
                <a:cubicBezTo>
                  <a:pt x="3420533" y="2002367"/>
                  <a:pt x="3280833" y="2067984"/>
                  <a:pt x="3162300" y="2089150"/>
                </a:cubicBezTo>
                <a:cubicBezTo>
                  <a:pt x="3043766" y="2110317"/>
                  <a:pt x="2971800" y="2065867"/>
                  <a:pt x="2946400" y="1955800"/>
                </a:cubicBezTo>
                <a:cubicBezTo>
                  <a:pt x="2921000" y="1921934"/>
                  <a:pt x="2904066" y="1892300"/>
                  <a:pt x="2895600" y="1866900"/>
                </a:cubicBezTo>
                <a:cubicBezTo>
                  <a:pt x="2887133" y="1841500"/>
                  <a:pt x="2865966" y="1828800"/>
                  <a:pt x="2832100" y="1828800"/>
                </a:cubicBezTo>
                <a:cubicBezTo>
                  <a:pt x="2832100" y="1828800"/>
                  <a:pt x="2819400" y="1816100"/>
                  <a:pt x="2794000" y="1790700"/>
                </a:cubicBezTo>
                <a:cubicBezTo>
                  <a:pt x="2768600" y="1765300"/>
                  <a:pt x="2755900" y="1722967"/>
                  <a:pt x="2755900" y="1663700"/>
                </a:cubicBezTo>
                <a:cubicBezTo>
                  <a:pt x="2755900" y="1629834"/>
                  <a:pt x="2768600" y="1598084"/>
                  <a:pt x="2794000" y="1568450"/>
                </a:cubicBezTo>
                <a:cubicBezTo>
                  <a:pt x="2819400" y="1538817"/>
                  <a:pt x="2832100" y="1524000"/>
                  <a:pt x="2832100" y="1524000"/>
                </a:cubicBezTo>
                <a:cubicBezTo>
                  <a:pt x="2874433" y="1524000"/>
                  <a:pt x="2929466" y="1475317"/>
                  <a:pt x="2997200" y="1377950"/>
                </a:cubicBezTo>
                <a:cubicBezTo>
                  <a:pt x="3064933" y="1280584"/>
                  <a:pt x="3126316" y="1174750"/>
                  <a:pt x="3181350" y="1060450"/>
                </a:cubicBezTo>
                <a:cubicBezTo>
                  <a:pt x="3236383" y="946150"/>
                  <a:pt x="3263900" y="867834"/>
                  <a:pt x="3263900" y="825500"/>
                </a:cubicBezTo>
                <a:cubicBezTo>
                  <a:pt x="3263900" y="774700"/>
                  <a:pt x="3257550" y="745067"/>
                  <a:pt x="3244850" y="736600"/>
                </a:cubicBezTo>
                <a:cubicBezTo>
                  <a:pt x="3232150" y="728134"/>
                  <a:pt x="3191933" y="723900"/>
                  <a:pt x="3124200" y="723900"/>
                </a:cubicBezTo>
                <a:cubicBezTo>
                  <a:pt x="3005666" y="774700"/>
                  <a:pt x="2861733" y="842434"/>
                  <a:pt x="2692400" y="927100"/>
                </a:cubicBezTo>
                <a:cubicBezTo>
                  <a:pt x="2523066" y="1011767"/>
                  <a:pt x="2364316" y="1094317"/>
                  <a:pt x="2216150" y="1174750"/>
                </a:cubicBezTo>
                <a:cubicBezTo>
                  <a:pt x="2067983" y="1255184"/>
                  <a:pt x="1960033" y="1329267"/>
                  <a:pt x="1892300" y="1397000"/>
                </a:cubicBezTo>
                <a:cubicBezTo>
                  <a:pt x="1858433" y="1456267"/>
                  <a:pt x="1837266" y="1492250"/>
                  <a:pt x="1828800" y="1504950"/>
                </a:cubicBezTo>
                <a:cubicBezTo>
                  <a:pt x="1820333" y="1517650"/>
                  <a:pt x="1799166" y="1524000"/>
                  <a:pt x="1765300" y="1524000"/>
                </a:cubicBezTo>
                <a:cubicBezTo>
                  <a:pt x="1765300" y="1490134"/>
                  <a:pt x="1737783" y="1504950"/>
                  <a:pt x="1682750" y="1568450"/>
                </a:cubicBezTo>
                <a:cubicBezTo>
                  <a:pt x="1627716" y="1631950"/>
                  <a:pt x="1559983" y="1718734"/>
                  <a:pt x="1479550" y="1828800"/>
                </a:cubicBezTo>
                <a:cubicBezTo>
                  <a:pt x="1399116" y="1938867"/>
                  <a:pt x="1322916" y="2046817"/>
                  <a:pt x="1250950" y="2152650"/>
                </a:cubicBezTo>
                <a:cubicBezTo>
                  <a:pt x="1178983" y="2258484"/>
                  <a:pt x="1126066" y="2336800"/>
                  <a:pt x="1092200" y="2387600"/>
                </a:cubicBezTo>
                <a:cubicBezTo>
                  <a:pt x="1075266" y="2404534"/>
                  <a:pt x="1056216" y="2453217"/>
                  <a:pt x="1035050" y="2533650"/>
                </a:cubicBezTo>
                <a:cubicBezTo>
                  <a:pt x="1013883" y="2614084"/>
                  <a:pt x="1003300" y="2688167"/>
                  <a:pt x="1003300" y="2755900"/>
                </a:cubicBezTo>
                <a:cubicBezTo>
                  <a:pt x="969433" y="2857500"/>
                  <a:pt x="973666" y="2927350"/>
                  <a:pt x="1016000" y="2965450"/>
                </a:cubicBezTo>
                <a:cubicBezTo>
                  <a:pt x="1058333" y="3003550"/>
                  <a:pt x="1151466" y="3081867"/>
                  <a:pt x="1295400" y="3200400"/>
                </a:cubicBezTo>
                <a:cubicBezTo>
                  <a:pt x="1591733" y="3420534"/>
                  <a:pt x="1824566" y="3602567"/>
                  <a:pt x="1993900" y="3746500"/>
                </a:cubicBezTo>
                <a:cubicBezTo>
                  <a:pt x="2163233" y="3890434"/>
                  <a:pt x="2290233" y="4008967"/>
                  <a:pt x="2374900" y="4102100"/>
                </a:cubicBezTo>
                <a:cubicBezTo>
                  <a:pt x="2459566" y="4195234"/>
                  <a:pt x="2510366" y="4279900"/>
                  <a:pt x="2527300" y="4356100"/>
                </a:cubicBezTo>
                <a:cubicBezTo>
                  <a:pt x="2679700" y="4610100"/>
                  <a:pt x="2726266" y="4804834"/>
                  <a:pt x="2667000" y="4940300"/>
                </a:cubicBezTo>
                <a:cubicBezTo>
                  <a:pt x="2607733" y="5075767"/>
                  <a:pt x="2463800" y="5194300"/>
                  <a:pt x="2235200" y="5295900"/>
                </a:cubicBezTo>
                <a:cubicBezTo>
                  <a:pt x="2150533" y="5338234"/>
                  <a:pt x="2010833" y="5372100"/>
                  <a:pt x="1816100" y="5397500"/>
                </a:cubicBezTo>
                <a:cubicBezTo>
                  <a:pt x="1621366" y="5422900"/>
                  <a:pt x="1422400" y="5437716"/>
                  <a:pt x="1219200" y="5441950"/>
                </a:cubicBezTo>
                <a:cubicBezTo>
                  <a:pt x="1016000" y="5446183"/>
                  <a:pt x="855133" y="5439833"/>
                  <a:pt x="736600" y="5422900"/>
                </a:cubicBezTo>
                <a:close/>
                <a:moveTo>
                  <a:pt x="-1358900" y="53721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53" name="Freeform 6453"/>
          <p:cNvSpPr/>
          <p:nvPr/>
        </p:nvSpPr>
        <p:spPr>
          <a:xfrm rot="0" flipH="0" flipV="0">
            <a:off x="10785824" y="892188"/>
            <a:ext cx="158775" cy="277812"/>
          </a:xfrm>
          <a:custGeom>
            <a:pathLst>
              <a:path w="3780367" h="6614583">
                <a:moveTo>
                  <a:pt x="1401234" y="6572250"/>
                </a:moveTo>
                <a:cubicBezTo>
                  <a:pt x="1282700" y="6538384"/>
                  <a:pt x="1185334" y="6498167"/>
                  <a:pt x="1109134" y="6451600"/>
                </a:cubicBezTo>
                <a:cubicBezTo>
                  <a:pt x="1032934" y="6405034"/>
                  <a:pt x="931334" y="6326717"/>
                  <a:pt x="804334" y="6216650"/>
                </a:cubicBezTo>
                <a:cubicBezTo>
                  <a:pt x="702734" y="6081184"/>
                  <a:pt x="624417" y="5954184"/>
                  <a:pt x="569384" y="5835650"/>
                </a:cubicBezTo>
                <a:cubicBezTo>
                  <a:pt x="514350" y="5717117"/>
                  <a:pt x="478367" y="5579534"/>
                  <a:pt x="461434" y="5422900"/>
                </a:cubicBezTo>
                <a:cubicBezTo>
                  <a:pt x="444500" y="5266267"/>
                  <a:pt x="436034" y="5065184"/>
                  <a:pt x="436034" y="4819650"/>
                </a:cubicBezTo>
                <a:cubicBezTo>
                  <a:pt x="436034" y="4718050"/>
                  <a:pt x="455084" y="4565650"/>
                  <a:pt x="493184" y="4362450"/>
                </a:cubicBezTo>
                <a:cubicBezTo>
                  <a:pt x="531284" y="4159250"/>
                  <a:pt x="577850" y="3945467"/>
                  <a:pt x="632884" y="3721100"/>
                </a:cubicBezTo>
                <a:cubicBezTo>
                  <a:pt x="687917" y="3496734"/>
                  <a:pt x="738717" y="3295650"/>
                  <a:pt x="785284" y="3117850"/>
                </a:cubicBezTo>
                <a:cubicBezTo>
                  <a:pt x="831850" y="2940050"/>
                  <a:pt x="859367" y="2825750"/>
                  <a:pt x="867834" y="2774950"/>
                </a:cubicBezTo>
                <a:cubicBezTo>
                  <a:pt x="893234" y="2664884"/>
                  <a:pt x="850900" y="2601384"/>
                  <a:pt x="740834" y="2584450"/>
                </a:cubicBezTo>
                <a:cubicBezTo>
                  <a:pt x="630767" y="2567517"/>
                  <a:pt x="510117" y="2561167"/>
                  <a:pt x="378884" y="2565400"/>
                </a:cubicBezTo>
                <a:cubicBezTo>
                  <a:pt x="247650" y="2569634"/>
                  <a:pt x="160867" y="2559050"/>
                  <a:pt x="118534" y="2533650"/>
                </a:cubicBezTo>
                <a:cubicBezTo>
                  <a:pt x="84667" y="2525184"/>
                  <a:pt x="67734" y="2510367"/>
                  <a:pt x="67734" y="2489200"/>
                </a:cubicBezTo>
                <a:cubicBezTo>
                  <a:pt x="67734" y="2468034"/>
                  <a:pt x="67734" y="2457450"/>
                  <a:pt x="67734" y="2457450"/>
                </a:cubicBezTo>
                <a:cubicBezTo>
                  <a:pt x="67734" y="2423584"/>
                  <a:pt x="65617" y="2400300"/>
                  <a:pt x="61384" y="2387600"/>
                </a:cubicBezTo>
                <a:cubicBezTo>
                  <a:pt x="57150" y="2374900"/>
                  <a:pt x="42334" y="2347384"/>
                  <a:pt x="16934" y="2305050"/>
                </a:cubicBezTo>
                <a:cubicBezTo>
                  <a:pt x="0" y="2271184"/>
                  <a:pt x="10584" y="2222500"/>
                  <a:pt x="48684" y="2159000"/>
                </a:cubicBezTo>
                <a:cubicBezTo>
                  <a:pt x="86784" y="2095500"/>
                  <a:pt x="152400" y="2055284"/>
                  <a:pt x="245534" y="2038350"/>
                </a:cubicBezTo>
                <a:cubicBezTo>
                  <a:pt x="321734" y="2021417"/>
                  <a:pt x="425450" y="2006600"/>
                  <a:pt x="556684" y="1993900"/>
                </a:cubicBezTo>
                <a:cubicBezTo>
                  <a:pt x="687917" y="1981200"/>
                  <a:pt x="821267" y="1951567"/>
                  <a:pt x="956734" y="1905000"/>
                </a:cubicBezTo>
                <a:cubicBezTo>
                  <a:pt x="1092200" y="1858434"/>
                  <a:pt x="1202267" y="1784350"/>
                  <a:pt x="1286934" y="1682750"/>
                </a:cubicBezTo>
                <a:cubicBezTo>
                  <a:pt x="1363134" y="1496484"/>
                  <a:pt x="1452034" y="1289050"/>
                  <a:pt x="1553634" y="1060450"/>
                </a:cubicBezTo>
                <a:cubicBezTo>
                  <a:pt x="1655234" y="831850"/>
                  <a:pt x="1754717" y="626534"/>
                  <a:pt x="1852084" y="444500"/>
                </a:cubicBezTo>
                <a:cubicBezTo>
                  <a:pt x="1949450" y="262467"/>
                  <a:pt x="2015067" y="150284"/>
                  <a:pt x="2048934" y="107950"/>
                </a:cubicBezTo>
                <a:cubicBezTo>
                  <a:pt x="2192867" y="31750"/>
                  <a:pt x="2298700" y="0"/>
                  <a:pt x="2366434" y="12700"/>
                </a:cubicBezTo>
                <a:cubicBezTo>
                  <a:pt x="2434167" y="25400"/>
                  <a:pt x="2510367" y="99484"/>
                  <a:pt x="2595034" y="234950"/>
                </a:cubicBezTo>
                <a:cubicBezTo>
                  <a:pt x="2637367" y="294217"/>
                  <a:pt x="2669117" y="340784"/>
                  <a:pt x="2690284" y="374650"/>
                </a:cubicBezTo>
                <a:cubicBezTo>
                  <a:pt x="2711450" y="408517"/>
                  <a:pt x="2713567" y="459317"/>
                  <a:pt x="2696634" y="527050"/>
                </a:cubicBezTo>
                <a:cubicBezTo>
                  <a:pt x="2679700" y="594784"/>
                  <a:pt x="2635250" y="700617"/>
                  <a:pt x="2563284" y="844550"/>
                </a:cubicBezTo>
                <a:cubicBezTo>
                  <a:pt x="2491317" y="988484"/>
                  <a:pt x="2383367" y="1195917"/>
                  <a:pt x="2239434" y="1466850"/>
                </a:cubicBezTo>
                <a:cubicBezTo>
                  <a:pt x="2197100" y="1551517"/>
                  <a:pt x="2159000" y="1625600"/>
                  <a:pt x="2125134" y="1689100"/>
                </a:cubicBezTo>
                <a:cubicBezTo>
                  <a:pt x="2091267" y="1752600"/>
                  <a:pt x="2074334" y="1784350"/>
                  <a:pt x="2074334" y="1784350"/>
                </a:cubicBezTo>
                <a:cubicBezTo>
                  <a:pt x="2108200" y="1792817"/>
                  <a:pt x="2159000" y="1797050"/>
                  <a:pt x="2226734" y="1797050"/>
                </a:cubicBezTo>
                <a:cubicBezTo>
                  <a:pt x="2294467" y="1797050"/>
                  <a:pt x="2379134" y="1792817"/>
                  <a:pt x="2480734" y="1784350"/>
                </a:cubicBezTo>
                <a:cubicBezTo>
                  <a:pt x="2573867" y="1767417"/>
                  <a:pt x="2692400" y="1752600"/>
                  <a:pt x="2836334" y="1739900"/>
                </a:cubicBezTo>
                <a:cubicBezTo>
                  <a:pt x="2980267" y="1727200"/>
                  <a:pt x="3094567" y="1729317"/>
                  <a:pt x="3179234" y="1746250"/>
                </a:cubicBezTo>
                <a:cubicBezTo>
                  <a:pt x="3373967" y="1746250"/>
                  <a:pt x="3517900" y="1782234"/>
                  <a:pt x="3611034" y="1854200"/>
                </a:cubicBezTo>
                <a:cubicBezTo>
                  <a:pt x="3704167" y="1926167"/>
                  <a:pt x="3754967" y="2046817"/>
                  <a:pt x="3763434" y="2216150"/>
                </a:cubicBezTo>
                <a:cubicBezTo>
                  <a:pt x="3780367" y="2309284"/>
                  <a:pt x="3761317" y="2364317"/>
                  <a:pt x="3706284" y="2381250"/>
                </a:cubicBezTo>
                <a:cubicBezTo>
                  <a:pt x="3651250" y="2398184"/>
                  <a:pt x="3509434" y="2406650"/>
                  <a:pt x="3280834" y="2406650"/>
                </a:cubicBezTo>
                <a:cubicBezTo>
                  <a:pt x="3204634" y="2406650"/>
                  <a:pt x="3086100" y="2410884"/>
                  <a:pt x="2925234" y="2419350"/>
                </a:cubicBezTo>
                <a:cubicBezTo>
                  <a:pt x="2764367" y="2427817"/>
                  <a:pt x="2597150" y="2436284"/>
                  <a:pt x="2423584" y="2444750"/>
                </a:cubicBezTo>
                <a:cubicBezTo>
                  <a:pt x="2250017" y="2453217"/>
                  <a:pt x="2101850" y="2463800"/>
                  <a:pt x="1979084" y="2476500"/>
                </a:cubicBezTo>
                <a:cubicBezTo>
                  <a:pt x="1856317" y="2489200"/>
                  <a:pt x="1794934" y="2504017"/>
                  <a:pt x="1794934" y="2520950"/>
                </a:cubicBezTo>
                <a:cubicBezTo>
                  <a:pt x="1769534" y="2537884"/>
                  <a:pt x="1729317" y="2618317"/>
                  <a:pt x="1674284" y="2762250"/>
                </a:cubicBezTo>
                <a:cubicBezTo>
                  <a:pt x="1619250" y="2906184"/>
                  <a:pt x="1564217" y="3069167"/>
                  <a:pt x="1509184" y="3251200"/>
                </a:cubicBezTo>
                <a:cubicBezTo>
                  <a:pt x="1454150" y="3433234"/>
                  <a:pt x="1405467" y="3596217"/>
                  <a:pt x="1363134" y="3740150"/>
                </a:cubicBezTo>
                <a:cubicBezTo>
                  <a:pt x="1303867" y="4028017"/>
                  <a:pt x="1259417" y="4315884"/>
                  <a:pt x="1229784" y="4603750"/>
                </a:cubicBezTo>
                <a:cubicBezTo>
                  <a:pt x="1200150" y="4891617"/>
                  <a:pt x="1193800" y="5141384"/>
                  <a:pt x="1210734" y="5353050"/>
                </a:cubicBezTo>
                <a:cubicBezTo>
                  <a:pt x="1227667" y="5564717"/>
                  <a:pt x="1274234" y="5712884"/>
                  <a:pt x="1350434" y="5797550"/>
                </a:cubicBezTo>
                <a:cubicBezTo>
                  <a:pt x="1426634" y="5873750"/>
                  <a:pt x="1574800" y="5888567"/>
                  <a:pt x="1794934" y="5842000"/>
                </a:cubicBezTo>
                <a:cubicBezTo>
                  <a:pt x="2015067" y="5795434"/>
                  <a:pt x="2192867" y="5717117"/>
                  <a:pt x="2328334" y="5607050"/>
                </a:cubicBezTo>
                <a:cubicBezTo>
                  <a:pt x="2480734" y="5480050"/>
                  <a:pt x="2605617" y="5416550"/>
                  <a:pt x="2702984" y="5416550"/>
                </a:cubicBezTo>
                <a:cubicBezTo>
                  <a:pt x="2800350" y="5416550"/>
                  <a:pt x="2855384" y="5461000"/>
                  <a:pt x="2868084" y="5549900"/>
                </a:cubicBezTo>
                <a:cubicBezTo>
                  <a:pt x="2880784" y="5638800"/>
                  <a:pt x="2832100" y="5763684"/>
                  <a:pt x="2722034" y="5924550"/>
                </a:cubicBezTo>
                <a:cubicBezTo>
                  <a:pt x="2620434" y="6076950"/>
                  <a:pt x="2493434" y="6210300"/>
                  <a:pt x="2341034" y="6324600"/>
                </a:cubicBezTo>
                <a:cubicBezTo>
                  <a:pt x="2188634" y="6438900"/>
                  <a:pt x="2029884" y="6519334"/>
                  <a:pt x="1864784" y="6565900"/>
                </a:cubicBezTo>
                <a:cubicBezTo>
                  <a:pt x="1699684" y="6612466"/>
                  <a:pt x="1545167" y="6614583"/>
                  <a:pt x="1401234" y="6572250"/>
                </a:cubicBezTo>
                <a:close/>
                <a:moveTo>
                  <a:pt x="-1430866" y="659765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54" name="Freeform 6454"/>
          <p:cNvSpPr/>
          <p:nvPr/>
        </p:nvSpPr>
        <p:spPr>
          <a:xfrm rot="0" flipH="0" flipV="0">
            <a:off x="10952066" y="973354"/>
            <a:ext cx="207048" cy="179044"/>
          </a:xfrm>
          <a:custGeom>
            <a:pathLst>
              <a:path w="4929717" h="4262967">
                <a:moveTo>
                  <a:pt x="846667" y="4246033"/>
                </a:moveTo>
                <a:cubicBezTo>
                  <a:pt x="745067" y="4262967"/>
                  <a:pt x="635000" y="4246033"/>
                  <a:pt x="516467" y="4195233"/>
                </a:cubicBezTo>
                <a:cubicBezTo>
                  <a:pt x="397933" y="4144433"/>
                  <a:pt x="294217" y="4072467"/>
                  <a:pt x="205317" y="3979333"/>
                </a:cubicBezTo>
                <a:cubicBezTo>
                  <a:pt x="116417" y="3886200"/>
                  <a:pt x="59267" y="3788833"/>
                  <a:pt x="33867" y="3687233"/>
                </a:cubicBezTo>
                <a:cubicBezTo>
                  <a:pt x="0" y="3509433"/>
                  <a:pt x="23283" y="3287183"/>
                  <a:pt x="103717" y="3020483"/>
                </a:cubicBezTo>
                <a:cubicBezTo>
                  <a:pt x="184150" y="2753783"/>
                  <a:pt x="302683" y="2470150"/>
                  <a:pt x="459317" y="2169583"/>
                </a:cubicBezTo>
                <a:cubicBezTo>
                  <a:pt x="615950" y="1869017"/>
                  <a:pt x="793750" y="1579033"/>
                  <a:pt x="992717" y="1299633"/>
                </a:cubicBezTo>
                <a:cubicBezTo>
                  <a:pt x="1191683" y="1020233"/>
                  <a:pt x="1399117" y="776817"/>
                  <a:pt x="1615017" y="569383"/>
                </a:cubicBezTo>
                <a:cubicBezTo>
                  <a:pt x="1830917" y="361950"/>
                  <a:pt x="2032000" y="220133"/>
                  <a:pt x="2218267" y="143933"/>
                </a:cubicBezTo>
                <a:cubicBezTo>
                  <a:pt x="2311400" y="84667"/>
                  <a:pt x="2385483" y="44450"/>
                  <a:pt x="2440517" y="23283"/>
                </a:cubicBezTo>
                <a:cubicBezTo>
                  <a:pt x="2495550" y="2117"/>
                  <a:pt x="2554817" y="0"/>
                  <a:pt x="2618317" y="16933"/>
                </a:cubicBezTo>
                <a:cubicBezTo>
                  <a:pt x="2681817" y="33867"/>
                  <a:pt x="2777067" y="76200"/>
                  <a:pt x="2904067" y="143933"/>
                </a:cubicBezTo>
                <a:cubicBezTo>
                  <a:pt x="3022600" y="177800"/>
                  <a:pt x="3111500" y="215900"/>
                  <a:pt x="3170767" y="258233"/>
                </a:cubicBezTo>
                <a:cubicBezTo>
                  <a:pt x="3230033" y="300567"/>
                  <a:pt x="3306233" y="385233"/>
                  <a:pt x="3399367" y="512233"/>
                </a:cubicBezTo>
                <a:cubicBezTo>
                  <a:pt x="3467100" y="639233"/>
                  <a:pt x="3517900" y="766233"/>
                  <a:pt x="3551767" y="893233"/>
                </a:cubicBezTo>
                <a:cubicBezTo>
                  <a:pt x="3585633" y="1020233"/>
                  <a:pt x="3615267" y="1164167"/>
                  <a:pt x="3640667" y="1325033"/>
                </a:cubicBezTo>
                <a:cubicBezTo>
                  <a:pt x="3708400" y="1536700"/>
                  <a:pt x="3733800" y="1674283"/>
                  <a:pt x="3716867" y="1737783"/>
                </a:cubicBezTo>
                <a:cubicBezTo>
                  <a:pt x="3699933" y="1801283"/>
                  <a:pt x="3674533" y="1849967"/>
                  <a:pt x="3640667" y="1883833"/>
                </a:cubicBezTo>
                <a:cubicBezTo>
                  <a:pt x="3572933" y="1968500"/>
                  <a:pt x="3556000" y="2010833"/>
                  <a:pt x="3589867" y="2010833"/>
                </a:cubicBezTo>
                <a:cubicBezTo>
                  <a:pt x="3589867" y="2010833"/>
                  <a:pt x="3587750" y="2025650"/>
                  <a:pt x="3583517" y="2055283"/>
                </a:cubicBezTo>
                <a:cubicBezTo>
                  <a:pt x="3579283" y="2084917"/>
                  <a:pt x="3560233" y="2129367"/>
                  <a:pt x="3526367" y="2188633"/>
                </a:cubicBezTo>
                <a:cubicBezTo>
                  <a:pt x="3467100" y="2374900"/>
                  <a:pt x="3422650" y="2567517"/>
                  <a:pt x="3393017" y="2766483"/>
                </a:cubicBezTo>
                <a:cubicBezTo>
                  <a:pt x="3363383" y="2965450"/>
                  <a:pt x="3365500" y="3128433"/>
                  <a:pt x="3399367" y="3255433"/>
                </a:cubicBezTo>
                <a:cubicBezTo>
                  <a:pt x="3467100" y="3441700"/>
                  <a:pt x="3589867" y="3551767"/>
                  <a:pt x="3767667" y="3585633"/>
                </a:cubicBezTo>
                <a:cubicBezTo>
                  <a:pt x="3945467" y="3619500"/>
                  <a:pt x="4127500" y="3543300"/>
                  <a:pt x="4313767" y="3357033"/>
                </a:cubicBezTo>
                <a:cubicBezTo>
                  <a:pt x="4406900" y="3289300"/>
                  <a:pt x="4495800" y="3227917"/>
                  <a:pt x="4580467" y="3172883"/>
                </a:cubicBezTo>
                <a:cubicBezTo>
                  <a:pt x="4665133" y="3117850"/>
                  <a:pt x="4707467" y="3124200"/>
                  <a:pt x="4707467" y="3191933"/>
                </a:cubicBezTo>
                <a:cubicBezTo>
                  <a:pt x="4707467" y="3191933"/>
                  <a:pt x="4720167" y="3202517"/>
                  <a:pt x="4745567" y="3223683"/>
                </a:cubicBezTo>
                <a:cubicBezTo>
                  <a:pt x="4770967" y="3244850"/>
                  <a:pt x="4800600" y="3255433"/>
                  <a:pt x="4834467" y="3255433"/>
                </a:cubicBezTo>
                <a:cubicBezTo>
                  <a:pt x="4876800" y="3255433"/>
                  <a:pt x="4904317" y="3272367"/>
                  <a:pt x="4917017" y="3306233"/>
                </a:cubicBezTo>
                <a:cubicBezTo>
                  <a:pt x="4929717" y="3340100"/>
                  <a:pt x="4929717" y="3384550"/>
                  <a:pt x="4917017" y="3439583"/>
                </a:cubicBezTo>
                <a:cubicBezTo>
                  <a:pt x="4904317" y="3494617"/>
                  <a:pt x="4876800" y="3556000"/>
                  <a:pt x="4834467" y="3623733"/>
                </a:cubicBezTo>
                <a:cubicBezTo>
                  <a:pt x="4707467" y="3750733"/>
                  <a:pt x="4643967" y="3835400"/>
                  <a:pt x="4643967" y="3877733"/>
                </a:cubicBezTo>
                <a:cubicBezTo>
                  <a:pt x="4643967" y="3877733"/>
                  <a:pt x="4629150" y="3892550"/>
                  <a:pt x="4599517" y="3922183"/>
                </a:cubicBezTo>
                <a:cubicBezTo>
                  <a:pt x="4569883" y="3951817"/>
                  <a:pt x="4521200" y="3996267"/>
                  <a:pt x="4453467" y="4055533"/>
                </a:cubicBezTo>
                <a:cubicBezTo>
                  <a:pt x="4301067" y="4148667"/>
                  <a:pt x="4108450" y="4195233"/>
                  <a:pt x="3875617" y="4195233"/>
                </a:cubicBezTo>
                <a:cubicBezTo>
                  <a:pt x="3642783" y="4195233"/>
                  <a:pt x="3462867" y="4148667"/>
                  <a:pt x="3335867" y="4055533"/>
                </a:cubicBezTo>
                <a:cubicBezTo>
                  <a:pt x="3208867" y="3962400"/>
                  <a:pt x="3092450" y="3835400"/>
                  <a:pt x="2986617" y="3674533"/>
                </a:cubicBezTo>
                <a:cubicBezTo>
                  <a:pt x="2880783" y="3513667"/>
                  <a:pt x="2810933" y="3373967"/>
                  <a:pt x="2777067" y="3255433"/>
                </a:cubicBezTo>
                <a:lnTo>
                  <a:pt x="2713567" y="3128433"/>
                </a:lnTo>
                <a:lnTo>
                  <a:pt x="2345267" y="3369733"/>
                </a:lnTo>
                <a:cubicBezTo>
                  <a:pt x="2252133" y="3462867"/>
                  <a:pt x="2152650" y="3551767"/>
                  <a:pt x="2046817" y="3636433"/>
                </a:cubicBezTo>
                <a:cubicBezTo>
                  <a:pt x="1940983" y="3721100"/>
                  <a:pt x="1871133" y="3780367"/>
                  <a:pt x="1837267" y="3814233"/>
                </a:cubicBezTo>
                <a:cubicBezTo>
                  <a:pt x="1811867" y="3848100"/>
                  <a:pt x="1784350" y="3877733"/>
                  <a:pt x="1754717" y="3903133"/>
                </a:cubicBezTo>
                <a:cubicBezTo>
                  <a:pt x="1725083" y="3928533"/>
                  <a:pt x="1693333" y="3941233"/>
                  <a:pt x="1659467" y="3941233"/>
                </a:cubicBezTo>
                <a:cubicBezTo>
                  <a:pt x="1625600" y="3941233"/>
                  <a:pt x="1595967" y="3941233"/>
                  <a:pt x="1570567" y="3941233"/>
                </a:cubicBezTo>
                <a:cubicBezTo>
                  <a:pt x="1545167" y="3941233"/>
                  <a:pt x="1532467" y="3941233"/>
                  <a:pt x="1532467" y="3941233"/>
                </a:cubicBezTo>
                <a:cubicBezTo>
                  <a:pt x="1532467" y="3975100"/>
                  <a:pt x="1492250" y="4017433"/>
                  <a:pt x="1411817" y="4068233"/>
                </a:cubicBezTo>
                <a:cubicBezTo>
                  <a:pt x="1331383" y="4119033"/>
                  <a:pt x="1238250" y="4161367"/>
                  <a:pt x="1132417" y="4195233"/>
                </a:cubicBezTo>
                <a:cubicBezTo>
                  <a:pt x="1026583" y="4229100"/>
                  <a:pt x="931333" y="4246033"/>
                  <a:pt x="846667" y="4246033"/>
                </a:cubicBezTo>
                <a:close/>
                <a:moveTo>
                  <a:pt x="-791633" y="4665133"/>
                </a:moveTo>
                <a:moveTo>
                  <a:pt x="719667" y="3560233"/>
                </a:moveTo>
                <a:cubicBezTo>
                  <a:pt x="770467" y="3560233"/>
                  <a:pt x="861483" y="3520017"/>
                  <a:pt x="992717" y="3439583"/>
                </a:cubicBezTo>
                <a:cubicBezTo>
                  <a:pt x="1123950" y="3359150"/>
                  <a:pt x="1272117" y="3263900"/>
                  <a:pt x="1437217" y="3153833"/>
                </a:cubicBezTo>
                <a:cubicBezTo>
                  <a:pt x="1602317" y="3043767"/>
                  <a:pt x="1750483" y="2933700"/>
                  <a:pt x="1881717" y="2823633"/>
                </a:cubicBezTo>
                <a:cubicBezTo>
                  <a:pt x="2012950" y="2713567"/>
                  <a:pt x="2103967" y="2628900"/>
                  <a:pt x="2154767" y="2569633"/>
                </a:cubicBezTo>
                <a:cubicBezTo>
                  <a:pt x="2188633" y="2535767"/>
                  <a:pt x="2243667" y="2478617"/>
                  <a:pt x="2319867" y="2398183"/>
                </a:cubicBezTo>
                <a:cubicBezTo>
                  <a:pt x="2396067" y="2317750"/>
                  <a:pt x="2463800" y="2247900"/>
                  <a:pt x="2523067" y="2188633"/>
                </a:cubicBezTo>
                <a:cubicBezTo>
                  <a:pt x="2717800" y="1968500"/>
                  <a:pt x="2853267" y="1725083"/>
                  <a:pt x="2929467" y="1458383"/>
                </a:cubicBezTo>
                <a:cubicBezTo>
                  <a:pt x="3005667" y="1191683"/>
                  <a:pt x="2997200" y="982133"/>
                  <a:pt x="2904067" y="829733"/>
                </a:cubicBezTo>
                <a:cubicBezTo>
                  <a:pt x="2870200" y="736600"/>
                  <a:pt x="2827867" y="685800"/>
                  <a:pt x="2777067" y="677333"/>
                </a:cubicBezTo>
                <a:cubicBezTo>
                  <a:pt x="2726267" y="668867"/>
                  <a:pt x="2620433" y="698500"/>
                  <a:pt x="2459567" y="766233"/>
                </a:cubicBezTo>
                <a:cubicBezTo>
                  <a:pt x="2357967" y="825500"/>
                  <a:pt x="2233083" y="937683"/>
                  <a:pt x="2084917" y="1102783"/>
                </a:cubicBezTo>
                <a:cubicBezTo>
                  <a:pt x="1936750" y="1267883"/>
                  <a:pt x="1780117" y="1458383"/>
                  <a:pt x="1615017" y="1674283"/>
                </a:cubicBezTo>
                <a:cubicBezTo>
                  <a:pt x="1449917" y="1890183"/>
                  <a:pt x="1295400" y="2112433"/>
                  <a:pt x="1151467" y="2341033"/>
                </a:cubicBezTo>
                <a:cubicBezTo>
                  <a:pt x="1007533" y="2569633"/>
                  <a:pt x="889000" y="2781300"/>
                  <a:pt x="795867" y="2976033"/>
                </a:cubicBezTo>
                <a:cubicBezTo>
                  <a:pt x="702733" y="3170767"/>
                  <a:pt x="656167" y="3323167"/>
                  <a:pt x="656167" y="3433233"/>
                </a:cubicBezTo>
                <a:cubicBezTo>
                  <a:pt x="656167" y="3467100"/>
                  <a:pt x="666750" y="3496733"/>
                  <a:pt x="687917" y="3522133"/>
                </a:cubicBezTo>
                <a:cubicBezTo>
                  <a:pt x="709083" y="3547533"/>
                  <a:pt x="719667" y="3560233"/>
                  <a:pt x="719667" y="3560233"/>
                </a:cubicBezTo>
                <a:close/>
                <a:moveTo>
                  <a:pt x="-105833" y="4665133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55" name="Freeform 6455"/>
          <p:cNvSpPr/>
          <p:nvPr/>
        </p:nvSpPr>
        <p:spPr>
          <a:xfrm rot="0" flipH="0" flipV="0">
            <a:off x="11197875" y="783819"/>
            <a:ext cx="207225" cy="383781"/>
          </a:xfrm>
          <a:custGeom>
            <a:pathLst>
              <a:path w="4933950" h="9137650">
                <a:moveTo>
                  <a:pt x="1318684" y="6752166"/>
                </a:moveTo>
                <a:cubicBezTo>
                  <a:pt x="1183217" y="6735233"/>
                  <a:pt x="1085850" y="6678083"/>
                  <a:pt x="1026584" y="6580716"/>
                </a:cubicBezTo>
                <a:cubicBezTo>
                  <a:pt x="967317" y="6483350"/>
                  <a:pt x="937684" y="6383866"/>
                  <a:pt x="937684" y="6282266"/>
                </a:cubicBezTo>
                <a:cubicBezTo>
                  <a:pt x="937684" y="6265333"/>
                  <a:pt x="939800" y="6231466"/>
                  <a:pt x="944034" y="6180666"/>
                </a:cubicBezTo>
                <a:cubicBezTo>
                  <a:pt x="948267" y="6129866"/>
                  <a:pt x="958850" y="6070600"/>
                  <a:pt x="975784" y="6002866"/>
                </a:cubicBezTo>
                <a:cubicBezTo>
                  <a:pt x="975784" y="5952066"/>
                  <a:pt x="1001184" y="5871633"/>
                  <a:pt x="1051984" y="5761566"/>
                </a:cubicBezTo>
                <a:cubicBezTo>
                  <a:pt x="1102784" y="5651500"/>
                  <a:pt x="1157817" y="5520266"/>
                  <a:pt x="1217084" y="5367866"/>
                </a:cubicBezTo>
                <a:cubicBezTo>
                  <a:pt x="1310217" y="5198533"/>
                  <a:pt x="1454150" y="5008033"/>
                  <a:pt x="1648884" y="4796366"/>
                </a:cubicBezTo>
                <a:cubicBezTo>
                  <a:pt x="1843617" y="4584700"/>
                  <a:pt x="2008717" y="4428066"/>
                  <a:pt x="2144184" y="4326466"/>
                </a:cubicBezTo>
                <a:cubicBezTo>
                  <a:pt x="2220384" y="4267200"/>
                  <a:pt x="2275417" y="4226983"/>
                  <a:pt x="2309284" y="4205816"/>
                </a:cubicBezTo>
                <a:cubicBezTo>
                  <a:pt x="2343150" y="4184650"/>
                  <a:pt x="2360084" y="4174066"/>
                  <a:pt x="2360084" y="4174066"/>
                </a:cubicBezTo>
                <a:cubicBezTo>
                  <a:pt x="2360084" y="4140200"/>
                  <a:pt x="2419350" y="4074583"/>
                  <a:pt x="2537884" y="3977216"/>
                </a:cubicBezTo>
                <a:cubicBezTo>
                  <a:pt x="2656417" y="3879850"/>
                  <a:pt x="2758017" y="3814233"/>
                  <a:pt x="2842684" y="3780366"/>
                </a:cubicBezTo>
                <a:cubicBezTo>
                  <a:pt x="2842684" y="3780366"/>
                  <a:pt x="2897717" y="3742266"/>
                  <a:pt x="3007784" y="3666066"/>
                </a:cubicBezTo>
                <a:cubicBezTo>
                  <a:pt x="3117850" y="3589866"/>
                  <a:pt x="3202517" y="3522133"/>
                  <a:pt x="3261784" y="3462866"/>
                </a:cubicBezTo>
                <a:cubicBezTo>
                  <a:pt x="3456517" y="3268133"/>
                  <a:pt x="3600450" y="3088216"/>
                  <a:pt x="3693584" y="2923116"/>
                </a:cubicBezTo>
                <a:cubicBezTo>
                  <a:pt x="3786717" y="2758016"/>
                  <a:pt x="3858684" y="2569633"/>
                  <a:pt x="3909484" y="2357966"/>
                </a:cubicBezTo>
                <a:cubicBezTo>
                  <a:pt x="3960284" y="2146300"/>
                  <a:pt x="4015317" y="1883833"/>
                  <a:pt x="4074584" y="1570566"/>
                </a:cubicBezTo>
                <a:cubicBezTo>
                  <a:pt x="4083050" y="1274233"/>
                  <a:pt x="4085167" y="1073150"/>
                  <a:pt x="4080934" y="967316"/>
                </a:cubicBezTo>
                <a:cubicBezTo>
                  <a:pt x="4076700" y="861483"/>
                  <a:pt x="4023784" y="770466"/>
                  <a:pt x="3922184" y="694266"/>
                </a:cubicBezTo>
                <a:cubicBezTo>
                  <a:pt x="3744384" y="601133"/>
                  <a:pt x="3526367" y="590550"/>
                  <a:pt x="3268134" y="662516"/>
                </a:cubicBezTo>
                <a:cubicBezTo>
                  <a:pt x="3009900" y="734483"/>
                  <a:pt x="2760134" y="869950"/>
                  <a:pt x="2518834" y="1068916"/>
                </a:cubicBezTo>
                <a:cubicBezTo>
                  <a:pt x="2277534" y="1267883"/>
                  <a:pt x="2093384" y="1511300"/>
                  <a:pt x="1966384" y="1799166"/>
                </a:cubicBezTo>
                <a:cubicBezTo>
                  <a:pt x="1915584" y="1943100"/>
                  <a:pt x="1888067" y="2040466"/>
                  <a:pt x="1883834" y="2091266"/>
                </a:cubicBezTo>
                <a:cubicBezTo>
                  <a:pt x="1879600" y="2142066"/>
                  <a:pt x="1890184" y="2209800"/>
                  <a:pt x="1915584" y="2294466"/>
                </a:cubicBezTo>
                <a:cubicBezTo>
                  <a:pt x="1915584" y="2362200"/>
                  <a:pt x="1926167" y="2425700"/>
                  <a:pt x="1947334" y="2484966"/>
                </a:cubicBezTo>
                <a:cubicBezTo>
                  <a:pt x="1968500" y="2544233"/>
                  <a:pt x="1979084" y="2595033"/>
                  <a:pt x="1979084" y="2637366"/>
                </a:cubicBezTo>
                <a:cubicBezTo>
                  <a:pt x="1945217" y="2645833"/>
                  <a:pt x="1883834" y="2650066"/>
                  <a:pt x="1794934" y="2650066"/>
                </a:cubicBezTo>
                <a:cubicBezTo>
                  <a:pt x="1706034" y="2650066"/>
                  <a:pt x="1615017" y="2645833"/>
                  <a:pt x="1521884" y="2637366"/>
                </a:cubicBezTo>
                <a:cubicBezTo>
                  <a:pt x="1428750" y="2628900"/>
                  <a:pt x="1352550" y="2611966"/>
                  <a:pt x="1293284" y="2586566"/>
                </a:cubicBezTo>
                <a:cubicBezTo>
                  <a:pt x="1293284" y="2586566"/>
                  <a:pt x="1276350" y="2561166"/>
                  <a:pt x="1242484" y="2510366"/>
                </a:cubicBezTo>
                <a:cubicBezTo>
                  <a:pt x="1208617" y="2459566"/>
                  <a:pt x="1183217" y="2417233"/>
                  <a:pt x="1166284" y="2383366"/>
                </a:cubicBezTo>
                <a:cubicBezTo>
                  <a:pt x="1115484" y="2315633"/>
                  <a:pt x="1092200" y="2250016"/>
                  <a:pt x="1096434" y="2186516"/>
                </a:cubicBezTo>
                <a:cubicBezTo>
                  <a:pt x="1100667" y="2123016"/>
                  <a:pt x="1102784" y="2027766"/>
                  <a:pt x="1102784" y="1900766"/>
                </a:cubicBezTo>
                <a:cubicBezTo>
                  <a:pt x="1162050" y="1731433"/>
                  <a:pt x="1242484" y="1547283"/>
                  <a:pt x="1344084" y="1348316"/>
                </a:cubicBezTo>
                <a:cubicBezTo>
                  <a:pt x="1445684" y="1149350"/>
                  <a:pt x="1576917" y="960966"/>
                  <a:pt x="1737784" y="783166"/>
                </a:cubicBezTo>
                <a:cubicBezTo>
                  <a:pt x="1898650" y="605366"/>
                  <a:pt x="2084917" y="461433"/>
                  <a:pt x="2296584" y="351366"/>
                </a:cubicBezTo>
                <a:cubicBezTo>
                  <a:pt x="2474384" y="275166"/>
                  <a:pt x="2624667" y="205316"/>
                  <a:pt x="2747434" y="141816"/>
                </a:cubicBezTo>
                <a:cubicBezTo>
                  <a:pt x="2870200" y="78316"/>
                  <a:pt x="2931584" y="46566"/>
                  <a:pt x="2931584" y="46566"/>
                </a:cubicBezTo>
                <a:cubicBezTo>
                  <a:pt x="2931584" y="46566"/>
                  <a:pt x="2963334" y="44450"/>
                  <a:pt x="3026834" y="40216"/>
                </a:cubicBezTo>
                <a:cubicBezTo>
                  <a:pt x="3090334" y="35983"/>
                  <a:pt x="3198284" y="25400"/>
                  <a:pt x="3350684" y="8466"/>
                </a:cubicBezTo>
                <a:cubicBezTo>
                  <a:pt x="3401484" y="16933"/>
                  <a:pt x="3458634" y="16933"/>
                  <a:pt x="3522134" y="8466"/>
                </a:cubicBezTo>
                <a:cubicBezTo>
                  <a:pt x="3585634" y="0"/>
                  <a:pt x="3617384" y="16933"/>
                  <a:pt x="3617384" y="59266"/>
                </a:cubicBezTo>
                <a:cubicBezTo>
                  <a:pt x="3642784" y="59266"/>
                  <a:pt x="3693584" y="59266"/>
                  <a:pt x="3769784" y="59266"/>
                </a:cubicBezTo>
                <a:cubicBezTo>
                  <a:pt x="3845984" y="59266"/>
                  <a:pt x="3917950" y="59266"/>
                  <a:pt x="3985684" y="59266"/>
                </a:cubicBezTo>
                <a:cubicBezTo>
                  <a:pt x="4087284" y="84666"/>
                  <a:pt x="4193117" y="124883"/>
                  <a:pt x="4303184" y="179916"/>
                </a:cubicBezTo>
                <a:cubicBezTo>
                  <a:pt x="4413250" y="234950"/>
                  <a:pt x="4516967" y="294216"/>
                  <a:pt x="4614334" y="357716"/>
                </a:cubicBezTo>
                <a:cubicBezTo>
                  <a:pt x="4711700" y="421216"/>
                  <a:pt x="4790017" y="486833"/>
                  <a:pt x="4849284" y="554566"/>
                </a:cubicBezTo>
                <a:cubicBezTo>
                  <a:pt x="4908550" y="740833"/>
                  <a:pt x="4933950" y="971550"/>
                  <a:pt x="4925484" y="1246716"/>
                </a:cubicBezTo>
                <a:cubicBezTo>
                  <a:pt x="4917017" y="1521883"/>
                  <a:pt x="4874684" y="1811866"/>
                  <a:pt x="4798484" y="2116666"/>
                </a:cubicBezTo>
                <a:cubicBezTo>
                  <a:pt x="4722284" y="2421466"/>
                  <a:pt x="4622800" y="2711450"/>
                  <a:pt x="4500034" y="2986616"/>
                </a:cubicBezTo>
                <a:cubicBezTo>
                  <a:pt x="4377267" y="3261783"/>
                  <a:pt x="4231217" y="3492500"/>
                  <a:pt x="4061884" y="3678766"/>
                </a:cubicBezTo>
                <a:cubicBezTo>
                  <a:pt x="4011084" y="3729566"/>
                  <a:pt x="3917950" y="3814233"/>
                  <a:pt x="3782484" y="3932766"/>
                </a:cubicBezTo>
                <a:cubicBezTo>
                  <a:pt x="3647017" y="4051300"/>
                  <a:pt x="3505200" y="4180416"/>
                  <a:pt x="3357034" y="4320116"/>
                </a:cubicBezTo>
                <a:cubicBezTo>
                  <a:pt x="3208867" y="4459816"/>
                  <a:pt x="3088217" y="4580466"/>
                  <a:pt x="2995084" y="4682066"/>
                </a:cubicBezTo>
                <a:cubicBezTo>
                  <a:pt x="2707217" y="4842933"/>
                  <a:pt x="2453217" y="5084233"/>
                  <a:pt x="2233084" y="5405966"/>
                </a:cubicBezTo>
                <a:cubicBezTo>
                  <a:pt x="2012950" y="5727700"/>
                  <a:pt x="1847850" y="6040966"/>
                  <a:pt x="1737784" y="6345766"/>
                </a:cubicBezTo>
                <a:cubicBezTo>
                  <a:pt x="1644650" y="6548966"/>
                  <a:pt x="1581150" y="6667500"/>
                  <a:pt x="1547284" y="6701366"/>
                </a:cubicBezTo>
                <a:cubicBezTo>
                  <a:pt x="1513417" y="6735233"/>
                  <a:pt x="1437217" y="6752166"/>
                  <a:pt x="1318684" y="6752166"/>
                </a:cubicBezTo>
                <a:close/>
                <a:moveTo>
                  <a:pt x="569384" y="9177866"/>
                </a:moveTo>
                <a:moveTo>
                  <a:pt x="963084" y="9050866"/>
                </a:moveTo>
                <a:cubicBezTo>
                  <a:pt x="802217" y="9110133"/>
                  <a:pt x="668867" y="9137650"/>
                  <a:pt x="563034" y="9133416"/>
                </a:cubicBezTo>
                <a:cubicBezTo>
                  <a:pt x="457200" y="9129183"/>
                  <a:pt x="340784" y="9080500"/>
                  <a:pt x="213784" y="8987366"/>
                </a:cubicBezTo>
                <a:cubicBezTo>
                  <a:pt x="52917" y="8834966"/>
                  <a:pt x="0" y="8680450"/>
                  <a:pt x="55034" y="8523816"/>
                </a:cubicBezTo>
                <a:cubicBezTo>
                  <a:pt x="110067" y="8367183"/>
                  <a:pt x="247650" y="8212666"/>
                  <a:pt x="467784" y="8060266"/>
                </a:cubicBezTo>
                <a:cubicBezTo>
                  <a:pt x="620184" y="7967133"/>
                  <a:pt x="732367" y="7916333"/>
                  <a:pt x="804334" y="7907866"/>
                </a:cubicBezTo>
                <a:cubicBezTo>
                  <a:pt x="876300" y="7899400"/>
                  <a:pt x="988484" y="7929033"/>
                  <a:pt x="1140884" y="7996766"/>
                </a:cubicBezTo>
                <a:cubicBezTo>
                  <a:pt x="1394884" y="8157633"/>
                  <a:pt x="1507067" y="8335433"/>
                  <a:pt x="1477434" y="8530166"/>
                </a:cubicBezTo>
                <a:cubicBezTo>
                  <a:pt x="1447800" y="8724900"/>
                  <a:pt x="1276350" y="8898466"/>
                  <a:pt x="963084" y="9050866"/>
                </a:cubicBezTo>
                <a:close/>
                <a:moveTo>
                  <a:pt x="-1729316" y="9177866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6456" name="Freeform 6456"/>
          <p:cNvSpPr/>
          <p:nvPr/>
        </p:nvSpPr>
        <p:spPr>
          <a:xfrm rot="0" flipH="0" flipV="1">
            <a:off x="0" y="0"/>
            <a:ext cx="17340249" cy="9753599"/>
          </a:xfrm>
          <a:custGeom>
            <a:pathLst>
              <a:path w="17340249" h="9753599">
                <a:moveTo>
                  <a:pt x="0" y="9753599"/>
                </a:moveTo>
                <a:lnTo>
                  <a:pt x="17340249" y="9753599"/>
                </a:lnTo>
                <a:lnTo>
                  <a:pt x="17340249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57" name="Freeform 6457"/>
          <p:cNvSpPr/>
          <p:nvPr/>
        </p:nvSpPr>
        <p:spPr>
          <a:xfrm rot="0" flipH="0" flipV="1">
            <a:off x="0" y="0"/>
            <a:ext cx="17340262" cy="9753599"/>
          </a:xfrm>
          <a:custGeom>
            <a:pathLst>
              <a:path w="17340262" h="9753599">
                <a:moveTo>
                  <a:pt x="0" y="9753599"/>
                </a:moveTo>
                <a:lnTo>
                  <a:pt x="17340262" y="9753599"/>
                </a:lnTo>
                <a:lnTo>
                  <a:pt x="17340262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6458" name="Picture 102"/>
          <p:cNvPicPr>
            <a:picLocks noChangeAspect="0" noChangeArrowheads="1"/>
          </p:cNvPicPr>
          <p:nvPr/>
        </p:nvPicPr>
        <p:blipFill>
          <a:blip r:embed="rId645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"/>
            <a:ext cx="17340262" cy="9753600"/>
          </a:xfrm>
          <a:prstGeom prst="rect">
            <a:avLst/>
          </a:prstGeom>
          <a:noFill/>
          <a:extLst/>
        </p:spPr>
      </p:pic>
      <p:sp>
        <p:nvSpPr>
          <p:cNvPr id="6459" name="Freeform 6459"/>
          <p:cNvSpPr/>
          <p:nvPr/>
        </p:nvSpPr>
        <p:spPr>
          <a:xfrm rot="0" flipH="0" flipV="1">
            <a:off x="2828132" y="1663700"/>
            <a:ext cx="3682999" cy="3390900"/>
          </a:xfrm>
          <a:custGeom>
            <a:pathLst>
              <a:path w="1870963802" h="1722577398">
                <a:moveTo>
                  <a:pt x="0" y="1722577398"/>
                </a:moveTo>
                <a:lnTo>
                  <a:pt x="1870963802" y="1722577398"/>
                </a:lnTo>
                <a:lnTo>
                  <a:pt x="1870963802" y="0"/>
                </a:lnTo>
                <a:lnTo>
                  <a:pt x="0" y="0"/>
                </a:lnTo>
                <a:close/>
                <a:moveTo>
                  <a:pt x="-591531471" y="2567736998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6460" name="Picture 6021"/>
          <p:cNvPicPr>
            <a:picLocks noChangeAspect="0" noChangeArrowheads="1"/>
          </p:cNvPicPr>
          <p:nvPr/>
        </p:nvPicPr>
        <p:blipFill>
          <a:blip r:embed="rId646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828132" y="1663700"/>
            <a:ext cx="3682999" cy="3390900"/>
          </a:xfrm>
          <a:prstGeom prst="rect">
            <a:avLst/>
          </a:prstGeom>
          <a:noFill/>
          <a:extLst/>
        </p:spPr>
      </p:pic>
      <p:sp>
        <p:nvSpPr>
          <p:cNvPr id="6461" name="Freeform 6461"/>
          <p:cNvSpPr/>
          <p:nvPr/>
        </p:nvSpPr>
        <p:spPr>
          <a:xfrm rot="0" flipH="0" flipV="1">
            <a:off x="5414782" y="2089172"/>
            <a:ext cx="1813238" cy="530006"/>
          </a:xfrm>
          <a:custGeom>
            <a:pathLst>
              <a:path w="921125047" h="269243473">
                <a:moveTo>
                  <a:pt x="0" y="269243473"/>
                </a:moveTo>
                <a:lnTo>
                  <a:pt x="921125047" y="269243473"/>
                </a:lnTo>
                <a:lnTo>
                  <a:pt x="921125047" y="0"/>
                </a:lnTo>
                <a:lnTo>
                  <a:pt x="0" y="0"/>
                </a:lnTo>
                <a:close/>
                <a:moveTo>
                  <a:pt x="-1689410356" y="1330542388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6462" name="Picture 6059"/>
          <p:cNvPicPr>
            <a:picLocks noChangeAspect="0" noChangeArrowheads="1"/>
          </p:cNvPicPr>
          <p:nvPr/>
        </p:nvPicPr>
        <p:blipFill>
          <a:blip r:embed="rId646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5414782" y="2089172"/>
            <a:ext cx="1813237" cy="530007"/>
          </a:xfrm>
          <a:prstGeom prst="rect">
            <a:avLst/>
          </a:prstGeom>
          <a:noFill/>
          <a:extLst/>
        </p:spPr>
      </p:pic>
      <p:sp>
        <p:nvSpPr>
          <p:cNvPr id="6463" name="Freeform 6463"/>
          <p:cNvSpPr/>
          <p:nvPr/>
        </p:nvSpPr>
        <p:spPr>
          <a:xfrm rot="0" flipH="0" flipV="1">
            <a:off x="7400131" y="2006600"/>
            <a:ext cx="1384299" cy="1562099"/>
          </a:xfrm>
          <a:custGeom>
            <a:pathLst>
              <a:path w="703224400" h="793546800">
                <a:moveTo>
                  <a:pt x="0" y="793546800"/>
                </a:moveTo>
                <a:lnTo>
                  <a:pt x="703224400" y="793546800"/>
                </a:lnTo>
                <a:lnTo>
                  <a:pt x="703224400" y="0"/>
                </a:lnTo>
                <a:lnTo>
                  <a:pt x="0" y="0"/>
                </a:lnTo>
                <a:close/>
                <a:moveTo>
                  <a:pt x="-2739913875" y="18128996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6464" name="Picture 6062"/>
          <p:cNvPicPr>
            <a:picLocks noChangeAspect="0" noChangeArrowheads="1"/>
          </p:cNvPicPr>
          <p:nvPr/>
        </p:nvPicPr>
        <p:blipFill>
          <a:blip r:embed="rId646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7400131" y="2006600"/>
            <a:ext cx="1384300" cy="1562100"/>
          </a:xfrm>
          <a:prstGeom prst="rect">
            <a:avLst/>
          </a:prstGeom>
          <a:noFill/>
          <a:extLst/>
        </p:spPr>
      </p:pic>
      <p:sp>
        <p:nvSpPr>
          <p:cNvPr id="6465" name="Freeform 6465"/>
          <p:cNvSpPr/>
          <p:nvPr/>
        </p:nvSpPr>
        <p:spPr>
          <a:xfrm rot="0" flipH="0" flipV="1">
            <a:off x="13204031" y="5372100"/>
            <a:ext cx="1206499" cy="1574799"/>
          </a:xfrm>
          <a:custGeom>
            <a:pathLst>
              <a:path w="612902000" h="799998400">
                <a:moveTo>
                  <a:pt x="0" y="799998400"/>
                </a:moveTo>
                <a:lnTo>
                  <a:pt x="612902000" y="799998400"/>
                </a:lnTo>
                <a:lnTo>
                  <a:pt x="612902000" y="0"/>
                </a:lnTo>
                <a:lnTo>
                  <a:pt x="0" y="0"/>
                </a:lnTo>
                <a:close/>
                <a:moveTo>
                  <a:pt x="-3978621075" y="35290252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6466" name="Picture 6147"/>
          <p:cNvPicPr>
            <a:picLocks noChangeAspect="0" noChangeArrowheads="1"/>
          </p:cNvPicPr>
          <p:nvPr/>
        </p:nvPicPr>
        <p:blipFill>
          <a:blip r:embed="rId646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3204031" y="5372101"/>
            <a:ext cx="1206500" cy="1574800"/>
          </a:xfrm>
          <a:prstGeom prst="rect">
            <a:avLst/>
          </a:prstGeom>
          <a:noFill/>
          <a:extLst/>
        </p:spPr>
      </p:pic>
      <p:sp>
        <p:nvSpPr>
          <p:cNvPr id="6467" name="Freeform 6467"/>
          <p:cNvSpPr/>
          <p:nvPr/>
        </p:nvSpPr>
        <p:spPr>
          <a:xfrm rot="0" flipH="0" flipV="1">
            <a:off x="2701132" y="7048500"/>
            <a:ext cx="9717299" cy="1490399"/>
          </a:xfrm>
          <a:custGeom>
            <a:pathLst>
              <a:path w="9717299" h="1490399">
                <a:moveTo>
                  <a:pt x="0" y="1490399"/>
                </a:moveTo>
                <a:lnTo>
                  <a:pt x="9717299" y="1490399"/>
                </a:lnTo>
                <a:lnTo>
                  <a:pt x="9717299" y="0"/>
                </a:lnTo>
                <a:lnTo>
                  <a:pt x="0" y="0"/>
                </a:lnTo>
                <a:close/>
                <a:moveTo>
                  <a:pt x="4347367" y="85388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68" name="Freeform 6468"/>
          <p:cNvSpPr/>
          <p:nvPr/>
        </p:nvSpPr>
        <p:spPr>
          <a:xfrm rot="0" flipH="0" flipV="1">
            <a:off x="8492331" y="4084320"/>
            <a:ext cx="5902199" cy="1213499"/>
          </a:xfrm>
          <a:custGeom>
            <a:pathLst>
              <a:path w="5902199" h="1213499">
                <a:moveTo>
                  <a:pt x="0" y="1213499"/>
                </a:moveTo>
                <a:lnTo>
                  <a:pt x="5902199" y="1213499"/>
                </a:lnTo>
                <a:lnTo>
                  <a:pt x="5902199" y="0"/>
                </a:lnTo>
                <a:lnTo>
                  <a:pt x="0" y="0"/>
                </a:lnTo>
                <a:close/>
                <a:moveTo>
                  <a:pt x="-4408012" y="529781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69" name="Freeform 6469"/>
          <p:cNvSpPr/>
          <p:nvPr/>
        </p:nvSpPr>
        <p:spPr>
          <a:xfrm rot="0" flipH="0" flipV="1">
            <a:off x="5556394" y="647700"/>
            <a:ext cx="6418500" cy="659399"/>
          </a:xfrm>
          <a:custGeom>
            <a:pathLst>
              <a:path w="6418500" h="659399">
                <a:moveTo>
                  <a:pt x="0" y="659399"/>
                </a:moveTo>
                <a:lnTo>
                  <a:pt x="6418500" y="659399"/>
                </a:lnTo>
                <a:lnTo>
                  <a:pt x="6418500" y="0"/>
                </a:lnTo>
                <a:lnTo>
                  <a:pt x="0" y="0"/>
                </a:lnTo>
                <a:close/>
                <a:moveTo>
                  <a:pt x="-4908694" y="13070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70" name="Freeform 6470"/>
          <p:cNvSpPr/>
          <p:nvPr/>
        </p:nvSpPr>
        <p:spPr>
          <a:xfrm rot="0" flipH="0" flipV="1">
            <a:off x="3757124" y="3674675"/>
            <a:ext cx="8482510" cy="3386485"/>
          </a:xfrm>
          <a:custGeom>
            <a:pathLst>
              <a:path w="8482510" h="3386485">
                <a:moveTo>
                  <a:pt x="8342208" y="3386485"/>
                </a:moveTo>
                <a:lnTo>
                  <a:pt x="0" y="420703"/>
                </a:lnTo>
                <a:lnTo>
                  <a:pt x="140301" y="0"/>
                </a:lnTo>
                <a:lnTo>
                  <a:pt x="8482510" y="2965782"/>
                </a:lnTo>
                <a:lnTo>
                  <a:pt x="8342208" y="3386485"/>
                </a:lnTo>
                <a:close/>
                <a:moveTo>
                  <a:pt x="-82449" y="7061160"/>
                </a:moveTo>
              </a:path>
            </a:pathLst>
          </a:custGeom>
          <a:solidFill>
            <a:srgbClr val="BF9000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71" name="Freeform 6471"/>
          <p:cNvSpPr/>
          <p:nvPr/>
        </p:nvSpPr>
        <p:spPr>
          <a:xfrm rot="0" flipH="0" flipV="1">
            <a:off x="3651749" y="3327923"/>
            <a:ext cx="9093899" cy="3880499"/>
          </a:xfrm>
          <a:custGeom>
            <a:pathLst>
              <a:path w="9093899" h="3880499">
                <a:moveTo>
                  <a:pt x="0" y="754499"/>
                </a:moveTo>
                <a:lnTo>
                  <a:pt x="8826599" y="3880499"/>
                </a:lnTo>
                <a:lnTo>
                  <a:pt x="9093899" y="3125999"/>
                </a:lnTo>
                <a:lnTo>
                  <a:pt x="267299" y="0"/>
                </a:lnTo>
                <a:close/>
                <a:moveTo>
                  <a:pt x="2802173" y="7208422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72" name="Rectangle 6472"/>
          <p:cNvSpPr/>
          <p:nvPr/>
        </p:nvSpPr>
        <p:spPr>
          <a:xfrm rot="0" flipH="0" flipV="0">
            <a:off x="2713832" y="6955613"/>
            <a:ext cx="7107834" cy="614476"/>
          </a:xfrm>
          <a:prstGeom prst="rect">
            <a:avLst/>
          </a:prstGeom>
        </p:spPr>
      </p:sp>
      <p:sp>
        <p:nvSpPr>
          <p:cNvPr id="6473" name="Freeform 6473"/>
          <p:cNvSpPr/>
          <p:nvPr/>
        </p:nvSpPr>
        <p:spPr>
          <a:xfrm rot="0" flipH="0" flipV="0">
            <a:off x="2727717" y="7177169"/>
            <a:ext cx="310692" cy="292607"/>
          </a:xfrm>
          <a:custGeom>
            <a:pathLst>
              <a:path w="9709150" h="9143999">
                <a:moveTo>
                  <a:pt x="7960784" y="9078383"/>
                </a:moveTo>
                <a:cubicBezTo>
                  <a:pt x="7952317" y="9129183"/>
                  <a:pt x="7903634" y="9143999"/>
                  <a:pt x="7814734" y="9122833"/>
                </a:cubicBezTo>
                <a:cubicBezTo>
                  <a:pt x="7725834" y="9101666"/>
                  <a:pt x="7647517" y="9040283"/>
                  <a:pt x="7579784" y="8938683"/>
                </a:cubicBezTo>
                <a:cubicBezTo>
                  <a:pt x="7512050" y="8777816"/>
                  <a:pt x="7478184" y="8629649"/>
                  <a:pt x="7478184" y="8494183"/>
                </a:cubicBezTo>
                <a:cubicBezTo>
                  <a:pt x="7478184" y="8358717"/>
                  <a:pt x="7482417" y="8155517"/>
                  <a:pt x="7490884" y="7884583"/>
                </a:cubicBezTo>
                <a:cubicBezTo>
                  <a:pt x="7541684" y="7588250"/>
                  <a:pt x="7611534" y="7200900"/>
                  <a:pt x="7700434" y="6722533"/>
                </a:cubicBezTo>
                <a:cubicBezTo>
                  <a:pt x="7789334" y="6244167"/>
                  <a:pt x="7895167" y="5706533"/>
                  <a:pt x="8017934" y="5109633"/>
                </a:cubicBezTo>
                <a:cubicBezTo>
                  <a:pt x="8140700" y="4512733"/>
                  <a:pt x="8274050" y="3888317"/>
                  <a:pt x="8417984" y="3236383"/>
                </a:cubicBezTo>
                <a:cubicBezTo>
                  <a:pt x="8519584" y="2897717"/>
                  <a:pt x="8602134" y="2586567"/>
                  <a:pt x="8665634" y="2302933"/>
                </a:cubicBezTo>
                <a:cubicBezTo>
                  <a:pt x="8729134" y="2019300"/>
                  <a:pt x="8777817" y="1788583"/>
                  <a:pt x="8811684" y="1610783"/>
                </a:cubicBezTo>
                <a:cubicBezTo>
                  <a:pt x="8845550" y="1432983"/>
                  <a:pt x="8862484" y="1344083"/>
                  <a:pt x="8862484" y="1344083"/>
                </a:cubicBezTo>
                <a:cubicBezTo>
                  <a:pt x="8862484" y="1318683"/>
                  <a:pt x="8839200" y="1329267"/>
                  <a:pt x="8792634" y="1375833"/>
                </a:cubicBezTo>
                <a:cubicBezTo>
                  <a:pt x="8746067" y="1422400"/>
                  <a:pt x="8701617" y="1475317"/>
                  <a:pt x="8659284" y="1534583"/>
                </a:cubicBezTo>
                <a:cubicBezTo>
                  <a:pt x="8616950" y="1593850"/>
                  <a:pt x="8600017" y="1640417"/>
                  <a:pt x="8608484" y="1674283"/>
                </a:cubicBezTo>
                <a:cubicBezTo>
                  <a:pt x="8608484" y="1674283"/>
                  <a:pt x="8578850" y="1716617"/>
                  <a:pt x="8519584" y="1801283"/>
                </a:cubicBezTo>
                <a:cubicBezTo>
                  <a:pt x="8460317" y="1885950"/>
                  <a:pt x="8384117" y="2000250"/>
                  <a:pt x="8290984" y="2144183"/>
                </a:cubicBezTo>
                <a:cubicBezTo>
                  <a:pt x="8206317" y="2228850"/>
                  <a:pt x="8104717" y="2398183"/>
                  <a:pt x="7986184" y="2652183"/>
                </a:cubicBezTo>
                <a:cubicBezTo>
                  <a:pt x="7867650" y="2906183"/>
                  <a:pt x="7736417" y="3143250"/>
                  <a:pt x="7592484" y="3363383"/>
                </a:cubicBezTo>
                <a:cubicBezTo>
                  <a:pt x="7457017" y="3617383"/>
                  <a:pt x="7313084" y="3890433"/>
                  <a:pt x="7160684" y="4182533"/>
                </a:cubicBezTo>
                <a:cubicBezTo>
                  <a:pt x="7008284" y="4474633"/>
                  <a:pt x="6872817" y="4718050"/>
                  <a:pt x="6754284" y="4912783"/>
                </a:cubicBezTo>
                <a:cubicBezTo>
                  <a:pt x="6678084" y="5022850"/>
                  <a:pt x="6601884" y="5149850"/>
                  <a:pt x="6525684" y="5293783"/>
                </a:cubicBezTo>
                <a:cubicBezTo>
                  <a:pt x="6449484" y="5437717"/>
                  <a:pt x="6402917" y="5530850"/>
                  <a:pt x="6385984" y="5573183"/>
                </a:cubicBezTo>
                <a:cubicBezTo>
                  <a:pt x="6352117" y="5666317"/>
                  <a:pt x="6292850" y="5778500"/>
                  <a:pt x="6208184" y="5909733"/>
                </a:cubicBezTo>
                <a:cubicBezTo>
                  <a:pt x="6123517" y="6040967"/>
                  <a:pt x="6030384" y="6170083"/>
                  <a:pt x="5928784" y="6297083"/>
                </a:cubicBezTo>
                <a:cubicBezTo>
                  <a:pt x="5877984" y="6373283"/>
                  <a:pt x="5827184" y="6451600"/>
                  <a:pt x="5776384" y="6532033"/>
                </a:cubicBezTo>
                <a:cubicBezTo>
                  <a:pt x="5725584" y="6612467"/>
                  <a:pt x="5685367" y="6680200"/>
                  <a:pt x="5655734" y="6735233"/>
                </a:cubicBezTo>
                <a:cubicBezTo>
                  <a:pt x="5626100" y="6790267"/>
                  <a:pt x="5611284" y="6817783"/>
                  <a:pt x="5611284" y="6817783"/>
                </a:cubicBezTo>
                <a:cubicBezTo>
                  <a:pt x="5611284" y="6843183"/>
                  <a:pt x="5571067" y="6919383"/>
                  <a:pt x="5490634" y="7046383"/>
                </a:cubicBezTo>
                <a:cubicBezTo>
                  <a:pt x="5410200" y="7173383"/>
                  <a:pt x="5312834" y="7313083"/>
                  <a:pt x="5198534" y="7465483"/>
                </a:cubicBezTo>
                <a:cubicBezTo>
                  <a:pt x="5084234" y="7617883"/>
                  <a:pt x="4976284" y="7749117"/>
                  <a:pt x="4874684" y="7859183"/>
                </a:cubicBezTo>
                <a:cubicBezTo>
                  <a:pt x="4578350" y="8172450"/>
                  <a:pt x="4341284" y="8356600"/>
                  <a:pt x="4163484" y="8411633"/>
                </a:cubicBezTo>
                <a:cubicBezTo>
                  <a:pt x="3985684" y="8466667"/>
                  <a:pt x="3786717" y="8392583"/>
                  <a:pt x="3566584" y="8189383"/>
                </a:cubicBezTo>
                <a:cubicBezTo>
                  <a:pt x="3456517" y="8053917"/>
                  <a:pt x="3376084" y="7899400"/>
                  <a:pt x="3325284" y="7725833"/>
                </a:cubicBezTo>
                <a:cubicBezTo>
                  <a:pt x="3274484" y="7552267"/>
                  <a:pt x="3253317" y="7336367"/>
                  <a:pt x="3261784" y="7078133"/>
                </a:cubicBezTo>
                <a:cubicBezTo>
                  <a:pt x="3270250" y="6819900"/>
                  <a:pt x="3299884" y="6496050"/>
                  <a:pt x="3350684" y="6106583"/>
                </a:cubicBezTo>
                <a:cubicBezTo>
                  <a:pt x="3409950" y="5810250"/>
                  <a:pt x="3464984" y="5511800"/>
                  <a:pt x="3515784" y="5211233"/>
                </a:cubicBezTo>
                <a:cubicBezTo>
                  <a:pt x="3566584" y="4910667"/>
                  <a:pt x="3615267" y="4627033"/>
                  <a:pt x="3661834" y="4360333"/>
                </a:cubicBezTo>
                <a:cubicBezTo>
                  <a:pt x="3708400" y="4093633"/>
                  <a:pt x="3750734" y="3867150"/>
                  <a:pt x="3788834" y="3680883"/>
                </a:cubicBezTo>
                <a:cubicBezTo>
                  <a:pt x="3826934" y="3494617"/>
                  <a:pt x="3858684" y="3371850"/>
                  <a:pt x="3884084" y="3312583"/>
                </a:cubicBezTo>
                <a:cubicBezTo>
                  <a:pt x="3901017" y="3143250"/>
                  <a:pt x="3896784" y="3050117"/>
                  <a:pt x="3871384" y="3033183"/>
                </a:cubicBezTo>
                <a:cubicBezTo>
                  <a:pt x="3845984" y="3016250"/>
                  <a:pt x="3795184" y="3067050"/>
                  <a:pt x="3718984" y="3185583"/>
                </a:cubicBezTo>
                <a:cubicBezTo>
                  <a:pt x="3685117" y="3244850"/>
                  <a:pt x="3596217" y="3390900"/>
                  <a:pt x="3452284" y="3623733"/>
                </a:cubicBezTo>
                <a:cubicBezTo>
                  <a:pt x="3308350" y="3856567"/>
                  <a:pt x="3141134" y="4142317"/>
                  <a:pt x="2950634" y="4480983"/>
                </a:cubicBezTo>
                <a:cubicBezTo>
                  <a:pt x="2760134" y="4819650"/>
                  <a:pt x="2571750" y="5187950"/>
                  <a:pt x="2385484" y="5585883"/>
                </a:cubicBezTo>
                <a:cubicBezTo>
                  <a:pt x="2038350" y="6229350"/>
                  <a:pt x="1752600" y="6760633"/>
                  <a:pt x="1528234" y="7179733"/>
                </a:cubicBezTo>
                <a:cubicBezTo>
                  <a:pt x="1303867" y="7598833"/>
                  <a:pt x="1126067" y="7931150"/>
                  <a:pt x="994834" y="8176683"/>
                </a:cubicBezTo>
                <a:cubicBezTo>
                  <a:pt x="863600" y="8422217"/>
                  <a:pt x="768350" y="8604249"/>
                  <a:pt x="709084" y="8722783"/>
                </a:cubicBezTo>
                <a:cubicBezTo>
                  <a:pt x="649817" y="8841316"/>
                  <a:pt x="607484" y="8921749"/>
                  <a:pt x="582084" y="8964083"/>
                </a:cubicBezTo>
                <a:cubicBezTo>
                  <a:pt x="556684" y="9006416"/>
                  <a:pt x="535517" y="9036049"/>
                  <a:pt x="518584" y="9052983"/>
                </a:cubicBezTo>
                <a:cubicBezTo>
                  <a:pt x="442384" y="9052983"/>
                  <a:pt x="364067" y="9021233"/>
                  <a:pt x="283634" y="8957733"/>
                </a:cubicBezTo>
                <a:cubicBezTo>
                  <a:pt x="203200" y="8894233"/>
                  <a:pt x="120650" y="8820149"/>
                  <a:pt x="35984" y="8735483"/>
                </a:cubicBezTo>
                <a:cubicBezTo>
                  <a:pt x="10584" y="8676216"/>
                  <a:pt x="0" y="8616949"/>
                  <a:pt x="4234" y="8557683"/>
                </a:cubicBezTo>
                <a:cubicBezTo>
                  <a:pt x="8467" y="8498416"/>
                  <a:pt x="35984" y="8411633"/>
                  <a:pt x="86784" y="8297333"/>
                </a:cubicBezTo>
                <a:cubicBezTo>
                  <a:pt x="137584" y="8183033"/>
                  <a:pt x="213784" y="8007350"/>
                  <a:pt x="315384" y="7770283"/>
                </a:cubicBezTo>
                <a:cubicBezTo>
                  <a:pt x="425450" y="7550150"/>
                  <a:pt x="527050" y="7357533"/>
                  <a:pt x="620184" y="7192433"/>
                </a:cubicBezTo>
                <a:cubicBezTo>
                  <a:pt x="713317" y="7027333"/>
                  <a:pt x="785284" y="6927850"/>
                  <a:pt x="836084" y="6893983"/>
                </a:cubicBezTo>
                <a:cubicBezTo>
                  <a:pt x="878417" y="6826250"/>
                  <a:pt x="916517" y="6758517"/>
                  <a:pt x="950384" y="6690783"/>
                </a:cubicBezTo>
                <a:cubicBezTo>
                  <a:pt x="984250" y="6623050"/>
                  <a:pt x="1005417" y="6542617"/>
                  <a:pt x="1013884" y="6449483"/>
                </a:cubicBezTo>
                <a:cubicBezTo>
                  <a:pt x="1056217" y="6398683"/>
                  <a:pt x="1121834" y="6294967"/>
                  <a:pt x="1210734" y="6138333"/>
                </a:cubicBezTo>
                <a:cubicBezTo>
                  <a:pt x="1299634" y="5981700"/>
                  <a:pt x="1390650" y="5810250"/>
                  <a:pt x="1483784" y="5623983"/>
                </a:cubicBezTo>
                <a:cubicBezTo>
                  <a:pt x="1551517" y="5513917"/>
                  <a:pt x="1638300" y="5369983"/>
                  <a:pt x="1744134" y="5192183"/>
                </a:cubicBezTo>
                <a:cubicBezTo>
                  <a:pt x="1849967" y="5014383"/>
                  <a:pt x="1962150" y="4817533"/>
                  <a:pt x="2080684" y="4601633"/>
                </a:cubicBezTo>
                <a:cubicBezTo>
                  <a:pt x="2199217" y="4385733"/>
                  <a:pt x="2305050" y="4180417"/>
                  <a:pt x="2398184" y="3985683"/>
                </a:cubicBezTo>
                <a:cubicBezTo>
                  <a:pt x="2787650" y="3316817"/>
                  <a:pt x="3117850" y="2751667"/>
                  <a:pt x="3388784" y="2290233"/>
                </a:cubicBezTo>
                <a:cubicBezTo>
                  <a:pt x="3659717" y="1828800"/>
                  <a:pt x="3862917" y="1534583"/>
                  <a:pt x="3998384" y="1407583"/>
                </a:cubicBezTo>
                <a:cubicBezTo>
                  <a:pt x="4040717" y="1365250"/>
                  <a:pt x="4085167" y="1305983"/>
                  <a:pt x="4131734" y="1229783"/>
                </a:cubicBezTo>
                <a:cubicBezTo>
                  <a:pt x="4178300" y="1153583"/>
                  <a:pt x="4201584" y="1085850"/>
                  <a:pt x="4201584" y="1026583"/>
                </a:cubicBezTo>
                <a:cubicBezTo>
                  <a:pt x="4201584" y="848783"/>
                  <a:pt x="4237567" y="685800"/>
                  <a:pt x="4309534" y="537633"/>
                </a:cubicBezTo>
                <a:cubicBezTo>
                  <a:pt x="4381500" y="389467"/>
                  <a:pt x="4455584" y="323850"/>
                  <a:pt x="4531784" y="340783"/>
                </a:cubicBezTo>
                <a:cubicBezTo>
                  <a:pt x="4616450" y="340783"/>
                  <a:pt x="4692650" y="349250"/>
                  <a:pt x="4760384" y="366183"/>
                </a:cubicBezTo>
                <a:cubicBezTo>
                  <a:pt x="4828117" y="383117"/>
                  <a:pt x="4900084" y="438150"/>
                  <a:pt x="4976284" y="531283"/>
                </a:cubicBezTo>
                <a:cubicBezTo>
                  <a:pt x="5044017" y="632883"/>
                  <a:pt x="5103284" y="734483"/>
                  <a:pt x="5154084" y="836083"/>
                </a:cubicBezTo>
                <a:cubicBezTo>
                  <a:pt x="5204884" y="937683"/>
                  <a:pt x="5200650" y="1140883"/>
                  <a:pt x="5141384" y="1445683"/>
                </a:cubicBezTo>
                <a:cubicBezTo>
                  <a:pt x="5141384" y="1564217"/>
                  <a:pt x="5128684" y="1697567"/>
                  <a:pt x="5103284" y="1845733"/>
                </a:cubicBezTo>
                <a:cubicBezTo>
                  <a:pt x="5077884" y="1993900"/>
                  <a:pt x="5054600" y="2129367"/>
                  <a:pt x="5033434" y="2252133"/>
                </a:cubicBezTo>
                <a:cubicBezTo>
                  <a:pt x="5012267" y="2374900"/>
                  <a:pt x="4997450" y="2470150"/>
                  <a:pt x="4988984" y="2537883"/>
                </a:cubicBezTo>
                <a:cubicBezTo>
                  <a:pt x="4878917" y="2868083"/>
                  <a:pt x="4777317" y="3238500"/>
                  <a:pt x="4684184" y="3649133"/>
                </a:cubicBezTo>
                <a:cubicBezTo>
                  <a:pt x="4591050" y="4059767"/>
                  <a:pt x="4506384" y="4474633"/>
                  <a:pt x="4430184" y="4893733"/>
                </a:cubicBezTo>
                <a:cubicBezTo>
                  <a:pt x="4353984" y="5312833"/>
                  <a:pt x="4290484" y="5702300"/>
                  <a:pt x="4239684" y="6062133"/>
                </a:cubicBezTo>
                <a:cubicBezTo>
                  <a:pt x="4188884" y="6421967"/>
                  <a:pt x="4157134" y="6718300"/>
                  <a:pt x="4144434" y="6951133"/>
                </a:cubicBezTo>
                <a:cubicBezTo>
                  <a:pt x="4131734" y="7183967"/>
                  <a:pt x="4138084" y="7317317"/>
                  <a:pt x="4163484" y="7351183"/>
                </a:cubicBezTo>
                <a:cubicBezTo>
                  <a:pt x="4222750" y="7385050"/>
                  <a:pt x="4273550" y="7389283"/>
                  <a:pt x="4315884" y="7363883"/>
                </a:cubicBezTo>
                <a:cubicBezTo>
                  <a:pt x="4358217" y="7338483"/>
                  <a:pt x="4430184" y="7228417"/>
                  <a:pt x="4531784" y="7033683"/>
                </a:cubicBezTo>
                <a:cubicBezTo>
                  <a:pt x="4591050" y="6932083"/>
                  <a:pt x="4673600" y="6807200"/>
                  <a:pt x="4779434" y="6659033"/>
                </a:cubicBezTo>
                <a:cubicBezTo>
                  <a:pt x="4885267" y="6510867"/>
                  <a:pt x="4988984" y="6373283"/>
                  <a:pt x="5090584" y="6246283"/>
                </a:cubicBezTo>
                <a:cubicBezTo>
                  <a:pt x="5158317" y="6127750"/>
                  <a:pt x="5264150" y="5949950"/>
                  <a:pt x="5408084" y="5712883"/>
                </a:cubicBezTo>
                <a:cubicBezTo>
                  <a:pt x="5552017" y="5475817"/>
                  <a:pt x="5736167" y="5171017"/>
                  <a:pt x="5960534" y="4798483"/>
                </a:cubicBezTo>
                <a:cubicBezTo>
                  <a:pt x="6184900" y="4425950"/>
                  <a:pt x="6455834" y="3970867"/>
                  <a:pt x="6773334" y="3433233"/>
                </a:cubicBezTo>
                <a:cubicBezTo>
                  <a:pt x="7090834" y="2895600"/>
                  <a:pt x="7452784" y="2271183"/>
                  <a:pt x="7859184" y="1559983"/>
                </a:cubicBezTo>
                <a:cubicBezTo>
                  <a:pt x="8053917" y="1263650"/>
                  <a:pt x="8238067" y="973667"/>
                  <a:pt x="8411634" y="690033"/>
                </a:cubicBezTo>
                <a:cubicBezTo>
                  <a:pt x="8585200" y="406400"/>
                  <a:pt x="8727017" y="222250"/>
                  <a:pt x="8837084" y="137583"/>
                </a:cubicBezTo>
                <a:cubicBezTo>
                  <a:pt x="8955617" y="27517"/>
                  <a:pt x="9078384" y="0"/>
                  <a:pt x="9205384" y="55033"/>
                </a:cubicBezTo>
                <a:cubicBezTo>
                  <a:pt x="9332384" y="110067"/>
                  <a:pt x="9444567" y="222250"/>
                  <a:pt x="9541934" y="391583"/>
                </a:cubicBezTo>
                <a:cubicBezTo>
                  <a:pt x="9639300" y="560917"/>
                  <a:pt x="9692217" y="772583"/>
                  <a:pt x="9700684" y="1026583"/>
                </a:cubicBezTo>
                <a:cubicBezTo>
                  <a:pt x="9709150" y="1145117"/>
                  <a:pt x="9694334" y="1335617"/>
                  <a:pt x="9656234" y="1598083"/>
                </a:cubicBezTo>
                <a:cubicBezTo>
                  <a:pt x="9618134" y="1860550"/>
                  <a:pt x="9560984" y="2159000"/>
                  <a:pt x="9484784" y="2493433"/>
                </a:cubicBezTo>
                <a:cubicBezTo>
                  <a:pt x="9408584" y="2827867"/>
                  <a:pt x="9311217" y="3172883"/>
                  <a:pt x="9192684" y="3528483"/>
                </a:cubicBezTo>
                <a:cubicBezTo>
                  <a:pt x="9167284" y="3672417"/>
                  <a:pt x="9127067" y="3852333"/>
                  <a:pt x="9072034" y="4068233"/>
                </a:cubicBezTo>
                <a:cubicBezTo>
                  <a:pt x="9017000" y="4284133"/>
                  <a:pt x="8955617" y="4506383"/>
                  <a:pt x="8887884" y="4734983"/>
                </a:cubicBezTo>
                <a:cubicBezTo>
                  <a:pt x="8820150" y="4963583"/>
                  <a:pt x="8752417" y="5179483"/>
                  <a:pt x="8684684" y="5382683"/>
                </a:cubicBezTo>
                <a:cubicBezTo>
                  <a:pt x="8642350" y="5662083"/>
                  <a:pt x="8593667" y="5937250"/>
                  <a:pt x="8538634" y="6208183"/>
                </a:cubicBezTo>
                <a:cubicBezTo>
                  <a:pt x="8483600" y="6479117"/>
                  <a:pt x="8464550" y="6661150"/>
                  <a:pt x="8481484" y="6754283"/>
                </a:cubicBezTo>
                <a:cubicBezTo>
                  <a:pt x="8405284" y="6889750"/>
                  <a:pt x="8354484" y="7084483"/>
                  <a:pt x="8329084" y="7338483"/>
                </a:cubicBezTo>
                <a:cubicBezTo>
                  <a:pt x="8303684" y="7592483"/>
                  <a:pt x="8290984" y="7854950"/>
                  <a:pt x="8290984" y="8125883"/>
                </a:cubicBezTo>
                <a:cubicBezTo>
                  <a:pt x="8257117" y="8456083"/>
                  <a:pt x="8231717" y="8688916"/>
                  <a:pt x="8214784" y="8824383"/>
                </a:cubicBezTo>
                <a:cubicBezTo>
                  <a:pt x="8197850" y="8959849"/>
                  <a:pt x="8168217" y="9023349"/>
                  <a:pt x="8125884" y="9014883"/>
                </a:cubicBezTo>
                <a:cubicBezTo>
                  <a:pt x="8015817" y="8981016"/>
                  <a:pt x="7960784" y="9002183"/>
                  <a:pt x="7960784" y="9078383"/>
                </a:cubicBezTo>
                <a:close/>
                <a:moveTo>
                  <a:pt x="-1043516" y="84687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74" name="Freeform 6474"/>
          <p:cNvSpPr/>
          <p:nvPr/>
        </p:nvSpPr>
        <p:spPr>
          <a:xfrm rot="0" flipH="0" flipV="0">
            <a:off x="3049247" y="7227833"/>
            <a:ext cx="77351" cy="214105"/>
          </a:xfrm>
          <a:custGeom>
            <a:pathLst>
              <a:path w="2417233" h="6690783">
                <a:moveTo>
                  <a:pt x="186267" y="6479116"/>
                </a:moveTo>
                <a:cubicBezTo>
                  <a:pt x="118533" y="6411383"/>
                  <a:pt x="69850" y="6326716"/>
                  <a:pt x="40217" y="6225116"/>
                </a:cubicBezTo>
                <a:cubicBezTo>
                  <a:pt x="10583" y="6123516"/>
                  <a:pt x="0" y="6021916"/>
                  <a:pt x="8467" y="5920316"/>
                </a:cubicBezTo>
                <a:cubicBezTo>
                  <a:pt x="16933" y="5818716"/>
                  <a:pt x="38100" y="5734050"/>
                  <a:pt x="71967" y="5666316"/>
                </a:cubicBezTo>
                <a:cubicBezTo>
                  <a:pt x="71967" y="5598583"/>
                  <a:pt x="82550" y="5545666"/>
                  <a:pt x="103717" y="5507566"/>
                </a:cubicBezTo>
                <a:cubicBezTo>
                  <a:pt x="124883" y="5469466"/>
                  <a:pt x="131233" y="5433483"/>
                  <a:pt x="122767" y="5399616"/>
                </a:cubicBezTo>
                <a:cubicBezTo>
                  <a:pt x="114300" y="5365750"/>
                  <a:pt x="122767" y="5306483"/>
                  <a:pt x="148167" y="5221816"/>
                </a:cubicBezTo>
                <a:cubicBezTo>
                  <a:pt x="173567" y="5137150"/>
                  <a:pt x="198967" y="5056716"/>
                  <a:pt x="224367" y="4980516"/>
                </a:cubicBezTo>
                <a:cubicBezTo>
                  <a:pt x="283633" y="4845050"/>
                  <a:pt x="347133" y="4682066"/>
                  <a:pt x="414867" y="4491566"/>
                </a:cubicBezTo>
                <a:cubicBezTo>
                  <a:pt x="482600" y="4301066"/>
                  <a:pt x="546100" y="4112683"/>
                  <a:pt x="605367" y="3926416"/>
                </a:cubicBezTo>
                <a:cubicBezTo>
                  <a:pt x="664633" y="3740150"/>
                  <a:pt x="715433" y="3579283"/>
                  <a:pt x="757767" y="3443816"/>
                </a:cubicBezTo>
                <a:cubicBezTo>
                  <a:pt x="800100" y="3308350"/>
                  <a:pt x="825500" y="3223683"/>
                  <a:pt x="833967" y="3189816"/>
                </a:cubicBezTo>
                <a:cubicBezTo>
                  <a:pt x="833967" y="3088216"/>
                  <a:pt x="901700" y="3033183"/>
                  <a:pt x="1037167" y="3024716"/>
                </a:cubicBezTo>
                <a:cubicBezTo>
                  <a:pt x="1138767" y="2990850"/>
                  <a:pt x="1214967" y="2988733"/>
                  <a:pt x="1265767" y="3018366"/>
                </a:cubicBezTo>
                <a:cubicBezTo>
                  <a:pt x="1316567" y="3048000"/>
                  <a:pt x="1384300" y="3130550"/>
                  <a:pt x="1468967" y="3266016"/>
                </a:cubicBezTo>
                <a:cubicBezTo>
                  <a:pt x="1536700" y="3333750"/>
                  <a:pt x="1562100" y="3435350"/>
                  <a:pt x="1545167" y="3570816"/>
                </a:cubicBezTo>
                <a:cubicBezTo>
                  <a:pt x="1528233" y="3706283"/>
                  <a:pt x="1473200" y="3875616"/>
                  <a:pt x="1380067" y="4078816"/>
                </a:cubicBezTo>
                <a:cubicBezTo>
                  <a:pt x="1346200" y="4146550"/>
                  <a:pt x="1305983" y="4243916"/>
                  <a:pt x="1259417" y="4370916"/>
                </a:cubicBezTo>
                <a:cubicBezTo>
                  <a:pt x="1212850" y="4497916"/>
                  <a:pt x="1181100" y="4612216"/>
                  <a:pt x="1164167" y="4713816"/>
                </a:cubicBezTo>
                <a:cubicBezTo>
                  <a:pt x="1130300" y="4781550"/>
                  <a:pt x="1090083" y="4876800"/>
                  <a:pt x="1043517" y="4999566"/>
                </a:cubicBezTo>
                <a:cubicBezTo>
                  <a:pt x="996950" y="5122333"/>
                  <a:pt x="956733" y="5238750"/>
                  <a:pt x="922867" y="5348816"/>
                </a:cubicBezTo>
                <a:cubicBezTo>
                  <a:pt x="905933" y="5391150"/>
                  <a:pt x="889000" y="5452533"/>
                  <a:pt x="872067" y="5532966"/>
                </a:cubicBezTo>
                <a:cubicBezTo>
                  <a:pt x="855133" y="5613400"/>
                  <a:pt x="833967" y="5698066"/>
                  <a:pt x="808567" y="5786966"/>
                </a:cubicBezTo>
                <a:cubicBezTo>
                  <a:pt x="783167" y="5875866"/>
                  <a:pt x="749300" y="5954183"/>
                  <a:pt x="706967" y="6021916"/>
                </a:cubicBezTo>
                <a:cubicBezTo>
                  <a:pt x="630767" y="6369050"/>
                  <a:pt x="560917" y="6572250"/>
                  <a:pt x="497417" y="6631516"/>
                </a:cubicBezTo>
                <a:cubicBezTo>
                  <a:pt x="433917" y="6690783"/>
                  <a:pt x="330200" y="6639983"/>
                  <a:pt x="186267" y="6479116"/>
                </a:cubicBezTo>
                <a:close/>
                <a:moveTo>
                  <a:pt x="-817033" y="6885516"/>
                </a:moveTo>
                <a:moveTo>
                  <a:pt x="1418167" y="1322916"/>
                </a:moveTo>
                <a:cubicBezTo>
                  <a:pt x="1375833" y="1280583"/>
                  <a:pt x="1337733" y="1219200"/>
                  <a:pt x="1303867" y="1138766"/>
                </a:cubicBezTo>
                <a:cubicBezTo>
                  <a:pt x="1270000" y="1058333"/>
                  <a:pt x="1248833" y="982133"/>
                  <a:pt x="1240367" y="910166"/>
                </a:cubicBezTo>
                <a:cubicBezTo>
                  <a:pt x="1231900" y="838200"/>
                  <a:pt x="1240367" y="802216"/>
                  <a:pt x="1265767" y="802216"/>
                </a:cubicBezTo>
                <a:cubicBezTo>
                  <a:pt x="1333500" y="793750"/>
                  <a:pt x="1413933" y="721783"/>
                  <a:pt x="1507067" y="586316"/>
                </a:cubicBezTo>
                <a:cubicBezTo>
                  <a:pt x="1600200" y="450850"/>
                  <a:pt x="1638300" y="332316"/>
                  <a:pt x="1621367" y="230716"/>
                </a:cubicBezTo>
                <a:cubicBezTo>
                  <a:pt x="1621367" y="196850"/>
                  <a:pt x="1634067" y="165100"/>
                  <a:pt x="1659467" y="135466"/>
                </a:cubicBezTo>
                <a:cubicBezTo>
                  <a:pt x="1684867" y="105833"/>
                  <a:pt x="1714500" y="86783"/>
                  <a:pt x="1748367" y="78316"/>
                </a:cubicBezTo>
                <a:cubicBezTo>
                  <a:pt x="1849967" y="10583"/>
                  <a:pt x="1949450" y="0"/>
                  <a:pt x="2046817" y="46566"/>
                </a:cubicBezTo>
                <a:cubicBezTo>
                  <a:pt x="2144183" y="93133"/>
                  <a:pt x="2235200" y="184150"/>
                  <a:pt x="2319867" y="319616"/>
                </a:cubicBezTo>
                <a:cubicBezTo>
                  <a:pt x="2396067" y="480483"/>
                  <a:pt x="2417233" y="613833"/>
                  <a:pt x="2383367" y="719666"/>
                </a:cubicBezTo>
                <a:cubicBezTo>
                  <a:pt x="2349500" y="825500"/>
                  <a:pt x="2256367" y="971550"/>
                  <a:pt x="2103967" y="1157816"/>
                </a:cubicBezTo>
                <a:cubicBezTo>
                  <a:pt x="1976967" y="1327150"/>
                  <a:pt x="1860550" y="1420283"/>
                  <a:pt x="1754717" y="1437216"/>
                </a:cubicBezTo>
                <a:cubicBezTo>
                  <a:pt x="1648883" y="1454150"/>
                  <a:pt x="1536700" y="1416050"/>
                  <a:pt x="1418167" y="1322916"/>
                </a:cubicBezTo>
                <a:close/>
                <a:moveTo>
                  <a:pt x="4339167" y="688551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75" name="Freeform 6475"/>
          <p:cNvSpPr/>
          <p:nvPr/>
        </p:nvSpPr>
        <p:spPr>
          <a:xfrm rot="0" flipH="0" flipV="0">
            <a:off x="3127953" y="7276263"/>
            <a:ext cx="130048" cy="174277"/>
          </a:xfrm>
          <a:custGeom>
            <a:pathLst>
              <a:path w="4064000" h="5446183">
                <a:moveTo>
                  <a:pt x="736600" y="5422900"/>
                </a:moveTo>
                <a:cubicBezTo>
                  <a:pt x="575733" y="5355167"/>
                  <a:pt x="423333" y="5264150"/>
                  <a:pt x="279400" y="5149850"/>
                </a:cubicBezTo>
                <a:cubicBezTo>
                  <a:pt x="135466" y="5035550"/>
                  <a:pt x="42333" y="4940300"/>
                  <a:pt x="0" y="4864100"/>
                </a:cubicBezTo>
                <a:cubicBezTo>
                  <a:pt x="0" y="4787900"/>
                  <a:pt x="12700" y="4734984"/>
                  <a:pt x="38100" y="4705350"/>
                </a:cubicBezTo>
                <a:cubicBezTo>
                  <a:pt x="63500" y="4675717"/>
                  <a:pt x="137583" y="4663017"/>
                  <a:pt x="260350" y="4667250"/>
                </a:cubicBezTo>
                <a:cubicBezTo>
                  <a:pt x="383116" y="4671484"/>
                  <a:pt x="584200" y="4690534"/>
                  <a:pt x="863600" y="4724400"/>
                </a:cubicBezTo>
                <a:cubicBezTo>
                  <a:pt x="965200" y="4724400"/>
                  <a:pt x="1092200" y="4715934"/>
                  <a:pt x="1244600" y="4699000"/>
                </a:cubicBezTo>
                <a:cubicBezTo>
                  <a:pt x="1397000" y="4682067"/>
                  <a:pt x="1538816" y="4656667"/>
                  <a:pt x="1670050" y="4622800"/>
                </a:cubicBezTo>
                <a:cubicBezTo>
                  <a:pt x="1801283" y="4588934"/>
                  <a:pt x="1875366" y="4546600"/>
                  <a:pt x="1892300" y="4495800"/>
                </a:cubicBezTo>
                <a:cubicBezTo>
                  <a:pt x="1934633" y="4495800"/>
                  <a:pt x="1943100" y="4480984"/>
                  <a:pt x="1917700" y="4451350"/>
                </a:cubicBezTo>
                <a:cubicBezTo>
                  <a:pt x="1892300" y="4421717"/>
                  <a:pt x="1862666" y="4389967"/>
                  <a:pt x="1828800" y="4356100"/>
                </a:cubicBezTo>
                <a:cubicBezTo>
                  <a:pt x="1794933" y="4356100"/>
                  <a:pt x="1756833" y="4341284"/>
                  <a:pt x="1714500" y="4311650"/>
                </a:cubicBezTo>
                <a:cubicBezTo>
                  <a:pt x="1672166" y="4282017"/>
                  <a:pt x="1634066" y="4267200"/>
                  <a:pt x="1600200" y="4267200"/>
                </a:cubicBezTo>
                <a:cubicBezTo>
                  <a:pt x="1600200" y="4224867"/>
                  <a:pt x="1559983" y="4176184"/>
                  <a:pt x="1479550" y="4121150"/>
                </a:cubicBezTo>
                <a:cubicBezTo>
                  <a:pt x="1399116" y="4066117"/>
                  <a:pt x="1316566" y="4021667"/>
                  <a:pt x="1231900" y="3987800"/>
                </a:cubicBezTo>
                <a:cubicBezTo>
                  <a:pt x="1045633" y="3835400"/>
                  <a:pt x="884766" y="3697817"/>
                  <a:pt x="749300" y="3575050"/>
                </a:cubicBezTo>
                <a:cubicBezTo>
                  <a:pt x="613833" y="3452284"/>
                  <a:pt x="563033" y="3369734"/>
                  <a:pt x="596900" y="3327400"/>
                </a:cubicBezTo>
                <a:cubicBezTo>
                  <a:pt x="596900" y="3293534"/>
                  <a:pt x="596900" y="3274484"/>
                  <a:pt x="596900" y="3270250"/>
                </a:cubicBezTo>
                <a:cubicBezTo>
                  <a:pt x="596900" y="3266017"/>
                  <a:pt x="596900" y="3263900"/>
                  <a:pt x="596900" y="3263900"/>
                </a:cubicBezTo>
                <a:cubicBezTo>
                  <a:pt x="537633" y="3263900"/>
                  <a:pt x="472016" y="3179234"/>
                  <a:pt x="400050" y="3009900"/>
                </a:cubicBezTo>
                <a:cubicBezTo>
                  <a:pt x="328083" y="2840567"/>
                  <a:pt x="292100" y="2688167"/>
                  <a:pt x="292100" y="2552700"/>
                </a:cubicBezTo>
                <a:cubicBezTo>
                  <a:pt x="292100" y="2451100"/>
                  <a:pt x="321733" y="2321984"/>
                  <a:pt x="381000" y="2165350"/>
                </a:cubicBezTo>
                <a:cubicBezTo>
                  <a:pt x="440266" y="2008717"/>
                  <a:pt x="520700" y="1845734"/>
                  <a:pt x="622300" y="1676400"/>
                </a:cubicBezTo>
                <a:cubicBezTo>
                  <a:pt x="723900" y="1507067"/>
                  <a:pt x="829733" y="1367367"/>
                  <a:pt x="939800" y="1257300"/>
                </a:cubicBezTo>
                <a:cubicBezTo>
                  <a:pt x="1092200" y="1113367"/>
                  <a:pt x="1282700" y="958850"/>
                  <a:pt x="1511300" y="793750"/>
                </a:cubicBezTo>
                <a:cubicBezTo>
                  <a:pt x="1739900" y="628650"/>
                  <a:pt x="1966383" y="480484"/>
                  <a:pt x="2190750" y="349250"/>
                </a:cubicBezTo>
                <a:cubicBezTo>
                  <a:pt x="2415116" y="218017"/>
                  <a:pt x="2603500" y="131234"/>
                  <a:pt x="2755900" y="88900"/>
                </a:cubicBezTo>
                <a:cubicBezTo>
                  <a:pt x="2908300" y="29634"/>
                  <a:pt x="3050116" y="0"/>
                  <a:pt x="3181350" y="0"/>
                </a:cubicBezTo>
                <a:cubicBezTo>
                  <a:pt x="3312583" y="0"/>
                  <a:pt x="3429000" y="29634"/>
                  <a:pt x="3530600" y="88900"/>
                </a:cubicBezTo>
                <a:cubicBezTo>
                  <a:pt x="3615266" y="131234"/>
                  <a:pt x="3693583" y="192617"/>
                  <a:pt x="3765550" y="273050"/>
                </a:cubicBezTo>
                <a:cubicBezTo>
                  <a:pt x="3837516" y="353484"/>
                  <a:pt x="3901016" y="433917"/>
                  <a:pt x="3956050" y="514350"/>
                </a:cubicBezTo>
                <a:cubicBezTo>
                  <a:pt x="4011083" y="594784"/>
                  <a:pt x="4047066" y="664634"/>
                  <a:pt x="4064000" y="723900"/>
                </a:cubicBezTo>
                <a:cubicBezTo>
                  <a:pt x="4064000" y="825500"/>
                  <a:pt x="4055533" y="937684"/>
                  <a:pt x="4038600" y="1060450"/>
                </a:cubicBezTo>
                <a:cubicBezTo>
                  <a:pt x="4021666" y="1183217"/>
                  <a:pt x="3998383" y="1291167"/>
                  <a:pt x="3968750" y="1384300"/>
                </a:cubicBezTo>
                <a:cubicBezTo>
                  <a:pt x="3939116" y="1477434"/>
                  <a:pt x="3894666" y="1524000"/>
                  <a:pt x="3835400" y="1524000"/>
                </a:cubicBezTo>
                <a:cubicBezTo>
                  <a:pt x="3835400" y="1524000"/>
                  <a:pt x="3824816" y="1526117"/>
                  <a:pt x="3803650" y="1530350"/>
                </a:cubicBezTo>
                <a:cubicBezTo>
                  <a:pt x="3782483" y="1534584"/>
                  <a:pt x="3771900" y="1557867"/>
                  <a:pt x="3771900" y="1600200"/>
                </a:cubicBezTo>
                <a:cubicBezTo>
                  <a:pt x="3771900" y="1684867"/>
                  <a:pt x="3708400" y="1782234"/>
                  <a:pt x="3581400" y="1892300"/>
                </a:cubicBezTo>
                <a:cubicBezTo>
                  <a:pt x="3420533" y="2002367"/>
                  <a:pt x="3280833" y="2067984"/>
                  <a:pt x="3162300" y="2089150"/>
                </a:cubicBezTo>
                <a:cubicBezTo>
                  <a:pt x="3043766" y="2110317"/>
                  <a:pt x="2971800" y="2065867"/>
                  <a:pt x="2946400" y="1955800"/>
                </a:cubicBezTo>
                <a:cubicBezTo>
                  <a:pt x="2921000" y="1921934"/>
                  <a:pt x="2904066" y="1892300"/>
                  <a:pt x="2895600" y="1866900"/>
                </a:cubicBezTo>
                <a:cubicBezTo>
                  <a:pt x="2887133" y="1841500"/>
                  <a:pt x="2865966" y="1828800"/>
                  <a:pt x="2832100" y="1828800"/>
                </a:cubicBezTo>
                <a:cubicBezTo>
                  <a:pt x="2832100" y="1828800"/>
                  <a:pt x="2819400" y="1816100"/>
                  <a:pt x="2794000" y="1790700"/>
                </a:cubicBezTo>
                <a:cubicBezTo>
                  <a:pt x="2768600" y="1765300"/>
                  <a:pt x="2755900" y="1722967"/>
                  <a:pt x="2755900" y="1663700"/>
                </a:cubicBezTo>
                <a:cubicBezTo>
                  <a:pt x="2755900" y="1629834"/>
                  <a:pt x="2768600" y="1598084"/>
                  <a:pt x="2794000" y="1568450"/>
                </a:cubicBezTo>
                <a:cubicBezTo>
                  <a:pt x="2819400" y="1538817"/>
                  <a:pt x="2832100" y="1524000"/>
                  <a:pt x="2832100" y="1524000"/>
                </a:cubicBezTo>
                <a:cubicBezTo>
                  <a:pt x="2874433" y="1524000"/>
                  <a:pt x="2929466" y="1475317"/>
                  <a:pt x="2997200" y="1377950"/>
                </a:cubicBezTo>
                <a:cubicBezTo>
                  <a:pt x="3064933" y="1280584"/>
                  <a:pt x="3126316" y="1174750"/>
                  <a:pt x="3181350" y="1060450"/>
                </a:cubicBezTo>
                <a:cubicBezTo>
                  <a:pt x="3236383" y="946150"/>
                  <a:pt x="3263900" y="867834"/>
                  <a:pt x="3263900" y="825500"/>
                </a:cubicBezTo>
                <a:cubicBezTo>
                  <a:pt x="3263900" y="774700"/>
                  <a:pt x="3257550" y="745067"/>
                  <a:pt x="3244850" y="736600"/>
                </a:cubicBezTo>
                <a:cubicBezTo>
                  <a:pt x="3232150" y="728134"/>
                  <a:pt x="3191933" y="723900"/>
                  <a:pt x="3124200" y="723900"/>
                </a:cubicBezTo>
                <a:cubicBezTo>
                  <a:pt x="3005666" y="774700"/>
                  <a:pt x="2861733" y="842434"/>
                  <a:pt x="2692400" y="927100"/>
                </a:cubicBezTo>
                <a:cubicBezTo>
                  <a:pt x="2523066" y="1011767"/>
                  <a:pt x="2364316" y="1094317"/>
                  <a:pt x="2216150" y="1174750"/>
                </a:cubicBezTo>
                <a:cubicBezTo>
                  <a:pt x="2067983" y="1255184"/>
                  <a:pt x="1960033" y="1329267"/>
                  <a:pt x="1892300" y="1397000"/>
                </a:cubicBezTo>
                <a:cubicBezTo>
                  <a:pt x="1858433" y="1456267"/>
                  <a:pt x="1837266" y="1492250"/>
                  <a:pt x="1828800" y="1504950"/>
                </a:cubicBezTo>
                <a:cubicBezTo>
                  <a:pt x="1820333" y="1517650"/>
                  <a:pt x="1799166" y="1524000"/>
                  <a:pt x="1765300" y="1524000"/>
                </a:cubicBezTo>
                <a:cubicBezTo>
                  <a:pt x="1765300" y="1490134"/>
                  <a:pt x="1737783" y="1504950"/>
                  <a:pt x="1682750" y="1568450"/>
                </a:cubicBezTo>
                <a:cubicBezTo>
                  <a:pt x="1627716" y="1631950"/>
                  <a:pt x="1559983" y="1718734"/>
                  <a:pt x="1479550" y="1828800"/>
                </a:cubicBezTo>
                <a:cubicBezTo>
                  <a:pt x="1399116" y="1938867"/>
                  <a:pt x="1322916" y="2046817"/>
                  <a:pt x="1250950" y="2152650"/>
                </a:cubicBezTo>
                <a:cubicBezTo>
                  <a:pt x="1178983" y="2258484"/>
                  <a:pt x="1126066" y="2336800"/>
                  <a:pt x="1092200" y="2387600"/>
                </a:cubicBezTo>
                <a:cubicBezTo>
                  <a:pt x="1075266" y="2404534"/>
                  <a:pt x="1056216" y="2453217"/>
                  <a:pt x="1035050" y="2533650"/>
                </a:cubicBezTo>
                <a:cubicBezTo>
                  <a:pt x="1013883" y="2614084"/>
                  <a:pt x="1003300" y="2688167"/>
                  <a:pt x="1003300" y="2755900"/>
                </a:cubicBezTo>
                <a:cubicBezTo>
                  <a:pt x="969433" y="2857500"/>
                  <a:pt x="973666" y="2927350"/>
                  <a:pt x="1016000" y="2965450"/>
                </a:cubicBezTo>
                <a:cubicBezTo>
                  <a:pt x="1058333" y="3003550"/>
                  <a:pt x="1151466" y="3081867"/>
                  <a:pt x="1295400" y="3200400"/>
                </a:cubicBezTo>
                <a:cubicBezTo>
                  <a:pt x="1591733" y="3420534"/>
                  <a:pt x="1824566" y="3602567"/>
                  <a:pt x="1993900" y="3746500"/>
                </a:cubicBezTo>
                <a:cubicBezTo>
                  <a:pt x="2163233" y="3890434"/>
                  <a:pt x="2290233" y="4008967"/>
                  <a:pt x="2374900" y="4102100"/>
                </a:cubicBezTo>
                <a:cubicBezTo>
                  <a:pt x="2459566" y="4195234"/>
                  <a:pt x="2510366" y="4279900"/>
                  <a:pt x="2527300" y="4356100"/>
                </a:cubicBezTo>
                <a:cubicBezTo>
                  <a:pt x="2679700" y="4610100"/>
                  <a:pt x="2726266" y="4804834"/>
                  <a:pt x="2667000" y="4940300"/>
                </a:cubicBezTo>
                <a:cubicBezTo>
                  <a:pt x="2607733" y="5075767"/>
                  <a:pt x="2463800" y="5194300"/>
                  <a:pt x="2235200" y="5295900"/>
                </a:cubicBezTo>
                <a:cubicBezTo>
                  <a:pt x="2150533" y="5338234"/>
                  <a:pt x="2010833" y="5372100"/>
                  <a:pt x="1816100" y="5397500"/>
                </a:cubicBezTo>
                <a:cubicBezTo>
                  <a:pt x="1621366" y="5422900"/>
                  <a:pt x="1422400" y="5437716"/>
                  <a:pt x="1219200" y="5441950"/>
                </a:cubicBezTo>
                <a:cubicBezTo>
                  <a:pt x="1016000" y="5446183"/>
                  <a:pt x="855133" y="5439833"/>
                  <a:pt x="736600" y="5422900"/>
                </a:cubicBezTo>
                <a:close/>
                <a:moveTo>
                  <a:pt x="-1358900" y="53721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76" name="Freeform 6476"/>
          <p:cNvSpPr/>
          <p:nvPr/>
        </p:nvSpPr>
        <p:spPr>
          <a:xfrm rot="0" flipH="0" flipV="0">
            <a:off x="3271277" y="7237045"/>
            <a:ext cx="120971" cy="211666"/>
          </a:xfrm>
          <a:custGeom>
            <a:pathLst>
              <a:path w="3780367" h="6614583">
                <a:moveTo>
                  <a:pt x="1401234" y="6572250"/>
                </a:moveTo>
                <a:cubicBezTo>
                  <a:pt x="1282700" y="6538384"/>
                  <a:pt x="1185334" y="6498167"/>
                  <a:pt x="1109134" y="6451600"/>
                </a:cubicBezTo>
                <a:cubicBezTo>
                  <a:pt x="1032934" y="6405034"/>
                  <a:pt x="931334" y="6326717"/>
                  <a:pt x="804334" y="6216650"/>
                </a:cubicBezTo>
                <a:cubicBezTo>
                  <a:pt x="702734" y="6081184"/>
                  <a:pt x="624417" y="5954184"/>
                  <a:pt x="569384" y="5835650"/>
                </a:cubicBezTo>
                <a:cubicBezTo>
                  <a:pt x="514350" y="5717117"/>
                  <a:pt x="478367" y="5579534"/>
                  <a:pt x="461434" y="5422900"/>
                </a:cubicBezTo>
                <a:cubicBezTo>
                  <a:pt x="444500" y="5266267"/>
                  <a:pt x="436034" y="5065184"/>
                  <a:pt x="436034" y="4819650"/>
                </a:cubicBezTo>
                <a:cubicBezTo>
                  <a:pt x="436034" y="4718050"/>
                  <a:pt x="455084" y="4565650"/>
                  <a:pt x="493184" y="4362450"/>
                </a:cubicBezTo>
                <a:cubicBezTo>
                  <a:pt x="531284" y="4159250"/>
                  <a:pt x="577850" y="3945467"/>
                  <a:pt x="632884" y="3721100"/>
                </a:cubicBezTo>
                <a:cubicBezTo>
                  <a:pt x="687917" y="3496734"/>
                  <a:pt x="738717" y="3295650"/>
                  <a:pt x="785284" y="3117850"/>
                </a:cubicBezTo>
                <a:cubicBezTo>
                  <a:pt x="831850" y="2940050"/>
                  <a:pt x="859367" y="2825750"/>
                  <a:pt x="867834" y="2774950"/>
                </a:cubicBezTo>
                <a:cubicBezTo>
                  <a:pt x="893234" y="2664884"/>
                  <a:pt x="850900" y="2601384"/>
                  <a:pt x="740834" y="2584450"/>
                </a:cubicBezTo>
                <a:cubicBezTo>
                  <a:pt x="630767" y="2567517"/>
                  <a:pt x="510117" y="2561167"/>
                  <a:pt x="378884" y="2565400"/>
                </a:cubicBezTo>
                <a:cubicBezTo>
                  <a:pt x="247650" y="2569634"/>
                  <a:pt x="160867" y="2559050"/>
                  <a:pt x="118534" y="2533650"/>
                </a:cubicBezTo>
                <a:cubicBezTo>
                  <a:pt x="84667" y="2525184"/>
                  <a:pt x="67734" y="2510367"/>
                  <a:pt x="67734" y="2489200"/>
                </a:cubicBezTo>
                <a:cubicBezTo>
                  <a:pt x="67734" y="2468034"/>
                  <a:pt x="67734" y="2457450"/>
                  <a:pt x="67734" y="2457450"/>
                </a:cubicBezTo>
                <a:cubicBezTo>
                  <a:pt x="67734" y="2423584"/>
                  <a:pt x="65617" y="2400300"/>
                  <a:pt x="61384" y="2387600"/>
                </a:cubicBezTo>
                <a:cubicBezTo>
                  <a:pt x="57150" y="2374900"/>
                  <a:pt x="42334" y="2347384"/>
                  <a:pt x="16934" y="2305050"/>
                </a:cubicBezTo>
                <a:cubicBezTo>
                  <a:pt x="0" y="2271184"/>
                  <a:pt x="10584" y="2222500"/>
                  <a:pt x="48684" y="2159000"/>
                </a:cubicBezTo>
                <a:cubicBezTo>
                  <a:pt x="86784" y="2095500"/>
                  <a:pt x="152400" y="2055284"/>
                  <a:pt x="245534" y="2038350"/>
                </a:cubicBezTo>
                <a:cubicBezTo>
                  <a:pt x="321734" y="2021417"/>
                  <a:pt x="425450" y="2006600"/>
                  <a:pt x="556684" y="1993900"/>
                </a:cubicBezTo>
                <a:cubicBezTo>
                  <a:pt x="687917" y="1981200"/>
                  <a:pt x="821267" y="1951567"/>
                  <a:pt x="956734" y="1905000"/>
                </a:cubicBezTo>
                <a:cubicBezTo>
                  <a:pt x="1092200" y="1858434"/>
                  <a:pt x="1202267" y="1784350"/>
                  <a:pt x="1286934" y="1682750"/>
                </a:cubicBezTo>
                <a:cubicBezTo>
                  <a:pt x="1363134" y="1496484"/>
                  <a:pt x="1452034" y="1289050"/>
                  <a:pt x="1553634" y="1060450"/>
                </a:cubicBezTo>
                <a:cubicBezTo>
                  <a:pt x="1655234" y="831850"/>
                  <a:pt x="1754717" y="626534"/>
                  <a:pt x="1852084" y="444500"/>
                </a:cubicBezTo>
                <a:cubicBezTo>
                  <a:pt x="1949450" y="262467"/>
                  <a:pt x="2015067" y="150284"/>
                  <a:pt x="2048934" y="107950"/>
                </a:cubicBezTo>
                <a:cubicBezTo>
                  <a:pt x="2192867" y="31750"/>
                  <a:pt x="2298700" y="0"/>
                  <a:pt x="2366434" y="12700"/>
                </a:cubicBezTo>
                <a:cubicBezTo>
                  <a:pt x="2434167" y="25400"/>
                  <a:pt x="2510367" y="99484"/>
                  <a:pt x="2595034" y="234950"/>
                </a:cubicBezTo>
                <a:cubicBezTo>
                  <a:pt x="2637367" y="294217"/>
                  <a:pt x="2669117" y="340784"/>
                  <a:pt x="2690284" y="374650"/>
                </a:cubicBezTo>
                <a:cubicBezTo>
                  <a:pt x="2711450" y="408517"/>
                  <a:pt x="2713567" y="459317"/>
                  <a:pt x="2696634" y="527050"/>
                </a:cubicBezTo>
                <a:cubicBezTo>
                  <a:pt x="2679700" y="594784"/>
                  <a:pt x="2635250" y="700617"/>
                  <a:pt x="2563284" y="844550"/>
                </a:cubicBezTo>
                <a:cubicBezTo>
                  <a:pt x="2491317" y="988484"/>
                  <a:pt x="2383367" y="1195917"/>
                  <a:pt x="2239434" y="1466850"/>
                </a:cubicBezTo>
                <a:cubicBezTo>
                  <a:pt x="2197100" y="1551517"/>
                  <a:pt x="2159000" y="1625600"/>
                  <a:pt x="2125134" y="1689100"/>
                </a:cubicBezTo>
                <a:cubicBezTo>
                  <a:pt x="2091267" y="1752600"/>
                  <a:pt x="2074334" y="1784350"/>
                  <a:pt x="2074334" y="1784350"/>
                </a:cubicBezTo>
                <a:cubicBezTo>
                  <a:pt x="2108200" y="1792817"/>
                  <a:pt x="2159000" y="1797050"/>
                  <a:pt x="2226734" y="1797050"/>
                </a:cubicBezTo>
                <a:cubicBezTo>
                  <a:pt x="2294467" y="1797050"/>
                  <a:pt x="2379134" y="1792817"/>
                  <a:pt x="2480734" y="1784350"/>
                </a:cubicBezTo>
                <a:cubicBezTo>
                  <a:pt x="2573867" y="1767417"/>
                  <a:pt x="2692400" y="1752600"/>
                  <a:pt x="2836334" y="1739900"/>
                </a:cubicBezTo>
                <a:cubicBezTo>
                  <a:pt x="2980267" y="1727200"/>
                  <a:pt x="3094567" y="1729317"/>
                  <a:pt x="3179234" y="1746250"/>
                </a:cubicBezTo>
                <a:cubicBezTo>
                  <a:pt x="3373967" y="1746250"/>
                  <a:pt x="3517900" y="1782234"/>
                  <a:pt x="3611034" y="1854200"/>
                </a:cubicBezTo>
                <a:cubicBezTo>
                  <a:pt x="3704167" y="1926167"/>
                  <a:pt x="3754967" y="2046817"/>
                  <a:pt x="3763434" y="2216150"/>
                </a:cubicBezTo>
                <a:cubicBezTo>
                  <a:pt x="3780367" y="2309284"/>
                  <a:pt x="3761317" y="2364317"/>
                  <a:pt x="3706284" y="2381250"/>
                </a:cubicBezTo>
                <a:cubicBezTo>
                  <a:pt x="3651250" y="2398184"/>
                  <a:pt x="3509434" y="2406650"/>
                  <a:pt x="3280834" y="2406650"/>
                </a:cubicBezTo>
                <a:cubicBezTo>
                  <a:pt x="3204634" y="2406650"/>
                  <a:pt x="3086100" y="2410884"/>
                  <a:pt x="2925234" y="2419350"/>
                </a:cubicBezTo>
                <a:cubicBezTo>
                  <a:pt x="2764367" y="2427817"/>
                  <a:pt x="2597150" y="2436284"/>
                  <a:pt x="2423584" y="2444750"/>
                </a:cubicBezTo>
                <a:cubicBezTo>
                  <a:pt x="2250017" y="2453217"/>
                  <a:pt x="2101850" y="2463800"/>
                  <a:pt x="1979084" y="2476500"/>
                </a:cubicBezTo>
                <a:cubicBezTo>
                  <a:pt x="1856317" y="2489200"/>
                  <a:pt x="1794934" y="2504017"/>
                  <a:pt x="1794934" y="2520950"/>
                </a:cubicBezTo>
                <a:cubicBezTo>
                  <a:pt x="1769534" y="2537884"/>
                  <a:pt x="1729317" y="2618317"/>
                  <a:pt x="1674284" y="2762250"/>
                </a:cubicBezTo>
                <a:cubicBezTo>
                  <a:pt x="1619250" y="2906184"/>
                  <a:pt x="1564217" y="3069167"/>
                  <a:pt x="1509184" y="3251200"/>
                </a:cubicBezTo>
                <a:cubicBezTo>
                  <a:pt x="1454150" y="3433234"/>
                  <a:pt x="1405467" y="3596217"/>
                  <a:pt x="1363134" y="3740150"/>
                </a:cubicBezTo>
                <a:cubicBezTo>
                  <a:pt x="1303867" y="4028017"/>
                  <a:pt x="1259417" y="4315884"/>
                  <a:pt x="1229784" y="4603750"/>
                </a:cubicBezTo>
                <a:cubicBezTo>
                  <a:pt x="1200150" y="4891617"/>
                  <a:pt x="1193800" y="5141384"/>
                  <a:pt x="1210734" y="5353050"/>
                </a:cubicBezTo>
                <a:cubicBezTo>
                  <a:pt x="1227667" y="5564717"/>
                  <a:pt x="1274234" y="5712884"/>
                  <a:pt x="1350434" y="5797550"/>
                </a:cubicBezTo>
                <a:cubicBezTo>
                  <a:pt x="1426634" y="5873750"/>
                  <a:pt x="1574800" y="5888567"/>
                  <a:pt x="1794934" y="5842000"/>
                </a:cubicBezTo>
                <a:cubicBezTo>
                  <a:pt x="2015067" y="5795434"/>
                  <a:pt x="2192867" y="5717117"/>
                  <a:pt x="2328334" y="5607050"/>
                </a:cubicBezTo>
                <a:cubicBezTo>
                  <a:pt x="2480734" y="5480050"/>
                  <a:pt x="2605617" y="5416550"/>
                  <a:pt x="2702984" y="5416550"/>
                </a:cubicBezTo>
                <a:cubicBezTo>
                  <a:pt x="2800350" y="5416550"/>
                  <a:pt x="2855384" y="5461000"/>
                  <a:pt x="2868084" y="5549900"/>
                </a:cubicBezTo>
                <a:cubicBezTo>
                  <a:pt x="2880784" y="5638800"/>
                  <a:pt x="2832100" y="5763684"/>
                  <a:pt x="2722034" y="5924550"/>
                </a:cubicBezTo>
                <a:cubicBezTo>
                  <a:pt x="2620434" y="6076950"/>
                  <a:pt x="2493434" y="6210300"/>
                  <a:pt x="2341034" y="6324600"/>
                </a:cubicBezTo>
                <a:cubicBezTo>
                  <a:pt x="2188634" y="6438900"/>
                  <a:pt x="2029884" y="6519334"/>
                  <a:pt x="1864784" y="6565900"/>
                </a:cubicBezTo>
                <a:cubicBezTo>
                  <a:pt x="1699684" y="6612466"/>
                  <a:pt x="1545167" y="6614583"/>
                  <a:pt x="1401234" y="6572250"/>
                </a:cubicBezTo>
                <a:close/>
                <a:moveTo>
                  <a:pt x="-1430866" y="659765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77" name="Freeform 6477"/>
          <p:cNvSpPr/>
          <p:nvPr/>
        </p:nvSpPr>
        <p:spPr>
          <a:xfrm rot="0" flipH="0" flipV="0">
            <a:off x="3392791" y="7228646"/>
            <a:ext cx="169197" cy="210853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78" name="Freeform 6478"/>
          <p:cNvSpPr/>
          <p:nvPr/>
        </p:nvSpPr>
        <p:spPr>
          <a:xfrm rot="0" flipH="0" flipV="0">
            <a:off x="3652378" y="7294009"/>
            <a:ext cx="219591" cy="139801"/>
          </a:xfrm>
          <a:custGeom>
            <a:pathLst>
              <a:path w="6862234" h="4368800">
                <a:moveTo>
                  <a:pt x="5846234" y="4284133"/>
                </a:moveTo>
                <a:cubicBezTo>
                  <a:pt x="5803900" y="4267200"/>
                  <a:pt x="5740400" y="4224867"/>
                  <a:pt x="5655734" y="4157133"/>
                </a:cubicBezTo>
                <a:cubicBezTo>
                  <a:pt x="5571067" y="4089400"/>
                  <a:pt x="5499100" y="3972983"/>
                  <a:pt x="5439834" y="3807883"/>
                </a:cubicBezTo>
                <a:cubicBezTo>
                  <a:pt x="5380567" y="3642783"/>
                  <a:pt x="5350934" y="3412067"/>
                  <a:pt x="5350934" y="3115733"/>
                </a:cubicBezTo>
                <a:cubicBezTo>
                  <a:pt x="5359400" y="2861733"/>
                  <a:pt x="5365750" y="2662767"/>
                  <a:pt x="5369984" y="2518833"/>
                </a:cubicBezTo>
                <a:cubicBezTo>
                  <a:pt x="5374217" y="2374900"/>
                  <a:pt x="5342467" y="2302933"/>
                  <a:pt x="5274734" y="2302933"/>
                </a:cubicBezTo>
                <a:cubicBezTo>
                  <a:pt x="5207000" y="2302933"/>
                  <a:pt x="5077884" y="2368550"/>
                  <a:pt x="4887384" y="2499783"/>
                </a:cubicBezTo>
                <a:cubicBezTo>
                  <a:pt x="4696884" y="2631017"/>
                  <a:pt x="4478867" y="2806700"/>
                  <a:pt x="4233334" y="3026833"/>
                </a:cubicBezTo>
                <a:cubicBezTo>
                  <a:pt x="3987800" y="3246967"/>
                  <a:pt x="3738034" y="3492500"/>
                  <a:pt x="3484034" y="3763433"/>
                </a:cubicBezTo>
                <a:cubicBezTo>
                  <a:pt x="3399367" y="3856567"/>
                  <a:pt x="3316817" y="3943350"/>
                  <a:pt x="3236384" y="4023783"/>
                </a:cubicBezTo>
                <a:cubicBezTo>
                  <a:pt x="3155950" y="4104217"/>
                  <a:pt x="3077634" y="4155017"/>
                  <a:pt x="3001434" y="4176183"/>
                </a:cubicBezTo>
                <a:cubicBezTo>
                  <a:pt x="2925234" y="4197350"/>
                  <a:pt x="2836334" y="4169833"/>
                  <a:pt x="2734734" y="4093633"/>
                </a:cubicBezTo>
                <a:lnTo>
                  <a:pt x="2595034" y="3979333"/>
                </a:lnTo>
                <a:cubicBezTo>
                  <a:pt x="2552700" y="3937000"/>
                  <a:pt x="2527300" y="3892550"/>
                  <a:pt x="2518834" y="3845983"/>
                </a:cubicBezTo>
                <a:cubicBezTo>
                  <a:pt x="2510367" y="3799417"/>
                  <a:pt x="2514600" y="3746500"/>
                  <a:pt x="2531534" y="3687233"/>
                </a:cubicBezTo>
                <a:lnTo>
                  <a:pt x="2823634" y="2849033"/>
                </a:lnTo>
                <a:cubicBezTo>
                  <a:pt x="2959100" y="2544233"/>
                  <a:pt x="3052234" y="2321983"/>
                  <a:pt x="3103034" y="2182283"/>
                </a:cubicBezTo>
                <a:cubicBezTo>
                  <a:pt x="3153834" y="2042583"/>
                  <a:pt x="3179234" y="1953683"/>
                  <a:pt x="3179234" y="1915583"/>
                </a:cubicBezTo>
                <a:cubicBezTo>
                  <a:pt x="3179234" y="1877483"/>
                  <a:pt x="3166534" y="1862667"/>
                  <a:pt x="3141134" y="1871133"/>
                </a:cubicBezTo>
                <a:cubicBezTo>
                  <a:pt x="3073400" y="1879600"/>
                  <a:pt x="2971800" y="1919817"/>
                  <a:pt x="2836334" y="1991783"/>
                </a:cubicBezTo>
                <a:cubicBezTo>
                  <a:pt x="2700867" y="2063750"/>
                  <a:pt x="2611967" y="2133600"/>
                  <a:pt x="2569634" y="2201333"/>
                </a:cubicBezTo>
                <a:cubicBezTo>
                  <a:pt x="2535767" y="2201333"/>
                  <a:pt x="2484967" y="2239433"/>
                  <a:pt x="2417234" y="2315633"/>
                </a:cubicBezTo>
                <a:cubicBezTo>
                  <a:pt x="2349500" y="2391833"/>
                  <a:pt x="2264834" y="2463800"/>
                  <a:pt x="2163234" y="2531533"/>
                </a:cubicBezTo>
                <a:cubicBezTo>
                  <a:pt x="2103967" y="2633133"/>
                  <a:pt x="1987550" y="2764367"/>
                  <a:pt x="1813984" y="2925233"/>
                </a:cubicBezTo>
                <a:cubicBezTo>
                  <a:pt x="1640417" y="3086100"/>
                  <a:pt x="1468967" y="3251200"/>
                  <a:pt x="1299634" y="3420533"/>
                </a:cubicBezTo>
                <a:cubicBezTo>
                  <a:pt x="1189567" y="3513667"/>
                  <a:pt x="1081617" y="3627967"/>
                  <a:pt x="975784" y="3763433"/>
                </a:cubicBezTo>
                <a:cubicBezTo>
                  <a:pt x="869950" y="3898900"/>
                  <a:pt x="781050" y="4017433"/>
                  <a:pt x="709084" y="4119033"/>
                </a:cubicBezTo>
                <a:cubicBezTo>
                  <a:pt x="637117" y="4220633"/>
                  <a:pt x="588434" y="4271433"/>
                  <a:pt x="563034" y="4271433"/>
                </a:cubicBezTo>
                <a:cubicBezTo>
                  <a:pt x="452967" y="4271433"/>
                  <a:pt x="353484" y="4241800"/>
                  <a:pt x="264584" y="4182533"/>
                </a:cubicBezTo>
                <a:cubicBezTo>
                  <a:pt x="175684" y="4123267"/>
                  <a:pt x="110067" y="4025900"/>
                  <a:pt x="67734" y="3890433"/>
                </a:cubicBezTo>
                <a:cubicBezTo>
                  <a:pt x="0" y="3746500"/>
                  <a:pt x="0" y="3545417"/>
                  <a:pt x="67734" y="3287183"/>
                </a:cubicBezTo>
                <a:cubicBezTo>
                  <a:pt x="135467" y="3028950"/>
                  <a:pt x="211667" y="2692400"/>
                  <a:pt x="296334" y="2277533"/>
                </a:cubicBezTo>
                <a:cubicBezTo>
                  <a:pt x="330200" y="2150533"/>
                  <a:pt x="351367" y="2057400"/>
                  <a:pt x="359834" y="1998133"/>
                </a:cubicBezTo>
                <a:cubicBezTo>
                  <a:pt x="368300" y="1938867"/>
                  <a:pt x="383117" y="1877483"/>
                  <a:pt x="404284" y="1813983"/>
                </a:cubicBezTo>
                <a:cubicBezTo>
                  <a:pt x="425450" y="1750483"/>
                  <a:pt x="463550" y="1651000"/>
                  <a:pt x="518584" y="1515533"/>
                </a:cubicBezTo>
                <a:cubicBezTo>
                  <a:pt x="573617" y="1380067"/>
                  <a:pt x="660400" y="1176867"/>
                  <a:pt x="778934" y="905933"/>
                </a:cubicBezTo>
                <a:cubicBezTo>
                  <a:pt x="838200" y="745067"/>
                  <a:pt x="874184" y="624417"/>
                  <a:pt x="886884" y="543983"/>
                </a:cubicBezTo>
                <a:cubicBezTo>
                  <a:pt x="899584" y="463550"/>
                  <a:pt x="905934" y="406400"/>
                  <a:pt x="905934" y="372533"/>
                </a:cubicBezTo>
                <a:cubicBezTo>
                  <a:pt x="905934" y="287867"/>
                  <a:pt x="929217" y="215900"/>
                  <a:pt x="975784" y="156633"/>
                </a:cubicBezTo>
                <a:cubicBezTo>
                  <a:pt x="1022350" y="97367"/>
                  <a:pt x="1079500" y="55033"/>
                  <a:pt x="1147234" y="29633"/>
                </a:cubicBezTo>
                <a:cubicBezTo>
                  <a:pt x="1214967" y="4233"/>
                  <a:pt x="1278467" y="0"/>
                  <a:pt x="1337734" y="16933"/>
                </a:cubicBezTo>
                <a:cubicBezTo>
                  <a:pt x="1430867" y="33867"/>
                  <a:pt x="1513417" y="80433"/>
                  <a:pt x="1585384" y="156633"/>
                </a:cubicBezTo>
                <a:cubicBezTo>
                  <a:pt x="1657350" y="232833"/>
                  <a:pt x="1697567" y="338667"/>
                  <a:pt x="1706034" y="474133"/>
                </a:cubicBezTo>
                <a:cubicBezTo>
                  <a:pt x="1714500" y="575733"/>
                  <a:pt x="1706034" y="666750"/>
                  <a:pt x="1680634" y="747183"/>
                </a:cubicBezTo>
                <a:cubicBezTo>
                  <a:pt x="1655234" y="827617"/>
                  <a:pt x="1629834" y="901700"/>
                  <a:pt x="1604434" y="969433"/>
                </a:cubicBezTo>
                <a:lnTo>
                  <a:pt x="1464734" y="1312333"/>
                </a:lnTo>
                <a:cubicBezTo>
                  <a:pt x="1422400" y="1405467"/>
                  <a:pt x="1367367" y="1540933"/>
                  <a:pt x="1299634" y="1718733"/>
                </a:cubicBezTo>
                <a:cubicBezTo>
                  <a:pt x="1231900" y="1896533"/>
                  <a:pt x="1172634" y="2059517"/>
                  <a:pt x="1121834" y="2207683"/>
                </a:cubicBezTo>
                <a:cubicBezTo>
                  <a:pt x="1071034" y="2355850"/>
                  <a:pt x="1045634" y="2442633"/>
                  <a:pt x="1045634" y="2468033"/>
                </a:cubicBezTo>
                <a:cubicBezTo>
                  <a:pt x="1054100" y="2493433"/>
                  <a:pt x="1083734" y="2487083"/>
                  <a:pt x="1134534" y="2448983"/>
                </a:cubicBezTo>
                <a:cubicBezTo>
                  <a:pt x="1185334" y="2410883"/>
                  <a:pt x="1250950" y="2355850"/>
                  <a:pt x="1331384" y="2283883"/>
                </a:cubicBezTo>
                <a:cubicBezTo>
                  <a:pt x="1411817" y="2211917"/>
                  <a:pt x="1494367" y="2142067"/>
                  <a:pt x="1579034" y="2074333"/>
                </a:cubicBezTo>
                <a:cubicBezTo>
                  <a:pt x="1756834" y="1905000"/>
                  <a:pt x="1957917" y="1742017"/>
                  <a:pt x="2182284" y="1585383"/>
                </a:cubicBezTo>
                <a:cubicBezTo>
                  <a:pt x="2406650" y="1428750"/>
                  <a:pt x="2620434" y="1295400"/>
                  <a:pt x="2823634" y="1185333"/>
                </a:cubicBezTo>
                <a:cubicBezTo>
                  <a:pt x="3026834" y="1075267"/>
                  <a:pt x="3183467" y="1003300"/>
                  <a:pt x="3293534" y="969433"/>
                </a:cubicBezTo>
                <a:cubicBezTo>
                  <a:pt x="3437467" y="969433"/>
                  <a:pt x="3536950" y="994833"/>
                  <a:pt x="3591984" y="1045633"/>
                </a:cubicBezTo>
                <a:cubicBezTo>
                  <a:pt x="3647017" y="1096433"/>
                  <a:pt x="3742267" y="1189567"/>
                  <a:pt x="3877734" y="1325033"/>
                </a:cubicBezTo>
                <a:cubicBezTo>
                  <a:pt x="3937000" y="1384300"/>
                  <a:pt x="3970867" y="1460500"/>
                  <a:pt x="3979334" y="1553633"/>
                </a:cubicBezTo>
                <a:cubicBezTo>
                  <a:pt x="3987800" y="1646767"/>
                  <a:pt x="3983567" y="1735667"/>
                  <a:pt x="3966634" y="1820333"/>
                </a:cubicBezTo>
                <a:cubicBezTo>
                  <a:pt x="3958167" y="1854200"/>
                  <a:pt x="3932767" y="1936750"/>
                  <a:pt x="3890434" y="2067983"/>
                </a:cubicBezTo>
                <a:cubicBezTo>
                  <a:pt x="3848100" y="2199217"/>
                  <a:pt x="3807884" y="2324100"/>
                  <a:pt x="3769784" y="2442633"/>
                </a:cubicBezTo>
                <a:cubicBezTo>
                  <a:pt x="3731684" y="2561167"/>
                  <a:pt x="3712634" y="2620433"/>
                  <a:pt x="3712634" y="2620433"/>
                </a:cubicBezTo>
                <a:cubicBezTo>
                  <a:pt x="3712634" y="2620433"/>
                  <a:pt x="3761317" y="2578100"/>
                  <a:pt x="3858684" y="2493433"/>
                </a:cubicBezTo>
                <a:cubicBezTo>
                  <a:pt x="3956050" y="2408767"/>
                  <a:pt x="4064000" y="2317750"/>
                  <a:pt x="4182534" y="2220383"/>
                </a:cubicBezTo>
                <a:cubicBezTo>
                  <a:pt x="4301067" y="2123017"/>
                  <a:pt x="4389967" y="2048933"/>
                  <a:pt x="4449234" y="1998133"/>
                </a:cubicBezTo>
                <a:cubicBezTo>
                  <a:pt x="4779434" y="1744133"/>
                  <a:pt x="5067300" y="1583267"/>
                  <a:pt x="5312834" y="1515533"/>
                </a:cubicBezTo>
                <a:cubicBezTo>
                  <a:pt x="5558367" y="1447800"/>
                  <a:pt x="5757334" y="1536700"/>
                  <a:pt x="5909734" y="1782233"/>
                </a:cubicBezTo>
                <a:cubicBezTo>
                  <a:pt x="6011334" y="1875367"/>
                  <a:pt x="6064250" y="1976967"/>
                  <a:pt x="6068484" y="2087033"/>
                </a:cubicBezTo>
                <a:cubicBezTo>
                  <a:pt x="6072717" y="2197100"/>
                  <a:pt x="6074834" y="2387600"/>
                  <a:pt x="6074834" y="2658533"/>
                </a:cubicBezTo>
                <a:cubicBezTo>
                  <a:pt x="6083300" y="2768600"/>
                  <a:pt x="6091767" y="2899833"/>
                  <a:pt x="6100234" y="3052233"/>
                </a:cubicBezTo>
                <a:cubicBezTo>
                  <a:pt x="6108700" y="3204633"/>
                  <a:pt x="6119284" y="3342217"/>
                  <a:pt x="6131984" y="3464983"/>
                </a:cubicBezTo>
                <a:cubicBezTo>
                  <a:pt x="6144684" y="3587750"/>
                  <a:pt x="6159500" y="3661833"/>
                  <a:pt x="6176434" y="3687233"/>
                </a:cubicBezTo>
                <a:cubicBezTo>
                  <a:pt x="6201834" y="3721100"/>
                  <a:pt x="6250517" y="3748617"/>
                  <a:pt x="6322484" y="3769783"/>
                </a:cubicBezTo>
                <a:cubicBezTo>
                  <a:pt x="6394450" y="3790950"/>
                  <a:pt x="6489700" y="3810000"/>
                  <a:pt x="6608234" y="3826933"/>
                </a:cubicBezTo>
                <a:cubicBezTo>
                  <a:pt x="6735234" y="3843867"/>
                  <a:pt x="6811434" y="3898900"/>
                  <a:pt x="6836834" y="3992033"/>
                </a:cubicBezTo>
                <a:cubicBezTo>
                  <a:pt x="6862234" y="4085167"/>
                  <a:pt x="6807200" y="4174067"/>
                  <a:pt x="6671734" y="4258733"/>
                </a:cubicBezTo>
                <a:cubicBezTo>
                  <a:pt x="6544734" y="4334933"/>
                  <a:pt x="6405034" y="4368800"/>
                  <a:pt x="6252634" y="4360333"/>
                </a:cubicBezTo>
                <a:cubicBezTo>
                  <a:pt x="6100234" y="4351867"/>
                  <a:pt x="5964767" y="4326467"/>
                  <a:pt x="5846234" y="4284133"/>
                </a:cubicBezTo>
                <a:close/>
                <a:moveTo>
                  <a:pt x="-618066" y="48175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79" name="Freeform 6479"/>
          <p:cNvSpPr/>
          <p:nvPr/>
        </p:nvSpPr>
        <p:spPr>
          <a:xfrm rot="0" flipH="0" flipV="0">
            <a:off x="3888226" y="7298479"/>
            <a:ext cx="124087" cy="151722"/>
          </a:xfrm>
          <a:custGeom>
            <a:pathLst>
              <a:path w="3877733" h="4741333">
                <a:moveTo>
                  <a:pt x="2895600" y="4652433"/>
                </a:moveTo>
                <a:cubicBezTo>
                  <a:pt x="2810933" y="4567767"/>
                  <a:pt x="2726266" y="4451350"/>
                  <a:pt x="2641600" y="4303183"/>
                </a:cubicBezTo>
                <a:cubicBezTo>
                  <a:pt x="2556933" y="4155017"/>
                  <a:pt x="2489200" y="3983567"/>
                  <a:pt x="2438400" y="3788833"/>
                </a:cubicBezTo>
                <a:cubicBezTo>
                  <a:pt x="2421466" y="3721100"/>
                  <a:pt x="2415116" y="3627967"/>
                  <a:pt x="2419350" y="3509433"/>
                </a:cubicBezTo>
                <a:cubicBezTo>
                  <a:pt x="2423583" y="3390900"/>
                  <a:pt x="2421466" y="3306233"/>
                  <a:pt x="2413000" y="3255433"/>
                </a:cubicBezTo>
                <a:cubicBezTo>
                  <a:pt x="2387600" y="3314700"/>
                  <a:pt x="2347383" y="3376083"/>
                  <a:pt x="2292350" y="3439583"/>
                </a:cubicBezTo>
                <a:cubicBezTo>
                  <a:pt x="2237316" y="3503083"/>
                  <a:pt x="2184400" y="3556000"/>
                  <a:pt x="2133600" y="3598333"/>
                </a:cubicBezTo>
                <a:cubicBezTo>
                  <a:pt x="2099733" y="3632200"/>
                  <a:pt x="2023533" y="3697817"/>
                  <a:pt x="1905000" y="3795183"/>
                </a:cubicBezTo>
                <a:cubicBezTo>
                  <a:pt x="1786466" y="3892550"/>
                  <a:pt x="1667933" y="3970867"/>
                  <a:pt x="1549400" y="4030133"/>
                </a:cubicBezTo>
                <a:cubicBezTo>
                  <a:pt x="1270000" y="4207933"/>
                  <a:pt x="1039283" y="4305300"/>
                  <a:pt x="857250" y="4322233"/>
                </a:cubicBezTo>
                <a:cubicBezTo>
                  <a:pt x="675216" y="4339167"/>
                  <a:pt x="503766" y="4246033"/>
                  <a:pt x="342900" y="4042833"/>
                </a:cubicBezTo>
                <a:cubicBezTo>
                  <a:pt x="207433" y="3932767"/>
                  <a:pt x="112183" y="3810000"/>
                  <a:pt x="57150" y="3674533"/>
                </a:cubicBezTo>
                <a:cubicBezTo>
                  <a:pt x="2116" y="3539067"/>
                  <a:pt x="0" y="3352800"/>
                  <a:pt x="50800" y="3115733"/>
                </a:cubicBezTo>
                <a:cubicBezTo>
                  <a:pt x="67733" y="2819400"/>
                  <a:pt x="110066" y="2529417"/>
                  <a:pt x="177800" y="2245783"/>
                </a:cubicBezTo>
                <a:cubicBezTo>
                  <a:pt x="245533" y="1962150"/>
                  <a:pt x="385233" y="1583267"/>
                  <a:pt x="596900" y="1109133"/>
                </a:cubicBezTo>
                <a:cubicBezTo>
                  <a:pt x="774700" y="762000"/>
                  <a:pt x="910166" y="505883"/>
                  <a:pt x="1003300" y="340783"/>
                </a:cubicBezTo>
                <a:cubicBezTo>
                  <a:pt x="1096433" y="175683"/>
                  <a:pt x="1155700" y="76200"/>
                  <a:pt x="1181100" y="42333"/>
                </a:cubicBezTo>
                <a:cubicBezTo>
                  <a:pt x="1308100" y="0"/>
                  <a:pt x="1413933" y="2117"/>
                  <a:pt x="1498600" y="48683"/>
                </a:cubicBezTo>
                <a:cubicBezTo>
                  <a:pt x="1583266" y="95250"/>
                  <a:pt x="1634066" y="177800"/>
                  <a:pt x="1651000" y="296333"/>
                </a:cubicBezTo>
                <a:cubicBezTo>
                  <a:pt x="1701800" y="381000"/>
                  <a:pt x="1695450" y="524933"/>
                  <a:pt x="1631950" y="728133"/>
                </a:cubicBezTo>
                <a:cubicBezTo>
                  <a:pt x="1568450" y="931333"/>
                  <a:pt x="1460500" y="1181100"/>
                  <a:pt x="1308100" y="1477433"/>
                </a:cubicBezTo>
                <a:cubicBezTo>
                  <a:pt x="1189566" y="1765300"/>
                  <a:pt x="1081616" y="2053167"/>
                  <a:pt x="984250" y="2341033"/>
                </a:cubicBezTo>
                <a:cubicBezTo>
                  <a:pt x="886883" y="2628900"/>
                  <a:pt x="829733" y="2874433"/>
                  <a:pt x="812800" y="3077633"/>
                </a:cubicBezTo>
                <a:cubicBezTo>
                  <a:pt x="795866" y="3280833"/>
                  <a:pt x="846666" y="3403600"/>
                  <a:pt x="965200" y="3445933"/>
                </a:cubicBezTo>
                <a:cubicBezTo>
                  <a:pt x="1041400" y="3488267"/>
                  <a:pt x="1174750" y="3475567"/>
                  <a:pt x="1365250" y="3407833"/>
                </a:cubicBezTo>
                <a:cubicBezTo>
                  <a:pt x="1555750" y="3340100"/>
                  <a:pt x="1771650" y="3170767"/>
                  <a:pt x="2012950" y="2899833"/>
                </a:cubicBezTo>
                <a:cubicBezTo>
                  <a:pt x="2254250" y="2628900"/>
                  <a:pt x="2489200" y="2218267"/>
                  <a:pt x="2717800" y="1667933"/>
                </a:cubicBezTo>
                <a:cubicBezTo>
                  <a:pt x="2785533" y="1498600"/>
                  <a:pt x="2836333" y="1348317"/>
                  <a:pt x="2870200" y="1217083"/>
                </a:cubicBezTo>
                <a:cubicBezTo>
                  <a:pt x="2904066" y="1085850"/>
                  <a:pt x="2925233" y="939800"/>
                  <a:pt x="2933700" y="778933"/>
                </a:cubicBezTo>
                <a:cubicBezTo>
                  <a:pt x="2916766" y="677333"/>
                  <a:pt x="2923116" y="586317"/>
                  <a:pt x="2952750" y="505883"/>
                </a:cubicBezTo>
                <a:cubicBezTo>
                  <a:pt x="2982383" y="425450"/>
                  <a:pt x="3048000" y="355600"/>
                  <a:pt x="3149600" y="296333"/>
                </a:cubicBezTo>
                <a:cubicBezTo>
                  <a:pt x="3183466" y="254000"/>
                  <a:pt x="3230033" y="213783"/>
                  <a:pt x="3289300" y="175683"/>
                </a:cubicBezTo>
                <a:cubicBezTo>
                  <a:pt x="3348566" y="137583"/>
                  <a:pt x="3386666" y="139700"/>
                  <a:pt x="3403600" y="182033"/>
                </a:cubicBezTo>
                <a:lnTo>
                  <a:pt x="3606800" y="169333"/>
                </a:lnTo>
                <a:cubicBezTo>
                  <a:pt x="3640666" y="160867"/>
                  <a:pt x="3663950" y="179917"/>
                  <a:pt x="3676650" y="226483"/>
                </a:cubicBezTo>
                <a:cubicBezTo>
                  <a:pt x="3689350" y="273050"/>
                  <a:pt x="3716866" y="313267"/>
                  <a:pt x="3759200" y="347133"/>
                </a:cubicBezTo>
                <a:cubicBezTo>
                  <a:pt x="3852333" y="423333"/>
                  <a:pt x="3877733" y="588433"/>
                  <a:pt x="3835400" y="842433"/>
                </a:cubicBezTo>
                <a:cubicBezTo>
                  <a:pt x="3793066" y="1096433"/>
                  <a:pt x="3674533" y="1452033"/>
                  <a:pt x="3479800" y="1909233"/>
                </a:cubicBezTo>
                <a:cubicBezTo>
                  <a:pt x="3318933" y="2256367"/>
                  <a:pt x="3210983" y="2518833"/>
                  <a:pt x="3155950" y="2696633"/>
                </a:cubicBezTo>
                <a:cubicBezTo>
                  <a:pt x="3100916" y="2874433"/>
                  <a:pt x="3069166" y="3048000"/>
                  <a:pt x="3060700" y="3217333"/>
                </a:cubicBezTo>
                <a:cubicBezTo>
                  <a:pt x="3060700" y="3369733"/>
                  <a:pt x="3090333" y="3513667"/>
                  <a:pt x="3149600" y="3649133"/>
                </a:cubicBezTo>
                <a:cubicBezTo>
                  <a:pt x="3208866" y="3784600"/>
                  <a:pt x="3302000" y="3907367"/>
                  <a:pt x="3429000" y="4017433"/>
                </a:cubicBezTo>
                <a:cubicBezTo>
                  <a:pt x="3522133" y="4076700"/>
                  <a:pt x="3575050" y="4144433"/>
                  <a:pt x="3587750" y="4220633"/>
                </a:cubicBezTo>
                <a:cubicBezTo>
                  <a:pt x="3600450" y="4296833"/>
                  <a:pt x="3602566" y="4385733"/>
                  <a:pt x="3594100" y="4487333"/>
                </a:cubicBezTo>
                <a:cubicBezTo>
                  <a:pt x="3577166" y="4563533"/>
                  <a:pt x="3528483" y="4624917"/>
                  <a:pt x="3448050" y="4671483"/>
                </a:cubicBezTo>
                <a:cubicBezTo>
                  <a:pt x="3367616" y="4718049"/>
                  <a:pt x="3276600" y="4741333"/>
                  <a:pt x="3175000" y="4741333"/>
                </a:cubicBezTo>
                <a:cubicBezTo>
                  <a:pt x="3073400" y="4741333"/>
                  <a:pt x="2980266" y="4711699"/>
                  <a:pt x="2895600" y="4652433"/>
                </a:cubicBezTo>
                <a:close/>
                <a:moveTo>
                  <a:pt x="-1384300" y="46778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80" name="Freeform 6480"/>
          <p:cNvSpPr/>
          <p:nvPr/>
        </p:nvSpPr>
        <p:spPr>
          <a:xfrm rot="0" flipH="0" flipV="0">
            <a:off x="4040762" y="7296853"/>
            <a:ext cx="132215" cy="137295"/>
          </a:xfrm>
          <a:custGeom>
            <a:pathLst>
              <a:path w="4131733" h="4290483">
                <a:moveTo>
                  <a:pt x="1126067" y="4246033"/>
                </a:moveTo>
                <a:cubicBezTo>
                  <a:pt x="948267" y="4279900"/>
                  <a:pt x="836083" y="4290483"/>
                  <a:pt x="789517" y="4277783"/>
                </a:cubicBezTo>
                <a:cubicBezTo>
                  <a:pt x="742950" y="4265083"/>
                  <a:pt x="673100" y="4216400"/>
                  <a:pt x="579967" y="4131733"/>
                </a:cubicBezTo>
                <a:cubicBezTo>
                  <a:pt x="444500" y="4064000"/>
                  <a:pt x="332317" y="3979333"/>
                  <a:pt x="243417" y="3877733"/>
                </a:cubicBezTo>
                <a:cubicBezTo>
                  <a:pt x="154517" y="3776133"/>
                  <a:pt x="91017" y="3668183"/>
                  <a:pt x="52917" y="3553883"/>
                </a:cubicBezTo>
                <a:cubicBezTo>
                  <a:pt x="14817" y="3439583"/>
                  <a:pt x="0" y="3344333"/>
                  <a:pt x="8467" y="3268133"/>
                </a:cubicBezTo>
                <a:cubicBezTo>
                  <a:pt x="33867" y="2971800"/>
                  <a:pt x="105833" y="2654300"/>
                  <a:pt x="224367" y="2315633"/>
                </a:cubicBezTo>
                <a:cubicBezTo>
                  <a:pt x="342900" y="1976967"/>
                  <a:pt x="486833" y="1651000"/>
                  <a:pt x="656167" y="1337733"/>
                </a:cubicBezTo>
                <a:cubicBezTo>
                  <a:pt x="825500" y="1024467"/>
                  <a:pt x="1009650" y="755650"/>
                  <a:pt x="1208617" y="531283"/>
                </a:cubicBezTo>
                <a:cubicBezTo>
                  <a:pt x="1407583" y="306917"/>
                  <a:pt x="1600200" y="160867"/>
                  <a:pt x="1786467" y="93133"/>
                </a:cubicBezTo>
                <a:cubicBezTo>
                  <a:pt x="1955800" y="25400"/>
                  <a:pt x="2116667" y="0"/>
                  <a:pt x="2269067" y="16933"/>
                </a:cubicBezTo>
                <a:cubicBezTo>
                  <a:pt x="2421467" y="33867"/>
                  <a:pt x="2531533" y="114300"/>
                  <a:pt x="2599267" y="258233"/>
                </a:cubicBezTo>
                <a:cubicBezTo>
                  <a:pt x="2726267" y="503767"/>
                  <a:pt x="2696633" y="660400"/>
                  <a:pt x="2510367" y="728133"/>
                </a:cubicBezTo>
                <a:cubicBezTo>
                  <a:pt x="2484967" y="728133"/>
                  <a:pt x="2455333" y="738717"/>
                  <a:pt x="2421467" y="759883"/>
                </a:cubicBezTo>
                <a:cubicBezTo>
                  <a:pt x="2387600" y="781050"/>
                  <a:pt x="2370667" y="808567"/>
                  <a:pt x="2370667" y="842433"/>
                </a:cubicBezTo>
                <a:cubicBezTo>
                  <a:pt x="2404533" y="859367"/>
                  <a:pt x="2497667" y="861483"/>
                  <a:pt x="2650067" y="848783"/>
                </a:cubicBezTo>
                <a:cubicBezTo>
                  <a:pt x="2802467" y="836083"/>
                  <a:pt x="2956983" y="810683"/>
                  <a:pt x="3113617" y="772583"/>
                </a:cubicBezTo>
                <a:cubicBezTo>
                  <a:pt x="3270250" y="734483"/>
                  <a:pt x="3373967" y="694267"/>
                  <a:pt x="3424767" y="651933"/>
                </a:cubicBezTo>
                <a:cubicBezTo>
                  <a:pt x="3475567" y="626533"/>
                  <a:pt x="3513667" y="613833"/>
                  <a:pt x="3539067" y="613833"/>
                </a:cubicBezTo>
                <a:cubicBezTo>
                  <a:pt x="3564467" y="613833"/>
                  <a:pt x="3627967" y="622300"/>
                  <a:pt x="3729567" y="639233"/>
                </a:cubicBezTo>
                <a:cubicBezTo>
                  <a:pt x="3873500" y="681567"/>
                  <a:pt x="3945467" y="732367"/>
                  <a:pt x="3945467" y="791633"/>
                </a:cubicBezTo>
                <a:cubicBezTo>
                  <a:pt x="3945467" y="825500"/>
                  <a:pt x="3958167" y="857250"/>
                  <a:pt x="3983567" y="886883"/>
                </a:cubicBezTo>
                <a:cubicBezTo>
                  <a:pt x="4008967" y="916517"/>
                  <a:pt x="4038600" y="931333"/>
                  <a:pt x="4072467" y="931333"/>
                </a:cubicBezTo>
                <a:cubicBezTo>
                  <a:pt x="4131733" y="939800"/>
                  <a:pt x="4125383" y="977900"/>
                  <a:pt x="4053417" y="1045633"/>
                </a:cubicBezTo>
                <a:cubicBezTo>
                  <a:pt x="3981450" y="1113367"/>
                  <a:pt x="3860800" y="1206500"/>
                  <a:pt x="3691467" y="1325033"/>
                </a:cubicBezTo>
                <a:cubicBezTo>
                  <a:pt x="3530600" y="1426633"/>
                  <a:pt x="3431117" y="1492250"/>
                  <a:pt x="3393017" y="1521883"/>
                </a:cubicBezTo>
                <a:cubicBezTo>
                  <a:pt x="3354917" y="1551517"/>
                  <a:pt x="3348567" y="1612900"/>
                  <a:pt x="3373967" y="1706033"/>
                </a:cubicBezTo>
                <a:cubicBezTo>
                  <a:pt x="3441700" y="1866900"/>
                  <a:pt x="3445933" y="2053167"/>
                  <a:pt x="3386667" y="2264833"/>
                </a:cubicBezTo>
                <a:cubicBezTo>
                  <a:pt x="3327400" y="2476500"/>
                  <a:pt x="3221567" y="2692400"/>
                  <a:pt x="3069167" y="2912533"/>
                </a:cubicBezTo>
                <a:cubicBezTo>
                  <a:pt x="2916767" y="3132667"/>
                  <a:pt x="2732617" y="3337983"/>
                  <a:pt x="2516717" y="3528483"/>
                </a:cubicBezTo>
                <a:cubicBezTo>
                  <a:pt x="2300817" y="3718983"/>
                  <a:pt x="2072217" y="3879850"/>
                  <a:pt x="1830917" y="4011083"/>
                </a:cubicBezTo>
                <a:cubicBezTo>
                  <a:pt x="1589617" y="4142317"/>
                  <a:pt x="1354667" y="4220633"/>
                  <a:pt x="1126067" y="4246033"/>
                </a:cubicBezTo>
                <a:close/>
                <a:moveTo>
                  <a:pt x="-994833" y="4728633"/>
                </a:moveTo>
                <a:moveTo>
                  <a:pt x="910167" y="3687233"/>
                </a:moveTo>
                <a:cubicBezTo>
                  <a:pt x="944033" y="3687233"/>
                  <a:pt x="1003300" y="3668183"/>
                  <a:pt x="1087967" y="3630083"/>
                </a:cubicBezTo>
                <a:cubicBezTo>
                  <a:pt x="1172633" y="3591983"/>
                  <a:pt x="1240367" y="3560233"/>
                  <a:pt x="1291167" y="3534833"/>
                </a:cubicBezTo>
                <a:cubicBezTo>
                  <a:pt x="1325033" y="3500967"/>
                  <a:pt x="1369483" y="3460750"/>
                  <a:pt x="1424517" y="3414183"/>
                </a:cubicBezTo>
                <a:cubicBezTo>
                  <a:pt x="1479550" y="3367617"/>
                  <a:pt x="1524000" y="3340100"/>
                  <a:pt x="1557867" y="3331633"/>
                </a:cubicBezTo>
                <a:cubicBezTo>
                  <a:pt x="1591733" y="3331633"/>
                  <a:pt x="1634067" y="3316817"/>
                  <a:pt x="1684867" y="3287183"/>
                </a:cubicBezTo>
                <a:cubicBezTo>
                  <a:pt x="1735667" y="3257550"/>
                  <a:pt x="1807633" y="3194050"/>
                  <a:pt x="1900767" y="3096683"/>
                </a:cubicBezTo>
                <a:cubicBezTo>
                  <a:pt x="1993900" y="2999317"/>
                  <a:pt x="2116667" y="2853267"/>
                  <a:pt x="2269067" y="2658533"/>
                </a:cubicBezTo>
                <a:cubicBezTo>
                  <a:pt x="2438400" y="2472267"/>
                  <a:pt x="2569633" y="2300817"/>
                  <a:pt x="2662767" y="2144183"/>
                </a:cubicBezTo>
                <a:cubicBezTo>
                  <a:pt x="2755900" y="1987550"/>
                  <a:pt x="2781300" y="1841500"/>
                  <a:pt x="2738967" y="1706033"/>
                </a:cubicBezTo>
                <a:cubicBezTo>
                  <a:pt x="2730500" y="1672167"/>
                  <a:pt x="2707217" y="1651000"/>
                  <a:pt x="2669117" y="1642533"/>
                </a:cubicBezTo>
                <a:cubicBezTo>
                  <a:pt x="2631017" y="1634067"/>
                  <a:pt x="2582333" y="1612900"/>
                  <a:pt x="2523067" y="1579033"/>
                </a:cubicBezTo>
                <a:cubicBezTo>
                  <a:pt x="2438400" y="1579033"/>
                  <a:pt x="2360083" y="1555750"/>
                  <a:pt x="2288117" y="1509183"/>
                </a:cubicBezTo>
                <a:cubicBezTo>
                  <a:pt x="2216150" y="1462617"/>
                  <a:pt x="2133600" y="1401233"/>
                  <a:pt x="2040467" y="1325033"/>
                </a:cubicBezTo>
                <a:lnTo>
                  <a:pt x="1837267" y="1071033"/>
                </a:lnTo>
                <a:lnTo>
                  <a:pt x="1621367" y="1286933"/>
                </a:lnTo>
                <a:cubicBezTo>
                  <a:pt x="1485900" y="1422400"/>
                  <a:pt x="1344083" y="1623483"/>
                  <a:pt x="1195917" y="1890183"/>
                </a:cubicBezTo>
                <a:cubicBezTo>
                  <a:pt x="1047750" y="2156883"/>
                  <a:pt x="922867" y="2427817"/>
                  <a:pt x="821267" y="2702983"/>
                </a:cubicBezTo>
                <a:cubicBezTo>
                  <a:pt x="719667" y="2978150"/>
                  <a:pt x="660400" y="3196167"/>
                  <a:pt x="643467" y="3357033"/>
                </a:cubicBezTo>
                <a:cubicBezTo>
                  <a:pt x="635000" y="3484033"/>
                  <a:pt x="656167" y="3568700"/>
                  <a:pt x="706967" y="3611033"/>
                </a:cubicBezTo>
                <a:cubicBezTo>
                  <a:pt x="757767" y="3653367"/>
                  <a:pt x="825500" y="3678767"/>
                  <a:pt x="910167" y="3687233"/>
                </a:cubicBezTo>
                <a:close/>
                <a:moveTo>
                  <a:pt x="-436033" y="47286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81" name="Freeform 6481"/>
          <p:cNvSpPr/>
          <p:nvPr/>
        </p:nvSpPr>
        <p:spPr>
          <a:xfrm rot="0" flipH="0" flipV="0">
            <a:off x="4170945" y="7193289"/>
            <a:ext cx="181796" cy="250952"/>
          </a:xfrm>
          <a:custGeom>
            <a:pathLst>
              <a:path w="5681134" h="7842250">
                <a:moveTo>
                  <a:pt x="3458634" y="7838016"/>
                </a:moveTo>
                <a:cubicBezTo>
                  <a:pt x="3424767" y="7838016"/>
                  <a:pt x="3376084" y="7831666"/>
                  <a:pt x="3312584" y="7818966"/>
                </a:cubicBezTo>
                <a:cubicBezTo>
                  <a:pt x="3249084" y="7806266"/>
                  <a:pt x="3196167" y="7770283"/>
                  <a:pt x="3153834" y="7711016"/>
                </a:cubicBezTo>
                <a:cubicBezTo>
                  <a:pt x="3026834" y="7558616"/>
                  <a:pt x="2946400" y="7431616"/>
                  <a:pt x="2912534" y="7330016"/>
                </a:cubicBezTo>
                <a:cubicBezTo>
                  <a:pt x="2878667" y="7228416"/>
                  <a:pt x="2874434" y="7080250"/>
                  <a:pt x="2899834" y="6885516"/>
                </a:cubicBezTo>
                <a:cubicBezTo>
                  <a:pt x="2916767" y="6758516"/>
                  <a:pt x="2927350" y="6646333"/>
                  <a:pt x="2931584" y="6548966"/>
                </a:cubicBezTo>
                <a:cubicBezTo>
                  <a:pt x="2935817" y="6451600"/>
                  <a:pt x="2942167" y="6369050"/>
                  <a:pt x="2950634" y="6301316"/>
                </a:cubicBezTo>
                <a:cubicBezTo>
                  <a:pt x="2916767" y="6267450"/>
                  <a:pt x="2855384" y="6290733"/>
                  <a:pt x="2766484" y="6371166"/>
                </a:cubicBezTo>
                <a:cubicBezTo>
                  <a:pt x="2677584" y="6451600"/>
                  <a:pt x="2556934" y="6551083"/>
                  <a:pt x="2404534" y="6669616"/>
                </a:cubicBezTo>
                <a:cubicBezTo>
                  <a:pt x="2116667" y="6999816"/>
                  <a:pt x="1860550" y="7251700"/>
                  <a:pt x="1636184" y="7425266"/>
                </a:cubicBezTo>
                <a:cubicBezTo>
                  <a:pt x="1411817" y="7598833"/>
                  <a:pt x="1210734" y="7713133"/>
                  <a:pt x="1032934" y="7768166"/>
                </a:cubicBezTo>
                <a:cubicBezTo>
                  <a:pt x="855134" y="7823200"/>
                  <a:pt x="685800" y="7842250"/>
                  <a:pt x="524934" y="7825316"/>
                </a:cubicBezTo>
                <a:cubicBezTo>
                  <a:pt x="381000" y="7808383"/>
                  <a:pt x="266700" y="7747000"/>
                  <a:pt x="182034" y="7641166"/>
                </a:cubicBezTo>
                <a:cubicBezTo>
                  <a:pt x="97367" y="7535333"/>
                  <a:pt x="44450" y="7397750"/>
                  <a:pt x="23284" y="7228416"/>
                </a:cubicBezTo>
                <a:cubicBezTo>
                  <a:pt x="2117" y="7059083"/>
                  <a:pt x="0" y="6877050"/>
                  <a:pt x="16934" y="6682316"/>
                </a:cubicBezTo>
                <a:cubicBezTo>
                  <a:pt x="50800" y="6402916"/>
                  <a:pt x="112184" y="6136216"/>
                  <a:pt x="201084" y="5882216"/>
                </a:cubicBezTo>
                <a:cubicBezTo>
                  <a:pt x="289984" y="5628216"/>
                  <a:pt x="436034" y="5344583"/>
                  <a:pt x="639234" y="5031316"/>
                </a:cubicBezTo>
                <a:cubicBezTo>
                  <a:pt x="732367" y="4861983"/>
                  <a:pt x="857250" y="4694766"/>
                  <a:pt x="1013884" y="4529666"/>
                </a:cubicBezTo>
                <a:cubicBezTo>
                  <a:pt x="1170517" y="4364566"/>
                  <a:pt x="1344084" y="4216400"/>
                  <a:pt x="1534584" y="4085166"/>
                </a:cubicBezTo>
                <a:cubicBezTo>
                  <a:pt x="1725084" y="3953933"/>
                  <a:pt x="1909234" y="3858683"/>
                  <a:pt x="2087034" y="3799416"/>
                </a:cubicBezTo>
                <a:cubicBezTo>
                  <a:pt x="2281767" y="3723216"/>
                  <a:pt x="2480734" y="3678766"/>
                  <a:pt x="2683934" y="3666066"/>
                </a:cubicBezTo>
                <a:cubicBezTo>
                  <a:pt x="2887134" y="3653366"/>
                  <a:pt x="3069167" y="3672416"/>
                  <a:pt x="3230034" y="3723216"/>
                </a:cubicBezTo>
                <a:cubicBezTo>
                  <a:pt x="3331634" y="3774016"/>
                  <a:pt x="3414184" y="3799416"/>
                  <a:pt x="3477684" y="3799416"/>
                </a:cubicBezTo>
                <a:cubicBezTo>
                  <a:pt x="3541184" y="3799416"/>
                  <a:pt x="3589867" y="3757083"/>
                  <a:pt x="3623734" y="3672416"/>
                </a:cubicBezTo>
                <a:cubicBezTo>
                  <a:pt x="3666067" y="3604683"/>
                  <a:pt x="3708400" y="3500966"/>
                  <a:pt x="3750734" y="3361266"/>
                </a:cubicBezTo>
                <a:cubicBezTo>
                  <a:pt x="3793067" y="3221566"/>
                  <a:pt x="3843867" y="3100916"/>
                  <a:pt x="3903134" y="2999316"/>
                </a:cubicBezTo>
                <a:lnTo>
                  <a:pt x="4182534" y="2173816"/>
                </a:lnTo>
                <a:cubicBezTo>
                  <a:pt x="4275667" y="1945216"/>
                  <a:pt x="4377267" y="1703916"/>
                  <a:pt x="4487334" y="1449916"/>
                </a:cubicBezTo>
                <a:cubicBezTo>
                  <a:pt x="4597400" y="1195916"/>
                  <a:pt x="4728634" y="886883"/>
                  <a:pt x="4881034" y="522816"/>
                </a:cubicBezTo>
                <a:cubicBezTo>
                  <a:pt x="5024967" y="251883"/>
                  <a:pt x="5143500" y="93133"/>
                  <a:pt x="5236634" y="46566"/>
                </a:cubicBezTo>
                <a:cubicBezTo>
                  <a:pt x="5329767" y="0"/>
                  <a:pt x="5435600" y="35983"/>
                  <a:pt x="5554134" y="154516"/>
                </a:cubicBezTo>
                <a:cubicBezTo>
                  <a:pt x="5647267" y="264583"/>
                  <a:pt x="5681134" y="389466"/>
                  <a:pt x="5655734" y="529166"/>
                </a:cubicBezTo>
                <a:cubicBezTo>
                  <a:pt x="5630334" y="668866"/>
                  <a:pt x="5554134" y="891116"/>
                  <a:pt x="5427134" y="1195916"/>
                </a:cubicBezTo>
                <a:cubicBezTo>
                  <a:pt x="5367867" y="1289050"/>
                  <a:pt x="5317067" y="1375833"/>
                  <a:pt x="5274734" y="1456266"/>
                </a:cubicBezTo>
                <a:cubicBezTo>
                  <a:pt x="5232400" y="1536700"/>
                  <a:pt x="5173134" y="1661583"/>
                  <a:pt x="5096934" y="1830916"/>
                </a:cubicBezTo>
                <a:cubicBezTo>
                  <a:pt x="4986867" y="2093383"/>
                  <a:pt x="4885267" y="2328333"/>
                  <a:pt x="4792134" y="2535766"/>
                </a:cubicBezTo>
                <a:cubicBezTo>
                  <a:pt x="4699000" y="2743200"/>
                  <a:pt x="4601634" y="2978150"/>
                  <a:pt x="4500034" y="3240616"/>
                </a:cubicBezTo>
                <a:cubicBezTo>
                  <a:pt x="4466167" y="3376083"/>
                  <a:pt x="4421717" y="3532716"/>
                  <a:pt x="4366684" y="3710516"/>
                </a:cubicBezTo>
                <a:cubicBezTo>
                  <a:pt x="4311650" y="3888316"/>
                  <a:pt x="4267200" y="4049183"/>
                  <a:pt x="4233334" y="4193116"/>
                </a:cubicBezTo>
                <a:cubicBezTo>
                  <a:pt x="4207934" y="4328583"/>
                  <a:pt x="4180417" y="4453466"/>
                  <a:pt x="4150784" y="4567766"/>
                </a:cubicBezTo>
                <a:cubicBezTo>
                  <a:pt x="4121150" y="4682066"/>
                  <a:pt x="4089400" y="4739216"/>
                  <a:pt x="4055534" y="4739216"/>
                </a:cubicBezTo>
                <a:cubicBezTo>
                  <a:pt x="3987800" y="4815416"/>
                  <a:pt x="3924300" y="4948766"/>
                  <a:pt x="3865034" y="5139266"/>
                </a:cubicBezTo>
                <a:cubicBezTo>
                  <a:pt x="3805767" y="5329766"/>
                  <a:pt x="3757084" y="5526616"/>
                  <a:pt x="3718984" y="5729816"/>
                </a:cubicBezTo>
                <a:cubicBezTo>
                  <a:pt x="3680884" y="5933016"/>
                  <a:pt x="3649134" y="6102350"/>
                  <a:pt x="3623734" y="6237816"/>
                </a:cubicBezTo>
                <a:cubicBezTo>
                  <a:pt x="3606800" y="6339416"/>
                  <a:pt x="3594100" y="6470650"/>
                  <a:pt x="3585634" y="6631516"/>
                </a:cubicBezTo>
                <a:cubicBezTo>
                  <a:pt x="3577167" y="6792383"/>
                  <a:pt x="3572934" y="6946900"/>
                  <a:pt x="3572934" y="7095066"/>
                </a:cubicBezTo>
                <a:cubicBezTo>
                  <a:pt x="3572934" y="7243233"/>
                  <a:pt x="3572934" y="7346950"/>
                  <a:pt x="3572934" y="7406216"/>
                </a:cubicBezTo>
                <a:cubicBezTo>
                  <a:pt x="3572934" y="7592483"/>
                  <a:pt x="3568700" y="7711016"/>
                  <a:pt x="3560234" y="7761816"/>
                </a:cubicBezTo>
                <a:cubicBezTo>
                  <a:pt x="3551767" y="7812616"/>
                  <a:pt x="3517900" y="7838016"/>
                  <a:pt x="3458634" y="7838016"/>
                </a:cubicBezTo>
                <a:close/>
                <a:moveTo>
                  <a:pt x="-935566" y="7965016"/>
                </a:moveTo>
                <a:moveTo>
                  <a:pt x="753534" y="7037916"/>
                </a:moveTo>
                <a:cubicBezTo>
                  <a:pt x="931334" y="7037916"/>
                  <a:pt x="1119717" y="6961716"/>
                  <a:pt x="1318684" y="6809316"/>
                </a:cubicBezTo>
                <a:cubicBezTo>
                  <a:pt x="1517650" y="6656916"/>
                  <a:pt x="1718734" y="6487583"/>
                  <a:pt x="1921934" y="6301316"/>
                </a:cubicBezTo>
                <a:cubicBezTo>
                  <a:pt x="2048934" y="6182783"/>
                  <a:pt x="2186517" y="6026150"/>
                  <a:pt x="2334684" y="5831416"/>
                </a:cubicBezTo>
                <a:cubicBezTo>
                  <a:pt x="2482850" y="5636683"/>
                  <a:pt x="2626784" y="5441950"/>
                  <a:pt x="2766484" y="5247216"/>
                </a:cubicBezTo>
                <a:cubicBezTo>
                  <a:pt x="2906184" y="5052483"/>
                  <a:pt x="3018367" y="4881033"/>
                  <a:pt x="3103034" y="4732866"/>
                </a:cubicBezTo>
                <a:cubicBezTo>
                  <a:pt x="3187700" y="4584700"/>
                  <a:pt x="3230034" y="4493683"/>
                  <a:pt x="3230034" y="4459816"/>
                </a:cubicBezTo>
                <a:cubicBezTo>
                  <a:pt x="3230034" y="4417483"/>
                  <a:pt x="3191934" y="4387850"/>
                  <a:pt x="3115734" y="4370916"/>
                </a:cubicBezTo>
                <a:cubicBezTo>
                  <a:pt x="3039534" y="4353983"/>
                  <a:pt x="2952750" y="4343400"/>
                  <a:pt x="2855384" y="4339166"/>
                </a:cubicBezTo>
                <a:cubicBezTo>
                  <a:pt x="2758017" y="4334933"/>
                  <a:pt x="2679700" y="4341283"/>
                  <a:pt x="2620434" y="4358216"/>
                </a:cubicBezTo>
                <a:cubicBezTo>
                  <a:pt x="2434167" y="4400550"/>
                  <a:pt x="2250017" y="4485216"/>
                  <a:pt x="2067984" y="4612216"/>
                </a:cubicBezTo>
                <a:cubicBezTo>
                  <a:pt x="1885950" y="4739216"/>
                  <a:pt x="1689100" y="4929716"/>
                  <a:pt x="1477434" y="5183716"/>
                </a:cubicBezTo>
                <a:cubicBezTo>
                  <a:pt x="1257300" y="5454650"/>
                  <a:pt x="1077384" y="5734050"/>
                  <a:pt x="937684" y="6021916"/>
                </a:cubicBezTo>
                <a:cubicBezTo>
                  <a:pt x="797984" y="6309783"/>
                  <a:pt x="711200" y="6551083"/>
                  <a:pt x="677334" y="6745816"/>
                </a:cubicBezTo>
                <a:cubicBezTo>
                  <a:pt x="643467" y="6940550"/>
                  <a:pt x="668867" y="7037916"/>
                  <a:pt x="753534" y="7037916"/>
                </a:cubicBezTo>
                <a:close/>
                <a:moveTo>
                  <a:pt x="-135466" y="796501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82" name="Freeform 6482"/>
          <p:cNvSpPr/>
          <p:nvPr/>
        </p:nvSpPr>
        <p:spPr>
          <a:xfrm rot="0" flipH="0" flipV="0">
            <a:off x="4342040" y="7291028"/>
            <a:ext cx="114401" cy="154973"/>
          </a:xfrm>
          <a:custGeom>
            <a:pathLst>
              <a:path w="3575050" h="4842933">
                <a:moveTo>
                  <a:pt x="1134534" y="4834466"/>
                </a:moveTo>
                <a:cubicBezTo>
                  <a:pt x="1024467" y="4842933"/>
                  <a:pt x="935567" y="4832350"/>
                  <a:pt x="867834" y="4802716"/>
                </a:cubicBezTo>
                <a:cubicBezTo>
                  <a:pt x="800100" y="4773083"/>
                  <a:pt x="715434" y="4728633"/>
                  <a:pt x="613834" y="4669366"/>
                </a:cubicBezTo>
                <a:cubicBezTo>
                  <a:pt x="427567" y="4525433"/>
                  <a:pt x="289984" y="4379383"/>
                  <a:pt x="201084" y="4231216"/>
                </a:cubicBezTo>
                <a:cubicBezTo>
                  <a:pt x="112184" y="4083050"/>
                  <a:pt x="71967" y="3937000"/>
                  <a:pt x="80434" y="3793066"/>
                </a:cubicBezTo>
                <a:cubicBezTo>
                  <a:pt x="97367" y="3716866"/>
                  <a:pt x="99484" y="3649133"/>
                  <a:pt x="86784" y="3589866"/>
                </a:cubicBezTo>
                <a:cubicBezTo>
                  <a:pt x="74084" y="3530600"/>
                  <a:pt x="67734" y="3500966"/>
                  <a:pt x="67734" y="3500966"/>
                </a:cubicBezTo>
                <a:cubicBezTo>
                  <a:pt x="16934" y="3458633"/>
                  <a:pt x="0" y="3431116"/>
                  <a:pt x="16934" y="3418416"/>
                </a:cubicBezTo>
                <a:cubicBezTo>
                  <a:pt x="33867" y="3405716"/>
                  <a:pt x="46567" y="3382433"/>
                  <a:pt x="55034" y="3348566"/>
                </a:cubicBezTo>
                <a:cubicBezTo>
                  <a:pt x="122767" y="3331633"/>
                  <a:pt x="131234" y="3285066"/>
                  <a:pt x="80434" y="3208866"/>
                </a:cubicBezTo>
                <a:cubicBezTo>
                  <a:pt x="55034" y="3141133"/>
                  <a:pt x="69850" y="2986616"/>
                  <a:pt x="124884" y="2745316"/>
                </a:cubicBezTo>
                <a:cubicBezTo>
                  <a:pt x="179917" y="2504016"/>
                  <a:pt x="254000" y="2277533"/>
                  <a:pt x="347134" y="2065866"/>
                </a:cubicBezTo>
                <a:cubicBezTo>
                  <a:pt x="389467" y="1972733"/>
                  <a:pt x="450850" y="1849966"/>
                  <a:pt x="531284" y="1697566"/>
                </a:cubicBezTo>
                <a:cubicBezTo>
                  <a:pt x="611717" y="1545166"/>
                  <a:pt x="702734" y="1390650"/>
                  <a:pt x="804334" y="1234016"/>
                </a:cubicBezTo>
                <a:cubicBezTo>
                  <a:pt x="905934" y="1077383"/>
                  <a:pt x="999067" y="952500"/>
                  <a:pt x="1083734" y="859366"/>
                </a:cubicBezTo>
                <a:cubicBezTo>
                  <a:pt x="1270000" y="647700"/>
                  <a:pt x="1437217" y="488950"/>
                  <a:pt x="1585384" y="383116"/>
                </a:cubicBezTo>
                <a:cubicBezTo>
                  <a:pt x="1733550" y="277283"/>
                  <a:pt x="1900767" y="190500"/>
                  <a:pt x="2087034" y="122766"/>
                </a:cubicBezTo>
                <a:cubicBezTo>
                  <a:pt x="2256367" y="55033"/>
                  <a:pt x="2379134" y="16933"/>
                  <a:pt x="2455334" y="8466"/>
                </a:cubicBezTo>
                <a:cubicBezTo>
                  <a:pt x="2531534" y="0"/>
                  <a:pt x="2637367" y="50800"/>
                  <a:pt x="2772834" y="160866"/>
                </a:cubicBezTo>
                <a:cubicBezTo>
                  <a:pt x="2976034" y="220133"/>
                  <a:pt x="3130550" y="302683"/>
                  <a:pt x="3236384" y="408516"/>
                </a:cubicBezTo>
                <a:cubicBezTo>
                  <a:pt x="3342217" y="514350"/>
                  <a:pt x="3424767" y="677333"/>
                  <a:pt x="3484034" y="897466"/>
                </a:cubicBezTo>
                <a:cubicBezTo>
                  <a:pt x="3551767" y="1143000"/>
                  <a:pt x="3575050" y="1432983"/>
                  <a:pt x="3553884" y="1767416"/>
                </a:cubicBezTo>
                <a:cubicBezTo>
                  <a:pt x="3532717" y="2101850"/>
                  <a:pt x="3386667" y="2531533"/>
                  <a:pt x="3115734" y="3056466"/>
                </a:cubicBezTo>
                <a:cubicBezTo>
                  <a:pt x="2954867" y="3386666"/>
                  <a:pt x="2796117" y="3636433"/>
                  <a:pt x="2639484" y="3805766"/>
                </a:cubicBezTo>
                <a:cubicBezTo>
                  <a:pt x="2482850" y="3975100"/>
                  <a:pt x="2294467" y="4152900"/>
                  <a:pt x="2074334" y="4339166"/>
                </a:cubicBezTo>
                <a:cubicBezTo>
                  <a:pt x="1913467" y="4474633"/>
                  <a:pt x="1765300" y="4580466"/>
                  <a:pt x="1629834" y="4656666"/>
                </a:cubicBezTo>
                <a:cubicBezTo>
                  <a:pt x="1494367" y="4732866"/>
                  <a:pt x="1329267" y="4792133"/>
                  <a:pt x="1134534" y="4834466"/>
                </a:cubicBezTo>
                <a:close/>
                <a:moveTo>
                  <a:pt x="-1341966" y="4910666"/>
                </a:moveTo>
                <a:moveTo>
                  <a:pt x="2150534" y="3323166"/>
                </a:moveTo>
                <a:cubicBezTo>
                  <a:pt x="2319867" y="3069166"/>
                  <a:pt x="2453217" y="2834216"/>
                  <a:pt x="2550584" y="2618316"/>
                </a:cubicBezTo>
                <a:cubicBezTo>
                  <a:pt x="2647950" y="2402416"/>
                  <a:pt x="2726267" y="2129366"/>
                  <a:pt x="2785534" y="1799166"/>
                </a:cubicBezTo>
                <a:cubicBezTo>
                  <a:pt x="2802467" y="1706033"/>
                  <a:pt x="2806700" y="1589616"/>
                  <a:pt x="2798234" y="1449916"/>
                </a:cubicBezTo>
                <a:cubicBezTo>
                  <a:pt x="2789767" y="1310216"/>
                  <a:pt x="2770717" y="1181100"/>
                  <a:pt x="2741084" y="1062566"/>
                </a:cubicBezTo>
                <a:cubicBezTo>
                  <a:pt x="2711450" y="944033"/>
                  <a:pt x="2671234" y="880533"/>
                  <a:pt x="2620434" y="872066"/>
                </a:cubicBezTo>
                <a:cubicBezTo>
                  <a:pt x="2510367" y="829733"/>
                  <a:pt x="2387600" y="827616"/>
                  <a:pt x="2252134" y="865716"/>
                </a:cubicBezTo>
                <a:cubicBezTo>
                  <a:pt x="2116667" y="903816"/>
                  <a:pt x="1968500" y="1007533"/>
                  <a:pt x="1807634" y="1176866"/>
                </a:cubicBezTo>
                <a:cubicBezTo>
                  <a:pt x="1663700" y="1346200"/>
                  <a:pt x="1534584" y="1536700"/>
                  <a:pt x="1420284" y="1748366"/>
                </a:cubicBezTo>
                <a:cubicBezTo>
                  <a:pt x="1305984" y="1960033"/>
                  <a:pt x="1202267" y="2192866"/>
                  <a:pt x="1109134" y="2446866"/>
                </a:cubicBezTo>
                <a:cubicBezTo>
                  <a:pt x="1016000" y="2700866"/>
                  <a:pt x="927100" y="2971800"/>
                  <a:pt x="842434" y="3259666"/>
                </a:cubicBezTo>
                <a:cubicBezTo>
                  <a:pt x="757767" y="3581400"/>
                  <a:pt x="764117" y="3826933"/>
                  <a:pt x="861484" y="3996266"/>
                </a:cubicBezTo>
                <a:cubicBezTo>
                  <a:pt x="958850" y="4165600"/>
                  <a:pt x="1121834" y="4205816"/>
                  <a:pt x="1350434" y="4116916"/>
                </a:cubicBezTo>
                <a:cubicBezTo>
                  <a:pt x="1579034" y="4028016"/>
                  <a:pt x="1845734" y="3763433"/>
                  <a:pt x="2150534" y="3323166"/>
                </a:cubicBezTo>
                <a:close/>
                <a:moveTo>
                  <a:pt x="169334" y="49106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83" name="Freeform 6483"/>
          <p:cNvSpPr/>
          <p:nvPr/>
        </p:nvSpPr>
        <p:spPr>
          <a:xfrm rot="0" flipH="0" flipV="0">
            <a:off x="4485702" y="7289267"/>
            <a:ext cx="122394" cy="153212"/>
          </a:xfrm>
          <a:custGeom>
            <a:pathLst>
              <a:path w="3824817" h="4787900">
                <a:moveTo>
                  <a:pt x="1013884" y="4787900"/>
                </a:moveTo>
                <a:cubicBezTo>
                  <a:pt x="590550" y="4787900"/>
                  <a:pt x="281517" y="4635500"/>
                  <a:pt x="86784" y="4330700"/>
                </a:cubicBezTo>
                <a:cubicBezTo>
                  <a:pt x="27517" y="4246034"/>
                  <a:pt x="0" y="4159250"/>
                  <a:pt x="4234" y="4070350"/>
                </a:cubicBezTo>
                <a:cubicBezTo>
                  <a:pt x="8467" y="3981450"/>
                  <a:pt x="33867" y="3920067"/>
                  <a:pt x="80434" y="3886200"/>
                </a:cubicBezTo>
                <a:cubicBezTo>
                  <a:pt x="127000" y="3852334"/>
                  <a:pt x="184150" y="3881967"/>
                  <a:pt x="251884" y="3975100"/>
                </a:cubicBezTo>
                <a:cubicBezTo>
                  <a:pt x="370417" y="4042834"/>
                  <a:pt x="539750" y="4076700"/>
                  <a:pt x="759884" y="4076700"/>
                </a:cubicBezTo>
                <a:cubicBezTo>
                  <a:pt x="869950" y="4076700"/>
                  <a:pt x="984250" y="4066117"/>
                  <a:pt x="1102784" y="4044950"/>
                </a:cubicBezTo>
                <a:cubicBezTo>
                  <a:pt x="1221317" y="4023784"/>
                  <a:pt x="1339850" y="3992034"/>
                  <a:pt x="1458384" y="3949700"/>
                </a:cubicBezTo>
                <a:cubicBezTo>
                  <a:pt x="1585384" y="3890434"/>
                  <a:pt x="1670050" y="3837517"/>
                  <a:pt x="1712384" y="3790950"/>
                </a:cubicBezTo>
                <a:cubicBezTo>
                  <a:pt x="1754717" y="3744384"/>
                  <a:pt x="1746250" y="3704167"/>
                  <a:pt x="1686984" y="3670300"/>
                </a:cubicBezTo>
                <a:lnTo>
                  <a:pt x="1699684" y="3670300"/>
                </a:lnTo>
                <a:cubicBezTo>
                  <a:pt x="1479550" y="3611034"/>
                  <a:pt x="1257300" y="3515784"/>
                  <a:pt x="1032934" y="3384550"/>
                </a:cubicBezTo>
                <a:cubicBezTo>
                  <a:pt x="808567" y="3253317"/>
                  <a:pt x="615950" y="3109384"/>
                  <a:pt x="455084" y="2952750"/>
                </a:cubicBezTo>
                <a:cubicBezTo>
                  <a:pt x="294217" y="2796117"/>
                  <a:pt x="201084" y="2654300"/>
                  <a:pt x="175684" y="2527300"/>
                </a:cubicBezTo>
                <a:cubicBezTo>
                  <a:pt x="107950" y="2264834"/>
                  <a:pt x="124884" y="1996017"/>
                  <a:pt x="226484" y="1720850"/>
                </a:cubicBezTo>
                <a:cubicBezTo>
                  <a:pt x="328084" y="1445684"/>
                  <a:pt x="472017" y="1202267"/>
                  <a:pt x="658284" y="990600"/>
                </a:cubicBezTo>
                <a:cubicBezTo>
                  <a:pt x="726017" y="948267"/>
                  <a:pt x="810684" y="895350"/>
                  <a:pt x="912284" y="831850"/>
                </a:cubicBezTo>
                <a:cubicBezTo>
                  <a:pt x="1013884" y="768350"/>
                  <a:pt x="1094317" y="732367"/>
                  <a:pt x="1153584" y="723900"/>
                </a:cubicBezTo>
                <a:lnTo>
                  <a:pt x="1153584" y="736600"/>
                </a:lnTo>
                <a:cubicBezTo>
                  <a:pt x="1314450" y="567267"/>
                  <a:pt x="1511300" y="431800"/>
                  <a:pt x="1744134" y="330200"/>
                </a:cubicBezTo>
                <a:cubicBezTo>
                  <a:pt x="1976967" y="228600"/>
                  <a:pt x="2224617" y="135467"/>
                  <a:pt x="2487084" y="50800"/>
                </a:cubicBezTo>
                <a:lnTo>
                  <a:pt x="2677584" y="25400"/>
                </a:lnTo>
                <a:cubicBezTo>
                  <a:pt x="2779184" y="8467"/>
                  <a:pt x="2863850" y="0"/>
                  <a:pt x="2931584" y="0"/>
                </a:cubicBezTo>
                <a:cubicBezTo>
                  <a:pt x="2923117" y="0"/>
                  <a:pt x="2940050" y="6350"/>
                  <a:pt x="2982384" y="19050"/>
                </a:cubicBezTo>
                <a:cubicBezTo>
                  <a:pt x="3024717" y="31750"/>
                  <a:pt x="3062817" y="42334"/>
                  <a:pt x="3096684" y="50800"/>
                </a:cubicBezTo>
                <a:cubicBezTo>
                  <a:pt x="3147484" y="76200"/>
                  <a:pt x="3189817" y="88900"/>
                  <a:pt x="3223684" y="88900"/>
                </a:cubicBezTo>
                <a:cubicBezTo>
                  <a:pt x="3333750" y="105834"/>
                  <a:pt x="3435350" y="156634"/>
                  <a:pt x="3528484" y="241300"/>
                </a:cubicBezTo>
                <a:cubicBezTo>
                  <a:pt x="3621617" y="325967"/>
                  <a:pt x="3695700" y="425450"/>
                  <a:pt x="3750734" y="539750"/>
                </a:cubicBezTo>
                <a:cubicBezTo>
                  <a:pt x="3805767" y="654050"/>
                  <a:pt x="3824817" y="762000"/>
                  <a:pt x="3807884" y="863600"/>
                </a:cubicBezTo>
                <a:cubicBezTo>
                  <a:pt x="3790950" y="1024467"/>
                  <a:pt x="3742267" y="1168400"/>
                  <a:pt x="3661834" y="1295400"/>
                </a:cubicBezTo>
                <a:cubicBezTo>
                  <a:pt x="3581400" y="1422400"/>
                  <a:pt x="3486150" y="1494367"/>
                  <a:pt x="3376084" y="1511300"/>
                </a:cubicBezTo>
                <a:cubicBezTo>
                  <a:pt x="3393017" y="1502834"/>
                  <a:pt x="3382434" y="1488017"/>
                  <a:pt x="3344334" y="1466850"/>
                </a:cubicBezTo>
                <a:cubicBezTo>
                  <a:pt x="3306234" y="1445684"/>
                  <a:pt x="3266017" y="1422400"/>
                  <a:pt x="3223684" y="1397000"/>
                </a:cubicBezTo>
                <a:lnTo>
                  <a:pt x="3185584" y="1422400"/>
                </a:lnTo>
                <a:cubicBezTo>
                  <a:pt x="3185584" y="1422400"/>
                  <a:pt x="3183467" y="1411817"/>
                  <a:pt x="3179234" y="1390650"/>
                </a:cubicBezTo>
                <a:cubicBezTo>
                  <a:pt x="3175000" y="1369484"/>
                  <a:pt x="3164417" y="1341967"/>
                  <a:pt x="3147484" y="1308100"/>
                </a:cubicBezTo>
                <a:cubicBezTo>
                  <a:pt x="3122084" y="1257300"/>
                  <a:pt x="3109384" y="1200150"/>
                  <a:pt x="3109384" y="1136650"/>
                </a:cubicBezTo>
                <a:cubicBezTo>
                  <a:pt x="3109384" y="1073150"/>
                  <a:pt x="3113617" y="1003300"/>
                  <a:pt x="3122084" y="927100"/>
                </a:cubicBezTo>
                <a:cubicBezTo>
                  <a:pt x="3139017" y="833967"/>
                  <a:pt x="3141134" y="778934"/>
                  <a:pt x="3128434" y="762000"/>
                </a:cubicBezTo>
                <a:cubicBezTo>
                  <a:pt x="3115734" y="745067"/>
                  <a:pt x="3058584" y="732367"/>
                  <a:pt x="2956984" y="723900"/>
                </a:cubicBezTo>
                <a:cubicBezTo>
                  <a:pt x="2838450" y="698500"/>
                  <a:pt x="2667000" y="719667"/>
                  <a:pt x="2442634" y="787400"/>
                </a:cubicBezTo>
                <a:cubicBezTo>
                  <a:pt x="2218267" y="855134"/>
                  <a:pt x="2029884" y="948267"/>
                  <a:pt x="1877484" y="1066800"/>
                </a:cubicBezTo>
                <a:cubicBezTo>
                  <a:pt x="1691217" y="1185334"/>
                  <a:pt x="1534584" y="1297517"/>
                  <a:pt x="1407584" y="1403350"/>
                </a:cubicBezTo>
                <a:cubicBezTo>
                  <a:pt x="1280584" y="1509184"/>
                  <a:pt x="1178984" y="1610784"/>
                  <a:pt x="1102784" y="1708150"/>
                </a:cubicBezTo>
                <a:cubicBezTo>
                  <a:pt x="1026584" y="1805517"/>
                  <a:pt x="958850" y="1917700"/>
                  <a:pt x="899584" y="2044700"/>
                </a:cubicBezTo>
                <a:cubicBezTo>
                  <a:pt x="857250" y="2103967"/>
                  <a:pt x="821267" y="2161117"/>
                  <a:pt x="791634" y="2216150"/>
                </a:cubicBezTo>
                <a:cubicBezTo>
                  <a:pt x="762000" y="2271184"/>
                  <a:pt x="747184" y="2319867"/>
                  <a:pt x="747184" y="2362200"/>
                </a:cubicBezTo>
                <a:cubicBezTo>
                  <a:pt x="747184" y="2455334"/>
                  <a:pt x="817034" y="2550584"/>
                  <a:pt x="956734" y="2647950"/>
                </a:cubicBezTo>
                <a:cubicBezTo>
                  <a:pt x="1096434" y="2745317"/>
                  <a:pt x="1305984" y="2857500"/>
                  <a:pt x="1585384" y="2984500"/>
                </a:cubicBezTo>
                <a:cubicBezTo>
                  <a:pt x="1805517" y="3077634"/>
                  <a:pt x="1991784" y="3179234"/>
                  <a:pt x="2144184" y="3289300"/>
                </a:cubicBezTo>
                <a:cubicBezTo>
                  <a:pt x="2296584" y="3399367"/>
                  <a:pt x="2402417" y="3526367"/>
                  <a:pt x="2461684" y="3670300"/>
                </a:cubicBezTo>
                <a:cubicBezTo>
                  <a:pt x="2478617" y="3704167"/>
                  <a:pt x="2484967" y="3744384"/>
                  <a:pt x="2480734" y="3790950"/>
                </a:cubicBezTo>
                <a:cubicBezTo>
                  <a:pt x="2476500" y="3837517"/>
                  <a:pt x="2465917" y="3869267"/>
                  <a:pt x="2448984" y="3886200"/>
                </a:cubicBezTo>
                <a:cubicBezTo>
                  <a:pt x="2465917" y="3903134"/>
                  <a:pt x="2474384" y="3915834"/>
                  <a:pt x="2474384" y="3924300"/>
                </a:cubicBezTo>
                <a:lnTo>
                  <a:pt x="2474384" y="3911600"/>
                </a:lnTo>
                <a:cubicBezTo>
                  <a:pt x="2542117" y="4013200"/>
                  <a:pt x="2544234" y="4119034"/>
                  <a:pt x="2480734" y="4229100"/>
                </a:cubicBezTo>
                <a:cubicBezTo>
                  <a:pt x="2417234" y="4339167"/>
                  <a:pt x="2311400" y="4434417"/>
                  <a:pt x="2163234" y="4514850"/>
                </a:cubicBezTo>
                <a:cubicBezTo>
                  <a:pt x="2015067" y="4595284"/>
                  <a:pt x="1835150" y="4656667"/>
                  <a:pt x="1623484" y="4699000"/>
                </a:cubicBezTo>
                <a:lnTo>
                  <a:pt x="1636184" y="4699000"/>
                </a:lnTo>
                <a:cubicBezTo>
                  <a:pt x="1526117" y="4732867"/>
                  <a:pt x="1418167" y="4756150"/>
                  <a:pt x="1312334" y="4768850"/>
                </a:cubicBezTo>
                <a:cubicBezTo>
                  <a:pt x="1206500" y="4781550"/>
                  <a:pt x="1107017" y="4787900"/>
                  <a:pt x="1013884" y="4787900"/>
                </a:cubicBezTo>
                <a:close/>
                <a:moveTo>
                  <a:pt x="-1246716" y="49657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84" name="Freeform 6484"/>
          <p:cNvSpPr/>
          <p:nvPr/>
        </p:nvSpPr>
        <p:spPr>
          <a:xfrm rot="0" flipH="0" flipV="0">
            <a:off x="4625503" y="7222279"/>
            <a:ext cx="120633" cy="224400"/>
          </a:xfrm>
          <a:custGeom>
            <a:pathLst>
              <a:path w="3769784" h="7012517">
                <a:moveTo>
                  <a:pt x="810684" y="6970183"/>
                </a:moveTo>
                <a:cubicBezTo>
                  <a:pt x="717550" y="6953250"/>
                  <a:pt x="622300" y="6904567"/>
                  <a:pt x="524934" y="6824133"/>
                </a:cubicBezTo>
                <a:cubicBezTo>
                  <a:pt x="427567" y="6743700"/>
                  <a:pt x="342900" y="6650567"/>
                  <a:pt x="270934" y="6544733"/>
                </a:cubicBezTo>
                <a:cubicBezTo>
                  <a:pt x="198967" y="6438900"/>
                  <a:pt x="150284" y="6343650"/>
                  <a:pt x="124884" y="6258983"/>
                </a:cubicBezTo>
                <a:cubicBezTo>
                  <a:pt x="124884" y="6242050"/>
                  <a:pt x="114300" y="6220883"/>
                  <a:pt x="93134" y="6195483"/>
                </a:cubicBezTo>
                <a:cubicBezTo>
                  <a:pt x="71967" y="6170083"/>
                  <a:pt x="61384" y="6157383"/>
                  <a:pt x="61384" y="6157383"/>
                </a:cubicBezTo>
                <a:cubicBezTo>
                  <a:pt x="27517" y="6131983"/>
                  <a:pt x="8467" y="6019800"/>
                  <a:pt x="4234" y="5820833"/>
                </a:cubicBezTo>
                <a:cubicBezTo>
                  <a:pt x="0" y="5621867"/>
                  <a:pt x="10584" y="5399617"/>
                  <a:pt x="35984" y="5154083"/>
                </a:cubicBezTo>
                <a:cubicBezTo>
                  <a:pt x="61384" y="4908550"/>
                  <a:pt x="91017" y="4713817"/>
                  <a:pt x="124884" y="4569883"/>
                </a:cubicBezTo>
                <a:cubicBezTo>
                  <a:pt x="167217" y="4434417"/>
                  <a:pt x="230717" y="4250267"/>
                  <a:pt x="315384" y="4017433"/>
                </a:cubicBezTo>
                <a:cubicBezTo>
                  <a:pt x="400050" y="3784600"/>
                  <a:pt x="472017" y="3575050"/>
                  <a:pt x="531284" y="3388783"/>
                </a:cubicBezTo>
                <a:lnTo>
                  <a:pt x="874184" y="2652183"/>
                </a:lnTo>
                <a:lnTo>
                  <a:pt x="366184" y="2512483"/>
                </a:lnTo>
                <a:cubicBezTo>
                  <a:pt x="306917" y="2495550"/>
                  <a:pt x="258234" y="2461683"/>
                  <a:pt x="220134" y="2410883"/>
                </a:cubicBezTo>
                <a:cubicBezTo>
                  <a:pt x="182034" y="2360083"/>
                  <a:pt x="162984" y="2317750"/>
                  <a:pt x="162984" y="2283883"/>
                </a:cubicBezTo>
                <a:cubicBezTo>
                  <a:pt x="162984" y="2216150"/>
                  <a:pt x="201084" y="2133600"/>
                  <a:pt x="277284" y="2036233"/>
                </a:cubicBezTo>
                <a:cubicBezTo>
                  <a:pt x="353484" y="1938867"/>
                  <a:pt x="408517" y="1890183"/>
                  <a:pt x="442384" y="1890183"/>
                </a:cubicBezTo>
                <a:cubicBezTo>
                  <a:pt x="484717" y="1898650"/>
                  <a:pt x="563034" y="1902883"/>
                  <a:pt x="677334" y="1902883"/>
                </a:cubicBezTo>
                <a:cubicBezTo>
                  <a:pt x="791634" y="1902883"/>
                  <a:pt x="903817" y="1898650"/>
                  <a:pt x="1013884" y="1890183"/>
                </a:cubicBezTo>
                <a:cubicBezTo>
                  <a:pt x="1123950" y="1881717"/>
                  <a:pt x="1191684" y="1873250"/>
                  <a:pt x="1217084" y="1864783"/>
                </a:cubicBezTo>
                <a:cubicBezTo>
                  <a:pt x="1250950" y="1847850"/>
                  <a:pt x="1284817" y="1824567"/>
                  <a:pt x="1318684" y="1794933"/>
                </a:cubicBezTo>
                <a:cubicBezTo>
                  <a:pt x="1352550" y="1765300"/>
                  <a:pt x="1377950" y="1720850"/>
                  <a:pt x="1394884" y="1661583"/>
                </a:cubicBezTo>
                <a:cubicBezTo>
                  <a:pt x="1437217" y="1568450"/>
                  <a:pt x="1475317" y="1481667"/>
                  <a:pt x="1509184" y="1401233"/>
                </a:cubicBezTo>
                <a:cubicBezTo>
                  <a:pt x="1543050" y="1320800"/>
                  <a:pt x="1589617" y="1229783"/>
                  <a:pt x="1648884" y="1128183"/>
                </a:cubicBezTo>
                <a:cubicBezTo>
                  <a:pt x="1708150" y="1018117"/>
                  <a:pt x="1756834" y="924983"/>
                  <a:pt x="1794934" y="848783"/>
                </a:cubicBezTo>
                <a:cubicBezTo>
                  <a:pt x="1833034" y="772583"/>
                  <a:pt x="1894417" y="666750"/>
                  <a:pt x="1979084" y="531283"/>
                </a:cubicBezTo>
                <a:cubicBezTo>
                  <a:pt x="2021417" y="472017"/>
                  <a:pt x="2067984" y="400050"/>
                  <a:pt x="2118784" y="315383"/>
                </a:cubicBezTo>
                <a:cubicBezTo>
                  <a:pt x="2169584" y="230717"/>
                  <a:pt x="2233084" y="158750"/>
                  <a:pt x="2309284" y="99483"/>
                </a:cubicBezTo>
                <a:cubicBezTo>
                  <a:pt x="2385484" y="31750"/>
                  <a:pt x="2463800" y="0"/>
                  <a:pt x="2544234" y="4233"/>
                </a:cubicBezTo>
                <a:cubicBezTo>
                  <a:pt x="2624667" y="8467"/>
                  <a:pt x="2728384" y="65617"/>
                  <a:pt x="2855384" y="175683"/>
                </a:cubicBezTo>
                <a:cubicBezTo>
                  <a:pt x="2923117" y="260350"/>
                  <a:pt x="2961217" y="323850"/>
                  <a:pt x="2969684" y="366183"/>
                </a:cubicBezTo>
                <a:cubicBezTo>
                  <a:pt x="2978150" y="408517"/>
                  <a:pt x="2944284" y="488950"/>
                  <a:pt x="2868084" y="607483"/>
                </a:cubicBezTo>
                <a:cubicBezTo>
                  <a:pt x="2800350" y="751417"/>
                  <a:pt x="2722034" y="895350"/>
                  <a:pt x="2633134" y="1039283"/>
                </a:cubicBezTo>
                <a:cubicBezTo>
                  <a:pt x="2544234" y="1183217"/>
                  <a:pt x="2461684" y="1327150"/>
                  <a:pt x="2385484" y="1471083"/>
                </a:cubicBezTo>
                <a:cubicBezTo>
                  <a:pt x="2250017" y="1657350"/>
                  <a:pt x="2224617" y="1763183"/>
                  <a:pt x="2309284" y="1788583"/>
                </a:cubicBezTo>
                <a:cubicBezTo>
                  <a:pt x="2393950" y="1813983"/>
                  <a:pt x="2631017" y="1797050"/>
                  <a:pt x="3020484" y="1737783"/>
                </a:cubicBezTo>
                <a:cubicBezTo>
                  <a:pt x="3266017" y="1695450"/>
                  <a:pt x="3443817" y="1706033"/>
                  <a:pt x="3553884" y="1769533"/>
                </a:cubicBezTo>
                <a:cubicBezTo>
                  <a:pt x="3663950" y="1833033"/>
                  <a:pt x="3727450" y="1936750"/>
                  <a:pt x="3744384" y="2080683"/>
                </a:cubicBezTo>
                <a:cubicBezTo>
                  <a:pt x="3769784" y="2283883"/>
                  <a:pt x="3748617" y="2406650"/>
                  <a:pt x="3680884" y="2448983"/>
                </a:cubicBezTo>
                <a:cubicBezTo>
                  <a:pt x="3613150" y="2491317"/>
                  <a:pt x="3418417" y="2512483"/>
                  <a:pt x="3096684" y="2512483"/>
                </a:cubicBezTo>
                <a:cubicBezTo>
                  <a:pt x="2893484" y="2546350"/>
                  <a:pt x="2719917" y="2565400"/>
                  <a:pt x="2575984" y="2569633"/>
                </a:cubicBezTo>
                <a:cubicBezTo>
                  <a:pt x="2432050" y="2573867"/>
                  <a:pt x="2326217" y="2575983"/>
                  <a:pt x="2258484" y="2575983"/>
                </a:cubicBezTo>
                <a:cubicBezTo>
                  <a:pt x="2148417" y="2584450"/>
                  <a:pt x="2076450" y="2588683"/>
                  <a:pt x="2042584" y="2588683"/>
                </a:cubicBezTo>
                <a:cubicBezTo>
                  <a:pt x="2008717" y="2588683"/>
                  <a:pt x="1957917" y="2597150"/>
                  <a:pt x="1890184" y="2614083"/>
                </a:cubicBezTo>
                <a:cubicBezTo>
                  <a:pt x="1822450" y="2631017"/>
                  <a:pt x="1773767" y="2658533"/>
                  <a:pt x="1744134" y="2696633"/>
                </a:cubicBezTo>
                <a:cubicBezTo>
                  <a:pt x="1714500" y="2734733"/>
                  <a:pt x="1682750" y="2787650"/>
                  <a:pt x="1648884" y="2855383"/>
                </a:cubicBezTo>
                <a:cubicBezTo>
                  <a:pt x="1615017" y="2889250"/>
                  <a:pt x="1564217" y="2978150"/>
                  <a:pt x="1496484" y="3122083"/>
                </a:cubicBezTo>
                <a:cubicBezTo>
                  <a:pt x="1428750" y="3266017"/>
                  <a:pt x="1344084" y="3422650"/>
                  <a:pt x="1242484" y="3591983"/>
                </a:cubicBezTo>
                <a:cubicBezTo>
                  <a:pt x="1123950" y="3947583"/>
                  <a:pt x="1022350" y="4301067"/>
                  <a:pt x="937684" y="4652433"/>
                </a:cubicBezTo>
                <a:cubicBezTo>
                  <a:pt x="853017" y="5003800"/>
                  <a:pt x="785284" y="5344583"/>
                  <a:pt x="734484" y="5674783"/>
                </a:cubicBezTo>
                <a:cubicBezTo>
                  <a:pt x="700617" y="5886450"/>
                  <a:pt x="704850" y="6032500"/>
                  <a:pt x="747184" y="6112933"/>
                </a:cubicBezTo>
                <a:cubicBezTo>
                  <a:pt x="789517" y="6193367"/>
                  <a:pt x="899584" y="6242050"/>
                  <a:pt x="1077384" y="6258983"/>
                </a:cubicBezTo>
                <a:cubicBezTo>
                  <a:pt x="1170517" y="6267450"/>
                  <a:pt x="1320800" y="6265333"/>
                  <a:pt x="1528234" y="6252633"/>
                </a:cubicBezTo>
                <a:cubicBezTo>
                  <a:pt x="1735667" y="6239933"/>
                  <a:pt x="1898650" y="6216650"/>
                  <a:pt x="2017184" y="6182783"/>
                </a:cubicBezTo>
                <a:cubicBezTo>
                  <a:pt x="2110317" y="6140450"/>
                  <a:pt x="2207684" y="6096000"/>
                  <a:pt x="2309284" y="6049433"/>
                </a:cubicBezTo>
                <a:cubicBezTo>
                  <a:pt x="2410884" y="6002867"/>
                  <a:pt x="2504017" y="5954183"/>
                  <a:pt x="2588684" y="5903383"/>
                </a:cubicBezTo>
                <a:cubicBezTo>
                  <a:pt x="2664884" y="5861050"/>
                  <a:pt x="2741084" y="5816600"/>
                  <a:pt x="2817284" y="5770033"/>
                </a:cubicBezTo>
                <a:cubicBezTo>
                  <a:pt x="2893484" y="5723467"/>
                  <a:pt x="2931584" y="5700183"/>
                  <a:pt x="2931584" y="5700183"/>
                </a:cubicBezTo>
                <a:cubicBezTo>
                  <a:pt x="2973917" y="5632450"/>
                  <a:pt x="3020484" y="5611283"/>
                  <a:pt x="3071284" y="5636683"/>
                </a:cubicBezTo>
                <a:cubicBezTo>
                  <a:pt x="3122084" y="5662083"/>
                  <a:pt x="3164417" y="5725583"/>
                  <a:pt x="3198284" y="5827183"/>
                </a:cubicBezTo>
                <a:cubicBezTo>
                  <a:pt x="3198284" y="5928783"/>
                  <a:pt x="3177117" y="6034617"/>
                  <a:pt x="3134784" y="6144683"/>
                </a:cubicBezTo>
                <a:cubicBezTo>
                  <a:pt x="3092450" y="6254750"/>
                  <a:pt x="2935817" y="6385983"/>
                  <a:pt x="2664884" y="6538383"/>
                </a:cubicBezTo>
                <a:cubicBezTo>
                  <a:pt x="2283884" y="6775450"/>
                  <a:pt x="1934634" y="6917267"/>
                  <a:pt x="1617134" y="6963833"/>
                </a:cubicBezTo>
                <a:cubicBezTo>
                  <a:pt x="1299634" y="7010400"/>
                  <a:pt x="1030817" y="7012517"/>
                  <a:pt x="810684" y="6970183"/>
                </a:cubicBezTo>
                <a:close/>
                <a:moveTo>
                  <a:pt x="-1373716" y="70590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85" name="Freeform 6485"/>
          <p:cNvSpPr/>
          <p:nvPr/>
        </p:nvSpPr>
        <p:spPr>
          <a:xfrm rot="0" flipH="0" flipV="0">
            <a:off x="4758328" y="7298479"/>
            <a:ext cx="124087" cy="151722"/>
          </a:xfrm>
          <a:custGeom>
            <a:pathLst>
              <a:path w="3877733" h="4741333">
                <a:moveTo>
                  <a:pt x="2895600" y="4652433"/>
                </a:moveTo>
                <a:cubicBezTo>
                  <a:pt x="2810933" y="4567767"/>
                  <a:pt x="2726266" y="4451350"/>
                  <a:pt x="2641600" y="4303183"/>
                </a:cubicBezTo>
                <a:cubicBezTo>
                  <a:pt x="2556933" y="4155017"/>
                  <a:pt x="2489200" y="3983567"/>
                  <a:pt x="2438400" y="3788833"/>
                </a:cubicBezTo>
                <a:cubicBezTo>
                  <a:pt x="2421466" y="3721100"/>
                  <a:pt x="2415116" y="3627967"/>
                  <a:pt x="2419350" y="3509433"/>
                </a:cubicBezTo>
                <a:cubicBezTo>
                  <a:pt x="2423583" y="3390900"/>
                  <a:pt x="2421466" y="3306233"/>
                  <a:pt x="2413000" y="3255433"/>
                </a:cubicBezTo>
                <a:cubicBezTo>
                  <a:pt x="2387600" y="3314700"/>
                  <a:pt x="2347383" y="3376083"/>
                  <a:pt x="2292350" y="3439583"/>
                </a:cubicBezTo>
                <a:cubicBezTo>
                  <a:pt x="2237316" y="3503083"/>
                  <a:pt x="2184400" y="3556000"/>
                  <a:pt x="2133600" y="3598333"/>
                </a:cubicBezTo>
                <a:cubicBezTo>
                  <a:pt x="2099733" y="3632200"/>
                  <a:pt x="2023533" y="3697817"/>
                  <a:pt x="1905000" y="3795183"/>
                </a:cubicBezTo>
                <a:cubicBezTo>
                  <a:pt x="1786466" y="3892550"/>
                  <a:pt x="1667933" y="3970867"/>
                  <a:pt x="1549400" y="4030133"/>
                </a:cubicBezTo>
                <a:cubicBezTo>
                  <a:pt x="1270000" y="4207933"/>
                  <a:pt x="1039283" y="4305300"/>
                  <a:pt x="857250" y="4322233"/>
                </a:cubicBezTo>
                <a:cubicBezTo>
                  <a:pt x="675216" y="4339167"/>
                  <a:pt x="503766" y="4246033"/>
                  <a:pt x="342900" y="4042833"/>
                </a:cubicBezTo>
                <a:cubicBezTo>
                  <a:pt x="207433" y="3932767"/>
                  <a:pt x="112183" y="3810000"/>
                  <a:pt x="57150" y="3674533"/>
                </a:cubicBezTo>
                <a:cubicBezTo>
                  <a:pt x="2116" y="3539067"/>
                  <a:pt x="0" y="3352800"/>
                  <a:pt x="50800" y="3115733"/>
                </a:cubicBezTo>
                <a:cubicBezTo>
                  <a:pt x="67733" y="2819400"/>
                  <a:pt x="110066" y="2529417"/>
                  <a:pt x="177800" y="2245783"/>
                </a:cubicBezTo>
                <a:cubicBezTo>
                  <a:pt x="245533" y="1962150"/>
                  <a:pt x="385233" y="1583267"/>
                  <a:pt x="596900" y="1109133"/>
                </a:cubicBezTo>
                <a:cubicBezTo>
                  <a:pt x="774700" y="762000"/>
                  <a:pt x="910166" y="505883"/>
                  <a:pt x="1003300" y="340783"/>
                </a:cubicBezTo>
                <a:cubicBezTo>
                  <a:pt x="1096433" y="175683"/>
                  <a:pt x="1155700" y="76200"/>
                  <a:pt x="1181100" y="42333"/>
                </a:cubicBezTo>
                <a:cubicBezTo>
                  <a:pt x="1308100" y="0"/>
                  <a:pt x="1413933" y="2117"/>
                  <a:pt x="1498600" y="48683"/>
                </a:cubicBezTo>
                <a:cubicBezTo>
                  <a:pt x="1583266" y="95250"/>
                  <a:pt x="1634066" y="177800"/>
                  <a:pt x="1651000" y="296333"/>
                </a:cubicBezTo>
                <a:cubicBezTo>
                  <a:pt x="1701800" y="381000"/>
                  <a:pt x="1695450" y="524933"/>
                  <a:pt x="1631950" y="728133"/>
                </a:cubicBezTo>
                <a:cubicBezTo>
                  <a:pt x="1568450" y="931333"/>
                  <a:pt x="1460500" y="1181100"/>
                  <a:pt x="1308100" y="1477433"/>
                </a:cubicBezTo>
                <a:cubicBezTo>
                  <a:pt x="1189566" y="1765300"/>
                  <a:pt x="1081616" y="2053167"/>
                  <a:pt x="984250" y="2341033"/>
                </a:cubicBezTo>
                <a:cubicBezTo>
                  <a:pt x="886883" y="2628900"/>
                  <a:pt x="829733" y="2874433"/>
                  <a:pt x="812800" y="3077633"/>
                </a:cubicBezTo>
                <a:cubicBezTo>
                  <a:pt x="795866" y="3280833"/>
                  <a:pt x="846666" y="3403600"/>
                  <a:pt x="965200" y="3445933"/>
                </a:cubicBezTo>
                <a:cubicBezTo>
                  <a:pt x="1041400" y="3488267"/>
                  <a:pt x="1174750" y="3475567"/>
                  <a:pt x="1365250" y="3407833"/>
                </a:cubicBezTo>
                <a:cubicBezTo>
                  <a:pt x="1555750" y="3340100"/>
                  <a:pt x="1771650" y="3170767"/>
                  <a:pt x="2012950" y="2899833"/>
                </a:cubicBezTo>
                <a:cubicBezTo>
                  <a:pt x="2254250" y="2628900"/>
                  <a:pt x="2489200" y="2218267"/>
                  <a:pt x="2717800" y="1667933"/>
                </a:cubicBezTo>
                <a:cubicBezTo>
                  <a:pt x="2785533" y="1498600"/>
                  <a:pt x="2836333" y="1348317"/>
                  <a:pt x="2870200" y="1217083"/>
                </a:cubicBezTo>
                <a:cubicBezTo>
                  <a:pt x="2904066" y="1085850"/>
                  <a:pt x="2925233" y="939800"/>
                  <a:pt x="2933700" y="778933"/>
                </a:cubicBezTo>
                <a:cubicBezTo>
                  <a:pt x="2916766" y="677333"/>
                  <a:pt x="2923116" y="586317"/>
                  <a:pt x="2952750" y="505883"/>
                </a:cubicBezTo>
                <a:cubicBezTo>
                  <a:pt x="2982383" y="425450"/>
                  <a:pt x="3048000" y="355600"/>
                  <a:pt x="3149600" y="296333"/>
                </a:cubicBezTo>
                <a:cubicBezTo>
                  <a:pt x="3183466" y="254000"/>
                  <a:pt x="3230033" y="213783"/>
                  <a:pt x="3289300" y="175683"/>
                </a:cubicBezTo>
                <a:cubicBezTo>
                  <a:pt x="3348566" y="137583"/>
                  <a:pt x="3386666" y="139700"/>
                  <a:pt x="3403600" y="182033"/>
                </a:cubicBezTo>
                <a:lnTo>
                  <a:pt x="3606800" y="169333"/>
                </a:lnTo>
                <a:cubicBezTo>
                  <a:pt x="3640666" y="160867"/>
                  <a:pt x="3663950" y="179917"/>
                  <a:pt x="3676650" y="226483"/>
                </a:cubicBezTo>
                <a:cubicBezTo>
                  <a:pt x="3689350" y="273050"/>
                  <a:pt x="3716866" y="313267"/>
                  <a:pt x="3759200" y="347133"/>
                </a:cubicBezTo>
                <a:cubicBezTo>
                  <a:pt x="3852333" y="423333"/>
                  <a:pt x="3877733" y="588433"/>
                  <a:pt x="3835400" y="842433"/>
                </a:cubicBezTo>
                <a:cubicBezTo>
                  <a:pt x="3793066" y="1096433"/>
                  <a:pt x="3674533" y="1452033"/>
                  <a:pt x="3479800" y="1909233"/>
                </a:cubicBezTo>
                <a:cubicBezTo>
                  <a:pt x="3318933" y="2256367"/>
                  <a:pt x="3210983" y="2518833"/>
                  <a:pt x="3155950" y="2696633"/>
                </a:cubicBezTo>
                <a:cubicBezTo>
                  <a:pt x="3100916" y="2874433"/>
                  <a:pt x="3069166" y="3048000"/>
                  <a:pt x="3060700" y="3217333"/>
                </a:cubicBezTo>
                <a:cubicBezTo>
                  <a:pt x="3060700" y="3369733"/>
                  <a:pt x="3090333" y="3513667"/>
                  <a:pt x="3149600" y="3649133"/>
                </a:cubicBezTo>
                <a:cubicBezTo>
                  <a:pt x="3208866" y="3784600"/>
                  <a:pt x="3302000" y="3907367"/>
                  <a:pt x="3429000" y="4017433"/>
                </a:cubicBezTo>
                <a:cubicBezTo>
                  <a:pt x="3522133" y="4076700"/>
                  <a:pt x="3575050" y="4144433"/>
                  <a:pt x="3587750" y="4220633"/>
                </a:cubicBezTo>
                <a:cubicBezTo>
                  <a:pt x="3600450" y="4296833"/>
                  <a:pt x="3602566" y="4385733"/>
                  <a:pt x="3594100" y="4487333"/>
                </a:cubicBezTo>
                <a:cubicBezTo>
                  <a:pt x="3577166" y="4563533"/>
                  <a:pt x="3528483" y="4624917"/>
                  <a:pt x="3448050" y="4671483"/>
                </a:cubicBezTo>
                <a:cubicBezTo>
                  <a:pt x="3367616" y="4718049"/>
                  <a:pt x="3276600" y="4741333"/>
                  <a:pt x="3175000" y="4741333"/>
                </a:cubicBezTo>
                <a:cubicBezTo>
                  <a:pt x="3073400" y="4741333"/>
                  <a:pt x="2980266" y="4711699"/>
                  <a:pt x="2895600" y="4652433"/>
                </a:cubicBezTo>
                <a:close/>
                <a:moveTo>
                  <a:pt x="-1384300" y="46778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86" name="Freeform 6486"/>
          <p:cNvSpPr/>
          <p:nvPr/>
        </p:nvSpPr>
        <p:spPr>
          <a:xfrm rot="0" flipH="0" flipV="0">
            <a:off x="4906868" y="7298615"/>
            <a:ext cx="129032" cy="149826"/>
          </a:xfrm>
          <a:custGeom>
            <a:pathLst>
              <a:path w="4032250" h="4682066">
                <a:moveTo>
                  <a:pt x="2901950" y="4648200"/>
                </a:moveTo>
                <a:cubicBezTo>
                  <a:pt x="2842683" y="4682066"/>
                  <a:pt x="2764366" y="4669367"/>
                  <a:pt x="2667000" y="4610100"/>
                </a:cubicBezTo>
                <a:cubicBezTo>
                  <a:pt x="2569633" y="4550834"/>
                  <a:pt x="2474383" y="4461934"/>
                  <a:pt x="2381250" y="4343400"/>
                </a:cubicBezTo>
                <a:cubicBezTo>
                  <a:pt x="2321983" y="4241800"/>
                  <a:pt x="2281766" y="4131734"/>
                  <a:pt x="2260600" y="4013200"/>
                </a:cubicBezTo>
                <a:cubicBezTo>
                  <a:pt x="2239433" y="3894667"/>
                  <a:pt x="2228850" y="3729567"/>
                  <a:pt x="2228850" y="3517900"/>
                </a:cubicBezTo>
                <a:cubicBezTo>
                  <a:pt x="2237316" y="3348567"/>
                  <a:pt x="2230966" y="3238500"/>
                  <a:pt x="2209800" y="3187700"/>
                </a:cubicBezTo>
                <a:cubicBezTo>
                  <a:pt x="2188633" y="3136900"/>
                  <a:pt x="2139950" y="3143250"/>
                  <a:pt x="2063750" y="3206750"/>
                </a:cubicBezTo>
                <a:cubicBezTo>
                  <a:pt x="1987550" y="3270250"/>
                  <a:pt x="1856316" y="3395134"/>
                  <a:pt x="1670050" y="3581400"/>
                </a:cubicBezTo>
                <a:cubicBezTo>
                  <a:pt x="1458383" y="3793067"/>
                  <a:pt x="1257300" y="3958167"/>
                  <a:pt x="1066800" y="4076700"/>
                </a:cubicBezTo>
                <a:cubicBezTo>
                  <a:pt x="876300" y="4195234"/>
                  <a:pt x="721783" y="4250267"/>
                  <a:pt x="603250" y="4241800"/>
                </a:cubicBezTo>
                <a:cubicBezTo>
                  <a:pt x="543983" y="4241800"/>
                  <a:pt x="478366" y="4210050"/>
                  <a:pt x="406400" y="4146550"/>
                </a:cubicBezTo>
                <a:cubicBezTo>
                  <a:pt x="334433" y="4083050"/>
                  <a:pt x="268816" y="4002617"/>
                  <a:pt x="209550" y="3905250"/>
                </a:cubicBezTo>
                <a:cubicBezTo>
                  <a:pt x="150283" y="3807884"/>
                  <a:pt x="99483" y="3708400"/>
                  <a:pt x="57150" y="3606800"/>
                </a:cubicBezTo>
                <a:cubicBezTo>
                  <a:pt x="6350" y="3420534"/>
                  <a:pt x="0" y="3181350"/>
                  <a:pt x="38100" y="2889250"/>
                </a:cubicBezTo>
                <a:cubicBezTo>
                  <a:pt x="76200" y="2597150"/>
                  <a:pt x="141816" y="2290234"/>
                  <a:pt x="234950" y="1968500"/>
                </a:cubicBezTo>
                <a:cubicBezTo>
                  <a:pt x="328083" y="1646767"/>
                  <a:pt x="436033" y="1341967"/>
                  <a:pt x="558800" y="1054100"/>
                </a:cubicBezTo>
                <a:cubicBezTo>
                  <a:pt x="681566" y="766234"/>
                  <a:pt x="808566" y="533400"/>
                  <a:pt x="939800" y="355600"/>
                </a:cubicBezTo>
                <a:cubicBezTo>
                  <a:pt x="1071033" y="177800"/>
                  <a:pt x="1187450" y="88900"/>
                  <a:pt x="1289050" y="88900"/>
                </a:cubicBezTo>
                <a:cubicBezTo>
                  <a:pt x="1356783" y="88900"/>
                  <a:pt x="1418166" y="122767"/>
                  <a:pt x="1473200" y="190500"/>
                </a:cubicBezTo>
                <a:cubicBezTo>
                  <a:pt x="1528233" y="258234"/>
                  <a:pt x="1585383" y="364067"/>
                  <a:pt x="1644650" y="508000"/>
                </a:cubicBezTo>
                <a:cubicBezTo>
                  <a:pt x="1678516" y="567267"/>
                  <a:pt x="1693333" y="618067"/>
                  <a:pt x="1689100" y="660400"/>
                </a:cubicBezTo>
                <a:cubicBezTo>
                  <a:pt x="1684866" y="702734"/>
                  <a:pt x="1648883" y="753534"/>
                  <a:pt x="1581150" y="812800"/>
                </a:cubicBezTo>
                <a:cubicBezTo>
                  <a:pt x="1504950" y="914400"/>
                  <a:pt x="1418166" y="1066800"/>
                  <a:pt x="1320800" y="1270000"/>
                </a:cubicBezTo>
                <a:cubicBezTo>
                  <a:pt x="1223433" y="1473200"/>
                  <a:pt x="1130300" y="1693334"/>
                  <a:pt x="1041400" y="1930400"/>
                </a:cubicBezTo>
                <a:cubicBezTo>
                  <a:pt x="952500" y="2167467"/>
                  <a:pt x="874183" y="2396067"/>
                  <a:pt x="806450" y="2616200"/>
                </a:cubicBezTo>
                <a:cubicBezTo>
                  <a:pt x="738716" y="2836334"/>
                  <a:pt x="692150" y="3016250"/>
                  <a:pt x="666750" y="3155950"/>
                </a:cubicBezTo>
                <a:cubicBezTo>
                  <a:pt x="641350" y="3295650"/>
                  <a:pt x="645583" y="3365500"/>
                  <a:pt x="679450" y="3365500"/>
                </a:cubicBezTo>
                <a:cubicBezTo>
                  <a:pt x="797983" y="3365500"/>
                  <a:pt x="939800" y="3316817"/>
                  <a:pt x="1104900" y="3219450"/>
                </a:cubicBezTo>
                <a:cubicBezTo>
                  <a:pt x="1270000" y="3122084"/>
                  <a:pt x="1428750" y="3001434"/>
                  <a:pt x="1581150" y="2857500"/>
                </a:cubicBezTo>
                <a:cubicBezTo>
                  <a:pt x="1758950" y="2679700"/>
                  <a:pt x="1917700" y="2484967"/>
                  <a:pt x="2057400" y="2273300"/>
                </a:cubicBezTo>
                <a:cubicBezTo>
                  <a:pt x="2197100" y="2061634"/>
                  <a:pt x="2338916" y="1837267"/>
                  <a:pt x="2482850" y="1600200"/>
                </a:cubicBezTo>
                <a:cubicBezTo>
                  <a:pt x="2592916" y="1430867"/>
                  <a:pt x="2709333" y="1244600"/>
                  <a:pt x="2832100" y="1041400"/>
                </a:cubicBezTo>
                <a:cubicBezTo>
                  <a:pt x="2954866" y="838200"/>
                  <a:pt x="3033183" y="694267"/>
                  <a:pt x="3067050" y="609600"/>
                </a:cubicBezTo>
                <a:cubicBezTo>
                  <a:pt x="3185583" y="389467"/>
                  <a:pt x="3274483" y="239184"/>
                  <a:pt x="3333750" y="158750"/>
                </a:cubicBezTo>
                <a:cubicBezTo>
                  <a:pt x="3393016" y="78317"/>
                  <a:pt x="3464983" y="25400"/>
                  <a:pt x="3549650" y="0"/>
                </a:cubicBezTo>
                <a:cubicBezTo>
                  <a:pt x="3591983" y="0"/>
                  <a:pt x="3632200" y="0"/>
                  <a:pt x="3670300" y="0"/>
                </a:cubicBezTo>
                <a:cubicBezTo>
                  <a:pt x="3708400" y="0"/>
                  <a:pt x="3727450" y="0"/>
                  <a:pt x="3727450" y="0"/>
                </a:cubicBezTo>
                <a:cubicBezTo>
                  <a:pt x="3778250" y="8467"/>
                  <a:pt x="3837516" y="46567"/>
                  <a:pt x="3905250" y="114300"/>
                </a:cubicBezTo>
                <a:cubicBezTo>
                  <a:pt x="3972983" y="148167"/>
                  <a:pt x="4011083" y="179917"/>
                  <a:pt x="4019550" y="209550"/>
                </a:cubicBezTo>
                <a:cubicBezTo>
                  <a:pt x="4028016" y="239184"/>
                  <a:pt x="4032250" y="275167"/>
                  <a:pt x="4032250" y="317500"/>
                </a:cubicBezTo>
                <a:cubicBezTo>
                  <a:pt x="3998383" y="402167"/>
                  <a:pt x="3945466" y="527050"/>
                  <a:pt x="3873500" y="692150"/>
                </a:cubicBezTo>
                <a:cubicBezTo>
                  <a:pt x="3801533" y="857250"/>
                  <a:pt x="3748616" y="977900"/>
                  <a:pt x="3714750" y="1054100"/>
                </a:cubicBezTo>
                <a:cubicBezTo>
                  <a:pt x="3553883" y="1418167"/>
                  <a:pt x="3395133" y="1775884"/>
                  <a:pt x="3238500" y="2127250"/>
                </a:cubicBezTo>
                <a:cubicBezTo>
                  <a:pt x="3081866" y="2478617"/>
                  <a:pt x="2969683" y="2836334"/>
                  <a:pt x="2901950" y="3200400"/>
                </a:cubicBezTo>
                <a:cubicBezTo>
                  <a:pt x="2885016" y="3318934"/>
                  <a:pt x="2882900" y="3456517"/>
                  <a:pt x="2895600" y="3613150"/>
                </a:cubicBezTo>
                <a:cubicBezTo>
                  <a:pt x="2908300" y="3769784"/>
                  <a:pt x="2931583" y="3881967"/>
                  <a:pt x="2965450" y="3949700"/>
                </a:cubicBezTo>
                <a:cubicBezTo>
                  <a:pt x="2990850" y="4000500"/>
                  <a:pt x="3022600" y="4057650"/>
                  <a:pt x="3060700" y="4121150"/>
                </a:cubicBezTo>
                <a:cubicBezTo>
                  <a:pt x="3098800" y="4184650"/>
                  <a:pt x="3143250" y="4237567"/>
                  <a:pt x="3194050" y="4279900"/>
                </a:cubicBezTo>
                <a:cubicBezTo>
                  <a:pt x="3270250" y="4330700"/>
                  <a:pt x="3285066" y="4385734"/>
                  <a:pt x="3238500" y="4445000"/>
                </a:cubicBezTo>
                <a:cubicBezTo>
                  <a:pt x="3191933" y="4504267"/>
                  <a:pt x="3130550" y="4552950"/>
                  <a:pt x="3054350" y="4591050"/>
                </a:cubicBezTo>
                <a:cubicBezTo>
                  <a:pt x="2978150" y="4629150"/>
                  <a:pt x="2927350" y="4648200"/>
                  <a:pt x="2901950" y="4648200"/>
                </a:cubicBezTo>
                <a:close/>
                <a:moveTo>
                  <a:pt x="-1327150" y="46736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87" name="Freeform 6487"/>
          <p:cNvSpPr/>
          <p:nvPr/>
        </p:nvSpPr>
        <p:spPr>
          <a:xfrm rot="0" flipH="0" flipV="0">
            <a:off x="5186810" y="7173985"/>
            <a:ext cx="112166" cy="92456"/>
          </a:xfrm>
          <a:custGeom>
            <a:pathLst>
              <a:path w="3505200" h="2889250">
                <a:moveTo>
                  <a:pt x="2256367" y="2802466"/>
                </a:moveTo>
                <a:cubicBezTo>
                  <a:pt x="2120900" y="2709333"/>
                  <a:pt x="2025650" y="2611966"/>
                  <a:pt x="1970617" y="2510366"/>
                </a:cubicBezTo>
                <a:cubicBezTo>
                  <a:pt x="1915583" y="2408766"/>
                  <a:pt x="1905000" y="2302933"/>
                  <a:pt x="1938867" y="2192866"/>
                </a:cubicBezTo>
                <a:cubicBezTo>
                  <a:pt x="1964267" y="1998133"/>
                  <a:pt x="2008717" y="1816100"/>
                  <a:pt x="2072217" y="1646766"/>
                </a:cubicBezTo>
                <a:cubicBezTo>
                  <a:pt x="2135717" y="1477433"/>
                  <a:pt x="2192867" y="1312333"/>
                  <a:pt x="2243667" y="1151466"/>
                </a:cubicBezTo>
                <a:cubicBezTo>
                  <a:pt x="2294467" y="956733"/>
                  <a:pt x="2379133" y="778933"/>
                  <a:pt x="2497667" y="618066"/>
                </a:cubicBezTo>
                <a:cubicBezTo>
                  <a:pt x="2616200" y="457200"/>
                  <a:pt x="2747433" y="296333"/>
                  <a:pt x="2891367" y="135466"/>
                </a:cubicBezTo>
                <a:cubicBezTo>
                  <a:pt x="2882900" y="101600"/>
                  <a:pt x="2908300" y="80433"/>
                  <a:pt x="2967567" y="71966"/>
                </a:cubicBezTo>
                <a:cubicBezTo>
                  <a:pt x="3026833" y="63500"/>
                  <a:pt x="3103033" y="42333"/>
                  <a:pt x="3196167" y="8466"/>
                </a:cubicBezTo>
                <a:cubicBezTo>
                  <a:pt x="3289300" y="0"/>
                  <a:pt x="3346450" y="0"/>
                  <a:pt x="3367617" y="8466"/>
                </a:cubicBezTo>
                <a:cubicBezTo>
                  <a:pt x="3388783" y="16933"/>
                  <a:pt x="3429000" y="46566"/>
                  <a:pt x="3488267" y="97366"/>
                </a:cubicBezTo>
                <a:cubicBezTo>
                  <a:pt x="3505200" y="156633"/>
                  <a:pt x="3498850" y="209550"/>
                  <a:pt x="3469217" y="256116"/>
                </a:cubicBezTo>
                <a:cubicBezTo>
                  <a:pt x="3439583" y="302683"/>
                  <a:pt x="3403600" y="359833"/>
                  <a:pt x="3361267" y="427566"/>
                </a:cubicBezTo>
                <a:cubicBezTo>
                  <a:pt x="3259667" y="588433"/>
                  <a:pt x="3143250" y="787400"/>
                  <a:pt x="3012017" y="1024466"/>
                </a:cubicBezTo>
                <a:cubicBezTo>
                  <a:pt x="2880783" y="1261533"/>
                  <a:pt x="2794000" y="1443566"/>
                  <a:pt x="2751667" y="1570566"/>
                </a:cubicBezTo>
                <a:cubicBezTo>
                  <a:pt x="2751667" y="1604433"/>
                  <a:pt x="2747433" y="1634066"/>
                  <a:pt x="2738967" y="1659466"/>
                </a:cubicBezTo>
                <a:cubicBezTo>
                  <a:pt x="2882900" y="1634066"/>
                  <a:pt x="3031067" y="1684866"/>
                  <a:pt x="3183467" y="1811866"/>
                </a:cubicBezTo>
                <a:cubicBezTo>
                  <a:pt x="3344333" y="1964266"/>
                  <a:pt x="3397250" y="2118783"/>
                  <a:pt x="3342217" y="2275416"/>
                </a:cubicBezTo>
                <a:cubicBezTo>
                  <a:pt x="3287183" y="2432050"/>
                  <a:pt x="3149600" y="2586566"/>
                  <a:pt x="2929467" y="2738966"/>
                </a:cubicBezTo>
                <a:cubicBezTo>
                  <a:pt x="2777067" y="2832100"/>
                  <a:pt x="2664883" y="2880783"/>
                  <a:pt x="2592917" y="2885016"/>
                </a:cubicBezTo>
                <a:cubicBezTo>
                  <a:pt x="2520950" y="2889250"/>
                  <a:pt x="2408767" y="2861733"/>
                  <a:pt x="2256367" y="2802466"/>
                </a:cubicBezTo>
                <a:close/>
                <a:moveTo>
                  <a:pt x="3437467" y="8568266"/>
                </a:moveTo>
                <a:moveTo>
                  <a:pt x="351367" y="2802466"/>
                </a:moveTo>
                <a:cubicBezTo>
                  <a:pt x="215900" y="2709333"/>
                  <a:pt x="120650" y="2611966"/>
                  <a:pt x="65617" y="2510366"/>
                </a:cubicBezTo>
                <a:cubicBezTo>
                  <a:pt x="10583" y="2408766"/>
                  <a:pt x="0" y="2302933"/>
                  <a:pt x="33867" y="2192866"/>
                </a:cubicBezTo>
                <a:cubicBezTo>
                  <a:pt x="59267" y="1998133"/>
                  <a:pt x="103717" y="1816100"/>
                  <a:pt x="167217" y="1646766"/>
                </a:cubicBezTo>
                <a:cubicBezTo>
                  <a:pt x="230717" y="1477433"/>
                  <a:pt x="287867" y="1312333"/>
                  <a:pt x="338667" y="1151466"/>
                </a:cubicBezTo>
                <a:cubicBezTo>
                  <a:pt x="389467" y="956733"/>
                  <a:pt x="474133" y="778933"/>
                  <a:pt x="592667" y="618066"/>
                </a:cubicBezTo>
                <a:cubicBezTo>
                  <a:pt x="711200" y="457200"/>
                  <a:pt x="842433" y="296333"/>
                  <a:pt x="986367" y="135466"/>
                </a:cubicBezTo>
                <a:cubicBezTo>
                  <a:pt x="977900" y="101600"/>
                  <a:pt x="1003300" y="80433"/>
                  <a:pt x="1062567" y="71966"/>
                </a:cubicBezTo>
                <a:cubicBezTo>
                  <a:pt x="1121833" y="63500"/>
                  <a:pt x="1198033" y="42333"/>
                  <a:pt x="1291167" y="8466"/>
                </a:cubicBezTo>
                <a:cubicBezTo>
                  <a:pt x="1384300" y="0"/>
                  <a:pt x="1441450" y="0"/>
                  <a:pt x="1462617" y="8466"/>
                </a:cubicBezTo>
                <a:cubicBezTo>
                  <a:pt x="1483783" y="16933"/>
                  <a:pt x="1524000" y="46566"/>
                  <a:pt x="1583267" y="97366"/>
                </a:cubicBezTo>
                <a:cubicBezTo>
                  <a:pt x="1600200" y="156633"/>
                  <a:pt x="1593850" y="209550"/>
                  <a:pt x="1564217" y="256116"/>
                </a:cubicBezTo>
                <a:cubicBezTo>
                  <a:pt x="1534583" y="302683"/>
                  <a:pt x="1498600" y="359833"/>
                  <a:pt x="1456267" y="427566"/>
                </a:cubicBezTo>
                <a:cubicBezTo>
                  <a:pt x="1354667" y="588433"/>
                  <a:pt x="1238250" y="787400"/>
                  <a:pt x="1107017" y="1024466"/>
                </a:cubicBezTo>
                <a:cubicBezTo>
                  <a:pt x="975783" y="1261533"/>
                  <a:pt x="889000" y="1443566"/>
                  <a:pt x="846667" y="1570566"/>
                </a:cubicBezTo>
                <a:cubicBezTo>
                  <a:pt x="846667" y="1604433"/>
                  <a:pt x="842433" y="1634066"/>
                  <a:pt x="833967" y="1659466"/>
                </a:cubicBezTo>
                <a:cubicBezTo>
                  <a:pt x="977900" y="1634066"/>
                  <a:pt x="1126067" y="1684866"/>
                  <a:pt x="1278467" y="1811866"/>
                </a:cubicBezTo>
                <a:cubicBezTo>
                  <a:pt x="1439333" y="1964266"/>
                  <a:pt x="1492250" y="2118783"/>
                  <a:pt x="1437217" y="2275416"/>
                </a:cubicBezTo>
                <a:cubicBezTo>
                  <a:pt x="1382183" y="2432050"/>
                  <a:pt x="1244600" y="2586566"/>
                  <a:pt x="1024467" y="2738966"/>
                </a:cubicBezTo>
                <a:cubicBezTo>
                  <a:pt x="872067" y="2832100"/>
                  <a:pt x="759883" y="2880783"/>
                  <a:pt x="687917" y="2885016"/>
                </a:cubicBezTo>
                <a:cubicBezTo>
                  <a:pt x="615950" y="2889250"/>
                  <a:pt x="503767" y="2861733"/>
                  <a:pt x="351367" y="2802466"/>
                </a:cubicBezTo>
                <a:close/>
                <a:moveTo>
                  <a:pt x="3437467" y="85682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88" name="Freeform 6488"/>
          <p:cNvSpPr/>
          <p:nvPr/>
        </p:nvSpPr>
        <p:spPr>
          <a:xfrm rot="0" flipH="0" flipV="0">
            <a:off x="5188368" y="7212729"/>
            <a:ext cx="153145" cy="323155"/>
          </a:xfrm>
          <a:custGeom>
            <a:pathLst>
              <a:path w="4785783" h="10098616">
                <a:moveTo>
                  <a:pt x="1775883" y="9821333"/>
                </a:moveTo>
                <a:cubicBezTo>
                  <a:pt x="1589616" y="10007599"/>
                  <a:pt x="1350433" y="10098616"/>
                  <a:pt x="1058333" y="10094383"/>
                </a:cubicBezTo>
                <a:cubicBezTo>
                  <a:pt x="766233" y="10090149"/>
                  <a:pt x="518583" y="9982199"/>
                  <a:pt x="315383" y="9770533"/>
                </a:cubicBezTo>
                <a:cubicBezTo>
                  <a:pt x="213783" y="9609666"/>
                  <a:pt x="135467" y="9436099"/>
                  <a:pt x="80433" y="9249833"/>
                </a:cubicBezTo>
                <a:cubicBezTo>
                  <a:pt x="25400" y="9063566"/>
                  <a:pt x="0" y="8900583"/>
                  <a:pt x="4233" y="8760883"/>
                </a:cubicBezTo>
                <a:cubicBezTo>
                  <a:pt x="8467" y="8621183"/>
                  <a:pt x="52917" y="8551333"/>
                  <a:pt x="137583" y="8551333"/>
                </a:cubicBezTo>
                <a:cubicBezTo>
                  <a:pt x="179917" y="8551333"/>
                  <a:pt x="218017" y="8564033"/>
                  <a:pt x="251883" y="8589433"/>
                </a:cubicBezTo>
                <a:cubicBezTo>
                  <a:pt x="285750" y="8614833"/>
                  <a:pt x="315383" y="8650816"/>
                  <a:pt x="340783" y="8697383"/>
                </a:cubicBezTo>
                <a:cubicBezTo>
                  <a:pt x="366183" y="8743949"/>
                  <a:pt x="378883" y="8801099"/>
                  <a:pt x="378883" y="8868833"/>
                </a:cubicBezTo>
                <a:cubicBezTo>
                  <a:pt x="378883" y="8995833"/>
                  <a:pt x="408517" y="9110133"/>
                  <a:pt x="467783" y="9211733"/>
                </a:cubicBezTo>
                <a:cubicBezTo>
                  <a:pt x="527050" y="9313333"/>
                  <a:pt x="611717" y="9364133"/>
                  <a:pt x="721783" y="9364133"/>
                </a:cubicBezTo>
                <a:cubicBezTo>
                  <a:pt x="814917" y="9397999"/>
                  <a:pt x="939800" y="9372599"/>
                  <a:pt x="1096433" y="9287933"/>
                </a:cubicBezTo>
                <a:cubicBezTo>
                  <a:pt x="1253066" y="9203266"/>
                  <a:pt x="1377949" y="9084733"/>
                  <a:pt x="1471083" y="8932333"/>
                </a:cubicBezTo>
                <a:cubicBezTo>
                  <a:pt x="1555749" y="8822266"/>
                  <a:pt x="1659466" y="8648699"/>
                  <a:pt x="1782233" y="8411633"/>
                </a:cubicBezTo>
                <a:cubicBezTo>
                  <a:pt x="1904999" y="8174566"/>
                  <a:pt x="2027766" y="7926916"/>
                  <a:pt x="2150533" y="7668683"/>
                </a:cubicBezTo>
                <a:cubicBezTo>
                  <a:pt x="2273299" y="7410449"/>
                  <a:pt x="2364316" y="7200900"/>
                  <a:pt x="2423583" y="7040033"/>
                </a:cubicBezTo>
                <a:cubicBezTo>
                  <a:pt x="2525183" y="6692900"/>
                  <a:pt x="2616199" y="6337300"/>
                  <a:pt x="2696633" y="5973233"/>
                </a:cubicBezTo>
                <a:cubicBezTo>
                  <a:pt x="2777066" y="5609167"/>
                  <a:pt x="2859616" y="5219700"/>
                  <a:pt x="2944283" y="4804833"/>
                </a:cubicBezTo>
                <a:cubicBezTo>
                  <a:pt x="2978149" y="4576233"/>
                  <a:pt x="3018366" y="4379383"/>
                  <a:pt x="3064933" y="4214283"/>
                </a:cubicBezTo>
                <a:cubicBezTo>
                  <a:pt x="3111499" y="4049183"/>
                  <a:pt x="3134783" y="3949700"/>
                  <a:pt x="3134783" y="3915833"/>
                </a:cubicBezTo>
                <a:cubicBezTo>
                  <a:pt x="3134783" y="3881967"/>
                  <a:pt x="3139016" y="3812117"/>
                  <a:pt x="3147483" y="3706283"/>
                </a:cubicBezTo>
                <a:cubicBezTo>
                  <a:pt x="3155949" y="3600450"/>
                  <a:pt x="3181349" y="3505200"/>
                  <a:pt x="3223683" y="3420533"/>
                </a:cubicBezTo>
                <a:cubicBezTo>
                  <a:pt x="3223683" y="3293533"/>
                  <a:pt x="3234266" y="3181350"/>
                  <a:pt x="3255433" y="3083983"/>
                </a:cubicBezTo>
                <a:cubicBezTo>
                  <a:pt x="3276599" y="2986617"/>
                  <a:pt x="3287183" y="2921000"/>
                  <a:pt x="3287183" y="2887133"/>
                </a:cubicBezTo>
                <a:cubicBezTo>
                  <a:pt x="3312583" y="2861733"/>
                  <a:pt x="3348566" y="2853267"/>
                  <a:pt x="3395133" y="2861733"/>
                </a:cubicBezTo>
                <a:cubicBezTo>
                  <a:pt x="3441699" y="2870200"/>
                  <a:pt x="3492499" y="2887133"/>
                  <a:pt x="3547533" y="2912533"/>
                </a:cubicBezTo>
                <a:cubicBezTo>
                  <a:pt x="3602566" y="2937933"/>
                  <a:pt x="3651249" y="2971800"/>
                  <a:pt x="3693583" y="3014133"/>
                </a:cubicBezTo>
                <a:cubicBezTo>
                  <a:pt x="3761316" y="3081867"/>
                  <a:pt x="3805766" y="3149600"/>
                  <a:pt x="3826933" y="3217333"/>
                </a:cubicBezTo>
                <a:cubicBezTo>
                  <a:pt x="3848099" y="3285067"/>
                  <a:pt x="3852333" y="3390900"/>
                  <a:pt x="3839633" y="3534833"/>
                </a:cubicBezTo>
                <a:cubicBezTo>
                  <a:pt x="3826933" y="3678767"/>
                  <a:pt x="3799416" y="3907367"/>
                  <a:pt x="3757083" y="4220633"/>
                </a:cubicBezTo>
                <a:cubicBezTo>
                  <a:pt x="3757083" y="4271433"/>
                  <a:pt x="3744383" y="4375150"/>
                  <a:pt x="3718983" y="4531783"/>
                </a:cubicBezTo>
                <a:cubicBezTo>
                  <a:pt x="3693583" y="4688417"/>
                  <a:pt x="3659716" y="4864100"/>
                  <a:pt x="3617383" y="5058833"/>
                </a:cubicBezTo>
                <a:cubicBezTo>
                  <a:pt x="3575049" y="5253567"/>
                  <a:pt x="3532716" y="5441950"/>
                  <a:pt x="3490383" y="5623983"/>
                </a:cubicBezTo>
                <a:cubicBezTo>
                  <a:pt x="3448049" y="5806017"/>
                  <a:pt x="3414183" y="5956300"/>
                  <a:pt x="3388783" y="6074833"/>
                </a:cubicBezTo>
                <a:cubicBezTo>
                  <a:pt x="3354916" y="6201833"/>
                  <a:pt x="3316816" y="6341533"/>
                  <a:pt x="3274483" y="6493933"/>
                </a:cubicBezTo>
                <a:cubicBezTo>
                  <a:pt x="3232149" y="6646333"/>
                  <a:pt x="3206749" y="6752167"/>
                  <a:pt x="3198283" y="6811433"/>
                </a:cubicBezTo>
                <a:cubicBezTo>
                  <a:pt x="3189816" y="6862233"/>
                  <a:pt x="3160183" y="6961717"/>
                  <a:pt x="3109383" y="7109883"/>
                </a:cubicBezTo>
                <a:cubicBezTo>
                  <a:pt x="3058583" y="7258050"/>
                  <a:pt x="3005666" y="7404099"/>
                  <a:pt x="2950633" y="7548033"/>
                </a:cubicBezTo>
                <a:cubicBezTo>
                  <a:pt x="2895599" y="7691966"/>
                  <a:pt x="2863849" y="7793566"/>
                  <a:pt x="2855383" y="7852833"/>
                </a:cubicBezTo>
                <a:cubicBezTo>
                  <a:pt x="2846916" y="7886699"/>
                  <a:pt x="2823633" y="7967133"/>
                  <a:pt x="2785533" y="8094133"/>
                </a:cubicBezTo>
                <a:cubicBezTo>
                  <a:pt x="2747433" y="8221133"/>
                  <a:pt x="2669116" y="8415866"/>
                  <a:pt x="2550583" y="8678333"/>
                </a:cubicBezTo>
                <a:cubicBezTo>
                  <a:pt x="2508249" y="8779933"/>
                  <a:pt x="2438399" y="8911166"/>
                  <a:pt x="2341033" y="9072033"/>
                </a:cubicBezTo>
                <a:cubicBezTo>
                  <a:pt x="2243666" y="9232899"/>
                  <a:pt x="2144183" y="9383183"/>
                  <a:pt x="2042583" y="9522883"/>
                </a:cubicBezTo>
                <a:cubicBezTo>
                  <a:pt x="1940983" y="9662583"/>
                  <a:pt x="1852083" y="9762066"/>
                  <a:pt x="1775883" y="9821333"/>
                </a:cubicBezTo>
                <a:close/>
                <a:moveTo>
                  <a:pt x="-1449917" y="7357533"/>
                </a:moveTo>
                <a:moveTo>
                  <a:pt x="3782483" y="1198033"/>
                </a:moveTo>
                <a:cubicBezTo>
                  <a:pt x="3689349" y="1087967"/>
                  <a:pt x="3657599" y="944033"/>
                  <a:pt x="3687233" y="766233"/>
                </a:cubicBezTo>
                <a:cubicBezTo>
                  <a:pt x="3716866" y="588433"/>
                  <a:pt x="3799416" y="410633"/>
                  <a:pt x="3934883" y="232833"/>
                </a:cubicBezTo>
                <a:cubicBezTo>
                  <a:pt x="4044949" y="105833"/>
                  <a:pt x="4163483" y="33867"/>
                  <a:pt x="4290483" y="16933"/>
                </a:cubicBezTo>
                <a:cubicBezTo>
                  <a:pt x="4417483" y="0"/>
                  <a:pt x="4536016" y="38100"/>
                  <a:pt x="4646083" y="131233"/>
                </a:cubicBezTo>
                <a:cubicBezTo>
                  <a:pt x="4739216" y="275167"/>
                  <a:pt x="4785783" y="391583"/>
                  <a:pt x="4785783" y="480483"/>
                </a:cubicBezTo>
                <a:cubicBezTo>
                  <a:pt x="4785783" y="569383"/>
                  <a:pt x="4739216" y="681567"/>
                  <a:pt x="4646083" y="817033"/>
                </a:cubicBezTo>
                <a:cubicBezTo>
                  <a:pt x="4434416" y="1054100"/>
                  <a:pt x="4265083" y="1200150"/>
                  <a:pt x="4138083" y="1255183"/>
                </a:cubicBezTo>
                <a:cubicBezTo>
                  <a:pt x="4011083" y="1310217"/>
                  <a:pt x="3892549" y="1291167"/>
                  <a:pt x="3782483" y="1198033"/>
                </a:cubicBezTo>
                <a:close/>
                <a:moveTo>
                  <a:pt x="7173383" y="73575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89" name="Freeform 6489"/>
          <p:cNvSpPr/>
          <p:nvPr/>
        </p:nvSpPr>
        <p:spPr>
          <a:xfrm rot="0" flipH="0" flipV="0">
            <a:off x="5337313" y="7291299"/>
            <a:ext cx="168385" cy="148200"/>
          </a:xfrm>
          <a:custGeom>
            <a:pathLst>
              <a:path w="5262034" h="4631267">
                <a:moveTo>
                  <a:pt x="309034" y="4445000"/>
                </a:moveTo>
                <a:cubicBezTo>
                  <a:pt x="275167" y="4377267"/>
                  <a:pt x="232834" y="4324350"/>
                  <a:pt x="182034" y="4286250"/>
                </a:cubicBezTo>
                <a:cubicBezTo>
                  <a:pt x="131234" y="4248150"/>
                  <a:pt x="105834" y="4212167"/>
                  <a:pt x="105834" y="4178300"/>
                </a:cubicBezTo>
                <a:cubicBezTo>
                  <a:pt x="105834" y="4144434"/>
                  <a:pt x="103717" y="4108450"/>
                  <a:pt x="99484" y="4070350"/>
                </a:cubicBezTo>
                <a:cubicBezTo>
                  <a:pt x="95250" y="4032250"/>
                  <a:pt x="76200" y="3996267"/>
                  <a:pt x="42334" y="3962400"/>
                </a:cubicBezTo>
                <a:cubicBezTo>
                  <a:pt x="0" y="3911600"/>
                  <a:pt x="4234" y="3795184"/>
                  <a:pt x="55034" y="3613150"/>
                </a:cubicBezTo>
                <a:cubicBezTo>
                  <a:pt x="105834" y="3431117"/>
                  <a:pt x="190500" y="3206750"/>
                  <a:pt x="309034" y="2940050"/>
                </a:cubicBezTo>
                <a:cubicBezTo>
                  <a:pt x="427567" y="2673350"/>
                  <a:pt x="567267" y="2391834"/>
                  <a:pt x="728134" y="2095500"/>
                </a:cubicBezTo>
                <a:cubicBezTo>
                  <a:pt x="795867" y="2027767"/>
                  <a:pt x="863600" y="1938867"/>
                  <a:pt x="931334" y="1828800"/>
                </a:cubicBezTo>
                <a:cubicBezTo>
                  <a:pt x="999067" y="1718734"/>
                  <a:pt x="1049867" y="1646767"/>
                  <a:pt x="1083734" y="1612900"/>
                </a:cubicBezTo>
                <a:cubicBezTo>
                  <a:pt x="1083734" y="1579034"/>
                  <a:pt x="1096434" y="1547284"/>
                  <a:pt x="1121834" y="1517650"/>
                </a:cubicBezTo>
                <a:cubicBezTo>
                  <a:pt x="1147234" y="1488017"/>
                  <a:pt x="1176867" y="1473200"/>
                  <a:pt x="1210734" y="1473200"/>
                </a:cubicBezTo>
                <a:lnTo>
                  <a:pt x="1210734" y="1397000"/>
                </a:lnTo>
                <a:cubicBezTo>
                  <a:pt x="1210734" y="1354667"/>
                  <a:pt x="1250950" y="1282700"/>
                  <a:pt x="1331384" y="1181100"/>
                </a:cubicBezTo>
                <a:cubicBezTo>
                  <a:pt x="1411817" y="1079500"/>
                  <a:pt x="1511300" y="967317"/>
                  <a:pt x="1629834" y="844550"/>
                </a:cubicBezTo>
                <a:cubicBezTo>
                  <a:pt x="1748367" y="721784"/>
                  <a:pt x="1871134" y="603250"/>
                  <a:pt x="1998134" y="488950"/>
                </a:cubicBezTo>
                <a:cubicBezTo>
                  <a:pt x="2125134" y="374650"/>
                  <a:pt x="2230967" y="292100"/>
                  <a:pt x="2315634" y="241300"/>
                </a:cubicBezTo>
                <a:cubicBezTo>
                  <a:pt x="2493434" y="122767"/>
                  <a:pt x="2677584" y="50800"/>
                  <a:pt x="2868084" y="25400"/>
                </a:cubicBezTo>
                <a:cubicBezTo>
                  <a:pt x="3058584" y="0"/>
                  <a:pt x="3221567" y="42334"/>
                  <a:pt x="3357034" y="152400"/>
                </a:cubicBezTo>
                <a:cubicBezTo>
                  <a:pt x="3382434" y="177800"/>
                  <a:pt x="3424767" y="220134"/>
                  <a:pt x="3484034" y="279400"/>
                </a:cubicBezTo>
                <a:cubicBezTo>
                  <a:pt x="3543300" y="338667"/>
                  <a:pt x="3613150" y="404284"/>
                  <a:pt x="3693584" y="476250"/>
                </a:cubicBezTo>
                <a:cubicBezTo>
                  <a:pt x="3774017" y="548217"/>
                  <a:pt x="3856567" y="622300"/>
                  <a:pt x="3941234" y="698500"/>
                </a:cubicBezTo>
                <a:lnTo>
                  <a:pt x="4411134" y="1117600"/>
                </a:lnTo>
                <a:lnTo>
                  <a:pt x="4182534" y="1752600"/>
                </a:lnTo>
                <a:cubicBezTo>
                  <a:pt x="4072467" y="2091267"/>
                  <a:pt x="4044950" y="2387600"/>
                  <a:pt x="4099984" y="2641600"/>
                </a:cubicBezTo>
                <a:cubicBezTo>
                  <a:pt x="4155017" y="2895600"/>
                  <a:pt x="4237567" y="3115734"/>
                  <a:pt x="4347634" y="3302000"/>
                </a:cubicBezTo>
                <a:cubicBezTo>
                  <a:pt x="4389967" y="3395134"/>
                  <a:pt x="4476750" y="3484034"/>
                  <a:pt x="4607984" y="3568700"/>
                </a:cubicBezTo>
                <a:cubicBezTo>
                  <a:pt x="4739217" y="3653367"/>
                  <a:pt x="4864100" y="3704167"/>
                  <a:pt x="4982634" y="3721100"/>
                </a:cubicBezTo>
                <a:cubicBezTo>
                  <a:pt x="5050367" y="3729567"/>
                  <a:pt x="5113867" y="3754967"/>
                  <a:pt x="5173134" y="3797300"/>
                </a:cubicBezTo>
                <a:cubicBezTo>
                  <a:pt x="5232400" y="3839634"/>
                  <a:pt x="5262034" y="3907367"/>
                  <a:pt x="5262034" y="4000500"/>
                </a:cubicBezTo>
                <a:cubicBezTo>
                  <a:pt x="5262034" y="4085167"/>
                  <a:pt x="5245100" y="4152900"/>
                  <a:pt x="5211234" y="4203700"/>
                </a:cubicBezTo>
                <a:cubicBezTo>
                  <a:pt x="5177367" y="4254500"/>
                  <a:pt x="5118100" y="4288367"/>
                  <a:pt x="5033434" y="4305300"/>
                </a:cubicBezTo>
                <a:cubicBezTo>
                  <a:pt x="4754034" y="4339167"/>
                  <a:pt x="4493684" y="4271434"/>
                  <a:pt x="4252384" y="4102100"/>
                </a:cubicBezTo>
                <a:cubicBezTo>
                  <a:pt x="4011084" y="3932767"/>
                  <a:pt x="3788834" y="3653367"/>
                  <a:pt x="3585634" y="3263900"/>
                </a:cubicBezTo>
                <a:cubicBezTo>
                  <a:pt x="3551767" y="3213100"/>
                  <a:pt x="3507317" y="3117850"/>
                  <a:pt x="3452284" y="2978150"/>
                </a:cubicBezTo>
                <a:cubicBezTo>
                  <a:pt x="3397250" y="2838450"/>
                  <a:pt x="3365500" y="2747434"/>
                  <a:pt x="3357034" y="2705100"/>
                </a:cubicBezTo>
                <a:cubicBezTo>
                  <a:pt x="3323167" y="2747434"/>
                  <a:pt x="3259667" y="2825750"/>
                  <a:pt x="3166534" y="2940050"/>
                </a:cubicBezTo>
                <a:cubicBezTo>
                  <a:pt x="3073400" y="3054350"/>
                  <a:pt x="3001434" y="3136900"/>
                  <a:pt x="2950634" y="3187700"/>
                </a:cubicBezTo>
                <a:cubicBezTo>
                  <a:pt x="2349500" y="3797300"/>
                  <a:pt x="1830917" y="4205817"/>
                  <a:pt x="1394884" y="4413250"/>
                </a:cubicBezTo>
                <a:cubicBezTo>
                  <a:pt x="958850" y="4620684"/>
                  <a:pt x="596900" y="4631267"/>
                  <a:pt x="309034" y="4445000"/>
                </a:cubicBezTo>
                <a:close/>
                <a:moveTo>
                  <a:pt x="-592666" y="4902200"/>
                </a:moveTo>
                <a:moveTo>
                  <a:pt x="766234" y="3733800"/>
                </a:moveTo>
                <a:cubicBezTo>
                  <a:pt x="766234" y="3793067"/>
                  <a:pt x="857250" y="3790950"/>
                  <a:pt x="1039284" y="3727450"/>
                </a:cubicBezTo>
                <a:cubicBezTo>
                  <a:pt x="1221317" y="3663950"/>
                  <a:pt x="1418167" y="3547534"/>
                  <a:pt x="1629834" y="3378200"/>
                </a:cubicBezTo>
                <a:cubicBezTo>
                  <a:pt x="1917700" y="3132667"/>
                  <a:pt x="2207684" y="2861734"/>
                  <a:pt x="2499784" y="2565400"/>
                </a:cubicBezTo>
                <a:cubicBezTo>
                  <a:pt x="2791884" y="2269067"/>
                  <a:pt x="3026834" y="1993900"/>
                  <a:pt x="3204634" y="1739900"/>
                </a:cubicBezTo>
                <a:lnTo>
                  <a:pt x="3484034" y="1282700"/>
                </a:lnTo>
                <a:cubicBezTo>
                  <a:pt x="3399367" y="1087967"/>
                  <a:pt x="3308350" y="954617"/>
                  <a:pt x="3210984" y="882650"/>
                </a:cubicBezTo>
                <a:cubicBezTo>
                  <a:pt x="3113617" y="810684"/>
                  <a:pt x="3031067" y="774700"/>
                  <a:pt x="2963334" y="774700"/>
                </a:cubicBezTo>
                <a:cubicBezTo>
                  <a:pt x="2853267" y="774700"/>
                  <a:pt x="2690284" y="876300"/>
                  <a:pt x="2474384" y="1079500"/>
                </a:cubicBezTo>
                <a:cubicBezTo>
                  <a:pt x="2258484" y="1282700"/>
                  <a:pt x="2027767" y="1553634"/>
                  <a:pt x="1782234" y="1892300"/>
                </a:cubicBezTo>
                <a:cubicBezTo>
                  <a:pt x="1536700" y="2230967"/>
                  <a:pt x="1303867" y="2603500"/>
                  <a:pt x="1083734" y="3009900"/>
                </a:cubicBezTo>
                <a:cubicBezTo>
                  <a:pt x="999067" y="3179234"/>
                  <a:pt x="924984" y="3342217"/>
                  <a:pt x="861484" y="3498850"/>
                </a:cubicBezTo>
                <a:cubicBezTo>
                  <a:pt x="797984" y="3655484"/>
                  <a:pt x="766234" y="3733800"/>
                  <a:pt x="766234" y="3733800"/>
                </a:cubicBezTo>
                <a:close/>
                <a:moveTo>
                  <a:pt x="118534" y="49022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90" name="Freeform 6490"/>
          <p:cNvSpPr/>
          <p:nvPr/>
        </p:nvSpPr>
        <p:spPr>
          <a:xfrm rot="0" flipH="0" flipV="0">
            <a:off x="5516806" y="7201349"/>
            <a:ext cx="133976" cy="244381"/>
          </a:xfrm>
          <a:custGeom>
            <a:pathLst>
              <a:path w="4186767" h="7636933">
                <a:moveTo>
                  <a:pt x="249767" y="7433733"/>
                </a:moveTo>
                <a:cubicBezTo>
                  <a:pt x="165100" y="7374467"/>
                  <a:pt x="101600" y="7319433"/>
                  <a:pt x="59267" y="7268633"/>
                </a:cubicBezTo>
                <a:cubicBezTo>
                  <a:pt x="16933" y="7217833"/>
                  <a:pt x="0" y="7145867"/>
                  <a:pt x="8467" y="7052733"/>
                </a:cubicBezTo>
                <a:cubicBezTo>
                  <a:pt x="25400" y="6925733"/>
                  <a:pt x="50800" y="6792383"/>
                  <a:pt x="84667" y="6652683"/>
                </a:cubicBezTo>
                <a:cubicBezTo>
                  <a:pt x="118533" y="6512983"/>
                  <a:pt x="160867" y="6375400"/>
                  <a:pt x="211667" y="6239933"/>
                </a:cubicBezTo>
                <a:cubicBezTo>
                  <a:pt x="237067" y="6087533"/>
                  <a:pt x="268817" y="5935133"/>
                  <a:pt x="306917" y="5782733"/>
                </a:cubicBezTo>
                <a:cubicBezTo>
                  <a:pt x="345017" y="5630333"/>
                  <a:pt x="410633" y="5486400"/>
                  <a:pt x="503767" y="5350933"/>
                </a:cubicBezTo>
                <a:cubicBezTo>
                  <a:pt x="613833" y="5037667"/>
                  <a:pt x="728133" y="4726517"/>
                  <a:pt x="846667" y="4417483"/>
                </a:cubicBezTo>
                <a:cubicBezTo>
                  <a:pt x="965200" y="4108450"/>
                  <a:pt x="1066800" y="3784600"/>
                  <a:pt x="1151467" y="3445933"/>
                </a:cubicBezTo>
                <a:cubicBezTo>
                  <a:pt x="1278467" y="3141133"/>
                  <a:pt x="1394883" y="2870200"/>
                  <a:pt x="1500717" y="2633133"/>
                </a:cubicBezTo>
                <a:cubicBezTo>
                  <a:pt x="1606550" y="2396067"/>
                  <a:pt x="1735667" y="2091267"/>
                  <a:pt x="1888067" y="1718733"/>
                </a:cubicBezTo>
                <a:cubicBezTo>
                  <a:pt x="1972733" y="1524000"/>
                  <a:pt x="2046817" y="1305983"/>
                  <a:pt x="2110317" y="1064683"/>
                </a:cubicBezTo>
                <a:cubicBezTo>
                  <a:pt x="2173817" y="823383"/>
                  <a:pt x="2273300" y="609600"/>
                  <a:pt x="2408767" y="423333"/>
                </a:cubicBezTo>
                <a:cubicBezTo>
                  <a:pt x="2468033" y="347133"/>
                  <a:pt x="2512483" y="281517"/>
                  <a:pt x="2542117" y="226483"/>
                </a:cubicBezTo>
                <a:cubicBezTo>
                  <a:pt x="2571750" y="171450"/>
                  <a:pt x="2603500" y="118533"/>
                  <a:pt x="2637367" y="67733"/>
                </a:cubicBezTo>
                <a:cubicBezTo>
                  <a:pt x="2654300" y="16933"/>
                  <a:pt x="2711450" y="0"/>
                  <a:pt x="2808817" y="16933"/>
                </a:cubicBezTo>
                <a:cubicBezTo>
                  <a:pt x="2906183" y="33867"/>
                  <a:pt x="2976033" y="71967"/>
                  <a:pt x="3018367" y="131233"/>
                </a:cubicBezTo>
                <a:cubicBezTo>
                  <a:pt x="3060700" y="122767"/>
                  <a:pt x="3111500" y="177800"/>
                  <a:pt x="3170767" y="296333"/>
                </a:cubicBezTo>
                <a:cubicBezTo>
                  <a:pt x="3230033" y="414867"/>
                  <a:pt x="3251200" y="508000"/>
                  <a:pt x="3234267" y="575733"/>
                </a:cubicBezTo>
                <a:cubicBezTo>
                  <a:pt x="3234267" y="668867"/>
                  <a:pt x="3200400" y="770467"/>
                  <a:pt x="3132667" y="880533"/>
                </a:cubicBezTo>
                <a:cubicBezTo>
                  <a:pt x="3098800" y="914400"/>
                  <a:pt x="3064933" y="963083"/>
                  <a:pt x="3031067" y="1026583"/>
                </a:cubicBezTo>
                <a:cubicBezTo>
                  <a:pt x="2997200" y="1090083"/>
                  <a:pt x="2946400" y="1172633"/>
                  <a:pt x="2878667" y="1274233"/>
                </a:cubicBezTo>
                <a:cubicBezTo>
                  <a:pt x="2844800" y="1384300"/>
                  <a:pt x="2810933" y="1494367"/>
                  <a:pt x="2777067" y="1604433"/>
                </a:cubicBezTo>
                <a:cubicBezTo>
                  <a:pt x="2743200" y="1714500"/>
                  <a:pt x="2705100" y="1816100"/>
                  <a:pt x="2662767" y="1909233"/>
                </a:cubicBezTo>
                <a:cubicBezTo>
                  <a:pt x="2620433" y="2002367"/>
                  <a:pt x="2573867" y="2095500"/>
                  <a:pt x="2523067" y="2188633"/>
                </a:cubicBezTo>
                <a:cubicBezTo>
                  <a:pt x="2472267" y="2281767"/>
                  <a:pt x="2438400" y="2357967"/>
                  <a:pt x="2421467" y="2417233"/>
                </a:cubicBezTo>
                <a:cubicBezTo>
                  <a:pt x="2345267" y="2611967"/>
                  <a:pt x="2262717" y="2800350"/>
                  <a:pt x="2173817" y="2982383"/>
                </a:cubicBezTo>
                <a:cubicBezTo>
                  <a:pt x="2084917" y="3164417"/>
                  <a:pt x="2006600" y="3357033"/>
                  <a:pt x="1938867" y="3560233"/>
                </a:cubicBezTo>
                <a:cubicBezTo>
                  <a:pt x="1871133" y="3754967"/>
                  <a:pt x="1801283" y="3960283"/>
                  <a:pt x="1729317" y="4176183"/>
                </a:cubicBezTo>
                <a:cubicBezTo>
                  <a:pt x="1657350" y="4392083"/>
                  <a:pt x="1562100" y="4597400"/>
                  <a:pt x="1443567" y="4792133"/>
                </a:cubicBezTo>
                <a:cubicBezTo>
                  <a:pt x="1384300" y="4876800"/>
                  <a:pt x="1337733" y="4991100"/>
                  <a:pt x="1303867" y="5135033"/>
                </a:cubicBezTo>
                <a:cubicBezTo>
                  <a:pt x="1270000" y="5278967"/>
                  <a:pt x="1236133" y="5418667"/>
                  <a:pt x="1202267" y="5554133"/>
                </a:cubicBezTo>
                <a:cubicBezTo>
                  <a:pt x="1143000" y="5706533"/>
                  <a:pt x="1090083" y="5846233"/>
                  <a:pt x="1043517" y="5973233"/>
                </a:cubicBezTo>
                <a:cubicBezTo>
                  <a:pt x="996950" y="6100233"/>
                  <a:pt x="973667" y="6180667"/>
                  <a:pt x="973667" y="6214533"/>
                </a:cubicBezTo>
                <a:cubicBezTo>
                  <a:pt x="914400" y="6400800"/>
                  <a:pt x="867833" y="6584950"/>
                  <a:pt x="833967" y="6766983"/>
                </a:cubicBezTo>
                <a:cubicBezTo>
                  <a:pt x="800100" y="6949017"/>
                  <a:pt x="745067" y="7107767"/>
                  <a:pt x="668867" y="7243233"/>
                </a:cubicBezTo>
                <a:cubicBezTo>
                  <a:pt x="660400" y="7370233"/>
                  <a:pt x="624417" y="7454900"/>
                  <a:pt x="560917" y="7497233"/>
                </a:cubicBezTo>
                <a:cubicBezTo>
                  <a:pt x="497417" y="7539567"/>
                  <a:pt x="393700" y="7518400"/>
                  <a:pt x="249767" y="7433733"/>
                </a:cubicBezTo>
                <a:close/>
                <a:moveTo>
                  <a:pt x="-829733" y="7713133"/>
                </a:moveTo>
                <a:moveTo>
                  <a:pt x="3285067" y="7636933"/>
                </a:moveTo>
                <a:cubicBezTo>
                  <a:pt x="3149600" y="7620000"/>
                  <a:pt x="3048000" y="7592483"/>
                  <a:pt x="2980267" y="7554383"/>
                </a:cubicBezTo>
                <a:cubicBezTo>
                  <a:pt x="2912533" y="7516283"/>
                  <a:pt x="2785533" y="7429500"/>
                  <a:pt x="2599267" y="7294033"/>
                </a:cubicBezTo>
                <a:cubicBezTo>
                  <a:pt x="2497667" y="7192433"/>
                  <a:pt x="2357967" y="7035800"/>
                  <a:pt x="2180167" y="6824133"/>
                </a:cubicBezTo>
                <a:cubicBezTo>
                  <a:pt x="2002367" y="6612467"/>
                  <a:pt x="1824567" y="6385983"/>
                  <a:pt x="1646767" y="6144683"/>
                </a:cubicBezTo>
                <a:cubicBezTo>
                  <a:pt x="1468967" y="5903383"/>
                  <a:pt x="1320800" y="5698067"/>
                  <a:pt x="1202267" y="5528733"/>
                </a:cubicBezTo>
                <a:lnTo>
                  <a:pt x="1722967" y="4830233"/>
                </a:lnTo>
                <a:cubicBezTo>
                  <a:pt x="1833033" y="4965700"/>
                  <a:pt x="1921933" y="5092700"/>
                  <a:pt x="1989667" y="5211233"/>
                </a:cubicBezTo>
                <a:cubicBezTo>
                  <a:pt x="2057400" y="5329767"/>
                  <a:pt x="2112433" y="5410200"/>
                  <a:pt x="2154767" y="5452533"/>
                </a:cubicBezTo>
                <a:cubicBezTo>
                  <a:pt x="2349500" y="5740400"/>
                  <a:pt x="2504017" y="5973233"/>
                  <a:pt x="2618317" y="6151033"/>
                </a:cubicBezTo>
                <a:cubicBezTo>
                  <a:pt x="2732617" y="6328833"/>
                  <a:pt x="2836333" y="6472767"/>
                  <a:pt x="2929467" y="6582833"/>
                </a:cubicBezTo>
                <a:cubicBezTo>
                  <a:pt x="3022600" y="6692900"/>
                  <a:pt x="3122083" y="6790267"/>
                  <a:pt x="3227917" y="6874933"/>
                </a:cubicBezTo>
                <a:cubicBezTo>
                  <a:pt x="3333750" y="6959600"/>
                  <a:pt x="3467100" y="7048500"/>
                  <a:pt x="3627967" y="7141633"/>
                </a:cubicBezTo>
                <a:cubicBezTo>
                  <a:pt x="3653367" y="7158567"/>
                  <a:pt x="3678767" y="7183967"/>
                  <a:pt x="3704167" y="7217833"/>
                </a:cubicBezTo>
                <a:cubicBezTo>
                  <a:pt x="3729567" y="7251700"/>
                  <a:pt x="3738033" y="7302500"/>
                  <a:pt x="3729567" y="7370233"/>
                </a:cubicBezTo>
                <a:cubicBezTo>
                  <a:pt x="3695700" y="7463367"/>
                  <a:pt x="3659717" y="7520517"/>
                  <a:pt x="3621617" y="7541683"/>
                </a:cubicBezTo>
                <a:cubicBezTo>
                  <a:pt x="3583517" y="7562850"/>
                  <a:pt x="3471333" y="7594600"/>
                  <a:pt x="3285067" y="7636933"/>
                </a:cubicBezTo>
                <a:close/>
                <a:moveTo>
                  <a:pt x="-1032933" y="7713133"/>
                </a:moveTo>
                <a:moveTo>
                  <a:pt x="1164167" y="5389033"/>
                </a:moveTo>
                <a:cubicBezTo>
                  <a:pt x="1113367" y="5245100"/>
                  <a:pt x="1132417" y="5099050"/>
                  <a:pt x="1221317" y="4950883"/>
                </a:cubicBezTo>
                <a:cubicBezTo>
                  <a:pt x="1310217" y="4802717"/>
                  <a:pt x="1409700" y="4699000"/>
                  <a:pt x="1519767" y="4639733"/>
                </a:cubicBezTo>
                <a:cubicBezTo>
                  <a:pt x="1553633" y="4580467"/>
                  <a:pt x="1589617" y="4540250"/>
                  <a:pt x="1627717" y="4519083"/>
                </a:cubicBezTo>
                <a:cubicBezTo>
                  <a:pt x="1665817" y="4497917"/>
                  <a:pt x="1689100" y="4470400"/>
                  <a:pt x="1697567" y="4436533"/>
                </a:cubicBezTo>
                <a:cubicBezTo>
                  <a:pt x="1714500" y="4402667"/>
                  <a:pt x="1758950" y="4356100"/>
                  <a:pt x="1830917" y="4296833"/>
                </a:cubicBezTo>
                <a:cubicBezTo>
                  <a:pt x="1902883" y="4237567"/>
                  <a:pt x="1968500" y="4182533"/>
                  <a:pt x="2027767" y="4131733"/>
                </a:cubicBezTo>
                <a:cubicBezTo>
                  <a:pt x="2163233" y="4047067"/>
                  <a:pt x="2317750" y="3943350"/>
                  <a:pt x="2491317" y="3820583"/>
                </a:cubicBezTo>
                <a:cubicBezTo>
                  <a:pt x="2664883" y="3697817"/>
                  <a:pt x="2832100" y="3572933"/>
                  <a:pt x="2992967" y="3445933"/>
                </a:cubicBezTo>
                <a:cubicBezTo>
                  <a:pt x="3153833" y="3318933"/>
                  <a:pt x="3291417" y="3208867"/>
                  <a:pt x="3405717" y="3115733"/>
                </a:cubicBezTo>
                <a:cubicBezTo>
                  <a:pt x="3520017" y="3022600"/>
                  <a:pt x="3589867" y="2963333"/>
                  <a:pt x="3615267" y="2937933"/>
                </a:cubicBezTo>
                <a:cubicBezTo>
                  <a:pt x="3640667" y="2904067"/>
                  <a:pt x="3676650" y="2880783"/>
                  <a:pt x="3723217" y="2868083"/>
                </a:cubicBezTo>
                <a:cubicBezTo>
                  <a:pt x="3769783" y="2855383"/>
                  <a:pt x="3831167" y="2865967"/>
                  <a:pt x="3907367" y="2899833"/>
                </a:cubicBezTo>
                <a:cubicBezTo>
                  <a:pt x="4008967" y="2925233"/>
                  <a:pt x="4076700" y="2965450"/>
                  <a:pt x="4110567" y="3020483"/>
                </a:cubicBezTo>
                <a:cubicBezTo>
                  <a:pt x="4144433" y="3075517"/>
                  <a:pt x="4161367" y="3179233"/>
                  <a:pt x="4161367" y="3331633"/>
                </a:cubicBezTo>
                <a:cubicBezTo>
                  <a:pt x="4186767" y="3424767"/>
                  <a:pt x="4150783" y="3524250"/>
                  <a:pt x="4053417" y="3630083"/>
                </a:cubicBezTo>
                <a:cubicBezTo>
                  <a:pt x="3956050" y="3735917"/>
                  <a:pt x="3810000" y="3852333"/>
                  <a:pt x="3615267" y="3979333"/>
                </a:cubicBezTo>
                <a:cubicBezTo>
                  <a:pt x="3547533" y="4021667"/>
                  <a:pt x="3456517" y="4085167"/>
                  <a:pt x="3342217" y="4169833"/>
                </a:cubicBezTo>
                <a:cubicBezTo>
                  <a:pt x="3227917" y="4254500"/>
                  <a:pt x="3128433" y="4334933"/>
                  <a:pt x="3043767" y="4411133"/>
                </a:cubicBezTo>
                <a:cubicBezTo>
                  <a:pt x="2984500" y="4445000"/>
                  <a:pt x="2897717" y="4502150"/>
                  <a:pt x="2783417" y="4582583"/>
                </a:cubicBezTo>
                <a:cubicBezTo>
                  <a:pt x="2669117" y="4663017"/>
                  <a:pt x="2569633" y="4741333"/>
                  <a:pt x="2484967" y="4817533"/>
                </a:cubicBezTo>
                <a:cubicBezTo>
                  <a:pt x="2417233" y="4859867"/>
                  <a:pt x="2328333" y="4933950"/>
                  <a:pt x="2218267" y="5039783"/>
                </a:cubicBezTo>
                <a:cubicBezTo>
                  <a:pt x="2108200" y="5145617"/>
                  <a:pt x="1998133" y="5223933"/>
                  <a:pt x="1888067" y="5274733"/>
                </a:cubicBezTo>
                <a:cubicBezTo>
                  <a:pt x="1617133" y="5528733"/>
                  <a:pt x="1439333" y="5664200"/>
                  <a:pt x="1354667" y="5681133"/>
                </a:cubicBezTo>
                <a:cubicBezTo>
                  <a:pt x="1270000" y="5698067"/>
                  <a:pt x="1206500" y="5600700"/>
                  <a:pt x="1164167" y="5389033"/>
                </a:cubicBezTo>
                <a:close/>
                <a:moveTo>
                  <a:pt x="1214967" y="77131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91" name="Freeform 6491"/>
          <p:cNvSpPr/>
          <p:nvPr/>
        </p:nvSpPr>
        <p:spPr>
          <a:xfrm rot="0" flipH="0" flipV="0">
            <a:off x="5675235" y="7289267"/>
            <a:ext cx="122394" cy="153212"/>
          </a:xfrm>
          <a:custGeom>
            <a:pathLst>
              <a:path w="3824817" h="4787900">
                <a:moveTo>
                  <a:pt x="1013884" y="4787900"/>
                </a:moveTo>
                <a:cubicBezTo>
                  <a:pt x="590550" y="4787900"/>
                  <a:pt x="281517" y="4635500"/>
                  <a:pt x="86784" y="4330700"/>
                </a:cubicBezTo>
                <a:cubicBezTo>
                  <a:pt x="27517" y="4246034"/>
                  <a:pt x="0" y="4159250"/>
                  <a:pt x="4234" y="4070350"/>
                </a:cubicBezTo>
                <a:cubicBezTo>
                  <a:pt x="8467" y="3981450"/>
                  <a:pt x="33867" y="3920067"/>
                  <a:pt x="80434" y="3886200"/>
                </a:cubicBezTo>
                <a:cubicBezTo>
                  <a:pt x="127000" y="3852334"/>
                  <a:pt x="184150" y="3881967"/>
                  <a:pt x="251884" y="3975100"/>
                </a:cubicBezTo>
                <a:cubicBezTo>
                  <a:pt x="370417" y="4042834"/>
                  <a:pt x="539750" y="4076700"/>
                  <a:pt x="759884" y="4076700"/>
                </a:cubicBezTo>
                <a:cubicBezTo>
                  <a:pt x="869950" y="4076700"/>
                  <a:pt x="984250" y="4066117"/>
                  <a:pt x="1102784" y="4044950"/>
                </a:cubicBezTo>
                <a:cubicBezTo>
                  <a:pt x="1221317" y="4023784"/>
                  <a:pt x="1339850" y="3992034"/>
                  <a:pt x="1458384" y="3949700"/>
                </a:cubicBezTo>
                <a:cubicBezTo>
                  <a:pt x="1585384" y="3890434"/>
                  <a:pt x="1670050" y="3837517"/>
                  <a:pt x="1712384" y="3790950"/>
                </a:cubicBezTo>
                <a:cubicBezTo>
                  <a:pt x="1754717" y="3744384"/>
                  <a:pt x="1746250" y="3704167"/>
                  <a:pt x="1686984" y="3670300"/>
                </a:cubicBezTo>
                <a:lnTo>
                  <a:pt x="1699684" y="3670300"/>
                </a:lnTo>
                <a:cubicBezTo>
                  <a:pt x="1479550" y="3611034"/>
                  <a:pt x="1257300" y="3515784"/>
                  <a:pt x="1032934" y="3384550"/>
                </a:cubicBezTo>
                <a:cubicBezTo>
                  <a:pt x="808567" y="3253317"/>
                  <a:pt x="615950" y="3109384"/>
                  <a:pt x="455084" y="2952750"/>
                </a:cubicBezTo>
                <a:cubicBezTo>
                  <a:pt x="294217" y="2796117"/>
                  <a:pt x="201084" y="2654300"/>
                  <a:pt x="175684" y="2527300"/>
                </a:cubicBezTo>
                <a:cubicBezTo>
                  <a:pt x="107950" y="2264834"/>
                  <a:pt x="124884" y="1996017"/>
                  <a:pt x="226484" y="1720850"/>
                </a:cubicBezTo>
                <a:cubicBezTo>
                  <a:pt x="328084" y="1445684"/>
                  <a:pt x="472017" y="1202267"/>
                  <a:pt x="658284" y="990600"/>
                </a:cubicBezTo>
                <a:cubicBezTo>
                  <a:pt x="726017" y="948267"/>
                  <a:pt x="810684" y="895350"/>
                  <a:pt x="912284" y="831850"/>
                </a:cubicBezTo>
                <a:cubicBezTo>
                  <a:pt x="1013884" y="768350"/>
                  <a:pt x="1094317" y="732367"/>
                  <a:pt x="1153584" y="723900"/>
                </a:cubicBezTo>
                <a:lnTo>
                  <a:pt x="1153584" y="736600"/>
                </a:lnTo>
                <a:cubicBezTo>
                  <a:pt x="1314450" y="567267"/>
                  <a:pt x="1511300" y="431800"/>
                  <a:pt x="1744134" y="330200"/>
                </a:cubicBezTo>
                <a:cubicBezTo>
                  <a:pt x="1976967" y="228600"/>
                  <a:pt x="2224617" y="135467"/>
                  <a:pt x="2487084" y="50800"/>
                </a:cubicBezTo>
                <a:lnTo>
                  <a:pt x="2677584" y="25400"/>
                </a:lnTo>
                <a:cubicBezTo>
                  <a:pt x="2779184" y="8467"/>
                  <a:pt x="2863850" y="0"/>
                  <a:pt x="2931584" y="0"/>
                </a:cubicBezTo>
                <a:cubicBezTo>
                  <a:pt x="2923117" y="0"/>
                  <a:pt x="2940050" y="6350"/>
                  <a:pt x="2982384" y="19050"/>
                </a:cubicBezTo>
                <a:cubicBezTo>
                  <a:pt x="3024717" y="31750"/>
                  <a:pt x="3062817" y="42334"/>
                  <a:pt x="3096684" y="50800"/>
                </a:cubicBezTo>
                <a:cubicBezTo>
                  <a:pt x="3147484" y="76200"/>
                  <a:pt x="3189817" y="88900"/>
                  <a:pt x="3223684" y="88900"/>
                </a:cubicBezTo>
                <a:cubicBezTo>
                  <a:pt x="3333750" y="105834"/>
                  <a:pt x="3435350" y="156634"/>
                  <a:pt x="3528484" y="241300"/>
                </a:cubicBezTo>
                <a:cubicBezTo>
                  <a:pt x="3621617" y="325967"/>
                  <a:pt x="3695700" y="425450"/>
                  <a:pt x="3750734" y="539750"/>
                </a:cubicBezTo>
                <a:cubicBezTo>
                  <a:pt x="3805767" y="654050"/>
                  <a:pt x="3824817" y="762000"/>
                  <a:pt x="3807884" y="863600"/>
                </a:cubicBezTo>
                <a:cubicBezTo>
                  <a:pt x="3790950" y="1024467"/>
                  <a:pt x="3742267" y="1168400"/>
                  <a:pt x="3661834" y="1295400"/>
                </a:cubicBezTo>
                <a:cubicBezTo>
                  <a:pt x="3581400" y="1422400"/>
                  <a:pt x="3486150" y="1494367"/>
                  <a:pt x="3376084" y="1511300"/>
                </a:cubicBezTo>
                <a:cubicBezTo>
                  <a:pt x="3393017" y="1502834"/>
                  <a:pt x="3382434" y="1488017"/>
                  <a:pt x="3344334" y="1466850"/>
                </a:cubicBezTo>
                <a:cubicBezTo>
                  <a:pt x="3306234" y="1445684"/>
                  <a:pt x="3266017" y="1422400"/>
                  <a:pt x="3223684" y="1397000"/>
                </a:cubicBezTo>
                <a:lnTo>
                  <a:pt x="3185584" y="1422400"/>
                </a:lnTo>
                <a:cubicBezTo>
                  <a:pt x="3185584" y="1422400"/>
                  <a:pt x="3183467" y="1411817"/>
                  <a:pt x="3179234" y="1390650"/>
                </a:cubicBezTo>
                <a:cubicBezTo>
                  <a:pt x="3175000" y="1369484"/>
                  <a:pt x="3164417" y="1341967"/>
                  <a:pt x="3147484" y="1308100"/>
                </a:cubicBezTo>
                <a:cubicBezTo>
                  <a:pt x="3122084" y="1257300"/>
                  <a:pt x="3109384" y="1200150"/>
                  <a:pt x="3109384" y="1136650"/>
                </a:cubicBezTo>
                <a:cubicBezTo>
                  <a:pt x="3109384" y="1073150"/>
                  <a:pt x="3113617" y="1003300"/>
                  <a:pt x="3122084" y="927100"/>
                </a:cubicBezTo>
                <a:cubicBezTo>
                  <a:pt x="3139017" y="833967"/>
                  <a:pt x="3141134" y="778934"/>
                  <a:pt x="3128434" y="762000"/>
                </a:cubicBezTo>
                <a:cubicBezTo>
                  <a:pt x="3115734" y="745067"/>
                  <a:pt x="3058584" y="732367"/>
                  <a:pt x="2956984" y="723900"/>
                </a:cubicBezTo>
                <a:cubicBezTo>
                  <a:pt x="2838450" y="698500"/>
                  <a:pt x="2667000" y="719667"/>
                  <a:pt x="2442634" y="787400"/>
                </a:cubicBezTo>
                <a:cubicBezTo>
                  <a:pt x="2218267" y="855134"/>
                  <a:pt x="2029884" y="948267"/>
                  <a:pt x="1877484" y="1066800"/>
                </a:cubicBezTo>
                <a:cubicBezTo>
                  <a:pt x="1691217" y="1185334"/>
                  <a:pt x="1534584" y="1297517"/>
                  <a:pt x="1407584" y="1403350"/>
                </a:cubicBezTo>
                <a:cubicBezTo>
                  <a:pt x="1280584" y="1509184"/>
                  <a:pt x="1178984" y="1610784"/>
                  <a:pt x="1102784" y="1708150"/>
                </a:cubicBezTo>
                <a:cubicBezTo>
                  <a:pt x="1026584" y="1805517"/>
                  <a:pt x="958850" y="1917700"/>
                  <a:pt x="899584" y="2044700"/>
                </a:cubicBezTo>
                <a:cubicBezTo>
                  <a:pt x="857250" y="2103967"/>
                  <a:pt x="821267" y="2161117"/>
                  <a:pt x="791634" y="2216150"/>
                </a:cubicBezTo>
                <a:cubicBezTo>
                  <a:pt x="762000" y="2271184"/>
                  <a:pt x="747184" y="2319867"/>
                  <a:pt x="747184" y="2362200"/>
                </a:cubicBezTo>
                <a:cubicBezTo>
                  <a:pt x="747184" y="2455334"/>
                  <a:pt x="817034" y="2550584"/>
                  <a:pt x="956734" y="2647950"/>
                </a:cubicBezTo>
                <a:cubicBezTo>
                  <a:pt x="1096434" y="2745317"/>
                  <a:pt x="1305984" y="2857500"/>
                  <a:pt x="1585384" y="2984500"/>
                </a:cubicBezTo>
                <a:cubicBezTo>
                  <a:pt x="1805517" y="3077634"/>
                  <a:pt x="1991784" y="3179234"/>
                  <a:pt x="2144184" y="3289300"/>
                </a:cubicBezTo>
                <a:cubicBezTo>
                  <a:pt x="2296584" y="3399367"/>
                  <a:pt x="2402417" y="3526367"/>
                  <a:pt x="2461684" y="3670300"/>
                </a:cubicBezTo>
                <a:cubicBezTo>
                  <a:pt x="2478617" y="3704167"/>
                  <a:pt x="2484967" y="3744384"/>
                  <a:pt x="2480734" y="3790950"/>
                </a:cubicBezTo>
                <a:cubicBezTo>
                  <a:pt x="2476500" y="3837517"/>
                  <a:pt x="2465917" y="3869267"/>
                  <a:pt x="2448984" y="3886200"/>
                </a:cubicBezTo>
                <a:cubicBezTo>
                  <a:pt x="2465917" y="3903134"/>
                  <a:pt x="2474384" y="3915834"/>
                  <a:pt x="2474384" y="3924300"/>
                </a:cubicBezTo>
                <a:lnTo>
                  <a:pt x="2474384" y="3911600"/>
                </a:lnTo>
                <a:cubicBezTo>
                  <a:pt x="2542117" y="4013200"/>
                  <a:pt x="2544234" y="4119034"/>
                  <a:pt x="2480734" y="4229100"/>
                </a:cubicBezTo>
                <a:cubicBezTo>
                  <a:pt x="2417234" y="4339167"/>
                  <a:pt x="2311400" y="4434417"/>
                  <a:pt x="2163234" y="4514850"/>
                </a:cubicBezTo>
                <a:cubicBezTo>
                  <a:pt x="2015067" y="4595284"/>
                  <a:pt x="1835150" y="4656667"/>
                  <a:pt x="1623484" y="4699000"/>
                </a:cubicBezTo>
                <a:lnTo>
                  <a:pt x="1636184" y="4699000"/>
                </a:lnTo>
                <a:cubicBezTo>
                  <a:pt x="1526117" y="4732867"/>
                  <a:pt x="1418167" y="4756150"/>
                  <a:pt x="1312334" y="4768850"/>
                </a:cubicBezTo>
                <a:cubicBezTo>
                  <a:pt x="1206500" y="4781550"/>
                  <a:pt x="1107017" y="4787900"/>
                  <a:pt x="1013884" y="4787900"/>
                </a:cubicBezTo>
                <a:close/>
                <a:moveTo>
                  <a:pt x="-1246716" y="49657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92" name="Freeform 6492"/>
          <p:cNvSpPr/>
          <p:nvPr/>
        </p:nvSpPr>
        <p:spPr>
          <a:xfrm rot="0" flipH="0" flipV="0">
            <a:off x="5815510" y="7296853"/>
            <a:ext cx="132215" cy="137295"/>
          </a:xfrm>
          <a:custGeom>
            <a:pathLst>
              <a:path w="4131733" h="4290483">
                <a:moveTo>
                  <a:pt x="1126067" y="4246033"/>
                </a:moveTo>
                <a:cubicBezTo>
                  <a:pt x="948267" y="4279900"/>
                  <a:pt x="836083" y="4290483"/>
                  <a:pt x="789517" y="4277783"/>
                </a:cubicBezTo>
                <a:cubicBezTo>
                  <a:pt x="742950" y="4265083"/>
                  <a:pt x="673100" y="4216400"/>
                  <a:pt x="579967" y="4131733"/>
                </a:cubicBezTo>
                <a:cubicBezTo>
                  <a:pt x="444500" y="4064000"/>
                  <a:pt x="332317" y="3979333"/>
                  <a:pt x="243417" y="3877733"/>
                </a:cubicBezTo>
                <a:cubicBezTo>
                  <a:pt x="154517" y="3776133"/>
                  <a:pt x="91017" y="3668183"/>
                  <a:pt x="52917" y="3553883"/>
                </a:cubicBezTo>
                <a:cubicBezTo>
                  <a:pt x="14817" y="3439583"/>
                  <a:pt x="0" y="3344333"/>
                  <a:pt x="8467" y="3268133"/>
                </a:cubicBezTo>
                <a:cubicBezTo>
                  <a:pt x="33867" y="2971800"/>
                  <a:pt x="105833" y="2654300"/>
                  <a:pt x="224367" y="2315633"/>
                </a:cubicBezTo>
                <a:cubicBezTo>
                  <a:pt x="342900" y="1976967"/>
                  <a:pt x="486833" y="1651000"/>
                  <a:pt x="656167" y="1337733"/>
                </a:cubicBezTo>
                <a:cubicBezTo>
                  <a:pt x="825500" y="1024467"/>
                  <a:pt x="1009650" y="755650"/>
                  <a:pt x="1208617" y="531283"/>
                </a:cubicBezTo>
                <a:cubicBezTo>
                  <a:pt x="1407583" y="306917"/>
                  <a:pt x="1600200" y="160867"/>
                  <a:pt x="1786467" y="93133"/>
                </a:cubicBezTo>
                <a:cubicBezTo>
                  <a:pt x="1955800" y="25400"/>
                  <a:pt x="2116667" y="0"/>
                  <a:pt x="2269067" y="16933"/>
                </a:cubicBezTo>
                <a:cubicBezTo>
                  <a:pt x="2421467" y="33867"/>
                  <a:pt x="2531533" y="114300"/>
                  <a:pt x="2599267" y="258233"/>
                </a:cubicBezTo>
                <a:cubicBezTo>
                  <a:pt x="2726267" y="503767"/>
                  <a:pt x="2696633" y="660400"/>
                  <a:pt x="2510367" y="728133"/>
                </a:cubicBezTo>
                <a:cubicBezTo>
                  <a:pt x="2484967" y="728133"/>
                  <a:pt x="2455333" y="738717"/>
                  <a:pt x="2421467" y="759883"/>
                </a:cubicBezTo>
                <a:cubicBezTo>
                  <a:pt x="2387600" y="781050"/>
                  <a:pt x="2370667" y="808567"/>
                  <a:pt x="2370667" y="842433"/>
                </a:cubicBezTo>
                <a:cubicBezTo>
                  <a:pt x="2404533" y="859367"/>
                  <a:pt x="2497667" y="861483"/>
                  <a:pt x="2650067" y="848783"/>
                </a:cubicBezTo>
                <a:cubicBezTo>
                  <a:pt x="2802467" y="836083"/>
                  <a:pt x="2956983" y="810683"/>
                  <a:pt x="3113617" y="772583"/>
                </a:cubicBezTo>
                <a:cubicBezTo>
                  <a:pt x="3270250" y="734483"/>
                  <a:pt x="3373967" y="694267"/>
                  <a:pt x="3424767" y="651933"/>
                </a:cubicBezTo>
                <a:cubicBezTo>
                  <a:pt x="3475567" y="626533"/>
                  <a:pt x="3513667" y="613833"/>
                  <a:pt x="3539067" y="613833"/>
                </a:cubicBezTo>
                <a:cubicBezTo>
                  <a:pt x="3564467" y="613833"/>
                  <a:pt x="3627967" y="622300"/>
                  <a:pt x="3729567" y="639233"/>
                </a:cubicBezTo>
                <a:cubicBezTo>
                  <a:pt x="3873500" y="681567"/>
                  <a:pt x="3945467" y="732367"/>
                  <a:pt x="3945467" y="791633"/>
                </a:cubicBezTo>
                <a:cubicBezTo>
                  <a:pt x="3945467" y="825500"/>
                  <a:pt x="3958167" y="857250"/>
                  <a:pt x="3983567" y="886883"/>
                </a:cubicBezTo>
                <a:cubicBezTo>
                  <a:pt x="4008967" y="916517"/>
                  <a:pt x="4038600" y="931333"/>
                  <a:pt x="4072467" y="931333"/>
                </a:cubicBezTo>
                <a:cubicBezTo>
                  <a:pt x="4131733" y="939800"/>
                  <a:pt x="4125383" y="977900"/>
                  <a:pt x="4053417" y="1045633"/>
                </a:cubicBezTo>
                <a:cubicBezTo>
                  <a:pt x="3981450" y="1113367"/>
                  <a:pt x="3860800" y="1206500"/>
                  <a:pt x="3691467" y="1325033"/>
                </a:cubicBezTo>
                <a:cubicBezTo>
                  <a:pt x="3530600" y="1426633"/>
                  <a:pt x="3431117" y="1492250"/>
                  <a:pt x="3393017" y="1521883"/>
                </a:cubicBezTo>
                <a:cubicBezTo>
                  <a:pt x="3354917" y="1551517"/>
                  <a:pt x="3348567" y="1612900"/>
                  <a:pt x="3373967" y="1706033"/>
                </a:cubicBezTo>
                <a:cubicBezTo>
                  <a:pt x="3441700" y="1866900"/>
                  <a:pt x="3445933" y="2053167"/>
                  <a:pt x="3386667" y="2264833"/>
                </a:cubicBezTo>
                <a:cubicBezTo>
                  <a:pt x="3327400" y="2476500"/>
                  <a:pt x="3221567" y="2692400"/>
                  <a:pt x="3069167" y="2912533"/>
                </a:cubicBezTo>
                <a:cubicBezTo>
                  <a:pt x="2916767" y="3132667"/>
                  <a:pt x="2732617" y="3337983"/>
                  <a:pt x="2516717" y="3528483"/>
                </a:cubicBezTo>
                <a:cubicBezTo>
                  <a:pt x="2300817" y="3718983"/>
                  <a:pt x="2072217" y="3879850"/>
                  <a:pt x="1830917" y="4011083"/>
                </a:cubicBezTo>
                <a:cubicBezTo>
                  <a:pt x="1589617" y="4142317"/>
                  <a:pt x="1354667" y="4220633"/>
                  <a:pt x="1126067" y="4246033"/>
                </a:cubicBezTo>
                <a:close/>
                <a:moveTo>
                  <a:pt x="-994833" y="4728633"/>
                </a:moveTo>
                <a:moveTo>
                  <a:pt x="910167" y="3687233"/>
                </a:moveTo>
                <a:cubicBezTo>
                  <a:pt x="944033" y="3687233"/>
                  <a:pt x="1003300" y="3668183"/>
                  <a:pt x="1087967" y="3630083"/>
                </a:cubicBezTo>
                <a:cubicBezTo>
                  <a:pt x="1172633" y="3591983"/>
                  <a:pt x="1240367" y="3560233"/>
                  <a:pt x="1291167" y="3534833"/>
                </a:cubicBezTo>
                <a:cubicBezTo>
                  <a:pt x="1325033" y="3500967"/>
                  <a:pt x="1369483" y="3460750"/>
                  <a:pt x="1424517" y="3414183"/>
                </a:cubicBezTo>
                <a:cubicBezTo>
                  <a:pt x="1479550" y="3367617"/>
                  <a:pt x="1524000" y="3340100"/>
                  <a:pt x="1557867" y="3331633"/>
                </a:cubicBezTo>
                <a:cubicBezTo>
                  <a:pt x="1591733" y="3331633"/>
                  <a:pt x="1634067" y="3316817"/>
                  <a:pt x="1684867" y="3287183"/>
                </a:cubicBezTo>
                <a:cubicBezTo>
                  <a:pt x="1735667" y="3257550"/>
                  <a:pt x="1807633" y="3194050"/>
                  <a:pt x="1900767" y="3096683"/>
                </a:cubicBezTo>
                <a:cubicBezTo>
                  <a:pt x="1993900" y="2999317"/>
                  <a:pt x="2116667" y="2853267"/>
                  <a:pt x="2269067" y="2658533"/>
                </a:cubicBezTo>
                <a:cubicBezTo>
                  <a:pt x="2438400" y="2472267"/>
                  <a:pt x="2569633" y="2300817"/>
                  <a:pt x="2662767" y="2144183"/>
                </a:cubicBezTo>
                <a:cubicBezTo>
                  <a:pt x="2755900" y="1987550"/>
                  <a:pt x="2781300" y="1841500"/>
                  <a:pt x="2738967" y="1706033"/>
                </a:cubicBezTo>
                <a:cubicBezTo>
                  <a:pt x="2730500" y="1672167"/>
                  <a:pt x="2707217" y="1651000"/>
                  <a:pt x="2669117" y="1642533"/>
                </a:cubicBezTo>
                <a:cubicBezTo>
                  <a:pt x="2631017" y="1634067"/>
                  <a:pt x="2582333" y="1612900"/>
                  <a:pt x="2523067" y="1579033"/>
                </a:cubicBezTo>
                <a:cubicBezTo>
                  <a:pt x="2438400" y="1579033"/>
                  <a:pt x="2360083" y="1555750"/>
                  <a:pt x="2288117" y="1509183"/>
                </a:cubicBezTo>
                <a:cubicBezTo>
                  <a:pt x="2216150" y="1462617"/>
                  <a:pt x="2133600" y="1401233"/>
                  <a:pt x="2040467" y="1325033"/>
                </a:cubicBezTo>
                <a:lnTo>
                  <a:pt x="1837267" y="1071033"/>
                </a:lnTo>
                <a:lnTo>
                  <a:pt x="1621367" y="1286933"/>
                </a:lnTo>
                <a:cubicBezTo>
                  <a:pt x="1485900" y="1422400"/>
                  <a:pt x="1344083" y="1623483"/>
                  <a:pt x="1195917" y="1890183"/>
                </a:cubicBezTo>
                <a:cubicBezTo>
                  <a:pt x="1047750" y="2156883"/>
                  <a:pt x="922867" y="2427817"/>
                  <a:pt x="821267" y="2702983"/>
                </a:cubicBezTo>
                <a:cubicBezTo>
                  <a:pt x="719667" y="2978150"/>
                  <a:pt x="660400" y="3196167"/>
                  <a:pt x="643467" y="3357033"/>
                </a:cubicBezTo>
                <a:cubicBezTo>
                  <a:pt x="635000" y="3484033"/>
                  <a:pt x="656167" y="3568700"/>
                  <a:pt x="706967" y="3611033"/>
                </a:cubicBezTo>
                <a:cubicBezTo>
                  <a:pt x="757767" y="3653367"/>
                  <a:pt x="825500" y="3678767"/>
                  <a:pt x="910167" y="3687233"/>
                </a:cubicBezTo>
                <a:close/>
                <a:moveTo>
                  <a:pt x="-436033" y="47286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93" name="Freeform 6493"/>
          <p:cNvSpPr/>
          <p:nvPr/>
        </p:nvSpPr>
        <p:spPr>
          <a:xfrm rot="0" flipH="0" flipV="0">
            <a:off x="5946100" y="7182384"/>
            <a:ext cx="100516" cy="267140"/>
          </a:xfrm>
          <a:custGeom>
            <a:pathLst>
              <a:path w="3141134" h="8348133">
                <a:moveTo>
                  <a:pt x="575734" y="8305800"/>
                </a:moveTo>
                <a:cubicBezTo>
                  <a:pt x="414867" y="8348133"/>
                  <a:pt x="285750" y="8314266"/>
                  <a:pt x="188384" y="8204200"/>
                </a:cubicBezTo>
                <a:cubicBezTo>
                  <a:pt x="91017" y="8094134"/>
                  <a:pt x="33867" y="7924800"/>
                  <a:pt x="16934" y="7696200"/>
                </a:cubicBezTo>
                <a:cubicBezTo>
                  <a:pt x="0" y="7467600"/>
                  <a:pt x="25400" y="7196667"/>
                  <a:pt x="93134" y="6883400"/>
                </a:cubicBezTo>
                <a:cubicBezTo>
                  <a:pt x="135467" y="6781800"/>
                  <a:pt x="169334" y="6682317"/>
                  <a:pt x="194734" y="6584950"/>
                </a:cubicBezTo>
                <a:cubicBezTo>
                  <a:pt x="220134" y="6487584"/>
                  <a:pt x="232834" y="6409267"/>
                  <a:pt x="232834" y="6350000"/>
                </a:cubicBezTo>
                <a:cubicBezTo>
                  <a:pt x="249767" y="6265334"/>
                  <a:pt x="283634" y="6140450"/>
                  <a:pt x="334434" y="5975350"/>
                </a:cubicBezTo>
                <a:cubicBezTo>
                  <a:pt x="385234" y="5810250"/>
                  <a:pt x="440267" y="5638800"/>
                  <a:pt x="499534" y="5461000"/>
                </a:cubicBezTo>
                <a:cubicBezTo>
                  <a:pt x="558800" y="5283200"/>
                  <a:pt x="615950" y="5124450"/>
                  <a:pt x="670984" y="4984750"/>
                </a:cubicBezTo>
                <a:cubicBezTo>
                  <a:pt x="726017" y="4845050"/>
                  <a:pt x="762000" y="4758267"/>
                  <a:pt x="778934" y="4724400"/>
                </a:cubicBezTo>
                <a:cubicBezTo>
                  <a:pt x="812800" y="4724400"/>
                  <a:pt x="842434" y="4694767"/>
                  <a:pt x="867834" y="4635500"/>
                </a:cubicBezTo>
                <a:cubicBezTo>
                  <a:pt x="893234" y="4576234"/>
                  <a:pt x="905934" y="4516967"/>
                  <a:pt x="905934" y="4457700"/>
                </a:cubicBezTo>
                <a:cubicBezTo>
                  <a:pt x="905934" y="4389967"/>
                  <a:pt x="920750" y="4313767"/>
                  <a:pt x="950384" y="4229100"/>
                </a:cubicBezTo>
                <a:cubicBezTo>
                  <a:pt x="980017" y="4144434"/>
                  <a:pt x="1011767" y="4085167"/>
                  <a:pt x="1045634" y="4051300"/>
                </a:cubicBezTo>
                <a:cubicBezTo>
                  <a:pt x="1045634" y="4008967"/>
                  <a:pt x="1056217" y="3960284"/>
                  <a:pt x="1077384" y="3905250"/>
                </a:cubicBezTo>
                <a:cubicBezTo>
                  <a:pt x="1098550" y="3850217"/>
                  <a:pt x="1109134" y="3805767"/>
                  <a:pt x="1109134" y="3771900"/>
                </a:cubicBezTo>
                <a:cubicBezTo>
                  <a:pt x="1109134" y="3738034"/>
                  <a:pt x="1119717" y="3704167"/>
                  <a:pt x="1140884" y="3670300"/>
                </a:cubicBezTo>
                <a:cubicBezTo>
                  <a:pt x="1162050" y="3636434"/>
                  <a:pt x="1172634" y="3602567"/>
                  <a:pt x="1172634" y="3568700"/>
                </a:cubicBezTo>
                <a:cubicBezTo>
                  <a:pt x="1231900" y="3458634"/>
                  <a:pt x="1310217" y="3282950"/>
                  <a:pt x="1407584" y="3041650"/>
                </a:cubicBezTo>
                <a:cubicBezTo>
                  <a:pt x="1504950" y="2800350"/>
                  <a:pt x="1610784" y="2531534"/>
                  <a:pt x="1725084" y="2235200"/>
                </a:cubicBezTo>
                <a:cubicBezTo>
                  <a:pt x="1839384" y="1938867"/>
                  <a:pt x="1947334" y="1646767"/>
                  <a:pt x="2048934" y="1358900"/>
                </a:cubicBezTo>
                <a:cubicBezTo>
                  <a:pt x="2150534" y="1071034"/>
                  <a:pt x="2233084" y="827617"/>
                  <a:pt x="2296584" y="628650"/>
                </a:cubicBezTo>
                <a:cubicBezTo>
                  <a:pt x="2360084" y="429684"/>
                  <a:pt x="2391834" y="309034"/>
                  <a:pt x="2391834" y="266700"/>
                </a:cubicBezTo>
                <a:cubicBezTo>
                  <a:pt x="2391834" y="198967"/>
                  <a:pt x="2408767" y="148167"/>
                  <a:pt x="2442634" y="114300"/>
                </a:cubicBezTo>
                <a:cubicBezTo>
                  <a:pt x="2476500" y="80434"/>
                  <a:pt x="2527300" y="63500"/>
                  <a:pt x="2595034" y="63500"/>
                </a:cubicBezTo>
                <a:cubicBezTo>
                  <a:pt x="2620434" y="38100"/>
                  <a:pt x="2652184" y="21167"/>
                  <a:pt x="2690284" y="12700"/>
                </a:cubicBezTo>
                <a:cubicBezTo>
                  <a:pt x="2728384" y="4234"/>
                  <a:pt x="2764367" y="0"/>
                  <a:pt x="2798234" y="0"/>
                </a:cubicBezTo>
                <a:cubicBezTo>
                  <a:pt x="2798234" y="0"/>
                  <a:pt x="2815167" y="16934"/>
                  <a:pt x="2849034" y="50800"/>
                </a:cubicBezTo>
                <a:cubicBezTo>
                  <a:pt x="2882900" y="84667"/>
                  <a:pt x="2933700" y="135467"/>
                  <a:pt x="3001434" y="203200"/>
                </a:cubicBezTo>
                <a:cubicBezTo>
                  <a:pt x="3069167" y="262467"/>
                  <a:pt x="3109384" y="330200"/>
                  <a:pt x="3122084" y="406400"/>
                </a:cubicBezTo>
                <a:cubicBezTo>
                  <a:pt x="3134784" y="482600"/>
                  <a:pt x="3141134" y="571500"/>
                  <a:pt x="3141134" y="673100"/>
                </a:cubicBezTo>
                <a:cubicBezTo>
                  <a:pt x="3141134" y="783167"/>
                  <a:pt x="3128434" y="880534"/>
                  <a:pt x="3103034" y="965200"/>
                </a:cubicBezTo>
                <a:cubicBezTo>
                  <a:pt x="3077634" y="1049867"/>
                  <a:pt x="3026834" y="1172634"/>
                  <a:pt x="2950634" y="1333500"/>
                </a:cubicBezTo>
                <a:cubicBezTo>
                  <a:pt x="2874434" y="1494367"/>
                  <a:pt x="2755900" y="1744134"/>
                  <a:pt x="2595034" y="2082800"/>
                </a:cubicBezTo>
                <a:cubicBezTo>
                  <a:pt x="2527300" y="2252134"/>
                  <a:pt x="2455334" y="2410884"/>
                  <a:pt x="2379134" y="2559050"/>
                </a:cubicBezTo>
                <a:cubicBezTo>
                  <a:pt x="2302934" y="2707217"/>
                  <a:pt x="2264834" y="2798234"/>
                  <a:pt x="2264834" y="2832100"/>
                </a:cubicBezTo>
                <a:cubicBezTo>
                  <a:pt x="2264834" y="2865967"/>
                  <a:pt x="2250017" y="2916767"/>
                  <a:pt x="2220384" y="2984500"/>
                </a:cubicBezTo>
                <a:cubicBezTo>
                  <a:pt x="2190750" y="3052234"/>
                  <a:pt x="2159000" y="3136900"/>
                  <a:pt x="2125134" y="3238500"/>
                </a:cubicBezTo>
                <a:cubicBezTo>
                  <a:pt x="2091267" y="3306234"/>
                  <a:pt x="2044700" y="3405717"/>
                  <a:pt x="1985434" y="3536950"/>
                </a:cubicBezTo>
                <a:cubicBezTo>
                  <a:pt x="1926167" y="3668184"/>
                  <a:pt x="1864784" y="3807884"/>
                  <a:pt x="1801284" y="3956050"/>
                </a:cubicBezTo>
                <a:cubicBezTo>
                  <a:pt x="1737784" y="4104217"/>
                  <a:pt x="1684867" y="4231217"/>
                  <a:pt x="1642534" y="4337050"/>
                </a:cubicBezTo>
                <a:cubicBezTo>
                  <a:pt x="1600200" y="4442884"/>
                  <a:pt x="1579034" y="4504267"/>
                  <a:pt x="1579034" y="4521200"/>
                </a:cubicBezTo>
                <a:cubicBezTo>
                  <a:pt x="1579034" y="4555067"/>
                  <a:pt x="1576917" y="4588934"/>
                  <a:pt x="1572684" y="4622800"/>
                </a:cubicBezTo>
                <a:cubicBezTo>
                  <a:pt x="1568450" y="4656667"/>
                  <a:pt x="1549400" y="4690534"/>
                  <a:pt x="1515534" y="4724400"/>
                </a:cubicBezTo>
                <a:cubicBezTo>
                  <a:pt x="1481667" y="4724400"/>
                  <a:pt x="1462617" y="4747684"/>
                  <a:pt x="1458384" y="4794250"/>
                </a:cubicBezTo>
                <a:cubicBezTo>
                  <a:pt x="1454150" y="4840817"/>
                  <a:pt x="1452034" y="4864100"/>
                  <a:pt x="1452034" y="4864100"/>
                </a:cubicBezTo>
                <a:cubicBezTo>
                  <a:pt x="1452034" y="4948767"/>
                  <a:pt x="1384300" y="5173134"/>
                  <a:pt x="1248834" y="5537200"/>
                </a:cubicBezTo>
                <a:cubicBezTo>
                  <a:pt x="1113367" y="6002867"/>
                  <a:pt x="988484" y="6430434"/>
                  <a:pt x="874184" y="6819900"/>
                </a:cubicBezTo>
                <a:cubicBezTo>
                  <a:pt x="759884" y="7209367"/>
                  <a:pt x="702734" y="7522634"/>
                  <a:pt x="702734" y="7759700"/>
                </a:cubicBezTo>
                <a:cubicBezTo>
                  <a:pt x="702734" y="7962900"/>
                  <a:pt x="698500" y="8096250"/>
                  <a:pt x="690034" y="8159750"/>
                </a:cubicBezTo>
                <a:cubicBezTo>
                  <a:pt x="681567" y="8223250"/>
                  <a:pt x="643467" y="8271934"/>
                  <a:pt x="575734" y="8305800"/>
                </a:cubicBezTo>
                <a:close/>
                <a:moveTo>
                  <a:pt x="-1075266" y="83058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94" name="Freeform 6494"/>
          <p:cNvSpPr/>
          <p:nvPr/>
        </p:nvSpPr>
        <p:spPr>
          <a:xfrm rot="0" flipH="0" flipV="0">
            <a:off x="6019388" y="7187803"/>
            <a:ext cx="92523" cy="243636"/>
          </a:xfrm>
          <a:custGeom>
            <a:pathLst>
              <a:path w="2891366" h="7613650">
                <a:moveTo>
                  <a:pt x="254000" y="7539566"/>
                </a:moveTo>
                <a:cubicBezTo>
                  <a:pt x="169333" y="7488766"/>
                  <a:pt x="105833" y="7437966"/>
                  <a:pt x="63500" y="7387166"/>
                </a:cubicBezTo>
                <a:cubicBezTo>
                  <a:pt x="21166" y="7336366"/>
                  <a:pt x="0" y="7264400"/>
                  <a:pt x="0" y="7171266"/>
                </a:cubicBezTo>
                <a:cubicBezTo>
                  <a:pt x="0" y="7044266"/>
                  <a:pt x="16933" y="6910916"/>
                  <a:pt x="50800" y="6771216"/>
                </a:cubicBezTo>
                <a:cubicBezTo>
                  <a:pt x="84666" y="6631516"/>
                  <a:pt x="118533" y="6493933"/>
                  <a:pt x="152400" y="6358466"/>
                </a:cubicBezTo>
                <a:cubicBezTo>
                  <a:pt x="169333" y="6206066"/>
                  <a:pt x="192616" y="6051550"/>
                  <a:pt x="222250" y="5894916"/>
                </a:cubicBezTo>
                <a:cubicBezTo>
                  <a:pt x="251883" y="5738283"/>
                  <a:pt x="309033" y="5592233"/>
                  <a:pt x="393700" y="5456766"/>
                </a:cubicBezTo>
                <a:cubicBezTo>
                  <a:pt x="486833" y="5135033"/>
                  <a:pt x="584200" y="4815416"/>
                  <a:pt x="685800" y="4497916"/>
                </a:cubicBezTo>
                <a:cubicBezTo>
                  <a:pt x="787400" y="4180416"/>
                  <a:pt x="876300" y="3852333"/>
                  <a:pt x="952500" y="3513666"/>
                </a:cubicBezTo>
                <a:cubicBezTo>
                  <a:pt x="1062566" y="3200400"/>
                  <a:pt x="1162050" y="2923116"/>
                  <a:pt x="1250950" y="2681816"/>
                </a:cubicBezTo>
                <a:cubicBezTo>
                  <a:pt x="1339850" y="2440516"/>
                  <a:pt x="1452033" y="2133600"/>
                  <a:pt x="1587500" y="1761066"/>
                </a:cubicBezTo>
                <a:cubicBezTo>
                  <a:pt x="1663700" y="1549400"/>
                  <a:pt x="1729316" y="1322916"/>
                  <a:pt x="1784350" y="1081616"/>
                </a:cubicBezTo>
                <a:cubicBezTo>
                  <a:pt x="1839383" y="840316"/>
                  <a:pt x="1926166" y="622300"/>
                  <a:pt x="2044700" y="427566"/>
                </a:cubicBezTo>
                <a:cubicBezTo>
                  <a:pt x="2095500" y="351366"/>
                  <a:pt x="2135716" y="285750"/>
                  <a:pt x="2165350" y="230716"/>
                </a:cubicBezTo>
                <a:cubicBezTo>
                  <a:pt x="2194983" y="175683"/>
                  <a:pt x="2226733" y="122766"/>
                  <a:pt x="2260600" y="71966"/>
                </a:cubicBezTo>
                <a:cubicBezTo>
                  <a:pt x="2269066" y="38100"/>
                  <a:pt x="2296583" y="16933"/>
                  <a:pt x="2343150" y="8466"/>
                </a:cubicBezTo>
                <a:cubicBezTo>
                  <a:pt x="2389716" y="0"/>
                  <a:pt x="2442633" y="4233"/>
                  <a:pt x="2501900" y="21166"/>
                </a:cubicBezTo>
                <a:cubicBezTo>
                  <a:pt x="2561166" y="38100"/>
                  <a:pt x="2607733" y="67733"/>
                  <a:pt x="2641600" y="110066"/>
                </a:cubicBezTo>
                <a:cubicBezTo>
                  <a:pt x="2667000" y="101600"/>
                  <a:pt x="2698750" y="124883"/>
                  <a:pt x="2736850" y="179916"/>
                </a:cubicBezTo>
                <a:cubicBezTo>
                  <a:pt x="2774950" y="234950"/>
                  <a:pt x="2810933" y="296333"/>
                  <a:pt x="2844800" y="364066"/>
                </a:cubicBezTo>
                <a:cubicBezTo>
                  <a:pt x="2878666" y="431800"/>
                  <a:pt x="2891366" y="491066"/>
                  <a:pt x="2882900" y="541866"/>
                </a:cubicBezTo>
                <a:cubicBezTo>
                  <a:pt x="2882900" y="575733"/>
                  <a:pt x="2876550" y="622300"/>
                  <a:pt x="2863850" y="681566"/>
                </a:cubicBezTo>
                <a:cubicBezTo>
                  <a:pt x="2851150" y="740833"/>
                  <a:pt x="2827866" y="795866"/>
                  <a:pt x="2794000" y="846666"/>
                </a:cubicBezTo>
                <a:cubicBezTo>
                  <a:pt x="2760133" y="880533"/>
                  <a:pt x="2728383" y="929216"/>
                  <a:pt x="2698750" y="992716"/>
                </a:cubicBezTo>
                <a:cubicBezTo>
                  <a:pt x="2669116" y="1056216"/>
                  <a:pt x="2624666" y="1143000"/>
                  <a:pt x="2565400" y="1253066"/>
                </a:cubicBezTo>
                <a:cubicBezTo>
                  <a:pt x="2531533" y="1363133"/>
                  <a:pt x="2501900" y="1475316"/>
                  <a:pt x="2476500" y="1589616"/>
                </a:cubicBezTo>
                <a:cubicBezTo>
                  <a:pt x="2451100" y="1703916"/>
                  <a:pt x="2417233" y="1807633"/>
                  <a:pt x="2374900" y="1900766"/>
                </a:cubicBezTo>
                <a:cubicBezTo>
                  <a:pt x="2341033" y="2002366"/>
                  <a:pt x="2300816" y="2099733"/>
                  <a:pt x="2254250" y="2192866"/>
                </a:cubicBezTo>
                <a:cubicBezTo>
                  <a:pt x="2207683" y="2286000"/>
                  <a:pt x="2175933" y="2362200"/>
                  <a:pt x="2159000" y="2421466"/>
                </a:cubicBezTo>
                <a:cubicBezTo>
                  <a:pt x="2099733" y="2616200"/>
                  <a:pt x="2029883" y="2806700"/>
                  <a:pt x="1949450" y="2992966"/>
                </a:cubicBezTo>
                <a:cubicBezTo>
                  <a:pt x="1869016" y="3179233"/>
                  <a:pt x="1799166" y="3378200"/>
                  <a:pt x="1739900" y="3589866"/>
                </a:cubicBezTo>
                <a:cubicBezTo>
                  <a:pt x="1680633" y="3793066"/>
                  <a:pt x="1621366" y="4002616"/>
                  <a:pt x="1562100" y="4218516"/>
                </a:cubicBezTo>
                <a:cubicBezTo>
                  <a:pt x="1502833" y="4434416"/>
                  <a:pt x="1418166" y="4639733"/>
                  <a:pt x="1308100" y="4834466"/>
                </a:cubicBezTo>
                <a:cubicBezTo>
                  <a:pt x="1248833" y="4927600"/>
                  <a:pt x="1206500" y="5046133"/>
                  <a:pt x="1181100" y="5190066"/>
                </a:cubicBezTo>
                <a:cubicBezTo>
                  <a:pt x="1155700" y="5334000"/>
                  <a:pt x="1130300" y="5477933"/>
                  <a:pt x="1104900" y="5621866"/>
                </a:cubicBezTo>
                <a:cubicBezTo>
                  <a:pt x="1054100" y="5774266"/>
                  <a:pt x="1009650" y="5916083"/>
                  <a:pt x="971550" y="6047316"/>
                </a:cubicBezTo>
                <a:cubicBezTo>
                  <a:pt x="933450" y="6178550"/>
                  <a:pt x="914400" y="6261100"/>
                  <a:pt x="914400" y="6294966"/>
                </a:cubicBezTo>
                <a:cubicBezTo>
                  <a:pt x="863600" y="6481233"/>
                  <a:pt x="827616" y="6665383"/>
                  <a:pt x="806450" y="6847416"/>
                </a:cubicBezTo>
                <a:cubicBezTo>
                  <a:pt x="785283" y="7029450"/>
                  <a:pt x="740833" y="7188200"/>
                  <a:pt x="673100" y="7323666"/>
                </a:cubicBezTo>
                <a:cubicBezTo>
                  <a:pt x="664633" y="7408333"/>
                  <a:pt x="647700" y="7476066"/>
                  <a:pt x="622300" y="7526866"/>
                </a:cubicBezTo>
                <a:cubicBezTo>
                  <a:pt x="596900" y="7577666"/>
                  <a:pt x="554566" y="7605183"/>
                  <a:pt x="495300" y="7609416"/>
                </a:cubicBezTo>
                <a:cubicBezTo>
                  <a:pt x="436033" y="7613650"/>
                  <a:pt x="355600" y="7590366"/>
                  <a:pt x="254000" y="7539566"/>
                </a:cubicBezTo>
                <a:close/>
                <a:moveTo>
                  <a:pt x="-622300" y="81364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95" name="Freeform 6495"/>
          <p:cNvSpPr/>
          <p:nvPr/>
        </p:nvSpPr>
        <p:spPr>
          <a:xfrm rot="0" flipH="0" flipV="0">
            <a:off x="6085766" y="7231152"/>
            <a:ext cx="85208" cy="197104"/>
          </a:xfrm>
          <a:custGeom>
            <a:pathLst>
              <a:path w="2662767" h="6159500">
                <a:moveTo>
                  <a:pt x="364067" y="6159500"/>
                </a:moveTo>
                <a:cubicBezTo>
                  <a:pt x="330200" y="6159500"/>
                  <a:pt x="289983" y="6148917"/>
                  <a:pt x="243417" y="6127750"/>
                </a:cubicBezTo>
                <a:cubicBezTo>
                  <a:pt x="196850" y="6106584"/>
                  <a:pt x="173567" y="6096000"/>
                  <a:pt x="173567" y="6096000"/>
                </a:cubicBezTo>
                <a:cubicBezTo>
                  <a:pt x="173567" y="6062134"/>
                  <a:pt x="162983" y="6019800"/>
                  <a:pt x="141817" y="5969000"/>
                </a:cubicBezTo>
                <a:cubicBezTo>
                  <a:pt x="120650" y="5918200"/>
                  <a:pt x="110067" y="5875867"/>
                  <a:pt x="110067" y="5842000"/>
                </a:cubicBezTo>
                <a:cubicBezTo>
                  <a:pt x="50800" y="5808134"/>
                  <a:pt x="16933" y="5772150"/>
                  <a:pt x="8467" y="5734050"/>
                </a:cubicBezTo>
                <a:cubicBezTo>
                  <a:pt x="0" y="5695950"/>
                  <a:pt x="12700" y="5630334"/>
                  <a:pt x="46567" y="5537200"/>
                </a:cubicBezTo>
                <a:cubicBezTo>
                  <a:pt x="97367" y="5452534"/>
                  <a:pt x="165100" y="5314950"/>
                  <a:pt x="249767" y="5124450"/>
                </a:cubicBezTo>
                <a:cubicBezTo>
                  <a:pt x="334433" y="4933950"/>
                  <a:pt x="423333" y="4726517"/>
                  <a:pt x="516467" y="4502150"/>
                </a:cubicBezTo>
                <a:cubicBezTo>
                  <a:pt x="609600" y="4277784"/>
                  <a:pt x="698500" y="4055534"/>
                  <a:pt x="783167" y="3835400"/>
                </a:cubicBezTo>
                <a:cubicBezTo>
                  <a:pt x="867833" y="3615267"/>
                  <a:pt x="939800" y="3426884"/>
                  <a:pt x="999067" y="3270250"/>
                </a:cubicBezTo>
                <a:cubicBezTo>
                  <a:pt x="1058333" y="3113617"/>
                  <a:pt x="1092200" y="3018367"/>
                  <a:pt x="1100667" y="2984500"/>
                </a:cubicBezTo>
                <a:cubicBezTo>
                  <a:pt x="1100667" y="2950634"/>
                  <a:pt x="1113367" y="2908300"/>
                  <a:pt x="1138767" y="2857500"/>
                </a:cubicBezTo>
                <a:cubicBezTo>
                  <a:pt x="1164167" y="2806700"/>
                  <a:pt x="1193800" y="2764367"/>
                  <a:pt x="1227667" y="2730500"/>
                </a:cubicBezTo>
                <a:cubicBezTo>
                  <a:pt x="1295400" y="2671234"/>
                  <a:pt x="1367367" y="2664884"/>
                  <a:pt x="1443567" y="2711450"/>
                </a:cubicBezTo>
                <a:cubicBezTo>
                  <a:pt x="1519767" y="2758017"/>
                  <a:pt x="1585383" y="2834217"/>
                  <a:pt x="1640417" y="2940050"/>
                </a:cubicBezTo>
                <a:cubicBezTo>
                  <a:pt x="1695450" y="3045884"/>
                  <a:pt x="1722967" y="3162300"/>
                  <a:pt x="1722967" y="3289300"/>
                </a:cubicBezTo>
                <a:cubicBezTo>
                  <a:pt x="1722967" y="3348567"/>
                  <a:pt x="1680633" y="3498850"/>
                  <a:pt x="1595967" y="3740150"/>
                </a:cubicBezTo>
                <a:cubicBezTo>
                  <a:pt x="1511300" y="3981450"/>
                  <a:pt x="1399117" y="4267200"/>
                  <a:pt x="1259417" y="4597400"/>
                </a:cubicBezTo>
                <a:cubicBezTo>
                  <a:pt x="1119717" y="4927600"/>
                  <a:pt x="965200" y="5262034"/>
                  <a:pt x="795867" y="5600700"/>
                </a:cubicBezTo>
                <a:cubicBezTo>
                  <a:pt x="668867" y="5846234"/>
                  <a:pt x="588433" y="6000750"/>
                  <a:pt x="554567" y="6064250"/>
                </a:cubicBezTo>
                <a:cubicBezTo>
                  <a:pt x="520700" y="6127750"/>
                  <a:pt x="457200" y="6159500"/>
                  <a:pt x="364067" y="6159500"/>
                </a:cubicBezTo>
                <a:close/>
                <a:moveTo>
                  <a:pt x="-524933" y="6781800"/>
                </a:moveTo>
                <a:moveTo>
                  <a:pt x="2230967" y="1346200"/>
                </a:moveTo>
                <a:cubicBezTo>
                  <a:pt x="2129367" y="1346200"/>
                  <a:pt x="2021417" y="1305984"/>
                  <a:pt x="1907117" y="1225550"/>
                </a:cubicBezTo>
                <a:cubicBezTo>
                  <a:pt x="1792817" y="1145117"/>
                  <a:pt x="1695450" y="1043517"/>
                  <a:pt x="1615017" y="920750"/>
                </a:cubicBezTo>
                <a:cubicBezTo>
                  <a:pt x="1534583" y="797984"/>
                  <a:pt x="1494367" y="673100"/>
                  <a:pt x="1494367" y="546100"/>
                </a:cubicBezTo>
                <a:cubicBezTo>
                  <a:pt x="1494367" y="503767"/>
                  <a:pt x="1519767" y="444500"/>
                  <a:pt x="1570567" y="368300"/>
                </a:cubicBezTo>
                <a:cubicBezTo>
                  <a:pt x="1621367" y="292100"/>
                  <a:pt x="1672167" y="215900"/>
                  <a:pt x="1722967" y="139700"/>
                </a:cubicBezTo>
                <a:cubicBezTo>
                  <a:pt x="1773767" y="63500"/>
                  <a:pt x="1799167" y="16934"/>
                  <a:pt x="1799167" y="0"/>
                </a:cubicBezTo>
                <a:cubicBezTo>
                  <a:pt x="1866900" y="0"/>
                  <a:pt x="1919817" y="2117"/>
                  <a:pt x="1957917" y="6350"/>
                </a:cubicBezTo>
                <a:cubicBezTo>
                  <a:pt x="1996017" y="10584"/>
                  <a:pt x="2044700" y="29634"/>
                  <a:pt x="2103967" y="63500"/>
                </a:cubicBezTo>
                <a:cubicBezTo>
                  <a:pt x="2197100" y="275167"/>
                  <a:pt x="2313517" y="448734"/>
                  <a:pt x="2453217" y="584200"/>
                </a:cubicBezTo>
                <a:cubicBezTo>
                  <a:pt x="2592917" y="719667"/>
                  <a:pt x="2662767" y="833967"/>
                  <a:pt x="2662767" y="927100"/>
                </a:cubicBezTo>
                <a:cubicBezTo>
                  <a:pt x="2662767" y="1113367"/>
                  <a:pt x="2645833" y="1229784"/>
                  <a:pt x="2611967" y="1276350"/>
                </a:cubicBezTo>
                <a:cubicBezTo>
                  <a:pt x="2578100" y="1322917"/>
                  <a:pt x="2451100" y="1346200"/>
                  <a:pt x="2230967" y="1346200"/>
                </a:cubicBezTo>
                <a:close/>
                <a:moveTo>
                  <a:pt x="4288367" y="67818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96" name="Freeform 6496"/>
          <p:cNvSpPr/>
          <p:nvPr/>
        </p:nvSpPr>
        <p:spPr>
          <a:xfrm rot="0" flipH="0" flipV="0">
            <a:off x="6170636" y="7289267"/>
            <a:ext cx="122394" cy="153212"/>
          </a:xfrm>
          <a:custGeom>
            <a:pathLst>
              <a:path w="3824817" h="4787900">
                <a:moveTo>
                  <a:pt x="1013884" y="4787900"/>
                </a:moveTo>
                <a:cubicBezTo>
                  <a:pt x="590550" y="4787900"/>
                  <a:pt x="281517" y="4635500"/>
                  <a:pt x="86784" y="4330700"/>
                </a:cubicBezTo>
                <a:cubicBezTo>
                  <a:pt x="27517" y="4246034"/>
                  <a:pt x="0" y="4159250"/>
                  <a:pt x="4234" y="4070350"/>
                </a:cubicBezTo>
                <a:cubicBezTo>
                  <a:pt x="8467" y="3981450"/>
                  <a:pt x="33867" y="3920067"/>
                  <a:pt x="80434" y="3886200"/>
                </a:cubicBezTo>
                <a:cubicBezTo>
                  <a:pt x="127000" y="3852334"/>
                  <a:pt x="184150" y="3881967"/>
                  <a:pt x="251884" y="3975100"/>
                </a:cubicBezTo>
                <a:cubicBezTo>
                  <a:pt x="370417" y="4042834"/>
                  <a:pt x="539750" y="4076700"/>
                  <a:pt x="759884" y="4076700"/>
                </a:cubicBezTo>
                <a:cubicBezTo>
                  <a:pt x="869950" y="4076700"/>
                  <a:pt x="984250" y="4066117"/>
                  <a:pt x="1102784" y="4044950"/>
                </a:cubicBezTo>
                <a:cubicBezTo>
                  <a:pt x="1221317" y="4023784"/>
                  <a:pt x="1339850" y="3992034"/>
                  <a:pt x="1458384" y="3949700"/>
                </a:cubicBezTo>
                <a:cubicBezTo>
                  <a:pt x="1585384" y="3890434"/>
                  <a:pt x="1670050" y="3837517"/>
                  <a:pt x="1712384" y="3790950"/>
                </a:cubicBezTo>
                <a:cubicBezTo>
                  <a:pt x="1754717" y="3744384"/>
                  <a:pt x="1746250" y="3704167"/>
                  <a:pt x="1686984" y="3670300"/>
                </a:cubicBezTo>
                <a:lnTo>
                  <a:pt x="1699684" y="3670300"/>
                </a:lnTo>
                <a:cubicBezTo>
                  <a:pt x="1479550" y="3611034"/>
                  <a:pt x="1257300" y="3515784"/>
                  <a:pt x="1032934" y="3384550"/>
                </a:cubicBezTo>
                <a:cubicBezTo>
                  <a:pt x="808567" y="3253317"/>
                  <a:pt x="615950" y="3109384"/>
                  <a:pt x="455084" y="2952750"/>
                </a:cubicBezTo>
                <a:cubicBezTo>
                  <a:pt x="294217" y="2796117"/>
                  <a:pt x="201084" y="2654300"/>
                  <a:pt x="175684" y="2527300"/>
                </a:cubicBezTo>
                <a:cubicBezTo>
                  <a:pt x="107950" y="2264834"/>
                  <a:pt x="124884" y="1996017"/>
                  <a:pt x="226484" y="1720850"/>
                </a:cubicBezTo>
                <a:cubicBezTo>
                  <a:pt x="328084" y="1445684"/>
                  <a:pt x="472017" y="1202267"/>
                  <a:pt x="658284" y="990600"/>
                </a:cubicBezTo>
                <a:cubicBezTo>
                  <a:pt x="726017" y="948267"/>
                  <a:pt x="810684" y="895350"/>
                  <a:pt x="912284" y="831850"/>
                </a:cubicBezTo>
                <a:cubicBezTo>
                  <a:pt x="1013884" y="768350"/>
                  <a:pt x="1094317" y="732367"/>
                  <a:pt x="1153584" y="723900"/>
                </a:cubicBezTo>
                <a:lnTo>
                  <a:pt x="1153584" y="736600"/>
                </a:lnTo>
                <a:cubicBezTo>
                  <a:pt x="1314450" y="567267"/>
                  <a:pt x="1511300" y="431800"/>
                  <a:pt x="1744134" y="330200"/>
                </a:cubicBezTo>
                <a:cubicBezTo>
                  <a:pt x="1976967" y="228600"/>
                  <a:pt x="2224617" y="135467"/>
                  <a:pt x="2487084" y="50800"/>
                </a:cubicBezTo>
                <a:lnTo>
                  <a:pt x="2677584" y="25400"/>
                </a:lnTo>
                <a:cubicBezTo>
                  <a:pt x="2779184" y="8467"/>
                  <a:pt x="2863850" y="0"/>
                  <a:pt x="2931584" y="0"/>
                </a:cubicBezTo>
                <a:cubicBezTo>
                  <a:pt x="2923117" y="0"/>
                  <a:pt x="2940050" y="6350"/>
                  <a:pt x="2982384" y="19050"/>
                </a:cubicBezTo>
                <a:cubicBezTo>
                  <a:pt x="3024717" y="31750"/>
                  <a:pt x="3062817" y="42334"/>
                  <a:pt x="3096684" y="50800"/>
                </a:cubicBezTo>
                <a:cubicBezTo>
                  <a:pt x="3147484" y="76200"/>
                  <a:pt x="3189817" y="88900"/>
                  <a:pt x="3223684" y="88900"/>
                </a:cubicBezTo>
                <a:cubicBezTo>
                  <a:pt x="3333750" y="105834"/>
                  <a:pt x="3435350" y="156634"/>
                  <a:pt x="3528484" y="241300"/>
                </a:cubicBezTo>
                <a:cubicBezTo>
                  <a:pt x="3621617" y="325967"/>
                  <a:pt x="3695700" y="425450"/>
                  <a:pt x="3750734" y="539750"/>
                </a:cubicBezTo>
                <a:cubicBezTo>
                  <a:pt x="3805767" y="654050"/>
                  <a:pt x="3824817" y="762000"/>
                  <a:pt x="3807884" y="863600"/>
                </a:cubicBezTo>
                <a:cubicBezTo>
                  <a:pt x="3790950" y="1024467"/>
                  <a:pt x="3742267" y="1168400"/>
                  <a:pt x="3661834" y="1295400"/>
                </a:cubicBezTo>
                <a:cubicBezTo>
                  <a:pt x="3581400" y="1422400"/>
                  <a:pt x="3486150" y="1494367"/>
                  <a:pt x="3376084" y="1511300"/>
                </a:cubicBezTo>
                <a:cubicBezTo>
                  <a:pt x="3393017" y="1502834"/>
                  <a:pt x="3382434" y="1488017"/>
                  <a:pt x="3344334" y="1466850"/>
                </a:cubicBezTo>
                <a:cubicBezTo>
                  <a:pt x="3306234" y="1445684"/>
                  <a:pt x="3266017" y="1422400"/>
                  <a:pt x="3223684" y="1397000"/>
                </a:cubicBezTo>
                <a:lnTo>
                  <a:pt x="3185584" y="1422400"/>
                </a:lnTo>
                <a:cubicBezTo>
                  <a:pt x="3185584" y="1422400"/>
                  <a:pt x="3183467" y="1411817"/>
                  <a:pt x="3179234" y="1390650"/>
                </a:cubicBezTo>
                <a:cubicBezTo>
                  <a:pt x="3175000" y="1369484"/>
                  <a:pt x="3164417" y="1341967"/>
                  <a:pt x="3147484" y="1308100"/>
                </a:cubicBezTo>
                <a:cubicBezTo>
                  <a:pt x="3122084" y="1257300"/>
                  <a:pt x="3109384" y="1200150"/>
                  <a:pt x="3109384" y="1136650"/>
                </a:cubicBezTo>
                <a:cubicBezTo>
                  <a:pt x="3109384" y="1073150"/>
                  <a:pt x="3113617" y="1003300"/>
                  <a:pt x="3122084" y="927100"/>
                </a:cubicBezTo>
                <a:cubicBezTo>
                  <a:pt x="3139017" y="833967"/>
                  <a:pt x="3141134" y="778934"/>
                  <a:pt x="3128434" y="762000"/>
                </a:cubicBezTo>
                <a:cubicBezTo>
                  <a:pt x="3115734" y="745067"/>
                  <a:pt x="3058584" y="732367"/>
                  <a:pt x="2956984" y="723900"/>
                </a:cubicBezTo>
                <a:cubicBezTo>
                  <a:pt x="2838450" y="698500"/>
                  <a:pt x="2667000" y="719667"/>
                  <a:pt x="2442634" y="787400"/>
                </a:cubicBezTo>
                <a:cubicBezTo>
                  <a:pt x="2218267" y="855134"/>
                  <a:pt x="2029884" y="948267"/>
                  <a:pt x="1877484" y="1066800"/>
                </a:cubicBezTo>
                <a:cubicBezTo>
                  <a:pt x="1691217" y="1185334"/>
                  <a:pt x="1534584" y="1297517"/>
                  <a:pt x="1407584" y="1403350"/>
                </a:cubicBezTo>
                <a:cubicBezTo>
                  <a:pt x="1280584" y="1509184"/>
                  <a:pt x="1178984" y="1610784"/>
                  <a:pt x="1102784" y="1708150"/>
                </a:cubicBezTo>
                <a:cubicBezTo>
                  <a:pt x="1026584" y="1805517"/>
                  <a:pt x="958850" y="1917700"/>
                  <a:pt x="899584" y="2044700"/>
                </a:cubicBezTo>
                <a:cubicBezTo>
                  <a:pt x="857250" y="2103967"/>
                  <a:pt x="821267" y="2161117"/>
                  <a:pt x="791634" y="2216150"/>
                </a:cubicBezTo>
                <a:cubicBezTo>
                  <a:pt x="762000" y="2271184"/>
                  <a:pt x="747184" y="2319867"/>
                  <a:pt x="747184" y="2362200"/>
                </a:cubicBezTo>
                <a:cubicBezTo>
                  <a:pt x="747184" y="2455334"/>
                  <a:pt x="817034" y="2550584"/>
                  <a:pt x="956734" y="2647950"/>
                </a:cubicBezTo>
                <a:cubicBezTo>
                  <a:pt x="1096434" y="2745317"/>
                  <a:pt x="1305984" y="2857500"/>
                  <a:pt x="1585384" y="2984500"/>
                </a:cubicBezTo>
                <a:cubicBezTo>
                  <a:pt x="1805517" y="3077634"/>
                  <a:pt x="1991784" y="3179234"/>
                  <a:pt x="2144184" y="3289300"/>
                </a:cubicBezTo>
                <a:cubicBezTo>
                  <a:pt x="2296584" y="3399367"/>
                  <a:pt x="2402417" y="3526367"/>
                  <a:pt x="2461684" y="3670300"/>
                </a:cubicBezTo>
                <a:cubicBezTo>
                  <a:pt x="2478617" y="3704167"/>
                  <a:pt x="2484967" y="3744384"/>
                  <a:pt x="2480734" y="3790950"/>
                </a:cubicBezTo>
                <a:cubicBezTo>
                  <a:pt x="2476500" y="3837517"/>
                  <a:pt x="2465917" y="3869267"/>
                  <a:pt x="2448984" y="3886200"/>
                </a:cubicBezTo>
                <a:cubicBezTo>
                  <a:pt x="2465917" y="3903134"/>
                  <a:pt x="2474384" y="3915834"/>
                  <a:pt x="2474384" y="3924300"/>
                </a:cubicBezTo>
                <a:lnTo>
                  <a:pt x="2474384" y="3911600"/>
                </a:lnTo>
                <a:cubicBezTo>
                  <a:pt x="2542117" y="4013200"/>
                  <a:pt x="2544234" y="4119034"/>
                  <a:pt x="2480734" y="4229100"/>
                </a:cubicBezTo>
                <a:cubicBezTo>
                  <a:pt x="2417234" y="4339167"/>
                  <a:pt x="2311400" y="4434417"/>
                  <a:pt x="2163234" y="4514850"/>
                </a:cubicBezTo>
                <a:cubicBezTo>
                  <a:pt x="2015067" y="4595284"/>
                  <a:pt x="1835150" y="4656667"/>
                  <a:pt x="1623484" y="4699000"/>
                </a:cubicBezTo>
                <a:lnTo>
                  <a:pt x="1636184" y="4699000"/>
                </a:lnTo>
                <a:cubicBezTo>
                  <a:pt x="1526117" y="4732867"/>
                  <a:pt x="1418167" y="4756150"/>
                  <a:pt x="1312334" y="4768850"/>
                </a:cubicBezTo>
                <a:cubicBezTo>
                  <a:pt x="1206500" y="4781550"/>
                  <a:pt x="1107017" y="4787900"/>
                  <a:pt x="1013884" y="4787900"/>
                </a:cubicBezTo>
                <a:close/>
                <a:moveTo>
                  <a:pt x="-1246716" y="49657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97" name="Freeform 6497"/>
          <p:cNvSpPr/>
          <p:nvPr/>
        </p:nvSpPr>
        <p:spPr>
          <a:xfrm rot="0" flipH="0" flipV="0">
            <a:off x="6306442" y="7291773"/>
            <a:ext cx="113656" cy="151519"/>
          </a:xfrm>
          <a:custGeom>
            <a:pathLst>
              <a:path w="3551767" h="4734983">
                <a:moveTo>
                  <a:pt x="2167467" y="4442883"/>
                </a:moveTo>
                <a:cubicBezTo>
                  <a:pt x="1989667" y="4595283"/>
                  <a:pt x="1784350" y="4684183"/>
                  <a:pt x="1551517" y="4709583"/>
                </a:cubicBezTo>
                <a:cubicBezTo>
                  <a:pt x="1318683" y="4734983"/>
                  <a:pt x="1092200" y="4699000"/>
                  <a:pt x="872067" y="4601633"/>
                </a:cubicBezTo>
                <a:cubicBezTo>
                  <a:pt x="651933" y="4504267"/>
                  <a:pt x="469900" y="4353983"/>
                  <a:pt x="325967" y="4150783"/>
                </a:cubicBezTo>
                <a:cubicBezTo>
                  <a:pt x="182033" y="3964517"/>
                  <a:pt x="88900" y="3750733"/>
                  <a:pt x="46567" y="3509433"/>
                </a:cubicBezTo>
                <a:cubicBezTo>
                  <a:pt x="4233" y="3268133"/>
                  <a:pt x="0" y="2952750"/>
                  <a:pt x="33867" y="2563283"/>
                </a:cubicBezTo>
                <a:cubicBezTo>
                  <a:pt x="59267" y="2233083"/>
                  <a:pt x="165100" y="1900767"/>
                  <a:pt x="351367" y="1566333"/>
                </a:cubicBezTo>
                <a:cubicBezTo>
                  <a:pt x="537633" y="1231900"/>
                  <a:pt x="764117" y="933450"/>
                  <a:pt x="1030817" y="670983"/>
                </a:cubicBezTo>
                <a:cubicBezTo>
                  <a:pt x="1297517" y="408517"/>
                  <a:pt x="1562100" y="226483"/>
                  <a:pt x="1824567" y="124883"/>
                </a:cubicBezTo>
                <a:cubicBezTo>
                  <a:pt x="1951567" y="40217"/>
                  <a:pt x="2059517" y="0"/>
                  <a:pt x="2148417" y="4233"/>
                </a:cubicBezTo>
                <a:cubicBezTo>
                  <a:pt x="2237317" y="8467"/>
                  <a:pt x="2374900" y="19050"/>
                  <a:pt x="2561167" y="35983"/>
                </a:cubicBezTo>
                <a:cubicBezTo>
                  <a:pt x="2755900" y="61383"/>
                  <a:pt x="2901950" y="99483"/>
                  <a:pt x="2999317" y="150283"/>
                </a:cubicBezTo>
                <a:cubicBezTo>
                  <a:pt x="3096683" y="201083"/>
                  <a:pt x="3175000" y="268817"/>
                  <a:pt x="3234267" y="353483"/>
                </a:cubicBezTo>
                <a:cubicBezTo>
                  <a:pt x="3361267" y="480483"/>
                  <a:pt x="3445933" y="605367"/>
                  <a:pt x="3488267" y="728133"/>
                </a:cubicBezTo>
                <a:cubicBezTo>
                  <a:pt x="3530600" y="850900"/>
                  <a:pt x="3551767" y="971550"/>
                  <a:pt x="3551767" y="1090083"/>
                </a:cubicBezTo>
                <a:cubicBezTo>
                  <a:pt x="3517900" y="1276350"/>
                  <a:pt x="3393017" y="1502833"/>
                  <a:pt x="3177117" y="1769533"/>
                </a:cubicBezTo>
                <a:cubicBezTo>
                  <a:pt x="2961217" y="2036233"/>
                  <a:pt x="2679700" y="2254250"/>
                  <a:pt x="2332567" y="2423583"/>
                </a:cubicBezTo>
                <a:cubicBezTo>
                  <a:pt x="2146300" y="2482850"/>
                  <a:pt x="1943100" y="2508250"/>
                  <a:pt x="1722967" y="2499783"/>
                </a:cubicBezTo>
                <a:cubicBezTo>
                  <a:pt x="1502833" y="2491317"/>
                  <a:pt x="1320800" y="2436283"/>
                  <a:pt x="1176867" y="2334683"/>
                </a:cubicBezTo>
                <a:cubicBezTo>
                  <a:pt x="1016000" y="2266950"/>
                  <a:pt x="910167" y="2277533"/>
                  <a:pt x="859367" y="2366433"/>
                </a:cubicBezTo>
                <a:cubicBezTo>
                  <a:pt x="808567" y="2455333"/>
                  <a:pt x="762000" y="2669117"/>
                  <a:pt x="719667" y="3007783"/>
                </a:cubicBezTo>
                <a:cubicBezTo>
                  <a:pt x="685800" y="3329517"/>
                  <a:pt x="711200" y="3564467"/>
                  <a:pt x="795867" y="3712633"/>
                </a:cubicBezTo>
                <a:cubicBezTo>
                  <a:pt x="880533" y="3860800"/>
                  <a:pt x="994833" y="3947583"/>
                  <a:pt x="1138767" y="3972983"/>
                </a:cubicBezTo>
                <a:cubicBezTo>
                  <a:pt x="1308100" y="4006850"/>
                  <a:pt x="1441450" y="4030133"/>
                  <a:pt x="1538817" y="4042833"/>
                </a:cubicBezTo>
                <a:cubicBezTo>
                  <a:pt x="1636183" y="4055533"/>
                  <a:pt x="1756833" y="4019550"/>
                  <a:pt x="1900767" y="3934883"/>
                </a:cubicBezTo>
                <a:cubicBezTo>
                  <a:pt x="2036233" y="3850217"/>
                  <a:pt x="2120900" y="3801533"/>
                  <a:pt x="2154767" y="3788833"/>
                </a:cubicBezTo>
                <a:cubicBezTo>
                  <a:pt x="2188633" y="3776133"/>
                  <a:pt x="2216150" y="3759200"/>
                  <a:pt x="2237317" y="3738033"/>
                </a:cubicBezTo>
                <a:cubicBezTo>
                  <a:pt x="2258483" y="3716867"/>
                  <a:pt x="2311400" y="3663950"/>
                  <a:pt x="2396067" y="3579283"/>
                </a:cubicBezTo>
                <a:cubicBezTo>
                  <a:pt x="2455333" y="3520017"/>
                  <a:pt x="2501900" y="3475567"/>
                  <a:pt x="2535767" y="3445933"/>
                </a:cubicBezTo>
                <a:cubicBezTo>
                  <a:pt x="2569633" y="3416300"/>
                  <a:pt x="2607733" y="3401483"/>
                  <a:pt x="2650067" y="3401483"/>
                </a:cubicBezTo>
                <a:cubicBezTo>
                  <a:pt x="2692400" y="3401483"/>
                  <a:pt x="2730500" y="3420533"/>
                  <a:pt x="2764367" y="3458633"/>
                </a:cubicBezTo>
                <a:cubicBezTo>
                  <a:pt x="2798233" y="3496733"/>
                  <a:pt x="2832100" y="3524250"/>
                  <a:pt x="2865967" y="3541183"/>
                </a:cubicBezTo>
                <a:cubicBezTo>
                  <a:pt x="2950633" y="3541183"/>
                  <a:pt x="2969683" y="3591983"/>
                  <a:pt x="2923117" y="3693583"/>
                </a:cubicBezTo>
                <a:cubicBezTo>
                  <a:pt x="2876550" y="3795183"/>
                  <a:pt x="2785533" y="3915833"/>
                  <a:pt x="2650067" y="4055533"/>
                </a:cubicBezTo>
                <a:cubicBezTo>
                  <a:pt x="2514600" y="4195233"/>
                  <a:pt x="2353733" y="4324350"/>
                  <a:pt x="2167467" y="4442883"/>
                </a:cubicBezTo>
                <a:close/>
                <a:moveTo>
                  <a:pt x="-893233" y="4887383"/>
                </a:moveTo>
                <a:moveTo>
                  <a:pt x="2154767" y="1750483"/>
                </a:moveTo>
                <a:cubicBezTo>
                  <a:pt x="2247900" y="1708150"/>
                  <a:pt x="2345267" y="1646767"/>
                  <a:pt x="2446867" y="1566333"/>
                </a:cubicBezTo>
                <a:cubicBezTo>
                  <a:pt x="2548467" y="1485900"/>
                  <a:pt x="2635250" y="1397000"/>
                  <a:pt x="2707217" y="1299633"/>
                </a:cubicBezTo>
                <a:cubicBezTo>
                  <a:pt x="2779183" y="1202267"/>
                  <a:pt x="2815167" y="1119717"/>
                  <a:pt x="2815167" y="1051983"/>
                </a:cubicBezTo>
                <a:cubicBezTo>
                  <a:pt x="2815167" y="933450"/>
                  <a:pt x="2760133" y="833967"/>
                  <a:pt x="2650067" y="753533"/>
                </a:cubicBezTo>
                <a:cubicBezTo>
                  <a:pt x="2540000" y="673100"/>
                  <a:pt x="2374900" y="662517"/>
                  <a:pt x="2154767" y="721783"/>
                </a:cubicBezTo>
                <a:cubicBezTo>
                  <a:pt x="2061633" y="747183"/>
                  <a:pt x="1955800" y="808567"/>
                  <a:pt x="1837267" y="905933"/>
                </a:cubicBezTo>
                <a:cubicBezTo>
                  <a:pt x="1718733" y="1003300"/>
                  <a:pt x="1606550" y="1111250"/>
                  <a:pt x="1500717" y="1229783"/>
                </a:cubicBezTo>
                <a:cubicBezTo>
                  <a:pt x="1394883" y="1348317"/>
                  <a:pt x="1310217" y="1454150"/>
                  <a:pt x="1246717" y="1547283"/>
                </a:cubicBezTo>
                <a:cubicBezTo>
                  <a:pt x="1183217" y="1640417"/>
                  <a:pt x="1159933" y="1695450"/>
                  <a:pt x="1176867" y="1712383"/>
                </a:cubicBezTo>
                <a:cubicBezTo>
                  <a:pt x="1202267" y="1754717"/>
                  <a:pt x="1274233" y="1786467"/>
                  <a:pt x="1392767" y="1807633"/>
                </a:cubicBezTo>
                <a:cubicBezTo>
                  <a:pt x="1511300" y="1828800"/>
                  <a:pt x="1644650" y="1835150"/>
                  <a:pt x="1792817" y="1826683"/>
                </a:cubicBezTo>
                <a:cubicBezTo>
                  <a:pt x="1940983" y="1818217"/>
                  <a:pt x="2061633" y="1792817"/>
                  <a:pt x="2154767" y="1750483"/>
                </a:cubicBezTo>
                <a:close/>
                <a:moveTo>
                  <a:pt x="1799167" y="48873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98" name="Freeform 6498"/>
          <p:cNvSpPr/>
          <p:nvPr/>
        </p:nvSpPr>
        <p:spPr>
          <a:xfrm rot="0" flipH="0" flipV="0">
            <a:off x="6437980" y="7299089"/>
            <a:ext cx="150097" cy="130386"/>
          </a:xfrm>
          <a:custGeom>
            <a:pathLst>
              <a:path w="4690533" h="4074583">
                <a:moveTo>
                  <a:pt x="4445000" y="4074583"/>
                </a:moveTo>
                <a:cubicBezTo>
                  <a:pt x="4275666" y="4074583"/>
                  <a:pt x="4135966" y="4038600"/>
                  <a:pt x="4025900" y="3966633"/>
                </a:cubicBezTo>
                <a:cubicBezTo>
                  <a:pt x="3915833" y="3894667"/>
                  <a:pt x="3822700" y="3774017"/>
                  <a:pt x="3746500" y="3604683"/>
                </a:cubicBezTo>
                <a:cubicBezTo>
                  <a:pt x="3712633" y="3486150"/>
                  <a:pt x="3685116" y="3352800"/>
                  <a:pt x="3663950" y="3204633"/>
                </a:cubicBezTo>
                <a:cubicBezTo>
                  <a:pt x="3642783" y="3056467"/>
                  <a:pt x="3632200" y="2916767"/>
                  <a:pt x="3632200" y="2785533"/>
                </a:cubicBezTo>
                <a:cubicBezTo>
                  <a:pt x="3632200" y="2654300"/>
                  <a:pt x="3644900" y="2567517"/>
                  <a:pt x="3670300" y="2525183"/>
                </a:cubicBezTo>
                <a:cubicBezTo>
                  <a:pt x="3704166" y="2491317"/>
                  <a:pt x="3718983" y="2429933"/>
                  <a:pt x="3714750" y="2341033"/>
                </a:cubicBezTo>
                <a:cubicBezTo>
                  <a:pt x="3710516" y="2252133"/>
                  <a:pt x="3708400" y="2156883"/>
                  <a:pt x="3708400" y="2055283"/>
                </a:cubicBezTo>
                <a:cubicBezTo>
                  <a:pt x="3699933" y="1885950"/>
                  <a:pt x="3659716" y="1790700"/>
                  <a:pt x="3587750" y="1769533"/>
                </a:cubicBezTo>
                <a:cubicBezTo>
                  <a:pt x="3515783" y="1748367"/>
                  <a:pt x="3412066" y="1775883"/>
                  <a:pt x="3276600" y="1852083"/>
                </a:cubicBezTo>
                <a:cubicBezTo>
                  <a:pt x="3124200" y="1945217"/>
                  <a:pt x="2925233" y="2070100"/>
                  <a:pt x="2679700" y="2226733"/>
                </a:cubicBezTo>
                <a:cubicBezTo>
                  <a:pt x="2434166" y="2383367"/>
                  <a:pt x="2178050" y="2554817"/>
                  <a:pt x="1911350" y="2741083"/>
                </a:cubicBezTo>
                <a:cubicBezTo>
                  <a:pt x="1644650" y="2927350"/>
                  <a:pt x="1392766" y="3122083"/>
                  <a:pt x="1155700" y="3325283"/>
                </a:cubicBezTo>
                <a:cubicBezTo>
                  <a:pt x="969433" y="3528483"/>
                  <a:pt x="857250" y="3683000"/>
                  <a:pt x="819150" y="3788833"/>
                </a:cubicBezTo>
                <a:cubicBezTo>
                  <a:pt x="781050" y="3894667"/>
                  <a:pt x="728133" y="3947583"/>
                  <a:pt x="660400" y="3947583"/>
                </a:cubicBezTo>
                <a:cubicBezTo>
                  <a:pt x="592666" y="3981450"/>
                  <a:pt x="535516" y="3983567"/>
                  <a:pt x="488950" y="3953933"/>
                </a:cubicBezTo>
                <a:cubicBezTo>
                  <a:pt x="442383" y="3924300"/>
                  <a:pt x="376766" y="3875617"/>
                  <a:pt x="292100" y="3807883"/>
                </a:cubicBezTo>
                <a:cubicBezTo>
                  <a:pt x="232833" y="3740150"/>
                  <a:pt x="173566" y="3674533"/>
                  <a:pt x="114300" y="3611033"/>
                </a:cubicBezTo>
                <a:cubicBezTo>
                  <a:pt x="55033" y="3547533"/>
                  <a:pt x="16933" y="3498850"/>
                  <a:pt x="0" y="3464983"/>
                </a:cubicBezTo>
                <a:cubicBezTo>
                  <a:pt x="0" y="3422650"/>
                  <a:pt x="12700" y="3333750"/>
                  <a:pt x="38100" y="3198283"/>
                </a:cubicBezTo>
                <a:cubicBezTo>
                  <a:pt x="63500" y="3062817"/>
                  <a:pt x="95250" y="2927350"/>
                  <a:pt x="133350" y="2791883"/>
                </a:cubicBezTo>
                <a:cubicBezTo>
                  <a:pt x="171450" y="2656417"/>
                  <a:pt x="198966" y="2567517"/>
                  <a:pt x="215900" y="2525183"/>
                </a:cubicBezTo>
                <a:cubicBezTo>
                  <a:pt x="258233" y="2525183"/>
                  <a:pt x="294216" y="2482850"/>
                  <a:pt x="323850" y="2398183"/>
                </a:cubicBezTo>
                <a:cubicBezTo>
                  <a:pt x="353483" y="2313517"/>
                  <a:pt x="402166" y="2220383"/>
                  <a:pt x="469900" y="2118783"/>
                </a:cubicBezTo>
                <a:cubicBezTo>
                  <a:pt x="486833" y="2017183"/>
                  <a:pt x="531283" y="1879600"/>
                  <a:pt x="603250" y="1706033"/>
                </a:cubicBezTo>
                <a:cubicBezTo>
                  <a:pt x="675216" y="1532467"/>
                  <a:pt x="740833" y="1377950"/>
                  <a:pt x="800100" y="1242483"/>
                </a:cubicBezTo>
                <a:cubicBezTo>
                  <a:pt x="918633" y="1039283"/>
                  <a:pt x="1001183" y="869950"/>
                  <a:pt x="1047750" y="734483"/>
                </a:cubicBezTo>
                <a:cubicBezTo>
                  <a:pt x="1094316" y="599017"/>
                  <a:pt x="1126066" y="429683"/>
                  <a:pt x="1143000" y="226483"/>
                </a:cubicBezTo>
                <a:cubicBezTo>
                  <a:pt x="1134533" y="192617"/>
                  <a:pt x="1143000" y="160867"/>
                  <a:pt x="1168400" y="131233"/>
                </a:cubicBezTo>
                <a:cubicBezTo>
                  <a:pt x="1193800" y="101600"/>
                  <a:pt x="1223433" y="86783"/>
                  <a:pt x="1257300" y="86783"/>
                </a:cubicBezTo>
                <a:lnTo>
                  <a:pt x="1257300" y="86783"/>
                </a:lnTo>
                <a:cubicBezTo>
                  <a:pt x="1325033" y="19050"/>
                  <a:pt x="1405466" y="0"/>
                  <a:pt x="1498600" y="29633"/>
                </a:cubicBezTo>
                <a:cubicBezTo>
                  <a:pt x="1591733" y="59267"/>
                  <a:pt x="1676400" y="124883"/>
                  <a:pt x="1752600" y="226483"/>
                </a:cubicBezTo>
                <a:cubicBezTo>
                  <a:pt x="1905000" y="429683"/>
                  <a:pt x="1966383" y="639233"/>
                  <a:pt x="1936750" y="855133"/>
                </a:cubicBezTo>
                <a:cubicBezTo>
                  <a:pt x="1907116" y="1071033"/>
                  <a:pt x="1769533" y="1377950"/>
                  <a:pt x="1524000" y="1775883"/>
                </a:cubicBezTo>
                <a:cubicBezTo>
                  <a:pt x="1464733" y="1911350"/>
                  <a:pt x="1420283" y="2015067"/>
                  <a:pt x="1390650" y="2087033"/>
                </a:cubicBezTo>
                <a:cubicBezTo>
                  <a:pt x="1361016" y="2159000"/>
                  <a:pt x="1346200" y="2216150"/>
                  <a:pt x="1346200" y="2258483"/>
                </a:cubicBezTo>
                <a:cubicBezTo>
                  <a:pt x="1346200" y="2258483"/>
                  <a:pt x="1390650" y="2228850"/>
                  <a:pt x="1479550" y="2169583"/>
                </a:cubicBezTo>
                <a:cubicBezTo>
                  <a:pt x="1568450" y="2110317"/>
                  <a:pt x="1670050" y="2040467"/>
                  <a:pt x="1784350" y="1960033"/>
                </a:cubicBezTo>
                <a:cubicBezTo>
                  <a:pt x="1898650" y="1879600"/>
                  <a:pt x="1989666" y="1818217"/>
                  <a:pt x="2057400" y="1775883"/>
                </a:cubicBezTo>
                <a:cubicBezTo>
                  <a:pt x="2099733" y="1733550"/>
                  <a:pt x="2197100" y="1657350"/>
                  <a:pt x="2349500" y="1547283"/>
                </a:cubicBezTo>
                <a:cubicBezTo>
                  <a:pt x="2501900" y="1437217"/>
                  <a:pt x="2664883" y="1329267"/>
                  <a:pt x="2838450" y="1223433"/>
                </a:cubicBezTo>
                <a:cubicBezTo>
                  <a:pt x="3012016" y="1117600"/>
                  <a:pt x="3141133" y="1056217"/>
                  <a:pt x="3225800" y="1039283"/>
                </a:cubicBezTo>
                <a:cubicBezTo>
                  <a:pt x="3293533" y="1005417"/>
                  <a:pt x="3365500" y="973667"/>
                  <a:pt x="3441700" y="944033"/>
                </a:cubicBezTo>
                <a:cubicBezTo>
                  <a:pt x="3517900" y="914400"/>
                  <a:pt x="3572933" y="899583"/>
                  <a:pt x="3606800" y="899583"/>
                </a:cubicBezTo>
                <a:cubicBezTo>
                  <a:pt x="3674533" y="899583"/>
                  <a:pt x="3761316" y="935567"/>
                  <a:pt x="3867150" y="1007533"/>
                </a:cubicBezTo>
                <a:cubicBezTo>
                  <a:pt x="3972983" y="1079500"/>
                  <a:pt x="4072466" y="1164167"/>
                  <a:pt x="4165600" y="1261533"/>
                </a:cubicBezTo>
                <a:cubicBezTo>
                  <a:pt x="4258733" y="1358900"/>
                  <a:pt x="4313766" y="1441450"/>
                  <a:pt x="4330700" y="1509183"/>
                </a:cubicBezTo>
                <a:cubicBezTo>
                  <a:pt x="4330700" y="1543050"/>
                  <a:pt x="4332816" y="1576917"/>
                  <a:pt x="4337050" y="1610783"/>
                </a:cubicBezTo>
                <a:cubicBezTo>
                  <a:pt x="4341283" y="1644650"/>
                  <a:pt x="4347633" y="1678517"/>
                  <a:pt x="4356100" y="1712383"/>
                </a:cubicBezTo>
                <a:cubicBezTo>
                  <a:pt x="4389966" y="1822450"/>
                  <a:pt x="4409016" y="1970617"/>
                  <a:pt x="4413250" y="2156883"/>
                </a:cubicBezTo>
                <a:cubicBezTo>
                  <a:pt x="4417483" y="2343150"/>
                  <a:pt x="4411133" y="2512483"/>
                  <a:pt x="4394200" y="2664883"/>
                </a:cubicBezTo>
                <a:cubicBezTo>
                  <a:pt x="4377266" y="2817283"/>
                  <a:pt x="4347633" y="2906183"/>
                  <a:pt x="4305300" y="2931583"/>
                </a:cubicBezTo>
                <a:cubicBezTo>
                  <a:pt x="4305300" y="2931583"/>
                  <a:pt x="4307416" y="2942167"/>
                  <a:pt x="4311650" y="2963333"/>
                </a:cubicBezTo>
                <a:cubicBezTo>
                  <a:pt x="4315883" y="2984500"/>
                  <a:pt x="4334933" y="2995083"/>
                  <a:pt x="4368800" y="2995083"/>
                </a:cubicBezTo>
                <a:cubicBezTo>
                  <a:pt x="4368800" y="3028950"/>
                  <a:pt x="4368800" y="3048000"/>
                  <a:pt x="4368800" y="3052233"/>
                </a:cubicBezTo>
                <a:cubicBezTo>
                  <a:pt x="4368800" y="3056467"/>
                  <a:pt x="4368800" y="3058583"/>
                  <a:pt x="4368800" y="3058583"/>
                </a:cubicBezTo>
                <a:cubicBezTo>
                  <a:pt x="4326466" y="3058583"/>
                  <a:pt x="4309533" y="3094567"/>
                  <a:pt x="4318000" y="3166533"/>
                </a:cubicBezTo>
                <a:cubicBezTo>
                  <a:pt x="4326466" y="3238500"/>
                  <a:pt x="4353983" y="3316817"/>
                  <a:pt x="4400550" y="3401483"/>
                </a:cubicBezTo>
                <a:cubicBezTo>
                  <a:pt x="4447116" y="3486150"/>
                  <a:pt x="4495800" y="3553883"/>
                  <a:pt x="4546600" y="3604683"/>
                </a:cubicBezTo>
                <a:cubicBezTo>
                  <a:pt x="4648200" y="3706283"/>
                  <a:pt x="4690533" y="3801533"/>
                  <a:pt x="4673600" y="3890433"/>
                </a:cubicBezTo>
                <a:cubicBezTo>
                  <a:pt x="4656666" y="3979333"/>
                  <a:pt x="4580466" y="4040717"/>
                  <a:pt x="4445000" y="4074583"/>
                </a:cubicBezTo>
                <a:close/>
                <a:moveTo>
                  <a:pt x="-736600" y="46587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499" name="Freeform 6499"/>
          <p:cNvSpPr/>
          <p:nvPr/>
        </p:nvSpPr>
        <p:spPr>
          <a:xfrm rot="0" flipH="0" flipV="0">
            <a:off x="6632849" y="7208597"/>
            <a:ext cx="174752" cy="330606"/>
          </a:xfrm>
          <a:custGeom>
            <a:pathLst>
              <a:path w="5461000" h="10331450">
                <a:moveTo>
                  <a:pt x="882650" y="10267950"/>
                </a:moveTo>
                <a:cubicBezTo>
                  <a:pt x="696384" y="10200216"/>
                  <a:pt x="529167" y="10066866"/>
                  <a:pt x="381000" y="9867900"/>
                </a:cubicBezTo>
                <a:cubicBezTo>
                  <a:pt x="232834" y="9668933"/>
                  <a:pt x="127000" y="9455150"/>
                  <a:pt x="63500" y="9226550"/>
                </a:cubicBezTo>
                <a:cubicBezTo>
                  <a:pt x="0" y="8997950"/>
                  <a:pt x="2117" y="8807450"/>
                  <a:pt x="69850" y="8655050"/>
                </a:cubicBezTo>
                <a:cubicBezTo>
                  <a:pt x="86784" y="8612716"/>
                  <a:pt x="105834" y="8578850"/>
                  <a:pt x="127000" y="8553450"/>
                </a:cubicBezTo>
                <a:cubicBezTo>
                  <a:pt x="148167" y="8528050"/>
                  <a:pt x="175684" y="8515350"/>
                  <a:pt x="209550" y="8515350"/>
                </a:cubicBezTo>
                <a:cubicBezTo>
                  <a:pt x="234950" y="8515350"/>
                  <a:pt x="268817" y="8561916"/>
                  <a:pt x="311150" y="8655050"/>
                </a:cubicBezTo>
                <a:cubicBezTo>
                  <a:pt x="353484" y="8748183"/>
                  <a:pt x="391584" y="8843433"/>
                  <a:pt x="425450" y="8940800"/>
                </a:cubicBezTo>
                <a:cubicBezTo>
                  <a:pt x="459317" y="9038166"/>
                  <a:pt x="476250" y="9099550"/>
                  <a:pt x="476250" y="9124950"/>
                </a:cubicBezTo>
                <a:cubicBezTo>
                  <a:pt x="476250" y="9175750"/>
                  <a:pt x="512234" y="9243483"/>
                  <a:pt x="584200" y="9328150"/>
                </a:cubicBezTo>
                <a:cubicBezTo>
                  <a:pt x="656167" y="9412816"/>
                  <a:pt x="738717" y="9489016"/>
                  <a:pt x="831850" y="9556750"/>
                </a:cubicBezTo>
                <a:cubicBezTo>
                  <a:pt x="924984" y="9624483"/>
                  <a:pt x="1005417" y="9662583"/>
                  <a:pt x="1073150" y="9671050"/>
                </a:cubicBezTo>
                <a:cubicBezTo>
                  <a:pt x="1234017" y="9679516"/>
                  <a:pt x="1397000" y="9626600"/>
                  <a:pt x="1562100" y="9512300"/>
                </a:cubicBezTo>
                <a:cubicBezTo>
                  <a:pt x="1727200" y="9398000"/>
                  <a:pt x="1894416" y="9154583"/>
                  <a:pt x="2063750" y="8782050"/>
                </a:cubicBezTo>
                <a:cubicBezTo>
                  <a:pt x="2173816" y="8604250"/>
                  <a:pt x="2250016" y="8464550"/>
                  <a:pt x="2292350" y="8362950"/>
                </a:cubicBezTo>
                <a:cubicBezTo>
                  <a:pt x="2334683" y="8261350"/>
                  <a:pt x="2364316" y="8159750"/>
                  <a:pt x="2381250" y="8058150"/>
                </a:cubicBezTo>
                <a:cubicBezTo>
                  <a:pt x="2398183" y="7956550"/>
                  <a:pt x="2427816" y="7816850"/>
                  <a:pt x="2470150" y="7639050"/>
                </a:cubicBezTo>
                <a:cubicBezTo>
                  <a:pt x="2520950" y="7486650"/>
                  <a:pt x="2567516" y="7294034"/>
                  <a:pt x="2609850" y="7061200"/>
                </a:cubicBezTo>
                <a:cubicBezTo>
                  <a:pt x="2652183" y="6828367"/>
                  <a:pt x="2694516" y="6597650"/>
                  <a:pt x="2736850" y="6369050"/>
                </a:cubicBezTo>
                <a:cubicBezTo>
                  <a:pt x="2779183" y="6140450"/>
                  <a:pt x="2821516" y="5949950"/>
                  <a:pt x="2863850" y="5797550"/>
                </a:cubicBezTo>
                <a:cubicBezTo>
                  <a:pt x="2863850" y="5704417"/>
                  <a:pt x="2882900" y="5590117"/>
                  <a:pt x="2921000" y="5454650"/>
                </a:cubicBezTo>
                <a:cubicBezTo>
                  <a:pt x="2959100" y="5319184"/>
                  <a:pt x="3007783" y="5209117"/>
                  <a:pt x="3067050" y="5124450"/>
                </a:cubicBezTo>
                <a:cubicBezTo>
                  <a:pt x="3092450" y="4988984"/>
                  <a:pt x="3139016" y="4802717"/>
                  <a:pt x="3206750" y="4565650"/>
                </a:cubicBezTo>
                <a:cubicBezTo>
                  <a:pt x="3274483" y="4328584"/>
                  <a:pt x="3346450" y="4097867"/>
                  <a:pt x="3422650" y="3873500"/>
                </a:cubicBezTo>
                <a:cubicBezTo>
                  <a:pt x="3498850" y="3649134"/>
                  <a:pt x="3558116" y="3481917"/>
                  <a:pt x="3600450" y="3371850"/>
                </a:cubicBezTo>
                <a:cubicBezTo>
                  <a:pt x="3634316" y="3304117"/>
                  <a:pt x="3663950" y="3232150"/>
                  <a:pt x="3689350" y="3155950"/>
                </a:cubicBezTo>
                <a:cubicBezTo>
                  <a:pt x="3714750" y="3079750"/>
                  <a:pt x="3752850" y="3016250"/>
                  <a:pt x="3803650" y="2965450"/>
                </a:cubicBezTo>
                <a:cubicBezTo>
                  <a:pt x="3871383" y="2897717"/>
                  <a:pt x="3956050" y="2859617"/>
                  <a:pt x="4057650" y="2851150"/>
                </a:cubicBezTo>
                <a:cubicBezTo>
                  <a:pt x="4159250" y="2842684"/>
                  <a:pt x="4277783" y="2855384"/>
                  <a:pt x="4413250" y="2889250"/>
                </a:cubicBezTo>
                <a:cubicBezTo>
                  <a:pt x="4480983" y="2914650"/>
                  <a:pt x="4561416" y="2978150"/>
                  <a:pt x="4654550" y="3079750"/>
                </a:cubicBezTo>
                <a:cubicBezTo>
                  <a:pt x="4747683" y="3181350"/>
                  <a:pt x="4821766" y="3280834"/>
                  <a:pt x="4876800" y="3378200"/>
                </a:cubicBezTo>
                <a:cubicBezTo>
                  <a:pt x="4931833" y="3475567"/>
                  <a:pt x="4933950" y="3536950"/>
                  <a:pt x="4883150" y="3562350"/>
                </a:cubicBezTo>
                <a:cubicBezTo>
                  <a:pt x="4883150" y="3596217"/>
                  <a:pt x="4859866" y="3604684"/>
                  <a:pt x="4813300" y="3587750"/>
                </a:cubicBezTo>
                <a:cubicBezTo>
                  <a:pt x="4766733" y="3570817"/>
                  <a:pt x="4722283" y="3562350"/>
                  <a:pt x="4679950" y="3562350"/>
                </a:cubicBezTo>
                <a:cubicBezTo>
                  <a:pt x="4646083" y="3528484"/>
                  <a:pt x="4616450" y="3509434"/>
                  <a:pt x="4591050" y="3505200"/>
                </a:cubicBezTo>
                <a:cubicBezTo>
                  <a:pt x="4565650" y="3500967"/>
                  <a:pt x="4552950" y="3498850"/>
                  <a:pt x="4552950" y="3498850"/>
                </a:cubicBezTo>
                <a:cubicBezTo>
                  <a:pt x="4502150" y="3498850"/>
                  <a:pt x="4438650" y="3570817"/>
                  <a:pt x="4362450" y="3714750"/>
                </a:cubicBezTo>
                <a:cubicBezTo>
                  <a:pt x="4286250" y="3858684"/>
                  <a:pt x="4210050" y="4034367"/>
                  <a:pt x="4133850" y="4241800"/>
                </a:cubicBezTo>
                <a:cubicBezTo>
                  <a:pt x="4057650" y="4449234"/>
                  <a:pt x="3987800" y="4652434"/>
                  <a:pt x="3924300" y="4851400"/>
                </a:cubicBezTo>
                <a:cubicBezTo>
                  <a:pt x="3860800" y="5050367"/>
                  <a:pt x="3812116" y="5209117"/>
                  <a:pt x="3778250" y="5327650"/>
                </a:cubicBezTo>
                <a:cubicBezTo>
                  <a:pt x="3778250" y="5336117"/>
                  <a:pt x="3757083" y="5418667"/>
                  <a:pt x="3714750" y="5575300"/>
                </a:cubicBezTo>
                <a:cubicBezTo>
                  <a:pt x="3672416" y="5731934"/>
                  <a:pt x="3627966" y="5890684"/>
                  <a:pt x="3581400" y="6051550"/>
                </a:cubicBezTo>
                <a:cubicBezTo>
                  <a:pt x="3534833" y="6212417"/>
                  <a:pt x="3507316" y="6318250"/>
                  <a:pt x="3498850" y="6369050"/>
                </a:cubicBezTo>
                <a:cubicBezTo>
                  <a:pt x="3464983" y="6538384"/>
                  <a:pt x="3443816" y="6667500"/>
                  <a:pt x="3435350" y="6756400"/>
                </a:cubicBezTo>
                <a:cubicBezTo>
                  <a:pt x="3426883" y="6845300"/>
                  <a:pt x="3401483" y="6957484"/>
                  <a:pt x="3359150" y="7092950"/>
                </a:cubicBezTo>
                <a:cubicBezTo>
                  <a:pt x="3291416" y="7228417"/>
                  <a:pt x="3246966" y="7378700"/>
                  <a:pt x="3225800" y="7543800"/>
                </a:cubicBezTo>
                <a:cubicBezTo>
                  <a:pt x="3204633" y="7708900"/>
                  <a:pt x="3160183" y="7876116"/>
                  <a:pt x="3092450" y="8045450"/>
                </a:cubicBezTo>
                <a:cubicBezTo>
                  <a:pt x="3041650" y="8248650"/>
                  <a:pt x="2971800" y="8460316"/>
                  <a:pt x="2882900" y="8680450"/>
                </a:cubicBezTo>
                <a:cubicBezTo>
                  <a:pt x="2794000" y="8900583"/>
                  <a:pt x="2690283" y="9116483"/>
                  <a:pt x="2571750" y="9328150"/>
                </a:cubicBezTo>
                <a:cubicBezTo>
                  <a:pt x="2436283" y="9599083"/>
                  <a:pt x="2302933" y="9806516"/>
                  <a:pt x="2171700" y="9950450"/>
                </a:cubicBezTo>
                <a:cubicBezTo>
                  <a:pt x="2040466" y="10094383"/>
                  <a:pt x="1902883" y="10200216"/>
                  <a:pt x="1758950" y="10267950"/>
                </a:cubicBezTo>
                <a:cubicBezTo>
                  <a:pt x="1674283" y="10310283"/>
                  <a:pt x="1538816" y="10331450"/>
                  <a:pt x="1352550" y="10331450"/>
                </a:cubicBezTo>
                <a:cubicBezTo>
                  <a:pt x="1166284" y="10331450"/>
                  <a:pt x="1009650" y="10310283"/>
                  <a:pt x="882650" y="10267950"/>
                </a:cubicBezTo>
                <a:close/>
                <a:moveTo>
                  <a:pt x="-1403350" y="7486650"/>
                </a:moveTo>
                <a:moveTo>
                  <a:pt x="4400550" y="1377950"/>
                </a:moveTo>
                <a:cubicBezTo>
                  <a:pt x="4298950" y="1276350"/>
                  <a:pt x="4233333" y="1164167"/>
                  <a:pt x="4203700" y="1041400"/>
                </a:cubicBezTo>
                <a:cubicBezTo>
                  <a:pt x="4174066" y="918634"/>
                  <a:pt x="4210050" y="789517"/>
                  <a:pt x="4311650" y="654050"/>
                </a:cubicBezTo>
                <a:cubicBezTo>
                  <a:pt x="4379383" y="552450"/>
                  <a:pt x="4423833" y="459317"/>
                  <a:pt x="4445000" y="374650"/>
                </a:cubicBezTo>
                <a:cubicBezTo>
                  <a:pt x="4466166" y="289984"/>
                  <a:pt x="4476750" y="213784"/>
                  <a:pt x="4476750" y="146050"/>
                </a:cubicBezTo>
                <a:cubicBezTo>
                  <a:pt x="4671483" y="44450"/>
                  <a:pt x="4826000" y="0"/>
                  <a:pt x="4940300" y="12700"/>
                </a:cubicBezTo>
                <a:cubicBezTo>
                  <a:pt x="5054600" y="25400"/>
                  <a:pt x="5162550" y="82550"/>
                  <a:pt x="5264150" y="184150"/>
                </a:cubicBezTo>
                <a:cubicBezTo>
                  <a:pt x="5408083" y="319617"/>
                  <a:pt x="5461000" y="482600"/>
                  <a:pt x="5422900" y="673100"/>
                </a:cubicBezTo>
                <a:cubicBezTo>
                  <a:pt x="5384800" y="863600"/>
                  <a:pt x="5264150" y="1060450"/>
                  <a:pt x="5060950" y="1263650"/>
                </a:cubicBezTo>
                <a:cubicBezTo>
                  <a:pt x="4925483" y="1399117"/>
                  <a:pt x="4806950" y="1477434"/>
                  <a:pt x="4705350" y="1498600"/>
                </a:cubicBezTo>
                <a:cubicBezTo>
                  <a:pt x="4603750" y="1519767"/>
                  <a:pt x="4502150" y="1479550"/>
                  <a:pt x="4400550" y="1377950"/>
                </a:cubicBezTo>
                <a:close/>
                <a:moveTo>
                  <a:pt x="7486650" y="748665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00" name="Freeform 6500"/>
          <p:cNvSpPr/>
          <p:nvPr/>
        </p:nvSpPr>
        <p:spPr>
          <a:xfrm rot="0" flipH="0" flipV="0">
            <a:off x="6793444" y="7228646"/>
            <a:ext cx="169197" cy="210853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01" name="Freeform 6501"/>
          <p:cNvSpPr/>
          <p:nvPr/>
        </p:nvSpPr>
        <p:spPr>
          <a:xfrm rot="0" flipH="0" flipV="0">
            <a:off x="6979711" y="7287777"/>
            <a:ext cx="140614" cy="152670"/>
          </a:xfrm>
          <a:custGeom>
            <a:pathLst>
              <a:path w="4394200" h="4770966">
                <a:moveTo>
                  <a:pt x="190500" y="4567766"/>
                </a:moveTo>
                <a:cubicBezTo>
                  <a:pt x="114300" y="4508500"/>
                  <a:pt x="61383" y="4449233"/>
                  <a:pt x="31750" y="4389966"/>
                </a:cubicBezTo>
                <a:cubicBezTo>
                  <a:pt x="2116" y="4330700"/>
                  <a:pt x="0" y="4216400"/>
                  <a:pt x="25400" y="4047066"/>
                </a:cubicBezTo>
                <a:cubicBezTo>
                  <a:pt x="50800" y="3810000"/>
                  <a:pt x="84666" y="3600450"/>
                  <a:pt x="127000" y="3418416"/>
                </a:cubicBezTo>
                <a:cubicBezTo>
                  <a:pt x="169333" y="3236383"/>
                  <a:pt x="220133" y="3026833"/>
                  <a:pt x="279400" y="2789766"/>
                </a:cubicBezTo>
                <a:cubicBezTo>
                  <a:pt x="296333" y="2688166"/>
                  <a:pt x="345016" y="2514600"/>
                  <a:pt x="425450" y="2269066"/>
                </a:cubicBezTo>
                <a:cubicBezTo>
                  <a:pt x="505883" y="2023533"/>
                  <a:pt x="605366" y="1756833"/>
                  <a:pt x="723900" y="1468966"/>
                </a:cubicBezTo>
                <a:cubicBezTo>
                  <a:pt x="842433" y="1181100"/>
                  <a:pt x="960966" y="908050"/>
                  <a:pt x="1079500" y="649816"/>
                </a:cubicBezTo>
                <a:cubicBezTo>
                  <a:pt x="1198033" y="391583"/>
                  <a:pt x="1299633" y="198966"/>
                  <a:pt x="1384300" y="71966"/>
                </a:cubicBezTo>
                <a:cubicBezTo>
                  <a:pt x="1452033" y="21166"/>
                  <a:pt x="1534583" y="0"/>
                  <a:pt x="1631950" y="8466"/>
                </a:cubicBezTo>
                <a:cubicBezTo>
                  <a:pt x="1729316" y="16933"/>
                  <a:pt x="1811866" y="55033"/>
                  <a:pt x="1879600" y="122766"/>
                </a:cubicBezTo>
                <a:cubicBezTo>
                  <a:pt x="1972733" y="198966"/>
                  <a:pt x="1987550" y="332316"/>
                  <a:pt x="1924050" y="522816"/>
                </a:cubicBezTo>
                <a:cubicBezTo>
                  <a:pt x="1860550" y="713316"/>
                  <a:pt x="1731433" y="1011766"/>
                  <a:pt x="1536700" y="1418166"/>
                </a:cubicBezTo>
                <a:cubicBezTo>
                  <a:pt x="1435100" y="1646766"/>
                  <a:pt x="1358900" y="1818216"/>
                  <a:pt x="1308100" y="1932516"/>
                </a:cubicBezTo>
                <a:cubicBezTo>
                  <a:pt x="1257300" y="2046816"/>
                  <a:pt x="1236133" y="2114550"/>
                  <a:pt x="1244600" y="2135716"/>
                </a:cubicBezTo>
                <a:cubicBezTo>
                  <a:pt x="1253066" y="2156883"/>
                  <a:pt x="1291166" y="2146300"/>
                  <a:pt x="1358900" y="2103966"/>
                </a:cubicBezTo>
                <a:cubicBezTo>
                  <a:pt x="1409700" y="2010833"/>
                  <a:pt x="1502833" y="1902883"/>
                  <a:pt x="1638300" y="1780116"/>
                </a:cubicBezTo>
                <a:cubicBezTo>
                  <a:pt x="1773766" y="1657350"/>
                  <a:pt x="1917700" y="1536700"/>
                  <a:pt x="2070100" y="1418166"/>
                </a:cubicBezTo>
                <a:cubicBezTo>
                  <a:pt x="2222500" y="1299633"/>
                  <a:pt x="2366433" y="1193800"/>
                  <a:pt x="2501900" y="1100666"/>
                </a:cubicBezTo>
                <a:cubicBezTo>
                  <a:pt x="2637366" y="1007533"/>
                  <a:pt x="2730500" y="948266"/>
                  <a:pt x="2781300" y="922866"/>
                </a:cubicBezTo>
                <a:cubicBezTo>
                  <a:pt x="2849033" y="880533"/>
                  <a:pt x="2927350" y="844550"/>
                  <a:pt x="3016250" y="814916"/>
                </a:cubicBezTo>
                <a:cubicBezTo>
                  <a:pt x="3105150" y="785283"/>
                  <a:pt x="3166533" y="762000"/>
                  <a:pt x="3200400" y="745066"/>
                </a:cubicBezTo>
                <a:cubicBezTo>
                  <a:pt x="3395133" y="651933"/>
                  <a:pt x="3594100" y="618066"/>
                  <a:pt x="3797300" y="643466"/>
                </a:cubicBezTo>
                <a:cubicBezTo>
                  <a:pt x="4000500" y="668866"/>
                  <a:pt x="4127500" y="745066"/>
                  <a:pt x="4178300" y="872066"/>
                </a:cubicBezTo>
                <a:cubicBezTo>
                  <a:pt x="4186766" y="939800"/>
                  <a:pt x="4214283" y="990600"/>
                  <a:pt x="4260850" y="1024466"/>
                </a:cubicBezTo>
                <a:cubicBezTo>
                  <a:pt x="4307416" y="1058333"/>
                  <a:pt x="4330700" y="1075266"/>
                  <a:pt x="4330700" y="1075266"/>
                </a:cubicBezTo>
                <a:cubicBezTo>
                  <a:pt x="4364566" y="1075266"/>
                  <a:pt x="4383616" y="1087966"/>
                  <a:pt x="4387850" y="1113366"/>
                </a:cubicBezTo>
                <a:cubicBezTo>
                  <a:pt x="4392083" y="1138766"/>
                  <a:pt x="4394200" y="1151466"/>
                  <a:pt x="4394200" y="1151466"/>
                </a:cubicBezTo>
                <a:cubicBezTo>
                  <a:pt x="4394200" y="1210733"/>
                  <a:pt x="4349750" y="1246716"/>
                  <a:pt x="4260850" y="1259416"/>
                </a:cubicBezTo>
                <a:cubicBezTo>
                  <a:pt x="4171950" y="1272116"/>
                  <a:pt x="4059766" y="1282700"/>
                  <a:pt x="3924300" y="1291166"/>
                </a:cubicBezTo>
                <a:cubicBezTo>
                  <a:pt x="3814233" y="1299633"/>
                  <a:pt x="3716866" y="1320800"/>
                  <a:pt x="3632200" y="1354666"/>
                </a:cubicBezTo>
                <a:cubicBezTo>
                  <a:pt x="3547533" y="1388533"/>
                  <a:pt x="3445933" y="1430866"/>
                  <a:pt x="3327400" y="1481666"/>
                </a:cubicBezTo>
                <a:cubicBezTo>
                  <a:pt x="3005666" y="1667933"/>
                  <a:pt x="2698750" y="1849966"/>
                  <a:pt x="2406650" y="2027766"/>
                </a:cubicBezTo>
                <a:cubicBezTo>
                  <a:pt x="2114550" y="2205566"/>
                  <a:pt x="1833033" y="2442633"/>
                  <a:pt x="1562100" y="2738966"/>
                </a:cubicBezTo>
                <a:cubicBezTo>
                  <a:pt x="1502833" y="2806700"/>
                  <a:pt x="1443566" y="2887133"/>
                  <a:pt x="1384300" y="2980266"/>
                </a:cubicBezTo>
                <a:cubicBezTo>
                  <a:pt x="1325033" y="3073400"/>
                  <a:pt x="1261533" y="3175000"/>
                  <a:pt x="1193800" y="3285066"/>
                </a:cubicBezTo>
                <a:cubicBezTo>
                  <a:pt x="1151466" y="3327400"/>
                  <a:pt x="1109133" y="3420533"/>
                  <a:pt x="1066800" y="3564466"/>
                </a:cubicBezTo>
                <a:cubicBezTo>
                  <a:pt x="1024466" y="3708400"/>
                  <a:pt x="988483" y="3845983"/>
                  <a:pt x="958850" y="3977216"/>
                </a:cubicBezTo>
                <a:cubicBezTo>
                  <a:pt x="929216" y="4108450"/>
                  <a:pt x="914400" y="4186766"/>
                  <a:pt x="914400" y="4212166"/>
                </a:cubicBezTo>
                <a:cubicBezTo>
                  <a:pt x="914400" y="4212166"/>
                  <a:pt x="901700" y="4252383"/>
                  <a:pt x="876300" y="4332816"/>
                </a:cubicBezTo>
                <a:cubicBezTo>
                  <a:pt x="850900" y="4413250"/>
                  <a:pt x="808566" y="4491566"/>
                  <a:pt x="749300" y="4567766"/>
                </a:cubicBezTo>
                <a:cubicBezTo>
                  <a:pt x="647700" y="4703233"/>
                  <a:pt x="563033" y="4770966"/>
                  <a:pt x="495300" y="4770966"/>
                </a:cubicBezTo>
                <a:cubicBezTo>
                  <a:pt x="427566" y="4770966"/>
                  <a:pt x="325966" y="4703233"/>
                  <a:pt x="190500" y="4567766"/>
                </a:cubicBezTo>
                <a:close/>
                <a:moveTo>
                  <a:pt x="-876300" y="50122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02" name="Freeform 6502"/>
          <p:cNvSpPr/>
          <p:nvPr/>
        </p:nvSpPr>
        <p:spPr>
          <a:xfrm rot="0" flipH="0" flipV="0">
            <a:off x="7039655" y="7208597"/>
            <a:ext cx="174752" cy="330606"/>
          </a:xfrm>
          <a:custGeom>
            <a:pathLst>
              <a:path w="5461000" h="10331450">
                <a:moveTo>
                  <a:pt x="882650" y="10267950"/>
                </a:moveTo>
                <a:cubicBezTo>
                  <a:pt x="696384" y="10200216"/>
                  <a:pt x="529167" y="10066866"/>
                  <a:pt x="381000" y="9867900"/>
                </a:cubicBezTo>
                <a:cubicBezTo>
                  <a:pt x="232834" y="9668933"/>
                  <a:pt x="127000" y="9455150"/>
                  <a:pt x="63500" y="9226550"/>
                </a:cubicBezTo>
                <a:cubicBezTo>
                  <a:pt x="0" y="8997950"/>
                  <a:pt x="2117" y="8807450"/>
                  <a:pt x="69850" y="8655050"/>
                </a:cubicBezTo>
                <a:cubicBezTo>
                  <a:pt x="86784" y="8612716"/>
                  <a:pt x="105834" y="8578850"/>
                  <a:pt x="127000" y="8553450"/>
                </a:cubicBezTo>
                <a:cubicBezTo>
                  <a:pt x="148167" y="8528050"/>
                  <a:pt x="175684" y="8515350"/>
                  <a:pt x="209550" y="8515350"/>
                </a:cubicBezTo>
                <a:cubicBezTo>
                  <a:pt x="234950" y="8515350"/>
                  <a:pt x="268817" y="8561916"/>
                  <a:pt x="311150" y="8655050"/>
                </a:cubicBezTo>
                <a:cubicBezTo>
                  <a:pt x="353484" y="8748183"/>
                  <a:pt x="391584" y="8843433"/>
                  <a:pt x="425450" y="8940800"/>
                </a:cubicBezTo>
                <a:cubicBezTo>
                  <a:pt x="459317" y="9038166"/>
                  <a:pt x="476250" y="9099550"/>
                  <a:pt x="476250" y="9124950"/>
                </a:cubicBezTo>
                <a:cubicBezTo>
                  <a:pt x="476250" y="9175750"/>
                  <a:pt x="512234" y="9243483"/>
                  <a:pt x="584200" y="9328150"/>
                </a:cubicBezTo>
                <a:cubicBezTo>
                  <a:pt x="656167" y="9412816"/>
                  <a:pt x="738717" y="9489016"/>
                  <a:pt x="831850" y="9556750"/>
                </a:cubicBezTo>
                <a:cubicBezTo>
                  <a:pt x="924984" y="9624483"/>
                  <a:pt x="1005417" y="9662583"/>
                  <a:pt x="1073150" y="9671050"/>
                </a:cubicBezTo>
                <a:cubicBezTo>
                  <a:pt x="1234017" y="9679516"/>
                  <a:pt x="1397000" y="9626600"/>
                  <a:pt x="1562100" y="9512300"/>
                </a:cubicBezTo>
                <a:cubicBezTo>
                  <a:pt x="1727200" y="9398000"/>
                  <a:pt x="1894416" y="9154583"/>
                  <a:pt x="2063750" y="8782050"/>
                </a:cubicBezTo>
                <a:cubicBezTo>
                  <a:pt x="2173816" y="8604250"/>
                  <a:pt x="2250016" y="8464550"/>
                  <a:pt x="2292350" y="8362950"/>
                </a:cubicBezTo>
                <a:cubicBezTo>
                  <a:pt x="2334683" y="8261350"/>
                  <a:pt x="2364316" y="8159750"/>
                  <a:pt x="2381250" y="8058150"/>
                </a:cubicBezTo>
                <a:cubicBezTo>
                  <a:pt x="2398183" y="7956550"/>
                  <a:pt x="2427816" y="7816850"/>
                  <a:pt x="2470150" y="7639050"/>
                </a:cubicBezTo>
                <a:cubicBezTo>
                  <a:pt x="2520950" y="7486650"/>
                  <a:pt x="2567516" y="7294034"/>
                  <a:pt x="2609850" y="7061200"/>
                </a:cubicBezTo>
                <a:cubicBezTo>
                  <a:pt x="2652183" y="6828367"/>
                  <a:pt x="2694516" y="6597650"/>
                  <a:pt x="2736850" y="6369050"/>
                </a:cubicBezTo>
                <a:cubicBezTo>
                  <a:pt x="2779183" y="6140450"/>
                  <a:pt x="2821516" y="5949950"/>
                  <a:pt x="2863850" y="5797550"/>
                </a:cubicBezTo>
                <a:cubicBezTo>
                  <a:pt x="2863850" y="5704417"/>
                  <a:pt x="2882900" y="5590117"/>
                  <a:pt x="2921000" y="5454650"/>
                </a:cubicBezTo>
                <a:cubicBezTo>
                  <a:pt x="2959100" y="5319184"/>
                  <a:pt x="3007783" y="5209117"/>
                  <a:pt x="3067050" y="5124450"/>
                </a:cubicBezTo>
                <a:cubicBezTo>
                  <a:pt x="3092450" y="4988984"/>
                  <a:pt x="3139016" y="4802717"/>
                  <a:pt x="3206750" y="4565650"/>
                </a:cubicBezTo>
                <a:cubicBezTo>
                  <a:pt x="3274483" y="4328584"/>
                  <a:pt x="3346450" y="4097867"/>
                  <a:pt x="3422650" y="3873500"/>
                </a:cubicBezTo>
                <a:cubicBezTo>
                  <a:pt x="3498850" y="3649134"/>
                  <a:pt x="3558116" y="3481917"/>
                  <a:pt x="3600450" y="3371850"/>
                </a:cubicBezTo>
                <a:cubicBezTo>
                  <a:pt x="3634316" y="3304117"/>
                  <a:pt x="3663950" y="3232150"/>
                  <a:pt x="3689350" y="3155950"/>
                </a:cubicBezTo>
                <a:cubicBezTo>
                  <a:pt x="3714750" y="3079750"/>
                  <a:pt x="3752850" y="3016250"/>
                  <a:pt x="3803650" y="2965450"/>
                </a:cubicBezTo>
                <a:cubicBezTo>
                  <a:pt x="3871383" y="2897717"/>
                  <a:pt x="3956050" y="2859617"/>
                  <a:pt x="4057650" y="2851150"/>
                </a:cubicBezTo>
                <a:cubicBezTo>
                  <a:pt x="4159250" y="2842684"/>
                  <a:pt x="4277783" y="2855384"/>
                  <a:pt x="4413250" y="2889250"/>
                </a:cubicBezTo>
                <a:cubicBezTo>
                  <a:pt x="4480983" y="2914650"/>
                  <a:pt x="4561416" y="2978150"/>
                  <a:pt x="4654550" y="3079750"/>
                </a:cubicBezTo>
                <a:cubicBezTo>
                  <a:pt x="4747683" y="3181350"/>
                  <a:pt x="4821766" y="3280834"/>
                  <a:pt x="4876800" y="3378200"/>
                </a:cubicBezTo>
                <a:cubicBezTo>
                  <a:pt x="4931833" y="3475567"/>
                  <a:pt x="4933950" y="3536950"/>
                  <a:pt x="4883150" y="3562350"/>
                </a:cubicBezTo>
                <a:cubicBezTo>
                  <a:pt x="4883150" y="3596217"/>
                  <a:pt x="4859866" y="3604684"/>
                  <a:pt x="4813300" y="3587750"/>
                </a:cubicBezTo>
                <a:cubicBezTo>
                  <a:pt x="4766733" y="3570817"/>
                  <a:pt x="4722283" y="3562350"/>
                  <a:pt x="4679950" y="3562350"/>
                </a:cubicBezTo>
                <a:cubicBezTo>
                  <a:pt x="4646083" y="3528484"/>
                  <a:pt x="4616450" y="3509434"/>
                  <a:pt x="4591050" y="3505200"/>
                </a:cubicBezTo>
                <a:cubicBezTo>
                  <a:pt x="4565650" y="3500967"/>
                  <a:pt x="4552950" y="3498850"/>
                  <a:pt x="4552950" y="3498850"/>
                </a:cubicBezTo>
                <a:cubicBezTo>
                  <a:pt x="4502150" y="3498850"/>
                  <a:pt x="4438650" y="3570817"/>
                  <a:pt x="4362450" y="3714750"/>
                </a:cubicBezTo>
                <a:cubicBezTo>
                  <a:pt x="4286250" y="3858684"/>
                  <a:pt x="4210050" y="4034367"/>
                  <a:pt x="4133850" y="4241800"/>
                </a:cubicBezTo>
                <a:cubicBezTo>
                  <a:pt x="4057650" y="4449234"/>
                  <a:pt x="3987800" y="4652434"/>
                  <a:pt x="3924300" y="4851400"/>
                </a:cubicBezTo>
                <a:cubicBezTo>
                  <a:pt x="3860800" y="5050367"/>
                  <a:pt x="3812116" y="5209117"/>
                  <a:pt x="3778250" y="5327650"/>
                </a:cubicBezTo>
                <a:cubicBezTo>
                  <a:pt x="3778250" y="5336117"/>
                  <a:pt x="3757083" y="5418667"/>
                  <a:pt x="3714750" y="5575300"/>
                </a:cubicBezTo>
                <a:cubicBezTo>
                  <a:pt x="3672416" y="5731934"/>
                  <a:pt x="3627966" y="5890684"/>
                  <a:pt x="3581400" y="6051550"/>
                </a:cubicBezTo>
                <a:cubicBezTo>
                  <a:pt x="3534833" y="6212417"/>
                  <a:pt x="3507316" y="6318250"/>
                  <a:pt x="3498850" y="6369050"/>
                </a:cubicBezTo>
                <a:cubicBezTo>
                  <a:pt x="3464983" y="6538384"/>
                  <a:pt x="3443816" y="6667500"/>
                  <a:pt x="3435350" y="6756400"/>
                </a:cubicBezTo>
                <a:cubicBezTo>
                  <a:pt x="3426883" y="6845300"/>
                  <a:pt x="3401483" y="6957484"/>
                  <a:pt x="3359150" y="7092950"/>
                </a:cubicBezTo>
                <a:cubicBezTo>
                  <a:pt x="3291416" y="7228417"/>
                  <a:pt x="3246966" y="7378700"/>
                  <a:pt x="3225800" y="7543800"/>
                </a:cubicBezTo>
                <a:cubicBezTo>
                  <a:pt x="3204633" y="7708900"/>
                  <a:pt x="3160183" y="7876116"/>
                  <a:pt x="3092450" y="8045450"/>
                </a:cubicBezTo>
                <a:cubicBezTo>
                  <a:pt x="3041650" y="8248650"/>
                  <a:pt x="2971800" y="8460316"/>
                  <a:pt x="2882900" y="8680450"/>
                </a:cubicBezTo>
                <a:cubicBezTo>
                  <a:pt x="2794000" y="8900583"/>
                  <a:pt x="2690283" y="9116483"/>
                  <a:pt x="2571750" y="9328150"/>
                </a:cubicBezTo>
                <a:cubicBezTo>
                  <a:pt x="2436283" y="9599083"/>
                  <a:pt x="2302933" y="9806516"/>
                  <a:pt x="2171700" y="9950450"/>
                </a:cubicBezTo>
                <a:cubicBezTo>
                  <a:pt x="2040466" y="10094383"/>
                  <a:pt x="1902883" y="10200216"/>
                  <a:pt x="1758950" y="10267950"/>
                </a:cubicBezTo>
                <a:cubicBezTo>
                  <a:pt x="1674283" y="10310283"/>
                  <a:pt x="1538816" y="10331450"/>
                  <a:pt x="1352550" y="10331450"/>
                </a:cubicBezTo>
                <a:cubicBezTo>
                  <a:pt x="1166284" y="10331450"/>
                  <a:pt x="1009650" y="10310283"/>
                  <a:pt x="882650" y="10267950"/>
                </a:cubicBezTo>
                <a:close/>
                <a:moveTo>
                  <a:pt x="-1403350" y="7486650"/>
                </a:moveTo>
                <a:moveTo>
                  <a:pt x="4400550" y="1377950"/>
                </a:moveTo>
                <a:cubicBezTo>
                  <a:pt x="4298950" y="1276350"/>
                  <a:pt x="4233333" y="1164167"/>
                  <a:pt x="4203700" y="1041400"/>
                </a:cubicBezTo>
                <a:cubicBezTo>
                  <a:pt x="4174066" y="918634"/>
                  <a:pt x="4210050" y="789517"/>
                  <a:pt x="4311650" y="654050"/>
                </a:cubicBezTo>
                <a:cubicBezTo>
                  <a:pt x="4379383" y="552450"/>
                  <a:pt x="4423833" y="459317"/>
                  <a:pt x="4445000" y="374650"/>
                </a:cubicBezTo>
                <a:cubicBezTo>
                  <a:pt x="4466166" y="289984"/>
                  <a:pt x="4476750" y="213784"/>
                  <a:pt x="4476750" y="146050"/>
                </a:cubicBezTo>
                <a:cubicBezTo>
                  <a:pt x="4671483" y="44450"/>
                  <a:pt x="4826000" y="0"/>
                  <a:pt x="4940300" y="12700"/>
                </a:cubicBezTo>
                <a:cubicBezTo>
                  <a:pt x="5054600" y="25400"/>
                  <a:pt x="5162550" y="82550"/>
                  <a:pt x="5264150" y="184150"/>
                </a:cubicBezTo>
                <a:cubicBezTo>
                  <a:pt x="5408083" y="319617"/>
                  <a:pt x="5461000" y="482600"/>
                  <a:pt x="5422900" y="673100"/>
                </a:cubicBezTo>
                <a:cubicBezTo>
                  <a:pt x="5384800" y="863600"/>
                  <a:pt x="5264150" y="1060450"/>
                  <a:pt x="5060950" y="1263650"/>
                </a:cubicBezTo>
                <a:cubicBezTo>
                  <a:pt x="4925483" y="1399117"/>
                  <a:pt x="4806950" y="1477434"/>
                  <a:pt x="4705350" y="1498600"/>
                </a:cubicBezTo>
                <a:cubicBezTo>
                  <a:pt x="4603750" y="1519767"/>
                  <a:pt x="4502150" y="1479550"/>
                  <a:pt x="4400550" y="1377950"/>
                </a:cubicBezTo>
                <a:close/>
                <a:moveTo>
                  <a:pt x="7486650" y="748665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03" name="Freeform 6503"/>
          <p:cNvSpPr/>
          <p:nvPr/>
        </p:nvSpPr>
        <p:spPr>
          <a:xfrm rot="0" flipH="0" flipV="0">
            <a:off x="7209463" y="7291773"/>
            <a:ext cx="113656" cy="151519"/>
          </a:xfrm>
          <a:custGeom>
            <a:pathLst>
              <a:path w="3551767" h="4734983">
                <a:moveTo>
                  <a:pt x="2167467" y="4442883"/>
                </a:moveTo>
                <a:cubicBezTo>
                  <a:pt x="1989667" y="4595283"/>
                  <a:pt x="1784350" y="4684183"/>
                  <a:pt x="1551517" y="4709583"/>
                </a:cubicBezTo>
                <a:cubicBezTo>
                  <a:pt x="1318683" y="4734983"/>
                  <a:pt x="1092200" y="4699000"/>
                  <a:pt x="872067" y="4601633"/>
                </a:cubicBezTo>
                <a:cubicBezTo>
                  <a:pt x="651933" y="4504267"/>
                  <a:pt x="469900" y="4353983"/>
                  <a:pt x="325967" y="4150783"/>
                </a:cubicBezTo>
                <a:cubicBezTo>
                  <a:pt x="182033" y="3964517"/>
                  <a:pt x="88900" y="3750733"/>
                  <a:pt x="46567" y="3509433"/>
                </a:cubicBezTo>
                <a:cubicBezTo>
                  <a:pt x="4233" y="3268133"/>
                  <a:pt x="0" y="2952750"/>
                  <a:pt x="33867" y="2563283"/>
                </a:cubicBezTo>
                <a:cubicBezTo>
                  <a:pt x="59267" y="2233083"/>
                  <a:pt x="165100" y="1900767"/>
                  <a:pt x="351367" y="1566333"/>
                </a:cubicBezTo>
                <a:cubicBezTo>
                  <a:pt x="537633" y="1231900"/>
                  <a:pt x="764117" y="933450"/>
                  <a:pt x="1030817" y="670983"/>
                </a:cubicBezTo>
                <a:cubicBezTo>
                  <a:pt x="1297517" y="408517"/>
                  <a:pt x="1562100" y="226483"/>
                  <a:pt x="1824567" y="124883"/>
                </a:cubicBezTo>
                <a:cubicBezTo>
                  <a:pt x="1951567" y="40217"/>
                  <a:pt x="2059517" y="0"/>
                  <a:pt x="2148417" y="4233"/>
                </a:cubicBezTo>
                <a:cubicBezTo>
                  <a:pt x="2237317" y="8467"/>
                  <a:pt x="2374900" y="19050"/>
                  <a:pt x="2561167" y="35983"/>
                </a:cubicBezTo>
                <a:cubicBezTo>
                  <a:pt x="2755900" y="61383"/>
                  <a:pt x="2901950" y="99483"/>
                  <a:pt x="2999317" y="150283"/>
                </a:cubicBezTo>
                <a:cubicBezTo>
                  <a:pt x="3096683" y="201083"/>
                  <a:pt x="3175000" y="268817"/>
                  <a:pt x="3234267" y="353483"/>
                </a:cubicBezTo>
                <a:cubicBezTo>
                  <a:pt x="3361267" y="480483"/>
                  <a:pt x="3445933" y="605367"/>
                  <a:pt x="3488267" y="728133"/>
                </a:cubicBezTo>
                <a:cubicBezTo>
                  <a:pt x="3530600" y="850900"/>
                  <a:pt x="3551767" y="971550"/>
                  <a:pt x="3551767" y="1090083"/>
                </a:cubicBezTo>
                <a:cubicBezTo>
                  <a:pt x="3517900" y="1276350"/>
                  <a:pt x="3393017" y="1502833"/>
                  <a:pt x="3177117" y="1769533"/>
                </a:cubicBezTo>
                <a:cubicBezTo>
                  <a:pt x="2961217" y="2036233"/>
                  <a:pt x="2679700" y="2254250"/>
                  <a:pt x="2332567" y="2423583"/>
                </a:cubicBezTo>
                <a:cubicBezTo>
                  <a:pt x="2146300" y="2482850"/>
                  <a:pt x="1943100" y="2508250"/>
                  <a:pt x="1722967" y="2499783"/>
                </a:cubicBezTo>
                <a:cubicBezTo>
                  <a:pt x="1502833" y="2491317"/>
                  <a:pt x="1320800" y="2436283"/>
                  <a:pt x="1176867" y="2334683"/>
                </a:cubicBezTo>
                <a:cubicBezTo>
                  <a:pt x="1016000" y="2266950"/>
                  <a:pt x="910167" y="2277533"/>
                  <a:pt x="859367" y="2366433"/>
                </a:cubicBezTo>
                <a:cubicBezTo>
                  <a:pt x="808567" y="2455333"/>
                  <a:pt x="762000" y="2669117"/>
                  <a:pt x="719667" y="3007783"/>
                </a:cubicBezTo>
                <a:cubicBezTo>
                  <a:pt x="685800" y="3329517"/>
                  <a:pt x="711200" y="3564467"/>
                  <a:pt x="795867" y="3712633"/>
                </a:cubicBezTo>
                <a:cubicBezTo>
                  <a:pt x="880533" y="3860800"/>
                  <a:pt x="994833" y="3947583"/>
                  <a:pt x="1138767" y="3972983"/>
                </a:cubicBezTo>
                <a:cubicBezTo>
                  <a:pt x="1308100" y="4006850"/>
                  <a:pt x="1441450" y="4030133"/>
                  <a:pt x="1538817" y="4042833"/>
                </a:cubicBezTo>
                <a:cubicBezTo>
                  <a:pt x="1636183" y="4055533"/>
                  <a:pt x="1756833" y="4019550"/>
                  <a:pt x="1900767" y="3934883"/>
                </a:cubicBezTo>
                <a:cubicBezTo>
                  <a:pt x="2036233" y="3850217"/>
                  <a:pt x="2120900" y="3801533"/>
                  <a:pt x="2154767" y="3788833"/>
                </a:cubicBezTo>
                <a:cubicBezTo>
                  <a:pt x="2188633" y="3776133"/>
                  <a:pt x="2216150" y="3759200"/>
                  <a:pt x="2237317" y="3738033"/>
                </a:cubicBezTo>
                <a:cubicBezTo>
                  <a:pt x="2258483" y="3716867"/>
                  <a:pt x="2311400" y="3663950"/>
                  <a:pt x="2396067" y="3579283"/>
                </a:cubicBezTo>
                <a:cubicBezTo>
                  <a:pt x="2455333" y="3520017"/>
                  <a:pt x="2501900" y="3475567"/>
                  <a:pt x="2535767" y="3445933"/>
                </a:cubicBezTo>
                <a:cubicBezTo>
                  <a:pt x="2569633" y="3416300"/>
                  <a:pt x="2607733" y="3401483"/>
                  <a:pt x="2650067" y="3401483"/>
                </a:cubicBezTo>
                <a:cubicBezTo>
                  <a:pt x="2692400" y="3401483"/>
                  <a:pt x="2730500" y="3420533"/>
                  <a:pt x="2764367" y="3458633"/>
                </a:cubicBezTo>
                <a:cubicBezTo>
                  <a:pt x="2798233" y="3496733"/>
                  <a:pt x="2832100" y="3524250"/>
                  <a:pt x="2865967" y="3541183"/>
                </a:cubicBezTo>
                <a:cubicBezTo>
                  <a:pt x="2950633" y="3541183"/>
                  <a:pt x="2969683" y="3591983"/>
                  <a:pt x="2923117" y="3693583"/>
                </a:cubicBezTo>
                <a:cubicBezTo>
                  <a:pt x="2876550" y="3795183"/>
                  <a:pt x="2785533" y="3915833"/>
                  <a:pt x="2650067" y="4055533"/>
                </a:cubicBezTo>
                <a:cubicBezTo>
                  <a:pt x="2514600" y="4195233"/>
                  <a:pt x="2353733" y="4324350"/>
                  <a:pt x="2167467" y="4442883"/>
                </a:cubicBezTo>
                <a:close/>
                <a:moveTo>
                  <a:pt x="-893233" y="4887383"/>
                </a:moveTo>
                <a:moveTo>
                  <a:pt x="2154767" y="1750483"/>
                </a:moveTo>
                <a:cubicBezTo>
                  <a:pt x="2247900" y="1708150"/>
                  <a:pt x="2345267" y="1646767"/>
                  <a:pt x="2446867" y="1566333"/>
                </a:cubicBezTo>
                <a:cubicBezTo>
                  <a:pt x="2548467" y="1485900"/>
                  <a:pt x="2635250" y="1397000"/>
                  <a:pt x="2707217" y="1299633"/>
                </a:cubicBezTo>
                <a:cubicBezTo>
                  <a:pt x="2779183" y="1202267"/>
                  <a:pt x="2815167" y="1119717"/>
                  <a:pt x="2815167" y="1051983"/>
                </a:cubicBezTo>
                <a:cubicBezTo>
                  <a:pt x="2815167" y="933450"/>
                  <a:pt x="2760133" y="833967"/>
                  <a:pt x="2650067" y="753533"/>
                </a:cubicBezTo>
                <a:cubicBezTo>
                  <a:pt x="2540000" y="673100"/>
                  <a:pt x="2374900" y="662517"/>
                  <a:pt x="2154767" y="721783"/>
                </a:cubicBezTo>
                <a:cubicBezTo>
                  <a:pt x="2061633" y="747183"/>
                  <a:pt x="1955800" y="808567"/>
                  <a:pt x="1837267" y="905933"/>
                </a:cubicBezTo>
                <a:cubicBezTo>
                  <a:pt x="1718733" y="1003300"/>
                  <a:pt x="1606550" y="1111250"/>
                  <a:pt x="1500717" y="1229783"/>
                </a:cubicBezTo>
                <a:cubicBezTo>
                  <a:pt x="1394883" y="1348317"/>
                  <a:pt x="1310217" y="1454150"/>
                  <a:pt x="1246717" y="1547283"/>
                </a:cubicBezTo>
                <a:cubicBezTo>
                  <a:pt x="1183217" y="1640417"/>
                  <a:pt x="1159933" y="1695450"/>
                  <a:pt x="1176867" y="1712383"/>
                </a:cubicBezTo>
                <a:cubicBezTo>
                  <a:pt x="1202267" y="1754717"/>
                  <a:pt x="1274233" y="1786467"/>
                  <a:pt x="1392767" y="1807633"/>
                </a:cubicBezTo>
                <a:cubicBezTo>
                  <a:pt x="1511300" y="1828800"/>
                  <a:pt x="1644650" y="1835150"/>
                  <a:pt x="1792817" y="1826683"/>
                </a:cubicBezTo>
                <a:cubicBezTo>
                  <a:pt x="1940983" y="1818217"/>
                  <a:pt x="2061633" y="1792817"/>
                  <a:pt x="2154767" y="1750483"/>
                </a:cubicBezTo>
                <a:close/>
                <a:moveTo>
                  <a:pt x="1799167" y="48873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04" name="Freeform 6504"/>
          <p:cNvSpPr/>
          <p:nvPr/>
        </p:nvSpPr>
        <p:spPr>
          <a:xfrm rot="0" flipH="0" flipV="0">
            <a:off x="7344320" y="7289267"/>
            <a:ext cx="122394" cy="153212"/>
          </a:xfrm>
          <a:custGeom>
            <a:pathLst>
              <a:path w="3824817" h="4787900">
                <a:moveTo>
                  <a:pt x="1013884" y="4787900"/>
                </a:moveTo>
                <a:cubicBezTo>
                  <a:pt x="590550" y="4787900"/>
                  <a:pt x="281517" y="4635500"/>
                  <a:pt x="86784" y="4330700"/>
                </a:cubicBezTo>
                <a:cubicBezTo>
                  <a:pt x="27517" y="4246034"/>
                  <a:pt x="0" y="4159250"/>
                  <a:pt x="4234" y="4070350"/>
                </a:cubicBezTo>
                <a:cubicBezTo>
                  <a:pt x="8467" y="3981450"/>
                  <a:pt x="33867" y="3920067"/>
                  <a:pt x="80434" y="3886200"/>
                </a:cubicBezTo>
                <a:cubicBezTo>
                  <a:pt x="127000" y="3852334"/>
                  <a:pt x="184150" y="3881967"/>
                  <a:pt x="251884" y="3975100"/>
                </a:cubicBezTo>
                <a:cubicBezTo>
                  <a:pt x="370417" y="4042834"/>
                  <a:pt x="539750" y="4076700"/>
                  <a:pt x="759884" y="4076700"/>
                </a:cubicBezTo>
                <a:cubicBezTo>
                  <a:pt x="869950" y="4076700"/>
                  <a:pt x="984250" y="4066117"/>
                  <a:pt x="1102784" y="4044950"/>
                </a:cubicBezTo>
                <a:cubicBezTo>
                  <a:pt x="1221317" y="4023784"/>
                  <a:pt x="1339850" y="3992034"/>
                  <a:pt x="1458384" y="3949700"/>
                </a:cubicBezTo>
                <a:cubicBezTo>
                  <a:pt x="1585384" y="3890434"/>
                  <a:pt x="1670050" y="3837517"/>
                  <a:pt x="1712384" y="3790950"/>
                </a:cubicBezTo>
                <a:cubicBezTo>
                  <a:pt x="1754717" y="3744384"/>
                  <a:pt x="1746250" y="3704167"/>
                  <a:pt x="1686984" y="3670300"/>
                </a:cubicBezTo>
                <a:lnTo>
                  <a:pt x="1699684" y="3670300"/>
                </a:lnTo>
                <a:cubicBezTo>
                  <a:pt x="1479550" y="3611034"/>
                  <a:pt x="1257300" y="3515784"/>
                  <a:pt x="1032934" y="3384550"/>
                </a:cubicBezTo>
                <a:cubicBezTo>
                  <a:pt x="808567" y="3253317"/>
                  <a:pt x="615950" y="3109384"/>
                  <a:pt x="455084" y="2952750"/>
                </a:cubicBezTo>
                <a:cubicBezTo>
                  <a:pt x="294217" y="2796117"/>
                  <a:pt x="201084" y="2654300"/>
                  <a:pt x="175684" y="2527300"/>
                </a:cubicBezTo>
                <a:cubicBezTo>
                  <a:pt x="107950" y="2264834"/>
                  <a:pt x="124884" y="1996017"/>
                  <a:pt x="226484" y="1720850"/>
                </a:cubicBezTo>
                <a:cubicBezTo>
                  <a:pt x="328084" y="1445684"/>
                  <a:pt x="472017" y="1202267"/>
                  <a:pt x="658284" y="990600"/>
                </a:cubicBezTo>
                <a:cubicBezTo>
                  <a:pt x="726017" y="948267"/>
                  <a:pt x="810684" y="895350"/>
                  <a:pt x="912284" y="831850"/>
                </a:cubicBezTo>
                <a:cubicBezTo>
                  <a:pt x="1013884" y="768350"/>
                  <a:pt x="1094317" y="732367"/>
                  <a:pt x="1153584" y="723900"/>
                </a:cubicBezTo>
                <a:lnTo>
                  <a:pt x="1153584" y="736600"/>
                </a:lnTo>
                <a:cubicBezTo>
                  <a:pt x="1314450" y="567267"/>
                  <a:pt x="1511300" y="431800"/>
                  <a:pt x="1744134" y="330200"/>
                </a:cubicBezTo>
                <a:cubicBezTo>
                  <a:pt x="1976967" y="228600"/>
                  <a:pt x="2224617" y="135467"/>
                  <a:pt x="2487084" y="50800"/>
                </a:cubicBezTo>
                <a:lnTo>
                  <a:pt x="2677584" y="25400"/>
                </a:lnTo>
                <a:cubicBezTo>
                  <a:pt x="2779184" y="8467"/>
                  <a:pt x="2863850" y="0"/>
                  <a:pt x="2931584" y="0"/>
                </a:cubicBezTo>
                <a:cubicBezTo>
                  <a:pt x="2923117" y="0"/>
                  <a:pt x="2940050" y="6350"/>
                  <a:pt x="2982384" y="19050"/>
                </a:cubicBezTo>
                <a:cubicBezTo>
                  <a:pt x="3024717" y="31750"/>
                  <a:pt x="3062817" y="42334"/>
                  <a:pt x="3096684" y="50800"/>
                </a:cubicBezTo>
                <a:cubicBezTo>
                  <a:pt x="3147484" y="76200"/>
                  <a:pt x="3189817" y="88900"/>
                  <a:pt x="3223684" y="88900"/>
                </a:cubicBezTo>
                <a:cubicBezTo>
                  <a:pt x="3333750" y="105834"/>
                  <a:pt x="3435350" y="156634"/>
                  <a:pt x="3528484" y="241300"/>
                </a:cubicBezTo>
                <a:cubicBezTo>
                  <a:pt x="3621617" y="325967"/>
                  <a:pt x="3695700" y="425450"/>
                  <a:pt x="3750734" y="539750"/>
                </a:cubicBezTo>
                <a:cubicBezTo>
                  <a:pt x="3805767" y="654050"/>
                  <a:pt x="3824817" y="762000"/>
                  <a:pt x="3807884" y="863600"/>
                </a:cubicBezTo>
                <a:cubicBezTo>
                  <a:pt x="3790950" y="1024467"/>
                  <a:pt x="3742267" y="1168400"/>
                  <a:pt x="3661834" y="1295400"/>
                </a:cubicBezTo>
                <a:cubicBezTo>
                  <a:pt x="3581400" y="1422400"/>
                  <a:pt x="3486150" y="1494367"/>
                  <a:pt x="3376084" y="1511300"/>
                </a:cubicBezTo>
                <a:cubicBezTo>
                  <a:pt x="3393017" y="1502834"/>
                  <a:pt x="3382434" y="1488017"/>
                  <a:pt x="3344334" y="1466850"/>
                </a:cubicBezTo>
                <a:cubicBezTo>
                  <a:pt x="3306234" y="1445684"/>
                  <a:pt x="3266017" y="1422400"/>
                  <a:pt x="3223684" y="1397000"/>
                </a:cubicBezTo>
                <a:lnTo>
                  <a:pt x="3185584" y="1422400"/>
                </a:lnTo>
                <a:cubicBezTo>
                  <a:pt x="3185584" y="1422400"/>
                  <a:pt x="3183467" y="1411817"/>
                  <a:pt x="3179234" y="1390650"/>
                </a:cubicBezTo>
                <a:cubicBezTo>
                  <a:pt x="3175000" y="1369484"/>
                  <a:pt x="3164417" y="1341967"/>
                  <a:pt x="3147484" y="1308100"/>
                </a:cubicBezTo>
                <a:cubicBezTo>
                  <a:pt x="3122084" y="1257300"/>
                  <a:pt x="3109384" y="1200150"/>
                  <a:pt x="3109384" y="1136650"/>
                </a:cubicBezTo>
                <a:cubicBezTo>
                  <a:pt x="3109384" y="1073150"/>
                  <a:pt x="3113617" y="1003300"/>
                  <a:pt x="3122084" y="927100"/>
                </a:cubicBezTo>
                <a:cubicBezTo>
                  <a:pt x="3139017" y="833967"/>
                  <a:pt x="3141134" y="778934"/>
                  <a:pt x="3128434" y="762000"/>
                </a:cubicBezTo>
                <a:cubicBezTo>
                  <a:pt x="3115734" y="745067"/>
                  <a:pt x="3058584" y="732367"/>
                  <a:pt x="2956984" y="723900"/>
                </a:cubicBezTo>
                <a:cubicBezTo>
                  <a:pt x="2838450" y="698500"/>
                  <a:pt x="2667000" y="719667"/>
                  <a:pt x="2442634" y="787400"/>
                </a:cubicBezTo>
                <a:cubicBezTo>
                  <a:pt x="2218267" y="855134"/>
                  <a:pt x="2029884" y="948267"/>
                  <a:pt x="1877484" y="1066800"/>
                </a:cubicBezTo>
                <a:cubicBezTo>
                  <a:pt x="1691217" y="1185334"/>
                  <a:pt x="1534584" y="1297517"/>
                  <a:pt x="1407584" y="1403350"/>
                </a:cubicBezTo>
                <a:cubicBezTo>
                  <a:pt x="1280584" y="1509184"/>
                  <a:pt x="1178984" y="1610784"/>
                  <a:pt x="1102784" y="1708150"/>
                </a:cubicBezTo>
                <a:cubicBezTo>
                  <a:pt x="1026584" y="1805517"/>
                  <a:pt x="958850" y="1917700"/>
                  <a:pt x="899584" y="2044700"/>
                </a:cubicBezTo>
                <a:cubicBezTo>
                  <a:pt x="857250" y="2103967"/>
                  <a:pt x="821267" y="2161117"/>
                  <a:pt x="791634" y="2216150"/>
                </a:cubicBezTo>
                <a:cubicBezTo>
                  <a:pt x="762000" y="2271184"/>
                  <a:pt x="747184" y="2319867"/>
                  <a:pt x="747184" y="2362200"/>
                </a:cubicBezTo>
                <a:cubicBezTo>
                  <a:pt x="747184" y="2455334"/>
                  <a:pt x="817034" y="2550584"/>
                  <a:pt x="956734" y="2647950"/>
                </a:cubicBezTo>
                <a:cubicBezTo>
                  <a:pt x="1096434" y="2745317"/>
                  <a:pt x="1305984" y="2857500"/>
                  <a:pt x="1585384" y="2984500"/>
                </a:cubicBezTo>
                <a:cubicBezTo>
                  <a:pt x="1805517" y="3077634"/>
                  <a:pt x="1991784" y="3179234"/>
                  <a:pt x="2144184" y="3289300"/>
                </a:cubicBezTo>
                <a:cubicBezTo>
                  <a:pt x="2296584" y="3399367"/>
                  <a:pt x="2402417" y="3526367"/>
                  <a:pt x="2461684" y="3670300"/>
                </a:cubicBezTo>
                <a:cubicBezTo>
                  <a:pt x="2478617" y="3704167"/>
                  <a:pt x="2484967" y="3744384"/>
                  <a:pt x="2480734" y="3790950"/>
                </a:cubicBezTo>
                <a:cubicBezTo>
                  <a:pt x="2476500" y="3837517"/>
                  <a:pt x="2465917" y="3869267"/>
                  <a:pt x="2448984" y="3886200"/>
                </a:cubicBezTo>
                <a:cubicBezTo>
                  <a:pt x="2465917" y="3903134"/>
                  <a:pt x="2474384" y="3915834"/>
                  <a:pt x="2474384" y="3924300"/>
                </a:cubicBezTo>
                <a:lnTo>
                  <a:pt x="2474384" y="3911600"/>
                </a:lnTo>
                <a:cubicBezTo>
                  <a:pt x="2542117" y="4013200"/>
                  <a:pt x="2544234" y="4119034"/>
                  <a:pt x="2480734" y="4229100"/>
                </a:cubicBezTo>
                <a:cubicBezTo>
                  <a:pt x="2417234" y="4339167"/>
                  <a:pt x="2311400" y="4434417"/>
                  <a:pt x="2163234" y="4514850"/>
                </a:cubicBezTo>
                <a:cubicBezTo>
                  <a:pt x="2015067" y="4595284"/>
                  <a:pt x="1835150" y="4656667"/>
                  <a:pt x="1623484" y="4699000"/>
                </a:cubicBezTo>
                <a:lnTo>
                  <a:pt x="1636184" y="4699000"/>
                </a:lnTo>
                <a:cubicBezTo>
                  <a:pt x="1526117" y="4732867"/>
                  <a:pt x="1418167" y="4756150"/>
                  <a:pt x="1312334" y="4768850"/>
                </a:cubicBezTo>
                <a:cubicBezTo>
                  <a:pt x="1206500" y="4781550"/>
                  <a:pt x="1107017" y="4787900"/>
                  <a:pt x="1013884" y="4787900"/>
                </a:cubicBezTo>
                <a:close/>
                <a:moveTo>
                  <a:pt x="-1246716" y="49657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05" name="Freeform 6505"/>
          <p:cNvSpPr/>
          <p:nvPr/>
        </p:nvSpPr>
        <p:spPr>
          <a:xfrm rot="0" flipH="0" flipV="0">
            <a:off x="7484121" y="7222279"/>
            <a:ext cx="120633" cy="224400"/>
          </a:xfrm>
          <a:custGeom>
            <a:pathLst>
              <a:path w="3769784" h="7012517">
                <a:moveTo>
                  <a:pt x="810684" y="6970183"/>
                </a:moveTo>
                <a:cubicBezTo>
                  <a:pt x="717550" y="6953250"/>
                  <a:pt x="622300" y="6904567"/>
                  <a:pt x="524934" y="6824133"/>
                </a:cubicBezTo>
                <a:cubicBezTo>
                  <a:pt x="427567" y="6743700"/>
                  <a:pt x="342900" y="6650567"/>
                  <a:pt x="270934" y="6544733"/>
                </a:cubicBezTo>
                <a:cubicBezTo>
                  <a:pt x="198967" y="6438900"/>
                  <a:pt x="150284" y="6343650"/>
                  <a:pt x="124884" y="6258983"/>
                </a:cubicBezTo>
                <a:cubicBezTo>
                  <a:pt x="124884" y="6242050"/>
                  <a:pt x="114300" y="6220883"/>
                  <a:pt x="93134" y="6195483"/>
                </a:cubicBezTo>
                <a:cubicBezTo>
                  <a:pt x="71967" y="6170083"/>
                  <a:pt x="61384" y="6157383"/>
                  <a:pt x="61384" y="6157383"/>
                </a:cubicBezTo>
                <a:cubicBezTo>
                  <a:pt x="27517" y="6131983"/>
                  <a:pt x="8467" y="6019800"/>
                  <a:pt x="4234" y="5820833"/>
                </a:cubicBezTo>
                <a:cubicBezTo>
                  <a:pt x="0" y="5621867"/>
                  <a:pt x="10584" y="5399617"/>
                  <a:pt x="35984" y="5154083"/>
                </a:cubicBezTo>
                <a:cubicBezTo>
                  <a:pt x="61384" y="4908550"/>
                  <a:pt x="91017" y="4713817"/>
                  <a:pt x="124884" y="4569883"/>
                </a:cubicBezTo>
                <a:cubicBezTo>
                  <a:pt x="167217" y="4434417"/>
                  <a:pt x="230717" y="4250267"/>
                  <a:pt x="315384" y="4017433"/>
                </a:cubicBezTo>
                <a:cubicBezTo>
                  <a:pt x="400050" y="3784600"/>
                  <a:pt x="472017" y="3575050"/>
                  <a:pt x="531284" y="3388783"/>
                </a:cubicBezTo>
                <a:lnTo>
                  <a:pt x="874184" y="2652183"/>
                </a:lnTo>
                <a:lnTo>
                  <a:pt x="366184" y="2512483"/>
                </a:lnTo>
                <a:cubicBezTo>
                  <a:pt x="306917" y="2495550"/>
                  <a:pt x="258234" y="2461683"/>
                  <a:pt x="220134" y="2410883"/>
                </a:cubicBezTo>
                <a:cubicBezTo>
                  <a:pt x="182034" y="2360083"/>
                  <a:pt x="162984" y="2317750"/>
                  <a:pt x="162984" y="2283883"/>
                </a:cubicBezTo>
                <a:cubicBezTo>
                  <a:pt x="162984" y="2216150"/>
                  <a:pt x="201084" y="2133600"/>
                  <a:pt x="277284" y="2036233"/>
                </a:cubicBezTo>
                <a:cubicBezTo>
                  <a:pt x="353484" y="1938867"/>
                  <a:pt x="408517" y="1890183"/>
                  <a:pt x="442384" y="1890183"/>
                </a:cubicBezTo>
                <a:cubicBezTo>
                  <a:pt x="484717" y="1898650"/>
                  <a:pt x="563034" y="1902883"/>
                  <a:pt x="677334" y="1902883"/>
                </a:cubicBezTo>
                <a:cubicBezTo>
                  <a:pt x="791634" y="1902883"/>
                  <a:pt x="903817" y="1898650"/>
                  <a:pt x="1013884" y="1890183"/>
                </a:cubicBezTo>
                <a:cubicBezTo>
                  <a:pt x="1123950" y="1881717"/>
                  <a:pt x="1191684" y="1873250"/>
                  <a:pt x="1217084" y="1864783"/>
                </a:cubicBezTo>
                <a:cubicBezTo>
                  <a:pt x="1250950" y="1847850"/>
                  <a:pt x="1284817" y="1824567"/>
                  <a:pt x="1318684" y="1794933"/>
                </a:cubicBezTo>
                <a:cubicBezTo>
                  <a:pt x="1352550" y="1765300"/>
                  <a:pt x="1377950" y="1720850"/>
                  <a:pt x="1394884" y="1661583"/>
                </a:cubicBezTo>
                <a:cubicBezTo>
                  <a:pt x="1437217" y="1568450"/>
                  <a:pt x="1475317" y="1481667"/>
                  <a:pt x="1509184" y="1401233"/>
                </a:cubicBezTo>
                <a:cubicBezTo>
                  <a:pt x="1543050" y="1320800"/>
                  <a:pt x="1589617" y="1229783"/>
                  <a:pt x="1648884" y="1128183"/>
                </a:cubicBezTo>
                <a:cubicBezTo>
                  <a:pt x="1708150" y="1018117"/>
                  <a:pt x="1756834" y="924983"/>
                  <a:pt x="1794934" y="848783"/>
                </a:cubicBezTo>
                <a:cubicBezTo>
                  <a:pt x="1833034" y="772583"/>
                  <a:pt x="1894417" y="666750"/>
                  <a:pt x="1979084" y="531283"/>
                </a:cubicBezTo>
                <a:cubicBezTo>
                  <a:pt x="2021417" y="472017"/>
                  <a:pt x="2067984" y="400050"/>
                  <a:pt x="2118784" y="315383"/>
                </a:cubicBezTo>
                <a:cubicBezTo>
                  <a:pt x="2169584" y="230717"/>
                  <a:pt x="2233084" y="158750"/>
                  <a:pt x="2309284" y="99483"/>
                </a:cubicBezTo>
                <a:cubicBezTo>
                  <a:pt x="2385484" y="31750"/>
                  <a:pt x="2463800" y="0"/>
                  <a:pt x="2544234" y="4233"/>
                </a:cubicBezTo>
                <a:cubicBezTo>
                  <a:pt x="2624667" y="8467"/>
                  <a:pt x="2728384" y="65617"/>
                  <a:pt x="2855384" y="175683"/>
                </a:cubicBezTo>
                <a:cubicBezTo>
                  <a:pt x="2923117" y="260350"/>
                  <a:pt x="2961217" y="323850"/>
                  <a:pt x="2969684" y="366183"/>
                </a:cubicBezTo>
                <a:cubicBezTo>
                  <a:pt x="2978150" y="408517"/>
                  <a:pt x="2944284" y="488950"/>
                  <a:pt x="2868084" y="607483"/>
                </a:cubicBezTo>
                <a:cubicBezTo>
                  <a:pt x="2800350" y="751417"/>
                  <a:pt x="2722034" y="895350"/>
                  <a:pt x="2633134" y="1039283"/>
                </a:cubicBezTo>
                <a:cubicBezTo>
                  <a:pt x="2544234" y="1183217"/>
                  <a:pt x="2461684" y="1327150"/>
                  <a:pt x="2385484" y="1471083"/>
                </a:cubicBezTo>
                <a:cubicBezTo>
                  <a:pt x="2250017" y="1657350"/>
                  <a:pt x="2224617" y="1763183"/>
                  <a:pt x="2309284" y="1788583"/>
                </a:cubicBezTo>
                <a:cubicBezTo>
                  <a:pt x="2393950" y="1813983"/>
                  <a:pt x="2631017" y="1797050"/>
                  <a:pt x="3020484" y="1737783"/>
                </a:cubicBezTo>
                <a:cubicBezTo>
                  <a:pt x="3266017" y="1695450"/>
                  <a:pt x="3443817" y="1706033"/>
                  <a:pt x="3553884" y="1769533"/>
                </a:cubicBezTo>
                <a:cubicBezTo>
                  <a:pt x="3663950" y="1833033"/>
                  <a:pt x="3727450" y="1936750"/>
                  <a:pt x="3744384" y="2080683"/>
                </a:cubicBezTo>
                <a:cubicBezTo>
                  <a:pt x="3769784" y="2283883"/>
                  <a:pt x="3748617" y="2406650"/>
                  <a:pt x="3680884" y="2448983"/>
                </a:cubicBezTo>
                <a:cubicBezTo>
                  <a:pt x="3613150" y="2491317"/>
                  <a:pt x="3418417" y="2512483"/>
                  <a:pt x="3096684" y="2512483"/>
                </a:cubicBezTo>
                <a:cubicBezTo>
                  <a:pt x="2893484" y="2546350"/>
                  <a:pt x="2719917" y="2565400"/>
                  <a:pt x="2575984" y="2569633"/>
                </a:cubicBezTo>
                <a:cubicBezTo>
                  <a:pt x="2432050" y="2573867"/>
                  <a:pt x="2326217" y="2575983"/>
                  <a:pt x="2258484" y="2575983"/>
                </a:cubicBezTo>
                <a:cubicBezTo>
                  <a:pt x="2148417" y="2584450"/>
                  <a:pt x="2076450" y="2588683"/>
                  <a:pt x="2042584" y="2588683"/>
                </a:cubicBezTo>
                <a:cubicBezTo>
                  <a:pt x="2008717" y="2588683"/>
                  <a:pt x="1957917" y="2597150"/>
                  <a:pt x="1890184" y="2614083"/>
                </a:cubicBezTo>
                <a:cubicBezTo>
                  <a:pt x="1822450" y="2631017"/>
                  <a:pt x="1773767" y="2658533"/>
                  <a:pt x="1744134" y="2696633"/>
                </a:cubicBezTo>
                <a:cubicBezTo>
                  <a:pt x="1714500" y="2734733"/>
                  <a:pt x="1682750" y="2787650"/>
                  <a:pt x="1648884" y="2855383"/>
                </a:cubicBezTo>
                <a:cubicBezTo>
                  <a:pt x="1615017" y="2889250"/>
                  <a:pt x="1564217" y="2978150"/>
                  <a:pt x="1496484" y="3122083"/>
                </a:cubicBezTo>
                <a:cubicBezTo>
                  <a:pt x="1428750" y="3266017"/>
                  <a:pt x="1344084" y="3422650"/>
                  <a:pt x="1242484" y="3591983"/>
                </a:cubicBezTo>
                <a:cubicBezTo>
                  <a:pt x="1123950" y="3947583"/>
                  <a:pt x="1022350" y="4301067"/>
                  <a:pt x="937684" y="4652433"/>
                </a:cubicBezTo>
                <a:cubicBezTo>
                  <a:pt x="853017" y="5003800"/>
                  <a:pt x="785284" y="5344583"/>
                  <a:pt x="734484" y="5674783"/>
                </a:cubicBezTo>
                <a:cubicBezTo>
                  <a:pt x="700617" y="5886450"/>
                  <a:pt x="704850" y="6032500"/>
                  <a:pt x="747184" y="6112933"/>
                </a:cubicBezTo>
                <a:cubicBezTo>
                  <a:pt x="789517" y="6193367"/>
                  <a:pt x="899584" y="6242050"/>
                  <a:pt x="1077384" y="6258983"/>
                </a:cubicBezTo>
                <a:cubicBezTo>
                  <a:pt x="1170517" y="6267450"/>
                  <a:pt x="1320800" y="6265333"/>
                  <a:pt x="1528234" y="6252633"/>
                </a:cubicBezTo>
                <a:cubicBezTo>
                  <a:pt x="1735667" y="6239933"/>
                  <a:pt x="1898650" y="6216650"/>
                  <a:pt x="2017184" y="6182783"/>
                </a:cubicBezTo>
                <a:cubicBezTo>
                  <a:pt x="2110317" y="6140450"/>
                  <a:pt x="2207684" y="6096000"/>
                  <a:pt x="2309284" y="6049433"/>
                </a:cubicBezTo>
                <a:cubicBezTo>
                  <a:pt x="2410884" y="6002867"/>
                  <a:pt x="2504017" y="5954183"/>
                  <a:pt x="2588684" y="5903383"/>
                </a:cubicBezTo>
                <a:cubicBezTo>
                  <a:pt x="2664884" y="5861050"/>
                  <a:pt x="2741084" y="5816600"/>
                  <a:pt x="2817284" y="5770033"/>
                </a:cubicBezTo>
                <a:cubicBezTo>
                  <a:pt x="2893484" y="5723467"/>
                  <a:pt x="2931584" y="5700183"/>
                  <a:pt x="2931584" y="5700183"/>
                </a:cubicBezTo>
                <a:cubicBezTo>
                  <a:pt x="2973917" y="5632450"/>
                  <a:pt x="3020484" y="5611283"/>
                  <a:pt x="3071284" y="5636683"/>
                </a:cubicBezTo>
                <a:cubicBezTo>
                  <a:pt x="3122084" y="5662083"/>
                  <a:pt x="3164417" y="5725583"/>
                  <a:pt x="3198284" y="5827183"/>
                </a:cubicBezTo>
                <a:cubicBezTo>
                  <a:pt x="3198284" y="5928783"/>
                  <a:pt x="3177117" y="6034617"/>
                  <a:pt x="3134784" y="6144683"/>
                </a:cubicBezTo>
                <a:cubicBezTo>
                  <a:pt x="3092450" y="6254750"/>
                  <a:pt x="2935817" y="6385983"/>
                  <a:pt x="2664884" y="6538383"/>
                </a:cubicBezTo>
                <a:cubicBezTo>
                  <a:pt x="2283884" y="6775450"/>
                  <a:pt x="1934634" y="6917267"/>
                  <a:pt x="1617134" y="6963833"/>
                </a:cubicBezTo>
                <a:cubicBezTo>
                  <a:pt x="1299634" y="7010400"/>
                  <a:pt x="1030817" y="7012517"/>
                  <a:pt x="810684" y="6970183"/>
                </a:cubicBezTo>
                <a:close/>
                <a:moveTo>
                  <a:pt x="-1373716" y="70590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06" name="Freeform 6506"/>
          <p:cNvSpPr/>
          <p:nvPr/>
        </p:nvSpPr>
        <p:spPr>
          <a:xfrm rot="0" flipH="0" flipV="0">
            <a:off x="7610986" y="7289267"/>
            <a:ext cx="113656" cy="160121"/>
          </a:xfrm>
          <a:custGeom>
            <a:pathLst>
              <a:path w="3551767" h="5003800">
                <a:moveTo>
                  <a:pt x="1265767" y="5003800"/>
                </a:moveTo>
                <a:cubicBezTo>
                  <a:pt x="893233" y="5003800"/>
                  <a:pt x="588433" y="4861984"/>
                  <a:pt x="351367" y="4578350"/>
                </a:cubicBezTo>
                <a:cubicBezTo>
                  <a:pt x="114300" y="4294717"/>
                  <a:pt x="0" y="3941234"/>
                  <a:pt x="8467" y="3517900"/>
                </a:cubicBezTo>
                <a:cubicBezTo>
                  <a:pt x="25400" y="3213100"/>
                  <a:pt x="86783" y="2885017"/>
                  <a:pt x="192617" y="2533650"/>
                </a:cubicBezTo>
                <a:cubicBezTo>
                  <a:pt x="298450" y="2182284"/>
                  <a:pt x="440267" y="1843617"/>
                  <a:pt x="618067" y="1517650"/>
                </a:cubicBezTo>
                <a:cubicBezTo>
                  <a:pt x="795867" y="1191684"/>
                  <a:pt x="990600" y="905934"/>
                  <a:pt x="1202267" y="660400"/>
                </a:cubicBezTo>
                <a:cubicBezTo>
                  <a:pt x="1413933" y="414867"/>
                  <a:pt x="1634067" y="241300"/>
                  <a:pt x="1862667" y="139700"/>
                </a:cubicBezTo>
                <a:cubicBezTo>
                  <a:pt x="1947333" y="97367"/>
                  <a:pt x="2038350" y="63500"/>
                  <a:pt x="2135717" y="38100"/>
                </a:cubicBezTo>
                <a:cubicBezTo>
                  <a:pt x="2233083" y="12700"/>
                  <a:pt x="2332567" y="0"/>
                  <a:pt x="2434167" y="0"/>
                </a:cubicBezTo>
                <a:cubicBezTo>
                  <a:pt x="2527300" y="0"/>
                  <a:pt x="2624667" y="14817"/>
                  <a:pt x="2726267" y="44450"/>
                </a:cubicBezTo>
                <a:cubicBezTo>
                  <a:pt x="2827867" y="74084"/>
                  <a:pt x="2912533" y="105834"/>
                  <a:pt x="2980267" y="139700"/>
                </a:cubicBezTo>
                <a:cubicBezTo>
                  <a:pt x="3124200" y="198967"/>
                  <a:pt x="3234267" y="270934"/>
                  <a:pt x="3310467" y="355600"/>
                </a:cubicBezTo>
                <a:cubicBezTo>
                  <a:pt x="3386667" y="440267"/>
                  <a:pt x="3454400" y="571500"/>
                  <a:pt x="3513667" y="749300"/>
                </a:cubicBezTo>
                <a:cubicBezTo>
                  <a:pt x="3539067" y="910167"/>
                  <a:pt x="3551767" y="1024467"/>
                  <a:pt x="3551767" y="1092200"/>
                </a:cubicBezTo>
                <a:cubicBezTo>
                  <a:pt x="3551767" y="1159934"/>
                  <a:pt x="3530600" y="1261534"/>
                  <a:pt x="3488267" y="1397000"/>
                </a:cubicBezTo>
                <a:cubicBezTo>
                  <a:pt x="3386667" y="1701800"/>
                  <a:pt x="3255433" y="1964267"/>
                  <a:pt x="3094567" y="2184400"/>
                </a:cubicBezTo>
                <a:cubicBezTo>
                  <a:pt x="2933700" y="2404534"/>
                  <a:pt x="2717800" y="2590800"/>
                  <a:pt x="2446867" y="2743200"/>
                </a:cubicBezTo>
                <a:cubicBezTo>
                  <a:pt x="2379133" y="2785534"/>
                  <a:pt x="2300817" y="2817284"/>
                  <a:pt x="2211917" y="2838450"/>
                </a:cubicBezTo>
                <a:cubicBezTo>
                  <a:pt x="2123017" y="2859617"/>
                  <a:pt x="2032000" y="2870200"/>
                  <a:pt x="1938867" y="2870200"/>
                </a:cubicBezTo>
                <a:cubicBezTo>
                  <a:pt x="1769533" y="2870200"/>
                  <a:pt x="1606550" y="2838450"/>
                  <a:pt x="1449917" y="2774950"/>
                </a:cubicBezTo>
                <a:cubicBezTo>
                  <a:pt x="1293283" y="2711450"/>
                  <a:pt x="1168400" y="2616200"/>
                  <a:pt x="1075267" y="2489200"/>
                </a:cubicBezTo>
                <a:lnTo>
                  <a:pt x="986367" y="2387600"/>
                </a:lnTo>
                <a:lnTo>
                  <a:pt x="948267" y="2489200"/>
                </a:lnTo>
                <a:cubicBezTo>
                  <a:pt x="863600" y="2717800"/>
                  <a:pt x="797983" y="2929467"/>
                  <a:pt x="751417" y="3124200"/>
                </a:cubicBezTo>
                <a:cubicBezTo>
                  <a:pt x="704850" y="3318934"/>
                  <a:pt x="681567" y="3496734"/>
                  <a:pt x="681567" y="3657600"/>
                </a:cubicBezTo>
                <a:cubicBezTo>
                  <a:pt x="681567" y="3759200"/>
                  <a:pt x="692150" y="3856567"/>
                  <a:pt x="713317" y="3949700"/>
                </a:cubicBezTo>
                <a:cubicBezTo>
                  <a:pt x="734483" y="4042834"/>
                  <a:pt x="766233" y="4123267"/>
                  <a:pt x="808567" y="4191000"/>
                </a:cubicBezTo>
                <a:cubicBezTo>
                  <a:pt x="842433" y="4241800"/>
                  <a:pt x="899583" y="4277784"/>
                  <a:pt x="980017" y="4298950"/>
                </a:cubicBezTo>
                <a:cubicBezTo>
                  <a:pt x="1060450" y="4320117"/>
                  <a:pt x="1147233" y="4330700"/>
                  <a:pt x="1240367" y="4330700"/>
                </a:cubicBezTo>
                <a:cubicBezTo>
                  <a:pt x="1299633" y="4330700"/>
                  <a:pt x="1361017" y="4328584"/>
                  <a:pt x="1424517" y="4324350"/>
                </a:cubicBezTo>
                <a:cubicBezTo>
                  <a:pt x="1488017" y="4320117"/>
                  <a:pt x="1549400" y="4305300"/>
                  <a:pt x="1608667" y="4279900"/>
                </a:cubicBezTo>
                <a:cubicBezTo>
                  <a:pt x="1752600" y="4229100"/>
                  <a:pt x="1869017" y="4174067"/>
                  <a:pt x="1957917" y="4114800"/>
                </a:cubicBezTo>
                <a:cubicBezTo>
                  <a:pt x="2046817" y="4055534"/>
                  <a:pt x="2137833" y="3992034"/>
                  <a:pt x="2230967" y="3924300"/>
                </a:cubicBezTo>
                <a:lnTo>
                  <a:pt x="2281767" y="3898900"/>
                </a:lnTo>
                <a:lnTo>
                  <a:pt x="2269067" y="3898900"/>
                </a:lnTo>
                <a:cubicBezTo>
                  <a:pt x="2370667" y="3848100"/>
                  <a:pt x="2461683" y="3797300"/>
                  <a:pt x="2542117" y="3746500"/>
                </a:cubicBezTo>
                <a:cubicBezTo>
                  <a:pt x="2622550" y="3695700"/>
                  <a:pt x="2662767" y="3670300"/>
                  <a:pt x="2662767" y="3670300"/>
                </a:cubicBezTo>
                <a:cubicBezTo>
                  <a:pt x="2696633" y="3670300"/>
                  <a:pt x="2730500" y="3649134"/>
                  <a:pt x="2764367" y="3606800"/>
                </a:cubicBezTo>
                <a:cubicBezTo>
                  <a:pt x="2832100" y="3572934"/>
                  <a:pt x="2918883" y="3585634"/>
                  <a:pt x="3024717" y="3644900"/>
                </a:cubicBezTo>
                <a:cubicBezTo>
                  <a:pt x="3130550" y="3704167"/>
                  <a:pt x="3183467" y="3780367"/>
                  <a:pt x="3183467" y="3873500"/>
                </a:cubicBezTo>
                <a:cubicBezTo>
                  <a:pt x="3175000" y="3915834"/>
                  <a:pt x="3136900" y="3981450"/>
                  <a:pt x="3069167" y="4070350"/>
                </a:cubicBezTo>
                <a:cubicBezTo>
                  <a:pt x="3001433" y="4159250"/>
                  <a:pt x="2927350" y="4241800"/>
                  <a:pt x="2846917" y="4318000"/>
                </a:cubicBezTo>
                <a:cubicBezTo>
                  <a:pt x="2766483" y="4394200"/>
                  <a:pt x="2700867" y="4436534"/>
                  <a:pt x="2650067" y="4445000"/>
                </a:cubicBezTo>
                <a:cubicBezTo>
                  <a:pt x="2641600" y="4453467"/>
                  <a:pt x="2611967" y="4468284"/>
                  <a:pt x="2561167" y="4489450"/>
                </a:cubicBezTo>
                <a:cubicBezTo>
                  <a:pt x="2510367" y="4510617"/>
                  <a:pt x="2476500" y="4529667"/>
                  <a:pt x="2459567" y="4546600"/>
                </a:cubicBezTo>
                <a:lnTo>
                  <a:pt x="2472267" y="4546600"/>
                </a:lnTo>
                <a:cubicBezTo>
                  <a:pt x="2396067" y="4648200"/>
                  <a:pt x="2319867" y="4699000"/>
                  <a:pt x="2243667" y="4699000"/>
                </a:cubicBezTo>
                <a:lnTo>
                  <a:pt x="2142067" y="4699000"/>
                </a:lnTo>
                <a:cubicBezTo>
                  <a:pt x="2108200" y="4758267"/>
                  <a:pt x="1998133" y="4823884"/>
                  <a:pt x="1811867" y="4895850"/>
                </a:cubicBezTo>
                <a:cubicBezTo>
                  <a:pt x="1625600" y="4967816"/>
                  <a:pt x="1443567" y="5003800"/>
                  <a:pt x="1265767" y="5003800"/>
                </a:cubicBezTo>
                <a:close/>
                <a:moveTo>
                  <a:pt x="-1261533" y="4965700"/>
                </a:moveTo>
                <a:moveTo>
                  <a:pt x="1837267" y="2209800"/>
                </a:moveTo>
                <a:cubicBezTo>
                  <a:pt x="1989667" y="2209800"/>
                  <a:pt x="2123017" y="2165350"/>
                  <a:pt x="2237317" y="2076450"/>
                </a:cubicBezTo>
                <a:cubicBezTo>
                  <a:pt x="2351617" y="1987550"/>
                  <a:pt x="2451100" y="1888067"/>
                  <a:pt x="2535767" y="1778000"/>
                </a:cubicBezTo>
                <a:cubicBezTo>
                  <a:pt x="2705100" y="1549400"/>
                  <a:pt x="2804583" y="1327150"/>
                  <a:pt x="2834217" y="1111250"/>
                </a:cubicBezTo>
                <a:cubicBezTo>
                  <a:pt x="2863850" y="895350"/>
                  <a:pt x="2836333" y="745067"/>
                  <a:pt x="2751667" y="660400"/>
                </a:cubicBezTo>
                <a:cubicBezTo>
                  <a:pt x="2700867" y="635000"/>
                  <a:pt x="2656417" y="620184"/>
                  <a:pt x="2618317" y="615950"/>
                </a:cubicBezTo>
                <a:cubicBezTo>
                  <a:pt x="2580217" y="611717"/>
                  <a:pt x="2506133" y="626534"/>
                  <a:pt x="2396067" y="660400"/>
                </a:cubicBezTo>
                <a:cubicBezTo>
                  <a:pt x="2319867" y="677334"/>
                  <a:pt x="2214033" y="740834"/>
                  <a:pt x="2078567" y="850900"/>
                </a:cubicBezTo>
                <a:cubicBezTo>
                  <a:pt x="1943100" y="960967"/>
                  <a:pt x="1809750" y="1083734"/>
                  <a:pt x="1678517" y="1219200"/>
                </a:cubicBezTo>
                <a:cubicBezTo>
                  <a:pt x="1547283" y="1354667"/>
                  <a:pt x="1447800" y="1468967"/>
                  <a:pt x="1380067" y="1562100"/>
                </a:cubicBezTo>
                <a:lnTo>
                  <a:pt x="1214967" y="1828800"/>
                </a:lnTo>
                <a:cubicBezTo>
                  <a:pt x="1282700" y="1803400"/>
                  <a:pt x="1348317" y="1788584"/>
                  <a:pt x="1411817" y="1784350"/>
                </a:cubicBezTo>
                <a:cubicBezTo>
                  <a:pt x="1475317" y="1780117"/>
                  <a:pt x="1511300" y="1786467"/>
                  <a:pt x="1519767" y="1803400"/>
                </a:cubicBezTo>
                <a:cubicBezTo>
                  <a:pt x="1519767" y="1879600"/>
                  <a:pt x="1534583" y="1949450"/>
                  <a:pt x="1564217" y="2012950"/>
                </a:cubicBezTo>
                <a:cubicBezTo>
                  <a:pt x="1593850" y="2076450"/>
                  <a:pt x="1631950" y="2125134"/>
                  <a:pt x="1678517" y="2159000"/>
                </a:cubicBezTo>
                <a:cubicBezTo>
                  <a:pt x="1725083" y="2192867"/>
                  <a:pt x="1778000" y="2209800"/>
                  <a:pt x="1837267" y="2209800"/>
                </a:cubicBezTo>
                <a:close/>
                <a:moveTo>
                  <a:pt x="1532467" y="49657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07" name="Freeform 6507"/>
          <p:cNvSpPr/>
          <p:nvPr/>
        </p:nvSpPr>
        <p:spPr>
          <a:xfrm rot="0" flipH="0" flipV="0">
            <a:off x="7742930" y="7187803"/>
            <a:ext cx="92523" cy="243636"/>
          </a:xfrm>
          <a:custGeom>
            <a:pathLst>
              <a:path w="2891366" h="7613650">
                <a:moveTo>
                  <a:pt x="254000" y="7539566"/>
                </a:moveTo>
                <a:cubicBezTo>
                  <a:pt x="169333" y="7488766"/>
                  <a:pt x="105833" y="7437966"/>
                  <a:pt x="63500" y="7387166"/>
                </a:cubicBezTo>
                <a:cubicBezTo>
                  <a:pt x="21166" y="7336366"/>
                  <a:pt x="0" y="7264400"/>
                  <a:pt x="0" y="7171266"/>
                </a:cubicBezTo>
                <a:cubicBezTo>
                  <a:pt x="0" y="7044266"/>
                  <a:pt x="16933" y="6910916"/>
                  <a:pt x="50800" y="6771216"/>
                </a:cubicBezTo>
                <a:cubicBezTo>
                  <a:pt x="84666" y="6631516"/>
                  <a:pt x="118533" y="6493933"/>
                  <a:pt x="152400" y="6358466"/>
                </a:cubicBezTo>
                <a:cubicBezTo>
                  <a:pt x="169333" y="6206066"/>
                  <a:pt x="192616" y="6051550"/>
                  <a:pt x="222250" y="5894916"/>
                </a:cubicBezTo>
                <a:cubicBezTo>
                  <a:pt x="251883" y="5738283"/>
                  <a:pt x="309033" y="5592233"/>
                  <a:pt x="393700" y="5456766"/>
                </a:cubicBezTo>
                <a:cubicBezTo>
                  <a:pt x="486833" y="5135033"/>
                  <a:pt x="584200" y="4815416"/>
                  <a:pt x="685800" y="4497916"/>
                </a:cubicBezTo>
                <a:cubicBezTo>
                  <a:pt x="787400" y="4180416"/>
                  <a:pt x="876300" y="3852333"/>
                  <a:pt x="952500" y="3513666"/>
                </a:cubicBezTo>
                <a:cubicBezTo>
                  <a:pt x="1062566" y="3200400"/>
                  <a:pt x="1162050" y="2923116"/>
                  <a:pt x="1250950" y="2681816"/>
                </a:cubicBezTo>
                <a:cubicBezTo>
                  <a:pt x="1339850" y="2440516"/>
                  <a:pt x="1452033" y="2133600"/>
                  <a:pt x="1587500" y="1761066"/>
                </a:cubicBezTo>
                <a:cubicBezTo>
                  <a:pt x="1663700" y="1549400"/>
                  <a:pt x="1729316" y="1322916"/>
                  <a:pt x="1784350" y="1081616"/>
                </a:cubicBezTo>
                <a:cubicBezTo>
                  <a:pt x="1839383" y="840316"/>
                  <a:pt x="1926166" y="622300"/>
                  <a:pt x="2044700" y="427566"/>
                </a:cubicBezTo>
                <a:cubicBezTo>
                  <a:pt x="2095500" y="351366"/>
                  <a:pt x="2135716" y="285750"/>
                  <a:pt x="2165350" y="230716"/>
                </a:cubicBezTo>
                <a:cubicBezTo>
                  <a:pt x="2194983" y="175683"/>
                  <a:pt x="2226733" y="122766"/>
                  <a:pt x="2260600" y="71966"/>
                </a:cubicBezTo>
                <a:cubicBezTo>
                  <a:pt x="2269066" y="38100"/>
                  <a:pt x="2296583" y="16933"/>
                  <a:pt x="2343150" y="8466"/>
                </a:cubicBezTo>
                <a:cubicBezTo>
                  <a:pt x="2389716" y="0"/>
                  <a:pt x="2442633" y="4233"/>
                  <a:pt x="2501900" y="21166"/>
                </a:cubicBezTo>
                <a:cubicBezTo>
                  <a:pt x="2561166" y="38100"/>
                  <a:pt x="2607733" y="67733"/>
                  <a:pt x="2641600" y="110066"/>
                </a:cubicBezTo>
                <a:cubicBezTo>
                  <a:pt x="2667000" y="101600"/>
                  <a:pt x="2698750" y="124883"/>
                  <a:pt x="2736850" y="179916"/>
                </a:cubicBezTo>
                <a:cubicBezTo>
                  <a:pt x="2774950" y="234950"/>
                  <a:pt x="2810933" y="296333"/>
                  <a:pt x="2844800" y="364066"/>
                </a:cubicBezTo>
                <a:cubicBezTo>
                  <a:pt x="2878666" y="431800"/>
                  <a:pt x="2891366" y="491066"/>
                  <a:pt x="2882900" y="541866"/>
                </a:cubicBezTo>
                <a:cubicBezTo>
                  <a:pt x="2882900" y="575733"/>
                  <a:pt x="2876550" y="622300"/>
                  <a:pt x="2863850" y="681566"/>
                </a:cubicBezTo>
                <a:cubicBezTo>
                  <a:pt x="2851150" y="740833"/>
                  <a:pt x="2827866" y="795866"/>
                  <a:pt x="2794000" y="846666"/>
                </a:cubicBezTo>
                <a:cubicBezTo>
                  <a:pt x="2760133" y="880533"/>
                  <a:pt x="2728383" y="929216"/>
                  <a:pt x="2698750" y="992716"/>
                </a:cubicBezTo>
                <a:cubicBezTo>
                  <a:pt x="2669116" y="1056216"/>
                  <a:pt x="2624666" y="1143000"/>
                  <a:pt x="2565400" y="1253066"/>
                </a:cubicBezTo>
                <a:cubicBezTo>
                  <a:pt x="2531533" y="1363133"/>
                  <a:pt x="2501900" y="1475316"/>
                  <a:pt x="2476500" y="1589616"/>
                </a:cubicBezTo>
                <a:cubicBezTo>
                  <a:pt x="2451100" y="1703916"/>
                  <a:pt x="2417233" y="1807633"/>
                  <a:pt x="2374900" y="1900766"/>
                </a:cubicBezTo>
                <a:cubicBezTo>
                  <a:pt x="2341033" y="2002366"/>
                  <a:pt x="2300816" y="2099733"/>
                  <a:pt x="2254250" y="2192866"/>
                </a:cubicBezTo>
                <a:cubicBezTo>
                  <a:pt x="2207683" y="2286000"/>
                  <a:pt x="2175933" y="2362200"/>
                  <a:pt x="2159000" y="2421466"/>
                </a:cubicBezTo>
                <a:cubicBezTo>
                  <a:pt x="2099733" y="2616200"/>
                  <a:pt x="2029883" y="2806700"/>
                  <a:pt x="1949450" y="2992966"/>
                </a:cubicBezTo>
                <a:cubicBezTo>
                  <a:pt x="1869016" y="3179233"/>
                  <a:pt x="1799166" y="3378200"/>
                  <a:pt x="1739900" y="3589866"/>
                </a:cubicBezTo>
                <a:cubicBezTo>
                  <a:pt x="1680633" y="3793066"/>
                  <a:pt x="1621366" y="4002616"/>
                  <a:pt x="1562100" y="4218516"/>
                </a:cubicBezTo>
                <a:cubicBezTo>
                  <a:pt x="1502833" y="4434416"/>
                  <a:pt x="1418166" y="4639733"/>
                  <a:pt x="1308100" y="4834466"/>
                </a:cubicBezTo>
                <a:cubicBezTo>
                  <a:pt x="1248833" y="4927600"/>
                  <a:pt x="1206500" y="5046133"/>
                  <a:pt x="1181100" y="5190066"/>
                </a:cubicBezTo>
                <a:cubicBezTo>
                  <a:pt x="1155700" y="5334000"/>
                  <a:pt x="1130300" y="5477933"/>
                  <a:pt x="1104900" y="5621866"/>
                </a:cubicBezTo>
                <a:cubicBezTo>
                  <a:pt x="1054100" y="5774266"/>
                  <a:pt x="1009650" y="5916083"/>
                  <a:pt x="971550" y="6047316"/>
                </a:cubicBezTo>
                <a:cubicBezTo>
                  <a:pt x="933450" y="6178550"/>
                  <a:pt x="914400" y="6261100"/>
                  <a:pt x="914400" y="6294966"/>
                </a:cubicBezTo>
                <a:cubicBezTo>
                  <a:pt x="863600" y="6481233"/>
                  <a:pt x="827616" y="6665383"/>
                  <a:pt x="806450" y="6847416"/>
                </a:cubicBezTo>
                <a:cubicBezTo>
                  <a:pt x="785283" y="7029450"/>
                  <a:pt x="740833" y="7188200"/>
                  <a:pt x="673100" y="7323666"/>
                </a:cubicBezTo>
                <a:cubicBezTo>
                  <a:pt x="664633" y="7408333"/>
                  <a:pt x="647700" y="7476066"/>
                  <a:pt x="622300" y="7526866"/>
                </a:cubicBezTo>
                <a:cubicBezTo>
                  <a:pt x="596900" y="7577666"/>
                  <a:pt x="554566" y="7605183"/>
                  <a:pt x="495300" y="7609416"/>
                </a:cubicBezTo>
                <a:cubicBezTo>
                  <a:pt x="436033" y="7613650"/>
                  <a:pt x="355600" y="7590366"/>
                  <a:pt x="254000" y="7539566"/>
                </a:cubicBezTo>
                <a:close/>
                <a:moveTo>
                  <a:pt x="-622300" y="81364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08" name="Freeform 6508"/>
          <p:cNvSpPr/>
          <p:nvPr/>
        </p:nvSpPr>
        <p:spPr>
          <a:xfrm rot="0" flipH="0" flipV="0">
            <a:off x="7820552" y="7294347"/>
            <a:ext cx="187892" cy="136482"/>
          </a:xfrm>
          <a:custGeom>
            <a:pathLst>
              <a:path w="5871633" h="4265084">
                <a:moveTo>
                  <a:pt x="368300" y="4184650"/>
                </a:moveTo>
                <a:cubicBezTo>
                  <a:pt x="275166" y="4125384"/>
                  <a:pt x="190500" y="4047067"/>
                  <a:pt x="114300" y="3949700"/>
                </a:cubicBezTo>
                <a:cubicBezTo>
                  <a:pt x="38100" y="3852334"/>
                  <a:pt x="0" y="3727450"/>
                  <a:pt x="0" y="3575050"/>
                </a:cubicBezTo>
                <a:cubicBezTo>
                  <a:pt x="0" y="3490384"/>
                  <a:pt x="16933" y="3346450"/>
                  <a:pt x="50800" y="3143250"/>
                </a:cubicBezTo>
                <a:cubicBezTo>
                  <a:pt x="84666" y="2940050"/>
                  <a:pt x="131233" y="2711450"/>
                  <a:pt x="190500" y="2457450"/>
                </a:cubicBezTo>
                <a:cubicBezTo>
                  <a:pt x="249766" y="2203450"/>
                  <a:pt x="309033" y="1966384"/>
                  <a:pt x="368300" y="1746250"/>
                </a:cubicBezTo>
                <a:cubicBezTo>
                  <a:pt x="452966" y="1593850"/>
                  <a:pt x="524933" y="1441450"/>
                  <a:pt x="584200" y="1289050"/>
                </a:cubicBezTo>
                <a:cubicBezTo>
                  <a:pt x="643466" y="1136650"/>
                  <a:pt x="673100" y="1043517"/>
                  <a:pt x="673100" y="1009650"/>
                </a:cubicBezTo>
                <a:cubicBezTo>
                  <a:pt x="690033" y="908050"/>
                  <a:pt x="713316" y="789517"/>
                  <a:pt x="742950" y="654050"/>
                </a:cubicBezTo>
                <a:cubicBezTo>
                  <a:pt x="772583" y="518584"/>
                  <a:pt x="804333" y="395817"/>
                  <a:pt x="838200" y="285750"/>
                </a:cubicBezTo>
                <a:cubicBezTo>
                  <a:pt x="872066" y="175684"/>
                  <a:pt x="897466" y="112184"/>
                  <a:pt x="914400" y="95250"/>
                </a:cubicBezTo>
                <a:cubicBezTo>
                  <a:pt x="956733" y="52917"/>
                  <a:pt x="1007533" y="25400"/>
                  <a:pt x="1066800" y="12700"/>
                </a:cubicBezTo>
                <a:cubicBezTo>
                  <a:pt x="1126066" y="0"/>
                  <a:pt x="1187450" y="8467"/>
                  <a:pt x="1250950" y="38100"/>
                </a:cubicBezTo>
                <a:cubicBezTo>
                  <a:pt x="1314450" y="67734"/>
                  <a:pt x="1363133" y="124884"/>
                  <a:pt x="1397000" y="209550"/>
                </a:cubicBezTo>
                <a:cubicBezTo>
                  <a:pt x="1490133" y="311150"/>
                  <a:pt x="1536700" y="431800"/>
                  <a:pt x="1536700" y="571500"/>
                </a:cubicBezTo>
                <a:cubicBezTo>
                  <a:pt x="1536700" y="711200"/>
                  <a:pt x="1490133" y="916517"/>
                  <a:pt x="1397000" y="1187450"/>
                </a:cubicBezTo>
                <a:cubicBezTo>
                  <a:pt x="1320800" y="1356784"/>
                  <a:pt x="1244600" y="1555750"/>
                  <a:pt x="1168400" y="1784350"/>
                </a:cubicBezTo>
                <a:cubicBezTo>
                  <a:pt x="1092200" y="2012950"/>
                  <a:pt x="1026583" y="2222500"/>
                  <a:pt x="971550" y="2413000"/>
                </a:cubicBezTo>
                <a:cubicBezTo>
                  <a:pt x="916516" y="2603500"/>
                  <a:pt x="884766" y="2732617"/>
                  <a:pt x="876300" y="2800350"/>
                </a:cubicBezTo>
                <a:lnTo>
                  <a:pt x="622300" y="2876550"/>
                </a:lnTo>
                <a:cubicBezTo>
                  <a:pt x="766233" y="2741084"/>
                  <a:pt x="901700" y="2599267"/>
                  <a:pt x="1028700" y="2451100"/>
                </a:cubicBezTo>
                <a:cubicBezTo>
                  <a:pt x="1155700" y="2302934"/>
                  <a:pt x="1248833" y="2186517"/>
                  <a:pt x="1308100" y="2101850"/>
                </a:cubicBezTo>
                <a:cubicBezTo>
                  <a:pt x="1452033" y="1907117"/>
                  <a:pt x="1576916" y="1744134"/>
                  <a:pt x="1682750" y="1612900"/>
                </a:cubicBezTo>
                <a:cubicBezTo>
                  <a:pt x="1788583" y="1481667"/>
                  <a:pt x="1926166" y="1322917"/>
                  <a:pt x="2095500" y="1136650"/>
                </a:cubicBezTo>
                <a:cubicBezTo>
                  <a:pt x="2264833" y="941917"/>
                  <a:pt x="2432050" y="821267"/>
                  <a:pt x="2597150" y="774700"/>
                </a:cubicBezTo>
                <a:cubicBezTo>
                  <a:pt x="2762250" y="728134"/>
                  <a:pt x="2891366" y="704850"/>
                  <a:pt x="2984500" y="704850"/>
                </a:cubicBezTo>
                <a:cubicBezTo>
                  <a:pt x="3170766" y="738717"/>
                  <a:pt x="3321050" y="833967"/>
                  <a:pt x="3435350" y="990600"/>
                </a:cubicBezTo>
                <a:cubicBezTo>
                  <a:pt x="3549650" y="1147234"/>
                  <a:pt x="3623733" y="1377950"/>
                  <a:pt x="3657600" y="1682750"/>
                </a:cubicBezTo>
                <a:cubicBezTo>
                  <a:pt x="3657600" y="1801284"/>
                  <a:pt x="3647016" y="1940984"/>
                  <a:pt x="3625850" y="2101850"/>
                </a:cubicBezTo>
                <a:cubicBezTo>
                  <a:pt x="3604683" y="2262717"/>
                  <a:pt x="3594100" y="2343150"/>
                  <a:pt x="3594100" y="2343150"/>
                </a:cubicBezTo>
                <a:cubicBezTo>
                  <a:pt x="3594100" y="2343150"/>
                  <a:pt x="3663950" y="2254250"/>
                  <a:pt x="3803650" y="2076450"/>
                </a:cubicBezTo>
                <a:cubicBezTo>
                  <a:pt x="3943350" y="1898650"/>
                  <a:pt x="4131733" y="1703917"/>
                  <a:pt x="4368800" y="1492250"/>
                </a:cubicBezTo>
                <a:cubicBezTo>
                  <a:pt x="4529666" y="1373717"/>
                  <a:pt x="4686300" y="1303867"/>
                  <a:pt x="4838700" y="1282700"/>
                </a:cubicBezTo>
                <a:cubicBezTo>
                  <a:pt x="4991100" y="1261534"/>
                  <a:pt x="5126566" y="1314450"/>
                  <a:pt x="5245100" y="1441450"/>
                </a:cubicBezTo>
                <a:cubicBezTo>
                  <a:pt x="5465233" y="1559984"/>
                  <a:pt x="5609166" y="1739900"/>
                  <a:pt x="5676900" y="1981200"/>
                </a:cubicBezTo>
                <a:cubicBezTo>
                  <a:pt x="5744633" y="2222500"/>
                  <a:pt x="5761566" y="2529417"/>
                  <a:pt x="5727700" y="2901950"/>
                </a:cubicBezTo>
                <a:cubicBezTo>
                  <a:pt x="5702300" y="3122084"/>
                  <a:pt x="5698066" y="3285067"/>
                  <a:pt x="5715000" y="3390900"/>
                </a:cubicBezTo>
                <a:cubicBezTo>
                  <a:pt x="5731933" y="3496734"/>
                  <a:pt x="5757333" y="3600450"/>
                  <a:pt x="5791200" y="3702050"/>
                </a:cubicBezTo>
                <a:cubicBezTo>
                  <a:pt x="5858933" y="3735917"/>
                  <a:pt x="5871633" y="3805767"/>
                  <a:pt x="5829300" y="3911600"/>
                </a:cubicBezTo>
                <a:cubicBezTo>
                  <a:pt x="5786966" y="4017434"/>
                  <a:pt x="5736166" y="4070350"/>
                  <a:pt x="5676900" y="4070350"/>
                </a:cubicBezTo>
                <a:cubicBezTo>
                  <a:pt x="5592233" y="4070350"/>
                  <a:pt x="5496983" y="4053417"/>
                  <a:pt x="5391150" y="4019550"/>
                </a:cubicBezTo>
                <a:cubicBezTo>
                  <a:pt x="5285316" y="3985684"/>
                  <a:pt x="5192183" y="3928534"/>
                  <a:pt x="5111750" y="3848100"/>
                </a:cubicBezTo>
                <a:cubicBezTo>
                  <a:pt x="5031316" y="3767667"/>
                  <a:pt x="4991100" y="3655484"/>
                  <a:pt x="4991100" y="3511550"/>
                </a:cubicBezTo>
                <a:lnTo>
                  <a:pt x="4991100" y="2724150"/>
                </a:lnTo>
                <a:cubicBezTo>
                  <a:pt x="4991100" y="2537884"/>
                  <a:pt x="4984750" y="2385484"/>
                  <a:pt x="4972050" y="2266950"/>
                </a:cubicBezTo>
                <a:cubicBezTo>
                  <a:pt x="4959350" y="2148417"/>
                  <a:pt x="4936066" y="2076450"/>
                  <a:pt x="4902200" y="2051050"/>
                </a:cubicBezTo>
                <a:cubicBezTo>
                  <a:pt x="4809066" y="2000250"/>
                  <a:pt x="4673600" y="2055284"/>
                  <a:pt x="4495800" y="2216150"/>
                </a:cubicBezTo>
                <a:cubicBezTo>
                  <a:pt x="4318000" y="2377017"/>
                  <a:pt x="4127500" y="2592917"/>
                  <a:pt x="3924300" y="2863850"/>
                </a:cubicBezTo>
                <a:cubicBezTo>
                  <a:pt x="3721100" y="3134784"/>
                  <a:pt x="3530600" y="3414184"/>
                  <a:pt x="3352800" y="3702050"/>
                </a:cubicBezTo>
                <a:cubicBezTo>
                  <a:pt x="3191933" y="3964517"/>
                  <a:pt x="3092450" y="4114800"/>
                  <a:pt x="3054350" y="4152900"/>
                </a:cubicBezTo>
                <a:cubicBezTo>
                  <a:pt x="3016250" y="4191000"/>
                  <a:pt x="2950633" y="4180417"/>
                  <a:pt x="2857500" y="4121150"/>
                </a:cubicBezTo>
                <a:cubicBezTo>
                  <a:pt x="2671233" y="4061884"/>
                  <a:pt x="2554816" y="3979334"/>
                  <a:pt x="2508250" y="3873500"/>
                </a:cubicBezTo>
                <a:cubicBezTo>
                  <a:pt x="2461683" y="3767667"/>
                  <a:pt x="2455333" y="3647017"/>
                  <a:pt x="2489200" y="3511550"/>
                </a:cubicBezTo>
                <a:cubicBezTo>
                  <a:pt x="2531533" y="3367617"/>
                  <a:pt x="2584450" y="3172884"/>
                  <a:pt x="2647950" y="2927350"/>
                </a:cubicBezTo>
                <a:cubicBezTo>
                  <a:pt x="2711450" y="2681817"/>
                  <a:pt x="2772833" y="2442634"/>
                  <a:pt x="2832100" y="2209800"/>
                </a:cubicBezTo>
                <a:cubicBezTo>
                  <a:pt x="2891366" y="1976967"/>
                  <a:pt x="2929466" y="1809750"/>
                  <a:pt x="2946400" y="1708150"/>
                </a:cubicBezTo>
                <a:cubicBezTo>
                  <a:pt x="2912533" y="1640417"/>
                  <a:pt x="2855383" y="1617134"/>
                  <a:pt x="2774950" y="1638300"/>
                </a:cubicBezTo>
                <a:cubicBezTo>
                  <a:pt x="2694516" y="1659467"/>
                  <a:pt x="2611966" y="1699684"/>
                  <a:pt x="2527300" y="1758950"/>
                </a:cubicBezTo>
                <a:cubicBezTo>
                  <a:pt x="2425700" y="1826684"/>
                  <a:pt x="2302933" y="1953684"/>
                  <a:pt x="2159000" y="2139950"/>
                </a:cubicBezTo>
                <a:cubicBezTo>
                  <a:pt x="2015066" y="2326217"/>
                  <a:pt x="1866900" y="2542117"/>
                  <a:pt x="1714500" y="2787650"/>
                </a:cubicBezTo>
                <a:cubicBezTo>
                  <a:pt x="1612900" y="2948517"/>
                  <a:pt x="1507066" y="3107267"/>
                  <a:pt x="1397000" y="3263900"/>
                </a:cubicBezTo>
                <a:cubicBezTo>
                  <a:pt x="1286933" y="3420534"/>
                  <a:pt x="1185333" y="3558117"/>
                  <a:pt x="1092200" y="3676650"/>
                </a:cubicBezTo>
                <a:cubicBezTo>
                  <a:pt x="999066" y="3795184"/>
                  <a:pt x="918633" y="3884084"/>
                  <a:pt x="850900" y="3943350"/>
                </a:cubicBezTo>
                <a:cubicBezTo>
                  <a:pt x="732366" y="4129617"/>
                  <a:pt x="651933" y="4231217"/>
                  <a:pt x="609600" y="4248150"/>
                </a:cubicBezTo>
                <a:cubicBezTo>
                  <a:pt x="567266" y="4265084"/>
                  <a:pt x="486833" y="4243917"/>
                  <a:pt x="368300" y="4184650"/>
                </a:cubicBezTo>
                <a:close/>
                <a:moveTo>
                  <a:pt x="-876300" y="480695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09" name="Freeform 6509"/>
          <p:cNvSpPr/>
          <p:nvPr/>
        </p:nvSpPr>
        <p:spPr>
          <a:xfrm rot="0" flipH="0" flipV="0">
            <a:off x="8033777" y="7228646"/>
            <a:ext cx="169197" cy="210853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10" name="Freeform 6510"/>
          <p:cNvSpPr/>
          <p:nvPr/>
        </p:nvSpPr>
        <p:spPr>
          <a:xfrm rot="0" flipH="0" flipV="0">
            <a:off x="8220043" y="7299089"/>
            <a:ext cx="150097" cy="130386"/>
          </a:xfrm>
          <a:custGeom>
            <a:pathLst>
              <a:path w="4690533" h="4074583">
                <a:moveTo>
                  <a:pt x="4445000" y="4074583"/>
                </a:moveTo>
                <a:cubicBezTo>
                  <a:pt x="4275666" y="4074583"/>
                  <a:pt x="4135966" y="4038600"/>
                  <a:pt x="4025900" y="3966633"/>
                </a:cubicBezTo>
                <a:cubicBezTo>
                  <a:pt x="3915833" y="3894667"/>
                  <a:pt x="3822700" y="3774017"/>
                  <a:pt x="3746500" y="3604683"/>
                </a:cubicBezTo>
                <a:cubicBezTo>
                  <a:pt x="3712633" y="3486150"/>
                  <a:pt x="3685116" y="3352800"/>
                  <a:pt x="3663950" y="3204633"/>
                </a:cubicBezTo>
                <a:cubicBezTo>
                  <a:pt x="3642783" y="3056467"/>
                  <a:pt x="3632200" y="2916767"/>
                  <a:pt x="3632200" y="2785533"/>
                </a:cubicBezTo>
                <a:cubicBezTo>
                  <a:pt x="3632200" y="2654300"/>
                  <a:pt x="3644900" y="2567517"/>
                  <a:pt x="3670300" y="2525183"/>
                </a:cubicBezTo>
                <a:cubicBezTo>
                  <a:pt x="3704166" y="2491317"/>
                  <a:pt x="3718983" y="2429933"/>
                  <a:pt x="3714750" y="2341033"/>
                </a:cubicBezTo>
                <a:cubicBezTo>
                  <a:pt x="3710516" y="2252133"/>
                  <a:pt x="3708400" y="2156883"/>
                  <a:pt x="3708400" y="2055283"/>
                </a:cubicBezTo>
                <a:cubicBezTo>
                  <a:pt x="3699933" y="1885950"/>
                  <a:pt x="3659716" y="1790700"/>
                  <a:pt x="3587750" y="1769533"/>
                </a:cubicBezTo>
                <a:cubicBezTo>
                  <a:pt x="3515783" y="1748367"/>
                  <a:pt x="3412066" y="1775883"/>
                  <a:pt x="3276600" y="1852083"/>
                </a:cubicBezTo>
                <a:cubicBezTo>
                  <a:pt x="3124200" y="1945217"/>
                  <a:pt x="2925233" y="2070100"/>
                  <a:pt x="2679700" y="2226733"/>
                </a:cubicBezTo>
                <a:cubicBezTo>
                  <a:pt x="2434166" y="2383367"/>
                  <a:pt x="2178050" y="2554817"/>
                  <a:pt x="1911350" y="2741083"/>
                </a:cubicBezTo>
                <a:cubicBezTo>
                  <a:pt x="1644650" y="2927350"/>
                  <a:pt x="1392766" y="3122083"/>
                  <a:pt x="1155700" y="3325283"/>
                </a:cubicBezTo>
                <a:cubicBezTo>
                  <a:pt x="969433" y="3528483"/>
                  <a:pt x="857250" y="3683000"/>
                  <a:pt x="819150" y="3788833"/>
                </a:cubicBezTo>
                <a:cubicBezTo>
                  <a:pt x="781050" y="3894667"/>
                  <a:pt x="728133" y="3947583"/>
                  <a:pt x="660400" y="3947583"/>
                </a:cubicBezTo>
                <a:cubicBezTo>
                  <a:pt x="592666" y="3981450"/>
                  <a:pt x="535516" y="3983567"/>
                  <a:pt x="488950" y="3953933"/>
                </a:cubicBezTo>
                <a:cubicBezTo>
                  <a:pt x="442383" y="3924300"/>
                  <a:pt x="376766" y="3875617"/>
                  <a:pt x="292100" y="3807883"/>
                </a:cubicBezTo>
                <a:cubicBezTo>
                  <a:pt x="232833" y="3740150"/>
                  <a:pt x="173566" y="3674533"/>
                  <a:pt x="114300" y="3611033"/>
                </a:cubicBezTo>
                <a:cubicBezTo>
                  <a:pt x="55033" y="3547533"/>
                  <a:pt x="16933" y="3498850"/>
                  <a:pt x="0" y="3464983"/>
                </a:cubicBezTo>
                <a:cubicBezTo>
                  <a:pt x="0" y="3422650"/>
                  <a:pt x="12700" y="3333750"/>
                  <a:pt x="38100" y="3198283"/>
                </a:cubicBezTo>
                <a:cubicBezTo>
                  <a:pt x="63500" y="3062817"/>
                  <a:pt x="95250" y="2927350"/>
                  <a:pt x="133350" y="2791883"/>
                </a:cubicBezTo>
                <a:cubicBezTo>
                  <a:pt x="171450" y="2656417"/>
                  <a:pt x="198966" y="2567517"/>
                  <a:pt x="215900" y="2525183"/>
                </a:cubicBezTo>
                <a:cubicBezTo>
                  <a:pt x="258233" y="2525183"/>
                  <a:pt x="294216" y="2482850"/>
                  <a:pt x="323850" y="2398183"/>
                </a:cubicBezTo>
                <a:cubicBezTo>
                  <a:pt x="353483" y="2313517"/>
                  <a:pt x="402166" y="2220383"/>
                  <a:pt x="469900" y="2118783"/>
                </a:cubicBezTo>
                <a:cubicBezTo>
                  <a:pt x="486833" y="2017183"/>
                  <a:pt x="531283" y="1879600"/>
                  <a:pt x="603250" y="1706033"/>
                </a:cubicBezTo>
                <a:cubicBezTo>
                  <a:pt x="675216" y="1532467"/>
                  <a:pt x="740833" y="1377950"/>
                  <a:pt x="800100" y="1242483"/>
                </a:cubicBezTo>
                <a:cubicBezTo>
                  <a:pt x="918633" y="1039283"/>
                  <a:pt x="1001183" y="869950"/>
                  <a:pt x="1047750" y="734483"/>
                </a:cubicBezTo>
                <a:cubicBezTo>
                  <a:pt x="1094316" y="599017"/>
                  <a:pt x="1126066" y="429683"/>
                  <a:pt x="1143000" y="226483"/>
                </a:cubicBezTo>
                <a:cubicBezTo>
                  <a:pt x="1134533" y="192617"/>
                  <a:pt x="1143000" y="160867"/>
                  <a:pt x="1168400" y="131233"/>
                </a:cubicBezTo>
                <a:cubicBezTo>
                  <a:pt x="1193800" y="101600"/>
                  <a:pt x="1223433" y="86783"/>
                  <a:pt x="1257300" y="86783"/>
                </a:cubicBezTo>
                <a:lnTo>
                  <a:pt x="1257300" y="86783"/>
                </a:lnTo>
                <a:cubicBezTo>
                  <a:pt x="1325033" y="19050"/>
                  <a:pt x="1405466" y="0"/>
                  <a:pt x="1498600" y="29633"/>
                </a:cubicBezTo>
                <a:cubicBezTo>
                  <a:pt x="1591733" y="59267"/>
                  <a:pt x="1676400" y="124883"/>
                  <a:pt x="1752600" y="226483"/>
                </a:cubicBezTo>
                <a:cubicBezTo>
                  <a:pt x="1905000" y="429683"/>
                  <a:pt x="1966383" y="639233"/>
                  <a:pt x="1936750" y="855133"/>
                </a:cubicBezTo>
                <a:cubicBezTo>
                  <a:pt x="1907116" y="1071033"/>
                  <a:pt x="1769533" y="1377950"/>
                  <a:pt x="1524000" y="1775883"/>
                </a:cubicBezTo>
                <a:cubicBezTo>
                  <a:pt x="1464733" y="1911350"/>
                  <a:pt x="1420283" y="2015067"/>
                  <a:pt x="1390650" y="2087033"/>
                </a:cubicBezTo>
                <a:cubicBezTo>
                  <a:pt x="1361016" y="2159000"/>
                  <a:pt x="1346200" y="2216150"/>
                  <a:pt x="1346200" y="2258483"/>
                </a:cubicBezTo>
                <a:cubicBezTo>
                  <a:pt x="1346200" y="2258483"/>
                  <a:pt x="1390650" y="2228850"/>
                  <a:pt x="1479550" y="2169583"/>
                </a:cubicBezTo>
                <a:cubicBezTo>
                  <a:pt x="1568450" y="2110317"/>
                  <a:pt x="1670050" y="2040467"/>
                  <a:pt x="1784350" y="1960033"/>
                </a:cubicBezTo>
                <a:cubicBezTo>
                  <a:pt x="1898650" y="1879600"/>
                  <a:pt x="1989666" y="1818217"/>
                  <a:pt x="2057400" y="1775883"/>
                </a:cubicBezTo>
                <a:cubicBezTo>
                  <a:pt x="2099733" y="1733550"/>
                  <a:pt x="2197100" y="1657350"/>
                  <a:pt x="2349500" y="1547283"/>
                </a:cubicBezTo>
                <a:cubicBezTo>
                  <a:pt x="2501900" y="1437217"/>
                  <a:pt x="2664883" y="1329267"/>
                  <a:pt x="2838450" y="1223433"/>
                </a:cubicBezTo>
                <a:cubicBezTo>
                  <a:pt x="3012016" y="1117600"/>
                  <a:pt x="3141133" y="1056217"/>
                  <a:pt x="3225800" y="1039283"/>
                </a:cubicBezTo>
                <a:cubicBezTo>
                  <a:pt x="3293533" y="1005417"/>
                  <a:pt x="3365500" y="973667"/>
                  <a:pt x="3441700" y="944033"/>
                </a:cubicBezTo>
                <a:cubicBezTo>
                  <a:pt x="3517900" y="914400"/>
                  <a:pt x="3572933" y="899583"/>
                  <a:pt x="3606800" y="899583"/>
                </a:cubicBezTo>
                <a:cubicBezTo>
                  <a:pt x="3674533" y="899583"/>
                  <a:pt x="3761316" y="935567"/>
                  <a:pt x="3867150" y="1007533"/>
                </a:cubicBezTo>
                <a:cubicBezTo>
                  <a:pt x="3972983" y="1079500"/>
                  <a:pt x="4072466" y="1164167"/>
                  <a:pt x="4165600" y="1261533"/>
                </a:cubicBezTo>
                <a:cubicBezTo>
                  <a:pt x="4258733" y="1358900"/>
                  <a:pt x="4313766" y="1441450"/>
                  <a:pt x="4330700" y="1509183"/>
                </a:cubicBezTo>
                <a:cubicBezTo>
                  <a:pt x="4330700" y="1543050"/>
                  <a:pt x="4332816" y="1576917"/>
                  <a:pt x="4337050" y="1610783"/>
                </a:cubicBezTo>
                <a:cubicBezTo>
                  <a:pt x="4341283" y="1644650"/>
                  <a:pt x="4347633" y="1678517"/>
                  <a:pt x="4356100" y="1712383"/>
                </a:cubicBezTo>
                <a:cubicBezTo>
                  <a:pt x="4389966" y="1822450"/>
                  <a:pt x="4409016" y="1970617"/>
                  <a:pt x="4413250" y="2156883"/>
                </a:cubicBezTo>
                <a:cubicBezTo>
                  <a:pt x="4417483" y="2343150"/>
                  <a:pt x="4411133" y="2512483"/>
                  <a:pt x="4394200" y="2664883"/>
                </a:cubicBezTo>
                <a:cubicBezTo>
                  <a:pt x="4377266" y="2817283"/>
                  <a:pt x="4347633" y="2906183"/>
                  <a:pt x="4305300" y="2931583"/>
                </a:cubicBezTo>
                <a:cubicBezTo>
                  <a:pt x="4305300" y="2931583"/>
                  <a:pt x="4307416" y="2942167"/>
                  <a:pt x="4311650" y="2963333"/>
                </a:cubicBezTo>
                <a:cubicBezTo>
                  <a:pt x="4315883" y="2984500"/>
                  <a:pt x="4334933" y="2995083"/>
                  <a:pt x="4368800" y="2995083"/>
                </a:cubicBezTo>
                <a:cubicBezTo>
                  <a:pt x="4368800" y="3028950"/>
                  <a:pt x="4368800" y="3048000"/>
                  <a:pt x="4368800" y="3052233"/>
                </a:cubicBezTo>
                <a:cubicBezTo>
                  <a:pt x="4368800" y="3056467"/>
                  <a:pt x="4368800" y="3058583"/>
                  <a:pt x="4368800" y="3058583"/>
                </a:cubicBezTo>
                <a:cubicBezTo>
                  <a:pt x="4326466" y="3058583"/>
                  <a:pt x="4309533" y="3094567"/>
                  <a:pt x="4318000" y="3166533"/>
                </a:cubicBezTo>
                <a:cubicBezTo>
                  <a:pt x="4326466" y="3238500"/>
                  <a:pt x="4353983" y="3316817"/>
                  <a:pt x="4400550" y="3401483"/>
                </a:cubicBezTo>
                <a:cubicBezTo>
                  <a:pt x="4447116" y="3486150"/>
                  <a:pt x="4495800" y="3553883"/>
                  <a:pt x="4546600" y="3604683"/>
                </a:cubicBezTo>
                <a:cubicBezTo>
                  <a:pt x="4648200" y="3706283"/>
                  <a:pt x="4690533" y="3801533"/>
                  <a:pt x="4673600" y="3890433"/>
                </a:cubicBezTo>
                <a:cubicBezTo>
                  <a:pt x="4656666" y="3979333"/>
                  <a:pt x="4580466" y="4040717"/>
                  <a:pt x="4445000" y="4074583"/>
                </a:cubicBezTo>
                <a:close/>
                <a:moveTo>
                  <a:pt x="-736600" y="46587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11" name="Freeform 6511"/>
          <p:cNvSpPr/>
          <p:nvPr/>
        </p:nvSpPr>
        <p:spPr>
          <a:xfrm rot="0" flipH="0" flipV="0">
            <a:off x="8506962" y="7301053"/>
            <a:ext cx="121852" cy="134789"/>
          </a:xfrm>
          <a:custGeom>
            <a:pathLst>
              <a:path w="3807883" h="4212167">
                <a:moveTo>
                  <a:pt x="546100" y="4203700"/>
                </a:moveTo>
                <a:cubicBezTo>
                  <a:pt x="520700" y="4212167"/>
                  <a:pt x="478366" y="4207934"/>
                  <a:pt x="419100" y="4191000"/>
                </a:cubicBezTo>
                <a:cubicBezTo>
                  <a:pt x="359833" y="4174067"/>
                  <a:pt x="300566" y="4152900"/>
                  <a:pt x="241300" y="4127500"/>
                </a:cubicBezTo>
                <a:cubicBezTo>
                  <a:pt x="182033" y="4102100"/>
                  <a:pt x="143933" y="4080934"/>
                  <a:pt x="127000" y="4064000"/>
                </a:cubicBezTo>
                <a:cubicBezTo>
                  <a:pt x="93133" y="4030134"/>
                  <a:pt x="61383" y="3979334"/>
                  <a:pt x="31750" y="3911600"/>
                </a:cubicBezTo>
                <a:cubicBezTo>
                  <a:pt x="2116" y="3843867"/>
                  <a:pt x="0" y="3744384"/>
                  <a:pt x="25400" y="3613150"/>
                </a:cubicBezTo>
                <a:cubicBezTo>
                  <a:pt x="50800" y="3481917"/>
                  <a:pt x="135466" y="3310467"/>
                  <a:pt x="279400" y="3098800"/>
                </a:cubicBezTo>
                <a:cubicBezTo>
                  <a:pt x="321733" y="3014134"/>
                  <a:pt x="372533" y="2887134"/>
                  <a:pt x="431800" y="2717800"/>
                </a:cubicBezTo>
                <a:cubicBezTo>
                  <a:pt x="491066" y="2548467"/>
                  <a:pt x="552450" y="2368550"/>
                  <a:pt x="615950" y="2178050"/>
                </a:cubicBezTo>
                <a:cubicBezTo>
                  <a:pt x="679450" y="1987550"/>
                  <a:pt x="738716" y="1816100"/>
                  <a:pt x="793750" y="1663700"/>
                </a:cubicBezTo>
                <a:cubicBezTo>
                  <a:pt x="848783" y="1511300"/>
                  <a:pt x="889000" y="1405467"/>
                  <a:pt x="914400" y="1346200"/>
                </a:cubicBezTo>
                <a:cubicBezTo>
                  <a:pt x="931333" y="1202267"/>
                  <a:pt x="924983" y="1098550"/>
                  <a:pt x="895350" y="1035050"/>
                </a:cubicBezTo>
                <a:cubicBezTo>
                  <a:pt x="865716" y="971550"/>
                  <a:pt x="791633" y="935567"/>
                  <a:pt x="673100" y="927100"/>
                </a:cubicBezTo>
                <a:cubicBezTo>
                  <a:pt x="588433" y="927100"/>
                  <a:pt x="522816" y="918634"/>
                  <a:pt x="476250" y="901700"/>
                </a:cubicBezTo>
                <a:cubicBezTo>
                  <a:pt x="429683" y="884767"/>
                  <a:pt x="406400" y="800100"/>
                  <a:pt x="406400" y="647700"/>
                </a:cubicBezTo>
                <a:cubicBezTo>
                  <a:pt x="423333" y="529167"/>
                  <a:pt x="455083" y="446617"/>
                  <a:pt x="501650" y="400050"/>
                </a:cubicBezTo>
                <a:cubicBezTo>
                  <a:pt x="548216" y="353484"/>
                  <a:pt x="613833" y="300567"/>
                  <a:pt x="698500" y="241300"/>
                </a:cubicBezTo>
                <a:cubicBezTo>
                  <a:pt x="783166" y="198967"/>
                  <a:pt x="869950" y="169334"/>
                  <a:pt x="958850" y="152400"/>
                </a:cubicBezTo>
                <a:cubicBezTo>
                  <a:pt x="1047750" y="135467"/>
                  <a:pt x="1134533" y="131234"/>
                  <a:pt x="1219200" y="139700"/>
                </a:cubicBezTo>
                <a:cubicBezTo>
                  <a:pt x="1303866" y="148167"/>
                  <a:pt x="1371600" y="177800"/>
                  <a:pt x="1422400" y="228600"/>
                </a:cubicBezTo>
                <a:cubicBezTo>
                  <a:pt x="1481666" y="262467"/>
                  <a:pt x="1519766" y="336550"/>
                  <a:pt x="1536700" y="450850"/>
                </a:cubicBezTo>
                <a:cubicBezTo>
                  <a:pt x="1553633" y="565150"/>
                  <a:pt x="1564216" y="681567"/>
                  <a:pt x="1568450" y="800100"/>
                </a:cubicBezTo>
                <a:cubicBezTo>
                  <a:pt x="1572683" y="918634"/>
                  <a:pt x="1579033" y="1007534"/>
                  <a:pt x="1587500" y="1066800"/>
                </a:cubicBezTo>
                <a:cubicBezTo>
                  <a:pt x="1672166" y="999067"/>
                  <a:pt x="1788583" y="903817"/>
                  <a:pt x="1936750" y="781050"/>
                </a:cubicBezTo>
                <a:cubicBezTo>
                  <a:pt x="2084916" y="658284"/>
                  <a:pt x="2214033" y="541867"/>
                  <a:pt x="2324100" y="431800"/>
                </a:cubicBezTo>
                <a:cubicBezTo>
                  <a:pt x="2459566" y="338667"/>
                  <a:pt x="2620433" y="243417"/>
                  <a:pt x="2806700" y="146050"/>
                </a:cubicBezTo>
                <a:cubicBezTo>
                  <a:pt x="2992966" y="48684"/>
                  <a:pt x="3128433" y="0"/>
                  <a:pt x="3213100" y="0"/>
                </a:cubicBezTo>
                <a:cubicBezTo>
                  <a:pt x="3306233" y="0"/>
                  <a:pt x="3399366" y="23284"/>
                  <a:pt x="3492500" y="69850"/>
                </a:cubicBezTo>
                <a:cubicBezTo>
                  <a:pt x="3585633" y="116417"/>
                  <a:pt x="3649133" y="173567"/>
                  <a:pt x="3683000" y="241300"/>
                </a:cubicBezTo>
                <a:cubicBezTo>
                  <a:pt x="3767666" y="385234"/>
                  <a:pt x="3807883" y="512234"/>
                  <a:pt x="3803650" y="622300"/>
                </a:cubicBezTo>
                <a:cubicBezTo>
                  <a:pt x="3799416" y="732367"/>
                  <a:pt x="3750733" y="846667"/>
                  <a:pt x="3657600" y="965200"/>
                </a:cubicBezTo>
                <a:cubicBezTo>
                  <a:pt x="3572933" y="1075267"/>
                  <a:pt x="3469216" y="1151467"/>
                  <a:pt x="3346450" y="1193800"/>
                </a:cubicBezTo>
                <a:cubicBezTo>
                  <a:pt x="3223683" y="1236134"/>
                  <a:pt x="3145366" y="1257300"/>
                  <a:pt x="3111500" y="1257300"/>
                </a:cubicBezTo>
                <a:cubicBezTo>
                  <a:pt x="3060700" y="1257300"/>
                  <a:pt x="2997200" y="1219200"/>
                  <a:pt x="2921000" y="1143000"/>
                </a:cubicBezTo>
                <a:cubicBezTo>
                  <a:pt x="2844800" y="1066800"/>
                  <a:pt x="2802466" y="1003300"/>
                  <a:pt x="2794000" y="952500"/>
                </a:cubicBezTo>
                <a:cubicBezTo>
                  <a:pt x="2794000" y="927100"/>
                  <a:pt x="2741083" y="950384"/>
                  <a:pt x="2635250" y="1022350"/>
                </a:cubicBezTo>
                <a:cubicBezTo>
                  <a:pt x="2529416" y="1094317"/>
                  <a:pt x="2413000" y="1183217"/>
                  <a:pt x="2286000" y="1289050"/>
                </a:cubicBezTo>
                <a:cubicBezTo>
                  <a:pt x="2159000" y="1394884"/>
                  <a:pt x="2053166" y="1490134"/>
                  <a:pt x="1968500" y="1574800"/>
                </a:cubicBezTo>
                <a:cubicBezTo>
                  <a:pt x="1824566" y="1752600"/>
                  <a:pt x="1672166" y="1993900"/>
                  <a:pt x="1511300" y="2298700"/>
                </a:cubicBezTo>
                <a:cubicBezTo>
                  <a:pt x="1350433" y="2603500"/>
                  <a:pt x="1159933" y="2971800"/>
                  <a:pt x="939800" y="3403600"/>
                </a:cubicBezTo>
                <a:cubicBezTo>
                  <a:pt x="838200" y="3615267"/>
                  <a:pt x="766233" y="3795184"/>
                  <a:pt x="723900" y="3943350"/>
                </a:cubicBezTo>
                <a:cubicBezTo>
                  <a:pt x="681566" y="4091517"/>
                  <a:pt x="622300" y="4178300"/>
                  <a:pt x="546100" y="4203700"/>
                </a:cubicBezTo>
                <a:close/>
                <a:moveTo>
                  <a:pt x="-1104900" y="45974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12" name="Freeform 6512"/>
          <p:cNvSpPr/>
          <p:nvPr/>
        </p:nvSpPr>
        <p:spPr>
          <a:xfrm rot="0" flipH="0" flipV="0">
            <a:off x="8638906" y="7291299"/>
            <a:ext cx="168385" cy="148200"/>
          </a:xfrm>
          <a:custGeom>
            <a:pathLst>
              <a:path w="5262034" h="4631267">
                <a:moveTo>
                  <a:pt x="309034" y="4445000"/>
                </a:moveTo>
                <a:cubicBezTo>
                  <a:pt x="275167" y="4377267"/>
                  <a:pt x="232834" y="4324350"/>
                  <a:pt x="182034" y="4286250"/>
                </a:cubicBezTo>
                <a:cubicBezTo>
                  <a:pt x="131234" y="4248150"/>
                  <a:pt x="105834" y="4212167"/>
                  <a:pt x="105834" y="4178300"/>
                </a:cubicBezTo>
                <a:cubicBezTo>
                  <a:pt x="105834" y="4144434"/>
                  <a:pt x="103717" y="4108450"/>
                  <a:pt x="99484" y="4070350"/>
                </a:cubicBezTo>
                <a:cubicBezTo>
                  <a:pt x="95250" y="4032250"/>
                  <a:pt x="76200" y="3996267"/>
                  <a:pt x="42334" y="3962400"/>
                </a:cubicBezTo>
                <a:cubicBezTo>
                  <a:pt x="0" y="3911600"/>
                  <a:pt x="4234" y="3795184"/>
                  <a:pt x="55034" y="3613150"/>
                </a:cubicBezTo>
                <a:cubicBezTo>
                  <a:pt x="105834" y="3431117"/>
                  <a:pt x="190500" y="3206750"/>
                  <a:pt x="309034" y="2940050"/>
                </a:cubicBezTo>
                <a:cubicBezTo>
                  <a:pt x="427567" y="2673350"/>
                  <a:pt x="567267" y="2391834"/>
                  <a:pt x="728134" y="2095500"/>
                </a:cubicBezTo>
                <a:cubicBezTo>
                  <a:pt x="795867" y="2027767"/>
                  <a:pt x="863600" y="1938867"/>
                  <a:pt x="931334" y="1828800"/>
                </a:cubicBezTo>
                <a:cubicBezTo>
                  <a:pt x="999067" y="1718734"/>
                  <a:pt x="1049867" y="1646767"/>
                  <a:pt x="1083734" y="1612900"/>
                </a:cubicBezTo>
                <a:cubicBezTo>
                  <a:pt x="1083734" y="1579034"/>
                  <a:pt x="1096434" y="1547284"/>
                  <a:pt x="1121834" y="1517650"/>
                </a:cubicBezTo>
                <a:cubicBezTo>
                  <a:pt x="1147234" y="1488017"/>
                  <a:pt x="1176867" y="1473200"/>
                  <a:pt x="1210734" y="1473200"/>
                </a:cubicBezTo>
                <a:lnTo>
                  <a:pt x="1210734" y="1397000"/>
                </a:lnTo>
                <a:cubicBezTo>
                  <a:pt x="1210734" y="1354667"/>
                  <a:pt x="1250950" y="1282700"/>
                  <a:pt x="1331384" y="1181100"/>
                </a:cubicBezTo>
                <a:cubicBezTo>
                  <a:pt x="1411817" y="1079500"/>
                  <a:pt x="1511300" y="967317"/>
                  <a:pt x="1629834" y="844550"/>
                </a:cubicBezTo>
                <a:cubicBezTo>
                  <a:pt x="1748367" y="721784"/>
                  <a:pt x="1871134" y="603250"/>
                  <a:pt x="1998134" y="488950"/>
                </a:cubicBezTo>
                <a:cubicBezTo>
                  <a:pt x="2125134" y="374650"/>
                  <a:pt x="2230967" y="292100"/>
                  <a:pt x="2315634" y="241300"/>
                </a:cubicBezTo>
                <a:cubicBezTo>
                  <a:pt x="2493434" y="122767"/>
                  <a:pt x="2677584" y="50800"/>
                  <a:pt x="2868084" y="25400"/>
                </a:cubicBezTo>
                <a:cubicBezTo>
                  <a:pt x="3058584" y="0"/>
                  <a:pt x="3221567" y="42334"/>
                  <a:pt x="3357034" y="152400"/>
                </a:cubicBezTo>
                <a:cubicBezTo>
                  <a:pt x="3382434" y="177800"/>
                  <a:pt x="3424767" y="220134"/>
                  <a:pt x="3484034" y="279400"/>
                </a:cubicBezTo>
                <a:cubicBezTo>
                  <a:pt x="3543300" y="338667"/>
                  <a:pt x="3613150" y="404284"/>
                  <a:pt x="3693584" y="476250"/>
                </a:cubicBezTo>
                <a:cubicBezTo>
                  <a:pt x="3774017" y="548217"/>
                  <a:pt x="3856567" y="622300"/>
                  <a:pt x="3941234" y="698500"/>
                </a:cubicBezTo>
                <a:lnTo>
                  <a:pt x="4411134" y="1117600"/>
                </a:lnTo>
                <a:lnTo>
                  <a:pt x="4182534" y="1752600"/>
                </a:lnTo>
                <a:cubicBezTo>
                  <a:pt x="4072467" y="2091267"/>
                  <a:pt x="4044950" y="2387600"/>
                  <a:pt x="4099984" y="2641600"/>
                </a:cubicBezTo>
                <a:cubicBezTo>
                  <a:pt x="4155017" y="2895600"/>
                  <a:pt x="4237567" y="3115734"/>
                  <a:pt x="4347634" y="3302000"/>
                </a:cubicBezTo>
                <a:cubicBezTo>
                  <a:pt x="4389967" y="3395134"/>
                  <a:pt x="4476750" y="3484034"/>
                  <a:pt x="4607984" y="3568700"/>
                </a:cubicBezTo>
                <a:cubicBezTo>
                  <a:pt x="4739217" y="3653367"/>
                  <a:pt x="4864100" y="3704167"/>
                  <a:pt x="4982634" y="3721100"/>
                </a:cubicBezTo>
                <a:cubicBezTo>
                  <a:pt x="5050367" y="3729567"/>
                  <a:pt x="5113867" y="3754967"/>
                  <a:pt x="5173134" y="3797300"/>
                </a:cubicBezTo>
                <a:cubicBezTo>
                  <a:pt x="5232400" y="3839634"/>
                  <a:pt x="5262034" y="3907367"/>
                  <a:pt x="5262034" y="4000500"/>
                </a:cubicBezTo>
                <a:cubicBezTo>
                  <a:pt x="5262034" y="4085167"/>
                  <a:pt x="5245100" y="4152900"/>
                  <a:pt x="5211234" y="4203700"/>
                </a:cubicBezTo>
                <a:cubicBezTo>
                  <a:pt x="5177367" y="4254500"/>
                  <a:pt x="5118100" y="4288367"/>
                  <a:pt x="5033434" y="4305300"/>
                </a:cubicBezTo>
                <a:cubicBezTo>
                  <a:pt x="4754034" y="4339167"/>
                  <a:pt x="4493684" y="4271434"/>
                  <a:pt x="4252384" y="4102100"/>
                </a:cubicBezTo>
                <a:cubicBezTo>
                  <a:pt x="4011084" y="3932767"/>
                  <a:pt x="3788834" y="3653367"/>
                  <a:pt x="3585634" y="3263900"/>
                </a:cubicBezTo>
                <a:cubicBezTo>
                  <a:pt x="3551767" y="3213100"/>
                  <a:pt x="3507317" y="3117850"/>
                  <a:pt x="3452284" y="2978150"/>
                </a:cubicBezTo>
                <a:cubicBezTo>
                  <a:pt x="3397250" y="2838450"/>
                  <a:pt x="3365500" y="2747434"/>
                  <a:pt x="3357034" y="2705100"/>
                </a:cubicBezTo>
                <a:cubicBezTo>
                  <a:pt x="3323167" y="2747434"/>
                  <a:pt x="3259667" y="2825750"/>
                  <a:pt x="3166534" y="2940050"/>
                </a:cubicBezTo>
                <a:cubicBezTo>
                  <a:pt x="3073400" y="3054350"/>
                  <a:pt x="3001434" y="3136900"/>
                  <a:pt x="2950634" y="3187700"/>
                </a:cubicBezTo>
                <a:cubicBezTo>
                  <a:pt x="2349500" y="3797300"/>
                  <a:pt x="1830917" y="4205817"/>
                  <a:pt x="1394884" y="4413250"/>
                </a:cubicBezTo>
                <a:cubicBezTo>
                  <a:pt x="958850" y="4620684"/>
                  <a:pt x="596900" y="4631267"/>
                  <a:pt x="309034" y="4445000"/>
                </a:cubicBezTo>
                <a:close/>
                <a:moveTo>
                  <a:pt x="-592666" y="4902200"/>
                </a:moveTo>
                <a:moveTo>
                  <a:pt x="766234" y="3733800"/>
                </a:moveTo>
                <a:cubicBezTo>
                  <a:pt x="766234" y="3793067"/>
                  <a:pt x="857250" y="3790950"/>
                  <a:pt x="1039284" y="3727450"/>
                </a:cubicBezTo>
                <a:cubicBezTo>
                  <a:pt x="1221317" y="3663950"/>
                  <a:pt x="1418167" y="3547534"/>
                  <a:pt x="1629834" y="3378200"/>
                </a:cubicBezTo>
                <a:cubicBezTo>
                  <a:pt x="1917700" y="3132667"/>
                  <a:pt x="2207684" y="2861734"/>
                  <a:pt x="2499784" y="2565400"/>
                </a:cubicBezTo>
                <a:cubicBezTo>
                  <a:pt x="2791884" y="2269067"/>
                  <a:pt x="3026834" y="1993900"/>
                  <a:pt x="3204634" y="1739900"/>
                </a:cubicBezTo>
                <a:lnTo>
                  <a:pt x="3484034" y="1282700"/>
                </a:lnTo>
                <a:cubicBezTo>
                  <a:pt x="3399367" y="1087967"/>
                  <a:pt x="3308350" y="954617"/>
                  <a:pt x="3210984" y="882650"/>
                </a:cubicBezTo>
                <a:cubicBezTo>
                  <a:pt x="3113617" y="810684"/>
                  <a:pt x="3031067" y="774700"/>
                  <a:pt x="2963334" y="774700"/>
                </a:cubicBezTo>
                <a:cubicBezTo>
                  <a:pt x="2853267" y="774700"/>
                  <a:pt x="2690284" y="876300"/>
                  <a:pt x="2474384" y="1079500"/>
                </a:cubicBezTo>
                <a:cubicBezTo>
                  <a:pt x="2258484" y="1282700"/>
                  <a:pt x="2027767" y="1553634"/>
                  <a:pt x="1782234" y="1892300"/>
                </a:cubicBezTo>
                <a:cubicBezTo>
                  <a:pt x="1536700" y="2230967"/>
                  <a:pt x="1303867" y="2603500"/>
                  <a:pt x="1083734" y="3009900"/>
                </a:cubicBezTo>
                <a:cubicBezTo>
                  <a:pt x="999067" y="3179234"/>
                  <a:pt x="924984" y="3342217"/>
                  <a:pt x="861484" y="3498850"/>
                </a:cubicBezTo>
                <a:cubicBezTo>
                  <a:pt x="797984" y="3655484"/>
                  <a:pt x="766234" y="3733800"/>
                  <a:pt x="766234" y="3733800"/>
                </a:cubicBezTo>
                <a:close/>
                <a:moveTo>
                  <a:pt x="118534" y="49022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13" name="Freeform 6513"/>
          <p:cNvSpPr/>
          <p:nvPr/>
        </p:nvSpPr>
        <p:spPr>
          <a:xfrm rot="0" flipH="0" flipV="0">
            <a:off x="8816368" y="7178117"/>
            <a:ext cx="138853" cy="272355"/>
          </a:xfrm>
          <a:custGeom>
            <a:pathLst>
              <a:path w="4339167" h="8511116">
                <a:moveTo>
                  <a:pt x="3500967" y="8464550"/>
                </a:moveTo>
                <a:cubicBezTo>
                  <a:pt x="3467100" y="8498416"/>
                  <a:pt x="3376083" y="8511116"/>
                  <a:pt x="3227917" y="8502650"/>
                </a:cubicBezTo>
                <a:cubicBezTo>
                  <a:pt x="3079750" y="8494183"/>
                  <a:pt x="2942167" y="8460316"/>
                  <a:pt x="2815167" y="8401050"/>
                </a:cubicBezTo>
                <a:cubicBezTo>
                  <a:pt x="2798233" y="8375650"/>
                  <a:pt x="2768600" y="8348134"/>
                  <a:pt x="2726267" y="8318500"/>
                </a:cubicBezTo>
                <a:cubicBezTo>
                  <a:pt x="2683933" y="8288867"/>
                  <a:pt x="2643717" y="8252884"/>
                  <a:pt x="2605617" y="8210550"/>
                </a:cubicBezTo>
                <a:cubicBezTo>
                  <a:pt x="2567517" y="8168217"/>
                  <a:pt x="2535767" y="8130117"/>
                  <a:pt x="2510367" y="8096250"/>
                </a:cubicBezTo>
                <a:cubicBezTo>
                  <a:pt x="2493433" y="8070850"/>
                  <a:pt x="2451100" y="8022167"/>
                  <a:pt x="2383367" y="7950200"/>
                </a:cubicBezTo>
                <a:cubicBezTo>
                  <a:pt x="2315633" y="7878234"/>
                  <a:pt x="2247900" y="7808384"/>
                  <a:pt x="2180167" y="7740650"/>
                </a:cubicBezTo>
                <a:cubicBezTo>
                  <a:pt x="2112433" y="7672917"/>
                  <a:pt x="2065867" y="7626350"/>
                  <a:pt x="2040467" y="7600950"/>
                </a:cubicBezTo>
                <a:cubicBezTo>
                  <a:pt x="2006600" y="7533217"/>
                  <a:pt x="1938867" y="7446434"/>
                  <a:pt x="1837267" y="7340600"/>
                </a:cubicBezTo>
                <a:cubicBezTo>
                  <a:pt x="1735667" y="7234767"/>
                  <a:pt x="1638300" y="7135284"/>
                  <a:pt x="1545167" y="7042150"/>
                </a:cubicBezTo>
                <a:cubicBezTo>
                  <a:pt x="1485900" y="6957484"/>
                  <a:pt x="1426633" y="6885517"/>
                  <a:pt x="1367367" y="6826250"/>
                </a:cubicBezTo>
                <a:cubicBezTo>
                  <a:pt x="1308100" y="6766984"/>
                  <a:pt x="1257300" y="6722534"/>
                  <a:pt x="1214967" y="6692900"/>
                </a:cubicBezTo>
                <a:cubicBezTo>
                  <a:pt x="1172633" y="6663267"/>
                  <a:pt x="1138767" y="6648450"/>
                  <a:pt x="1113367" y="6648450"/>
                </a:cubicBezTo>
                <a:cubicBezTo>
                  <a:pt x="1113367" y="6648450"/>
                  <a:pt x="1098550" y="6701367"/>
                  <a:pt x="1068917" y="6807200"/>
                </a:cubicBezTo>
                <a:cubicBezTo>
                  <a:pt x="1039283" y="6913034"/>
                  <a:pt x="1001183" y="7044267"/>
                  <a:pt x="954617" y="7200900"/>
                </a:cubicBezTo>
                <a:cubicBezTo>
                  <a:pt x="908050" y="7357534"/>
                  <a:pt x="861483" y="7514167"/>
                  <a:pt x="814917" y="7670800"/>
                </a:cubicBezTo>
                <a:cubicBezTo>
                  <a:pt x="768350" y="7827434"/>
                  <a:pt x="732367" y="7952317"/>
                  <a:pt x="706967" y="8045450"/>
                </a:cubicBezTo>
                <a:cubicBezTo>
                  <a:pt x="647700" y="8163984"/>
                  <a:pt x="596900" y="8244417"/>
                  <a:pt x="554567" y="8286750"/>
                </a:cubicBezTo>
                <a:cubicBezTo>
                  <a:pt x="512233" y="8329084"/>
                  <a:pt x="457200" y="8350250"/>
                  <a:pt x="389467" y="8350250"/>
                </a:cubicBezTo>
                <a:cubicBezTo>
                  <a:pt x="296333" y="8350250"/>
                  <a:pt x="213783" y="8307917"/>
                  <a:pt x="141817" y="8223250"/>
                </a:cubicBezTo>
                <a:cubicBezTo>
                  <a:pt x="69850" y="8138584"/>
                  <a:pt x="33867" y="8015817"/>
                  <a:pt x="33867" y="7854950"/>
                </a:cubicBezTo>
                <a:cubicBezTo>
                  <a:pt x="0" y="7736417"/>
                  <a:pt x="42333" y="7478184"/>
                  <a:pt x="160867" y="7080250"/>
                </a:cubicBezTo>
                <a:cubicBezTo>
                  <a:pt x="279400" y="6682317"/>
                  <a:pt x="461433" y="6174317"/>
                  <a:pt x="706967" y="5556250"/>
                </a:cubicBezTo>
                <a:cubicBezTo>
                  <a:pt x="740833" y="5429250"/>
                  <a:pt x="783167" y="5295900"/>
                  <a:pt x="833967" y="5156200"/>
                </a:cubicBezTo>
                <a:cubicBezTo>
                  <a:pt x="884767" y="5016500"/>
                  <a:pt x="927100" y="4900084"/>
                  <a:pt x="960967" y="4806950"/>
                </a:cubicBezTo>
                <a:cubicBezTo>
                  <a:pt x="1045633" y="4527550"/>
                  <a:pt x="1136650" y="4267200"/>
                  <a:pt x="1234017" y="4025900"/>
                </a:cubicBezTo>
                <a:cubicBezTo>
                  <a:pt x="1331383" y="3784600"/>
                  <a:pt x="1435100" y="3539067"/>
                  <a:pt x="1545167" y="3289300"/>
                </a:cubicBezTo>
                <a:cubicBezTo>
                  <a:pt x="1655233" y="3039534"/>
                  <a:pt x="1769533" y="2770717"/>
                  <a:pt x="1888067" y="2482850"/>
                </a:cubicBezTo>
                <a:cubicBezTo>
                  <a:pt x="1964267" y="2330450"/>
                  <a:pt x="2019300" y="2218267"/>
                  <a:pt x="2053167" y="2146300"/>
                </a:cubicBezTo>
                <a:cubicBezTo>
                  <a:pt x="2087033" y="2074334"/>
                  <a:pt x="2125133" y="1998134"/>
                  <a:pt x="2167467" y="1917700"/>
                </a:cubicBezTo>
                <a:cubicBezTo>
                  <a:pt x="2209800" y="1837267"/>
                  <a:pt x="2273300" y="1716617"/>
                  <a:pt x="2357967" y="1555750"/>
                </a:cubicBezTo>
                <a:cubicBezTo>
                  <a:pt x="2544233" y="1208617"/>
                  <a:pt x="2692400" y="937684"/>
                  <a:pt x="2802467" y="742950"/>
                </a:cubicBezTo>
                <a:cubicBezTo>
                  <a:pt x="2912533" y="548217"/>
                  <a:pt x="2997200" y="404284"/>
                  <a:pt x="3056467" y="311150"/>
                </a:cubicBezTo>
                <a:cubicBezTo>
                  <a:pt x="3115733" y="218017"/>
                  <a:pt x="3166533" y="150284"/>
                  <a:pt x="3208867" y="107950"/>
                </a:cubicBezTo>
                <a:cubicBezTo>
                  <a:pt x="3251200" y="65617"/>
                  <a:pt x="3302000" y="35984"/>
                  <a:pt x="3361267" y="19050"/>
                </a:cubicBezTo>
                <a:cubicBezTo>
                  <a:pt x="3420533" y="2117"/>
                  <a:pt x="3479800" y="0"/>
                  <a:pt x="3539067" y="12700"/>
                </a:cubicBezTo>
                <a:cubicBezTo>
                  <a:pt x="3598333" y="25400"/>
                  <a:pt x="3649133" y="57150"/>
                  <a:pt x="3691467" y="107950"/>
                </a:cubicBezTo>
                <a:cubicBezTo>
                  <a:pt x="3759200" y="175684"/>
                  <a:pt x="3799417" y="245534"/>
                  <a:pt x="3812117" y="317500"/>
                </a:cubicBezTo>
                <a:cubicBezTo>
                  <a:pt x="3824817" y="389467"/>
                  <a:pt x="3807883" y="484717"/>
                  <a:pt x="3761317" y="603250"/>
                </a:cubicBezTo>
                <a:cubicBezTo>
                  <a:pt x="3714750" y="721784"/>
                  <a:pt x="3627967" y="886884"/>
                  <a:pt x="3500967" y="1098550"/>
                </a:cubicBezTo>
                <a:cubicBezTo>
                  <a:pt x="3433233" y="1250950"/>
                  <a:pt x="3378200" y="1361017"/>
                  <a:pt x="3335867" y="1428750"/>
                </a:cubicBezTo>
                <a:cubicBezTo>
                  <a:pt x="3293533" y="1496484"/>
                  <a:pt x="3251200" y="1564217"/>
                  <a:pt x="3208867" y="1631950"/>
                </a:cubicBezTo>
                <a:cubicBezTo>
                  <a:pt x="3166533" y="1699684"/>
                  <a:pt x="3098800" y="1818217"/>
                  <a:pt x="3005667" y="1987550"/>
                </a:cubicBezTo>
                <a:cubicBezTo>
                  <a:pt x="2988733" y="2038350"/>
                  <a:pt x="2963333" y="2093384"/>
                  <a:pt x="2929467" y="2152650"/>
                </a:cubicBezTo>
                <a:cubicBezTo>
                  <a:pt x="2895600" y="2211917"/>
                  <a:pt x="2857500" y="2241550"/>
                  <a:pt x="2815167" y="2241550"/>
                </a:cubicBezTo>
                <a:cubicBezTo>
                  <a:pt x="2815167" y="2266950"/>
                  <a:pt x="2802467" y="2317750"/>
                  <a:pt x="2777067" y="2393950"/>
                </a:cubicBezTo>
                <a:cubicBezTo>
                  <a:pt x="2751667" y="2470150"/>
                  <a:pt x="2722033" y="2542117"/>
                  <a:pt x="2688167" y="2609850"/>
                </a:cubicBezTo>
                <a:cubicBezTo>
                  <a:pt x="2662767" y="2702984"/>
                  <a:pt x="2622550" y="2802467"/>
                  <a:pt x="2567517" y="2908300"/>
                </a:cubicBezTo>
                <a:cubicBezTo>
                  <a:pt x="2512483" y="3014134"/>
                  <a:pt x="2472267" y="3100917"/>
                  <a:pt x="2446867" y="3168650"/>
                </a:cubicBezTo>
                <a:cubicBezTo>
                  <a:pt x="2404533" y="3270250"/>
                  <a:pt x="2338917" y="3409950"/>
                  <a:pt x="2250017" y="3587750"/>
                </a:cubicBezTo>
                <a:cubicBezTo>
                  <a:pt x="2161117" y="3765550"/>
                  <a:pt x="2076450" y="3937000"/>
                  <a:pt x="1996017" y="4102100"/>
                </a:cubicBezTo>
                <a:cubicBezTo>
                  <a:pt x="1915583" y="4267200"/>
                  <a:pt x="1866900" y="4396317"/>
                  <a:pt x="1849967" y="4489450"/>
                </a:cubicBezTo>
                <a:cubicBezTo>
                  <a:pt x="1849967" y="4523317"/>
                  <a:pt x="1875367" y="4519084"/>
                  <a:pt x="1926167" y="4476750"/>
                </a:cubicBezTo>
                <a:cubicBezTo>
                  <a:pt x="1976967" y="4434417"/>
                  <a:pt x="2032000" y="4396317"/>
                  <a:pt x="2091267" y="4362450"/>
                </a:cubicBezTo>
                <a:cubicBezTo>
                  <a:pt x="2218267" y="4260850"/>
                  <a:pt x="2364317" y="4157134"/>
                  <a:pt x="2529417" y="4051300"/>
                </a:cubicBezTo>
                <a:cubicBezTo>
                  <a:pt x="2694517" y="3945467"/>
                  <a:pt x="2855383" y="3852334"/>
                  <a:pt x="3012017" y="3771900"/>
                </a:cubicBezTo>
                <a:cubicBezTo>
                  <a:pt x="3168650" y="3691467"/>
                  <a:pt x="3297767" y="3642784"/>
                  <a:pt x="3399367" y="3625850"/>
                </a:cubicBezTo>
                <a:cubicBezTo>
                  <a:pt x="3526367" y="3591984"/>
                  <a:pt x="3630083" y="3575050"/>
                  <a:pt x="3710517" y="3575050"/>
                </a:cubicBezTo>
                <a:cubicBezTo>
                  <a:pt x="3790950" y="3575050"/>
                  <a:pt x="3873500" y="3591984"/>
                  <a:pt x="3958167" y="3625850"/>
                </a:cubicBezTo>
                <a:cubicBezTo>
                  <a:pt x="4025900" y="3659717"/>
                  <a:pt x="4083050" y="3706284"/>
                  <a:pt x="4129617" y="3765550"/>
                </a:cubicBezTo>
                <a:cubicBezTo>
                  <a:pt x="4176183" y="3824817"/>
                  <a:pt x="4218517" y="3892550"/>
                  <a:pt x="4256617" y="3968750"/>
                </a:cubicBezTo>
                <a:cubicBezTo>
                  <a:pt x="4294717" y="4044950"/>
                  <a:pt x="4322233" y="4138084"/>
                  <a:pt x="4339167" y="4248150"/>
                </a:cubicBezTo>
                <a:cubicBezTo>
                  <a:pt x="4339167" y="4324350"/>
                  <a:pt x="4309533" y="4451350"/>
                  <a:pt x="4250267" y="4629150"/>
                </a:cubicBezTo>
                <a:cubicBezTo>
                  <a:pt x="4191000" y="4806950"/>
                  <a:pt x="4119033" y="4978400"/>
                  <a:pt x="4034367" y="5143500"/>
                </a:cubicBezTo>
                <a:cubicBezTo>
                  <a:pt x="3949700" y="5308600"/>
                  <a:pt x="3865033" y="5425017"/>
                  <a:pt x="3780367" y="5492750"/>
                </a:cubicBezTo>
                <a:cubicBezTo>
                  <a:pt x="3721100" y="5518150"/>
                  <a:pt x="3674533" y="5543550"/>
                  <a:pt x="3640667" y="5568950"/>
                </a:cubicBezTo>
                <a:cubicBezTo>
                  <a:pt x="3606800" y="5594350"/>
                  <a:pt x="3589867" y="5607050"/>
                  <a:pt x="3589867" y="5607050"/>
                </a:cubicBezTo>
                <a:cubicBezTo>
                  <a:pt x="3589867" y="5640917"/>
                  <a:pt x="3575050" y="5683250"/>
                  <a:pt x="3545417" y="5734050"/>
                </a:cubicBezTo>
                <a:cubicBezTo>
                  <a:pt x="3515783" y="5784850"/>
                  <a:pt x="3467100" y="5827184"/>
                  <a:pt x="3399367" y="5861050"/>
                </a:cubicBezTo>
                <a:cubicBezTo>
                  <a:pt x="3365500" y="5894917"/>
                  <a:pt x="3327400" y="5937250"/>
                  <a:pt x="3285067" y="5988050"/>
                </a:cubicBezTo>
                <a:cubicBezTo>
                  <a:pt x="3242733" y="6038850"/>
                  <a:pt x="3221567" y="6076950"/>
                  <a:pt x="3221567" y="6102350"/>
                </a:cubicBezTo>
                <a:cubicBezTo>
                  <a:pt x="3221567" y="6102350"/>
                  <a:pt x="3221567" y="6112934"/>
                  <a:pt x="3221567" y="6134100"/>
                </a:cubicBezTo>
                <a:cubicBezTo>
                  <a:pt x="3221567" y="6155267"/>
                  <a:pt x="3221567" y="6165850"/>
                  <a:pt x="3221567" y="6165850"/>
                </a:cubicBezTo>
                <a:cubicBezTo>
                  <a:pt x="3187700" y="6165850"/>
                  <a:pt x="3139017" y="6191250"/>
                  <a:pt x="3075517" y="6242050"/>
                </a:cubicBezTo>
                <a:cubicBezTo>
                  <a:pt x="3012017" y="6292850"/>
                  <a:pt x="2933700" y="6352117"/>
                  <a:pt x="2840567" y="6419850"/>
                </a:cubicBezTo>
                <a:cubicBezTo>
                  <a:pt x="2747433" y="6512984"/>
                  <a:pt x="2681817" y="6563784"/>
                  <a:pt x="2643717" y="6572250"/>
                </a:cubicBezTo>
                <a:cubicBezTo>
                  <a:pt x="2605617" y="6580717"/>
                  <a:pt x="2552700" y="6597650"/>
                  <a:pt x="2484967" y="6623050"/>
                </a:cubicBezTo>
                <a:cubicBezTo>
                  <a:pt x="2468033" y="6639984"/>
                  <a:pt x="2448983" y="6652684"/>
                  <a:pt x="2427817" y="6661150"/>
                </a:cubicBezTo>
                <a:cubicBezTo>
                  <a:pt x="2406650" y="6669617"/>
                  <a:pt x="2385483" y="6678084"/>
                  <a:pt x="2364317" y="6686550"/>
                </a:cubicBezTo>
                <a:cubicBezTo>
                  <a:pt x="2343150" y="6695017"/>
                  <a:pt x="2326217" y="6703484"/>
                  <a:pt x="2313517" y="6711950"/>
                </a:cubicBezTo>
                <a:cubicBezTo>
                  <a:pt x="2300817" y="6720417"/>
                  <a:pt x="2294467" y="6733117"/>
                  <a:pt x="2294467" y="6750050"/>
                </a:cubicBezTo>
                <a:cubicBezTo>
                  <a:pt x="2294467" y="6783917"/>
                  <a:pt x="2334683" y="6853767"/>
                  <a:pt x="2415117" y="6959600"/>
                </a:cubicBezTo>
                <a:cubicBezTo>
                  <a:pt x="2495550" y="7065434"/>
                  <a:pt x="2592917" y="7181850"/>
                  <a:pt x="2707217" y="7308850"/>
                </a:cubicBezTo>
                <a:cubicBezTo>
                  <a:pt x="2821517" y="7435850"/>
                  <a:pt x="2931583" y="7552267"/>
                  <a:pt x="3037417" y="7658100"/>
                </a:cubicBezTo>
                <a:cubicBezTo>
                  <a:pt x="3143250" y="7763934"/>
                  <a:pt x="3221567" y="7833784"/>
                  <a:pt x="3272367" y="7867650"/>
                </a:cubicBezTo>
                <a:cubicBezTo>
                  <a:pt x="3357033" y="7901517"/>
                  <a:pt x="3418417" y="7958667"/>
                  <a:pt x="3456517" y="8039100"/>
                </a:cubicBezTo>
                <a:cubicBezTo>
                  <a:pt x="3494617" y="8119534"/>
                  <a:pt x="3517900" y="8199967"/>
                  <a:pt x="3526367" y="8280400"/>
                </a:cubicBezTo>
                <a:cubicBezTo>
                  <a:pt x="3534833" y="8360834"/>
                  <a:pt x="3526367" y="8422217"/>
                  <a:pt x="3500967" y="8464550"/>
                </a:cubicBezTo>
                <a:close/>
                <a:moveTo>
                  <a:pt x="-1071033" y="8439150"/>
                </a:moveTo>
                <a:moveTo>
                  <a:pt x="1976967" y="6216650"/>
                </a:moveTo>
                <a:cubicBezTo>
                  <a:pt x="2019300" y="6182784"/>
                  <a:pt x="2108200" y="6112934"/>
                  <a:pt x="2243667" y="6007100"/>
                </a:cubicBezTo>
                <a:cubicBezTo>
                  <a:pt x="2379133" y="5901267"/>
                  <a:pt x="2527300" y="5782734"/>
                  <a:pt x="2688167" y="5651500"/>
                </a:cubicBezTo>
                <a:cubicBezTo>
                  <a:pt x="2849033" y="5520267"/>
                  <a:pt x="2995083" y="5393267"/>
                  <a:pt x="3126317" y="5270500"/>
                </a:cubicBezTo>
                <a:cubicBezTo>
                  <a:pt x="3257550" y="5147734"/>
                  <a:pt x="3348567" y="5056717"/>
                  <a:pt x="3399367" y="4997450"/>
                </a:cubicBezTo>
                <a:cubicBezTo>
                  <a:pt x="3458633" y="4938184"/>
                  <a:pt x="3517900" y="4836584"/>
                  <a:pt x="3577167" y="4692650"/>
                </a:cubicBezTo>
                <a:cubicBezTo>
                  <a:pt x="3636433" y="4548717"/>
                  <a:pt x="3644900" y="4434417"/>
                  <a:pt x="3602567" y="4349750"/>
                </a:cubicBezTo>
                <a:cubicBezTo>
                  <a:pt x="3594100" y="4315884"/>
                  <a:pt x="3517900" y="4332817"/>
                  <a:pt x="3373967" y="4400550"/>
                </a:cubicBezTo>
                <a:cubicBezTo>
                  <a:pt x="3230033" y="4468284"/>
                  <a:pt x="3064933" y="4548717"/>
                  <a:pt x="2878667" y="4641850"/>
                </a:cubicBezTo>
                <a:cubicBezTo>
                  <a:pt x="2734733" y="4726517"/>
                  <a:pt x="2567517" y="4836584"/>
                  <a:pt x="2377017" y="4972050"/>
                </a:cubicBezTo>
                <a:cubicBezTo>
                  <a:pt x="2186517" y="5107517"/>
                  <a:pt x="2008717" y="5251450"/>
                  <a:pt x="1843617" y="5403850"/>
                </a:cubicBezTo>
                <a:cubicBezTo>
                  <a:pt x="1678517" y="5556250"/>
                  <a:pt x="1553633" y="5704417"/>
                  <a:pt x="1468967" y="5848350"/>
                </a:cubicBezTo>
                <a:cubicBezTo>
                  <a:pt x="1452033" y="5907617"/>
                  <a:pt x="1468967" y="5975350"/>
                  <a:pt x="1519767" y="6051550"/>
                </a:cubicBezTo>
                <a:cubicBezTo>
                  <a:pt x="1570567" y="6127750"/>
                  <a:pt x="1638300" y="6184900"/>
                  <a:pt x="1722967" y="6223000"/>
                </a:cubicBezTo>
                <a:cubicBezTo>
                  <a:pt x="1807633" y="6261100"/>
                  <a:pt x="1892300" y="6258984"/>
                  <a:pt x="1976967" y="6216650"/>
                </a:cubicBezTo>
                <a:close/>
                <a:moveTo>
                  <a:pt x="1176867" y="843915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14" name="Freeform 6514"/>
          <p:cNvSpPr/>
          <p:nvPr/>
        </p:nvSpPr>
        <p:spPr>
          <a:xfrm rot="0" flipH="0" flipV="0">
            <a:off x="8970393" y="7289267"/>
            <a:ext cx="113656" cy="160121"/>
          </a:xfrm>
          <a:custGeom>
            <a:pathLst>
              <a:path w="3551767" h="5003800">
                <a:moveTo>
                  <a:pt x="1265767" y="5003800"/>
                </a:moveTo>
                <a:cubicBezTo>
                  <a:pt x="893233" y="5003800"/>
                  <a:pt x="588433" y="4861984"/>
                  <a:pt x="351367" y="4578350"/>
                </a:cubicBezTo>
                <a:cubicBezTo>
                  <a:pt x="114300" y="4294717"/>
                  <a:pt x="0" y="3941234"/>
                  <a:pt x="8467" y="3517900"/>
                </a:cubicBezTo>
                <a:cubicBezTo>
                  <a:pt x="25400" y="3213100"/>
                  <a:pt x="86783" y="2885017"/>
                  <a:pt x="192617" y="2533650"/>
                </a:cubicBezTo>
                <a:cubicBezTo>
                  <a:pt x="298450" y="2182284"/>
                  <a:pt x="440267" y="1843617"/>
                  <a:pt x="618067" y="1517650"/>
                </a:cubicBezTo>
                <a:cubicBezTo>
                  <a:pt x="795867" y="1191684"/>
                  <a:pt x="990600" y="905934"/>
                  <a:pt x="1202267" y="660400"/>
                </a:cubicBezTo>
                <a:cubicBezTo>
                  <a:pt x="1413933" y="414867"/>
                  <a:pt x="1634067" y="241300"/>
                  <a:pt x="1862667" y="139700"/>
                </a:cubicBezTo>
                <a:cubicBezTo>
                  <a:pt x="1947333" y="97367"/>
                  <a:pt x="2038350" y="63500"/>
                  <a:pt x="2135717" y="38100"/>
                </a:cubicBezTo>
                <a:cubicBezTo>
                  <a:pt x="2233083" y="12700"/>
                  <a:pt x="2332567" y="0"/>
                  <a:pt x="2434167" y="0"/>
                </a:cubicBezTo>
                <a:cubicBezTo>
                  <a:pt x="2527300" y="0"/>
                  <a:pt x="2624667" y="14817"/>
                  <a:pt x="2726267" y="44450"/>
                </a:cubicBezTo>
                <a:cubicBezTo>
                  <a:pt x="2827867" y="74084"/>
                  <a:pt x="2912533" y="105834"/>
                  <a:pt x="2980267" y="139700"/>
                </a:cubicBezTo>
                <a:cubicBezTo>
                  <a:pt x="3124200" y="198967"/>
                  <a:pt x="3234267" y="270934"/>
                  <a:pt x="3310467" y="355600"/>
                </a:cubicBezTo>
                <a:cubicBezTo>
                  <a:pt x="3386667" y="440267"/>
                  <a:pt x="3454400" y="571500"/>
                  <a:pt x="3513667" y="749300"/>
                </a:cubicBezTo>
                <a:cubicBezTo>
                  <a:pt x="3539067" y="910167"/>
                  <a:pt x="3551767" y="1024467"/>
                  <a:pt x="3551767" y="1092200"/>
                </a:cubicBezTo>
                <a:cubicBezTo>
                  <a:pt x="3551767" y="1159934"/>
                  <a:pt x="3530600" y="1261534"/>
                  <a:pt x="3488267" y="1397000"/>
                </a:cubicBezTo>
                <a:cubicBezTo>
                  <a:pt x="3386667" y="1701800"/>
                  <a:pt x="3255433" y="1964267"/>
                  <a:pt x="3094567" y="2184400"/>
                </a:cubicBezTo>
                <a:cubicBezTo>
                  <a:pt x="2933700" y="2404534"/>
                  <a:pt x="2717800" y="2590800"/>
                  <a:pt x="2446867" y="2743200"/>
                </a:cubicBezTo>
                <a:cubicBezTo>
                  <a:pt x="2379133" y="2785534"/>
                  <a:pt x="2300817" y="2817284"/>
                  <a:pt x="2211917" y="2838450"/>
                </a:cubicBezTo>
                <a:cubicBezTo>
                  <a:pt x="2123017" y="2859617"/>
                  <a:pt x="2032000" y="2870200"/>
                  <a:pt x="1938867" y="2870200"/>
                </a:cubicBezTo>
                <a:cubicBezTo>
                  <a:pt x="1769533" y="2870200"/>
                  <a:pt x="1606550" y="2838450"/>
                  <a:pt x="1449917" y="2774950"/>
                </a:cubicBezTo>
                <a:cubicBezTo>
                  <a:pt x="1293283" y="2711450"/>
                  <a:pt x="1168400" y="2616200"/>
                  <a:pt x="1075267" y="2489200"/>
                </a:cubicBezTo>
                <a:lnTo>
                  <a:pt x="986367" y="2387600"/>
                </a:lnTo>
                <a:lnTo>
                  <a:pt x="948267" y="2489200"/>
                </a:lnTo>
                <a:cubicBezTo>
                  <a:pt x="863600" y="2717800"/>
                  <a:pt x="797983" y="2929467"/>
                  <a:pt x="751417" y="3124200"/>
                </a:cubicBezTo>
                <a:cubicBezTo>
                  <a:pt x="704850" y="3318934"/>
                  <a:pt x="681567" y="3496734"/>
                  <a:pt x="681567" y="3657600"/>
                </a:cubicBezTo>
                <a:cubicBezTo>
                  <a:pt x="681567" y="3759200"/>
                  <a:pt x="692150" y="3856567"/>
                  <a:pt x="713317" y="3949700"/>
                </a:cubicBezTo>
                <a:cubicBezTo>
                  <a:pt x="734483" y="4042834"/>
                  <a:pt x="766233" y="4123267"/>
                  <a:pt x="808567" y="4191000"/>
                </a:cubicBezTo>
                <a:cubicBezTo>
                  <a:pt x="842433" y="4241800"/>
                  <a:pt x="899583" y="4277784"/>
                  <a:pt x="980017" y="4298950"/>
                </a:cubicBezTo>
                <a:cubicBezTo>
                  <a:pt x="1060450" y="4320117"/>
                  <a:pt x="1147233" y="4330700"/>
                  <a:pt x="1240367" y="4330700"/>
                </a:cubicBezTo>
                <a:cubicBezTo>
                  <a:pt x="1299633" y="4330700"/>
                  <a:pt x="1361017" y="4328584"/>
                  <a:pt x="1424517" y="4324350"/>
                </a:cubicBezTo>
                <a:cubicBezTo>
                  <a:pt x="1488017" y="4320117"/>
                  <a:pt x="1549400" y="4305300"/>
                  <a:pt x="1608667" y="4279900"/>
                </a:cubicBezTo>
                <a:cubicBezTo>
                  <a:pt x="1752600" y="4229100"/>
                  <a:pt x="1869017" y="4174067"/>
                  <a:pt x="1957917" y="4114800"/>
                </a:cubicBezTo>
                <a:cubicBezTo>
                  <a:pt x="2046817" y="4055534"/>
                  <a:pt x="2137833" y="3992034"/>
                  <a:pt x="2230967" y="3924300"/>
                </a:cubicBezTo>
                <a:lnTo>
                  <a:pt x="2281767" y="3898900"/>
                </a:lnTo>
                <a:lnTo>
                  <a:pt x="2269067" y="3898900"/>
                </a:lnTo>
                <a:cubicBezTo>
                  <a:pt x="2370667" y="3848100"/>
                  <a:pt x="2461683" y="3797300"/>
                  <a:pt x="2542117" y="3746500"/>
                </a:cubicBezTo>
                <a:cubicBezTo>
                  <a:pt x="2622550" y="3695700"/>
                  <a:pt x="2662767" y="3670300"/>
                  <a:pt x="2662767" y="3670300"/>
                </a:cubicBezTo>
                <a:cubicBezTo>
                  <a:pt x="2696633" y="3670300"/>
                  <a:pt x="2730500" y="3649134"/>
                  <a:pt x="2764367" y="3606800"/>
                </a:cubicBezTo>
                <a:cubicBezTo>
                  <a:pt x="2832100" y="3572934"/>
                  <a:pt x="2918883" y="3585634"/>
                  <a:pt x="3024717" y="3644900"/>
                </a:cubicBezTo>
                <a:cubicBezTo>
                  <a:pt x="3130550" y="3704167"/>
                  <a:pt x="3183467" y="3780367"/>
                  <a:pt x="3183467" y="3873500"/>
                </a:cubicBezTo>
                <a:cubicBezTo>
                  <a:pt x="3175000" y="3915834"/>
                  <a:pt x="3136900" y="3981450"/>
                  <a:pt x="3069167" y="4070350"/>
                </a:cubicBezTo>
                <a:cubicBezTo>
                  <a:pt x="3001433" y="4159250"/>
                  <a:pt x="2927350" y="4241800"/>
                  <a:pt x="2846917" y="4318000"/>
                </a:cubicBezTo>
                <a:cubicBezTo>
                  <a:pt x="2766483" y="4394200"/>
                  <a:pt x="2700867" y="4436534"/>
                  <a:pt x="2650067" y="4445000"/>
                </a:cubicBezTo>
                <a:cubicBezTo>
                  <a:pt x="2641600" y="4453467"/>
                  <a:pt x="2611967" y="4468284"/>
                  <a:pt x="2561167" y="4489450"/>
                </a:cubicBezTo>
                <a:cubicBezTo>
                  <a:pt x="2510367" y="4510617"/>
                  <a:pt x="2476500" y="4529667"/>
                  <a:pt x="2459567" y="4546600"/>
                </a:cubicBezTo>
                <a:lnTo>
                  <a:pt x="2472267" y="4546600"/>
                </a:lnTo>
                <a:cubicBezTo>
                  <a:pt x="2396067" y="4648200"/>
                  <a:pt x="2319867" y="4699000"/>
                  <a:pt x="2243667" y="4699000"/>
                </a:cubicBezTo>
                <a:lnTo>
                  <a:pt x="2142067" y="4699000"/>
                </a:lnTo>
                <a:cubicBezTo>
                  <a:pt x="2108200" y="4758267"/>
                  <a:pt x="1998133" y="4823884"/>
                  <a:pt x="1811867" y="4895850"/>
                </a:cubicBezTo>
                <a:cubicBezTo>
                  <a:pt x="1625600" y="4967816"/>
                  <a:pt x="1443567" y="5003800"/>
                  <a:pt x="1265767" y="5003800"/>
                </a:cubicBezTo>
                <a:close/>
                <a:moveTo>
                  <a:pt x="-1261533" y="4965700"/>
                </a:moveTo>
                <a:moveTo>
                  <a:pt x="1837267" y="2209800"/>
                </a:moveTo>
                <a:cubicBezTo>
                  <a:pt x="1989667" y="2209800"/>
                  <a:pt x="2123017" y="2165350"/>
                  <a:pt x="2237317" y="2076450"/>
                </a:cubicBezTo>
                <a:cubicBezTo>
                  <a:pt x="2351617" y="1987550"/>
                  <a:pt x="2451100" y="1888067"/>
                  <a:pt x="2535767" y="1778000"/>
                </a:cubicBezTo>
                <a:cubicBezTo>
                  <a:pt x="2705100" y="1549400"/>
                  <a:pt x="2804583" y="1327150"/>
                  <a:pt x="2834217" y="1111250"/>
                </a:cubicBezTo>
                <a:cubicBezTo>
                  <a:pt x="2863850" y="895350"/>
                  <a:pt x="2836333" y="745067"/>
                  <a:pt x="2751667" y="660400"/>
                </a:cubicBezTo>
                <a:cubicBezTo>
                  <a:pt x="2700867" y="635000"/>
                  <a:pt x="2656417" y="620184"/>
                  <a:pt x="2618317" y="615950"/>
                </a:cubicBezTo>
                <a:cubicBezTo>
                  <a:pt x="2580217" y="611717"/>
                  <a:pt x="2506133" y="626534"/>
                  <a:pt x="2396067" y="660400"/>
                </a:cubicBezTo>
                <a:cubicBezTo>
                  <a:pt x="2319867" y="677334"/>
                  <a:pt x="2214033" y="740834"/>
                  <a:pt x="2078567" y="850900"/>
                </a:cubicBezTo>
                <a:cubicBezTo>
                  <a:pt x="1943100" y="960967"/>
                  <a:pt x="1809750" y="1083734"/>
                  <a:pt x="1678517" y="1219200"/>
                </a:cubicBezTo>
                <a:cubicBezTo>
                  <a:pt x="1547283" y="1354667"/>
                  <a:pt x="1447800" y="1468967"/>
                  <a:pt x="1380067" y="1562100"/>
                </a:cubicBezTo>
                <a:lnTo>
                  <a:pt x="1214967" y="1828800"/>
                </a:lnTo>
                <a:cubicBezTo>
                  <a:pt x="1282700" y="1803400"/>
                  <a:pt x="1348317" y="1788584"/>
                  <a:pt x="1411817" y="1784350"/>
                </a:cubicBezTo>
                <a:cubicBezTo>
                  <a:pt x="1475317" y="1780117"/>
                  <a:pt x="1511300" y="1786467"/>
                  <a:pt x="1519767" y="1803400"/>
                </a:cubicBezTo>
                <a:cubicBezTo>
                  <a:pt x="1519767" y="1879600"/>
                  <a:pt x="1534583" y="1949450"/>
                  <a:pt x="1564217" y="2012950"/>
                </a:cubicBezTo>
                <a:cubicBezTo>
                  <a:pt x="1593850" y="2076450"/>
                  <a:pt x="1631950" y="2125134"/>
                  <a:pt x="1678517" y="2159000"/>
                </a:cubicBezTo>
                <a:cubicBezTo>
                  <a:pt x="1725083" y="2192867"/>
                  <a:pt x="1778000" y="2209800"/>
                  <a:pt x="1837267" y="2209800"/>
                </a:cubicBezTo>
                <a:close/>
                <a:moveTo>
                  <a:pt x="1532467" y="49657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15" name="Freeform 6515"/>
          <p:cNvSpPr/>
          <p:nvPr/>
        </p:nvSpPr>
        <p:spPr>
          <a:xfrm rot="0" flipH="0" flipV="0">
            <a:off x="9105589" y="7299089"/>
            <a:ext cx="150097" cy="130386"/>
          </a:xfrm>
          <a:custGeom>
            <a:pathLst>
              <a:path w="4690533" h="4074583">
                <a:moveTo>
                  <a:pt x="4445000" y="4074583"/>
                </a:moveTo>
                <a:cubicBezTo>
                  <a:pt x="4275666" y="4074583"/>
                  <a:pt x="4135966" y="4038600"/>
                  <a:pt x="4025900" y="3966633"/>
                </a:cubicBezTo>
                <a:cubicBezTo>
                  <a:pt x="3915833" y="3894667"/>
                  <a:pt x="3822700" y="3774017"/>
                  <a:pt x="3746500" y="3604683"/>
                </a:cubicBezTo>
                <a:cubicBezTo>
                  <a:pt x="3712633" y="3486150"/>
                  <a:pt x="3685116" y="3352800"/>
                  <a:pt x="3663950" y="3204633"/>
                </a:cubicBezTo>
                <a:cubicBezTo>
                  <a:pt x="3642783" y="3056467"/>
                  <a:pt x="3632200" y="2916767"/>
                  <a:pt x="3632200" y="2785533"/>
                </a:cubicBezTo>
                <a:cubicBezTo>
                  <a:pt x="3632200" y="2654300"/>
                  <a:pt x="3644900" y="2567517"/>
                  <a:pt x="3670300" y="2525183"/>
                </a:cubicBezTo>
                <a:cubicBezTo>
                  <a:pt x="3704166" y="2491317"/>
                  <a:pt x="3718983" y="2429933"/>
                  <a:pt x="3714750" y="2341033"/>
                </a:cubicBezTo>
                <a:cubicBezTo>
                  <a:pt x="3710516" y="2252133"/>
                  <a:pt x="3708400" y="2156883"/>
                  <a:pt x="3708400" y="2055283"/>
                </a:cubicBezTo>
                <a:cubicBezTo>
                  <a:pt x="3699933" y="1885950"/>
                  <a:pt x="3659716" y="1790700"/>
                  <a:pt x="3587750" y="1769533"/>
                </a:cubicBezTo>
                <a:cubicBezTo>
                  <a:pt x="3515783" y="1748367"/>
                  <a:pt x="3412066" y="1775883"/>
                  <a:pt x="3276600" y="1852083"/>
                </a:cubicBezTo>
                <a:cubicBezTo>
                  <a:pt x="3124200" y="1945217"/>
                  <a:pt x="2925233" y="2070100"/>
                  <a:pt x="2679700" y="2226733"/>
                </a:cubicBezTo>
                <a:cubicBezTo>
                  <a:pt x="2434166" y="2383367"/>
                  <a:pt x="2178050" y="2554817"/>
                  <a:pt x="1911350" y="2741083"/>
                </a:cubicBezTo>
                <a:cubicBezTo>
                  <a:pt x="1644650" y="2927350"/>
                  <a:pt x="1392766" y="3122083"/>
                  <a:pt x="1155700" y="3325283"/>
                </a:cubicBezTo>
                <a:cubicBezTo>
                  <a:pt x="969433" y="3528483"/>
                  <a:pt x="857250" y="3683000"/>
                  <a:pt x="819150" y="3788833"/>
                </a:cubicBezTo>
                <a:cubicBezTo>
                  <a:pt x="781050" y="3894667"/>
                  <a:pt x="728133" y="3947583"/>
                  <a:pt x="660400" y="3947583"/>
                </a:cubicBezTo>
                <a:cubicBezTo>
                  <a:pt x="592666" y="3981450"/>
                  <a:pt x="535516" y="3983567"/>
                  <a:pt x="488950" y="3953933"/>
                </a:cubicBezTo>
                <a:cubicBezTo>
                  <a:pt x="442383" y="3924300"/>
                  <a:pt x="376766" y="3875617"/>
                  <a:pt x="292100" y="3807883"/>
                </a:cubicBezTo>
                <a:cubicBezTo>
                  <a:pt x="232833" y="3740150"/>
                  <a:pt x="173566" y="3674533"/>
                  <a:pt x="114300" y="3611033"/>
                </a:cubicBezTo>
                <a:cubicBezTo>
                  <a:pt x="55033" y="3547533"/>
                  <a:pt x="16933" y="3498850"/>
                  <a:pt x="0" y="3464983"/>
                </a:cubicBezTo>
                <a:cubicBezTo>
                  <a:pt x="0" y="3422650"/>
                  <a:pt x="12700" y="3333750"/>
                  <a:pt x="38100" y="3198283"/>
                </a:cubicBezTo>
                <a:cubicBezTo>
                  <a:pt x="63500" y="3062817"/>
                  <a:pt x="95250" y="2927350"/>
                  <a:pt x="133350" y="2791883"/>
                </a:cubicBezTo>
                <a:cubicBezTo>
                  <a:pt x="171450" y="2656417"/>
                  <a:pt x="198966" y="2567517"/>
                  <a:pt x="215900" y="2525183"/>
                </a:cubicBezTo>
                <a:cubicBezTo>
                  <a:pt x="258233" y="2525183"/>
                  <a:pt x="294216" y="2482850"/>
                  <a:pt x="323850" y="2398183"/>
                </a:cubicBezTo>
                <a:cubicBezTo>
                  <a:pt x="353483" y="2313517"/>
                  <a:pt x="402166" y="2220383"/>
                  <a:pt x="469900" y="2118783"/>
                </a:cubicBezTo>
                <a:cubicBezTo>
                  <a:pt x="486833" y="2017183"/>
                  <a:pt x="531283" y="1879600"/>
                  <a:pt x="603250" y="1706033"/>
                </a:cubicBezTo>
                <a:cubicBezTo>
                  <a:pt x="675216" y="1532467"/>
                  <a:pt x="740833" y="1377950"/>
                  <a:pt x="800100" y="1242483"/>
                </a:cubicBezTo>
                <a:cubicBezTo>
                  <a:pt x="918633" y="1039283"/>
                  <a:pt x="1001183" y="869950"/>
                  <a:pt x="1047750" y="734483"/>
                </a:cubicBezTo>
                <a:cubicBezTo>
                  <a:pt x="1094316" y="599017"/>
                  <a:pt x="1126066" y="429683"/>
                  <a:pt x="1143000" y="226483"/>
                </a:cubicBezTo>
                <a:cubicBezTo>
                  <a:pt x="1134533" y="192617"/>
                  <a:pt x="1143000" y="160867"/>
                  <a:pt x="1168400" y="131233"/>
                </a:cubicBezTo>
                <a:cubicBezTo>
                  <a:pt x="1193800" y="101600"/>
                  <a:pt x="1223433" y="86783"/>
                  <a:pt x="1257300" y="86783"/>
                </a:cubicBezTo>
                <a:lnTo>
                  <a:pt x="1257300" y="86783"/>
                </a:lnTo>
                <a:cubicBezTo>
                  <a:pt x="1325033" y="19050"/>
                  <a:pt x="1405466" y="0"/>
                  <a:pt x="1498600" y="29633"/>
                </a:cubicBezTo>
                <a:cubicBezTo>
                  <a:pt x="1591733" y="59267"/>
                  <a:pt x="1676400" y="124883"/>
                  <a:pt x="1752600" y="226483"/>
                </a:cubicBezTo>
                <a:cubicBezTo>
                  <a:pt x="1905000" y="429683"/>
                  <a:pt x="1966383" y="639233"/>
                  <a:pt x="1936750" y="855133"/>
                </a:cubicBezTo>
                <a:cubicBezTo>
                  <a:pt x="1907116" y="1071033"/>
                  <a:pt x="1769533" y="1377950"/>
                  <a:pt x="1524000" y="1775883"/>
                </a:cubicBezTo>
                <a:cubicBezTo>
                  <a:pt x="1464733" y="1911350"/>
                  <a:pt x="1420283" y="2015067"/>
                  <a:pt x="1390650" y="2087033"/>
                </a:cubicBezTo>
                <a:cubicBezTo>
                  <a:pt x="1361016" y="2159000"/>
                  <a:pt x="1346200" y="2216150"/>
                  <a:pt x="1346200" y="2258483"/>
                </a:cubicBezTo>
                <a:cubicBezTo>
                  <a:pt x="1346200" y="2258483"/>
                  <a:pt x="1390650" y="2228850"/>
                  <a:pt x="1479550" y="2169583"/>
                </a:cubicBezTo>
                <a:cubicBezTo>
                  <a:pt x="1568450" y="2110317"/>
                  <a:pt x="1670050" y="2040467"/>
                  <a:pt x="1784350" y="1960033"/>
                </a:cubicBezTo>
                <a:cubicBezTo>
                  <a:pt x="1898650" y="1879600"/>
                  <a:pt x="1989666" y="1818217"/>
                  <a:pt x="2057400" y="1775883"/>
                </a:cubicBezTo>
                <a:cubicBezTo>
                  <a:pt x="2099733" y="1733550"/>
                  <a:pt x="2197100" y="1657350"/>
                  <a:pt x="2349500" y="1547283"/>
                </a:cubicBezTo>
                <a:cubicBezTo>
                  <a:pt x="2501900" y="1437217"/>
                  <a:pt x="2664883" y="1329267"/>
                  <a:pt x="2838450" y="1223433"/>
                </a:cubicBezTo>
                <a:cubicBezTo>
                  <a:pt x="3012016" y="1117600"/>
                  <a:pt x="3141133" y="1056217"/>
                  <a:pt x="3225800" y="1039283"/>
                </a:cubicBezTo>
                <a:cubicBezTo>
                  <a:pt x="3293533" y="1005417"/>
                  <a:pt x="3365500" y="973667"/>
                  <a:pt x="3441700" y="944033"/>
                </a:cubicBezTo>
                <a:cubicBezTo>
                  <a:pt x="3517900" y="914400"/>
                  <a:pt x="3572933" y="899583"/>
                  <a:pt x="3606800" y="899583"/>
                </a:cubicBezTo>
                <a:cubicBezTo>
                  <a:pt x="3674533" y="899583"/>
                  <a:pt x="3761316" y="935567"/>
                  <a:pt x="3867150" y="1007533"/>
                </a:cubicBezTo>
                <a:cubicBezTo>
                  <a:pt x="3972983" y="1079500"/>
                  <a:pt x="4072466" y="1164167"/>
                  <a:pt x="4165600" y="1261533"/>
                </a:cubicBezTo>
                <a:cubicBezTo>
                  <a:pt x="4258733" y="1358900"/>
                  <a:pt x="4313766" y="1441450"/>
                  <a:pt x="4330700" y="1509183"/>
                </a:cubicBezTo>
                <a:cubicBezTo>
                  <a:pt x="4330700" y="1543050"/>
                  <a:pt x="4332816" y="1576917"/>
                  <a:pt x="4337050" y="1610783"/>
                </a:cubicBezTo>
                <a:cubicBezTo>
                  <a:pt x="4341283" y="1644650"/>
                  <a:pt x="4347633" y="1678517"/>
                  <a:pt x="4356100" y="1712383"/>
                </a:cubicBezTo>
                <a:cubicBezTo>
                  <a:pt x="4389966" y="1822450"/>
                  <a:pt x="4409016" y="1970617"/>
                  <a:pt x="4413250" y="2156883"/>
                </a:cubicBezTo>
                <a:cubicBezTo>
                  <a:pt x="4417483" y="2343150"/>
                  <a:pt x="4411133" y="2512483"/>
                  <a:pt x="4394200" y="2664883"/>
                </a:cubicBezTo>
                <a:cubicBezTo>
                  <a:pt x="4377266" y="2817283"/>
                  <a:pt x="4347633" y="2906183"/>
                  <a:pt x="4305300" y="2931583"/>
                </a:cubicBezTo>
                <a:cubicBezTo>
                  <a:pt x="4305300" y="2931583"/>
                  <a:pt x="4307416" y="2942167"/>
                  <a:pt x="4311650" y="2963333"/>
                </a:cubicBezTo>
                <a:cubicBezTo>
                  <a:pt x="4315883" y="2984500"/>
                  <a:pt x="4334933" y="2995083"/>
                  <a:pt x="4368800" y="2995083"/>
                </a:cubicBezTo>
                <a:cubicBezTo>
                  <a:pt x="4368800" y="3028950"/>
                  <a:pt x="4368800" y="3048000"/>
                  <a:pt x="4368800" y="3052233"/>
                </a:cubicBezTo>
                <a:cubicBezTo>
                  <a:pt x="4368800" y="3056467"/>
                  <a:pt x="4368800" y="3058583"/>
                  <a:pt x="4368800" y="3058583"/>
                </a:cubicBezTo>
                <a:cubicBezTo>
                  <a:pt x="4326466" y="3058583"/>
                  <a:pt x="4309533" y="3094567"/>
                  <a:pt x="4318000" y="3166533"/>
                </a:cubicBezTo>
                <a:cubicBezTo>
                  <a:pt x="4326466" y="3238500"/>
                  <a:pt x="4353983" y="3316817"/>
                  <a:pt x="4400550" y="3401483"/>
                </a:cubicBezTo>
                <a:cubicBezTo>
                  <a:pt x="4447116" y="3486150"/>
                  <a:pt x="4495800" y="3553883"/>
                  <a:pt x="4546600" y="3604683"/>
                </a:cubicBezTo>
                <a:cubicBezTo>
                  <a:pt x="4648200" y="3706283"/>
                  <a:pt x="4690533" y="3801533"/>
                  <a:pt x="4673600" y="3890433"/>
                </a:cubicBezTo>
                <a:cubicBezTo>
                  <a:pt x="4656666" y="3979333"/>
                  <a:pt x="4580466" y="4040717"/>
                  <a:pt x="4445000" y="4074583"/>
                </a:cubicBezTo>
                <a:close/>
                <a:moveTo>
                  <a:pt x="-736600" y="46587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16" name="Freeform 6516"/>
          <p:cNvSpPr/>
          <p:nvPr/>
        </p:nvSpPr>
        <p:spPr>
          <a:xfrm rot="0" flipH="0" flipV="0">
            <a:off x="9299035" y="7300308"/>
            <a:ext cx="131334" cy="142985"/>
          </a:xfrm>
          <a:custGeom>
            <a:pathLst>
              <a:path w="4104216" h="4468283">
                <a:moveTo>
                  <a:pt x="3556000" y="4468283"/>
                </a:moveTo>
                <a:cubicBezTo>
                  <a:pt x="3471333" y="4468283"/>
                  <a:pt x="3384550" y="4421717"/>
                  <a:pt x="3295650" y="4328583"/>
                </a:cubicBezTo>
                <a:cubicBezTo>
                  <a:pt x="3206750" y="4235450"/>
                  <a:pt x="3130550" y="4119033"/>
                  <a:pt x="3067050" y="3979333"/>
                </a:cubicBezTo>
                <a:cubicBezTo>
                  <a:pt x="3003550" y="3839633"/>
                  <a:pt x="2971800" y="3706283"/>
                  <a:pt x="2971800" y="3579283"/>
                </a:cubicBezTo>
                <a:cubicBezTo>
                  <a:pt x="2971800" y="3452283"/>
                  <a:pt x="3003550" y="3215217"/>
                  <a:pt x="3067050" y="2868083"/>
                </a:cubicBezTo>
                <a:cubicBezTo>
                  <a:pt x="3130550" y="2520950"/>
                  <a:pt x="3208866" y="2169583"/>
                  <a:pt x="3302000" y="1813983"/>
                </a:cubicBezTo>
                <a:cubicBezTo>
                  <a:pt x="3369733" y="1593850"/>
                  <a:pt x="3390900" y="1466850"/>
                  <a:pt x="3365500" y="1432983"/>
                </a:cubicBezTo>
                <a:cubicBezTo>
                  <a:pt x="3340100" y="1399117"/>
                  <a:pt x="3225800" y="1445683"/>
                  <a:pt x="3022600" y="1572683"/>
                </a:cubicBezTo>
                <a:cubicBezTo>
                  <a:pt x="2904066" y="1631950"/>
                  <a:pt x="2798233" y="1693333"/>
                  <a:pt x="2705100" y="1756833"/>
                </a:cubicBezTo>
                <a:cubicBezTo>
                  <a:pt x="2611966" y="1820333"/>
                  <a:pt x="2531533" y="1890183"/>
                  <a:pt x="2463800" y="1966383"/>
                </a:cubicBezTo>
                <a:cubicBezTo>
                  <a:pt x="2421466" y="2000250"/>
                  <a:pt x="2357966" y="2055283"/>
                  <a:pt x="2273300" y="2131483"/>
                </a:cubicBezTo>
                <a:cubicBezTo>
                  <a:pt x="2188633" y="2207683"/>
                  <a:pt x="2099733" y="2279650"/>
                  <a:pt x="2006600" y="2347383"/>
                </a:cubicBezTo>
                <a:cubicBezTo>
                  <a:pt x="1896533" y="2432050"/>
                  <a:pt x="1756833" y="2550583"/>
                  <a:pt x="1587500" y="2702983"/>
                </a:cubicBezTo>
                <a:cubicBezTo>
                  <a:pt x="1418166" y="2855383"/>
                  <a:pt x="1250950" y="3007783"/>
                  <a:pt x="1085850" y="3160183"/>
                </a:cubicBezTo>
                <a:cubicBezTo>
                  <a:pt x="920750" y="3312583"/>
                  <a:pt x="795866" y="3431117"/>
                  <a:pt x="711200" y="3515783"/>
                </a:cubicBezTo>
                <a:cubicBezTo>
                  <a:pt x="694266" y="3549650"/>
                  <a:pt x="668866" y="3579283"/>
                  <a:pt x="635000" y="3604683"/>
                </a:cubicBezTo>
                <a:cubicBezTo>
                  <a:pt x="601133" y="3630083"/>
                  <a:pt x="563033" y="3644900"/>
                  <a:pt x="520700" y="3649133"/>
                </a:cubicBezTo>
                <a:cubicBezTo>
                  <a:pt x="478366" y="3653367"/>
                  <a:pt x="431800" y="3647017"/>
                  <a:pt x="381000" y="3630083"/>
                </a:cubicBezTo>
                <a:cubicBezTo>
                  <a:pt x="287866" y="3604683"/>
                  <a:pt x="201083" y="3549650"/>
                  <a:pt x="120650" y="3464983"/>
                </a:cubicBezTo>
                <a:cubicBezTo>
                  <a:pt x="40216" y="3380317"/>
                  <a:pt x="0" y="3282950"/>
                  <a:pt x="0" y="3172883"/>
                </a:cubicBezTo>
                <a:cubicBezTo>
                  <a:pt x="0" y="3088217"/>
                  <a:pt x="33866" y="2942167"/>
                  <a:pt x="101600" y="2734733"/>
                </a:cubicBezTo>
                <a:cubicBezTo>
                  <a:pt x="169333" y="2527300"/>
                  <a:pt x="260350" y="2275417"/>
                  <a:pt x="374650" y="1979083"/>
                </a:cubicBezTo>
                <a:cubicBezTo>
                  <a:pt x="488950" y="1682750"/>
                  <a:pt x="622300" y="1369483"/>
                  <a:pt x="774700" y="1039283"/>
                </a:cubicBezTo>
                <a:cubicBezTo>
                  <a:pt x="800100" y="996950"/>
                  <a:pt x="821266" y="944033"/>
                  <a:pt x="838200" y="880533"/>
                </a:cubicBezTo>
                <a:cubicBezTo>
                  <a:pt x="855133" y="817033"/>
                  <a:pt x="869950" y="747183"/>
                  <a:pt x="882650" y="670983"/>
                </a:cubicBezTo>
                <a:cubicBezTo>
                  <a:pt x="895350" y="594783"/>
                  <a:pt x="901700" y="522817"/>
                  <a:pt x="901700" y="455083"/>
                </a:cubicBezTo>
                <a:cubicBezTo>
                  <a:pt x="901700" y="412750"/>
                  <a:pt x="908050" y="368300"/>
                  <a:pt x="920750" y="321733"/>
                </a:cubicBezTo>
                <a:cubicBezTo>
                  <a:pt x="933450" y="275167"/>
                  <a:pt x="950383" y="228600"/>
                  <a:pt x="971550" y="182033"/>
                </a:cubicBezTo>
                <a:cubicBezTo>
                  <a:pt x="992716" y="135467"/>
                  <a:pt x="1011766" y="103717"/>
                  <a:pt x="1028700" y="86783"/>
                </a:cubicBezTo>
                <a:cubicBezTo>
                  <a:pt x="1062566" y="19050"/>
                  <a:pt x="1121833" y="0"/>
                  <a:pt x="1206500" y="29633"/>
                </a:cubicBezTo>
                <a:cubicBezTo>
                  <a:pt x="1291166" y="59267"/>
                  <a:pt x="1363133" y="120650"/>
                  <a:pt x="1422400" y="213783"/>
                </a:cubicBezTo>
                <a:cubicBezTo>
                  <a:pt x="1549400" y="332317"/>
                  <a:pt x="1615016" y="480483"/>
                  <a:pt x="1619250" y="658283"/>
                </a:cubicBezTo>
                <a:cubicBezTo>
                  <a:pt x="1623483" y="836083"/>
                  <a:pt x="1579033" y="1056217"/>
                  <a:pt x="1485900" y="1318683"/>
                </a:cubicBezTo>
                <a:cubicBezTo>
                  <a:pt x="1452033" y="1377950"/>
                  <a:pt x="1424516" y="1435100"/>
                  <a:pt x="1403350" y="1490133"/>
                </a:cubicBezTo>
                <a:cubicBezTo>
                  <a:pt x="1382183" y="1545167"/>
                  <a:pt x="1363133" y="1591733"/>
                  <a:pt x="1346200" y="1629833"/>
                </a:cubicBezTo>
                <a:cubicBezTo>
                  <a:pt x="1329266" y="1667933"/>
                  <a:pt x="1316566" y="1697567"/>
                  <a:pt x="1308100" y="1718733"/>
                </a:cubicBezTo>
                <a:cubicBezTo>
                  <a:pt x="1299633" y="1739900"/>
                  <a:pt x="1295400" y="1750483"/>
                  <a:pt x="1295400" y="1750483"/>
                </a:cubicBezTo>
                <a:cubicBezTo>
                  <a:pt x="1329266" y="1750483"/>
                  <a:pt x="1405466" y="1712383"/>
                  <a:pt x="1524000" y="1636183"/>
                </a:cubicBezTo>
                <a:cubicBezTo>
                  <a:pt x="1642533" y="1559983"/>
                  <a:pt x="1782233" y="1475317"/>
                  <a:pt x="1943100" y="1382183"/>
                </a:cubicBezTo>
                <a:cubicBezTo>
                  <a:pt x="2070100" y="1289050"/>
                  <a:pt x="2182283" y="1202267"/>
                  <a:pt x="2279650" y="1121833"/>
                </a:cubicBezTo>
                <a:cubicBezTo>
                  <a:pt x="2377016" y="1041400"/>
                  <a:pt x="2459566" y="977900"/>
                  <a:pt x="2527300" y="931333"/>
                </a:cubicBezTo>
                <a:cubicBezTo>
                  <a:pt x="2595033" y="884767"/>
                  <a:pt x="2637366" y="861483"/>
                  <a:pt x="2654300" y="861483"/>
                </a:cubicBezTo>
                <a:cubicBezTo>
                  <a:pt x="2688166" y="861483"/>
                  <a:pt x="2730500" y="848783"/>
                  <a:pt x="2781300" y="823383"/>
                </a:cubicBezTo>
                <a:cubicBezTo>
                  <a:pt x="2832100" y="797983"/>
                  <a:pt x="2874433" y="768350"/>
                  <a:pt x="2908300" y="734483"/>
                </a:cubicBezTo>
                <a:cubicBezTo>
                  <a:pt x="2942166" y="700617"/>
                  <a:pt x="2969683" y="681567"/>
                  <a:pt x="2990850" y="677333"/>
                </a:cubicBezTo>
                <a:cubicBezTo>
                  <a:pt x="3012016" y="673100"/>
                  <a:pt x="3022600" y="670983"/>
                  <a:pt x="3022600" y="670983"/>
                </a:cubicBezTo>
                <a:cubicBezTo>
                  <a:pt x="3022600" y="670983"/>
                  <a:pt x="3039533" y="668867"/>
                  <a:pt x="3073400" y="664633"/>
                </a:cubicBezTo>
                <a:cubicBezTo>
                  <a:pt x="3107266" y="660400"/>
                  <a:pt x="3141133" y="641350"/>
                  <a:pt x="3175000" y="607483"/>
                </a:cubicBezTo>
                <a:cubicBezTo>
                  <a:pt x="3242733" y="556683"/>
                  <a:pt x="3331633" y="541867"/>
                  <a:pt x="3441700" y="563033"/>
                </a:cubicBezTo>
                <a:cubicBezTo>
                  <a:pt x="3551766" y="584200"/>
                  <a:pt x="3653366" y="628650"/>
                  <a:pt x="3746500" y="696383"/>
                </a:cubicBezTo>
                <a:cubicBezTo>
                  <a:pt x="3839633" y="764117"/>
                  <a:pt x="3886200" y="840317"/>
                  <a:pt x="3886200" y="924983"/>
                </a:cubicBezTo>
                <a:cubicBezTo>
                  <a:pt x="3886200" y="958850"/>
                  <a:pt x="3896783" y="986367"/>
                  <a:pt x="3917950" y="1007533"/>
                </a:cubicBezTo>
                <a:cubicBezTo>
                  <a:pt x="3939116" y="1028700"/>
                  <a:pt x="3949700" y="1039283"/>
                  <a:pt x="3949700" y="1039283"/>
                </a:cubicBezTo>
                <a:cubicBezTo>
                  <a:pt x="4017433" y="1039283"/>
                  <a:pt x="4061883" y="1145117"/>
                  <a:pt x="4083050" y="1356783"/>
                </a:cubicBezTo>
                <a:cubicBezTo>
                  <a:pt x="4104216" y="1568450"/>
                  <a:pt x="4080933" y="1771650"/>
                  <a:pt x="4013200" y="1966383"/>
                </a:cubicBezTo>
                <a:cubicBezTo>
                  <a:pt x="4013200" y="2093383"/>
                  <a:pt x="3989916" y="2245783"/>
                  <a:pt x="3943350" y="2423583"/>
                </a:cubicBezTo>
                <a:cubicBezTo>
                  <a:pt x="3896783" y="2601383"/>
                  <a:pt x="3856566" y="2770717"/>
                  <a:pt x="3822700" y="2931583"/>
                </a:cubicBezTo>
                <a:cubicBezTo>
                  <a:pt x="3754966" y="3143250"/>
                  <a:pt x="3708400" y="3329517"/>
                  <a:pt x="3683000" y="3490383"/>
                </a:cubicBezTo>
                <a:cubicBezTo>
                  <a:pt x="3657600" y="3651250"/>
                  <a:pt x="3653366" y="3786717"/>
                  <a:pt x="3670300" y="3896783"/>
                </a:cubicBezTo>
                <a:cubicBezTo>
                  <a:pt x="3687233" y="4006850"/>
                  <a:pt x="3716866" y="4095750"/>
                  <a:pt x="3759200" y="4163483"/>
                </a:cubicBezTo>
                <a:cubicBezTo>
                  <a:pt x="3793066" y="4222750"/>
                  <a:pt x="3793066" y="4288367"/>
                  <a:pt x="3759200" y="4360333"/>
                </a:cubicBezTo>
                <a:cubicBezTo>
                  <a:pt x="3725333" y="4432300"/>
                  <a:pt x="3657600" y="4468283"/>
                  <a:pt x="3556000" y="4468283"/>
                </a:cubicBezTo>
                <a:close/>
                <a:moveTo>
                  <a:pt x="-1498600" y="46206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17" name="Freeform 6517"/>
          <p:cNvSpPr/>
          <p:nvPr/>
        </p:nvSpPr>
        <p:spPr>
          <a:xfrm rot="0" flipH="0" flipV="0">
            <a:off x="9464982" y="7294686"/>
            <a:ext cx="116636" cy="147320"/>
          </a:xfrm>
          <a:custGeom>
            <a:pathLst>
              <a:path w="3644900" h="4603750">
                <a:moveTo>
                  <a:pt x="1037167" y="4491566"/>
                </a:moveTo>
                <a:cubicBezTo>
                  <a:pt x="706967" y="4356100"/>
                  <a:pt x="493183" y="4167716"/>
                  <a:pt x="395817" y="3926416"/>
                </a:cubicBezTo>
                <a:cubicBezTo>
                  <a:pt x="298450" y="3685116"/>
                  <a:pt x="279400" y="3310466"/>
                  <a:pt x="338667" y="2802466"/>
                </a:cubicBezTo>
                <a:cubicBezTo>
                  <a:pt x="355600" y="2540000"/>
                  <a:pt x="364067" y="2366433"/>
                  <a:pt x="364067" y="2281766"/>
                </a:cubicBezTo>
                <a:cubicBezTo>
                  <a:pt x="364067" y="2197100"/>
                  <a:pt x="317500" y="2112433"/>
                  <a:pt x="224367" y="2027766"/>
                </a:cubicBezTo>
                <a:cubicBezTo>
                  <a:pt x="198967" y="1993900"/>
                  <a:pt x="154517" y="1947333"/>
                  <a:pt x="91017" y="1888066"/>
                </a:cubicBezTo>
                <a:cubicBezTo>
                  <a:pt x="27517" y="1828800"/>
                  <a:pt x="0" y="1778000"/>
                  <a:pt x="8467" y="1735666"/>
                </a:cubicBezTo>
                <a:cubicBezTo>
                  <a:pt x="0" y="1676400"/>
                  <a:pt x="4233" y="1610783"/>
                  <a:pt x="21167" y="1538816"/>
                </a:cubicBezTo>
                <a:cubicBezTo>
                  <a:pt x="38100" y="1466850"/>
                  <a:pt x="63500" y="1430866"/>
                  <a:pt x="97367" y="1430866"/>
                </a:cubicBezTo>
                <a:cubicBezTo>
                  <a:pt x="131233" y="1430866"/>
                  <a:pt x="167217" y="1422400"/>
                  <a:pt x="205317" y="1405466"/>
                </a:cubicBezTo>
                <a:cubicBezTo>
                  <a:pt x="243417" y="1388533"/>
                  <a:pt x="279400" y="1388533"/>
                  <a:pt x="313267" y="1405466"/>
                </a:cubicBezTo>
                <a:cubicBezTo>
                  <a:pt x="347133" y="1405466"/>
                  <a:pt x="385233" y="1409700"/>
                  <a:pt x="427567" y="1418166"/>
                </a:cubicBezTo>
                <a:cubicBezTo>
                  <a:pt x="469900" y="1426633"/>
                  <a:pt x="491067" y="1447800"/>
                  <a:pt x="491067" y="1481666"/>
                </a:cubicBezTo>
                <a:cubicBezTo>
                  <a:pt x="524933" y="1540933"/>
                  <a:pt x="579967" y="1547283"/>
                  <a:pt x="656167" y="1500716"/>
                </a:cubicBezTo>
                <a:cubicBezTo>
                  <a:pt x="732367" y="1454150"/>
                  <a:pt x="812800" y="1346200"/>
                  <a:pt x="897467" y="1176866"/>
                </a:cubicBezTo>
                <a:cubicBezTo>
                  <a:pt x="982133" y="1041400"/>
                  <a:pt x="1094317" y="905933"/>
                  <a:pt x="1234017" y="770466"/>
                </a:cubicBezTo>
                <a:cubicBezTo>
                  <a:pt x="1373717" y="635000"/>
                  <a:pt x="1513417" y="510116"/>
                  <a:pt x="1653117" y="395816"/>
                </a:cubicBezTo>
                <a:cubicBezTo>
                  <a:pt x="1792817" y="281516"/>
                  <a:pt x="1909233" y="198966"/>
                  <a:pt x="2002367" y="148166"/>
                </a:cubicBezTo>
                <a:cubicBezTo>
                  <a:pt x="2044700" y="131233"/>
                  <a:pt x="2108200" y="110066"/>
                  <a:pt x="2192867" y="84666"/>
                </a:cubicBezTo>
                <a:cubicBezTo>
                  <a:pt x="2277533" y="59266"/>
                  <a:pt x="2368550" y="38100"/>
                  <a:pt x="2465917" y="21166"/>
                </a:cubicBezTo>
                <a:cubicBezTo>
                  <a:pt x="2563283" y="4233"/>
                  <a:pt x="2645833" y="0"/>
                  <a:pt x="2713567" y="8466"/>
                </a:cubicBezTo>
                <a:cubicBezTo>
                  <a:pt x="2865967" y="16933"/>
                  <a:pt x="2995083" y="59266"/>
                  <a:pt x="3100917" y="135466"/>
                </a:cubicBezTo>
                <a:cubicBezTo>
                  <a:pt x="3206750" y="211666"/>
                  <a:pt x="3306233" y="300566"/>
                  <a:pt x="3399367" y="402166"/>
                </a:cubicBezTo>
                <a:cubicBezTo>
                  <a:pt x="3509433" y="478366"/>
                  <a:pt x="3579283" y="579966"/>
                  <a:pt x="3608917" y="706966"/>
                </a:cubicBezTo>
                <a:cubicBezTo>
                  <a:pt x="3638550" y="833966"/>
                  <a:pt x="3644900" y="969433"/>
                  <a:pt x="3627967" y="1113366"/>
                </a:cubicBezTo>
                <a:cubicBezTo>
                  <a:pt x="3611033" y="1257300"/>
                  <a:pt x="3572933" y="1388533"/>
                  <a:pt x="3513667" y="1507066"/>
                </a:cubicBezTo>
                <a:cubicBezTo>
                  <a:pt x="3488267" y="1591733"/>
                  <a:pt x="3416300" y="1693333"/>
                  <a:pt x="3297767" y="1811866"/>
                </a:cubicBezTo>
                <a:cubicBezTo>
                  <a:pt x="3179233" y="1930400"/>
                  <a:pt x="3043767" y="2044700"/>
                  <a:pt x="2891367" y="2154766"/>
                </a:cubicBezTo>
                <a:cubicBezTo>
                  <a:pt x="2738967" y="2264833"/>
                  <a:pt x="2599267" y="2345266"/>
                  <a:pt x="2472267" y="2396066"/>
                </a:cubicBezTo>
                <a:cubicBezTo>
                  <a:pt x="2362200" y="2421466"/>
                  <a:pt x="2220383" y="2442633"/>
                  <a:pt x="2046817" y="2459566"/>
                </a:cubicBezTo>
                <a:cubicBezTo>
                  <a:pt x="1873250" y="2476500"/>
                  <a:pt x="1712383" y="2482850"/>
                  <a:pt x="1564217" y="2478616"/>
                </a:cubicBezTo>
                <a:cubicBezTo>
                  <a:pt x="1416050" y="2474383"/>
                  <a:pt x="1316567" y="2459566"/>
                  <a:pt x="1265767" y="2434166"/>
                </a:cubicBezTo>
                <a:cubicBezTo>
                  <a:pt x="1206500" y="2400300"/>
                  <a:pt x="1159933" y="2446866"/>
                  <a:pt x="1126067" y="2573866"/>
                </a:cubicBezTo>
                <a:cubicBezTo>
                  <a:pt x="1092200" y="2700866"/>
                  <a:pt x="1066800" y="2882900"/>
                  <a:pt x="1049867" y="3119966"/>
                </a:cubicBezTo>
                <a:cubicBezTo>
                  <a:pt x="1032933" y="3306233"/>
                  <a:pt x="1032933" y="3441700"/>
                  <a:pt x="1049867" y="3526366"/>
                </a:cubicBezTo>
                <a:cubicBezTo>
                  <a:pt x="1066800" y="3611033"/>
                  <a:pt x="1083733" y="3670300"/>
                  <a:pt x="1100667" y="3704166"/>
                </a:cubicBezTo>
                <a:cubicBezTo>
                  <a:pt x="1159933" y="3763433"/>
                  <a:pt x="1242483" y="3837516"/>
                  <a:pt x="1348317" y="3926416"/>
                </a:cubicBezTo>
                <a:cubicBezTo>
                  <a:pt x="1454150" y="4015316"/>
                  <a:pt x="1604433" y="4030133"/>
                  <a:pt x="1799167" y="3970866"/>
                </a:cubicBezTo>
                <a:cubicBezTo>
                  <a:pt x="1960033" y="3928533"/>
                  <a:pt x="2118783" y="3818466"/>
                  <a:pt x="2275417" y="3640666"/>
                </a:cubicBezTo>
                <a:cubicBezTo>
                  <a:pt x="2432050" y="3462866"/>
                  <a:pt x="2578100" y="3318933"/>
                  <a:pt x="2713567" y="3208866"/>
                </a:cubicBezTo>
                <a:cubicBezTo>
                  <a:pt x="2747433" y="3149600"/>
                  <a:pt x="2804583" y="3113616"/>
                  <a:pt x="2885017" y="3100916"/>
                </a:cubicBezTo>
                <a:cubicBezTo>
                  <a:pt x="2965450" y="3088216"/>
                  <a:pt x="3052233" y="3094566"/>
                  <a:pt x="3145367" y="3119966"/>
                </a:cubicBezTo>
                <a:cubicBezTo>
                  <a:pt x="3238500" y="3179233"/>
                  <a:pt x="3278717" y="3249083"/>
                  <a:pt x="3266017" y="3329516"/>
                </a:cubicBezTo>
                <a:cubicBezTo>
                  <a:pt x="3253317" y="3409950"/>
                  <a:pt x="3208867" y="3530600"/>
                  <a:pt x="3132667" y="3691466"/>
                </a:cubicBezTo>
                <a:cubicBezTo>
                  <a:pt x="3107267" y="3750733"/>
                  <a:pt x="3050117" y="3824816"/>
                  <a:pt x="2961217" y="3913716"/>
                </a:cubicBezTo>
                <a:cubicBezTo>
                  <a:pt x="2872317" y="4002616"/>
                  <a:pt x="2774950" y="4091516"/>
                  <a:pt x="2669117" y="4180416"/>
                </a:cubicBezTo>
                <a:cubicBezTo>
                  <a:pt x="2563283" y="4269316"/>
                  <a:pt x="2468033" y="4339166"/>
                  <a:pt x="2383367" y="4389966"/>
                </a:cubicBezTo>
                <a:cubicBezTo>
                  <a:pt x="2129367" y="4525433"/>
                  <a:pt x="1892300" y="4595283"/>
                  <a:pt x="1672167" y="4599516"/>
                </a:cubicBezTo>
                <a:cubicBezTo>
                  <a:pt x="1452033" y="4603750"/>
                  <a:pt x="1240367" y="4567766"/>
                  <a:pt x="1037167" y="4491566"/>
                </a:cubicBezTo>
                <a:close/>
                <a:moveTo>
                  <a:pt x="-817033" y="4796366"/>
                </a:moveTo>
                <a:moveTo>
                  <a:pt x="1786467" y="1913466"/>
                </a:moveTo>
                <a:cubicBezTo>
                  <a:pt x="1972733" y="1871133"/>
                  <a:pt x="2120900" y="1841500"/>
                  <a:pt x="2230967" y="1824566"/>
                </a:cubicBezTo>
                <a:cubicBezTo>
                  <a:pt x="2341033" y="1807633"/>
                  <a:pt x="2446867" y="1758950"/>
                  <a:pt x="2548467" y="1678516"/>
                </a:cubicBezTo>
                <a:cubicBezTo>
                  <a:pt x="2650067" y="1598083"/>
                  <a:pt x="2777067" y="1443566"/>
                  <a:pt x="2929467" y="1214966"/>
                </a:cubicBezTo>
                <a:cubicBezTo>
                  <a:pt x="2963333" y="1121833"/>
                  <a:pt x="2973917" y="1028700"/>
                  <a:pt x="2961217" y="935566"/>
                </a:cubicBezTo>
                <a:cubicBezTo>
                  <a:pt x="2948517" y="842433"/>
                  <a:pt x="2925233" y="778933"/>
                  <a:pt x="2891367" y="745066"/>
                </a:cubicBezTo>
                <a:cubicBezTo>
                  <a:pt x="2815167" y="660400"/>
                  <a:pt x="2724150" y="632883"/>
                  <a:pt x="2618317" y="662516"/>
                </a:cubicBezTo>
                <a:cubicBezTo>
                  <a:pt x="2512483" y="692150"/>
                  <a:pt x="2413000" y="740833"/>
                  <a:pt x="2319867" y="808566"/>
                </a:cubicBezTo>
                <a:cubicBezTo>
                  <a:pt x="2260600" y="833966"/>
                  <a:pt x="2173817" y="895350"/>
                  <a:pt x="2059517" y="992716"/>
                </a:cubicBezTo>
                <a:cubicBezTo>
                  <a:pt x="1945217" y="1090083"/>
                  <a:pt x="1833033" y="1200150"/>
                  <a:pt x="1722967" y="1322916"/>
                </a:cubicBezTo>
                <a:cubicBezTo>
                  <a:pt x="1612900" y="1445683"/>
                  <a:pt x="1524000" y="1557866"/>
                  <a:pt x="1456267" y="1659466"/>
                </a:cubicBezTo>
                <a:cubicBezTo>
                  <a:pt x="1388533" y="1761066"/>
                  <a:pt x="1371600" y="1820333"/>
                  <a:pt x="1405467" y="1837266"/>
                </a:cubicBezTo>
                <a:cubicBezTo>
                  <a:pt x="1388533" y="1871133"/>
                  <a:pt x="1437217" y="1892300"/>
                  <a:pt x="1551517" y="1900766"/>
                </a:cubicBezTo>
                <a:cubicBezTo>
                  <a:pt x="1665817" y="1909233"/>
                  <a:pt x="1744133" y="1913466"/>
                  <a:pt x="1786467" y="1913466"/>
                </a:cubicBezTo>
                <a:close/>
                <a:moveTo>
                  <a:pt x="1761067" y="47963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18" name="Freeform 6518"/>
          <p:cNvSpPr/>
          <p:nvPr/>
        </p:nvSpPr>
        <p:spPr>
          <a:xfrm rot="0" flipH="0" flipV="0">
            <a:off x="9640954" y="7173579"/>
            <a:ext cx="112166" cy="92794"/>
          </a:xfrm>
          <a:custGeom>
            <a:pathLst>
              <a:path w="3505200" h="2899833">
                <a:moveTo>
                  <a:pt x="300567" y="2891366"/>
                </a:moveTo>
                <a:cubicBezTo>
                  <a:pt x="215900" y="2899833"/>
                  <a:pt x="160867" y="2899833"/>
                  <a:pt x="135467" y="2891366"/>
                </a:cubicBezTo>
                <a:cubicBezTo>
                  <a:pt x="110067" y="2882900"/>
                  <a:pt x="67733" y="2853266"/>
                  <a:pt x="8467" y="2802466"/>
                </a:cubicBezTo>
                <a:cubicBezTo>
                  <a:pt x="0" y="2743200"/>
                  <a:pt x="8467" y="2688166"/>
                  <a:pt x="33867" y="2637366"/>
                </a:cubicBezTo>
                <a:cubicBezTo>
                  <a:pt x="59267" y="2586566"/>
                  <a:pt x="93133" y="2531533"/>
                  <a:pt x="135467" y="2472266"/>
                </a:cubicBezTo>
                <a:cubicBezTo>
                  <a:pt x="237067" y="2302933"/>
                  <a:pt x="353483" y="2101850"/>
                  <a:pt x="484717" y="1869016"/>
                </a:cubicBezTo>
                <a:cubicBezTo>
                  <a:pt x="615950" y="1636183"/>
                  <a:pt x="702733" y="1456266"/>
                  <a:pt x="745067" y="1329266"/>
                </a:cubicBezTo>
                <a:cubicBezTo>
                  <a:pt x="745067" y="1295400"/>
                  <a:pt x="749300" y="1265766"/>
                  <a:pt x="757767" y="1240366"/>
                </a:cubicBezTo>
                <a:cubicBezTo>
                  <a:pt x="613833" y="1265766"/>
                  <a:pt x="465667" y="1214966"/>
                  <a:pt x="313267" y="1087966"/>
                </a:cubicBezTo>
                <a:cubicBezTo>
                  <a:pt x="152400" y="935566"/>
                  <a:pt x="99483" y="781050"/>
                  <a:pt x="154517" y="624416"/>
                </a:cubicBezTo>
                <a:cubicBezTo>
                  <a:pt x="209550" y="467783"/>
                  <a:pt x="347133" y="313266"/>
                  <a:pt x="567267" y="160866"/>
                </a:cubicBezTo>
                <a:cubicBezTo>
                  <a:pt x="719667" y="67733"/>
                  <a:pt x="831850" y="16933"/>
                  <a:pt x="903817" y="8466"/>
                </a:cubicBezTo>
                <a:cubicBezTo>
                  <a:pt x="975783" y="0"/>
                  <a:pt x="1087967" y="29633"/>
                  <a:pt x="1240367" y="97366"/>
                </a:cubicBezTo>
                <a:cubicBezTo>
                  <a:pt x="1384300" y="182033"/>
                  <a:pt x="1483783" y="277283"/>
                  <a:pt x="1538817" y="383116"/>
                </a:cubicBezTo>
                <a:cubicBezTo>
                  <a:pt x="1593850" y="488950"/>
                  <a:pt x="1600200" y="596900"/>
                  <a:pt x="1557867" y="706966"/>
                </a:cubicBezTo>
                <a:cubicBezTo>
                  <a:pt x="1532467" y="901700"/>
                  <a:pt x="1488017" y="1083733"/>
                  <a:pt x="1424517" y="1253066"/>
                </a:cubicBezTo>
                <a:cubicBezTo>
                  <a:pt x="1361017" y="1422400"/>
                  <a:pt x="1303867" y="1587500"/>
                  <a:pt x="1253067" y="1748366"/>
                </a:cubicBezTo>
                <a:cubicBezTo>
                  <a:pt x="1202267" y="1934633"/>
                  <a:pt x="1117600" y="2108200"/>
                  <a:pt x="999067" y="2269066"/>
                </a:cubicBezTo>
                <a:cubicBezTo>
                  <a:pt x="880533" y="2429933"/>
                  <a:pt x="749300" y="2595033"/>
                  <a:pt x="605367" y="2764366"/>
                </a:cubicBezTo>
                <a:cubicBezTo>
                  <a:pt x="613833" y="2798233"/>
                  <a:pt x="588433" y="2819400"/>
                  <a:pt x="529167" y="2827866"/>
                </a:cubicBezTo>
                <a:cubicBezTo>
                  <a:pt x="469900" y="2836333"/>
                  <a:pt x="393700" y="2857500"/>
                  <a:pt x="300567" y="2891366"/>
                </a:cubicBezTo>
                <a:close/>
                <a:moveTo>
                  <a:pt x="3196167" y="8580966"/>
                </a:moveTo>
                <a:moveTo>
                  <a:pt x="2205567" y="2891366"/>
                </a:moveTo>
                <a:cubicBezTo>
                  <a:pt x="2120900" y="2899833"/>
                  <a:pt x="2065867" y="2899833"/>
                  <a:pt x="2040467" y="2891366"/>
                </a:cubicBezTo>
                <a:cubicBezTo>
                  <a:pt x="2015067" y="2882900"/>
                  <a:pt x="1972733" y="2853266"/>
                  <a:pt x="1913467" y="2802466"/>
                </a:cubicBezTo>
                <a:cubicBezTo>
                  <a:pt x="1905000" y="2743200"/>
                  <a:pt x="1913467" y="2688166"/>
                  <a:pt x="1938867" y="2637366"/>
                </a:cubicBezTo>
                <a:cubicBezTo>
                  <a:pt x="1964267" y="2586566"/>
                  <a:pt x="1998133" y="2531533"/>
                  <a:pt x="2040467" y="2472266"/>
                </a:cubicBezTo>
                <a:cubicBezTo>
                  <a:pt x="2142067" y="2302933"/>
                  <a:pt x="2258483" y="2101850"/>
                  <a:pt x="2389717" y="1869016"/>
                </a:cubicBezTo>
                <a:cubicBezTo>
                  <a:pt x="2520950" y="1636183"/>
                  <a:pt x="2607733" y="1456266"/>
                  <a:pt x="2650067" y="1329266"/>
                </a:cubicBezTo>
                <a:cubicBezTo>
                  <a:pt x="2650067" y="1295400"/>
                  <a:pt x="2654300" y="1265766"/>
                  <a:pt x="2662767" y="1240366"/>
                </a:cubicBezTo>
                <a:cubicBezTo>
                  <a:pt x="2518833" y="1265766"/>
                  <a:pt x="2370667" y="1214966"/>
                  <a:pt x="2218267" y="1087966"/>
                </a:cubicBezTo>
                <a:cubicBezTo>
                  <a:pt x="2057400" y="935566"/>
                  <a:pt x="2004483" y="781050"/>
                  <a:pt x="2059517" y="624416"/>
                </a:cubicBezTo>
                <a:cubicBezTo>
                  <a:pt x="2114550" y="467783"/>
                  <a:pt x="2252133" y="313266"/>
                  <a:pt x="2472267" y="160866"/>
                </a:cubicBezTo>
                <a:cubicBezTo>
                  <a:pt x="2624667" y="67733"/>
                  <a:pt x="2736850" y="16933"/>
                  <a:pt x="2808817" y="8466"/>
                </a:cubicBezTo>
                <a:cubicBezTo>
                  <a:pt x="2880783" y="0"/>
                  <a:pt x="2992967" y="29633"/>
                  <a:pt x="3145367" y="97366"/>
                </a:cubicBezTo>
                <a:cubicBezTo>
                  <a:pt x="3289300" y="182033"/>
                  <a:pt x="3388783" y="277283"/>
                  <a:pt x="3443817" y="383116"/>
                </a:cubicBezTo>
                <a:cubicBezTo>
                  <a:pt x="3498850" y="488950"/>
                  <a:pt x="3505200" y="596900"/>
                  <a:pt x="3462867" y="706966"/>
                </a:cubicBezTo>
                <a:cubicBezTo>
                  <a:pt x="3437467" y="901700"/>
                  <a:pt x="3393017" y="1083733"/>
                  <a:pt x="3329517" y="1253066"/>
                </a:cubicBezTo>
                <a:cubicBezTo>
                  <a:pt x="3266017" y="1422400"/>
                  <a:pt x="3208867" y="1587500"/>
                  <a:pt x="3158067" y="1748366"/>
                </a:cubicBezTo>
                <a:cubicBezTo>
                  <a:pt x="3107267" y="1934633"/>
                  <a:pt x="3022600" y="2108200"/>
                  <a:pt x="2904067" y="2269066"/>
                </a:cubicBezTo>
                <a:cubicBezTo>
                  <a:pt x="2785533" y="2429933"/>
                  <a:pt x="2654300" y="2595033"/>
                  <a:pt x="2510367" y="2764366"/>
                </a:cubicBezTo>
                <a:cubicBezTo>
                  <a:pt x="2518833" y="2798233"/>
                  <a:pt x="2493433" y="2819400"/>
                  <a:pt x="2434167" y="2827866"/>
                </a:cubicBezTo>
                <a:cubicBezTo>
                  <a:pt x="2374900" y="2836333"/>
                  <a:pt x="2298700" y="2857500"/>
                  <a:pt x="2205567" y="2891366"/>
                </a:cubicBezTo>
                <a:close/>
                <a:moveTo>
                  <a:pt x="3196167" y="85809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19" name="Freeform 6519"/>
          <p:cNvSpPr/>
          <p:nvPr/>
        </p:nvSpPr>
        <p:spPr>
          <a:xfrm rot="0" flipH="0" flipV="0">
            <a:off x="9729075" y="7154478"/>
            <a:ext cx="157886" cy="292404"/>
          </a:xfrm>
          <a:custGeom>
            <a:pathLst>
              <a:path w="4933950" h="9137650">
                <a:moveTo>
                  <a:pt x="1318684" y="6752166"/>
                </a:moveTo>
                <a:cubicBezTo>
                  <a:pt x="1183217" y="6735233"/>
                  <a:pt x="1085850" y="6678083"/>
                  <a:pt x="1026584" y="6580716"/>
                </a:cubicBezTo>
                <a:cubicBezTo>
                  <a:pt x="967317" y="6483350"/>
                  <a:pt x="937684" y="6383866"/>
                  <a:pt x="937684" y="6282266"/>
                </a:cubicBezTo>
                <a:cubicBezTo>
                  <a:pt x="937684" y="6265333"/>
                  <a:pt x="939800" y="6231466"/>
                  <a:pt x="944034" y="6180666"/>
                </a:cubicBezTo>
                <a:cubicBezTo>
                  <a:pt x="948267" y="6129866"/>
                  <a:pt x="958850" y="6070600"/>
                  <a:pt x="975784" y="6002866"/>
                </a:cubicBezTo>
                <a:cubicBezTo>
                  <a:pt x="975784" y="5952066"/>
                  <a:pt x="1001184" y="5871633"/>
                  <a:pt x="1051984" y="5761566"/>
                </a:cubicBezTo>
                <a:cubicBezTo>
                  <a:pt x="1102784" y="5651500"/>
                  <a:pt x="1157817" y="5520266"/>
                  <a:pt x="1217084" y="5367866"/>
                </a:cubicBezTo>
                <a:cubicBezTo>
                  <a:pt x="1310217" y="5198533"/>
                  <a:pt x="1454150" y="5008033"/>
                  <a:pt x="1648884" y="4796366"/>
                </a:cubicBezTo>
                <a:cubicBezTo>
                  <a:pt x="1843617" y="4584700"/>
                  <a:pt x="2008717" y="4428066"/>
                  <a:pt x="2144184" y="4326466"/>
                </a:cubicBezTo>
                <a:cubicBezTo>
                  <a:pt x="2220384" y="4267200"/>
                  <a:pt x="2275417" y="4226983"/>
                  <a:pt x="2309284" y="4205816"/>
                </a:cubicBezTo>
                <a:cubicBezTo>
                  <a:pt x="2343150" y="4184650"/>
                  <a:pt x="2360084" y="4174066"/>
                  <a:pt x="2360084" y="4174066"/>
                </a:cubicBezTo>
                <a:cubicBezTo>
                  <a:pt x="2360084" y="4140200"/>
                  <a:pt x="2419350" y="4074583"/>
                  <a:pt x="2537884" y="3977216"/>
                </a:cubicBezTo>
                <a:cubicBezTo>
                  <a:pt x="2656417" y="3879850"/>
                  <a:pt x="2758017" y="3814233"/>
                  <a:pt x="2842684" y="3780366"/>
                </a:cubicBezTo>
                <a:cubicBezTo>
                  <a:pt x="2842684" y="3780366"/>
                  <a:pt x="2897717" y="3742266"/>
                  <a:pt x="3007784" y="3666066"/>
                </a:cubicBezTo>
                <a:cubicBezTo>
                  <a:pt x="3117850" y="3589866"/>
                  <a:pt x="3202517" y="3522133"/>
                  <a:pt x="3261784" y="3462866"/>
                </a:cubicBezTo>
                <a:cubicBezTo>
                  <a:pt x="3456517" y="3268133"/>
                  <a:pt x="3600450" y="3088216"/>
                  <a:pt x="3693584" y="2923116"/>
                </a:cubicBezTo>
                <a:cubicBezTo>
                  <a:pt x="3786717" y="2758016"/>
                  <a:pt x="3858684" y="2569633"/>
                  <a:pt x="3909484" y="2357966"/>
                </a:cubicBezTo>
                <a:cubicBezTo>
                  <a:pt x="3960284" y="2146300"/>
                  <a:pt x="4015317" y="1883833"/>
                  <a:pt x="4074584" y="1570566"/>
                </a:cubicBezTo>
                <a:cubicBezTo>
                  <a:pt x="4083050" y="1274233"/>
                  <a:pt x="4085167" y="1073150"/>
                  <a:pt x="4080934" y="967316"/>
                </a:cubicBezTo>
                <a:cubicBezTo>
                  <a:pt x="4076700" y="861483"/>
                  <a:pt x="4023784" y="770466"/>
                  <a:pt x="3922184" y="694266"/>
                </a:cubicBezTo>
                <a:cubicBezTo>
                  <a:pt x="3744384" y="601133"/>
                  <a:pt x="3526367" y="590550"/>
                  <a:pt x="3268134" y="662516"/>
                </a:cubicBezTo>
                <a:cubicBezTo>
                  <a:pt x="3009900" y="734483"/>
                  <a:pt x="2760134" y="869950"/>
                  <a:pt x="2518834" y="1068916"/>
                </a:cubicBezTo>
                <a:cubicBezTo>
                  <a:pt x="2277534" y="1267883"/>
                  <a:pt x="2093384" y="1511300"/>
                  <a:pt x="1966384" y="1799166"/>
                </a:cubicBezTo>
                <a:cubicBezTo>
                  <a:pt x="1915584" y="1943100"/>
                  <a:pt x="1888067" y="2040466"/>
                  <a:pt x="1883834" y="2091266"/>
                </a:cubicBezTo>
                <a:cubicBezTo>
                  <a:pt x="1879600" y="2142066"/>
                  <a:pt x="1890184" y="2209800"/>
                  <a:pt x="1915584" y="2294466"/>
                </a:cubicBezTo>
                <a:cubicBezTo>
                  <a:pt x="1915584" y="2362200"/>
                  <a:pt x="1926167" y="2425700"/>
                  <a:pt x="1947334" y="2484966"/>
                </a:cubicBezTo>
                <a:cubicBezTo>
                  <a:pt x="1968500" y="2544233"/>
                  <a:pt x="1979084" y="2595033"/>
                  <a:pt x="1979084" y="2637366"/>
                </a:cubicBezTo>
                <a:cubicBezTo>
                  <a:pt x="1945217" y="2645833"/>
                  <a:pt x="1883834" y="2650066"/>
                  <a:pt x="1794934" y="2650066"/>
                </a:cubicBezTo>
                <a:cubicBezTo>
                  <a:pt x="1706034" y="2650066"/>
                  <a:pt x="1615017" y="2645833"/>
                  <a:pt x="1521884" y="2637366"/>
                </a:cubicBezTo>
                <a:cubicBezTo>
                  <a:pt x="1428750" y="2628900"/>
                  <a:pt x="1352550" y="2611966"/>
                  <a:pt x="1293284" y="2586566"/>
                </a:cubicBezTo>
                <a:cubicBezTo>
                  <a:pt x="1293284" y="2586566"/>
                  <a:pt x="1276350" y="2561166"/>
                  <a:pt x="1242484" y="2510366"/>
                </a:cubicBezTo>
                <a:cubicBezTo>
                  <a:pt x="1208617" y="2459566"/>
                  <a:pt x="1183217" y="2417233"/>
                  <a:pt x="1166284" y="2383366"/>
                </a:cubicBezTo>
                <a:cubicBezTo>
                  <a:pt x="1115484" y="2315633"/>
                  <a:pt x="1092200" y="2250016"/>
                  <a:pt x="1096434" y="2186516"/>
                </a:cubicBezTo>
                <a:cubicBezTo>
                  <a:pt x="1100667" y="2123016"/>
                  <a:pt x="1102784" y="2027766"/>
                  <a:pt x="1102784" y="1900766"/>
                </a:cubicBezTo>
                <a:cubicBezTo>
                  <a:pt x="1162050" y="1731433"/>
                  <a:pt x="1242484" y="1547283"/>
                  <a:pt x="1344084" y="1348316"/>
                </a:cubicBezTo>
                <a:cubicBezTo>
                  <a:pt x="1445684" y="1149350"/>
                  <a:pt x="1576917" y="960966"/>
                  <a:pt x="1737784" y="783166"/>
                </a:cubicBezTo>
                <a:cubicBezTo>
                  <a:pt x="1898650" y="605366"/>
                  <a:pt x="2084917" y="461433"/>
                  <a:pt x="2296584" y="351366"/>
                </a:cubicBezTo>
                <a:cubicBezTo>
                  <a:pt x="2474384" y="275166"/>
                  <a:pt x="2624667" y="205316"/>
                  <a:pt x="2747434" y="141816"/>
                </a:cubicBezTo>
                <a:cubicBezTo>
                  <a:pt x="2870200" y="78316"/>
                  <a:pt x="2931584" y="46566"/>
                  <a:pt x="2931584" y="46566"/>
                </a:cubicBezTo>
                <a:cubicBezTo>
                  <a:pt x="2931584" y="46566"/>
                  <a:pt x="2963334" y="44450"/>
                  <a:pt x="3026834" y="40216"/>
                </a:cubicBezTo>
                <a:cubicBezTo>
                  <a:pt x="3090334" y="35983"/>
                  <a:pt x="3198284" y="25400"/>
                  <a:pt x="3350684" y="8466"/>
                </a:cubicBezTo>
                <a:cubicBezTo>
                  <a:pt x="3401484" y="16933"/>
                  <a:pt x="3458634" y="16933"/>
                  <a:pt x="3522134" y="8466"/>
                </a:cubicBezTo>
                <a:cubicBezTo>
                  <a:pt x="3585634" y="0"/>
                  <a:pt x="3617384" y="16933"/>
                  <a:pt x="3617384" y="59266"/>
                </a:cubicBezTo>
                <a:cubicBezTo>
                  <a:pt x="3642784" y="59266"/>
                  <a:pt x="3693584" y="59266"/>
                  <a:pt x="3769784" y="59266"/>
                </a:cubicBezTo>
                <a:cubicBezTo>
                  <a:pt x="3845984" y="59266"/>
                  <a:pt x="3917950" y="59266"/>
                  <a:pt x="3985684" y="59266"/>
                </a:cubicBezTo>
                <a:cubicBezTo>
                  <a:pt x="4087284" y="84666"/>
                  <a:pt x="4193117" y="124883"/>
                  <a:pt x="4303184" y="179916"/>
                </a:cubicBezTo>
                <a:cubicBezTo>
                  <a:pt x="4413250" y="234950"/>
                  <a:pt x="4516967" y="294216"/>
                  <a:pt x="4614334" y="357716"/>
                </a:cubicBezTo>
                <a:cubicBezTo>
                  <a:pt x="4711700" y="421216"/>
                  <a:pt x="4790017" y="486833"/>
                  <a:pt x="4849284" y="554566"/>
                </a:cubicBezTo>
                <a:cubicBezTo>
                  <a:pt x="4908550" y="740833"/>
                  <a:pt x="4933950" y="971550"/>
                  <a:pt x="4925484" y="1246716"/>
                </a:cubicBezTo>
                <a:cubicBezTo>
                  <a:pt x="4917017" y="1521883"/>
                  <a:pt x="4874684" y="1811866"/>
                  <a:pt x="4798484" y="2116666"/>
                </a:cubicBezTo>
                <a:cubicBezTo>
                  <a:pt x="4722284" y="2421466"/>
                  <a:pt x="4622800" y="2711450"/>
                  <a:pt x="4500034" y="2986616"/>
                </a:cubicBezTo>
                <a:cubicBezTo>
                  <a:pt x="4377267" y="3261783"/>
                  <a:pt x="4231217" y="3492500"/>
                  <a:pt x="4061884" y="3678766"/>
                </a:cubicBezTo>
                <a:cubicBezTo>
                  <a:pt x="4011084" y="3729566"/>
                  <a:pt x="3917950" y="3814233"/>
                  <a:pt x="3782484" y="3932766"/>
                </a:cubicBezTo>
                <a:cubicBezTo>
                  <a:pt x="3647017" y="4051300"/>
                  <a:pt x="3505200" y="4180416"/>
                  <a:pt x="3357034" y="4320116"/>
                </a:cubicBezTo>
                <a:cubicBezTo>
                  <a:pt x="3208867" y="4459816"/>
                  <a:pt x="3088217" y="4580466"/>
                  <a:pt x="2995084" y="4682066"/>
                </a:cubicBezTo>
                <a:cubicBezTo>
                  <a:pt x="2707217" y="4842933"/>
                  <a:pt x="2453217" y="5084233"/>
                  <a:pt x="2233084" y="5405966"/>
                </a:cubicBezTo>
                <a:cubicBezTo>
                  <a:pt x="2012950" y="5727700"/>
                  <a:pt x="1847850" y="6040966"/>
                  <a:pt x="1737784" y="6345766"/>
                </a:cubicBezTo>
                <a:cubicBezTo>
                  <a:pt x="1644650" y="6548966"/>
                  <a:pt x="1581150" y="6667500"/>
                  <a:pt x="1547284" y="6701366"/>
                </a:cubicBezTo>
                <a:cubicBezTo>
                  <a:pt x="1513417" y="6735233"/>
                  <a:pt x="1437217" y="6752166"/>
                  <a:pt x="1318684" y="6752166"/>
                </a:cubicBezTo>
                <a:close/>
                <a:moveTo>
                  <a:pt x="569384" y="9177866"/>
                </a:moveTo>
                <a:moveTo>
                  <a:pt x="963084" y="9050866"/>
                </a:moveTo>
                <a:cubicBezTo>
                  <a:pt x="802217" y="9110133"/>
                  <a:pt x="668867" y="9137650"/>
                  <a:pt x="563034" y="9133416"/>
                </a:cubicBezTo>
                <a:cubicBezTo>
                  <a:pt x="457200" y="9129183"/>
                  <a:pt x="340784" y="9080500"/>
                  <a:pt x="213784" y="8987366"/>
                </a:cubicBezTo>
                <a:cubicBezTo>
                  <a:pt x="52917" y="8834966"/>
                  <a:pt x="0" y="8680450"/>
                  <a:pt x="55034" y="8523816"/>
                </a:cubicBezTo>
                <a:cubicBezTo>
                  <a:pt x="110067" y="8367183"/>
                  <a:pt x="247650" y="8212666"/>
                  <a:pt x="467784" y="8060266"/>
                </a:cubicBezTo>
                <a:cubicBezTo>
                  <a:pt x="620184" y="7967133"/>
                  <a:pt x="732367" y="7916333"/>
                  <a:pt x="804334" y="7907866"/>
                </a:cubicBezTo>
                <a:cubicBezTo>
                  <a:pt x="876300" y="7899400"/>
                  <a:pt x="988484" y="7929033"/>
                  <a:pt x="1140884" y="7996766"/>
                </a:cubicBezTo>
                <a:cubicBezTo>
                  <a:pt x="1394884" y="8157633"/>
                  <a:pt x="1507067" y="8335433"/>
                  <a:pt x="1477434" y="8530166"/>
                </a:cubicBezTo>
                <a:cubicBezTo>
                  <a:pt x="1447800" y="8724900"/>
                  <a:pt x="1276350" y="8898466"/>
                  <a:pt x="963084" y="9050866"/>
                </a:cubicBezTo>
                <a:close/>
                <a:moveTo>
                  <a:pt x="-1729316" y="91778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20" name="Rectangle 6520"/>
          <p:cNvSpPr/>
          <p:nvPr/>
        </p:nvSpPr>
        <p:spPr>
          <a:xfrm rot="0" flipH="0" flipV="0">
            <a:off x="2713832" y="7930973"/>
            <a:ext cx="8375904" cy="614476"/>
          </a:xfrm>
          <a:prstGeom prst="rect">
            <a:avLst/>
          </a:prstGeom>
        </p:spPr>
      </p:sp>
      <p:sp>
        <p:nvSpPr>
          <p:cNvPr id="6521" name="Freeform 6521"/>
          <p:cNvSpPr/>
          <p:nvPr/>
        </p:nvSpPr>
        <p:spPr>
          <a:xfrm rot="0" flipH="0" flipV="0">
            <a:off x="2727717" y="8152528"/>
            <a:ext cx="310692" cy="292607"/>
          </a:xfrm>
          <a:custGeom>
            <a:pathLst>
              <a:path w="9709150" h="9143999">
                <a:moveTo>
                  <a:pt x="7960784" y="9078383"/>
                </a:moveTo>
                <a:cubicBezTo>
                  <a:pt x="7952317" y="9129183"/>
                  <a:pt x="7903634" y="9143999"/>
                  <a:pt x="7814734" y="9122833"/>
                </a:cubicBezTo>
                <a:cubicBezTo>
                  <a:pt x="7725834" y="9101666"/>
                  <a:pt x="7647517" y="9040283"/>
                  <a:pt x="7579784" y="8938683"/>
                </a:cubicBezTo>
                <a:cubicBezTo>
                  <a:pt x="7512050" y="8777816"/>
                  <a:pt x="7478184" y="8629649"/>
                  <a:pt x="7478184" y="8494183"/>
                </a:cubicBezTo>
                <a:cubicBezTo>
                  <a:pt x="7478184" y="8358717"/>
                  <a:pt x="7482417" y="8155517"/>
                  <a:pt x="7490884" y="7884583"/>
                </a:cubicBezTo>
                <a:cubicBezTo>
                  <a:pt x="7541684" y="7588250"/>
                  <a:pt x="7611534" y="7200900"/>
                  <a:pt x="7700434" y="6722533"/>
                </a:cubicBezTo>
                <a:cubicBezTo>
                  <a:pt x="7789334" y="6244167"/>
                  <a:pt x="7895167" y="5706533"/>
                  <a:pt x="8017934" y="5109633"/>
                </a:cubicBezTo>
                <a:cubicBezTo>
                  <a:pt x="8140700" y="4512733"/>
                  <a:pt x="8274050" y="3888317"/>
                  <a:pt x="8417984" y="3236383"/>
                </a:cubicBezTo>
                <a:cubicBezTo>
                  <a:pt x="8519584" y="2897717"/>
                  <a:pt x="8602134" y="2586567"/>
                  <a:pt x="8665634" y="2302933"/>
                </a:cubicBezTo>
                <a:cubicBezTo>
                  <a:pt x="8729134" y="2019300"/>
                  <a:pt x="8777817" y="1788583"/>
                  <a:pt x="8811684" y="1610783"/>
                </a:cubicBezTo>
                <a:cubicBezTo>
                  <a:pt x="8845550" y="1432983"/>
                  <a:pt x="8862484" y="1344083"/>
                  <a:pt x="8862484" y="1344083"/>
                </a:cubicBezTo>
                <a:cubicBezTo>
                  <a:pt x="8862484" y="1318683"/>
                  <a:pt x="8839200" y="1329267"/>
                  <a:pt x="8792634" y="1375833"/>
                </a:cubicBezTo>
                <a:cubicBezTo>
                  <a:pt x="8746067" y="1422400"/>
                  <a:pt x="8701617" y="1475317"/>
                  <a:pt x="8659284" y="1534583"/>
                </a:cubicBezTo>
                <a:cubicBezTo>
                  <a:pt x="8616950" y="1593850"/>
                  <a:pt x="8600017" y="1640417"/>
                  <a:pt x="8608484" y="1674283"/>
                </a:cubicBezTo>
                <a:cubicBezTo>
                  <a:pt x="8608484" y="1674283"/>
                  <a:pt x="8578850" y="1716617"/>
                  <a:pt x="8519584" y="1801283"/>
                </a:cubicBezTo>
                <a:cubicBezTo>
                  <a:pt x="8460317" y="1885950"/>
                  <a:pt x="8384117" y="2000250"/>
                  <a:pt x="8290984" y="2144183"/>
                </a:cubicBezTo>
                <a:cubicBezTo>
                  <a:pt x="8206317" y="2228850"/>
                  <a:pt x="8104717" y="2398183"/>
                  <a:pt x="7986184" y="2652183"/>
                </a:cubicBezTo>
                <a:cubicBezTo>
                  <a:pt x="7867650" y="2906183"/>
                  <a:pt x="7736417" y="3143250"/>
                  <a:pt x="7592484" y="3363383"/>
                </a:cubicBezTo>
                <a:cubicBezTo>
                  <a:pt x="7457017" y="3617383"/>
                  <a:pt x="7313084" y="3890433"/>
                  <a:pt x="7160684" y="4182533"/>
                </a:cubicBezTo>
                <a:cubicBezTo>
                  <a:pt x="7008284" y="4474633"/>
                  <a:pt x="6872817" y="4718050"/>
                  <a:pt x="6754284" y="4912783"/>
                </a:cubicBezTo>
                <a:cubicBezTo>
                  <a:pt x="6678084" y="5022850"/>
                  <a:pt x="6601884" y="5149850"/>
                  <a:pt x="6525684" y="5293783"/>
                </a:cubicBezTo>
                <a:cubicBezTo>
                  <a:pt x="6449484" y="5437717"/>
                  <a:pt x="6402917" y="5530850"/>
                  <a:pt x="6385984" y="5573183"/>
                </a:cubicBezTo>
                <a:cubicBezTo>
                  <a:pt x="6352117" y="5666317"/>
                  <a:pt x="6292850" y="5778500"/>
                  <a:pt x="6208184" y="5909733"/>
                </a:cubicBezTo>
                <a:cubicBezTo>
                  <a:pt x="6123517" y="6040967"/>
                  <a:pt x="6030384" y="6170083"/>
                  <a:pt x="5928784" y="6297083"/>
                </a:cubicBezTo>
                <a:cubicBezTo>
                  <a:pt x="5877984" y="6373283"/>
                  <a:pt x="5827184" y="6451600"/>
                  <a:pt x="5776384" y="6532033"/>
                </a:cubicBezTo>
                <a:cubicBezTo>
                  <a:pt x="5725584" y="6612467"/>
                  <a:pt x="5685367" y="6680200"/>
                  <a:pt x="5655734" y="6735233"/>
                </a:cubicBezTo>
                <a:cubicBezTo>
                  <a:pt x="5626100" y="6790267"/>
                  <a:pt x="5611284" y="6817783"/>
                  <a:pt x="5611284" y="6817783"/>
                </a:cubicBezTo>
                <a:cubicBezTo>
                  <a:pt x="5611284" y="6843183"/>
                  <a:pt x="5571067" y="6919383"/>
                  <a:pt x="5490634" y="7046383"/>
                </a:cubicBezTo>
                <a:cubicBezTo>
                  <a:pt x="5410200" y="7173383"/>
                  <a:pt x="5312834" y="7313083"/>
                  <a:pt x="5198534" y="7465483"/>
                </a:cubicBezTo>
                <a:cubicBezTo>
                  <a:pt x="5084234" y="7617883"/>
                  <a:pt x="4976284" y="7749117"/>
                  <a:pt x="4874684" y="7859183"/>
                </a:cubicBezTo>
                <a:cubicBezTo>
                  <a:pt x="4578350" y="8172450"/>
                  <a:pt x="4341284" y="8356600"/>
                  <a:pt x="4163484" y="8411633"/>
                </a:cubicBezTo>
                <a:cubicBezTo>
                  <a:pt x="3985684" y="8466667"/>
                  <a:pt x="3786717" y="8392583"/>
                  <a:pt x="3566584" y="8189383"/>
                </a:cubicBezTo>
                <a:cubicBezTo>
                  <a:pt x="3456517" y="8053917"/>
                  <a:pt x="3376084" y="7899400"/>
                  <a:pt x="3325284" y="7725833"/>
                </a:cubicBezTo>
                <a:cubicBezTo>
                  <a:pt x="3274484" y="7552267"/>
                  <a:pt x="3253317" y="7336367"/>
                  <a:pt x="3261784" y="7078133"/>
                </a:cubicBezTo>
                <a:cubicBezTo>
                  <a:pt x="3270250" y="6819900"/>
                  <a:pt x="3299884" y="6496050"/>
                  <a:pt x="3350684" y="6106583"/>
                </a:cubicBezTo>
                <a:cubicBezTo>
                  <a:pt x="3409950" y="5810250"/>
                  <a:pt x="3464984" y="5511800"/>
                  <a:pt x="3515784" y="5211233"/>
                </a:cubicBezTo>
                <a:cubicBezTo>
                  <a:pt x="3566584" y="4910667"/>
                  <a:pt x="3615267" y="4627033"/>
                  <a:pt x="3661834" y="4360333"/>
                </a:cubicBezTo>
                <a:cubicBezTo>
                  <a:pt x="3708400" y="4093633"/>
                  <a:pt x="3750734" y="3867150"/>
                  <a:pt x="3788834" y="3680883"/>
                </a:cubicBezTo>
                <a:cubicBezTo>
                  <a:pt x="3826934" y="3494617"/>
                  <a:pt x="3858684" y="3371850"/>
                  <a:pt x="3884084" y="3312583"/>
                </a:cubicBezTo>
                <a:cubicBezTo>
                  <a:pt x="3901017" y="3143250"/>
                  <a:pt x="3896784" y="3050117"/>
                  <a:pt x="3871384" y="3033183"/>
                </a:cubicBezTo>
                <a:cubicBezTo>
                  <a:pt x="3845984" y="3016250"/>
                  <a:pt x="3795184" y="3067050"/>
                  <a:pt x="3718984" y="3185583"/>
                </a:cubicBezTo>
                <a:cubicBezTo>
                  <a:pt x="3685117" y="3244850"/>
                  <a:pt x="3596217" y="3390900"/>
                  <a:pt x="3452284" y="3623733"/>
                </a:cubicBezTo>
                <a:cubicBezTo>
                  <a:pt x="3308350" y="3856567"/>
                  <a:pt x="3141134" y="4142317"/>
                  <a:pt x="2950634" y="4480983"/>
                </a:cubicBezTo>
                <a:cubicBezTo>
                  <a:pt x="2760134" y="4819650"/>
                  <a:pt x="2571750" y="5187950"/>
                  <a:pt x="2385484" y="5585883"/>
                </a:cubicBezTo>
                <a:cubicBezTo>
                  <a:pt x="2038350" y="6229350"/>
                  <a:pt x="1752600" y="6760633"/>
                  <a:pt x="1528234" y="7179733"/>
                </a:cubicBezTo>
                <a:cubicBezTo>
                  <a:pt x="1303867" y="7598833"/>
                  <a:pt x="1126067" y="7931150"/>
                  <a:pt x="994834" y="8176683"/>
                </a:cubicBezTo>
                <a:cubicBezTo>
                  <a:pt x="863600" y="8422217"/>
                  <a:pt x="768350" y="8604249"/>
                  <a:pt x="709084" y="8722783"/>
                </a:cubicBezTo>
                <a:cubicBezTo>
                  <a:pt x="649817" y="8841316"/>
                  <a:pt x="607484" y="8921749"/>
                  <a:pt x="582084" y="8964083"/>
                </a:cubicBezTo>
                <a:cubicBezTo>
                  <a:pt x="556684" y="9006416"/>
                  <a:pt x="535517" y="9036049"/>
                  <a:pt x="518584" y="9052983"/>
                </a:cubicBezTo>
                <a:cubicBezTo>
                  <a:pt x="442384" y="9052983"/>
                  <a:pt x="364067" y="9021233"/>
                  <a:pt x="283634" y="8957733"/>
                </a:cubicBezTo>
                <a:cubicBezTo>
                  <a:pt x="203200" y="8894233"/>
                  <a:pt x="120650" y="8820149"/>
                  <a:pt x="35984" y="8735483"/>
                </a:cubicBezTo>
                <a:cubicBezTo>
                  <a:pt x="10584" y="8676216"/>
                  <a:pt x="0" y="8616949"/>
                  <a:pt x="4234" y="8557683"/>
                </a:cubicBezTo>
                <a:cubicBezTo>
                  <a:pt x="8467" y="8498416"/>
                  <a:pt x="35984" y="8411633"/>
                  <a:pt x="86784" y="8297333"/>
                </a:cubicBezTo>
                <a:cubicBezTo>
                  <a:pt x="137584" y="8183033"/>
                  <a:pt x="213784" y="8007350"/>
                  <a:pt x="315384" y="7770283"/>
                </a:cubicBezTo>
                <a:cubicBezTo>
                  <a:pt x="425450" y="7550150"/>
                  <a:pt x="527050" y="7357533"/>
                  <a:pt x="620184" y="7192433"/>
                </a:cubicBezTo>
                <a:cubicBezTo>
                  <a:pt x="713317" y="7027333"/>
                  <a:pt x="785284" y="6927850"/>
                  <a:pt x="836084" y="6893983"/>
                </a:cubicBezTo>
                <a:cubicBezTo>
                  <a:pt x="878417" y="6826250"/>
                  <a:pt x="916517" y="6758517"/>
                  <a:pt x="950384" y="6690783"/>
                </a:cubicBezTo>
                <a:cubicBezTo>
                  <a:pt x="984250" y="6623050"/>
                  <a:pt x="1005417" y="6542617"/>
                  <a:pt x="1013884" y="6449483"/>
                </a:cubicBezTo>
                <a:cubicBezTo>
                  <a:pt x="1056217" y="6398683"/>
                  <a:pt x="1121834" y="6294967"/>
                  <a:pt x="1210734" y="6138333"/>
                </a:cubicBezTo>
                <a:cubicBezTo>
                  <a:pt x="1299634" y="5981700"/>
                  <a:pt x="1390650" y="5810250"/>
                  <a:pt x="1483784" y="5623983"/>
                </a:cubicBezTo>
                <a:cubicBezTo>
                  <a:pt x="1551517" y="5513917"/>
                  <a:pt x="1638300" y="5369983"/>
                  <a:pt x="1744134" y="5192183"/>
                </a:cubicBezTo>
                <a:cubicBezTo>
                  <a:pt x="1849967" y="5014383"/>
                  <a:pt x="1962150" y="4817533"/>
                  <a:pt x="2080684" y="4601633"/>
                </a:cubicBezTo>
                <a:cubicBezTo>
                  <a:pt x="2199217" y="4385733"/>
                  <a:pt x="2305050" y="4180417"/>
                  <a:pt x="2398184" y="3985683"/>
                </a:cubicBezTo>
                <a:cubicBezTo>
                  <a:pt x="2787650" y="3316817"/>
                  <a:pt x="3117850" y="2751667"/>
                  <a:pt x="3388784" y="2290233"/>
                </a:cubicBezTo>
                <a:cubicBezTo>
                  <a:pt x="3659717" y="1828800"/>
                  <a:pt x="3862917" y="1534583"/>
                  <a:pt x="3998384" y="1407583"/>
                </a:cubicBezTo>
                <a:cubicBezTo>
                  <a:pt x="4040717" y="1365250"/>
                  <a:pt x="4085167" y="1305983"/>
                  <a:pt x="4131734" y="1229783"/>
                </a:cubicBezTo>
                <a:cubicBezTo>
                  <a:pt x="4178300" y="1153583"/>
                  <a:pt x="4201584" y="1085850"/>
                  <a:pt x="4201584" y="1026583"/>
                </a:cubicBezTo>
                <a:cubicBezTo>
                  <a:pt x="4201584" y="848783"/>
                  <a:pt x="4237567" y="685800"/>
                  <a:pt x="4309534" y="537633"/>
                </a:cubicBezTo>
                <a:cubicBezTo>
                  <a:pt x="4381500" y="389467"/>
                  <a:pt x="4455584" y="323850"/>
                  <a:pt x="4531784" y="340783"/>
                </a:cubicBezTo>
                <a:cubicBezTo>
                  <a:pt x="4616450" y="340783"/>
                  <a:pt x="4692650" y="349250"/>
                  <a:pt x="4760384" y="366183"/>
                </a:cubicBezTo>
                <a:cubicBezTo>
                  <a:pt x="4828117" y="383117"/>
                  <a:pt x="4900084" y="438150"/>
                  <a:pt x="4976284" y="531283"/>
                </a:cubicBezTo>
                <a:cubicBezTo>
                  <a:pt x="5044017" y="632883"/>
                  <a:pt x="5103284" y="734483"/>
                  <a:pt x="5154084" y="836083"/>
                </a:cubicBezTo>
                <a:cubicBezTo>
                  <a:pt x="5204884" y="937683"/>
                  <a:pt x="5200650" y="1140883"/>
                  <a:pt x="5141384" y="1445683"/>
                </a:cubicBezTo>
                <a:cubicBezTo>
                  <a:pt x="5141384" y="1564217"/>
                  <a:pt x="5128684" y="1697567"/>
                  <a:pt x="5103284" y="1845733"/>
                </a:cubicBezTo>
                <a:cubicBezTo>
                  <a:pt x="5077884" y="1993900"/>
                  <a:pt x="5054600" y="2129367"/>
                  <a:pt x="5033434" y="2252133"/>
                </a:cubicBezTo>
                <a:cubicBezTo>
                  <a:pt x="5012267" y="2374900"/>
                  <a:pt x="4997450" y="2470150"/>
                  <a:pt x="4988984" y="2537883"/>
                </a:cubicBezTo>
                <a:cubicBezTo>
                  <a:pt x="4878917" y="2868083"/>
                  <a:pt x="4777317" y="3238500"/>
                  <a:pt x="4684184" y="3649133"/>
                </a:cubicBezTo>
                <a:cubicBezTo>
                  <a:pt x="4591050" y="4059767"/>
                  <a:pt x="4506384" y="4474633"/>
                  <a:pt x="4430184" y="4893733"/>
                </a:cubicBezTo>
                <a:cubicBezTo>
                  <a:pt x="4353984" y="5312833"/>
                  <a:pt x="4290484" y="5702300"/>
                  <a:pt x="4239684" y="6062133"/>
                </a:cubicBezTo>
                <a:cubicBezTo>
                  <a:pt x="4188884" y="6421967"/>
                  <a:pt x="4157134" y="6718300"/>
                  <a:pt x="4144434" y="6951133"/>
                </a:cubicBezTo>
                <a:cubicBezTo>
                  <a:pt x="4131734" y="7183967"/>
                  <a:pt x="4138084" y="7317317"/>
                  <a:pt x="4163484" y="7351183"/>
                </a:cubicBezTo>
                <a:cubicBezTo>
                  <a:pt x="4222750" y="7385050"/>
                  <a:pt x="4273550" y="7389283"/>
                  <a:pt x="4315884" y="7363883"/>
                </a:cubicBezTo>
                <a:cubicBezTo>
                  <a:pt x="4358217" y="7338483"/>
                  <a:pt x="4430184" y="7228417"/>
                  <a:pt x="4531784" y="7033683"/>
                </a:cubicBezTo>
                <a:cubicBezTo>
                  <a:pt x="4591050" y="6932083"/>
                  <a:pt x="4673600" y="6807200"/>
                  <a:pt x="4779434" y="6659033"/>
                </a:cubicBezTo>
                <a:cubicBezTo>
                  <a:pt x="4885267" y="6510867"/>
                  <a:pt x="4988984" y="6373283"/>
                  <a:pt x="5090584" y="6246283"/>
                </a:cubicBezTo>
                <a:cubicBezTo>
                  <a:pt x="5158317" y="6127750"/>
                  <a:pt x="5264150" y="5949950"/>
                  <a:pt x="5408084" y="5712883"/>
                </a:cubicBezTo>
                <a:cubicBezTo>
                  <a:pt x="5552017" y="5475817"/>
                  <a:pt x="5736167" y="5171017"/>
                  <a:pt x="5960534" y="4798483"/>
                </a:cubicBezTo>
                <a:cubicBezTo>
                  <a:pt x="6184900" y="4425950"/>
                  <a:pt x="6455834" y="3970867"/>
                  <a:pt x="6773334" y="3433233"/>
                </a:cubicBezTo>
                <a:cubicBezTo>
                  <a:pt x="7090834" y="2895600"/>
                  <a:pt x="7452784" y="2271183"/>
                  <a:pt x="7859184" y="1559983"/>
                </a:cubicBezTo>
                <a:cubicBezTo>
                  <a:pt x="8053917" y="1263650"/>
                  <a:pt x="8238067" y="973667"/>
                  <a:pt x="8411634" y="690033"/>
                </a:cubicBezTo>
                <a:cubicBezTo>
                  <a:pt x="8585200" y="406400"/>
                  <a:pt x="8727017" y="222250"/>
                  <a:pt x="8837084" y="137583"/>
                </a:cubicBezTo>
                <a:cubicBezTo>
                  <a:pt x="8955617" y="27517"/>
                  <a:pt x="9078384" y="0"/>
                  <a:pt x="9205384" y="55033"/>
                </a:cubicBezTo>
                <a:cubicBezTo>
                  <a:pt x="9332384" y="110067"/>
                  <a:pt x="9444567" y="222250"/>
                  <a:pt x="9541934" y="391583"/>
                </a:cubicBezTo>
                <a:cubicBezTo>
                  <a:pt x="9639300" y="560917"/>
                  <a:pt x="9692217" y="772583"/>
                  <a:pt x="9700684" y="1026583"/>
                </a:cubicBezTo>
                <a:cubicBezTo>
                  <a:pt x="9709150" y="1145117"/>
                  <a:pt x="9694334" y="1335617"/>
                  <a:pt x="9656234" y="1598083"/>
                </a:cubicBezTo>
                <a:cubicBezTo>
                  <a:pt x="9618134" y="1860550"/>
                  <a:pt x="9560984" y="2159000"/>
                  <a:pt x="9484784" y="2493433"/>
                </a:cubicBezTo>
                <a:cubicBezTo>
                  <a:pt x="9408584" y="2827867"/>
                  <a:pt x="9311217" y="3172883"/>
                  <a:pt x="9192684" y="3528483"/>
                </a:cubicBezTo>
                <a:cubicBezTo>
                  <a:pt x="9167284" y="3672417"/>
                  <a:pt x="9127067" y="3852333"/>
                  <a:pt x="9072034" y="4068233"/>
                </a:cubicBezTo>
                <a:cubicBezTo>
                  <a:pt x="9017000" y="4284133"/>
                  <a:pt x="8955617" y="4506383"/>
                  <a:pt x="8887884" y="4734983"/>
                </a:cubicBezTo>
                <a:cubicBezTo>
                  <a:pt x="8820150" y="4963583"/>
                  <a:pt x="8752417" y="5179483"/>
                  <a:pt x="8684684" y="5382683"/>
                </a:cubicBezTo>
                <a:cubicBezTo>
                  <a:pt x="8642350" y="5662083"/>
                  <a:pt x="8593667" y="5937250"/>
                  <a:pt x="8538634" y="6208183"/>
                </a:cubicBezTo>
                <a:cubicBezTo>
                  <a:pt x="8483600" y="6479117"/>
                  <a:pt x="8464550" y="6661150"/>
                  <a:pt x="8481484" y="6754283"/>
                </a:cubicBezTo>
                <a:cubicBezTo>
                  <a:pt x="8405284" y="6889750"/>
                  <a:pt x="8354484" y="7084483"/>
                  <a:pt x="8329084" y="7338483"/>
                </a:cubicBezTo>
                <a:cubicBezTo>
                  <a:pt x="8303684" y="7592483"/>
                  <a:pt x="8290984" y="7854950"/>
                  <a:pt x="8290984" y="8125883"/>
                </a:cubicBezTo>
                <a:cubicBezTo>
                  <a:pt x="8257117" y="8456083"/>
                  <a:pt x="8231717" y="8688916"/>
                  <a:pt x="8214784" y="8824383"/>
                </a:cubicBezTo>
                <a:cubicBezTo>
                  <a:pt x="8197850" y="8959849"/>
                  <a:pt x="8168217" y="9023349"/>
                  <a:pt x="8125884" y="9014883"/>
                </a:cubicBezTo>
                <a:cubicBezTo>
                  <a:pt x="8015817" y="8981016"/>
                  <a:pt x="7960784" y="9002183"/>
                  <a:pt x="7960784" y="9078383"/>
                </a:cubicBezTo>
                <a:close/>
                <a:moveTo>
                  <a:pt x="-1043516" y="84687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22" name="Freeform 6522"/>
          <p:cNvSpPr/>
          <p:nvPr/>
        </p:nvSpPr>
        <p:spPr>
          <a:xfrm rot="0" flipH="0" flipV="0">
            <a:off x="3049247" y="8203193"/>
            <a:ext cx="77351" cy="214105"/>
          </a:xfrm>
          <a:custGeom>
            <a:pathLst>
              <a:path w="2417233" h="6690783">
                <a:moveTo>
                  <a:pt x="186267" y="6479116"/>
                </a:moveTo>
                <a:cubicBezTo>
                  <a:pt x="118533" y="6411383"/>
                  <a:pt x="69850" y="6326716"/>
                  <a:pt x="40217" y="6225116"/>
                </a:cubicBezTo>
                <a:cubicBezTo>
                  <a:pt x="10583" y="6123516"/>
                  <a:pt x="0" y="6021916"/>
                  <a:pt x="8467" y="5920316"/>
                </a:cubicBezTo>
                <a:cubicBezTo>
                  <a:pt x="16933" y="5818716"/>
                  <a:pt x="38100" y="5734050"/>
                  <a:pt x="71967" y="5666316"/>
                </a:cubicBezTo>
                <a:cubicBezTo>
                  <a:pt x="71967" y="5598583"/>
                  <a:pt x="82550" y="5545666"/>
                  <a:pt x="103717" y="5507566"/>
                </a:cubicBezTo>
                <a:cubicBezTo>
                  <a:pt x="124883" y="5469466"/>
                  <a:pt x="131233" y="5433483"/>
                  <a:pt x="122767" y="5399616"/>
                </a:cubicBezTo>
                <a:cubicBezTo>
                  <a:pt x="114300" y="5365750"/>
                  <a:pt x="122767" y="5306483"/>
                  <a:pt x="148167" y="5221816"/>
                </a:cubicBezTo>
                <a:cubicBezTo>
                  <a:pt x="173567" y="5137150"/>
                  <a:pt x="198967" y="5056716"/>
                  <a:pt x="224367" y="4980516"/>
                </a:cubicBezTo>
                <a:cubicBezTo>
                  <a:pt x="283633" y="4845050"/>
                  <a:pt x="347133" y="4682066"/>
                  <a:pt x="414867" y="4491566"/>
                </a:cubicBezTo>
                <a:cubicBezTo>
                  <a:pt x="482600" y="4301066"/>
                  <a:pt x="546100" y="4112683"/>
                  <a:pt x="605367" y="3926416"/>
                </a:cubicBezTo>
                <a:cubicBezTo>
                  <a:pt x="664633" y="3740150"/>
                  <a:pt x="715433" y="3579283"/>
                  <a:pt x="757767" y="3443816"/>
                </a:cubicBezTo>
                <a:cubicBezTo>
                  <a:pt x="800100" y="3308350"/>
                  <a:pt x="825500" y="3223683"/>
                  <a:pt x="833967" y="3189816"/>
                </a:cubicBezTo>
                <a:cubicBezTo>
                  <a:pt x="833967" y="3088216"/>
                  <a:pt x="901700" y="3033183"/>
                  <a:pt x="1037167" y="3024716"/>
                </a:cubicBezTo>
                <a:cubicBezTo>
                  <a:pt x="1138767" y="2990850"/>
                  <a:pt x="1214967" y="2988733"/>
                  <a:pt x="1265767" y="3018366"/>
                </a:cubicBezTo>
                <a:cubicBezTo>
                  <a:pt x="1316567" y="3048000"/>
                  <a:pt x="1384300" y="3130550"/>
                  <a:pt x="1468967" y="3266016"/>
                </a:cubicBezTo>
                <a:cubicBezTo>
                  <a:pt x="1536700" y="3333750"/>
                  <a:pt x="1562100" y="3435350"/>
                  <a:pt x="1545167" y="3570816"/>
                </a:cubicBezTo>
                <a:cubicBezTo>
                  <a:pt x="1528233" y="3706283"/>
                  <a:pt x="1473200" y="3875616"/>
                  <a:pt x="1380067" y="4078816"/>
                </a:cubicBezTo>
                <a:cubicBezTo>
                  <a:pt x="1346200" y="4146550"/>
                  <a:pt x="1305983" y="4243916"/>
                  <a:pt x="1259417" y="4370916"/>
                </a:cubicBezTo>
                <a:cubicBezTo>
                  <a:pt x="1212850" y="4497916"/>
                  <a:pt x="1181100" y="4612216"/>
                  <a:pt x="1164167" y="4713816"/>
                </a:cubicBezTo>
                <a:cubicBezTo>
                  <a:pt x="1130300" y="4781550"/>
                  <a:pt x="1090083" y="4876800"/>
                  <a:pt x="1043517" y="4999566"/>
                </a:cubicBezTo>
                <a:cubicBezTo>
                  <a:pt x="996950" y="5122333"/>
                  <a:pt x="956733" y="5238750"/>
                  <a:pt x="922867" y="5348816"/>
                </a:cubicBezTo>
                <a:cubicBezTo>
                  <a:pt x="905933" y="5391150"/>
                  <a:pt x="889000" y="5452533"/>
                  <a:pt x="872067" y="5532966"/>
                </a:cubicBezTo>
                <a:cubicBezTo>
                  <a:pt x="855133" y="5613400"/>
                  <a:pt x="833967" y="5698066"/>
                  <a:pt x="808567" y="5786966"/>
                </a:cubicBezTo>
                <a:cubicBezTo>
                  <a:pt x="783167" y="5875866"/>
                  <a:pt x="749300" y="5954183"/>
                  <a:pt x="706967" y="6021916"/>
                </a:cubicBezTo>
                <a:cubicBezTo>
                  <a:pt x="630767" y="6369050"/>
                  <a:pt x="560917" y="6572250"/>
                  <a:pt x="497417" y="6631516"/>
                </a:cubicBezTo>
                <a:cubicBezTo>
                  <a:pt x="433917" y="6690783"/>
                  <a:pt x="330200" y="6639983"/>
                  <a:pt x="186267" y="6479116"/>
                </a:cubicBezTo>
                <a:close/>
                <a:moveTo>
                  <a:pt x="-817033" y="6885516"/>
                </a:moveTo>
                <a:moveTo>
                  <a:pt x="1418167" y="1322916"/>
                </a:moveTo>
                <a:cubicBezTo>
                  <a:pt x="1375833" y="1280583"/>
                  <a:pt x="1337733" y="1219200"/>
                  <a:pt x="1303867" y="1138766"/>
                </a:cubicBezTo>
                <a:cubicBezTo>
                  <a:pt x="1270000" y="1058333"/>
                  <a:pt x="1248833" y="982133"/>
                  <a:pt x="1240367" y="910166"/>
                </a:cubicBezTo>
                <a:cubicBezTo>
                  <a:pt x="1231900" y="838200"/>
                  <a:pt x="1240367" y="802216"/>
                  <a:pt x="1265767" y="802216"/>
                </a:cubicBezTo>
                <a:cubicBezTo>
                  <a:pt x="1333500" y="793750"/>
                  <a:pt x="1413933" y="721783"/>
                  <a:pt x="1507067" y="586316"/>
                </a:cubicBezTo>
                <a:cubicBezTo>
                  <a:pt x="1600200" y="450850"/>
                  <a:pt x="1638300" y="332316"/>
                  <a:pt x="1621367" y="230716"/>
                </a:cubicBezTo>
                <a:cubicBezTo>
                  <a:pt x="1621367" y="196850"/>
                  <a:pt x="1634067" y="165100"/>
                  <a:pt x="1659467" y="135466"/>
                </a:cubicBezTo>
                <a:cubicBezTo>
                  <a:pt x="1684867" y="105833"/>
                  <a:pt x="1714500" y="86783"/>
                  <a:pt x="1748367" y="78316"/>
                </a:cubicBezTo>
                <a:cubicBezTo>
                  <a:pt x="1849967" y="10583"/>
                  <a:pt x="1949450" y="0"/>
                  <a:pt x="2046817" y="46566"/>
                </a:cubicBezTo>
                <a:cubicBezTo>
                  <a:pt x="2144183" y="93133"/>
                  <a:pt x="2235200" y="184150"/>
                  <a:pt x="2319867" y="319616"/>
                </a:cubicBezTo>
                <a:cubicBezTo>
                  <a:pt x="2396067" y="480483"/>
                  <a:pt x="2417233" y="613833"/>
                  <a:pt x="2383367" y="719666"/>
                </a:cubicBezTo>
                <a:cubicBezTo>
                  <a:pt x="2349500" y="825500"/>
                  <a:pt x="2256367" y="971550"/>
                  <a:pt x="2103967" y="1157816"/>
                </a:cubicBezTo>
                <a:cubicBezTo>
                  <a:pt x="1976967" y="1327150"/>
                  <a:pt x="1860550" y="1420283"/>
                  <a:pt x="1754717" y="1437216"/>
                </a:cubicBezTo>
                <a:cubicBezTo>
                  <a:pt x="1648883" y="1454150"/>
                  <a:pt x="1536700" y="1416050"/>
                  <a:pt x="1418167" y="1322916"/>
                </a:cubicBezTo>
                <a:close/>
                <a:moveTo>
                  <a:pt x="4339167" y="688551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23" name="Freeform 6523"/>
          <p:cNvSpPr/>
          <p:nvPr/>
        </p:nvSpPr>
        <p:spPr>
          <a:xfrm rot="0" flipH="0" flipV="0">
            <a:off x="3116167" y="8152867"/>
            <a:ext cx="144475" cy="270797"/>
          </a:xfrm>
          <a:custGeom>
            <a:pathLst>
              <a:path w="4514850" h="8462433">
                <a:moveTo>
                  <a:pt x="482600" y="8394700"/>
                </a:moveTo>
                <a:cubicBezTo>
                  <a:pt x="414866" y="8369300"/>
                  <a:pt x="342900" y="8316384"/>
                  <a:pt x="266700" y="8235950"/>
                </a:cubicBezTo>
                <a:cubicBezTo>
                  <a:pt x="190500" y="8155517"/>
                  <a:pt x="127000" y="8060267"/>
                  <a:pt x="76200" y="7950200"/>
                </a:cubicBezTo>
                <a:cubicBezTo>
                  <a:pt x="25400" y="7840134"/>
                  <a:pt x="0" y="7738534"/>
                  <a:pt x="0" y="7645400"/>
                </a:cubicBezTo>
                <a:cubicBezTo>
                  <a:pt x="42333" y="7552267"/>
                  <a:pt x="97366" y="7389284"/>
                  <a:pt x="165100" y="7156450"/>
                </a:cubicBezTo>
                <a:cubicBezTo>
                  <a:pt x="232833" y="6923617"/>
                  <a:pt x="317500" y="6654800"/>
                  <a:pt x="419100" y="6350000"/>
                </a:cubicBezTo>
                <a:cubicBezTo>
                  <a:pt x="486833" y="6256867"/>
                  <a:pt x="539750" y="6146800"/>
                  <a:pt x="577850" y="6019800"/>
                </a:cubicBezTo>
                <a:cubicBezTo>
                  <a:pt x="615950" y="5892800"/>
                  <a:pt x="651933" y="5778500"/>
                  <a:pt x="685800" y="5676900"/>
                </a:cubicBezTo>
                <a:cubicBezTo>
                  <a:pt x="753533" y="5541434"/>
                  <a:pt x="833966" y="5365750"/>
                  <a:pt x="927100" y="5149850"/>
                </a:cubicBezTo>
                <a:cubicBezTo>
                  <a:pt x="1020233" y="4933950"/>
                  <a:pt x="1111250" y="4713817"/>
                  <a:pt x="1200150" y="4489450"/>
                </a:cubicBezTo>
                <a:cubicBezTo>
                  <a:pt x="1289050" y="4265084"/>
                  <a:pt x="1367366" y="4076700"/>
                  <a:pt x="1435100" y="3924300"/>
                </a:cubicBezTo>
                <a:cubicBezTo>
                  <a:pt x="1545166" y="3695700"/>
                  <a:pt x="1640416" y="3486150"/>
                  <a:pt x="1720850" y="3295650"/>
                </a:cubicBezTo>
                <a:cubicBezTo>
                  <a:pt x="1801283" y="3105150"/>
                  <a:pt x="1881716" y="2912534"/>
                  <a:pt x="1962150" y="2717800"/>
                </a:cubicBezTo>
                <a:cubicBezTo>
                  <a:pt x="2042583" y="2523067"/>
                  <a:pt x="2129366" y="2311400"/>
                  <a:pt x="2222500" y="2082800"/>
                </a:cubicBezTo>
                <a:cubicBezTo>
                  <a:pt x="2324100" y="1845734"/>
                  <a:pt x="2427816" y="1604434"/>
                  <a:pt x="2533650" y="1358900"/>
                </a:cubicBezTo>
                <a:cubicBezTo>
                  <a:pt x="2639483" y="1113367"/>
                  <a:pt x="2732616" y="891117"/>
                  <a:pt x="2813050" y="692150"/>
                </a:cubicBezTo>
                <a:cubicBezTo>
                  <a:pt x="2893483" y="493184"/>
                  <a:pt x="2942166" y="351367"/>
                  <a:pt x="2959100" y="266700"/>
                </a:cubicBezTo>
                <a:cubicBezTo>
                  <a:pt x="2959100" y="198967"/>
                  <a:pt x="2973916" y="148167"/>
                  <a:pt x="3003550" y="114300"/>
                </a:cubicBezTo>
                <a:cubicBezTo>
                  <a:pt x="3033183" y="80434"/>
                  <a:pt x="3064933" y="63500"/>
                  <a:pt x="3098800" y="63500"/>
                </a:cubicBezTo>
                <a:cubicBezTo>
                  <a:pt x="3132666" y="29634"/>
                  <a:pt x="3166533" y="10584"/>
                  <a:pt x="3200400" y="6350"/>
                </a:cubicBezTo>
                <a:cubicBezTo>
                  <a:pt x="3234266" y="2117"/>
                  <a:pt x="3268133" y="0"/>
                  <a:pt x="3302000" y="0"/>
                </a:cubicBezTo>
                <a:cubicBezTo>
                  <a:pt x="3335866" y="0"/>
                  <a:pt x="3401483" y="63500"/>
                  <a:pt x="3498850" y="190500"/>
                </a:cubicBezTo>
                <a:cubicBezTo>
                  <a:pt x="3596216" y="317500"/>
                  <a:pt x="3644900" y="431800"/>
                  <a:pt x="3644900" y="533400"/>
                </a:cubicBezTo>
                <a:cubicBezTo>
                  <a:pt x="3644900" y="668867"/>
                  <a:pt x="3579283" y="922867"/>
                  <a:pt x="3448050" y="1295400"/>
                </a:cubicBezTo>
                <a:cubicBezTo>
                  <a:pt x="3316816" y="1667934"/>
                  <a:pt x="3132666" y="2091267"/>
                  <a:pt x="2895600" y="2565400"/>
                </a:cubicBezTo>
                <a:cubicBezTo>
                  <a:pt x="2607733" y="3191934"/>
                  <a:pt x="2374900" y="3706284"/>
                  <a:pt x="2197100" y="4108450"/>
                </a:cubicBezTo>
                <a:cubicBezTo>
                  <a:pt x="2019300" y="4510617"/>
                  <a:pt x="1896533" y="4811184"/>
                  <a:pt x="1828800" y="5010150"/>
                </a:cubicBezTo>
                <a:cubicBezTo>
                  <a:pt x="1761066" y="5209117"/>
                  <a:pt x="1735666" y="5321300"/>
                  <a:pt x="1752600" y="5346700"/>
                </a:cubicBezTo>
                <a:cubicBezTo>
                  <a:pt x="1752600" y="5346700"/>
                  <a:pt x="1811866" y="5319184"/>
                  <a:pt x="1930400" y="5264150"/>
                </a:cubicBezTo>
                <a:cubicBezTo>
                  <a:pt x="2048933" y="5209117"/>
                  <a:pt x="2175933" y="5130800"/>
                  <a:pt x="2311400" y="5029200"/>
                </a:cubicBezTo>
                <a:cubicBezTo>
                  <a:pt x="2404533" y="4978400"/>
                  <a:pt x="2506133" y="4914900"/>
                  <a:pt x="2616200" y="4838700"/>
                </a:cubicBezTo>
                <a:cubicBezTo>
                  <a:pt x="2726266" y="4762500"/>
                  <a:pt x="2832100" y="4688417"/>
                  <a:pt x="2933700" y="4616450"/>
                </a:cubicBezTo>
                <a:cubicBezTo>
                  <a:pt x="3035300" y="4544484"/>
                  <a:pt x="3119966" y="4500034"/>
                  <a:pt x="3187700" y="4483100"/>
                </a:cubicBezTo>
                <a:cubicBezTo>
                  <a:pt x="3289300" y="4415367"/>
                  <a:pt x="3395133" y="4349750"/>
                  <a:pt x="3505200" y="4286250"/>
                </a:cubicBezTo>
                <a:cubicBezTo>
                  <a:pt x="3615266" y="4222750"/>
                  <a:pt x="3687233" y="4174067"/>
                  <a:pt x="3721100" y="4140200"/>
                </a:cubicBezTo>
                <a:cubicBezTo>
                  <a:pt x="3865033" y="4072467"/>
                  <a:pt x="3972983" y="4051300"/>
                  <a:pt x="4044950" y="4076700"/>
                </a:cubicBezTo>
                <a:cubicBezTo>
                  <a:pt x="4116916" y="4102100"/>
                  <a:pt x="4191000" y="4165600"/>
                  <a:pt x="4267200" y="4267200"/>
                </a:cubicBezTo>
                <a:cubicBezTo>
                  <a:pt x="4360333" y="4377267"/>
                  <a:pt x="4377266" y="4472517"/>
                  <a:pt x="4318000" y="4552950"/>
                </a:cubicBezTo>
                <a:cubicBezTo>
                  <a:pt x="4258733" y="4633384"/>
                  <a:pt x="4119033" y="4741334"/>
                  <a:pt x="3898900" y="4876800"/>
                </a:cubicBezTo>
                <a:cubicBezTo>
                  <a:pt x="3721100" y="4986867"/>
                  <a:pt x="3507316" y="5118100"/>
                  <a:pt x="3257550" y="5270500"/>
                </a:cubicBezTo>
                <a:cubicBezTo>
                  <a:pt x="3007783" y="5422900"/>
                  <a:pt x="2787650" y="5558367"/>
                  <a:pt x="2597150" y="5676900"/>
                </a:cubicBezTo>
                <a:cubicBezTo>
                  <a:pt x="2406650" y="5795434"/>
                  <a:pt x="2298700" y="5867400"/>
                  <a:pt x="2273300" y="5892800"/>
                </a:cubicBezTo>
                <a:cubicBezTo>
                  <a:pt x="2273300" y="5892800"/>
                  <a:pt x="2307166" y="5956300"/>
                  <a:pt x="2374900" y="6083300"/>
                </a:cubicBezTo>
                <a:cubicBezTo>
                  <a:pt x="2442633" y="6210300"/>
                  <a:pt x="2510366" y="6324600"/>
                  <a:pt x="2578100" y="6426200"/>
                </a:cubicBezTo>
                <a:cubicBezTo>
                  <a:pt x="2645833" y="6561667"/>
                  <a:pt x="2719916" y="6686550"/>
                  <a:pt x="2800350" y="6800850"/>
                </a:cubicBezTo>
                <a:cubicBezTo>
                  <a:pt x="2880783" y="6915150"/>
                  <a:pt x="2921000" y="6993467"/>
                  <a:pt x="2921000" y="7035800"/>
                </a:cubicBezTo>
                <a:cubicBezTo>
                  <a:pt x="3014133" y="7298267"/>
                  <a:pt x="3153833" y="7488767"/>
                  <a:pt x="3340100" y="7607300"/>
                </a:cubicBezTo>
                <a:cubicBezTo>
                  <a:pt x="3526366" y="7725834"/>
                  <a:pt x="3721100" y="7738534"/>
                  <a:pt x="3924300" y="7645400"/>
                </a:cubicBezTo>
                <a:cubicBezTo>
                  <a:pt x="4093633" y="7577667"/>
                  <a:pt x="4218516" y="7556500"/>
                  <a:pt x="4298950" y="7581900"/>
                </a:cubicBezTo>
                <a:cubicBezTo>
                  <a:pt x="4379383" y="7607300"/>
                  <a:pt x="4436533" y="7670800"/>
                  <a:pt x="4470400" y="7772400"/>
                </a:cubicBezTo>
                <a:cubicBezTo>
                  <a:pt x="4504266" y="7840134"/>
                  <a:pt x="4514850" y="7888817"/>
                  <a:pt x="4502150" y="7918450"/>
                </a:cubicBezTo>
                <a:cubicBezTo>
                  <a:pt x="4489450" y="7948084"/>
                  <a:pt x="4432300" y="8013700"/>
                  <a:pt x="4330700" y="8115300"/>
                </a:cubicBezTo>
                <a:cubicBezTo>
                  <a:pt x="4169833" y="8276167"/>
                  <a:pt x="4006850" y="8377767"/>
                  <a:pt x="3841750" y="8420100"/>
                </a:cubicBezTo>
                <a:cubicBezTo>
                  <a:pt x="3676650" y="8462433"/>
                  <a:pt x="3526366" y="8449734"/>
                  <a:pt x="3390900" y="8382000"/>
                </a:cubicBezTo>
                <a:cubicBezTo>
                  <a:pt x="3263900" y="8390467"/>
                  <a:pt x="3107266" y="8307917"/>
                  <a:pt x="2921000" y="8134350"/>
                </a:cubicBezTo>
                <a:cubicBezTo>
                  <a:pt x="2734733" y="7960784"/>
                  <a:pt x="2468033" y="7649634"/>
                  <a:pt x="2120900" y="7200900"/>
                </a:cubicBezTo>
                <a:cubicBezTo>
                  <a:pt x="2120900" y="7167034"/>
                  <a:pt x="2106083" y="7118350"/>
                  <a:pt x="2076450" y="7054850"/>
                </a:cubicBezTo>
                <a:cubicBezTo>
                  <a:pt x="2046816" y="6991350"/>
                  <a:pt x="2015066" y="6929967"/>
                  <a:pt x="1981200" y="6870700"/>
                </a:cubicBezTo>
                <a:cubicBezTo>
                  <a:pt x="1947333" y="6802967"/>
                  <a:pt x="1905000" y="6728884"/>
                  <a:pt x="1854200" y="6648450"/>
                </a:cubicBezTo>
                <a:cubicBezTo>
                  <a:pt x="1803400" y="6568017"/>
                  <a:pt x="1778000" y="6527800"/>
                  <a:pt x="1778000" y="6527800"/>
                </a:cubicBezTo>
                <a:cubicBezTo>
                  <a:pt x="1778000" y="6493934"/>
                  <a:pt x="1765300" y="6455834"/>
                  <a:pt x="1739900" y="6413500"/>
                </a:cubicBezTo>
                <a:cubicBezTo>
                  <a:pt x="1714500" y="6371167"/>
                  <a:pt x="1680633" y="6320367"/>
                  <a:pt x="1638300" y="6261100"/>
                </a:cubicBezTo>
                <a:cubicBezTo>
                  <a:pt x="1502833" y="6218767"/>
                  <a:pt x="1405466" y="6244167"/>
                  <a:pt x="1346200" y="6337300"/>
                </a:cubicBezTo>
                <a:cubicBezTo>
                  <a:pt x="1286933" y="6430434"/>
                  <a:pt x="1223433" y="6527800"/>
                  <a:pt x="1155700" y="6629400"/>
                </a:cubicBezTo>
                <a:cubicBezTo>
                  <a:pt x="1113366" y="6739467"/>
                  <a:pt x="1060450" y="6893984"/>
                  <a:pt x="996950" y="7092950"/>
                </a:cubicBezTo>
                <a:cubicBezTo>
                  <a:pt x="933450" y="7291917"/>
                  <a:pt x="882650" y="7484534"/>
                  <a:pt x="844550" y="7670800"/>
                </a:cubicBezTo>
                <a:cubicBezTo>
                  <a:pt x="806450" y="7857067"/>
                  <a:pt x="795866" y="7984067"/>
                  <a:pt x="812800" y="8051800"/>
                </a:cubicBezTo>
                <a:cubicBezTo>
                  <a:pt x="812800" y="8187267"/>
                  <a:pt x="791633" y="8278284"/>
                  <a:pt x="749300" y="8324850"/>
                </a:cubicBezTo>
                <a:cubicBezTo>
                  <a:pt x="706966" y="8371417"/>
                  <a:pt x="618066" y="8394700"/>
                  <a:pt x="482600" y="8394700"/>
                </a:cubicBezTo>
                <a:close/>
                <a:moveTo>
                  <a:pt x="-876300" y="84582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24" name="Freeform 6524"/>
          <p:cNvSpPr/>
          <p:nvPr/>
        </p:nvSpPr>
        <p:spPr>
          <a:xfrm rot="0" flipH="0" flipV="0">
            <a:off x="3267348" y="8257312"/>
            <a:ext cx="131673" cy="163101"/>
          </a:xfrm>
          <a:custGeom>
            <a:pathLst>
              <a:path w="4114800" h="5096934">
                <a:moveTo>
                  <a:pt x="1447800" y="5080000"/>
                </a:moveTo>
                <a:cubicBezTo>
                  <a:pt x="1236133" y="5096934"/>
                  <a:pt x="1035050" y="5084234"/>
                  <a:pt x="844550" y="5041900"/>
                </a:cubicBezTo>
                <a:cubicBezTo>
                  <a:pt x="654050" y="4999567"/>
                  <a:pt x="493183" y="4925484"/>
                  <a:pt x="361950" y="4819650"/>
                </a:cubicBezTo>
                <a:cubicBezTo>
                  <a:pt x="230716" y="4713817"/>
                  <a:pt x="139700" y="4584700"/>
                  <a:pt x="88900" y="4432300"/>
                </a:cubicBezTo>
                <a:cubicBezTo>
                  <a:pt x="29633" y="4313767"/>
                  <a:pt x="0" y="4231217"/>
                  <a:pt x="0" y="4184650"/>
                </a:cubicBezTo>
                <a:cubicBezTo>
                  <a:pt x="0" y="4138084"/>
                  <a:pt x="29633" y="4097867"/>
                  <a:pt x="88900" y="4064000"/>
                </a:cubicBezTo>
                <a:cubicBezTo>
                  <a:pt x="156633" y="4064000"/>
                  <a:pt x="218016" y="4083050"/>
                  <a:pt x="273050" y="4121150"/>
                </a:cubicBezTo>
                <a:cubicBezTo>
                  <a:pt x="328083" y="4159250"/>
                  <a:pt x="402166" y="4199467"/>
                  <a:pt x="495300" y="4241800"/>
                </a:cubicBezTo>
                <a:cubicBezTo>
                  <a:pt x="622300" y="4351867"/>
                  <a:pt x="776816" y="4411134"/>
                  <a:pt x="958850" y="4419600"/>
                </a:cubicBezTo>
                <a:cubicBezTo>
                  <a:pt x="1140883" y="4428067"/>
                  <a:pt x="1308100" y="4398434"/>
                  <a:pt x="1460500" y="4330700"/>
                </a:cubicBezTo>
                <a:cubicBezTo>
                  <a:pt x="1612900" y="4262967"/>
                  <a:pt x="1697566" y="4178300"/>
                  <a:pt x="1714500" y="4076700"/>
                </a:cubicBezTo>
                <a:cubicBezTo>
                  <a:pt x="1714500" y="4042834"/>
                  <a:pt x="1701800" y="3983567"/>
                  <a:pt x="1676400" y="3898900"/>
                </a:cubicBezTo>
                <a:cubicBezTo>
                  <a:pt x="1651000" y="3814234"/>
                  <a:pt x="1621366" y="3725334"/>
                  <a:pt x="1587500" y="3632200"/>
                </a:cubicBezTo>
                <a:cubicBezTo>
                  <a:pt x="1358900" y="3310467"/>
                  <a:pt x="1191683" y="2990850"/>
                  <a:pt x="1085850" y="2673350"/>
                </a:cubicBezTo>
                <a:cubicBezTo>
                  <a:pt x="980016" y="2355850"/>
                  <a:pt x="927100" y="2095500"/>
                  <a:pt x="927100" y="1892300"/>
                </a:cubicBezTo>
                <a:cubicBezTo>
                  <a:pt x="927100" y="1739900"/>
                  <a:pt x="973666" y="1576917"/>
                  <a:pt x="1066800" y="1403350"/>
                </a:cubicBezTo>
                <a:cubicBezTo>
                  <a:pt x="1159933" y="1229784"/>
                  <a:pt x="1286933" y="1083734"/>
                  <a:pt x="1447800" y="965200"/>
                </a:cubicBezTo>
                <a:cubicBezTo>
                  <a:pt x="1600200" y="804334"/>
                  <a:pt x="1769533" y="660400"/>
                  <a:pt x="1955800" y="533400"/>
                </a:cubicBezTo>
                <a:cubicBezTo>
                  <a:pt x="2142066" y="406400"/>
                  <a:pt x="2330450" y="296334"/>
                  <a:pt x="2520950" y="203200"/>
                </a:cubicBezTo>
                <a:cubicBezTo>
                  <a:pt x="2711450" y="110067"/>
                  <a:pt x="2882900" y="42334"/>
                  <a:pt x="3035300" y="0"/>
                </a:cubicBezTo>
                <a:cubicBezTo>
                  <a:pt x="3128433" y="0"/>
                  <a:pt x="3251200" y="12700"/>
                  <a:pt x="3403600" y="38100"/>
                </a:cubicBezTo>
                <a:cubicBezTo>
                  <a:pt x="3556000" y="63500"/>
                  <a:pt x="3661833" y="93134"/>
                  <a:pt x="3721100" y="127000"/>
                </a:cubicBezTo>
                <a:cubicBezTo>
                  <a:pt x="3814233" y="160867"/>
                  <a:pt x="3903133" y="251884"/>
                  <a:pt x="3987800" y="400050"/>
                </a:cubicBezTo>
                <a:cubicBezTo>
                  <a:pt x="4072466" y="548217"/>
                  <a:pt x="4114800" y="694267"/>
                  <a:pt x="4114800" y="838200"/>
                </a:cubicBezTo>
                <a:cubicBezTo>
                  <a:pt x="4114800" y="897467"/>
                  <a:pt x="4097866" y="973667"/>
                  <a:pt x="4064000" y="1066800"/>
                </a:cubicBezTo>
                <a:cubicBezTo>
                  <a:pt x="4030133" y="1159934"/>
                  <a:pt x="3975100" y="1270000"/>
                  <a:pt x="3898900" y="1397000"/>
                </a:cubicBezTo>
                <a:cubicBezTo>
                  <a:pt x="3865033" y="1490134"/>
                  <a:pt x="3826933" y="1576917"/>
                  <a:pt x="3784600" y="1657350"/>
                </a:cubicBezTo>
                <a:cubicBezTo>
                  <a:pt x="3742266" y="1737784"/>
                  <a:pt x="3721100" y="1794934"/>
                  <a:pt x="3721100" y="1828800"/>
                </a:cubicBezTo>
                <a:cubicBezTo>
                  <a:pt x="3678766" y="1921934"/>
                  <a:pt x="3621616" y="1966384"/>
                  <a:pt x="3549650" y="1962150"/>
                </a:cubicBezTo>
                <a:cubicBezTo>
                  <a:pt x="3477683" y="1957917"/>
                  <a:pt x="3405716" y="1919817"/>
                  <a:pt x="3333750" y="1847850"/>
                </a:cubicBezTo>
                <a:cubicBezTo>
                  <a:pt x="3261783" y="1775884"/>
                  <a:pt x="3204633" y="1689100"/>
                  <a:pt x="3162300" y="1587500"/>
                </a:cubicBezTo>
                <a:cubicBezTo>
                  <a:pt x="3128433" y="1460500"/>
                  <a:pt x="3115733" y="1356784"/>
                  <a:pt x="3124200" y="1276350"/>
                </a:cubicBezTo>
                <a:cubicBezTo>
                  <a:pt x="3132666" y="1195917"/>
                  <a:pt x="3166533" y="1109134"/>
                  <a:pt x="3225800" y="1016000"/>
                </a:cubicBezTo>
                <a:cubicBezTo>
                  <a:pt x="3318933" y="922867"/>
                  <a:pt x="3365500" y="859367"/>
                  <a:pt x="3365500" y="825500"/>
                </a:cubicBezTo>
                <a:cubicBezTo>
                  <a:pt x="3365500" y="791634"/>
                  <a:pt x="3318933" y="774700"/>
                  <a:pt x="3225800" y="774700"/>
                </a:cubicBezTo>
                <a:cubicBezTo>
                  <a:pt x="3166533" y="774700"/>
                  <a:pt x="3058583" y="810684"/>
                  <a:pt x="2901950" y="882650"/>
                </a:cubicBezTo>
                <a:cubicBezTo>
                  <a:pt x="2745316" y="954617"/>
                  <a:pt x="2580216" y="1047750"/>
                  <a:pt x="2406650" y="1162050"/>
                </a:cubicBezTo>
                <a:cubicBezTo>
                  <a:pt x="2233083" y="1276350"/>
                  <a:pt x="2082800" y="1397000"/>
                  <a:pt x="1955800" y="1524000"/>
                </a:cubicBezTo>
                <a:cubicBezTo>
                  <a:pt x="1794933" y="1676400"/>
                  <a:pt x="1699683" y="1786467"/>
                  <a:pt x="1670050" y="1854200"/>
                </a:cubicBezTo>
                <a:cubicBezTo>
                  <a:pt x="1640416" y="1921934"/>
                  <a:pt x="1625600" y="2027767"/>
                  <a:pt x="1625600" y="2171700"/>
                </a:cubicBezTo>
                <a:cubicBezTo>
                  <a:pt x="1625600" y="2290234"/>
                  <a:pt x="1653116" y="2438400"/>
                  <a:pt x="1708150" y="2616200"/>
                </a:cubicBezTo>
                <a:cubicBezTo>
                  <a:pt x="1763183" y="2794000"/>
                  <a:pt x="1820333" y="2912534"/>
                  <a:pt x="1879600" y="2971800"/>
                </a:cubicBezTo>
                <a:cubicBezTo>
                  <a:pt x="1879600" y="2971800"/>
                  <a:pt x="1909233" y="3028950"/>
                  <a:pt x="1968500" y="3143250"/>
                </a:cubicBezTo>
                <a:cubicBezTo>
                  <a:pt x="2027766" y="3257550"/>
                  <a:pt x="2099733" y="3378200"/>
                  <a:pt x="2184400" y="3505200"/>
                </a:cubicBezTo>
                <a:cubicBezTo>
                  <a:pt x="2429933" y="4047067"/>
                  <a:pt x="2493433" y="4436534"/>
                  <a:pt x="2374900" y="4673600"/>
                </a:cubicBezTo>
                <a:cubicBezTo>
                  <a:pt x="2256366" y="4910667"/>
                  <a:pt x="1947333" y="5046134"/>
                  <a:pt x="1447800" y="5080000"/>
                </a:cubicBezTo>
                <a:close/>
                <a:moveTo>
                  <a:pt x="-914400" y="51943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25" name="Freeform 6525"/>
          <p:cNvSpPr/>
          <p:nvPr/>
        </p:nvSpPr>
        <p:spPr>
          <a:xfrm rot="0" flipH="0" flipV="0">
            <a:off x="3418529" y="8204480"/>
            <a:ext cx="70984" cy="206722"/>
          </a:xfrm>
          <a:custGeom>
            <a:pathLst>
              <a:path w="2218266" h="6460067">
                <a:moveTo>
                  <a:pt x="482600" y="6451600"/>
                </a:moveTo>
                <a:cubicBezTo>
                  <a:pt x="355600" y="6434667"/>
                  <a:pt x="247650" y="6343650"/>
                  <a:pt x="158750" y="6178550"/>
                </a:cubicBezTo>
                <a:cubicBezTo>
                  <a:pt x="69850" y="6013450"/>
                  <a:pt x="16933" y="5863167"/>
                  <a:pt x="0" y="5727700"/>
                </a:cubicBezTo>
                <a:cubicBezTo>
                  <a:pt x="8466" y="5659967"/>
                  <a:pt x="19050" y="5562600"/>
                  <a:pt x="31750" y="5435600"/>
                </a:cubicBezTo>
                <a:cubicBezTo>
                  <a:pt x="44450" y="5308600"/>
                  <a:pt x="59266" y="5177367"/>
                  <a:pt x="76200" y="5041900"/>
                </a:cubicBezTo>
                <a:cubicBezTo>
                  <a:pt x="110066" y="4881034"/>
                  <a:pt x="156633" y="4684184"/>
                  <a:pt x="215900" y="4451350"/>
                </a:cubicBezTo>
                <a:cubicBezTo>
                  <a:pt x="275166" y="4218517"/>
                  <a:pt x="336550" y="3983567"/>
                  <a:pt x="400050" y="3746500"/>
                </a:cubicBezTo>
                <a:cubicBezTo>
                  <a:pt x="463550" y="3509434"/>
                  <a:pt x="520700" y="3306234"/>
                  <a:pt x="571500" y="3136900"/>
                </a:cubicBezTo>
                <a:cubicBezTo>
                  <a:pt x="622300" y="2967567"/>
                  <a:pt x="656166" y="2865967"/>
                  <a:pt x="673100" y="2832100"/>
                </a:cubicBezTo>
                <a:cubicBezTo>
                  <a:pt x="715433" y="2764367"/>
                  <a:pt x="783166" y="2747434"/>
                  <a:pt x="876300" y="2781300"/>
                </a:cubicBezTo>
                <a:cubicBezTo>
                  <a:pt x="969433" y="2815167"/>
                  <a:pt x="1045633" y="2865967"/>
                  <a:pt x="1104900" y="2933700"/>
                </a:cubicBezTo>
                <a:cubicBezTo>
                  <a:pt x="1155700" y="3001434"/>
                  <a:pt x="1187450" y="3081867"/>
                  <a:pt x="1200150" y="3175000"/>
                </a:cubicBezTo>
                <a:cubicBezTo>
                  <a:pt x="1212850" y="3268134"/>
                  <a:pt x="1200150" y="3403600"/>
                  <a:pt x="1162050" y="3581400"/>
                </a:cubicBezTo>
                <a:cubicBezTo>
                  <a:pt x="1123950" y="3759200"/>
                  <a:pt x="1054100" y="4021667"/>
                  <a:pt x="952500" y="4368800"/>
                </a:cubicBezTo>
                <a:cubicBezTo>
                  <a:pt x="859366" y="4707467"/>
                  <a:pt x="789516" y="4980517"/>
                  <a:pt x="742950" y="5187950"/>
                </a:cubicBezTo>
                <a:cubicBezTo>
                  <a:pt x="696383" y="5395384"/>
                  <a:pt x="677333" y="5613400"/>
                  <a:pt x="685800" y="5842000"/>
                </a:cubicBezTo>
                <a:cubicBezTo>
                  <a:pt x="651933" y="6129867"/>
                  <a:pt x="626533" y="6305550"/>
                  <a:pt x="609600" y="6369050"/>
                </a:cubicBezTo>
                <a:cubicBezTo>
                  <a:pt x="592666" y="6432550"/>
                  <a:pt x="550333" y="6460067"/>
                  <a:pt x="482600" y="6451600"/>
                </a:cubicBezTo>
                <a:close/>
                <a:moveTo>
                  <a:pt x="-1028700" y="6845300"/>
                </a:moveTo>
                <a:moveTo>
                  <a:pt x="1943100" y="1384300"/>
                </a:moveTo>
                <a:cubicBezTo>
                  <a:pt x="1909233" y="1409700"/>
                  <a:pt x="1877483" y="1420284"/>
                  <a:pt x="1847850" y="1416050"/>
                </a:cubicBezTo>
                <a:cubicBezTo>
                  <a:pt x="1818216" y="1411817"/>
                  <a:pt x="1769533" y="1388534"/>
                  <a:pt x="1701800" y="1346200"/>
                </a:cubicBezTo>
                <a:cubicBezTo>
                  <a:pt x="1642533" y="1337734"/>
                  <a:pt x="1568450" y="1297517"/>
                  <a:pt x="1479550" y="1225550"/>
                </a:cubicBezTo>
                <a:cubicBezTo>
                  <a:pt x="1390650" y="1153584"/>
                  <a:pt x="1314450" y="1077384"/>
                  <a:pt x="1250950" y="996950"/>
                </a:cubicBezTo>
                <a:cubicBezTo>
                  <a:pt x="1187450" y="916517"/>
                  <a:pt x="1155700" y="867834"/>
                  <a:pt x="1155700" y="850900"/>
                </a:cubicBezTo>
                <a:cubicBezTo>
                  <a:pt x="1147233" y="766234"/>
                  <a:pt x="1153583" y="658284"/>
                  <a:pt x="1174750" y="527050"/>
                </a:cubicBezTo>
                <a:cubicBezTo>
                  <a:pt x="1195916" y="395817"/>
                  <a:pt x="1240366" y="277284"/>
                  <a:pt x="1308100" y="171450"/>
                </a:cubicBezTo>
                <a:cubicBezTo>
                  <a:pt x="1375833" y="65617"/>
                  <a:pt x="1473200" y="8467"/>
                  <a:pt x="1600200" y="0"/>
                </a:cubicBezTo>
                <a:cubicBezTo>
                  <a:pt x="1634066" y="0"/>
                  <a:pt x="1663700" y="4234"/>
                  <a:pt x="1689100" y="12700"/>
                </a:cubicBezTo>
                <a:cubicBezTo>
                  <a:pt x="1714500" y="21167"/>
                  <a:pt x="1790700" y="50800"/>
                  <a:pt x="1917700" y="101600"/>
                </a:cubicBezTo>
                <a:cubicBezTo>
                  <a:pt x="1985433" y="228600"/>
                  <a:pt x="2053166" y="370417"/>
                  <a:pt x="2120900" y="527050"/>
                </a:cubicBezTo>
                <a:cubicBezTo>
                  <a:pt x="2188633" y="683684"/>
                  <a:pt x="2218266" y="836084"/>
                  <a:pt x="2209800" y="984250"/>
                </a:cubicBezTo>
                <a:cubicBezTo>
                  <a:pt x="2201333" y="1132417"/>
                  <a:pt x="2112433" y="1265767"/>
                  <a:pt x="1943100" y="1384300"/>
                </a:cubicBezTo>
                <a:close/>
                <a:moveTo>
                  <a:pt x="4038600" y="68453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26" name="Freeform 6526"/>
          <p:cNvSpPr/>
          <p:nvPr/>
        </p:nvSpPr>
        <p:spPr>
          <a:xfrm rot="0" flipH="0" flipV="0">
            <a:off x="3586102" y="8274245"/>
            <a:ext cx="157750" cy="136414"/>
          </a:xfrm>
          <a:custGeom>
            <a:pathLst>
              <a:path w="4929717" h="4262967">
                <a:moveTo>
                  <a:pt x="846667" y="4246033"/>
                </a:moveTo>
                <a:cubicBezTo>
                  <a:pt x="745067" y="4262967"/>
                  <a:pt x="635000" y="4246033"/>
                  <a:pt x="516467" y="4195233"/>
                </a:cubicBezTo>
                <a:cubicBezTo>
                  <a:pt x="397933" y="4144433"/>
                  <a:pt x="294217" y="4072467"/>
                  <a:pt x="205317" y="3979333"/>
                </a:cubicBezTo>
                <a:cubicBezTo>
                  <a:pt x="116417" y="3886200"/>
                  <a:pt x="59267" y="3788833"/>
                  <a:pt x="33867" y="3687233"/>
                </a:cubicBezTo>
                <a:cubicBezTo>
                  <a:pt x="0" y="3509433"/>
                  <a:pt x="23283" y="3287183"/>
                  <a:pt x="103717" y="3020483"/>
                </a:cubicBezTo>
                <a:cubicBezTo>
                  <a:pt x="184150" y="2753783"/>
                  <a:pt x="302683" y="2470150"/>
                  <a:pt x="459317" y="2169583"/>
                </a:cubicBezTo>
                <a:cubicBezTo>
                  <a:pt x="615950" y="1869017"/>
                  <a:pt x="793750" y="1579033"/>
                  <a:pt x="992717" y="1299633"/>
                </a:cubicBezTo>
                <a:cubicBezTo>
                  <a:pt x="1191683" y="1020233"/>
                  <a:pt x="1399117" y="776817"/>
                  <a:pt x="1615017" y="569383"/>
                </a:cubicBezTo>
                <a:cubicBezTo>
                  <a:pt x="1830917" y="361950"/>
                  <a:pt x="2032000" y="220133"/>
                  <a:pt x="2218267" y="143933"/>
                </a:cubicBezTo>
                <a:cubicBezTo>
                  <a:pt x="2311400" y="84667"/>
                  <a:pt x="2385483" y="44450"/>
                  <a:pt x="2440517" y="23283"/>
                </a:cubicBezTo>
                <a:cubicBezTo>
                  <a:pt x="2495550" y="2117"/>
                  <a:pt x="2554817" y="0"/>
                  <a:pt x="2618317" y="16933"/>
                </a:cubicBezTo>
                <a:cubicBezTo>
                  <a:pt x="2681817" y="33867"/>
                  <a:pt x="2777067" y="76200"/>
                  <a:pt x="2904067" y="143933"/>
                </a:cubicBezTo>
                <a:cubicBezTo>
                  <a:pt x="3022600" y="177800"/>
                  <a:pt x="3111500" y="215900"/>
                  <a:pt x="3170767" y="258233"/>
                </a:cubicBezTo>
                <a:cubicBezTo>
                  <a:pt x="3230033" y="300567"/>
                  <a:pt x="3306233" y="385233"/>
                  <a:pt x="3399367" y="512233"/>
                </a:cubicBezTo>
                <a:cubicBezTo>
                  <a:pt x="3467100" y="639233"/>
                  <a:pt x="3517900" y="766233"/>
                  <a:pt x="3551767" y="893233"/>
                </a:cubicBezTo>
                <a:cubicBezTo>
                  <a:pt x="3585633" y="1020233"/>
                  <a:pt x="3615267" y="1164167"/>
                  <a:pt x="3640667" y="1325033"/>
                </a:cubicBezTo>
                <a:cubicBezTo>
                  <a:pt x="3708400" y="1536700"/>
                  <a:pt x="3733800" y="1674283"/>
                  <a:pt x="3716867" y="1737783"/>
                </a:cubicBezTo>
                <a:cubicBezTo>
                  <a:pt x="3699933" y="1801283"/>
                  <a:pt x="3674533" y="1849967"/>
                  <a:pt x="3640667" y="1883833"/>
                </a:cubicBezTo>
                <a:cubicBezTo>
                  <a:pt x="3572933" y="1968500"/>
                  <a:pt x="3556000" y="2010833"/>
                  <a:pt x="3589867" y="2010833"/>
                </a:cubicBezTo>
                <a:cubicBezTo>
                  <a:pt x="3589867" y="2010833"/>
                  <a:pt x="3587750" y="2025650"/>
                  <a:pt x="3583517" y="2055283"/>
                </a:cubicBezTo>
                <a:cubicBezTo>
                  <a:pt x="3579283" y="2084917"/>
                  <a:pt x="3560233" y="2129367"/>
                  <a:pt x="3526367" y="2188633"/>
                </a:cubicBezTo>
                <a:cubicBezTo>
                  <a:pt x="3467100" y="2374900"/>
                  <a:pt x="3422650" y="2567517"/>
                  <a:pt x="3393017" y="2766483"/>
                </a:cubicBezTo>
                <a:cubicBezTo>
                  <a:pt x="3363383" y="2965450"/>
                  <a:pt x="3365500" y="3128433"/>
                  <a:pt x="3399367" y="3255433"/>
                </a:cubicBezTo>
                <a:cubicBezTo>
                  <a:pt x="3467100" y="3441700"/>
                  <a:pt x="3589867" y="3551767"/>
                  <a:pt x="3767667" y="3585633"/>
                </a:cubicBezTo>
                <a:cubicBezTo>
                  <a:pt x="3945467" y="3619500"/>
                  <a:pt x="4127500" y="3543300"/>
                  <a:pt x="4313767" y="3357033"/>
                </a:cubicBezTo>
                <a:cubicBezTo>
                  <a:pt x="4406900" y="3289300"/>
                  <a:pt x="4495800" y="3227917"/>
                  <a:pt x="4580467" y="3172883"/>
                </a:cubicBezTo>
                <a:cubicBezTo>
                  <a:pt x="4665133" y="3117850"/>
                  <a:pt x="4707467" y="3124200"/>
                  <a:pt x="4707467" y="3191933"/>
                </a:cubicBezTo>
                <a:cubicBezTo>
                  <a:pt x="4707467" y="3191933"/>
                  <a:pt x="4720167" y="3202517"/>
                  <a:pt x="4745567" y="3223683"/>
                </a:cubicBezTo>
                <a:cubicBezTo>
                  <a:pt x="4770967" y="3244850"/>
                  <a:pt x="4800600" y="3255433"/>
                  <a:pt x="4834467" y="3255433"/>
                </a:cubicBezTo>
                <a:cubicBezTo>
                  <a:pt x="4876800" y="3255433"/>
                  <a:pt x="4904317" y="3272367"/>
                  <a:pt x="4917017" y="3306233"/>
                </a:cubicBezTo>
                <a:cubicBezTo>
                  <a:pt x="4929717" y="3340100"/>
                  <a:pt x="4929717" y="3384550"/>
                  <a:pt x="4917017" y="3439583"/>
                </a:cubicBezTo>
                <a:cubicBezTo>
                  <a:pt x="4904317" y="3494617"/>
                  <a:pt x="4876800" y="3556000"/>
                  <a:pt x="4834467" y="3623733"/>
                </a:cubicBezTo>
                <a:cubicBezTo>
                  <a:pt x="4707467" y="3750733"/>
                  <a:pt x="4643967" y="3835400"/>
                  <a:pt x="4643967" y="3877733"/>
                </a:cubicBezTo>
                <a:cubicBezTo>
                  <a:pt x="4643967" y="3877733"/>
                  <a:pt x="4629150" y="3892550"/>
                  <a:pt x="4599517" y="3922183"/>
                </a:cubicBezTo>
                <a:cubicBezTo>
                  <a:pt x="4569883" y="3951817"/>
                  <a:pt x="4521200" y="3996267"/>
                  <a:pt x="4453467" y="4055533"/>
                </a:cubicBezTo>
                <a:cubicBezTo>
                  <a:pt x="4301067" y="4148667"/>
                  <a:pt x="4108450" y="4195233"/>
                  <a:pt x="3875617" y="4195233"/>
                </a:cubicBezTo>
                <a:cubicBezTo>
                  <a:pt x="3642783" y="4195233"/>
                  <a:pt x="3462867" y="4148667"/>
                  <a:pt x="3335867" y="4055533"/>
                </a:cubicBezTo>
                <a:cubicBezTo>
                  <a:pt x="3208867" y="3962400"/>
                  <a:pt x="3092450" y="3835400"/>
                  <a:pt x="2986617" y="3674533"/>
                </a:cubicBezTo>
                <a:cubicBezTo>
                  <a:pt x="2880783" y="3513667"/>
                  <a:pt x="2810933" y="3373967"/>
                  <a:pt x="2777067" y="3255433"/>
                </a:cubicBezTo>
                <a:lnTo>
                  <a:pt x="2713567" y="3128433"/>
                </a:lnTo>
                <a:lnTo>
                  <a:pt x="2345267" y="3369733"/>
                </a:lnTo>
                <a:cubicBezTo>
                  <a:pt x="2252133" y="3462867"/>
                  <a:pt x="2152650" y="3551767"/>
                  <a:pt x="2046817" y="3636433"/>
                </a:cubicBezTo>
                <a:cubicBezTo>
                  <a:pt x="1940983" y="3721100"/>
                  <a:pt x="1871133" y="3780367"/>
                  <a:pt x="1837267" y="3814233"/>
                </a:cubicBezTo>
                <a:cubicBezTo>
                  <a:pt x="1811867" y="3848100"/>
                  <a:pt x="1784350" y="3877733"/>
                  <a:pt x="1754717" y="3903133"/>
                </a:cubicBezTo>
                <a:cubicBezTo>
                  <a:pt x="1725083" y="3928533"/>
                  <a:pt x="1693333" y="3941233"/>
                  <a:pt x="1659467" y="3941233"/>
                </a:cubicBezTo>
                <a:cubicBezTo>
                  <a:pt x="1625600" y="3941233"/>
                  <a:pt x="1595967" y="3941233"/>
                  <a:pt x="1570567" y="3941233"/>
                </a:cubicBezTo>
                <a:cubicBezTo>
                  <a:pt x="1545167" y="3941233"/>
                  <a:pt x="1532467" y="3941233"/>
                  <a:pt x="1532467" y="3941233"/>
                </a:cubicBezTo>
                <a:cubicBezTo>
                  <a:pt x="1532467" y="3975100"/>
                  <a:pt x="1492250" y="4017433"/>
                  <a:pt x="1411817" y="4068233"/>
                </a:cubicBezTo>
                <a:cubicBezTo>
                  <a:pt x="1331383" y="4119033"/>
                  <a:pt x="1238250" y="4161367"/>
                  <a:pt x="1132417" y="4195233"/>
                </a:cubicBezTo>
                <a:cubicBezTo>
                  <a:pt x="1026583" y="4229100"/>
                  <a:pt x="931333" y="4246033"/>
                  <a:pt x="846667" y="4246033"/>
                </a:cubicBezTo>
                <a:close/>
                <a:moveTo>
                  <a:pt x="-791633" y="4665133"/>
                </a:moveTo>
                <a:moveTo>
                  <a:pt x="719667" y="3560233"/>
                </a:moveTo>
                <a:cubicBezTo>
                  <a:pt x="770467" y="3560233"/>
                  <a:pt x="861483" y="3520017"/>
                  <a:pt x="992717" y="3439583"/>
                </a:cubicBezTo>
                <a:cubicBezTo>
                  <a:pt x="1123950" y="3359150"/>
                  <a:pt x="1272117" y="3263900"/>
                  <a:pt x="1437217" y="3153833"/>
                </a:cubicBezTo>
                <a:cubicBezTo>
                  <a:pt x="1602317" y="3043767"/>
                  <a:pt x="1750483" y="2933700"/>
                  <a:pt x="1881717" y="2823633"/>
                </a:cubicBezTo>
                <a:cubicBezTo>
                  <a:pt x="2012950" y="2713567"/>
                  <a:pt x="2103967" y="2628900"/>
                  <a:pt x="2154767" y="2569633"/>
                </a:cubicBezTo>
                <a:cubicBezTo>
                  <a:pt x="2188633" y="2535767"/>
                  <a:pt x="2243667" y="2478617"/>
                  <a:pt x="2319867" y="2398183"/>
                </a:cubicBezTo>
                <a:cubicBezTo>
                  <a:pt x="2396067" y="2317750"/>
                  <a:pt x="2463800" y="2247900"/>
                  <a:pt x="2523067" y="2188633"/>
                </a:cubicBezTo>
                <a:cubicBezTo>
                  <a:pt x="2717800" y="1968500"/>
                  <a:pt x="2853267" y="1725083"/>
                  <a:pt x="2929467" y="1458383"/>
                </a:cubicBezTo>
                <a:cubicBezTo>
                  <a:pt x="3005667" y="1191683"/>
                  <a:pt x="2997200" y="982133"/>
                  <a:pt x="2904067" y="829733"/>
                </a:cubicBezTo>
                <a:cubicBezTo>
                  <a:pt x="2870200" y="736600"/>
                  <a:pt x="2827867" y="685800"/>
                  <a:pt x="2777067" y="677333"/>
                </a:cubicBezTo>
                <a:cubicBezTo>
                  <a:pt x="2726267" y="668867"/>
                  <a:pt x="2620433" y="698500"/>
                  <a:pt x="2459567" y="766233"/>
                </a:cubicBezTo>
                <a:cubicBezTo>
                  <a:pt x="2357967" y="825500"/>
                  <a:pt x="2233083" y="937683"/>
                  <a:pt x="2084917" y="1102783"/>
                </a:cubicBezTo>
                <a:cubicBezTo>
                  <a:pt x="1936750" y="1267883"/>
                  <a:pt x="1780117" y="1458383"/>
                  <a:pt x="1615017" y="1674283"/>
                </a:cubicBezTo>
                <a:cubicBezTo>
                  <a:pt x="1449917" y="1890183"/>
                  <a:pt x="1295400" y="2112433"/>
                  <a:pt x="1151467" y="2341033"/>
                </a:cubicBezTo>
                <a:cubicBezTo>
                  <a:pt x="1007533" y="2569633"/>
                  <a:pt x="889000" y="2781300"/>
                  <a:pt x="795867" y="2976033"/>
                </a:cubicBezTo>
                <a:cubicBezTo>
                  <a:pt x="702733" y="3170767"/>
                  <a:pt x="656167" y="3323167"/>
                  <a:pt x="656167" y="3433233"/>
                </a:cubicBezTo>
                <a:cubicBezTo>
                  <a:pt x="656167" y="3467100"/>
                  <a:pt x="666750" y="3496733"/>
                  <a:pt x="687917" y="3522133"/>
                </a:cubicBezTo>
                <a:cubicBezTo>
                  <a:pt x="709083" y="3547533"/>
                  <a:pt x="719667" y="3560233"/>
                  <a:pt x="719667" y="3560233"/>
                </a:cubicBezTo>
                <a:close/>
                <a:moveTo>
                  <a:pt x="-105833" y="46651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27" name="Freeform 6527"/>
          <p:cNvSpPr/>
          <p:nvPr/>
        </p:nvSpPr>
        <p:spPr>
          <a:xfrm rot="0" flipH="0" flipV="0">
            <a:off x="3753132" y="8203193"/>
            <a:ext cx="77351" cy="214105"/>
          </a:xfrm>
          <a:custGeom>
            <a:pathLst>
              <a:path w="2417233" h="6690783">
                <a:moveTo>
                  <a:pt x="186267" y="6479116"/>
                </a:moveTo>
                <a:cubicBezTo>
                  <a:pt x="118533" y="6411383"/>
                  <a:pt x="69850" y="6326716"/>
                  <a:pt x="40217" y="6225116"/>
                </a:cubicBezTo>
                <a:cubicBezTo>
                  <a:pt x="10583" y="6123516"/>
                  <a:pt x="0" y="6021916"/>
                  <a:pt x="8467" y="5920316"/>
                </a:cubicBezTo>
                <a:cubicBezTo>
                  <a:pt x="16933" y="5818716"/>
                  <a:pt x="38100" y="5734050"/>
                  <a:pt x="71967" y="5666316"/>
                </a:cubicBezTo>
                <a:cubicBezTo>
                  <a:pt x="71967" y="5598583"/>
                  <a:pt x="82550" y="5545666"/>
                  <a:pt x="103717" y="5507566"/>
                </a:cubicBezTo>
                <a:cubicBezTo>
                  <a:pt x="124883" y="5469466"/>
                  <a:pt x="131233" y="5433483"/>
                  <a:pt x="122767" y="5399616"/>
                </a:cubicBezTo>
                <a:cubicBezTo>
                  <a:pt x="114300" y="5365750"/>
                  <a:pt x="122767" y="5306483"/>
                  <a:pt x="148167" y="5221816"/>
                </a:cubicBezTo>
                <a:cubicBezTo>
                  <a:pt x="173567" y="5137150"/>
                  <a:pt x="198967" y="5056716"/>
                  <a:pt x="224367" y="4980516"/>
                </a:cubicBezTo>
                <a:cubicBezTo>
                  <a:pt x="283633" y="4845050"/>
                  <a:pt x="347133" y="4682066"/>
                  <a:pt x="414867" y="4491566"/>
                </a:cubicBezTo>
                <a:cubicBezTo>
                  <a:pt x="482600" y="4301066"/>
                  <a:pt x="546100" y="4112683"/>
                  <a:pt x="605367" y="3926416"/>
                </a:cubicBezTo>
                <a:cubicBezTo>
                  <a:pt x="664633" y="3740150"/>
                  <a:pt x="715433" y="3579283"/>
                  <a:pt x="757767" y="3443816"/>
                </a:cubicBezTo>
                <a:cubicBezTo>
                  <a:pt x="800100" y="3308350"/>
                  <a:pt x="825500" y="3223683"/>
                  <a:pt x="833967" y="3189816"/>
                </a:cubicBezTo>
                <a:cubicBezTo>
                  <a:pt x="833967" y="3088216"/>
                  <a:pt x="901700" y="3033183"/>
                  <a:pt x="1037167" y="3024716"/>
                </a:cubicBezTo>
                <a:cubicBezTo>
                  <a:pt x="1138767" y="2990850"/>
                  <a:pt x="1214967" y="2988733"/>
                  <a:pt x="1265767" y="3018366"/>
                </a:cubicBezTo>
                <a:cubicBezTo>
                  <a:pt x="1316567" y="3048000"/>
                  <a:pt x="1384300" y="3130550"/>
                  <a:pt x="1468967" y="3266016"/>
                </a:cubicBezTo>
                <a:cubicBezTo>
                  <a:pt x="1536700" y="3333750"/>
                  <a:pt x="1562100" y="3435350"/>
                  <a:pt x="1545167" y="3570816"/>
                </a:cubicBezTo>
                <a:cubicBezTo>
                  <a:pt x="1528233" y="3706283"/>
                  <a:pt x="1473200" y="3875616"/>
                  <a:pt x="1380067" y="4078816"/>
                </a:cubicBezTo>
                <a:cubicBezTo>
                  <a:pt x="1346200" y="4146550"/>
                  <a:pt x="1305983" y="4243916"/>
                  <a:pt x="1259417" y="4370916"/>
                </a:cubicBezTo>
                <a:cubicBezTo>
                  <a:pt x="1212850" y="4497916"/>
                  <a:pt x="1181100" y="4612216"/>
                  <a:pt x="1164167" y="4713816"/>
                </a:cubicBezTo>
                <a:cubicBezTo>
                  <a:pt x="1130300" y="4781550"/>
                  <a:pt x="1090083" y="4876800"/>
                  <a:pt x="1043517" y="4999566"/>
                </a:cubicBezTo>
                <a:cubicBezTo>
                  <a:pt x="996950" y="5122333"/>
                  <a:pt x="956733" y="5238750"/>
                  <a:pt x="922867" y="5348816"/>
                </a:cubicBezTo>
                <a:cubicBezTo>
                  <a:pt x="905933" y="5391150"/>
                  <a:pt x="889000" y="5452533"/>
                  <a:pt x="872067" y="5532966"/>
                </a:cubicBezTo>
                <a:cubicBezTo>
                  <a:pt x="855133" y="5613400"/>
                  <a:pt x="833967" y="5698066"/>
                  <a:pt x="808567" y="5786966"/>
                </a:cubicBezTo>
                <a:cubicBezTo>
                  <a:pt x="783167" y="5875866"/>
                  <a:pt x="749300" y="5954183"/>
                  <a:pt x="706967" y="6021916"/>
                </a:cubicBezTo>
                <a:cubicBezTo>
                  <a:pt x="630767" y="6369050"/>
                  <a:pt x="560917" y="6572250"/>
                  <a:pt x="497417" y="6631516"/>
                </a:cubicBezTo>
                <a:cubicBezTo>
                  <a:pt x="433917" y="6690783"/>
                  <a:pt x="330200" y="6639983"/>
                  <a:pt x="186267" y="6479116"/>
                </a:cubicBezTo>
                <a:close/>
                <a:moveTo>
                  <a:pt x="-817033" y="6885516"/>
                </a:moveTo>
                <a:moveTo>
                  <a:pt x="1418167" y="1322916"/>
                </a:moveTo>
                <a:cubicBezTo>
                  <a:pt x="1375833" y="1280583"/>
                  <a:pt x="1337733" y="1219200"/>
                  <a:pt x="1303867" y="1138766"/>
                </a:cubicBezTo>
                <a:cubicBezTo>
                  <a:pt x="1270000" y="1058333"/>
                  <a:pt x="1248833" y="982133"/>
                  <a:pt x="1240367" y="910166"/>
                </a:cubicBezTo>
                <a:cubicBezTo>
                  <a:pt x="1231900" y="838200"/>
                  <a:pt x="1240367" y="802216"/>
                  <a:pt x="1265767" y="802216"/>
                </a:cubicBezTo>
                <a:cubicBezTo>
                  <a:pt x="1333500" y="793750"/>
                  <a:pt x="1413933" y="721783"/>
                  <a:pt x="1507067" y="586316"/>
                </a:cubicBezTo>
                <a:cubicBezTo>
                  <a:pt x="1600200" y="450850"/>
                  <a:pt x="1638300" y="332316"/>
                  <a:pt x="1621367" y="230716"/>
                </a:cubicBezTo>
                <a:cubicBezTo>
                  <a:pt x="1621367" y="196850"/>
                  <a:pt x="1634067" y="165100"/>
                  <a:pt x="1659467" y="135466"/>
                </a:cubicBezTo>
                <a:cubicBezTo>
                  <a:pt x="1684867" y="105833"/>
                  <a:pt x="1714500" y="86783"/>
                  <a:pt x="1748367" y="78316"/>
                </a:cubicBezTo>
                <a:cubicBezTo>
                  <a:pt x="1849967" y="10583"/>
                  <a:pt x="1949450" y="0"/>
                  <a:pt x="2046817" y="46566"/>
                </a:cubicBezTo>
                <a:cubicBezTo>
                  <a:pt x="2144183" y="93133"/>
                  <a:pt x="2235200" y="184150"/>
                  <a:pt x="2319867" y="319616"/>
                </a:cubicBezTo>
                <a:cubicBezTo>
                  <a:pt x="2396067" y="480483"/>
                  <a:pt x="2417233" y="613833"/>
                  <a:pt x="2383367" y="719666"/>
                </a:cubicBezTo>
                <a:cubicBezTo>
                  <a:pt x="2349500" y="825500"/>
                  <a:pt x="2256367" y="971550"/>
                  <a:pt x="2103967" y="1157816"/>
                </a:cubicBezTo>
                <a:cubicBezTo>
                  <a:pt x="1976967" y="1327150"/>
                  <a:pt x="1860550" y="1420283"/>
                  <a:pt x="1754717" y="1437216"/>
                </a:cubicBezTo>
                <a:cubicBezTo>
                  <a:pt x="1648883" y="1454150"/>
                  <a:pt x="1536700" y="1416050"/>
                  <a:pt x="1418167" y="1322916"/>
                </a:cubicBezTo>
                <a:close/>
                <a:moveTo>
                  <a:pt x="4339167" y="688551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28" name="Freeform 6528"/>
          <p:cNvSpPr/>
          <p:nvPr/>
        </p:nvSpPr>
        <p:spPr>
          <a:xfrm rot="0" flipH="0" flipV="0">
            <a:off x="3836715" y="8270723"/>
            <a:ext cx="155244" cy="134924"/>
          </a:xfrm>
          <a:custGeom>
            <a:pathLst>
              <a:path w="4851400" h="4216400">
                <a:moveTo>
                  <a:pt x="419100" y="4216400"/>
                </a:moveTo>
                <a:cubicBezTo>
                  <a:pt x="385233" y="4216400"/>
                  <a:pt x="336550" y="4193117"/>
                  <a:pt x="273050" y="4146550"/>
                </a:cubicBezTo>
                <a:cubicBezTo>
                  <a:pt x="209550" y="4099984"/>
                  <a:pt x="160866" y="4059767"/>
                  <a:pt x="127000" y="4025900"/>
                </a:cubicBezTo>
                <a:cubicBezTo>
                  <a:pt x="67733" y="3958167"/>
                  <a:pt x="31750" y="3890434"/>
                  <a:pt x="19050" y="3822700"/>
                </a:cubicBezTo>
                <a:cubicBezTo>
                  <a:pt x="6350" y="3754967"/>
                  <a:pt x="0" y="3602567"/>
                  <a:pt x="0" y="3365500"/>
                </a:cubicBezTo>
                <a:cubicBezTo>
                  <a:pt x="0" y="3094567"/>
                  <a:pt x="55033" y="2800350"/>
                  <a:pt x="165100" y="2482850"/>
                </a:cubicBezTo>
                <a:cubicBezTo>
                  <a:pt x="275166" y="2165350"/>
                  <a:pt x="461433" y="1718734"/>
                  <a:pt x="723900" y="1143000"/>
                </a:cubicBezTo>
                <a:lnTo>
                  <a:pt x="1143000" y="254000"/>
                </a:lnTo>
                <a:cubicBezTo>
                  <a:pt x="1176866" y="186267"/>
                  <a:pt x="1208616" y="135467"/>
                  <a:pt x="1238250" y="101600"/>
                </a:cubicBezTo>
                <a:cubicBezTo>
                  <a:pt x="1267883" y="67734"/>
                  <a:pt x="1295400" y="33867"/>
                  <a:pt x="1320800" y="0"/>
                </a:cubicBezTo>
                <a:cubicBezTo>
                  <a:pt x="1354666" y="0"/>
                  <a:pt x="1384300" y="0"/>
                  <a:pt x="1409700" y="0"/>
                </a:cubicBezTo>
                <a:cubicBezTo>
                  <a:pt x="1435100" y="0"/>
                  <a:pt x="1447800" y="0"/>
                  <a:pt x="1447800" y="0"/>
                </a:cubicBezTo>
                <a:cubicBezTo>
                  <a:pt x="1515533" y="0"/>
                  <a:pt x="1583266" y="40217"/>
                  <a:pt x="1651000" y="120650"/>
                </a:cubicBezTo>
                <a:cubicBezTo>
                  <a:pt x="1718733" y="201084"/>
                  <a:pt x="1769533" y="287867"/>
                  <a:pt x="1803400" y="381000"/>
                </a:cubicBezTo>
                <a:cubicBezTo>
                  <a:pt x="1803400" y="491067"/>
                  <a:pt x="1788583" y="605367"/>
                  <a:pt x="1758950" y="723900"/>
                </a:cubicBezTo>
                <a:cubicBezTo>
                  <a:pt x="1729316" y="842434"/>
                  <a:pt x="1625600" y="1020234"/>
                  <a:pt x="1447800" y="1257300"/>
                </a:cubicBezTo>
                <a:cubicBezTo>
                  <a:pt x="1388533" y="1350434"/>
                  <a:pt x="1310216" y="1507067"/>
                  <a:pt x="1212850" y="1727200"/>
                </a:cubicBezTo>
                <a:cubicBezTo>
                  <a:pt x="1115483" y="1947334"/>
                  <a:pt x="1049866" y="2137834"/>
                  <a:pt x="1016000" y="2298700"/>
                </a:cubicBezTo>
                <a:cubicBezTo>
                  <a:pt x="1007533" y="2307167"/>
                  <a:pt x="990600" y="2343150"/>
                  <a:pt x="965200" y="2406650"/>
                </a:cubicBezTo>
                <a:cubicBezTo>
                  <a:pt x="939800" y="2470150"/>
                  <a:pt x="912283" y="2540000"/>
                  <a:pt x="882650" y="2616200"/>
                </a:cubicBezTo>
                <a:cubicBezTo>
                  <a:pt x="853016" y="2692400"/>
                  <a:pt x="821266" y="2764367"/>
                  <a:pt x="787400" y="2832100"/>
                </a:cubicBezTo>
                <a:lnTo>
                  <a:pt x="723900" y="3111500"/>
                </a:lnTo>
                <a:lnTo>
                  <a:pt x="1574800" y="2235200"/>
                </a:lnTo>
                <a:cubicBezTo>
                  <a:pt x="1972733" y="1837267"/>
                  <a:pt x="2294466" y="1553634"/>
                  <a:pt x="2540000" y="1384300"/>
                </a:cubicBezTo>
                <a:cubicBezTo>
                  <a:pt x="2785533" y="1214967"/>
                  <a:pt x="2980266" y="1143000"/>
                  <a:pt x="3124200" y="1168400"/>
                </a:cubicBezTo>
                <a:cubicBezTo>
                  <a:pt x="3268133" y="1193800"/>
                  <a:pt x="3390900" y="1308100"/>
                  <a:pt x="3492500" y="1511300"/>
                </a:cubicBezTo>
                <a:cubicBezTo>
                  <a:pt x="3551766" y="1604434"/>
                  <a:pt x="3596216" y="1686984"/>
                  <a:pt x="3625850" y="1758950"/>
                </a:cubicBezTo>
                <a:cubicBezTo>
                  <a:pt x="3655483" y="1830917"/>
                  <a:pt x="3674533" y="1926167"/>
                  <a:pt x="3683000" y="2044700"/>
                </a:cubicBezTo>
                <a:cubicBezTo>
                  <a:pt x="3691466" y="2163234"/>
                  <a:pt x="3683000" y="2341034"/>
                  <a:pt x="3657600" y="2578100"/>
                </a:cubicBezTo>
                <a:lnTo>
                  <a:pt x="3657600" y="3365500"/>
                </a:lnTo>
                <a:cubicBezTo>
                  <a:pt x="3784600" y="3331634"/>
                  <a:pt x="3886200" y="3299884"/>
                  <a:pt x="3962400" y="3270250"/>
                </a:cubicBezTo>
                <a:cubicBezTo>
                  <a:pt x="4038600" y="3240617"/>
                  <a:pt x="4119033" y="3208867"/>
                  <a:pt x="4203700" y="3175000"/>
                </a:cubicBezTo>
                <a:cubicBezTo>
                  <a:pt x="4279900" y="3141134"/>
                  <a:pt x="4368800" y="3109384"/>
                  <a:pt x="4470400" y="3079750"/>
                </a:cubicBezTo>
                <a:cubicBezTo>
                  <a:pt x="4572000" y="3050117"/>
                  <a:pt x="4699000" y="3031067"/>
                  <a:pt x="4851400" y="3022600"/>
                </a:cubicBezTo>
                <a:cubicBezTo>
                  <a:pt x="4842933" y="3132667"/>
                  <a:pt x="4804833" y="3249084"/>
                  <a:pt x="4737100" y="3371850"/>
                </a:cubicBezTo>
                <a:cubicBezTo>
                  <a:pt x="4669366" y="3494617"/>
                  <a:pt x="4584700" y="3611034"/>
                  <a:pt x="4483100" y="3721100"/>
                </a:cubicBezTo>
                <a:cubicBezTo>
                  <a:pt x="4381500" y="3831167"/>
                  <a:pt x="4269316" y="3920067"/>
                  <a:pt x="4146550" y="3987800"/>
                </a:cubicBezTo>
                <a:cubicBezTo>
                  <a:pt x="4023783" y="4055534"/>
                  <a:pt x="3903133" y="4089400"/>
                  <a:pt x="3784600" y="4089400"/>
                </a:cubicBezTo>
                <a:cubicBezTo>
                  <a:pt x="3674533" y="4089400"/>
                  <a:pt x="3551766" y="4034367"/>
                  <a:pt x="3416300" y="3924300"/>
                </a:cubicBezTo>
                <a:cubicBezTo>
                  <a:pt x="3280833" y="3814234"/>
                  <a:pt x="3183466" y="3691467"/>
                  <a:pt x="3124200" y="3556000"/>
                </a:cubicBezTo>
                <a:cubicBezTo>
                  <a:pt x="3090333" y="3462867"/>
                  <a:pt x="3071283" y="3361267"/>
                  <a:pt x="3067050" y="3251200"/>
                </a:cubicBezTo>
                <a:cubicBezTo>
                  <a:pt x="3062816" y="3141134"/>
                  <a:pt x="3060700" y="2937934"/>
                  <a:pt x="3060700" y="2641600"/>
                </a:cubicBezTo>
                <a:lnTo>
                  <a:pt x="3060700" y="2171700"/>
                </a:lnTo>
                <a:cubicBezTo>
                  <a:pt x="3060700" y="2036234"/>
                  <a:pt x="3020483" y="1996017"/>
                  <a:pt x="2940050" y="2051050"/>
                </a:cubicBezTo>
                <a:cubicBezTo>
                  <a:pt x="2859616" y="2106084"/>
                  <a:pt x="2794000" y="2154767"/>
                  <a:pt x="2743200" y="2197100"/>
                </a:cubicBezTo>
                <a:cubicBezTo>
                  <a:pt x="2616200" y="2307167"/>
                  <a:pt x="2482850" y="2434167"/>
                  <a:pt x="2343150" y="2578100"/>
                </a:cubicBezTo>
                <a:cubicBezTo>
                  <a:pt x="2203450" y="2722034"/>
                  <a:pt x="2061633" y="2870200"/>
                  <a:pt x="1917700" y="3022600"/>
                </a:cubicBezTo>
                <a:cubicBezTo>
                  <a:pt x="1528233" y="3429000"/>
                  <a:pt x="1204383" y="3729567"/>
                  <a:pt x="946150" y="3924300"/>
                </a:cubicBezTo>
                <a:cubicBezTo>
                  <a:pt x="687916" y="4119034"/>
                  <a:pt x="512233" y="4216400"/>
                  <a:pt x="419100" y="4216400"/>
                </a:cubicBezTo>
                <a:close/>
                <a:moveTo>
                  <a:pt x="-901700" y="47752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29" name="Freeform 6529"/>
          <p:cNvSpPr/>
          <p:nvPr/>
        </p:nvSpPr>
        <p:spPr>
          <a:xfrm rot="0" flipH="0" flipV="0">
            <a:off x="4012008" y="8264627"/>
            <a:ext cx="113656" cy="160121"/>
          </a:xfrm>
          <a:custGeom>
            <a:pathLst>
              <a:path w="3551767" h="5003800">
                <a:moveTo>
                  <a:pt x="1265767" y="5003800"/>
                </a:moveTo>
                <a:cubicBezTo>
                  <a:pt x="893233" y="5003800"/>
                  <a:pt x="588433" y="4861984"/>
                  <a:pt x="351367" y="4578350"/>
                </a:cubicBezTo>
                <a:cubicBezTo>
                  <a:pt x="114300" y="4294717"/>
                  <a:pt x="0" y="3941234"/>
                  <a:pt x="8467" y="3517900"/>
                </a:cubicBezTo>
                <a:cubicBezTo>
                  <a:pt x="25400" y="3213100"/>
                  <a:pt x="86783" y="2885017"/>
                  <a:pt x="192617" y="2533650"/>
                </a:cubicBezTo>
                <a:cubicBezTo>
                  <a:pt x="298450" y="2182284"/>
                  <a:pt x="440267" y="1843617"/>
                  <a:pt x="618067" y="1517650"/>
                </a:cubicBezTo>
                <a:cubicBezTo>
                  <a:pt x="795867" y="1191684"/>
                  <a:pt x="990600" y="905934"/>
                  <a:pt x="1202267" y="660400"/>
                </a:cubicBezTo>
                <a:cubicBezTo>
                  <a:pt x="1413933" y="414867"/>
                  <a:pt x="1634067" y="241300"/>
                  <a:pt x="1862667" y="139700"/>
                </a:cubicBezTo>
                <a:cubicBezTo>
                  <a:pt x="1947333" y="97367"/>
                  <a:pt x="2038350" y="63500"/>
                  <a:pt x="2135717" y="38100"/>
                </a:cubicBezTo>
                <a:cubicBezTo>
                  <a:pt x="2233083" y="12700"/>
                  <a:pt x="2332567" y="0"/>
                  <a:pt x="2434167" y="0"/>
                </a:cubicBezTo>
                <a:cubicBezTo>
                  <a:pt x="2527300" y="0"/>
                  <a:pt x="2624667" y="14817"/>
                  <a:pt x="2726267" y="44450"/>
                </a:cubicBezTo>
                <a:cubicBezTo>
                  <a:pt x="2827867" y="74084"/>
                  <a:pt x="2912533" y="105834"/>
                  <a:pt x="2980267" y="139700"/>
                </a:cubicBezTo>
                <a:cubicBezTo>
                  <a:pt x="3124200" y="198967"/>
                  <a:pt x="3234267" y="270934"/>
                  <a:pt x="3310467" y="355600"/>
                </a:cubicBezTo>
                <a:cubicBezTo>
                  <a:pt x="3386667" y="440267"/>
                  <a:pt x="3454400" y="571500"/>
                  <a:pt x="3513667" y="749300"/>
                </a:cubicBezTo>
                <a:cubicBezTo>
                  <a:pt x="3539067" y="910167"/>
                  <a:pt x="3551767" y="1024467"/>
                  <a:pt x="3551767" y="1092200"/>
                </a:cubicBezTo>
                <a:cubicBezTo>
                  <a:pt x="3551767" y="1159934"/>
                  <a:pt x="3530600" y="1261534"/>
                  <a:pt x="3488267" y="1397000"/>
                </a:cubicBezTo>
                <a:cubicBezTo>
                  <a:pt x="3386667" y="1701800"/>
                  <a:pt x="3255433" y="1964267"/>
                  <a:pt x="3094567" y="2184400"/>
                </a:cubicBezTo>
                <a:cubicBezTo>
                  <a:pt x="2933700" y="2404534"/>
                  <a:pt x="2717800" y="2590800"/>
                  <a:pt x="2446867" y="2743200"/>
                </a:cubicBezTo>
                <a:cubicBezTo>
                  <a:pt x="2379133" y="2785534"/>
                  <a:pt x="2300817" y="2817284"/>
                  <a:pt x="2211917" y="2838450"/>
                </a:cubicBezTo>
                <a:cubicBezTo>
                  <a:pt x="2123017" y="2859617"/>
                  <a:pt x="2032000" y="2870200"/>
                  <a:pt x="1938867" y="2870200"/>
                </a:cubicBezTo>
                <a:cubicBezTo>
                  <a:pt x="1769533" y="2870200"/>
                  <a:pt x="1606550" y="2838450"/>
                  <a:pt x="1449917" y="2774950"/>
                </a:cubicBezTo>
                <a:cubicBezTo>
                  <a:pt x="1293283" y="2711450"/>
                  <a:pt x="1168400" y="2616200"/>
                  <a:pt x="1075267" y="2489200"/>
                </a:cubicBezTo>
                <a:lnTo>
                  <a:pt x="986367" y="2387600"/>
                </a:lnTo>
                <a:lnTo>
                  <a:pt x="948267" y="2489200"/>
                </a:lnTo>
                <a:cubicBezTo>
                  <a:pt x="863600" y="2717800"/>
                  <a:pt x="797983" y="2929467"/>
                  <a:pt x="751417" y="3124200"/>
                </a:cubicBezTo>
                <a:cubicBezTo>
                  <a:pt x="704850" y="3318934"/>
                  <a:pt x="681567" y="3496734"/>
                  <a:pt x="681567" y="3657600"/>
                </a:cubicBezTo>
                <a:cubicBezTo>
                  <a:pt x="681567" y="3759200"/>
                  <a:pt x="692150" y="3856567"/>
                  <a:pt x="713317" y="3949700"/>
                </a:cubicBezTo>
                <a:cubicBezTo>
                  <a:pt x="734483" y="4042834"/>
                  <a:pt x="766233" y="4123267"/>
                  <a:pt x="808567" y="4191000"/>
                </a:cubicBezTo>
                <a:cubicBezTo>
                  <a:pt x="842433" y="4241800"/>
                  <a:pt x="899583" y="4277784"/>
                  <a:pt x="980017" y="4298950"/>
                </a:cubicBezTo>
                <a:cubicBezTo>
                  <a:pt x="1060450" y="4320117"/>
                  <a:pt x="1147233" y="4330700"/>
                  <a:pt x="1240367" y="4330700"/>
                </a:cubicBezTo>
                <a:cubicBezTo>
                  <a:pt x="1299633" y="4330700"/>
                  <a:pt x="1361017" y="4328584"/>
                  <a:pt x="1424517" y="4324350"/>
                </a:cubicBezTo>
                <a:cubicBezTo>
                  <a:pt x="1488017" y="4320117"/>
                  <a:pt x="1549400" y="4305300"/>
                  <a:pt x="1608667" y="4279900"/>
                </a:cubicBezTo>
                <a:cubicBezTo>
                  <a:pt x="1752600" y="4229100"/>
                  <a:pt x="1869017" y="4174067"/>
                  <a:pt x="1957917" y="4114800"/>
                </a:cubicBezTo>
                <a:cubicBezTo>
                  <a:pt x="2046817" y="4055534"/>
                  <a:pt x="2137833" y="3992034"/>
                  <a:pt x="2230967" y="3924300"/>
                </a:cubicBezTo>
                <a:lnTo>
                  <a:pt x="2281767" y="3898900"/>
                </a:lnTo>
                <a:lnTo>
                  <a:pt x="2269067" y="3898900"/>
                </a:lnTo>
                <a:cubicBezTo>
                  <a:pt x="2370667" y="3848100"/>
                  <a:pt x="2461683" y="3797300"/>
                  <a:pt x="2542117" y="3746500"/>
                </a:cubicBezTo>
                <a:cubicBezTo>
                  <a:pt x="2622550" y="3695700"/>
                  <a:pt x="2662767" y="3670300"/>
                  <a:pt x="2662767" y="3670300"/>
                </a:cubicBezTo>
                <a:cubicBezTo>
                  <a:pt x="2696633" y="3670300"/>
                  <a:pt x="2730500" y="3649134"/>
                  <a:pt x="2764367" y="3606800"/>
                </a:cubicBezTo>
                <a:cubicBezTo>
                  <a:pt x="2832100" y="3572934"/>
                  <a:pt x="2918883" y="3585634"/>
                  <a:pt x="3024717" y="3644900"/>
                </a:cubicBezTo>
                <a:cubicBezTo>
                  <a:pt x="3130550" y="3704167"/>
                  <a:pt x="3183467" y="3780367"/>
                  <a:pt x="3183467" y="3873500"/>
                </a:cubicBezTo>
                <a:cubicBezTo>
                  <a:pt x="3175000" y="3915834"/>
                  <a:pt x="3136900" y="3981450"/>
                  <a:pt x="3069167" y="4070350"/>
                </a:cubicBezTo>
                <a:cubicBezTo>
                  <a:pt x="3001433" y="4159250"/>
                  <a:pt x="2927350" y="4241800"/>
                  <a:pt x="2846917" y="4318000"/>
                </a:cubicBezTo>
                <a:cubicBezTo>
                  <a:pt x="2766483" y="4394200"/>
                  <a:pt x="2700867" y="4436534"/>
                  <a:pt x="2650067" y="4445000"/>
                </a:cubicBezTo>
                <a:cubicBezTo>
                  <a:pt x="2641600" y="4453467"/>
                  <a:pt x="2611967" y="4468284"/>
                  <a:pt x="2561167" y="4489450"/>
                </a:cubicBezTo>
                <a:cubicBezTo>
                  <a:pt x="2510367" y="4510617"/>
                  <a:pt x="2476500" y="4529667"/>
                  <a:pt x="2459567" y="4546600"/>
                </a:cubicBezTo>
                <a:lnTo>
                  <a:pt x="2472267" y="4546600"/>
                </a:lnTo>
                <a:cubicBezTo>
                  <a:pt x="2396067" y="4648200"/>
                  <a:pt x="2319867" y="4699000"/>
                  <a:pt x="2243667" y="4699000"/>
                </a:cubicBezTo>
                <a:lnTo>
                  <a:pt x="2142067" y="4699000"/>
                </a:lnTo>
                <a:cubicBezTo>
                  <a:pt x="2108200" y="4758267"/>
                  <a:pt x="1998133" y="4823884"/>
                  <a:pt x="1811867" y="4895850"/>
                </a:cubicBezTo>
                <a:cubicBezTo>
                  <a:pt x="1625600" y="4967816"/>
                  <a:pt x="1443567" y="5003800"/>
                  <a:pt x="1265767" y="5003800"/>
                </a:cubicBezTo>
                <a:close/>
                <a:moveTo>
                  <a:pt x="-1261533" y="4965700"/>
                </a:moveTo>
                <a:moveTo>
                  <a:pt x="1837267" y="2209800"/>
                </a:moveTo>
                <a:cubicBezTo>
                  <a:pt x="1989667" y="2209800"/>
                  <a:pt x="2123017" y="2165350"/>
                  <a:pt x="2237317" y="2076450"/>
                </a:cubicBezTo>
                <a:cubicBezTo>
                  <a:pt x="2351617" y="1987550"/>
                  <a:pt x="2451100" y="1888067"/>
                  <a:pt x="2535767" y="1778000"/>
                </a:cubicBezTo>
                <a:cubicBezTo>
                  <a:pt x="2705100" y="1549400"/>
                  <a:pt x="2804583" y="1327150"/>
                  <a:pt x="2834217" y="1111250"/>
                </a:cubicBezTo>
                <a:cubicBezTo>
                  <a:pt x="2863850" y="895350"/>
                  <a:pt x="2836333" y="745067"/>
                  <a:pt x="2751667" y="660400"/>
                </a:cubicBezTo>
                <a:cubicBezTo>
                  <a:pt x="2700867" y="635000"/>
                  <a:pt x="2656417" y="620184"/>
                  <a:pt x="2618317" y="615950"/>
                </a:cubicBezTo>
                <a:cubicBezTo>
                  <a:pt x="2580217" y="611717"/>
                  <a:pt x="2506133" y="626534"/>
                  <a:pt x="2396067" y="660400"/>
                </a:cubicBezTo>
                <a:cubicBezTo>
                  <a:pt x="2319867" y="677334"/>
                  <a:pt x="2214033" y="740834"/>
                  <a:pt x="2078567" y="850900"/>
                </a:cubicBezTo>
                <a:cubicBezTo>
                  <a:pt x="1943100" y="960967"/>
                  <a:pt x="1809750" y="1083734"/>
                  <a:pt x="1678517" y="1219200"/>
                </a:cubicBezTo>
                <a:cubicBezTo>
                  <a:pt x="1547283" y="1354667"/>
                  <a:pt x="1447800" y="1468967"/>
                  <a:pt x="1380067" y="1562100"/>
                </a:cubicBezTo>
                <a:lnTo>
                  <a:pt x="1214967" y="1828800"/>
                </a:lnTo>
                <a:cubicBezTo>
                  <a:pt x="1282700" y="1803400"/>
                  <a:pt x="1348317" y="1788584"/>
                  <a:pt x="1411817" y="1784350"/>
                </a:cubicBezTo>
                <a:cubicBezTo>
                  <a:pt x="1475317" y="1780117"/>
                  <a:pt x="1511300" y="1786467"/>
                  <a:pt x="1519767" y="1803400"/>
                </a:cubicBezTo>
                <a:cubicBezTo>
                  <a:pt x="1519767" y="1879600"/>
                  <a:pt x="1534583" y="1949450"/>
                  <a:pt x="1564217" y="2012950"/>
                </a:cubicBezTo>
                <a:cubicBezTo>
                  <a:pt x="1593850" y="2076450"/>
                  <a:pt x="1631950" y="2125134"/>
                  <a:pt x="1678517" y="2159000"/>
                </a:cubicBezTo>
                <a:cubicBezTo>
                  <a:pt x="1725083" y="2192867"/>
                  <a:pt x="1778000" y="2209800"/>
                  <a:pt x="1837267" y="2209800"/>
                </a:cubicBezTo>
                <a:close/>
                <a:moveTo>
                  <a:pt x="1532467" y="49657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30" name="Freeform 6530"/>
          <p:cNvSpPr/>
          <p:nvPr/>
        </p:nvSpPr>
        <p:spPr>
          <a:xfrm rot="0" flipH="0" flipV="0">
            <a:off x="4151743" y="8197639"/>
            <a:ext cx="120633" cy="224400"/>
          </a:xfrm>
          <a:custGeom>
            <a:pathLst>
              <a:path w="3769784" h="7012517">
                <a:moveTo>
                  <a:pt x="810684" y="6970183"/>
                </a:moveTo>
                <a:cubicBezTo>
                  <a:pt x="717550" y="6953250"/>
                  <a:pt x="622300" y="6904567"/>
                  <a:pt x="524934" y="6824133"/>
                </a:cubicBezTo>
                <a:cubicBezTo>
                  <a:pt x="427567" y="6743700"/>
                  <a:pt x="342900" y="6650567"/>
                  <a:pt x="270934" y="6544733"/>
                </a:cubicBezTo>
                <a:cubicBezTo>
                  <a:pt x="198967" y="6438900"/>
                  <a:pt x="150284" y="6343650"/>
                  <a:pt x="124884" y="6258983"/>
                </a:cubicBezTo>
                <a:cubicBezTo>
                  <a:pt x="124884" y="6242050"/>
                  <a:pt x="114300" y="6220883"/>
                  <a:pt x="93134" y="6195483"/>
                </a:cubicBezTo>
                <a:cubicBezTo>
                  <a:pt x="71967" y="6170083"/>
                  <a:pt x="61384" y="6157383"/>
                  <a:pt x="61384" y="6157383"/>
                </a:cubicBezTo>
                <a:cubicBezTo>
                  <a:pt x="27517" y="6131983"/>
                  <a:pt x="8467" y="6019800"/>
                  <a:pt x="4234" y="5820833"/>
                </a:cubicBezTo>
                <a:cubicBezTo>
                  <a:pt x="0" y="5621867"/>
                  <a:pt x="10584" y="5399617"/>
                  <a:pt x="35984" y="5154083"/>
                </a:cubicBezTo>
                <a:cubicBezTo>
                  <a:pt x="61384" y="4908550"/>
                  <a:pt x="91017" y="4713817"/>
                  <a:pt x="124884" y="4569883"/>
                </a:cubicBezTo>
                <a:cubicBezTo>
                  <a:pt x="167217" y="4434417"/>
                  <a:pt x="230717" y="4250267"/>
                  <a:pt x="315384" y="4017433"/>
                </a:cubicBezTo>
                <a:cubicBezTo>
                  <a:pt x="400050" y="3784600"/>
                  <a:pt x="472017" y="3575050"/>
                  <a:pt x="531284" y="3388783"/>
                </a:cubicBezTo>
                <a:lnTo>
                  <a:pt x="874184" y="2652183"/>
                </a:lnTo>
                <a:lnTo>
                  <a:pt x="366184" y="2512483"/>
                </a:lnTo>
                <a:cubicBezTo>
                  <a:pt x="306917" y="2495550"/>
                  <a:pt x="258234" y="2461683"/>
                  <a:pt x="220134" y="2410883"/>
                </a:cubicBezTo>
                <a:cubicBezTo>
                  <a:pt x="182034" y="2360083"/>
                  <a:pt x="162984" y="2317750"/>
                  <a:pt x="162984" y="2283883"/>
                </a:cubicBezTo>
                <a:cubicBezTo>
                  <a:pt x="162984" y="2216150"/>
                  <a:pt x="201084" y="2133600"/>
                  <a:pt x="277284" y="2036233"/>
                </a:cubicBezTo>
                <a:cubicBezTo>
                  <a:pt x="353484" y="1938867"/>
                  <a:pt x="408517" y="1890183"/>
                  <a:pt x="442384" y="1890183"/>
                </a:cubicBezTo>
                <a:cubicBezTo>
                  <a:pt x="484717" y="1898650"/>
                  <a:pt x="563034" y="1902883"/>
                  <a:pt x="677334" y="1902883"/>
                </a:cubicBezTo>
                <a:cubicBezTo>
                  <a:pt x="791634" y="1902883"/>
                  <a:pt x="903817" y="1898650"/>
                  <a:pt x="1013884" y="1890183"/>
                </a:cubicBezTo>
                <a:cubicBezTo>
                  <a:pt x="1123950" y="1881717"/>
                  <a:pt x="1191684" y="1873250"/>
                  <a:pt x="1217084" y="1864783"/>
                </a:cubicBezTo>
                <a:cubicBezTo>
                  <a:pt x="1250950" y="1847850"/>
                  <a:pt x="1284817" y="1824567"/>
                  <a:pt x="1318684" y="1794933"/>
                </a:cubicBezTo>
                <a:cubicBezTo>
                  <a:pt x="1352550" y="1765300"/>
                  <a:pt x="1377950" y="1720850"/>
                  <a:pt x="1394884" y="1661583"/>
                </a:cubicBezTo>
                <a:cubicBezTo>
                  <a:pt x="1437217" y="1568450"/>
                  <a:pt x="1475317" y="1481667"/>
                  <a:pt x="1509184" y="1401233"/>
                </a:cubicBezTo>
                <a:cubicBezTo>
                  <a:pt x="1543050" y="1320800"/>
                  <a:pt x="1589617" y="1229783"/>
                  <a:pt x="1648884" y="1128183"/>
                </a:cubicBezTo>
                <a:cubicBezTo>
                  <a:pt x="1708150" y="1018117"/>
                  <a:pt x="1756834" y="924983"/>
                  <a:pt x="1794934" y="848783"/>
                </a:cubicBezTo>
                <a:cubicBezTo>
                  <a:pt x="1833034" y="772583"/>
                  <a:pt x="1894417" y="666750"/>
                  <a:pt x="1979084" y="531283"/>
                </a:cubicBezTo>
                <a:cubicBezTo>
                  <a:pt x="2021417" y="472017"/>
                  <a:pt x="2067984" y="400050"/>
                  <a:pt x="2118784" y="315383"/>
                </a:cubicBezTo>
                <a:cubicBezTo>
                  <a:pt x="2169584" y="230717"/>
                  <a:pt x="2233084" y="158750"/>
                  <a:pt x="2309284" y="99483"/>
                </a:cubicBezTo>
                <a:cubicBezTo>
                  <a:pt x="2385484" y="31750"/>
                  <a:pt x="2463800" y="0"/>
                  <a:pt x="2544234" y="4233"/>
                </a:cubicBezTo>
                <a:cubicBezTo>
                  <a:pt x="2624667" y="8467"/>
                  <a:pt x="2728384" y="65617"/>
                  <a:pt x="2855384" y="175683"/>
                </a:cubicBezTo>
                <a:cubicBezTo>
                  <a:pt x="2923117" y="260350"/>
                  <a:pt x="2961217" y="323850"/>
                  <a:pt x="2969684" y="366183"/>
                </a:cubicBezTo>
                <a:cubicBezTo>
                  <a:pt x="2978150" y="408517"/>
                  <a:pt x="2944284" y="488950"/>
                  <a:pt x="2868084" y="607483"/>
                </a:cubicBezTo>
                <a:cubicBezTo>
                  <a:pt x="2800350" y="751417"/>
                  <a:pt x="2722034" y="895350"/>
                  <a:pt x="2633134" y="1039283"/>
                </a:cubicBezTo>
                <a:cubicBezTo>
                  <a:pt x="2544234" y="1183217"/>
                  <a:pt x="2461684" y="1327150"/>
                  <a:pt x="2385484" y="1471083"/>
                </a:cubicBezTo>
                <a:cubicBezTo>
                  <a:pt x="2250017" y="1657350"/>
                  <a:pt x="2224617" y="1763183"/>
                  <a:pt x="2309284" y="1788583"/>
                </a:cubicBezTo>
                <a:cubicBezTo>
                  <a:pt x="2393950" y="1813983"/>
                  <a:pt x="2631017" y="1797050"/>
                  <a:pt x="3020484" y="1737783"/>
                </a:cubicBezTo>
                <a:cubicBezTo>
                  <a:pt x="3266017" y="1695450"/>
                  <a:pt x="3443817" y="1706033"/>
                  <a:pt x="3553884" y="1769533"/>
                </a:cubicBezTo>
                <a:cubicBezTo>
                  <a:pt x="3663950" y="1833033"/>
                  <a:pt x="3727450" y="1936750"/>
                  <a:pt x="3744384" y="2080683"/>
                </a:cubicBezTo>
                <a:cubicBezTo>
                  <a:pt x="3769784" y="2283883"/>
                  <a:pt x="3748617" y="2406650"/>
                  <a:pt x="3680884" y="2448983"/>
                </a:cubicBezTo>
                <a:cubicBezTo>
                  <a:pt x="3613150" y="2491317"/>
                  <a:pt x="3418417" y="2512483"/>
                  <a:pt x="3096684" y="2512483"/>
                </a:cubicBezTo>
                <a:cubicBezTo>
                  <a:pt x="2893484" y="2546350"/>
                  <a:pt x="2719917" y="2565400"/>
                  <a:pt x="2575984" y="2569633"/>
                </a:cubicBezTo>
                <a:cubicBezTo>
                  <a:pt x="2432050" y="2573867"/>
                  <a:pt x="2326217" y="2575983"/>
                  <a:pt x="2258484" y="2575983"/>
                </a:cubicBezTo>
                <a:cubicBezTo>
                  <a:pt x="2148417" y="2584450"/>
                  <a:pt x="2076450" y="2588683"/>
                  <a:pt x="2042584" y="2588683"/>
                </a:cubicBezTo>
                <a:cubicBezTo>
                  <a:pt x="2008717" y="2588683"/>
                  <a:pt x="1957917" y="2597150"/>
                  <a:pt x="1890184" y="2614083"/>
                </a:cubicBezTo>
                <a:cubicBezTo>
                  <a:pt x="1822450" y="2631017"/>
                  <a:pt x="1773767" y="2658533"/>
                  <a:pt x="1744134" y="2696633"/>
                </a:cubicBezTo>
                <a:cubicBezTo>
                  <a:pt x="1714500" y="2734733"/>
                  <a:pt x="1682750" y="2787650"/>
                  <a:pt x="1648884" y="2855383"/>
                </a:cubicBezTo>
                <a:cubicBezTo>
                  <a:pt x="1615017" y="2889250"/>
                  <a:pt x="1564217" y="2978150"/>
                  <a:pt x="1496484" y="3122083"/>
                </a:cubicBezTo>
                <a:cubicBezTo>
                  <a:pt x="1428750" y="3266017"/>
                  <a:pt x="1344084" y="3422650"/>
                  <a:pt x="1242484" y="3591983"/>
                </a:cubicBezTo>
                <a:cubicBezTo>
                  <a:pt x="1123950" y="3947583"/>
                  <a:pt x="1022350" y="4301067"/>
                  <a:pt x="937684" y="4652433"/>
                </a:cubicBezTo>
                <a:cubicBezTo>
                  <a:pt x="853017" y="5003800"/>
                  <a:pt x="785284" y="5344583"/>
                  <a:pt x="734484" y="5674783"/>
                </a:cubicBezTo>
                <a:cubicBezTo>
                  <a:pt x="700617" y="5886450"/>
                  <a:pt x="704850" y="6032500"/>
                  <a:pt x="747184" y="6112933"/>
                </a:cubicBezTo>
                <a:cubicBezTo>
                  <a:pt x="789517" y="6193367"/>
                  <a:pt x="899584" y="6242050"/>
                  <a:pt x="1077384" y="6258983"/>
                </a:cubicBezTo>
                <a:cubicBezTo>
                  <a:pt x="1170517" y="6267450"/>
                  <a:pt x="1320800" y="6265333"/>
                  <a:pt x="1528234" y="6252633"/>
                </a:cubicBezTo>
                <a:cubicBezTo>
                  <a:pt x="1735667" y="6239933"/>
                  <a:pt x="1898650" y="6216650"/>
                  <a:pt x="2017184" y="6182783"/>
                </a:cubicBezTo>
                <a:cubicBezTo>
                  <a:pt x="2110317" y="6140450"/>
                  <a:pt x="2207684" y="6096000"/>
                  <a:pt x="2309284" y="6049433"/>
                </a:cubicBezTo>
                <a:cubicBezTo>
                  <a:pt x="2410884" y="6002867"/>
                  <a:pt x="2504017" y="5954183"/>
                  <a:pt x="2588684" y="5903383"/>
                </a:cubicBezTo>
                <a:cubicBezTo>
                  <a:pt x="2664884" y="5861050"/>
                  <a:pt x="2741084" y="5816600"/>
                  <a:pt x="2817284" y="5770033"/>
                </a:cubicBezTo>
                <a:cubicBezTo>
                  <a:pt x="2893484" y="5723467"/>
                  <a:pt x="2931584" y="5700183"/>
                  <a:pt x="2931584" y="5700183"/>
                </a:cubicBezTo>
                <a:cubicBezTo>
                  <a:pt x="2973917" y="5632450"/>
                  <a:pt x="3020484" y="5611283"/>
                  <a:pt x="3071284" y="5636683"/>
                </a:cubicBezTo>
                <a:cubicBezTo>
                  <a:pt x="3122084" y="5662083"/>
                  <a:pt x="3164417" y="5725583"/>
                  <a:pt x="3198284" y="5827183"/>
                </a:cubicBezTo>
                <a:cubicBezTo>
                  <a:pt x="3198284" y="5928783"/>
                  <a:pt x="3177117" y="6034617"/>
                  <a:pt x="3134784" y="6144683"/>
                </a:cubicBezTo>
                <a:cubicBezTo>
                  <a:pt x="3092450" y="6254750"/>
                  <a:pt x="2935817" y="6385983"/>
                  <a:pt x="2664884" y="6538383"/>
                </a:cubicBezTo>
                <a:cubicBezTo>
                  <a:pt x="2283884" y="6775450"/>
                  <a:pt x="1934634" y="6917267"/>
                  <a:pt x="1617134" y="6963833"/>
                </a:cubicBezTo>
                <a:cubicBezTo>
                  <a:pt x="1299634" y="7010400"/>
                  <a:pt x="1030817" y="7012517"/>
                  <a:pt x="810684" y="6970183"/>
                </a:cubicBezTo>
                <a:close/>
                <a:moveTo>
                  <a:pt x="-1373716" y="70590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31" name="Freeform 6531"/>
          <p:cNvSpPr/>
          <p:nvPr/>
        </p:nvSpPr>
        <p:spPr>
          <a:xfrm rot="0" flipH="0" flipV="0">
            <a:off x="4286058" y="8212405"/>
            <a:ext cx="120971" cy="211666"/>
          </a:xfrm>
          <a:custGeom>
            <a:pathLst>
              <a:path w="3780367" h="6614583">
                <a:moveTo>
                  <a:pt x="1401234" y="6572250"/>
                </a:moveTo>
                <a:cubicBezTo>
                  <a:pt x="1282700" y="6538384"/>
                  <a:pt x="1185334" y="6498167"/>
                  <a:pt x="1109134" y="6451600"/>
                </a:cubicBezTo>
                <a:cubicBezTo>
                  <a:pt x="1032934" y="6405034"/>
                  <a:pt x="931334" y="6326717"/>
                  <a:pt x="804334" y="6216650"/>
                </a:cubicBezTo>
                <a:cubicBezTo>
                  <a:pt x="702734" y="6081184"/>
                  <a:pt x="624417" y="5954184"/>
                  <a:pt x="569384" y="5835650"/>
                </a:cubicBezTo>
                <a:cubicBezTo>
                  <a:pt x="514350" y="5717117"/>
                  <a:pt x="478367" y="5579534"/>
                  <a:pt x="461434" y="5422900"/>
                </a:cubicBezTo>
                <a:cubicBezTo>
                  <a:pt x="444500" y="5266267"/>
                  <a:pt x="436034" y="5065184"/>
                  <a:pt x="436034" y="4819650"/>
                </a:cubicBezTo>
                <a:cubicBezTo>
                  <a:pt x="436034" y="4718050"/>
                  <a:pt x="455084" y="4565650"/>
                  <a:pt x="493184" y="4362450"/>
                </a:cubicBezTo>
                <a:cubicBezTo>
                  <a:pt x="531284" y="4159250"/>
                  <a:pt x="577850" y="3945467"/>
                  <a:pt x="632884" y="3721100"/>
                </a:cubicBezTo>
                <a:cubicBezTo>
                  <a:pt x="687917" y="3496734"/>
                  <a:pt x="738717" y="3295650"/>
                  <a:pt x="785284" y="3117850"/>
                </a:cubicBezTo>
                <a:cubicBezTo>
                  <a:pt x="831850" y="2940050"/>
                  <a:pt x="859367" y="2825750"/>
                  <a:pt x="867834" y="2774950"/>
                </a:cubicBezTo>
                <a:cubicBezTo>
                  <a:pt x="893234" y="2664884"/>
                  <a:pt x="850900" y="2601384"/>
                  <a:pt x="740834" y="2584450"/>
                </a:cubicBezTo>
                <a:cubicBezTo>
                  <a:pt x="630767" y="2567517"/>
                  <a:pt x="510117" y="2561167"/>
                  <a:pt x="378884" y="2565400"/>
                </a:cubicBezTo>
                <a:cubicBezTo>
                  <a:pt x="247650" y="2569634"/>
                  <a:pt x="160867" y="2559050"/>
                  <a:pt x="118534" y="2533650"/>
                </a:cubicBezTo>
                <a:cubicBezTo>
                  <a:pt x="84667" y="2525184"/>
                  <a:pt x="67734" y="2510367"/>
                  <a:pt x="67734" y="2489200"/>
                </a:cubicBezTo>
                <a:cubicBezTo>
                  <a:pt x="67734" y="2468034"/>
                  <a:pt x="67734" y="2457450"/>
                  <a:pt x="67734" y="2457450"/>
                </a:cubicBezTo>
                <a:cubicBezTo>
                  <a:pt x="67734" y="2423584"/>
                  <a:pt x="65617" y="2400300"/>
                  <a:pt x="61384" y="2387600"/>
                </a:cubicBezTo>
                <a:cubicBezTo>
                  <a:pt x="57150" y="2374900"/>
                  <a:pt x="42334" y="2347384"/>
                  <a:pt x="16934" y="2305050"/>
                </a:cubicBezTo>
                <a:cubicBezTo>
                  <a:pt x="0" y="2271184"/>
                  <a:pt x="10584" y="2222500"/>
                  <a:pt x="48684" y="2159000"/>
                </a:cubicBezTo>
                <a:cubicBezTo>
                  <a:pt x="86784" y="2095500"/>
                  <a:pt x="152400" y="2055284"/>
                  <a:pt x="245534" y="2038350"/>
                </a:cubicBezTo>
                <a:cubicBezTo>
                  <a:pt x="321734" y="2021417"/>
                  <a:pt x="425450" y="2006600"/>
                  <a:pt x="556684" y="1993900"/>
                </a:cubicBezTo>
                <a:cubicBezTo>
                  <a:pt x="687917" y="1981200"/>
                  <a:pt x="821267" y="1951567"/>
                  <a:pt x="956734" y="1905000"/>
                </a:cubicBezTo>
                <a:cubicBezTo>
                  <a:pt x="1092200" y="1858434"/>
                  <a:pt x="1202267" y="1784350"/>
                  <a:pt x="1286934" y="1682750"/>
                </a:cubicBezTo>
                <a:cubicBezTo>
                  <a:pt x="1363134" y="1496484"/>
                  <a:pt x="1452034" y="1289050"/>
                  <a:pt x="1553634" y="1060450"/>
                </a:cubicBezTo>
                <a:cubicBezTo>
                  <a:pt x="1655234" y="831850"/>
                  <a:pt x="1754717" y="626534"/>
                  <a:pt x="1852084" y="444500"/>
                </a:cubicBezTo>
                <a:cubicBezTo>
                  <a:pt x="1949450" y="262467"/>
                  <a:pt x="2015067" y="150284"/>
                  <a:pt x="2048934" y="107950"/>
                </a:cubicBezTo>
                <a:cubicBezTo>
                  <a:pt x="2192867" y="31750"/>
                  <a:pt x="2298700" y="0"/>
                  <a:pt x="2366434" y="12700"/>
                </a:cubicBezTo>
                <a:cubicBezTo>
                  <a:pt x="2434167" y="25400"/>
                  <a:pt x="2510367" y="99484"/>
                  <a:pt x="2595034" y="234950"/>
                </a:cubicBezTo>
                <a:cubicBezTo>
                  <a:pt x="2637367" y="294217"/>
                  <a:pt x="2669117" y="340784"/>
                  <a:pt x="2690284" y="374650"/>
                </a:cubicBezTo>
                <a:cubicBezTo>
                  <a:pt x="2711450" y="408517"/>
                  <a:pt x="2713567" y="459317"/>
                  <a:pt x="2696634" y="527050"/>
                </a:cubicBezTo>
                <a:cubicBezTo>
                  <a:pt x="2679700" y="594784"/>
                  <a:pt x="2635250" y="700617"/>
                  <a:pt x="2563284" y="844550"/>
                </a:cubicBezTo>
                <a:cubicBezTo>
                  <a:pt x="2491317" y="988484"/>
                  <a:pt x="2383367" y="1195917"/>
                  <a:pt x="2239434" y="1466850"/>
                </a:cubicBezTo>
                <a:cubicBezTo>
                  <a:pt x="2197100" y="1551517"/>
                  <a:pt x="2159000" y="1625600"/>
                  <a:pt x="2125134" y="1689100"/>
                </a:cubicBezTo>
                <a:cubicBezTo>
                  <a:pt x="2091267" y="1752600"/>
                  <a:pt x="2074334" y="1784350"/>
                  <a:pt x="2074334" y="1784350"/>
                </a:cubicBezTo>
                <a:cubicBezTo>
                  <a:pt x="2108200" y="1792817"/>
                  <a:pt x="2159000" y="1797050"/>
                  <a:pt x="2226734" y="1797050"/>
                </a:cubicBezTo>
                <a:cubicBezTo>
                  <a:pt x="2294467" y="1797050"/>
                  <a:pt x="2379134" y="1792817"/>
                  <a:pt x="2480734" y="1784350"/>
                </a:cubicBezTo>
                <a:cubicBezTo>
                  <a:pt x="2573867" y="1767417"/>
                  <a:pt x="2692400" y="1752600"/>
                  <a:pt x="2836334" y="1739900"/>
                </a:cubicBezTo>
                <a:cubicBezTo>
                  <a:pt x="2980267" y="1727200"/>
                  <a:pt x="3094567" y="1729317"/>
                  <a:pt x="3179234" y="1746250"/>
                </a:cubicBezTo>
                <a:cubicBezTo>
                  <a:pt x="3373967" y="1746250"/>
                  <a:pt x="3517900" y="1782234"/>
                  <a:pt x="3611034" y="1854200"/>
                </a:cubicBezTo>
                <a:cubicBezTo>
                  <a:pt x="3704167" y="1926167"/>
                  <a:pt x="3754967" y="2046817"/>
                  <a:pt x="3763434" y="2216150"/>
                </a:cubicBezTo>
                <a:cubicBezTo>
                  <a:pt x="3780367" y="2309284"/>
                  <a:pt x="3761317" y="2364317"/>
                  <a:pt x="3706284" y="2381250"/>
                </a:cubicBezTo>
                <a:cubicBezTo>
                  <a:pt x="3651250" y="2398184"/>
                  <a:pt x="3509434" y="2406650"/>
                  <a:pt x="3280834" y="2406650"/>
                </a:cubicBezTo>
                <a:cubicBezTo>
                  <a:pt x="3204634" y="2406650"/>
                  <a:pt x="3086100" y="2410884"/>
                  <a:pt x="2925234" y="2419350"/>
                </a:cubicBezTo>
                <a:cubicBezTo>
                  <a:pt x="2764367" y="2427817"/>
                  <a:pt x="2597150" y="2436284"/>
                  <a:pt x="2423584" y="2444750"/>
                </a:cubicBezTo>
                <a:cubicBezTo>
                  <a:pt x="2250017" y="2453217"/>
                  <a:pt x="2101850" y="2463800"/>
                  <a:pt x="1979084" y="2476500"/>
                </a:cubicBezTo>
                <a:cubicBezTo>
                  <a:pt x="1856317" y="2489200"/>
                  <a:pt x="1794934" y="2504017"/>
                  <a:pt x="1794934" y="2520950"/>
                </a:cubicBezTo>
                <a:cubicBezTo>
                  <a:pt x="1769534" y="2537884"/>
                  <a:pt x="1729317" y="2618317"/>
                  <a:pt x="1674284" y="2762250"/>
                </a:cubicBezTo>
                <a:cubicBezTo>
                  <a:pt x="1619250" y="2906184"/>
                  <a:pt x="1564217" y="3069167"/>
                  <a:pt x="1509184" y="3251200"/>
                </a:cubicBezTo>
                <a:cubicBezTo>
                  <a:pt x="1454150" y="3433234"/>
                  <a:pt x="1405467" y="3596217"/>
                  <a:pt x="1363134" y="3740150"/>
                </a:cubicBezTo>
                <a:cubicBezTo>
                  <a:pt x="1303867" y="4028017"/>
                  <a:pt x="1259417" y="4315884"/>
                  <a:pt x="1229784" y="4603750"/>
                </a:cubicBezTo>
                <a:cubicBezTo>
                  <a:pt x="1200150" y="4891617"/>
                  <a:pt x="1193800" y="5141384"/>
                  <a:pt x="1210734" y="5353050"/>
                </a:cubicBezTo>
                <a:cubicBezTo>
                  <a:pt x="1227667" y="5564717"/>
                  <a:pt x="1274234" y="5712884"/>
                  <a:pt x="1350434" y="5797550"/>
                </a:cubicBezTo>
                <a:cubicBezTo>
                  <a:pt x="1426634" y="5873750"/>
                  <a:pt x="1574800" y="5888567"/>
                  <a:pt x="1794934" y="5842000"/>
                </a:cubicBezTo>
                <a:cubicBezTo>
                  <a:pt x="2015067" y="5795434"/>
                  <a:pt x="2192867" y="5717117"/>
                  <a:pt x="2328334" y="5607050"/>
                </a:cubicBezTo>
                <a:cubicBezTo>
                  <a:pt x="2480734" y="5480050"/>
                  <a:pt x="2605617" y="5416550"/>
                  <a:pt x="2702984" y="5416550"/>
                </a:cubicBezTo>
                <a:cubicBezTo>
                  <a:pt x="2800350" y="5416550"/>
                  <a:pt x="2855384" y="5461000"/>
                  <a:pt x="2868084" y="5549900"/>
                </a:cubicBezTo>
                <a:cubicBezTo>
                  <a:pt x="2880784" y="5638800"/>
                  <a:pt x="2832100" y="5763684"/>
                  <a:pt x="2722034" y="5924550"/>
                </a:cubicBezTo>
                <a:cubicBezTo>
                  <a:pt x="2620434" y="6076950"/>
                  <a:pt x="2493434" y="6210300"/>
                  <a:pt x="2341034" y="6324600"/>
                </a:cubicBezTo>
                <a:cubicBezTo>
                  <a:pt x="2188634" y="6438900"/>
                  <a:pt x="2029884" y="6519334"/>
                  <a:pt x="1864784" y="6565900"/>
                </a:cubicBezTo>
                <a:cubicBezTo>
                  <a:pt x="1699684" y="6612466"/>
                  <a:pt x="1545167" y="6614583"/>
                  <a:pt x="1401234" y="6572250"/>
                </a:cubicBezTo>
                <a:close/>
                <a:moveTo>
                  <a:pt x="-1430866" y="659765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32" name="Freeform 6532"/>
          <p:cNvSpPr/>
          <p:nvPr/>
        </p:nvSpPr>
        <p:spPr>
          <a:xfrm rot="0" flipH="0" flipV="0">
            <a:off x="4412719" y="8274245"/>
            <a:ext cx="157750" cy="136414"/>
          </a:xfrm>
          <a:custGeom>
            <a:pathLst>
              <a:path w="4929717" h="4262967">
                <a:moveTo>
                  <a:pt x="846667" y="4246033"/>
                </a:moveTo>
                <a:cubicBezTo>
                  <a:pt x="745067" y="4262967"/>
                  <a:pt x="635000" y="4246033"/>
                  <a:pt x="516467" y="4195233"/>
                </a:cubicBezTo>
                <a:cubicBezTo>
                  <a:pt x="397933" y="4144433"/>
                  <a:pt x="294217" y="4072467"/>
                  <a:pt x="205317" y="3979333"/>
                </a:cubicBezTo>
                <a:cubicBezTo>
                  <a:pt x="116417" y="3886200"/>
                  <a:pt x="59267" y="3788833"/>
                  <a:pt x="33867" y="3687233"/>
                </a:cubicBezTo>
                <a:cubicBezTo>
                  <a:pt x="0" y="3509433"/>
                  <a:pt x="23283" y="3287183"/>
                  <a:pt x="103717" y="3020483"/>
                </a:cubicBezTo>
                <a:cubicBezTo>
                  <a:pt x="184150" y="2753783"/>
                  <a:pt x="302683" y="2470150"/>
                  <a:pt x="459317" y="2169583"/>
                </a:cubicBezTo>
                <a:cubicBezTo>
                  <a:pt x="615950" y="1869017"/>
                  <a:pt x="793750" y="1579033"/>
                  <a:pt x="992717" y="1299633"/>
                </a:cubicBezTo>
                <a:cubicBezTo>
                  <a:pt x="1191683" y="1020233"/>
                  <a:pt x="1399117" y="776817"/>
                  <a:pt x="1615017" y="569383"/>
                </a:cubicBezTo>
                <a:cubicBezTo>
                  <a:pt x="1830917" y="361950"/>
                  <a:pt x="2032000" y="220133"/>
                  <a:pt x="2218267" y="143933"/>
                </a:cubicBezTo>
                <a:cubicBezTo>
                  <a:pt x="2311400" y="84667"/>
                  <a:pt x="2385483" y="44450"/>
                  <a:pt x="2440517" y="23283"/>
                </a:cubicBezTo>
                <a:cubicBezTo>
                  <a:pt x="2495550" y="2117"/>
                  <a:pt x="2554817" y="0"/>
                  <a:pt x="2618317" y="16933"/>
                </a:cubicBezTo>
                <a:cubicBezTo>
                  <a:pt x="2681817" y="33867"/>
                  <a:pt x="2777067" y="76200"/>
                  <a:pt x="2904067" y="143933"/>
                </a:cubicBezTo>
                <a:cubicBezTo>
                  <a:pt x="3022600" y="177800"/>
                  <a:pt x="3111500" y="215900"/>
                  <a:pt x="3170767" y="258233"/>
                </a:cubicBezTo>
                <a:cubicBezTo>
                  <a:pt x="3230033" y="300567"/>
                  <a:pt x="3306233" y="385233"/>
                  <a:pt x="3399367" y="512233"/>
                </a:cubicBezTo>
                <a:cubicBezTo>
                  <a:pt x="3467100" y="639233"/>
                  <a:pt x="3517900" y="766233"/>
                  <a:pt x="3551767" y="893233"/>
                </a:cubicBezTo>
                <a:cubicBezTo>
                  <a:pt x="3585633" y="1020233"/>
                  <a:pt x="3615267" y="1164167"/>
                  <a:pt x="3640667" y="1325033"/>
                </a:cubicBezTo>
                <a:cubicBezTo>
                  <a:pt x="3708400" y="1536700"/>
                  <a:pt x="3733800" y="1674283"/>
                  <a:pt x="3716867" y="1737783"/>
                </a:cubicBezTo>
                <a:cubicBezTo>
                  <a:pt x="3699933" y="1801283"/>
                  <a:pt x="3674533" y="1849967"/>
                  <a:pt x="3640667" y="1883833"/>
                </a:cubicBezTo>
                <a:cubicBezTo>
                  <a:pt x="3572933" y="1968500"/>
                  <a:pt x="3556000" y="2010833"/>
                  <a:pt x="3589867" y="2010833"/>
                </a:cubicBezTo>
                <a:cubicBezTo>
                  <a:pt x="3589867" y="2010833"/>
                  <a:pt x="3587750" y="2025650"/>
                  <a:pt x="3583517" y="2055283"/>
                </a:cubicBezTo>
                <a:cubicBezTo>
                  <a:pt x="3579283" y="2084917"/>
                  <a:pt x="3560233" y="2129367"/>
                  <a:pt x="3526367" y="2188633"/>
                </a:cubicBezTo>
                <a:cubicBezTo>
                  <a:pt x="3467100" y="2374900"/>
                  <a:pt x="3422650" y="2567517"/>
                  <a:pt x="3393017" y="2766483"/>
                </a:cubicBezTo>
                <a:cubicBezTo>
                  <a:pt x="3363383" y="2965450"/>
                  <a:pt x="3365500" y="3128433"/>
                  <a:pt x="3399367" y="3255433"/>
                </a:cubicBezTo>
                <a:cubicBezTo>
                  <a:pt x="3467100" y="3441700"/>
                  <a:pt x="3589867" y="3551767"/>
                  <a:pt x="3767667" y="3585633"/>
                </a:cubicBezTo>
                <a:cubicBezTo>
                  <a:pt x="3945467" y="3619500"/>
                  <a:pt x="4127500" y="3543300"/>
                  <a:pt x="4313767" y="3357033"/>
                </a:cubicBezTo>
                <a:cubicBezTo>
                  <a:pt x="4406900" y="3289300"/>
                  <a:pt x="4495800" y="3227917"/>
                  <a:pt x="4580467" y="3172883"/>
                </a:cubicBezTo>
                <a:cubicBezTo>
                  <a:pt x="4665133" y="3117850"/>
                  <a:pt x="4707467" y="3124200"/>
                  <a:pt x="4707467" y="3191933"/>
                </a:cubicBezTo>
                <a:cubicBezTo>
                  <a:pt x="4707467" y="3191933"/>
                  <a:pt x="4720167" y="3202517"/>
                  <a:pt x="4745567" y="3223683"/>
                </a:cubicBezTo>
                <a:cubicBezTo>
                  <a:pt x="4770967" y="3244850"/>
                  <a:pt x="4800600" y="3255433"/>
                  <a:pt x="4834467" y="3255433"/>
                </a:cubicBezTo>
                <a:cubicBezTo>
                  <a:pt x="4876800" y="3255433"/>
                  <a:pt x="4904317" y="3272367"/>
                  <a:pt x="4917017" y="3306233"/>
                </a:cubicBezTo>
                <a:cubicBezTo>
                  <a:pt x="4929717" y="3340100"/>
                  <a:pt x="4929717" y="3384550"/>
                  <a:pt x="4917017" y="3439583"/>
                </a:cubicBezTo>
                <a:cubicBezTo>
                  <a:pt x="4904317" y="3494617"/>
                  <a:pt x="4876800" y="3556000"/>
                  <a:pt x="4834467" y="3623733"/>
                </a:cubicBezTo>
                <a:cubicBezTo>
                  <a:pt x="4707467" y="3750733"/>
                  <a:pt x="4643967" y="3835400"/>
                  <a:pt x="4643967" y="3877733"/>
                </a:cubicBezTo>
                <a:cubicBezTo>
                  <a:pt x="4643967" y="3877733"/>
                  <a:pt x="4629150" y="3892550"/>
                  <a:pt x="4599517" y="3922183"/>
                </a:cubicBezTo>
                <a:cubicBezTo>
                  <a:pt x="4569883" y="3951817"/>
                  <a:pt x="4521200" y="3996267"/>
                  <a:pt x="4453467" y="4055533"/>
                </a:cubicBezTo>
                <a:cubicBezTo>
                  <a:pt x="4301067" y="4148667"/>
                  <a:pt x="4108450" y="4195233"/>
                  <a:pt x="3875617" y="4195233"/>
                </a:cubicBezTo>
                <a:cubicBezTo>
                  <a:pt x="3642783" y="4195233"/>
                  <a:pt x="3462867" y="4148667"/>
                  <a:pt x="3335867" y="4055533"/>
                </a:cubicBezTo>
                <a:cubicBezTo>
                  <a:pt x="3208867" y="3962400"/>
                  <a:pt x="3092450" y="3835400"/>
                  <a:pt x="2986617" y="3674533"/>
                </a:cubicBezTo>
                <a:cubicBezTo>
                  <a:pt x="2880783" y="3513667"/>
                  <a:pt x="2810933" y="3373967"/>
                  <a:pt x="2777067" y="3255433"/>
                </a:cubicBezTo>
                <a:lnTo>
                  <a:pt x="2713567" y="3128433"/>
                </a:lnTo>
                <a:lnTo>
                  <a:pt x="2345267" y="3369733"/>
                </a:lnTo>
                <a:cubicBezTo>
                  <a:pt x="2252133" y="3462867"/>
                  <a:pt x="2152650" y="3551767"/>
                  <a:pt x="2046817" y="3636433"/>
                </a:cubicBezTo>
                <a:cubicBezTo>
                  <a:pt x="1940983" y="3721100"/>
                  <a:pt x="1871133" y="3780367"/>
                  <a:pt x="1837267" y="3814233"/>
                </a:cubicBezTo>
                <a:cubicBezTo>
                  <a:pt x="1811867" y="3848100"/>
                  <a:pt x="1784350" y="3877733"/>
                  <a:pt x="1754717" y="3903133"/>
                </a:cubicBezTo>
                <a:cubicBezTo>
                  <a:pt x="1725083" y="3928533"/>
                  <a:pt x="1693333" y="3941233"/>
                  <a:pt x="1659467" y="3941233"/>
                </a:cubicBezTo>
                <a:cubicBezTo>
                  <a:pt x="1625600" y="3941233"/>
                  <a:pt x="1595967" y="3941233"/>
                  <a:pt x="1570567" y="3941233"/>
                </a:cubicBezTo>
                <a:cubicBezTo>
                  <a:pt x="1545167" y="3941233"/>
                  <a:pt x="1532467" y="3941233"/>
                  <a:pt x="1532467" y="3941233"/>
                </a:cubicBezTo>
                <a:cubicBezTo>
                  <a:pt x="1532467" y="3975100"/>
                  <a:pt x="1492250" y="4017433"/>
                  <a:pt x="1411817" y="4068233"/>
                </a:cubicBezTo>
                <a:cubicBezTo>
                  <a:pt x="1331383" y="4119033"/>
                  <a:pt x="1238250" y="4161367"/>
                  <a:pt x="1132417" y="4195233"/>
                </a:cubicBezTo>
                <a:cubicBezTo>
                  <a:pt x="1026583" y="4229100"/>
                  <a:pt x="931333" y="4246033"/>
                  <a:pt x="846667" y="4246033"/>
                </a:cubicBezTo>
                <a:close/>
                <a:moveTo>
                  <a:pt x="-791633" y="4665133"/>
                </a:moveTo>
                <a:moveTo>
                  <a:pt x="719667" y="3560233"/>
                </a:moveTo>
                <a:cubicBezTo>
                  <a:pt x="770467" y="3560233"/>
                  <a:pt x="861483" y="3520017"/>
                  <a:pt x="992717" y="3439583"/>
                </a:cubicBezTo>
                <a:cubicBezTo>
                  <a:pt x="1123950" y="3359150"/>
                  <a:pt x="1272117" y="3263900"/>
                  <a:pt x="1437217" y="3153833"/>
                </a:cubicBezTo>
                <a:cubicBezTo>
                  <a:pt x="1602317" y="3043767"/>
                  <a:pt x="1750483" y="2933700"/>
                  <a:pt x="1881717" y="2823633"/>
                </a:cubicBezTo>
                <a:cubicBezTo>
                  <a:pt x="2012950" y="2713567"/>
                  <a:pt x="2103967" y="2628900"/>
                  <a:pt x="2154767" y="2569633"/>
                </a:cubicBezTo>
                <a:cubicBezTo>
                  <a:pt x="2188633" y="2535767"/>
                  <a:pt x="2243667" y="2478617"/>
                  <a:pt x="2319867" y="2398183"/>
                </a:cubicBezTo>
                <a:cubicBezTo>
                  <a:pt x="2396067" y="2317750"/>
                  <a:pt x="2463800" y="2247900"/>
                  <a:pt x="2523067" y="2188633"/>
                </a:cubicBezTo>
                <a:cubicBezTo>
                  <a:pt x="2717800" y="1968500"/>
                  <a:pt x="2853267" y="1725083"/>
                  <a:pt x="2929467" y="1458383"/>
                </a:cubicBezTo>
                <a:cubicBezTo>
                  <a:pt x="3005667" y="1191683"/>
                  <a:pt x="2997200" y="982133"/>
                  <a:pt x="2904067" y="829733"/>
                </a:cubicBezTo>
                <a:cubicBezTo>
                  <a:pt x="2870200" y="736600"/>
                  <a:pt x="2827867" y="685800"/>
                  <a:pt x="2777067" y="677333"/>
                </a:cubicBezTo>
                <a:cubicBezTo>
                  <a:pt x="2726267" y="668867"/>
                  <a:pt x="2620433" y="698500"/>
                  <a:pt x="2459567" y="766233"/>
                </a:cubicBezTo>
                <a:cubicBezTo>
                  <a:pt x="2357967" y="825500"/>
                  <a:pt x="2233083" y="937683"/>
                  <a:pt x="2084917" y="1102783"/>
                </a:cubicBezTo>
                <a:cubicBezTo>
                  <a:pt x="1936750" y="1267883"/>
                  <a:pt x="1780117" y="1458383"/>
                  <a:pt x="1615017" y="1674283"/>
                </a:cubicBezTo>
                <a:cubicBezTo>
                  <a:pt x="1449917" y="1890183"/>
                  <a:pt x="1295400" y="2112433"/>
                  <a:pt x="1151467" y="2341033"/>
                </a:cubicBezTo>
                <a:cubicBezTo>
                  <a:pt x="1007533" y="2569633"/>
                  <a:pt x="889000" y="2781300"/>
                  <a:pt x="795867" y="2976033"/>
                </a:cubicBezTo>
                <a:cubicBezTo>
                  <a:pt x="702733" y="3170767"/>
                  <a:pt x="656167" y="3323167"/>
                  <a:pt x="656167" y="3433233"/>
                </a:cubicBezTo>
                <a:cubicBezTo>
                  <a:pt x="656167" y="3467100"/>
                  <a:pt x="666750" y="3496733"/>
                  <a:pt x="687917" y="3522133"/>
                </a:cubicBezTo>
                <a:cubicBezTo>
                  <a:pt x="709083" y="3547533"/>
                  <a:pt x="719667" y="3560233"/>
                  <a:pt x="719667" y="3560233"/>
                </a:cubicBezTo>
                <a:close/>
                <a:moveTo>
                  <a:pt x="-105833" y="46651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33" name="Freeform 6533"/>
          <p:cNvSpPr/>
          <p:nvPr/>
        </p:nvSpPr>
        <p:spPr>
          <a:xfrm rot="0" flipH="0" flipV="0">
            <a:off x="4677827" y="8270317"/>
            <a:ext cx="122461" cy="147116"/>
          </a:xfrm>
          <a:custGeom>
            <a:pathLst>
              <a:path w="3826934" h="4597400">
                <a:moveTo>
                  <a:pt x="931334" y="4597400"/>
                </a:moveTo>
                <a:cubicBezTo>
                  <a:pt x="821267" y="4597400"/>
                  <a:pt x="734484" y="4576234"/>
                  <a:pt x="670984" y="4533900"/>
                </a:cubicBezTo>
                <a:cubicBezTo>
                  <a:pt x="607484" y="4491567"/>
                  <a:pt x="529167" y="4432300"/>
                  <a:pt x="436034" y="4356100"/>
                </a:cubicBezTo>
                <a:cubicBezTo>
                  <a:pt x="275167" y="4186767"/>
                  <a:pt x="160867" y="4023784"/>
                  <a:pt x="93134" y="3867150"/>
                </a:cubicBezTo>
                <a:cubicBezTo>
                  <a:pt x="25400" y="3710517"/>
                  <a:pt x="4234" y="3560234"/>
                  <a:pt x="29634" y="3416300"/>
                </a:cubicBezTo>
                <a:cubicBezTo>
                  <a:pt x="55034" y="3348567"/>
                  <a:pt x="65617" y="3282950"/>
                  <a:pt x="61384" y="3219450"/>
                </a:cubicBezTo>
                <a:cubicBezTo>
                  <a:pt x="57150" y="3155950"/>
                  <a:pt x="55034" y="3124200"/>
                  <a:pt x="55034" y="3124200"/>
                </a:cubicBezTo>
                <a:cubicBezTo>
                  <a:pt x="12700" y="3081867"/>
                  <a:pt x="0" y="3054350"/>
                  <a:pt x="16934" y="3041650"/>
                </a:cubicBezTo>
                <a:cubicBezTo>
                  <a:pt x="33867" y="3028950"/>
                  <a:pt x="50800" y="3005667"/>
                  <a:pt x="67734" y="2971800"/>
                </a:cubicBezTo>
                <a:cubicBezTo>
                  <a:pt x="118534" y="2971800"/>
                  <a:pt x="135467" y="2925234"/>
                  <a:pt x="118534" y="2832100"/>
                </a:cubicBezTo>
                <a:cubicBezTo>
                  <a:pt x="101600" y="2764367"/>
                  <a:pt x="135467" y="2616200"/>
                  <a:pt x="220134" y="2387600"/>
                </a:cubicBezTo>
                <a:cubicBezTo>
                  <a:pt x="304800" y="2159000"/>
                  <a:pt x="410634" y="1943100"/>
                  <a:pt x="537634" y="1739900"/>
                </a:cubicBezTo>
                <a:cubicBezTo>
                  <a:pt x="588434" y="1655234"/>
                  <a:pt x="664634" y="1543050"/>
                  <a:pt x="766234" y="1403350"/>
                </a:cubicBezTo>
                <a:cubicBezTo>
                  <a:pt x="867834" y="1263650"/>
                  <a:pt x="980017" y="1123950"/>
                  <a:pt x="1102784" y="984250"/>
                </a:cubicBezTo>
                <a:cubicBezTo>
                  <a:pt x="1225550" y="844550"/>
                  <a:pt x="1337734" y="732367"/>
                  <a:pt x="1439334" y="647700"/>
                </a:cubicBezTo>
                <a:cubicBezTo>
                  <a:pt x="1651000" y="469900"/>
                  <a:pt x="1837267" y="338667"/>
                  <a:pt x="1998134" y="254000"/>
                </a:cubicBezTo>
                <a:cubicBezTo>
                  <a:pt x="2159000" y="169334"/>
                  <a:pt x="2332567" y="105834"/>
                  <a:pt x="2518834" y="63500"/>
                </a:cubicBezTo>
                <a:cubicBezTo>
                  <a:pt x="2705100" y="21167"/>
                  <a:pt x="2834217" y="0"/>
                  <a:pt x="2906184" y="0"/>
                </a:cubicBezTo>
                <a:cubicBezTo>
                  <a:pt x="2978150" y="0"/>
                  <a:pt x="3077634" y="67734"/>
                  <a:pt x="3204634" y="203200"/>
                </a:cubicBezTo>
                <a:cubicBezTo>
                  <a:pt x="3399367" y="287867"/>
                  <a:pt x="3541184" y="389467"/>
                  <a:pt x="3630084" y="508000"/>
                </a:cubicBezTo>
                <a:cubicBezTo>
                  <a:pt x="3718984" y="626534"/>
                  <a:pt x="3776134" y="800100"/>
                  <a:pt x="3801534" y="1028700"/>
                </a:cubicBezTo>
                <a:cubicBezTo>
                  <a:pt x="3826934" y="1282700"/>
                  <a:pt x="3807884" y="1572684"/>
                  <a:pt x="3744384" y="1898650"/>
                </a:cubicBezTo>
                <a:cubicBezTo>
                  <a:pt x="3680884" y="2224617"/>
                  <a:pt x="3479800" y="2628900"/>
                  <a:pt x="3141134" y="3111500"/>
                </a:cubicBezTo>
                <a:cubicBezTo>
                  <a:pt x="2929467" y="3416300"/>
                  <a:pt x="2734734" y="3642784"/>
                  <a:pt x="2556934" y="3790950"/>
                </a:cubicBezTo>
                <a:cubicBezTo>
                  <a:pt x="2379134" y="3939117"/>
                  <a:pt x="2167467" y="4085167"/>
                  <a:pt x="1921934" y="4229100"/>
                </a:cubicBezTo>
                <a:cubicBezTo>
                  <a:pt x="1744134" y="4347634"/>
                  <a:pt x="1583267" y="4434417"/>
                  <a:pt x="1439334" y="4489450"/>
                </a:cubicBezTo>
                <a:cubicBezTo>
                  <a:pt x="1295400" y="4544484"/>
                  <a:pt x="1126067" y="4580467"/>
                  <a:pt x="931334" y="4597400"/>
                </a:cubicBezTo>
                <a:close/>
                <a:moveTo>
                  <a:pt x="-1024466" y="4787900"/>
                </a:moveTo>
                <a:moveTo>
                  <a:pt x="2150534" y="3251200"/>
                </a:moveTo>
                <a:cubicBezTo>
                  <a:pt x="2353734" y="3022600"/>
                  <a:pt x="2516717" y="2806700"/>
                  <a:pt x="2639484" y="2603500"/>
                </a:cubicBezTo>
                <a:cubicBezTo>
                  <a:pt x="2762250" y="2400300"/>
                  <a:pt x="2878667" y="2142067"/>
                  <a:pt x="2988734" y="1828800"/>
                </a:cubicBezTo>
                <a:cubicBezTo>
                  <a:pt x="3022600" y="1735667"/>
                  <a:pt x="3043767" y="1619250"/>
                  <a:pt x="3052234" y="1479550"/>
                </a:cubicBezTo>
                <a:cubicBezTo>
                  <a:pt x="3060700" y="1339850"/>
                  <a:pt x="3058584" y="1208617"/>
                  <a:pt x="3045884" y="1085850"/>
                </a:cubicBezTo>
                <a:cubicBezTo>
                  <a:pt x="3033184" y="963084"/>
                  <a:pt x="3001434" y="893234"/>
                  <a:pt x="2950634" y="876300"/>
                </a:cubicBezTo>
                <a:cubicBezTo>
                  <a:pt x="2849034" y="817034"/>
                  <a:pt x="2726267" y="797984"/>
                  <a:pt x="2582334" y="819150"/>
                </a:cubicBezTo>
                <a:cubicBezTo>
                  <a:pt x="2438400" y="840317"/>
                  <a:pt x="2281767" y="922867"/>
                  <a:pt x="2112434" y="1066800"/>
                </a:cubicBezTo>
                <a:cubicBezTo>
                  <a:pt x="1849967" y="1286934"/>
                  <a:pt x="1621367" y="1559984"/>
                  <a:pt x="1426634" y="1885950"/>
                </a:cubicBezTo>
                <a:cubicBezTo>
                  <a:pt x="1231900" y="2211917"/>
                  <a:pt x="1041400" y="2582334"/>
                  <a:pt x="855134" y="2997200"/>
                </a:cubicBezTo>
                <a:cubicBezTo>
                  <a:pt x="728134" y="3302000"/>
                  <a:pt x="700617" y="3545417"/>
                  <a:pt x="772584" y="3727450"/>
                </a:cubicBezTo>
                <a:cubicBezTo>
                  <a:pt x="844550" y="3909484"/>
                  <a:pt x="1001184" y="3972984"/>
                  <a:pt x="1242484" y="3917950"/>
                </a:cubicBezTo>
                <a:cubicBezTo>
                  <a:pt x="1483784" y="3862917"/>
                  <a:pt x="1786467" y="3640667"/>
                  <a:pt x="2150534" y="3251200"/>
                </a:cubicBezTo>
                <a:close/>
                <a:moveTo>
                  <a:pt x="321734" y="47879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34" name="Freeform 6534"/>
          <p:cNvSpPr/>
          <p:nvPr/>
        </p:nvSpPr>
        <p:spPr>
          <a:xfrm rot="0" flipH="0" flipV="0">
            <a:off x="4829144" y="8270723"/>
            <a:ext cx="155244" cy="134924"/>
          </a:xfrm>
          <a:custGeom>
            <a:pathLst>
              <a:path w="4851400" h="4216400">
                <a:moveTo>
                  <a:pt x="419100" y="4216400"/>
                </a:moveTo>
                <a:cubicBezTo>
                  <a:pt x="385233" y="4216400"/>
                  <a:pt x="336550" y="4193117"/>
                  <a:pt x="273050" y="4146550"/>
                </a:cubicBezTo>
                <a:cubicBezTo>
                  <a:pt x="209550" y="4099984"/>
                  <a:pt x="160866" y="4059767"/>
                  <a:pt x="127000" y="4025900"/>
                </a:cubicBezTo>
                <a:cubicBezTo>
                  <a:pt x="67733" y="3958167"/>
                  <a:pt x="31750" y="3890434"/>
                  <a:pt x="19050" y="3822700"/>
                </a:cubicBezTo>
                <a:cubicBezTo>
                  <a:pt x="6350" y="3754967"/>
                  <a:pt x="0" y="3602567"/>
                  <a:pt x="0" y="3365500"/>
                </a:cubicBezTo>
                <a:cubicBezTo>
                  <a:pt x="0" y="3094567"/>
                  <a:pt x="55033" y="2800350"/>
                  <a:pt x="165100" y="2482850"/>
                </a:cubicBezTo>
                <a:cubicBezTo>
                  <a:pt x="275166" y="2165350"/>
                  <a:pt x="461433" y="1718734"/>
                  <a:pt x="723900" y="1143000"/>
                </a:cubicBezTo>
                <a:lnTo>
                  <a:pt x="1143000" y="254000"/>
                </a:lnTo>
                <a:cubicBezTo>
                  <a:pt x="1176866" y="186267"/>
                  <a:pt x="1208616" y="135467"/>
                  <a:pt x="1238250" y="101600"/>
                </a:cubicBezTo>
                <a:cubicBezTo>
                  <a:pt x="1267883" y="67734"/>
                  <a:pt x="1295400" y="33867"/>
                  <a:pt x="1320800" y="0"/>
                </a:cubicBezTo>
                <a:cubicBezTo>
                  <a:pt x="1354666" y="0"/>
                  <a:pt x="1384300" y="0"/>
                  <a:pt x="1409700" y="0"/>
                </a:cubicBezTo>
                <a:cubicBezTo>
                  <a:pt x="1435100" y="0"/>
                  <a:pt x="1447800" y="0"/>
                  <a:pt x="1447800" y="0"/>
                </a:cubicBezTo>
                <a:cubicBezTo>
                  <a:pt x="1515533" y="0"/>
                  <a:pt x="1583266" y="40217"/>
                  <a:pt x="1651000" y="120650"/>
                </a:cubicBezTo>
                <a:cubicBezTo>
                  <a:pt x="1718733" y="201084"/>
                  <a:pt x="1769533" y="287867"/>
                  <a:pt x="1803400" y="381000"/>
                </a:cubicBezTo>
                <a:cubicBezTo>
                  <a:pt x="1803400" y="491067"/>
                  <a:pt x="1788583" y="605367"/>
                  <a:pt x="1758950" y="723900"/>
                </a:cubicBezTo>
                <a:cubicBezTo>
                  <a:pt x="1729316" y="842434"/>
                  <a:pt x="1625600" y="1020234"/>
                  <a:pt x="1447800" y="1257300"/>
                </a:cubicBezTo>
                <a:cubicBezTo>
                  <a:pt x="1388533" y="1350434"/>
                  <a:pt x="1310216" y="1507067"/>
                  <a:pt x="1212850" y="1727200"/>
                </a:cubicBezTo>
                <a:cubicBezTo>
                  <a:pt x="1115483" y="1947334"/>
                  <a:pt x="1049866" y="2137834"/>
                  <a:pt x="1016000" y="2298700"/>
                </a:cubicBezTo>
                <a:cubicBezTo>
                  <a:pt x="1007533" y="2307167"/>
                  <a:pt x="990600" y="2343150"/>
                  <a:pt x="965200" y="2406650"/>
                </a:cubicBezTo>
                <a:cubicBezTo>
                  <a:pt x="939800" y="2470150"/>
                  <a:pt x="912283" y="2540000"/>
                  <a:pt x="882650" y="2616200"/>
                </a:cubicBezTo>
                <a:cubicBezTo>
                  <a:pt x="853016" y="2692400"/>
                  <a:pt x="821266" y="2764367"/>
                  <a:pt x="787400" y="2832100"/>
                </a:cubicBezTo>
                <a:lnTo>
                  <a:pt x="723900" y="3111500"/>
                </a:lnTo>
                <a:lnTo>
                  <a:pt x="1574800" y="2235200"/>
                </a:lnTo>
                <a:cubicBezTo>
                  <a:pt x="1972733" y="1837267"/>
                  <a:pt x="2294466" y="1553634"/>
                  <a:pt x="2540000" y="1384300"/>
                </a:cubicBezTo>
                <a:cubicBezTo>
                  <a:pt x="2785533" y="1214967"/>
                  <a:pt x="2980266" y="1143000"/>
                  <a:pt x="3124200" y="1168400"/>
                </a:cubicBezTo>
                <a:cubicBezTo>
                  <a:pt x="3268133" y="1193800"/>
                  <a:pt x="3390900" y="1308100"/>
                  <a:pt x="3492500" y="1511300"/>
                </a:cubicBezTo>
                <a:cubicBezTo>
                  <a:pt x="3551766" y="1604434"/>
                  <a:pt x="3596216" y="1686984"/>
                  <a:pt x="3625850" y="1758950"/>
                </a:cubicBezTo>
                <a:cubicBezTo>
                  <a:pt x="3655483" y="1830917"/>
                  <a:pt x="3674533" y="1926167"/>
                  <a:pt x="3683000" y="2044700"/>
                </a:cubicBezTo>
                <a:cubicBezTo>
                  <a:pt x="3691466" y="2163234"/>
                  <a:pt x="3683000" y="2341034"/>
                  <a:pt x="3657600" y="2578100"/>
                </a:cubicBezTo>
                <a:lnTo>
                  <a:pt x="3657600" y="3365500"/>
                </a:lnTo>
                <a:cubicBezTo>
                  <a:pt x="3784600" y="3331634"/>
                  <a:pt x="3886200" y="3299884"/>
                  <a:pt x="3962400" y="3270250"/>
                </a:cubicBezTo>
                <a:cubicBezTo>
                  <a:pt x="4038600" y="3240617"/>
                  <a:pt x="4119033" y="3208867"/>
                  <a:pt x="4203700" y="3175000"/>
                </a:cubicBezTo>
                <a:cubicBezTo>
                  <a:pt x="4279900" y="3141134"/>
                  <a:pt x="4368800" y="3109384"/>
                  <a:pt x="4470400" y="3079750"/>
                </a:cubicBezTo>
                <a:cubicBezTo>
                  <a:pt x="4572000" y="3050117"/>
                  <a:pt x="4699000" y="3031067"/>
                  <a:pt x="4851400" y="3022600"/>
                </a:cubicBezTo>
                <a:cubicBezTo>
                  <a:pt x="4842933" y="3132667"/>
                  <a:pt x="4804833" y="3249084"/>
                  <a:pt x="4737100" y="3371850"/>
                </a:cubicBezTo>
                <a:cubicBezTo>
                  <a:pt x="4669366" y="3494617"/>
                  <a:pt x="4584700" y="3611034"/>
                  <a:pt x="4483100" y="3721100"/>
                </a:cubicBezTo>
                <a:cubicBezTo>
                  <a:pt x="4381500" y="3831167"/>
                  <a:pt x="4269316" y="3920067"/>
                  <a:pt x="4146550" y="3987800"/>
                </a:cubicBezTo>
                <a:cubicBezTo>
                  <a:pt x="4023783" y="4055534"/>
                  <a:pt x="3903133" y="4089400"/>
                  <a:pt x="3784600" y="4089400"/>
                </a:cubicBezTo>
                <a:cubicBezTo>
                  <a:pt x="3674533" y="4089400"/>
                  <a:pt x="3551766" y="4034367"/>
                  <a:pt x="3416300" y="3924300"/>
                </a:cubicBezTo>
                <a:cubicBezTo>
                  <a:pt x="3280833" y="3814234"/>
                  <a:pt x="3183466" y="3691467"/>
                  <a:pt x="3124200" y="3556000"/>
                </a:cubicBezTo>
                <a:cubicBezTo>
                  <a:pt x="3090333" y="3462867"/>
                  <a:pt x="3071283" y="3361267"/>
                  <a:pt x="3067050" y="3251200"/>
                </a:cubicBezTo>
                <a:cubicBezTo>
                  <a:pt x="3062816" y="3141134"/>
                  <a:pt x="3060700" y="2937934"/>
                  <a:pt x="3060700" y="2641600"/>
                </a:cubicBezTo>
                <a:lnTo>
                  <a:pt x="3060700" y="2171700"/>
                </a:lnTo>
                <a:cubicBezTo>
                  <a:pt x="3060700" y="2036234"/>
                  <a:pt x="3020483" y="1996017"/>
                  <a:pt x="2940050" y="2051050"/>
                </a:cubicBezTo>
                <a:cubicBezTo>
                  <a:pt x="2859616" y="2106084"/>
                  <a:pt x="2794000" y="2154767"/>
                  <a:pt x="2743200" y="2197100"/>
                </a:cubicBezTo>
                <a:cubicBezTo>
                  <a:pt x="2616200" y="2307167"/>
                  <a:pt x="2482850" y="2434167"/>
                  <a:pt x="2343150" y="2578100"/>
                </a:cubicBezTo>
                <a:cubicBezTo>
                  <a:pt x="2203450" y="2722034"/>
                  <a:pt x="2061633" y="2870200"/>
                  <a:pt x="1917700" y="3022600"/>
                </a:cubicBezTo>
                <a:cubicBezTo>
                  <a:pt x="1528233" y="3429000"/>
                  <a:pt x="1204383" y="3729567"/>
                  <a:pt x="946150" y="3924300"/>
                </a:cubicBezTo>
                <a:cubicBezTo>
                  <a:pt x="687916" y="4119034"/>
                  <a:pt x="512233" y="4216400"/>
                  <a:pt x="419100" y="4216400"/>
                </a:cubicBezTo>
                <a:close/>
                <a:moveTo>
                  <a:pt x="-901700" y="47752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35" name="Freeform 6535"/>
          <p:cNvSpPr/>
          <p:nvPr/>
        </p:nvSpPr>
        <p:spPr>
          <a:xfrm rot="0" flipH="0" flipV="0">
            <a:off x="5102786" y="8264627"/>
            <a:ext cx="113656" cy="160121"/>
          </a:xfrm>
          <a:custGeom>
            <a:pathLst>
              <a:path w="3551767" h="5003800">
                <a:moveTo>
                  <a:pt x="1265767" y="5003800"/>
                </a:moveTo>
                <a:cubicBezTo>
                  <a:pt x="893233" y="5003800"/>
                  <a:pt x="588433" y="4861984"/>
                  <a:pt x="351367" y="4578350"/>
                </a:cubicBezTo>
                <a:cubicBezTo>
                  <a:pt x="114300" y="4294717"/>
                  <a:pt x="0" y="3941234"/>
                  <a:pt x="8467" y="3517900"/>
                </a:cubicBezTo>
                <a:cubicBezTo>
                  <a:pt x="25400" y="3213100"/>
                  <a:pt x="86783" y="2885017"/>
                  <a:pt x="192617" y="2533650"/>
                </a:cubicBezTo>
                <a:cubicBezTo>
                  <a:pt x="298450" y="2182284"/>
                  <a:pt x="440267" y="1843617"/>
                  <a:pt x="618067" y="1517650"/>
                </a:cubicBezTo>
                <a:cubicBezTo>
                  <a:pt x="795867" y="1191684"/>
                  <a:pt x="990600" y="905934"/>
                  <a:pt x="1202267" y="660400"/>
                </a:cubicBezTo>
                <a:cubicBezTo>
                  <a:pt x="1413933" y="414867"/>
                  <a:pt x="1634067" y="241300"/>
                  <a:pt x="1862667" y="139700"/>
                </a:cubicBezTo>
                <a:cubicBezTo>
                  <a:pt x="1947333" y="97367"/>
                  <a:pt x="2038350" y="63500"/>
                  <a:pt x="2135717" y="38100"/>
                </a:cubicBezTo>
                <a:cubicBezTo>
                  <a:pt x="2233083" y="12700"/>
                  <a:pt x="2332567" y="0"/>
                  <a:pt x="2434167" y="0"/>
                </a:cubicBezTo>
                <a:cubicBezTo>
                  <a:pt x="2527300" y="0"/>
                  <a:pt x="2624667" y="14817"/>
                  <a:pt x="2726267" y="44450"/>
                </a:cubicBezTo>
                <a:cubicBezTo>
                  <a:pt x="2827867" y="74084"/>
                  <a:pt x="2912533" y="105834"/>
                  <a:pt x="2980267" y="139700"/>
                </a:cubicBezTo>
                <a:cubicBezTo>
                  <a:pt x="3124200" y="198967"/>
                  <a:pt x="3234267" y="270934"/>
                  <a:pt x="3310467" y="355600"/>
                </a:cubicBezTo>
                <a:cubicBezTo>
                  <a:pt x="3386667" y="440267"/>
                  <a:pt x="3454400" y="571500"/>
                  <a:pt x="3513667" y="749300"/>
                </a:cubicBezTo>
                <a:cubicBezTo>
                  <a:pt x="3539067" y="910167"/>
                  <a:pt x="3551767" y="1024467"/>
                  <a:pt x="3551767" y="1092200"/>
                </a:cubicBezTo>
                <a:cubicBezTo>
                  <a:pt x="3551767" y="1159934"/>
                  <a:pt x="3530600" y="1261534"/>
                  <a:pt x="3488267" y="1397000"/>
                </a:cubicBezTo>
                <a:cubicBezTo>
                  <a:pt x="3386667" y="1701800"/>
                  <a:pt x="3255433" y="1964267"/>
                  <a:pt x="3094567" y="2184400"/>
                </a:cubicBezTo>
                <a:cubicBezTo>
                  <a:pt x="2933700" y="2404534"/>
                  <a:pt x="2717800" y="2590800"/>
                  <a:pt x="2446867" y="2743200"/>
                </a:cubicBezTo>
                <a:cubicBezTo>
                  <a:pt x="2379133" y="2785534"/>
                  <a:pt x="2300817" y="2817284"/>
                  <a:pt x="2211917" y="2838450"/>
                </a:cubicBezTo>
                <a:cubicBezTo>
                  <a:pt x="2123017" y="2859617"/>
                  <a:pt x="2032000" y="2870200"/>
                  <a:pt x="1938867" y="2870200"/>
                </a:cubicBezTo>
                <a:cubicBezTo>
                  <a:pt x="1769533" y="2870200"/>
                  <a:pt x="1606550" y="2838450"/>
                  <a:pt x="1449917" y="2774950"/>
                </a:cubicBezTo>
                <a:cubicBezTo>
                  <a:pt x="1293283" y="2711450"/>
                  <a:pt x="1168400" y="2616200"/>
                  <a:pt x="1075267" y="2489200"/>
                </a:cubicBezTo>
                <a:lnTo>
                  <a:pt x="986367" y="2387600"/>
                </a:lnTo>
                <a:lnTo>
                  <a:pt x="948267" y="2489200"/>
                </a:lnTo>
                <a:cubicBezTo>
                  <a:pt x="863600" y="2717800"/>
                  <a:pt x="797983" y="2929467"/>
                  <a:pt x="751417" y="3124200"/>
                </a:cubicBezTo>
                <a:cubicBezTo>
                  <a:pt x="704850" y="3318934"/>
                  <a:pt x="681567" y="3496734"/>
                  <a:pt x="681567" y="3657600"/>
                </a:cubicBezTo>
                <a:cubicBezTo>
                  <a:pt x="681567" y="3759200"/>
                  <a:pt x="692150" y="3856567"/>
                  <a:pt x="713317" y="3949700"/>
                </a:cubicBezTo>
                <a:cubicBezTo>
                  <a:pt x="734483" y="4042834"/>
                  <a:pt x="766233" y="4123267"/>
                  <a:pt x="808567" y="4191000"/>
                </a:cubicBezTo>
                <a:cubicBezTo>
                  <a:pt x="842433" y="4241800"/>
                  <a:pt x="899583" y="4277784"/>
                  <a:pt x="980017" y="4298950"/>
                </a:cubicBezTo>
                <a:cubicBezTo>
                  <a:pt x="1060450" y="4320117"/>
                  <a:pt x="1147233" y="4330700"/>
                  <a:pt x="1240367" y="4330700"/>
                </a:cubicBezTo>
                <a:cubicBezTo>
                  <a:pt x="1299633" y="4330700"/>
                  <a:pt x="1361017" y="4328584"/>
                  <a:pt x="1424517" y="4324350"/>
                </a:cubicBezTo>
                <a:cubicBezTo>
                  <a:pt x="1488017" y="4320117"/>
                  <a:pt x="1549400" y="4305300"/>
                  <a:pt x="1608667" y="4279900"/>
                </a:cubicBezTo>
                <a:cubicBezTo>
                  <a:pt x="1752600" y="4229100"/>
                  <a:pt x="1869017" y="4174067"/>
                  <a:pt x="1957917" y="4114800"/>
                </a:cubicBezTo>
                <a:cubicBezTo>
                  <a:pt x="2046817" y="4055534"/>
                  <a:pt x="2137833" y="3992034"/>
                  <a:pt x="2230967" y="3924300"/>
                </a:cubicBezTo>
                <a:lnTo>
                  <a:pt x="2281767" y="3898900"/>
                </a:lnTo>
                <a:lnTo>
                  <a:pt x="2269067" y="3898900"/>
                </a:lnTo>
                <a:cubicBezTo>
                  <a:pt x="2370667" y="3848100"/>
                  <a:pt x="2461683" y="3797300"/>
                  <a:pt x="2542117" y="3746500"/>
                </a:cubicBezTo>
                <a:cubicBezTo>
                  <a:pt x="2622550" y="3695700"/>
                  <a:pt x="2662767" y="3670300"/>
                  <a:pt x="2662767" y="3670300"/>
                </a:cubicBezTo>
                <a:cubicBezTo>
                  <a:pt x="2696633" y="3670300"/>
                  <a:pt x="2730500" y="3649134"/>
                  <a:pt x="2764367" y="3606800"/>
                </a:cubicBezTo>
                <a:cubicBezTo>
                  <a:pt x="2832100" y="3572934"/>
                  <a:pt x="2918883" y="3585634"/>
                  <a:pt x="3024717" y="3644900"/>
                </a:cubicBezTo>
                <a:cubicBezTo>
                  <a:pt x="3130550" y="3704167"/>
                  <a:pt x="3183467" y="3780367"/>
                  <a:pt x="3183467" y="3873500"/>
                </a:cubicBezTo>
                <a:cubicBezTo>
                  <a:pt x="3175000" y="3915834"/>
                  <a:pt x="3136900" y="3981450"/>
                  <a:pt x="3069167" y="4070350"/>
                </a:cubicBezTo>
                <a:cubicBezTo>
                  <a:pt x="3001433" y="4159250"/>
                  <a:pt x="2927350" y="4241800"/>
                  <a:pt x="2846917" y="4318000"/>
                </a:cubicBezTo>
                <a:cubicBezTo>
                  <a:pt x="2766483" y="4394200"/>
                  <a:pt x="2700867" y="4436534"/>
                  <a:pt x="2650067" y="4445000"/>
                </a:cubicBezTo>
                <a:cubicBezTo>
                  <a:pt x="2641600" y="4453467"/>
                  <a:pt x="2611967" y="4468284"/>
                  <a:pt x="2561167" y="4489450"/>
                </a:cubicBezTo>
                <a:cubicBezTo>
                  <a:pt x="2510367" y="4510617"/>
                  <a:pt x="2476500" y="4529667"/>
                  <a:pt x="2459567" y="4546600"/>
                </a:cubicBezTo>
                <a:lnTo>
                  <a:pt x="2472267" y="4546600"/>
                </a:lnTo>
                <a:cubicBezTo>
                  <a:pt x="2396067" y="4648200"/>
                  <a:pt x="2319867" y="4699000"/>
                  <a:pt x="2243667" y="4699000"/>
                </a:cubicBezTo>
                <a:lnTo>
                  <a:pt x="2142067" y="4699000"/>
                </a:lnTo>
                <a:cubicBezTo>
                  <a:pt x="2108200" y="4758267"/>
                  <a:pt x="1998133" y="4823884"/>
                  <a:pt x="1811867" y="4895850"/>
                </a:cubicBezTo>
                <a:cubicBezTo>
                  <a:pt x="1625600" y="4967816"/>
                  <a:pt x="1443567" y="5003800"/>
                  <a:pt x="1265767" y="5003800"/>
                </a:cubicBezTo>
                <a:close/>
                <a:moveTo>
                  <a:pt x="-1261533" y="4965700"/>
                </a:moveTo>
                <a:moveTo>
                  <a:pt x="1837267" y="2209800"/>
                </a:moveTo>
                <a:cubicBezTo>
                  <a:pt x="1989667" y="2209800"/>
                  <a:pt x="2123017" y="2165350"/>
                  <a:pt x="2237317" y="2076450"/>
                </a:cubicBezTo>
                <a:cubicBezTo>
                  <a:pt x="2351617" y="1987550"/>
                  <a:pt x="2451100" y="1888067"/>
                  <a:pt x="2535767" y="1778000"/>
                </a:cubicBezTo>
                <a:cubicBezTo>
                  <a:pt x="2705100" y="1549400"/>
                  <a:pt x="2804583" y="1327150"/>
                  <a:pt x="2834217" y="1111250"/>
                </a:cubicBezTo>
                <a:cubicBezTo>
                  <a:pt x="2863850" y="895350"/>
                  <a:pt x="2836333" y="745067"/>
                  <a:pt x="2751667" y="660400"/>
                </a:cubicBezTo>
                <a:cubicBezTo>
                  <a:pt x="2700867" y="635000"/>
                  <a:pt x="2656417" y="620184"/>
                  <a:pt x="2618317" y="615950"/>
                </a:cubicBezTo>
                <a:cubicBezTo>
                  <a:pt x="2580217" y="611717"/>
                  <a:pt x="2506133" y="626534"/>
                  <a:pt x="2396067" y="660400"/>
                </a:cubicBezTo>
                <a:cubicBezTo>
                  <a:pt x="2319867" y="677334"/>
                  <a:pt x="2214033" y="740834"/>
                  <a:pt x="2078567" y="850900"/>
                </a:cubicBezTo>
                <a:cubicBezTo>
                  <a:pt x="1943100" y="960967"/>
                  <a:pt x="1809750" y="1083734"/>
                  <a:pt x="1678517" y="1219200"/>
                </a:cubicBezTo>
                <a:cubicBezTo>
                  <a:pt x="1547283" y="1354667"/>
                  <a:pt x="1447800" y="1468967"/>
                  <a:pt x="1380067" y="1562100"/>
                </a:cubicBezTo>
                <a:lnTo>
                  <a:pt x="1214967" y="1828800"/>
                </a:lnTo>
                <a:cubicBezTo>
                  <a:pt x="1282700" y="1803400"/>
                  <a:pt x="1348317" y="1788584"/>
                  <a:pt x="1411817" y="1784350"/>
                </a:cubicBezTo>
                <a:cubicBezTo>
                  <a:pt x="1475317" y="1780117"/>
                  <a:pt x="1511300" y="1786467"/>
                  <a:pt x="1519767" y="1803400"/>
                </a:cubicBezTo>
                <a:cubicBezTo>
                  <a:pt x="1519767" y="1879600"/>
                  <a:pt x="1534583" y="1949450"/>
                  <a:pt x="1564217" y="2012950"/>
                </a:cubicBezTo>
                <a:cubicBezTo>
                  <a:pt x="1593850" y="2076450"/>
                  <a:pt x="1631950" y="2125134"/>
                  <a:pt x="1678517" y="2159000"/>
                </a:cubicBezTo>
                <a:cubicBezTo>
                  <a:pt x="1725083" y="2192867"/>
                  <a:pt x="1778000" y="2209800"/>
                  <a:pt x="1837267" y="2209800"/>
                </a:cubicBezTo>
                <a:close/>
                <a:moveTo>
                  <a:pt x="1532467" y="49657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36" name="Freeform 6536"/>
          <p:cNvSpPr/>
          <p:nvPr/>
        </p:nvSpPr>
        <p:spPr>
          <a:xfrm rot="0" flipH="0" flipV="0">
            <a:off x="5237982" y="8274448"/>
            <a:ext cx="150097" cy="130386"/>
          </a:xfrm>
          <a:custGeom>
            <a:pathLst>
              <a:path w="4690533" h="4074583">
                <a:moveTo>
                  <a:pt x="4445000" y="4074583"/>
                </a:moveTo>
                <a:cubicBezTo>
                  <a:pt x="4275666" y="4074583"/>
                  <a:pt x="4135966" y="4038600"/>
                  <a:pt x="4025900" y="3966633"/>
                </a:cubicBezTo>
                <a:cubicBezTo>
                  <a:pt x="3915833" y="3894667"/>
                  <a:pt x="3822700" y="3774017"/>
                  <a:pt x="3746500" y="3604683"/>
                </a:cubicBezTo>
                <a:cubicBezTo>
                  <a:pt x="3712633" y="3486150"/>
                  <a:pt x="3685116" y="3352800"/>
                  <a:pt x="3663950" y="3204633"/>
                </a:cubicBezTo>
                <a:cubicBezTo>
                  <a:pt x="3642783" y="3056467"/>
                  <a:pt x="3632200" y="2916767"/>
                  <a:pt x="3632200" y="2785533"/>
                </a:cubicBezTo>
                <a:cubicBezTo>
                  <a:pt x="3632200" y="2654300"/>
                  <a:pt x="3644900" y="2567517"/>
                  <a:pt x="3670300" y="2525183"/>
                </a:cubicBezTo>
                <a:cubicBezTo>
                  <a:pt x="3704166" y="2491317"/>
                  <a:pt x="3718983" y="2429933"/>
                  <a:pt x="3714750" y="2341033"/>
                </a:cubicBezTo>
                <a:cubicBezTo>
                  <a:pt x="3710516" y="2252133"/>
                  <a:pt x="3708400" y="2156883"/>
                  <a:pt x="3708400" y="2055283"/>
                </a:cubicBezTo>
                <a:cubicBezTo>
                  <a:pt x="3699933" y="1885950"/>
                  <a:pt x="3659716" y="1790700"/>
                  <a:pt x="3587750" y="1769533"/>
                </a:cubicBezTo>
                <a:cubicBezTo>
                  <a:pt x="3515783" y="1748367"/>
                  <a:pt x="3412066" y="1775883"/>
                  <a:pt x="3276600" y="1852083"/>
                </a:cubicBezTo>
                <a:cubicBezTo>
                  <a:pt x="3124200" y="1945217"/>
                  <a:pt x="2925233" y="2070100"/>
                  <a:pt x="2679700" y="2226733"/>
                </a:cubicBezTo>
                <a:cubicBezTo>
                  <a:pt x="2434166" y="2383367"/>
                  <a:pt x="2178050" y="2554817"/>
                  <a:pt x="1911350" y="2741083"/>
                </a:cubicBezTo>
                <a:cubicBezTo>
                  <a:pt x="1644650" y="2927350"/>
                  <a:pt x="1392766" y="3122083"/>
                  <a:pt x="1155700" y="3325283"/>
                </a:cubicBezTo>
                <a:cubicBezTo>
                  <a:pt x="969433" y="3528483"/>
                  <a:pt x="857250" y="3683000"/>
                  <a:pt x="819150" y="3788833"/>
                </a:cubicBezTo>
                <a:cubicBezTo>
                  <a:pt x="781050" y="3894667"/>
                  <a:pt x="728133" y="3947583"/>
                  <a:pt x="660400" y="3947583"/>
                </a:cubicBezTo>
                <a:cubicBezTo>
                  <a:pt x="592666" y="3981450"/>
                  <a:pt x="535516" y="3983567"/>
                  <a:pt x="488950" y="3953933"/>
                </a:cubicBezTo>
                <a:cubicBezTo>
                  <a:pt x="442383" y="3924300"/>
                  <a:pt x="376766" y="3875617"/>
                  <a:pt x="292100" y="3807883"/>
                </a:cubicBezTo>
                <a:cubicBezTo>
                  <a:pt x="232833" y="3740150"/>
                  <a:pt x="173566" y="3674533"/>
                  <a:pt x="114300" y="3611033"/>
                </a:cubicBezTo>
                <a:cubicBezTo>
                  <a:pt x="55033" y="3547533"/>
                  <a:pt x="16933" y="3498850"/>
                  <a:pt x="0" y="3464983"/>
                </a:cubicBezTo>
                <a:cubicBezTo>
                  <a:pt x="0" y="3422650"/>
                  <a:pt x="12700" y="3333750"/>
                  <a:pt x="38100" y="3198283"/>
                </a:cubicBezTo>
                <a:cubicBezTo>
                  <a:pt x="63500" y="3062817"/>
                  <a:pt x="95250" y="2927350"/>
                  <a:pt x="133350" y="2791883"/>
                </a:cubicBezTo>
                <a:cubicBezTo>
                  <a:pt x="171450" y="2656417"/>
                  <a:pt x="198966" y="2567517"/>
                  <a:pt x="215900" y="2525183"/>
                </a:cubicBezTo>
                <a:cubicBezTo>
                  <a:pt x="258233" y="2525183"/>
                  <a:pt x="294216" y="2482850"/>
                  <a:pt x="323850" y="2398183"/>
                </a:cubicBezTo>
                <a:cubicBezTo>
                  <a:pt x="353483" y="2313517"/>
                  <a:pt x="402166" y="2220383"/>
                  <a:pt x="469900" y="2118783"/>
                </a:cubicBezTo>
                <a:cubicBezTo>
                  <a:pt x="486833" y="2017183"/>
                  <a:pt x="531283" y="1879600"/>
                  <a:pt x="603250" y="1706033"/>
                </a:cubicBezTo>
                <a:cubicBezTo>
                  <a:pt x="675216" y="1532467"/>
                  <a:pt x="740833" y="1377950"/>
                  <a:pt x="800100" y="1242483"/>
                </a:cubicBezTo>
                <a:cubicBezTo>
                  <a:pt x="918633" y="1039283"/>
                  <a:pt x="1001183" y="869950"/>
                  <a:pt x="1047750" y="734483"/>
                </a:cubicBezTo>
                <a:cubicBezTo>
                  <a:pt x="1094316" y="599017"/>
                  <a:pt x="1126066" y="429683"/>
                  <a:pt x="1143000" y="226483"/>
                </a:cubicBezTo>
                <a:cubicBezTo>
                  <a:pt x="1134533" y="192617"/>
                  <a:pt x="1143000" y="160867"/>
                  <a:pt x="1168400" y="131233"/>
                </a:cubicBezTo>
                <a:cubicBezTo>
                  <a:pt x="1193800" y="101600"/>
                  <a:pt x="1223433" y="86783"/>
                  <a:pt x="1257300" y="86783"/>
                </a:cubicBezTo>
                <a:lnTo>
                  <a:pt x="1257300" y="86783"/>
                </a:lnTo>
                <a:cubicBezTo>
                  <a:pt x="1325033" y="19050"/>
                  <a:pt x="1405466" y="0"/>
                  <a:pt x="1498600" y="29633"/>
                </a:cubicBezTo>
                <a:cubicBezTo>
                  <a:pt x="1591733" y="59267"/>
                  <a:pt x="1676400" y="124883"/>
                  <a:pt x="1752600" y="226483"/>
                </a:cubicBezTo>
                <a:cubicBezTo>
                  <a:pt x="1905000" y="429683"/>
                  <a:pt x="1966383" y="639233"/>
                  <a:pt x="1936750" y="855133"/>
                </a:cubicBezTo>
                <a:cubicBezTo>
                  <a:pt x="1907116" y="1071033"/>
                  <a:pt x="1769533" y="1377950"/>
                  <a:pt x="1524000" y="1775883"/>
                </a:cubicBezTo>
                <a:cubicBezTo>
                  <a:pt x="1464733" y="1911350"/>
                  <a:pt x="1420283" y="2015067"/>
                  <a:pt x="1390650" y="2087033"/>
                </a:cubicBezTo>
                <a:cubicBezTo>
                  <a:pt x="1361016" y="2159000"/>
                  <a:pt x="1346200" y="2216150"/>
                  <a:pt x="1346200" y="2258483"/>
                </a:cubicBezTo>
                <a:cubicBezTo>
                  <a:pt x="1346200" y="2258483"/>
                  <a:pt x="1390650" y="2228850"/>
                  <a:pt x="1479550" y="2169583"/>
                </a:cubicBezTo>
                <a:cubicBezTo>
                  <a:pt x="1568450" y="2110317"/>
                  <a:pt x="1670050" y="2040467"/>
                  <a:pt x="1784350" y="1960033"/>
                </a:cubicBezTo>
                <a:cubicBezTo>
                  <a:pt x="1898650" y="1879600"/>
                  <a:pt x="1989666" y="1818217"/>
                  <a:pt x="2057400" y="1775883"/>
                </a:cubicBezTo>
                <a:cubicBezTo>
                  <a:pt x="2099733" y="1733550"/>
                  <a:pt x="2197100" y="1657350"/>
                  <a:pt x="2349500" y="1547283"/>
                </a:cubicBezTo>
                <a:cubicBezTo>
                  <a:pt x="2501900" y="1437217"/>
                  <a:pt x="2664883" y="1329267"/>
                  <a:pt x="2838450" y="1223433"/>
                </a:cubicBezTo>
                <a:cubicBezTo>
                  <a:pt x="3012016" y="1117600"/>
                  <a:pt x="3141133" y="1056217"/>
                  <a:pt x="3225800" y="1039283"/>
                </a:cubicBezTo>
                <a:cubicBezTo>
                  <a:pt x="3293533" y="1005417"/>
                  <a:pt x="3365500" y="973667"/>
                  <a:pt x="3441700" y="944033"/>
                </a:cubicBezTo>
                <a:cubicBezTo>
                  <a:pt x="3517900" y="914400"/>
                  <a:pt x="3572933" y="899583"/>
                  <a:pt x="3606800" y="899583"/>
                </a:cubicBezTo>
                <a:cubicBezTo>
                  <a:pt x="3674533" y="899583"/>
                  <a:pt x="3761316" y="935567"/>
                  <a:pt x="3867150" y="1007533"/>
                </a:cubicBezTo>
                <a:cubicBezTo>
                  <a:pt x="3972983" y="1079500"/>
                  <a:pt x="4072466" y="1164167"/>
                  <a:pt x="4165600" y="1261533"/>
                </a:cubicBezTo>
                <a:cubicBezTo>
                  <a:pt x="4258733" y="1358900"/>
                  <a:pt x="4313766" y="1441450"/>
                  <a:pt x="4330700" y="1509183"/>
                </a:cubicBezTo>
                <a:cubicBezTo>
                  <a:pt x="4330700" y="1543050"/>
                  <a:pt x="4332816" y="1576917"/>
                  <a:pt x="4337050" y="1610783"/>
                </a:cubicBezTo>
                <a:cubicBezTo>
                  <a:pt x="4341283" y="1644650"/>
                  <a:pt x="4347633" y="1678517"/>
                  <a:pt x="4356100" y="1712383"/>
                </a:cubicBezTo>
                <a:cubicBezTo>
                  <a:pt x="4389966" y="1822450"/>
                  <a:pt x="4409016" y="1970617"/>
                  <a:pt x="4413250" y="2156883"/>
                </a:cubicBezTo>
                <a:cubicBezTo>
                  <a:pt x="4417483" y="2343150"/>
                  <a:pt x="4411133" y="2512483"/>
                  <a:pt x="4394200" y="2664883"/>
                </a:cubicBezTo>
                <a:cubicBezTo>
                  <a:pt x="4377266" y="2817283"/>
                  <a:pt x="4347633" y="2906183"/>
                  <a:pt x="4305300" y="2931583"/>
                </a:cubicBezTo>
                <a:cubicBezTo>
                  <a:pt x="4305300" y="2931583"/>
                  <a:pt x="4307416" y="2942167"/>
                  <a:pt x="4311650" y="2963333"/>
                </a:cubicBezTo>
                <a:cubicBezTo>
                  <a:pt x="4315883" y="2984500"/>
                  <a:pt x="4334933" y="2995083"/>
                  <a:pt x="4368800" y="2995083"/>
                </a:cubicBezTo>
                <a:cubicBezTo>
                  <a:pt x="4368800" y="3028950"/>
                  <a:pt x="4368800" y="3048000"/>
                  <a:pt x="4368800" y="3052233"/>
                </a:cubicBezTo>
                <a:cubicBezTo>
                  <a:pt x="4368800" y="3056467"/>
                  <a:pt x="4368800" y="3058583"/>
                  <a:pt x="4368800" y="3058583"/>
                </a:cubicBezTo>
                <a:cubicBezTo>
                  <a:pt x="4326466" y="3058583"/>
                  <a:pt x="4309533" y="3094567"/>
                  <a:pt x="4318000" y="3166533"/>
                </a:cubicBezTo>
                <a:cubicBezTo>
                  <a:pt x="4326466" y="3238500"/>
                  <a:pt x="4353983" y="3316817"/>
                  <a:pt x="4400550" y="3401483"/>
                </a:cubicBezTo>
                <a:cubicBezTo>
                  <a:pt x="4447116" y="3486150"/>
                  <a:pt x="4495800" y="3553883"/>
                  <a:pt x="4546600" y="3604683"/>
                </a:cubicBezTo>
                <a:cubicBezTo>
                  <a:pt x="4648200" y="3706283"/>
                  <a:pt x="4690533" y="3801533"/>
                  <a:pt x="4673600" y="3890433"/>
                </a:cubicBezTo>
                <a:cubicBezTo>
                  <a:pt x="4656666" y="3979333"/>
                  <a:pt x="4580466" y="4040717"/>
                  <a:pt x="4445000" y="4074583"/>
                </a:cubicBezTo>
                <a:close/>
                <a:moveTo>
                  <a:pt x="-736600" y="46587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37" name="Freeform 6537"/>
          <p:cNvSpPr/>
          <p:nvPr/>
        </p:nvSpPr>
        <p:spPr>
          <a:xfrm rot="0" flipH="0" flipV="0">
            <a:off x="5414495" y="8270046"/>
            <a:ext cx="116636" cy="147320"/>
          </a:xfrm>
          <a:custGeom>
            <a:pathLst>
              <a:path w="3644900" h="4603750">
                <a:moveTo>
                  <a:pt x="1037167" y="4491566"/>
                </a:moveTo>
                <a:cubicBezTo>
                  <a:pt x="706967" y="4356100"/>
                  <a:pt x="493183" y="4167716"/>
                  <a:pt x="395817" y="3926416"/>
                </a:cubicBezTo>
                <a:cubicBezTo>
                  <a:pt x="298450" y="3685116"/>
                  <a:pt x="279400" y="3310466"/>
                  <a:pt x="338667" y="2802466"/>
                </a:cubicBezTo>
                <a:cubicBezTo>
                  <a:pt x="355600" y="2540000"/>
                  <a:pt x="364067" y="2366433"/>
                  <a:pt x="364067" y="2281766"/>
                </a:cubicBezTo>
                <a:cubicBezTo>
                  <a:pt x="364067" y="2197100"/>
                  <a:pt x="317500" y="2112433"/>
                  <a:pt x="224367" y="2027766"/>
                </a:cubicBezTo>
                <a:cubicBezTo>
                  <a:pt x="198967" y="1993900"/>
                  <a:pt x="154517" y="1947333"/>
                  <a:pt x="91017" y="1888066"/>
                </a:cubicBezTo>
                <a:cubicBezTo>
                  <a:pt x="27517" y="1828800"/>
                  <a:pt x="0" y="1778000"/>
                  <a:pt x="8467" y="1735666"/>
                </a:cubicBezTo>
                <a:cubicBezTo>
                  <a:pt x="0" y="1676400"/>
                  <a:pt x="4233" y="1610783"/>
                  <a:pt x="21167" y="1538816"/>
                </a:cubicBezTo>
                <a:cubicBezTo>
                  <a:pt x="38100" y="1466850"/>
                  <a:pt x="63500" y="1430866"/>
                  <a:pt x="97367" y="1430866"/>
                </a:cubicBezTo>
                <a:cubicBezTo>
                  <a:pt x="131233" y="1430866"/>
                  <a:pt x="167217" y="1422400"/>
                  <a:pt x="205317" y="1405466"/>
                </a:cubicBezTo>
                <a:cubicBezTo>
                  <a:pt x="243417" y="1388533"/>
                  <a:pt x="279400" y="1388533"/>
                  <a:pt x="313267" y="1405466"/>
                </a:cubicBezTo>
                <a:cubicBezTo>
                  <a:pt x="347133" y="1405466"/>
                  <a:pt x="385233" y="1409700"/>
                  <a:pt x="427567" y="1418166"/>
                </a:cubicBezTo>
                <a:cubicBezTo>
                  <a:pt x="469900" y="1426633"/>
                  <a:pt x="491067" y="1447800"/>
                  <a:pt x="491067" y="1481666"/>
                </a:cubicBezTo>
                <a:cubicBezTo>
                  <a:pt x="524933" y="1540933"/>
                  <a:pt x="579967" y="1547283"/>
                  <a:pt x="656167" y="1500716"/>
                </a:cubicBezTo>
                <a:cubicBezTo>
                  <a:pt x="732367" y="1454150"/>
                  <a:pt x="812800" y="1346200"/>
                  <a:pt x="897467" y="1176866"/>
                </a:cubicBezTo>
                <a:cubicBezTo>
                  <a:pt x="982133" y="1041400"/>
                  <a:pt x="1094317" y="905933"/>
                  <a:pt x="1234017" y="770466"/>
                </a:cubicBezTo>
                <a:cubicBezTo>
                  <a:pt x="1373717" y="635000"/>
                  <a:pt x="1513417" y="510116"/>
                  <a:pt x="1653117" y="395816"/>
                </a:cubicBezTo>
                <a:cubicBezTo>
                  <a:pt x="1792817" y="281516"/>
                  <a:pt x="1909233" y="198966"/>
                  <a:pt x="2002367" y="148166"/>
                </a:cubicBezTo>
                <a:cubicBezTo>
                  <a:pt x="2044700" y="131233"/>
                  <a:pt x="2108200" y="110066"/>
                  <a:pt x="2192867" y="84666"/>
                </a:cubicBezTo>
                <a:cubicBezTo>
                  <a:pt x="2277533" y="59266"/>
                  <a:pt x="2368550" y="38100"/>
                  <a:pt x="2465917" y="21166"/>
                </a:cubicBezTo>
                <a:cubicBezTo>
                  <a:pt x="2563283" y="4233"/>
                  <a:pt x="2645833" y="0"/>
                  <a:pt x="2713567" y="8466"/>
                </a:cubicBezTo>
                <a:cubicBezTo>
                  <a:pt x="2865967" y="16933"/>
                  <a:pt x="2995083" y="59266"/>
                  <a:pt x="3100917" y="135466"/>
                </a:cubicBezTo>
                <a:cubicBezTo>
                  <a:pt x="3206750" y="211666"/>
                  <a:pt x="3306233" y="300566"/>
                  <a:pt x="3399367" y="402166"/>
                </a:cubicBezTo>
                <a:cubicBezTo>
                  <a:pt x="3509433" y="478366"/>
                  <a:pt x="3579283" y="579966"/>
                  <a:pt x="3608917" y="706966"/>
                </a:cubicBezTo>
                <a:cubicBezTo>
                  <a:pt x="3638550" y="833966"/>
                  <a:pt x="3644900" y="969433"/>
                  <a:pt x="3627967" y="1113366"/>
                </a:cubicBezTo>
                <a:cubicBezTo>
                  <a:pt x="3611033" y="1257300"/>
                  <a:pt x="3572933" y="1388533"/>
                  <a:pt x="3513667" y="1507066"/>
                </a:cubicBezTo>
                <a:cubicBezTo>
                  <a:pt x="3488267" y="1591733"/>
                  <a:pt x="3416300" y="1693333"/>
                  <a:pt x="3297767" y="1811866"/>
                </a:cubicBezTo>
                <a:cubicBezTo>
                  <a:pt x="3179233" y="1930400"/>
                  <a:pt x="3043767" y="2044700"/>
                  <a:pt x="2891367" y="2154766"/>
                </a:cubicBezTo>
                <a:cubicBezTo>
                  <a:pt x="2738967" y="2264833"/>
                  <a:pt x="2599267" y="2345266"/>
                  <a:pt x="2472267" y="2396066"/>
                </a:cubicBezTo>
                <a:cubicBezTo>
                  <a:pt x="2362200" y="2421466"/>
                  <a:pt x="2220383" y="2442633"/>
                  <a:pt x="2046817" y="2459566"/>
                </a:cubicBezTo>
                <a:cubicBezTo>
                  <a:pt x="1873250" y="2476500"/>
                  <a:pt x="1712383" y="2482850"/>
                  <a:pt x="1564217" y="2478616"/>
                </a:cubicBezTo>
                <a:cubicBezTo>
                  <a:pt x="1416050" y="2474383"/>
                  <a:pt x="1316567" y="2459566"/>
                  <a:pt x="1265767" y="2434166"/>
                </a:cubicBezTo>
                <a:cubicBezTo>
                  <a:pt x="1206500" y="2400300"/>
                  <a:pt x="1159933" y="2446866"/>
                  <a:pt x="1126067" y="2573866"/>
                </a:cubicBezTo>
                <a:cubicBezTo>
                  <a:pt x="1092200" y="2700866"/>
                  <a:pt x="1066800" y="2882900"/>
                  <a:pt x="1049867" y="3119966"/>
                </a:cubicBezTo>
                <a:cubicBezTo>
                  <a:pt x="1032933" y="3306233"/>
                  <a:pt x="1032933" y="3441700"/>
                  <a:pt x="1049867" y="3526366"/>
                </a:cubicBezTo>
                <a:cubicBezTo>
                  <a:pt x="1066800" y="3611033"/>
                  <a:pt x="1083733" y="3670300"/>
                  <a:pt x="1100667" y="3704166"/>
                </a:cubicBezTo>
                <a:cubicBezTo>
                  <a:pt x="1159933" y="3763433"/>
                  <a:pt x="1242483" y="3837516"/>
                  <a:pt x="1348317" y="3926416"/>
                </a:cubicBezTo>
                <a:cubicBezTo>
                  <a:pt x="1454150" y="4015316"/>
                  <a:pt x="1604433" y="4030133"/>
                  <a:pt x="1799167" y="3970866"/>
                </a:cubicBezTo>
                <a:cubicBezTo>
                  <a:pt x="1960033" y="3928533"/>
                  <a:pt x="2118783" y="3818466"/>
                  <a:pt x="2275417" y="3640666"/>
                </a:cubicBezTo>
                <a:cubicBezTo>
                  <a:pt x="2432050" y="3462866"/>
                  <a:pt x="2578100" y="3318933"/>
                  <a:pt x="2713567" y="3208866"/>
                </a:cubicBezTo>
                <a:cubicBezTo>
                  <a:pt x="2747433" y="3149600"/>
                  <a:pt x="2804583" y="3113616"/>
                  <a:pt x="2885017" y="3100916"/>
                </a:cubicBezTo>
                <a:cubicBezTo>
                  <a:pt x="2965450" y="3088216"/>
                  <a:pt x="3052233" y="3094566"/>
                  <a:pt x="3145367" y="3119966"/>
                </a:cubicBezTo>
                <a:cubicBezTo>
                  <a:pt x="3238500" y="3179233"/>
                  <a:pt x="3278717" y="3249083"/>
                  <a:pt x="3266017" y="3329516"/>
                </a:cubicBezTo>
                <a:cubicBezTo>
                  <a:pt x="3253317" y="3409950"/>
                  <a:pt x="3208867" y="3530600"/>
                  <a:pt x="3132667" y="3691466"/>
                </a:cubicBezTo>
                <a:cubicBezTo>
                  <a:pt x="3107267" y="3750733"/>
                  <a:pt x="3050117" y="3824816"/>
                  <a:pt x="2961217" y="3913716"/>
                </a:cubicBezTo>
                <a:cubicBezTo>
                  <a:pt x="2872317" y="4002616"/>
                  <a:pt x="2774950" y="4091516"/>
                  <a:pt x="2669117" y="4180416"/>
                </a:cubicBezTo>
                <a:cubicBezTo>
                  <a:pt x="2563283" y="4269316"/>
                  <a:pt x="2468033" y="4339166"/>
                  <a:pt x="2383367" y="4389966"/>
                </a:cubicBezTo>
                <a:cubicBezTo>
                  <a:pt x="2129367" y="4525433"/>
                  <a:pt x="1892300" y="4595283"/>
                  <a:pt x="1672167" y="4599516"/>
                </a:cubicBezTo>
                <a:cubicBezTo>
                  <a:pt x="1452033" y="4603750"/>
                  <a:pt x="1240367" y="4567766"/>
                  <a:pt x="1037167" y="4491566"/>
                </a:cubicBezTo>
                <a:close/>
                <a:moveTo>
                  <a:pt x="-817033" y="4796366"/>
                </a:moveTo>
                <a:moveTo>
                  <a:pt x="1786467" y="1913466"/>
                </a:moveTo>
                <a:cubicBezTo>
                  <a:pt x="1972733" y="1871133"/>
                  <a:pt x="2120900" y="1841500"/>
                  <a:pt x="2230967" y="1824566"/>
                </a:cubicBezTo>
                <a:cubicBezTo>
                  <a:pt x="2341033" y="1807633"/>
                  <a:pt x="2446867" y="1758950"/>
                  <a:pt x="2548467" y="1678516"/>
                </a:cubicBezTo>
                <a:cubicBezTo>
                  <a:pt x="2650067" y="1598083"/>
                  <a:pt x="2777067" y="1443566"/>
                  <a:pt x="2929467" y="1214966"/>
                </a:cubicBezTo>
                <a:cubicBezTo>
                  <a:pt x="2963333" y="1121833"/>
                  <a:pt x="2973917" y="1028700"/>
                  <a:pt x="2961217" y="935566"/>
                </a:cubicBezTo>
                <a:cubicBezTo>
                  <a:pt x="2948517" y="842433"/>
                  <a:pt x="2925233" y="778933"/>
                  <a:pt x="2891367" y="745066"/>
                </a:cubicBezTo>
                <a:cubicBezTo>
                  <a:pt x="2815167" y="660400"/>
                  <a:pt x="2724150" y="632883"/>
                  <a:pt x="2618317" y="662516"/>
                </a:cubicBezTo>
                <a:cubicBezTo>
                  <a:pt x="2512483" y="692150"/>
                  <a:pt x="2413000" y="740833"/>
                  <a:pt x="2319867" y="808566"/>
                </a:cubicBezTo>
                <a:cubicBezTo>
                  <a:pt x="2260600" y="833966"/>
                  <a:pt x="2173817" y="895350"/>
                  <a:pt x="2059517" y="992716"/>
                </a:cubicBezTo>
                <a:cubicBezTo>
                  <a:pt x="1945217" y="1090083"/>
                  <a:pt x="1833033" y="1200150"/>
                  <a:pt x="1722967" y="1322916"/>
                </a:cubicBezTo>
                <a:cubicBezTo>
                  <a:pt x="1612900" y="1445683"/>
                  <a:pt x="1524000" y="1557866"/>
                  <a:pt x="1456267" y="1659466"/>
                </a:cubicBezTo>
                <a:cubicBezTo>
                  <a:pt x="1388533" y="1761066"/>
                  <a:pt x="1371600" y="1820333"/>
                  <a:pt x="1405467" y="1837266"/>
                </a:cubicBezTo>
                <a:cubicBezTo>
                  <a:pt x="1388533" y="1871133"/>
                  <a:pt x="1437217" y="1892300"/>
                  <a:pt x="1551517" y="1900766"/>
                </a:cubicBezTo>
                <a:cubicBezTo>
                  <a:pt x="1665817" y="1909233"/>
                  <a:pt x="1744133" y="1913466"/>
                  <a:pt x="1786467" y="1913466"/>
                </a:cubicBezTo>
                <a:close/>
                <a:moveTo>
                  <a:pt x="1761067" y="47963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38" name="Freeform 6538"/>
          <p:cNvSpPr/>
          <p:nvPr/>
        </p:nvSpPr>
        <p:spPr>
          <a:xfrm rot="0" flipH="0" flipV="0">
            <a:off x="5556600" y="8268149"/>
            <a:ext cx="224468" cy="144813"/>
          </a:xfrm>
          <a:custGeom>
            <a:pathLst>
              <a:path w="7014633" h="4525433">
                <a:moveTo>
                  <a:pt x="190500" y="4385733"/>
                </a:moveTo>
                <a:cubicBezTo>
                  <a:pt x="165100" y="4351867"/>
                  <a:pt x="141816" y="4309533"/>
                  <a:pt x="120650" y="4258733"/>
                </a:cubicBezTo>
                <a:cubicBezTo>
                  <a:pt x="99483" y="4207933"/>
                  <a:pt x="88900" y="4165600"/>
                  <a:pt x="88900" y="4131733"/>
                </a:cubicBezTo>
                <a:cubicBezTo>
                  <a:pt x="88900" y="4114800"/>
                  <a:pt x="86783" y="4093633"/>
                  <a:pt x="82550" y="4068233"/>
                </a:cubicBezTo>
                <a:cubicBezTo>
                  <a:pt x="78316" y="4042833"/>
                  <a:pt x="59266" y="4030133"/>
                  <a:pt x="25400" y="4030133"/>
                </a:cubicBezTo>
                <a:cubicBezTo>
                  <a:pt x="0" y="4004733"/>
                  <a:pt x="19050" y="3905250"/>
                  <a:pt x="82550" y="3731683"/>
                </a:cubicBezTo>
                <a:cubicBezTo>
                  <a:pt x="146050" y="3558117"/>
                  <a:pt x="230716" y="3357033"/>
                  <a:pt x="336550" y="3128433"/>
                </a:cubicBezTo>
                <a:cubicBezTo>
                  <a:pt x="442383" y="2899833"/>
                  <a:pt x="552450" y="2677583"/>
                  <a:pt x="666750" y="2461683"/>
                </a:cubicBezTo>
                <a:cubicBezTo>
                  <a:pt x="781050" y="2245783"/>
                  <a:pt x="876300" y="2074333"/>
                  <a:pt x="952500" y="1947333"/>
                </a:cubicBezTo>
                <a:cubicBezTo>
                  <a:pt x="994833" y="1921933"/>
                  <a:pt x="1022350" y="1885950"/>
                  <a:pt x="1035050" y="1839383"/>
                </a:cubicBezTo>
                <a:cubicBezTo>
                  <a:pt x="1047750" y="1792817"/>
                  <a:pt x="1045633" y="1769533"/>
                  <a:pt x="1028700" y="1769533"/>
                </a:cubicBezTo>
                <a:cubicBezTo>
                  <a:pt x="1028700" y="1769533"/>
                  <a:pt x="1051983" y="1729317"/>
                  <a:pt x="1098550" y="1648883"/>
                </a:cubicBezTo>
                <a:cubicBezTo>
                  <a:pt x="1145116" y="1568450"/>
                  <a:pt x="1181100" y="1515533"/>
                  <a:pt x="1206500" y="1490133"/>
                </a:cubicBezTo>
                <a:cubicBezTo>
                  <a:pt x="1274233" y="1371600"/>
                  <a:pt x="1325033" y="1250950"/>
                  <a:pt x="1358900" y="1128183"/>
                </a:cubicBezTo>
                <a:cubicBezTo>
                  <a:pt x="1392766" y="1005417"/>
                  <a:pt x="1401233" y="901700"/>
                  <a:pt x="1384300" y="817033"/>
                </a:cubicBezTo>
                <a:cubicBezTo>
                  <a:pt x="1350433" y="774700"/>
                  <a:pt x="1312333" y="762000"/>
                  <a:pt x="1270000" y="778933"/>
                </a:cubicBezTo>
                <a:cubicBezTo>
                  <a:pt x="1227666" y="795867"/>
                  <a:pt x="1206500" y="804333"/>
                  <a:pt x="1206500" y="804333"/>
                </a:cubicBezTo>
                <a:cubicBezTo>
                  <a:pt x="1172633" y="812800"/>
                  <a:pt x="1123950" y="827617"/>
                  <a:pt x="1060450" y="848783"/>
                </a:cubicBezTo>
                <a:cubicBezTo>
                  <a:pt x="996950" y="869950"/>
                  <a:pt x="939800" y="897467"/>
                  <a:pt x="889000" y="931333"/>
                </a:cubicBezTo>
                <a:cubicBezTo>
                  <a:pt x="694266" y="1066800"/>
                  <a:pt x="563033" y="1128183"/>
                  <a:pt x="495300" y="1115483"/>
                </a:cubicBezTo>
                <a:cubicBezTo>
                  <a:pt x="427566" y="1102783"/>
                  <a:pt x="351366" y="994833"/>
                  <a:pt x="266700" y="791633"/>
                </a:cubicBezTo>
                <a:cubicBezTo>
                  <a:pt x="232833" y="698500"/>
                  <a:pt x="220133" y="630767"/>
                  <a:pt x="228600" y="588433"/>
                </a:cubicBezTo>
                <a:cubicBezTo>
                  <a:pt x="237066" y="546100"/>
                  <a:pt x="270933" y="499533"/>
                  <a:pt x="330200" y="448733"/>
                </a:cubicBezTo>
                <a:cubicBezTo>
                  <a:pt x="397933" y="389467"/>
                  <a:pt x="461433" y="349250"/>
                  <a:pt x="520700" y="328083"/>
                </a:cubicBezTo>
                <a:cubicBezTo>
                  <a:pt x="579966" y="306917"/>
                  <a:pt x="626533" y="283633"/>
                  <a:pt x="660400" y="258233"/>
                </a:cubicBezTo>
                <a:cubicBezTo>
                  <a:pt x="753533" y="198967"/>
                  <a:pt x="831850" y="156633"/>
                  <a:pt x="895350" y="131233"/>
                </a:cubicBezTo>
                <a:cubicBezTo>
                  <a:pt x="958850" y="105833"/>
                  <a:pt x="1007533" y="88900"/>
                  <a:pt x="1041400" y="80433"/>
                </a:cubicBezTo>
                <a:cubicBezTo>
                  <a:pt x="1261533" y="12700"/>
                  <a:pt x="1447800" y="0"/>
                  <a:pt x="1600200" y="42333"/>
                </a:cubicBezTo>
                <a:cubicBezTo>
                  <a:pt x="1752600" y="84667"/>
                  <a:pt x="1866900" y="194733"/>
                  <a:pt x="1943100" y="372533"/>
                </a:cubicBezTo>
                <a:cubicBezTo>
                  <a:pt x="2061633" y="516467"/>
                  <a:pt x="2120900" y="679450"/>
                  <a:pt x="2120900" y="861483"/>
                </a:cubicBezTo>
                <a:cubicBezTo>
                  <a:pt x="2120900" y="1043517"/>
                  <a:pt x="2061633" y="1253067"/>
                  <a:pt x="1943100" y="1490133"/>
                </a:cubicBezTo>
                <a:lnTo>
                  <a:pt x="1816100" y="1680633"/>
                </a:lnTo>
                <a:cubicBezTo>
                  <a:pt x="1773766" y="1765300"/>
                  <a:pt x="1767416" y="1807633"/>
                  <a:pt x="1797050" y="1807633"/>
                </a:cubicBezTo>
                <a:cubicBezTo>
                  <a:pt x="1826683" y="1807633"/>
                  <a:pt x="1862666" y="1778000"/>
                  <a:pt x="1905000" y="1718733"/>
                </a:cubicBezTo>
                <a:cubicBezTo>
                  <a:pt x="1930400" y="1684867"/>
                  <a:pt x="1981200" y="1634067"/>
                  <a:pt x="2057400" y="1566333"/>
                </a:cubicBezTo>
                <a:cubicBezTo>
                  <a:pt x="2133600" y="1498600"/>
                  <a:pt x="2184400" y="1464733"/>
                  <a:pt x="2209800" y="1464733"/>
                </a:cubicBezTo>
                <a:cubicBezTo>
                  <a:pt x="2209800" y="1464733"/>
                  <a:pt x="2220383" y="1460500"/>
                  <a:pt x="2241550" y="1452033"/>
                </a:cubicBezTo>
                <a:cubicBezTo>
                  <a:pt x="2262716" y="1443567"/>
                  <a:pt x="2273300" y="1409700"/>
                  <a:pt x="2273300" y="1350433"/>
                </a:cubicBezTo>
                <a:cubicBezTo>
                  <a:pt x="2298700" y="1325033"/>
                  <a:pt x="2326216" y="1299633"/>
                  <a:pt x="2355850" y="1274233"/>
                </a:cubicBezTo>
                <a:cubicBezTo>
                  <a:pt x="2385483" y="1248833"/>
                  <a:pt x="2400300" y="1236133"/>
                  <a:pt x="2400300" y="1236133"/>
                </a:cubicBezTo>
                <a:cubicBezTo>
                  <a:pt x="2434166" y="1236133"/>
                  <a:pt x="2499783" y="1195917"/>
                  <a:pt x="2597150" y="1115483"/>
                </a:cubicBezTo>
                <a:cubicBezTo>
                  <a:pt x="2694516" y="1035050"/>
                  <a:pt x="2810933" y="939800"/>
                  <a:pt x="2946400" y="829733"/>
                </a:cubicBezTo>
                <a:cubicBezTo>
                  <a:pt x="3039533" y="762000"/>
                  <a:pt x="3124200" y="728133"/>
                  <a:pt x="3200400" y="728133"/>
                </a:cubicBezTo>
                <a:cubicBezTo>
                  <a:pt x="3395133" y="668867"/>
                  <a:pt x="3553883" y="732367"/>
                  <a:pt x="3676650" y="918633"/>
                </a:cubicBezTo>
                <a:cubicBezTo>
                  <a:pt x="3799416" y="1104900"/>
                  <a:pt x="3860800" y="1346200"/>
                  <a:pt x="3860800" y="1642533"/>
                </a:cubicBezTo>
                <a:lnTo>
                  <a:pt x="3594100" y="2328333"/>
                </a:lnTo>
                <a:lnTo>
                  <a:pt x="4051300" y="1769533"/>
                </a:lnTo>
                <a:cubicBezTo>
                  <a:pt x="4102100" y="1701800"/>
                  <a:pt x="4155016" y="1642533"/>
                  <a:pt x="4210050" y="1591733"/>
                </a:cubicBezTo>
                <a:cubicBezTo>
                  <a:pt x="4265083" y="1540933"/>
                  <a:pt x="4313766" y="1498600"/>
                  <a:pt x="4356100" y="1464733"/>
                </a:cubicBezTo>
                <a:cubicBezTo>
                  <a:pt x="4373033" y="1405467"/>
                  <a:pt x="4398433" y="1371600"/>
                  <a:pt x="4432300" y="1363133"/>
                </a:cubicBezTo>
                <a:cubicBezTo>
                  <a:pt x="4466166" y="1354667"/>
                  <a:pt x="4483100" y="1350433"/>
                  <a:pt x="4483100" y="1350433"/>
                </a:cubicBezTo>
                <a:cubicBezTo>
                  <a:pt x="4483100" y="1350433"/>
                  <a:pt x="4491566" y="1348317"/>
                  <a:pt x="4508500" y="1344083"/>
                </a:cubicBezTo>
                <a:cubicBezTo>
                  <a:pt x="4525433" y="1339850"/>
                  <a:pt x="4533900" y="1325033"/>
                  <a:pt x="4533900" y="1299633"/>
                </a:cubicBezTo>
                <a:cubicBezTo>
                  <a:pt x="4576233" y="1265767"/>
                  <a:pt x="4622800" y="1234017"/>
                  <a:pt x="4673600" y="1204383"/>
                </a:cubicBezTo>
                <a:cubicBezTo>
                  <a:pt x="4724400" y="1174750"/>
                  <a:pt x="4758266" y="1143000"/>
                  <a:pt x="4775200" y="1109133"/>
                </a:cubicBezTo>
                <a:cubicBezTo>
                  <a:pt x="4919133" y="1049867"/>
                  <a:pt x="5050366" y="1039283"/>
                  <a:pt x="5168900" y="1077383"/>
                </a:cubicBezTo>
                <a:cubicBezTo>
                  <a:pt x="5287433" y="1115483"/>
                  <a:pt x="5389033" y="1223433"/>
                  <a:pt x="5473700" y="1401233"/>
                </a:cubicBezTo>
                <a:cubicBezTo>
                  <a:pt x="5532966" y="1502833"/>
                  <a:pt x="5566833" y="1591733"/>
                  <a:pt x="5575300" y="1667933"/>
                </a:cubicBezTo>
                <a:cubicBezTo>
                  <a:pt x="5583766" y="1744133"/>
                  <a:pt x="5588000" y="1858433"/>
                  <a:pt x="5588000" y="2010833"/>
                </a:cubicBezTo>
                <a:cubicBezTo>
                  <a:pt x="5571066" y="2137833"/>
                  <a:pt x="5556250" y="2237317"/>
                  <a:pt x="5543550" y="2309283"/>
                </a:cubicBezTo>
                <a:cubicBezTo>
                  <a:pt x="5530850" y="2381250"/>
                  <a:pt x="5520266" y="2455333"/>
                  <a:pt x="5511800" y="2531533"/>
                </a:cubicBezTo>
                <a:cubicBezTo>
                  <a:pt x="5503333" y="2607733"/>
                  <a:pt x="5490633" y="2713567"/>
                  <a:pt x="5473700" y="2849033"/>
                </a:cubicBezTo>
                <a:cubicBezTo>
                  <a:pt x="5439833" y="2916767"/>
                  <a:pt x="5420783" y="2988733"/>
                  <a:pt x="5416550" y="3064933"/>
                </a:cubicBezTo>
                <a:cubicBezTo>
                  <a:pt x="5412316" y="3141133"/>
                  <a:pt x="5410200" y="3213100"/>
                  <a:pt x="5410200" y="3280833"/>
                </a:cubicBezTo>
                <a:cubicBezTo>
                  <a:pt x="5410200" y="3390900"/>
                  <a:pt x="5414433" y="3464983"/>
                  <a:pt x="5422900" y="3503083"/>
                </a:cubicBezTo>
                <a:cubicBezTo>
                  <a:pt x="5431366" y="3541183"/>
                  <a:pt x="5465233" y="3560233"/>
                  <a:pt x="5524500" y="3560233"/>
                </a:cubicBezTo>
                <a:cubicBezTo>
                  <a:pt x="5643033" y="3534833"/>
                  <a:pt x="5806016" y="3473450"/>
                  <a:pt x="6013450" y="3376083"/>
                </a:cubicBezTo>
                <a:cubicBezTo>
                  <a:pt x="6220883" y="3278717"/>
                  <a:pt x="6375400" y="3183467"/>
                  <a:pt x="6477000" y="3090333"/>
                </a:cubicBezTo>
                <a:cubicBezTo>
                  <a:pt x="6604000" y="2971800"/>
                  <a:pt x="6716183" y="2910417"/>
                  <a:pt x="6813550" y="2906183"/>
                </a:cubicBezTo>
                <a:cubicBezTo>
                  <a:pt x="6910916" y="2901950"/>
                  <a:pt x="6972300" y="2950633"/>
                  <a:pt x="6997700" y="3052233"/>
                </a:cubicBezTo>
                <a:cubicBezTo>
                  <a:pt x="7014633" y="3086100"/>
                  <a:pt x="6987116" y="3162300"/>
                  <a:pt x="6915150" y="3280833"/>
                </a:cubicBezTo>
                <a:cubicBezTo>
                  <a:pt x="6843183" y="3399367"/>
                  <a:pt x="6762750" y="3513667"/>
                  <a:pt x="6673850" y="3623733"/>
                </a:cubicBezTo>
                <a:cubicBezTo>
                  <a:pt x="6584950" y="3733800"/>
                  <a:pt x="6519333" y="3788833"/>
                  <a:pt x="6477000" y="3788833"/>
                </a:cubicBezTo>
                <a:cubicBezTo>
                  <a:pt x="6451600" y="3788833"/>
                  <a:pt x="6421966" y="3812117"/>
                  <a:pt x="6388100" y="3858683"/>
                </a:cubicBezTo>
                <a:cubicBezTo>
                  <a:pt x="6354233" y="3905250"/>
                  <a:pt x="6316133" y="3941233"/>
                  <a:pt x="6273800" y="3966633"/>
                </a:cubicBezTo>
                <a:cubicBezTo>
                  <a:pt x="6214533" y="4025900"/>
                  <a:pt x="6157383" y="4080933"/>
                  <a:pt x="6102350" y="4131733"/>
                </a:cubicBezTo>
                <a:cubicBezTo>
                  <a:pt x="6047316" y="4182533"/>
                  <a:pt x="5985933" y="4207933"/>
                  <a:pt x="5918200" y="4207933"/>
                </a:cubicBezTo>
                <a:cubicBezTo>
                  <a:pt x="5884333" y="4207933"/>
                  <a:pt x="5844116" y="4218517"/>
                  <a:pt x="5797550" y="4239683"/>
                </a:cubicBezTo>
                <a:cubicBezTo>
                  <a:pt x="5750983" y="4260850"/>
                  <a:pt x="5698066" y="4271433"/>
                  <a:pt x="5638800" y="4271433"/>
                </a:cubicBezTo>
                <a:cubicBezTo>
                  <a:pt x="5554133" y="4296833"/>
                  <a:pt x="5425016" y="4284133"/>
                  <a:pt x="5251450" y="4233333"/>
                </a:cubicBezTo>
                <a:cubicBezTo>
                  <a:pt x="5077883" y="4182533"/>
                  <a:pt x="4965700" y="4064000"/>
                  <a:pt x="4914900" y="3877733"/>
                </a:cubicBezTo>
                <a:cubicBezTo>
                  <a:pt x="4881033" y="3784600"/>
                  <a:pt x="4851400" y="3634317"/>
                  <a:pt x="4826000" y="3426883"/>
                </a:cubicBezTo>
                <a:cubicBezTo>
                  <a:pt x="4800600" y="3219450"/>
                  <a:pt x="4804833" y="3009900"/>
                  <a:pt x="4838700" y="2798233"/>
                </a:cubicBezTo>
                <a:cubicBezTo>
                  <a:pt x="4872566" y="2645833"/>
                  <a:pt x="4893733" y="2506133"/>
                  <a:pt x="4902200" y="2379133"/>
                </a:cubicBezTo>
                <a:cubicBezTo>
                  <a:pt x="4910666" y="2252133"/>
                  <a:pt x="4927600" y="2163233"/>
                  <a:pt x="4953000" y="2112433"/>
                </a:cubicBezTo>
                <a:cubicBezTo>
                  <a:pt x="4953000" y="2087033"/>
                  <a:pt x="4953000" y="2025650"/>
                  <a:pt x="4953000" y="1928283"/>
                </a:cubicBezTo>
                <a:cubicBezTo>
                  <a:pt x="4953000" y="1830917"/>
                  <a:pt x="4940300" y="1782233"/>
                  <a:pt x="4914900" y="1782233"/>
                </a:cubicBezTo>
                <a:cubicBezTo>
                  <a:pt x="4881033" y="1782233"/>
                  <a:pt x="4802716" y="1843617"/>
                  <a:pt x="4679950" y="1966383"/>
                </a:cubicBezTo>
                <a:cubicBezTo>
                  <a:pt x="4557183" y="2089150"/>
                  <a:pt x="4413250" y="2243667"/>
                  <a:pt x="4248150" y="2429933"/>
                </a:cubicBezTo>
                <a:cubicBezTo>
                  <a:pt x="4083050" y="2616200"/>
                  <a:pt x="3920066" y="2810933"/>
                  <a:pt x="3759200" y="3014133"/>
                </a:cubicBezTo>
                <a:cubicBezTo>
                  <a:pt x="3598333" y="3217333"/>
                  <a:pt x="3467100" y="3399367"/>
                  <a:pt x="3365500" y="3560233"/>
                </a:cubicBezTo>
                <a:cubicBezTo>
                  <a:pt x="3289300" y="3653367"/>
                  <a:pt x="3221566" y="3767667"/>
                  <a:pt x="3162300" y="3903133"/>
                </a:cubicBezTo>
                <a:cubicBezTo>
                  <a:pt x="3103033" y="4038600"/>
                  <a:pt x="3060700" y="4114800"/>
                  <a:pt x="3035300" y="4131733"/>
                </a:cubicBezTo>
                <a:cubicBezTo>
                  <a:pt x="2976033" y="4199467"/>
                  <a:pt x="2906183" y="4207933"/>
                  <a:pt x="2825750" y="4157133"/>
                </a:cubicBezTo>
                <a:cubicBezTo>
                  <a:pt x="2745316" y="4106333"/>
                  <a:pt x="2671233" y="4025900"/>
                  <a:pt x="2603500" y="3915833"/>
                </a:cubicBezTo>
                <a:cubicBezTo>
                  <a:pt x="2578100" y="3865033"/>
                  <a:pt x="2561166" y="3820583"/>
                  <a:pt x="2552700" y="3782483"/>
                </a:cubicBezTo>
                <a:cubicBezTo>
                  <a:pt x="2544233" y="3744383"/>
                  <a:pt x="2546350" y="3689350"/>
                  <a:pt x="2559050" y="3617383"/>
                </a:cubicBezTo>
                <a:cubicBezTo>
                  <a:pt x="2571750" y="3545417"/>
                  <a:pt x="2601383" y="3437467"/>
                  <a:pt x="2647950" y="3293533"/>
                </a:cubicBezTo>
                <a:cubicBezTo>
                  <a:pt x="2694516" y="3149600"/>
                  <a:pt x="2760133" y="2946400"/>
                  <a:pt x="2844800" y="2683933"/>
                </a:cubicBezTo>
                <a:cubicBezTo>
                  <a:pt x="2937933" y="2396067"/>
                  <a:pt x="3020483" y="2135717"/>
                  <a:pt x="3092450" y="1902883"/>
                </a:cubicBezTo>
                <a:cubicBezTo>
                  <a:pt x="3164416" y="1670050"/>
                  <a:pt x="3200400" y="1553633"/>
                  <a:pt x="3200400" y="1553633"/>
                </a:cubicBezTo>
                <a:cubicBezTo>
                  <a:pt x="3200400" y="1519767"/>
                  <a:pt x="3136900" y="1551517"/>
                  <a:pt x="3009900" y="1648883"/>
                </a:cubicBezTo>
                <a:cubicBezTo>
                  <a:pt x="2882900" y="1746250"/>
                  <a:pt x="2734733" y="1866900"/>
                  <a:pt x="2565400" y="2010833"/>
                </a:cubicBezTo>
                <a:cubicBezTo>
                  <a:pt x="2489200" y="2103967"/>
                  <a:pt x="2362200" y="2243667"/>
                  <a:pt x="2184400" y="2429933"/>
                </a:cubicBezTo>
                <a:cubicBezTo>
                  <a:pt x="2006600" y="2616200"/>
                  <a:pt x="1811866" y="2827867"/>
                  <a:pt x="1600200" y="3064933"/>
                </a:cubicBezTo>
                <a:cubicBezTo>
                  <a:pt x="1388533" y="3302000"/>
                  <a:pt x="1185333" y="3551767"/>
                  <a:pt x="990600" y="3814233"/>
                </a:cubicBezTo>
                <a:cubicBezTo>
                  <a:pt x="745066" y="4161367"/>
                  <a:pt x="573616" y="4373033"/>
                  <a:pt x="476250" y="4449233"/>
                </a:cubicBezTo>
                <a:cubicBezTo>
                  <a:pt x="378883" y="4525433"/>
                  <a:pt x="283633" y="4504267"/>
                  <a:pt x="190500" y="4385733"/>
                </a:cubicBezTo>
                <a:close/>
                <a:moveTo>
                  <a:pt x="-965200" y="48556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39" name="Freeform 6539"/>
          <p:cNvSpPr/>
          <p:nvPr/>
        </p:nvSpPr>
        <p:spPr>
          <a:xfrm rot="0" flipH="0" flipV="0">
            <a:off x="5807349" y="8269707"/>
            <a:ext cx="187892" cy="136482"/>
          </a:xfrm>
          <a:custGeom>
            <a:pathLst>
              <a:path w="5871633" h="4265084">
                <a:moveTo>
                  <a:pt x="368300" y="4184650"/>
                </a:moveTo>
                <a:cubicBezTo>
                  <a:pt x="275166" y="4125384"/>
                  <a:pt x="190500" y="4047067"/>
                  <a:pt x="114300" y="3949700"/>
                </a:cubicBezTo>
                <a:cubicBezTo>
                  <a:pt x="38100" y="3852334"/>
                  <a:pt x="0" y="3727450"/>
                  <a:pt x="0" y="3575050"/>
                </a:cubicBezTo>
                <a:cubicBezTo>
                  <a:pt x="0" y="3490384"/>
                  <a:pt x="16933" y="3346450"/>
                  <a:pt x="50800" y="3143250"/>
                </a:cubicBezTo>
                <a:cubicBezTo>
                  <a:pt x="84666" y="2940050"/>
                  <a:pt x="131233" y="2711450"/>
                  <a:pt x="190500" y="2457450"/>
                </a:cubicBezTo>
                <a:cubicBezTo>
                  <a:pt x="249766" y="2203450"/>
                  <a:pt x="309033" y="1966384"/>
                  <a:pt x="368300" y="1746250"/>
                </a:cubicBezTo>
                <a:cubicBezTo>
                  <a:pt x="452966" y="1593850"/>
                  <a:pt x="524933" y="1441450"/>
                  <a:pt x="584200" y="1289050"/>
                </a:cubicBezTo>
                <a:cubicBezTo>
                  <a:pt x="643466" y="1136650"/>
                  <a:pt x="673100" y="1043517"/>
                  <a:pt x="673100" y="1009650"/>
                </a:cubicBezTo>
                <a:cubicBezTo>
                  <a:pt x="690033" y="908050"/>
                  <a:pt x="713316" y="789517"/>
                  <a:pt x="742950" y="654050"/>
                </a:cubicBezTo>
                <a:cubicBezTo>
                  <a:pt x="772583" y="518584"/>
                  <a:pt x="804333" y="395817"/>
                  <a:pt x="838200" y="285750"/>
                </a:cubicBezTo>
                <a:cubicBezTo>
                  <a:pt x="872066" y="175684"/>
                  <a:pt x="897466" y="112184"/>
                  <a:pt x="914400" y="95250"/>
                </a:cubicBezTo>
                <a:cubicBezTo>
                  <a:pt x="956733" y="52917"/>
                  <a:pt x="1007533" y="25400"/>
                  <a:pt x="1066800" y="12700"/>
                </a:cubicBezTo>
                <a:cubicBezTo>
                  <a:pt x="1126066" y="0"/>
                  <a:pt x="1187450" y="8467"/>
                  <a:pt x="1250950" y="38100"/>
                </a:cubicBezTo>
                <a:cubicBezTo>
                  <a:pt x="1314450" y="67734"/>
                  <a:pt x="1363133" y="124884"/>
                  <a:pt x="1397000" y="209550"/>
                </a:cubicBezTo>
                <a:cubicBezTo>
                  <a:pt x="1490133" y="311150"/>
                  <a:pt x="1536700" y="431800"/>
                  <a:pt x="1536700" y="571500"/>
                </a:cubicBezTo>
                <a:cubicBezTo>
                  <a:pt x="1536700" y="711200"/>
                  <a:pt x="1490133" y="916517"/>
                  <a:pt x="1397000" y="1187450"/>
                </a:cubicBezTo>
                <a:cubicBezTo>
                  <a:pt x="1320800" y="1356784"/>
                  <a:pt x="1244600" y="1555750"/>
                  <a:pt x="1168400" y="1784350"/>
                </a:cubicBezTo>
                <a:cubicBezTo>
                  <a:pt x="1092200" y="2012950"/>
                  <a:pt x="1026583" y="2222500"/>
                  <a:pt x="971550" y="2413000"/>
                </a:cubicBezTo>
                <a:cubicBezTo>
                  <a:pt x="916516" y="2603500"/>
                  <a:pt x="884766" y="2732617"/>
                  <a:pt x="876300" y="2800350"/>
                </a:cubicBezTo>
                <a:lnTo>
                  <a:pt x="622300" y="2876550"/>
                </a:lnTo>
                <a:cubicBezTo>
                  <a:pt x="766233" y="2741084"/>
                  <a:pt x="901700" y="2599267"/>
                  <a:pt x="1028700" y="2451100"/>
                </a:cubicBezTo>
                <a:cubicBezTo>
                  <a:pt x="1155700" y="2302934"/>
                  <a:pt x="1248833" y="2186517"/>
                  <a:pt x="1308100" y="2101850"/>
                </a:cubicBezTo>
                <a:cubicBezTo>
                  <a:pt x="1452033" y="1907117"/>
                  <a:pt x="1576916" y="1744134"/>
                  <a:pt x="1682750" y="1612900"/>
                </a:cubicBezTo>
                <a:cubicBezTo>
                  <a:pt x="1788583" y="1481667"/>
                  <a:pt x="1926166" y="1322917"/>
                  <a:pt x="2095500" y="1136650"/>
                </a:cubicBezTo>
                <a:cubicBezTo>
                  <a:pt x="2264833" y="941917"/>
                  <a:pt x="2432050" y="821267"/>
                  <a:pt x="2597150" y="774700"/>
                </a:cubicBezTo>
                <a:cubicBezTo>
                  <a:pt x="2762250" y="728134"/>
                  <a:pt x="2891366" y="704850"/>
                  <a:pt x="2984500" y="704850"/>
                </a:cubicBezTo>
                <a:cubicBezTo>
                  <a:pt x="3170766" y="738717"/>
                  <a:pt x="3321050" y="833967"/>
                  <a:pt x="3435350" y="990600"/>
                </a:cubicBezTo>
                <a:cubicBezTo>
                  <a:pt x="3549650" y="1147234"/>
                  <a:pt x="3623733" y="1377950"/>
                  <a:pt x="3657600" y="1682750"/>
                </a:cubicBezTo>
                <a:cubicBezTo>
                  <a:pt x="3657600" y="1801284"/>
                  <a:pt x="3647016" y="1940984"/>
                  <a:pt x="3625850" y="2101850"/>
                </a:cubicBezTo>
                <a:cubicBezTo>
                  <a:pt x="3604683" y="2262717"/>
                  <a:pt x="3594100" y="2343150"/>
                  <a:pt x="3594100" y="2343150"/>
                </a:cubicBezTo>
                <a:cubicBezTo>
                  <a:pt x="3594100" y="2343150"/>
                  <a:pt x="3663950" y="2254250"/>
                  <a:pt x="3803650" y="2076450"/>
                </a:cubicBezTo>
                <a:cubicBezTo>
                  <a:pt x="3943350" y="1898650"/>
                  <a:pt x="4131733" y="1703917"/>
                  <a:pt x="4368800" y="1492250"/>
                </a:cubicBezTo>
                <a:cubicBezTo>
                  <a:pt x="4529666" y="1373717"/>
                  <a:pt x="4686300" y="1303867"/>
                  <a:pt x="4838700" y="1282700"/>
                </a:cubicBezTo>
                <a:cubicBezTo>
                  <a:pt x="4991100" y="1261534"/>
                  <a:pt x="5126566" y="1314450"/>
                  <a:pt x="5245100" y="1441450"/>
                </a:cubicBezTo>
                <a:cubicBezTo>
                  <a:pt x="5465233" y="1559984"/>
                  <a:pt x="5609166" y="1739900"/>
                  <a:pt x="5676900" y="1981200"/>
                </a:cubicBezTo>
                <a:cubicBezTo>
                  <a:pt x="5744633" y="2222500"/>
                  <a:pt x="5761566" y="2529417"/>
                  <a:pt x="5727700" y="2901950"/>
                </a:cubicBezTo>
                <a:cubicBezTo>
                  <a:pt x="5702300" y="3122084"/>
                  <a:pt x="5698066" y="3285067"/>
                  <a:pt x="5715000" y="3390900"/>
                </a:cubicBezTo>
                <a:cubicBezTo>
                  <a:pt x="5731933" y="3496734"/>
                  <a:pt x="5757333" y="3600450"/>
                  <a:pt x="5791200" y="3702050"/>
                </a:cubicBezTo>
                <a:cubicBezTo>
                  <a:pt x="5858933" y="3735917"/>
                  <a:pt x="5871633" y="3805767"/>
                  <a:pt x="5829300" y="3911600"/>
                </a:cubicBezTo>
                <a:cubicBezTo>
                  <a:pt x="5786966" y="4017434"/>
                  <a:pt x="5736166" y="4070350"/>
                  <a:pt x="5676900" y="4070350"/>
                </a:cubicBezTo>
                <a:cubicBezTo>
                  <a:pt x="5592233" y="4070350"/>
                  <a:pt x="5496983" y="4053417"/>
                  <a:pt x="5391150" y="4019550"/>
                </a:cubicBezTo>
                <a:cubicBezTo>
                  <a:pt x="5285316" y="3985684"/>
                  <a:pt x="5192183" y="3928534"/>
                  <a:pt x="5111750" y="3848100"/>
                </a:cubicBezTo>
                <a:cubicBezTo>
                  <a:pt x="5031316" y="3767667"/>
                  <a:pt x="4991100" y="3655484"/>
                  <a:pt x="4991100" y="3511550"/>
                </a:cubicBezTo>
                <a:lnTo>
                  <a:pt x="4991100" y="2724150"/>
                </a:lnTo>
                <a:cubicBezTo>
                  <a:pt x="4991100" y="2537884"/>
                  <a:pt x="4984750" y="2385484"/>
                  <a:pt x="4972050" y="2266950"/>
                </a:cubicBezTo>
                <a:cubicBezTo>
                  <a:pt x="4959350" y="2148417"/>
                  <a:pt x="4936066" y="2076450"/>
                  <a:pt x="4902200" y="2051050"/>
                </a:cubicBezTo>
                <a:cubicBezTo>
                  <a:pt x="4809066" y="2000250"/>
                  <a:pt x="4673600" y="2055284"/>
                  <a:pt x="4495800" y="2216150"/>
                </a:cubicBezTo>
                <a:cubicBezTo>
                  <a:pt x="4318000" y="2377017"/>
                  <a:pt x="4127500" y="2592917"/>
                  <a:pt x="3924300" y="2863850"/>
                </a:cubicBezTo>
                <a:cubicBezTo>
                  <a:pt x="3721100" y="3134784"/>
                  <a:pt x="3530600" y="3414184"/>
                  <a:pt x="3352800" y="3702050"/>
                </a:cubicBezTo>
                <a:cubicBezTo>
                  <a:pt x="3191933" y="3964517"/>
                  <a:pt x="3092450" y="4114800"/>
                  <a:pt x="3054350" y="4152900"/>
                </a:cubicBezTo>
                <a:cubicBezTo>
                  <a:pt x="3016250" y="4191000"/>
                  <a:pt x="2950633" y="4180417"/>
                  <a:pt x="2857500" y="4121150"/>
                </a:cubicBezTo>
                <a:cubicBezTo>
                  <a:pt x="2671233" y="4061884"/>
                  <a:pt x="2554816" y="3979334"/>
                  <a:pt x="2508250" y="3873500"/>
                </a:cubicBezTo>
                <a:cubicBezTo>
                  <a:pt x="2461683" y="3767667"/>
                  <a:pt x="2455333" y="3647017"/>
                  <a:pt x="2489200" y="3511550"/>
                </a:cubicBezTo>
                <a:cubicBezTo>
                  <a:pt x="2531533" y="3367617"/>
                  <a:pt x="2584450" y="3172884"/>
                  <a:pt x="2647950" y="2927350"/>
                </a:cubicBezTo>
                <a:cubicBezTo>
                  <a:pt x="2711450" y="2681817"/>
                  <a:pt x="2772833" y="2442634"/>
                  <a:pt x="2832100" y="2209800"/>
                </a:cubicBezTo>
                <a:cubicBezTo>
                  <a:pt x="2891366" y="1976967"/>
                  <a:pt x="2929466" y="1809750"/>
                  <a:pt x="2946400" y="1708150"/>
                </a:cubicBezTo>
                <a:cubicBezTo>
                  <a:pt x="2912533" y="1640417"/>
                  <a:pt x="2855383" y="1617134"/>
                  <a:pt x="2774950" y="1638300"/>
                </a:cubicBezTo>
                <a:cubicBezTo>
                  <a:pt x="2694516" y="1659467"/>
                  <a:pt x="2611966" y="1699684"/>
                  <a:pt x="2527300" y="1758950"/>
                </a:cubicBezTo>
                <a:cubicBezTo>
                  <a:pt x="2425700" y="1826684"/>
                  <a:pt x="2302933" y="1953684"/>
                  <a:pt x="2159000" y="2139950"/>
                </a:cubicBezTo>
                <a:cubicBezTo>
                  <a:pt x="2015066" y="2326217"/>
                  <a:pt x="1866900" y="2542117"/>
                  <a:pt x="1714500" y="2787650"/>
                </a:cubicBezTo>
                <a:cubicBezTo>
                  <a:pt x="1612900" y="2948517"/>
                  <a:pt x="1507066" y="3107267"/>
                  <a:pt x="1397000" y="3263900"/>
                </a:cubicBezTo>
                <a:cubicBezTo>
                  <a:pt x="1286933" y="3420534"/>
                  <a:pt x="1185333" y="3558117"/>
                  <a:pt x="1092200" y="3676650"/>
                </a:cubicBezTo>
                <a:cubicBezTo>
                  <a:pt x="999066" y="3795184"/>
                  <a:pt x="918633" y="3884084"/>
                  <a:pt x="850900" y="3943350"/>
                </a:cubicBezTo>
                <a:cubicBezTo>
                  <a:pt x="732366" y="4129617"/>
                  <a:pt x="651933" y="4231217"/>
                  <a:pt x="609600" y="4248150"/>
                </a:cubicBezTo>
                <a:cubicBezTo>
                  <a:pt x="567266" y="4265084"/>
                  <a:pt x="486833" y="4243917"/>
                  <a:pt x="368300" y="4184650"/>
                </a:cubicBezTo>
                <a:close/>
                <a:moveTo>
                  <a:pt x="-876300" y="480695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40" name="Freeform 6540"/>
          <p:cNvSpPr/>
          <p:nvPr/>
        </p:nvSpPr>
        <p:spPr>
          <a:xfrm rot="0" flipH="0" flipV="0">
            <a:off x="6020573" y="8204006"/>
            <a:ext cx="169197" cy="210853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41" name="Freeform 6541"/>
          <p:cNvSpPr/>
          <p:nvPr/>
        </p:nvSpPr>
        <p:spPr>
          <a:xfrm rot="0" flipH="0" flipV="0">
            <a:off x="6206840" y="8274448"/>
            <a:ext cx="150097" cy="130386"/>
          </a:xfrm>
          <a:custGeom>
            <a:pathLst>
              <a:path w="4690533" h="4074583">
                <a:moveTo>
                  <a:pt x="4445000" y="4074583"/>
                </a:moveTo>
                <a:cubicBezTo>
                  <a:pt x="4275666" y="4074583"/>
                  <a:pt x="4135966" y="4038600"/>
                  <a:pt x="4025900" y="3966633"/>
                </a:cubicBezTo>
                <a:cubicBezTo>
                  <a:pt x="3915833" y="3894667"/>
                  <a:pt x="3822700" y="3774017"/>
                  <a:pt x="3746500" y="3604683"/>
                </a:cubicBezTo>
                <a:cubicBezTo>
                  <a:pt x="3712633" y="3486150"/>
                  <a:pt x="3685116" y="3352800"/>
                  <a:pt x="3663950" y="3204633"/>
                </a:cubicBezTo>
                <a:cubicBezTo>
                  <a:pt x="3642783" y="3056467"/>
                  <a:pt x="3632200" y="2916767"/>
                  <a:pt x="3632200" y="2785533"/>
                </a:cubicBezTo>
                <a:cubicBezTo>
                  <a:pt x="3632200" y="2654300"/>
                  <a:pt x="3644900" y="2567517"/>
                  <a:pt x="3670300" y="2525183"/>
                </a:cubicBezTo>
                <a:cubicBezTo>
                  <a:pt x="3704166" y="2491317"/>
                  <a:pt x="3718983" y="2429933"/>
                  <a:pt x="3714750" y="2341033"/>
                </a:cubicBezTo>
                <a:cubicBezTo>
                  <a:pt x="3710516" y="2252133"/>
                  <a:pt x="3708400" y="2156883"/>
                  <a:pt x="3708400" y="2055283"/>
                </a:cubicBezTo>
                <a:cubicBezTo>
                  <a:pt x="3699933" y="1885950"/>
                  <a:pt x="3659716" y="1790700"/>
                  <a:pt x="3587750" y="1769533"/>
                </a:cubicBezTo>
                <a:cubicBezTo>
                  <a:pt x="3515783" y="1748367"/>
                  <a:pt x="3412066" y="1775883"/>
                  <a:pt x="3276600" y="1852083"/>
                </a:cubicBezTo>
                <a:cubicBezTo>
                  <a:pt x="3124200" y="1945217"/>
                  <a:pt x="2925233" y="2070100"/>
                  <a:pt x="2679700" y="2226733"/>
                </a:cubicBezTo>
                <a:cubicBezTo>
                  <a:pt x="2434166" y="2383367"/>
                  <a:pt x="2178050" y="2554817"/>
                  <a:pt x="1911350" y="2741083"/>
                </a:cubicBezTo>
                <a:cubicBezTo>
                  <a:pt x="1644650" y="2927350"/>
                  <a:pt x="1392766" y="3122083"/>
                  <a:pt x="1155700" y="3325283"/>
                </a:cubicBezTo>
                <a:cubicBezTo>
                  <a:pt x="969433" y="3528483"/>
                  <a:pt x="857250" y="3683000"/>
                  <a:pt x="819150" y="3788833"/>
                </a:cubicBezTo>
                <a:cubicBezTo>
                  <a:pt x="781050" y="3894667"/>
                  <a:pt x="728133" y="3947583"/>
                  <a:pt x="660400" y="3947583"/>
                </a:cubicBezTo>
                <a:cubicBezTo>
                  <a:pt x="592666" y="3981450"/>
                  <a:pt x="535516" y="3983567"/>
                  <a:pt x="488950" y="3953933"/>
                </a:cubicBezTo>
                <a:cubicBezTo>
                  <a:pt x="442383" y="3924300"/>
                  <a:pt x="376766" y="3875617"/>
                  <a:pt x="292100" y="3807883"/>
                </a:cubicBezTo>
                <a:cubicBezTo>
                  <a:pt x="232833" y="3740150"/>
                  <a:pt x="173566" y="3674533"/>
                  <a:pt x="114300" y="3611033"/>
                </a:cubicBezTo>
                <a:cubicBezTo>
                  <a:pt x="55033" y="3547533"/>
                  <a:pt x="16933" y="3498850"/>
                  <a:pt x="0" y="3464983"/>
                </a:cubicBezTo>
                <a:cubicBezTo>
                  <a:pt x="0" y="3422650"/>
                  <a:pt x="12700" y="3333750"/>
                  <a:pt x="38100" y="3198283"/>
                </a:cubicBezTo>
                <a:cubicBezTo>
                  <a:pt x="63500" y="3062817"/>
                  <a:pt x="95250" y="2927350"/>
                  <a:pt x="133350" y="2791883"/>
                </a:cubicBezTo>
                <a:cubicBezTo>
                  <a:pt x="171450" y="2656417"/>
                  <a:pt x="198966" y="2567517"/>
                  <a:pt x="215900" y="2525183"/>
                </a:cubicBezTo>
                <a:cubicBezTo>
                  <a:pt x="258233" y="2525183"/>
                  <a:pt x="294216" y="2482850"/>
                  <a:pt x="323850" y="2398183"/>
                </a:cubicBezTo>
                <a:cubicBezTo>
                  <a:pt x="353483" y="2313517"/>
                  <a:pt x="402166" y="2220383"/>
                  <a:pt x="469900" y="2118783"/>
                </a:cubicBezTo>
                <a:cubicBezTo>
                  <a:pt x="486833" y="2017183"/>
                  <a:pt x="531283" y="1879600"/>
                  <a:pt x="603250" y="1706033"/>
                </a:cubicBezTo>
                <a:cubicBezTo>
                  <a:pt x="675216" y="1532467"/>
                  <a:pt x="740833" y="1377950"/>
                  <a:pt x="800100" y="1242483"/>
                </a:cubicBezTo>
                <a:cubicBezTo>
                  <a:pt x="918633" y="1039283"/>
                  <a:pt x="1001183" y="869950"/>
                  <a:pt x="1047750" y="734483"/>
                </a:cubicBezTo>
                <a:cubicBezTo>
                  <a:pt x="1094316" y="599017"/>
                  <a:pt x="1126066" y="429683"/>
                  <a:pt x="1143000" y="226483"/>
                </a:cubicBezTo>
                <a:cubicBezTo>
                  <a:pt x="1134533" y="192617"/>
                  <a:pt x="1143000" y="160867"/>
                  <a:pt x="1168400" y="131233"/>
                </a:cubicBezTo>
                <a:cubicBezTo>
                  <a:pt x="1193800" y="101600"/>
                  <a:pt x="1223433" y="86783"/>
                  <a:pt x="1257300" y="86783"/>
                </a:cubicBezTo>
                <a:lnTo>
                  <a:pt x="1257300" y="86783"/>
                </a:lnTo>
                <a:cubicBezTo>
                  <a:pt x="1325033" y="19050"/>
                  <a:pt x="1405466" y="0"/>
                  <a:pt x="1498600" y="29633"/>
                </a:cubicBezTo>
                <a:cubicBezTo>
                  <a:pt x="1591733" y="59267"/>
                  <a:pt x="1676400" y="124883"/>
                  <a:pt x="1752600" y="226483"/>
                </a:cubicBezTo>
                <a:cubicBezTo>
                  <a:pt x="1905000" y="429683"/>
                  <a:pt x="1966383" y="639233"/>
                  <a:pt x="1936750" y="855133"/>
                </a:cubicBezTo>
                <a:cubicBezTo>
                  <a:pt x="1907116" y="1071033"/>
                  <a:pt x="1769533" y="1377950"/>
                  <a:pt x="1524000" y="1775883"/>
                </a:cubicBezTo>
                <a:cubicBezTo>
                  <a:pt x="1464733" y="1911350"/>
                  <a:pt x="1420283" y="2015067"/>
                  <a:pt x="1390650" y="2087033"/>
                </a:cubicBezTo>
                <a:cubicBezTo>
                  <a:pt x="1361016" y="2159000"/>
                  <a:pt x="1346200" y="2216150"/>
                  <a:pt x="1346200" y="2258483"/>
                </a:cubicBezTo>
                <a:cubicBezTo>
                  <a:pt x="1346200" y="2258483"/>
                  <a:pt x="1390650" y="2228850"/>
                  <a:pt x="1479550" y="2169583"/>
                </a:cubicBezTo>
                <a:cubicBezTo>
                  <a:pt x="1568450" y="2110317"/>
                  <a:pt x="1670050" y="2040467"/>
                  <a:pt x="1784350" y="1960033"/>
                </a:cubicBezTo>
                <a:cubicBezTo>
                  <a:pt x="1898650" y="1879600"/>
                  <a:pt x="1989666" y="1818217"/>
                  <a:pt x="2057400" y="1775883"/>
                </a:cubicBezTo>
                <a:cubicBezTo>
                  <a:pt x="2099733" y="1733550"/>
                  <a:pt x="2197100" y="1657350"/>
                  <a:pt x="2349500" y="1547283"/>
                </a:cubicBezTo>
                <a:cubicBezTo>
                  <a:pt x="2501900" y="1437217"/>
                  <a:pt x="2664883" y="1329267"/>
                  <a:pt x="2838450" y="1223433"/>
                </a:cubicBezTo>
                <a:cubicBezTo>
                  <a:pt x="3012016" y="1117600"/>
                  <a:pt x="3141133" y="1056217"/>
                  <a:pt x="3225800" y="1039283"/>
                </a:cubicBezTo>
                <a:cubicBezTo>
                  <a:pt x="3293533" y="1005417"/>
                  <a:pt x="3365500" y="973667"/>
                  <a:pt x="3441700" y="944033"/>
                </a:cubicBezTo>
                <a:cubicBezTo>
                  <a:pt x="3517900" y="914400"/>
                  <a:pt x="3572933" y="899583"/>
                  <a:pt x="3606800" y="899583"/>
                </a:cubicBezTo>
                <a:cubicBezTo>
                  <a:pt x="3674533" y="899583"/>
                  <a:pt x="3761316" y="935567"/>
                  <a:pt x="3867150" y="1007533"/>
                </a:cubicBezTo>
                <a:cubicBezTo>
                  <a:pt x="3972983" y="1079500"/>
                  <a:pt x="4072466" y="1164167"/>
                  <a:pt x="4165600" y="1261533"/>
                </a:cubicBezTo>
                <a:cubicBezTo>
                  <a:pt x="4258733" y="1358900"/>
                  <a:pt x="4313766" y="1441450"/>
                  <a:pt x="4330700" y="1509183"/>
                </a:cubicBezTo>
                <a:cubicBezTo>
                  <a:pt x="4330700" y="1543050"/>
                  <a:pt x="4332816" y="1576917"/>
                  <a:pt x="4337050" y="1610783"/>
                </a:cubicBezTo>
                <a:cubicBezTo>
                  <a:pt x="4341283" y="1644650"/>
                  <a:pt x="4347633" y="1678517"/>
                  <a:pt x="4356100" y="1712383"/>
                </a:cubicBezTo>
                <a:cubicBezTo>
                  <a:pt x="4389966" y="1822450"/>
                  <a:pt x="4409016" y="1970617"/>
                  <a:pt x="4413250" y="2156883"/>
                </a:cubicBezTo>
                <a:cubicBezTo>
                  <a:pt x="4417483" y="2343150"/>
                  <a:pt x="4411133" y="2512483"/>
                  <a:pt x="4394200" y="2664883"/>
                </a:cubicBezTo>
                <a:cubicBezTo>
                  <a:pt x="4377266" y="2817283"/>
                  <a:pt x="4347633" y="2906183"/>
                  <a:pt x="4305300" y="2931583"/>
                </a:cubicBezTo>
                <a:cubicBezTo>
                  <a:pt x="4305300" y="2931583"/>
                  <a:pt x="4307416" y="2942167"/>
                  <a:pt x="4311650" y="2963333"/>
                </a:cubicBezTo>
                <a:cubicBezTo>
                  <a:pt x="4315883" y="2984500"/>
                  <a:pt x="4334933" y="2995083"/>
                  <a:pt x="4368800" y="2995083"/>
                </a:cubicBezTo>
                <a:cubicBezTo>
                  <a:pt x="4368800" y="3028950"/>
                  <a:pt x="4368800" y="3048000"/>
                  <a:pt x="4368800" y="3052233"/>
                </a:cubicBezTo>
                <a:cubicBezTo>
                  <a:pt x="4368800" y="3056467"/>
                  <a:pt x="4368800" y="3058583"/>
                  <a:pt x="4368800" y="3058583"/>
                </a:cubicBezTo>
                <a:cubicBezTo>
                  <a:pt x="4326466" y="3058583"/>
                  <a:pt x="4309533" y="3094567"/>
                  <a:pt x="4318000" y="3166533"/>
                </a:cubicBezTo>
                <a:cubicBezTo>
                  <a:pt x="4326466" y="3238500"/>
                  <a:pt x="4353983" y="3316817"/>
                  <a:pt x="4400550" y="3401483"/>
                </a:cubicBezTo>
                <a:cubicBezTo>
                  <a:pt x="4447116" y="3486150"/>
                  <a:pt x="4495800" y="3553883"/>
                  <a:pt x="4546600" y="3604683"/>
                </a:cubicBezTo>
                <a:cubicBezTo>
                  <a:pt x="4648200" y="3706283"/>
                  <a:pt x="4690533" y="3801533"/>
                  <a:pt x="4673600" y="3890433"/>
                </a:cubicBezTo>
                <a:cubicBezTo>
                  <a:pt x="4656666" y="3979333"/>
                  <a:pt x="4580466" y="4040717"/>
                  <a:pt x="4445000" y="4074583"/>
                </a:cubicBezTo>
                <a:close/>
                <a:moveTo>
                  <a:pt x="-736600" y="46587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42" name="Freeform 6542"/>
          <p:cNvSpPr/>
          <p:nvPr/>
        </p:nvSpPr>
        <p:spPr>
          <a:xfrm rot="0" flipH="0" flipV="0">
            <a:off x="6481295" y="8176709"/>
            <a:ext cx="133976" cy="244381"/>
          </a:xfrm>
          <a:custGeom>
            <a:pathLst>
              <a:path w="4186767" h="7636933">
                <a:moveTo>
                  <a:pt x="249767" y="7433733"/>
                </a:moveTo>
                <a:cubicBezTo>
                  <a:pt x="165100" y="7374467"/>
                  <a:pt x="101600" y="7319433"/>
                  <a:pt x="59267" y="7268633"/>
                </a:cubicBezTo>
                <a:cubicBezTo>
                  <a:pt x="16933" y="7217833"/>
                  <a:pt x="0" y="7145867"/>
                  <a:pt x="8467" y="7052733"/>
                </a:cubicBezTo>
                <a:cubicBezTo>
                  <a:pt x="25400" y="6925733"/>
                  <a:pt x="50800" y="6792383"/>
                  <a:pt x="84667" y="6652683"/>
                </a:cubicBezTo>
                <a:cubicBezTo>
                  <a:pt x="118533" y="6512983"/>
                  <a:pt x="160867" y="6375400"/>
                  <a:pt x="211667" y="6239933"/>
                </a:cubicBezTo>
                <a:cubicBezTo>
                  <a:pt x="237067" y="6087533"/>
                  <a:pt x="268817" y="5935133"/>
                  <a:pt x="306917" y="5782733"/>
                </a:cubicBezTo>
                <a:cubicBezTo>
                  <a:pt x="345017" y="5630333"/>
                  <a:pt x="410633" y="5486400"/>
                  <a:pt x="503767" y="5350933"/>
                </a:cubicBezTo>
                <a:cubicBezTo>
                  <a:pt x="613833" y="5037667"/>
                  <a:pt x="728133" y="4726517"/>
                  <a:pt x="846667" y="4417483"/>
                </a:cubicBezTo>
                <a:cubicBezTo>
                  <a:pt x="965200" y="4108450"/>
                  <a:pt x="1066800" y="3784600"/>
                  <a:pt x="1151467" y="3445933"/>
                </a:cubicBezTo>
                <a:cubicBezTo>
                  <a:pt x="1278467" y="3141133"/>
                  <a:pt x="1394883" y="2870200"/>
                  <a:pt x="1500717" y="2633133"/>
                </a:cubicBezTo>
                <a:cubicBezTo>
                  <a:pt x="1606550" y="2396067"/>
                  <a:pt x="1735667" y="2091267"/>
                  <a:pt x="1888067" y="1718733"/>
                </a:cubicBezTo>
                <a:cubicBezTo>
                  <a:pt x="1972733" y="1524000"/>
                  <a:pt x="2046817" y="1305983"/>
                  <a:pt x="2110317" y="1064683"/>
                </a:cubicBezTo>
                <a:cubicBezTo>
                  <a:pt x="2173817" y="823383"/>
                  <a:pt x="2273300" y="609600"/>
                  <a:pt x="2408767" y="423333"/>
                </a:cubicBezTo>
                <a:cubicBezTo>
                  <a:pt x="2468033" y="347133"/>
                  <a:pt x="2512483" y="281517"/>
                  <a:pt x="2542117" y="226483"/>
                </a:cubicBezTo>
                <a:cubicBezTo>
                  <a:pt x="2571750" y="171450"/>
                  <a:pt x="2603500" y="118533"/>
                  <a:pt x="2637367" y="67733"/>
                </a:cubicBezTo>
                <a:cubicBezTo>
                  <a:pt x="2654300" y="16933"/>
                  <a:pt x="2711450" y="0"/>
                  <a:pt x="2808817" y="16933"/>
                </a:cubicBezTo>
                <a:cubicBezTo>
                  <a:pt x="2906183" y="33867"/>
                  <a:pt x="2976033" y="71967"/>
                  <a:pt x="3018367" y="131233"/>
                </a:cubicBezTo>
                <a:cubicBezTo>
                  <a:pt x="3060700" y="122767"/>
                  <a:pt x="3111500" y="177800"/>
                  <a:pt x="3170767" y="296333"/>
                </a:cubicBezTo>
                <a:cubicBezTo>
                  <a:pt x="3230033" y="414867"/>
                  <a:pt x="3251200" y="508000"/>
                  <a:pt x="3234267" y="575733"/>
                </a:cubicBezTo>
                <a:cubicBezTo>
                  <a:pt x="3234267" y="668867"/>
                  <a:pt x="3200400" y="770467"/>
                  <a:pt x="3132667" y="880533"/>
                </a:cubicBezTo>
                <a:cubicBezTo>
                  <a:pt x="3098800" y="914400"/>
                  <a:pt x="3064933" y="963083"/>
                  <a:pt x="3031067" y="1026583"/>
                </a:cubicBezTo>
                <a:cubicBezTo>
                  <a:pt x="2997200" y="1090083"/>
                  <a:pt x="2946400" y="1172633"/>
                  <a:pt x="2878667" y="1274233"/>
                </a:cubicBezTo>
                <a:cubicBezTo>
                  <a:pt x="2844800" y="1384300"/>
                  <a:pt x="2810933" y="1494367"/>
                  <a:pt x="2777067" y="1604433"/>
                </a:cubicBezTo>
                <a:cubicBezTo>
                  <a:pt x="2743200" y="1714500"/>
                  <a:pt x="2705100" y="1816100"/>
                  <a:pt x="2662767" y="1909233"/>
                </a:cubicBezTo>
                <a:cubicBezTo>
                  <a:pt x="2620433" y="2002367"/>
                  <a:pt x="2573867" y="2095500"/>
                  <a:pt x="2523067" y="2188633"/>
                </a:cubicBezTo>
                <a:cubicBezTo>
                  <a:pt x="2472267" y="2281767"/>
                  <a:pt x="2438400" y="2357967"/>
                  <a:pt x="2421467" y="2417233"/>
                </a:cubicBezTo>
                <a:cubicBezTo>
                  <a:pt x="2345267" y="2611967"/>
                  <a:pt x="2262717" y="2800350"/>
                  <a:pt x="2173817" y="2982383"/>
                </a:cubicBezTo>
                <a:cubicBezTo>
                  <a:pt x="2084917" y="3164417"/>
                  <a:pt x="2006600" y="3357033"/>
                  <a:pt x="1938867" y="3560233"/>
                </a:cubicBezTo>
                <a:cubicBezTo>
                  <a:pt x="1871133" y="3754967"/>
                  <a:pt x="1801283" y="3960283"/>
                  <a:pt x="1729317" y="4176183"/>
                </a:cubicBezTo>
                <a:cubicBezTo>
                  <a:pt x="1657350" y="4392083"/>
                  <a:pt x="1562100" y="4597400"/>
                  <a:pt x="1443567" y="4792133"/>
                </a:cubicBezTo>
                <a:cubicBezTo>
                  <a:pt x="1384300" y="4876800"/>
                  <a:pt x="1337733" y="4991100"/>
                  <a:pt x="1303867" y="5135033"/>
                </a:cubicBezTo>
                <a:cubicBezTo>
                  <a:pt x="1270000" y="5278967"/>
                  <a:pt x="1236133" y="5418667"/>
                  <a:pt x="1202267" y="5554133"/>
                </a:cubicBezTo>
                <a:cubicBezTo>
                  <a:pt x="1143000" y="5706533"/>
                  <a:pt x="1090083" y="5846233"/>
                  <a:pt x="1043517" y="5973233"/>
                </a:cubicBezTo>
                <a:cubicBezTo>
                  <a:pt x="996950" y="6100233"/>
                  <a:pt x="973667" y="6180667"/>
                  <a:pt x="973667" y="6214533"/>
                </a:cubicBezTo>
                <a:cubicBezTo>
                  <a:pt x="914400" y="6400800"/>
                  <a:pt x="867833" y="6584950"/>
                  <a:pt x="833967" y="6766983"/>
                </a:cubicBezTo>
                <a:cubicBezTo>
                  <a:pt x="800100" y="6949017"/>
                  <a:pt x="745067" y="7107767"/>
                  <a:pt x="668867" y="7243233"/>
                </a:cubicBezTo>
                <a:cubicBezTo>
                  <a:pt x="660400" y="7370233"/>
                  <a:pt x="624417" y="7454900"/>
                  <a:pt x="560917" y="7497233"/>
                </a:cubicBezTo>
                <a:cubicBezTo>
                  <a:pt x="497417" y="7539567"/>
                  <a:pt x="393700" y="7518400"/>
                  <a:pt x="249767" y="7433733"/>
                </a:cubicBezTo>
                <a:close/>
                <a:moveTo>
                  <a:pt x="-829733" y="7713133"/>
                </a:moveTo>
                <a:moveTo>
                  <a:pt x="3285067" y="7636933"/>
                </a:moveTo>
                <a:cubicBezTo>
                  <a:pt x="3149600" y="7620000"/>
                  <a:pt x="3048000" y="7592483"/>
                  <a:pt x="2980267" y="7554383"/>
                </a:cubicBezTo>
                <a:cubicBezTo>
                  <a:pt x="2912533" y="7516283"/>
                  <a:pt x="2785533" y="7429500"/>
                  <a:pt x="2599267" y="7294033"/>
                </a:cubicBezTo>
                <a:cubicBezTo>
                  <a:pt x="2497667" y="7192433"/>
                  <a:pt x="2357967" y="7035800"/>
                  <a:pt x="2180167" y="6824133"/>
                </a:cubicBezTo>
                <a:cubicBezTo>
                  <a:pt x="2002367" y="6612467"/>
                  <a:pt x="1824567" y="6385983"/>
                  <a:pt x="1646767" y="6144683"/>
                </a:cubicBezTo>
                <a:cubicBezTo>
                  <a:pt x="1468967" y="5903383"/>
                  <a:pt x="1320800" y="5698067"/>
                  <a:pt x="1202267" y="5528733"/>
                </a:cubicBezTo>
                <a:lnTo>
                  <a:pt x="1722967" y="4830233"/>
                </a:lnTo>
                <a:cubicBezTo>
                  <a:pt x="1833033" y="4965700"/>
                  <a:pt x="1921933" y="5092700"/>
                  <a:pt x="1989667" y="5211233"/>
                </a:cubicBezTo>
                <a:cubicBezTo>
                  <a:pt x="2057400" y="5329767"/>
                  <a:pt x="2112433" y="5410200"/>
                  <a:pt x="2154767" y="5452533"/>
                </a:cubicBezTo>
                <a:cubicBezTo>
                  <a:pt x="2349500" y="5740400"/>
                  <a:pt x="2504017" y="5973233"/>
                  <a:pt x="2618317" y="6151033"/>
                </a:cubicBezTo>
                <a:cubicBezTo>
                  <a:pt x="2732617" y="6328833"/>
                  <a:pt x="2836333" y="6472767"/>
                  <a:pt x="2929467" y="6582833"/>
                </a:cubicBezTo>
                <a:cubicBezTo>
                  <a:pt x="3022600" y="6692900"/>
                  <a:pt x="3122083" y="6790267"/>
                  <a:pt x="3227917" y="6874933"/>
                </a:cubicBezTo>
                <a:cubicBezTo>
                  <a:pt x="3333750" y="6959600"/>
                  <a:pt x="3467100" y="7048500"/>
                  <a:pt x="3627967" y="7141633"/>
                </a:cubicBezTo>
                <a:cubicBezTo>
                  <a:pt x="3653367" y="7158567"/>
                  <a:pt x="3678767" y="7183967"/>
                  <a:pt x="3704167" y="7217833"/>
                </a:cubicBezTo>
                <a:cubicBezTo>
                  <a:pt x="3729567" y="7251700"/>
                  <a:pt x="3738033" y="7302500"/>
                  <a:pt x="3729567" y="7370233"/>
                </a:cubicBezTo>
                <a:cubicBezTo>
                  <a:pt x="3695700" y="7463367"/>
                  <a:pt x="3659717" y="7520517"/>
                  <a:pt x="3621617" y="7541683"/>
                </a:cubicBezTo>
                <a:cubicBezTo>
                  <a:pt x="3583517" y="7562850"/>
                  <a:pt x="3471333" y="7594600"/>
                  <a:pt x="3285067" y="7636933"/>
                </a:cubicBezTo>
                <a:close/>
                <a:moveTo>
                  <a:pt x="-1032933" y="7713133"/>
                </a:moveTo>
                <a:moveTo>
                  <a:pt x="1164167" y="5389033"/>
                </a:moveTo>
                <a:cubicBezTo>
                  <a:pt x="1113367" y="5245100"/>
                  <a:pt x="1132417" y="5099050"/>
                  <a:pt x="1221317" y="4950883"/>
                </a:cubicBezTo>
                <a:cubicBezTo>
                  <a:pt x="1310217" y="4802717"/>
                  <a:pt x="1409700" y="4699000"/>
                  <a:pt x="1519767" y="4639733"/>
                </a:cubicBezTo>
                <a:cubicBezTo>
                  <a:pt x="1553633" y="4580467"/>
                  <a:pt x="1589617" y="4540250"/>
                  <a:pt x="1627717" y="4519083"/>
                </a:cubicBezTo>
                <a:cubicBezTo>
                  <a:pt x="1665817" y="4497917"/>
                  <a:pt x="1689100" y="4470400"/>
                  <a:pt x="1697567" y="4436533"/>
                </a:cubicBezTo>
                <a:cubicBezTo>
                  <a:pt x="1714500" y="4402667"/>
                  <a:pt x="1758950" y="4356100"/>
                  <a:pt x="1830917" y="4296833"/>
                </a:cubicBezTo>
                <a:cubicBezTo>
                  <a:pt x="1902883" y="4237567"/>
                  <a:pt x="1968500" y="4182533"/>
                  <a:pt x="2027767" y="4131733"/>
                </a:cubicBezTo>
                <a:cubicBezTo>
                  <a:pt x="2163233" y="4047067"/>
                  <a:pt x="2317750" y="3943350"/>
                  <a:pt x="2491317" y="3820583"/>
                </a:cubicBezTo>
                <a:cubicBezTo>
                  <a:pt x="2664883" y="3697817"/>
                  <a:pt x="2832100" y="3572933"/>
                  <a:pt x="2992967" y="3445933"/>
                </a:cubicBezTo>
                <a:cubicBezTo>
                  <a:pt x="3153833" y="3318933"/>
                  <a:pt x="3291417" y="3208867"/>
                  <a:pt x="3405717" y="3115733"/>
                </a:cubicBezTo>
                <a:cubicBezTo>
                  <a:pt x="3520017" y="3022600"/>
                  <a:pt x="3589867" y="2963333"/>
                  <a:pt x="3615267" y="2937933"/>
                </a:cubicBezTo>
                <a:cubicBezTo>
                  <a:pt x="3640667" y="2904067"/>
                  <a:pt x="3676650" y="2880783"/>
                  <a:pt x="3723217" y="2868083"/>
                </a:cubicBezTo>
                <a:cubicBezTo>
                  <a:pt x="3769783" y="2855383"/>
                  <a:pt x="3831167" y="2865967"/>
                  <a:pt x="3907367" y="2899833"/>
                </a:cubicBezTo>
                <a:cubicBezTo>
                  <a:pt x="4008967" y="2925233"/>
                  <a:pt x="4076700" y="2965450"/>
                  <a:pt x="4110567" y="3020483"/>
                </a:cubicBezTo>
                <a:cubicBezTo>
                  <a:pt x="4144433" y="3075517"/>
                  <a:pt x="4161367" y="3179233"/>
                  <a:pt x="4161367" y="3331633"/>
                </a:cubicBezTo>
                <a:cubicBezTo>
                  <a:pt x="4186767" y="3424767"/>
                  <a:pt x="4150783" y="3524250"/>
                  <a:pt x="4053417" y="3630083"/>
                </a:cubicBezTo>
                <a:cubicBezTo>
                  <a:pt x="3956050" y="3735917"/>
                  <a:pt x="3810000" y="3852333"/>
                  <a:pt x="3615267" y="3979333"/>
                </a:cubicBezTo>
                <a:cubicBezTo>
                  <a:pt x="3547533" y="4021667"/>
                  <a:pt x="3456517" y="4085167"/>
                  <a:pt x="3342217" y="4169833"/>
                </a:cubicBezTo>
                <a:cubicBezTo>
                  <a:pt x="3227917" y="4254500"/>
                  <a:pt x="3128433" y="4334933"/>
                  <a:pt x="3043767" y="4411133"/>
                </a:cubicBezTo>
                <a:cubicBezTo>
                  <a:pt x="2984500" y="4445000"/>
                  <a:pt x="2897717" y="4502150"/>
                  <a:pt x="2783417" y="4582583"/>
                </a:cubicBezTo>
                <a:cubicBezTo>
                  <a:pt x="2669117" y="4663017"/>
                  <a:pt x="2569633" y="4741333"/>
                  <a:pt x="2484967" y="4817533"/>
                </a:cubicBezTo>
                <a:cubicBezTo>
                  <a:pt x="2417233" y="4859867"/>
                  <a:pt x="2328333" y="4933950"/>
                  <a:pt x="2218267" y="5039783"/>
                </a:cubicBezTo>
                <a:cubicBezTo>
                  <a:pt x="2108200" y="5145617"/>
                  <a:pt x="1998133" y="5223933"/>
                  <a:pt x="1888067" y="5274733"/>
                </a:cubicBezTo>
                <a:cubicBezTo>
                  <a:pt x="1617133" y="5528733"/>
                  <a:pt x="1439333" y="5664200"/>
                  <a:pt x="1354667" y="5681133"/>
                </a:cubicBezTo>
                <a:cubicBezTo>
                  <a:pt x="1270000" y="5698067"/>
                  <a:pt x="1206500" y="5600700"/>
                  <a:pt x="1164167" y="5389033"/>
                </a:cubicBezTo>
                <a:close/>
                <a:moveTo>
                  <a:pt x="1214967" y="77131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43" name="Freeform 6543"/>
          <p:cNvSpPr/>
          <p:nvPr/>
        </p:nvSpPr>
        <p:spPr>
          <a:xfrm rot="0" flipH="0" flipV="0">
            <a:off x="6639249" y="8273839"/>
            <a:ext cx="124087" cy="151722"/>
          </a:xfrm>
          <a:custGeom>
            <a:pathLst>
              <a:path w="3877733" h="4741333">
                <a:moveTo>
                  <a:pt x="2895600" y="4652433"/>
                </a:moveTo>
                <a:cubicBezTo>
                  <a:pt x="2810933" y="4567767"/>
                  <a:pt x="2726266" y="4451350"/>
                  <a:pt x="2641600" y="4303183"/>
                </a:cubicBezTo>
                <a:cubicBezTo>
                  <a:pt x="2556933" y="4155017"/>
                  <a:pt x="2489200" y="3983567"/>
                  <a:pt x="2438400" y="3788833"/>
                </a:cubicBezTo>
                <a:cubicBezTo>
                  <a:pt x="2421466" y="3721100"/>
                  <a:pt x="2415116" y="3627967"/>
                  <a:pt x="2419350" y="3509433"/>
                </a:cubicBezTo>
                <a:cubicBezTo>
                  <a:pt x="2423583" y="3390900"/>
                  <a:pt x="2421466" y="3306233"/>
                  <a:pt x="2413000" y="3255433"/>
                </a:cubicBezTo>
                <a:cubicBezTo>
                  <a:pt x="2387600" y="3314700"/>
                  <a:pt x="2347383" y="3376083"/>
                  <a:pt x="2292350" y="3439583"/>
                </a:cubicBezTo>
                <a:cubicBezTo>
                  <a:pt x="2237316" y="3503083"/>
                  <a:pt x="2184400" y="3556000"/>
                  <a:pt x="2133600" y="3598333"/>
                </a:cubicBezTo>
                <a:cubicBezTo>
                  <a:pt x="2099733" y="3632200"/>
                  <a:pt x="2023533" y="3697817"/>
                  <a:pt x="1905000" y="3795183"/>
                </a:cubicBezTo>
                <a:cubicBezTo>
                  <a:pt x="1786466" y="3892550"/>
                  <a:pt x="1667933" y="3970867"/>
                  <a:pt x="1549400" y="4030133"/>
                </a:cubicBezTo>
                <a:cubicBezTo>
                  <a:pt x="1270000" y="4207933"/>
                  <a:pt x="1039283" y="4305300"/>
                  <a:pt x="857250" y="4322233"/>
                </a:cubicBezTo>
                <a:cubicBezTo>
                  <a:pt x="675216" y="4339167"/>
                  <a:pt x="503766" y="4246033"/>
                  <a:pt x="342900" y="4042833"/>
                </a:cubicBezTo>
                <a:cubicBezTo>
                  <a:pt x="207433" y="3932767"/>
                  <a:pt x="112183" y="3810000"/>
                  <a:pt x="57150" y="3674533"/>
                </a:cubicBezTo>
                <a:cubicBezTo>
                  <a:pt x="2116" y="3539067"/>
                  <a:pt x="0" y="3352800"/>
                  <a:pt x="50800" y="3115733"/>
                </a:cubicBezTo>
                <a:cubicBezTo>
                  <a:pt x="67733" y="2819400"/>
                  <a:pt x="110066" y="2529417"/>
                  <a:pt x="177800" y="2245783"/>
                </a:cubicBezTo>
                <a:cubicBezTo>
                  <a:pt x="245533" y="1962150"/>
                  <a:pt x="385233" y="1583267"/>
                  <a:pt x="596900" y="1109133"/>
                </a:cubicBezTo>
                <a:cubicBezTo>
                  <a:pt x="774700" y="762000"/>
                  <a:pt x="910166" y="505883"/>
                  <a:pt x="1003300" y="340783"/>
                </a:cubicBezTo>
                <a:cubicBezTo>
                  <a:pt x="1096433" y="175683"/>
                  <a:pt x="1155700" y="76200"/>
                  <a:pt x="1181100" y="42333"/>
                </a:cubicBezTo>
                <a:cubicBezTo>
                  <a:pt x="1308100" y="0"/>
                  <a:pt x="1413933" y="2117"/>
                  <a:pt x="1498600" y="48683"/>
                </a:cubicBezTo>
                <a:cubicBezTo>
                  <a:pt x="1583266" y="95250"/>
                  <a:pt x="1634066" y="177800"/>
                  <a:pt x="1651000" y="296333"/>
                </a:cubicBezTo>
                <a:cubicBezTo>
                  <a:pt x="1701800" y="381000"/>
                  <a:pt x="1695450" y="524933"/>
                  <a:pt x="1631950" y="728133"/>
                </a:cubicBezTo>
                <a:cubicBezTo>
                  <a:pt x="1568450" y="931333"/>
                  <a:pt x="1460500" y="1181100"/>
                  <a:pt x="1308100" y="1477433"/>
                </a:cubicBezTo>
                <a:cubicBezTo>
                  <a:pt x="1189566" y="1765300"/>
                  <a:pt x="1081616" y="2053167"/>
                  <a:pt x="984250" y="2341033"/>
                </a:cubicBezTo>
                <a:cubicBezTo>
                  <a:pt x="886883" y="2628900"/>
                  <a:pt x="829733" y="2874433"/>
                  <a:pt x="812800" y="3077633"/>
                </a:cubicBezTo>
                <a:cubicBezTo>
                  <a:pt x="795866" y="3280833"/>
                  <a:pt x="846666" y="3403600"/>
                  <a:pt x="965200" y="3445933"/>
                </a:cubicBezTo>
                <a:cubicBezTo>
                  <a:pt x="1041400" y="3488267"/>
                  <a:pt x="1174750" y="3475567"/>
                  <a:pt x="1365250" y="3407833"/>
                </a:cubicBezTo>
                <a:cubicBezTo>
                  <a:pt x="1555750" y="3340100"/>
                  <a:pt x="1771650" y="3170767"/>
                  <a:pt x="2012950" y="2899833"/>
                </a:cubicBezTo>
                <a:cubicBezTo>
                  <a:pt x="2254250" y="2628900"/>
                  <a:pt x="2489200" y="2218267"/>
                  <a:pt x="2717800" y="1667933"/>
                </a:cubicBezTo>
                <a:cubicBezTo>
                  <a:pt x="2785533" y="1498600"/>
                  <a:pt x="2836333" y="1348317"/>
                  <a:pt x="2870200" y="1217083"/>
                </a:cubicBezTo>
                <a:cubicBezTo>
                  <a:pt x="2904066" y="1085850"/>
                  <a:pt x="2925233" y="939800"/>
                  <a:pt x="2933700" y="778933"/>
                </a:cubicBezTo>
                <a:cubicBezTo>
                  <a:pt x="2916766" y="677333"/>
                  <a:pt x="2923116" y="586317"/>
                  <a:pt x="2952750" y="505883"/>
                </a:cubicBezTo>
                <a:cubicBezTo>
                  <a:pt x="2982383" y="425450"/>
                  <a:pt x="3048000" y="355600"/>
                  <a:pt x="3149600" y="296333"/>
                </a:cubicBezTo>
                <a:cubicBezTo>
                  <a:pt x="3183466" y="254000"/>
                  <a:pt x="3230033" y="213783"/>
                  <a:pt x="3289300" y="175683"/>
                </a:cubicBezTo>
                <a:cubicBezTo>
                  <a:pt x="3348566" y="137583"/>
                  <a:pt x="3386666" y="139700"/>
                  <a:pt x="3403600" y="182033"/>
                </a:cubicBezTo>
                <a:lnTo>
                  <a:pt x="3606800" y="169333"/>
                </a:lnTo>
                <a:cubicBezTo>
                  <a:pt x="3640666" y="160867"/>
                  <a:pt x="3663950" y="179917"/>
                  <a:pt x="3676650" y="226483"/>
                </a:cubicBezTo>
                <a:cubicBezTo>
                  <a:pt x="3689350" y="273050"/>
                  <a:pt x="3716866" y="313267"/>
                  <a:pt x="3759200" y="347133"/>
                </a:cubicBezTo>
                <a:cubicBezTo>
                  <a:pt x="3852333" y="423333"/>
                  <a:pt x="3877733" y="588433"/>
                  <a:pt x="3835400" y="842433"/>
                </a:cubicBezTo>
                <a:cubicBezTo>
                  <a:pt x="3793066" y="1096433"/>
                  <a:pt x="3674533" y="1452033"/>
                  <a:pt x="3479800" y="1909233"/>
                </a:cubicBezTo>
                <a:cubicBezTo>
                  <a:pt x="3318933" y="2256367"/>
                  <a:pt x="3210983" y="2518833"/>
                  <a:pt x="3155950" y="2696633"/>
                </a:cubicBezTo>
                <a:cubicBezTo>
                  <a:pt x="3100916" y="2874433"/>
                  <a:pt x="3069166" y="3048000"/>
                  <a:pt x="3060700" y="3217333"/>
                </a:cubicBezTo>
                <a:cubicBezTo>
                  <a:pt x="3060700" y="3369733"/>
                  <a:pt x="3090333" y="3513667"/>
                  <a:pt x="3149600" y="3649133"/>
                </a:cubicBezTo>
                <a:cubicBezTo>
                  <a:pt x="3208866" y="3784600"/>
                  <a:pt x="3302000" y="3907367"/>
                  <a:pt x="3429000" y="4017433"/>
                </a:cubicBezTo>
                <a:cubicBezTo>
                  <a:pt x="3522133" y="4076700"/>
                  <a:pt x="3575050" y="4144433"/>
                  <a:pt x="3587750" y="4220633"/>
                </a:cubicBezTo>
                <a:cubicBezTo>
                  <a:pt x="3600450" y="4296833"/>
                  <a:pt x="3602566" y="4385733"/>
                  <a:pt x="3594100" y="4487333"/>
                </a:cubicBezTo>
                <a:cubicBezTo>
                  <a:pt x="3577166" y="4563533"/>
                  <a:pt x="3528483" y="4624917"/>
                  <a:pt x="3448050" y="4671483"/>
                </a:cubicBezTo>
                <a:cubicBezTo>
                  <a:pt x="3367616" y="4718049"/>
                  <a:pt x="3276600" y="4741333"/>
                  <a:pt x="3175000" y="4741333"/>
                </a:cubicBezTo>
                <a:cubicBezTo>
                  <a:pt x="3073400" y="4741333"/>
                  <a:pt x="2980266" y="4711699"/>
                  <a:pt x="2895600" y="4652433"/>
                </a:cubicBezTo>
                <a:close/>
                <a:moveTo>
                  <a:pt x="-1384300" y="46778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44" name="Freeform 6544"/>
          <p:cNvSpPr/>
          <p:nvPr/>
        </p:nvSpPr>
        <p:spPr>
          <a:xfrm rot="0" flipH="0" flipV="0">
            <a:off x="6790024" y="8204480"/>
            <a:ext cx="70984" cy="206722"/>
          </a:xfrm>
          <a:custGeom>
            <a:pathLst>
              <a:path w="2218266" h="6460067">
                <a:moveTo>
                  <a:pt x="482600" y="6451600"/>
                </a:moveTo>
                <a:cubicBezTo>
                  <a:pt x="355600" y="6434667"/>
                  <a:pt x="247650" y="6343650"/>
                  <a:pt x="158750" y="6178550"/>
                </a:cubicBezTo>
                <a:cubicBezTo>
                  <a:pt x="69850" y="6013450"/>
                  <a:pt x="16933" y="5863167"/>
                  <a:pt x="0" y="5727700"/>
                </a:cubicBezTo>
                <a:cubicBezTo>
                  <a:pt x="8466" y="5659967"/>
                  <a:pt x="19050" y="5562600"/>
                  <a:pt x="31750" y="5435600"/>
                </a:cubicBezTo>
                <a:cubicBezTo>
                  <a:pt x="44450" y="5308600"/>
                  <a:pt x="59266" y="5177367"/>
                  <a:pt x="76200" y="5041900"/>
                </a:cubicBezTo>
                <a:cubicBezTo>
                  <a:pt x="110066" y="4881034"/>
                  <a:pt x="156633" y="4684184"/>
                  <a:pt x="215900" y="4451350"/>
                </a:cubicBezTo>
                <a:cubicBezTo>
                  <a:pt x="275166" y="4218517"/>
                  <a:pt x="336550" y="3983567"/>
                  <a:pt x="400050" y="3746500"/>
                </a:cubicBezTo>
                <a:cubicBezTo>
                  <a:pt x="463550" y="3509434"/>
                  <a:pt x="520700" y="3306234"/>
                  <a:pt x="571500" y="3136900"/>
                </a:cubicBezTo>
                <a:cubicBezTo>
                  <a:pt x="622300" y="2967567"/>
                  <a:pt x="656166" y="2865967"/>
                  <a:pt x="673100" y="2832100"/>
                </a:cubicBezTo>
                <a:cubicBezTo>
                  <a:pt x="715433" y="2764367"/>
                  <a:pt x="783166" y="2747434"/>
                  <a:pt x="876300" y="2781300"/>
                </a:cubicBezTo>
                <a:cubicBezTo>
                  <a:pt x="969433" y="2815167"/>
                  <a:pt x="1045633" y="2865967"/>
                  <a:pt x="1104900" y="2933700"/>
                </a:cubicBezTo>
                <a:cubicBezTo>
                  <a:pt x="1155700" y="3001434"/>
                  <a:pt x="1187450" y="3081867"/>
                  <a:pt x="1200150" y="3175000"/>
                </a:cubicBezTo>
                <a:cubicBezTo>
                  <a:pt x="1212850" y="3268134"/>
                  <a:pt x="1200150" y="3403600"/>
                  <a:pt x="1162050" y="3581400"/>
                </a:cubicBezTo>
                <a:cubicBezTo>
                  <a:pt x="1123950" y="3759200"/>
                  <a:pt x="1054100" y="4021667"/>
                  <a:pt x="952500" y="4368800"/>
                </a:cubicBezTo>
                <a:cubicBezTo>
                  <a:pt x="859366" y="4707467"/>
                  <a:pt x="789516" y="4980517"/>
                  <a:pt x="742950" y="5187950"/>
                </a:cubicBezTo>
                <a:cubicBezTo>
                  <a:pt x="696383" y="5395384"/>
                  <a:pt x="677333" y="5613400"/>
                  <a:pt x="685800" y="5842000"/>
                </a:cubicBezTo>
                <a:cubicBezTo>
                  <a:pt x="651933" y="6129867"/>
                  <a:pt x="626533" y="6305550"/>
                  <a:pt x="609600" y="6369050"/>
                </a:cubicBezTo>
                <a:cubicBezTo>
                  <a:pt x="592666" y="6432550"/>
                  <a:pt x="550333" y="6460067"/>
                  <a:pt x="482600" y="6451600"/>
                </a:cubicBezTo>
                <a:close/>
                <a:moveTo>
                  <a:pt x="-1028700" y="6845300"/>
                </a:moveTo>
                <a:moveTo>
                  <a:pt x="1943100" y="1384300"/>
                </a:moveTo>
                <a:cubicBezTo>
                  <a:pt x="1909233" y="1409700"/>
                  <a:pt x="1877483" y="1420284"/>
                  <a:pt x="1847850" y="1416050"/>
                </a:cubicBezTo>
                <a:cubicBezTo>
                  <a:pt x="1818216" y="1411817"/>
                  <a:pt x="1769533" y="1388534"/>
                  <a:pt x="1701800" y="1346200"/>
                </a:cubicBezTo>
                <a:cubicBezTo>
                  <a:pt x="1642533" y="1337734"/>
                  <a:pt x="1568450" y="1297517"/>
                  <a:pt x="1479550" y="1225550"/>
                </a:cubicBezTo>
                <a:cubicBezTo>
                  <a:pt x="1390650" y="1153584"/>
                  <a:pt x="1314450" y="1077384"/>
                  <a:pt x="1250950" y="996950"/>
                </a:cubicBezTo>
                <a:cubicBezTo>
                  <a:pt x="1187450" y="916517"/>
                  <a:pt x="1155700" y="867834"/>
                  <a:pt x="1155700" y="850900"/>
                </a:cubicBezTo>
                <a:cubicBezTo>
                  <a:pt x="1147233" y="766234"/>
                  <a:pt x="1153583" y="658284"/>
                  <a:pt x="1174750" y="527050"/>
                </a:cubicBezTo>
                <a:cubicBezTo>
                  <a:pt x="1195916" y="395817"/>
                  <a:pt x="1240366" y="277284"/>
                  <a:pt x="1308100" y="171450"/>
                </a:cubicBezTo>
                <a:cubicBezTo>
                  <a:pt x="1375833" y="65617"/>
                  <a:pt x="1473200" y="8467"/>
                  <a:pt x="1600200" y="0"/>
                </a:cubicBezTo>
                <a:cubicBezTo>
                  <a:pt x="1634066" y="0"/>
                  <a:pt x="1663700" y="4234"/>
                  <a:pt x="1689100" y="12700"/>
                </a:cubicBezTo>
                <a:cubicBezTo>
                  <a:pt x="1714500" y="21167"/>
                  <a:pt x="1790700" y="50800"/>
                  <a:pt x="1917700" y="101600"/>
                </a:cubicBezTo>
                <a:cubicBezTo>
                  <a:pt x="1985433" y="228600"/>
                  <a:pt x="2053166" y="370417"/>
                  <a:pt x="2120900" y="527050"/>
                </a:cubicBezTo>
                <a:cubicBezTo>
                  <a:pt x="2188633" y="683684"/>
                  <a:pt x="2218266" y="836084"/>
                  <a:pt x="2209800" y="984250"/>
                </a:cubicBezTo>
                <a:cubicBezTo>
                  <a:pt x="2201333" y="1132417"/>
                  <a:pt x="2112433" y="1265767"/>
                  <a:pt x="1943100" y="1384300"/>
                </a:cubicBezTo>
                <a:close/>
                <a:moveTo>
                  <a:pt x="4038600" y="68453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45" name="Freeform 6545"/>
          <p:cNvSpPr/>
          <p:nvPr/>
        </p:nvSpPr>
        <p:spPr>
          <a:xfrm rot="0" flipH="0" flipV="0">
            <a:off x="6867239" y="8270723"/>
            <a:ext cx="155244" cy="134924"/>
          </a:xfrm>
          <a:custGeom>
            <a:pathLst>
              <a:path w="4851400" h="4216400">
                <a:moveTo>
                  <a:pt x="419100" y="4216400"/>
                </a:moveTo>
                <a:cubicBezTo>
                  <a:pt x="385233" y="4216400"/>
                  <a:pt x="336550" y="4193117"/>
                  <a:pt x="273050" y="4146550"/>
                </a:cubicBezTo>
                <a:cubicBezTo>
                  <a:pt x="209550" y="4099984"/>
                  <a:pt x="160866" y="4059767"/>
                  <a:pt x="127000" y="4025900"/>
                </a:cubicBezTo>
                <a:cubicBezTo>
                  <a:pt x="67733" y="3958167"/>
                  <a:pt x="31750" y="3890434"/>
                  <a:pt x="19050" y="3822700"/>
                </a:cubicBezTo>
                <a:cubicBezTo>
                  <a:pt x="6350" y="3754967"/>
                  <a:pt x="0" y="3602567"/>
                  <a:pt x="0" y="3365500"/>
                </a:cubicBezTo>
                <a:cubicBezTo>
                  <a:pt x="0" y="3094567"/>
                  <a:pt x="55033" y="2800350"/>
                  <a:pt x="165100" y="2482850"/>
                </a:cubicBezTo>
                <a:cubicBezTo>
                  <a:pt x="275166" y="2165350"/>
                  <a:pt x="461433" y="1718734"/>
                  <a:pt x="723900" y="1143000"/>
                </a:cubicBezTo>
                <a:lnTo>
                  <a:pt x="1143000" y="254000"/>
                </a:lnTo>
                <a:cubicBezTo>
                  <a:pt x="1176866" y="186267"/>
                  <a:pt x="1208616" y="135467"/>
                  <a:pt x="1238250" y="101600"/>
                </a:cubicBezTo>
                <a:cubicBezTo>
                  <a:pt x="1267883" y="67734"/>
                  <a:pt x="1295400" y="33867"/>
                  <a:pt x="1320800" y="0"/>
                </a:cubicBezTo>
                <a:cubicBezTo>
                  <a:pt x="1354666" y="0"/>
                  <a:pt x="1384300" y="0"/>
                  <a:pt x="1409700" y="0"/>
                </a:cubicBezTo>
                <a:cubicBezTo>
                  <a:pt x="1435100" y="0"/>
                  <a:pt x="1447800" y="0"/>
                  <a:pt x="1447800" y="0"/>
                </a:cubicBezTo>
                <a:cubicBezTo>
                  <a:pt x="1515533" y="0"/>
                  <a:pt x="1583266" y="40217"/>
                  <a:pt x="1651000" y="120650"/>
                </a:cubicBezTo>
                <a:cubicBezTo>
                  <a:pt x="1718733" y="201084"/>
                  <a:pt x="1769533" y="287867"/>
                  <a:pt x="1803400" y="381000"/>
                </a:cubicBezTo>
                <a:cubicBezTo>
                  <a:pt x="1803400" y="491067"/>
                  <a:pt x="1788583" y="605367"/>
                  <a:pt x="1758950" y="723900"/>
                </a:cubicBezTo>
                <a:cubicBezTo>
                  <a:pt x="1729316" y="842434"/>
                  <a:pt x="1625600" y="1020234"/>
                  <a:pt x="1447800" y="1257300"/>
                </a:cubicBezTo>
                <a:cubicBezTo>
                  <a:pt x="1388533" y="1350434"/>
                  <a:pt x="1310216" y="1507067"/>
                  <a:pt x="1212850" y="1727200"/>
                </a:cubicBezTo>
                <a:cubicBezTo>
                  <a:pt x="1115483" y="1947334"/>
                  <a:pt x="1049866" y="2137834"/>
                  <a:pt x="1016000" y="2298700"/>
                </a:cubicBezTo>
                <a:cubicBezTo>
                  <a:pt x="1007533" y="2307167"/>
                  <a:pt x="990600" y="2343150"/>
                  <a:pt x="965200" y="2406650"/>
                </a:cubicBezTo>
                <a:cubicBezTo>
                  <a:pt x="939800" y="2470150"/>
                  <a:pt x="912283" y="2540000"/>
                  <a:pt x="882650" y="2616200"/>
                </a:cubicBezTo>
                <a:cubicBezTo>
                  <a:pt x="853016" y="2692400"/>
                  <a:pt x="821266" y="2764367"/>
                  <a:pt x="787400" y="2832100"/>
                </a:cubicBezTo>
                <a:lnTo>
                  <a:pt x="723900" y="3111500"/>
                </a:lnTo>
                <a:lnTo>
                  <a:pt x="1574800" y="2235200"/>
                </a:lnTo>
                <a:cubicBezTo>
                  <a:pt x="1972733" y="1837267"/>
                  <a:pt x="2294466" y="1553634"/>
                  <a:pt x="2540000" y="1384300"/>
                </a:cubicBezTo>
                <a:cubicBezTo>
                  <a:pt x="2785533" y="1214967"/>
                  <a:pt x="2980266" y="1143000"/>
                  <a:pt x="3124200" y="1168400"/>
                </a:cubicBezTo>
                <a:cubicBezTo>
                  <a:pt x="3268133" y="1193800"/>
                  <a:pt x="3390900" y="1308100"/>
                  <a:pt x="3492500" y="1511300"/>
                </a:cubicBezTo>
                <a:cubicBezTo>
                  <a:pt x="3551766" y="1604434"/>
                  <a:pt x="3596216" y="1686984"/>
                  <a:pt x="3625850" y="1758950"/>
                </a:cubicBezTo>
                <a:cubicBezTo>
                  <a:pt x="3655483" y="1830917"/>
                  <a:pt x="3674533" y="1926167"/>
                  <a:pt x="3683000" y="2044700"/>
                </a:cubicBezTo>
                <a:cubicBezTo>
                  <a:pt x="3691466" y="2163234"/>
                  <a:pt x="3683000" y="2341034"/>
                  <a:pt x="3657600" y="2578100"/>
                </a:cubicBezTo>
                <a:lnTo>
                  <a:pt x="3657600" y="3365500"/>
                </a:lnTo>
                <a:cubicBezTo>
                  <a:pt x="3784600" y="3331634"/>
                  <a:pt x="3886200" y="3299884"/>
                  <a:pt x="3962400" y="3270250"/>
                </a:cubicBezTo>
                <a:cubicBezTo>
                  <a:pt x="4038600" y="3240617"/>
                  <a:pt x="4119033" y="3208867"/>
                  <a:pt x="4203700" y="3175000"/>
                </a:cubicBezTo>
                <a:cubicBezTo>
                  <a:pt x="4279900" y="3141134"/>
                  <a:pt x="4368800" y="3109384"/>
                  <a:pt x="4470400" y="3079750"/>
                </a:cubicBezTo>
                <a:cubicBezTo>
                  <a:pt x="4572000" y="3050117"/>
                  <a:pt x="4699000" y="3031067"/>
                  <a:pt x="4851400" y="3022600"/>
                </a:cubicBezTo>
                <a:cubicBezTo>
                  <a:pt x="4842933" y="3132667"/>
                  <a:pt x="4804833" y="3249084"/>
                  <a:pt x="4737100" y="3371850"/>
                </a:cubicBezTo>
                <a:cubicBezTo>
                  <a:pt x="4669366" y="3494617"/>
                  <a:pt x="4584700" y="3611034"/>
                  <a:pt x="4483100" y="3721100"/>
                </a:cubicBezTo>
                <a:cubicBezTo>
                  <a:pt x="4381500" y="3831167"/>
                  <a:pt x="4269316" y="3920067"/>
                  <a:pt x="4146550" y="3987800"/>
                </a:cubicBezTo>
                <a:cubicBezTo>
                  <a:pt x="4023783" y="4055534"/>
                  <a:pt x="3903133" y="4089400"/>
                  <a:pt x="3784600" y="4089400"/>
                </a:cubicBezTo>
                <a:cubicBezTo>
                  <a:pt x="3674533" y="4089400"/>
                  <a:pt x="3551766" y="4034367"/>
                  <a:pt x="3416300" y="3924300"/>
                </a:cubicBezTo>
                <a:cubicBezTo>
                  <a:pt x="3280833" y="3814234"/>
                  <a:pt x="3183466" y="3691467"/>
                  <a:pt x="3124200" y="3556000"/>
                </a:cubicBezTo>
                <a:cubicBezTo>
                  <a:pt x="3090333" y="3462867"/>
                  <a:pt x="3071283" y="3361267"/>
                  <a:pt x="3067050" y="3251200"/>
                </a:cubicBezTo>
                <a:cubicBezTo>
                  <a:pt x="3062816" y="3141134"/>
                  <a:pt x="3060700" y="2937934"/>
                  <a:pt x="3060700" y="2641600"/>
                </a:cubicBezTo>
                <a:lnTo>
                  <a:pt x="3060700" y="2171700"/>
                </a:lnTo>
                <a:cubicBezTo>
                  <a:pt x="3060700" y="2036234"/>
                  <a:pt x="3020483" y="1996017"/>
                  <a:pt x="2940050" y="2051050"/>
                </a:cubicBezTo>
                <a:cubicBezTo>
                  <a:pt x="2859616" y="2106084"/>
                  <a:pt x="2794000" y="2154767"/>
                  <a:pt x="2743200" y="2197100"/>
                </a:cubicBezTo>
                <a:cubicBezTo>
                  <a:pt x="2616200" y="2307167"/>
                  <a:pt x="2482850" y="2434167"/>
                  <a:pt x="2343150" y="2578100"/>
                </a:cubicBezTo>
                <a:cubicBezTo>
                  <a:pt x="2203450" y="2722034"/>
                  <a:pt x="2061633" y="2870200"/>
                  <a:pt x="1917700" y="3022600"/>
                </a:cubicBezTo>
                <a:cubicBezTo>
                  <a:pt x="1528233" y="3429000"/>
                  <a:pt x="1204383" y="3729567"/>
                  <a:pt x="946150" y="3924300"/>
                </a:cubicBezTo>
                <a:cubicBezTo>
                  <a:pt x="687916" y="4119034"/>
                  <a:pt x="512233" y="4216400"/>
                  <a:pt x="419100" y="4216400"/>
                </a:cubicBezTo>
                <a:close/>
                <a:moveTo>
                  <a:pt x="-901700" y="47752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46" name="Freeform 6546"/>
          <p:cNvSpPr/>
          <p:nvPr/>
        </p:nvSpPr>
        <p:spPr>
          <a:xfrm rot="0" flipH="0" flipV="0">
            <a:off x="7140476" y="8274245"/>
            <a:ext cx="157750" cy="136414"/>
          </a:xfrm>
          <a:custGeom>
            <a:pathLst>
              <a:path w="4929717" h="4262967">
                <a:moveTo>
                  <a:pt x="846667" y="4246033"/>
                </a:moveTo>
                <a:cubicBezTo>
                  <a:pt x="745067" y="4262967"/>
                  <a:pt x="635000" y="4246033"/>
                  <a:pt x="516467" y="4195233"/>
                </a:cubicBezTo>
                <a:cubicBezTo>
                  <a:pt x="397933" y="4144433"/>
                  <a:pt x="294217" y="4072467"/>
                  <a:pt x="205317" y="3979333"/>
                </a:cubicBezTo>
                <a:cubicBezTo>
                  <a:pt x="116417" y="3886200"/>
                  <a:pt x="59267" y="3788833"/>
                  <a:pt x="33867" y="3687233"/>
                </a:cubicBezTo>
                <a:cubicBezTo>
                  <a:pt x="0" y="3509433"/>
                  <a:pt x="23283" y="3287183"/>
                  <a:pt x="103717" y="3020483"/>
                </a:cubicBezTo>
                <a:cubicBezTo>
                  <a:pt x="184150" y="2753783"/>
                  <a:pt x="302683" y="2470150"/>
                  <a:pt x="459317" y="2169583"/>
                </a:cubicBezTo>
                <a:cubicBezTo>
                  <a:pt x="615950" y="1869017"/>
                  <a:pt x="793750" y="1579033"/>
                  <a:pt x="992717" y="1299633"/>
                </a:cubicBezTo>
                <a:cubicBezTo>
                  <a:pt x="1191683" y="1020233"/>
                  <a:pt x="1399117" y="776817"/>
                  <a:pt x="1615017" y="569383"/>
                </a:cubicBezTo>
                <a:cubicBezTo>
                  <a:pt x="1830917" y="361950"/>
                  <a:pt x="2032000" y="220133"/>
                  <a:pt x="2218267" y="143933"/>
                </a:cubicBezTo>
                <a:cubicBezTo>
                  <a:pt x="2311400" y="84667"/>
                  <a:pt x="2385483" y="44450"/>
                  <a:pt x="2440517" y="23283"/>
                </a:cubicBezTo>
                <a:cubicBezTo>
                  <a:pt x="2495550" y="2117"/>
                  <a:pt x="2554817" y="0"/>
                  <a:pt x="2618317" y="16933"/>
                </a:cubicBezTo>
                <a:cubicBezTo>
                  <a:pt x="2681817" y="33867"/>
                  <a:pt x="2777067" y="76200"/>
                  <a:pt x="2904067" y="143933"/>
                </a:cubicBezTo>
                <a:cubicBezTo>
                  <a:pt x="3022600" y="177800"/>
                  <a:pt x="3111500" y="215900"/>
                  <a:pt x="3170767" y="258233"/>
                </a:cubicBezTo>
                <a:cubicBezTo>
                  <a:pt x="3230033" y="300567"/>
                  <a:pt x="3306233" y="385233"/>
                  <a:pt x="3399367" y="512233"/>
                </a:cubicBezTo>
                <a:cubicBezTo>
                  <a:pt x="3467100" y="639233"/>
                  <a:pt x="3517900" y="766233"/>
                  <a:pt x="3551767" y="893233"/>
                </a:cubicBezTo>
                <a:cubicBezTo>
                  <a:pt x="3585633" y="1020233"/>
                  <a:pt x="3615267" y="1164167"/>
                  <a:pt x="3640667" y="1325033"/>
                </a:cubicBezTo>
                <a:cubicBezTo>
                  <a:pt x="3708400" y="1536700"/>
                  <a:pt x="3733800" y="1674283"/>
                  <a:pt x="3716867" y="1737783"/>
                </a:cubicBezTo>
                <a:cubicBezTo>
                  <a:pt x="3699933" y="1801283"/>
                  <a:pt x="3674533" y="1849967"/>
                  <a:pt x="3640667" y="1883833"/>
                </a:cubicBezTo>
                <a:cubicBezTo>
                  <a:pt x="3572933" y="1968500"/>
                  <a:pt x="3556000" y="2010833"/>
                  <a:pt x="3589867" y="2010833"/>
                </a:cubicBezTo>
                <a:cubicBezTo>
                  <a:pt x="3589867" y="2010833"/>
                  <a:pt x="3587750" y="2025650"/>
                  <a:pt x="3583517" y="2055283"/>
                </a:cubicBezTo>
                <a:cubicBezTo>
                  <a:pt x="3579283" y="2084917"/>
                  <a:pt x="3560233" y="2129367"/>
                  <a:pt x="3526367" y="2188633"/>
                </a:cubicBezTo>
                <a:cubicBezTo>
                  <a:pt x="3467100" y="2374900"/>
                  <a:pt x="3422650" y="2567517"/>
                  <a:pt x="3393017" y="2766483"/>
                </a:cubicBezTo>
                <a:cubicBezTo>
                  <a:pt x="3363383" y="2965450"/>
                  <a:pt x="3365500" y="3128433"/>
                  <a:pt x="3399367" y="3255433"/>
                </a:cubicBezTo>
                <a:cubicBezTo>
                  <a:pt x="3467100" y="3441700"/>
                  <a:pt x="3589867" y="3551767"/>
                  <a:pt x="3767667" y="3585633"/>
                </a:cubicBezTo>
                <a:cubicBezTo>
                  <a:pt x="3945467" y="3619500"/>
                  <a:pt x="4127500" y="3543300"/>
                  <a:pt x="4313767" y="3357033"/>
                </a:cubicBezTo>
                <a:cubicBezTo>
                  <a:pt x="4406900" y="3289300"/>
                  <a:pt x="4495800" y="3227917"/>
                  <a:pt x="4580467" y="3172883"/>
                </a:cubicBezTo>
                <a:cubicBezTo>
                  <a:pt x="4665133" y="3117850"/>
                  <a:pt x="4707467" y="3124200"/>
                  <a:pt x="4707467" y="3191933"/>
                </a:cubicBezTo>
                <a:cubicBezTo>
                  <a:pt x="4707467" y="3191933"/>
                  <a:pt x="4720167" y="3202517"/>
                  <a:pt x="4745567" y="3223683"/>
                </a:cubicBezTo>
                <a:cubicBezTo>
                  <a:pt x="4770967" y="3244850"/>
                  <a:pt x="4800600" y="3255433"/>
                  <a:pt x="4834467" y="3255433"/>
                </a:cubicBezTo>
                <a:cubicBezTo>
                  <a:pt x="4876800" y="3255433"/>
                  <a:pt x="4904317" y="3272367"/>
                  <a:pt x="4917017" y="3306233"/>
                </a:cubicBezTo>
                <a:cubicBezTo>
                  <a:pt x="4929717" y="3340100"/>
                  <a:pt x="4929717" y="3384550"/>
                  <a:pt x="4917017" y="3439583"/>
                </a:cubicBezTo>
                <a:cubicBezTo>
                  <a:pt x="4904317" y="3494617"/>
                  <a:pt x="4876800" y="3556000"/>
                  <a:pt x="4834467" y="3623733"/>
                </a:cubicBezTo>
                <a:cubicBezTo>
                  <a:pt x="4707467" y="3750733"/>
                  <a:pt x="4643967" y="3835400"/>
                  <a:pt x="4643967" y="3877733"/>
                </a:cubicBezTo>
                <a:cubicBezTo>
                  <a:pt x="4643967" y="3877733"/>
                  <a:pt x="4629150" y="3892550"/>
                  <a:pt x="4599517" y="3922183"/>
                </a:cubicBezTo>
                <a:cubicBezTo>
                  <a:pt x="4569883" y="3951817"/>
                  <a:pt x="4521200" y="3996267"/>
                  <a:pt x="4453467" y="4055533"/>
                </a:cubicBezTo>
                <a:cubicBezTo>
                  <a:pt x="4301067" y="4148667"/>
                  <a:pt x="4108450" y="4195233"/>
                  <a:pt x="3875617" y="4195233"/>
                </a:cubicBezTo>
                <a:cubicBezTo>
                  <a:pt x="3642783" y="4195233"/>
                  <a:pt x="3462867" y="4148667"/>
                  <a:pt x="3335867" y="4055533"/>
                </a:cubicBezTo>
                <a:cubicBezTo>
                  <a:pt x="3208867" y="3962400"/>
                  <a:pt x="3092450" y="3835400"/>
                  <a:pt x="2986617" y="3674533"/>
                </a:cubicBezTo>
                <a:cubicBezTo>
                  <a:pt x="2880783" y="3513667"/>
                  <a:pt x="2810933" y="3373967"/>
                  <a:pt x="2777067" y="3255433"/>
                </a:cubicBezTo>
                <a:lnTo>
                  <a:pt x="2713567" y="3128433"/>
                </a:lnTo>
                <a:lnTo>
                  <a:pt x="2345267" y="3369733"/>
                </a:lnTo>
                <a:cubicBezTo>
                  <a:pt x="2252133" y="3462867"/>
                  <a:pt x="2152650" y="3551767"/>
                  <a:pt x="2046817" y="3636433"/>
                </a:cubicBezTo>
                <a:cubicBezTo>
                  <a:pt x="1940983" y="3721100"/>
                  <a:pt x="1871133" y="3780367"/>
                  <a:pt x="1837267" y="3814233"/>
                </a:cubicBezTo>
                <a:cubicBezTo>
                  <a:pt x="1811867" y="3848100"/>
                  <a:pt x="1784350" y="3877733"/>
                  <a:pt x="1754717" y="3903133"/>
                </a:cubicBezTo>
                <a:cubicBezTo>
                  <a:pt x="1725083" y="3928533"/>
                  <a:pt x="1693333" y="3941233"/>
                  <a:pt x="1659467" y="3941233"/>
                </a:cubicBezTo>
                <a:cubicBezTo>
                  <a:pt x="1625600" y="3941233"/>
                  <a:pt x="1595967" y="3941233"/>
                  <a:pt x="1570567" y="3941233"/>
                </a:cubicBezTo>
                <a:cubicBezTo>
                  <a:pt x="1545167" y="3941233"/>
                  <a:pt x="1532467" y="3941233"/>
                  <a:pt x="1532467" y="3941233"/>
                </a:cubicBezTo>
                <a:cubicBezTo>
                  <a:pt x="1532467" y="3975100"/>
                  <a:pt x="1492250" y="4017433"/>
                  <a:pt x="1411817" y="4068233"/>
                </a:cubicBezTo>
                <a:cubicBezTo>
                  <a:pt x="1331383" y="4119033"/>
                  <a:pt x="1238250" y="4161367"/>
                  <a:pt x="1132417" y="4195233"/>
                </a:cubicBezTo>
                <a:cubicBezTo>
                  <a:pt x="1026583" y="4229100"/>
                  <a:pt x="931333" y="4246033"/>
                  <a:pt x="846667" y="4246033"/>
                </a:cubicBezTo>
                <a:close/>
                <a:moveTo>
                  <a:pt x="-791633" y="4665133"/>
                </a:moveTo>
                <a:moveTo>
                  <a:pt x="719667" y="3560233"/>
                </a:moveTo>
                <a:cubicBezTo>
                  <a:pt x="770467" y="3560233"/>
                  <a:pt x="861483" y="3520017"/>
                  <a:pt x="992717" y="3439583"/>
                </a:cubicBezTo>
                <a:cubicBezTo>
                  <a:pt x="1123950" y="3359150"/>
                  <a:pt x="1272117" y="3263900"/>
                  <a:pt x="1437217" y="3153833"/>
                </a:cubicBezTo>
                <a:cubicBezTo>
                  <a:pt x="1602317" y="3043767"/>
                  <a:pt x="1750483" y="2933700"/>
                  <a:pt x="1881717" y="2823633"/>
                </a:cubicBezTo>
                <a:cubicBezTo>
                  <a:pt x="2012950" y="2713567"/>
                  <a:pt x="2103967" y="2628900"/>
                  <a:pt x="2154767" y="2569633"/>
                </a:cubicBezTo>
                <a:cubicBezTo>
                  <a:pt x="2188633" y="2535767"/>
                  <a:pt x="2243667" y="2478617"/>
                  <a:pt x="2319867" y="2398183"/>
                </a:cubicBezTo>
                <a:cubicBezTo>
                  <a:pt x="2396067" y="2317750"/>
                  <a:pt x="2463800" y="2247900"/>
                  <a:pt x="2523067" y="2188633"/>
                </a:cubicBezTo>
                <a:cubicBezTo>
                  <a:pt x="2717800" y="1968500"/>
                  <a:pt x="2853267" y="1725083"/>
                  <a:pt x="2929467" y="1458383"/>
                </a:cubicBezTo>
                <a:cubicBezTo>
                  <a:pt x="3005667" y="1191683"/>
                  <a:pt x="2997200" y="982133"/>
                  <a:pt x="2904067" y="829733"/>
                </a:cubicBezTo>
                <a:cubicBezTo>
                  <a:pt x="2870200" y="736600"/>
                  <a:pt x="2827867" y="685800"/>
                  <a:pt x="2777067" y="677333"/>
                </a:cubicBezTo>
                <a:cubicBezTo>
                  <a:pt x="2726267" y="668867"/>
                  <a:pt x="2620433" y="698500"/>
                  <a:pt x="2459567" y="766233"/>
                </a:cubicBezTo>
                <a:cubicBezTo>
                  <a:pt x="2357967" y="825500"/>
                  <a:pt x="2233083" y="937683"/>
                  <a:pt x="2084917" y="1102783"/>
                </a:cubicBezTo>
                <a:cubicBezTo>
                  <a:pt x="1936750" y="1267883"/>
                  <a:pt x="1780117" y="1458383"/>
                  <a:pt x="1615017" y="1674283"/>
                </a:cubicBezTo>
                <a:cubicBezTo>
                  <a:pt x="1449917" y="1890183"/>
                  <a:pt x="1295400" y="2112433"/>
                  <a:pt x="1151467" y="2341033"/>
                </a:cubicBezTo>
                <a:cubicBezTo>
                  <a:pt x="1007533" y="2569633"/>
                  <a:pt x="889000" y="2781300"/>
                  <a:pt x="795867" y="2976033"/>
                </a:cubicBezTo>
                <a:cubicBezTo>
                  <a:pt x="702733" y="3170767"/>
                  <a:pt x="656167" y="3323167"/>
                  <a:pt x="656167" y="3433233"/>
                </a:cubicBezTo>
                <a:cubicBezTo>
                  <a:pt x="656167" y="3467100"/>
                  <a:pt x="666750" y="3496733"/>
                  <a:pt x="687917" y="3522133"/>
                </a:cubicBezTo>
                <a:cubicBezTo>
                  <a:pt x="709083" y="3547533"/>
                  <a:pt x="719667" y="3560233"/>
                  <a:pt x="719667" y="3560233"/>
                </a:cubicBezTo>
                <a:close/>
                <a:moveTo>
                  <a:pt x="-105833" y="46651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47" name="Freeform 6547"/>
          <p:cNvSpPr/>
          <p:nvPr/>
        </p:nvSpPr>
        <p:spPr>
          <a:xfrm rot="0" flipH="0" flipV="0">
            <a:off x="7310622" y="8274448"/>
            <a:ext cx="150097" cy="130386"/>
          </a:xfrm>
          <a:custGeom>
            <a:pathLst>
              <a:path w="4690533" h="4074583">
                <a:moveTo>
                  <a:pt x="4445000" y="4074583"/>
                </a:moveTo>
                <a:cubicBezTo>
                  <a:pt x="4275666" y="4074583"/>
                  <a:pt x="4135966" y="4038600"/>
                  <a:pt x="4025900" y="3966633"/>
                </a:cubicBezTo>
                <a:cubicBezTo>
                  <a:pt x="3915833" y="3894667"/>
                  <a:pt x="3822700" y="3774017"/>
                  <a:pt x="3746500" y="3604683"/>
                </a:cubicBezTo>
                <a:cubicBezTo>
                  <a:pt x="3712633" y="3486150"/>
                  <a:pt x="3685116" y="3352800"/>
                  <a:pt x="3663950" y="3204633"/>
                </a:cubicBezTo>
                <a:cubicBezTo>
                  <a:pt x="3642783" y="3056467"/>
                  <a:pt x="3632200" y="2916767"/>
                  <a:pt x="3632200" y="2785533"/>
                </a:cubicBezTo>
                <a:cubicBezTo>
                  <a:pt x="3632200" y="2654300"/>
                  <a:pt x="3644900" y="2567517"/>
                  <a:pt x="3670300" y="2525183"/>
                </a:cubicBezTo>
                <a:cubicBezTo>
                  <a:pt x="3704166" y="2491317"/>
                  <a:pt x="3718983" y="2429933"/>
                  <a:pt x="3714750" y="2341033"/>
                </a:cubicBezTo>
                <a:cubicBezTo>
                  <a:pt x="3710516" y="2252133"/>
                  <a:pt x="3708400" y="2156883"/>
                  <a:pt x="3708400" y="2055283"/>
                </a:cubicBezTo>
                <a:cubicBezTo>
                  <a:pt x="3699933" y="1885950"/>
                  <a:pt x="3659716" y="1790700"/>
                  <a:pt x="3587750" y="1769533"/>
                </a:cubicBezTo>
                <a:cubicBezTo>
                  <a:pt x="3515783" y="1748367"/>
                  <a:pt x="3412066" y="1775883"/>
                  <a:pt x="3276600" y="1852083"/>
                </a:cubicBezTo>
                <a:cubicBezTo>
                  <a:pt x="3124200" y="1945217"/>
                  <a:pt x="2925233" y="2070100"/>
                  <a:pt x="2679700" y="2226733"/>
                </a:cubicBezTo>
                <a:cubicBezTo>
                  <a:pt x="2434166" y="2383367"/>
                  <a:pt x="2178050" y="2554817"/>
                  <a:pt x="1911350" y="2741083"/>
                </a:cubicBezTo>
                <a:cubicBezTo>
                  <a:pt x="1644650" y="2927350"/>
                  <a:pt x="1392766" y="3122083"/>
                  <a:pt x="1155700" y="3325283"/>
                </a:cubicBezTo>
                <a:cubicBezTo>
                  <a:pt x="969433" y="3528483"/>
                  <a:pt x="857250" y="3683000"/>
                  <a:pt x="819150" y="3788833"/>
                </a:cubicBezTo>
                <a:cubicBezTo>
                  <a:pt x="781050" y="3894667"/>
                  <a:pt x="728133" y="3947583"/>
                  <a:pt x="660400" y="3947583"/>
                </a:cubicBezTo>
                <a:cubicBezTo>
                  <a:pt x="592666" y="3981450"/>
                  <a:pt x="535516" y="3983567"/>
                  <a:pt x="488950" y="3953933"/>
                </a:cubicBezTo>
                <a:cubicBezTo>
                  <a:pt x="442383" y="3924300"/>
                  <a:pt x="376766" y="3875617"/>
                  <a:pt x="292100" y="3807883"/>
                </a:cubicBezTo>
                <a:cubicBezTo>
                  <a:pt x="232833" y="3740150"/>
                  <a:pt x="173566" y="3674533"/>
                  <a:pt x="114300" y="3611033"/>
                </a:cubicBezTo>
                <a:cubicBezTo>
                  <a:pt x="55033" y="3547533"/>
                  <a:pt x="16933" y="3498850"/>
                  <a:pt x="0" y="3464983"/>
                </a:cubicBezTo>
                <a:cubicBezTo>
                  <a:pt x="0" y="3422650"/>
                  <a:pt x="12700" y="3333750"/>
                  <a:pt x="38100" y="3198283"/>
                </a:cubicBezTo>
                <a:cubicBezTo>
                  <a:pt x="63500" y="3062817"/>
                  <a:pt x="95250" y="2927350"/>
                  <a:pt x="133350" y="2791883"/>
                </a:cubicBezTo>
                <a:cubicBezTo>
                  <a:pt x="171450" y="2656417"/>
                  <a:pt x="198966" y="2567517"/>
                  <a:pt x="215900" y="2525183"/>
                </a:cubicBezTo>
                <a:cubicBezTo>
                  <a:pt x="258233" y="2525183"/>
                  <a:pt x="294216" y="2482850"/>
                  <a:pt x="323850" y="2398183"/>
                </a:cubicBezTo>
                <a:cubicBezTo>
                  <a:pt x="353483" y="2313517"/>
                  <a:pt x="402166" y="2220383"/>
                  <a:pt x="469900" y="2118783"/>
                </a:cubicBezTo>
                <a:cubicBezTo>
                  <a:pt x="486833" y="2017183"/>
                  <a:pt x="531283" y="1879600"/>
                  <a:pt x="603250" y="1706033"/>
                </a:cubicBezTo>
                <a:cubicBezTo>
                  <a:pt x="675216" y="1532467"/>
                  <a:pt x="740833" y="1377950"/>
                  <a:pt x="800100" y="1242483"/>
                </a:cubicBezTo>
                <a:cubicBezTo>
                  <a:pt x="918633" y="1039283"/>
                  <a:pt x="1001183" y="869950"/>
                  <a:pt x="1047750" y="734483"/>
                </a:cubicBezTo>
                <a:cubicBezTo>
                  <a:pt x="1094316" y="599017"/>
                  <a:pt x="1126066" y="429683"/>
                  <a:pt x="1143000" y="226483"/>
                </a:cubicBezTo>
                <a:cubicBezTo>
                  <a:pt x="1134533" y="192617"/>
                  <a:pt x="1143000" y="160867"/>
                  <a:pt x="1168400" y="131233"/>
                </a:cubicBezTo>
                <a:cubicBezTo>
                  <a:pt x="1193800" y="101600"/>
                  <a:pt x="1223433" y="86783"/>
                  <a:pt x="1257300" y="86783"/>
                </a:cubicBezTo>
                <a:lnTo>
                  <a:pt x="1257300" y="86783"/>
                </a:lnTo>
                <a:cubicBezTo>
                  <a:pt x="1325033" y="19050"/>
                  <a:pt x="1405466" y="0"/>
                  <a:pt x="1498600" y="29633"/>
                </a:cubicBezTo>
                <a:cubicBezTo>
                  <a:pt x="1591733" y="59267"/>
                  <a:pt x="1676400" y="124883"/>
                  <a:pt x="1752600" y="226483"/>
                </a:cubicBezTo>
                <a:cubicBezTo>
                  <a:pt x="1905000" y="429683"/>
                  <a:pt x="1966383" y="639233"/>
                  <a:pt x="1936750" y="855133"/>
                </a:cubicBezTo>
                <a:cubicBezTo>
                  <a:pt x="1907116" y="1071033"/>
                  <a:pt x="1769533" y="1377950"/>
                  <a:pt x="1524000" y="1775883"/>
                </a:cubicBezTo>
                <a:cubicBezTo>
                  <a:pt x="1464733" y="1911350"/>
                  <a:pt x="1420283" y="2015067"/>
                  <a:pt x="1390650" y="2087033"/>
                </a:cubicBezTo>
                <a:cubicBezTo>
                  <a:pt x="1361016" y="2159000"/>
                  <a:pt x="1346200" y="2216150"/>
                  <a:pt x="1346200" y="2258483"/>
                </a:cubicBezTo>
                <a:cubicBezTo>
                  <a:pt x="1346200" y="2258483"/>
                  <a:pt x="1390650" y="2228850"/>
                  <a:pt x="1479550" y="2169583"/>
                </a:cubicBezTo>
                <a:cubicBezTo>
                  <a:pt x="1568450" y="2110317"/>
                  <a:pt x="1670050" y="2040467"/>
                  <a:pt x="1784350" y="1960033"/>
                </a:cubicBezTo>
                <a:cubicBezTo>
                  <a:pt x="1898650" y="1879600"/>
                  <a:pt x="1989666" y="1818217"/>
                  <a:pt x="2057400" y="1775883"/>
                </a:cubicBezTo>
                <a:cubicBezTo>
                  <a:pt x="2099733" y="1733550"/>
                  <a:pt x="2197100" y="1657350"/>
                  <a:pt x="2349500" y="1547283"/>
                </a:cubicBezTo>
                <a:cubicBezTo>
                  <a:pt x="2501900" y="1437217"/>
                  <a:pt x="2664883" y="1329267"/>
                  <a:pt x="2838450" y="1223433"/>
                </a:cubicBezTo>
                <a:cubicBezTo>
                  <a:pt x="3012016" y="1117600"/>
                  <a:pt x="3141133" y="1056217"/>
                  <a:pt x="3225800" y="1039283"/>
                </a:cubicBezTo>
                <a:cubicBezTo>
                  <a:pt x="3293533" y="1005417"/>
                  <a:pt x="3365500" y="973667"/>
                  <a:pt x="3441700" y="944033"/>
                </a:cubicBezTo>
                <a:cubicBezTo>
                  <a:pt x="3517900" y="914400"/>
                  <a:pt x="3572933" y="899583"/>
                  <a:pt x="3606800" y="899583"/>
                </a:cubicBezTo>
                <a:cubicBezTo>
                  <a:pt x="3674533" y="899583"/>
                  <a:pt x="3761316" y="935567"/>
                  <a:pt x="3867150" y="1007533"/>
                </a:cubicBezTo>
                <a:cubicBezTo>
                  <a:pt x="3972983" y="1079500"/>
                  <a:pt x="4072466" y="1164167"/>
                  <a:pt x="4165600" y="1261533"/>
                </a:cubicBezTo>
                <a:cubicBezTo>
                  <a:pt x="4258733" y="1358900"/>
                  <a:pt x="4313766" y="1441450"/>
                  <a:pt x="4330700" y="1509183"/>
                </a:cubicBezTo>
                <a:cubicBezTo>
                  <a:pt x="4330700" y="1543050"/>
                  <a:pt x="4332816" y="1576917"/>
                  <a:pt x="4337050" y="1610783"/>
                </a:cubicBezTo>
                <a:cubicBezTo>
                  <a:pt x="4341283" y="1644650"/>
                  <a:pt x="4347633" y="1678517"/>
                  <a:pt x="4356100" y="1712383"/>
                </a:cubicBezTo>
                <a:cubicBezTo>
                  <a:pt x="4389966" y="1822450"/>
                  <a:pt x="4409016" y="1970617"/>
                  <a:pt x="4413250" y="2156883"/>
                </a:cubicBezTo>
                <a:cubicBezTo>
                  <a:pt x="4417483" y="2343150"/>
                  <a:pt x="4411133" y="2512483"/>
                  <a:pt x="4394200" y="2664883"/>
                </a:cubicBezTo>
                <a:cubicBezTo>
                  <a:pt x="4377266" y="2817283"/>
                  <a:pt x="4347633" y="2906183"/>
                  <a:pt x="4305300" y="2931583"/>
                </a:cubicBezTo>
                <a:cubicBezTo>
                  <a:pt x="4305300" y="2931583"/>
                  <a:pt x="4307416" y="2942167"/>
                  <a:pt x="4311650" y="2963333"/>
                </a:cubicBezTo>
                <a:cubicBezTo>
                  <a:pt x="4315883" y="2984500"/>
                  <a:pt x="4334933" y="2995083"/>
                  <a:pt x="4368800" y="2995083"/>
                </a:cubicBezTo>
                <a:cubicBezTo>
                  <a:pt x="4368800" y="3028950"/>
                  <a:pt x="4368800" y="3048000"/>
                  <a:pt x="4368800" y="3052233"/>
                </a:cubicBezTo>
                <a:cubicBezTo>
                  <a:pt x="4368800" y="3056467"/>
                  <a:pt x="4368800" y="3058583"/>
                  <a:pt x="4368800" y="3058583"/>
                </a:cubicBezTo>
                <a:cubicBezTo>
                  <a:pt x="4326466" y="3058583"/>
                  <a:pt x="4309533" y="3094567"/>
                  <a:pt x="4318000" y="3166533"/>
                </a:cubicBezTo>
                <a:cubicBezTo>
                  <a:pt x="4326466" y="3238500"/>
                  <a:pt x="4353983" y="3316817"/>
                  <a:pt x="4400550" y="3401483"/>
                </a:cubicBezTo>
                <a:cubicBezTo>
                  <a:pt x="4447116" y="3486150"/>
                  <a:pt x="4495800" y="3553883"/>
                  <a:pt x="4546600" y="3604683"/>
                </a:cubicBezTo>
                <a:cubicBezTo>
                  <a:pt x="4648200" y="3706283"/>
                  <a:pt x="4690533" y="3801533"/>
                  <a:pt x="4673600" y="3890433"/>
                </a:cubicBezTo>
                <a:cubicBezTo>
                  <a:pt x="4656666" y="3979333"/>
                  <a:pt x="4580466" y="4040717"/>
                  <a:pt x="4445000" y="4074583"/>
                </a:cubicBezTo>
                <a:close/>
                <a:moveTo>
                  <a:pt x="-736600" y="46587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48" name="Freeform 6548"/>
          <p:cNvSpPr/>
          <p:nvPr/>
        </p:nvSpPr>
        <p:spPr>
          <a:xfrm rot="0" flipH="0" flipV="0">
            <a:off x="7497837" y="8212405"/>
            <a:ext cx="120971" cy="211666"/>
          </a:xfrm>
          <a:custGeom>
            <a:pathLst>
              <a:path w="3780367" h="6614583">
                <a:moveTo>
                  <a:pt x="1401234" y="6572250"/>
                </a:moveTo>
                <a:cubicBezTo>
                  <a:pt x="1282700" y="6538384"/>
                  <a:pt x="1185334" y="6498167"/>
                  <a:pt x="1109134" y="6451600"/>
                </a:cubicBezTo>
                <a:cubicBezTo>
                  <a:pt x="1032934" y="6405034"/>
                  <a:pt x="931334" y="6326717"/>
                  <a:pt x="804334" y="6216650"/>
                </a:cubicBezTo>
                <a:cubicBezTo>
                  <a:pt x="702734" y="6081184"/>
                  <a:pt x="624417" y="5954184"/>
                  <a:pt x="569384" y="5835650"/>
                </a:cubicBezTo>
                <a:cubicBezTo>
                  <a:pt x="514350" y="5717117"/>
                  <a:pt x="478367" y="5579534"/>
                  <a:pt x="461434" y="5422900"/>
                </a:cubicBezTo>
                <a:cubicBezTo>
                  <a:pt x="444500" y="5266267"/>
                  <a:pt x="436034" y="5065184"/>
                  <a:pt x="436034" y="4819650"/>
                </a:cubicBezTo>
                <a:cubicBezTo>
                  <a:pt x="436034" y="4718050"/>
                  <a:pt x="455084" y="4565650"/>
                  <a:pt x="493184" y="4362450"/>
                </a:cubicBezTo>
                <a:cubicBezTo>
                  <a:pt x="531284" y="4159250"/>
                  <a:pt x="577850" y="3945467"/>
                  <a:pt x="632884" y="3721100"/>
                </a:cubicBezTo>
                <a:cubicBezTo>
                  <a:pt x="687917" y="3496734"/>
                  <a:pt x="738717" y="3295650"/>
                  <a:pt x="785284" y="3117850"/>
                </a:cubicBezTo>
                <a:cubicBezTo>
                  <a:pt x="831850" y="2940050"/>
                  <a:pt x="859367" y="2825750"/>
                  <a:pt x="867834" y="2774950"/>
                </a:cubicBezTo>
                <a:cubicBezTo>
                  <a:pt x="893234" y="2664884"/>
                  <a:pt x="850900" y="2601384"/>
                  <a:pt x="740834" y="2584450"/>
                </a:cubicBezTo>
                <a:cubicBezTo>
                  <a:pt x="630767" y="2567517"/>
                  <a:pt x="510117" y="2561167"/>
                  <a:pt x="378884" y="2565400"/>
                </a:cubicBezTo>
                <a:cubicBezTo>
                  <a:pt x="247650" y="2569634"/>
                  <a:pt x="160867" y="2559050"/>
                  <a:pt x="118534" y="2533650"/>
                </a:cubicBezTo>
                <a:cubicBezTo>
                  <a:pt x="84667" y="2525184"/>
                  <a:pt x="67734" y="2510367"/>
                  <a:pt x="67734" y="2489200"/>
                </a:cubicBezTo>
                <a:cubicBezTo>
                  <a:pt x="67734" y="2468034"/>
                  <a:pt x="67734" y="2457450"/>
                  <a:pt x="67734" y="2457450"/>
                </a:cubicBezTo>
                <a:cubicBezTo>
                  <a:pt x="67734" y="2423584"/>
                  <a:pt x="65617" y="2400300"/>
                  <a:pt x="61384" y="2387600"/>
                </a:cubicBezTo>
                <a:cubicBezTo>
                  <a:pt x="57150" y="2374900"/>
                  <a:pt x="42334" y="2347384"/>
                  <a:pt x="16934" y="2305050"/>
                </a:cubicBezTo>
                <a:cubicBezTo>
                  <a:pt x="0" y="2271184"/>
                  <a:pt x="10584" y="2222500"/>
                  <a:pt x="48684" y="2159000"/>
                </a:cubicBezTo>
                <a:cubicBezTo>
                  <a:pt x="86784" y="2095500"/>
                  <a:pt x="152400" y="2055284"/>
                  <a:pt x="245534" y="2038350"/>
                </a:cubicBezTo>
                <a:cubicBezTo>
                  <a:pt x="321734" y="2021417"/>
                  <a:pt x="425450" y="2006600"/>
                  <a:pt x="556684" y="1993900"/>
                </a:cubicBezTo>
                <a:cubicBezTo>
                  <a:pt x="687917" y="1981200"/>
                  <a:pt x="821267" y="1951567"/>
                  <a:pt x="956734" y="1905000"/>
                </a:cubicBezTo>
                <a:cubicBezTo>
                  <a:pt x="1092200" y="1858434"/>
                  <a:pt x="1202267" y="1784350"/>
                  <a:pt x="1286934" y="1682750"/>
                </a:cubicBezTo>
                <a:cubicBezTo>
                  <a:pt x="1363134" y="1496484"/>
                  <a:pt x="1452034" y="1289050"/>
                  <a:pt x="1553634" y="1060450"/>
                </a:cubicBezTo>
                <a:cubicBezTo>
                  <a:pt x="1655234" y="831850"/>
                  <a:pt x="1754717" y="626534"/>
                  <a:pt x="1852084" y="444500"/>
                </a:cubicBezTo>
                <a:cubicBezTo>
                  <a:pt x="1949450" y="262467"/>
                  <a:pt x="2015067" y="150284"/>
                  <a:pt x="2048934" y="107950"/>
                </a:cubicBezTo>
                <a:cubicBezTo>
                  <a:pt x="2192867" y="31750"/>
                  <a:pt x="2298700" y="0"/>
                  <a:pt x="2366434" y="12700"/>
                </a:cubicBezTo>
                <a:cubicBezTo>
                  <a:pt x="2434167" y="25400"/>
                  <a:pt x="2510367" y="99484"/>
                  <a:pt x="2595034" y="234950"/>
                </a:cubicBezTo>
                <a:cubicBezTo>
                  <a:pt x="2637367" y="294217"/>
                  <a:pt x="2669117" y="340784"/>
                  <a:pt x="2690284" y="374650"/>
                </a:cubicBezTo>
                <a:cubicBezTo>
                  <a:pt x="2711450" y="408517"/>
                  <a:pt x="2713567" y="459317"/>
                  <a:pt x="2696634" y="527050"/>
                </a:cubicBezTo>
                <a:cubicBezTo>
                  <a:pt x="2679700" y="594784"/>
                  <a:pt x="2635250" y="700617"/>
                  <a:pt x="2563284" y="844550"/>
                </a:cubicBezTo>
                <a:cubicBezTo>
                  <a:pt x="2491317" y="988484"/>
                  <a:pt x="2383367" y="1195917"/>
                  <a:pt x="2239434" y="1466850"/>
                </a:cubicBezTo>
                <a:cubicBezTo>
                  <a:pt x="2197100" y="1551517"/>
                  <a:pt x="2159000" y="1625600"/>
                  <a:pt x="2125134" y="1689100"/>
                </a:cubicBezTo>
                <a:cubicBezTo>
                  <a:pt x="2091267" y="1752600"/>
                  <a:pt x="2074334" y="1784350"/>
                  <a:pt x="2074334" y="1784350"/>
                </a:cubicBezTo>
                <a:cubicBezTo>
                  <a:pt x="2108200" y="1792817"/>
                  <a:pt x="2159000" y="1797050"/>
                  <a:pt x="2226734" y="1797050"/>
                </a:cubicBezTo>
                <a:cubicBezTo>
                  <a:pt x="2294467" y="1797050"/>
                  <a:pt x="2379134" y="1792817"/>
                  <a:pt x="2480734" y="1784350"/>
                </a:cubicBezTo>
                <a:cubicBezTo>
                  <a:pt x="2573867" y="1767417"/>
                  <a:pt x="2692400" y="1752600"/>
                  <a:pt x="2836334" y="1739900"/>
                </a:cubicBezTo>
                <a:cubicBezTo>
                  <a:pt x="2980267" y="1727200"/>
                  <a:pt x="3094567" y="1729317"/>
                  <a:pt x="3179234" y="1746250"/>
                </a:cubicBezTo>
                <a:cubicBezTo>
                  <a:pt x="3373967" y="1746250"/>
                  <a:pt x="3517900" y="1782234"/>
                  <a:pt x="3611034" y="1854200"/>
                </a:cubicBezTo>
                <a:cubicBezTo>
                  <a:pt x="3704167" y="1926167"/>
                  <a:pt x="3754967" y="2046817"/>
                  <a:pt x="3763434" y="2216150"/>
                </a:cubicBezTo>
                <a:cubicBezTo>
                  <a:pt x="3780367" y="2309284"/>
                  <a:pt x="3761317" y="2364317"/>
                  <a:pt x="3706284" y="2381250"/>
                </a:cubicBezTo>
                <a:cubicBezTo>
                  <a:pt x="3651250" y="2398184"/>
                  <a:pt x="3509434" y="2406650"/>
                  <a:pt x="3280834" y="2406650"/>
                </a:cubicBezTo>
                <a:cubicBezTo>
                  <a:pt x="3204634" y="2406650"/>
                  <a:pt x="3086100" y="2410884"/>
                  <a:pt x="2925234" y="2419350"/>
                </a:cubicBezTo>
                <a:cubicBezTo>
                  <a:pt x="2764367" y="2427817"/>
                  <a:pt x="2597150" y="2436284"/>
                  <a:pt x="2423584" y="2444750"/>
                </a:cubicBezTo>
                <a:cubicBezTo>
                  <a:pt x="2250017" y="2453217"/>
                  <a:pt x="2101850" y="2463800"/>
                  <a:pt x="1979084" y="2476500"/>
                </a:cubicBezTo>
                <a:cubicBezTo>
                  <a:pt x="1856317" y="2489200"/>
                  <a:pt x="1794934" y="2504017"/>
                  <a:pt x="1794934" y="2520950"/>
                </a:cubicBezTo>
                <a:cubicBezTo>
                  <a:pt x="1769534" y="2537884"/>
                  <a:pt x="1729317" y="2618317"/>
                  <a:pt x="1674284" y="2762250"/>
                </a:cubicBezTo>
                <a:cubicBezTo>
                  <a:pt x="1619250" y="2906184"/>
                  <a:pt x="1564217" y="3069167"/>
                  <a:pt x="1509184" y="3251200"/>
                </a:cubicBezTo>
                <a:cubicBezTo>
                  <a:pt x="1454150" y="3433234"/>
                  <a:pt x="1405467" y="3596217"/>
                  <a:pt x="1363134" y="3740150"/>
                </a:cubicBezTo>
                <a:cubicBezTo>
                  <a:pt x="1303867" y="4028017"/>
                  <a:pt x="1259417" y="4315884"/>
                  <a:pt x="1229784" y="4603750"/>
                </a:cubicBezTo>
                <a:cubicBezTo>
                  <a:pt x="1200150" y="4891617"/>
                  <a:pt x="1193800" y="5141384"/>
                  <a:pt x="1210734" y="5353050"/>
                </a:cubicBezTo>
                <a:cubicBezTo>
                  <a:pt x="1227667" y="5564717"/>
                  <a:pt x="1274234" y="5712884"/>
                  <a:pt x="1350434" y="5797550"/>
                </a:cubicBezTo>
                <a:cubicBezTo>
                  <a:pt x="1426634" y="5873750"/>
                  <a:pt x="1574800" y="5888567"/>
                  <a:pt x="1794934" y="5842000"/>
                </a:cubicBezTo>
                <a:cubicBezTo>
                  <a:pt x="2015067" y="5795434"/>
                  <a:pt x="2192867" y="5717117"/>
                  <a:pt x="2328334" y="5607050"/>
                </a:cubicBezTo>
                <a:cubicBezTo>
                  <a:pt x="2480734" y="5480050"/>
                  <a:pt x="2605617" y="5416550"/>
                  <a:pt x="2702984" y="5416550"/>
                </a:cubicBezTo>
                <a:cubicBezTo>
                  <a:pt x="2800350" y="5416550"/>
                  <a:pt x="2855384" y="5461000"/>
                  <a:pt x="2868084" y="5549900"/>
                </a:cubicBezTo>
                <a:cubicBezTo>
                  <a:pt x="2880784" y="5638800"/>
                  <a:pt x="2832100" y="5763684"/>
                  <a:pt x="2722034" y="5924550"/>
                </a:cubicBezTo>
                <a:cubicBezTo>
                  <a:pt x="2620434" y="6076950"/>
                  <a:pt x="2493434" y="6210300"/>
                  <a:pt x="2341034" y="6324600"/>
                </a:cubicBezTo>
                <a:cubicBezTo>
                  <a:pt x="2188634" y="6438900"/>
                  <a:pt x="2029884" y="6519334"/>
                  <a:pt x="1864784" y="6565900"/>
                </a:cubicBezTo>
                <a:cubicBezTo>
                  <a:pt x="1699684" y="6612466"/>
                  <a:pt x="1545167" y="6614583"/>
                  <a:pt x="1401234" y="6572250"/>
                </a:cubicBezTo>
                <a:close/>
                <a:moveTo>
                  <a:pt x="-1430866" y="659765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49" name="Freeform 6549"/>
          <p:cNvSpPr/>
          <p:nvPr/>
        </p:nvSpPr>
        <p:spPr>
          <a:xfrm rot="0" flipH="0" flipV="0">
            <a:off x="7624905" y="8203193"/>
            <a:ext cx="77351" cy="214105"/>
          </a:xfrm>
          <a:custGeom>
            <a:pathLst>
              <a:path w="2417233" h="6690783">
                <a:moveTo>
                  <a:pt x="186267" y="6479116"/>
                </a:moveTo>
                <a:cubicBezTo>
                  <a:pt x="118533" y="6411383"/>
                  <a:pt x="69850" y="6326716"/>
                  <a:pt x="40217" y="6225116"/>
                </a:cubicBezTo>
                <a:cubicBezTo>
                  <a:pt x="10583" y="6123516"/>
                  <a:pt x="0" y="6021916"/>
                  <a:pt x="8467" y="5920316"/>
                </a:cubicBezTo>
                <a:cubicBezTo>
                  <a:pt x="16933" y="5818716"/>
                  <a:pt x="38100" y="5734050"/>
                  <a:pt x="71967" y="5666316"/>
                </a:cubicBezTo>
                <a:cubicBezTo>
                  <a:pt x="71967" y="5598583"/>
                  <a:pt x="82550" y="5545666"/>
                  <a:pt x="103717" y="5507566"/>
                </a:cubicBezTo>
                <a:cubicBezTo>
                  <a:pt x="124883" y="5469466"/>
                  <a:pt x="131233" y="5433483"/>
                  <a:pt x="122767" y="5399616"/>
                </a:cubicBezTo>
                <a:cubicBezTo>
                  <a:pt x="114300" y="5365750"/>
                  <a:pt x="122767" y="5306483"/>
                  <a:pt x="148167" y="5221816"/>
                </a:cubicBezTo>
                <a:cubicBezTo>
                  <a:pt x="173567" y="5137150"/>
                  <a:pt x="198967" y="5056716"/>
                  <a:pt x="224367" y="4980516"/>
                </a:cubicBezTo>
                <a:cubicBezTo>
                  <a:pt x="283633" y="4845050"/>
                  <a:pt x="347133" y="4682066"/>
                  <a:pt x="414867" y="4491566"/>
                </a:cubicBezTo>
                <a:cubicBezTo>
                  <a:pt x="482600" y="4301066"/>
                  <a:pt x="546100" y="4112683"/>
                  <a:pt x="605367" y="3926416"/>
                </a:cubicBezTo>
                <a:cubicBezTo>
                  <a:pt x="664633" y="3740150"/>
                  <a:pt x="715433" y="3579283"/>
                  <a:pt x="757767" y="3443816"/>
                </a:cubicBezTo>
                <a:cubicBezTo>
                  <a:pt x="800100" y="3308350"/>
                  <a:pt x="825500" y="3223683"/>
                  <a:pt x="833967" y="3189816"/>
                </a:cubicBezTo>
                <a:cubicBezTo>
                  <a:pt x="833967" y="3088216"/>
                  <a:pt x="901700" y="3033183"/>
                  <a:pt x="1037167" y="3024716"/>
                </a:cubicBezTo>
                <a:cubicBezTo>
                  <a:pt x="1138767" y="2990850"/>
                  <a:pt x="1214967" y="2988733"/>
                  <a:pt x="1265767" y="3018366"/>
                </a:cubicBezTo>
                <a:cubicBezTo>
                  <a:pt x="1316567" y="3048000"/>
                  <a:pt x="1384300" y="3130550"/>
                  <a:pt x="1468967" y="3266016"/>
                </a:cubicBezTo>
                <a:cubicBezTo>
                  <a:pt x="1536700" y="3333750"/>
                  <a:pt x="1562100" y="3435350"/>
                  <a:pt x="1545167" y="3570816"/>
                </a:cubicBezTo>
                <a:cubicBezTo>
                  <a:pt x="1528233" y="3706283"/>
                  <a:pt x="1473200" y="3875616"/>
                  <a:pt x="1380067" y="4078816"/>
                </a:cubicBezTo>
                <a:cubicBezTo>
                  <a:pt x="1346200" y="4146550"/>
                  <a:pt x="1305983" y="4243916"/>
                  <a:pt x="1259417" y="4370916"/>
                </a:cubicBezTo>
                <a:cubicBezTo>
                  <a:pt x="1212850" y="4497916"/>
                  <a:pt x="1181100" y="4612216"/>
                  <a:pt x="1164167" y="4713816"/>
                </a:cubicBezTo>
                <a:cubicBezTo>
                  <a:pt x="1130300" y="4781550"/>
                  <a:pt x="1090083" y="4876800"/>
                  <a:pt x="1043517" y="4999566"/>
                </a:cubicBezTo>
                <a:cubicBezTo>
                  <a:pt x="996950" y="5122333"/>
                  <a:pt x="956733" y="5238750"/>
                  <a:pt x="922867" y="5348816"/>
                </a:cubicBezTo>
                <a:cubicBezTo>
                  <a:pt x="905933" y="5391150"/>
                  <a:pt x="889000" y="5452533"/>
                  <a:pt x="872067" y="5532966"/>
                </a:cubicBezTo>
                <a:cubicBezTo>
                  <a:pt x="855133" y="5613400"/>
                  <a:pt x="833967" y="5698066"/>
                  <a:pt x="808567" y="5786966"/>
                </a:cubicBezTo>
                <a:cubicBezTo>
                  <a:pt x="783167" y="5875866"/>
                  <a:pt x="749300" y="5954183"/>
                  <a:pt x="706967" y="6021916"/>
                </a:cubicBezTo>
                <a:cubicBezTo>
                  <a:pt x="630767" y="6369050"/>
                  <a:pt x="560917" y="6572250"/>
                  <a:pt x="497417" y="6631516"/>
                </a:cubicBezTo>
                <a:cubicBezTo>
                  <a:pt x="433917" y="6690783"/>
                  <a:pt x="330200" y="6639983"/>
                  <a:pt x="186267" y="6479116"/>
                </a:cubicBezTo>
                <a:close/>
                <a:moveTo>
                  <a:pt x="-817033" y="6885516"/>
                </a:moveTo>
                <a:moveTo>
                  <a:pt x="1418167" y="1322916"/>
                </a:moveTo>
                <a:cubicBezTo>
                  <a:pt x="1375833" y="1280583"/>
                  <a:pt x="1337733" y="1219200"/>
                  <a:pt x="1303867" y="1138766"/>
                </a:cubicBezTo>
                <a:cubicBezTo>
                  <a:pt x="1270000" y="1058333"/>
                  <a:pt x="1248833" y="982133"/>
                  <a:pt x="1240367" y="910166"/>
                </a:cubicBezTo>
                <a:cubicBezTo>
                  <a:pt x="1231900" y="838200"/>
                  <a:pt x="1240367" y="802216"/>
                  <a:pt x="1265767" y="802216"/>
                </a:cubicBezTo>
                <a:cubicBezTo>
                  <a:pt x="1333500" y="793750"/>
                  <a:pt x="1413933" y="721783"/>
                  <a:pt x="1507067" y="586316"/>
                </a:cubicBezTo>
                <a:cubicBezTo>
                  <a:pt x="1600200" y="450850"/>
                  <a:pt x="1638300" y="332316"/>
                  <a:pt x="1621367" y="230716"/>
                </a:cubicBezTo>
                <a:cubicBezTo>
                  <a:pt x="1621367" y="196850"/>
                  <a:pt x="1634067" y="165100"/>
                  <a:pt x="1659467" y="135466"/>
                </a:cubicBezTo>
                <a:cubicBezTo>
                  <a:pt x="1684867" y="105833"/>
                  <a:pt x="1714500" y="86783"/>
                  <a:pt x="1748367" y="78316"/>
                </a:cubicBezTo>
                <a:cubicBezTo>
                  <a:pt x="1849967" y="10583"/>
                  <a:pt x="1949450" y="0"/>
                  <a:pt x="2046817" y="46566"/>
                </a:cubicBezTo>
                <a:cubicBezTo>
                  <a:pt x="2144183" y="93133"/>
                  <a:pt x="2235200" y="184150"/>
                  <a:pt x="2319867" y="319616"/>
                </a:cubicBezTo>
                <a:cubicBezTo>
                  <a:pt x="2396067" y="480483"/>
                  <a:pt x="2417233" y="613833"/>
                  <a:pt x="2383367" y="719666"/>
                </a:cubicBezTo>
                <a:cubicBezTo>
                  <a:pt x="2349500" y="825500"/>
                  <a:pt x="2256367" y="971550"/>
                  <a:pt x="2103967" y="1157816"/>
                </a:cubicBezTo>
                <a:cubicBezTo>
                  <a:pt x="1976967" y="1327150"/>
                  <a:pt x="1860550" y="1420283"/>
                  <a:pt x="1754717" y="1437216"/>
                </a:cubicBezTo>
                <a:cubicBezTo>
                  <a:pt x="1648883" y="1454150"/>
                  <a:pt x="1536700" y="1416050"/>
                  <a:pt x="1418167" y="1322916"/>
                </a:cubicBezTo>
                <a:close/>
                <a:moveTo>
                  <a:pt x="4339167" y="688551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50" name="Freeform 6550"/>
          <p:cNvSpPr/>
          <p:nvPr/>
        </p:nvSpPr>
        <p:spPr>
          <a:xfrm rot="0" flipH="0" flipV="0">
            <a:off x="7704830" y="8325587"/>
            <a:ext cx="102683" cy="25603"/>
          </a:xfrm>
          <a:custGeom>
            <a:pathLst>
              <a:path w="3208866" h="800100">
                <a:moveTo>
                  <a:pt x="914400" y="800100"/>
                </a:moveTo>
                <a:cubicBezTo>
                  <a:pt x="863600" y="800100"/>
                  <a:pt x="800100" y="797984"/>
                  <a:pt x="723900" y="793750"/>
                </a:cubicBezTo>
                <a:cubicBezTo>
                  <a:pt x="647700" y="789517"/>
                  <a:pt x="563033" y="770467"/>
                  <a:pt x="469900" y="736600"/>
                </a:cubicBezTo>
                <a:cubicBezTo>
                  <a:pt x="342900" y="736600"/>
                  <a:pt x="258233" y="721784"/>
                  <a:pt x="215900" y="692150"/>
                </a:cubicBezTo>
                <a:cubicBezTo>
                  <a:pt x="173566" y="662517"/>
                  <a:pt x="135466" y="618067"/>
                  <a:pt x="101600" y="558800"/>
                </a:cubicBezTo>
                <a:cubicBezTo>
                  <a:pt x="8466" y="431800"/>
                  <a:pt x="0" y="345017"/>
                  <a:pt x="76200" y="298450"/>
                </a:cubicBezTo>
                <a:cubicBezTo>
                  <a:pt x="152400" y="251884"/>
                  <a:pt x="347133" y="211667"/>
                  <a:pt x="660400" y="177800"/>
                </a:cubicBezTo>
                <a:cubicBezTo>
                  <a:pt x="948266" y="110067"/>
                  <a:pt x="1214966" y="63500"/>
                  <a:pt x="1460500" y="38100"/>
                </a:cubicBezTo>
                <a:cubicBezTo>
                  <a:pt x="1706033" y="12700"/>
                  <a:pt x="1998133" y="0"/>
                  <a:pt x="2336800" y="0"/>
                </a:cubicBezTo>
                <a:cubicBezTo>
                  <a:pt x="2556933" y="0"/>
                  <a:pt x="2705100" y="8467"/>
                  <a:pt x="2781300" y="25400"/>
                </a:cubicBezTo>
                <a:cubicBezTo>
                  <a:pt x="2857500" y="42334"/>
                  <a:pt x="2942166" y="97367"/>
                  <a:pt x="3035300" y="190500"/>
                </a:cubicBezTo>
                <a:cubicBezTo>
                  <a:pt x="3162300" y="317500"/>
                  <a:pt x="3208866" y="438150"/>
                  <a:pt x="3175000" y="552450"/>
                </a:cubicBezTo>
                <a:cubicBezTo>
                  <a:pt x="3141133" y="666750"/>
                  <a:pt x="3026833" y="706967"/>
                  <a:pt x="2832100" y="673100"/>
                </a:cubicBezTo>
                <a:cubicBezTo>
                  <a:pt x="2772833" y="681567"/>
                  <a:pt x="2662766" y="690034"/>
                  <a:pt x="2501900" y="698500"/>
                </a:cubicBezTo>
                <a:cubicBezTo>
                  <a:pt x="2341033" y="706967"/>
                  <a:pt x="2184400" y="719667"/>
                  <a:pt x="2032000" y="736600"/>
                </a:cubicBezTo>
                <a:cubicBezTo>
                  <a:pt x="1938866" y="745067"/>
                  <a:pt x="1790700" y="757767"/>
                  <a:pt x="1587500" y="774700"/>
                </a:cubicBezTo>
                <a:cubicBezTo>
                  <a:pt x="1384300" y="791634"/>
                  <a:pt x="1159933" y="800100"/>
                  <a:pt x="914400" y="800100"/>
                </a:cubicBezTo>
                <a:close/>
                <a:moveTo>
                  <a:pt x="914400" y="30607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51" name="Freeform 6551"/>
          <p:cNvSpPr/>
          <p:nvPr/>
        </p:nvSpPr>
        <p:spPr>
          <a:xfrm rot="0" flipH="0" flipV="0">
            <a:off x="7827834" y="8266659"/>
            <a:ext cx="168385" cy="148200"/>
          </a:xfrm>
          <a:custGeom>
            <a:pathLst>
              <a:path w="5262034" h="4631267">
                <a:moveTo>
                  <a:pt x="309034" y="4445000"/>
                </a:moveTo>
                <a:cubicBezTo>
                  <a:pt x="275167" y="4377267"/>
                  <a:pt x="232834" y="4324350"/>
                  <a:pt x="182034" y="4286250"/>
                </a:cubicBezTo>
                <a:cubicBezTo>
                  <a:pt x="131234" y="4248150"/>
                  <a:pt x="105834" y="4212167"/>
                  <a:pt x="105834" y="4178300"/>
                </a:cubicBezTo>
                <a:cubicBezTo>
                  <a:pt x="105834" y="4144434"/>
                  <a:pt x="103717" y="4108450"/>
                  <a:pt x="99484" y="4070350"/>
                </a:cubicBezTo>
                <a:cubicBezTo>
                  <a:pt x="95250" y="4032250"/>
                  <a:pt x="76200" y="3996267"/>
                  <a:pt x="42334" y="3962400"/>
                </a:cubicBezTo>
                <a:cubicBezTo>
                  <a:pt x="0" y="3911600"/>
                  <a:pt x="4234" y="3795184"/>
                  <a:pt x="55034" y="3613150"/>
                </a:cubicBezTo>
                <a:cubicBezTo>
                  <a:pt x="105834" y="3431117"/>
                  <a:pt x="190500" y="3206750"/>
                  <a:pt x="309034" y="2940050"/>
                </a:cubicBezTo>
                <a:cubicBezTo>
                  <a:pt x="427567" y="2673350"/>
                  <a:pt x="567267" y="2391834"/>
                  <a:pt x="728134" y="2095500"/>
                </a:cubicBezTo>
                <a:cubicBezTo>
                  <a:pt x="795867" y="2027767"/>
                  <a:pt x="863600" y="1938867"/>
                  <a:pt x="931334" y="1828800"/>
                </a:cubicBezTo>
                <a:cubicBezTo>
                  <a:pt x="999067" y="1718734"/>
                  <a:pt x="1049867" y="1646767"/>
                  <a:pt x="1083734" y="1612900"/>
                </a:cubicBezTo>
                <a:cubicBezTo>
                  <a:pt x="1083734" y="1579034"/>
                  <a:pt x="1096434" y="1547284"/>
                  <a:pt x="1121834" y="1517650"/>
                </a:cubicBezTo>
                <a:cubicBezTo>
                  <a:pt x="1147234" y="1488017"/>
                  <a:pt x="1176867" y="1473200"/>
                  <a:pt x="1210734" y="1473200"/>
                </a:cubicBezTo>
                <a:lnTo>
                  <a:pt x="1210734" y="1397000"/>
                </a:lnTo>
                <a:cubicBezTo>
                  <a:pt x="1210734" y="1354667"/>
                  <a:pt x="1250950" y="1282700"/>
                  <a:pt x="1331384" y="1181100"/>
                </a:cubicBezTo>
                <a:cubicBezTo>
                  <a:pt x="1411817" y="1079500"/>
                  <a:pt x="1511300" y="967317"/>
                  <a:pt x="1629834" y="844550"/>
                </a:cubicBezTo>
                <a:cubicBezTo>
                  <a:pt x="1748367" y="721784"/>
                  <a:pt x="1871134" y="603250"/>
                  <a:pt x="1998134" y="488950"/>
                </a:cubicBezTo>
                <a:cubicBezTo>
                  <a:pt x="2125134" y="374650"/>
                  <a:pt x="2230967" y="292100"/>
                  <a:pt x="2315634" y="241300"/>
                </a:cubicBezTo>
                <a:cubicBezTo>
                  <a:pt x="2493434" y="122767"/>
                  <a:pt x="2677584" y="50800"/>
                  <a:pt x="2868084" y="25400"/>
                </a:cubicBezTo>
                <a:cubicBezTo>
                  <a:pt x="3058584" y="0"/>
                  <a:pt x="3221567" y="42334"/>
                  <a:pt x="3357034" y="152400"/>
                </a:cubicBezTo>
                <a:cubicBezTo>
                  <a:pt x="3382434" y="177800"/>
                  <a:pt x="3424767" y="220134"/>
                  <a:pt x="3484034" y="279400"/>
                </a:cubicBezTo>
                <a:cubicBezTo>
                  <a:pt x="3543300" y="338667"/>
                  <a:pt x="3613150" y="404284"/>
                  <a:pt x="3693584" y="476250"/>
                </a:cubicBezTo>
                <a:cubicBezTo>
                  <a:pt x="3774017" y="548217"/>
                  <a:pt x="3856567" y="622300"/>
                  <a:pt x="3941234" y="698500"/>
                </a:cubicBezTo>
                <a:lnTo>
                  <a:pt x="4411134" y="1117600"/>
                </a:lnTo>
                <a:lnTo>
                  <a:pt x="4182534" y="1752600"/>
                </a:lnTo>
                <a:cubicBezTo>
                  <a:pt x="4072467" y="2091267"/>
                  <a:pt x="4044950" y="2387600"/>
                  <a:pt x="4099984" y="2641600"/>
                </a:cubicBezTo>
                <a:cubicBezTo>
                  <a:pt x="4155017" y="2895600"/>
                  <a:pt x="4237567" y="3115734"/>
                  <a:pt x="4347634" y="3302000"/>
                </a:cubicBezTo>
                <a:cubicBezTo>
                  <a:pt x="4389967" y="3395134"/>
                  <a:pt x="4476750" y="3484034"/>
                  <a:pt x="4607984" y="3568700"/>
                </a:cubicBezTo>
                <a:cubicBezTo>
                  <a:pt x="4739217" y="3653367"/>
                  <a:pt x="4864100" y="3704167"/>
                  <a:pt x="4982634" y="3721100"/>
                </a:cubicBezTo>
                <a:cubicBezTo>
                  <a:pt x="5050367" y="3729567"/>
                  <a:pt x="5113867" y="3754967"/>
                  <a:pt x="5173134" y="3797300"/>
                </a:cubicBezTo>
                <a:cubicBezTo>
                  <a:pt x="5232400" y="3839634"/>
                  <a:pt x="5262034" y="3907367"/>
                  <a:pt x="5262034" y="4000500"/>
                </a:cubicBezTo>
                <a:cubicBezTo>
                  <a:pt x="5262034" y="4085167"/>
                  <a:pt x="5245100" y="4152900"/>
                  <a:pt x="5211234" y="4203700"/>
                </a:cubicBezTo>
                <a:cubicBezTo>
                  <a:pt x="5177367" y="4254500"/>
                  <a:pt x="5118100" y="4288367"/>
                  <a:pt x="5033434" y="4305300"/>
                </a:cubicBezTo>
                <a:cubicBezTo>
                  <a:pt x="4754034" y="4339167"/>
                  <a:pt x="4493684" y="4271434"/>
                  <a:pt x="4252384" y="4102100"/>
                </a:cubicBezTo>
                <a:cubicBezTo>
                  <a:pt x="4011084" y="3932767"/>
                  <a:pt x="3788834" y="3653367"/>
                  <a:pt x="3585634" y="3263900"/>
                </a:cubicBezTo>
                <a:cubicBezTo>
                  <a:pt x="3551767" y="3213100"/>
                  <a:pt x="3507317" y="3117850"/>
                  <a:pt x="3452284" y="2978150"/>
                </a:cubicBezTo>
                <a:cubicBezTo>
                  <a:pt x="3397250" y="2838450"/>
                  <a:pt x="3365500" y="2747434"/>
                  <a:pt x="3357034" y="2705100"/>
                </a:cubicBezTo>
                <a:cubicBezTo>
                  <a:pt x="3323167" y="2747434"/>
                  <a:pt x="3259667" y="2825750"/>
                  <a:pt x="3166534" y="2940050"/>
                </a:cubicBezTo>
                <a:cubicBezTo>
                  <a:pt x="3073400" y="3054350"/>
                  <a:pt x="3001434" y="3136900"/>
                  <a:pt x="2950634" y="3187700"/>
                </a:cubicBezTo>
                <a:cubicBezTo>
                  <a:pt x="2349500" y="3797300"/>
                  <a:pt x="1830917" y="4205817"/>
                  <a:pt x="1394884" y="4413250"/>
                </a:cubicBezTo>
                <a:cubicBezTo>
                  <a:pt x="958850" y="4620684"/>
                  <a:pt x="596900" y="4631267"/>
                  <a:pt x="309034" y="4445000"/>
                </a:cubicBezTo>
                <a:close/>
                <a:moveTo>
                  <a:pt x="-592666" y="4902200"/>
                </a:moveTo>
                <a:moveTo>
                  <a:pt x="766234" y="3733800"/>
                </a:moveTo>
                <a:cubicBezTo>
                  <a:pt x="766234" y="3793067"/>
                  <a:pt x="857250" y="3790950"/>
                  <a:pt x="1039284" y="3727450"/>
                </a:cubicBezTo>
                <a:cubicBezTo>
                  <a:pt x="1221317" y="3663950"/>
                  <a:pt x="1418167" y="3547534"/>
                  <a:pt x="1629834" y="3378200"/>
                </a:cubicBezTo>
                <a:cubicBezTo>
                  <a:pt x="1917700" y="3132667"/>
                  <a:pt x="2207684" y="2861734"/>
                  <a:pt x="2499784" y="2565400"/>
                </a:cubicBezTo>
                <a:cubicBezTo>
                  <a:pt x="2791884" y="2269067"/>
                  <a:pt x="3026834" y="1993900"/>
                  <a:pt x="3204634" y="1739900"/>
                </a:cubicBezTo>
                <a:lnTo>
                  <a:pt x="3484034" y="1282700"/>
                </a:lnTo>
                <a:cubicBezTo>
                  <a:pt x="3399367" y="1087967"/>
                  <a:pt x="3308350" y="954617"/>
                  <a:pt x="3210984" y="882650"/>
                </a:cubicBezTo>
                <a:cubicBezTo>
                  <a:pt x="3113617" y="810684"/>
                  <a:pt x="3031067" y="774700"/>
                  <a:pt x="2963334" y="774700"/>
                </a:cubicBezTo>
                <a:cubicBezTo>
                  <a:pt x="2853267" y="774700"/>
                  <a:pt x="2690284" y="876300"/>
                  <a:pt x="2474384" y="1079500"/>
                </a:cubicBezTo>
                <a:cubicBezTo>
                  <a:pt x="2258484" y="1282700"/>
                  <a:pt x="2027767" y="1553634"/>
                  <a:pt x="1782234" y="1892300"/>
                </a:cubicBezTo>
                <a:cubicBezTo>
                  <a:pt x="1536700" y="2230967"/>
                  <a:pt x="1303867" y="2603500"/>
                  <a:pt x="1083734" y="3009900"/>
                </a:cubicBezTo>
                <a:cubicBezTo>
                  <a:pt x="999067" y="3179234"/>
                  <a:pt x="924984" y="3342217"/>
                  <a:pt x="861484" y="3498850"/>
                </a:cubicBezTo>
                <a:cubicBezTo>
                  <a:pt x="797984" y="3655484"/>
                  <a:pt x="766234" y="3733800"/>
                  <a:pt x="766234" y="3733800"/>
                </a:cubicBezTo>
                <a:close/>
                <a:moveTo>
                  <a:pt x="118534" y="49022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52" name="Freeform 6552"/>
          <p:cNvSpPr/>
          <p:nvPr/>
        </p:nvSpPr>
        <p:spPr>
          <a:xfrm rot="0" flipH="0" flipV="0">
            <a:off x="8017352" y="8204480"/>
            <a:ext cx="70984" cy="206722"/>
          </a:xfrm>
          <a:custGeom>
            <a:pathLst>
              <a:path w="2218266" h="6460067">
                <a:moveTo>
                  <a:pt x="482600" y="6451600"/>
                </a:moveTo>
                <a:cubicBezTo>
                  <a:pt x="355600" y="6434667"/>
                  <a:pt x="247650" y="6343650"/>
                  <a:pt x="158750" y="6178550"/>
                </a:cubicBezTo>
                <a:cubicBezTo>
                  <a:pt x="69850" y="6013450"/>
                  <a:pt x="16933" y="5863167"/>
                  <a:pt x="0" y="5727700"/>
                </a:cubicBezTo>
                <a:cubicBezTo>
                  <a:pt x="8466" y="5659967"/>
                  <a:pt x="19050" y="5562600"/>
                  <a:pt x="31750" y="5435600"/>
                </a:cubicBezTo>
                <a:cubicBezTo>
                  <a:pt x="44450" y="5308600"/>
                  <a:pt x="59266" y="5177367"/>
                  <a:pt x="76200" y="5041900"/>
                </a:cubicBezTo>
                <a:cubicBezTo>
                  <a:pt x="110066" y="4881034"/>
                  <a:pt x="156633" y="4684184"/>
                  <a:pt x="215900" y="4451350"/>
                </a:cubicBezTo>
                <a:cubicBezTo>
                  <a:pt x="275166" y="4218517"/>
                  <a:pt x="336550" y="3983567"/>
                  <a:pt x="400050" y="3746500"/>
                </a:cubicBezTo>
                <a:cubicBezTo>
                  <a:pt x="463550" y="3509434"/>
                  <a:pt x="520700" y="3306234"/>
                  <a:pt x="571500" y="3136900"/>
                </a:cubicBezTo>
                <a:cubicBezTo>
                  <a:pt x="622300" y="2967567"/>
                  <a:pt x="656166" y="2865967"/>
                  <a:pt x="673100" y="2832100"/>
                </a:cubicBezTo>
                <a:cubicBezTo>
                  <a:pt x="715433" y="2764367"/>
                  <a:pt x="783166" y="2747434"/>
                  <a:pt x="876300" y="2781300"/>
                </a:cubicBezTo>
                <a:cubicBezTo>
                  <a:pt x="969433" y="2815167"/>
                  <a:pt x="1045633" y="2865967"/>
                  <a:pt x="1104900" y="2933700"/>
                </a:cubicBezTo>
                <a:cubicBezTo>
                  <a:pt x="1155700" y="3001434"/>
                  <a:pt x="1187450" y="3081867"/>
                  <a:pt x="1200150" y="3175000"/>
                </a:cubicBezTo>
                <a:cubicBezTo>
                  <a:pt x="1212850" y="3268134"/>
                  <a:pt x="1200150" y="3403600"/>
                  <a:pt x="1162050" y="3581400"/>
                </a:cubicBezTo>
                <a:cubicBezTo>
                  <a:pt x="1123950" y="3759200"/>
                  <a:pt x="1054100" y="4021667"/>
                  <a:pt x="952500" y="4368800"/>
                </a:cubicBezTo>
                <a:cubicBezTo>
                  <a:pt x="859366" y="4707467"/>
                  <a:pt x="789516" y="4980517"/>
                  <a:pt x="742950" y="5187950"/>
                </a:cubicBezTo>
                <a:cubicBezTo>
                  <a:pt x="696383" y="5395384"/>
                  <a:pt x="677333" y="5613400"/>
                  <a:pt x="685800" y="5842000"/>
                </a:cubicBezTo>
                <a:cubicBezTo>
                  <a:pt x="651933" y="6129867"/>
                  <a:pt x="626533" y="6305550"/>
                  <a:pt x="609600" y="6369050"/>
                </a:cubicBezTo>
                <a:cubicBezTo>
                  <a:pt x="592666" y="6432550"/>
                  <a:pt x="550333" y="6460067"/>
                  <a:pt x="482600" y="6451600"/>
                </a:cubicBezTo>
                <a:close/>
                <a:moveTo>
                  <a:pt x="-1028700" y="6845300"/>
                </a:moveTo>
                <a:moveTo>
                  <a:pt x="1943100" y="1384300"/>
                </a:moveTo>
                <a:cubicBezTo>
                  <a:pt x="1909233" y="1409700"/>
                  <a:pt x="1877483" y="1420284"/>
                  <a:pt x="1847850" y="1416050"/>
                </a:cubicBezTo>
                <a:cubicBezTo>
                  <a:pt x="1818216" y="1411817"/>
                  <a:pt x="1769533" y="1388534"/>
                  <a:pt x="1701800" y="1346200"/>
                </a:cubicBezTo>
                <a:cubicBezTo>
                  <a:pt x="1642533" y="1337734"/>
                  <a:pt x="1568450" y="1297517"/>
                  <a:pt x="1479550" y="1225550"/>
                </a:cubicBezTo>
                <a:cubicBezTo>
                  <a:pt x="1390650" y="1153584"/>
                  <a:pt x="1314450" y="1077384"/>
                  <a:pt x="1250950" y="996950"/>
                </a:cubicBezTo>
                <a:cubicBezTo>
                  <a:pt x="1187450" y="916517"/>
                  <a:pt x="1155700" y="867834"/>
                  <a:pt x="1155700" y="850900"/>
                </a:cubicBezTo>
                <a:cubicBezTo>
                  <a:pt x="1147233" y="766234"/>
                  <a:pt x="1153583" y="658284"/>
                  <a:pt x="1174750" y="527050"/>
                </a:cubicBezTo>
                <a:cubicBezTo>
                  <a:pt x="1195916" y="395817"/>
                  <a:pt x="1240366" y="277284"/>
                  <a:pt x="1308100" y="171450"/>
                </a:cubicBezTo>
                <a:cubicBezTo>
                  <a:pt x="1375833" y="65617"/>
                  <a:pt x="1473200" y="8467"/>
                  <a:pt x="1600200" y="0"/>
                </a:cubicBezTo>
                <a:cubicBezTo>
                  <a:pt x="1634066" y="0"/>
                  <a:pt x="1663700" y="4234"/>
                  <a:pt x="1689100" y="12700"/>
                </a:cubicBezTo>
                <a:cubicBezTo>
                  <a:pt x="1714500" y="21167"/>
                  <a:pt x="1790700" y="50800"/>
                  <a:pt x="1917700" y="101600"/>
                </a:cubicBezTo>
                <a:cubicBezTo>
                  <a:pt x="1985433" y="228600"/>
                  <a:pt x="2053166" y="370417"/>
                  <a:pt x="2120900" y="527050"/>
                </a:cubicBezTo>
                <a:cubicBezTo>
                  <a:pt x="2188633" y="683684"/>
                  <a:pt x="2218266" y="836084"/>
                  <a:pt x="2209800" y="984250"/>
                </a:cubicBezTo>
                <a:cubicBezTo>
                  <a:pt x="2201333" y="1132417"/>
                  <a:pt x="2112433" y="1265767"/>
                  <a:pt x="1943100" y="1384300"/>
                </a:cubicBezTo>
                <a:close/>
                <a:moveTo>
                  <a:pt x="4038600" y="68453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53" name="Freeform 6553"/>
          <p:cNvSpPr/>
          <p:nvPr/>
        </p:nvSpPr>
        <p:spPr>
          <a:xfrm rot="0" flipH="0" flipV="0">
            <a:off x="8090097" y="8274448"/>
            <a:ext cx="150097" cy="130386"/>
          </a:xfrm>
          <a:custGeom>
            <a:pathLst>
              <a:path w="4690533" h="4074583">
                <a:moveTo>
                  <a:pt x="4445000" y="4074583"/>
                </a:moveTo>
                <a:cubicBezTo>
                  <a:pt x="4275666" y="4074583"/>
                  <a:pt x="4135966" y="4038600"/>
                  <a:pt x="4025900" y="3966633"/>
                </a:cubicBezTo>
                <a:cubicBezTo>
                  <a:pt x="3915833" y="3894667"/>
                  <a:pt x="3822700" y="3774017"/>
                  <a:pt x="3746500" y="3604683"/>
                </a:cubicBezTo>
                <a:cubicBezTo>
                  <a:pt x="3712633" y="3486150"/>
                  <a:pt x="3685116" y="3352800"/>
                  <a:pt x="3663950" y="3204633"/>
                </a:cubicBezTo>
                <a:cubicBezTo>
                  <a:pt x="3642783" y="3056467"/>
                  <a:pt x="3632200" y="2916767"/>
                  <a:pt x="3632200" y="2785533"/>
                </a:cubicBezTo>
                <a:cubicBezTo>
                  <a:pt x="3632200" y="2654300"/>
                  <a:pt x="3644900" y="2567517"/>
                  <a:pt x="3670300" y="2525183"/>
                </a:cubicBezTo>
                <a:cubicBezTo>
                  <a:pt x="3704166" y="2491317"/>
                  <a:pt x="3718983" y="2429933"/>
                  <a:pt x="3714750" y="2341033"/>
                </a:cubicBezTo>
                <a:cubicBezTo>
                  <a:pt x="3710516" y="2252133"/>
                  <a:pt x="3708400" y="2156883"/>
                  <a:pt x="3708400" y="2055283"/>
                </a:cubicBezTo>
                <a:cubicBezTo>
                  <a:pt x="3699933" y="1885950"/>
                  <a:pt x="3659716" y="1790700"/>
                  <a:pt x="3587750" y="1769533"/>
                </a:cubicBezTo>
                <a:cubicBezTo>
                  <a:pt x="3515783" y="1748367"/>
                  <a:pt x="3412066" y="1775883"/>
                  <a:pt x="3276600" y="1852083"/>
                </a:cubicBezTo>
                <a:cubicBezTo>
                  <a:pt x="3124200" y="1945217"/>
                  <a:pt x="2925233" y="2070100"/>
                  <a:pt x="2679700" y="2226733"/>
                </a:cubicBezTo>
                <a:cubicBezTo>
                  <a:pt x="2434166" y="2383367"/>
                  <a:pt x="2178050" y="2554817"/>
                  <a:pt x="1911350" y="2741083"/>
                </a:cubicBezTo>
                <a:cubicBezTo>
                  <a:pt x="1644650" y="2927350"/>
                  <a:pt x="1392766" y="3122083"/>
                  <a:pt x="1155700" y="3325283"/>
                </a:cubicBezTo>
                <a:cubicBezTo>
                  <a:pt x="969433" y="3528483"/>
                  <a:pt x="857250" y="3683000"/>
                  <a:pt x="819150" y="3788833"/>
                </a:cubicBezTo>
                <a:cubicBezTo>
                  <a:pt x="781050" y="3894667"/>
                  <a:pt x="728133" y="3947583"/>
                  <a:pt x="660400" y="3947583"/>
                </a:cubicBezTo>
                <a:cubicBezTo>
                  <a:pt x="592666" y="3981450"/>
                  <a:pt x="535516" y="3983567"/>
                  <a:pt x="488950" y="3953933"/>
                </a:cubicBezTo>
                <a:cubicBezTo>
                  <a:pt x="442383" y="3924300"/>
                  <a:pt x="376766" y="3875617"/>
                  <a:pt x="292100" y="3807883"/>
                </a:cubicBezTo>
                <a:cubicBezTo>
                  <a:pt x="232833" y="3740150"/>
                  <a:pt x="173566" y="3674533"/>
                  <a:pt x="114300" y="3611033"/>
                </a:cubicBezTo>
                <a:cubicBezTo>
                  <a:pt x="55033" y="3547533"/>
                  <a:pt x="16933" y="3498850"/>
                  <a:pt x="0" y="3464983"/>
                </a:cubicBezTo>
                <a:cubicBezTo>
                  <a:pt x="0" y="3422650"/>
                  <a:pt x="12700" y="3333750"/>
                  <a:pt x="38100" y="3198283"/>
                </a:cubicBezTo>
                <a:cubicBezTo>
                  <a:pt x="63500" y="3062817"/>
                  <a:pt x="95250" y="2927350"/>
                  <a:pt x="133350" y="2791883"/>
                </a:cubicBezTo>
                <a:cubicBezTo>
                  <a:pt x="171450" y="2656417"/>
                  <a:pt x="198966" y="2567517"/>
                  <a:pt x="215900" y="2525183"/>
                </a:cubicBezTo>
                <a:cubicBezTo>
                  <a:pt x="258233" y="2525183"/>
                  <a:pt x="294216" y="2482850"/>
                  <a:pt x="323850" y="2398183"/>
                </a:cubicBezTo>
                <a:cubicBezTo>
                  <a:pt x="353483" y="2313517"/>
                  <a:pt x="402166" y="2220383"/>
                  <a:pt x="469900" y="2118783"/>
                </a:cubicBezTo>
                <a:cubicBezTo>
                  <a:pt x="486833" y="2017183"/>
                  <a:pt x="531283" y="1879600"/>
                  <a:pt x="603250" y="1706033"/>
                </a:cubicBezTo>
                <a:cubicBezTo>
                  <a:pt x="675216" y="1532467"/>
                  <a:pt x="740833" y="1377950"/>
                  <a:pt x="800100" y="1242483"/>
                </a:cubicBezTo>
                <a:cubicBezTo>
                  <a:pt x="918633" y="1039283"/>
                  <a:pt x="1001183" y="869950"/>
                  <a:pt x="1047750" y="734483"/>
                </a:cubicBezTo>
                <a:cubicBezTo>
                  <a:pt x="1094316" y="599017"/>
                  <a:pt x="1126066" y="429683"/>
                  <a:pt x="1143000" y="226483"/>
                </a:cubicBezTo>
                <a:cubicBezTo>
                  <a:pt x="1134533" y="192617"/>
                  <a:pt x="1143000" y="160867"/>
                  <a:pt x="1168400" y="131233"/>
                </a:cubicBezTo>
                <a:cubicBezTo>
                  <a:pt x="1193800" y="101600"/>
                  <a:pt x="1223433" y="86783"/>
                  <a:pt x="1257300" y="86783"/>
                </a:cubicBezTo>
                <a:lnTo>
                  <a:pt x="1257300" y="86783"/>
                </a:lnTo>
                <a:cubicBezTo>
                  <a:pt x="1325033" y="19050"/>
                  <a:pt x="1405466" y="0"/>
                  <a:pt x="1498600" y="29633"/>
                </a:cubicBezTo>
                <a:cubicBezTo>
                  <a:pt x="1591733" y="59267"/>
                  <a:pt x="1676400" y="124883"/>
                  <a:pt x="1752600" y="226483"/>
                </a:cubicBezTo>
                <a:cubicBezTo>
                  <a:pt x="1905000" y="429683"/>
                  <a:pt x="1966383" y="639233"/>
                  <a:pt x="1936750" y="855133"/>
                </a:cubicBezTo>
                <a:cubicBezTo>
                  <a:pt x="1907116" y="1071033"/>
                  <a:pt x="1769533" y="1377950"/>
                  <a:pt x="1524000" y="1775883"/>
                </a:cubicBezTo>
                <a:cubicBezTo>
                  <a:pt x="1464733" y="1911350"/>
                  <a:pt x="1420283" y="2015067"/>
                  <a:pt x="1390650" y="2087033"/>
                </a:cubicBezTo>
                <a:cubicBezTo>
                  <a:pt x="1361016" y="2159000"/>
                  <a:pt x="1346200" y="2216150"/>
                  <a:pt x="1346200" y="2258483"/>
                </a:cubicBezTo>
                <a:cubicBezTo>
                  <a:pt x="1346200" y="2258483"/>
                  <a:pt x="1390650" y="2228850"/>
                  <a:pt x="1479550" y="2169583"/>
                </a:cubicBezTo>
                <a:cubicBezTo>
                  <a:pt x="1568450" y="2110317"/>
                  <a:pt x="1670050" y="2040467"/>
                  <a:pt x="1784350" y="1960033"/>
                </a:cubicBezTo>
                <a:cubicBezTo>
                  <a:pt x="1898650" y="1879600"/>
                  <a:pt x="1989666" y="1818217"/>
                  <a:pt x="2057400" y="1775883"/>
                </a:cubicBezTo>
                <a:cubicBezTo>
                  <a:pt x="2099733" y="1733550"/>
                  <a:pt x="2197100" y="1657350"/>
                  <a:pt x="2349500" y="1547283"/>
                </a:cubicBezTo>
                <a:cubicBezTo>
                  <a:pt x="2501900" y="1437217"/>
                  <a:pt x="2664883" y="1329267"/>
                  <a:pt x="2838450" y="1223433"/>
                </a:cubicBezTo>
                <a:cubicBezTo>
                  <a:pt x="3012016" y="1117600"/>
                  <a:pt x="3141133" y="1056217"/>
                  <a:pt x="3225800" y="1039283"/>
                </a:cubicBezTo>
                <a:cubicBezTo>
                  <a:pt x="3293533" y="1005417"/>
                  <a:pt x="3365500" y="973667"/>
                  <a:pt x="3441700" y="944033"/>
                </a:cubicBezTo>
                <a:cubicBezTo>
                  <a:pt x="3517900" y="914400"/>
                  <a:pt x="3572933" y="899583"/>
                  <a:pt x="3606800" y="899583"/>
                </a:cubicBezTo>
                <a:cubicBezTo>
                  <a:pt x="3674533" y="899583"/>
                  <a:pt x="3761316" y="935567"/>
                  <a:pt x="3867150" y="1007533"/>
                </a:cubicBezTo>
                <a:cubicBezTo>
                  <a:pt x="3972983" y="1079500"/>
                  <a:pt x="4072466" y="1164167"/>
                  <a:pt x="4165600" y="1261533"/>
                </a:cubicBezTo>
                <a:cubicBezTo>
                  <a:pt x="4258733" y="1358900"/>
                  <a:pt x="4313766" y="1441450"/>
                  <a:pt x="4330700" y="1509183"/>
                </a:cubicBezTo>
                <a:cubicBezTo>
                  <a:pt x="4330700" y="1543050"/>
                  <a:pt x="4332816" y="1576917"/>
                  <a:pt x="4337050" y="1610783"/>
                </a:cubicBezTo>
                <a:cubicBezTo>
                  <a:pt x="4341283" y="1644650"/>
                  <a:pt x="4347633" y="1678517"/>
                  <a:pt x="4356100" y="1712383"/>
                </a:cubicBezTo>
                <a:cubicBezTo>
                  <a:pt x="4389966" y="1822450"/>
                  <a:pt x="4409016" y="1970617"/>
                  <a:pt x="4413250" y="2156883"/>
                </a:cubicBezTo>
                <a:cubicBezTo>
                  <a:pt x="4417483" y="2343150"/>
                  <a:pt x="4411133" y="2512483"/>
                  <a:pt x="4394200" y="2664883"/>
                </a:cubicBezTo>
                <a:cubicBezTo>
                  <a:pt x="4377266" y="2817283"/>
                  <a:pt x="4347633" y="2906183"/>
                  <a:pt x="4305300" y="2931583"/>
                </a:cubicBezTo>
                <a:cubicBezTo>
                  <a:pt x="4305300" y="2931583"/>
                  <a:pt x="4307416" y="2942167"/>
                  <a:pt x="4311650" y="2963333"/>
                </a:cubicBezTo>
                <a:cubicBezTo>
                  <a:pt x="4315883" y="2984500"/>
                  <a:pt x="4334933" y="2995083"/>
                  <a:pt x="4368800" y="2995083"/>
                </a:cubicBezTo>
                <a:cubicBezTo>
                  <a:pt x="4368800" y="3028950"/>
                  <a:pt x="4368800" y="3048000"/>
                  <a:pt x="4368800" y="3052233"/>
                </a:cubicBezTo>
                <a:cubicBezTo>
                  <a:pt x="4368800" y="3056467"/>
                  <a:pt x="4368800" y="3058583"/>
                  <a:pt x="4368800" y="3058583"/>
                </a:cubicBezTo>
                <a:cubicBezTo>
                  <a:pt x="4326466" y="3058583"/>
                  <a:pt x="4309533" y="3094567"/>
                  <a:pt x="4318000" y="3166533"/>
                </a:cubicBezTo>
                <a:cubicBezTo>
                  <a:pt x="4326466" y="3238500"/>
                  <a:pt x="4353983" y="3316817"/>
                  <a:pt x="4400550" y="3401483"/>
                </a:cubicBezTo>
                <a:cubicBezTo>
                  <a:pt x="4447116" y="3486150"/>
                  <a:pt x="4495800" y="3553883"/>
                  <a:pt x="4546600" y="3604683"/>
                </a:cubicBezTo>
                <a:cubicBezTo>
                  <a:pt x="4648200" y="3706283"/>
                  <a:pt x="4690533" y="3801533"/>
                  <a:pt x="4673600" y="3890433"/>
                </a:cubicBezTo>
                <a:cubicBezTo>
                  <a:pt x="4656666" y="3979333"/>
                  <a:pt x="4580466" y="4040717"/>
                  <a:pt x="4445000" y="4074583"/>
                </a:cubicBezTo>
                <a:close/>
                <a:moveTo>
                  <a:pt x="-736600" y="46587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54" name="Freeform 6554"/>
          <p:cNvSpPr/>
          <p:nvPr/>
        </p:nvSpPr>
        <p:spPr>
          <a:xfrm rot="0" flipH="0" flipV="0">
            <a:off x="8266611" y="8270046"/>
            <a:ext cx="116636" cy="147320"/>
          </a:xfrm>
          <a:custGeom>
            <a:pathLst>
              <a:path w="3644900" h="4603750">
                <a:moveTo>
                  <a:pt x="1037167" y="4491566"/>
                </a:moveTo>
                <a:cubicBezTo>
                  <a:pt x="706967" y="4356100"/>
                  <a:pt x="493183" y="4167716"/>
                  <a:pt x="395817" y="3926416"/>
                </a:cubicBezTo>
                <a:cubicBezTo>
                  <a:pt x="298450" y="3685116"/>
                  <a:pt x="279400" y="3310466"/>
                  <a:pt x="338667" y="2802466"/>
                </a:cubicBezTo>
                <a:cubicBezTo>
                  <a:pt x="355600" y="2540000"/>
                  <a:pt x="364067" y="2366433"/>
                  <a:pt x="364067" y="2281766"/>
                </a:cubicBezTo>
                <a:cubicBezTo>
                  <a:pt x="364067" y="2197100"/>
                  <a:pt x="317500" y="2112433"/>
                  <a:pt x="224367" y="2027766"/>
                </a:cubicBezTo>
                <a:cubicBezTo>
                  <a:pt x="198967" y="1993900"/>
                  <a:pt x="154517" y="1947333"/>
                  <a:pt x="91017" y="1888066"/>
                </a:cubicBezTo>
                <a:cubicBezTo>
                  <a:pt x="27517" y="1828800"/>
                  <a:pt x="0" y="1778000"/>
                  <a:pt x="8467" y="1735666"/>
                </a:cubicBezTo>
                <a:cubicBezTo>
                  <a:pt x="0" y="1676400"/>
                  <a:pt x="4233" y="1610783"/>
                  <a:pt x="21167" y="1538816"/>
                </a:cubicBezTo>
                <a:cubicBezTo>
                  <a:pt x="38100" y="1466850"/>
                  <a:pt x="63500" y="1430866"/>
                  <a:pt x="97367" y="1430866"/>
                </a:cubicBezTo>
                <a:cubicBezTo>
                  <a:pt x="131233" y="1430866"/>
                  <a:pt x="167217" y="1422400"/>
                  <a:pt x="205317" y="1405466"/>
                </a:cubicBezTo>
                <a:cubicBezTo>
                  <a:pt x="243417" y="1388533"/>
                  <a:pt x="279400" y="1388533"/>
                  <a:pt x="313267" y="1405466"/>
                </a:cubicBezTo>
                <a:cubicBezTo>
                  <a:pt x="347133" y="1405466"/>
                  <a:pt x="385233" y="1409700"/>
                  <a:pt x="427567" y="1418166"/>
                </a:cubicBezTo>
                <a:cubicBezTo>
                  <a:pt x="469900" y="1426633"/>
                  <a:pt x="491067" y="1447800"/>
                  <a:pt x="491067" y="1481666"/>
                </a:cubicBezTo>
                <a:cubicBezTo>
                  <a:pt x="524933" y="1540933"/>
                  <a:pt x="579967" y="1547283"/>
                  <a:pt x="656167" y="1500716"/>
                </a:cubicBezTo>
                <a:cubicBezTo>
                  <a:pt x="732367" y="1454150"/>
                  <a:pt x="812800" y="1346200"/>
                  <a:pt x="897467" y="1176866"/>
                </a:cubicBezTo>
                <a:cubicBezTo>
                  <a:pt x="982133" y="1041400"/>
                  <a:pt x="1094317" y="905933"/>
                  <a:pt x="1234017" y="770466"/>
                </a:cubicBezTo>
                <a:cubicBezTo>
                  <a:pt x="1373717" y="635000"/>
                  <a:pt x="1513417" y="510116"/>
                  <a:pt x="1653117" y="395816"/>
                </a:cubicBezTo>
                <a:cubicBezTo>
                  <a:pt x="1792817" y="281516"/>
                  <a:pt x="1909233" y="198966"/>
                  <a:pt x="2002367" y="148166"/>
                </a:cubicBezTo>
                <a:cubicBezTo>
                  <a:pt x="2044700" y="131233"/>
                  <a:pt x="2108200" y="110066"/>
                  <a:pt x="2192867" y="84666"/>
                </a:cubicBezTo>
                <a:cubicBezTo>
                  <a:pt x="2277533" y="59266"/>
                  <a:pt x="2368550" y="38100"/>
                  <a:pt x="2465917" y="21166"/>
                </a:cubicBezTo>
                <a:cubicBezTo>
                  <a:pt x="2563283" y="4233"/>
                  <a:pt x="2645833" y="0"/>
                  <a:pt x="2713567" y="8466"/>
                </a:cubicBezTo>
                <a:cubicBezTo>
                  <a:pt x="2865967" y="16933"/>
                  <a:pt x="2995083" y="59266"/>
                  <a:pt x="3100917" y="135466"/>
                </a:cubicBezTo>
                <a:cubicBezTo>
                  <a:pt x="3206750" y="211666"/>
                  <a:pt x="3306233" y="300566"/>
                  <a:pt x="3399367" y="402166"/>
                </a:cubicBezTo>
                <a:cubicBezTo>
                  <a:pt x="3509433" y="478366"/>
                  <a:pt x="3579283" y="579966"/>
                  <a:pt x="3608917" y="706966"/>
                </a:cubicBezTo>
                <a:cubicBezTo>
                  <a:pt x="3638550" y="833966"/>
                  <a:pt x="3644900" y="969433"/>
                  <a:pt x="3627967" y="1113366"/>
                </a:cubicBezTo>
                <a:cubicBezTo>
                  <a:pt x="3611033" y="1257300"/>
                  <a:pt x="3572933" y="1388533"/>
                  <a:pt x="3513667" y="1507066"/>
                </a:cubicBezTo>
                <a:cubicBezTo>
                  <a:pt x="3488267" y="1591733"/>
                  <a:pt x="3416300" y="1693333"/>
                  <a:pt x="3297767" y="1811866"/>
                </a:cubicBezTo>
                <a:cubicBezTo>
                  <a:pt x="3179233" y="1930400"/>
                  <a:pt x="3043767" y="2044700"/>
                  <a:pt x="2891367" y="2154766"/>
                </a:cubicBezTo>
                <a:cubicBezTo>
                  <a:pt x="2738967" y="2264833"/>
                  <a:pt x="2599267" y="2345266"/>
                  <a:pt x="2472267" y="2396066"/>
                </a:cubicBezTo>
                <a:cubicBezTo>
                  <a:pt x="2362200" y="2421466"/>
                  <a:pt x="2220383" y="2442633"/>
                  <a:pt x="2046817" y="2459566"/>
                </a:cubicBezTo>
                <a:cubicBezTo>
                  <a:pt x="1873250" y="2476500"/>
                  <a:pt x="1712383" y="2482850"/>
                  <a:pt x="1564217" y="2478616"/>
                </a:cubicBezTo>
                <a:cubicBezTo>
                  <a:pt x="1416050" y="2474383"/>
                  <a:pt x="1316567" y="2459566"/>
                  <a:pt x="1265767" y="2434166"/>
                </a:cubicBezTo>
                <a:cubicBezTo>
                  <a:pt x="1206500" y="2400300"/>
                  <a:pt x="1159933" y="2446866"/>
                  <a:pt x="1126067" y="2573866"/>
                </a:cubicBezTo>
                <a:cubicBezTo>
                  <a:pt x="1092200" y="2700866"/>
                  <a:pt x="1066800" y="2882900"/>
                  <a:pt x="1049867" y="3119966"/>
                </a:cubicBezTo>
                <a:cubicBezTo>
                  <a:pt x="1032933" y="3306233"/>
                  <a:pt x="1032933" y="3441700"/>
                  <a:pt x="1049867" y="3526366"/>
                </a:cubicBezTo>
                <a:cubicBezTo>
                  <a:pt x="1066800" y="3611033"/>
                  <a:pt x="1083733" y="3670300"/>
                  <a:pt x="1100667" y="3704166"/>
                </a:cubicBezTo>
                <a:cubicBezTo>
                  <a:pt x="1159933" y="3763433"/>
                  <a:pt x="1242483" y="3837516"/>
                  <a:pt x="1348317" y="3926416"/>
                </a:cubicBezTo>
                <a:cubicBezTo>
                  <a:pt x="1454150" y="4015316"/>
                  <a:pt x="1604433" y="4030133"/>
                  <a:pt x="1799167" y="3970866"/>
                </a:cubicBezTo>
                <a:cubicBezTo>
                  <a:pt x="1960033" y="3928533"/>
                  <a:pt x="2118783" y="3818466"/>
                  <a:pt x="2275417" y="3640666"/>
                </a:cubicBezTo>
                <a:cubicBezTo>
                  <a:pt x="2432050" y="3462866"/>
                  <a:pt x="2578100" y="3318933"/>
                  <a:pt x="2713567" y="3208866"/>
                </a:cubicBezTo>
                <a:cubicBezTo>
                  <a:pt x="2747433" y="3149600"/>
                  <a:pt x="2804583" y="3113616"/>
                  <a:pt x="2885017" y="3100916"/>
                </a:cubicBezTo>
                <a:cubicBezTo>
                  <a:pt x="2965450" y="3088216"/>
                  <a:pt x="3052233" y="3094566"/>
                  <a:pt x="3145367" y="3119966"/>
                </a:cubicBezTo>
                <a:cubicBezTo>
                  <a:pt x="3238500" y="3179233"/>
                  <a:pt x="3278717" y="3249083"/>
                  <a:pt x="3266017" y="3329516"/>
                </a:cubicBezTo>
                <a:cubicBezTo>
                  <a:pt x="3253317" y="3409950"/>
                  <a:pt x="3208867" y="3530600"/>
                  <a:pt x="3132667" y="3691466"/>
                </a:cubicBezTo>
                <a:cubicBezTo>
                  <a:pt x="3107267" y="3750733"/>
                  <a:pt x="3050117" y="3824816"/>
                  <a:pt x="2961217" y="3913716"/>
                </a:cubicBezTo>
                <a:cubicBezTo>
                  <a:pt x="2872317" y="4002616"/>
                  <a:pt x="2774950" y="4091516"/>
                  <a:pt x="2669117" y="4180416"/>
                </a:cubicBezTo>
                <a:cubicBezTo>
                  <a:pt x="2563283" y="4269316"/>
                  <a:pt x="2468033" y="4339166"/>
                  <a:pt x="2383367" y="4389966"/>
                </a:cubicBezTo>
                <a:cubicBezTo>
                  <a:pt x="2129367" y="4525433"/>
                  <a:pt x="1892300" y="4595283"/>
                  <a:pt x="1672167" y="4599516"/>
                </a:cubicBezTo>
                <a:cubicBezTo>
                  <a:pt x="1452033" y="4603750"/>
                  <a:pt x="1240367" y="4567766"/>
                  <a:pt x="1037167" y="4491566"/>
                </a:cubicBezTo>
                <a:close/>
                <a:moveTo>
                  <a:pt x="-817033" y="4796366"/>
                </a:moveTo>
                <a:moveTo>
                  <a:pt x="1786467" y="1913466"/>
                </a:moveTo>
                <a:cubicBezTo>
                  <a:pt x="1972733" y="1871133"/>
                  <a:pt x="2120900" y="1841500"/>
                  <a:pt x="2230967" y="1824566"/>
                </a:cubicBezTo>
                <a:cubicBezTo>
                  <a:pt x="2341033" y="1807633"/>
                  <a:pt x="2446867" y="1758950"/>
                  <a:pt x="2548467" y="1678516"/>
                </a:cubicBezTo>
                <a:cubicBezTo>
                  <a:pt x="2650067" y="1598083"/>
                  <a:pt x="2777067" y="1443566"/>
                  <a:pt x="2929467" y="1214966"/>
                </a:cubicBezTo>
                <a:cubicBezTo>
                  <a:pt x="2963333" y="1121833"/>
                  <a:pt x="2973917" y="1028700"/>
                  <a:pt x="2961217" y="935566"/>
                </a:cubicBezTo>
                <a:cubicBezTo>
                  <a:pt x="2948517" y="842433"/>
                  <a:pt x="2925233" y="778933"/>
                  <a:pt x="2891367" y="745066"/>
                </a:cubicBezTo>
                <a:cubicBezTo>
                  <a:pt x="2815167" y="660400"/>
                  <a:pt x="2724150" y="632883"/>
                  <a:pt x="2618317" y="662516"/>
                </a:cubicBezTo>
                <a:cubicBezTo>
                  <a:pt x="2512483" y="692150"/>
                  <a:pt x="2413000" y="740833"/>
                  <a:pt x="2319867" y="808566"/>
                </a:cubicBezTo>
                <a:cubicBezTo>
                  <a:pt x="2260600" y="833966"/>
                  <a:pt x="2173817" y="895350"/>
                  <a:pt x="2059517" y="992716"/>
                </a:cubicBezTo>
                <a:cubicBezTo>
                  <a:pt x="1945217" y="1090083"/>
                  <a:pt x="1833033" y="1200150"/>
                  <a:pt x="1722967" y="1322916"/>
                </a:cubicBezTo>
                <a:cubicBezTo>
                  <a:pt x="1612900" y="1445683"/>
                  <a:pt x="1524000" y="1557866"/>
                  <a:pt x="1456267" y="1659466"/>
                </a:cubicBezTo>
                <a:cubicBezTo>
                  <a:pt x="1388533" y="1761066"/>
                  <a:pt x="1371600" y="1820333"/>
                  <a:pt x="1405467" y="1837266"/>
                </a:cubicBezTo>
                <a:cubicBezTo>
                  <a:pt x="1388533" y="1871133"/>
                  <a:pt x="1437217" y="1892300"/>
                  <a:pt x="1551517" y="1900766"/>
                </a:cubicBezTo>
                <a:cubicBezTo>
                  <a:pt x="1665817" y="1909233"/>
                  <a:pt x="1744133" y="1913466"/>
                  <a:pt x="1786467" y="1913466"/>
                </a:cubicBezTo>
                <a:close/>
                <a:moveTo>
                  <a:pt x="1761067" y="47963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55" name="Freeform 6555"/>
          <p:cNvSpPr/>
          <p:nvPr/>
        </p:nvSpPr>
        <p:spPr>
          <a:xfrm rot="0" flipH="0" flipV="0">
            <a:off x="8409393" y="8212405"/>
            <a:ext cx="120971" cy="211666"/>
          </a:xfrm>
          <a:custGeom>
            <a:pathLst>
              <a:path w="3780367" h="6614583">
                <a:moveTo>
                  <a:pt x="1401234" y="6572250"/>
                </a:moveTo>
                <a:cubicBezTo>
                  <a:pt x="1282700" y="6538384"/>
                  <a:pt x="1185334" y="6498167"/>
                  <a:pt x="1109134" y="6451600"/>
                </a:cubicBezTo>
                <a:cubicBezTo>
                  <a:pt x="1032934" y="6405034"/>
                  <a:pt x="931334" y="6326717"/>
                  <a:pt x="804334" y="6216650"/>
                </a:cubicBezTo>
                <a:cubicBezTo>
                  <a:pt x="702734" y="6081184"/>
                  <a:pt x="624417" y="5954184"/>
                  <a:pt x="569384" y="5835650"/>
                </a:cubicBezTo>
                <a:cubicBezTo>
                  <a:pt x="514350" y="5717117"/>
                  <a:pt x="478367" y="5579534"/>
                  <a:pt x="461434" y="5422900"/>
                </a:cubicBezTo>
                <a:cubicBezTo>
                  <a:pt x="444500" y="5266267"/>
                  <a:pt x="436034" y="5065184"/>
                  <a:pt x="436034" y="4819650"/>
                </a:cubicBezTo>
                <a:cubicBezTo>
                  <a:pt x="436034" y="4718050"/>
                  <a:pt x="455084" y="4565650"/>
                  <a:pt x="493184" y="4362450"/>
                </a:cubicBezTo>
                <a:cubicBezTo>
                  <a:pt x="531284" y="4159250"/>
                  <a:pt x="577850" y="3945467"/>
                  <a:pt x="632884" y="3721100"/>
                </a:cubicBezTo>
                <a:cubicBezTo>
                  <a:pt x="687917" y="3496734"/>
                  <a:pt x="738717" y="3295650"/>
                  <a:pt x="785284" y="3117850"/>
                </a:cubicBezTo>
                <a:cubicBezTo>
                  <a:pt x="831850" y="2940050"/>
                  <a:pt x="859367" y="2825750"/>
                  <a:pt x="867834" y="2774950"/>
                </a:cubicBezTo>
                <a:cubicBezTo>
                  <a:pt x="893234" y="2664884"/>
                  <a:pt x="850900" y="2601384"/>
                  <a:pt x="740834" y="2584450"/>
                </a:cubicBezTo>
                <a:cubicBezTo>
                  <a:pt x="630767" y="2567517"/>
                  <a:pt x="510117" y="2561167"/>
                  <a:pt x="378884" y="2565400"/>
                </a:cubicBezTo>
                <a:cubicBezTo>
                  <a:pt x="247650" y="2569634"/>
                  <a:pt x="160867" y="2559050"/>
                  <a:pt x="118534" y="2533650"/>
                </a:cubicBezTo>
                <a:cubicBezTo>
                  <a:pt x="84667" y="2525184"/>
                  <a:pt x="67734" y="2510367"/>
                  <a:pt x="67734" y="2489200"/>
                </a:cubicBezTo>
                <a:cubicBezTo>
                  <a:pt x="67734" y="2468034"/>
                  <a:pt x="67734" y="2457450"/>
                  <a:pt x="67734" y="2457450"/>
                </a:cubicBezTo>
                <a:cubicBezTo>
                  <a:pt x="67734" y="2423584"/>
                  <a:pt x="65617" y="2400300"/>
                  <a:pt x="61384" y="2387600"/>
                </a:cubicBezTo>
                <a:cubicBezTo>
                  <a:pt x="57150" y="2374900"/>
                  <a:pt x="42334" y="2347384"/>
                  <a:pt x="16934" y="2305050"/>
                </a:cubicBezTo>
                <a:cubicBezTo>
                  <a:pt x="0" y="2271184"/>
                  <a:pt x="10584" y="2222500"/>
                  <a:pt x="48684" y="2159000"/>
                </a:cubicBezTo>
                <a:cubicBezTo>
                  <a:pt x="86784" y="2095500"/>
                  <a:pt x="152400" y="2055284"/>
                  <a:pt x="245534" y="2038350"/>
                </a:cubicBezTo>
                <a:cubicBezTo>
                  <a:pt x="321734" y="2021417"/>
                  <a:pt x="425450" y="2006600"/>
                  <a:pt x="556684" y="1993900"/>
                </a:cubicBezTo>
                <a:cubicBezTo>
                  <a:pt x="687917" y="1981200"/>
                  <a:pt x="821267" y="1951567"/>
                  <a:pt x="956734" y="1905000"/>
                </a:cubicBezTo>
                <a:cubicBezTo>
                  <a:pt x="1092200" y="1858434"/>
                  <a:pt x="1202267" y="1784350"/>
                  <a:pt x="1286934" y="1682750"/>
                </a:cubicBezTo>
                <a:cubicBezTo>
                  <a:pt x="1363134" y="1496484"/>
                  <a:pt x="1452034" y="1289050"/>
                  <a:pt x="1553634" y="1060450"/>
                </a:cubicBezTo>
                <a:cubicBezTo>
                  <a:pt x="1655234" y="831850"/>
                  <a:pt x="1754717" y="626534"/>
                  <a:pt x="1852084" y="444500"/>
                </a:cubicBezTo>
                <a:cubicBezTo>
                  <a:pt x="1949450" y="262467"/>
                  <a:pt x="2015067" y="150284"/>
                  <a:pt x="2048934" y="107950"/>
                </a:cubicBezTo>
                <a:cubicBezTo>
                  <a:pt x="2192867" y="31750"/>
                  <a:pt x="2298700" y="0"/>
                  <a:pt x="2366434" y="12700"/>
                </a:cubicBezTo>
                <a:cubicBezTo>
                  <a:pt x="2434167" y="25400"/>
                  <a:pt x="2510367" y="99484"/>
                  <a:pt x="2595034" y="234950"/>
                </a:cubicBezTo>
                <a:cubicBezTo>
                  <a:pt x="2637367" y="294217"/>
                  <a:pt x="2669117" y="340784"/>
                  <a:pt x="2690284" y="374650"/>
                </a:cubicBezTo>
                <a:cubicBezTo>
                  <a:pt x="2711450" y="408517"/>
                  <a:pt x="2713567" y="459317"/>
                  <a:pt x="2696634" y="527050"/>
                </a:cubicBezTo>
                <a:cubicBezTo>
                  <a:pt x="2679700" y="594784"/>
                  <a:pt x="2635250" y="700617"/>
                  <a:pt x="2563284" y="844550"/>
                </a:cubicBezTo>
                <a:cubicBezTo>
                  <a:pt x="2491317" y="988484"/>
                  <a:pt x="2383367" y="1195917"/>
                  <a:pt x="2239434" y="1466850"/>
                </a:cubicBezTo>
                <a:cubicBezTo>
                  <a:pt x="2197100" y="1551517"/>
                  <a:pt x="2159000" y="1625600"/>
                  <a:pt x="2125134" y="1689100"/>
                </a:cubicBezTo>
                <a:cubicBezTo>
                  <a:pt x="2091267" y="1752600"/>
                  <a:pt x="2074334" y="1784350"/>
                  <a:pt x="2074334" y="1784350"/>
                </a:cubicBezTo>
                <a:cubicBezTo>
                  <a:pt x="2108200" y="1792817"/>
                  <a:pt x="2159000" y="1797050"/>
                  <a:pt x="2226734" y="1797050"/>
                </a:cubicBezTo>
                <a:cubicBezTo>
                  <a:pt x="2294467" y="1797050"/>
                  <a:pt x="2379134" y="1792817"/>
                  <a:pt x="2480734" y="1784350"/>
                </a:cubicBezTo>
                <a:cubicBezTo>
                  <a:pt x="2573867" y="1767417"/>
                  <a:pt x="2692400" y="1752600"/>
                  <a:pt x="2836334" y="1739900"/>
                </a:cubicBezTo>
                <a:cubicBezTo>
                  <a:pt x="2980267" y="1727200"/>
                  <a:pt x="3094567" y="1729317"/>
                  <a:pt x="3179234" y="1746250"/>
                </a:cubicBezTo>
                <a:cubicBezTo>
                  <a:pt x="3373967" y="1746250"/>
                  <a:pt x="3517900" y="1782234"/>
                  <a:pt x="3611034" y="1854200"/>
                </a:cubicBezTo>
                <a:cubicBezTo>
                  <a:pt x="3704167" y="1926167"/>
                  <a:pt x="3754967" y="2046817"/>
                  <a:pt x="3763434" y="2216150"/>
                </a:cubicBezTo>
                <a:cubicBezTo>
                  <a:pt x="3780367" y="2309284"/>
                  <a:pt x="3761317" y="2364317"/>
                  <a:pt x="3706284" y="2381250"/>
                </a:cubicBezTo>
                <a:cubicBezTo>
                  <a:pt x="3651250" y="2398184"/>
                  <a:pt x="3509434" y="2406650"/>
                  <a:pt x="3280834" y="2406650"/>
                </a:cubicBezTo>
                <a:cubicBezTo>
                  <a:pt x="3204634" y="2406650"/>
                  <a:pt x="3086100" y="2410884"/>
                  <a:pt x="2925234" y="2419350"/>
                </a:cubicBezTo>
                <a:cubicBezTo>
                  <a:pt x="2764367" y="2427817"/>
                  <a:pt x="2597150" y="2436284"/>
                  <a:pt x="2423584" y="2444750"/>
                </a:cubicBezTo>
                <a:cubicBezTo>
                  <a:pt x="2250017" y="2453217"/>
                  <a:pt x="2101850" y="2463800"/>
                  <a:pt x="1979084" y="2476500"/>
                </a:cubicBezTo>
                <a:cubicBezTo>
                  <a:pt x="1856317" y="2489200"/>
                  <a:pt x="1794934" y="2504017"/>
                  <a:pt x="1794934" y="2520950"/>
                </a:cubicBezTo>
                <a:cubicBezTo>
                  <a:pt x="1769534" y="2537884"/>
                  <a:pt x="1729317" y="2618317"/>
                  <a:pt x="1674284" y="2762250"/>
                </a:cubicBezTo>
                <a:cubicBezTo>
                  <a:pt x="1619250" y="2906184"/>
                  <a:pt x="1564217" y="3069167"/>
                  <a:pt x="1509184" y="3251200"/>
                </a:cubicBezTo>
                <a:cubicBezTo>
                  <a:pt x="1454150" y="3433234"/>
                  <a:pt x="1405467" y="3596217"/>
                  <a:pt x="1363134" y="3740150"/>
                </a:cubicBezTo>
                <a:cubicBezTo>
                  <a:pt x="1303867" y="4028017"/>
                  <a:pt x="1259417" y="4315884"/>
                  <a:pt x="1229784" y="4603750"/>
                </a:cubicBezTo>
                <a:cubicBezTo>
                  <a:pt x="1200150" y="4891617"/>
                  <a:pt x="1193800" y="5141384"/>
                  <a:pt x="1210734" y="5353050"/>
                </a:cubicBezTo>
                <a:cubicBezTo>
                  <a:pt x="1227667" y="5564717"/>
                  <a:pt x="1274234" y="5712884"/>
                  <a:pt x="1350434" y="5797550"/>
                </a:cubicBezTo>
                <a:cubicBezTo>
                  <a:pt x="1426634" y="5873750"/>
                  <a:pt x="1574800" y="5888567"/>
                  <a:pt x="1794934" y="5842000"/>
                </a:cubicBezTo>
                <a:cubicBezTo>
                  <a:pt x="2015067" y="5795434"/>
                  <a:pt x="2192867" y="5717117"/>
                  <a:pt x="2328334" y="5607050"/>
                </a:cubicBezTo>
                <a:cubicBezTo>
                  <a:pt x="2480734" y="5480050"/>
                  <a:pt x="2605617" y="5416550"/>
                  <a:pt x="2702984" y="5416550"/>
                </a:cubicBezTo>
                <a:cubicBezTo>
                  <a:pt x="2800350" y="5416550"/>
                  <a:pt x="2855384" y="5461000"/>
                  <a:pt x="2868084" y="5549900"/>
                </a:cubicBezTo>
                <a:cubicBezTo>
                  <a:pt x="2880784" y="5638800"/>
                  <a:pt x="2832100" y="5763684"/>
                  <a:pt x="2722034" y="5924550"/>
                </a:cubicBezTo>
                <a:cubicBezTo>
                  <a:pt x="2620434" y="6076950"/>
                  <a:pt x="2493434" y="6210300"/>
                  <a:pt x="2341034" y="6324600"/>
                </a:cubicBezTo>
                <a:cubicBezTo>
                  <a:pt x="2188634" y="6438900"/>
                  <a:pt x="2029884" y="6519334"/>
                  <a:pt x="1864784" y="6565900"/>
                </a:cubicBezTo>
                <a:cubicBezTo>
                  <a:pt x="1699684" y="6612466"/>
                  <a:pt x="1545167" y="6614583"/>
                  <a:pt x="1401234" y="6572250"/>
                </a:cubicBezTo>
                <a:close/>
                <a:moveTo>
                  <a:pt x="-1430866" y="659765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56" name="Freeform 6556"/>
          <p:cNvSpPr/>
          <p:nvPr/>
        </p:nvSpPr>
        <p:spPr>
          <a:xfrm rot="0" flipH="0" flipV="0">
            <a:off x="8546146" y="8174813"/>
            <a:ext cx="134247" cy="269036"/>
          </a:xfrm>
          <a:custGeom>
            <a:pathLst>
              <a:path w="4195234" h="8407400">
                <a:moveTo>
                  <a:pt x="886884" y="8407400"/>
                </a:moveTo>
                <a:cubicBezTo>
                  <a:pt x="607484" y="8365066"/>
                  <a:pt x="419100" y="8261350"/>
                  <a:pt x="321734" y="8096250"/>
                </a:cubicBezTo>
                <a:cubicBezTo>
                  <a:pt x="224367" y="7931150"/>
                  <a:pt x="201084" y="7679267"/>
                  <a:pt x="251884" y="7340600"/>
                </a:cubicBezTo>
                <a:cubicBezTo>
                  <a:pt x="302684" y="7179734"/>
                  <a:pt x="334434" y="7033684"/>
                  <a:pt x="347134" y="6902450"/>
                </a:cubicBezTo>
                <a:cubicBezTo>
                  <a:pt x="359834" y="6771217"/>
                  <a:pt x="395817" y="6688667"/>
                  <a:pt x="455084" y="6654800"/>
                </a:cubicBezTo>
                <a:cubicBezTo>
                  <a:pt x="455084" y="6654800"/>
                  <a:pt x="461434" y="6642100"/>
                  <a:pt x="474134" y="6616700"/>
                </a:cubicBezTo>
                <a:cubicBezTo>
                  <a:pt x="486834" y="6591300"/>
                  <a:pt x="480484" y="6565900"/>
                  <a:pt x="455084" y="6540500"/>
                </a:cubicBezTo>
                <a:cubicBezTo>
                  <a:pt x="455084" y="6430434"/>
                  <a:pt x="493184" y="6278034"/>
                  <a:pt x="569384" y="6083300"/>
                </a:cubicBezTo>
                <a:cubicBezTo>
                  <a:pt x="586317" y="6032500"/>
                  <a:pt x="609600" y="5971117"/>
                  <a:pt x="639234" y="5899150"/>
                </a:cubicBezTo>
                <a:cubicBezTo>
                  <a:pt x="668867" y="5827184"/>
                  <a:pt x="683684" y="5791200"/>
                  <a:pt x="683684" y="5791200"/>
                </a:cubicBezTo>
                <a:cubicBezTo>
                  <a:pt x="641350" y="5723467"/>
                  <a:pt x="641350" y="5668434"/>
                  <a:pt x="683684" y="5626100"/>
                </a:cubicBezTo>
                <a:cubicBezTo>
                  <a:pt x="726017" y="5583767"/>
                  <a:pt x="770467" y="5543550"/>
                  <a:pt x="817034" y="5505450"/>
                </a:cubicBezTo>
                <a:cubicBezTo>
                  <a:pt x="863600" y="5467350"/>
                  <a:pt x="865717" y="5422900"/>
                  <a:pt x="823384" y="5372100"/>
                </a:cubicBezTo>
                <a:cubicBezTo>
                  <a:pt x="806450" y="5338234"/>
                  <a:pt x="827617" y="5259917"/>
                  <a:pt x="886884" y="5137150"/>
                </a:cubicBezTo>
                <a:cubicBezTo>
                  <a:pt x="946150" y="5014384"/>
                  <a:pt x="1013884" y="4885267"/>
                  <a:pt x="1090084" y="4749800"/>
                </a:cubicBezTo>
                <a:cubicBezTo>
                  <a:pt x="1166284" y="4614334"/>
                  <a:pt x="1217084" y="4508500"/>
                  <a:pt x="1242484" y="4432300"/>
                </a:cubicBezTo>
                <a:cubicBezTo>
                  <a:pt x="1242484" y="4415367"/>
                  <a:pt x="1263650" y="4356100"/>
                  <a:pt x="1305984" y="4254500"/>
                </a:cubicBezTo>
                <a:cubicBezTo>
                  <a:pt x="1348317" y="4152900"/>
                  <a:pt x="1399117" y="4034367"/>
                  <a:pt x="1458384" y="3898900"/>
                </a:cubicBezTo>
                <a:cubicBezTo>
                  <a:pt x="1517650" y="3763434"/>
                  <a:pt x="1574800" y="3640667"/>
                  <a:pt x="1629834" y="3530600"/>
                </a:cubicBezTo>
                <a:cubicBezTo>
                  <a:pt x="1684867" y="3420534"/>
                  <a:pt x="1720850" y="3348567"/>
                  <a:pt x="1737784" y="3314700"/>
                </a:cubicBezTo>
                <a:cubicBezTo>
                  <a:pt x="1822450" y="3272367"/>
                  <a:pt x="1788584" y="3242734"/>
                  <a:pt x="1636184" y="3225800"/>
                </a:cubicBezTo>
                <a:cubicBezTo>
                  <a:pt x="1483784" y="3208867"/>
                  <a:pt x="1322917" y="3204634"/>
                  <a:pt x="1153584" y="3213100"/>
                </a:cubicBezTo>
                <a:cubicBezTo>
                  <a:pt x="891117" y="3204634"/>
                  <a:pt x="681567" y="3191934"/>
                  <a:pt x="524934" y="3175000"/>
                </a:cubicBezTo>
                <a:cubicBezTo>
                  <a:pt x="368300" y="3158067"/>
                  <a:pt x="239184" y="3119967"/>
                  <a:pt x="137584" y="3060700"/>
                </a:cubicBezTo>
                <a:cubicBezTo>
                  <a:pt x="35984" y="2942167"/>
                  <a:pt x="0" y="2855384"/>
                  <a:pt x="29634" y="2800350"/>
                </a:cubicBezTo>
                <a:cubicBezTo>
                  <a:pt x="59267" y="2745317"/>
                  <a:pt x="158750" y="2713567"/>
                  <a:pt x="328084" y="2705100"/>
                </a:cubicBezTo>
                <a:cubicBezTo>
                  <a:pt x="438150" y="2696634"/>
                  <a:pt x="524934" y="2692400"/>
                  <a:pt x="588434" y="2692400"/>
                </a:cubicBezTo>
                <a:cubicBezTo>
                  <a:pt x="651934" y="2692400"/>
                  <a:pt x="736600" y="2686050"/>
                  <a:pt x="842434" y="2673350"/>
                </a:cubicBezTo>
                <a:cubicBezTo>
                  <a:pt x="948267" y="2660650"/>
                  <a:pt x="1115484" y="2641600"/>
                  <a:pt x="1344084" y="2616200"/>
                </a:cubicBezTo>
                <a:lnTo>
                  <a:pt x="1991784" y="2565400"/>
                </a:lnTo>
                <a:lnTo>
                  <a:pt x="2029884" y="2349500"/>
                </a:lnTo>
                <a:cubicBezTo>
                  <a:pt x="2097617" y="2239434"/>
                  <a:pt x="2154767" y="2139950"/>
                  <a:pt x="2201334" y="2051050"/>
                </a:cubicBezTo>
                <a:cubicBezTo>
                  <a:pt x="2247900" y="1962150"/>
                  <a:pt x="2288117" y="1871134"/>
                  <a:pt x="2321984" y="1778000"/>
                </a:cubicBezTo>
                <a:cubicBezTo>
                  <a:pt x="2355850" y="1684867"/>
                  <a:pt x="2381250" y="1587500"/>
                  <a:pt x="2398184" y="1485900"/>
                </a:cubicBezTo>
                <a:cubicBezTo>
                  <a:pt x="2398184" y="1485900"/>
                  <a:pt x="2436284" y="1416050"/>
                  <a:pt x="2512484" y="1276350"/>
                </a:cubicBezTo>
                <a:cubicBezTo>
                  <a:pt x="2588684" y="1136650"/>
                  <a:pt x="2635250" y="990600"/>
                  <a:pt x="2652184" y="838200"/>
                </a:cubicBezTo>
                <a:cubicBezTo>
                  <a:pt x="2753784" y="668867"/>
                  <a:pt x="2842684" y="514350"/>
                  <a:pt x="2918884" y="374650"/>
                </a:cubicBezTo>
                <a:cubicBezTo>
                  <a:pt x="2995084" y="234950"/>
                  <a:pt x="3041650" y="148167"/>
                  <a:pt x="3058584" y="114300"/>
                </a:cubicBezTo>
                <a:cubicBezTo>
                  <a:pt x="3151717" y="38100"/>
                  <a:pt x="3217334" y="0"/>
                  <a:pt x="3255434" y="0"/>
                </a:cubicBezTo>
                <a:cubicBezTo>
                  <a:pt x="3293534" y="0"/>
                  <a:pt x="3376084" y="42334"/>
                  <a:pt x="3503084" y="127000"/>
                </a:cubicBezTo>
                <a:cubicBezTo>
                  <a:pt x="3579284" y="169334"/>
                  <a:pt x="3647017" y="220134"/>
                  <a:pt x="3706284" y="279400"/>
                </a:cubicBezTo>
                <a:cubicBezTo>
                  <a:pt x="3765550" y="338667"/>
                  <a:pt x="3803650" y="400050"/>
                  <a:pt x="3820584" y="463550"/>
                </a:cubicBezTo>
                <a:cubicBezTo>
                  <a:pt x="3837517" y="527050"/>
                  <a:pt x="3812117" y="588434"/>
                  <a:pt x="3744384" y="647700"/>
                </a:cubicBezTo>
                <a:cubicBezTo>
                  <a:pt x="3727450" y="681567"/>
                  <a:pt x="3702050" y="742950"/>
                  <a:pt x="3668184" y="831850"/>
                </a:cubicBezTo>
                <a:cubicBezTo>
                  <a:pt x="3634317" y="920750"/>
                  <a:pt x="3608917" y="994834"/>
                  <a:pt x="3591984" y="1054100"/>
                </a:cubicBezTo>
                <a:cubicBezTo>
                  <a:pt x="3541184" y="1113367"/>
                  <a:pt x="3479800" y="1208617"/>
                  <a:pt x="3407834" y="1339850"/>
                </a:cubicBezTo>
                <a:cubicBezTo>
                  <a:pt x="3335867" y="1471084"/>
                  <a:pt x="3287184" y="1604434"/>
                  <a:pt x="3261784" y="1739900"/>
                </a:cubicBezTo>
                <a:cubicBezTo>
                  <a:pt x="3194050" y="1883834"/>
                  <a:pt x="3130550" y="2012950"/>
                  <a:pt x="3071284" y="2127250"/>
                </a:cubicBezTo>
                <a:cubicBezTo>
                  <a:pt x="3012017" y="2241550"/>
                  <a:pt x="2965450" y="2298700"/>
                  <a:pt x="2931584" y="2298700"/>
                </a:cubicBezTo>
                <a:cubicBezTo>
                  <a:pt x="2948517" y="2383367"/>
                  <a:pt x="2999317" y="2423584"/>
                  <a:pt x="3083984" y="2419350"/>
                </a:cubicBezTo>
                <a:cubicBezTo>
                  <a:pt x="3168650" y="2415117"/>
                  <a:pt x="3308350" y="2408767"/>
                  <a:pt x="3503084" y="2400300"/>
                </a:cubicBezTo>
                <a:cubicBezTo>
                  <a:pt x="3663950" y="2383367"/>
                  <a:pt x="3776134" y="2364317"/>
                  <a:pt x="3839634" y="2343150"/>
                </a:cubicBezTo>
                <a:cubicBezTo>
                  <a:pt x="3903134" y="2321984"/>
                  <a:pt x="3977217" y="2332567"/>
                  <a:pt x="4061884" y="2374900"/>
                </a:cubicBezTo>
                <a:cubicBezTo>
                  <a:pt x="4104217" y="2434167"/>
                  <a:pt x="4138084" y="2501900"/>
                  <a:pt x="4163484" y="2578100"/>
                </a:cubicBezTo>
                <a:cubicBezTo>
                  <a:pt x="4188884" y="2654300"/>
                  <a:pt x="4195234" y="2724150"/>
                  <a:pt x="4182534" y="2787650"/>
                </a:cubicBezTo>
                <a:cubicBezTo>
                  <a:pt x="4169834" y="2851150"/>
                  <a:pt x="4133850" y="2895600"/>
                  <a:pt x="4074584" y="2921000"/>
                </a:cubicBezTo>
                <a:cubicBezTo>
                  <a:pt x="4032250" y="2921000"/>
                  <a:pt x="3945467" y="2944284"/>
                  <a:pt x="3814234" y="2990850"/>
                </a:cubicBezTo>
                <a:cubicBezTo>
                  <a:pt x="3683000" y="3037417"/>
                  <a:pt x="3520017" y="3064934"/>
                  <a:pt x="3325284" y="3073400"/>
                </a:cubicBezTo>
                <a:lnTo>
                  <a:pt x="2652184" y="3136900"/>
                </a:lnTo>
                <a:lnTo>
                  <a:pt x="2436284" y="3568700"/>
                </a:lnTo>
                <a:cubicBezTo>
                  <a:pt x="2377017" y="3678767"/>
                  <a:pt x="2326217" y="3778250"/>
                  <a:pt x="2283884" y="3867150"/>
                </a:cubicBezTo>
                <a:cubicBezTo>
                  <a:pt x="2241550" y="3956050"/>
                  <a:pt x="2211917" y="4008967"/>
                  <a:pt x="2194984" y="4025900"/>
                </a:cubicBezTo>
                <a:cubicBezTo>
                  <a:pt x="2194984" y="4076700"/>
                  <a:pt x="2167467" y="4152900"/>
                  <a:pt x="2112434" y="4254500"/>
                </a:cubicBezTo>
                <a:cubicBezTo>
                  <a:pt x="2057400" y="4356100"/>
                  <a:pt x="2000250" y="4466167"/>
                  <a:pt x="1940984" y="4584700"/>
                </a:cubicBezTo>
                <a:cubicBezTo>
                  <a:pt x="1890184" y="4728634"/>
                  <a:pt x="1833034" y="4859867"/>
                  <a:pt x="1769534" y="4978400"/>
                </a:cubicBezTo>
                <a:cubicBezTo>
                  <a:pt x="1706034" y="5096934"/>
                  <a:pt x="1674284" y="5156200"/>
                  <a:pt x="1674284" y="5156200"/>
                </a:cubicBezTo>
                <a:cubicBezTo>
                  <a:pt x="1640417" y="5156200"/>
                  <a:pt x="1623484" y="5181600"/>
                  <a:pt x="1623484" y="5232400"/>
                </a:cubicBezTo>
                <a:cubicBezTo>
                  <a:pt x="1665817" y="5334000"/>
                  <a:pt x="1653117" y="5410200"/>
                  <a:pt x="1585384" y="5461000"/>
                </a:cubicBezTo>
                <a:cubicBezTo>
                  <a:pt x="1543050" y="5486400"/>
                  <a:pt x="1507067" y="5522384"/>
                  <a:pt x="1477434" y="5568950"/>
                </a:cubicBezTo>
                <a:cubicBezTo>
                  <a:pt x="1447800" y="5615517"/>
                  <a:pt x="1432984" y="5638800"/>
                  <a:pt x="1432984" y="5638800"/>
                </a:cubicBezTo>
                <a:cubicBezTo>
                  <a:pt x="1466850" y="5672667"/>
                  <a:pt x="1473200" y="5715000"/>
                  <a:pt x="1452034" y="5765800"/>
                </a:cubicBezTo>
                <a:cubicBezTo>
                  <a:pt x="1430867" y="5816600"/>
                  <a:pt x="1403350" y="5871634"/>
                  <a:pt x="1369484" y="5930900"/>
                </a:cubicBezTo>
                <a:cubicBezTo>
                  <a:pt x="1369484" y="5998634"/>
                  <a:pt x="1350434" y="6096000"/>
                  <a:pt x="1312334" y="6223000"/>
                </a:cubicBezTo>
                <a:cubicBezTo>
                  <a:pt x="1274234" y="6350000"/>
                  <a:pt x="1234017" y="6468534"/>
                  <a:pt x="1191684" y="6578600"/>
                </a:cubicBezTo>
                <a:cubicBezTo>
                  <a:pt x="1200150" y="6731000"/>
                  <a:pt x="1208617" y="6828367"/>
                  <a:pt x="1217084" y="6870700"/>
                </a:cubicBezTo>
                <a:cubicBezTo>
                  <a:pt x="1225550" y="6913034"/>
                  <a:pt x="1246717" y="6929967"/>
                  <a:pt x="1280584" y="6921500"/>
                </a:cubicBezTo>
                <a:cubicBezTo>
                  <a:pt x="1322917" y="6929967"/>
                  <a:pt x="1361017" y="6929967"/>
                  <a:pt x="1394884" y="6921500"/>
                </a:cubicBezTo>
                <a:cubicBezTo>
                  <a:pt x="1428750" y="6913034"/>
                  <a:pt x="1462617" y="6908800"/>
                  <a:pt x="1496484" y="6908800"/>
                </a:cubicBezTo>
                <a:cubicBezTo>
                  <a:pt x="1615017" y="6858000"/>
                  <a:pt x="1551517" y="7154334"/>
                  <a:pt x="1305984" y="7797800"/>
                </a:cubicBezTo>
                <a:cubicBezTo>
                  <a:pt x="1170517" y="8009466"/>
                  <a:pt x="1077384" y="8163983"/>
                  <a:pt x="1026584" y="8261350"/>
                </a:cubicBezTo>
                <a:cubicBezTo>
                  <a:pt x="975784" y="8358716"/>
                  <a:pt x="929217" y="8407400"/>
                  <a:pt x="886884" y="8407400"/>
                </a:cubicBezTo>
                <a:close/>
                <a:moveTo>
                  <a:pt x="-2161116" y="77724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57" name="Freeform 6557"/>
          <p:cNvSpPr/>
          <p:nvPr/>
        </p:nvSpPr>
        <p:spPr>
          <a:xfrm rot="0" flipH="0" flipV="0">
            <a:off x="8665424" y="8266659"/>
            <a:ext cx="168385" cy="148200"/>
          </a:xfrm>
          <a:custGeom>
            <a:pathLst>
              <a:path w="5262034" h="4631267">
                <a:moveTo>
                  <a:pt x="309034" y="4445000"/>
                </a:moveTo>
                <a:cubicBezTo>
                  <a:pt x="275167" y="4377267"/>
                  <a:pt x="232834" y="4324350"/>
                  <a:pt x="182034" y="4286250"/>
                </a:cubicBezTo>
                <a:cubicBezTo>
                  <a:pt x="131234" y="4248150"/>
                  <a:pt x="105834" y="4212167"/>
                  <a:pt x="105834" y="4178300"/>
                </a:cubicBezTo>
                <a:cubicBezTo>
                  <a:pt x="105834" y="4144434"/>
                  <a:pt x="103717" y="4108450"/>
                  <a:pt x="99484" y="4070350"/>
                </a:cubicBezTo>
                <a:cubicBezTo>
                  <a:pt x="95250" y="4032250"/>
                  <a:pt x="76200" y="3996267"/>
                  <a:pt x="42334" y="3962400"/>
                </a:cubicBezTo>
                <a:cubicBezTo>
                  <a:pt x="0" y="3911600"/>
                  <a:pt x="4234" y="3795184"/>
                  <a:pt x="55034" y="3613150"/>
                </a:cubicBezTo>
                <a:cubicBezTo>
                  <a:pt x="105834" y="3431117"/>
                  <a:pt x="190500" y="3206750"/>
                  <a:pt x="309034" y="2940050"/>
                </a:cubicBezTo>
                <a:cubicBezTo>
                  <a:pt x="427567" y="2673350"/>
                  <a:pt x="567267" y="2391834"/>
                  <a:pt x="728134" y="2095500"/>
                </a:cubicBezTo>
                <a:cubicBezTo>
                  <a:pt x="795867" y="2027767"/>
                  <a:pt x="863600" y="1938867"/>
                  <a:pt x="931334" y="1828800"/>
                </a:cubicBezTo>
                <a:cubicBezTo>
                  <a:pt x="999067" y="1718734"/>
                  <a:pt x="1049867" y="1646767"/>
                  <a:pt x="1083734" y="1612900"/>
                </a:cubicBezTo>
                <a:cubicBezTo>
                  <a:pt x="1083734" y="1579034"/>
                  <a:pt x="1096434" y="1547284"/>
                  <a:pt x="1121834" y="1517650"/>
                </a:cubicBezTo>
                <a:cubicBezTo>
                  <a:pt x="1147234" y="1488017"/>
                  <a:pt x="1176867" y="1473200"/>
                  <a:pt x="1210734" y="1473200"/>
                </a:cubicBezTo>
                <a:lnTo>
                  <a:pt x="1210734" y="1397000"/>
                </a:lnTo>
                <a:cubicBezTo>
                  <a:pt x="1210734" y="1354667"/>
                  <a:pt x="1250950" y="1282700"/>
                  <a:pt x="1331384" y="1181100"/>
                </a:cubicBezTo>
                <a:cubicBezTo>
                  <a:pt x="1411817" y="1079500"/>
                  <a:pt x="1511300" y="967317"/>
                  <a:pt x="1629834" y="844550"/>
                </a:cubicBezTo>
                <a:cubicBezTo>
                  <a:pt x="1748367" y="721784"/>
                  <a:pt x="1871134" y="603250"/>
                  <a:pt x="1998134" y="488950"/>
                </a:cubicBezTo>
                <a:cubicBezTo>
                  <a:pt x="2125134" y="374650"/>
                  <a:pt x="2230967" y="292100"/>
                  <a:pt x="2315634" y="241300"/>
                </a:cubicBezTo>
                <a:cubicBezTo>
                  <a:pt x="2493434" y="122767"/>
                  <a:pt x="2677584" y="50800"/>
                  <a:pt x="2868084" y="25400"/>
                </a:cubicBezTo>
                <a:cubicBezTo>
                  <a:pt x="3058584" y="0"/>
                  <a:pt x="3221567" y="42334"/>
                  <a:pt x="3357034" y="152400"/>
                </a:cubicBezTo>
                <a:cubicBezTo>
                  <a:pt x="3382434" y="177800"/>
                  <a:pt x="3424767" y="220134"/>
                  <a:pt x="3484034" y="279400"/>
                </a:cubicBezTo>
                <a:cubicBezTo>
                  <a:pt x="3543300" y="338667"/>
                  <a:pt x="3613150" y="404284"/>
                  <a:pt x="3693584" y="476250"/>
                </a:cubicBezTo>
                <a:cubicBezTo>
                  <a:pt x="3774017" y="548217"/>
                  <a:pt x="3856567" y="622300"/>
                  <a:pt x="3941234" y="698500"/>
                </a:cubicBezTo>
                <a:lnTo>
                  <a:pt x="4411134" y="1117600"/>
                </a:lnTo>
                <a:lnTo>
                  <a:pt x="4182534" y="1752600"/>
                </a:lnTo>
                <a:cubicBezTo>
                  <a:pt x="4072467" y="2091267"/>
                  <a:pt x="4044950" y="2387600"/>
                  <a:pt x="4099984" y="2641600"/>
                </a:cubicBezTo>
                <a:cubicBezTo>
                  <a:pt x="4155017" y="2895600"/>
                  <a:pt x="4237567" y="3115734"/>
                  <a:pt x="4347634" y="3302000"/>
                </a:cubicBezTo>
                <a:cubicBezTo>
                  <a:pt x="4389967" y="3395134"/>
                  <a:pt x="4476750" y="3484034"/>
                  <a:pt x="4607984" y="3568700"/>
                </a:cubicBezTo>
                <a:cubicBezTo>
                  <a:pt x="4739217" y="3653367"/>
                  <a:pt x="4864100" y="3704167"/>
                  <a:pt x="4982634" y="3721100"/>
                </a:cubicBezTo>
                <a:cubicBezTo>
                  <a:pt x="5050367" y="3729567"/>
                  <a:pt x="5113867" y="3754967"/>
                  <a:pt x="5173134" y="3797300"/>
                </a:cubicBezTo>
                <a:cubicBezTo>
                  <a:pt x="5232400" y="3839634"/>
                  <a:pt x="5262034" y="3907367"/>
                  <a:pt x="5262034" y="4000500"/>
                </a:cubicBezTo>
                <a:cubicBezTo>
                  <a:pt x="5262034" y="4085167"/>
                  <a:pt x="5245100" y="4152900"/>
                  <a:pt x="5211234" y="4203700"/>
                </a:cubicBezTo>
                <a:cubicBezTo>
                  <a:pt x="5177367" y="4254500"/>
                  <a:pt x="5118100" y="4288367"/>
                  <a:pt x="5033434" y="4305300"/>
                </a:cubicBezTo>
                <a:cubicBezTo>
                  <a:pt x="4754034" y="4339167"/>
                  <a:pt x="4493684" y="4271434"/>
                  <a:pt x="4252384" y="4102100"/>
                </a:cubicBezTo>
                <a:cubicBezTo>
                  <a:pt x="4011084" y="3932767"/>
                  <a:pt x="3788834" y="3653367"/>
                  <a:pt x="3585634" y="3263900"/>
                </a:cubicBezTo>
                <a:cubicBezTo>
                  <a:pt x="3551767" y="3213100"/>
                  <a:pt x="3507317" y="3117850"/>
                  <a:pt x="3452284" y="2978150"/>
                </a:cubicBezTo>
                <a:cubicBezTo>
                  <a:pt x="3397250" y="2838450"/>
                  <a:pt x="3365500" y="2747434"/>
                  <a:pt x="3357034" y="2705100"/>
                </a:cubicBezTo>
                <a:cubicBezTo>
                  <a:pt x="3323167" y="2747434"/>
                  <a:pt x="3259667" y="2825750"/>
                  <a:pt x="3166534" y="2940050"/>
                </a:cubicBezTo>
                <a:cubicBezTo>
                  <a:pt x="3073400" y="3054350"/>
                  <a:pt x="3001434" y="3136900"/>
                  <a:pt x="2950634" y="3187700"/>
                </a:cubicBezTo>
                <a:cubicBezTo>
                  <a:pt x="2349500" y="3797300"/>
                  <a:pt x="1830917" y="4205817"/>
                  <a:pt x="1394884" y="4413250"/>
                </a:cubicBezTo>
                <a:cubicBezTo>
                  <a:pt x="958850" y="4620684"/>
                  <a:pt x="596900" y="4631267"/>
                  <a:pt x="309034" y="4445000"/>
                </a:cubicBezTo>
                <a:close/>
                <a:moveTo>
                  <a:pt x="-592666" y="4902200"/>
                </a:moveTo>
                <a:moveTo>
                  <a:pt x="766234" y="3733800"/>
                </a:moveTo>
                <a:cubicBezTo>
                  <a:pt x="766234" y="3793067"/>
                  <a:pt x="857250" y="3790950"/>
                  <a:pt x="1039284" y="3727450"/>
                </a:cubicBezTo>
                <a:cubicBezTo>
                  <a:pt x="1221317" y="3663950"/>
                  <a:pt x="1418167" y="3547534"/>
                  <a:pt x="1629834" y="3378200"/>
                </a:cubicBezTo>
                <a:cubicBezTo>
                  <a:pt x="1917700" y="3132667"/>
                  <a:pt x="2207684" y="2861734"/>
                  <a:pt x="2499784" y="2565400"/>
                </a:cubicBezTo>
                <a:cubicBezTo>
                  <a:pt x="2791884" y="2269067"/>
                  <a:pt x="3026834" y="1993900"/>
                  <a:pt x="3204634" y="1739900"/>
                </a:cubicBezTo>
                <a:lnTo>
                  <a:pt x="3484034" y="1282700"/>
                </a:lnTo>
                <a:cubicBezTo>
                  <a:pt x="3399367" y="1087967"/>
                  <a:pt x="3308350" y="954617"/>
                  <a:pt x="3210984" y="882650"/>
                </a:cubicBezTo>
                <a:cubicBezTo>
                  <a:pt x="3113617" y="810684"/>
                  <a:pt x="3031067" y="774700"/>
                  <a:pt x="2963334" y="774700"/>
                </a:cubicBezTo>
                <a:cubicBezTo>
                  <a:pt x="2853267" y="774700"/>
                  <a:pt x="2690284" y="876300"/>
                  <a:pt x="2474384" y="1079500"/>
                </a:cubicBezTo>
                <a:cubicBezTo>
                  <a:pt x="2258484" y="1282700"/>
                  <a:pt x="2027767" y="1553634"/>
                  <a:pt x="1782234" y="1892300"/>
                </a:cubicBezTo>
                <a:cubicBezTo>
                  <a:pt x="1536700" y="2230967"/>
                  <a:pt x="1303867" y="2603500"/>
                  <a:pt x="1083734" y="3009900"/>
                </a:cubicBezTo>
                <a:cubicBezTo>
                  <a:pt x="999067" y="3179234"/>
                  <a:pt x="924984" y="3342217"/>
                  <a:pt x="861484" y="3498850"/>
                </a:cubicBezTo>
                <a:cubicBezTo>
                  <a:pt x="797984" y="3655484"/>
                  <a:pt x="766234" y="3733800"/>
                  <a:pt x="766234" y="3733800"/>
                </a:cubicBezTo>
                <a:close/>
                <a:moveTo>
                  <a:pt x="118534" y="49022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58" name="Freeform 6558"/>
          <p:cNvSpPr/>
          <p:nvPr/>
        </p:nvSpPr>
        <p:spPr>
          <a:xfrm rot="0" flipH="0" flipV="0">
            <a:off x="8868827" y="8129838"/>
            <a:ext cx="157886" cy="292404"/>
          </a:xfrm>
          <a:custGeom>
            <a:pathLst>
              <a:path w="4933950" h="9137650">
                <a:moveTo>
                  <a:pt x="1318684" y="6752166"/>
                </a:moveTo>
                <a:cubicBezTo>
                  <a:pt x="1183217" y="6735233"/>
                  <a:pt x="1085850" y="6678083"/>
                  <a:pt x="1026584" y="6580716"/>
                </a:cubicBezTo>
                <a:cubicBezTo>
                  <a:pt x="967317" y="6483350"/>
                  <a:pt x="937684" y="6383866"/>
                  <a:pt x="937684" y="6282266"/>
                </a:cubicBezTo>
                <a:cubicBezTo>
                  <a:pt x="937684" y="6265333"/>
                  <a:pt x="939800" y="6231466"/>
                  <a:pt x="944034" y="6180666"/>
                </a:cubicBezTo>
                <a:cubicBezTo>
                  <a:pt x="948267" y="6129866"/>
                  <a:pt x="958850" y="6070600"/>
                  <a:pt x="975784" y="6002866"/>
                </a:cubicBezTo>
                <a:cubicBezTo>
                  <a:pt x="975784" y="5952066"/>
                  <a:pt x="1001184" y="5871633"/>
                  <a:pt x="1051984" y="5761566"/>
                </a:cubicBezTo>
                <a:cubicBezTo>
                  <a:pt x="1102784" y="5651500"/>
                  <a:pt x="1157817" y="5520266"/>
                  <a:pt x="1217084" y="5367866"/>
                </a:cubicBezTo>
                <a:cubicBezTo>
                  <a:pt x="1310217" y="5198533"/>
                  <a:pt x="1454150" y="5008033"/>
                  <a:pt x="1648884" y="4796366"/>
                </a:cubicBezTo>
                <a:cubicBezTo>
                  <a:pt x="1843617" y="4584700"/>
                  <a:pt x="2008717" y="4428066"/>
                  <a:pt x="2144184" y="4326466"/>
                </a:cubicBezTo>
                <a:cubicBezTo>
                  <a:pt x="2220384" y="4267200"/>
                  <a:pt x="2275417" y="4226983"/>
                  <a:pt x="2309284" y="4205816"/>
                </a:cubicBezTo>
                <a:cubicBezTo>
                  <a:pt x="2343150" y="4184650"/>
                  <a:pt x="2360084" y="4174066"/>
                  <a:pt x="2360084" y="4174066"/>
                </a:cubicBezTo>
                <a:cubicBezTo>
                  <a:pt x="2360084" y="4140200"/>
                  <a:pt x="2419350" y="4074583"/>
                  <a:pt x="2537884" y="3977216"/>
                </a:cubicBezTo>
                <a:cubicBezTo>
                  <a:pt x="2656417" y="3879850"/>
                  <a:pt x="2758017" y="3814233"/>
                  <a:pt x="2842684" y="3780366"/>
                </a:cubicBezTo>
                <a:cubicBezTo>
                  <a:pt x="2842684" y="3780366"/>
                  <a:pt x="2897717" y="3742266"/>
                  <a:pt x="3007784" y="3666066"/>
                </a:cubicBezTo>
                <a:cubicBezTo>
                  <a:pt x="3117850" y="3589866"/>
                  <a:pt x="3202517" y="3522133"/>
                  <a:pt x="3261784" y="3462866"/>
                </a:cubicBezTo>
                <a:cubicBezTo>
                  <a:pt x="3456517" y="3268133"/>
                  <a:pt x="3600450" y="3088216"/>
                  <a:pt x="3693584" y="2923116"/>
                </a:cubicBezTo>
                <a:cubicBezTo>
                  <a:pt x="3786717" y="2758016"/>
                  <a:pt x="3858684" y="2569633"/>
                  <a:pt x="3909484" y="2357966"/>
                </a:cubicBezTo>
                <a:cubicBezTo>
                  <a:pt x="3960284" y="2146300"/>
                  <a:pt x="4015317" y="1883833"/>
                  <a:pt x="4074584" y="1570566"/>
                </a:cubicBezTo>
                <a:cubicBezTo>
                  <a:pt x="4083050" y="1274233"/>
                  <a:pt x="4085167" y="1073150"/>
                  <a:pt x="4080934" y="967316"/>
                </a:cubicBezTo>
                <a:cubicBezTo>
                  <a:pt x="4076700" y="861483"/>
                  <a:pt x="4023784" y="770466"/>
                  <a:pt x="3922184" y="694266"/>
                </a:cubicBezTo>
                <a:cubicBezTo>
                  <a:pt x="3744384" y="601133"/>
                  <a:pt x="3526367" y="590550"/>
                  <a:pt x="3268134" y="662516"/>
                </a:cubicBezTo>
                <a:cubicBezTo>
                  <a:pt x="3009900" y="734483"/>
                  <a:pt x="2760134" y="869950"/>
                  <a:pt x="2518834" y="1068916"/>
                </a:cubicBezTo>
                <a:cubicBezTo>
                  <a:pt x="2277534" y="1267883"/>
                  <a:pt x="2093384" y="1511300"/>
                  <a:pt x="1966384" y="1799166"/>
                </a:cubicBezTo>
                <a:cubicBezTo>
                  <a:pt x="1915584" y="1943100"/>
                  <a:pt x="1888067" y="2040466"/>
                  <a:pt x="1883834" y="2091266"/>
                </a:cubicBezTo>
                <a:cubicBezTo>
                  <a:pt x="1879600" y="2142066"/>
                  <a:pt x="1890184" y="2209800"/>
                  <a:pt x="1915584" y="2294466"/>
                </a:cubicBezTo>
                <a:cubicBezTo>
                  <a:pt x="1915584" y="2362200"/>
                  <a:pt x="1926167" y="2425700"/>
                  <a:pt x="1947334" y="2484966"/>
                </a:cubicBezTo>
                <a:cubicBezTo>
                  <a:pt x="1968500" y="2544233"/>
                  <a:pt x="1979084" y="2595033"/>
                  <a:pt x="1979084" y="2637366"/>
                </a:cubicBezTo>
                <a:cubicBezTo>
                  <a:pt x="1945217" y="2645833"/>
                  <a:pt x="1883834" y="2650066"/>
                  <a:pt x="1794934" y="2650066"/>
                </a:cubicBezTo>
                <a:cubicBezTo>
                  <a:pt x="1706034" y="2650066"/>
                  <a:pt x="1615017" y="2645833"/>
                  <a:pt x="1521884" y="2637366"/>
                </a:cubicBezTo>
                <a:cubicBezTo>
                  <a:pt x="1428750" y="2628900"/>
                  <a:pt x="1352550" y="2611966"/>
                  <a:pt x="1293284" y="2586566"/>
                </a:cubicBezTo>
                <a:cubicBezTo>
                  <a:pt x="1293284" y="2586566"/>
                  <a:pt x="1276350" y="2561166"/>
                  <a:pt x="1242484" y="2510366"/>
                </a:cubicBezTo>
                <a:cubicBezTo>
                  <a:pt x="1208617" y="2459566"/>
                  <a:pt x="1183217" y="2417233"/>
                  <a:pt x="1166284" y="2383366"/>
                </a:cubicBezTo>
                <a:cubicBezTo>
                  <a:pt x="1115484" y="2315633"/>
                  <a:pt x="1092200" y="2250016"/>
                  <a:pt x="1096434" y="2186516"/>
                </a:cubicBezTo>
                <a:cubicBezTo>
                  <a:pt x="1100667" y="2123016"/>
                  <a:pt x="1102784" y="2027766"/>
                  <a:pt x="1102784" y="1900766"/>
                </a:cubicBezTo>
                <a:cubicBezTo>
                  <a:pt x="1162050" y="1731433"/>
                  <a:pt x="1242484" y="1547283"/>
                  <a:pt x="1344084" y="1348316"/>
                </a:cubicBezTo>
                <a:cubicBezTo>
                  <a:pt x="1445684" y="1149350"/>
                  <a:pt x="1576917" y="960966"/>
                  <a:pt x="1737784" y="783166"/>
                </a:cubicBezTo>
                <a:cubicBezTo>
                  <a:pt x="1898650" y="605366"/>
                  <a:pt x="2084917" y="461433"/>
                  <a:pt x="2296584" y="351366"/>
                </a:cubicBezTo>
                <a:cubicBezTo>
                  <a:pt x="2474384" y="275166"/>
                  <a:pt x="2624667" y="205316"/>
                  <a:pt x="2747434" y="141816"/>
                </a:cubicBezTo>
                <a:cubicBezTo>
                  <a:pt x="2870200" y="78316"/>
                  <a:pt x="2931584" y="46566"/>
                  <a:pt x="2931584" y="46566"/>
                </a:cubicBezTo>
                <a:cubicBezTo>
                  <a:pt x="2931584" y="46566"/>
                  <a:pt x="2963334" y="44450"/>
                  <a:pt x="3026834" y="40216"/>
                </a:cubicBezTo>
                <a:cubicBezTo>
                  <a:pt x="3090334" y="35983"/>
                  <a:pt x="3198284" y="25400"/>
                  <a:pt x="3350684" y="8466"/>
                </a:cubicBezTo>
                <a:cubicBezTo>
                  <a:pt x="3401484" y="16933"/>
                  <a:pt x="3458634" y="16933"/>
                  <a:pt x="3522134" y="8466"/>
                </a:cubicBezTo>
                <a:cubicBezTo>
                  <a:pt x="3585634" y="0"/>
                  <a:pt x="3617384" y="16933"/>
                  <a:pt x="3617384" y="59266"/>
                </a:cubicBezTo>
                <a:cubicBezTo>
                  <a:pt x="3642784" y="59266"/>
                  <a:pt x="3693584" y="59266"/>
                  <a:pt x="3769784" y="59266"/>
                </a:cubicBezTo>
                <a:cubicBezTo>
                  <a:pt x="3845984" y="59266"/>
                  <a:pt x="3917950" y="59266"/>
                  <a:pt x="3985684" y="59266"/>
                </a:cubicBezTo>
                <a:cubicBezTo>
                  <a:pt x="4087284" y="84666"/>
                  <a:pt x="4193117" y="124883"/>
                  <a:pt x="4303184" y="179916"/>
                </a:cubicBezTo>
                <a:cubicBezTo>
                  <a:pt x="4413250" y="234950"/>
                  <a:pt x="4516967" y="294216"/>
                  <a:pt x="4614334" y="357716"/>
                </a:cubicBezTo>
                <a:cubicBezTo>
                  <a:pt x="4711700" y="421216"/>
                  <a:pt x="4790017" y="486833"/>
                  <a:pt x="4849284" y="554566"/>
                </a:cubicBezTo>
                <a:cubicBezTo>
                  <a:pt x="4908550" y="740833"/>
                  <a:pt x="4933950" y="971550"/>
                  <a:pt x="4925484" y="1246716"/>
                </a:cubicBezTo>
                <a:cubicBezTo>
                  <a:pt x="4917017" y="1521883"/>
                  <a:pt x="4874684" y="1811866"/>
                  <a:pt x="4798484" y="2116666"/>
                </a:cubicBezTo>
                <a:cubicBezTo>
                  <a:pt x="4722284" y="2421466"/>
                  <a:pt x="4622800" y="2711450"/>
                  <a:pt x="4500034" y="2986616"/>
                </a:cubicBezTo>
                <a:cubicBezTo>
                  <a:pt x="4377267" y="3261783"/>
                  <a:pt x="4231217" y="3492500"/>
                  <a:pt x="4061884" y="3678766"/>
                </a:cubicBezTo>
                <a:cubicBezTo>
                  <a:pt x="4011084" y="3729566"/>
                  <a:pt x="3917950" y="3814233"/>
                  <a:pt x="3782484" y="3932766"/>
                </a:cubicBezTo>
                <a:cubicBezTo>
                  <a:pt x="3647017" y="4051300"/>
                  <a:pt x="3505200" y="4180416"/>
                  <a:pt x="3357034" y="4320116"/>
                </a:cubicBezTo>
                <a:cubicBezTo>
                  <a:pt x="3208867" y="4459816"/>
                  <a:pt x="3088217" y="4580466"/>
                  <a:pt x="2995084" y="4682066"/>
                </a:cubicBezTo>
                <a:cubicBezTo>
                  <a:pt x="2707217" y="4842933"/>
                  <a:pt x="2453217" y="5084233"/>
                  <a:pt x="2233084" y="5405966"/>
                </a:cubicBezTo>
                <a:cubicBezTo>
                  <a:pt x="2012950" y="5727700"/>
                  <a:pt x="1847850" y="6040966"/>
                  <a:pt x="1737784" y="6345766"/>
                </a:cubicBezTo>
                <a:cubicBezTo>
                  <a:pt x="1644650" y="6548966"/>
                  <a:pt x="1581150" y="6667500"/>
                  <a:pt x="1547284" y="6701366"/>
                </a:cubicBezTo>
                <a:cubicBezTo>
                  <a:pt x="1513417" y="6735233"/>
                  <a:pt x="1437217" y="6752166"/>
                  <a:pt x="1318684" y="6752166"/>
                </a:cubicBezTo>
                <a:close/>
                <a:moveTo>
                  <a:pt x="569384" y="9177866"/>
                </a:moveTo>
                <a:moveTo>
                  <a:pt x="963084" y="9050866"/>
                </a:moveTo>
                <a:cubicBezTo>
                  <a:pt x="802217" y="9110133"/>
                  <a:pt x="668867" y="9137650"/>
                  <a:pt x="563034" y="9133416"/>
                </a:cubicBezTo>
                <a:cubicBezTo>
                  <a:pt x="457200" y="9129183"/>
                  <a:pt x="340784" y="9080500"/>
                  <a:pt x="213784" y="8987366"/>
                </a:cubicBezTo>
                <a:cubicBezTo>
                  <a:pt x="52917" y="8834966"/>
                  <a:pt x="0" y="8680450"/>
                  <a:pt x="55034" y="8523816"/>
                </a:cubicBezTo>
                <a:cubicBezTo>
                  <a:pt x="110067" y="8367183"/>
                  <a:pt x="247650" y="8212666"/>
                  <a:pt x="467784" y="8060266"/>
                </a:cubicBezTo>
                <a:cubicBezTo>
                  <a:pt x="620184" y="7967133"/>
                  <a:pt x="732367" y="7916333"/>
                  <a:pt x="804334" y="7907866"/>
                </a:cubicBezTo>
                <a:cubicBezTo>
                  <a:pt x="876300" y="7899400"/>
                  <a:pt x="988484" y="7929033"/>
                  <a:pt x="1140884" y="7996766"/>
                </a:cubicBezTo>
                <a:cubicBezTo>
                  <a:pt x="1394884" y="8157633"/>
                  <a:pt x="1507067" y="8335433"/>
                  <a:pt x="1477434" y="8530166"/>
                </a:cubicBezTo>
                <a:cubicBezTo>
                  <a:pt x="1447800" y="8724900"/>
                  <a:pt x="1276350" y="8898466"/>
                  <a:pt x="963084" y="9050866"/>
                </a:cubicBezTo>
                <a:close/>
                <a:moveTo>
                  <a:pt x="-1729316" y="91778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59" name="Freeform 6559"/>
          <p:cNvSpPr/>
          <p:nvPr/>
        </p:nvSpPr>
        <p:spPr>
          <a:xfrm rot="0" flipH="0" flipV="0">
            <a:off x="9119644" y="8111685"/>
            <a:ext cx="159647" cy="364405"/>
          </a:xfrm>
          <a:custGeom>
            <a:pathLst>
              <a:path w="4988983" h="11387666">
                <a:moveTo>
                  <a:pt x="1773767" y="11370733"/>
                </a:moveTo>
                <a:cubicBezTo>
                  <a:pt x="1426633" y="11302999"/>
                  <a:pt x="1113367" y="11142133"/>
                  <a:pt x="833967" y="10888133"/>
                </a:cubicBezTo>
                <a:cubicBezTo>
                  <a:pt x="554567" y="10634133"/>
                  <a:pt x="355600" y="10325099"/>
                  <a:pt x="237067" y="9961033"/>
                </a:cubicBezTo>
                <a:cubicBezTo>
                  <a:pt x="76200" y="9605433"/>
                  <a:pt x="0" y="9141883"/>
                  <a:pt x="8467" y="8570383"/>
                </a:cubicBezTo>
                <a:cubicBezTo>
                  <a:pt x="16933" y="7998883"/>
                  <a:pt x="101600" y="7416800"/>
                  <a:pt x="262467" y="6824133"/>
                </a:cubicBezTo>
                <a:cubicBezTo>
                  <a:pt x="304800" y="6663267"/>
                  <a:pt x="342900" y="6498167"/>
                  <a:pt x="376767" y="6328833"/>
                </a:cubicBezTo>
                <a:cubicBezTo>
                  <a:pt x="410633" y="6159500"/>
                  <a:pt x="431800" y="6045200"/>
                  <a:pt x="440267" y="5985933"/>
                </a:cubicBezTo>
                <a:cubicBezTo>
                  <a:pt x="465667" y="5901267"/>
                  <a:pt x="520700" y="5761567"/>
                  <a:pt x="605367" y="5566833"/>
                </a:cubicBezTo>
                <a:cubicBezTo>
                  <a:pt x="690033" y="5372100"/>
                  <a:pt x="787400" y="5149850"/>
                  <a:pt x="897467" y="4900083"/>
                </a:cubicBezTo>
                <a:cubicBezTo>
                  <a:pt x="1007533" y="4650317"/>
                  <a:pt x="1115483" y="4400550"/>
                  <a:pt x="1221317" y="4150783"/>
                </a:cubicBezTo>
                <a:cubicBezTo>
                  <a:pt x="1327150" y="3901017"/>
                  <a:pt x="1418167" y="3678767"/>
                  <a:pt x="1494367" y="3484033"/>
                </a:cubicBezTo>
                <a:cubicBezTo>
                  <a:pt x="1587500" y="3272367"/>
                  <a:pt x="1725083" y="3022600"/>
                  <a:pt x="1907117" y="2734733"/>
                </a:cubicBezTo>
                <a:cubicBezTo>
                  <a:pt x="2089150" y="2446867"/>
                  <a:pt x="2279650" y="2159000"/>
                  <a:pt x="2478617" y="1871133"/>
                </a:cubicBezTo>
                <a:cubicBezTo>
                  <a:pt x="2677583" y="1583267"/>
                  <a:pt x="2859617" y="1333500"/>
                  <a:pt x="3024717" y="1121833"/>
                </a:cubicBezTo>
                <a:cubicBezTo>
                  <a:pt x="3189817" y="910167"/>
                  <a:pt x="3306233" y="778933"/>
                  <a:pt x="3373967" y="728133"/>
                </a:cubicBezTo>
                <a:cubicBezTo>
                  <a:pt x="3416300" y="685800"/>
                  <a:pt x="3475567" y="630767"/>
                  <a:pt x="3551767" y="563033"/>
                </a:cubicBezTo>
                <a:cubicBezTo>
                  <a:pt x="3627967" y="495300"/>
                  <a:pt x="3695700" y="457200"/>
                  <a:pt x="3754967" y="448733"/>
                </a:cubicBezTo>
                <a:cubicBezTo>
                  <a:pt x="3788833" y="355600"/>
                  <a:pt x="3856567" y="279400"/>
                  <a:pt x="3958167" y="220133"/>
                </a:cubicBezTo>
                <a:cubicBezTo>
                  <a:pt x="4059767" y="160867"/>
                  <a:pt x="4148667" y="131233"/>
                  <a:pt x="4224867" y="131233"/>
                </a:cubicBezTo>
                <a:cubicBezTo>
                  <a:pt x="4419600" y="29633"/>
                  <a:pt x="4574117" y="0"/>
                  <a:pt x="4688417" y="42333"/>
                </a:cubicBezTo>
                <a:cubicBezTo>
                  <a:pt x="4802717" y="84667"/>
                  <a:pt x="4893733" y="232833"/>
                  <a:pt x="4961467" y="486833"/>
                </a:cubicBezTo>
                <a:cubicBezTo>
                  <a:pt x="4986867" y="605367"/>
                  <a:pt x="4988983" y="681567"/>
                  <a:pt x="4967817" y="715433"/>
                </a:cubicBezTo>
                <a:cubicBezTo>
                  <a:pt x="4946650" y="749300"/>
                  <a:pt x="4851400" y="804333"/>
                  <a:pt x="4682067" y="880533"/>
                </a:cubicBezTo>
                <a:cubicBezTo>
                  <a:pt x="4597400" y="914400"/>
                  <a:pt x="4491567" y="963083"/>
                  <a:pt x="4364567" y="1026583"/>
                </a:cubicBezTo>
                <a:cubicBezTo>
                  <a:pt x="4237567" y="1090083"/>
                  <a:pt x="4144433" y="1155700"/>
                  <a:pt x="4085167" y="1223433"/>
                </a:cubicBezTo>
                <a:cubicBezTo>
                  <a:pt x="4008967" y="1316567"/>
                  <a:pt x="3924300" y="1409700"/>
                  <a:pt x="3831167" y="1502833"/>
                </a:cubicBezTo>
                <a:cubicBezTo>
                  <a:pt x="3738033" y="1595967"/>
                  <a:pt x="3666067" y="1659467"/>
                  <a:pt x="3615267" y="1693333"/>
                </a:cubicBezTo>
                <a:cubicBezTo>
                  <a:pt x="3462867" y="1752600"/>
                  <a:pt x="3386667" y="1820333"/>
                  <a:pt x="3386667" y="1896533"/>
                </a:cubicBezTo>
                <a:cubicBezTo>
                  <a:pt x="3386667" y="1896533"/>
                  <a:pt x="3350683" y="1968500"/>
                  <a:pt x="3278717" y="2112433"/>
                </a:cubicBezTo>
                <a:cubicBezTo>
                  <a:pt x="3206750" y="2256367"/>
                  <a:pt x="3090333" y="2429933"/>
                  <a:pt x="2929467" y="2633133"/>
                </a:cubicBezTo>
                <a:cubicBezTo>
                  <a:pt x="2827867" y="2794000"/>
                  <a:pt x="2709333" y="2992967"/>
                  <a:pt x="2573867" y="3230033"/>
                </a:cubicBezTo>
                <a:cubicBezTo>
                  <a:pt x="2438400" y="3467100"/>
                  <a:pt x="2332567" y="3644900"/>
                  <a:pt x="2256367" y="3763433"/>
                </a:cubicBezTo>
                <a:cubicBezTo>
                  <a:pt x="2180167" y="3898900"/>
                  <a:pt x="2118783" y="4011083"/>
                  <a:pt x="2072217" y="4099983"/>
                </a:cubicBezTo>
                <a:cubicBezTo>
                  <a:pt x="2025650" y="4188883"/>
                  <a:pt x="1960033" y="4279900"/>
                  <a:pt x="1875367" y="4373033"/>
                </a:cubicBezTo>
                <a:cubicBezTo>
                  <a:pt x="1875367" y="4398433"/>
                  <a:pt x="1862667" y="4457700"/>
                  <a:pt x="1837267" y="4550833"/>
                </a:cubicBezTo>
                <a:cubicBezTo>
                  <a:pt x="1811867" y="4643967"/>
                  <a:pt x="1761067" y="4749800"/>
                  <a:pt x="1684867" y="4868333"/>
                </a:cubicBezTo>
                <a:cubicBezTo>
                  <a:pt x="1634067" y="5054600"/>
                  <a:pt x="1532467" y="5304367"/>
                  <a:pt x="1380067" y="5617633"/>
                </a:cubicBezTo>
                <a:cubicBezTo>
                  <a:pt x="1320800" y="5753100"/>
                  <a:pt x="1250950" y="5930900"/>
                  <a:pt x="1170517" y="6151033"/>
                </a:cubicBezTo>
                <a:cubicBezTo>
                  <a:pt x="1090083" y="6371167"/>
                  <a:pt x="1022350" y="6582833"/>
                  <a:pt x="967317" y="6786033"/>
                </a:cubicBezTo>
                <a:cubicBezTo>
                  <a:pt x="912283" y="6989233"/>
                  <a:pt x="884767" y="7133167"/>
                  <a:pt x="884767" y="7217833"/>
                </a:cubicBezTo>
                <a:cubicBezTo>
                  <a:pt x="867833" y="7217833"/>
                  <a:pt x="853017" y="7241117"/>
                  <a:pt x="840317" y="7287683"/>
                </a:cubicBezTo>
                <a:cubicBezTo>
                  <a:pt x="827617" y="7334250"/>
                  <a:pt x="810683" y="7435850"/>
                  <a:pt x="789517" y="7592483"/>
                </a:cubicBezTo>
                <a:cubicBezTo>
                  <a:pt x="768350" y="7749117"/>
                  <a:pt x="732367" y="8001000"/>
                  <a:pt x="681567" y="8348133"/>
                </a:cubicBezTo>
                <a:cubicBezTo>
                  <a:pt x="673100" y="8729133"/>
                  <a:pt x="683683" y="9042400"/>
                  <a:pt x="713317" y="9287933"/>
                </a:cubicBezTo>
                <a:cubicBezTo>
                  <a:pt x="742950" y="9533467"/>
                  <a:pt x="804333" y="9743017"/>
                  <a:pt x="897467" y="9916583"/>
                </a:cubicBezTo>
                <a:cubicBezTo>
                  <a:pt x="990600" y="10090149"/>
                  <a:pt x="1113367" y="10261599"/>
                  <a:pt x="1265767" y="10430933"/>
                </a:cubicBezTo>
                <a:cubicBezTo>
                  <a:pt x="1358900" y="10515599"/>
                  <a:pt x="1452033" y="10579099"/>
                  <a:pt x="1545167" y="10621433"/>
                </a:cubicBezTo>
                <a:cubicBezTo>
                  <a:pt x="1638300" y="10663766"/>
                  <a:pt x="1748367" y="10689166"/>
                  <a:pt x="1875367" y="10697633"/>
                </a:cubicBezTo>
                <a:lnTo>
                  <a:pt x="2307167" y="10964333"/>
                </a:lnTo>
                <a:cubicBezTo>
                  <a:pt x="2256367" y="11159066"/>
                  <a:pt x="2190750" y="11279716"/>
                  <a:pt x="2110317" y="11326283"/>
                </a:cubicBezTo>
                <a:cubicBezTo>
                  <a:pt x="2029883" y="11372849"/>
                  <a:pt x="1917700" y="11387666"/>
                  <a:pt x="1773767" y="11370733"/>
                </a:cubicBezTo>
                <a:close/>
                <a:moveTo>
                  <a:pt x="-3496733" y="97451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60" name="Freeform 6560"/>
          <p:cNvSpPr/>
          <p:nvPr/>
        </p:nvSpPr>
        <p:spPr>
          <a:xfrm rot="0" flipH="0" flipV="0">
            <a:off x="9227069" y="8151512"/>
            <a:ext cx="199542" cy="302022"/>
          </a:xfrm>
          <a:custGeom>
            <a:pathLst>
              <a:path w="6235700" h="9438216">
                <a:moveTo>
                  <a:pt x="1566334" y="9224433"/>
                </a:moveTo>
                <a:cubicBezTo>
                  <a:pt x="1202267" y="8987366"/>
                  <a:pt x="956734" y="8782049"/>
                  <a:pt x="829734" y="8608483"/>
                </a:cubicBezTo>
                <a:cubicBezTo>
                  <a:pt x="702734" y="8434917"/>
                  <a:pt x="753534" y="8276167"/>
                  <a:pt x="982134" y="8132233"/>
                </a:cubicBezTo>
                <a:cubicBezTo>
                  <a:pt x="1032934" y="8098367"/>
                  <a:pt x="1115484" y="8125883"/>
                  <a:pt x="1229784" y="8214783"/>
                </a:cubicBezTo>
                <a:cubicBezTo>
                  <a:pt x="1344084" y="8303683"/>
                  <a:pt x="1439334" y="8386233"/>
                  <a:pt x="1515534" y="8462433"/>
                </a:cubicBezTo>
                <a:cubicBezTo>
                  <a:pt x="1684867" y="8614833"/>
                  <a:pt x="1894417" y="8710083"/>
                  <a:pt x="2144184" y="8748183"/>
                </a:cubicBezTo>
                <a:cubicBezTo>
                  <a:pt x="2393950" y="8786283"/>
                  <a:pt x="2675467" y="8762999"/>
                  <a:pt x="2988734" y="8678333"/>
                </a:cubicBezTo>
                <a:cubicBezTo>
                  <a:pt x="3344334" y="8568266"/>
                  <a:pt x="3655484" y="8413750"/>
                  <a:pt x="3922184" y="8214783"/>
                </a:cubicBezTo>
                <a:cubicBezTo>
                  <a:pt x="4188884" y="8015817"/>
                  <a:pt x="4440767" y="7772400"/>
                  <a:pt x="4677834" y="7484533"/>
                </a:cubicBezTo>
                <a:cubicBezTo>
                  <a:pt x="4855634" y="7255933"/>
                  <a:pt x="4978400" y="7008283"/>
                  <a:pt x="5046134" y="6741583"/>
                </a:cubicBezTo>
                <a:cubicBezTo>
                  <a:pt x="5113867" y="6474883"/>
                  <a:pt x="5141384" y="6227233"/>
                  <a:pt x="5128684" y="5998633"/>
                </a:cubicBezTo>
                <a:cubicBezTo>
                  <a:pt x="5115984" y="5770033"/>
                  <a:pt x="5067300" y="5609167"/>
                  <a:pt x="4982634" y="5516033"/>
                </a:cubicBezTo>
                <a:cubicBezTo>
                  <a:pt x="4770967" y="5219700"/>
                  <a:pt x="4476750" y="5014383"/>
                  <a:pt x="4099984" y="4900083"/>
                </a:cubicBezTo>
                <a:cubicBezTo>
                  <a:pt x="3723217" y="4785783"/>
                  <a:pt x="3280834" y="4796367"/>
                  <a:pt x="2772834" y="4931833"/>
                </a:cubicBezTo>
                <a:cubicBezTo>
                  <a:pt x="2713567" y="4940300"/>
                  <a:pt x="2624667" y="4957233"/>
                  <a:pt x="2506134" y="4982633"/>
                </a:cubicBezTo>
                <a:cubicBezTo>
                  <a:pt x="2387600" y="5008033"/>
                  <a:pt x="2281767" y="5031317"/>
                  <a:pt x="2188634" y="5052483"/>
                </a:cubicBezTo>
                <a:cubicBezTo>
                  <a:pt x="2095500" y="5073650"/>
                  <a:pt x="2044700" y="5084233"/>
                  <a:pt x="2036234" y="5084233"/>
                </a:cubicBezTo>
                <a:cubicBezTo>
                  <a:pt x="1976967" y="5101167"/>
                  <a:pt x="1930400" y="5120217"/>
                  <a:pt x="1896534" y="5141383"/>
                </a:cubicBezTo>
                <a:cubicBezTo>
                  <a:pt x="1862667" y="5162550"/>
                  <a:pt x="1822450" y="5226050"/>
                  <a:pt x="1775884" y="5331883"/>
                </a:cubicBezTo>
                <a:cubicBezTo>
                  <a:pt x="1729317" y="5437717"/>
                  <a:pt x="1659467" y="5623983"/>
                  <a:pt x="1566334" y="5890683"/>
                </a:cubicBezTo>
                <a:cubicBezTo>
                  <a:pt x="1473200" y="6157383"/>
                  <a:pt x="1333500" y="6548967"/>
                  <a:pt x="1147234" y="7065433"/>
                </a:cubicBezTo>
                <a:cubicBezTo>
                  <a:pt x="969434" y="7581900"/>
                  <a:pt x="827617" y="7948083"/>
                  <a:pt x="721784" y="8163983"/>
                </a:cubicBezTo>
                <a:cubicBezTo>
                  <a:pt x="615950" y="8379883"/>
                  <a:pt x="522817" y="8477250"/>
                  <a:pt x="442384" y="8456083"/>
                </a:cubicBezTo>
                <a:cubicBezTo>
                  <a:pt x="361950" y="8434917"/>
                  <a:pt x="262467" y="8343900"/>
                  <a:pt x="143934" y="8183033"/>
                </a:cubicBezTo>
                <a:cubicBezTo>
                  <a:pt x="76200" y="8064500"/>
                  <a:pt x="33867" y="7948083"/>
                  <a:pt x="16934" y="7833783"/>
                </a:cubicBezTo>
                <a:cubicBezTo>
                  <a:pt x="0" y="7719483"/>
                  <a:pt x="33867" y="7586133"/>
                  <a:pt x="118534" y="7433733"/>
                </a:cubicBezTo>
                <a:cubicBezTo>
                  <a:pt x="160867" y="7357533"/>
                  <a:pt x="194734" y="7287683"/>
                  <a:pt x="220134" y="7224183"/>
                </a:cubicBezTo>
                <a:cubicBezTo>
                  <a:pt x="245534" y="7160683"/>
                  <a:pt x="279400" y="7048500"/>
                  <a:pt x="321734" y="6887633"/>
                </a:cubicBezTo>
                <a:cubicBezTo>
                  <a:pt x="364067" y="6760633"/>
                  <a:pt x="446617" y="6538383"/>
                  <a:pt x="569384" y="6220883"/>
                </a:cubicBezTo>
                <a:cubicBezTo>
                  <a:pt x="692150" y="5903383"/>
                  <a:pt x="838200" y="5530850"/>
                  <a:pt x="1007534" y="5103283"/>
                </a:cubicBezTo>
                <a:cubicBezTo>
                  <a:pt x="1176867" y="4675717"/>
                  <a:pt x="1354667" y="4233333"/>
                  <a:pt x="1540934" y="3776133"/>
                </a:cubicBezTo>
                <a:cubicBezTo>
                  <a:pt x="1727200" y="3318933"/>
                  <a:pt x="1907117" y="2887133"/>
                  <a:pt x="2080684" y="2480733"/>
                </a:cubicBezTo>
                <a:cubicBezTo>
                  <a:pt x="2254250" y="2074333"/>
                  <a:pt x="2400300" y="1731433"/>
                  <a:pt x="2518834" y="1452033"/>
                </a:cubicBezTo>
                <a:cubicBezTo>
                  <a:pt x="2637367" y="1189567"/>
                  <a:pt x="2709334" y="999067"/>
                  <a:pt x="2734734" y="880533"/>
                </a:cubicBezTo>
                <a:cubicBezTo>
                  <a:pt x="2760134" y="762000"/>
                  <a:pt x="2751667" y="698500"/>
                  <a:pt x="2709334" y="690033"/>
                </a:cubicBezTo>
                <a:cubicBezTo>
                  <a:pt x="2709334" y="647700"/>
                  <a:pt x="2696634" y="607483"/>
                  <a:pt x="2671234" y="569383"/>
                </a:cubicBezTo>
                <a:cubicBezTo>
                  <a:pt x="2645834" y="531283"/>
                  <a:pt x="2637367" y="495300"/>
                  <a:pt x="2645834" y="461433"/>
                </a:cubicBezTo>
                <a:cubicBezTo>
                  <a:pt x="2645834" y="427567"/>
                  <a:pt x="2702984" y="381000"/>
                  <a:pt x="2817284" y="321733"/>
                </a:cubicBezTo>
                <a:cubicBezTo>
                  <a:pt x="2931584" y="262467"/>
                  <a:pt x="3058584" y="207433"/>
                  <a:pt x="3198284" y="156633"/>
                </a:cubicBezTo>
                <a:cubicBezTo>
                  <a:pt x="3337984" y="105833"/>
                  <a:pt x="3445934" y="88900"/>
                  <a:pt x="3522134" y="105833"/>
                </a:cubicBezTo>
                <a:cubicBezTo>
                  <a:pt x="3564467" y="105833"/>
                  <a:pt x="3615267" y="103717"/>
                  <a:pt x="3674534" y="99483"/>
                </a:cubicBezTo>
                <a:cubicBezTo>
                  <a:pt x="3733800" y="95250"/>
                  <a:pt x="3763434" y="76200"/>
                  <a:pt x="3763434" y="42333"/>
                </a:cubicBezTo>
                <a:cubicBezTo>
                  <a:pt x="3788834" y="42333"/>
                  <a:pt x="3869267" y="33867"/>
                  <a:pt x="4004734" y="16933"/>
                </a:cubicBezTo>
                <a:cubicBezTo>
                  <a:pt x="4140200" y="0"/>
                  <a:pt x="4288367" y="0"/>
                  <a:pt x="4449234" y="16933"/>
                </a:cubicBezTo>
                <a:cubicBezTo>
                  <a:pt x="5016500" y="67733"/>
                  <a:pt x="5456767" y="230717"/>
                  <a:pt x="5770034" y="505883"/>
                </a:cubicBezTo>
                <a:cubicBezTo>
                  <a:pt x="6083300" y="781050"/>
                  <a:pt x="6235700" y="1155700"/>
                  <a:pt x="6227234" y="1629833"/>
                </a:cubicBezTo>
                <a:cubicBezTo>
                  <a:pt x="6218767" y="1773767"/>
                  <a:pt x="6144684" y="1968500"/>
                  <a:pt x="6004984" y="2214033"/>
                </a:cubicBezTo>
                <a:cubicBezTo>
                  <a:pt x="5865284" y="2459567"/>
                  <a:pt x="5695950" y="2705100"/>
                  <a:pt x="5496984" y="2950633"/>
                </a:cubicBezTo>
                <a:cubicBezTo>
                  <a:pt x="5298017" y="3196167"/>
                  <a:pt x="5105400" y="3403600"/>
                  <a:pt x="4919134" y="3572933"/>
                </a:cubicBezTo>
                <a:cubicBezTo>
                  <a:pt x="4809067" y="3666067"/>
                  <a:pt x="4692650" y="3761317"/>
                  <a:pt x="4569884" y="3858683"/>
                </a:cubicBezTo>
                <a:cubicBezTo>
                  <a:pt x="4447117" y="3956050"/>
                  <a:pt x="4341284" y="4036483"/>
                  <a:pt x="4252384" y="4099983"/>
                </a:cubicBezTo>
                <a:cubicBezTo>
                  <a:pt x="4163484" y="4163483"/>
                  <a:pt x="4119034" y="4195233"/>
                  <a:pt x="4119034" y="4195233"/>
                </a:cubicBezTo>
                <a:cubicBezTo>
                  <a:pt x="4119034" y="4195233"/>
                  <a:pt x="4152900" y="4207933"/>
                  <a:pt x="4220634" y="4233333"/>
                </a:cubicBezTo>
                <a:cubicBezTo>
                  <a:pt x="4288367" y="4258733"/>
                  <a:pt x="4360334" y="4284133"/>
                  <a:pt x="4436534" y="4309533"/>
                </a:cubicBezTo>
                <a:cubicBezTo>
                  <a:pt x="4826000" y="4453467"/>
                  <a:pt x="5147734" y="4635500"/>
                  <a:pt x="5401734" y="4855633"/>
                </a:cubicBezTo>
                <a:cubicBezTo>
                  <a:pt x="5655734" y="5075767"/>
                  <a:pt x="5829300" y="5380567"/>
                  <a:pt x="5922434" y="5770033"/>
                </a:cubicBezTo>
                <a:cubicBezTo>
                  <a:pt x="5956300" y="5897033"/>
                  <a:pt x="5958417" y="6053667"/>
                  <a:pt x="5928784" y="6239933"/>
                </a:cubicBezTo>
                <a:cubicBezTo>
                  <a:pt x="5899150" y="6426200"/>
                  <a:pt x="5858934" y="6610350"/>
                  <a:pt x="5808134" y="6792383"/>
                </a:cubicBezTo>
                <a:cubicBezTo>
                  <a:pt x="5757334" y="6974417"/>
                  <a:pt x="5702300" y="7128933"/>
                  <a:pt x="5643034" y="7255933"/>
                </a:cubicBezTo>
                <a:cubicBezTo>
                  <a:pt x="5583767" y="7315200"/>
                  <a:pt x="5537200" y="7376583"/>
                  <a:pt x="5503334" y="7440083"/>
                </a:cubicBezTo>
                <a:cubicBezTo>
                  <a:pt x="5469467" y="7503583"/>
                  <a:pt x="5452534" y="7535333"/>
                  <a:pt x="5452534" y="7535333"/>
                </a:cubicBezTo>
                <a:cubicBezTo>
                  <a:pt x="5452534" y="7552267"/>
                  <a:pt x="5418667" y="7617883"/>
                  <a:pt x="5350934" y="7732183"/>
                </a:cubicBezTo>
                <a:cubicBezTo>
                  <a:pt x="5283200" y="7846483"/>
                  <a:pt x="5202767" y="7971367"/>
                  <a:pt x="5109634" y="8106833"/>
                </a:cubicBezTo>
                <a:cubicBezTo>
                  <a:pt x="5016500" y="8242300"/>
                  <a:pt x="4927600" y="8360833"/>
                  <a:pt x="4842934" y="8462433"/>
                </a:cubicBezTo>
                <a:cubicBezTo>
                  <a:pt x="4758267" y="8530166"/>
                  <a:pt x="4658784" y="8610599"/>
                  <a:pt x="4544484" y="8703733"/>
                </a:cubicBezTo>
                <a:cubicBezTo>
                  <a:pt x="4430184" y="8796866"/>
                  <a:pt x="4303184" y="8885766"/>
                  <a:pt x="4163484" y="8970433"/>
                </a:cubicBezTo>
                <a:cubicBezTo>
                  <a:pt x="4023784" y="9055099"/>
                  <a:pt x="3873500" y="9127066"/>
                  <a:pt x="3712634" y="9186333"/>
                </a:cubicBezTo>
                <a:cubicBezTo>
                  <a:pt x="3475567" y="9287933"/>
                  <a:pt x="3219450" y="9357783"/>
                  <a:pt x="2944284" y="9395883"/>
                </a:cubicBezTo>
                <a:cubicBezTo>
                  <a:pt x="2669117" y="9433983"/>
                  <a:pt x="2408767" y="9438216"/>
                  <a:pt x="2163234" y="9408583"/>
                </a:cubicBezTo>
                <a:cubicBezTo>
                  <a:pt x="1917700" y="9378949"/>
                  <a:pt x="1718734" y="9317566"/>
                  <a:pt x="1566334" y="9224433"/>
                </a:cubicBezTo>
                <a:close/>
                <a:moveTo>
                  <a:pt x="-1761066" y="8500533"/>
                </a:moveTo>
                <a:moveTo>
                  <a:pt x="2188634" y="4334933"/>
                </a:moveTo>
                <a:cubicBezTo>
                  <a:pt x="2188634" y="4334933"/>
                  <a:pt x="2266950" y="4320117"/>
                  <a:pt x="2423584" y="4290483"/>
                </a:cubicBezTo>
                <a:cubicBezTo>
                  <a:pt x="2580217" y="4260850"/>
                  <a:pt x="2751667" y="4226983"/>
                  <a:pt x="2937934" y="4188883"/>
                </a:cubicBezTo>
                <a:cubicBezTo>
                  <a:pt x="3124200" y="4150783"/>
                  <a:pt x="3259667" y="4114800"/>
                  <a:pt x="3344334" y="4080933"/>
                </a:cubicBezTo>
                <a:cubicBezTo>
                  <a:pt x="3386667" y="4055533"/>
                  <a:pt x="3448050" y="4021667"/>
                  <a:pt x="3528484" y="3979333"/>
                </a:cubicBezTo>
                <a:cubicBezTo>
                  <a:pt x="3608917" y="3937000"/>
                  <a:pt x="3691467" y="3873500"/>
                  <a:pt x="3776134" y="3788833"/>
                </a:cubicBezTo>
                <a:cubicBezTo>
                  <a:pt x="3894667" y="3678767"/>
                  <a:pt x="4044950" y="3520017"/>
                  <a:pt x="4226984" y="3312583"/>
                </a:cubicBezTo>
                <a:cubicBezTo>
                  <a:pt x="4409017" y="3105150"/>
                  <a:pt x="4588934" y="2885017"/>
                  <a:pt x="4766734" y="2652183"/>
                </a:cubicBezTo>
                <a:cubicBezTo>
                  <a:pt x="4944534" y="2419350"/>
                  <a:pt x="5080000" y="2209800"/>
                  <a:pt x="5173134" y="2023533"/>
                </a:cubicBezTo>
                <a:cubicBezTo>
                  <a:pt x="5367867" y="1718733"/>
                  <a:pt x="5473700" y="1492250"/>
                  <a:pt x="5490634" y="1344083"/>
                </a:cubicBezTo>
                <a:cubicBezTo>
                  <a:pt x="5507567" y="1195917"/>
                  <a:pt x="5461000" y="1066800"/>
                  <a:pt x="5350934" y="956733"/>
                </a:cubicBezTo>
                <a:cubicBezTo>
                  <a:pt x="5274734" y="863600"/>
                  <a:pt x="5145617" y="802217"/>
                  <a:pt x="4963584" y="772583"/>
                </a:cubicBezTo>
                <a:cubicBezTo>
                  <a:pt x="4781550" y="742950"/>
                  <a:pt x="4588934" y="734483"/>
                  <a:pt x="4385734" y="747183"/>
                </a:cubicBezTo>
                <a:cubicBezTo>
                  <a:pt x="4182534" y="759883"/>
                  <a:pt x="4008967" y="787400"/>
                  <a:pt x="3865034" y="829733"/>
                </a:cubicBezTo>
                <a:cubicBezTo>
                  <a:pt x="3754967" y="863600"/>
                  <a:pt x="3670300" y="903817"/>
                  <a:pt x="3611034" y="950383"/>
                </a:cubicBezTo>
                <a:cubicBezTo>
                  <a:pt x="3551767" y="996950"/>
                  <a:pt x="3522134" y="1066800"/>
                  <a:pt x="3522134" y="1159933"/>
                </a:cubicBezTo>
                <a:cubicBezTo>
                  <a:pt x="3522134" y="1236133"/>
                  <a:pt x="3498850" y="1310217"/>
                  <a:pt x="3452284" y="1382183"/>
                </a:cubicBezTo>
                <a:cubicBezTo>
                  <a:pt x="3405717" y="1454150"/>
                  <a:pt x="3361267" y="1511300"/>
                  <a:pt x="3318934" y="1553633"/>
                </a:cubicBezTo>
                <a:cubicBezTo>
                  <a:pt x="3310467" y="1612900"/>
                  <a:pt x="3289300" y="1665817"/>
                  <a:pt x="3255434" y="1712383"/>
                </a:cubicBezTo>
                <a:cubicBezTo>
                  <a:pt x="3221567" y="1758950"/>
                  <a:pt x="3204634" y="1782233"/>
                  <a:pt x="3204634" y="1782233"/>
                </a:cubicBezTo>
                <a:cubicBezTo>
                  <a:pt x="3204634" y="1816100"/>
                  <a:pt x="3145367" y="1955800"/>
                  <a:pt x="3026834" y="2201333"/>
                </a:cubicBezTo>
                <a:cubicBezTo>
                  <a:pt x="2908300" y="2446867"/>
                  <a:pt x="2789767" y="2730500"/>
                  <a:pt x="2671234" y="3052233"/>
                </a:cubicBezTo>
                <a:cubicBezTo>
                  <a:pt x="2518834" y="3416300"/>
                  <a:pt x="2400300" y="3710517"/>
                  <a:pt x="2315634" y="3934883"/>
                </a:cubicBezTo>
                <a:cubicBezTo>
                  <a:pt x="2230967" y="4159250"/>
                  <a:pt x="2188634" y="4292600"/>
                  <a:pt x="2188634" y="4334933"/>
                </a:cubicBezTo>
                <a:close/>
                <a:moveTo>
                  <a:pt x="3128434" y="85005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61" name="Freeform 6561"/>
          <p:cNvSpPr/>
          <p:nvPr/>
        </p:nvSpPr>
        <p:spPr>
          <a:xfrm rot="0" flipH="0" flipV="0">
            <a:off x="9438803" y="8266659"/>
            <a:ext cx="168385" cy="148200"/>
          </a:xfrm>
          <a:custGeom>
            <a:pathLst>
              <a:path w="5262034" h="4631267">
                <a:moveTo>
                  <a:pt x="309034" y="4445000"/>
                </a:moveTo>
                <a:cubicBezTo>
                  <a:pt x="275167" y="4377267"/>
                  <a:pt x="232834" y="4324350"/>
                  <a:pt x="182034" y="4286250"/>
                </a:cubicBezTo>
                <a:cubicBezTo>
                  <a:pt x="131234" y="4248150"/>
                  <a:pt x="105834" y="4212167"/>
                  <a:pt x="105834" y="4178300"/>
                </a:cubicBezTo>
                <a:cubicBezTo>
                  <a:pt x="105834" y="4144434"/>
                  <a:pt x="103717" y="4108450"/>
                  <a:pt x="99484" y="4070350"/>
                </a:cubicBezTo>
                <a:cubicBezTo>
                  <a:pt x="95250" y="4032250"/>
                  <a:pt x="76200" y="3996267"/>
                  <a:pt x="42334" y="3962400"/>
                </a:cubicBezTo>
                <a:cubicBezTo>
                  <a:pt x="0" y="3911600"/>
                  <a:pt x="4234" y="3795184"/>
                  <a:pt x="55034" y="3613150"/>
                </a:cubicBezTo>
                <a:cubicBezTo>
                  <a:pt x="105834" y="3431117"/>
                  <a:pt x="190500" y="3206750"/>
                  <a:pt x="309034" y="2940050"/>
                </a:cubicBezTo>
                <a:cubicBezTo>
                  <a:pt x="427567" y="2673350"/>
                  <a:pt x="567267" y="2391834"/>
                  <a:pt x="728134" y="2095500"/>
                </a:cubicBezTo>
                <a:cubicBezTo>
                  <a:pt x="795867" y="2027767"/>
                  <a:pt x="863600" y="1938867"/>
                  <a:pt x="931334" y="1828800"/>
                </a:cubicBezTo>
                <a:cubicBezTo>
                  <a:pt x="999067" y="1718734"/>
                  <a:pt x="1049867" y="1646767"/>
                  <a:pt x="1083734" y="1612900"/>
                </a:cubicBezTo>
                <a:cubicBezTo>
                  <a:pt x="1083734" y="1579034"/>
                  <a:pt x="1096434" y="1547284"/>
                  <a:pt x="1121834" y="1517650"/>
                </a:cubicBezTo>
                <a:cubicBezTo>
                  <a:pt x="1147234" y="1488017"/>
                  <a:pt x="1176867" y="1473200"/>
                  <a:pt x="1210734" y="1473200"/>
                </a:cubicBezTo>
                <a:lnTo>
                  <a:pt x="1210734" y="1397000"/>
                </a:lnTo>
                <a:cubicBezTo>
                  <a:pt x="1210734" y="1354667"/>
                  <a:pt x="1250950" y="1282700"/>
                  <a:pt x="1331384" y="1181100"/>
                </a:cubicBezTo>
                <a:cubicBezTo>
                  <a:pt x="1411817" y="1079500"/>
                  <a:pt x="1511300" y="967317"/>
                  <a:pt x="1629834" y="844550"/>
                </a:cubicBezTo>
                <a:cubicBezTo>
                  <a:pt x="1748367" y="721784"/>
                  <a:pt x="1871134" y="603250"/>
                  <a:pt x="1998134" y="488950"/>
                </a:cubicBezTo>
                <a:cubicBezTo>
                  <a:pt x="2125134" y="374650"/>
                  <a:pt x="2230967" y="292100"/>
                  <a:pt x="2315634" y="241300"/>
                </a:cubicBezTo>
                <a:cubicBezTo>
                  <a:pt x="2493434" y="122767"/>
                  <a:pt x="2677584" y="50800"/>
                  <a:pt x="2868084" y="25400"/>
                </a:cubicBezTo>
                <a:cubicBezTo>
                  <a:pt x="3058584" y="0"/>
                  <a:pt x="3221567" y="42334"/>
                  <a:pt x="3357034" y="152400"/>
                </a:cubicBezTo>
                <a:cubicBezTo>
                  <a:pt x="3382434" y="177800"/>
                  <a:pt x="3424767" y="220134"/>
                  <a:pt x="3484034" y="279400"/>
                </a:cubicBezTo>
                <a:cubicBezTo>
                  <a:pt x="3543300" y="338667"/>
                  <a:pt x="3613150" y="404284"/>
                  <a:pt x="3693584" y="476250"/>
                </a:cubicBezTo>
                <a:cubicBezTo>
                  <a:pt x="3774017" y="548217"/>
                  <a:pt x="3856567" y="622300"/>
                  <a:pt x="3941234" y="698500"/>
                </a:cubicBezTo>
                <a:lnTo>
                  <a:pt x="4411134" y="1117600"/>
                </a:lnTo>
                <a:lnTo>
                  <a:pt x="4182534" y="1752600"/>
                </a:lnTo>
                <a:cubicBezTo>
                  <a:pt x="4072467" y="2091267"/>
                  <a:pt x="4044950" y="2387600"/>
                  <a:pt x="4099984" y="2641600"/>
                </a:cubicBezTo>
                <a:cubicBezTo>
                  <a:pt x="4155017" y="2895600"/>
                  <a:pt x="4237567" y="3115734"/>
                  <a:pt x="4347634" y="3302000"/>
                </a:cubicBezTo>
                <a:cubicBezTo>
                  <a:pt x="4389967" y="3395134"/>
                  <a:pt x="4476750" y="3484034"/>
                  <a:pt x="4607984" y="3568700"/>
                </a:cubicBezTo>
                <a:cubicBezTo>
                  <a:pt x="4739217" y="3653367"/>
                  <a:pt x="4864100" y="3704167"/>
                  <a:pt x="4982634" y="3721100"/>
                </a:cubicBezTo>
                <a:cubicBezTo>
                  <a:pt x="5050367" y="3729567"/>
                  <a:pt x="5113867" y="3754967"/>
                  <a:pt x="5173134" y="3797300"/>
                </a:cubicBezTo>
                <a:cubicBezTo>
                  <a:pt x="5232400" y="3839634"/>
                  <a:pt x="5262034" y="3907367"/>
                  <a:pt x="5262034" y="4000500"/>
                </a:cubicBezTo>
                <a:cubicBezTo>
                  <a:pt x="5262034" y="4085167"/>
                  <a:pt x="5245100" y="4152900"/>
                  <a:pt x="5211234" y="4203700"/>
                </a:cubicBezTo>
                <a:cubicBezTo>
                  <a:pt x="5177367" y="4254500"/>
                  <a:pt x="5118100" y="4288367"/>
                  <a:pt x="5033434" y="4305300"/>
                </a:cubicBezTo>
                <a:cubicBezTo>
                  <a:pt x="4754034" y="4339167"/>
                  <a:pt x="4493684" y="4271434"/>
                  <a:pt x="4252384" y="4102100"/>
                </a:cubicBezTo>
                <a:cubicBezTo>
                  <a:pt x="4011084" y="3932767"/>
                  <a:pt x="3788834" y="3653367"/>
                  <a:pt x="3585634" y="3263900"/>
                </a:cubicBezTo>
                <a:cubicBezTo>
                  <a:pt x="3551767" y="3213100"/>
                  <a:pt x="3507317" y="3117850"/>
                  <a:pt x="3452284" y="2978150"/>
                </a:cubicBezTo>
                <a:cubicBezTo>
                  <a:pt x="3397250" y="2838450"/>
                  <a:pt x="3365500" y="2747434"/>
                  <a:pt x="3357034" y="2705100"/>
                </a:cubicBezTo>
                <a:cubicBezTo>
                  <a:pt x="3323167" y="2747434"/>
                  <a:pt x="3259667" y="2825750"/>
                  <a:pt x="3166534" y="2940050"/>
                </a:cubicBezTo>
                <a:cubicBezTo>
                  <a:pt x="3073400" y="3054350"/>
                  <a:pt x="3001434" y="3136900"/>
                  <a:pt x="2950634" y="3187700"/>
                </a:cubicBezTo>
                <a:cubicBezTo>
                  <a:pt x="2349500" y="3797300"/>
                  <a:pt x="1830917" y="4205817"/>
                  <a:pt x="1394884" y="4413250"/>
                </a:cubicBezTo>
                <a:cubicBezTo>
                  <a:pt x="958850" y="4620684"/>
                  <a:pt x="596900" y="4631267"/>
                  <a:pt x="309034" y="4445000"/>
                </a:cubicBezTo>
                <a:close/>
                <a:moveTo>
                  <a:pt x="-592666" y="4902200"/>
                </a:moveTo>
                <a:moveTo>
                  <a:pt x="766234" y="3733800"/>
                </a:moveTo>
                <a:cubicBezTo>
                  <a:pt x="766234" y="3793067"/>
                  <a:pt x="857250" y="3790950"/>
                  <a:pt x="1039284" y="3727450"/>
                </a:cubicBezTo>
                <a:cubicBezTo>
                  <a:pt x="1221317" y="3663950"/>
                  <a:pt x="1418167" y="3547534"/>
                  <a:pt x="1629834" y="3378200"/>
                </a:cubicBezTo>
                <a:cubicBezTo>
                  <a:pt x="1917700" y="3132667"/>
                  <a:pt x="2207684" y="2861734"/>
                  <a:pt x="2499784" y="2565400"/>
                </a:cubicBezTo>
                <a:cubicBezTo>
                  <a:pt x="2791884" y="2269067"/>
                  <a:pt x="3026834" y="1993900"/>
                  <a:pt x="3204634" y="1739900"/>
                </a:cubicBezTo>
                <a:lnTo>
                  <a:pt x="3484034" y="1282700"/>
                </a:lnTo>
                <a:cubicBezTo>
                  <a:pt x="3399367" y="1087967"/>
                  <a:pt x="3308350" y="954617"/>
                  <a:pt x="3210984" y="882650"/>
                </a:cubicBezTo>
                <a:cubicBezTo>
                  <a:pt x="3113617" y="810684"/>
                  <a:pt x="3031067" y="774700"/>
                  <a:pt x="2963334" y="774700"/>
                </a:cubicBezTo>
                <a:cubicBezTo>
                  <a:pt x="2853267" y="774700"/>
                  <a:pt x="2690284" y="876300"/>
                  <a:pt x="2474384" y="1079500"/>
                </a:cubicBezTo>
                <a:cubicBezTo>
                  <a:pt x="2258484" y="1282700"/>
                  <a:pt x="2027767" y="1553634"/>
                  <a:pt x="1782234" y="1892300"/>
                </a:cubicBezTo>
                <a:cubicBezTo>
                  <a:pt x="1536700" y="2230967"/>
                  <a:pt x="1303867" y="2603500"/>
                  <a:pt x="1083734" y="3009900"/>
                </a:cubicBezTo>
                <a:cubicBezTo>
                  <a:pt x="999067" y="3179234"/>
                  <a:pt x="924984" y="3342217"/>
                  <a:pt x="861484" y="3498850"/>
                </a:cubicBezTo>
                <a:cubicBezTo>
                  <a:pt x="797984" y="3655484"/>
                  <a:pt x="766234" y="3733800"/>
                  <a:pt x="766234" y="3733800"/>
                </a:cubicBezTo>
                <a:close/>
                <a:moveTo>
                  <a:pt x="118534" y="49022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62" name="Freeform 6562"/>
          <p:cNvSpPr/>
          <p:nvPr/>
        </p:nvSpPr>
        <p:spPr>
          <a:xfrm rot="0" flipH="0" flipV="0">
            <a:off x="9625070" y="8263137"/>
            <a:ext cx="140614" cy="152670"/>
          </a:xfrm>
          <a:custGeom>
            <a:pathLst>
              <a:path w="4394200" h="4770966">
                <a:moveTo>
                  <a:pt x="190500" y="4567766"/>
                </a:moveTo>
                <a:cubicBezTo>
                  <a:pt x="114300" y="4508500"/>
                  <a:pt x="61383" y="4449233"/>
                  <a:pt x="31750" y="4389966"/>
                </a:cubicBezTo>
                <a:cubicBezTo>
                  <a:pt x="2116" y="4330700"/>
                  <a:pt x="0" y="4216400"/>
                  <a:pt x="25400" y="4047066"/>
                </a:cubicBezTo>
                <a:cubicBezTo>
                  <a:pt x="50800" y="3810000"/>
                  <a:pt x="84666" y="3600450"/>
                  <a:pt x="127000" y="3418416"/>
                </a:cubicBezTo>
                <a:cubicBezTo>
                  <a:pt x="169333" y="3236383"/>
                  <a:pt x="220133" y="3026833"/>
                  <a:pt x="279400" y="2789766"/>
                </a:cubicBezTo>
                <a:cubicBezTo>
                  <a:pt x="296333" y="2688166"/>
                  <a:pt x="345016" y="2514600"/>
                  <a:pt x="425450" y="2269066"/>
                </a:cubicBezTo>
                <a:cubicBezTo>
                  <a:pt x="505883" y="2023533"/>
                  <a:pt x="605366" y="1756833"/>
                  <a:pt x="723900" y="1468966"/>
                </a:cubicBezTo>
                <a:cubicBezTo>
                  <a:pt x="842433" y="1181100"/>
                  <a:pt x="960966" y="908050"/>
                  <a:pt x="1079500" y="649816"/>
                </a:cubicBezTo>
                <a:cubicBezTo>
                  <a:pt x="1198033" y="391583"/>
                  <a:pt x="1299633" y="198966"/>
                  <a:pt x="1384300" y="71966"/>
                </a:cubicBezTo>
                <a:cubicBezTo>
                  <a:pt x="1452033" y="21166"/>
                  <a:pt x="1534583" y="0"/>
                  <a:pt x="1631950" y="8466"/>
                </a:cubicBezTo>
                <a:cubicBezTo>
                  <a:pt x="1729316" y="16933"/>
                  <a:pt x="1811866" y="55033"/>
                  <a:pt x="1879600" y="122766"/>
                </a:cubicBezTo>
                <a:cubicBezTo>
                  <a:pt x="1972733" y="198966"/>
                  <a:pt x="1987550" y="332316"/>
                  <a:pt x="1924050" y="522816"/>
                </a:cubicBezTo>
                <a:cubicBezTo>
                  <a:pt x="1860550" y="713316"/>
                  <a:pt x="1731433" y="1011766"/>
                  <a:pt x="1536700" y="1418166"/>
                </a:cubicBezTo>
                <a:cubicBezTo>
                  <a:pt x="1435100" y="1646766"/>
                  <a:pt x="1358900" y="1818216"/>
                  <a:pt x="1308100" y="1932516"/>
                </a:cubicBezTo>
                <a:cubicBezTo>
                  <a:pt x="1257300" y="2046816"/>
                  <a:pt x="1236133" y="2114550"/>
                  <a:pt x="1244600" y="2135716"/>
                </a:cubicBezTo>
                <a:cubicBezTo>
                  <a:pt x="1253066" y="2156883"/>
                  <a:pt x="1291166" y="2146300"/>
                  <a:pt x="1358900" y="2103966"/>
                </a:cubicBezTo>
                <a:cubicBezTo>
                  <a:pt x="1409700" y="2010833"/>
                  <a:pt x="1502833" y="1902883"/>
                  <a:pt x="1638300" y="1780116"/>
                </a:cubicBezTo>
                <a:cubicBezTo>
                  <a:pt x="1773766" y="1657350"/>
                  <a:pt x="1917700" y="1536700"/>
                  <a:pt x="2070100" y="1418166"/>
                </a:cubicBezTo>
                <a:cubicBezTo>
                  <a:pt x="2222500" y="1299633"/>
                  <a:pt x="2366433" y="1193800"/>
                  <a:pt x="2501900" y="1100666"/>
                </a:cubicBezTo>
                <a:cubicBezTo>
                  <a:pt x="2637366" y="1007533"/>
                  <a:pt x="2730500" y="948266"/>
                  <a:pt x="2781300" y="922866"/>
                </a:cubicBezTo>
                <a:cubicBezTo>
                  <a:pt x="2849033" y="880533"/>
                  <a:pt x="2927350" y="844550"/>
                  <a:pt x="3016250" y="814916"/>
                </a:cubicBezTo>
                <a:cubicBezTo>
                  <a:pt x="3105150" y="785283"/>
                  <a:pt x="3166533" y="762000"/>
                  <a:pt x="3200400" y="745066"/>
                </a:cubicBezTo>
                <a:cubicBezTo>
                  <a:pt x="3395133" y="651933"/>
                  <a:pt x="3594100" y="618066"/>
                  <a:pt x="3797300" y="643466"/>
                </a:cubicBezTo>
                <a:cubicBezTo>
                  <a:pt x="4000500" y="668866"/>
                  <a:pt x="4127500" y="745066"/>
                  <a:pt x="4178300" y="872066"/>
                </a:cubicBezTo>
                <a:cubicBezTo>
                  <a:pt x="4186766" y="939800"/>
                  <a:pt x="4214283" y="990600"/>
                  <a:pt x="4260850" y="1024466"/>
                </a:cubicBezTo>
                <a:cubicBezTo>
                  <a:pt x="4307416" y="1058333"/>
                  <a:pt x="4330700" y="1075266"/>
                  <a:pt x="4330700" y="1075266"/>
                </a:cubicBezTo>
                <a:cubicBezTo>
                  <a:pt x="4364566" y="1075266"/>
                  <a:pt x="4383616" y="1087966"/>
                  <a:pt x="4387850" y="1113366"/>
                </a:cubicBezTo>
                <a:cubicBezTo>
                  <a:pt x="4392083" y="1138766"/>
                  <a:pt x="4394200" y="1151466"/>
                  <a:pt x="4394200" y="1151466"/>
                </a:cubicBezTo>
                <a:cubicBezTo>
                  <a:pt x="4394200" y="1210733"/>
                  <a:pt x="4349750" y="1246716"/>
                  <a:pt x="4260850" y="1259416"/>
                </a:cubicBezTo>
                <a:cubicBezTo>
                  <a:pt x="4171950" y="1272116"/>
                  <a:pt x="4059766" y="1282700"/>
                  <a:pt x="3924300" y="1291166"/>
                </a:cubicBezTo>
                <a:cubicBezTo>
                  <a:pt x="3814233" y="1299633"/>
                  <a:pt x="3716866" y="1320800"/>
                  <a:pt x="3632200" y="1354666"/>
                </a:cubicBezTo>
                <a:cubicBezTo>
                  <a:pt x="3547533" y="1388533"/>
                  <a:pt x="3445933" y="1430866"/>
                  <a:pt x="3327400" y="1481666"/>
                </a:cubicBezTo>
                <a:cubicBezTo>
                  <a:pt x="3005666" y="1667933"/>
                  <a:pt x="2698750" y="1849966"/>
                  <a:pt x="2406650" y="2027766"/>
                </a:cubicBezTo>
                <a:cubicBezTo>
                  <a:pt x="2114550" y="2205566"/>
                  <a:pt x="1833033" y="2442633"/>
                  <a:pt x="1562100" y="2738966"/>
                </a:cubicBezTo>
                <a:cubicBezTo>
                  <a:pt x="1502833" y="2806700"/>
                  <a:pt x="1443566" y="2887133"/>
                  <a:pt x="1384300" y="2980266"/>
                </a:cubicBezTo>
                <a:cubicBezTo>
                  <a:pt x="1325033" y="3073400"/>
                  <a:pt x="1261533" y="3175000"/>
                  <a:pt x="1193800" y="3285066"/>
                </a:cubicBezTo>
                <a:cubicBezTo>
                  <a:pt x="1151466" y="3327400"/>
                  <a:pt x="1109133" y="3420533"/>
                  <a:pt x="1066800" y="3564466"/>
                </a:cubicBezTo>
                <a:cubicBezTo>
                  <a:pt x="1024466" y="3708400"/>
                  <a:pt x="988483" y="3845983"/>
                  <a:pt x="958850" y="3977216"/>
                </a:cubicBezTo>
                <a:cubicBezTo>
                  <a:pt x="929216" y="4108450"/>
                  <a:pt x="914400" y="4186766"/>
                  <a:pt x="914400" y="4212166"/>
                </a:cubicBezTo>
                <a:cubicBezTo>
                  <a:pt x="914400" y="4212166"/>
                  <a:pt x="901700" y="4252383"/>
                  <a:pt x="876300" y="4332816"/>
                </a:cubicBezTo>
                <a:cubicBezTo>
                  <a:pt x="850900" y="4413250"/>
                  <a:pt x="808566" y="4491566"/>
                  <a:pt x="749300" y="4567766"/>
                </a:cubicBezTo>
                <a:cubicBezTo>
                  <a:pt x="647700" y="4703233"/>
                  <a:pt x="563033" y="4770966"/>
                  <a:pt x="495300" y="4770966"/>
                </a:cubicBezTo>
                <a:cubicBezTo>
                  <a:pt x="427566" y="4770966"/>
                  <a:pt x="325966" y="4703233"/>
                  <a:pt x="190500" y="4567766"/>
                </a:cubicBezTo>
                <a:close/>
                <a:moveTo>
                  <a:pt x="-876300" y="50122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63" name="Freeform 6563"/>
          <p:cNvSpPr/>
          <p:nvPr/>
        </p:nvSpPr>
        <p:spPr>
          <a:xfrm rot="0" flipH="0" flipV="0">
            <a:off x="9732766" y="8262460"/>
            <a:ext cx="157344" cy="260231"/>
          </a:xfrm>
          <a:custGeom>
            <a:pathLst>
              <a:path w="4917016" h="8132233">
                <a:moveTo>
                  <a:pt x="952500" y="8094133"/>
                </a:moveTo>
                <a:cubicBezTo>
                  <a:pt x="766233" y="8127999"/>
                  <a:pt x="639233" y="8132233"/>
                  <a:pt x="571500" y="8106833"/>
                </a:cubicBezTo>
                <a:cubicBezTo>
                  <a:pt x="503766" y="8081433"/>
                  <a:pt x="410633" y="8039099"/>
                  <a:pt x="292100" y="7979833"/>
                </a:cubicBezTo>
                <a:cubicBezTo>
                  <a:pt x="198966" y="7912099"/>
                  <a:pt x="127000" y="7861299"/>
                  <a:pt x="76200" y="7827433"/>
                </a:cubicBezTo>
                <a:cubicBezTo>
                  <a:pt x="25400" y="7793566"/>
                  <a:pt x="0" y="7759699"/>
                  <a:pt x="0" y="7725833"/>
                </a:cubicBezTo>
                <a:cubicBezTo>
                  <a:pt x="0" y="7700433"/>
                  <a:pt x="8466" y="7672916"/>
                  <a:pt x="25400" y="7643283"/>
                </a:cubicBezTo>
                <a:cubicBezTo>
                  <a:pt x="42333" y="7613649"/>
                  <a:pt x="74083" y="7588249"/>
                  <a:pt x="120650" y="7567083"/>
                </a:cubicBezTo>
                <a:cubicBezTo>
                  <a:pt x="167216" y="7545916"/>
                  <a:pt x="232833" y="7535333"/>
                  <a:pt x="317500" y="7535333"/>
                </a:cubicBezTo>
                <a:cubicBezTo>
                  <a:pt x="376766" y="7569199"/>
                  <a:pt x="476250" y="7586133"/>
                  <a:pt x="615950" y="7586133"/>
                </a:cubicBezTo>
                <a:cubicBezTo>
                  <a:pt x="755650" y="7586133"/>
                  <a:pt x="842433" y="7569199"/>
                  <a:pt x="876300" y="7535333"/>
                </a:cubicBezTo>
                <a:cubicBezTo>
                  <a:pt x="876300" y="7535333"/>
                  <a:pt x="916516" y="7512049"/>
                  <a:pt x="996950" y="7465483"/>
                </a:cubicBezTo>
                <a:cubicBezTo>
                  <a:pt x="1077383" y="7418916"/>
                  <a:pt x="1185333" y="7382933"/>
                  <a:pt x="1320800" y="7357533"/>
                </a:cubicBezTo>
                <a:cubicBezTo>
                  <a:pt x="1583266" y="7230533"/>
                  <a:pt x="1816100" y="7069666"/>
                  <a:pt x="2019300" y="6874933"/>
                </a:cubicBezTo>
                <a:cubicBezTo>
                  <a:pt x="2222500" y="6680199"/>
                  <a:pt x="2417233" y="6426199"/>
                  <a:pt x="2603500" y="6112933"/>
                </a:cubicBezTo>
                <a:cubicBezTo>
                  <a:pt x="2679700" y="5994399"/>
                  <a:pt x="2760133" y="5856816"/>
                  <a:pt x="2844800" y="5700183"/>
                </a:cubicBezTo>
                <a:cubicBezTo>
                  <a:pt x="2929466" y="5543549"/>
                  <a:pt x="2988733" y="5389033"/>
                  <a:pt x="3022600" y="5236633"/>
                </a:cubicBezTo>
                <a:cubicBezTo>
                  <a:pt x="3090333" y="5067299"/>
                  <a:pt x="3168650" y="4838700"/>
                  <a:pt x="3257550" y="4550833"/>
                </a:cubicBezTo>
                <a:cubicBezTo>
                  <a:pt x="3346450" y="4262967"/>
                  <a:pt x="3424766" y="3977217"/>
                  <a:pt x="3492500" y="3693583"/>
                </a:cubicBezTo>
                <a:cubicBezTo>
                  <a:pt x="3560233" y="3409950"/>
                  <a:pt x="3598333" y="3196167"/>
                  <a:pt x="3606800" y="3052233"/>
                </a:cubicBezTo>
                <a:cubicBezTo>
                  <a:pt x="3657600" y="2578100"/>
                  <a:pt x="3740150" y="2139950"/>
                  <a:pt x="3854450" y="1737783"/>
                </a:cubicBezTo>
                <a:cubicBezTo>
                  <a:pt x="3968750" y="1335617"/>
                  <a:pt x="4068233" y="884767"/>
                  <a:pt x="4152900" y="385233"/>
                </a:cubicBezTo>
                <a:cubicBezTo>
                  <a:pt x="4203700" y="266700"/>
                  <a:pt x="4241800" y="196850"/>
                  <a:pt x="4267200" y="175683"/>
                </a:cubicBezTo>
                <a:cubicBezTo>
                  <a:pt x="4292600" y="154517"/>
                  <a:pt x="4347633" y="143933"/>
                  <a:pt x="4432300" y="143933"/>
                </a:cubicBezTo>
                <a:cubicBezTo>
                  <a:pt x="4525433" y="143933"/>
                  <a:pt x="4595283" y="150283"/>
                  <a:pt x="4641850" y="162983"/>
                </a:cubicBezTo>
                <a:cubicBezTo>
                  <a:pt x="4688416" y="175683"/>
                  <a:pt x="4741333" y="228600"/>
                  <a:pt x="4800600" y="321733"/>
                </a:cubicBezTo>
                <a:cubicBezTo>
                  <a:pt x="4885266" y="482600"/>
                  <a:pt x="4917016" y="670983"/>
                  <a:pt x="4895850" y="886883"/>
                </a:cubicBezTo>
                <a:cubicBezTo>
                  <a:pt x="4874683" y="1102783"/>
                  <a:pt x="4809066" y="1291167"/>
                  <a:pt x="4699000" y="1452033"/>
                </a:cubicBezTo>
                <a:cubicBezTo>
                  <a:pt x="4614333" y="1570567"/>
                  <a:pt x="4540250" y="1754717"/>
                  <a:pt x="4476750" y="2004483"/>
                </a:cubicBezTo>
                <a:cubicBezTo>
                  <a:pt x="4413250" y="2254250"/>
                  <a:pt x="4351866" y="2565400"/>
                  <a:pt x="4292600" y="2937933"/>
                </a:cubicBezTo>
                <a:cubicBezTo>
                  <a:pt x="4250266" y="3124200"/>
                  <a:pt x="4205816" y="3342217"/>
                  <a:pt x="4159250" y="3591983"/>
                </a:cubicBezTo>
                <a:cubicBezTo>
                  <a:pt x="4112683" y="3841750"/>
                  <a:pt x="4064000" y="4119033"/>
                  <a:pt x="4013200" y="4423833"/>
                </a:cubicBezTo>
                <a:cubicBezTo>
                  <a:pt x="3979333" y="4508500"/>
                  <a:pt x="3932766" y="4637617"/>
                  <a:pt x="3873500" y="4811183"/>
                </a:cubicBezTo>
                <a:cubicBezTo>
                  <a:pt x="3814233" y="4984750"/>
                  <a:pt x="3776133" y="5122333"/>
                  <a:pt x="3759200" y="5223933"/>
                </a:cubicBezTo>
                <a:cubicBezTo>
                  <a:pt x="3750733" y="5257799"/>
                  <a:pt x="3725333" y="5325533"/>
                  <a:pt x="3683000" y="5427133"/>
                </a:cubicBezTo>
                <a:cubicBezTo>
                  <a:pt x="3640666" y="5528733"/>
                  <a:pt x="3598333" y="5628216"/>
                  <a:pt x="3556000" y="5725583"/>
                </a:cubicBezTo>
                <a:cubicBezTo>
                  <a:pt x="3513666" y="5822949"/>
                  <a:pt x="3484033" y="5888566"/>
                  <a:pt x="3467100" y="5922433"/>
                </a:cubicBezTo>
                <a:cubicBezTo>
                  <a:pt x="3136900" y="6608233"/>
                  <a:pt x="2760133" y="7133166"/>
                  <a:pt x="2336800" y="7497233"/>
                </a:cubicBezTo>
                <a:cubicBezTo>
                  <a:pt x="1913466" y="7861299"/>
                  <a:pt x="1452033" y="8060266"/>
                  <a:pt x="952500" y="8094133"/>
                </a:cubicBezTo>
                <a:close/>
                <a:moveTo>
                  <a:pt x="-3175000" y="5033433"/>
                </a:moveTo>
                <a:moveTo>
                  <a:pt x="1917700" y="4411133"/>
                </a:moveTo>
                <a:cubicBezTo>
                  <a:pt x="1824566" y="4411133"/>
                  <a:pt x="1729316" y="4360333"/>
                  <a:pt x="1631950" y="4258733"/>
                </a:cubicBezTo>
                <a:cubicBezTo>
                  <a:pt x="1534583" y="4157133"/>
                  <a:pt x="1468966" y="4076700"/>
                  <a:pt x="1435100" y="4017433"/>
                </a:cubicBezTo>
                <a:cubicBezTo>
                  <a:pt x="1401233" y="3932767"/>
                  <a:pt x="1358900" y="3852333"/>
                  <a:pt x="1308100" y="3776133"/>
                </a:cubicBezTo>
                <a:cubicBezTo>
                  <a:pt x="1257300" y="3699933"/>
                  <a:pt x="1221316" y="3606800"/>
                  <a:pt x="1200150" y="3496733"/>
                </a:cubicBezTo>
                <a:cubicBezTo>
                  <a:pt x="1178983" y="3386667"/>
                  <a:pt x="1185333" y="3251200"/>
                  <a:pt x="1219200" y="3090333"/>
                </a:cubicBezTo>
                <a:cubicBezTo>
                  <a:pt x="1253066" y="2980267"/>
                  <a:pt x="1301750" y="2821517"/>
                  <a:pt x="1365250" y="2614083"/>
                </a:cubicBezTo>
                <a:cubicBezTo>
                  <a:pt x="1428750" y="2406650"/>
                  <a:pt x="1500716" y="2180167"/>
                  <a:pt x="1581150" y="1934633"/>
                </a:cubicBezTo>
                <a:cubicBezTo>
                  <a:pt x="1661583" y="1689100"/>
                  <a:pt x="1746250" y="1445683"/>
                  <a:pt x="1835150" y="1204383"/>
                </a:cubicBezTo>
                <a:cubicBezTo>
                  <a:pt x="1924050" y="963083"/>
                  <a:pt x="2006600" y="747183"/>
                  <a:pt x="2082800" y="556683"/>
                </a:cubicBezTo>
                <a:cubicBezTo>
                  <a:pt x="2159000" y="366183"/>
                  <a:pt x="2226733" y="228600"/>
                  <a:pt x="2286000" y="143933"/>
                </a:cubicBezTo>
                <a:cubicBezTo>
                  <a:pt x="2336800" y="76200"/>
                  <a:pt x="2393950" y="33867"/>
                  <a:pt x="2457450" y="16933"/>
                </a:cubicBezTo>
                <a:cubicBezTo>
                  <a:pt x="2520950" y="0"/>
                  <a:pt x="2586566" y="6350"/>
                  <a:pt x="2654300" y="35983"/>
                </a:cubicBezTo>
                <a:cubicBezTo>
                  <a:pt x="2722033" y="65617"/>
                  <a:pt x="2781300" y="122767"/>
                  <a:pt x="2832100" y="207433"/>
                </a:cubicBezTo>
                <a:cubicBezTo>
                  <a:pt x="2925233" y="325967"/>
                  <a:pt x="2963333" y="427567"/>
                  <a:pt x="2946400" y="512233"/>
                </a:cubicBezTo>
                <a:cubicBezTo>
                  <a:pt x="2929466" y="596900"/>
                  <a:pt x="2853266" y="762000"/>
                  <a:pt x="2717800" y="1007533"/>
                </a:cubicBezTo>
                <a:cubicBezTo>
                  <a:pt x="2683933" y="1100667"/>
                  <a:pt x="2641600" y="1200150"/>
                  <a:pt x="2590800" y="1305983"/>
                </a:cubicBezTo>
                <a:cubicBezTo>
                  <a:pt x="2540000" y="1411817"/>
                  <a:pt x="2514600" y="1481667"/>
                  <a:pt x="2514600" y="1515533"/>
                </a:cubicBezTo>
                <a:cubicBezTo>
                  <a:pt x="2506133" y="1532467"/>
                  <a:pt x="2491316" y="1589617"/>
                  <a:pt x="2470150" y="1686983"/>
                </a:cubicBezTo>
                <a:cubicBezTo>
                  <a:pt x="2448983" y="1784350"/>
                  <a:pt x="2425700" y="1875367"/>
                  <a:pt x="2400300" y="1960033"/>
                </a:cubicBezTo>
                <a:cubicBezTo>
                  <a:pt x="2374900" y="2044700"/>
                  <a:pt x="2349500" y="2087033"/>
                  <a:pt x="2324100" y="2087033"/>
                </a:cubicBezTo>
                <a:cubicBezTo>
                  <a:pt x="2290233" y="2120900"/>
                  <a:pt x="2252133" y="2216150"/>
                  <a:pt x="2209800" y="2372783"/>
                </a:cubicBezTo>
                <a:cubicBezTo>
                  <a:pt x="2167466" y="2529417"/>
                  <a:pt x="2129366" y="2702983"/>
                  <a:pt x="2095500" y="2893483"/>
                </a:cubicBezTo>
                <a:cubicBezTo>
                  <a:pt x="2061633" y="3083983"/>
                  <a:pt x="2040466" y="3249083"/>
                  <a:pt x="2032000" y="3388783"/>
                </a:cubicBezTo>
                <a:cubicBezTo>
                  <a:pt x="2023533" y="3528483"/>
                  <a:pt x="2036233" y="3598333"/>
                  <a:pt x="2070100" y="3598333"/>
                </a:cubicBezTo>
                <a:cubicBezTo>
                  <a:pt x="2332566" y="3598333"/>
                  <a:pt x="2605616" y="3496733"/>
                  <a:pt x="2889250" y="3293533"/>
                </a:cubicBezTo>
                <a:cubicBezTo>
                  <a:pt x="3172883" y="3090333"/>
                  <a:pt x="3458633" y="2794000"/>
                  <a:pt x="3746500" y="2404533"/>
                </a:cubicBezTo>
                <a:lnTo>
                  <a:pt x="3962400" y="3306233"/>
                </a:lnTo>
                <a:cubicBezTo>
                  <a:pt x="3843866" y="3365500"/>
                  <a:pt x="3733800" y="3426883"/>
                  <a:pt x="3632200" y="3490383"/>
                </a:cubicBezTo>
                <a:cubicBezTo>
                  <a:pt x="3530600" y="3553883"/>
                  <a:pt x="3437466" y="3627967"/>
                  <a:pt x="3352800" y="3712633"/>
                </a:cubicBezTo>
                <a:cubicBezTo>
                  <a:pt x="3327400" y="3746500"/>
                  <a:pt x="3268133" y="3793067"/>
                  <a:pt x="3175000" y="3852333"/>
                </a:cubicBezTo>
                <a:cubicBezTo>
                  <a:pt x="3081866" y="3911600"/>
                  <a:pt x="2990850" y="3964517"/>
                  <a:pt x="2901950" y="4011083"/>
                </a:cubicBezTo>
                <a:cubicBezTo>
                  <a:pt x="2813050" y="4057650"/>
                  <a:pt x="2755900" y="4080933"/>
                  <a:pt x="2730500" y="4080933"/>
                </a:cubicBezTo>
                <a:cubicBezTo>
                  <a:pt x="2730500" y="4080933"/>
                  <a:pt x="2719916" y="4083050"/>
                  <a:pt x="2698750" y="4087283"/>
                </a:cubicBezTo>
                <a:cubicBezTo>
                  <a:pt x="2677583" y="4091517"/>
                  <a:pt x="2667000" y="4110567"/>
                  <a:pt x="2667000" y="4144433"/>
                </a:cubicBezTo>
                <a:cubicBezTo>
                  <a:pt x="2667000" y="4161367"/>
                  <a:pt x="2611966" y="4193117"/>
                  <a:pt x="2501900" y="4239683"/>
                </a:cubicBezTo>
                <a:cubicBezTo>
                  <a:pt x="2391833" y="4286250"/>
                  <a:pt x="2277533" y="4326467"/>
                  <a:pt x="2159000" y="4360333"/>
                </a:cubicBezTo>
                <a:cubicBezTo>
                  <a:pt x="2040466" y="4394200"/>
                  <a:pt x="1960033" y="4411133"/>
                  <a:pt x="1917700" y="4411133"/>
                </a:cubicBezTo>
                <a:close/>
                <a:moveTo>
                  <a:pt x="508000" y="50334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64" name="Freeform 6564"/>
          <p:cNvSpPr/>
          <p:nvPr/>
        </p:nvSpPr>
        <p:spPr>
          <a:xfrm rot="0" flipH="0" flipV="0">
            <a:off x="9914969" y="8272213"/>
            <a:ext cx="132215" cy="137295"/>
          </a:xfrm>
          <a:custGeom>
            <a:pathLst>
              <a:path w="4131733" h="4290483">
                <a:moveTo>
                  <a:pt x="1126067" y="4246033"/>
                </a:moveTo>
                <a:cubicBezTo>
                  <a:pt x="948267" y="4279900"/>
                  <a:pt x="836083" y="4290483"/>
                  <a:pt x="789517" y="4277783"/>
                </a:cubicBezTo>
                <a:cubicBezTo>
                  <a:pt x="742950" y="4265083"/>
                  <a:pt x="673100" y="4216400"/>
                  <a:pt x="579967" y="4131733"/>
                </a:cubicBezTo>
                <a:cubicBezTo>
                  <a:pt x="444500" y="4064000"/>
                  <a:pt x="332317" y="3979333"/>
                  <a:pt x="243417" y="3877733"/>
                </a:cubicBezTo>
                <a:cubicBezTo>
                  <a:pt x="154517" y="3776133"/>
                  <a:pt x="91017" y="3668183"/>
                  <a:pt x="52917" y="3553883"/>
                </a:cubicBezTo>
                <a:cubicBezTo>
                  <a:pt x="14817" y="3439583"/>
                  <a:pt x="0" y="3344333"/>
                  <a:pt x="8467" y="3268133"/>
                </a:cubicBezTo>
                <a:cubicBezTo>
                  <a:pt x="33867" y="2971800"/>
                  <a:pt x="105833" y="2654300"/>
                  <a:pt x="224367" y="2315633"/>
                </a:cubicBezTo>
                <a:cubicBezTo>
                  <a:pt x="342900" y="1976967"/>
                  <a:pt x="486833" y="1651000"/>
                  <a:pt x="656167" y="1337733"/>
                </a:cubicBezTo>
                <a:cubicBezTo>
                  <a:pt x="825500" y="1024467"/>
                  <a:pt x="1009650" y="755650"/>
                  <a:pt x="1208617" y="531283"/>
                </a:cubicBezTo>
                <a:cubicBezTo>
                  <a:pt x="1407583" y="306917"/>
                  <a:pt x="1600200" y="160867"/>
                  <a:pt x="1786467" y="93133"/>
                </a:cubicBezTo>
                <a:cubicBezTo>
                  <a:pt x="1955800" y="25400"/>
                  <a:pt x="2116667" y="0"/>
                  <a:pt x="2269067" y="16933"/>
                </a:cubicBezTo>
                <a:cubicBezTo>
                  <a:pt x="2421467" y="33867"/>
                  <a:pt x="2531533" y="114300"/>
                  <a:pt x="2599267" y="258233"/>
                </a:cubicBezTo>
                <a:cubicBezTo>
                  <a:pt x="2726267" y="503767"/>
                  <a:pt x="2696633" y="660400"/>
                  <a:pt x="2510367" y="728133"/>
                </a:cubicBezTo>
                <a:cubicBezTo>
                  <a:pt x="2484967" y="728133"/>
                  <a:pt x="2455333" y="738717"/>
                  <a:pt x="2421467" y="759883"/>
                </a:cubicBezTo>
                <a:cubicBezTo>
                  <a:pt x="2387600" y="781050"/>
                  <a:pt x="2370667" y="808567"/>
                  <a:pt x="2370667" y="842433"/>
                </a:cubicBezTo>
                <a:cubicBezTo>
                  <a:pt x="2404533" y="859367"/>
                  <a:pt x="2497667" y="861483"/>
                  <a:pt x="2650067" y="848783"/>
                </a:cubicBezTo>
                <a:cubicBezTo>
                  <a:pt x="2802467" y="836083"/>
                  <a:pt x="2956983" y="810683"/>
                  <a:pt x="3113617" y="772583"/>
                </a:cubicBezTo>
                <a:cubicBezTo>
                  <a:pt x="3270250" y="734483"/>
                  <a:pt x="3373967" y="694267"/>
                  <a:pt x="3424767" y="651933"/>
                </a:cubicBezTo>
                <a:cubicBezTo>
                  <a:pt x="3475567" y="626533"/>
                  <a:pt x="3513667" y="613833"/>
                  <a:pt x="3539067" y="613833"/>
                </a:cubicBezTo>
                <a:cubicBezTo>
                  <a:pt x="3564467" y="613833"/>
                  <a:pt x="3627967" y="622300"/>
                  <a:pt x="3729567" y="639233"/>
                </a:cubicBezTo>
                <a:cubicBezTo>
                  <a:pt x="3873500" y="681567"/>
                  <a:pt x="3945467" y="732367"/>
                  <a:pt x="3945467" y="791633"/>
                </a:cubicBezTo>
                <a:cubicBezTo>
                  <a:pt x="3945467" y="825500"/>
                  <a:pt x="3958167" y="857250"/>
                  <a:pt x="3983567" y="886883"/>
                </a:cubicBezTo>
                <a:cubicBezTo>
                  <a:pt x="4008967" y="916517"/>
                  <a:pt x="4038600" y="931333"/>
                  <a:pt x="4072467" y="931333"/>
                </a:cubicBezTo>
                <a:cubicBezTo>
                  <a:pt x="4131733" y="939800"/>
                  <a:pt x="4125383" y="977900"/>
                  <a:pt x="4053417" y="1045633"/>
                </a:cubicBezTo>
                <a:cubicBezTo>
                  <a:pt x="3981450" y="1113367"/>
                  <a:pt x="3860800" y="1206500"/>
                  <a:pt x="3691467" y="1325033"/>
                </a:cubicBezTo>
                <a:cubicBezTo>
                  <a:pt x="3530600" y="1426633"/>
                  <a:pt x="3431117" y="1492250"/>
                  <a:pt x="3393017" y="1521883"/>
                </a:cubicBezTo>
                <a:cubicBezTo>
                  <a:pt x="3354917" y="1551517"/>
                  <a:pt x="3348567" y="1612900"/>
                  <a:pt x="3373967" y="1706033"/>
                </a:cubicBezTo>
                <a:cubicBezTo>
                  <a:pt x="3441700" y="1866900"/>
                  <a:pt x="3445933" y="2053167"/>
                  <a:pt x="3386667" y="2264833"/>
                </a:cubicBezTo>
                <a:cubicBezTo>
                  <a:pt x="3327400" y="2476500"/>
                  <a:pt x="3221567" y="2692400"/>
                  <a:pt x="3069167" y="2912533"/>
                </a:cubicBezTo>
                <a:cubicBezTo>
                  <a:pt x="2916767" y="3132667"/>
                  <a:pt x="2732617" y="3337983"/>
                  <a:pt x="2516717" y="3528483"/>
                </a:cubicBezTo>
                <a:cubicBezTo>
                  <a:pt x="2300817" y="3718983"/>
                  <a:pt x="2072217" y="3879850"/>
                  <a:pt x="1830917" y="4011083"/>
                </a:cubicBezTo>
                <a:cubicBezTo>
                  <a:pt x="1589617" y="4142317"/>
                  <a:pt x="1354667" y="4220633"/>
                  <a:pt x="1126067" y="4246033"/>
                </a:cubicBezTo>
                <a:close/>
                <a:moveTo>
                  <a:pt x="-994833" y="4728633"/>
                </a:moveTo>
                <a:moveTo>
                  <a:pt x="910167" y="3687233"/>
                </a:moveTo>
                <a:cubicBezTo>
                  <a:pt x="944033" y="3687233"/>
                  <a:pt x="1003300" y="3668183"/>
                  <a:pt x="1087967" y="3630083"/>
                </a:cubicBezTo>
                <a:cubicBezTo>
                  <a:pt x="1172633" y="3591983"/>
                  <a:pt x="1240367" y="3560233"/>
                  <a:pt x="1291167" y="3534833"/>
                </a:cubicBezTo>
                <a:cubicBezTo>
                  <a:pt x="1325033" y="3500967"/>
                  <a:pt x="1369483" y="3460750"/>
                  <a:pt x="1424517" y="3414183"/>
                </a:cubicBezTo>
                <a:cubicBezTo>
                  <a:pt x="1479550" y="3367617"/>
                  <a:pt x="1524000" y="3340100"/>
                  <a:pt x="1557867" y="3331633"/>
                </a:cubicBezTo>
                <a:cubicBezTo>
                  <a:pt x="1591733" y="3331633"/>
                  <a:pt x="1634067" y="3316817"/>
                  <a:pt x="1684867" y="3287183"/>
                </a:cubicBezTo>
                <a:cubicBezTo>
                  <a:pt x="1735667" y="3257550"/>
                  <a:pt x="1807633" y="3194050"/>
                  <a:pt x="1900767" y="3096683"/>
                </a:cubicBezTo>
                <a:cubicBezTo>
                  <a:pt x="1993900" y="2999317"/>
                  <a:pt x="2116667" y="2853267"/>
                  <a:pt x="2269067" y="2658533"/>
                </a:cubicBezTo>
                <a:cubicBezTo>
                  <a:pt x="2438400" y="2472267"/>
                  <a:pt x="2569633" y="2300817"/>
                  <a:pt x="2662767" y="2144183"/>
                </a:cubicBezTo>
                <a:cubicBezTo>
                  <a:pt x="2755900" y="1987550"/>
                  <a:pt x="2781300" y="1841500"/>
                  <a:pt x="2738967" y="1706033"/>
                </a:cubicBezTo>
                <a:cubicBezTo>
                  <a:pt x="2730500" y="1672167"/>
                  <a:pt x="2707217" y="1651000"/>
                  <a:pt x="2669117" y="1642533"/>
                </a:cubicBezTo>
                <a:cubicBezTo>
                  <a:pt x="2631017" y="1634067"/>
                  <a:pt x="2582333" y="1612900"/>
                  <a:pt x="2523067" y="1579033"/>
                </a:cubicBezTo>
                <a:cubicBezTo>
                  <a:pt x="2438400" y="1579033"/>
                  <a:pt x="2360083" y="1555750"/>
                  <a:pt x="2288117" y="1509183"/>
                </a:cubicBezTo>
                <a:cubicBezTo>
                  <a:pt x="2216150" y="1462617"/>
                  <a:pt x="2133600" y="1401233"/>
                  <a:pt x="2040467" y="1325033"/>
                </a:cubicBezTo>
                <a:lnTo>
                  <a:pt x="1837267" y="1071033"/>
                </a:lnTo>
                <a:lnTo>
                  <a:pt x="1621367" y="1286933"/>
                </a:lnTo>
                <a:cubicBezTo>
                  <a:pt x="1485900" y="1422400"/>
                  <a:pt x="1344083" y="1623483"/>
                  <a:pt x="1195917" y="1890183"/>
                </a:cubicBezTo>
                <a:cubicBezTo>
                  <a:pt x="1047750" y="2156883"/>
                  <a:pt x="922867" y="2427817"/>
                  <a:pt x="821267" y="2702983"/>
                </a:cubicBezTo>
                <a:cubicBezTo>
                  <a:pt x="719667" y="2978150"/>
                  <a:pt x="660400" y="3196167"/>
                  <a:pt x="643467" y="3357033"/>
                </a:cubicBezTo>
                <a:cubicBezTo>
                  <a:pt x="635000" y="3484033"/>
                  <a:pt x="656167" y="3568700"/>
                  <a:pt x="706967" y="3611033"/>
                </a:cubicBezTo>
                <a:cubicBezTo>
                  <a:pt x="757767" y="3653367"/>
                  <a:pt x="825500" y="3678767"/>
                  <a:pt x="910167" y="3687233"/>
                </a:cubicBezTo>
                <a:close/>
                <a:moveTo>
                  <a:pt x="-436033" y="47286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65" name="Freeform 6565"/>
          <p:cNvSpPr/>
          <p:nvPr/>
        </p:nvSpPr>
        <p:spPr>
          <a:xfrm rot="0" flipH="0" flipV="0">
            <a:off x="10040073" y="8268014"/>
            <a:ext cx="134450" cy="236050"/>
          </a:xfrm>
          <a:custGeom>
            <a:pathLst>
              <a:path w="4201584" h="7376582">
                <a:moveTo>
                  <a:pt x="1928284" y="7285566"/>
                </a:moveTo>
                <a:cubicBezTo>
                  <a:pt x="1767417" y="7353299"/>
                  <a:pt x="1591734" y="7376582"/>
                  <a:pt x="1401234" y="7355416"/>
                </a:cubicBezTo>
                <a:cubicBezTo>
                  <a:pt x="1210734" y="7334249"/>
                  <a:pt x="1024467" y="7277099"/>
                  <a:pt x="842434" y="7183966"/>
                </a:cubicBezTo>
                <a:cubicBezTo>
                  <a:pt x="660400" y="7090832"/>
                  <a:pt x="497417" y="6976532"/>
                  <a:pt x="353484" y="6841066"/>
                </a:cubicBezTo>
                <a:cubicBezTo>
                  <a:pt x="294217" y="6781799"/>
                  <a:pt x="232834" y="6690782"/>
                  <a:pt x="169334" y="6568016"/>
                </a:cubicBezTo>
                <a:cubicBezTo>
                  <a:pt x="105834" y="6445249"/>
                  <a:pt x="59267" y="6328832"/>
                  <a:pt x="29634" y="6218766"/>
                </a:cubicBezTo>
                <a:cubicBezTo>
                  <a:pt x="0" y="6108699"/>
                  <a:pt x="2117" y="6045199"/>
                  <a:pt x="35984" y="6028266"/>
                </a:cubicBezTo>
                <a:cubicBezTo>
                  <a:pt x="69850" y="6002866"/>
                  <a:pt x="116417" y="5994399"/>
                  <a:pt x="175684" y="6002866"/>
                </a:cubicBezTo>
                <a:cubicBezTo>
                  <a:pt x="234950" y="6011332"/>
                  <a:pt x="292100" y="6026149"/>
                  <a:pt x="347134" y="6047316"/>
                </a:cubicBezTo>
                <a:cubicBezTo>
                  <a:pt x="402167" y="6068482"/>
                  <a:pt x="429684" y="6095999"/>
                  <a:pt x="429684" y="6129866"/>
                </a:cubicBezTo>
                <a:cubicBezTo>
                  <a:pt x="480484" y="6172199"/>
                  <a:pt x="569384" y="6237816"/>
                  <a:pt x="696384" y="6326716"/>
                </a:cubicBezTo>
                <a:cubicBezTo>
                  <a:pt x="823384" y="6415616"/>
                  <a:pt x="920750" y="6468532"/>
                  <a:pt x="988484" y="6485466"/>
                </a:cubicBezTo>
                <a:cubicBezTo>
                  <a:pt x="1166284" y="6544732"/>
                  <a:pt x="1297517" y="6570132"/>
                  <a:pt x="1382184" y="6561666"/>
                </a:cubicBezTo>
                <a:cubicBezTo>
                  <a:pt x="1466850" y="6553199"/>
                  <a:pt x="1543050" y="6523566"/>
                  <a:pt x="1610784" y="6472766"/>
                </a:cubicBezTo>
                <a:cubicBezTo>
                  <a:pt x="1746250" y="6354232"/>
                  <a:pt x="1852084" y="6210299"/>
                  <a:pt x="1928284" y="6040966"/>
                </a:cubicBezTo>
                <a:cubicBezTo>
                  <a:pt x="2004484" y="5871632"/>
                  <a:pt x="2084917" y="5638799"/>
                  <a:pt x="2169584" y="5342466"/>
                </a:cubicBezTo>
                <a:lnTo>
                  <a:pt x="2207684" y="5177366"/>
                </a:lnTo>
                <a:cubicBezTo>
                  <a:pt x="2275417" y="4864099"/>
                  <a:pt x="2351617" y="4529666"/>
                  <a:pt x="2436284" y="4174066"/>
                </a:cubicBezTo>
                <a:cubicBezTo>
                  <a:pt x="2520950" y="3818466"/>
                  <a:pt x="2592917" y="3539066"/>
                  <a:pt x="2652184" y="3335866"/>
                </a:cubicBezTo>
                <a:cubicBezTo>
                  <a:pt x="2694517" y="3141133"/>
                  <a:pt x="2709334" y="3009900"/>
                  <a:pt x="2696634" y="2942166"/>
                </a:cubicBezTo>
                <a:cubicBezTo>
                  <a:pt x="2683934" y="2874433"/>
                  <a:pt x="2643717" y="2887133"/>
                  <a:pt x="2575984" y="2980266"/>
                </a:cubicBezTo>
                <a:cubicBezTo>
                  <a:pt x="2542117" y="2988733"/>
                  <a:pt x="2497667" y="3005666"/>
                  <a:pt x="2442634" y="3031066"/>
                </a:cubicBezTo>
                <a:cubicBezTo>
                  <a:pt x="2387600" y="3056466"/>
                  <a:pt x="2326217" y="3086100"/>
                  <a:pt x="2258484" y="3119966"/>
                </a:cubicBezTo>
                <a:cubicBezTo>
                  <a:pt x="2156884" y="3170766"/>
                  <a:pt x="2055284" y="3219450"/>
                  <a:pt x="1953684" y="3266016"/>
                </a:cubicBezTo>
                <a:cubicBezTo>
                  <a:pt x="1852084" y="3312583"/>
                  <a:pt x="1767417" y="3344333"/>
                  <a:pt x="1699684" y="3361266"/>
                </a:cubicBezTo>
                <a:cubicBezTo>
                  <a:pt x="1631950" y="3361266"/>
                  <a:pt x="1568450" y="3363383"/>
                  <a:pt x="1509184" y="3367616"/>
                </a:cubicBezTo>
                <a:cubicBezTo>
                  <a:pt x="1449917" y="3371850"/>
                  <a:pt x="1420284" y="3373966"/>
                  <a:pt x="1420284" y="3373966"/>
                </a:cubicBezTo>
                <a:cubicBezTo>
                  <a:pt x="1352550" y="3416300"/>
                  <a:pt x="1231900" y="3409950"/>
                  <a:pt x="1058334" y="3354916"/>
                </a:cubicBezTo>
                <a:cubicBezTo>
                  <a:pt x="884767" y="3299883"/>
                  <a:pt x="730250" y="3217333"/>
                  <a:pt x="594784" y="3107266"/>
                </a:cubicBezTo>
                <a:cubicBezTo>
                  <a:pt x="518584" y="3005666"/>
                  <a:pt x="463550" y="2927350"/>
                  <a:pt x="429684" y="2872316"/>
                </a:cubicBezTo>
                <a:cubicBezTo>
                  <a:pt x="395817" y="2817283"/>
                  <a:pt x="374650" y="2758016"/>
                  <a:pt x="366184" y="2694516"/>
                </a:cubicBezTo>
                <a:cubicBezTo>
                  <a:pt x="357717" y="2631016"/>
                  <a:pt x="353484" y="2531533"/>
                  <a:pt x="353484" y="2396066"/>
                </a:cubicBezTo>
                <a:cubicBezTo>
                  <a:pt x="345017" y="2260600"/>
                  <a:pt x="410634" y="2063750"/>
                  <a:pt x="550334" y="1805516"/>
                </a:cubicBezTo>
                <a:cubicBezTo>
                  <a:pt x="690034" y="1547283"/>
                  <a:pt x="861484" y="1303866"/>
                  <a:pt x="1064684" y="1075266"/>
                </a:cubicBezTo>
                <a:cubicBezTo>
                  <a:pt x="1225550" y="914400"/>
                  <a:pt x="1432984" y="749300"/>
                  <a:pt x="1686984" y="579966"/>
                </a:cubicBezTo>
                <a:cubicBezTo>
                  <a:pt x="1940984" y="410633"/>
                  <a:pt x="2197100" y="270933"/>
                  <a:pt x="2455334" y="160866"/>
                </a:cubicBezTo>
                <a:cubicBezTo>
                  <a:pt x="2713567" y="50800"/>
                  <a:pt x="2927350" y="0"/>
                  <a:pt x="3096684" y="8466"/>
                </a:cubicBezTo>
                <a:cubicBezTo>
                  <a:pt x="3181350" y="16933"/>
                  <a:pt x="3261784" y="27516"/>
                  <a:pt x="3337984" y="40216"/>
                </a:cubicBezTo>
                <a:cubicBezTo>
                  <a:pt x="3414184" y="52916"/>
                  <a:pt x="3498850" y="93133"/>
                  <a:pt x="3591984" y="160866"/>
                </a:cubicBezTo>
                <a:cubicBezTo>
                  <a:pt x="3710517" y="220133"/>
                  <a:pt x="3795184" y="283633"/>
                  <a:pt x="3845984" y="351366"/>
                </a:cubicBezTo>
                <a:cubicBezTo>
                  <a:pt x="3896784" y="419100"/>
                  <a:pt x="3964517" y="550333"/>
                  <a:pt x="4049184" y="745066"/>
                </a:cubicBezTo>
                <a:cubicBezTo>
                  <a:pt x="4099984" y="880533"/>
                  <a:pt x="4138084" y="1013883"/>
                  <a:pt x="4163484" y="1145116"/>
                </a:cubicBezTo>
                <a:cubicBezTo>
                  <a:pt x="4188884" y="1276350"/>
                  <a:pt x="4201584" y="1401233"/>
                  <a:pt x="4201584" y="1519766"/>
                </a:cubicBezTo>
                <a:cubicBezTo>
                  <a:pt x="4201584" y="1646766"/>
                  <a:pt x="4184650" y="1761066"/>
                  <a:pt x="4150784" y="1862666"/>
                </a:cubicBezTo>
                <a:cubicBezTo>
                  <a:pt x="4116917" y="1964266"/>
                  <a:pt x="4070350" y="2044700"/>
                  <a:pt x="4011084" y="2103966"/>
                </a:cubicBezTo>
                <a:cubicBezTo>
                  <a:pt x="3994150" y="2103966"/>
                  <a:pt x="3975100" y="2106083"/>
                  <a:pt x="3953934" y="2110316"/>
                </a:cubicBezTo>
                <a:cubicBezTo>
                  <a:pt x="3932767" y="2114550"/>
                  <a:pt x="3913717" y="2120900"/>
                  <a:pt x="3896784" y="2129366"/>
                </a:cubicBezTo>
                <a:cubicBezTo>
                  <a:pt x="3845984" y="2146300"/>
                  <a:pt x="3803650" y="2154766"/>
                  <a:pt x="3769784" y="2154766"/>
                </a:cubicBezTo>
                <a:cubicBezTo>
                  <a:pt x="3744384" y="2154766"/>
                  <a:pt x="3714750" y="2182283"/>
                  <a:pt x="3680884" y="2237316"/>
                </a:cubicBezTo>
                <a:cubicBezTo>
                  <a:pt x="3647017" y="2292350"/>
                  <a:pt x="3621617" y="2362200"/>
                  <a:pt x="3604684" y="2446866"/>
                </a:cubicBezTo>
                <a:cubicBezTo>
                  <a:pt x="3596217" y="2497666"/>
                  <a:pt x="3585634" y="2548466"/>
                  <a:pt x="3572934" y="2599266"/>
                </a:cubicBezTo>
                <a:cubicBezTo>
                  <a:pt x="3560234" y="2650066"/>
                  <a:pt x="3545417" y="2696633"/>
                  <a:pt x="3528484" y="2738966"/>
                </a:cubicBezTo>
                <a:cubicBezTo>
                  <a:pt x="3511550" y="2781300"/>
                  <a:pt x="3496734" y="2817283"/>
                  <a:pt x="3484034" y="2846916"/>
                </a:cubicBezTo>
                <a:cubicBezTo>
                  <a:pt x="3471334" y="2876550"/>
                  <a:pt x="3464984" y="2899833"/>
                  <a:pt x="3464984" y="2916766"/>
                </a:cubicBezTo>
                <a:cubicBezTo>
                  <a:pt x="3464984" y="2942166"/>
                  <a:pt x="3460750" y="2963333"/>
                  <a:pt x="3452284" y="2980266"/>
                </a:cubicBezTo>
                <a:cubicBezTo>
                  <a:pt x="3443817" y="2997200"/>
                  <a:pt x="3431117" y="3018366"/>
                  <a:pt x="3414184" y="3043766"/>
                </a:cubicBezTo>
                <a:cubicBezTo>
                  <a:pt x="3388784" y="3086100"/>
                  <a:pt x="3365500" y="3139016"/>
                  <a:pt x="3344334" y="3202516"/>
                </a:cubicBezTo>
                <a:cubicBezTo>
                  <a:pt x="3323167" y="3266016"/>
                  <a:pt x="3312584" y="3331633"/>
                  <a:pt x="3312584" y="3399366"/>
                </a:cubicBezTo>
                <a:lnTo>
                  <a:pt x="3261784" y="3539066"/>
                </a:lnTo>
                <a:cubicBezTo>
                  <a:pt x="3236384" y="3623733"/>
                  <a:pt x="3213100" y="3699933"/>
                  <a:pt x="3191934" y="3767666"/>
                </a:cubicBezTo>
                <a:cubicBezTo>
                  <a:pt x="3170767" y="3835400"/>
                  <a:pt x="3160184" y="3877733"/>
                  <a:pt x="3160184" y="3894666"/>
                </a:cubicBezTo>
                <a:lnTo>
                  <a:pt x="3109384" y="4148666"/>
                </a:lnTo>
                <a:cubicBezTo>
                  <a:pt x="3092450" y="4207933"/>
                  <a:pt x="3073400" y="4260850"/>
                  <a:pt x="3052234" y="4307416"/>
                </a:cubicBezTo>
                <a:cubicBezTo>
                  <a:pt x="3031067" y="4353983"/>
                  <a:pt x="3012017" y="4421716"/>
                  <a:pt x="2995084" y="4510616"/>
                </a:cubicBezTo>
                <a:cubicBezTo>
                  <a:pt x="2978150" y="4599516"/>
                  <a:pt x="2956984" y="4741333"/>
                  <a:pt x="2931584" y="4936066"/>
                </a:cubicBezTo>
                <a:cubicBezTo>
                  <a:pt x="2762250" y="5664199"/>
                  <a:pt x="2592917" y="6212416"/>
                  <a:pt x="2423584" y="6580716"/>
                </a:cubicBezTo>
                <a:cubicBezTo>
                  <a:pt x="2254250" y="6949016"/>
                  <a:pt x="2089150" y="7183966"/>
                  <a:pt x="1928284" y="7285566"/>
                </a:cubicBezTo>
                <a:close/>
                <a:moveTo>
                  <a:pt x="-3329516" y="4859866"/>
                </a:moveTo>
                <a:moveTo>
                  <a:pt x="1051984" y="2675466"/>
                </a:moveTo>
                <a:cubicBezTo>
                  <a:pt x="1272117" y="2760133"/>
                  <a:pt x="1500717" y="2768600"/>
                  <a:pt x="1737784" y="2700866"/>
                </a:cubicBezTo>
                <a:cubicBezTo>
                  <a:pt x="1974850" y="2633133"/>
                  <a:pt x="2245784" y="2480733"/>
                  <a:pt x="2550584" y="2243666"/>
                </a:cubicBezTo>
                <a:cubicBezTo>
                  <a:pt x="2745317" y="2099733"/>
                  <a:pt x="2908300" y="1932516"/>
                  <a:pt x="3039534" y="1742016"/>
                </a:cubicBezTo>
                <a:cubicBezTo>
                  <a:pt x="3170767" y="1551516"/>
                  <a:pt x="3266017" y="1354666"/>
                  <a:pt x="3325284" y="1151466"/>
                </a:cubicBezTo>
                <a:cubicBezTo>
                  <a:pt x="3367617" y="1024466"/>
                  <a:pt x="3380317" y="933450"/>
                  <a:pt x="3363384" y="878416"/>
                </a:cubicBezTo>
                <a:cubicBezTo>
                  <a:pt x="3346450" y="823383"/>
                  <a:pt x="3291417" y="791633"/>
                  <a:pt x="3198284" y="783166"/>
                </a:cubicBezTo>
                <a:cubicBezTo>
                  <a:pt x="3054350" y="749300"/>
                  <a:pt x="2872317" y="772583"/>
                  <a:pt x="2652184" y="853016"/>
                </a:cubicBezTo>
                <a:cubicBezTo>
                  <a:pt x="2432050" y="933450"/>
                  <a:pt x="2207684" y="1045633"/>
                  <a:pt x="1979084" y="1189566"/>
                </a:cubicBezTo>
                <a:cubicBezTo>
                  <a:pt x="1936750" y="1248833"/>
                  <a:pt x="1885950" y="1303866"/>
                  <a:pt x="1826684" y="1354666"/>
                </a:cubicBezTo>
                <a:cubicBezTo>
                  <a:pt x="1767417" y="1405466"/>
                  <a:pt x="1714500" y="1445683"/>
                  <a:pt x="1667934" y="1475316"/>
                </a:cubicBezTo>
                <a:cubicBezTo>
                  <a:pt x="1621367" y="1504950"/>
                  <a:pt x="1598084" y="1519766"/>
                  <a:pt x="1598084" y="1519766"/>
                </a:cubicBezTo>
                <a:cubicBezTo>
                  <a:pt x="1589617" y="1536700"/>
                  <a:pt x="1579034" y="1557866"/>
                  <a:pt x="1566334" y="1583266"/>
                </a:cubicBezTo>
                <a:cubicBezTo>
                  <a:pt x="1553634" y="1608666"/>
                  <a:pt x="1530350" y="1629833"/>
                  <a:pt x="1496484" y="1646766"/>
                </a:cubicBezTo>
                <a:cubicBezTo>
                  <a:pt x="1411817" y="1722966"/>
                  <a:pt x="1327150" y="1837266"/>
                  <a:pt x="1242484" y="1989666"/>
                </a:cubicBezTo>
                <a:cubicBezTo>
                  <a:pt x="1157817" y="2142066"/>
                  <a:pt x="1096434" y="2286000"/>
                  <a:pt x="1058334" y="2421466"/>
                </a:cubicBezTo>
                <a:cubicBezTo>
                  <a:pt x="1020234" y="2556933"/>
                  <a:pt x="1018117" y="2641600"/>
                  <a:pt x="1051984" y="2675466"/>
                </a:cubicBezTo>
                <a:close/>
                <a:moveTo>
                  <a:pt x="1280584" y="48598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66" name="Freeform 6566"/>
          <p:cNvSpPr/>
          <p:nvPr/>
        </p:nvSpPr>
        <p:spPr>
          <a:xfrm rot="0" flipH="0" flipV="0">
            <a:off x="10191321" y="8270046"/>
            <a:ext cx="116636" cy="147320"/>
          </a:xfrm>
          <a:custGeom>
            <a:pathLst>
              <a:path w="3644900" h="4603750">
                <a:moveTo>
                  <a:pt x="1037167" y="4491566"/>
                </a:moveTo>
                <a:cubicBezTo>
                  <a:pt x="706967" y="4356100"/>
                  <a:pt x="493183" y="4167716"/>
                  <a:pt x="395817" y="3926416"/>
                </a:cubicBezTo>
                <a:cubicBezTo>
                  <a:pt x="298450" y="3685116"/>
                  <a:pt x="279400" y="3310466"/>
                  <a:pt x="338667" y="2802466"/>
                </a:cubicBezTo>
                <a:cubicBezTo>
                  <a:pt x="355600" y="2540000"/>
                  <a:pt x="364067" y="2366433"/>
                  <a:pt x="364067" y="2281766"/>
                </a:cubicBezTo>
                <a:cubicBezTo>
                  <a:pt x="364067" y="2197100"/>
                  <a:pt x="317500" y="2112433"/>
                  <a:pt x="224367" y="2027766"/>
                </a:cubicBezTo>
                <a:cubicBezTo>
                  <a:pt x="198967" y="1993900"/>
                  <a:pt x="154517" y="1947333"/>
                  <a:pt x="91017" y="1888066"/>
                </a:cubicBezTo>
                <a:cubicBezTo>
                  <a:pt x="27517" y="1828800"/>
                  <a:pt x="0" y="1778000"/>
                  <a:pt x="8467" y="1735666"/>
                </a:cubicBezTo>
                <a:cubicBezTo>
                  <a:pt x="0" y="1676400"/>
                  <a:pt x="4233" y="1610783"/>
                  <a:pt x="21167" y="1538816"/>
                </a:cubicBezTo>
                <a:cubicBezTo>
                  <a:pt x="38100" y="1466850"/>
                  <a:pt x="63500" y="1430866"/>
                  <a:pt x="97367" y="1430866"/>
                </a:cubicBezTo>
                <a:cubicBezTo>
                  <a:pt x="131233" y="1430866"/>
                  <a:pt x="167217" y="1422400"/>
                  <a:pt x="205317" y="1405466"/>
                </a:cubicBezTo>
                <a:cubicBezTo>
                  <a:pt x="243417" y="1388533"/>
                  <a:pt x="279400" y="1388533"/>
                  <a:pt x="313267" y="1405466"/>
                </a:cubicBezTo>
                <a:cubicBezTo>
                  <a:pt x="347133" y="1405466"/>
                  <a:pt x="385233" y="1409700"/>
                  <a:pt x="427567" y="1418166"/>
                </a:cubicBezTo>
                <a:cubicBezTo>
                  <a:pt x="469900" y="1426633"/>
                  <a:pt x="491067" y="1447800"/>
                  <a:pt x="491067" y="1481666"/>
                </a:cubicBezTo>
                <a:cubicBezTo>
                  <a:pt x="524933" y="1540933"/>
                  <a:pt x="579967" y="1547283"/>
                  <a:pt x="656167" y="1500716"/>
                </a:cubicBezTo>
                <a:cubicBezTo>
                  <a:pt x="732367" y="1454150"/>
                  <a:pt x="812800" y="1346200"/>
                  <a:pt x="897467" y="1176866"/>
                </a:cubicBezTo>
                <a:cubicBezTo>
                  <a:pt x="982133" y="1041400"/>
                  <a:pt x="1094317" y="905933"/>
                  <a:pt x="1234017" y="770466"/>
                </a:cubicBezTo>
                <a:cubicBezTo>
                  <a:pt x="1373717" y="635000"/>
                  <a:pt x="1513417" y="510116"/>
                  <a:pt x="1653117" y="395816"/>
                </a:cubicBezTo>
                <a:cubicBezTo>
                  <a:pt x="1792817" y="281516"/>
                  <a:pt x="1909233" y="198966"/>
                  <a:pt x="2002367" y="148166"/>
                </a:cubicBezTo>
                <a:cubicBezTo>
                  <a:pt x="2044700" y="131233"/>
                  <a:pt x="2108200" y="110066"/>
                  <a:pt x="2192867" y="84666"/>
                </a:cubicBezTo>
                <a:cubicBezTo>
                  <a:pt x="2277533" y="59266"/>
                  <a:pt x="2368550" y="38100"/>
                  <a:pt x="2465917" y="21166"/>
                </a:cubicBezTo>
                <a:cubicBezTo>
                  <a:pt x="2563283" y="4233"/>
                  <a:pt x="2645833" y="0"/>
                  <a:pt x="2713567" y="8466"/>
                </a:cubicBezTo>
                <a:cubicBezTo>
                  <a:pt x="2865967" y="16933"/>
                  <a:pt x="2995083" y="59266"/>
                  <a:pt x="3100917" y="135466"/>
                </a:cubicBezTo>
                <a:cubicBezTo>
                  <a:pt x="3206750" y="211666"/>
                  <a:pt x="3306233" y="300566"/>
                  <a:pt x="3399367" y="402166"/>
                </a:cubicBezTo>
                <a:cubicBezTo>
                  <a:pt x="3509433" y="478366"/>
                  <a:pt x="3579283" y="579966"/>
                  <a:pt x="3608917" y="706966"/>
                </a:cubicBezTo>
                <a:cubicBezTo>
                  <a:pt x="3638550" y="833966"/>
                  <a:pt x="3644900" y="969433"/>
                  <a:pt x="3627967" y="1113366"/>
                </a:cubicBezTo>
                <a:cubicBezTo>
                  <a:pt x="3611033" y="1257300"/>
                  <a:pt x="3572933" y="1388533"/>
                  <a:pt x="3513667" y="1507066"/>
                </a:cubicBezTo>
                <a:cubicBezTo>
                  <a:pt x="3488267" y="1591733"/>
                  <a:pt x="3416300" y="1693333"/>
                  <a:pt x="3297767" y="1811866"/>
                </a:cubicBezTo>
                <a:cubicBezTo>
                  <a:pt x="3179233" y="1930400"/>
                  <a:pt x="3043767" y="2044700"/>
                  <a:pt x="2891367" y="2154766"/>
                </a:cubicBezTo>
                <a:cubicBezTo>
                  <a:pt x="2738967" y="2264833"/>
                  <a:pt x="2599267" y="2345266"/>
                  <a:pt x="2472267" y="2396066"/>
                </a:cubicBezTo>
                <a:cubicBezTo>
                  <a:pt x="2362200" y="2421466"/>
                  <a:pt x="2220383" y="2442633"/>
                  <a:pt x="2046817" y="2459566"/>
                </a:cubicBezTo>
                <a:cubicBezTo>
                  <a:pt x="1873250" y="2476500"/>
                  <a:pt x="1712383" y="2482850"/>
                  <a:pt x="1564217" y="2478616"/>
                </a:cubicBezTo>
                <a:cubicBezTo>
                  <a:pt x="1416050" y="2474383"/>
                  <a:pt x="1316567" y="2459566"/>
                  <a:pt x="1265767" y="2434166"/>
                </a:cubicBezTo>
                <a:cubicBezTo>
                  <a:pt x="1206500" y="2400300"/>
                  <a:pt x="1159933" y="2446866"/>
                  <a:pt x="1126067" y="2573866"/>
                </a:cubicBezTo>
                <a:cubicBezTo>
                  <a:pt x="1092200" y="2700866"/>
                  <a:pt x="1066800" y="2882900"/>
                  <a:pt x="1049867" y="3119966"/>
                </a:cubicBezTo>
                <a:cubicBezTo>
                  <a:pt x="1032933" y="3306233"/>
                  <a:pt x="1032933" y="3441700"/>
                  <a:pt x="1049867" y="3526366"/>
                </a:cubicBezTo>
                <a:cubicBezTo>
                  <a:pt x="1066800" y="3611033"/>
                  <a:pt x="1083733" y="3670300"/>
                  <a:pt x="1100667" y="3704166"/>
                </a:cubicBezTo>
                <a:cubicBezTo>
                  <a:pt x="1159933" y="3763433"/>
                  <a:pt x="1242483" y="3837516"/>
                  <a:pt x="1348317" y="3926416"/>
                </a:cubicBezTo>
                <a:cubicBezTo>
                  <a:pt x="1454150" y="4015316"/>
                  <a:pt x="1604433" y="4030133"/>
                  <a:pt x="1799167" y="3970866"/>
                </a:cubicBezTo>
                <a:cubicBezTo>
                  <a:pt x="1960033" y="3928533"/>
                  <a:pt x="2118783" y="3818466"/>
                  <a:pt x="2275417" y="3640666"/>
                </a:cubicBezTo>
                <a:cubicBezTo>
                  <a:pt x="2432050" y="3462866"/>
                  <a:pt x="2578100" y="3318933"/>
                  <a:pt x="2713567" y="3208866"/>
                </a:cubicBezTo>
                <a:cubicBezTo>
                  <a:pt x="2747433" y="3149600"/>
                  <a:pt x="2804583" y="3113616"/>
                  <a:pt x="2885017" y="3100916"/>
                </a:cubicBezTo>
                <a:cubicBezTo>
                  <a:pt x="2965450" y="3088216"/>
                  <a:pt x="3052233" y="3094566"/>
                  <a:pt x="3145367" y="3119966"/>
                </a:cubicBezTo>
                <a:cubicBezTo>
                  <a:pt x="3238500" y="3179233"/>
                  <a:pt x="3278717" y="3249083"/>
                  <a:pt x="3266017" y="3329516"/>
                </a:cubicBezTo>
                <a:cubicBezTo>
                  <a:pt x="3253317" y="3409950"/>
                  <a:pt x="3208867" y="3530600"/>
                  <a:pt x="3132667" y="3691466"/>
                </a:cubicBezTo>
                <a:cubicBezTo>
                  <a:pt x="3107267" y="3750733"/>
                  <a:pt x="3050117" y="3824816"/>
                  <a:pt x="2961217" y="3913716"/>
                </a:cubicBezTo>
                <a:cubicBezTo>
                  <a:pt x="2872317" y="4002616"/>
                  <a:pt x="2774950" y="4091516"/>
                  <a:pt x="2669117" y="4180416"/>
                </a:cubicBezTo>
                <a:cubicBezTo>
                  <a:pt x="2563283" y="4269316"/>
                  <a:pt x="2468033" y="4339166"/>
                  <a:pt x="2383367" y="4389966"/>
                </a:cubicBezTo>
                <a:cubicBezTo>
                  <a:pt x="2129367" y="4525433"/>
                  <a:pt x="1892300" y="4595283"/>
                  <a:pt x="1672167" y="4599516"/>
                </a:cubicBezTo>
                <a:cubicBezTo>
                  <a:pt x="1452033" y="4603750"/>
                  <a:pt x="1240367" y="4567766"/>
                  <a:pt x="1037167" y="4491566"/>
                </a:cubicBezTo>
                <a:close/>
                <a:moveTo>
                  <a:pt x="-817033" y="4796366"/>
                </a:moveTo>
                <a:moveTo>
                  <a:pt x="1786467" y="1913466"/>
                </a:moveTo>
                <a:cubicBezTo>
                  <a:pt x="1972733" y="1871133"/>
                  <a:pt x="2120900" y="1841500"/>
                  <a:pt x="2230967" y="1824566"/>
                </a:cubicBezTo>
                <a:cubicBezTo>
                  <a:pt x="2341033" y="1807633"/>
                  <a:pt x="2446867" y="1758950"/>
                  <a:pt x="2548467" y="1678516"/>
                </a:cubicBezTo>
                <a:cubicBezTo>
                  <a:pt x="2650067" y="1598083"/>
                  <a:pt x="2777067" y="1443566"/>
                  <a:pt x="2929467" y="1214966"/>
                </a:cubicBezTo>
                <a:cubicBezTo>
                  <a:pt x="2963333" y="1121833"/>
                  <a:pt x="2973917" y="1028700"/>
                  <a:pt x="2961217" y="935566"/>
                </a:cubicBezTo>
                <a:cubicBezTo>
                  <a:pt x="2948517" y="842433"/>
                  <a:pt x="2925233" y="778933"/>
                  <a:pt x="2891367" y="745066"/>
                </a:cubicBezTo>
                <a:cubicBezTo>
                  <a:pt x="2815167" y="660400"/>
                  <a:pt x="2724150" y="632883"/>
                  <a:pt x="2618317" y="662516"/>
                </a:cubicBezTo>
                <a:cubicBezTo>
                  <a:pt x="2512483" y="692150"/>
                  <a:pt x="2413000" y="740833"/>
                  <a:pt x="2319867" y="808566"/>
                </a:cubicBezTo>
                <a:cubicBezTo>
                  <a:pt x="2260600" y="833966"/>
                  <a:pt x="2173817" y="895350"/>
                  <a:pt x="2059517" y="992716"/>
                </a:cubicBezTo>
                <a:cubicBezTo>
                  <a:pt x="1945217" y="1090083"/>
                  <a:pt x="1833033" y="1200150"/>
                  <a:pt x="1722967" y="1322916"/>
                </a:cubicBezTo>
                <a:cubicBezTo>
                  <a:pt x="1612900" y="1445683"/>
                  <a:pt x="1524000" y="1557866"/>
                  <a:pt x="1456267" y="1659466"/>
                </a:cubicBezTo>
                <a:cubicBezTo>
                  <a:pt x="1388533" y="1761066"/>
                  <a:pt x="1371600" y="1820333"/>
                  <a:pt x="1405467" y="1837266"/>
                </a:cubicBezTo>
                <a:cubicBezTo>
                  <a:pt x="1388533" y="1871133"/>
                  <a:pt x="1437217" y="1892300"/>
                  <a:pt x="1551517" y="1900766"/>
                </a:cubicBezTo>
                <a:cubicBezTo>
                  <a:pt x="1665817" y="1909233"/>
                  <a:pt x="1744133" y="1913466"/>
                  <a:pt x="1786467" y="1913466"/>
                </a:cubicBezTo>
                <a:close/>
                <a:moveTo>
                  <a:pt x="1761067" y="47963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67" name="Freeform 6567"/>
          <p:cNvSpPr/>
          <p:nvPr/>
        </p:nvSpPr>
        <p:spPr>
          <a:xfrm rot="0" flipH="0" flipV="0">
            <a:off x="10329768" y="8274448"/>
            <a:ext cx="150097" cy="130386"/>
          </a:xfrm>
          <a:custGeom>
            <a:pathLst>
              <a:path w="4690533" h="4074583">
                <a:moveTo>
                  <a:pt x="4445000" y="4074583"/>
                </a:moveTo>
                <a:cubicBezTo>
                  <a:pt x="4275666" y="4074583"/>
                  <a:pt x="4135966" y="4038600"/>
                  <a:pt x="4025900" y="3966633"/>
                </a:cubicBezTo>
                <a:cubicBezTo>
                  <a:pt x="3915833" y="3894667"/>
                  <a:pt x="3822700" y="3774017"/>
                  <a:pt x="3746500" y="3604683"/>
                </a:cubicBezTo>
                <a:cubicBezTo>
                  <a:pt x="3712633" y="3486150"/>
                  <a:pt x="3685116" y="3352800"/>
                  <a:pt x="3663950" y="3204633"/>
                </a:cubicBezTo>
                <a:cubicBezTo>
                  <a:pt x="3642783" y="3056467"/>
                  <a:pt x="3632200" y="2916767"/>
                  <a:pt x="3632200" y="2785533"/>
                </a:cubicBezTo>
                <a:cubicBezTo>
                  <a:pt x="3632200" y="2654300"/>
                  <a:pt x="3644900" y="2567517"/>
                  <a:pt x="3670300" y="2525183"/>
                </a:cubicBezTo>
                <a:cubicBezTo>
                  <a:pt x="3704166" y="2491317"/>
                  <a:pt x="3718983" y="2429933"/>
                  <a:pt x="3714750" y="2341033"/>
                </a:cubicBezTo>
                <a:cubicBezTo>
                  <a:pt x="3710516" y="2252133"/>
                  <a:pt x="3708400" y="2156883"/>
                  <a:pt x="3708400" y="2055283"/>
                </a:cubicBezTo>
                <a:cubicBezTo>
                  <a:pt x="3699933" y="1885950"/>
                  <a:pt x="3659716" y="1790700"/>
                  <a:pt x="3587750" y="1769533"/>
                </a:cubicBezTo>
                <a:cubicBezTo>
                  <a:pt x="3515783" y="1748367"/>
                  <a:pt x="3412066" y="1775883"/>
                  <a:pt x="3276600" y="1852083"/>
                </a:cubicBezTo>
                <a:cubicBezTo>
                  <a:pt x="3124200" y="1945217"/>
                  <a:pt x="2925233" y="2070100"/>
                  <a:pt x="2679700" y="2226733"/>
                </a:cubicBezTo>
                <a:cubicBezTo>
                  <a:pt x="2434166" y="2383367"/>
                  <a:pt x="2178050" y="2554817"/>
                  <a:pt x="1911350" y="2741083"/>
                </a:cubicBezTo>
                <a:cubicBezTo>
                  <a:pt x="1644650" y="2927350"/>
                  <a:pt x="1392766" y="3122083"/>
                  <a:pt x="1155700" y="3325283"/>
                </a:cubicBezTo>
                <a:cubicBezTo>
                  <a:pt x="969433" y="3528483"/>
                  <a:pt x="857250" y="3683000"/>
                  <a:pt x="819150" y="3788833"/>
                </a:cubicBezTo>
                <a:cubicBezTo>
                  <a:pt x="781050" y="3894667"/>
                  <a:pt x="728133" y="3947583"/>
                  <a:pt x="660400" y="3947583"/>
                </a:cubicBezTo>
                <a:cubicBezTo>
                  <a:pt x="592666" y="3981450"/>
                  <a:pt x="535516" y="3983567"/>
                  <a:pt x="488950" y="3953933"/>
                </a:cubicBezTo>
                <a:cubicBezTo>
                  <a:pt x="442383" y="3924300"/>
                  <a:pt x="376766" y="3875617"/>
                  <a:pt x="292100" y="3807883"/>
                </a:cubicBezTo>
                <a:cubicBezTo>
                  <a:pt x="232833" y="3740150"/>
                  <a:pt x="173566" y="3674533"/>
                  <a:pt x="114300" y="3611033"/>
                </a:cubicBezTo>
                <a:cubicBezTo>
                  <a:pt x="55033" y="3547533"/>
                  <a:pt x="16933" y="3498850"/>
                  <a:pt x="0" y="3464983"/>
                </a:cubicBezTo>
                <a:cubicBezTo>
                  <a:pt x="0" y="3422650"/>
                  <a:pt x="12700" y="3333750"/>
                  <a:pt x="38100" y="3198283"/>
                </a:cubicBezTo>
                <a:cubicBezTo>
                  <a:pt x="63500" y="3062817"/>
                  <a:pt x="95250" y="2927350"/>
                  <a:pt x="133350" y="2791883"/>
                </a:cubicBezTo>
                <a:cubicBezTo>
                  <a:pt x="171450" y="2656417"/>
                  <a:pt x="198966" y="2567517"/>
                  <a:pt x="215900" y="2525183"/>
                </a:cubicBezTo>
                <a:cubicBezTo>
                  <a:pt x="258233" y="2525183"/>
                  <a:pt x="294216" y="2482850"/>
                  <a:pt x="323850" y="2398183"/>
                </a:cubicBezTo>
                <a:cubicBezTo>
                  <a:pt x="353483" y="2313517"/>
                  <a:pt x="402166" y="2220383"/>
                  <a:pt x="469900" y="2118783"/>
                </a:cubicBezTo>
                <a:cubicBezTo>
                  <a:pt x="486833" y="2017183"/>
                  <a:pt x="531283" y="1879600"/>
                  <a:pt x="603250" y="1706033"/>
                </a:cubicBezTo>
                <a:cubicBezTo>
                  <a:pt x="675216" y="1532467"/>
                  <a:pt x="740833" y="1377950"/>
                  <a:pt x="800100" y="1242483"/>
                </a:cubicBezTo>
                <a:cubicBezTo>
                  <a:pt x="918633" y="1039283"/>
                  <a:pt x="1001183" y="869950"/>
                  <a:pt x="1047750" y="734483"/>
                </a:cubicBezTo>
                <a:cubicBezTo>
                  <a:pt x="1094316" y="599017"/>
                  <a:pt x="1126066" y="429683"/>
                  <a:pt x="1143000" y="226483"/>
                </a:cubicBezTo>
                <a:cubicBezTo>
                  <a:pt x="1134533" y="192617"/>
                  <a:pt x="1143000" y="160867"/>
                  <a:pt x="1168400" y="131233"/>
                </a:cubicBezTo>
                <a:cubicBezTo>
                  <a:pt x="1193800" y="101600"/>
                  <a:pt x="1223433" y="86783"/>
                  <a:pt x="1257300" y="86783"/>
                </a:cubicBezTo>
                <a:lnTo>
                  <a:pt x="1257300" y="86783"/>
                </a:lnTo>
                <a:cubicBezTo>
                  <a:pt x="1325033" y="19050"/>
                  <a:pt x="1405466" y="0"/>
                  <a:pt x="1498600" y="29633"/>
                </a:cubicBezTo>
                <a:cubicBezTo>
                  <a:pt x="1591733" y="59267"/>
                  <a:pt x="1676400" y="124883"/>
                  <a:pt x="1752600" y="226483"/>
                </a:cubicBezTo>
                <a:cubicBezTo>
                  <a:pt x="1905000" y="429683"/>
                  <a:pt x="1966383" y="639233"/>
                  <a:pt x="1936750" y="855133"/>
                </a:cubicBezTo>
                <a:cubicBezTo>
                  <a:pt x="1907116" y="1071033"/>
                  <a:pt x="1769533" y="1377950"/>
                  <a:pt x="1524000" y="1775883"/>
                </a:cubicBezTo>
                <a:cubicBezTo>
                  <a:pt x="1464733" y="1911350"/>
                  <a:pt x="1420283" y="2015067"/>
                  <a:pt x="1390650" y="2087033"/>
                </a:cubicBezTo>
                <a:cubicBezTo>
                  <a:pt x="1361016" y="2159000"/>
                  <a:pt x="1346200" y="2216150"/>
                  <a:pt x="1346200" y="2258483"/>
                </a:cubicBezTo>
                <a:cubicBezTo>
                  <a:pt x="1346200" y="2258483"/>
                  <a:pt x="1390650" y="2228850"/>
                  <a:pt x="1479550" y="2169583"/>
                </a:cubicBezTo>
                <a:cubicBezTo>
                  <a:pt x="1568450" y="2110317"/>
                  <a:pt x="1670050" y="2040467"/>
                  <a:pt x="1784350" y="1960033"/>
                </a:cubicBezTo>
                <a:cubicBezTo>
                  <a:pt x="1898650" y="1879600"/>
                  <a:pt x="1989666" y="1818217"/>
                  <a:pt x="2057400" y="1775883"/>
                </a:cubicBezTo>
                <a:cubicBezTo>
                  <a:pt x="2099733" y="1733550"/>
                  <a:pt x="2197100" y="1657350"/>
                  <a:pt x="2349500" y="1547283"/>
                </a:cubicBezTo>
                <a:cubicBezTo>
                  <a:pt x="2501900" y="1437217"/>
                  <a:pt x="2664883" y="1329267"/>
                  <a:pt x="2838450" y="1223433"/>
                </a:cubicBezTo>
                <a:cubicBezTo>
                  <a:pt x="3012016" y="1117600"/>
                  <a:pt x="3141133" y="1056217"/>
                  <a:pt x="3225800" y="1039283"/>
                </a:cubicBezTo>
                <a:cubicBezTo>
                  <a:pt x="3293533" y="1005417"/>
                  <a:pt x="3365500" y="973667"/>
                  <a:pt x="3441700" y="944033"/>
                </a:cubicBezTo>
                <a:cubicBezTo>
                  <a:pt x="3517900" y="914400"/>
                  <a:pt x="3572933" y="899583"/>
                  <a:pt x="3606800" y="899583"/>
                </a:cubicBezTo>
                <a:cubicBezTo>
                  <a:pt x="3674533" y="899583"/>
                  <a:pt x="3761316" y="935567"/>
                  <a:pt x="3867150" y="1007533"/>
                </a:cubicBezTo>
                <a:cubicBezTo>
                  <a:pt x="3972983" y="1079500"/>
                  <a:pt x="4072466" y="1164167"/>
                  <a:pt x="4165600" y="1261533"/>
                </a:cubicBezTo>
                <a:cubicBezTo>
                  <a:pt x="4258733" y="1358900"/>
                  <a:pt x="4313766" y="1441450"/>
                  <a:pt x="4330700" y="1509183"/>
                </a:cubicBezTo>
                <a:cubicBezTo>
                  <a:pt x="4330700" y="1543050"/>
                  <a:pt x="4332816" y="1576917"/>
                  <a:pt x="4337050" y="1610783"/>
                </a:cubicBezTo>
                <a:cubicBezTo>
                  <a:pt x="4341283" y="1644650"/>
                  <a:pt x="4347633" y="1678517"/>
                  <a:pt x="4356100" y="1712383"/>
                </a:cubicBezTo>
                <a:cubicBezTo>
                  <a:pt x="4389966" y="1822450"/>
                  <a:pt x="4409016" y="1970617"/>
                  <a:pt x="4413250" y="2156883"/>
                </a:cubicBezTo>
                <a:cubicBezTo>
                  <a:pt x="4417483" y="2343150"/>
                  <a:pt x="4411133" y="2512483"/>
                  <a:pt x="4394200" y="2664883"/>
                </a:cubicBezTo>
                <a:cubicBezTo>
                  <a:pt x="4377266" y="2817283"/>
                  <a:pt x="4347633" y="2906183"/>
                  <a:pt x="4305300" y="2931583"/>
                </a:cubicBezTo>
                <a:cubicBezTo>
                  <a:pt x="4305300" y="2931583"/>
                  <a:pt x="4307416" y="2942167"/>
                  <a:pt x="4311650" y="2963333"/>
                </a:cubicBezTo>
                <a:cubicBezTo>
                  <a:pt x="4315883" y="2984500"/>
                  <a:pt x="4334933" y="2995083"/>
                  <a:pt x="4368800" y="2995083"/>
                </a:cubicBezTo>
                <a:cubicBezTo>
                  <a:pt x="4368800" y="3028950"/>
                  <a:pt x="4368800" y="3048000"/>
                  <a:pt x="4368800" y="3052233"/>
                </a:cubicBezTo>
                <a:cubicBezTo>
                  <a:pt x="4368800" y="3056467"/>
                  <a:pt x="4368800" y="3058583"/>
                  <a:pt x="4368800" y="3058583"/>
                </a:cubicBezTo>
                <a:cubicBezTo>
                  <a:pt x="4326466" y="3058583"/>
                  <a:pt x="4309533" y="3094567"/>
                  <a:pt x="4318000" y="3166533"/>
                </a:cubicBezTo>
                <a:cubicBezTo>
                  <a:pt x="4326466" y="3238500"/>
                  <a:pt x="4353983" y="3316817"/>
                  <a:pt x="4400550" y="3401483"/>
                </a:cubicBezTo>
                <a:cubicBezTo>
                  <a:pt x="4447116" y="3486150"/>
                  <a:pt x="4495800" y="3553883"/>
                  <a:pt x="4546600" y="3604683"/>
                </a:cubicBezTo>
                <a:cubicBezTo>
                  <a:pt x="4648200" y="3706283"/>
                  <a:pt x="4690533" y="3801533"/>
                  <a:pt x="4673600" y="3890433"/>
                </a:cubicBezTo>
                <a:cubicBezTo>
                  <a:pt x="4656666" y="3979333"/>
                  <a:pt x="4580466" y="4040717"/>
                  <a:pt x="4445000" y="4074583"/>
                </a:cubicBezTo>
                <a:close/>
                <a:moveTo>
                  <a:pt x="-736600" y="46587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68" name="Freeform 6568"/>
          <p:cNvSpPr/>
          <p:nvPr/>
        </p:nvSpPr>
        <p:spPr>
          <a:xfrm rot="0" flipH="0" flipV="0">
            <a:off x="10513190" y="8267133"/>
            <a:ext cx="113656" cy="151519"/>
          </a:xfrm>
          <a:custGeom>
            <a:pathLst>
              <a:path w="3551767" h="4734983">
                <a:moveTo>
                  <a:pt x="2167467" y="4442883"/>
                </a:moveTo>
                <a:cubicBezTo>
                  <a:pt x="1989667" y="4595283"/>
                  <a:pt x="1784350" y="4684183"/>
                  <a:pt x="1551517" y="4709583"/>
                </a:cubicBezTo>
                <a:cubicBezTo>
                  <a:pt x="1318683" y="4734983"/>
                  <a:pt x="1092200" y="4699000"/>
                  <a:pt x="872067" y="4601633"/>
                </a:cubicBezTo>
                <a:cubicBezTo>
                  <a:pt x="651933" y="4504267"/>
                  <a:pt x="469900" y="4353983"/>
                  <a:pt x="325967" y="4150783"/>
                </a:cubicBezTo>
                <a:cubicBezTo>
                  <a:pt x="182033" y="3964517"/>
                  <a:pt x="88900" y="3750733"/>
                  <a:pt x="46567" y="3509433"/>
                </a:cubicBezTo>
                <a:cubicBezTo>
                  <a:pt x="4233" y="3268133"/>
                  <a:pt x="0" y="2952750"/>
                  <a:pt x="33867" y="2563283"/>
                </a:cubicBezTo>
                <a:cubicBezTo>
                  <a:pt x="59267" y="2233083"/>
                  <a:pt x="165100" y="1900767"/>
                  <a:pt x="351367" y="1566333"/>
                </a:cubicBezTo>
                <a:cubicBezTo>
                  <a:pt x="537633" y="1231900"/>
                  <a:pt x="764117" y="933450"/>
                  <a:pt x="1030817" y="670983"/>
                </a:cubicBezTo>
                <a:cubicBezTo>
                  <a:pt x="1297517" y="408517"/>
                  <a:pt x="1562100" y="226483"/>
                  <a:pt x="1824567" y="124883"/>
                </a:cubicBezTo>
                <a:cubicBezTo>
                  <a:pt x="1951567" y="40217"/>
                  <a:pt x="2059517" y="0"/>
                  <a:pt x="2148417" y="4233"/>
                </a:cubicBezTo>
                <a:cubicBezTo>
                  <a:pt x="2237317" y="8467"/>
                  <a:pt x="2374900" y="19050"/>
                  <a:pt x="2561167" y="35983"/>
                </a:cubicBezTo>
                <a:cubicBezTo>
                  <a:pt x="2755900" y="61383"/>
                  <a:pt x="2901950" y="99483"/>
                  <a:pt x="2999317" y="150283"/>
                </a:cubicBezTo>
                <a:cubicBezTo>
                  <a:pt x="3096683" y="201083"/>
                  <a:pt x="3175000" y="268817"/>
                  <a:pt x="3234267" y="353483"/>
                </a:cubicBezTo>
                <a:cubicBezTo>
                  <a:pt x="3361267" y="480483"/>
                  <a:pt x="3445933" y="605367"/>
                  <a:pt x="3488267" y="728133"/>
                </a:cubicBezTo>
                <a:cubicBezTo>
                  <a:pt x="3530600" y="850900"/>
                  <a:pt x="3551767" y="971550"/>
                  <a:pt x="3551767" y="1090083"/>
                </a:cubicBezTo>
                <a:cubicBezTo>
                  <a:pt x="3517900" y="1276350"/>
                  <a:pt x="3393017" y="1502833"/>
                  <a:pt x="3177117" y="1769533"/>
                </a:cubicBezTo>
                <a:cubicBezTo>
                  <a:pt x="2961217" y="2036233"/>
                  <a:pt x="2679700" y="2254250"/>
                  <a:pt x="2332567" y="2423583"/>
                </a:cubicBezTo>
                <a:cubicBezTo>
                  <a:pt x="2146300" y="2482850"/>
                  <a:pt x="1943100" y="2508250"/>
                  <a:pt x="1722967" y="2499783"/>
                </a:cubicBezTo>
                <a:cubicBezTo>
                  <a:pt x="1502833" y="2491317"/>
                  <a:pt x="1320800" y="2436283"/>
                  <a:pt x="1176867" y="2334683"/>
                </a:cubicBezTo>
                <a:cubicBezTo>
                  <a:pt x="1016000" y="2266950"/>
                  <a:pt x="910167" y="2277533"/>
                  <a:pt x="859367" y="2366433"/>
                </a:cubicBezTo>
                <a:cubicBezTo>
                  <a:pt x="808567" y="2455333"/>
                  <a:pt x="762000" y="2669117"/>
                  <a:pt x="719667" y="3007783"/>
                </a:cubicBezTo>
                <a:cubicBezTo>
                  <a:pt x="685800" y="3329517"/>
                  <a:pt x="711200" y="3564467"/>
                  <a:pt x="795867" y="3712633"/>
                </a:cubicBezTo>
                <a:cubicBezTo>
                  <a:pt x="880533" y="3860800"/>
                  <a:pt x="994833" y="3947583"/>
                  <a:pt x="1138767" y="3972983"/>
                </a:cubicBezTo>
                <a:cubicBezTo>
                  <a:pt x="1308100" y="4006850"/>
                  <a:pt x="1441450" y="4030133"/>
                  <a:pt x="1538817" y="4042833"/>
                </a:cubicBezTo>
                <a:cubicBezTo>
                  <a:pt x="1636183" y="4055533"/>
                  <a:pt x="1756833" y="4019550"/>
                  <a:pt x="1900767" y="3934883"/>
                </a:cubicBezTo>
                <a:cubicBezTo>
                  <a:pt x="2036233" y="3850217"/>
                  <a:pt x="2120900" y="3801533"/>
                  <a:pt x="2154767" y="3788833"/>
                </a:cubicBezTo>
                <a:cubicBezTo>
                  <a:pt x="2188633" y="3776133"/>
                  <a:pt x="2216150" y="3759200"/>
                  <a:pt x="2237317" y="3738033"/>
                </a:cubicBezTo>
                <a:cubicBezTo>
                  <a:pt x="2258483" y="3716867"/>
                  <a:pt x="2311400" y="3663950"/>
                  <a:pt x="2396067" y="3579283"/>
                </a:cubicBezTo>
                <a:cubicBezTo>
                  <a:pt x="2455333" y="3520017"/>
                  <a:pt x="2501900" y="3475567"/>
                  <a:pt x="2535767" y="3445933"/>
                </a:cubicBezTo>
                <a:cubicBezTo>
                  <a:pt x="2569633" y="3416300"/>
                  <a:pt x="2607733" y="3401483"/>
                  <a:pt x="2650067" y="3401483"/>
                </a:cubicBezTo>
                <a:cubicBezTo>
                  <a:pt x="2692400" y="3401483"/>
                  <a:pt x="2730500" y="3420533"/>
                  <a:pt x="2764367" y="3458633"/>
                </a:cubicBezTo>
                <a:cubicBezTo>
                  <a:pt x="2798233" y="3496733"/>
                  <a:pt x="2832100" y="3524250"/>
                  <a:pt x="2865967" y="3541183"/>
                </a:cubicBezTo>
                <a:cubicBezTo>
                  <a:pt x="2950633" y="3541183"/>
                  <a:pt x="2969683" y="3591983"/>
                  <a:pt x="2923117" y="3693583"/>
                </a:cubicBezTo>
                <a:cubicBezTo>
                  <a:pt x="2876550" y="3795183"/>
                  <a:pt x="2785533" y="3915833"/>
                  <a:pt x="2650067" y="4055533"/>
                </a:cubicBezTo>
                <a:cubicBezTo>
                  <a:pt x="2514600" y="4195233"/>
                  <a:pt x="2353733" y="4324350"/>
                  <a:pt x="2167467" y="4442883"/>
                </a:cubicBezTo>
                <a:close/>
                <a:moveTo>
                  <a:pt x="-893233" y="4887383"/>
                </a:moveTo>
                <a:moveTo>
                  <a:pt x="2154767" y="1750483"/>
                </a:moveTo>
                <a:cubicBezTo>
                  <a:pt x="2247900" y="1708150"/>
                  <a:pt x="2345267" y="1646767"/>
                  <a:pt x="2446867" y="1566333"/>
                </a:cubicBezTo>
                <a:cubicBezTo>
                  <a:pt x="2548467" y="1485900"/>
                  <a:pt x="2635250" y="1397000"/>
                  <a:pt x="2707217" y="1299633"/>
                </a:cubicBezTo>
                <a:cubicBezTo>
                  <a:pt x="2779183" y="1202267"/>
                  <a:pt x="2815167" y="1119717"/>
                  <a:pt x="2815167" y="1051983"/>
                </a:cubicBezTo>
                <a:cubicBezTo>
                  <a:pt x="2815167" y="933450"/>
                  <a:pt x="2760133" y="833967"/>
                  <a:pt x="2650067" y="753533"/>
                </a:cubicBezTo>
                <a:cubicBezTo>
                  <a:pt x="2540000" y="673100"/>
                  <a:pt x="2374900" y="662517"/>
                  <a:pt x="2154767" y="721783"/>
                </a:cubicBezTo>
                <a:cubicBezTo>
                  <a:pt x="2061633" y="747183"/>
                  <a:pt x="1955800" y="808567"/>
                  <a:pt x="1837267" y="905933"/>
                </a:cubicBezTo>
                <a:cubicBezTo>
                  <a:pt x="1718733" y="1003300"/>
                  <a:pt x="1606550" y="1111250"/>
                  <a:pt x="1500717" y="1229783"/>
                </a:cubicBezTo>
                <a:cubicBezTo>
                  <a:pt x="1394883" y="1348317"/>
                  <a:pt x="1310217" y="1454150"/>
                  <a:pt x="1246717" y="1547283"/>
                </a:cubicBezTo>
                <a:cubicBezTo>
                  <a:pt x="1183217" y="1640417"/>
                  <a:pt x="1159933" y="1695450"/>
                  <a:pt x="1176867" y="1712383"/>
                </a:cubicBezTo>
                <a:cubicBezTo>
                  <a:pt x="1202267" y="1754717"/>
                  <a:pt x="1274233" y="1786467"/>
                  <a:pt x="1392767" y="1807633"/>
                </a:cubicBezTo>
                <a:cubicBezTo>
                  <a:pt x="1511300" y="1828800"/>
                  <a:pt x="1644650" y="1835150"/>
                  <a:pt x="1792817" y="1826683"/>
                </a:cubicBezTo>
                <a:cubicBezTo>
                  <a:pt x="1940983" y="1818217"/>
                  <a:pt x="2061633" y="1792817"/>
                  <a:pt x="2154767" y="1750483"/>
                </a:cubicBezTo>
                <a:close/>
                <a:moveTo>
                  <a:pt x="1799167" y="48873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69" name="Freeform 6569"/>
          <p:cNvSpPr/>
          <p:nvPr/>
        </p:nvSpPr>
        <p:spPr>
          <a:xfrm rot="0" flipH="0" flipV="0">
            <a:off x="10635381" y="8257312"/>
            <a:ext cx="131673" cy="163101"/>
          </a:xfrm>
          <a:custGeom>
            <a:pathLst>
              <a:path w="4114800" h="5096934">
                <a:moveTo>
                  <a:pt x="1447800" y="5080000"/>
                </a:moveTo>
                <a:cubicBezTo>
                  <a:pt x="1236133" y="5096934"/>
                  <a:pt x="1035050" y="5084234"/>
                  <a:pt x="844550" y="5041900"/>
                </a:cubicBezTo>
                <a:cubicBezTo>
                  <a:pt x="654050" y="4999567"/>
                  <a:pt x="493183" y="4925484"/>
                  <a:pt x="361950" y="4819650"/>
                </a:cubicBezTo>
                <a:cubicBezTo>
                  <a:pt x="230716" y="4713817"/>
                  <a:pt x="139700" y="4584700"/>
                  <a:pt x="88900" y="4432300"/>
                </a:cubicBezTo>
                <a:cubicBezTo>
                  <a:pt x="29633" y="4313767"/>
                  <a:pt x="0" y="4231217"/>
                  <a:pt x="0" y="4184650"/>
                </a:cubicBezTo>
                <a:cubicBezTo>
                  <a:pt x="0" y="4138084"/>
                  <a:pt x="29633" y="4097867"/>
                  <a:pt x="88900" y="4064000"/>
                </a:cubicBezTo>
                <a:cubicBezTo>
                  <a:pt x="156633" y="4064000"/>
                  <a:pt x="218016" y="4083050"/>
                  <a:pt x="273050" y="4121150"/>
                </a:cubicBezTo>
                <a:cubicBezTo>
                  <a:pt x="328083" y="4159250"/>
                  <a:pt x="402166" y="4199467"/>
                  <a:pt x="495300" y="4241800"/>
                </a:cubicBezTo>
                <a:cubicBezTo>
                  <a:pt x="622300" y="4351867"/>
                  <a:pt x="776816" y="4411134"/>
                  <a:pt x="958850" y="4419600"/>
                </a:cubicBezTo>
                <a:cubicBezTo>
                  <a:pt x="1140883" y="4428067"/>
                  <a:pt x="1308100" y="4398434"/>
                  <a:pt x="1460500" y="4330700"/>
                </a:cubicBezTo>
                <a:cubicBezTo>
                  <a:pt x="1612900" y="4262967"/>
                  <a:pt x="1697566" y="4178300"/>
                  <a:pt x="1714500" y="4076700"/>
                </a:cubicBezTo>
                <a:cubicBezTo>
                  <a:pt x="1714500" y="4042834"/>
                  <a:pt x="1701800" y="3983567"/>
                  <a:pt x="1676400" y="3898900"/>
                </a:cubicBezTo>
                <a:cubicBezTo>
                  <a:pt x="1651000" y="3814234"/>
                  <a:pt x="1621366" y="3725334"/>
                  <a:pt x="1587500" y="3632200"/>
                </a:cubicBezTo>
                <a:cubicBezTo>
                  <a:pt x="1358900" y="3310467"/>
                  <a:pt x="1191683" y="2990850"/>
                  <a:pt x="1085850" y="2673350"/>
                </a:cubicBezTo>
                <a:cubicBezTo>
                  <a:pt x="980016" y="2355850"/>
                  <a:pt x="927100" y="2095500"/>
                  <a:pt x="927100" y="1892300"/>
                </a:cubicBezTo>
                <a:cubicBezTo>
                  <a:pt x="927100" y="1739900"/>
                  <a:pt x="973666" y="1576917"/>
                  <a:pt x="1066800" y="1403350"/>
                </a:cubicBezTo>
                <a:cubicBezTo>
                  <a:pt x="1159933" y="1229784"/>
                  <a:pt x="1286933" y="1083734"/>
                  <a:pt x="1447800" y="965200"/>
                </a:cubicBezTo>
                <a:cubicBezTo>
                  <a:pt x="1600200" y="804334"/>
                  <a:pt x="1769533" y="660400"/>
                  <a:pt x="1955800" y="533400"/>
                </a:cubicBezTo>
                <a:cubicBezTo>
                  <a:pt x="2142066" y="406400"/>
                  <a:pt x="2330450" y="296334"/>
                  <a:pt x="2520950" y="203200"/>
                </a:cubicBezTo>
                <a:cubicBezTo>
                  <a:pt x="2711450" y="110067"/>
                  <a:pt x="2882900" y="42334"/>
                  <a:pt x="3035300" y="0"/>
                </a:cubicBezTo>
                <a:cubicBezTo>
                  <a:pt x="3128433" y="0"/>
                  <a:pt x="3251200" y="12700"/>
                  <a:pt x="3403600" y="38100"/>
                </a:cubicBezTo>
                <a:cubicBezTo>
                  <a:pt x="3556000" y="63500"/>
                  <a:pt x="3661833" y="93134"/>
                  <a:pt x="3721100" y="127000"/>
                </a:cubicBezTo>
                <a:cubicBezTo>
                  <a:pt x="3814233" y="160867"/>
                  <a:pt x="3903133" y="251884"/>
                  <a:pt x="3987800" y="400050"/>
                </a:cubicBezTo>
                <a:cubicBezTo>
                  <a:pt x="4072466" y="548217"/>
                  <a:pt x="4114800" y="694267"/>
                  <a:pt x="4114800" y="838200"/>
                </a:cubicBezTo>
                <a:cubicBezTo>
                  <a:pt x="4114800" y="897467"/>
                  <a:pt x="4097866" y="973667"/>
                  <a:pt x="4064000" y="1066800"/>
                </a:cubicBezTo>
                <a:cubicBezTo>
                  <a:pt x="4030133" y="1159934"/>
                  <a:pt x="3975100" y="1270000"/>
                  <a:pt x="3898900" y="1397000"/>
                </a:cubicBezTo>
                <a:cubicBezTo>
                  <a:pt x="3865033" y="1490134"/>
                  <a:pt x="3826933" y="1576917"/>
                  <a:pt x="3784600" y="1657350"/>
                </a:cubicBezTo>
                <a:cubicBezTo>
                  <a:pt x="3742266" y="1737784"/>
                  <a:pt x="3721100" y="1794934"/>
                  <a:pt x="3721100" y="1828800"/>
                </a:cubicBezTo>
                <a:cubicBezTo>
                  <a:pt x="3678766" y="1921934"/>
                  <a:pt x="3621616" y="1966384"/>
                  <a:pt x="3549650" y="1962150"/>
                </a:cubicBezTo>
                <a:cubicBezTo>
                  <a:pt x="3477683" y="1957917"/>
                  <a:pt x="3405716" y="1919817"/>
                  <a:pt x="3333750" y="1847850"/>
                </a:cubicBezTo>
                <a:cubicBezTo>
                  <a:pt x="3261783" y="1775884"/>
                  <a:pt x="3204633" y="1689100"/>
                  <a:pt x="3162300" y="1587500"/>
                </a:cubicBezTo>
                <a:cubicBezTo>
                  <a:pt x="3128433" y="1460500"/>
                  <a:pt x="3115733" y="1356784"/>
                  <a:pt x="3124200" y="1276350"/>
                </a:cubicBezTo>
                <a:cubicBezTo>
                  <a:pt x="3132666" y="1195917"/>
                  <a:pt x="3166533" y="1109134"/>
                  <a:pt x="3225800" y="1016000"/>
                </a:cubicBezTo>
                <a:cubicBezTo>
                  <a:pt x="3318933" y="922867"/>
                  <a:pt x="3365500" y="859367"/>
                  <a:pt x="3365500" y="825500"/>
                </a:cubicBezTo>
                <a:cubicBezTo>
                  <a:pt x="3365500" y="791634"/>
                  <a:pt x="3318933" y="774700"/>
                  <a:pt x="3225800" y="774700"/>
                </a:cubicBezTo>
                <a:cubicBezTo>
                  <a:pt x="3166533" y="774700"/>
                  <a:pt x="3058583" y="810684"/>
                  <a:pt x="2901950" y="882650"/>
                </a:cubicBezTo>
                <a:cubicBezTo>
                  <a:pt x="2745316" y="954617"/>
                  <a:pt x="2580216" y="1047750"/>
                  <a:pt x="2406650" y="1162050"/>
                </a:cubicBezTo>
                <a:cubicBezTo>
                  <a:pt x="2233083" y="1276350"/>
                  <a:pt x="2082800" y="1397000"/>
                  <a:pt x="1955800" y="1524000"/>
                </a:cubicBezTo>
                <a:cubicBezTo>
                  <a:pt x="1794933" y="1676400"/>
                  <a:pt x="1699683" y="1786467"/>
                  <a:pt x="1670050" y="1854200"/>
                </a:cubicBezTo>
                <a:cubicBezTo>
                  <a:pt x="1640416" y="1921934"/>
                  <a:pt x="1625600" y="2027767"/>
                  <a:pt x="1625600" y="2171700"/>
                </a:cubicBezTo>
                <a:cubicBezTo>
                  <a:pt x="1625600" y="2290234"/>
                  <a:pt x="1653116" y="2438400"/>
                  <a:pt x="1708150" y="2616200"/>
                </a:cubicBezTo>
                <a:cubicBezTo>
                  <a:pt x="1763183" y="2794000"/>
                  <a:pt x="1820333" y="2912534"/>
                  <a:pt x="1879600" y="2971800"/>
                </a:cubicBezTo>
                <a:cubicBezTo>
                  <a:pt x="1879600" y="2971800"/>
                  <a:pt x="1909233" y="3028950"/>
                  <a:pt x="1968500" y="3143250"/>
                </a:cubicBezTo>
                <a:cubicBezTo>
                  <a:pt x="2027766" y="3257550"/>
                  <a:pt x="2099733" y="3378200"/>
                  <a:pt x="2184400" y="3505200"/>
                </a:cubicBezTo>
                <a:cubicBezTo>
                  <a:pt x="2429933" y="4047067"/>
                  <a:pt x="2493433" y="4436534"/>
                  <a:pt x="2374900" y="4673600"/>
                </a:cubicBezTo>
                <a:cubicBezTo>
                  <a:pt x="2256366" y="4910667"/>
                  <a:pt x="1947333" y="5046134"/>
                  <a:pt x="1447800" y="5080000"/>
                </a:cubicBezTo>
                <a:close/>
                <a:moveTo>
                  <a:pt x="-914400" y="51943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70" name="Freeform 6570"/>
          <p:cNvSpPr/>
          <p:nvPr/>
        </p:nvSpPr>
        <p:spPr>
          <a:xfrm rot="0" flipH="0" flipV="0">
            <a:off x="10786561" y="8204480"/>
            <a:ext cx="70984" cy="206722"/>
          </a:xfrm>
          <a:custGeom>
            <a:pathLst>
              <a:path w="2218266" h="6460067">
                <a:moveTo>
                  <a:pt x="482600" y="6451600"/>
                </a:moveTo>
                <a:cubicBezTo>
                  <a:pt x="355600" y="6434667"/>
                  <a:pt x="247650" y="6343650"/>
                  <a:pt x="158750" y="6178550"/>
                </a:cubicBezTo>
                <a:cubicBezTo>
                  <a:pt x="69850" y="6013450"/>
                  <a:pt x="16933" y="5863167"/>
                  <a:pt x="0" y="5727700"/>
                </a:cubicBezTo>
                <a:cubicBezTo>
                  <a:pt x="8466" y="5659967"/>
                  <a:pt x="19050" y="5562600"/>
                  <a:pt x="31750" y="5435600"/>
                </a:cubicBezTo>
                <a:cubicBezTo>
                  <a:pt x="44450" y="5308600"/>
                  <a:pt x="59266" y="5177367"/>
                  <a:pt x="76200" y="5041900"/>
                </a:cubicBezTo>
                <a:cubicBezTo>
                  <a:pt x="110066" y="4881034"/>
                  <a:pt x="156633" y="4684184"/>
                  <a:pt x="215900" y="4451350"/>
                </a:cubicBezTo>
                <a:cubicBezTo>
                  <a:pt x="275166" y="4218517"/>
                  <a:pt x="336550" y="3983567"/>
                  <a:pt x="400050" y="3746500"/>
                </a:cubicBezTo>
                <a:cubicBezTo>
                  <a:pt x="463550" y="3509434"/>
                  <a:pt x="520700" y="3306234"/>
                  <a:pt x="571500" y="3136900"/>
                </a:cubicBezTo>
                <a:cubicBezTo>
                  <a:pt x="622300" y="2967567"/>
                  <a:pt x="656166" y="2865967"/>
                  <a:pt x="673100" y="2832100"/>
                </a:cubicBezTo>
                <a:cubicBezTo>
                  <a:pt x="715433" y="2764367"/>
                  <a:pt x="783166" y="2747434"/>
                  <a:pt x="876300" y="2781300"/>
                </a:cubicBezTo>
                <a:cubicBezTo>
                  <a:pt x="969433" y="2815167"/>
                  <a:pt x="1045633" y="2865967"/>
                  <a:pt x="1104900" y="2933700"/>
                </a:cubicBezTo>
                <a:cubicBezTo>
                  <a:pt x="1155700" y="3001434"/>
                  <a:pt x="1187450" y="3081867"/>
                  <a:pt x="1200150" y="3175000"/>
                </a:cubicBezTo>
                <a:cubicBezTo>
                  <a:pt x="1212850" y="3268134"/>
                  <a:pt x="1200150" y="3403600"/>
                  <a:pt x="1162050" y="3581400"/>
                </a:cubicBezTo>
                <a:cubicBezTo>
                  <a:pt x="1123950" y="3759200"/>
                  <a:pt x="1054100" y="4021667"/>
                  <a:pt x="952500" y="4368800"/>
                </a:cubicBezTo>
                <a:cubicBezTo>
                  <a:pt x="859366" y="4707467"/>
                  <a:pt x="789516" y="4980517"/>
                  <a:pt x="742950" y="5187950"/>
                </a:cubicBezTo>
                <a:cubicBezTo>
                  <a:pt x="696383" y="5395384"/>
                  <a:pt x="677333" y="5613400"/>
                  <a:pt x="685800" y="5842000"/>
                </a:cubicBezTo>
                <a:cubicBezTo>
                  <a:pt x="651933" y="6129867"/>
                  <a:pt x="626533" y="6305550"/>
                  <a:pt x="609600" y="6369050"/>
                </a:cubicBezTo>
                <a:cubicBezTo>
                  <a:pt x="592666" y="6432550"/>
                  <a:pt x="550333" y="6460067"/>
                  <a:pt x="482600" y="6451600"/>
                </a:cubicBezTo>
                <a:close/>
                <a:moveTo>
                  <a:pt x="-1028700" y="6845300"/>
                </a:moveTo>
                <a:moveTo>
                  <a:pt x="1943100" y="1384300"/>
                </a:moveTo>
                <a:cubicBezTo>
                  <a:pt x="1909233" y="1409700"/>
                  <a:pt x="1877483" y="1420284"/>
                  <a:pt x="1847850" y="1416050"/>
                </a:cubicBezTo>
                <a:cubicBezTo>
                  <a:pt x="1818216" y="1411817"/>
                  <a:pt x="1769533" y="1388534"/>
                  <a:pt x="1701800" y="1346200"/>
                </a:cubicBezTo>
                <a:cubicBezTo>
                  <a:pt x="1642533" y="1337734"/>
                  <a:pt x="1568450" y="1297517"/>
                  <a:pt x="1479550" y="1225550"/>
                </a:cubicBezTo>
                <a:cubicBezTo>
                  <a:pt x="1390650" y="1153584"/>
                  <a:pt x="1314450" y="1077384"/>
                  <a:pt x="1250950" y="996950"/>
                </a:cubicBezTo>
                <a:cubicBezTo>
                  <a:pt x="1187450" y="916517"/>
                  <a:pt x="1155700" y="867834"/>
                  <a:pt x="1155700" y="850900"/>
                </a:cubicBezTo>
                <a:cubicBezTo>
                  <a:pt x="1147233" y="766234"/>
                  <a:pt x="1153583" y="658284"/>
                  <a:pt x="1174750" y="527050"/>
                </a:cubicBezTo>
                <a:cubicBezTo>
                  <a:pt x="1195916" y="395817"/>
                  <a:pt x="1240366" y="277284"/>
                  <a:pt x="1308100" y="171450"/>
                </a:cubicBezTo>
                <a:cubicBezTo>
                  <a:pt x="1375833" y="65617"/>
                  <a:pt x="1473200" y="8467"/>
                  <a:pt x="1600200" y="0"/>
                </a:cubicBezTo>
                <a:cubicBezTo>
                  <a:pt x="1634066" y="0"/>
                  <a:pt x="1663700" y="4234"/>
                  <a:pt x="1689100" y="12700"/>
                </a:cubicBezTo>
                <a:cubicBezTo>
                  <a:pt x="1714500" y="21167"/>
                  <a:pt x="1790700" y="50800"/>
                  <a:pt x="1917700" y="101600"/>
                </a:cubicBezTo>
                <a:cubicBezTo>
                  <a:pt x="1985433" y="228600"/>
                  <a:pt x="2053166" y="370417"/>
                  <a:pt x="2120900" y="527050"/>
                </a:cubicBezTo>
                <a:cubicBezTo>
                  <a:pt x="2188633" y="683684"/>
                  <a:pt x="2218266" y="836084"/>
                  <a:pt x="2209800" y="984250"/>
                </a:cubicBezTo>
                <a:cubicBezTo>
                  <a:pt x="2201333" y="1132417"/>
                  <a:pt x="2112433" y="1265767"/>
                  <a:pt x="1943100" y="1384300"/>
                </a:cubicBezTo>
                <a:close/>
                <a:moveTo>
                  <a:pt x="4038600" y="68453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71" name="Freeform 6571"/>
          <p:cNvSpPr/>
          <p:nvPr/>
        </p:nvSpPr>
        <p:spPr>
          <a:xfrm rot="0" flipH="0" flipV="0">
            <a:off x="10862626" y="8264627"/>
            <a:ext cx="122394" cy="153212"/>
          </a:xfrm>
          <a:custGeom>
            <a:pathLst>
              <a:path w="3824817" h="4787900">
                <a:moveTo>
                  <a:pt x="1013884" y="4787900"/>
                </a:moveTo>
                <a:cubicBezTo>
                  <a:pt x="590550" y="4787900"/>
                  <a:pt x="281517" y="4635500"/>
                  <a:pt x="86784" y="4330700"/>
                </a:cubicBezTo>
                <a:cubicBezTo>
                  <a:pt x="27517" y="4246034"/>
                  <a:pt x="0" y="4159250"/>
                  <a:pt x="4234" y="4070350"/>
                </a:cubicBezTo>
                <a:cubicBezTo>
                  <a:pt x="8467" y="3981450"/>
                  <a:pt x="33867" y="3920067"/>
                  <a:pt x="80434" y="3886200"/>
                </a:cubicBezTo>
                <a:cubicBezTo>
                  <a:pt x="127000" y="3852334"/>
                  <a:pt x="184150" y="3881967"/>
                  <a:pt x="251884" y="3975100"/>
                </a:cubicBezTo>
                <a:cubicBezTo>
                  <a:pt x="370417" y="4042834"/>
                  <a:pt x="539750" y="4076700"/>
                  <a:pt x="759884" y="4076700"/>
                </a:cubicBezTo>
                <a:cubicBezTo>
                  <a:pt x="869950" y="4076700"/>
                  <a:pt x="984250" y="4066117"/>
                  <a:pt x="1102784" y="4044950"/>
                </a:cubicBezTo>
                <a:cubicBezTo>
                  <a:pt x="1221317" y="4023784"/>
                  <a:pt x="1339850" y="3992034"/>
                  <a:pt x="1458384" y="3949700"/>
                </a:cubicBezTo>
                <a:cubicBezTo>
                  <a:pt x="1585384" y="3890434"/>
                  <a:pt x="1670050" y="3837517"/>
                  <a:pt x="1712384" y="3790950"/>
                </a:cubicBezTo>
                <a:cubicBezTo>
                  <a:pt x="1754717" y="3744384"/>
                  <a:pt x="1746250" y="3704167"/>
                  <a:pt x="1686984" y="3670300"/>
                </a:cubicBezTo>
                <a:lnTo>
                  <a:pt x="1699684" y="3670300"/>
                </a:lnTo>
                <a:cubicBezTo>
                  <a:pt x="1479550" y="3611034"/>
                  <a:pt x="1257300" y="3515784"/>
                  <a:pt x="1032934" y="3384550"/>
                </a:cubicBezTo>
                <a:cubicBezTo>
                  <a:pt x="808567" y="3253317"/>
                  <a:pt x="615950" y="3109384"/>
                  <a:pt x="455084" y="2952750"/>
                </a:cubicBezTo>
                <a:cubicBezTo>
                  <a:pt x="294217" y="2796117"/>
                  <a:pt x="201084" y="2654300"/>
                  <a:pt x="175684" y="2527300"/>
                </a:cubicBezTo>
                <a:cubicBezTo>
                  <a:pt x="107950" y="2264834"/>
                  <a:pt x="124884" y="1996017"/>
                  <a:pt x="226484" y="1720850"/>
                </a:cubicBezTo>
                <a:cubicBezTo>
                  <a:pt x="328084" y="1445684"/>
                  <a:pt x="472017" y="1202267"/>
                  <a:pt x="658284" y="990600"/>
                </a:cubicBezTo>
                <a:cubicBezTo>
                  <a:pt x="726017" y="948267"/>
                  <a:pt x="810684" y="895350"/>
                  <a:pt x="912284" y="831850"/>
                </a:cubicBezTo>
                <a:cubicBezTo>
                  <a:pt x="1013884" y="768350"/>
                  <a:pt x="1094317" y="732367"/>
                  <a:pt x="1153584" y="723900"/>
                </a:cubicBezTo>
                <a:lnTo>
                  <a:pt x="1153584" y="736600"/>
                </a:lnTo>
                <a:cubicBezTo>
                  <a:pt x="1314450" y="567267"/>
                  <a:pt x="1511300" y="431800"/>
                  <a:pt x="1744134" y="330200"/>
                </a:cubicBezTo>
                <a:cubicBezTo>
                  <a:pt x="1976967" y="228600"/>
                  <a:pt x="2224617" y="135467"/>
                  <a:pt x="2487084" y="50800"/>
                </a:cubicBezTo>
                <a:lnTo>
                  <a:pt x="2677584" y="25400"/>
                </a:lnTo>
                <a:cubicBezTo>
                  <a:pt x="2779184" y="8467"/>
                  <a:pt x="2863850" y="0"/>
                  <a:pt x="2931584" y="0"/>
                </a:cubicBezTo>
                <a:cubicBezTo>
                  <a:pt x="2923117" y="0"/>
                  <a:pt x="2940050" y="6350"/>
                  <a:pt x="2982384" y="19050"/>
                </a:cubicBezTo>
                <a:cubicBezTo>
                  <a:pt x="3024717" y="31750"/>
                  <a:pt x="3062817" y="42334"/>
                  <a:pt x="3096684" y="50800"/>
                </a:cubicBezTo>
                <a:cubicBezTo>
                  <a:pt x="3147484" y="76200"/>
                  <a:pt x="3189817" y="88900"/>
                  <a:pt x="3223684" y="88900"/>
                </a:cubicBezTo>
                <a:cubicBezTo>
                  <a:pt x="3333750" y="105834"/>
                  <a:pt x="3435350" y="156634"/>
                  <a:pt x="3528484" y="241300"/>
                </a:cubicBezTo>
                <a:cubicBezTo>
                  <a:pt x="3621617" y="325967"/>
                  <a:pt x="3695700" y="425450"/>
                  <a:pt x="3750734" y="539750"/>
                </a:cubicBezTo>
                <a:cubicBezTo>
                  <a:pt x="3805767" y="654050"/>
                  <a:pt x="3824817" y="762000"/>
                  <a:pt x="3807884" y="863600"/>
                </a:cubicBezTo>
                <a:cubicBezTo>
                  <a:pt x="3790950" y="1024467"/>
                  <a:pt x="3742267" y="1168400"/>
                  <a:pt x="3661834" y="1295400"/>
                </a:cubicBezTo>
                <a:cubicBezTo>
                  <a:pt x="3581400" y="1422400"/>
                  <a:pt x="3486150" y="1494367"/>
                  <a:pt x="3376084" y="1511300"/>
                </a:cubicBezTo>
                <a:cubicBezTo>
                  <a:pt x="3393017" y="1502834"/>
                  <a:pt x="3382434" y="1488017"/>
                  <a:pt x="3344334" y="1466850"/>
                </a:cubicBezTo>
                <a:cubicBezTo>
                  <a:pt x="3306234" y="1445684"/>
                  <a:pt x="3266017" y="1422400"/>
                  <a:pt x="3223684" y="1397000"/>
                </a:cubicBezTo>
                <a:lnTo>
                  <a:pt x="3185584" y="1422400"/>
                </a:lnTo>
                <a:cubicBezTo>
                  <a:pt x="3185584" y="1422400"/>
                  <a:pt x="3183467" y="1411817"/>
                  <a:pt x="3179234" y="1390650"/>
                </a:cubicBezTo>
                <a:cubicBezTo>
                  <a:pt x="3175000" y="1369484"/>
                  <a:pt x="3164417" y="1341967"/>
                  <a:pt x="3147484" y="1308100"/>
                </a:cubicBezTo>
                <a:cubicBezTo>
                  <a:pt x="3122084" y="1257300"/>
                  <a:pt x="3109384" y="1200150"/>
                  <a:pt x="3109384" y="1136650"/>
                </a:cubicBezTo>
                <a:cubicBezTo>
                  <a:pt x="3109384" y="1073150"/>
                  <a:pt x="3113617" y="1003300"/>
                  <a:pt x="3122084" y="927100"/>
                </a:cubicBezTo>
                <a:cubicBezTo>
                  <a:pt x="3139017" y="833967"/>
                  <a:pt x="3141134" y="778934"/>
                  <a:pt x="3128434" y="762000"/>
                </a:cubicBezTo>
                <a:cubicBezTo>
                  <a:pt x="3115734" y="745067"/>
                  <a:pt x="3058584" y="732367"/>
                  <a:pt x="2956984" y="723900"/>
                </a:cubicBezTo>
                <a:cubicBezTo>
                  <a:pt x="2838450" y="698500"/>
                  <a:pt x="2667000" y="719667"/>
                  <a:pt x="2442634" y="787400"/>
                </a:cubicBezTo>
                <a:cubicBezTo>
                  <a:pt x="2218267" y="855134"/>
                  <a:pt x="2029884" y="948267"/>
                  <a:pt x="1877484" y="1066800"/>
                </a:cubicBezTo>
                <a:cubicBezTo>
                  <a:pt x="1691217" y="1185334"/>
                  <a:pt x="1534584" y="1297517"/>
                  <a:pt x="1407584" y="1403350"/>
                </a:cubicBezTo>
                <a:cubicBezTo>
                  <a:pt x="1280584" y="1509184"/>
                  <a:pt x="1178984" y="1610784"/>
                  <a:pt x="1102784" y="1708150"/>
                </a:cubicBezTo>
                <a:cubicBezTo>
                  <a:pt x="1026584" y="1805517"/>
                  <a:pt x="958850" y="1917700"/>
                  <a:pt x="899584" y="2044700"/>
                </a:cubicBezTo>
                <a:cubicBezTo>
                  <a:pt x="857250" y="2103967"/>
                  <a:pt x="821267" y="2161117"/>
                  <a:pt x="791634" y="2216150"/>
                </a:cubicBezTo>
                <a:cubicBezTo>
                  <a:pt x="762000" y="2271184"/>
                  <a:pt x="747184" y="2319867"/>
                  <a:pt x="747184" y="2362200"/>
                </a:cubicBezTo>
                <a:cubicBezTo>
                  <a:pt x="747184" y="2455334"/>
                  <a:pt x="817034" y="2550584"/>
                  <a:pt x="956734" y="2647950"/>
                </a:cubicBezTo>
                <a:cubicBezTo>
                  <a:pt x="1096434" y="2745317"/>
                  <a:pt x="1305984" y="2857500"/>
                  <a:pt x="1585384" y="2984500"/>
                </a:cubicBezTo>
                <a:cubicBezTo>
                  <a:pt x="1805517" y="3077634"/>
                  <a:pt x="1991784" y="3179234"/>
                  <a:pt x="2144184" y="3289300"/>
                </a:cubicBezTo>
                <a:cubicBezTo>
                  <a:pt x="2296584" y="3399367"/>
                  <a:pt x="2402417" y="3526367"/>
                  <a:pt x="2461684" y="3670300"/>
                </a:cubicBezTo>
                <a:cubicBezTo>
                  <a:pt x="2478617" y="3704167"/>
                  <a:pt x="2484967" y="3744384"/>
                  <a:pt x="2480734" y="3790950"/>
                </a:cubicBezTo>
                <a:cubicBezTo>
                  <a:pt x="2476500" y="3837517"/>
                  <a:pt x="2465917" y="3869267"/>
                  <a:pt x="2448984" y="3886200"/>
                </a:cubicBezTo>
                <a:cubicBezTo>
                  <a:pt x="2465917" y="3903134"/>
                  <a:pt x="2474384" y="3915834"/>
                  <a:pt x="2474384" y="3924300"/>
                </a:cubicBezTo>
                <a:lnTo>
                  <a:pt x="2474384" y="3911600"/>
                </a:lnTo>
                <a:cubicBezTo>
                  <a:pt x="2542117" y="4013200"/>
                  <a:pt x="2544234" y="4119034"/>
                  <a:pt x="2480734" y="4229100"/>
                </a:cubicBezTo>
                <a:cubicBezTo>
                  <a:pt x="2417234" y="4339167"/>
                  <a:pt x="2311400" y="4434417"/>
                  <a:pt x="2163234" y="4514850"/>
                </a:cubicBezTo>
                <a:cubicBezTo>
                  <a:pt x="2015067" y="4595284"/>
                  <a:pt x="1835150" y="4656667"/>
                  <a:pt x="1623484" y="4699000"/>
                </a:cubicBezTo>
                <a:lnTo>
                  <a:pt x="1636184" y="4699000"/>
                </a:lnTo>
                <a:cubicBezTo>
                  <a:pt x="1526117" y="4732867"/>
                  <a:pt x="1418167" y="4756150"/>
                  <a:pt x="1312334" y="4768850"/>
                </a:cubicBezTo>
                <a:cubicBezTo>
                  <a:pt x="1206500" y="4781550"/>
                  <a:pt x="1107017" y="4787900"/>
                  <a:pt x="1013884" y="4787900"/>
                </a:cubicBezTo>
                <a:close/>
                <a:moveTo>
                  <a:pt x="-1246716" y="49657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72" name="Freeform 6572"/>
          <p:cNvSpPr/>
          <p:nvPr/>
        </p:nvSpPr>
        <p:spPr>
          <a:xfrm rot="0" flipH="0" flipV="0">
            <a:off x="10968222" y="8127806"/>
            <a:ext cx="138853" cy="345575"/>
          </a:xfrm>
          <a:custGeom>
            <a:pathLst>
              <a:path w="4339166" h="10799232">
                <a:moveTo>
                  <a:pt x="520700" y="10765366"/>
                </a:moveTo>
                <a:cubicBezTo>
                  <a:pt x="359833" y="10723032"/>
                  <a:pt x="234950" y="10663766"/>
                  <a:pt x="146050" y="10587566"/>
                </a:cubicBezTo>
                <a:cubicBezTo>
                  <a:pt x="57150" y="10511366"/>
                  <a:pt x="8466" y="10409766"/>
                  <a:pt x="0" y="10282766"/>
                </a:cubicBezTo>
                <a:cubicBezTo>
                  <a:pt x="8466" y="10257366"/>
                  <a:pt x="12700" y="10221382"/>
                  <a:pt x="12700" y="10174816"/>
                </a:cubicBezTo>
                <a:cubicBezTo>
                  <a:pt x="12700" y="10128249"/>
                  <a:pt x="29633" y="10075332"/>
                  <a:pt x="63500" y="10016066"/>
                </a:cubicBezTo>
                <a:cubicBezTo>
                  <a:pt x="63500" y="10016066"/>
                  <a:pt x="91016" y="10028766"/>
                  <a:pt x="146050" y="10054166"/>
                </a:cubicBezTo>
                <a:cubicBezTo>
                  <a:pt x="201083" y="10079566"/>
                  <a:pt x="296333" y="10075332"/>
                  <a:pt x="431800" y="10041466"/>
                </a:cubicBezTo>
                <a:cubicBezTo>
                  <a:pt x="601133" y="10049932"/>
                  <a:pt x="719666" y="10032999"/>
                  <a:pt x="787400" y="9990666"/>
                </a:cubicBezTo>
                <a:cubicBezTo>
                  <a:pt x="855133" y="9948332"/>
                  <a:pt x="952500" y="9855199"/>
                  <a:pt x="1079500" y="9711266"/>
                </a:cubicBezTo>
                <a:cubicBezTo>
                  <a:pt x="1172633" y="9584266"/>
                  <a:pt x="1280583" y="9436099"/>
                  <a:pt x="1403350" y="9266766"/>
                </a:cubicBezTo>
                <a:cubicBezTo>
                  <a:pt x="1526116" y="9097433"/>
                  <a:pt x="1608666" y="8957733"/>
                  <a:pt x="1651000" y="8847666"/>
                </a:cubicBezTo>
                <a:cubicBezTo>
                  <a:pt x="1786466" y="8754533"/>
                  <a:pt x="1883833" y="8667750"/>
                  <a:pt x="1943100" y="8587316"/>
                </a:cubicBezTo>
                <a:cubicBezTo>
                  <a:pt x="2002366" y="8506883"/>
                  <a:pt x="2057400" y="8424333"/>
                  <a:pt x="2108200" y="8339666"/>
                </a:cubicBezTo>
                <a:cubicBezTo>
                  <a:pt x="2108200" y="8297333"/>
                  <a:pt x="2120900" y="8219016"/>
                  <a:pt x="2146300" y="8104716"/>
                </a:cubicBezTo>
                <a:cubicBezTo>
                  <a:pt x="2171700" y="7990416"/>
                  <a:pt x="2235200" y="7852833"/>
                  <a:pt x="2336800" y="7691966"/>
                </a:cubicBezTo>
                <a:cubicBezTo>
                  <a:pt x="2429933" y="7480300"/>
                  <a:pt x="2518833" y="7300383"/>
                  <a:pt x="2603500" y="7152216"/>
                </a:cubicBezTo>
                <a:cubicBezTo>
                  <a:pt x="2688166" y="7004050"/>
                  <a:pt x="2730500" y="6908800"/>
                  <a:pt x="2730500" y="6866466"/>
                </a:cubicBezTo>
                <a:cubicBezTo>
                  <a:pt x="2730500" y="6866466"/>
                  <a:pt x="2743200" y="6836833"/>
                  <a:pt x="2768600" y="6777566"/>
                </a:cubicBezTo>
                <a:cubicBezTo>
                  <a:pt x="2794000" y="6718300"/>
                  <a:pt x="2802466" y="6646333"/>
                  <a:pt x="2794000" y="6561666"/>
                </a:cubicBezTo>
                <a:cubicBezTo>
                  <a:pt x="2844800" y="6536266"/>
                  <a:pt x="2889250" y="6479116"/>
                  <a:pt x="2927350" y="6390216"/>
                </a:cubicBezTo>
                <a:cubicBezTo>
                  <a:pt x="2965450" y="6301316"/>
                  <a:pt x="2980266" y="6210300"/>
                  <a:pt x="2971800" y="6117166"/>
                </a:cubicBezTo>
                <a:cubicBezTo>
                  <a:pt x="2971800" y="6091766"/>
                  <a:pt x="3009900" y="5992283"/>
                  <a:pt x="3086100" y="5818716"/>
                </a:cubicBezTo>
                <a:cubicBezTo>
                  <a:pt x="3162300" y="5645150"/>
                  <a:pt x="3204633" y="5469466"/>
                  <a:pt x="3213100" y="5291666"/>
                </a:cubicBezTo>
                <a:cubicBezTo>
                  <a:pt x="3306233" y="4986866"/>
                  <a:pt x="3376083" y="4713816"/>
                  <a:pt x="3422650" y="4472516"/>
                </a:cubicBezTo>
                <a:cubicBezTo>
                  <a:pt x="3469216" y="4231216"/>
                  <a:pt x="3505200" y="3966633"/>
                  <a:pt x="3530600" y="3678766"/>
                </a:cubicBezTo>
                <a:cubicBezTo>
                  <a:pt x="3556000" y="3390900"/>
                  <a:pt x="3581400" y="3022600"/>
                  <a:pt x="3606800" y="2573866"/>
                </a:cubicBezTo>
                <a:cubicBezTo>
                  <a:pt x="3623733" y="2192866"/>
                  <a:pt x="3636433" y="1907116"/>
                  <a:pt x="3644900" y="1716616"/>
                </a:cubicBezTo>
                <a:cubicBezTo>
                  <a:pt x="3653366" y="1526116"/>
                  <a:pt x="3651250" y="1380066"/>
                  <a:pt x="3638550" y="1278466"/>
                </a:cubicBezTo>
                <a:cubicBezTo>
                  <a:pt x="3625850" y="1176866"/>
                  <a:pt x="3585633" y="1075266"/>
                  <a:pt x="3517900" y="973666"/>
                </a:cubicBezTo>
                <a:cubicBezTo>
                  <a:pt x="3433233" y="702733"/>
                  <a:pt x="3361266" y="567266"/>
                  <a:pt x="3302000" y="567266"/>
                </a:cubicBezTo>
                <a:cubicBezTo>
                  <a:pt x="3276600" y="567266"/>
                  <a:pt x="3249083" y="531283"/>
                  <a:pt x="3219450" y="459316"/>
                </a:cubicBezTo>
                <a:cubicBezTo>
                  <a:pt x="3189816" y="387350"/>
                  <a:pt x="3191933" y="292100"/>
                  <a:pt x="3225800" y="173566"/>
                </a:cubicBezTo>
                <a:cubicBezTo>
                  <a:pt x="3217333" y="139700"/>
                  <a:pt x="3230033" y="101600"/>
                  <a:pt x="3263900" y="59266"/>
                </a:cubicBezTo>
                <a:cubicBezTo>
                  <a:pt x="3297766" y="16933"/>
                  <a:pt x="3352800" y="0"/>
                  <a:pt x="3429000" y="8466"/>
                </a:cubicBezTo>
                <a:cubicBezTo>
                  <a:pt x="3488266" y="8466"/>
                  <a:pt x="3553883" y="31750"/>
                  <a:pt x="3625850" y="78316"/>
                </a:cubicBezTo>
                <a:cubicBezTo>
                  <a:pt x="3697816" y="124883"/>
                  <a:pt x="3746500" y="165100"/>
                  <a:pt x="3771900" y="198966"/>
                </a:cubicBezTo>
                <a:cubicBezTo>
                  <a:pt x="3805766" y="165100"/>
                  <a:pt x="3858683" y="205316"/>
                  <a:pt x="3930650" y="319616"/>
                </a:cubicBezTo>
                <a:cubicBezTo>
                  <a:pt x="4002616" y="433916"/>
                  <a:pt x="4080933" y="613833"/>
                  <a:pt x="4165600" y="859366"/>
                </a:cubicBezTo>
                <a:cubicBezTo>
                  <a:pt x="4216400" y="977900"/>
                  <a:pt x="4254500" y="1077383"/>
                  <a:pt x="4279900" y="1157816"/>
                </a:cubicBezTo>
                <a:cubicBezTo>
                  <a:pt x="4305300" y="1238250"/>
                  <a:pt x="4322233" y="1327150"/>
                  <a:pt x="4330700" y="1424516"/>
                </a:cubicBezTo>
                <a:cubicBezTo>
                  <a:pt x="4339166" y="1521883"/>
                  <a:pt x="4339166" y="1657350"/>
                  <a:pt x="4330700" y="1830916"/>
                </a:cubicBezTo>
                <a:cubicBezTo>
                  <a:pt x="4322233" y="2004483"/>
                  <a:pt x="4309533" y="2243666"/>
                  <a:pt x="4292600" y="2548466"/>
                </a:cubicBezTo>
                <a:cubicBezTo>
                  <a:pt x="4292600" y="2844800"/>
                  <a:pt x="4273550" y="3168650"/>
                  <a:pt x="4235450" y="3520016"/>
                </a:cubicBezTo>
                <a:cubicBezTo>
                  <a:pt x="4197350" y="3871383"/>
                  <a:pt x="4152900" y="4214283"/>
                  <a:pt x="4102100" y="4548716"/>
                </a:cubicBezTo>
                <a:cubicBezTo>
                  <a:pt x="4051300" y="4883150"/>
                  <a:pt x="3996266" y="5185833"/>
                  <a:pt x="3937000" y="5456766"/>
                </a:cubicBezTo>
                <a:cubicBezTo>
                  <a:pt x="3877733" y="5676900"/>
                  <a:pt x="3797300" y="5941483"/>
                  <a:pt x="3695700" y="6250516"/>
                </a:cubicBezTo>
                <a:cubicBezTo>
                  <a:pt x="3594100" y="6559550"/>
                  <a:pt x="3481916" y="6870700"/>
                  <a:pt x="3359150" y="7183966"/>
                </a:cubicBezTo>
                <a:cubicBezTo>
                  <a:pt x="3236383" y="7497233"/>
                  <a:pt x="3122083" y="7776633"/>
                  <a:pt x="3016250" y="8022166"/>
                </a:cubicBezTo>
                <a:cubicBezTo>
                  <a:pt x="2910416" y="8267700"/>
                  <a:pt x="2823633" y="8441266"/>
                  <a:pt x="2755900" y="8542866"/>
                </a:cubicBezTo>
                <a:cubicBezTo>
                  <a:pt x="2772833" y="8542866"/>
                  <a:pt x="2749550" y="8593666"/>
                  <a:pt x="2686050" y="8695266"/>
                </a:cubicBezTo>
                <a:cubicBezTo>
                  <a:pt x="2622550" y="8796866"/>
                  <a:pt x="2537883" y="8925983"/>
                  <a:pt x="2432050" y="9082616"/>
                </a:cubicBezTo>
                <a:cubicBezTo>
                  <a:pt x="2326216" y="9239250"/>
                  <a:pt x="2218266" y="9400116"/>
                  <a:pt x="2108200" y="9565216"/>
                </a:cubicBezTo>
                <a:cubicBezTo>
                  <a:pt x="1998133" y="9730316"/>
                  <a:pt x="1905000" y="9872132"/>
                  <a:pt x="1828800" y="9990666"/>
                </a:cubicBezTo>
                <a:cubicBezTo>
                  <a:pt x="1701800" y="10168466"/>
                  <a:pt x="1557866" y="10320866"/>
                  <a:pt x="1397000" y="10447866"/>
                </a:cubicBezTo>
                <a:cubicBezTo>
                  <a:pt x="1236133" y="10574866"/>
                  <a:pt x="1079500" y="10667999"/>
                  <a:pt x="927100" y="10727266"/>
                </a:cubicBezTo>
                <a:cubicBezTo>
                  <a:pt x="774700" y="10786532"/>
                  <a:pt x="639233" y="10799232"/>
                  <a:pt x="520700" y="10765366"/>
                </a:cubicBezTo>
                <a:close/>
                <a:moveTo>
                  <a:pt x="-1917700" y="92413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73" name="Rectangle 6573"/>
          <p:cNvSpPr/>
          <p:nvPr/>
        </p:nvSpPr>
        <p:spPr>
          <a:xfrm rot="0" flipH="0" flipV="0">
            <a:off x="9494819" y="4096208"/>
            <a:ext cx="3898188" cy="1208835"/>
          </a:xfrm>
          <a:prstGeom prst="rect">
            <a:avLst/>
          </a:prstGeom>
        </p:spPr>
      </p:sp>
      <p:sp>
        <p:nvSpPr>
          <p:cNvPr id="6574" name="Freeform 6574"/>
          <p:cNvSpPr/>
          <p:nvPr/>
        </p:nvSpPr>
        <p:spPr>
          <a:xfrm rot="0" flipH="0" flipV="0">
            <a:off x="9527873" y="4319592"/>
            <a:ext cx="243027" cy="291591"/>
          </a:xfrm>
          <a:custGeom>
            <a:pathLst>
              <a:path w="7594600" h="9112249">
                <a:moveTo>
                  <a:pt x="186267" y="8881533"/>
                </a:moveTo>
                <a:cubicBezTo>
                  <a:pt x="76200" y="8813799"/>
                  <a:pt x="16933" y="8748183"/>
                  <a:pt x="8467" y="8684683"/>
                </a:cubicBezTo>
                <a:cubicBezTo>
                  <a:pt x="0" y="8621183"/>
                  <a:pt x="21167" y="8500533"/>
                  <a:pt x="71967" y="8322733"/>
                </a:cubicBezTo>
                <a:cubicBezTo>
                  <a:pt x="63500" y="8212667"/>
                  <a:pt x="69850" y="8111067"/>
                  <a:pt x="91017" y="8017933"/>
                </a:cubicBezTo>
                <a:cubicBezTo>
                  <a:pt x="112183" y="7924800"/>
                  <a:pt x="127000" y="7861300"/>
                  <a:pt x="135467" y="7827433"/>
                </a:cubicBezTo>
                <a:cubicBezTo>
                  <a:pt x="177800" y="7827433"/>
                  <a:pt x="203200" y="7802033"/>
                  <a:pt x="211667" y="7751233"/>
                </a:cubicBezTo>
                <a:cubicBezTo>
                  <a:pt x="220133" y="7700433"/>
                  <a:pt x="224367" y="7658100"/>
                  <a:pt x="224367" y="7624233"/>
                </a:cubicBezTo>
                <a:cubicBezTo>
                  <a:pt x="224367" y="7556500"/>
                  <a:pt x="251883" y="7442200"/>
                  <a:pt x="306917" y="7281333"/>
                </a:cubicBezTo>
                <a:cubicBezTo>
                  <a:pt x="361950" y="7120467"/>
                  <a:pt x="410633" y="6955367"/>
                  <a:pt x="452967" y="6786033"/>
                </a:cubicBezTo>
                <a:cubicBezTo>
                  <a:pt x="520700" y="6616700"/>
                  <a:pt x="586317" y="6457950"/>
                  <a:pt x="649817" y="6309783"/>
                </a:cubicBezTo>
                <a:cubicBezTo>
                  <a:pt x="713317" y="6161617"/>
                  <a:pt x="745067" y="6070600"/>
                  <a:pt x="745067" y="6036733"/>
                </a:cubicBezTo>
                <a:cubicBezTo>
                  <a:pt x="745067" y="5969000"/>
                  <a:pt x="762000" y="5899150"/>
                  <a:pt x="795867" y="5827183"/>
                </a:cubicBezTo>
                <a:cubicBezTo>
                  <a:pt x="829733" y="5755217"/>
                  <a:pt x="867833" y="5685367"/>
                  <a:pt x="910167" y="5617633"/>
                </a:cubicBezTo>
                <a:cubicBezTo>
                  <a:pt x="952500" y="5516033"/>
                  <a:pt x="984250" y="5403850"/>
                  <a:pt x="1005417" y="5281083"/>
                </a:cubicBezTo>
                <a:cubicBezTo>
                  <a:pt x="1026583" y="5158317"/>
                  <a:pt x="1037167" y="5063067"/>
                  <a:pt x="1037167" y="4995333"/>
                </a:cubicBezTo>
                <a:cubicBezTo>
                  <a:pt x="1087967" y="4885267"/>
                  <a:pt x="1143000" y="4766733"/>
                  <a:pt x="1202267" y="4639733"/>
                </a:cubicBezTo>
                <a:cubicBezTo>
                  <a:pt x="1261533" y="4512733"/>
                  <a:pt x="1308100" y="4381500"/>
                  <a:pt x="1341967" y="4246033"/>
                </a:cubicBezTo>
                <a:cubicBezTo>
                  <a:pt x="1392767" y="4102100"/>
                  <a:pt x="1466850" y="3892550"/>
                  <a:pt x="1564217" y="3617383"/>
                </a:cubicBezTo>
                <a:cubicBezTo>
                  <a:pt x="1661583" y="3342217"/>
                  <a:pt x="1765300" y="3060700"/>
                  <a:pt x="1875367" y="2772833"/>
                </a:cubicBezTo>
                <a:cubicBezTo>
                  <a:pt x="1951567" y="2611967"/>
                  <a:pt x="2027767" y="2442633"/>
                  <a:pt x="2103967" y="2264833"/>
                </a:cubicBezTo>
                <a:cubicBezTo>
                  <a:pt x="2180167" y="2087033"/>
                  <a:pt x="2247900" y="1934633"/>
                  <a:pt x="2307167" y="1807633"/>
                </a:cubicBezTo>
                <a:cubicBezTo>
                  <a:pt x="2366433" y="1680633"/>
                  <a:pt x="2408767" y="1617133"/>
                  <a:pt x="2434167" y="1617133"/>
                </a:cubicBezTo>
                <a:cubicBezTo>
                  <a:pt x="2434167" y="1617133"/>
                  <a:pt x="2434167" y="1602317"/>
                  <a:pt x="2434167" y="1572683"/>
                </a:cubicBezTo>
                <a:cubicBezTo>
                  <a:pt x="2434167" y="1543050"/>
                  <a:pt x="2434167" y="1511300"/>
                  <a:pt x="2434167" y="1477433"/>
                </a:cubicBezTo>
                <a:cubicBezTo>
                  <a:pt x="2434167" y="1435100"/>
                  <a:pt x="2468033" y="1352550"/>
                  <a:pt x="2535767" y="1229783"/>
                </a:cubicBezTo>
                <a:cubicBezTo>
                  <a:pt x="2603500" y="1107017"/>
                  <a:pt x="2667000" y="977900"/>
                  <a:pt x="2726267" y="842433"/>
                </a:cubicBezTo>
                <a:cubicBezTo>
                  <a:pt x="2810933" y="715433"/>
                  <a:pt x="2870200" y="594783"/>
                  <a:pt x="2904067" y="480483"/>
                </a:cubicBezTo>
                <a:cubicBezTo>
                  <a:pt x="2937933" y="366183"/>
                  <a:pt x="2954867" y="309033"/>
                  <a:pt x="2954867" y="309033"/>
                </a:cubicBezTo>
                <a:cubicBezTo>
                  <a:pt x="2954867" y="309033"/>
                  <a:pt x="2969683" y="283633"/>
                  <a:pt x="2999317" y="232833"/>
                </a:cubicBezTo>
                <a:cubicBezTo>
                  <a:pt x="3028950" y="182033"/>
                  <a:pt x="3060700" y="139700"/>
                  <a:pt x="3094567" y="105833"/>
                </a:cubicBezTo>
                <a:cubicBezTo>
                  <a:pt x="3204633" y="29633"/>
                  <a:pt x="3308350" y="0"/>
                  <a:pt x="3405717" y="16933"/>
                </a:cubicBezTo>
                <a:cubicBezTo>
                  <a:pt x="3503083" y="33867"/>
                  <a:pt x="3585633" y="114300"/>
                  <a:pt x="3653367" y="258233"/>
                </a:cubicBezTo>
                <a:cubicBezTo>
                  <a:pt x="3721100" y="393700"/>
                  <a:pt x="3750733" y="505883"/>
                  <a:pt x="3742267" y="594783"/>
                </a:cubicBezTo>
                <a:cubicBezTo>
                  <a:pt x="3733800" y="683683"/>
                  <a:pt x="3695700" y="778933"/>
                  <a:pt x="3627967" y="880533"/>
                </a:cubicBezTo>
                <a:cubicBezTo>
                  <a:pt x="3560233" y="1032933"/>
                  <a:pt x="3471333" y="1225550"/>
                  <a:pt x="3361267" y="1458383"/>
                </a:cubicBezTo>
                <a:cubicBezTo>
                  <a:pt x="3251200" y="1691217"/>
                  <a:pt x="3134783" y="1940983"/>
                  <a:pt x="3012017" y="2207683"/>
                </a:cubicBezTo>
                <a:cubicBezTo>
                  <a:pt x="2889250" y="2474383"/>
                  <a:pt x="2774950" y="2728383"/>
                  <a:pt x="2669117" y="2969683"/>
                </a:cubicBezTo>
                <a:cubicBezTo>
                  <a:pt x="2563283" y="3210983"/>
                  <a:pt x="2478617" y="3418417"/>
                  <a:pt x="2415117" y="3591983"/>
                </a:cubicBezTo>
                <a:cubicBezTo>
                  <a:pt x="2351617" y="3765550"/>
                  <a:pt x="2319867" y="3873500"/>
                  <a:pt x="2319867" y="3915833"/>
                </a:cubicBezTo>
                <a:lnTo>
                  <a:pt x="1799167" y="5198533"/>
                </a:lnTo>
                <a:cubicBezTo>
                  <a:pt x="1799167" y="5215467"/>
                  <a:pt x="1784350" y="5257800"/>
                  <a:pt x="1754717" y="5325533"/>
                </a:cubicBezTo>
                <a:cubicBezTo>
                  <a:pt x="1725083" y="5393267"/>
                  <a:pt x="1686983" y="5494867"/>
                  <a:pt x="1640417" y="5630333"/>
                </a:cubicBezTo>
                <a:cubicBezTo>
                  <a:pt x="1593850" y="5765800"/>
                  <a:pt x="1536700" y="5943600"/>
                  <a:pt x="1468967" y="6163733"/>
                </a:cubicBezTo>
                <a:cubicBezTo>
                  <a:pt x="1401233" y="6383867"/>
                  <a:pt x="1320800" y="6650567"/>
                  <a:pt x="1227667" y="6963833"/>
                </a:cubicBezTo>
                <a:cubicBezTo>
                  <a:pt x="1058333" y="7505700"/>
                  <a:pt x="927100" y="7926917"/>
                  <a:pt x="833967" y="8227483"/>
                </a:cubicBezTo>
                <a:cubicBezTo>
                  <a:pt x="740833" y="8528049"/>
                  <a:pt x="666750" y="8735483"/>
                  <a:pt x="611717" y="8849783"/>
                </a:cubicBezTo>
                <a:cubicBezTo>
                  <a:pt x="556683" y="8964083"/>
                  <a:pt x="499533" y="9021233"/>
                  <a:pt x="440267" y="9021233"/>
                </a:cubicBezTo>
                <a:cubicBezTo>
                  <a:pt x="406400" y="9021233"/>
                  <a:pt x="370417" y="9006416"/>
                  <a:pt x="332317" y="8976783"/>
                </a:cubicBezTo>
                <a:cubicBezTo>
                  <a:pt x="294217" y="8947149"/>
                  <a:pt x="245533" y="8915399"/>
                  <a:pt x="186267" y="8881533"/>
                </a:cubicBezTo>
                <a:close/>
                <a:moveTo>
                  <a:pt x="-1502833" y="8411633"/>
                </a:moveTo>
                <a:moveTo>
                  <a:pt x="4669367" y="8983133"/>
                </a:moveTo>
                <a:cubicBezTo>
                  <a:pt x="4593167" y="8991599"/>
                  <a:pt x="4489450" y="8955616"/>
                  <a:pt x="4358217" y="8875183"/>
                </a:cubicBezTo>
                <a:cubicBezTo>
                  <a:pt x="4226983" y="8794749"/>
                  <a:pt x="4087283" y="8695266"/>
                  <a:pt x="3939117" y="8576733"/>
                </a:cubicBezTo>
                <a:cubicBezTo>
                  <a:pt x="3790950" y="8458199"/>
                  <a:pt x="3651250" y="8335433"/>
                  <a:pt x="3520017" y="8208433"/>
                </a:cubicBezTo>
                <a:cubicBezTo>
                  <a:pt x="3388783" y="8081433"/>
                  <a:pt x="3285067" y="7971367"/>
                  <a:pt x="3208867" y="7878233"/>
                </a:cubicBezTo>
                <a:cubicBezTo>
                  <a:pt x="3073400" y="7683500"/>
                  <a:pt x="2904067" y="7427383"/>
                  <a:pt x="2700867" y="7109883"/>
                </a:cubicBezTo>
                <a:cubicBezTo>
                  <a:pt x="2497667" y="6792383"/>
                  <a:pt x="2345267" y="6451600"/>
                  <a:pt x="2243667" y="6087533"/>
                </a:cubicBezTo>
                <a:cubicBezTo>
                  <a:pt x="2184400" y="5816600"/>
                  <a:pt x="2125133" y="5602817"/>
                  <a:pt x="2065867" y="5446183"/>
                </a:cubicBezTo>
                <a:cubicBezTo>
                  <a:pt x="2006600" y="5289550"/>
                  <a:pt x="1968500" y="5160433"/>
                  <a:pt x="1951567" y="5058833"/>
                </a:cubicBezTo>
                <a:lnTo>
                  <a:pt x="1964267" y="4169833"/>
                </a:lnTo>
                <a:lnTo>
                  <a:pt x="2611967" y="4373033"/>
                </a:lnTo>
                <a:cubicBezTo>
                  <a:pt x="2654300" y="4830233"/>
                  <a:pt x="2719917" y="5209117"/>
                  <a:pt x="2808817" y="5509683"/>
                </a:cubicBezTo>
                <a:cubicBezTo>
                  <a:pt x="2897717" y="5810250"/>
                  <a:pt x="3005667" y="6074833"/>
                  <a:pt x="3132667" y="6303433"/>
                </a:cubicBezTo>
                <a:cubicBezTo>
                  <a:pt x="3234267" y="6523567"/>
                  <a:pt x="3348567" y="6741583"/>
                  <a:pt x="3475567" y="6957483"/>
                </a:cubicBezTo>
                <a:cubicBezTo>
                  <a:pt x="3602567" y="7173383"/>
                  <a:pt x="3738033" y="7353300"/>
                  <a:pt x="3881967" y="7497233"/>
                </a:cubicBezTo>
                <a:cubicBezTo>
                  <a:pt x="4076700" y="7708900"/>
                  <a:pt x="4250267" y="7865533"/>
                  <a:pt x="4402667" y="7967133"/>
                </a:cubicBezTo>
                <a:cubicBezTo>
                  <a:pt x="4555067" y="8068733"/>
                  <a:pt x="4669367" y="8119533"/>
                  <a:pt x="4745567" y="8119533"/>
                </a:cubicBezTo>
                <a:cubicBezTo>
                  <a:pt x="4787900" y="8128000"/>
                  <a:pt x="4849283" y="8157633"/>
                  <a:pt x="4929717" y="8208433"/>
                </a:cubicBezTo>
                <a:cubicBezTo>
                  <a:pt x="5010150" y="8259233"/>
                  <a:pt x="5086350" y="8312150"/>
                  <a:pt x="5158317" y="8367183"/>
                </a:cubicBezTo>
                <a:cubicBezTo>
                  <a:pt x="5230283" y="8422216"/>
                  <a:pt x="5270500" y="8475133"/>
                  <a:pt x="5278967" y="8525933"/>
                </a:cubicBezTo>
                <a:cubicBezTo>
                  <a:pt x="5287433" y="8551333"/>
                  <a:pt x="5291667" y="8591549"/>
                  <a:pt x="5291667" y="8646583"/>
                </a:cubicBezTo>
                <a:cubicBezTo>
                  <a:pt x="5291667" y="8701616"/>
                  <a:pt x="5285317" y="8752416"/>
                  <a:pt x="5272617" y="8798983"/>
                </a:cubicBezTo>
                <a:cubicBezTo>
                  <a:pt x="5259917" y="8845549"/>
                  <a:pt x="5245100" y="8881533"/>
                  <a:pt x="5228167" y="8906933"/>
                </a:cubicBezTo>
                <a:cubicBezTo>
                  <a:pt x="5202767" y="8966199"/>
                  <a:pt x="5158317" y="9019116"/>
                  <a:pt x="5094817" y="9065683"/>
                </a:cubicBezTo>
                <a:cubicBezTo>
                  <a:pt x="5031317" y="9112249"/>
                  <a:pt x="4889500" y="9084733"/>
                  <a:pt x="4669367" y="8983133"/>
                </a:cubicBezTo>
                <a:close/>
                <a:moveTo>
                  <a:pt x="-1604433" y="8411633"/>
                </a:moveTo>
                <a:moveTo>
                  <a:pt x="1824567" y="4271433"/>
                </a:moveTo>
                <a:lnTo>
                  <a:pt x="2751667" y="3598333"/>
                </a:lnTo>
                <a:cubicBezTo>
                  <a:pt x="2777067" y="3572933"/>
                  <a:pt x="2868083" y="3488267"/>
                  <a:pt x="3024717" y="3344333"/>
                </a:cubicBezTo>
                <a:cubicBezTo>
                  <a:pt x="3181350" y="3200400"/>
                  <a:pt x="3441700" y="2992967"/>
                  <a:pt x="3805767" y="2722033"/>
                </a:cubicBezTo>
                <a:lnTo>
                  <a:pt x="5367867" y="1452033"/>
                </a:lnTo>
                <a:cubicBezTo>
                  <a:pt x="5579533" y="1341967"/>
                  <a:pt x="5797550" y="1202267"/>
                  <a:pt x="6021917" y="1032933"/>
                </a:cubicBezTo>
                <a:cubicBezTo>
                  <a:pt x="6246283" y="863600"/>
                  <a:pt x="6417733" y="740833"/>
                  <a:pt x="6536267" y="664633"/>
                </a:cubicBezTo>
                <a:cubicBezTo>
                  <a:pt x="6680200" y="563033"/>
                  <a:pt x="6807200" y="474133"/>
                  <a:pt x="6917267" y="397933"/>
                </a:cubicBezTo>
                <a:cubicBezTo>
                  <a:pt x="7027333" y="321733"/>
                  <a:pt x="7099300" y="287867"/>
                  <a:pt x="7133167" y="296333"/>
                </a:cubicBezTo>
                <a:cubicBezTo>
                  <a:pt x="7200900" y="262467"/>
                  <a:pt x="7270750" y="273050"/>
                  <a:pt x="7342717" y="328083"/>
                </a:cubicBezTo>
                <a:cubicBezTo>
                  <a:pt x="7414683" y="383117"/>
                  <a:pt x="7473950" y="455083"/>
                  <a:pt x="7520517" y="543983"/>
                </a:cubicBezTo>
                <a:cubicBezTo>
                  <a:pt x="7567083" y="632883"/>
                  <a:pt x="7586133" y="711200"/>
                  <a:pt x="7577667" y="778933"/>
                </a:cubicBezTo>
                <a:cubicBezTo>
                  <a:pt x="7594600" y="863600"/>
                  <a:pt x="7577667" y="935567"/>
                  <a:pt x="7526867" y="994833"/>
                </a:cubicBezTo>
                <a:cubicBezTo>
                  <a:pt x="7476067" y="1054100"/>
                  <a:pt x="7353300" y="1138767"/>
                  <a:pt x="7158567" y="1248833"/>
                </a:cubicBezTo>
                <a:cubicBezTo>
                  <a:pt x="6997700" y="1325033"/>
                  <a:pt x="6855883" y="1401233"/>
                  <a:pt x="6733117" y="1477433"/>
                </a:cubicBezTo>
                <a:cubicBezTo>
                  <a:pt x="6610350" y="1553633"/>
                  <a:pt x="6536267" y="1617133"/>
                  <a:pt x="6510867" y="1667933"/>
                </a:cubicBezTo>
                <a:cubicBezTo>
                  <a:pt x="6510867" y="1667933"/>
                  <a:pt x="6432550" y="1729317"/>
                  <a:pt x="6275917" y="1852083"/>
                </a:cubicBezTo>
                <a:cubicBezTo>
                  <a:pt x="6119283" y="1974850"/>
                  <a:pt x="5918200" y="2120900"/>
                  <a:pt x="5672667" y="2290233"/>
                </a:cubicBezTo>
                <a:cubicBezTo>
                  <a:pt x="5334000" y="2510367"/>
                  <a:pt x="5044017" y="2717800"/>
                  <a:pt x="4802717" y="2912533"/>
                </a:cubicBezTo>
                <a:cubicBezTo>
                  <a:pt x="4561417" y="3107267"/>
                  <a:pt x="4406900" y="3255433"/>
                  <a:pt x="4339167" y="3357033"/>
                </a:cubicBezTo>
                <a:cubicBezTo>
                  <a:pt x="4305300" y="3357033"/>
                  <a:pt x="4273550" y="3369733"/>
                  <a:pt x="4243917" y="3395133"/>
                </a:cubicBezTo>
                <a:cubicBezTo>
                  <a:pt x="4214283" y="3420533"/>
                  <a:pt x="4182533" y="3429000"/>
                  <a:pt x="4148667" y="3420533"/>
                </a:cubicBezTo>
                <a:cubicBezTo>
                  <a:pt x="4148667" y="3420533"/>
                  <a:pt x="4116917" y="3441700"/>
                  <a:pt x="4053417" y="3484033"/>
                </a:cubicBezTo>
                <a:cubicBezTo>
                  <a:pt x="3989917" y="3526367"/>
                  <a:pt x="3941233" y="3568700"/>
                  <a:pt x="3907367" y="3611033"/>
                </a:cubicBezTo>
                <a:cubicBezTo>
                  <a:pt x="3890433" y="3653367"/>
                  <a:pt x="3854450" y="3712633"/>
                  <a:pt x="3799417" y="3788833"/>
                </a:cubicBezTo>
                <a:cubicBezTo>
                  <a:pt x="3744383" y="3865033"/>
                  <a:pt x="3674533" y="3898900"/>
                  <a:pt x="3589867" y="3890433"/>
                </a:cubicBezTo>
                <a:cubicBezTo>
                  <a:pt x="3530600" y="3924300"/>
                  <a:pt x="3424767" y="3994150"/>
                  <a:pt x="3272367" y="4099983"/>
                </a:cubicBezTo>
                <a:cubicBezTo>
                  <a:pt x="3119967" y="4205817"/>
                  <a:pt x="2961217" y="4322233"/>
                  <a:pt x="2796117" y="4449233"/>
                </a:cubicBezTo>
                <a:cubicBezTo>
                  <a:pt x="2631017" y="4576233"/>
                  <a:pt x="2489200" y="4690533"/>
                  <a:pt x="2370667" y="4792133"/>
                </a:cubicBezTo>
                <a:cubicBezTo>
                  <a:pt x="2252133" y="4893733"/>
                  <a:pt x="2188633" y="4953000"/>
                  <a:pt x="2180167" y="4969933"/>
                </a:cubicBezTo>
                <a:close/>
                <a:moveTo>
                  <a:pt x="3107267" y="84116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75" name="Freeform 6575"/>
          <p:cNvSpPr/>
          <p:nvPr/>
        </p:nvSpPr>
        <p:spPr>
          <a:xfrm rot="0" flipH="0" flipV="0">
            <a:off x="9718339" y="4439074"/>
            <a:ext cx="124087" cy="151722"/>
          </a:xfrm>
          <a:custGeom>
            <a:pathLst>
              <a:path w="3877733" h="4741333">
                <a:moveTo>
                  <a:pt x="2895600" y="4652433"/>
                </a:moveTo>
                <a:cubicBezTo>
                  <a:pt x="2810933" y="4567767"/>
                  <a:pt x="2726266" y="4451350"/>
                  <a:pt x="2641600" y="4303183"/>
                </a:cubicBezTo>
                <a:cubicBezTo>
                  <a:pt x="2556933" y="4155017"/>
                  <a:pt x="2489200" y="3983567"/>
                  <a:pt x="2438400" y="3788833"/>
                </a:cubicBezTo>
                <a:cubicBezTo>
                  <a:pt x="2421466" y="3721100"/>
                  <a:pt x="2415116" y="3627967"/>
                  <a:pt x="2419350" y="3509433"/>
                </a:cubicBezTo>
                <a:cubicBezTo>
                  <a:pt x="2423583" y="3390900"/>
                  <a:pt x="2421466" y="3306233"/>
                  <a:pt x="2413000" y="3255433"/>
                </a:cubicBezTo>
                <a:cubicBezTo>
                  <a:pt x="2387600" y="3314700"/>
                  <a:pt x="2347383" y="3376083"/>
                  <a:pt x="2292350" y="3439583"/>
                </a:cubicBezTo>
                <a:cubicBezTo>
                  <a:pt x="2237316" y="3503083"/>
                  <a:pt x="2184400" y="3556000"/>
                  <a:pt x="2133600" y="3598333"/>
                </a:cubicBezTo>
                <a:cubicBezTo>
                  <a:pt x="2099733" y="3632200"/>
                  <a:pt x="2023533" y="3697817"/>
                  <a:pt x="1905000" y="3795183"/>
                </a:cubicBezTo>
                <a:cubicBezTo>
                  <a:pt x="1786466" y="3892550"/>
                  <a:pt x="1667933" y="3970867"/>
                  <a:pt x="1549400" y="4030133"/>
                </a:cubicBezTo>
                <a:cubicBezTo>
                  <a:pt x="1270000" y="4207933"/>
                  <a:pt x="1039283" y="4305300"/>
                  <a:pt x="857250" y="4322233"/>
                </a:cubicBezTo>
                <a:cubicBezTo>
                  <a:pt x="675216" y="4339167"/>
                  <a:pt x="503766" y="4246033"/>
                  <a:pt x="342900" y="4042833"/>
                </a:cubicBezTo>
                <a:cubicBezTo>
                  <a:pt x="207433" y="3932767"/>
                  <a:pt x="112183" y="3810000"/>
                  <a:pt x="57150" y="3674533"/>
                </a:cubicBezTo>
                <a:cubicBezTo>
                  <a:pt x="2116" y="3539067"/>
                  <a:pt x="0" y="3352800"/>
                  <a:pt x="50800" y="3115733"/>
                </a:cubicBezTo>
                <a:cubicBezTo>
                  <a:pt x="67733" y="2819400"/>
                  <a:pt x="110066" y="2529417"/>
                  <a:pt x="177800" y="2245783"/>
                </a:cubicBezTo>
                <a:cubicBezTo>
                  <a:pt x="245533" y="1962150"/>
                  <a:pt x="385233" y="1583267"/>
                  <a:pt x="596900" y="1109133"/>
                </a:cubicBezTo>
                <a:cubicBezTo>
                  <a:pt x="774700" y="762000"/>
                  <a:pt x="910166" y="505883"/>
                  <a:pt x="1003300" y="340783"/>
                </a:cubicBezTo>
                <a:cubicBezTo>
                  <a:pt x="1096433" y="175683"/>
                  <a:pt x="1155700" y="76200"/>
                  <a:pt x="1181100" y="42333"/>
                </a:cubicBezTo>
                <a:cubicBezTo>
                  <a:pt x="1308100" y="0"/>
                  <a:pt x="1413933" y="2117"/>
                  <a:pt x="1498600" y="48683"/>
                </a:cubicBezTo>
                <a:cubicBezTo>
                  <a:pt x="1583266" y="95250"/>
                  <a:pt x="1634066" y="177800"/>
                  <a:pt x="1651000" y="296333"/>
                </a:cubicBezTo>
                <a:cubicBezTo>
                  <a:pt x="1701800" y="381000"/>
                  <a:pt x="1695450" y="524933"/>
                  <a:pt x="1631950" y="728133"/>
                </a:cubicBezTo>
                <a:cubicBezTo>
                  <a:pt x="1568450" y="931333"/>
                  <a:pt x="1460500" y="1181100"/>
                  <a:pt x="1308100" y="1477433"/>
                </a:cubicBezTo>
                <a:cubicBezTo>
                  <a:pt x="1189566" y="1765300"/>
                  <a:pt x="1081616" y="2053167"/>
                  <a:pt x="984250" y="2341033"/>
                </a:cubicBezTo>
                <a:cubicBezTo>
                  <a:pt x="886883" y="2628900"/>
                  <a:pt x="829733" y="2874433"/>
                  <a:pt x="812800" y="3077633"/>
                </a:cubicBezTo>
                <a:cubicBezTo>
                  <a:pt x="795866" y="3280833"/>
                  <a:pt x="846666" y="3403600"/>
                  <a:pt x="965200" y="3445933"/>
                </a:cubicBezTo>
                <a:cubicBezTo>
                  <a:pt x="1041400" y="3488267"/>
                  <a:pt x="1174750" y="3475567"/>
                  <a:pt x="1365250" y="3407833"/>
                </a:cubicBezTo>
                <a:cubicBezTo>
                  <a:pt x="1555750" y="3340100"/>
                  <a:pt x="1771650" y="3170767"/>
                  <a:pt x="2012950" y="2899833"/>
                </a:cubicBezTo>
                <a:cubicBezTo>
                  <a:pt x="2254250" y="2628900"/>
                  <a:pt x="2489200" y="2218267"/>
                  <a:pt x="2717800" y="1667933"/>
                </a:cubicBezTo>
                <a:cubicBezTo>
                  <a:pt x="2785533" y="1498600"/>
                  <a:pt x="2836333" y="1348317"/>
                  <a:pt x="2870200" y="1217083"/>
                </a:cubicBezTo>
                <a:cubicBezTo>
                  <a:pt x="2904066" y="1085850"/>
                  <a:pt x="2925233" y="939800"/>
                  <a:pt x="2933700" y="778933"/>
                </a:cubicBezTo>
                <a:cubicBezTo>
                  <a:pt x="2916766" y="677333"/>
                  <a:pt x="2923116" y="586317"/>
                  <a:pt x="2952750" y="505883"/>
                </a:cubicBezTo>
                <a:cubicBezTo>
                  <a:pt x="2982383" y="425450"/>
                  <a:pt x="3048000" y="355600"/>
                  <a:pt x="3149600" y="296333"/>
                </a:cubicBezTo>
                <a:cubicBezTo>
                  <a:pt x="3183466" y="254000"/>
                  <a:pt x="3230033" y="213783"/>
                  <a:pt x="3289300" y="175683"/>
                </a:cubicBezTo>
                <a:cubicBezTo>
                  <a:pt x="3348566" y="137583"/>
                  <a:pt x="3386666" y="139700"/>
                  <a:pt x="3403600" y="182033"/>
                </a:cubicBezTo>
                <a:lnTo>
                  <a:pt x="3606800" y="169333"/>
                </a:lnTo>
                <a:cubicBezTo>
                  <a:pt x="3640666" y="160867"/>
                  <a:pt x="3663950" y="179917"/>
                  <a:pt x="3676650" y="226483"/>
                </a:cubicBezTo>
                <a:cubicBezTo>
                  <a:pt x="3689350" y="273050"/>
                  <a:pt x="3716866" y="313267"/>
                  <a:pt x="3759200" y="347133"/>
                </a:cubicBezTo>
                <a:cubicBezTo>
                  <a:pt x="3852333" y="423333"/>
                  <a:pt x="3877733" y="588433"/>
                  <a:pt x="3835400" y="842433"/>
                </a:cubicBezTo>
                <a:cubicBezTo>
                  <a:pt x="3793066" y="1096433"/>
                  <a:pt x="3674533" y="1452033"/>
                  <a:pt x="3479800" y="1909233"/>
                </a:cubicBezTo>
                <a:cubicBezTo>
                  <a:pt x="3318933" y="2256367"/>
                  <a:pt x="3210983" y="2518833"/>
                  <a:pt x="3155950" y="2696633"/>
                </a:cubicBezTo>
                <a:cubicBezTo>
                  <a:pt x="3100916" y="2874433"/>
                  <a:pt x="3069166" y="3048000"/>
                  <a:pt x="3060700" y="3217333"/>
                </a:cubicBezTo>
                <a:cubicBezTo>
                  <a:pt x="3060700" y="3369733"/>
                  <a:pt x="3090333" y="3513667"/>
                  <a:pt x="3149600" y="3649133"/>
                </a:cubicBezTo>
                <a:cubicBezTo>
                  <a:pt x="3208866" y="3784600"/>
                  <a:pt x="3302000" y="3907367"/>
                  <a:pt x="3429000" y="4017433"/>
                </a:cubicBezTo>
                <a:cubicBezTo>
                  <a:pt x="3522133" y="4076700"/>
                  <a:pt x="3575050" y="4144433"/>
                  <a:pt x="3587750" y="4220633"/>
                </a:cubicBezTo>
                <a:cubicBezTo>
                  <a:pt x="3600450" y="4296833"/>
                  <a:pt x="3602566" y="4385733"/>
                  <a:pt x="3594100" y="4487333"/>
                </a:cubicBezTo>
                <a:cubicBezTo>
                  <a:pt x="3577166" y="4563533"/>
                  <a:pt x="3528483" y="4624917"/>
                  <a:pt x="3448050" y="4671483"/>
                </a:cubicBezTo>
                <a:cubicBezTo>
                  <a:pt x="3367616" y="4718049"/>
                  <a:pt x="3276600" y="4741333"/>
                  <a:pt x="3175000" y="4741333"/>
                </a:cubicBezTo>
                <a:cubicBezTo>
                  <a:pt x="3073400" y="4741333"/>
                  <a:pt x="2980266" y="4711699"/>
                  <a:pt x="2895600" y="4652433"/>
                </a:cubicBezTo>
                <a:close/>
                <a:moveTo>
                  <a:pt x="-1384300" y="46778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76" name="Freeform 6576"/>
          <p:cNvSpPr/>
          <p:nvPr/>
        </p:nvSpPr>
        <p:spPr>
          <a:xfrm rot="0" flipH="0" flipV="0">
            <a:off x="9857328" y="4318102"/>
            <a:ext cx="144475" cy="270797"/>
          </a:xfrm>
          <a:custGeom>
            <a:pathLst>
              <a:path w="4514850" h="8462433">
                <a:moveTo>
                  <a:pt x="482600" y="8394700"/>
                </a:moveTo>
                <a:cubicBezTo>
                  <a:pt x="414866" y="8369300"/>
                  <a:pt x="342900" y="8316384"/>
                  <a:pt x="266700" y="8235950"/>
                </a:cubicBezTo>
                <a:cubicBezTo>
                  <a:pt x="190500" y="8155517"/>
                  <a:pt x="127000" y="8060267"/>
                  <a:pt x="76200" y="7950200"/>
                </a:cubicBezTo>
                <a:cubicBezTo>
                  <a:pt x="25400" y="7840134"/>
                  <a:pt x="0" y="7738534"/>
                  <a:pt x="0" y="7645400"/>
                </a:cubicBezTo>
                <a:cubicBezTo>
                  <a:pt x="42333" y="7552267"/>
                  <a:pt x="97366" y="7389284"/>
                  <a:pt x="165100" y="7156450"/>
                </a:cubicBezTo>
                <a:cubicBezTo>
                  <a:pt x="232833" y="6923617"/>
                  <a:pt x="317500" y="6654800"/>
                  <a:pt x="419100" y="6350000"/>
                </a:cubicBezTo>
                <a:cubicBezTo>
                  <a:pt x="486833" y="6256867"/>
                  <a:pt x="539750" y="6146800"/>
                  <a:pt x="577850" y="6019800"/>
                </a:cubicBezTo>
                <a:cubicBezTo>
                  <a:pt x="615950" y="5892800"/>
                  <a:pt x="651933" y="5778500"/>
                  <a:pt x="685800" y="5676900"/>
                </a:cubicBezTo>
                <a:cubicBezTo>
                  <a:pt x="753533" y="5541434"/>
                  <a:pt x="833966" y="5365750"/>
                  <a:pt x="927100" y="5149850"/>
                </a:cubicBezTo>
                <a:cubicBezTo>
                  <a:pt x="1020233" y="4933950"/>
                  <a:pt x="1111250" y="4713817"/>
                  <a:pt x="1200150" y="4489450"/>
                </a:cubicBezTo>
                <a:cubicBezTo>
                  <a:pt x="1289050" y="4265084"/>
                  <a:pt x="1367366" y="4076700"/>
                  <a:pt x="1435100" y="3924300"/>
                </a:cubicBezTo>
                <a:cubicBezTo>
                  <a:pt x="1545166" y="3695700"/>
                  <a:pt x="1640416" y="3486150"/>
                  <a:pt x="1720850" y="3295650"/>
                </a:cubicBezTo>
                <a:cubicBezTo>
                  <a:pt x="1801283" y="3105150"/>
                  <a:pt x="1881716" y="2912534"/>
                  <a:pt x="1962150" y="2717800"/>
                </a:cubicBezTo>
                <a:cubicBezTo>
                  <a:pt x="2042583" y="2523067"/>
                  <a:pt x="2129366" y="2311400"/>
                  <a:pt x="2222500" y="2082800"/>
                </a:cubicBezTo>
                <a:cubicBezTo>
                  <a:pt x="2324100" y="1845734"/>
                  <a:pt x="2427816" y="1604434"/>
                  <a:pt x="2533650" y="1358900"/>
                </a:cubicBezTo>
                <a:cubicBezTo>
                  <a:pt x="2639483" y="1113367"/>
                  <a:pt x="2732616" y="891117"/>
                  <a:pt x="2813050" y="692150"/>
                </a:cubicBezTo>
                <a:cubicBezTo>
                  <a:pt x="2893483" y="493184"/>
                  <a:pt x="2942166" y="351367"/>
                  <a:pt x="2959100" y="266700"/>
                </a:cubicBezTo>
                <a:cubicBezTo>
                  <a:pt x="2959100" y="198967"/>
                  <a:pt x="2973916" y="148167"/>
                  <a:pt x="3003550" y="114300"/>
                </a:cubicBezTo>
                <a:cubicBezTo>
                  <a:pt x="3033183" y="80434"/>
                  <a:pt x="3064933" y="63500"/>
                  <a:pt x="3098800" y="63500"/>
                </a:cubicBezTo>
                <a:cubicBezTo>
                  <a:pt x="3132666" y="29634"/>
                  <a:pt x="3166533" y="10584"/>
                  <a:pt x="3200400" y="6350"/>
                </a:cubicBezTo>
                <a:cubicBezTo>
                  <a:pt x="3234266" y="2117"/>
                  <a:pt x="3268133" y="0"/>
                  <a:pt x="3302000" y="0"/>
                </a:cubicBezTo>
                <a:cubicBezTo>
                  <a:pt x="3335866" y="0"/>
                  <a:pt x="3401483" y="63500"/>
                  <a:pt x="3498850" y="190500"/>
                </a:cubicBezTo>
                <a:cubicBezTo>
                  <a:pt x="3596216" y="317500"/>
                  <a:pt x="3644900" y="431800"/>
                  <a:pt x="3644900" y="533400"/>
                </a:cubicBezTo>
                <a:cubicBezTo>
                  <a:pt x="3644900" y="668867"/>
                  <a:pt x="3579283" y="922867"/>
                  <a:pt x="3448050" y="1295400"/>
                </a:cubicBezTo>
                <a:cubicBezTo>
                  <a:pt x="3316816" y="1667934"/>
                  <a:pt x="3132666" y="2091267"/>
                  <a:pt x="2895600" y="2565400"/>
                </a:cubicBezTo>
                <a:cubicBezTo>
                  <a:pt x="2607733" y="3191934"/>
                  <a:pt x="2374900" y="3706284"/>
                  <a:pt x="2197100" y="4108450"/>
                </a:cubicBezTo>
                <a:cubicBezTo>
                  <a:pt x="2019300" y="4510617"/>
                  <a:pt x="1896533" y="4811184"/>
                  <a:pt x="1828800" y="5010150"/>
                </a:cubicBezTo>
                <a:cubicBezTo>
                  <a:pt x="1761066" y="5209117"/>
                  <a:pt x="1735666" y="5321300"/>
                  <a:pt x="1752600" y="5346700"/>
                </a:cubicBezTo>
                <a:cubicBezTo>
                  <a:pt x="1752600" y="5346700"/>
                  <a:pt x="1811866" y="5319184"/>
                  <a:pt x="1930400" y="5264150"/>
                </a:cubicBezTo>
                <a:cubicBezTo>
                  <a:pt x="2048933" y="5209117"/>
                  <a:pt x="2175933" y="5130800"/>
                  <a:pt x="2311400" y="5029200"/>
                </a:cubicBezTo>
                <a:cubicBezTo>
                  <a:pt x="2404533" y="4978400"/>
                  <a:pt x="2506133" y="4914900"/>
                  <a:pt x="2616200" y="4838700"/>
                </a:cubicBezTo>
                <a:cubicBezTo>
                  <a:pt x="2726266" y="4762500"/>
                  <a:pt x="2832100" y="4688417"/>
                  <a:pt x="2933700" y="4616450"/>
                </a:cubicBezTo>
                <a:cubicBezTo>
                  <a:pt x="3035300" y="4544484"/>
                  <a:pt x="3119966" y="4500034"/>
                  <a:pt x="3187700" y="4483100"/>
                </a:cubicBezTo>
                <a:cubicBezTo>
                  <a:pt x="3289300" y="4415367"/>
                  <a:pt x="3395133" y="4349750"/>
                  <a:pt x="3505200" y="4286250"/>
                </a:cubicBezTo>
                <a:cubicBezTo>
                  <a:pt x="3615266" y="4222750"/>
                  <a:pt x="3687233" y="4174067"/>
                  <a:pt x="3721100" y="4140200"/>
                </a:cubicBezTo>
                <a:cubicBezTo>
                  <a:pt x="3865033" y="4072467"/>
                  <a:pt x="3972983" y="4051300"/>
                  <a:pt x="4044950" y="4076700"/>
                </a:cubicBezTo>
                <a:cubicBezTo>
                  <a:pt x="4116916" y="4102100"/>
                  <a:pt x="4191000" y="4165600"/>
                  <a:pt x="4267200" y="4267200"/>
                </a:cubicBezTo>
                <a:cubicBezTo>
                  <a:pt x="4360333" y="4377267"/>
                  <a:pt x="4377266" y="4472517"/>
                  <a:pt x="4318000" y="4552950"/>
                </a:cubicBezTo>
                <a:cubicBezTo>
                  <a:pt x="4258733" y="4633384"/>
                  <a:pt x="4119033" y="4741334"/>
                  <a:pt x="3898900" y="4876800"/>
                </a:cubicBezTo>
                <a:cubicBezTo>
                  <a:pt x="3721100" y="4986867"/>
                  <a:pt x="3507316" y="5118100"/>
                  <a:pt x="3257550" y="5270500"/>
                </a:cubicBezTo>
                <a:cubicBezTo>
                  <a:pt x="3007783" y="5422900"/>
                  <a:pt x="2787650" y="5558367"/>
                  <a:pt x="2597150" y="5676900"/>
                </a:cubicBezTo>
                <a:cubicBezTo>
                  <a:pt x="2406650" y="5795434"/>
                  <a:pt x="2298700" y="5867400"/>
                  <a:pt x="2273300" y="5892800"/>
                </a:cubicBezTo>
                <a:cubicBezTo>
                  <a:pt x="2273300" y="5892800"/>
                  <a:pt x="2307166" y="5956300"/>
                  <a:pt x="2374900" y="6083300"/>
                </a:cubicBezTo>
                <a:cubicBezTo>
                  <a:pt x="2442633" y="6210300"/>
                  <a:pt x="2510366" y="6324600"/>
                  <a:pt x="2578100" y="6426200"/>
                </a:cubicBezTo>
                <a:cubicBezTo>
                  <a:pt x="2645833" y="6561667"/>
                  <a:pt x="2719916" y="6686550"/>
                  <a:pt x="2800350" y="6800850"/>
                </a:cubicBezTo>
                <a:cubicBezTo>
                  <a:pt x="2880783" y="6915150"/>
                  <a:pt x="2921000" y="6993467"/>
                  <a:pt x="2921000" y="7035800"/>
                </a:cubicBezTo>
                <a:cubicBezTo>
                  <a:pt x="3014133" y="7298267"/>
                  <a:pt x="3153833" y="7488767"/>
                  <a:pt x="3340100" y="7607300"/>
                </a:cubicBezTo>
                <a:cubicBezTo>
                  <a:pt x="3526366" y="7725834"/>
                  <a:pt x="3721100" y="7738534"/>
                  <a:pt x="3924300" y="7645400"/>
                </a:cubicBezTo>
                <a:cubicBezTo>
                  <a:pt x="4093633" y="7577667"/>
                  <a:pt x="4218516" y="7556500"/>
                  <a:pt x="4298950" y="7581900"/>
                </a:cubicBezTo>
                <a:cubicBezTo>
                  <a:pt x="4379383" y="7607300"/>
                  <a:pt x="4436533" y="7670800"/>
                  <a:pt x="4470400" y="7772400"/>
                </a:cubicBezTo>
                <a:cubicBezTo>
                  <a:pt x="4504266" y="7840134"/>
                  <a:pt x="4514850" y="7888817"/>
                  <a:pt x="4502150" y="7918450"/>
                </a:cubicBezTo>
                <a:cubicBezTo>
                  <a:pt x="4489450" y="7948084"/>
                  <a:pt x="4432300" y="8013700"/>
                  <a:pt x="4330700" y="8115300"/>
                </a:cubicBezTo>
                <a:cubicBezTo>
                  <a:pt x="4169833" y="8276167"/>
                  <a:pt x="4006850" y="8377767"/>
                  <a:pt x="3841750" y="8420100"/>
                </a:cubicBezTo>
                <a:cubicBezTo>
                  <a:pt x="3676650" y="8462433"/>
                  <a:pt x="3526366" y="8449734"/>
                  <a:pt x="3390900" y="8382000"/>
                </a:cubicBezTo>
                <a:cubicBezTo>
                  <a:pt x="3263900" y="8390467"/>
                  <a:pt x="3107266" y="8307917"/>
                  <a:pt x="2921000" y="8134350"/>
                </a:cubicBezTo>
                <a:cubicBezTo>
                  <a:pt x="2734733" y="7960784"/>
                  <a:pt x="2468033" y="7649634"/>
                  <a:pt x="2120900" y="7200900"/>
                </a:cubicBezTo>
                <a:cubicBezTo>
                  <a:pt x="2120900" y="7167034"/>
                  <a:pt x="2106083" y="7118350"/>
                  <a:pt x="2076450" y="7054850"/>
                </a:cubicBezTo>
                <a:cubicBezTo>
                  <a:pt x="2046816" y="6991350"/>
                  <a:pt x="2015066" y="6929967"/>
                  <a:pt x="1981200" y="6870700"/>
                </a:cubicBezTo>
                <a:cubicBezTo>
                  <a:pt x="1947333" y="6802967"/>
                  <a:pt x="1905000" y="6728884"/>
                  <a:pt x="1854200" y="6648450"/>
                </a:cubicBezTo>
                <a:cubicBezTo>
                  <a:pt x="1803400" y="6568017"/>
                  <a:pt x="1778000" y="6527800"/>
                  <a:pt x="1778000" y="6527800"/>
                </a:cubicBezTo>
                <a:cubicBezTo>
                  <a:pt x="1778000" y="6493934"/>
                  <a:pt x="1765300" y="6455834"/>
                  <a:pt x="1739900" y="6413500"/>
                </a:cubicBezTo>
                <a:cubicBezTo>
                  <a:pt x="1714500" y="6371167"/>
                  <a:pt x="1680633" y="6320367"/>
                  <a:pt x="1638300" y="6261100"/>
                </a:cubicBezTo>
                <a:cubicBezTo>
                  <a:pt x="1502833" y="6218767"/>
                  <a:pt x="1405466" y="6244167"/>
                  <a:pt x="1346200" y="6337300"/>
                </a:cubicBezTo>
                <a:cubicBezTo>
                  <a:pt x="1286933" y="6430434"/>
                  <a:pt x="1223433" y="6527800"/>
                  <a:pt x="1155700" y="6629400"/>
                </a:cubicBezTo>
                <a:cubicBezTo>
                  <a:pt x="1113366" y="6739467"/>
                  <a:pt x="1060450" y="6893984"/>
                  <a:pt x="996950" y="7092950"/>
                </a:cubicBezTo>
                <a:cubicBezTo>
                  <a:pt x="933450" y="7291917"/>
                  <a:pt x="882650" y="7484534"/>
                  <a:pt x="844550" y="7670800"/>
                </a:cubicBezTo>
                <a:cubicBezTo>
                  <a:pt x="806450" y="7857067"/>
                  <a:pt x="795866" y="7984067"/>
                  <a:pt x="812800" y="8051800"/>
                </a:cubicBezTo>
                <a:cubicBezTo>
                  <a:pt x="812800" y="8187267"/>
                  <a:pt x="791633" y="8278284"/>
                  <a:pt x="749300" y="8324850"/>
                </a:cubicBezTo>
                <a:cubicBezTo>
                  <a:pt x="706966" y="8371417"/>
                  <a:pt x="618066" y="8394700"/>
                  <a:pt x="482600" y="8394700"/>
                </a:cubicBezTo>
                <a:close/>
                <a:moveTo>
                  <a:pt x="-876300" y="84582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77" name="Freeform 6577"/>
          <p:cNvSpPr/>
          <p:nvPr/>
        </p:nvSpPr>
        <p:spPr>
          <a:xfrm rot="0" flipH="0" flipV="0">
            <a:off x="10016231" y="4433249"/>
            <a:ext cx="143459" cy="144475"/>
          </a:xfrm>
          <a:custGeom>
            <a:pathLst>
              <a:path w="4483100" h="4514850">
                <a:moveTo>
                  <a:pt x="1079500" y="4491566"/>
                </a:moveTo>
                <a:cubicBezTo>
                  <a:pt x="1011766" y="4508500"/>
                  <a:pt x="922866" y="4514850"/>
                  <a:pt x="812800" y="4510616"/>
                </a:cubicBezTo>
                <a:cubicBezTo>
                  <a:pt x="702733" y="4506383"/>
                  <a:pt x="607483" y="4493683"/>
                  <a:pt x="527050" y="4472516"/>
                </a:cubicBezTo>
                <a:cubicBezTo>
                  <a:pt x="446616" y="4451350"/>
                  <a:pt x="406400" y="4428066"/>
                  <a:pt x="406400" y="4402666"/>
                </a:cubicBezTo>
                <a:cubicBezTo>
                  <a:pt x="406400" y="4360333"/>
                  <a:pt x="385233" y="4339166"/>
                  <a:pt x="342900" y="4339166"/>
                </a:cubicBezTo>
                <a:cubicBezTo>
                  <a:pt x="342900" y="4339166"/>
                  <a:pt x="323850" y="4322233"/>
                  <a:pt x="285750" y="4288366"/>
                </a:cubicBezTo>
                <a:cubicBezTo>
                  <a:pt x="247650" y="4254500"/>
                  <a:pt x="190500" y="4220633"/>
                  <a:pt x="114300" y="4186766"/>
                </a:cubicBezTo>
                <a:cubicBezTo>
                  <a:pt x="38100" y="4068233"/>
                  <a:pt x="0" y="3939116"/>
                  <a:pt x="0" y="3799416"/>
                </a:cubicBezTo>
                <a:cubicBezTo>
                  <a:pt x="0" y="3659716"/>
                  <a:pt x="38100" y="3437466"/>
                  <a:pt x="114300" y="3132666"/>
                </a:cubicBezTo>
                <a:cubicBezTo>
                  <a:pt x="139700" y="2921000"/>
                  <a:pt x="222250" y="2673350"/>
                  <a:pt x="361950" y="2389716"/>
                </a:cubicBezTo>
                <a:cubicBezTo>
                  <a:pt x="501650" y="2106083"/>
                  <a:pt x="673100" y="1816100"/>
                  <a:pt x="876300" y="1519766"/>
                </a:cubicBezTo>
                <a:cubicBezTo>
                  <a:pt x="1079500" y="1223433"/>
                  <a:pt x="1293283" y="956733"/>
                  <a:pt x="1517650" y="719666"/>
                </a:cubicBezTo>
                <a:cubicBezTo>
                  <a:pt x="1742016" y="482600"/>
                  <a:pt x="1947333" y="309033"/>
                  <a:pt x="2133600" y="198966"/>
                </a:cubicBezTo>
                <a:cubicBezTo>
                  <a:pt x="2252133" y="80433"/>
                  <a:pt x="2396066" y="16933"/>
                  <a:pt x="2565400" y="8466"/>
                </a:cubicBezTo>
                <a:cubicBezTo>
                  <a:pt x="2734733" y="0"/>
                  <a:pt x="2895600" y="38100"/>
                  <a:pt x="3048000" y="122766"/>
                </a:cubicBezTo>
                <a:cubicBezTo>
                  <a:pt x="3132666" y="165100"/>
                  <a:pt x="3217333" y="232833"/>
                  <a:pt x="3302000" y="325966"/>
                </a:cubicBezTo>
                <a:cubicBezTo>
                  <a:pt x="3386666" y="419100"/>
                  <a:pt x="3467100" y="520700"/>
                  <a:pt x="3543300" y="630766"/>
                </a:cubicBezTo>
                <a:cubicBezTo>
                  <a:pt x="3619500" y="740833"/>
                  <a:pt x="3683000" y="850900"/>
                  <a:pt x="3733800" y="960966"/>
                </a:cubicBezTo>
                <a:cubicBezTo>
                  <a:pt x="3759200" y="1054100"/>
                  <a:pt x="3774016" y="1136650"/>
                  <a:pt x="3778250" y="1208616"/>
                </a:cubicBezTo>
                <a:cubicBezTo>
                  <a:pt x="3782483" y="1280583"/>
                  <a:pt x="3782483" y="1367366"/>
                  <a:pt x="3778250" y="1468966"/>
                </a:cubicBezTo>
                <a:cubicBezTo>
                  <a:pt x="3774016" y="1570566"/>
                  <a:pt x="3759200" y="1722966"/>
                  <a:pt x="3733800" y="1926166"/>
                </a:cubicBezTo>
                <a:cubicBezTo>
                  <a:pt x="3691466" y="2078566"/>
                  <a:pt x="3655483" y="2264833"/>
                  <a:pt x="3625850" y="2484966"/>
                </a:cubicBezTo>
                <a:cubicBezTo>
                  <a:pt x="3596216" y="2705100"/>
                  <a:pt x="3581400" y="2895600"/>
                  <a:pt x="3581400" y="3056466"/>
                </a:cubicBezTo>
                <a:cubicBezTo>
                  <a:pt x="3564466" y="3217333"/>
                  <a:pt x="3583516" y="3331633"/>
                  <a:pt x="3638550" y="3399366"/>
                </a:cubicBezTo>
                <a:cubicBezTo>
                  <a:pt x="3693583" y="3467100"/>
                  <a:pt x="3776133" y="3471333"/>
                  <a:pt x="3886200" y="3412066"/>
                </a:cubicBezTo>
                <a:cubicBezTo>
                  <a:pt x="3987800" y="3361266"/>
                  <a:pt x="4085166" y="3337983"/>
                  <a:pt x="4178300" y="3342216"/>
                </a:cubicBezTo>
                <a:cubicBezTo>
                  <a:pt x="4271433" y="3346450"/>
                  <a:pt x="4345516" y="3373966"/>
                  <a:pt x="4400550" y="3424766"/>
                </a:cubicBezTo>
                <a:cubicBezTo>
                  <a:pt x="4455583" y="3475566"/>
                  <a:pt x="4483100" y="3551766"/>
                  <a:pt x="4483100" y="3653366"/>
                </a:cubicBezTo>
                <a:cubicBezTo>
                  <a:pt x="4483100" y="3754966"/>
                  <a:pt x="4434416" y="3858683"/>
                  <a:pt x="4337050" y="3964516"/>
                </a:cubicBezTo>
                <a:cubicBezTo>
                  <a:pt x="4239683" y="4070350"/>
                  <a:pt x="4121150" y="4159250"/>
                  <a:pt x="3981450" y="4231216"/>
                </a:cubicBezTo>
                <a:cubicBezTo>
                  <a:pt x="3841750" y="4303183"/>
                  <a:pt x="3708400" y="4339166"/>
                  <a:pt x="3581400" y="4339166"/>
                </a:cubicBezTo>
                <a:cubicBezTo>
                  <a:pt x="3488266" y="4339166"/>
                  <a:pt x="3399366" y="4282016"/>
                  <a:pt x="3314700" y="4167716"/>
                </a:cubicBezTo>
                <a:cubicBezTo>
                  <a:pt x="3230033" y="4053416"/>
                  <a:pt x="3155950" y="3913716"/>
                  <a:pt x="3092450" y="3748616"/>
                </a:cubicBezTo>
                <a:cubicBezTo>
                  <a:pt x="3028950" y="3583516"/>
                  <a:pt x="2971800" y="3424766"/>
                  <a:pt x="2921000" y="3272366"/>
                </a:cubicBezTo>
                <a:lnTo>
                  <a:pt x="2844800" y="2980266"/>
                </a:lnTo>
                <a:lnTo>
                  <a:pt x="2298700" y="3500966"/>
                </a:lnTo>
                <a:cubicBezTo>
                  <a:pt x="2188633" y="3619500"/>
                  <a:pt x="2080683" y="3727450"/>
                  <a:pt x="1974850" y="3824816"/>
                </a:cubicBezTo>
                <a:cubicBezTo>
                  <a:pt x="1869016" y="3922183"/>
                  <a:pt x="1803400" y="3992033"/>
                  <a:pt x="1778000" y="4034366"/>
                </a:cubicBezTo>
                <a:cubicBezTo>
                  <a:pt x="1735666" y="4110566"/>
                  <a:pt x="1657350" y="4186766"/>
                  <a:pt x="1543050" y="4262966"/>
                </a:cubicBezTo>
                <a:cubicBezTo>
                  <a:pt x="1428750" y="4339166"/>
                  <a:pt x="1274233" y="4415366"/>
                  <a:pt x="1079500" y="4491566"/>
                </a:cubicBezTo>
                <a:close/>
                <a:moveTo>
                  <a:pt x="-901700" y="4859866"/>
                </a:moveTo>
                <a:moveTo>
                  <a:pt x="1117600" y="3742266"/>
                </a:moveTo>
                <a:cubicBezTo>
                  <a:pt x="1261533" y="3657600"/>
                  <a:pt x="1426633" y="3532716"/>
                  <a:pt x="1612900" y="3367616"/>
                </a:cubicBezTo>
                <a:cubicBezTo>
                  <a:pt x="1799166" y="3202516"/>
                  <a:pt x="1981200" y="3020483"/>
                  <a:pt x="2159000" y="2821516"/>
                </a:cubicBezTo>
                <a:cubicBezTo>
                  <a:pt x="2336800" y="2622550"/>
                  <a:pt x="2484966" y="2438400"/>
                  <a:pt x="2603500" y="2269066"/>
                </a:cubicBezTo>
                <a:cubicBezTo>
                  <a:pt x="2747433" y="2074333"/>
                  <a:pt x="2857500" y="1892300"/>
                  <a:pt x="2933700" y="1722966"/>
                </a:cubicBezTo>
                <a:cubicBezTo>
                  <a:pt x="3009900" y="1553633"/>
                  <a:pt x="3064933" y="1392766"/>
                  <a:pt x="3098800" y="1240366"/>
                </a:cubicBezTo>
                <a:cubicBezTo>
                  <a:pt x="3064933" y="1147233"/>
                  <a:pt x="3009900" y="1047750"/>
                  <a:pt x="2933700" y="941916"/>
                </a:cubicBezTo>
                <a:cubicBezTo>
                  <a:pt x="2857500" y="836083"/>
                  <a:pt x="2789766" y="778933"/>
                  <a:pt x="2730500" y="770466"/>
                </a:cubicBezTo>
                <a:cubicBezTo>
                  <a:pt x="2544233" y="770466"/>
                  <a:pt x="2347383" y="886883"/>
                  <a:pt x="2139950" y="1119716"/>
                </a:cubicBezTo>
                <a:cubicBezTo>
                  <a:pt x="1932516" y="1352550"/>
                  <a:pt x="1731433" y="1604433"/>
                  <a:pt x="1536700" y="1875366"/>
                </a:cubicBezTo>
                <a:cubicBezTo>
                  <a:pt x="1502833" y="1917700"/>
                  <a:pt x="1456266" y="1985433"/>
                  <a:pt x="1397000" y="2078566"/>
                </a:cubicBezTo>
                <a:cubicBezTo>
                  <a:pt x="1337733" y="2171700"/>
                  <a:pt x="1280583" y="2258483"/>
                  <a:pt x="1225550" y="2338916"/>
                </a:cubicBezTo>
                <a:cubicBezTo>
                  <a:pt x="1170516" y="2419350"/>
                  <a:pt x="1134533" y="2472266"/>
                  <a:pt x="1117600" y="2497666"/>
                </a:cubicBezTo>
                <a:cubicBezTo>
                  <a:pt x="1092200" y="2531533"/>
                  <a:pt x="1043516" y="2626783"/>
                  <a:pt x="971550" y="2783416"/>
                </a:cubicBezTo>
                <a:cubicBezTo>
                  <a:pt x="899583" y="2940050"/>
                  <a:pt x="829733" y="3096683"/>
                  <a:pt x="762000" y="3253316"/>
                </a:cubicBezTo>
                <a:cubicBezTo>
                  <a:pt x="694266" y="3409950"/>
                  <a:pt x="660400" y="3513666"/>
                  <a:pt x="660400" y="3564466"/>
                </a:cubicBezTo>
                <a:cubicBezTo>
                  <a:pt x="660400" y="3615266"/>
                  <a:pt x="666750" y="3670300"/>
                  <a:pt x="679450" y="3729566"/>
                </a:cubicBezTo>
                <a:cubicBezTo>
                  <a:pt x="692150" y="3788833"/>
                  <a:pt x="732366" y="3826933"/>
                  <a:pt x="800100" y="3843866"/>
                </a:cubicBezTo>
                <a:cubicBezTo>
                  <a:pt x="867833" y="3860800"/>
                  <a:pt x="973666" y="3826933"/>
                  <a:pt x="1117600" y="3742266"/>
                </a:cubicBezTo>
                <a:close/>
                <a:moveTo>
                  <a:pt x="-152400" y="48598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78" name="Freeform 6578"/>
          <p:cNvSpPr/>
          <p:nvPr/>
        </p:nvSpPr>
        <p:spPr>
          <a:xfrm rot="0" flipH="0" flipV="0">
            <a:off x="10270908" y="4333884"/>
            <a:ext cx="181796" cy="250952"/>
          </a:xfrm>
          <a:custGeom>
            <a:pathLst>
              <a:path w="5681134" h="7842250">
                <a:moveTo>
                  <a:pt x="3458634" y="7838016"/>
                </a:moveTo>
                <a:cubicBezTo>
                  <a:pt x="3424767" y="7838016"/>
                  <a:pt x="3376084" y="7831666"/>
                  <a:pt x="3312584" y="7818966"/>
                </a:cubicBezTo>
                <a:cubicBezTo>
                  <a:pt x="3249084" y="7806266"/>
                  <a:pt x="3196167" y="7770283"/>
                  <a:pt x="3153834" y="7711016"/>
                </a:cubicBezTo>
                <a:cubicBezTo>
                  <a:pt x="3026834" y="7558616"/>
                  <a:pt x="2946400" y="7431616"/>
                  <a:pt x="2912534" y="7330016"/>
                </a:cubicBezTo>
                <a:cubicBezTo>
                  <a:pt x="2878667" y="7228416"/>
                  <a:pt x="2874434" y="7080250"/>
                  <a:pt x="2899834" y="6885516"/>
                </a:cubicBezTo>
                <a:cubicBezTo>
                  <a:pt x="2916767" y="6758516"/>
                  <a:pt x="2927350" y="6646333"/>
                  <a:pt x="2931584" y="6548966"/>
                </a:cubicBezTo>
                <a:cubicBezTo>
                  <a:pt x="2935817" y="6451600"/>
                  <a:pt x="2942167" y="6369050"/>
                  <a:pt x="2950634" y="6301316"/>
                </a:cubicBezTo>
                <a:cubicBezTo>
                  <a:pt x="2916767" y="6267450"/>
                  <a:pt x="2855384" y="6290733"/>
                  <a:pt x="2766484" y="6371166"/>
                </a:cubicBezTo>
                <a:cubicBezTo>
                  <a:pt x="2677584" y="6451600"/>
                  <a:pt x="2556934" y="6551083"/>
                  <a:pt x="2404534" y="6669616"/>
                </a:cubicBezTo>
                <a:cubicBezTo>
                  <a:pt x="2116667" y="6999816"/>
                  <a:pt x="1860550" y="7251700"/>
                  <a:pt x="1636184" y="7425266"/>
                </a:cubicBezTo>
                <a:cubicBezTo>
                  <a:pt x="1411817" y="7598833"/>
                  <a:pt x="1210734" y="7713133"/>
                  <a:pt x="1032934" y="7768166"/>
                </a:cubicBezTo>
                <a:cubicBezTo>
                  <a:pt x="855134" y="7823200"/>
                  <a:pt x="685800" y="7842250"/>
                  <a:pt x="524934" y="7825316"/>
                </a:cubicBezTo>
                <a:cubicBezTo>
                  <a:pt x="381000" y="7808383"/>
                  <a:pt x="266700" y="7747000"/>
                  <a:pt x="182034" y="7641166"/>
                </a:cubicBezTo>
                <a:cubicBezTo>
                  <a:pt x="97367" y="7535333"/>
                  <a:pt x="44450" y="7397750"/>
                  <a:pt x="23284" y="7228416"/>
                </a:cubicBezTo>
                <a:cubicBezTo>
                  <a:pt x="2117" y="7059083"/>
                  <a:pt x="0" y="6877050"/>
                  <a:pt x="16934" y="6682316"/>
                </a:cubicBezTo>
                <a:cubicBezTo>
                  <a:pt x="50800" y="6402916"/>
                  <a:pt x="112184" y="6136216"/>
                  <a:pt x="201084" y="5882216"/>
                </a:cubicBezTo>
                <a:cubicBezTo>
                  <a:pt x="289984" y="5628216"/>
                  <a:pt x="436034" y="5344583"/>
                  <a:pt x="639234" y="5031316"/>
                </a:cubicBezTo>
                <a:cubicBezTo>
                  <a:pt x="732367" y="4861983"/>
                  <a:pt x="857250" y="4694766"/>
                  <a:pt x="1013884" y="4529666"/>
                </a:cubicBezTo>
                <a:cubicBezTo>
                  <a:pt x="1170517" y="4364566"/>
                  <a:pt x="1344084" y="4216400"/>
                  <a:pt x="1534584" y="4085166"/>
                </a:cubicBezTo>
                <a:cubicBezTo>
                  <a:pt x="1725084" y="3953933"/>
                  <a:pt x="1909234" y="3858683"/>
                  <a:pt x="2087034" y="3799416"/>
                </a:cubicBezTo>
                <a:cubicBezTo>
                  <a:pt x="2281767" y="3723216"/>
                  <a:pt x="2480734" y="3678766"/>
                  <a:pt x="2683934" y="3666066"/>
                </a:cubicBezTo>
                <a:cubicBezTo>
                  <a:pt x="2887134" y="3653366"/>
                  <a:pt x="3069167" y="3672416"/>
                  <a:pt x="3230034" y="3723216"/>
                </a:cubicBezTo>
                <a:cubicBezTo>
                  <a:pt x="3331634" y="3774016"/>
                  <a:pt x="3414184" y="3799416"/>
                  <a:pt x="3477684" y="3799416"/>
                </a:cubicBezTo>
                <a:cubicBezTo>
                  <a:pt x="3541184" y="3799416"/>
                  <a:pt x="3589867" y="3757083"/>
                  <a:pt x="3623734" y="3672416"/>
                </a:cubicBezTo>
                <a:cubicBezTo>
                  <a:pt x="3666067" y="3604683"/>
                  <a:pt x="3708400" y="3500966"/>
                  <a:pt x="3750734" y="3361266"/>
                </a:cubicBezTo>
                <a:cubicBezTo>
                  <a:pt x="3793067" y="3221566"/>
                  <a:pt x="3843867" y="3100916"/>
                  <a:pt x="3903134" y="2999316"/>
                </a:cubicBezTo>
                <a:lnTo>
                  <a:pt x="4182534" y="2173816"/>
                </a:lnTo>
                <a:cubicBezTo>
                  <a:pt x="4275667" y="1945216"/>
                  <a:pt x="4377267" y="1703916"/>
                  <a:pt x="4487334" y="1449916"/>
                </a:cubicBezTo>
                <a:cubicBezTo>
                  <a:pt x="4597400" y="1195916"/>
                  <a:pt x="4728634" y="886883"/>
                  <a:pt x="4881034" y="522816"/>
                </a:cubicBezTo>
                <a:cubicBezTo>
                  <a:pt x="5024967" y="251883"/>
                  <a:pt x="5143500" y="93133"/>
                  <a:pt x="5236634" y="46566"/>
                </a:cubicBezTo>
                <a:cubicBezTo>
                  <a:pt x="5329767" y="0"/>
                  <a:pt x="5435600" y="35983"/>
                  <a:pt x="5554134" y="154516"/>
                </a:cubicBezTo>
                <a:cubicBezTo>
                  <a:pt x="5647267" y="264583"/>
                  <a:pt x="5681134" y="389466"/>
                  <a:pt x="5655734" y="529166"/>
                </a:cubicBezTo>
                <a:cubicBezTo>
                  <a:pt x="5630334" y="668866"/>
                  <a:pt x="5554134" y="891116"/>
                  <a:pt x="5427134" y="1195916"/>
                </a:cubicBezTo>
                <a:cubicBezTo>
                  <a:pt x="5367867" y="1289050"/>
                  <a:pt x="5317067" y="1375833"/>
                  <a:pt x="5274734" y="1456266"/>
                </a:cubicBezTo>
                <a:cubicBezTo>
                  <a:pt x="5232400" y="1536700"/>
                  <a:pt x="5173134" y="1661583"/>
                  <a:pt x="5096934" y="1830916"/>
                </a:cubicBezTo>
                <a:cubicBezTo>
                  <a:pt x="4986867" y="2093383"/>
                  <a:pt x="4885267" y="2328333"/>
                  <a:pt x="4792134" y="2535766"/>
                </a:cubicBezTo>
                <a:cubicBezTo>
                  <a:pt x="4699000" y="2743200"/>
                  <a:pt x="4601634" y="2978150"/>
                  <a:pt x="4500034" y="3240616"/>
                </a:cubicBezTo>
                <a:cubicBezTo>
                  <a:pt x="4466167" y="3376083"/>
                  <a:pt x="4421717" y="3532716"/>
                  <a:pt x="4366684" y="3710516"/>
                </a:cubicBezTo>
                <a:cubicBezTo>
                  <a:pt x="4311650" y="3888316"/>
                  <a:pt x="4267200" y="4049183"/>
                  <a:pt x="4233334" y="4193116"/>
                </a:cubicBezTo>
                <a:cubicBezTo>
                  <a:pt x="4207934" y="4328583"/>
                  <a:pt x="4180417" y="4453466"/>
                  <a:pt x="4150784" y="4567766"/>
                </a:cubicBezTo>
                <a:cubicBezTo>
                  <a:pt x="4121150" y="4682066"/>
                  <a:pt x="4089400" y="4739216"/>
                  <a:pt x="4055534" y="4739216"/>
                </a:cubicBezTo>
                <a:cubicBezTo>
                  <a:pt x="3987800" y="4815416"/>
                  <a:pt x="3924300" y="4948766"/>
                  <a:pt x="3865034" y="5139266"/>
                </a:cubicBezTo>
                <a:cubicBezTo>
                  <a:pt x="3805767" y="5329766"/>
                  <a:pt x="3757084" y="5526616"/>
                  <a:pt x="3718984" y="5729816"/>
                </a:cubicBezTo>
                <a:cubicBezTo>
                  <a:pt x="3680884" y="5933016"/>
                  <a:pt x="3649134" y="6102350"/>
                  <a:pt x="3623734" y="6237816"/>
                </a:cubicBezTo>
                <a:cubicBezTo>
                  <a:pt x="3606800" y="6339416"/>
                  <a:pt x="3594100" y="6470650"/>
                  <a:pt x="3585634" y="6631516"/>
                </a:cubicBezTo>
                <a:cubicBezTo>
                  <a:pt x="3577167" y="6792383"/>
                  <a:pt x="3572934" y="6946900"/>
                  <a:pt x="3572934" y="7095066"/>
                </a:cubicBezTo>
                <a:cubicBezTo>
                  <a:pt x="3572934" y="7243233"/>
                  <a:pt x="3572934" y="7346950"/>
                  <a:pt x="3572934" y="7406216"/>
                </a:cubicBezTo>
                <a:cubicBezTo>
                  <a:pt x="3572934" y="7592483"/>
                  <a:pt x="3568700" y="7711016"/>
                  <a:pt x="3560234" y="7761816"/>
                </a:cubicBezTo>
                <a:cubicBezTo>
                  <a:pt x="3551767" y="7812616"/>
                  <a:pt x="3517900" y="7838016"/>
                  <a:pt x="3458634" y="7838016"/>
                </a:cubicBezTo>
                <a:close/>
                <a:moveTo>
                  <a:pt x="-935566" y="7965016"/>
                </a:moveTo>
                <a:moveTo>
                  <a:pt x="753534" y="7037916"/>
                </a:moveTo>
                <a:cubicBezTo>
                  <a:pt x="931334" y="7037916"/>
                  <a:pt x="1119717" y="6961716"/>
                  <a:pt x="1318684" y="6809316"/>
                </a:cubicBezTo>
                <a:cubicBezTo>
                  <a:pt x="1517650" y="6656916"/>
                  <a:pt x="1718734" y="6487583"/>
                  <a:pt x="1921934" y="6301316"/>
                </a:cubicBezTo>
                <a:cubicBezTo>
                  <a:pt x="2048934" y="6182783"/>
                  <a:pt x="2186517" y="6026150"/>
                  <a:pt x="2334684" y="5831416"/>
                </a:cubicBezTo>
                <a:cubicBezTo>
                  <a:pt x="2482850" y="5636683"/>
                  <a:pt x="2626784" y="5441950"/>
                  <a:pt x="2766484" y="5247216"/>
                </a:cubicBezTo>
                <a:cubicBezTo>
                  <a:pt x="2906184" y="5052483"/>
                  <a:pt x="3018367" y="4881033"/>
                  <a:pt x="3103034" y="4732866"/>
                </a:cubicBezTo>
                <a:cubicBezTo>
                  <a:pt x="3187700" y="4584700"/>
                  <a:pt x="3230034" y="4493683"/>
                  <a:pt x="3230034" y="4459816"/>
                </a:cubicBezTo>
                <a:cubicBezTo>
                  <a:pt x="3230034" y="4417483"/>
                  <a:pt x="3191934" y="4387850"/>
                  <a:pt x="3115734" y="4370916"/>
                </a:cubicBezTo>
                <a:cubicBezTo>
                  <a:pt x="3039534" y="4353983"/>
                  <a:pt x="2952750" y="4343400"/>
                  <a:pt x="2855384" y="4339166"/>
                </a:cubicBezTo>
                <a:cubicBezTo>
                  <a:pt x="2758017" y="4334933"/>
                  <a:pt x="2679700" y="4341283"/>
                  <a:pt x="2620434" y="4358216"/>
                </a:cubicBezTo>
                <a:cubicBezTo>
                  <a:pt x="2434167" y="4400550"/>
                  <a:pt x="2250017" y="4485216"/>
                  <a:pt x="2067984" y="4612216"/>
                </a:cubicBezTo>
                <a:cubicBezTo>
                  <a:pt x="1885950" y="4739216"/>
                  <a:pt x="1689100" y="4929716"/>
                  <a:pt x="1477434" y="5183716"/>
                </a:cubicBezTo>
                <a:cubicBezTo>
                  <a:pt x="1257300" y="5454650"/>
                  <a:pt x="1077384" y="5734050"/>
                  <a:pt x="937684" y="6021916"/>
                </a:cubicBezTo>
                <a:cubicBezTo>
                  <a:pt x="797984" y="6309783"/>
                  <a:pt x="711200" y="6551083"/>
                  <a:pt x="677334" y="6745816"/>
                </a:cubicBezTo>
                <a:cubicBezTo>
                  <a:pt x="643467" y="6940550"/>
                  <a:pt x="668867" y="7037916"/>
                  <a:pt x="753534" y="7037916"/>
                </a:cubicBezTo>
                <a:close/>
                <a:moveTo>
                  <a:pt x="-135466" y="796501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79" name="Freeform 6579"/>
          <p:cNvSpPr/>
          <p:nvPr/>
        </p:nvSpPr>
        <p:spPr>
          <a:xfrm rot="0" flipH="0" flipV="0">
            <a:off x="10447692" y="4437381"/>
            <a:ext cx="118533" cy="135060"/>
          </a:xfrm>
          <a:custGeom>
            <a:pathLst>
              <a:path w="3704167" h="4220634">
                <a:moveTo>
                  <a:pt x="563034" y="4083050"/>
                </a:moveTo>
                <a:cubicBezTo>
                  <a:pt x="402167" y="3939117"/>
                  <a:pt x="281517" y="3790950"/>
                  <a:pt x="201084" y="3638550"/>
                </a:cubicBezTo>
                <a:cubicBezTo>
                  <a:pt x="120650" y="3486150"/>
                  <a:pt x="59267" y="3244850"/>
                  <a:pt x="16934" y="2914650"/>
                </a:cubicBezTo>
                <a:cubicBezTo>
                  <a:pt x="0" y="2762250"/>
                  <a:pt x="16934" y="2561167"/>
                  <a:pt x="67734" y="2311400"/>
                </a:cubicBezTo>
                <a:cubicBezTo>
                  <a:pt x="118534" y="2061634"/>
                  <a:pt x="190500" y="1797050"/>
                  <a:pt x="283634" y="1517650"/>
                </a:cubicBezTo>
                <a:cubicBezTo>
                  <a:pt x="376767" y="1238250"/>
                  <a:pt x="482600" y="982134"/>
                  <a:pt x="601134" y="749300"/>
                </a:cubicBezTo>
                <a:cubicBezTo>
                  <a:pt x="719667" y="516467"/>
                  <a:pt x="838200" y="340784"/>
                  <a:pt x="956734" y="222250"/>
                </a:cubicBezTo>
                <a:cubicBezTo>
                  <a:pt x="1058334" y="95250"/>
                  <a:pt x="1140884" y="25400"/>
                  <a:pt x="1204384" y="12700"/>
                </a:cubicBezTo>
                <a:cubicBezTo>
                  <a:pt x="1267884" y="0"/>
                  <a:pt x="1384300" y="31750"/>
                  <a:pt x="1553634" y="107950"/>
                </a:cubicBezTo>
                <a:cubicBezTo>
                  <a:pt x="1646767" y="218017"/>
                  <a:pt x="1693334" y="336550"/>
                  <a:pt x="1693334" y="463550"/>
                </a:cubicBezTo>
                <a:cubicBezTo>
                  <a:pt x="1693334" y="590550"/>
                  <a:pt x="1642534" y="734484"/>
                  <a:pt x="1540934" y="895350"/>
                </a:cubicBezTo>
                <a:cubicBezTo>
                  <a:pt x="1371600" y="1123950"/>
                  <a:pt x="1225550" y="1409700"/>
                  <a:pt x="1102784" y="1752600"/>
                </a:cubicBezTo>
                <a:cubicBezTo>
                  <a:pt x="980017" y="2095500"/>
                  <a:pt x="897467" y="2402417"/>
                  <a:pt x="855134" y="2673350"/>
                </a:cubicBezTo>
                <a:cubicBezTo>
                  <a:pt x="770467" y="2961217"/>
                  <a:pt x="732367" y="3155950"/>
                  <a:pt x="740834" y="3257550"/>
                </a:cubicBezTo>
                <a:cubicBezTo>
                  <a:pt x="749300" y="3359150"/>
                  <a:pt x="825500" y="3426884"/>
                  <a:pt x="969434" y="3460750"/>
                </a:cubicBezTo>
                <a:cubicBezTo>
                  <a:pt x="1130300" y="3494617"/>
                  <a:pt x="1320800" y="3433234"/>
                  <a:pt x="1540934" y="3276600"/>
                </a:cubicBezTo>
                <a:cubicBezTo>
                  <a:pt x="1761067" y="3119967"/>
                  <a:pt x="1976967" y="2899834"/>
                  <a:pt x="2188634" y="2616200"/>
                </a:cubicBezTo>
                <a:cubicBezTo>
                  <a:pt x="2400300" y="2332567"/>
                  <a:pt x="2569634" y="2021417"/>
                  <a:pt x="2696634" y="1682750"/>
                </a:cubicBezTo>
                <a:cubicBezTo>
                  <a:pt x="2747434" y="1564217"/>
                  <a:pt x="2787650" y="1424517"/>
                  <a:pt x="2817284" y="1263650"/>
                </a:cubicBezTo>
                <a:cubicBezTo>
                  <a:pt x="2846917" y="1102784"/>
                  <a:pt x="2878667" y="984250"/>
                  <a:pt x="2912534" y="908050"/>
                </a:cubicBezTo>
                <a:cubicBezTo>
                  <a:pt x="2954867" y="738717"/>
                  <a:pt x="3014134" y="613834"/>
                  <a:pt x="3090334" y="533400"/>
                </a:cubicBezTo>
                <a:cubicBezTo>
                  <a:pt x="3166534" y="452967"/>
                  <a:pt x="3246967" y="406400"/>
                  <a:pt x="3331634" y="393700"/>
                </a:cubicBezTo>
                <a:cubicBezTo>
                  <a:pt x="3416300" y="381000"/>
                  <a:pt x="3488267" y="400050"/>
                  <a:pt x="3547534" y="450850"/>
                </a:cubicBezTo>
                <a:cubicBezTo>
                  <a:pt x="3623734" y="484717"/>
                  <a:pt x="3670300" y="524934"/>
                  <a:pt x="3687234" y="571500"/>
                </a:cubicBezTo>
                <a:cubicBezTo>
                  <a:pt x="3704167" y="618067"/>
                  <a:pt x="3704167" y="738717"/>
                  <a:pt x="3687234" y="933450"/>
                </a:cubicBezTo>
                <a:cubicBezTo>
                  <a:pt x="3687234" y="1246717"/>
                  <a:pt x="3619500" y="1513417"/>
                  <a:pt x="3484034" y="1733550"/>
                </a:cubicBezTo>
                <a:cubicBezTo>
                  <a:pt x="3348567" y="1953684"/>
                  <a:pt x="3234267" y="2186517"/>
                  <a:pt x="3141134" y="2432050"/>
                </a:cubicBezTo>
                <a:cubicBezTo>
                  <a:pt x="3064934" y="2609850"/>
                  <a:pt x="2952750" y="2808817"/>
                  <a:pt x="2804584" y="3028950"/>
                </a:cubicBezTo>
                <a:cubicBezTo>
                  <a:pt x="2656417" y="3249084"/>
                  <a:pt x="2495550" y="3448050"/>
                  <a:pt x="2321984" y="3625850"/>
                </a:cubicBezTo>
                <a:cubicBezTo>
                  <a:pt x="2148417" y="3803650"/>
                  <a:pt x="1981200" y="3926417"/>
                  <a:pt x="1820334" y="3994150"/>
                </a:cubicBezTo>
                <a:cubicBezTo>
                  <a:pt x="1583267" y="4146550"/>
                  <a:pt x="1373717" y="4220634"/>
                  <a:pt x="1191684" y="4216400"/>
                </a:cubicBezTo>
                <a:cubicBezTo>
                  <a:pt x="1009650" y="4212167"/>
                  <a:pt x="800100" y="4167717"/>
                  <a:pt x="563034" y="4083050"/>
                </a:cubicBezTo>
                <a:close/>
                <a:moveTo>
                  <a:pt x="-948266" y="473075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80" name="Freeform 6580"/>
          <p:cNvSpPr/>
          <p:nvPr/>
        </p:nvSpPr>
        <p:spPr>
          <a:xfrm rot="0" flipH="0" flipV="0">
            <a:off x="10594944" y="4434942"/>
            <a:ext cx="187892" cy="136482"/>
          </a:xfrm>
          <a:custGeom>
            <a:pathLst>
              <a:path w="5871633" h="4265084">
                <a:moveTo>
                  <a:pt x="368300" y="4184650"/>
                </a:moveTo>
                <a:cubicBezTo>
                  <a:pt x="275166" y="4125384"/>
                  <a:pt x="190500" y="4047067"/>
                  <a:pt x="114300" y="3949700"/>
                </a:cubicBezTo>
                <a:cubicBezTo>
                  <a:pt x="38100" y="3852334"/>
                  <a:pt x="0" y="3727450"/>
                  <a:pt x="0" y="3575050"/>
                </a:cubicBezTo>
                <a:cubicBezTo>
                  <a:pt x="0" y="3490384"/>
                  <a:pt x="16933" y="3346450"/>
                  <a:pt x="50800" y="3143250"/>
                </a:cubicBezTo>
                <a:cubicBezTo>
                  <a:pt x="84666" y="2940050"/>
                  <a:pt x="131233" y="2711450"/>
                  <a:pt x="190500" y="2457450"/>
                </a:cubicBezTo>
                <a:cubicBezTo>
                  <a:pt x="249766" y="2203450"/>
                  <a:pt x="309033" y="1966384"/>
                  <a:pt x="368300" y="1746250"/>
                </a:cubicBezTo>
                <a:cubicBezTo>
                  <a:pt x="452966" y="1593850"/>
                  <a:pt x="524933" y="1441450"/>
                  <a:pt x="584200" y="1289050"/>
                </a:cubicBezTo>
                <a:cubicBezTo>
                  <a:pt x="643466" y="1136650"/>
                  <a:pt x="673100" y="1043517"/>
                  <a:pt x="673100" y="1009650"/>
                </a:cubicBezTo>
                <a:cubicBezTo>
                  <a:pt x="690033" y="908050"/>
                  <a:pt x="713316" y="789517"/>
                  <a:pt x="742950" y="654050"/>
                </a:cubicBezTo>
                <a:cubicBezTo>
                  <a:pt x="772583" y="518584"/>
                  <a:pt x="804333" y="395817"/>
                  <a:pt x="838200" y="285750"/>
                </a:cubicBezTo>
                <a:cubicBezTo>
                  <a:pt x="872066" y="175684"/>
                  <a:pt x="897466" y="112184"/>
                  <a:pt x="914400" y="95250"/>
                </a:cubicBezTo>
                <a:cubicBezTo>
                  <a:pt x="956733" y="52917"/>
                  <a:pt x="1007533" y="25400"/>
                  <a:pt x="1066800" y="12700"/>
                </a:cubicBezTo>
                <a:cubicBezTo>
                  <a:pt x="1126066" y="0"/>
                  <a:pt x="1187450" y="8467"/>
                  <a:pt x="1250950" y="38100"/>
                </a:cubicBezTo>
                <a:cubicBezTo>
                  <a:pt x="1314450" y="67734"/>
                  <a:pt x="1363133" y="124884"/>
                  <a:pt x="1397000" y="209550"/>
                </a:cubicBezTo>
                <a:cubicBezTo>
                  <a:pt x="1490133" y="311150"/>
                  <a:pt x="1536700" y="431800"/>
                  <a:pt x="1536700" y="571500"/>
                </a:cubicBezTo>
                <a:cubicBezTo>
                  <a:pt x="1536700" y="711200"/>
                  <a:pt x="1490133" y="916517"/>
                  <a:pt x="1397000" y="1187450"/>
                </a:cubicBezTo>
                <a:cubicBezTo>
                  <a:pt x="1320800" y="1356784"/>
                  <a:pt x="1244600" y="1555750"/>
                  <a:pt x="1168400" y="1784350"/>
                </a:cubicBezTo>
                <a:cubicBezTo>
                  <a:pt x="1092200" y="2012950"/>
                  <a:pt x="1026583" y="2222500"/>
                  <a:pt x="971550" y="2413000"/>
                </a:cubicBezTo>
                <a:cubicBezTo>
                  <a:pt x="916516" y="2603500"/>
                  <a:pt x="884766" y="2732617"/>
                  <a:pt x="876300" y="2800350"/>
                </a:cubicBezTo>
                <a:lnTo>
                  <a:pt x="622300" y="2876550"/>
                </a:lnTo>
                <a:cubicBezTo>
                  <a:pt x="766233" y="2741084"/>
                  <a:pt x="901700" y="2599267"/>
                  <a:pt x="1028700" y="2451100"/>
                </a:cubicBezTo>
                <a:cubicBezTo>
                  <a:pt x="1155700" y="2302934"/>
                  <a:pt x="1248833" y="2186517"/>
                  <a:pt x="1308100" y="2101850"/>
                </a:cubicBezTo>
                <a:cubicBezTo>
                  <a:pt x="1452033" y="1907117"/>
                  <a:pt x="1576916" y="1744134"/>
                  <a:pt x="1682750" y="1612900"/>
                </a:cubicBezTo>
                <a:cubicBezTo>
                  <a:pt x="1788583" y="1481667"/>
                  <a:pt x="1926166" y="1322917"/>
                  <a:pt x="2095500" y="1136650"/>
                </a:cubicBezTo>
                <a:cubicBezTo>
                  <a:pt x="2264833" y="941917"/>
                  <a:pt x="2432050" y="821267"/>
                  <a:pt x="2597150" y="774700"/>
                </a:cubicBezTo>
                <a:cubicBezTo>
                  <a:pt x="2762250" y="728134"/>
                  <a:pt x="2891366" y="704850"/>
                  <a:pt x="2984500" y="704850"/>
                </a:cubicBezTo>
                <a:cubicBezTo>
                  <a:pt x="3170766" y="738717"/>
                  <a:pt x="3321050" y="833967"/>
                  <a:pt x="3435350" y="990600"/>
                </a:cubicBezTo>
                <a:cubicBezTo>
                  <a:pt x="3549650" y="1147234"/>
                  <a:pt x="3623733" y="1377950"/>
                  <a:pt x="3657600" y="1682750"/>
                </a:cubicBezTo>
                <a:cubicBezTo>
                  <a:pt x="3657600" y="1801284"/>
                  <a:pt x="3647016" y="1940984"/>
                  <a:pt x="3625850" y="2101850"/>
                </a:cubicBezTo>
                <a:cubicBezTo>
                  <a:pt x="3604683" y="2262717"/>
                  <a:pt x="3594100" y="2343150"/>
                  <a:pt x="3594100" y="2343150"/>
                </a:cubicBezTo>
                <a:cubicBezTo>
                  <a:pt x="3594100" y="2343150"/>
                  <a:pt x="3663950" y="2254250"/>
                  <a:pt x="3803650" y="2076450"/>
                </a:cubicBezTo>
                <a:cubicBezTo>
                  <a:pt x="3943350" y="1898650"/>
                  <a:pt x="4131733" y="1703917"/>
                  <a:pt x="4368800" y="1492250"/>
                </a:cubicBezTo>
                <a:cubicBezTo>
                  <a:pt x="4529666" y="1373717"/>
                  <a:pt x="4686300" y="1303867"/>
                  <a:pt x="4838700" y="1282700"/>
                </a:cubicBezTo>
                <a:cubicBezTo>
                  <a:pt x="4991100" y="1261534"/>
                  <a:pt x="5126566" y="1314450"/>
                  <a:pt x="5245100" y="1441450"/>
                </a:cubicBezTo>
                <a:cubicBezTo>
                  <a:pt x="5465233" y="1559984"/>
                  <a:pt x="5609166" y="1739900"/>
                  <a:pt x="5676900" y="1981200"/>
                </a:cubicBezTo>
                <a:cubicBezTo>
                  <a:pt x="5744633" y="2222500"/>
                  <a:pt x="5761566" y="2529417"/>
                  <a:pt x="5727700" y="2901950"/>
                </a:cubicBezTo>
                <a:cubicBezTo>
                  <a:pt x="5702300" y="3122084"/>
                  <a:pt x="5698066" y="3285067"/>
                  <a:pt x="5715000" y="3390900"/>
                </a:cubicBezTo>
                <a:cubicBezTo>
                  <a:pt x="5731933" y="3496734"/>
                  <a:pt x="5757333" y="3600450"/>
                  <a:pt x="5791200" y="3702050"/>
                </a:cubicBezTo>
                <a:cubicBezTo>
                  <a:pt x="5858933" y="3735917"/>
                  <a:pt x="5871633" y="3805767"/>
                  <a:pt x="5829300" y="3911600"/>
                </a:cubicBezTo>
                <a:cubicBezTo>
                  <a:pt x="5786966" y="4017434"/>
                  <a:pt x="5736166" y="4070350"/>
                  <a:pt x="5676900" y="4070350"/>
                </a:cubicBezTo>
                <a:cubicBezTo>
                  <a:pt x="5592233" y="4070350"/>
                  <a:pt x="5496983" y="4053417"/>
                  <a:pt x="5391150" y="4019550"/>
                </a:cubicBezTo>
                <a:cubicBezTo>
                  <a:pt x="5285316" y="3985684"/>
                  <a:pt x="5192183" y="3928534"/>
                  <a:pt x="5111750" y="3848100"/>
                </a:cubicBezTo>
                <a:cubicBezTo>
                  <a:pt x="5031316" y="3767667"/>
                  <a:pt x="4991100" y="3655484"/>
                  <a:pt x="4991100" y="3511550"/>
                </a:cubicBezTo>
                <a:lnTo>
                  <a:pt x="4991100" y="2724150"/>
                </a:lnTo>
                <a:cubicBezTo>
                  <a:pt x="4991100" y="2537884"/>
                  <a:pt x="4984750" y="2385484"/>
                  <a:pt x="4972050" y="2266950"/>
                </a:cubicBezTo>
                <a:cubicBezTo>
                  <a:pt x="4959350" y="2148417"/>
                  <a:pt x="4936066" y="2076450"/>
                  <a:pt x="4902200" y="2051050"/>
                </a:cubicBezTo>
                <a:cubicBezTo>
                  <a:pt x="4809066" y="2000250"/>
                  <a:pt x="4673600" y="2055284"/>
                  <a:pt x="4495800" y="2216150"/>
                </a:cubicBezTo>
                <a:cubicBezTo>
                  <a:pt x="4318000" y="2377017"/>
                  <a:pt x="4127500" y="2592917"/>
                  <a:pt x="3924300" y="2863850"/>
                </a:cubicBezTo>
                <a:cubicBezTo>
                  <a:pt x="3721100" y="3134784"/>
                  <a:pt x="3530600" y="3414184"/>
                  <a:pt x="3352800" y="3702050"/>
                </a:cubicBezTo>
                <a:cubicBezTo>
                  <a:pt x="3191933" y="3964517"/>
                  <a:pt x="3092450" y="4114800"/>
                  <a:pt x="3054350" y="4152900"/>
                </a:cubicBezTo>
                <a:cubicBezTo>
                  <a:pt x="3016250" y="4191000"/>
                  <a:pt x="2950633" y="4180417"/>
                  <a:pt x="2857500" y="4121150"/>
                </a:cubicBezTo>
                <a:cubicBezTo>
                  <a:pt x="2671233" y="4061884"/>
                  <a:pt x="2554816" y="3979334"/>
                  <a:pt x="2508250" y="3873500"/>
                </a:cubicBezTo>
                <a:cubicBezTo>
                  <a:pt x="2461683" y="3767667"/>
                  <a:pt x="2455333" y="3647017"/>
                  <a:pt x="2489200" y="3511550"/>
                </a:cubicBezTo>
                <a:cubicBezTo>
                  <a:pt x="2531533" y="3367617"/>
                  <a:pt x="2584450" y="3172884"/>
                  <a:pt x="2647950" y="2927350"/>
                </a:cubicBezTo>
                <a:cubicBezTo>
                  <a:pt x="2711450" y="2681817"/>
                  <a:pt x="2772833" y="2442634"/>
                  <a:pt x="2832100" y="2209800"/>
                </a:cubicBezTo>
                <a:cubicBezTo>
                  <a:pt x="2891366" y="1976967"/>
                  <a:pt x="2929466" y="1809750"/>
                  <a:pt x="2946400" y="1708150"/>
                </a:cubicBezTo>
                <a:cubicBezTo>
                  <a:pt x="2912533" y="1640417"/>
                  <a:pt x="2855383" y="1617134"/>
                  <a:pt x="2774950" y="1638300"/>
                </a:cubicBezTo>
                <a:cubicBezTo>
                  <a:pt x="2694516" y="1659467"/>
                  <a:pt x="2611966" y="1699684"/>
                  <a:pt x="2527300" y="1758950"/>
                </a:cubicBezTo>
                <a:cubicBezTo>
                  <a:pt x="2425700" y="1826684"/>
                  <a:pt x="2302933" y="1953684"/>
                  <a:pt x="2159000" y="2139950"/>
                </a:cubicBezTo>
                <a:cubicBezTo>
                  <a:pt x="2015066" y="2326217"/>
                  <a:pt x="1866900" y="2542117"/>
                  <a:pt x="1714500" y="2787650"/>
                </a:cubicBezTo>
                <a:cubicBezTo>
                  <a:pt x="1612900" y="2948517"/>
                  <a:pt x="1507066" y="3107267"/>
                  <a:pt x="1397000" y="3263900"/>
                </a:cubicBezTo>
                <a:cubicBezTo>
                  <a:pt x="1286933" y="3420534"/>
                  <a:pt x="1185333" y="3558117"/>
                  <a:pt x="1092200" y="3676650"/>
                </a:cubicBezTo>
                <a:cubicBezTo>
                  <a:pt x="999066" y="3795184"/>
                  <a:pt x="918633" y="3884084"/>
                  <a:pt x="850900" y="3943350"/>
                </a:cubicBezTo>
                <a:cubicBezTo>
                  <a:pt x="732366" y="4129617"/>
                  <a:pt x="651933" y="4231217"/>
                  <a:pt x="609600" y="4248150"/>
                </a:cubicBezTo>
                <a:cubicBezTo>
                  <a:pt x="567266" y="4265084"/>
                  <a:pt x="486833" y="4243917"/>
                  <a:pt x="368300" y="4184650"/>
                </a:cubicBezTo>
                <a:close/>
                <a:moveTo>
                  <a:pt x="-876300" y="480695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81" name="Freeform 6581"/>
          <p:cNvSpPr/>
          <p:nvPr/>
        </p:nvSpPr>
        <p:spPr>
          <a:xfrm rot="0" flipH="0" flipV="0">
            <a:off x="10788865" y="4415774"/>
            <a:ext cx="154364" cy="264363"/>
          </a:xfrm>
          <a:custGeom>
            <a:pathLst>
              <a:path w="4823884" h="8261349">
                <a:moveTo>
                  <a:pt x="328084" y="8250766"/>
                </a:moveTo>
                <a:cubicBezTo>
                  <a:pt x="294217" y="8250766"/>
                  <a:pt x="251884" y="8252882"/>
                  <a:pt x="201084" y="8257116"/>
                </a:cubicBezTo>
                <a:cubicBezTo>
                  <a:pt x="150284" y="8261349"/>
                  <a:pt x="103717" y="8225366"/>
                  <a:pt x="61384" y="8149166"/>
                </a:cubicBezTo>
                <a:cubicBezTo>
                  <a:pt x="27517" y="8106832"/>
                  <a:pt x="8467" y="8043332"/>
                  <a:pt x="4234" y="7958666"/>
                </a:cubicBezTo>
                <a:cubicBezTo>
                  <a:pt x="0" y="7873999"/>
                  <a:pt x="19050" y="7721599"/>
                  <a:pt x="61384" y="7501466"/>
                </a:cubicBezTo>
                <a:cubicBezTo>
                  <a:pt x="103717" y="7357532"/>
                  <a:pt x="137584" y="7215716"/>
                  <a:pt x="162984" y="7076016"/>
                </a:cubicBezTo>
                <a:cubicBezTo>
                  <a:pt x="188384" y="6936316"/>
                  <a:pt x="201084" y="6832599"/>
                  <a:pt x="201084" y="6764866"/>
                </a:cubicBezTo>
                <a:cubicBezTo>
                  <a:pt x="201084" y="6730999"/>
                  <a:pt x="211667" y="6665382"/>
                  <a:pt x="232834" y="6568016"/>
                </a:cubicBezTo>
                <a:cubicBezTo>
                  <a:pt x="254000" y="6470649"/>
                  <a:pt x="264584" y="6400799"/>
                  <a:pt x="264584" y="6358466"/>
                </a:cubicBezTo>
                <a:cubicBezTo>
                  <a:pt x="306917" y="6290732"/>
                  <a:pt x="340784" y="6197599"/>
                  <a:pt x="366184" y="6079066"/>
                </a:cubicBezTo>
                <a:cubicBezTo>
                  <a:pt x="391584" y="5960532"/>
                  <a:pt x="404284" y="5854699"/>
                  <a:pt x="404284" y="5761566"/>
                </a:cubicBezTo>
                <a:cubicBezTo>
                  <a:pt x="404284" y="5659966"/>
                  <a:pt x="455084" y="5566832"/>
                  <a:pt x="556684" y="5482166"/>
                </a:cubicBezTo>
                <a:cubicBezTo>
                  <a:pt x="556684" y="5414432"/>
                  <a:pt x="571500" y="5329766"/>
                  <a:pt x="601134" y="5228166"/>
                </a:cubicBezTo>
                <a:cubicBezTo>
                  <a:pt x="630767" y="5126566"/>
                  <a:pt x="645584" y="5058833"/>
                  <a:pt x="645584" y="5024966"/>
                </a:cubicBezTo>
                <a:cubicBezTo>
                  <a:pt x="670984" y="4906433"/>
                  <a:pt x="728134" y="4696883"/>
                  <a:pt x="817034" y="4396316"/>
                </a:cubicBezTo>
                <a:cubicBezTo>
                  <a:pt x="905934" y="4095750"/>
                  <a:pt x="1016000" y="3754966"/>
                  <a:pt x="1147234" y="3373966"/>
                </a:cubicBezTo>
                <a:cubicBezTo>
                  <a:pt x="1278467" y="2992966"/>
                  <a:pt x="1407584" y="2620433"/>
                  <a:pt x="1534584" y="2256366"/>
                </a:cubicBezTo>
                <a:cubicBezTo>
                  <a:pt x="1661584" y="1892300"/>
                  <a:pt x="1775884" y="1583266"/>
                  <a:pt x="1877484" y="1329266"/>
                </a:cubicBezTo>
                <a:cubicBezTo>
                  <a:pt x="1979084" y="1092200"/>
                  <a:pt x="2048934" y="886883"/>
                  <a:pt x="2087034" y="713316"/>
                </a:cubicBezTo>
                <a:cubicBezTo>
                  <a:pt x="2125134" y="539750"/>
                  <a:pt x="2144184" y="410633"/>
                  <a:pt x="2144184" y="325966"/>
                </a:cubicBezTo>
                <a:cubicBezTo>
                  <a:pt x="2144184" y="292100"/>
                  <a:pt x="2152650" y="264583"/>
                  <a:pt x="2169584" y="243416"/>
                </a:cubicBezTo>
                <a:cubicBezTo>
                  <a:pt x="2186517" y="222250"/>
                  <a:pt x="2224617" y="177800"/>
                  <a:pt x="2283884" y="110066"/>
                </a:cubicBezTo>
                <a:cubicBezTo>
                  <a:pt x="2368550" y="25400"/>
                  <a:pt x="2442634" y="0"/>
                  <a:pt x="2506134" y="33866"/>
                </a:cubicBezTo>
                <a:cubicBezTo>
                  <a:pt x="2569634" y="67733"/>
                  <a:pt x="2647950" y="118533"/>
                  <a:pt x="2741084" y="186266"/>
                </a:cubicBezTo>
                <a:cubicBezTo>
                  <a:pt x="2808817" y="296333"/>
                  <a:pt x="2857500" y="389466"/>
                  <a:pt x="2887134" y="465666"/>
                </a:cubicBezTo>
                <a:cubicBezTo>
                  <a:pt x="2916767" y="541866"/>
                  <a:pt x="2914650" y="673100"/>
                  <a:pt x="2880784" y="859366"/>
                </a:cubicBezTo>
                <a:cubicBezTo>
                  <a:pt x="2880784" y="986366"/>
                  <a:pt x="2859617" y="1096433"/>
                  <a:pt x="2817284" y="1189566"/>
                </a:cubicBezTo>
                <a:cubicBezTo>
                  <a:pt x="2774950" y="1282700"/>
                  <a:pt x="2736850" y="1352550"/>
                  <a:pt x="2702984" y="1399116"/>
                </a:cubicBezTo>
                <a:cubicBezTo>
                  <a:pt x="2669117" y="1445683"/>
                  <a:pt x="2660650" y="1464733"/>
                  <a:pt x="2677584" y="1456266"/>
                </a:cubicBezTo>
                <a:cubicBezTo>
                  <a:pt x="3024717" y="1295400"/>
                  <a:pt x="3331634" y="1208616"/>
                  <a:pt x="3598334" y="1195916"/>
                </a:cubicBezTo>
                <a:cubicBezTo>
                  <a:pt x="3865034" y="1183216"/>
                  <a:pt x="4089400" y="1229783"/>
                  <a:pt x="4271434" y="1335616"/>
                </a:cubicBezTo>
                <a:cubicBezTo>
                  <a:pt x="4453467" y="1441450"/>
                  <a:pt x="4591050" y="1587500"/>
                  <a:pt x="4684184" y="1773766"/>
                </a:cubicBezTo>
                <a:cubicBezTo>
                  <a:pt x="4777317" y="1960033"/>
                  <a:pt x="4823884" y="2175933"/>
                  <a:pt x="4823884" y="2421466"/>
                </a:cubicBezTo>
                <a:cubicBezTo>
                  <a:pt x="4823884" y="2523066"/>
                  <a:pt x="4802717" y="2643716"/>
                  <a:pt x="4760384" y="2783416"/>
                </a:cubicBezTo>
                <a:cubicBezTo>
                  <a:pt x="4718050" y="2923116"/>
                  <a:pt x="4665134" y="3050116"/>
                  <a:pt x="4601634" y="3164416"/>
                </a:cubicBezTo>
                <a:cubicBezTo>
                  <a:pt x="4538134" y="3278716"/>
                  <a:pt x="4480984" y="3361266"/>
                  <a:pt x="4430184" y="3412066"/>
                </a:cubicBezTo>
                <a:cubicBezTo>
                  <a:pt x="4396317" y="3412066"/>
                  <a:pt x="4362450" y="3439583"/>
                  <a:pt x="4328584" y="3494616"/>
                </a:cubicBezTo>
                <a:cubicBezTo>
                  <a:pt x="4294717" y="3549650"/>
                  <a:pt x="4260850" y="3611033"/>
                  <a:pt x="4226984" y="3678766"/>
                </a:cubicBezTo>
                <a:cubicBezTo>
                  <a:pt x="4159250" y="3763433"/>
                  <a:pt x="4051300" y="3858683"/>
                  <a:pt x="3903134" y="3964516"/>
                </a:cubicBezTo>
                <a:cubicBezTo>
                  <a:pt x="3754967" y="4070350"/>
                  <a:pt x="3608917" y="4155016"/>
                  <a:pt x="3464984" y="4218516"/>
                </a:cubicBezTo>
                <a:cubicBezTo>
                  <a:pt x="3321050" y="4282016"/>
                  <a:pt x="3215217" y="4301066"/>
                  <a:pt x="3147484" y="4275666"/>
                </a:cubicBezTo>
                <a:cubicBezTo>
                  <a:pt x="3147484" y="4275666"/>
                  <a:pt x="3136900" y="4277783"/>
                  <a:pt x="3115734" y="4282016"/>
                </a:cubicBezTo>
                <a:cubicBezTo>
                  <a:pt x="3094567" y="4286250"/>
                  <a:pt x="3083984" y="4309533"/>
                  <a:pt x="3083984" y="4351866"/>
                </a:cubicBezTo>
                <a:cubicBezTo>
                  <a:pt x="3083984" y="4368800"/>
                  <a:pt x="3016250" y="4404783"/>
                  <a:pt x="2880784" y="4459816"/>
                </a:cubicBezTo>
                <a:cubicBezTo>
                  <a:pt x="2745317" y="4514850"/>
                  <a:pt x="2588684" y="4565650"/>
                  <a:pt x="2410884" y="4612216"/>
                </a:cubicBezTo>
                <a:cubicBezTo>
                  <a:pt x="2233084" y="4658783"/>
                  <a:pt x="2076450" y="4682066"/>
                  <a:pt x="1940984" y="4682066"/>
                </a:cubicBezTo>
                <a:cubicBezTo>
                  <a:pt x="1763184" y="4682066"/>
                  <a:pt x="1636184" y="4648200"/>
                  <a:pt x="1559984" y="4580466"/>
                </a:cubicBezTo>
                <a:cubicBezTo>
                  <a:pt x="1543050" y="4597400"/>
                  <a:pt x="1524000" y="4622800"/>
                  <a:pt x="1502834" y="4656666"/>
                </a:cubicBezTo>
                <a:cubicBezTo>
                  <a:pt x="1481667" y="4690533"/>
                  <a:pt x="1471084" y="4720166"/>
                  <a:pt x="1471084" y="4745566"/>
                </a:cubicBezTo>
                <a:cubicBezTo>
                  <a:pt x="1471084" y="4796366"/>
                  <a:pt x="1452034" y="4891616"/>
                  <a:pt x="1413934" y="5031316"/>
                </a:cubicBezTo>
                <a:cubicBezTo>
                  <a:pt x="1375834" y="5171016"/>
                  <a:pt x="1331384" y="5304366"/>
                  <a:pt x="1280584" y="5431366"/>
                </a:cubicBezTo>
                <a:cubicBezTo>
                  <a:pt x="1229784" y="5558366"/>
                  <a:pt x="1183217" y="5621866"/>
                  <a:pt x="1140884" y="5621866"/>
                </a:cubicBezTo>
                <a:cubicBezTo>
                  <a:pt x="1140884" y="5621866"/>
                  <a:pt x="1132417" y="5634566"/>
                  <a:pt x="1115484" y="5659966"/>
                </a:cubicBezTo>
                <a:cubicBezTo>
                  <a:pt x="1098550" y="5685366"/>
                  <a:pt x="1107017" y="5719232"/>
                  <a:pt x="1140884" y="5761566"/>
                </a:cubicBezTo>
                <a:cubicBezTo>
                  <a:pt x="1140884" y="5761566"/>
                  <a:pt x="1138767" y="5810249"/>
                  <a:pt x="1134534" y="5907616"/>
                </a:cubicBezTo>
                <a:cubicBezTo>
                  <a:pt x="1130300" y="6004982"/>
                  <a:pt x="1107017" y="6087532"/>
                  <a:pt x="1064684" y="6155266"/>
                </a:cubicBezTo>
                <a:cubicBezTo>
                  <a:pt x="1064684" y="6222999"/>
                  <a:pt x="1051984" y="6324599"/>
                  <a:pt x="1026584" y="6460066"/>
                </a:cubicBezTo>
                <a:cubicBezTo>
                  <a:pt x="1001184" y="6595532"/>
                  <a:pt x="971550" y="6697132"/>
                  <a:pt x="937684" y="6764866"/>
                </a:cubicBezTo>
                <a:cubicBezTo>
                  <a:pt x="937684" y="6866466"/>
                  <a:pt x="922867" y="6965949"/>
                  <a:pt x="893234" y="7063316"/>
                </a:cubicBezTo>
                <a:cubicBezTo>
                  <a:pt x="863600" y="7160682"/>
                  <a:pt x="831850" y="7209366"/>
                  <a:pt x="797984" y="7209366"/>
                </a:cubicBezTo>
                <a:cubicBezTo>
                  <a:pt x="764117" y="7217832"/>
                  <a:pt x="742950" y="7270749"/>
                  <a:pt x="734484" y="7368116"/>
                </a:cubicBezTo>
                <a:cubicBezTo>
                  <a:pt x="726017" y="7465482"/>
                  <a:pt x="721784" y="7535332"/>
                  <a:pt x="721784" y="7577666"/>
                </a:cubicBezTo>
                <a:cubicBezTo>
                  <a:pt x="713317" y="7789332"/>
                  <a:pt x="670984" y="7954432"/>
                  <a:pt x="594784" y="8072966"/>
                </a:cubicBezTo>
                <a:cubicBezTo>
                  <a:pt x="518584" y="8191499"/>
                  <a:pt x="429684" y="8250766"/>
                  <a:pt x="328084" y="8250766"/>
                </a:cubicBezTo>
                <a:close/>
                <a:moveTo>
                  <a:pt x="-3291416" y="5405966"/>
                </a:moveTo>
                <a:moveTo>
                  <a:pt x="1864784" y="4008966"/>
                </a:moveTo>
                <a:cubicBezTo>
                  <a:pt x="1932517" y="4008966"/>
                  <a:pt x="2072217" y="3979333"/>
                  <a:pt x="2283884" y="3920066"/>
                </a:cubicBezTo>
                <a:cubicBezTo>
                  <a:pt x="2495550" y="3860800"/>
                  <a:pt x="2713567" y="3786716"/>
                  <a:pt x="2937934" y="3697816"/>
                </a:cubicBezTo>
                <a:cubicBezTo>
                  <a:pt x="3162300" y="3608916"/>
                  <a:pt x="3329517" y="3517900"/>
                  <a:pt x="3439584" y="3424766"/>
                </a:cubicBezTo>
                <a:cubicBezTo>
                  <a:pt x="3659717" y="3230033"/>
                  <a:pt x="3831167" y="3007783"/>
                  <a:pt x="3953934" y="2758016"/>
                </a:cubicBezTo>
                <a:cubicBezTo>
                  <a:pt x="4076700" y="2508250"/>
                  <a:pt x="4066117" y="2269066"/>
                  <a:pt x="3922184" y="2040466"/>
                </a:cubicBezTo>
                <a:cubicBezTo>
                  <a:pt x="3854450" y="1921933"/>
                  <a:pt x="3731684" y="1873250"/>
                  <a:pt x="3553884" y="1894416"/>
                </a:cubicBezTo>
                <a:cubicBezTo>
                  <a:pt x="3376084" y="1915583"/>
                  <a:pt x="3181350" y="1985433"/>
                  <a:pt x="2969684" y="2103966"/>
                </a:cubicBezTo>
                <a:cubicBezTo>
                  <a:pt x="2758017" y="2222500"/>
                  <a:pt x="2559050" y="2370666"/>
                  <a:pt x="2372784" y="2548466"/>
                </a:cubicBezTo>
                <a:cubicBezTo>
                  <a:pt x="2271184" y="2658533"/>
                  <a:pt x="2178050" y="2794000"/>
                  <a:pt x="2093384" y="2954866"/>
                </a:cubicBezTo>
                <a:cubicBezTo>
                  <a:pt x="2008717" y="3115733"/>
                  <a:pt x="1938867" y="3276600"/>
                  <a:pt x="1883834" y="3437466"/>
                </a:cubicBezTo>
                <a:cubicBezTo>
                  <a:pt x="1828800" y="3598333"/>
                  <a:pt x="1797050" y="3733800"/>
                  <a:pt x="1788584" y="3843866"/>
                </a:cubicBezTo>
                <a:cubicBezTo>
                  <a:pt x="1780117" y="3953933"/>
                  <a:pt x="1805517" y="4008966"/>
                  <a:pt x="1864784" y="4008966"/>
                </a:cubicBezTo>
                <a:close/>
                <a:moveTo>
                  <a:pt x="950384" y="54059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82" name="Freeform 6582"/>
          <p:cNvSpPr/>
          <p:nvPr/>
        </p:nvSpPr>
        <p:spPr>
          <a:xfrm rot="0" flipH="0" flipV="0">
            <a:off x="10951357" y="4436500"/>
            <a:ext cx="149893" cy="225551"/>
          </a:xfrm>
          <a:custGeom>
            <a:pathLst>
              <a:path w="4684183" h="7048499">
                <a:moveTo>
                  <a:pt x="596900" y="6980766"/>
                </a:moveTo>
                <a:cubicBezTo>
                  <a:pt x="495300" y="7048499"/>
                  <a:pt x="391583" y="7044266"/>
                  <a:pt x="285750" y="6968066"/>
                </a:cubicBezTo>
                <a:cubicBezTo>
                  <a:pt x="179916" y="6891866"/>
                  <a:pt x="101600" y="6777566"/>
                  <a:pt x="50800" y="6625166"/>
                </a:cubicBezTo>
                <a:cubicBezTo>
                  <a:pt x="0" y="6472766"/>
                  <a:pt x="4233" y="6311899"/>
                  <a:pt x="63500" y="6142566"/>
                </a:cubicBezTo>
                <a:cubicBezTo>
                  <a:pt x="80433" y="6091766"/>
                  <a:pt x="105833" y="6009216"/>
                  <a:pt x="139700" y="5894916"/>
                </a:cubicBezTo>
                <a:cubicBezTo>
                  <a:pt x="173566" y="5780616"/>
                  <a:pt x="194733" y="5681132"/>
                  <a:pt x="203200" y="5596466"/>
                </a:cubicBezTo>
                <a:cubicBezTo>
                  <a:pt x="211666" y="5537199"/>
                  <a:pt x="237066" y="5437716"/>
                  <a:pt x="279400" y="5298016"/>
                </a:cubicBezTo>
                <a:cubicBezTo>
                  <a:pt x="321733" y="5158316"/>
                  <a:pt x="370416" y="5020732"/>
                  <a:pt x="425450" y="4885266"/>
                </a:cubicBezTo>
                <a:cubicBezTo>
                  <a:pt x="480483" y="4749800"/>
                  <a:pt x="524933" y="4652433"/>
                  <a:pt x="558800" y="4593166"/>
                </a:cubicBezTo>
                <a:cubicBezTo>
                  <a:pt x="609600" y="4508500"/>
                  <a:pt x="645583" y="4411133"/>
                  <a:pt x="666750" y="4301066"/>
                </a:cubicBezTo>
                <a:cubicBezTo>
                  <a:pt x="687916" y="4191000"/>
                  <a:pt x="698500" y="4106333"/>
                  <a:pt x="698500" y="4047066"/>
                </a:cubicBezTo>
                <a:cubicBezTo>
                  <a:pt x="715433" y="3987800"/>
                  <a:pt x="738716" y="3920066"/>
                  <a:pt x="768350" y="3843866"/>
                </a:cubicBezTo>
                <a:cubicBezTo>
                  <a:pt x="797983" y="3767666"/>
                  <a:pt x="829733" y="3708400"/>
                  <a:pt x="863600" y="3666066"/>
                </a:cubicBezTo>
                <a:cubicBezTo>
                  <a:pt x="880533" y="3598333"/>
                  <a:pt x="905933" y="3524250"/>
                  <a:pt x="939800" y="3443816"/>
                </a:cubicBezTo>
                <a:cubicBezTo>
                  <a:pt x="973666" y="3363383"/>
                  <a:pt x="1011766" y="3293533"/>
                  <a:pt x="1054100" y="3234266"/>
                </a:cubicBezTo>
                <a:cubicBezTo>
                  <a:pt x="1071033" y="3175000"/>
                  <a:pt x="1085850" y="3103033"/>
                  <a:pt x="1098550" y="3018366"/>
                </a:cubicBezTo>
                <a:cubicBezTo>
                  <a:pt x="1111250" y="2933700"/>
                  <a:pt x="1134533" y="2887133"/>
                  <a:pt x="1168400" y="2878666"/>
                </a:cubicBezTo>
                <a:cubicBezTo>
                  <a:pt x="1176866" y="2844800"/>
                  <a:pt x="1183216" y="2810933"/>
                  <a:pt x="1187450" y="2777066"/>
                </a:cubicBezTo>
                <a:cubicBezTo>
                  <a:pt x="1191683" y="2743200"/>
                  <a:pt x="1206500" y="2696633"/>
                  <a:pt x="1231900" y="2637366"/>
                </a:cubicBezTo>
                <a:cubicBezTo>
                  <a:pt x="1248833" y="2544233"/>
                  <a:pt x="1286933" y="2408766"/>
                  <a:pt x="1346200" y="2230966"/>
                </a:cubicBezTo>
                <a:cubicBezTo>
                  <a:pt x="1405466" y="2053166"/>
                  <a:pt x="1477433" y="1858433"/>
                  <a:pt x="1562100" y="1646766"/>
                </a:cubicBezTo>
                <a:cubicBezTo>
                  <a:pt x="1655233" y="1401233"/>
                  <a:pt x="1699683" y="1166283"/>
                  <a:pt x="1695450" y="941916"/>
                </a:cubicBezTo>
                <a:cubicBezTo>
                  <a:pt x="1691216" y="717550"/>
                  <a:pt x="1625600" y="579966"/>
                  <a:pt x="1498600" y="529166"/>
                </a:cubicBezTo>
                <a:cubicBezTo>
                  <a:pt x="1430866" y="495300"/>
                  <a:pt x="1388533" y="446616"/>
                  <a:pt x="1371600" y="383116"/>
                </a:cubicBezTo>
                <a:cubicBezTo>
                  <a:pt x="1354666" y="319616"/>
                  <a:pt x="1363133" y="254000"/>
                  <a:pt x="1397000" y="186266"/>
                </a:cubicBezTo>
                <a:cubicBezTo>
                  <a:pt x="1430866" y="118533"/>
                  <a:pt x="1481666" y="71966"/>
                  <a:pt x="1549400" y="46566"/>
                </a:cubicBezTo>
                <a:cubicBezTo>
                  <a:pt x="1625600" y="12700"/>
                  <a:pt x="1708150" y="0"/>
                  <a:pt x="1797050" y="8466"/>
                </a:cubicBezTo>
                <a:cubicBezTo>
                  <a:pt x="1885950" y="16933"/>
                  <a:pt x="1964266" y="31750"/>
                  <a:pt x="2032000" y="52916"/>
                </a:cubicBezTo>
                <a:cubicBezTo>
                  <a:pt x="2099733" y="74083"/>
                  <a:pt x="2129366" y="93133"/>
                  <a:pt x="2120900" y="110066"/>
                </a:cubicBezTo>
                <a:cubicBezTo>
                  <a:pt x="2120900" y="152400"/>
                  <a:pt x="2142066" y="177800"/>
                  <a:pt x="2184400" y="186266"/>
                </a:cubicBezTo>
                <a:cubicBezTo>
                  <a:pt x="2201333" y="160866"/>
                  <a:pt x="2237316" y="188383"/>
                  <a:pt x="2292350" y="268816"/>
                </a:cubicBezTo>
                <a:cubicBezTo>
                  <a:pt x="2347383" y="349250"/>
                  <a:pt x="2400300" y="440266"/>
                  <a:pt x="2451100" y="541866"/>
                </a:cubicBezTo>
                <a:cubicBezTo>
                  <a:pt x="2501900" y="643466"/>
                  <a:pt x="2527300" y="715433"/>
                  <a:pt x="2527300" y="757766"/>
                </a:cubicBezTo>
                <a:cubicBezTo>
                  <a:pt x="2510366" y="791633"/>
                  <a:pt x="2501900" y="810683"/>
                  <a:pt x="2501900" y="814916"/>
                </a:cubicBezTo>
                <a:cubicBezTo>
                  <a:pt x="2501900" y="819150"/>
                  <a:pt x="2518833" y="821266"/>
                  <a:pt x="2552700" y="821266"/>
                </a:cubicBezTo>
                <a:cubicBezTo>
                  <a:pt x="2552700" y="821266"/>
                  <a:pt x="2599266" y="797983"/>
                  <a:pt x="2692400" y="751416"/>
                </a:cubicBezTo>
                <a:cubicBezTo>
                  <a:pt x="2785533" y="704850"/>
                  <a:pt x="2885016" y="649816"/>
                  <a:pt x="2990850" y="586316"/>
                </a:cubicBezTo>
                <a:cubicBezTo>
                  <a:pt x="3096683" y="522816"/>
                  <a:pt x="3166533" y="474133"/>
                  <a:pt x="3200400" y="440266"/>
                </a:cubicBezTo>
                <a:cubicBezTo>
                  <a:pt x="3200400" y="440266"/>
                  <a:pt x="3223683" y="429683"/>
                  <a:pt x="3270250" y="408516"/>
                </a:cubicBezTo>
                <a:cubicBezTo>
                  <a:pt x="3316816" y="387350"/>
                  <a:pt x="3357033" y="359833"/>
                  <a:pt x="3390900" y="325966"/>
                </a:cubicBezTo>
                <a:cubicBezTo>
                  <a:pt x="3560233" y="258233"/>
                  <a:pt x="3744383" y="245533"/>
                  <a:pt x="3943350" y="287866"/>
                </a:cubicBezTo>
                <a:cubicBezTo>
                  <a:pt x="4142316" y="330200"/>
                  <a:pt x="4301066" y="406400"/>
                  <a:pt x="4419600" y="516466"/>
                </a:cubicBezTo>
                <a:cubicBezTo>
                  <a:pt x="4588933" y="728133"/>
                  <a:pt x="4675716" y="931333"/>
                  <a:pt x="4679950" y="1126066"/>
                </a:cubicBezTo>
                <a:cubicBezTo>
                  <a:pt x="4684183" y="1320800"/>
                  <a:pt x="4627033" y="1566333"/>
                  <a:pt x="4508500" y="1862666"/>
                </a:cubicBezTo>
                <a:cubicBezTo>
                  <a:pt x="4491566" y="1905000"/>
                  <a:pt x="4455583" y="1974850"/>
                  <a:pt x="4400550" y="2072216"/>
                </a:cubicBezTo>
                <a:cubicBezTo>
                  <a:pt x="4345516" y="2169583"/>
                  <a:pt x="4292600" y="2258483"/>
                  <a:pt x="4241800" y="2338916"/>
                </a:cubicBezTo>
                <a:cubicBezTo>
                  <a:pt x="4191000" y="2419350"/>
                  <a:pt x="4165600" y="2459566"/>
                  <a:pt x="4165600" y="2459566"/>
                </a:cubicBezTo>
                <a:cubicBezTo>
                  <a:pt x="3970866" y="2764366"/>
                  <a:pt x="3742266" y="3018366"/>
                  <a:pt x="3479800" y="3221566"/>
                </a:cubicBezTo>
                <a:cubicBezTo>
                  <a:pt x="3217333" y="3424766"/>
                  <a:pt x="2950633" y="3602566"/>
                  <a:pt x="2679700" y="3754966"/>
                </a:cubicBezTo>
                <a:cubicBezTo>
                  <a:pt x="2595033" y="3814233"/>
                  <a:pt x="2508250" y="3858683"/>
                  <a:pt x="2419350" y="3888316"/>
                </a:cubicBezTo>
                <a:cubicBezTo>
                  <a:pt x="2330450" y="3917950"/>
                  <a:pt x="2252133" y="3934883"/>
                  <a:pt x="2184400" y="3939116"/>
                </a:cubicBezTo>
                <a:cubicBezTo>
                  <a:pt x="2116666" y="3943350"/>
                  <a:pt x="2070100" y="3937000"/>
                  <a:pt x="2044700" y="3920066"/>
                </a:cubicBezTo>
                <a:cubicBezTo>
                  <a:pt x="1951566" y="3852333"/>
                  <a:pt x="1866900" y="3708400"/>
                  <a:pt x="1790700" y="3488266"/>
                </a:cubicBezTo>
                <a:cubicBezTo>
                  <a:pt x="1748366" y="3598333"/>
                  <a:pt x="1708150" y="3706283"/>
                  <a:pt x="1670050" y="3812116"/>
                </a:cubicBezTo>
                <a:cubicBezTo>
                  <a:pt x="1631950" y="3917950"/>
                  <a:pt x="1608666" y="3987800"/>
                  <a:pt x="1600200" y="4021666"/>
                </a:cubicBezTo>
                <a:cubicBezTo>
                  <a:pt x="1591733" y="4080933"/>
                  <a:pt x="1583266" y="4129616"/>
                  <a:pt x="1574800" y="4167716"/>
                </a:cubicBezTo>
                <a:cubicBezTo>
                  <a:pt x="1566333" y="4205816"/>
                  <a:pt x="1545166" y="4237566"/>
                  <a:pt x="1511300" y="4262966"/>
                </a:cubicBezTo>
                <a:cubicBezTo>
                  <a:pt x="1511300" y="4262966"/>
                  <a:pt x="1507066" y="4279900"/>
                  <a:pt x="1498600" y="4313766"/>
                </a:cubicBezTo>
                <a:cubicBezTo>
                  <a:pt x="1490133" y="4347633"/>
                  <a:pt x="1460500" y="4398433"/>
                  <a:pt x="1409700" y="4466166"/>
                </a:cubicBezTo>
                <a:cubicBezTo>
                  <a:pt x="1325033" y="4711700"/>
                  <a:pt x="1248833" y="4925482"/>
                  <a:pt x="1181100" y="5107516"/>
                </a:cubicBezTo>
                <a:cubicBezTo>
                  <a:pt x="1113366" y="5289549"/>
                  <a:pt x="1058333" y="5446182"/>
                  <a:pt x="1016000" y="5577416"/>
                </a:cubicBezTo>
                <a:cubicBezTo>
                  <a:pt x="973666" y="5708649"/>
                  <a:pt x="939800" y="5825066"/>
                  <a:pt x="914400" y="5926666"/>
                </a:cubicBezTo>
                <a:cubicBezTo>
                  <a:pt x="897466" y="6155266"/>
                  <a:pt x="850900" y="6381749"/>
                  <a:pt x="774700" y="6606116"/>
                </a:cubicBezTo>
                <a:cubicBezTo>
                  <a:pt x="698500" y="6830482"/>
                  <a:pt x="639233" y="6955366"/>
                  <a:pt x="596900" y="6980766"/>
                </a:cubicBezTo>
                <a:close/>
                <a:moveTo>
                  <a:pt x="-2946400" y="4758266"/>
                </a:moveTo>
                <a:moveTo>
                  <a:pt x="2108200" y="3361266"/>
                </a:moveTo>
                <a:cubicBezTo>
                  <a:pt x="2142066" y="3344333"/>
                  <a:pt x="2216150" y="3295650"/>
                  <a:pt x="2330450" y="3215216"/>
                </a:cubicBezTo>
                <a:cubicBezTo>
                  <a:pt x="2444750" y="3134783"/>
                  <a:pt x="2573866" y="3037416"/>
                  <a:pt x="2717800" y="2923116"/>
                </a:cubicBezTo>
                <a:cubicBezTo>
                  <a:pt x="2861733" y="2808816"/>
                  <a:pt x="2995083" y="2700866"/>
                  <a:pt x="3117850" y="2599266"/>
                </a:cubicBezTo>
                <a:cubicBezTo>
                  <a:pt x="3240616" y="2497666"/>
                  <a:pt x="3323166" y="2421466"/>
                  <a:pt x="3365500" y="2370666"/>
                </a:cubicBezTo>
                <a:cubicBezTo>
                  <a:pt x="3433233" y="2294466"/>
                  <a:pt x="3496733" y="2211916"/>
                  <a:pt x="3556000" y="2123016"/>
                </a:cubicBezTo>
                <a:cubicBezTo>
                  <a:pt x="3615266" y="2034116"/>
                  <a:pt x="3661833" y="1934633"/>
                  <a:pt x="3695700" y="1824566"/>
                </a:cubicBezTo>
                <a:cubicBezTo>
                  <a:pt x="3721100" y="1756833"/>
                  <a:pt x="3750733" y="1680633"/>
                  <a:pt x="3784600" y="1595966"/>
                </a:cubicBezTo>
                <a:cubicBezTo>
                  <a:pt x="3818466" y="1511300"/>
                  <a:pt x="3848100" y="1430866"/>
                  <a:pt x="3873500" y="1354666"/>
                </a:cubicBezTo>
                <a:cubicBezTo>
                  <a:pt x="3907366" y="1286933"/>
                  <a:pt x="3922183" y="1217083"/>
                  <a:pt x="3917950" y="1145116"/>
                </a:cubicBezTo>
                <a:cubicBezTo>
                  <a:pt x="3913716" y="1073150"/>
                  <a:pt x="3886200" y="1011766"/>
                  <a:pt x="3835400" y="960966"/>
                </a:cubicBezTo>
                <a:cubicBezTo>
                  <a:pt x="3801533" y="952500"/>
                  <a:pt x="3699933" y="975783"/>
                  <a:pt x="3530600" y="1030816"/>
                </a:cubicBezTo>
                <a:cubicBezTo>
                  <a:pt x="3361266" y="1085850"/>
                  <a:pt x="3175000" y="1174750"/>
                  <a:pt x="2971800" y="1297516"/>
                </a:cubicBezTo>
                <a:cubicBezTo>
                  <a:pt x="2768600" y="1420283"/>
                  <a:pt x="2590800" y="1579033"/>
                  <a:pt x="2438400" y="1773766"/>
                </a:cubicBezTo>
                <a:cubicBezTo>
                  <a:pt x="2260600" y="2002366"/>
                  <a:pt x="2131483" y="2239433"/>
                  <a:pt x="2051050" y="2484966"/>
                </a:cubicBezTo>
                <a:cubicBezTo>
                  <a:pt x="1970616" y="2730500"/>
                  <a:pt x="1936750" y="2937933"/>
                  <a:pt x="1949450" y="3107266"/>
                </a:cubicBezTo>
                <a:cubicBezTo>
                  <a:pt x="1962150" y="3276600"/>
                  <a:pt x="2015066" y="3361266"/>
                  <a:pt x="2108200" y="3361266"/>
                </a:cubicBezTo>
                <a:close/>
                <a:moveTo>
                  <a:pt x="673100" y="47582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83" name="Freeform 6583"/>
          <p:cNvSpPr/>
          <p:nvPr/>
        </p:nvSpPr>
        <p:spPr>
          <a:xfrm rot="0" flipH="0" flipV="0">
            <a:off x="11115407" y="4431894"/>
            <a:ext cx="168385" cy="148200"/>
          </a:xfrm>
          <a:custGeom>
            <a:pathLst>
              <a:path w="5262034" h="4631267">
                <a:moveTo>
                  <a:pt x="309034" y="4445000"/>
                </a:moveTo>
                <a:cubicBezTo>
                  <a:pt x="275167" y="4377267"/>
                  <a:pt x="232834" y="4324350"/>
                  <a:pt x="182034" y="4286250"/>
                </a:cubicBezTo>
                <a:cubicBezTo>
                  <a:pt x="131234" y="4248150"/>
                  <a:pt x="105834" y="4212167"/>
                  <a:pt x="105834" y="4178300"/>
                </a:cubicBezTo>
                <a:cubicBezTo>
                  <a:pt x="105834" y="4144434"/>
                  <a:pt x="103717" y="4108450"/>
                  <a:pt x="99484" y="4070350"/>
                </a:cubicBezTo>
                <a:cubicBezTo>
                  <a:pt x="95250" y="4032250"/>
                  <a:pt x="76200" y="3996267"/>
                  <a:pt x="42334" y="3962400"/>
                </a:cubicBezTo>
                <a:cubicBezTo>
                  <a:pt x="0" y="3911600"/>
                  <a:pt x="4234" y="3795184"/>
                  <a:pt x="55034" y="3613150"/>
                </a:cubicBezTo>
                <a:cubicBezTo>
                  <a:pt x="105834" y="3431117"/>
                  <a:pt x="190500" y="3206750"/>
                  <a:pt x="309034" y="2940050"/>
                </a:cubicBezTo>
                <a:cubicBezTo>
                  <a:pt x="427567" y="2673350"/>
                  <a:pt x="567267" y="2391834"/>
                  <a:pt x="728134" y="2095500"/>
                </a:cubicBezTo>
                <a:cubicBezTo>
                  <a:pt x="795867" y="2027767"/>
                  <a:pt x="863600" y="1938867"/>
                  <a:pt x="931334" y="1828800"/>
                </a:cubicBezTo>
                <a:cubicBezTo>
                  <a:pt x="999067" y="1718734"/>
                  <a:pt x="1049867" y="1646767"/>
                  <a:pt x="1083734" y="1612900"/>
                </a:cubicBezTo>
                <a:cubicBezTo>
                  <a:pt x="1083734" y="1579034"/>
                  <a:pt x="1096434" y="1547284"/>
                  <a:pt x="1121834" y="1517650"/>
                </a:cubicBezTo>
                <a:cubicBezTo>
                  <a:pt x="1147234" y="1488017"/>
                  <a:pt x="1176867" y="1473200"/>
                  <a:pt x="1210734" y="1473200"/>
                </a:cubicBezTo>
                <a:lnTo>
                  <a:pt x="1210734" y="1397000"/>
                </a:lnTo>
                <a:cubicBezTo>
                  <a:pt x="1210734" y="1354667"/>
                  <a:pt x="1250950" y="1282700"/>
                  <a:pt x="1331384" y="1181100"/>
                </a:cubicBezTo>
                <a:cubicBezTo>
                  <a:pt x="1411817" y="1079500"/>
                  <a:pt x="1511300" y="967317"/>
                  <a:pt x="1629834" y="844550"/>
                </a:cubicBezTo>
                <a:cubicBezTo>
                  <a:pt x="1748367" y="721784"/>
                  <a:pt x="1871134" y="603250"/>
                  <a:pt x="1998134" y="488950"/>
                </a:cubicBezTo>
                <a:cubicBezTo>
                  <a:pt x="2125134" y="374650"/>
                  <a:pt x="2230967" y="292100"/>
                  <a:pt x="2315634" y="241300"/>
                </a:cubicBezTo>
                <a:cubicBezTo>
                  <a:pt x="2493434" y="122767"/>
                  <a:pt x="2677584" y="50800"/>
                  <a:pt x="2868084" y="25400"/>
                </a:cubicBezTo>
                <a:cubicBezTo>
                  <a:pt x="3058584" y="0"/>
                  <a:pt x="3221567" y="42334"/>
                  <a:pt x="3357034" y="152400"/>
                </a:cubicBezTo>
                <a:cubicBezTo>
                  <a:pt x="3382434" y="177800"/>
                  <a:pt x="3424767" y="220134"/>
                  <a:pt x="3484034" y="279400"/>
                </a:cubicBezTo>
                <a:cubicBezTo>
                  <a:pt x="3543300" y="338667"/>
                  <a:pt x="3613150" y="404284"/>
                  <a:pt x="3693584" y="476250"/>
                </a:cubicBezTo>
                <a:cubicBezTo>
                  <a:pt x="3774017" y="548217"/>
                  <a:pt x="3856567" y="622300"/>
                  <a:pt x="3941234" y="698500"/>
                </a:cubicBezTo>
                <a:lnTo>
                  <a:pt x="4411134" y="1117600"/>
                </a:lnTo>
                <a:lnTo>
                  <a:pt x="4182534" y="1752600"/>
                </a:lnTo>
                <a:cubicBezTo>
                  <a:pt x="4072467" y="2091267"/>
                  <a:pt x="4044950" y="2387600"/>
                  <a:pt x="4099984" y="2641600"/>
                </a:cubicBezTo>
                <a:cubicBezTo>
                  <a:pt x="4155017" y="2895600"/>
                  <a:pt x="4237567" y="3115734"/>
                  <a:pt x="4347634" y="3302000"/>
                </a:cubicBezTo>
                <a:cubicBezTo>
                  <a:pt x="4389967" y="3395134"/>
                  <a:pt x="4476750" y="3484034"/>
                  <a:pt x="4607984" y="3568700"/>
                </a:cubicBezTo>
                <a:cubicBezTo>
                  <a:pt x="4739217" y="3653367"/>
                  <a:pt x="4864100" y="3704167"/>
                  <a:pt x="4982634" y="3721100"/>
                </a:cubicBezTo>
                <a:cubicBezTo>
                  <a:pt x="5050367" y="3729567"/>
                  <a:pt x="5113867" y="3754967"/>
                  <a:pt x="5173134" y="3797300"/>
                </a:cubicBezTo>
                <a:cubicBezTo>
                  <a:pt x="5232400" y="3839634"/>
                  <a:pt x="5262034" y="3907367"/>
                  <a:pt x="5262034" y="4000500"/>
                </a:cubicBezTo>
                <a:cubicBezTo>
                  <a:pt x="5262034" y="4085167"/>
                  <a:pt x="5245100" y="4152900"/>
                  <a:pt x="5211234" y="4203700"/>
                </a:cubicBezTo>
                <a:cubicBezTo>
                  <a:pt x="5177367" y="4254500"/>
                  <a:pt x="5118100" y="4288367"/>
                  <a:pt x="5033434" y="4305300"/>
                </a:cubicBezTo>
                <a:cubicBezTo>
                  <a:pt x="4754034" y="4339167"/>
                  <a:pt x="4493684" y="4271434"/>
                  <a:pt x="4252384" y="4102100"/>
                </a:cubicBezTo>
                <a:cubicBezTo>
                  <a:pt x="4011084" y="3932767"/>
                  <a:pt x="3788834" y="3653367"/>
                  <a:pt x="3585634" y="3263900"/>
                </a:cubicBezTo>
                <a:cubicBezTo>
                  <a:pt x="3551767" y="3213100"/>
                  <a:pt x="3507317" y="3117850"/>
                  <a:pt x="3452284" y="2978150"/>
                </a:cubicBezTo>
                <a:cubicBezTo>
                  <a:pt x="3397250" y="2838450"/>
                  <a:pt x="3365500" y="2747434"/>
                  <a:pt x="3357034" y="2705100"/>
                </a:cubicBezTo>
                <a:cubicBezTo>
                  <a:pt x="3323167" y="2747434"/>
                  <a:pt x="3259667" y="2825750"/>
                  <a:pt x="3166534" y="2940050"/>
                </a:cubicBezTo>
                <a:cubicBezTo>
                  <a:pt x="3073400" y="3054350"/>
                  <a:pt x="3001434" y="3136900"/>
                  <a:pt x="2950634" y="3187700"/>
                </a:cubicBezTo>
                <a:cubicBezTo>
                  <a:pt x="2349500" y="3797300"/>
                  <a:pt x="1830917" y="4205817"/>
                  <a:pt x="1394884" y="4413250"/>
                </a:cubicBezTo>
                <a:cubicBezTo>
                  <a:pt x="958850" y="4620684"/>
                  <a:pt x="596900" y="4631267"/>
                  <a:pt x="309034" y="4445000"/>
                </a:cubicBezTo>
                <a:close/>
                <a:moveTo>
                  <a:pt x="-592666" y="4902200"/>
                </a:moveTo>
                <a:moveTo>
                  <a:pt x="766234" y="3733800"/>
                </a:moveTo>
                <a:cubicBezTo>
                  <a:pt x="766234" y="3793067"/>
                  <a:pt x="857250" y="3790950"/>
                  <a:pt x="1039284" y="3727450"/>
                </a:cubicBezTo>
                <a:cubicBezTo>
                  <a:pt x="1221317" y="3663950"/>
                  <a:pt x="1418167" y="3547534"/>
                  <a:pt x="1629834" y="3378200"/>
                </a:cubicBezTo>
                <a:cubicBezTo>
                  <a:pt x="1917700" y="3132667"/>
                  <a:pt x="2207684" y="2861734"/>
                  <a:pt x="2499784" y="2565400"/>
                </a:cubicBezTo>
                <a:cubicBezTo>
                  <a:pt x="2791884" y="2269067"/>
                  <a:pt x="3026834" y="1993900"/>
                  <a:pt x="3204634" y="1739900"/>
                </a:cubicBezTo>
                <a:lnTo>
                  <a:pt x="3484034" y="1282700"/>
                </a:lnTo>
                <a:cubicBezTo>
                  <a:pt x="3399367" y="1087967"/>
                  <a:pt x="3308350" y="954617"/>
                  <a:pt x="3210984" y="882650"/>
                </a:cubicBezTo>
                <a:cubicBezTo>
                  <a:pt x="3113617" y="810684"/>
                  <a:pt x="3031067" y="774700"/>
                  <a:pt x="2963334" y="774700"/>
                </a:cubicBezTo>
                <a:cubicBezTo>
                  <a:pt x="2853267" y="774700"/>
                  <a:pt x="2690284" y="876300"/>
                  <a:pt x="2474384" y="1079500"/>
                </a:cubicBezTo>
                <a:cubicBezTo>
                  <a:pt x="2258484" y="1282700"/>
                  <a:pt x="2027767" y="1553634"/>
                  <a:pt x="1782234" y="1892300"/>
                </a:cubicBezTo>
                <a:cubicBezTo>
                  <a:pt x="1536700" y="2230967"/>
                  <a:pt x="1303867" y="2603500"/>
                  <a:pt x="1083734" y="3009900"/>
                </a:cubicBezTo>
                <a:cubicBezTo>
                  <a:pt x="999067" y="3179234"/>
                  <a:pt x="924984" y="3342217"/>
                  <a:pt x="861484" y="3498850"/>
                </a:cubicBezTo>
                <a:cubicBezTo>
                  <a:pt x="797984" y="3655484"/>
                  <a:pt x="766234" y="3733800"/>
                  <a:pt x="766234" y="3733800"/>
                </a:cubicBezTo>
                <a:close/>
                <a:moveTo>
                  <a:pt x="118534" y="49022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84" name="Freeform 6584"/>
          <p:cNvSpPr/>
          <p:nvPr/>
        </p:nvSpPr>
        <p:spPr>
          <a:xfrm rot="0" flipH="0" flipV="0">
            <a:off x="11304993" y="4429862"/>
            <a:ext cx="122394" cy="153212"/>
          </a:xfrm>
          <a:custGeom>
            <a:pathLst>
              <a:path w="3824817" h="4787900">
                <a:moveTo>
                  <a:pt x="1013884" y="4787900"/>
                </a:moveTo>
                <a:cubicBezTo>
                  <a:pt x="590550" y="4787900"/>
                  <a:pt x="281517" y="4635500"/>
                  <a:pt x="86784" y="4330700"/>
                </a:cubicBezTo>
                <a:cubicBezTo>
                  <a:pt x="27517" y="4246034"/>
                  <a:pt x="0" y="4159250"/>
                  <a:pt x="4234" y="4070350"/>
                </a:cubicBezTo>
                <a:cubicBezTo>
                  <a:pt x="8467" y="3981450"/>
                  <a:pt x="33867" y="3920067"/>
                  <a:pt x="80434" y="3886200"/>
                </a:cubicBezTo>
                <a:cubicBezTo>
                  <a:pt x="127000" y="3852334"/>
                  <a:pt x="184150" y="3881967"/>
                  <a:pt x="251884" y="3975100"/>
                </a:cubicBezTo>
                <a:cubicBezTo>
                  <a:pt x="370417" y="4042834"/>
                  <a:pt x="539750" y="4076700"/>
                  <a:pt x="759884" y="4076700"/>
                </a:cubicBezTo>
                <a:cubicBezTo>
                  <a:pt x="869950" y="4076700"/>
                  <a:pt x="984250" y="4066117"/>
                  <a:pt x="1102784" y="4044950"/>
                </a:cubicBezTo>
                <a:cubicBezTo>
                  <a:pt x="1221317" y="4023784"/>
                  <a:pt x="1339850" y="3992034"/>
                  <a:pt x="1458384" y="3949700"/>
                </a:cubicBezTo>
                <a:cubicBezTo>
                  <a:pt x="1585384" y="3890434"/>
                  <a:pt x="1670050" y="3837517"/>
                  <a:pt x="1712384" y="3790950"/>
                </a:cubicBezTo>
                <a:cubicBezTo>
                  <a:pt x="1754717" y="3744384"/>
                  <a:pt x="1746250" y="3704167"/>
                  <a:pt x="1686984" y="3670300"/>
                </a:cubicBezTo>
                <a:lnTo>
                  <a:pt x="1699684" y="3670300"/>
                </a:lnTo>
                <a:cubicBezTo>
                  <a:pt x="1479550" y="3611034"/>
                  <a:pt x="1257300" y="3515784"/>
                  <a:pt x="1032934" y="3384550"/>
                </a:cubicBezTo>
                <a:cubicBezTo>
                  <a:pt x="808567" y="3253317"/>
                  <a:pt x="615950" y="3109384"/>
                  <a:pt x="455084" y="2952750"/>
                </a:cubicBezTo>
                <a:cubicBezTo>
                  <a:pt x="294217" y="2796117"/>
                  <a:pt x="201084" y="2654300"/>
                  <a:pt x="175684" y="2527300"/>
                </a:cubicBezTo>
                <a:cubicBezTo>
                  <a:pt x="107950" y="2264834"/>
                  <a:pt x="124884" y="1996017"/>
                  <a:pt x="226484" y="1720850"/>
                </a:cubicBezTo>
                <a:cubicBezTo>
                  <a:pt x="328084" y="1445684"/>
                  <a:pt x="472017" y="1202267"/>
                  <a:pt x="658284" y="990600"/>
                </a:cubicBezTo>
                <a:cubicBezTo>
                  <a:pt x="726017" y="948267"/>
                  <a:pt x="810684" y="895350"/>
                  <a:pt x="912284" y="831850"/>
                </a:cubicBezTo>
                <a:cubicBezTo>
                  <a:pt x="1013884" y="768350"/>
                  <a:pt x="1094317" y="732367"/>
                  <a:pt x="1153584" y="723900"/>
                </a:cubicBezTo>
                <a:lnTo>
                  <a:pt x="1153584" y="736600"/>
                </a:lnTo>
                <a:cubicBezTo>
                  <a:pt x="1314450" y="567267"/>
                  <a:pt x="1511300" y="431800"/>
                  <a:pt x="1744134" y="330200"/>
                </a:cubicBezTo>
                <a:cubicBezTo>
                  <a:pt x="1976967" y="228600"/>
                  <a:pt x="2224617" y="135467"/>
                  <a:pt x="2487084" y="50800"/>
                </a:cubicBezTo>
                <a:lnTo>
                  <a:pt x="2677584" y="25400"/>
                </a:lnTo>
                <a:cubicBezTo>
                  <a:pt x="2779184" y="8467"/>
                  <a:pt x="2863850" y="0"/>
                  <a:pt x="2931584" y="0"/>
                </a:cubicBezTo>
                <a:cubicBezTo>
                  <a:pt x="2923117" y="0"/>
                  <a:pt x="2940050" y="6350"/>
                  <a:pt x="2982384" y="19050"/>
                </a:cubicBezTo>
                <a:cubicBezTo>
                  <a:pt x="3024717" y="31750"/>
                  <a:pt x="3062817" y="42334"/>
                  <a:pt x="3096684" y="50800"/>
                </a:cubicBezTo>
                <a:cubicBezTo>
                  <a:pt x="3147484" y="76200"/>
                  <a:pt x="3189817" y="88900"/>
                  <a:pt x="3223684" y="88900"/>
                </a:cubicBezTo>
                <a:cubicBezTo>
                  <a:pt x="3333750" y="105834"/>
                  <a:pt x="3435350" y="156634"/>
                  <a:pt x="3528484" y="241300"/>
                </a:cubicBezTo>
                <a:cubicBezTo>
                  <a:pt x="3621617" y="325967"/>
                  <a:pt x="3695700" y="425450"/>
                  <a:pt x="3750734" y="539750"/>
                </a:cubicBezTo>
                <a:cubicBezTo>
                  <a:pt x="3805767" y="654050"/>
                  <a:pt x="3824817" y="762000"/>
                  <a:pt x="3807884" y="863600"/>
                </a:cubicBezTo>
                <a:cubicBezTo>
                  <a:pt x="3790950" y="1024467"/>
                  <a:pt x="3742267" y="1168400"/>
                  <a:pt x="3661834" y="1295400"/>
                </a:cubicBezTo>
                <a:cubicBezTo>
                  <a:pt x="3581400" y="1422400"/>
                  <a:pt x="3486150" y="1494367"/>
                  <a:pt x="3376084" y="1511300"/>
                </a:cubicBezTo>
                <a:cubicBezTo>
                  <a:pt x="3393017" y="1502834"/>
                  <a:pt x="3382434" y="1488017"/>
                  <a:pt x="3344334" y="1466850"/>
                </a:cubicBezTo>
                <a:cubicBezTo>
                  <a:pt x="3306234" y="1445684"/>
                  <a:pt x="3266017" y="1422400"/>
                  <a:pt x="3223684" y="1397000"/>
                </a:cubicBezTo>
                <a:lnTo>
                  <a:pt x="3185584" y="1422400"/>
                </a:lnTo>
                <a:cubicBezTo>
                  <a:pt x="3185584" y="1422400"/>
                  <a:pt x="3183467" y="1411817"/>
                  <a:pt x="3179234" y="1390650"/>
                </a:cubicBezTo>
                <a:cubicBezTo>
                  <a:pt x="3175000" y="1369484"/>
                  <a:pt x="3164417" y="1341967"/>
                  <a:pt x="3147484" y="1308100"/>
                </a:cubicBezTo>
                <a:cubicBezTo>
                  <a:pt x="3122084" y="1257300"/>
                  <a:pt x="3109384" y="1200150"/>
                  <a:pt x="3109384" y="1136650"/>
                </a:cubicBezTo>
                <a:cubicBezTo>
                  <a:pt x="3109384" y="1073150"/>
                  <a:pt x="3113617" y="1003300"/>
                  <a:pt x="3122084" y="927100"/>
                </a:cubicBezTo>
                <a:cubicBezTo>
                  <a:pt x="3139017" y="833967"/>
                  <a:pt x="3141134" y="778934"/>
                  <a:pt x="3128434" y="762000"/>
                </a:cubicBezTo>
                <a:cubicBezTo>
                  <a:pt x="3115734" y="745067"/>
                  <a:pt x="3058584" y="732367"/>
                  <a:pt x="2956984" y="723900"/>
                </a:cubicBezTo>
                <a:cubicBezTo>
                  <a:pt x="2838450" y="698500"/>
                  <a:pt x="2667000" y="719667"/>
                  <a:pt x="2442634" y="787400"/>
                </a:cubicBezTo>
                <a:cubicBezTo>
                  <a:pt x="2218267" y="855134"/>
                  <a:pt x="2029884" y="948267"/>
                  <a:pt x="1877484" y="1066800"/>
                </a:cubicBezTo>
                <a:cubicBezTo>
                  <a:pt x="1691217" y="1185334"/>
                  <a:pt x="1534584" y="1297517"/>
                  <a:pt x="1407584" y="1403350"/>
                </a:cubicBezTo>
                <a:cubicBezTo>
                  <a:pt x="1280584" y="1509184"/>
                  <a:pt x="1178984" y="1610784"/>
                  <a:pt x="1102784" y="1708150"/>
                </a:cubicBezTo>
                <a:cubicBezTo>
                  <a:pt x="1026584" y="1805517"/>
                  <a:pt x="958850" y="1917700"/>
                  <a:pt x="899584" y="2044700"/>
                </a:cubicBezTo>
                <a:cubicBezTo>
                  <a:pt x="857250" y="2103967"/>
                  <a:pt x="821267" y="2161117"/>
                  <a:pt x="791634" y="2216150"/>
                </a:cubicBezTo>
                <a:cubicBezTo>
                  <a:pt x="762000" y="2271184"/>
                  <a:pt x="747184" y="2319867"/>
                  <a:pt x="747184" y="2362200"/>
                </a:cubicBezTo>
                <a:cubicBezTo>
                  <a:pt x="747184" y="2455334"/>
                  <a:pt x="817034" y="2550584"/>
                  <a:pt x="956734" y="2647950"/>
                </a:cubicBezTo>
                <a:cubicBezTo>
                  <a:pt x="1096434" y="2745317"/>
                  <a:pt x="1305984" y="2857500"/>
                  <a:pt x="1585384" y="2984500"/>
                </a:cubicBezTo>
                <a:cubicBezTo>
                  <a:pt x="1805517" y="3077634"/>
                  <a:pt x="1991784" y="3179234"/>
                  <a:pt x="2144184" y="3289300"/>
                </a:cubicBezTo>
                <a:cubicBezTo>
                  <a:pt x="2296584" y="3399367"/>
                  <a:pt x="2402417" y="3526367"/>
                  <a:pt x="2461684" y="3670300"/>
                </a:cubicBezTo>
                <a:cubicBezTo>
                  <a:pt x="2478617" y="3704167"/>
                  <a:pt x="2484967" y="3744384"/>
                  <a:pt x="2480734" y="3790950"/>
                </a:cubicBezTo>
                <a:cubicBezTo>
                  <a:pt x="2476500" y="3837517"/>
                  <a:pt x="2465917" y="3869267"/>
                  <a:pt x="2448984" y="3886200"/>
                </a:cubicBezTo>
                <a:cubicBezTo>
                  <a:pt x="2465917" y="3903134"/>
                  <a:pt x="2474384" y="3915834"/>
                  <a:pt x="2474384" y="3924300"/>
                </a:cubicBezTo>
                <a:lnTo>
                  <a:pt x="2474384" y="3911600"/>
                </a:lnTo>
                <a:cubicBezTo>
                  <a:pt x="2542117" y="4013200"/>
                  <a:pt x="2544234" y="4119034"/>
                  <a:pt x="2480734" y="4229100"/>
                </a:cubicBezTo>
                <a:cubicBezTo>
                  <a:pt x="2417234" y="4339167"/>
                  <a:pt x="2311400" y="4434417"/>
                  <a:pt x="2163234" y="4514850"/>
                </a:cubicBezTo>
                <a:cubicBezTo>
                  <a:pt x="2015067" y="4595284"/>
                  <a:pt x="1835150" y="4656667"/>
                  <a:pt x="1623484" y="4699000"/>
                </a:cubicBezTo>
                <a:lnTo>
                  <a:pt x="1636184" y="4699000"/>
                </a:lnTo>
                <a:cubicBezTo>
                  <a:pt x="1526117" y="4732867"/>
                  <a:pt x="1418167" y="4756150"/>
                  <a:pt x="1312334" y="4768850"/>
                </a:cubicBezTo>
                <a:cubicBezTo>
                  <a:pt x="1206500" y="4781550"/>
                  <a:pt x="1107017" y="4787900"/>
                  <a:pt x="1013884" y="4787900"/>
                </a:cubicBezTo>
                <a:close/>
                <a:moveTo>
                  <a:pt x="-1246716" y="49657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85" name="Freeform 6585"/>
          <p:cNvSpPr/>
          <p:nvPr/>
        </p:nvSpPr>
        <p:spPr>
          <a:xfrm rot="0" flipH="0" flipV="0">
            <a:off x="11443507" y="4369715"/>
            <a:ext cx="70984" cy="206722"/>
          </a:xfrm>
          <a:custGeom>
            <a:pathLst>
              <a:path w="2218266" h="6460067">
                <a:moveTo>
                  <a:pt x="482600" y="6451600"/>
                </a:moveTo>
                <a:cubicBezTo>
                  <a:pt x="355600" y="6434667"/>
                  <a:pt x="247650" y="6343650"/>
                  <a:pt x="158750" y="6178550"/>
                </a:cubicBezTo>
                <a:cubicBezTo>
                  <a:pt x="69850" y="6013450"/>
                  <a:pt x="16933" y="5863167"/>
                  <a:pt x="0" y="5727700"/>
                </a:cubicBezTo>
                <a:cubicBezTo>
                  <a:pt x="8466" y="5659967"/>
                  <a:pt x="19050" y="5562600"/>
                  <a:pt x="31750" y="5435600"/>
                </a:cubicBezTo>
                <a:cubicBezTo>
                  <a:pt x="44450" y="5308600"/>
                  <a:pt x="59266" y="5177367"/>
                  <a:pt x="76200" y="5041900"/>
                </a:cubicBezTo>
                <a:cubicBezTo>
                  <a:pt x="110066" y="4881034"/>
                  <a:pt x="156633" y="4684184"/>
                  <a:pt x="215900" y="4451350"/>
                </a:cubicBezTo>
                <a:cubicBezTo>
                  <a:pt x="275166" y="4218517"/>
                  <a:pt x="336550" y="3983567"/>
                  <a:pt x="400050" y="3746500"/>
                </a:cubicBezTo>
                <a:cubicBezTo>
                  <a:pt x="463550" y="3509434"/>
                  <a:pt x="520700" y="3306234"/>
                  <a:pt x="571500" y="3136900"/>
                </a:cubicBezTo>
                <a:cubicBezTo>
                  <a:pt x="622300" y="2967567"/>
                  <a:pt x="656166" y="2865967"/>
                  <a:pt x="673100" y="2832100"/>
                </a:cubicBezTo>
                <a:cubicBezTo>
                  <a:pt x="715433" y="2764367"/>
                  <a:pt x="783166" y="2747434"/>
                  <a:pt x="876300" y="2781300"/>
                </a:cubicBezTo>
                <a:cubicBezTo>
                  <a:pt x="969433" y="2815167"/>
                  <a:pt x="1045633" y="2865967"/>
                  <a:pt x="1104900" y="2933700"/>
                </a:cubicBezTo>
                <a:cubicBezTo>
                  <a:pt x="1155700" y="3001434"/>
                  <a:pt x="1187450" y="3081867"/>
                  <a:pt x="1200150" y="3175000"/>
                </a:cubicBezTo>
                <a:cubicBezTo>
                  <a:pt x="1212850" y="3268134"/>
                  <a:pt x="1200150" y="3403600"/>
                  <a:pt x="1162050" y="3581400"/>
                </a:cubicBezTo>
                <a:cubicBezTo>
                  <a:pt x="1123950" y="3759200"/>
                  <a:pt x="1054100" y="4021667"/>
                  <a:pt x="952500" y="4368800"/>
                </a:cubicBezTo>
                <a:cubicBezTo>
                  <a:pt x="859366" y="4707467"/>
                  <a:pt x="789516" y="4980517"/>
                  <a:pt x="742950" y="5187950"/>
                </a:cubicBezTo>
                <a:cubicBezTo>
                  <a:pt x="696383" y="5395384"/>
                  <a:pt x="677333" y="5613400"/>
                  <a:pt x="685800" y="5842000"/>
                </a:cubicBezTo>
                <a:cubicBezTo>
                  <a:pt x="651933" y="6129867"/>
                  <a:pt x="626533" y="6305550"/>
                  <a:pt x="609600" y="6369050"/>
                </a:cubicBezTo>
                <a:cubicBezTo>
                  <a:pt x="592666" y="6432550"/>
                  <a:pt x="550333" y="6460067"/>
                  <a:pt x="482600" y="6451600"/>
                </a:cubicBezTo>
                <a:close/>
                <a:moveTo>
                  <a:pt x="-1028700" y="6845300"/>
                </a:moveTo>
                <a:moveTo>
                  <a:pt x="1943100" y="1384300"/>
                </a:moveTo>
                <a:cubicBezTo>
                  <a:pt x="1909233" y="1409700"/>
                  <a:pt x="1877483" y="1420284"/>
                  <a:pt x="1847850" y="1416050"/>
                </a:cubicBezTo>
                <a:cubicBezTo>
                  <a:pt x="1818216" y="1411817"/>
                  <a:pt x="1769533" y="1388534"/>
                  <a:pt x="1701800" y="1346200"/>
                </a:cubicBezTo>
                <a:cubicBezTo>
                  <a:pt x="1642533" y="1337734"/>
                  <a:pt x="1568450" y="1297517"/>
                  <a:pt x="1479550" y="1225550"/>
                </a:cubicBezTo>
                <a:cubicBezTo>
                  <a:pt x="1390650" y="1153584"/>
                  <a:pt x="1314450" y="1077384"/>
                  <a:pt x="1250950" y="996950"/>
                </a:cubicBezTo>
                <a:cubicBezTo>
                  <a:pt x="1187450" y="916517"/>
                  <a:pt x="1155700" y="867834"/>
                  <a:pt x="1155700" y="850900"/>
                </a:cubicBezTo>
                <a:cubicBezTo>
                  <a:pt x="1147233" y="766234"/>
                  <a:pt x="1153583" y="658284"/>
                  <a:pt x="1174750" y="527050"/>
                </a:cubicBezTo>
                <a:cubicBezTo>
                  <a:pt x="1195916" y="395817"/>
                  <a:pt x="1240366" y="277284"/>
                  <a:pt x="1308100" y="171450"/>
                </a:cubicBezTo>
                <a:cubicBezTo>
                  <a:pt x="1375833" y="65617"/>
                  <a:pt x="1473200" y="8467"/>
                  <a:pt x="1600200" y="0"/>
                </a:cubicBezTo>
                <a:cubicBezTo>
                  <a:pt x="1634066" y="0"/>
                  <a:pt x="1663700" y="4234"/>
                  <a:pt x="1689100" y="12700"/>
                </a:cubicBezTo>
                <a:cubicBezTo>
                  <a:pt x="1714500" y="21167"/>
                  <a:pt x="1790700" y="50800"/>
                  <a:pt x="1917700" y="101600"/>
                </a:cubicBezTo>
                <a:cubicBezTo>
                  <a:pt x="1985433" y="228600"/>
                  <a:pt x="2053166" y="370417"/>
                  <a:pt x="2120900" y="527050"/>
                </a:cubicBezTo>
                <a:cubicBezTo>
                  <a:pt x="2188633" y="683684"/>
                  <a:pt x="2218266" y="836084"/>
                  <a:pt x="2209800" y="984250"/>
                </a:cubicBezTo>
                <a:cubicBezTo>
                  <a:pt x="2201333" y="1132417"/>
                  <a:pt x="2112433" y="1265767"/>
                  <a:pt x="1943100" y="1384300"/>
                </a:cubicBezTo>
                <a:close/>
                <a:moveTo>
                  <a:pt x="4038600" y="68453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86" name="Freeform 6586"/>
          <p:cNvSpPr/>
          <p:nvPr/>
        </p:nvSpPr>
        <p:spPr>
          <a:xfrm rot="0" flipH="0" flipV="0">
            <a:off x="11600106" y="4430472"/>
            <a:ext cx="131741" cy="238895"/>
          </a:xfrm>
          <a:custGeom>
            <a:pathLst>
              <a:path w="4116917" h="7465483">
                <a:moveTo>
                  <a:pt x="1735667" y="7372350"/>
                </a:moveTo>
                <a:cubicBezTo>
                  <a:pt x="1498600" y="7465483"/>
                  <a:pt x="1250950" y="7450666"/>
                  <a:pt x="992717" y="7327900"/>
                </a:cubicBezTo>
                <a:cubicBezTo>
                  <a:pt x="734483" y="7205133"/>
                  <a:pt x="512233" y="7012516"/>
                  <a:pt x="325967" y="6750050"/>
                </a:cubicBezTo>
                <a:cubicBezTo>
                  <a:pt x="292100" y="6699250"/>
                  <a:pt x="251883" y="6620933"/>
                  <a:pt x="205317" y="6515100"/>
                </a:cubicBezTo>
                <a:cubicBezTo>
                  <a:pt x="158750" y="6409266"/>
                  <a:pt x="116417" y="6301316"/>
                  <a:pt x="78317" y="6191250"/>
                </a:cubicBezTo>
                <a:cubicBezTo>
                  <a:pt x="40217" y="6081183"/>
                  <a:pt x="16933" y="5983816"/>
                  <a:pt x="8467" y="5899150"/>
                </a:cubicBezTo>
                <a:cubicBezTo>
                  <a:pt x="0" y="5814483"/>
                  <a:pt x="8467" y="5763683"/>
                  <a:pt x="33867" y="5746750"/>
                </a:cubicBezTo>
                <a:cubicBezTo>
                  <a:pt x="59267" y="5721350"/>
                  <a:pt x="101600" y="5712883"/>
                  <a:pt x="160867" y="5721350"/>
                </a:cubicBezTo>
                <a:cubicBezTo>
                  <a:pt x="220133" y="5729816"/>
                  <a:pt x="277283" y="5750983"/>
                  <a:pt x="332317" y="5784850"/>
                </a:cubicBezTo>
                <a:cubicBezTo>
                  <a:pt x="387350" y="5818716"/>
                  <a:pt x="423333" y="5861050"/>
                  <a:pt x="440267" y="5911850"/>
                </a:cubicBezTo>
                <a:cubicBezTo>
                  <a:pt x="465667" y="5971116"/>
                  <a:pt x="505883" y="6047316"/>
                  <a:pt x="560917" y="6140450"/>
                </a:cubicBezTo>
                <a:cubicBezTo>
                  <a:pt x="615950" y="6233583"/>
                  <a:pt x="677333" y="6318250"/>
                  <a:pt x="745067" y="6394450"/>
                </a:cubicBezTo>
                <a:cubicBezTo>
                  <a:pt x="812800" y="6470650"/>
                  <a:pt x="863600" y="6512983"/>
                  <a:pt x="897467" y="6521450"/>
                </a:cubicBezTo>
                <a:cubicBezTo>
                  <a:pt x="1058333" y="6597650"/>
                  <a:pt x="1176867" y="6631516"/>
                  <a:pt x="1253067" y="6623050"/>
                </a:cubicBezTo>
                <a:cubicBezTo>
                  <a:pt x="1329267" y="6614583"/>
                  <a:pt x="1397000" y="6589183"/>
                  <a:pt x="1456267" y="6546850"/>
                </a:cubicBezTo>
                <a:cubicBezTo>
                  <a:pt x="1600200" y="6436783"/>
                  <a:pt x="1718733" y="6292850"/>
                  <a:pt x="1811867" y="6115050"/>
                </a:cubicBezTo>
                <a:cubicBezTo>
                  <a:pt x="1905000" y="5937250"/>
                  <a:pt x="2010833" y="5662083"/>
                  <a:pt x="2129367" y="5289550"/>
                </a:cubicBezTo>
                <a:cubicBezTo>
                  <a:pt x="2222500" y="4976283"/>
                  <a:pt x="2317750" y="4643967"/>
                  <a:pt x="2415117" y="4292600"/>
                </a:cubicBezTo>
                <a:cubicBezTo>
                  <a:pt x="2512483" y="3941234"/>
                  <a:pt x="2599267" y="3668184"/>
                  <a:pt x="2675467" y="3473450"/>
                </a:cubicBezTo>
                <a:cubicBezTo>
                  <a:pt x="2700867" y="3371850"/>
                  <a:pt x="2732617" y="3285067"/>
                  <a:pt x="2770717" y="3213100"/>
                </a:cubicBezTo>
                <a:cubicBezTo>
                  <a:pt x="2808817" y="3141134"/>
                  <a:pt x="2844800" y="3088217"/>
                  <a:pt x="2878667" y="3054350"/>
                </a:cubicBezTo>
                <a:lnTo>
                  <a:pt x="2954867" y="3054350"/>
                </a:lnTo>
                <a:cubicBezTo>
                  <a:pt x="2768600" y="3172884"/>
                  <a:pt x="2603500" y="3308350"/>
                  <a:pt x="2459567" y="3460750"/>
                </a:cubicBezTo>
                <a:cubicBezTo>
                  <a:pt x="2315633" y="3613150"/>
                  <a:pt x="2133600" y="3735917"/>
                  <a:pt x="1913467" y="3829050"/>
                </a:cubicBezTo>
                <a:cubicBezTo>
                  <a:pt x="1862667" y="3888317"/>
                  <a:pt x="1737783" y="3924300"/>
                  <a:pt x="1538817" y="3937000"/>
                </a:cubicBezTo>
                <a:cubicBezTo>
                  <a:pt x="1339850" y="3949700"/>
                  <a:pt x="1147233" y="3926417"/>
                  <a:pt x="960967" y="3867150"/>
                </a:cubicBezTo>
                <a:cubicBezTo>
                  <a:pt x="842433" y="3799417"/>
                  <a:pt x="755650" y="3748617"/>
                  <a:pt x="700617" y="3714750"/>
                </a:cubicBezTo>
                <a:cubicBezTo>
                  <a:pt x="645583" y="3680884"/>
                  <a:pt x="603250" y="3634317"/>
                  <a:pt x="573617" y="3575050"/>
                </a:cubicBezTo>
                <a:cubicBezTo>
                  <a:pt x="543983" y="3515784"/>
                  <a:pt x="503767" y="3422650"/>
                  <a:pt x="452967" y="3295650"/>
                </a:cubicBezTo>
                <a:cubicBezTo>
                  <a:pt x="393700" y="3168650"/>
                  <a:pt x="385233" y="2961217"/>
                  <a:pt x="427567" y="2673350"/>
                </a:cubicBezTo>
                <a:cubicBezTo>
                  <a:pt x="469900" y="2385484"/>
                  <a:pt x="546100" y="2097617"/>
                  <a:pt x="656167" y="1809750"/>
                </a:cubicBezTo>
                <a:cubicBezTo>
                  <a:pt x="757767" y="1598084"/>
                  <a:pt x="905933" y="1369484"/>
                  <a:pt x="1100667" y="1123950"/>
                </a:cubicBezTo>
                <a:cubicBezTo>
                  <a:pt x="1295400" y="878417"/>
                  <a:pt x="1502833" y="656167"/>
                  <a:pt x="1722967" y="457200"/>
                </a:cubicBezTo>
                <a:cubicBezTo>
                  <a:pt x="1943100" y="258234"/>
                  <a:pt x="2142067" y="133350"/>
                  <a:pt x="2319867" y="82550"/>
                </a:cubicBezTo>
                <a:cubicBezTo>
                  <a:pt x="2387600" y="48684"/>
                  <a:pt x="2461683" y="25400"/>
                  <a:pt x="2542117" y="12700"/>
                </a:cubicBezTo>
                <a:cubicBezTo>
                  <a:pt x="2622550" y="0"/>
                  <a:pt x="2738967" y="14817"/>
                  <a:pt x="2891367" y="57150"/>
                </a:cubicBezTo>
                <a:cubicBezTo>
                  <a:pt x="3035300" y="74084"/>
                  <a:pt x="3145367" y="105834"/>
                  <a:pt x="3221567" y="152400"/>
                </a:cubicBezTo>
                <a:cubicBezTo>
                  <a:pt x="3297767" y="198967"/>
                  <a:pt x="3420533" y="294217"/>
                  <a:pt x="3589867" y="438150"/>
                </a:cubicBezTo>
                <a:cubicBezTo>
                  <a:pt x="3699933" y="548217"/>
                  <a:pt x="3790950" y="658284"/>
                  <a:pt x="3862917" y="768350"/>
                </a:cubicBezTo>
                <a:cubicBezTo>
                  <a:pt x="3934883" y="878417"/>
                  <a:pt x="3992033" y="992717"/>
                  <a:pt x="4034367" y="1111250"/>
                </a:cubicBezTo>
                <a:cubicBezTo>
                  <a:pt x="4093633" y="1238250"/>
                  <a:pt x="4116917" y="1354667"/>
                  <a:pt x="4104217" y="1460500"/>
                </a:cubicBezTo>
                <a:cubicBezTo>
                  <a:pt x="4091517" y="1566334"/>
                  <a:pt x="4042833" y="1674284"/>
                  <a:pt x="3958167" y="1784350"/>
                </a:cubicBezTo>
                <a:cubicBezTo>
                  <a:pt x="3881967" y="1894417"/>
                  <a:pt x="3801533" y="2004484"/>
                  <a:pt x="3716867" y="2114550"/>
                </a:cubicBezTo>
                <a:cubicBezTo>
                  <a:pt x="3632200" y="2224617"/>
                  <a:pt x="3568700" y="2377017"/>
                  <a:pt x="3526367" y="2571750"/>
                </a:cubicBezTo>
                <a:cubicBezTo>
                  <a:pt x="3484033" y="2825750"/>
                  <a:pt x="3416300" y="3111500"/>
                  <a:pt x="3323167" y="3429000"/>
                </a:cubicBezTo>
                <a:cubicBezTo>
                  <a:pt x="3230033" y="3746500"/>
                  <a:pt x="3149600" y="4040717"/>
                  <a:pt x="3081867" y="4311650"/>
                </a:cubicBezTo>
                <a:lnTo>
                  <a:pt x="2878667" y="5099050"/>
                </a:lnTo>
                <a:cubicBezTo>
                  <a:pt x="2667000" y="5818716"/>
                  <a:pt x="2465917" y="6354233"/>
                  <a:pt x="2275417" y="6705600"/>
                </a:cubicBezTo>
                <a:cubicBezTo>
                  <a:pt x="2084917" y="7056966"/>
                  <a:pt x="1905000" y="7279216"/>
                  <a:pt x="1735667" y="7372350"/>
                </a:cubicBezTo>
                <a:close/>
                <a:moveTo>
                  <a:pt x="-3293533" y="4946650"/>
                </a:moveTo>
                <a:moveTo>
                  <a:pt x="1278467" y="3308350"/>
                </a:moveTo>
                <a:cubicBezTo>
                  <a:pt x="1447800" y="3299884"/>
                  <a:pt x="1608667" y="3266017"/>
                  <a:pt x="1761067" y="3206750"/>
                </a:cubicBezTo>
                <a:cubicBezTo>
                  <a:pt x="1913467" y="3147484"/>
                  <a:pt x="2061633" y="3048000"/>
                  <a:pt x="2205567" y="2908300"/>
                </a:cubicBezTo>
                <a:cubicBezTo>
                  <a:pt x="2349500" y="2768600"/>
                  <a:pt x="2493433" y="2588684"/>
                  <a:pt x="2637367" y="2368550"/>
                </a:cubicBezTo>
                <a:cubicBezTo>
                  <a:pt x="2781300" y="2165350"/>
                  <a:pt x="2882900" y="1951567"/>
                  <a:pt x="2942167" y="1727200"/>
                </a:cubicBezTo>
                <a:cubicBezTo>
                  <a:pt x="3001433" y="1502834"/>
                  <a:pt x="3022600" y="1284817"/>
                  <a:pt x="3005667" y="1073150"/>
                </a:cubicBezTo>
                <a:cubicBezTo>
                  <a:pt x="2997200" y="937684"/>
                  <a:pt x="2976033" y="848784"/>
                  <a:pt x="2942167" y="806450"/>
                </a:cubicBezTo>
                <a:cubicBezTo>
                  <a:pt x="2908300" y="764117"/>
                  <a:pt x="2836333" y="751417"/>
                  <a:pt x="2726267" y="768350"/>
                </a:cubicBezTo>
                <a:cubicBezTo>
                  <a:pt x="2565400" y="793750"/>
                  <a:pt x="2387600" y="880534"/>
                  <a:pt x="2192867" y="1028700"/>
                </a:cubicBezTo>
                <a:cubicBezTo>
                  <a:pt x="1998133" y="1176867"/>
                  <a:pt x="1816100" y="1361017"/>
                  <a:pt x="1646767" y="1581150"/>
                </a:cubicBezTo>
                <a:cubicBezTo>
                  <a:pt x="1519767" y="1750484"/>
                  <a:pt x="1413933" y="1953684"/>
                  <a:pt x="1329267" y="2190750"/>
                </a:cubicBezTo>
                <a:cubicBezTo>
                  <a:pt x="1244600" y="2444750"/>
                  <a:pt x="1193800" y="2686050"/>
                  <a:pt x="1176867" y="2914650"/>
                </a:cubicBezTo>
                <a:cubicBezTo>
                  <a:pt x="1159933" y="3143250"/>
                  <a:pt x="1193800" y="3274484"/>
                  <a:pt x="1278467" y="3308350"/>
                </a:cubicBezTo>
                <a:close/>
                <a:moveTo>
                  <a:pt x="770467" y="494665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87" name="Freeform 6587"/>
          <p:cNvSpPr/>
          <p:nvPr/>
        </p:nvSpPr>
        <p:spPr>
          <a:xfrm rot="0" flipH="0" flipV="0">
            <a:off x="11764564" y="4441648"/>
            <a:ext cx="121852" cy="134789"/>
          </a:xfrm>
          <a:custGeom>
            <a:pathLst>
              <a:path w="3807883" h="4212167">
                <a:moveTo>
                  <a:pt x="546100" y="4203700"/>
                </a:moveTo>
                <a:cubicBezTo>
                  <a:pt x="520700" y="4212167"/>
                  <a:pt x="478366" y="4207934"/>
                  <a:pt x="419100" y="4191000"/>
                </a:cubicBezTo>
                <a:cubicBezTo>
                  <a:pt x="359833" y="4174067"/>
                  <a:pt x="300566" y="4152900"/>
                  <a:pt x="241300" y="4127500"/>
                </a:cubicBezTo>
                <a:cubicBezTo>
                  <a:pt x="182033" y="4102100"/>
                  <a:pt x="143933" y="4080934"/>
                  <a:pt x="127000" y="4064000"/>
                </a:cubicBezTo>
                <a:cubicBezTo>
                  <a:pt x="93133" y="4030134"/>
                  <a:pt x="61383" y="3979334"/>
                  <a:pt x="31750" y="3911600"/>
                </a:cubicBezTo>
                <a:cubicBezTo>
                  <a:pt x="2116" y="3843867"/>
                  <a:pt x="0" y="3744384"/>
                  <a:pt x="25400" y="3613150"/>
                </a:cubicBezTo>
                <a:cubicBezTo>
                  <a:pt x="50800" y="3481917"/>
                  <a:pt x="135466" y="3310467"/>
                  <a:pt x="279400" y="3098800"/>
                </a:cubicBezTo>
                <a:cubicBezTo>
                  <a:pt x="321733" y="3014134"/>
                  <a:pt x="372533" y="2887134"/>
                  <a:pt x="431800" y="2717800"/>
                </a:cubicBezTo>
                <a:cubicBezTo>
                  <a:pt x="491066" y="2548467"/>
                  <a:pt x="552450" y="2368550"/>
                  <a:pt x="615950" y="2178050"/>
                </a:cubicBezTo>
                <a:cubicBezTo>
                  <a:pt x="679450" y="1987550"/>
                  <a:pt x="738716" y="1816100"/>
                  <a:pt x="793750" y="1663700"/>
                </a:cubicBezTo>
                <a:cubicBezTo>
                  <a:pt x="848783" y="1511300"/>
                  <a:pt x="889000" y="1405467"/>
                  <a:pt x="914400" y="1346200"/>
                </a:cubicBezTo>
                <a:cubicBezTo>
                  <a:pt x="931333" y="1202267"/>
                  <a:pt x="924983" y="1098550"/>
                  <a:pt x="895350" y="1035050"/>
                </a:cubicBezTo>
                <a:cubicBezTo>
                  <a:pt x="865716" y="971550"/>
                  <a:pt x="791633" y="935567"/>
                  <a:pt x="673100" y="927100"/>
                </a:cubicBezTo>
                <a:cubicBezTo>
                  <a:pt x="588433" y="927100"/>
                  <a:pt x="522816" y="918634"/>
                  <a:pt x="476250" y="901700"/>
                </a:cubicBezTo>
                <a:cubicBezTo>
                  <a:pt x="429683" y="884767"/>
                  <a:pt x="406400" y="800100"/>
                  <a:pt x="406400" y="647700"/>
                </a:cubicBezTo>
                <a:cubicBezTo>
                  <a:pt x="423333" y="529167"/>
                  <a:pt x="455083" y="446617"/>
                  <a:pt x="501650" y="400050"/>
                </a:cubicBezTo>
                <a:cubicBezTo>
                  <a:pt x="548216" y="353484"/>
                  <a:pt x="613833" y="300567"/>
                  <a:pt x="698500" y="241300"/>
                </a:cubicBezTo>
                <a:cubicBezTo>
                  <a:pt x="783166" y="198967"/>
                  <a:pt x="869950" y="169334"/>
                  <a:pt x="958850" y="152400"/>
                </a:cubicBezTo>
                <a:cubicBezTo>
                  <a:pt x="1047750" y="135467"/>
                  <a:pt x="1134533" y="131234"/>
                  <a:pt x="1219200" y="139700"/>
                </a:cubicBezTo>
                <a:cubicBezTo>
                  <a:pt x="1303866" y="148167"/>
                  <a:pt x="1371600" y="177800"/>
                  <a:pt x="1422400" y="228600"/>
                </a:cubicBezTo>
                <a:cubicBezTo>
                  <a:pt x="1481666" y="262467"/>
                  <a:pt x="1519766" y="336550"/>
                  <a:pt x="1536700" y="450850"/>
                </a:cubicBezTo>
                <a:cubicBezTo>
                  <a:pt x="1553633" y="565150"/>
                  <a:pt x="1564216" y="681567"/>
                  <a:pt x="1568450" y="800100"/>
                </a:cubicBezTo>
                <a:cubicBezTo>
                  <a:pt x="1572683" y="918634"/>
                  <a:pt x="1579033" y="1007534"/>
                  <a:pt x="1587500" y="1066800"/>
                </a:cubicBezTo>
                <a:cubicBezTo>
                  <a:pt x="1672166" y="999067"/>
                  <a:pt x="1788583" y="903817"/>
                  <a:pt x="1936750" y="781050"/>
                </a:cubicBezTo>
                <a:cubicBezTo>
                  <a:pt x="2084916" y="658284"/>
                  <a:pt x="2214033" y="541867"/>
                  <a:pt x="2324100" y="431800"/>
                </a:cubicBezTo>
                <a:cubicBezTo>
                  <a:pt x="2459566" y="338667"/>
                  <a:pt x="2620433" y="243417"/>
                  <a:pt x="2806700" y="146050"/>
                </a:cubicBezTo>
                <a:cubicBezTo>
                  <a:pt x="2992966" y="48684"/>
                  <a:pt x="3128433" y="0"/>
                  <a:pt x="3213100" y="0"/>
                </a:cubicBezTo>
                <a:cubicBezTo>
                  <a:pt x="3306233" y="0"/>
                  <a:pt x="3399366" y="23284"/>
                  <a:pt x="3492500" y="69850"/>
                </a:cubicBezTo>
                <a:cubicBezTo>
                  <a:pt x="3585633" y="116417"/>
                  <a:pt x="3649133" y="173567"/>
                  <a:pt x="3683000" y="241300"/>
                </a:cubicBezTo>
                <a:cubicBezTo>
                  <a:pt x="3767666" y="385234"/>
                  <a:pt x="3807883" y="512234"/>
                  <a:pt x="3803650" y="622300"/>
                </a:cubicBezTo>
                <a:cubicBezTo>
                  <a:pt x="3799416" y="732367"/>
                  <a:pt x="3750733" y="846667"/>
                  <a:pt x="3657600" y="965200"/>
                </a:cubicBezTo>
                <a:cubicBezTo>
                  <a:pt x="3572933" y="1075267"/>
                  <a:pt x="3469216" y="1151467"/>
                  <a:pt x="3346450" y="1193800"/>
                </a:cubicBezTo>
                <a:cubicBezTo>
                  <a:pt x="3223683" y="1236134"/>
                  <a:pt x="3145366" y="1257300"/>
                  <a:pt x="3111500" y="1257300"/>
                </a:cubicBezTo>
                <a:cubicBezTo>
                  <a:pt x="3060700" y="1257300"/>
                  <a:pt x="2997200" y="1219200"/>
                  <a:pt x="2921000" y="1143000"/>
                </a:cubicBezTo>
                <a:cubicBezTo>
                  <a:pt x="2844800" y="1066800"/>
                  <a:pt x="2802466" y="1003300"/>
                  <a:pt x="2794000" y="952500"/>
                </a:cubicBezTo>
                <a:cubicBezTo>
                  <a:pt x="2794000" y="927100"/>
                  <a:pt x="2741083" y="950384"/>
                  <a:pt x="2635250" y="1022350"/>
                </a:cubicBezTo>
                <a:cubicBezTo>
                  <a:pt x="2529416" y="1094317"/>
                  <a:pt x="2413000" y="1183217"/>
                  <a:pt x="2286000" y="1289050"/>
                </a:cubicBezTo>
                <a:cubicBezTo>
                  <a:pt x="2159000" y="1394884"/>
                  <a:pt x="2053166" y="1490134"/>
                  <a:pt x="1968500" y="1574800"/>
                </a:cubicBezTo>
                <a:cubicBezTo>
                  <a:pt x="1824566" y="1752600"/>
                  <a:pt x="1672166" y="1993900"/>
                  <a:pt x="1511300" y="2298700"/>
                </a:cubicBezTo>
                <a:cubicBezTo>
                  <a:pt x="1350433" y="2603500"/>
                  <a:pt x="1159933" y="2971800"/>
                  <a:pt x="939800" y="3403600"/>
                </a:cubicBezTo>
                <a:cubicBezTo>
                  <a:pt x="838200" y="3615267"/>
                  <a:pt x="766233" y="3795184"/>
                  <a:pt x="723900" y="3943350"/>
                </a:cubicBezTo>
                <a:cubicBezTo>
                  <a:pt x="681566" y="4091517"/>
                  <a:pt x="622300" y="4178300"/>
                  <a:pt x="546100" y="4203700"/>
                </a:cubicBezTo>
                <a:close/>
                <a:moveTo>
                  <a:pt x="-1104900" y="45974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88" name="Freeform 6588"/>
          <p:cNvSpPr/>
          <p:nvPr/>
        </p:nvSpPr>
        <p:spPr>
          <a:xfrm rot="0" flipH="0" flipV="0">
            <a:off x="11901655" y="4439480"/>
            <a:ext cx="157750" cy="136414"/>
          </a:xfrm>
          <a:custGeom>
            <a:pathLst>
              <a:path w="4929717" h="4262967">
                <a:moveTo>
                  <a:pt x="846667" y="4246033"/>
                </a:moveTo>
                <a:cubicBezTo>
                  <a:pt x="745067" y="4262967"/>
                  <a:pt x="635000" y="4246033"/>
                  <a:pt x="516467" y="4195233"/>
                </a:cubicBezTo>
                <a:cubicBezTo>
                  <a:pt x="397933" y="4144433"/>
                  <a:pt x="294217" y="4072467"/>
                  <a:pt x="205317" y="3979333"/>
                </a:cubicBezTo>
                <a:cubicBezTo>
                  <a:pt x="116417" y="3886200"/>
                  <a:pt x="59267" y="3788833"/>
                  <a:pt x="33867" y="3687233"/>
                </a:cubicBezTo>
                <a:cubicBezTo>
                  <a:pt x="0" y="3509433"/>
                  <a:pt x="23283" y="3287183"/>
                  <a:pt x="103717" y="3020483"/>
                </a:cubicBezTo>
                <a:cubicBezTo>
                  <a:pt x="184150" y="2753783"/>
                  <a:pt x="302683" y="2470150"/>
                  <a:pt x="459317" y="2169583"/>
                </a:cubicBezTo>
                <a:cubicBezTo>
                  <a:pt x="615950" y="1869017"/>
                  <a:pt x="793750" y="1579033"/>
                  <a:pt x="992717" y="1299633"/>
                </a:cubicBezTo>
                <a:cubicBezTo>
                  <a:pt x="1191683" y="1020233"/>
                  <a:pt x="1399117" y="776817"/>
                  <a:pt x="1615017" y="569383"/>
                </a:cubicBezTo>
                <a:cubicBezTo>
                  <a:pt x="1830917" y="361950"/>
                  <a:pt x="2032000" y="220133"/>
                  <a:pt x="2218267" y="143933"/>
                </a:cubicBezTo>
                <a:cubicBezTo>
                  <a:pt x="2311400" y="84667"/>
                  <a:pt x="2385483" y="44450"/>
                  <a:pt x="2440517" y="23283"/>
                </a:cubicBezTo>
                <a:cubicBezTo>
                  <a:pt x="2495550" y="2117"/>
                  <a:pt x="2554817" y="0"/>
                  <a:pt x="2618317" y="16933"/>
                </a:cubicBezTo>
                <a:cubicBezTo>
                  <a:pt x="2681817" y="33867"/>
                  <a:pt x="2777067" y="76200"/>
                  <a:pt x="2904067" y="143933"/>
                </a:cubicBezTo>
                <a:cubicBezTo>
                  <a:pt x="3022600" y="177800"/>
                  <a:pt x="3111500" y="215900"/>
                  <a:pt x="3170767" y="258233"/>
                </a:cubicBezTo>
                <a:cubicBezTo>
                  <a:pt x="3230033" y="300567"/>
                  <a:pt x="3306233" y="385233"/>
                  <a:pt x="3399367" y="512233"/>
                </a:cubicBezTo>
                <a:cubicBezTo>
                  <a:pt x="3467100" y="639233"/>
                  <a:pt x="3517900" y="766233"/>
                  <a:pt x="3551767" y="893233"/>
                </a:cubicBezTo>
                <a:cubicBezTo>
                  <a:pt x="3585633" y="1020233"/>
                  <a:pt x="3615267" y="1164167"/>
                  <a:pt x="3640667" y="1325033"/>
                </a:cubicBezTo>
                <a:cubicBezTo>
                  <a:pt x="3708400" y="1536700"/>
                  <a:pt x="3733800" y="1674283"/>
                  <a:pt x="3716867" y="1737783"/>
                </a:cubicBezTo>
                <a:cubicBezTo>
                  <a:pt x="3699933" y="1801283"/>
                  <a:pt x="3674533" y="1849967"/>
                  <a:pt x="3640667" y="1883833"/>
                </a:cubicBezTo>
                <a:cubicBezTo>
                  <a:pt x="3572933" y="1968500"/>
                  <a:pt x="3556000" y="2010833"/>
                  <a:pt x="3589867" y="2010833"/>
                </a:cubicBezTo>
                <a:cubicBezTo>
                  <a:pt x="3589867" y="2010833"/>
                  <a:pt x="3587750" y="2025650"/>
                  <a:pt x="3583517" y="2055283"/>
                </a:cubicBezTo>
                <a:cubicBezTo>
                  <a:pt x="3579283" y="2084917"/>
                  <a:pt x="3560233" y="2129367"/>
                  <a:pt x="3526367" y="2188633"/>
                </a:cubicBezTo>
                <a:cubicBezTo>
                  <a:pt x="3467100" y="2374900"/>
                  <a:pt x="3422650" y="2567517"/>
                  <a:pt x="3393017" y="2766483"/>
                </a:cubicBezTo>
                <a:cubicBezTo>
                  <a:pt x="3363383" y="2965450"/>
                  <a:pt x="3365500" y="3128433"/>
                  <a:pt x="3399367" y="3255433"/>
                </a:cubicBezTo>
                <a:cubicBezTo>
                  <a:pt x="3467100" y="3441700"/>
                  <a:pt x="3589867" y="3551767"/>
                  <a:pt x="3767667" y="3585633"/>
                </a:cubicBezTo>
                <a:cubicBezTo>
                  <a:pt x="3945467" y="3619500"/>
                  <a:pt x="4127500" y="3543300"/>
                  <a:pt x="4313767" y="3357033"/>
                </a:cubicBezTo>
                <a:cubicBezTo>
                  <a:pt x="4406900" y="3289300"/>
                  <a:pt x="4495800" y="3227917"/>
                  <a:pt x="4580467" y="3172883"/>
                </a:cubicBezTo>
                <a:cubicBezTo>
                  <a:pt x="4665133" y="3117850"/>
                  <a:pt x="4707467" y="3124200"/>
                  <a:pt x="4707467" y="3191933"/>
                </a:cubicBezTo>
                <a:cubicBezTo>
                  <a:pt x="4707467" y="3191933"/>
                  <a:pt x="4720167" y="3202517"/>
                  <a:pt x="4745567" y="3223683"/>
                </a:cubicBezTo>
                <a:cubicBezTo>
                  <a:pt x="4770967" y="3244850"/>
                  <a:pt x="4800600" y="3255433"/>
                  <a:pt x="4834467" y="3255433"/>
                </a:cubicBezTo>
                <a:cubicBezTo>
                  <a:pt x="4876800" y="3255433"/>
                  <a:pt x="4904317" y="3272367"/>
                  <a:pt x="4917017" y="3306233"/>
                </a:cubicBezTo>
                <a:cubicBezTo>
                  <a:pt x="4929717" y="3340100"/>
                  <a:pt x="4929717" y="3384550"/>
                  <a:pt x="4917017" y="3439583"/>
                </a:cubicBezTo>
                <a:cubicBezTo>
                  <a:pt x="4904317" y="3494617"/>
                  <a:pt x="4876800" y="3556000"/>
                  <a:pt x="4834467" y="3623733"/>
                </a:cubicBezTo>
                <a:cubicBezTo>
                  <a:pt x="4707467" y="3750733"/>
                  <a:pt x="4643967" y="3835400"/>
                  <a:pt x="4643967" y="3877733"/>
                </a:cubicBezTo>
                <a:cubicBezTo>
                  <a:pt x="4643967" y="3877733"/>
                  <a:pt x="4629150" y="3892550"/>
                  <a:pt x="4599517" y="3922183"/>
                </a:cubicBezTo>
                <a:cubicBezTo>
                  <a:pt x="4569883" y="3951817"/>
                  <a:pt x="4521200" y="3996267"/>
                  <a:pt x="4453467" y="4055533"/>
                </a:cubicBezTo>
                <a:cubicBezTo>
                  <a:pt x="4301067" y="4148667"/>
                  <a:pt x="4108450" y="4195233"/>
                  <a:pt x="3875617" y="4195233"/>
                </a:cubicBezTo>
                <a:cubicBezTo>
                  <a:pt x="3642783" y="4195233"/>
                  <a:pt x="3462867" y="4148667"/>
                  <a:pt x="3335867" y="4055533"/>
                </a:cubicBezTo>
                <a:cubicBezTo>
                  <a:pt x="3208867" y="3962400"/>
                  <a:pt x="3092450" y="3835400"/>
                  <a:pt x="2986617" y="3674533"/>
                </a:cubicBezTo>
                <a:cubicBezTo>
                  <a:pt x="2880783" y="3513667"/>
                  <a:pt x="2810933" y="3373967"/>
                  <a:pt x="2777067" y="3255433"/>
                </a:cubicBezTo>
                <a:lnTo>
                  <a:pt x="2713567" y="3128433"/>
                </a:lnTo>
                <a:lnTo>
                  <a:pt x="2345267" y="3369733"/>
                </a:lnTo>
                <a:cubicBezTo>
                  <a:pt x="2252133" y="3462867"/>
                  <a:pt x="2152650" y="3551767"/>
                  <a:pt x="2046817" y="3636433"/>
                </a:cubicBezTo>
                <a:cubicBezTo>
                  <a:pt x="1940983" y="3721100"/>
                  <a:pt x="1871133" y="3780367"/>
                  <a:pt x="1837267" y="3814233"/>
                </a:cubicBezTo>
                <a:cubicBezTo>
                  <a:pt x="1811867" y="3848100"/>
                  <a:pt x="1784350" y="3877733"/>
                  <a:pt x="1754717" y="3903133"/>
                </a:cubicBezTo>
                <a:cubicBezTo>
                  <a:pt x="1725083" y="3928533"/>
                  <a:pt x="1693333" y="3941233"/>
                  <a:pt x="1659467" y="3941233"/>
                </a:cubicBezTo>
                <a:cubicBezTo>
                  <a:pt x="1625600" y="3941233"/>
                  <a:pt x="1595967" y="3941233"/>
                  <a:pt x="1570567" y="3941233"/>
                </a:cubicBezTo>
                <a:cubicBezTo>
                  <a:pt x="1545167" y="3941233"/>
                  <a:pt x="1532467" y="3941233"/>
                  <a:pt x="1532467" y="3941233"/>
                </a:cubicBezTo>
                <a:cubicBezTo>
                  <a:pt x="1532467" y="3975100"/>
                  <a:pt x="1492250" y="4017433"/>
                  <a:pt x="1411817" y="4068233"/>
                </a:cubicBezTo>
                <a:cubicBezTo>
                  <a:pt x="1331383" y="4119033"/>
                  <a:pt x="1238250" y="4161367"/>
                  <a:pt x="1132417" y="4195233"/>
                </a:cubicBezTo>
                <a:cubicBezTo>
                  <a:pt x="1026583" y="4229100"/>
                  <a:pt x="931333" y="4246033"/>
                  <a:pt x="846667" y="4246033"/>
                </a:cubicBezTo>
                <a:close/>
                <a:moveTo>
                  <a:pt x="-791633" y="4665133"/>
                </a:moveTo>
                <a:moveTo>
                  <a:pt x="719667" y="3560233"/>
                </a:moveTo>
                <a:cubicBezTo>
                  <a:pt x="770467" y="3560233"/>
                  <a:pt x="861483" y="3520017"/>
                  <a:pt x="992717" y="3439583"/>
                </a:cubicBezTo>
                <a:cubicBezTo>
                  <a:pt x="1123950" y="3359150"/>
                  <a:pt x="1272117" y="3263900"/>
                  <a:pt x="1437217" y="3153833"/>
                </a:cubicBezTo>
                <a:cubicBezTo>
                  <a:pt x="1602317" y="3043767"/>
                  <a:pt x="1750483" y="2933700"/>
                  <a:pt x="1881717" y="2823633"/>
                </a:cubicBezTo>
                <a:cubicBezTo>
                  <a:pt x="2012950" y="2713567"/>
                  <a:pt x="2103967" y="2628900"/>
                  <a:pt x="2154767" y="2569633"/>
                </a:cubicBezTo>
                <a:cubicBezTo>
                  <a:pt x="2188633" y="2535767"/>
                  <a:pt x="2243667" y="2478617"/>
                  <a:pt x="2319867" y="2398183"/>
                </a:cubicBezTo>
                <a:cubicBezTo>
                  <a:pt x="2396067" y="2317750"/>
                  <a:pt x="2463800" y="2247900"/>
                  <a:pt x="2523067" y="2188633"/>
                </a:cubicBezTo>
                <a:cubicBezTo>
                  <a:pt x="2717800" y="1968500"/>
                  <a:pt x="2853267" y="1725083"/>
                  <a:pt x="2929467" y="1458383"/>
                </a:cubicBezTo>
                <a:cubicBezTo>
                  <a:pt x="3005667" y="1191683"/>
                  <a:pt x="2997200" y="982133"/>
                  <a:pt x="2904067" y="829733"/>
                </a:cubicBezTo>
                <a:cubicBezTo>
                  <a:pt x="2870200" y="736600"/>
                  <a:pt x="2827867" y="685800"/>
                  <a:pt x="2777067" y="677333"/>
                </a:cubicBezTo>
                <a:cubicBezTo>
                  <a:pt x="2726267" y="668867"/>
                  <a:pt x="2620433" y="698500"/>
                  <a:pt x="2459567" y="766233"/>
                </a:cubicBezTo>
                <a:cubicBezTo>
                  <a:pt x="2357967" y="825500"/>
                  <a:pt x="2233083" y="937683"/>
                  <a:pt x="2084917" y="1102783"/>
                </a:cubicBezTo>
                <a:cubicBezTo>
                  <a:pt x="1936750" y="1267883"/>
                  <a:pt x="1780117" y="1458383"/>
                  <a:pt x="1615017" y="1674283"/>
                </a:cubicBezTo>
                <a:cubicBezTo>
                  <a:pt x="1449917" y="1890183"/>
                  <a:pt x="1295400" y="2112433"/>
                  <a:pt x="1151467" y="2341033"/>
                </a:cubicBezTo>
                <a:cubicBezTo>
                  <a:pt x="1007533" y="2569633"/>
                  <a:pt x="889000" y="2781300"/>
                  <a:pt x="795867" y="2976033"/>
                </a:cubicBezTo>
                <a:cubicBezTo>
                  <a:pt x="702733" y="3170767"/>
                  <a:pt x="656167" y="3323167"/>
                  <a:pt x="656167" y="3433233"/>
                </a:cubicBezTo>
                <a:cubicBezTo>
                  <a:pt x="656167" y="3467100"/>
                  <a:pt x="666750" y="3496733"/>
                  <a:pt x="687917" y="3522133"/>
                </a:cubicBezTo>
                <a:cubicBezTo>
                  <a:pt x="709083" y="3547533"/>
                  <a:pt x="719667" y="3560233"/>
                  <a:pt x="719667" y="3560233"/>
                </a:cubicBezTo>
                <a:close/>
                <a:moveTo>
                  <a:pt x="-105833" y="46651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89" name="Freeform 6589"/>
          <p:cNvSpPr/>
          <p:nvPr/>
        </p:nvSpPr>
        <p:spPr>
          <a:xfrm rot="0" flipH="0" flipV="0">
            <a:off x="12082368" y="4441512"/>
            <a:ext cx="111760" cy="134518"/>
          </a:xfrm>
          <a:custGeom>
            <a:pathLst>
              <a:path w="3492500" h="4203700">
                <a:moveTo>
                  <a:pt x="939800" y="4195233"/>
                </a:moveTo>
                <a:cubicBezTo>
                  <a:pt x="872066" y="4203700"/>
                  <a:pt x="776816" y="4165600"/>
                  <a:pt x="654050" y="4080933"/>
                </a:cubicBezTo>
                <a:cubicBezTo>
                  <a:pt x="531283" y="3996267"/>
                  <a:pt x="419100" y="3898900"/>
                  <a:pt x="317500" y="3788833"/>
                </a:cubicBezTo>
                <a:cubicBezTo>
                  <a:pt x="258233" y="3695700"/>
                  <a:pt x="203200" y="3556000"/>
                  <a:pt x="152400" y="3369733"/>
                </a:cubicBezTo>
                <a:cubicBezTo>
                  <a:pt x="101600" y="3183467"/>
                  <a:pt x="63500" y="2976033"/>
                  <a:pt x="38100" y="2747433"/>
                </a:cubicBezTo>
                <a:cubicBezTo>
                  <a:pt x="12700" y="2518833"/>
                  <a:pt x="0" y="2298700"/>
                  <a:pt x="0" y="2087033"/>
                </a:cubicBezTo>
                <a:cubicBezTo>
                  <a:pt x="8466" y="1875367"/>
                  <a:pt x="31750" y="1640417"/>
                  <a:pt x="69850" y="1382183"/>
                </a:cubicBezTo>
                <a:cubicBezTo>
                  <a:pt x="107950" y="1123950"/>
                  <a:pt x="146050" y="884767"/>
                  <a:pt x="184150" y="664633"/>
                </a:cubicBezTo>
                <a:cubicBezTo>
                  <a:pt x="222250" y="444500"/>
                  <a:pt x="249766" y="296333"/>
                  <a:pt x="266700" y="220133"/>
                </a:cubicBezTo>
                <a:cubicBezTo>
                  <a:pt x="342900" y="135467"/>
                  <a:pt x="416983" y="76200"/>
                  <a:pt x="488950" y="42333"/>
                </a:cubicBezTo>
                <a:cubicBezTo>
                  <a:pt x="560916" y="8467"/>
                  <a:pt x="626533" y="0"/>
                  <a:pt x="685800" y="16933"/>
                </a:cubicBezTo>
                <a:cubicBezTo>
                  <a:pt x="745066" y="33867"/>
                  <a:pt x="800100" y="80433"/>
                  <a:pt x="850900" y="156633"/>
                </a:cubicBezTo>
                <a:cubicBezTo>
                  <a:pt x="969433" y="215900"/>
                  <a:pt x="1026583" y="309033"/>
                  <a:pt x="1022350" y="436033"/>
                </a:cubicBezTo>
                <a:cubicBezTo>
                  <a:pt x="1018116" y="563033"/>
                  <a:pt x="977900" y="711200"/>
                  <a:pt x="901700" y="880533"/>
                </a:cubicBezTo>
                <a:cubicBezTo>
                  <a:pt x="901700" y="922867"/>
                  <a:pt x="893233" y="980017"/>
                  <a:pt x="876300" y="1051983"/>
                </a:cubicBezTo>
                <a:cubicBezTo>
                  <a:pt x="859366" y="1123950"/>
                  <a:pt x="842433" y="1189567"/>
                  <a:pt x="825500" y="1248833"/>
                </a:cubicBezTo>
                <a:cubicBezTo>
                  <a:pt x="757766" y="1367367"/>
                  <a:pt x="719666" y="1473200"/>
                  <a:pt x="711200" y="1566333"/>
                </a:cubicBezTo>
                <a:cubicBezTo>
                  <a:pt x="711200" y="1651000"/>
                  <a:pt x="723900" y="1748367"/>
                  <a:pt x="749300" y="1858433"/>
                </a:cubicBezTo>
                <a:cubicBezTo>
                  <a:pt x="774700" y="1968500"/>
                  <a:pt x="753533" y="2070100"/>
                  <a:pt x="685800" y="2163233"/>
                </a:cubicBezTo>
                <a:lnTo>
                  <a:pt x="685800" y="2150533"/>
                </a:lnTo>
                <a:cubicBezTo>
                  <a:pt x="677333" y="2209800"/>
                  <a:pt x="675216" y="2311400"/>
                  <a:pt x="679450" y="2455333"/>
                </a:cubicBezTo>
                <a:cubicBezTo>
                  <a:pt x="683683" y="2599267"/>
                  <a:pt x="696383" y="2741083"/>
                  <a:pt x="717550" y="2880783"/>
                </a:cubicBezTo>
                <a:cubicBezTo>
                  <a:pt x="738716" y="3020483"/>
                  <a:pt x="770466" y="3119967"/>
                  <a:pt x="812800" y="3179233"/>
                </a:cubicBezTo>
                <a:cubicBezTo>
                  <a:pt x="821266" y="3255433"/>
                  <a:pt x="865716" y="3291417"/>
                  <a:pt x="946150" y="3287183"/>
                </a:cubicBezTo>
                <a:cubicBezTo>
                  <a:pt x="1026583" y="3282950"/>
                  <a:pt x="1130300" y="3225800"/>
                  <a:pt x="1257300" y="3115733"/>
                </a:cubicBezTo>
                <a:cubicBezTo>
                  <a:pt x="1358900" y="3014133"/>
                  <a:pt x="1475316" y="2887133"/>
                  <a:pt x="1606550" y="2734733"/>
                </a:cubicBezTo>
                <a:cubicBezTo>
                  <a:pt x="1737783" y="2582333"/>
                  <a:pt x="1860550" y="2425700"/>
                  <a:pt x="1974850" y="2264833"/>
                </a:cubicBezTo>
                <a:cubicBezTo>
                  <a:pt x="2089150" y="2103967"/>
                  <a:pt x="2182283" y="1964267"/>
                  <a:pt x="2254250" y="1845733"/>
                </a:cubicBezTo>
                <a:cubicBezTo>
                  <a:pt x="2326216" y="1727200"/>
                  <a:pt x="2353733" y="1651000"/>
                  <a:pt x="2336800" y="1617133"/>
                </a:cubicBezTo>
                <a:cubicBezTo>
                  <a:pt x="2302933" y="1549400"/>
                  <a:pt x="2321983" y="1492250"/>
                  <a:pt x="2393950" y="1445683"/>
                </a:cubicBezTo>
                <a:cubicBezTo>
                  <a:pt x="2465916" y="1399117"/>
                  <a:pt x="2527300" y="1354667"/>
                  <a:pt x="2578100" y="1312333"/>
                </a:cubicBezTo>
                <a:cubicBezTo>
                  <a:pt x="2620433" y="1261533"/>
                  <a:pt x="2645833" y="1208617"/>
                  <a:pt x="2654300" y="1153583"/>
                </a:cubicBezTo>
                <a:cubicBezTo>
                  <a:pt x="2662766" y="1098550"/>
                  <a:pt x="2683933" y="1041400"/>
                  <a:pt x="2717800" y="982133"/>
                </a:cubicBezTo>
                <a:cubicBezTo>
                  <a:pt x="2760133" y="939800"/>
                  <a:pt x="2794000" y="880533"/>
                  <a:pt x="2819400" y="804333"/>
                </a:cubicBezTo>
                <a:cubicBezTo>
                  <a:pt x="2794000" y="745067"/>
                  <a:pt x="2813050" y="692150"/>
                  <a:pt x="2876550" y="645583"/>
                </a:cubicBezTo>
                <a:cubicBezTo>
                  <a:pt x="2940050" y="599017"/>
                  <a:pt x="2980266" y="550333"/>
                  <a:pt x="2997200" y="499533"/>
                </a:cubicBezTo>
                <a:cubicBezTo>
                  <a:pt x="3014133" y="414867"/>
                  <a:pt x="3045883" y="355600"/>
                  <a:pt x="3092450" y="321733"/>
                </a:cubicBezTo>
                <a:cubicBezTo>
                  <a:pt x="3139016" y="287867"/>
                  <a:pt x="3191933" y="277283"/>
                  <a:pt x="3251200" y="289983"/>
                </a:cubicBezTo>
                <a:cubicBezTo>
                  <a:pt x="3310466" y="302683"/>
                  <a:pt x="3363383" y="332317"/>
                  <a:pt x="3409950" y="378883"/>
                </a:cubicBezTo>
                <a:cubicBezTo>
                  <a:pt x="3456516" y="425450"/>
                  <a:pt x="3484033" y="491067"/>
                  <a:pt x="3492500" y="575733"/>
                </a:cubicBezTo>
                <a:cubicBezTo>
                  <a:pt x="3492500" y="677333"/>
                  <a:pt x="3456516" y="825500"/>
                  <a:pt x="3384550" y="1020233"/>
                </a:cubicBezTo>
                <a:cubicBezTo>
                  <a:pt x="3312583" y="1214967"/>
                  <a:pt x="3221566" y="1422400"/>
                  <a:pt x="3111500" y="1642533"/>
                </a:cubicBezTo>
                <a:cubicBezTo>
                  <a:pt x="3001433" y="1862667"/>
                  <a:pt x="2882900" y="2061633"/>
                  <a:pt x="2755900" y="2239433"/>
                </a:cubicBezTo>
                <a:cubicBezTo>
                  <a:pt x="2713566" y="2307167"/>
                  <a:pt x="2675466" y="2374900"/>
                  <a:pt x="2641600" y="2442633"/>
                </a:cubicBezTo>
                <a:cubicBezTo>
                  <a:pt x="2607733" y="2510367"/>
                  <a:pt x="2554816" y="2599267"/>
                  <a:pt x="2482850" y="2709333"/>
                </a:cubicBezTo>
                <a:cubicBezTo>
                  <a:pt x="2410883" y="2819400"/>
                  <a:pt x="2290233" y="2980267"/>
                  <a:pt x="2120900" y="3191933"/>
                </a:cubicBezTo>
                <a:cubicBezTo>
                  <a:pt x="2053166" y="3259667"/>
                  <a:pt x="1985433" y="3329517"/>
                  <a:pt x="1917700" y="3401483"/>
                </a:cubicBezTo>
                <a:cubicBezTo>
                  <a:pt x="1849966" y="3473450"/>
                  <a:pt x="1782233" y="3539067"/>
                  <a:pt x="1714500" y="3598333"/>
                </a:cubicBezTo>
                <a:cubicBezTo>
                  <a:pt x="1553633" y="3784600"/>
                  <a:pt x="1413933" y="3928533"/>
                  <a:pt x="1295400" y="4030133"/>
                </a:cubicBezTo>
                <a:cubicBezTo>
                  <a:pt x="1176866" y="4131733"/>
                  <a:pt x="1058333" y="4186767"/>
                  <a:pt x="939800" y="4195233"/>
                </a:cubicBezTo>
                <a:close/>
                <a:moveTo>
                  <a:pt x="-1244600" y="46016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90" name="Freeform 6590"/>
          <p:cNvSpPr/>
          <p:nvPr/>
        </p:nvSpPr>
        <p:spPr>
          <a:xfrm rot="0" flipH="0" flipV="0">
            <a:off x="12203205" y="4368428"/>
            <a:ext cx="77351" cy="214105"/>
          </a:xfrm>
          <a:custGeom>
            <a:pathLst>
              <a:path w="2417233" h="6690783">
                <a:moveTo>
                  <a:pt x="186267" y="6479116"/>
                </a:moveTo>
                <a:cubicBezTo>
                  <a:pt x="118533" y="6411383"/>
                  <a:pt x="69850" y="6326716"/>
                  <a:pt x="40217" y="6225116"/>
                </a:cubicBezTo>
                <a:cubicBezTo>
                  <a:pt x="10583" y="6123516"/>
                  <a:pt x="0" y="6021916"/>
                  <a:pt x="8467" y="5920316"/>
                </a:cubicBezTo>
                <a:cubicBezTo>
                  <a:pt x="16933" y="5818716"/>
                  <a:pt x="38100" y="5734050"/>
                  <a:pt x="71967" y="5666316"/>
                </a:cubicBezTo>
                <a:cubicBezTo>
                  <a:pt x="71967" y="5598583"/>
                  <a:pt x="82550" y="5545666"/>
                  <a:pt x="103717" y="5507566"/>
                </a:cubicBezTo>
                <a:cubicBezTo>
                  <a:pt x="124883" y="5469466"/>
                  <a:pt x="131233" y="5433483"/>
                  <a:pt x="122767" y="5399616"/>
                </a:cubicBezTo>
                <a:cubicBezTo>
                  <a:pt x="114300" y="5365750"/>
                  <a:pt x="122767" y="5306483"/>
                  <a:pt x="148167" y="5221816"/>
                </a:cubicBezTo>
                <a:cubicBezTo>
                  <a:pt x="173567" y="5137150"/>
                  <a:pt x="198967" y="5056716"/>
                  <a:pt x="224367" y="4980516"/>
                </a:cubicBezTo>
                <a:cubicBezTo>
                  <a:pt x="283633" y="4845050"/>
                  <a:pt x="347133" y="4682066"/>
                  <a:pt x="414867" y="4491566"/>
                </a:cubicBezTo>
                <a:cubicBezTo>
                  <a:pt x="482600" y="4301066"/>
                  <a:pt x="546100" y="4112683"/>
                  <a:pt x="605367" y="3926416"/>
                </a:cubicBezTo>
                <a:cubicBezTo>
                  <a:pt x="664633" y="3740150"/>
                  <a:pt x="715433" y="3579283"/>
                  <a:pt x="757767" y="3443816"/>
                </a:cubicBezTo>
                <a:cubicBezTo>
                  <a:pt x="800100" y="3308350"/>
                  <a:pt x="825500" y="3223683"/>
                  <a:pt x="833967" y="3189816"/>
                </a:cubicBezTo>
                <a:cubicBezTo>
                  <a:pt x="833967" y="3088216"/>
                  <a:pt x="901700" y="3033183"/>
                  <a:pt x="1037167" y="3024716"/>
                </a:cubicBezTo>
                <a:cubicBezTo>
                  <a:pt x="1138767" y="2990850"/>
                  <a:pt x="1214967" y="2988733"/>
                  <a:pt x="1265767" y="3018366"/>
                </a:cubicBezTo>
                <a:cubicBezTo>
                  <a:pt x="1316567" y="3048000"/>
                  <a:pt x="1384300" y="3130550"/>
                  <a:pt x="1468967" y="3266016"/>
                </a:cubicBezTo>
                <a:cubicBezTo>
                  <a:pt x="1536700" y="3333750"/>
                  <a:pt x="1562100" y="3435350"/>
                  <a:pt x="1545167" y="3570816"/>
                </a:cubicBezTo>
                <a:cubicBezTo>
                  <a:pt x="1528233" y="3706283"/>
                  <a:pt x="1473200" y="3875616"/>
                  <a:pt x="1380067" y="4078816"/>
                </a:cubicBezTo>
                <a:cubicBezTo>
                  <a:pt x="1346200" y="4146550"/>
                  <a:pt x="1305983" y="4243916"/>
                  <a:pt x="1259417" y="4370916"/>
                </a:cubicBezTo>
                <a:cubicBezTo>
                  <a:pt x="1212850" y="4497916"/>
                  <a:pt x="1181100" y="4612216"/>
                  <a:pt x="1164167" y="4713816"/>
                </a:cubicBezTo>
                <a:cubicBezTo>
                  <a:pt x="1130300" y="4781550"/>
                  <a:pt x="1090083" y="4876800"/>
                  <a:pt x="1043517" y="4999566"/>
                </a:cubicBezTo>
                <a:cubicBezTo>
                  <a:pt x="996950" y="5122333"/>
                  <a:pt x="956733" y="5238750"/>
                  <a:pt x="922867" y="5348816"/>
                </a:cubicBezTo>
                <a:cubicBezTo>
                  <a:pt x="905933" y="5391150"/>
                  <a:pt x="889000" y="5452533"/>
                  <a:pt x="872067" y="5532966"/>
                </a:cubicBezTo>
                <a:cubicBezTo>
                  <a:pt x="855133" y="5613400"/>
                  <a:pt x="833967" y="5698066"/>
                  <a:pt x="808567" y="5786966"/>
                </a:cubicBezTo>
                <a:cubicBezTo>
                  <a:pt x="783167" y="5875866"/>
                  <a:pt x="749300" y="5954183"/>
                  <a:pt x="706967" y="6021916"/>
                </a:cubicBezTo>
                <a:cubicBezTo>
                  <a:pt x="630767" y="6369050"/>
                  <a:pt x="560917" y="6572250"/>
                  <a:pt x="497417" y="6631516"/>
                </a:cubicBezTo>
                <a:cubicBezTo>
                  <a:pt x="433917" y="6690783"/>
                  <a:pt x="330200" y="6639983"/>
                  <a:pt x="186267" y="6479116"/>
                </a:cubicBezTo>
                <a:close/>
                <a:moveTo>
                  <a:pt x="-817033" y="6885516"/>
                </a:moveTo>
                <a:moveTo>
                  <a:pt x="1418167" y="1322916"/>
                </a:moveTo>
                <a:cubicBezTo>
                  <a:pt x="1375833" y="1280583"/>
                  <a:pt x="1337733" y="1219200"/>
                  <a:pt x="1303867" y="1138766"/>
                </a:cubicBezTo>
                <a:cubicBezTo>
                  <a:pt x="1270000" y="1058333"/>
                  <a:pt x="1248833" y="982133"/>
                  <a:pt x="1240367" y="910166"/>
                </a:cubicBezTo>
                <a:cubicBezTo>
                  <a:pt x="1231900" y="838200"/>
                  <a:pt x="1240367" y="802216"/>
                  <a:pt x="1265767" y="802216"/>
                </a:cubicBezTo>
                <a:cubicBezTo>
                  <a:pt x="1333500" y="793750"/>
                  <a:pt x="1413933" y="721783"/>
                  <a:pt x="1507067" y="586316"/>
                </a:cubicBezTo>
                <a:cubicBezTo>
                  <a:pt x="1600200" y="450850"/>
                  <a:pt x="1638300" y="332316"/>
                  <a:pt x="1621367" y="230716"/>
                </a:cubicBezTo>
                <a:cubicBezTo>
                  <a:pt x="1621367" y="196850"/>
                  <a:pt x="1634067" y="165100"/>
                  <a:pt x="1659467" y="135466"/>
                </a:cubicBezTo>
                <a:cubicBezTo>
                  <a:pt x="1684867" y="105833"/>
                  <a:pt x="1714500" y="86783"/>
                  <a:pt x="1748367" y="78316"/>
                </a:cubicBezTo>
                <a:cubicBezTo>
                  <a:pt x="1849967" y="10583"/>
                  <a:pt x="1949450" y="0"/>
                  <a:pt x="2046817" y="46566"/>
                </a:cubicBezTo>
                <a:cubicBezTo>
                  <a:pt x="2144183" y="93133"/>
                  <a:pt x="2235200" y="184150"/>
                  <a:pt x="2319867" y="319616"/>
                </a:cubicBezTo>
                <a:cubicBezTo>
                  <a:pt x="2396067" y="480483"/>
                  <a:pt x="2417233" y="613833"/>
                  <a:pt x="2383367" y="719666"/>
                </a:cubicBezTo>
                <a:cubicBezTo>
                  <a:pt x="2349500" y="825500"/>
                  <a:pt x="2256367" y="971550"/>
                  <a:pt x="2103967" y="1157816"/>
                </a:cubicBezTo>
                <a:cubicBezTo>
                  <a:pt x="1976967" y="1327150"/>
                  <a:pt x="1860550" y="1420283"/>
                  <a:pt x="1754717" y="1437216"/>
                </a:cubicBezTo>
                <a:cubicBezTo>
                  <a:pt x="1648883" y="1454150"/>
                  <a:pt x="1536700" y="1416050"/>
                  <a:pt x="1418167" y="1322916"/>
                </a:cubicBezTo>
                <a:close/>
                <a:moveTo>
                  <a:pt x="4339167" y="688551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91" name="Freeform 6591"/>
          <p:cNvSpPr/>
          <p:nvPr/>
        </p:nvSpPr>
        <p:spPr>
          <a:xfrm rot="0" flipH="0" flipV="0">
            <a:off x="12286855" y="4362874"/>
            <a:ext cx="120633" cy="224400"/>
          </a:xfrm>
          <a:custGeom>
            <a:pathLst>
              <a:path w="3769784" h="7012517">
                <a:moveTo>
                  <a:pt x="810684" y="6970183"/>
                </a:moveTo>
                <a:cubicBezTo>
                  <a:pt x="717550" y="6953250"/>
                  <a:pt x="622300" y="6904567"/>
                  <a:pt x="524934" y="6824133"/>
                </a:cubicBezTo>
                <a:cubicBezTo>
                  <a:pt x="427567" y="6743700"/>
                  <a:pt x="342900" y="6650567"/>
                  <a:pt x="270934" y="6544733"/>
                </a:cubicBezTo>
                <a:cubicBezTo>
                  <a:pt x="198967" y="6438900"/>
                  <a:pt x="150284" y="6343650"/>
                  <a:pt x="124884" y="6258983"/>
                </a:cubicBezTo>
                <a:cubicBezTo>
                  <a:pt x="124884" y="6242050"/>
                  <a:pt x="114300" y="6220883"/>
                  <a:pt x="93134" y="6195483"/>
                </a:cubicBezTo>
                <a:cubicBezTo>
                  <a:pt x="71967" y="6170083"/>
                  <a:pt x="61384" y="6157383"/>
                  <a:pt x="61384" y="6157383"/>
                </a:cubicBezTo>
                <a:cubicBezTo>
                  <a:pt x="27517" y="6131983"/>
                  <a:pt x="8467" y="6019800"/>
                  <a:pt x="4234" y="5820833"/>
                </a:cubicBezTo>
                <a:cubicBezTo>
                  <a:pt x="0" y="5621867"/>
                  <a:pt x="10584" y="5399617"/>
                  <a:pt x="35984" y="5154083"/>
                </a:cubicBezTo>
                <a:cubicBezTo>
                  <a:pt x="61384" y="4908550"/>
                  <a:pt x="91017" y="4713817"/>
                  <a:pt x="124884" y="4569883"/>
                </a:cubicBezTo>
                <a:cubicBezTo>
                  <a:pt x="167217" y="4434417"/>
                  <a:pt x="230717" y="4250267"/>
                  <a:pt x="315384" y="4017433"/>
                </a:cubicBezTo>
                <a:cubicBezTo>
                  <a:pt x="400050" y="3784600"/>
                  <a:pt x="472017" y="3575050"/>
                  <a:pt x="531284" y="3388783"/>
                </a:cubicBezTo>
                <a:lnTo>
                  <a:pt x="874184" y="2652183"/>
                </a:lnTo>
                <a:lnTo>
                  <a:pt x="366184" y="2512483"/>
                </a:lnTo>
                <a:cubicBezTo>
                  <a:pt x="306917" y="2495550"/>
                  <a:pt x="258234" y="2461683"/>
                  <a:pt x="220134" y="2410883"/>
                </a:cubicBezTo>
                <a:cubicBezTo>
                  <a:pt x="182034" y="2360083"/>
                  <a:pt x="162984" y="2317750"/>
                  <a:pt x="162984" y="2283883"/>
                </a:cubicBezTo>
                <a:cubicBezTo>
                  <a:pt x="162984" y="2216150"/>
                  <a:pt x="201084" y="2133600"/>
                  <a:pt x="277284" y="2036233"/>
                </a:cubicBezTo>
                <a:cubicBezTo>
                  <a:pt x="353484" y="1938867"/>
                  <a:pt x="408517" y="1890183"/>
                  <a:pt x="442384" y="1890183"/>
                </a:cubicBezTo>
                <a:cubicBezTo>
                  <a:pt x="484717" y="1898650"/>
                  <a:pt x="563034" y="1902883"/>
                  <a:pt x="677334" y="1902883"/>
                </a:cubicBezTo>
                <a:cubicBezTo>
                  <a:pt x="791634" y="1902883"/>
                  <a:pt x="903817" y="1898650"/>
                  <a:pt x="1013884" y="1890183"/>
                </a:cubicBezTo>
                <a:cubicBezTo>
                  <a:pt x="1123950" y="1881717"/>
                  <a:pt x="1191684" y="1873250"/>
                  <a:pt x="1217084" y="1864783"/>
                </a:cubicBezTo>
                <a:cubicBezTo>
                  <a:pt x="1250950" y="1847850"/>
                  <a:pt x="1284817" y="1824567"/>
                  <a:pt x="1318684" y="1794933"/>
                </a:cubicBezTo>
                <a:cubicBezTo>
                  <a:pt x="1352550" y="1765300"/>
                  <a:pt x="1377950" y="1720850"/>
                  <a:pt x="1394884" y="1661583"/>
                </a:cubicBezTo>
                <a:cubicBezTo>
                  <a:pt x="1437217" y="1568450"/>
                  <a:pt x="1475317" y="1481667"/>
                  <a:pt x="1509184" y="1401233"/>
                </a:cubicBezTo>
                <a:cubicBezTo>
                  <a:pt x="1543050" y="1320800"/>
                  <a:pt x="1589617" y="1229783"/>
                  <a:pt x="1648884" y="1128183"/>
                </a:cubicBezTo>
                <a:cubicBezTo>
                  <a:pt x="1708150" y="1018117"/>
                  <a:pt x="1756834" y="924983"/>
                  <a:pt x="1794934" y="848783"/>
                </a:cubicBezTo>
                <a:cubicBezTo>
                  <a:pt x="1833034" y="772583"/>
                  <a:pt x="1894417" y="666750"/>
                  <a:pt x="1979084" y="531283"/>
                </a:cubicBezTo>
                <a:cubicBezTo>
                  <a:pt x="2021417" y="472017"/>
                  <a:pt x="2067984" y="400050"/>
                  <a:pt x="2118784" y="315383"/>
                </a:cubicBezTo>
                <a:cubicBezTo>
                  <a:pt x="2169584" y="230717"/>
                  <a:pt x="2233084" y="158750"/>
                  <a:pt x="2309284" y="99483"/>
                </a:cubicBezTo>
                <a:cubicBezTo>
                  <a:pt x="2385484" y="31750"/>
                  <a:pt x="2463800" y="0"/>
                  <a:pt x="2544234" y="4233"/>
                </a:cubicBezTo>
                <a:cubicBezTo>
                  <a:pt x="2624667" y="8467"/>
                  <a:pt x="2728384" y="65617"/>
                  <a:pt x="2855384" y="175683"/>
                </a:cubicBezTo>
                <a:cubicBezTo>
                  <a:pt x="2923117" y="260350"/>
                  <a:pt x="2961217" y="323850"/>
                  <a:pt x="2969684" y="366183"/>
                </a:cubicBezTo>
                <a:cubicBezTo>
                  <a:pt x="2978150" y="408517"/>
                  <a:pt x="2944284" y="488950"/>
                  <a:pt x="2868084" y="607483"/>
                </a:cubicBezTo>
                <a:cubicBezTo>
                  <a:pt x="2800350" y="751417"/>
                  <a:pt x="2722034" y="895350"/>
                  <a:pt x="2633134" y="1039283"/>
                </a:cubicBezTo>
                <a:cubicBezTo>
                  <a:pt x="2544234" y="1183217"/>
                  <a:pt x="2461684" y="1327150"/>
                  <a:pt x="2385484" y="1471083"/>
                </a:cubicBezTo>
                <a:cubicBezTo>
                  <a:pt x="2250017" y="1657350"/>
                  <a:pt x="2224617" y="1763183"/>
                  <a:pt x="2309284" y="1788583"/>
                </a:cubicBezTo>
                <a:cubicBezTo>
                  <a:pt x="2393950" y="1813983"/>
                  <a:pt x="2631017" y="1797050"/>
                  <a:pt x="3020484" y="1737783"/>
                </a:cubicBezTo>
                <a:cubicBezTo>
                  <a:pt x="3266017" y="1695450"/>
                  <a:pt x="3443817" y="1706033"/>
                  <a:pt x="3553884" y="1769533"/>
                </a:cubicBezTo>
                <a:cubicBezTo>
                  <a:pt x="3663950" y="1833033"/>
                  <a:pt x="3727450" y="1936750"/>
                  <a:pt x="3744384" y="2080683"/>
                </a:cubicBezTo>
                <a:cubicBezTo>
                  <a:pt x="3769784" y="2283883"/>
                  <a:pt x="3748617" y="2406650"/>
                  <a:pt x="3680884" y="2448983"/>
                </a:cubicBezTo>
                <a:cubicBezTo>
                  <a:pt x="3613150" y="2491317"/>
                  <a:pt x="3418417" y="2512483"/>
                  <a:pt x="3096684" y="2512483"/>
                </a:cubicBezTo>
                <a:cubicBezTo>
                  <a:pt x="2893484" y="2546350"/>
                  <a:pt x="2719917" y="2565400"/>
                  <a:pt x="2575984" y="2569633"/>
                </a:cubicBezTo>
                <a:cubicBezTo>
                  <a:pt x="2432050" y="2573867"/>
                  <a:pt x="2326217" y="2575983"/>
                  <a:pt x="2258484" y="2575983"/>
                </a:cubicBezTo>
                <a:cubicBezTo>
                  <a:pt x="2148417" y="2584450"/>
                  <a:pt x="2076450" y="2588683"/>
                  <a:pt x="2042584" y="2588683"/>
                </a:cubicBezTo>
                <a:cubicBezTo>
                  <a:pt x="2008717" y="2588683"/>
                  <a:pt x="1957917" y="2597150"/>
                  <a:pt x="1890184" y="2614083"/>
                </a:cubicBezTo>
                <a:cubicBezTo>
                  <a:pt x="1822450" y="2631017"/>
                  <a:pt x="1773767" y="2658533"/>
                  <a:pt x="1744134" y="2696633"/>
                </a:cubicBezTo>
                <a:cubicBezTo>
                  <a:pt x="1714500" y="2734733"/>
                  <a:pt x="1682750" y="2787650"/>
                  <a:pt x="1648884" y="2855383"/>
                </a:cubicBezTo>
                <a:cubicBezTo>
                  <a:pt x="1615017" y="2889250"/>
                  <a:pt x="1564217" y="2978150"/>
                  <a:pt x="1496484" y="3122083"/>
                </a:cubicBezTo>
                <a:cubicBezTo>
                  <a:pt x="1428750" y="3266017"/>
                  <a:pt x="1344084" y="3422650"/>
                  <a:pt x="1242484" y="3591983"/>
                </a:cubicBezTo>
                <a:cubicBezTo>
                  <a:pt x="1123950" y="3947583"/>
                  <a:pt x="1022350" y="4301067"/>
                  <a:pt x="937684" y="4652433"/>
                </a:cubicBezTo>
                <a:cubicBezTo>
                  <a:pt x="853017" y="5003800"/>
                  <a:pt x="785284" y="5344583"/>
                  <a:pt x="734484" y="5674783"/>
                </a:cubicBezTo>
                <a:cubicBezTo>
                  <a:pt x="700617" y="5886450"/>
                  <a:pt x="704850" y="6032500"/>
                  <a:pt x="747184" y="6112933"/>
                </a:cubicBezTo>
                <a:cubicBezTo>
                  <a:pt x="789517" y="6193367"/>
                  <a:pt x="899584" y="6242050"/>
                  <a:pt x="1077384" y="6258983"/>
                </a:cubicBezTo>
                <a:cubicBezTo>
                  <a:pt x="1170517" y="6267450"/>
                  <a:pt x="1320800" y="6265333"/>
                  <a:pt x="1528234" y="6252633"/>
                </a:cubicBezTo>
                <a:cubicBezTo>
                  <a:pt x="1735667" y="6239933"/>
                  <a:pt x="1898650" y="6216650"/>
                  <a:pt x="2017184" y="6182783"/>
                </a:cubicBezTo>
                <a:cubicBezTo>
                  <a:pt x="2110317" y="6140450"/>
                  <a:pt x="2207684" y="6096000"/>
                  <a:pt x="2309284" y="6049433"/>
                </a:cubicBezTo>
                <a:cubicBezTo>
                  <a:pt x="2410884" y="6002867"/>
                  <a:pt x="2504017" y="5954183"/>
                  <a:pt x="2588684" y="5903383"/>
                </a:cubicBezTo>
                <a:cubicBezTo>
                  <a:pt x="2664884" y="5861050"/>
                  <a:pt x="2741084" y="5816600"/>
                  <a:pt x="2817284" y="5770033"/>
                </a:cubicBezTo>
                <a:cubicBezTo>
                  <a:pt x="2893484" y="5723467"/>
                  <a:pt x="2931584" y="5700183"/>
                  <a:pt x="2931584" y="5700183"/>
                </a:cubicBezTo>
                <a:cubicBezTo>
                  <a:pt x="2973917" y="5632450"/>
                  <a:pt x="3020484" y="5611283"/>
                  <a:pt x="3071284" y="5636683"/>
                </a:cubicBezTo>
                <a:cubicBezTo>
                  <a:pt x="3122084" y="5662083"/>
                  <a:pt x="3164417" y="5725583"/>
                  <a:pt x="3198284" y="5827183"/>
                </a:cubicBezTo>
                <a:cubicBezTo>
                  <a:pt x="3198284" y="5928783"/>
                  <a:pt x="3177117" y="6034617"/>
                  <a:pt x="3134784" y="6144683"/>
                </a:cubicBezTo>
                <a:cubicBezTo>
                  <a:pt x="3092450" y="6254750"/>
                  <a:pt x="2935817" y="6385983"/>
                  <a:pt x="2664884" y="6538383"/>
                </a:cubicBezTo>
                <a:cubicBezTo>
                  <a:pt x="2283884" y="6775450"/>
                  <a:pt x="1934634" y="6917267"/>
                  <a:pt x="1617134" y="6963833"/>
                </a:cubicBezTo>
                <a:cubicBezTo>
                  <a:pt x="1299634" y="7010400"/>
                  <a:pt x="1030817" y="7012517"/>
                  <a:pt x="810684" y="6970183"/>
                </a:cubicBezTo>
                <a:close/>
                <a:moveTo>
                  <a:pt x="-1373716" y="70590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92" name="Freeform 6592"/>
          <p:cNvSpPr/>
          <p:nvPr/>
        </p:nvSpPr>
        <p:spPr>
          <a:xfrm rot="0" flipH="0" flipV="0">
            <a:off x="12415210" y="4433249"/>
            <a:ext cx="143459" cy="144475"/>
          </a:xfrm>
          <a:custGeom>
            <a:pathLst>
              <a:path w="4483100" h="4514850">
                <a:moveTo>
                  <a:pt x="1079500" y="4491566"/>
                </a:moveTo>
                <a:cubicBezTo>
                  <a:pt x="1011766" y="4508500"/>
                  <a:pt x="922866" y="4514850"/>
                  <a:pt x="812800" y="4510616"/>
                </a:cubicBezTo>
                <a:cubicBezTo>
                  <a:pt x="702733" y="4506383"/>
                  <a:pt x="607483" y="4493683"/>
                  <a:pt x="527050" y="4472516"/>
                </a:cubicBezTo>
                <a:cubicBezTo>
                  <a:pt x="446616" y="4451350"/>
                  <a:pt x="406400" y="4428066"/>
                  <a:pt x="406400" y="4402666"/>
                </a:cubicBezTo>
                <a:cubicBezTo>
                  <a:pt x="406400" y="4360333"/>
                  <a:pt x="385233" y="4339166"/>
                  <a:pt x="342900" y="4339166"/>
                </a:cubicBezTo>
                <a:cubicBezTo>
                  <a:pt x="342900" y="4339166"/>
                  <a:pt x="323850" y="4322233"/>
                  <a:pt x="285750" y="4288366"/>
                </a:cubicBezTo>
                <a:cubicBezTo>
                  <a:pt x="247650" y="4254500"/>
                  <a:pt x="190500" y="4220633"/>
                  <a:pt x="114300" y="4186766"/>
                </a:cubicBezTo>
                <a:cubicBezTo>
                  <a:pt x="38100" y="4068233"/>
                  <a:pt x="0" y="3939116"/>
                  <a:pt x="0" y="3799416"/>
                </a:cubicBezTo>
                <a:cubicBezTo>
                  <a:pt x="0" y="3659716"/>
                  <a:pt x="38100" y="3437466"/>
                  <a:pt x="114300" y="3132666"/>
                </a:cubicBezTo>
                <a:cubicBezTo>
                  <a:pt x="139700" y="2921000"/>
                  <a:pt x="222250" y="2673350"/>
                  <a:pt x="361950" y="2389716"/>
                </a:cubicBezTo>
                <a:cubicBezTo>
                  <a:pt x="501650" y="2106083"/>
                  <a:pt x="673100" y="1816100"/>
                  <a:pt x="876300" y="1519766"/>
                </a:cubicBezTo>
                <a:cubicBezTo>
                  <a:pt x="1079500" y="1223433"/>
                  <a:pt x="1293283" y="956733"/>
                  <a:pt x="1517650" y="719666"/>
                </a:cubicBezTo>
                <a:cubicBezTo>
                  <a:pt x="1742016" y="482600"/>
                  <a:pt x="1947333" y="309033"/>
                  <a:pt x="2133600" y="198966"/>
                </a:cubicBezTo>
                <a:cubicBezTo>
                  <a:pt x="2252133" y="80433"/>
                  <a:pt x="2396066" y="16933"/>
                  <a:pt x="2565400" y="8466"/>
                </a:cubicBezTo>
                <a:cubicBezTo>
                  <a:pt x="2734733" y="0"/>
                  <a:pt x="2895600" y="38100"/>
                  <a:pt x="3048000" y="122766"/>
                </a:cubicBezTo>
                <a:cubicBezTo>
                  <a:pt x="3132666" y="165100"/>
                  <a:pt x="3217333" y="232833"/>
                  <a:pt x="3302000" y="325966"/>
                </a:cubicBezTo>
                <a:cubicBezTo>
                  <a:pt x="3386666" y="419100"/>
                  <a:pt x="3467100" y="520700"/>
                  <a:pt x="3543300" y="630766"/>
                </a:cubicBezTo>
                <a:cubicBezTo>
                  <a:pt x="3619500" y="740833"/>
                  <a:pt x="3683000" y="850900"/>
                  <a:pt x="3733800" y="960966"/>
                </a:cubicBezTo>
                <a:cubicBezTo>
                  <a:pt x="3759200" y="1054100"/>
                  <a:pt x="3774016" y="1136650"/>
                  <a:pt x="3778250" y="1208616"/>
                </a:cubicBezTo>
                <a:cubicBezTo>
                  <a:pt x="3782483" y="1280583"/>
                  <a:pt x="3782483" y="1367366"/>
                  <a:pt x="3778250" y="1468966"/>
                </a:cubicBezTo>
                <a:cubicBezTo>
                  <a:pt x="3774016" y="1570566"/>
                  <a:pt x="3759200" y="1722966"/>
                  <a:pt x="3733800" y="1926166"/>
                </a:cubicBezTo>
                <a:cubicBezTo>
                  <a:pt x="3691466" y="2078566"/>
                  <a:pt x="3655483" y="2264833"/>
                  <a:pt x="3625850" y="2484966"/>
                </a:cubicBezTo>
                <a:cubicBezTo>
                  <a:pt x="3596216" y="2705100"/>
                  <a:pt x="3581400" y="2895600"/>
                  <a:pt x="3581400" y="3056466"/>
                </a:cubicBezTo>
                <a:cubicBezTo>
                  <a:pt x="3564466" y="3217333"/>
                  <a:pt x="3583516" y="3331633"/>
                  <a:pt x="3638550" y="3399366"/>
                </a:cubicBezTo>
                <a:cubicBezTo>
                  <a:pt x="3693583" y="3467100"/>
                  <a:pt x="3776133" y="3471333"/>
                  <a:pt x="3886200" y="3412066"/>
                </a:cubicBezTo>
                <a:cubicBezTo>
                  <a:pt x="3987800" y="3361266"/>
                  <a:pt x="4085166" y="3337983"/>
                  <a:pt x="4178300" y="3342216"/>
                </a:cubicBezTo>
                <a:cubicBezTo>
                  <a:pt x="4271433" y="3346450"/>
                  <a:pt x="4345516" y="3373966"/>
                  <a:pt x="4400550" y="3424766"/>
                </a:cubicBezTo>
                <a:cubicBezTo>
                  <a:pt x="4455583" y="3475566"/>
                  <a:pt x="4483100" y="3551766"/>
                  <a:pt x="4483100" y="3653366"/>
                </a:cubicBezTo>
                <a:cubicBezTo>
                  <a:pt x="4483100" y="3754966"/>
                  <a:pt x="4434416" y="3858683"/>
                  <a:pt x="4337050" y="3964516"/>
                </a:cubicBezTo>
                <a:cubicBezTo>
                  <a:pt x="4239683" y="4070350"/>
                  <a:pt x="4121150" y="4159250"/>
                  <a:pt x="3981450" y="4231216"/>
                </a:cubicBezTo>
                <a:cubicBezTo>
                  <a:pt x="3841750" y="4303183"/>
                  <a:pt x="3708400" y="4339166"/>
                  <a:pt x="3581400" y="4339166"/>
                </a:cubicBezTo>
                <a:cubicBezTo>
                  <a:pt x="3488266" y="4339166"/>
                  <a:pt x="3399366" y="4282016"/>
                  <a:pt x="3314700" y="4167716"/>
                </a:cubicBezTo>
                <a:cubicBezTo>
                  <a:pt x="3230033" y="4053416"/>
                  <a:pt x="3155950" y="3913716"/>
                  <a:pt x="3092450" y="3748616"/>
                </a:cubicBezTo>
                <a:cubicBezTo>
                  <a:pt x="3028950" y="3583516"/>
                  <a:pt x="2971800" y="3424766"/>
                  <a:pt x="2921000" y="3272366"/>
                </a:cubicBezTo>
                <a:lnTo>
                  <a:pt x="2844800" y="2980266"/>
                </a:lnTo>
                <a:lnTo>
                  <a:pt x="2298700" y="3500966"/>
                </a:lnTo>
                <a:cubicBezTo>
                  <a:pt x="2188633" y="3619500"/>
                  <a:pt x="2080683" y="3727450"/>
                  <a:pt x="1974850" y="3824816"/>
                </a:cubicBezTo>
                <a:cubicBezTo>
                  <a:pt x="1869016" y="3922183"/>
                  <a:pt x="1803400" y="3992033"/>
                  <a:pt x="1778000" y="4034366"/>
                </a:cubicBezTo>
                <a:cubicBezTo>
                  <a:pt x="1735666" y="4110566"/>
                  <a:pt x="1657350" y="4186766"/>
                  <a:pt x="1543050" y="4262966"/>
                </a:cubicBezTo>
                <a:cubicBezTo>
                  <a:pt x="1428750" y="4339166"/>
                  <a:pt x="1274233" y="4415366"/>
                  <a:pt x="1079500" y="4491566"/>
                </a:cubicBezTo>
                <a:close/>
                <a:moveTo>
                  <a:pt x="-901700" y="4859866"/>
                </a:moveTo>
                <a:moveTo>
                  <a:pt x="1117600" y="3742266"/>
                </a:moveTo>
                <a:cubicBezTo>
                  <a:pt x="1261533" y="3657600"/>
                  <a:pt x="1426633" y="3532716"/>
                  <a:pt x="1612900" y="3367616"/>
                </a:cubicBezTo>
                <a:cubicBezTo>
                  <a:pt x="1799166" y="3202516"/>
                  <a:pt x="1981200" y="3020483"/>
                  <a:pt x="2159000" y="2821516"/>
                </a:cubicBezTo>
                <a:cubicBezTo>
                  <a:pt x="2336800" y="2622550"/>
                  <a:pt x="2484966" y="2438400"/>
                  <a:pt x="2603500" y="2269066"/>
                </a:cubicBezTo>
                <a:cubicBezTo>
                  <a:pt x="2747433" y="2074333"/>
                  <a:pt x="2857500" y="1892300"/>
                  <a:pt x="2933700" y="1722966"/>
                </a:cubicBezTo>
                <a:cubicBezTo>
                  <a:pt x="3009900" y="1553633"/>
                  <a:pt x="3064933" y="1392766"/>
                  <a:pt x="3098800" y="1240366"/>
                </a:cubicBezTo>
                <a:cubicBezTo>
                  <a:pt x="3064933" y="1147233"/>
                  <a:pt x="3009900" y="1047750"/>
                  <a:pt x="2933700" y="941916"/>
                </a:cubicBezTo>
                <a:cubicBezTo>
                  <a:pt x="2857500" y="836083"/>
                  <a:pt x="2789766" y="778933"/>
                  <a:pt x="2730500" y="770466"/>
                </a:cubicBezTo>
                <a:cubicBezTo>
                  <a:pt x="2544233" y="770466"/>
                  <a:pt x="2347383" y="886883"/>
                  <a:pt x="2139950" y="1119716"/>
                </a:cubicBezTo>
                <a:cubicBezTo>
                  <a:pt x="1932516" y="1352550"/>
                  <a:pt x="1731433" y="1604433"/>
                  <a:pt x="1536700" y="1875366"/>
                </a:cubicBezTo>
                <a:cubicBezTo>
                  <a:pt x="1502833" y="1917700"/>
                  <a:pt x="1456266" y="1985433"/>
                  <a:pt x="1397000" y="2078566"/>
                </a:cubicBezTo>
                <a:cubicBezTo>
                  <a:pt x="1337733" y="2171700"/>
                  <a:pt x="1280583" y="2258483"/>
                  <a:pt x="1225550" y="2338916"/>
                </a:cubicBezTo>
                <a:cubicBezTo>
                  <a:pt x="1170516" y="2419350"/>
                  <a:pt x="1134533" y="2472266"/>
                  <a:pt x="1117600" y="2497666"/>
                </a:cubicBezTo>
                <a:cubicBezTo>
                  <a:pt x="1092200" y="2531533"/>
                  <a:pt x="1043516" y="2626783"/>
                  <a:pt x="971550" y="2783416"/>
                </a:cubicBezTo>
                <a:cubicBezTo>
                  <a:pt x="899583" y="2940050"/>
                  <a:pt x="829733" y="3096683"/>
                  <a:pt x="762000" y="3253316"/>
                </a:cubicBezTo>
                <a:cubicBezTo>
                  <a:pt x="694266" y="3409950"/>
                  <a:pt x="660400" y="3513666"/>
                  <a:pt x="660400" y="3564466"/>
                </a:cubicBezTo>
                <a:cubicBezTo>
                  <a:pt x="660400" y="3615266"/>
                  <a:pt x="666750" y="3670300"/>
                  <a:pt x="679450" y="3729566"/>
                </a:cubicBezTo>
                <a:cubicBezTo>
                  <a:pt x="692150" y="3788833"/>
                  <a:pt x="732366" y="3826933"/>
                  <a:pt x="800100" y="3843866"/>
                </a:cubicBezTo>
                <a:cubicBezTo>
                  <a:pt x="867833" y="3860800"/>
                  <a:pt x="973666" y="3826933"/>
                  <a:pt x="1117600" y="3742266"/>
                </a:cubicBezTo>
                <a:close/>
                <a:moveTo>
                  <a:pt x="-152400" y="48598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93" name="Freeform 6593"/>
          <p:cNvSpPr/>
          <p:nvPr/>
        </p:nvSpPr>
        <p:spPr>
          <a:xfrm rot="0" flipH="0" flipV="0">
            <a:off x="12576280" y="4439480"/>
            <a:ext cx="157750" cy="136414"/>
          </a:xfrm>
          <a:custGeom>
            <a:pathLst>
              <a:path w="4929717" h="4262967">
                <a:moveTo>
                  <a:pt x="846667" y="4246033"/>
                </a:moveTo>
                <a:cubicBezTo>
                  <a:pt x="745067" y="4262967"/>
                  <a:pt x="635000" y="4246033"/>
                  <a:pt x="516467" y="4195233"/>
                </a:cubicBezTo>
                <a:cubicBezTo>
                  <a:pt x="397933" y="4144433"/>
                  <a:pt x="294217" y="4072467"/>
                  <a:pt x="205317" y="3979333"/>
                </a:cubicBezTo>
                <a:cubicBezTo>
                  <a:pt x="116417" y="3886200"/>
                  <a:pt x="59267" y="3788833"/>
                  <a:pt x="33867" y="3687233"/>
                </a:cubicBezTo>
                <a:cubicBezTo>
                  <a:pt x="0" y="3509433"/>
                  <a:pt x="23283" y="3287183"/>
                  <a:pt x="103717" y="3020483"/>
                </a:cubicBezTo>
                <a:cubicBezTo>
                  <a:pt x="184150" y="2753783"/>
                  <a:pt x="302683" y="2470150"/>
                  <a:pt x="459317" y="2169583"/>
                </a:cubicBezTo>
                <a:cubicBezTo>
                  <a:pt x="615950" y="1869017"/>
                  <a:pt x="793750" y="1579033"/>
                  <a:pt x="992717" y="1299633"/>
                </a:cubicBezTo>
                <a:cubicBezTo>
                  <a:pt x="1191683" y="1020233"/>
                  <a:pt x="1399117" y="776817"/>
                  <a:pt x="1615017" y="569383"/>
                </a:cubicBezTo>
                <a:cubicBezTo>
                  <a:pt x="1830917" y="361950"/>
                  <a:pt x="2032000" y="220133"/>
                  <a:pt x="2218267" y="143933"/>
                </a:cubicBezTo>
                <a:cubicBezTo>
                  <a:pt x="2311400" y="84667"/>
                  <a:pt x="2385483" y="44450"/>
                  <a:pt x="2440517" y="23283"/>
                </a:cubicBezTo>
                <a:cubicBezTo>
                  <a:pt x="2495550" y="2117"/>
                  <a:pt x="2554817" y="0"/>
                  <a:pt x="2618317" y="16933"/>
                </a:cubicBezTo>
                <a:cubicBezTo>
                  <a:pt x="2681817" y="33867"/>
                  <a:pt x="2777067" y="76200"/>
                  <a:pt x="2904067" y="143933"/>
                </a:cubicBezTo>
                <a:cubicBezTo>
                  <a:pt x="3022600" y="177800"/>
                  <a:pt x="3111500" y="215900"/>
                  <a:pt x="3170767" y="258233"/>
                </a:cubicBezTo>
                <a:cubicBezTo>
                  <a:pt x="3230033" y="300567"/>
                  <a:pt x="3306233" y="385233"/>
                  <a:pt x="3399367" y="512233"/>
                </a:cubicBezTo>
                <a:cubicBezTo>
                  <a:pt x="3467100" y="639233"/>
                  <a:pt x="3517900" y="766233"/>
                  <a:pt x="3551767" y="893233"/>
                </a:cubicBezTo>
                <a:cubicBezTo>
                  <a:pt x="3585633" y="1020233"/>
                  <a:pt x="3615267" y="1164167"/>
                  <a:pt x="3640667" y="1325033"/>
                </a:cubicBezTo>
                <a:cubicBezTo>
                  <a:pt x="3708400" y="1536700"/>
                  <a:pt x="3733800" y="1674283"/>
                  <a:pt x="3716867" y="1737783"/>
                </a:cubicBezTo>
                <a:cubicBezTo>
                  <a:pt x="3699933" y="1801283"/>
                  <a:pt x="3674533" y="1849967"/>
                  <a:pt x="3640667" y="1883833"/>
                </a:cubicBezTo>
                <a:cubicBezTo>
                  <a:pt x="3572933" y="1968500"/>
                  <a:pt x="3556000" y="2010833"/>
                  <a:pt x="3589867" y="2010833"/>
                </a:cubicBezTo>
                <a:cubicBezTo>
                  <a:pt x="3589867" y="2010833"/>
                  <a:pt x="3587750" y="2025650"/>
                  <a:pt x="3583517" y="2055283"/>
                </a:cubicBezTo>
                <a:cubicBezTo>
                  <a:pt x="3579283" y="2084917"/>
                  <a:pt x="3560233" y="2129367"/>
                  <a:pt x="3526367" y="2188633"/>
                </a:cubicBezTo>
                <a:cubicBezTo>
                  <a:pt x="3467100" y="2374900"/>
                  <a:pt x="3422650" y="2567517"/>
                  <a:pt x="3393017" y="2766483"/>
                </a:cubicBezTo>
                <a:cubicBezTo>
                  <a:pt x="3363383" y="2965450"/>
                  <a:pt x="3365500" y="3128433"/>
                  <a:pt x="3399367" y="3255433"/>
                </a:cubicBezTo>
                <a:cubicBezTo>
                  <a:pt x="3467100" y="3441700"/>
                  <a:pt x="3589867" y="3551767"/>
                  <a:pt x="3767667" y="3585633"/>
                </a:cubicBezTo>
                <a:cubicBezTo>
                  <a:pt x="3945467" y="3619500"/>
                  <a:pt x="4127500" y="3543300"/>
                  <a:pt x="4313767" y="3357033"/>
                </a:cubicBezTo>
                <a:cubicBezTo>
                  <a:pt x="4406900" y="3289300"/>
                  <a:pt x="4495800" y="3227917"/>
                  <a:pt x="4580467" y="3172883"/>
                </a:cubicBezTo>
                <a:cubicBezTo>
                  <a:pt x="4665133" y="3117850"/>
                  <a:pt x="4707467" y="3124200"/>
                  <a:pt x="4707467" y="3191933"/>
                </a:cubicBezTo>
                <a:cubicBezTo>
                  <a:pt x="4707467" y="3191933"/>
                  <a:pt x="4720167" y="3202517"/>
                  <a:pt x="4745567" y="3223683"/>
                </a:cubicBezTo>
                <a:cubicBezTo>
                  <a:pt x="4770967" y="3244850"/>
                  <a:pt x="4800600" y="3255433"/>
                  <a:pt x="4834467" y="3255433"/>
                </a:cubicBezTo>
                <a:cubicBezTo>
                  <a:pt x="4876800" y="3255433"/>
                  <a:pt x="4904317" y="3272367"/>
                  <a:pt x="4917017" y="3306233"/>
                </a:cubicBezTo>
                <a:cubicBezTo>
                  <a:pt x="4929717" y="3340100"/>
                  <a:pt x="4929717" y="3384550"/>
                  <a:pt x="4917017" y="3439583"/>
                </a:cubicBezTo>
                <a:cubicBezTo>
                  <a:pt x="4904317" y="3494617"/>
                  <a:pt x="4876800" y="3556000"/>
                  <a:pt x="4834467" y="3623733"/>
                </a:cubicBezTo>
                <a:cubicBezTo>
                  <a:pt x="4707467" y="3750733"/>
                  <a:pt x="4643967" y="3835400"/>
                  <a:pt x="4643967" y="3877733"/>
                </a:cubicBezTo>
                <a:cubicBezTo>
                  <a:pt x="4643967" y="3877733"/>
                  <a:pt x="4629150" y="3892550"/>
                  <a:pt x="4599517" y="3922183"/>
                </a:cubicBezTo>
                <a:cubicBezTo>
                  <a:pt x="4569883" y="3951817"/>
                  <a:pt x="4521200" y="3996267"/>
                  <a:pt x="4453467" y="4055533"/>
                </a:cubicBezTo>
                <a:cubicBezTo>
                  <a:pt x="4301067" y="4148667"/>
                  <a:pt x="4108450" y="4195233"/>
                  <a:pt x="3875617" y="4195233"/>
                </a:cubicBezTo>
                <a:cubicBezTo>
                  <a:pt x="3642783" y="4195233"/>
                  <a:pt x="3462867" y="4148667"/>
                  <a:pt x="3335867" y="4055533"/>
                </a:cubicBezTo>
                <a:cubicBezTo>
                  <a:pt x="3208867" y="3962400"/>
                  <a:pt x="3092450" y="3835400"/>
                  <a:pt x="2986617" y="3674533"/>
                </a:cubicBezTo>
                <a:cubicBezTo>
                  <a:pt x="2880783" y="3513667"/>
                  <a:pt x="2810933" y="3373967"/>
                  <a:pt x="2777067" y="3255433"/>
                </a:cubicBezTo>
                <a:lnTo>
                  <a:pt x="2713567" y="3128433"/>
                </a:lnTo>
                <a:lnTo>
                  <a:pt x="2345267" y="3369733"/>
                </a:lnTo>
                <a:cubicBezTo>
                  <a:pt x="2252133" y="3462867"/>
                  <a:pt x="2152650" y="3551767"/>
                  <a:pt x="2046817" y="3636433"/>
                </a:cubicBezTo>
                <a:cubicBezTo>
                  <a:pt x="1940983" y="3721100"/>
                  <a:pt x="1871133" y="3780367"/>
                  <a:pt x="1837267" y="3814233"/>
                </a:cubicBezTo>
                <a:cubicBezTo>
                  <a:pt x="1811867" y="3848100"/>
                  <a:pt x="1784350" y="3877733"/>
                  <a:pt x="1754717" y="3903133"/>
                </a:cubicBezTo>
                <a:cubicBezTo>
                  <a:pt x="1725083" y="3928533"/>
                  <a:pt x="1693333" y="3941233"/>
                  <a:pt x="1659467" y="3941233"/>
                </a:cubicBezTo>
                <a:cubicBezTo>
                  <a:pt x="1625600" y="3941233"/>
                  <a:pt x="1595967" y="3941233"/>
                  <a:pt x="1570567" y="3941233"/>
                </a:cubicBezTo>
                <a:cubicBezTo>
                  <a:pt x="1545167" y="3941233"/>
                  <a:pt x="1532467" y="3941233"/>
                  <a:pt x="1532467" y="3941233"/>
                </a:cubicBezTo>
                <a:cubicBezTo>
                  <a:pt x="1532467" y="3975100"/>
                  <a:pt x="1492250" y="4017433"/>
                  <a:pt x="1411817" y="4068233"/>
                </a:cubicBezTo>
                <a:cubicBezTo>
                  <a:pt x="1331383" y="4119033"/>
                  <a:pt x="1238250" y="4161367"/>
                  <a:pt x="1132417" y="4195233"/>
                </a:cubicBezTo>
                <a:cubicBezTo>
                  <a:pt x="1026583" y="4229100"/>
                  <a:pt x="931333" y="4246033"/>
                  <a:pt x="846667" y="4246033"/>
                </a:cubicBezTo>
                <a:close/>
                <a:moveTo>
                  <a:pt x="-791633" y="4665133"/>
                </a:moveTo>
                <a:moveTo>
                  <a:pt x="719667" y="3560233"/>
                </a:moveTo>
                <a:cubicBezTo>
                  <a:pt x="770467" y="3560233"/>
                  <a:pt x="861483" y="3520017"/>
                  <a:pt x="992717" y="3439583"/>
                </a:cubicBezTo>
                <a:cubicBezTo>
                  <a:pt x="1123950" y="3359150"/>
                  <a:pt x="1272117" y="3263900"/>
                  <a:pt x="1437217" y="3153833"/>
                </a:cubicBezTo>
                <a:cubicBezTo>
                  <a:pt x="1602317" y="3043767"/>
                  <a:pt x="1750483" y="2933700"/>
                  <a:pt x="1881717" y="2823633"/>
                </a:cubicBezTo>
                <a:cubicBezTo>
                  <a:pt x="2012950" y="2713567"/>
                  <a:pt x="2103967" y="2628900"/>
                  <a:pt x="2154767" y="2569633"/>
                </a:cubicBezTo>
                <a:cubicBezTo>
                  <a:pt x="2188633" y="2535767"/>
                  <a:pt x="2243667" y="2478617"/>
                  <a:pt x="2319867" y="2398183"/>
                </a:cubicBezTo>
                <a:cubicBezTo>
                  <a:pt x="2396067" y="2317750"/>
                  <a:pt x="2463800" y="2247900"/>
                  <a:pt x="2523067" y="2188633"/>
                </a:cubicBezTo>
                <a:cubicBezTo>
                  <a:pt x="2717800" y="1968500"/>
                  <a:pt x="2853267" y="1725083"/>
                  <a:pt x="2929467" y="1458383"/>
                </a:cubicBezTo>
                <a:cubicBezTo>
                  <a:pt x="3005667" y="1191683"/>
                  <a:pt x="2997200" y="982133"/>
                  <a:pt x="2904067" y="829733"/>
                </a:cubicBezTo>
                <a:cubicBezTo>
                  <a:pt x="2870200" y="736600"/>
                  <a:pt x="2827867" y="685800"/>
                  <a:pt x="2777067" y="677333"/>
                </a:cubicBezTo>
                <a:cubicBezTo>
                  <a:pt x="2726267" y="668867"/>
                  <a:pt x="2620433" y="698500"/>
                  <a:pt x="2459567" y="766233"/>
                </a:cubicBezTo>
                <a:cubicBezTo>
                  <a:pt x="2357967" y="825500"/>
                  <a:pt x="2233083" y="937683"/>
                  <a:pt x="2084917" y="1102783"/>
                </a:cubicBezTo>
                <a:cubicBezTo>
                  <a:pt x="1936750" y="1267883"/>
                  <a:pt x="1780117" y="1458383"/>
                  <a:pt x="1615017" y="1674283"/>
                </a:cubicBezTo>
                <a:cubicBezTo>
                  <a:pt x="1449917" y="1890183"/>
                  <a:pt x="1295400" y="2112433"/>
                  <a:pt x="1151467" y="2341033"/>
                </a:cubicBezTo>
                <a:cubicBezTo>
                  <a:pt x="1007533" y="2569633"/>
                  <a:pt x="889000" y="2781300"/>
                  <a:pt x="795867" y="2976033"/>
                </a:cubicBezTo>
                <a:cubicBezTo>
                  <a:pt x="702733" y="3170767"/>
                  <a:pt x="656167" y="3323167"/>
                  <a:pt x="656167" y="3433233"/>
                </a:cubicBezTo>
                <a:cubicBezTo>
                  <a:pt x="656167" y="3467100"/>
                  <a:pt x="666750" y="3496733"/>
                  <a:pt x="687917" y="3522133"/>
                </a:cubicBezTo>
                <a:cubicBezTo>
                  <a:pt x="709083" y="3547533"/>
                  <a:pt x="719667" y="3560233"/>
                  <a:pt x="719667" y="3560233"/>
                </a:cubicBezTo>
                <a:close/>
                <a:moveTo>
                  <a:pt x="-105833" y="46651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94" name="Freeform 6594"/>
          <p:cNvSpPr/>
          <p:nvPr/>
        </p:nvSpPr>
        <p:spPr>
          <a:xfrm rot="0" flipH="0" flipV="0">
            <a:off x="12750761" y="4377640"/>
            <a:ext cx="120971" cy="211666"/>
          </a:xfrm>
          <a:custGeom>
            <a:pathLst>
              <a:path w="3780367" h="6614583">
                <a:moveTo>
                  <a:pt x="1401234" y="6572250"/>
                </a:moveTo>
                <a:cubicBezTo>
                  <a:pt x="1282700" y="6538384"/>
                  <a:pt x="1185334" y="6498167"/>
                  <a:pt x="1109134" y="6451600"/>
                </a:cubicBezTo>
                <a:cubicBezTo>
                  <a:pt x="1032934" y="6405034"/>
                  <a:pt x="931334" y="6326717"/>
                  <a:pt x="804334" y="6216650"/>
                </a:cubicBezTo>
                <a:cubicBezTo>
                  <a:pt x="702734" y="6081184"/>
                  <a:pt x="624417" y="5954184"/>
                  <a:pt x="569384" y="5835650"/>
                </a:cubicBezTo>
                <a:cubicBezTo>
                  <a:pt x="514350" y="5717117"/>
                  <a:pt x="478367" y="5579534"/>
                  <a:pt x="461434" y="5422900"/>
                </a:cubicBezTo>
                <a:cubicBezTo>
                  <a:pt x="444500" y="5266267"/>
                  <a:pt x="436034" y="5065184"/>
                  <a:pt x="436034" y="4819650"/>
                </a:cubicBezTo>
                <a:cubicBezTo>
                  <a:pt x="436034" y="4718050"/>
                  <a:pt x="455084" y="4565650"/>
                  <a:pt x="493184" y="4362450"/>
                </a:cubicBezTo>
                <a:cubicBezTo>
                  <a:pt x="531284" y="4159250"/>
                  <a:pt x="577850" y="3945467"/>
                  <a:pt x="632884" y="3721100"/>
                </a:cubicBezTo>
                <a:cubicBezTo>
                  <a:pt x="687917" y="3496734"/>
                  <a:pt x="738717" y="3295650"/>
                  <a:pt x="785284" y="3117850"/>
                </a:cubicBezTo>
                <a:cubicBezTo>
                  <a:pt x="831850" y="2940050"/>
                  <a:pt x="859367" y="2825750"/>
                  <a:pt x="867834" y="2774950"/>
                </a:cubicBezTo>
                <a:cubicBezTo>
                  <a:pt x="893234" y="2664884"/>
                  <a:pt x="850900" y="2601384"/>
                  <a:pt x="740834" y="2584450"/>
                </a:cubicBezTo>
                <a:cubicBezTo>
                  <a:pt x="630767" y="2567517"/>
                  <a:pt x="510117" y="2561167"/>
                  <a:pt x="378884" y="2565400"/>
                </a:cubicBezTo>
                <a:cubicBezTo>
                  <a:pt x="247650" y="2569634"/>
                  <a:pt x="160867" y="2559050"/>
                  <a:pt x="118534" y="2533650"/>
                </a:cubicBezTo>
                <a:cubicBezTo>
                  <a:pt x="84667" y="2525184"/>
                  <a:pt x="67734" y="2510367"/>
                  <a:pt x="67734" y="2489200"/>
                </a:cubicBezTo>
                <a:cubicBezTo>
                  <a:pt x="67734" y="2468034"/>
                  <a:pt x="67734" y="2457450"/>
                  <a:pt x="67734" y="2457450"/>
                </a:cubicBezTo>
                <a:cubicBezTo>
                  <a:pt x="67734" y="2423584"/>
                  <a:pt x="65617" y="2400300"/>
                  <a:pt x="61384" y="2387600"/>
                </a:cubicBezTo>
                <a:cubicBezTo>
                  <a:pt x="57150" y="2374900"/>
                  <a:pt x="42334" y="2347384"/>
                  <a:pt x="16934" y="2305050"/>
                </a:cubicBezTo>
                <a:cubicBezTo>
                  <a:pt x="0" y="2271184"/>
                  <a:pt x="10584" y="2222500"/>
                  <a:pt x="48684" y="2159000"/>
                </a:cubicBezTo>
                <a:cubicBezTo>
                  <a:pt x="86784" y="2095500"/>
                  <a:pt x="152400" y="2055284"/>
                  <a:pt x="245534" y="2038350"/>
                </a:cubicBezTo>
                <a:cubicBezTo>
                  <a:pt x="321734" y="2021417"/>
                  <a:pt x="425450" y="2006600"/>
                  <a:pt x="556684" y="1993900"/>
                </a:cubicBezTo>
                <a:cubicBezTo>
                  <a:pt x="687917" y="1981200"/>
                  <a:pt x="821267" y="1951567"/>
                  <a:pt x="956734" y="1905000"/>
                </a:cubicBezTo>
                <a:cubicBezTo>
                  <a:pt x="1092200" y="1858434"/>
                  <a:pt x="1202267" y="1784350"/>
                  <a:pt x="1286934" y="1682750"/>
                </a:cubicBezTo>
                <a:cubicBezTo>
                  <a:pt x="1363134" y="1496484"/>
                  <a:pt x="1452034" y="1289050"/>
                  <a:pt x="1553634" y="1060450"/>
                </a:cubicBezTo>
                <a:cubicBezTo>
                  <a:pt x="1655234" y="831850"/>
                  <a:pt x="1754717" y="626534"/>
                  <a:pt x="1852084" y="444500"/>
                </a:cubicBezTo>
                <a:cubicBezTo>
                  <a:pt x="1949450" y="262467"/>
                  <a:pt x="2015067" y="150284"/>
                  <a:pt x="2048934" y="107950"/>
                </a:cubicBezTo>
                <a:cubicBezTo>
                  <a:pt x="2192867" y="31750"/>
                  <a:pt x="2298700" y="0"/>
                  <a:pt x="2366434" y="12700"/>
                </a:cubicBezTo>
                <a:cubicBezTo>
                  <a:pt x="2434167" y="25400"/>
                  <a:pt x="2510367" y="99484"/>
                  <a:pt x="2595034" y="234950"/>
                </a:cubicBezTo>
                <a:cubicBezTo>
                  <a:pt x="2637367" y="294217"/>
                  <a:pt x="2669117" y="340784"/>
                  <a:pt x="2690284" y="374650"/>
                </a:cubicBezTo>
                <a:cubicBezTo>
                  <a:pt x="2711450" y="408517"/>
                  <a:pt x="2713567" y="459317"/>
                  <a:pt x="2696634" y="527050"/>
                </a:cubicBezTo>
                <a:cubicBezTo>
                  <a:pt x="2679700" y="594784"/>
                  <a:pt x="2635250" y="700617"/>
                  <a:pt x="2563284" y="844550"/>
                </a:cubicBezTo>
                <a:cubicBezTo>
                  <a:pt x="2491317" y="988484"/>
                  <a:pt x="2383367" y="1195917"/>
                  <a:pt x="2239434" y="1466850"/>
                </a:cubicBezTo>
                <a:cubicBezTo>
                  <a:pt x="2197100" y="1551517"/>
                  <a:pt x="2159000" y="1625600"/>
                  <a:pt x="2125134" y="1689100"/>
                </a:cubicBezTo>
                <a:cubicBezTo>
                  <a:pt x="2091267" y="1752600"/>
                  <a:pt x="2074334" y="1784350"/>
                  <a:pt x="2074334" y="1784350"/>
                </a:cubicBezTo>
                <a:cubicBezTo>
                  <a:pt x="2108200" y="1792817"/>
                  <a:pt x="2159000" y="1797050"/>
                  <a:pt x="2226734" y="1797050"/>
                </a:cubicBezTo>
                <a:cubicBezTo>
                  <a:pt x="2294467" y="1797050"/>
                  <a:pt x="2379134" y="1792817"/>
                  <a:pt x="2480734" y="1784350"/>
                </a:cubicBezTo>
                <a:cubicBezTo>
                  <a:pt x="2573867" y="1767417"/>
                  <a:pt x="2692400" y="1752600"/>
                  <a:pt x="2836334" y="1739900"/>
                </a:cubicBezTo>
                <a:cubicBezTo>
                  <a:pt x="2980267" y="1727200"/>
                  <a:pt x="3094567" y="1729317"/>
                  <a:pt x="3179234" y="1746250"/>
                </a:cubicBezTo>
                <a:cubicBezTo>
                  <a:pt x="3373967" y="1746250"/>
                  <a:pt x="3517900" y="1782234"/>
                  <a:pt x="3611034" y="1854200"/>
                </a:cubicBezTo>
                <a:cubicBezTo>
                  <a:pt x="3704167" y="1926167"/>
                  <a:pt x="3754967" y="2046817"/>
                  <a:pt x="3763434" y="2216150"/>
                </a:cubicBezTo>
                <a:cubicBezTo>
                  <a:pt x="3780367" y="2309284"/>
                  <a:pt x="3761317" y="2364317"/>
                  <a:pt x="3706284" y="2381250"/>
                </a:cubicBezTo>
                <a:cubicBezTo>
                  <a:pt x="3651250" y="2398184"/>
                  <a:pt x="3509434" y="2406650"/>
                  <a:pt x="3280834" y="2406650"/>
                </a:cubicBezTo>
                <a:cubicBezTo>
                  <a:pt x="3204634" y="2406650"/>
                  <a:pt x="3086100" y="2410884"/>
                  <a:pt x="2925234" y="2419350"/>
                </a:cubicBezTo>
                <a:cubicBezTo>
                  <a:pt x="2764367" y="2427817"/>
                  <a:pt x="2597150" y="2436284"/>
                  <a:pt x="2423584" y="2444750"/>
                </a:cubicBezTo>
                <a:cubicBezTo>
                  <a:pt x="2250017" y="2453217"/>
                  <a:pt x="2101850" y="2463800"/>
                  <a:pt x="1979084" y="2476500"/>
                </a:cubicBezTo>
                <a:cubicBezTo>
                  <a:pt x="1856317" y="2489200"/>
                  <a:pt x="1794934" y="2504017"/>
                  <a:pt x="1794934" y="2520950"/>
                </a:cubicBezTo>
                <a:cubicBezTo>
                  <a:pt x="1769534" y="2537884"/>
                  <a:pt x="1729317" y="2618317"/>
                  <a:pt x="1674284" y="2762250"/>
                </a:cubicBezTo>
                <a:cubicBezTo>
                  <a:pt x="1619250" y="2906184"/>
                  <a:pt x="1564217" y="3069167"/>
                  <a:pt x="1509184" y="3251200"/>
                </a:cubicBezTo>
                <a:cubicBezTo>
                  <a:pt x="1454150" y="3433234"/>
                  <a:pt x="1405467" y="3596217"/>
                  <a:pt x="1363134" y="3740150"/>
                </a:cubicBezTo>
                <a:cubicBezTo>
                  <a:pt x="1303867" y="4028017"/>
                  <a:pt x="1259417" y="4315884"/>
                  <a:pt x="1229784" y="4603750"/>
                </a:cubicBezTo>
                <a:cubicBezTo>
                  <a:pt x="1200150" y="4891617"/>
                  <a:pt x="1193800" y="5141384"/>
                  <a:pt x="1210734" y="5353050"/>
                </a:cubicBezTo>
                <a:cubicBezTo>
                  <a:pt x="1227667" y="5564717"/>
                  <a:pt x="1274234" y="5712884"/>
                  <a:pt x="1350434" y="5797550"/>
                </a:cubicBezTo>
                <a:cubicBezTo>
                  <a:pt x="1426634" y="5873750"/>
                  <a:pt x="1574800" y="5888567"/>
                  <a:pt x="1794934" y="5842000"/>
                </a:cubicBezTo>
                <a:cubicBezTo>
                  <a:pt x="2015067" y="5795434"/>
                  <a:pt x="2192867" y="5717117"/>
                  <a:pt x="2328334" y="5607050"/>
                </a:cubicBezTo>
                <a:cubicBezTo>
                  <a:pt x="2480734" y="5480050"/>
                  <a:pt x="2605617" y="5416550"/>
                  <a:pt x="2702984" y="5416550"/>
                </a:cubicBezTo>
                <a:cubicBezTo>
                  <a:pt x="2800350" y="5416550"/>
                  <a:pt x="2855384" y="5461000"/>
                  <a:pt x="2868084" y="5549900"/>
                </a:cubicBezTo>
                <a:cubicBezTo>
                  <a:pt x="2880784" y="5638800"/>
                  <a:pt x="2832100" y="5763684"/>
                  <a:pt x="2722034" y="5924550"/>
                </a:cubicBezTo>
                <a:cubicBezTo>
                  <a:pt x="2620434" y="6076950"/>
                  <a:pt x="2493434" y="6210300"/>
                  <a:pt x="2341034" y="6324600"/>
                </a:cubicBezTo>
                <a:cubicBezTo>
                  <a:pt x="2188634" y="6438900"/>
                  <a:pt x="2029884" y="6519334"/>
                  <a:pt x="1864784" y="6565900"/>
                </a:cubicBezTo>
                <a:cubicBezTo>
                  <a:pt x="1699684" y="6612466"/>
                  <a:pt x="1545167" y="6614583"/>
                  <a:pt x="1401234" y="6572250"/>
                </a:cubicBezTo>
                <a:close/>
                <a:moveTo>
                  <a:pt x="-1430866" y="659765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95" name="Freeform 6595"/>
          <p:cNvSpPr/>
          <p:nvPr/>
        </p:nvSpPr>
        <p:spPr>
          <a:xfrm rot="0" flipH="0" flipV="0">
            <a:off x="12877829" y="4368428"/>
            <a:ext cx="77351" cy="214105"/>
          </a:xfrm>
          <a:custGeom>
            <a:pathLst>
              <a:path w="2417233" h="6690783">
                <a:moveTo>
                  <a:pt x="186267" y="6479116"/>
                </a:moveTo>
                <a:cubicBezTo>
                  <a:pt x="118533" y="6411383"/>
                  <a:pt x="69850" y="6326716"/>
                  <a:pt x="40217" y="6225116"/>
                </a:cubicBezTo>
                <a:cubicBezTo>
                  <a:pt x="10583" y="6123516"/>
                  <a:pt x="0" y="6021916"/>
                  <a:pt x="8467" y="5920316"/>
                </a:cubicBezTo>
                <a:cubicBezTo>
                  <a:pt x="16933" y="5818716"/>
                  <a:pt x="38100" y="5734050"/>
                  <a:pt x="71967" y="5666316"/>
                </a:cubicBezTo>
                <a:cubicBezTo>
                  <a:pt x="71967" y="5598583"/>
                  <a:pt x="82550" y="5545666"/>
                  <a:pt x="103717" y="5507566"/>
                </a:cubicBezTo>
                <a:cubicBezTo>
                  <a:pt x="124883" y="5469466"/>
                  <a:pt x="131233" y="5433483"/>
                  <a:pt x="122767" y="5399616"/>
                </a:cubicBezTo>
                <a:cubicBezTo>
                  <a:pt x="114300" y="5365750"/>
                  <a:pt x="122767" y="5306483"/>
                  <a:pt x="148167" y="5221816"/>
                </a:cubicBezTo>
                <a:cubicBezTo>
                  <a:pt x="173567" y="5137150"/>
                  <a:pt x="198967" y="5056716"/>
                  <a:pt x="224367" y="4980516"/>
                </a:cubicBezTo>
                <a:cubicBezTo>
                  <a:pt x="283633" y="4845050"/>
                  <a:pt x="347133" y="4682066"/>
                  <a:pt x="414867" y="4491566"/>
                </a:cubicBezTo>
                <a:cubicBezTo>
                  <a:pt x="482600" y="4301066"/>
                  <a:pt x="546100" y="4112683"/>
                  <a:pt x="605367" y="3926416"/>
                </a:cubicBezTo>
                <a:cubicBezTo>
                  <a:pt x="664633" y="3740150"/>
                  <a:pt x="715433" y="3579283"/>
                  <a:pt x="757767" y="3443816"/>
                </a:cubicBezTo>
                <a:cubicBezTo>
                  <a:pt x="800100" y="3308350"/>
                  <a:pt x="825500" y="3223683"/>
                  <a:pt x="833967" y="3189816"/>
                </a:cubicBezTo>
                <a:cubicBezTo>
                  <a:pt x="833967" y="3088216"/>
                  <a:pt x="901700" y="3033183"/>
                  <a:pt x="1037167" y="3024716"/>
                </a:cubicBezTo>
                <a:cubicBezTo>
                  <a:pt x="1138767" y="2990850"/>
                  <a:pt x="1214967" y="2988733"/>
                  <a:pt x="1265767" y="3018366"/>
                </a:cubicBezTo>
                <a:cubicBezTo>
                  <a:pt x="1316567" y="3048000"/>
                  <a:pt x="1384300" y="3130550"/>
                  <a:pt x="1468967" y="3266016"/>
                </a:cubicBezTo>
                <a:cubicBezTo>
                  <a:pt x="1536700" y="3333750"/>
                  <a:pt x="1562100" y="3435350"/>
                  <a:pt x="1545167" y="3570816"/>
                </a:cubicBezTo>
                <a:cubicBezTo>
                  <a:pt x="1528233" y="3706283"/>
                  <a:pt x="1473200" y="3875616"/>
                  <a:pt x="1380067" y="4078816"/>
                </a:cubicBezTo>
                <a:cubicBezTo>
                  <a:pt x="1346200" y="4146550"/>
                  <a:pt x="1305983" y="4243916"/>
                  <a:pt x="1259417" y="4370916"/>
                </a:cubicBezTo>
                <a:cubicBezTo>
                  <a:pt x="1212850" y="4497916"/>
                  <a:pt x="1181100" y="4612216"/>
                  <a:pt x="1164167" y="4713816"/>
                </a:cubicBezTo>
                <a:cubicBezTo>
                  <a:pt x="1130300" y="4781550"/>
                  <a:pt x="1090083" y="4876800"/>
                  <a:pt x="1043517" y="4999566"/>
                </a:cubicBezTo>
                <a:cubicBezTo>
                  <a:pt x="996950" y="5122333"/>
                  <a:pt x="956733" y="5238750"/>
                  <a:pt x="922867" y="5348816"/>
                </a:cubicBezTo>
                <a:cubicBezTo>
                  <a:pt x="905933" y="5391150"/>
                  <a:pt x="889000" y="5452533"/>
                  <a:pt x="872067" y="5532966"/>
                </a:cubicBezTo>
                <a:cubicBezTo>
                  <a:pt x="855133" y="5613400"/>
                  <a:pt x="833967" y="5698066"/>
                  <a:pt x="808567" y="5786966"/>
                </a:cubicBezTo>
                <a:cubicBezTo>
                  <a:pt x="783167" y="5875866"/>
                  <a:pt x="749300" y="5954183"/>
                  <a:pt x="706967" y="6021916"/>
                </a:cubicBezTo>
                <a:cubicBezTo>
                  <a:pt x="630767" y="6369050"/>
                  <a:pt x="560917" y="6572250"/>
                  <a:pt x="497417" y="6631516"/>
                </a:cubicBezTo>
                <a:cubicBezTo>
                  <a:pt x="433917" y="6690783"/>
                  <a:pt x="330200" y="6639983"/>
                  <a:pt x="186267" y="6479116"/>
                </a:cubicBezTo>
                <a:close/>
                <a:moveTo>
                  <a:pt x="-817033" y="6885516"/>
                </a:moveTo>
                <a:moveTo>
                  <a:pt x="1418167" y="1322916"/>
                </a:moveTo>
                <a:cubicBezTo>
                  <a:pt x="1375833" y="1280583"/>
                  <a:pt x="1337733" y="1219200"/>
                  <a:pt x="1303867" y="1138766"/>
                </a:cubicBezTo>
                <a:cubicBezTo>
                  <a:pt x="1270000" y="1058333"/>
                  <a:pt x="1248833" y="982133"/>
                  <a:pt x="1240367" y="910166"/>
                </a:cubicBezTo>
                <a:cubicBezTo>
                  <a:pt x="1231900" y="838200"/>
                  <a:pt x="1240367" y="802216"/>
                  <a:pt x="1265767" y="802216"/>
                </a:cubicBezTo>
                <a:cubicBezTo>
                  <a:pt x="1333500" y="793750"/>
                  <a:pt x="1413933" y="721783"/>
                  <a:pt x="1507067" y="586316"/>
                </a:cubicBezTo>
                <a:cubicBezTo>
                  <a:pt x="1600200" y="450850"/>
                  <a:pt x="1638300" y="332316"/>
                  <a:pt x="1621367" y="230716"/>
                </a:cubicBezTo>
                <a:cubicBezTo>
                  <a:pt x="1621367" y="196850"/>
                  <a:pt x="1634067" y="165100"/>
                  <a:pt x="1659467" y="135466"/>
                </a:cubicBezTo>
                <a:cubicBezTo>
                  <a:pt x="1684867" y="105833"/>
                  <a:pt x="1714500" y="86783"/>
                  <a:pt x="1748367" y="78316"/>
                </a:cubicBezTo>
                <a:cubicBezTo>
                  <a:pt x="1849967" y="10583"/>
                  <a:pt x="1949450" y="0"/>
                  <a:pt x="2046817" y="46566"/>
                </a:cubicBezTo>
                <a:cubicBezTo>
                  <a:pt x="2144183" y="93133"/>
                  <a:pt x="2235200" y="184150"/>
                  <a:pt x="2319867" y="319616"/>
                </a:cubicBezTo>
                <a:cubicBezTo>
                  <a:pt x="2396067" y="480483"/>
                  <a:pt x="2417233" y="613833"/>
                  <a:pt x="2383367" y="719666"/>
                </a:cubicBezTo>
                <a:cubicBezTo>
                  <a:pt x="2349500" y="825500"/>
                  <a:pt x="2256367" y="971550"/>
                  <a:pt x="2103967" y="1157816"/>
                </a:cubicBezTo>
                <a:cubicBezTo>
                  <a:pt x="1976967" y="1327150"/>
                  <a:pt x="1860550" y="1420283"/>
                  <a:pt x="1754717" y="1437216"/>
                </a:cubicBezTo>
                <a:cubicBezTo>
                  <a:pt x="1648883" y="1454150"/>
                  <a:pt x="1536700" y="1416050"/>
                  <a:pt x="1418167" y="1322916"/>
                </a:cubicBezTo>
                <a:close/>
                <a:moveTo>
                  <a:pt x="4339167" y="688551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96" name="Freeform 6596"/>
          <p:cNvSpPr/>
          <p:nvPr/>
        </p:nvSpPr>
        <p:spPr>
          <a:xfrm rot="0" flipH="0" flipV="0">
            <a:off x="12961953" y="4437448"/>
            <a:ext cx="132215" cy="137295"/>
          </a:xfrm>
          <a:custGeom>
            <a:pathLst>
              <a:path w="4131733" h="4290483">
                <a:moveTo>
                  <a:pt x="1126067" y="4246033"/>
                </a:moveTo>
                <a:cubicBezTo>
                  <a:pt x="948267" y="4279900"/>
                  <a:pt x="836083" y="4290483"/>
                  <a:pt x="789517" y="4277783"/>
                </a:cubicBezTo>
                <a:cubicBezTo>
                  <a:pt x="742950" y="4265083"/>
                  <a:pt x="673100" y="4216400"/>
                  <a:pt x="579967" y="4131733"/>
                </a:cubicBezTo>
                <a:cubicBezTo>
                  <a:pt x="444500" y="4064000"/>
                  <a:pt x="332317" y="3979333"/>
                  <a:pt x="243417" y="3877733"/>
                </a:cubicBezTo>
                <a:cubicBezTo>
                  <a:pt x="154517" y="3776133"/>
                  <a:pt x="91017" y="3668183"/>
                  <a:pt x="52917" y="3553883"/>
                </a:cubicBezTo>
                <a:cubicBezTo>
                  <a:pt x="14817" y="3439583"/>
                  <a:pt x="0" y="3344333"/>
                  <a:pt x="8467" y="3268133"/>
                </a:cubicBezTo>
                <a:cubicBezTo>
                  <a:pt x="33867" y="2971800"/>
                  <a:pt x="105833" y="2654300"/>
                  <a:pt x="224367" y="2315633"/>
                </a:cubicBezTo>
                <a:cubicBezTo>
                  <a:pt x="342900" y="1976967"/>
                  <a:pt x="486833" y="1651000"/>
                  <a:pt x="656167" y="1337733"/>
                </a:cubicBezTo>
                <a:cubicBezTo>
                  <a:pt x="825500" y="1024467"/>
                  <a:pt x="1009650" y="755650"/>
                  <a:pt x="1208617" y="531283"/>
                </a:cubicBezTo>
                <a:cubicBezTo>
                  <a:pt x="1407583" y="306917"/>
                  <a:pt x="1600200" y="160867"/>
                  <a:pt x="1786467" y="93133"/>
                </a:cubicBezTo>
                <a:cubicBezTo>
                  <a:pt x="1955800" y="25400"/>
                  <a:pt x="2116667" y="0"/>
                  <a:pt x="2269067" y="16933"/>
                </a:cubicBezTo>
                <a:cubicBezTo>
                  <a:pt x="2421467" y="33867"/>
                  <a:pt x="2531533" y="114300"/>
                  <a:pt x="2599267" y="258233"/>
                </a:cubicBezTo>
                <a:cubicBezTo>
                  <a:pt x="2726267" y="503767"/>
                  <a:pt x="2696633" y="660400"/>
                  <a:pt x="2510367" y="728133"/>
                </a:cubicBezTo>
                <a:cubicBezTo>
                  <a:pt x="2484967" y="728133"/>
                  <a:pt x="2455333" y="738717"/>
                  <a:pt x="2421467" y="759883"/>
                </a:cubicBezTo>
                <a:cubicBezTo>
                  <a:pt x="2387600" y="781050"/>
                  <a:pt x="2370667" y="808567"/>
                  <a:pt x="2370667" y="842433"/>
                </a:cubicBezTo>
                <a:cubicBezTo>
                  <a:pt x="2404533" y="859367"/>
                  <a:pt x="2497667" y="861483"/>
                  <a:pt x="2650067" y="848783"/>
                </a:cubicBezTo>
                <a:cubicBezTo>
                  <a:pt x="2802467" y="836083"/>
                  <a:pt x="2956983" y="810683"/>
                  <a:pt x="3113617" y="772583"/>
                </a:cubicBezTo>
                <a:cubicBezTo>
                  <a:pt x="3270250" y="734483"/>
                  <a:pt x="3373967" y="694267"/>
                  <a:pt x="3424767" y="651933"/>
                </a:cubicBezTo>
                <a:cubicBezTo>
                  <a:pt x="3475567" y="626533"/>
                  <a:pt x="3513667" y="613833"/>
                  <a:pt x="3539067" y="613833"/>
                </a:cubicBezTo>
                <a:cubicBezTo>
                  <a:pt x="3564467" y="613833"/>
                  <a:pt x="3627967" y="622300"/>
                  <a:pt x="3729567" y="639233"/>
                </a:cubicBezTo>
                <a:cubicBezTo>
                  <a:pt x="3873500" y="681567"/>
                  <a:pt x="3945467" y="732367"/>
                  <a:pt x="3945467" y="791633"/>
                </a:cubicBezTo>
                <a:cubicBezTo>
                  <a:pt x="3945467" y="825500"/>
                  <a:pt x="3958167" y="857250"/>
                  <a:pt x="3983567" y="886883"/>
                </a:cubicBezTo>
                <a:cubicBezTo>
                  <a:pt x="4008967" y="916517"/>
                  <a:pt x="4038600" y="931333"/>
                  <a:pt x="4072467" y="931333"/>
                </a:cubicBezTo>
                <a:cubicBezTo>
                  <a:pt x="4131733" y="939800"/>
                  <a:pt x="4125383" y="977900"/>
                  <a:pt x="4053417" y="1045633"/>
                </a:cubicBezTo>
                <a:cubicBezTo>
                  <a:pt x="3981450" y="1113367"/>
                  <a:pt x="3860800" y="1206500"/>
                  <a:pt x="3691467" y="1325033"/>
                </a:cubicBezTo>
                <a:cubicBezTo>
                  <a:pt x="3530600" y="1426633"/>
                  <a:pt x="3431117" y="1492250"/>
                  <a:pt x="3393017" y="1521883"/>
                </a:cubicBezTo>
                <a:cubicBezTo>
                  <a:pt x="3354917" y="1551517"/>
                  <a:pt x="3348567" y="1612900"/>
                  <a:pt x="3373967" y="1706033"/>
                </a:cubicBezTo>
                <a:cubicBezTo>
                  <a:pt x="3441700" y="1866900"/>
                  <a:pt x="3445933" y="2053167"/>
                  <a:pt x="3386667" y="2264833"/>
                </a:cubicBezTo>
                <a:cubicBezTo>
                  <a:pt x="3327400" y="2476500"/>
                  <a:pt x="3221567" y="2692400"/>
                  <a:pt x="3069167" y="2912533"/>
                </a:cubicBezTo>
                <a:cubicBezTo>
                  <a:pt x="2916767" y="3132667"/>
                  <a:pt x="2732617" y="3337983"/>
                  <a:pt x="2516717" y="3528483"/>
                </a:cubicBezTo>
                <a:cubicBezTo>
                  <a:pt x="2300817" y="3718983"/>
                  <a:pt x="2072217" y="3879850"/>
                  <a:pt x="1830917" y="4011083"/>
                </a:cubicBezTo>
                <a:cubicBezTo>
                  <a:pt x="1589617" y="4142317"/>
                  <a:pt x="1354667" y="4220633"/>
                  <a:pt x="1126067" y="4246033"/>
                </a:cubicBezTo>
                <a:close/>
                <a:moveTo>
                  <a:pt x="-994833" y="4728633"/>
                </a:moveTo>
                <a:moveTo>
                  <a:pt x="910167" y="3687233"/>
                </a:moveTo>
                <a:cubicBezTo>
                  <a:pt x="944033" y="3687233"/>
                  <a:pt x="1003300" y="3668183"/>
                  <a:pt x="1087967" y="3630083"/>
                </a:cubicBezTo>
                <a:cubicBezTo>
                  <a:pt x="1172633" y="3591983"/>
                  <a:pt x="1240367" y="3560233"/>
                  <a:pt x="1291167" y="3534833"/>
                </a:cubicBezTo>
                <a:cubicBezTo>
                  <a:pt x="1325033" y="3500967"/>
                  <a:pt x="1369483" y="3460750"/>
                  <a:pt x="1424517" y="3414183"/>
                </a:cubicBezTo>
                <a:cubicBezTo>
                  <a:pt x="1479550" y="3367617"/>
                  <a:pt x="1524000" y="3340100"/>
                  <a:pt x="1557867" y="3331633"/>
                </a:cubicBezTo>
                <a:cubicBezTo>
                  <a:pt x="1591733" y="3331633"/>
                  <a:pt x="1634067" y="3316817"/>
                  <a:pt x="1684867" y="3287183"/>
                </a:cubicBezTo>
                <a:cubicBezTo>
                  <a:pt x="1735667" y="3257550"/>
                  <a:pt x="1807633" y="3194050"/>
                  <a:pt x="1900767" y="3096683"/>
                </a:cubicBezTo>
                <a:cubicBezTo>
                  <a:pt x="1993900" y="2999317"/>
                  <a:pt x="2116667" y="2853267"/>
                  <a:pt x="2269067" y="2658533"/>
                </a:cubicBezTo>
                <a:cubicBezTo>
                  <a:pt x="2438400" y="2472267"/>
                  <a:pt x="2569633" y="2300817"/>
                  <a:pt x="2662767" y="2144183"/>
                </a:cubicBezTo>
                <a:cubicBezTo>
                  <a:pt x="2755900" y="1987550"/>
                  <a:pt x="2781300" y="1841500"/>
                  <a:pt x="2738967" y="1706033"/>
                </a:cubicBezTo>
                <a:cubicBezTo>
                  <a:pt x="2730500" y="1672167"/>
                  <a:pt x="2707217" y="1651000"/>
                  <a:pt x="2669117" y="1642533"/>
                </a:cubicBezTo>
                <a:cubicBezTo>
                  <a:pt x="2631017" y="1634067"/>
                  <a:pt x="2582333" y="1612900"/>
                  <a:pt x="2523067" y="1579033"/>
                </a:cubicBezTo>
                <a:cubicBezTo>
                  <a:pt x="2438400" y="1579033"/>
                  <a:pt x="2360083" y="1555750"/>
                  <a:pt x="2288117" y="1509183"/>
                </a:cubicBezTo>
                <a:cubicBezTo>
                  <a:pt x="2216150" y="1462617"/>
                  <a:pt x="2133600" y="1401233"/>
                  <a:pt x="2040467" y="1325033"/>
                </a:cubicBezTo>
                <a:lnTo>
                  <a:pt x="1837267" y="1071033"/>
                </a:lnTo>
                <a:lnTo>
                  <a:pt x="1621367" y="1286933"/>
                </a:lnTo>
                <a:cubicBezTo>
                  <a:pt x="1485900" y="1422400"/>
                  <a:pt x="1344083" y="1623483"/>
                  <a:pt x="1195917" y="1890183"/>
                </a:cubicBezTo>
                <a:cubicBezTo>
                  <a:pt x="1047750" y="2156883"/>
                  <a:pt x="922867" y="2427817"/>
                  <a:pt x="821267" y="2702983"/>
                </a:cubicBezTo>
                <a:cubicBezTo>
                  <a:pt x="719667" y="2978150"/>
                  <a:pt x="660400" y="3196167"/>
                  <a:pt x="643467" y="3357033"/>
                </a:cubicBezTo>
                <a:cubicBezTo>
                  <a:pt x="635000" y="3484033"/>
                  <a:pt x="656167" y="3568700"/>
                  <a:pt x="706967" y="3611033"/>
                </a:cubicBezTo>
                <a:cubicBezTo>
                  <a:pt x="757767" y="3653367"/>
                  <a:pt x="825500" y="3678767"/>
                  <a:pt x="910167" y="3687233"/>
                </a:cubicBezTo>
                <a:close/>
                <a:moveTo>
                  <a:pt x="-436033" y="47286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97" name="Freeform 6597"/>
          <p:cNvSpPr/>
          <p:nvPr/>
        </p:nvSpPr>
        <p:spPr>
          <a:xfrm rot="0" flipH="0" flipV="0">
            <a:off x="13104870" y="4435958"/>
            <a:ext cx="155244" cy="134924"/>
          </a:xfrm>
          <a:custGeom>
            <a:pathLst>
              <a:path w="4851400" h="4216400">
                <a:moveTo>
                  <a:pt x="419100" y="4216400"/>
                </a:moveTo>
                <a:cubicBezTo>
                  <a:pt x="385233" y="4216400"/>
                  <a:pt x="336550" y="4193117"/>
                  <a:pt x="273050" y="4146550"/>
                </a:cubicBezTo>
                <a:cubicBezTo>
                  <a:pt x="209550" y="4099984"/>
                  <a:pt x="160866" y="4059767"/>
                  <a:pt x="127000" y="4025900"/>
                </a:cubicBezTo>
                <a:cubicBezTo>
                  <a:pt x="67733" y="3958167"/>
                  <a:pt x="31750" y="3890434"/>
                  <a:pt x="19050" y="3822700"/>
                </a:cubicBezTo>
                <a:cubicBezTo>
                  <a:pt x="6350" y="3754967"/>
                  <a:pt x="0" y="3602567"/>
                  <a:pt x="0" y="3365500"/>
                </a:cubicBezTo>
                <a:cubicBezTo>
                  <a:pt x="0" y="3094567"/>
                  <a:pt x="55033" y="2800350"/>
                  <a:pt x="165100" y="2482850"/>
                </a:cubicBezTo>
                <a:cubicBezTo>
                  <a:pt x="275166" y="2165350"/>
                  <a:pt x="461433" y="1718734"/>
                  <a:pt x="723900" y="1143000"/>
                </a:cubicBezTo>
                <a:lnTo>
                  <a:pt x="1143000" y="254000"/>
                </a:lnTo>
                <a:cubicBezTo>
                  <a:pt x="1176866" y="186267"/>
                  <a:pt x="1208616" y="135467"/>
                  <a:pt x="1238250" y="101600"/>
                </a:cubicBezTo>
                <a:cubicBezTo>
                  <a:pt x="1267883" y="67734"/>
                  <a:pt x="1295400" y="33867"/>
                  <a:pt x="1320800" y="0"/>
                </a:cubicBezTo>
                <a:cubicBezTo>
                  <a:pt x="1354666" y="0"/>
                  <a:pt x="1384300" y="0"/>
                  <a:pt x="1409700" y="0"/>
                </a:cubicBezTo>
                <a:cubicBezTo>
                  <a:pt x="1435100" y="0"/>
                  <a:pt x="1447800" y="0"/>
                  <a:pt x="1447800" y="0"/>
                </a:cubicBezTo>
                <a:cubicBezTo>
                  <a:pt x="1515533" y="0"/>
                  <a:pt x="1583266" y="40217"/>
                  <a:pt x="1651000" y="120650"/>
                </a:cubicBezTo>
                <a:cubicBezTo>
                  <a:pt x="1718733" y="201084"/>
                  <a:pt x="1769533" y="287867"/>
                  <a:pt x="1803400" y="381000"/>
                </a:cubicBezTo>
                <a:cubicBezTo>
                  <a:pt x="1803400" y="491067"/>
                  <a:pt x="1788583" y="605367"/>
                  <a:pt x="1758950" y="723900"/>
                </a:cubicBezTo>
                <a:cubicBezTo>
                  <a:pt x="1729316" y="842434"/>
                  <a:pt x="1625600" y="1020234"/>
                  <a:pt x="1447800" y="1257300"/>
                </a:cubicBezTo>
                <a:cubicBezTo>
                  <a:pt x="1388533" y="1350434"/>
                  <a:pt x="1310216" y="1507067"/>
                  <a:pt x="1212850" y="1727200"/>
                </a:cubicBezTo>
                <a:cubicBezTo>
                  <a:pt x="1115483" y="1947334"/>
                  <a:pt x="1049866" y="2137834"/>
                  <a:pt x="1016000" y="2298700"/>
                </a:cubicBezTo>
                <a:cubicBezTo>
                  <a:pt x="1007533" y="2307167"/>
                  <a:pt x="990600" y="2343150"/>
                  <a:pt x="965200" y="2406650"/>
                </a:cubicBezTo>
                <a:cubicBezTo>
                  <a:pt x="939800" y="2470150"/>
                  <a:pt x="912283" y="2540000"/>
                  <a:pt x="882650" y="2616200"/>
                </a:cubicBezTo>
                <a:cubicBezTo>
                  <a:pt x="853016" y="2692400"/>
                  <a:pt x="821266" y="2764367"/>
                  <a:pt x="787400" y="2832100"/>
                </a:cubicBezTo>
                <a:lnTo>
                  <a:pt x="723900" y="3111500"/>
                </a:lnTo>
                <a:lnTo>
                  <a:pt x="1574800" y="2235200"/>
                </a:lnTo>
                <a:cubicBezTo>
                  <a:pt x="1972733" y="1837267"/>
                  <a:pt x="2294466" y="1553634"/>
                  <a:pt x="2540000" y="1384300"/>
                </a:cubicBezTo>
                <a:cubicBezTo>
                  <a:pt x="2785533" y="1214967"/>
                  <a:pt x="2980266" y="1143000"/>
                  <a:pt x="3124200" y="1168400"/>
                </a:cubicBezTo>
                <a:cubicBezTo>
                  <a:pt x="3268133" y="1193800"/>
                  <a:pt x="3390900" y="1308100"/>
                  <a:pt x="3492500" y="1511300"/>
                </a:cubicBezTo>
                <a:cubicBezTo>
                  <a:pt x="3551766" y="1604434"/>
                  <a:pt x="3596216" y="1686984"/>
                  <a:pt x="3625850" y="1758950"/>
                </a:cubicBezTo>
                <a:cubicBezTo>
                  <a:pt x="3655483" y="1830917"/>
                  <a:pt x="3674533" y="1926167"/>
                  <a:pt x="3683000" y="2044700"/>
                </a:cubicBezTo>
                <a:cubicBezTo>
                  <a:pt x="3691466" y="2163234"/>
                  <a:pt x="3683000" y="2341034"/>
                  <a:pt x="3657600" y="2578100"/>
                </a:cubicBezTo>
                <a:lnTo>
                  <a:pt x="3657600" y="3365500"/>
                </a:lnTo>
                <a:cubicBezTo>
                  <a:pt x="3784600" y="3331634"/>
                  <a:pt x="3886200" y="3299884"/>
                  <a:pt x="3962400" y="3270250"/>
                </a:cubicBezTo>
                <a:cubicBezTo>
                  <a:pt x="4038600" y="3240617"/>
                  <a:pt x="4119033" y="3208867"/>
                  <a:pt x="4203700" y="3175000"/>
                </a:cubicBezTo>
                <a:cubicBezTo>
                  <a:pt x="4279900" y="3141134"/>
                  <a:pt x="4368800" y="3109384"/>
                  <a:pt x="4470400" y="3079750"/>
                </a:cubicBezTo>
                <a:cubicBezTo>
                  <a:pt x="4572000" y="3050117"/>
                  <a:pt x="4699000" y="3031067"/>
                  <a:pt x="4851400" y="3022600"/>
                </a:cubicBezTo>
                <a:cubicBezTo>
                  <a:pt x="4842933" y="3132667"/>
                  <a:pt x="4804833" y="3249084"/>
                  <a:pt x="4737100" y="3371850"/>
                </a:cubicBezTo>
                <a:cubicBezTo>
                  <a:pt x="4669366" y="3494617"/>
                  <a:pt x="4584700" y="3611034"/>
                  <a:pt x="4483100" y="3721100"/>
                </a:cubicBezTo>
                <a:cubicBezTo>
                  <a:pt x="4381500" y="3831167"/>
                  <a:pt x="4269316" y="3920067"/>
                  <a:pt x="4146550" y="3987800"/>
                </a:cubicBezTo>
                <a:cubicBezTo>
                  <a:pt x="4023783" y="4055534"/>
                  <a:pt x="3903133" y="4089400"/>
                  <a:pt x="3784600" y="4089400"/>
                </a:cubicBezTo>
                <a:cubicBezTo>
                  <a:pt x="3674533" y="4089400"/>
                  <a:pt x="3551766" y="4034367"/>
                  <a:pt x="3416300" y="3924300"/>
                </a:cubicBezTo>
                <a:cubicBezTo>
                  <a:pt x="3280833" y="3814234"/>
                  <a:pt x="3183466" y="3691467"/>
                  <a:pt x="3124200" y="3556000"/>
                </a:cubicBezTo>
                <a:cubicBezTo>
                  <a:pt x="3090333" y="3462867"/>
                  <a:pt x="3071283" y="3361267"/>
                  <a:pt x="3067050" y="3251200"/>
                </a:cubicBezTo>
                <a:cubicBezTo>
                  <a:pt x="3062816" y="3141134"/>
                  <a:pt x="3060700" y="2937934"/>
                  <a:pt x="3060700" y="2641600"/>
                </a:cubicBezTo>
                <a:lnTo>
                  <a:pt x="3060700" y="2171700"/>
                </a:lnTo>
                <a:cubicBezTo>
                  <a:pt x="3060700" y="2036234"/>
                  <a:pt x="3020483" y="1996017"/>
                  <a:pt x="2940050" y="2051050"/>
                </a:cubicBezTo>
                <a:cubicBezTo>
                  <a:pt x="2859616" y="2106084"/>
                  <a:pt x="2794000" y="2154767"/>
                  <a:pt x="2743200" y="2197100"/>
                </a:cubicBezTo>
                <a:cubicBezTo>
                  <a:pt x="2616200" y="2307167"/>
                  <a:pt x="2482850" y="2434167"/>
                  <a:pt x="2343150" y="2578100"/>
                </a:cubicBezTo>
                <a:cubicBezTo>
                  <a:pt x="2203450" y="2722034"/>
                  <a:pt x="2061633" y="2870200"/>
                  <a:pt x="1917700" y="3022600"/>
                </a:cubicBezTo>
                <a:cubicBezTo>
                  <a:pt x="1528233" y="3429000"/>
                  <a:pt x="1204383" y="3729567"/>
                  <a:pt x="946150" y="3924300"/>
                </a:cubicBezTo>
                <a:cubicBezTo>
                  <a:pt x="687916" y="4119034"/>
                  <a:pt x="512233" y="4216400"/>
                  <a:pt x="419100" y="4216400"/>
                </a:cubicBezTo>
                <a:close/>
                <a:moveTo>
                  <a:pt x="-901700" y="47752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98" name="Freeform 6598"/>
          <p:cNvSpPr/>
          <p:nvPr/>
        </p:nvSpPr>
        <p:spPr>
          <a:xfrm rot="0" flipH="0" flipV="0">
            <a:off x="13300417" y="4295073"/>
            <a:ext cx="157886" cy="292404"/>
          </a:xfrm>
          <a:custGeom>
            <a:pathLst>
              <a:path w="4933950" h="9137650">
                <a:moveTo>
                  <a:pt x="1318684" y="6752166"/>
                </a:moveTo>
                <a:cubicBezTo>
                  <a:pt x="1183217" y="6735233"/>
                  <a:pt x="1085850" y="6678083"/>
                  <a:pt x="1026584" y="6580716"/>
                </a:cubicBezTo>
                <a:cubicBezTo>
                  <a:pt x="967317" y="6483350"/>
                  <a:pt x="937684" y="6383866"/>
                  <a:pt x="937684" y="6282266"/>
                </a:cubicBezTo>
                <a:cubicBezTo>
                  <a:pt x="937684" y="6265333"/>
                  <a:pt x="939800" y="6231466"/>
                  <a:pt x="944034" y="6180666"/>
                </a:cubicBezTo>
                <a:cubicBezTo>
                  <a:pt x="948267" y="6129866"/>
                  <a:pt x="958850" y="6070600"/>
                  <a:pt x="975784" y="6002866"/>
                </a:cubicBezTo>
                <a:cubicBezTo>
                  <a:pt x="975784" y="5952066"/>
                  <a:pt x="1001184" y="5871633"/>
                  <a:pt x="1051984" y="5761566"/>
                </a:cubicBezTo>
                <a:cubicBezTo>
                  <a:pt x="1102784" y="5651500"/>
                  <a:pt x="1157817" y="5520266"/>
                  <a:pt x="1217084" y="5367866"/>
                </a:cubicBezTo>
                <a:cubicBezTo>
                  <a:pt x="1310217" y="5198533"/>
                  <a:pt x="1454150" y="5008033"/>
                  <a:pt x="1648884" y="4796366"/>
                </a:cubicBezTo>
                <a:cubicBezTo>
                  <a:pt x="1843617" y="4584700"/>
                  <a:pt x="2008717" y="4428066"/>
                  <a:pt x="2144184" y="4326466"/>
                </a:cubicBezTo>
                <a:cubicBezTo>
                  <a:pt x="2220384" y="4267200"/>
                  <a:pt x="2275417" y="4226983"/>
                  <a:pt x="2309284" y="4205816"/>
                </a:cubicBezTo>
                <a:cubicBezTo>
                  <a:pt x="2343150" y="4184650"/>
                  <a:pt x="2360084" y="4174066"/>
                  <a:pt x="2360084" y="4174066"/>
                </a:cubicBezTo>
                <a:cubicBezTo>
                  <a:pt x="2360084" y="4140200"/>
                  <a:pt x="2419350" y="4074583"/>
                  <a:pt x="2537884" y="3977216"/>
                </a:cubicBezTo>
                <a:cubicBezTo>
                  <a:pt x="2656417" y="3879850"/>
                  <a:pt x="2758017" y="3814233"/>
                  <a:pt x="2842684" y="3780366"/>
                </a:cubicBezTo>
                <a:cubicBezTo>
                  <a:pt x="2842684" y="3780366"/>
                  <a:pt x="2897717" y="3742266"/>
                  <a:pt x="3007784" y="3666066"/>
                </a:cubicBezTo>
                <a:cubicBezTo>
                  <a:pt x="3117850" y="3589866"/>
                  <a:pt x="3202517" y="3522133"/>
                  <a:pt x="3261784" y="3462866"/>
                </a:cubicBezTo>
                <a:cubicBezTo>
                  <a:pt x="3456517" y="3268133"/>
                  <a:pt x="3600450" y="3088216"/>
                  <a:pt x="3693584" y="2923116"/>
                </a:cubicBezTo>
                <a:cubicBezTo>
                  <a:pt x="3786717" y="2758016"/>
                  <a:pt x="3858684" y="2569633"/>
                  <a:pt x="3909484" y="2357966"/>
                </a:cubicBezTo>
                <a:cubicBezTo>
                  <a:pt x="3960284" y="2146300"/>
                  <a:pt x="4015317" y="1883833"/>
                  <a:pt x="4074584" y="1570566"/>
                </a:cubicBezTo>
                <a:cubicBezTo>
                  <a:pt x="4083050" y="1274233"/>
                  <a:pt x="4085167" y="1073150"/>
                  <a:pt x="4080934" y="967316"/>
                </a:cubicBezTo>
                <a:cubicBezTo>
                  <a:pt x="4076700" y="861483"/>
                  <a:pt x="4023784" y="770466"/>
                  <a:pt x="3922184" y="694266"/>
                </a:cubicBezTo>
                <a:cubicBezTo>
                  <a:pt x="3744384" y="601133"/>
                  <a:pt x="3526367" y="590550"/>
                  <a:pt x="3268134" y="662516"/>
                </a:cubicBezTo>
                <a:cubicBezTo>
                  <a:pt x="3009900" y="734483"/>
                  <a:pt x="2760134" y="869950"/>
                  <a:pt x="2518834" y="1068916"/>
                </a:cubicBezTo>
                <a:cubicBezTo>
                  <a:pt x="2277534" y="1267883"/>
                  <a:pt x="2093384" y="1511300"/>
                  <a:pt x="1966384" y="1799166"/>
                </a:cubicBezTo>
                <a:cubicBezTo>
                  <a:pt x="1915584" y="1943100"/>
                  <a:pt x="1888067" y="2040466"/>
                  <a:pt x="1883834" y="2091266"/>
                </a:cubicBezTo>
                <a:cubicBezTo>
                  <a:pt x="1879600" y="2142066"/>
                  <a:pt x="1890184" y="2209800"/>
                  <a:pt x="1915584" y="2294466"/>
                </a:cubicBezTo>
                <a:cubicBezTo>
                  <a:pt x="1915584" y="2362200"/>
                  <a:pt x="1926167" y="2425700"/>
                  <a:pt x="1947334" y="2484966"/>
                </a:cubicBezTo>
                <a:cubicBezTo>
                  <a:pt x="1968500" y="2544233"/>
                  <a:pt x="1979084" y="2595033"/>
                  <a:pt x="1979084" y="2637366"/>
                </a:cubicBezTo>
                <a:cubicBezTo>
                  <a:pt x="1945217" y="2645833"/>
                  <a:pt x="1883834" y="2650066"/>
                  <a:pt x="1794934" y="2650066"/>
                </a:cubicBezTo>
                <a:cubicBezTo>
                  <a:pt x="1706034" y="2650066"/>
                  <a:pt x="1615017" y="2645833"/>
                  <a:pt x="1521884" y="2637366"/>
                </a:cubicBezTo>
                <a:cubicBezTo>
                  <a:pt x="1428750" y="2628900"/>
                  <a:pt x="1352550" y="2611966"/>
                  <a:pt x="1293284" y="2586566"/>
                </a:cubicBezTo>
                <a:cubicBezTo>
                  <a:pt x="1293284" y="2586566"/>
                  <a:pt x="1276350" y="2561166"/>
                  <a:pt x="1242484" y="2510366"/>
                </a:cubicBezTo>
                <a:cubicBezTo>
                  <a:pt x="1208617" y="2459566"/>
                  <a:pt x="1183217" y="2417233"/>
                  <a:pt x="1166284" y="2383366"/>
                </a:cubicBezTo>
                <a:cubicBezTo>
                  <a:pt x="1115484" y="2315633"/>
                  <a:pt x="1092200" y="2250016"/>
                  <a:pt x="1096434" y="2186516"/>
                </a:cubicBezTo>
                <a:cubicBezTo>
                  <a:pt x="1100667" y="2123016"/>
                  <a:pt x="1102784" y="2027766"/>
                  <a:pt x="1102784" y="1900766"/>
                </a:cubicBezTo>
                <a:cubicBezTo>
                  <a:pt x="1162050" y="1731433"/>
                  <a:pt x="1242484" y="1547283"/>
                  <a:pt x="1344084" y="1348316"/>
                </a:cubicBezTo>
                <a:cubicBezTo>
                  <a:pt x="1445684" y="1149350"/>
                  <a:pt x="1576917" y="960966"/>
                  <a:pt x="1737784" y="783166"/>
                </a:cubicBezTo>
                <a:cubicBezTo>
                  <a:pt x="1898650" y="605366"/>
                  <a:pt x="2084917" y="461433"/>
                  <a:pt x="2296584" y="351366"/>
                </a:cubicBezTo>
                <a:cubicBezTo>
                  <a:pt x="2474384" y="275166"/>
                  <a:pt x="2624667" y="205316"/>
                  <a:pt x="2747434" y="141816"/>
                </a:cubicBezTo>
                <a:cubicBezTo>
                  <a:pt x="2870200" y="78316"/>
                  <a:pt x="2931584" y="46566"/>
                  <a:pt x="2931584" y="46566"/>
                </a:cubicBezTo>
                <a:cubicBezTo>
                  <a:pt x="2931584" y="46566"/>
                  <a:pt x="2963334" y="44450"/>
                  <a:pt x="3026834" y="40216"/>
                </a:cubicBezTo>
                <a:cubicBezTo>
                  <a:pt x="3090334" y="35983"/>
                  <a:pt x="3198284" y="25400"/>
                  <a:pt x="3350684" y="8466"/>
                </a:cubicBezTo>
                <a:cubicBezTo>
                  <a:pt x="3401484" y="16933"/>
                  <a:pt x="3458634" y="16933"/>
                  <a:pt x="3522134" y="8466"/>
                </a:cubicBezTo>
                <a:cubicBezTo>
                  <a:pt x="3585634" y="0"/>
                  <a:pt x="3617384" y="16933"/>
                  <a:pt x="3617384" y="59266"/>
                </a:cubicBezTo>
                <a:cubicBezTo>
                  <a:pt x="3642784" y="59266"/>
                  <a:pt x="3693584" y="59266"/>
                  <a:pt x="3769784" y="59266"/>
                </a:cubicBezTo>
                <a:cubicBezTo>
                  <a:pt x="3845984" y="59266"/>
                  <a:pt x="3917950" y="59266"/>
                  <a:pt x="3985684" y="59266"/>
                </a:cubicBezTo>
                <a:cubicBezTo>
                  <a:pt x="4087284" y="84666"/>
                  <a:pt x="4193117" y="124883"/>
                  <a:pt x="4303184" y="179916"/>
                </a:cubicBezTo>
                <a:cubicBezTo>
                  <a:pt x="4413250" y="234950"/>
                  <a:pt x="4516967" y="294216"/>
                  <a:pt x="4614334" y="357716"/>
                </a:cubicBezTo>
                <a:cubicBezTo>
                  <a:pt x="4711700" y="421216"/>
                  <a:pt x="4790017" y="486833"/>
                  <a:pt x="4849284" y="554566"/>
                </a:cubicBezTo>
                <a:cubicBezTo>
                  <a:pt x="4908550" y="740833"/>
                  <a:pt x="4933950" y="971550"/>
                  <a:pt x="4925484" y="1246716"/>
                </a:cubicBezTo>
                <a:cubicBezTo>
                  <a:pt x="4917017" y="1521883"/>
                  <a:pt x="4874684" y="1811866"/>
                  <a:pt x="4798484" y="2116666"/>
                </a:cubicBezTo>
                <a:cubicBezTo>
                  <a:pt x="4722284" y="2421466"/>
                  <a:pt x="4622800" y="2711450"/>
                  <a:pt x="4500034" y="2986616"/>
                </a:cubicBezTo>
                <a:cubicBezTo>
                  <a:pt x="4377267" y="3261783"/>
                  <a:pt x="4231217" y="3492500"/>
                  <a:pt x="4061884" y="3678766"/>
                </a:cubicBezTo>
                <a:cubicBezTo>
                  <a:pt x="4011084" y="3729566"/>
                  <a:pt x="3917950" y="3814233"/>
                  <a:pt x="3782484" y="3932766"/>
                </a:cubicBezTo>
                <a:cubicBezTo>
                  <a:pt x="3647017" y="4051300"/>
                  <a:pt x="3505200" y="4180416"/>
                  <a:pt x="3357034" y="4320116"/>
                </a:cubicBezTo>
                <a:cubicBezTo>
                  <a:pt x="3208867" y="4459816"/>
                  <a:pt x="3088217" y="4580466"/>
                  <a:pt x="2995084" y="4682066"/>
                </a:cubicBezTo>
                <a:cubicBezTo>
                  <a:pt x="2707217" y="4842933"/>
                  <a:pt x="2453217" y="5084233"/>
                  <a:pt x="2233084" y="5405966"/>
                </a:cubicBezTo>
                <a:cubicBezTo>
                  <a:pt x="2012950" y="5727700"/>
                  <a:pt x="1847850" y="6040966"/>
                  <a:pt x="1737784" y="6345766"/>
                </a:cubicBezTo>
                <a:cubicBezTo>
                  <a:pt x="1644650" y="6548966"/>
                  <a:pt x="1581150" y="6667500"/>
                  <a:pt x="1547284" y="6701366"/>
                </a:cubicBezTo>
                <a:cubicBezTo>
                  <a:pt x="1513417" y="6735233"/>
                  <a:pt x="1437217" y="6752166"/>
                  <a:pt x="1318684" y="6752166"/>
                </a:cubicBezTo>
                <a:close/>
                <a:moveTo>
                  <a:pt x="569384" y="9177866"/>
                </a:moveTo>
                <a:moveTo>
                  <a:pt x="963084" y="9050866"/>
                </a:moveTo>
                <a:cubicBezTo>
                  <a:pt x="802217" y="9110133"/>
                  <a:pt x="668867" y="9137650"/>
                  <a:pt x="563034" y="9133416"/>
                </a:cubicBezTo>
                <a:cubicBezTo>
                  <a:pt x="457200" y="9129183"/>
                  <a:pt x="340784" y="9080500"/>
                  <a:pt x="213784" y="8987366"/>
                </a:cubicBezTo>
                <a:cubicBezTo>
                  <a:pt x="52917" y="8834966"/>
                  <a:pt x="0" y="8680450"/>
                  <a:pt x="55034" y="8523816"/>
                </a:cubicBezTo>
                <a:cubicBezTo>
                  <a:pt x="110067" y="8367183"/>
                  <a:pt x="247650" y="8212666"/>
                  <a:pt x="467784" y="8060266"/>
                </a:cubicBezTo>
                <a:cubicBezTo>
                  <a:pt x="620184" y="7967133"/>
                  <a:pt x="732367" y="7916333"/>
                  <a:pt x="804334" y="7907866"/>
                </a:cubicBezTo>
                <a:cubicBezTo>
                  <a:pt x="876300" y="7899400"/>
                  <a:pt x="988484" y="7929033"/>
                  <a:pt x="1140884" y="7996766"/>
                </a:cubicBezTo>
                <a:cubicBezTo>
                  <a:pt x="1394884" y="8157633"/>
                  <a:pt x="1507067" y="8335433"/>
                  <a:pt x="1477434" y="8530166"/>
                </a:cubicBezTo>
                <a:cubicBezTo>
                  <a:pt x="1447800" y="8724900"/>
                  <a:pt x="1276350" y="8898466"/>
                  <a:pt x="963084" y="9050866"/>
                </a:cubicBezTo>
                <a:close/>
                <a:moveTo>
                  <a:pt x="-1729316" y="91778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599" name="Freeform 6599"/>
          <p:cNvSpPr/>
          <p:nvPr/>
        </p:nvSpPr>
        <p:spPr>
          <a:xfrm rot="0" flipH="0" flipV="0">
            <a:off x="10087918" y="4912123"/>
            <a:ext cx="310692" cy="292607"/>
          </a:xfrm>
          <a:custGeom>
            <a:pathLst>
              <a:path w="9709150" h="9143999">
                <a:moveTo>
                  <a:pt x="7960784" y="9078383"/>
                </a:moveTo>
                <a:cubicBezTo>
                  <a:pt x="7952317" y="9129183"/>
                  <a:pt x="7903634" y="9143999"/>
                  <a:pt x="7814734" y="9122833"/>
                </a:cubicBezTo>
                <a:cubicBezTo>
                  <a:pt x="7725834" y="9101666"/>
                  <a:pt x="7647517" y="9040283"/>
                  <a:pt x="7579784" y="8938683"/>
                </a:cubicBezTo>
                <a:cubicBezTo>
                  <a:pt x="7512050" y="8777816"/>
                  <a:pt x="7478184" y="8629649"/>
                  <a:pt x="7478184" y="8494183"/>
                </a:cubicBezTo>
                <a:cubicBezTo>
                  <a:pt x="7478184" y="8358717"/>
                  <a:pt x="7482417" y="8155517"/>
                  <a:pt x="7490884" y="7884583"/>
                </a:cubicBezTo>
                <a:cubicBezTo>
                  <a:pt x="7541684" y="7588250"/>
                  <a:pt x="7611534" y="7200900"/>
                  <a:pt x="7700434" y="6722533"/>
                </a:cubicBezTo>
                <a:cubicBezTo>
                  <a:pt x="7789334" y="6244167"/>
                  <a:pt x="7895167" y="5706533"/>
                  <a:pt x="8017934" y="5109633"/>
                </a:cubicBezTo>
                <a:cubicBezTo>
                  <a:pt x="8140700" y="4512733"/>
                  <a:pt x="8274050" y="3888317"/>
                  <a:pt x="8417984" y="3236383"/>
                </a:cubicBezTo>
                <a:cubicBezTo>
                  <a:pt x="8519584" y="2897717"/>
                  <a:pt x="8602134" y="2586567"/>
                  <a:pt x="8665634" y="2302933"/>
                </a:cubicBezTo>
                <a:cubicBezTo>
                  <a:pt x="8729134" y="2019300"/>
                  <a:pt x="8777817" y="1788583"/>
                  <a:pt x="8811684" y="1610783"/>
                </a:cubicBezTo>
                <a:cubicBezTo>
                  <a:pt x="8845550" y="1432983"/>
                  <a:pt x="8862484" y="1344083"/>
                  <a:pt x="8862484" y="1344083"/>
                </a:cubicBezTo>
                <a:cubicBezTo>
                  <a:pt x="8862484" y="1318683"/>
                  <a:pt x="8839200" y="1329267"/>
                  <a:pt x="8792634" y="1375833"/>
                </a:cubicBezTo>
                <a:cubicBezTo>
                  <a:pt x="8746067" y="1422400"/>
                  <a:pt x="8701617" y="1475317"/>
                  <a:pt x="8659284" y="1534583"/>
                </a:cubicBezTo>
                <a:cubicBezTo>
                  <a:pt x="8616950" y="1593850"/>
                  <a:pt x="8600017" y="1640417"/>
                  <a:pt x="8608484" y="1674283"/>
                </a:cubicBezTo>
                <a:cubicBezTo>
                  <a:pt x="8608484" y="1674283"/>
                  <a:pt x="8578850" y="1716617"/>
                  <a:pt x="8519584" y="1801283"/>
                </a:cubicBezTo>
                <a:cubicBezTo>
                  <a:pt x="8460317" y="1885950"/>
                  <a:pt x="8384117" y="2000250"/>
                  <a:pt x="8290984" y="2144183"/>
                </a:cubicBezTo>
                <a:cubicBezTo>
                  <a:pt x="8206317" y="2228850"/>
                  <a:pt x="8104717" y="2398183"/>
                  <a:pt x="7986184" y="2652183"/>
                </a:cubicBezTo>
                <a:cubicBezTo>
                  <a:pt x="7867650" y="2906183"/>
                  <a:pt x="7736417" y="3143250"/>
                  <a:pt x="7592484" y="3363383"/>
                </a:cubicBezTo>
                <a:cubicBezTo>
                  <a:pt x="7457017" y="3617383"/>
                  <a:pt x="7313084" y="3890433"/>
                  <a:pt x="7160684" y="4182533"/>
                </a:cubicBezTo>
                <a:cubicBezTo>
                  <a:pt x="7008284" y="4474633"/>
                  <a:pt x="6872817" y="4718050"/>
                  <a:pt x="6754284" y="4912783"/>
                </a:cubicBezTo>
                <a:cubicBezTo>
                  <a:pt x="6678084" y="5022850"/>
                  <a:pt x="6601884" y="5149850"/>
                  <a:pt x="6525684" y="5293783"/>
                </a:cubicBezTo>
                <a:cubicBezTo>
                  <a:pt x="6449484" y="5437717"/>
                  <a:pt x="6402917" y="5530850"/>
                  <a:pt x="6385984" y="5573183"/>
                </a:cubicBezTo>
                <a:cubicBezTo>
                  <a:pt x="6352117" y="5666317"/>
                  <a:pt x="6292850" y="5778500"/>
                  <a:pt x="6208184" y="5909733"/>
                </a:cubicBezTo>
                <a:cubicBezTo>
                  <a:pt x="6123517" y="6040967"/>
                  <a:pt x="6030384" y="6170083"/>
                  <a:pt x="5928784" y="6297083"/>
                </a:cubicBezTo>
                <a:cubicBezTo>
                  <a:pt x="5877984" y="6373283"/>
                  <a:pt x="5827184" y="6451600"/>
                  <a:pt x="5776384" y="6532033"/>
                </a:cubicBezTo>
                <a:cubicBezTo>
                  <a:pt x="5725584" y="6612467"/>
                  <a:pt x="5685367" y="6680200"/>
                  <a:pt x="5655734" y="6735233"/>
                </a:cubicBezTo>
                <a:cubicBezTo>
                  <a:pt x="5626100" y="6790267"/>
                  <a:pt x="5611284" y="6817783"/>
                  <a:pt x="5611284" y="6817783"/>
                </a:cubicBezTo>
                <a:cubicBezTo>
                  <a:pt x="5611284" y="6843183"/>
                  <a:pt x="5571067" y="6919383"/>
                  <a:pt x="5490634" y="7046383"/>
                </a:cubicBezTo>
                <a:cubicBezTo>
                  <a:pt x="5410200" y="7173383"/>
                  <a:pt x="5312834" y="7313083"/>
                  <a:pt x="5198534" y="7465483"/>
                </a:cubicBezTo>
                <a:cubicBezTo>
                  <a:pt x="5084234" y="7617883"/>
                  <a:pt x="4976284" y="7749117"/>
                  <a:pt x="4874684" y="7859183"/>
                </a:cubicBezTo>
                <a:cubicBezTo>
                  <a:pt x="4578350" y="8172450"/>
                  <a:pt x="4341284" y="8356600"/>
                  <a:pt x="4163484" y="8411633"/>
                </a:cubicBezTo>
                <a:cubicBezTo>
                  <a:pt x="3985684" y="8466667"/>
                  <a:pt x="3786717" y="8392583"/>
                  <a:pt x="3566584" y="8189383"/>
                </a:cubicBezTo>
                <a:cubicBezTo>
                  <a:pt x="3456517" y="8053917"/>
                  <a:pt x="3376084" y="7899400"/>
                  <a:pt x="3325284" y="7725833"/>
                </a:cubicBezTo>
                <a:cubicBezTo>
                  <a:pt x="3274484" y="7552267"/>
                  <a:pt x="3253317" y="7336367"/>
                  <a:pt x="3261784" y="7078133"/>
                </a:cubicBezTo>
                <a:cubicBezTo>
                  <a:pt x="3270250" y="6819900"/>
                  <a:pt x="3299884" y="6496050"/>
                  <a:pt x="3350684" y="6106583"/>
                </a:cubicBezTo>
                <a:cubicBezTo>
                  <a:pt x="3409950" y="5810250"/>
                  <a:pt x="3464984" y="5511800"/>
                  <a:pt x="3515784" y="5211233"/>
                </a:cubicBezTo>
                <a:cubicBezTo>
                  <a:pt x="3566584" y="4910667"/>
                  <a:pt x="3615267" y="4627033"/>
                  <a:pt x="3661834" y="4360333"/>
                </a:cubicBezTo>
                <a:cubicBezTo>
                  <a:pt x="3708400" y="4093633"/>
                  <a:pt x="3750734" y="3867150"/>
                  <a:pt x="3788834" y="3680883"/>
                </a:cubicBezTo>
                <a:cubicBezTo>
                  <a:pt x="3826934" y="3494617"/>
                  <a:pt x="3858684" y="3371850"/>
                  <a:pt x="3884084" y="3312583"/>
                </a:cubicBezTo>
                <a:cubicBezTo>
                  <a:pt x="3901017" y="3143250"/>
                  <a:pt x="3896784" y="3050117"/>
                  <a:pt x="3871384" y="3033183"/>
                </a:cubicBezTo>
                <a:cubicBezTo>
                  <a:pt x="3845984" y="3016250"/>
                  <a:pt x="3795184" y="3067050"/>
                  <a:pt x="3718984" y="3185583"/>
                </a:cubicBezTo>
                <a:cubicBezTo>
                  <a:pt x="3685117" y="3244850"/>
                  <a:pt x="3596217" y="3390900"/>
                  <a:pt x="3452284" y="3623733"/>
                </a:cubicBezTo>
                <a:cubicBezTo>
                  <a:pt x="3308350" y="3856567"/>
                  <a:pt x="3141134" y="4142317"/>
                  <a:pt x="2950634" y="4480983"/>
                </a:cubicBezTo>
                <a:cubicBezTo>
                  <a:pt x="2760134" y="4819650"/>
                  <a:pt x="2571750" y="5187950"/>
                  <a:pt x="2385484" y="5585883"/>
                </a:cubicBezTo>
                <a:cubicBezTo>
                  <a:pt x="2038350" y="6229350"/>
                  <a:pt x="1752600" y="6760633"/>
                  <a:pt x="1528234" y="7179733"/>
                </a:cubicBezTo>
                <a:cubicBezTo>
                  <a:pt x="1303867" y="7598833"/>
                  <a:pt x="1126067" y="7931150"/>
                  <a:pt x="994834" y="8176683"/>
                </a:cubicBezTo>
                <a:cubicBezTo>
                  <a:pt x="863600" y="8422217"/>
                  <a:pt x="768350" y="8604249"/>
                  <a:pt x="709084" y="8722783"/>
                </a:cubicBezTo>
                <a:cubicBezTo>
                  <a:pt x="649817" y="8841316"/>
                  <a:pt x="607484" y="8921749"/>
                  <a:pt x="582084" y="8964083"/>
                </a:cubicBezTo>
                <a:cubicBezTo>
                  <a:pt x="556684" y="9006416"/>
                  <a:pt x="535517" y="9036049"/>
                  <a:pt x="518584" y="9052983"/>
                </a:cubicBezTo>
                <a:cubicBezTo>
                  <a:pt x="442384" y="9052983"/>
                  <a:pt x="364067" y="9021233"/>
                  <a:pt x="283634" y="8957733"/>
                </a:cubicBezTo>
                <a:cubicBezTo>
                  <a:pt x="203200" y="8894233"/>
                  <a:pt x="120650" y="8820149"/>
                  <a:pt x="35984" y="8735483"/>
                </a:cubicBezTo>
                <a:cubicBezTo>
                  <a:pt x="10584" y="8676216"/>
                  <a:pt x="0" y="8616949"/>
                  <a:pt x="4234" y="8557683"/>
                </a:cubicBezTo>
                <a:cubicBezTo>
                  <a:pt x="8467" y="8498416"/>
                  <a:pt x="35984" y="8411633"/>
                  <a:pt x="86784" y="8297333"/>
                </a:cubicBezTo>
                <a:cubicBezTo>
                  <a:pt x="137584" y="8183033"/>
                  <a:pt x="213784" y="8007350"/>
                  <a:pt x="315384" y="7770283"/>
                </a:cubicBezTo>
                <a:cubicBezTo>
                  <a:pt x="425450" y="7550150"/>
                  <a:pt x="527050" y="7357533"/>
                  <a:pt x="620184" y="7192433"/>
                </a:cubicBezTo>
                <a:cubicBezTo>
                  <a:pt x="713317" y="7027333"/>
                  <a:pt x="785284" y="6927850"/>
                  <a:pt x="836084" y="6893983"/>
                </a:cubicBezTo>
                <a:cubicBezTo>
                  <a:pt x="878417" y="6826250"/>
                  <a:pt x="916517" y="6758517"/>
                  <a:pt x="950384" y="6690783"/>
                </a:cubicBezTo>
                <a:cubicBezTo>
                  <a:pt x="984250" y="6623050"/>
                  <a:pt x="1005417" y="6542617"/>
                  <a:pt x="1013884" y="6449483"/>
                </a:cubicBezTo>
                <a:cubicBezTo>
                  <a:pt x="1056217" y="6398683"/>
                  <a:pt x="1121834" y="6294967"/>
                  <a:pt x="1210734" y="6138333"/>
                </a:cubicBezTo>
                <a:cubicBezTo>
                  <a:pt x="1299634" y="5981700"/>
                  <a:pt x="1390650" y="5810250"/>
                  <a:pt x="1483784" y="5623983"/>
                </a:cubicBezTo>
                <a:cubicBezTo>
                  <a:pt x="1551517" y="5513917"/>
                  <a:pt x="1638300" y="5369983"/>
                  <a:pt x="1744134" y="5192183"/>
                </a:cubicBezTo>
                <a:cubicBezTo>
                  <a:pt x="1849967" y="5014383"/>
                  <a:pt x="1962150" y="4817533"/>
                  <a:pt x="2080684" y="4601633"/>
                </a:cubicBezTo>
                <a:cubicBezTo>
                  <a:pt x="2199217" y="4385733"/>
                  <a:pt x="2305050" y="4180417"/>
                  <a:pt x="2398184" y="3985683"/>
                </a:cubicBezTo>
                <a:cubicBezTo>
                  <a:pt x="2787650" y="3316817"/>
                  <a:pt x="3117850" y="2751667"/>
                  <a:pt x="3388784" y="2290233"/>
                </a:cubicBezTo>
                <a:cubicBezTo>
                  <a:pt x="3659717" y="1828800"/>
                  <a:pt x="3862917" y="1534583"/>
                  <a:pt x="3998384" y="1407583"/>
                </a:cubicBezTo>
                <a:cubicBezTo>
                  <a:pt x="4040717" y="1365250"/>
                  <a:pt x="4085167" y="1305983"/>
                  <a:pt x="4131734" y="1229783"/>
                </a:cubicBezTo>
                <a:cubicBezTo>
                  <a:pt x="4178300" y="1153583"/>
                  <a:pt x="4201584" y="1085850"/>
                  <a:pt x="4201584" y="1026583"/>
                </a:cubicBezTo>
                <a:cubicBezTo>
                  <a:pt x="4201584" y="848783"/>
                  <a:pt x="4237567" y="685800"/>
                  <a:pt x="4309534" y="537633"/>
                </a:cubicBezTo>
                <a:cubicBezTo>
                  <a:pt x="4381500" y="389467"/>
                  <a:pt x="4455584" y="323850"/>
                  <a:pt x="4531784" y="340783"/>
                </a:cubicBezTo>
                <a:cubicBezTo>
                  <a:pt x="4616450" y="340783"/>
                  <a:pt x="4692650" y="349250"/>
                  <a:pt x="4760384" y="366183"/>
                </a:cubicBezTo>
                <a:cubicBezTo>
                  <a:pt x="4828117" y="383117"/>
                  <a:pt x="4900084" y="438150"/>
                  <a:pt x="4976284" y="531283"/>
                </a:cubicBezTo>
                <a:cubicBezTo>
                  <a:pt x="5044017" y="632883"/>
                  <a:pt x="5103284" y="734483"/>
                  <a:pt x="5154084" y="836083"/>
                </a:cubicBezTo>
                <a:cubicBezTo>
                  <a:pt x="5204884" y="937683"/>
                  <a:pt x="5200650" y="1140883"/>
                  <a:pt x="5141384" y="1445683"/>
                </a:cubicBezTo>
                <a:cubicBezTo>
                  <a:pt x="5141384" y="1564217"/>
                  <a:pt x="5128684" y="1697567"/>
                  <a:pt x="5103284" y="1845733"/>
                </a:cubicBezTo>
                <a:cubicBezTo>
                  <a:pt x="5077884" y="1993900"/>
                  <a:pt x="5054600" y="2129367"/>
                  <a:pt x="5033434" y="2252133"/>
                </a:cubicBezTo>
                <a:cubicBezTo>
                  <a:pt x="5012267" y="2374900"/>
                  <a:pt x="4997450" y="2470150"/>
                  <a:pt x="4988984" y="2537883"/>
                </a:cubicBezTo>
                <a:cubicBezTo>
                  <a:pt x="4878917" y="2868083"/>
                  <a:pt x="4777317" y="3238500"/>
                  <a:pt x="4684184" y="3649133"/>
                </a:cubicBezTo>
                <a:cubicBezTo>
                  <a:pt x="4591050" y="4059767"/>
                  <a:pt x="4506384" y="4474633"/>
                  <a:pt x="4430184" y="4893733"/>
                </a:cubicBezTo>
                <a:cubicBezTo>
                  <a:pt x="4353984" y="5312833"/>
                  <a:pt x="4290484" y="5702300"/>
                  <a:pt x="4239684" y="6062133"/>
                </a:cubicBezTo>
                <a:cubicBezTo>
                  <a:pt x="4188884" y="6421967"/>
                  <a:pt x="4157134" y="6718300"/>
                  <a:pt x="4144434" y="6951133"/>
                </a:cubicBezTo>
                <a:cubicBezTo>
                  <a:pt x="4131734" y="7183967"/>
                  <a:pt x="4138084" y="7317317"/>
                  <a:pt x="4163484" y="7351183"/>
                </a:cubicBezTo>
                <a:cubicBezTo>
                  <a:pt x="4222750" y="7385050"/>
                  <a:pt x="4273550" y="7389283"/>
                  <a:pt x="4315884" y="7363883"/>
                </a:cubicBezTo>
                <a:cubicBezTo>
                  <a:pt x="4358217" y="7338483"/>
                  <a:pt x="4430184" y="7228417"/>
                  <a:pt x="4531784" y="7033683"/>
                </a:cubicBezTo>
                <a:cubicBezTo>
                  <a:pt x="4591050" y="6932083"/>
                  <a:pt x="4673600" y="6807200"/>
                  <a:pt x="4779434" y="6659033"/>
                </a:cubicBezTo>
                <a:cubicBezTo>
                  <a:pt x="4885267" y="6510867"/>
                  <a:pt x="4988984" y="6373283"/>
                  <a:pt x="5090584" y="6246283"/>
                </a:cubicBezTo>
                <a:cubicBezTo>
                  <a:pt x="5158317" y="6127750"/>
                  <a:pt x="5264150" y="5949950"/>
                  <a:pt x="5408084" y="5712883"/>
                </a:cubicBezTo>
                <a:cubicBezTo>
                  <a:pt x="5552017" y="5475817"/>
                  <a:pt x="5736167" y="5171017"/>
                  <a:pt x="5960534" y="4798483"/>
                </a:cubicBezTo>
                <a:cubicBezTo>
                  <a:pt x="6184900" y="4425950"/>
                  <a:pt x="6455834" y="3970867"/>
                  <a:pt x="6773334" y="3433233"/>
                </a:cubicBezTo>
                <a:cubicBezTo>
                  <a:pt x="7090834" y="2895600"/>
                  <a:pt x="7452784" y="2271183"/>
                  <a:pt x="7859184" y="1559983"/>
                </a:cubicBezTo>
                <a:cubicBezTo>
                  <a:pt x="8053917" y="1263650"/>
                  <a:pt x="8238067" y="973667"/>
                  <a:pt x="8411634" y="690033"/>
                </a:cubicBezTo>
                <a:cubicBezTo>
                  <a:pt x="8585200" y="406400"/>
                  <a:pt x="8727017" y="222250"/>
                  <a:pt x="8837084" y="137583"/>
                </a:cubicBezTo>
                <a:cubicBezTo>
                  <a:pt x="8955617" y="27517"/>
                  <a:pt x="9078384" y="0"/>
                  <a:pt x="9205384" y="55033"/>
                </a:cubicBezTo>
                <a:cubicBezTo>
                  <a:pt x="9332384" y="110067"/>
                  <a:pt x="9444567" y="222250"/>
                  <a:pt x="9541934" y="391583"/>
                </a:cubicBezTo>
                <a:cubicBezTo>
                  <a:pt x="9639300" y="560917"/>
                  <a:pt x="9692217" y="772583"/>
                  <a:pt x="9700684" y="1026583"/>
                </a:cubicBezTo>
                <a:cubicBezTo>
                  <a:pt x="9709150" y="1145117"/>
                  <a:pt x="9694334" y="1335617"/>
                  <a:pt x="9656234" y="1598083"/>
                </a:cubicBezTo>
                <a:cubicBezTo>
                  <a:pt x="9618134" y="1860550"/>
                  <a:pt x="9560984" y="2159000"/>
                  <a:pt x="9484784" y="2493433"/>
                </a:cubicBezTo>
                <a:cubicBezTo>
                  <a:pt x="9408584" y="2827867"/>
                  <a:pt x="9311217" y="3172883"/>
                  <a:pt x="9192684" y="3528483"/>
                </a:cubicBezTo>
                <a:cubicBezTo>
                  <a:pt x="9167284" y="3672417"/>
                  <a:pt x="9127067" y="3852333"/>
                  <a:pt x="9072034" y="4068233"/>
                </a:cubicBezTo>
                <a:cubicBezTo>
                  <a:pt x="9017000" y="4284133"/>
                  <a:pt x="8955617" y="4506383"/>
                  <a:pt x="8887884" y="4734983"/>
                </a:cubicBezTo>
                <a:cubicBezTo>
                  <a:pt x="8820150" y="4963583"/>
                  <a:pt x="8752417" y="5179483"/>
                  <a:pt x="8684684" y="5382683"/>
                </a:cubicBezTo>
                <a:cubicBezTo>
                  <a:pt x="8642350" y="5662083"/>
                  <a:pt x="8593667" y="5937250"/>
                  <a:pt x="8538634" y="6208183"/>
                </a:cubicBezTo>
                <a:cubicBezTo>
                  <a:pt x="8483600" y="6479117"/>
                  <a:pt x="8464550" y="6661150"/>
                  <a:pt x="8481484" y="6754283"/>
                </a:cubicBezTo>
                <a:cubicBezTo>
                  <a:pt x="8405284" y="6889750"/>
                  <a:pt x="8354484" y="7084483"/>
                  <a:pt x="8329084" y="7338483"/>
                </a:cubicBezTo>
                <a:cubicBezTo>
                  <a:pt x="8303684" y="7592483"/>
                  <a:pt x="8290984" y="7854950"/>
                  <a:pt x="8290984" y="8125883"/>
                </a:cubicBezTo>
                <a:cubicBezTo>
                  <a:pt x="8257117" y="8456083"/>
                  <a:pt x="8231717" y="8688916"/>
                  <a:pt x="8214784" y="8824383"/>
                </a:cubicBezTo>
                <a:cubicBezTo>
                  <a:pt x="8197850" y="8959849"/>
                  <a:pt x="8168217" y="9023349"/>
                  <a:pt x="8125884" y="9014883"/>
                </a:cubicBezTo>
                <a:cubicBezTo>
                  <a:pt x="8015817" y="8981016"/>
                  <a:pt x="7960784" y="9002183"/>
                  <a:pt x="7960784" y="9078383"/>
                </a:cubicBezTo>
                <a:close/>
                <a:moveTo>
                  <a:pt x="-1043516" y="84687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00" name="Freeform 6600"/>
          <p:cNvSpPr/>
          <p:nvPr/>
        </p:nvSpPr>
        <p:spPr>
          <a:xfrm rot="0" flipH="0" flipV="0">
            <a:off x="10409448" y="4962788"/>
            <a:ext cx="77351" cy="214105"/>
          </a:xfrm>
          <a:custGeom>
            <a:pathLst>
              <a:path w="2417233" h="6690783">
                <a:moveTo>
                  <a:pt x="186267" y="6479116"/>
                </a:moveTo>
                <a:cubicBezTo>
                  <a:pt x="118533" y="6411383"/>
                  <a:pt x="69850" y="6326716"/>
                  <a:pt x="40217" y="6225116"/>
                </a:cubicBezTo>
                <a:cubicBezTo>
                  <a:pt x="10583" y="6123516"/>
                  <a:pt x="0" y="6021916"/>
                  <a:pt x="8467" y="5920316"/>
                </a:cubicBezTo>
                <a:cubicBezTo>
                  <a:pt x="16933" y="5818716"/>
                  <a:pt x="38100" y="5734050"/>
                  <a:pt x="71967" y="5666316"/>
                </a:cubicBezTo>
                <a:cubicBezTo>
                  <a:pt x="71967" y="5598583"/>
                  <a:pt x="82550" y="5545666"/>
                  <a:pt x="103717" y="5507566"/>
                </a:cubicBezTo>
                <a:cubicBezTo>
                  <a:pt x="124883" y="5469466"/>
                  <a:pt x="131233" y="5433483"/>
                  <a:pt x="122767" y="5399616"/>
                </a:cubicBezTo>
                <a:cubicBezTo>
                  <a:pt x="114300" y="5365750"/>
                  <a:pt x="122767" y="5306483"/>
                  <a:pt x="148167" y="5221816"/>
                </a:cubicBezTo>
                <a:cubicBezTo>
                  <a:pt x="173567" y="5137150"/>
                  <a:pt x="198967" y="5056716"/>
                  <a:pt x="224367" y="4980516"/>
                </a:cubicBezTo>
                <a:cubicBezTo>
                  <a:pt x="283633" y="4845050"/>
                  <a:pt x="347133" y="4682066"/>
                  <a:pt x="414867" y="4491566"/>
                </a:cubicBezTo>
                <a:cubicBezTo>
                  <a:pt x="482600" y="4301066"/>
                  <a:pt x="546100" y="4112683"/>
                  <a:pt x="605367" y="3926416"/>
                </a:cubicBezTo>
                <a:cubicBezTo>
                  <a:pt x="664633" y="3740150"/>
                  <a:pt x="715433" y="3579283"/>
                  <a:pt x="757767" y="3443816"/>
                </a:cubicBezTo>
                <a:cubicBezTo>
                  <a:pt x="800100" y="3308350"/>
                  <a:pt x="825500" y="3223683"/>
                  <a:pt x="833967" y="3189816"/>
                </a:cubicBezTo>
                <a:cubicBezTo>
                  <a:pt x="833967" y="3088216"/>
                  <a:pt x="901700" y="3033183"/>
                  <a:pt x="1037167" y="3024716"/>
                </a:cubicBezTo>
                <a:cubicBezTo>
                  <a:pt x="1138767" y="2990850"/>
                  <a:pt x="1214967" y="2988733"/>
                  <a:pt x="1265767" y="3018366"/>
                </a:cubicBezTo>
                <a:cubicBezTo>
                  <a:pt x="1316567" y="3048000"/>
                  <a:pt x="1384300" y="3130550"/>
                  <a:pt x="1468967" y="3266016"/>
                </a:cubicBezTo>
                <a:cubicBezTo>
                  <a:pt x="1536700" y="3333750"/>
                  <a:pt x="1562100" y="3435350"/>
                  <a:pt x="1545167" y="3570816"/>
                </a:cubicBezTo>
                <a:cubicBezTo>
                  <a:pt x="1528233" y="3706283"/>
                  <a:pt x="1473200" y="3875616"/>
                  <a:pt x="1380067" y="4078816"/>
                </a:cubicBezTo>
                <a:cubicBezTo>
                  <a:pt x="1346200" y="4146550"/>
                  <a:pt x="1305983" y="4243916"/>
                  <a:pt x="1259417" y="4370916"/>
                </a:cubicBezTo>
                <a:cubicBezTo>
                  <a:pt x="1212850" y="4497916"/>
                  <a:pt x="1181100" y="4612216"/>
                  <a:pt x="1164167" y="4713816"/>
                </a:cubicBezTo>
                <a:cubicBezTo>
                  <a:pt x="1130300" y="4781550"/>
                  <a:pt x="1090083" y="4876800"/>
                  <a:pt x="1043517" y="4999566"/>
                </a:cubicBezTo>
                <a:cubicBezTo>
                  <a:pt x="996950" y="5122333"/>
                  <a:pt x="956733" y="5238750"/>
                  <a:pt x="922867" y="5348816"/>
                </a:cubicBezTo>
                <a:cubicBezTo>
                  <a:pt x="905933" y="5391150"/>
                  <a:pt x="889000" y="5452533"/>
                  <a:pt x="872067" y="5532966"/>
                </a:cubicBezTo>
                <a:cubicBezTo>
                  <a:pt x="855133" y="5613400"/>
                  <a:pt x="833967" y="5698066"/>
                  <a:pt x="808567" y="5786966"/>
                </a:cubicBezTo>
                <a:cubicBezTo>
                  <a:pt x="783167" y="5875866"/>
                  <a:pt x="749300" y="5954183"/>
                  <a:pt x="706967" y="6021916"/>
                </a:cubicBezTo>
                <a:cubicBezTo>
                  <a:pt x="630767" y="6369050"/>
                  <a:pt x="560917" y="6572250"/>
                  <a:pt x="497417" y="6631516"/>
                </a:cubicBezTo>
                <a:cubicBezTo>
                  <a:pt x="433917" y="6690783"/>
                  <a:pt x="330200" y="6639983"/>
                  <a:pt x="186267" y="6479116"/>
                </a:cubicBezTo>
                <a:close/>
                <a:moveTo>
                  <a:pt x="-817033" y="6885516"/>
                </a:moveTo>
                <a:moveTo>
                  <a:pt x="1418167" y="1322916"/>
                </a:moveTo>
                <a:cubicBezTo>
                  <a:pt x="1375833" y="1280583"/>
                  <a:pt x="1337733" y="1219200"/>
                  <a:pt x="1303867" y="1138766"/>
                </a:cubicBezTo>
                <a:cubicBezTo>
                  <a:pt x="1270000" y="1058333"/>
                  <a:pt x="1248833" y="982133"/>
                  <a:pt x="1240367" y="910166"/>
                </a:cubicBezTo>
                <a:cubicBezTo>
                  <a:pt x="1231900" y="838200"/>
                  <a:pt x="1240367" y="802216"/>
                  <a:pt x="1265767" y="802216"/>
                </a:cubicBezTo>
                <a:cubicBezTo>
                  <a:pt x="1333500" y="793750"/>
                  <a:pt x="1413933" y="721783"/>
                  <a:pt x="1507067" y="586316"/>
                </a:cubicBezTo>
                <a:cubicBezTo>
                  <a:pt x="1600200" y="450850"/>
                  <a:pt x="1638300" y="332316"/>
                  <a:pt x="1621367" y="230716"/>
                </a:cubicBezTo>
                <a:cubicBezTo>
                  <a:pt x="1621367" y="196850"/>
                  <a:pt x="1634067" y="165100"/>
                  <a:pt x="1659467" y="135466"/>
                </a:cubicBezTo>
                <a:cubicBezTo>
                  <a:pt x="1684867" y="105833"/>
                  <a:pt x="1714500" y="86783"/>
                  <a:pt x="1748367" y="78316"/>
                </a:cubicBezTo>
                <a:cubicBezTo>
                  <a:pt x="1849967" y="10583"/>
                  <a:pt x="1949450" y="0"/>
                  <a:pt x="2046817" y="46566"/>
                </a:cubicBezTo>
                <a:cubicBezTo>
                  <a:pt x="2144183" y="93133"/>
                  <a:pt x="2235200" y="184150"/>
                  <a:pt x="2319867" y="319616"/>
                </a:cubicBezTo>
                <a:cubicBezTo>
                  <a:pt x="2396067" y="480483"/>
                  <a:pt x="2417233" y="613833"/>
                  <a:pt x="2383367" y="719666"/>
                </a:cubicBezTo>
                <a:cubicBezTo>
                  <a:pt x="2349500" y="825500"/>
                  <a:pt x="2256367" y="971550"/>
                  <a:pt x="2103967" y="1157816"/>
                </a:cubicBezTo>
                <a:cubicBezTo>
                  <a:pt x="1976967" y="1327150"/>
                  <a:pt x="1860550" y="1420283"/>
                  <a:pt x="1754717" y="1437216"/>
                </a:cubicBezTo>
                <a:cubicBezTo>
                  <a:pt x="1648883" y="1454150"/>
                  <a:pt x="1536700" y="1416050"/>
                  <a:pt x="1418167" y="1322916"/>
                </a:cubicBezTo>
                <a:close/>
                <a:moveTo>
                  <a:pt x="4339167" y="688551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01" name="Freeform 6601"/>
          <p:cNvSpPr/>
          <p:nvPr/>
        </p:nvSpPr>
        <p:spPr>
          <a:xfrm rot="0" flipH="0" flipV="0">
            <a:off x="10488154" y="5011217"/>
            <a:ext cx="130048" cy="174277"/>
          </a:xfrm>
          <a:custGeom>
            <a:pathLst>
              <a:path w="4064000" h="5446183">
                <a:moveTo>
                  <a:pt x="736600" y="5422900"/>
                </a:moveTo>
                <a:cubicBezTo>
                  <a:pt x="575733" y="5355167"/>
                  <a:pt x="423333" y="5264150"/>
                  <a:pt x="279400" y="5149850"/>
                </a:cubicBezTo>
                <a:cubicBezTo>
                  <a:pt x="135466" y="5035550"/>
                  <a:pt x="42333" y="4940300"/>
                  <a:pt x="0" y="4864100"/>
                </a:cubicBezTo>
                <a:cubicBezTo>
                  <a:pt x="0" y="4787900"/>
                  <a:pt x="12700" y="4734984"/>
                  <a:pt x="38100" y="4705350"/>
                </a:cubicBezTo>
                <a:cubicBezTo>
                  <a:pt x="63500" y="4675717"/>
                  <a:pt x="137583" y="4663017"/>
                  <a:pt x="260350" y="4667250"/>
                </a:cubicBezTo>
                <a:cubicBezTo>
                  <a:pt x="383116" y="4671484"/>
                  <a:pt x="584200" y="4690534"/>
                  <a:pt x="863600" y="4724400"/>
                </a:cubicBezTo>
                <a:cubicBezTo>
                  <a:pt x="965200" y="4724400"/>
                  <a:pt x="1092200" y="4715934"/>
                  <a:pt x="1244600" y="4699000"/>
                </a:cubicBezTo>
                <a:cubicBezTo>
                  <a:pt x="1397000" y="4682067"/>
                  <a:pt x="1538816" y="4656667"/>
                  <a:pt x="1670050" y="4622800"/>
                </a:cubicBezTo>
                <a:cubicBezTo>
                  <a:pt x="1801283" y="4588934"/>
                  <a:pt x="1875366" y="4546600"/>
                  <a:pt x="1892300" y="4495800"/>
                </a:cubicBezTo>
                <a:cubicBezTo>
                  <a:pt x="1934633" y="4495800"/>
                  <a:pt x="1943100" y="4480984"/>
                  <a:pt x="1917700" y="4451350"/>
                </a:cubicBezTo>
                <a:cubicBezTo>
                  <a:pt x="1892300" y="4421717"/>
                  <a:pt x="1862666" y="4389967"/>
                  <a:pt x="1828800" y="4356100"/>
                </a:cubicBezTo>
                <a:cubicBezTo>
                  <a:pt x="1794933" y="4356100"/>
                  <a:pt x="1756833" y="4341284"/>
                  <a:pt x="1714500" y="4311650"/>
                </a:cubicBezTo>
                <a:cubicBezTo>
                  <a:pt x="1672166" y="4282017"/>
                  <a:pt x="1634066" y="4267200"/>
                  <a:pt x="1600200" y="4267200"/>
                </a:cubicBezTo>
                <a:cubicBezTo>
                  <a:pt x="1600200" y="4224867"/>
                  <a:pt x="1559983" y="4176184"/>
                  <a:pt x="1479550" y="4121150"/>
                </a:cubicBezTo>
                <a:cubicBezTo>
                  <a:pt x="1399116" y="4066117"/>
                  <a:pt x="1316566" y="4021667"/>
                  <a:pt x="1231900" y="3987800"/>
                </a:cubicBezTo>
                <a:cubicBezTo>
                  <a:pt x="1045633" y="3835400"/>
                  <a:pt x="884766" y="3697817"/>
                  <a:pt x="749300" y="3575050"/>
                </a:cubicBezTo>
                <a:cubicBezTo>
                  <a:pt x="613833" y="3452284"/>
                  <a:pt x="563033" y="3369734"/>
                  <a:pt x="596900" y="3327400"/>
                </a:cubicBezTo>
                <a:cubicBezTo>
                  <a:pt x="596900" y="3293534"/>
                  <a:pt x="596900" y="3274484"/>
                  <a:pt x="596900" y="3270250"/>
                </a:cubicBezTo>
                <a:cubicBezTo>
                  <a:pt x="596900" y="3266017"/>
                  <a:pt x="596900" y="3263900"/>
                  <a:pt x="596900" y="3263900"/>
                </a:cubicBezTo>
                <a:cubicBezTo>
                  <a:pt x="537633" y="3263900"/>
                  <a:pt x="472016" y="3179234"/>
                  <a:pt x="400050" y="3009900"/>
                </a:cubicBezTo>
                <a:cubicBezTo>
                  <a:pt x="328083" y="2840567"/>
                  <a:pt x="292100" y="2688167"/>
                  <a:pt x="292100" y="2552700"/>
                </a:cubicBezTo>
                <a:cubicBezTo>
                  <a:pt x="292100" y="2451100"/>
                  <a:pt x="321733" y="2321984"/>
                  <a:pt x="381000" y="2165350"/>
                </a:cubicBezTo>
                <a:cubicBezTo>
                  <a:pt x="440266" y="2008717"/>
                  <a:pt x="520700" y="1845734"/>
                  <a:pt x="622300" y="1676400"/>
                </a:cubicBezTo>
                <a:cubicBezTo>
                  <a:pt x="723900" y="1507067"/>
                  <a:pt x="829733" y="1367367"/>
                  <a:pt x="939800" y="1257300"/>
                </a:cubicBezTo>
                <a:cubicBezTo>
                  <a:pt x="1092200" y="1113367"/>
                  <a:pt x="1282700" y="958850"/>
                  <a:pt x="1511300" y="793750"/>
                </a:cubicBezTo>
                <a:cubicBezTo>
                  <a:pt x="1739900" y="628650"/>
                  <a:pt x="1966383" y="480484"/>
                  <a:pt x="2190750" y="349250"/>
                </a:cubicBezTo>
                <a:cubicBezTo>
                  <a:pt x="2415116" y="218017"/>
                  <a:pt x="2603500" y="131234"/>
                  <a:pt x="2755900" y="88900"/>
                </a:cubicBezTo>
                <a:cubicBezTo>
                  <a:pt x="2908300" y="29634"/>
                  <a:pt x="3050116" y="0"/>
                  <a:pt x="3181350" y="0"/>
                </a:cubicBezTo>
                <a:cubicBezTo>
                  <a:pt x="3312583" y="0"/>
                  <a:pt x="3429000" y="29634"/>
                  <a:pt x="3530600" y="88900"/>
                </a:cubicBezTo>
                <a:cubicBezTo>
                  <a:pt x="3615266" y="131234"/>
                  <a:pt x="3693583" y="192617"/>
                  <a:pt x="3765550" y="273050"/>
                </a:cubicBezTo>
                <a:cubicBezTo>
                  <a:pt x="3837516" y="353484"/>
                  <a:pt x="3901016" y="433917"/>
                  <a:pt x="3956050" y="514350"/>
                </a:cubicBezTo>
                <a:cubicBezTo>
                  <a:pt x="4011083" y="594784"/>
                  <a:pt x="4047066" y="664634"/>
                  <a:pt x="4064000" y="723900"/>
                </a:cubicBezTo>
                <a:cubicBezTo>
                  <a:pt x="4064000" y="825500"/>
                  <a:pt x="4055533" y="937684"/>
                  <a:pt x="4038600" y="1060450"/>
                </a:cubicBezTo>
                <a:cubicBezTo>
                  <a:pt x="4021666" y="1183217"/>
                  <a:pt x="3998383" y="1291167"/>
                  <a:pt x="3968750" y="1384300"/>
                </a:cubicBezTo>
                <a:cubicBezTo>
                  <a:pt x="3939116" y="1477434"/>
                  <a:pt x="3894666" y="1524000"/>
                  <a:pt x="3835400" y="1524000"/>
                </a:cubicBezTo>
                <a:cubicBezTo>
                  <a:pt x="3835400" y="1524000"/>
                  <a:pt x="3824816" y="1526117"/>
                  <a:pt x="3803650" y="1530350"/>
                </a:cubicBezTo>
                <a:cubicBezTo>
                  <a:pt x="3782483" y="1534584"/>
                  <a:pt x="3771900" y="1557867"/>
                  <a:pt x="3771900" y="1600200"/>
                </a:cubicBezTo>
                <a:cubicBezTo>
                  <a:pt x="3771900" y="1684867"/>
                  <a:pt x="3708400" y="1782234"/>
                  <a:pt x="3581400" y="1892300"/>
                </a:cubicBezTo>
                <a:cubicBezTo>
                  <a:pt x="3420533" y="2002367"/>
                  <a:pt x="3280833" y="2067984"/>
                  <a:pt x="3162300" y="2089150"/>
                </a:cubicBezTo>
                <a:cubicBezTo>
                  <a:pt x="3043766" y="2110317"/>
                  <a:pt x="2971800" y="2065867"/>
                  <a:pt x="2946400" y="1955800"/>
                </a:cubicBezTo>
                <a:cubicBezTo>
                  <a:pt x="2921000" y="1921934"/>
                  <a:pt x="2904066" y="1892300"/>
                  <a:pt x="2895600" y="1866900"/>
                </a:cubicBezTo>
                <a:cubicBezTo>
                  <a:pt x="2887133" y="1841500"/>
                  <a:pt x="2865966" y="1828800"/>
                  <a:pt x="2832100" y="1828800"/>
                </a:cubicBezTo>
                <a:cubicBezTo>
                  <a:pt x="2832100" y="1828800"/>
                  <a:pt x="2819400" y="1816100"/>
                  <a:pt x="2794000" y="1790700"/>
                </a:cubicBezTo>
                <a:cubicBezTo>
                  <a:pt x="2768600" y="1765300"/>
                  <a:pt x="2755900" y="1722967"/>
                  <a:pt x="2755900" y="1663700"/>
                </a:cubicBezTo>
                <a:cubicBezTo>
                  <a:pt x="2755900" y="1629834"/>
                  <a:pt x="2768600" y="1598084"/>
                  <a:pt x="2794000" y="1568450"/>
                </a:cubicBezTo>
                <a:cubicBezTo>
                  <a:pt x="2819400" y="1538817"/>
                  <a:pt x="2832100" y="1524000"/>
                  <a:pt x="2832100" y="1524000"/>
                </a:cubicBezTo>
                <a:cubicBezTo>
                  <a:pt x="2874433" y="1524000"/>
                  <a:pt x="2929466" y="1475317"/>
                  <a:pt x="2997200" y="1377950"/>
                </a:cubicBezTo>
                <a:cubicBezTo>
                  <a:pt x="3064933" y="1280584"/>
                  <a:pt x="3126316" y="1174750"/>
                  <a:pt x="3181350" y="1060450"/>
                </a:cubicBezTo>
                <a:cubicBezTo>
                  <a:pt x="3236383" y="946150"/>
                  <a:pt x="3263900" y="867834"/>
                  <a:pt x="3263900" y="825500"/>
                </a:cubicBezTo>
                <a:cubicBezTo>
                  <a:pt x="3263900" y="774700"/>
                  <a:pt x="3257550" y="745067"/>
                  <a:pt x="3244850" y="736600"/>
                </a:cubicBezTo>
                <a:cubicBezTo>
                  <a:pt x="3232150" y="728134"/>
                  <a:pt x="3191933" y="723900"/>
                  <a:pt x="3124200" y="723900"/>
                </a:cubicBezTo>
                <a:cubicBezTo>
                  <a:pt x="3005666" y="774700"/>
                  <a:pt x="2861733" y="842434"/>
                  <a:pt x="2692400" y="927100"/>
                </a:cubicBezTo>
                <a:cubicBezTo>
                  <a:pt x="2523066" y="1011767"/>
                  <a:pt x="2364316" y="1094317"/>
                  <a:pt x="2216150" y="1174750"/>
                </a:cubicBezTo>
                <a:cubicBezTo>
                  <a:pt x="2067983" y="1255184"/>
                  <a:pt x="1960033" y="1329267"/>
                  <a:pt x="1892300" y="1397000"/>
                </a:cubicBezTo>
                <a:cubicBezTo>
                  <a:pt x="1858433" y="1456267"/>
                  <a:pt x="1837266" y="1492250"/>
                  <a:pt x="1828800" y="1504950"/>
                </a:cubicBezTo>
                <a:cubicBezTo>
                  <a:pt x="1820333" y="1517650"/>
                  <a:pt x="1799166" y="1524000"/>
                  <a:pt x="1765300" y="1524000"/>
                </a:cubicBezTo>
                <a:cubicBezTo>
                  <a:pt x="1765300" y="1490134"/>
                  <a:pt x="1737783" y="1504950"/>
                  <a:pt x="1682750" y="1568450"/>
                </a:cubicBezTo>
                <a:cubicBezTo>
                  <a:pt x="1627716" y="1631950"/>
                  <a:pt x="1559983" y="1718734"/>
                  <a:pt x="1479550" y="1828800"/>
                </a:cubicBezTo>
                <a:cubicBezTo>
                  <a:pt x="1399116" y="1938867"/>
                  <a:pt x="1322916" y="2046817"/>
                  <a:pt x="1250950" y="2152650"/>
                </a:cubicBezTo>
                <a:cubicBezTo>
                  <a:pt x="1178983" y="2258484"/>
                  <a:pt x="1126066" y="2336800"/>
                  <a:pt x="1092200" y="2387600"/>
                </a:cubicBezTo>
                <a:cubicBezTo>
                  <a:pt x="1075266" y="2404534"/>
                  <a:pt x="1056216" y="2453217"/>
                  <a:pt x="1035050" y="2533650"/>
                </a:cubicBezTo>
                <a:cubicBezTo>
                  <a:pt x="1013883" y="2614084"/>
                  <a:pt x="1003300" y="2688167"/>
                  <a:pt x="1003300" y="2755900"/>
                </a:cubicBezTo>
                <a:cubicBezTo>
                  <a:pt x="969433" y="2857500"/>
                  <a:pt x="973666" y="2927350"/>
                  <a:pt x="1016000" y="2965450"/>
                </a:cubicBezTo>
                <a:cubicBezTo>
                  <a:pt x="1058333" y="3003550"/>
                  <a:pt x="1151466" y="3081867"/>
                  <a:pt x="1295400" y="3200400"/>
                </a:cubicBezTo>
                <a:cubicBezTo>
                  <a:pt x="1591733" y="3420534"/>
                  <a:pt x="1824566" y="3602567"/>
                  <a:pt x="1993900" y="3746500"/>
                </a:cubicBezTo>
                <a:cubicBezTo>
                  <a:pt x="2163233" y="3890434"/>
                  <a:pt x="2290233" y="4008967"/>
                  <a:pt x="2374900" y="4102100"/>
                </a:cubicBezTo>
                <a:cubicBezTo>
                  <a:pt x="2459566" y="4195234"/>
                  <a:pt x="2510366" y="4279900"/>
                  <a:pt x="2527300" y="4356100"/>
                </a:cubicBezTo>
                <a:cubicBezTo>
                  <a:pt x="2679700" y="4610100"/>
                  <a:pt x="2726266" y="4804834"/>
                  <a:pt x="2667000" y="4940300"/>
                </a:cubicBezTo>
                <a:cubicBezTo>
                  <a:pt x="2607733" y="5075767"/>
                  <a:pt x="2463800" y="5194300"/>
                  <a:pt x="2235200" y="5295900"/>
                </a:cubicBezTo>
                <a:cubicBezTo>
                  <a:pt x="2150533" y="5338234"/>
                  <a:pt x="2010833" y="5372100"/>
                  <a:pt x="1816100" y="5397500"/>
                </a:cubicBezTo>
                <a:cubicBezTo>
                  <a:pt x="1621366" y="5422900"/>
                  <a:pt x="1422400" y="5437716"/>
                  <a:pt x="1219200" y="5441950"/>
                </a:cubicBezTo>
                <a:cubicBezTo>
                  <a:pt x="1016000" y="5446183"/>
                  <a:pt x="855133" y="5439833"/>
                  <a:pt x="736600" y="5422900"/>
                </a:cubicBezTo>
                <a:close/>
                <a:moveTo>
                  <a:pt x="-1358900" y="53721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02" name="Freeform 6602"/>
          <p:cNvSpPr/>
          <p:nvPr/>
        </p:nvSpPr>
        <p:spPr>
          <a:xfrm rot="0" flipH="0" flipV="0">
            <a:off x="10617796" y="5016907"/>
            <a:ext cx="131673" cy="163101"/>
          </a:xfrm>
          <a:custGeom>
            <a:pathLst>
              <a:path w="4114800" h="5096934">
                <a:moveTo>
                  <a:pt x="1447800" y="5080000"/>
                </a:moveTo>
                <a:cubicBezTo>
                  <a:pt x="1236133" y="5096934"/>
                  <a:pt x="1035050" y="5084234"/>
                  <a:pt x="844550" y="5041900"/>
                </a:cubicBezTo>
                <a:cubicBezTo>
                  <a:pt x="654050" y="4999567"/>
                  <a:pt x="493183" y="4925484"/>
                  <a:pt x="361950" y="4819650"/>
                </a:cubicBezTo>
                <a:cubicBezTo>
                  <a:pt x="230716" y="4713817"/>
                  <a:pt x="139700" y="4584700"/>
                  <a:pt x="88900" y="4432300"/>
                </a:cubicBezTo>
                <a:cubicBezTo>
                  <a:pt x="29633" y="4313767"/>
                  <a:pt x="0" y="4231217"/>
                  <a:pt x="0" y="4184650"/>
                </a:cubicBezTo>
                <a:cubicBezTo>
                  <a:pt x="0" y="4138084"/>
                  <a:pt x="29633" y="4097867"/>
                  <a:pt x="88900" y="4064000"/>
                </a:cubicBezTo>
                <a:cubicBezTo>
                  <a:pt x="156633" y="4064000"/>
                  <a:pt x="218016" y="4083050"/>
                  <a:pt x="273050" y="4121150"/>
                </a:cubicBezTo>
                <a:cubicBezTo>
                  <a:pt x="328083" y="4159250"/>
                  <a:pt x="402166" y="4199467"/>
                  <a:pt x="495300" y="4241800"/>
                </a:cubicBezTo>
                <a:cubicBezTo>
                  <a:pt x="622300" y="4351867"/>
                  <a:pt x="776816" y="4411134"/>
                  <a:pt x="958850" y="4419600"/>
                </a:cubicBezTo>
                <a:cubicBezTo>
                  <a:pt x="1140883" y="4428067"/>
                  <a:pt x="1308100" y="4398434"/>
                  <a:pt x="1460500" y="4330700"/>
                </a:cubicBezTo>
                <a:cubicBezTo>
                  <a:pt x="1612900" y="4262967"/>
                  <a:pt x="1697566" y="4178300"/>
                  <a:pt x="1714500" y="4076700"/>
                </a:cubicBezTo>
                <a:cubicBezTo>
                  <a:pt x="1714500" y="4042834"/>
                  <a:pt x="1701800" y="3983567"/>
                  <a:pt x="1676400" y="3898900"/>
                </a:cubicBezTo>
                <a:cubicBezTo>
                  <a:pt x="1651000" y="3814234"/>
                  <a:pt x="1621366" y="3725334"/>
                  <a:pt x="1587500" y="3632200"/>
                </a:cubicBezTo>
                <a:cubicBezTo>
                  <a:pt x="1358900" y="3310467"/>
                  <a:pt x="1191683" y="2990850"/>
                  <a:pt x="1085850" y="2673350"/>
                </a:cubicBezTo>
                <a:cubicBezTo>
                  <a:pt x="980016" y="2355850"/>
                  <a:pt x="927100" y="2095500"/>
                  <a:pt x="927100" y="1892300"/>
                </a:cubicBezTo>
                <a:cubicBezTo>
                  <a:pt x="927100" y="1739900"/>
                  <a:pt x="973666" y="1576917"/>
                  <a:pt x="1066800" y="1403350"/>
                </a:cubicBezTo>
                <a:cubicBezTo>
                  <a:pt x="1159933" y="1229784"/>
                  <a:pt x="1286933" y="1083734"/>
                  <a:pt x="1447800" y="965200"/>
                </a:cubicBezTo>
                <a:cubicBezTo>
                  <a:pt x="1600200" y="804334"/>
                  <a:pt x="1769533" y="660400"/>
                  <a:pt x="1955800" y="533400"/>
                </a:cubicBezTo>
                <a:cubicBezTo>
                  <a:pt x="2142066" y="406400"/>
                  <a:pt x="2330450" y="296334"/>
                  <a:pt x="2520950" y="203200"/>
                </a:cubicBezTo>
                <a:cubicBezTo>
                  <a:pt x="2711450" y="110067"/>
                  <a:pt x="2882900" y="42334"/>
                  <a:pt x="3035300" y="0"/>
                </a:cubicBezTo>
                <a:cubicBezTo>
                  <a:pt x="3128433" y="0"/>
                  <a:pt x="3251200" y="12700"/>
                  <a:pt x="3403600" y="38100"/>
                </a:cubicBezTo>
                <a:cubicBezTo>
                  <a:pt x="3556000" y="63500"/>
                  <a:pt x="3661833" y="93134"/>
                  <a:pt x="3721100" y="127000"/>
                </a:cubicBezTo>
                <a:cubicBezTo>
                  <a:pt x="3814233" y="160867"/>
                  <a:pt x="3903133" y="251884"/>
                  <a:pt x="3987800" y="400050"/>
                </a:cubicBezTo>
                <a:cubicBezTo>
                  <a:pt x="4072466" y="548217"/>
                  <a:pt x="4114800" y="694267"/>
                  <a:pt x="4114800" y="838200"/>
                </a:cubicBezTo>
                <a:cubicBezTo>
                  <a:pt x="4114800" y="897467"/>
                  <a:pt x="4097866" y="973667"/>
                  <a:pt x="4064000" y="1066800"/>
                </a:cubicBezTo>
                <a:cubicBezTo>
                  <a:pt x="4030133" y="1159934"/>
                  <a:pt x="3975100" y="1270000"/>
                  <a:pt x="3898900" y="1397000"/>
                </a:cubicBezTo>
                <a:cubicBezTo>
                  <a:pt x="3865033" y="1490134"/>
                  <a:pt x="3826933" y="1576917"/>
                  <a:pt x="3784600" y="1657350"/>
                </a:cubicBezTo>
                <a:cubicBezTo>
                  <a:pt x="3742266" y="1737784"/>
                  <a:pt x="3721100" y="1794934"/>
                  <a:pt x="3721100" y="1828800"/>
                </a:cubicBezTo>
                <a:cubicBezTo>
                  <a:pt x="3678766" y="1921934"/>
                  <a:pt x="3621616" y="1966384"/>
                  <a:pt x="3549650" y="1962150"/>
                </a:cubicBezTo>
                <a:cubicBezTo>
                  <a:pt x="3477683" y="1957917"/>
                  <a:pt x="3405716" y="1919817"/>
                  <a:pt x="3333750" y="1847850"/>
                </a:cubicBezTo>
                <a:cubicBezTo>
                  <a:pt x="3261783" y="1775884"/>
                  <a:pt x="3204633" y="1689100"/>
                  <a:pt x="3162300" y="1587500"/>
                </a:cubicBezTo>
                <a:cubicBezTo>
                  <a:pt x="3128433" y="1460500"/>
                  <a:pt x="3115733" y="1356784"/>
                  <a:pt x="3124200" y="1276350"/>
                </a:cubicBezTo>
                <a:cubicBezTo>
                  <a:pt x="3132666" y="1195917"/>
                  <a:pt x="3166533" y="1109134"/>
                  <a:pt x="3225800" y="1016000"/>
                </a:cubicBezTo>
                <a:cubicBezTo>
                  <a:pt x="3318933" y="922867"/>
                  <a:pt x="3365500" y="859367"/>
                  <a:pt x="3365500" y="825500"/>
                </a:cubicBezTo>
                <a:cubicBezTo>
                  <a:pt x="3365500" y="791634"/>
                  <a:pt x="3318933" y="774700"/>
                  <a:pt x="3225800" y="774700"/>
                </a:cubicBezTo>
                <a:cubicBezTo>
                  <a:pt x="3166533" y="774700"/>
                  <a:pt x="3058583" y="810684"/>
                  <a:pt x="2901950" y="882650"/>
                </a:cubicBezTo>
                <a:cubicBezTo>
                  <a:pt x="2745316" y="954617"/>
                  <a:pt x="2580216" y="1047750"/>
                  <a:pt x="2406650" y="1162050"/>
                </a:cubicBezTo>
                <a:cubicBezTo>
                  <a:pt x="2233083" y="1276350"/>
                  <a:pt x="2082800" y="1397000"/>
                  <a:pt x="1955800" y="1524000"/>
                </a:cubicBezTo>
                <a:cubicBezTo>
                  <a:pt x="1794933" y="1676400"/>
                  <a:pt x="1699683" y="1786467"/>
                  <a:pt x="1670050" y="1854200"/>
                </a:cubicBezTo>
                <a:cubicBezTo>
                  <a:pt x="1640416" y="1921934"/>
                  <a:pt x="1625600" y="2027767"/>
                  <a:pt x="1625600" y="2171700"/>
                </a:cubicBezTo>
                <a:cubicBezTo>
                  <a:pt x="1625600" y="2290234"/>
                  <a:pt x="1653116" y="2438400"/>
                  <a:pt x="1708150" y="2616200"/>
                </a:cubicBezTo>
                <a:cubicBezTo>
                  <a:pt x="1763183" y="2794000"/>
                  <a:pt x="1820333" y="2912534"/>
                  <a:pt x="1879600" y="2971800"/>
                </a:cubicBezTo>
                <a:cubicBezTo>
                  <a:pt x="1879600" y="2971800"/>
                  <a:pt x="1909233" y="3028950"/>
                  <a:pt x="1968500" y="3143250"/>
                </a:cubicBezTo>
                <a:cubicBezTo>
                  <a:pt x="2027766" y="3257550"/>
                  <a:pt x="2099733" y="3378200"/>
                  <a:pt x="2184400" y="3505200"/>
                </a:cubicBezTo>
                <a:cubicBezTo>
                  <a:pt x="2429933" y="4047067"/>
                  <a:pt x="2493433" y="4436534"/>
                  <a:pt x="2374900" y="4673600"/>
                </a:cubicBezTo>
                <a:cubicBezTo>
                  <a:pt x="2256366" y="4910667"/>
                  <a:pt x="1947333" y="5046134"/>
                  <a:pt x="1447800" y="5080000"/>
                </a:cubicBezTo>
                <a:close/>
                <a:moveTo>
                  <a:pt x="-914400" y="51943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03" name="Freeform 6603"/>
          <p:cNvSpPr/>
          <p:nvPr/>
        </p:nvSpPr>
        <p:spPr>
          <a:xfrm rot="0" flipH="0" flipV="0">
            <a:off x="10757055" y="4963601"/>
            <a:ext cx="169197" cy="210853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04" name="Freeform 6604"/>
          <p:cNvSpPr/>
          <p:nvPr/>
        </p:nvSpPr>
        <p:spPr>
          <a:xfrm rot="0" flipH="0" flipV="0">
            <a:off x="11027312" y="5029912"/>
            <a:ext cx="122461" cy="147116"/>
          </a:xfrm>
          <a:custGeom>
            <a:pathLst>
              <a:path w="3826934" h="4597400">
                <a:moveTo>
                  <a:pt x="931334" y="4597400"/>
                </a:moveTo>
                <a:cubicBezTo>
                  <a:pt x="821267" y="4597400"/>
                  <a:pt x="734484" y="4576234"/>
                  <a:pt x="670984" y="4533900"/>
                </a:cubicBezTo>
                <a:cubicBezTo>
                  <a:pt x="607484" y="4491567"/>
                  <a:pt x="529167" y="4432300"/>
                  <a:pt x="436034" y="4356100"/>
                </a:cubicBezTo>
                <a:cubicBezTo>
                  <a:pt x="275167" y="4186767"/>
                  <a:pt x="160867" y="4023784"/>
                  <a:pt x="93134" y="3867150"/>
                </a:cubicBezTo>
                <a:cubicBezTo>
                  <a:pt x="25400" y="3710517"/>
                  <a:pt x="4234" y="3560234"/>
                  <a:pt x="29634" y="3416300"/>
                </a:cubicBezTo>
                <a:cubicBezTo>
                  <a:pt x="55034" y="3348567"/>
                  <a:pt x="65617" y="3282950"/>
                  <a:pt x="61384" y="3219450"/>
                </a:cubicBezTo>
                <a:cubicBezTo>
                  <a:pt x="57150" y="3155950"/>
                  <a:pt x="55034" y="3124200"/>
                  <a:pt x="55034" y="3124200"/>
                </a:cubicBezTo>
                <a:cubicBezTo>
                  <a:pt x="12700" y="3081867"/>
                  <a:pt x="0" y="3054350"/>
                  <a:pt x="16934" y="3041650"/>
                </a:cubicBezTo>
                <a:cubicBezTo>
                  <a:pt x="33867" y="3028950"/>
                  <a:pt x="50800" y="3005667"/>
                  <a:pt x="67734" y="2971800"/>
                </a:cubicBezTo>
                <a:cubicBezTo>
                  <a:pt x="118534" y="2971800"/>
                  <a:pt x="135467" y="2925234"/>
                  <a:pt x="118534" y="2832100"/>
                </a:cubicBezTo>
                <a:cubicBezTo>
                  <a:pt x="101600" y="2764367"/>
                  <a:pt x="135467" y="2616200"/>
                  <a:pt x="220134" y="2387600"/>
                </a:cubicBezTo>
                <a:cubicBezTo>
                  <a:pt x="304800" y="2159000"/>
                  <a:pt x="410634" y="1943100"/>
                  <a:pt x="537634" y="1739900"/>
                </a:cubicBezTo>
                <a:cubicBezTo>
                  <a:pt x="588434" y="1655234"/>
                  <a:pt x="664634" y="1543050"/>
                  <a:pt x="766234" y="1403350"/>
                </a:cubicBezTo>
                <a:cubicBezTo>
                  <a:pt x="867834" y="1263650"/>
                  <a:pt x="980017" y="1123950"/>
                  <a:pt x="1102784" y="984250"/>
                </a:cubicBezTo>
                <a:cubicBezTo>
                  <a:pt x="1225550" y="844550"/>
                  <a:pt x="1337734" y="732367"/>
                  <a:pt x="1439334" y="647700"/>
                </a:cubicBezTo>
                <a:cubicBezTo>
                  <a:pt x="1651000" y="469900"/>
                  <a:pt x="1837267" y="338667"/>
                  <a:pt x="1998134" y="254000"/>
                </a:cubicBezTo>
                <a:cubicBezTo>
                  <a:pt x="2159000" y="169334"/>
                  <a:pt x="2332567" y="105834"/>
                  <a:pt x="2518834" y="63500"/>
                </a:cubicBezTo>
                <a:cubicBezTo>
                  <a:pt x="2705100" y="21167"/>
                  <a:pt x="2834217" y="0"/>
                  <a:pt x="2906184" y="0"/>
                </a:cubicBezTo>
                <a:cubicBezTo>
                  <a:pt x="2978150" y="0"/>
                  <a:pt x="3077634" y="67734"/>
                  <a:pt x="3204634" y="203200"/>
                </a:cubicBezTo>
                <a:cubicBezTo>
                  <a:pt x="3399367" y="287867"/>
                  <a:pt x="3541184" y="389467"/>
                  <a:pt x="3630084" y="508000"/>
                </a:cubicBezTo>
                <a:cubicBezTo>
                  <a:pt x="3718984" y="626534"/>
                  <a:pt x="3776134" y="800100"/>
                  <a:pt x="3801534" y="1028700"/>
                </a:cubicBezTo>
                <a:cubicBezTo>
                  <a:pt x="3826934" y="1282700"/>
                  <a:pt x="3807884" y="1572684"/>
                  <a:pt x="3744384" y="1898650"/>
                </a:cubicBezTo>
                <a:cubicBezTo>
                  <a:pt x="3680884" y="2224617"/>
                  <a:pt x="3479800" y="2628900"/>
                  <a:pt x="3141134" y="3111500"/>
                </a:cubicBezTo>
                <a:cubicBezTo>
                  <a:pt x="2929467" y="3416300"/>
                  <a:pt x="2734734" y="3642784"/>
                  <a:pt x="2556934" y="3790950"/>
                </a:cubicBezTo>
                <a:cubicBezTo>
                  <a:pt x="2379134" y="3939117"/>
                  <a:pt x="2167467" y="4085167"/>
                  <a:pt x="1921934" y="4229100"/>
                </a:cubicBezTo>
                <a:cubicBezTo>
                  <a:pt x="1744134" y="4347634"/>
                  <a:pt x="1583267" y="4434417"/>
                  <a:pt x="1439334" y="4489450"/>
                </a:cubicBezTo>
                <a:cubicBezTo>
                  <a:pt x="1295400" y="4544484"/>
                  <a:pt x="1126067" y="4580467"/>
                  <a:pt x="931334" y="4597400"/>
                </a:cubicBezTo>
                <a:close/>
                <a:moveTo>
                  <a:pt x="-1024466" y="4787900"/>
                </a:moveTo>
                <a:moveTo>
                  <a:pt x="2150534" y="3251200"/>
                </a:moveTo>
                <a:cubicBezTo>
                  <a:pt x="2353734" y="3022600"/>
                  <a:pt x="2516717" y="2806700"/>
                  <a:pt x="2639484" y="2603500"/>
                </a:cubicBezTo>
                <a:cubicBezTo>
                  <a:pt x="2762250" y="2400300"/>
                  <a:pt x="2878667" y="2142067"/>
                  <a:pt x="2988734" y="1828800"/>
                </a:cubicBezTo>
                <a:cubicBezTo>
                  <a:pt x="3022600" y="1735667"/>
                  <a:pt x="3043767" y="1619250"/>
                  <a:pt x="3052234" y="1479550"/>
                </a:cubicBezTo>
                <a:cubicBezTo>
                  <a:pt x="3060700" y="1339850"/>
                  <a:pt x="3058584" y="1208617"/>
                  <a:pt x="3045884" y="1085850"/>
                </a:cubicBezTo>
                <a:cubicBezTo>
                  <a:pt x="3033184" y="963084"/>
                  <a:pt x="3001434" y="893234"/>
                  <a:pt x="2950634" y="876300"/>
                </a:cubicBezTo>
                <a:cubicBezTo>
                  <a:pt x="2849034" y="817034"/>
                  <a:pt x="2726267" y="797984"/>
                  <a:pt x="2582334" y="819150"/>
                </a:cubicBezTo>
                <a:cubicBezTo>
                  <a:pt x="2438400" y="840317"/>
                  <a:pt x="2281767" y="922867"/>
                  <a:pt x="2112434" y="1066800"/>
                </a:cubicBezTo>
                <a:cubicBezTo>
                  <a:pt x="1849967" y="1286934"/>
                  <a:pt x="1621367" y="1559984"/>
                  <a:pt x="1426634" y="1885950"/>
                </a:cubicBezTo>
                <a:cubicBezTo>
                  <a:pt x="1231900" y="2211917"/>
                  <a:pt x="1041400" y="2582334"/>
                  <a:pt x="855134" y="2997200"/>
                </a:cubicBezTo>
                <a:cubicBezTo>
                  <a:pt x="728134" y="3302000"/>
                  <a:pt x="700617" y="3545417"/>
                  <a:pt x="772584" y="3727450"/>
                </a:cubicBezTo>
                <a:cubicBezTo>
                  <a:pt x="844550" y="3909484"/>
                  <a:pt x="1001184" y="3972984"/>
                  <a:pt x="1242484" y="3917950"/>
                </a:cubicBezTo>
                <a:cubicBezTo>
                  <a:pt x="1483784" y="3862917"/>
                  <a:pt x="1786467" y="3640667"/>
                  <a:pt x="2150534" y="3251200"/>
                </a:cubicBezTo>
                <a:close/>
                <a:moveTo>
                  <a:pt x="321734" y="47879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05" name="Freeform 6605"/>
          <p:cNvSpPr/>
          <p:nvPr/>
        </p:nvSpPr>
        <p:spPr>
          <a:xfrm rot="0" flipH="0" flipV="0">
            <a:off x="11174158" y="5034043"/>
            <a:ext cx="150097" cy="130386"/>
          </a:xfrm>
          <a:custGeom>
            <a:pathLst>
              <a:path w="4690533" h="4074583">
                <a:moveTo>
                  <a:pt x="4445000" y="4074583"/>
                </a:moveTo>
                <a:cubicBezTo>
                  <a:pt x="4275666" y="4074583"/>
                  <a:pt x="4135966" y="4038600"/>
                  <a:pt x="4025900" y="3966633"/>
                </a:cubicBezTo>
                <a:cubicBezTo>
                  <a:pt x="3915833" y="3894667"/>
                  <a:pt x="3822700" y="3774017"/>
                  <a:pt x="3746500" y="3604683"/>
                </a:cubicBezTo>
                <a:cubicBezTo>
                  <a:pt x="3712633" y="3486150"/>
                  <a:pt x="3685116" y="3352800"/>
                  <a:pt x="3663950" y="3204633"/>
                </a:cubicBezTo>
                <a:cubicBezTo>
                  <a:pt x="3642783" y="3056467"/>
                  <a:pt x="3632200" y="2916767"/>
                  <a:pt x="3632200" y="2785533"/>
                </a:cubicBezTo>
                <a:cubicBezTo>
                  <a:pt x="3632200" y="2654300"/>
                  <a:pt x="3644900" y="2567517"/>
                  <a:pt x="3670300" y="2525183"/>
                </a:cubicBezTo>
                <a:cubicBezTo>
                  <a:pt x="3704166" y="2491317"/>
                  <a:pt x="3718983" y="2429933"/>
                  <a:pt x="3714750" y="2341033"/>
                </a:cubicBezTo>
                <a:cubicBezTo>
                  <a:pt x="3710516" y="2252133"/>
                  <a:pt x="3708400" y="2156883"/>
                  <a:pt x="3708400" y="2055283"/>
                </a:cubicBezTo>
                <a:cubicBezTo>
                  <a:pt x="3699933" y="1885950"/>
                  <a:pt x="3659716" y="1790700"/>
                  <a:pt x="3587750" y="1769533"/>
                </a:cubicBezTo>
                <a:cubicBezTo>
                  <a:pt x="3515783" y="1748367"/>
                  <a:pt x="3412066" y="1775883"/>
                  <a:pt x="3276600" y="1852083"/>
                </a:cubicBezTo>
                <a:cubicBezTo>
                  <a:pt x="3124200" y="1945217"/>
                  <a:pt x="2925233" y="2070100"/>
                  <a:pt x="2679700" y="2226733"/>
                </a:cubicBezTo>
                <a:cubicBezTo>
                  <a:pt x="2434166" y="2383367"/>
                  <a:pt x="2178050" y="2554817"/>
                  <a:pt x="1911350" y="2741083"/>
                </a:cubicBezTo>
                <a:cubicBezTo>
                  <a:pt x="1644650" y="2927350"/>
                  <a:pt x="1392766" y="3122083"/>
                  <a:pt x="1155700" y="3325283"/>
                </a:cubicBezTo>
                <a:cubicBezTo>
                  <a:pt x="969433" y="3528483"/>
                  <a:pt x="857250" y="3683000"/>
                  <a:pt x="819150" y="3788833"/>
                </a:cubicBezTo>
                <a:cubicBezTo>
                  <a:pt x="781050" y="3894667"/>
                  <a:pt x="728133" y="3947583"/>
                  <a:pt x="660400" y="3947583"/>
                </a:cubicBezTo>
                <a:cubicBezTo>
                  <a:pt x="592666" y="3981450"/>
                  <a:pt x="535516" y="3983567"/>
                  <a:pt x="488950" y="3953933"/>
                </a:cubicBezTo>
                <a:cubicBezTo>
                  <a:pt x="442383" y="3924300"/>
                  <a:pt x="376766" y="3875617"/>
                  <a:pt x="292100" y="3807883"/>
                </a:cubicBezTo>
                <a:cubicBezTo>
                  <a:pt x="232833" y="3740150"/>
                  <a:pt x="173566" y="3674533"/>
                  <a:pt x="114300" y="3611033"/>
                </a:cubicBezTo>
                <a:cubicBezTo>
                  <a:pt x="55033" y="3547533"/>
                  <a:pt x="16933" y="3498850"/>
                  <a:pt x="0" y="3464983"/>
                </a:cubicBezTo>
                <a:cubicBezTo>
                  <a:pt x="0" y="3422650"/>
                  <a:pt x="12700" y="3333750"/>
                  <a:pt x="38100" y="3198283"/>
                </a:cubicBezTo>
                <a:cubicBezTo>
                  <a:pt x="63500" y="3062817"/>
                  <a:pt x="95250" y="2927350"/>
                  <a:pt x="133350" y="2791883"/>
                </a:cubicBezTo>
                <a:cubicBezTo>
                  <a:pt x="171450" y="2656417"/>
                  <a:pt x="198966" y="2567517"/>
                  <a:pt x="215900" y="2525183"/>
                </a:cubicBezTo>
                <a:cubicBezTo>
                  <a:pt x="258233" y="2525183"/>
                  <a:pt x="294216" y="2482850"/>
                  <a:pt x="323850" y="2398183"/>
                </a:cubicBezTo>
                <a:cubicBezTo>
                  <a:pt x="353483" y="2313517"/>
                  <a:pt x="402166" y="2220383"/>
                  <a:pt x="469900" y="2118783"/>
                </a:cubicBezTo>
                <a:cubicBezTo>
                  <a:pt x="486833" y="2017183"/>
                  <a:pt x="531283" y="1879600"/>
                  <a:pt x="603250" y="1706033"/>
                </a:cubicBezTo>
                <a:cubicBezTo>
                  <a:pt x="675216" y="1532467"/>
                  <a:pt x="740833" y="1377950"/>
                  <a:pt x="800100" y="1242483"/>
                </a:cubicBezTo>
                <a:cubicBezTo>
                  <a:pt x="918633" y="1039283"/>
                  <a:pt x="1001183" y="869950"/>
                  <a:pt x="1047750" y="734483"/>
                </a:cubicBezTo>
                <a:cubicBezTo>
                  <a:pt x="1094316" y="599017"/>
                  <a:pt x="1126066" y="429683"/>
                  <a:pt x="1143000" y="226483"/>
                </a:cubicBezTo>
                <a:cubicBezTo>
                  <a:pt x="1134533" y="192617"/>
                  <a:pt x="1143000" y="160867"/>
                  <a:pt x="1168400" y="131233"/>
                </a:cubicBezTo>
                <a:cubicBezTo>
                  <a:pt x="1193800" y="101600"/>
                  <a:pt x="1223433" y="86783"/>
                  <a:pt x="1257300" y="86783"/>
                </a:cubicBezTo>
                <a:lnTo>
                  <a:pt x="1257300" y="86783"/>
                </a:lnTo>
                <a:cubicBezTo>
                  <a:pt x="1325033" y="19050"/>
                  <a:pt x="1405466" y="0"/>
                  <a:pt x="1498600" y="29633"/>
                </a:cubicBezTo>
                <a:cubicBezTo>
                  <a:pt x="1591733" y="59267"/>
                  <a:pt x="1676400" y="124883"/>
                  <a:pt x="1752600" y="226483"/>
                </a:cubicBezTo>
                <a:cubicBezTo>
                  <a:pt x="1905000" y="429683"/>
                  <a:pt x="1966383" y="639233"/>
                  <a:pt x="1936750" y="855133"/>
                </a:cubicBezTo>
                <a:cubicBezTo>
                  <a:pt x="1907116" y="1071033"/>
                  <a:pt x="1769533" y="1377950"/>
                  <a:pt x="1524000" y="1775883"/>
                </a:cubicBezTo>
                <a:cubicBezTo>
                  <a:pt x="1464733" y="1911350"/>
                  <a:pt x="1420283" y="2015067"/>
                  <a:pt x="1390650" y="2087033"/>
                </a:cubicBezTo>
                <a:cubicBezTo>
                  <a:pt x="1361016" y="2159000"/>
                  <a:pt x="1346200" y="2216150"/>
                  <a:pt x="1346200" y="2258483"/>
                </a:cubicBezTo>
                <a:cubicBezTo>
                  <a:pt x="1346200" y="2258483"/>
                  <a:pt x="1390650" y="2228850"/>
                  <a:pt x="1479550" y="2169583"/>
                </a:cubicBezTo>
                <a:cubicBezTo>
                  <a:pt x="1568450" y="2110317"/>
                  <a:pt x="1670050" y="2040467"/>
                  <a:pt x="1784350" y="1960033"/>
                </a:cubicBezTo>
                <a:cubicBezTo>
                  <a:pt x="1898650" y="1879600"/>
                  <a:pt x="1989666" y="1818217"/>
                  <a:pt x="2057400" y="1775883"/>
                </a:cubicBezTo>
                <a:cubicBezTo>
                  <a:pt x="2099733" y="1733550"/>
                  <a:pt x="2197100" y="1657350"/>
                  <a:pt x="2349500" y="1547283"/>
                </a:cubicBezTo>
                <a:cubicBezTo>
                  <a:pt x="2501900" y="1437217"/>
                  <a:pt x="2664883" y="1329267"/>
                  <a:pt x="2838450" y="1223433"/>
                </a:cubicBezTo>
                <a:cubicBezTo>
                  <a:pt x="3012016" y="1117600"/>
                  <a:pt x="3141133" y="1056217"/>
                  <a:pt x="3225800" y="1039283"/>
                </a:cubicBezTo>
                <a:cubicBezTo>
                  <a:pt x="3293533" y="1005417"/>
                  <a:pt x="3365500" y="973667"/>
                  <a:pt x="3441700" y="944033"/>
                </a:cubicBezTo>
                <a:cubicBezTo>
                  <a:pt x="3517900" y="914400"/>
                  <a:pt x="3572933" y="899583"/>
                  <a:pt x="3606800" y="899583"/>
                </a:cubicBezTo>
                <a:cubicBezTo>
                  <a:pt x="3674533" y="899583"/>
                  <a:pt x="3761316" y="935567"/>
                  <a:pt x="3867150" y="1007533"/>
                </a:cubicBezTo>
                <a:cubicBezTo>
                  <a:pt x="3972983" y="1079500"/>
                  <a:pt x="4072466" y="1164167"/>
                  <a:pt x="4165600" y="1261533"/>
                </a:cubicBezTo>
                <a:cubicBezTo>
                  <a:pt x="4258733" y="1358900"/>
                  <a:pt x="4313766" y="1441450"/>
                  <a:pt x="4330700" y="1509183"/>
                </a:cubicBezTo>
                <a:cubicBezTo>
                  <a:pt x="4330700" y="1543050"/>
                  <a:pt x="4332816" y="1576917"/>
                  <a:pt x="4337050" y="1610783"/>
                </a:cubicBezTo>
                <a:cubicBezTo>
                  <a:pt x="4341283" y="1644650"/>
                  <a:pt x="4347633" y="1678517"/>
                  <a:pt x="4356100" y="1712383"/>
                </a:cubicBezTo>
                <a:cubicBezTo>
                  <a:pt x="4389966" y="1822450"/>
                  <a:pt x="4409016" y="1970617"/>
                  <a:pt x="4413250" y="2156883"/>
                </a:cubicBezTo>
                <a:cubicBezTo>
                  <a:pt x="4417483" y="2343150"/>
                  <a:pt x="4411133" y="2512483"/>
                  <a:pt x="4394200" y="2664883"/>
                </a:cubicBezTo>
                <a:cubicBezTo>
                  <a:pt x="4377266" y="2817283"/>
                  <a:pt x="4347633" y="2906183"/>
                  <a:pt x="4305300" y="2931583"/>
                </a:cubicBezTo>
                <a:cubicBezTo>
                  <a:pt x="4305300" y="2931583"/>
                  <a:pt x="4307416" y="2942167"/>
                  <a:pt x="4311650" y="2963333"/>
                </a:cubicBezTo>
                <a:cubicBezTo>
                  <a:pt x="4315883" y="2984500"/>
                  <a:pt x="4334933" y="2995083"/>
                  <a:pt x="4368800" y="2995083"/>
                </a:cubicBezTo>
                <a:cubicBezTo>
                  <a:pt x="4368800" y="3028950"/>
                  <a:pt x="4368800" y="3048000"/>
                  <a:pt x="4368800" y="3052233"/>
                </a:cubicBezTo>
                <a:cubicBezTo>
                  <a:pt x="4368800" y="3056467"/>
                  <a:pt x="4368800" y="3058583"/>
                  <a:pt x="4368800" y="3058583"/>
                </a:cubicBezTo>
                <a:cubicBezTo>
                  <a:pt x="4326466" y="3058583"/>
                  <a:pt x="4309533" y="3094567"/>
                  <a:pt x="4318000" y="3166533"/>
                </a:cubicBezTo>
                <a:cubicBezTo>
                  <a:pt x="4326466" y="3238500"/>
                  <a:pt x="4353983" y="3316817"/>
                  <a:pt x="4400550" y="3401483"/>
                </a:cubicBezTo>
                <a:cubicBezTo>
                  <a:pt x="4447116" y="3486150"/>
                  <a:pt x="4495800" y="3553883"/>
                  <a:pt x="4546600" y="3604683"/>
                </a:cubicBezTo>
                <a:cubicBezTo>
                  <a:pt x="4648200" y="3706283"/>
                  <a:pt x="4690533" y="3801533"/>
                  <a:pt x="4673600" y="3890433"/>
                </a:cubicBezTo>
                <a:cubicBezTo>
                  <a:pt x="4656666" y="3979333"/>
                  <a:pt x="4580466" y="4040717"/>
                  <a:pt x="4445000" y="4074583"/>
                </a:cubicBezTo>
                <a:close/>
                <a:moveTo>
                  <a:pt x="-736600" y="46587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06" name="Freeform 6606"/>
          <p:cNvSpPr/>
          <p:nvPr/>
        </p:nvSpPr>
        <p:spPr>
          <a:xfrm rot="0" flipH="0" flipV="0">
            <a:off x="11473403" y="5024832"/>
            <a:ext cx="131741" cy="238895"/>
          </a:xfrm>
          <a:custGeom>
            <a:pathLst>
              <a:path w="4116917" h="7465483">
                <a:moveTo>
                  <a:pt x="1735667" y="7372350"/>
                </a:moveTo>
                <a:cubicBezTo>
                  <a:pt x="1498600" y="7465483"/>
                  <a:pt x="1250950" y="7450666"/>
                  <a:pt x="992717" y="7327900"/>
                </a:cubicBezTo>
                <a:cubicBezTo>
                  <a:pt x="734483" y="7205133"/>
                  <a:pt x="512233" y="7012516"/>
                  <a:pt x="325967" y="6750050"/>
                </a:cubicBezTo>
                <a:cubicBezTo>
                  <a:pt x="292100" y="6699250"/>
                  <a:pt x="251883" y="6620933"/>
                  <a:pt x="205317" y="6515100"/>
                </a:cubicBezTo>
                <a:cubicBezTo>
                  <a:pt x="158750" y="6409266"/>
                  <a:pt x="116417" y="6301316"/>
                  <a:pt x="78317" y="6191250"/>
                </a:cubicBezTo>
                <a:cubicBezTo>
                  <a:pt x="40217" y="6081183"/>
                  <a:pt x="16933" y="5983816"/>
                  <a:pt x="8467" y="5899150"/>
                </a:cubicBezTo>
                <a:cubicBezTo>
                  <a:pt x="0" y="5814483"/>
                  <a:pt x="8467" y="5763683"/>
                  <a:pt x="33867" y="5746750"/>
                </a:cubicBezTo>
                <a:cubicBezTo>
                  <a:pt x="59267" y="5721350"/>
                  <a:pt x="101600" y="5712883"/>
                  <a:pt x="160867" y="5721350"/>
                </a:cubicBezTo>
                <a:cubicBezTo>
                  <a:pt x="220133" y="5729816"/>
                  <a:pt x="277283" y="5750983"/>
                  <a:pt x="332317" y="5784850"/>
                </a:cubicBezTo>
                <a:cubicBezTo>
                  <a:pt x="387350" y="5818716"/>
                  <a:pt x="423333" y="5861050"/>
                  <a:pt x="440267" y="5911850"/>
                </a:cubicBezTo>
                <a:cubicBezTo>
                  <a:pt x="465667" y="5971116"/>
                  <a:pt x="505883" y="6047316"/>
                  <a:pt x="560917" y="6140450"/>
                </a:cubicBezTo>
                <a:cubicBezTo>
                  <a:pt x="615950" y="6233583"/>
                  <a:pt x="677333" y="6318250"/>
                  <a:pt x="745067" y="6394450"/>
                </a:cubicBezTo>
                <a:cubicBezTo>
                  <a:pt x="812800" y="6470650"/>
                  <a:pt x="863600" y="6512983"/>
                  <a:pt x="897467" y="6521450"/>
                </a:cubicBezTo>
                <a:cubicBezTo>
                  <a:pt x="1058333" y="6597650"/>
                  <a:pt x="1176867" y="6631516"/>
                  <a:pt x="1253067" y="6623050"/>
                </a:cubicBezTo>
                <a:cubicBezTo>
                  <a:pt x="1329267" y="6614583"/>
                  <a:pt x="1397000" y="6589183"/>
                  <a:pt x="1456267" y="6546850"/>
                </a:cubicBezTo>
                <a:cubicBezTo>
                  <a:pt x="1600200" y="6436783"/>
                  <a:pt x="1718733" y="6292850"/>
                  <a:pt x="1811867" y="6115050"/>
                </a:cubicBezTo>
                <a:cubicBezTo>
                  <a:pt x="1905000" y="5937250"/>
                  <a:pt x="2010833" y="5662083"/>
                  <a:pt x="2129367" y="5289550"/>
                </a:cubicBezTo>
                <a:cubicBezTo>
                  <a:pt x="2222500" y="4976283"/>
                  <a:pt x="2317750" y="4643967"/>
                  <a:pt x="2415117" y="4292600"/>
                </a:cubicBezTo>
                <a:cubicBezTo>
                  <a:pt x="2512483" y="3941234"/>
                  <a:pt x="2599267" y="3668184"/>
                  <a:pt x="2675467" y="3473450"/>
                </a:cubicBezTo>
                <a:cubicBezTo>
                  <a:pt x="2700867" y="3371850"/>
                  <a:pt x="2732617" y="3285067"/>
                  <a:pt x="2770717" y="3213100"/>
                </a:cubicBezTo>
                <a:cubicBezTo>
                  <a:pt x="2808817" y="3141134"/>
                  <a:pt x="2844800" y="3088217"/>
                  <a:pt x="2878667" y="3054350"/>
                </a:cubicBezTo>
                <a:lnTo>
                  <a:pt x="2954867" y="3054350"/>
                </a:lnTo>
                <a:cubicBezTo>
                  <a:pt x="2768600" y="3172884"/>
                  <a:pt x="2603500" y="3308350"/>
                  <a:pt x="2459567" y="3460750"/>
                </a:cubicBezTo>
                <a:cubicBezTo>
                  <a:pt x="2315633" y="3613150"/>
                  <a:pt x="2133600" y="3735917"/>
                  <a:pt x="1913467" y="3829050"/>
                </a:cubicBezTo>
                <a:cubicBezTo>
                  <a:pt x="1862667" y="3888317"/>
                  <a:pt x="1737783" y="3924300"/>
                  <a:pt x="1538817" y="3937000"/>
                </a:cubicBezTo>
                <a:cubicBezTo>
                  <a:pt x="1339850" y="3949700"/>
                  <a:pt x="1147233" y="3926417"/>
                  <a:pt x="960967" y="3867150"/>
                </a:cubicBezTo>
                <a:cubicBezTo>
                  <a:pt x="842433" y="3799417"/>
                  <a:pt x="755650" y="3748617"/>
                  <a:pt x="700617" y="3714750"/>
                </a:cubicBezTo>
                <a:cubicBezTo>
                  <a:pt x="645583" y="3680884"/>
                  <a:pt x="603250" y="3634317"/>
                  <a:pt x="573617" y="3575050"/>
                </a:cubicBezTo>
                <a:cubicBezTo>
                  <a:pt x="543983" y="3515784"/>
                  <a:pt x="503767" y="3422650"/>
                  <a:pt x="452967" y="3295650"/>
                </a:cubicBezTo>
                <a:cubicBezTo>
                  <a:pt x="393700" y="3168650"/>
                  <a:pt x="385233" y="2961217"/>
                  <a:pt x="427567" y="2673350"/>
                </a:cubicBezTo>
                <a:cubicBezTo>
                  <a:pt x="469900" y="2385484"/>
                  <a:pt x="546100" y="2097617"/>
                  <a:pt x="656167" y="1809750"/>
                </a:cubicBezTo>
                <a:cubicBezTo>
                  <a:pt x="757767" y="1598084"/>
                  <a:pt x="905933" y="1369484"/>
                  <a:pt x="1100667" y="1123950"/>
                </a:cubicBezTo>
                <a:cubicBezTo>
                  <a:pt x="1295400" y="878417"/>
                  <a:pt x="1502833" y="656167"/>
                  <a:pt x="1722967" y="457200"/>
                </a:cubicBezTo>
                <a:cubicBezTo>
                  <a:pt x="1943100" y="258234"/>
                  <a:pt x="2142067" y="133350"/>
                  <a:pt x="2319867" y="82550"/>
                </a:cubicBezTo>
                <a:cubicBezTo>
                  <a:pt x="2387600" y="48684"/>
                  <a:pt x="2461683" y="25400"/>
                  <a:pt x="2542117" y="12700"/>
                </a:cubicBezTo>
                <a:cubicBezTo>
                  <a:pt x="2622550" y="0"/>
                  <a:pt x="2738967" y="14817"/>
                  <a:pt x="2891367" y="57150"/>
                </a:cubicBezTo>
                <a:cubicBezTo>
                  <a:pt x="3035300" y="74084"/>
                  <a:pt x="3145367" y="105834"/>
                  <a:pt x="3221567" y="152400"/>
                </a:cubicBezTo>
                <a:cubicBezTo>
                  <a:pt x="3297767" y="198967"/>
                  <a:pt x="3420533" y="294217"/>
                  <a:pt x="3589867" y="438150"/>
                </a:cubicBezTo>
                <a:cubicBezTo>
                  <a:pt x="3699933" y="548217"/>
                  <a:pt x="3790950" y="658284"/>
                  <a:pt x="3862917" y="768350"/>
                </a:cubicBezTo>
                <a:cubicBezTo>
                  <a:pt x="3934883" y="878417"/>
                  <a:pt x="3992033" y="992717"/>
                  <a:pt x="4034367" y="1111250"/>
                </a:cubicBezTo>
                <a:cubicBezTo>
                  <a:pt x="4093633" y="1238250"/>
                  <a:pt x="4116917" y="1354667"/>
                  <a:pt x="4104217" y="1460500"/>
                </a:cubicBezTo>
                <a:cubicBezTo>
                  <a:pt x="4091517" y="1566334"/>
                  <a:pt x="4042833" y="1674284"/>
                  <a:pt x="3958167" y="1784350"/>
                </a:cubicBezTo>
                <a:cubicBezTo>
                  <a:pt x="3881967" y="1894417"/>
                  <a:pt x="3801533" y="2004484"/>
                  <a:pt x="3716867" y="2114550"/>
                </a:cubicBezTo>
                <a:cubicBezTo>
                  <a:pt x="3632200" y="2224617"/>
                  <a:pt x="3568700" y="2377017"/>
                  <a:pt x="3526367" y="2571750"/>
                </a:cubicBezTo>
                <a:cubicBezTo>
                  <a:pt x="3484033" y="2825750"/>
                  <a:pt x="3416300" y="3111500"/>
                  <a:pt x="3323167" y="3429000"/>
                </a:cubicBezTo>
                <a:cubicBezTo>
                  <a:pt x="3230033" y="3746500"/>
                  <a:pt x="3149600" y="4040717"/>
                  <a:pt x="3081867" y="4311650"/>
                </a:cubicBezTo>
                <a:lnTo>
                  <a:pt x="2878667" y="5099050"/>
                </a:lnTo>
                <a:cubicBezTo>
                  <a:pt x="2667000" y="5818716"/>
                  <a:pt x="2465917" y="6354233"/>
                  <a:pt x="2275417" y="6705600"/>
                </a:cubicBezTo>
                <a:cubicBezTo>
                  <a:pt x="2084917" y="7056966"/>
                  <a:pt x="1905000" y="7279216"/>
                  <a:pt x="1735667" y="7372350"/>
                </a:cubicBezTo>
                <a:close/>
                <a:moveTo>
                  <a:pt x="-3293533" y="4946650"/>
                </a:moveTo>
                <a:moveTo>
                  <a:pt x="1278467" y="3308350"/>
                </a:moveTo>
                <a:cubicBezTo>
                  <a:pt x="1447800" y="3299884"/>
                  <a:pt x="1608667" y="3266017"/>
                  <a:pt x="1761067" y="3206750"/>
                </a:cubicBezTo>
                <a:cubicBezTo>
                  <a:pt x="1913467" y="3147484"/>
                  <a:pt x="2061633" y="3048000"/>
                  <a:pt x="2205567" y="2908300"/>
                </a:cubicBezTo>
                <a:cubicBezTo>
                  <a:pt x="2349500" y="2768600"/>
                  <a:pt x="2493433" y="2588684"/>
                  <a:pt x="2637367" y="2368550"/>
                </a:cubicBezTo>
                <a:cubicBezTo>
                  <a:pt x="2781300" y="2165350"/>
                  <a:pt x="2882900" y="1951567"/>
                  <a:pt x="2942167" y="1727200"/>
                </a:cubicBezTo>
                <a:cubicBezTo>
                  <a:pt x="3001433" y="1502834"/>
                  <a:pt x="3022600" y="1284817"/>
                  <a:pt x="3005667" y="1073150"/>
                </a:cubicBezTo>
                <a:cubicBezTo>
                  <a:pt x="2997200" y="937684"/>
                  <a:pt x="2976033" y="848784"/>
                  <a:pt x="2942167" y="806450"/>
                </a:cubicBezTo>
                <a:cubicBezTo>
                  <a:pt x="2908300" y="764117"/>
                  <a:pt x="2836333" y="751417"/>
                  <a:pt x="2726267" y="768350"/>
                </a:cubicBezTo>
                <a:cubicBezTo>
                  <a:pt x="2565400" y="793750"/>
                  <a:pt x="2387600" y="880534"/>
                  <a:pt x="2192867" y="1028700"/>
                </a:cubicBezTo>
                <a:cubicBezTo>
                  <a:pt x="1998133" y="1176867"/>
                  <a:pt x="1816100" y="1361017"/>
                  <a:pt x="1646767" y="1581150"/>
                </a:cubicBezTo>
                <a:cubicBezTo>
                  <a:pt x="1519767" y="1750484"/>
                  <a:pt x="1413933" y="1953684"/>
                  <a:pt x="1329267" y="2190750"/>
                </a:cubicBezTo>
                <a:cubicBezTo>
                  <a:pt x="1244600" y="2444750"/>
                  <a:pt x="1193800" y="2686050"/>
                  <a:pt x="1176867" y="2914650"/>
                </a:cubicBezTo>
                <a:cubicBezTo>
                  <a:pt x="1159933" y="3143250"/>
                  <a:pt x="1193800" y="3274484"/>
                  <a:pt x="1278467" y="3308350"/>
                </a:cubicBezTo>
                <a:close/>
                <a:moveTo>
                  <a:pt x="770467" y="494665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07" name="Freeform 6607"/>
          <p:cNvSpPr/>
          <p:nvPr/>
        </p:nvSpPr>
        <p:spPr>
          <a:xfrm rot="0" flipH="0" flipV="0">
            <a:off x="11637860" y="5036008"/>
            <a:ext cx="121852" cy="134789"/>
          </a:xfrm>
          <a:custGeom>
            <a:pathLst>
              <a:path w="3807883" h="4212167">
                <a:moveTo>
                  <a:pt x="546100" y="4203700"/>
                </a:moveTo>
                <a:cubicBezTo>
                  <a:pt x="520700" y="4212167"/>
                  <a:pt x="478366" y="4207934"/>
                  <a:pt x="419100" y="4191000"/>
                </a:cubicBezTo>
                <a:cubicBezTo>
                  <a:pt x="359833" y="4174067"/>
                  <a:pt x="300566" y="4152900"/>
                  <a:pt x="241300" y="4127500"/>
                </a:cubicBezTo>
                <a:cubicBezTo>
                  <a:pt x="182033" y="4102100"/>
                  <a:pt x="143933" y="4080934"/>
                  <a:pt x="127000" y="4064000"/>
                </a:cubicBezTo>
                <a:cubicBezTo>
                  <a:pt x="93133" y="4030134"/>
                  <a:pt x="61383" y="3979334"/>
                  <a:pt x="31750" y="3911600"/>
                </a:cubicBezTo>
                <a:cubicBezTo>
                  <a:pt x="2116" y="3843867"/>
                  <a:pt x="0" y="3744384"/>
                  <a:pt x="25400" y="3613150"/>
                </a:cubicBezTo>
                <a:cubicBezTo>
                  <a:pt x="50800" y="3481917"/>
                  <a:pt x="135466" y="3310467"/>
                  <a:pt x="279400" y="3098800"/>
                </a:cubicBezTo>
                <a:cubicBezTo>
                  <a:pt x="321733" y="3014134"/>
                  <a:pt x="372533" y="2887134"/>
                  <a:pt x="431800" y="2717800"/>
                </a:cubicBezTo>
                <a:cubicBezTo>
                  <a:pt x="491066" y="2548467"/>
                  <a:pt x="552450" y="2368550"/>
                  <a:pt x="615950" y="2178050"/>
                </a:cubicBezTo>
                <a:cubicBezTo>
                  <a:pt x="679450" y="1987550"/>
                  <a:pt x="738716" y="1816100"/>
                  <a:pt x="793750" y="1663700"/>
                </a:cubicBezTo>
                <a:cubicBezTo>
                  <a:pt x="848783" y="1511300"/>
                  <a:pt x="889000" y="1405467"/>
                  <a:pt x="914400" y="1346200"/>
                </a:cubicBezTo>
                <a:cubicBezTo>
                  <a:pt x="931333" y="1202267"/>
                  <a:pt x="924983" y="1098550"/>
                  <a:pt x="895350" y="1035050"/>
                </a:cubicBezTo>
                <a:cubicBezTo>
                  <a:pt x="865716" y="971550"/>
                  <a:pt x="791633" y="935567"/>
                  <a:pt x="673100" y="927100"/>
                </a:cubicBezTo>
                <a:cubicBezTo>
                  <a:pt x="588433" y="927100"/>
                  <a:pt x="522816" y="918634"/>
                  <a:pt x="476250" y="901700"/>
                </a:cubicBezTo>
                <a:cubicBezTo>
                  <a:pt x="429683" y="884767"/>
                  <a:pt x="406400" y="800100"/>
                  <a:pt x="406400" y="647700"/>
                </a:cubicBezTo>
                <a:cubicBezTo>
                  <a:pt x="423333" y="529167"/>
                  <a:pt x="455083" y="446617"/>
                  <a:pt x="501650" y="400050"/>
                </a:cubicBezTo>
                <a:cubicBezTo>
                  <a:pt x="548216" y="353484"/>
                  <a:pt x="613833" y="300567"/>
                  <a:pt x="698500" y="241300"/>
                </a:cubicBezTo>
                <a:cubicBezTo>
                  <a:pt x="783166" y="198967"/>
                  <a:pt x="869950" y="169334"/>
                  <a:pt x="958850" y="152400"/>
                </a:cubicBezTo>
                <a:cubicBezTo>
                  <a:pt x="1047750" y="135467"/>
                  <a:pt x="1134533" y="131234"/>
                  <a:pt x="1219200" y="139700"/>
                </a:cubicBezTo>
                <a:cubicBezTo>
                  <a:pt x="1303866" y="148167"/>
                  <a:pt x="1371600" y="177800"/>
                  <a:pt x="1422400" y="228600"/>
                </a:cubicBezTo>
                <a:cubicBezTo>
                  <a:pt x="1481666" y="262467"/>
                  <a:pt x="1519766" y="336550"/>
                  <a:pt x="1536700" y="450850"/>
                </a:cubicBezTo>
                <a:cubicBezTo>
                  <a:pt x="1553633" y="565150"/>
                  <a:pt x="1564216" y="681567"/>
                  <a:pt x="1568450" y="800100"/>
                </a:cubicBezTo>
                <a:cubicBezTo>
                  <a:pt x="1572683" y="918634"/>
                  <a:pt x="1579033" y="1007534"/>
                  <a:pt x="1587500" y="1066800"/>
                </a:cubicBezTo>
                <a:cubicBezTo>
                  <a:pt x="1672166" y="999067"/>
                  <a:pt x="1788583" y="903817"/>
                  <a:pt x="1936750" y="781050"/>
                </a:cubicBezTo>
                <a:cubicBezTo>
                  <a:pt x="2084916" y="658284"/>
                  <a:pt x="2214033" y="541867"/>
                  <a:pt x="2324100" y="431800"/>
                </a:cubicBezTo>
                <a:cubicBezTo>
                  <a:pt x="2459566" y="338667"/>
                  <a:pt x="2620433" y="243417"/>
                  <a:pt x="2806700" y="146050"/>
                </a:cubicBezTo>
                <a:cubicBezTo>
                  <a:pt x="2992966" y="48684"/>
                  <a:pt x="3128433" y="0"/>
                  <a:pt x="3213100" y="0"/>
                </a:cubicBezTo>
                <a:cubicBezTo>
                  <a:pt x="3306233" y="0"/>
                  <a:pt x="3399366" y="23284"/>
                  <a:pt x="3492500" y="69850"/>
                </a:cubicBezTo>
                <a:cubicBezTo>
                  <a:pt x="3585633" y="116417"/>
                  <a:pt x="3649133" y="173567"/>
                  <a:pt x="3683000" y="241300"/>
                </a:cubicBezTo>
                <a:cubicBezTo>
                  <a:pt x="3767666" y="385234"/>
                  <a:pt x="3807883" y="512234"/>
                  <a:pt x="3803650" y="622300"/>
                </a:cubicBezTo>
                <a:cubicBezTo>
                  <a:pt x="3799416" y="732367"/>
                  <a:pt x="3750733" y="846667"/>
                  <a:pt x="3657600" y="965200"/>
                </a:cubicBezTo>
                <a:cubicBezTo>
                  <a:pt x="3572933" y="1075267"/>
                  <a:pt x="3469216" y="1151467"/>
                  <a:pt x="3346450" y="1193800"/>
                </a:cubicBezTo>
                <a:cubicBezTo>
                  <a:pt x="3223683" y="1236134"/>
                  <a:pt x="3145366" y="1257300"/>
                  <a:pt x="3111500" y="1257300"/>
                </a:cubicBezTo>
                <a:cubicBezTo>
                  <a:pt x="3060700" y="1257300"/>
                  <a:pt x="2997200" y="1219200"/>
                  <a:pt x="2921000" y="1143000"/>
                </a:cubicBezTo>
                <a:cubicBezTo>
                  <a:pt x="2844800" y="1066800"/>
                  <a:pt x="2802466" y="1003300"/>
                  <a:pt x="2794000" y="952500"/>
                </a:cubicBezTo>
                <a:cubicBezTo>
                  <a:pt x="2794000" y="927100"/>
                  <a:pt x="2741083" y="950384"/>
                  <a:pt x="2635250" y="1022350"/>
                </a:cubicBezTo>
                <a:cubicBezTo>
                  <a:pt x="2529416" y="1094317"/>
                  <a:pt x="2413000" y="1183217"/>
                  <a:pt x="2286000" y="1289050"/>
                </a:cubicBezTo>
                <a:cubicBezTo>
                  <a:pt x="2159000" y="1394884"/>
                  <a:pt x="2053166" y="1490134"/>
                  <a:pt x="1968500" y="1574800"/>
                </a:cubicBezTo>
                <a:cubicBezTo>
                  <a:pt x="1824566" y="1752600"/>
                  <a:pt x="1672166" y="1993900"/>
                  <a:pt x="1511300" y="2298700"/>
                </a:cubicBezTo>
                <a:cubicBezTo>
                  <a:pt x="1350433" y="2603500"/>
                  <a:pt x="1159933" y="2971800"/>
                  <a:pt x="939800" y="3403600"/>
                </a:cubicBezTo>
                <a:cubicBezTo>
                  <a:pt x="838200" y="3615267"/>
                  <a:pt x="766233" y="3795184"/>
                  <a:pt x="723900" y="3943350"/>
                </a:cubicBezTo>
                <a:cubicBezTo>
                  <a:pt x="681566" y="4091517"/>
                  <a:pt x="622300" y="4178300"/>
                  <a:pt x="546100" y="4203700"/>
                </a:cubicBezTo>
                <a:close/>
                <a:moveTo>
                  <a:pt x="-1104900" y="45974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08" name="Freeform 6608"/>
          <p:cNvSpPr/>
          <p:nvPr/>
        </p:nvSpPr>
        <p:spPr>
          <a:xfrm rot="0" flipH="0" flipV="0">
            <a:off x="11769804" y="5026254"/>
            <a:ext cx="168385" cy="148200"/>
          </a:xfrm>
          <a:custGeom>
            <a:pathLst>
              <a:path w="5262034" h="4631267">
                <a:moveTo>
                  <a:pt x="309034" y="4445000"/>
                </a:moveTo>
                <a:cubicBezTo>
                  <a:pt x="275167" y="4377267"/>
                  <a:pt x="232834" y="4324350"/>
                  <a:pt x="182034" y="4286250"/>
                </a:cubicBezTo>
                <a:cubicBezTo>
                  <a:pt x="131234" y="4248150"/>
                  <a:pt x="105834" y="4212167"/>
                  <a:pt x="105834" y="4178300"/>
                </a:cubicBezTo>
                <a:cubicBezTo>
                  <a:pt x="105834" y="4144434"/>
                  <a:pt x="103717" y="4108450"/>
                  <a:pt x="99484" y="4070350"/>
                </a:cubicBezTo>
                <a:cubicBezTo>
                  <a:pt x="95250" y="4032250"/>
                  <a:pt x="76200" y="3996267"/>
                  <a:pt x="42334" y="3962400"/>
                </a:cubicBezTo>
                <a:cubicBezTo>
                  <a:pt x="0" y="3911600"/>
                  <a:pt x="4234" y="3795184"/>
                  <a:pt x="55034" y="3613150"/>
                </a:cubicBezTo>
                <a:cubicBezTo>
                  <a:pt x="105834" y="3431117"/>
                  <a:pt x="190500" y="3206750"/>
                  <a:pt x="309034" y="2940050"/>
                </a:cubicBezTo>
                <a:cubicBezTo>
                  <a:pt x="427567" y="2673350"/>
                  <a:pt x="567267" y="2391834"/>
                  <a:pt x="728134" y="2095500"/>
                </a:cubicBezTo>
                <a:cubicBezTo>
                  <a:pt x="795867" y="2027767"/>
                  <a:pt x="863600" y="1938867"/>
                  <a:pt x="931334" y="1828800"/>
                </a:cubicBezTo>
                <a:cubicBezTo>
                  <a:pt x="999067" y="1718734"/>
                  <a:pt x="1049867" y="1646767"/>
                  <a:pt x="1083734" y="1612900"/>
                </a:cubicBezTo>
                <a:cubicBezTo>
                  <a:pt x="1083734" y="1579034"/>
                  <a:pt x="1096434" y="1547284"/>
                  <a:pt x="1121834" y="1517650"/>
                </a:cubicBezTo>
                <a:cubicBezTo>
                  <a:pt x="1147234" y="1488017"/>
                  <a:pt x="1176867" y="1473200"/>
                  <a:pt x="1210734" y="1473200"/>
                </a:cubicBezTo>
                <a:lnTo>
                  <a:pt x="1210734" y="1397000"/>
                </a:lnTo>
                <a:cubicBezTo>
                  <a:pt x="1210734" y="1354667"/>
                  <a:pt x="1250950" y="1282700"/>
                  <a:pt x="1331384" y="1181100"/>
                </a:cubicBezTo>
                <a:cubicBezTo>
                  <a:pt x="1411817" y="1079500"/>
                  <a:pt x="1511300" y="967317"/>
                  <a:pt x="1629834" y="844550"/>
                </a:cubicBezTo>
                <a:cubicBezTo>
                  <a:pt x="1748367" y="721784"/>
                  <a:pt x="1871134" y="603250"/>
                  <a:pt x="1998134" y="488950"/>
                </a:cubicBezTo>
                <a:cubicBezTo>
                  <a:pt x="2125134" y="374650"/>
                  <a:pt x="2230967" y="292100"/>
                  <a:pt x="2315634" y="241300"/>
                </a:cubicBezTo>
                <a:cubicBezTo>
                  <a:pt x="2493434" y="122767"/>
                  <a:pt x="2677584" y="50800"/>
                  <a:pt x="2868084" y="25400"/>
                </a:cubicBezTo>
                <a:cubicBezTo>
                  <a:pt x="3058584" y="0"/>
                  <a:pt x="3221567" y="42334"/>
                  <a:pt x="3357034" y="152400"/>
                </a:cubicBezTo>
                <a:cubicBezTo>
                  <a:pt x="3382434" y="177800"/>
                  <a:pt x="3424767" y="220134"/>
                  <a:pt x="3484034" y="279400"/>
                </a:cubicBezTo>
                <a:cubicBezTo>
                  <a:pt x="3543300" y="338667"/>
                  <a:pt x="3613150" y="404284"/>
                  <a:pt x="3693584" y="476250"/>
                </a:cubicBezTo>
                <a:cubicBezTo>
                  <a:pt x="3774017" y="548217"/>
                  <a:pt x="3856567" y="622300"/>
                  <a:pt x="3941234" y="698500"/>
                </a:cubicBezTo>
                <a:lnTo>
                  <a:pt x="4411134" y="1117600"/>
                </a:lnTo>
                <a:lnTo>
                  <a:pt x="4182534" y="1752600"/>
                </a:lnTo>
                <a:cubicBezTo>
                  <a:pt x="4072467" y="2091267"/>
                  <a:pt x="4044950" y="2387600"/>
                  <a:pt x="4099984" y="2641600"/>
                </a:cubicBezTo>
                <a:cubicBezTo>
                  <a:pt x="4155017" y="2895600"/>
                  <a:pt x="4237567" y="3115734"/>
                  <a:pt x="4347634" y="3302000"/>
                </a:cubicBezTo>
                <a:cubicBezTo>
                  <a:pt x="4389967" y="3395134"/>
                  <a:pt x="4476750" y="3484034"/>
                  <a:pt x="4607984" y="3568700"/>
                </a:cubicBezTo>
                <a:cubicBezTo>
                  <a:pt x="4739217" y="3653367"/>
                  <a:pt x="4864100" y="3704167"/>
                  <a:pt x="4982634" y="3721100"/>
                </a:cubicBezTo>
                <a:cubicBezTo>
                  <a:pt x="5050367" y="3729567"/>
                  <a:pt x="5113867" y="3754967"/>
                  <a:pt x="5173134" y="3797300"/>
                </a:cubicBezTo>
                <a:cubicBezTo>
                  <a:pt x="5232400" y="3839634"/>
                  <a:pt x="5262034" y="3907367"/>
                  <a:pt x="5262034" y="4000500"/>
                </a:cubicBezTo>
                <a:cubicBezTo>
                  <a:pt x="5262034" y="4085167"/>
                  <a:pt x="5245100" y="4152900"/>
                  <a:pt x="5211234" y="4203700"/>
                </a:cubicBezTo>
                <a:cubicBezTo>
                  <a:pt x="5177367" y="4254500"/>
                  <a:pt x="5118100" y="4288367"/>
                  <a:pt x="5033434" y="4305300"/>
                </a:cubicBezTo>
                <a:cubicBezTo>
                  <a:pt x="4754034" y="4339167"/>
                  <a:pt x="4493684" y="4271434"/>
                  <a:pt x="4252384" y="4102100"/>
                </a:cubicBezTo>
                <a:cubicBezTo>
                  <a:pt x="4011084" y="3932767"/>
                  <a:pt x="3788834" y="3653367"/>
                  <a:pt x="3585634" y="3263900"/>
                </a:cubicBezTo>
                <a:cubicBezTo>
                  <a:pt x="3551767" y="3213100"/>
                  <a:pt x="3507317" y="3117850"/>
                  <a:pt x="3452284" y="2978150"/>
                </a:cubicBezTo>
                <a:cubicBezTo>
                  <a:pt x="3397250" y="2838450"/>
                  <a:pt x="3365500" y="2747434"/>
                  <a:pt x="3357034" y="2705100"/>
                </a:cubicBezTo>
                <a:cubicBezTo>
                  <a:pt x="3323167" y="2747434"/>
                  <a:pt x="3259667" y="2825750"/>
                  <a:pt x="3166534" y="2940050"/>
                </a:cubicBezTo>
                <a:cubicBezTo>
                  <a:pt x="3073400" y="3054350"/>
                  <a:pt x="3001434" y="3136900"/>
                  <a:pt x="2950634" y="3187700"/>
                </a:cubicBezTo>
                <a:cubicBezTo>
                  <a:pt x="2349500" y="3797300"/>
                  <a:pt x="1830917" y="4205817"/>
                  <a:pt x="1394884" y="4413250"/>
                </a:cubicBezTo>
                <a:cubicBezTo>
                  <a:pt x="958850" y="4620684"/>
                  <a:pt x="596900" y="4631267"/>
                  <a:pt x="309034" y="4445000"/>
                </a:cubicBezTo>
                <a:close/>
                <a:moveTo>
                  <a:pt x="-592666" y="4902200"/>
                </a:moveTo>
                <a:moveTo>
                  <a:pt x="766234" y="3733800"/>
                </a:moveTo>
                <a:cubicBezTo>
                  <a:pt x="766234" y="3793067"/>
                  <a:pt x="857250" y="3790950"/>
                  <a:pt x="1039284" y="3727450"/>
                </a:cubicBezTo>
                <a:cubicBezTo>
                  <a:pt x="1221317" y="3663950"/>
                  <a:pt x="1418167" y="3547534"/>
                  <a:pt x="1629834" y="3378200"/>
                </a:cubicBezTo>
                <a:cubicBezTo>
                  <a:pt x="1917700" y="3132667"/>
                  <a:pt x="2207684" y="2861734"/>
                  <a:pt x="2499784" y="2565400"/>
                </a:cubicBezTo>
                <a:cubicBezTo>
                  <a:pt x="2791884" y="2269067"/>
                  <a:pt x="3026834" y="1993900"/>
                  <a:pt x="3204634" y="1739900"/>
                </a:cubicBezTo>
                <a:lnTo>
                  <a:pt x="3484034" y="1282700"/>
                </a:lnTo>
                <a:cubicBezTo>
                  <a:pt x="3399367" y="1087967"/>
                  <a:pt x="3308350" y="954617"/>
                  <a:pt x="3210984" y="882650"/>
                </a:cubicBezTo>
                <a:cubicBezTo>
                  <a:pt x="3113617" y="810684"/>
                  <a:pt x="3031067" y="774700"/>
                  <a:pt x="2963334" y="774700"/>
                </a:cubicBezTo>
                <a:cubicBezTo>
                  <a:pt x="2853267" y="774700"/>
                  <a:pt x="2690284" y="876300"/>
                  <a:pt x="2474384" y="1079500"/>
                </a:cubicBezTo>
                <a:cubicBezTo>
                  <a:pt x="2258484" y="1282700"/>
                  <a:pt x="2027767" y="1553634"/>
                  <a:pt x="1782234" y="1892300"/>
                </a:cubicBezTo>
                <a:cubicBezTo>
                  <a:pt x="1536700" y="2230967"/>
                  <a:pt x="1303867" y="2603500"/>
                  <a:pt x="1083734" y="3009900"/>
                </a:cubicBezTo>
                <a:cubicBezTo>
                  <a:pt x="999067" y="3179234"/>
                  <a:pt x="924984" y="3342217"/>
                  <a:pt x="861484" y="3498850"/>
                </a:cubicBezTo>
                <a:cubicBezTo>
                  <a:pt x="797984" y="3655484"/>
                  <a:pt x="766234" y="3733800"/>
                  <a:pt x="766234" y="3733800"/>
                </a:cubicBezTo>
                <a:close/>
                <a:moveTo>
                  <a:pt x="118534" y="49022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09" name="Freeform 6609"/>
          <p:cNvSpPr/>
          <p:nvPr/>
        </p:nvSpPr>
        <p:spPr>
          <a:xfrm rot="0" flipH="0" flipV="0">
            <a:off x="11966638" y="5035872"/>
            <a:ext cx="111760" cy="134518"/>
          </a:xfrm>
          <a:custGeom>
            <a:pathLst>
              <a:path w="3492500" h="4203700">
                <a:moveTo>
                  <a:pt x="939800" y="4195233"/>
                </a:moveTo>
                <a:cubicBezTo>
                  <a:pt x="872066" y="4203700"/>
                  <a:pt x="776816" y="4165600"/>
                  <a:pt x="654050" y="4080933"/>
                </a:cubicBezTo>
                <a:cubicBezTo>
                  <a:pt x="531283" y="3996267"/>
                  <a:pt x="419100" y="3898900"/>
                  <a:pt x="317500" y="3788833"/>
                </a:cubicBezTo>
                <a:cubicBezTo>
                  <a:pt x="258233" y="3695700"/>
                  <a:pt x="203200" y="3556000"/>
                  <a:pt x="152400" y="3369733"/>
                </a:cubicBezTo>
                <a:cubicBezTo>
                  <a:pt x="101600" y="3183467"/>
                  <a:pt x="63500" y="2976033"/>
                  <a:pt x="38100" y="2747433"/>
                </a:cubicBezTo>
                <a:cubicBezTo>
                  <a:pt x="12700" y="2518833"/>
                  <a:pt x="0" y="2298700"/>
                  <a:pt x="0" y="2087033"/>
                </a:cubicBezTo>
                <a:cubicBezTo>
                  <a:pt x="8466" y="1875367"/>
                  <a:pt x="31750" y="1640417"/>
                  <a:pt x="69850" y="1382183"/>
                </a:cubicBezTo>
                <a:cubicBezTo>
                  <a:pt x="107950" y="1123950"/>
                  <a:pt x="146050" y="884767"/>
                  <a:pt x="184150" y="664633"/>
                </a:cubicBezTo>
                <a:cubicBezTo>
                  <a:pt x="222250" y="444500"/>
                  <a:pt x="249766" y="296333"/>
                  <a:pt x="266700" y="220133"/>
                </a:cubicBezTo>
                <a:cubicBezTo>
                  <a:pt x="342900" y="135467"/>
                  <a:pt x="416983" y="76200"/>
                  <a:pt x="488950" y="42333"/>
                </a:cubicBezTo>
                <a:cubicBezTo>
                  <a:pt x="560916" y="8467"/>
                  <a:pt x="626533" y="0"/>
                  <a:pt x="685800" y="16933"/>
                </a:cubicBezTo>
                <a:cubicBezTo>
                  <a:pt x="745066" y="33867"/>
                  <a:pt x="800100" y="80433"/>
                  <a:pt x="850900" y="156633"/>
                </a:cubicBezTo>
                <a:cubicBezTo>
                  <a:pt x="969433" y="215900"/>
                  <a:pt x="1026583" y="309033"/>
                  <a:pt x="1022350" y="436033"/>
                </a:cubicBezTo>
                <a:cubicBezTo>
                  <a:pt x="1018116" y="563033"/>
                  <a:pt x="977900" y="711200"/>
                  <a:pt x="901700" y="880533"/>
                </a:cubicBezTo>
                <a:cubicBezTo>
                  <a:pt x="901700" y="922867"/>
                  <a:pt x="893233" y="980017"/>
                  <a:pt x="876300" y="1051983"/>
                </a:cubicBezTo>
                <a:cubicBezTo>
                  <a:pt x="859366" y="1123950"/>
                  <a:pt x="842433" y="1189567"/>
                  <a:pt x="825500" y="1248833"/>
                </a:cubicBezTo>
                <a:cubicBezTo>
                  <a:pt x="757766" y="1367367"/>
                  <a:pt x="719666" y="1473200"/>
                  <a:pt x="711200" y="1566333"/>
                </a:cubicBezTo>
                <a:cubicBezTo>
                  <a:pt x="711200" y="1651000"/>
                  <a:pt x="723900" y="1748367"/>
                  <a:pt x="749300" y="1858433"/>
                </a:cubicBezTo>
                <a:cubicBezTo>
                  <a:pt x="774700" y="1968500"/>
                  <a:pt x="753533" y="2070100"/>
                  <a:pt x="685800" y="2163233"/>
                </a:cubicBezTo>
                <a:lnTo>
                  <a:pt x="685800" y="2150533"/>
                </a:lnTo>
                <a:cubicBezTo>
                  <a:pt x="677333" y="2209800"/>
                  <a:pt x="675216" y="2311400"/>
                  <a:pt x="679450" y="2455333"/>
                </a:cubicBezTo>
                <a:cubicBezTo>
                  <a:pt x="683683" y="2599267"/>
                  <a:pt x="696383" y="2741083"/>
                  <a:pt x="717550" y="2880783"/>
                </a:cubicBezTo>
                <a:cubicBezTo>
                  <a:pt x="738716" y="3020483"/>
                  <a:pt x="770466" y="3119967"/>
                  <a:pt x="812800" y="3179233"/>
                </a:cubicBezTo>
                <a:cubicBezTo>
                  <a:pt x="821266" y="3255433"/>
                  <a:pt x="865716" y="3291417"/>
                  <a:pt x="946150" y="3287183"/>
                </a:cubicBezTo>
                <a:cubicBezTo>
                  <a:pt x="1026583" y="3282950"/>
                  <a:pt x="1130300" y="3225800"/>
                  <a:pt x="1257300" y="3115733"/>
                </a:cubicBezTo>
                <a:cubicBezTo>
                  <a:pt x="1358900" y="3014133"/>
                  <a:pt x="1475316" y="2887133"/>
                  <a:pt x="1606550" y="2734733"/>
                </a:cubicBezTo>
                <a:cubicBezTo>
                  <a:pt x="1737783" y="2582333"/>
                  <a:pt x="1860550" y="2425700"/>
                  <a:pt x="1974850" y="2264833"/>
                </a:cubicBezTo>
                <a:cubicBezTo>
                  <a:pt x="2089150" y="2103967"/>
                  <a:pt x="2182283" y="1964267"/>
                  <a:pt x="2254250" y="1845733"/>
                </a:cubicBezTo>
                <a:cubicBezTo>
                  <a:pt x="2326216" y="1727200"/>
                  <a:pt x="2353733" y="1651000"/>
                  <a:pt x="2336800" y="1617133"/>
                </a:cubicBezTo>
                <a:cubicBezTo>
                  <a:pt x="2302933" y="1549400"/>
                  <a:pt x="2321983" y="1492250"/>
                  <a:pt x="2393950" y="1445683"/>
                </a:cubicBezTo>
                <a:cubicBezTo>
                  <a:pt x="2465916" y="1399117"/>
                  <a:pt x="2527300" y="1354667"/>
                  <a:pt x="2578100" y="1312333"/>
                </a:cubicBezTo>
                <a:cubicBezTo>
                  <a:pt x="2620433" y="1261533"/>
                  <a:pt x="2645833" y="1208617"/>
                  <a:pt x="2654300" y="1153583"/>
                </a:cubicBezTo>
                <a:cubicBezTo>
                  <a:pt x="2662766" y="1098550"/>
                  <a:pt x="2683933" y="1041400"/>
                  <a:pt x="2717800" y="982133"/>
                </a:cubicBezTo>
                <a:cubicBezTo>
                  <a:pt x="2760133" y="939800"/>
                  <a:pt x="2794000" y="880533"/>
                  <a:pt x="2819400" y="804333"/>
                </a:cubicBezTo>
                <a:cubicBezTo>
                  <a:pt x="2794000" y="745067"/>
                  <a:pt x="2813050" y="692150"/>
                  <a:pt x="2876550" y="645583"/>
                </a:cubicBezTo>
                <a:cubicBezTo>
                  <a:pt x="2940050" y="599017"/>
                  <a:pt x="2980266" y="550333"/>
                  <a:pt x="2997200" y="499533"/>
                </a:cubicBezTo>
                <a:cubicBezTo>
                  <a:pt x="3014133" y="414867"/>
                  <a:pt x="3045883" y="355600"/>
                  <a:pt x="3092450" y="321733"/>
                </a:cubicBezTo>
                <a:cubicBezTo>
                  <a:pt x="3139016" y="287867"/>
                  <a:pt x="3191933" y="277283"/>
                  <a:pt x="3251200" y="289983"/>
                </a:cubicBezTo>
                <a:cubicBezTo>
                  <a:pt x="3310466" y="302683"/>
                  <a:pt x="3363383" y="332317"/>
                  <a:pt x="3409950" y="378883"/>
                </a:cubicBezTo>
                <a:cubicBezTo>
                  <a:pt x="3456516" y="425450"/>
                  <a:pt x="3484033" y="491067"/>
                  <a:pt x="3492500" y="575733"/>
                </a:cubicBezTo>
                <a:cubicBezTo>
                  <a:pt x="3492500" y="677333"/>
                  <a:pt x="3456516" y="825500"/>
                  <a:pt x="3384550" y="1020233"/>
                </a:cubicBezTo>
                <a:cubicBezTo>
                  <a:pt x="3312583" y="1214967"/>
                  <a:pt x="3221566" y="1422400"/>
                  <a:pt x="3111500" y="1642533"/>
                </a:cubicBezTo>
                <a:cubicBezTo>
                  <a:pt x="3001433" y="1862667"/>
                  <a:pt x="2882900" y="2061633"/>
                  <a:pt x="2755900" y="2239433"/>
                </a:cubicBezTo>
                <a:cubicBezTo>
                  <a:pt x="2713566" y="2307167"/>
                  <a:pt x="2675466" y="2374900"/>
                  <a:pt x="2641600" y="2442633"/>
                </a:cubicBezTo>
                <a:cubicBezTo>
                  <a:pt x="2607733" y="2510367"/>
                  <a:pt x="2554816" y="2599267"/>
                  <a:pt x="2482850" y="2709333"/>
                </a:cubicBezTo>
                <a:cubicBezTo>
                  <a:pt x="2410883" y="2819400"/>
                  <a:pt x="2290233" y="2980267"/>
                  <a:pt x="2120900" y="3191933"/>
                </a:cubicBezTo>
                <a:cubicBezTo>
                  <a:pt x="2053166" y="3259667"/>
                  <a:pt x="1985433" y="3329517"/>
                  <a:pt x="1917700" y="3401483"/>
                </a:cubicBezTo>
                <a:cubicBezTo>
                  <a:pt x="1849966" y="3473450"/>
                  <a:pt x="1782233" y="3539067"/>
                  <a:pt x="1714500" y="3598333"/>
                </a:cubicBezTo>
                <a:cubicBezTo>
                  <a:pt x="1553633" y="3784600"/>
                  <a:pt x="1413933" y="3928533"/>
                  <a:pt x="1295400" y="4030133"/>
                </a:cubicBezTo>
                <a:cubicBezTo>
                  <a:pt x="1176866" y="4131733"/>
                  <a:pt x="1058333" y="4186767"/>
                  <a:pt x="939800" y="4195233"/>
                </a:cubicBezTo>
                <a:close/>
                <a:moveTo>
                  <a:pt x="-1244600" y="460163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10" name="Freeform 6610"/>
          <p:cNvSpPr/>
          <p:nvPr/>
        </p:nvSpPr>
        <p:spPr>
          <a:xfrm rot="0" flipH="0" flipV="0">
            <a:off x="12093841" y="4964075"/>
            <a:ext cx="70984" cy="206722"/>
          </a:xfrm>
          <a:custGeom>
            <a:pathLst>
              <a:path w="2218266" h="6460067">
                <a:moveTo>
                  <a:pt x="482600" y="6451600"/>
                </a:moveTo>
                <a:cubicBezTo>
                  <a:pt x="355600" y="6434667"/>
                  <a:pt x="247650" y="6343650"/>
                  <a:pt x="158750" y="6178550"/>
                </a:cubicBezTo>
                <a:cubicBezTo>
                  <a:pt x="69850" y="6013450"/>
                  <a:pt x="16933" y="5863167"/>
                  <a:pt x="0" y="5727700"/>
                </a:cubicBezTo>
                <a:cubicBezTo>
                  <a:pt x="8466" y="5659967"/>
                  <a:pt x="19050" y="5562600"/>
                  <a:pt x="31750" y="5435600"/>
                </a:cubicBezTo>
                <a:cubicBezTo>
                  <a:pt x="44450" y="5308600"/>
                  <a:pt x="59266" y="5177367"/>
                  <a:pt x="76200" y="5041900"/>
                </a:cubicBezTo>
                <a:cubicBezTo>
                  <a:pt x="110066" y="4881034"/>
                  <a:pt x="156633" y="4684184"/>
                  <a:pt x="215900" y="4451350"/>
                </a:cubicBezTo>
                <a:cubicBezTo>
                  <a:pt x="275166" y="4218517"/>
                  <a:pt x="336550" y="3983567"/>
                  <a:pt x="400050" y="3746500"/>
                </a:cubicBezTo>
                <a:cubicBezTo>
                  <a:pt x="463550" y="3509434"/>
                  <a:pt x="520700" y="3306234"/>
                  <a:pt x="571500" y="3136900"/>
                </a:cubicBezTo>
                <a:cubicBezTo>
                  <a:pt x="622300" y="2967567"/>
                  <a:pt x="656166" y="2865967"/>
                  <a:pt x="673100" y="2832100"/>
                </a:cubicBezTo>
                <a:cubicBezTo>
                  <a:pt x="715433" y="2764367"/>
                  <a:pt x="783166" y="2747434"/>
                  <a:pt x="876300" y="2781300"/>
                </a:cubicBezTo>
                <a:cubicBezTo>
                  <a:pt x="969433" y="2815167"/>
                  <a:pt x="1045633" y="2865967"/>
                  <a:pt x="1104900" y="2933700"/>
                </a:cubicBezTo>
                <a:cubicBezTo>
                  <a:pt x="1155700" y="3001434"/>
                  <a:pt x="1187450" y="3081867"/>
                  <a:pt x="1200150" y="3175000"/>
                </a:cubicBezTo>
                <a:cubicBezTo>
                  <a:pt x="1212850" y="3268134"/>
                  <a:pt x="1200150" y="3403600"/>
                  <a:pt x="1162050" y="3581400"/>
                </a:cubicBezTo>
                <a:cubicBezTo>
                  <a:pt x="1123950" y="3759200"/>
                  <a:pt x="1054100" y="4021667"/>
                  <a:pt x="952500" y="4368800"/>
                </a:cubicBezTo>
                <a:cubicBezTo>
                  <a:pt x="859366" y="4707467"/>
                  <a:pt x="789516" y="4980517"/>
                  <a:pt x="742950" y="5187950"/>
                </a:cubicBezTo>
                <a:cubicBezTo>
                  <a:pt x="696383" y="5395384"/>
                  <a:pt x="677333" y="5613400"/>
                  <a:pt x="685800" y="5842000"/>
                </a:cubicBezTo>
                <a:cubicBezTo>
                  <a:pt x="651933" y="6129867"/>
                  <a:pt x="626533" y="6305550"/>
                  <a:pt x="609600" y="6369050"/>
                </a:cubicBezTo>
                <a:cubicBezTo>
                  <a:pt x="592666" y="6432550"/>
                  <a:pt x="550333" y="6460067"/>
                  <a:pt x="482600" y="6451600"/>
                </a:cubicBezTo>
                <a:close/>
                <a:moveTo>
                  <a:pt x="-1028700" y="6845300"/>
                </a:moveTo>
                <a:moveTo>
                  <a:pt x="1943100" y="1384300"/>
                </a:moveTo>
                <a:cubicBezTo>
                  <a:pt x="1909233" y="1409700"/>
                  <a:pt x="1877483" y="1420284"/>
                  <a:pt x="1847850" y="1416050"/>
                </a:cubicBezTo>
                <a:cubicBezTo>
                  <a:pt x="1818216" y="1411817"/>
                  <a:pt x="1769533" y="1388534"/>
                  <a:pt x="1701800" y="1346200"/>
                </a:cubicBezTo>
                <a:cubicBezTo>
                  <a:pt x="1642533" y="1337734"/>
                  <a:pt x="1568450" y="1297517"/>
                  <a:pt x="1479550" y="1225550"/>
                </a:cubicBezTo>
                <a:cubicBezTo>
                  <a:pt x="1390650" y="1153584"/>
                  <a:pt x="1314450" y="1077384"/>
                  <a:pt x="1250950" y="996950"/>
                </a:cubicBezTo>
                <a:cubicBezTo>
                  <a:pt x="1187450" y="916517"/>
                  <a:pt x="1155700" y="867834"/>
                  <a:pt x="1155700" y="850900"/>
                </a:cubicBezTo>
                <a:cubicBezTo>
                  <a:pt x="1147233" y="766234"/>
                  <a:pt x="1153583" y="658284"/>
                  <a:pt x="1174750" y="527050"/>
                </a:cubicBezTo>
                <a:cubicBezTo>
                  <a:pt x="1195916" y="395817"/>
                  <a:pt x="1240366" y="277284"/>
                  <a:pt x="1308100" y="171450"/>
                </a:cubicBezTo>
                <a:cubicBezTo>
                  <a:pt x="1375833" y="65617"/>
                  <a:pt x="1473200" y="8467"/>
                  <a:pt x="1600200" y="0"/>
                </a:cubicBezTo>
                <a:cubicBezTo>
                  <a:pt x="1634066" y="0"/>
                  <a:pt x="1663700" y="4234"/>
                  <a:pt x="1689100" y="12700"/>
                </a:cubicBezTo>
                <a:cubicBezTo>
                  <a:pt x="1714500" y="21167"/>
                  <a:pt x="1790700" y="50800"/>
                  <a:pt x="1917700" y="101600"/>
                </a:cubicBezTo>
                <a:cubicBezTo>
                  <a:pt x="1985433" y="228600"/>
                  <a:pt x="2053166" y="370417"/>
                  <a:pt x="2120900" y="527050"/>
                </a:cubicBezTo>
                <a:cubicBezTo>
                  <a:pt x="2188633" y="683684"/>
                  <a:pt x="2218266" y="836084"/>
                  <a:pt x="2209800" y="984250"/>
                </a:cubicBezTo>
                <a:cubicBezTo>
                  <a:pt x="2201333" y="1132417"/>
                  <a:pt x="2112433" y="1265767"/>
                  <a:pt x="1943100" y="1384300"/>
                </a:cubicBezTo>
                <a:close/>
                <a:moveTo>
                  <a:pt x="4038600" y="6845300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11" name="Freeform 6611"/>
          <p:cNvSpPr/>
          <p:nvPr/>
        </p:nvSpPr>
        <p:spPr>
          <a:xfrm rot="0" flipH="0" flipV="0">
            <a:off x="12171124" y="4957234"/>
            <a:ext cx="120633" cy="224400"/>
          </a:xfrm>
          <a:custGeom>
            <a:pathLst>
              <a:path w="3769784" h="7012517">
                <a:moveTo>
                  <a:pt x="810684" y="6970183"/>
                </a:moveTo>
                <a:cubicBezTo>
                  <a:pt x="717550" y="6953250"/>
                  <a:pt x="622300" y="6904567"/>
                  <a:pt x="524934" y="6824133"/>
                </a:cubicBezTo>
                <a:cubicBezTo>
                  <a:pt x="427567" y="6743700"/>
                  <a:pt x="342900" y="6650567"/>
                  <a:pt x="270934" y="6544733"/>
                </a:cubicBezTo>
                <a:cubicBezTo>
                  <a:pt x="198967" y="6438900"/>
                  <a:pt x="150284" y="6343650"/>
                  <a:pt x="124884" y="6258983"/>
                </a:cubicBezTo>
                <a:cubicBezTo>
                  <a:pt x="124884" y="6242050"/>
                  <a:pt x="114300" y="6220883"/>
                  <a:pt x="93134" y="6195483"/>
                </a:cubicBezTo>
                <a:cubicBezTo>
                  <a:pt x="71967" y="6170083"/>
                  <a:pt x="61384" y="6157383"/>
                  <a:pt x="61384" y="6157383"/>
                </a:cubicBezTo>
                <a:cubicBezTo>
                  <a:pt x="27517" y="6131983"/>
                  <a:pt x="8467" y="6019800"/>
                  <a:pt x="4234" y="5820833"/>
                </a:cubicBezTo>
                <a:cubicBezTo>
                  <a:pt x="0" y="5621867"/>
                  <a:pt x="10584" y="5399617"/>
                  <a:pt x="35984" y="5154083"/>
                </a:cubicBezTo>
                <a:cubicBezTo>
                  <a:pt x="61384" y="4908550"/>
                  <a:pt x="91017" y="4713817"/>
                  <a:pt x="124884" y="4569883"/>
                </a:cubicBezTo>
                <a:cubicBezTo>
                  <a:pt x="167217" y="4434417"/>
                  <a:pt x="230717" y="4250267"/>
                  <a:pt x="315384" y="4017433"/>
                </a:cubicBezTo>
                <a:cubicBezTo>
                  <a:pt x="400050" y="3784600"/>
                  <a:pt x="472017" y="3575050"/>
                  <a:pt x="531284" y="3388783"/>
                </a:cubicBezTo>
                <a:lnTo>
                  <a:pt x="874184" y="2652183"/>
                </a:lnTo>
                <a:lnTo>
                  <a:pt x="366184" y="2512483"/>
                </a:lnTo>
                <a:cubicBezTo>
                  <a:pt x="306917" y="2495550"/>
                  <a:pt x="258234" y="2461683"/>
                  <a:pt x="220134" y="2410883"/>
                </a:cubicBezTo>
                <a:cubicBezTo>
                  <a:pt x="182034" y="2360083"/>
                  <a:pt x="162984" y="2317750"/>
                  <a:pt x="162984" y="2283883"/>
                </a:cubicBezTo>
                <a:cubicBezTo>
                  <a:pt x="162984" y="2216150"/>
                  <a:pt x="201084" y="2133600"/>
                  <a:pt x="277284" y="2036233"/>
                </a:cubicBezTo>
                <a:cubicBezTo>
                  <a:pt x="353484" y="1938867"/>
                  <a:pt x="408517" y="1890183"/>
                  <a:pt x="442384" y="1890183"/>
                </a:cubicBezTo>
                <a:cubicBezTo>
                  <a:pt x="484717" y="1898650"/>
                  <a:pt x="563034" y="1902883"/>
                  <a:pt x="677334" y="1902883"/>
                </a:cubicBezTo>
                <a:cubicBezTo>
                  <a:pt x="791634" y="1902883"/>
                  <a:pt x="903817" y="1898650"/>
                  <a:pt x="1013884" y="1890183"/>
                </a:cubicBezTo>
                <a:cubicBezTo>
                  <a:pt x="1123950" y="1881717"/>
                  <a:pt x="1191684" y="1873250"/>
                  <a:pt x="1217084" y="1864783"/>
                </a:cubicBezTo>
                <a:cubicBezTo>
                  <a:pt x="1250950" y="1847850"/>
                  <a:pt x="1284817" y="1824567"/>
                  <a:pt x="1318684" y="1794933"/>
                </a:cubicBezTo>
                <a:cubicBezTo>
                  <a:pt x="1352550" y="1765300"/>
                  <a:pt x="1377950" y="1720850"/>
                  <a:pt x="1394884" y="1661583"/>
                </a:cubicBezTo>
                <a:cubicBezTo>
                  <a:pt x="1437217" y="1568450"/>
                  <a:pt x="1475317" y="1481667"/>
                  <a:pt x="1509184" y="1401233"/>
                </a:cubicBezTo>
                <a:cubicBezTo>
                  <a:pt x="1543050" y="1320800"/>
                  <a:pt x="1589617" y="1229783"/>
                  <a:pt x="1648884" y="1128183"/>
                </a:cubicBezTo>
                <a:cubicBezTo>
                  <a:pt x="1708150" y="1018117"/>
                  <a:pt x="1756834" y="924983"/>
                  <a:pt x="1794934" y="848783"/>
                </a:cubicBezTo>
                <a:cubicBezTo>
                  <a:pt x="1833034" y="772583"/>
                  <a:pt x="1894417" y="666750"/>
                  <a:pt x="1979084" y="531283"/>
                </a:cubicBezTo>
                <a:cubicBezTo>
                  <a:pt x="2021417" y="472017"/>
                  <a:pt x="2067984" y="400050"/>
                  <a:pt x="2118784" y="315383"/>
                </a:cubicBezTo>
                <a:cubicBezTo>
                  <a:pt x="2169584" y="230717"/>
                  <a:pt x="2233084" y="158750"/>
                  <a:pt x="2309284" y="99483"/>
                </a:cubicBezTo>
                <a:cubicBezTo>
                  <a:pt x="2385484" y="31750"/>
                  <a:pt x="2463800" y="0"/>
                  <a:pt x="2544234" y="4233"/>
                </a:cubicBezTo>
                <a:cubicBezTo>
                  <a:pt x="2624667" y="8467"/>
                  <a:pt x="2728384" y="65617"/>
                  <a:pt x="2855384" y="175683"/>
                </a:cubicBezTo>
                <a:cubicBezTo>
                  <a:pt x="2923117" y="260350"/>
                  <a:pt x="2961217" y="323850"/>
                  <a:pt x="2969684" y="366183"/>
                </a:cubicBezTo>
                <a:cubicBezTo>
                  <a:pt x="2978150" y="408517"/>
                  <a:pt x="2944284" y="488950"/>
                  <a:pt x="2868084" y="607483"/>
                </a:cubicBezTo>
                <a:cubicBezTo>
                  <a:pt x="2800350" y="751417"/>
                  <a:pt x="2722034" y="895350"/>
                  <a:pt x="2633134" y="1039283"/>
                </a:cubicBezTo>
                <a:cubicBezTo>
                  <a:pt x="2544234" y="1183217"/>
                  <a:pt x="2461684" y="1327150"/>
                  <a:pt x="2385484" y="1471083"/>
                </a:cubicBezTo>
                <a:cubicBezTo>
                  <a:pt x="2250017" y="1657350"/>
                  <a:pt x="2224617" y="1763183"/>
                  <a:pt x="2309284" y="1788583"/>
                </a:cubicBezTo>
                <a:cubicBezTo>
                  <a:pt x="2393950" y="1813983"/>
                  <a:pt x="2631017" y="1797050"/>
                  <a:pt x="3020484" y="1737783"/>
                </a:cubicBezTo>
                <a:cubicBezTo>
                  <a:pt x="3266017" y="1695450"/>
                  <a:pt x="3443817" y="1706033"/>
                  <a:pt x="3553884" y="1769533"/>
                </a:cubicBezTo>
                <a:cubicBezTo>
                  <a:pt x="3663950" y="1833033"/>
                  <a:pt x="3727450" y="1936750"/>
                  <a:pt x="3744384" y="2080683"/>
                </a:cubicBezTo>
                <a:cubicBezTo>
                  <a:pt x="3769784" y="2283883"/>
                  <a:pt x="3748617" y="2406650"/>
                  <a:pt x="3680884" y="2448983"/>
                </a:cubicBezTo>
                <a:cubicBezTo>
                  <a:pt x="3613150" y="2491317"/>
                  <a:pt x="3418417" y="2512483"/>
                  <a:pt x="3096684" y="2512483"/>
                </a:cubicBezTo>
                <a:cubicBezTo>
                  <a:pt x="2893484" y="2546350"/>
                  <a:pt x="2719917" y="2565400"/>
                  <a:pt x="2575984" y="2569633"/>
                </a:cubicBezTo>
                <a:cubicBezTo>
                  <a:pt x="2432050" y="2573867"/>
                  <a:pt x="2326217" y="2575983"/>
                  <a:pt x="2258484" y="2575983"/>
                </a:cubicBezTo>
                <a:cubicBezTo>
                  <a:pt x="2148417" y="2584450"/>
                  <a:pt x="2076450" y="2588683"/>
                  <a:pt x="2042584" y="2588683"/>
                </a:cubicBezTo>
                <a:cubicBezTo>
                  <a:pt x="2008717" y="2588683"/>
                  <a:pt x="1957917" y="2597150"/>
                  <a:pt x="1890184" y="2614083"/>
                </a:cubicBezTo>
                <a:cubicBezTo>
                  <a:pt x="1822450" y="2631017"/>
                  <a:pt x="1773767" y="2658533"/>
                  <a:pt x="1744134" y="2696633"/>
                </a:cubicBezTo>
                <a:cubicBezTo>
                  <a:pt x="1714500" y="2734733"/>
                  <a:pt x="1682750" y="2787650"/>
                  <a:pt x="1648884" y="2855383"/>
                </a:cubicBezTo>
                <a:cubicBezTo>
                  <a:pt x="1615017" y="2889250"/>
                  <a:pt x="1564217" y="2978150"/>
                  <a:pt x="1496484" y="3122083"/>
                </a:cubicBezTo>
                <a:cubicBezTo>
                  <a:pt x="1428750" y="3266017"/>
                  <a:pt x="1344084" y="3422650"/>
                  <a:pt x="1242484" y="3591983"/>
                </a:cubicBezTo>
                <a:cubicBezTo>
                  <a:pt x="1123950" y="3947583"/>
                  <a:pt x="1022350" y="4301067"/>
                  <a:pt x="937684" y="4652433"/>
                </a:cubicBezTo>
                <a:cubicBezTo>
                  <a:pt x="853017" y="5003800"/>
                  <a:pt x="785284" y="5344583"/>
                  <a:pt x="734484" y="5674783"/>
                </a:cubicBezTo>
                <a:cubicBezTo>
                  <a:pt x="700617" y="5886450"/>
                  <a:pt x="704850" y="6032500"/>
                  <a:pt x="747184" y="6112933"/>
                </a:cubicBezTo>
                <a:cubicBezTo>
                  <a:pt x="789517" y="6193367"/>
                  <a:pt x="899584" y="6242050"/>
                  <a:pt x="1077384" y="6258983"/>
                </a:cubicBezTo>
                <a:cubicBezTo>
                  <a:pt x="1170517" y="6267450"/>
                  <a:pt x="1320800" y="6265333"/>
                  <a:pt x="1528234" y="6252633"/>
                </a:cubicBezTo>
                <a:cubicBezTo>
                  <a:pt x="1735667" y="6239933"/>
                  <a:pt x="1898650" y="6216650"/>
                  <a:pt x="2017184" y="6182783"/>
                </a:cubicBezTo>
                <a:cubicBezTo>
                  <a:pt x="2110317" y="6140450"/>
                  <a:pt x="2207684" y="6096000"/>
                  <a:pt x="2309284" y="6049433"/>
                </a:cubicBezTo>
                <a:cubicBezTo>
                  <a:pt x="2410884" y="6002867"/>
                  <a:pt x="2504017" y="5954183"/>
                  <a:pt x="2588684" y="5903383"/>
                </a:cubicBezTo>
                <a:cubicBezTo>
                  <a:pt x="2664884" y="5861050"/>
                  <a:pt x="2741084" y="5816600"/>
                  <a:pt x="2817284" y="5770033"/>
                </a:cubicBezTo>
                <a:cubicBezTo>
                  <a:pt x="2893484" y="5723467"/>
                  <a:pt x="2931584" y="5700183"/>
                  <a:pt x="2931584" y="5700183"/>
                </a:cubicBezTo>
                <a:cubicBezTo>
                  <a:pt x="2973917" y="5632450"/>
                  <a:pt x="3020484" y="5611283"/>
                  <a:pt x="3071284" y="5636683"/>
                </a:cubicBezTo>
                <a:cubicBezTo>
                  <a:pt x="3122084" y="5662083"/>
                  <a:pt x="3164417" y="5725583"/>
                  <a:pt x="3198284" y="5827183"/>
                </a:cubicBezTo>
                <a:cubicBezTo>
                  <a:pt x="3198284" y="5928783"/>
                  <a:pt x="3177117" y="6034617"/>
                  <a:pt x="3134784" y="6144683"/>
                </a:cubicBezTo>
                <a:cubicBezTo>
                  <a:pt x="3092450" y="6254750"/>
                  <a:pt x="2935817" y="6385983"/>
                  <a:pt x="2664884" y="6538383"/>
                </a:cubicBezTo>
                <a:cubicBezTo>
                  <a:pt x="2283884" y="6775450"/>
                  <a:pt x="1934634" y="6917267"/>
                  <a:pt x="1617134" y="6963833"/>
                </a:cubicBezTo>
                <a:cubicBezTo>
                  <a:pt x="1299634" y="7010400"/>
                  <a:pt x="1030817" y="7012517"/>
                  <a:pt x="810684" y="6970183"/>
                </a:cubicBezTo>
                <a:close/>
                <a:moveTo>
                  <a:pt x="-1373716" y="70590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12" name="Freeform 6612"/>
          <p:cNvSpPr/>
          <p:nvPr/>
        </p:nvSpPr>
        <p:spPr>
          <a:xfrm rot="0" flipH="0" flipV="0">
            <a:off x="12304220" y="5025983"/>
            <a:ext cx="114401" cy="154973"/>
          </a:xfrm>
          <a:custGeom>
            <a:pathLst>
              <a:path w="3575050" h="4842933">
                <a:moveTo>
                  <a:pt x="1134534" y="4834466"/>
                </a:moveTo>
                <a:cubicBezTo>
                  <a:pt x="1024467" y="4842933"/>
                  <a:pt x="935567" y="4832350"/>
                  <a:pt x="867834" y="4802716"/>
                </a:cubicBezTo>
                <a:cubicBezTo>
                  <a:pt x="800100" y="4773083"/>
                  <a:pt x="715434" y="4728633"/>
                  <a:pt x="613834" y="4669366"/>
                </a:cubicBezTo>
                <a:cubicBezTo>
                  <a:pt x="427567" y="4525433"/>
                  <a:pt x="289984" y="4379383"/>
                  <a:pt x="201084" y="4231216"/>
                </a:cubicBezTo>
                <a:cubicBezTo>
                  <a:pt x="112184" y="4083050"/>
                  <a:pt x="71967" y="3937000"/>
                  <a:pt x="80434" y="3793066"/>
                </a:cubicBezTo>
                <a:cubicBezTo>
                  <a:pt x="97367" y="3716866"/>
                  <a:pt x="99484" y="3649133"/>
                  <a:pt x="86784" y="3589866"/>
                </a:cubicBezTo>
                <a:cubicBezTo>
                  <a:pt x="74084" y="3530600"/>
                  <a:pt x="67734" y="3500966"/>
                  <a:pt x="67734" y="3500966"/>
                </a:cubicBezTo>
                <a:cubicBezTo>
                  <a:pt x="16934" y="3458633"/>
                  <a:pt x="0" y="3431116"/>
                  <a:pt x="16934" y="3418416"/>
                </a:cubicBezTo>
                <a:cubicBezTo>
                  <a:pt x="33867" y="3405716"/>
                  <a:pt x="46567" y="3382433"/>
                  <a:pt x="55034" y="3348566"/>
                </a:cubicBezTo>
                <a:cubicBezTo>
                  <a:pt x="122767" y="3331633"/>
                  <a:pt x="131234" y="3285066"/>
                  <a:pt x="80434" y="3208866"/>
                </a:cubicBezTo>
                <a:cubicBezTo>
                  <a:pt x="55034" y="3141133"/>
                  <a:pt x="69850" y="2986616"/>
                  <a:pt x="124884" y="2745316"/>
                </a:cubicBezTo>
                <a:cubicBezTo>
                  <a:pt x="179917" y="2504016"/>
                  <a:pt x="254000" y="2277533"/>
                  <a:pt x="347134" y="2065866"/>
                </a:cubicBezTo>
                <a:cubicBezTo>
                  <a:pt x="389467" y="1972733"/>
                  <a:pt x="450850" y="1849966"/>
                  <a:pt x="531284" y="1697566"/>
                </a:cubicBezTo>
                <a:cubicBezTo>
                  <a:pt x="611717" y="1545166"/>
                  <a:pt x="702734" y="1390650"/>
                  <a:pt x="804334" y="1234016"/>
                </a:cubicBezTo>
                <a:cubicBezTo>
                  <a:pt x="905934" y="1077383"/>
                  <a:pt x="999067" y="952500"/>
                  <a:pt x="1083734" y="859366"/>
                </a:cubicBezTo>
                <a:cubicBezTo>
                  <a:pt x="1270000" y="647700"/>
                  <a:pt x="1437217" y="488950"/>
                  <a:pt x="1585384" y="383116"/>
                </a:cubicBezTo>
                <a:cubicBezTo>
                  <a:pt x="1733550" y="277283"/>
                  <a:pt x="1900767" y="190500"/>
                  <a:pt x="2087034" y="122766"/>
                </a:cubicBezTo>
                <a:cubicBezTo>
                  <a:pt x="2256367" y="55033"/>
                  <a:pt x="2379134" y="16933"/>
                  <a:pt x="2455334" y="8466"/>
                </a:cubicBezTo>
                <a:cubicBezTo>
                  <a:pt x="2531534" y="0"/>
                  <a:pt x="2637367" y="50800"/>
                  <a:pt x="2772834" y="160866"/>
                </a:cubicBezTo>
                <a:cubicBezTo>
                  <a:pt x="2976034" y="220133"/>
                  <a:pt x="3130550" y="302683"/>
                  <a:pt x="3236384" y="408516"/>
                </a:cubicBezTo>
                <a:cubicBezTo>
                  <a:pt x="3342217" y="514350"/>
                  <a:pt x="3424767" y="677333"/>
                  <a:pt x="3484034" y="897466"/>
                </a:cubicBezTo>
                <a:cubicBezTo>
                  <a:pt x="3551767" y="1143000"/>
                  <a:pt x="3575050" y="1432983"/>
                  <a:pt x="3553884" y="1767416"/>
                </a:cubicBezTo>
                <a:cubicBezTo>
                  <a:pt x="3532717" y="2101850"/>
                  <a:pt x="3386667" y="2531533"/>
                  <a:pt x="3115734" y="3056466"/>
                </a:cubicBezTo>
                <a:cubicBezTo>
                  <a:pt x="2954867" y="3386666"/>
                  <a:pt x="2796117" y="3636433"/>
                  <a:pt x="2639484" y="3805766"/>
                </a:cubicBezTo>
                <a:cubicBezTo>
                  <a:pt x="2482850" y="3975100"/>
                  <a:pt x="2294467" y="4152900"/>
                  <a:pt x="2074334" y="4339166"/>
                </a:cubicBezTo>
                <a:cubicBezTo>
                  <a:pt x="1913467" y="4474633"/>
                  <a:pt x="1765300" y="4580466"/>
                  <a:pt x="1629834" y="4656666"/>
                </a:cubicBezTo>
                <a:cubicBezTo>
                  <a:pt x="1494367" y="4732866"/>
                  <a:pt x="1329267" y="4792133"/>
                  <a:pt x="1134534" y="4834466"/>
                </a:cubicBezTo>
                <a:close/>
                <a:moveTo>
                  <a:pt x="-1341966" y="4910666"/>
                </a:moveTo>
                <a:moveTo>
                  <a:pt x="2150534" y="3323166"/>
                </a:moveTo>
                <a:cubicBezTo>
                  <a:pt x="2319867" y="3069166"/>
                  <a:pt x="2453217" y="2834216"/>
                  <a:pt x="2550584" y="2618316"/>
                </a:cubicBezTo>
                <a:cubicBezTo>
                  <a:pt x="2647950" y="2402416"/>
                  <a:pt x="2726267" y="2129366"/>
                  <a:pt x="2785534" y="1799166"/>
                </a:cubicBezTo>
                <a:cubicBezTo>
                  <a:pt x="2802467" y="1706033"/>
                  <a:pt x="2806700" y="1589616"/>
                  <a:pt x="2798234" y="1449916"/>
                </a:cubicBezTo>
                <a:cubicBezTo>
                  <a:pt x="2789767" y="1310216"/>
                  <a:pt x="2770717" y="1181100"/>
                  <a:pt x="2741084" y="1062566"/>
                </a:cubicBezTo>
                <a:cubicBezTo>
                  <a:pt x="2711450" y="944033"/>
                  <a:pt x="2671234" y="880533"/>
                  <a:pt x="2620434" y="872066"/>
                </a:cubicBezTo>
                <a:cubicBezTo>
                  <a:pt x="2510367" y="829733"/>
                  <a:pt x="2387600" y="827616"/>
                  <a:pt x="2252134" y="865716"/>
                </a:cubicBezTo>
                <a:cubicBezTo>
                  <a:pt x="2116667" y="903816"/>
                  <a:pt x="1968500" y="1007533"/>
                  <a:pt x="1807634" y="1176866"/>
                </a:cubicBezTo>
                <a:cubicBezTo>
                  <a:pt x="1663700" y="1346200"/>
                  <a:pt x="1534584" y="1536700"/>
                  <a:pt x="1420284" y="1748366"/>
                </a:cubicBezTo>
                <a:cubicBezTo>
                  <a:pt x="1305984" y="1960033"/>
                  <a:pt x="1202267" y="2192866"/>
                  <a:pt x="1109134" y="2446866"/>
                </a:cubicBezTo>
                <a:cubicBezTo>
                  <a:pt x="1016000" y="2700866"/>
                  <a:pt x="927100" y="2971800"/>
                  <a:pt x="842434" y="3259666"/>
                </a:cubicBezTo>
                <a:cubicBezTo>
                  <a:pt x="757767" y="3581400"/>
                  <a:pt x="764117" y="3826933"/>
                  <a:pt x="861484" y="3996266"/>
                </a:cubicBezTo>
                <a:cubicBezTo>
                  <a:pt x="958850" y="4165600"/>
                  <a:pt x="1121834" y="4205816"/>
                  <a:pt x="1350434" y="4116916"/>
                </a:cubicBezTo>
                <a:cubicBezTo>
                  <a:pt x="1579034" y="4028016"/>
                  <a:pt x="1845734" y="3763433"/>
                  <a:pt x="2150534" y="3323166"/>
                </a:cubicBezTo>
                <a:close/>
                <a:moveTo>
                  <a:pt x="169334" y="49106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13" name="Freeform 6613"/>
          <p:cNvSpPr/>
          <p:nvPr/>
        </p:nvSpPr>
        <p:spPr>
          <a:xfrm rot="0" flipH="0" flipV="0">
            <a:off x="12455130" y="5035263"/>
            <a:ext cx="131334" cy="142985"/>
          </a:xfrm>
          <a:custGeom>
            <a:pathLst>
              <a:path w="4104216" h="4468283">
                <a:moveTo>
                  <a:pt x="3556000" y="4468283"/>
                </a:moveTo>
                <a:cubicBezTo>
                  <a:pt x="3471333" y="4468283"/>
                  <a:pt x="3384550" y="4421717"/>
                  <a:pt x="3295650" y="4328583"/>
                </a:cubicBezTo>
                <a:cubicBezTo>
                  <a:pt x="3206750" y="4235450"/>
                  <a:pt x="3130550" y="4119033"/>
                  <a:pt x="3067050" y="3979333"/>
                </a:cubicBezTo>
                <a:cubicBezTo>
                  <a:pt x="3003550" y="3839633"/>
                  <a:pt x="2971800" y="3706283"/>
                  <a:pt x="2971800" y="3579283"/>
                </a:cubicBezTo>
                <a:cubicBezTo>
                  <a:pt x="2971800" y="3452283"/>
                  <a:pt x="3003550" y="3215217"/>
                  <a:pt x="3067050" y="2868083"/>
                </a:cubicBezTo>
                <a:cubicBezTo>
                  <a:pt x="3130550" y="2520950"/>
                  <a:pt x="3208866" y="2169583"/>
                  <a:pt x="3302000" y="1813983"/>
                </a:cubicBezTo>
                <a:cubicBezTo>
                  <a:pt x="3369733" y="1593850"/>
                  <a:pt x="3390900" y="1466850"/>
                  <a:pt x="3365500" y="1432983"/>
                </a:cubicBezTo>
                <a:cubicBezTo>
                  <a:pt x="3340100" y="1399117"/>
                  <a:pt x="3225800" y="1445683"/>
                  <a:pt x="3022600" y="1572683"/>
                </a:cubicBezTo>
                <a:cubicBezTo>
                  <a:pt x="2904066" y="1631950"/>
                  <a:pt x="2798233" y="1693333"/>
                  <a:pt x="2705100" y="1756833"/>
                </a:cubicBezTo>
                <a:cubicBezTo>
                  <a:pt x="2611966" y="1820333"/>
                  <a:pt x="2531533" y="1890183"/>
                  <a:pt x="2463800" y="1966383"/>
                </a:cubicBezTo>
                <a:cubicBezTo>
                  <a:pt x="2421466" y="2000250"/>
                  <a:pt x="2357966" y="2055283"/>
                  <a:pt x="2273300" y="2131483"/>
                </a:cubicBezTo>
                <a:cubicBezTo>
                  <a:pt x="2188633" y="2207683"/>
                  <a:pt x="2099733" y="2279650"/>
                  <a:pt x="2006600" y="2347383"/>
                </a:cubicBezTo>
                <a:cubicBezTo>
                  <a:pt x="1896533" y="2432050"/>
                  <a:pt x="1756833" y="2550583"/>
                  <a:pt x="1587500" y="2702983"/>
                </a:cubicBezTo>
                <a:cubicBezTo>
                  <a:pt x="1418166" y="2855383"/>
                  <a:pt x="1250950" y="3007783"/>
                  <a:pt x="1085850" y="3160183"/>
                </a:cubicBezTo>
                <a:cubicBezTo>
                  <a:pt x="920750" y="3312583"/>
                  <a:pt x="795866" y="3431117"/>
                  <a:pt x="711200" y="3515783"/>
                </a:cubicBezTo>
                <a:cubicBezTo>
                  <a:pt x="694266" y="3549650"/>
                  <a:pt x="668866" y="3579283"/>
                  <a:pt x="635000" y="3604683"/>
                </a:cubicBezTo>
                <a:cubicBezTo>
                  <a:pt x="601133" y="3630083"/>
                  <a:pt x="563033" y="3644900"/>
                  <a:pt x="520700" y="3649133"/>
                </a:cubicBezTo>
                <a:cubicBezTo>
                  <a:pt x="478366" y="3653367"/>
                  <a:pt x="431800" y="3647017"/>
                  <a:pt x="381000" y="3630083"/>
                </a:cubicBezTo>
                <a:cubicBezTo>
                  <a:pt x="287866" y="3604683"/>
                  <a:pt x="201083" y="3549650"/>
                  <a:pt x="120650" y="3464983"/>
                </a:cubicBezTo>
                <a:cubicBezTo>
                  <a:pt x="40216" y="3380317"/>
                  <a:pt x="0" y="3282950"/>
                  <a:pt x="0" y="3172883"/>
                </a:cubicBezTo>
                <a:cubicBezTo>
                  <a:pt x="0" y="3088217"/>
                  <a:pt x="33866" y="2942167"/>
                  <a:pt x="101600" y="2734733"/>
                </a:cubicBezTo>
                <a:cubicBezTo>
                  <a:pt x="169333" y="2527300"/>
                  <a:pt x="260350" y="2275417"/>
                  <a:pt x="374650" y="1979083"/>
                </a:cubicBezTo>
                <a:cubicBezTo>
                  <a:pt x="488950" y="1682750"/>
                  <a:pt x="622300" y="1369483"/>
                  <a:pt x="774700" y="1039283"/>
                </a:cubicBezTo>
                <a:cubicBezTo>
                  <a:pt x="800100" y="996950"/>
                  <a:pt x="821266" y="944033"/>
                  <a:pt x="838200" y="880533"/>
                </a:cubicBezTo>
                <a:cubicBezTo>
                  <a:pt x="855133" y="817033"/>
                  <a:pt x="869950" y="747183"/>
                  <a:pt x="882650" y="670983"/>
                </a:cubicBezTo>
                <a:cubicBezTo>
                  <a:pt x="895350" y="594783"/>
                  <a:pt x="901700" y="522817"/>
                  <a:pt x="901700" y="455083"/>
                </a:cubicBezTo>
                <a:cubicBezTo>
                  <a:pt x="901700" y="412750"/>
                  <a:pt x="908050" y="368300"/>
                  <a:pt x="920750" y="321733"/>
                </a:cubicBezTo>
                <a:cubicBezTo>
                  <a:pt x="933450" y="275167"/>
                  <a:pt x="950383" y="228600"/>
                  <a:pt x="971550" y="182033"/>
                </a:cubicBezTo>
                <a:cubicBezTo>
                  <a:pt x="992716" y="135467"/>
                  <a:pt x="1011766" y="103717"/>
                  <a:pt x="1028700" y="86783"/>
                </a:cubicBezTo>
                <a:cubicBezTo>
                  <a:pt x="1062566" y="19050"/>
                  <a:pt x="1121833" y="0"/>
                  <a:pt x="1206500" y="29633"/>
                </a:cubicBezTo>
                <a:cubicBezTo>
                  <a:pt x="1291166" y="59267"/>
                  <a:pt x="1363133" y="120650"/>
                  <a:pt x="1422400" y="213783"/>
                </a:cubicBezTo>
                <a:cubicBezTo>
                  <a:pt x="1549400" y="332317"/>
                  <a:pt x="1615016" y="480483"/>
                  <a:pt x="1619250" y="658283"/>
                </a:cubicBezTo>
                <a:cubicBezTo>
                  <a:pt x="1623483" y="836083"/>
                  <a:pt x="1579033" y="1056217"/>
                  <a:pt x="1485900" y="1318683"/>
                </a:cubicBezTo>
                <a:cubicBezTo>
                  <a:pt x="1452033" y="1377950"/>
                  <a:pt x="1424516" y="1435100"/>
                  <a:pt x="1403350" y="1490133"/>
                </a:cubicBezTo>
                <a:cubicBezTo>
                  <a:pt x="1382183" y="1545167"/>
                  <a:pt x="1363133" y="1591733"/>
                  <a:pt x="1346200" y="1629833"/>
                </a:cubicBezTo>
                <a:cubicBezTo>
                  <a:pt x="1329266" y="1667933"/>
                  <a:pt x="1316566" y="1697567"/>
                  <a:pt x="1308100" y="1718733"/>
                </a:cubicBezTo>
                <a:cubicBezTo>
                  <a:pt x="1299633" y="1739900"/>
                  <a:pt x="1295400" y="1750483"/>
                  <a:pt x="1295400" y="1750483"/>
                </a:cubicBezTo>
                <a:cubicBezTo>
                  <a:pt x="1329266" y="1750483"/>
                  <a:pt x="1405466" y="1712383"/>
                  <a:pt x="1524000" y="1636183"/>
                </a:cubicBezTo>
                <a:cubicBezTo>
                  <a:pt x="1642533" y="1559983"/>
                  <a:pt x="1782233" y="1475317"/>
                  <a:pt x="1943100" y="1382183"/>
                </a:cubicBezTo>
                <a:cubicBezTo>
                  <a:pt x="2070100" y="1289050"/>
                  <a:pt x="2182283" y="1202267"/>
                  <a:pt x="2279650" y="1121833"/>
                </a:cubicBezTo>
                <a:cubicBezTo>
                  <a:pt x="2377016" y="1041400"/>
                  <a:pt x="2459566" y="977900"/>
                  <a:pt x="2527300" y="931333"/>
                </a:cubicBezTo>
                <a:cubicBezTo>
                  <a:pt x="2595033" y="884767"/>
                  <a:pt x="2637366" y="861483"/>
                  <a:pt x="2654300" y="861483"/>
                </a:cubicBezTo>
                <a:cubicBezTo>
                  <a:pt x="2688166" y="861483"/>
                  <a:pt x="2730500" y="848783"/>
                  <a:pt x="2781300" y="823383"/>
                </a:cubicBezTo>
                <a:cubicBezTo>
                  <a:pt x="2832100" y="797983"/>
                  <a:pt x="2874433" y="768350"/>
                  <a:pt x="2908300" y="734483"/>
                </a:cubicBezTo>
                <a:cubicBezTo>
                  <a:pt x="2942166" y="700617"/>
                  <a:pt x="2969683" y="681567"/>
                  <a:pt x="2990850" y="677333"/>
                </a:cubicBezTo>
                <a:cubicBezTo>
                  <a:pt x="3012016" y="673100"/>
                  <a:pt x="3022600" y="670983"/>
                  <a:pt x="3022600" y="670983"/>
                </a:cubicBezTo>
                <a:cubicBezTo>
                  <a:pt x="3022600" y="670983"/>
                  <a:pt x="3039533" y="668867"/>
                  <a:pt x="3073400" y="664633"/>
                </a:cubicBezTo>
                <a:cubicBezTo>
                  <a:pt x="3107266" y="660400"/>
                  <a:pt x="3141133" y="641350"/>
                  <a:pt x="3175000" y="607483"/>
                </a:cubicBezTo>
                <a:cubicBezTo>
                  <a:pt x="3242733" y="556683"/>
                  <a:pt x="3331633" y="541867"/>
                  <a:pt x="3441700" y="563033"/>
                </a:cubicBezTo>
                <a:cubicBezTo>
                  <a:pt x="3551766" y="584200"/>
                  <a:pt x="3653366" y="628650"/>
                  <a:pt x="3746500" y="696383"/>
                </a:cubicBezTo>
                <a:cubicBezTo>
                  <a:pt x="3839633" y="764117"/>
                  <a:pt x="3886200" y="840317"/>
                  <a:pt x="3886200" y="924983"/>
                </a:cubicBezTo>
                <a:cubicBezTo>
                  <a:pt x="3886200" y="958850"/>
                  <a:pt x="3896783" y="986367"/>
                  <a:pt x="3917950" y="1007533"/>
                </a:cubicBezTo>
                <a:cubicBezTo>
                  <a:pt x="3939116" y="1028700"/>
                  <a:pt x="3949700" y="1039283"/>
                  <a:pt x="3949700" y="1039283"/>
                </a:cubicBezTo>
                <a:cubicBezTo>
                  <a:pt x="4017433" y="1039283"/>
                  <a:pt x="4061883" y="1145117"/>
                  <a:pt x="4083050" y="1356783"/>
                </a:cubicBezTo>
                <a:cubicBezTo>
                  <a:pt x="4104216" y="1568450"/>
                  <a:pt x="4080933" y="1771650"/>
                  <a:pt x="4013200" y="1966383"/>
                </a:cubicBezTo>
                <a:cubicBezTo>
                  <a:pt x="4013200" y="2093383"/>
                  <a:pt x="3989916" y="2245783"/>
                  <a:pt x="3943350" y="2423583"/>
                </a:cubicBezTo>
                <a:cubicBezTo>
                  <a:pt x="3896783" y="2601383"/>
                  <a:pt x="3856566" y="2770717"/>
                  <a:pt x="3822700" y="2931583"/>
                </a:cubicBezTo>
                <a:cubicBezTo>
                  <a:pt x="3754966" y="3143250"/>
                  <a:pt x="3708400" y="3329517"/>
                  <a:pt x="3683000" y="3490383"/>
                </a:cubicBezTo>
                <a:cubicBezTo>
                  <a:pt x="3657600" y="3651250"/>
                  <a:pt x="3653366" y="3786717"/>
                  <a:pt x="3670300" y="3896783"/>
                </a:cubicBezTo>
                <a:cubicBezTo>
                  <a:pt x="3687233" y="4006850"/>
                  <a:pt x="3716866" y="4095750"/>
                  <a:pt x="3759200" y="4163483"/>
                </a:cubicBezTo>
                <a:cubicBezTo>
                  <a:pt x="3793066" y="4222750"/>
                  <a:pt x="3793066" y="4288367"/>
                  <a:pt x="3759200" y="4360333"/>
                </a:cubicBezTo>
                <a:cubicBezTo>
                  <a:pt x="3725333" y="4432300"/>
                  <a:pt x="3657600" y="4468283"/>
                  <a:pt x="3556000" y="4468283"/>
                </a:cubicBezTo>
                <a:close/>
                <a:moveTo>
                  <a:pt x="-1498600" y="4620683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14" name="Freeform 6614"/>
          <p:cNvSpPr/>
          <p:nvPr/>
        </p:nvSpPr>
        <p:spPr>
          <a:xfrm rot="0" flipH="0" flipV="0">
            <a:off x="12624328" y="4962788"/>
            <a:ext cx="77351" cy="214105"/>
          </a:xfrm>
          <a:custGeom>
            <a:pathLst>
              <a:path w="2417233" h="6690783">
                <a:moveTo>
                  <a:pt x="186267" y="6479116"/>
                </a:moveTo>
                <a:cubicBezTo>
                  <a:pt x="118533" y="6411383"/>
                  <a:pt x="69850" y="6326716"/>
                  <a:pt x="40217" y="6225116"/>
                </a:cubicBezTo>
                <a:cubicBezTo>
                  <a:pt x="10583" y="6123516"/>
                  <a:pt x="0" y="6021916"/>
                  <a:pt x="8467" y="5920316"/>
                </a:cubicBezTo>
                <a:cubicBezTo>
                  <a:pt x="16933" y="5818716"/>
                  <a:pt x="38100" y="5734050"/>
                  <a:pt x="71967" y="5666316"/>
                </a:cubicBezTo>
                <a:cubicBezTo>
                  <a:pt x="71967" y="5598583"/>
                  <a:pt x="82550" y="5545666"/>
                  <a:pt x="103717" y="5507566"/>
                </a:cubicBezTo>
                <a:cubicBezTo>
                  <a:pt x="124883" y="5469466"/>
                  <a:pt x="131233" y="5433483"/>
                  <a:pt x="122767" y="5399616"/>
                </a:cubicBezTo>
                <a:cubicBezTo>
                  <a:pt x="114300" y="5365750"/>
                  <a:pt x="122767" y="5306483"/>
                  <a:pt x="148167" y="5221816"/>
                </a:cubicBezTo>
                <a:cubicBezTo>
                  <a:pt x="173567" y="5137150"/>
                  <a:pt x="198967" y="5056716"/>
                  <a:pt x="224367" y="4980516"/>
                </a:cubicBezTo>
                <a:cubicBezTo>
                  <a:pt x="283633" y="4845050"/>
                  <a:pt x="347133" y="4682066"/>
                  <a:pt x="414867" y="4491566"/>
                </a:cubicBezTo>
                <a:cubicBezTo>
                  <a:pt x="482600" y="4301066"/>
                  <a:pt x="546100" y="4112683"/>
                  <a:pt x="605367" y="3926416"/>
                </a:cubicBezTo>
                <a:cubicBezTo>
                  <a:pt x="664633" y="3740150"/>
                  <a:pt x="715433" y="3579283"/>
                  <a:pt x="757767" y="3443816"/>
                </a:cubicBezTo>
                <a:cubicBezTo>
                  <a:pt x="800100" y="3308350"/>
                  <a:pt x="825500" y="3223683"/>
                  <a:pt x="833967" y="3189816"/>
                </a:cubicBezTo>
                <a:cubicBezTo>
                  <a:pt x="833967" y="3088216"/>
                  <a:pt x="901700" y="3033183"/>
                  <a:pt x="1037167" y="3024716"/>
                </a:cubicBezTo>
                <a:cubicBezTo>
                  <a:pt x="1138767" y="2990850"/>
                  <a:pt x="1214967" y="2988733"/>
                  <a:pt x="1265767" y="3018366"/>
                </a:cubicBezTo>
                <a:cubicBezTo>
                  <a:pt x="1316567" y="3048000"/>
                  <a:pt x="1384300" y="3130550"/>
                  <a:pt x="1468967" y="3266016"/>
                </a:cubicBezTo>
                <a:cubicBezTo>
                  <a:pt x="1536700" y="3333750"/>
                  <a:pt x="1562100" y="3435350"/>
                  <a:pt x="1545167" y="3570816"/>
                </a:cubicBezTo>
                <a:cubicBezTo>
                  <a:pt x="1528233" y="3706283"/>
                  <a:pt x="1473200" y="3875616"/>
                  <a:pt x="1380067" y="4078816"/>
                </a:cubicBezTo>
                <a:cubicBezTo>
                  <a:pt x="1346200" y="4146550"/>
                  <a:pt x="1305983" y="4243916"/>
                  <a:pt x="1259417" y="4370916"/>
                </a:cubicBezTo>
                <a:cubicBezTo>
                  <a:pt x="1212850" y="4497916"/>
                  <a:pt x="1181100" y="4612216"/>
                  <a:pt x="1164167" y="4713816"/>
                </a:cubicBezTo>
                <a:cubicBezTo>
                  <a:pt x="1130300" y="4781550"/>
                  <a:pt x="1090083" y="4876800"/>
                  <a:pt x="1043517" y="4999566"/>
                </a:cubicBezTo>
                <a:cubicBezTo>
                  <a:pt x="996950" y="5122333"/>
                  <a:pt x="956733" y="5238750"/>
                  <a:pt x="922867" y="5348816"/>
                </a:cubicBezTo>
                <a:cubicBezTo>
                  <a:pt x="905933" y="5391150"/>
                  <a:pt x="889000" y="5452533"/>
                  <a:pt x="872067" y="5532966"/>
                </a:cubicBezTo>
                <a:cubicBezTo>
                  <a:pt x="855133" y="5613400"/>
                  <a:pt x="833967" y="5698066"/>
                  <a:pt x="808567" y="5786966"/>
                </a:cubicBezTo>
                <a:cubicBezTo>
                  <a:pt x="783167" y="5875866"/>
                  <a:pt x="749300" y="5954183"/>
                  <a:pt x="706967" y="6021916"/>
                </a:cubicBezTo>
                <a:cubicBezTo>
                  <a:pt x="630767" y="6369050"/>
                  <a:pt x="560917" y="6572250"/>
                  <a:pt x="497417" y="6631516"/>
                </a:cubicBezTo>
                <a:cubicBezTo>
                  <a:pt x="433917" y="6690783"/>
                  <a:pt x="330200" y="6639983"/>
                  <a:pt x="186267" y="6479116"/>
                </a:cubicBezTo>
                <a:close/>
                <a:moveTo>
                  <a:pt x="-817033" y="6885516"/>
                </a:moveTo>
                <a:moveTo>
                  <a:pt x="1418167" y="1322916"/>
                </a:moveTo>
                <a:cubicBezTo>
                  <a:pt x="1375833" y="1280583"/>
                  <a:pt x="1337733" y="1219200"/>
                  <a:pt x="1303867" y="1138766"/>
                </a:cubicBezTo>
                <a:cubicBezTo>
                  <a:pt x="1270000" y="1058333"/>
                  <a:pt x="1248833" y="982133"/>
                  <a:pt x="1240367" y="910166"/>
                </a:cubicBezTo>
                <a:cubicBezTo>
                  <a:pt x="1231900" y="838200"/>
                  <a:pt x="1240367" y="802216"/>
                  <a:pt x="1265767" y="802216"/>
                </a:cubicBezTo>
                <a:cubicBezTo>
                  <a:pt x="1333500" y="793750"/>
                  <a:pt x="1413933" y="721783"/>
                  <a:pt x="1507067" y="586316"/>
                </a:cubicBezTo>
                <a:cubicBezTo>
                  <a:pt x="1600200" y="450850"/>
                  <a:pt x="1638300" y="332316"/>
                  <a:pt x="1621367" y="230716"/>
                </a:cubicBezTo>
                <a:cubicBezTo>
                  <a:pt x="1621367" y="196850"/>
                  <a:pt x="1634067" y="165100"/>
                  <a:pt x="1659467" y="135466"/>
                </a:cubicBezTo>
                <a:cubicBezTo>
                  <a:pt x="1684867" y="105833"/>
                  <a:pt x="1714500" y="86783"/>
                  <a:pt x="1748367" y="78316"/>
                </a:cubicBezTo>
                <a:cubicBezTo>
                  <a:pt x="1849967" y="10583"/>
                  <a:pt x="1949450" y="0"/>
                  <a:pt x="2046817" y="46566"/>
                </a:cubicBezTo>
                <a:cubicBezTo>
                  <a:pt x="2144183" y="93133"/>
                  <a:pt x="2235200" y="184150"/>
                  <a:pt x="2319867" y="319616"/>
                </a:cubicBezTo>
                <a:cubicBezTo>
                  <a:pt x="2396067" y="480483"/>
                  <a:pt x="2417233" y="613833"/>
                  <a:pt x="2383367" y="719666"/>
                </a:cubicBezTo>
                <a:cubicBezTo>
                  <a:pt x="2349500" y="825500"/>
                  <a:pt x="2256367" y="971550"/>
                  <a:pt x="2103967" y="1157816"/>
                </a:cubicBezTo>
                <a:cubicBezTo>
                  <a:pt x="1976967" y="1327150"/>
                  <a:pt x="1860550" y="1420283"/>
                  <a:pt x="1754717" y="1437216"/>
                </a:cubicBezTo>
                <a:cubicBezTo>
                  <a:pt x="1648883" y="1454150"/>
                  <a:pt x="1536700" y="1416050"/>
                  <a:pt x="1418167" y="1322916"/>
                </a:cubicBezTo>
                <a:close/>
                <a:moveTo>
                  <a:pt x="4339167" y="688551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15" name="Freeform 6615"/>
          <p:cNvSpPr/>
          <p:nvPr/>
        </p:nvSpPr>
        <p:spPr>
          <a:xfrm rot="0" flipH="0" flipV="0">
            <a:off x="12720578" y="4889433"/>
            <a:ext cx="157886" cy="292404"/>
          </a:xfrm>
          <a:custGeom>
            <a:pathLst>
              <a:path w="4933950" h="9137650">
                <a:moveTo>
                  <a:pt x="1318684" y="6752166"/>
                </a:moveTo>
                <a:cubicBezTo>
                  <a:pt x="1183217" y="6735233"/>
                  <a:pt x="1085850" y="6678083"/>
                  <a:pt x="1026584" y="6580716"/>
                </a:cubicBezTo>
                <a:cubicBezTo>
                  <a:pt x="967317" y="6483350"/>
                  <a:pt x="937684" y="6383866"/>
                  <a:pt x="937684" y="6282266"/>
                </a:cubicBezTo>
                <a:cubicBezTo>
                  <a:pt x="937684" y="6265333"/>
                  <a:pt x="939800" y="6231466"/>
                  <a:pt x="944034" y="6180666"/>
                </a:cubicBezTo>
                <a:cubicBezTo>
                  <a:pt x="948267" y="6129866"/>
                  <a:pt x="958850" y="6070600"/>
                  <a:pt x="975784" y="6002866"/>
                </a:cubicBezTo>
                <a:cubicBezTo>
                  <a:pt x="975784" y="5952066"/>
                  <a:pt x="1001184" y="5871633"/>
                  <a:pt x="1051984" y="5761566"/>
                </a:cubicBezTo>
                <a:cubicBezTo>
                  <a:pt x="1102784" y="5651500"/>
                  <a:pt x="1157817" y="5520266"/>
                  <a:pt x="1217084" y="5367866"/>
                </a:cubicBezTo>
                <a:cubicBezTo>
                  <a:pt x="1310217" y="5198533"/>
                  <a:pt x="1454150" y="5008033"/>
                  <a:pt x="1648884" y="4796366"/>
                </a:cubicBezTo>
                <a:cubicBezTo>
                  <a:pt x="1843617" y="4584700"/>
                  <a:pt x="2008717" y="4428066"/>
                  <a:pt x="2144184" y="4326466"/>
                </a:cubicBezTo>
                <a:cubicBezTo>
                  <a:pt x="2220384" y="4267200"/>
                  <a:pt x="2275417" y="4226983"/>
                  <a:pt x="2309284" y="4205816"/>
                </a:cubicBezTo>
                <a:cubicBezTo>
                  <a:pt x="2343150" y="4184650"/>
                  <a:pt x="2360084" y="4174066"/>
                  <a:pt x="2360084" y="4174066"/>
                </a:cubicBezTo>
                <a:cubicBezTo>
                  <a:pt x="2360084" y="4140200"/>
                  <a:pt x="2419350" y="4074583"/>
                  <a:pt x="2537884" y="3977216"/>
                </a:cubicBezTo>
                <a:cubicBezTo>
                  <a:pt x="2656417" y="3879850"/>
                  <a:pt x="2758017" y="3814233"/>
                  <a:pt x="2842684" y="3780366"/>
                </a:cubicBezTo>
                <a:cubicBezTo>
                  <a:pt x="2842684" y="3780366"/>
                  <a:pt x="2897717" y="3742266"/>
                  <a:pt x="3007784" y="3666066"/>
                </a:cubicBezTo>
                <a:cubicBezTo>
                  <a:pt x="3117850" y="3589866"/>
                  <a:pt x="3202517" y="3522133"/>
                  <a:pt x="3261784" y="3462866"/>
                </a:cubicBezTo>
                <a:cubicBezTo>
                  <a:pt x="3456517" y="3268133"/>
                  <a:pt x="3600450" y="3088216"/>
                  <a:pt x="3693584" y="2923116"/>
                </a:cubicBezTo>
                <a:cubicBezTo>
                  <a:pt x="3786717" y="2758016"/>
                  <a:pt x="3858684" y="2569633"/>
                  <a:pt x="3909484" y="2357966"/>
                </a:cubicBezTo>
                <a:cubicBezTo>
                  <a:pt x="3960284" y="2146300"/>
                  <a:pt x="4015317" y="1883833"/>
                  <a:pt x="4074584" y="1570566"/>
                </a:cubicBezTo>
                <a:cubicBezTo>
                  <a:pt x="4083050" y="1274233"/>
                  <a:pt x="4085167" y="1073150"/>
                  <a:pt x="4080934" y="967316"/>
                </a:cubicBezTo>
                <a:cubicBezTo>
                  <a:pt x="4076700" y="861483"/>
                  <a:pt x="4023784" y="770466"/>
                  <a:pt x="3922184" y="694266"/>
                </a:cubicBezTo>
                <a:cubicBezTo>
                  <a:pt x="3744384" y="601133"/>
                  <a:pt x="3526367" y="590550"/>
                  <a:pt x="3268134" y="662516"/>
                </a:cubicBezTo>
                <a:cubicBezTo>
                  <a:pt x="3009900" y="734483"/>
                  <a:pt x="2760134" y="869950"/>
                  <a:pt x="2518834" y="1068916"/>
                </a:cubicBezTo>
                <a:cubicBezTo>
                  <a:pt x="2277534" y="1267883"/>
                  <a:pt x="2093384" y="1511300"/>
                  <a:pt x="1966384" y="1799166"/>
                </a:cubicBezTo>
                <a:cubicBezTo>
                  <a:pt x="1915584" y="1943100"/>
                  <a:pt x="1888067" y="2040466"/>
                  <a:pt x="1883834" y="2091266"/>
                </a:cubicBezTo>
                <a:cubicBezTo>
                  <a:pt x="1879600" y="2142066"/>
                  <a:pt x="1890184" y="2209800"/>
                  <a:pt x="1915584" y="2294466"/>
                </a:cubicBezTo>
                <a:cubicBezTo>
                  <a:pt x="1915584" y="2362200"/>
                  <a:pt x="1926167" y="2425700"/>
                  <a:pt x="1947334" y="2484966"/>
                </a:cubicBezTo>
                <a:cubicBezTo>
                  <a:pt x="1968500" y="2544233"/>
                  <a:pt x="1979084" y="2595033"/>
                  <a:pt x="1979084" y="2637366"/>
                </a:cubicBezTo>
                <a:cubicBezTo>
                  <a:pt x="1945217" y="2645833"/>
                  <a:pt x="1883834" y="2650066"/>
                  <a:pt x="1794934" y="2650066"/>
                </a:cubicBezTo>
                <a:cubicBezTo>
                  <a:pt x="1706034" y="2650066"/>
                  <a:pt x="1615017" y="2645833"/>
                  <a:pt x="1521884" y="2637366"/>
                </a:cubicBezTo>
                <a:cubicBezTo>
                  <a:pt x="1428750" y="2628900"/>
                  <a:pt x="1352550" y="2611966"/>
                  <a:pt x="1293284" y="2586566"/>
                </a:cubicBezTo>
                <a:cubicBezTo>
                  <a:pt x="1293284" y="2586566"/>
                  <a:pt x="1276350" y="2561166"/>
                  <a:pt x="1242484" y="2510366"/>
                </a:cubicBezTo>
                <a:cubicBezTo>
                  <a:pt x="1208617" y="2459566"/>
                  <a:pt x="1183217" y="2417233"/>
                  <a:pt x="1166284" y="2383366"/>
                </a:cubicBezTo>
                <a:cubicBezTo>
                  <a:pt x="1115484" y="2315633"/>
                  <a:pt x="1092200" y="2250016"/>
                  <a:pt x="1096434" y="2186516"/>
                </a:cubicBezTo>
                <a:cubicBezTo>
                  <a:pt x="1100667" y="2123016"/>
                  <a:pt x="1102784" y="2027766"/>
                  <a:pt x="1102784" y="1900766"/>
                </a:cubicBezTo>
                <a:cubicBezTo>
                  <a:pt x="1162050" y="1731433"/>
                  <a:pt x="1242484" y="1547283"/>
                  <a:pt x="1344084" y="1348316"/>
                </a:cubicBezTo>
                <a:cubicBezTo>
                  <a:pt x="1445684" y="1149350"/>
                  <a:pt x="1576917" y="960966"/>
                  <a:pt x="1737784" y="783166"/>
                </a:cubicBezTo>
                <a:cubicBezTo>
                  <a:pt x="1898650" y="605366"/>
                  <a:pt x="2084917" y="461433"/>
                  <a:pt x="2296584" y="351366"/>
                </a:cubicBezTo>
                <a:cubicBezTo>
                  <a:pt x="2474384" y="275166"/>
                  <a:pt x="2624667" y="205316"/>
                  <a:pt x="2747434" y="141816"/>
                </a:cubicBezTo>
                <a:cubicBezTo>
                  <a:pt x="2870200" y="78316"/>
                  <a:pt x="2931584" y="46566"/>
                  <a:pt x="2931584" y="46566"/>
                </a:cubicBezTo>
                <a:cubicBezTo>
                  <a:pt x="2931584" y="46566"/>
                  <a:pt x="2963334" y="44450"/>
                  <a:pt x="3026834" y="40216"/>
                </a:cubicBezTo>
                <a:cubicBezTo>
                  <a:pt x="3090334" y="35983"/>
                  <a:pt x="3198284" y="25400"/>
                  <a:pt x="3350684" y="8466"/>
                </a:cubicBezTo>
                <a:cubicBezTo>
                  <a:pt x="3401484" y="16933"/>
                  <a:pt x="3458634" y="16933"/>
                  <a:pt x="3522134" y="8466"/>
                </a:cubicBezTo>
                <a:cubicBezTo>
                  <a:pt x="3585634" y="0"/>
                  <a:pt x="3617384" y="16933"/>
                  <a:pt x="3617384" y="59266"/>
                </a:cubicBezTo>
                <a:cubicBezTo>
                  <a:pt x="3642784" y="59266"/>
                  <a:pt x="3693584" y="59266"/>
                  <a:pt x="3769784" y="59266"/>
                </a:cubicBezTo>
                <a:cubicBezTo>
                  <a:pt x="3845984" y="59266"/>
                  <a:pt x="3917950" y="59266"/>
                  <a:pt x="3985684" y="59266"/>
                </a:cubicBezTo>
                <a:cubicBezTo>
                  <a:pt x="4087284" y="84666"/>
                  <a:pt x="4193117" y="124883"/>
                  <a:pt x="4303184" y="179916"/>
                </a:cubicBezTo>
                <a:cubicBezTo>
                  <a:pt x="4413250" y="234950"/>
                  <a:pt x="4516967" y="294216"/>
                  <a:pt x="4614334" y="357716"/>
                </a:cubicBezTo>
                <a:cubicBezTo>
                  <a:pt x="4711700" y="421216"/>
                  <a:pt x="4790017" y="486833"/>
                  <a:pt x="4849284" y="554566"/>
                </a:cubicBezTo>
                <a:cubicBezTo>
                  <a:pt x="4908550" y="740833"/>
                  <a:pt x="4933950" y="971550"/>
                  <a:pt x="4925484" y="1246716"/>
                </a:cubicBezTo>
                <a:cubicBezTo>
                  <a:pt x="4917017" y="1521883"/>
                  <a:pt x="4874684" y="1811866"/>
                  <a:pt x="4798484" y="2116666"/>
                </a:cubicBezTo>
                <a:cubicBezTo>
                  <a:pt x="4722284" y="2421466"/>
                  <a:pt x="4622800" y="2711450"/>
                  <a:pt x="4500034" y="2986616"/>
                </a:cubicBezTo>
                <a:cubicBezTo>
                  <a:pt x="4377267" y="3261783"/>
                  <a:pt x="4231217" y="3492500"/>
                  <a:pt x="4061884" y="3678766"/>
                </a:cubicBezTo>
                <a:cubicBezTo>
                  <a:pt x="4011084" y="3729566"/>
                  <a:pt x="3917950" y="3814233"/>
                  <a:pt x="3782484" y="3932766"/>
                </a:cubicBezTo>
                <a:cubicBezTo>
                  <a:pt x="3647017" y="4051300"/>
                  <a:pt x="3505200" y="4180416"/>
                  <a:pt x="3357034" y="4320116"/>
                </a:cubicBezTo>
                <a:cubicBezTo>
                  <a:pt x="3208867" y="4459816"/>
                  <a:pt x="3088217" y="4580466"/>
                  <a:pt x="2995084" y="4682066"/>
                </a:cubicBezTo>
                <a:cubicBezTo>
                  <a:pt x="2707217" y="4842933"/>
                  <a:pt x="2453217" y="5084233"/>
                  <a:pt x="2233084" y="5405966"/>
                </a:cubicBezTo>
                <a:cubicBezTo>
                  <a:pt x="2012950" y="5727700"/>
                  <a:pt x="1847850" y="6040966"/>
                  <a:pt x="1737784" y="6345766"/>
                </a:cubicBezTo>
                <a:cubicBezTo>
                  <a:pt x="1644650" y="6548966"/>
                  <a:pt x="1581150" y="6667500"/>
                  <a:pt x="1547284" y="6701366"/>
                </a:cubicBezTo>
                <a:cubicBezTo>
                  <a:pt x="1513417" y="6735233"/>
                  <a:pt x="1437217" y="6752166"/>
                  <a:pt x="1318684" y="6752166"/>
                </a:cubicBezTo>
                <a:close/>
                <a:moveTo>
                  <a:pt x="569384" y="9177866"/>
                </a:moveTo>
                <a:moveTo>
                  <a:pt x="963084" y="9050866"/>
                </a:moveTo>
                <a:cubicBezTo>
                  <a:pt x="802217" y="9110133"/>
                  <a:pt x="668867" y="9137650"/>
                  <a:pt x="563034" y="9133416"/>
                </a:cubicBezTo>
                <a:cubicBezTo>
                  <a:pt x="457200" y="9129183"/>
                  <a:pt x="340784" y="9080500"/>
                  <a:pt x="213784" y="8987366"/>
                </a:cubicBezTo>
                <a:cubicBezTo>
                  <a:pt x="52917" y="8834966"/>
                  <a:pt x="0" y="8680450"/>
                  <a:pt x="55034" y="8523816"/>
                </a:cubicBezTo>
                <a:cubicBezTo>
                  <a:pt x="110067" y="8367183"/>
                  <a:pt x="247650" y="8212666"/>
                  <a:pt x="467784" y="8060266"/>
                </a:cubicBezTo>
                <a:cubicBezTo>
                  <a:pt x="620184" y="7967133"/>
                  <a:pt x="732367" y="7916333"/>
                  <a:pt x="804334" y="7907866"/>
                </a:cubicBezTo>
                <a:cubicBezTo>
                  <a:pt x="876300" y="7899400"/>
                  <a:pt x="988484" y="7929033"/>
                  <a:pt x="1140884" y="7996766"/>
                </a:cubicBezTo>
                <a:cubicBezTo>
                  <a:pt x="1394884" y="8157633"/>
                  <a:pt x="1507067" y="8335433"/>
                  <a:pt x="1477434" y="8530166"/>
                </a:cubicBezTo>
                <a:cubicBezTo>
                  <a:pt x="1447800" y="8724900"/>
                  <a:pt x="1276350" y="8898466"/>
                  <a:pt x="963084" y="9050866"/>
                </a:cubicBezTo>
                <a:close/>
                <a:moveTo>
                  <a:pt x="-1729316" y="9177866"/>
                </a:moveTo>
              </a:path>
            </a:pathLst>
          </a:custGeom>
          <a:solidFill>
            <a:srgbClr val="FFFFFF">
              <a:alpha val="100000"/>
            </a:srgbClr>
          </a:solidFill>
          <a:ln w="40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16" name="Rectangle 6616"/>
          <p:cNvSpPr/>
          <p:nvPr/>
        </p:nvSpPr>
        <p:spPr>
          <a:xfrm rot="0" flipH="0" flipV="0">
            <a:off x="5569095" y="522809"/>
            <a:ext cx="5750305" cy="806500"/>
          </a:xfrm>
          <a:prstGeom prst="rect">
            <a:avLst/>
          </a:prstGeom>
        </p:spPr>
      </p:sp>
      <p:sp>
        <p:nvSpPr>
          <p:cNvPr id="6617" name="Freeform 6617"/>
          <p:cNvSpPr/>
          <p:nvPr/>
        </p:nvSpPr>
        <p:spPr>
          <a:xfrm rot="0" flipH="0" flipV="0">
            <a:off x="5587320" y="813601"/>
            <a:ext cx="407784" cy="384047"/>
          </a:xfrm>
          <a:custGeom>
            <a:pathLst>
              <a:path w="9709150" h="9143999">
                <a:moveTo>
                  <a:pt x="7960784" y="9078383"/>
                </a:moveTo>
                <a:cubicBezTo>
                  <a:pt x="7952317" y="9129183"/>
                  <a:pt x="7903634" y="9143999"/>
                  <a:pt x="7814734" y="9122833"/>
                </a:cubicBezTo>
                <a:cubicBezTo>
                  <a:pt x="7725834" y="9101666"/>
                  <a:pt x="7647517" y="9040283"/>
                  <a:pt x="7579784" y="8938683"/>
                </a:cubicBezTo>
                <a:cubicBezTo>
                  <a:pt x="7512050" y="8777816"/>
                  <a:pt x="7478184" y="8629649"/>
                  <a:pt x="7478184" y="8494183"/>
                </a:cubicBezTo>
                <a:cubicBezTo>
                  <a:pt x="7478184" y="8358717"/>
                  <a:pt x="7482417" y="8155517"/>
                  <a:pt x="7490884" y="7884583"/>
                </a:cubicBezTo>
                <a:cubicBezTo>
                  <a:pt x="7541684" y="7588250"/>
                  <a:pt x="7611534" y="7200900"/>
                  <a:pt x="7700434" y="6722533"/>
                </a:cubicBezTo>
                <a:cubicBezTo>
                  <a:pt x="7789334" y="6244167"/>
                  <a:pt x="7895167" y="5706533"/>
                  <a:pt x="8017934" y="5109633"/>
                </a:cubicBezTo>
                <a:cubicBezTo>
                  <a:pt x="8140700" y="4512733"/>
                  <a:pt x="8274050" y="3888317"/>
                  <a:pt x="8417984" y="3236383"/>
                </a:cubicBezTo>
                <a:cubicBezTo>
                  <a:pt x="8519584" y="2897717"/>
                  <a:pt x="8602134" y="2586567"/>
                  <a:pt x="8665634" y="2302933"/>
                </a:cubicBezTo>
                <a:cubicBezTo>
                  <a:pt x="8729134" y="2019300"/>
                  <a:pt x="8777817" y="1788583"/>
                  <a:pt x="8811684" y="1610783"/>
                </a:cubicBezTo>
                <a:cubicBezTo>
                  <a:pt x="8845550" y="1432983"/>
                  <a:pt x="8862484" y="1344083"/>
                  <a:pt x="8862484" y="1344083"/>
                </a:cubicBezTo>
                <a:cubicBezTo>
                  <a:pt x="8862484" y="1318683"/>
                  <a:pt x="8839200" y="1329267"/>
                  <a:pt x="8792634" y="1375833"/>
                </a:cubicBezTo>
                <a:cubicBezTo>
                  <a:pt x="8746067" y="1422400"/>
                  <a:pt x="8701617" y="1475317"/>
                  <a:pt x="8659284" y="1534583"/>
                </a:cubicBezTo>
                <a:cubicBezTo>
                  <a:pt x="8616950" y="1593850"/>
                  <a:pt x="8600017" y="1640417"/>
                  <a:pt x="8608484" y="1674283"/>
                </a:cubicBezTo>
                <a:cubicBezTo>
                  <a:pt x="8608484" y="1674283"/>
                  <a:pt x="8578850" y="1716617"/>
                  <a:pt x="8519584" y="1801283"/>
                </a:cubicBezTo>
                <a:cubicBezTo>
                  <a:pt x="8460317" y="1885950"/>
                  <a:pt x="8384117" y="2000250"/>
                  <a:pt x="8290984" y="2144183"/>
                </a:cubicBezTo>
                <a:cubicBezTo>
                  <a:pt x="8206317" y="2228850"/>
                  <a:pt x="8104717" y="2398183"/>
                  <a:pt x="7986184" y="2652183"/>
                </a:cubicBezTo>
                <a:cubicBezTo>
                  <a:pt x="7867650" y="2906183"/>
                  <a:pt x="7736417" y="3143250"/>
                  <a:pt x="7592484" y="3363383"/>
                </a:cubicBezTo>
                <a:cubicBezTo>
                  <a:pt x="7457017" y="3617383"/>
                  <a:pt x="7313084" y="3890433"/>
                  <a:pt x="7160684" y="4182533"/>
                </a:cubicBezTo>
                <a:cubicBezTo>
                  <a:pt x="7008284" y="4474633"/>
                  <a:pt x="6872817" y="4718050"/>
                  <a:pt x="6754284" y="4912783"/>
                </a:cubicBezTo>
                <a:cubicBezTo>
                  <a:pt x="6678084" y="5022850"/>
                  <a:pt x="6601884" y="5149850"/>
                  <a:pt x="6525684" y="5293783"/>
                </a:cubicBezTo>
                <a:cubicBezTo>
                  <a:pt x="6449484" y="5437717"/>
                  <a:pt x="6402917" y="5530850"/>
                  <a:pt x="6385984" y="5573183"/>
                </a:cubicBezTo>
                <a:cubicBezTo>
                  <a:pt x="6352117" y="5666317"/>
                  <a:pt x="6292850" y="5778500"/>
                  <a:pt x="6208184" y="5909733"/>
                </a:cubicBezTo>
                <a:cubicBezTo>
                  <a:pt x="6123517" y="6040967"/>
                  <a:pt x="6030384" y="6170083"/>
                  <a:pt x="5928784" y="6297083"/>
                </a:cubicBezTo>
                <a:cubicBezTo>
                  <a:pt x="5877984" y="6373283"/>
                  <a:pt x="5827184" y="6451600"/>
                  <a:pt x="5776384" y="6532033"/>
                </a:cubicBezTo>
                <a:cubicBezTo>
                  <a:pt x="5725584" y="6612467"/>
                  <a:pt x="5685367" y="6680200"/>
                  <a:pt x="5655734" y="6735233"/>
                </a:cubicBezTo>
                <a:cubicBezTo>
                  <a:pt x="5626100" y="6790267"/>
                  <a:pt x="5611284" y="6817783"/>
                  <a:pt x="5611284" y="6817783"/>
                </a:cubicBezTo>
                <a:cubicBezTo>
                  <a:pt x="5611284" y="6843183"/>
                  <a:pt x="5571067" y="6919383"/>
                  <a:pt x="5490634" y="7046383"/>
                </a:cubicBezTo>
                <a:cubicBezTo>
                  <a:pt x="5410200" y="7173383"/>
                  <a:pt x="5312834" y="7313083"/>
                  <a:pt x="5198534" y="7465483"/>
                </a:cubicBezTo>
                <a:cubicBezTo>
                  <a:pt x="5084234" y="7617883"/>
                  <a:pt x="4976284" y="7749117"/>
                  <a:pt x="4874684" y="7859183"/>
                </a:cubicBezTo>
                <a:cubicBezTo>
                  <a:pt x="4578350" y="8172450"/>
                  <a:pt x="4341284" y="8356600"/>
                  <a:pt x="4163484" y="8411633"/>
                </a:cubicBezTo>
                <a:cubicBezTo>
                  <a:pt x="3985684" y="8466667"/>
                  <a:pt x="3786717" y="8392583"/>
                  <a:pt x="3566584" y="8189383"/>
                </a:cubicBezTo>
                <a:cubicBezTo>
                  <a:pt x="3456517" y="8053917"/>
                  <a:pt x="3376084" y="7899400"/>
                  <a:pt x="3325284" y="7725833"/>
                </a:cubicBezTo>
                <a:cubicBezTo>
                  <a:pt x="3274484" y="7552267"/>
                  <a:pt x="3253317" y="7336367"/>
                  <a:pt x="3261784" y="7078133"/>
                </a:cubicBezTo>
                <a:cubicBezTo>
                  <a:pt x="3270250" y="6819900"/>
                  <a:pt x="3299884" y="6496050"/>
                  <a:pt x="3350684" y="6106583"/>
                </a:cubicBezTo>
                <a:cubicBezTo>
                  <a:pt x="3409950" y="5810250"/>
                  <a:pt x="3464984" y="5511800"/>
                  <a:pt x="3515784" y="5211233"/>
                </a:cubicBezTo>
                <a:cubicBezTo>
                  <a:pt x="3566584" y="4910667"/>
                  <a:pt x="3615267" y="4627033"/>
                  <a:pt x="3661834" y="4360333"/>
                </a:cubicBezTo>
                <a:cubicBezTo>
                  <a:pt x="3708400" y="4093633"/>
                  <a:pt x="3750734" y="3867150"/>
                  <a:pt x="3788834" y="3680883"/>
                </a:cubicBezTo>
                <a:cubicBezTo>
                  <a:pt x="3826934" y="3494617"/>
                  <a:pt x="3858684" y="3371850"/>
                  <a:pt x="3884084" y="3312583"/>
                </a:cubicBezTo>
                <a:cubicBezTo>
                  <a:pt x="3901017" y="3143250"/>
                  <a:pt x="3896784" y="3050117"/>
                  <a:pt x="3871384" y="3033183"/>
                </a:cubicBezTo>
                <a:cubicBezTo>
                  <a:pt x="3845984" y="3016250"/>
                  <a:pt x="3795184" y="3067050"/>
                  <a:pt x="3718984" y="3185583"/>
                </a:cubicBezTo>
                <a:cubicBezTo>
                  <a:pt x="3685117" y="3244850"/>
                  <a:pt x="3596217" y="3390900"/>
                  <a:pt x="3452284" y="3623733"/>
                </a:cubicBezTo>
                <a:cubicBezTo>
                  <a:pt x="3308350" y="3856567"/>
                  <a:pt x="3141134" y="4142317"/>
                  <a:pt x="2950634" y="4480983"/>
                </a:cubicBezTo>
                <a:cubicBezTo>
                  <a:pt x="2760134" y="4819650"/>
                  <a:pt x="2571750" y="5187950"/>
                  <a:pt x="2385484" y="5585883"/>
                </a:cubicBezTo>
                <a:cubicBezTo>
                  <a:pt x="2038350" y="6229350"/>
                  <a:pt x="1752600" y="6760633"/>
                  <a:pt x="1528234" y="7179733"/>
                </a:cubicBezTo>
                <a:cubicBezTo>
                  <a:pt x="1303867" y="7598833"/>
                  <a:pt x="1126067" y="7931150"/>
                  <a:pt x="994834" y="8176683"/>
                </a:cubicBezTo>
                <a:cubicBezTo>
                  <a:pt x="863600" y="8422217"/>
                  <a:pt x="768350" y="8604249"/>
                  <a:pt x="709084" y="8722783"/>
                </a:cubicBezTo>
                <a:cubicBezTo>
                  <a:pt x="649817" y="8841316"/>
                  <a:pt x="607484" y="8921749"/>
                  <a:pt x="582084" y="8964083"/>
                </a:cubicBezTo>
                <a:cubicBezTo>
                  <a:pt x="556684" y="9006416"/>
                  <a:pt x="535517" y="9036049"/>
                  <a:pt x="518584" y="9052983"/>
                </a:cubicBezTo>
                <a:cubicBezTo>
                  <a:pt x="442384" y="9052983"/>
                  <a:pt x="364067" y="9021233"/>
                  <a:pt x="283634" y="8957733"/>
                </a:cubicBezTo>
                <a:cubicBezTo>
                  <a:pt x="203200" y="8894233"/>
                  <a:pt x="120650" y="8820149"/>
                  <a:pt x="35984" y="8735483"/>
                </a:cubicBezTo>
                <a:cubicBezTo>
                  <a:pt x="10584" y="8676216"/>
                  <a:pt x="0" y="8616949"/>
                  <a:pt x="4234" y="8557683"/>
                </a:cubicBezTo>
                <a:cubicBezTo>
                  <a:pt x="8467" y="8498416"/>
                  <a:pt x="35984" y="8411633"/>
                  <a:pt x="86784" y="8297333"/>
                </a:cubicBezTo>
                <a:cubicBezTo>
                  <a:pt x="137584" y="8183033"/>
                  <a:pt x="213784" y="8007350"/>
                  <a:pt x="315384" y="7770283"/>
                </a:cubicBezTo>
                <a:cubicBezTo>
                  <a:pt x="425450" y="7550150"/>
                  <a:pt x="527050" y="7357533"/>
                  <a:pt x="620184" y="7192433"/>
                </a:cubicBezTo>
                <a:cubicBezTo>
                  <a:pt x="713317" y="7027333"/>
                  <a:pt x="785284" y="6927850"/>
                  <a:pt x="836084" y="6893983"/>
                </a:cubicBezTo>
                <a:cubicBezTo>
                  <a:pt x="878417" y="6826250"/>
                  <a:pt x="916517" y="6758517"/>
                  <a:pt x="950384" y="6690783"/>
                </a:cubicBezTo>
                <a:cubicBezTo>
                  <a:pt x="984250" y="6623050"/>
                  <a:pt x="1005417" y="6542617"/>
                  <a:pt x="1013884" y="6449483"/>
                </a:cubicBezTo>
                <a:cubicBezTo>
                  <a:pt x="1056217" y="6398683"/>
                  <a:pt x="1121834" y="6294967"/>
                  <a:pt x="1210734" y="6138333"/>
                </a:cubicBezTo>
                <a:cubicBezTo>
                  <a:pt x="1299634" y="5981700"/>
                  <a:pt x="1390650" y="5810250"/>
                  <a:pt x="1483784" y="5623983"/>
                </a:cubicBezTo>
                <a:cubicBezTo>
                  <a:pt x="1551517" y="5513917"/>
                  <a:pt x="1638300" y="5369983"/>
                  <a:pt x="1744134" y="5192183"/>
                </a:cubicBezTo>
                <a:cubicBezTo>
                  <a:pt x="1849967" y="5014383"/>
                  <a:pt x="1962150" y="4817533"/>
                  <a:pt x="2080684" y="4601633"/>
                </a:cubicBezTo>
                <a:cubicBezTo>
                  <a:pt x="2199217" y="4385733"/>
                  <a:pt x="2305050" y="4180417"/>
                  <a:pt x="2398184" y="3985683"/>
                </a:cubicBezTo>
                <a:cubicBezTo>
                  <a:pt x="2787650" y="3316817"/>
                  <a:pt x="3117850" y="2751667"/>
                  <a:pt x="3388784" y="2290233"/>
                </a:cubicBezTo>
                <a:cubicBezTo>
                  <a:pt x="3659717" y="1828800"/>
                  <a:pt x="3862917" y="1534583"/>
                  <a:pt x="3998384" y="1407583"/>
                </a:cubicBezTo>
                <a:cubicBezTo>
                  <a:pt x="4040717" y="1365250"/>
                  <a:pt x="4085167" y="1305983"/>
                  <a:pt x="4131734" y="1229783"/>
                </a:cubicBezTo>
                <a:cubicBezTo>
                  <a:pt x="4178300" y="1153583"/>
                  <a:pt x="4201584" y="1085850"/>
                  <a:pt x="4201584" y="1026583"/>
                </a:cubicBezTo>
                <a:cubicBezTo>
                  <a:pt x="4201584" y="848783"/>
                  <a:pt x="4237567" y="685800"/>
                  <a:pt x="4309534" y="537633"/>
                </a:cubicBezTo>
                <a:cubicBezTo>
                  <a:pt x="4381500" y="389467"/>
                  <a:pt x="4455584" y="323850"/>
                  <a:pt x="4531784" y="340783"/>
                </a:cubicBezTo>
                <a:cubicBezTo>
                  <a:pt x="4616450" y="340783"/>
                  <a:pt x="4692650" y="349250"/>
                  <a:pt x="4760384" y="366183"/>
                </a:cubicBezTo>
                <a:cubicBezTo>
                  <a:pt x="4828117" y="383117"/>
                  <a:pt x="4900084" y="438150"/>
                  <a:pt x="4976284" y="531283"/>
                </a:cubicBezTo>
                <a:cubicBezTo>
                  <a:pt x="5044017" y="632883"/>
                  <a:pt x="5103284" y="734483"/>
                  <a:pt x="5154084" y="836083"/>
                </a:cubicBezTo>
                <a:cubicBezTo>
                  <a:pt x="5204884" y="937683"/>
                  <a:pt x="5200650" y="1140883"/>
                  <a:pt x="5141384" y="1445683"/>
                </a:cubicBezTo>
                <a:cubicBezTo>
                  <a:pt x="5141384" y="1564217"/>
                  <a:pt x="5128684" y="1697567"/>
                  <a:pt x="5103284" y="1845733"/>
                </a:cubicBezTo>
                <a:cubicBezTo>
                  <a:pt x="5077884" y="1993900"/>
                  <a:pt x="5054600" y="2129367"/>
                  <a:pt x="5033434" y="2252133"/>
                </a:cubicBezTo>
                <a:cubicBezTo>
                  <a:pt x="5012267" y="2374900"/>
                  <a:pt x="4997450" y="2470150"/>
                  <a:pt x="4988984" y="2537883"/>
                </a:cubicBezTo>
                <a:cubicBezTo>
                  <a:pt x="4878917" y="2868083"/>
                  <a:pt x="4777317" y="3238500"/>
                  <a:pt x="4684184" y="3649133"/>
                </a:cubicBezTo>
                <a:cubicBezTo>
                  <a:pt x="4591050" y="4059767"/>
                  <a:pt x="4506384" y="4474633"/>
                  <a:pt x="4430184" y="4893733"/>
                </a:cubicBezTo>
                <a:cubicBezTo>
                  <a:pt x="4353984" y="5312833"/>
                  <a:pt x="4290484" y="5702300"/>
                  <a:pt x="4239684" y="6062133"/>
                </a:cubicBezTo>
                <a:cubicBezTo>
                  <a:pt x="4188884" y="6421967"/>
                  <a:pt x="4157134" y="6718300"/>
                  <a:pt x="4144434" y="6951133"/>
                </a:cubicBezTo>
                <a:cubicBezTo>
                  <a:pt x="4131734" y="7183967"/>
                  <a:pt x="4138084" y="7317317"/>
                  <a:pt x="4163484" y="7351183"/>
                </a:cubicBezTo>
                <a:cubicBezTo>
                  <a:pt x="4222750" y="7385050"/>
                  <a:pt x="4273550" y="7389283"/>
                  <a:pt x="4315884" y="7363883"/>
                </a:cubicBezTo>
                <a:cubicBezTo>
                  <a:pt x="4358217" y="7338483"/>
                  <a:pt x="4430184" y="7228417"/>
                  <a:pt x="4531784" y="7033683"/>
                </a:cubicBezTo>
                <a:cubicBezTo>
                  <a:pt x="4591050" y="6932083"/>
                  <a:pt x="4673600" y="6807200"/>
                  <a:pt x="4779434" y="6659033"/>
                </a:cubicBezTo>
                <a:cubicBezTo>
                  <a:pt x="4885267" y="6510867"/>
                  <a:pt x="4988984" y="6373283"/>
                  <a:pt x="5090584" y="6246283"/>
                </a:cubicBezTo>
                <a:cubicBezTo>
                  <a:pt x="5158317" y="6127750"/>
                  <a:pt x="5264150" y="5949950"/>
                  <a:pt x="5408084" y="5712883"/>
                </a:cubicBezTo>
                <a:cubicBezTo>
                  <a:pt x="5552017" y="5475817"/>
                  <a:pt x="5736167" y="5171017"/>
                  <a:pt x="5960534" y="4798483"/>
                </a:cubicBezTo>
                <a:cubicBezTo>
                  <a:pt x="6184900" y="4425950"/>
                  <a:pt x="6455834" y="3970867"/>
                  <a:pt x="6773334" y="3433233"/>
                </a:cubicBezTo>
                <a:cubicBezTo>
                  <a:pt x="7090834" y="2895600"/>
                  <a:pt x="7452784" y="2271183"/>
                  <a:pt x="7859184" y="1559983"/>
                </a:cubicBezTo>
                <a:cubicBezTo>
                  <a:pt x="8053917" y="1263650"/>
                  <a:pt x="8238067" y="973667"/>
                  <a:pt x="8411634" y="690033"/>
                </a:cubicBezTo>
                <a:cubicBezTo>
                  <a:pt x="8585200" y="406400"/>
                  <a:pt x="8727017" y="222250"/>
                  <a:pt x="8837084" y="137583"/>
                </a:cubicBezTo>
                <a:cubicBezTo>
                  <a:pt x="8955617" y="27517"/>
                  <a:pt x="9078384" y="0"/>
                  <a:pt x="9205384" y="55033"/>
                </a:cubicBezTo>
                <a:cubicBezTo>
                  <a:pt x="9332384" y="110067"/>
                  <a:pt x="9444567" y="222250"/>
                  <a:pt x="9541934" y="391583"/>
                </a:cubicBezTo>
                <a:cubicBezTo>
                  <a:pt x="9639300" y="560917"/>
                  <a:pt x="9692217" y="772583"/>
                  <a:pt x="9700684" y="1026583"/>
                </a:cubicBezTo>
                <a:cubicBezTo>
                  <a:pt x="9709150" y="1145117"/>
                  <a:pt x="9694334" y="1335617"/>
                  <a:pt x="9656234" y="1598083"/>
                </a:cubicBezTo>
                <a:cubicBezTo>
                  <a:pt x="9618134" y="1860550"/>
                  <a:pt x="9560984" y="2159000"/>
                  <a:pt x="9484784" y="2493433"/>
                </a:cubicBezTo>
                <a:cubicBezTo>
                  <a:pt x="9408584" y="2827867"/>
                  <a:pt x="9311217" y="3172883"/>
                  <a:pt x="9192684" y="3528483"/>
                </a:cubicBezTo>
                <a:cubicBezTo>
                  <a:pt x="9167284" y="3672417"/>
                  <a:pt x="9127067" y="3852333"/>
                  <a:pt x="9072034" y="4068233"/>
                </a:cubicBezTo>
                <a:cubicBezTo>
                  <a:pt x="9017000" y="4284133"/>
                  <a:pt x="8955617" y="4506383"/>
                  <a:pt x="8887884" y="4734983"/>
                </a:cubicBezTo>
                <a:cubicBezTo>
                  <a:pt x="8820150" y="4963583"/>
                  <a:pt x="8752417" y="5179483"/>
                  <a:pt x="8684684" y="5382683"/>
                </a:cubicBezTo>
                <a:cubicBezTo>
                  <a:pt x="8642350" y="5662083"/>
                  <a:pt x="8593667" y="5937250"/>
                  <a:pt x="8538634" y="6208183"/>
                </a:cubicBezTo>
                <a:cubicBezTo>
                  <a:pt x="8483600" y="6479117"/>
                  <a:pt x="8464550" y="6661150"/>
                  <a:pt x="8481484" y="6754283"/>
                </a:cubicBezTo>
                <a:cubicBezTo>
                  <a:pt x="8405284" y="6889750"/>
                  <a:pt x="8354484" y="7084483"/>
                  <a:pt x="8329084" y="7338483"/>
                </a:cubicBezTo>
                <a:cubicBezTo>
                  <a:pt x="8303684" y="7592483"/>
                  <a:pt x="8290984" y="7854950"/>
                  <a:pt x="8290984" y="8125883"/>
                </a:cubicBezTo>
                <a:cubicBezTo>
                  <a:pt x="8257117" y="8456083"/>
                  <a:pt x="8231717" y="8688916"/>
                  <a:pt x="8214784" y="8824383"/>
                </a:cubicBezTo>
                <a:cubicBezTo>
                  <a:pt x="8197850" y="8959849"/>
                  <a:pt x="8168217" y="9023349"/>
                  <a:pt x="8125884" y="9014883"/>
                </a:cubicBezTo>
                <a:cubicBezTo>
                  <a:pt x="8015817" y="8981016"/>
                  <a:pt x="7960784" y="9002183"/>
                  <a:pt x="7960784" y="9078383"/>
                </a:cubicBezTo>
                <a:close/>
                <a:moveTo>
                  <a:pt x="-1043516" y="8468783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18" name="Freeform 6618"/>
          <p:cNvSpPr/>
          <p:nvPr/>
        </p:nvSpPr>
        <p:spPr>
          <a:xfrm rot="0" flipH="0" flipV="0">
            <a:off x="6009328" y="880098"/>
            <a:ext cx="101523" cy="281012"/>
          </a:xfrm>
          <a:custGeom>
            <a:pathLst>
              <a:path w="2417233" h="6690783">
                <a:moveTo>
                  <a:pt x="186267" y="6479116"/>
                </a:moveTo>
                <a:cubicBezTo>
                  <a:pt x="118533" y="6411383"/>
                  <a:pt x="69850" y="6326716"/>
                  <a:pt x="40217" y="6225116"/>
                </a:cubicBezTo>
                <a:cubicBezTo>
                  <a:pt x="10583" y="6123516"/>
                  <a:pt x="0" y="6021916"/>
                  <a:pt x="8467" y="5920316"/>
                </a:cubicBezTo>
                <a:cubicBezTo>
                  <a:pt x="16933" y="5818716"/>
                  <a:pt x="38100" y="5734050"/>
                  <a:pt x="71967" y="5666316"/>
                </a:cubicBezTo>
                <a:cubicBezTo>
                  <a:pt x="71967" y="5598583"/>
                  <a:pt x="82550" y="5545666"/>
                  <a:pt x="103717" y="5507566"/>
                </a:cubicBezTo>
                <a:cubicBezTo>
                  <a:pt x="124883" y="5469466"/>
                  <a:pt x="131233" y="5433483"/>
                  <a:pt x="122767" y="5399616"/>
                </a:cubicBezTo>
                <a:cubicBezTo>
                  <a:pt x="114300" y="5365750"/>
                  <a:pt x="122767" y="5306483"/>
                  <a:pt x="148167" y="5221816"/>
                </a:cubicBezTo>
                <a:cubicBezTo>
                  <a:pt x="173567" y="5137150"/>
                  <a:pt x="198967" y="5056716"/>
                  <a:pt x="224367" y="4980516"/>
                </a:cubicBezTo>
                <a:cubicBezTo>
                  <a:pt x="283633" y="4845050"/>
                  <a:pt x="347133" y="4682066"/>
                  <a:pt x="414867" y="4491566"/>
                </a:cubicBezTo>
                <a:cubicBezTo>
                  <a:pt x="482600" y="4301066"/>
                  <a:pt x="546100" y="4112683"/>
                  <a:pt x="605367" y="3926416"/>
                </a:cubicBezTo>
                <a:cubicBezTo>
                  <a:pt x="664633" y="3740150"/>
                  <a:pt x="715433" y="3579283"/>
                  <a:pt x="757767" y="3443816"/>
                </a:cubicBezTo>
                <a:cubicBezTo>
                  <a:pt x="800100" y="3308350"/>
                  <a:pt x="825500" y="3223683"/>
                  <a:pt x="833967" y="3189816"/>
                </a:cubicBezTo>
                <a:cubicBezTo>
                  <a:pt x="833967" y="3088216"/>
                  <a:pt x="901700" y="3033183"/>
                  <a:pt x="1037167" y="3024716"/>
                </a:cubicBezTo>
                <a:cubicBezTo>
                  <a:pt x="1138767" y="2990850"/>
                  <a:pt x="1214967" y="2988733"/>
                  <a:pt x="1265767" y="3018366"/>
                </a:cubicBezTo>
                <a:cubicBezTo>
                  <a:pt x="1316567" y="3048000"/>
                  <a:pt x="1384300" y="3130550"/>
                  <a:pt x="1468967" y="3266016"/>
                </a:cubicBezTo>
                <a:cubicBezTo>
                  <a:pt x="1536700" y="3333750"/>
                  <a:pt x="1562100" y="3435350"/>
                  <a:pt x="1545167" y="3570816"/>
                </a:cubicBezTo>
                <a:cubicBezTo>
                  <a:pt x="1528233" y="3706283"/>
                  <a:pt x="1473200" y="3875616"/>
                  <a:pt x="1380067" y="4078816"/>
                </a:cubicBezTo>
                <a:cubicBezTo>
                  <a:pt x="1346200" y="4146550"/>
                  <a:pt x="1305983" y="4243916"/>
                  <a:pt x="1259417" y="4370916"/>
                </a:cubicBezTo>
                <a:cubicBezTo>
                  <a:pt x="1212850" y="4497916"/>
                  <a:pt x="1181100" y="4612216"/>
                  <a:pt x="1164167" y="4713816"/>
                </a:cubicBezTo>
                <a:cubicBezTo>
                  <a:pt x="1130300" y="4781550"/>
                  <a:pt x="1090083" y="4876800"/>
                  <a:pt x="1043517" y="4999566"/>
                </a:cubicBezTo>
                <a:cubicBezTo>
                  <a:pt x="996950" y="5122333"/>
                  <a:pt x="956733" y="5238750"/>
                  <a:pt x="922867" y="5348816"/>
                </a:cubicBezTo>
                <a:cubicBezTo>
                  <a:pt x="905933" y="5391150"/>
                  <a:pt x="889000" y="5452533"/>
                  <a:pt x="872067" y="5532966"/>
                </a:cubicBezTo>
                <a:cubicBezTo>
                  <a:pt x="855133" y="5613400"/>
                  <a:pt x="833967" y="5698066"/>
                  <a:pt x="808567" y="5786966"/>
                </a:cubicBezTo>
                <a:cubicBezTo>
                  <a:pt x="783167" y="5875866"/>
                  <a:pt x="749300" y="5954183"/>
                  <a:pt x="706967" y="6021916"/>
                </a:cubicBezTo>
                <a:cubicBezTo>
                  <a:pt x="630767" y="6369050"/>
                  <a:pt x="560917" y="6572250"/>
                  <a:pt x="497417" y="6631516"/>
                </a:cubicBezTo>
                <a:cubicBezTo>
                  <a:pt x="433917" y="6690783"/>
                  <a:pt x="330200" y="6639983"/>
                  <a:pt x="186267" y="6479116"/>
                </a:cubicBezTo>
                <a:close/>
                <a:moveTo>
                  <a:pt x="-817033" y="6885516"/>
                </a:moveTo>
                <a:moveTo>
                  <a:pt x="1418167" y="1322916"/>
                </a:moveTo>
                <a:cubicBezTo>
                  <a:pt x="1375833" y="1280583"/>
                  <a:pt x="1337733" y="1219200"/>
                  <a:pt x="1303867" y="1138766"/>
                </a:cubicBezTo>
                <a:cubicBezTo>
                  <a:pt x="1270000" y="1058333"/>
                  <a:pt x="1248833" y="982133"/>
                  <a:pt x="1240367" y="910166"/>
                </a:cubicBezTo>
                <a:cubicBezTo>
                  <a:pt x="1231900" y="838200"/>
                  <a:pt x="1240367" y="802216"/>
                  <a:pt x="1265767" y="802216"/>
                </a:cubicBezTo>
                <a:cubicBezTo>
                  <a:pt x="1333500" y="793750"/>
                  <a:pt x="1413933" y="721783"/>
                  <a:pt x="1507067" y="586316"/>
                </a:cubicBezTo>
                <a:cubicBezTo>
                  <a:pt x="1600200" y="450850"/>
                  <a:pt x="1638300" y="332316"/>
                  <a:pt x="1621367" y="230716"/>
                </a:cubicBezTo>
                <a:cubicBezTo>
                  <a:pt x="1621367" y="196850"/>
                  <a:pt x="1634067" y="165100"/>
                  <a:pt x="1659467" y="135466"/>
                </a:cubicBezTo>
                <a:cubicBezTo>
                  <a:pt x="1684867" y="105833"/>
                  <a:pt x="1714500" y="86783"/>
                  <a:pt x="1748367" y="78316"/>
                </a:cubicBezTo>
                <a:cubicBezTo>
                  <a:pt x="1849967" y="10583"/>
                  <a:pt x="1949450" y="0"/>
                  <a:pt x="2046817" y="46566"/>
                </a:cubicBezTo>
                <a:cubicBezTo>
                  <a:pt x="2144183" y="93133"/>
                  <a:pt x="2235200" y="184150"/>
                  <a:pt x="2319867" y="319616"/>
                </a:cubicBezTo>
                <a:cubicBezTo>
                  <a:pt x="2396067" y="480483"/>
                  <a:pt x="2417233" y="613833"/>
                  <a:pt x="2383367" y="719666"/>
                </a:cubicBezTo>
                <a:cubicBezTo>
                  <a:pt x="2349500" y="825500"/>
                  <a:pt x="2256367" y="971550"/>
                  <a:pt x="2103967" y="1157816"/>
                </a:cubicBezTo>
                <a:cubicBezTo>
                  <a:pt x="1976967" y="1327150"/>
                  <a:pt x="1860550" y="1420283"/>
                  <a:pt x="1754717" y="1437216"/>
                </a:cubicBezTo>
                <a:cubicBezTo>
                  <a:pt x="1648883" y="1454150"/>
                  <a:pt x="1536700" y="1416050"/>
                  <a:pt x="1418167" y="1322916"/>
                </a:cubicBezTo>
                <a:close/>
                <a:moveTo>
                  <a:pt x="4339167" y="6885516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19" name="Freeform 6619"/>
          <p:cNvSpPr/>
          <p:nvPr/>
        </p:nvSpPr>
        <p:spPr>
          <a:xfrm rot="0" flipH="0" flipV="0">
            <a:off x="6097161" y="814045"/>
            <a:ext cx="189623" cy="355422"/>
          </a:xfrm>
          <a:custGeom>
            <a:pathLst>
              <a:path w="4514850" h="8462433">
                <a:moveTo>
                  <a:pt x="482600" y="8394700"/>
                </a:moveTo>
                <a:cubicBezTo>
                  <a:pt x="414866" y="8369300"/>
                  <a:pt x="342900" y="8316384"/>
                  <a:pt x="266700" y="8235950"/>
                </a:cubicBezTo>
                <a:cubicBezTo>
                  <a:pt x="190500" y="8155517"/>
                  <a:pt x="127000" y="8060267"/>
                  <a:pt x="76200" y="7950200"/>
                </a:cubicBezTo>
                <a:cubicBezTo>
                  <a:pt x="25400" y="7840134"/>
                  <a:pt x="0" y="7738534"/>
                  <a:pt x="0" y="7645400"/>
                </a:cubicBezTo>
                <a:cubicBezTo>
                  <a:pt x="42333" y="7552267"/>
                  <a:pt x="97366" y="7389284"/>
                  <a:pt x="165100" y="7156450"/>
                </a:cubicBezTo>
                <a:cubicBezTo>
                  <a:pt x="232833" y="6923617"/>
                  <a:pt x="317500" y="6654800"/>
                  <a:pt x="419100" y="6350000"/>
                </a:cubicBezTo>
                <a:cubicBezTo>
                  <a:pt x="486833" y="6256867"/>
                  <a:pt x="539750" y="6146800"/>
                  <a:pt x="577850" y="6019800"/>
                </a:cubicBezTo>
                <a:cubicBezTo>
                  <a:pt x="615950" y="5892800"/>
                  <a:pt x="651933" y="5778500"/>
                  <a:pt x="685800" y="5676900"/>
                </a:cubicBezTo>
                <a:cubicBezTo>
                  <a:pt x="753533" y="5541434"/>
                  <a:pt x="833966" y="5365750"/>
                  <a:pt x="927100" y="5149850"/>
                </a:cubicBezTo>
                <a:cubicBezTo>
                  <a:pt x="1020233" y="4933950"/>
                  <a:pt x="1111250" y="4713817"/>
                  <a:pt x="1200150" y="4489450"/>
                </a:cubicBezTo>
                <a:cubicBezTo>
                  <a:pt x="1289050" y="4265084"/>
                  <a:pt x="1367366" y="4076700"/>
                  <a:pt x="1435100" y="3924300"/>
                </a:cubicBezTo>
                <a:cubicBezTo>
                  <a:pt x="1545166" y="3695700"/>
                  <a:pt x="1640416" y="3486150"/>
                  <a:pt x="1720850" y="3295650"/>
                </a:cubicBezTo>
                <a:cubicBezTo>
                  <a:pt x="1801283" y="3105150"/>
                  <a:pt x="1881716" y="2912534"/>
                  <a:pt x="1962150" y="2717800"/>
                </a:cubicBezTo>
                <a:cubicBezTo>
                  <a:pt x="2042583" y="2523067"/>
                  <a:pt x="2129366" y="2311400"/>
                  <a:pt x="2222500" y="2082800"/>
                </a:cubicBezTo>
                <a:cubicBezTo>
                  <a:pt x="2324100" y="1845734"/>
                  <a:pt x="2427816" y="1604434"/>
                  <a:pt x="2533650" y="1358900"/>
                </a:cubicBezTo>
                <a:cubicBezTo>
                  <a:pt x="2639483" y="1113367"/>
                  <a:pt x="2732616" y="891117"/>
                  <a:pt x="2813050" y="692150"/>
                </a:cubicBezTo>
                <a:cubicBezTo>
                  <a:pt x="2893483" y="493184"/>
                  <a:pt x="2942166" y="351367"/>
                  <a:pt x="2959100" y="266700"/>
                </a:cubicBezTo>
                <a:cubicBezTo>
                  <a:pt x="2959100" y="198967"/>
                  <a:pt x="2973916" y="148167"/>
                  <a:pt x="3003550" y="114300"/>
                </a:cubicBezTo>
                <a:cubicBezTo>
                  <a:pt x="3033183" y="80434"/>
                  <a:pt x="3064933" y="63500"/>
                  <a:pt x="3098800" y="63500"/>
                </a:cubicBezTo>
                <a:cubicBezTo>
                  <a:pt x="3132666" y="29634"/>
                  <a:pt x="3166533" y="10584"/>
                  <a:pt x="3200400" y="6350"/>
                </a:cubicBezTo>
                <a:cubicBezTo>
                  <a:pt x="3234266" y="2117"/>
                  <a:pt x="3268133" y="0"/>
                  <a:pt x="3302000" y="0"/>
                </a:cubicBezTo>
                <a:cubicBezTo>
                  <a:pt x="3335866" y="0"/>
                  <a:pt x="3401483" y="63500"/>
                  <a:pt x="3498850" y="190500"/>
                </a:cubicBezTo>
                <a:cubicBezTo>
                  <a:pt x="3596216" y="317500"/>
                  <a:pt x="3644900" y="431800"/>
                  <a:pt x="3644900" y="533400"/>
                </a:cubicBezTo>
                <a:cubicBezTo>
                  <a:pt x="3644900" y="668867"/>
                  <a:pt x="3579283" y="922867"/>
                  <a:pt x="3448050" y="1295400"/>
                </a:cubicBezTo>
                <a:cubicBezTo>
                  <a:pt x="3316816" y="1667934"/>
                  <a:pt x="3132666" y="2091267"/>
                  <a:pt x="2895600" y="2565400"/>
                </a:cubicBezTo>
                <a:cubicBezTo>
                  <a:pt x="2607733" y="3191934"/>
                  <a:pt x="2374900" y="3706284"/>
                  <a:pt x="2197100" y="4108450"/>
                </a:cubicBezTo>
                <a:cubicBezTo>
                  <a:pt x="2019300" y="4510617"/>
                  <a:pt x="1896533" y="4811184"/>
                  <a:pt x="1828800" y="5010150"/>
                </a:cubicBezTo>
                <a:cubicBezTo>
                  <a:pt x="1761066" y="5209117"/>
                  <a:pt x="1735666" y="5321300"/>
                  <a:pt x="1752600" y="5346700"/>
                </a:cubicBezTo>
                <a:cubicBezTo>
                  <a:pt x="1752600" y="5346700"/>
                  <a:pt x="1811866" y="5319184"/>
                  <a:pt x="1930400" y="5264150"/>
                </a:cubicBezTo>
                <a:cubicBezTo>
                  <a:pt x="2048933" y="5209117"/>
                  <a:pt x="2175933" y="5130800"/>
                  <a:pt x="2311400" y="5029200"/>
                </a:cubicBezTo>
                <a:cubicBezTo>
                  <a:pt x="2404533" y="4978400"/>
                  <a:pt x="2506133" y="4914900"/>
                  <a:pt x="2616200" y="4838700"/>
                </a:cubicBezTo>
                <a:cubicBezTo>
                  <a:pt x="2726266" y="4762500"/>
                  <a:pt x="2832100" y="4688417"/>
                  <a:pt x="2933700" y="4616450"/>
                </a:cubicBezTo>
                <a:cubicBezTo>
                  <a:pt x="3035300" y="4544484"/>
                  <a:pt x="3119966" y="4500034"/>
                  <a:pt x="3187700" y="4483100"/>
                </a:cubicBezTo>
                <a:cubicBezTo>
                  <a:pt x="3289300" y="4415367"/>
                  <a:pt x="3395133" y="4349750"/>
                  <a:pt x="3505200" y="4286250"/>
                </a:cubicBezTo>
                <a:cubicBezTo>
                  <a:pt x="3615266" y="4222750"/>
                  <a:pt x="3687233" y="4174067"/>
                  <a:pt x="3721100" y="4140200"/>
                </a:cubicBezTo>
                <a:cubicBezTo>
                  <a:pt x="3865033" y="4072467"/>
                  <a:pt x="3972983" y="4051300"/>
                  <a:pt x="4044950" y="4076700"/>
                </a:cubicBezTo>
                <a:cubicBezTo>
                  <a:pt x="4116916" y="4102100"/>
                  <a:pt x="4191000" y="4165600"/>
                  <a:pt x="4267200" y="4267200"/>
                </a:cubicBezTo>
                <a:cubicBezTo>
                  <a:pt x="4360333" y="4377267"/>
                  <a:pt x="4377266" y="4472517"/>
                  <a:pt x="4318000" y="4552950"/>
                </a:cubicBezTo>
                <a:cubicBezTo>
                  <a:pt x="4258733" y="4633384"/>
                  <a:pt x="4119033" y="4741334"/>
                  <a:pt x="3898900" y="4876800"/>
                </a:cubicBezTo>
                <a:cubicBezTo>
                  <a:pt x="3721100" y="4986867"/>
                  <a:pt x="3507316" y="5118100"/>
                  <a:pt x="3257550" y="5270500"/>
                </a:cubicBezTo>
                <a:cubicBezTo>
                  <a:pt x="3007783" y="5422900"/>
                  <a:pt x="2787650" y="5558367"/>
                  <a:pt x="2597150" y="5676900"/>
                </a:cubicBezTo>
                <a:cubicBezTo>
                  <a:pt x="2406650" y="5795434"/>
                  <a:pt x="2298700" y="5867400"/>
                  <a:pt x="2273300" y="5892800"/>
                </a:cubicBezTo>
                <a:cubicBezTo>
                  <a:pt x="2273300" y="5892800"/>
                  <a:pt x="2307166" y="5956300"/>
                  <a:pt x="2374900" y="6083300"/>
                </a:cubicBezTo>
                <a:cubicBezTo>
                  <a:pt x="2442633" y="6210300"/>
                  <a:pt x="2510366" y="6324600"/>
                  <a:pt x="2578100" y="6426200"/>
                </a:cubicBezTo>
                <a:cubicBezTo>
                  <a:pt x="2645833" y="6561667"/>
                  <a:pt x="2719916" y="6686550"/>
                  <a:pt x="2800350" y="6800850"/>
                </a:cubicBezTo>
                <a:cubicBezTo>
                  <a:pt x="2880783" y="6915150"/>
                  <a:pt x="2921000" y="6993467"/>
                  <a:pt x="2921000" y="7035800"/>
                </a:cubicBezTo>
                <a:cubicBezTo>
                  <a:pt x="3014133" y="7298267"/>
                  <a:pt x="3153833" y="7488767"/>
                  <a:pt x="3340100" y="7607300"/>
                </a:cubicBezTo>
                <a:cubicBezTo>
                  <a:pt x="3526366" y="7725834"/>
                  <a:pt x="3721100" y="7738534"/>
                  <a:pt x="3924300" y="7645400"/>
                </a:cubicBezTo>
                <a:cubicBezTo>
                  <a:pt x="4093633" y="7577667"/>
                  <a:pt x="4218516" y="7556500"/>
                  <a:pt x="4298950" y="7581900"/>
                </a:cubicBezTo>
                <a:cubicBezTo>
                  <a:pt x="4379383" y="7607300"/>
                  <a:pt x="4436533" y="7670800"/>
                  <a:pt x="4470400" y="7772400"/>
                </a:cubicBezTo>
                <a:cubicBezTo>
                  <a:pt x="4504266" y="7840134"/>
                  <a:pt x="4514850" y="7888817"/>
                  <a:pt x="4502150" y="7918450"/>
                </a:cubicBezTo>
                <a:cubicBezTo>
                  <a:pt x="4489450" y="7948084"/>
                  <a:pt x="4432300" y="8013700"/>
                  <a:pt x="4330700" y="8115300"/>
                </a:cubicBezTo>
                <a:cubicBezTo>
                  <a:pt x="4169833" y="8276167"/>
                  <a:pt x="4006850" y="8377767"/>
                  <a:pt x="3841750" y="8420100"/>
                </a:cubicBezTo>
                <a:cubicBezTo>
                  <a:pt x="3676650" y="8462433"/>
                  <a:pt x="3526366" y="8449734"/>
                  <a:pt x="3390900" y="8382000"/>
                </a:cubicBezTo>
                <a:cubicBezTo>
                  <a:pt x="3263900" y="8390467"/>
                  <a:pt x="3107266" y="8307917"/>
                  <a:pt x="2921000" y="8134350"/>
                </a:cubicBezTo>
                <a:cubicBezTo>
                  <a:pt x="2734733" y="7960784"/>
                  <a:pt x="2468033" y="7649634"/>
                  <a:pt x="2120900" y="7200900"/>
                </a:cubicBezTo>
                <a:cubicBezTo>
                  <a:pt x="2120900" y="7167034"/>
                  <a:pt x="2106083" y="7118350"/>
                  <a:pt x="2076450" y="7054850"/>
                </a:cubicBezTo>
                <a:cubicBezTo>
                  <a:pt x="2046816" y="6991350"/>
                  <a:pt x="2015066" y="6929967"/>
                  <a:pt x="1981200" y="6870700"/>
                </a:cubicBezTo>
                <a:cubicBezTo>
                  <a:pt x="1947333" y="6802967"/>
                  <a:pt x="1905000" y="6728884"/>
                  <a:pt x="1854200" y="6648450"/>
                </a:cubicBezTo>
                <a:cubicBezTo>
                  <a:pt x="1803400" y="6568017"/>
                  <a:pt x="1778000" y="6527800"/>
                  <a:pt x="1778000" y="6527800"/>
                </a:cubicBezTo>
                <a:cubicBezTo>
                  <a:pt x="1778000" y="6493934"/>
                  <a:pt x="1765300" y="6455834"/>
                  <a:pt x="1739900" y="6413500"/>
                </a:cubicBezTo>
                <a:cubicBezTo>
                  <a:pt x="1714500" y="6371167"/>
                  <a:pt x="1680633" y="6320367"/>
                  <a:pt x="1638300" y="6261100"/>
                </a:cubicBezTo>
                <a:cubicBezTo>
                  <a:pt x="1502833" y="6218767"/>
                  <a:pt x="1405466" y="6244167"/>
                  <a:pt x="1346200" y="6337300"/>
                </a:cubicBezTo>
                <a:cubicBezTo>
                  <a:pt x="1286933" y="6430434"/>
                  <a:pt x="1223433" y="6527800"/>
                  <a:pt x="1155700" y="6629400"/>
                </a:cubicBezTo>
                <a:cubicBezTo>
                  <a:pt x="1113366" y="6739467"/>
                  <a:pt x="1060450" y="6893984"/>
                  <a:pt x="996950" y="7092950"/>
                </a:cubicBezTo>
                <a:cubicBezTo>
                  <a:pt x="933450" y="7291917"/>
                  <a:pt x="882650" y="7484534"/>
                  <a:pt x="844550" y="7670800"/>
                </a:cubicBezTo>
                <a:cubicBezTo>
                  <a:pt x="806450" y="7857067"/>
                  <a:pt x="795866" y="7984067"/>
                  <a:pt x="812800" y="8051800"/>
                </a:cubicBezTo>
                <a:cubicBezTo>
                  <a:pt x="812800" y="8187267"/>
                  <a:pt x="791633" y="8278284"/>
                  <a:pt x="749300" y="8324850"/>
                </a:cubicBezTo>
                <a:cubicBezTo>
                  <a:pt x="706966" y="8371417"/>
                  <a:pt x="618066" y="8394700"/>
                  <a:pt x="482600" y="8394700"/>
                </a:cubicBezTo>
                <a:close/>
                <a:moveTo>
                  <a:pt x="-876300" y="84582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20" name="Freeform 6620"/>
          <p:cNvSpPr/>
          <p:nvPr/>
        </p:nvSpPr>
        <p:spPr>
          <a:xfrm rot="0" flipH="0" flipV="0">
            <a:off x="6296475" y="881165"/>
            <a:ext cx="222072" cy="276745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21" name="Freeform 6621"/>
          <p:cNvSpPr/>
          <p:nvPr/>
        </p:nvSpPr>
        <p:spPr>
          <a:xfrm rot="0" flipH="0" flipV="0">
            <a:off x="6675989" y="872808"/>
            <a:ext cx="158330" cy="294525"/>
          </a:xfrm>
          <a:custGeom>
            <a:pathLst>
              <a:path w="3769784" h="7012517">
                <a:moveTo>
                  <a:pt x="810684" y="6970183"/>
                </a:moveTo>
                <a:cubicBezTo>
                  <a:pt x="717550" y="6953250"/>
                  <a:pt x="622300" y="6904567"/>
                  <a:pt x="524934" y="6824133"/>
                </a:cubicBezTo>
                <a:cubicBezTo>
                  <a:pt x="427567" y="6743700"/>
                  <a:pt x="342900" y="6650567"/>
                  <a:pt x="270934" y="6544733"/>
                </a:cubicBezTo>
                <a:cubicBezTo>
                  <a:pt x="198967" y="6438900"/>
                  <a:pt x="150284" y="6343650"/>
                  <a:pt x="124884" y="6258983"/>
                </a:cubicBezTo>
                <a:cubicBezTo>
                  <a:pt x="124884" y="6242050"/>
                  <a:pt x="114300" y="6220883"/>
                  <a:pt x="93134" y="6195483"/>
                </a:cubicBezTo>
                <a:cubicBezTo>
                  <a:pt x="71967" y="6170083"/>
                  <a:pt x="61384" y="6157383"/>
                  <a:pt x="61384" y="6157383"/>
                </a:cubicBezTo>
                <a:cubicBezTo>
                  <a:pt x="27517" y="6131983"/>
                  <a:pt x="8467" y="6019800"/>
                  <a:pt x="4234" y="5820833"/>
                </a:cubicBezTo>
                <a:cubicBezTo>
                  <a:pt x="0" y="5621867"/>
                  <a:pt x="10584" y="5399617"/>
                  <a:pt x="35984" y="5154083"/>
                </a:cubicBezTo>
                <a:cubicBezTo>
                  <a:pt x="61384" y="4908550"/>
                  <a:pt x="91017" y="4713817"/>
                  <a:pt x="124884" y="4569883"/>
                </a:cubicBezTo>
                <a:cubicBezTo>
                  <a:pt x="167217" y="4434417"/>
                  <a:pt x="230717" y="4250267"/>
                  <a:pt x="315384" y="4017433"/>
                </a:cubicBezTo>
                <a:cubicBezTo>
                  <a:pt x="400050" y="3784600"/>
                  <a:pt x="472017" y="3575050"/>
                  <a:pt x="531284" y="3388783"/>
                </a:cubicBezTo>
                <a:lnTo>
                  <a:pt x="874184" y="2652183"/>
                </a:lnTo>
                <a:lnTo>
                  <a:pt x="366184" y="2512483"/>
                </a:lnTo>
                <a:cubicBezTo>
                  <a:pt x="306917" y="2495550"/>
                  <a:pt x="258234" y="2461683"/>
                  <a:pt x="220134" y="2410883"/>
                </a:cubicBezTo>
                <a:cubicBezTo>
                  <a:pt x="182034" y="2360083"/>
                  <a:pt x="162984" y="2317750"/>
                  <a:pt x="162984" y="2283883"/>
                </a:cubicBezTo>
                <a:cubicBezTo>
                  <a:pt x="162984" y="2216150"/>
                  <a:pt x="201084" y="2133600"/>
                  <a:pt x="277284" y="2036233"/>
                </a:cubicBezTo>
                <a:cubicBezTo>
                  <a:pt x="353484" y="1938867"/>
                  <a:pt x="408517" y="1890183"/>
                  <a:pt x="442384" y="1890183"/>
                </a:cubicBezTo>
                <a:cubicBezTo>
                  <a:pt x="484717" y="1898650"/>
                  <a:pt x="563034" y="1902883"/>
                  <a:pt x="677334" y="1902883"/>
                </a:cubicBezTo>
                <a:cubicBezTo>
                  <a:pt x="791634" y="1902883"/>
                  <a:pt x="903817" y="1898650"/>
                  <a:pt x="1013884" y="1890183"/>
                </a:cubicBezTo>
                <a:cubicBezTo>
                  <a:pt x="1123950" y="1881717"/>
                  <a:pt x="1191684" y="1873250"/>
                  <a:pt x="1217084" y="1864783"/>
                </a:cubicBezTo>
                <a:cubicBezTo>
                  <a:pt x="1250950" y="1847850"/>
                  <a:pt x="1284817" y="1824567"/>
                  <a:pt x="1318684" y="1794933"/>
                </a:cubicBezTo>
                <a:cubicBezTo>
                  <a:pt x="1352550" y="1765300"/>
                  <a:pt x="1377950" y="1720850"/>
                  <a:pt x="1394884" y="1661583"/>
                </a:cubicBezTo>
                <a:cubicBezTo>
                  <a:pt x="1437217" y="1568450"/>
                  <a:pt x="1475317" y="1481667"/>
                  <a:pt x="1509184" y="1401233"/>
                </a:cubicBezTo>
                <a:cubicBezTo>
                  <a:pt x="1543050" y="1320800"/>
                  <a:pt x="1589617" y="1229783"/>
                  <a:pt x="1648884" y="1128183"/>
                </a:cubicBezTo>
                <a:cubicBezTo>
                  <a:pt x="1708150" y="1018117"/>
                  <a:pt x="1756834" y="924983"/>
                  <a:pt x="1794934" y="848783"/>
                </a:cubicBezTo>
                <a:cubicBezTo>
                  <a:pt x="1833034" y="772583"/>
                  <a:pt x="1894417" y="666750"/>
                  <a:pt x="1979084" y="531283"/>
                </a:cubicBezTo>
                <a:cubicBezTo>
                  <a:pt x="2021417" y="472017"/>
                  <a:pt x="2067984" y="400050"/>
                  <a:pt x="2118784" y="315383"/>
                </a:cubicBezTo>
                <a:cubicBezTo>
                  <a:pt x="2169584" y="230717"/>
                  <a:pt x="2233084" y="158750"/>
                  <a:pt x="2309284" y="99483"/>
                </a:cubicBezTo>
                <a:cubicBezTo>
                  <a:pt x="2385484" y="31750"/>
                  <a:pt x="2463800" y="0"/>
                  <a:pt x="2544234" y="4233"/>
                </a:cubicBezTo>
                <a:cubicBezTo>
                  <a:pt x="2624667" y="8467"/>
                  <a:pt x="2728384" y="65617"/>
                  <a:pt x="2855384" y="175683"/>
                </a:cubicBezTo>
                <a:cubicBezTo>
                  <a:pt x="2923117" y="260350"/>
                  <a:pt x="2961217" y="323850"/>
                  <a:pt x="2969684" y="366183"/>
                </a:cubicBezTo>
                <a:cubicBezTo>
                  <a:pt x="2978150" y="408517"/>
                  <a:pt x="2944284" y="488950"/>
                  <a:pt x="2868084" y="607483"/>
                </a:cubicBezTo>
                <a:cubicBezTo>
                  <a:pt x="2800350" y="751417"/>
                  <a:pt x="2722034" y="895350"/>
                  <a:pt x="2633134" y="1039283"/>
                </a:cubicBezTo>
                <a:cubicBezTo>
                  <a:pt x="2544234" y="1183217"/>
                  <a:pt x="2461684" y="1327150"/>
                  <a:pt x="2385484" y="1471083"/>
                </a:cubicBezTo>
                <a:cubicBezTo>
                  <a:pt x="2250017" y="1657350"/>
                  <a:pt x="2224617" y="1763183"/>
                  <a:pt x="2309284" y="1788583"/>
                </a:cubicBezTo>
                <a:cubicBezTo>
                  <a:pt x="2393950" y="1813983"/>
                  <a:pt x="2631017" y="1797050"/>
                  <a:pt x="3020484" y="1737783"/>
                </a:cubicBezTo>
                <a:cubicBezTo>
                  <a:pt x="3266017" y="1695450"/>
                  <a:pt x="3443817" y="1706033"/>
                  <a:pt x="3553884" y="1769533"/>
                </a:cubicBezTo>
                <a:cubicBezTo>
                  <a:pt x="3663950" y="1833033"/>
                  <a:pt x="3727450" y="1936750"/>
                  <a:pt x="3744384" y="2080683"/>
                </a:cubicBezTo>
                <a:cubicBezTo>
                  <a:pt x="3769784" y="2283883"/>
                  <a:pt x="3748617" y="2406650"/>
                  <a:pt x="3680884" y="2448983"/>
                </a:cubicBezTo>
                <a:cubicBezTo>
                  <a:pt x="3613150" y="2491317"/>
                  <a:pt x="3418417" y="2512483"/>
                  <a:pt x="3096684" y="2512483"/>
                </a:cubicBezTo>
                <a:cubicBezTo>
                  <a:pt x="2893484" y="2546350"/>
                  <a:pt x="2719917" y="2565400"/>
                  <a:pt x="2575984" y="2569633"/>
                </a:cubicBezTo>
                <a:cubicBezTo>
                  <a:pt x="2432050" y="2573867"/>
                  <a:pt x="2326217" y="2575983"/>
                  <a:pt x="2258484" y="2575983"/>
                </a:cubicBezTo>
                <a:cubicBezTo>
                  <a:pt x="2148417" y="2584450"/>
                  <a:pt x="2076450" y="2588683"/>
                  <a:pt x="2042584" y="2588683"/>
                </a:cubicBezTo>
                <a:cubicBezTo>
                  <a:pt x="2008717" y="2588683"/>
                  <a:pt x="1957917" y="2597150"/>
                  <a:pt x="1890184" y="2614083"/>
                </a:cubicBezTo>
                <a:cubicBezTo>
                  <a:pt x="1822450" y="2631017"/>
                  <a:pt x="1773767" y="2658533"/>
                  <a:pt x="1744134" y="2696633"/>
                </a:cubicBezTo>
                <a:cubicBezTo>
                  <a:pt x="1714500" y="2734733"/>
                  <a:pt x="1682750" y="2787650"/>
                  <a:pt x="1648884" y="2855383"/>
                </a:cubicBezTo>
                <a:cubicBezTo>
                  <a:pt x="1615017" y="2889250"/>
                  <a:pt x="1564217" y="2978150"/>
                  <a:pt x="1496484" y="3122083"/>
                </a:cubicBezTo>
                <a:cubicBezTo>
                  <a:pt x="1428750" y="3266017"/>
                  <a:pt x="1344084" y="3422650"/>
                  <a:pt x="1242484" y="3591983"/>
                </a:cubicBezTo>
                <a:cubicBezTo>
                  <a:pt x="1123950" y="3947583"/>
                  <a:pt x="1022350" y="4301067"/>
                  <a:pt x="937684" y="4652433"/>
                </a:cubicBezTo>
                <a:cubicBezTo>
                  <a:pt x="853017" y="5003800"/>
                  <a:pt x="785284" y="5344583"/>
                  <a:pt x="734484" y="5674783"/>
                </a:cubicBezTo>
                <a:cubicBezTo>
                  <a:pt x="700617" y="5886450"/>
                  <a:pt x="704850" y="6032500"/>
                  <a:pt x="747184" y="6112933"/>
                </a:cubicBezTo>
                <a:cubicBezTo>
                  <a:pt x="789517" y="6193367"/>
                  <a:pt x="899584" y="6242050"/>
                  <a:pt x="1077384" y="6258983"/>
                </a:cubicBezTo>
                <a:cubicBezTo>
                  <a:pt x="1170517" y="6267450"/>
                  <a:pt x="1320800" y="6265333"/>
                  <a:pt x="1528234" y="6252633"/>
                </a:cubicBezTo>
                <a:cubicBezTo>
                  <a:pt x="1735667" y="6239933"/>
                  <a:pt x="1898650" y="6216650"/>
                  <a:pt x="2017184" y="6182783"/>
                </a:cubicBezTo>
                <a:cubicBezTo>
                  <a:pt x="2110317" y="6140450"/>
                  <a:pt x="2207684" y="6096000"/>
                  <a:pt x="2309284" y="6049433"/>
                </a:cubicBezTo>
                <a:cubicBezTo>
                  <a:pt x="2410884" y="6002867"/>
                  <a:pt x="2504017" y="5954183"/>
                  <a:pt x="2588684" y="5903383"/>
                </a:cubicBezTo>
                <a:cubicBezTo>
                  <a:pt x="2664884" y="5861050"/>
                  <a:pt x="2741084" y="5816600"/>
                  <a:pt x="2817284" y="5770033"/>
                </a:cubicBezTo>
                <a:cubicBezTo>
                  <a:pt x="2893484" y="5723467"/>
                  <a:pt x="2931584" y="5700183"/>
                  <a:pt x="2931584" y="5700183"/>
                </a:cubicBezTo>
                <a:cubicBezTo>
                  <a:pt x="2973917" y="5632450"/>
                  <a:pt x="3020484" y="5611283"/>
                  <a:pt x="3071284" y="5636683"/>
                </a:cubicBezTo>
                <a:cubicBezTo>
                  <a:pt x="3122084" y="5662083"/>
                  <a:pt x="3164417" y="5725583"/>
                  <a:pt x="3198284" y="5827183"/>
                </a:cubicBezTo>
                <a:cubicBezTo>
                  <a:pt x="3198284" y="5928783"/>
                  <a:pt x="3177117" y="6034617"/>
                  <a:pt x="3134784" y="6144683"/>
                </a:cubicBezTo>
                <a:cubicBezTo>
                  <a:pt x="3092450" y="6254750"/>
                  <a:pt x="2935817" y="6385983"/>
                  <a:pt x="2664884" y="6538383"/>
                </a:cubicBezTo>
                <a:cubicBezTo>
                  <a:pt x="2283884" y="6775450"/>
                  <a:pt x="1934634" y="6917267"/>
                  <a:pt x="1617134" y="6963833"/>
                </a:cubicBezTo>
                <a:cubicBezTo>
                  <a:pt x="1299634" y="7010400"/>
                  <a:pt x="1030817" y="7012517"/>
                  <a:pt x="810684" y="6970183"/>
                </a:cubicBezTo>
                <a:close/>
                <a:moveTo>
                  <a:pt x="-1373716" y="7059083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22" name="Freeform 6622"/>
          <p:cNvSpPr/>
          <p:nvPr/>
        </p:nvSpPr>
        <p:spPr>
          <a:xfrm rot="0" flipH="0" flipV="0">
            <a:off x="6835209" y="963397"/>
            <a:ext cx="221005" cy="194513"/>
          </a:xfrm>
          <a:custGeom>
            <a:pathLst>
              <a:path w="5262034" h="4631267">
                <a:moveTo>
                  <a:pt x="309034" y="4445000"/>
                </a:moveTo>
                <a:cubicBezTo>
                  <a:pt x="275167" y="4377267"/>
                  <a:pt x="232834" y="4324350"/>
                  <a:pt x="182034" y="4286250"/>
                </a:cubicBezTo>
                <a:cubicBezTo>
                  <a:pt x="131234" y="4248150"/>
                  <a:pt x="105834" y="4212167"/>
                  <a:pt x="105834" y="4178300"/>
                </a:cubicBezTo>
                <a:cubicBezTo>
                  <a:pt x="105834" y="4144434"/>
                  <a:pt x="103717" y="4108450"/>
                  <a:pt x="99484" y="4070350"/>
                </a:cubicBezTo>
                <a:cubicBezTo>
                  <a:pt x="95250" y="4032250"/>
                  <a:pt x="76200" y="3996267"/>
                  <a:pt x="42334" y="3962400"/>
                </a:cubicBezTo>
                <a:cubicBezTo>
                  <a:pt x="0" y="3911600"/>
                  <a:pt x="4234" y="3795184"/>
                  <a:pt x="55034" y="3613150"/>
                </a:cubicBezTo>
                <a:cubicBezTo>
                  <a:pt x="105834" y="3431117"/>
                  <a:pt x="190500" y="3206750"/>
                  <a:pt x="309034" y="2940050"/>
                </a:cubicBezTo>
                <a:cubicBezTo>
                  <a:pt x="427567" y="2673350"/>
                  <a:pt x="567267" y="2391834"/>
                  <a:pt x="728134" y="2095500"/>
                </a:cubicBezTo>
                <a:cubicBezTo>
                  <a:pt x="795867" y="2027767"/>
                  <a:pt x="863600" y="1938867"/>
                  <a:pt x="931334" y="1828800"/>
                </a:cubicBezTo>
                <a:cubicBezTo>
                  <a:pt x="999067" y="1718734"/>
                  <a:pt x="1049867" y="1646767"/>
                  <a:pt x="1083734" y="1612900"/>
                </a:cubicBezTo>
                <a:cubicBezTo>
                  <a:pt x="1083734" y="1579034"/>
                  <a:pt x="1096434" y="1547284"/>
                  <a:pt x="1121834" y="1517650"/>
                </a:cubicBezTo>
                <a:cubicBezTo>
                  <a:pt x="1147234" y="1488017"/>
                  <a:pt x="1176867" y="1473200"/>
                  <a:pt x="1210734" y="1473200"/>
                </a:cubicBezTo>
                <a:lnTo>
                  <a:pt x="1210734" y="1397000"/>
                </a:lnTo>
                <a:cubicBezTo>
                  <a:pt x="1210734" y="1354667"/>
                  <a:pt x="1250950" y="1282700"/>
                  <a:pt x="1331384" y="1181100"/>
                </a:cubicBezTo>
                <a:cubicBezTo>
                  <a:pt x="1411817" y="1079500"/>
                  <a:pt x="1511300" y="967317"/>
                  <a:pt x="1629834" y="844550"/>
                </a:cubicBezTo>
                <a:cubicBezTo>
                  <a:pt x="1748367" y="721784"/>
                  <a:pt x="1871134" y="603250"/>
                  <a:pt x="1998134" y="488950"/>
                </a:cubicBezTo>
                <a:cubicBezTo>
                  <a:pt x="2125134" y="374650"/>
                  <a:pt x="2230967" y="292100"/>
                  <a:pt x="2315634" y="241300"/>
                </a:cubicBezTo>
                <a:cubicBezTo>
                  <a:pt x="2493434" y="122767"/>
                  <a:pt x="2677584" y="50800"/>
                  <a:pt x="2868084" y="25400"/>
                </a:cubicBezTo>
                <a:cubicBezTo>
                  <a:pt x="3058584" y="0"/>
                  <a:pt x="3221567" y="42334"/>
                  <a:pt x="3357034" y="152400"/>
                </a:cubicBezTo>
                <a:cubicBezTo>
                  <a:pt x="3382434" y="177800"/>
                  <a:pt x="3424767" y="220134"/>
                  <a:pt x="3484034" y="279400"/>
                </a:cubicBezTo>
                <a:cubicBezTo>
                  <a:pt x="3543300" y="338667"/>
                  <a:pt x="3613150" y="404284"/>
                  <a:pt x="3693584" y="476250"/>
                </a:cubicBezTo>
                <a:cubicBezTo>
                  <a:pt x="3774017" y="548217"/>
                  <a:pt x="3856567" y="622300"/>
                  <a:pt x="3941234" y="698500"/>
                </a:cubicBezTo>
                <a:lnTo>
                  <a:pt x="4411134" y="1117600"/>
                </a:lnTo>
                <a:lnTo>
                  <a:pt x="4182534" y="1752600"/>
                </a:lnTo>
                <a:cubicBezTo>
                  <a:pt x="4072467" y="2091267"/>
                  <a:pt x="4044950" y="2387600"/>
                  <a:pt x="4099984" y="2641600"/>
                </a:cubicBezTo>
                <a:cubicBezTo>
                  <a:pt x="4155017" y="2895600"/>
                  <a:pt x="4237567" y="3115734"/>
                  <a:pt x="4347634" y="3302000"/>
                </a:cubicBezTo>
                <a:cubicBezTo>
                  <a:pt x="4389967" y="3395134"/>
                  <a:pt x="4476750" y="3484034"/>
                  <a:pt x="4607984" y="3568700"/>
                </a:cubicBezTo>
                <a:cubicBezTo>
                  <a:pt x="4739217" y="3653367"/>
                  <a:pt x="4864100" y="3704167"/>
                  <a:pt x="4982634" y="3721100"/>
                </a:cubicBezTo>
                <a:cubicBezTo>
                  <a:pt x="5050367" y="3729567"/>
                  <a:pt x="5113867" y="3754967"/>
                  <a:pt x="5173134" y="3797300"/>
                </a:cubicBezTo>
                <a:cubicBezTo>
                  <a:pt x="5232400" y="3839634"/>
                  <a:pt x="5262034" y="3907367"/>
                  <a:pt x="5262034" y="4000500"/>
                </a:cubicBezTo>
                <a:cubicBezTo>
                  <a:pt x="5262034" y="4085167"/>
                  <a:pt x="5245100" y="4152900"/>
                  <a:pt x="5211234" y="4203700"/>
                </a:cubicBezTo>
                <a:cubicBezTo>
                  <a:pt x="5177367" y="4254500"/>
                  <a:pt x="5118100" y="4288367"/>
                  <a:pt x="5033434" y="4305300"/>
                </a:cubicBezTo>
                <a:cubicBezTo>
                  <a:pt x="4754034" y="4339167"/>
                  <a:pt x="4493684" y="4271434"/>
                  <a:pt x="4252384" y="4102100"/>
                </a:cubicBezTo>
                <a:cubicBezTo>
                  <a:pt x="4011084" y="3932767"/>
                  <a:pt x="3788834" y="3653367"/>
                  <a:pt x="3585634" y="3263900"/>
                </a:cubicBezTo>
                <a:cubicBezTo>
                  <a:pt x="3551767" y="3213100"/>
                  <a:pt x="3507317" y="3117850"/>
                  <a:pt x="3452284" y="2978150"/>
                </a:cubicBezTo>
                <a:cubicBezTo>
                  <a:pt x="3397250" y="2838450"/>
                  <a:pt x="3365500" y="2747434"/>
                  <a:pt x="3357034" y="2705100"/>
                </a:cubicBezTo>
                <a:cubicBezTo>
                  <a:pt x="3323167" y="2747434"/>
                  <a:pt x="3259667" y="2825750"/>
                  <a:pt x="3166534" y="2940050"/>
                </a:cubicBezTo>
                <a:cubicBezTo>
                  <a:pt x="3073400" y="3054350"/>
                  <a:pt x="3001434" y="3136900"/>
                  <a:pt x="2950634" y="3187700"/>
                </a:cubicBezTo>
                <a:cubicBezTo>
                  <a:pt x="2349500" y="3797300"/>
                  <a:pt x="1830917" y="4205817"/>
                  <a:pt x="1394884" y="4413250"/>
                </a:cubicBezTo>
                <a:cubicBezTo>
                  <a:pt x="958850" y="4620684"/>
                  <a:pt x="596900" y="4631267"/>
                  <a:pt x="309034" y="4445000"/>
                </a:cubicBezTo>
                <a:close/>
                <a:moveTo>
                  <a:pt x="-592666" y="4902200"/>
                </a:moveTo>
                <a:moveTo>
                  <a:pt x="766234" y="3733800"/>
                </a:moveTo>
                <a:cubicBezTo>
                  <a:pt x="766234" y="3793067"/>
                  <a:pt x="857250" y="3790950"/>
                  <a:pt x="1039284" y="3727450"/>
                </a:cubicBezTo>
                <a:cubicBezTo>
                  <a:pt x="1221317" y="3663950"/>
                  <a:pt x="1418167" y="3547534"/>
                  <a:pt x="1629834" y="3378200"/>
                </a:cubicBezTo>
                <a:cubicBezTo>
                  <a:pt x="1917700" y="3132667"/>
                  <a:pt x="2207684" y="2861734"/>
                  <a:pt x="2499784" y="2565400"/>
                </a:cubicBezTo>
                <a:cubicBezTo>
                  <a:pt x="2791884" y="2269067"/>
                  <a:pt x="3026834" y="1993900"/>
                  <a:pt x="3204634" y="1739900"/>
                </a:cubicBezTo>
                <a:lnTo>
                  <a:pt x="3484034" y="1282700"/>
                </a:lnTo>
                <a:cubicBezTo>
                  <a:pt x="3399367" y="1087967"/>
                  <a:pt x="3308350" y="954617"/>
                  <a:pt x="3210984" y="882650"/>
                </a:cubicBezTo>
                <a:cubicBezTo>
                  <a:pt x="3113617" y="810684"/>
                  <a:pt x="3031067" y="774700"/>
                  <a:pt x="2963334" y="774700"/>
                </a:cubicBezTo>
                <a:cubicBezTo>
                  <a:pt x="2853267" y="774700"/>
                  <a:pt x="2690284" y="876300"/>
                  <a:pt x="2474384" y="1079500"/>
                </a:cubicBezTo>
                <a:cubicBezTo>
                  <a:pt x="2258484" y="1282700"/>
                  <a:pt x="2027767" y="1553634"/>
                  <a:pt x="1782234" y="1892300"/>
                </a:cubicBezTo>
                <a:cubicBezTo>
                  <a:pt x="1536700" y="2230967"/>
                  <a:pt x="1303867" y="2603500"/>
                  <a:pt x="1083734" y="3009900"/>
                </a:cubicBezTo>
                <a:cubicBezTo>
                  <a:pt x="999067" y="3179234"/>
                  <a:pt x="924984" y="3342217"/>
                  <a:pt x="861484" y="3498850"/>
                </a:cubicBezTo>
                <a:cubicBezTo>
                  <a:pt x="797984" y="3655484"/>
                  <a:pt x="766234" y="3733800"/>
                  <a:pt x="766234" y="3733800"/>
                </a:cubicBezTo>
                <a:close/>
                <a:moveTo>
                  <a:pt x="118534" y="49022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23" name="Freeform 6623"/>
          <p:cNvSpPr/>
          <p:nvPr/>
        </p:nvSpPr>
        <p:spPr>
          <a:xfrm rot="0" flipH="0" flipV="0">
            <a:off x="7083951" y="881787"/>
            <a:ext cx="93167" cy="271322"/>
          </a:xfrm>
          <a:custGeom>
            <a:pathLst>
              <a:path w="2218266" h="6460067">
                <a:moveTo>
                  <a:pt x="482600" y="6451600"/>
                </a:moveTo>
                <a:cubicBezTo>
                  <a:pt x="355600" y="6434667"/>
                  <a:pt x="247650" y="6343650"/>
                  <a:pt x="158750" y="6178550"/>
                </a:cubicBezTo>
                <a:cubicBezTo>
                  <a:pt x="69850" y="6013450"/>
                  <a:pt x="16933" y="5863167"/>
                  <a:pt x="0" y="5727700"/>
                </a:cubicBezTo>
                <a:cubicBezTo>
                  <a:pt x="8466" y="5659967"/>
                  <a:pt x="19050" y="5562600"/>
                  <a:pt x="31750" y="5435600"/>
                </a:cubicBezTo>
                <a:cubicBezTo>
                  <a:pt x="44450" y="5308600"/>
                  <a:pt x="59266" y="5177367"/>
                  <a:pt x="76200" y="5041900"/>
                </a:cubicBezTo>
                <a:cubicBezTo>
                  <a:pt x="110066" y="4881034"/>
                  <a:pt x="156633" y="4684184"/>
                  <a:pt x="215900" y="4451350"/>
                </a:cubicBezTo>
                <a:cubicBezTo>
                  <a:pt x="275166" y="4218517"/>
                  <a:pt x="336550" y="3983567"/>
                  <a:pt x="400050" y="3746500"/>
                </a:cubicBezTo>
                <a:cubicBezTo>
                  <a:pt x="463550" y="3509434"/>
                  <a:pt x="520700" y="3306234"/>
                  <a:pt x="571500" y="3136900"/>
                </a:cubicBezTo>
                <a:cubicBezTo>
                  <a:pt x="622300" y="2967567"/>
                  <a:pt x="656166" y="2865967"/>
                  <a:pt x="673100" y="2832100"/>
                </a:cubicBezTo>
                <a:cubicBezTo>
                  <a:pt x="715433" y="2764367"/>
                  <a:pt x="783166" y="2747434"/>
                  <a:pt x="876300" y="2781300"/>
                </a:cubicBezTo>
                <a:cubicBezTo>
                  <a:pt x="969433" y="2815167"/>
                  <a:pt x="1045633" y="2865967"/>
                  <a:pt x="1104900" y="2933700"/>
                </a:cubicBezTo>
                <a:cubicBezTo>
                  <a:pt x="1155700" y="3001434"/>
                  <a:pt x="1187450" y="3081867"/>
                  <a:pt x="1200150" y="3175000"/>
                </a:cubicBezTo>
                <a:cubicBezTo>
                  <a:pt x="1212850" y="3268134"/>
                  <a:pt x="1200150" y="3403600"/>
                  <a:pt x="1162050" y="3581400"/>
                </a:cubicBezTo>
                <a:cubicBezTo>
                  <a:pt x="1123950" y="3759200"/>
                  <a:pt x="1054100" y="4021667"/>
                  <a:pt x="952500" y="4368800"/>
                </a:cubicBezTo>
                <a:cubicBezTo>
                  <a:pt x="859366" y="4707467"/>
                  <a:pt x="789516" y="4980517"/>
                  <a:pt x="742950" y="5187950"/>
                </a:cubicBezTo>
                <a:cubicBezTo>
                  <a:pt x="696383" y="5395384"/>
                  <a:pt x="677333" y="5613400"/>
                  <a:pt x="685800" y="5842000"/>
                </a:cubicBezTo>
                <a:cubicBezTo>
                  <a:pt x="651933" y="6129867"/>
                  <a:pt x="626533" y="6305550"/>
                  <a:pt x="609600" y="6369050"/>
                </a:cubicBezTo>
                <a:cubicBezTo>
                  <a:pt x="592666" y="6432550"/>
                  <a:pt x="550333" y="6460067"/>
                  <a:pt x="482600" y="6451600"/>
                </a:cubicBezTo>
                <a:close/>
                <a:moveTo>
                  <a:pt x="-1028700" y="6845300"/>
                </a:moveTo>
                <a:moveTo>
                  <a:pt x="1943100" y="1384300"/>
                </a:moveTo>
                <a:cubicBezTo>
                  <a:pt x="1909233" y="1409700"/>
                  <a:pt x="1877483" y="1420284"/>
                  <a:pt x="1847850" y="1416050"/>
                </a:cubicBezTo>
                <a:cubicBezTo>
                  <a:pt x="1818216" y="1411817"/>
                  <a:pt x="1769533" y="1388534"/>
                  <a:pt x="1701800" y="1346200"/>
                </a:cubicBezTo>
                <a:cubicBezTo>
                  <a:pt x="1642533" y="1337734"/>
                  <a:pt x="1568450" y="1297517"/>
                  <a:pt x="1479550" y="1225550"/>
                </a:cubicBezTo>
                <a:cubicBezTo>
                  <a:pt x="1390650" y="1153584"/>
                  <a:pt x="1314450" y="1077384"/>
                  <a:pt x="1250950" y="996950"/>
                </a:cubicBezTo>
                <a:cubicBezTo>
                  <a:pt x="1187450" y="916517"/>
                  <a:pt x="1155700" y="867834"/>
                  <a:pt x="1155700" y="850900"/>
                </a:cubicBezTo>
                <a:cubicBezTo>
                  <a:pt x="1147233" y="766234"/>
                  <a:pt x="1153583" y="658284"/>
                  <a:pt x="1174750" y="527050"/>
                </a:cubicBezTo>
                <a:cubicBezTo>
                  <a:pt x="1195916" y="395817"/>
                  <a:pt x="1240366" y="277284"/>
                  <a:pt x="1308100" y="171450"/>
                </a:cubicBezTo>
                <a:cubicBezTo>
                  <a:pt x="1375833" y="65617"/>
                  <a:pt x="1473200" y="8467"/>
                  <a:pt x="1600200" y="0"/>
                </a:cubicBezTo>
                <a:cubicBezTo>
                  <a:pt x="1634066" y="0"/>
                  <a:pt x="1663700" y="4234"/>
                  <a:pt x="1689100" y="12700"/>
                </a:cubicBezTo>
                <a:cubicBezTo>
                  <a:pt x="1714500" y="21167"/>
                  <a:pt x="1790700" y="50800"/>
                  <a:pt x="1917700" y="101600"/>
                </a:cubicBezTo>
                <a:cubicBezTo>
                  <a:pt x="1985433" y="228600"/>
                  <a:pt x="2053166" y="370417"/>
                  <a:pt x="2120900" y="527050"/>
                </a:cubicBezTo>
                <a:cubicBezTo>
                  <a:pt x="2188633" y="683684"/>
                  <a:pt x="2218266" y="836084"/>
                  <a:pt x="2209800" y="984250"/>
                </a:cubicBezTo>
                <a:cubicBezTo>
                  <a:pt x="2201333" y="1132417"/>
                  <a:pt x="2112433" y="1265767"/>
                  <a:pt x="1943100" y="1384300"/>
                </a:cubicBezTo>
                <a:close/>
                <a:moveTo>
                  <a:pt x="4038600" y="68453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24" name="Freeform 6624"/>
          <p:cNvSpPr/>
          <p:nvPr/>
        </p:nvSpPr>
        <p:spPr>
          <a:xfrm rot="0" flipH="0" flipV="0">
            <a:off x="7299623" y="845338"/>
            <a:ext cx="175844" cy="320751"/>
          </a:xfrm>
          <a:custGeom>
            <a:pathLst>
              <a:path w="4186767" h="7636933">
                <a:moveTo>
                  <a:pt x="249767" y="7433733"/>
                </a:moveTo>
                <a:cubicBezTo>
                  <a:pt x="165100" y="7374467"/>
                  <a:pt x="101600" y="7319433"/>
                  <a:pt x="59267" y="7268633"/>
                </a:cubicBezTo>
                <a:cubicBezTo>
                  <a:pt x="16933" y="7217833"/>
                  <a:pt x="0" y="7145867"/>
                  <a:pt x="8467" y="7052733"/>
                </a:cubicBezTo>
                <a:cubicBezTo>
                  <a:pt x="25400" y="6925733"/>
                  <a:pt x="50800" y="6792383"/>
                  <a:pt x="84667" y="6652683"/>
                </a:cubicBezTo>
                <a:cubicBezTo>
                  <a:pt x="118533" y="6512983"/>
                  <a:pt x="160867" y="6375400"/>
                  <a:pt x="211667" y="6239933"/>
                </a:cubicBezTo>
                <a:cubicBezTo>
                  <a:pt x="237067" y="6087533"/>
                  <a:pt x="268817" y="5935133"/>
                  <a:pt x="306917" y="5782733"/>
                </a:cubicBezTo>
                <a:cubicBezTo>
                  <a:pt x="345017" y="5630333"/>
                  <a:pt x="410633" y="5486400"/>
                  <a:pt x="503767" y="5350933"/>
                </a:cubicBezTo>
                <a:cubicBezTo>
                  <a:pt x="613833" y="5037667"/>
                  <a:pt x="728133" y="4726517"/>
                  <a:pt x="846667" y="4417483"/>
                </a:cubicBezTo>
                <a:cubicBezTo>
                  <a:pt x="965200" y="4108450"/>
                  <a:pt x="1066800" y="3784600"/>
                  <a:pt x="1151467" y="3445933"/>
                </a:cubicBezTo>
                <a:cubicBezTo>
                  <a:pt x="1278467" y="3141133"/>
                  <a:pt x="1394883" y="2870200"/>
                  <a:pt x="1500717" y="2633133"/>
                </a:cubicBezTo>
                <a:cubicBezTo>
                  <a:pt x="1606550" y="2396067"/>
                  <a:pt x="1735667" y="2091267"/>
                  <a:pt x="1888067" y="1718733"/>
                </a:cubicBezTo>
                <a:cubicBezTo>
                  <a:pt x="1972733" y="1524000"/>
                  <a:pt x="2046817" y="1305983"/>
                  <a:pt x="2110317" y="1064683"/>
                </a:cubicBezTo>
                <a:cubicBezTo>
                  <a:pt x="2173817" y="823383"/>
                  <a:pt x="2273300" y="609600"/>
                  <a:pt x="2408767" y="423333"/>
                </a:cubicBezTo>
                <a:cubicBezTo>
                  <a:pt x="2468033" y="347133"/>
                  <a:pt x="2512483" y="281517"/>
                  <a:pt x="2542117" y="226483"/>
                </a:cubicBezTo>
                <a:cubicBezTo>
                  <a:pt x="2571750" y="171450"/>
                  <a:pt x="2603500" y="118533"/>
                  <a:pt x="2637367" y="67733"/>
                </a:cubicBezTo>
                <a:cubicBezTo>
                  <a:pt x="2654300" y="16933"/>
                  <a:pt x="2711450" y="0"/>
                  <a:pt x="2808817" y="16933"/>
                </a:cubicBezTo>
                <a:cubicBezTo>
                  <a:pt x="2906183" y="33867"/>
                  <a:pt x="2976033" y="71967"/>
                  <a:pt x="3018367" y="131233"/>
                </a:cubicBezTo>
                <a:cubicBezTo>
                  <a:pt x="3060700" y="122767"/>
                  <a:pt x="3111500" y="177800"/>
                  <a:pt x="3170767" y="296333"/>
                </a:cubicBezTo>
                <a:cubicBezTo>
                  <a:pt x="3230033" y="414867"/>
                  <a:pt x="3251200" y="508000"/>
                  <a:pt x="3234267" y="575733"/>
                </a:cubicBezTo>
                <a:cubicBezTo>
                  <a:pt x="3234267" y="668867"/>
                  <a:pt x="3200400" y="770467"/>
                  <a:pt x="3132667" y="880533"/>
                </a:cubicBezTo>
                <a:cubicBezTo>
                  <a:pt x="3098800" y="914400"/>
                  <a:pt x="3064933" y="963083"/>
                  <a:pt x="3031067" y="1026583"/>
                </a:cubicBezTo>
                <a:cubicBezTo>
                  <a:pt x="2997200" y="1090083"/>
                  <a:pt x="2946400" y="1172633"/>
                  <a:pt x="2878667" y="1274233"/>
                </a:cubicBezTo>
                <a:cubicBezTo>
                  <a:pt x="2844800" y="1384300"/>
                  <a:pt x="2810933" y="1494367"/>
                  <a:pt x="2777067" y="1604433"/>
                </a:cubicBezTo>
                <a:cubicBezTo>
                  <a:pt x="2743200" y="1714500"/>
                  <a:pt x="2705100" y="1816100"/>
                  <a:pt x="2662767" y="1909233"/>
                </a:cubicBezTo>
                <a:cubicBezTo>
                  <a:pt x="2620433" y="2002367"/>
                  <a:pt x="2573867" y="2095500"/>
                  <a:pt x="2523067" y="2188633"/>
                </a:cubicBezTo>
                <a:cubicBezTo>
                  <a:pt x="2472267" y="2281767"/>
                  <a:pt x="2438400" y="2357967"/>
                  <a:pt x="2421467" y="2417233"/>
                </a:cubicBezTo>
                <a:cubicBezTo>
                  <a:pt x="2345267" y="2611967"/>
                  <a:pt x="2262717" y="2800350"/>
                  <a:pt x="2173817" y="2982383"/>
                </a:cubicBezTo>
                <a:cubicBezTo>
                  <a:pt x="2084917" y="3164417"/>
                  <a:pt x="2006600" y="3357033"/>
                  <a:pt x="1938867" y="3560233"/>
                </a:cubicBezTo>
                <a:cubicBezTo>
                  <a:pt x="1871133" y="3754967"/>
                  <a:pt x="1801283" y="3960283"/>
                  <a:pt x="1729317" y="4176183"/>
                </a:cubicBezTo>
                <a:cubicBezTo>
                  <a:pt x="1657350" y="4392083"/>
                  <a:pt x="1562100" y="4597400"/>
                  <a:pt x="1443567" y="4792133"/>
                </a:cubicBezTo>
                <a:cubicBezTo>
                  <a:pt x="1384300" y="4876800"/>
                  <a:pt x="1337733" y="4991100"/>
                  <a:pt x="1303867" y="5135033"/>
                </a:cubicBezTo>
                <a:cubicBezTo>
                  <a:pt x="1270000" y="5278967"/>
                  <a:pt x="1236133" y="5418667"/>
                  <a:pt x="1202267" y="5554133"/>
                </a:cubicBezTo>
                <a:cubicBezTo>
                  <a:pt x="1143000" y="5706533"/>
                  <a:pt x="1090083" y="5846233"/>
                  <a:pt x="1043517" y="5973233"/>
                </a:cubicBezTo>
                <a:cubicBezTo>
                  <a:pt x="996950" y="6100233"/>
                  <a:pt x="973667" y="6180667"/>
                  <a:pt x="973667" y="6214533"/>
                </a:cubicBezTo>
                <a:cubicBezTo>
                  <a:pt x="914400" y="6400800"/>
                  <a:pt x="867833" y="6584950"/>
                  <a:pt x="833967" y="6766983"/>
                </a:cubicBezTo>
                <a:cubicBezTo>
                  <a:pt x="800100" y="6949017"/>
                  <a:pt x="745067" y="7107767"/>
                  <a:pt x="668867" y="7243233"/>
                </a:cubicBezTo>
                <a:cubicBezTo>
                  <a:pt x="660400" y="7370233"/>
                  <a:pt x="624417" y="7454900"/>
                  <a:pt x="560917" y="7497233"/>
                </a:cubicBezTo>
                <a:cubicBezTo>
                  <a:pt x="497417" y="7539567"/>
                  <a:pt x="393700" y="7518400"/>
                  <a:pt x="249767" y="7433733"/>
                </a:cubicBezTo>
                <a:close/>
                <a:moveTo>
                  <a:pt x="-829733" y="7713133"/>
                </a:moveTo>
                <a:moveTo>
                  <a:pt x="3285067" y="7636933"/>
                </a:moveTo>
                <a:cubicBezTo>
                  <a:pt x="3149600" y="7620000"/>
                  <a:pt x="3048000" y="7592483"/>
                  <a:pt x="2980267" y="7554383"/>
                </a:cubicBezTo>
                <a:cubicBezTo>
                  <a:pt x="2912533" y="7516283"/>
                  <a:pt x="2785533" y="7429500"/>
                  <a:pt x="2599267" y="7294033"/>
                </a:cubicBezTo>
                <a:cubicBezTo>
                  <a:pt x="2497667" y="7192433"/>
                  <a:pt x="2357967" y="7035800"/>
                  <a:pt x="2180167" y="6824133"/>
                </a:cubicBezTo>
                <a:cubicBezTo>
                  <a:pt x="2002367" y="6612467"/>
                  <a:pt x="1824567" y="6385983"/>
                  <a:pt x="1646767" y="6144683"/>
                </a:cubicBezTo>
                <a:cubicBezTo>
                  <a:pt x="1468967" y="5903383"/>
                  <a:pt x="1320800" y="5698067"/>
                  <a:pt x="1202267" y="5528733"/>
                </a:cubicBezTo>
                <a:lnTo>
                  <a:pt x="1722967" y="4830233"/>
                </a:lnTo>
                <a:cubicBezTo>
                  <a:pt x="1833033" y="4965700"/>
                  <a:pt x="1921933" y="5092700"/>
                  <a:pt x="1989667" y="5211233"/>
                </a:cubicBezTo>
                <a:cubicBezTo>
                  <a:pt x="2057400" y="5329767"/>
                  <a:pt x="2112433" y="5410200"/>
                  <a:pt x="2154767" y="5452533"/>
                </a:cubicBezTo>
                <a:cubicBezTo>
                  <a:pt x="2349500" y="5740400"/>
                  <a:pt x="2504017" y="5973233"/>
                  <a:pt x="2618317" y="6151033"/>
                </a:cubicBezTo>
                <a:cubicBezTo>
                  <a:pt x="2732617" y="6328833"/>
                  <a:pt x="2836333" y="6472767"/>
                  <a:pt x="2929467" y="6582833"/>
                </a:cubicBezTo>
                <a:cubicBezTo>
                  <a:pt x="3022600" y="6692900"/>
                  <a:pt x="3122083" y="6790267"/>
                  <a:pt x="3227917" y="6874933"/>
                </a:cubicBezTo>
                <a:cubicBezTo>
                  <a:pt x="3333750" y="6959600"/>
                  <a:pt x="3467100" y="7048500"/>
                  <a:pt x="3627967" y="7141633"/>
                </a:cubicBezTo>
                <a:cubicBezTo>
                  <a:pt x="3653367" y="7158567"/>
                  <a:pt x="3678767" y="7183967"/>
                  <a:pt x="3704167" y="7217833"/>
                </a:cubicBezTo>
                <a:cubicBezTo>
                  <a:pt x="3729567" y="7251700"/>
                  <a:pt x="3738033" y="7302500"/>
                  <a:pt x="3729567" y="7370233"/>
                </a:cubicBezTo>
                <a:cubicBezTo>
                  <a:pt x="3695700" y="7463367"/>
                  <a:pt x="3659717" y="7520517"/>
                  <a:pt x="3621617" y="7541683"/>
                </a:cubicBezTo>
                <a:cubicBezTo>
                  <a:pt x="3583517" y="7562850"/>
                  <a:pt x="3471333" y="7594600"/>
                  <a:pt x="3285067" y="7636933"/>
                </a:cubicBezTo>
                <a:close/>
                <a:moveTo>
                  <a:pt x="-1032933" y="7713133"/>
                </a:moveTo>
                <a:moveTo>
                  <a:pt x="1164167" y="5389033"/>
                </a:moveTo>
                <a:cubicBezTo>
                  <a:pt x="1113367" y="5245100"/>
                  <a:pt x="1132417" y="5099050"/>
                  <a:pt x="1221317" y="4950883"/>
                </a:cubicBezTo>
                <a:cubicBezTo>
                  <a:pt x="1310217" y="4802717"/>
                  <a:pt x="1409700" y="4699000"/>
                  <a:pt x="1519767" y="4639733"/>
                </a:cubicBezTo>
                <a:cubicBezTo>
                  <a:pt x="1553633" y="4580467"/>
                  <a:pt x="1589617" y="4540250"/>
                  <a:pt x="1627717" y="4519083"/>
                </a:cubicBezTo>
                <a:cubicBezTo>
                  <a:pt x="1665817" y="4497917"/>
                  <a:pt x="1689100" y="4470400"/>
                  <a:pt x="1697567" y="4436533"/>
                </a:cubicBezTo>
                <a:cubicBezTo>
                  <a:pt x="1714500" y="4402667"/>
                  <a:pt x="1758950" y="4356100"/>
                  <a:pt x="1830917" y="4296833"/>
                </a:cubicBezTo>
                <a:cubicBezTo>
                  <a:pt x="1902883" y="4237567"/>
                  <a:pt x="1968500" y="4182533"/>
                  <a:pt x="2027767" y="4131733"/>
                </a:cubicBezTo>
                <a:cubicBezTo>
                  <a:pt x="2163233" y="4047067"/>
                  <a:pt x="2317750" y="3943350"/>
                  <a:pt x="2491317" y="3820583"/>
                </a:cubicBezTo>
                <a:cubicBezTo>
                  <a:pt x="2664883" y="3697817"/>
                  <a:pt x="2832100" y="3572933"/>
                  <a:pt x="2992967" y="3445933"/>
                </a:cubicBezTo>
                <a:cubicBezTo>
                  <a:pt x="3153833" y="3318933"/>
                  <a:pt x="3291417" y="3208867"/>
                  <a:pt x="3405717" y="3115733"/>
                </a:cubicBezTo>
                <a:cubicBezTo>
                  <a:pt x="3520017" y="3022600"/>
                  <a:pt x="3589867" y="2963333"/>
                  <a:pt x="3615267" y="2937933"/>
                </a:cubicBezTo>
                <a:cubicBezTo>
                  <a:pt x="3640667" y="2904067"/>
                  <a:pt x="3676650" y="2880783"/>
                  <a:pt x="3723217" y="2868083"/>
                </a:cubicBezTo>
                <a:cubicBezTo>
                  <a:pt x="3769783" y="2855383"/>
                  <a:pt x="3831167" y="2865967"/>
                  <a:pt x="3907367" y="2899833"/>
                </a:cubicBezTo>
                <a:cubicBezTo>
                  <a:pt x="4008967" y="2925233"/>
                  <a:pt x="4076700" y="2965450"/>
                  <a:pt x="4110567" y="3020483"/>
                </a:cubicBezTo>
                <a:cubicBezTo>
                  <a:pt x="4144433" y="3075517"/>
                  <a:pt x="4161367" y="3179233"/>
                  <a:pt x="4161367" y="3331633"/>
                </a:cubicBezTo>
                <a:cubicBezTo>
                  <a:pt x="4186767" y="3424767"/>
                  <a:pt x="4150783" y="3524250"/>
                  <a:pt x="4053417" y="3630083"/>
                </a:cubicBezTo>
                <a:cubicBezTo>
                  <a:pt x="3956050" y="3735917"/>
                  <a:pt x="3810000" y="3852333"/>
                  <a:pt x="3615267" y="3979333"/>
                </a:cubicBezTo>
                <a:cubicBezTo>
                  <a:pt x="3547533" y="4021667"/>
                  <a:pt x="3456517" y="4085167"/>
                  <a:pt x="3342217" y="4169833"/>
                </a:cubicBezTo>
                <a:cubicBezTo>
                  <a:pt x="3227917" y="4254500"/>
                  <a:pt x="3128433" y="4334933"/>
                  <a:pt x="3043767" y="4411133"/>
                </a:cubicBezTo>
                <a:cubicBezTo>
                  <a:pt x="2984500" y="4445000"/>
                  <a:pt x="2897717" y="4502150"/>
                  <a:pt x="2783417" y="4582583"/>
                </a:cubicBezTo>
                <a:cubicBezTo>
                  <a:pt x="2669117" y="4663017"/>
                  <a:pt x="2569633" y="4741333"/>
                  <a:pt x="2484967" y="4817533"/>
                </a:cubicBezTo>
                <a:cubicBezTo>
                  <a:pt x="2417233" y="4859867"/>
                  <a:pt x="2328333" y="4933950"/>
                  <a:pt x="2218267" y="5039783"/>
                </a:cubicBezTo>
                <a:cubicBezTo>
                  <a:pt x="2108200" y="5145617"/>
                  <a:pt x="1998133" y="5223933"/>
                  <a:pt x="1888067" y="5274733"/>
                </a:cubicBezTo>
                <a:cubicBezTo>
                  <a:pt x="1617133" y="5528733"/>
                  <a:pt x="1439333" y="5664200"/>
                  <a:pt x="1354667" y="5681133"/>
                </a:cubicBezTo>
                <a:cubicBezTo>
                  <a:pt x="1270000" y="5698067"/>
                  <a:pt x="1206500" y="5600700"/>
                  <a:pt x="1164167" y="5389033"/>
                </a:cubicBezTo>
                <a:close/>
                <a:moveTo>
                  <a:pt x="1214967" y="7713133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25" name="Freeform 6625"/>
          <p:cNvSpPr/>
          <p:nvPr/>
        </p:nvSpPr>
        <p:spPr>
          <a:xfrm rot="0" flipH="0" flipV="0">
            <a:off x="7494847" y="967842"/>
            <a:ext cx="153085" cy="193357"/>
          </a:xfrm>
          <a:custGeom>
            <a:pathLst>
              <a:path w="3644900" h="4603750">
                <a:moveTo>
                  <a:pt x="1037167" y="4491566"/>
                </a:moveTo>
                <a:cubicBezTo>
                  <a:pt x="706967" y="4356100"/>
                  <a:pt x="493183" y="4167716"/>
                  <a:pt x="395817" y="3926416"/>
                </a:cubicBezTo>
                <a:cubicBezTo>
                  <a:pt x="298450" y="3685116"/>
                  <a:pt x="279400" y="3310466"/>
                  <a:pt x="338667" y="2802466"/>
                </a:cubicBezTo>
                <a:cubicBezTo>
                  <a:pt x="355600" y="2540000"/>
                  <a:pt x="364067" y="2366433"/>
                  <a:pt x="364067" y="2281766"/>
                </a:cubicBezTo>
                <a:cubicBezTo>
                  <a:pt x="364067" y="2197100"/>
                  <a:pt x="317500" y="2112433"/>
                  <a:pt x="224367" y="2027766"/>
                </a:cubicBezTo>
                <a:cubicBezTo>
                  <a:pt x="198967" y="1993900"/>
                  <a:pt x="154517" y="1947333"/>
                  <a:pt x="91017" y="1888066"/>
                </a:cubicBezTo>
                <a:cubicBezTo>
                  <a:pt x="27517" y="1828800"/>
                  <a:pt x="0" y="1778000"/>
                  <a:pt x="8467" y="1735666"/>
                </a:cubicBezTo>
                <a:cubicBezTo>
                  <a:pt x="0" y="1676400"/>
                  <a:pt x="4233" y="1610783"/>
                  <a:pt x="21167" y="1538816"/>
                </a:cubicBezTo>
                <a:cubicBezTo>
                  <a:pt x="38100" y="1466850"/>
                  <a:pt x="63500" y="1430866"/>
                  <a:pt x="97367" y="1430866"/>
                </a:cubicBezTo>
                <a:cubicBezTo>
                  <a:pt x="131233" y="1430866"/>
                  <a:pt x="167217" y="1422400"/>
                  <a:pt x="205317" y="1405466"/>
                </a:cubicBezTo>
                <a:cubicBezTo>
                  <a:pt x="243417" y="1388533"/>
                  <a:pt x="279400" y="1388533"/>
                  <a:pt x="313267" y="1405466"/>
                </a:cubicBezTo>
                <a:cubicBezTo>
                  <a:pt x="347133" y="1405466"/>
                  <a:pt x="385233" y="1409700"/>
                  <a:pt x="427567" y="1418166"/>
                </a:cubicBezTo>
                <a:cubicBezTo>
                  <a:pt x="469900" y="1426633"/>
                  <a:pt x="491067" y="1447800"/>
                  <a:pt x="491067" y="1481666"/>
                </a:cubicBezTo>
                <a:cubicBezTo>
                  <a:pt x="524933" y="1540933"/>
                  <a:pt x="579967" y="1547283"/>
                  <a:pt x="656167" y="1500716"/>
                </a:cubicBezTo>
                <a:cubicBezTo>
                  <a:pt x="732367" y="1454150"/>
                  <a:pt x="812800" y="1346200"/>
                  <a:pt x="897467" y="1176866"/>
                </a:cubicBezTo>
                <a:cubicBezTo>
                  <a:pt x="982133" y="1041400"/>
                  <a:pt x="1094317" y="905933"/>
                  <a:pt x="1234017" y="770466"/>
                </a:cubicBezTo>
                <a:cubicBezTo>
                  <a:pt x="1373717" y="635000"/>
                  <a:pt x="1513417" y="510116"/>
                  <a:pt x="1653117" y="395816"/>
                </a:cubicBezTo>
                <a:cubicBezTo>
                  <a:pt x="1792817" y="281516"/>
                  <a:pt x="1909233" y="198966"/>
                  <a:pt x="2002367" y="148166"/>
                </a:cubicBezTo>
                <a:cubicBezTo>
                  <a:pt x="2044700" y="131233"/>
                  <a:pt x="2108200" y="110066"/>
                  <a:pt x="2192867" y="84666"/>
                </a:cubicBezTo>
                <a:cubicBezTo>
                  <a:pt x="2277533" y="59266"/>
                  <a:pt x="2368550" y="38100"/>
                  <a:pt x="2465917" y="21166"/>
                </a:cubicBezTo>
                <a:cubicBezTo>
                  <a:pt x="2563283" y="4233"/>
                  <a:pt x="2645833" y="0"/>
                  <a:pt x="2713567" y="8466"/>
                </a:cubicBezTo>
                <a:cubicBezTo>
                  <a:pt x="2865967" y="16933"/>
                  <a:pt x="2995083" y="59266"/>
                  <a:pt x="3100917" y="135466"/>
                </a:cubicBezTo>
                <a:cubicBezTo>
                  <a:pt x="3206750" y="211666"/>
                  <a:pt x="3306233" y="300566"/>
                  <a:pt x="3399367" y="402166"/>
                </a:cubicBezTo>
                <a:cubicBezTo>
                  <a:pt x="3509433" y="478366"/>
                  <a:pt x="3579283" y="579966"/>
                  <a:pt x="3608917" y="706966"/>
                </a:cubicBezTo>
                <a:cubicBezTo>
                  <a:pt x="3638550" y="833966"/>
                  <a:pt x="3644900" y="969433"/>
                  <a:pt x="3627967" y="1113366"/>
                </a:cubicBezTo>
                <a:cubicBezTo>
                  <a:pt x="3611033" y="1257300"/>
                  <a:pt x="3572933" y="1388533"/>
                  <a:pt x="3513667" y="1507066"/>
                </a:cubicBezTo>
                <a:cubicBezTo>
                  <a:pt x="3488267" y="1591733"/>
                  <a:pt x="3416300" y="1693333"/>
                  <a:pt x="3297767" y="1811866"/>
                </a:cubicBezTo>
                <a:cubicBezTo>
                  <a:pt x="3179233" y="1930400"/>
                  <a:pt x="3043767" y="2044700"/>
                  <a:pt x="2891367" y="2154766"/>
                </a:cubicBezTo>
                <a:cubicBezTo>
                  <a:pt x="2738967" y="2264833"/>
                  <a:pt x="2599267" y="2345266"/>
                  <a:pt x="2472267" y="2396066"/>
                </a:cubicBezTo>
                <a:cubicBezTo>
                  <a:pt x="2362200" y="2421466"/>
                  <a:pt x="2220383" y="2442633"/>
                  <a:pt x="2046817" y="2459566"/>
                </a:cubicBezTo>
                <a:cubicBezTo>
                  <a:pt x="1873250" y="2476500"/>
                  <a:pt x="1712383" y="2482850"/>
                  <a:pt x="1564217" y="2478616"/>
                </a:cubicBezTo>
                <a:cubicBezTo>
                  <a:pt x="1416050" y="2474383"/>
                  <a:pt x="1316567" y="2459566"/>
                  <a:pt x="1265767" y="2434166"/>
                </a:cubicBezTo>
                <a:cubicBezTo>
                  <a:pt x="1206500" y="2400300"/>
                  <a:pt x="1159933" y="2446866"/>
                  <a:pt x="1126067" y="2573866"/>
                </a:cubicBezTo>
                <a:cubicBezTo>
                  <a:pt x="1092200" y="2700866"/>
                  <a:pt x="1066800" y="2882900"/>
                  <a:pt x="1049867" y="3119966"/>
                </a:cubicBezTo>
                <a:cubicBezTo>
                  <a:pt x="1032933" y="3306233"/>
                  <a:pt x="1032933" y="3441700"/>
                  <a:pt x="1049867" y="3526366"/>
                </a:cubicBezTo>
                <a:cubicBezTo>
                  <a:pt x="1066800" y="3611033"/>
                  <a:pt x="1083733" y="3670300"/>
                  <a:pt x="1100667" y="3704166"/>
                </a:cubicBezTo>
                <a:cubicBezTo>
                  <a:pt x="1159933" y="3763433"/>
                  <a:pt x="1242483" y="3837516"/>
                  <a:pt x="1348317" y="3926416"/>
                </a:cubicBezTo>
                <a:cubicBezTo>
                  <a:pt x="1454150" y="4015316"/>
                  <a:pt x="1604433" y="4030133"/>
                  <a:pt x="1799167" y="3970866"/>
                </a:cubicBezTo>
                <a:cubicBezTo>
                  <a:pt x="1960033" y="3928533"/>
                  <a:pt x="2118783" y="3818466"/>
                  <a:pt x="2275417" y="3640666"/>
                </a:cubicBezTo>
                <a:cubicBezTo>
                  <a:pt x="2432050" y="3462866"/>
                  <a:pt x="2578100" y="3318933"/>
                  <a:pt x="2713567" y="3208866"/>
                </a:cubicBezTo>
                <a:cubicBezTo>
                  <a:pt x="2747433" y="3149600"/>
                  <a:pt x="2804583" y="3113616"/>
                  <a:pt x="2885017" y="3100916"/>
                </a:cubicBezTo>
                <a:cubicBezTo>
                  <a:pt x="2965450" y="3088216"/>
                  <a:pt x="3052233" y="3094566"/>
                  <a:pt x="3145367" y="3119966"/>
                </a:cubicBezTo>
                <a:cubicBezTo>
                  <a:pt x="3238500" y="3179233"/>
                  <a:pt x="3278717" y="3249083"/>
                  <a:pt x="3266017" y="3329516"/>
                </a:cubicBezTo>
                <a:cubicBezTo>
                  <a:pt x="3253317" y="3409950"/>
                  <a:pt x="3208867" y="3530600"/>
                  <a:pt x="3132667" y="3691466"/>
                </a:cubicBezTo>
                <a:cubicBezTo>
                  <a:pt x="3107267" y="3750733"/>
                  <a:pt x="3050117" y="3824816"/>
                  <a:pt x="2961217" y="3913716"/>
                </a:cubicBezTo>
                <a:cubicBezTo>
                  <a:pt x="2872317" y="4002616"/>
                  <a:pt x="2774950" y="4091516"/>
                  <a:pt x="2669117" y="4180416"/>
                </a:cubicBezTo>
                <a:cubicBezTo>
                  <a:pt x="2563283" y="4269316"/>
                  <a:pt x="2468033" y="4339166"/>
                  <a:pt x="2383367" y="4389966"/>
                </a:cubicBezTo>
                <a:cubicBezTo>
                  <a:pt x="2129367" y="4525433"/>
                  <a:pt x="1892300" y="4595283"/>
                  <a:pt x="1672167" y="4599516"/>
                </a:cubicBezTo>
                <a:cubicBezTo>
                  <a:pt x="1452033" y="4603750"/>
                  <a:pt x="1240367" y="4567766"/>
                  <a:pt x="1037167" y="4491566"/>
                </a:cubicBezTo>
                <a:close/>
                <a:moveTo>
                  <a:pt x="-817033" y="4796366"/>
                </a:moveTo>
                <a:moveTo>
                  <a:pt x="1786467" y="1913466"/>
                </a:moveTo>
                <a:cubicBezTo>
                  <a:pt x="1972733" y="1871133"/>
                  <a:pt x="2120900" y="1841500"/>
                  <a:pt x="2230967" y="1824566"/>
                </a:cubicBezTo>
                <a:cubicBezTo>
                  <a:pt x="2341033" y="1807633"/>
                  <a:pt x="2446867" y="1758950"/>
                  <a:pt x="2548467" y="1678516"/>
                </a:cubicBezTo>
                <a:cubicBezTo>
                  <a:pt x="2650067" y="1598083"/>
                  <a:pt x="2777067" y="1443566"/>
                  <a:pt x="2929467" y="1214966"/>
                </a:cubicBezTo>
                <a:cubicBezTo>
                  <a:pt x="2963333" y="1121833"/>
                  <a:pt x="2973917" y="1028700"/>
                  <a:pt x="2961217" y="935566"/>
                </a:cubicBezTo>
                <a:cubicBezTo>
                  <a:pt x="2948517" y="842433"/>
                  <a:pt x="2925233" y="778933"/>
                  <a:pt x="2891367" y="745066"/>
                </a:cubicBezTo>
                <a:cubicBezTo>
                  <a:pt x="2815167" y="660400"/>
                  <a:pt x="2724150" y="632883"/>
                  <a:pt x="2618317" y="662516"/>
                </a:cubicBezTo>
                <a:cubicBezTo>
                  <a:pt x="2512483" y="692150"/>
                  <a:pt x="2413000" y="740833"/>
                  <a:pt x="2319867" y="808566"/>
                </a:cubicBezTo>
                <a:cubicBezTo>
                  <a:pt x="2260600" y="833966"/>
                  <a:pt x="2173817" y="895350"/>
                  <a:pt x="2059517" y="992716"/>
                </a:cubicBezTo>
                <a:cubicBezTo>
                  <a:pt x="1945217" y="1090083"/>
                  <a:pt x="1833033" y="1200150"/>
                  <a:pt x="1722967" y="1322916"/>
                </a:cubicBezTo>
                <a:cubicBezTo>
                  <a:pt x="1612900" y="1445683"/>
                  <a:pt x="1524000" y="1557866"/>
                  <a:pt x="1456267" y="1659466"/>
                </a:cubicBezTo>
                <a:cubicBezTo>
                  <a:pt x="1388533" y="1761066"/>
                  <a:pt x="1371600" y="1820333"/>
                  <a:pt x="1405467" y="1837266"/>
                </a:cubicBezTo>
                <a:cubicBezTo>
                  <a:pt x="1388533" y="1871133"/>
                  <a:pt x="1437217" y="1892300"/>
                  <a:pt x="1551517" y="1900766"/>
                </a:cubicBezTo>
                <a:cubicBezTo>
                  <a:pt x="1665817" y="1909233"/>
                  <a:pt x="1744133" y="1913466"/>
                  <a:pt x="1786467" y="1913466"/>
                </a:cubicBezTo>
                <a:close/>
                <a:moveTo>
                  <a:pt x="1761067" y="4796366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26" name="Freeform 6626"/>
          <p:cNvSpPr/>
          <p:nvPr/>
        </p:nvSpPr>
        <p:spPr>
          <a:xfrm rot="0" flipH="0" flipV="0">
            <a:off x="7685182" y="842849"/>
            <a:ext cx="176199" cy="353110"/>
          </a:xfrm>
          <a:custGeom>
            <a:pathLst>
              <a:path w="4195234" h="8407400">
                <a:moveTo>
                  <a:pt x="886884" y="8407400"/>
                </a:moveTo>
                <a:cubicBezTo>
                  <a:pt x="607484" y="8365066"/>
                  <a:pt x="419100" y="8261350"/>
                  <a:pt x="321734" y="8096250"/>
                </a:cubicBezTo>
                <a:cubicBezTo>
                  <a:pt x="224367" y="7931150"/>
                  <a:pt x="201084" y="7679267"/>
                  <a:pt x="251884" y="7340600"/>
                </a:cubicBezTo>
                <a:cubicBezTo>
                  <a:pt x="302684" y="7179734"/>
                  <a:pt x="334434" y="7033684"/>
                  <a:pt x="347134" y="6902450"/>
                </a:cubicBezTo>
                <a:cubicBezTo>
                  <a:pt x="359834" y="6771217"/>
                  <a:pt x="395817" y="6688667"/>
                  <a:pt x="455084" y="6654800"/>
                </a:cubicBezTo>
                <a:cubicBezTo>
                  <a:pt x="455084" y="6654800"/>
                  <a:pt x="461434" y="6642100"/>
                  <a:pt x="474134" y="6616700"/>
                </a:cubicBezTo>
                <a:cubicBezTo>
                  <a:pt x="486834" y="6591300"/>
                  <a:pt x="480484" y="6565900"/>
                  <a:pt x="455084" y="6540500"/>
                </a:cubicBezTo>
                <a:cubicBezTo>
                  <a:pt x="455084" y="6430434"/>
                  <a:pt x="493184" y="6278034"/>
                  <a:pt x="569384" y="6083300"/>
                </a:cubicBezTo>
                <a:cubicBezTo>
                  <a:pt x="586317" y="6032500"/>
                  <a:pt x="609600" y="5971117"/>
                  <a:pt x="639234" y="5899150"/>
                </a:cubicBezTo>
                <a:cubicBezTo>
                  <a:pt x="668867" y="5827184"/>
                  <a:pt x="683684" y="5791200"/>
                  <a:pt x="683684" y="5791200"/>
                </a:cubicBezTo>
                <a:cubicBezTo>
                  <a:pt x="641350" y="5723467"/>
                  <a:pt x="641350" y="5668434"/>
                  <a:pt x="683684" y="5626100"/>
                </a:cubicBezTo>
                <a:cubicBezTo>
                  <a:pt x="726017" y="5583767"/>
                  <a:pt x="770467" y="5543550"/>
                  <a:pt x="817034" y="5505450"/>
                </a:cubicBezTo>
                <a:cubicBezTo>
                  <a:pt x="863600" y="5467350"/>
                  <a:pt x="865717" y="5422900"/>
                  <a:pt x="823384" y="5372100"/>
                </a:cubicBezTo>
                <a:cubicBezTo>
                  <a:pt x="806450" y="5338234"/>
                  <a:pt x="827617" y="5259917"/>
                  <a:pt x="886884" y="5137150"/>
                </a:cubicBezTo>
                <a:cubicBezTo>
                  <a:pt x="946150" y="5014384"/>
                  <a:pt x="1013884" y="4885267"/>
                  <a:pt x="1090084" y="4749800"/>
                </a:cubicBezTo>
                <a:cubicBezTo>
                  <a:pt x="1166284" y="4614334"/>
                  <a:pt x="1217084" y="4508500"/>
                  <a:pt x="1242484" y="4432300"/>
                </a:cubicBezTo>
                <a:cubicBezTo>
                  <a:pt x="1242484" y="4415367"/>
                  <a:pt x="1263650" y="4356100"/>
                  <a:pt x="1305984" y="4254500"/>
                </a:cubicBezTo>
                <a:cubicBezTo>
                  <a:pt x="1348317" y="4152900"/>
                  <a:pt x="1399117" y="4034367"/>
                  <a:pt x="1458384" y="3898900"/>
                </a:cubicBezTo>
                <a:cubicBezTo>
                  <a:pt x="1517650" y="3763434"/>
                  <a:pt x="1574800" y="3640667"/>
                  <a:pt x="1629834" y="3530600"/>
                </a:cubicBezTo>
                <a:cubicBezTo>
                  <a:pt x="1684867" y="3420534"/>
                  <a:pt x="1720850" y="3348567"/>
                  <a:pt x="1737784" y="3314700"/>
                </a:cubicBezTo>
                <a:cubicBezTo>
                  <a:pt x="1822450" y="3272367"/>
                  <a:pt x="1788584" y="3242734"/>
                  <a:pt x="1636184" y="3225800"/>
                </a:cubicBezTo>
                <a:cubicBezTo>
                  <a:pt x="1483784" y="3208867"/>
                  <a:pt x="1322917" y="3204634"/>
                  <a:pt x="1153584" y="3213100"/>
                </a:cubicBezTo>
                <a:cubicBezTo>
                  <a:pt x="891117" y="3204634"/>
                  <a:pt x="681567" y="3191934"/>
                  <a:pt x="524934" y="3175000"/>
                </a:cubicBezTo>
                <a:cubicBezTo>
                  <a:pt x="368300" y="3158067"/>
                  <a:pt x="239184" y="3119967"/>
                  <a:pt x="137584" y="3060700"/>
                </a:cubicBezTo>
                <a:cubicBezTo>
                  <a:pt x="35984" y="2942167"/>
                  <a:pt x="0" y="2855384"/>
                  <a:pt x="29634" y="2800350"/>
                </a:cubicBezTo>
                <a:cubicBezTo>
                  <a:pt x="59267" y="2745317"/>
                  <a:pt x="158750" y="2713567"/>
                  <a:pt x="328084" y="2705100"/>
                </a:cubicBezTo>
                <a:cubicBezTo>
                  <a:pt x="438150" y="2696634"/>
                  <a:pt x="524934" y="2692400"/>
                  <a:pt x="588434" y="2692400"/>
                </a:cubicBezTo>
                <a:cubicBezTo>
                  <a:pt x="651934" y="2692400"/>
                  <a:pt x="736600" y="2686050"/>
                  <a:pt x="842434" y="2673350"/>
                </a:cubicBezTo>
                <a:cubicBezTo>
                  <a:pt x="948267" y="2660650"/>
                  <a:pt x="1115484" y="2641600"/>
                  <a:pt x="1344084" y="2616200"/>
                </a:cubicBezTo>
                <a:lnTo>
                  <a:pt x="1991784" y="2565400"/>
                </a:lnTo>
                <a:lnTo>
                  <a:pt x="2029884" y="2349500"/>
                </a:lnTo>
                <a:cubicBezTo>
                  <a:pt x="2097617" y="2239434"/>
                  <a:pt x="2154767" y="2139950"/>
                  <a:pt x="2201334" y="2051050"/>
                </a:cubicBezTo>
                <a:cubicBezTo>
                  <a:pt x="2247900" y="1962150"/>
                  <a:pt x="2288117" y="1871134"/>
                  <a:pt x="2321984" y="1778000"/>
                </a:cubicBezTo>
                <a:cubicBezTo>
                  <a:pt x="2355850" y="1684867"/>
                  <a:pt x="2381250" y="1587500"/>
                  <a:pt x="2398184" y="1485900"/>
                </a:cubicBezTo>
                <a:cubicBezTo>
                  <a:pt x="2398184" y="1485900"/>
                  <a:pt x="2436284" y="1416050"/>
                  <a:pt x="2512484" y="1276350"/>
                </a:cubicBezTo>
                <a:cubicBezTo>
                  <a:pt x="2588684" y="1136650"/>
                  <a:pt x="2635250" y="990600"/>
                  <a:pt x="2652184" y="838200"/>
                </a:cubicBezTo>
                <a:cubicBezTo>
                  <a:pt x="2753784" y="668867"/>
                  <a:pt x="2842684" y="514350"/>
                  <a:pt x="2918884" y="374650"/>
                </a:cubicBezTo>
                <a:cubicBezTo>
                  <a:pt x="2995084" y="234950"/>
                  <a:pt x="3041650" y="148167"/>
                  <a:pt x="3058584" y="114300"/>
                </a:cubicBezTo>
                <a:cubicBezTo>
                  <a:pt x="3151717" y="38100"/>
                  <a:pt x="3217334" y="0"/>
                  <a:pt x="3255434" y="0"/>
                </a:cubicBezTo>
                <a:cubicBezTo>
                  <a:pt x="3293534" y="0"/>
                  <a:pt x="3376084" y="42334"/>
                  <a:pt x="3503084" y="127000"/>
                </a:cubicBezTo>
                <a:cubicBezTo>
                  <a:pt x="3579284" y="169334"/>
                  <a:pt x="3647017" y="220134"/>
                  <a:pt x="3706284" y="279400"/>
                </a:cubicBezTo>
                <a:cubicBezTo>
                  <a:pt x="3765550" y="338667"/>
                  <a:pt x="3803650" y="400050"/>
                  <a:pt x="3820584" y="463550"/>
                </a:cubicBezTo>
                <a:cubicBezTo>
                  <a:pt x="3837517" y="527050"/>
                  <a:pt x="3812117" y="588434"/>
                  <a:pt x="3744384" y="647700"/>
                </a:cubicBezTo>
                <a:cubicBezTo>
                  <a:pt x="3727450" y="681567"/>
                  <a:pt x="3702050" y="742950"/>
                  <a:pt x="3668184" y="831850"/>
                </a:cubicBezTo>
                <a:cubicBezTo>
                  <a:pt x="3634317" y="920750"/>
                  <a:pt x="3608917" y="994834"/>
                  <a:pt x="3591984" y="1054100"/>
                </a:cubicBezTo>
                <a:cubicBezTo>
                  <a:pt x="3541184" y="1113367"/>
                  <a:pt x="3479800" y="1208617"/>
                  <a:pt x="3407834" y="1339850"/>
                </a:cubicBezTo>
                <a:cubicBezTo>
                  <a:pt x="3335867" y="1471084"/>
                  <a:pt x="3287184" y="1604434"/>
                  <a:pt x="3261784" y="1739900"/>
                </a:cubicBezTo>
                <a:cubicBezTo>
                  <a:pt x="3194050" y="1883834"/>
                  <a:pt x="3130550" y="2012950"/>
                  <a:pt x="3071284" y="2127250"/>
                </a:cubicBezTo>
                <a:cubicBezTo>
                  <a:pt x="3012017" y="2241550"/>
                  <a:pt x="2965450" y="2298700"/>
                  <a:pt x="2931584" y="2298700"/>
                </a:cubicBezTo>
                <a:cubicBezTo>
                  <a:pt x="2948517" y="2383367"/>
                  <a:pt x="2999317" y="2423584"/>
                  <a:pt x="3083984" y="2419350"/>
                </a:cubicBezTo>
                <a:cubicBezTo>
                  <a:pt x="3168650" y="2415117"/>
                  <a:pt x="3308350" y="2408767"/>
                  <a:pt x="3503084" y="2400300"/>
                </a:cubicBezTo>
                <a:cubicBezTo>
                  <a:pt x="3663950" y="2383367"/>
                  <a:pt x="3776134" y="2364317"/>
                  <a:pt x="3839634" y="2343150"/>
                </a:cubicBezTo>
                <a:cubicBezTo>
                  <a:pt x="3903134" y="2321984"/>
                  <a:pt x="3977217" y="2332567"/>
                  <a:pt x="4061884" y="2374900"/>
                </a:cubicBezTo>
                <a:cubicBezTo>
                  <a:pt x="4104217" y="2434167"/>
                  <a:pt x="4138084" y="2501900"/>
                  <a:pt x="4163484" y="2578100"/>
                </a:cubicBezTo>
                <a:cubicBezTo>
                  <a:pt x="4188884" y="2654300"/>
                  <a:pt x="4195234" y="2724150"/>
                  <a:pt x="4182534" y="2787650"/>
                </a:cubicBezTo>
                <a:cubicBezTo>
                  <a:pt x="4169834" y="2851150"/>
                  <a:pt x="4133850" y="2895600"/>
                  <a:pt x="4074584" y="2921000"/>
                </a:cubicBezTo>
                <a:cubicBezTo>
                  <a:pt x="4032250" y="2921000"/>
                  <a:pt x="3945467" y="2944284"/>
                  <a:pt x="3814234" y="2990850"/>
                </a:cubicBezTo>
                <a:cubicBezTo>
                  <a:pt x="3683000" y="3037417"/>
                  <a:pt x="3520017" y="3064934"/>
                  <a:pt x="3325284" y="3073400"/>
                </a:cubicBezTo>
                <a:lnTo>
                  <a:pt x="2652184" y="3136900"/>
                </a:lnTo>
                <a:lnTo>
                  <a:pt x="2436284" y="3568700"/>
                </a:lnTo>
                <a:cubicBezTo>
                  <a:pt x="2377017" y="3678767"/>
                  <a:pt x="2326217" y="3778250"/>
                  <a:pt x="2283884" y="3867150"/>
                </a:cubicBezTo>
                <a:cubicBezTo>
                  <a:pt x="2241550" y="3956050"/>
                  <a:pt x="2211917" y="4008967"/>
                  <a:pt x="2194984" y="4025900"/>
                </a:cubicBezTo>
                <a:cubicBezTo>
                  <a:pt x="2194984" y="4076700"/>
                  <a:pt x="2167467" y="4152900"/>
                  <a:pt x="2112434" y="4254500"/>
                </a:cubicBezTo>
                <a:cubicBezTo>
                  <a:pt x="2057400" y="4356100"/>
                  <a:pt x="2000250" y="4466167"/>
                  <a:pt x="1940984" y="4584700"/>
                </a:cubicBezTo>
                <a:cubicBezTo>
                  <a:pt x="1890184" y="4728634"/>
                  <a:pt x="1833034" y="4859867"/>
                  <a:pt x="1769534" y="4978400"/>
                </a:cubicBezTo>
                <a:cubicBezTo>
                  <a:pt x="1706034" y="5096934"/>
                  <a:pt x="1674284" y="5156200"/>
                  <a:pt x="1674284" y="5156200"/>
                </a:cubicBezTo>
                <a:cubicBezTo>
                  <a:pt x="1640417" y="5156200"/>
                  <a:pt x="1623484" y="5181600"/>
                  <a:pt x="1623484" y="5232400"/>
                </a:cubicBezTo>
                <a:cubicBezTo>
                  <a:pt x="1665817" y="5334000"/>
                  <a:pt x="1653117" y="5410200"/>
                  <a:pt x="1585384" y="5461000"/>
                </a:cubicBezTo>
                <a:cubicBezTo>
                  <a:pt x="1543050" y="5486400"/>
                  <a:pt x="1507067" y="5522384"/>
                  <a:pt x="1477434" y="5568950"/>
                </a:cubicBezTo>
                <a:cubicBezTo>
                  <a:pt x="1447800" y="5615517"/>
                  <a:pt x="1432984" y="5638800"/>
                  <a:pt x="1432984" y="5638800"/>
                </a:cubicBezTo>
                <a:cubicBezTo>
                  <a:pt x="1466850" y="5672667"/>
                  <a:pt x="1473200" y="5715000"/>
                  <a:pt x="1452034" y="5765800"/>
                </a:cubicBezTo>
                <a:cubicBezTo>
                  <a:pt x="1430867" y="5816600"/>
                  <a:pt x="1403350" y="5871634"/>
                  <a:pt x="1369484" y="5930900"/>
                </a:cubicBezTo>
                <a:cubicBezTo>
                  <a:pt x="1369484" y="5998634"/>
                  <a:pt x="1350434" y="6096000"/>
                  <a:pt x="1312334" y="6223000"/>
                </a:cubicBezTo>
                <a:cubicBezTo>
                  <a:pt x="1274234" y="6350000"/>
                  <a:pt x="1234017" y="6468534"/>
                  <a:pt x="1191684" y="6578600"/>
                </a:cubicBezTo>
                <a:cubicBezTo>
                  <a:pt x="1200150" y="6731000"/>
                  <a:pt x="1208617" y="6828367"/>
                  <a:pt x="1217084" y="6870700"/>
                </a:cubicBezTo>
                <a:cubicBezTo>
                  <a:pt x="1225550" y="6913034"/>
                  <a:pt x="1246717" y="6929967"/>
                  <a:pt x="1280584" y="6921500"/>
                </a:cubicBezTo>
                <a:cubicBezTo>
                  <a:pt x="1322917" y="6929967"/>
                  <a:pt x="1361017" y="6929967"/>
                  <a:pt x="1394884" y="6921500"/>
                </a:cubicBezTo>
                <a:cubicBezTo>
                  <a:pt x="1428750" y="6913034"/>
                  <a:pt x="1462617" y="6908800"/>
                  <a:pt x="1496484" y="6908800"/>
                </a:cubicBezTo>
                <a:cubicBezTo>
                  <a:pt x="1615017" y="6858000"/>
                  <a:pt x="1551517" y="7154334"/>
                  <a:pt x="1305984" y="7797800"/>
                </a:cubicBezTo>
                <a:cubicBezTo>
                  <a:pt x="1170517" y="8009466"/>
                  <a:pt x="1077384" y="8163983"/>
                  <a:pt x="1026584" y="8261350"/>
                </a:cubicBezTo>
                <a:cubicBezTo>
                  <a:pt x="975784" y="8358716"/>
                  <a:pt x="929217" y="8407400"/>
                  <a:pt x="886884" y="8407400"/>
                </a:cubicBezTo>
                <a:close/>
                <a:moveTo>
                  <a:pt x="-2161116" y="77724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27" name="Freeform 6627"/>
          <p:cNvSpPr/>
          <p:nvPr/>
        </p:nvSpPr>
        <p:spPr>
          <a:xfrm rot="0" flipH="0" flipV="0">
            <a:off x="7837112" y="814045"/>
            <a:ext cx="189623" cy="355422"/>
          </a:xfrm>
          <a:custGeom>
            <a:pathLst>
              <a:path w="4514850" h="8462433">
                <a:moveTo>
                  <a:pt x="482600" y="8394700"/>
                </a:moveTo>
                <a:cubicBezTo>
                  <a:pt x="414866" y="8369300"/>
                  <a:pt x="342900" y="8316384"/>
                  <a:pt x="266700" y="8235950"/>
                </a:cubicBezTo>
                <a:cubicBezTo>
                  <a:pt x="190500" y="8155517"/>
                  <a:pt x="127000" y="8060267"/>
                  <a:pt x="76200" y="7950200"/>
                </a:cubicBezTo>
                <a:cubicBezTo>
                  <a:pt x="25400" y="7840134"/>
                  <a:pt x="0" y="7738534"/>
                  <a:pt x="0" y="7645400"/>
                </a:cubicBezTo>
                <a:cubicBezTo>
                  <a:pt x="42333" y="7552267"/>
                  <a:pt x="97366" y="7389284"/>
                  <a:pt x="165100" y="7156450"/>
                </a:cubicBezTo>
                <a:cubicBezTo>
                  <a:pt x="232833" y="6923617"/>
                  <a:pt x="317500" y="6654800"/>
                  <a:pt x="419100" y="6350000"/>
                </a:cubicBezTo>
                <a:cubicBezTo>
                  <a:pt x="486833" y="6256867"/>
                  <a:pt x="539750" y="6146800"/>
                  <a:pt x="577850" y="6019800"/>
                </a:cubicBezTo>
                <a:cubicBezTo>
                  <a:pt x="615950" y="5892800"/>
                  <a:pt x="651933" y="5778500"/>
                  <a:pt x="685800" y="5676900"/>
                </a:cubicBezTo>
                <a:cubicBezTo>
                  <a:pt x="753533" y="5541434"/>
                  <a:pt x="833966" y="5365750"/>
                  <a:pt x="927100" y="5149850"/>
                </a:cubicBezTo>
                <a:cubicBezTo>
                  <a:pt x="1020233" y="4933950"/>
                  <a:pt x="1111250" y="4713817"/>
                  <a:pt x="1200150" y="4489450"/>
                </a:cubicBezTo>
                <a:cubicBezTo>
                  <a:pt x="1289050" y="4265084"/>
                  <a:pt x="1367366" y="4076700"/>
                  <a:pt x="1435100" y="3924300"/>
                </a:cubicBezTo>
                <a:cubicBezTo>
                  <a:pt x="1545166" y="3695700"/>
                  <a:pt x="1640416" y="3486150"/>
                  <a:pt x="1720850" y="3295650"/>
                </a:cubicBezTo>
                <a:cubicBezTo>
                  <a:pt x="1801283" y="3105150"/>
                  <a:pt x="1881716" y="2912534"/>
                  <a:pt x="1962150" y="2717800"/>
                </a:cubicBezTo>
                <a:cubicBezTo>
                  <a:pt x="2042583" y="2523067"/>
                  <a:pt x="2129366" y="2311400"/>
                  <a:pt x="2222500" y="2082800"/>
                </a:cubicBezTo>
                <a:cubicBezTo>
                  <a:pt x="2324100" y="1845734"/>
                  <a:pt x="2427816" y="1604434"/>
                  <a:pt x="2533650" y="1358900"/>
                </a:cubicBezTo>
                <a:cubicBezTo>
                  <a:pt x="2639483" y="1113367"/>
                  <a:pt x="2732616" y="891117"/>
                  <a:pt x="2813050" y="692150"/>
                </a:cubicBezTo>
                <a:cubicBezTo>
                  <a:pt x="2893483" y="493184"/>
                  <a:pt x="2942166" y="351367"/>
                  <a:pt x="2959100" y="266700"/>
                </a:cubicBezTo>
                <a:cubicBezTo>
                  <a:pt x="2959100" y="198967"/>
                  <a:pt x="2973916" y="148167"/>
                  <a:pt x="3003550" y="114300"/>
                </a:cubicBezTo>
                <a:cubicBezTo>
                  <a:pt x="3033183" y="80434"/>
                  <a:pt x="3064933" y="63500"/>
                  <a:pt x="3098800" y="63500"/>
                </a:cubicBezTo>
                <a:cubicBezTo>
                  <a:pt x="3132666" y="29634"/>
                  <a:pt x="3166533" y="10584"/>
                  <a:pt x="3200400" y="6350"/>
                </a:cubicBezTo>
                <a:cubicBezTo>
                  <a:pt x="3234266" y="2117"/>
                  <a:pt x="3268133" y="0"/>
                  <a:pt x="3302000" y="0"/>
                </a:cubicBezTo>
                <a:cubicBezTo>
                  <a:pt x="3335866" y="0"/>
                  <a:pt x="3401483" y="63500"/>
                  <a:pt x="3498850" y="190500"/>
                </a:cubicBezTo>
                <a:cubicBezTo>
                  <a:pt x="3596216" y="317500"/>
                  <a:pt x="3644900" y="431800"/>
                  <a:pt x="3644900" y="533400"/>
                </a:cubicBezTo>
                <a:cubicBezTo>
                  <a:pt x="3644900" y="668867"/>
                  <a:pt x="3579283" y="922867"/>
                  <a:pt x="3448050" y="1295400"/>
                </a:cubicBezTo>
                <a:cubicBezTo>
                  <a:pt x="3316816" y="1667934"/>
                  <a:pt x="3132666" y="2091267"/>
                  <a:pt x="2895600" y="2565400"/>
                </a:cubicBezTo>
                <a:cubicBezTo>
                  <a:pt x="2607733" y="3191934"/>
                  <a:pt x="2374900" y="3706284"/>
                  <a:pt x="2197100" y="4108450"/>
                </a:cubicBezTo>
                <a:cubicBezTo>
                  <a:pt x="2019300" y="4510617"/>
                  <a:pt x="1896533" y="4811184"/>
                  <a:pt x="1828800" y="5010150"/>
                </a:cubicBezTo>
                <a:cubicBezTo>
                  <a:pt x="1761066" y="5209117"/>
                  <a:pt x="1735666" y="5321300"/>
                  <a:pt x="1752600" y="5346700"/>
                </a:cubicBezTo>
                <a:cubicBezTo>
                  <a:pt x="1752600" y="5346700"/>
                  <a:pt x="1811866" y="5319184"/>
                  <a:pt x="1930400" y="5264150"/>
                </a:cubicBezTo>
                <a:cubicBezTo>
                  <a:pt x="2048933" y="5209117"/>
                  <a:pt x="2175933" y="5130800"/>
                  <a:pt x="2311400" y="5029200"/>
                </a:cubicBezTo>
                <a:cubicBezTo>
                  <a:pt x="2404533" y="4978400"/>
                  <a:pt x="2506133" y="4914900"/>
                  <a:pt x="2616200" y="4838700"/>
                </a:cubicBezTo>
                <a:cubicBezTo>
                  <a:pt x="2726266" y="4762500"/>
                  <a:pt x="2832100" y="4688417"/>
                  <a:pt x="2933700" y="4616450"/>
                </a:cubicBezTo>
                <a:cubicBezTo>
                  <a:pt x="3035300" y="4544484"/>
                  <a:pt x="3119966" y="4500034"/>
                  <a:pt x="3187700" y="4483100"/>
                </a:cubicBezTo>
                <a:cubicBezTo>
                  <a:pt x="3289300" y="4415367"/>
                  <a:pt x="3395133" y="4349750"/>
                  <a:pt x="3505200" y="4286250"/>
                </a:cubicBezTo>
                <a:cubicBezTo>
                  <a:pt x="3615266" y="4222750"/>
                  <a:pt x="3687233" y="4174067"/>
                  <a:pt x="3721100" y="4140200"/>
                </a:cubicBezTo>
                <a:cubicBezTo>
                  <a:pt x="3865033" y="4072467"/>
                  <a:pt x="3972983" y="4051300"/>
                  <a:pt x="4044950" y="4076700"/>
                </a:cubicBezTo>
                <a:cubicBezTo>
                  <a:pt x="4116916" y="4102100"/>
                  <a:pt x="4191000" y="4165600"/>
                  <a:pt x="4267200" y="4267200"/>
                </a:cubicBezTo>
                <a:cubicBezTo>
                  <a:pt x="4360333" y="4377267"/>
                  <a:pt x="4377266" y="4472517"/>
                  <a:pt x="4318000" y="4552950"/>
                </a:cubicBezTo>
                <a:cubicBezTo>
                  <a:pt x="4258733" y="4633384"/>
                  <a:pt x="4119033" y="4741334"/>
                  <a:pt x="3898900" y="4876800"/>
                </a:cubicBezTo>
                <a:cubicBezTo>
                  <a:pt x="3721100" y="4986867"/>
                  <a:pt x="3507316" y="5118100"/>
                  <a:pt x="3257550" y="5270500"/>
                </a:cubicBezTo>
                <a:cubicBezTo>
                  <a:pt x="3007783" y="5422900"/>
                  <a:pt x="2787650" y="5558367"/>
                  <a:pt x="2597150" y="5676900"/>
                </a:cubicBezTo>
                <a:cubicBezTo>
                  <a:pt x="2406650" y="5795434"/>
                  <a:pt x="2298700" y="5867400"/>
                  <a:pt x="2273300" y="5892800"/>
                </a:cubicBezTo>
                <a:cubicBezTo>
                  <a:pt x="2273300" y="5892800"/>
                  <a:pt x="2307166" y="5956300"/>
                  <a:pt x="2374900" y="6083300"/>
                </a:cubicBezTo>
                <a:cubicBezTo>
                  <a:pt x="2442633" y="6210300"/>
                  <a:pt x="2510366" y="6324600"/>
                  <a:pt x="2578100" y="6426200"/>
                </a:cubicBezTo>
                <a:cubicBezTo>
                  <a:pt x="2645833" y="6561667"/>
                  <a:pt x="2719916" y="6686550"/>
                  <a:pt x="2800350" y="6800850"/>
                </a:cubicBezTo>
                <a:cubicBezTo>
                  <a:pt x="2880783" y="6915150"/>
                  <a:pt x="2921000" y="6993467"/>
                  <a:pt x="2921000" y="7035800"/>
                </a:cubicBezTo>
                <a:cubicBezTo>
                  <a:pt x="3014133" y="7298267"/>
                  <a:pt x="3153833" y="7488767"/>
                  <a:pt x="3340100" y="7607300"/>
                </a:cubicBezTo>
                <a:cubicBezTo>
                  <a:pt x="3526366" y="7725834"/>
                  <a:pt x="3721100" y="7738534"/>
                  <a:pt x="3924300" y="7645400"/>
                </a:cubicBezTo>
                <a:cubicBezTo>
                  <a:pt x="4093633" y="7577667"/>
                  <a:pt x="4218516" y="7556500"/>
                  <a:pt x="4298950" y="7581900"/>
                </a:cubicBezTo>
                <a:cubicBezTo>
                  <a:pt x="4379383" y="7607300"/>
                  <a:pt x="4436533" y="7670800"/>
                  <a:pt x="4470400" y="7772400"/>
                </a:cubicBezTo>
                <a:cubicBezTo>
                  <a:pt x="4504266" y="7840134"/>
                  <a:pt x="4514850" y="7888817"/>
                  <a:pt x="4502150" y="7918450"/>
                </a:cubicBezTo>
                <a:cubicBezTo>
                  <a:pt x="4489450" y="7948084"/>
                  <a:pt x="4432300" y="8013700"/>
                  <a:pt x="4330700" y="8115300"/>
                </a:cubicBezTo>
                <a:cubicBezTo>
                  <a:pt x="4169833" y="8276167"/>
                  <a:pt x="4006850" y="8377767"/>
                  <a:pt x="3841750" y="8420100"/>
                </a:cubicBezTo>
                <a:cubicBezTo>
                  <a:pt x="3676650" y="8462433"/>
                  <a:pt x="3526366" y="8449734"/>
                  <a:pt x="3390900" y="8382000"/>
                </a:cubicBezTo>
                <a:cubicBezTo>
                  <a:pt x="3263900" y="8390467"/>
                  <a:pt x="3107266" y="8307917"/>
                  <a:pt x="2921000" y="8134350"/>
                </a:cubicBezTo>
                <a:cubicBezTo>
                  <a:pt x="2734733" y="7960784"/>
                  <a:pt x="2468033" y="7649634"/>
                  <a:pt x="2120900" y="7200900"/>
                </a:cubicBezTo>
                <a:cubicBezTo>
                  <a:pt x="2120900" y="7167034"/>
                  <a:pt x="2106083" y="7118350"/>
                  <a:pt x="2076450" y="7054850"/>
                </a:cubicBezTo>
                <a:cubicBezTo>
                  <a:pt x="2046816" y="6991350"/>
                  <a:pt x="2015066" y="6929967"/>
                  <a:pt x="1981200" y="6870700"/>
                </a:cubicBezTo>
                <a:cubicBezTo>
                  <a:pt x="1947333" y="6802967"/>
                  <a:pt x="1905000" y="6728884"/>
                  <a:pt x="1854200" y="6648450"/>
                </a:cubicBezTo>
                <a:cubicBezTo>
                  <a:pt x="1803400" y="6568017"/>
                  <a:pt x="1778000" y="6527800"/>
                  <a:pt x="1778000" y="6527800"/>
                </a:cubicBezTo>
                <a:cubicBezTo>
                  <a:pt x="1778000" y="6493934"/>
                  <a:pt x="1765300" y="6455834"/>
                  <a:pt x="1739900" y="6413500"/>
                </a:cubicBezTo>
                <a:cubicBezTo>
                  <a:pt x="1714500" y="6371167"/>
                  <a:pt x="1680633" y="6320367"/>
                  <a:pt x="1638300" y="6261100"/>
                </a:cubicBezTo>
                <a:cubicBezTo>
                  <a:pt x="1502833" y="6218767"/>
                  <a:pt x="1405466" y="6244167"/>
                  <a:pt x="1346200" y="6337300"/>
                </a:cubicBezTo>
                <a:cubicBezTo>
                  <a:pt x="1286933" y="6430434"/>
                  <a:pt x="1223433" y="6527800"/>
                  <a:pt x="1155700" y="6629400"/>
                </a:cubicBezTo>
                <a:cubicBezTo>
                  <a:pt x="1113366" y="6739467"/>
                  <a:pt x="1060450" y="6893984"/>
                  <a:pt x="996950" y="7092950"/>
                </a:cubicBezTo>
                <a:cubicBezTo>
                  <a:pt x="933450" y="7291917"/>
                  <a:pt x="882650" y="7484534"/>
                  <a:pt x="844550" y="7670800"/>
                </a:cubicBezTo>
                <a:cubicBezTo>
                  <a:pt x="806450" y="7857067"/>
                  <a:pt x="795866" y="7984067"/>
                  <a:pt x="812800" y="8051800"/>
                </a:cubicBezTo>
                <a:cubicBezTo>
                  <a:pt x="812800" y="8187267"/>
                  <a:pt x="791633" y="8278284"/>
                  <a:pt x="749300" y="8324850"/>
                </a:cubicBezTo>
                <a:cubicBezTo>
                  <a:pt x="706966" y="8371417"/>
                  <a:pt x="618066" y="8394700"/>
                  <a:pt x="482600" y="8394700"/>
                </a:cubicBezTo>
                <a:close/>
                <a:moveTo>
                  <a:pt x="-876300" y="84582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28" name="Freeform 6628"/>
          <p:cNvSpPr/>
          <p:nvPr/>
        </p:nvSpPr>
        <p:spPr>
          <a:xfrm rot="0" flipH="0" flipV="0">
            <a:off x="8036426" y="881165"/>
            <a:ext cx="222072" cy="276745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29" name="Freeform 6629"/>
          <p:cNvSpPr/>
          <p:nvPr/>
        </p:nvSpPr>
        <p:spPr>
          <a:xfrm rot="0" flipH="0" flipV="0">
            <a:off x="8545023" y="872808"/>
            <a:ext cx="158330" cy="294525"/>
          </a:xfrm>
          <a:custGeom>
            <a:pathLst>
              <a:path w="3769784" h="7012517">
                <a:moveTo>
                  <a:pt x="810684" y="6970183"/>
                </a:moveTo>
                <a:cubicBezTo>
                  <a:pt x="717550" y="6953250"/>
                  <a:pt x="622300" y="6904567"/>
                  <a:pt x="524934" y="6824133"/>
                </a:cubicBezTo>
                <a:cubicBezTo>
                  <a:pt x="427567" y="6743700"/>
                  <a:pt x="342900" y="6650567"/>
                  <a:pt x="270934" y="6544733"/>
                </a:cubicBezTo>
                <a:cubicBezTo>
                  <a:pt x="198967" y="6438900"/>
                  <a:pt x="150284" y="6343650"/>
                  <a:pt x="124884" y="6258983"/>
                </a:cubicBezTo>
                <a:cubicBezTo>
                  <a:pt x="124884" y="6242050"/>
                  <a:pt x="114300" y="6220883"/>
                  <a:pt x="93134" y="6195483"/>
                </a:cubicBezTo>
                <a:cubicBezTo>
                  <a:pt x="71967" y="6170083"/>
                  <a:pt x="61384" y="6157383"/>
                  <a:pt x="61384" y="6157383"/>
                </a:cubicBezTo>
                <a:cubicBezTo>
                  <a:pt x="27517" y="6131983"/>
                  <a:pt x="8467" y="6019800"/>
                  <a:pt x="4234" y="5820833"/>
                </a:cubicBezTo>
                <a:cubicBezTo>
                  <a:pt x="0" y="5621867"/>
                  <a:pt x="10584" y="5399617"/>
                  <a:pt x="35984" y="5154083"/>
                </a:cubicBezTo>
                <a:cubicBezTo>
                  <a:pt x="61384" y="4908550"/>
                  <a:pt x="91017" y="4713817"/>
                  <a:pt x="124884" y="4569883"/>
                </a:cubicBezTo>
                <a:cubicBezTo>
                  <a:pt x="167217" y="4434417"/>
                  <a:pt x="230717" y="4250267"/>
                  <a:pt x="315384" y="4017433"/>
                </a:cubicBezTo>
                <a:cubicBezTo>
                  <a:pt x="400050" y="3784600"/>
                  <a:pt x="472017" y="3575050"/>
                  <a:pt x="531284" y="3388783"/>
                </a:cubicBezTo>
                <a:lnTo>
                  <a:pt x="874184" y="2652183"/>
                </a:lnTo>
                <a:lnTo>
                  <a:pt x="366184" y="2512483"/>
                </a:lnTo>
                <a:cubicBezTo>
                  <a:pt x="306917" y="2495550"/>
                  <a:pt x="258234" y="2461683"/>
                  <a:pt x="220134" y="2410883"/>
                </a:cubicBezTo>
                <a:cubicBezTo>
                  <a:pt x="182034" y="2360083"/>
                  <a:pt x="162984" y="2317750"/>
                  <a:pt x="162984" y="2283883"/>
                </a:cubicBezTo>
                <a:cubicBezTo>
                  <a:pt x="162984" y="2216150"/>
                  <a:pt x="201084" y="2133600"/>
                  <a:pt x="277284" y="2036233"/>
                </a:cubicBezTo>
                <a:cubicBezTo>
                  <a:pt x="353484" y="1938867"/>
                  <a:pt x="408517" y="1890183"/>
                  <a:pt x="442384" y="1890183"/>
                </a:cubicBezTo>
                <a:cubicBezTo>
                  <a:pt x="484717" y="1898650"/>
                  <a:pt x="563034" y="1902883"/>
                  <a:pt x="677334" y="1902883"/>
                </a:cubicBezTo>
                <a:cubicBezTo>
                  <a:pt x="791634" y="1902883"/>
                  <a:pt x="903817" y="1898650"/>
                  <a:pt x="1013884" y="1890183"/>
                </a:cubicBezTo>
                <a:cubicBezTo>
                  <a:pt x="1123950" y="1881717"/>
                  <a:pt x="1191684" y="1873250"/>
                  <a:pt x="1217084" y="1864783"/>
                </a:cubicBezTo>
                <a:cubicBezTo>
                  <a:pt x="1250950" y="1847850"/>
                  <a:pt x="1284817" y="1824567"/>
                  <a:pt x="1318684" y="1794933"/>
                </a:cubicBezTo>
                <a:cubicBezTo>
                  <a:pt x="1352550" y="1765300"/>
                  <a:pt x="1377950" y="1720850"/>
                  <a:pt x="1394884" y="1661583"/>
                </a:cubicBezTo>
                <a:cubicBezTo>
                  <a:pt x="1437217" y="1568450"/>
                  <a:pt x="1475317" y="1481667"/>
                  <a:pt x="1509184" y="1401233"/>
                </a:cubicBezTo>
                <a:cubicBezTo>
                  <a:pt x="1543050" y="1320800"/>
                  <a:pt x="1589617" y="1229783"/>
                  <a:pt x="1648884" y="1128183"/>
                </a:cubicBezTo>
                <a:cubicBezTo>
                  <a:pt x="1708150" y="1018117"/>
                  <a:pt x="1756834" y="924983"/>
                  <a:pt x="1794934" y="848783"/>
                </a:cubicBezTo>
                <a:cubicBezTo>
                  <a:pt x="1833034" y="772583"/>
                  <a:pt x="1894417" y="666750"/>
                  <a:pt x="1979084" y="531283"/>
                </a:cubicBezTo>
                <a:cubicBezTo>
                  <a:pt x="2021417" y="472017"/>
                  <a:pt x="2067984" y="400050"/>
                  <a:pt x="2118784" y="315383"/>
                </a:cubicBezTo>
                <a:cubicBezTo>
                  <a:pt x="2169584" y="230717"/>
                  <a:pt x="2233084" y="158750"/>
                  <a:pt x="2309284" y="99483"/>
                </a:cubicBezTo>
                <a:cubicBezTo>
                  <a:pt x="2385484" y="31750"/>
                  <a:pt x="2463800" y="0"/>
                  <a:pt x="2544234" y="4233"/>
                </a:cubicBezTo>
                <a:cubicBezTo>
                  <a:pt x="2624667" y="8467"/>
                  <a:pt x="2728384" y="65617"/>
                  <a:pt x="2855384" y="175683"/>
                </a:cubicBezTo>
                <a:cubicBezTo>
                  <a:pt x="2923117" y="260350"/>
                  <a:pt x="2961217" y="323850"/>
                  <a:pt x="2969684" y="366183"/>
                </a:cubicBezTo>
                <a:cubicBezTo>
                  <a:pt x="2978150" y="408517"/>
                  <a:pt x="2944284" y="488950"/>
                  <a:pt x="2868084" y="607483"/>
                </a:cubicBezTo>
                <a:cubicBezTo>
                  <a:pt x="2800350" y="751417"/>
                  <a:pt x="2722034" y="895350"/>
                  <a:pt x="2633134" y="1039283"/>
                </a:cubicBezTo>
                <a:cubicBezTo>
                  <a:pt x="2544234" y="1183217"/>
                  <a:pt x="2461684" y="1327150"/>
                  <a:pt x="2385484" y="1471083"/>
                </a:cubicBezTo>
                <a:cubicBezTo>
                  <a:pt x="2250017" y="1657350"/>
                  <a:pt x="2224617" y="1763183"/>
                  <a:pt x="2309284" y="1788583"/>
                </a:cubicBezTo>
                <a:cubicBezTo>
                  <a:pt x="2393950" y="1813983"/>
                  <a:pt x="2631017" y="1797050"/>
                  <a:pt x="3020484" y="1737783"/>
                </a:cubicBezTo>
                <a:cubicBezTo>
                  <a:pt x="3266017" y="1695450"/>
                  <a:pt x="3443817" y="1706033"/>
                  <a:pt x="3553884" y="1769533"/>
                </a:cubicBezTo>
                <a:cubicBezTo>
                  <a:pt x="3663950" y="1833033"/>
                  <a:pt x="3727450" y="1936750"/>
                  <a:pt x="3744384" y="2080683"/>
                </a:cubicBezTo>
                <a:cubicBezTo>
                  <a:pt x="3769784" y="2283883"/>
                  <a:pt x="3748617" y="2406650"/>
                  <a:pt x="3680884" y="2448983"/>
                </a:cubicBezTo>
                <a:cubicBezTo>
                  <a:pt x="3613150" y="2491317"/>
                  <a:pt x="3418417" y="2512483"/>
                  <a:pt x="3096684" y="2512483"/>
                </a:cubicBezTo>
                <a:cubicBezTo>
                  <a:pt x="2893484" y="2546350"/>
                  <a:pt x="2719917" y="2565400"/>
                  <a:pt x="2575984" y="2569633"/>
                </a:cubicBezTo>
                <a:cubicBezTo>
                  <a:pt x="2432050" y="2573867"/>
                  <a:pt x="2326217" y="2575983"/>
                  <a:pt x="2258484" y="2575983"/>
                </a:cubicBezTo>
                <a:cubicBezTo>
                  <a:pt x="2148417" y="2584450"/>
                  <a:pt x="2076450" y="2588683"/>
                  <a:pt x="2042584" y="2588683"/>
                </a:cubicBezTo>
                <a:cubicBezTo>
                  <a:pt x="2008717" y="2588683"/>
                  <a:pt x="1957917" y="2597150"/>
                  <a:pt x="1890184" y="2614083"/>
                </a:cubicBezTo>
                <a:cubicBezTo>
                  <a:pt x="1822450" y="2631017"/>
                  <a:pt x="1773767" y="2658533"/>
                  <a:pt x="1744134" y="2696633"/>
                </a:cubicBezTo>
                <a:cubicBezTo>
                  <a:pt x="1714500" y="2734733"/>
                  <a:pt x="1682750" y="2787650"/>
                  <a:pt x="1648884" y="2855383"/>
                </a:cubicBezTo>
                <a:cubicBezTo>
                  <a:pt x="1615017" y="2889250"/>
                  <a:pt x="1564217" y="2978150"/>
                  <a:pt x="1496484" y="3122083"/>
                </a:cubicBezTo>
                <a:cubicBezTo>
                  <a:pt x="1428750" y="3266017"/>
                  <a:pt x="1344084" y="3422650"/>
                  <a:pt x="1242484" y="3591983"/>
                </a:cubicBezTo>
                <a:cubicBezTo>
                  <a:pt x="1123950" y="3947583"/>
                  <a:pt x="1022350" y="4301067"/>
                  <a:pt x="937684" y="4652433"/>
                </a:cubicBezTo>
                <a:cubicBezTo>
                  <a:pt x="853017" y="5003800"/>
                  <a:pt x="785284" y="5344583"/>
                  <a:pt x="734484" y="5674783"/>
                </a:cubicBezTo>
                <a:cubicBezTo>
                  <a:pt x="700617" y="5886450"/>
                  <a:pt x="704850" y="6032500"/>
                  <a:pt x="747184" y="6112933"/>
                </a:cubicBezTo>
                <a:cubicBezTo>
                  <a:pt x="789517" y="6193367"/>
                  <a:pt x="899584" y="6242050"/>
                  <a:pt x="1077384" y="6258983"/>
                </a:cubicBezTo>
                <a:cubicBezTo>
                  <a:pt x="1170517" y="6267450"/>
                  <a:pt x="1320800" y="6265333"/>
                  <a:pt x="1528234" y="6252633"/>
                </a:cubicBezTo>
                <a:cubicBezTo>
                  <a:pt x="1735667" y="6239933"/>
                  <a:pt x="1898650" y="6216650"/>
                  <a:pt x="2017184" y="6182783"/>
                </a:cubicBezTo>
                <a:cubicBezTo>
                  <a:pt x="2110317" y="6140450"/>
                  <a:pt x="2207684" y="6096000"/>
                  <a:pt x="2309284" y="6049433"/>
                </a:cubicBezTo>
                <a:cubicBezTo>
                  <a:pt x="2410884" y="6002867"/>
                  <a:pt x="2504017" y="5954183"/>
                  <a:pt x="2588684" y="5903383"/>
                </a:cubicBezTo>
                <a:cubicBezTo>
                  <a:pt x="2664884" y="5861050"/>
                  <a:pt x="2741084" y="5816600"/>
                  <a:pt x="2817284" y="5770033"/>
                </a:cubicBezTo>
                <a:cubicBezTo>
                  <a:pt x="2893484" y="5723467"/>
                  <a:pt x="2931584" y="5700183"/>
                  <a:pt x="2931584" y="5700183"/>
                </a:cubicBezTo>
                <a:cubicBezTo>
                  <a:pt x="2973917" y="5632450"/>
                  <a:pt x="3020484" y="5611283"/>
                  <a:pt x="3071284" y="5636683"/>
                </a:cubicBezTo>
                <a:cubicBezTo>
                  <a:pt x="3122084" y="5662083"/>
                  <a:pt x="3164417" y="5725583"/>
                  <a:pt x="3198284" y="5827183"/>
                </a:cubicBezTo>
                <a:cubicBezTo>
                  <a:pt x="3198284" y="5928783"/>
                  <a:pt x="3177117" y="6034617"/>
                  <a:pt x="3134784" y="6144683"/>
                </a:cubicBezTo>
                <a:cubicBezTo>
                  <a:pt x="3092450" y="6254750"/>
                  <a:pt x="2935817" y="6385983"/>
                  <a:pt x="2664884" y="6538383"/>
                </a:cubicBezTo>
                <a:cubicBezTo>
                  <a:pt x="2283884" y="6775450"/>
                  <a:pt x="1934634" y="6917267"/>
                  <a:pt x="1617134" y="6963833"/>
                </a:cubicBezTo>
                <a:cubicBezTo>
                  <a:pt x="1299634" y="7010400"/>
                  <a:pt x="1030817" y="7012517"/>
                  <a:pt x="810684" y="6970183"/>
                </a:cubicBezTo>
                <a:close/>
                <a:moveTo>
                  <a:pt x="-1373716" y="7059083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30" name="Freeform 6630"/>
          <p:cNvSpPr/>
          <p:nvPr/>
        </p:nvSpPr>
        <p:spPr>
          <a:xfrm rot="0" flipH="0" flipV="0">
            <a:off x="8713666" y="880098"/>
            <a:ext cx="101523" cy="281012"/>
          </a:xfrm>
          <a:custGeom>
            <a:pathLst>
              <a:path w="2417233" h="6690783">
                <a:moveTo>
                  <a:pt x="186267" y="6479116"/>
                </a:moveTo>
                <a:cubicBezTo>
                  <a:pt x="118533" y="6411383"/>
                  <a:pt x="69850" y="6326716"/>
                  <a:pt x="40217" y="6225116"/>
                </a:cubicBezTo>
                <a:cubicBezTo>
                  <a:pt x="10583" y="6123516"/>
                  <a:pt x="0" y="6021916"/>
                  <a:pt x="8467" y="5920316"/>
                </a:cubicBezTo>
                <a:cubicBezTo>
                  <a:pt x="16933" y="5818716"/>
                  <a:pt x="38100" y="5734050"/>
                  <a:pt x="71967" y="5666316"/>
                </a:cubicBezTo>
                <a:cubicBezTo>
                  <a:pt x="71967" y="5598583"/>
                  <a:pt x="82550" y="5545666"/>
                  <a:pt x="103717" y="5507566"/>
                </a:cubicBezTo>
                <a:cubicBezTo>
                  <a:pt x="124883" y="5469466"/>
                  <a:pt x="131233" y="5433483"/>
                  <a:pt x="122767" y="5399616"/>
                </a:cubicBezTo>
                <a:cubicBezTo>
                  <a:pt x="114300" y="5365750"/>
                  <a:pt x="122767" y="5306483"/>
                  <a:pt x="148167" y="5221816"/>
                </a:cubicBezTo>
                <a:cubicBezTo>
                  <a:pt x="173567" y="5137150"/>
                  <a:pt x="198967" y="5056716"/>
                  <a:pt x="224367" y="4980516"/>
                </a:cubicBezTo>
                <a:cubicBezTo>
                  <a:pt x="283633" y="4845050"/>
                  <a:pt x="347133" y="4682066"/>
                  <a:pt x="414867" y="4491566"/>
                </a:cubicBezTo>
                <a:cubicBezTo>
                  <a:pt x="482600" y="4301066"/>
                  <a:pt x="546100" y="4112683"/>
                  <a:pt x="605367" y="3926416"/>
                </a:cubicBezTo>
                <a:cubicBezTo>
                  <a:pt x="664633" y="3740150"/>
                  <a:pt x="715433" y="3579283"/>
                  <a:pt x="757767" y="3443816"/>
                </a:cubicBezTo>
                <a:cubicBezTo>
                  <a:pt x="800100" y="3308350"/>
                  <a:pt x="825500" y="3223683"/>
                  <a:pt x="833967" y="3189816"/>
                </a:cubicBezTo>
                <a:cubicBezTo>
                  <a:pt x="833967" y="3088216"/>
                  <a:pt x="901700" y="3033183"/>
                  <a:pt x="1037167" y="3024716"/>
                </a:cubicBezTo>
                <a:cubicBezTo>
                  <a:pt x="1138767" y="2990850"/>
                  <a:pt x="1214967" y="2988733"/>
                  <a:pt x="1265767" y="3018366"/>
                </a:cubicBezTo>
                <a:cubicBezTo>
                  <a:pt x="1316567" y="3048000"/>
                  <a:pt x="1384300" y="3130550"/>
                  <a:pt x="1468967" y="3266016"/>
                </a:cubicBezTo>
                <a:cubicBezTo>
                  <a:pt x="1536700" y="3333750"/>
                  <a:pt x="1562100" y="3435350"/>
                  <a:pt x="1545167" y="3570816"/>
                </a:cubicBezTo>
                <a:cubicBezTo>
                  <a:pt x="1528233" y="3706283"/>
                  <a:pt x="1473200" y="3875616"/>
                  <a:pt x="1380067" y="4078816"/>
                </a:cubicBezTo>
                <a:cubicBezTo>
                  <a:pt x="1346200" y="4146550"/>
                  <a:pt x="1305983" y="4243916"/>
                  <a:pt x="1259417" y="4370916"/>
                </a:cubicBezTo>
                <a:cubicBezTo>
                  <a:pt x="1212850" y="4497916"/>
                  <a:pt x="1181100" y="4612216"/>
                  <a:pt x="1164167" y="4713816"/>
                </a:cubicBezTo>
                <a:cubicBezTo>
                  <a:pt x="1130300" y="4781550"/>
                  <a:pt x="1090083" y="4876800"/>
                  <a:pt x="1043517" y="4999566"/>
                </a:cubicBezTo>
                <a:cubicBezTo>
                  <a:pt x="996950" y="5122333"/>
                  <a:pt x="956733" y="5238750"/>
                  <a:pt x="922867" y="5348816"/>
                </a:cubicBezTo>
                <a:cubicBezTo>
                  <a:pt x="905933" y="5391150"/>
                  <a:pt x="889000" y="5452533"/>
                  <a:pt x="872067" y="5532966"/>
                </a:cubicBezTo>
                <a:cubicBezTo>
                  <a:pt x="855133" y="5613400"/>
                  <a:pt x="833967" y="5698066"/>
                  <a:pt x="808567" y="5786966"/>
                </a:cubicBezTo>
                <a:cubicBezTo>
                  <a:pt x="783167" y="5875866"/>
                  <a:pt x="749300" y="5954183"/>
                  <a:pt x="706967" y="6021916"/>
                </a:cubicBezTo>
                <a:cubicBezTo>
                  <a:pt x="630767" y="6369050"/>
                  <a:pt x="560917" y="6572250"/>
                  <a:pt x="497417" y="6631516"/>
                </a:cubicBezTo>
                <a:cubicBezTo>
                  <a:pt x="433917" y="6690783"/>
                  <a:pt x="330200" y="6639983"/>
                  <a:pt x="186267" y="6479116"/>
                </a:cubicBezTo>
                <a:close/>
                <a:moveTo>
                  <a:pt x="-817033" y="6885516"/>
                </a:moveTo>
                <a:moveTo>
                  <a:pt x="1418167" y="1322916"/>
                </a:moveTo>
                <a:cubicBezTo>
                  <a:pt x="1375833" y="1280583"/>
                  <a:pt x="1337733" y="1219200"/>
                  <a:pt x="1303867" y="1138766"/>
                </a:cubicBezTo>
                <a:cubicBezTo>
                  <a:pt x="1270000" y="1058333"/>
                  <a:pt x="1248833" y="982133"/>
                  <a:pt x="1240367" y="910166"/>
                </a:cubicBezTo>
                <a:cubicBezTo>
                  <a:pt x="1231900" y="838200"/>
                  <a:pt x="1240367" y="802216"/>
                  <a:pt x="1265767" y="802216"/>
                </a:cubicBezTo>
                <a:cubicBezTo>
                  <a:pt x="1333500" y="793750"/>
                  <a:pt x="1413933" y="721783"/>
                  <a:pt x="1507067" y="586316"/>
                </a:cubicBezTo>
                <a:cubicBezTo>
                  <a:pt x="1600200" y="450850"/>
                  <a:pt x="1638300" y="332316"/>
                  <a:pt x="1621367" y="230716"/>
                </a:cubicBezTo>
                <a:cubicBezTo>
                  <a:pt x="1621367" y="196850"/>
                  <a:pt x="1634067" y="165100"/>
                  <a:pt x="1659467" y="135466"/>
                </a:cubicBezTo>
                <a:cubicBezTo>
                  <a:pt x="1684867" y="105833"/>
                  <a:pt x="1714500" y="86783"/>
                  <a:pt x="1748367" y="78316"/>
                </a:cubicBezTo>
                <a:cubicBezTo>
                  <a:pt x="1849967" y="10583"/>
                  <a:pt x="1949450" y="0"/>
                  <a:pt x="2046817" y="46566"/>
                </a:cubicBezTo>
                <a:cubicBezTo>
                  <a:pt x="2144183" y="93133"/>
                  <a:pt x="2235200" y="184150"/>
                  <a:pt x="2319867" y="319616"/>
                </a:cubicBezTo>
                <a:cubicBezTo>
                  <a:pt x="2396067" y="480483"/>
                  <a:pt x="2417233" y="613833"/>
                  <a:pt x="2383367" y="719666"/>
                </a:cubicBezTo>
                <a:cubicBezTo>
                  <a:pt x="2349500" y="825500"/>
                  <a:pt x="2256367" y="971550"/>
                  <a:pt x="2103967" y="1157816"/>
                </a:cubicBezTo>
                <a:cubicBezTo>
                  <a:pt x="1976967" y="1327150"/>
                  <a:pt x="1860550" y="1420283"/>
                  <a:pt x="1754717" y="1437216"/>
                </a:cubicBezTo>
                <a:cubicBezTo>
                  <a:pt x="1648883" y="1454150"/>
                  <a:pt x="1536700" y="1416050"/>
                  <a:pt x="1418167" y="1322916"/>
                </a:cubicBezTo>
                <a:close/>
                <a:moveTo>
                  <a:pt x="4339167" y="6885516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31" name="Freeform 6631"/>
          <p:cNvSpPr/>
          <p:nvPr/>
        </p:nvSpPr>
        <p:spPr>
          <a:xfrm rot="0" flipH="0" flipV="0">
            <a:off x="8792431" y="969442"/>
            <a:ext cx="196735" cy="296036"/>
          </a:xfrm>
          <a:custGeom>
            <a:pathLst>
              <a:path w="4684183" h="7048499">
                <a:moveTo>
                  <a:pt x="596900" y="6980766"/>
                </a:moveTo>
                <a:cubicBezTo>
                  <a:pt x="495300" y="7048499"/>
                  <a:pt x="391583" y="7044266"/>
                  <a:pt x="285750" y="6968066"/>
                </a:cubicBezTo>
                <a:cubicBezTo>
                  <a:pt x="179916" y="6891866"/>
                  <a:pt x="101600" y="6777566"/>
                  <a:pt x="50800" y="6625166"/>
                </a:cubicBezTo>
                <a:cubicBezTo>
                  <a:pt x="0" y="6472766"/>
                  <a:pt x="4233" y="6311899"/>
                  <a:pt x="63500" y="6142566"/>
                </a:cubicBezTo>
                <a:cubicBezTo>
                  <a:pt x="80433" y="6091766"/>
                  <a:pt x="105833" y="6009216"/>
                  <a:pt x="139700" y="5894916"/>
                </a:cubicBezTo>
                <a:cubicBezTo>
                  <a:pt x="173566" y="5780616"/>
                  <a:pt x="194733" y="5681132"/>
                  <a:pt x="203200" y="5596466"/>
                </a:cubicBezTo>
                <a:cubicBezTo>
                  <a:pt x="211666" y="5537199"/>
                  <a:pt x="237066" y="5437716"/>
                  <a:pt x="279400" y="5298016"/>
                </a:cubicBezTo>
                <a:cubicBezTo>
                  <a:pt x="321733" y="5158316"/>
                  <a:pt x="370416" y="5020732"/>
                  <a:pt x="425450" y="4885266"/>
                </a:cubicBezTo>
                <a:cubicBezTo>
                  <a:pt x="480483" y="4749800"/>
                  <a:pt x="524933" y="4652433"/>
                  <a:pt x="558800" y="4593166"/>
                </a:cubicBezTo>
                <a:cubicBezTo>
                  <a:pt x="609600" y="4508500"/>
                  <a:pt x="645583" y="4411133"/>
                  <a:pt x="666750" y="4301066"/>
                </a:cubicBezTo>
                <a:cubicBezTo>
                  <a:pt x="687916" y="4191000"/>
                  <a:pt x="698500" y="4106333"/>
                  <a:pt x="698500" y="4047066"/>
                </a:cubicBezTo>
                <a:cubicBezTo>
                  <a:pt x="715433" y="3987800"/>
                  <a:pt x="738716" y="3920066"/>
                  <a:pt x="768350" y="3843866"/>
                </a:cubicBezTo>
                <a:cubicBezTo>
                  <a:pt x="797983" y="3767666"/>
                  <a:pt x="829733" y="3708400"/>
                  <a:pt x="863600" y="3666066"/>
                </a:cubicBezTo>
                <a:cubicBezTo>
                  <a:pt x="880533" y="3598333"/>
                  <a:pt x="905933" y="3524250"/>
                  <a:pt x="939800" y="3443816"/>
                </a:cubicBezTo>
                <a:cubicBezTo>
                  <a:pt x="973666" y="3363383"/>
                  <a:pt x="1011766" y="3293533"/>
                  <a:pt x="1054100" y="3234266"/>
                </a:cubicBezTo>
                <a:cubicBezTo>
                  <a:pt x="1071033" y="3175000"/>
                  <a:pt x="1085850" y="3103033"/>
                  <a:pt x="1098550" y="3018366"/>
                </a:cubicBezTo>
                <a:cubicBezTo>
                  <a:pt x="1111250" y="2933700"/>
                  <a:pt x="1134533" y="2887133"/>
                  <a:pt x="1168400" y="2878666"/>
                </a:cubicBezTo>
                <a:cubicBezTo>
                  <a:pt x="1176866" y="2844800"/>
                  <a:pt x="1183216" y="2810933"/>
                  <a:pt x="1187450" y="2777066"/>
                </a:cubicBezTo>
                <a:cubicBezTo>
                  <a:pt x="1191683" y="2743200"/>
                  <a:pt x="1206500" y="2696633"/>
                  <a:pt x="1231900" y="2637366"/>
                </a:cubicBezTo>
                <a:cubicBezTo>
                  <a:pt x="1248833" y="2544233"/>
                  <a:pt x="1286933" y="2408766"/>
                  <a:pt x="1346200" y="2230966"/>
                </a:cubicBezTo>
                <a:cubicBezTo>
                  <a:pt x="1405466" y="2053166"/>
                  <a:pt x="1477433" y="1858433"/>
                  <a:pt x="1562100" y="1646766"/>
                </a:cubicBezTo>
                <a:cubicBezTo>
                  <a:pt x="1655233" y="1401233"/>
                  <a:pt x="1699683" y="1166283"/>
                  <a:pt x="1695450" y="941916"/>
                </a:cubicBezTo>
                <a:cubicBezTo>
                  <a:pt x="1691216" y="717550"/>
                  <a:pt x="1625600" y="579966"/>
                  <a:pt x="1498600" y="529166"/>
                </a:cubicBezTo>
                <a:cubicBezTo>
                  <a:pt x="1430866" y="495300"/>
                  <a:pt x="1388533" y="446616"/>
                  <a:pt x="1371600" y="383116"/>
                </a:cubicBezTo>
                <a:cubicBezTo>
                  <a:pt x="1354666" y="319616"/>
                  <a:pt x="1363133" y="254000"/>
                  <a:pt x="1397000" y="186266"/>
                </a:cubicBezTo>
                <a:cubicBezTo>
                  <a:pt x="1430866" y="118533"/>
                  <a:pt x="1481666" y="71966"/>
                  <a:pt x="1549400" y="46566"/>
                </a:cubicBezTo>
                <a:cubicBezTo>
                  <a:pt x="1625600" y="12700"/>
                  <a:pt x="1708150" y="0"/>
                  <a:pt x="1797050" y="8466"/>
                </a:cubicBezTo>
                <a:cubicBezTo>
                  <a:pt x="1885950" y="16933"/>
                  <a:pt x="1964266" y="31750"/>
                  <a:pt x="2032000" y="52916"/>
                </a:cubicBezTo>
                <a:cubicBezTo>
                  <a:pt x="2099733" y="74083"/>
                  <a:pt x="2129366" y="93133"/>
                  <a:pt x="2120900" y="110066"/>
                </a:cubicBezTo>
                <a:cubicBezTo>
                  <a:pt x="2120900" y="152400"/>
                  <a:pt x="2142066" y="177800"/>
                  <a:pt x="2184400" y="186266"/>
                </a:cubicBezTo>
                <a:cubicBezTo>
                  <a:pt x="2201333" y="160866"/>
                  <a:pt x="2237316" y="188383"/>
                  <a:pt x="2292350" y="268816"/>
                </a:cubicBezTo>
                <a:cubicBezTo>
                  <a:pt x="2347383" y="349250"/>
                  <a:pt x="2400300" y="440266"/>
                  <a:pt x="2451100" y="541866"/>
                </a:cubicBezTo>
                <a:cubicBezTo>
                  <a:pt x="2501900" y="643466"/>
                  <a:pt x="2527300" y="715433"/>
                  <a:pt x="2527300" y="757766"/>
                </a:cubicBezTo>
                <a:cubicBezTo>
                  <a:pt x="2510366" y="791633"/>
                  <a:pt x="2501900" y="810683"/>
                  <a:pt x="2501900" y="814916"/>
                </a:cubicBezTo>
                <a:cubicBezTo>
                  <a:pt x="2501900" y="819150"/>
                  <a:pt x="2518833" y="821266"/>
                  <a:pt x="2552700" y="821266"/>
                </a:cubicBezTo>
                <a:cubicBezTo>
                  <a:pt x="2552700" y="821266"/>
                  <a:pt x="2599266" y="797983"/>
                  <a:pt x="2692400" y="751416"/>
                </a:cubicBezTo>
                <a:cubicBezTo>
                  <a:pt x="2785533" y="704850"/>
                  <a:pt x="2885016" y="649816"/>
                  <a:pt x="2990850" y="586316"/>
                </a:cubicBezTo>
                <a:cubicBezTo>
                  <a:pt x="3096683" y="522816"/>
                  <a:pt x="3166533" y="474133"/>
                  <a:pt x="3200400" y="440266"/>
                </a:cubicBezTo>
                <a:cubicBezTo>
                  <a:pt x="3200400" y="440266"/>
                  <a:pt x="3223683" y="429683"/>
                  <a:pt x="3270250" y="408516"/>
                </a:cubicBezTo>
                <a:cubicBezTo>
                  <a:pt x="3316816" y="387350"/>
                  <a:pt x="3357033" y="359833"/>
                  <a:pt x="3390900" y="325966"/>
                </a:cubicBezTo>
                <a:cubicBezTo>
                  <a:pt x="3560233" y="258233"/>
                  <a:pt x="3744383" y="245533"/>
                  <a:pt x="3943350" y="287866"/>
                </a:cubicBezTo>
                <a:cubicBezTo>
                  <a:pt x="4142316" y="330200"/>
                  <a:pt x="4301066" y="406400"/>
                  <a:pt x="4419600" y="516466"/>
                </a:cubicBezTo>
                <a:cubicBezTo>
                  <a:pt x="4588933" y="728133"/>
                  <a:pt x="4675716" y="931333"/>
                  <a:pt x="4679950" y="1126066"/>
                </a:cubicBezTo>
                <a:cubicBezTo>
                  <a:pt x="4684183" y="1320800"/>
                  <a:pt x="4627033" y="1566333"/>
                  <a:pt x="4508500" y="1862666"/>
                </a:cubicBezTo>
                <a:cubicBezTo>
                  <a:pt x="4491566" y="1905000"/>
                  <a:pt x="4455583" y="1974850"/>
                  <a:pt x="4400550" y="2072216"/>
                </a:cubicBezTo>
                <a:cubicBezTo>
                  <a:pt x="4345516" y="2169583"/>
                  <a:pt x="4292600" y="2258483"/>
                  <a:pt x="4241800" y="2338916"/>
                </a:cubicBezTo>
                <a:cubicBezTo>
                  <a:pt x="4191000" y="2419350"/>
                  <a:pt x="4165600" y="2459566"/>
                  <a:pt x="4165600" y="2459566"/>
                </a:cubicBezTo>
                <a:cubicBezTo>
                  <a:pt x="3970866" y="2764366"/>
                  <a:pt x="3742266" y="3018366"/>
                  <a:pt x="3479800" y="3221566"/>
                </a:cubicBezTo>
                <a:cubicBezTo>
                  <a:pt x="3217333" y="3424766"/>
                  <a:pt x="2950633" y="3602566"/>
                  <a:pt x="2679700" y="3754966"/>
                </a:cubicBezTo>
                <a:cubicBezTo>
                  <a:pt x="2595033" y="3814233"/>
                  <a:pt x="2508250" y="3858683"/>
                  <a:pt x="2419350" y="3888316"/>
                </a:cubicBezTo>
                <a:cubicBezTo>
                  <a:pt x="2330450" y="3917950"/>
                  <a:pt x="2252133" y="3934883"/>
                  <a:pt x="2184400" y="3939116"/>
                </a:cubicBezTo>
                <a:cubicBezTo>
                  <a:pt x="2116666" y="3943350"/>
                  <a:pt x="2070100" y="3937000"/>
                  <a:pt x="2044700" y="3920066"/>
                </a:cubicBezTo>
                <a:cubicBezTo>
                  <a:pt x="1951566" y="3852333"/>
                  <a:pt x="1866900" y="3708400"/>
                  <a:pt x="1790700" y="3488266"/>
                </a:cubicBezTo>
                <a:cubicBezTo>
                  <a:pt x="1748366" y="3598333"/>
                  <a:pt x="1708150" y="3706283"/>
                  <a:pt x="1670050" y="3812116"/>
                </a:cubicBezTo>
                <a:cubicBezTo>
                  <a:pt x="1631950" y="3917950"/>
                  <a:pt x="1608666" y="3987800"/>
                  <a:pt x="1600200" y="4021666"/>
                </a:cubicBezTo>
                <a:cubicBezTo>
                  <a:pt x="1591733" y="4080933"/>
                  <a:pt x="1583266" y="4129616"/>
                  <a:pt x="1574800" y="4167716"/>
                </a:cubicBezTo>
                <a:cubicBezTo>
                  <a:pt x="1566333" y="4205816"/>
                  <a:pt x="1545166" y="4237566"/>
                  <a:pt x="1511300" y="4262966"/>
                </a:cubicBezTo>
                <a:cubicBezTo>
                  <a:pt x="1511300" y="4262966"/>
                  <a:pt x="1507066" y="4279900"/>
                  <a:pt x="1498600" y="4313766"/>
                </a:cubicBezTo>
                <a:cubicBezTo>
                  <a:pt x="1490133" y="4347633"/>
                  <a:pt x="1460500" y="4398433"/>
                  <a:pt x="1409700" y="4466166"/>
                </a:cubicBezTo>
                <a:cubicBezTo>
                  <a:pt x="1325033" y="4711700"/>
                  <a:pt x="1248833" y="4925482"/>
                  <a:pt x="1181100" y="5107516"/>
                </a:cubicBezTo>
                <a:cubicBezTo>
                  <a:pt x="1113366" y="5289549"/>
                  <a:pt x="1058333" y="5446182"/>
                  <a:pt x="1016000" y="5577416"/>
                </a:cubicBezTo>
                <a:cubicBezTo>
                  <a:pt x="973666" y="5708649"/>
                  <a:pt x="939800" y="5825066"/>
                  <a:pt x="914400" y="5926666"/>
                </a:cubicBezTo>
                <a:cubicBezTo>
                  <a:pt x="897466" y="6155266"/>
                  <a:pt x="850900" y="6381749"/>
                  <a:pt x="774700" y="6606116"/>
                </a:cubicBezTo>
                <a:cubicBezTo>
                  <a:pt x="698500" y="6830482"/>
                  <a:pt x="639233" y="6955366"/>
                  <a:pt x="596900" y="6980766"/>
                </a:cubicBezTo>
                <a:close/>
                <a:moveTo>
                  <a:pt x="-2946400" y="4758266"/>
                </a:moveTo>
                <a:moveTo>
                  <a:pt x="2108200" y="3361266"/>
                </a:moveTo>
                <a:cubicBezTo>
                  <a:pt x="2142066" y="3344333"/>
                  <a:pt x="2216150" y="3295650"/>
                  <a:pt x="2330450" y="3215216"/>
                </a:cubicBezTo>
                <a:cubicBezTo>
                  <a:pt x="2444750" y="3134783"/>
                  <a:pt x="2573866" y="3037416"/>
                  <a:pt x="2717800" y="2923116"/>
                </a:cubicBezTo>
                <a:cubicBezTo>
                  <a:pt x="2861733" y="2808816"/>
                  <a:pt x="2995083" y="2700866"/>
                  <a:pt x="3117850" y="2599266"/>
                </a:cubicBezTo>
                <a:cubicBezTo>
                  <a:pt x="3240616" y="2497666"/>
                  <a:pt x="3323166" y="2421466"/>
                  <a:pt x="3365500" y="2370666"/>
                </a:cubicBezTo>
                <a:cubicBezTo>
                  <a:pt x="3433233" y="2294466"/>
                  <a:pt x="3496733" y="2211916"/>
                  <a:pt x="3556000" y="2123016"/>
                </a:cubicBezTo>
                <a:cubicBezTo>
                  <a:pt x="3615266" y="2034116"/>
                  <a:pt x="3661833" y="1934633"/>
                  <a:pt x="3695700" y="1824566"/>
                </a:cubicBezTo>
                <a:cubicBezTo>
                  <a:pt x="3721100" y="1756833"/>
                  <a:pt x="3750733" y="1680633"/>
                  <a:pt x="3784600" y="1595966"/>
                </a:cubicBezTo>
                <a:cubicBezTo>
                  <a:pt x="3818466" y="1511300"/>
                  <a:pt x="3848100" y="1430866"/>
                  <a:pt x="3873500" y="1354666"/>
                </a:cubicBezTo>
                <a:cubicBezTo>
                  <a:pt x="3907366" y="1286933"/>
                  <a:pt x="3922183" y="1217083"/>
                  <a:pt x="3917950" y="1145116"/>
                </a:cubicBezTo>
                <a:cubicBezTo>
                  <a:pt x="3913716" y="1073150"/>
                  <a:pt x="3886200" y="1011766"/>
                  <a:pt x="3835400" y="960966"/>
                </a:cubicBezTo>
                <a:cubicBezTo>
                  <a:pt x="3801533" y="952500"/>
                  <a:pt x="3699933" y="975783"/>
                  <a:pt x="3530600" y="1030816"/>
                </a:cubicBezTo>
                <a:cubicBezTo>
                  <a:pt x="3361266" y="1085850"/>
                  <a:pt x="3175000" y="1174750"/>
                  <a:pt x="2971800" y="1297516"/>
                </a:cubicBezTo>
                <a:cubicBezTo>
                  <a:pt x="2768600" y="1420283"/>
                  <a:pt x="2590800" y="1579033"/>
                  <a:pt x="2438400" y="1773766"/>
                </a:cubicBezTo>
                <a:cubicBezTo>
                  <a:pt x="2260600" y="2002366"/>
                  <a:pt x="2131483" y="2239433"/>
                  <a:pt x="2051050" y="2484966"/>
                </a:cubicBezTo>
                <a:cubicBezTo>
                  <a:pt x="1970616" y="2730500"/>
                  <a:pt x="1936750" y="2937933"/>
                  <a:pt x="1949450" y="3107266"/>
                </a:cubicBezTo>
                <a:cubicBezTo>
                  <a:pt x="1962150" y="3276600"/>
                  <a:pt x="2015066" y="3361266"/>
                  <a:pt x="2108200" y="3361266"/>
                </a:cubicBezTo>
                <a:close/>
                <a:moveTo>
                  <a:pt x="673100" y="4758266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32" name="Freeform 6632"/>
          <p:cNvSpPr/>
          <p:nvPr/>
        </p:nvSpPr>
        <p:spPr>
          <a:xfrm rot="0" flipH="0" flipV="0">
            <a:off x="8975921" y="940817"/>
            <a:ext cx="215938" cy="347421"/>
          </a:xfrm>
          <a:custGeom>
            <a:pathLst>
              <a:path w="5141383" h="8271933">
                <a:moveTo>
                  <a:pt x="419100" y="8271933"/>
                </a:moveTo>
                <a:cubicBezTo>
                  <a:pt x="359833" y="8246533"/>
                  <a:pt x="296333" y="8204199"/>
                  <a:pt x="228600" y="8144933"/>
                </a:cubicBezTo>
                <a:cubicBezTo>
                  <a:pt x="160866" y="8085666"/>
                  <a:pt x="105833" y="8020049"/>
                  <a:pt x="63500" y="7948083"/>
                </a:cubicBezTo>
                <a:cubicBezTo>
                  <a:pt x="21166" y="7876116"/>
                  <a:pt x="0" y="7814733"/>
                  <a:pt x="0" y="7763933"/>
                </a:cubicBezTo>
                <a:cubicBezTo>
                  <a:pt x="0" y="7713133"/>
                  <a:pt x="21166" y="7579783"/>
                  <a:pt x="63500" y="7363883"/>
                </a:cubicBezTo>
                <a:cubicBezTo>
                  <a:pt x="105833" y="7147983"/>
                  <a:pt x="162983" y="6885516"/>
                  <a:pt x="234950" y="6576483"/>
                </a:cubicBezTo>
                <a:cubicBezTo>
                  <a:pt x="306916" y="6267449"/>
                  <a:pt x="387350" y="5954183"/>
                  <a:pt x="476250" y="5636683"/>
                </a:cubicBezTo>
                <a:cubicBezTo>
                  <a:pt x="565150" y="5319183"/>
                  <a:pt x="656166" y="5037667"/>
                  <a:pt x="749300" y="4792133"/>
                </a:cubicBezTo>
                <a:cubicBezTo>
                  <a:pt x="766233" y="4749800"/>
                  <a:pt x="823383" y="4607983"/>
                  <a:pt x="920750" y="4366683"/>
                </a:cubicBezTo>
                <a:cubicBezTo>
                  <a:pt x="1018116" y="4125383"/>
                  <a:pt x="1113366" y="3831167"/>
                  <a:pt x="1206500" y="3484033"/>
                </a:cubicBezTo>
                <a:cubicBezTo>
                  <a:pt x="1274233" y="3263900"/>
                  <a:pt x="1363133" y="3014133"/>
                  <a:pt x="1473200" y="2734733"/>
                </a:cubicBezTo>
                <a:cubicBezTo>
                  <a:pt x="1583266" y="2455333"/>
                  <a:pt x="1697566" y="2173817"/>
                  <a:pt x="1816100" y="1890183"/>
                </a:cubicBezTo>
                <a:cubicBezTo>
                  <a:pt x="1934633" y="1606550"/>
                  <a:pt x="2032000" y="1354667"/>
                  <a:pt x="2108200" y="1134533"/>
                </a:cubicBezTo>
                <a:cubicBezTo>
                  <a:pt x="2184400" y="914400"/>
                  <a:pt x="2250016" y="734483"/>
                  <a:pt x="2305050" y="594783"/>
                </a:cubicBezTo>
                <a:cubicBezTo>
                  <a:pt x="2360083" y="455083"/>
                  <a:pt x="2391833" y="368300"/>
                  <a:pt x="2400300" y="334433"/>
                </a:cubicBezTo>
                <a:cubicBezTo>
                  <a:pt x="2417233" y="283633"/>
                  <a:pt x="2444750" y="239183"/>
                  <a:pt x="2482850" y="201083"/>
                </a:cubicBezTo>
                <a:cubicBezTo>
                  <a:pt x="2520950" y="162983"/>
                  <a:pt x="2561166" y="129117"/>
                  <a:pt x="2603500" y="99483"/>
                </a:cubicBezTo>
                <a:cubicBezTo>
                  <a:pt x="2645833" y="69850"/>
                  <a:pt x="2679700" y="50800"/>
                  <a:pt x="2705100" y="42333"/>
                </a:cubicBezTo>
                <a:cubicBezTo>
                  <a:pt x="2857500" y="0"/>
                  <a:pt x="2988733" y="63500"/>
                  <a:pt x="3098800" y="232833"/>
                </a:cubicBezTo>
                <a:cubicBezTo>
                  <a:pt x="3141133" y="309033"/>
                  <a:pt x="3149600" y="397933"/>
                  <a:pt x="3124200" y="499533"/>
                </a:cubicBezTo>
                <a:cubicBezTo>
                  <a:pt x="3098800" y="601133"/>
                  <a:pt x="3052233" y="728133"/>
                  <a:pt x="2984500" y="880533"/>
                </a:cubicBezTo>
                <a:lnTo>
                  <a:pt x="2895600" y="1134533"/>
                </a:lnTo>
                <a:lnTo>
                  <a:pt x="3352800" y="1032933"/>
                </a:lnTo>
                <a:cubicBezTo>
                  <a:pt x="3429000" y="1032933"/>
                  <a:pt x="3524250" y="1035050"/>
                  <a:pt x="3638550" y="1039283"/>
                </a:cubicBezTo>
                <a:cubicBezTo>
                  <a:pt x="3752850" y="1043517"/>
                  <a:pt x="3865033" y="1045633"/>
                  <a:pt x="3975100" y="1045633"/>
                </a:cubicBezTo>
                <a:cubicBezTo>
                  <a:pt x="4085166" y="1045633"/>
                  <a:pt x="4165600" y="1054100"/>
                  <a:pt x="4216400" y="1071033"/>
                </a:cubicBezTo>
                <a:cubicBezTo>
                  <a:pt x="4419600" y="1079500"/>
                  <a:pt x="4561416" y="1117600"/>
                  <a:pt x="4641850" y="1185333"/>
                </a:cubicBezTo>
                <a:cubicBezTo>
                  <a:pt x="4722283" y="1253067"/>
                  <a:pt x="4792133" y="1341967"/>
                  <a:pt x="4851400" y="1452033"/>
                </a:cubicBezTo>
                <a:cubicBezTo>
                  <a:pt x="4893733" y="1494367"/>
                  <a:pt x="4944533" y="1551517"/>
                  <a:pt x="5003800" y="1623483"/>
                </a:cubicBezTo>
                <a:cubicBezTo>
                  <a:pt x="5063066" y="1695450"/>
                  <a:pt x="5096933" y="1765300"/>
                  <a:pt x="5105400" y="1833033"/>
                </a:cubicBezTo>
                <a:cubicBezTo>
                  <a:pt x="5139266" y="1976967"/>
                  <a:pt x="5141383" y="2131483"/>
                  <a:pt x="5111750" y="2296583"/>
                </a:cubicBezTo>
                <a:cubicBezTo>
                  <a:pt x="5082116" y="2461683"/>
                  <a:pt x="5031316" y="2624667"/>
                  <a:pt x="4959350" y="2785533"/>
                </a:cubicBezTo>
                <a:cubicBezTo>
                  <a:pt x="4887383" y="2946400"/>
                  <a:pt x="4794250" y="3092450"/>
                  <a:pt x="4679950" y="3223683"/>
                </a:cubicBezTo>
                <a:cubicBezTo>
                  <a:pt x="4565650" y="3354917"/>
                  <a:pt x="4445000" y="3462867"/>
                  <a:pt x="4318000" y="3547533"/>
                </a:cubicBezTo>
                <a:cubicBezTo>
                  <a:pt x="4233333" y="3581400"/>
                  <a:pt x="4157133" y="3617383"/>
                  <a:pt x="4089400" y="3655483"/>
                </a:cubicBezTo>
                <a:cubicBezTo>
                  <a:pt x="4021666" y="3693583"/>
                  <a:pt x="3987800" y="3712633"/>
                  <a:pt x="3987800" y="3712633"/>
                </a:cubicBezTo>
                <a:cubicBezTo>
                  <a:pt x="3979333" y="3754967"/>
                  <a:pt x="3886200" y="3820583"/>
                  <a:pt x="3708400" y="3909483"/>
                </a:cubicBezTo>
                <a:cubicBezTo>
                  <a:pt x="3530600" y="3998383"/>
                  <a:pt x="3327400" y="4080933"/>
                  <a:pt x="3098800" y="4157133"/>
                </a:cubicBezTo>
                <a:cubicBezTo>
                  <a:pt x="2870200" y="4233333"/>
                  <a:pt x="2671233" y="4284133"/>
                  <a:pt x="2501900" y="4309533"/>
                </a:cubicBezTo>
                <a:cubicBezTo>
                  <a:pt x="2442633" y="4318000"/>
                  <a:pt x="2357966" y="4326467"/>
                  <a:pt x="2247900" y="4334933"/>
                </a:cubicBezTo>
                <a:cubicBezTo>
                  <a:pt x="2137833" y="4343400"/>
                  <a:pt x="2053166" y="4330700"/>
                  <a:pt x="1993900" y="4296833"/>
                </a:cubicBezTo>
                <a:cubicBezTo>
                  <a:pt x="1900766" y="4279900"/>
                  <a:pt x="1837266" y="4271433"/>
                  <a:pt x="1803400" y="4271433"/>
                </a:cubicBezTo>
                <a:cubicBezTo>
                  <a:pt x="1769533" y="4271433"/>
                  <a:pt x="1752600" y="4288367"/>
                  <a:pt x="1752600" y="4322233"/>
                </a:cubicBezTo>
                <a:cubicBezTo>
                  <a:pt x="1744133" y="4339167"/>
                  <a:pt x="1684866" y="4516967"/>
                  <a:pt x="1574800" y="4855633"/>
                </a:cubicBezTo>
                <a:cubicBezTo>
                  <a:pt x="1464733" y="5194300"/>
                  <a:pt x="1350433" y="5587999"/>
                  <a:pt x="1231900" y="6036733"/>
                </a:cubicBezTo>
                <a:cubicBezTo>
                  <a:pt x="1071033" y="6527799"/>
                  <a:pt x="939800" y="6919383"/>
                  <a:pt x="838200" y="7211483"/>
                </a:cubicBezTo>
                <a:cubicBezTo>
                  <a:pt x="736600" y="7503583"/>
                  <a:pt x="658283" y="7721599"/>
                  <a:pt x="603250" y="7865533"/>
                </a:cubicBezTo>
                <a:cubicBezTo>
                  <a:pt x="548216" y="8009466"/>
                  <a:pt x="508000" y="8108949"/>
                  <a:pt x="482600" y="8163983"/>
                </a:cubicBezTo>
                <a:cubicBezTo>
                  <a:pt x="457200" y="8219016"/>
                  <a:pt x="436033" y="8254999"/>
                  <a:pt x="419100" y="8271933"/>
                </a:cubicBezTo>
                <a:close/>
                <a:moveTo>
                  <a:pt x="-3124200" y="5439833"/>
                </a:moveTo>
                <a:moveTo>
                  <a:pt x="2006600" y="3585633"/>
                </a:moveTo>
                <a:cubicBezTo>
                  <a:pt x="2032000" y="3636433"/>
                  <a:pt x="2114550" y="3651250"/>
                  <a:pt x="2254250" y="3630083"/>
                </a:cubicBezTo>
                <a:cubicBezTo>
                  <a:pt x="2393950" y="3608917"/>
                  <a:pt x="2563283" y="3558117"/>
                  <a:pt x="2762250" y="3477683"/>
                </a:cubicBezTo>
                <a:cubicBezTo>
                  <a:pt x="2961216" y="3397250"/>
                  <a:pt x="3158066" y="3304117"/>
                  <a:pt x="3352800" y="3198283"/>
                </a:cubicBezTo>
                <a:cubicBezTo>
                  <a:pt x="3547533" y="3092450"/>
                  <a:pt x="3708400" y="2984500"/>
                  <a:pt x="3835400" y="2874433"/>
                </a:cubicBezTo>
                <a:cubicBezTo>
                  <a:pt x="4021666" y="2662767"/>
                  <a:pt x="4174066" y="2465917"/>
                  <a:pt x="4292600" y="2283883"/>
                </a:cubicBezTo>
                <a:cubicBezTo>
                  <a:pt x="4411133" y="2101850"/>
                  <a:pt x="4428066" y="1981200"/>
                  <a:pt x="4343400" y="1921933"/>
                </a:cubicBezTo>
                <a:cubicBezTo>
                  <a:pt x="4250266" y="1786467"/>
                  <a:pt x="4076700" y="1722967"/>
                  <a:pt x="3822700" y="1731433"/>
                </a:cubicBezTo>
                <a:cubicBezTo>
                  <a:pt x="3568700" y="1739900"/>
                  <a:pt x="3255433" y="1845733"/>
                  <a:pt x="2882900" y="2048933"/>
                </a:cubicBezTo>
                <a:cubicBezTo>
                  <a:pt x="2738966" y="2099733"/>
                  <a:pt x="2631016" y="2165350"/>
                  <a:pt x="2559050" y="2245783"/>
                </a:cubicBezTo>
                <a:cubicBezTo>
                  <a:pt x="2487083" y="2326217"/>
                  <a:pt x="2425700" y="2425700"/>
                  <a:pt x="2374900" y="2544233"/>
                </a:cubicBezTo>
                <a:cubicBezTo>
                  <a:pt x="2324100" y="2662767"/>
                  <a:pt x="2260600" y="2806700"/>
                  <a:pt x="2184400" y="2976033"/>
                </a:cubicBezTo>
                <a:cubicBezTo>
                  <a:pt x="2108200" y="3162300"/>
                  <a:pt x="2057400" y="3302000"/>
                  <a:pt x="2032000" y="3395133"/>
                </a:cubicBezTo>
                <a:cubicBezTo>
                  <a:pt x="2006600" y="3488267"/>
                  <a:pt x="1998133" y="3551767"/>
                  <a:pt x="2006600" y="3585633"/>
                </a:cubicBezTo>
                <a:close/>
                <a:moveTo>
                  <a:pt x="1562100" y="5439833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33" name="Freeform 6633"/>
          <p:cNvSpPr/>
          <p:nvPr/>
        </p:nvSpPr>
        <p:spPr>
          <a:xfrm rot="0" flipH="0" flipV="0">
            <a:off x="9222085" y="972998"/>
            <a:ext cx="169354" cy="196646"/>
          </a:xfrm>
          <a:custGeom>
            <a:pathLst>
              <a:path w="4032250" h="4682066">
                <a:moveTo>
                  <a:pt x="2901950" y="4648200"/>
                </a:moveTo>
                <a:cubicBezTo>
                  <a:pt x="2842683" y="4682066"/>
                  <a:pt x="2764366" y="4669367"/>
                  <a:pt x="2667000" y="4610100"/>
                </a:cubicBezTo>
                <a:cubicBezTo>
                  <a:pt x="2569633" y="4550834"/>
                  <a:pt x="2474383" y="4461934"/>
                  <a:pt x="2381250" y="4343400"/>
                </a:cubicBezTo>
                <a:cubicBezTo>
                  <a:pt x="2321983" y="4241800"/>
                  <a:pt x="2281766" y="4131734"/>
                  <a:pt x="2260600" y="4013200"/>
                </a:cubicBezTo>
                <a:cubicBezTo>
                  <a:pt x="2239433" y="3894667"/>
                  <a:pt x="2228850" y="3729567"/>
                  <a:pt x="2228850" y="3517900"/>
                </a:cubicBezTo>
                <a:cubicBezTo>
                  <a:pt x="2237316" y="3348567"/>
                  <a:pt x="2230966" y="3238500"/>
                  <a:pt x="2209800" y="3187700"/>
                </a:cubicBezTo>
                <a:cubicBezTo>
                  <a:pt x="2188633" y="3136900"/>
                  <a:pt x="2139950" y="3143250"/>
                  <a:pt x="2063750" y="3206750"/>
                </a:cubicBezTo>
                <a:cubicBezTo>
                  <a:pt x="1987550" y="3270250"/>
                  <a:pt x="1856316" y="3395134"/>
                  <a:pt x="1670050" y="3581400"/>
                </a:cubicBezTo>
                <a:cubicBezTo>
                  <a:pt x="1458383" y="3793067"/>
                  <a:pt x="1257300" y="3958167"/>
                  <a:pt x="1066800" y="4076700"/>
                </a:cubicBezTo>
                <a:cubicBezTo>
                  <a:pt x="876300" y="4195234"/>
                  <a:pt x="721783" y="4250267"/>
                  <a:pt x="603250" y="4241800"/>
                </a:cubicBezTo>
                <a:cubicBezTo>
                  <a:pt x="543983" y="4241800"/>
                  <a:pt x="478366" y="4210050"/>
                  <a:pt x="406400" y="4146550"/>
                </a:cubicBezTo>
                <a:cubicBezTo>
                  <a:pt x="334433" y="4083050"/>
                  <a:pt x="268816" y="4002617"/>
                  <a:pt x="209550" y="3905250"/>
                </a:cubicBezTo>
                <a:cubicBezTo>
                  <a:pt x="150283" y="3807884"/>
                  <a:pt x="99483" y="3708400"/>
                  <a:pt x="57150" y="3606800"/>
                </a:cubicBezTo>
                <a:cubicBezTo>
                  <a:pt x="6350" y="3420534"/>
                  <a:pt x="0" y="3181350"/>
                  <a:pt x="38100" y="2889250"/>
                </a:cubicBezTo>
                <a:cubicBezTo>
                  <a:pt x="76200" y="2597150"/>
                  <a:pt x="141816" y="2290234"/>
                  <a:pt x="234950" y="1968500"/>
                </a:cubicBezTo>
                <a:cubicBezTo>
                  <a:pt x="328083" y="1646767"/>
                  <a:pt x="436033" y="1341967"/>
                  <a:pt x="558800" y="1054100"/>
                </a:cubicBezTo>
                <a:cubicBezTo>
                  <a:pt x="681566" y="766234"/>
                  <a:pt x="808566" y="533400"/>
                  <a:pt x="939800" y="355600"/>
                </a:cubicBezTo>
                <a:cubicBezTo>
                  <a:pt x="1071033" y="177800"/>
                  <a:pt x="1187450" y="88900"/>
                  <a:pt x="1289050" y="88900"/>
                </a:cubicBezTo>
                <a:cubicBezTo>
                  <a:pt x="1356783" y="88900"/>
                  <a:pt x="1418166" y="122767"/>
                  <a:pt x="1473200" y="190500"/>
                </a:cubicBezTo>
                <a:cubicBezTo>
                  <a:pt x="1528233" y="258234"/>
                  <a:pt x="1585383" y="364067"/>
                  <a:pt x="1644650" y="508000"/>
                </a:cubicBezTo>
                <a:cubicBezTo>
                  <a:pt x="1678516" y="567267"/>
                  <a:pt x="1693333" y="618067"/>
                  <a:pt x="1689100" y="660400"/>
                </a:cubicBezTo>
                <a:cubicBezTo>
                  <a:pt x="1684866" y="702734"/>
                  <a:pt x="1648883" y="753534"/>
                  <a:pt x="1581150" y="812800"/>
                </a:cubicBezTo>
                <a:cubicBezTo>
                  <a:pt x="1504950" y="914400"/>
                  <a:pt x="1418166" y="1066800"/>
                  <a:pt x="1320800" y="1270000"/>
                </a:cubicBezTo>
                <a:cubicBezTo>
                  <a:pt x="1223433" y="1473200"/>
                  <a:pt x="1130300" y="1693334"/>
                  <a:pt x="1041400" y="1930400"/>
                </a:cubicBezTo>
                <a:cubicBezTo>
                  <a:pt x="952500" y="2167467"/>
                  <a:pt x="874183" y="2396067"/>
                  <a:pt x="806450" y="2616200"/>
                </a:cubicBezTo>
                <a:cubicBezTo>
                  <a:pt x="738716" y="2836334"/>
                  <a:pt x="692150" y="3016250"/>
                  <a:pt x="666750" y="3155950"/>
                </a:cubicBezTo>
                <a:cubicBezTo>
                  <a:pt x="641350" y="3295650"/>
                  <a:pt x="645583" y="3365500"/>
                  <a:pt x="679450" y="3365500"/>
                </a:cubicBezTo>
                <a:cubicBezTo>
                  <a:pt x="797983" y="3365500"/>
                  <a:pt x="939800" y="3316817"/>
                  <a:pt x="1104900" y="3219450"/>
                </a:cubicBezTo>
                <a:cubicBezTo>
                  <a:pt x="1270000" y="3122084"/>
                  <a:pt x="1428750" y="3001434"/>
                  <a:pt x="1581150" y="2857500"/>
                </a:cubicBezTo>
                <a:cubicBezTo>
                  <a:pt x="1758950" y="2679700"/>
                  <a:pt x="1917700" y="2484967"/>
                  <a:pt x="2057400" y="2273300"/>
                </a:cubicBezTo>
                <a:cubicBezTo>
                  <a:pt x="2197100" y="2061634"/>
                  <a:pt x="2338916" y="1837267"/>
                  <a:pt x="2482850" y="1600200"/>
                </a:cubicBezTo>
                <a:cubicBezTo>
                  <a:pt x="2592916" y="1430867"/>
                  <a:pt x="2709333" y="1244600"/>
                  <a:pt x="2832100" y="1041400"/>
                </a:cubicBezTo>
                <a:cubicBezTo>
                  <a:pt x="2954866" y="838200"/>
                  <a:pt x="3033183" y="694267"/>
                  <a:pt x="3067050" y="609600"/>
                </a:cubicBezTo>
                <a:cubicBezTo>
                  <a:pt x="3185583" y="389467"/>
                  <a:pt x="3274483" y="239184"/>
                  <a:pt x="3333750" y="158750"/>
                </a:cubicBezTo>
                <a:cubicBezTo>
                  <a:pt x="3393016" y="78317"/>
                  <a:pt x="3464983" y="25400"/>
                  <a:pt x="3549650" y="0"/>
                </a:cubicBezTo>
                <a:cubicBezTo>
                  <a:pt x="3591983" y="0"/>
                  <a:pt x="3632200" y="0"/>
                  <a:pt x="3670300" y="0"/>
                </a:cubicBezTo>
                <a:cubicBezTo>
                  <a:pt x="3708400" y="0"/>
                  <a:pt x="3727450" y="0"/>
                  <a:pt x="3727450" y="0"/>
                </a:cubicBezTo>
                <a:cubicBezTo>
                  <a:pt x="3778250" y="8467"/>
                  <a:pt x="3837516" y="46567"/>
                  <a:pt x="3905250" y="114300"/>
                </a:cubicBezTo>
                <a:cubicBezTo>
                  <a:pt x="3972983" y="148167"/>
                  <a:pt x="4011083" y="179917"/>
                  <a:pt x="4019550" y="209550"/>
                </a:cubicBezTo>
                <a:cubicBezTo>
                  <a:pt x="4028016" y="239184"/>
                  <a:pt x="4032250" y="275167"/>
                  <a:pt x="4032250" y="317500"/>
                </a:cubicBezTo>
                <a:cubicBezTo>
                  <a:pt x="3998383" y="402167"/>
                  <a:pt x="3945466" y="527050"/>
                  <a:pt x="3873500" y="692150"/>
                </a:cubicBezTo>
                <a:cubicBezTo>
                  <a:pt x="3801533" y="857250"/>
                  <a:pt x="3748616" y="977900"/>
                  <a:pt x="3714750" y="1054100"/>
                </a:cubicBezTo>
                <a:cubicBezTo>
                  <a:pt x="3553883" y="1418167"/>
                  <a:pt x="3395133" y="1775884"/>
                  <a:pt x="3238500" y="2127250"/>
                </a:cubicBezTo>
                <a:cubicBezTo>
                  <a:pt x="3081866" y="2478617"/>
                  <a:pt x="2969683" y="2836334"/>
                  <a:pt x="2901950" y="3200400"/>
                </a:cubicBezTo>
                <a:cubicBezTo>
                  <a:pt x="2885016" y="3318934"/>
                  <a:pt x="2882900" y="3456517"/>
                  <a:pt x="2895600" y="3613150"/>
                </a:cubicBezTo>
                <a:cubicBezTo>
                  <a:pt x="2908300" y="3769784"/>
                  <a:pt x="2931583" y="3881967"/>
                  <a:pt x="2965450" y="3949700"/>
                </a:cubicBezTo>
                <a:cubicBezTo>
                  <a:pt x="2990850" y="4000500"/>
                  <a:pt x="3022600" y="4057650"/>
                  <a:pt x="3060700" y="4121150"/>
                </a:cubicBezTo>
                <a:cubicBezTo>
                  <a:pt x="3098800" y="4184650"/>
                  <a:pt x="3143250" y="4237567"/>
                  <a:pt x="3194050" y="4279900"/>
                </a:cubicBezTo>
                <a:cubicBezTo>
                  <a:pt x="3270250" y="4330700"/>
                  <a:pt x="3285066" y="4385734"/>
                  <a:pt x="3238500" y="4445000"/>
                </a:cubicBezTo>
                <a:cubicBezTo>
                  <a:pt x="3191933" y="4504267"/>
                  <a:pt x="3130550" y="4552950"/>
                  <a:pt x="3054350" y="4591050"/>
                </a:cubicBezTo>
                <a:cubicBezTo>
                  <a:pt x="2978150" y="4629150"/>
                  <a:pt x="2927350" y="4648200"/>
                  <a:pt x="2901950" y="4648200"/>
                </a:cubicBezTo>
                <a:close/>
                <a:moveTo>
                  <a:pt x="-1327150" y="46736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34" name="Freeform 6634"/>
          <p:cNvSpPr/>
          <p:nvPr/>
        </p:nvSpPr>
        <p:spPr>
          <a:xfrm rot="0" flipH="0" flipV="0">
            <a:off x="9410820" y="884454"/>
            <a:ext cx="111836" cy="258699"/>
          </a:xfrm>
          <a:custGeom>
            <a:pathLst>
              <a:path w="2662767" h="6159500">
                <a:moveTo>
                  <a:pt x="364067" y="6159500"/>
                </a:moveTo>
                <a:cubicBezTo>
                  <a:pt x="330200" y="6159500"/>
                  <a:pt x="289983" y="6148917"/>
                  <a:pt x="243417" y="6127750"/>
                </a:cubicBezTo>
                <a:cubicBezTo>
                  <a:pt x="196850" y="6106584"/>
                  <a:pt x="173567" y="6096000"/>
                  <a:pt x="173567" y="6096000"/>
                </a:cubicBezTo>
                <a:cubicBezTo>
                  <a:pt x="173567" y="6062134"/>
                  <a:pt x="162983" y="6019800"/>
                  <a:pt x="141817" y="5969000"/>
                </a:cubicBezTo>
                <a:cubicBezTo>
                  <a:pt x="120650" y="5918200"/>
                  <a:pt x="110067" y="5875867"/>
                  <a:pt x="110067" y="5842000"/>
                </a:cubicBezTo>
                <a:cubicBezTo>
                  <a:pt x="50800" y="5808134"/>
                  <a:pt x="16933" y="5772150"/>
                  <a:pt x="8467" y="5734050"/>
                </a:cubicBezTo>
                <a:cubicBezTo>
                  <a:pt x="0" y="5695950"/>
                  <a:pt x="12700" y="5630334"/>
                  <a:pt x="46567" y="5537200"/>
                </a:cubicBezTo>
                <a:cubicBezTo>
                  <a:pt x="97367" y="5452534"/>
                  <a:pt x="165100" y="5314950"/>
                  <a:pt x="249767" y="5124450"/>
                </a:cubicBezTo>
                <a:cubicBezTo>
                  <a:pt x="334433" y="4933950"/>
                  <a:pt x="423333" y="4726517"/>
                  <a:pt x="516467" y="4502150"/>
                </a:cubicBezTo>
                <a:cubicBezTo>
                  <a:pt x="609600" y="4277784"/>
                  <a:pt x="698500" y="4055534"/>
                  <a:pt x="783167" y="3835400"/>
                </a:cubicBezTo>
                <a:cubicBezTo>
                  <a:pt x="867833" y="3615267"/>
                  <a:pt x="939800" y="3426884"/>
                  <a:pt x="999067" y="3270250"/>
                </a:cubicBezTo>
                <a:cubicBezTo>
                  <a:pt x="1058333" y="3113617"/>
                  <a:pt x="1092200" y="3018367"/>
                  <a:pt x="1100667" y="2984500"/>
                </a:cubicBezTo>
                <a:cubicBezTo>
                  <a:pt x="1100667" y="2950634"/>
                  <a:pt x="1113367" y="2908300"/>
                  <a:pt x="1138767" y="2857500"/>
                </a:cubicBezTo>
                <a:cubicBezTo>
                  <a:pt x="1164167" y="2806700"/>
                  <a:pt x="1193800" y="2764367"/>
                  <a:pt x="1227667" y="2730500"/>
                </a:cubicBezTo>
                <a:cubicBezTo>
                  <a:pt x="1295400" y="2671234"/>
                  <a:pt x="1367367" y="2664884"/>
                  <a:pt x="1443567" y="2711450"/>
                </a:cubicBezTo>
                <a:cubicBezTo>
                  <a:pt x="1519767" y="2758017"/>
                  <a:pt x="1585383" y="2834217"/>
                  <a:pt x="1640417" y="2940050"/>
                </a:cubicBezTo>
                <a:cubicBezTo>
                  <a:pt x="1695450" y="3045884"/>
                  <a:pt x="1722967" y="3162300"/>
                  <a:pt x="1722967" y="3289300"/>
                </a:cubicBezTo>
                <a:cubicBezTo>
                  <a:pt x="1722967" y="3348567"/>
                  <a:pt x="1680633" y="3498850"/>
                  <a:pt x="1595967" y="3740150"/>
                </a:cubicBezTo>
                <a:cubicBezTo>
                  <a:pt x="1511300" y="3981450"/>
                  <a:pt x="1399117" y="4267200"/>
                  <a:pt x="1259417" y="4597400"/>
                </a:cubicBezTo>
                <a:cubicBezTo>
                  <a:pt x="1119717" y="4927600"/>
                  <a:pt x="965200" y="5262034"/>
                  <a:pt x="795867" y="5600700"/>
                </a:cubicBezTo>
                <a:cubicBezTo>
                  <a:pt x="668867" y="5846234"/>
                  <a:pt x="588433" y="6000750"/>
                  <a:pt x="554567" y="6064250"/>
                </a:cubicBezTo>
                <a:cubicBezTo>
                  <a:pt x="520700" y="6127750"/>
                  <a:pt x="457200" y="6159500"/>
                  <a:pt x="364067" y="6159500"/>
                </a:cubicBezTo>
                <a:close/>
                <a:moveTo>
                  <a:pt x="-524933" y="6781800"/>
                </a:moveTo>
                <a:moveTo>
                  <a:pt x="2230967" y="1346200"/>
                </a:moveTo>
                <a:cubicBezTo>
                  <a:pt x="2129367" y="1346200"/>
                  <a:pt x="2021417" y="1305984"/>
                  <a:pt x="1907117" y="1225550"/>
                </a:cubicBezTo>
                <a:cubicBezTo>
                  <a:pt x="1792817" y="1145117"/>
                  <a:pt x="1695450" y="1043517"/>
                  <a:pt x="1615017" y="920750"/>
                </a:cubicBezTo>
                <a:cubicBezTo>
                  <a:pt x="1534583" y="797984"/>
                  <a:pt x="1494367" y="673100"/>
                  <a:pt x="1494367" y="546100"/>
                </a:cubicBezTo>
                <a:cubicBezTo>
                  <a:pt x="1494367" y="503767"/>
                  <a:pt x="1519767" y="444500"/>
                  <a:pt x="1570567" y="368300"/>
                </a:cubicBezTo>
                <a:cubicBezTo>
                  <a:pt x="1621367" y="292100"/>
                  <a:pt x="1672167" y="215900"/>
                  <a:pt x="1722967" y="139700"/>
                </a:cubicBezTo>
                <a:cubicBezTo>
                  <a:pt x="1773767" y="63500"/>
                  <a:pt x="1799167" y="16934"/>
                  <a:pt x="1799167" y="0"/>
                </a:cubicBezTo>
                <a:cubicBezTo>
                  <a:pt x="1866900" y="0"/>
                  <a:pt x="1919817" y="2117"/>
                  <a:pt x="1957917" y="6350"/>
                </a:cubicBezTo>
                <a:cubicBezTo>
                  <a:pt x="1996017" y="10584"/>
                  <a:pt x="2044700" y="29634"/>
                  <a:pt x="2103967" y="63500"/>
                </a:cubicBezTo>
                <a:cubicBezTo>
                  <a:pt x="2197100" y="275167"/>
                  <a:pt x="2313517" y="448734"/>
                  <a:pt x="2453217" y="584200"/>
                </a:cubicBezTo>
                <a:cubicBezTo>
                  <a:pt x="2592917" y="719667"/>
                  <a:pt x="2662767" y="833967"/>
                  <a:pt x="2662767" y="927100"/>
                </a:cubicBezTo>
                <a:cubicBezTo>
                  <a:pt x="2662767" y="1113367"/>
                  <a:pt x="2645833" y="1229784"/>
                  <a:pt x="2611967" y="1276350"/>
                </a:cubicBezTo>
                <a:cubicBezTo>
                  <a:pt x="2578100" y="1322917"/>
                  <a:pt x="2451100" y="1346200"/>
                  <a:pt x="2230967" y="1346200"/>
                </a:cubicBezTo>
                <a:close/>
                <a:moveTo>
                  <a:pt x="4288367" y="67818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35" name="Freeform 6635"/>
          <p:cNvSpPr/>
          <p:nvPr/>
        </p:nvSpPr>
        <p:spPr>
          <a:xfrm rot="0" flipH="0" flipV="0">
            <a:off x="9710667" y="814045"/>
            <a:ext cx="189623" cy="355422"/>
          </a:xfrm>
          <a:custGeom>
            <a:pathLst>
              <a:path w="4514850" h="8462433">
                <a:moveTo>
                  <a:pt x="482600" y="8394700"/>
                </a:moveTo>
                <a:cubicBezTo>
                  <a:pt x="414866" y="8369300"/>
                  <a:pt x="342900" y="8316384"/>
                  <a:pt x="266700" y="8235950"/>
                </a:cubicBezTo>
                <a:cubicBezTo>
                  <a:pt x="190500" y="8155517"/>
                  <a:pt x="127000" y="8060267"/>
                  <a:pt x="76200" y="7950200"/>
                </a:cubicBezTo>
                <a:cubicBezTo>
                  <a:pt x="25400" y="7840134"/>
                  <a:pt x="0" y="7738534"/>
                  <a:pt x="0" y="7645400"/>
                </a:cubicBezTo>
                <a:cubicBezTo>
                  <a:pt x="42333" y="7552267"/>
                  <a:pt x="97366" y="7389284"/>
                  <a:pt x="165100" y="7156450"/>
                </a:cubicBezTo>
                <a:cubicBezTo>
                  <a:pt x="232833" y="6923617"/>
                  <a:pt x="317500" y="6654800"/>
                  <a:pt x="419100" y="6350000"/>
                </a:cubicBezTo>
                <a:cubicBezTo>
                  <a:pt x="486833" y="6256867"/>
                  <a:pt x="539750" y="6146800"/>
                  <a:pt x="577850" y="6019800"/>
                </a:cubicBezTo>
                <a:cubicBezTo>
                  <a:pt x="615950" y="5892800"/>
                  <a:pt x="651933" y="5778500"/>
                  <a:pt x="685800" y="5676900"/>
                </a:cubicBezTo>
                <a:cubicBezTo>
                  <a:pt x="753533" y="5541434"/>
                  <a:pt x="833966" y="5365750"/>
                  <a:pt x="927100" y="5149850"/>
                </a:cubicBezTo>
                <a:cubicBezTo>
                  <a:pt x="1020233" y="4933950"/>
                  <a:pt x="1111250" y="4713817"/>
                  <a:pt x="1200150" y="4489450"/>
                </a:cubicBezTo>
                <a:cubicBezTo>
                  <a:pt x="1289050" y="4265084"/>
                  <a:pt x="1367366" y="4076700"/>
                  <a:pt x="1435100" y="3924300"/>
                </a:cubicBezTo>
                <a:cubicBezTo>
                  <a:pt x="1545166" y="3695700"/>
                  <a:pt x="1640416" y="3486150"/>
                  <a:pt x="1720850" y="3295650"/>
                </a:cubicBezTo>
                <a:cubicBezTo>
                  <a:pt x="1801283" y="3105150"/>
                  <a:pt x="1881716" y="2912534"/>
                  <a:pt x="1962150" y="2717800"/>
                </a:cubicBezTo>
                <a:cubicBezTo>
                  <a:pt x="2042583" y="2523067"/>
                  <a:pt x="2129366" y="2311400"/>
                  <a:pt x="2222500" y="2082800"/>
                </a:cubicBezTo>
                <a:cubicBezTo>
                  <a:pt x="2324100" y="1845734"/>
                  <a:pt x="2427816" y="1604434"/>
                  <a:pt x="2533650" y="1358900"/>
                </a:cubicBezTo>
                <a:cubicBezTo>
                  <a:pt x="2639483" y="1113367"/>
                  <a:pt x="2732616" y="891117"/>
                  <a:pt x="2813050" y="692150"/>
                </a:cubicBezTo>
                <a:cubicBezTo>
                  <a:pt x="2893483" y="493184"/>
                  <a:pt x="2942166" y="351367"/>
                  <a:pt x="2959100" y="266700"/>
                </a:cubicBezTo>
                <a:cubicBezTo>
                  <a:pt x="2959100" y="198967"/>
                  <a:pt x="2973916" y="148167"/>
                  <a:pt x="3003550" y="114300"/>
                </a:cubicBezTo>
                <a:cubicBezTo>
                  <a:pt x="3033183" y="80434"/>
                  <a:pt x="3064933" y="63500"/>
                  <a:pt x="3098800" y="63500"/>
                </a:cubicBezTo>
                <a:cubicBezTo>
                  <a:pt x="3132666" y="29634"/>
                  <a:pt x="3166533" y="10584"/>
                  <a:pt x="3200400" y="6350"/>
                </a:cubicBezTo>
                <a:cubicBezTo>
                  <a:pt x="3234266" y="2117"/>
                  <a:pt x="3268133" y="0"/>
                  <a:pt x="3302000" y="0"/>
                </a:cubicBezTo>
                <a:cubicBezTo>
                  <a:pt x="3335866" y="0"/>
                  <a:pt x="3401483" y="63500"/>
                  <a:pt x="3498850" y="190500"/>
                </a:cubicBezTo>
                <a:cubicBezTo>
                  <a:pt x="3596216" y="317500"/>
                  <a:pt x="3644900" y="431800"/>
                  <a:pt x="3644900" y="533400"/>
                </a:cubicBezTo>
                <a:cubicBezTo>
                  <a:pt x="3644900" y="668867"/>
                  <a:pt x="3579283" y="922867"/>
                  <a:pt x="3448050" y="1295400"/>
                </a:cubicBezTo>
                <a:cubicBezTo>
                  <a:pt x="3316816" y="1667934"/>
                  <a:pt x="3132666" y="2091267"/>
                  <a:pt x="2895600" y="2565400"/>
                </a:cubicBezTo>
                <a:cubicBezTo>
                  <a:pt x="2607733" y="3191934"/>
                  <a:pt x="2374900" y="3706284"/>
                  <a:pt x="2197100" y="4108450"/>
                </a:cubicBezTo>
                <a:cubicBezTo>
                  <a:pt x="2019300" y="4510617"/>
                  <a:pt x="1896533" y="4811184"/>
                  <a:pt x="1828800" y="5010150"/>
                </a:cubicBezTo>
                <a:cubicBezTo>
                  <a:pt x="1761066" y="5209117"/>
                  <a:pt x="1735666" y="5321300"/>
                  <a:pt x="1752600" y="5346700"/>
                </a:cubicBezTo>
                <a:cubicBezTo>
                  <a:pt x="1752600" y="5346700"/>
                  <a:pt x="1811866" y="5319184"/>
                  <a:pt x="1930400" y="5264150"/>
                </a:cubicBezTo>
                <a:cubicBezTo>
                  <a:pt x="2048933" y="5209117"/>
                  <a:pt x="2175933" y="5130800"/>
                  <a:pt x="2311400" y="5029200"/>
                </a:cubicBezTo>
                <a:cubicBezTo>
                  <a:pt x="2404533" y="4978400"/>
                  <a:pt x="2506133" y="4914900"/>
                  <a:pt x="2616200" y="4838700"/>
                </a:cubicBezTo>
                <a:cubicBezTo>
                  <a:pt x="2726266" y="4762500"/>
                  <a:pt x="2832100" y="4688417"/>
                  <a:pt x="2933700" y="4616450"/>
                </a:cubicBezTo>
                <a:cubicBezTo>
                  <a:pt x="3035300" y="4544484"/>
                  <a:pt x="3119966" y="4500034"/>
                  <a:pt x="3187700" y="4483100"/>
                </a:cubicBezTo>
                <a:cubicBezTo>
                  <a:pt x="3289300" y="4415367"/>
                  <a:pt x="3395133" y="4349750"/>
                  <a:pt x="3505200" y="4286250"/>
                </a:cubicBezTo>
                <a:cubicBezTo>
                  <a:pt x="3615266" y="4222750"/>
                  <a:pt x="3687233" y="4174067"/>
                  <a:pt x="3721100" y="4140200"/>
                </a:cubicBezTo>
                <a:cubicBezTo>
                  <a:pt x="3865033" y="4072467"/>
                  <a:pt x="3972983" y="4051300"/>
                  <a:pt x="4044950" y="4076700"/>
                </a:cubicBezTo>
                <a:cubicBezTo>
                  <a:pt x="4116916" y="4102100"/>
                  <a:pt x="4191000" y="4165600"/>
                  <a:pt x="4267200" y="4267200"/>
                </a:cubicBezTo>
                <a:cubicBezTo>
                  <a:pt x="4360333" y="4377267"/>
                  <a:pt x="4377266" y="4472517"/>
                  <a:pt x="4318000" y="4552950"/>
                </a:cubicBezTo>
                <a:cubicBezTo>
                  <a:pt x="4258733" y="4633384"/>
                  <a:pt x="4119033" y="4741334"/>
                  <a:pt x="3898900" y="4876800"/>
                </a:cubicBezTo>
                <a:cubicBezTo>
                  <a:pt x="3721100" y="4986867"/>
                  <a:pt x="3507316" y="5118100"/>
                  <a:pt x="3257550" y="5270500"/>
                </a:cubicBezTo>
                <a:cubicBezTo>
                  <a:pt x="3007783" y="5422900"/>
                  <a:pt x="2787650" y="5558367"/>
                  <a:pt x="2597150" y="5676900"/>
                </a:cubicBezTo>
                <a:cubicBezTo>
                  <a:pt x="2406650" y="5795434"/>
                  <a:pt x="2298700" y="5867400"/>
                  <a:pt x="2273300" y="5892800"/>
                </a:cubicBezTo>
                <a:cubicBezTo>
                  <a:pt x="2273300" y="5892800"/>
                  <a:pt x="2307166" y="5956300"/>
                  <a:pt x="2374900" y="6083300"/>
                </a:cubicBezTo>
                <a:cubicBezTo>
                  <a:pt x="2442633" y="6210300"/>
                  <a:pt x="2510366" y="6324600"/>
                  <a:pt x="2578100" y="6426200"/>
                </a:cubicBezTo>
                <a:cubicBezTo>
                  <a:pt x="2645833" y="6561667"/>
                  <a:pt x="2719916" y="6686550"/>
                  <a:pt x="2800350" y="6800850"/>
                </a:cubicBezTo>
                <a:cubicBezTo>
                  <a:pt x="2880783" y="6915150"/>
                  <a:pt x="2921000" y="6993467"/>
                  <a:pt x="2921000" y="7035800"/>
                </a:cubicBezTo>
                <a:cubicBezTo>
                  <a:pt x="3014133" y="7298267"/>
                  <a:pt x="3153833" y="7488767"/>
                  <a:pt x="3340100" y="7607300"/>
                </a:cubicBezTo>
                <a:cubicBezTo>
                  <a:pt x="3526366" y="7725834"/>
                  <a:pt x="3721100" y="7738534"/>
                  <a:pt x="3924300" y="7645400"/>
                </a:cubicBezTo>
                <a:cubicBezTo>
                  <a:pt x="4093633" y="7577667"/>
                  <a:pt x="4218516" y="7556500"/>
                  <a:pt x="4298950" y="7581900"/>
                </a:cubicBezTo>
                <a:cubicBezTo>
                  <a:pt x="4379383" y="7607300"/>
                  <a:pt x="4436533" y="7670800"/>
                  <a:pt x="4470400" y="7772400"/>
                </a:cubicBezTo>
                <a:cubicBezTo>
                  <a:pt x="4504266" y="7840134"/>
                  <a:pt x="4514850" y="7888817"/>
                  <a:pt x="4502150" y="7918450"/>
                </a:cubicBezTo>
                <a:cubicBezTo>
                  <a:pt x="4489450" y="7948084"/>
                  <a:pt x="4432300" y="8013700"/>
                  <a:pt x="4330700" y="8115300"/>
                </a:cubicBezTo>
                <a:cubicBezTo>
                  <a:pt x="4169833" y="8276167"/>
                  <a:pt x="4006850" y="8377767"/>
                  <a:pt x="3841750" y="8420100"/>
                </a:cubicBezTo>
                <a:cubicBezTo>
                  <a:pt x="3676650" y="8462433"/>
                  <a:pt x="3526366" y="8449734"/>
                  <a:pt x="3390900" y="8382000"/>
                </a:cubicBezTo>
                <a:cubicBezTo>
                  <a:pt x="3263900" y="8390467"/>
                  <a:pt x="3107266" y="8307917"/>
                  <a:pt x="2921000" y="8134350"/>
                </a:cubicBezTo>
                <a:cubicBezTo>
                  <a:pt x="2734733" y="7960784"/>
                  <a:pt x="2468033" y="7649634"/>
                  <a:pt x="2120900" y="7200900"/>
                </a:cubicBezTo>
                <a:cubicBezTo>
                  <a:pt x="2120900" y="7167034"/>
                  <a:pt x="2106083" y="7118350"/>
                  <a:pt x="2076450" y="7054850"/>
                </a:cubicBezTo>
                <a:cubicBezTo>
                  <a:pt x="2046816" y="6991350"/>
                  <a:pt x="2015066" y="6929967"/>
                  <a:pt x="1981200" y="6870700"/>
                </a:cubicBezTo>
                <a:cubicBezTo>
                  <a:pt x="1947333" y="6802967"/>
                  <a:pt x="1905000" y="6728884"/>
                  <a:pt x="1854200" y="6648450"/>
                </a:cubicBezTo>
                <a:cubicBezTo>
                  <a:pt x="1803400" y="6568017"/>
                  <a:pt x="1778000" y="6527800"/>
                  <a:pt x="1778000" y="6527800"/>
                </a:cubicBezTo>
                <a:cubicBezTo>
                  <a:pt x="1778000" y="6493934"/>
                  <a:pt x="1765300" y="6455834"/>
                  <a:pt x="1739900" y="6413500"/>
                </a:cubicBezTo>
                <a:cubicBezTo>
                  <a:pt x="1714500" y="6371167"/>
                  <a:pt x="1680633" y="6320367"/>
                  <a:pt x="1638300" y="6261100"/>
                </a:cubicBezTo>
                <a:cubicBezTo>
                  <a:pt x="1502833" y="6218767"/>
                  <a:pt x="1405466" y="6244167"/>
                  <a:pt x="1346200" y="6337300"/>
                </a:cubicBezTo>
                <a:cubicBezTo>
                  <a:pt x="1286933" y="6430434"/>
                  <a:pt x="1223433" y="6527800"/>
                  <a:pt x="1155700" y="6629400"/>
                </a:cubicBezTo>
                <a:cubicBezTo>
                  <a:pt x="1113366" y="6739467"/>
                  <a:pt x="1060450" y="6893984"/>
                  <a:pt x="996950" y="7092950"/>
                </a:cubicBezTo>
                <a:cubicBezTo>
                  <a:pt x="933450" y="7291917"/>
                  <a:pt x="882650" y="7484534"/>
                  <a:pt x="844550" y="7670800"/>
                </a:cubicBezTo>
                <a:cubicBezTo>
                  <a:pt x="806450" y="7857067"/>
                  <a:pt x="795866" y="7984067"/>
                  <a:pt x="812800" y="8051800"/>
                </a:cubicBezTo>
                <a:cubicBezTo>
                  <a:pt x="812800" y="8187267"/>
                  <a:pt x="791633" y="8278284"/>
                  <a:pt x="749300" y="8324850"/>
                </a:cubicBezTo>
                <a:cubicBezTo>
                  <a:pt x="706966" y="8371417"/>
                  <a:pt x="618066" y="8394700"/>
                  <a:pt x="482600" y="8394700"/>
                </a:cubicBezTo>
                <a:close/>
                <a:moveTo>
                  <a:pt x="-876300" y="84582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36" name="Freeform 6636"/>
          <p:cNvSpPr/>
          <p:nvPr/>
        </p:nvSpPr>
        <p:spPr>
          <a:xfrm rot="0" flipH="0" flipV="0">
            <a:off x="9926872" y="964019"/>
            <a:ext cx="149174" cy="198869"/>
          </a:xfrm>
          <a:custGeom>
            <a:pathLst>
              <a:path w="3551767" h="4734983">
                <a:moveTo>
                  <a:pt x="2167467" y="4442883"/>
                </a:moveTo>
                <a:cubicBezTo>
                  <a:pt x="1989667" y="4595283"/>
                  <a:pt x="1784350" y="4684183"/>
                  <a:pt x="1551517" y="4709583"/>
                </a:cubicBezTo>
                <a:cubicBezTo>
                  <a:pt x="1318683" y="4734983"/>
                  <a:pt x="1092200" y="4699000"/>
                  <a:pt x="872067" y="4601633"/>
                </a:cubicBezTo>
                <a:cubicBezTo>
                  <a:pt x="651933" y="4504267"/>
                  <a:pt x="469900" y="4353983"/>
                  <a:pt x="325967" y="4150783"/>
                </a:cubicBezTo>
                <a:cubicBezTo>
                  <a:pt x="182033" y="3964517"/>
                  <a:pt x="88900" y="3750733"/>
                  <a:pt x="46567" y="3509433"/>
                </a:cubicBezTo>
                <a:cubicBezTo>
                  <a:pt x="4233" y="3268133"/>
                  <a:pt x="0" y="2952750"/>
                  <a:pt x="33867" y="2563283"/>
                </a:cubicBezTo>
                <a:cubicBezTo>
                  <a:pt x="59267" y="2233083"/>
                  <a:pt x="165100" y="1900767"/>
                  <a:pt x="351367" y="1566333"/>
                </a:cubicBezTo>
                <a:cubicBezTo>
                  <a:pt x="537633" y="1231900"/>
                  <a:pt x="764117" y="933450"/>
                  <a:pt x="1030817" y="670983"/>
                </a:cubicBezTo>
                <a:cubicBezTo>
                  <a:pt x="1297517" y="408517"/>
                  <a:pt x="1562100" y="226483"/>
                  <a:pt x="1824567" y="124883"/>
                </a:cubicBezTo>
                <a:cubicBezTo>
                  <a:pt x="1951567" y="40217"/>
                  <a:pt x="2059517" y="0"/>
                  <a:pt x="2148417" y="4233"/>
                </a:cubicBezTo>
                <a:cubicBezTo>
                  <a:pt x="2237317" y="8467"/>
                  <a:pt x="2374900" y="19050"/>
                  <a:pt x="2561167" y="35983"/>
                </a:cubicBezTo>
                <a:cubicBezTo>
                  <a:pt x="2755900" y="61383"/>
                  <a:pt x="2901950" y="99483"/>
                  <a:pt x="2999317" y="150283"/>
                </a:cubicBezTo>
                <a:cubicBezTo>
                  <a:pt x="3096683" y="201083"/>
                  <a:pt x="3175000" y="268817"/>
                  <a:pt x="3234267" y="353483"/>
                </a:cubicBezTo>
                <a:cubicBezTo>
                  <a:pt x="3361267" y="480483"/>
                  <a:pt x="3445933" y="605367"/>
                  <a:pt x="3488267" y="728133"/>
                </a:cubicBezTo>
                <a:cubicBezTo>
                  <a:pt x="3530600" y="850900"/>
                  <a:pt x="3551767" y="971550"/>
                  <a:pt x="3551767" y="1090083"/>
                </a:cubicBezTo>
                <a:cubicBezTo>
                  <a:pt x="3517900" y="1276350"/>
                  <a:pt x="3393017" y="1502833"/>
                  <a:pt x="3177117" y="1769533"/>
                </a:cubicBezTo>
                <a:cubicBezTo>
                  <a:pt x="2961217" y="2036233"/>
                  <a:pt x="2679700" y="2254250"/>
                  <a:pt x="2332567" y="2423583"/>
                </a:cubicBezTo>
                <a:cubicBezTo>
                  <a:pt x="2146300" y="2482850"/>
                  <a:pt x="1943100" y="2508250"/>
                  <a:pt x="1722967" y="2499783"/>
                </a:cubicBezTo>
                <a:cubicBezTo>
                  <a:pt x="1502833" y="2491317"/>
                  <a:pt x="1320800" y="2436283"/>
                  <a:pt x="1176867" y="2334683"/>
                </a:cubicBezTo>
                <a:cubicBezTo>
                  <a:pt x="1016000" y="2266950"/>
                  <a:pt x="910167" y="2277533"/>
                  <a:pt x="859367" y="2366433"/>
                </a:cubicBezTo>
                <a:cubicBezTo>
                  <a:pt x="808567" y="2455333"/>
                  <a:pt x="762000" y="2669117"/>
                  <a:pt x="719667" y="3007783"/>
                </a:cubicBezTo>
                <a:cubicBezTo>
                  <a:pt x="685800" y="3329517"/>
                  <a:pt x="711200" y="3564467"/>
                  <a:pt x="795867" y="3712633"/>
                </a:cubicBezTo>
                <a:cubicBezTo>
                  <a:pt x="880533" y="3860800"/>
                  <a:pt x="994833" y="3947583"/>
                  <a:pt x="1138767" y="3972983"/>
                </a:cubicBezTo>
                <a:cubicBezTo>
                  <a:pt x="1308100" y="4006850"/>
                  <a:pt x="1441450" y="4030133"/>
                  <a:pt x="1538817" y="4042833"/>
                </a:cubicBezTo>
                <a:cubicBezTo>
                  <a:pt x="1636183" y="4055533"/>
                  <a:pt x="1756833" y="4019550"/>
                  <a:pt x="1900767" y="3934883"/>
                </a:cubicBezTo>
                <a:cubicBezTo>
                  <a:pt x="2036233" y="3850217"/>
                  <a:pt x="2120900" y="3801533"/>
                  <a:pt x="2154767" y="3788833"/>
                </a:cubicBezTo>
                <a:cubicBezTo>
                  <a:pt x="2188633" y="3776133"/>
                  <a:pt x="2216150" y="3759200"/>
                  <a:pt x="2237317" y="3738033"/>
                </a:cubicBezTo>
                <a:cubicBezTo>
                  <a:pt x="2258483" y="3716867"/>
                  <a:pt x="2311400" y="3663950"/>
                  <a:pt x="2396067" y="3579283"/>
                </a:cubicBezTo>
                <a:cubicBezTo>
                  <a:pt x="2455333" y="3520017"/>
                  <a:pt x="2501900" y="3475567"/>
                  <a:pt x="2535767" y="3445933"/>
                </a:cubicBezTo>
                <a:cubicBezTo>
                  <a:pt x="2569633" y="3416300"/>
                  <a:pt x="2607733" y="3401483"/>
                  <a:pt x="2650067" y="3401483"/>
                </a:cubicBezTo>
                <a:cubicBezTo>
                  <a:pt x="2692400" y="3401483"/>
                  <a:pt x="2730500" y="3420533"/>
                  <a:pt x="2764367" y="3458633"/>
                </a:cubicBezTo>
                <a:cubicBezTo>
                  <a:pt x="2798233" y="3496733"/>
                  <a:pt x="2832100" y="3524250"/>
                  <a:pt x="2865967" y="3541183"/>
                </a:cubicBezTo>
                <a:cubicBezTo>
                  <a:pt x="2950633" y="3541183"/>
                  <a:pt x="2969683" y="3591983"/>
                  <a:pt x="2923117" y="3693583"/>
                </a:cubicBezTo>
                <a:cubicBezTo>
                  <a:pt x="2876550" y="3795183"/>
                  <a:pt x="2785533" y="3915833"/>
                  <a:pt x="2650067" y="4055533"/>
                </a:cubicBezTo>
                <a:cubicBezTo>
                  <a:pt x="2514600" y="4195233"/>
                  <a:pt x="2353733" y="4324350"/>
                  <a:pt x="2167467" y="4442883"/>
                </a:cubicBezTo>
                <a:close/>
                <a:moveTo>
                  <a:pt x="-893233" y="4887383"/>
                </a:moveTo>
                <a:moveTo>
                  <a:pt x="2154767" y="1750483"/>
                </a:moveTo>
                <a:cubicBezTo>
                  <a:pt x="2247900" y="1708150"/>
                  <a:pt x="2345267" y="1646767"/>
                  <a:pt x="2446867" y="1566333"/>
                </a:cubicBezTo>
                <a:cubicBezTo>
                  <a:pt x="2548467" y="1485900"/>
                  <a:pt x="2635250" y="1397000"/>
                  <a:pt x="2707217" y="1299633"/>
                </a:cubicBezTo>
                <a:cubicBezTo>
                  <a:pt x="2779183" y="1202267"/>
                  <a:pt x="2815167" y="1119717"/>
                  <a:pt x="2815167" y="1051983"/>
                </a:cubicBezTo>
                <a:cubicBezTo>
                  <a:pt x="2815167" y="933450"/>
                  <a:pt x="2760133" y="833967"/>
                  <a:pt x="2650067" y="753533"/>
                </a:cubicBezTo>
                <a:cubicBezTo>
                  <a:pt x="2540000" y="673100"/>
                  <a:pt x="2374900" y="662517"/>
                  <a:pt x="2154767" y="721783"/>
                </a:cubicBezTo>
                <a:cubicBezTo>
                  <a:pt x="2061633" y="747183"/>
                  <a:pt x="1955800" y="808567"/>
                  <a:pt x="1837267" y="905933"/>
                </a:cubicBezTo>
                <a:cubicBezTo>
                  <a:pt x="1718733" y="1003300"/>
                  <a:pt x="1606550" y="1111250"/>
                  <a:pt x="1500717" y="1229783"/>
                </a:cubicBezTo>
                <a:cubicBezTo>
                  <a:pt x="1394883" y="1348317"/>
                  <a:pt x="1310217" y="1454150"/>
                  <a:pt x="1246717" y="1547283"/>
                </a:cubicBezTo>
                <a:cubicBezTo>
                  <a:pt x="1183217" y="1640417"/>
                  <a:pt x="1159933" y="1695450"/>
                  <a:pt x="1176867" y="1712383"/>
                </a:cubicBezTo>
                <a:cubicBezTo>
                  <a:pt x="1202267" y="1754717"/>
                  <a:pt x="1274233" y="1786467"/>
                  <a:pt x="1392767" y="1807633"/>
                </a:cubicBezTo>
                <a:cubicBezTo>
                  <a:pt x="1511300" y="1828800"/>
                  <a:pt x="1644650" y="1835150"/>
                  <a:pt x="1792817" y="1826683"/>
                </a:cubicBezTo>
                <a:cubicBezTo>
                  <a:pt x="1940983" y="1818217"/>
                  <a:pt x="2061633" y="1792817"/>
                  <a:pt x="2154767" y="1750483"/>
                </a:cubicBezTo>
                <a:close/>
                <a:moveTo>
                  <a:pt x="1799167" y="4887383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37" name="Freeform 6637"/>
          <p:cNvSpPr/>
          <p:nvPr/>
        </p:nvSpPr>
        <p:spPr>
          <a:xfrm rot="0" flipH="0" flipV="0">
            <a:off x="10095249" y="827558"/>
            <a:ext cx="121437" cy="319773"/>
          </a:xfrm>
          <a:custGeom>
            <a:pathLst>
              <a:path w="2891366" h="7613650">
                <a:moveTo>
                  <a:pt x="254000" y="7539566"/>
                </a:moveTo>
                <a:cubicBezTo>
                  <a:pt x="169333" y="7488766"/>
                  <a:pt x="105833" y="7437966"/>
                  <a:pt x="63500" y="7387166"/>
                </a:cubicBezTo>
                <a:cubicBezTo>
                  <a:pt x="21166" y="7336366"/>
                  <a:pt x="0" y="7264400"/>
                  <a:pt x="0" y="7171266"/>
                </a:cubicBezTo>
                <a:cubicBezTo>
                  <a:pt x="0" y="7044266"/>
                  <a:pt x="16933" y="6910916"/>
                  <a:pt x="50800" y="6771216"/>
                </a:cubicBezTo>
                <a:cubicBezTo>
                  <a:pt x="84666" y="6631516"/>
                  <a:pt x="118533" y="6493933"/>
                  <a:pt x="152400" y="6358466"/>
                </a:cubicBezTo>
                <a:cubicBezTo>
                  <a:pt x="169333" y="6206066"/>
                  <a:pt x="192616" y="6051550"/>
                  <a:pt x="222250" y="5894916"/>
                </a:cubicBezTo>
                <a:cubicBezTo>
                  <a:pt x="251883" y="5738283"/>
                  <a:pt x="309033" y="5592233"/>
                  <a:pt x="393700" y="5456766"/>
                </a:cubicBezTo>
                <a:cubicBezTo>
                  <a:pt x="486833" y="5135033"/>
                  <a:pt x="584200" y="4815416"/>
                  <a:pt x="685800" y="4497916"/>
                </a:cubicBezTo>
                <a:cubicBezTo>
                  <a:pt x="787400" y="4180416"/>
                  <a:pt x="876300" y="3852333"/>
                  <a:pt x="952500" y="3513666"/>
                </a:cubicBezTo>
                <a:cubicBezTo>
                  <a:pt x="1062566" y="3200400"/>
                  <a:pt x="1162050" y="2923116"/>
                  <a:pt x="1250950" y="2681816"/>
                </a:cubicBezTo>
                <a:cubicBezTo>
                  <a:pt x="1339850" y="2440516"/>
                  <a:pt x="1452033" y="2133600"/>
                  <a:pt x="1587500" y="1761066"/>
                </a:cubicBezTo>
                <a:cubicBezTo>
                  <a:pt x="1663700" y="1549400"/>
                  <a:pt x="1729316" y="1322916"/>
                  <a:pt x="1784350" y="1081616"/>
                </a:cubicBezTo>
                <a:cubicBezTo>
                  <a:pt x="1839383" y="840316"/>
                  <a:pt x="1926166" y="622300"/>
                  <a:pt x="2044700" y="427566"/>
                </a:cubicBezTo>
                <a:cubicBezTo>
                  <a:pt x="2095500" y="351366"/>
                  <a:pt x="2135716" y="285750"/>
                  <a:pt x="2165350" y="230716"/>
                </a:cubicBezTo>
                <a:cubicBezTo>
                  <a:pt x="2194983" y="175683"/>
                  <a:pt x="2226733" y="122766"/>
                  <a:pt x="2260600" y="71966"/>
                </a:cubicBezTo>
                <a:cubicBezTo>
                  <a:pt x="2269066" y="38100"/>
                  <a:pt x="2296583" y="16933"/>
                  <a:pt x="2343150" y="8466"/>
                </a:cubicBezTo>
                <a:cubicBezTo>
                  <a:pt x="2389716" y="0"/>
                  <a:pt x="2442633" y="4233"/>
                  <a:pt x="2501900" y="21166"/>
                </a:cubicBezTo>
                <a:cubicBezTo>
                  <a:pt x="2561166" y="38100"/>
                  <a:pt x="2607733" y="67733"/>
                  <a:pt x="2641600" y="110066"/>
                </a:cubicBezTo>
                <a:cubicBezTo>
                  <a:pt x="2667000" y="101600"/>
                  <a:pt x="2698750" y="124883"/>
                  <a:pt x="2736850" y="179916"/>
                </a:cubicBezTo>
                <a:cubicBezTo>
                  <a:pt x="2774950" y="234950"/>
                  <a:pt x="2810933" y="296333"/>
                  <a:pt x="2844800" y="364066"/>
                </a:cubicBezTo>
                <a:cubicBezTo>
                  <a:pt x="2878666" y="431800"/>
                  <a:pt x="2891366" y="491066"/>
                  <a:pt x="2882900" y="541866"/>
                </a:cubicBezTo>
                <a:cubicBezTo>
                  <a:pt x="2882900" y="575733"/>
                  <a:pt x="2876550" y="622300"/>
                  <a:pt x="2863850" y="681566"/>
                </a:cubicBezTo>
                <a:cubicBezTo>
                  <a:pt x="2851150" y="740833"/>
                  <a:pt x="2827866" y="795866"/>
                  <a:pt x="2794000" y="846666"/>
                </a:cubicBezTo>
                <a:cubicBezTo>
                  <a:pt x="2760133" y="880533"/>
                  <a:pt x="2728383" y="929216"/>
                  <a:pt x="2698750" y="992716"/>
                </a:cubicBezTo>
                <a:cubicBezTo>
                  <a:pt x="2669116" y="1056216"/>
                  <a:pt x="2624666" y="1143000"/>
                  <a:pt x="2565400" y="1253066"/>
                </a:cubicBezTo>
                <a:cubicBezTo>
                  <a:pt x="2531533" y="1363133"/>
                  <a:pt x="2501900" y="1475316"/>
                  <a:pt x="2476500" y="1589616"/>
                </a:cubicBezTo>
                <a:cubicBezTo>
                  <a:pt x="2451100" y="1703916"/>
                  <a:pt x="2417233" y="1807633"/>
                  <a:pt x="2374900" y="1900766"/>
                </a:cubicBezTo>
                <a:cubicBezTo>
                  <a:pt x="2341033" y="2002366"/>
                  <a:pt x="2300816" y="2099733"/>
                  <a:pt x="2254250" y="2192866"/>
                </a:cubicBezTo>
                <a:cubicBezTo>
                  <a:pt x="2207683" y="2286000"/>
                  <a:pt x="2175933" y="2362200"/>
                  <a:pt x="2159000" y="2421466"/>
                </a:cubicBezTo>
                <a:cubicBezTo>
                  <a:pt x="2099733" y="2616200"/>
                  <a:pt x="2029883" y="2806700"/>
                  <a:pt x="1949450" y="2992966"/>
                </a:cubicBezTo>
                <a:cubicBezTo>
                  <a:pt x="1869016" y="3179233"/>
                  <a:pt x="1799166" y="3378200"/>
                  <a:pt x="1739900" y="3589866"/>
                </a:cubicBezTo>
                <a:cubicBezTo>
                  <a:pt x="1680633" y="3793066"/>
                  <a:pt x="1621366" y="4002616"/>
                  <a:pt x="1562100" y="4218516"/>
                </a:cubicBezTo>
                <a:cubicBezTo>
                  <a:pt x="1502833" y="4434416"/>
                  <a:pt x="1418166" y="4639733"/>
                  <a:pt x="1308100" y="4834466"/>
                </a:cubicBezTo>
                <a:cubicBezTo>
                  <a:pt x="1248833" y="4927600"/>
                  <a:pt x="1206500" y="5046133"/>
                  <a:pt x="1181100" y="5190066"/>
                </a:cubicBezTo>
                <a:cubicBezTo>
                  <a:pt x="1155700" y="5334000"/>
                  <a:pt x="1130300" y="5477933"/>
                  <a:pt x="1104900" y="5621866"/>
                </a:cubicBezTo>
                <a:cubicBezTo>
                  <a:pt x="1054100" y="5774266"/>
                  <a:pt x="1009650" y="5916083"/>
                  <a:pt x="971550" y="6047316"/>
                </a:cubicBezTo>
                <a:cubicBezTo>
                  <a:pt x="933450" y="6178550"/>
                  <a:pt x="914400" y="6261100"/>
                  <a:pt x="914400" y="6294966"/>
                </a:cubicBezTo>
                <a:cubicBezTo>
                  <a:pt x="863600" y="6481233"/>
                  <a:pt x="827616" y="6665383"/>
                  <a:pt x="806450" y="6847416"/>
                </a:cubicBezTo>
                <a:cubicBezTo>
                  <a:pt x="785283" y="7029450"/>
                  <a:pt x="740833" y="7188200"/>
                  <a:pt x="673100" y="7323666"/>
                </a:cubicBezTo>
                <a:cubicBezTo>
                  <a:pt x="664633" y="7408333"/>
                  <a:pt x="647700" y="7476066"/>
                  <a:pt x="622300" y="7526866"/>
                </a:cubicBezTo>
                <a:cubicBezTo>
                  <a:pt x="596900" y="7577666"/>
                  <a:pt x="554566" y="7605183"/>
                  <a:pt x="495300" y="7609416"/>
                </a:cubicBezTo>
                <a:cubicBezTo>
                  <a:pt x="436033" y="7613650"/>
                  <a:pt x="355600" y="7590366"/>
                  <a:pt x="254000" y="7539566"/>
                </a:cubicBezTo>
                <a:close/>
                <a:moveTo>
                  <a:pt x="-622300" y="8136466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38" name="Freeform 6638"/>
          <p:cNvSpPr/>
          <p:nvPr/>
        </p:nvSpPr>
        <p:spPr>
          <a:xfrm rot="0" flipH="0" flipV="0">
            <a:off x="10178103" y="814845"/>
            <a:ext cx="182245" cy="357466"/>
          </a:xfrm>
          <a:custGeom>
            <a:pathLst>
              <a:path w="4339167" h="8511116">
                <a:moveTo>
                  <a:pt x="3500967" y="8464550"/>
                </a:moveTo>
                <a:cubicBezTo>
                  <a:pt x="3467100" y="8498416"/>
                  <a:pt x="3376083" y="8511116"/>
                  <a:pt x="3227917" y="8502650"/>
                </a:cubicBezTo>
                <a:cubicBezTo>
                  <a:pt x="3079750" y="8494183"/>
                  <a:pt x="2942167" y="8460316"/>
                  <a:pt x="2815167" y="8401050"/>
                </a:cubicBezTo>
                <a:cubicBezTo>
                  <a:pt x="2798233" y="8375650"/>
                  <a:pt x="2768600" y="8348134"/>
                  <a:pt x="2726267" y="8318500"/>
                </a:cubicBezTo>
                <a:cubicBezTo>
                  <a:pt x="2683933" y="8288867"/>
                  <a:pt x="2643717" y="8252884"/>
                  <a:pt x="2605617" y="8210550"/>
                </a:cubicBezTo>
                <a:cubicBezTo>
                  <a:pt x="2567517" y="8168217"/>
                  <a:pt x="2535767" y="8130117"/>
                  <a:pt x="2510367" y="8096250"/>
                </a:cubicBezTo>
                <a:cubicBezTo>
                  <a:pt x="2493433" y="8070850"/>
                  <a:pt x="2451100" y="8022167"/>
                  <a:pt x="2383367" y="7950200"/>
                </a:cubicBezTo>
                <a:cubicBezTo>
                  <a:pt x="2315633" y="7878234"/>
                  <a:pt x="2247900" y="7808384"/>
                  <a:pt x="2180167" y="7740650"/>
                </a:cubicBezTo>
                <a:cubicBezTo>
                  <a:pt x="2112433" y="7672917"/>
                  <a:pt x="2065867" y="7626350"/>
                  <a:pt x="2040467" y="7600950"/>
                </a:cubicBezTo>
                <a:cubicBezTo>
                  <a:pt x="2006600" y="7533217"/>
                  <a:pt x="1938867" y="7446434"/>
                  <a:pt x="1837267" y="7340600"/>
                </a:cubicBezTo>
                <a:cubicBezTo>
                  <a:pt x="1735667" y="7234767"/>
                  <a:pt x="1638300" y="7135284"/>
                  <a:pt x="1545167" y="7042150"/>
                </a:cubicBezTo>
                <a:cubicBezTo>
                  <a:pt x="1485900" y="6957484"/>
                  <a:pt x="1426633" y="6885517"/>
                  <a:pt x="1367367" y="6826250"/>
                </a:cubicBezTo>
                <a:cubicBezTo>
                  <a:pt x="1308100" y="6766984"/>
                  <a:pt x="1257300" y="6722534"/>
                  <a:pt x="1214967" y="6692900"/>
                </a:cubicBezTo>
                <a:cubicBezTo>
                  <a:pt x="1172633" y="6663267"/>
                  <a:pt x="1138767" y="6648450"/>
                  <a:pt x="1113367" y="6648450"/>
                </a:cubicBezTo>
                <a:cubicBezTo>
                  <a:pt x="1113367" y="6648450"/>
                  <a:pt x="1098550" y="6701367"/>
                  <a:pt x="1068917" y="6807200"/>
                </a:cubicBezTo>
                <a:cubicBezTo>
                  <a:pt x="1039283" y="6913034"/>
                  <a:pt x="1001183" y="7044267"/>
                  <a:pt x="954617" y="7200900"/>
                </a:cubicBezTo>
                <a:cubicBezTo>
                  <a:pt x="908050" y="7357534"/>
                  <a:pt x="861483" y="7514167"/>
                  <a:pt x="814917" y="7670800"/>
                </a:cubicBezTo>
                <a:cubicBezTo>
                  <a:pt x="768350" y="7827434"/>
                  <a:pt x="732367" y="7952317"/>
                  <a:pt x="706967" y="8045450"/>
                </a:cubicBezTo>
                <a:cubicBezTo>
                  <a:pt x="647700" y="8163984"/>
                  <a:pt x="596900" y="8244417"/>
                  <a:pt x="554567" y="8286750"/>
                </a:cubicBezTo>
                <a:cubicBezTo>
                  <a:pt x="512233" y="8329084"/>
                  <a:pt x="457200" y="8350250"/>
                  <a:pt x="389467" y="8350250"/>
                </a:cubicBezTo>
                <a:cubicBezTo>
                  <a:pt x="296333" y="8350250"/>
                  <a:pt x="213783" y="8307917"/>
                  <a:pt x="141817" y="8223250"/>
                </a:cubicBezTo>
                <a:cubicBezTo>
                  <a:pt x="69850" y="8138584"/>
                  <a:pt x="33867" y="8015817"/>
                  <a:pt x="33867" y="7854950"/>
                </a:cubicBezTo>
                <a:cubicBezTo>
                  <a:pt x="0" y="7736417"/>
                  <a:pt x="42333" y="7478184"/>
                  <a:pt x="160867" y="7080250"/>
                </a:cubicBezTo>
                <a:cubicBezTo>
                  <a:pt x="279400" y="6682317"/>
                  <a:pt x="461433" y="6174317"/>
                  <a:pt x="706967" y="5556250"/>
                </a:cubicBezTo>
                <a:cubicBezTo>
                  <a:pt x="740833" y="5429250"/>
                  <a:pt x="783167" y="5295900"/>
                  <a:pt x="833967" y="5156200"/>
                </a:cubicBezTo>
                <a:cubicBezTo>
                  <a:pt x="884767" y="5016500"/>
                  <a:pt x="927100" y="4900084"/>
                  <a:pt x="960967" y="4806950"/>
                </a:cubicBezTo>
                <a:cubicBezTo>
                  <a:pt x="1045633" y="4527550"/>
                  <a:pt x="1136650" y="4267200"/>
                  <a:pt x="1234017" y="4025900"/>
                </a:cubicBezTo>
                <a:cubicBezTo>
                  <a:pt x="1331383" y="3784600"/>
                  <a:pt x="1435100" y="3539067"/>
                  <a:pt x="1545167" y="3289300"/>
                </a:cubicBezTo>
                <a:cubicBezTo>
                  <a:pt x="1655233" y="3039534"/>
                  <a:pt x="1769533" y="2770717"/>
                  <a:pt x="1888067" y="2482850"/>
                </a:cubicBezTo>
                <a:cubicBezTo>
                  <a:pt x="1964267" y="2330450"/>
                  <a:pt x="2019300" y="2218267"/>
                  <a:pt x="2053167" y="2146300"/>
                </a:cubicBezTo>
                <a:cubicBezTo>
                  <a:pt x="2087033" y="2074334"/>
                  <a:pt x="2125133" y="1998134"/>
                  <a:pt x="2167467" y="1917700"/>
                </a:cubicBezTo>
                <a:cubicBezTo>
                  <a:pt x="2209800" y="1837267"/>
                  <a:pt x="2273300" y="1716617"/>
                  <a:pt x="2357967" y="1555750"/>
                </a:cubicBezTo>
                <a:cubicBezTo>
                  <a:pt x="2544233" y="1208617"/>
                  <a:pt x="2692400" y="937684"/>
                  <a:pt x="2802467" y="742950"/>
                </a:cubicBezTo>
                <a:cubicBezTo>
                  <a:pt x="2912533" y="548217"/>
                  <a:pt x="2997200" y="404284"/>
                  <a:pt x="3056467" y="311150"/>
                </a:cubicBezTo>
                <a:cubicBezTo>
                  <a:pt x="3115733" y="218017"/>
                  <a:pt x="3166533" y="150284"/>
                  <a:pt x="3208867" y="107950"/>
                </a:cubicBezTo>
                <a:cubicBezTo>
                  <a:pt x="3251200" y="65617"/>
                  <a:pt x="3302000" y="35984"/>
                  <a:pt x="3361267" y="19050"/>
                </a:cubicBezTo>
                <a:cubicBezTo>
                  <a:pt x="3420533" y="2117"/>
                  <a:pt x="3479800" y="0"/>
                  <a:pt x="3539067" y="12700"/>
                </a:cubicBezTo>
                <a:cubicBezTo>
                  <a:pt x="3598333" y="25400"/>
                  <a:pt x="3649133" y="57150"/>
                  <a:pt x="3691467" y="107950"/>
                </a:cubicBezTo>
                <a:cubicBezTo>
                  <a:pt x="3759200" y="175684"/>
                  <a:pt x="3799417" y="245534"/>
                  <a:pt x="3812117" y="317500"/>
                </a:cubicBezTo>
                <a:cubicBezTo>
                  <a:pt x="3824817" y="389467"/>
                  <a:pt x="3807883" y="484717"/>
                  <a:pt x="3761317" y="603250"/>
                </a:cubicBezTo>
                <a:cubicBezTo>
                  <a:pt x="3714750" y="721784"/>
                  <a:pt x="3627967" y="886884"/>
                  <a:pt x="3500967" y="1098550"/>
                </a:cubicBezTo>
                <a:cubicBezTo>
                  <a:pt x="3433233" y="1250950"/>
                  <a:pt x="3378200" y="1361017"/>
                  <a:pt x="3335867" y="1428750"/>
                </a:cubicBezTo>
                <a:cubicBezTo>
                  <a:pt x="3293533" y="1496484"/>
                  <a:pt x="3251200" y="1564217"/>
                  <a:pt x="3208867" y="1631950"/>
                </a:cubicBezTo>
                <a:cubicBezTo>
                  <a:pt x="3166533" y="1699684"/>
                  <a:pt x="3098800" y="1818217"/>
                  <a:pt x="3005667" y="1987550"/>
                </a:cubicBezTo>
                <a:cubicBezTo>
                  <a:pt x="2988733" y="2038350"/>
                  <a:pt x="2963333" y="2093384"/>
                  <a:pt x="2929467" y="2152650"/>
                </a:cubicBezTo>
                <a:cubicBezTo>
                  <a:pt x="2895600" y="2211917"/>
                  <a:pt x="2857500" y="2241550"/>
                  <a:pt x="2815167" y="2241550"/>
                </a:cubicBezTo>
                <a:cubicBezTo>
                  <a:pt x="2815167" y="2266950"/>
                  <a:pt x="2802467" y="2317750"/>
                  <a:pt x="2777067" y="2393950"/>
                </a:cubicBezTo>
                <a:cubicBezTo>
                  <a:pt x="2751667" y="2470150"/>
                  <a:pt x="2722033" y="2542117"/>
                  <a:pt x="2688167" y="2609850"/>
                </a:cubicBezTo>
                <a:cubicBezTo>
                  <a:pt x="2662767" y="2702984"/>
                  <a:pt x="2622550" y="2802467"/>
                  <a:pt x="2567517" y="2908300"/>
                </a:cubicBezTo>
                <a:cubicBezTo>
                  <a:pt x="2512483" y="3014134"/>
                  <a:pt x="2472267" y="3100917"/>
                  <a:pt x="2446867" y="3168650"/>
                </a:cubicBezTo>
                <a:cubicBezTo>
                  <a:pt x="2404533" y="3270250"/>
                  <a:pt x="2338917" y="3409950"/>
                  <a:pt x="2250017" y="3587750"/>
                </a:cubicBezTo>
                <a:cubicBezTo>
                  <a:pt x="2161117" y="3765550"/>
                  <a:pt x="2076450" y="3937000"/>
                  <a:pt x="1996017" y="4102100"/>
                </a:cubicBezTo>
                <a:cubicBezTo>
                  <a:pt x="1915583" y="4267200"/>
                  <a:pt x="1866900" y="4396317"/>
                  <a:pt x="1849967" y="4489450"/>
                </a:cubicBezTo>
                <a:cubicBezTo>
                  <a:pt x="1849967" y="4523317"/>
                  <a:pt x="1875367" y="4519084"/>
                  <a:pt x="1926167" y="4476750"/>
                </a:cubicBezTo>
                <a:cubicBezTo>
                  <a:pt x="1976967" y="4434417"/>
                  <a:pt x="2032000" y="4396317"/>
                  <a:pt x="2091267" y="4362450"/>
                </a:cubicBezTo>
                <a:cubicBezTo>
                  <a:pt x="2218267" y="4260850"/>
                  <a:pt x="2364317" y="4157134"/>
                  <a:pt x="2529417" y="4051300"/>
                </a:cubicBezTo>
                <a:cubicBezTo>
                  <a:pt x="2694517" y="3945467"/>
                  <a:pt x="2855383" y="3852334"/>
                  <a:pt x="3012017" y="3771900"/>
                </a:cubicBezTo>
                <a:cubicBezTo>
                  <a:pt x="3168650" y="3691467"/>
                  <a:pt x="3297767" y="3642784"/>
                  <a:pt x="3399367" y="3625850"/>
                </a:cubicBezTo>
                <a:cubicBezTo>
                  <a:pt x="3526367" y="3591984"/>
                  <a:pt x="3630083" y="3575050"/>
                  <a:pt x="3710517" y="3575050"/>
                </a:cubicBezTo>
                <a:cubicBezTo>
                  <a:pt x="3790950" y="3575050"/>
                  <a:pt x="3873500" y="3591984"/>
                  <a:pt x="3958167" y="3625850"/>
                </a:cubicBezTo>
                <a:cubicBezTo>
                  <a:pt x="4025900" y="3659717"/>
                  <a:pt x="4083050" y="3706284"/>
                  <a:pt x="4129617" y="3765550"/>
                </a:cubicBezTo>
                <a:cubicBezTo>
                  <a:pt x="4176183" y="3824817"/>
                  <a:pt x="4218517" y="3892550"/>
                  <a:pt x="4256617" y="3968750"/>
                </a:cubicBezTo>
                <a:cubicBezTo>
                  <a:pt x="4294717" y="4044950"/>
                  <a:pt x="4322233" y="4138084"/>
                  <a:pt x="4339167" y="4248150"/>
                </a:cubicBezTo>
                <a:cubicBezTo>
                  <a:pt x="4339167" y="4324350"/>
                  <a:pt x="4309533" y="4451350"/>
                  <a:pt x="4250267" y="4629150"/>
                </a:cubicBezTo>
                <a:cubicBezTo>
                  <a:pt x="4191000" y="4806950"/>
                  <a:pt x="4119033" y="4978400"/>
                  <a:pt x="4034367" y="5143500"/>
                </a:cubicBezTo>
                <a:cubicBezTo>
                  <a:pt x="3949700" y="5308600"/>
                  <a:pt x="3865033" y="5425017"/>
                  <a:pt x="3780367" y="5492750"/>
                </a:cubicBezTo>
                <a:cubicBezTo>
                  <a:pt x="3721100" y="5518150"/>
                  <a:pt x="3674533" y="5543550"/>
                  <a:pt x="3640667" y="5568950"/>
                </a:cubicBezTo>
                <a:cubicBezTo>
                  <a:pt x="3606800" y="5594350"/>
                  <a:pt x="3589867" y="5607050"/>
                  <a:pt x="3589867" y="5607050"/>
                </a:cubicBezTo>
                <a:cubicBezTo>
                  <a:pt x="3589867" y="5640917"/>
                  <a:pt x="3575050" y="5683250"/>
                  <a:pt x="3545417" y="5734050"/>
                </a:cubicBezTo>
                <a:cubicBezTo>
                  <a:pt x="3515783" y="5784850"/>
                  <a:pt x="3467100" y="5827184"/>
                  <a:pt x="3399367" y="5861050"/>
                </a:cubicBezTo>
                <a:cubicBezTo>
                  <a:pt x="3365500" y="5894917"/>
                  <a:pt x="3327400" y="5937250"/>
                  <a:pt x="3285067" y="5988050"/>
                </a:cubicBezTo>
                <a:cubicBezTo>
                  <a:pt x="3242733" y="6038850"/>
                  <a:pt x="3221567" y="6076950"/>
                  <a:pt x="3221567" y="6102350"/>
                </a:cubicBezTo>
                <a:cubicBezTo>
                  <a:pt x="3221567" y="6102350"/>
                  <a:pt x="3221567" y="6112934"/>
                  <a:pt x="3221567" y="6134100"/>
                </a:cubicBezTo>
                <a:cubicBezTo>
                  <a:pt x="3221567" y="6155267"/>
                  <a:pt x="3221567" y="6165850"/>
                  <a:pt x="3221567" y="6165850"/>
                </a:cubicBezTo>
                <a:cubicBezTo>
                  <a:pt x="3187700" y="6165850"/>
                  <a:pt x="3139017" y="6191250"/>
                  <a:pt x="3075517" y="6242050"/>
                </a:cubicBezTo>
                <a:cubicBezTo>
                  <a:pt x="3012017" y="6292850"/>
                  <a:pt x="2933700" y="6352117"/>
                  <a:pt x="2840567" y="6419850"/>
                </a:cubicBezTo>
                <a:cubicBezTo>
                  <a:pt x="2747433" y="6512984"/>
                  <a:pt x="2681817" y="6563784"/>
                  <a:pt x="2643717" y="6572250"/>
                </a:cubicBezTo>
                <a:cubicBezTo>
                  <a:pt x="2605617" y="6580717"/>
                  <a:pt x="2552700" y="6597650"/>
                  <a:pt x="2484967" y="6623050"/>
                </a:cubicBezTo>
                <a:cubicBezTo>
                  <a:pt x="2468033" y="6639984"/>
                  <a:pt x="2448983" y="6652684"/>
                  <a:pt x="2427817" y="6661150"/>
                </a:cubicBezTo>
                <a:cubicBezTo>
                  <a:pt x="2406650" y="6669617"/>
                  <a:pt x="2385483" y="6678084"/>
                  <a:pt x="2364317" y="6686550"/>
                </a:cubicBezTo>
                <a:cubicBezTo>
                  <a:pt x="2343150" y="6695017"/>
                  <a:pt x="2326217" y="6703484"/>
                  <a:pt x="2313517" y="6711950"/>
                </a:cubicBezTo>
                <a:cubicBezTo>
                  <a:pt x="2300817" y="6720417"/>
                  <a:pt x="2294467" y="6733117"/>
                  <a:pt x="2294467" y="6750050"/>
                </a:cubicBezTo>
                <a:cubicBezTo>
                  <a:pt x="2294467" y="6783917"/>
                  <a:pt x="2334683" y="6853767"/>
                  <a:pt x="2415117" y="6959600"/>
                </a:cubicBezTo>
                <a:cubicBezTo>
                  <a:pt x="2495550" y="7065434"/>
                  <a:pt x="2592917" y="7181850"/>
                  <a:pt x="2707217" y="7308850"/>
                </a:cubicBezTo>
                <a:cubicBezTo>
                  <a:pt x="2821517" y="7435850"/>
                  <a:pt x="2931583" y="7552267"/>
                  <a:pt x="3037417" y="7658100"/>
                </a:cubicBezTo>
                <a:cubicBezTo>
                  <a:pt x="3143250" y="7763934"/>
                  <a:pt x="3221567" y="7833784"/>
                  <a:pt x="3272367" y="7867650"/>
                </a:cubicBezTo>
                <a:cubicBezTo>
                  <a:pt x="3357033" y="7901517"/>
                  <a:pt x="3418417" y="7958667"/>
                  <a:pt x="3456517" y="8039100"/>
                </a:cubicBezTo>
                <a:cubicBezTo>
                  <a:pt x="3494617" y="8119534"/>
                  <a:pt x="3517900" y="8199967"/>
                  <a:pt x="3526367" y="8280400"/>
                </a:cubicBezTo>
                <a:cubicBezTo>
                  <a:pt x="3534833" y="8360834"/>
                  <a:pt x="3526367" y="8422217"/>
                  <a:pt x="3500967" y="8464550"/>
                </a:cubicBezTo>
                <a:close/>
                <a:moveTo>
                  <a:pt x="-1071033" y="8439150"/>
                </a:moveTo>
                <a:moveTo>
                  <a:pt x="1976967" y="6216650"/>
                </a:moveTo>
                <a:cubicBezTo>
                  <a:pt x="2019300" y="6182784"/>
                  <a:pt x="2108200" y="6112934"/>
                  <a:pt x="2243667" y="6007100"/>
                </a:cubicBezTo>
                <a:cubicBezTo>
                  <a:pt x="2379133" y="5901267"/>
                  <a:pt x="2527300" y="5782734"/>
                  <a:pt x="2688167" y="5651500"/>
                </a:cubicBezTo>
                <a:cubicBezTo>
                  <a:pt x="2849033" y="5520267"/>
                  <a:pt x="2995083" y="5393267"/>
                  <a:pt x="3126317" y="5270500"/>
                </a:cubicBezTo>
                <a:cubicBezTo>
                  <a:pt x="3257550" y="5147734"/>
                  <a:pt x="3348567" y="5056717"/>
                  <a:pt x="3399367" y="4997450"/>
                </a:cubicBezTo>
                <a:cubicBezTo>
                  <a:pt x="3458633" y="4938184"/>
                  <a:pt x="3517900" y="4836584"/>
                  <a:pt x="3577167" y="4692650"/>
                </a:cubicBezTo>
                <a:cubicBezTo>
                  <a:pt x="3636433" y="4548717"/>
                  <a:pt x="3644900" y="4434417"/>
                  <a:pt x="3602567" y="4349750"/>
                </a:cubicBezTo>
                <a:cubicBezTo>
                  <a:pt x="3594100" y="4315884"/>
                  <a:pt x="3517900" y="4332817"/>
                  <a:pt x="3373967" y="4400550"/>
                </a:cubicBezTo>
                <a:cubicBezTo>
                  <a:pt x="3230033" y="4468284"/>
                  <a:pt x="3064933" y="4548717"/>
                  <a:pt x="2878667" y="4641850"/>
                </a:cubicBezTo>
                <a:cubicBezTo>
                  <a:pt x="2734733" y="4726517"/>
                  <a:pt x="2567517" y="4836584"/>
                  <a:pt x="2377017" y="4972050"/>
                </a:cubicBezTo>
                <a:cubicBezTo>
                  <a:pt x="2186517" y="5107517"/>
                  <a:pt x="2008717" y="5251450"/>
                  <a:pt x="1843617" y="5403850"/>
                </a:cubicBezTo>
                <a:cubicBezTo>
                  <a:pt x="1678517" y="5556250"/>
                  <a:pt x="1553633" y="5704417"/>
                  <a:pt x="1468967" y="5848350"/>
                </a:cubicBezTo>
                <a:cubicBezTo>
                  <a:pt x="1452033" y="5907617"/>
                  <a:pt x="1468967" y="5975350"/>
                  <a:pt x="1519767" y="6051550"/>
                </a:cubicBezTo>
                <a:cubicBezTo>
                  <a:pt x="1570567" y="6127750"/>
                  <a:pt x="1638300" y="6184900"/>
                  <a:pt x="1722967" y="6223000"/>
                </a:cubicBezTo>
                <a:cubicBezTo>
                  <a:pt x="1807633" y="6261100"/>
                  <a:pt x="1892300" y="6258984"/>
                  <a:pt x="1976967" y="6216650"/>
                </a:cubicBezTo>
                <a:close/>
                <a:moveTo>
                  <a:pt x="1176867" y="843915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39" name="Freeform 6639"/>
          <p:cNvSpPr/>
          <p:nvPr/>
        </p:nvSpPr>
        <p:spPr>
          <a:xfrm rot="0" flipH="0" flipV="0">
            <a:off x="10382218" y="965175"/>
            <a:ext cx="188290" cy="189623"/>
          </a:xfrm>
          <a:custGeom>
            <a:pathLst>
              <a:path w="4483100" h="4514850">
                <a:moveTo>
                  <a:pt x="1079500" y="4491566"/>
                </a:moveTo>
                <a:cubicBezTo>
                  <a:pt x="1011766" y="4508500"/>
                  <a:pt x="922866" y="4514850"/>
                  <a:pt x="812800" y="4510616"/>
                </a:cubicBezTo>
                <a:cubicBezTo>
                  <a:pt x="702733" y="4506383"/>
                  <a:pt x="607483" y="4493683"/>
                  <a:pt x="527050" y="4472516"/>
                </a:cubicBezTo>
                <a:cubicBezTo>
                  <a:pt x="446616" y="4451350"/>
                  <a:pt x="406400" y="4428066"/>
                  <a:pt x="406400" y="4402666"/>
                </a:cubicBezTo>
                <a:cubicBezTo>
                  <a:pt x="406400" y="4360333"/>
                  <a:pt x="385233" y="4339166"/>
                  <a:pt x="342900" y="4339166"/>
                </a:cubicBezTo>
                <a:cubicBezTo>
                  <a:pt x="342900" y="4339166"/>
                  <a:pt x="323850" y="4322233"/>
                  <a:pt x="285750" y="4288366"/>
                </a:cubicBezTo>
                <a:cubicBezTo>
                  <a:pt x="247650" y="4254500"/>
                  <a:pt x="190500" y="4220633"/>
                  <a:pt x="114300" y="4186766"/>
                </a:cubicBezTo>
                <a:cubicBezTo>
                  <a:pt x="38100" y="4068233"/>
                  <a:pt x="0" y="3939116"/>
                  <a:pt x="0" y="3799416"/>
                </a:cubicBezTo>
                <a:cubicBezTo>
                  <a:pt x="0" y="3659716"/>
                  <a:pt x="38100" y="3437466"/>
                  <a:pt x="114300" y="3132666"/>
                </a:cubicBezTo>
                <a:cubicBezTo>
                  <a:pt x="139700" y="2921000"/>
                  <a:pt x="222250" y="2673350"/>
                  <a:pt x="361950" y="2389716"/>
                </a:cubicBezTo>
                <a:cubicBezTo>
                  <a:pt x="501650" y="2106083"/>
                  <a:pt x="673100" y="1816100"/>
                  <a:pt x="876300" y="1519766"/>
                </a:cubicBezTo>
                <a:cubicBezTo>
                  <a:pt x="1079500" y="1223433"/>
                  <a:pt x="1293283" y="956733"/>
                  <a:pt x="1517650" y="719666"/>
                </a:cubicBezTo>
                <a:cubicBezTo>
                  <a:pt x="1742016" y="482600"/>
                  <a:pt x="1947333" y="309033"/>
                  <a:pt x="2133600" y="198966"/>
                </a:cubicBezTo>
                <a:cubicBezTo>
                  <a:pt x="2252133" y="80433"/>
                  <a:pt x="2396066" y="16933"/>
                  <a:pt x="2565400" y="8466"/>
                </a:cubicBezTo>
                <a:cubicBezTo>
                  <a:pt x="2734733" y="0"/>
                  <a:pt x="2895600" y="38100"/>
                  <a:pt x="3048000" y="122766"/>
                </a:cubicBezTo>
                <a:cubicBezTo>
                  <a:pt x="3132666" y="165100"/>
                  <a:pt x="3217333" y="232833"/>
                  <a:pt x="3302000" y="325966"/>
                </a:cubicBezTo>
                <a:cubicBezTo>
                  <a:pt x="3386666" y="419100"/>
                  <a:pt x="3467100" y="520700"/>
                  <a:pt x="3543300" y="630766"/>
                </a:cubicBezTo>
                <a:cubicBezTo>
                  <a:pt x="3619500" y="740833"/>
                  <a:pt x="3683000" y="850900"/>
                  <a:pt x="3733800" y="960966"/>
                </a:cubicBezTo>
                <a:cubicBezTo>
                  <a:pt x="3759200" y="1054100"/>
                  <a:pt x="3774016" y="1136650"/>
                  <a:pt x="3778250" y="1208616"/>
                </a:cubicBezTo>
                <a:cubicBezTo>
                  <a:pt x="3782483" y="1280583"/>
                  <a:pt x="3782483" y="1367366"/>
                  <a:pt x="3778250" y="1468966"/>
                </a:cubicBezTo>
                <a:cubicBezTo>
                  <a:pt x="3774016" y="1570566"/>
                  <a:pt x="3759200" y="1722966"/>
                  <a:pt x="3733800" y="1926166"/>
                </a:cubicBezTo>
                <a:cubicBezTo>
                  <a:pt x="3691466" y="2078566"/>
                  <a:pt x="3655483" y="2264833"/>
                  <a:pt x="3625850" y="2484966"/>
                </a:cubicBezTo>
                <a:cubicBezTo>
                  <a:pt x="3596216" y="2705100"/>
                  <a:pt x="3581400" y="2895600"/>
                  <a:pt x="3581400" y="3056466"/>
                </a:cubicBezTo>
                <a:cubicBezTo>
                  <a:pt x="3564466" y="3217333"/>
                  <a:pt x="3583516" y="3331633"/>
                  <a:pt x="3638550" y="3399366"/>
                </a:cubicBezTo>
                <a:cubicBezTo>
                  <a:pt x="3693583" y="3467100"/>
                  <a:pt x="3776133" y="3471333"/>
                  <a:pt x="3886200" y="3412066"/>
                </a:cubicBezTo>
                <a:cubicBezTo>
                  <a:pt x="3987800" y="3361266"/>
                  <a:pt x="4085166" y="3337983"/>
                  <a:pt x="4178300" y="3342216"/>
                </a:cubicBezTo>
                <a:cubicBezTo>
                  <a:pt x="4271433" y="3346450"/>
                  <a:pt x="4345516" y="3373966"/>
                  <a:pt x="4400550" y="3424766"/>
                </a:cubicBezTo>
                <a:cubicBezTo>
                  <a:pt x="4455583" y="3475566"/>
                  <a:pt x="4483100" y="3551766"/>
                  <a:pt x="4483100" y="3653366"/>
                </a:cubicBezTo>
                <a:cubicBezTo>
                  <a:pt x="4483100" y="3754966"/>
                  <a:pt x="4434416" y="3858683"/>
                  <a:pt x="4337050" y="3964516"/>
                </a:cubicBezTo>
                <a:cubicBezTo>
                  <a:pt x="4239683" y="4070350"/>
                  <a:pt x="4121150" y="4159250"/>
                  <a:pt x="3981450" y="4231216"/>
                </a:cubicBezTo>
                <a:cubicBezTo>
                  <a:pt x="3841750" y="4303183"/>
                  <a:pt x="3708400" y="4339166"/>
                  <a:pt x="3581400" y="4339166"/>
                </a:cubicBezTo>
                <a:cubicBezTo>
                  <a:pt x="3488266" y="4339166"/>
                  <a:pt x="3399366" y="4282016"/>
                  <a:pt x="3314700" y="4167716"/>
                </a:cubicBezTo>
                <a:cubicBezTo>
                  <a:pt x="3230033" y="4053416"/>
                  <a:pt x="3155950" y="3913716"/>
                  <a:pt x="3092450" y="3748616"/>
                </a:cubicBezTo>
                <a:cubicBezTo>
                  <a:pt x="3028950" y="3583516"/>
                  <a:pt x="2971800" y="3424766"/>
                  <a:pt x="2921000" y="3272366"/>
                </a:cubicBezTo>
                <a:lnTo>
                  <a:pt x="2844800" y="2980266"/>
                </a:lnTo>
                <a:lnTo>
                  <a:pt x="2298700" y="3500966"/>
                </a:lnTo>
                <a:cubicBezTo>
                  <a:pt x="2188633" y="3619500"/>
                  <a:pt x="2080683" y="3727450"/>
                  <a:pt x="1974850" y="3824816"/>
                </a:cubicBezTo>
                <a:cubicBezTo>
                  <a:pt x="1869016" y="3922183"/>
                  <a:pt x="1803400" y="3992033"/>
                  <a:pt x="1778000" y="4034366"/>
                </a:cubicBezTo>
                <a:cubicBezTo>
                  <a:pt x="1735666" y="4110566"/>
                  <a:pt x="1657350" y="4186766"/>
                  <a:pt x="1543050" y="4262966"/>
                </a:cubicBezTo>
                <a:cubicBezTo>
                  <a:pt x="1428750" y="4339166"/>
                  <a:pt x="1274233" y="4415366"/>
                  <a:pt x="1079500" y="4491566"/>
                </a:cubicBezTo>
                <a:close/>
                <a:moveTo>
                  <a:pt x="-901700" y="4859866"/>
                </a:moveTo>
                <a:moveTo>
                  <a:pt x="1117600" y="3742266"/>
                </a:moveTo>
                <a:cubicBezTo>
                  <a:pt x="1261533" y="3657600"/>
                  <a:pt x="1426633" y="3532716"/>
                  <a:pt x="1612900" y="3367616"/>
                </a:cubicBezTo>
                <a:cubicBezTo>
                  <a:pt x="1799166" y="3202516"/>
                  <a:pt x="1981200" y="3020483"/>
                  <a:pt x="2159000" y="2821516"/>
                </a:cubicBezTo>
                <a:cubicBezTo>
                  <a:pt x="2336800" y="2622550"/>
                  <a:pt x="2484966" y="2438400"/>
                  <a:pt x="2603500" y="2269066"/>
                </a:cubicBezTo>
                <a:cubicBezTo>
                  <a:pt x="2747433" y="2074333"/>
                  <a:pt x="2857500" y="1892300"/>
                  <a:pt x="2933700" y="1722966"/>
                </a:cubicBezTo>
                <a:cubicBezTo>
                  <a:pt x="3009900" y="1553633"/>
                  <a:pt x="3064933" y="1392766"/>
                  <a:pt x="3098800" y="1240366"/>
                </a:cubicBezTo>
                <a:cubicBezTo>
                  <a:pt x="3064933" y="1147233"/>
                  <a:pt x="3009900" y="1047750"/>
                  <a:pt x="2933700" y="941916"/>
                </a:cubicBezTo>
                <a:cubicBezTo>
                  <a:pt x="2857500" y="836083"/>
                  <a:pt x="2789766" y="778933"/>
                  <a:pt x="2730500" y="770466"/>
                </a:cubicBezTo>
                <a:cubicBezTo>
                  <a:pt x="2544233" y="770466"/>
                  <a:pt x="2347383" y="886883"/>
                  <a:pt x="2139950" y="1119716"/>
                </a:cubicBezTo>
                <a:cubicBezTo>
                  <a:pt x="1932516" y="1352550"/>
                  <a:pt x="1731433" y="1604433"/>
                  <a:pt x="1536700" y="1875366"/>
                </a:cubicBezTo>
                <a:cubicBezTo>
                  <a:pt x="1502833" y="1917700"/>
                  <a:pt x="1456266" y="1985433"/>
                  <a:pt x="1397000" y="2078566"/>
                </a:cubicBezTo>
                <a:cubicBezTo>
                  <a:pt x="1337733" y="2171700"/>
                  <a:pt x="1280583" y="2258483"/>
                  <a:pt x="1225550" y="2338916"/>
                </a:cubicBezTo>
                <a:cubicBezTo>
                  <a:pt x="1170516" y="2419350"/>
                  <a:pt x="1134533" y="2472266"/>
                  <a:pt x="1117600" y="2497666"/>
                </a:cubicBezTo>
                <a:cubicBezTo>
                  <a:pt x="1092200" y="2531533"/>
                  <a:pt x="1043516" y="2626783"/>
                  <a:pt x="971550" y="2783416"/>
                </a:cubicBezTo>
                <a:cubicBezTo>
                  <a:pt x="899583" y="2940050"/>
                  <a:pt x="829733" y="3096683"/>
                  <a:pt x="762000" y="3253316"/>
                </a:cubicBezTo>
                <a:cubicBezTo>
                  <a:pt x="694266" y="3409950"/>
                  <a:pt x="660400" y="3513666"/>
                  <a:pt x="660400" y="3564466"/>
                </a:cubicBezTo>
                <a:cubicBezTo>
                  <a:pt x="660400" y="3615266"/>
                  <a:pt x="666750" y="3670300"/>
                  <a:pt x="679450" y="3729566"/>
                </a:cubicBezTo>
                <a:cubicBezTo>
                  <a:pt x="692150" y="3788833"/>
                  <a:pt x="732366" y="3826933"/>
                  <a:pt x="800100" y="3843866"/>
                </a:cubicBezTo>
                <a:cubicBezTo>
                  <a:pt x="867833" y="3860800"/>
                  <a:pt x="973666" y="3826933"/>
                  <a:pt x="1117600" y="3742266"/>
                </a:cubicBezTo>
                <a:close/>
                <a:moveTo>
                  <a:pt x="-152400" y="4859866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40" name="Freeform 6640"/>
          <p:cNvSpPr/>
          <p:nvPr/>
        </p:nvSpPr>
        <p:spPr>
          <a:xfrm rot="0" flipH="0" flipV="0">
            <a:off x="10597711" y="943661"/>
            <a:ext cx="170688" cy="228739"/>
          </a:xfrm>
          <a:custGeom>
            <a:pathLst>
              <a:path w="4064000" h="5446183">
                <a:moveTo>
                  <a:pt x="736600" y="5422900"/>
                </a:moveTo>
                <a:cubicBezTo>
                  <a:pt x="575733" y="5355167"/>
                  <a:pt x="423333" y="5264150"/>
                  <a:pt x="279400" y="5149850"/>
                </a:cubicBezTo>
                <a:cubicBezTo>
                  <a:pt x="135466" y="5035550"/>
                  <a:pt x="42333" y="4940300"/>
                  <a:pt x="0" y="4864100"/>
                </a:cubicBezTo>
                <a:cubicBezTo>
                  <a:pt x="0" y="4787900"/>
                  <a:pt x="12700" y="4734984"/>
                  <a:pt x="38100" y="4705350"/>
                </a:cubicBezTo>
                <a:cubicBezTo>
                  <a:pt x="63500" y="4675717"/>
                  <a:pt x="137583" y="4663017"/>
                  <a:pt x="260350" y="4667250"/>
                </a:cubicBezTo>
                <a:cubicBezTo>
                  <a:pt x="383116" y="4671484"/>
                  <a:pt x="584200" y="4690534"/>
                  <a:pt x="863600" y="4724400"/>
                </a:cubicBezTo>
                <a:cubicBezTo>
                  <a:pt x="965200" y="4724400"/>
                  <a:pt x="1092200" y="4715934"/>
                  <a:pt x="1244600" y="4699000"/>
                </a:cubicBezTo>
                <a:cubicBezTo>
                  <a:pt x="1397000" y="4682067"/>
                  <a:pt x="1538816" y="4656667"/>
                  <a:pt x="1670050" y="4622800"/>
                </a:cubicBezTo>
                <a:cubicBezTo>
                  <a:pt x="1801283" y="4588934"/>
                  <a:pt x="1875366" y="4546600"/>
                  <a:pt x="1892300" y="4495800"/>
                </a:cubicBezTo>
                <a:cubicBezTo>
                  <a:pt x="1934633" y="4495800"/>
                  <a:pt x="1943100" y="4480984"/>
                  <a:pt x="1917700" y="4451350"/>
                </a:cubicBezTo>
                <a:cubicBezTo>
                  <a:pt x="1892300" y="4421717"/>
                  <a:pt x="1862666" y="4389967"/>
                  <a:pt x="1828800" y="4356100"/>
                </a:cubicBezTo>
                <a:cubicBezTo>
                  <a:pt x="1794933" y="4356100"/>
                  <a:pt x="1756833" y="4341284"/>
                  <a:pt x="1714500" y="4311650"/>
                </a:cubicBezTo>
                <a:cubicBezTo>
                  <a:pt x="1672166" y="4282017"/>
                  <a:pt x="1634066" y="4267200"/>
                  <a:pt x="1600200" y="4267200"/>
                </a:cubicBezTo>
                <a:cubicBezTo>
                  <a:pt x="1600200" y="4224867"/>
                  <a:pt x="1559983" y="4176184"/>
                  <a:pt x="1479550" y="4121150"/>
                </a:cubicBezTo>
                <a:cubicBezTo>
                  <a:pt x="1399116" y="4066117"/>
                  <a:pt x="1316566" y="4021667"/>
                  <a:pt x="1231900" y="3987800"/>
                </a:cubicBezTo>
                <a:cubicBezTo>
                  <a:pt x="1045633" y="3835400"/>
                  <a:pt x="884766" y="3697817"/>
                  <a:pt x="749300" y="3575050"/>
                </a:cubicBezTo>
                <a:cubicBezTo>
                  <a:pt x="613833" y="3452284"/>
                  <a:pt x="563033" y="3369734"/>
                  <a:pt x="596900" y="3327400"/>
                </a:cubicBezTo>
                <a:cubicBezTo>
                  <a:pt x="596900" y="3293534"/>
                  <a:pt x="596900" y="3274484"/>
                  <a:pt x="596900" y="3270250"/>
                </a:cubicBezTo>
                <a:cubicBezTo>
                  <a:pt x="596900" y="3266017"/>
                  <a:pt x="596900" y="3263900"/>
                  <a:pt x="596900" y="3263900"/>
                </a:cubicBezTo>
                <a:cubicBezTo>
                  <a:pt x="537633" y="3263900"/>
                  <a:pt x="472016" y="3179234"/>
                  <a:pt x="400050" y="3009900"/>
                </a:cubicBezTo>
                <a:cubicBezTo>
                  <a:pt x="328083" y="2840567"/>
                  <a:pt x="292100" y="2688167"/>
                  <a:pt x="292100" y="2552700"/>
                </a:cubicBezTo>
                <a:cubicBezTo>
                  <a:pt x="292100" y="2451100"/>
                  <a:pt x="321733" y="2321984"/>
                  <a:pt x="381000" y="2165350"/>
                </a:cubicBezTo>
                <a:cubicBezTo>
                  <a:pt x="440266" y="2008717"/>
                  <a:pt x="520700" y="1845734"/>
                  <a:pt x="622300" y="1676400"/>
                </a:cubicBezTo>
                <a:cubicBezTo>
                  <a:pt x="723900" y="1507067"/>
                  <a:pt x="829733" y="1367367"/>
                  <a:pt x="939800" y="1257300"/>
                </a:cubicBezTo>
                <a:cubicBezTo>
                  <a:pt x="1092200" y="1113367"/>
                  <a:pt x="1282700" y="958850"/>
                  <a:pt x="1511300" y="793750"/>
                </a:cubicBezTo>
                <a:cubicBezTo>
                  <a:pt x="1739900" y="628650"/>
                  <a:pt x="1966383" y="480484"/>
                  <a:pt x="2190750" y="349250"/>
                </a:cubicBezTo>
                <a:cubicBezTo>
                  <a:pt x="2415116" y="218017"/>
                  <a:pt x="2603500" y="131234"/>
                  <a:pt x="2755900" y="88900"/>
                </a:cubicBezTo>
                <a:cubicBezTo>
                  <a:pt x="2908300" y="29634"/>
                  <a:pt x="3050116" y="0"/>
                  <a:pt x="3181350" y="0"/>
                </a:cubicBezTo>
                <a:cubicBezTo>
                  <a:pt x="3312583" y="0"/>
                  <a:pt x="3429000" y="29634"/>
                  <a:pt x="3530600" y="88900"/>
                </a:cubicBezTo>
                <a:cubicBezTo>
                  <a:pt x="3615266" y="131234"/>
                  <a:pt x="3693583" y="192617"/>
                  <a:pt x="3765550" y="273050"/>
                </a:cubicBezTo>
                <a:cubicBezTo>
                  <a:pt x="3837516" y="353484"/>
                  <a:pt x="3901016" y="433917"/>
                  <a:pt x="3956050" y="514350"/>
                </a:cubicBezTo>
                <a:cubicBezTo>
                  <a:pt x="4011083" y="594784"/>
                  <a:pt x="4047066" y="664634"/>
                  <a:pt x="4064000" y="723900"/>
                </a:cubicBezTo>
                <a:cubicBezTo>
                  <a:pt x="4064000" y="825500"/>
                  <a:pt x="4055533" y="937684"/>
                  <a:pt x="4038600" y="1060450"/>
                </a:cubicBezTo>
                <a:cubicBezTo>
                  <a:pt x="4021666" y="1183217"/>
                  <a:pt x="3998383" y="1291167"/>
                  <a:pt x="3968750" y="1384300"/>
                </a:cubicBezTo>
                <a:cubicBezTo>
                  <a:pt x="3939116" y="1477434"/>
                  <a:pt x="3894666" y="1524000"/>
                  <a:pt x="3835400" y="1524000"/>
                </a:cubicBezTo>
                <a:cubicBezTo>
                  <a:pt x="3835400" y="1524000"/>
                  <a:pt x="3824816" y="1526117"/>
                  <a:pt x="3803650" y="1530350"/>
                </a:cubicBezTo>
                <a:cubicBezTo>
                  <a:pt x="3782483" y="1534584"/>
                  <a:pt x="3771900" y="1557867"/>
                  <a:pt x="3771900" y="1600200"/>
                </a:cubicBezTo>
                <a:cubicBezTo>
                  <a:pt x="3771900" y="1684867"/>
                  <a:pt x="3708400" y="1782234"/>
                  <a:pt x="3581400" y="1892300"/>
                </a:cubicBezTo>
                <a:cubicBezTo>
                  <a:pt x="3420533" y="2002367"/>
                  <a:pt x="3280833" y="2067984"/>
                  <a:pt x="3162300" y="2089150"/>
                </a:cubicBezTo>
                <a:cubicBezTo>
                  <a:pt x="3043766" y="2110317"/>
                  <a:pt x="2971800" y="2065867"/>
                  <a:pt x="2946400" y="1955800"/>
                </a:cubicBezTo>
                <a:cubicBezTo>
                  <a:pt x="2921000" y="1921934"/>
                  <a:pt x="2904066" y="1892300"/>
                  <a:pt x="2895600" y="1866900"/>
                </a:cubicBezTo>
                <a:cubicBezTo>
                  <a:pt x="2887133" y="1841500"/>
                  <a:pt x="2865966" y="1828800"/>
                  <a:pt x="2832100" y="1828800"/>
                </a:cubicBezTo>
                <a:cubicBezTo>
                  <a:pt x="2832100" y="1828800"/>
                  <a:pt x="2819400" y="1816100"/>
                  <a:pt x="2794000" y="1790700"/>
                </a:cubicBezTo>
                <a:cubicBezTo>
                  <a:pt x="2768600" y="1765300"/>
                  <a:pt x="2755900" y="1722967"/>
                  <a:pt x="2755900" y="1663700"/>
                </a:cubicBezTo>
                <a:cubicBezTo>
                  <a:pt x="2755900" y="1629834"/>
                  <a:pt x="2768600" y="1598084"/>
                  <a:pt x="2794000" y="1568450"/>
                </a:cubicBezTo>
                <a:cubicBezTo>
                  <a:pt x="2819400" y="1538817"/>
                  <a:pt x="2832100" y="1524000"/>
                  <a:pt x="2832100" y="1524000"/>
                </a:cubicBezTo>
                <a:cubicBezTo>
                  <a:pt x="2874433" y="1524000"/>
                  <a:pt x="2929466" y="1475317"/>
                  <a:pt x="2997200" y="1377950"/>
                </a:cubicBezTo>
                <a:cubicBezTo>
                  <a:pt x="3064933" y="1280584"/>
                  <a:pt x="3126316" y="1174750"/>
                  <a:pt x="3181350" y="1060450"/>
                </a:cubicBezTo>
                <a:cubicBezTo>
                  <a:pt x="3236383" y="946150"/>
                  <a:pt x="3263900" y="867834"/>
                  <a:pt x="3263900" y="825500"/>
                </a:cubicBezTo>
                <a:cubicBezTo>
                  <a:pt x="3263900" y="774700"/>
                  <a:pt x="3257550" y="745067"/>
                  <a:pt x="3244850" y="736600"/>
                </a:cubicBezTo>
                <a:cubicBezTo>
                  <a:pt x="3232150" y="728134"/>
                  <a:pt x="3191933" y="723900"/>
                  <a:pt x="3124200" y="723900"/>
                </a:cubicBezTo>
                <a:cubicBezTo>
                  <a:pt x="3005666" y="774700"/>
                  <a:pt x="2861733" y="842434"/>
                  <a:pt x="2692400" y="927100"/>
                </a:cubicBezTo>
                <a:cubicBezTo>
                  <a:pt x="2523066" y="1011767"/>
                  <a:pt x="2364316" y="1094317"/>
                  <a:pt x="2216150" y="1174750"/>
                </a:cubicBezTo>
                <a:cubicBezTo>
                  <a:pt x="2067983" y="1255184"/>
                  <a:pt x="1960033" y="1329267"/>
                  <a:pt x="1892300" y="1397000"/>
                </a:cubicBezTo>
                <a:cubicBezTo>
                  <a:pt x="1858433" y="1456267"/>
                  <a:pt x="1837266" y="1492250"/>
                  <a:pt x="1828800" y="1504950"/>
                </a:cubicBezTo>
                <a:cubicBezTo>
                  <a:pt x="1820333" y="1517650"/>
                  <a:pt x="1799166" y="1524000"/>
                  <a:pt x="1765300" y="1524000"/>
                </a:cubicBezTo>
                <a:cubicBezTo>
                  <a:pt x="1765300" y="1490134"/>
                  <a:pt x="1737783" y="1504950"/>
                  <a:pt x="1682750" y="1568450"/>
                </a:cubicBezTo>
                <a:cubicBezTo>
                  <a:pt x="1627716" y="1631950"/>
                  <a:pt x="1559983" y="1718734"/>
                  <a:pt x="1479550" y="1828800"/>
                </a:cubicBezTo>
                <a:cubicBezTo>
                  <a:pt x="1399116" y="1938867"/>
                  <a:pt x="1322916" y="2046817"/>
                  <a:pt x="1250950" y="2152650"/>
                </a:cubicBezTo>
                <a:cubicBezTo>
                  <a:pt x="1178983" y="2258484"/>
                  <a:pt x="1126066" y="2336800"/>
                  <a:pt x="1092200" y="2387600"/>
                </a:cubicBezTo>
                <a:cubicBezTo>
                  <a:pt x="1075266" y="2404534"/>
                  <a:pt x="1056216" y="2453217"/>
                  <a:pt x="1035050" y="2533650"/>
                </a:cubicBezTo>
                <a:cubicBezTo>
                  <a:pt x="1013883" y="2614084"/>
                  <a:pt x="1003300" y="2688167"/>
                  <a:pt x="1003300" y="2755900"/>
                </a:cubicBezTo>
                <a:cubicBezTo>
                  <a:pt x="969433" y="2857500"/>
                  <a:pt x="973666" y="2927350"/>
                  <a:pt x="1016000" y="2965450"/>
                </a:cubicBezTo>
                <a:cubicBezTo>
                  <a:pt x="1058333" y="3003550"/>
                  <a:pt x="1151466" y="3081867"/>
                  <a:pt x="1295400" y="3200400"/>
                </a:cubicBezTo>
                <a:cubicBezTo>
                  <a:pt x="1591733" y="3420534"/>
                  <a:pt x="1824566" y="3602567"/>
                  <a:pt x="1993900" y="3746500"/>
                </a:cubicBezTo>
                <a:cubicBezTo>
                  <a:pt x="2163233" y="3890434"/>
                  <a:pt x="2290233" y="4008967"/>
                  <a:pt x="2374900" y="4102100"/>
                </a:cubicBezTo>
                <a:cubicBezTo>
                  <a:pt x="2459566" y="4195234"/>
                  <a:pt x="2510366" y="4279900"/>
                  <a:pt x="2527300" y="4356100"/>
                </a:cubicBezTo>
                <a:cubicBezTo>
                  <a:pt x="2679700" y="4610100"/>
                  <a:pt x="2726266" y="4804834"/>
                  <a:pt x="2667000" y="4940300"/>
                </a:cubicBezTo>
                <a:cubicBezTo>
                  <a:pt x="2607733" y="5075767"/>
                  <a:pt x="2463800" y="5194300"/>
                  <a:pt x="2235200" y="5295900"/>
                </a:cubicBezTo>
                <a:cubicBezTo>
                  <a:pt x="2150533" y="5338234"/>
                  <a:pt x="2010833" y="5372100"/>
                  <a:pt x="1816100" y="5397500"/>
                </a:cubicBezTo>
                <a:cubicBezTo>
                  <a:pt x="1621366" y="5422900"/>
                  <a:pt x="1422400" y="5437716"/>
                  <a:pt x="1219200" y="5441950"/>
                </a:cubicBezTo>
                <a:cubicBezTo>
                  <a:pt x="1016000" y="5446183"/>
                  <a:pt x="855133" y="5439833"/>
                  <a:pt x="736600" y="5422900"/>
                </a:cubicBezTo>
                <a:close/>
                <a:moveTo>
                  <a:pt x="-1358900" y="537210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41" name="Freeform 6641"/>
          <p:cNvSpPr/>
          <p:nvPr/>
        </p:nvSpPr>
        <p:spPr>
          <a:xfrm rot="0" flipH="0" flipV="0">
            <a:off x="10785824" y="892188"/>
            <a:ext cx="158775" cy="277812"/>
          </a:xfrm>
          <a:custGeom>
            <a:pathLst>
              <a:path w="3780367" h="6614583">
                <a:moveTo>
                  <a:pt x="1401234" y="6572250"/>
                </a:moveTo>
                <a:cubicBezTo>
                  <a:pt x="1282700" y="6538384"/>
                  <a:pt x="1185334" y="6498167"/>
                  <a:pt x="1109134" y="6451600"/>
                </a:cubicBezTo>
                <a:cubicBezTo>
                  <a:pt x="1032934" y="6405034"/>
                  <a:pt x="931334" y="6326717"/>
                  <a:pt x="804334" y="6216650"/>
                </a:cubicBezTo>
                <a:cubicBezTo>
                  <a:pt x="702734" y="6081184"/>
                  <a:pt x="624417" y="5954184"/>
                  <a:pt x="569384" y="5835650"/>
                </a:cubicBezTo>
                <a:cubicBezTo>
                  <a:pt x="514350" y="5717117"/>
                  <a:pt x="478367" y="5579534"/>
                  <a:pt x="461434" y="5422900"/>
                </a:cubicBezTo>
                <a:cubicBezTo>
                  <a:pt x="444500" y="5266267"/>
                  <a:pt x="436034" y="5065184"/>
                  <a:pt x="436034" y="4819650"/>
                </a:cubicBezTo>
                <a:cubicBezTo>
                  <a:pt x="436034" y="4718050"/>
                  <a:pt x="455084" y="4565650"/>
                  <a:pt x="493184" y="4362450"/>
                </a:cubicBezTo>
                <a:cubicBezTo>
                  <a:pt x="531284" y="4159250"/>
                  <a:pt x="577850" y="3945467"/>
                  <a:pt x="632884" y="3721100"/>
                </a:cubicBezTo>
                <a:cubicBezTo>
                  <a:pt x="687917" y="3496734"/>
                  <a:pt x="738717" y="3295650"/>
                  <a:pt x="785284" y="3117850"/>
                </a:cubicBezTo>
                <a:cubicBezTo>
                  <a:pt x="831850" y="2940050"/>
                  <a:pt x="859367" y="2825750"/>
                  <a:pt x="867834" y="2774950"/>
                </a:cubicBezTo>
                <a:cubicBezTo>
                  <a:pt x="893234" y="2664884"/>
                  <a:pt x="850900" y="2601384"/>
                  <a:pt x="740834" y="2584450"/>
                </a:cubicBezTo>
                <a:cubicBezTo>
                  <a:pt x="630767" y="2567517"/>
                  <a:pt x="510117" y="2561167"/>
                  <a:pt x="378884" y="2565400"/>
                </a:cubicBezTo>
                <a:cubicBezTo>
                  <a:pt x="247650" y="2569634"/>
                  <a:pt x="160867" y="2559050"/>
                  <a:pt x="118534" y="2533650"/>
                </a:cubicBezTo>
                <a:cubicBezTo>
                  <a:pt x="84667" y="2525184"/>
                  <a:pt x="67734" y="2510367"/>
                  <a:pt x="67734" y="2489200"/>
                </a:cubicBezTo>
                <a:cubicBezTo>
                  <a:pt x="67734" y="2468034"/>
                  <a:pt x="67734" y="2457450"/>
                  <a:pt x="67734" y="2457450"/>
                </a:cubicBezTo>
                <a:cubicBezTo>
                  <a:pt x="67734" y="2423584"/>
                  <a:pt x="65617" y="2400300"/>
                  <a:pt x="61384" y="2387600"/>
                </a:cubicBezTo>
                <a:cubicBezTo>
                  <a:pt x="57150" y="2374900"/>
                  <a:pt x="42334" y="2347384"/>
                  <a:pt x="16934" y="2305050"/>
                </a:cubicBezTo>
                <a:cubicBezTo>
                  <a:pt x="0" y="2271184"/>
                  <a:pt x="10584" y="2222500"/>
                  <a:pt x="48684" y="2159000"/>
                </a:cubicBezTo>
                <a:cubicBezTo>
                  <a:pt x="86784" y="2095500"/>
                  <a:pt x="152400" y="2055284"/>
                  <a:pt x="245534" y="2038350"/>
                </a:cubicBezTo>
                <a:cubicBezTo>
                  <a:pt x="321734" y="2021417"/>
                  <a:pt x="425450" y="2006600"/>
                  <a:pt x="556684" y="1993900"/>
                </a:cubicBezTo>
                <a:cubicBezTo>
                  <a:pt x="687917" y="1981200"/>
                  <a:pt x="821267" y="1951567"/>
                  <a:pt x="956734" y="1905000"/>
                </a:cubicBezTo>
                <a:cubicBezTo>
                  <a:pt x="1092200" y="1858434"/>
                  <a:pt x="1202267" y="1784350"/>
                  <a:pt x="1286934" y="1682750"/>
                </a:cubicBezTo>
                <a:cubicBezTo>
                  <a:pt x="1363134" y="1496484"/>
                  <a:pt x="1452034" y="1289050"/>
                  <a:pt x="1553634" y="1060450"/>
                </a:cubicBezTo>
                <a:cubicBezTo>
                  <a:pt x="1655234" y="831850"/>
                  <a:pt x="1754717" y="626534"/>
                  <a:pt x="1852084" y="444500"/>
                </a:cubicBezTo>
                <a:cubicBezTo>
                  <a:pt x="1949450" y="262467"/>
                  <a:pt x="2015067" y="150284"/>
                  <a:pt x="2048934" y="107950"/>
                </a:cubicBezTo>
                <a:cubicBezTo>
                  <a:pt x="2192867" y="31750"/>
                  <a:pt x="2298700" y="0"/>
                  <a:pt x="2366434" y="12700"/>
                </a:cubicBezTo>
                <a:cubicBezTo>
                  <a:pt x="2434167" y="25400"/>
                  <a:pt x="2510367" y="99484"/>
                  <a:pt x="2595034" y="234950"/>
                </a:cubicBezTo>
                <a:cubicBezTo>
                  <a:pt x="2637367" y="294217"/>
                  <a:pt x="2669117" y="340784"/>
                  <a:pt x="2690284" y="374650"/>
                </a:cubicBezTo>
                <a:cubicBezTo>
                  <a:pt x="2711450" y="408517"/>
                  <a:pt x="2713567" y="459317"/>
                  <a:pt x="2696634" y="527050"/>
                </a:cubicBezTo>
                <a:cubicBezTo>
                  <a:pt x="2679700" y="594784"/>
                  <a:pt x="2635250" y="700617"/>
                  <a:pt x="2563284" y="844550"/>
                </a:cubicBezTo>
                <a:cubicBezTo>
                  <a:pt x="2491317" y="988484"/>
                  <a:pt x="2383367" y="1195917"/>
                  <a:pt x="2239434" y="1466850"/>
                </a:cubicBezTo>
                <a:cubicBezTo>
                  <a:pt x="2197100" y="1551517"/>
                  <a:pt x="2159000" y="1625600"/>
                  <a:pt x="2125134" y="1689100"/>
                </a:cubicBezTo>
                <a:cubicBezTo>
                  <a:pt x="2091267" y="1752600"/>
                  <a:pt x="2074334" y="1784350"/>
                  <a:pt x="2074334" y="1784350"/>
                </a:cubicBezTo>
                <a:cubicBezTo>
                  <a:pt x="2108200" y="1792817"/>
                  <a:pt x="2159000" y="1797050"/>
                  <a:pt x="2226734" y="1797050"/>
                </a:cubicBezTo>
                <a:cubicBezTo>
                  <a:pt x="2294467" y="1797050"/>
                  <a:pt x="2379134" y="1792817"/>
                  <a:pt x="2480734" y="1784350"/>
                </a:cubicBezTo>
                <a:cubicBezTo>
                  <a:pt x="2573867" y="1767417"/>
                  <a:pt x="2692400" y="1752600"/>
                  <a:pt x="2836334" y="1739900"/>
                </a:cubicBezTo>
                <a:cubicBezTo>
                  <a:pt x="2980267" y="1727200"/>
                  <a:pt x="3094567" y="1729317"/>
                  <a:pt x="3179234" y="1746250"/>
                </a:cubicBezTo>
                <a:cubicBezTo>
                  <a:pt x="3373967" y="1746250"/>
                  <a:pt x="3517900" y="1782234"/>
                  <a:pt x="3611034" y="1854200"/>
                </a:cubicBezTo>
                <a:cubicBezTo>
                  <a:pt x="3704167" y="1926167"/>
                  <a:pt x="3754967" y="2046817"/>
                  <a:pt x="3763434" y="2216150"/>
                </a:cubicBezTo>
                <a:cubicBezTo>
                  <a:pt x="3780367" y="2309284"/>
                  <a:pt x="3761317" y="2364317"/>
                  <a:pt x="3706284" y="2381250"/>
                </a:cubicBezTo>
                <a:cubicBezTo>
                  <a:pt x="3651250" y="2398184"/>
                  <a:pt x="3509434" y="2406650"/>
                  <a:pt x="3280834" y="2406650"/>
                </a:cubicBezTo>
                <a:cubicBezTo>
                  <a:pt x="3204634" y="2406650"/>
                  <a:pt x="3086100" y="2410884"/>
                  <a:pt x="2925234" y="2419350"/>
                </a:cubicBezTo>
                <a:cubicBezTo>
                  <a:pt x="2764367" y="2427817"/>
                  <a:pt x="2597150" y="2436284"/>
                  <a:pt x="2423584" y="2444750"/>
                </a:cubicBezTo>
                <a:cubicBezTo>
                  <a:pt x="2250017" y="2453217"/>
                  <a:pt x="2101850" y="2463800"/>
                  <a:pt x="1979084" y="2476500"/>
                </a:cubicBezTo>
                <a:cubicBezTo>
                  <a:pt x="1856317" y="2489200"/>
                  <a:pt x="1794934" y="2504017"/>
                  <a:pt x="1794934" y="2520950"/>
                </a:cubicBezTo>
                <a:cubicBezTo>
                  <a:pt x="1769534" y="2537884"/>
                  <a:pt x="1729317" y="2618317"/>
                  <a:pt x="1674284" y="2762250"/>
                </a:cubicBezTo>
                <a:cubicBezTo>
                  <a:pt x="1619250" y="2906184"/>
                  <a:pt x="1564217" y="3069167"/>
                  <a:pt x="1509184" y="3251200"/>
                </a:cubicBezTo>
                <a:cubicBezTo>
                  <a:pt x="1454150" y="3433234"/>
                  <a:pt x="1405467" y="3596217"/>
                  <a:pt x="1363134" y="3740150"/>
                </a:cubicBezTo>
                <a:cubicBezTo>
                  <a:pt x="1303867" y="4028017"/>
                  <a:pt x="1259417" y="4315884"/>
                  <a:pt x="1229784" y="4603750"/>
                </a:cubicBezTo>
                <a:cubicBezTo>
                  <a:pt x="1200150" y="4891617"/>
                  <a:pt x="1193800" y="5141384"/>
                  <a:pt x="1210734" y="5353050"/>
                </a:cubicBezTo>
                <a:cubicBezTo>
                  <a:pt x="1227667" y="5564717"/>
                  <a:pt x="1274234" y="5712884"/>
                  <a:pt x="1350434" y="5797550"/>
                </a:cubicBezTo>
                <a:cubicBezTo>
                  <a:pt x="1426634" y="5873750"/>
                  <a:pt x="1574800" y="5888567"/>
                  <a:pt x="1794934" y="5842000"/>
                </a:cubicBezTo>
                <a:cubicBezTo>
                  <a:pt x="2015067" y="5795434"/>
                  <a:pt x="2192867" y="5717117"/>
                  <a:pt x="2328334" y="5607050"/>
                </a:cubicBezTo>
                <a:cubicBezTo>
                  <a:pt x="2480734" y="5480050"/>
                  <a:pt x="2605617" y="5416550"/>
                  <a:pt x="2702984" y="5416550"/>
                </a:cubicBezTo>
                <a:cubicBezTo>
                  <a:pt x="2800350" y="5416550"/>
                  <a:pt x="2855384" y="5461000"/>
                  <a:pt x="2868084" y="5549900"/>
                </a:cubicBezTo>
                <a:cubicBezTo>
                  <a:pt x="2880784" y="5638800"/>
                  <a:pt x="2832100" y="5763684"/>
                  <a:pt x="2722034" y="5924550"/>
                </a:cubicBezTo>
                <a:cubicBezTo>
                  <a:pt x="2620434" y="6076950"/>
                  <a:pt x="2493434" y="6210300"/>
                  <a:pt x="2341034" y="6324600"/>
                </a:cubicBezTo>
                <a:cubicBezTo>
                  <a:pt x="2188634" y="6438900"/>
                  <a:pt x="2029884" y="6519334"/>
                  <a:pt x="1864784" y="6565900"/>
                </a:cubicBezTo>
                <a:cubicBezTo>
                  <a:pt x="1699684" y="6612466"/>
                  <a:pt x="1545167" y="6614583"/>
                  <a:pt x="1401234" y="6572250"/>
                </a:cubicBezTo>
                <a:close/>
                <a:moveTo>
                  <a:pt x="-1430866" y="6597650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42" name="Freeform 6642"/>
          <p:cNvSpPr/>
          <p:nvPr/>
        </p:nvSpPr>
        <p:spPr>
          <a:xfrm rot="0" flipH="0" flipV="0">
            <a:off x="10952066" y="973354"/>
            <a:ext cx="207048" cy="179044"/>
          </a:xfrm>
          <a:custGeom>
            <a:pathLst>
              <a:path w="4929717" h="4262967">
                <a:moveTo>
                  <a:pt x="846667" y="4246033"/>
                </a:moveTo>
                <a:cubicBezTo>
                  <a:pt x="745067" y="4262967"/>
                  <a:pt x="635000" y="4246033"/>
                  <a:pt x="516467" y="4195233"/>
                </a:cubicBezTo>
                <a:cubicBezTo>
                  <a:pt x="397933" y="4144433"/>
                  <a:pt x="294217" y="4072467"/>
                  <a:pt x="205317" y="3979333"/>
                </a:cubicBezTo>
                <a:cubicBezTo>
                  <a:pt x="116417" y="3886200"/>
                  <a:pt x="59267" y="3788833"/>
                  <a:pt x="33867" y="3687233"/>
                </a:cubicBezTo>
                <a:cubicBezTo>
                  <a:pt x="0" y="3509433"/>
                  <a:pt x="23283" y="3287183"/>
                  <a:pt x="103717" y="3020483"/>
                </a:cubicBezTo>
                <a:cubicBezTo>
                  <a:pt x="184150" y="2753783"/>
                  <a:pt x="302683" y="2470150"/>
                  <a:pt x="459317" y="2169583"/>
                </a:cubicBezTo>
                <a:cubicBezTo>
                  <a:pt x="615950" y="1869017"/>
                  <a:pt x="793750" y="1579033"/>
                  <a:pt x="992717" y="1299633"/>
                </a:cubicBezTo>
                <a:cubicBezTo>
                  <a:pt x="1191683" y="1020233"/>
                  <a:pt x="1399117" y="776817"/>
                  <a:pt x="1615017" y="569383"/>
                </a:cubicBezTo>
                <a:cubicBezTo>
                  <a:pt x="1830917" y="361950"/>
                  <a:pt x="2032000" y="220133"/>
                  <a:pt x="2218267" y="143933"/>
                </a:cubicBezTo>
                <a:cubicBezTo>
                  <a:pt x="2311400" y="84667"/>
                  <a:pt x="2385483" y="44450"/>
                  <a:pt x="2440517" y="23283"/>
                </a:cubicBezTo>
                <a:cubicBezTo>
                  <a:pt x="2495550" y="2117"/>
                  <a:pt x="2554817" y="0"/>
                  <a:pt x="2618317" y="16933"/>
                </a:cubicBezTo>
                <a:cubicBezTo>
                  <a:pt x="2681817" y="33867"/>
                  <a:pt x="2777067" y="76200"/>
                  <a:pt x="2904067" y="143933"/>
                </a:cubicBezTo>
                <a:cubicBezTo>
                  <a:pt x="3022600" y="177800"/>
                  <a:pt x="3111500" y="215900"/>
                  <a:pt x="3170767" y="258233"/>
                </a:cubicBezTo>
                <a:cubicBezTo>
                  <a:pt x="3230033" y="300567"/>
                  <a:pt x="3306233" y="385233"/>
                  <a:pt x="3399367" y="512233"/>
                </a:cubicBezTo>
                <a:cubicBezTo>
                  <a:pt x="3467100" y="639233"/>
                  <a:pt x="3517900" y="766233"/>
                  <a:pt x="3551767" y="893233"/>
                </a:cubicBezTo>
                <a:cubicBezTo>
                  <a:pt x="3585633" y="1020233"/>
                  <a:pt x="3615267" y="1164167"/>
                  <a:pt x="3640667" y="1325033"/>
                </a:cubicBezTo>
                <a:cubicBezTo>
                  <a:pt x="3708400" y="1536700"/>
                  <a:pt x="3733800" y="1674283"/>
                  <a:pt x="3716867" y="1737783"/>
                </a:cubicBezTo>
                <a:cubicBezTo>
                  <a:pt x="3699933" y="1801283"/>
                  <a:pt x="3674533" y="1849967"/>
                  <a:pt x="3640667" y="1883833"/>
                </a:cubicBezTo>
                <a:cubicBezTo>
                  <a:pt x="3572933" y="1968500"/>
                  <a:pt x="3556000" y="2010833"/>
                  <a:pt x="3589867" y="2010833"/>
                </a:cubicBezTo>
                <a:cubicBezTo>
                  <a:pt x="3589867" y="2010833"/>
                  <a:pt x="3587750" y="2025650"/>
                  <a:pt x="3583517" y="2055283"/>
                </a:cubicBezTo>
                <a:cubicBezTo>
                  <a:pt x="3579283" y="2084917"/>
                  <a:pt x="3560233" y="2129367"/>
                  <a:pt x="3526367" y="2188633"/>
                </a:cubicBezTo>
                <a:cubicBezTo>
                  <a:pt x="3467100" y="2374900"/>
                  <a:pt x="3422650" y="2567517"/>
                  <a:pt x="3393017" y="2766483"/>
                </a:cubicBezTo>
                <a:cubicBezTo>
                  <a:pt x="3363383" y="2965450"/>
                  <a:pt x="3365500" y="3128433"/>
                  <a:pt x="3399367" y="3255433"/>
                </a:cubicBezTo>
                <a:cubicBezTo>
                  <a:pt x="3467100" y="3441700"/>
                  <a:pt x="3589867" y="3551767"/>
                  <a:pt x="3767667" y="3585633"/>
                </a:cubicBezTo>
                <a:cubicBezTo>
                  <a:pt x="3945467" y="3619500"/>
                  <a:pt x="4127500" y="3543300"/>
                  <a:pt x="4313767" y="3357033"/>
                </a:cubicBezTo>
                <a:cubicBezTo>
                  <a:pt x="4406900" y="3289300"/>
                  <a:pt x="4495800" y="3227917"/>
                  <a:pt x="4580467" y="3172883"/>
                </a:cubicBezTo>
                <a:cubicBezTo>
                  <a:pt x="4665133" y="3117850"/>
                  <a:pt x="4707467" y="3124200"/>
                  <a:pt x="4707467" y="3191933"/>
                </a:cubicBezTo>
                <a:cubicBezTo>
                  <a:pt x="4707467" y="3191933"/>
                  <a:pt x="4720167" y="3202517"/>
                  <a:pt x="4745567" y="3223683"/>
                </a:cubicBezTo>
                <a:cubicBezTo>
                  <a:pt x="4770967" y="3244850"/>
                  <a:pt x="4800600" y="3255433"/>
                  <a:pt x="4834467" y="3255433"/>
                </a:cubicBezTo>
                <a:cubicBezTo>
                  <a:pt x="4876800" y="3255433"/>
                  <a:pt x="4904317" y="3272367"/>
                  <a:pt x="4917017" y="3306233"/>
                </a:cubicBezTo>
                <a:cubicBezTo>
                  <a:pt x="4929717" y="3340100"/>
                  <a:pt x="4929717" y="3384550"/>
                  <a:pt x="4917017" y="3439583"/>
                </a:cubicBezTo>
                <a:cubicBezTo>
                  <a:pt x="4904317" y="3494617"/>
                  <a:pt x="4876800" y="3556000"/>
                  <a:pt x="4834467" y="3623733"/>
                </a:cubicBezTo>
                <a:cubicBezTo>
                  <a:pt x="4707467" y="3750733"/>
                  <a:pt x="4643967" y="3835400"/>
                  <a:pt x="4643967" y="3877733"/>
                </a:cubicBezTo>
                <a:cubicBezTo>
                  <a:pt x="4643967" y="3877733"/>
                  <a:pt x="4629150" y="3892550"/>
                  <a:pt x="4599517" y="3922183"/>
                </a:cubicBezTo>
                <a:cubicBezTo>
                  <a:pt x="4569883" y="3951817"/>
                  <a:pt x="4521200" y="3996267"/>
                  <a:pt x="4453467" y="4055533"/>
                </a:cubicBezTo>
                <a:cubicBezTo>
                  <a:pt x="4301067" y="4148667"/>
                  <a:pt x="4108450" y="4195233"/>
                  <a:pt x="3875617" y="4195233"/>
                </a:cubicBezTo>
                <a:cubicBezTo>
                  <a:pt x="3642783" y="4195233"/>
                  <a:pt x="3462867" y="4148667"/>
                  <a:pt x="3335867" y="4055533"/>
                </a:cubicBezTo>
                <a:cubicBezTo>
                  <a:pt x="3208867" y="3962400"/>
                  <a:pt x="3092450" y="3835400"/>
                  <a:pt x="2986617" y="3674533"/>
                </a:cubicBezTo>
                <a:cubicBezTo>
                  <a:pt x="2880783" y="3513667"/>
                  <a:pt x="2810933" y="3373967"/>
                  <a:pt x="2777067" y="3255433"/>
                </a:cubicBezTo>
                <a:lnTo>
                  <a:pt x="2713567" y="3128433"/>
                </a:lnTo>
                <a:lnTo>
                  <a:pt x="2345267" y="3369733"/>
                </a:lnTo>
                <a:cubicBezTo>
                  <a:pt x="2252133" y="3462867"/>
                  <a:pt x="2152650" y="3551767"/>
                  <a:pt x="2046817" y="3636433"/>
                </a:cubicBezTo>
                <a:cubicBezTo>
                  <a:pt x="1940983" y="3721100"/>
                  <a:pt x="1871133" y="3780367"/>
                  <a:pt x="1837267" y="3814233"/>
                </a:cubicBezTo>
                <a:cubicBezTo>
                  <a:pt x="1811867" y="3848100"/>
                  <a:pt x="1784350" y="3877733"/>
                  <a:pt x="1754717" y="3903133"/>
                </a:cubicBezTo>
                <a:cubicBezTo>
                  <a:pt x="1725083" y="3928533"/>
                  <a:pt x="1693333" y="3941233"/>
                  <a:pt x="1659467" y="3941233"/>
                </a:cubicBezTo>
                <a:cubicBezTo>
                  <a:pt x="1625600" y="3941233"/>
                  <a:pt x="1595967" y="3941233"/>
                  <a:pt x="1570567" y="3941233"/>
                </a:cubicBezTo>
                <a:cubicBezTo>
                  <a:pt x="1545167" y="3941233"/>
                  <a:pt x="1532467" y="3941233"/>
                  <a:pt x="1532467" y="3941233"/>
                </a:cubicBezTo>
                <a:cubicBezTo>
                  <a:pt x="1532467" y="3975100"/>
                  <a:pt x="1492250" y="4017433"/>
                  <a:pt x="1411817" y="4068233"/>
                </a:cubicBezTo>
                <a:cubicBezTo>
                  <a:pt x="1331383" y="4119033"/>
                  <a:pt x="1238250" y="4161367"/>
                  <a:pt x="1132417" y="4195233"/>
                </a:cubicBezTo>
                <a:cubicBezTo>
                  <a:pt x="1026583" y="4229100"/>
                  <a:pt x="931333" y="4246033"/>
                  <a:pt x="846667" y="4246033"/>
                </a:cubicBezTo>
                <a:close/>
                <a:moveTo>
                  <a:pt x="-791633" y="4665133"/>
                </a:moveTo>
                <a:moveTo>
                  <a:pt x="719667" y="3560233"/>
                </a:moveTo>
                <a:cubicBezTo>
                  <a:pt x="770467" y="3560233"/>
                  <a:pt x="861483" y="3520017"/>
                  <a:pt x="992717" y="3439583"/>
                </a:cubicBezTo>
                <a:cubicBezTo>
                  <a:pt x="1123950" y="3359150"/>
                  <a:pt x="1272117" y="3263900"/>
                  <a:pt x="1437217" y="3153833"/>
                </a:cubicBezTo>
                <a:cubicBezTo>
                  <a:pt x="1602317" y="3043767"/>
                  <a:pt x="1750483" y="2933700"/>
                  <a:pt x="1881717" y="2823633"/>
                </a:cubicBezTo>
                <a:cubicBezTo>
                  <a:pt x="2012950" y="2713567"/>
                  <a:pt x="2103967" y="2628900"/>
                  <a:pt x="2154767" y="2569633"/>
                </a:cubicBezTo>
                <a:cubicBezTo>
                  <a:pt x="2188633" y="2535767"/>
                  <a:pt x="2243667" y="2478617"/>
                  <a:pt x="2319867" y="2398183"/>
                </a:cubicBezTo>
                <a:cubicBezTo>
                  <a:pt x="2396067" y="2317750"/>
                  <a:pt x="2463800" y="2247900"/>
                  <a:pt x="2523067" y="2188633"/>
                </a:cubicBezTo>
                <a:cubicBezTo>
                  <a:pt x="2717800" y="1968500"/>
                  <a:pt x="2853267" y="1725083"/>
                  <a:pt x="2929467" y="1458383"/>
                </a:cubicBezTo>
                <a:cubicBezTo>
                  <a:pt x="3005667" y="1191683"/>
                  <a:pt x="2997200" y="982133"/>
                  <a:pt x="2904067" y="829733"/>
                </a:cubicBezTo>
                <a:cubicBezTo>
                  <a:pt x="2870200" y="736600"/>
                  <a:pt x="2827867" y="685800"/>
                  <a:pt x="2777067" y="677333"/>
                </a:cubicBezTo>
                <a:cubicBezTo>
                  <a:pt x="2726267" y="668867"/>
                  <a:pt x="2620433" y="698500"/>
                  <a:pt x="2459567" y="766233"/>
                </a:cubicBezTo>
                <a:cubicBezTo>
                  <a:pt x="2357967" y="825500"/>
                  <a:pt x="2233083" y="937683"/>
                  <a:pt x="2084917" y="1102783"/>
                </a:cubicBezTo>
                <a:cubicBezTo>
                  <a:pt x="1936750" y="1267883"/>
                  <a:pt x="1780117" y="1458383"/>
                  <a:pt x="1615017" y="1674283"/>
                </a:cubicBezTo>
                <a:cubicBezTo>
                  <a:pt x="1449917" y="1890183"/>
                  <a:pt x="1295400" y="2112433"/>
                  <a:pt x="1151467" y="2341033"/>
                </a:cubicBezTo>
                <a:cubicBezTo>
                  <a:pt x="1007533" y="2569633"/>
                  <a:pt x="889000" y="2781300"/>
                  <a:pt x="795867" y="2976033"/>
                </a:cubicBezTo>
                <a:cubicBezTo>
                  <a:pt x="702733" y="3170767"/>
                  <a:pt x="656167" y="3323167"/>
                  <a:pt x="656167" y="3433233"/>
                </a:cubicBezTo>
                <a:cubicBezTo>
                  <a:pt x="656167" y="3467100"/>
                  <a:pt x="666750" y="3496733"/>
                  <a:pt x="687917" y="3522133"/>
                </a:cubicBezTo>
                <a:cubicBezTo>
                  <a:pt x="709083" y="3547533"/>
                  <a:pt x="719667" y="3560233"/>
                  <a:pt x="719667" y="3560233"/>
                </a:cubicBezTo>
                <a:close/>
                <a:moveTo>
                  <a:pt x="-105833" y="4665133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43" name="Freeform 6643"/>
          <p:cNvSpPr/>
          <p:nvPr/>
        </p:nvSpPr>
        <p:spPr>
          <a:xfrm rot="0" flipH="0" flipV="0">
            <a:off x="11197875" y="783819"/>
            <a:ext cx="207225" cy="383781"/>
          </a:xfrm>
          <a:custGeom>
            <a:pathLst>
              <a:path w="4933950" h="9137650">
                <a:moveTo>
                  <a:pt x="1318684" y="6752166"/>
                </a:moveTo>
                <a:cubicBezTo>
                  <a:pt x="1183217" y="6735233"/>
                  <a:pt x="1085850" y="6678083"/>
                  <a:pt x="1026584" y="6580716"/>
                </a:cubicBezTo>
                <a:cubicBezTo>
                  <a:pt x="967317" y="6483350"/>
                  <a:pt x="937684" y="6383866"/>
                  <a:pt x="937684" y="6282266"/>
                </a:cubicBezTo>
                <a:cubicBezTo>
                  <a:pt x="937684" y="6265333"/>
                  <a:pt x="939800" y="6231466"/>
                  <a:pt x="944034" y="6180666"/>
                </a:cubicBezTo>
                <a:cubicBezTo>
                  <a:pt x="948267" y="6129866"/>
                  <a:pt x="958850" y="6070600"/>
                  <a:pt x="975784" y="6002866"/>
                </a:cubicBezTo>
                <a:cubicBezTo>
                  <a:pt x="975784" y="5952066"/>
                  <a:pt x="1001184" y="5871633"/>
                  <a:pt x="1051984" y="5761566"/>
                </a:cubicBezTo>
                <a:cubicBezTo>
                  <a:pt x="1102784" y="5651500"/>
                  <a:pt x="1157817" y="5520266"/>
                  <a:pt x="1217084" y="5367866"/>
                </a:cubicBezTo>
                <a:cubicBezTo>
                  <a:pt x="1310217" y="5198533"/>
                  <a:pt x="1454150" y="5008033"/>
                  <a:pt x="1648884" y="4796366"/>
                </a:cubicBezTo>
                <a:cubicBezTo>
                  <a:pt x="1843617" y="4584700"/>
                  <a:pt x="2008717" y="4428066"/>
                  <a:pt x="2144184" y="4326466"/>
                </a:cubicBezTo>
                <a:cubicBezTo>
                  <a:pt x="2220384" y="4267200"/>
                  <a:pt x="2275417" y="4226983"/>
                  <a:pt x="2309284" y="4205816"/>
                </a:cubicBezTo>
                <a:cubicBezTo>
                  <a:pt x="2343150" y="4184650"/>
                  <a:pt x="2360084" y="4174066"/>
                  <a:pt x="2360084" y="4174066"/>
                </a:cubicBezTo>
                <a:cubicBezTo>
                  <a:pt x="2360084" y="4140200"/>
                  <a:pt x="2419350" y="4074583"/>
                  <a:pt x="2537884" y="3977216"/>
                </a:cubicBezTo>
                <a:cubicBezTo>
                  <a:pt x="2656417" y="3879850"/>
                  <a:pt x="2758017" y="3814233"/>
                  <a:pt x="2842684" y="3780366"/>
                </a:cubicBezTo>
                <a:cubicBezTo>
                  <a:pt x="2842684" y="3780366"/>
                  <a:pt x="2897717" y="3742266"/>
                  <a:pt x="3007784" y="3666066"/>
                </a:cubicBezTo>
                <a:cubicBezTo>
                  <a:pt x="3117850" y="3589866"/>
                  <a:pt x="3202517" y="3522133"/>
                  <a:pt x="3261784" y="3462866"/>
                </a:cubicBezTo>
                <a:cubicBezTo>
                  <a:pt x="3456517" y="3268133"/>
                  <a:pt x="3600450" y="3088216"/>
                  <a:pt x="3693584" y="2923116"/>
                </a:cubicBezTo>
                <a:cubicBezTo>
                  <a:pt x="3786717" y="2758016"/>
                  <a:pt x="3858684" y="2569633"/>
                  <a:pt x="3909484" y="2357966"/>
                </a:cubicBezTo>
                <a:cubicBezTo>
                  <a:pt x="3960284" y="2146300"/>
                  <a:pt x="4015317" y="1883833"/>
                  <a:pt x="4074584" y="1570566"/>
                </a:cubicBezTo>
                <a:cubicBezTo>
                  <a:pt x="4083050" y="1274233"/>
                  <a:pt x="4085167" y="1073150"/>
                  <a:pt x="4080934" y="967316"/>
                </a:cubicBezTo>
                <a:cubicBezTo>
                  <a:pt x="4076700" y="861483"/>
                  <a:pt x="4023784" y="770466"/>
                  <a:pt x="3922184" y="694266"/>
                </a:cubicBezTo>
                <a:cubicBezTo>
                  <a:pt x="3744384" y="601133"/>
                  <a:pt x="3526367" y="590550"/>
                  <a:pt x="3268134" y="662516"/>
                </a:cubicBezTo>
                <a:cubicBezTo>
                  <a:pt x="3009900" y="734483"/>
                  <a:pt x="2760134" y="869950"/>
                  <a:pt x="2518834" y="1068916"/>
                </a:cubicBezTo>
                <a:cubicBezTo>
                  <a:pt x="2277534" y="1267883"/>
                  <a:pt x="2093384" y="1511300"/>
                  <a:pt x="1966384" y="1799166"/>
                </a:cubicBezTo>
                <a:cubicBezTo>
                  <a:pt x="1915584" y="1943100"/>
                  <a:pt x="1888067" y="2040466"/>
                  <a:pt x="1883834" y="2091266"/>
                </a:cubicBezTo>
                <a:cubicBezTo>
                  <a:pt x="1879600" y="2142066"/>
                  <a:pt x="1890184" y="2209800"/>
                  <a:pt x="1915584" y="2294466"/>
                </a:cubicBezTo>
                <a:cubicBezTo>
                  <a:pt x="1915584" y="2362200"/>
                  <a:pt x="1926167" y="2425700"/>
                  <a:pt x="1947334" y="2484966"/>
                </a:cubicBezTo>
                <a:cubicBezTo>
                  <a:pt x="1968500" y="2544233"/>
                  <a:pt x="1979084" y="2595033"/>
                  <a:pt x="1979084" y="2637366"/>
                </a:cubicBezTo>
                <a:cubicBezTo>
                  <a:pt x="1945217" y="2645833"/>
                  <a:pt x="1883834" y="2650066"/>
                  <a:pt x="1794934" y="2650066"/>
                </a:cubicBezTo>
                <a:cubicBezTo>
                  <a:pt x="1706034" y="2650066"/>
                  <a:pt x="1615017" y="2645833"/>
                  <a:pt x="1521884" y="2637366"/>
                </a:cubicBezTo>
                <a:cubicBezTo>
                  <a:pt x="1428750" y="2628900"/>
                  <a:pt x="1352550" y="2611966"/>
                  <a:pt x="1293284" y="2586566"/>
                </a:cubicBezTo>
                <a:cubicBezTo>
                  <a:pt x="1293284" y="2586566"/>
                  <a:pt x="1276350" y="2561166"/>
                  <a:pt x="1242484" y="2510366"/>
                </a:cubicBezTo>
                <a:cubicBezTo>
                  <a:pt x="1208617" y="2459566"/>
                  <a:pt x="1183217" y="2417233"/>
                  <a:pt x="1166284" y="2383366"/>
                </a:cubicBezTo>
                <a:cubicBezTo>
                  <a:pt x="1115484" y="2315633"/>
                  <a:pt x="1092200" y="2250016"/>
                  <a:pt x="1096434" y="2186516"/>
                </a:cubicBezTo>
                <a:cubicBezTo>
                  <a:pt x="1100667" y="2123016"/>
                  <a:pt x="1102784" y="2027766"/>
                  <a:pt x="1102784" y="1900766"/>
                </a:cubicBezTo>
                <a:cubicBezTo>
                  <a:pt x="1162050" y="1731433"/>
                  <a:pt x="1242484" y="1547283"/>
                  <a:pt x="1344084" y="1348316"/>
                </a:cubicBezTo>
                <a:cubicBezTo>
                  <a:pt x="1445684" y="1149350"/>
                  <a:pt x="1576917" y="960966"/>
                  <a:pt x="1737784" y="783166"/>
                </a:cubicBezTo>
                <a:cubicBezTo>
                  <a:pt x="1898650" y="605366"/>
                  <a:pt x="2084917" y="461433"/>
                  <a:pt x="2296584" y="351366"/>
                </a:cubicBezTo>
                <a:cubicBezTo>
                  <a:pt x="2474384" y="275166"/>
                  <a:pt x="2624667" y="205316"/>
                  <a:pt x="2747434" y="141816"/>
                </a:cubicBezTo>
                <a:cubicBezTo>
                  <a:pt x="2870200" y="78316"/>
                  <a:pt x="2931584" y="46566"/>
                  <a:pt x="2931584" y="46566"/>
                </a:cubicBezTo>
                <a:cubicBezTo>
                  <a:pt x="2931584" y="46566"/>
                  <a:pt x="2963334" y="44450"/>
                  <a:pt x="3026834" y="40216"/>
                </a:cubicBezTo>
                <a:cubicBezTo>
                  <a:pt x="3090334" y="35983"/>
                  <a:pt x="3198284" y="25400"/>
                  <a:pt x="3350684" y="8466"/>
                </a:cubicBezTo>
                <a:cubicBezTo>
                  <a:pt x="3401484" y="16933"/>
                  <a:pt x="3458634" y="16933"/>
                  <a:pt x="3522134" y="8466"/>
                </a:cubicBezTo>
                <a:cubicBezTo>
                  <a:pt x="3585634" y="0"/>
                  <a:pt x="3617384" y="16933"/>
                  <a:pt x="3617384" y="59266"/>
                </a:cubicBezTo>
                <a:cubicBezTo>
                  <a:pt x="3642784" y="59266"/>
                  <a:pt x="3693584" y="59266"/>
                  <a:pt x="3769784" y="59266"/>
                </a:cubicBezTo>
                <a:cubicBezTo>
                  <a:pt x="3845984" y="59266"/>
                  <a:pt x="3917950" y="59266"/>
                  <a:pt x="3985684" y="59266"/>
                </a:cubicBezTo>
                <a:cubicBezTo>
                  <a:pt x="4087284" y="84666"/>
                  <a:pt x="4193117" y="124883"/>
                  <a:pt x="4303184" y="179916"/>
                </a:cubicBezTo>
                <a:cubicBezTo>
                  <a:pt x="4413250" y="234950"/>
                  <a:pt x="4516967" y="294216"/>
                  <a:pt x="4614334" y="357716"/>
                </a:cubicBezTo>
                <a:cubicBezTo>
                  <a:pt x="4711700" y="421216"/>
                  <a:pt x="4790017" y="486833"/>
                  <a:pt x="4849284" y="554566"/>
                </a:cubicBezTo>
                <a:cubicBezTo>
                  <a:pt x="4908550" y="740833"/>
                  <a:pt x="4933950" y="971550"/>
                  <a:pt x="4925484" y="1246716"/>
                </a:cubicBezTo>
                <a:cubicBezTo>
                  <a:pt x="4917017" y="1521883"/>
                  <a:pt x="4874684" y="1811866"/>
                  <a:pt x="4798484" y="2116666"/>
                </a:cubicBezTo>
                <a:cubicBezTo>
                  <a:pt x="4722284" y="2421466"/>
                  <a:pt x="4622800" y="2711450"/>
                  <a:pt x="4500034" y="2986616"/>
                </a:cubicBezTo>
                <a:cubicBezTo>
                  <a:pt x="4377267" y="3261783"/>
                  <a:pt x="4231217" y="3492500"/>
                  <a:pt x="4061884" y="3678766"/>
                </a:cubicBezTo>
                <a:cubicBezTo>
                  <a:pt x="4011084" y="3729566"/>
                  <a:pt x="3917950" y="3814233"/>
                  <a:pt x="3782484" y="3932766"/>
                </a:cubicBezTo>
                <a:cubicBezTo>
                  <a:pt x="3647017" y="4051300"/>
                  <a:pt x="3505200" y="4180416"/>
                  <a:pt x="3357034" y="4320116"/>
                </a:cubicBezTo>
                <a:cubicBezTo>
                  <a:pt x="3208867" y="4459816"/>
                  <a:pt x="3088217" y="4580466"/>
                  <a:pt x="2995084" y="4682066"/>
                </a:cubicBezTo>
                <a:cubicBezTo>
                  <a:pt x="2707217" y="4842933"/>
                  <a:pt x="2453217" y="5084233"/>
                  <a:pt x="2233084" y="5405966"/>
                </a:cubicBezTo>
                <a:cubicBezTo>
                  <a:pt x="2012950" y="5727700"/>
                  <a:pt x="1847850" y="6040966"/>
                  <a:pt x="1737784" y="6345766"/>
                </a:cubicBezTo>
                <a:cubicBezTo>
                  <a:pt x="1644650" y="6548966"/>
                  <a:pt x="1581150" y="6667500"/>
                  <a:pt x="1547284" y="6701366"/>
                </a:cubicBezTo>
                <a:cubicBezTo>
                  <a:pt x="1513417" y="6735233"/>
                  <a:pt x="1437217" y="6752166"/>
                  <a:pt x="1318684" y="6752166"/>
                </a:cubicBezTo>
                <a:close/>
                <a:moveTo>
                  <a:pt x="569384" y="9177866"/>
                </a:moveTo>
                <a:moveTo>
                  <a:pt x="963084" y="9050866"/>
                </a:moveTo>
                <a:cubicBezTo>
                  <a:pt x="802217" y="9110133"/>
                  <a:pt x="668867" y="9137650"/>
                  <a:pt x="563034" y="9133416"/>
                </a:cubicBezTo>
                <a:cubicBezTo>
                  <a:pt x="457200" y="9129183"/>
                  <a:pt x="340784" y="9080500"/>
                  <a:pt x="213784" y="8987366"/>
                </a:cubicBezTo>
                <a:cubicBezTo>
                  <a:pt x="52917" y="8834966"/>
                  <a:pt x="0" y="8680450"/>
                  <a:pt x="55034" y="8523816"/>
                </a:cubicBezTo>
                <a:cubicBezTo>
                  <a:pt x="110067" y="8367183"/>
                  <a:pt x="247650" y="8212666"/>
                  <a:pt x="467784" y="8060266"/>
                </a:cubicBezTo>
                <a:cubicBezTo>
                  <a:pt x="620184" y="7967133"/>
                  <a:pt x="732367" y="7916333"/>
                  <a:pt x="804334" y="7907866"/>
                </a:cubicBezTo>
                <a:cubicBezTo>
                  <a:pt x="876300" y="7899400"/>
                  <a:pt x="988484" y="7929033"/>
                  <a:pt x="1140884" y="7996766"/>
                </a:cubicBezTo>
                <a:cubicBezTo>
                  <a:pt x="1394884" y="8157633"/>
                  <a:pt x="1507067" y="8335433"/>
                  <a:pt x="1477434" y="8530166"/>
                </a:cubicBezTo>
                <a:cubicBezTo>
                  <a:pt x="1447800" y="8724900"/>
                  <a:pt x="1276350" y="8898466"/>
                  <a:pt x="963084" y="9050866"/>
                </a:cubicBezTo>
                <a:close/>
                <a:moveTo>
                  <a:pt x="-1729316" y="9177866"/>
                </a:moveTo>
              </a:path>
            </a:pathLst>
          </a:custGeom>
          <a:solidFill>
            <a:srgbClr val="FFFFFF">
              <a:alpha val="100000"/>
            </a:srgbClr>
          </a:solidFill>
          <a:ln w="53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44" name="Rectangle 6644"/>
          <p:cNvSpPr/>
          <p:nvPr/>
        </p:nvSpPr>
        <p:spPr>
          <a:xfrm rot="-1170116" flipH="0" flipV="0">
            <a:off x="3605568" y="4960199"/>
            <a:ext cx="8406384" cy="768096"/>
          </a:xfrm>
          <a:prstGeom prst="rect">
            <a:avLst/>
          </a:prstGeom>
        </p:spPr>
      </p:sp>
      <p:sp>
        <p:nvSpPr>
          <p:cNvPr id="6645" name="Freeform 6645"/>
          <p:cNvSpPr/>
          <p:nvPr/>
        </p:nvSpPr>
        <p:spPr>
          <a:xfrm rot="-1170116" flipH="0" flipV="0">
            <a:off x="3876886" y="6561582"/>
            <a:ext cx="395054" cy="367961"/>
          </a:xfrm>
          <a:custGeom>
            <a:pathLst>
              <a:path w="9876366" h="9199033">
                <a:moveTo>
                  <a:pt x="8013700" y="9144000"/>
                </a:moveTo>
                <a:cubicBezTo>
                  <a:pt x="7996766" y="9186333"/>
                  <a:pt x="7937500" y="9199033"/>
                  <a:pt x="7835900" y="9182100"/>
                </a:cubicBezTo>
                <a:cubicBezTo>
                  <a:pt x="7734300" y="9165166"/>
                  <a:pt x="7645400" y="9105900"/>
                  <a:pt x="7569200" y="9004300"/>
                </a:cubicBezTo>
                <a:cubicBezTo>
                  <a:pt x="7509933" y="8851900"/>
                  <a:pt x="7478183" y="8705850"/>
                  <a:pt x="7473950" y="8566150"/>
                </a:cubicBezTo>
                <a:cubicBezTo>
                  <a:pt x="7469716" y="8426450"/>
                  <a:pt x="7471833" y="8221134"/>
                  <a:pt x="7480300" y="7950200"/>
                </a:cubicBezTo>
                <a:cubicBezTo>
                  <a:pt x="7531100" y="7653867"/>
                  <a:pt x="7605183" y="7266517"/>
                  <a:pt x="7702550" y="6788150"/>
                </a:cubicBezTo>
                <a:cubicBezTo>
                  <a:pt x="7799916" y="6309784"/>
                  <a:pt x="7914216" y="5772150"/>
                  <a:pt x="8045450" y="5175250"/>
                </a:cubicBezTo>
                <a:cubicBezTo>
                  <a:pt x="8176683" y="4578350"/>
                  <a:pt x="8318500" y="3958167"/>
                  <a:pt x="8470900" y="3314700"/>
                </a:cubicBezTo>
                <a:cubicBezTo>
                  <a:pt x="8564033" y="2984500"/>
                  <a:pt x="8638116" y="2692400"/>
                  <a:pt x="8693150" y="2438400"/>
                </a:cubicBezTo>
                <a:cubicBezTo>
                  <a:pt x="8748183" y="2184400"/>
                  <a:pt x="8790516" y="1979084"/>
                  <a:pt x="8820150" y="1822450"/>
                </a:cubicBezTo>
                <a:cubicBezTo>
                  <a:pt x="8849783" y="1665817"/>
                  <a:pt x="8864600" y="1587500"/>
                  <a:pt x="8864600" y="1587500"/>
                </a:cubicBezTo>
                <a:cubicBezTo>
                  <a:pt x="8864600" y="1579034"/>
                  <a:pt x="8847666" y="1593850"/>
                  <a:pt x="8813800" y="1631950"/>
                </a:cubicBezTo>
                <a:cubicBezTo>
                  <a:pt x="8779933" y="1670050"/>
                  <a:pt x="8746066" y="1710267"/>
                  <a:pt x="8712200" y="1752600"/>
                </a:cubicBezTo>
                <a:cubicBezTo>
                  <a:pt x="8678333" y="1794934"/>
                  <a:pt x="8665633" y="1833034"/>
                  <a:pt x="8674100" y="1866900"/>
                </a:cubicBezTo>
                <a:cubicBezTo>
                  <a:pt x="8674100" y="1866900"/>
                  <a:pt x="8648700" y="1905000"/>
                  <a:pt x="8597900" y="1981200"/>
                </a:cubicBezTo>
                <a:cubicBezTo>
                  <a:pt x="8547100" y="2057400"/>
                  <a:pt x="8475133" y="2167467"/>
                  <a:pt x="8382000" y="2311400"/>
                </a:cubicBezTo>
                <a:cubicBezTo>
                  <a:pt x="8305800" y="2396067"/>
                  <a:pt x="8216900" y="2546350"/>
                  <a:pt x="8115300" y="2762250"/>
                </a:cubicBezTo>
                <a:cubicBezTo>
                  <a:pt x="8013700" y="2978150"/>
                  <a:pt x="7890933" y="3196167"/>
                  <a:pt x="7747000" y="3416300"/>
                </a:cubicBezTo>
                <a:cubicBezTo>
                  <a:pt x="7611533" y="3670300"/>
                  <a:pt x="7465483" y="3949700"/>
                  <a:pt x="7308850" y="4254500"/>
                </a:cubicBezTo>
                <a:cubicBezTo>
                  <a:pt x="7152216" y="4559300"/>
                  <a:pt x="7014633" y="4809067"/>
                  <a:pt x="6896100" y="5003800"/>
                </a:cubicBezTo>
                <a:cubicBezTo>
                  <a:pt x="6828366" y="5105400"/>
                  <a:pt x="6760633" y="5215467"/>
                  <a:pt x="6692900" y="5334000"/>
                </a:cubicBezTo>
                <a:cubicBezTo>
                  <a:pt x="6625166" y="5452534"/>
                  <a:pt x="6582833" y="5532967"/>
                  <a:pt x="6565900" y="5575300"/>
                </a:cubicBezTo>
                <a:cubicBezTo>
                  <a:pt x="6532033" y="5668434"/>
                  <a:pt x="6474883" y="5782734"/>
                  <a:pt x="6394450" y="5918200"/>
                </a:cubicBezTo>
                <a:cubicBezTo>
                  <a:pt x="6314016" y="6053667"/>
                  <a:pt x="6223000" y="6184900"/>
                  <a:pt x="6121400" y="6311900"/>
                </a:cubicBezTo>
                <a:cubicBezTo>
                  <a:pt x="6070600" y="6388100"/>
                  <a:pt x="6013450" y="6468534"/>
                  <a:pt x="5949950" y="6553200"/>
                </a:cubicBezTo>
                <a:cubicBezTo>
                  <a:pt x="5886450" y="6637867"/>
                  <a:pt x="5835650" y="6711950"/>
                  <a:pt x="5797550" y="6775450"/>
                </a:cubicBezTo>
                <a:cubicBezTo>
                  <a:pt x="5759450" y="6838950"/>
                  <a:pt x="5740400" y="6870700"/>
                  <a:pt x="5740400" y="6870700"/>
                </a:cubicBezTo>
                <a:cubicBezTo>
                  <a:pt x="5731933" y="6904567"/>
                  <a:pt x="5685366" y="6982884"/>
                  <a:pt x="5600700" y="7105650"/>
                </a:cubicBezTo>
                <a:cubicBezTo>
                  <a:pt x="5516033" y="7228417"/>
                  <a:pt x="5414433" y="7361767"/>
                  <a:pt x="5295900" y="7505700"/>
                </a:cubicBezTo>
                <a:cubicBezTo>
                  <a:pt x="5177366" y="7649634"/>
                  <a:pt x="5063066" y="7776634"/>
                  <a:pt x="4953000" y="7886700"/>
                </a:cubicBezTo>
                <a:cubicBezTo>
                  <a:pt x="4656666" y="8174567"/>
                  <a:pt x="4417483" y="8348134"/>
                  <a:pt x="4235450" y="8407400"/>
                </a:cubicBezTo>
                <a:cubicBezTo>
                  <a:pt x="4053416" y="8466667"/>
                  <a:pt x="3848100" y="8394700"/>
                  <a:pt x="3619500" y="8191500"/>
                </a:cubicBezTo>
                <a:cubicBezTo>
                  <a:pt x="3509433" y="8056034"/>
                  <a:pt x="3424766" y="7905750"/>
                  <a:pt x="3365500" y="7740650"/>
                </a:cubicBezTo>
                <a:cubicBezTo>
                  <a:pt x="3306233" y="7575550"/>
                  <a:pt x="3280833" y="7366000"/>
                  <a:pt x="3289300" y="7112000"/>
                </a:cubicBezTo>
                <a:cubicBezTo>
                  <a:pt x="3297766" y="6858000"/>
                  <a:pt x="3331633" y="6527800"/>
                  <a:pt x="3390900" y="6121400"/>
                </a:cubicBezTo>
                <a:cubicBezTo>
                  <a:pt x="3450166" y="5833534"/>
                  <a:pt x="3509433" y="5537200"/>
                  <a:pt x="3568700" y="5232400"/>
                </a:cubicBezTo>
                <a:cubicBezTo>
                  <a:pt x="3627966" y="4927600"/>
                  <a:pt x="3685116" y="4637617"/>
                  <a:pt x="3740150" y="4362450"/>
                </a:cubicBezTo>
                <a:cubicBezTo>
                  <a:pt x="3795183" y="4087284"/>
                  <a:pt x="3845983" y="3852334"/>
                  <a:pt x="3892550" y="3657600"/>
                </a:cubicBezTo>
                <a:cubicBezTo>
                  <a:pt x="3939116" y="3462867"/>
                  <a:pt x="3975100" y="3331634"/>
                  <a:pt x="4000500" y="3263900"/>
                </a:cubicBezTo>
                <a:cubicBezTo>
                  <a:pt x="4017433" y="3077634"/>
                  <a:pt x="4015316" y="2976034"/>
                  <a:pt x="3994150" y="2959100"/>
                </a:cubicBezTo>
                <a:cubicBezTo>
                  <a:pt x="3972983" y="2942167"/>
                  <a:pt x="3924300" y="2992967"/>
                  <a:pt x="3848100" y="3111500"/>
                </a:cubicBezTo>
                <a:cubicBezTo>
                  <a:pt x="3805766" y="3179234"/>
                  <a:pt x="3710516" y="3340100"/>
                  <a:pt x="3562350" y="3594100"/>
                </a:cubicBezTo>
                <a:cubicBezTo>
                  <a:pt x="3414183" y="3848100"/>
                  <a:pt x="3242733" y="4155017"/>
                  <a:pt x="3048000" y="4514850"/>
                </a:cubicBezTo>
                <a:cubicBezTo>
                  <a:pt x="2853266" y="4874684"/>
                  <a:pt x="2662766" y="5253567"/>
                  <a:pt x="2476500" y="5651500"/>
                </a:cubicBezTo>
                <a:cubicBezTo>
                  <a:pt x="2129366" y="6294967"/>
                  <a:pt x="1841500" y="6828367"/>
                  <a:pt x="1612900" y="7251700"/>
                </a:cubicBezTo>
                <a:cubicBezTo>
                  <a:pt x="1384300" y="7675034"/>
                  <a:pt x="1202266" y="8011584"/>
                  <a:pt x="1066800" y="8261350"/>
                </a:cubicBezTo>
                <a:cubicBezTo>
                  <a:pt x="931333" y="8511117"/>
                  <a:pt x="829733" y="8697383"/>
                  <a:pt x="762000" y="8820150"/>
                </a:cubicBezTo>
                <a:cubicBezTo>
                  <a:pt x="694266" y="8942916"/>
                  <a:pt x="645583" y="9027583"/>
                  <a:pt x="615950" y="9074150"/>
                </a:cubicBezTo>
                <a:cubicBezTo>
                  <a:pt x="586316" y="9120716"/>
                  <a:pt x="563033" y="9152466"/>
                  <a:pt x="546100" y="9169400"/>
                </a:cubicBezTo>
                <a:cubicBezTo>
                  <a:pt x="452966" y="9169400"/>
                  <a:pt x="364066" y="9129183"/>
                  <a:pt x="279400" y="9048750"/>
                </a:cubicBezTo>
                <a:cubicBezTo>
                  <a:pt x="194733" y="8968316"/>
                  <a:pt x="114300" y="8873066"/>
                  <a:pt x="38100" y="8763000"/>
                </a:cubicBezTo>
                <a:cubicBezTo>
                  <a:pt x="12700" y="8695266"/>
                  <a:pt x="0" y="8627533"/>
                  <a:pt x="0" y="8559800"/>
                </a:cubicBezTo>
                <a:cubicBezTo>
                  <a:pt x="0" y="8492067"/>
                  <a:pt x="23283" y="8401050"/>
                  <a:pt x="69850" y="8286750"/>
                </a:cubicBezTo>
                <a:cubicBezTo>
                  <a:pt x="116416" y="8172450"/>
                  <a:pt x="182033" y="8013700"/>
                  <a:pt x="266700" y="7810500"/>
                </a:cubicBezTo>
                <a:cubicBezTo>
                  <a:pt x="376766" y="7590367"/>
                  <a:pt x="480483" y="7399867"/>
                  <a:pt x="577850" y="7239000"/>
                </a:cubicBezTo>
                <a:cubicBezTo>
                  <a:pt x="675216" y="7078134"/>
                  <a:pt x="745066" y="6980767"/>
                  <a:pt x="787400" y="6946900"/>
                </a:cubicBezTo>
                <a:cubicBezTo>
                  <a:pt x="829733" y="6879167"/>
                  <a:pt x="865716" y="6811434"/>
                  <a:pt x="895350" y="6743700"/>
                </a:cubicBezTo>
                <a:cubicBezTo>
                  <a:pt x="924983" y="6675967"/>
                  <a:pt x="944033" y="6599767"/>
                  <a:pt x="952500" y="6515100"/>
                </a:cubicBezTo>
                <a:cubicBezTo>
                  <a:pt x="994833" y="6464300"/>
                  <a:pt x="1060450" y="6360584"/>
                  <a:pt x="1149350" y="6203950"/>
                </a:cubicBezTo>
                <a:cubicBezTo>
                  <a:pt x="1238250" y="6047317"/>
                  <a:pt x="1329266" y="5875867"/>
                  <a:pt x="1422400" y="5689600"/>
                </a:cubicBezTo>
                <a:cubicBezTo>
                  <a:pt x="1490133" y="5579534"/>
                  <a:pt x="1579033" y="5431367"/>
                  <a:pt x="1689100" y="5245100"/>
                </a:cubicBezTo>
                <a:cubicBezTo>
                  <a:pt x="1799166" y="5058834"/>
                  <a:pt x="1917700" y="4855634"/>
                  <a:pt x="2044700" y="4635500"/>
                </a:cubicBezTo>
                <a:cubicBezTo>
                  <a:pt x="2171700" y="4415367"/>
                  <a:pt x="2281766" y="4207934"/>
                  <a:pt x="2374900" y="4013200"/>
                </a:cubicBezTo>
                <a:cubicBezTo>
                  <a:pt x="2755900" y="3344334"/>
                  <a:pt x="3073400" y="2789767"/>
                  <a:pt x="3327400" y="2349500"/>
                </a:cubicBezTo>
                <a:cubicBezTo>
                  <a:pt x="3581400" y="1909234"/>
                  <a:pt x="3771900" y="1625600"/>
                  <a:pt x="3898900" y="1498600"/>
                </a:cubicBezTo>
                <a:cubicBezTo>
                  <a:pt x="3941233" y="1456267"/>
                  <a:pt x="3985683" y="1390650"/>
                  <a:pt x="4032250" y="1301750"/>
                </a:cubicBezTo>
                <a:cubicBezTo>
                  <a:pt x="4078816" y="1212850"/>
                  <a:pt x="4110566" y="1138767"/>
                  <a:pt x="4127500" y="1079500"/>
                </a:cubicBezTo>
                <a:cubicBezTo>
                  <a:pt x="4161366" y="876300"/>
                  <a:pt x="4222750" y="700617"/>
                  <a:pt x="4311650" y="552450"/>
                </a:cubicBezTo>
                <a:cubicBezTo>
                  <a:pt x="4400550" y="404284"/>
                  <a:pt x="4487333" y="334434"/>
                  <a:pt x="4572000" y="342900"/>
                </a:cubicBezTo>
                <a:cubicBezTo>
                  <a:pt x="4648200" y="342900"/>
                  <a:pt x="4726516" y="357717"/>
                  <a:pt x="4806950" y="387350"/>
                </a:cubicBezTo>
                <a:cubicBezTo>
                  <a:pt x="4887383" y="416984"/>
                  <a:pt x="4969933" y="478367"/>
                  <a:pt x="5054600" y="571500"/>
                </a:cubicBezTo>
                <a:cubicBezTo>
                  <a:pt x="5130800" y="673100"/>
                  <a:pt x="5200650" y="787400"/>
                  <a:pt x="5264150" y="914400"/>
                </a:cubicBezTo>
                <a:cubicBezTo>
                  <a:pt x="5327650" y="1041400"/>
                  <a:pt x="5329766" y="1257300"/>
                  <a:pt x="5270500" y="1562100"/>
                </a:cubicBezTo>
                <a:cubicBezTo>
                  <a:pt x="5270500" y="1689100"/>
                  <a:pt x="5255683" y="1833034"/>
                  <a:pt x="5226050" y="1993900"/>
                </a:cubicBezTo>
                <a:cubicBezTo>
                  <a:pt x="5196416" y="2154767"/>
                  <a:pt x="5168900" y="2307167"/>
                  <a:pt x="5143500" y="2451100"/>
                </a:cubicBezTo>
                <a:cubicBezTo>
                  <a:pt x="5118100" y="2595034"/>
                  <a:pt x="5096933" y="2709334"/>
                  <a:pt x="5080000" y="2794000"/>
                </a:cubicBezTo>
                <a:cubicBezTo>
                  <a:pt x="4986866" y="3141134"/>
                  <a:pt x="4895850" y="3509434"/>
                  <a:pt x="4806950" y="3898900"/>
                </a:cubicBezTo>
                <a:cubicBezTo>
                  <a:pt x="4718050" y="4288367"/>
                  <a:pt x="4635500" y="4671484"/>
                  <a:pt x="4559300" y="5048250"/>
                </a:cubicBezTo>
                <a:cubicBezTo>
                  <a:pt x="4483100" y="5425017"/>
                  <a:pt x="4421716" y="5767917"/>
                  <a:pt x="4375150" y="6076950"/>
                </a:cubicBezTo>
                <a:cubicBezTo>
                  <a:pt x="4328583" y="6385984"/>
                  <a:pt x="4298950" y="6642100"/>
                  <a:pt x="4286250" y="6845300"/>
                </a:cubicBezTo>
                <a:cubicBezTo>
                  <a:pt x="4273550" y="7048500"/>
                  <a:pt x="4284133" y="7167034"/>
                  <a:pt x="4318000" y="7200900"/>
                </a:cubicBezTo>
                <a:cubicBezTo>
                  <a:pt x="4360333" y="7226300"/>
                  <a:pt x="4404783" y="7226300"/>
                  <a:pt x="4451350" y="7200900"/>
                </a:cubicBezTo>
                <a:cubicBezTo>
                  <a:pt x="4497916" y="7175500"/>
                  <a:pt x="4559300" y="7090834"/>
                  <a:pt x="4635500" y="6946900"/>
                </a:cubicBezTo>
                <a:cubicBezTo>
                  <a:pt x="4686300" y="6853767"/>
                  <a:pt x="4754033" y="6747934"/>
                  <a:pt x="4838700" y="6629400"/>
                </a:cubicBezTo>
                <a:cubicBezTo>
                  <a:pt x="4923366" y="6510867"/>
                  <a:pt x="5012266" y="6392334"/>
                  <a:pt x="5105400" y="6273800"/>
                </a:cubicBezTo>
                <a:cubicBezTo>
                  <a:pt x="5198533" y="6129867"/>
                  <a:pt x="5317066" y="5941484"/>
                  <a:pt x="5461000" y="5708650"/>
                </a:cubicBezTo>
                <a:cubicBezTo>
                  <a:pt x="5604933" y="5475817"/>
                  <a:pt x="5786966" y="5179484"/>
                  <a:pt x="6007100" y="4819650"/>
                </a:cubicBezTo>
                <a:cubicBezTo>
                  <a:pt x="6227233" y="4459817"/>
                  <a:pt x="6489700" y="4017434"/>
                  <a:pt x="6794500" y="3492500"/>
                </a:cubicBezTo>
                <a:cubicBezTo>
                  <a:pt x="7099300" y="2967567"/>
                  <a:pt x="7459133" y="2345267"/>
                  <a:pt x="7874000" y="1625600"/>
                </a:cubicBezTo>
                <a:cubicBezTo>
                  <a:pt x="8068733" y="1329267"/>
                  <a:pt x="8252883" y="1037167"/>
                  <a:pt x="8426450" y="749300"/>
                </a:cubicBezTo>
                <a:cubicBezTo>
                  <a:pt x="8600016" y="461434"/>
                  <a:pt x="8746066" y="262467"/>
                  <a:pt x="8864600" y="152400"/>
                </a:cubicBezTo>
                <a:cubicBezTo>
                  <a:pt x="8991600" y="33867"/>
                  <a:pt x="9129183" y="0"/>
                  <a:pt x="9277350" y="50800"/>
                </a:cubicBezTo>
                <a:cubicBezTo>
                  <a:pt x="9425516" y="101600"/>
                  <a:pt x="9558866" y="211667"/>
                  <a:pt x="9677400" y="381000"/>
                </a:cubicBezTo>
                <a:cubicBezTo>
                  <a:pt x="9795933" y="550334"/>
                  <a:pt x="9859433" y="762000"/>
                  <a:pt x="9867900" y="1016000"/>
                </a:cubicBezTo>
                <a:cubicBezTo>
                  <a:pt x="9876366" y="1134534"/>
                  <a:pt x="9859433" y="1331384"/>
                  <a:pt x="9817100" y="1606550"/>
                </a:cubicBezTo>
                <a:cubicBezTo>
                  <a:pt x="9774766" y="1881717"/>
                  <a:pt x="9711266" y="2192867"/>
                  <a:pt x="9626600" y="2540000"/>
                </a:cubicBezTo>
                <a:cubicBezTo>
                  <a:pt x="9541933" y="2887134"/>
                  <a:pt x="9440333" y="3238500"/>
                  <a:pt x="9321800" y="3594100"/>
                </a:cubicBezTo>
                <a:cubicBezTo>
                  <a:pt x="9296400" y="3738034"/>
                  <a:pt x="9256183" y="3922184"/>
                  <a:pt x="9201150" y="4146550"/>
                </a:cubicBezTo>
                <a:cubicBezTo>
                  <a:pt x="9146116" y="4370917"/>
                  <a:pt x="9084733" y="4599517"/>
                  <a:pt x="9017000" y="4832350"/>
                </a:cubicBezTo>
                <a:cubicBezTo>
                  <a:pt x="8949266" y="5065184"/>
                  <a:pt x="8881533" y="5283200"/>
                  <a:pt x="8813800" y="5486400"/>
                </a:cubicBezTo>
                <a:cubicBezTo>
                  <a:pt x="8771466" y="5765800"/>
                  <a:pt x="8724900" y="6024034"/>
                  <a:pt x="8674100" y="6261100"/>
                </a:cubicBezTo>
                <a:cubicBezTo>
                  <a:pt x="8623300" y="6498167"/>
                  <a:pt x="8602133" y="6684434"/>
                  <a:pt x="8610600" y="6819900"/>
                </a:cubicBezTo>
                <a:cubicBezTo>
                  <a:pt x="8534400" y="6955367"/>
                  <a:pt x="8483600" y="7150100"/>
                  <a:pt x="8458200" y="7404100"/>
                </a:cubicBezTo>
                <a:cubicBezTo>
                  <a:pt x="8432800" y="7658100"/>
                  <a:pt x="8420100" y="7920567"/>
                  <a:pt x="8420100" y="8191500"/>
                </a:cubicBezTo>
                <a:cubicBezTo>
                  <a:pt x="8386233" y="8521700"/>
                  <a:pt x="8346016" y="8754533"/>
                  <a:pt x="8299450" y="8890000"/>
                </a:cubicBezTo>
                <a:cubicBezTo>
                  <a:pt x="8252883" y="9025466"/>
                  <a:pt x="8212666" y="9088966"/>
                  <a:pt x="8178800" y="9080500"/>
                </a:cubicBezTo>
                <a:cubicBezTo>
                  <a:pt x="8077200" y="9046633"/>
                  <a:pt x="8022166" y="9067800"/>
                  <a:pt x="8013700" y="9144000"/>
                </a:cubicBezTo>
                <a:close/>
                <a:moveTo>
                  <a:pt x="-1054100" y="8534400"/>
                </a:moveTo>
              </a:path>
            </a:pathLst>
          </a:custGeom>
          <a:solidFill>
            <a:srgbClr val="D9D9D9">
              <a:alpha val="100000"/>
            </a:srgbClr>
          </a:solidFill>
          <a:ln w="507">
            <a:noFill/>
          </a:ln>
          <a:effectDag type="tree">
            <a:xfrm kx="359" ky="0"/>
          </a:effectDag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46" name="Freeform 6646"/>
          <p:cNvSpPr/>
          <p:nvPr/>
        </p:nvSpPr>
        <p:spPr>
          <a:xfrm rot="-1170116" flipH="0" flipV="0">
            <a:off x="4269695" y="6539909"/>
            <a:ext cx="102277" cy="271526"/>
          </a:xfrm>
          <a:custGeom>
            <a:pathLst>
              <a:path w="2556933" h="6788150">
                <a:moveTo>
                  <a:pt x="186267" y="6576483"/>
                </a:moveTo>
                <a:cubicBezTo>
                  <a:pt x="118533" y="6508750"/>
                  <a:pt x="69850" y="6417733"/>
                  <a:pt x="40217" y="6303433"/>
                </a:cubicBezTo>
                <a:cubicBezTo>
                  <a:pt x="10583" y="6189133"/>
                  <a:pt x="0" y="6076950"/>
                  <a:pt x="8467" y="5966883"/>
                </a:cubicBezTo>
                <a:cubicBezTo>
                  <a:pt x="16933" y="5856817"/>
                  <a:pt x="38100" y="5767917"/>
                  <a:pt x="71967" y="5700183"/>
                </a:cubicBezTo>
                <a:cubicBezTo>
                  <a:pt x="71967" y="5632450"/>
                  <a:pt x="82550" y="5579533"/>
                  <a:pt x="103717" y="5541433"/>
                </a:cubicBezTo>
                <a:cubicBezTo>
                  <a:pt x="124883" y="5503333"/>
                  <a:pt x="131233" y="5467350"/>
                  <a:pt x="122767" y="5433483"/>
                </a:cubicBezTo>
                <a:cubicBezTo>
                  <a:pt x="114300" y="5399617"/>
                  <a:pt x="122767" y="5340350"/>
                  <a:pt x="148167" y="5255683"/>
                </a:cubicBezTo>
                <a:cubicBezTo>
                  <a:pt x="173567" y="5171017"/>
                  <a:pt x="198967" y="5090583"/>
                  <a:pt x="224367" y="5014383"/>
                </a:cubicBezTo>
                <a:cubicBezTo>
                  <a:pt x="283633" y="4878917"/>
                  <a:pt x="349250" y="4711700"/>
                  <a:pt x="421217" y="4512733"/>
                </a:cubicBezTo>
                <a:cubicBezTo>
                  <a:pt x="493183" y="4313767"/>
                  <a:pt x="560917" y="4114800"/>
                  <a:pt x="624417" y="3915833"/>
                </a:cubicBezTo>
                <a:cubicBezTo>
                  <a:pt x="687917" y="3716867"/>
                  <a:pt x="742950" y="3545417"/>
                  <a:pt x="789517" y="3401483"/>
                </a:cubicBezTo>
                <a:cubicBezTo>
                  <a:pt x="836083" y="3257550"/>
                  <a:pt x="863600" y="3168650"/>
                  <a:pt x="872067" y="3134783"/>
                </a:cubicBezTo>
                <a:cubicBezTo>
                  <a:pt x="872067" y="3033183"/>
                  <a:pt x="939800" y="2978150"/>
                  <a:pt x="1075267" y="2969683"/>
                </a:cubicBezTo>
                <a:cubicBezTo>
                  <a:pt x="1176867" y="2935817"/>
                  <a:pt x="1267883" y="2948517"/>
                  <a:pt x="1348317" y="3007783"/>
                </a:cubicBezTo>
                <a:cubicBezTo>
                  <a:pt x="1428750" y="3067050"/>
                  <a:pt x="1511300" y="3164417"/>
                  <a:pt x="1595967" y="3299883"/>
                </a:cubicBezTo>
                <a:cubicBezTo>
                  <a:pt x="1663700" y="3367617"/>
                  <a:pt x="1689100" y="3464983"/>
                  <a:pt x="1672167" y="3591983"/>
                </a:cubicBezTo>
                <a:cubicBezTo>
                  <a:pt x="1655233" y="3718983"/>
                  <a:pt x="1600200" y="3884083"/>
                  <a:pt x="1507067" y="4087283"/>
                </a:cubicBezTo>
                <a:cubicBezTo>
                  <a:pt x="1473200" y="4155017"/>
                  <a:pt x="1432983" y="4256617"/>
                  <a:pt x="1386417" y="4392083"/>
                </a:cubicBezTo>
                <a:cubicBezTo>
                  <a:pt x="1339850" y="4527550"/>
                  <a:pt x="1308100" y="4646083"/>
                  <a:pt x="1291167" y="4747683"/>
                </a:cubicBezTo>
                <a:cubicBezTo>
                  <a:pt x="1257300" y="4815417"/>
                  <a:pt x="1217083" y="4910667"/>
                  <a:pt x="1170517" y="5033433"/>
                </a:cubicBezTo>
                <a:cubicBezTo>
                  <a:pt x="1123950" y="5156200"/>
                  <a:pt x="1083733" y="5272617"/>
                  <a:pt x="1049867" y="5382683"/>
                </a:cubicBezTo>
                <a:cubicBezTo>
                  <a:pt x="1032933" y="5425017"/>
                  <a:pt x="1016000" y="5492750"/>
                  <a:pt x="999067" y="5585883"/>
                </a:cubicBezTo>
                <a:cubicBezTo>
                  <a:pt x="982133" y="5679017"/>
                  <a:pt x="960967" y="5774267"/>
                  <a:pt x="935567" y="5871633"/>
                </a:cubicBezTo>
                <a:cubicBezTo>
                  <a:pt x="910167" y="5969000"/>
                  <a:pt x="876300" y="6051550"/>
                  <a:pt x="833967" y="6119283"/>
                </a:cubicBezTo>
                <a:cubicBezTo>
                  <a:pt x="757767" y="6466417"/>
                  <a:pt x="666750" y="6669617"/>
                  <a:pt x="560917" y="6728883"/>
                </a:cubicBezTo>
                <a:cubicBezTo>
                  <a:pt x="455083" y="6788150"/>
                  <a:pt x="330200" y="6737350"/>
                  <a:pt x="186267" y="6576483"/>
                </a:cubicBezTo>
                <a:close/>
                <a:moveTo>
                  <a:pt x="-842433" y="6919383"/>
                </a:moveTo>
                <a:moveTo>
                  <a:pt x="1468967" y="1445683"/>
                </a:moveTo>
                <a:cubicBezTo>
                  <a:pt x="1409700" y="1394883"/>
                  <a:pt x="1361017" y="1325033"/>
                  <a:pt x="1322917" y="1236133"/>
                </a:cubicBezTo>
                <a:cubicBezTo>
                  <a:pt x="1284817" y="1147233"/>
                  <a:pt x="1261533" y="1066800"/>
                  <a:pt x="1253067" y="994833"/>
                </a:cubicBezTo>
                <a:cubicBezTo>
                  <a:pt x="1244600" y="922867"/>
                  <a:pt x="1253067" y="882650"/>
                  <a:pt x="1278467" y="874183"/>
                </a:cubicBezTo>
                <a:cubicBezTo>
                  <a:pt x="1354667" y="840317"/>
                  <a:pt x="1432983" y="753533"/>
                  <a:pt x="1513417" y="613833"/>
                </a:cubicBezTo>
                <a:cubicBezTo>
                  <a:pt x="1593850" y="474133"/>
                  <a:pt x="1642533" y="349250"/>
                  <a:pt x="1659467" y="239183"/>
                </a:cubicBezTo>
                <a:cubicBezTo>
                  <a:pt x="1667933" y="205317"/>
                  <a:pt x="1684867" y="171450"/>
                  <a:pt x="1710267" y="137583"/>
                </a:cubicBezTo>
                <a:cubicBezTo>
                  <a:pt x="1735667" y="103717"/>
                  <a:pt x="1765300" y="82550"/>
                  <a:pt x="1799167" y="74083"/>
                </a:cubicBezTo>
                <a:cubicBezTo>
                  <a:pt x="1900767" y="6350"/>
                  <a:pt x="2015067" y="0"/>
                  <a:pt x="2142067" y="55033"/>
                </a:cubicBezTo>
                <a:cubicBezTo>
                  <a:pt x="2269067" y="110067"/>
                  <a:pt x="2374900" y="205317"/>
                  <a:pt x="2459567" y="340783"/>
                </a:cubicBezTo>
                <a:cubicBezTo>
                  <a:pt x="2535767" y="501650"/>
                  <a:pt x="2556933" y="645583"/>
                  <a:pt x="2523067" y="772583"/>
                </a:cubicBezTo>
                <a:cubicBezTo>
                  <a:pt x="2489200" y="899583"/>
                  <a:pt x="2396067" y="1056217"/>
                  <a:pt x="2243667" y="1242483"/>
                </a:cubicBezTo>
                <a:cubicBezTo>
                  <a:pt x="2116667" y="1411817"/>
                  <a:pt x="1985433" y="1509183"/>
                  <a:pt x="1849967" y="1534583"/>
                </a:cubicBezTo>
                <a:cubicBezTo>
                  <a:pt x="1714500" y="1559983"/>
                  <a:pt x="1587500" y="1530350"/>
                  <a:pt x="1468967" y="1445683"/>
                </a:cubicBezTo>
                <a:close/>
                <a:moveTo>
                  <a:pt x="4288367" y="6919383"/>
                </a:moveTo>
              </a:path>
            </a:pathLst>
          </a:custGeom>
          <a:solidFill>
            <a:srgbClr val="D9D9D9">
              <a:alpha val="100000"/>
            </a:srgbClr>
          </a:solidFill>
          <a:ln w="507">
            <a:noFill/>
          </a:ln>
          <a:effectDag type="tree">
            <a:xfrm kx="359" ky="0"/>
          </a:effectDag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47" name="Freeform 6647"/>
          <p:cNvSpPr/>
          <p:nvPr/>
        </p:nvSpPr>
        <p:spPr>
          <a:xfrm rot="-1170116" flipH="0" flipV="0">
            <a:off x="4340017" y="6436186"/>
            <a:ext cx="184742" cy="342561"/>
          </a:xfrm>
          <a:custGeom>
            <a:pathLst>
              <a:path w="4618566" h="8564033">
                <a:moveTo>
                  <a:pt x="546100" y="8458200"/>
                </a:moveTo>
                <a:cubicBezTo>
                  <a:pt x="478366" y="8432800"/>
                  <a:pt x="402166" y="8373534"/>
                  <a:pt x="317500" y="8280400"/>
                </a:cubicBezTo>
                <a:cubicBezTo>
                  <a:pt x="232833" y="8187267"/>
                  <a:pt x="158750" y="8081434"/>
                  <a:pt x="95250" y="7962900"/>
                </a:cubicBezTo>
                <a:cubicBezTo>
                  <a:pt x="31750" y="7844367"/>
                  <a:pt x="0" y="7738534"/>
                  <a:pt x="0" y="7645400"/>
                </a:cubicBezTo>
                <a:cubicBezTo>
                  <a:pt x="42333" y="7552267"/>
                  <a:pt x="97366" y="7387167"/>
                  <a:pt x="165100" y="7150100"/>
                </a:cubicBezTo>
                <a:cubicBezTo>
                  <a:pt x="232833" y="6913034"/>
                  <a:pt x="317500" y="6646334"/>
                  <a:pt x="419100" y="6350000"/>
                </a:cubicBezTo>
                <a:cubicBezTo>
                  <a:pt x="486833" y="6256867"/>
                  <a:pt x="539750" y="6146800"/>
                  <a:pt x="577850" y="6019800"/>
                </a:cubicBezTo>
                <a:cubicBezTo>
                  <a:pt x="615950" y="5892800"/>
                  <a:pt x="651933" y="5778500"/>
                  <a:pt x="685800" y="5676900"/>
                </a:cubicBezTo>
                <a:cubicBezTo>
                  <a:pt x="753533" y="5532967"/>
                  <a:pt x="831850" y="5357284"/>
                  <a:pt x="920750" y="5149850"/>
                </a:cubicBezTo>
                <a:cubicBezTo>
                  <a:pt x="1009650" y="4942417"/>
                  <a:pt x="1098550" y="4730750"/>
                  <a:pt x="1187450" y="4514850"/>
                </a:cubicBezTo>
                <a:cubicBezTo>
                  <a:pt x="1276350" y="4298950"/>
                  <a:pt x="1354666" y="4114800"/>
                  <a:pt x="1422400" y="3962400"/>
                </a:cubicBezTo>
                <a:cubicBezTo>
                  <a:pt x="1532466" y="3725334"/>
                  <a:pt x="1627716" y="3511550"/>
                  <a:pt x="1708150" y="3321050"/>
                </a:cubicBezTo>
                <a:cubicBezTo>
                  <a:pt x="1788583" y="3130550"/>
                  <a:pt x="1869016" y="2937934"/>
                  <a:pt x="1949450" y="2743200"/>
                </a:cubicBezTo>
                <a:cubicBezTo>
                  <a:pt x="2029883" y="2548467"/>
                  <a:pt x="2116666" y="2336800"/>
                  <a:pt x="2209800" y="2108200"/>
                </a:cubicBezTo>
                <a:cubicBezTo>
                  <a:pt x="2319866" y="1862667"/>
                  <a:pt x="2427816" y="1615017"/>
                  <a:pt x="2533650" y="1365250"/>
                </a:cubicBezTo>
                <a:cubicBezTo>
                  <a:pt x="2639483" y="1115484"/>
                  <a:pt x="2732616" y="891117"/>
                  <a:pt x="2813050" y="692150"/>
                </a:cubicBezTo>
                <a:cubicBezTo>
                  <a:pt x="2893483" y="493184"/>
                  <a:pt x="2942166" y="351367"/>
                  <a:pt x="2959100" y="266700"/>
                </a:cubicBezTo>
                <a:cubicBezTo>
                  <a:pt x="2959100" y="198967"/>
                  <a:pt x="2971800" y="148167"/>
                  <a:pt x="2997200" y="114300"/>
                </a:cubicBezTo>
                <a:cubicBezTo>
                  <a:pt x="3022600" y="80434"/>
                  <a:pt x="3056466" y="63500"/>
                  <a:pt x="3098800" y="63500"/>
                </a:cubicBezTo>
                <a:cubicBezTo>
                  <a:pt x="3132666" y="29634"/>
                  <a:pt x="3177116" y="10584"/>
                  <a:pt x="3232150" y="6350"/>
                </a:cubicBezTo>
                <a:cubicBezTo>
                  <a:pt x="3287183" y="2117"/>
                  <a:pt x="3331633" y="0"/>
                  <a:pt x="3365500" y="0"/>
                </a:cubicBezTo>
                <a:cubicBezTo>
                  <a:pt x="3416300" y="8467"/>
                  <a:pt x="3492500" y="78317"/>
                  <a:pt x="3594100" y="209550"/>
                </a:cubicBezTo>
                <a:cubicBezTo>
                  <a:pt x="3695700" y="340784"/>
                  <a:pt x="3746500" y="457200"/>
                  <a:pt x="3746500" y="558800"/>
                </a:cubicBezTo>
                <a:cubicBezTo>
                  <a:pt x="3746500" y="694267"/>
                  <a:pt x="3680883" y="948267"/>
                  <a:pt x="3549650" y="1320800"/>
                </a:cubicBezTo>
                <a:cubicBezTo>
                  <a:pt x="3418416" y="1693334"/>
                  <a:pt x="3234266" y="2120900"/>
                  <a:pt x="2997200" y="2603500"/>
                </a:cubicBezTo>
                <a:cubicBezTo>
                  <a:pt x="2700866" y="3230034"/>
                  <a:pt x="2470150" y="3735917"/>
                  <a:pt x="2305050" y="4121150"/>
                </a:cubicBezTo>
                <a:cubicBezTo>
                  <a:pt x="2139950" y="4506384"/>
                  <a:pt x="2025650" y="4790017"/>
                  <a:pt x="1962150" y="4972050"/>
                </a:cubicBezTo>
                <a:cubicBezTo>
                  <a:pt x="1898650" y="5154084"/>
                  <a:pt x="1875366" y="5257800"/>
                  <a:pt x="1892300" y="5283200"/>
                </a:cubicBezTo>
                <a:cubicBezTo>
                  <a:pt x="1892300" y="5283200"/>
                  <a:pt x="1943100" y="5262034"/>
                  <a:pt x="2044700" y="5219700"/>
                </a:cubicBezTo>
                <a:cubicBezTo>
                  <a:pt x="2146300" y="5177367"/>
                  <a:pt x="2264833" y="5105400"/>
                  <a:pt x="2400300" y="5003800"/>
                </a:cubicBezTo>
                <a:cubicBezTo>
                  <a:pt x="2493433" y="4953000"/>
                  <a:pt x="2595033" y="4885267"/>
                  <a:pt x="2705100" y="4800600"/>
                </a:cubicBezTo>
                <a:cubicBezTo>
                  <a:pt x="2815166" y="4715934"/>
                  <a:pt x="2923116" y="4637617"/>
                  <a:pt x="3028950" y="4565650"/>
                </a:cubicBezTo>
                <a:cubicBezTo>
                  <a:pt x="3134783" y="4493684"/>
                  <a:pt x="3221566" y="4449234"/>
                  <a:pt x="3289300" y="4432300"/>
                </a:cubicBezTo>
                <a:cubicBezTo>
                  <a:pt x="3373966" y="4373034"/>
                  <a:pt x="3464983" y="4313767"/>
                  <a:pt x="3562350" y="4254500"/>
                </a:cubicBezTo>
                <a:cubicBezTo>
                  <a:pt x="3659716" y="4195234"/>
                  <a:pt x="3733800" y="4148667"/>
                  <a:pt x="3784600" y="4114800"/>
                </a:cubicBezTo>
                <a:cubicBezTo>
                  <a:pt x="3928533" y="4030134"/>
                  <a:pt x="4040716" y="4002617"/>
                  <a:pt x="4121150" y="4032250"/>
                </a:cubicBezTo>
                <a:cubicBezTo>
                  <a:pt x="4201583" y="4061884"/>
                  <a:pt x="4279900" y="4127500"/>
                  <a:pt x="4356100" y="4229100"/>
                </a:cubicBezTo>
                <a:cubicBezTo>
                  <a:pt x="4449233" y="4339167"/>
                  <a:pt x="4472516" y="4442884"/>
                  <a:pt x="4425950" y="4540250"/>
                </a:cubicBezTo>
                <a:cubicBezTo>
                  <a:pt x="4379383" y="4637617"/>
                  <a:pt x="4241800" y="4762500"/>
                  <a:pt x="4013200" y="4914900"/>
                </a:cubicBezTo>
                <a:cubicBezTo>
                  <a:pt x="3835400" y="5033434"/>
                  <a:pt x="3627966" y="5164667"/>
                  <a:pt x="3390900" y="5308600"/>
                </a:cubicBezTo>
                <a:cubicBezTo>
                  <a:pt x="3153833" y="5452534"/>
                  <a:pt x="2942166" y="5579534"/>
                  <a:pt x="2755900" y="5689600"/>
                </a:cubicBezTo>
                <a:cubicBezTo>
                  <a:pt x="2569633" y="5799667"/>
                  <a:pt x="2455333" y="5871634"/>
                  <a:pt x="2413000" y="5905500"/>
                </a:cubicBezTo>
                <a:cubicBezTo>
                  <a:pt x="2413000" y="5905500"/>
                  <a:pt x="2448983" y="5966884"/>
                  <a:pt x="2520950" y="6089650"/>
                </a:cubicBezTo>
                <a:cubicBezTo>
                  <a:pt x="2592916" y="6212417"/>
                  <a:pt x="2662766" y="6324600"/>
                  <a:pt x="2730500" y="6426200"/>
                </a:cubicBezTo>
                <a:cubicBezTo>
                  <a:pt x="2798233" y="6561667"/>
                  <a:pt x="2874433" y="6701367"/>
                  <a:pt x="2959100" y="6845300"/>
                </a:cubicBezTo>
                <a:cubicBezTo>
                  <a:pt x="3043766" y="6989234"/>
                  <a:pt x="3094566" y="7090834"/>
                  <a:pt x="3111500" y="7150100"/>
                </a:cubicBezTo>
                <a:cubicBezTo>
                  <a:pt x="3204633" y="7370234"/>
                  <a:pt x="3329516" y="7526867"/>
                  <a:pt x="3486150" y="7620000"/>
                </a:cubicBezTo>
                <a:cubicBezTo>
                  <a:pt x="3642783" y="7713134"/>
                  <a:pt x="3822700" y="7717367"/>
                  <a:pt x="4025900" y="7632700"/>
                </a:cubicBezTo>
                <a:cubicBezTo>
                  <a:pt x="4178300" y="7573434"/>
                  <a:pt x="4296833" y="7558617"/>
                  <a:pt x="4381500" y="7588250"/>
                </a:cubicBezTo>
                <a:cubicBezTo>
                  <a:pt x="4466166" y="7617884"/>
                  <a:pt x="4529666" y="7679267"/>
                  <a:pt x="4572000" y="7772400"/>
                </a:cubicBezTo>
                <a:cubicBezTo>
                  <a:pt x="4605866" y="7840134"/>
                  <a:pt x="4618566" y="7895167"/>
                  <a:pt x="4610100" y="7937500"/>
                </a:cubicBezTo>
                <a:cubicBezTo>
                  <a:pt x="4601633" y="7979834"/>
                  <a:pt x="4546600" y="8051800"/>
                  <a:pt x="4445000" y="8153400"/>
                </a:cubicBezTo>
                <a:cubicBezTo>
                  <a:pt x="4258733" y="8314267"/>
                  <a:pt x="4072466" y="8428567"/>
                  <a:pt x="3886200" y="8496300"/>
                </a:cubicBezTo>
                <a:cubicBezTo>
                  <a:pt x="3699933" y="8564033"/>
                  <a:pt x="3526366" y="8551333"/>
                  <a:pt x="3365500" y="8458200"/>
                </a:cubicBezTo>
                <a:cubicBezTo>
                  <a:pt x="3221566" y="8415867"/>
                  <a:pt x="3062816" y="8307917"/>
                  <a:pt x="2889250" y="8134350"/>
                </a:cubicBezTo>
                <a:cubicBezTo>
                  <a:pt x="2715683" y="7960784"/>
                  <a:pt x="2480733" y="7683500"/>
                  <a:pt x="2184400" y="7302500"/>
                </a:cubicBezTo>
                <a:cubicBezTo>
                  <a:pt x="2184400" y="7268634"/>
                  <a:pt x="2165350" y="7211484"/>
                  <a:pt x="2127250" y="7131050"/>
                </a:cubicBezTo>
                <a:cubicBezTo>
                  <a:pt x="2089150" y="7050617"/>
                  <a:pt x="2057400" y="6989234"/>
                  <a:pt x="2032000" y="6946900"/>
                </a:cubicBezTo>
                <a:cubicBezTo>
                  <a:pt x="1998133" y="6879167"/>
                  <a:pt x="1957916" y="6809317"/>
                  <a:pt x="1911350" y="6737350"/>
                </a:cubicBezTo>
                <a:cubicBezTo>
                  <a:pt x="1864783" y="6665384"/>
                  <a:pt x="1841500" y="6629400"/>
                  <a:pt x="1841500" y="6629400"/>
                </a:cubicBezTo>
                <a:cubicBezTo>
                  <a:pt x="1833033" y="6578600"/>
                  <a:pt x="1813983" y="6527800"/>
                  <a:pt x="1784350" y="6477000"/>
                </a:cubicBezTo>
                <a:cubicBezTo>
                  <a:pt x="1754716" y="6426200"/>
                  <a:pt x="1714500" y="6379634"/>
                  <a:pt x="1663700" y="6337300"/>
                </a:cubicBezTo>
                <a:cubicBezTo>
                  <a:pt x="1562100" y="6320367"/>
                  <a:pt x="1483783" y="6352117"/>
                  <a:pt x="1428750" y="6432550"/>
                </a:cubicBezTo>
                <a:cubicBezTo>
                  <a:pt x="1373716" y="6512984"/>
                  <a:pt x="1316566" y="6604000"/>
                  <a:pt x="1257300" y="6705600"/>
                </a:cubicBezTo>
                <a:cubicBezTo>
                  <a:pt x="1214966" y="6815667"/>
                  <a:pt x="1164166" y="6957484"/>
                  <a:pt x="1104900" y="7131050"/>
                </a:cubicBezTo>
                <a:cubicBezTo>
                  <a:pt x="1045633" y="7304617"/>
                  <a:pt x="996950" y="7478184"/>
                  <a:pt x="958850" y="7651750"/>
                </a:cubicBezTo>
                <a:cubicBezTo>
                  <a:pt x="920750" y="7825317"/>
                  <a:pt x="905933" y="7967134"/>
                  <a:pt x="914400" y="8077200"/>
                </a:cubicBezTo>
                <a:cubicBezTo>
                  <a:pt x="922866" y="8195734"/>
                  <a:pt x="897466" y="8288867"/>
                  <a:pt x="838200" y="8356600"/>
                </a:cubicBezTo>
                <a:cubicBezTo>
                  <a:pt x="778933" y="8424334"/>
                  <a:pt x="681566" y="8458200"/>
                  <a:pt x="546100" y="8458200"/>
                </a:cubicBezTo>
                <a:close/>
                <a:moveTo>
                  <a:pt x="-914400" y="8483600"/>
                </a:moveTo>
              </a:path>
            </a:pathLst>
          </a:custGeom>
          <a:solidFill>
            <a:srgbClr val="D9D9D9">
              <a:alpha val="100000"/>
            </a:srgbClr>
          </a:solidFill>
          <a:ln w="507">
            <a:noFill/>
          </a:ln>
          <a:effectDag type="tree">
            <a:xfrm kx="359" ky="0"/>
          </a:effectDag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48" name="Freeform 6648"/>
          <p:cNvSpPr/>
          <p:nvPr/>
        </p:nvSpPr>
        <p:spPr>
          <a:xfrm rot="-1170116" flipH="0" flipV="0">
            <a:off x="4540662" y="6502024"/>
            <a:ext cx="170518" cy="207094"/>
          </a:xfrm>
          <a:custGeom>
            <a:pathLst>
              <a:path w="4262967" h="5177367">
                <a:moveTo>
                  <a:pt x="1456267" y="5168900"/>
                </a:moveTo>
                <a:cubicBezTo>
                  <a:pt x="1219200" y="5177367"/>
                  <a:pt x="1001183" y="5147734"/>
                  <a:pt x="802217" y="5080000"/>
                </a:cubicBezTo>
                <a:cubicBezTo>
                  <a:pt x="603250" y="5012267"/>
                  <a:pt x="436033" y="4912784"/>
                  <a:pt x="300567" y="4781550"/>
                </a:cubicBezTo>
                <a:cubicBezTo>
                  <a:pt x="165100" y="4650317"/>
                  <a:pt x="80433" y="4504267"/>
                  <a:pt x="46567" y="4343400"/>
                </a:cubicBezTo>
                <a:cubicBezTo>
                  <a:pt x="12700" y="4241800"/>
                  <a:pt x="0" y="4169834"/>
                  <a:pt x="8467" y="4127500"/>
                </a:cubicBezTo>
                <a:cubicBezTo>
                  <a:pt x="16933" y="4085167"/>
                  <a:pt x="50800" y="4051300"/>
                  <a:pt x="110067" y="4025900"/>
                </a:cubicBezTo>
                <a:cubicBezTo>
                  <a:pt x="169333" y="4034367"/>
                  <a:pt x="226483" y="4055534"/>
                  <a:pt x="281517" y="4089400"/>
                </a:cubicBezTo>
                <a:cubicBezTo>
                  <a:pt x="336550" y="4123267"/>
                  <a:pt x="406400" y="4161367"/>
                  <a:pt x="491067" y="4203700"/>
                </a:cubicBezTo>
                <a:cubicBezTo>
                  <a:pt x="618067" y="4313767"/>
                  <a:pt x="770467" y="4375150"/>
                  <a:pt x="948267" y="4387850"/>
                </a:cubicBezTo>
                <a:cubicBezTo>
                  <a:pt x="1126067" y="4400550"/>
                  <a:pt x="1286933" y="4377267"/>
                  <a:pt x="1430867" y="4318000"/>
                </a:cubicBezTo>
                <a:cubicBezTo>
                  <a:pt x="1574800" y="4258734"/>
                  <a:pt x="1655233" y="4178300"/>
                  <a:pt x="1672167" y="4076700"/>
                </a:cubicBezTo>
                <a:cubicBezTo>
                  <a:pt x="1672167" y="4042834"/>
                  <a:pt x="1657350" y="3979334"/>
                  <a:pt x="1627717" y="3886200"/>
                </a:cubicBezTo>
                <a:cubicBezTo>
                  <a:pt x="1598083" y="3793067"/>
                  <a:pt x="1562100" y="3695700"/>
                  <a:pt x="1519767" y="3594100"/>
                </a:cubicBezTo>
                <a:cubicBezTo>
                  <a:pt x="1299633" y="3280834"/>
                  <a:pt x="1145117" y="2969684"/>
                  <a:pt x="1056217" y="2660650"/>
                </a:cubicBezTo>
                <a:cubicBezTo>
                  <a:pt x="967317" y="2351617"/>
                  <a:pt x="922867" y="2082800"/>
                  <a:pt x="922867" y="1854200"/>
                </a:cubicBezTo>
                <a:cubicBezTo>
                  <a:pt x="922867" y="1710267"/>
                  <a:pt x="971550" y="1555750"/>
                  <a:pt x="1068917" y="1390650"/>
                </a:cubicBezTo>
                <a:cubicBezTo>
                  <a:pt x="1166283" y="1225550"/>
                  <a:pt x="1295400" y="1079500"/>
                  <a:pt x="1456267" y="952500"/>
                </a:cubicBezTo>
                <a:cubicBezTo>
                  <a:pt x="1617133" y="800100"/>
                  <a:pt x="1794933" y="658284"/>
                  <a:pt x="1989667" y="527050"/>
                </a:cubicBezTo>
                <a:cubicBezTo>
                  <a:pt x="2184400" y="395817"/>
                  <a:pt x="2381250" y="283634"/>
                  <a:pt x="2580217" y="190500"/>
                </a:cubicBezTo>
                <a:cubicBezTo>
                  <a:pt x="2779183" y="97367"/>
                  <a:pt x="2954867" y="33867"/>
                  <a:pt x="3107267" y="0"/>
                </a:cubicBezTo>
                <a:cubicBezTo>
                  <a:pt x="3217333" y="0"/>
                  <a:pt x="3352800" y="10584"/>
                  <a:pt x="3513667" y="31750"/>
                </a:cubicBezTo>
                <a:cubicBezTo>
                  <a:pt x="3674533" y="52917"/>
                  <a:pt x="3784600" y="84667"/>
                  <a:pt x="3843867" y="127000"/>
                </a:cubicBezTo>
                <a:cubicBezTo>
                  <a:pt x="3945467" y="177800"/>
                  <a:pt x="4040717" y="287867"/>
                  <a:pt x="4129617" y="457200"/>
                </a:cubicBezTo>
                <a:cubicBezTo>
                  <a:pt x="4218517" y="626534"/>
                  <a:pt x="4262967" y="783167"/>
                  <a:pt x="4262967" y="927100"/>
                </a:cubicBezTo>
                <a:cubicBezTo>
                  <a:pt x="4262967" y="986367"/>
                  <a:pt x="4239683" y="1064684"/>
                  <a:pt x="4193117" y="1162050"/>
                </a:cubicBezTo>
                <a:cubicBezTo>
                  <a:pt x="4146550" y="1259417"/>
                  <a:pt x="4089400" y="1367367"/>
                  <a:pt x="4021667" y="1485900"/>
                </a:cubicBezTo>
                <a:cubicBezTo>
                  <a:pt x="3987800" y="1570567"/>
                  <a:pt x="3951817" y="1651000"/>
                  <a:pt x="3913717" y="1727200"/>
                </a:cubicBezTo>
                <a:cubicBezTo>
                  <a:pt x="3875617" y="1803400"/>
                  <a:pt x="3852333" y="1862667"/>
                  <a:pt x="3843867" y="1905000"/>
                </a:cubicBezTo>
                <a:cubicBezTo>
                  <a:pt x="3793067" y="2006600"/>
                  <a:pt x="3723217" y="2053167"/>
                  <a:pt x="3634317" y="2044700"/>
                </a:cubicBezTo>
                <a:cubicBezTo>
                  <a:pt x="3545417" y="2036234"/>
                  <a:pt x="3458633" y="1989667"/>
                  <a:pt x="3373967" y="1905000"/>
                </a:cubicBezTo>
                <a:cubicBezTo>
                  <a:pt x="3289300" y="1820334"/>
                  <a:pt x="3230033" y="1718734"/>
                  <a:pt x="3196167" y="1600200"/>
                </a:cubicBezTo>
                <a:cubicBezTo>
                  <a:pt x="3179233" y="1473200"/>
                  <a:pt x="3185583" y="1367367"/>
                  <a:pt x="3215217" y="1282700"/>
                </a:cubicBezTo>
                <a:cubicBezTo>
                  <a:pt x="3244850" y="1198034"/>
                  <a:pt x="3280833" y="1117600"/>
                  <a:pt x="3323167" y="1041400"/>
                </a:cubicBezTo>
                <a:cubicBezTo>
                  <a:pt x="3382433" y="973667"/>
                  <a:pt x="3409950" y="927100"/>
                  <a:pt x="3405717" y="901700"/>
                </a:cubicBezTo>
                <a:cubicBezTo>
                  <a:pt x="3401483" y="876300"/>
                  <a:pt x="3361267" y="863600"/>
                  <a:pt x="3285067" y="863600"/>
                </a:cubicBezTo>
                <a:cubicBezTo>
                  <a:pt x="3225800" y="863600"/>
                  <a:pt x="3122083" y="895350"/>
                  <a:pt x="2973917" y="958850"/>
                </a:cubicBezTo>
                <a:cubicBezTo>
                  <a:pt x="2825750" y="1022350"/>
                  <a:pt x="2669117" y="1107017"/>
                  <a:pt x="2504017" y="1212850"/>
                </a:cubicBezTo>
                <a:cubicBezTo>
                  <a:pt x="2338917" y="1318684"/>
                  <a:pt x="2192867" y="1430867"/>
                  <a:pt x="2065867" y="1549400"/>
                </a:cubicBezTo>
                <a:cubicBezTo>
                  <a:pt x="1930400" y="1684867"/>
                  <a:pt x="1843617" y="1792817"/>
                  <a:pt x="1805517" y="1873250"/>
                </a:cubicBezTo>
                <a:cubicBezTo>
                  <a:pt x="1767417" y="1953684"/>
                  <a:pt x="1748367" y="2061634"/>
                  <a:pt x="1748367" y="2197100"/>
                </a:cubicBezTo>
                <a:cubicBezTo>
                  <a:pt x="1748367" y="2315634"/>
                  <a:pt x="1775883" y="2459567"/>
                  <a:pt x="1830917" y="2628900"/>
                </a:cubicBezTo>
                <a:cubicBezTo>
                  <a:pt x="1885950" y="2798234"/>
                  <a:pt x="1943100" y="2921000"/>
                  <a:pt x="2002367" y="2997200"/>
                </a:cubicBezTo>
                <a:cubicBezTo>
                  <a:pt x="2002367" y="3005667"/>
                  <a:pt x="2029883" y="3058584"/>
                  <a:pt x="2084917" y="3155950"/>
                </a:cubicBezTo>
                <a:cubicBezTo>
                  <a:pt x="2139950" y="3253317"/>
                  <a:pt x="2201333" y="3361267"/>
                  <a:pt x="2269067" y="3479800"/>
                </a:cubicBezTo>
                <a:cubicBezTo>
                  <a:pt x="2540000" y="4055534"/>
                  <a:pt x="2601383" y="4474634"/>
                  <a:pt x="2453217" y="4737100"/>
                </a:cubicBezTo>
                <a:cubicBezTo>
                  <a:pt x="2305050" y="4999567"/>
                  <a:pt x="1972733" y="5143500"/>
                  <a:pt x="1456267" y="5168900"/>
                </a:cubicBezTo>
                <a:close/>
                <a:moveTo>
                  <a:pt x="-969433" y="5219700"/>
                </a:moveTo>
              </a:path>
            </a:pathLst>
          </a:custGeom>
          <a:solidFill>
            <a:srgbClr val="D9D9D9">
              <a:alpha val="100000"/>
            </a:srgbClr>
          </a:solidFill>
          <a:ln w="507">
            <a:noFill/>
          </a:ln>
          <a:effectDag type="tree">
            <a:xfrm kx="359" ky="0"/>
          </a:effectDag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49" name="Freeform 6649"/>
          <p:cNvSpPr/>
          <p:nvPr/>
        </p:nvSpPr>
        <p:spPr>
          <a:xfrm rot="-1170116" flipH="0" flipV="0">
            <a:off x="4709684" y="6386703"/>
            <a:ext cx="92032" cy="265514"/>
          </a:xfrm>
          <a:custGeom>
            <a:pathLst>
              <a:path w="2300816" h="6637867">
                <a:moveTo>
                  <a:pt x="584200" y="6629400"/>
                </a:moveTo>
                <a:cubicBezTo>
                  <a:pt x="431800" y="6620934"/>
                  <a:pt x="300566" y="6525684"/>
                  <a:pt x="190500" y="6343650"/>
                </a:cubicBezTo>
                <a:cubicBezTo>
                  <a:pt x="80433" y="6161617"/>
                  <a:pt x="16933" y="5973234"/>
                  <a:pt x="0" y="5778500"/>
                </a:cubicBezTo>
                <a:cubicBezTo>
                  <a:pt x="8466" y="5710767"/>
                  <a:pt x="19050" y="5613400"/>
                  <a:pt x="31750" y="5486400"/>
                </a:cubicBezTo>
                <a:cubicBezTo>
                  <a:pt x="44450" y="5359400"/>
                  <a:pt x="59266" y="5228167"/>
                  <a:pt x="76200" y="5092700"/>
                </a:cubicBezTo>
                <a:cubicBezTo>
                  <a:pt x="110066" y="4931834"/>
                  <a:pt x="156633" y="4730750"/>
                  <a:pt x="215900" y="4489450"/>
                </a:cubicBezTo>
                <a:cubicBezTo>
                  <a:pt x="275166" y="4248150"/>
                  <a:pt x="336550" y="4006850"/>
                  <a:pt x="400050" y="3765550"/>
                </a:cubicBezTo>
                <a:cubicBezTo>
                  <a:pt x="463550" y="3524250"/>
                  <a:pt x="520700" y="3314700"/>
                  <a:pt x="571500" y="3136900"/>
                </a:cubicBezTo>
                <a:cubicBezTo>
                  <a:pt x="622300" y="2959100"/>
                  <a:pt x="656166" y="2853267"/>
                  <a:pt x="673100" y="2819400"/>
                </a:cubicBezTo>
                <a:cubicBezTo>
                  <a:pt x="715433" y="2734734"/>
                  <a:pt x="797983" y="2713567"/>
                  <a:pt x="920750" y="2755900"/>
                </a:cubicBezTo>
                <a:cubicBezTo>
                  <a:pt x="1043516" y="2798234"/>
                  <a:pt x="1143000" y="2874434"/>
                  <a:pt x="1219200" y="2984500"/>
                </a:cubicBezTo>
                <a:cubicBezTo>
                  <a:pt x="1270000" y="3052234"/>
                  <a:pt x="1301750" y="3132667"/>
                  <a:pt x="1314450" y="3225800"/>
                </a:cubicBezTo>
                <a:cubicBezTo>
                  <a:pt x="1327150" y="3318934"/>
                  <a:pt x="1314450" y="3454400"/>
                  <a:pt x="1276350" y="3632200"/>
                </a:cubicBezTo>
                <a:cubicBezTo>
                  <a:pt x="1238250" y="3810000"/>
                  <a:pt x="1168400" y="4072467"/>
                  <a:pt x="1066800" y="4419600"/>
                </a:cubicBezTo>
                <a:cubicBezTo>
                  <a:pt x="973666" y="4758267"/>
                  <a:pt x="903816" y="5031317"/>
                  <a:pt x="857250" y="5238750"/>
                </a:cubicBezTo>
                <a:cubicBezTo>
                  <a:pt x="810683" y="5446184"/>
                  <a:pt x="791633" y="5664200"/>
                  <a:pt x="800100" y="5892800"/>
                </a:cubicBezTo>
                <a:cubicBezTo>
                  <a:pt x="766233" y="6214534"/>
                  <a:pt x="738716" y="6419850"/>
                  <a:pt x="717550" y="6508750"/>
                </a:cubicBezTo>
                <a:cubicBezTo>
                  <a:pt x="696383" y="6597650"/>
                  <a:pt x="651933" y="6637867"/>
                  <a:pt x="584200" y="6629400"/>
                </a:cubicBezTo>
                <a:close/>
                <a:moveTo>
                  <a:pt x="-1143000" y="6896100"/>
                </a:moveTo>
                <a:moveTo>
                  <a:pt x="1943100" y="1498600"/>
                </a:moveTo>
                <a:cubicBezTo>
                  <a:pt x="1909233" y="1524000"/>
                  <a:pt x="1877483" y="1534584"/>
                  <a:pt x="1847850" y="1530350"/>
                </a:cubicBezTo>
                <a:cubicBezTo>
                  <a:pt x="1818216" y="1526117"/>
                  <a:pt x="1769533" y="1502834"/>
                  <a:pt x="1701800" y="1460500"/>
                </a:cubicBezTo>
                <a:cubicBezTo>
                  <a:pt x="1642533" y="1452034"/>
                  <a:pt x="1568450" y="1411817"/>
                  <a:pt x="1479550" y="1339850"/>
                </a:cubicBezTo>
                <a:cubicBezTo>
                  <a:pt x="1390650" y="1267884"/>
                  <a:pt x="1314450" y="1191684"/>
                  <a:pt x="1250950" y="1111250"/>
                </a:cubicBezTo>
                <a:cubicBezTo>
                  <a:pt x="1187450" y="1030817"/>
                  <a:pt x="1155700" y="982134"/>
                  <a:pt x="1155700" y="965200"/>
                </a:cubicBezTo>
                <a:cubicBezTo>
                  <a:pt x="1147233" y="880534"/>
                  <a:pt x="1153583" y="764117"/>
                  <a:pt x="1174750" y="615950"/>
                </a:cubicBezTo>
                <a:cubicBezTo>
                  <a:pt x="1195916" y="467784"/>
                  <a:pt x="1242483" y="330200"/>
                  <a:pt x="1314450" y="203200"/>
                </a:cubicBezTo>
                <a:cubicBezTo>
                  <a:pt x="1386416" y="76200"/>
                  <a:pt x="1485900" y="8467"/>
                  <a:pt x="1612900" y="0"/>
                </a:cubicBezTo>
                <a:cubicBezTo>
                  <a:pt x="1646766" y="0"/>
                  <a:pt x="1691216" y="8467"/>
                  <a:pt x="1746250" y="25400"/>
                </a:cubicBezTo>
                <a:cubicBezTo>
                  <a:pt x="1801283" y="42334"/>
                  <a:pt x="1892300" y="76200"/>
                  <a:pt x="2019300" y="127000"/>
                </a:cubicBezTo>
                <a:cubicBezTo>
                  <a:pt x="2087033" y="254000"/>
                  <a:pt x="2152650" y="404284"/>
                  <a:pt x="2216150" y="577850"/>
                </a:cubicBezTo>
                <a:cubicBezTo>
                  <a:pt x="2279650" y="751417"/>
                  <a:pt x="2300816" y="918634"/>
                  <a:pt x="2279650" y="1079500"/>
                </a:cubicBezTo>
                <a:cubicBezTo>
                  <a:pt x="2258483" y="1240367"/>
                  <a:pt x="2146300" y="1380067"/>
                  <a:pt x="1943100" y="1498600"/>
                </a:cubicBezTo>
                <a:close/>
                <a:moveTo>
                  <a:pt x="3987800" y="6896100"/>
                </a:moveTo>
              </a:path>
            </a:pathLst>
          </a:custGeom>
          <a:solidFill>
            <a:srgbClr val="D9D9D9">
              <a:alpha val="100000"/>
            </a:srgbClr>
          </a:solidFill>
          <a:ln w="507">
            <a:noFill/>
          </a:ln>
          <a:effectDag type="tree">
            <a:xfrm kx="359" ky="0"/>
          </a:effectDag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50" name="Freeform 6650"/>
          <p:cNvSpPr/>
          <p:nvPr/>
        </p:nvSpPr>
        <p:spPr>
          <a:xfrm rot="-1170116" flipH="0" flipV="0">
            <a:off x="4893516" y="6202198"/>
            <a:ext cx="317923" cy="401320"/>
          </a:xfrm>
          <a:custGeom>
            <a:pathLst>
              <a:path w="7948083" h="10033000">
                <a:moveTo>
                  <a:pt x="762000" y="10033000"/>
                </a:moveTo>
                <a:cubicBezTo>
                  <a:pt x="762000" y="10033000"/>
                  <a:pt x="726016" y="10022416"/>
                  <a:pt x="654050" y="10001250"/>
                </a:cubicBezTo>
                <a:cubicBezTo>
                  <a:pt x="582083" y="9980083"/>
                  <a:pt x="512233" y="9973733"/>
                  <a:pt x="444500" y="9982200"/>
                </a:cubicBezTo>
                <a:cubicBezTo>
                  <a:pt x="309033" y="9956800"/>
                  <a:pt x="198966" y="9886950"/>
                  <a:pt x="114300" y="9772650"/>
                </a:cubicBezTo>
                <a:cubicBezTo>
                  <a:pt x="29633" y="9658350"/>
                  <a:pt x="0" y="9533466"/>
                  <a:pt x="25400" y="9398000"/>
                </a:cubicBezTo>
                <a:cubicBezTo>
                  <a:pt x="59266" y="9364133"/>
                  <a:pt x="82550" y="9292166"/>
                  <a:pt x="95250" y="9182100"/>
                </a:cubicBezTo>
                <a:cubicBezTo>
                  <a:pt x="107950" y="9072033"/>
                  <a:pt x="114300" y="8983133"/>
                  <a:pt x="114300" y="8915400"/>
                </a:cubicBezTo>
                <a:cubicBezTo>
                  <a:pt x="139700" y="8847667"/>
                  <a:pt x="156633" y="8796867"/>
                  <a:pt x="165100" y="8763000"/>
                </a:cubicBezTo>
                <a:cubicBezTo>
                  <a:pt x="173566" y="8729134"/>
                  <a:pt x="194733" y="8644467"/>
                  <a:pt x="228600" y="8509000"/>
                </a:cubicBezTo>
                <a:cubicBezTo>
                  <a:pt x="245533" y="8365067"/>
                  <a:pt x="281516" y="8163984"/>
                  <a:pt x="336550" y="7905750"/>
                </a:cubicBezTo>
                <a:cubicBezTo>
                  <a:pt x="391583" y="7647517"/>
                  <a:pt x="452966" y="7368117"/>
                  <a:pt x="520700" y="7067550"/>
                </a:cubicBezTo>
                <a:cubicBezTo>
                  <a:pt x="588433" y="6766984"/>
                  <a:pt x="658283" y="6479117"/>
                  <a:pt x="730250" y="6203950"/>
                </a:cubicBezTo>
                <a:cubicBezTo>
                  <a:pt x="802216" y="5928784"/>
                  <a:pt x="865716" y="5698067"/>
                  <a:pt x="920750" y="5511800"/>
                </a:cubicBezTo>
                <a:cubicBezTo>
                  <a:pt x="975783" y="5325534"/>
                  <a:pt x="1016000" y="5219700"/>
                  <a:pt x="1041400" y="5194300"/>
                </a:cubicBezTo>
                <a:cubicBezTo>
                  <a:pt x="1041400" y="5194300"/>
                  <a:pt x="1041400" y="5179484"/>
                  <a:pt x="1041400" y="5149850"/>
                </a:cubicBezTo>
                <a:cubicBezTo>
                  <a:pt x="1041400" y="5120217"/>
                  <a:pt x="1037166" y="5088467"/>
                  <a:pt x="1028700" y="5054600"/>
                </a:cubicBezTo>
                <a:cubicBezTo>
                  <a:pt x="1028700" y="5054600"/>
                  <a:pt x="1035050" y="5014384"/>
                  <a:pt x="1047750" y="4933950"/>
                </a:cubicBezTo>
                <a:cubicBezTo>
                  <a:pt x="1060450" y="4853517"/>
                  <a:pt x="1096433" y="4758267"/>
                  <a:pt x="1155700" y="4648200"/>
                </a:cubicBezTo>
                <a:cubicBezTo>
                  <a:pt x="1189566" y="4555067"/>
                  <a:pt x="1217083" y="4453467"/>
                  <a:pt x="1238250" y="4343400"/>
                </a:cubicBezTo>
                <a:cubicBezTo>
                  <a:pt x="1259416" y="4233334"/>
                  <a:pt x="1270000" y="4161367"/>
                  <a:pt x="1270000" y="4127500"/>
                </a:cubicBezTo>
                <a:cubicBezTo>
                  <a:pt x="1303866" y="4085167"/>
                  <a:pt x="1348316" y="3981450"/>
                  <a:pt x="1403350" y="3816350"/>
                </a:cubicBezTo>
                <a:cubicBezTo>
                  <a:pt x="1458383" y="3651250"/>
                  <a:pt x="1515533" y="3484034"/>
                  <a:pt x="1574800" y="3314700"/>
                </a:cubicBezTo>
                <a:cubicBezTo>
                  <a:pt x="1617133" y="3179234"/>
                  <a:pt x="1665816" y="3035300"/>
                  <a:pt x="1720850" y="2882900"/>
                </a:cubicBezTo>
                <a:cubicBezTo>
                  <a:pt x="1775883" y="2730500"/>
                  <a:pt x="1826683" y="2597150"/>
                  <a:pt x="1873250" y="2482850"/>
                </a:cubicBezTo>
                <a:cubicBezTo>
                  <a:pt x="1919816" y="2368550"/>
                  <a:pt x="1943100" y="2311400"/>
                  <a:pt x="1943100" y="2311400"/>
                </a:cubicBezTo>
                <a:cubicBezTo>
                  <a:pt x="1943100" y="2277534"/>
                  <a:pt x="1943100" y="2258484"/>
                  <a:pt x="1943100" y="2254250"/>
                </a:cubicBezTo>
                <a:cubicBezTo>
                  <a:pt x="1943100" y="2250017"/>
                  <a:pt x="1943100" y="2247900"/>
                  <a:pt x="1943100" y="2247900"/>
                </a:cubicBezTo>
                <a:cubicBezTo>
                  <a:pt x="1968500" y="2214034"/>
                  <a:pt x="2042583" y="2040467"/>
                  <a:pt x="2165350" y="1727200"/>
                </a:cubicBezTo>
                <a:cubicBezTo>
                  <a:pt x="2288116" y="1413934"/>
                  <a:pt x="2455333" y="1007534"/>
                  <a:pt x="2667000" y="508000"/>
                </a:cubicBezTo>
                <a:cubicBezTo>
                  <a:pt x="2700866" y="440267"/>
                  <a:pt x="2741083" y="364067"/>
                  <a:pt x="2787650" y="279400"/>
                </a:cubicBezTo>
                <a:cubicBezTo>
                  <a:pt x="2834216" y="194734"/>
                  <a:pt x="2857500" y="135467"/>
                  <a:pt x="2857500" y="101600"/>
                </a:cubicBezTo>
                <a:cubicBezTo>
                  <a:pt x="2899833" y="33867"/>
                  <a:pt x="2963333" y="0"/>
                  <a:pt x="3048000" y="0"/>
                </a:cubicBezTo>
                <a:cubicBezTo>
                  <a:pt x="3132666" y="0"/>
                  <a:pt x="3221566" y="23284"/>
                  <a:pt x="3314700" y="69850"/>
                </a:cubicBezTo>
                <a:cubicBezTo>
                  <a:pt x="3407833" y="116417"/>
                  <a:pt x="3475566" y="186267"/>
                  <a:pt x="3517900" y="279400"/>
                </a:cubicBezTo>
                <a:lnTo>
                  <a:pt x="3708400" y="482600"/>
                </a:lnTo>
                <a:lnTo>
                  <a:pt x="3276600" y="1409700"/>
                </a:lnTo>
                <a:cubicBezTo>
                  <a:pt x="3158066" y="1646767"/>
                  <a:pt x="3056466" y="1864784"/>
                  <a:pt x="2971800" y="2063750"/>
                </a:cubicBezTo>
                <a:cubicBezTo>
                  <a:pt x="2887133" y="2262717"/>
                  <a:pt x="2844800" y="2379134"/>
                  <a:pt x="2844800" y="2413000"/>
                </a:cubicBezTo>
                <a:cubicBezTo>
                  <a:pt x="2844800" y="2413000"/>
                  <a:pt x="2823633" y="2474384"/>
                  <a:pt x="2781300" y="2597150"/>
                </a:cubicBezTo>
                <a:cubicBezTo>
                  <a:pt x="2738966" y="2719917"/>
                  <a:pt x="2690283" y="2872317"/>
                  <a:pt x="2635250" y="3054350"/>
                </a:cubicBezTo>
                <a:cubicBezTo>
                  <a:pt x="2580216" y="3236384"/>
                  <a:pt x="2531533" y="3403600"/>
                  <a:pt x="2489200" y="3556000"/>
                </a:cubicBezTo>
                <a:cubicBezTo>
                  <a:pt x="2404533" y="3826934"/>
                  <a:pt x="2326216" y="4047067"/>
                  <a:pt x="2254250" y="4216400"/>
                </a:cubicBezTo>
                <a:cubicBezTo>
                  <a:pt x="2182283" y="4385734"/>
                  <a:pt x="2146300" y="4487334"/>
                  <a:pt x="2146300" y="4521200"/>
                </a:cubicBezTo>
                <a:cubicBezTo>
                  <a:pt x="2146300" y="4504267"/>
                  <a:pt x="2237316" y="4489450"/>
                  <a:pt x="2419350" y="4476750"/>
                </a:cubicBezTo>
                <a:cubicBezTo>
                  <a:pt x="2601383" y="4464050"/>
                  <a:pt x="2832100" y="4451350"/>
                  <a:pt x="3111500" y="4438650"/>
                </a:cubicBezTo>
                <a:cubicBezTo>
                  <a:pt x="3390900" y="4425950"/>
                  <a:pt x="3678766" y="4413250"/>
                  <a:pt x="3975100" y="4400550"/>
                </a:cubicBezTo>
                <a:cubicBezTo>
                  <a:pt x="4271433" y="4387850"/>
                  <a:pt x="4533900" y="4373034"/>
                  <a:pt x="4762500" y="4356100"/>
                </a:cubicBezTo>
                <a:cubicBezTo>
                  <a:pt x="4991100" y="4339167"/>
                  <a:pt x="5147733" y="4322234"/>
                  <a:pt x="5232400" y="4305300"/>
                </a:cubicBezTo>
                <a:lnTo>
                  <a:pt x="5880100" y="4229100"/>
                </a:lnTo>
                <a:lnTo>
                  <a:pt x="6248400" y="2971800"/>
                </a:lnTo>
                <a:cubicBezTo>
                  <a:pt x="6307666" y="2726267"/>
                  <a:pt x="6385983" y="2434167"/>
                  <a:pt x="6483350" y="2095500"/>
                </a:cubicBezTo>
                <a:cubicBezTo>
                  <a:pt x="6580716" y="1756834"/>
                  <a:pt x="6667500" y="1464734"/>
                  <a:pt x="6743700" y="1219200"/>
                </a:cubicBezTo>
                <a:cubicBezTo>
                  <a:pt x="6862233" y="821267"/>
                  <a:pt x="6972300" y="560917"/>
                  <a:pt x="7073900" y="438150"/>
                </a:cubicBezTo>
                <a:cubicBezTo>
                  <a:pt x="7175500" y="315384"/>
                  <a:pt x="7277100" y="254000"/>
                  <a:pt x="7378700" y="254000"/>
                </a:cubicBezTo>
                <a:cubicBezTo>
                  <a:pt x="7446433" y="245534"/>
                  <a:pt x="7522633" y="273050"/>
                  <a:pt x="7607300" y="336550"/>
                </a:cubicBezTo>
                <a:cubicBezTo>
                  <a:pt x="7691966" y="400050"/>
                  <a:pt x="7751233" y="465667"/>
                  <a:pt x="7785100" y="533400"/>
                </a:cubicBezTo>
                <a:cubicBezTo>
                  <a:pt x="7895166" y="618067"/>
                  <a:pt x="7948083" y="719667"/>
                  <a:pt x="7943850" y="838200"/>
                </a:cubicBezTo>
                <a:cubicBezTo>
                  <a:pt x="7939616" y="956734"/>
                  <a:pt x="7874000" y="1117600"/>
                  <a:pt x="7747000" y="1320800"/>
                </a:cubicBezTo>
                <a:cubicBezTo>
                  <a:pt x="7628466" y="1549400"/>
                  <a:pt x="7528983" y="1799167"/>
                  <a:pt x="7448550" y="2070100"/>
                </a:cubicBezTo>
                <a:cubicBezTo>
                  <a:pt x="7368116" y="2341034"/>
                  <a:pt x="7294033" y="2561167"/>
                  <a:pt x="7226300" y="2730500"/>
                </a:cubicBezTo>
                <a:cubicBezTo>
                  <a:pt x="7234766" y="2832100"/>
                  <a:pt x="7226300" y="2914650"/>
                  <a:pt x="7200900" y="2978150"/>
                </a:cubicBezTo>
                <a:cubicBezTo>
                  <a:pt x="7175500" y="3041650"/>
                  <a:pt x="7145866" y="3094567"/>
                  <a:pt x="7112000" y="3136900"/>
                </a:cubicBezTo>
                <a:cubicBezTo>
                  <a:pt x="7095066" y="3153834"/>
                  <a:pt x="7063316" y="3217334"/>
                  <a:pt x="7016750" y="3327400"/>
                </a:cubicBezTo>
                <a:cubicBezTo>
                  <a:pt x="6970183" y="3437467"/>
                  <a:pt x="6927850" y="3547534"/>
                  <a:pt x="6889750" y="3657600"/>
                </a:cubicBezTo>
                <a:cubicBezTo>
                  <a:pt x="6851650" y="3767667"/>
                  <a:pt x="6832600" y="3835400"/>
                  <a:pt x="6832600" y="3860800"/>
                </a:cubicBezTo>
                <a:cubicBezTo>
                  <a:pt x="6841066" y="3920067"/>
                  <a:pt x="6832600" y="3994150"/>
                  <a:pt x="6807200" y="4083050"/>
                </a:cubicBezTo>
                <a:cubicBezTo>
                  <a:pt x="6781800" y="4171950"/>
                  <a:pt x="6752166" y="4233334"/>
                  <a:pt x="6718300" y="4267200"/>
                </a:cubicBezTo>
                <a:cubicBezTo>
                  <a:pt x="6709833" y="4318000"/>
                  <a:pt x="6680200" y="4447117"/>
                  <a:pt x="6629400" y="4654550"/>
                </a:cubicBezTo>
                <a:cubicBezTo>
                  <a:pt x="6578600" y="4861984"/>
                  <a:pt x="6517216" y="5103284"/>
                  <a:pt x="6445250" y="5378450"/>
                </a:cubicBezTo>
                <a:cubicBezTo>
                  <a:pt x="6373283" y="5653617"/>
                  <a:pt x="6301316" y="5922434"/>
                  <a:pt x="6229350" y="6184900"/>
                </a:cubicBezTo>
                <a:cubicBezTo>
                  <a:pt x="6157383" y="6447367"/>
                  <a:pt x="6087533" y="6663267"/>
                  <a:pt x="6019800" y="6832600"/>
                </a:cubicBezTo>
                <a:cubicBezTo>
                  <a:pt x="6028266" y="6891867"/>
                  <a:pt x="6011333" y="6965950"/>
                  <a:pt x="5969000" y="7054850"/>
                </a:cubicBezTo>
                <a:cubicBezTo>
                  <a:pt x="5926666" y="7143750"/>
                  <a:pt x="5909733" y="7222067"/>
                  <a:pt x="5918200" y="7289800"/>
                </a:cubicBezTo>
                <a:cubicBezTo>
                  <a:pt x="5884333" y="7391400"/>
                  <a:pt x="5844116" y="7520517"/>
                  <a:pt x="5797550" y="7677150"/>
                </a:cubicBezTo>
                <a:cubicBezTo>
                  <a:pt x="5750983" y="7833784"/>
                  <a:pt x="5731933" y="7933267"/>
                  <a:pt x="5740400" y="7975600"/>
                </a:cubicBezTo>
                <a:cubicBezTo>
                  <a:pt x="5706533" y="8170334"/>
                  <a:pt x="5664200" y="8375650"/>
                  <a:pt x="5613400" y="8591550"/>
                </a:cubicBezTo>
                <a:cubicBezTo>
                  <a:pt x="5562600" y="8807450"/>
                  <a:pt x="5522383" y="8993716"/>
                  <a:pt x="5492750" y="9150350"/>
                </a:cubicBezTo>
                <a:cubicBezTo>
                  <a:pt x="5463116" y="9306983"/>
                  <a:pt x="5448300" y="9398000"/>
                  <a:pt x="5448300" y="9423400"/>
                </a:cubicBezTo>
                <a:cubicBezTo>
                  <a:pt x="5422900" y="9457266"/>
                  <a:pt x="5365750" y="9463616"/>
                  <a:pt x="5276850" y="9442450"/>
                </a:cubicBezTo>
                <a:cubicBezTo>
                  <a:pt x="5187950" y="9421283"/>
                  <a:pt x="5096933" y="9393766"/>
                  <a:pt x="5003800" y="9359900"/>
                </a:cubicBezTo>
                <a:cubicBezTo>
                  <a:pt x="4842933" y="9266766"/>
                  <a:pt x="4737100" y="9158816"/>
                  <a:pt x="4686300" y="9036050"/>
                </a:cubicBezTo>
                <a:cubicBezTo>
                  <a:pt x="4635500" y="8913283"/>
                  <a:pt x="4652433" y="8754534"/>
                  <a:pt x="4737100" y="8559800"/>
                </a:cubicBezTo>
                <a:cubicBezTo>
                  <a:pt x="4779433" y="8492067"/>
                  <a:pt x="4828116" y="8322734"/>
                  <a:pt x="4883150" y="8051800"/>
                </a:cubicBezTo>
                <a:cubicBezTo>
                  <a:pt x="4938183" y="7780867"/>
                  <a:pt x="4995333" y="7514167"/>
                  <a:pt x="5054600" y="7251700"/>
                </a:cubicBezTo>
                <a:cubicBezTo>
                  <a:pt x="5096933" y="7124700"/>
                  <a:pt x="5141383" y="6953250"/>
                  <a:pt x="5187950" y="6737350"/>
                </a:cubicBezTo>
                <a:cubicBezTo>
                  <a:pt x="5234516" y="6521450"/>
                  <a:pt x="5283200" y="6307667"/>
                  <a:pt x="5334000" y="6096000"/>
                </a:cubicBezTo>
                <a:cubicBezTo>
                  <a:pt x="5384800" y="5884334"/>
                  <a:pt x="5427133" y="5700184"/>
                  <a:pt x="5461000" y="5543550"/>
                </a:cubicBezTo>
                <a:cubicBezTo>
                  <a:pt x="5494866" y="5386917"/>
                  <a:pt x="5520266" y="5300134"/>
                  <a:pt x="5537200" y="5283200"/>
                </a:cubicBezTo>
                <a:cubicBezTo>
                  <a:pt x="5537200" y="5249334"/>
                  <a:pt x="5537200" y="5219700"/>
                  <a:pt x="5537200" y="5194300"/>
                </a:cubicBezTo>
                <a:cubicBezTo>
                  <a:pt x="5537200" y="5168900"/>
                  <a:pt x="5537200" y="5156200"/>
                  <a:pt x="5537200" y="5156200"/>
                </a:cubicBezTo>
                <a:cubicBezTo>
                  <a:pt x="5520266" y="5139267"/>
                  <a:pt x="5418666" y="5128684"/>
                  <a:pt x="5232400" y="5124450"/>
                </a:cubicBezTo>
                <a:cubicBezTo>
                  <a:pt x="5046133" y="5120217"/>
                  <a:pt x="4815416" y="5122334"/>
                  <a:pt x="4540250" y="5130800"/>
                </a:cubicBezTo>
                <a:cubicBezTo>
                  <a:pt x="4265083" y="5139267"/>
                  <a:pt x="3977216" y="5156200"/>
                  <a:pt x="3676650" y="5181600"/>
                </a:cubicBezTo>
                <a:cubicBezTo>
                  <a:pt x="3376083" y="5207000"/>
                  <a:pt x="3103033" y="5240867"/>
                  <a:pt x="2857500" y="5283200"/>
                </a:cubicBezTo>
                <a:cubicBezTo>
                  <a:pt x="2764366" y="5291667"/>
                  <a:pt x="2652183" y="5295900"/>
                  <a:pt x="2520950" y="5295900"/>
                </a:cubicBezTo>
                <a:cubicBezTo>
                  <a:pt x="2389716" y="5295900"/>
                  <a:pt x="2290233" y="5300134"/>
                  <a:pt x="2222500" y="5308600"/>
                </a:cubicBezTo>
                <a:cubicBezTo>
                  <a:pt x="2129366" y="5308600"/>
                  <a:pt x="2051050" y="5310717"/>
                  <a:pt x="1987550" y="5314950"/>
                </a:cubicBezTo>
                <a:cubicBezTo>
                  <a:pt x="1924050" y="5319184"/>
                  <a:pt x="1892300" y="5321300"/>
                  <a:pt x="1892300" y="5321300"/>
                </a:cubicBezTo>
                <a:cubicBezTo>
                  <a:pt x="1883833" y="5346700"/>
                  <a:pt x="1856316" y="5433484"/>
                  <a:pt x="1809750" y="5581650"/>
                </a:cubicBezTo>
                <a:cubicBezTo>
                  <a:pt x="1763183" y="5729817"/>
                  <a:pt x="1712383" y="5909734"/>
                  <a:pt x="1657350" y="6121400"/>
                </a:cubicBezTo>
                <a:cubicBezTo>
                  <a:pt x="1602316" y="6333067"/>
                  <a:pt x="1545166" y="6551084"/>
                  <a:pt x="1485900" y="6775450"/>
                </a:cubicBezTo>
                <a:cubicBezTo>
                  <a:pt x="1426633" y="6999817"/>
                  <a:pt x="1375833" y="7200900"/>
                  <a:pt x="1333500" y="7378700"/>
                </a:cubicBezTo>
                <a:cubicBezTo>
                  <a:pt x="1291166" y="7556500"/>
                  <a:pt x="1265766" y="7687734"/>
                  <a:pt x="1257300" y="7772400"/>
                </a:cubicBezTo>
                <a:cubicBezTo>
                  <a:pt x="1231900" y="7924800"/>
                  <a:pt x="1193800" y="8117417"/>
                  <a:pt x="1143000" y="8350250"/>
                </a:cubicBezTo>
                <a:cubicBezTo>
                  <a:pt x="1092200" y="8583084"/>
                  <a:pt x="1039283" y="8818034"/>
                  <a:pt x="984250" y="9055100"/>
                </a:cubicBezTo>
                <a:cubicBezTo>
                  <a:pt x="929216" y="9292166"/>
                  <a:pt x="882650" y="9501716"/>
                  <a:pt x="844550" y="9683750"/>
                </a:cubicBezTo>
                <a:cubicBezTo>
                  <a:pt x="806450" y="9865783"/>
                  <a:pt x="778933" y="9982200"/>
                  <a:pt x="762000" y="10033000"/>
                </a:cubicBezTo>
                <a:close/>
                <a:moveTo>
                  <a:pt x="-2235200" y="8864600"/>
                </a:moveTo>
              </a:path>
            </a:pathLst>
          </a:custGeom>
          <a:solidFill>
            <a:srgbClr val="D9D9D9">
              <a:alpha val="100000"/>
            </a:srgbClr>
          </a:solidFill>
          <a:ln w="507">
            <a:noFill/>
          </a:ln>
          <a:effectDag type="tree">
            <a:xfrm kx="359" ky="0"/>
          </a:effectDag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51" name="Freeform 6651"/>
          <p:cNvSpPr/>
          <p:nvPr/>
        </p:nvSpPr>
        <p:spPr>
          <a:xfrm rot="-1170116" flipH="0" flipV="0">
            <a:off x="5173787" y="6220139"/>
            <a:ext cx="111251" cy="251968"/>
          </a:xfrm>
          <a:custGeom>
            <a:pathLst>
              <a:path w="2781300" h="6299200">
                <a:moveTo>
                  <a:pt x="469900" y="6299200"/>
                </a:moveTo>
                <a:cubicBezTo>
                  <a:pt x="436033" y="6299200"/>
                  <a:pt x="385233" y="6284384"/>
                  <a:pt x="317500" y="6254750"/>
                </a:cubicBezTo>
                <a:cubicBezTo>
                  <a:pt x="249766" y="6225117"/>
                  <a:pt x="215900" y="6210300"/>
                  <a:pt x="215900" y="6210300"/>
                </a:cubicBezTo>
                <a:cubicBezTo>
                  <a:pt x="215900" y="6176434"/>
                  <a:pt x="205316" y="6134100"/>
                  <a:pt x="184150" y="6083300"/>
                </a:cubicBezTo>
                <a:cubicBezTo>
                  <a:pt x="162983" y="6032500"/>
                  <a:pt x="152400" y="5990167"/>
                  <a:pt x="152400" y="5956300"/>
                </a:cubicBezTo>
                <a:cubicBezTo>
                  <a:pt x="93133" y="5922434"/>
                  <a:pt x="50800" y="5880100"/>
                  <a:pt x="25400" y="5829300"/>
                </a:cubicBezTo>
                <a:cubicBezTo>
                  <a:pt x="0" y="5778500"/>
                  <a:pt x="4233" y="5706534"/>
                  <a:pt x="38100" y="5613400"/>
                </a:cubicBezTo>
                <a:cubicBezTo>
                  <a:pt x="88900" y="5528734"/>
                  <a:pt x="156633" y="5391150"/>
                  <a:pt x="241300" y="5200650"/>
                </a:cubicBezTo>
                <a:cubicBezTo>
                  <a:pt x="325966" y="5010150"/>
                  <a:pt x="416983" y="4798484"/>
                  <a:pt x="514350" y="4565650"/>
                </a:cubicBezTo>
                <a:cubicBezTo>
                  <a:pt x="611716" y="4332817"/>
                  <a:pt x="704850" y="4106334"/>
                  <a:pt x="793750" y="3886200"/>
                </a:cubicBezTo>
                <a:cubicBezTo>
                  <a:pt x="882650" y="3666067"/>
                  <a:pt x="958850" y="3475567"/>
                  <a:pt x="1022350" y="3314700"/>
                </a:cubicBezTo>
                <a:cubicBezTo>
                  <a:pt x="1085850" y="3153834"/>
                  <a:pt x="1121833" y="3056467"/>
                  <a:pt x="1130300" y="3022600"/>
                </a:cubicBezTo>
                <a:cubicBezTo>
                  <a:pt x="1130300" y="2988734"/>
                  <a:pt x="1140883" y="2940050"/>
                  <a:pt x="1162050" y="2876550"/>
                </a:cubicBezTo>
                <a:cubicBezTo>
                  <a:pt x="1183216" y="2813050"/>
                  <a:pt x="1219200" y="2760134"/>
                  <a:pt x="1270000" y="2717800"/>
                </a:cubicBezTo>
                <a:cubicBezTo>
                  <a:pt x="1354666" y="2658534"/>
                  <a:pt x="1441450" y="2654300"/>
                  <a:pt x="1530350" y="2705100"/>
                </a:cubicBezTo>
                <a:cubicBezTo>
                  <a:pt x="1619250" y="2755900"/>
                  <a:pt x="1695450" y="2844800"/>
                  <a:pt x="1758950" y="2971800"/>
                </a:cubicBezTo>
                <a:cubicBezTo>
                  <a:pt x="1822450" y="3098800"/>
                  <a:pt x="1854200" y="3242734"/>
                  <a:pt x="1854200" y="3403600"/>
                </a:cubicBezTo>
                <a:cubicBezTo>
                  <a:pt x="1854200" y="3462867"/>
                  <a:pt x="1811866" y="3613150"/>
                  <a:pt x="1727200" y="3854450"/>
                </a:cubicBezTo>
                <a:cubicBezTo>
                  <a:pt x="1642533" y="4095750"/>
                  <a:pt x="1530350" y="4381500"/>
                  <a:pt x="1390650" y="4711700"/>
                </a:cubicBezTo>
                <a:cubicBezTo>
                  <a:pt x="1250950" y="5041900"/>
                  <a:pt x="1096433" y="5376334"/>
                  <a:pt x="927100" y="5715000"/>
                </a:cubicBezTo>
                <a:cubicBezTo>
                  <a:pt x="800100" y="5960534"/>
                  <a:pt x="715433" y="6119284"/>
                  <a:pt x="673100" y="6191250"/>
                </a:cubicBezTo>
                <a:cubicBezTo>
                  <a:pt x="630766" y="6263217"/>
                  <a:pt x="563033" y="6299200"/>
                  <a:pt x="469900" y="6299200"/>
                </a:cubicBezTo>
                <a:close/>
                <a:moveTo>
                  <a:pt x="-533400" y="6858000"/>
                </a:moveTo>
                <a:moveTo>
                  <a:pt x="2286000" y="1473200"/>
                </a:moveTo>
                <a:cubicBezTo>
                  <a:pt x="2184400" y="1473200"/>
                  <a:pt x="2072216" y="1430867"/>
                  <a:pt x="1949450" y="1346200"/>
                </a:cubicBezTo>
                <a:cubicBezTo>
                  <a:pt x="1826683" y="1261534"/>
                  <a:pt x="1720850" y="1153584"/>
                  <a:pt x="1631950" y="1022350"/>
                </a:cubicBezTo>
                <a:cubicBezTo>
                  <a:pt x="1543050" y="891117"/>
                  <a:pt x="1498600" y="757767"/>
                  <a:pt x="1498600" y="622300"/>
                </a:cubicBezTo>
                <a:cubicBezTo>
                  <a:pt x="1498600" y="579967"/>
                  <a:pt x="1528233" y="514350"/>
                  <a:pt x="1587500" y="425450"/>
                </a:cubicBezTo>
                <a:cubicBezTo>
                  <a:pt x="1646766" y="336550"/>
                  <a:pt x="1706033" y="247650"/>
                  <a:pt x="1765300" y="158750"/>
                </a:cubicBezTo>
                <a:cubicBezTo>
                  <a:pt x="1824566" y="69850"/>
                  <a:pt x="1854200" y="16934"/>
                  <a:pt x="1854200" y="0"/>
                </a:cubicBezTo>
                <a:cubicBezTo>
                  <a:pt x="1921933" y="0"/>
                  <a:pt x="1983316" y="6350"/>
                  <a:pt x="2038350" y="19050"/>
                </a:cubicBezTo>
                <a:cubicBezTo>
                  <a:pt x="2093383" y="31750"/>
                  <a:pt x="2150533" y="55034"/>
                  <a:pt x="2209800" y="88900"/>
                </a:cubicBezTo>
                <a:cubicBezTo>
                  <a:pt x="2302933" y="300567"/>
                  <a:pt x="2421466" y="476250"/>
                  <a:pt x="2565400" y="615950"/>
                </a:cubicBezTo>
                <a:cubicBezTo>
                  <a:pt x="2709333" y="755650"/>
                  <a:pt x="2781300" y="889000"/>
                  <a:pt x="2781300" y="1016000"/>
                </a:cubicBezTo>
                <a:cubicBezTo>
                  <a:pt x="2781300" y="1202267"/>
                  <a:pt x="2753783" y="1325034"/>
                  <a:pt x="2698750" y="1384300"/>
                </a:cubicBezTo>
                <a:cubicBezTo>
                  <a:pt x="2643716" y="1443567"/>
                  <a:pt x="2506133" y="1473200"/>
                  <a:pt x="2286000" y="1473200"/>
                </a:cubicBezTo>
                <a:close/>
                <a:moveTo>
                  <a:pt x="4292600" y="6858000"/>
                </a:moveTo>
              </a:path>
            </a:pathLst>
          </a:custGeom>
          <a:solidFill>
            <a:srgbClr val="D9D9D9">
              <a:alpha val="100000"/>
            </a:srgbClr>
          </a:solidFill>
          <a:ln w="507">
            <a:noFill/>
          </a:ln>
          <a:effectDag type="tree">
            <a:xfrm kx="359" ky="0"/>
          </a:effectDag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52" name="Freeform 6652"/>
          <p:cNvSpPr/>
          <p:nvPr/>
        </p:nvSpPr>
        <p:spPr>
          <a:xfrm rot="-1170116" flipH="0" flipV="0">
            <a:off x="5287465" y="6252147"/>
            <a:ext cx="174751" cy="298534"/>
          </a:xfrm>
          <a:custGeom>
            <a:pathLst>
              <a:path w="4368800" h="7463366">
                <a:moveTo>
                  <a:pt x="2019300" y="7374466"/>
                </a:moveTo>
                <a:cubicBezTo>
                  <a:pt x="1858433" y="7442199"/>
                  <a:pt x="1674283" y="7463366"/>
                  <a:pt x="1466850" y="7437966"/>
                </a:cubicBezTo>
                <a:cubicBezTo>
                  <a:pt x="1259416" y="7412566"/>
                  <a:pt x="1056216" y="7346949"/>
                  <a:pt x="857250" y="7241116"/>
                </a:cubicBezTo>
                <a:cubicBezTo>
                  <a:pt x="658283" y="7135282"/>
                  <a:pt x="486833" y="7010399"/>
                  <a:pt x="342900" y="6866466"/>
                </a:cubicBezTo>
                <a:cubicBezTo>
                  <a:pt x="275166" y="6798732"/>
                  <a:pt x="211666" y="6705599"/>
                  <a:pt x="152400" y="6587066"/>
                </a:cubicBezTo>
                <a:cubicBezTo>
                  <a:pt x="93133" y="6468532"/>
                  <a:pt x="50800" y="6354232"/>
                  <a:pt x="25400" y="6244166"/>
                </a:cubicBezTo>
                <a:cubicBezTo>
                  <a:pt x="0" y="6134099"/>
                  <a:pt x="8466" y="6066366"/>
                  <a:pt x="50800" y="6040966"/>
                </a:cubicBezTo>
                <a:cubicBezTo>
                  <a:pt x="93133" y="6007099"/>
                  <a:pt x="152400" y="5994399"/>
                  <a:pt x="228600" y="6002866"/>
                </a:cubicBezTo>
                <a:cubicBezTo>
                  <a:pt x="304800" y="6011332"/>
                  <a:pt x="374650" y="6026149"/>
                  <a:pt x="438150" y="6047316"/>
                </a:cubicBezTo>
                <a:cubicBezTo>
                  <a:pt x="501650" y="6068482"/>
                  <a:pt x="533400" y="6095999"/>
                  <a:pt x="533400" y="6129866"/>
                </a:cubicBezTo>
                <a:cubicBezTo>
                  <a:pt x="601133" y="6189132"/>
                  <a:pt x="692150" y="6258982"/>
                  <a:pt x="806450" y="6339416"/>
                </a:cubicBezTo>
                <a:cubicBezTo>
                  <a:pt x="920750" y="6419849"/>
                  <a:pt x="1011766" y="6468532"/>
                  <a:pt x="1079500" y="6485466"/>
                </a:cubicBezTo>
                <a:cubicBezTo>
                  <a:pt x="1240366" y="6544732"/>
                  <a:pt x="1365250" y="6565899"/>
                  <a:pt x="1454150" y="6548966"/>
                </a:cubicBezTo>
                <a:cubicBezTo>
                  <a:pt x="1543050" y="6532032"/>
                  <a:pt x="1625600" y="6493932"/>
                  <a:pt x="1701800" y="6434666"/>
                </a:cubicBezTo>
                <a:cubicBezTo>
                  <a:pt x="1811866" y="6324599"/>
                  <a:pt x="1900766" y="6189132"/>
                  <a:pt x="1968500" y="6028266"/>
                </a:cubicBezTo>
                <a:cubicBezTo>
                  <a:pt x="2036233" y="5867399"/>
                  <a:pt x="2103966" y="5659966"/>
                  <a:pt x="2171700" y="5405966"/>
                </a:cubicBezTo>
                <a:lnTo>
                  <a:pt x="2209800" y="5240866"/>
                </a:lnTo>
                <a:cubicBezTo>
                  <a:pt x="2286000" y="4893733"/>
                  <a:pt x="2368550" y="4538133"/>
                  <a:pt x="2457450" y="4174066"/>
                </a:cubicBezTo>
                <a:cubicBezTo>
                  <a:pt x="2546350" y="3810000"/>
                  <a:pt x="2620433" y="3530600"/>
                  <a:pt x="2679700" y="3335866"/>
                </a:cubicBezTo>
                <a:cubicBezTo>
                  <a:pt x="2696633" y="3208866"/>
                  <a:pt x="2696633" y="3124200"/>
                  <a:pt x="2679700" y="3081866"/>
                </a:cubicBezTo>
                <a:cubicBezTo>
                  <a:pt x="2662766" y="3039533"/>
                  <a:pt x="2628900" y="3052233"/>
                  <a:pt x="2578100" y="3119966"/>
                </a:cubicBezTo>
                <a:cubicBezTo>
                  <a:pt x="2535766" y="3136900"/>
                  <a:pt x="2489200" y="3158066"/>
                  <a:pt x="2438400" y="3183466"/>
                </a:cubicBezTo>
                <a:cubicBezTo>
                  <a:pt x="2387600" y="3208866"/>
                  <a:pt x="2328333" y="3234266"/>
                  <a:pt x="2260600" y="3259666"/>
                </a:cubicBezTo>
                <a:cubicBezTo>
                  <a:pt x="2159000" y="3318933"/>
                  <a:pt x="2059516" y="3367616"/>
                  <a:pt x="1962150" y="3405716"/>
                </a:cubicBezTo>
                <a:cubicBezTo>
                  <a:pt x="1864783" y="3443816"/>
                  <a:pt x="1782233" y="3471333"/>
                  <a:pt x="1714500" y="3488266"/>
                </a:cubicBezTo>
                <a:cubicBezTo>
                  <a:pt x="1638300" y="3505200"/>
                  <a:pt x="1570566" y="3513666"/>
                  <a:pt x="1511300" y="3513666"/>
                </a:cubicBezTo>
                <a:cubicBezTo>
                  <a:pt x="1452033" y="3513666"/>
                  <a:pt x="1418166" y="3513666"/>
                  <a:pt x="1409700" y="3513666"/>
                </a:cubicBezTo>
                <a:cubicBezTo>
                  <a:pt x="1333500" y="3539066"/>
                  <a:pt x="1214966" y="3524250"/>
                  <a:pt x="1054100" y="3469216"/>
                </a:cubicBezTo>
                <a:cubicBezTo>
                  <a:pt x="893233" y="3414183"/>
                  <a:pt x="753533" y="3335866"/>
                  <a:pt x="635000" y="3234266"/>
                </a:cubicBezTo>
                <a:cubicBezTo>
                  <a:pt x="558800" y="3141133"/>
                  <a:pt x="503766" y="3062816"/>
                  <a:pt x="469900" y="2999316"/>
                </a:cubicBezTo>
                <a:cubicBezTo>
                  <a:pt x="436033" y="2935816"/>
                  <a:pt x="414866" y="2868083"/>
                  <a:pt x="406400" y="2796116"/>
                </a:cubicBezTo>
                <a:cubicBezTo>
                  <a:pt x="397933" y="2724150"/>
                  <a:pt x="393700" y="2624666"/>
                  <a:pt x="393700" y="2497666"/>
                </a:cubicBezTo>
                <a:cubicBezTo>
                  <a:pt x="385233" y="2370666"/>
                  <a:pt x="450850" y="2165350"/>
                  <a:pt x="590550" y="1881716"/>
                </a:cubicBezTo>
                <a:cubicBezTo>
                  <a:pt x="730250" y="1598083"/>
                  <a:pt x="910166" y="1329266"/>
                  <a:pt x="1130300" y="1075266"/>
                </a:cubicBezTo>
                <a:cubicBezTo>
                  <a:pt x="1291166" y="914400"/>
                  <a:pt x="1500716" y="751416"/>
                  <a:pt x="1758950" y="586316"/>
                </a:cubicBezTo>
                <a:cubicBezTo>
                  <a:pt x="2017183" y="421216"/>
                  <a:pt x="2277533" y="281516"/>
                  <a:pt x="2540000" y="167216"/>
                </a:cubicBezTo>
                <a:cubicBezTo>
                  <a:pt x="2802466" y="52916"/>
                  <a:pt x="3022600" y="0"/>
                  <a:pt x="3200400" y="8466"/>
                </a:cubicBezTo>
                <a:cubicBezTo>
                  <a:pt x="3268133" y="16933"/>
                  <a:pt x="3333750" y="25400"/>
                  <a:pt x="3397250" y="33866"/>
                </a:cubicBezTo>
                <a:cubicBezTo>
                  <a:pt x="3460750" y="42333"/>
                  <a:pt x="3530600" y="76200"/>
                  <a:pt x="3606800" y="135466"/>
                </a:cubicBezTo>
                <a:cubicBezTo>
                  <a:pt x="3733800" y="186266"/>
                  <a:pt x="3839633" y="254000"/>
                  <a:pt x="3924300" y="338666"/>
                </a:cubicBezTo>
                <a:cubicBezTo>
                  <a:pt x="4008966" y="423333"/>
                  <a:pt x="4097866" y="563033"/>
                  <a:pt x="4191000" y="757766"/>
                </a:cubicBezTo>
                <a:cubicBezTo>
                  <a:pt x="4241800" y="893233"/>
                  <a:pt x="4284133" y="1030816"/>
                  <a:pt x="4318000" y="1170516"/>
                </a:cubicBezTo>
                <a:cubicBezTo>
                  <a:pt x="4351866" y="1310216"/>
                  <a:pt x="4368800" y="1447800"/>
                  <a:pt x="4368800" y="1583266"/>
                </a:cubicBezTo>
                <a:cubicBezTo>
                  <a:pt x="4368800" y="1710266"/>
                  <a:pt x="4349750" y="1824566"/>
                  <a:pt x="4311650" y="1926166"/>
                </a:cubicBezTo>
                <a:cubicBezTo>
                  <a:pt x="4273550" y="2027766"/>
                  <a:pt x="4229100" y="2099733"/>
                  <a:pt x="4178300" y="2142066"/>
                </a:cubicBezTo>
                <a:cubicBezTo>
                  <a:pt x="4161366" y="2150533"/>
                  <a:pt x="4140200" y="2156883"/>
                  <a:pt x="4114800" y="2161116"/>
                </a:cubicBezTo>
                <a:cubicBezTo>
                  <a:pt x="4089400" y="2165350"/>
                  <a:pt x="4068233" y="2171700"/>
                  <a:pt x="4051300" y="2180166"/>
                </a:cubicBezTo>
                <a:cubicBezTo>
                  <a:pt x="4008966" y="2188633"/>
                  <a:pt x="3966633" y="2197100"/>
                  <a:pt x="3924300" y="2205566"/>
                </a:cubicBezTo>
                <a:cubicBezTo>
                  <a:pt x="3890433" y="2214033"/>
                  <a:pt x="3854450" y="2247900"/>
                  <a:pt x="3816350" y="2307166"/>
                </a:cubicBezTo>
                <a:cubicBezTo>
                  <a:pt x="3778250" y="2366433"/>
                  <a:pt x="3746500" y="2446866"/>
                  <a:pt x="3721100" y="2548466"/>
                </a:cubicBezTo>
                <a:cubicBezTo>
                  <a:pt x="3712633" y="2599266"/>
                  <a:pt x="3704166" y="2647950"/>
                  <a:pt x="3695700" y="2694516"/>
                </a:cubicBezTo>
                <a:cubicBezTo>
                  <a:pt x="3687233" y="2741083"/>
                  <a:pt x="3674533" y="2785533"/>
                  <a:pt x="3657600" y="2827866"/>
                </a:cubicBezTo>
                <a:cubicBezTo>
                  <a:pt x="3640666" y="2861733"/>
                  <a:pt x="3625850" y="2893483"/>
                  <a:pt x="3613150" y="2923116"/>
                </a:cubicBezTo>
                <a:cubicBezTo>
                  <a:pt x="3600450" y="2952750"/>
                  <a:pt x="3589866" y="2980266"/>
                  <a:pt x="3581400" y="3005666"/>
                </a:cubicBezTo>
                <a:cubicBezTo>
                  <a:pt x="3581400" y="3039533"/>
                  <a:pt x="3575050" y="3069166"/>
                  <a:pt x="3562350" y="3094566"/>
                </a:cubicBezTo>
                <a:cubicBezTo>
                  <a:pt x="3549650" y="3119966"/>
                  <a:pt x="3534833" y="3149600"/>
                  <a:pt x="3517900" y="3183466"/>
                </a:cubicBezTo>
                <a:cubicBezTo>
                  <a:pt x="3500966" y="3217333"/>
                  <a:pt x="3484033" y="3259666"/>
                  <a:pt x="3467100" y="3310466"/>
                </a:cubicBezTo>
                <a:cubicBezTo>
                  <a:pt x="3450166" y="3361266"/>
                  <a:pt x="3441700" y="3412066"/>
                  <a:pt x="3441700" y="3462866"/>
                </a:cubicBezTo>
                <a:lnTo>
                  <a:pt x="3390900" y="3602566"/>
                </a:lnTo>
                <a:cubicBezTo>
                  <a:pt x="3365500" y="3687233"/>
                  <a:pt x="3342216" y="3763433"/>
                  <a:pt x="3321050" y="3831166"/>
                </a:cubicBezTo>
                <a:cubicBezTo>
                  <a:pt x="3299883" y="3898900"/>
                  <a:pt x="3289300" y="3941233"/>
                  <a:pt x="3289300" y="3958166"/>
                </a:cubicBezTo>
                <a:lnTo>
                  <a:pt x="3238500" y="4212166"/>
                </a:lnTo>
                <a:cubicBezTo>
                  <a:pt x="3221566" y="4279900"/>
                  <a:pt x="3202516" y="4345516"/>
                  <a:pt x="3181350" y="4409016"/>
                </a:cubicBezTo>
                <a:cubicBezTo>
                  <a:pt x="3160183" y="4472516"/>
                  <a:pt x="3141133" y="4548716"/>
                  <a:pt x="3124200" y="4637616"/>
                </a:cubicBezTo>
                <a:cubicBezTo>
                  <a:pt x="3107266" y="4726516"/>
                  <a:pt x="3086100" y="4847166"/>
                  <a:pt x="3060700" y="4999566"/>
                </a:cubicBezTo>
                <a:cubicBezTo>
                  <a:pt x="2891366" y="5736166"/>
                  <a:pt x="2717800" y="6290732"/>
                  <a:pt x="2540000" y="6663266"/>
                </a:cubicBezTo>
                <a:cubicBezTo>
                  <a:pt x="2362200" y="7035799"/>
                  <a:pt x="2188633" y="7272866"/>
                  <a:pt x="2019300" y="7374466"/>
                </a:cubicBezTo>
                <a:close/>
                <a:moveTo>
                  <a:pt x="-3302000" y="4923366"/>
                </a:moveTo>
                <a:moveTo>
                  <a:pt x="1181100" y="2662766"/>
                </a:moveTo>
                <a:cubicBezTo>
                  <a:pt x="1333500" y="2781300"/>
                  <a:pt x="1538816" y="2813050"/>
                  <a:pt x="1797050" y="2758016"/>
                </a:cubicBezTo>
                <a:cubicBezTo>
                  <a:pt x="2055283" y="2702983"/>
                  <a:pt x="2345266" y="2540000"/>
                  <a:pt x="2667000" y="2269066"/>
                </a:cubicBezTo>
                <a:cubicBezTo>
                  <a:pt x="2844800" y="2133600"/>
                  <a:pt x="2997200" y="1976966"/>
                  <a:pt x="3124200" y="1799166"/>
                </a:cubicBezTo>
                <a:cubicBezTo>
                  <a:pt x="3251200" y="1621366"/>
                  <a:pt x="3340100" y="1439333"/>
                  <a:pt x="3390900" y="1253066"/>
                </a:cubicBezTo>
                <a:cubicBezTo>
                  <a:pt x="3433233" y="1126066"/>
                  <a:pt x="3445933" y="1035050"/>
                  <a:pt x="3429000" y="980016"/>
                </a:cubicBezTo>
                <a:cubicBezTo>
                  <a:pt x="3412066" y="924983"/>
                  <a:pt x="3348566" y="893233"/>
                  <a:pt x="3238500" y="884766"/>
                </a:cubicBezTo>
                <a:cubicBezTo>
                  <a:pt x="3086100" y="859366"/>
                  <a:pt x="2908300" y="884766"/>
                  <a:pt x="2705100" y="960966"/>
                </a:cubicBezTo>
                <a:cubicBezTo>
                  <a:pt x="2501900" y="1037166"/>
                  <a:pt x="2290233" y="1147233"/>
                  <a:pt x="2070100" y="1291166"/>
                </a:cubicBezTo>
                <a:cubicBezTo>
                  <a:pt x="2010833" y="1375833"/>
                  <a:pt x="1947333" y="1443566"/>
                  <a:pt x="1879600" y="1494366"/>
                </a:cubicBezTo>
                <a:cubicBezTo>
                  <a:pt x="1811866" y="1545166"/>
                  <a:pt x="1758950" y="1579033"/>
                  <a:pt x="1720850" y="1595966"/>
                </a:cubicBezTo>
                <a:cubicBezTo>
                  <a:pt x="1682750" y="1612900"/>
                  <a:pt x="1672166" y="1625600"/>
                  <a:pt x="1689100" y="1634066"/>
                </a:cubicBezTo>
                <a:cubicBezTo>
                  <a:pt x="1672166" y="1651000"/>
                  <a:pt x="1657350" y="1672166"/>
                  <a:pt x="1644650" y="1697566"/>
                </a:cubicBezTo>
                <a:cubicBezTo>
                  <a:pt x="1631950" y="1722966"/>
                  <a:pt x="1612900" y="1748366"/>
                  <a:pt x="1587500" y="1773766"/>
                </a:cubicBezTo>
                <a:cubicBezTo>
                  <a:pt x="1511300" y="1849966"/>
                  <a:pt x="1437216" y="1949450"/>
                  <a:pt x="1365250" y="2072216"/>
                </a:cubicBezTo>
                <a:cubicBezTo>
                  <a:pt x="1293283" y="2194983"/>
                  <a:pt x="1238250" y="2311400"/>
                  <a:pt x="1200150" y="2421466"/>
                </a:cubicBezTo>
                <a:cubicBezTo>
                  <a:pt x="1162050" y="2531533"/>
                  <a:pt x="1155700" y="2611966"/>
                  <a:pt x="1181100" y="2662766"/>
                </a:cubicBezTo>
                <a:close/>
                <a:moveTo>
                  <a:pt x="1409700" y="4923366"/>
                </a:moveTo>
              </a:path>
            </a:pathLst>
          </a:custGeom>
          <a:solidFill>
            <a:srgbClr val="D9D9D9">
              <a:alpha val="100000"/>
            </a:srgbClr>
          </a:solidFill>
          <a:ln w="507">
            <a:noFill/>
          </a:ln>
          <a:effectDag type="tree">
            <a:xfrm kx="359" ky="0"/>
          </a:effectDag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53" name="Freeform 6653"/>
          <p:cNvSpPr/>
          <p:nvPr/>
        </p:nvSpPr>
        <p:spPr>
          <a:xfrm rot="-1170116" flipH="0" flipV="0">
            <a:off x="5458479" y="6189816"/>
            <a:ext cx="171534" cy="301497"/>
          </a:xfrm>
          <a:custGeom>
            <a:pathLst>
              <a:path w="4288366" h="7537449">
                <a:moveTo>
                  <a:pt x="1797050" y="7444316"/>
                </a:moveTo>
                <a:cubicBezTo>
                  <a:pt x="1559983" y="7537449"/>
                  <a:pt x="1312333" y="7522632"/>
                  <a:pt x="1054100" y="7399866"/>
                </a:cubicBezTo>
                <a:cubicBezTo>
                  <a:pt x="795866" y="7277099"/>
                  <a:pt x="573616" y="7084482"/>
                  <a:pt x="387350" y="6822016"/>
                </a:cubicBezTo>
                <a:cubicBezTo>
                  <a:pt x="353483" y="6771216"/>
                  <a:pt x="309033" y="6688666"/>
                  <a:pt x="254000" y="6574366"/>
                </a:cubicBezTo>
                <a:cubicBezTo>
                  <a:pt x="198966" y="6460066"/>
                  <a:pt x="148166" y="6341532"/>
                  <a:pt x="101600" y="6218766"/>
                </a:cubicBezTo>
                <a:cubicBezTo>
                  <a:pt x="55033" y="6095999"/>
                  <a:pt x="25400" y="5988049"/>
                  <a:pt x="12700" y="5894916"/>
                </a:cubicBezTo>
                <a:cubicBezTo>
                  <a:pt x="0" y="5801782"/>
                  <a:pt x="6350" y="5746749"/>
                  <a:pt x="31750" y="5729816"/>
                </a:cubicBezTo>
                <a:cubicBezTo>
                  <a:pt x="57150" y="5679016"/>
                  <a:pt x="110066" y="5653616"/>
                  <a:pt x="190500" y="5653616"/>
                </a:cubicBezTo>
                <a:cubicBezTo>
                  <a:pt x="270933" y="5653616"/>
                  <a:pt x="349250" y="5670549"/>
                  <a:pt x="425450" y="5704416"/>
                </a:cubicBezTo>
                <a:cubicBezTo>
                  <a:pt x="501650" y="5738282"/>
                  <a:pt x="548216" y="5780616"/>
                  <a:pt x="565150" y="5831416"/>
                </a:cubicBezTo>
                <a:cubicBezTo>
                  <a:pt x="590550" y="5890682"/>
                  <a:pt x="624416" y="5960532"/>
                  <a:pt x="666750" y="6040966"/>
                </a:cubicBezTo>
                <a:cubicBezTo>
                  <a:pt x="709083" y="6121399"/>
                  <a:pt x="759883" y="6197599"/>
                  <a:pt x="819150" y="6269566"/>
                </a:cubicBezTo>
                <a:cubicBezTo>
                  <a:pt x="878416" y="6341532"/>
                  <a:pt x="924983" y="6385982"/>
                  <a:pt x="958850" y="6402916"/>
                </a:cubicBezTo>
                <a:cubicBezTo>
                  <a:pt x="1094316" y="6504516"/>
                  <a:pt x="1206500" y="6561666"/>
                  <a:pt x="1295400" y="6574366"/>
                </a:cubicBezTo>
                <a:cubicBezTo>
                  <a:pt x="1384300" y="6587066"/>
                  <a:pt x="1458383" y="6572249"/>
                  <a:pt x="1517650" y="6529916"/>
                </a:cubicBezTo>
                <a:cubicBezTo>
                  <a:pt x="1661583" y="6419849"/>
                  <a:pt x="1775883" y="6280149"/>
                  <a:pt x="1860550" y="6110816"/>
                </a:cubicBezTo>
                <a:cubicBezTo>
                  <a:pt x="1945216" y="5941482"/>
                  <a:pt x="2046816" y="5670549"/>
                  <a:pt x="2165350" y="5298016"/>
                </a:cubicBezTo>
                <a:cubicBezTo>
                  <a:pt x="2258483" y="4984749"/>
                  <a:pt x="2349500" y="4673600"/>
                  <a:pt x="2438400" y="4364566"/>
                </a:cubicBezTo>
                <a:cubicBezTo>
                  <a:pt x="2527300" y="4055533"/>
                  <a:pt x="2609850" y="3803650"/>
                  <a:pt x="2686050" y="3608916"/>
                </a:cubicBezTo>
                <a:cubicBezTo>
                  <a:pt x="2711450" y="3507316"/>
                  <a:pt x="2743200" y="3420533"/>
                  <a:pt x="2781300" y="3348566"/>
                </a:cubicBezTo>
                <a:cubicBezTo>
                  <a:pt x="2819400" y="3276600"/>
                  <a:pt x="2855383" y="3223683"/>
                  <a:pt x="2889250" y="3189816"/>
                </a:cubicBezTo>
                <a:lnTo>
                  <a:pt x="2965450" y="3189816"/>
                </a:lnTo>
                <a:cubicBezTo>
                  <a:pt x="2779183" y="3308350"/>
                  <a:pt x="2616200" y="3437466"/>
                  <a:pt x="2476500" y="3577166"/>
                </a:cubicBezTo>
                <a:cubicBezTo>
                  <a:pt x="2336800" y="3716866"/>
                  <a:pt x="2156883" y="3833283"/>
                  <a:pt x="1936750" y="3926416"/>
                </a:cubicBezTo>
                <a:cubicBezTo>
                  <a:pt x="1885950" y="3985683"/>
                  <a:pt x="1761066" y="4021666"/>
                  <a:pt x="1562100" y="4034366"/>
                </a:cubicBezTo>
                <a:cubicBezTo>
                  <a:pt x="1363133" y="4047066"/>
                  <a:pt x="1170516" y="4023783"/>
                  <a:pt x="984250" y="3964516"/>
                </a:cubicBezTo>
                <a:cubicBezTo>
                  <a:pt x="865716" y="3896783"/>
                  <a:pt x="776816" y="3839633"/>
                  <a:pt x="717550" y="3793066"/>
                </a:cubicBezTo>
                <a:cubicBezTo>
                  <a:pt x="658283" y="3746500"/>
                  <a:pt x="611716" y="3687233"/>
                  <a:pt x="577850" y="3615266"/>
                </a:cubicBezTo>
                <a:cubicBezTo>
                  <a:pt x="543983" y="3543300"/>
                  <a:pt x="501650" y="3443816"/>
                  <a:pt x="450850" y="3316816"/>
                </a:cubicBezTo>
                <a:cubicBezTo>
                  <a:pt x="391583" y="3189816"/>
                  <a:pt x="383116" y="2982383"/>
                  <a:pt x="425450" y="2694516"/>
                </a:cubicBezTo>
                <a:cubicBezTo>
                  <a:pt x="467783" y="2406650"/>
                  <a:pt x="543983" y="2118783"/>
                  <a:pt x="654050" y="1830916"/>
                </a:cubicBezTo>
                <a:cubicBezTo>
                  <a:pt x="755650" y="1619250"/>
                  <a:pt x="903816" y="1390650"/>
                  <a:pt x="1098550" y="1145116"/>
                </a:cubicBezTo>
                <a:cubicBezTo>
                  <a:pt x="1293283" y="899583"/>
                  <a:pt x="1500716" y="677333"/>
                  <a:pt x="1720850" y="478366"/>
                </a:cubicBezTo>
                <a:cubicBezTo>
                  <a:pt x="1940983" y="279400"/>
                  <a:pt x="2139950" y="154516"/>
                  <a:pt x="2317750" y="103716"/>
                </a:cubicBezTo>
                <a:cubicBezTo>
                  <a:pt x="2385483" y="69850"/>
                  <a:pt x="2474383" y="42333"/>
                  <a:pt x="2584450" y="21166"/>
                </a:cubicBezTo>
                <a:cubicBezTo>
                  <a:pt x="2694516" y="0"/>
                  <a:pt x="2825750" y="10583"/>
                  <a:pt x="2978150" y="52916"/>
                </a:cubicBezTo>
                <a:cubicBezTo>
                  <a:pt x="3122083" y="69850"/>
                  <a:pt x="3232150" y="101600"/>
                  <a:pt x="3308350" y="148166"/>
                </a:cubicBezTo>
                <a:cubicBezTo>
                  <a:pt x="3384550" y="194733"/>
                  <a:pt x="3507316" y="289983"/>
                  <a:pt x="3676650" y="433916"/>
                </a:cubicBezTo>
                <a:cubicBezTo>
                  <a:pt x="3786716" y="543983"/>
                  <a:pt x="3892550" y="664633"/>
                  <a:pt x="3994150" y="795866"/>
                </a:cubicBezTo>
                <a:cubicBezTo>
                  <a:pt x="4095750" y="927100"/>
                  <a:pt x="4167716" y="1051983"/>
                  <a:pt x="4210050" y="1170516"/>
                </a:cubicBezTo>
                <a:cubicBezTo>
                  <a:pt x="4269316" y="1297516"/>
                  <a:pt x="4288366" y="1420283"/>
                  <a:pt x="4267200" y="1538816"/>
                </a:cubicBezTo>
                <a:cubicBezTo>
                  <a:pt x="4246033" y="1657350"/>
                  <a:pt x="4193116" y="1771650"/>
                  <a:pt x="4108450" y="1881716"/>
                </a:cubicBezTo>
                <a:cubicBezTo>
                  <a:pt x="4032250" y="1991783"/>
                  <a:pt x="3951816" y="2101850"/>
                  <a:pt x="3867150" y="2211916"/>
                </a:cubicBezTo>
                <a:cubicBezTo>
                  <a:pt x="3782483" y="2321983"/>
                  <a:pt x="3718983" y="2474383"/>
                  <a:pt x="3676650" y="2669116"/>
                </a:cubicBezTo>
                <a:cubicBezTo>
                  <a:pt x="3634316" y="2923116"/>
                  <a:pt x="3562350" y="3208866"/>
                  <a:pt x="3460750" y="3526366"/>
                </a:cubicBezTo>
                <a:cubicBezTo>
                  <a:pt x="3359150" y="3843866"/>
                  <a:pt x="3274483" y="4138083"/>
                  <a:pt x="3206750" y="4409016"/>
                </a:cubicBezTo>
                <a:lnTo>
                  <a:pt x="3003550" y="5196416"/>
                </a:lnTo>
                <a:cubicBezTo>
                  <a:pt x="2791883" y="5916082"/>
                  <a:pt x="2580216" y="6447366"/>
                  <a:pt x="2368550" y="6790266"/>
                </a:cubicBezTo>
                <a:cubicBezTo>
                  <a:pt x="2156883" y="7133166"/>
                  <a:pt x="1966383" y="7351182"/>
                  <a:pt x="1797050" y="7444316"/>
                </a:cubicBezTo>
                <a:close/>
                <a:moveTo>
                  <a:pt x="-3308350" y="4980516"/>
                </a:moveTo>
                <a:moveTo>
                  <a:pt x="1403350" y="3278716"/>
                </a:moveTo>
                <a:cubicBezTo>
                  <a:pt x="1572683" y="3270250"/>
                  <a:pt x="1729316" y="3240616"/>
                  <a:pt x="1873250" y="3189816"/>
                </a:cubicBezTo>
                <a:cubicBezTo>
                  <a:pt x="2017183" y="3139016"/>
                  <a:pt x="2154766" y="3050116"/>
                  <a:pt x="2286000" y="2923116"/>
                </a:cubicBezTo>
                <a:cubicBezTo>
                  <a:pt x="2417233" y="2796116"/>
                  <a:pt x="2554816" y="2622550"/>
                  <a:pt x="2698750" y="2402416"/>
                </a:cubicBezTo>
                <a:cubicBezTo>
                  <a:pt x="2842683" y="2199216"/>
                  <a:pt x="2944283" y="1993900"/>
                  <a:pt x="3003550" y="1786466"/>
                </a:cubicBezTo>
                <a:cubicBezTo>
                  <a:pt x="3062816" y="1579033"/>
                  <a:pt x="3083983" y="1369483"/>
                  <a:pt x="3067050" y="1157816"/>
                </a:cubicBezTo>
                <a:cubicBezTo>
                  <a:pt x="3058583" y="1022350"/>
                  <a:pt x="3031066" y="933450"/>
                  <a:pt x="2984500" y="891116"/>
                </a:cubicBezTo>
                <a:cubicBezTo>
                  <a:pt x="2937933" y="848783"/>
                  <a:pt x="2859616" y="836083"/>
                  <a:pt x="2749550" y="853016"/>
                </a:cubicBezTo>
                <a:cubicBezTo>
                  <a:pt x="2588683" y="878416"/>
                  <a:pt x="2423583" y="958850"/>
                  <a:pt x="2254250" y="1094316"/>
                </a:cubicBezTo>
                <a:cubicBezTo>
                  <a:pt x="2084916" y="1229783"/>
                  <a:pt x="1915583" y="1407583"/>
                  <a:pt x="1746250" y="1627716"/>
                </a:cubicBezTo>
                <a:cubicBezTo>
                  <a:pt x="1619250" y="1797050"/>
                  <a:pt x="1513416" y="2000250"/>
                  <a:pt x="1428750" y="2237316"/>
                </a:cubicBezTo>
                <a:cubicBezTo>
                  <a:pt x="1344083" y="2491316"/>
                  <a:pt x="1297516" y="2719916"/>
                  <a:pt x="1289050" y="2923116"/>
                </a:cubicBezTo>
                <a:cubicBezTo>
                  <a:pt x="1280583" y="3126316"/>
                  <a:pt x="1318683" y="3244850"/>
                  <a:pt x="1403350" y="3278716"/>
                </a:cubicBezTo>
                <a:close/>
                <a:moveTo>
                  <a:pt x="857250" y="4980516"/>
                </a:moveTo>
              </a:path>
            </a:pathLst>
          </a:custGeom>
          <a:solidFill>
            <a:srgbClr val="D9D9D9">
              <a:alpha val="100000"/>
            </a:srgbClr>
          </a:solidFill>
          <a:ln w="507">
            <a:noFill/>
          </a:ln>
          <a:effectDag type="tree">
            <a:xfrm kx="359" ky="0"/>
          </a:effectDag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54" name="Freeform 6654"/>
          <p:cNvSpPr/>
          <p:nvPr/>
        </p:nvSpPr>
        <p:spPr>
          <a:xfrm rot="-1170116" flipH="0" flipV="0">
            <a:off x="5617610" y="6120616"/>
            <a:ext cx="170518" cy="207094"/>
          </a:xfrm>
          <a:custGeom>
            <a:pathLst>
              <a:path w="4262967" h="5177367">
                <a:moveTo>
                  <a:pt x="1456267" y="5168900"/>
                </a:moveTo>
                <a:cubicBezTo>
                  <a:pt x="1219200" y="5177367"/>
                  <a:pt x="1001183" y="5147734"/>
                  <a:pt x="802217" y="5080000"/>
                </a:cubicBezTo>
                <a:cubicBezTo>
                  <a:pt x="603250" y="5012267"/>
                  <a:pt x="436033" y="4912784"/>
                  <a:pt x="300567" y="4781550"/>
                </a:cubicBezTo>
                <a:cubicBezTo>
                  <a:pt x="165100" y="4650317"/>
                  <a:pt x="80433" y="4504267"/>
                  <a:pt x="46567" y="4343400"/>
                </a:cubicBezTo>
                <a:cubicBezTo>
                  <a:pt x="12700" y="4241800"/>
                  <a:pt x="0" y="4169834"/>
                  <a:pt x="8467" y="4127500"/>
                </a:cubicBezTo>
                <a:cubicBezTo>
                  <a:pt x="16933" y="4085167"/>
                  <a:pt x="50800" y="4051300"/>
                  <a:pt x="110067" y="4025900"/>
                </a:cubicBezTo>
                <a:cubicBezTo>
                  <a:pt x="169333" y="4034367"/>
                  <a:pt x="226483" y="4055534"/>
                  <a:pt x="281517" y="4089400"/>
                </a:cubicBezTo>
                <a:cubicBezTo>
                  <a:pt x="336550" y="4123267"/>
                  <a:pt x="406400" y="4161367"/>
                  <a:pt x="491067" y="4203700"/>
                </a:cubicBezTo>
                <a:cubicBezTo>
                  <a:pt x="618067" y="4313767"/>
                  <a:pt x="770467" y="4375150"/>
                  <a:pt x="948267" y="4387850"/>
                </a:cubicBezTo>
                <a:cubicBezTo>
                  <a:pt x="1126067" y="4400550"/>
                  <a:pt x="1286933" y="4377267"/>
                  <a:pt x="1430867" y="4318000"/>
                </a:cubicBezTo>
                <a:cubicBezTo>
                  <a:pt x="1574800" y="4258734"/>
                  <a:pt x="1655233" y="4178300"/>
                  <a:pt x="1672167" y="4076700"/>
                </a:cubicBezTo>
                <a:cubicBezTo>
                  <a:pt x="1672167" y="4042834"/>
                  <a:pt x="1657350" y="3979334"/>
                  <a:pt x="1627717" y="3886200"/>
                </a:cubicBezTo>
                <a:cubicBezTo>
                  <a:pt x="1598083" y="3793067"/>
                  <a:pt x="1562100" y="3695700"/>
                  <a:pt x="1519767" y="3594100"/>
                </a:cubicBezTo>
                <a:cubicBezTo>
                  <a:pt x="1299633" y="3280834"/>
                  <a:pt x="1145117" y="2969684"/>
                  <a:pt x="1056217" y="2660650"/>
                </a:cubicBezTo>
                <a:cubicBezTo>
                  <a:pt x="967317" y="2351617"/>
                  <a:pt x="922867" y="2082800"/>
                  <a:pt x="922867" y="1854200"/>
                </a:cubicBezTo>
                <a:cubicBezTo>
                  <a:pt x="922867" y="1710267"/>
                  <a:pt x="971550" y="1555750"/>
                  <a:pt x="1068917" y="1390650"/>
                </a:cubicBezTo>
                <a:cubicBezTo>
                  <a:pt x="1166283" y="1225550"/>
                  <a:pt x="1295400" y="1079500"/>
                  <a:pt x="1456267" y="952500"/>
                </a:cubicBezTo>
                <a:cubicBezTo>
                  <a:pt x="1617133" y="800100"/>
                  <a:pt x="1794933" y="658284"/>
                  <a:pt x="1989667" y="527050"/>
                </a:cubicBezTo>
                <a:cubicBezTo>
                  <a:pt x="2184400" y="395817"/>
                  <a:pt x="2381250" y="283634"/>
                  <a:pt x="2580217" y="190500"/>
                </a:cubicBezTo>
                <a:cubicBezTo>
                  <a:pt x="2779183" y="97367"/>
                  <a:pt x="2954867" y="33867"/>
                  <a:pt x="3107267" y="0"/>
                </a:cubicBezTo>
                <a:cubicBezTo>
                  <a:pt x="3217333" y="0"/>
                  <a:pt x="3352800" y="10584"/>
                  <a:pt x="3513667" y="31750"/>
                </a:cubicBezTo>
                <a:cubicBezTo>
                  <a:pt x="3674533" y="52917"/>
                  <a:pt x="3784600" y="84667"/>
                  <a:pt x="3843867" y="127000"/>
                </a:cubicBezTo>
                <a:cubicBezTo>
                  <a:pt x="3945467" y="177800"/>
                  <a:pt x="4040717" y="287867"/>
                  <a:pt x="4129617" y="457200"/>
                </a:cubicBezTo>
                <a:cubicBezTo>
                  <a:pt x="4218517" y="626534"/>
                  <a:pt x="4262967" y="783167"/>
                  <a:pt x="4262967" y="927100"/>
                </a:cubicBezTo>
                <a:cubicBezTo>
                  <a:pt x="4262967" y="986367"/>
                  <a:pt x="4239683" y="1064684"/>
                  <a:pt x="4193117" y="1162050"/>
                </a:cubicBezTo>
                <a:cubicBezTo>
                  <a:pt x="4146550" y="1259417"/>
                  <a:pt x="4089400" y="1367367"/>
                  <a:pt x="4021667" y="1485900"/>
                </a:cubicBezTo>
                <a:cubicBezTo>
                  <a:pt x="3987800" y="1570567"/>
                  <a:pt x="3951817" y="1651000"/>
                  <a:pt x="3913717" y="1727200"/>
                </a:cubicBezTo>
                <a:cubicBezTo>
                  <a:pt x="3875617" y="1803400"/>
                  <a:pt x="3852333" y="1862667"/>
                  <a:pt x="3843867" y="1905000"/>
                </a:cubicBezTo>
                <a:cubicBezTo>
                  <a:pt x="3793067" y="2006600"/>
                  <a:pt x="3723217" y="2053167"/>
                  <a:pt x="3634317" y="2044700"/>
                </a:cubicBezTo>
                <a:cubicBezTo>
                  <a:pt x="3545417" y="2036234"/>
                  <a:pt x="3458633" y="1989667"/>
                  <a:pt x="3373967" y="1905000"/>
                </a:cubicBezTo>
                <a:cubicBezTo>
                  <a:pt x="3289300" y="1820334"/>
                  <a:pt x="3230033" y="1718734"/>
                  <a:pt x="3196167" y="1600200"/>
                </a:cubicBezTo>
                <a:cubicBezTo>
                  <a:pt x="3179233" y="1473200"/>
                  <a:pt x="3185583" y="1367367"/>
                  <a:pt x="3215217" y="1282700"/>
                </a:cubicBezTo>
                <a:cubicBezTo>
                  <a:pt x="3244850" y="1198034"/>
                  <a:pt x="3280833" y="1117600"/>
                  <a:pt x="3323167" y="1041400"/>
                </a:cubicBezTo>
                <a:cubicBezTo>
                  <a:pt x="3382433" y="973667"/>
                  <a:pt x="3409950" y="927100"/>
                  <a:pt x="3405717" y="901700"/>
                </a:cubicBezTo>
                <a:cubicBezTo>
                  <a:pt x="3401483" y="876300"/>
                  <a:pt x="3361267" y="863600"/>
                  <a:pt x="3285067" y="863600"/>
                </a:cubicBezTo>
                <a:cubicBezTo>
                  <a:pt x="3225800" y="863600"/>
                  <a:pt x="3122083" y="895350"/>
                  <a:pt x="2973917" y="958850"/>
                </a:cubicBezTo>
                <a:cubicBezTo>
                  <a:pt x="2825750" y="1022350"/>
                  <a:pt x="2669117" y="1107017"/>
                  <a:pt x="2504017" y="1212850"/>
                </a:cubicBezTo>
                <a:cubicBezTo>
                  <a:pt x="2338917" y="1318684"/>
                  <a:pt x="2192867" y="1430867"/>
                  <a:pt x="2065867" y="1549400"/>
                </a:cubicBezTo>
                <a:cubicBezTo>
                  <a:pt x="1930400" y="1684867"/>
                  <a:pt x="1843617" y="1792817"/>
                  <a:pt x="1805517" y="1873250"/>
                </a:cubicBezTo>
                <a:cubicBezTo>
                  <a:pt x="1767417" y="1953684"/>
                  <a:pt x="1748367" y="2061634"/>
                  <a:pt x="1748367" y="2197100"/>
                </a:cubicBezTo>
                <a:cubicBezTo>
                  <a:pt x="1748367" y="2315634"/>
                  <a:pt x="1775883" y="2459567"/>
                  <a:pt x="1830917" y="2628900"/>
                </a:cubicBezTo>
                <a:cubicBezTo>
                  <a:pt x="1885950" y="2798234"/>
                  <a:pt x="1943100" y="2921000"/>
                  <a:pt x="2002367" y="2997200"/>
                </a:cubicBezTo>
                <a:cubicBezTo>
                  <a:pt x="2002367" y="3005667"/>
                  <a:pt x="2029883" y="3058584"/>
                  <a:pt x="2084917" y="3155950"/>
                </a:cubicBezTo>
                <a:cubicBezTo>
                  <a:pt x="2139950" y="3253317"/>
                  <a:pt x="2201333" y="3361267"/>
                  <a:pt x="2269067" y="3479800"/>
                </a:cubicBezTo>
                <a:cubicBezTo>
                  <a:pt x="2540000" y="4055534"/>
                  <a:pt x="2601383" y="4474634"/>
                  <a:pt x="2453217" y="4737100"/>
                </a:cubicBezTo>
                <a:cubicBezTo>
                  <a:pt x="2305050" y="4999567"/>
                  <a:pt x="1972733" y="5143500"/>
                  <a:pt x="1456267" y="5168900"/>
                </a:cubicBezTo>
                <a:close/>
                <a:moveTo>
                  <a:pt x="-969433" y="5219700"/>
                </a:moveTo>
              </a:path>
            </a:pathLst>
          </a:custGeom>
          <a:solidFill>
            <a:srgbClr val="D9D9D9">
              <a:alpha val="100000"/>
            </a:srgbClr>
          </a:solidFill>
          <a:ln w="507">
            <a:noFill/>
          </a:ln>
          <a:effectDag type="tree">
            <a:xfrm kx="359" ky="0"/>
          </a:effectDag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55" name="Freeform 6655"/>
          <p:cNvSpPr/>
          <p:nvPr/>
        </p:nvSpPr>
        <p:spPr>
          <a:xfrm rot="-1170116" flipH="0" flipV="0">
            <a:off x="5778571" y="6005531"/>
            <a:ext cx="102277" cy="271526"/>
          </a:xfrm>
          <a:custGeom>
            <a:pathLst>
              <a:path w="2556933" h="6788150">
                <a:moveTo>
                  <a:pt x="186267" y="6576483"/>
                </a:moveTo>
                <a:cubicBezTo>
                  <a:pt x="118533" y="6508750"/>
                  <a:pt x="69850" y="6417733"/>
                  <a:pt x="40217" y="6303433"/>
                </a:cubicBezTo>
                <a:cubicBezTo>
                  <a:pt x="10583" y="6189133"/>
                  <a:pt x="0" y="6076950"/>
                  <a:pt x="8467" y="5966883"/>
                </a:cubicBezTo>
                <a:cubicBezTo>
                  <a:pt x="16933" y="5856817"/>
                  <a:pt x="38100" y="5767917"/>
                  <a:pt x="71967" y="5700183"/>
                </a:cubicBezTo>
                <a:cubicBezTo>
                  <a:pt x="71967" y="5632450"/>
                  <a:pt x="82550" y="5579533"/>
                  <a:pt x="103717" y="5541433"/>
                </a:cubicBezTo>
                <a:cubicBezTo>
                  <a:pt x="124883" y="5503333"/>
                  <a:pt x="131233" y="5467350"/>
                  <a:pt x="122767" y="5433483"/>
                </a:cubicBezTo>
                <a:cubicBezTo>
                  <a:pt x="114300" y="5399617"/>
                  <a:pt x="122767" y="5340350"/>
                  <a:pt x="148167" y="5255683"/>
                </a:cubicBezTo>
                <a:cubicBezTo>
                  <a:pt x="173567" y="5171017"/>
                  <a:pt x="198967" y="5090583"/>
                  <a:pt x="224367" y="5014383"/>
                </a:cubicBezTo>
                <a:cubicBezTo>
                  <a:pt x="283633" y="4878917"/>
                  <a:pt x="349250" y="4711700"/>
                  <a:pt x="421217" y="4512733"/>
                </a:cubicBezTo>
                <a:cubicBezTo>
                  <a:pt x="493183" y="4313767"/>
                  <a:pt x="560917" y="4114800"/>
                  <a:pt x="624417" y="3915833"/>
                </a:cubicBezTo>
                <a:cubicBezTo>
                  <a:pt x="687917" y="3716867"/>
                  <a:pt x="742950" y="3545417"/>
                  <a:pt x="789517" y="3401483"/>
                </a:cubicBezTo>
                <a:cubicBezTo>
                  <a:pt x="836083" y="3257550"/>
                  <a:pt x="863600" y="3168650"/>
                  <a:pt x="872067" y="3134783"/>
                </a:cubicBezTo>
                <a:cubicBezTo>
                  <a:pt x="872067" y="3033183"/>
                  <a:pt x="939800" y="2978150"/>
                  <a:pt x="1075267" y="2969683"/>
                </a:cubicBezTo>
                <a:cubicBezTo>
                  <a:pt x="1176867" y="2935817"/>
                  <a:pt x="1267883" y="2948517"/>
                  <a:pt x="1348317" y="3007783"/>
                </a:cubicBezTo>
                <a:cubicBezTo>
                  <a:pt x="1428750" y="3067050"/>
                  <a:pt x="1511300" y="3164417"/>
                  <a:pt x="1595967" y="3299883"/>
                </a:cubicBezTo>
                <a:cubicBezTo>
                  <a:pt x="1663700" y="3367617"/>
                  <a:pt x="1689100" y="3464983"/>
                  <a:pt x="1672167" y="3591983"/>
                </a:cubicBezTo>
                <a:cubicBezTo>
                  <a:pt x="1655233" y="3718983"/>
                  <a:pt x="1600200" y="3884083"/>
                  <a:pt x="1507067" y="4087283"/>
                </a:cubicBezTo>
                <a:cubicBezTo>
                  <a:pt x="1473200" y="4155017"/>
                  <a:pt x="1432983" y="4256617"/>
                  <a:pt x="1386417" y="4392083"/>
                </a:cubicBezTo>
                <a:cubicBezTo>
                  <a:pt x="1339850" y="4527550"/>
                  <a:pt x="1308100" y="4646083"/>
                  <a:pt x="1291167" y="4747683"/>
                </a:cubicBezTo>
                <a:cubicBezTo>
                  <a:pt x="1257300" y="4815417"/>
                  <a:pt x="1217083" y="4910667"/>
                  <a:pt x="1170517" y="5033433"/>
                </a:cubicBezTo>
                <a:cubicBezTo>
                  <a:pt x="1123950" y="5156200"/>
                  <a:pt x="1083733" y="5272617"/>
                  <a:pt x="1049867" y="5382683"/>
                </a:cubicBezTo>
                <a:cubicBezTo>
                  <a:pt x="1032933" y="5425017"/>
                  <a:pt x="1016000" y="5492750"/>
                  <a:pt x="999067" y="5585883"/>
                </a:cubicBezTo>
                <a:cubicBezTo>
                  <a:pt x="982133" y="5679017"/>
                  <a:pt x="960967" y="5774267"/>
                  <a:pt x="935567" y="5871633"/>
                </a:cubicBezTo>
                <a:cubicBezTo>
                  <a:pt x="910167" y="5969000"/>
                  <a:pt x="876300" y="6051550"/>
                  <a:pt x="833967" y="6119283"/>
                </a:cubicBezTo>
                <a:cubicBezTo>
                  <a:pt x="757767" y="6466417"/>
                  <a:pt x="666750" y="6669617"/>
                  <a:pt x="560917" y="6728883"/>
                </a:cubicBezTo>
                <a:cubicBezTo>
                  <a:pt x="455083" y="6788150"/>
                  <a:pt x="330200" y="6737350"/>
                  <a:pt x="186267" y="6576483"/>
                </a:cubicBezTo>
                <a:close/>
                <a:moveTo>
                  <a:pt x="-842433" y="6919383"/>
                </a:moveTo>
                <a:moveTo>
                  <a:pt x="1468967" y="1445683"/>
                </a:moveTo>
                <a:cubicBezTo>
                  <a:pt x="1409700" y="1394883"/>
                  <a:pt x="1361017" y="1325033"/>
                  <a:pt x="1322917" y="1236133"/>
                </a:cubicBezTo>
                <a:cubicBezTo>
                  <a:pt x="1284817" y="1147233"/>
                  <a:pt x="1261533" y="1066800"/>
                  <a:pt x="1253067" y="994833"/>
                </a:cubicBezTo>
                <a:cubicBezTo>
                  <a:pt x="1244600" y="922867"/>
                  <a:pt x="1253067" y="882650"/>
                  <a:pt x="1278467" y="874183"/>
                </a:cubicBezTo>
                <a:cubicBezTo>
                  <a:pt x="1354667" y="840317"/>
                  <a:pt x="1432983" y="753533"/>
                  <a:pt x="1513417" y="613833"/>
                </a:cubicBezTo>
                <a:cubicBezTo>
                  <a:pt x="1593850" y="474133"/>
                  <a:pt x="1642533" y="349250"/>
                  <a:pt x="1659467" y="239183"/>
                </a:cubicBezTo>
                <a:cubicBezTo>
                  <a:pt x="1667933" y="205317"/>
                  <a:pt x="1684867" y="171450"/>
                  <a:pt x="1710267" y="137583"/>
                </a:cubicBezTo>
                <a:cubicBezTo>
                  <a:pt x="1735667" y="103717"/>
                  <a:pt x="1765300" y="82550"/>
                  <a:pt x="1799167" y="74083"/>
                </a:cubicBezTo>
                <a:cubicBezTo>
                  <a:pt x="1900767" y="6350"/>
                  <a:pt x="2015067" y="0"/>
                  <a:pt x="2142067" y="55033"/>
                </a:cubicBezTo>
                <a:cubicBezTo>
                  <a:pt x="2269067" y="110067"/>
                  <a:pt x="2374900" y="205317"/>
                  <a:pt x="2459567" y="340783"/>
                </a:cubicBezTo>
                <a:cubicBezTo>
                  <a:pt x="2535767" y="501650"/>
                  <a:pt x="2556933" y="645583"/>
                  <a:pt x="2523067" y="772583"/>
                </a:cubicBezTo>
                <a:cubicBezTo>
                  <a:pt x="2489200" y="899583"/>
                  <a:pt x="2396067" y="1056217"/>
                  <a:pt x="2243667" y="1242483"/>
                </a:cubicBezTo>
                <a:cubicBezTo>
                  <a:pt x="2116667" y="1411817"/>
                  <a:pt x="1985433" y="1509183"/>
                  <a:pt x="1849967" y="1534583"/>
                </a:cubicBezTo>
                <a:cubicBezTo>
                  <a:pt x="1714500" y="1559983"/>
                  <a:pt x="1587500" y="1530350"/>
                  <a:pt x="1468967" y="1445683"/>
                </a:cubicBezTo>
                <a:close/>
                <a:moveTo>
                  <a:pt x="4288367" y="6919383"/>
                </a:moveTo>
              </a:path>
            </a:pathLst>
          </a:custGeom>
          <a:solidFill>
            <a:srgbClr val="D9D9D9">
              <a:alpha val="100000"/>
            </a:srgbClr>
          </a:solidFill>
          <a:ln w="507">
            <a:noFill/>
          </a:ln>
          <a:effectDag type="tree">
            <a:xfrm kx="359" ky="0"/>
          </a:effectDag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56" name="Freeform 6656"/>
          <p:cNvSpPr/>
          <p:nvPr/>
        </p:nvSpPr>
        <p:spPr>
          <a:xfrm rot="-1170116" flipH="0" flipV="0">
            <a:off x="5886480" y="6035104"/>
            <a:ext cx="198119" cy="173228"/>
          </a:xfrm>
          <a:custGeom>
            <a:pathLst>
              <a:path w="4953000" h="4330700">
                <a:moveTo>
                  <a:pt x="482600" y="4330700"/>
                </a:moveTo>
                <a:cubicBezTo>
                  <a:pt x="448733" y="4330700"/>
                  <a:pt x="389466" y="4305300"/>
                  <a:pt x="304800" y="4254500"/>
                </a:cubicBezTo>
                <a:cubicBezTo>
                  <a:pt x="220133" y="4203700"/>
                  <a:pt x="160866" y="4161367"/>
                  <a:pt x="127000" y="4127500"/>
                </a:cubicBezTo>
                <a:cubicBezTo>
                  <a:pt x="67733" y="4059767"/>
                  <a:pt x="31750" y="3989917"/>
                  <a:pt x="19050" y="3917950"/>
                </a:cubicBezTo>
                <a:cubicBezTo>
                  <a:pt x="6350" y="3845984"/>
                  <a:pt x="0" y="3691467"/>
                  <a:pt x="0" y="3454400"/>
                </a:cubicBezTo>
                <a:cubicBezTo>
                  <a:pt x="0" y="3183467"/>
                  <a:pt x="55033" y="2885017"/>
                  <a:pt x="165100" y="2559050"/>
                </a:cubicBezTo>
                <a:cubicBezTo>
                  <a:pt x="275166" y="2233084"/>
                  <a:pt x="461433" y="1782234"/>
                  <a:pt x="723900" y="1206500"/>
                </a:cubicBezTo>
                <a:lnTo>
                  <a:pt x="1181100" y="266700"/>
                </a:lnTo>
                <a:cubicBezTo>
                  <a:pt x="1214966" y="198967"/>
                  <a:pt x="1246716" y="146050"/>
                  <a:pt x="1276350" y="107950"/>
                </a:cubicBezTo>
                <a:cubicBezTo>
                  <a:pt x="1305983" y="69850"/>
                  <a:pt x="1337733" y="33867"/>
                  <a:pt x="1371600" y="0"/>
                </a:cubicBezTo>
                <a:cubicBezTo>
                  <a:pt x="1397000" y="0"/>
                  <a:pt x="1424516" y="0"/>
                  <a:pt x="1454150" y="0"/>
                </a:cubicBezTo>
                <a:cubicBezTo>
                  <a:pt x="1483783" y="0"/>
                  <a:pt x="1498600" y="0"/>
                  <a:pt x="1498600" y="0"/>
                </a:cubicBezTo>
                <a:cubicBezTo>
                  <a:pt x="1574800" y="0"/>
                  <a:pt x="1661583" y="42334"/>
                  <a:pt x="1758950" y="127000"/>
                </a:cubicBezTo>
                <a:cubicBezTo>
                  <a:pt x="1856316" y="211667"/>
                  <a:pt x="1921933" y="313267"/>
                  <a:pt x="1955800" y="431800"/>
                </a:cubicBezTo>
                <a:cubicBezTo>
                  <a:pt x="1955800" y="541867"/>
                  <a:pt x="1940983" y="660400"/>
                  <a:pt x="1911350" y="787400"/>
                </a:cubicBezTo>
                <a:cubicBezTo>
                  <a:pt x="1881716" y="914400"/>
                  <a:pt x="1778000" y="1096434"/>
                  <a:pt x="1600200" y="1333500"/>
                </a:cubicBezTo>
                <a:cubicBezTo>
                  <a:pt x="1540933" y="1426634"/>
                  <a:pt x="1468966" y="1572684"/>
                  <a:pt x="1384300" y="1771650"/>
                </a:cubicBezTo>
                <a:cubicBezTo>
                  <a:pt x="1299633" y="1970617"/>
                  <a:pt x="1236133" y="2146300"/>
                  <a:pt x="1193800" y="2298700"/>
                </a:cubicBezTo>
                <a:cubicBezTo>
                  <a:pt x="1185333" y="2315634"/>
                  <a:pt x="1166283" y="2355850"/>
                  <a:pt x="1136650" y="2419350"/>
                </a:cubicBezTo>
                <a:cubicBezTo>
                  <a:pt x="1107016" y="2482850"/>
                  <a:pt x="1077383" y="2550584"/>
                  <a:pt x="1047750" y="2622550"/>
                </a:cubicBezTo>
                <a:cubicBezTo>
                  <a:pt x="1018116" y="2694517"/>
                  <a:pt x="990600" y="2755900"/>
                  <a:pt x="965200" y="2806700"/>
                </a:cubicBezTo>
                <a:lnTo>
                  <a:pt x="901700" y="3022600"/>
                </a:lnTo>
                <a:lnTo>
                  <a:pt x="1651000" y="2260600"/>
                </a:lnTo>
                <a:cubicBezTo>
                  <a:pt x="2048933" y="1871134"/>
                  <a:pt x="2372783" y="1593850"/>
                  <a:pt x="2622550" y="1428750"/>
                </a:cubicBezTo>
                <a:cubicBezTo>
                  <a:pt x="2872316" y="1263650"/>
                  <a:pt x="3075516" y="1193800"/>
                  <a:pt x="3232150" y="1219200"/>
                </a:cubicBezTo>
                <a:cubicBezTo>
                  <a:pt x="3388783" y="1244600"/>
                  <a:pt x="3517900" y="1354667"/>
                  <a:pt x="3619500" y="1549400"/>
                </a:cubicBezTo>
                <a:cubicBezTo>
                  <a:pt x="3678766" y="1642534"/>
                  <a:pt x="3723216" y="1729317"/>
                  <a:pt x="3752850" y="1809750"/>
                </a:cubicBezTo>
                <a:cubicBezTo>
                  <a:pt x="3782483" y="1890184"/>
                  <a:pt x="3801533" y="1989667"/>
                  <a:pt x="3810000" y="2108200"/>
                </a:cubicBezTo>
                <a:cubicBezTo>
                  <a:pt x="3818466" y="2226734"/>
                  <a:pt x="3810000" y="2400300"/>
                  <a:pt x="3784600" y="2628900"/>
                </a:cubicBezTo>
                <a:lnTo>
                  <a:pt x="3784600" y="3390900"/>
                </a:lnTo>
                <a:cubicBezTo>
                  <a:pt x="3928533" y="3357034"/>
                  <a:pt x="4038600" y="3325284"/>
                  <a:pt x="4114800" y="3295650"/>
                </a:cubicBezTo>
                <a:cubicBezTo>
                  <a:pt x="4191000" y="3266017"/>
                  <a:pt x="4271433" y="3234267"/>
                  <a:pt x="4356100" y="3200400"/>
                </a:cubicBezTo>
                <a:cubicBezTo>
                  <a:pt x="4432300" y="3175000"/>
                  <a:pt x="4516966" y="3149600"/>
                  <a:pt x="4610100" y="3124200"/>
                </a:cubicBezTo>
                <a:cubicBezTo>
                  <a:pt x="4703233" y="3098800"/>
                  <a:pt x="4817533" y="3081867"/>
                  <a:pt x="4953000" y="3073400"/>
                </a:cubicBezTo>
                <a:cubicBezTo>
                  <a:pt x="4944533" y="3183467"/>
                  <a:pt x="4904316" y="3306234"/>
                  <a:pt x="4832350" y="3441700"/>
                </a:cubicBezTo>
                <a:cubicBezTo>
                  <a:pt x="4760383" y="3577167"/>
                  <a:pt x="4669366" y="3708400"/>
                  <a:pt x="4559300" y="3835400"/>
                </a:cubicBezTo>
                <a:cubicBezTo>
                  <a:pt x="4449233" y="3962400"/>
                  <a:pt x="4330700" y="4066117"/>
                  <a:pt x="4203700" y="4146550"/>
                </a:cubicBezTo>
                <a:cubicBezTo>
                  <a:pt x="4076700" y="4226984"/>
                  <a:pt x="3953933" y="4267200"/>
                  <a:pt x="3835400" y="4267200"/>
                </a:cubicBezTo>
                <a:cubicBezTo>
                  <a:pt x="3725333" y="4267200"/>
                  <a:pt x="3600450" y="4218517"/>
                  <a:pt x="3460750" y="4121150"/>
                </a:cubicBezTo>
                <a:cubicBezTo>
                  <a:pt x="3321050" y="4023784"/>
                  <a:pt x="3213100" y="3894667"/>
                  <a:pt x="3136900" y="3733800"/>
                </a:cubicBezTo>
                <a:cubicBezTo>
                  <a:pt x="3103033" y="3632200"/>
                  <a:pt x="3079750" y="3522134"/>
                  <a:pt x="3067050" y="3403600"/>
                </a:cubicBezTo>
                <a:cubicBezTo>
                  <a:pt x="3054350" y="3285067"/>
                  <a:pt x="3048000" y="3098800"/>
                  <a:pt x="3048000" y="2844800"/>
                </a:cubicBezTo>
                <a:lnTo>
                  <a:pt x="3048000" y="2349500"/>
                </a:lnTo>
                <a:cubicBezTo>
                  <a:pt x="3048000" y="2239434"/>
                  <a:pt x="3020483" y="2199217"/>
                  <a:pt x="2965450" y="2228850"/>
                </a:cubicBezTo>
                <a:cubicBezTo>
                  <a:pt x="2910416" y="2258484"/>
                  <a:pt x="2865966" y="2286000"/>
                  <a:pt x="2832100" y="2311400"/>
                </a:cubicBezTo>
                <a:cubicBezTo>
                  <a:pt x="2730500" y="2387600"/>
                  <a:pt x="2603500" y="2504017"/>
                  <a:pt x="2451100" y="2660650"/>
                </a:cubicBezTo>
                <a:cubicBezTo>
                  <a:pt x="2298700" y="2817284"/>
                  <a:pt x="2142066" y="2976034"/>
                  <a:pt x="1981200" y="3136900"/>
                </a:cubicBezTo>
                <a:cubicBezTo>
                  <a:pt x="1591733" y="3543300"/>
                  <a:pt x="1267883" y="3843867"/>
                  <a:pt x="1009650" y="4038600"/>
                </a:cubicBezTo>
                <a:cubicBezTo>
                  <a:pt x="751416" y="4233334"/>
                  <a:pt x="575733" y="4330700"/>
                  <a:pt x="482600" y="4330700"/>
                </a:cubicBezTo>
                <a:close/>
                <a:moveTo>
                  <a:pt x="-889000" y="4851400"/>
                </a:moveTo>
              </a:path>
            </a:pathLst>
          </a:custGeom>
          <a:solidFill>
            <a:srgbClr val="D9D9D9">
              <a:alpha val="100000"/>
            </a:srgbClr>
          </a:solidFill>
          <a:ln w="507">
            <a:noFill/>
          </a:ln>
          <a:effectDag type="tree">
            <a:xfrm kx="359" ky="0"/>
          </a:effectDag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57" name="Freeform 6657"/>
          <p:cNvSpPr/>
          <p:nvPr/>
        </p:nvSpPr>
        <p:spPr>
          <a:xfrm rot="-1170116" flipH="0" flipV="0">
            <a:off x="6202583" y="5781281"/>
            <a:ext cx="186859" cy="327490"/>
          </a:xfrm>
          <a:custGeom>
            <a:pathLst>
              <a:path w="4671483" h="8187266">
                <a:moveTo>
                  <a:pt x="1240367" y="8187266"/>
                </a:moveTo>
                <a:cubicBezTo>
                  <a:pt x="1071033" y="8170333"/>
                  <a:pt x="956733" y="8140700"/>
                  <a:pt x="897467" y="8098366"/>
                </a:cubicBezTo>
                <a:cubicBezTo>
                  <a:pt x="838200" y="8056033"/>
                  <a:pt x="783167" y="7979833"/>
                  <a:pt x="732367" y="7869766"/>
                </a:cubicBezTo>
                <a:cubicBezTo>
                  <a:pt x="664633" y="7793566"/>
                  <a:pt x="624417" y="7734300"/>
                  <a:pt x="611717" y="7691966"/>
                </a:cubicBezTo>
                <a:cubicBezTo>
                  <a:pt x="599017" y="7649633"/>
                  <a:pt x="596900" y="7611533"/>
                  <a:pt x="605367" y="7577666"/>
                </a:cubicBezTo>
                <a:cubicBezTo>
                  <a:pt x="647700" y="7577666"/>
                  <a:pt x="685800" y="7575550"/>
                  <a:pt x="719667" y="7571316"/>
                </a:cubicBezTo>
                <a:cubicBezTo>
                  <a:pt x="753533" y="7567083"/>
                  <a:pt x="774700" y="7552266"/>
                  <a:pt x="783167" y="7526866"/>
                </a:cubicBezTo>
                <a:cubicBezTo>
                  <a:pt x="783167" y="7501466"/>
                  <a:pt x="797983" y="7484533"/>
                  <a:pt x="827617" y="7476066"/>
                </a:cubicBezTo>
                <a:cubicBezTo>
                  <a:pt x="857250" y="7467600"/>
                  <a:pt x="889000" y="7467600"/>
                  <a:pt x="922867" y="7476066"/>
                </a:cubicBezTo>
                <a:cubicBezTo>
                  <a:pt x="1083733" y="7484533"/>
                  <a:pt x="1286933" y="7431616"/>
                  <a:pt x="1532467" y="7317316"/>
                </a:cubicBezTo>
                <a:cubicBezTo>
                  <a:pt x="1778000" y="7203016"/>
                  <a:pt x="2044700" y="7040033"/>
                  <a:pt x="2332567" y="6828366"/>
                </a:cubicBezTo>
                <a:cubicBezTo>
                  <a:pt x="2620433" y="6616700"/>
                  <a:pt x="2904067" y="6383866"/>
                  <a:pt x="3183467" y="6129866"/>
                </a:cubicBezTo>
                <a:cubicBezTo>
                  <a:pt x="3403600" y="5842000"/>
                  <a:pt x="3562350" y="5619750"/>
                  <a:pt x="3659717" y="5463116"/>
                </a:cubicBezTo>
                <a:cubicBezTo>
                  <a:pt x="3757083" y="5306483"/>
                  <a:pt x="3812117" y="5181600"/>
                  <a:pt x="3824817" y="5088466"/>
                </a:cubicBezTo>
                <a:cubicBezTo>
                  <a:pt x="3837517" y="4995333"/>
                  <a:pt x="3822700" y="4910666"/>
                  <a:pt x="3780367" y="4834466"/>
                </a:cubicBezTo>
                <a:cubicBezTo>
                  <a:pt x="3746500" y="4766733"/>
                  <a:pt x="3638550" y="4737100"/>
                  <a:pt x="3456517" y="4745566"/>
                </a:cubicBezTo>
                <a:cubicBezTo>
                  <a:pt x="3274483" y="4754033"/>
                  <a:pt x="3052233" y="4842933"/>
                  <a:pt x="2789767" y="5012266"/>
                </a:cubicBezTo>
                <a:cubicBezTo>
                  <a:pt x="2425700" y="5240866"/>
                  <a:pt x="2133600" y="5452533"/>
                  <a:pt x="1913467" y="5647266"/>
                </a:cubicBezTo>
                <a:cubicBezTo>
                  <a:pt x="1693333" y="5842000"/>
                  <a:pt x="1490133" y="6062133"/>
                  <a:pt x="1303867" y="6307666"/>
                </a:cubicBezTo>
                <a:cubicBezTo>
                  <a:pt x="1236133" y="6392333"/>
                  <a:pt x="1166283" y="6489700"/>
                  <a:pt x="1094317" y="6599766"/>
                </a:cubicBezTo>
                <a:cubicBezTo>
                  <a:pt x="1022350" y="6709833"/>
                  <a:pt x="963083" y="6805083"/>
                  <a:pt x="916517" y="6885516"/>
                </a:cubicBezTo>
                <a:cubicBezTo>
                  <a:pt x="869950" y="6965950"/>
                  <a:pt x="846667" y="7006166"/>
                  <a:pt x="846667" y="7006166"/>
                </a:cubicBezTo>
                <a:cubicBezTo>
                  <a:pt x="846667" y="7040033"/>
                  <a:pt x="797983" y="7082366"/>
                  <a:pt x="700617" y="7133166"/>
                </a:cubicBezTo>
                <a:cubicBezTo>
                  <a:pt x="603250" y="7183966"/>
                  <a:pt x="520700" y="7209366"/>
                  <a:pt x="452967" y="7209366"/>
                </a:cubicBezTo>
                <a:cubicBezTo>
                  <a:pt x="419100" y="7192433"/>
                  <a:pt x="374650" y="7160683"/>
                  <a:pt x="319617" y="7114116"/>
                </a:cubicBezTo>
                <a:cubicBezTo>
                  <a:pt x="264583" y="7067550"/>
                  <a:pt x="228600" y="7006166"/>
                  <a:pt x="211667" y="6929966"/>
                </a:cubicBezTo>
                <a:cubicBezTo>
                  <a:pt x="152400" y="6879166"/>
                  <a:pt x="105833" y="6838950"/>
                  <a:pt x="71967" y="6809316"/>
                </a:cubicBezTo>
                <a:cubicBezTo>
                  <a:pt x="38100" y="6779683"/>
                  <a:pt x="16933" y="6735233"/>
                  <a:pt x="8467" y="6675966"/>
                </a:cubicBezTo>
                <a:cubicBezTo>
                  <a:pt x="0" y="6616700"/>
                  <a:pt x="10583" y="6534150"/>
                  <a:pt x="40217" y="6428316"/>
                </a:cubicBezTo>
                <a:cubicBezTo>
                  <a:pt x="69850" y="6322483"/>
                  <a:pt x="114300" y="6163733"/>
                  <a:pt x="173567" y="5952066"/>
                </a:cubicBezTo>
                <a:cubicBezTo>
                  <a:pt x="224367" y="5731933"/>
                  <a:pt x="279400" y="5501216"/>
                  <a:pt x="338667" y="5259916"/>
                </a:cubicBezTo>
                <a:cubicBezTo>
                  <a:pt x="397933" y="5018616"/>
                  <a:pt x="457200" y="4813300"/>
                  <a:pt x="516467" y="4643966"/>
                </a:cubicBezTo>
                <a:cubicBezTo>
                  <a:pt x="575733" y="4474633"/>
                  <a:pt x="618067" y="4381500"/>
                  <a:pt x="643467" y="4364566"/>
                </a:cubicBezTo>
                <a:cubicBezTo>
                  <a:pt x="643467" y="4364566"/>
                  <a:pt x="660400" y="4326466"/>
                  <a:pt x="694267" y="4250266"/>
                </a:cubicBezTo>
                <a:cubicBezTo>
                  <a:pt x="728133" y="4174066"/>
                  <a:pt x="745067" y="4085166"/>
                  <a:pt x="745067" y="3983566"/>
                </a:cubicBezTo>
                <a:cubicBezTo>
                  <a:pt x="762000" y="3881966"/>
                  <a:pt x="789517" y="3793066"/>
                  <a:pt x="827617" y="3716866"/>
                </a:cubicBezTo>
                <a:cubicBezTo>
                  <a:pt x="865717" y="3640666"/>
                  <a:pt x="884767" y="3585633"/>
                  <a:pt x="884767" y="3551766"/>
                </a:cubicBezTo>
                <a:cubicBezTo>
                  <a:pt x="918633" y="3526366"/>
                  <a:pt x="969433" y="3424766"/>
                  <a:pt x="1037167" y="3246966"/>
                </a:cubicBezTo>
                <a:cubicBezTo>
                  <a:pt x="1104900" y="3069166"/>
                  <a:pt x="1189567" y="2836333"/>
                  <a:pt x="1291167" y="2548466"/>
                </a:cubicBezTo>
                <a:cubicBezTo>
                  <a:pt x="1291167" y="2523066"/>
                  <a:pt x="1320800" y="2440516"/>
                  <a:pt x="1380067" y="2300816"/>
                </a:cubicBezTo>
                <a:cubicBezTo>
                  <a:pt x="1439333" y="2161116"/>
                  <a:pt x="1511300" y="1996016"/>
                  <a:pt x="1595967" y="1805516"/>
                </a:cubicBezTo>
                <a:cubicBezTo>
                  <a:pt x="1680633" y="1615016"/>
                  <a:pt x="1767417" y="1416050"/>
                  <a:pt x="1856317" y="1208616"/>
                </a:cubicBezTo>
                <a:cubicBezTo>
                  <a:pt x="1945217" y="1001183"/>
                  <a:pt x="2019300" y="817033"/>
                  <a:pt x="2078567" y="656166"/>
                </a:cubicBezTo>
                <a:cubicBezTo>
                  <a:pt x="2180167" y="512233"/>
                  <a:pt x="2260600" y="374650"/>
                  <a:pt x="2319867" y="243416"/>
                </a:cubicBezTo>
                <a:cubicBezTo>
                  <a:pt x="2379133" y="112183"/>
                  <a:pt x="2438400" y="33866"/>
                  <a:pt x="2497667" y="8466"/>
                </a:cubicBezTo>
                <a:cubicBezTo>
                  <a:pt x="2540000" y="0"/>
                  <a:pt x="2601383" y="6350"/>
                  <a:pt x="2681817" y="27516"/>
                </a:cubicBezTo>
                <a:cubicBezTo>
                  <a:pt x="2762250" y="48683"/>
                  <a:pt x="2840567" y="82550"/>
                  <a:pt x="2916767" y="129116"/>
                </a:cubicBezTo>
                <a:cubicBezTo>
                  <a:pt x="2992967" y="175683"/>
                  <a:pt x="3052233" y="232833"/>
                  <a:pt x="3094567" y="300566"/>
                </a:cubicBezTo>
                <a:cubicBezTo>
                  <a:pt x="3119967" y="342900"/>
                  <a:pt x="3136900" y="383116"/>
                  <a:pt x="3145367" y="421216"/>
                </a:cubicBezTo>
                <a:cubicBezTo>
                  <a:pt x="3153833" y="459316"/>
                  <a:pt x="3139017" y="522816"/>
                  <a:pt x="3100917" y="611716"/>
                </a:cubicBezTo>
                <a:cubicBezTo>
                  <a:pt x="3062817" y="700616"/>
                  <a:pt x="2995083" y="850900"/>
                  <a:pt x="2897717" y="1062566"/>
                </a:cubicBezTo>
                <a:cubicBezTo>
                  <a:pt x="2800350" y="1274233"/>
                  <a:pt x="2658533" y="1574800"/>
                  <a:pt x="2472267" y="1964266"/>
                </a:cubicBezTo>
                <a:cubicBezTo>
                  <a:pt x="2235200" y="2472266"/>
                  <a:pt x="2044700" y="2914650"/>
                  <a:pt x="1900767" y="3291416"/>
                </a:cubicBezTo>
                <a:cubicBezTo>
                  <a:pt x="1756833" y="3668183"/>
                  <a:pt x="1636183" y="4000500"/>
                  <a:pt x="1538817" y="4288366"/>
                </a:cubicBezTo>
                <a:cubicBezTo>
                  <a:pt x="1441450" y="4576233"/>
                  <a:pt x="1350433" y="4830233"/>
                  <a:pt x="1265767" y="5050366"/>
                </a:cubicBezTo>
                <a:lnTo>
                  <a:pt x="1202267" y="5329766"/>
                </a:lnTo>
                <a:lnTo>
                  <a:pt x="1532467" y="4999566"/>
                </a:lnTo>
                <a:cubicBezTo>
                  <a:pt x="1642533" y="4906433"/>
                  <a:pt x="1763183" y="4802716"/>
                  <a:pt x="1894417" y="4688416"/>
                </a:cubicBezTo>
                <a:cubicBezTo>
                  <a:pt x="2025650" y="4574116"/>
                  <a:pt x="2150533" y="4470400"/>
                  <a:pt x="2269067" y="4377266"/>
                </a:cubicBezTo>
                <a:cubicBezTo>
                  <a:pt x="2336800" y="4326466"/>
                  <a:pt x="2427817" y="4273550"/>
                  <a:pt x="2542117" y="4218516"/>
                </a:cubicBezTo>
                <a:cubicBezTo>
                  <a:pt x="2656417" y="4163483"/>
                  <a:pt x="2768600" y="4114800"/>
                  <a:pt x="2878667" y="4072466"/>
                </a:cubicBezTo>
                <a:cubicBezTo>
                  <a:pt x="2988733" y="4030133"/>
                  <a:pt x="3069167" y="4004733"/>
                  <a:pt x="3119967" y="3996266"/>
                </a:cubicBezTo>
                <a:cubicBezTo>
                  <a:pt x="3145367" y="3987800"/>
                  <a:pt x="3217333" y="3972983"/>
                  <a:pt x="3335867" y="3951816"/>
                </a:cubicBezTo>
                <a:cubicBezTo>
                  <a:pt x="3454400" y="3930650"/>
                  <a:pt x="3585633" y="3920066"/>
                  <a:pt x="3729567" y="3920066"/>
                </a:cubicBezTo>
                <a:cubicBezTo>
                  <a:pt x="3915833" y="3920066"/>
                  <a:pt x="4070350" y="3970866"/>
                  <a:pt x="4193117" y="4072466"/>
                </a:cubicBezTo>
                <a:cubicBezTo>
                  <a:pt x="4315883" y="4174066"/>
                  <a:pt x="4432300" y="4318000"/>
                  <a:pt x="4542367" y="4504266"/>
                </a:cubicBezTo>
                <a:cubicBezTo>
                  <a:pt x="4635500" y="4682066"/>
                  <a:pt x="4671483" y="4891616"/>
                  <a:pt x="4650317" y="5132916"/>
                </a:cubicBezTo>
                <a:cubicBezTo>
                  <a:pt x="4629150" y="5374216"/>
                  <a:pt x="4559300" y="5592233"/>
                  <a:pt x="4440767" y="5786966"/>
                </a:cubicBezTo>
                <a:cubicBezTo>
                  <a:pt x="4398433" y="5820833"/>
                  <a:pt x="4356100" y="5865283"/>
                  <a:pt x="4313767" y="5920316"/>
                </a:cubicBezTo>
                <a:cubicBezTo>
                  <a:pt x="4271433" y="5975350"/>
                  <a:pt x="4250267" y="6019800"/>
                  <a:pt x="4250267" y="6053666"/>
                </a:cubicBezTo>
                <a:cubicBezTo>
                  <a:pt x="4241800" y="6112933"/>
                  <a:pt x="4165600" y="6233583"/>
                  <a:pt x="4021667" y="6415616"/>
                </a:cubicBezTo>
                <a:cubicBezTo>
                  <a:pt x="3877733" y="6597650"/>
                  <a:pt x="3733800" y="6769100"/>
                  <a:pt x="3589867" y="6929966"/>
                </a:cubicBezTo>
                <a:cubicBezTo>
                  <a:pt x="3437467" y="7090833"/>
                  <a:pt x="3251200" y="7249583"/>
                  <a:pt x="3031067" y="7406216"/>
                </a:cubicBezTo>
                <a:cubicBezTo>
                  <a:pt x="2810933" y="7562850"/>
                  <a:pt x="2592917" y="7702550"/>
                  <a:pt x="2377017" y="7825316"/>
                </a:cubicBezTo>
                <a:cubicBezTo>
                  <a:pt x="2161117" y="7948083"/>
                  <a:pt x="1976967" y="8034866"/>
                  <a:pt x="1824567" y="8085666"/>
                </a:cubicBezTo>
                <a:cubicBezTo>
                  <a:pt x="1756833" y="8094133"/>
                  <a:pt x="1659467" y="8108950"/>
                  <a:pt x="1532467" y="8130116"/>
                </a:cubicBezTo>
                <a:cubicBezTo>
                  <a:pt x="1405467" y="8151283"/>
                  <a:pt x="1308100" y="8170333"/>
                  <a:pt x="1240367" y="8187266"/>
                </a:cubicBezTo>
                <a:close/>
                <a:moveTo>
                  <a:pt x="-1350433" y="8352366"/>
                </a:moveTo>
              </a:path>
            </a:pathLst>
          </a:custGeom>
          <a:solidFill>
            <a:srgbClr val="D9D9D9">
              <a:alpha val="100000"/>
            </a:srgbClr>
          </a:solidFill>
          <a:ln w="507">
            <a:noFill/>
          </a:ln>
          <a:effectDag type="tree">
            <a:xfrm kx="359" ky="0"/>
          </a:effectDag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58" name="Freeform 6658"/>
          <p:cNvSpPr/>
          <p:nvPr/>
        </p:nvSpPr>
        <p:spPr>
          <a:xfrm rot="-1170116" flipH="0" flipV="0">
            <a:off x="6429508" y="5851442"/>
            <a:ext cx="170349" cy="177969"/>
          </a:xfrm>
          <a:custGeom>
            <a:pathLst>
              <a:path w="4258733" h="4449233">
                <a:moveTo>
                  <a:pt x="1214967" y="4411133"/>
                </a:moveTo>
                <a:cubicBezTo>
                  <a:pt x="1037167" y="4445000"/>
                  <a:pt x="916517" y="4449233"/>
                  <a:pt x="853017" y="4423833"/>
                </a:cubicBezTo>
                <a:cubicBezTo>
                  <a:pt x="789517" y="4398433"/>
                  <a:pt x="711200" y="4343400"/>
                  <a:pt x="618067" y="4258733"/>
                </a:cubicBezTo>
                <a:cubicBezTo>
                  <a:pt x="482600" y="4191000"/>
                  <a:pt x="368300" y="4102100"/>
                  <a:pt x="275167" y="3992033"/>
                </a:cubicBezTo>
                <a:cubicBezTo>
                  <a:pt x="182033" y="3881967"/>
                  <a:pt x="112183" y="3765550"/>
                  <a:pt x="65617" y="3642783"/>
                </a:cubicBezTo>
                <a:cubicBezTo>
                  <a:pt x="19050" y="3520017"/>
                  <a:pt x="0" y="3420533"/>
                  <a:pt x="8467" y="3344333"/>
                </a:cubicBezTo>
                <a:cubicBezTo>
                  <a:pt x="33867" y="3048000"/>
                  <a:pt x="105833" y="2730500"/>
                  <a:pt x="224367" y="2391833"/>
                </a:cubicBezTo>
                <a:cubicBezTo>
                  <a:pt x="342900" y="2053167"/>
                  <a:pt x="488950" y="1722967"/>
                  <a:pt x="662517" y="1401233"/>
                </a:cubicBezTo>
                <a:cubicBezTo>
                  <a:pt x="836083" y="1079500"/>
                  <a:pt x="1026583" y="802217"/>
                  <a:pt x="1234017" y="569383"/>
                </a:cubicBezTo>
                <a:cubicBezTo>
                  <a:pt x="1441450" y="336550"/>
                  <a:pt x="1655233" y="177800"/>
                  <a:pt x="1875367" y="93133"/>
                </a:cubicBezTo>
                <a:cubicBezTo>
                  <a:pt x="2044700" y="25400"/>
                  <a:pt x="2211917" y="0"/>
                  <a:pt x="2377017" y="16933"/>
                </a:cubicBezTo>
                <a:cubicBezTo>
                  <a:pt x="2542117" y="33867"/>
                  <a:pt x="2658533" y="114300"/>
                  <a:pt x="2726267" y="258233"/>
                </a:cubicBezTo>
                <a:cubicBezTo>
                  <a:pt x="2853267" y="503767"/>
                  <a:pt x="2823633" y="660400"/>
                  <a:pt x="2637367" y="728133"/>
                </a:cubicBezTo>
                <a:cubicBezTo>
                  <a:pt x="2611967" y="728133"/>
                  <a:pt x="2582333" y="738717"/>
                  <a:pt x="2548467" y="759883"/>
                </a:cubicBezTo>
                <a:cubicBezTo>
                  <a:pt x="2514600" y="781050"/>
                  <a:pt x="2497667" y="808567"/>
                  <a:pt x="2497667" y="842433"/>
                </a:cubicBezTo>
                <a:cubicBezTo>
                  <a:pt x="2531533" y="859367"/>
                  <a:pt x="2624667" y="861483"/>
                  <a:pt x="2777067" y="848783"/>
                </a:cubicBezTo>
                <a:cubicBezTo>
                  <a:pt x="2929467" y="836083"/>
                  <a:pt x="3083983" y="810683"/>
                  <a:pt x="3240617" y="772583"/>
                </a:cubicBezTo>
                <a:cubicBezTo>
                  <a:pt x="3397250" y="734483"/>
                  <a:pt x="3500967" y="694267"/>
                  <a:pt x="3551767" y="651933"/>
                </a:cubicBezTo>
                <a:cubicBezTo>
                  <a:pt x="3602567" y="626533"/>
                  <a:pt x="3640667" y="613833"/>
                  <a:pt x="3666067" y="613833"/>
                </a:cubicBezTo>
                <a:cubicBezTo>
                  <a:pt x="3691467" y="613833"/>
                  <a:pt x="3754967" y="622300"/>
                  <a:pt x="3856567" y="639233"/>
                </a:cubicBezTo>
                <a:cubicBezTo>
                  <a:pt x="4000500" y="681567"/>
                  <a:pt x="4072467" y="732367"/>
                  <a:pt x="4072467" y="791633"/>
                </a:cubicBezTo>
                <a:cubicBezTo>
                  <a:pt x="4072467" y="825500"/>
                  <a:pt x="4085167" y="863600"/>
                  <a:pt x="4110567" y="905933"/>
                </a:cubicBezTo>
                <a:cubicBezTo>
                  <a:pt x="4135967" y="948267"/>
                  <a:pt x="4165600" y="969433"/>
                  <a:pt x="4199467" y="969433"/>
                </a:cubicBezTo>
                <a:cubicBezTo>
                  <a:pt x="4258733" y="977900"/>
                  <a:pt x="4258733" y="1022350"/>
                  <a:pt x="4199467" y="1102783"/>
                </a:cubicBezTo>
                <a:cubicBezTo>
                  <a:pt x="4140200" y="1183217"/>
                  <a:pt x="4025900" y="1282700"/>
                  <a:pt x="3856567" y="1401233"/>
                </a:cubicBezTo>
                <a:cubicBezTo>
                  <a:pt x="3695700" y="1502833"/>
                  <a:pt x="3596217" y="1568450"/>
                  <a:pt x="3558117" y="1598083"/>
                </a:cubicBezTo>
                <a:cubicBezTo>
                  <a:pt x="3520017" y="1627717"/>
                  <a:pt x="3513667" y="1689100"/>
                  <a:pt x="3539067" y="1782233"/>
                </a:cubicBezTo>
                <a:cubicBezTo>
                  <a:pt x="3606800" y="1943100"/>
                  <a:pt x="3608917" y="2133600"/>
                  <a:pt x="3545417" y="2353733"/>
                </a:cubicBezTo>
                <a:cubicBezTo>
                  <a:pt x="3481917" y="2573867"/>
                  <a:pt x="3369733" y="2798233"/>
                  <a:pt x="3208867" y="3026833"/>
                </a:cubicBezTo>
                <a:cubicBezTo>
                  <a:pt x="3048000" y="3255433"/>
                  <a:pt x="2855383" y="3469217"/>
                  <a:pt x="2631017" y="3668183"/>
                </a:cubicBezTo>
                <a:cubicBezTo>
                  <a:pt x="2406650" y="3867150"/>
                  <a:pt x="2171700" y="4034367"/>
                  <a:pt x="1926167" y="4169833"/>
                </a:cubicBezTo>
                <a:cubicBezTo>
                  <a:pt x="1680633" y="4305300"/>
                  <a:pt x="1443567" y="4385733"/>
                  <a:pt x="1214967" y="4411133"/>
                </a:cubicBezTo>
                <a:close/>
                <a:moveTo>
                  <a:pt x="-994833" y="4766733"/>
                </a:moveTo>
                <a:moveTo>
                  <a:pt x="1075267" y="3687233"/>
                </a:moveTo>
                <a:cubicBezTo>
                  <a:pt x="1109133" y="3687233"/>
                  <a:pt x="1168400" y="3668183"/>
                  <a:pt x="1253067" y="3630083"/>
                </a:cubicBezTo>
                <a:cubicBezTo>
                  <a:pt x="1337733" y="3591983"/>
                  <a:pt x="1405467" y="3560233"/>
                  <a:pt x="1456267" y="3534833"/>
                </a:cubicBezTo>
                <a:cubicBezTo>
                  <a:pt x="1490133" y="3500967"/>
                  <a:pt x="1534583" y="3460750"/>
                  <a:pt x="1589617" y="3414183"/>
                </a:cubicBezTo>
                <a:cubicBezTo>
                  <a:pt x="1644650" y="3367617"/>
                  <a:pt x="1689100" y="3340100"/>
                  <a:pt x="1722967" y="3331633"/>
                </a:cubicBezTo>
                <a:cubicBezTo>
                  <a:pt x="1756833" y="3331633"/>
                  <a:pt x="1792817" y="3316817"/>
                  <a:pt x="1830917" y="3287183"/>
                </a:cubicBezTo>
                <a:cubicBezTo>
                  <a:pt x="1869017" y="3257550"/>
                  <a:pt x="1928283" y="3194050"/>
                  <a:pt x="2008717" y="3096683"/>
                </a:cubicBezTo>
                <a:cubicBezTo>
                  <a:pt x="2089150" y="2999317"/>
                  <a:pt x="2205567" y="2853267"/>
                  <a:pt x="2357967" y="2658533"/>
                </a:cubicBezTo>
                <a:cubicBezTo>
                  <a:pt x="2527300" y="2472267"/>
                  <a:pt x="2650067" y="2307167"/>
                  <a:pt x="2726267" y="2163233"/>
                </a:cubicBezTo>
                <a:cubicBezTo>
                  <a:pt x="2802467" y="2019300"/>
                  <a:pt x="2819400" y="1879600"/>
                  <a:pt x="2777067" y="1744133"/>
                </a:cubicBezTo>
                <a:cubicBezTo>
                  <a:pt x="2768600" y="1710267"/>
                  <a:pt x="2745317" y="1689100"/>
                  <a:pt x="2707217" y="1680633"/>
                </a:cubicBezTo>
                <a:cubicBezTo>
                  <a:pt x="2669117" y="1672167"/>
                  <a:pt x="2620433" y="1651000"/>
                  <a:pt x="2561167" y="1617133"/>
                </a:cubicBezTo>
                <a:cubicBezTo>
                  <a:pt x="2476500" y="1617133"/>
                  <a:pt x="2406650" y="1608667"/>
                  <a:pt x="2351617" y="1591733"/>
                </a:cubicBezTo>
                <a:cubicBezTo>
                  <a:pt x="2296583" y="1574800"/>
                  <a:pt x="2222500" y="1528233"/>
                  <a:pt x="2129367" y="1452033"/>
                </a:cubicBezTo>
                <a:lnTo>
                  <a:pt x="1926167" y="1198033"/>
                </a:lnTo>
                <a:lnTo>
                  <a:pt x="1710267" y="1413933"/>
                </a:lnTo>
                <a:cubicBezTo>
                  <a:pt x="1574800" y="1549400"/>
                  <a:pt x="1439333" y="1739900"/>
                  <a:pt x="1303867" y="1985433"/>
                </a:cubicBezTo>
                <a:cubicBezTo>
                  <a:pt x="1168400" y="2230967"/>
                  <a:pt x="1056217" y="2480733"/>
                  <a:pt x="967317" y="2734733"/>
                </a:cubicBezTo>
                <a:cubicBezTo>
                  <a:pt x="878417" y="2988733"/>
                  <a:pt x="825500" y="3196167"/>
                  <a:pt x="808567" y="3357033"/>
                </a:cubicBezTo>
                <a:cubicBezTo>
                  <a:pt x="800100" y="3484033"/>
                  <a:pt x="821267" y="3568700"/>
                  <a:pt x="872067" y="3611033"/>
                </a:cubicBezTo>
                <a:cubicBezTo>
                  <a:pt x="922867" y="3653367"/>
                  <a:pt x="990600" y="3678767"/>
                  <a:pt x="1075267" y="3687233"/>
                </a:cubicBezTo>
                <a:close/>
                <a:moveTo>
                  <a:pt x="-270933" y="4766733"/>
                </a:moveTo>
              </a:path>
            </a:pathLst>
          </a:custGeom>
          <a:solidFill>
            <a:srgbClr val="D9D9D9">
              <a:alpha val="100000"/>
            </a:srgbClr>
          </a:solidFill>
          <a:ln w="507">
            <a:noFill/>
          </a:ln>
          <a:effectDag type="tree">
            <a:xfrm kx="359" ky="0"/>
          </a:effectDag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59" name="Freeform 6659"/>
          <p:cNvSpPr/>
          <p:nvPr/>
        </p:nvSpPr>
        <p:spPr>
          <a:xfrm rot="-1170116" flipH="0" flipV="0">
            <a:off x="6586336" y="5777535"/>
            <a:ext cx="170518" cy="207094"/>
          </a:xfrm>
          <a:custGeom>
            <a:pathLst>
              <a:path w="4262967" h="5177367">
                <a:moveTo>
                  <a:pt x="1456267" y="5168900"/>
                </a:moveTo>
                <a:cubicBezTo>
                  <a:pt x="1219200" y="5177367"/>
                  <a:pt x="1001183" y="5147734"/>
                  <a:pt x="802217" y="5080000"/>
                </a:cubicBezTo>
                <a:cubicBezTo>
                  <a:pt x="603250" y="5012267"/>
                  <a:pt x="436033" y="4912784"/>
                  <a:pt x="300567" y="4781550"/>
                </a:cubicBezTo>
                <a:cubicBezTo>
                  <a:pt x="165100" y="4650317"/>
                  <a:pt x="80433" y="4504267"/>
                  <a:pt x="46567" y="4343400"/>
                </a:cubicBezTo>
                <a:cubicBezTo>
                  <a:pt x="12700" y="4241800"/>
                  <a:pt x="0" y="4169834"/>
                  <a:pt x="8467" y="4127500"/>
                </a:cubicBezTo>
                <a:cubicBezTo>
                  <a:pt x="16933" y="4085167"/>
                  <a:pt x="50800" y="4051300"/>
                  <a:pt x="110067" y="4025900"/>
                </a:cubicBezTo>
                <a:cubicBezTo>
                  <a:pt x="169333" y="4034367"/>
                  <a:pt x="226483" y="4055534"/>
                  <a:pt x="281517" y="4089400"/>
                </a:cubicBezTo>
                <a:cubicBezTo>
                  <a:pt x="336550" y="4123267"/>
                  <a:pt x="406400" y="4161367"/>
                  <a:pt x="491067" y="4203700"/>
                </a:cubicBezTo>
                <a:cubicBezTo>
                  <a:pt x="618067" y="4313767"/>
                  <a:pt x="770467" y="4375150"/>
                  <a:pt x="948267" y="4387850"/>
                </a:cubicBezTo>
                <a:cubicBezTo>
                  <a:pt x="1126067" y="4400550"/>
                  <a:pt x="1286933" y="4377267"/>
                  <a:pt x="1430867" y="4318000"/>
                </a:cubicBezTo>
                <a:cubicBezTo>
                  <a:pt x="1574800" y="4258734"/>
                  <a:pt x="1655233" y="4178300"/>
                  <a:pt x="1672167" y="4076700"/>
                </a:cubicBezTo>
                <a:cubicBezTo>
                  <a:pt x="1672167" y="4042834"/>
                  <a:pt x="1657350" y="3979334"/>
                  <a:pt x="1627717" y="3886200"/>
                </a:cubicBezTo>
                <a:cubicBezTo>
                  <a:pt x="1598083" y="3793067"/>
                  <a:pt x="1562100" y="3695700"/>
                  <a:pt x="1519767" y="3594100"/>
                </a:cubicBezTo>
                <a:cubicBezTo>
                  <a:pt x="1299633" y="3280834"/>
                  <a:pt x="1145117" y="2969684"/>
                  <a:pt x="1056217" y="2660650"/>
                </a:cubicBezTo>
                <a:cubicBezTo>
                  <a:pt x="967317" y="2351617"/>
                  <a:pt x="922867" y="2082800"/>
                  <a:pt x="922867" y="1854200"/>
                </a:cubicBezTo>
                <a:cubicBezTo>
                  <a:pt x="922867" y="1710267"/>
                  <a:pt x="971550" y="1555750"/>
                  <a:pt x="1068917" y="1390650"/>
                </a:cubicBezTo>
                <a:cubicBezTo>
                  <a:pt x="1166283" y="1225550"/>
                  <a:pt x="1295400" y="1079500"/>
                  <a:pt x="1456267" y="952500"/>
                </a:cubicBezTo>
                <a:cubicBezTo>
                  <a:pt x="1617133" y="800100"/>
                  <a:pt x="1794933" y="658284"/>
                  <a:pt x="1989667" y="527050"/>
                </a:cubicBezTo>
                <a:cubicBezTo>
                  <a:pt x="2184400" y="395817"/>
                  <a:pt x="2381250" y="283634"/>
                  <a:pt x="2580217" y="190500"/>
                </a:cubicBezTo>
                <a:cubicBezTo>
                  <a:pt x="2779183" y="97367"/>
                  <a:pt x="2954867" y="33867"/>
                  <a:pt x="3107267" y="0"/>
                </a:cubicBezTo>
                <a:cubicBezTo>
                  <a:pt x="3217333" y="0"/>
                  <a:pt x="3352800" y="10584"/>
                  <a:pt x="3513667" y="31750"/>
                </a:cubicBezTo>
                <a:cubicBezTo>
                  <a:pt x="3674533" y="52917"/>
                  <a:pt x="3784600" y="84667"/>
                  <a:pt x="3843867" y="127000"/>
                </a:cubicBezTo>
                <a:cubicBezTo>
                  <a:pt x="3945467" y="177800"/>
                  <a:pt x="4040717" y="287867"/>
                  <a:pt x="4129617" y="457200"/>
                </a:cubicBezTo>
                <a:cubicBezTo>
                  <a:pt x="4218517" y="626534"/>
                  <a:pt x="4262967" y="783167"/>
                  <a:pt x="4262967" y="927100"/>
                </a:cubicBezTo>
                <a:cubicBezTo>
                  <a:pt x="4262967" y="986367"/>
                  <a:pt x="4239683" y="1064684"/>
                  <a:pt x="4193117" y="1162050"/>
                </a:cubicBezTo>
                <a:cubicBezTo>
                  <a:pt x="4146550" y="1259417"/>
                  <a:pt x="4089400" y="1367367"/>
                  <a:pt x="4021667" y="1485900"/>
                </a:cubicBezTo>
                <a:cubicBezTo>
                  <a:pt x="3987800" y="1570567"/>
                  <a:pt x="3951817" y="1651000"/>
                  <a:pt x="3913717" y="1727200"/>
                </a:cubicBezTo>
                <a:cubicBezTo>
                  <a:pt x="3875617" y="1803400"/>
                  <a:pt x="3852333" y="1862667"/>
                  <a:pt x="3843867" y="1905000"/>
                </a:cubicBezTo>
                <a:cubicBezTo>
                  <a:pt x="3793067" y="2006600"/>
                  <a:pt x="3723217" y="2053167"/>
                  <a:pt x="3634317" y="2044700"/>
                </a:cubicBezTo>
                <a:cubicBezTo>
                  <a:pt x="3545417" y="2036234"/>
                  <a:pt x="3458633" y="1989667"/>
                  <a:pt x="3373967" y="1905000"/>
                </a:cubicBezTo>
                <a:cubicBezTo>
                  <a:pt x="3289300" y="1820334"/>
                  <a:pt x="3230033" y="1718734"/>
                  <a:pt x="3196167" y="1600200"/>
                </a:cubicBezTo>
                <a:cubicBezTo>
                  <a:pt x="3179233" y="1473200"/>
                  <a:pt x="3185583" y="1367367"/>
                  <a:pt x="3215217" y="1282700"/>
                </a:cubicBezTo>
                <a:cubicBezTo>
                  <a:pt x="3244850" y="1198034"/>
                  <a:pt x="3280833" y="1117600"/>
                  <a:pt x="3323167" y="1041400"/>
                </a:cubicBezTo>
                <a:cubicBezTo>
                  <a:pt x="3382433" y="973667"/>
                  <a:pt x="3409950" y="927100"/>
                  <a:pt x="3405717" y="901700"/>
                </a:cubicBezTo>
                <a:cubicBezTo>
                  <a:pt x="3401483" y="876300"/>
                  <a:pt x="3361267" y="863600"/>
                  <a:pt x="3285067" y="863600"/>
                </a:cubicBezTo>
                <a:cubicBezTo>
                  <a:pt x="3225800" y="863600"/>
                  <a:pt x="3122083" y="895350"/>
                  <a:pt x="2973917" y="958850"/>
                </a:cubicBezTo>
                <a:cubicBezTo>
                  <a:pt x="2825750" y="1022350"/>
                  <a:pt x="2669117" y="1107017"/>
                  <a:pt x="2504017" y="1212850"/>
                </a:cubicBezTo>
                <a:cubicBezTo>
                  <a:pt x="2338917" y="1318684"/>
                  <a:pt x="2192867" y="1430867"/>
                  <a:pt x="2065867" y="1549400"/>
                </a:cubicBezTo>
                <a:cubicBezTo>
                  <a:pt x="1930400" y="1684867"/>
                  <a:pt x="1843617" y="1792817"/>
                  <a:pt x="1805517" y="1873250"/>
                </a:cubicBezTo>
                <a:cubicBezTo>
                  <a:pt x="1767417" y="1953684"/>
                  <a:pt x="1748367" y="2061634"/>
                  <a:pt x="1748367" y="2197100"/>
                </a:cubicBezTo>
                <a:cubicBezTo>
                  <a:pt x="1748367" y="2315634"/>
                  <a:pt x="1775883" y="2459567"/>
                  <a:pt x="1830917" y="2628900"/>
                </a:cubicBezTo>
                <a:cubicBezTo>
                  <a:pt x="1885950" y="2798234"/>
                  <a:pt x="1943100" y="2921000"/>
                  <a:pt x="2002367" y="2997200"/>
                </a:cubicBezTo>
                <a:cubicBezTo>
                  <a:pt x="2002367" y="3005667"/>
                  <a:pt x="2029883" y="3058584"/>
                  <a:pt x="2084917" y="3155950"/>
                </a:cubicBezTo>
                <a:cubicBezTo>
                  <a:pt x="2139950" y="3253317"/>
                  <a:pt x="2201333" y="3361267"/>
                  <a:pt x="2269067" y="3479800"/>
                </a:cubicBezTo>
                <a:cubicBezTo>
                  <a:pt x="2540000" y="4055534"/>
                  <a:pt x="2601383" y="4474634"/>
                  <a:pt x="2453217" y="4737100"/>
                </a:cubicBezTo>
                <a:cubicBezTo>
                  <a:pt x="2305050" y="4999567"/>
                  <a:pt x="1972733" y="5143500"/>
                  <a:pt x="1456267" y="5168900"/>
                </a:cubicBezTo>
                <a:close/>
                <a:moveTo>
                  <a:pt x="-969433" y="5219700"/>
                </a:moveTo>
              </a:path>
            </a:pathLst>
          </a:custGeom>
          <a:solidFill>
            <a:srgbClr val="D9D9D9">
              <a:alpha val="100000"/>
            </a:srgbClr>
          </a:solidFill>
          <a:ln w="507">
            <a:noFill/>
          </a:ln>
          <a:effectDag type="tree">
            <a:xfrm kx="359" ky="0"/>
          </a:effectDag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60" name="Freeform 6660"/>
          <p:cNvSpPr/>
          <p:nvPr/>
        </p:nvSpPr>
        <p:spPr>
          <a:xfrm rot="-1170116" flipH="0" flipV="0">
            <a:off x="6766986" y="5729524"/>
            <a:ext cx="149097" cy="196850"/>
          </a:xfrm>
          <a:custGeom>
            <a:pathLst>
              <a:path w="3727450" h="4921250">
                <a:moveTo>
                  <a:pt x="1172634" y="4912783"/>
                </a:moveTo>
                <a:cubicBezTo>
                  <a:pt x="1062567" y="4921250"/>
                  <a:pt x="973667" y="4910667"/>
                  <a:pt x="905934" y="4881033"/>
                </a:cubicBezTo>
                <a:cubicBezTo>
                  <a:pt x="838200" y="4851400"/>
                  <a:pt x="753534" y="4806950"/>
                  <a:pt x="651934" y="4747683"/>
                </a:cubicBezTo>
                <a:cubicBezTo>
                  <a:pt x="465667" y="4603750"/>
                  <a:pt x="321734" y="4447117"/>
                  <a:pt x="220134" y="4277783"/>
                </a:cubicBezTo>
                <a:cubicBezTo>
                  <a:pt x="118534" y="4108450"/>
                  <a:pt x="71967" y="3951817"/>
                  <a:pt x="80434" y="3807883"/>
                </a:cubicBezTo>
                <a:cubicBezTo>
                  <a:pt x="97367" y="3731683"/>
                  <a:pt x="99484" y="3663950"/>
                  <a:pt x="86784" y="3604683"/>
                </a:cubicBezTo>
                <a:cubicBezTo>
                  <a:pt x="74084" y="3545417"/>
                  <a:pt x="67734" y="3515783"/>
                  <a:pt x="67734" y="3515783"/>
                </a:cubicBezTo>
                <a:cubicBezTo>
                  <a:pt x="16934" y="3473450"/>
                  <a:pt x="0" y="3445933"/>
                  <a:pt x="16934" y="3433233"/>
                </a:cubicBezTo>
                <a:cubicBezTo>
                  <a:pt x="33867" y="3420533"/>
                  <a:pt x="46567" y="3397250"/>
                  <a:pt x="55034" y="3363383"/>
                </a:cubicBezTo>
                <a:cubicBezTo>
                  <a:pt x="122767" y="3346450"/>
                  <a:pt x="131234" y="3299883"/>
                  <a:pt x="80434" y="3223683"/>
                </a:cubicBezTo>
                <a:cubicBezTo>
                  <a:pt x="55034" y="3155950"/>
                  <a:pt x="69850" y="3001433"/>
                  <a:pt x="124884" y="2760133"/>
                </a:cubicBezTo>
                <a:cubicBezTo>
                  <a:pt x="179917" y="2518833"/>
                  <a:pt x="254000" y="2292350"/>
                  <a:pt x="347134" y="2080683"/>
                </a:cubicBezTo>
                <a:cubicBezTo>
                  <a:pt x="389467" y="1987550"/>
                  <a:pt x="450850" y="1864783"/>
                  <a:pt x="531284" y="1712383"/>
                </a:cubicBezTo>
                <a:cubicBezTo>
                  <a:pt x="611717" y="1559983"/>
                  <a:pt x="702734" y="1405467"/>
                  <a:pt x="804334" y="1248833"/>
                </a:cubicBezTo>
                <a:cubicBezTo>
                  <a:pt x="905934" y="1092200"/>
                  <a:pt x="999067" y="967317"/>
                  <a:pt x="1083734" y="874183"/>
                </a:cubicBezTo>
                <a:cubicBezTo>
                  <a:pt x="1270000" y="662517"/>
                  <a:pt x="1437217" y="499533"/>
                  <a:pt x="1585384" y="385233"/>
                </a:cubicBezTo>
                <a:cubicBezTo>
                  <a:pt x="1733550" y="270933"/>
                  <a:pt x="1900767" y="179917"/>
                  <a:pt x="2087034" y="112183"/>
                </a:cubicBezTo>
                <a:cubicBezTo>
                  <a:pt x="2256367" y="44450"/>
                  <a:pt x="2396067" y="8467"/>
                  <a:pt x="2506134" y="4233"/>
                </a:cubicBezTo>
                <a:cubicBezTo>
                  <a:pt x="2616200" y="0"/>
                  <a:pt x="2738967" y="52917"/>
                  <a:pt x="2874434" y="162983"/>
                </a:cubicBezTo>
                <a:cubicBezTo>
                  <a:pt x="3077634" y="222250"/>
                  <a:pt x="3240617" y="306917"/>
                  <a:pt x="3363384" y="416983"/>
                </a:cubicBezTo>
                <a:cubicBezTo>
                  <a:pt x="3486150" y="527050"/>
                  <a:pt x="3577167" y="692150"/>
                  <a:pt x="3636434" y="912283"/>
                </a:cubicBezTo>
                <a:cubicBezTo>
                  <a:pt x="3704167" y="1157817"/>
                  <a:pt x="3727450" y="1447800"/>
                  <a:pt x="3706284" y="1782233"/>
                </a:cubicBezTo>
                <a:cubicBezTo>
                  <a:pt x="3685117" y="2116667"/>
                  <a:pt x="3539067" y="2546350"/>
                  <a:pt x="3268134" y="3071283"/>
                </a:cubicBezTo>
                <a:cubicBezTo>
                  <a:pt x="3107267" y="3401483"/>
                  <a:pt x="2948517" y="3657600"/>
                  <a:pt x="2791884" y="3839633"/>
                </a:cubicBezTo>
                <a:cubicBezTo>
                  <a:pt x="2635250" y="4021667"/>
                  <a:pt x="2446867" y="4205817"/>
                  <a:pt x="2226734" y="4392083"/>
                </a:cubicBezTo>
                <a:cubicBezTo>
                  <a:pt x="2065867" y="4527550"/>
                  <a:pt x="1898650" y="4637617"/>
                  <a:pt x="1725084" y="4722283"/>
                </a:cubicBezTo>
                <a:cubicBezTo>
                  <a:pt x="1551517" y="4806950"/>
                  <a:pt x="1367367" y="4870450"/>
                  <a:pt x="1172634" y="4912783"/>
                </a:cubicBezTo>
                <a:close/>
                <a:moveTo>
                  <a:pt x="-1354666" y="4925483"/>
                </a:moveTo>
                <a:moveTo>
                  <a:pt x="2214034" y="3261783"/>
                </a:moveTo>
                <a:cubicBezTo>
                  <a:pt x="2366434" y="3041650"/>
                  <a:pt x="2484967" y="2836333"/>
                  <a:pt x="2569634" y="2645833"/>
                </a:cubicBezTo>
                <a:cubicBezTo>
                  <a:pt x="2654300" y="2455333"/>
                  <a:pt x="2726267" y="2207683"/>
                  <a:pt x="2785534" y="1902883"/>
                </a:cubicBezTo>
                <a:cubicBezTo>
                  <a:pt x="2810934" y="1809750"/>
                  <a:pt x="2821517" y="1693333"/>
                  <a:pt x="2817284" y="1553633"/>
                </a:cubicBezTo>
                <a:cubicBezTo>
                  <a:pt x="2813050" y="1413933"/>
                  <a:pt x="2798234" y="1286933"/>
                  <a:pt x="2772834" y="1172633"/>
                </a:cubicBezTo>
                <a:cubicBezTo>
                  <a:pt x="2747434" y="1058333"/>
                  <a:pt x="2709334" y="996950"/>
                  <a:pt x="2658534" y="988483"/>
                </a:cubicBezTo>
                <a:cubicBezTo>
                  <a:pt x="2548467" y="946150"/>
                  <a:pt x="2429934" y="944033"/>
                  <a:pt x="2302934" y="982133"/>
                </a:cubicBezTo>
                <a:cubicBezTo>
                  <a:pt x="2175934" y="1020233"/>
                  <a:pt x="2032000" y="1123950"/>
                  <a:pt x="1871134" y="1293283"/>
                </a:cubicBezTo>
                <a:cubicBezTo>
                  <a:pt x="1727200" y="1454150"/>
                  <a:pt x="1604434" y="1627717"/>
                  <a:pt x="1502834" y="1813983"/>
                </a:cubicBezTo>
                <a:cubicBezTo>
                  <a:pt x="1401234" y="2000250"/>
                  <a:pt x="1308100" y="2207683"/>
                  <a:pt x="1223434" y="2436283"/>
                </a:cubicBezTo>
                <a:cubicBezTo>
                  <a:pt x="1138767" y="2664883"/>
                  <a:pt x="1058334" y="2923117"/>
                  <a:pt x="982134" y="3210983"/>
                </a:cubicBezTo>
                <a:cubicBezTo>
                  <a:pt x="897467" y="3515783"/>
                  <a:pt x="899584" y="3752850"/>
                  <a:pt x="988484" y="3922183"/>
                </a:cubicBezTo>
                <a:cubicBezTo>
                  <a:pt x="1077384" y="4091517"/>
                  <a:pt x="1227667" y="4133850"/>
                  <a:pt x="1439334" y="4049183"/>
                </a:cubicBezTo>
                <a:cubicBezTo>
                  <a:pt x="1651000" y="3964517"/>
                  <a:pt x="1909234" y="3702050"/>
                  <a:pt x="2214034" y="3261783"/>
                </a:cubicBezTo>
                <a:close/>
                <a:moveTo>
                  <a:pt x="296334" y="4925483"/>
                </a:moveTo>
              </a:path>
            </a:pathLst>
          </a:custGeom>
          <a:solidFill>
            <a:srgbClr val="D9D9D9">
              <a:alpha val="100000"/>
            </a:srgbClr>
          </a:solidFill>
          <a:ln w="507">
            <a:noFill/>
          </a:ln>
          <a:effectDag type="tree">
            <a:xfrm kx="359" ky="0"/>
          </a:effectDag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61" name="Freeform 6661"/>
          <p:cNvSpPr/>
          <p:nvPr/>
        </p:nvSpPr>
        <p:spPr>
          <a:xfrm rot="-1170116" flipH="0" flipV="0">
            <a:off x="6934696" y="5663871"/>
            <a:ext cx="198119" cy="173228"/>
          </a:xfrm>
          <a:custGeom>
            <a:pathLst>
              <a:path w="4953000" h="4330700">
                <a:moveTo>
                  <a:pt x="482600" y="4330700"/>
                </a:moveTo>
                <a:cubicBezTo>
                  <a:pt x="448733" y="4330700"/>
                  <a:pt x="389466" y="4305300"/>
                  <a:pt x="304800" y="4254500"/>
                </a:cubicBezTo>
                <a:cubicBezTo>
                  <a:pt x="220133" y="4203700"/>
                  <a:pt x="160866" y="4161367"/>
                  <a:pt x="127000" y="4127500"/>
                </a:cubicBezTo>
                <a:cubicBezTo>
                  <a:pt x="67733" y="4059767"/>
                  <a:pt x="31750" y="3989917"/>
                  <a:pt x="19050" y="3917950"/>
                </a:cubicBezTo>
                <a:cubicBezTo>
                  <a:pt x="6350" y="3845984"/>
                  <a:pt x="0" y="3691467"/>
                  <a:pt x="0" y="3454400"/>
                </a:cubicBezTo>
                <a:cubicBezTo>
                  <a:pt x="0" y="3183467"/>
                  <a:pt x="55033" y="2885017"/>
                  <a:pt x="165100" y="2559050"/>
                </a:cubicBezTo>
                <a:cubicBezTo>
                  <a:pt x="275166" y="2233084"/>
                  <a:pt x="461433" y="1782234"/>
                  <a:pt x="723900" y="1206500"/>
                </a:cubicBezTo>
                <a:lnTo>
                  <a:pt x="1181100" y="266700"/>
                </a:lnTo>
                <a:cubicBezTo>
                  <a:pt x="1214966" y="198967"/>
                  <a:pt x="1246716" y="146050"/>
                  <a:pt x="1276350" y="107950"/>
                </a:cubicBezTo>
                <a:cubicBezTo>
                  <a:pt x="1305983" y="69850"/>
                  <a:pt x="1337733" y="33867"/>
                  <a:pt x="1371600" y="0"/>
                </a:cubicBezTo>
                <a:cubicBezTo>
                  <a:pt x="1397000" y="0"/>
                  <a:pt x="1424516" y="0"/>
                  <a:pt x="1454150" y="0"/>
                </a:cubicBezTo>
                <a:cubicBezTo>
                  <a:pt x="1483783" y="0"/>
                  <a:pt x="1498600" y="0"/>
                  <a:pt x="1498600" y="0"/>
                </a:cubicBezTo>
                <a:cubicBezTo>
                  <a:pt x="1574800" y="0"/>
                  <a:pt x="1661583" y="42334"/>
                  <a:pt x="1758950" y="127000"/>
                </a:cubicBezTo>
                <a:cubicBezTo>
                  <a:pt x="1856316" y="211667"/>
                  <a:pt x="1921933" y="313267"/>
                  <a:pt x="1955800" y="431800"/>
                </a:cubicBezTo>
                <a:cubicBezTo>
                  <a:pt x="1955800" y="541867"/>
                  <a:pt x="1940983" y="660400"/>
                  <a:pt x="1911350" y="787400"/>
                </a:cubicBezTo>
                <a:cubicBezTo>
                  <a:pt x="1881716" y="914400"/>
                  <a:pt x="1778000" y="1096434"/>
                  <a:pt x="1600200" y="1333500"/>
                </a:cubicBezTo>
                <a:cubicBezTo>
                  <a:pt x="1540933" y="1426634"/>
                  <a:pt x="1468966" y="1572684"/>
                  <a:pt x="1384300" y="1771650"/>
                </a:cubicBezTo>
                <a:cubicBezTo>
                  <a:pt x="1299633" y="1970617"/>
                  <a:pt x="1236133" y="2146300"/>
                  <a:pt x="1193800" y="2298700"/>
                </a:cubicBezTo>
                <a:cubicBezTo>
                  <a:pt x="1185333" y="2315634"/>
                  <a:pt x="1166283" y="2355850"/>
                  <a:pt x="1136650" y="2419350"/>
                </a:cubicBezTo>
                <a:cubicBezTo>
                  <a:pt x="1107016" y="2482850"/>
                  <a:pt x="1077383" y="2550584"/>
                  <a:pt x="1047750" y="2622550"/>
                </a:cubicBezTo>
                <a:cubicBezTo>
                  <a:pt x="1018116" y="2694517"/>
                  <a:pt x="990600" y="2755900"/>
                  <a:pt x="965200" y="2806700"/>
                </a:cubicBezTo>
                <a:lnTo>
                  <a:pt x="901700" y="3022600"/>
                </a:lnTo>
                <a:lnTo>
                  <a:pt x="1651000" y="2260600"/>
                </a:lnTo>
                <a:cubicBezTo>
                  <a:pt x="2048933" y="1871134"/>
                  <a:pt x="2372783" y="1593850"/>
                  <a:pt x="2622550" y="1428750"/>
                </a:cubicBezTo>
                <a:cubicBezTo>
                  <a:pt x="2872316" y="1263650"/>
                  <a:pt x="3075516" y="1193800"/>
                  <a:pt x="3232150" y="1219200"/>
                </a:cubicBezTo>
                <a:cubicBezTo>
                  <a:pt x="3388783" y="1244600"/>
                  <a:pt x="3517900" y="1354667"/>
                  <a:pt x="3619500" y="1549400"/>
                </a:cubicBezTo>
                <a:cubicBezTo>
                  <a:pt x="3678766" y="1642534"/>
                  <a:pt x="3723216" y="1729317"/>
                  <a:pt x="3752850" y="1809750"/>
                </a:cubicBezTo>
                <a:cubicBezTo>
                  <a:pt x="3782483" y="1890184"/>
                  <a:pt x="3801533" y="1989667"/>
                  <a:pt x="3810000" y="2108200"/>
                </a:cubicBezTo>
                <a:cubicBezTo>
                  <a:pt x="3818466" y="2226734"/>
                  <a:pt x="3810000" y="2400300"/>
                  <a:pt x="3784600" y="2628900"/>
                </a:cubicBezTo>
                <a:lnTo>
                  <a:pt x="3784600" y="3390900"/>
                </a:lnTo>
                <a:cubicBezTo>
                  <a:pt x="3928533" y="3357034"/>
                  <a:pt x="4038600" y="3325284"/>
                  <a:pt x="4114800" y="3295650"/>
                </a:cubicBezTo>
                <a:cubicBezTo>
                  <a:pt x="4191000" y="3266017"/>
                  <a:pt x="4271433" y="3234267"/>
                  <a:pt x="4356100" y="3200400"/>
                </a:cubicBezTo>
                <a:cubicBezTo>
                  <a:pt x="4432300" y="3175000"/>
                  <a:pt x="4516966" y="3149600"/>
                  <a:pt x="4610100" y="3124200"/>
                </a:cubicBezTo>
                <a:cubicBezTo>
                  <a:pt x="4703233" y="3098800"/>
                  <a:pt x="4817533" y="3081867"/>
                  <a:pt x="4953000" y="3073400"/>
                </a:cubicBezTo>
                <a:cubicBezTo>
                  <a:pt x="4944533" y="3183467"/>
                  <a:pt x="4904316" y="3306234"/>
                  <a:pt x="4832350" y="3441700"/>
                </a:cubicBezTo>
                <a:cubicBezTo>
                  <a:pt x="4760383" y="3577167"/>
                  <a:pt x="4669366" y="3708400"/>
                  <a:pt x="4559300" y="3835400"/>
                </a:cubicBezTo>
                <a:cubicBezTo>
                  <a:pt x="4449233" y="3962400"/>
                  <a:pt x="4330700" y="4066117"/>
                  <a:pt x="4203700" y="4146550"/>
                </a:cubicBezTo>
                <a:cubicBezTo>
                  <a:pt x="4076700" y="4226984"/>
                  <a:pt x="3953933" y="4267200"/>
                  <a:pt x="3835400" y="4267200"/>
                </a:cubicBezTo>
                <a:cubicBezTo>
                  <a:pt x="3725333" y="4267200"/>
                  <a:pt x="3600450" y="4218517"/>
                  <a:pt x="3460750" y="4121150"/>
                </a:cubicBezTo>
                <a:cubicBezTo>
                  <a:pt x="3321050" y="4023784"/>
                  <a:pt x="3213100" y="3894667"/>
                  <a:pt x="3136900" y="3733800"/>
                </a:cubicBezTo>
                <a:cubicBezTo>
                  <a:pt x="3103033" y="3632200"/>
                  <a:pt x="3079750" y="3522134"/>
                  <a:pt x="3067050" y="3403600"/>
                </a:cubicBezTo>
                <a:cubicBezTo>
                  <a:pt x="3054350" y="3285067"/>
                  <a:pt x="3048000" y="3098800"/>
                  <a:pt x="3048000" y="2844800"/>
                </a:cubicBezTo>
                <a:lnTo>
                  <a:pt x="3048000" y="2349500"/>
                </a:lnTo>
                <a:cubicBezTo>
                  <a:pt x="3048000" y="2239434"/>
                  <a:pt x="3020483" y="2199217"/>
                  <a:pt x="2965450" y="2228850"/>
                </a:cubicBezTo>
                <a:cubicBezTo>
                  <a:pt x="2910416" y="2258484"/>
                  <a:pt x="2865966" y="2286000"/>
                  <a:pt x="2832100" y="2311400"/>
                </a:cubicBezTo>
                <a:cubicBezTo>
                  <a:pt x="2730500" y="2387600"/>
                  <a:pt x="2603500" y="2504017"/>
                  <a:pt x="2451100" y="2660650"/>
                </a:cubicBezTo>
                <a:cubicBezTo>
                  <a:pt x="2298700" y="2817284"/>
                  <a:pt x="2142066" y="2976034"/>
                  <a:pt x="1981200" y="3136900"/>
                </a:cubicBezTo>
                <a:cubicBezTo>
                  <a:pt x="1591733" y="3543300"/>
                  <a:pt x="1267883" y="3843867"/>
                  <a:pt x="1009650" y="4038600"/>
                </a:cubicBezTo>
                <a:cubicBezTo>
                  <a:pt x="751416" y="4233334"/>
                  <a:pt x="575733" y="4330700"/>
                  <a:pt x="482600" y="4330700"/>
                </a:cubicBezTo>
                <a:close/>
                <a:moveTo>
                  <a:pt x="-889000" y="4851400"/>
                </a:moveTo>
              </a:path>
            </a:pathLst>
          </a:custGeom>
          <a:solidFill>
            <a:srgbClr val="D9D9D9">
              <a:alpha val="100000"/>
            </a:srgbClr>
          </a:solidFill>
          <a:ln w="507">
            <a:noFill/>
          </a:ln>
          <a:effectDag type="tree">
            <a:xfrm kx="359" ky="0"/>
          </a:effectDag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62" name="Freeform 6662"/>
          <p:cNvSpPr/>
          <p:nvPr/>
        </p:nvSpPr>
        <p:spPr>
          <a:xfrm rot="-1170116" flipH="0" flipV="0">
            <a:off x="7134692" y="5525251"/>
            <a:ext cx="102277" cy="271526"/>
          </a:xfrm>
          <a:custGeom>
            <a:pathLst>
              <a:path w="2556933" h="6788150">
                <a:moveTo>
                  <a:pt x="186267" y="6576483"/>
                </a:moveTo>
                <a:cubicBezTo>
                  <a:pt x="118533" y="6508750"/>
                  <a:pt x="69850" y="6417733"/>
                  <a:pt x="40217" y="6303433"/>
                </a:cubicBezTo>
                <a:cubicBezTo>
                  <a:pt x="10583" y="6189133"/>
                  <a:pt x="0" y="6076950"/>
                  <a:pt x="8467" y="5966883"/>
                </a:cubicBezTo>
                <a:cubicBezTo>
                  <a:pt x="16933" y="5856817"/>
                  <a:pt x="38100" y="5767917"/>
                  <a:pt x="71967" y="5700183"/>
                </a:cubicBezTo>
                <a:cubicBezTo>
                  <a:pt x="71967" y="5632450"/>
                  <a:pt x="82550" y="5579533"/>
                  <a:pt x="103717" y="5541433"/>
                </a:cubicBezTo>
                <a:cubicBezTo>
                  <a:pt x="124883" y="5503333"/>
                  <a:pt x="131233" y="5467350"/>
                  <a:pt x="122767" y="5433483"/>
                </a:cubicBezTo>
                <a:cubicBezTo>
                  <a:pt x="114300" y="5399617"/>
                  <a:pt x="122767" y="5340350"/>
                  <a:pt x="148167" y="5255683"/>
                </a:cubicBezTo>
                <a:cubicBezTo>
                  <a:pt x="173567" y="5171017"/>
                  <a:pt x="198967" y="5090583"/>
                  <a:pt x="224367" y="5014383"/>
                </a:cubicBezTo>
                <a:cubicBezTo>
                  <a:pt x="283633" y="4878917"/>
                  <a:pt x="349250" y="4711700"/>
                  <a:pt x="421217" y="4512733"/>
                </a:cubicBezTo>
                <a:cubicBezTo>
                  <a:pt x="493183" y="4313767"/>
                  <a:pt x="560917" y="4114800"/>
                  <a:pt x="624417" y="3915833"/>
                </a:cubicBezTo>
                <a:cubicBezTo>
                  <a:pt x="687917" y="3716867"/>
                  <a:pt x="742950" y="3545417"/>
                  <a:pt x="789517" y="3401483"/>
                </a:cubicBezTo>
                <a:cubicBezTo>
                  <a:pt x="836083" y="3257550"/>
                  <a:pt x="863600" y="3168650"/>
                  <a:pt x="872067" y="3134783"/>
                </a:cubicBezTo>
                <a:cubicBezTo>
                  <a:pt x="872067" y="3033183"/>
                  <a:pt x="939800" y="2978150"/>
                  <a:pt x="1075267" y="2969683"/>
                </a:cubicBezTo>
                <a:cubicBezTo>
                  <a:pt x="1176867" y="2935817"/>
                  <a:pt x="1267883" y="2948517"/>
                  <a:pt x="1348317" y="3007783"/>
                </a:cubicBezTo>
                <a:cubicBezTo>
                  <a:pt x="1428750" y="3067050"/>
                  <a:pt x="1511300" y="3164417"/>
                  <a:pt x="1595967" y="3299883"/>
                </a:cubicBezTo>
                <a:cubicBezTo>
                  <a:pt x="1663700" y="3367617"/>
                  <a:pt x="1689100" y="3464983"/>
                  <a:pt x="1672167" y="3591983"/>
                </a:cubicBezTo>
                <a:cubicBezTo>
                  <a:pt x="1655233" y="3718983"/>
                  <a:pt x="1600200" y="3884083"/>
                  <a:pt x="1507067" y="4087283"/>
                </a:cubicBezTo>
                <a:cubicBezTo>
                  <a:pt x="1473200" y="4155017"/>
                  <a:pt x="1432983" y="4256617"/>
                  <a:pt x="1386417" y="4392083"/>
                </a:cubicBezTo>
                <a:cubicBezTo>
                  <a:pt x="1339850" y="4527550"/>
                  <a:pt x="1308100" y="4646083"/>
                  <a:pt x="1291167" y="4747683"/>
                </a:cubicBezTo>
                <a:cubicBezTo>
                  <a:pt x="1257300" y="4815417"/>
                  <a:pt x="1217083" y="4910667"/>
                  <a:pt x="1170517" y="5033433"/>
                </a:cubicBezTo>
                <a:cubicBezTo>
                  <a:pt x="1123950" y="5156200"/>
                  <a:pt x="1083733" y="5272617"/>
                  <a:pt x="1049867" y="5382683"/>
                </a:cubicBezTo>
                <a:cubicBezTo>
                  <a:pt x="1032933" y="5425017"/>
                  <a:pt x="1016000" y="5492750"/>
                  <a:pt x="999067" y="5585883"/>
                </a:cubicBezTo>
                <a:cubicBezTo>
                  <a:pt x="982133" y="5679017"/>
                  <a:pt x="960967" y="5774267"/>
                  <a:pt x="935567" y="5871633"/>
                </a:cubicBezTo>
                <a:cubicBezTo>
                  <a:pt x="910167" y="5969000"/>
                  <a:pt x="876300" y="6051550"/>
                  <a:pt x="833967" y="6119283"/>
                </a:cubicBezTo>
                <a:cubicBezTo>
                  <a:pt x="757767" y="6466417"/>
                  <a:pt x="666750" y="6669617"/>
                  <a:pt x="560917" y="6728883"/>
                </a:cubicBezTo>
                <a:cubicBezTo>
                  <a:pt x="455083" y="6788150"/>
                  <a:pt x="330200" y="6737350"/>
                  <a:pt x="186267" y="6576483"/>
                </a:cubicBezTo>
                <a:close/>
                <a:moveTo>
                  <a:pt x="-842433" y="6919383"/>
                </a:moveTo>
                <a:moveTo>
                  <a:pt x="1468967" y="1445683"/>
                </a:moveTo>
                <a:cubicBezTo>
                  <a:pt x="1409700" y="1394883"/>
                  <a:pt x="1361017" y="1325033"/>
                  <a:pt x="1322917" y="1236133"/>
                </a:cubicBezTo>
                <a:cubicBezTo>
                  <a:pt x="1284817" y="1147233"/>
                  <a:pt x="1261533" y="1066800"/>
                  <a:pt x="1253067" y="994833"/>
                </a:cubicBezTo>
                <a:cubicBezTo>
                  <a:pt x="1244600" y="922867"/>
                  <a:pt x="1253067" y="882650"/>
                  <a:pt x="1278467" y="874183"/>
                </a:cubicBezTo>
                <a:cubicBezTo>
                  <a:pt x="1354667" y="840317"/>
                  <a:pt x="1432983" y="753533"/>
                  <a:pt x="1513417" y="613833"/>
                </a:cubicBezTo>
                <a:cubicBezTo>
                  <a:pt x="1593850" y="474133"/>
                  <a:pt x="1642533" y="349250"/>
                  <a:pt x="1659467" y="239183"/>
                </a:cubicBezTo>
                <a:cubicBezTo>
                  <a:pt x="1667933" y="205317"/>
                  <a:pt x="1684867" y="171450"/>
                  <a:pt x="1710267" y="137583"/>
                </a:cubicBezTo>
                <a:cubicBezTo>
                  <a:pt x="1735667" y="103717"/>
                  <a:pt x="1765300" y="82550"/>
                  <a:pt x="1799167" y="74083"/>
                </a:cubicBezTo>
                <a:cubicBezTo>
                  <a:pt x="1900767" y="6350"/>
                  <a:pt x="2015067" y="0"/>
                  <a:pt x="2142067" y="55033"/>
                </a:cubicBezTo>
                <a:cubicBezTo>
                  <a:pt x="2269067" y="110067"/>
                  <a:pt x="2374900" y="205317"/>
                  <a:pt x="2459567" y="340783"/>
                </a:cubicBezTo>
                <a:cubicBezTo>
                  <a:pt x="2535767" y="501650"/>
                  <a:pt x="2556933" y="645583"/>
                  <a:pt x="2523067" y="772583"/>
                </a:cubicBezTo>
                <a:cubicBezTo>
                  <a:pt x="2489200" y="899583"/>
                  <a:pt x="2396067" y="1056217"/>
                  <a:pt x="2243667" y="1242483"/>
                </a:cubicBezTo>
                <a:cubicBezTo>
                  <a:pt x="2116667" y="1411817"/>
                  <a:pt x="1985433" y="1509183"/>
                  <a:pt x="1849967" y="1534583"/>
                </a:cubicBezTo>
                <a:cubicBezTo>
                  <a:pt x="1714500" y="1559983"/>
                  <a:pt x="1587500" y="1530350"/>
                  <a:pt x="1468967" y="1445683"/>
                </a:cubicBezTo>
                <a:close/>
                <a:moveTo>
                  <a:pt x="4288367" y="6919383"/>
                </a:moveTo>
              </a:path>
            </a:pathLst>
          </a:custGeom>
          <a:solidFill>
            <a:srgbClr val="D9D9D9">
              <a:alpha val="100000"/>
            </a:srgbClr>
          </a:solidFill>
          <a:ln w="507">
            <a:noFill/>
          </a:ln>
          <a:effectDag type="tree">
            <a:xfrm kx="359" ky="0"/>
          </a:effectDag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63" name="Freeform 6663"/>
          <p:cNvSpPr/>
          <p:nvPr/>
        </p:nvSpPr>
        <p:spPr>
          <a:xfrm rot="-1170116" flipH="0" flipV="0">
            <a:off x="7358967" y="5522268"/>
            <a:ext cx="170349" cy="177969"/>
          </a:xfrm>
          <a:custGeom>
            <a:pathLst>
              <a:path w="4258733" h="4449233">
                <a:moveTo>
                  <a:pt x="1214967" y="4411133"/>
                </a:moveTo>
                <a:cubicBezTo>
                  <a:pt x="1037167" y="4445000"/>
                  <a:pt x="916517" y="4449233"/>
                  <a:pt x="853017" y="4423833"/>
                </a:cubicBezTo>
                <a:cubicBezTo>
                  <a:pt x="789517" y="4398433"/>
                  <a:pt x="711200" y="4343400"/>
                  <a:pt x="618067" y="4258733"/>
                </a:cubicBezTo>
                <a:cubicBezTo>
                  <a:pt x="482600" y="4191000"/>
                  <a:pt x="368300" y="4102100"/>
                  <a:pt x="275167" y="3992033"/>
                </a:cubicBezTo>
                <a:cubicBezTo>
                  <a:pt x="182033" y="3881967"/>
                  <a:pt x="112183" y="3765550"/>
                  <a:pt x="65617" y="3642783"/>
                </a:cubicBezTo>
                <a:cubicBezTo>
                  <a:pt x="19050" y="3520017"/>
                  <a:pt x="0" y="3420533"/>
                  <a:pt x="8467" y="3344333"/>
                </a:cubicBezTo>
                <a:cubicBezTo>
                  <a:pt x="33867" y="3048000"/>
                  <a:pt x="105833" y="2730500"/>
                  <a:pt x="224367" y="2391833"/>
                </a:cubicBezTo>
                <a:cubicBezTo>
                  <a:pt x="342900" y="2053167"/>
                  <a:pt x="488950" y="1722967"/>
                  <a:pt x="662517" y="1401233"/>
                </a:cubicBezTo>
                <a:cubicBezTo>
                  <a:pt x="836083" y="1079500"/>
                  <a:pt x="1026583" y="802217"/>
                  <a:pt x="1234017" y="569383"/>
                </a:cubicBezTo>
                <a:cubicBezTo>
                  <a:pt x="1441450" y="336550"/>
                  <a:pt x="1655233" y="177800"/>
                  <a:pt x="1875367" y="93133"/>
                </a:cubicBezTo>
                <a:cubicBezTo>
                  <a:pt x="2044700" y="25400"/>
                  <a:pt x="2211917" y="0"/>
                  <a:pt x="2377017" y="16933"/>
                </a:cubicBezTo>
                <a:cubicBezTo>
                  <a:pt x="2542117" y="33867"/>
                  <a:pt x="2658533" y="114300"/>
                  <a:pt x="2726267" y="258233"/>
                </a:cubicBezTo>
                <a:cubicBezTo>
                  <a:pt x="2853267" y="503767"/>
                  <a:pt x="2823633" y="660400"/>
                  <a:pt x="2637367" y="728133"/>
                </a:cubicBezTo>
                <a:cubicBezTo>
                  <a:pt x="2611967" y="728133"/>
                  <a:pt x="2582333" y="738717"/>
                  <a:pt x="2548467" y="759883"/>
                </a:cubicBezTo>
                <a:cubicBezTo>
                  <a:pt x="2514600" y="781050"/>
                  <a:pt x="2497667" y="808567"/>
                  <a:pt x="2497667" y="842433"/>
                </a:cubicBezTo>
                <a:cubicBezTo>
                  <a:pt x="2531533" y="859367"/>
                  <a:pt x="2624667" y="861483"/>
                  <a:pt x="2777067" y="848783"/>
                </a:cubicBezTo>
                <a:cubicBezTo>
                  <a:pt x="2929467" y="836083"/>
                  <a:pt x="3083983" y="810683"/>
                  <a:pt x="3240617" y="772583"/>
                </a:cubicBezTo>
                <a:cubicBezTo>
                  <a:pt x="3397250" y="734483"/>
                  <a:pt x="3500967" y="694267"/>
                  <a:pt x="3551767" y="651933"/>
                </a:cubicBezTo>
                <a:cubicBezTo>
                  <a:pt x="3602567" y="626533"/>
                  <a:pt x="3640667" y="613833"/>
                  <a:pt x="3666067" y="613833"/>
                </a:cubicBezTo>
                <a:cubicBezTo>
                  <a:pt x="3691467" y="613833"/>
                  <a:pt x="3754967" y="622300"/>
                  <a:pt x="3856567" y="639233"/>
                </a:cubicBezTo>
                <a:cubicBezTo>
                  <a:pt x="4000500" y="681567"/>
                  <a:pt x="4072467" y="732367"/>
                  <a:pt x="4072467" y="791633"/>
                </a:cubicBezTo>
                <a:cubicBezTo>
                  <a:pt x="4072467" y="825500"/>
                  <a:pt x="4085167" y="863600"/>
                  <a:pt x="4110567" y="905933"/>
                </a:cubicBezTo>
                <a:cubicBezTo>
                  <a:pt x="4135967" y="948267"/>
                  <a:pt x="4165600" y="969433"/>
                  <a:pt x="4199467" y="969433"/>
                </a:cubicBezTo>
                <a:cubicBezTo>
                  <a:pt x="4258733" y="977900"/>
                  <a:pt x="4258733" y="1022350"/>
                  <a:pt x="4199467" y="1102783"/>
                </a:cubicBezTo>
                <a:cubicBezTo>
                  <a:pt x="4140200" y="1183217"/>
                  <a:pt x="4025900" y="1282700"/>
                  <a:pt x="3856567" y="1401233"/>
                </a:cubicBezTo>
                <a:cubicBezTo>
                  <a:pt x="3695700" y="1502833"/>
                  <a:pt x="3596217" y="1568450"/>
                  <a:pt x="3558117" y="1598083"/>
                </a:cubicBezTo>
                <a:cubicBezTo>
                  <a:pt x="3520017" y="1627717"/>
                  <a:pt x="3513667" y="1689100"/>
                  <a:pt x="3539067" y="1782233"/>
                </a:cubicBezTo>
                <a:cubicBezTo>
                  <a:pt x="3606800" y="1943100"/>
                  <a:pt x="3608917" y="2133600"/>
                  <a:pt x="3545417" y="2353733"/>
                </a:cubicBezTo>
                <a:cubicBezTo>
                  <a:pt x="3481917" y="2573867"/>
                  <a:pt x="3369733" y="2798233"/>
                  <a:pt x="3208867" y="3026833"/>
                </a:cubicBezTo>
                <a:cubicBezTo>
                  <a:pt x="3048000" y="3255433"/>
                  <a:pt x="2855383" y="3469217"/>
                  <a:pt x="2631017" y="3668183"/>
                </a:cubicBezTo>
                <a:cubicBezTo>
                  <a:pt x="2406650" y="3867150"/>
                  <a:pt x="2171700" y="4034367"/>
                  <a:pt x="1926167" y="4169833"/>
                </a:cubicBezTo>
                <a:cubicBezTo>
                  <a:pt x="1680633" y="4305300"/>
                  <a:pt x="1443567" y="4385733"/>
                  <a:pt x="1214967" y="4411133"/>
                </a:cubicBezTo>
                <a:close/>
                <a:moveTo>
                  <a:pt x="-994833" y="4766733"/>
                </a:moveTo>
                <a:moveTo>
                  <a:pt x="1075267" y="3687233"/>
                </a:moveTo>
                <a:cubicBezTo>
                  <a:pt x="1109133" y="3687233"/>
                  <a:pt x="1168400" y="3668183"/>
                  <a:pt x="1253067" y="3630083"/>
                </a:cubicBezTo>
                <a:cubicBezTo>
                  <a:pt x="1337733" y="3591983"/>
                  <a:pt x="1405467" y="3560233"/>
                  <a:pt x="1456267" y="3534833"/>
                </a:cubicBezTo>
                <a:cubicBezTo>
                  <a:pt x="1490133" y="3500967"/>
                  <a:pt x="1534583" y="3460750"/>
                  <a:pt x="1589617" y="3414183"/>
                </a:cubicBezTo>
                <a:cubicBezTo>
                  <a:pt x="1644650" y="3367617"/>
                  <a:pt x="1689100" y="3340100"/>
                  <a:pt x="1722967" y="3331633"/>
                </a:cubicBezTo>
                <a:cubicBezTo>
                  <a:pt x="1756833" y="3331633"/>
                  <a:pt x="1792817" y="3316817"/>
                  <a:pt x="1830917" y="3287183"/>
                </a:cubicBezTo>
                <a:cubicBezTo>
                  <a:pt x="1869017" y="3257550"/>
                  <a:pt x="1928283" y="3194050"/>
                  <a:pt x="2008717" y="3096683"/>
                </a:cubicBezTo>
                <a:cubicBezTo>
                  <a:pt x="2089150" y="2999317"/>
                  <a:pt x="2205567" y="2853267"/>
                  <a:pt x="2357967" y="2658533"/>
                </a:cubicBezTo>
                <a:cubicBezTo>
                  <a:pt x="2527300" y="2472267"/>
                  <a:pt x="2650067" y="2307167"/>
                  <a:pt x="2726267" y="2163233"/>
                </a:cubicBezTo>
                <a:cubicBezTo>
                  <a:pt x="2802467" y="2019300"/>
                  <a:pt x="2819400" y="1879600"/>
                  <a:pt x="2777067" y="1744133"/>
                </a:cubicBezTo>
                <a:cubicBezTo>
                  <a:pt x="2768600" y="1710267"/>
                  <a:pt x="2745317" y="1689100"/>
                  <a:pt x="2707217" y="1680633"/>
                </a:cubicBezTo>
                <a:cubicBezTo>
                  <a:pt x="2669117" y="1672167"/>
                  <a:pt x="2620433" y="1651000"/>
                  <a:pt x="2561167" y="1617133"/>
                </a:cubicBezTo>
                <a:cubicBezTo>
                  <a:pt x="2476500" y="1617133"/>
                  <a:pt x="2406650" y="1608667"/>
                  <a:pt x="2351617" y="1591733"/>
                </a:cubicBezTo>
                <a:cubicBezTo>
                  <a:pt x="2296583" y="1574800"/>
                  <a:pt x="2222500" y="1528233"/>
                  <a:pt x="2129367" y="1452033"/>
                </a:cubicBezTo>
                <a:lnTo>
                  <a:pt x="1926167" y="1198033"/>
                </a:lnTo>
                <a:lnTo>
                  <a:pt x="1710267" y="1413933"/>
                </a:lnTo>
                <a:cubicBezTo>
                  <a:pt x="1574800" y="1549400"/>
                  <a:pt x="1439333" y="1739900"/>
                  <a:pt x="1303867" y="1985433"/>
                </a:cubicBezTo>
                <a:cubicBezTo>
                  <a:pt x="1168400" y="2230967"/>
                  <a:pt x="1056217" y="2480733"/>
                  <a:pt x="967317" y="2734733"/>
                </a:cubicBezTo>
                <a:cubicBezTo>
                  <a:pt x="878417" y="2988733"/>
                  <a:pt x="825500" y="3196167"/>
                  <a:pt x="808567" y="3357033"/>
                </a:cubicBezTo>
                <a:cubicBezTo>
                  <a:pt x="800100" y="3484033"/>
                  <a:pt x="821267" y="3568700"/>
                  <a:pt x="872067" y="3611033"/>
                </a:cubicBezTo>
                <a:cubicBezTo>
                  <a:pt x="922867" y="3653367"/>
                  <a:pt x="990600" y="3678767"/>
                  <a:pt x="1075267" y="3687233"/>
                </a:cubicBezTo>
                <a:close/>
                <a:moveTo>
                  <a:pt x="-270933" y="4766733"/>
                </a:moveTo>
              </a:path>
            </a:pathLst>
          </a:custGeom>
          <a:solidFill>
            <a:srgbClr val="D9D9D9">
              <a:alpha val="100000"/>
            </a:srgbClr>
          </a:solidFill>
          <a:ln w="507">
            <a:noFill/>
          </a:ln>
          <a:effectDag type="tree">
            <a:xfrm kx="359" ky="0"/>
          </a:effectDag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64" name="Freeform 6664"/>
          <p:cNvSpPr/>
          <p:nvPr/>
        </p:nvSpPr>
        <p:spPr>
          <a:xfrm rot="-1170116" flipH="0" flipV="0">
            <a:off x="7524785" y="5463594"/>
            <a:ext cx="191007" cy="167047"/>
          </a:xfrm>
          <a:custGeom>
            <a:pathLst>
              <a:path w="4775200" h="4176183">
                <a:moveTo>
                  <a:pt x="4457700" y="4176183"/>
                </a:moveTo>
                <a:cubicBezTo>
                  <a:pt x="4288366" y="4176183"/>
                  <a:pt x="4146550" y="4140200"/>
                  <a:pt x="4032250" y="4068233"/>
                </a:cubicBezTo>
                <a:cubicBezTo>
                  <a:pt x="3917950" y="3996267"/>
                  <a:pt x="3822700" y="3871383"/>
                  <a:pt x="3746500" y="3693583"/>
                </a:cubicBezTo>
                <a:cubicBezTo>
                  <a:pt x="3712633" y="3575050"/>
                  <a:pt x="3689350" y="3441700"/>
                  <a:pt x="3676650" y="3293533"/>
                </a:cubicBezTo>
                <a:cubicBezTo>
                  <a:pt x="3663950" y="3145367"/>
                  <a:pt x="3659716" y="3003550"/>
                  <a:pt x="3663950" y="2868083"/>
                </a:cubicBezTo>
                <a:cubicBezTo>
                  <a:pt x="3668183" y="2732617"/>
                  <a:pt x="3678766" y="2635250"/>
                  <a:pt x="3695700" y="2575983"/>
                </a:cubicBezTo>
                <a:cubicBezTo>
                  <a:pt x="3721100" y="2542117"/>
                  <a:pt x="3731683" y="2487083"/>
                  <a:pt x="3727450" y="2410883"/>
                </a:cubicBezTo>
                <a:cubicBezTo>
                  <a:pt x="3723216" y="2334683"/>
                  <a:pt x="3721100" y="2258483"/>
                  <a:pt x="3721100" y="2182283"/>
                </a:cubicBezTo>
                <a:cubicBezTo>
                  <a:pt x="3712633" y="2021417"/>
                  <a:pt x="3676650" y="1930400"/>
                  <a:pt x="3613150" y="1909233"/>
                </a:cubicBezTo>
                <a:cubicBezTo>
                  <a:pt x="3549650" y="1888067"/>
                  <a:pt x="3454400" y="1907117"/>
                  <a:pt x="3327400" y="1966383"/>
                </a:cubicBezTo>
                <a:cubicBezTo>
                  <a:pt x="3166533" y="2059517"/>
                  <a:pt x="2969683" y="2182283"/>
                  <a:pt x="2736850" y="2334683"/>
                </a:cubicBezTo>
                <a:cubicBezTo>
                  <a:pt x="2504016" y="2487083"/>
                  <a:pt x="2260600" y="2654300"/>
                  <a:pt x="2006600" y="2836333"/>
                </a:cubicBezTo>
                <a:cubicBezTo>
                  <a:pt x="1752600" y="3018367"/>
                  <a:pt x="1507066" y="3210983"/>
                  <a:pt x="1270000" y="3414183"/>
                </a:cubicBezTo>
                <a:cubicBezTo>
                  <a:pt x="1083733" y="3617383"/>
                  <a:pt x="963083" y="3776133"/>
                  <a:pt x="908050" y="3890433"/>
                </a:cubicBezTo>
                <a:cubicBezTo>
                  <a:pt x="853016" y="4004733"/>
                  <a:pt x="787400" y="4061883"/>
                  <a:pt x="711200" y="4061883"/>
                </a:cubicBezTo>
                <a:cubicBezTo>
                  <a:pt x="643466" y="4095750"/>
                  <a:pt x="582083" y="4093633"/>
                  <a:pt x="527050" y="4055533"/>
                </a:cubicBezTo>
                <a:cubicBezTo>
                  <a:pt x="472016" y="4017433"/>
                  <a:pt x="402166" y="3964517"/>
                  <a:pt x="317500" y="3896783"/>
                </a:cubicBezTo>
                <a:cubicBezTo>
                  <a:pt x="258233" y="3829050"/>
                  <a:pt x="194733" y="3757083"/>
                  <a:pt x="127000" y="3680883"/>
                </a:cubicBezTo>
                <a:cubicBezTo>
                  <a:pt x="59266" y="3604683"/>
                  <a:pt x="16933" y="3549650"/>
                  <a:pt x="0" y="3515783"/>
                </a:cubicBezTo>
                <a:cubicBezTo>
                  <a:pt x="0" y="3439583"/>
                  <a:pt x="12700" y="3337983"/>
                  <a:pt x="38100" y="3210983"/>
                </a:cubicBezTo>
                <a:cubicBezTo>
                  <a:pt x="63500" y="3083983"/>
                  <a:pt x="95250" y="2956983"/>
                  <a:pt x="133350" y="2829983"/>
                </a:cubicBezTo>
                <a:cubicBezTo>
                  <a:pt x="171450" y="2702983"/>
                  <a:pt x="207433" y="2597150"/>
                  <a:pt x="241300" y="2512483"/>
                </a:cubicBezTo>
                <a:cubicBezTo>
                  <a:pt x="283633" y="2495550"/>
                  <a:pt x="319616" y="2448983"/>
                  <a:pt x="349250" y="2372783"/>
                </a:cubicBezTo>
                <a:cubicBezTo>
                  <a:pt x="378883" y="2296583"/>
                  <a:pt x="423333" y="2211917"/>
                  <a:pt x="482600" y="2118783"/>
                </a:cubicBezTo>
                <a:cubicBezTo>
                  <a:pt x="508000" y="2008717"/>
                  <a:pt x="554566" y="1871133"/>
                  <a:pt x="622300" y="1706033"/>
                </a:cubicBezTo>
                <a:cubicBezTo>
                  <a:pt x="690033" y="1540933"/>
                  <a:pt x="753533" y="1390650"/>
                  <a:pt x="812800" y="1255183"/>
                </a:cubicBezTo>
                <a:cubicBezTo>
                  <a:pt x="922866" y="1043517"/>
                  <a:pt x="1001183" y="865717"/>
                  <a:pt x="1047750" y="721783"/>
                </a:cubicBezTo>
                <a:cubicBezTo>
                  <a:pt x="1094316" y="577850"/>
                  <a:pt x="1130300" y="408517"/>
                  <a:pt x="1155700" y="213783"/>
                </a:cubicBezTo>
                <a:cubicBezTo>
                  <a:pt x="1147233" y="179917"/>
                  <a:pt x="1153583" y="148167"/>
                  <a:pt x="1174750" y="118533"/>
                </a:cubicBezTo>
                <a:cubicBezTo>
                  <a:pt x="1195916" y="88900"/>
                  <a:pt x="1223433" y="74083"/>
                  <a:pt x="1257300" y="74083"/>
                </a:cubicBezTo>
                <a:lnTo>
                  <a:pt x="1270000" y="74083"/>
                </a:lnTo>
                <a:cubicBezTo>
                  <a:pt x="1337733" y="14817"/>
                  <a:pt x="1428750" y="0"/>
                  <a:pt x="1543050" y="29633"/>
                </a:cubicBezTo>
                <a:cubicBezTo>
                  <a:pt x="1657350" y="59267"/>
                  <a:pt x="1756833" y="116417"/>
                  <a:pt x="1841500" y="201083"/>
                </a:cubicBezTo>
                <a:cubicBezTo>
                  <a:pt x="2002366" y="387350"/>
                  <a:pt x="2070100" y="594783"/>
                  <a:pt x="2044700" y="823383"/>
                </a:cubicBezTo>
                <a:cubicBezTo>
                  <a:pt x="2019300" y="1051983"/>
                  <a:pt x="1883833" y="1365250"/>
                  <a:pt x="1638300" y="1763183"/>
                </a:cubicBezTo>
                <a:cubicBezTo>
                  <a:pt x="1579033" y="1898650"/>
                  <a:pt x="1530350" y="2008717"/>
                  <a:pt x="1492250" y="2093383"/>
                </a:cubicBezTo>
                <a:cubicBezTo>
                  <a:pt x="1454150" y="2178050"/>
                  <a:pt x="1435100" y="2241550"/>
                  <a:pt x="1435100" y="2283883"/>
                </a:cubicBezTo>
                <a:cubicBezTo>
                  <a:pt x="1435100" y="2283883"/>
                  <a:pt x="1475316" y="2256367"/>
                  <a:pt x="1555750" y="2201333"/>
                </a:cubicBezTo>
                <a:cubicBezTo>
                  <a:pt x="1636183" y="2146300"/>
                  <a:pt x="1729316" y="2078567"/>
                  <a:pt x="1835150" y="1998133"/>
                </a:cubicBezTo>
                <a:cubicBezTo>
                  <a:pt x="1940983" y="1917700"/>
                  <a:pt x="2027766" y="1856317"/>
                  <a:pt x="2095500" y="1813983"/>
                </a:cubicBezTo>
                <a:cubicBezTo>
                  <a:pt x="2137833" y="1771650"/>
                  <a:pt x="2235200" y="1695450"/>
                  <a:pt x="2387600" y="1585383"/>
                </a:cubicBezTo>
                <a:cubicBezTo>
                  <a:pt x="2540000" y="1475317"/>
                  <a:pt x="2700866" y="1363133"/>
                  <a:pt x="2870200" y="1248833"/>
                </a:cubicBezTo>
                <a:cubicBezTo>
                  <a:pt x="3039533" y="1134533"/>
                  <a:pt x="3170766" y="1060450"/>
                  <a:pt x="3263900" y="1026583"/>
                </a:cubicBezTo>
                <a:cubicBezTo>
                  <a:pt x="3340100" y="984250"/>
                  <a:pt x="3426883" y="941917"/>
                  <a:pt x="3524250" y="899583"/>
                </a:cubicBezTo>
                <a:cubicBezTo>
                  <a:pt x="3621616" y="857250"/>
                  <a:pt x="3687233" y="836083"/>
                  <a:pt x="3721100" y="836083"/>
                </a:cubicBezTo>
                <a:cubicBezTo>
                  <a:pt x="3797300" y="836083"/>
                  <a:pt x="3890433" y="869950"/>
                  <a:pt x="4000500" y="937683"/>
                </a:cubicBezTo>
                <a:cubicBezTo>
                  <a:pt x="4110566" y="1005417"/>
                  <a:pt x="4214283" y="1083733"/>
                  <a:pt x="4311650" y="1172633"/>
                </a:cubicBezTo>
                <a:cubicBezTo>
                  <a:pt x="4409016" y="1261533"/>
                  <a:pt x="4466166" y="1339850"/>
                  <a:pt x="4483100" y="1407583"/>
                </a:cubicBezTo>
                <a:cubicBezTo>
                  <a:pt x="4483100" y="1441450"/>
                  <a:pt x="4483100" y="1479550"/>
                  <a:pt x="4483100" y="1521883"/>
                </a:cubicBezTo>
                <a:cubicBezTo>
                  <a:pt x="4483100" y="1564217"/>
                  <a:pt x="4487333" y="1602317"/>
                  <a:pt x="4495800" y="1636183"/>
                </a:cubicBezTo>
                <a:cubicBezTo>
                  <a:pt x="4512733" y="1754717"/>
                  <a:pt x="4523316" y="1909233"/>
                  <a:pt x="4527550" y="2099733"/>
                </a:cubicBezTo>
                <a:cubicBezTo>
                  <a:pt x="4531783" y="2290233"/>
                  <a:pt x="4529666" y="2468033"/>
                  <a:pt x="4521200" y="2633133"/>
                </a:cubicBezTo>
                <a:cubicBezTo>
                  <a:pt x="4512733" y="2798233"/>
                  <a:pt x="4487333" y="2914650"/>
                  <a:pt x="4445000" y="2982383"/>
                </a:cubicBezTo>
                <a:cubicBezTo>
                  <a:pt x="4445000" y="2982383"/>
                  <a:pt x="4447116" y="2990850"/>
                  <a:pt x="4451350" y="3007783"/>
                </a:cubicBezTo>
                <a:cubicBezTo>
                  <a:pt x="4455583" y="3024717"/>
                  <a:pt x="4470400" y="3037417"/>
                  <a:pt x="4495800" y="3045883"/>
                </a:cubicBezTo>
                <a:cubicBezTo>
                  <a:pt x="4495800" y="3071283"/>
                  <a:pt x="4495800" y="3088217"/>
                  <a:pt x="4495800" y="3096683"/>
                </a:cubicBezTo>
                <a:cubicBezTo>
                  <a:pt x="4495800" y="3105150"/>
                  <a:pt x="4495800" y="3109383"/>
                  <a:pt x="4495800" y="3109383"/>
                </a:cubicBezTo>
                <a:cubicBezTo>
                  <a:pt x="4478866" y="3134783"/>
                  <a:pt x="4476750" y="3181350"/>
                  <a:pt x="4489450" y="3249083"/>
                </a:cubicBezTo>
                <a:cubicBezTo>
                  <a:pt x="4502150" y="3316817"/>
                  <a:pt x="4529666" y="3390900"/>
                  <a:pt x="4572000" y="3471333"/>
                </a:cubicBezTo>
                <a:cubicBezTo>
                  <a:pt x="4614333" y="3551767"/>
                  <a:pt x="4656666" y="3625850"/>
                  <a:pt x="4699000" y="3693583"/>
                </a:cubicBezTo>
                <a:cubicBezTo>
                  <a:pt x="4766733" y="3795183"/>
                  <a:pt x="4775200" y="3894667"/>
                  <a:pt x="4724400" y="3992033"/>
                </a:cubicBezTo>
                <a:cubicBezTo>
                  <a:pt x="4673600" y="4089400"/>
                  <a:pt x="4584700" y="4150783"/>
                  <a:pt x="4457700" y="4176183"/>
                </a:cubicBezTo>
                <a:close/>
                <a:moveTo>
                  <a:pt x="-762000" y="4671483"/>
                </a:moveTo>
              </a:path>
            </a:pathLst>
          </a:custGeom>
          <a:solidFill>
            <a:srgbClr val="D9D9D9">
              <a:alpha val="100000"/>
            </a:srgbClr>
          </a:solidFill>
          <a:ln w="507">
            <a:noFill/>
          </a:ln>
          <a:effectDag type="tree">
            <a:xfrm kx="359" ky="0"/>
          </a:effectDag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65" name="Freeform 6665"/>
          <p:cNvSpPr/>
          <p:nvPr/>
        </p:nvSpPr>
        <p:spPr>
          <a:xfrm rot="-1170116" flipH="0" flipV="0">
            <a:off x="7883417" y="5343814"/>
            <a:ext cx="159681" cy="181102"/>
          </a:xfrm>
          <a:custGeom>
            <a:pathLst>
              <a:path w="3992033" h="4527550">
                <a:moveTo>
                  <a:pt x="3399367" y="4527550"/>
                </a:moveTo>
                <a:cubicBezTo>
                  <a:pt x="3297767" y="4527550"/>
                  <a:pt x="3198283" y="4483100"/>
                  <a:pt x="3100917" y="4394200"/>
                </a:cubicBezTo>
                <a:cubicBezTo>
                  <a:pt x="3003550" y="4305300"/>
                  <a:pt x="2921000" y="4188884"/>
                  <a:pt x="2853267" y="4044950"/>
                </a:cubicBezTo>
                <a:cubicBezTo>
                  <a:pt x="2785533" y="3901017"/>
                  <a:pt x="2751667" y="3752850"/>
                  <a:pt x="2751667" y="3600450"/>
                </a:cubicBezTo>
                <a:cubicBezTo>
                  <a:pt x="2751667" y="3473450"/>
                  <a:pt x="2781300" y="3255434"/>
                  <a:pt x="2840567" y="2946400"/>
                </a:cubicBezTo>
                <a:cubicBezTo>
                  <a:pt x="2899833" y="2637367"/>
                  <a:pt x="2976033" y="2305050"/>
                  <a:pt x="3069167" y="1949450"/>
                </a:cubicBezTo>
                <a:cubicBezTo>
                  <a:pt x="3119967" y="1763184"/>
                  <a:pt x="3139017" y="1653117"/>
                  <a:pt x="3126317" y="1619250"/>
                </a:cubicBezTo>
                <a:cubicBezTo>
                  <a:pt x="3113617" y="1585384"/>
                  <a:pt x="3039533" y="1606550"/>
                  <a:pt x="2904067" y="1682750"/>
                </a:cubicBezTo>
                <a:cubicBezTo>
                  <a:pt x="2819400" y="1716617"/>
                  <a:pt x="2745317" y="1752600"/>
                  <a:pt x="2681817" y="1790700"/>
                </a:cubicBezTo>
                <a:cubicBezTo>
                  <a:pt x="2618317" y="1828800"/>
                  <a:pt x="2561167" y="1873250"/>
                  <a:pt x="2510367" y="1924050"/>
                </a:cubicBezTo>
                <a:cubicBezTo>
                  <a:pt x="2459567" y="1940984"/>
                  <a:pt x="2387600" y="1989667"/>
                  <a:pt x="2294467" y="2070100"/>
                </a:cubicBezTo>
                <a:cubicBezTo>
                  <a:pt x="2201333" y="2150534"/>
                  <a:pt x="2099733" y="2233084"/>
                  <a:pt x="1989667" y="2317750"/>
                </a:cubicBezTo>
                <a:cubicBezTo>
                  <a:pt x="1905000" y="2385484"/>
                  <a:pt x="1801283" y="2474384"/>
                  <a:pt x="1678517" y="2584450"/>
                </a:cubicBezTo>
                <a:cubicBezTo>
                  <a:pt x="1555750" y="2694517"/>
                  <a:pt x="1435100" y="2804584"/>
                  <a:pt x="1316567" y="2914650"/>
                </a:cubicBezTo>
                <a:cubicBezTo>
                  <a:pt x="1198033" y="3024717"/>
                  <a:pt x="1104900" y="3109384"/>
                  <a:pt x="1037167" y="3168650"/>
                </a:cubicBezTo>
                <a:cubicBezTo>
                  <a:pt x="994833" y="3210984"/>
                  <a:pt x="933450" y="3263900"/>
                  <a:pt x="853017" y="3327400"/>
                </a:cubicBezTo>
                <a:cubicBezTo>
                  <a:pt x="772583" y="3390900"/>
                  <a:pt x="687917" y="3452284"/>
                  <a:pt x="599017" y="3511550"/>
                </a:cubicBezTo>
                <a:cubicBezTo>
                  <a:pt x="510117" y="3570817"/>
                  <a:pt x="427567" y="3613150"/>
                  <a:pt x="351367" y="3638550"/>
                </a:cubicBezTo>
                <a:cubicBezTo>
                  <a:pt x="266700" y="3638550"/>
                  <a:pt x="190500" y="3615267"/>
                  <a:pt x="122767" y="3568700"/>
                </a:cubicBezTo>
                <a:cubicBezTo>
                  <a:pt x="55033" y="3522134"/>
                  <a:pt x="16933" y="3460750"/>
                  <a:pt x="8467" y="3384550"/>
                </a:cubicBezTo>
                <a:cubicBezTo>
                  <a:pt x="0" y="3333750"/>
                  <a:pt x="0" y="3230034"/>
                  <a:pt x="8467" y="3073400"/>
                </a:cubicBezTo>
                <a:cubicBezTo>
                  <a:pt x="16933" y="2916767"/>
                  <a:pt x="42333" y="2726267"/>
                  <a:pt x="84667" y="2501900"/>
                </a:cubicBezTo>
                <a:cubicBezTo>
                  <a:pt x="127000" y="2277534"/>
                  <a:pt x="198967" y="2034117"/>
                  <a:pt x="300567" y="1771650"/>
                </a:cubicBezTo>
                <a:cubicBezTo>
                  <a:pt x="317500" y="1720850"/>
                  <a:pt x="340783" y="1636184"/>
                  <a:pt x="370417" y="1517650"/>
                </a:cubicBezTo>
                <a:cubicBezTo>
                  <a:pt x="400050" y="1399117"/>
                  <a:pt x="440267" y="1261534"/>
                  <a:pt x="491067" y="1104900"/>
                </a:cubicBezTo>
                <a:cubicBezTo>
                  <a:pt x="541867" y="948267"/>
                  <a:pt x="592667" y="793750"/>
                  <a:pt x="643467" y="641350"/>
                </a:cubicBezTo>
                <a:cubicBezTo>
                  <a:pt x="651933" y="590550"/>
                  <a:pt x="662517" y="527050"/>
                  <a:pt x="675217" y="450850"/>
                </a:cubicBezTo>
                <a:cubicBezTo>
                  <a:pt x="687917" y="374650"/>
                  <a:pt x="704850" y="300567"/>
                  <a:pt x="726017" y="228600"/>
                </a:cubicBezTo>
                <a:cubicBezTo>
                  <a:pt x="747183" y="156634"/>
                  <a:pt x="774700" y="107950"/>
                  <a:pt x="808567" y="82550"/>
                </a:cubicBezTo>
                <a:cubicBezTo>
                  <a:pt x="842433" y="23284"/>
                  <a:pt x="893233" y="0"/>
                  <a:pt x="960967" y="12700"/>
                </a:cubicBezTo>
                <a:cubicBezTo>
                  <a:pt x="1028700" y="25400"/>
                  <a:pt x="1087967" y="61384"/>
                  <a:pt x="1138767" y="120650"/>
                </a:cubicBezTo>
                <a:cubicBezTo>
                  <a:pt x="1257300" y="196850"/>
                  <a:pt x="1329267" y="300567"/>
                  <a:pt x="1354667" y="431800"/>
                </a:cubicBezTo>
                <a:cubicBezTo>
                  <a:pt x="1380067" y="563034"/>
                  <a:pt x="1375833" y="730250"/>
                  <a:pt x="1341967" y="933450"/>
                </a:cubicBezTo>
                <a:cubicBezTo>
                  <a:pt x="1358900" y="1018117"/>
                  <a:pt x="1363133" y="1109134"/>
                  <a:pt x="1354667" y="1206500"/>
                </a:cubicBezTo>
                <a:cubicBezTo>
                  <a:pt x="1346200" y="1303867"/>
                  <a:pt x="1329267" y="1394884"/>
                  <a:pt x="1303867" y="1479550"/>
                </a:cubicBezTo>
                <a:cubicBezTo>
                  <a:pt x="1278467" y="1564217"/>
                  <a:pt x="1253067" y="1629834"/>
                  <a:pt x="1227667" y="1676400"/>
                </a:cubicBezTo>
                <a:cubicBezTo>
                  <a:pt x="1202267" y="1722967"/>
                  <a:pt x="1189567" y="1746250"/>
                  <a:pt x="1189567" y="1746250"/>
                </a:cubicBezTo>
                <a:cubicBezTo>
                  <a:pt x="1223433" y="1737784"/>
                  <a:pt x="1291167" y="1697567"/>
                  <a:pt x="1392767" y="1625600"/>
                </a:cubicBezTo>
                <a:cubicBezTo>
                  <a:pt x="1494367" y="1553634"/>
                  <a:pt x="1625600" y="1471084"/>
                  <a:pt x="1786467" y="1377950"/>
                </a:cubicBezTo>
                <a:cubicBezTo>
                  <a:pt x="1947333" y="1259417"/>
                  <a:pt x="2078567" y="1159934"/>
                  <a:pt x="2180167" y="1079500"/>
                </a:cubicBezTo>
                <a:cubicBezTo>
                  <a:pt x="2281767" y="999067"/>
                  <a:pt x="2366433" y="937684"/>
                  <a:pt x="2434167" y="895350"/>
                </a:cubicBezTo>
                <a:cubicBezTo>
                  <a:pt x="2501900" y="853017"/>
                  <a:pt x="2548467" y="827617"/>
                  <a:pt x="2573867" y="819150"/>
                </a:cubicBezTo>
                <a:cubicBezTo>
                  <a:pt x="2616200" y="802217"/>
                  <a:pt x="2656417" y="785284"/>
                  <a:pt x="2694517" y="768350"/>
                </a:cubicBezTo>
                <a:cubicBezTo>
                  <a:pt x="2732617" y="751417"/>
                  <a:pt x="2764367" y="730250"/>
                  <a:pt x="2789767" y="704850"/>
                </a:cubicBezTo>
                <a:cubicBezTo>
                  <a:pt x="2815167" y="679450"/>
                  <a:pt x="2834217" y="666750"/>
                  <a:pt x="2846917" y="666750"/>
                </a:cubicBezTo>
                <a:cubicBezTo>
                  <a:pt x="2859617" y="666750"/>
                  <a:pt x="2865967" y="666750"/>
                  <a:pt x="2865967" y="666750"/>
                </a:cubicBezTo>
                <a:cubicBezTo>
                  <a:pt x="2874433" y="666750"/>
                  <a:pt x="2899833" y="658284"/>
                  <a:pt x="2942167" y="641350"/>
                </a:cubicBezTo>
                <a:cubicBezTo>
                  <a:pt x="2984500" y="624417"/>
                  <a:pt x="3026833" y="607484"/>
                  <a:pt x="3069167" y="590550"/>
                </a:cubicBezTo>
                <a:cubicBezTo>
                  <a:pt x="3145367" y="556684"/>
                  <a:pt x="3236383" y="552450"/>
                  <a:pt x="3342217" y="577850"/>
                </a:cubicBezTo>
                <a:cubicBezTo>
                  <a:pt x="3448050" y="603250"/>
                  <a:pt x="3543300" y="649817"/>
                  <a:pt x="3627967" y="717550"/>
                </a:cubicBezTo>
                <a:cubicBezTo>
                  <a:pt x="3712633" y="785284"/>
                  <a:pt x="3754967" y="857250"/>
                  <a:pt x="3754967" y="933450"/>
                </a:cubicBezTo>
                <a:cubicBezTo>
                  <a:pt x="3754967" y="967317"/>
                  <a:pt x="3763433" y="992717"/>
                  <a:pt x="3780367" y="1009650"/>
                </a:cubicBezTo>
                <a:cubicBezTo>
                  <a:pt x="3797300" y="1026584"/>
                  <a:pt x="3810000" y="1039284"/>
                  <a:pt x="3818467" y="1047750"/>
                </a:cubicBezTo>
                <a:cubicBezTo>
                  <a:pt x="3877733" y="1064684"/>
                  <a:pt x="3924300" y="1159934"/>
                  <a:pt x="3958167" y="1333500"/>
                </a:cubicBezTo>
                <a:cubicBezTo>
                  <a:pt x="3992033" y="1507067"/>
                  <a:pt x="3983567" y="1691217"/>
                  <a:pt x="3932767" y="1885950"/>
                </a:cubicBezTo>
                <a:cubicBezTo>
                  <a:pt x="3932767" y="2012950"/>
                  <a:pt x="3907367" y="2180167"/>
                  <a:pt x="3856567" y="2387600"/>
                </a:cubicBezTo>
                <a:cubicBezTo>
                  <a:pt x="3805767" y="2595034"/>
                  <a:pt x="3759200" y="2791884"/>
                  <a:pt x="3716867" y="2978150"/>
                </a:cubicBezTo>
                <a:cubicBezTo>
                  <a:pt x="3649133" y="3206750"/>
                  <a:pt x="3606800" y="3401484"/>
                  <a:pt x="3589867" y="3562350"/>
                </a:cubicBezTo>
                <a:cubicBezTo>
                  <a:pt x="3572933" y="3723217"/>
                  <a:pt x="3575050" y="3854450"/>
                  <a:pt x="3596217" y="3956050"/>
                </a:cubicBezTo>
                <a:cubicBezTo>
                  <a:pt x="3617383" y="4057650"/>
                  <a:pt x="3640667" y="4138084"/>
                  <a:pt x="3666067" y="4197350"/>
                </a:cubicBezTo>
                <a:cubicBezTo>
                  <a:pt x="3691467" y="4256617"/>
                  <a:pt x="3680883" y="4326467"/>
                  <a:pt x="3634317" y="4406900"/>
                </a:cubicBezTo>
                <a:cubicBezTo>
                  <a:pt x="3587750" y="4487334"/>
                  <a:pt x="3509433" y="4527550"/>
                  <a:pt x="3399367" y="4527550"/>
                </a:cubicBezTo>
                <a:close/>
                <a:moveTo>
                  <a:pt x="-1731433" y="4641850"/>
                </a:moveTo>
              </a:path>
            </a:pathLst>
          </a:custGeom>
          <a:solidFill>
            <a:srgbClr val="D9D9D9">
              <a:alpha val="100000"/>
            </a:srgbClr>
          </a:solidFill>
          <a:ln w="507">
            <a:noFill/>
          </a:ln>
          <a:effectDag type="tree">
            <a:xfrm kx="359" ky="0"/>
          </a:effectDag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66" name="Freeform 6666"/>
          <p:cNvSpPr/>
          <p:nvPr/>
        </p:nvSpPr>
        <p:spPr>
          <a:xfrm rot="-1170116" flipH="0" flipV="0">
            <a:off x="8055544" y="5199546"/>
            <a:ext cx="111251" cy="251968"/>
          </a:xfrm>
          <a:custGeom>
            <a:pathLst>
              <a:path w="2781300" h="6299200">
                <a:moveTo>
                  <a:pt x="469900" y="6299200"/>
                </a:moveTo>
                <a:cubicBezTo>
                  <a:pt x="436033" y="6299200"/>
                  <a:pt x="385233" y="6284384"/>
                  <a:pt x="317500" y="6254750"/>
                </a:cubicBezTo>
                <a:cubicBezTo>
                  <a:pt x="249766" y="6225117"/>
                  <a:pt x="215900" y="6210300"/>
                  <a:pt x="215900" y="6210300"/>
                </a:cubicBezTo>
                <a:cubicBezTo>
                  <a:pt x="215900" y="6176434"/>
                  <a:pt x="205316" y="6134100"/>
                  <a:pt x="184150" y="6083300"/>
                </a:cubicBezTo>
                <a:cubicBezTo>
                  <a:pt x="162983" y="6032500"/>
                  <a:pt x="152400" y="5990167"/>
                  <a:pt x="152400" y="5956300"/>
                </a:cubicBezTo>
                <a:cubicBezTo>
                  <a:pt x="93133" y="5922434"/>
                  <a:pt x="50800" y="5880100"/>
                  <a:pt x="25400" y="5829300"/>
                </a:cubicBezTo>
                <a:cubicBezTo>
                  <a:pt x="0" y="5778500"/>
                  <a:pt x="4233" y="5706534"/>
                  <a:pt x="38100" y="5613400"/>
                </a:cubicBezTo>
                <a:cubicBezTo>
                  <a:pt x="88900" y="5528734"/>
                  <a:pt x="156633" y="5391150"/>
                  <a:pt x="241300" y="5200650"/>
                </a:cubicBezTo>
                <a:cubicBezTo>
                  <a:pt x="325966" y="5010150"/>
                  <a:pt x="416983" y="4798484"/>
                  <a:pt x="514350" y="4565650"/>
                </a:cubicBezTo>
                <a:cubicBezTo>
                  <a:pt x="611716" y="4332817"/>
                  <a:pt x="704850" y="4106334"/>
                  <a:pt x="793750" y="3886200"/>
                </a:cubicBezTo>
                <a:cubicBezTo>
                  <a:pt x="882650" y="3666067"/>
                  <a:pt x="958850" y="3475567"/>
                  <a:pt x="1022350" y="3314700"/>
                </a:cubicBezTo>
                <a:cubicBezTo>
                  <a:pt x="1085850" y="3153834"/>
                  <a:pt x="1121833" y="3056467"/>
                  <a:pt x="1130300" y="3022600"/>
                </a:cubicBezTo>
                <a:cubicBezTo>
                  <a:pt x="1130300" y="2988734"/>
                  <a:pt x="1140883" y="2940050"/>
                  <a:pt x="1162050" y="2876550"/>
                </a:cubicBezTo>
                <a:cubicBezTo>
                  <a:pt x="1183216" y="2813050"/>
                  <a:pt x="1219200" y="2760134"/>
                  <a:pt x="1270000" y="2717800"/>
                </a:cubicBezTo>
                <a:cubicBezTo>
                  <a:pt x="1354666" y="2658534"/>
                  <a:pt x="1441450" y="2654300"/>
                  <a:pt x="1530350" y="2705100"/>
                </a:cubicBezTo>
                <a:cubicBezTo>
                  <a:pt x="1619250" y="2755900"/>
                  <a:pt x="1695450" y="2844800"/>
                  <a:pt x="1758950" y="2971800"/>
                </a:cubicBezTo>
                <a:cubicBezTo>
                  <a:pt x="1822450" y="3098800"/>
                  <a:pt x="1854200" y="3242734"/>
                  <a:pt x="1854200" y="3403600"/>
                </a:cubicBezTo>
                <a:cubicBezTo>
                  <a:pt x="1854200" y="3462867"/>
                  <a:pt x="1811866" y="3613150"/>
                  <a:pt x="1727200" y="3854450"/>
                </a:cubicBezTo>
                <a:cubicBezTo>
                  <a:pt x="1642533" y="4095750"/>
                  <a:pt x="1530350" y="4381500"/>
                  <a:pt x="1390650" y="4711700"/>
                </a:cubicBezTo>
                <a:cubicBezTo>
                  <a:pt x="1250950" y="5041900"/>
                  <a:pt x="1096433" y="5376334"/>
                  <a:pt x="927100" y="5715000"/>
                </a:cubicBezTo>
                <a:cubicBezTo>
                  <a:pt x="800100" y="5960534"/>
                  <a:pt x="715433" y="6119284"/>
                  <a:pt x="673100" y="6191250"/>
                </a:cubicBezTo>
                <a:cubicBezTo>
                  <a:pt x="630766" y="6263217"/>
                  <a:pt x="563033" y="6299200"/>
                  <a:pt x="469900" y="6299200"/>
                </a:cubicBezTo>
                <a:close/>
                <a:moveTo>
                  <a:pt x="-533400" y="6858000"/>
                </a:moveTo>
                <a:moveTo>
                  <a:pt x="2286000" y="1473200"/>
                </a:moveTo>
                <a:cubicBezTo>
                  <a:pt x="2184400" y="1473200"/>
                  <a:pt x="2072216" y="1430867"/>
                  <a:pt x="1949450" y="1346200"/>
                </a:cubicBezTo>
                <a:cubicBezTo>
                  <a:pt x="1826683" y="1261534"/>
                  <a:pt x="1720850" y="1153584"/>
                  <a:pt x="1631950" y="1022350"/>
                </a:cubicBezTo>
                <a:cubicBezTo>
                  <a:pt x="1543050" y="891117"/>
                  <a:pt x="1498600" y="757767"/>
                  <a:pt x="1498600" y="622300"/>
                </a:cubicBezTo>
                <a:cubicBezTo>
                  <a:pt x="1498600" y="579967"/>
                  <a:pt x="1528233" y="514350"/>
                  <a:pt x="1587500" y="425450"/>
                </a:cubicBezTo>
                <a:cubicBezTo>
                  <a:pt x="1646766" y="336550"/>
                  <a:pt x="1706033" y="247650"/>
                  <a:pt x="1765300" y="158750"/>
                </a:cubicBezTo>
                <a:cubicBezTo>
                  <a:pt x="1824566" y="69850"/>
                  <a:pt x="1854200" y="16934"/>
                  <a:pt x="1854200" y="0"/>
                </a:cubicBezTo>
                <a:cubicBezTo>
                  <a:pt x="1921933" y="0"/>
                  <a:pt x="1983316" y="6350"/>
                  <a:pt x="2038350" y="19050"/>
                </a:cubicBezTo>
                <a:cubicBezTo>
                  <a:pt x="2093383" y="31750"/>
                  <a:pt x="2150533" y="55034"/>
                  <a:pt x="2209800" y="88900"/>
                </a:cubicBezTo>
                <a:cubicBezTo>
                  <a:pt x="2302933" y="300567"/>
                  <a:pt x="2421466" y="476250"/>
                  <a:pt x="2565400" y="615950"/>
                </a:cubicBezTo>
                <a:cubicBezTo>
                  <a:pt x="2709333" y="755650"/>
                  <a:pt x="2781300" y="889000"/>
                  <a:pt x="2781300" y="1016000"/>
                </a:cubicBezTo>
                <a:cubicBezTo>
                  <a:pt x="2781300" y="1202267"/>
                  <a:pt x="2753783" y="1325034"/>
                  <a:pt x="2698750" y="1384300"/>
                </a:cubicBezTo>
                <a:cubicBezTo>
                  <a:pt x="2643716" y="1443567"/>
                  <a:pt x="2506133" y="1473200"/>
                  <a:pt x="2286000" y="1473200"/>
                </a:cubicBezTo>
                <a:close/>
                <a:moveTo>
                  <a:pt x="4292600" y="6858000"/>
                </a:moveTo>
              </a:path>
            </a:pathLst>
          </a:custGeom>
          <a:solidFill>
            <a:srgbClr val="D9D9D9">
              <a:alpha val="100000"/>
            </a:srgbClr>
          </a:solidFill>
          <a:ln w="507">
            <a:noFill/>
          </a:ln>
          <a:effectDag type="tree">
            <a:xfrm kx="359" ky="0"/>
          </a:effectDag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67" name="Freeform 6667"/>
          <p:cNvSpPr/>
          <p:nvPr/>
        </p:nvSpPr>
        <p:spPr>
          <a:xfrm rot="-1170116" flipH="0" flipV="0">
            <a:off x="8152740" y="5164703"/>
            <a:ext cx="102277" cy="271526"/>
          </a:xfrm>
          <a:custGeom>
            <a:pathLst>
              <a:path w="2556933" h="6788150">
                <a:moveTo>
                  <a:pt x="186267" y="6576483"/>
                </a:moveTo>
                <a:cubicBezTo>
                  <a:pt x="118533" y="6508750"/>
                  <a:pt x="69850" y="6417733"/>
                  <a:pt x="40217" y="6303433"/>
                </a:cubicBezTo>
                <a:cubicBezTo>
                  <a:pt x="10583" y="6189133"/>
                  <a:pt x="0" y="6076950"/>
                  <a:pt x="8467" y="5966883"/>
                </a:cubicBezTo>
                <a:cubicBezTo>
                  <a:pt x="16933" y="5856817"/>
                  <a:pt x="38100" y="5767917"/>
                  <a:pt x="71967" y="5700183"/>
                </a:cubicBezTo>
                <a:cubicBezTo>
                  <a:pt x="71967" y="5632450"/>
                  <a:pt x="82550" y="5579533"/>
                  <a:pt x="103717" y="5541433"/>
                </a:cubicBezTo>
                <a:cubicBezTo>
                  <a:pt x="124883" y="5503333"/>
                  <a:pt x="131233" y="5467350"/>
                  <a:pt x="122767" y="5433483"/>
                </a:cubicBezTo>
                <a:cubicBezTo>
                  <a:pt x="114300" y="5399617"/>
                  <a:pt x="122767" y="5340350"/>
                  <a:pt x="148167" y="5255683"/>
                </a:cubicBezTo>
                <a:cubicBezTo>
                  <a:pt x="173567" y="5171017"/>
                  <a:pt x="198967" y="5090583"/>
                  <a:pt x="224367" y="5014383"/>
                </a:cubicBezTo>
                <a:cubicBezTo>
                  <a:pt x="283633" y="4878917"/>
                  <a:pt x="349250" y="4711700"/>
                  <a:pt x="421217" y="4512733"/>
                </a:cubicBezTo>
                <a:cubicBezTo>
                  <a:pt x="493183" y="4313767"/>
                  <a:pt x="560917" y="4114800"/>
                  <a:pt x="624417" y="3915833"/>
                </a:cubicBezTo>
                <a:cubicBezTo>
                  <a:pt x="687917" y="3716867"/>
                  <a:pt x="742950" y="3545417"/>
                  <a:pt x="789517" y="3401483"/>
                </a:cubicBezTo>
                <a:cubicBezTo>
                  <a:pt x="836083" y="3257550"/>
                  <a:pt x="863600" y="3168650"/>
                  <a:pt x="872067" y="3134783"/>
                </a:cubicBezTo>
                <a:cubicBezTo>
                  <a:pt x="872067" y="3033183"/>
                  <a:pt x="939800" y="2978150"/>
                  <a:pt x="1075267" y="2969683"/>
                </a:cubicBezTo>
                <a:cubicBezTo>
                  <a:pt x="1176867" y="2935817"/>
                  <a:pt x="1267883" y="2948517"/>
                  <a:pt x="1348317" y="3007783"/>
                </a:cubicBezTo>
                <a:cubicBezTo>
                  <a:pt x="1428750" y="3067050"/>
                  <a:pt x="1511300" y="3164417"/>
                  <a:pt x="1595967" y="3299883"/>
                </a:cubicBezTo>
                <a:cubicBezTo>
                  <a:pt x="1663700" y="3367617"/>
                  <a:pt x="1689100" y="3464983"/>
                  <a:pt x="1672167" y="3591983"/>
                </a:cubicBezTo>
                <a:cubicBezTo>
                  <a:pt x="1655233" y="3718983"/>
                  <a:pt x="1600200" y="3884083"/>
                  <a:pt x="1507067" y="4087283"/>
                </a:cubicBezTo>
                <a:cubicBezTo>
                  <a:pt x="1473200" y="4155017"/>
                  <a:pt x="1432983" y="4256617"/>
                  <a:pt x="1386417" y="4392083"/>
                </a:cubicBezTo>
                <a:cubicBezTo>
                  <a:pt x="1339850" y="4527550"/>
                  <a:pt x="1308100" y="4646083"/>
                  <a:pt x="1291167" y="4747683"/>
                </a:cubicBezTo>
                <a:cubicBezTo>
                  <a:pt x="1257300" y="4815417"/>
                  <a:pt x="1217083" y="4910667"/>
                  <a:pt x="1170517" y="5033433"/>
                </a:cubicBezTo>
                <a:cubicBezTo>
                  <a:pt x="1123950" y="5156200"/>
                  <a:pt x="1083733" y="5272617"/>
                  <a:pt x="1049867" y="5382683"/>
                </a:cubicBezTo>
                <a:cubicBezTo>
                  <a:pt x="1032933" y="5425017"/>
                  <a:pt x="1016000" y="5492750"/>
                  <a:pt x="999067" y="5585883"/>
                </a:cubicBezTo>
                <a:cubicBezTo>
                  <a:pt x="982133" y="5679017"/>
                  <a:pt x="960967" y="5774267"/>
                  <a:pt x="935567" y="5871633"/>
                </a:cubicBezTo>
                <a:cubicBezTo>
                  <a:pt x="910167" y="5969000"/>
                  <a:pt x="876300" y="6051550"/>
                  <a:pt x="833967" y="6119283"/>
                </a:cubicBezTo>
                <a:cubicBezTo>
                  <a:pt x="757767" y="6466417"/>
                  <a:pt x="666750" y="6669617"/>
                  <a:pt x="560917" y="6728883"/>
                </a:cubicBezTo>
                <a:cubicBezTo>
                  <a:pt x="455083" y="6788150"/>
                  <a:pt x="330200" y="6737350"/>
                  <a:pt x="186267" y="6576483"/>
                </a:cubicBezTo>
                <a:close/>
                <a:moveTo>
                  <a:pt x="-842433" y="6919383"/>
                </a:moveTo>
                <a:moveTo>
                  <a:pt x="1468967" y="1445683"/>
                </a:moveTo>
                <a:cubicBezTo>
                  <a:pt x="1409700" y="1394883"/>
                  <a:pt x="1361017" y="1325033"/>
                  <a:pt x="1322917" y="1236133"/>
                </a:cubicBezTo>
                <a:cubicBezTo>
                  <a:pt x="1284817" y="1147233"/>
                  <a:pt x="1261533" y="1066800"/>
                  <a:pt x="1253067" y="994833"/>
                </a:cubicBezTo>
                <a:cubicBezTo>
                  <a:pt x="1244600" y="922867"/>
                  <a:pt x="1253067" y="882650"/>
                  <a:pt x="1278467" y="874183"/>
                </a:cubicBezTo>
                <a:cubicBezTo>
                  <a:pt x="1354667" y="840317"/>
                  <a:pt x="1432983" y="753533"/>
                  <a:pt x="1513417" y="613833"/>
                </a:cubicBezTo>
                <a:cubicBezTo>
                  <a:pt x="1593850" y="474133"/>
                  <a:pt x="1642533" y="349250"/>
                  <a:pt x="1659467" y="239183"/>
                </a:cubicBezTo>
                <a:cubicBezTo>
                  <a:pt x="1667933" y="205317"/>
                  <a:pt x="1684867" y="171450"/>
                  <a:pt x="1710267" y="137583"/>
                </a:cubicBezTo>
                <a:cubicBezTo>
                  <a:pt x="1735667" y="103717"/>
                  <a:pt x="1765300" y="82550"/>
                  <a:pt x="1799167" y="74083"/>
                </a:cubicBezTo>
                <a:cubicBezTo>
                  <a:pt x="1900767" y="6350"/>
                  <a:pt x="2015067" y="0"/>
                  <a:pt x="2142067" y="55033"/>
                </a:cubicBezTo>
                <a:cubicBezTo>
                  <a:pt x="2269067" y="110067"/>
                  <a:pt x="2374900" y="205317"/>
                  <a:pt x="2459567" y="340783"/>
                </a:cubicBezTo>
                <a:cubicBezTo>
                  <a:pt x="2535767" y="501650"/>
                  <a:pt x="2556933" y="645583"/>
                  <a:pt x="2523067" y="772583"/>
                </a:cubicBezTo>
                <a:cubicBezTo>
                  <a:pt x="2489200" y="899583"/>
                  <a:pt x="2396067" y="1056217"/>
                  <a:pt x="2243667" y="1242483"/>
                </a:cubicBezTo>
                <a:cubicBezTo>
                  <a:pt x="2116667" y="1411817"/>
                  <a:pt x="1985433" y="1509183"/>
                  <a:pt x="1849967" y="1534583"/>
                </a:cubicBezTo>
                <a:cubicBezTo>
                  <a:pt x="1714500" y="1559983"/>
                  <a:pt x="1587500" y="1530350"/>
                  <a:pt x="1468967" y="1445683"/>
                </a:cubicBezTo>
                <a:close/>
                <a:moveTo>
                  <a:pt x="4288367" y="6919383"/>
                </a:moveTo>
              </a:path>
            </a:pathLst>
          </a:custGeom>
          <a:solidFill>
            <a:srgbClr val="D9D9D9">
              <a:alpha val="100000"/>
            </a:srgbClr>
          </a:solidFill>
          <a:ln w="507">
            <a:noFill/>
          </a:ln>
          <a:effectDag type="tree">
            <a:xfrm kx="359" ky="0"/>
          </a:effectDag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68" name="Freeform 6668"/>
          <p:cNvSpPr/>
          <p:nvPr/>
        </p:nvSpPr>
        <p:spPr>
          <a:xfrm rot="-1170116" flipH="0" flipV="0">
            <a:off x="8260648" y="5194276"/>
            <a:ext cx="198119" cy="173228"/>
          </a:xfrm>
          <a:custGeom>
            <a:pathLst>
              <a:path w="4953000" h="4330700">
                <a:moveTo>
                  <a:pt x="482600" y="4330700"/>
                </a:moveTo>
                <a:cubicBezTo>
                  <a:pt x="448733" y="4330700"/>
                  <a:pt x="389466" y="4305300"/>
                  <a:pt x="304800" y="4254500"/>
                </a:cubicBezTo>
                <a:cubicBezTo>
                  <a:pt x="220133" y="4203700"/>
                  <a:pt x="160866" y="4161367"/>
                  <a:pt x="127000" y="4127500"/>
                </a:cubicBezTo>
                <a:cubicBezTo>
                  <a:pt x="67733" y="4059767"/>
                  <a:pt x="31750" y="3989917"/>
                  <a:pt x="19050" y="3917950"/>
                </a:cubicBezTo>
                <a:cubicBezTo>
                  <a:pt x="6350" y="3845984"/>
                  <a:pt x="0" y="3691467"/>
                  <a:pt x="0" y="3454400"/>
                </a:cubicBezTo>
                <a:cubicBezTo>
                  <a:pt x="0" y="3183467"/>
                  <a:pt x="55033" y="2885017"/>
                  <a:pt x="165100" y="2559050"/>
                </a:cubicBezTo>
                <a:cubicBezTo>
                  <a:pt x="275166" y="2233084"/>
                  <a:pt x="461433" y="1782234"/>
                  <a:pt x="723900" y="1206500"/>
                </a:cubicBezTo>
                <a:lnTo>
                  <a:pt x="1181100" y="266700"/>
                </a:lnTo>
                <a:cubicBezTo>
                  <a:pt x="1214966" y="198967"/>
                  <a:pt x="1246716" y="146050"/>
                  <a:pt x="1276350" y="107950"/>
                </a:cubicBezTo>
                <a:cubicBezTo>
                  <a:pt x="1305983" y="69850"/>
                  <a:pt x="1337733" y="33867"/>
                  <a:pt x="1371600" y="0"/>
                </a:cubicBezTo>
                <a:cubicBezTo>
                  <a:pt x="1397000" y="0"/>
                  <a:pt x="1424516" y="0"/>
                  <a:pt x="1454150" y="0"/>
                </a:cubicBezTo>
                <a:cubicBezTo>
                  <a:pt x="1483783" y="0"/>
                  <a:pt x="1498600" y="0"/>
                  <a:pt x="1498600" y="0"/>
                </a:cubicBezTo>
                <a:cubicBezTo>
                  <a:pt x="1574800" y="0"/>
                  <a:pt x="1661583" y="42334"/>
                  <a:pt x="1758950" y="127000"/>
                </a:cubicBezTo>
                <a:cubicBezTo>
                  <a:pt x="1856316" y="211667"/>
                  <a:pt x="1921933" y="313267"/>
                  <a:pt x="1955800" y="431800"/>
                </a:cubicBezTo>
                <a:cubicBezTo>
                  <a:pt x="1955800" y="541867"/>
                  <a:pt x="1940983" y="660400"/>
                  <a:pt x="1911350" y="787400"/>
                </a:cubicBezTo>
                <a:cubicBezTo>
                  <a:pt x="1881716" y="914400"/>
                  <a:pt x="1778000" y="1096434"/>
                  <a:pt x="1600200" y="1333500"/>
                </a:cubicBezTo>
                <a:cubicBezTo>
                  <a:pt x="1540933" y="1426634"/>
                  <a:pt x="1468966" y="1572684"/>
                  <a:pt x="1384300" y="1771650"/>
                </a:cubicBezTo>
                <a:cubicBezTo>
                  <a:pt x="1299633" y="1970617"/>
                  <a:pt x="1236133" y="2146300"/>
                  <a:pt x="1193800" y="2298700"/>
                </a:cubicBezTo>
                <a:cubicBezTo>
                  <a:pt x="1185333" y="2315634"/>
                  <a:pt x="1166283" y="2355850"/>
                  <a:pt x="1136650" y="2419350"/>
                </a:cubicBezTo>
                <a:cubicBezTo>
                  <a:pt x="1107016" y="2482850"/>
                  <a:pt x="1077383" y="2550584"/>
                  <a:pt x="1047750" y="2622550"/>
                </a:cubicBezTo>
                <a:cubicBezTo>
                  <a:pt x="1018116" y="2694517"/>
                  <a:pt x="990600" y="2755900"/>
                  <a:pt x="965200" y="2806700"/>
                </a:cubicBezTo>
                <a:lnTo>
                  <a:pt x="901700" y="3022600"/>
                </a:lnTo>
                <a:lnTo>
                  <a:pt x="1651000" y="2260600"/>
                </a:lnTo>
                <a:cubicBezTo>
                  <a:pt x="2048933" y="1871134"/>
                  <a:pt x="2372783" y="1593850"/>
                  <a:pt x="2622550" y="1428750"/>
                </a:cubicBezTo>
                <a:cubicBezTo>
                  <a:pt x="2872316" y="1263650"/>
                  <a:pt x="3075516" y="1193800"/>
                  <a:pt x="3232150" y="1219200"/>
                </a:cubicBezTo>
                <a:cubicBezTo>
                  <a:pt x="3388783" y="1244600"/>
                  <a:pt x="3517900" y="1354667"/>
                  <a:pt x="3619500" y="1549400"/>
                </a:cubicBezTo>
                <a:cubicBezTo>
                  <a:pt x="3678766" y="1642534"/>
                  <a:pt x="3723216" y="1729317"/>
                  <a:pt x="3752850" y="1809750"/>
                </a:cubicBezTo>
                <a:cubicBezTo>
                  <a:pt x="3782483" y="1890184"/>
                  <a:pt x="3801533" y="1989667"/>
                  <a:pt x="3810000" y="2108200"/>
                </a:cubicBezTo>
                <a:cubicBezTo>
                  <a:pt x="3818466" y="2226734"/>
                  <a:pt x="3810000" y="2400300"/>
                  <a:pt x="3784600" y="2628900"/>
                </a:cubicBezTo>
                <a:lnTo>
                  <a:pt x="3784600" y="3390900"/>
                </a:lnTo>
                <a:cubicBezTo>
                  <a:pt x="3928533" y="3357034"/>
                  <a:pt x="4038600" y="3325284"/>
                  <a:pt x="4114800" y="3295650"/>
                </a:cubicBezTo>
                <a:cubicBezTo>
                  <a:pt x="4191000" y="3266017"/>
                  <a:pt x="4271433" y="3234267"/>
                  <a:pt x="4356100" y="3200400"/>
                </a:cubicBezTo>
                <a:cubicBezTo>
                  <a:pt x="4432300" y="3175000"/>
                  <a:pt x="4516966" y="3149600"/>
                  <a:pt x="4610100" y="3124200"/>
                </a:cubicBezTo>
                <a:cubicBezTo>
                  <a:pt x="4703233" y="3098800"/>
                  <a:pt x="4817533" y="3081867"/>
                  <a:pt x="4953000" y="3073400"/>
                </a:cubicBezTo>
                <a:cubicBezTo>
                  <a:pt x="4944533" y="3183467"/>
                  <a:pt x="4904316" y="3306234"/>
                  <a:pt x="4832350" y="3441700"/>
                </a:cubicBezTo>
                <a:cubicBezTo>
                  <a:pt x="4760383" y="3577167"/>
                  <a:pt x="4669366" y="3708400"/>
                  <a:pt x="4559300" y="3835400"/>
                </a:cubicBezTo>
                <a:cubicBezTo>
                  <a:pt x="4449233" y="3962400"/>
                  <a:pt x="4330700" y="4066117"/>
                  <a:pt x="4203700" y="4146550"/>
                </a:cubicBezTo>
                <a:cubicBezTo>
                  <a:pt x="4076700" y="4226984"/>
                  <a:pt x="3953933" y="4267200"/>
                  <a:pt x="3835400" y="4267200"/>
                </a:cubicBezTo>
                <a:cubicBezTo>
                  <a:pt x="3725333" y="4267200"/>
                  <a:pt x="3600450" y="4218517"/>
                  <a:pt x="3460750" y="4121150"/>
                </a:cubicBezTo>
                <a:cubicBezTo>
                  <a:pt x="3321050" y="4023784"/>
                  <a:pt x="3213100" y="3894667"/>
                  <a:pt x="3136900" y="3733800"/>
                </a:cubicBezTo>
                <a:cubicBezTo>
                  <a:pt x="3103033" y="3632200"/>
                  <a:pt x="3079750" y="3522134"/>
                  <a:pt x="3067050" y="3403600"/>
                </a:cubicBezTo>
                <a:cubicBezTo>
                  <a:pt x="3054350" y="3285067"/>
                  <a:pt x="3048000" y="3098800"/>
                  <a:pt x="3048000" y="2844800"/>
                </a:cubicBezTo>
                <a:lnTo>
                  <a:pt x="3048000" y="2349500"/>
                </a:lnTo>
                <a:cubicBezTo>
                  <a:pt x="3048000" y="2239434"/>
                  <a:pt x="3020483" y="2199217"/>
                  <a:pt x="2965450" y="2228850"/>
                </a:cubicBezTo>
                <a:cubicBezTo>
                  <a:pt x="2910416" y="2258484"/>
                  <a:pt x="2865966" y="2286000"/>
                  <a:pt x="2832100" y="2311400"/>
                </a:cubicBezTo>
                <a:cubicBezTo>
                  <a:pt x="2730500" y="2387600"/>
                  <a:pt x="2603500" y="2504017"/>
                  <a:pt x="2451100" y="2660650"/>
                </a:cubicBezTo>
                <a:cubicBezTo>
                  <a:pt x="2298700" y="2817284"/>
                  <a:pt x="2142066" y="2976034"/>
                  <a:pt x="1981200" y="3136900"/>
                </a:cubicBezTo>
                <a:cubicBezTo>
                  <a:pt x="1591733" y="3543300"/>
                  <a:pt x="1267883" y="3843867"/>
                  <a:pt x="1009650" y="4038600"/>
                </a:cubicBezTo>
                <a:cubicBezTo>
                  <a:pt x="751416" y="4233334"/>
                  <a:pt x="575733" y="4330700"/>
                  <a:pt x="482600" y="4330700"/>
                </a:cubicBezTo>
                <a:close/>
                <a:moveTo>
                  <a:pt x="-889000" y="4851400"/>
                </a:moveTo>
              </a:path>
            </a:pathLst>
          </a:custGeom>
          <a:solidFill>
            <a:srgbClr val="D9D9D9">
              <a:alpha val="100000"/>
            </a:srgbClr>
          </a:solidFill>
          <a:ln w="507">
            <a:noFill/>
          </a:ln>
          <a:effectDag type="tree">
            <a:xfrm kx="359" ky="0"/>
          </a:effectDag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69" name="Freeform 6669"/>
          <p:cNvSpPr/>
          <p:nvPr/>
        </p:nvSpPr>
        <p:spPr>
          <a:xfrm rot="-1170116" flipH="0" flipV="0">
            <a:off x="8555867" y="4943114"/>
            <a:ext cx="184742" cy="342561"/>
          </a:xfrm>
          <a:custGeom>
            <a:pathLst>
              <a:path w="4618566" h="8564033">
                <a:moveTo>
                  <a:pt x="546100" y="8458200"/>
                </a:moveTo>
                <a:cubicBezTo>
                  <a:pt x="478366" y="8432800"/>
                  <a:pt x="402166" y="8373534"/>
                  <a:pt x="317500" y="8280400"/>
                </a:cubicBezTo>
                <a:cubicBezTo>
                  <a:pt x="232833" y="8187267"/>
                  <a:pt x="158750" y="8081434"/>
                  <a:pt x="95250" y="7962900"/>
                </a:cubicBezTo>
                <a:cubicBezTo>
                  <a:pt x="31750" y="7844367"/>
                  <a:pt x="0" y="7738534"/>
                  <a:pt x="0" y="7645400"/>
                </a:cubicBezTo>
                <a:cubicBezTo>
                  <a:pt x="42333" y="7552267"/>
                  <a:pt x="97366" y="7387167"/>
                  <a:pt x="165100" y="7150100"/>
                </a:cubicBezTo>
                <a:cubicBezTo>
                  <a:pt x="232833" y="6913034"/>
                  <a:pt x="317500" y="6646334"/>
                  <a:pt x="419100" y="6350000"/>
                </a:cubicBezTo>
                <a:cubicBezTo>
                  <a:pt x="486833" y="6256867"/>
                  <a:pt x="539750" y="6146800"/>
                  <a:pt x="577850" y="6019800"/>
                </a:cubicBezTo>
                <a:cubicBezTo>
                  <a:pt x="615950" y="5892800"/>
                  <a:pt x="651933" y="5778500"/>
                  <a:pt x="685800" y="5676900"/>
                </a:cubicBezTo>
                <a:cubicBezTo>
                  <a:pt x="753533" y="5532967"/>
                  <a:pt x="831850" y="5357284"/>
                  <a:pt x="920750" y="5149850"/>
                </a:cubicBezTo>
                <a:cubicBezTo>
                  <a:pt x="1009650" y="4942417"/>
                  <a:pt x="1098550" y="4730750"/>
                  <a:pt x="1187450" y="4514850"/>
                </a:cubicBezTo>
                <a:cubicBezTo>
                  <a:pt x="1276350" y="4298950"/>
                  <a:pt x="1354666" y="4114800"/>
                  <a:pt x="1422400" y="3962400"/>
                </a:cubicBezTo>
                <a:cubicBezTo>
                  <a:pt x="1532466" y="3725334"/>
                  <a:pt x="1627716" y="3511550"/>
                  <a:pt x="1708150" y="3321050"/>
                </a:cubicBezTo>
                <a:cubicBezTo>
                  <a:pt x="1788583" y="3130550"/>
                  <a:pt x="1869016" y="2937934"/>
                  <a:pt x="1949450" y="2743200"/>
                </a:cubicBezTo>
                <a:cubicBezTo>
                  <a:pt x="2029883" y="2548467"/>
                  <a:pt x="2116666" y="2336800"/>
                  <a:pt x="2209800" y="2108200"/>
                </a:cubicBezTo>
                <a:cubicBezTo>
                  <a:pt x="2319866" y="1862667"/>
                  <a:pt x="2427816" y="1615017"/>
                  <a:pt x="2533650" y="1365250"/>
                </a:cubicBezTo>
                <a:cubicBezTo>
                  <a:pt x="2639483" y="1115484"/>
                  <a:pt x="2732616" y="891117"/>
                  <a:pt x="2813050" y="692150"/>
                </a:cubicBezTo>
                <a:cubicBezTo>
                  <a:pt x="2893483" y="493184"/>
                  <a:pt x="2942166" y="351367"/>
                  <a:pt x="2959100" y="266700"/>
                </a:cubicBezTo>
                <a:cubicBezTo>
                  <a:pt x="2959100" y="198967"/>
                  <a:pt x="2971800" y="148167"/>
                  <a:pt x="2997200" y="114300"/>
                </a:cubicBezTo>
                <a:cubicBezTo>
                  <a:pt x="3022600" y="80434"/>
                  <a:pt x="3056466" y="63500"/>
                  <a:pt x="3098800" y="63500"/>
                </a:cubicBezTo>
                <a:cubicBezTo>
                  <a:pt x="3132666" y="29634"/>
                  <a:pt x="3177116" y="10584"/>
                  <a:pt x="3232150" y="6350"/>
                </a:cubicBezTo>
                <a:cubicBezTo>
                  <a:pt x="3287183" y="2117"/>
                  <a:pt x="3331633" y="0"/>
                  <a:pt x="3365500" y="0"/>
                </a:cubicBezTo>
                <a:cubicBezTo>
                  <a:pt x="3416300" y="8467"/>
                  <a:pt x="3492500" y="78317"/>
                  <a:pt x="3594100" y="209550"/>
                </a:cubicBezTo>
                <a:cubicBezTo>
                  <a:pt x="3695700" y="340784"/>
                  <a:pt x="3746500" y="457200"/>
                  <a:pt x="3746500" y="558800"/>
                </a:cubicBezTo>
                <a:cubicBezTo>
                  <a:pt x="3746500" y="694267"/>
                  <a:pt x="3680883" y="948267"/>
                  <a:pt x="3549650" y="1320800"/>
                </a:cubicBezTo>
                <a:cubicBezTo>
                  <a:pt x="3418416" y="1693334"/>
                  <a:pt x="3234266" y="2120900"/>
                  <a:pt x="2997200" y="2603500"/>
                </a:cubicBezTo>
                <a:cubicBezTo>
                  <a:pt x="2700866" y="3230034"/>
                  <a:pt x="2470150" y="3735917"/>
                  <a:pt x="2305050" y="4121150"/>
                </a:cubicBezTo>
                <a:cubicBezTo>
                  <a:pt x="2139950" y="4506384"/>
                  <a:pt x="2025650" y="4790017"/>
                  <a:pt x="1962150" y="4972050"/>
                </a:cubicBezTo>
                <a:cubicBezTo>
                  <a:pt x="1898650" y="5154084"/>
                  <a:pt x="1875366" y="5257800"/>
                  <a:pt x="1892300" y="5283200"/>
                </a:cubicBezTo>
                <a:cubicBezTo>
                  <a:pt x="1892300" y="5283200"/>
                  <a:pt x="1943100" y="5262034"/>
                  <a:pt x="2044700" y="5219700"/>
                </a:cubicBezTo>
                <a:cubicBezTo>
                  <a:pt x="2146300" y="5177367"/>
                  <a:pt x="2264833" y="5105400"/>
                  <a:pt x="2400300" y="5003800"/>
                </a:cubicBezTo>
                <a:cubicBezTo>
                  <a:pt x="2493433" y="4953000"/>
                  <a:pt x="2595033" y="4885267"/>
                  <a:pt x="2705100" y="4800600"/>
                </a:cubicBezTo>
                <a:cubicBezTo>
                  <a:pt x="2815166" y="4715934"/>
                  <a:pt x="2923116" y="4637617"/>
                  <a:pt x="3028950" y="4565650"/>
                </a:cubicBezTo>
                <a:cubicBezTo>
                  <a:pt x="3134783" y="4493684"/>
                  <a:pt x="3221566" y="4449234"/>
                  <a:pt x="3289300" y="4432300"/>
                </a:cubicBezTo>
                <a:cubicBezTo>
                  <a:pt x="3373966" y="4373034"/>
                  <a:pt x="3464983" y="4313767"/>
                  <a:pt x="3562350" y="4254500"/>
                </a:cubicBezTo>
                <a:cubicBezTo>
                  <a:pt x="3659716" y="4195234"/>
                  <a:pt x="3733800" y="4148667"/>
                  <a:pt x="3784600" y="4114800"/>
                </a:cubicBezTo>
                <a:cubicBezTo>
                  <a:pt x="3928533" y="4030134"/>
                  <a:pt x="4040716" y="4002617"/>
                  <a:pt x="4121150" y="4032250"/>
                </a:cubicBezTo>
                <a:cubicBezTo>
                  <a:pt x="4201583" y="4061884"/>
                  <a:pt x="4279900" y="4127500"/>
                  <a:pt x="4356100" y="4229100"/>
                </a:cubicBezTo>
                <a:cubicBezTo>
                  <a:pt x="4449233" y="4339167"/>
                  <a:pt x="4472516" y="4442884"/>
                  <a:pt x="4425950" y="4540250"/>
                </a:cubicBezTo>
                <a:cubicBezTo>
                  <a:pt x="4379383" y="4637617"/>
                  <a:pt x="4241800" y="4762500"/>
                  <a:pt x="4013200" y="4914900"/>
                </a:cubicBezTo>
                <a:cubicBezTo>
                  <a:pt x="3835400" y="5033434"/>
                  <a:pt x="3627966" y="5164667"/>
                  <a:pt x="3390900" y="5308600"/>
                </a:cubicBezTo>
                <a:cubicBezTo>
                  <a:pt x="3153833" y="5452534"/>
                  <a:pt x="2942166" y="5579534"/>
                  <a:pt x="2755900" y="5689600"/>
                </a:cubicBezTo>
                <a:cubicBezTo>
                  <a:pt x="2569633" y="5799667"/>
                  <a:pt x="2455333" y="5871634"/>
                  <a:pt x="2413000" y="5905500"/>
                </a:cubicBezTo>
                <a:cubicBezTo>
                  <a:pt x="2413000" y="5905500"/>
                  <a:pt x="2448983" y="5966884"/>
                  <a:pt x="2520950" y="6089650"/>
                </a:cubicBezTo>
                <a:cubicBezTo>
                  <a:pt x="2592916" y="6212417"/>
                  <a:pt x="2662766" y="6324600"/>
                  <a:pt x="2730500" y="6426200"/>
                </a:cubicBezTo>
                <a:cubicBezTo>
                  <a:pt x="2798233" y="6561667"/>
                  <a:pt x="2874433" y="6701367"/>
                  <a:pt x="2959100" y="6845300"/>
                </a:cubicBezTo>
                <a:cubicBezTo>
                  <a:pt x="3043766" y="6989234"/>
                  <a:pt x="3094566" y="7090834"/>
                  <a:pt x="3111500" y="7150100"/>
                </a:cubicBezTo>
                <a:cubicBezTo>
                  <a:pt x="3204633" y="7370234"/>
                  <a:pt x="3329516" y="7526867"/>
                  <a:pt x="3486150" y="7620000"/>
                </a:cubicBezTo>
                <a:cubicBezTo>
                  <a:pt x="3642783" y="7713134"/>
                  <a:pt x="3822700" y="7717367"/>
                  <a:pt x="4025900" y="7632700"/>
                </a:cubicBezTo>
                <a:cubicBezTo>
                  <a:pt x="4178300" y="7573434"/>
                  <a:pt x="4296833" y="7558617"/>
                  <a:pt x="4381500" y="7588250"/>
                </a:cubicBezTo>
                <a:cubicBezTo>
                  <a:pt x="4466166" y="7617884"/>
                  <a:pt x="4529666" y="7679267"/>
                  <a:pt x="4572000" y="7772400"/>
                </a:cubicBezTo>
                <a:cubicBezTo>
                  <a:pt x="4605866" y="7840134"/>
                  <a:pt x="4618566" y="7895167"/>
                  <a:pt x="4610100" y="7937500"/>
                </a:cubicBezTo>
                <a:cubicBezTo>
                  <a:pt x="4601633" y="7979834"/>
                  <a:pt x="4546600" y="8051800"/>
                  <a:pt x="4445000" y="8153400"/>
                </a:cubicBezTo>
                <a:cubicBezTo>
                  <a:pt x="4258733" y="8314267"/>
                  <a:pt x="4072466" y="8428567"/>
                  <a:pt x="3886200" y="8496300"/>
                </a:cubicBezTo>
                <a:cubicBezTo>
                  <a:pt x="3699933" y="8564033"/>
                  <a:pt x="3526366" y="8551333"/>
                  <a:pt x="3365500" y="8458200"/>
                </a:cubicBezTo>
                <a:cubicBezTo>
                  <a:pt x="3221566" y="8415867"/>
                  <a:pt x="3062816" y="8307917"/>
                  <a:pt x="2889250" y="8134350"/>
                </a:cubicBezTo>
                <a:cubicBezTo>
                  <a:pt x="2715683" y="7960784"/>
                  <a:pt x="2480733" y="7683500"/>
                  <a:pt x="2184400" y="7302500"/>
                </a:cubicBezTo>
                <a:cubicBezTo>
                  <a:pt x="2184400" y="7268634"/>
                  <a:pt x="2165350" y="7211484"/>
                  <a:pt x="2127250" y="7131050"/>
                </a:cubicBezTo>
                <a:cubicBezTo>
                  <a:pt x="2089150" y="7050617"/>
                  <a:pt x="2057400" y="6989234"/>
                  <a:pt x="2032000" y="6946900"/>
                </a:cubicBezTo>
                <a:cubicBezTo>
                  <a:pt x="1998133" y="6879167"/>
                  <a:pt x="1957916" y="6809317"/>
                  <a:pt x="1911350" y="6737350"/>
                </a:cubicBezTo>
                <a:cubicBezTo>
                  <a:pt x="1864783" y="6665384"/>
                  <a:pt x="1841500" y="6629400"/>
                  <a:pt x="1841500" y="6629400"/>
                </a:cubicBezTo>
                <a:cubicBezTo>
                  <a:pt x="1833033" y="6578600"/>
                  <a:pt x="1813983" y="6527800"/>
                  <a:pt x="1784350" y="6477000"/>
                </a:cubicBezTo>
                <a:cubicBezTo>
                  <a:pt x="1754716" y="6426200"/>
                  <a:pt x="1714500" y="6379634"/>
                  <a:pt x="1663700" y="6337300"/>
                </a:cubicBezTo>
                <a:cubicBezTo>
                  <a:pt x="1562100" y="6320367"/>
                  <a:pt x="1483783" y="6352117"/>
                  <a:pt x="1428750" y="6432550"/>
                </a:cubicBezTo>
                <a:cubicBezTo>
                  <a:pt x="1373716" y="6512984"/>
                  <a:pt x="1316566" y="6604000"/>
                  <a:pt x="1257300" y="6705600"/>
                </a:cubicBezTo>
                <a:cubicBezTo>
                  <a:pt x="1214966" y="6815667"/>
                  <a:pt x="1164166" y="6957484"/>
                  <a:pt x="1104900" y="7131050"/>
                </a:cubicBezTo>
                <a:cubicBezTo>
                  <a:pt x="1045633" y="7304617"/>
                  <a:pt x="996950" y="7478184"/>
                  <a:pt x="958850" y="7651750"/>
                </a:cubicBezTo>
                <a:cubicBezTo>
                  <a:pt x="920750" y="7825317"/>
                  <a:pt x="905933" y="7967134"/>
                  <a:pt x="914400" y="8077200"/>
                </a:cubicBezTo>
                <a:cubicBezTo>
                  <a:pt x="922866" y="8195734"/>
                  <a:pt x="897466" y="8288867"/>
                  <a:pt x="838200" y="8356600"/>
                </a:cubicBezTo>
                <a:cubicBezTo>
                  <a:pt x="778933" y="8424334"/>
                  <a:pt x="681566" y="8458200"/>
                  <a:pt x="546100" y="8458200"/>
                </a:cubicBezTo>
                <a:close/>
                <a:moveTo>
                  <a:pt x="-914400" y="8483600"/>
                </a:moveTo>
              </a:path>
            </a:pathLst>
          </a:custGeom>
          <a:solidFill>
            <a:srgbClr val="D9D9D9">
              <a:alpha val="100000"/>
            </a:srgbClr>
          </a:solidFill>
          <a:ln w="507">
            <a:noFill/>
          </a:ln>
          <a:effectDag type="tree">
            <a:xfrm kx="359" ky="0"/>
          </a:effectDag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70" name="Freeform 6670"/>
          <p:cNvSpPr/>
          <p:nvPr/>
        </p:nvSpPr>
        <p:spPr>
          <a:xfrm rot="-1170116" flipH="0" flipV="0">
            <a:off x="8765816" y="5018900"/>
            <a:ext cx="146981" cy="204216"/>
          </a:xfrm>
          <a:custGeom>
            <a:pathLst>
              <a:path w="3674533" h="5105400">
                <a:moveTo>
                  <a:pt x="1329267" y="5105400"/>
                </a:moveTo>
                <a:cubicBezTo>
                  <a:pt x="922867" y="5105400"/>
                  <a:pt x="599017" y="4965700"/>
                  <a:pt x="357717" y="4686300"/>
                </a:cubicBezTo>
                <a:cubicBezTo>
                  <a:pt x="116417" y="4406900"/>
                  <a:pt x="0" y="4034367"/>
                  <a:pt x="8467" y="3568700"/>
                </a:cubicBezTo>
                <a:cubicBezTo>
                  <a:pt x="16933" y="3263900"/>
                  <a:pt x="76200" y="2933700"/>
                  <a:pt x="186267" y="2578100"/>
                </a:cubicBezTo>
                <a:cubicBezTo>
                  <a:pt x="296333" y="2222500"/>
                  <a:pt x="442383" y="1877484"/>
                  <a:pt x="624417" y="1543050"/>
                </a:cubicBezTo>
                <a:cubicBezTo>
                  <a:pt x="806450" y="1208617"/>
                  <a:pt x="1005417" y="916517"/>
                  <a:pt x="1221317" y="666750"/>
                </a:cubicBezTo>
                <a:cubicBezTo>
                  <a:pt x="1437217" y="416984"/>
                  <a:pt x="1659467" y="241300"/>
                  <a:pt x="1888067" y="139700"/>
                </a:cubicBezTo>
                <a:cubicBezTo>
                  <a:pt x="1972733" y="97367"/>
                  <a:pt x="2063750" y="63500"/>
                  <a:pt x="2161117" y="38100"/>
                </a:cubicBezTo>
                <a:cubicBezTo>
                  <a:pt x="2258483" y="12700"/>
                  <a:pt x="2357967" y="0"/>
                  <a:pt x="2459567" y="0"/>
                </a:cubicBezTo>
                <a:cubicBezTo>
                  <a:pt x="2552700" y="0"/>
                  <a:pt x="2654300" y="12700"/>
                  <a:pt x="2764367" y="38100"/>
                </a:cubicBezTo>
                <a:cubicBezTo>
                  <a:pt x="2874433" y="63500"/>
                  <a:pt x="2967567" y="93134"/>
                  <a:pt x="3043767" y="127000"/>
                </a:cubicBezTo>
                <a:cubicBezTo>
                  <a:pt x="3204633" y="186267"/>
                  <a:pt x="3335867" y="273050"/>
                  <a:pt x="3437467" y="387350"/>
                </a:cubicBezTo>
                <a:cubicBezTo>
                  <a:pt x="3539067" y="501650"/>
                  <a:pt x="3611033" y="673100"/>
                  <a:pt x="3653367" y="901700"/>
                </a:cubicBezTo>
                <a:cubicBezTo>
                  <a:pt x="3670300" y="1037167"/>
                  <a:pt x="3674533" y="1143000"/>
                  <a:pt x="3666067" y="1219200"/>
                </a:cubicBezTo>
                <a:cubicBezTo>
                  <a:pt x="3657600" y="1295400"/>
                  <a:pt x="3632200" y="1392767"/>
                  <a:pt x="3589867" y="1511300"/>
                </a:cubicBezTo>
                <a:cubicBezTo>
                  <a:pt x="3488267" y="1807634"/>
                  <a:pt x="3346450" y="2072217"/>
                  <a:pt x="3164417" y="2305050"/>
                </a:cubicBezTo>
                <a:cubicBezTo>
                  <a:pt x="2982383" y="2537884"/>
                  <a:pt x="2760133" y="2722034"/>
                  <a:pt x="2497667" y="2857500"/>
                </a:cubicBezTo>
                <a:cubicBezTo>
                  <a:pt x="2429933" y="2899834"/>
                  <a:pt x="2355850" y="2929467"/>
                  <a:pt x="2275417" y="2946400"/>
                </a:cubicBezTo>
                <a:cubicBezTo>
                  <a:pt x="2194983" y="2963334"/>
                  <a:pt x="2112433" y="2971800"/>
                  <a:pt x="2027767" y="2971800"/>
                </a:cubicBezTo>
                <a:cubicBezTo>
                  <a:pt x="1858433" y="2971800"/>
                  <a:pt x="1697567" y="2942167"/>
                  <a:pt x="1545167" y="2882900"/>
                </a:cubicBezTo>
                <a:cubicBezTo>
                  <a:pt x="1392767" y="2823634"/>
                  <a:pt x="1265767" y="2738967"/>
                  <a:pt x="1164167" y="2628900"/>
                </a:cubicBezTo>
                <a:lnTo>
                  <a:pt x="1075267" y="2527300"/>
                </a:lnTo>
                <a:lnTo>
                  <a:pt x="1024467" y="2641600"/>
                </a:lnTo>
                <a:cubicBezTo>
                  <a:pt x="948267" y="2844800"/>
                  <a:pt x="891117" y="3028950"/>
                  <a:pt x="853017" y="3194050"/>
                </a:cubicBezTo>
                <a:cubicBezTo>
                  <a:pt x="814917" y="3359150"/>
                  <a:pt x="795867" y="3505200"/>
                  <a:pt x="795867" y="3632200"/>
                </a:cubicBezTo>
                <a:cubicBezTo>
                  <a:pt x="795867" y="3733800"/>
                  <a:pt x="804333" y="3833284"/>
                  <a:pt x="821267" y="3930650"/>
                </a:cubicBezTo>
                <a:cubicBezTo>
                  <a:pt x="838200" y="4028017"/>
                  <a:pt x="867833" y="4110567"/>
                  <a:pt x="910167" y="4178300"/>
                </a:cubicBezTo>
                <a:cubicBezTo>
                  <a:pt x="944033" y="4229100"/>
                  <a:pt x="996950" y="4265084"/>
                  <a:pt x="1068917" y="4286250"/>
                </a:cubicBezTo>
                <a:cubicBezTo>
                  <a:pt x="1140883" y="4307417"/>
                  <a:pt x="1223433" y="4318000"/>
                  <a:pt x="1316567" y="4318000"/>
                </a:cubicBezTo>
                <a:cubicBezTo>
                  <a:pt x="1367367" y="4318000"/>
                  <a:pt x="1422400" y="4315884"/>
                  <a:pt x="1481667" y="4311650"/>
                </a:cubicBezTo>
                <a:cubicBezTo>
                  <a:pt x="1540933" y="4307417"/>
                  <a:pt x="1595967" y="4296834"/>
                  <a:pt x="1646767" y="4279900"/>
                </a:cubicBezTo>
                <a:cubicBezTo>
                  <a:pt x="1790700" y="4229100"/>
                  <a:pt x="1909233" y="4171950"/>
                  <a:pt x="2002367" y="4108450"/>
                </a:cubicBezTo>
                <a:cubicBezTo>
                  <a:pt x="2095500" y="4044950"/>
                  <a:pt x="2192867" y="3979334"/>
                  <a:pt x="2294467" y="3911600"/>
                </a:cubicBezTo>
                <a:lnTo>
                  <a:pt x="2345267" y="3886200"/>
                </a:lnTo>
                <a:lnTo>
                  <a:pt x="2332567" y="3873500"/>
                </a:lnTo>
                <a:cubicBezTo>
                  <a:pt x="2442633" y="3814234"/>
                  <a:pt x="2533650" y="3763434"/>
                  <a:pt x="2605617" y="3721100"/>
                </a:cubicBezTo>
                <a:cubicBezTo>
                  <a:pt x="2677583" y="3678767"/>
                  <a:pt x="2717800" y="3657600"/>
                  <a:pt x="2726267" y="3657600"/>
                </a:cubicBezTo>
                <a:cubicBezTo>
                  <a:pt x="2760133" y="3640667"/>
                  <a:pt x="2794000" y="3619500"/>
                  <a:pt x="2827867" y="3594100"/>
                </a:cubicBezTo>
                <a:cubicBezTo>
                  <a:pt x="2912533" y="3568700"/>
                  <a:pt x="3009900" y="3587750"/>
                  <a:pt x="3119967" y="3651250"/>
                </a:cubicBezTo>
                <a:cubicBezTo>
                  <a:pt x="3230033" y="3714750"/>
                  <a:pt x="3285067" y="3797300"/>
                  <a:pt x="3285067" y="3898900"/>
                </a:cubicBezTo>
                <a:cubicBezTo>
                  <a:pt x="3276600" y="3949700"/>
                  <a:pt x="3238500" y="4021667"/>
                  <a:pt x="3170767" y="4114800"/>
                </a:cubicBezTo>
                <a:cubicBezTo>
                  <a:pt x="3103033" y="4207934"/>
                  <a:pt x="3024717" y="4298950"/>
                  <a:pt x="2935817" y="4387850"/>
                </a:cubicBezTo>
                <a:cubicBezTo>
                  <a:pt x="2846917" y="4476750"/>
                  <a:pt x="2768600" y="4533900"/>
                  <a:pt x="2700867" y="4559300"/>
                </a:cubicBezTo>
                <a:cubicBezTo>
                  <a:pt x="2683933" y="4567767"/>
                  <a:pt x="2654300" y="4580467"/>
                  <a:pt x="2611967" y="4597400"/>
                </a:cubicBezTo>
                <a:cubicBezTo>
                  <a:pt x="2569633" y="4614334"/>
                  <a:pt x="2540000" y="4631267"/>
                  <a:pt x="2523067" y="4648200"/>
                </a:cubicBezTo>
                <a:lnTo>
                  <a:pt x="2535767" y="4648200"/>
                </a:lnTo>
                <a:cubicBezTo>
                  <a:pt x="2459567" y="4749800"/>
                  <a:pt x="2383367" y="4800600"/>
                  <a:pt x="2307167" y="4800600"/>
                </a:cubicBezTo>
                <a:lnTo>
                  <a:pt x="2205567" y="4800600"/>
                </a:lnTo>
                <a:cubicBezTo>
                  <a:pt x="2171700" y="4859867"/>
                  <a:pt x="2061633" y="4925484"/>
                  <a:pt x="1875367" y="4997450"/>
                </a:cubicBezTo>
                <a:cubicBezTo>
                  <a:pt x="1689100" y="5069416"/>
                  <a:pt x="1507067" y="5105400"/>
                  <a:pt x="1329267" y="5105400"/>
                </a:cubicBezTo>
                <a:close/>
                <a:moveTo>
                  <a:pt x="-1286933" y="5003800"/>
                </a:moveTo>
                <a:moveTo>
                  <a:pt x="1926167" y="2222500"/>
                </a:moveTo>
                <a:cubicBezTo>
                  <a:pt x="2053167" y="2222500"/>
                  <a:pt x="2165350" y="2188634"/>
                  <a:pt x="2262717" y="2120900"/>
                </a:cubicBezTo>
                <a:cubicBezTo>
                  <a:pt x="2360083" y="2053167"/>
                  <a:pt x="2446867" y="1976967"/>
                  <a:pt x="2523067" y="1892300"/>
                </a:cubicBezTo>
                <a:cubicBezTo>
                  <a:pt x="2700867" y="1689100"/>
                  <a:pt x="2810933" y="1477434"/>
                  <a:pt x="2853267" y="1257300"/>
                </a:cubicBezTo>
                <a:cubicBezTo>
                  <a:pt x="2895600" y="1037167"/>
                  <a:pt x="2870200" y="880534"/>
                  <a:pt x="2777067" y="787400"/>
                </a:cubicBezTo>
                <a:cubicBezTo>
                  <a:pt x="2734733" y="762000"/>
                  <a:pt x="2696633" y="745067"/>
                  <a:pt x="2662767" y="736600"/>
                </a:cubicBezTo>
                <a:cubicBezTo>
                  <a:pt x="2628900" y="728134"/>
                  <a:pt x="2569633" y="736600"/>
                  <a:pt x="2484967" y="762000"/>
                </a:cubicBezTo>
                <a:cubicBezTo>
                  <a:pt x="2408767" y="770467"/>
                  <a:pt x="2305050" y="821267"/>
                  <a:pt x="2173817" y="914400"/>
                </a:cubicBezTo>
                <a:cubicBezTo>
                  <a:pt x="2042583" y="1007534"/>
                  <a:pt x="1915583" y="1117600"/>
                  <a:pt x="1792817" y="1244600"/>
                </a:cubicBezTo>
                <a:cubicBezTo>
                  <a:pt x="1670050" y="1371600"/>
                  <a:pt x="1570567" y="1494367"/>
                  <a:pt x="1494367" y="1612900"/>
                </a:cubicBezTo>
                <a:lnTo>
                  <a:pt x="1329267" y="1879600"/>
                </a:lnTo>
                <a:cubicBezTo>
                  <a:pt x="1380067" y="1854200"/>
                  <a:pt x="1428750" y="1839384"/>
                  <a:pt x="1475317" y="1835150"/>
                </a:cubicBezTo>
                <a:cubicBezTo>
                  <a:pt x="1521883" y="1830917"/>
                  <a:pt x="1549400" y="1837267"/>
                  <a:pt x="1557867" y="1854200"/>
                </a:cubicBezTo>
                <a:cubicBezTo>
                  <a:pt x="1583267" y="1905000"/>
                  <a:pt x="1610783" y="1960034"/>
                  <a:pt x="1640417" y="2019300"/>
                </a:cubicBezTo>
                <a:cubicBezTo>
                  <a:pt x="1670050" y="2078567"/>
                  <a:pt x="1706033" y="2127250"/>
                  <a:pt x="1748367" y="2165350"/>
                </a:cubicBezTo>
                <a:cubicBezTo>
                  <a:pt x="1790700" y="2203450"/>
                  <a:pt x="1849967" y="2222500"/>
                  <a:pt x="1926167" y="2222500"/>
                </a:cubicBezTo>
                <a:close/>
                <a:moveTo>
                  <a:pt x="1595967" y="5003800"/>
                </a:moveTo>
              </a:path>
            </a:pathLst>
          </a:custGeom>
          <a:solidFill>
            <a:srgbClr val="D9D9D9">
              <a:alpha val="100000"/>
            </a:srgbClr>
          </a:solidFill>
          <a:ln w="507">
            <a:noFill/>
          </a:ln>
          <a:effectDag type="tree">
            <a:xfrm kx="359" ky="0"/>
          </a:effectDag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71" name="Freeform 6671"/>
          <p:cNvSpPr/>
          <p:nvPr/>
        </p:nvSpPr>
        <p:spPr>
          <a:xfrm rot="-1170116" flipH="0" flipV="0">
            <a:off x="8943020" y="4975990"/>
            <a:ext cx="136143" cy="170603"/>
          </a:xfrm>
          <a:custGeom>
            <a:pathLst>
              <a:path w="3403600" h="4265083">
                <a:moveTo>
                  <a:pt x="939800" y="4176183"/>
                </a:moveTo>
                <a:cubicBezTo>
                  <a:pt x="855133" y="4235450"/>
                  <a:pt x="781050" y="4265083"/>
                  <a:pt x="717550" y="4265083"/>
                </a:cubicBezTo>
                <a:cubicBezTo>
                  <a:pt x="654050" y="4265083"/>
                  <a:pt x="575733" y="4218517"/>
                  <a:pt x="482600" y="4125383"/>
                </a:cubicBezTo>
                <a:cubicBezTo>
                  <a:pt x="321733" y="3972983"/>
                  <a:pt x="201083" y="3678767"/>
                  <a:pt x="120650" y="3242733"/>
                </a:cubicBezTo>
                <a:cubicBezTo>
                  <a:pt x="40216" y="2806700"/>
                  <a:pt x="0" y="2199217"/>
                  <a:pt x="0" y="1420283"/>
                </a:cubicBezTo>
                <a:cubicBezTo>
                  <a:pt x="33866" y="1073150"/>
                  <a:pt x="52916" y="768350"/>
                  <a:pt x="57150" y="505883"/>
                </a:cubicBezTo>
                <a:cubicBezTo>
                  <a:pt x="61383" y="243417"/>
                  <a:pt x="63500" y="95250"/>
                  <a:pt x="63500" y="61383"/>
                </a:cubicBezTo>
                <a:cubicBezTo>
                  <a:pt x="105833" y="19050"/>
                  <a:pt x="179916" y="0"/>
                  <a:pt x="285750" y="4233"/>
                </a:cubicBezTo>
                <a:cubicBezTo>
                  <a:pt x="391583" y="8467"/>
                  <a:pt x="478366" y="31750"/>
                  <a:pt x="546100" y="74083"/>
                </a:cubicBezTo>
                <a:cubicBezTo>
                  <a:pt x="630766" y="116417"/>
                  <a:pt x="690033" y="179917"/>
                  <a:pt x="723900" y="264583"/>
                </a:cubicBezTo>
                <a:cubicBezTo>
                  <a:pt x="757766" y="349250"/>
                  <a:pt x="778933" y="499533"/>
                  <a:pt x="787400" y="715433"/>
                </a:cubicBezTo>
                <a:cubicBezTo>
                  <a:pt x="795866" y="931333"/>
                  <a:pt x="800100" y="1259417"/>
                  <a:pt x="800100" y="1699683"/>
                </a:cubicBezTo>
                <a:cubicBezTo>
                  <a:pt x="774700" y="2038350"/>
                  <a:pt x="759883" y="2324100"/>
                  <a:pt x="755650" y="2556933"/>
                </a:cubicBezTo>
                <a:cubicBezTo>
                  <a:pt x="751416" y="2789767"/>
                  <a:pt x="762000" y="2923117"/>
                  <a:pt x="787400" y="2956983"/>
                </a:cubicBezTo>
                <a:cubicBezTo>
                  <a:pt x="821266" y="3016250"/>
                  <a:pt x="855133" y="3037417"/>
                  <a:pt x="889000" y="3020483"/>
                </a:cubicBezTo>
                <a:cubicBezTo>
                  <a:pt x="922866" y="3003550"/>
                  <a:pt x="1003300" y="2931583"/>
                  <a:pt x="1130300" y="2804583"/>
                </a:cubicBezTo>
                <a:cubicBezTo>
                  <a:pt x="1198033" y="2711450"/>
                  <a:pt x="1278466" y="2586567"/>
                  <a:pt x="1371600" y="2429933"/>
                </a:cubicBezTo>
                <a:cubicBezTo>
                  <a:pt x="1464733" y="2273300"/>
                  <a:pt x="1540933" y="2148417"/>
                  <a:pt x="1600200" y="2055283"/>
                </a:cubicBezTo>
                <a:cubicBezTo>
                  <a:pt x="1693333" y="1936750"/>
                  <a:pt x="1780116" y="1822450"/>
                  <a:pt x="1860550" y="1712383"/>
                </a:cubicBezTo>
                <a:cubicBezTo>
                  <a:pt x="1940983" y="1602317"/>
                  <a:pt x="1998133" y="1530350"/>
                  <a:pt x="2032000" y="1496483"/>
                </a:cubicBezTo>
                <a:cubicBezTo>
                  <a:pt x="2065866" y="1428750"/>
                  <a:pt x="2108200" y="1365250"/>
                  <a:pt x="2159000" y="1305983"/>
                </a:cubicBezTo>
                <a:cubicBezTo>
                  <a:pt x="2209800" y="1246717"/>
                  <a:pt x="2252133" y="1187450"/>
                  <a:pt x="2286000" y="1128183"/>
                </a:cubicBezTo>
                <a:cubicBezTo>
                  <a:pt x="2379133" y="967317"/>
                  <a:pt x="2476500" y="833967"/>
                  <a:pt x="2578100" y="728133"/>
                </a:cubicBezTo>
                <a:cubicBezTo>
                  <a:pt x="2679700" y="622300"/>
                  <a:pt x="2747433" y="569383"/>
                  <a:pt x="2781300" y="569383"/>
                </a:cubicBezTo>
                <a:cubicBezTo>
                  <a:pt x="2815166" y="594783"/>
                  <a:pt x="2857500" y="596900"/>
                  <a:pt x="2908300" y="575733"/>
                </a:cubicBezTo>
                <a:cubicBezTo>
                  <a:pt x="2959100" y="554567"/>
                  <a:pt x="3001433" y="543983"/>
                  <a:pt x="3035300" y="543983"/>
                </a:cubicBezTo>
                <a:cubicBezTo>
                  <a:pt x="3094566" y="484717"/>
                  <a:pt x="3175000" y="484717"/>
                  <a:pt x="3276600" y="543983"/>
                </a:cubicBezTo>
                <a:cubicBezTo>
                  <a:pt x="3310466" y="569383"/>
                  <a:pt x="3340100" y="596900"/>
                  <a:pt x="3365500" y="626533"/>
                </a:cubicBezTo>
                <a:cubicBezTo>
                  <a:pt x="3390900" y="656167"/>
                  <a:pt x="3403600" y="687917"/>
                  <a:pt x="3403600" y="721783"/>
                </a:cubicBezTo>
                <a:cubicBezTo>
                  <a:pt x="3403600" y="764117"/>
                  <a:pt x="3373966" y="857250"/>
                  <a:pt x="3314700" y="1001183"/>
                </a:cubicBezTo>
                <a:cubicBezTo>
                  <a:pt x="3255433" y="1145117"/>
                  <a:pt x="3189816" y="1284817"/>
                  <a:pt x="3117850" y="1420283"/>
                </a:cubicBezTo>
                <a:cubicBezTo>
                  <a:pt x="3045883" y="1555750"/>
                  <a:pt x="2988733" y="1636183"/>
                  <a:pt x="2946400" y="1661583"/>
                </a:cubicBezTo>
                <a:cubicBezTo>
                  <a:pt x="2946400" y="1661583"/>
                  <a:pt x="2933700" y="1674283"/>
                  <a:pt x="2908300" y="1699683"/>
                </a:cubicBezTo>
                <a:cubicBezTo>
                  <a:pt x="2882900" y="1725083"/>
                  <a:pt x="2853266" y="1754717"/>
                  <a:pt x="2819400" y="1788583"/>
                </a:cubicBezTo>
                <a:cubicBezTo>
                  <a:pt x="2802466" y="1847850"/>
                  <a:pt x="2745316" y="1953683"/>
                  <a:pt x="2647950" y="2106083"/>
                </a:cubicBezTo>
                <a:cubicBezTo>
                  <a:pt x="2550583" y="2258483"/>
                  <a:pt x="2434166" y="2429933"/>
                  <a:pt x="2298700" y="2620433"/>
                </a:cubicBezTo>
                <a:cubicBezTo>
                  <a:pt x="2163233" y="2810933"/>
                  <a:pt x="2023533" y="2999317"/>
                  <a:pt x="1879600" y="3185583"/>
                </a:cubicBezTo>
                <a:cubicBezTo>
                  <a:pt x="1735666" y="3371850"/>
                  <a:pt x="1608666" y="3536950"/>
                  <a:pt x="1498600" y="3680883"/>
                </a:cubicBezTo>
                <a:cubicBezTo>
                  <a:pt x="1413933" y="3799417"/>
                  <a:pt x="1316566" y="3903133"/>
                  <a:pt x="1206500" y="3992033"/>
                </a:cubicBezTo>
                <a:cubicBezTo>
                  <a:pt x="1096433" y="4080933"/>
                  <a:pt x="1007533" y="4142317"/>
                  <a:pt x="939800" y="4176183"/>
                </a:cubicBezTo>
                <a:close/>
                <a:moveTo>
                  <a:pt x="-1320800" y="4557183"/>
                </a:moveTo>
              </a:path>
            </a:pathLst>
          </a:custGeom>
          <a:solidFill>
            <a:srgbClr val="D9D9D9">
              <a:alpha val="100000"/>
            </a:srgbClr>
          </a:solidFill>
          <a:ln w="507">
            <a:noFill/>
          </a:ln>
          <a:effectDag type="tree">
            <a:xfrm kx="359" ky="0"/>
          </a:effectDag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72" name="Freeform 6672"/>
          <p:cNvSpPr/>
          <p:nvPr/>
        </p:nvSpPr>
        <p:spPr>
          <a:xfrm rot="-1170116" flipH="0" flipV="0">
            <a:off x="9110202" y="4907481"/>
            <a:ext cx="156379" cy="310387"/>
          </a:xfrm>
          <a:custGeom>
            <a:pathLst>
              <a:path w="3909484" h="7759699">
                <a:moveTo>
                  <a:pt x="683684" y="7751233"/>
                </a:moveTo>
                <a:cubicBezTo>
                  <a:pt x="666750" y="7759699"/>
                  <a:pt x="626534" y="7742766"/>
                  <a:pt x="563034" y="7700433"/>
                </a:cubicBezTo>
                <a:cubicBezTo>
                  <a:pt x="499534" y="7658099"/>
                  <a:pt x="442384" y="7598833"/>
                  <a:pt x="391584" y="7522633"/>
                </a:cubicBezTo>
                <a:cubicBezTo>
                  <a:pt x="340784" y="7446433"/>
                  <a:pt x="319617" y="7365999"/>
                  <a:pt x="328084" y="7281333"/>
                </a:cubicBezTo>
                <a:cubicBezTo>
                  <a:pt x="294217" y="7162799"/>
                  <a:pt x="300567" y="7016749"/>
                  <a:pt x="347134" y="6843183"/>
                </a:cubicBezTo>
                <a:cubicBezTo>
                  <a:pt x="393700" y="6669616"/>
                  <a:pt x="497417" y="6413499"/>
                  <a:pt x="658284" y="6074833"/>
                </a:cubicBezTo>
                <a:cubicBezTo>
                  <a:pt x="742950" y="5939366"/>
                  <a:pt x="821267" y="5778499"/>
                  <a:pt x="893234" y="5592233"/>
                </a:cubicBezTo>
                <a:cubicBezTo>
                  <a:pt x="965200" y="5405966"/>
                  <a:pt x="1047750" y="5219699"/>
                  <a:pt x="1140884" y="5033433"/>
                </a:cubicBezTo>
                <a:cubicBezTo>
                  <a:pt x="1183217" y="4957233"/>
                  <a:pt x="1270000" y="4804833"/>
                  <a:pt x="1401234" y="4576233"/>
                </a:cubicBezTo>
                <a:cubicBezTo>
                  <a:pt x="1532467" y="4347633"/>
                  <a:pt x="1674284" y="4083050"/>
                  <a:pt x="1826684" y="3782483"/>
                </a:cubicBezTo>
                <a:cubicBezTo>
                  <a:pt x="1979084" y="3481917"/>
                  <a:pt x="2110317" y="3187700"/>
                  <a:pt x="2220384" y="2899833"/>
                </a:cubicBezTo>
                <a:cubicBezTo>
                  <a:pt x="2000250" y="3128433"/>
                  <a:pt x="1803400" y="3352800"/>
                  <a:pt x="1629834" y="3572933"/>
                </a:cubicBezTo>
                <a:cubicBezTo>
                  <a:pt x="1456267" y="3793067"/>
                  <a:pt x="1295400" y="3970867"/>
                  <a:pt x="1147234" y="4106333"/>
                </a:cubicBezTo>
                <a:cubicBezTo>
                  <a:pt x="999067" y="4241800"/>
                  <a:pt x="857250" y="4305300"/>
                  <a:pt x="721784" y="4296833"/>
                </a:cubicBezTo>
                <a:cubicBezTo>
                  <a:pt x="611717" y="4271433"/>
                  <a:pt x="491067" y="4220633"/>
                  <a:pt x="359834" y="4144433"/>
                </a:cubicBezTo>
                <a:cubicBezTo>
                  <a:pt x="228600" y="4068233"/>
                  <a:pt x="141817" y="3958167"/>
                  <a:pt x="99484" y="3814233"/>
                </a:cubicBezTo>
                <a:cubicBezTo>
                  <a:pt x="65617" y="3627967"/>
                  <a:pt x="55034" y="3390900"/>
                  <a:pt x="67734" y="3103033"/>
                </a:cubicBezTo>
                <a:cubicBezTo>
                  <a:pt x="80434" y="2815167"/>
                  <a:pt x="133350" y="2379133"/>
                  <a:pt x="226484" y="1794933"/>
                </a:cubicBezTo>
                <a:cubicBezTo>
                  <a:pt x="294217" y="1507067"/>
                  <a:pt x="332317" y="1284817"/>
                  <a:pt x="340784" y="1128183"/>
                </a:cubicBezTo>
                <a:cubicBezTo>
                  <a:pt x="349250" y="971550"/>
                  <a:pt x="336550" y="855133"/>
                  <a:pt x="302684" y="778933"/>
                </a:cubicBezTo>
                <a:cubicBezTo>
                  <a:pt x="268817" y="702733"/>
                  <a:pt x="218017" y="635000"/>
                  <a:pt x="150284" y="575733"/>
                </a:cubicBezTo>
                <a:cubicBezTo>
                  <a:pt x="40217" y="474133"/>
                  <a:pt x="0" y="376767"/>
                  <a:pt x="29634" y="283633"/>
                </a:cubicBezTo>
                <a:cubicBezTo>
                  <a:pt x="59267" y="190500"/>
                  <a:pt x="133350" y="114300"/>
                  <a:pt x="251884" y="55033"/>
                </a:cubicBezTo>
                <a:cubicBezTo>
                  <a:pt x="429684" y="12700"/>
                  <a:pt x="560917" y="0"/>
                  <a:pt x="645584" y="16933"/>
                </a:cubicBezTo>
                <a:cubicBezTo>
                  <a:pt x="730250" y="33867"/>
                  <a:pt x="827617" y="105833"/>
                  <a:pt x="937684" y="232833"/>
                </a:cubicBezTo>
                <a:cubicBezTo>
                  <a:pt x="1005417" y="342900"/>
                  <a:pt x="1068917" y="450850"/>
                  <a:pt x="1128184" y="556683"/>
                </a:cubicBezTo>
                <a:cubicBezTo>
                  <a:pt x="1187450" y="662517"/>
                  <a:pt x="1217084" y="833967"/>
                  <a:pt x="1217084" y="1071033"/>
                </a:cubicBezTo>
                <a:cubicBezTo>
                  <a:pt x="1217084" y="1172633"/>
                  <a:pt x="1206500" y="1299633"/>
                  <a:pt x="1185334" y="1452033"/>
                </a:cubicBezTo>
                <a:cubicBezTo>
                  <a:pt x="1164167" y="1604433"/>
                  <a:pt x="1145117" y="1748367"/>
                  <a:pt x="1128184" y="1883833"/>
                </a:cubicBezTo>
                <a:cubicBezTo>
                  <a:pt x="1111250" y="2019300"/>
                  <a:pt x="1098550" y="2116667"/>
                  <a:pt x="1090084" y="2175933"/>
                </a:cubicBezTo>
                <a:cubicBezTo>
                  <a:pt x="1005417" y="2489200"/>
                  <a:pt x="944034" y="2760133"/>
                  <a:pt x="905934" y="2988733"/>
                </a:cubicBezTo>
                <a:cubicBezTo>
                  <a:pt x="867834" y="3217333"/>
                  <a:pt x="869950" y="3331633"/>
                  <a:pt x="912284" y="3331633"/>
                </a:cubicBezTo>
                <a:cubicBezTo>
                  <a:pt x="1081617" y="3196167"/>
                  <a:pt x="1240367" y="3048000"/>
                  <a:pt x="1388534" y="2887133"/>
                </a:cubicBezTo>
                <a:cubicBezTo>
                  <a:pt x="1536700" y="2726267"/>
                  <a:pt x="1691217" y="2542117"/>
                  <a:pt x="1852084" y="2334683"/>
                </a:cubicBezTo>
                <a:cubicBezTo>
                  <a:pt x="2012950" y="2127250"/>
                  <a:pt x="2199217" y="1879600"/>
                  <a:pt x="2410884" y="1591733"/>
                </a:cubicBezTo>
                <a:cubicBezTo>
                  <a:pt x="2487084" y="1447800"/>
                  <a:pt x="2563284" y="1308100"/>
                  <a:pt x="2639484" y="1172633"/>
                </a:cubicBezTo>
                <a:cubicBezTo>
                  <a:pt x="2715684" y="1037167"/>
                  <a:pt x="2779184" y="897467"/>
                  <a:pt x="2829984" y="753533"/>
                </a:cubicBezTo>
                <a:cubicBezTo>
                  <a:pt x="2880784" y="643467"/>
                  <a:pt x="2937934" y="546100"/>
                  <a:pt x="3001434" y="461433"/>
                </a:cubicBezTo>
                <a:cubicBezTo>
                  <a:pt x="3064934" y="376767"/>
                  <a:pt x="3113617" y="330200"/>
                  <a:pt x="3147484" y="321733"/>
                </a:cubicBezTo>
                <a:cubicBezTo>
                  <a:pt x="3189817" y="304800"/>
                  <a:pt x="3244850" y="309033"/>
                  <a:pt x="3312584" y="334433"/>
                </a:cubicBezTo>
                <a:cubicBezTo>
                  <a:pt x="3380317" y="359833"/>
                  <a:pt x="3443817" y="387350"/>
                  <a:pt x="3503084" y="416983"/>
                </a:cubicBezTo>
                <a:cubicBezTo>
                  <a:pt x="3562350" y="446617"/>
                  <a:pt x="3591984" y="469900"/>
                  <a:pt x="3591984" y="486833"/>
                </a:cubicBezTo>
                <a:cubicBezTo>
                  <a:pt x="3600450" y="495300"/>
                  <a:pt x="3630084" y="503767"/>
                  <a:pt x="3680884" y="512233"/>
                </a:cubicBezTo>
                <a:cubicBezTo>
                  <a:pt x="3731684" y="520700"/>
                  <a:pt x="3782484" y="527050"/>
                  <a:pt x="3833284" y="531283"/>
                </a:cubicBezTo>
                <a:cubicBezTo>
                  <a:pt x="3884084" y="535517"/>
                  <a:pt x="3909484" y="550333"/>
                  <a:pt x="3909484" y="575733"/>
                </a:cubicBezTo>
                <a:cubicBezTo>
                  <a:pt x="3909484" y="592667"/>
                  <a:pt x="3888317" y="649817"/>
                  <a:pt x="3845984" y="747183"/>
                </a:cubicBezTo>
                <a:cubicBezTo>
                  <a:pt x="3803650" y="844550"/>
                  <a:pt x="3757084" y="954617"/>
                  <a:pt x="3706284" y="1077383"/>
                </a:cubicBezTo>
                <a:cubicBezTo>
                  <a:pt x="3655484" y="1200150"/>
                  <a:pt x="3611034" y="1308100"/>
                  <a:pt x="3572934" y="1401233"/>
                </a:cubicBezTo>
                <a:cubicBezTo>
                  <a:pt x="3534834" y="1494367"/>
                  <a:pt x="3520017" y="1549400"/>
                  <a:pt x="3528484" y="1566333"/>
                </a:cubicBezTo>
                <a:cubicBezTo>
                  <a:pt x="3545417" y="1583267"/>
                  <a:pt x="3532717" y="1644650"/>
                  <a:pt x="3490384" y="1750483"/>
                </a:cubicBezTo>
                <a:cubicBezTo>
                  <a:pt x="3448050" y="1856317"/>
                  <a:pt x="3399367" y="1972733"/>
                  <a:pt x="3344334" y="2099733"/>
                </a:cubicBezTo>
                <a:cubicBezTo>
                  <a:pt x="3289300" y="2226733"/>
                  <a:pt x="3240617" y="2341033"/>
                  <a:pt x="3198284" y="2442633"/>
                </a:cubicBezTo>
                <a:cubicBezTo>
                  <a:pt x="3113617" y="2722033"/>
                  <a:pt x="3016250" y="2999317"/>
                  <a:pt x="2906184" y="3274483"/>
                </a:cubicBezTo>
                <a:cubicBezTo>
                  <a:pt x="2796117" y="3549650"/>
                  <a:pt x="2664884" y="3822700"/>
                  <a:pt x="2512484" y="4093633"/>
                </a:cubicBezTo>
                <a:cubicBezTo>
                  <a:pt x="2461684" y="4195233"/>
                  <a:pt x="2387600" y="4351867"/>
                  <a:pt x="2290234" y="4563533"/>
                </a:cubicBezTo>
                <a:cubicBezTo>
                  <a:pt x="2192867" y="4775200"/>
                  <a:pt x="2099734" y="4984749"/>
                  <a:pt x="2010834" y="5192183"/>
                </a:cubicBezTo>
                <a:cubicBezTo>
                  <a:pt x="1921934" y="5399616"/>
                  <a:pt x="1852084" y="5558366"/>
                  <a:pt x="1801284" y="5668433"/>
                </a:cubicBezTo>
                <a:cubicBezTo>
                  <a:pt x="1767417" y="5736166"/>
                  <a:pt x="1718734" y="5844116"/>
                  <a:pt x="1655234" y="5992283"/>
                </a:cubicBezTo>
                <a:cubicBezTo>
                  <a:pt x="1591734" y="6140449"/>
                  <a:pt x="1524000" y="6303433"/>
                  <a:pt x="1452034" y="6481233"/>
                </a:cubicBezTo>
                <a:cubicBezTo>
                  <a:pt x="1380067" y="6659033"/>
                  <a:pt x="1310217" y="6826249"/>
                  <a:pt x="1242484" y="6982883"/>
                </a:cubicBezTo>
                <a:cubicBezTo>
                  <a:pt x="1174750" y="7139516"/>
                  <a:pt x="1123950" y="7260166"/>
                  <a:pt x="1090084" y="7344833"/>
                </a:cubicBezTo>
                <a:cubicBezTo>
                  <a:pt x="1073150" y="7505699"/>
                  <a:pt x="1035050" y="7624233"/>
                  <a:pt x="975784" y="7700433"/>
                </a:cubicBezTo>
                <a:cubicBezTo>
                  <a:pt x="924984" y="7725833"/>
                  <a:pt x="863600" y="7740649"/>
                  <a:pt x="791634" y="7744883"/>
                </a:cubicBezTo>
                <a:cubicBezTo>
                  <a:pt x="719667" y="7749116"/>
                  <a:pt x="683684" y="7751233"/>
                  <a:pt x="683684" y="7751233"/>
                </a:cubicBezTo>
                <a:close/>
                <a:moveTo>
                  <a:pt x="-4370916" y="4792133"/>
                </a:moveTo>
              </a:path>
            </a:pathLst>
          </a:custGeom>
          <a:solidFill>
            <a:srgbClr val="D9D9D9">
              <a:alpha val="100000"/>
            </a:srgbClr>
          </a:solidFill>
          <a:ln w="507">
            <a:noFill/>
          </a:ln>
          <a:effectDag type="tree">
            <a:xfrm kx="359" ky="0"/>
          </a:effectDag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73" name="Freeform 6673"/>
          <p:cNvSpPr/>
          <p:nvPr/>
        </p:nvSpPr>
        <p:spPr>
          <a:xfrm rot="-1170116" flipH="0" flipV="0">
            <a:off x="9237900" y="4764596"/>
            <a:ext cx="154347" cy="282956"/>
          </a:xfrm>
          <a:custGeom>
            <a:pathLst>
              <a:path w="3858684" h="7073900">
                <a:moveTo>
                  <a:pt x="836084" y="7031566"/>
                </a:moveTo>
                <a:cubicBezTo>
                  <a:pt x="742950" y="7014633"/>
                  <a:pt x="645584" y="6961716"/>
                  <a:pt x="543984" y="6872816"/>
                </a:cubicBezTo>
                <a:cubicBezTo>
                  <a:pt x="442384" y="6783916"/>
                  <a:pt x="353484" y="6684433"/>
                  <a:pt x="277284" y="6574366"/>
                </a:cubicBezTo>
                <a:cubicBezTo>
                  <a:pt x="201084" y="6464300"/>
                  <a:pt x="150284" y="6366933"/>
                  <a:pt x="124884" y="6282266"/>
                </a:cubicBezTo>
                <a:cubicBezTo>
                  <a:pt x="124884" y="6265333"/>
                  <a:pt x="114300" y="6244166"/>
                  <a:pt x="93134" y="6218766"/>
                </a:cubicBezTo>
                <a:cubicBezTo>
                  <a:pt x="71967" y="6193366"/>
                  <a:pt x="61384" y="6180666"/>
                  <a:pt x="61384" y="6180666"/>
                </a:cubicBezTo>
                <a:cubicBezTo>
                  <a:pt x="27517" y="6155266"/>
                  <a:pt x="8467" y="6043083"/>
                  <a:pt x="4234" y="5844116"/>
                </a:cubicBezTo>
                <a:cubicBezTo>
                  <a:pt x="0" y="5645150"/>
                  <a:pt x="10584" y="5422900"/>
                  <a:pt x="35984" y="5177366"/>
                </a:cubicBezTo>
                <a:cubicBezTo>
                  <a:pt x="61384" y="4931833"/>
                  <a:pt x="91017" y="4737100"/>
                  <a:pt x="124884" y="4593166"/>
                </a:cubicBezTo>
                <a:cubicBezTo>
                  <a:pt x="167217" y="4457700"/>
                  <a:pt x="230717" y="4273550"/>
                  <a:pt x="315384" y="4040716"/>
                </a:cubicBezTo>
                <a:cubicBezTo>
                  <a:pt x="400050" y="3807883"/>
                  <a:pt x="472017" y="3598333"/>
                  <a:pt x="531284" y="3412066"/>
                </a:cubicBezTo>
                <a:lnTo>
                  <a:pt x="874184" y="2675466"/>
                </a:lnTo>
                <a:lnTo>
                  <a:pt x="366184" y="2535766"/>
                </a:lnTo>
                <a:cubicBezTo>
                  <a:pt x="306917" y="2518833"/>
                  <a:pt x="258234" y="2484966"/>
                  <a:pt x="220134" y="2434166"/>
                </a:cubicBezTo>
                <a:cubicBezTo>
                  <a:pt x="182034" y="2383366"/>
                  <a:pt x="162984" y="2341033"/>
                  <a:pt x="162984" y="2307166"/>
                </a:cubicBezTo>
                <a:cubicBezTo>
                  <a:pt x="162984" y="2239433"/>
                  <a:pt x="201084" y="2152650"/>
                  <a:pt x="277284" y="2046816"/>
                </a:cubicBezTo>
                <a:cubicBezTo>
                  <a:pt x="353484" y="1940983"/>
                  <a:pt x="408517" y="1888066"/>
                  <a:pt x="442384" y="1888066"/>
                </a:cubicBezTo>
                <a:cubicBezTo>
                  <a:pt x="484717" y="1896533"/>
                  <a:pt x="563034" y="1900766"/>
                  <a:pt x="677334" y="1900766"/>
                </a:cubicBezTo>
                <a:cubicBezTo>
                  <a:pt x="791634" y="1900766"/>
                  <a:pt x="903817" y="1896533"/>
                  <a:pt x="1013884" y="1888066"/>
                </a:cubicBezTo>
                <a:cubicBezTo>
                  <a:pt x="1123950" y="1879600"/>
                  <a:pt x="1191684" y="1871133"/>
                  <a:pt x="1217084" y="1862666"/>
                </a:cubicBezTo>
                <a:cubicBezTo>
                  <a:pt x="1250950" y="1845733"/>
                  <a:pt x="1284817" y="1822450"/>
                  <a:pt x="1318684" y="1792816"/>
                </a:cubicBezTo>
                <a:cubicBezTo>
                  <a:pt x="1352550" y="1763183"/>
                  <a:pt x="1377950" y="1718733"/>
                  <a:pt x="1394884" y="1659466"/>
                </a:cubicBezTo>
                <a:cubicBezTo>
                  <a:pt x="1437217" y="1566333"/>
                  <a:pt x="1475317" y="1483783"/>
                  <a:pt x="1509184" y="1411816"/>
                </a:cubicBezTo>
                <a:cubicBezTo>
                  <a:pt x="1543050" y="1339850"/>
                  <a:pt x="1589617" y="1253066"/>
                  <a:pt x="1648884" y="1151466"/>
                </a:cubicBezTo>
                <a:cubicBezTo>
                  <a:pt x="1708150" y="1041400"/>
                  <a:pt x="1756834" y="948266"/>
                  <a:pt x="1794934" y="872066"/>
                </a:cubicBezTo>
                <a:cubicBezTo>
                  <a:pt x="1833034" y="795866"/>
                  <a:pt x="1894417" y="690033"/>
                  <a:pt x="1979084" y="554566"/>
                </a:cubicBezTo>
                <a:cubicBezTo>
                  <a:pt x="2021417" y="495300"/>
                  <a:pt x="2067984" y="423333"/>
                  <a:pt x="2118784" y="338666"/>
                </a:cubicBezTo>
                <a:cubicBezTo>
                  <a:pt x="2169584" y="254000"/>
                  <a:pt x="2233084" y="182033"/>
                  <a:pt x="2309284" y="122766"/>
                </a:cubicBezTo>
                <a:cubicBezTo>
                  <a:pt x="2385484" y="55033"/>
                  <a:pt x="2478617" y="16933"/>
                  <a:pt x="2588684" y="8466"/>
                </a:cubicBezTo>
                <a:cubicBezTo>
                  <a:pt x="2698750" y="0"/>
                  <a:pt x="2817284" y="50800"/>
                  <a:pt x="2944284" y="160866"/>
                </a:cubicBezTo>
                <a:cubicBezTo>
                  <a:pt x="3012017" y="245533"/>
                  <a:pt x="3050117" y="315383"/>
                  <a:pt x="3058584" y="370416"/>
                </a:cubicBezTo>
                <a:cubicBezTo>
                  <a:pt x="3067050" y="425450"/>
                  <a:pt x="3033184" y="512233"/>
                  <a:pt x="2956984" y="630766"/>
                </a:cubicBezTo>
                <a:cubicBezTo>
                  <a:pt x="2889250" y="774700"/>
                  <a:pt x="2810934" y="914400"/>
                  <a:pt x="2722034" y="1049866"/>
                </a:cubicBezTo>
                <a:cubicBezTo>
                  <a:pt x="2633134" y="1185333"/>
                  <a:pt x="2550584" y="1325033"/>
                  <a:pt x="2474384" y="1468966"/>
                </a:cubicBezTo>
                <a:cubicBezTo>
                  <a:pt x="2338917" y="1655233"/>
                  <a:pt x="2313517" y="1761066"/>
                  <a:pt x="2398184" y="1786466"/>
                </a:cubicBezTo>
                <a:cubicBezTo>
                  <a:pt x="2482850" y="1811866"/>
                  <a:pt x="2719917" y="1794933"/>
                  <a:pt x="3109384" y="1735666"/>
                </a:cubicBezTo>
                <a:cubicBezTo>
                  <a:pt x="3354917" y="1693333"/>
                  <a:pt x="3532717" y="1708150"/>
                  <a:pt x="3642784" y="1780116"/>
                </a:cubicBezTo>
                <a:cubicBezTo>
                  <a:pt x="3752850" y="1852083"/>
                  <a:pt x="3816350" y="1960033"/>
                  <a:pt x="3833284" y="2103966"/>
                </a:cubicBezTo>
                <a:cubicBezTo>
                  <a:pt x="3858684" y="2307166"/>
                  <a:pt x="3837517" y="2429933"/>
                  <a:pt x="3769784" y="2472266"/>
                </a:cubicBezTo>
                <a:cubicBezTo>
                  <a:pt x="3702050" y="2514600"/>
                  <a:pt x="3507317" y="2535766"/>
                  <a:pt x="3185584" y="2535766"/>
                </a:cubicBezTo>
                <a:cubicBezTo>
                  <a:pt x="2982384" y="2569633"/>
                  <a:pt x="2808817" y="2588683"/>
                  <a:pt x="2664884" y="2592916"/>
                </a:cubicBezTo>
                <a:cubicBezTo>
                  <a:pt x="2520950" y="2597150"/>
                  <a:pt x="2415117" y="2599266"/>
                  <a:pt x="2347384" y="2599266"/>
                </a:cubicBezTo>
                <a:cubicBezTo>
                  <a:pt x="2237317" y="2607733"/>
                  <a:pt x="2165350" y="2611966"/>
                  <a:pt x="2131484" y="2611966"/>
                </a:cubicBezTo>
                <a:cubicBezTo>
                  <a:pt x="2097617" y="2611966"/>
                  <a:pt x="2046817" y="2620433"/>
                  <a:pt x="1979084" y="2637366"/>
                </a:cubicBezTo>
                <a:cubicBezTo>
                  <a:pt x="1911350" y="2654300"/>
                  <a:pt x="1862667" y="2681816"/>
                  <a:pt x="1833034" y="2719916"/>
                </a:cubicBezTo>
                <a:cubicBezTo>
                  <a:pt x="1803400" y="2758016"/>
                  <a:pt x="1771650" y="2810933"/>
                  <a:pt x="1737784" y="2878666"/>
                </a:cubicBezTo>
                <a:cubicBezTo>
                  <a:pt x="1703917" y="2912533"/>
                  <a:pt x="1653117" y="3001433"/>
                  <a:pt x="1585384" y="3145366"/>
                </a:cubicBezTo>
                <a:cubicBezTo>
                  <a:pt x="1517650" y="3289300"/>
                  <a:pt x="1432984" y="3445933"/>
                  <a:pt x="1331384" y="3615266"/>
                </a:cubicBezTo>
                <a:cubicBezTo>
                  <a:pt x="1212850" y="3970866"/>
                  <a:pt x="1113367" y="4320116"/>
                  <a:pt x="1032934" y="4663016"/>
                </a:cubicBezTo>
                <a:cubicBezTo>
                  <a:pt x="952500" y="5005916"/>
                  <a:pt x="882650" y="5342466"/>
                  <a:pt x="823384" y="5672666"/>
                </a:cubicBezTo>
                <a:cubicBezTo>
                  <a:pt x="797984" y="5867400"/>
                  <a:pt x="804334" y="6002866"/>
                  <a:pt x="842434" y="6079066"/>
                </a:cubicBezTo>
                <a:cubicBezTo>
                  <a:pt x="880534" y="6155266"/>
                  <a:pt x="988484" y="6201833"/>
                  <a:pt x="1166284" y="6218766"/>
                </a:cubicBezTo>
                <a:cubicBezTo>
                  <a:pt x="1259417" y="6227233"/>
                  <a:pt x="1405467" y="6225116"/>
                  <a:pt x="1604434" y="6212416"/>
                </a:cubicBezTo>
                <a:cubicBezTo>
                  <a:pt x="1803400" y="6199716"/>
                  <a:pt x="1962150" y="6176433"/>
                  <a:pt x="2080684" y="6142566"/>
                </a:cubicBezTo>
                <a:cubicBezTo>
                  <a:pt x="2173817" y="6100233"/>
                  <a:pt x="2271184" y="6055783"/>
                  <a:pt x="2372784" y="6009216"/>
                </a:cubicBezTo>
                <a:cubicBezTo>
                  <a:pt x="2474384" y="5962650"/>
                  <a:pt x="2567517" y="5913966"/>
                  <a:pt x="2652184" y="5863166"/>
                </a:cubicBezTo>
                <a:cubicBezTo>
                  <a:pt x="2728384" y="5820833"/>
                  <a:pt x="2804584" y="5776383"/>
                  <a:pt x="2880784" y="5729816"/>
                </a:cubicBezTo>
                <a:cubicBezTo>
                  <a:pt x="2956984" y="5683250"/>
                  <a:pt x="2995084" y="5659966"/>
                  <a:pt x="2995084" y="5659966"/>
                </a:cubicBezTo>
                <a:cubicBezTo>
                  <a:pt x="3037417" y="5592233"/>
                  <a:pt x="3088217" y="5581650"/>
                  <a:pt x="3147484" y="5628216"/>
                </a:cubicBezTo>
                <a:cubicBezTo>
                  <a:pt x="3206750" y="5674783"/>
                  <a:pt x="3253317" y="5748866"/>
                  <a:pt x="3287184" y="5850466"/>
                </a:cubicBezTo>
                <a:cubicBezTo>
                  <a:pt x="3287184" y="5952066"/>
                  <a:pt x="3266017" y="6062133"/>
                  <a:pt x="3223684" y="6180666"/>
                </a:cubicBezTo>
                <a:cubicBezTo>
                  <a:pt x="3181350" y="6299200"/>
                  <a:pt x="3024717" y="6434666"/>
                  <a:pt x="2753784" y="6587066"/>
                </a:cubicBezTo>
                <a:cubicBezTo>
                  <a:pt x="2372784" y="6824133"/>
                  <a:pt x="2012950" y="6968066"/>
                  <a:pt x="1674284" y="7018866"/>
                </a:cubicBezTo>
                <a:cubicBezTo>
                  <a:pt x="1335617" y="7069666"/>
                  <a:pt x="1056217" y="7073900"/>
                  <a:pt x="836084" y="7031566"/>
                </a:cubicBezTo>
                <a:close/>
                <a:moveTo>
                  <a:pt x="-1348316" y="7082366"/>
                </a:moveTo>
              </a:path>
            </a:pathLst>
          </a:custGeom>
          <a:solidFill>
            <a:srgbClr val="D9D9D9">
              <a:alpha val="100000"/>
            </a:srgbClr>
          </a:solidFill>
          <a:ln w="507">
            <a:noFill/>
          </a:ln>
          <a:effectDag type="tree">
            <a:xfrm kx="359" ky="0"/>
          </a:effectDag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74" name="Freeform 6674"/>
          <p:cNvSpPr/>
          <p:nvPr/>
        </p:nvSpPr>
        <p:spPr>
          <a:xfrm rot="-1170116" flipH="0" flipV="0">
            <a:off x="9408964" y="4901595"/>
            <a:ext cx="261450" cy="49530"/>
          </a:xfrm>
          <a:custGeom>
            <a:pathLst>
              <a:path w="6536267" h="1238250">
                <a:moveTo>
                  <a:pt x="963084" y="1151466"/>
                </a:moveTo>
                <a:cubicBezTo>
                  <a:pt x="802217" y="1210733"/>
                  <a:pt x="668867" y="1238250"/>
                  <a:pt x="563034" y="1234016"/>
                </a:cubicBezTo>
                <a:cubicBezTo>
                  <a:pt x="457200" y="1229783"/>
                  <a:pt x="340784" y="1181100"/>
                  <a:pt x="213784" y="1087966"/>
                </a:cubicBezTo>
                <a:cubicBezTo>
                  <a:pt x="52917" y="935566"/>
                  <a:pt x="0" y="781050"/>
                  <a:pt x="55034" y="624416"/>
                </a:cubicBezTo>
                <a:cubicBezTo>
                  <a:pt x="110067" y="467783"/>
                  <a:pt x="247650" y="313266"/>
                  <a:pt x="467784" y="160866"/>
                </a:cubicBezTo>
                <a:cubicBezTo>
                  <a:pt x="620184" y="67733"/>
                  <a:pt x="732367" y="16933"/>
                  <a:pt x="804334" y="8466"/>
                </a:cubicBezTo>
                <a:cubicBezTo>
                  <a:pt x="876300" y="0"/>
                  <a:pt x="988484" y="29633"/>
                  <a:pt x="1140884" y="97366"/>
                </a:cubicBezTo>
                <a:cubicBezTo>
                  <a:pt x="1394884" y="258233"/>
                  <a:pt x="1507067" y="436033"/>
                  <a:pt x="1477434" y="630766"/>
                </a:cubicBezTo>
                <a:cubicBezTo>
                  <a:pt x="1447800" y="825500"/>
                  <a:pt x="1276350" y="999066"/>
                  <a:pt x="963084" y="1151466"/>
                </a:cubicBezTo>
                <a:close/>
                <a:moveTo>
                  <a:pt x="-319616" y="1811866"/>
                </a:moveTo>
                <a:moveTo>
                  <a:pt x="3477684" y="1151466"/>
                </a:moveTo>
                <a:cubicBezTo>
                  <a:pt x="3316817" y="1210733"/>
                  <a:pt x="3183467" y="1238250"/>
                  <a:pt x="3077634" y="1234016"/>
                </a:cubicBezTo>
                <a:cubicBezTo>
                  <a:pt x="2971800" y="1229783"/>
                  <a:pt x="2855384" y="1181100"/>
                  <a:pt x="2728384" y="1087966"/>
                </a:cubicBezTo>
                <a:cubicBezTo>
                  <a:pt x="2567517" y="935566"/>
                  <a:pt x="2514600" y="781050"/>
                  <a:pt x="2569634" y="624416"/>
                </a:cubicBezTo>
                <a:cubicBezTo>
                  <a:pt x="2624667" y="467783"/>
                  <a:pt x="2762250" y="313266"/>
                  <a:pt x="2982384" y="160866"/>
                </a:cubicBezTo>
                <a:cubicBezTo>
                  <a:pt x="3134784" y="67733"/>
                  <a:pt x="3246967" y="16933"/>
                  <a:pt x="3318934" y="8466"/>
                </a:cubicBezTo>
                <a:cubicBezTo>
                  <a:pt x="3390900" y="0"/>
                  <a:pt x="3503084" y="29633"/>
                  <a:pt x="3655484" y="97366"/>
                </a:cubicBezTo>
                <a:cubicBezTo>
                  <a:pt x="3909484" y="258233"/>
                  <a:pt x="4021667" y="436033"/>
                  <a:pt x="3992034" y="630766"/>
                </a:cubicBezTo>
                <a:cubicBezTo>
                  <a:pt x="3962400" y="825500"/>
                  <a:pt x="3790950" y="999066"/>
                  <a:pt x="3477684" y="1151466"/>
                </a:cubicBezTo>
                <a:close/>
                <a:moveTo>
                  <a:pt x="-319616" y="1811866"/>
                </a:moveTo>
                <a:moveTo>
                  <a:pt x="5992284" y="1151466"/>
                </a:moveTo>
                <a:cubicBezTo>
                  <a:pt x="5831417" y="1210733"/>
                  <a:pt x="5698067" y="1238250"/>
                  <a:pt x="5592234" y="1234016"/>
                </a:cubicBezTo>
                <a:cubicBezTo>
                  <a:pt x="5486400" y="1229783"/>
                  <a:pt x="5369984" y="1181100"/>
                  <a:pt x="5242984" y="1087966"/>
                </a:cubicBezTo>
                <a:cubicBezTo>
                  <a:pt x="5082117" y="935566"/>
                  <a:pt x="5029200" y="781050"/>
                  <a:pt x="5084234" y="624416"/>
                </a:cubicBezTo>
                <a:cubicBezTo>
                  <a:pt x="5139267" y="467783"/>
                  <a:pt x="5276850" y="313266"/>
                  <a:pt x="5496984" y="160866"/>
                </a:cubicBezTo>
                <a:cubicBezTo>
                  <a:pt x="5649384" y="67733"/>
                  <a:pt x="5761567" y="16933"/>
                  <a:pt x="5833534" y="8466"/>
                </a:cubicBezTo>
                <a:cubicBezTo>
                  <a:pt x="5905500" y="0"/>
                  <a:pt x="6017684" y="29633"/>
                  <a:pt x="6170084" y="97366"/>
                </a:cubicBezTo>
                <a:cubicBezTo>
                  <a:pt x="6424084" y="258233"/>
                  <a:pt x="6536267" y="436033"/>
                  <a:pt x="6506634" y="630766"/>
                </a:cubicBezTo>
                <a:cubicBezTo>
                  <a:pt x="6477000" y="825500"/>
                  <a:pt x="6305550" y="999066"/>
                  <a:pt x="5992284" y="1151466"/>
                </a:cubicBezTo>
                <a:close/>
                <a:moveTo>
                  <a:pt x="-319616" y="1811866"/>
                </a:moveTo>
              </a:path>
            </a:pathLst>
          </a:custGeom>
          <a:solidFill>
            <a:srgbClr val="D9D9D9">
              <a:alpha val="100000"/>
            </a:srgbClr>
          </a:solidFill>
          <a:ln w="507">
            <a:noFill/>
          </a:ln>
          <a:effectDag type="tree">
            <a:xfrm kx="359" ky="0"/>
          </a:effectDag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75" name="Freeform 6675"/>
          <p:cNvSpPr/>
          <p:nvPr/>
        </p:nvSpPr>
        <p:spPr>
          <a:xfrm rot="-1170116" flipH="0" flipV="0">
            <a:off x="9698863" y="4832617"/>
            <a:ext cx="62314" cy="51054"/>
          </a:xfrm>
          <a:custGeom>
            <a:pathLst>
              <a:path w="1557867" h="1276350">
                <a:moveTo>
                  <a:pt x="1001184" y="1189566"/>
                </a:moveTo>
                <a:cubicBezTo>
                  <a:pt x="831850" y="1248833"/>
                  <a:pt x="692150" y="1276350"/>
                  <a:pt x="582084" y="1272116"/>
                </a:cubicBezTo>
                <a:cubicBezTo>
                  <a:pt x="472017" y="1267883"/>
                  <a:pt x="353484" y="1219200"/>
                  <a:pt x="226484" y="1126066"/>
                </a:cubicBezTo>
                <a:cubicBezTo>
                  <a:pt x="57150" y="965200"/>
                  <a:pt x="0" y="804333"/>
                  <a:pt x="55034" y="643466"/>
                </a:cubicBezTo>
                <a:cubicBezTo>
                  <a:pt x="110067" y="482600"/>
                  <a:pt x="251884" y="321733"/>
                  <a:pt x="480484" y="160866"/>
                </a:cubicBezTo>
                <a:cubicBezTo>
                  <a:pt x="641350" y="67733"/>
                  <a:pt x="759884" y="16933"/>
                  <a:pt x="836084" y="8466"/>
                </a:cubicBezTo>
                <a:cubicBezTo>
                  <a:pt x="912284" y="0"/>
                  <a:pt x="1026584" y="29633"/>
                  <a:pt x="1178984" y="97366"/>
                </a:cubicBezTo>
                <a:cubicBezTo>
                  <a:pt x="1441450" y="266700"/>
                  <a:pt x="1557867" y="450850"/>
                  <a:pt x="1528234" y="649816"/>
                </a:cubicBezTo>
                <a:cubicBezTo>
                  <a:pt x="1498600" y="848783"/>
                  <a:pt x="1322917" y="1028700"/>
                  <a:pt x="1001184" y="1189566"/>
                </a:cubicBezTo>
                <a:close/>
                <a:moveTo>
                  <a:pt x="-319616" y="1849966"/>
                </a:moveTo>
              </a:path>
            </a:pathLst>
          </a:custGeom>
          <a:solidFill>
            <a:srgbClr val="D9D9D9">
              <a:alpha val="100000"/>
            </a:srgbClr>
          </a:solidFill>
          <a:ln w="507">
            <a:noFill/>
          </a:ln>
          <a:effectDag type="tree">
            <a:xfrm kx="359" ky="0"/>
          </a:effectDag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76" name="Freeform 6676"/>
          <p:cNvSpPr/>
          <p:nvPr/>
        </p:nvSpPr>
        <p:spPr>
          <a:xfrm rot="-1170116" flipH="0" flipV="0">
            <a:off x="9891539" y="4533106"/>
            <a:ext cx="154347" cy="282956"/>
          </a:xfrm>
          <a:custGeom>
            <a:pathLst>
              <a:path w="3858684" h="7073900">
                <a:moveTo>
                  <a:pt x="836084" y="7031566"/>
                </a:moveTo>
                <a:cubicBezTo>
                  <a:pt x="742950" y="7014633"/>
                  <a:pt x="645584" y="6961716"/>
                  <a:pt x="543984" y="6872816"/>
                </a:cubicBezTo>
                <a:cubicBezTo>
                  <a:pt x="442384" y="6783916"/>
                  <a:pt x="353484" y="6684433"/>
                  <a:pt x="277284" y="6574366"/>
                </a:cubicBezTo>
                <a:cubicBezTo>
                  <a:pt x="201084" y="6464300"/>
                  <a:pt x="150284" y="6366933"/>
                  <a:pt x="124884" y="6282266"/>
                </a:cubicBezTo>
                <a:cubicBezTo>
                  <a:pt x="124884" y="6265333"/>
                  <a:pt x="114300" y="6244166"/>
                  <a:pt x="93134" y="6218766"/>
                </a:cubicBezTo>
                <a:cubicBezTo>
                  <a:pt x="71967" y="6193366"/>
                  <a:pt x="61384" y="6180666"/>
                  <a:pt x="61384" y="6180666"/>
                </a:cubicBezTo>
                <a:cubicBezTo>
                  <a:pt x="27517" y="6155266"/>
                  <a:pt x="8467" y="6043083"/>
                  <a:pt x="4234" y="5844116"/>
                </a:cubicBezTo>
                <a:cubicBezTo>
                  <a:pt x="0" y="5645150"/>
                  <a:pt x="10584" y="5422900"/>
                  <a:pt x="35984" y="5177366"/>
                </a:cubicBezTo>
                <a:cubicBezTo>
                  <a:pt x="61384" y="4931833"/>
                  <a:pt x="91017" y="4737100"/>
                  <a:pt x="124884" y="4593166"/>
                </a:cubicBezTo>
                <a:cubicBezTo>
                  <a:pt x="167217" y="4457700"/>
                  <a:pt x="230717" y="4273550"/>
                  <a:pt x="315384" y="4040716"/>
                </a:cubicBezTo>
                <a:cubicBezTo>
                  <a:pt x="400050" y="3807883"/>
                  <a:pt x="472017" y="3598333"/>
                  <a:pt x="531284" y="3412066"/>
                </a:cubicBezTo>
                <a:lnTo>
                  <a:pt x="874184" y="2675466"/>
                </a:lnTo>
                <a:lnTo>
                  <a:pt x="366184" y="2535766"/>
                </a:lnTo>
                <a:cubicBezTo>
                  <a:pt x="306917" y="2518833"/>
                  <a:pt x="258234" y="2484966"/>
                  <a:pt x="220134" y="2434166"/>
                </a:cubicBezTo>
                <a:cubicBezTo>
                  <a:pt x="182034" y="2383366"/>
                  <a:pt x="162984" y="2341033"/>
                  <a:pt x="162984" y="2307166"/>
                </a:cubicBezTo>
                <a:cubicBezTo>
                  <a:pt x="162984" y="2239433"/>
                  <a:pt x="201084" y="2152650"/>
                  <a:pt x="277284" y="2046816"/>
                </a:cubicBezTo>
                <a:cubicBezTo>
                  <a:pt x="353484" y="1940983"/>
                  <a:pt x="408517" y="1888066"/>
                  <a:pt x="442384" y="1888066"/>
                </a:cubicBezTo>
                <a:cubicBezTo>
                  <a:pt x="484717" y="1896533"/>
                  <a:pt x="563034" y="1900766"/>
                  <a:pt x="677334" y="1900766"/>
                </a:cubicBezTo>
                <a:cubicBezTo>
                  <a:pt x="791634" y="1900766"/>
                  <a:pt x="903817" y="1896533"/>
                  <a:pt x="1013884" y="1888066"/>
                </a:cubicBezTo>
                <a:cubicBezTo>
                  <a:pt x="1123950" y="1879600"/>
                  <a:pt x="1191684" y="1871133"/>
                  <a:pt x="1217084" y="1862666"/>
                </a:cubicBezTo>
                <a:cubicBezTo>
                  <a:pt x="1250950" y="1845733"/>
                  <a:pt x="1284817" y="1822450"/>
                  <a:pt x="1318684" y="1792816"/>
                </a:cubicBezTo>
                <a:cubicBezTo>
                  <a:pt x="1352550" y="1763183"/>
                  <a:pt x="1377950" y="1718733"/>
                  <a:pt x="1394884" y="1659466"/>
                </a:cubicBezTo>
                <a:cubicBezTo>
                  <a:pt x="1437217" y="1566333"/>
                  <a:pt x="1475317" y="1483783"/>
                  <a:pt x="1509184" y="1411816"/>
                </a:cubicBezTo>
                <a:cubicBezTo>
                  <a:pt x="1543050" y="1339850"/>
                  <a:pt x="1589617" y="1253066"/>
                  <a:pt x="1648884" y="1151466"/>
                </a:cubicBezTo>
                <a:cubicBezTo>
                  <a:pt x="1708150" y="1041400"/>
                  <a:pt x="1756834" y="948266"/>
                  <a:pt x="1794934" y="872066"/>
                </a:cubicBezTo>
                <a:cubicBezTo>
                  <a:pt x="1833034" y="795866"/>
                  <a:pt x="1894417" y="690033"/>
                  <a:pt x="1979084" y="554566"/>
                </a:cubicBezTo>
                <a:cubicBezTo>
                  <a:pt x="2021417" y="495300"/>
                  <a:pt x="2067984" y="423333"/>
                  <a:pt x="2118784" y="338666"/>
                </a:cubicBezTo>
                <a:cubicBezTo>
                  <a:pt x="2169584" y="254000"/>
                  <a:pt x="2233084" y="182033"/>
                  <a:pt x="2309284" y="122766"/>
                </a:cubicBezTo>
                <a:cubicBezTo>
                  <a:pt x="2385484" y="55033"/>
                  <a:pt x="2478617" y="16933"/>
                  <a:pt x="2588684" y="8466"/>
                </a:cubicBezTo>
                <a:cubicBezTo>
                  <a:pt x="2698750" y="0"/>
                  <a:pt x="2817284" y="50800"/>
                  <a:pt x="2944284" y="160866"/>
                </a:cubicBezTo>
                <a:cubicBezTo>
                  <a:pt x="3012017" y="245533"/>
                  <a:pt x="3050117" y="315383"/>
                  <a:pt x="3058584" y="370416"/>
                </a:cubicBezTo>
                <a:cubicBezTo>
                  <a:pt x="3067050" y="425450"/>
                  <a:pt x="3033184" y="512233"/>
                  <a:pt x="2956984" y="630766"/>
                </a:cubicBezTo>
                <a:cubicBezTo>
                  <a:pt x="2889250" y="774700"/>
                  <a:pt x="2810934" y="914400"/>
                  <a:pt x="2722034" y="1049866"/>
                </a:cubicBezTo>
                <a:cubicBezTo>
                  <a:pt x="2633134" y="1185333"/>
                  <a:pt x="2550584" y="1325033"/>
                  <a:pt x="2474384" y="1468966"/>
                </a:cubicBezTo>
                <a:cubicBezTo>
                  <a:pt x="2338917" y="1655233"/>
                  <a:pt x="2313517" y="1761066"/>
                  <a:pt x="2398184" y="1786466"/>
                </a:cubicBezTo>
                <a:cubicBezTo>
                  <a:pt x="2482850" y="1811866"/>
                  <a:pt x="2719917" y="1794933"/>
                  <a:pt x="3109384" y="1735666"/>
                </a:cubicBezTo>
                <a:cubicBezTo>
                  <a:pt x="3354917" y="1693333"/>
                  <a:pt x="3532717" y="1708150"/>
                  <a:pt x="3642784" y="1780116"/>
                </a:cubicBezTo>
                <a:cubicBezTo>
                  <a:pt x="3752850" y="1852083"/>
                  <a:pt x="3816350" y="1960033"/>
                  <a:pt x="3833284" y="2103966"/>
                </a:cubicBezTo>
                <a:cubicBezTo>
                  <a:pt x="3858684" y="2307166"/>
                  <a:pt x="3837517" y="2429933"/>
                  <a:pt x="3769784" y="2472266"/>
                </a:cubicBezTo>
                <a:cubicBezTo>
                  <a:pt x="3702050" y="2514600"/>
                  <a:pt x="3507317" y="2535766"/>
                  <a:pt x="3185584" y="2535766"/>
                </a:cubicBezTo>
                <a:cubicBezTo>
                  <a:pt x="2982384" y="2569633"/>
                  <a:pt x="2808817" y="2588683"/>
                  <a:pt x="2664884" y="2592916"/>
                </a:cubicBezTo>
                <a:cubicBezTo>
                  <a:pt x="2520950" y="2597150"/>
                  <a:pt x="2415117" y="2599266"/>
                  <a:pt x="2347384" y="2599266"/>
                </a:cubicBezTo>
                <a:cubicBezTo>
                  <a:pt x="2237317" y="2607733"/>
                  <a:pt x="2165350" y="2611966"/>
                  <a:pt x="2131484" y="2611966"/>
                </a:cubicBezTo>
                <a:cubicBezTo>
                  <a:pt x="2097617" y="2611966"/>
                  <a:pt x="2046817" y="2620433"/>
                  <a:pt x="1979084" y="2637366"/>
                </a:cubicBezTo>
                <a:cubicBezTo>
                  <a:pt x="1911350" y="2654300"/>
                  <a:pt x="1862667" y="2681816"/>
                  <a:pt x="1833034" y="2719916"/>
                </a:cubicBezTo>
                <a:cubicBezTo>
                  <a:pt x="1803400" y="2758016"/>
                  <a:pt x="1771650" y="2810933"/>
                  <a:pt x="1737784" y="2878666"/>
                </a:cubicBezTo>
                <a:cubicBezTo>
                  <a:pt x="1703917" y="2912533"/>
                  <a:pt x="1653117" y="3001433"/>
                  <a:pt x="1585384" y="3145366"/>
                </a:cubicBezTo>
                <a:cubicBezTo>
                  <a:pt x="1517650" y="3289300"/>
                  <a:pt x="1432984" y="3445933"/>
                  <a:pt x="1331384" y="3615266"/>
                </a:cubicBezTo>
                <a:cubicBezTo>
                  <a:pt x="1212850" y="3970866"/>
                  <a:pt x="1113367" y="4320116"/>
                  <a:pt x="1032934" y="4663016"/>
                </a:cubicBezTo>
                <a:cubicBezTo>
                  <a:pt x="952500" y="5005916"/>
                  <a:pt x="882650" y="5342466"/>
                  <a:pt x="823384" y="5672666"/>
                </a:cubicBezTo>
                <a:cubicBezTo>
                  <a:pt x="797984" y="5867400"/>
                  <a:pt x="804334" y="6002866"/>
                  <a:pt x="842434" y="6079066"/>
                </a:cubicBezTo>
                <a:cubicBezTo>
                  <a:pt x="880534" y="6155266"/>
                  <a:pt x="988484" y="6201833"/>
                  <a:pt x="1166284" y="6218766"/>
                </a:cubicBezTo>
                <a:cubicBezTo>
                  <a:pt x="1259417" y="6227233"/>
                  <a:pt x="1405467" y="6225116"/>
                  <a:pt x="1604434" y="6212416"/>
                </a:cubicBezTo>
                <a:cubicBezTo>
                  <a:pt x="1803400" y="6199716"/>
                  <a:pt x="1962150" y="6176433"/>
                  <a:pt x="2080684" y="6142566"/>
                </a:cubicBezTo>
                <a:cubicBezTo>
                  <a:pt x="2173817" y="6100233"/>
                  <a:pt x="2271184" y="6055783"/>
                  <a:pt x="2372784" y="6009216"/>
                </a:cubicBezTo>
                <a:cubicBezTo>
                  <a:pt x="2474384" y="5962650"/>
                  <a:pt x="2567517" y="5913966"/>
                  <a:pt x="2652184" y="5863166"/>
                </a:cubicBezTo>
                <a:cubicBezTo>
                  <a:pt x="2728384" y="5820833"/>
                  <a:pt x="2804584" y="5776383"/>
                  <a:pt x="2880784" y="5729816"/>
                </a:cubicBezTo>
                <a:cubicBezTo>
                  <a:pt x="2956984" y="5683250"/>
                  <a:pt x="2995084" y="5659966"/>
                  <a:pt x="2995084" y="5659966"/>
                </a:cubicBezTo>
                <a:cubicBezTo>
                  <a:pt x="3037417" y="5592233"/>
                  <a:pt x="3088217" y="5581650"/>
                  <a:pt x="3147484" y="5628216"/>
                </a:cubicBezTo>
                <a:cubicBezTo>
                  <a:pt x="3206750" y="5674783"/>
                  <a:pt x="3253317" y="5748866"/>
                  <a:pt x="3287184" y="5850466"/>
                </a:cubicBezTo>
                <a:cubicBezTo>
                  <a:pt x="3287184" y="5952066"/>
                  <a:pt x="3266017" y="6062133"/>
                  <a:pt x="3223684" y="6180666"/>
                </a:cubicBezTo>
                <a:cubicBezTo>
                  <a:pt x="3181350" y="6299200"/>
                  <a:pt x="3024717" y="6434666"/>
                  <a:pt x="2753784" y="6587066"/>
                </a:cubicBezTo>
                <a:cubicBezTo>
                  <a:pt x="2372784" y="6824133"/>
                  <a:pt x="2012950" y="6968066"/>
                  <a:pt x="1674284" y="7018866"/>
                </a:cubicBezTo>
                <a:cubicBezTo>
                  <a:pt x="1335617" y="7069666"/>
                  <a:pt x="1056217" y="7073900"/>
                  <a:pt x="836084" y="7031566"/>
                </a:cubicBezTo>
                <a:close/>
                <a:moveTo>
                  <a:pt x="-1348316" y="7082366"/>
                </a:moveTo>
              </a:path>
            </a:pathLst>
          </a:custGeom>
          <a:solidFill>
            <a:srgbClr val="D9D9D9">
              <a:alpha val="100000"/>
            </a:srgbClr>
          </a:solidFill>
          <a:ln w="507">
            <a:noFill/>
          </a:ln>
          <a:effectDag type="tree">
            <a:xfrm kx="359" ky="0"/>
          </a:effectDag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77" name="Freeform 6677"/>
          <p:cNvSpPr/>
          <p:nvPr/>
        </p:nvSpPr>
        <p:spPr>
          <a:xfrm rot="-1170116" flipH="0" flipV="0">
            <a:off x="10047126" y="4555130"/>
            <a:ext cx="214545" cy="189568"/>
          </a:xfrm>
          <a:custGeom>
            <a:pathLst>
              <a:path w="5363634" h="4739217">
                <a:moveTo>
                  <a:pt x="410634" y="4552950"/>
                </a:moveTo>
                <a:cubicBezTo>
                  <a:pt x="376767" y="4485217"/>
                  <a:pt x="323850" y="4428067"/>
                  <a:pt x="251884" y="4381500"/>
                </a:cubicBezTo>
                <a:cubicBezTo>
                  <a:pt x="179917" y="4334934"/>
                  <a:pt x="143934" y="4294717"/>
                  <a:pt x="143934" y="4260850"/>
                </a:cubicBezTo>
                <a:cubicBezTo>
                  <a:pt x="143934" y="4226984"/>
                  <a:pt x="135467" y="4184650"/>
                  <a:pt x="118534" y="4133850"/>
                </a:cubicBezTo>
                <a:cubicBezTo>
                  <a:pt x="101600" y="4083050"/>
                  <a:pt x="76200" y="4040717"/>
                  <a:pt x="42334" y="4006850"/>
                </a:cubicBezTo>
                <a:cubicBezTo>
                  <a:pt x="0" y="3956050"/>
                  <a:pt x="6350" y="3837517"/>
                  <a:pt x="61384" y="3651250"/>
                </a:cubicBezTo>
                <a:cubicBezTo>
                  <a:pt x="116417" y="3464984"/>
                  <a:pt x="207434" y="3234267"/>
                  <a:pt x="334434" y="2959100"/>
                </a:cubicBezTo>
                <a:cubicBezTo>
                  <a:pt x="461434" y="2683934"/>
                  <a:pt x="605367" y="2398184"/>
                  <a:pt x="766234" y="2101850"/>
                </a:cubicBezTo>
                <a:cubicBezTo>
                  <a:pt x="833967" y="2034117"/>
                  <a:pt x="901700" y="1945217"/>
                  <a:pt x="969434" y="1835150"/>
                </a:cubicBezTo>
                <a:cubicBezTo>
                  <a:pt x="1037167" y="1725084"/>
                  <a:pt x="1087967" y="1653117"/>
                  <a:pt x="1121834" y="1619250"/>
                </a:cubicBezTo>
                <a:cubicBezTo>
                  <a:pt x="1121834" y="1585384"/>
                  <a:pt x="1134534" y="1553634"/>
                  <a:pt x="1159934" y="1524000"/>
                </a:cubicBezTo>
                <a:cubicBezTo>
                  <a:pt x="1185334" y="1494367"/>
                  <a:pt x="1214967" y="1479550"/>
                  <a:pt x="1248834" y="1479550"/>
                </a:cubicBezTo>
                <a:lnTo>
                  <a:pt x="1274234" y="1365250"/>
                </a:lnTo>
                <a:cubicBezTo>
                  <a:pt x="1282700" y="1322917"/>
                  <a:pt x="1329267" y="1250950"/>
                  <a:pt x="1413934" y="1149350"/>
                </a:cubicBezTo>
                <a:cubicBezTo>
                  <a:pt x="1498600" y="1047750"/>
                  <a:pt x="1600200" y="935567"/>
                  <a:pt x="1718734" y="812800"/>
                </a:cubicBezTo>
                <a:cubicBezTo>
                  <a:pt x="1837267" y="690034"/>
                  <a:pt x="1962150" y="571500"/>
                  <a:pt x="2093384" y="457200"/>
                </a:cubicBezTo>
                <a:cubicBezTo>
                  <a:pt x="2224617" y="342900"/>
                  <a:pt x="2332567" y="260350"/>
                  <a:pt x="2417234" y="209550"/>
                </a:cubicBezTo>
                <a:cubicBezTo>
                  <a:pt x="2595034" y="91017"/>
                  <a:pt x="2779184" y="25400"/>
                  <a:pt x="2969684" y="12700"/>
                </a:cubicBezTo>
                <a:cubicBezTo>
                  <a:pt x="3160184" y="0"/>
                  <a:pt x="3323167" y="48684"/>
                  <a:pt x="3458634" y="158750"/>
                </a:cubicBezTo>
                <a:cubicBezTo>
                  <a:pt x="3484034" y="184150"/>
                  <a:pt x="3530600" y="228600"/>
                  <a:pt x="3598334" y="292100"/>
                </a:cubicBezTo>
                <a:cubicBezTo>
                  <a:pt x="3666067" y="355600"/>
                  <a:pt x="3746500" y="427567"/>
                  <a:pt x="3839634" y="508000"/>
                </a:cubicBezTo>
                <a:cubicBezTo>
                  <a:pt x="3932767" y="588434"/>
                  <a:pt x="4021667" y="666750"/>
                  <a:pt x="4106334" y="742950"/>
                </a:cubicBezTo>
                <a:lnTo>
                  <a:pt x="4576234" y="1162050"/>
                </a:lnTo>
                <a:lnTo>
                  <a:pt x="4347634" y="1797050"/>
                </a:lnTo>
                <a:cubicBezTo>
                  <a:pt x="4237567" y="2135717"/>
                  <a:pt x="4210050" y="2432050"/>
                  <a:pt x="4265084" y="2686050"/>
                </a:cubicBezTo>
                <a:cubicBezTo>
                  <a:pt x="4320117" y="2940050"/>
                  <a:pt x="4402667" y="3160184"/>
                  <a:pt x="4512734" y="3346450"/>
                </a:cubicBezTo>
                <a:cubicBezTo>
                  <a:pt x="4555067" y="3439584"/>
                  <a:pt x="4631267" y="3522134"/>
                  <a:pt x="4741334" y="3594100"/>
                </a:cubicBezTo>
                <a:cubicBezTo>
                  <a:pt x="4851400" y="3666067"/>
                  <a:pt x="4965700" y="3710517"/>
                  <a:pt x="5084234" y="3727450"/>
                </a:cubicBezTo>
                <a:cubicBezTo>
                  <a:pt x="5151967" y="3735917"/>
                  <a:pt x="5215467" y="3761317"/>
                  <a:pt x="5274734" y="3803650"/>
                </a:cubicBezTo>
                <a:cubicBezTo>
                  <a:pt x="5334000" y="3845984"/>
                  <a:pt x="5363634" y="3913717"/>
                  <a:pt x="5363634" y="4006850"/>
                </a:cubicBezTo>
                <a:cubicBezTo>
                  <a:pt x="5363634" y="4133850"/>
                  <a:pt x="5340350" y="4229100"/>
                  <a:pt x="5293784" y="4292600"/>
                </a:cubicBezTo>
                <a:cubicBezTo>
                  <a:pt x="5247217" y="4356100"/>
                  <a:pt x="5181600" y="4396317"/>
                  <a:pt x="5096934" y="4413250"/>
                </a:cubicBezTo>
                <a:cubicBezTo>
                  <a:pt x="4817534" y="4447117"/>
                  <a:pt x="4555067" y="4392084"/>
                  <a:pt x="4309534" y="4248150"/>
                </a:cubicBezTo>
                <a:cubicBezTo>
                  <a:pt x="4064000" y="4104217"/>
                  <a:pt x="3839634" y="3837517"/>
                  <a:pt x="3636434" y="3448050"/>
                </a:cubicBezTo>
                <a:cubicBezTo>
                  <a:pt x="3602567" y="3397250"/>
                  <a:pt x="3558117" y="3302000"/>
                  <a:pt x="3503084" y="3162300"/>
                </a:cubicBezTo>
                <a:cubicBezTo>
                  <a:pt x="3448050" y="3022600"/>
                  <a:pt x="3416300" y="2931584"/>
                  <a:pt x="3407834" y="2889250"/>
                </a:cubicBezTo>
                <a:cubicBezTo>
                  <a:pt x="3373967" y="2931584"/>
                  <a:pt x="3316817" y="3001434"/>
                  <a:pt x="3236384" y="3098800"/>
                </a:cubicBezTo>
                <a:cubicBezTo>
                  <a:pt x="3155950" y="3196167"/>
                  <a:pt x="3090334" y="3270250"/>
                  <a:pt x="3039534" y="3321050"/>
                </a:cubicBezTo>
                <a:cubicBezTo>
                  <a:pt x="2438400" y="3930650"/>
                  <a:pt x="1921934" y="4334934"/>
                  <a:pt x="1490134" y="4533900"/>
                </a:cubicBezTo>
                <a:cubicBezTo>
                  <a:pt x="1058334" y="4732867"/>
                  <a:pt x="698500" y="4739217"/>
                  <a:pt x="410634" y="4552950"/>
                </a:cubicBezTo>
                <a:close/>
                <a:moveTo>
                  <a:pt x="-630766" y="4946650"/>
                </a:moveTo>
                <a:moveTo>
                  <a:pt x="944034" y="3727450"/>
                </a:moveTo>
                <a:cubicBezTo>
                  <a:pt x="960967" y="3769784"/>
                  <a:pt x="1051984" y="3757084"/>
                  <a:pt x="1217084" y="3689350"/>
                </a:cubicBezTo>
                <a:cubicBezTo>
                  <a:pt x="1382184" y="3621617"/>
                  <a:pt x="1570567" y="3503084"/>
                  <a:pt x="1782234" y="3333750"/>
                </a:cubicBezTo>
                <a:cubicBezTo>
                  <a:pt x="2070100" y="3088217"/>
                  <a:pt x="2343150" y="2840567"/>
                  <a:pt x="2601384" y="2590800"/>
                </a:cubicBezTo>
                <a:cubicBezTo>
                  <a:pt x="2859617" y="2341034"/>
                  <a:pt x="3077634" y="2089150"/>
                  <a:pt x="3255434" y="1835150"/>
                </a:cubicBezTo>
                <a:lnTo>
                  <a:pt x="3534834" y="1377950"/>
                </a:lnTo>
                <a:cubicBezTo>
                  <a:pt x="3450167" y="1183217"/>
                  <a:pt x="3363384" y="1051984"/>
                  <a:pt x="3274484" y="984250"/>
                </a:cubicBezTo>
                <a:cubicBezTo>
                  <a:pt x="3185584" y="916517"/>
                  <a:pt x="3107267" y="882650"/>
                  <a:pt x="3039534" y="882650"/>
                </a:cubicBezTo>
                <a:cubicBezTo>
                  <a:pt x="2929467" y="882650"/>
                  <a:pt x="2777067" y="973667"/>
                  <a:pt x="2582334" y="1155700"/>
                </a:cubicBezTo>
                <a:cubicBezTo>
                  <a:pt x="2387600" y="1337734"/>
                  <a:pt x="2175934" y="1585384"/>
                  <a:pt x="1947334" y="1898650"/>
                </a:cubicBezTo>
                <a:cubicBezTo>
                  <a:pt x="1718734" y="2211917"/>
                  <a:pt x="1494367" y="2571750"/>
                  <a:pt x="1274234" y="2978150"/>
                </a:cubicBezTo>
                <a:cubicBezTo>
                  <a:pt x="1181100" y="3155950"/>
                  <a:pt x="1102784" y="3325284"/>
                  <a:pt x="1039284" y="3486150"/>
                </a:cubicBezTo>
                <a:cubicBezTo>
                  <a:pt x="975784" y="3647017"/>
                  <a:pt x="944034" y="3727450"/>
                  <a:pt x="944034" y="3727450"/>
                </a:cubicBezTo>
                <a:close/>
                <a:moveTo>
                  <a:pt x="194734" y="4946650"/>
                </a:moveTo>
              </a:path>
            </a:pathLst>
          </a:custGeom>
          <a:solidFill>
            <a:srgbClr val="D9D9D9">
              <a:alpha val="100000"/>
            </a:srgbClr>
          </a:solidFill>
          <a:ln w="507">
            <a:noFill/>
          </a:ln>
          <a:effectDag type="tree">
            <a:xfrm kx="359" ky="0"/>
          </a:effectDag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78" name="Freeform 6678"/>
          <p:cNvSpPr/>
          <p:nvPr/>
        </p:nvSpPr>
        <p:spPr>
          <a:xfrm rot="-1170116" flipH="0" flipV="0">
            <a:off x="10262500" y="4420135"/>
            <a:ext cx="92032" cy="265514"/>
          </a:xfrm>
          <a:custGeom>
            <a:pathLst>
              <a:path w="2300816" h="6637867">
                <a:moveTo>
                  <a:pt x="584200" y="6629400"/>
                </a:moveTo>
                <a:cubicBezTo>
                  <a:pt x="431800" y="6620934"/>
                  <a:pt x="300566" y="6525684"/>
                  <a:pt x="190500" y="6343650"/>
                </a:cubicBezTo>
                <a:cubicBezTo>
                  <a:pt x="80433" y="6161617"/>
                  <a:pt x="16933" y="5973234"/>
                  <a:pt x="0" y="5778500"/>
                </a:cubicBezTo>
                <a:cubicBezTo>
                  <a:pt x="8466" y="5710767"/>
                  <a:pt x="19050" y="5613400"/>
                  <a:pt x="31750" y="5486400"/>
                </a:cubicBezTo>
                <a:cubicBezTo>
                  <a:pt x="44450" y="5359400"/>
                  <a:pt x="59266" y="5228167"/>
                  <a:pt x="76200" y="5092700"/>
                </a:cubicBezTo>
                <a:cubicBezTo>
                  <a:pt x="110066" y="4931834"/>
                  <a:pt x="156633" y="4730750"/>
                  <a:pt x="215900" y="4489450"/>
                </a:cubicBezTo>
                <a:cubicBezTo>
                  <a:pt x="275166" y="4248150"/>
                  <a:pt x="336550" y="4006850"/>
                  <a:pt x="400050" y="3765550"/>
                </a:cubicBezTo>
                <a:cubicBezTo>
                  <a:pt x="463550" y="3524250"/>
                  <a:pt x="520700" y="3314700"/>
                  <a:pt x="571500" y="3136900"/>
                </a:cubicBezTo>
                <a:cubicBezTo>
                  <a:pt x="622300" y="2959100"/>
                  <a:pt x="656166" y="2853267"/>
                  <a:pt x="673100" y="2819400"/>
                </a:cubicBezTo>
                <a:cubicBezTo>
                  <a:pt x="715433" y="2734734"/>
                  <a:pt x="797983" y="2713567"/>
                  <a:pt x="920750" y="2755900"/>
                </a:cubicBezTo>
                <a:cubicBezTo>
                  <a:pt x="1043516" y="2798234"/>
                  <a:pt x="1143000" y="2874434"/>
                  <a:pt x="1219200" y="2984500"/>
                </a:cubicBezTo>
                <a:cubicBezTo>
                  <a:pt x="1270000" y="3052234"/>
                  <a:pt x="1301750" y="3132667"/>
                  <a:pt x="1314450" y="3225800"/>
                </a:cubicBezTo>
                <a:cubicBezTo>
                  <a:pt x="1327150" y="3318934"/>
                  <a:pt x="1314450" y="3454400"/>
                  <a:pt x="1276350" y="3632200"/>
                </a:cubicBezTo>
                <a:cubicBezTo>
                  <a:pt x="1238250" y="3810000"/>
                  <a:pt x="1168400" y="4072467"/>
                  <a:pt x="1066800" y="4419600"/>
                </a:cubicBezTo>
                <a:cubicBezTo>
                  <a:pt x="973666" y="4758267"/>
                  <a:pt x="903816" y="5031317"/>
                  <a:pt x="857250" y="5238750"/>
                </a:cubicBezTo>
                <a:cubicBezTo>
                  <a:pt x="810683" y="5446184"/>
                  <a:pt x="791633" y="5664200"/>
                  <a:pt x="800100" y="5892800"/>
                </a:cubicBezTo>
                <a:cubicBezTo>
                  <a:pt x="766233" y="6214534"/>
                  <a:pt x="738716" y="6419850"/>
                  <a:pt x="717550" y="6508750"/>
                </a:cubicBezTo>
                <a:cubicBezTo>
                  <a:pt x="696383" y="6597650"/>
                  <a:pt x="651933" y="6637867"/>
                  <a:pt x="584200" y="6629400"/>
                </a:cubicBezTo>
                <a:close/>
                <a:moveTo>
                  <a:pt x="-1143000" y="6896100"/>
                </a:moveTo>
                <a:moveTo>
                  <a:pt x="1943100" y="1498600"/>
                </a:moveTo>
                <a:cubicBezTo>
                  <a:pt x="1909233" y="1524000"/>
                  <a:pt x="1877483" y="1534584"/>
                  <a:pt x="1847850" y="1530350"/>
                </a:cubicBezTo>
                <a:cubicBezTo>
                  <a:pt x="1818216" y="1526117"/>
                  <a:pt x="1769533" y="1502834"/>
                  <a:pt x="1701800" y="1460500"/>
                </a:cubicBezTo>
                <a:cubicBezTo>
                  <a:pt x="1642533" y="1452034"/>
                  <a:pt x="1568450" y="1411817"/>
                  <a:pt x="1479550" y="1339850"/>
                </a:cubicBezTo>
                <a:cubicBezTo>
                  <a:pt x="1390650" y="1267884"/>
                  <a:pt x="1314450" y="1191684"/>
                  <a:pt x="1250950" y="1111250"/>
                </a:cubicBezTo>
                <a:cubicBezTo>
                  <a:pt x="1187450" y="1030817"/>
                  <a:pt x="1155700" y="982134"/>
                  <a:pt x="1155700" y="965200"/>
                </a:cubicBezTo>
                <a:cubicBezTo>
                  <a:pt x="1147233" y="880534"/>
                  <a:pt x="1153583" y="764117"/>
                  <a:pt x="1174750" y="615950"/>
                </a:cubicBezTo>
                <a:cubicBezTo>
                  <a:pt x="1195916" y="467784"/>
                  <a:pt x="1242483" y="330200"/>
                  <a:pt x="1314450" y="203200"/>
                </a:cubicBezTo>
                <a:cubicBezTo>
                  <a:pt x="1386416" y="76200"/>
                  <a:pt x="1485900" y="8467"/>
                  <a:pt x="1612900" y="0"/>
                </a:cubicBezTo>
                <a:cubicBezTo>
                  <a:pt x="1646766" y="0"/>
                  <a:pt x="1691216" y="8467"/>
                  <a:pt x="1746250" y="25400"/>
                </a:cubicBezTo>
                <a:cubicBezTo>
                  <a:pt x="1801283" y="42334"/>
                  <a:pt x="1892300" y="76200"/>
                  <a:pt x="2019300" y="127000"/>
                </a:cubicBezTo>
                <a:cubicBezTo>
                  <a:pt x="2087033" y="254000"/>
                  <a:pt x="2152650" y="404284"/>
                  <a:pt x="2216150" y="577850"/>
                </a:cubicBezTo>
                <a:cubicBezTo>
                  <a:pt x="2279650" y="751417"/>
                  <a:pt x="2300816" y="918634"/>
                  <a:pt x="2279650" y="1079500"/>
                </a:cubicBezTo>
                <a:cubicBezTo>
                  <a:pt x="2258483" y="1240367"/>
                  <a:pt x="2146300" y="1380067"/>
                  <a:pt x="1943100" y="1498600"/>
                </a:cubicBezTo>
                <a:close/>
                <a:moveTo>
                  <a:pt x="3987800" y="6896100"/>
                </a:moveTo>
              </a:path>
            </a:pathLst>
          </a:custGeom>
          <a:solidFill>
            <a:srgbClr val="D9D9D9">
              <a:alpha val="100000"/>
            </a:srgbClr>
          </a:solidFill>
          <a:ln w="507">
            <a:noFill/>
          </a:ln>
          <a:effectDag type="tree">
            <a:xfrm kx="359" ky="0"/>
          </a:effectDag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79" name="Freeform 6679"/>
          <p:cNvSpPr/>
          <p:nvPr/>
        </p:nvSpPr>
        <p:spPr>
          <a:xfrm rot="-1170116" flipH="0" flipV="0">
            <a:off x="10485250" y="4420631"/>
            <a:ext cx="157479" cy="173566"/>
          </a:xfrm>
          <a:custGeom>
            <a:pathLst>
              <a:path w="3937000" h="4339167">
                <a:moveTo>
                  <a:pt x="615950" y="4330700"/>
                </a:moveTo>
                <a:cubicBezTo>
                  <a:pt x="590550" y="4339167"/>
                  <a:pt x="546100" y="4334934"/>
                  <a:pt x="482600" y="4318000"/>
                </a:cubicBezTo>
                <a:cubicBezTo>
                  <a:pt x="419100" y="4301067"/>
                  <a:pt x="353483" y="4279900"/>
                  <a:pt x="285750" y="4254500"/>
                </a:cubicBezTo>
                <a:cubicBezTo>
                  <a:pt x="218016" y="4229100"/>
                  <a:pt x="175683" y="4207934"/>
                  <a:pt x="158750" y="4191000"/>
                </a:cubicBezTo>
                <a:cubicBezTo>
                  <a:pt x="124883" y="4157134"/>
                  <a:pt x="88900" y="4104217"/>
                  <a:pt x="50800" y="4032250"/>
                </a:cubicBezTo>
                <a:cubicBezTo>
                  <a:pt x="12700" y="3960284"/>
                  <a:pt x="0" y="3854450"/>
                  <a:pt x="12700" y="3714750"/>
                </a:cubicBezTo>
                <a:cubicBezTo>
                  <a:pt x="25400" y="3575050"/>
                  <a:pt x="103716" y="3399367"/>
                  <a:pt x="247650" y="3187700"/>
                </a:cubicBezTo>
                <a:cubicBezTo>
                  <a:pt x="289983" y="3103034"/>
                  <a:pt x="340783" y="2976034"/>
                  <a:pt x="400050" y="2806700"/>
                </a:cubicBezTo>
                <a:cubicBezTo>
                  <a:pt x="459316" y="2637367"/>
                  <a:pt x="520700" y="2457450"/>
                  <a:pt x="584200" y="2266950"/>
                </a:cubicBezTo>
                <a:cubicBezTo>
                  <a:pt x="647700" y="2076450"/>
                  <a:pt x="706966" y="1905000"/>
                  <a:pt x="762000" y="1752600"/>
                </a:cubicBezTo>
                <a:cubicBezTo>
                  <a:pt x="817033" y="1600200"/>
                  <a:pt x="857250" y="1494367"/>
                  <a:pt x="882650" y="1435100"/>
                </a:cubicBezTo>
                <a:cubicBezTo>
                  <a:pt x="899583" y="1291167"/>
                  <a:pt x="893233" y="1187450"/>
                  <a:pt x="863600" y="1123950"/>
                </a:cubicBezTo>
                <a:cubicBezTo>
                  <a:pt x="833966" y="1060450"/>
                  <a:pt x="759883" y="1024467"/>
                  <a:pt x="641350" y="1016000"/>
                </a:cubicBezTo>
                <a:cubicBezTo>
                  <a:pt x="556683" y="1016000"/>
                  <a:pt x="491066" y="1001184"/>
                  <a:pt x="444500" y="971550"/>
                </a:cubicBezTo>
                <a:cubicBezTo>
                  <a:pt x="397933" y="941917"/>
                  <a:pt x="374650" y="850900"/>
                  <a:pt x="374650" y="698500"/>
                </a:cubicBezTo>
                <a:cubicBezTo>
                  <a:pt x="391583" y="579967"/>
                  <a:pt x="423333" y="488950"/>
                  <a:pt x="469900" y="425450"/>
                </a:cubicBezTo>
                <a:cubicBezTo>
                  <a:pt x="516466" y="361950"/>
                  <a:pt x="582083" y="300567"/>
                  <a:pt x="666750" y="241300"/>
                </a:cubicBezTo>
                <a:cubicBezTo>
                  <a:pt x="751416" y="198967"/>
                  <a:pt x="846666" y="169334"/>
                  <a:pt x="952500" y="152400"/>
                </a:cubicBezTo>
                <a:cubicBezTo>
                  <a:pt x="1058333" y="135467"/>
                  <a:pt x="1159933" y="131234"/>
                  <a:pt x="1257300" y="139700"/>
                </a:cubicBezTo>
                <a:cubicBezTo>
                  <a:pt x="1354666" y="148167"/>
                  <a:pt x="1428750" y="177800"/>
                  <a:pt x="1479550" y="228600"/>
                </a:cubicBezTo>
                <a:cubicBezTo>
                  <a:pt x="1538816" y="262467"/>
                  <a:pt x="1581150" y="336550"/>
                  <a:pt x="1606550" y="450850"/>
                </a:cubicBezTo>
                <a:cubicBezTo>
                  <a:pt x="1631950" y="565150"/>
                  <a:pt x="1648883" y="681567"/>
                  <a:pt x="1657350" y="800100"/>
                </a:cubicBezTo>
                <a:cubicBezTo>
                  <a:pt x="1665816" y="918634"/>
                  <a:pt x="1674283" y="1007534"/>
                  <a:pt x="1682750" y="1066800"/>
                </a:cubicBezTo>
                <a:cubicBezTo>
                  <a:pt x="1767416" y="999067"/>
                  <a:pt x="1877483" y="903817"/>
                  <a:pt x="2012950" y="781050"/>
                </a:cubicBezTo>
                <a:cubicBezTo>
                  <a:pt x="2148416" y="658284"/>
                  <a:pt x="2271183" y="541867"/>
                  <a:pt x="2381250" y="431800"/>
                </a:cubicBezTo>
                <a:cubicBezTo>
                  <a:pt x="2516716" y="338667"/>
                  <a:pt x="2677583" y="243417"/>
                  <a:pt x="2863850" y="146050"/>
                </a:cubicBezTo>
                <a:cubicBezTo>
                  <a:pt x="3050116" y="48684"/>
                  <a:pt x="3185583" y="0"/>
                  <a:pt x="3270250" y="0"/>
                </a:cubicBezTo>
                <a:cubicBezTo>
                  <a:pt x="3363383" y="0"/>
                  <a:pt x="3462866" y="31750"/>
                  <a:pt x="3568700" y="95250"/>
                </a:cubicBezTo>
                <a:cubicBezTo>
                  <a:pt x="3674533" y="158750"/>
                  <a:pt x="3744383" y="224367"/>
                  <a:pt x="3778250" y="292100"/>
                </a:cubicBezTo>
                <a:cubicBezTo>
                  <a:pt x="3862916" y="436034"/>
                  <a:pt x="3911600" y="569384"/>
                  <a:pt x="3924300" y="692150"/>
                </a:cubicBezTo>
                <a:cubicBezTo>
                  <a:pt x="3937000" y="814917"/>
                  <a:pt x="3896783" y="935567"/>
                  <a:pt x="3803650" y="1054100"/>
                </a:cubicBezTo>
                <a:cubicBezTo>
                  <a:pt x="3718983" y="1164167"/>
                  <a:pt x="3608916" y="1250950"/>
                  <a:pt x="3473450" y="1314450"/>
                </a:cubicBezTo>
                <a:cubicBezTo>
                  <a:pt x="3337983" y="1377950"/>
                  <a:pt x="3223683" y="1405467"/>
                  <a:pt x="3130550" y="1397000"/>
                </a:cubicBezTo>
                <a:cubicBezTo>
                  <a:pt x="3079750" y="1388534"/>
                  <a:pt x="3018366" y="1339850"/>
                  <a:pt x="2946400" y="1250950"/>
                </a:cubicBezTo>
                <a:cubicBezTo>
                  <a:pt x="2874433" y="1162050"/>
                  <a:pt x="2834216" y="1092200"/>
                  <a:pt x="2825750" y="1041400"/>
                </a:cubicBezTo>
                <a:cubicBezTo>
                  <a:pt x="2825750" y="1016000"/>
                  <a:pt x="2779183" y="1039284"/>
                  <a:pt x="2686050" y="1111250"/>
                </a:cubicBezTo>
                <a:cubicBezTo>
                  <a:pt x="2592916" y="1183217"/>
                  <a:pt x="2487083" y="1272117"/>
                  <a:pt x="2368550" y="1377950"/>
                </a:cubicBezTo>
                <a:cubicBezTo>
                  <a:pt x="2250016" y="1483784"/>
                  <a:pt x="2148416" y="1579034"/>
                  <a:pt x="2063750" y="1663700"/>
                </a:cubicBezTo>
                <a:cubicBezTo>
                  <a:pt x="1919816" y="1841500"/>
                  <a:pt x="1767416" y="2082800"/>
                  <a:pt x="1606550" y="2387600"/>
                </a:cubicBezTo>
                <a:cubicBezTo>
                  <a:pt x="1445683" y="2692400"/>
                  <a:pt x="1255183" y="3060700"/>
                  <a:pt x="1035050" y="3492500"/>
                </a:cubicBezTo>
                <a:cubicBezTo>
                  <a:pt x="933450" y="3704167"/>
                  <a:pt x="857250" y="3890434"/>
                  <a:pt x="806450" y="4051300"/>
                </a:cubicBezTo>
                <a:cubicBezTo>
                  <a:pt x="755650" y="4212167"/>
                  <a:pt x="692150" y="4305300"/>
                  <a:pt x="615950" y="4330700"/>
                </a:cubicBezTo>
                <a:close/>
                <a:moveTo>
                  <a:pt x="-1149350" y="4686300"/>
                </a:moveTo>
              </a:path>
            </a:pathLst>
          </a:custGeom>
          <a:solidFill>
            <a:srgbClr val="D9D9D9">
              <a:alpha val="100000"/>
            </a:srgbClr>
          </a:solidFill>
          <a:ln w="507">
            <a:noFill/>
          </a:ln>
          <a:effectDag type="tree">
            <a:xfrm kx="359" ky="0"/>
          </a:effectDag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80" name="Freeform 6680"/>
          <p:cNvSpPr/>
          <p:nvPr/>
        </p:nvSpPr>
        <p:spPr>
          <a:xfrm rot="-1170116" flipH="0" flipV="0">
            <a:off x="10643835" y="4356269"/>
            <a:ext cx="199897" cy="174582"/>
          </a:xfrm>
          <a:custGeom>
            <a:pathLst>
              <a:path w="4997450" h="4364567">
                <a:moveTo>
                  <a:pt x="872067" y="4347633"/>
                </a:moveTo>
                <a:cubicBezTo>
                  <a:pt x="770467" y="4364567"/>
                  <a:pt x="658283" y="4343400"/>
                  <a:pt x="535517" y="4284133"/>
                </a:cubicBezTo>
                <a:cubicBezTo>
                  <a:pt x="412750" y="4224867"/>
                  <a:pt x="304800" y="4142317"/>
                  <a:pt x="211667" y="4036483"/>
                </a:cubicBezTo>
                <a:cubicBezTo>
                  <a:pt x="118533" y="3930650"/>
                  <a:pt x="59267" y="3826933"/>
                  <a:pt x="33867" y="3725333"/>
                </a:cubicBezTo>
                <a:cubicBezTo>
                  <a:pt x="0" y="3547533"/>
                  <a:pt x="19050" y="3327400"/>
                  <a:pt x="91017" y="3064933"/>
                </a:cubicBezTo>
                <a:cubicBezTo>
                  <a:pt x="162983" y="2802467"/>
                  <a:pt x="275167" y="2520950"/>
                  <a:pt x="427567" y="2220383"/>
                </a:cubicBezTo>
                <a:cubicBezTo>
                  <a:pt x="579967" y="1919817"/>
                  <a:pt x="755650" y="1629833"/>
                  <a:pt x="954617" y="1350433"/>
                </a:cubicBezTo>
                <a:cubicBezTo>
                  <a:pt x="1153583" y="1071033"/>
                  <a:pt x="1367367" y="823383"/>
                  <a:pt x="1595967" y="607483"/>
                </a:cubicBezTo>
                <a:cubicBezTo>
                  <a:pt x="1824567" y="391583"/>
                  <a:pt x="2048933" y="237067"/>
                  <a:pt x="2269067" y="143933"/>
                </a:cubicBezTo>
                <a:cubicBezTo>
                  <a:pt x="2379133" y="84667"/>
                  <a:pt x="2459567" y="44450"/>
                  <a:pt x="2510367" y="23283"/>
                </a:cubicBezTo>
                <a:cubicBezTo>
                  <a:pt x="2561167" y="2117"/>
                  <a:pt x="2616200" y="0"/>
                  <a:pt x="2675467" y="16933"/>
                </a:cubicBezTo>
                <a:cubicBezTo>
                  <a:pt x="2734733" y="33867"/>
                  <a:pt x="2827867" y="76200"/>
                  <a:pt x="2954867" y="143933"/>
                </a:cubicBezTo>
                <a:cubicBezTo>
                  <a:pt x="3073400" y="177800"/>
                  <a:pt x="3172883" y="218017"/>
                  <a:pt x="3253317" y="264583"/>
                </a:cubicBezTo>
                <a:cubicBezTo>
                  <a:pt x="3333750" y="311150"/>
                  <a:pt x="3420533" y="397933"/>
                  <a:pt x="3513667" y="524933"/>
                </a:cubicBezTo>
                <a:cubicBezTo>
                  <a:pt x="3581400" y="651933"/>
                  <a:pt x="3632200" y="778933"/>
                  <a:pt x="3666067" y="905933"/>
                </a:cubicBezTo>
                <a:cubicBezTo>
                  <a:pt x="3699933" y="1032933"/>
                  <a:pt x="3729567" y="1176867"/>
                  <a:pt x="3754967" y="1337733"/>
                </a:cubicBezTo>
                <a:cubicBezTo>
                  <a:pt x="3822700" y="1549400"/>
                  <a:pt x="3848100" y="1686983"/>
                  <a:pt x="3831167" y="1750483"/>
                </a:cubicBezTo>
                <a:cubicBezTo>
                  <a:pt x="3814233" y="1813983"/>
                  <a:pt x="3788833" y="1862667"/>
                  <a:pt x="3754967" y="1896533"/>
                </a:cubicBezTo>
                <a:cubicBezTo>
                  <a:pt x="3687233" y="1981200"/>
                  <a:pt x="3670300" y="2023533"/>
                  <a:pt x="3704167" y="2023533"/>
                </a:cubicBezTo>
                <a:cubicBezTo>
                  <a:pt x="3704167" y="2023533"/>
                  <a:pt x="3702050" y="2038350"/>
                  <a:pt x="3697817" y="2067983"/>
                </a:cubicBezTo>
                <a:cubicBezTo>
                  <a:pt x="3693583" y="2097617"/>
                  <a:pt x="3674533" y="2142067"/>
                  <a:pt x="3640667" y="2201333"/>
                </a:cubicBezTo>
                <a:cubicBezTo>
                  <a:pt x="3581400" y="2387600"/>
                  <a:pt x="3536950" y="2573867"/>
                  <a:pt x="3507317" y="2760133"/>
                </a:cubicBezTo>
                <a:cubicBezTo>
                  <a:pt x="3477683" y="2946400"/>
                  <a:pt x="3479800" y="3103033"/>
                  <a:pt x="3513667" y="3230033"/>
                </a:cubicBezTo>
                <a:cubicBezTo>
                  <a:pt x="3581400" y="3416300"/>
                  <a:pt x="3693583" y="3526367"/>
                  <a:pt x="3850217" y="3560233"/>
                </a:cubicBezTo>
                <a:cubicBezTo>
                  <a:pt x="4006850" y="3594100"/>
                  <a:pt x="4178300" y="3517900"/>
                  <a:pt x="4364567" y="3331633"/>
                </a:cubicBezTo>
                <a:cubicBezTo>
                  <a:pt x="4457700" y="3263900"/>
                  <a:pt x="4552950" y="3208867"/>
                  <a:pt x="4650317" y="3166533"/>
                </a:cubicBezTo>
                <a:cubicBezTo>
                  <a:pt x="4747683" y="3124200"/>
                  <a:pt x="4796367" y="3136900"/>
                  <a:pt x="4796367" y="3204633"/>
                </a:cubicBezTo>
                <a:cubicBezTo>
                  <a:pt x="4796367" y="3204633"/>
                  <a:pt x="4809067" y="3215217"/>
                  <a:pt x="4834467" y="3236383"/>
                </a:cubicBezTo>
                <a:cubicBezTo>
                  <a:pt x="4859867" y="3257550"/>
                  <a:pt x="4889500" y="3268133"/>
                  <a:pt x="4923367" y="3268133"/>
                </a:cubicBezTo>
                <a:cubicBezTo>
                  <a:pt x="4965700" y="3268133"/>
                  <a:pt x="4988983" y="3291417"/>
                  <a:pt x="4993217" y="3337983"/>
                </a:cubicBezTo>
                <a:cubicBezTo>
                  <a:pt x="4997450" y="3384550"/>
                  <a:pt x="4991100" y="3443817"/>
                  <a:pt x="4974167" y="3515783"/>
                </a:cubicBezTo>
                <a:cubicBezTo>
                  <a:pt x="4957233" y="3587750"/>
                  <a:pt x="4927600" y="3657600"/>
                  <a:pt x="4885267" y="3725333"/>
                </a:cubicBezTo>
                <a:cubicBezTo>
                  <a:pt x="4758267" y="3852333"/>
                  <a:pt x="4694767" y="3937000"/>
                  <a:pt x="4694767" y="3979333"/>
                </a:cubicBezTo>
                <a:cubicBezTo>
                  <a:pt x="4694767" y="3979333"/>
                  <a:pt x="4679950" y="3994150"/>
                  <a:pt x="4650317" y="4023783"/>
                </a:cubicBezTo>
                <a:cubicBezTo>
                  <a:pt x="4620683" y="4053417"/>
                  <a:pt x="4572000" y="4097867"/>
                  <a:pt x="4504267" y="4157133"/>
                </a:cubicBezTo>
                <a:cubicBezTo>
                  <a:pt x="4351867" y="4250267"/>
                  <a:pt x="4159250" y="4296833"/>
                  <a:pt x="3926417" y="4296833"/>
                </a:cubicBezTo>
                <a:cubicBezTo>
                  <a:pt x="3693583" y="4296833"/>
                  <a:pt x="3513667" y="4250267"/>
                  <a:pt x="3386667" y="4157133"/>
                </a:cubicBezTo>
                <a:cubicBezTo>
                  <a:pt x="3259667" y="4064000"/>
                  <a:pt x="3141133" y="3941233"/>
                  <a:pt x="3031067" y="3788833"/>
                </a:cubicBezTo>
                <a:cubicBezTo>
                  <a:pt x="2921000" y="3636433"/>
                  <a:pt x="2849033" y="3500967"/>
                  <a:pt x="2815167" y="3382433"/>
                </a:cubicBezTo>
                <a:lnTo>
                  <a:pt x="2751667" y="3255433"/>
                </a:lnTo>
                <a:lnTo>
                  <a:pt x="2383367" y="3496733"/>
                </a:lnTo>
                <a:cubicBezTo>
                  <a:pt x="2290233" y="3589867"/>
                  <a:pt x="2201333" y="3672417"/>
                  <a:pt x="2116667" y="3744383"/>
                </a:cubicBezTo>
                <a:cubicBezTo>
                  <a:pt x="2032000" y="3816350"/>
                  <a:pt x="1972733" y="3869267"/>
                  <a:pt x="1938867" y="3903133"/>
                </a:cubicBezTo>
                <a:cubicBezTo>
                  <a:pt x="1913467" y="3937000"/>
                  <a:pt x="1885950" y="3966633"/>
                  <a:pt x="1856317" y="3992033"/>
                </a:cubicBezTo>
                <a:cubicBezTo>
                  <a:pt x="1826683" y="4017433"/>
                  <a:pt x="1794933" y="4030133"/>
                  <a:pt x="1761067" y="4030133"/>
                </a:cubicBezTo>
                <a:cubicBezTo>
                  <a:pt x="1727200" y="4030133"/>
                  <a:pt x="1697567" y="4030133"/>
                  <a:pt x="1672167" y="4030133"/>
                </a:cubicBezTo>
                <a:cubicBezTo>
                  <a:pt x="1646767" y="4030133"/>
                  <a:pt x="1634067" y="4030133"/>
                  <a:pt x="1634067" y="4030133"/>
                </a:cubicBezTo>
                <a:cubicBezTo>
                  <a:pt x="1634067" y="4064000"/>
                  <a:pt x="1587500" y="4106333"/>
                  <a:pt x="1494367" y="4157133"/>
                </a:cubicBezTo>
                <a:cubicBezTo>
                  <a:pt x="1401233" y="4207933"/>
                  <a:pt x="1295400" y="4252383"/>
                  <a:pt x="1176867" y="4290483"/>
                </a:cubicBezTo>
                <a:cubicBezTo>
                  <a:pt x="1058333" y="4328583"/>
                  <a:pt x="956733" y="4347633"/>
                  <a:pt x="872067" y="4347633"/>
                </a:cubicBezTo>
                <a:close/>
                <a:moveTo>
                  <a:pt x="-817033" y="4703233"/>
                </a:moveTo>
                <a:moveTo>
                  <a:pt x="872067" y="3534833"/>
                </a:moveTo>
                <a:cubicBezTo>
                  <a:pt x="922867" y="3534833"/>
                  <a:pt x="1009650" y="3496733"/>
                  <a:pt x="1132417" y="3420533"/>
                </a:cubicBezTo>
                <a:cubicBezTo>
                  <a:pt x="1255183" y="3344333"/>
                  <a:pt x="1392767" y="3255433"/>
                  <a:pt x="1545167" y="3153833"/>
                </a:cubicBezTo>
                <a:cubicBezTo>
                  <a:pt x="1697567" y="3052233"/>
                  <a:pt x="1835150" y="2948517"/>
                  <a:pt x="1957917" y="2842683"/>
                </a:cubicBezTo>
                <a:cubicBezTo>
                  <a:pt x="2080683" y="2736850"/>
                  <a:pt x="2167467" y="2654300"/>
                  <a:pt x="2218267" y="2595033"/>
                </a:cubicBezTo>
                <a:cubicBezTo>
                  <a:pt x="2252133" y="2561167"/>
                  <a:pt x="2302933" y="2504017"/>
                  <a:pt x="2370667" y="2423583"/>
                </a:cubicBezTo>
                <a:cubicBezTo>
                  <a:pt x="2438400" y="2343150"/>
                  <a:pt x="2501900" y="2273300"/>
                  <a:pt x="2561167" y="2214033"/>
                </a:cubicBezTo>
                <a:cubicBezTo>
                  <a:pt x="2755900" y="1993900"/>
                  <a:pt x="2887133" y="1773767"/>
                  <a:pt x="2954867" y="1553633"/>
                </a:cubicBezTo>
                <a:cubicBezTo>
                  <a:pt x="3022600" y="1333500"/>
                  <a:pt x="3009900" y="1147233"/>
                  <a:pt x="2916767" y="994833"/>
                </a:cubicBezTo>
                <a:cubicBezTo>
                  <a:pt x="2882900" y="901700"/>
                  <a:pt x="2840567" y="850900"/>
                  <a:pt x="2789767" y="842433"/>
                </a:cubicBezTo>
                <a:cubicBezTo>
                  <a:pt x="2738967" y="833967"/>
                  <a:pt x="2633133" y="863600"/>
                  <a:pt x="2472267" y="931333"/>
                </a:cubicBezTo>
                <a:cubicBezTo>
                  <a:pt x="2370667" y="990600"/>
                  <a:pt x="2250017" y="1098550"/>
                  <a:pt x="2110317" y="1255183"/>
                </a:cubicBezTo>
                <a:cubicBezTo>
                  <a:pt x="1970617" y="1411817"/>
                  <a:pt x="1826683" y="1589617"/>
                  <a:pt x="1678517" y="1788583"/>
                </a:cubicBezTo>
                <a:cubicBezTo>
                  <a:pt x="1530350" y="1987550"/>
                  <a:pt x="1390650" y="2192867"/>
                  <a:pt x="1259417" y="2404533"/>
                </a:cubicBezTo>
                <a:cubicBezTo>
                  <a:pt x="1128183" y="2616200"/>
                  <a:pt x="1020233" y="2810933"/>
                  <a:pt x="935567" y="2988733"/>
                </a:cubicBezTo>
                <a:cubicBezTo>
                  <a:pt x="850900" y="3166533"/>
                  <a:pt x="808567" y="3306233"/>
                  <a:pt x="808567" y="3407833"/>
                </a:cubicBezTo>
                <a:cubicBezTo>
                  <a:pt x="808567" y="3441700"/>
                  <a:pt x="819150" y="3471333"/>
                  <a:pt x="840317" y="3496733"/>
                </a:cubicBezTo>
                <a:cubicBezTo>
                  <a:pt x="861483" y="3522133"/>
                  <a:pt x="872067" y="3534833"/>
                  <a:pt x="872067" y="3534833"/>
                </a:cubicBezTo>
                <a:close/>
                <a:moveTo>
                  <a:pt x="-4233" y="4703233"/>
                </a:moveTo>
              </a:path>
            </a:pathLst>
          </a:custGeom>
          <a:solidFill>
            <a:srgbClr val="D9D9D9">
              <a:alpha val="100000"/>
            </a:srgbClr>
          </a:solidFill>
          <a:ln w="507">
            <a:noFill/>
          </a:ln>
          <a:effectDag type="tree">
            <a:xfrm kx="359" ky="0"/>
          </a:effectDag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81" name="Freeform 6681"/>
          <p:cNvSpPr/>
          <p:nvPr/>
        </p:nvSpPr>
        <p:spPr>
          <a:xfrm rot="-1170116" flipH="0" flipV="0">
            <a:off x="10852312" y="4276980"/>
            <a:ext cx="156548" cy="197612"/>
          </a:xfrm>
          <a:custGeom>
            <a:pathLst>
              <a:path w="3913717" h="4940300">
                <a:moveTo>
                  <a:pt x="1026584" y="4940300"/>
                </a:moveTo>
                <a:cubicBezTo>
                  <a:pt x="594784" y="4940300"/>
                  <a:pt x="281517" y="4792134"/>
                  <a:pt x="86784" y="4495800"/>
                </a:cubicBezTo>
                <a:cubicBezTo>
                  <a:pt x="27517" y="4394200"/>
                  <a:pt x="0" y="4290484"/>
                  <a:pt x="4234" y="4184650"/>
                </a:cubicBezTo>
                <a:cubicBezTo>
                  <a:pt x="8467" y="4078817"/>
                  <a:pt x="35984" y="4002617"/>
                  <a:pt x="86784" y="3956050"/>
                </a:cubicBezTo>
                <a:cubicBezTo>
                  <a:pt x="137584" y="3909484"/>
                  <a:pt x="196850" y="3932767"/>
                  <a:pt x="264584" y="4025900"/>
                </a:cubicBezTo>
                <a:cubicBezTo>
                  <a:pt x="383117" y="4093634"/>
                  <a:pt x="548217" y="4127500"/>
                  <a:pt x="759884" y="4127500"/>
                </a:cubicBezTo>
                <a:cubicBezTo>
                  <a:pt x="869950" y="4127500"/>
                  <a:pt x="977900" y="4121150"/>
                  <a:pt x="1083734" y="4108450"/>
                </a:cubicBezTo>
                <a:cubicBezTo>
                  <a:pt x="1189567" y="4095750"/>
                  <a:pt x="1301750" y="4072467"/>
                  <a:pt x="1420284" y="4038600"/>
                </a:cubicBezTo>
                <a:cubicBezTo>
                  <a:pt x="1564217" y="3996267"/>
                  <a:pt x="1659467" y="3941234"/>
                  <a:pt x="1706034" y="3873500"/>
                </a:cubicBezTo>
                <a:cubicBezTo>
                  <a:pt x="1752600" y="3805767"/>
                  <a:pt x="1742017" y="3750734"/>
                  <a:pt x="1674284" y="3708400"/>
                </a:cubicBezTo>
                <a:lnTo>
                  <a:pt x="1686984" y="3708400"/>
                </a:lnTo>
                <a:cubicBezTo>
                  <a:pt x="1466850" y="3649134"/>
                  <a:pt x="1244600" y="3558117"/>
                  <a:pt x="1020234" y="3435350"/>
                </a:cubicBezTo>
                <a:cubicBezTo>
                  <a:pt x="795867" y="3312584"/>
                  <a:pt x="605367" y="3175000"/>
                  <a:pt x="448734" y="3022600"/>
                </a:cubicBezTo>
                <a:cubicBezTo>
                  <a:pt x="292100" y="2870200"/>
                  <a:pt x="201084" y="2730500"/>
                  <a:pt x="175684" y="2603500"/>
                </a:cubicBezTo>
                <a:cubicBezTo>
                  <a:pt x="107950" y="2332567"/>
                  <a:pt x="124884" y="2057400"/>
                  <a:pt x="226484" y="1778000"/>
                </a:cubicBezTo>
                <a:cubicBezTo>
                  <a:pt x="328084" y="1498600"/>
                  <a:pt x="472017" y="1248834"/>
                  <a:pt x="658284" y="1028700"/>
                </a:cubicBezTo>
                <a:cubicBezTo>
                  <a:pt x="734484" y="986367"/>
                  <a:pt x="827617" y="927100"/>
                  <a:pt x="937684" y="850900"/>
                </a:cubicBezTo>
                <a:cubicBezTo>
                  <a:pt x="1047750" y="774700"/>
                  <a:pt x="1132417" y="732367"/>
                  <a:pt x="1191684" y="723900"/>
                </a:cubicBezTo>
                <a:lnTo>
                  <a:pt x="1191684" y="736600"/>
                </a:lnTo>
                <a:cubicBezTo>
                  <a:pt x="1352550" y="567267"/>
                  <a:pt x="1545167" y="431800"/>
                  <a:pt x="1769534" y="330200"/>
                </a:cubicBezTo>
                <a:cubicBezTo>
                  <a:pt x="1993900" y="228600"/>
                  <a:pt x="2237317" y="135467"/>
                  <a:pt x="2499784" y="50800"/>
                </a:cubicBezTo>
                <a:lnTo>
                  <a:pt x="2702984" y="25400"/>
                </a:lnTo>
                <a:cubicBezTo>
                  <a:pt x="2804584" y="8467"/>
                  <a:pt x="2889250" y="0"/>
                  <a:pt x="2956984" y="0"/>
                </a:cubicBezTo>
                <a:cubicBezTo>
                  <a:pt x="2948517" y="0"/>
                  <a:pt x="2967567" y="6350"/>
                  <a:pt x="3014134" y="19050"/>
                </a:cubicBezTo>
                <a:cubicBezTo>
                  <a:pt x="3060700" y="31750"/>
                  <a:pt x="3100917" y="42334"/>
                  <a:pt x="3134784" y="50800"/>
                </a:cubicBezTo>
                <a:cubicBezTo>
                  <a:pt x="3185584" y="76200"/>
                  <a:pt x="3227917" y="88900"/>
                  <a:pt x="3261784" y="88900"/>
                </a:cubicBezTo>
                <a:cubicBezTo>
                  <a:pt x="3380317" y="105834"/>
                  <a:pt x="3488267" y="160867"/>
                  <a:pt x="3585634" y="254000"/>
                </a:cubicBezTo>
                <a:cubicBezTo>
                  <a:pt x="3683000" y="347134"/>
                  <a:pt x="3763434" y="455084"/>
                  <a:pt x="3826934" y="577850"/>
                </a:cubicBezTo>
                <a:cubicBezTo>
                  <a:pt x="3890434" y="700617"/>
                  <a:pt x="3913717" y="812800"/>
                  <a:pt x="3896784" y="914400"/>
                </a:cubicBezTo>
                <a:cubicBezTo>
                  <a:pt x="3871384" y="1092200"/>
                  <a:pt x="3812117" y="1255184"/>
                  <a:pt x="3718984" y="1403350"/>
                </a:cubicBezTo>
                <a:cubicBezTo>
                  <a:pt x="3625850" y="1551517"/>
                  <a:pt x="3520017" y="1634067"/>
                  <a:pt x="3401484" y="1651000"/>
                </a:cubicBezTo>
                <a:cubicBezTo>
                  <a:pt x="3418417" y="1642534"/>
                  <a:pt x="3405717" y="1627717"/>
                  <a:pt x="3363384" y="1606550"/>
                </a:cubicBezTo>
                <a:cubicBezTo>
                  <a:pt x="3321050" y="1585384"/>
                  <a:pt x="3278717" y="1562100"/>
                  <a:pt x="3236384" y="1536700"/>
                </a:cubicBezTo>
                <a:lnTo>
                  <a:pt x="3198284" y="1562100"/>
                </a:lnTo>
                <a:cubicBezTo>
                  <a:pt x="3198284" y="1562100"/>
                  <a:pt x="3196167" y="1549400"/>
                  <a:pt x="3191934" y="1524000"/>
                </a:cubicBezTo>
                <a:cubicBezTo>
                  <a:pt x="3187700" y="1498600"/>
                  <a:pt x="3177117" y="1468967"/>
                  <a:pt x="3160184" y="1435100"/>
                </a:cubicBezTo>
                <a:cubicBezTo>
                  <a:pt x="3134784" y="1384300"/>
                  <a:pt x="3119967" y="1327150"/>
                  <a:pt x="3115734" y="1263650"/>
                </a:cubicBezTo>
                <a:cubicBezTo>
                  <a:pt x="3111500" y="1200150"/>
                  <a:pt x="3113617" y="1126067"/>
                  <a:pt x="3122084" y="1041400"/>
                </a:cubicBezTo>
                <a:cubicBezTo>
                  <a:pt x="3139017" y="948267"/>
                  <a:pt x="3141134" y="893234"/>
                  <a:pt x="3128434" y="876300"/>
                </a:cubicBezTo>
                <a:cubicBezTo>
                  <a:pt x="3115734" y="859367"/>
                  <a:pt x="3058584" y="846667"/>
                  <a:pt x="2956984" y="838200"/>
                </a:cubicBezTo>
                <a:cubicBezTo>
                  <a:pt x="2846917" y="812800"/>
                  <a:pt x="2688167" y="831850"/>
                  <a:pt x="2480734" y="895350"/>
                </a:cubicBezTo>
                <a:cubicBezTo>
                  <a:pt x="2273300" y="958850"/>
                  <a:pt x="2093384" y="1045634"/>
                  <a:pt x="1940984" y="1155700"/>
                </a:cubicBezTo>
                <a:cubicBezTo>
                  <a:pt x="1763184" y="1274234"/>
                  <a:pt x="1619250" y="1380067"/>
                  <a:pt x="1509184" y="1473200"/>
                </a:cubicBezTo>
                <a:cubicBezTo>
                  <a:pt x="1399117" y="1566334"/>
                  <a:pt x="1310217" y="1655234"/>
                  <a:pt x="1242484" y="1739900"/>
                </a:cubicBezTo>
                <a:cubicBezTo>
                  <a:pt x="1174750" y="1824567"/>
                  <a:pt x="1115484" y="1930400"/>
                  <a:pt x="1064684" y="2057400"/>
                </a:cubicBezTo>
                <a:cubicBezTo>
                  <a:pt x="1022350" y="2116667"/>
                  <a:pt x="986367" y="2171700"/>
                  <a:pt x="956734" y="2222500"/>
                </a:cubicBezTo>
                <a:cubicBezTo>
                  <a:pt x="927100" y="2273300"/>
                  <a:pt x="912284" y="2319867"/>
                  <a:pt x="912284" y="2362200"/>
                </a:cubicBezTo>
                <a:cubicBezTo>
                  <a:pt x="912284" y="2455334"/>
                  <a:pt x="984250" y="2548467"/>
                  <a:pt x="1128184" y="2641600"/>
                </a:cubicBezTo>
                <a:cubicBezTo>
                  <a:pt x="1272117" y="2734734"/>
                  <a:pt x="1483784" y="2844800"/>
                  <a:pt x="1763184" y="2971800"/>
                </a:cubicBezTo>
                <a:cubicBezTo>
                  <a:pt x="1983317" y="3064934"/>
                  <a:pt x="2156884" y="3175000"/>
                  <a:pt x="2283884" y="3302000"/>
                </a:cubicBezTo>
                <a:cubicBezTo>
                  <a:pt x="2410884" y="3429000"/>
                  <a:pt x="2504017" y="3564467"/>
                  <a:pt x="2563284" y="3708400"/>
                </a:cubicBezTo>
                <a:cubicBezTo>
                  <a:pt x="2580217" y="3742267"/>
                  <a:pt x="2590800" y="3788834"/>
                  <a:pt x="2595034" y="3848100"/>
                </a:cubicBezTo>
                <a:cubicBezTo>
                  <a:pt x="2599267" y="3907367"/>
                  <a:pt x="2592917" y="3945467"/>
                  <a:pt x="2575984" y="3962400"/>
                </a:cubicBezTo>
                <a:cubicBezTo>
                  <a:pt x="2592917" y="3979334"/>
                  <a:pt x="2601384" y="3996267"/>
                  <a:pt x="2601384" y="4013200"/>
                </a:cubicBezTo>
                <a:lnTo>
                  <a:pt x="2601384" y="4000500"/>
                </a:lnTo>
                <a:cubicBezTo>
                  <a:pt x="2669117" y="4110567"/>
                  <a:pt x="2667000" y="4224867"/>
                  <a:pt x="2595034" y="4343400"/>
                </a:cubicBezTo>
                <a:cubicBezTo>
                  <a:pt x="2523067" y="4461934"/>
                  <a:pt x="2406650" y="4567767"/>
                  <a:pt x="2245784" y="4660900"/>
                </a:cubicBezTo>
                <a:cubicBezTo>
                  <a:pt x="2084917" y="4754034"/>
                  <a:pt x="1894417" y="4821767"/>
                  <a:pt x="1674284" y="4864100"/>
                </a:cubicBezTo>
                <a:lnTo>
                  <a:pt x="1686984" y="4864100"/>
                </a:lnTo>
                <a:cubicBezTo>
                  <a:pt x="1568450" y="4889500"/>
                  <a:pt x="1454150" y="4908550"/>
                  <a:pt x="1344084" y="4921250"/>
                </a:cubicBezTo>
                <a:cubicBezTo>
                  <a:pt x="1234017" y="4933950"/>
                  <a:pt x="1128184" y="4940300"/>
                  <a:pt x="1026584" y="4940300"/>
                </a:cubicBezTo>
                <a:close/>
                <a:moveTo>
                  <a:pt x="-1348316" y="5029200"/>
                </a:moveTo>
              </a:path>
            </a:pathLst>
          </a:custGeom>
          <a:solidFill>
            <a:srgbClr val="D9D9D9">
              <a:alpha val="100000"/>
            </a:srgbClr>
          </a:solidFill>
          <a:ln w="507">
            <a:noFill/>
          </a:ln>
          <a:effectDag type="tree">
            <a:xfrm kx="359" ky="0"/>
          </a:effectDag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82" name="Freeform 6682"/>
          <p:cNvSpPr/>
          <p:nvPr/>
        </p:nvSpPr>
        <p:spPr>
          <a:xfrm rot="-1170116" flipH="0" flipV="0">
            <a:off x="10975527" y="4086175"/>
            <a:ext cx="184742" cy="342561"/>
          </a:xfrm>
          <a:custGeom>
            <a:pathLst>
              <a:path w="4618566" h="8564033">
                <a:moveTo>
                  <a:pt x="546100" y="8458200"/>
                </a:moveTo>
                <a:cubicBezTo>
                  <a:pt x="478366" y="8432800"/>
                  <a:pt x="402166" y="8373534"/>
                  <a:pt x="317500" y="8280400"/>
                </a:cubicBezTo>
                <a:cubicBezTo>
                  <a:pt x="232833" y="8187267"/>
                  <a:pt x="158750" y="8081434"/>
                  <a:pt x="95250" y="7962900"/>
                </a:cubicBezTo>
                <a:cubicBezTo>
                  <a:pt x="31750" y="7844367"/>
                  <a:pt x="0" y="7738534"/>
                  <a:pt x="0" y="7645400"/>
                </a:cubicBezTo>
                <a:cubicBezTo>
                  <a:pt x="42333" y="7552267"/>
                  <a:pt x="97366" y="7387167"/>
                  <a:pt x="165100" y="7150100"/>
                </a:cubicBezTo>
                <a:cubicBezTo>
                  <a:pt x="232833" y="6913034"/>
                  <a:pt x="317500" y="6646334"/>
                  <a:pt x="419100" y="6350000"/>
                </a:cubicBezTo>
                <a:cubicBezTo>
                  <a:pt x="486833" y="6256867"/>
                  <a:pt x="539750" y="6146800"/>
                  <a:pt x="577850" y="6019800"/>
                </a:cubicBezTo>
                <a:cubicBezTo>
                  <a:pt x="615950" y="5892800"/>
                  <a:pt x="651933" y="5778500"/>
                  <a:pt x="685800" y="5676900"/>
                </a:cubicBezTo>
                <a:cubicBezTo>
                  <a:pt x="753533" y="5532967"/>
                  <a:pt x="831850" y="5357284"/>
                  <a:pt x="920750" y="5149850"/>
                </a:cubicBezTo>
                <a:cubicBezTo>
                  <a:pt x="1009650" y="4942417"/>
                  <a:pt x="1098550" y="4730750"/>
                  <a:pt x="1187450" y="4514850"/>
                </a:cubicBezTo>
                <a:cubicBezTo>
                  <a:pt x="1276350" y="4298950"/>
                  <a:pt x="1354666" y="4114800"/>
                  <a:pt x="1422400" y="3962400"/>
                </a:cubicBezTo>
                <a:cubicBezTo>
                  <a:pt x="1532466" y="3725334"/>
                  <a:pt x="1627716" y="3511550"/>
                  <a:pt x="1708150" y="3321050"/>
                </a:cubicBezTo>
                <a:cubicBezTo>
                  <a:pt x="1788583" y="3130550"/>
                  <a:pt x="1869016" y="2937934"/>
                  <a:pt x="1949450" y="2743200"/>
                </a:cubicBezTo>
                <a:cubicBezTo>
                  <a:pt x="2029883" y="2548467"/>
                  <a:pt x="2116666" y="2336800"/>
                  <a:pt x="2209800" y="2108200"/>
                </a:cubicBezTo>
                <a:cubicBezTo>
                  <a:pt x="2319866" y="1862667"/>
                  <a:pt x="2427816" y="1615017"/>
                  <a:pt x="2533650" y="1365250"/>
                </a:cubicBezTo>
                <a:cubicBezTo>
                  <a:pt x="2639483" y="1115484"/>
                  <a:pt x="2732616" y="891117"/>
                  <a:pt x="2813050" y="692150"/>
                </a:cubicBezTo>
                <a:cubicBezTo>
                  <a:pt x="2893483" y="493184"/>
                  <a:pt x="2942166" y="351367"/>
                  <a:pt x="2959100" y="266700"/>
                </a:cubicBezTo>
                <a:cubicBezTo>
                  <a:pt x="2959100" y="198967"/>
                  <a:pt x="2971800" y="148167"/>
                  <a:pt x="2997200" y="114300"/>
                </a:cubicBezTo>
                <a:cubicBezTo>
                  <a:pt x="3022600" y="80434"/>
                  <a:pt x="3056466" y="63500"/>
                  <a:pt x="3098800" y="63500"/>
                </a:cubicBezTo>
                <a:cubicBezTo>
                  <a:pt x="3132666" y="29634"/>
                  <a:pt x="3177116" y="10584"/>
                  <a:pt x="3232150" y="6350"/>
                </a:cubicBezTo>
                <a:cubicBezTo>
                  <a:pt x="3287183" y="2117"/>
                  <a:pt x="3331633" y="0"/>
                  <a:pt x="3365500" y="0"/>
                </a:cubicBezTo>
                <a:cubicBezTo>
                  <a:pt x="3416300" y="8467"/>
                  <a:pt x="3492500" y="78317"/>
                  <a:pt x="3594100" y="209550"/>
                </a:cubicBezTo>
                <a:cubicBezTo>
                  <a:pt x="3695700" y="340784"/>
                  <a:pt x="3746500" y="457200"/>
                  <a:pt x="3746500" y="558800"/>
                </a:cubicBezTo>
                <a:cubicBezTo>
                  <a:pt x="3746500" y="694267"/>
                  <a:pt x="3680883" y="948267"/>
                  <a:pt x="3549650" y="1320800"/>
                </a:cubicBezTo>
                <a:cubicBezTo>
                  <a:pt x="3418416" y="1693334"/>
                  <a:pt x="3234266" y="2120900"/>
                  <a:pt x="2997200" y="2603500"/>
                </a:cubicBezTo>
                <a:cubicBezTo>
                  <a:pt x="2700866" y="3230034"/>
                  <a:pt x="2470150" y="3735917"/>
                  <a:pt x="2305050" y="4121150"/>
                </a:cubicBezTo>
                <a:cubicBezTo>
                  <a:pt x="2139950" y="4506384"/>
                  <a:pt x="2025650" y="4790017"/>
                  <a:pt x="1962150" y="4972050"/>
                </a:cubicBezTo>
                <a:cubicBezTo>
                  <a:pt x="1898650" y="5154084"/>
                  <a:pt x="1875366" y="5257800"/>
                  <a:pt x="1892300" y="5283200"/>
                </a:cubicBezTo>
                <a:cubicBezTo>
                  <a:pt x="1892300" y="5283200"/>
                  <a:pt x="1943100" y="5262034"/>
                  <a:pt x="2044700" y="5219700"/>
                </a:cubicBezTo>
                <a:cubicBezTo>
                  <a:pt x="2146300" y="5177367"/>
                  <a:pt x="2264833" y="5105400"/>
                  <a:pt x="2400300" y="5003800"/>
                </a:cubicBezTo>
                <a:cubicBezTo>
                  <a:pt x="2493433" y="4953000"/>
                  <a:pt x="2595033" y="4885267"/>
                  <a:pt x="2705100" y="4800600"/>
                </a:cubicBezTo>
                <a:cubicBezTo>
                  <a:pt x="2815166" y="4715934"/>
                  <a:pt x="2923116" y="4637617"/>
                  <a:pt x="3028950" y="4565650"/>
                </a:cubicBezTo>
                <a:cubicBezTo>
                  <a:pt x="3134783" y="4493684"/>
                  <a:pt x="3221566" y="4449234"/>
                  <a:pt x="3289300" y="4432300"/>
                </a:cubicBezTo>
                <a:cubicBezTo>
                  <a:pt x="3373966" y="4373034"/>
                  <a:pt x="3464983" y="4313767"/>
                  <a:pt x="3562350" y="4254500"/>
                </a:cubicBezTo>
                <a:cubicBezTo>
                  <a:pt x="3659716" y="4195234"/>
                  <a:pt x="3733800" y="4148667"/>
                  <a:pt x="3784600" y="4114800"/>
                </a:cubicBezTo>
                <a:cubicBezTo>
                  <a:pt x="3928533" y="4030134"/>
                  <a:pt x="4040716" y="4002617"/>
                  <a:pt x="4121150" y="4032250"/>
                </a:cubicBezTo>
                <a:cubicBezTo>
                  <a:pt x="4201583" y="4061884"/>
                  <a:pt x="4279900" y="4127500"/>
                  <a:pt x="4356100" y="4229100"/>
                </a:cubicBezTo>
                <a:cubicBezTo>
                  <a:pt x="4449233" y="4339167"/>
                  <a:pt x="4472516" y="4442884"/>
                  <a:pt x="4425950" y="4540250"/>
                </a:cubicBezTo>
                <a:cubicBezTo>
                  <a:pt x="4379383" y="4637617"/>
                  <a:pt x="4241800" y="4762500"/>
                  <a:pt x="4013200" y="4914900"/>
                </a:cubicBezTo>
                <a:cubicBezTo>
                  <a:pt x="3835400" y="5033434"/>
                  <a:pt x="3627966" y="5164667"/>
                  <a:pt x="3390900" y="5308600"/>
                </a:cubicBezTo>
                <a:cubicBezTo>
                  <a:pt x="3153833" y="5452534"/>
                  <a:pt x="2942166" y="5579534"/>
                  <a:pt x="2755900" y="5689600"/>
                </a:cubicBezTo>
                <a:cubicBezTo>
                  <a:pt x="2569633" y="5799667"/>
                  <a:pt x="2455333" y="5871634"/>
                  <a:pt x="2413000" y="5905500"/>
                </a:cubicBezTo>
                <a:cubicBezTo>
                  <a:pt x="2413000" y="5905500"/>
                  <a:pt x="2448983" y="5966884"/>
                  <a:pt x="2520950" y="6089650"/>
                </a:cubicBezTo>
                <a:cubicBezTo>
                  <a:pt x="2592916" y="6212417"/>
                  <a:pt x="2662766" y="6324600"/>
                  <a:pt x="2730500" y="6426200"/>
                </a:cubicBezTo>
                <a:cubicBezTo>
                  <a:pt x="2798233" y="6561667"/>
                  <a:pt x="2874433" y="6701367"/>
                  <a:pt x="2959100" y="6845300"/>
                </a:cubicBezTo>
                <a:cubicBezTo>
                  <a:pt x="3043766" y="6989234"/>
                  <a:pt x="3094566" y="7090834"/>
                  <a:pt x="3111500" y="7150100"/>
                </a:cubicBezTo>
                <a:cubicBezTo>
                  <a:pt x="3204633" y="7370234"/>
                  <a:pt x="3329516" y="7526867"/>
                  <a:pt x="3486150" y="7620000"/>
                </a:cubicBezTo>
                <a:cubicBezTo>
                  <a:pt x="3642783" y="7713134"/>
                  <a:pt x="3822700" y="7717367"/>
                  <a:pt x="4025900" y="7632700"/>
                </a:cubicBezTo>
                <a:cubicBezTo>
                  <a:pt x="4178300" y="7573434"/>
                  <a:pt x="4296833" y="7558617"/>
                  <a:pt x="4381500" y="7588250"/>
                </a:cubicBezTo>
                <a:cubicBezTo>
                  <a:pt x="4466166" y="7617884"/>
                  <a:pt x="4529666" y="7679267"/>
                  <a:pt x="4572000" y="7772400"/>
                </a:cubicBezTo>
                <a:cubicBezTo>
                  <a:pt x="4605866" y="7840134"/>
                  <a:pt x="4618566" y="7895167"/>
                  <a:pt x="4610100" y="7937500"/>
                </a:cubicBezTo>
                <a:cubicBezTo>
                  <a:pt x="4601633" y="7979834"/>
                  <a:pt x="4546600" y="8051800"/>
                  <a:pt x="4445000" y="8153400"/>
                </a:cubicBezTo>
                <a:cubicBezTo>
                  <a:pt x="4258733" y="8314267"/>
                  <a:pt x="4072466" y="8428567"/>
                  <a:pt x="3886200" y="8496300"/>
                </a:cubicBezTo>
                <a:cubicBezTo>
                  <a:pt x="3699933" y="8564033"/>
                  <a:pt x="3526366" y="8551333"/>
                  <a:pt x="3365500" y="8458200"/>
                </a:cubicBezTo>
                <a:cubicBezTo>
                  <a:pt x="3221566" y="8415867"/>
                  <a:pt x="3062816" y="8307917"/>
                  <a:pt x="2889250" y="8134350"/>
                </a:cubicBezTo>
                <a:cubicBezTo>
                  <a:pt x="2715683" y="7960784"/>
                  <a:pt x="2480733" y="7683500"/>
                  <a:pt x="2184400" y="7302500"/>
                </a:cubicBezTo>
                <a:cubicBezTo>
                  <a:pt x="2184400" y="7268634"/>
                  <a:pt x="2165350" y="7211484"/>
                  <a:pt x="2127250" y="7131050"/>
                </a:cubicBezTo>
                <a:cubicBezTo>
                  <a:pt x="2089150" y="7050617"/>
                  <a:pt x="2057400" y="6989234"/>
                  <a:pt x="2032000" y="6946900"/>
                </a:cubicBezTo>
                <a:cubicBezTo>
                  <a:pt x="1998133" y="6879167"/>
                  <a:pt x="1957916" y="6809317"/>
                  <a:pt x="1911350" y="6737350"/>
                </a:cubicBezTo>
                <a:cubicBezTo>
                  <a:pt x="1864783" y="6665384"/>
                  <a:pt x="1841500" y="6629400"/>
                  <a:pt x="1841500" y="6629400"/>
                </a:cubicBezTo>
                <a:cubicBezTo>
                  <a:pt x="1833033" y="6578600"/>
                  <a:pt x="1813983" y="6527800"/>
                  <a:pt x="1784350" y="6477000"/>
                </a:cubicBezTo>
                <a:cubicBezTo>
                  <a:pt x="1754716" y="6426200"/>
                  <a:pt x="1714500" y="6379634"/>
                  <a:pt x="1663700" y="6337300"/>
                </a:cubicBezTo>
                <a:cubicBezTo>
                  <a:pt x="1562100" y="6320367"/>
                  <a:pt x="1483783" y="6352117"/>
                  <a:pt x="1428750" y="6432550"/>
                </a:cubicBezTo>
                <a:cubicBezTo>
                  <a:pt x="1373716" y="6512984"/>
                  <a:pt x="1316566" y="6604000"/>
                  <a:pt x="1257300" y="6705600"/>
                </a:cubicBezTo>
                <a:cubicBezTo>
                  <a:pt x="1214966" y="6815667"/>
                  <a:pt x="1164166" y="6957484"/>
                  <a:pt x="1104900" y="7131050"/>
                </a:cubicBezTo>
                <a:cubicBezTo>
                  <a:pt x="1045633" y="7304617"/>
                  <a:pt x="996950" y="7478184"/>
                  <a:pt x="958850" y="7651750"/>
                </a:cubicBezTo>
                <a:cubicBezTo>
                  <a:pt x="920750" y="7825317"/>
                  <a:pt x="905933" y="7967134"/>
                  <a:pt x="914400" y="8077200"/>
                </a:cubicBezTo>
                <a:cubicBezTo>
                  <a:pt x="922866" y="8195734"/>
                  <a:pt x="897466" y="8288867"/>
                  <a:pt x="838200" y="8356600"/>
                </a:cubicBezTo>
                <a:cubicBezTo>
                  <a:pt x="778933" y="8424334"/>
                  <a:pt x="681566" y="8458200"/>
                  <a:pt x="546100" y="8458200"/>
                </a:cubicBezTo>
                <a:close/>
                <a:moveTo>
                  <a:pt x="-914400" y="8483600"/>
                </a:moveTo>
              </a:path>
            </a:pathLst>
          </a:custGeom>
          <a:solidFill>
            <a:srgbClr val="D9D9D9">
              <a:alpha val="100000"/>
            </a:srgbClr>
          </a:solidFill>
          <a:ln w="507">
            <a:noFill/>
          </a:ln>
          <a:effectDag type="tree">
            <a:xfrm kx="359" ky="0"/>
          </a:effectDag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83" name="Freeform 6683"/>
          <p:cNvSpPr/>
          <p:nvPr/>
        </p:nvSpPr>
        <p:spPr>
          <a:xfrm rot="-1170116" flipH="0" flipV="0">
            <a:off x="11175791" y="4155406"/>
            <a:ext cx="214545" cy="189568"/>
          </a:xfrm>
          <a:custGeom>
            <a:pathLst>
              <a:path w="5363634" h="4739217">
                <a:moveTo>
                  <a:pt x="410634" y="4552950"/>
                </a:moveTo>
                <a:cubicBezTo>
                  <a:pt x="376767" y="4485217"/>
                  <a:pt x="323850" y="4428067"/>
                  <a:pt x="251884" y="4381500"/>
                </a:cubicBezTo>
                <a:cubicBezTo>
                  <a:pt x="179917" y="4334934"/>
                  <a:pt x="143934" y="4294717"/>
                  <a:pt x="143934" y="4260850"/>
                </a:cubicBezTo>
                <a:cubicBezTo>
                  <a:pt x="143934" y="4226984"/>
                  <a:pt x="135467" y="4184650"/>
                  <a:pt x="118534" y="4133850"/>
                </a:cubicBezTo>
                <a:cubicBezTo>
                  <a:pt x="101600" y="4083050"/>
                  <a:pt x="76200" y="4040717"/>
                  <a:pt x="42334" y="4006850"/>
                </a:cubicBezTo>
                <a:cubicBezTo>
                  <a:pt x="0" y="3956050"/>
                  <a:pt x="6350" y="3837517"/>
                  <a:pt x="61384" y="3651250"/>
                </a:cubicBezTo>
                <a:cubicBezTo>
                  <a:pt x="116417" y="3464984"/>
                  <a:pt x="207434" y="3234267"/>
                  <a:pt x="334434" y="2959100"/>
                </a:cubicBezTo>
                <a:cubicBezTo>
                  <a:pt x="461434" y="2683934"/>
                  <a:pt x="605367" y="2398184"/>
                  <a:pt x="766234" y="2101850"/>
                </a:cubicBezTo>
                <a:cubicBezTo>
                  <a:pt x="833967" y="2034117"/>
                  <a:pt x="901700" y="1945217"/>
                  <a:pt x="969434" y="1835150"/>
                </a:cubicBezTo>
                <a:cubicBezTo>
                  <a:pt x="1037167" y="1725084"/>
                  <a:pt x="1087967" y="1653117"/>
                  <a:pt x="1121834" y="1619250"/>
                </a:cubicBezTo>
                <a:cubicBezTo>
                  <a:pt x="1121834" y="1585384"/>
                  <a:pt x="1134534" y="1553634"/>
                  <a:pt x="1159934" y="1524000"/>
                </a:cubicBezTo>
                <a:cubicBezTo>
                  <a:pt x="1185334" y="1494367"/>
                  <a:pt x="1214967" y="1479550"/>
                  <a:pt x="1248834" y="1479550"/>
                </a:cubicBezTo>
                <a:lnTo>
                  <a:pt x="1274234" y="1365250"/>
                </a:lnTo>
                <a:cubicBezTo>
                  <a:pt x="1282700" y="1322917"/>
                  <a:pt x="1329267" y="1250950"/>
                  <a:pt x="1413934" y="1149350"/>
                </a:cubicBezTo>
                <a:cubicBezTo>
                  <a:pt x="1498600" y="1047750"/>
                  <a:pt x="1600200" y="935567"/>
                  <a:pt x="1718734" y="812800"/>
                </a:cubicBezTo>
                <a:cubicBezTo>
                  <a:pt x="1837267" y="690034"/>
                  <a:pt x="1962150" y="571500"/>
                  <a:pt x="2093384" y="457200"/>
                </a:cubicBezTo>
                <a:cubicBezTo>
                  <a:pt x="2224617" y="342900"/>
                  <a:pt x="2332567" y="260350"/>
                  <a:pt x="2417234" y="209550"/>
                </a:cubicBezTo>
                <a:cubicBezTo>
                  <a:pt x="2595034" y="91017"/>
                  <a:pt x="2779184" y="25400"/>
                  <a:pt x="2969684" y="12700"/>
                </a:cubicBezTo>
                <a:cubicBezTo>
                  <a:pt x="3160184" y="0"/>
                  <a:pt x="3323167" y="48684"/>
                  <a:pt x="3458634" y="158750"/>
                </a:cubicBezTo>
                <a:cubicBezTo>
                  <a:pt x="3484034" y="184150"/>
                  <a:pt x="3530600" y="228600"/>
                  <a:pt x="3598334" y="292100"/>
                </a:cubicBezTo>
                <a:cubicBezTo>
                  <a:pt x="3666067" y="355600"/>
                  <a:pt x="3746500" y="427567"/>
                  <a:pt x="3839634" y="508000"/>
                </a:cubicBezTo>
                <a:cubicBezTo>
                  <a:pt x="3932767" y="588434"/>
                  <a:pt x="4021667" y="666750"/>
                  <a:pt x="4106334" y="742950"/>
                </a:cubicBezTo>
                <a:lnTo>
                  <a:pt x="4576234" y="1162050"/>
                </a:lnTo>
                <a:lnTo>
                  <a:pt x="4347634" y="1797050"/>
                </a:lnTo>
                <a:cubicBezTo>
                  <a:pt x="4237567" y="2135717"/>
                  <a:pt x="4210050" y="2432050"/>
                  <a:pt x="4265084" y="2686050"/>
                </a:cubicBezTo>
                <a:cubicBezTo>
                  <a:pt x="4320117" y="2940050"/>
                  <a:pt x="4402667" y="3160184"/>
                  <a:pt x="4512734" y="3346450"/>
                </a:cubicBezTo>
                <a:cubicBezTo>
                  <a:pt x="4555067" y="3439584"/>
                  <a:pt x="4631267" y="3522134"/>
                  <a:pt x="4741334" y="3594100"/>
                </a:cubicBezTo>
                <a:cubicBezTo>
                  <a:pt x="4851400" y="3666067"/>
                  <a:pt x="4965700" y="3710517"/>
                  <a:pt x="5084234" y="3727450"/>
                </a:cubicBezTo>
                <a:cubicBezTo>
                  <a:pt x="5151967" y="3735917"/>
                  <a:pt x="5215467" y="3761317"/>
                  <a:pt x="5274734" y="3803650"/>
                </a:cubicBezTo>
                <a:cubicBezTo>
                  <a:pt x="5334000" y="3845984"/>
                  <a:pt x="5363634" y="3913717"/>
                  <a:pt x="5363634" y="4006850"/>
                </a:cubicBezTo>
                <a:cubicBezTo>
                  <a:pt x="5363634" y="4133850"/>
                  <a:pt x="5340350" y="4229100"/>
                  <a:pt x="5293784" y="4292600"/>
                </a:cubicBezTo>
                <a:cubicBezTo>
                  <a:pt x="5247217" y="4356100"/>
                  <a:pt x="5181600" y="4396317"/>
                  <a:pt x="5096934" y="4413250"/>
                </a:cubicBezTo>
                <a:cubicBezTo>
                  <a:pt x="4817534" y="4447117"/>
                  <a:pt x="4555067" y="4392084"/>
                  <a:pt x="4309534" y="4248150"/>
                </a:cubicBezTo>
                <a:cubicBezTo>
                  <a:pt x="4064000" y="4104217"/>
                  <a:pt x="3839634" y="3837517"/>
                  <a:pt x="3636434" y="3448050"/>
                </a:cubicBezTo>
                <a:cubicBezTo>
                  <a:pt x="3602567" y="3397250"/>
                  <a:pt x="3558117" y="3302000"/>
                  <a:pt x="3503084" y="3162300"/>
                </a:cubicBezTo>
                <a:cubicBezTo>
                  <a:pt x="3448050" y="3022600"/>
                  <a:pt x="3416300" y="2931584"/>
                  <a:pt x="3407834" y="2889250"/>
                </a:cubicBezTo>
                <a:cubicBezTo>
                  <a:pt x="3373967" y="2931584"/>
                  <a:pt x="3316817" y="3001434"/>
                  <a:pt x="3236384" y="3098800"/>
                </a:cubicBezTo>
                <a:cubicBezTo>
                  <a:pt x="3155950" y="3196167"/>
                  <a:pt x="3090334" y="3270250"/>
                  <a:pt x="3039534" y="3321050"/>
                </a:cubicBezTo>
                <a:cubicBezTo>
                  <a:pt x="2438400" y="3930650"/>
                  <a:pt x="1921934" y="4334934"/>
                  <a:pt x="1490134" y="4533900"/>
                </a:cubicBezTo>
                <a:cubicBezTo>
                  <a:pt x="1058334" y="4732867"/>
                  <a:pt x="698500" y="4739217"/>
                  <a:pt x="410634" y="4552950"/>
                </a:cubicBezTo>
                <a:close/>
                <a:moveTo>
                  <a:pt x="-630766" y="4946650"/>
                </a:moveTo>
                <a:moveTo>
                  <a:pt x="944034" y="3727450"/>
                </a:moveTo>
                <a:cubicBezTo>
                  <a:pt x="960967" y="3769784"/>
                  <a:pt x="1051984" y="3757084"/>
                  <a:pt x="1217084" y="3689350"/>
                </a:cubicBezTo>
                <a:cubicBezTo>
                  <a:pt x="1382184" y="3621617"/>
                  <a:pt x="1570567" y="3503084"/>
                  <a:pt x="1782234" y="3333750"/>
                </a:cubicBezTo>
                <a:cubicBezTo>
                  <a:pt x="2070100" y="3088217"/>
                  <a:pt x="2343150" y="2840567"/>
                  <a:pt x="2601384" y="2590800"/>
                </a:cubicBezTo>
                <a:cubicBezTo>
                  <a:pt x="2859617" y="2341034"/>
                  <a:pt x="3077634" y="2089150"/>
                  <a:pt x="3255434" y="1835150"/>
                </a:cubicBezTo>
                <a:lnTo>
                  <a:pt x="3534834" y="1377950"/>
                </a:lnTo>
                <a:cubicBezTo>
                  <a:pt x="3450167" y="1183217"/>
                  <a:pt x="3363384" y="1051984"/>
                  <a:pt x="3274484" y="984250"/>
                </a:cubicBezTo>
                <a:cubicBezTo>
                  <a:pt x="3185584" y="916517"/>
                  <a:pt x="3107267" y="882650"/>
                  <a:pt x="3039534" y="882650"/>
                </a:cubicBezTo>
                <a:cubicBezTo>
                  <a:pt x="2929467" y="882650"/>
                  <a:pt x="2777067" y="973667"/>
                  <a:pt x="2582334" y="1155700"/>
                </a:cubicBezTo>
                <a:cubicBezTo>
                  <a:pt x="2387600" y="1337734"/>
                  <a:pt x="2175934" y="1585384"/>
                  <a:pt x="1947334" y="1898650"/>
                </a:cubicBezTo>
                <a:cubicBezTo>
                  <a:pt x="1718734" y="2211917"/>
                  <a:pt x="1494367" y="2571750"/>
                  <a:pt x="1274234" y="2978150"/>
                </a:cubicBezTo>
                <a:cubicBezTo>
                  <a:pt x="1181100" y="3155950"/>
                  <a:pt x="1102784" y="3325284"/>
                  <a:pt x="1039284" y="3486150"/>
                </a:cubicBezTo>
                <a:cubicBezTo>
                  <a:pt x="975784" y="3647017"/>
                  <a:pt x="944034" y="3727450"/>
                  <a:pt x="944034" y="3727450"/>
                </a:cubicBezTo>
                <a:close/>
                <a:moveTo>
                  <a:pt x="194734" y="4946650"/>
                </a:moveTo>
              </a:path>
            </a:pathLst>
          </a:custGeom>
          <a:solidFill>
            <a:srgbClr val="D9D9D9">
              <a:alpha val="100000"/>
            </a:srgbClr>
          </a:solidFill>
          <a:ln w="507">
            <a:noFill/>
          </a:ln>
          <a:effectDag type="tree">
            <a:xfrm kx="359" ky="0"/>
          </a:effectDag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84" name="Freeform 6684"/>
          <p:cNvSpPr/>
          <p:nvPr/>
        </p:nvSpPr>
        <p:spPr>
          <a:xfrm rot="-1170116" flipH="0" flipV="0">
            <a:off x="11386869" y="4077394"/>
            <a:ext cx="170518" cy="207094"/>
          </a:xfrm>
          <a:custGeom>
            <a:pathLst>
              <a:path w="4262967" h="5177367">
                <a:moveTo>
                  <a:pt x="1456267" y="5168900"/>
                </a:moveTo>
                <a:cubicBezTo>
                  <a:pt x="1219200" y="5177367"/>
                  <a:pt x="1001183" y="5147734"/>
                  <a:pt x="802217" y="5080000"/>
                </a:cubicBezTo>
                <a:cubicBezTo>
                  <a:pt x="603250" y="5012267"/>
                  <a:pt x="436033" y="4912784"/>
                  <a:pt x="300567" y="4781550"/>
                </a:cubicBezTo>
                <a:cubicBezTo>
                  <a:pt x="165100" y="4650317"/>
                  <a:pt x="80433" y="4504267"/>
                  <a:pt x="46567" y="4343400"/>
                </a:cubicBezTo>
                <a:cubicBezTo>
                  <a:pt x="12700" y="4241800"/>
                  <a:pt x="0" y="4169834"/>
                  <a:pt x="8467" y="4127500"/>
                </a:cubicBezTo>
                <a:cubicBezTo>
                  <a:pt x="16933" y="4085167"/>
                  <a:pt x="50800" y="4051300"/>
                  <a:pt x="110067" y="4025900"/>
                </a:cubicBezTo>
                <a:cubicBezTo>
                  <a:pt x="169333" y="4034367"/>
                  <a:pt x="226483" y="4055534"/>
                  <a:pt x="281517" y="4089400"/>
                </a:cubicBezTo>
                <a:cubicBezTo>
                  <a:pt x="336550" y="4123267"/>
                  <a:pt x="406400" y="4161367"/>
                  <a:pt x="491067" y="4203700"/>
                </a:cubicBezTo>
                <a:cubicBezTo>
                  <a:pt x="618067" y="4313767"/>
                  <a:pt x="770467" y="4375150"/>
                  <a:pt x="948267" y="4387850"/>
                </a:cubicBezTo>
                <a:cubicBezTo>
                  <a:pt x="1126067" y="4400550"/>
                  <a:pt x="1286933" y="4377267"/>
                  <a:pt x="1430867" y="4318000"/>
                </a:cubicBezTo>
                <a:cubicBezTo>
                  <a:pt x="1574800" y="4258734"/>
                  <a:pt x="1655233" y="4178300"/>
                  <a:pt x="1672167" y="4076700"/>
                </a:cubicBezTo>
                <a:cubicBezTo>
                  <a:pt x="1672167" y="4042834"/>
                  <a:pt x="1657350" y="3979334"/>
                  <a:pt x="1627717" y="3886200"/>
                </a:cubicBezTo>
                <a:cubicBezTo>
                  <a:pt x="1598083" y="3793067"/>
                  <a:pt x="1562100" y="3695700"/>
                  <a:pt x="1519767" y="3594100"/>
                </a:cubicBezTo>
                <a:cubicBezTo>
                  <a:pt x="1299633" y="3280834"/>
                  <a:pt x="1145117" y="2969684"/>
                  <a:pt x="1056217" y="2660650"/>
                </a:cubicBezTo>
                <a:cubicBezTo>
                  <a:pt x="967317" y="2351617"/>
                  <a:pt x="922867" y="2082800"/>
                  <a:pt x="922867" y="1854200"/>
                </a:cubicBezTo>
                <a:cubicBezTo>
                  <a:pt x="922867" y="1710267"/>
                  <a:pt x="971550" y="1555750"/>
                  <a:pt x="1068917" y="1390650"/>
                </a:cubicBezTo>
                <a:cubicBezTo>
                  <a:pt x="1166283" y="1225550"/>
                  <a:pt x="1295400" y="1079500"/>
                  <a:pt x="1456267" y="952500"/>
                </a:cubicBezTo>
                <a:cubicBezTo>
                  <a:pt x="1617133" y="800100"/>
                  <a:pt x="1794933" y="658284"/>
                  <a:pt x="1989667" y="527050"/>
                </a:cubicBezTo>
                <a:cubicBezTo>
                  <a:pt x="2184400" y="395817"/>
                  <a:pt x="2381250" y="283634"/>
                  <a:pt x="2580217" y="190500"/>
                </a:cubicBezTo>
                <a:cubicBezTo>
                  <a:pt x="2779183" y="97367"/>
                  <a:pt x="2954867" y="33867"/>
                  <a:pt x="3107267" y="0"/>
                </a:cubicBezTo>
                <a:cubicBezTo>
                  <a:pt x="3217333" y="0"/>
                  <a:pt x="3352800" y="10584"/>
                  <a:pt x="3513667" y="31750"/>
                </a:cubicBezTo>
                <a:cubicBezTo>
                  <a:pt x="3674533" y="52917"/>
                  <a:pt x="3784600" y="84667"/>
                  <a:pt x="3843867" y="127000"/>
                </a:cubicBezTo>
                <a:cubicBezTo>
                  <a:pt x="3945467" y="177800"/>
                  <a:pt x="4040717" y="287867"/>
                  <a:pt x="4129617" y="457200"/>
                </a:cubicBezTo>
                <a:cubicBezTo>
                  <a:pt x="4218517" y="626534"/>
                  <a:pt x="4262967" y="783167"/>
                  <a:pt x="4262967" y="927100"/>
                </a:cubicBezTo>
                <a:cubicBezTo>
                  <a:pt x="4262967" y="986367"/>
                  <a:pt x="4239683" y="1064684"/>
                  <a:pt x="4193117" y="1162050"/>
                </a:cubicBezTo>
                <a:cubicBezTo>
                  <a:pt x="4146550" y="1259417"/>
                  <a:pt x="4089400" y="1367367"/>
                  <a:pt x="4021667" y="1485900"/>
                </a:cubicBezTo>
                <a:cubicBezTo>
                  <a:pt x="3987800" y="1570567"/>
                  <a:pt x="3951817" y="1651000"/>
                  <a:pt x="3913717" y="1727200"/>
                </a:cubicBezTo>
                <a:cubicBezTo>
                  <a:pt x="3875617" y="1803400"/>
                  <a:pt x="3852333" y="1862667"/>
                  <a:pt x="3843867" y="1905000"/>
                </a:cubicBezTo>
                <a:cubicBezTo>
                  <a:pt x="3793067" y="2006600"/>
                  <a:pt x="3723217" y="2053167"/>
                  <a:pt x="3634317" y="2044700"/>
                </a:cubicBezTo>
                <a:cubicBezTo>
                  <a:pt x="3545417" y="2036234"/>
                  <a:pt x="3458633" y="1989667"/>
                  <a:pt x="3373967" y="1905000"/>
                </a:cubicBezTo>
                <a:cubicBezTo>
                  <a:pt x="3289300" y="1820334"/>
                  <a:pt x="3230033" y="1718734"/>
                  <a:pt x="3196167" y="1600200"/>
                </a:cubicBezTo>
                <a:cubicBezTo>
                  <a:pt x="3179233" y="1473200"/>
                  <a:pt x="3185583" y="1367367"/>
                  <a:pt x="3215217" y="1282700"/>
                </a:cubicBezTo>
                <a:cubicBezTo>
                  <a:pt x="3244850" y="1198034"/>
                  <a:pt x="3280833" y="1117600"/>
                  <a:pt x="3323167" y="1041400"/>
                </a:cubicBezTo>
                <a:cubicBezTo>
                  <a:pt x="3382433" y="973667"/>
                  <a:pt x="3409950" y="927100"/>
                  <a:pt x="3405717" y="901700"/>
                </a:cubicBezTo>
                <a:cubicBezTo>
                  <a:pt x="3401483" y="876300"/>
                  <a:pt x="3361267" y="863600"/>
                  <a:pt x="3285067" y="863600"/>
                </a:cubicBezTo>
                <a:cubicBezTo>
                  <a:pt x="3225800" y="863600"/>
                  <a:pt x="3122083" y="895350"/>
                  <a:pt x="2973917" y="958850"/>
                </a:cubicBezTo>
                <a:cubicBezTo>
                  <a:pt x="2825750" y="1022350"/>
                  <a:pt x="2669117" y="1107017"/>
                  <a:pt x="2504017" y="1212850"/>
                </a:cubicBezTo>
                <a:cubicBezTo>
                  <a:pt x="2338917" y="1318684"/>
                  <a:pt x="2192867" y="1430867"/>
                  <a:pt x="2065867" y="1549400"/>
                </a:cubicBezTo>
                <a:cubicBezTo>
                  <a:pt x="1930400" y="1684867"/>
                  <a:pt x="1843617" y="1792817"/>
                  <a:pt x="1805517" y="1873250"/>
                </a:cubicBezTo>
                <a:cubicBezTo>
                  <a:pt x="1767417" y="1953684"/>
                  <a:pt x="1748367" y="2061634"/>
                  <a:pt x="1748367" y="2197100"/>
                </a:cubicBezTo>
                <a:cubicBezTo>
                  <a:pt x="1748367" y="2315634"/>
                  <a:pt x="1775883" y="2459567"/>
                  <a:pt x="1830917" y="2628900"/>
                </a:cubicBezTo>
                <a:cubicBezTo>
                  <a:pt x="1885950" y="2798234"/>
                  <a:pt x="1943100" y="2921000"/>
                  <a:pt x="2002367" y="2997200"/>
                </a:cubicBezTo>
                <a:cubicBezTo>
                  <a:pt x="2002367" y="3005667"/>
                  <a:pt x="2029883" y="3058584"/>
                  <a:pt x="2084917" y="3155950"/>
                </a:cubicBezTo>
                <a:cubicBezTo>
                  <a:pt x="2139950" y="3253317"/>
                  <a:pt x="2201333" y="3361267"/>
                  <a:pt x="2269067" y="3479800"/>
                </a:cubicBezTo>
                <a:cubicBezTo>
                  <a:pt x="2540000" y="4055534"/>
                  <a:pt x="2601383" y="4474634"/>
                  <a:pt x="2453217" y="4737100"/>
                </a:cubicBezTo>
                <a:cubicBezTo>
                  <a:pt x="2305050" y="4999567"/>
                  <a:pt x="1972733" y="5143500"/>
                  <a:pt x="1456267" y="5168900"/>
                </a:cubicBezTo>
                <a:close/>
                <a:moveTo>
                  <a:pt x="-969433" y="5219700"/>
                </a:moveTo>
              </a:path>
            </a:pathLst>
          </a:custGeom>
          <a:solidFill>
            <a:srgbClr val="D9D9D9">
              <a:alpha val="100000"/>
            </a:srgbClr>
          </a:solidFill>
          <a:ln w="507">
            <a:noFill/>
          </a:ln>
          <a:effectDag type="tree">
            <a:xfrm kx="359" ky="0"/>
          </a:effectDag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85" name="Freeform 6685"/>
          <p:cNvSpPr/>
          <p:nvPr/>
        </p:nvSpPr>
        <p:spPr>
          <a:xfrm rot="-1170116" flipH="0" flipV="0">
            <a:off x="11554692" y="3847371"/>
            <a:ext cx="200913" cy="368554"/>
          </a:xfrm>
          <a:custGeom>
            <a:pathLst>
              <a:path w="5022850" h="9213850">
                <a:moveTo>
                  <a:pt x="1331384" y="6841066"/>
                </a:moveTo>
                <a:cubicBezTo>
                  <a:pt x="1195917" y="6824133"/>
                  <a:pt x="1098550" y="6766983"/>
                  <a:pt x="1039284" y="6669616"/>
                </a:cubicBezTo>
                <a:cubicBezTo>
                  <a:pt x="980017" y="6572250"/>
                  <a:pt x="950384" y="6472766"/>
                  <a:pt x="950384" y="6371166"/>
                </a:cubicBezTo>
                <a:cubicBezTo>
                  <a:pt x="950384" y="6354233"/>
                  <a:pt x="948267" y="6314016"/>
                  <a:pt x="944034" y="6250516"/>
                </a:cubicBezTo>
                <a:cubicBezTo>
                  <a:pt x="939800" y="6187016"/>
                  <a:pt x="946150" y="6121400"/>
                  <a:pt x="963084" y="6053666"/>
                </a:cubicBezTo>
                <a:cubicBezTo>
                  <a:pt x="963084" y="6002866"/>
                  <a:pt x="988484" y="5922433"/>
                  <a:pt x="1039284" y="5812366"/>
                </a:cubicBezTo>
                <a:cubicBezTo>
                  <a:pt x="1090084" y="5702300"/>
                  <a:pt x="1145117" y="5571066"/>
                  <a:pt x="1204384" y="5418666"/>
                </a:cubicBezTo>
                <a:cubicBezTo>
                  <a:pt x="1297517" y="5249333"/>
                  <a:pt x="1441450" y="5058833"/>
                  <a:pt x="1636184" y="4847166"/>
                </a:cubicBezTo>
                <a:cubicBezTo>
                  <a:pt x="1830917" y="4635500"/>
                  <a:pt x="1996017" y="4478866"/>
                  <a:pt x="2131484" y="4377266"/>
                </a:cubicBezTo>
                <a:cubicBezTo>
                  <a:pt x="2207684" y="4318000"/>
                  <a:pt x="2262717" y="4277783"/>
                  <a:pt x="2296584" y="4256616"/>
                </a:cubicBezTo>
                <a:cubicBezTo>
                  <a:pt x="2330450" y="4235450"/>
                  <a:pt x="2347384" y="4224866"/>
                  <a:pt x="2347384" y="4224866"/>
                </a:cubicBezTo>
                <a:cubicBezTo>
                  <a:pt x="2347384" y="4191000"/>
                  <a:pt x="2406650" y="4125383"/>
                  <a:pt x="2525184" y="4028016"/>
                </a:cubicBezTo>
                <a:cubicBezTo>
                  <a:pt x="2643717" y="3930650"/>
                  <a:pt x="2745317" y="3865033"/>
                  <a:pt x="2829984" y="3831166"/>
                </a:cubicBezTo>
                <a:cubicBezTo>
                  <a:pt x="2829984" y="3831166"/>
                  <a:pt x="2885017" y="3793066"/>
                  <a:pt x="2995084" y="3716866"/>
                </a:cubicBezTo>
                <a:cubicBezTo>
                  <a:pt x="3105150" y="3640666"/>
                  <a:pt x="3189817" y="3572933"/>
                  <a:pt x="3249084" y="3513666"/>
                </a:cubicBezTo>
                <a:cubicBezTo>
                  <a:pt x="3443817" y="3318933"/>
                  <a:pt x="3587750" y="3139016"/>
                  <a:pt x="3680884" y="2973916"/>
                </a:cubicBezTo>
                <a:cubicBezTo>
                  <a:pt x="3774017" y="2808816"/>
                  <a:pt x="3845984" y="2620433"/>
                  <a:pt x="3896784" y="2408766"/>
                </a:cubicBezTo>
                <a:cubicBezTo>
                  <a:pt x="3947584" y="2197100"/>
                  <a:pt x="4002617" y="1934633"/>
                  <a:pt x="4061884" y="1621366"/>
                </a:cubicBezTo>
                <a:cubicBezTo>
                  <a:pt x="4070350" y="1325033"/>
                  <a:pt x="4068234" y="1130300"/>
                  <a:pt x="4055534" y="1037166"/>
                </a:cubicBezTo>
                <a:cubicBezTo>
                  <a:pt x="4042834" y="944033"/>
                  <a:pt x="3985684" y="859366"/>
                  <a:pt x="3884084" y="783166"/>
                </a:cubicBezTo>
                <a:cubicBezTo>
                  <a:pt x="3697817" y="706966"/>
                  <a:pt x="3484034" y="700616"/>
                  <a:pt x="3242734" y="764116"/>
                </a:cubicBezTo>
                <a:cubicBezTo>
                  <a:pt x="3001434" y="827616"/>
                  <a:pt x="2772834" y="952500"/>
                  <a:pt x="2556934" y="1138766"/>
                </a:cubicBezTo>
                <a:cubicBezTo>
                  <a:pt x="2341034" y="1325033"/>
                  <a:pt x="2169584" y="1562100"/>
                  <a:pt x="2042584" y="1849966"/>
                </a:cubicBezTo>
                <a:cubicBezTo>
                  <a:pt x="1991784" y="1993900"/>
                  <a:pt x="1964267" y="2091266"/>
                  <a:pt x="1960034" y="2142066"/>
                </a:cubicBezTo>
                <a:cubicBezTo>
                  <a:pt x="1955800" y="2192866"/>
                  <a:pt x="1966384" y="2260600"/>
                  <a:pt x="1991784" y="2345266"/>
                </a:cubicBezTo>
                <a:cubicBezTo>
                  <a:pt x="1991784" y="2413000"/>
                  <a:pt x="2002367" y="2482850"/>
                  <a:pt x="2023534" y="2554816"/>
                </a:cubicBezTo>
                <a:cubicBezTo>
                  <a:pt x="2044700" y="2626783"/>
                  <a:pt x="2055284" y="2683933"/>
                  <a:pt x="2055284" y="2726266"/>
                </a:cubicBezTo>
                <a:cubicBezTo>
                  <a:pt x="2021417" y="2734733"/>
                  <a:pt x="1957917" y="2743200"/>
                  <a:pt x="1864784" y="2751666"/>
                </a:cubicBezTo>
                <a:cubicBezTo>
                  <a:pt x="1771650" y="2760133"/>
                  <a:pt x="1676400" y="2760133"/>
                  <a:pt x="1579034" y="2751666"/>
                </a:cubicBezTo>
                <a:cubicBezTo>
                  <a:pt x="1481667" y="2743200"/>
                  <a:pt x="1394884" y="2717800"/>
                  <a:pt x="1318684" y="2675466"/>
                </a:cubicBezTo>
                <a:cubicBezTo>
                  <a:pt x="1318684" y="2675466"/>
                  <a:pt x="1295400" y="2643716"/>
                  <a:pt x="1248834" y="2580216"/>
                </a:cubicBezTo>
                <a:cubicBezTo>
                  <a:pt x="1202267" y="2516716"/>
                  <a:pt x="1170517" y="2468033"/>
                  <a:pt x="1153584" y="2434166"/>
                </a:cubicBezTo>
                <a:cubicBezTo>
                  <a:pt x="1102784" y="2366433"/>
                  <a:pt x="1079500" y="2300816"/>
                  <a:pt x="1083734" y="2237316"/>
                </a:cubicBezTo>
                <a:cubicBezTo>
                  <a:pt x="1087967" y="2173816"/>
                  <a:pt x="1090084" y="2078566"/>
                  <a:pt x="1090084" y="1951566"/>
                </a:cubicBezTo>
                <a:cubicBezTo>
                  <a:pt x="1149350" y="1782233"/>
                  <a:pt x="1229784" y="1595966"/>
                  <a:pt x="1331384" y="1392766"/>
                </a:cubicBezTo>
                <a:cubicBezTo>
                  <a:pt x="1432984" y="1189566"/>
                  <a:pt x="1564217" y="996950"/>
                  <a:pt x="1725084" y="814916"/>
                </a:cubicBezTo>
                <a:cubicBezTo>
                  <a:pt x="1885950" y="632883"/>
                  <a:pt x="2072217" y="486833"/>
                  <a:pt x="2283884" y="376766"/>
                </a:cubicBezTo>
                <a:cubicBezTo>
                  <a:pt x="2461684" y="300566"/>
                  <a:pt x="2618317" y="226483"/>
                  <a:pt x="2753784" y="154516"/>
                </a:cubicBezTo>
                <a:cubicBezTo>
                  <a:pt x="2889250" y="82550"/>
                  <a:pt x="2956984" y="46566"/>
                  <a:pt x="2956984" y="46566"/>
                </a:cubicBezTo>
                <a:cubicBezTo>
                  <a:pt x="2956984" y="46566"/>
                  <a:pt x="2988734" y="44450"/>
                  <a:pt x="3052234" y="40216"/>
                </a:cubicBezTo>
                <a:cubicBezTo>
                  <a:pt x="3115734" y="35983"/>
                  <a:pt x="3223684" y="25400"/>
                  <a:pt x="3376084" y="8466"/>
                </a:cubicBezTo>
                <a:cubicBezTo>
                  <a:pt x="3426884" y="16933"/>
                  <a:pt x="3484034" y="16933"/>
                  <a:pt x="3547534" y="8466"/>
                </a:cubicBezTo>
                <a:cubicBezTo>
                  <a:pt x="3611034" y="0"/>
                  <a:pt x="3642784" y="16933"/>
                  <a:pt x="3642784" y="59266"/>
                </a:cubicBezTo>
                <a:cubicBezTo>
                  <a:pt x="3668184" y="59266"/>
                  <a:pt x="3718984" y="59266"/>
                  <a:pt x="3795184" y="59266"/>
                </a:cubicBezTo>
                <a:cubicBezTo>
                  <a:pt x="3871384" y="59266"/>
                  <a:pt x="3943350" y="59266"/>
                  <a:pt x="4011084" y="59266"/>
                </a:cubicBezTo>
                <a:cubicBezTo>
                  <a:pt x="4112684" y="84666"/>
                  <a:pt x="4224867" y="129116"/>
                  <a:pt x="4347634" y="192616"/>
                </a:cubicBezTo>
                <a:cubicBezTo>
                  <a:pt x="4470400" y="256116"/>
                  <a:pt x="4584700" y="323850"/>
                  <a:pt x="4690534" y="395816"/>
                </a:cubicBezTo>
                <a:cubicBezTo>
                  <a:pt x="4796367" y="467783"/>
                  <a:pt x="4878917" y="537633"/>
                  <a:pt x="4938184" y="605366"/>
                </a:cubicBezTo>
                <a:cubicBezTo>
                  <a:pt x="4997450" y="791633"/>
                  <a:pt x="5022850" y="1022350"/>
                  <a:pt x="5014384" y="1297516"/>
                </a:cubicBezTo>
                <a:cubicBezTo>
                  <a:pt x="5005917" y="1572683"/>
                  <a:pt x="4963584" y="1862666"/>
                  <a:pt x="4887384" y="2167466"/>
                </a:cubicBezTo>
                <a:cubicBezTo>
                  <a:pt x="4811184" y="2472266"/>
                  <a:pt x="4711700" y="2762250"/>
                  <a:pt x="4588934" y="3037416"/>
                </a:cubicBezTo>
                <a:cubicBezTo>
                  <a:pt x="4466167" y="3312583"/>
                  <a:pt x="4320117" y="3543300"/>
                  <a:pt x="4150784" y="3729566"/>
                </a:cubicBezTo>
                <a:cubicBezTo>
                  <a:pt x="4099984" y="3780366"/>
                  <a:pt x="4006850" y="3865033"/>
                  <a:pt x="3871384" y="3983566"/>
                </a:cubicBezTo>
                <a:cubicBezTo>
                  <a:pt x="3735917" y="4102100"/>
                  <a:pt x="3594100" y="4231216"/>
                  <a:pt x="3445934" y="4370916"/>
                </a:cubicBezTo>
                <a:cubicBezTo>
                  <a:pt x="3297767" y="4510616"/>
                  <a:pt x="3177117" y="4631266"/>
                  <a:pt x="3083984" y="4732866"/>
                </a:cubicBezTo>
                <a:cubicBezTo>
                  <a:pt x="2796117" y="4893733"/>
                  <a:pt x="2542117" y="5135033"/>
                  <a:pt x="2321984" y="5456766"/>
                </a:cubicBezTo>
                <a:cubicBezTo>
                  <a:pt x="2101850" y="5778500"/>
                  <a:pt x="1936750" y="6091766"/>
                  <a:pt x="1826684" y="6396566"/>
                </a:cubicBezTo>
                <a:cubicBezTo>
                  <a:pt x="1733550" y="6599766"/>
                  <a:pt x="1657350" y="6724650"/>
                  <a:pt x="1598084" y="6771216"/>
                </a:cubicBezTo>
                <a:cubicBezTo>
                  <a:pt x="1538817" y="6817783"/>
                  <a:pt x="1449917" y="6841066"/>
                  <a:pt x="1331384" y="6841066"/>
                </a:cubicBezTo>
                <a:close/>
                <a:moveTo>
                  <a:pt x="556684" y="9228666"/>
                </a:moveTo>
                <a:moveTo>
                  <a:pt x="1001184" y="9114366"/>
                </a:moveTo>
                <a:cubicBezTo>
                  <a:pt x="831850" y="9182100"/>
                  <a:pt x="692150" y="9213850"/>
                  <a:pt x="582084" y="9209616"/>
                </a:cubicBezTo>
                <a:cubicBezTo>
                  <a:pt x="472017" y="9205383"/>
                  <a:pt x="349250" y="9152466"/>
                  <a:pt x="213784" y="9050866"/>
                </a:cubicBezTo>
                <a:cubicBezTo>
                  <a:pt x="52917" y="8890000"/>
                  <a:pt x="0" y="8729133"/>
                  <a:pt x="55034" y="8568266"/>
                </a:cubicBezTo>
                <a:cubicBezTo>
                  <a:pt x="110067" y="8407400"/>
                  <a:pt x="251884" y="8250766"/>
                  <a:pt x="480484" y="8098366"/>
                </a:cubicBezTo>
                <a:cubicBezTo>
                  <a:pt x="641350" y="7996766"/>
                  <a:pt x="757767" y="7941733"/>
                  <a:pt x="829734" y="7933266"/>
                </a:cubicBezTo>
                <a:cubicBezTo>
                  <a:pt x="901700" y="7924800"/>
                  <a:pt x="1018117" y="7954433"/>
                  <a:pt x="1178984" y="8022166"/>
                </a:cubicBezTo>
                <a:cubicBezTo>
                  <a:pt x="1441450" y="8191500"/>
                  <a:pt x="1557867" y="8377766"/>
                  <a:pt x="1528234" y="8580966"/>
                </a:cubicBezTo>
                <a:cubicBezTo>
                  <a:pt x="1498600" y="8784166"/>
                  <a:pt x="1322917" y="8961966"/>
                  <a:pt x="1001184" y="9114366"/>
                </a:cubicBezTo>
                <a:close/>
                <a:moveTo>
                  <a:pt x="-1716616" y="9228666"/>
                </a:moveTo>
              </a:path>
            </a:pathLst>
          </a:custGeom>
          <a:solidFill>
            <a:srgbClr val="D9D9D9">
              <a:alpha val="100000"/>
            </a:srgbClr>
          </a:solidFill>
          <a:ln w="507">
            <a:noFill/>
          </a:ln>
          <a:effectDag type="tree">
            <a:xfrm kx="359" ky="0"/>
          </a:effectDag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6686" name="Freeform 6686"/>
          <p:cNvSpPr/>
          <p:nvPr/>
        </p:nvSpPr>
        <p:spPr>
          <a:xfrm rot="0" flipH="0" flipV="1">
            <a:off x="0" y="0"/>
            <a:ext cx="17340249" cy="9753599"/>
          </a:xfrm>
          <a:custGeom>
            <a:pathLst>
              <a:path w="17340249" h="9753599">
                <a:moveTo>
                  <a:pt x="0" y="9753599"/>
                </a:moveTo>
                <a:lnTo>
                  <a:pt x="17340249" y="9753599"/>
                </a:lnTo>
                <a:lnTo>
                  <a:pt x="17340249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87" name="Freeform 6687"/>
          <p:cNvSpPr/>
          <p:nvPr/>
        </p:nvSpPr>
        <p:spPr>
          <a:xfrm rot="0" flipH="0" flipV="1">
            <a:off x="0" y="0"/>
            <a:ext cx="17340262" cy="9753599"/>
          </a:xfrm>
          <a:custGeom>
            <a:pathLst>
              <a:path w="17340262" h="9753599">
                <a:moveTo>
                  <a:pt x="0" y="9753599"/>
                </a:moveTo>
                <a:lnTo>
                  <a:pt x="17340262" y="9753599"/>
                </a:lnTo>
                <a:lnTo>
                  <a:pt x="17340262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6688" name="Picture 102"/>
          <p:cNvPicPr>
            <a:picLocks noChangeAspect="0" noChangeArrowheads="1"/>
          </p:cNvPicPr>
          <p:nvPr/>
        </p:nvPicPr>
        <p:blipFill>
          <a:blip r:embed="rId668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"/>
            <a:ext cx="17340262" cy="9753600"/>
          </a:xfrm>
          <a:prstGeom prst="rect">
            <a:avLst/>
          </a:prstGeom>
          <a:noFill/>
          <a:extLst/>
        </p:spPr>
      </p:pic>
      <p:sp>
        <p:nvSpPr>
          <p:cNvPr id="6689" name="Freeform 6689"/>
          <p:cNvSpPr/>
          <p:nvPr/>
        </p:nvSpPr>
        <p:spPr>
          <a:xfrm rot="0" flipH="0" flipV="1">
            <a:off x="3035494" y="708030"/>
            <a:ext cx="12487199" cy="890099"/>
          </a:xfrm>
          <a:custGeom>
            <a:pathLst>
              <a:path w="12487199" h="890099">
                <a:moveTo>
                  <a:pt x="0" y="890099"/>
                </a:moveTo>
                <a:lnTo>
                  <a:pt x="12487199" y="890099"/>
                </a:lnTo>
                <a:lnTo>
                  <a:pt x="12487199" y="0"/>
                </a:lnTo>
                <a:lnTo>
                  <a:pt x="0" y="0"/>
                </a:lnTo>
                <a:close/>
                <a:moveTo>
                  <a:pt x="-2327464" y="159812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90" name="Freeform 6690"/>
          <p:cNvSpPr/>
          <p:nvPr/>
        </p:nvSpPr>
        <p:spPr>
          <a:xfrm rot="0" flipH="0" flipV="1">
            <a:off x="3320871" y="7319485"/>
            <a:ext cx="216685" cy="200016"/>
          </a:xfrm>
          <a:custGeom>
            <a:pathLst>
              <a:path w="110076059" h="101608334">
                <a:moveTo>
                  <a:pt x="0" y="101608334"/>
                </a:moveTo>
                <a:lnTo>
                  <a:pt x="110076059" y="101608334"/>
                </a:lnTo>
                <a:lnTo>
                  <a:pt x="110076059" y="0"/>
                </a:lnTo>
                <a:lnTo>
                  <a:pt x="0" y="0"/>
                </a:lnTo>
                <a:close/>
                <a:moveTo>
                  <a:pt x="2031295150" y="3819906396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6691" name="Picture 5385"/>
          <p:cNvPicPr>
            <a:picLocks noChangeAspect="0" noChangeArrowheads="1"/>
          </p:cNvPicPr>
          <p:nvPr/>
        </p:nvPicPr>
        <p:blipFill>
          <a:blip r:embed="rId669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320872" y="7319484"/>
            <a:ext cx="216685" cy="200017"/>
          </a:xfrm>
          <a:prstGeom prst="rect">
            <a:avLst/>
          </a:prstGeom>
          <a:noFill/>
          <a:extLst/>
        </p:spPr>
      </p:pic>
      <p:sp>
        <p:nvSpPr>
          <p:cNvPr id="6692" name="Freeform 6692"/>
          <p:cNvSpPr/>
          <p:nvPr/>
        </p:nvSpPr>
        <p:spPr>
          <a:xfrm rot="0" flipH="0" flipV="1">
            <a:off x="3320871" y="8246585"/>
            <a:ext cx="216685" cy="200016"/>
          </a:xfrm>
          <a:custGeom>
            <a:pathLst>
              <a:path w="110076059" h="101608334">
                <a:moveTo>
                  <a:pt x="0" y="101608334"/>
                </a:moveTo>
                <a:lnTo>
                  <a:pt x="110076059" y="101608334"/>
                </a:lnTo>
                <a:lnTo>
                  <a:pt x="110076059" y="0"/>
                </a:lnTo>
                <a:lnTo>
                  <a:pt x="0" y="0"/>
                </a:lnTo>
                <a:close/>
                <a:moveTo>
                  <a:pt x="2502261950" y="4290873196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6693" name="Picture 5385"/>
          <p:cNvPicPr>
            <a:picLocks noChangeAspect="0" noChangeArrowheads="1"/>
          </p:cNvPicPr>
          <p:nvPr/>
        </p:nvPicPr>
        <p:blipFill>
          <a:blip r:embed="rId669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320872" y="8246584"/>
            <a:ext cx="216685" cy="200017"/>
          </a:xfrm>
          <a:prstGeom prst="rect">
            <a:avLst/>
          </a:prstGeom>
          <a:noFill/>
          <a:extLst/>
        </p:spPr>
      </p:pic>
      <p:sp>
        <p:nvSpPr>
          <p:cNvPr id="6694" name="Freeform 6694"/>
          <p:cNvSpPr/>
          <p:nvPr/>
        </p:nvSpPr>
        <p:spPr>
          <a:xfrm rot="0" flipH="0" flipV="1">
            <a:off x="3320871" y="9133335"/>
            <a:ext cx="216685" cy="200016"/>
          </a:xfrm>
          <a:custGeom>
            <a:pathLst>
              <a:path w="110076059" h="101608334">
                <a:moveTo>
                  <a:pt x="0" y="101608334"/>
                </a:moveTo>
                <a:lnTo>
                  <a:pt x="110076059" y="101608334"/>
                </a:lnTo>
                <a:lnTo>
                  <a:pt x="110076059" y="0"/>
                </a:lnTo>
                <a:lnTo>
                  <a:pt x="0" y="0"/>
                </a:lnTo>
                <a:close/>
                <a:moveTo>
                  <a:pt x="2952730950" y="4741342196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6695" name="Picture 5385"/>
          <p:cNvPicPr>
            <a:picLocks noChangeAspect="0" noChangeArrowheads="1"/>
          </p:cNvPicPr>
          <p:nvPr/>
        </p:nvPicPr>
        <p:blipFill>
          <a:blip r:embed="rId669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320872" y="9133335"/>
            <a:ext cx="216685" cy="200017"/>
          </a:xfrm>
          <a:prstGeom prst="rect">
            <a:avLst/>
          </a:prstGeom>
          <a:noFill/>
          <a:extLst/>
        </p:spPr>
      </p:pic>
      <p:sp>
        <p:nvSpPr>
          <p:cNvPr id="6696" name="Freeform 6696"/>
          <p:cNvSpPr/>
          <p:nvPr/>
        </p:nvSpPr>
        <p:spPr>
          <a:xfrm rot="0" flipH="0" flipV="1">
            <a:off x="3742530" y="7124700"/>
            <a:ext cx="11073000" cy="2315399"/>
          </a:xfrm>
          <a:custGeom>
            <a:pathLst>
              <a:path w="11073000" h="2315399">
                <a:moveTo>
                  <a:pt x="0" y="2315399"/>
                </a:moveTo>
                <a:lnTo>
                  <a:pt x="11073000" y="2315399"/>
                </a:lnTo>
                <a:lnTo>
                  <a:pt x="11073000" y="0"/>
                </a:lnTo>
                <a:lnTo>
                  <a:pt x="0" y="0"/>
                </a:lnTo>
                <a:close/>
                <a:moveTo>
                  <a:pt x="3382169" y="94400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97" name="Freeform 6697"/>
          <p:cNvSpPr/>
          <p:nvPr/>
        </p:nvSpPr>
        <p:spPr>
          <a:xfrm rot="0" flipH="0" flipV="1">
            <a:off x="3247231" y="2006600"/>
            <a:ext cx="10820400" cy="5016499"/>
          </a:xfrm>
          <a:custGeom>
            <a:pathLst>
              <a:path w="10820400" h="5016499">
                <a:moveTo>
                  <a:pt x="0" y="5016499"/>
                </a:moveTo>
                <a:lnTo>
                  <a:pt x="10820400" y="5016499"/>
                </a:lnTo>
                <a:lnTo>
                  <a:pt x="10820400" y="0"/>
                </a:lnTo>
                <a:lnTo>
                  <a:pt x="0" y="0"/>
                </a:lnTo>
                <a:close/>
                <a:moveTo>
                  <a:pt x="-1240631" y="70230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6698" name="Picture 6698"/>
          <p:cNvPicPr>
            <a:picLocks noChangeAspect="0" noChangeArrowheads="1"/>
          </p:cNvPicPr>
          <p:nvPr/>
        </p:nvPicPr>
        <p:blipFill>
          <a:blip r:embed="rId669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247231" y="2006601"/>
            <a:ext cx="10820400" cy="5016500"/>
          </a:xfrm>
          <a:prstGeom prst="rect">
            <a:avLst/>
          </a:prstGeom>
          <a:noFill/>
          <a:extLst/>
        </p:spPr>
      </p:pic>
      <p:sp>
        <p:nvSpPr>
          <p:cNvPr id="6699" name="Freeform 6699"/>
          <p:cNvSpPr/>
          <p:nvPr/>
        </p:nvSpPr>
        <p:spPr>
          <a:xfrm rot="0" flipH="0" flipV="1">
            <a:off x="3259931" y="2019300"/>
            <a:ext cx="10820400" cy="5067299"/>
          </a:xfrm>
          <a:custGeom>
            <a:pathLst>
              <a:path w="10820400" h="5067299">
                <a:moveTo>
                  <a:pt x="0" y="5067299"/>
                </a:moveTo>
                <a:lnTo>
                  <a:pt x="10820400" y="5067299"/>
                </a:lnTo>
                <a:lnTo>
                  <a:pt x="10820400" y="0"/>
                </a:lnTo>
                <a:lnTo>
                  <a:pt x="0" y="0"/>
                </a:lnTo>
                <a:close/>
                <a:moveTo>
                  <a:pt x="-1240631" y="70865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6700" name="Picture 6700"/>
          <p:cNvPicPr>
            <a:picLocks noChangeAspect="0" noChangeArrowheads="1"/>
          </p:cNvPicPr>
          <p:nvPr/>
        </p:nvPicPr>
        <p:blipFill>
          <a:blip r:embed="rId670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3259931" y="2019301"/>
            <a:ext cx="10820400" cy="5067300"/>
          </a:xfrm>
          <a:prstGeom prst="rect">
            <a:avLst/>
          </a:prstGeom>
          <a:noFill/>
          <a:extLst/>
        </p:spPr>
      </p:pic>
      <p:sp>
        <p:nvSpPr>
          <p:cNvPr id="6701" name="Rectangle 6701"/>
          <p:cNvSpPr/>
          <p:nvPr/>
        </p:nvSpPr>
        <p:spPr>
          <a:xfrm rot="0" flipH="0" flipV="0">
            <a:off x="3048194" y="724794"/>
            <a:ext cx="10886732" cy="868680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5700" baseline="0" b="0" i="0" dirty="0" spc="0">
                <a:solidFill>
                  <a:srgbClr val="FFFFFF"/>
                </a:solidFill>
                <a:latin typeface="Calibri" pitchFamily="0" charset="1"/>
              </a:rPr>
              <a:t>E</a:t>
            </a:r>
            <a:r>
              <a:rPr lang="en-US" sz="5700" baseline="0" b="0" i="0" dirty="0" spc="-115">
                <a:solidFill>
                  <a:srgbClr val="FFFFFF"/>
                </a:solidFill>
                <a:latin typeface="Calibri" pitchFamily="0" charset="1"/>
              </a:rPr>
              <a:t>r</a:t>
            </a:r>
            <a:r>
              <a:rPr lang="en-US" sz="5700" baseline="0" b="0" i="0" dirty="0" spc="0">
                <a:solidFill>
                  <a:srgbClr val="FFFFFF"/>
                </a:solidFill>
                <a:latin typeface="Calibri" pitchFamily="0" charset="1"/>
              </a:rPr>
              <a:t>äs </a:t>
            </a:r>
            <a:r>
              <a:rPr lang="en-US" sz="5700" baseline="0" b="0" i="0" dirty="0" spc="-114">
                <a:solidFill>
                  <a:srgbClr val="FFFFFF"/>
                </a:solidFill>
                <a:latin typeface="Calibri" pitchFamily="0" charset="1"/>
              </a:rPr>
              <a:t>r</a:t>
            </a:r>
            <a:r>
              <a:rPr lang="en-US" sz="5700" baseline="0" b="0" i="0" dirty="0" spc="-52">
                <a:solidFill>
                  <a:srgbClr val="FFFFFF"/>
                </a:solidFill>
                <a:latin typeface="Calibri" pitchFamily="0" charset="1"/>
              </a:rPr>
              <a:t>a</a:t>
            </a:r>
            <a:r>
              <a:rPr lang="en-US" sz="5700" baseline="0" b="0" i="0" dirty="0" spc="0">
                <a:solidFill>
                  <a:srgbClr val="FFFFFF"/>
                </a:solidFill>
                <a:latin typeface="Calibri" pitchFamily="0" charset="1"/>
              </a:rPr>
              <a:t>t</a:t>
            </a:r>
            <a:r>
              <a:rPr lang="en-US" sz="5700" baseline="0" b="0" i="0" dirty="0" spc="-97">
                <a:solidFill>
                  <a:srgbClr val="FFFFFF"/>
                </a:solidFill>
                <a:latin typeface="Calibri" pitchFamily="0" charset="1"/>
              </a:rPr>
              <a:t>k</a:t>
            </a:r>
            <a:r>
              <a:rPr lang="en-US" sz="5700" baseline="0" b="0" i="0" dirty="0" spc="0">
                <a:solidFill>
                  <a:srgbClr val="FFFFFF"/>
                </a:solidFill>
                <a:latin typeface="Calibri" pitchFamily="0" charset="1"/>
              </a:rPr>
              <a:t>aisu: supe</a:t>
            </a:r>
            <a:r>
              <a:rPr lang="en-US" sz="5700" baseline="0" b="0" i="0" dirty="0" spc="-97">
                <a:solidFill>
                  <a:srgbClr val="FFFFFF"/>
                </a:solidFill>
                <a:latin typeface="Calibri" pitchFamily="0" charset="1"/>
              </a:rPr>
              <a:t>r</a:t>
            </a:r>
            <a:r>
              <a:rPr lang="en-US" sz="5700" baseline="0" b="0" i="0" dirty="0" spc="-103">
                <a:solidFill>
                  <a:srgbClr val="FFFFFF"/>
                </a:solidFill>
                <a:latin typeface="Calibri" pitchFamily="0" charset="1"/>
              </a:rPr>
              <a:t>s</a:t>
            </a:r>
            <a:r>
              <a:rPr lang="en-US" sz="5700" baseline="0" b="0" i="0" dirty="0" spc="0">
                <a:solidFill>
                  <a:srgbClr val="FFFFFF"/>
                </a:solidFill>
                <a:latin typeface="Calibri" pitchFamily="0" charset="1"/>
              </a:rPr>
              <a:t>ymm</a:t>
            </a:r>
            <a:r>
              <a:rPr lang="en-US" sz="5700" baseline="0" b="0" i="0" dirty="0" spc="-29">
                <a:solidFill>
                  <a:srgbClr val="FFFFFF"/>
                </a:solidFill>
                <a:latin typeface="Calibri" pitchFamily="0" charset="1"/>
              </a:rPr>
              <a:t>e</a:t>
            </a:r>
            <a:r>
              <a:rPr lang="en-US" sz="5700" baseline="0" b="0" i="0" dirty="0" spc="0">
                <a:solidFill>
                  <a:srgbClr val="FFFFFF"/>
                </a:solidFill>
                <a:latin typeface="Calibri" pitchFamily="0" charset="1"/>
              </a:rPr>
              <a:t>tria (SU</a:t>
            </a:r>
            <a:r>
              <a:rPr lang="en-US" sz="5700" baseline="0" b="0" i="0" dirty="0" spc="-52">
                <a:solidFill>
                  <a:srgbClr val="FFFFFF"/>
                </a:solidFill>
                <a:latin typeface="Calibri" pitchFamily="0" charset="1"/>
              </a:rPr>
              <a:t>S</a:t>
            </a:r>
            <a:r>
              <a:rPr lang="en-US" sz="5700" baseline="0" b="0" i="0" dirty="0" spc="0">
                <a:solidFill>
                  <a:srgbClr val="FFFFFF"/>
                </a:solidFill>
                <a:latin typeface="Calibri" pitchFamily="0" charset="1"/>
              </a:rPr>
              <a:t>Y)</a:t>
            </a:r>
          </a:p>
        </p:txBody>
      </p:sp>
      <p:sp>
        <p:nvSpPr>
          <p:cNvPr id="6702" name="Rectangle 6702"/>
          <p:cNvSpPr/>
          <p:nvPr/>
        </p:nvSpPr>
        <p:spPr>
          <a:xfrm rot="0" flipH="0" flipV="0">
            <a:off x="3755230" y="7159566"/>
            <a:ext cx="5501906" cy="412790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>
              <a:tabLst>
                <a:tab pos="1358900" algn="l"/>
              </a:tabLst>
            </a:pPr>
            <a:r>
              <a:rPr lang="en-US" sz="29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Selittää	 Higgsin kevyen massan</a:t>
            </a:r>
          </a:p>
        </p:txBody>
      </p:sp>
      <p:sp>
        <p:nvSpPr>
          <p:cNvPr id="6703" name="Rectangle 6703"/>
          <p:cNvSpPr/>
          <p:nvPr/>
        </p:nvSpPr>
        <p:spPr>
          <a:xfrm rot="0" flipH="0" flipV="0">
            <a:off x="3755230" y="8078411"/>
            <a:ext cx="6181915" cy="412790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29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Sisältää pimeän aineen kandidaatin</a:t>
            </a:r>
          </a:p>
        </p:txBody>
      </p:sp>
      <p:sp>
        <p:nvSpPr>
          <p:cNvPr id="6704" name="Rectangle 6704"/>
          <p:cNvSpPr/>
          <p:nvPr/>
        </p:nvSpPr>
        <p:spPr>
          <a:xfrm rot="0" flipH="0" flipV="0">
            <a:off x="3755230" y="8997256"/>
            <a:ext cx="9002356" cy="412790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29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Kuvaa, miksi  ainetta on enemmän kuin anti-ainetta</a:t>
            </a:r>
          </a:p>
        </p:txBody>
      </p: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6705" name="Freeform 6705"/>
          <p:cNvSpPr/>
          <p:nvPr/>
        </p:nvSpPr>
        <p:spPr>
          <a:xfrm rot="0" flipH="0" flipV="1">
            <a:off x="0" y="0"/>
            <a:ext cx="17340249" cy="9753599"/>
          </a:xfrm>
          <a:custGeom>
            <a:pathLst>
              <a:path w="17340249" h="9753599">
                <a:moveTo>
                  <a:pt x="0" y="9753599"/>
                </a:moveTo>
                <a:lnTo>
                  <a:pt x="17340249" y="9753599"/>
                </a:lnTo>
                <a:lnTo>
                  <a:pt x="17340249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06" name="Freeform 6706"/>
          <p:cNvSpPr/>
          <p:nvPr/>
        </p:nvSpPr>
        <p:spPr>
          <a:xfrm rot="0" flipH="0" flipV="1">
            <a:off x="0" y="0"/>
            <a:ext cx="17340262" cy="9753599"/>
          </a:xfrm>
          <a:custGeom>
            <a:pathLst>
              <a:path w="17340262" h="9753599">
                <a:moveTo>
                  <a:pt x="0" y="9753599"/>
                </a:moveTo>
                <a:lnTo>
                  <a:pt x="17340262" y="9753599"/>
                </a:lnTo>
                <a:lnTo>
                  <a:pt x="17340262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6707" name="Picture 102"/>
          <p:cNvPicPr>
            <a:picLocks noChangeAspect="0" noChangeArrowheads="1"/>
          </p:cNvPicPr>
          <p:nvPr/>
        </p:nvPicPr>
        <p:blipFill>
          <a:blip r:embed="rId670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"/>
            <a:ext cx="17340262" cy="9753600"/>
          </a:xfrm>
          <a:prstGeom prst="rect">
            <a:avLst/>
          </a:prstGeom>
          <a:noFill/>
          <a:extLst/>
        </p:spPr>
      </p:pic>
      <p:pic>
        <p:nvPicPr>
          <p:cNvPr id="6708" name="Picture 6708"/>
          <p:cNvPicPr>
            <a:picLocks noChangeAspect="0" noChangeArrowheads="1"/>
          </p:cNvPicPr>
          <p:nvPr/>
        </p:nvPicPr>
        <p:blipFill>
          <a:blip r:embed="rId670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447984" y="1346201"/>
            <a:ext cx="14887515" cy="869221"/>
          </a:xfrm>
          <a:prstGeom prst="rect">
            <a:avLst/>
          </a:prstGeom>
          <a:noFill/>
          <a:extLst/>
        </p:spPr>
      </p:pic>
      <p:sp>
        <p:nvSpPr>
          <p:cNvPr id="6709" name="Freeform 6709"/>
          <p:cNvSpPr/>
          <p:nvPr/>
        </p:nvSpPr>
        <p:spPr>
          <a:xfrm rot="0" flipH="0" flipV="1">
            <a:off x="3005931" y="3975102"/>
            <a:ext cx="8676600" cy="566999"/>
          </a:xfrm>
          <a:custGeom>
            <a:pathLst>
              <a:path w="8676600" h="566999">
                <a:moveTo>
                  <a:pt x="0" y="566999"/>
                </a:moveTo>
                <a:lnTo>
                  <a:pt x="8676600" y="566999"/>
                </a:lnTo>
                <a:lnTo>
                  <a:pt x="8676600" y="0"/>
                </a:lnTo>
                <a:lnTo>
                  <a:pt x="0" y="0"/>
                </a:lnTo>
                <a:close/>
                <a:moveTo>
                  <a:pt x="969170" y="4542101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10" name="Rectangle 6710"/>
          <p:cNvSpPr/>
          <p:nvPr/>
        </p:nvSpPr>
        <p:spPr>
          <a:xfrm rot="0" flipH="0" flipV="0">
            <a:off x="2482275" y="1195605"/>
            <a:ext cx="7803616" cy="1036929"/>
          </a:xfrm>
          <a:prstGeom prst="rect">
            <a:avLst/>
          </a:prstGeom>
        </p:spPr>
      </p:sp>
      <p:sp>
        <p:nvSpPr>
          <p:cNvPr id="6711" name="Freeform 6711"/>
          <p:cNvSpPr/>
          <p:nvPr/>
        </p:nvSpPr>
        <p:spPr>
          <a:xfrm rot="0" flipH="0" flipV="0">
            <a:off x="2505706" y="1569480"/>
            <a:ext cx="524294" cy="493775"/>
          </a:xfrm>
          <a:custGeom>
            <a:pathLst>
              <a:path w="9709150" h="9143999">
                <a:moveTo>
                  <a:pt x="7960784" y="9078383"/>
                </a:moveTo>
                <a:cubicBezTo>
                  <a:pt x="7952317" y="9129183"/>
                  <a:pt x="7903634" y="9143999"/>
                  <a:pt x="7814734" y="9122833"/>
                </a:cubicBezTo>
                <a:cubicBezTo>
                  <a:pt x="7725834" y="9101666"/>
                  <a:pt x="7647517" y="9040283"/>
                  <a:pt x="7579784" y="8938683"/>
                </a:cubicBezTo>
                <a:cubicBezTo>
                  <a:pt x="7512050" y="8777816"/>
                  <a:pt x="7478184" y="8629649"/>
                  <a:pt x="7478184" y="8494183"/>
                </a:cubicBezTo>
                <a:cubicBezTo>
                  <a:pt x="7478184" y="8358717"/>
                  <a:pt x="7482417" y="8155517"/>
                  <a:pt x="7490884" y="7884583"/>
                </a:cubicBezTo>
                <a:cubicBezTo>
                  <a:pt x="7541684" y="7588250"/>
                  <a:pt x="7611534" y="7200900"/>
                  <a:pt x="7700434" y="6722533"/>
                </a:cubicBezTo>
                <a:cubicBezTo>
                  <a:pt x="7789334" y="6244167"/>
                  <a:pt x="7895167" y="5706533"/>
                  <a:pt x="8017934" y="5109633"/>
                </a:cubicBezTo>
                <a:cubicBezTo>
                  <a:pt x="8140700" y="4512733"/>
                  <a:pt x="8274050" y="3888317"/>
                  <a:pt x="8417984" y="3236383"/>
                </a:cubicBezTo>
                <a:cubicBezTo>
                  <a:pt x="8519584" y="2897717"/>
                  <a:pt x="8602134" y="2586567"/>
                  <a:pt x="8665634" y="2302933"/>
                </a:cubicBezTo>
                <a:cubicBezTo>
                  <a:pt x="8729134" y="2019300"/>
                  <a:pt x="8777817" y="1788583"/>
                  <a:pt x="8811684" y="1610783"/>
                </a:cubicBezTo>
                <a:cubicBezTo>
                  <a:pt x="8845550" y="1432983"/>
                  <a:pt x="8862484" y="1344083"/>
                  <a:pt x="8862484" y="1344083"/>
                </a:cubicBezTo>
                <a:cubicBezTo>
                  <a:pt x="8862484" y="1318683"/>
                  <a:pt x="8839200" y="1329267"/>
                  <a:pt x="8792634" y="1375833"/>
                </a:cubicBezTo>
                <a:cubicBezTo>
                  <a:pt x="8746067" y="1422400"/>
                  <a:pt x="8701617" y="1475317"/>
                  <a:pt x="8659284" y="1534583"/>
                </a:cubicBezTo>
                <a:cubicBezTo>
                  <a:pt x="8616950" y="1593850"/>
                  <a:pt x="8600017" y="1640417"/>
                  <a:pt x="8608484" y="1674283"/>
                </a:cubicBezTo>
                <a:cubicBezTo>
                  <a:pt x="8608484" y="1674283"/>
                  <a:pt x="8578850" y="1716617"/>
                  <a:pt x="8519584" y="1801283"/>
                </a:cubicBezTo>
                <a:cubicBezTo>
                  <a:pt x="8460317" y="1885950"/>
                  <a:pt x="8384117" y="2000250"/>
                  <a:pt x="8290984" y="2144183"/>
                </a:cubicBezTo>
                <a:cubicBezTo>
                  <a:pt x="8206317" y="2228850"/>
                  <a:pt x="8104717" y="2398183"/>
                  <a:pt x="7986184" y="2652183"/>
                </a:cubicBezTo>
                <a:cubicBezTo>
                  <a:pt x="7867650" y="2906183"/>
                  <a:pt x="7736417" y="3143250"/>
                  <a:pt x="7592484" y="3363383"/>
                </a:cubicBezTo>
                <a:cubicBezTo>
                  <a:pt x="7457017" y="3617383"/>
                  <a:pt x="7313084" y="3890433"/>
                  <a:pt x="7160684" y="4182533"/>
                </a:cubicBezTo>
                <a:cubicBezTo>
                  <a:pt x="7008284" y="4474633"/>
                  <a:pt x="6872817" y="4718050"/>
                  <a:pt x="6754284" y="4912783"/>
                </a:cubicBezTo>
                <a:cubicBezTo>
                  <a:pt x="6678084" y="5022850"/>
                  <a:pt x="6601884" y="5149850"/>
                  <a:pt x="6525684" y="5293783"/>
                </a:cubicBezTo>
                <a:cubicBezTo>
                  <a:pt x="6449484" y="5437717"/>
                  <a:pt x="6402917" y="5530850"/>
                  <a:pt x="6385984" y="5573183"/>
                </a:cubicBezTo>
                <a:cubicBezTo>
                  <a:pt x="6352117" y="5666317"/>
                  <a:pt x="6292850" y="5778500"/>
                  <a:pt x="6208184" y="5909733"/>
                </a:cubicBezTo>
                <a:cubicBezTo>
                  <a:pt x="6123517" y="6040967"/>
                  <a:pt x="6030384" y="6170083"/>
                  <a:pt x="5928784" y="6297083"/>
                </a:cubicBezTo>
                <a:cubicBezTo>
                  <a:pt x="5877984" y="6373283"/>
                  <a:pt x="5827184" y="6451600"/>
                  <a:pt x="5776384" y="6532033"/>
                </a:cubicBezTo>
                <a:cubicBezTo>
                  <a:pt x="5725584" y="6612467"/>
                  <a:pt x="5685367" y="6680200"/>
                  <a:pt x="5655734" y="6735233"/>
                </a:cubicBezTo>
                <a:cubicBezTo>
                  <a:pt x="5626100" y="6790267"/>
                  <a:pt x="5611284" y="6817783"/>
                  <a:pt x="5611284" y="6817783"/>
                </a:cubicBezTo>
                <a:cubicBezTo>
                  <a:pt x="5611284" y="6843183"/>
                  <a:pt x="5571067" y="6919383"/>
                  <a:pt x="5490634" y="7046383"/>
                </a:cubicBezTo>
                <a:cubicBezTo>
                  <a:pt x="5410200" y="7173383"/>
                  <a:pt x="5312834" y="7313083"/>
                  <a:pt x="5198534" y="7465483"/>
                </a:cubicBezTo>
                <a:cubicBezTo>
                  <a:pt x="5084234" y="7617883"/>
                  <a:pt x="4976284" y="7749117"/>
                  <a:pt x="4874684" y="7859183"/>
                </a:cubicBezTo>
                <a:cubicBezTo>
                  <a:pt x="4578350" y="8172450"/>
                  <a:pt x="4341284" y="8356600"/>
                  <a:pt x="4163484" y="8411633"/>
                </a:cubicBezTo>
                <a:cubicBezTo>
                  <a:pt x="3985684" y="8466667"/>
                  <a:pt x="3786717" y="8392583"/>
                  <a:pt x="3566584" y="8189383"/>
                </a:cubicBezTo>
                <a:cubicBezTo>
                  <a:pt x="3456517" y="8053917"/>
                  <a:pt x="3376084" y="7899400"/>
                  <a:pt x="3325284" y="7725833"/>
                </a:cubicBezTo>
                <a:cubicBezTo>
                  <a:pt x="3274484" y="7552267"/>
                  <a:pt x="3253317" y="7336367"/>
                  <a:pt x="3261784" y="7078133"/>
                </a:cubicBezTo>
                <a:cubicBezTo>
                  <a:pt x="3270250" y="6819900"/>
                  <a:pt x="3299884" y="6496050"/>
                  <a:pt x="3350684" y="6106583"/>
                </a:cubicBezTo>
                <a:cubicBezTo>
                  <a:pt x="3409950" y="5810250"/>
                  <a:pt x="3464984" y="5511800"/>
                  <a:pt x="3515784" y="5211233"/>
                </a:cubicBezTo>
                <a:cubicBezTo>
                  <a:pt x="3566584" y="4910667"/>
                  <a:pt x="3615267" y="4627033"/>
                  <a:pt x="3661834" y="4360333"/>
                </a:cubicBezTo>
                <a:cubicBezTo>
                  <a:pt x="3708400" y="4093633"/>
                  <a:pt x="3750734" y="3867150"/>
                  <a:pt x="3788834" y="3680883"/>
                </a:cubicBezTo>
                <a:cubicBezTo>
                  <a:pt x="3826934" y="3494617"/>
                  <a:pt x="3858684" y="3371850"/>
                  <a:pt x="3884084" y="3312583"/>
                </a:cubicBezTo>
                <a:cubicBezTo>
                  <a:pt x="3901017" y="3143250"/>
                  <a:pt x="3896784" y="3050117"/>
                  <a:pt x="3871384" y="3033183"/>
                </a:cubicBezTo>
                <a:cubicBezTo>
                  <a:pt x="3845984" y="3016250"/>
                  <a:pt x="3795184" y="3067050"/>
                  <a:pt x="3718984" y="3185583"/>
                </a:cubicBezTo>
                <a:cubicBezTo>
                  <a:pt x="3685117" y="3244850"/>
                  <a:pt x="3596217" y="3390900"/>
                  <a:pt x="3452284" y="3623733"/>
                </a:cubicBezTo>
                <a:cubicBezTo>
                  <a:pt x="3308350" y="3856567"/>
                  <a:pt x="3141134" y="4142317"/>
                  <a:pt x="2950634" y="4480983"/>
                </a:cubicBezTo>
                <a:cubicBezTo>
                  <a:pt x="2760134" y="4819650"/>
                  <a:pt x="2571750" y="5187950"/>
                  <a:pt x="2385484" y="5585883"/>
                </a:cubicBezTo>
                <a:cubicBezTo>
                  <a:pt x="2038350" y="6229350"/>
                  <a:pt x="1752600" y="6760633"/>
                  <a:pt x="1528234" y="7179733"/>
                </a:cubicBezTo>
                <a:cubicBezTo>
                  <a:pt x="1303867" y="7598833"/>
                  <a:pt x="1126067" y="7931150"/>
                  <a:pt x="994834" y="8176683"/>
                </a:cubicBezTo>
                <a:cubicBezTo>
                  <a:pt x="863600" y="8422217"/>
                  <a:pt x="768350" y="8604249"/>
                  <a:pt x="709084" y="8722783"/>
                </a:cubicBezTo>
                <a:cubicBezTo>
                  <a:pt x="649817" y="8841316"/>
                  <a:pt x="607484" y="8921749"/>
                  <a:pt x="582084" y="8964083"/>
                </a:cubicBezTo>
                <a:cubicBezTo>
                  <a:pt x="556684" y="9006416"/>
                  <a:pt x="535517" y="9036049"/>
                  <a:pt x="518584" y="9052983"/>
                </a:cubicBezTo>
                <a:cubicBezTo>
                  <a:pt x="442384" y="9052983"/>
                  <a:pt x="364067" y="9021233"/>
                  <a:pt x="283634" y="8957733"/>
                </a:cubicBezTo>
                <a:cubicBezTo>
                  <a:pt x="203200" y="8894233"/>
                  <a:pt x="120650" y="8820149"/>
                  <a:pt x="35984" y="8735483"/>
                </a:cubicBezTo>
                <a:cubicBezTo>
                  <a:pt x="10584" y="8676216"/>
                  <a:pt x="0" y="8616949"/>
                  <a:pt x="4234" y="8557683"/>
                </a:cubicBezTo>
                <a:cubicBezTo>
                  <a:pt x="8467" y="8498416"/>
                  <a:pt x="35984" y="8411633"/>
                  <a:pt x="86784" y="8297333"/>
                </a:cubicBezTo>
                <a:cubicBezTo>
                  <a:pt x="137584" y="8183033"/>
                  <a:pt x="213784" y="8007350"/>
                  <a:pt x="315384" y="7770283"/>
                </a:cubicBezTo>
                <a:cubicBezTo>
                  <a:pt x="425450" y="7550150"/>
                  <a:pt x="527050" y="7357533"/>
                  <a:pt x="620184" y="7192433"/>
                </a:cubicBezTo>
                <a:cubicBezTo>
                  <a:pt x="713317" y="7027333"/>
                  <a:pt x="785284" y="6927850"/>
                  <a:pt x="836084" y="6893983"/>
                </a:cubicBezTo>
                <a:cubicBezTo>
                  <a:pt x="878417" y="6826250"/>
                  <a:pt x="916517" y="6758517"/>
                  <a:pt x="950384" y="6690783"/>
                </a:cubicBezTo>
                <a:cubicBezTo>
                  <a:pt x="984250" y="6623050"/>
                  <a:pt x="1005417" y="6542617"/>
                  <a:pt x="1013884" y="6449483"/>
                </a:cubicBezTo>
                <a:cubicBezTo>
                  <a:pt x="1056217" y="6398683"/>
                  <a:pt x="1121834" y="6294967"/>
                  <a:pt x="1210734" y="6138333"/>
                </a:cubicBezTo>
                <a:cubicBezTo>
                  <a:pt x="1299634" y="5981700"/>
                  <a:pt x="1390650" y="5810250"/>
                  <a:pt x="1483784" y="5623983"/>
                </a:cubicBezTo>
                <a:cubicBezTo>
                  <a:pt x="1551517" y="5513917"/>
                  <a:pt x="1638300" y="5369983"/>
                  <a:pt x="1744134" y="5192183"/>
                </a:cubicBezTo>
                <a:cubicBezTo>
                  <a:pt x="1849967" y="5014383"/>
                  <a:pt x="1962150" y="4817533"/>
                  <a:pt x="2080684" y="4601633"/>
                </a:cubicBezTo>
                <a:cubicBezTo>
                  <a:pt x="2199217" y="4385733"/>
                  <a:pt x="2305050" y="4180417"/>
                  <a:pt x="2398184" y="3985683"/>
                </a:cubicBezTo>
                <a:cubicBezTo>
                  <a:pt x="2787650" y="3316817"/>
                  <a:pt x="3117850" y="2751667"/>
                  <a:pt x="3388784" y="2290233"/>
                </a:cubicBezTo>
                <a:cubicBezTo>
                  <a:pt x="3659717" y="1828800"/>
                  <a:pt x="3862917" y="1534583"/>
                  <a:pt x="3998384" y="1407583"/>
                </a:cubicBezTo>
                <a:cubicBezTo>
                  <a:pt x="4040717" y="1365250"/>
                  <a:pt x="4085167" y="1305983"/>
                  <a:pt x="4131734" y="1229783"/>
                </a:cubicBezTo>
                <a:cubicBezTo>
                  <a:pt x="4178300" y="1153583"/>
                  <a:pt x="4201584" y="1085850"/>
                  <a:pt x="4201584" y="1026583"/>
                </a:cubicBezTo>
                <a:cubicBezTo>
                  <a:pt x="4201584" y="848783"/>
                  <a:pt x="4237567" y="685800"/>
                  <a:pt x="4309534" y="537633"/>
                </a:cubicBezTo>
                <a:cubicBezTo>
                  <a:pt x="4381500" y="389467"/>
                  <a:pt x="4455584" y="323850"/>
                  <a:pt x="4531784" y="340783"/>
                </a:cubicBezTo>
                <a:cubicBezTo>
                  <a:pt x="4616450" y="340783"/>
                  <a:pt x="4692650" y="349250"/>
                  <a:pt x="4760384" y="366183"/>
                </a:cubicBezTo>
                <a:cubicBezTo>
                  <a:pt x="4828117" y="383117"/>
                  <a:pt x="4900084" y="438150"/>
                  <a:pt x="4976284" y="531283"/>
                </a:cubicBezTo>
                <a:cubicBezTo>
                  <a:pt x="5044017" y="632883"/>
                  <a:pt x="5103284" y="734483"/>
                  <a:pt x="5154084" y="836083"/>
                </a:cubicBezTo>
                <a:cubicBezTo>
                  <a:pt x="5204884" y="937683"/>
                  <a:pt x="5200650" y="1140883"/>
                  <a:pt x="5141384" y="1445683"/>
                </a:cubicBezTo>
                <a:cubicBezTo>
                  <a:pt x="5141384" y="1564217"/>
                  <a:pt x="5128684" y="1697567"/>
                  <a:pt x="5103284" y="1845733"/>
                </a:cubicBezTo>
                <a:cubicBezTo>
                  <a:pt x="5077884" y="1993900"/>
                  <a:pt x="5054600" y="2129367"/>
                  <a:pt x="5033434" y="2252133"/>
                </a:cubicBezTo>
                <a:cubicBezTo>
                  <a:pt x="5012267" y="2374900"/>
                  <a:pt x="4997450" y="2470150"/>
                  <a:pt x="4988984" y="2537883"/>
                </a:cubicBezTo>
                <a:cubicBezTo>
                  <a:pt x="4878917" y="2868083"/>
                  <a:pt x="4777317" y="3238500"/>
                  <a:pt x="4684184" y="3649133"/>
                </a:cubicBezTo>
                <a:cubicBezTo>
                  <a:pt x="4591050" y="4059767"/>
                  <a:pt x="4506384" y="4474633"/>
                  <a:pt x="4430184" y="4893733"/>
                </a:cubicBezTo>
                <a:cubicBezTo>
                  <a:pt x="4353984" y="5312833"/>
                  <a:pt x="4290484" y="5702300"/>
                  <a:pt x="4239684" y="6062133"/>
                </a:cubicBezTo>
                <a:cubicBezTo>
                  <a:pt x="4188884" y="6421967"/>
                  <a:pt x="4157134" y="6718300"/>
                  <a:pt x="4144434" y="6951133"/>
                </a:cubicBezTo>
                <a:cubicBezTo>
                  <a:pt x="4131734" y="7183967"/>
                  <a:pt x="4138084" y="7317317"/>
                  <a:pt x="4163484" y="7351183"/>
                </a:cubicBezTo>
                <a:cubicBezTo>
                  <a:pt x="4222750" y="7385050"/>
                  <a:pt x="4273550" y="7389283"/>
                  <a:pt x="4315884" y="7363883"/>
                </a:cubicBezTo>
                <a:cubicBezTo>
                  <a:pt x="4358217" y="7338483"/>
                  <a:pt x="4430184" y="7228417"/>
                  <a:pt x="4531784" y="7033683"/>
                </a:cubicBezTo>
                <a:cubicBezTo>
                  <a:pt x="4591050" y="6932083"/>
                  <a:pt x="4673600" y="6807200"/>
                  <a:pt x="4779434" y="6659033"/>
                </a:cubicBezTo>
                <a:cubicBezTo>
                  <a:pt x="4885267" y="6510867"/>
                  <a:pt x="4988984" y="6373283"/>
                  <a:pt x="5090584" y="6246283"/>
                </a:cubicBezTo>
                <a:cubicBezTo>
                  <a:pt x="5158317" y="6127750"/>
                  <a:pt x="5264150" y="5949950"/>
                  <a:pt x="5408084" y="5712883"/>
                </a:cubicBezTo>
                <a:cubicBezTo>
                  <a:pt x="5552017" y="5475817"/>
                  <a:pt x="5736167" y="5171017"/>
                  <a:pt x="5960534" y="4798483"/>
                </a:cubicBezTo>
                <a:cubicBezTo>
                  <a:pt x="6184900" y="4425950"/>
                  <a:pt x="6455834" y="3970867"/>
                  <a:pt x="6773334" y="3433233"/>
                </a:cubicBezTo>
                <a:cubicBezTo>
                  <a:pt x="7090834" y="2895600"/>
                  <a:pt x="7452784" y="2271183"/>
                  <a:pt x="7859184" y="1559983"/>
                </a:cubicBezTo>
                <a:cubicBezTo>
                  <a:pt x="8053917" y="1263650"/>
                  <a:pt x="8238067" y="973667"/>
                  <a:pt x="8411634" y="690033"/>
                </a:cubicBezTo>
                <a:cubicBezTo>
                  <a:pt x="8585200" y="406400"/>
                  <a:pt x="8727017" y="222250"/>
                  <a:pt x="8837084" y="137583"/>
                </a:cubicBezTo>
                <a:cubicBezTo>
                  <a:pt x="8955617" y="27517"/>
                  <a:pt x="9078384" y="0"/>
                  <a:pt x="9205384" y="55033"/>
                </a:cubicBezTo>
                <a:cubicBezTo>
                  <a:pt x="9332384" y="110067"/>
                  <a:pt x="9444567" y="222250"/>
                  <a:pt x="9541934" y="391583"/>
                </a:cubicBezTo>
                <a:cubicBezTo>
                  <a:pt x="9639300" y="560917"/>
                  <a:pt x="9692217" y="772583"/>
                  <a:pt x="9700684" y="1026583"/>
                </a:cubicBezTo>
                <a:cubicBezTo>
                  <a:pt x="9709150" y="1145117"/>
                  <a:pt x="9694334" y="1335617"/>
                  <a:pt x="9656234" y="1598083"/>
                </a:cubicBezTo>
                <a:cubicBezTo>
                  <a:pt x="9618134" y="1860550"/>
                  <a:pt x="9560984" y="2159000"/>
                  <a:pt x="9484784" y="2493433"/>
                </a:cubicBezTo>
                <a:cubicBezTo>
                  <a:pt x="9408584" y="2827867"/>
                  <a:pt x="9311217" y="3172883"/>
                  <a:pt x="9192684" y="3528483"/>
                </a:cubicBezTo>
                <a:cubicBezTo>
                  <a:pt x="9167284" y="3672417"/>
                  <a:pt x="9127067" y="3852333"/>
                  <a:pt x="9072034" y="4068233"/>
                </a:cubicBezTo>
                <a:cubicBezTo>
                  <a:pt x="9017000" y="4284133"/>
                  <a:pt x="8955617" y="4506383"/>
                  <a:pt x="8887884" y="4734983"/>
                </a:cubicBezTo>
                <a:cubicBezTo>
                  <a:pt x="8820150" y="4963583"/>
                  <a:pt x="8752417" y="5179483"/>
                  <a:pt x="8684684" y="5382683"/>
                </a:cubicBezTo>
                <a:cubicBezTo>
                  <a:pt x="8642350" y="5662083"/>
                  <a:pt x="8593667" y="5937250"/>
                  <a:pt x="8538634" y="6208183"/>
                </a:cubicBezTo>
                <a:cubicBezTo>
                  <a:pt x="8483600" y="6479117"/>
                  <a:pt x="8464550" y="6661150"/>
                  <a:pt x="8481484" y="6754283"/>
                </a:cubicBezTo>
                <a:cubicBezTo>
                  <a:pt x="8405284" y="6889750"/>
                  <a:pt x="8354484" y="7084483"/>
                  <a:pt x="8329084" y="7338483"/>
                </a:cubicBezTo>
                <a:cubicBezTo>
                  <a:pt x="8303684" y="7592483"/>
                  <a:pt x="8290984" y="7854950"/>
                  <a:pt x="8290984" y="8125883"/>
                </a:cubicBezTo>
                <a:cubicBezTo>
                  <a:pt x="8257117" y="8456083"/>
                  <a:pt x="8231717" y="8688916"/>
                  <a:pt x="8214784" y="8824383"/>
                </a:cubicBezTo>
                <a:cubicBezTo>
                  <a:pt x="8197850" y="8959849"/>
                  <a:pt x="8168217" y="9023349"/>
                  <a:pt x="8125884" y="9014883"/>
                </a:cubicBezTo>
                <a:cubicBezTo>
                  <a:pt x="8015817" y="8981016"/>
                  <a:pt x="7960784" y="9002183"/>
                  <a:pt x="7960784" y="9078383"/>
                </a:cubicBezTo>
                <a:close/>
                <a:moveTo>
                  <a:pt x="-1043516" y="8468783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12" name="Freeform 6712"/>
          <p:cNvSpPr/>
          <p:nvPr/>
        </p:nvSpPr>
        <p:spPr>
          <a:xfrm rot="0" flipH="0" flipV="0">
            <a:off x="3045316" y="1774192"/>
            <a:ext cx="209397" cy="256032"/>
          </a:xfrm>
          <a:custGeom>
            <a:pathLst>
              <a:path w="3877733" h="4741333">
                <a:moveTo>
                  <a:pt x="2895600" y="4652433"/>
                </a:moveTo>
                <a:cubicBezTo>
                  <a:pt x="2810933" y="4567767"/>
                  <a:pt x="2726266" y="4451350"/>
                  <a:pt x="2641600" y="4303183"/>
                </a:cubicBezTo>
                <a:cubicBezTo>
                  <a:pt x="2556933" y="4155017"/>
                  <a:pt x="2489200" y="3983567"/>
                  <a:pt x="2438400" y="3788833"/>
                </a:cubicBezTo>
                <a:cubicBezTo>
                  <a:pt x="2421466" y="3721100"/>
                  <a:pt x="2415116" y="3627967"/>
                  <a:pt x="2419350" y="3509433"/>
                </a:cubicBezTo>
                <a:cubicBezTo>
                  <a:pt x="2423583" y="3390900"/>
                  <a:pt x="2421466" y="3306233"/>
                  <a:pt x="2413000" y="3255433"/>
                </a:cubicBezTo>
                <a:cubicBezTo>
                  <a:pt x="2387600" y="3314700"/>
                  <a:pt x="2347383" y="3376083"/>
                  <a:pt x="2292350" y="3439583"/>
                </a:cubicBezTo>
                <a:cubicBezTo>
                  <a:pt x="2237316" y="3503083"/>
                  <a:pt x="2184400" y="3556000"/>
                  <a:pt x="2133600" y="3598333"/>
                </a:cubicBezTo>
                <a:cubicBezTo>
                  <a:pt x="2099733" y="3632200"/>
                  <a:pt x="2023533" y="3697817"/>
                  <a:pt x="1905000" y="3795183"/>
                </a:cubicBezTo>
                <a:cubicBezTo>
                  <a:pt x="1786466" y="3892550"/>
                  <a:pt x="1667933" y="3970867"/>
                  <a:pt x="1549400" y="4030133"/>
                </a:cubicBezTo>
                <a:cubicBezTo>
                  <a:pt x="1270000" y="4207933"/>
                  <a:pt x="1039283" y="4305300"/>
                  <a:pt x="857250" y="4322233"/>
                </a:cubicBezTo>
                <a:cubicBezTo>
                  <a:pt x="675216" y="4339167"/>
                  <a:pt x="503766" y="4246033"/>
                  <a:pt x="342900" y="4042833"/>
                </a:cubicBezTo>
                <a:cubicBezTo>
                  <a:pt x="207433" y="3932767"/>
                  <a:pt x="112183" y="3810000"/>
                  <a:pt x="57150" y="3674533"/>
                </a:cubicBezTo>
                <a:cubicBezTo>
                  <a:pt x="2116" y="3539067"/>
                  <a:pt x="0" y="3352800"/>
                  <a:pt x="50800" y="3115733"/>
                </a:cubicBezTo>
                <a:cubicBezTo>
                  <a:pt x="67733" y="2819400"/>
                  <a:pt x="110066" y="2529417"/>
                  <a:pt x="177800" y="2245783"/>
                </a:cubicBezTo>
                <a:cubicBezTo>
                  <a:pt x="245533" y="1962150"/>
                  <a:pt x="385233" y="1583267"/>
                  <a:pt x="596900" y="1109133"/>
                </a:cubicBezTo>
                <a:cubicBezTo>
                  <a:pt x="774700" y="762000"/>
                  <a:pt x="910166" y="505883"/>
                  <a:pt x="1003300" y="340783"/>
                </a:cubicBezTo>
                <a:cubicBezTo>
                  <a:pt x="1096433" y="175683"/>
                  <a:pt x="1155700" y="76200"/>
                  <a:pt x="1181100" y="42333"/>
                </a:cubicBezTo>
                <a:cubicBezTo>
                  <a:pt x="1308100" y="0"/>
                  <a:pt x="1413933" y="2117"/>
                  <a:pt x="1498600" y="48683"/>
                </a:cubicBezTo>
                <a:cubicBezTo>
                  <a:pt x="1583266" y="95250"/>
                  <a:pt x="1634066" y="177800"/>
                  <a:pt x="1651000" y="296333"/>
                </a:cubicBezTo>
                <a:cubicBezTo>
                  <a:pt x="1701800" y="381000"/>
                  <a:pt x="1695450" y="524933"/>
                  <a:pt x="1631950" y="728133"/>
                </a:cubicBezTo>
                <a:cubicBezTo>
                  <a:pt x="1568450" y="931333"/>
                  <a:pt x="1460500" y="1181100"/>
                  <a:pt x="1308100" y="1477433"/>
                </a:cubicBezTo>
                <a:cubicBezTo>
                  <a:pt x="1189566" y="1765300"/>
                  <a:pt x="1081616" y="2053167"/>
                  <a:pt x="984250" y="2341033"/>
                </a:cubicBezTo>
                <a:cubicBezTo>
                  <a:pt x="886883" y="2628900"/>
                  <a:pt x="829733" y="2874433"/>
                  <a:pt x="812800" y="3077633"/>
                </a:cubicBezTo>
                <a:cubicBezTo>
                  <a:pt x="795866" y="3280833"/>
                  <a:pt x="846666" y="3403600"/>
                  <a:pt x="965200" y="3445933"/>
                </a:cubicBezTo>
                <a:cubicBezTo>
                  <a:pt x="1041400" y="3488267"/>
                  <a:pt x="1174750" y="3475567"/>
                  <a:pt x="1365250" y="3407833"/>
                </a:cubicBezTo>
                <a:cubicBezTo>
                  <a:pt x="1555750" y="3340100"/>
                  <a:pt x="1771650" y="3170767"/>
                  <a:pt x="2012950" y="2899833"/>
                </a:cubicBezTo>
                <a:cubicBezTo>
                  <a:pt x="2254250" y="2628900"/>
                  <a:pt x="2489200" y="2218267"/>
                  <a:pt x="2717800" y="1667933"/>
                </a:cubicBezTo>
                <a:cubicBezTo>
                  <a:pt x="2785533" y="1498600"/>
                  <a:pt x="2836333" y="1348317"/>
                  <a:pt x="2870200" y="1217083"/>
                </a:cubicBezTo>
                <a:cubicBezTo>
                  <a:pt x="2904066" y="1085850"/>
                  <a:pt x="2925233" y="939800"/>
                  <a:pt x="2933700" y="778933"/>
                </a:cubicBezTo>
                <a:cubicBezTo>
                  <a:pt x="2916766" y="677333"/>
                  <a:pt x="2923116" y="586317"/>
                  <a:pt x="2952750" y="505883"/>
                </a:cubicBezTo>
                <a:cubicBezTo>
                  <a:pt x="2982383" y="425450"/>
                  <a:pt x="3048000" y="355600"/>
                  <a:pt x="3149600" y="296333"/>
                </a:cubicBezTo>
                <a:cubicBezTo>
                  <a:pt x="3183466" y="254000"/>
                  <a:pt x="3230033" y="213783"/>
                  <a:pt x="3289300" y="175683"/>
                </a:cubicBezTo>
                <a:cubicBezTo>
                  <a:pt x="3348566" y="137583"/>
                  <a:pt x="3386666" y="139700"/>
                  <a:pt x="3403600" y="182033"/>
                </a:cubicBezTo>
                <a:lnTo>
                  <a:pt x="3606800" y="169333"/>
                </a:lnTo>
                <a:cubicBezTo>
                  <a:pt x="3640666" y="160867"/>
                  <a:pt x="3663950" y="179917"/>
                  <a:pt x="3676650" y="226483"/>
                </a:cubicBezTo>
                <a:cubicBezTo>
                  <a:pt x="3689350" y="273050"/>
                  <a:pt x="3716866" y="313267"/>
                  <a:pt x="3759200" y="347133"/>
                </a:cubicBezTo>
                <a:cubicBezTo>
                  <a:pt x="3852333" y="423333"/>
                  <a:pt x="3877733" y="588433"/>
                  <a:pt x="3835400" y="842433"/>
                </a:cubicBezTo>
                <a:cubicBezTo>
                  <a:pt x="3793066" y="1096433"/>
                  <a:pt x="3674533" y="1452033"/>
                  <a:pt x="3479800" y="1909233"/>
                </a:cubicBezTo>
                <a:cubicBezTo>
                  <a:pt x="3318933" y="2256367"/>
                  <a:pt x="3210983" y="2518833"/>
                  <a:pt x="3155950" y="2696633"/>
                </a:cubicBezTo>
                <a:cubicBezTo>
                  <a:pt x="3100916" y="2874433"/>
                  <a:pt x="3069166" y="3048000"/>
                  <a:pt x="3060700" y="3217333"/>
                </a:cubicBezTo>
                <a:cubicBezTo>
                  <a:pt x="3060700" y="3369733"/>
                  <a:pt x="3090333" y="3513667"/>
                  <a:pt x="3149600" y="3649133"/>
                </a:cubicBezTo>
                <a:cubicBezTo>
                  <a:pt x="3208866" y="3784600"/>
                  <a:pt x="3302000" y="3907367"/>
                  <a:pt x="3429000" y="4017433"/>
                </a:cubicBezTo>
                <a:cubicBezTo>
                  <a:pt x="3522133" y="4076700"/>
                  <a:pt x="3575050" y="4144433"/>
                  <a:pt x="3587750" y="4220633"/>
                </a:cubicBezTo>
                <a:cubicBezTo>
                  <a:pt x="3600450" y="4296833"/>
                  <a:pt x="3602566" y="4385733"/>
                  <a:pt x="3594100" y="4487333"/>
                </a:cubicBezTo>
                <a:cubicBezTo>
                  <a:pt x="3577166" y="4563533"/>
                  <a:pt x="3528483" y="4624917"/>
                  <a:pt x="3448050" y="4671483"/>
                </a:cubicBezTo>
                <a:cubicBezTo>
                  <a:pt x="3367616" y="4718049"/>
                  <a:pt x="3276600" y="4741333"/>
                  <a:pt x="3175000" y="4741333"/>
                </a:cubicBezTo>
                <a:cubicBezTo>
                  <a:pt x="3073400" y="4741333"/>
                  <a:pt x="2980266" y="4711699"/>
                  <a:pt x="2895600" y="4652433"/>
                </a:cubicBezTo>
                <a:close/>
                <a:moveTo>
                  <a:pt x="-1384300" y="4677833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13" name="Freeform 6713"/>
          <p:cNvSpPr/>
          <p:nvPr/>
        </p:nvSpPr>
        <p:spPr>
          <a:xfrm rot="0" flipH="0" flipV="0">
            <a:off x="3301920" y="1645604"/>
            <a:ext cx="203568" cy="378675"/>
          </a:xfrm>
          <a:custGeom>
            <a:pathLst>
              <a:path w="3769784" h="7012517">
                <a:moveTo>
                  <a:pt x="810684" y="6970183"/>
                </a:moveTo>
                <a:cubicBezTo>
                  <a:pt x="717550" y="6953250"/>
                  <a:pt x="622300" y="6904567"/>
                  <a:pt x="524934" y="6824133"/>
                </a:cubicBezTo>
                <a:cubicBezTo>
                  <a:pt x="427567" y="6743700"/>
                  <a:pt x="342900" y="6650567"/>
                  <a:pt x="270934" y="6544733"/>
                </a:cubicBezTo>
                <a:cubicBezTo>
                  <a:pt x="198967" y="6438900"/>
                  <a:pt x="150284" y="6343650"/>
                  <a:pt x="124884" y="6258983"/>
                </a:cubicBezTo>
                <a:cubicBezTo>
                  <a:pt x="124884" y="6242050"/>
                  <a:pt x="114300" y="6220883"/>
                  <a:pt x="93134" y="6195483"/>
                </a:cubicBezTo>
                <a:cubicBezTo>
                  <a:pt x="71967" y="6170083"/>
                  <a:pt x="61384" y="6157383"/>
                  <a:pt x="61384" y="6157383"/>
                </a:cubicBezTo>
                <a:cubicBezTo>
                  <a:pt x="27517" y="6131983"/>
                  <a:pt x="8467" y="6019800"/>
                  <a:pt x="4234" y="5820833"/>
                </a:cubicBezTo>
                <a:cubicBezTo>
                  <a:pt x="0" y="5621867"/>
                  <a:pt x="10584" y="5399617"/>
                  <a:pt x="35984" y="5154083"/>
                </a:cubicBezTo>
                <a:cubicBezTo>
                  <a:pt x="61384" y="4908550"/>
                  <a:pt x="91017" y="4713817"/>
                  <a:pt x="124884" y="4569883"/>
                </a:cubicBezTo>
                <a:cubicBezTo>
                  <a:pt x="167217" y="4434417"/>
                  <a:pt x="230717" y="4250267"/>
                  <a:pt x="315384" y="4017433"/>
                </a:cubicBezTo>
                <a:cubicBezTo>
                  <a:pt x="400050" y="3784600"/>
                  <a:pt x="472017" y="3575050"/>
                  <a:pt x="531284" y="3388783"/>
                </a:cubicBezTo>
                <a:lnTo>
                  <a:pt x="874184" y="2652183"/>
                </a:lnTo>
                <a:lnTo>
                  <a:pt x="366184" y="2512483"/>
                </a:lnTo>
                <a:cubicBezTo>
                  <a:pt x="306917" y="2495550"/>
                  <a:pt x="258234" y="2461683"/>
                  <a:pt x="220134" y="2410883"/>
                </a:cubicBezTo>
                <a:cubicBezTo>
                  <a:pt x="182034" y="2360083"/>
                  <a:pt x="162984" y="2317750"/>
                  <a:pt x="162984" y="2283883"/>
                </a:cubicBezTo>
                <a:cubicBezTo>
                  <a:pt x="162984" y="2216150"/>
                  <a:pt x="201084" y="2133600"/>
                  <a:pt x="277284" y="2036233"/>
                </a:cubicBezTo>
                <a:cubicBezTo>
                  <a:pt x="353484" y="1938867"/>
                  <a:pt x="408517" y="1890183"/>
                  <a:pt x="442384" y="1890183"/>
                </a:cubicBezTo>
                <a:cubicBezTo>
                  <a:pt x="484717" y="1898650"/>
                  <a:pt x="563034" y="1902883"/>
                  <a:pt x="677334" y="1902883"/>
                </a:cubicBezTo>
                <a:cubicBezTo>
                  <a:pt x="791634" y="1902883"/>
                  <a:pt x="903817" y="1898650"/>
                  <a:pt x="1013884" y="1890183"/>
                </a:cubicBezTo>
                <a:cubicBezTo>
                  <a:pt x="1123950" y="1881717"/>
                  <a:pt x="1191684" y="1873250"/>
                  <a:pt x="1217084" y="1864783"/>
                </a:cubicBezTo>
                <a:cubicBezTo>
                  <a:pt x="1250950" y="1847850"/>
                  <a:pt x="1284817" y="1824567"/>
                  <a:pt x="1318684" y="1794933"/>
                </a:cubicBezTo>
                <a:cubicBezTo>
                  <a:pt x="1352550" y="1765300"/>
                  <a:pt x="1377950" y="1720850"/>
                  <a:pt x="1394884" y="1661583"/>
                </a:cubicBezTo>
                <a:cubicBezTo>
                  <a:pt x="1437217" y="1568450"/>
                  <a:pt x="1475317" y="1481667"/>
                  <a:pt x="1509184" y="1401233"/>
                </a:cubicBezTo>
                <a:cubicBezTo>
                  <a:pt x="1543050" y="1320800"/>
                  <a:pt x="1589617" y="1229783"/>
                  <a:pt x="1648884" y="1128183"/>
                </a:cubicBezTo>
                <a:cubicBezTo>
                  <a:pt x="1708150" y="1018117"/>
                  <a:pt x="1756834" y="924983"/>
                  <a:pt x="1794934" y="848783"/>
                </a:cubicBezTo>
                <a:cubicBezTo>
                  <a:pt x="1833034" y="772583"/>
                  <a:pt x="1894417" y="666750"/>
                  <a:pt x="1979084" y="531283"/>
                </a:cubicBezTo>
                <a:cubicBezTo>
                  <a:pt x="2021417" y="472017"/>
                  <a:pt x="2067984" y="400050"/>
                  <a:pt x="2118784" y="315383"/>
                </a:cubicBezTo>
                <a:cubicBezTo>
                  <a:pt x="2169584" y="230717"/>
                  <a:pt x="2233084" y="158750"/>
                  <a:pt x="2309284" y="99483"/>
                </a:cubicBezTo>
                <a:cubicBezTo>
                  <a:pt x="2385484" y="31750"/>
                  <a:pt x="2463800" y="0"/>
                  <a:pt x="2544234" y="4233"/>
                </a:cubicBezTo>
                <a:cubicBezTo>
                  <a:pt x="2624667" y="8467"/>
                  <a:pt x="2728384" y="65617"/>
                  <a:pt x="2855384" y="175683"/>
                </a:cubicBezTo>
                <a:cubicBezTo>
                  <a:pt x="2923117" y="260350"/>
                  <a:pt x="2961217" y="323850"/>
                  <a:pt x="2969684" y="366183"/>
                </a:cubicBezTo>
                <a:cubicBezTo>
                  <a:pt x="2978150" y="408517"/>
                  <a:pt x="2944284" y="488950"/>
                  <a:pt x="2868084" y="607483"/>
                </a:cubicBezTo>
                <a:cubicBezTo>
                  <a:pt x="2800350" y="751417"/>
                  <a:pt x="2722034" y="895350"/>
                  <a:pt x="2633134" y="1039283"/>
                </a:cubicBezTo>
                <a:cubicBezTo>
                  <a:pt x="2544234" y="1183217"/>
                  <a:pt x="2461684" y="1327150"/>
                  <a:pt x="2385484" y="1471083"/>
                </a:cubicBezTo>
                <a:cubicBezTo>
                  <a:pt x="2250017" y="1657350"/>
                  <a:pt x="2224617" y="1763183"/>
                  <a:pt x="2309284" y="1788583"/>
                </a:cubicBezTo>
                <a:cubicBezTo>
                  <a:pt x="2393950" y="1813983"/>
                  <a:pt x="2631017" y="1797050"/>
                  <a:pt x="3020484" y="1737783"/>
                </a:cubicBezTo>
                <a:cubicBezTo>
                  <a:pt x="3266017" y="1695450"/>
                  <a:pt x="3443817" y="1706033"/>
                  <a:pt x="3553884" y="1769533"/>
                </a:cubicBezTo>
                <a:cubicBezTo>
                  <a:pt x="3663950" y="1833033"/>
                  <a:pt x="3727450" y="1936750"/>
                  <a:pt x="3744384" y="2080683"/>
                </a:cubicBezTo>
                <a:cubicBezTo>
                  <a:pt x="3769784" y="2283883"/>
                  <a:pt x="3748617" y="2406650"/>
                  <a:pt x="3680884" y="2448983"/>
                </a:cubicBezTo>
                <a:cubicBezTo>
                  <a:pt x="3613150" y="2491317"/>
                  <a:pt x="3418417" y="2512483"/>
                  <a:pt x="3096684" y="2512483"/>
                </a:cubicBezTo>
                <a:cubicBezTo>
                  <a:pt x="2893484" y="2546350"/>
                  <a:pt x="2719917" y="2565400"/>
                  <a:pt x="2575984" y="2569633"/>
                </a:cubicBezTo>
                <a:cubicBezTo>
                  <a:pt x="2432050" y="2573867"/>
                  <a:pt x="2326217" y="2575983"/>
                  <a:pt x="2258484" y="2575983"/>
                </a:cubicBezTo>
                <a:cubicBezTo>
                  <a:pt x="2148417" y="2584450"/>
                  <a:pt x="2076450" y="2588683"/>
                  <a:pt x="2042584" y="2588683"/>
                </a:cubicBezTo>
                <a:cubicBezTo>
                  <a:pt x="2008717" y="2588683"/>
                  <a:pt x="1957917" y="2597150"/>
                  <a:pt x="1890184" y="2614083"/>
                </a:cubicBezTo>
                <a:cubicBezTo>
                  <a:pt x="1822450" y="2631017"/>
                  <a:pt x="1773767" y="2658533"/>
                  <a:pt x="1744134" y="2696633"/>
                </a:cubicBezTo>
                <a:cubicBezTo>
                  <a:pt x="1714500" y="2734733"/>
                  <a:pt x="1682750" y="2787650"/>
                  <a:pt x="1648884" y="2855383"/>
                </a:cubicBezTo>
                <a:cubicBezTo>
                  <a:pt x="1615017" y="2889250"/>
                  <a:pt x="1564217" y="2978150"/>
                  <a:pt x="1496484" y="3122083"/>
                </a:cubicBezTo>
                <a:cubicBezTo>
                  <a:pt x="1428750" y="3266017"/>
                  <a:pt x="1344084" y="3422650"/>
                  <a:pt x="1242484" y="3591983"/>
                </a:cubicBezTo>
                <a:cubicBezTo>
                  <a:pt x="1123950" y="3947583"/>
                  <a:pt x="1022350" y="4301067"/>
                  <a:pt x="937684" y="4652433"/>
                </a:cubicBezTo>
                <a:cubicBezTo>
                  <a:pt x="853017" y="5003800"/>
                  <a:pt x="785284" y="5344583"/>
                  <a:pt x="734484" y="5674783"/>
                </a:cubicBezTo>
                <a:cubicBezTo>
                  <a:pt x="700617" y="5886450"/>
                  <a:pt x="704850" y="6032500"/>
                  <a:pt x="747184" y="6112933"/>
                </a:cubicBezTo>
                <a:cubicBezTo>
                  <a:pt x="789517" y="6193367"/>
                  <a:pt x="899584" y="6242050"/>
                  <a:pt x="1077384" y="6258983"/>
                </a:cubicBezTo>
                <a:cubicBezTo>
                  <a:pt x="1170517" y="6267450"/>
                  <a:pt x="1320800" y="6265333"/>
                  <a:pt x="1528234" y="6252633"/>
                </a:cubicBezTo>
                <a:cubicBezTo>
                  <a:pt x="1735667" y="6239933"/>
                  <a:pt x="1898650" y="6216650"/>
                  <a:pt x="2017184" y="6182783"/>
                </a:cubicBezTo>
                <a:cubicBezTo>
                  <a:pt x="2110317" y="6140450"/>
                  <a:pt x="2207684" y="6096000"/>
                  <a:pt x="2309284" y="6049433"/>
                </a:cubicBezTo>
                <a:cubicBezTo>
                  <a:pt x="2410884" y="6002867"/>
                  <a:pt x="2504017" y="5954183"/>
                  <a:pt x="2588684" y="5903383"/>
                </a:cubicBezTo>
                <a:cubicBezTo>
                  <a:pt x="2664884" y="5861050"/>
                  <a:pt x="2741084" y="5816600"/>
                  <a:pt x="2817284" y="5770033"/>
                </a:cubicBezTo>
                <a:cubicBezTo>
                  <a:pt x="2893484" y="5723467"/>
                  <a:pt x="2931584" y="5700183"/>
                  <a:pt x="2931584" y="5700183"/>
                </a:cubicBezTo>
                <a:cubicBezTo>
                  <a:pt x="2973917" y="5632450"/>
                  <a:pt x="3020484" y="5611283"/>
                  <a:pt x="3071284" y="5636683"/>
                </a:cubicBezTo>
                <a:cubicBezTo>
                  <a:pt x="3122084" y="5662083"/>
                  <a:pt x="3164417" y="5725583"/>
                  <a:pt x="3198284" y="5827183"/>
                </a:cubicBezTo>
                <a:cubicBezTo>
                  <a:pt x="3198284" y="5928783"/>
                  <a:pt x="3177117" y="6034617"/>
                  <a:pt x="3134784" y="6144683"/>
                </a:cubicBezTo>
                <a:cubicBezTo>
                  <a:pt x="3092450" y="6254750"/>
                  <a:pt x="2935817" y="6385983"/>
                  <a:pt x="2664884" y="6538383"/>
                </a:cubicBezTo>
                <a:cubicBezTo>
                  <a:pt x="2283884" y="6775450"/>
                  <a:pt x="1934634" y="6917267"/>
                  <a:pt x="1617134" y="6963833"/>
                </a:cubicBezTo>
                <a:cubicBezTo>
                  <a:pt x="1299634" y="7010400"/>
                  <a:pt x="1030817" y="7012517"/>
                  <a:pt x="810684" y="6970183"/>
                </a:cubicBezTo>
                <a:close/>
                <a:moveTo>
                  <a:pt x="-1373716" y="7059083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14" name="Freeform 6714"/>
          <p:cNvSpPr/>
          <p:nvPr/>
        </p:nvSpPr>
        <p:spPr>
          <a:xfrm rot="0" flipH="0" flipV="0">
            <a:off x="3528577" y="1670521"/>
            <a:ext cx="204139" cy="357187"/>
          </a:xfrm>
          <a:custGeom>
            <a:pathLst>
              <a:path w="3780367" h="6614583">
                <a:moveTo>
                  <a:pt x="1401234" y="6572250"/>
                </a:moveTo>
                <a:cubicBezTo>
                  <a:pt x="1282700" y="6538384"/>
                  <a:pt x="1185334" y="6498167"/>
                  <a:pt x="1109134" y="6451600"/>
                </a:cubicBezTo>
                <a:cubicBezTo>
                  <a:pt x="1032934" y="6405034"/>
                  <a:pt x="931334" y="6326717"/>
                  <a:pt x="804334" y="6216650"/>
                </a:cubicBezTo>
                <a:cubicBezTo>
                  <a:pt x="702734" y="6081184"/>
                  <a:pt x="624417" y="5954184"/>
                  <a:pt x="569384" y="5835650"/>
                </a:cubicBezTo>
                <a:cubicBezTo>
                  <a:pt x="514350" y="5717117"/>
                  <a:pt x="478367" y="5579534"/>
                  <a:pt x="461434" y="5422900"/>
                </a:cubicBezTo>
                <a:cubicBezTo>
                  <a:pt x="444500" y="5266267"/>
                  <a:pt x="436034" y="5065184"/>
                  <a:pt x="436034" y="4819650"/>
                </a:cubicBezTo>
                <a:cubicBezTo>
                  <a:pt x="436034" y="4718050"/>
                  <a:pt x="455084" y="4565650"/>
                  <a:pt x="493184" y="4362450"/>
                </a:cubicBezTo>
                <a:cubicBezTo>
                  <a:pt x="531284" y="4159250"/>
                  <a:pt x="577850" y="3945467"/>
                  <a:pt x="632884" y="3721100"/>
                </a:cubicBezTo>
                <a:cubicBezTo>
                  <a:pt x="687917" y="3496734"/>
                  <a:pt x="738717" y="3295650"/>
                  <a:pt x="785284" y="3117850"/>
                </a:cubicBezTo>
                <a:cubicBezTo>
                  <a:pt x="831850" y="2940050"/>
                  <a:pt x="859367" y="2825750"/>
                  <a:pt x="867834" y="2774950"/>
                </a:cubicBezTo>
                <a:cubicBezTo>
                  <a:pt x="893234" y="2664884"/>
                  <a:pt x="850900" y="2601384"/>
                  <a:pt x="740834" y="2584450"/>
                </a:cubicBezTo>
                <a:cubicBezTo>
                  <a:pt x="630767" y="2567517"/>
                  <a:pt x="510117" y="2561167"/>
                  <a:pt x="378884" y="2565400"/>
                </a:cubicBezTo>
                <a:cubicBezTo>
                  <a:pt x="247650" y="2569634"/>
                  <a:pt x="160867" y="2559050"/>
                  <a:pt x="118534" y="2533650"/>
                </a:cubicBezTo>
                <a:cubicBezTo>
                  <a:pt x="84667" y="2525184"/>
                  <a:pt x="67734" y="2510367"/>
                  <a:pt x="67734" y="2489200"/>
                </a:cubicBezTo>
                <a:cubicBezTo>
                  <a:pt x="67734" y="2468034"/>
                  <a:pt x="67734" y="2457450"/>
                  <a:pt x="67734" y="2457450"/>
                </a:cubicBezTo>
                <a:cubicBezTo>
                  <a:pt x="67734" y="2423584"/>
                  <a:pt x="65617" y="2400300"/>
                  <a:pt x="61384" y="2387600"/>
                </a:cubicBezTo>
                <a:cubicBezTo>
                  <a:pt x="57150" y="2374900"/>
                  <a:pt x="42334" y="2347384"/>
                  <a:pt x="16934" y="2305050"/>
                </a:cubicBezTo>
                <a:cubicBezTo>
                  <a:pt x="0" y="2271184"/>
                  <a:pt x="10584" y="2222500"/>
                  <a:pt x="48684" y="2159000"/>
                </a:cubicBezTo>
                <a:cubicBezTo>
                  <a:pt x="86784" y="2095500"/>
                  <a:pt x="152400" y="2055284"/>
                  <a:pt x="245534" y="2038350"/>
                </a:cubicBezTo>
                <a:cubicBezTo>
                  <a:pt x="321734" y="2021417"/>
                  <a:pt x="425450" y="2006600"/>
                  <a:pt x="556684" y="1993900"/>
                </a:cubicBezTo>
                <a:cubicBezTo>
                  <a:pt x="687917" y="1981200"/>
                  <a:pt x="821267" y="1951567"/>
                  <a:pt x="956734" y="1905000"/>
                </a:cubicBezTo>
                <a:cubicBezTo>
                  <a:pt x="1092200" y="1858434"/>
                  <a:pt x="1202267" y="1784350"/>
                  <a:pt x="1286934" y="1682750"/>
                </a:cubicBezTo>
                <a:cubicBezTo>
                  <a:pt x="1363134" y="1496484"/>
                  <a:pt x="1452034" y="1289050"/>
                  <a:pt x="1553634" y="1060450"/>
                </a:cubicBezTo>
                <a:cubicBezTo>
                  <a:pt x="1655234" y="831850"/>
                  <a:pt x="1754717" y="626534"/>
                  <a:pt x="1852084" y="444500"/>
                </a:cubicBezTo>
                <a:cubicBezTo>
                  <a:pt x="1949450" y="262467"/>
                  <a:pt x="2015067" y="150284"/>
                  <a:pt x="2048934" y="107950"/>
                </a:cubicBezTo>
                <a:cubicBezTo>
                  <a:pt x="2192867" y="31750"/>
                  <a:pt x="2298700" y="0"/>
                  <a:pt x="2366434" y="12700"/>
                </a:cubicBezTo>
                <a:cubicBezTo>
                  <a:pt x="2434167" y="25400"/>
                  <a:pt x="2510367" y="99484"/>
                  <a:pt x="2595034" y="234950"/>
                </a:cubicBezTo>
                <a:cubicBezTo>
                  <a:pt x="2637367" y="294217"/>
                  <a:pt x="2669117" y="340784"/>
                  <a:pt x="2690284" y="374650"/>
                </a:cubicBezTo>
                <a:cubicBezTo>
                  <a:pt x="2711450" y="408517"/>
                  <a:pt x="2713567" y="459317"/>
                  <a:pt x="2696634" y="527050"/>
                </a:cubicBezTo>
                <a:cubicBezTo>
                  <a:pt x="2679700" y="594784"/>
                  <a:pt x="2635250" y="700617"/>
                  <a:pt x="2563284" y="844550"/>
                </a:cubicBezTo>
                <a:cubicBezTo>
                  <a:pt x="2491317" y="988484"/>
                  <a:pt x="2383367" y="1195917"/>
                  <a:pt x="2239434" y="1466850"/>
                </a:cubicBezTo>
                <a:cubicBezTo>
                  <a:pt x="2197100" y="1551517"/>
                  <a:pt x="2159000" y="1625600"/>
                  <a:pt x="2125134" y="1689100"/>
                </a:cubicBezTo>
                <a:cubicBezTo>
                  <a:pt x="2091267" y="1752600"/>
                  <a:pt x="2074334" y="1784350"/>
                  <a:pt x="2074334" y="1784350"/>
                </a:cubicBezTo>
                <a:cubicBezTo>
                  <a:pt x="2108200" y="1792817"/>
                  <a:pt x="2159000" y="1797050"/>
                  <a:pt x="2226734" y="1797050"/>
                </a:cubicBezTo>
                <a:cubicBezTo>
                  <a:pt x="2294467" y="1797050"/>
                  <a:pt x="2379134" y="1792817"/>
                  <a:pt x="2480734" y="1784350"/>
                </a:cubicBezTo>
                <a:cubicBezTo>
                  <a:pt x="2573867" y="1767417"/>
                  <a:pt x="2692400" y="1752600"/>
                  <a:pt x="2836334" y="1739900"/>
                </a:cubicBezTo>
                <a:cubicBezTo>
                  <a:pt x="2980267" y="1727200"/>
                  <a:pt x="3094567" y="1729317"/>
                  <a:pt x="3179234" y="1746250"/>
                </a:cubicBezTo>
                <a:cubicBezTo>
                  <a:pt x="3373967" y="1746250"/>
                  <a:pt x="3517900" y="1782234"/>
                  <a:pt x="3611034" y="1854200"/>
                </a:cubicBezTo>
                <a:cubicBezTo>
                  <a:pt x="3704167" y="1926167"/>
                  <a:pt x="3754967" y="2046817"/>
                  <a:pt x="3763434" y="2216150"/>
                </a:cubicBezTo>
                <a:cubicBezTo>
                  <a:pt x="3780367" y="2309284"/>
                  <a:pt x="3761317" y="2364317"/>
                  <a:pt x="3706284" y="2381250"/>
                </a:cubicBezTo>
                <a:cubicBezTo>
                  <a:pt x="3651250" y="2398184"/>
                  <a:pt x="3509434" y="2406650"/>
                  <a:pt x="3280834" y="2406650"/>
                </a:cubicBezTo>
                <a:cubicBezTo>
                  <a:pt x="3204634" y="2406650"/>
                  <a:pt x="3086100" y="2410884"/>
                  <a:pt x="2925234" y="2419350"/>
                </a:cubicBezTo>
                <a:cubicBezTo>
                  <a:pt x="2764367" y="2427817"/>
                  <a:pt x="2597150" y="2436284"/>
                  <a:pt x="2423584" y="2444750"/>
                </a:cubicBezTo>
                <a:cubicBezTo>
                  <a:pt x="2250017" y="2453217"/>
                  <a:pt x="2101850" y="2463800"/>
                  <a:pt x="1979084" y="2476500"/>
                </a:cubicBezTo>
                <a:cubicBezTo>
                  <a:pt x="1856317" y="2489200"/>
                  <a:pt x="1794934" y="2504017"/>
                  <a:pt x="1794934" y="2520950"/>
                </a:cubicBezTo>
                <a:cubicBezTo>
                  <a:pt x="1769534" y="2537884"/>
                  <a:pt x="1729317" y="2618317"/>
                  <a:pt x="1674284" y="2762250"/>
                </a:cubicBezTo>
                <a:cubicBezTo>
                  <a:pt x="1619250" y="2906184"/>
                  <a:pt x="1564217" y="3069167"/>
                  <a:pt x="1509184" y="3251200"/>
                </a:cubicBezTo>
                <a:cubicBezTo>
                  <a:pt x="1454150" y="3433234"/>
                  <a:pt x="1405467" y="3596217"/>
                  <a:pt x="1363134" y="3740150"/>
                </a:cubicBezTo>
                <a:cubicBezTo>
                  <a:pt x="1303867" y="4028017"/>
                  <a:pt x="1259417" y="4315884"/>
                  <a:pt x="1229784" y="4603750"/>
                </a:cubicBezTo>
                <a:cubicBezTo>
                  <a:pt x="1200150" y="4891617"/>
                  <a:pt x="1193800" y="5141384"/>
                  <a:pt x="1210734" y="5353050"/>
                </a:cubicBezTo>
                <a:cubicBezTo>
                  <a:pt x="1227667" y="5564717"/>
                  <a:pt x="1274234" y="5712884"/>
                  <a:pt x="1350434" y="5797550"/>
                </a:cubicBezTo>
                <a:cubicBezTo>
                  <a:pt x="1426634" y="5873750"/>
                  <a:pt x="1574800" y="5888567"/>
                  <a:pt x="1794934" y="5842000"/>
                </a:cubicBezTo>
                <a:cubicBezTo>
                  <a:pt x="2015067" y="5795434"/>
                  <a:pt x="2192867" y="5717117"/>
                  <a:pt x="2328334" y="5607050"/>
                </a:cubicBezTo>
                <a:cubicBezTo>
                  <a:pt x="2480734" y="5480050"/>
                  <a:pt x="2605617" y="5416550"/>
                  <a:pt x="2702984" y="5416550"/>
                </a:cubicBezTo>
                <a:cubicBezTo>
                  <a:pt x="2800350" y="5416550"/>
                  <a:pt x="2855384" y="5461000"/>
                  <a:pt x="2868084" y="5549900"/>
                </a:cubicBezTo>
                <a:cubicBezTo>
                  <a:pt x="2880784" y="5638800"/>
                  <a:pt x="2832100" y="5763684"/>
                  <a:pt x="2722034" y="5924550"/>
                </a:cubicBezTo>
                <a:cubicBezTo>
                  <a:pt x="2620434" y="6076950"/>
                  <a:pt x="2493434" y="6210300"/>
                  <a:pt x="2341034" y="6324600"/>
                </a:cubicBezTo>
                <a:cubicBezTo>
                  <a:pt x="2188634" y="6438900"/>
                  <a:pt x="2029884" y="6519334"/>
                  <a:pt x="1864784" y="6565900"/>
                </a:cubicBezTo>
                <a:cubicBezTo>
                  <a:pt x="1699684" y="6612466"/>
                  <a:pt x="1545167" y="6614583"/>
                  <a:pt x="1401234" y="6572250"/>
                </a:cubicBezTo>
                <a:close/>
                <a:moveTo>
                  <a:pt x="-1430866" y="6597650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15" name="Freeform 6715"/>
          <p:cNvSpPr/>
          <p:nvPr/>
        </p:nvSpPr>
        <p:spPr>
          <a:xfrm rot="0" flipH="0" flipV="0">
            <a:off x="3745518" y="1764362"/>
            <a:ext cx="242087" cy="243801"/>
          </a:xfrm>
          <a:custGeom>
            <a:pathLst>
              <a:path w="4483100" h="4514850">
                <a:moveTo>
                  <a:pt x="1079500" y="4491566"/>
                </a:moveTo>
                <a:cubicBezTo>
                  <a:pt x="1011766" y="4508500"/>
                  <a:pt x="922866" y="4514850"/>
                  <a:pt x="812800" y="4510616"/>
                </a:cubicBezTo>
                <a:cubicBezTo>
                  <a:pt x="702733" y="4506383"/>
                  <a:pt x="607483" y="4493683"/>
                  <a:pt x="527050" y="4472516"/>
                </a:cubicBezTo>
                <a:cubicBezTo>
                  <a:pt x="446616" y="4451350"/>
                  <a:pt x="406400" y="4428066"/>
                  <a:pt x="406400" y="4402666"/>
                </a:cubicBezTo>
                <a:cubicBezTo>
                  <a:pt x="406400" y="4360333"/>
                  <a:pt x="385233" y="4339166"/>
                  <a:pt x="342900" y="4339166"/>
                </a:cubicBezTo>
                <a:cubicBezTo>
                  <a:pt x="342900" y="4339166"/>
                  <a:pt x="323850" y="4322233"/>
                  <a:pt x="285750" y="4288366"/>
                </a:cubicBezTo>
                <a:cubicBezTo>
                  <a:pt x="247650" y="4254500"/>
                  <a:pt x="190500" y="4220633"/>
                  <a:pt x="114300" y="4186766"/>
                </a:cubicBezTo>
                <a:cubicBezTo>
                  <a:pt x="38100" y="4068233"/>
                  <a:pt x="0" y="3939116"/>
                  <a:pt x="0" y="3799416"/>
                </a:cubicBezTo>
                <a:cubicBezTo>
                  <a:pt x="0" y="3659716"/>
                  <a:pt x="38100" y="3437466"/>
                  <a:pt x="114300" y="3132666"/>
                </a:cubicBezTo>
                <a:cubicBezTo>
                  <a:pt x="139700" y="2921000"/>
                  <a:pt x="222250" y="2673350"/>
                  <a:pt x="361950" y="2389716"/>
                </a:cubicBezTo>
                <a:cubicBezTo>
                  <a:pt x="501650" y="2106083"/>
                  <a:pt x="673100" y="1816100"/>
                  <a:pt x="876300" y="1519766"/>
                </a:cubicBezTo>
                <a:cubicBezTo>
                  <a:pt x="1079500" y="1223433"/>
                  <a:pt x="1293283" y="956733"/>
                  <a:pt x="1517650" y="719666"/>
                </a:cubicBezTo>
                <a:cubicBezTo>
                  <a:pt x="1742016" y="482600"/>
                  <a:pt x="1947333" y="309033"/>
                  <a:pt x="2133600" y="198966"/>
                </a:cubicBezTo>
                <a:cubicBezTo>
                  <a:pt x="2252133" y="80433"/>
                  <a:pt x="2396066" y="16933"/>
                  <a:pt x="2565400" y="8466"/>
                </a:cubicBezTo>
                <a:cubicBezTo>
                  <a:pt x="2734733" y="0"/>
                  <a:pt x="2895600" y="38100"/>
                  <a:pt x="3048000" y="122766"/>
                </a:cubicBezTo>
                <a:cubicBezTo>
                  <a:pt x="3132666" y="165100"/>
                  <a:pt x="3217333" y="232833"/>
                  <a:pt x="3302000" y="325966"/>
                </a:cubicBezTo>
                <a:cubicBezTo>
                  <a:pt x="3386666" y="419100"/>
                  <a:pt x="3467100" y="520700"/>
                  <a:pt x="3543300" y="630766"/>
                </a:cubicBezTo>
                <a:cubicBezTo>
                  <a:pt x="3619500" y="740833"/>
                  <a:pt x="3683000" y="850900"/>
                  <a:pt x="3733800" y="960966"/>
                </a:cubicBezTo>
                <a:cubicBezTo>
                  <a:pt x="3759200" y="1054100"/>
                  <a:pt x="3774016" y="1136650"/>
                  <a:pt x="3778250" y="1208616"/>
                </a:cubicBezTo>
                <a:cubicBezTo>
                  <a:pt x="3782483" y="1280583"/>
                  <a:pt x="3782483" y="1367366"/>
                  <a:pt x="3778250" y="1468966"/>
                </a:cubicBezTo>
                <a:cubicBezTo>
                  <a:pt x="3774016" y="1570566"/>
                  <a:pt x="3759200" y="1722966"/>
                  <a:pt x="3733800" y="1926166"/>
                </a:cubicBezTo>
                <a:cubicBezTo>
                  <a:pt x="3691466" y="2078566"/>
                  <a:pt x="3655483" y="2264833"/>
                  <a:pt x="3625850" y="2484966"/>
                </a:cubicBezTo>
                <a:cubicBezTo>
                  <a:pt x="3596216" y="2705100"/>
                  <a:pt x="3581400" y="2895600"/>
                  <a:pt x="3581400" y="3056466"/>
                </a:cubicBezTo>
                <a:cubicBezTo>
                  <a:pt x="3564466" y="3217333"/>
                  <a:pt x="3583516" y="3331633"/>
                  <a:pt x="3638550" y="3399366"/>
                </a:cubicBezTo>
                <a:cubicBezTo>
                  <a:pt x="3693583" y="3467100"/>
                  <a:pt x="3776133" y="3471333"/>
                  <a:pt x="3886200" y="3412066"/>
                </a:cubicBezTo>
                <a:cubicBezTo>
                  <a:pt x="3987800" y="3361266"/>
                  <a:pt x="4085166" y="3337983"/>
                  <a:pt x="4178300" y="3342216"/>
                </a:cubicBezTo>
                <a:cubicBezTo>
                  <a:pt x="4271433" y="3346450"/>
                  <a:pt x="4345516" y="3373966"/>
                  <a:pt x="4400550" y="3424766"/>
                </a:cubicBezTo>
                <a:cubicBezTo>
                  <a:pt x="4455583" y="3475566"/>
                  <a:pt x="4483100" y="3551766"/>
                  <a:pt x="4483100" y="3653366"/>
                </a:cubicBezTo>
                <a:cubicBezTo>
                  <a:pt x="4483100" y="3754966"/>
                  <a:pt x="4434416" y="3858683"/>
                  <a:pt x="4337050" y="3964516"/>
                </a:cubicBezTo>
                <a:cubicBezTo>
                  <a:pt x="4239683" y="4070350"/>
                  <a:pt x="4121150" y="4159250"/>
                  <a:pt x="3981450" y="4231216"/>
                </a:cubicBezTo>
                <a:cubicBezTo>
                  <a:pt x="3841750" y="4303183"/>
                  <a:pt x="3708400" y="4339166"/>
                  <a:pt x="3581400" y="4339166"/>
                </a:cubicBezTo>
                <a:cubicBezTo>
                  <a:pt x="3488266" y="4339166"/>
                  <a:pt x="3399366" y="4282016"/>
                  <a:pt x="3314700" y="4167716"/>
                </a:cubicBezTo>
                <a:cubicBezTo>
                  <a:pt x="3230033" y="4053416"/>
                  <a:pt x="3155950" y="3913716"/>
                  <a:pt x="3092450" y="3748616"/>
                </a:cubicBezTo>
                <a:cubicBezTo>
                  <a:pt x="3028950" y="3583516"/>
                  <a:pt x="2971800" y="3424766"/>
                  <a:pt x="2921000" y="3272366"/>
                </a:cubicBezTo>
                <a:lnTo>
                  <a:pt x="2844800" y="2980266"/>
                </a:lnTo>
                <a:lnTo>
                  <a:pt x="2298700" y="3500966"/>
                </a:lnTo>
                <a:cubicBezTo>
                  <a:pt x="2188633" y="3619500"/>
                  <a:pt x="2080683" y="3727450"/>
                  <a:pt x="1974850" y="3824816"/>
                </a:cubicBezTo>
                <a:cubicBezTo>
                  <a:pt x="1869016" y="3922183"/>
                  <a:pt x="1803400" y="3992033"/>
                  <a:pt x="1778000" y="4034366"/>
                </a:cubicBezTo>
                <a:cubicBezTo>
                  <a:pt x="1735666" y="4110566"/>
                  <a:pt x="1657350" y="4186766"/>
                  <a:pt x="1543050" y="4262966"/>
                </a:cubicBezTo>
                <a:cubicBezTo>
                  <a:pt x="1428750" y="4339166"/>
                  <a:pt x="1274233" y="4415366"/>
                  <a:pt x="1079500" y="4491566"/>
                </a:cubicBezTo>
                <a:close/>
                <a:moveTo>
                  <a:pt x="-901700" y="4859866"/>
                </a:moveTo>
                <a:moveTo>
                  <a:pt x="1117600" y="3742266"/>
                </a:moveTo>
                <a:cubicBezTo>
                  <a:pt x="1261533" y="3657600"/>
                  <a:pt x="1426633" y="3532716"/>
                  <a:pt x="1612900" y="3367616"/>
                </a:cubicBezTo>
                <a:cubicBezTo>
                  <a:pt x="1799166" y="3202516"/>
                  <a:pt x="1981200" y="3020483"/>
                  <a:pt x="2159000" y="2821516"/>
                </a:cubicBezTo>
                <a:cubicBezTo>
                  <a:pt x="2336800" y="2622550"/>
                  <a:pt x="2484966" y="2438400"/>
                  <a:pt x="2603500" y="2269066"/>
                </a:cubicBezTo>
                <a:cubicBezTo>
                  <a:pt x="2747433" y="2074333"/>
                  <a:pt x="2857500" y="1892300"/>
                  <a:pt x="2933700" y="1722966"/>
                </a:cubicBezTo>
                <a:cubicBezTo>
                  <a:pt x="3009900" y="1553633"/>
                  <a:pt x="3064933" y="1392766"/>
                  <a:pt x="3098800" y="1240366"/>
                </a:cubicBezTo>
                <a:cubicBezTo>
                  <a:pt x="3064933" y="1147233"/>
                  <a:pt x="3009900" y="1047750"/>
                  <a:pt x="2933700" y="941916"/>
                </a:cubicBezTo>
                <a:cubicBezTo>
                  <a:pt x="2857500" y="836083"/>
                  <a:pt x="2789766" y="778933"/>
                  <a:pt x="2730500" y="770466"/>
                </a:cubicBezTo>
                <a:cubicBezTo>
                  <a:pt x="2544233" y="770466"/>
                  <a:pt x="2347383" y="886883"/>
                  <a:pt x="2139950" y="1119716"/>
                </a:cubicBezTo>
                <a:cubicBezTo>
                  <a:pt x="1932516" y="1352550"/>
                  <a:pt x="1731433" y="1604433"/>
                  <a:pt x="1536700" y="1875366"/>
                </a:cubicBezTo>
                <a:cubicBezTo>
                  <a:pt x="1502833" y="1917700"/>
                  <a:pt x="1456266" y="1985433"/>
                  <a:pt x="1397000" y="2078566"/>
                </a:cubicBezTo>
                <a:cubicBezTo>
                  <a:pt x="1337733" y="2171700"/>
                  <a:pt x="1280583" y="2258483"/>
                  <a:pt x="1225550" y="2338916"/>
                </a:cubicBezTo>
                <a:cubicBezTo>
                  <a:pt x="1170516" y="2419350"/>
                  <a:pt x="1134533" y="2472266"/>
                  <a:pt x="1117600" y="2497666"/>
                </a:cubicBezTo>
                <a:cubicBezTo>
                  <a:pt x="1092200" y="2531533"/>
                  <a:pt x="1043516" y="2626783"/>
                  <a:pt x="971550" y="2783416"/>
                </a:cubicBezTo>
                <a:cubicBezTo>
                  <a:pt x="899583" y="2940050"/>
                  <a:pt x="829733" y="3096683"/>
                  <a:pt x="762000" y="3253316"/>
                </a:cubicBezTo>
                <a:cubicBezTo>
                  <a:pt x="694266" y="3409950"/>
                  <a:pt x="660400" y="3513666"/>
                  <a:pt x="660400" y="3564466"/>
                </a:cubicBezTo>
                <a:cubicBezTo>
                  <a:pt x="660400" y="3615266"/>
                  <a:pt x="666750" y="3670300"/>
                  <a:pt x="679450" y="3729566"/>
                </a:cubicBezTo>
                <a:cubicBezTo>
                  <a:pt x="692150" y="3788833"/>
                  <a:pt x="732366" y="3826933"/>
                  <a:pt x="800100" y="3843866"/>
                </a:cubicBezTo>
                <a:cubicBezTo>
                  <a:pt x="867833" y="3860800"/>
                  <a:pt x="973666" y="3826933"/>
                  <a:pt x="1117600" y="3742266"/>
                </a:cubicBezTo>
                <a:close/>
                <a:moveTo>
                  <a:pt x="-152400" y="4859866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16" name="Freeform 6716"/>
          <p:cNvSpPr/>
          <p:nvPr/>
        </p:nvSpPr>
        <p:spPr>
          <a:xfrm rot="0" flipH="0" flipV="0">
            <a:off x="4194489" y="1761619"/>
            <a:ext cx="193052" cy="261518"/>
          </a:xfrm>
          <a:custGeom>
            <a:pathLst>
              <a:path w="3575050" h="4842933">
                <a:moveTo>
                  <a:pt x="1134534" y="4834466"/>
                </a:moveTo>
                <a:cubicBezTo>
                  <a:pt x="1024467" y="4842933"/>
                  <a:pt x="935567" y="4832350"/>
                  <a:pt x="867834" y="4802716"/>
                </a:cubicBezTo>
                <a:cubicBezTo>
                  <a:pt x="800100" y="4773083"/>
                  <a:pt x="715434" y="4728633"/>
                  <a:pt x="613834" y="4669366"/>
                </a:cubicBezTo>
                <a:cubicBezTo>
                  <a:pt x="427567" y="4525433"/>
                  <a:pt x="289984" y="4379383"/>
                  <a:pt x="201084" y="4231216"/>
                </a:cubicBezTo>
                <a:cubicBezTo>
                  <a:pt x="112184" y="4083050"/>
                  <a:pt x="71967" y="3937000"/>
                  <a:pt x="80434" y="3793066"/>
                </a:cubicBezTo>
                <a:cubicBezTo>
                  <a:pt x="97367" y="3716866"/>
                  <a:pt x="99484" y="3649133"/>
                  <a:pt x="86784" y="3589866"/>
                </a:cubicBezTo>
                <a:cubicBezTo>
                  <a:pt x="74084" y="3530600"/>
                  <a:pt x="67734" y="3500966"/>
                  <a:pt x="67734" y="3500966"/>
                </a:cubicBezTo>
                <a:cubicBezTo>
                  <a:pt x="16934" y="3458633"/>
                  <a:pt x="0" y="3431116"/>
                  <a:pt x="16934" y="3418416"/>
                </a:cubicBezTo>
                <a:cubicBezTo>
                  <a:pt x="33867" y="3405716"/>
                  <a:pt x="46567" y="3382433"/>
                  <a:pt x="55034" y="3348566"/>
                </a:cubicBezTo>
                <a:cubicBezTo>
                  <a:pt x="122767" y="3331633"/>
                  <a:pt x="131234" y="3285066"/>
                  <a:pt x="80434" y="3208866"/>
                </a:cubicBezTo>
                <a:cubicBezTo>
                  <a:pt x="55034" y="3141133"/>
                  <a:pt x="69850" y="2986616"/>
                  <a:pt x="124884" y="2745316"/>
                </a:cubicBezTo>
                <a:cubicBezTo>
                  <a:pt x="179917" y="2504016"/>
                  <a:pt x="254000" y="2277533"/>
                  <a:pt x="347134" y="2065866"/>
                </a:cubicBezTo>
                <a:cubicBezTo>
                  <a:pt x="389467" y="1972733"/>
                  <a:pt x="450850" y="1849966"/>
                  <a:pt x="531284" y="1697566"/>
                </a:cubicBezTo>
                <a:cubicBezTo>
                  <a:pt x="611717" y="1545166"/>
                  <a:pt x="702734" y="1390650"/>
                  <a:pt x="804334" y="1234016"/>
                </a:cubicBezTo>
                <a:cubicBezTo>
                  <a:pt x="905934" y="1077383"/>
                  <a:pt x="999067" y="952500"/>
                  <a:pt x="1083734" y="859366"/>
                </a:cubicBezTo>
                <a:cubicBezTo>
                  <a:pt x="1270000" y="647700"/>
                  <a:pt x="1437217" y="488950"/>
                  <a:pt x="1585384" y="383116"/>
                </a:cubicBezTo>
                <a:cubicBezTo>
                  <a:pt x="1733550" y="277283"/>
                  <a:pt x="1900767" y="190500"/>
                  <a:pt x="2087034" y="122766"/>
                </a:cubicBezTo>
                <a:cubicBezTo>
                  <a:pt x="2256367" y="55033"/>
                  <a:pt x="2379134" y="16933"/>
                  <a:pt x="2455334" y="8466"/>
                </a:cubicBezTo>
                <a:cubicBezTo>
                  <a:pt x="2531534" y="0"/>
                  <a:pt x="2637367" y="50800"/>
                  <a:pt x="2772834" y="160866"/>
                </a:cubicBezTo>
                <a:cubicBezTo>
                  <a:pt x="2976034" y="220133"/>
                  <a:pt x="3130550" y="302683"/>
                  <a:pt x="3236384" y="408516"/>
                </a:cubicBezTo>
                <a:cubicBezTo>
                  <a:pt x="3342217" y="514350"/>
                  <a:pt x="3424767" y="677333"/>
                  <a:pt x="3484034" y="897466"/>
                </a:cubicBezTo>
                <a:cubicBezTo>
                  <a:pt x="3551767" y="1143000"/>
                  <a:pt x="3575050" y="1432983"/>
                  <a:pt x="3553884" y="1767416"/>
                </a:cubicBezTo>
                <a:cubicBezTo>
                  <a:pt x="3532717" y="2101850"/>
                  <a:pt x="3386667" y="2531533"/>
                  <a:pt x="3115734" y="3056466"/>
                </a:cubicBezTo>
                <a:cubicBezTo>
                  <a:pt x="2954867" y="3386666"/>
                  <a:pt x="2796117" y="3636433"/>
                  <a:pt x="2639484" y="3805766"/>
                </a:cubicBezTo>
                <a:cubicBezTo>
                  <a:pt x="2482850" y="3975100"/>
                  <a:pt x="2294467" y="4152900"/>
                  <a:pt x="2074334" y="4339166"/>
                </a:cubicBezTo>
                <a:cubicBezTo>
                  <a:pt x="1913467" y="4474633"/>
                  <a:pt x="1765300" y="4580466"/>
                  <a:pt x="1629834" y="4656666"/>
                </a:cubicBezTo>
                <a:cubicBezTo>
                  <a:pt x="1494367" y="4732866"/>
                  <a:pt x="1329267" y="4792133"/>
                  <a:pt x="1134534" y="4834466"/>
                </a:cubicBezTo>
                <a:close/>
                <a:moveTo>
                  <a:pt x="-1341966" y="4910666"/>
                </a:moveTo>
                <a:moveTo>
                  <a:pt x="2150534" y="3323166"/>
                </a:moveTo>
                <a:cubicBezTo>
                  <a:pt x="2319867" y="3069166"/>
                  <a:pt x="2453217" y="2834216"/>
                  <a:pt x="2550584" y="2618316"/>
                </a:cubicBezTo>
                <a:cubicBezTo>
                  <a:pt x="2647950" y="2402416"/>
                  <a:pt x="2726267" y="2129366"/>
                  <a:pt x="2785534" y="1799166"/>
                </a:cubicBezTo>
                <a:cubicBezTo>
                  <a:pt x="2802467" y="1706033"/>
                  <a:pt x="2806700" y="1589616"/>
                  <a:pt x="2798234" y="1449916"/>
                </a:cubicBezTo>
                <a:cubicBezTo>
                  <a:pt x="2789767" y="1310216"/>
                  <a:pt x="2770717" y="1181100"/>
                  <a:pt x="2741084" y="1062566"/>
                </a:cubicBezTo>
                <a:cubicBezTo>
                  <a:pt x="2711450" y="944033"/>
                  <a:pt x="2671234" y="880533"/>
                  <a:pt x="2620434" y="872066"/>
                </a:cubicBezTo>
                <a:cubicBezTo>
                  <a:pt x="2510367" y="829733"/>
                  <a:pt x="2387600" y="827616"/>
                  <a:pt x="2252134" y="865716"/>
                </a:cubicBezTo>
                <a:cubicBezTo>
                  <a:pt x="2116667" y="903816"/>
                  <a:pt x="1968500" y="1007533"/>
                  <a:pt x="1807634" y="1176866"/>
                </a:cubicBezTo>
                <a:cubicBezTo>
                  <a:pt x="1663700" y="1346200"/>
                  <a:pt x="1534584" y="1536700"/>
                  <a:pt x="1420284" y="1748366"/>
                </a:cubicBezTo>
                <a:cubicBezTo>
                  <a:pt x="1305984" y="1960033"/>
                  <a:pt x="1202267" y="2192866"/>
                  <a:pt x="1109134" y="2446866"/>
                </a:cubicBezTo>
                <a:cubicBezTo>
                  <a:pt x="1016000" y="2700866"/>
                  <a:pt x="927100" y="2971800"/>
                  <a:pt x="842434" y="3259666"/>
                </a:cubicBezTo>
                <a:cubicBezTo>
                  <a:pt x="757767" y="3581400"/>
                  <a:pt x="764117" y="3826933"/>
                  <a:pt x="861484" y="3996266"/>
                </a:cubicBezTo>
                <a:cubicBezTo>
                  <a:pt x="958850" y="4165600"/>
                  <a:pt x="1121834" y="4205816"/>
                  <a:pt x="1350434" y="4116916"/>
                </a:cubicBezTo>
                <a:cubicBezTo>
                  <a:pt x="1579034" y="4028016"/>
                  <a:pt x="1845734" y="3763433"/>
                  <a:pt x="2150534" y="3323166"/>
                </a:cubicBezTo>
                <a:close/>
                <a:moveTo>
                  <a:pt x="169334" y="4910666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17" name="Freeform 6717"/>
          <p:cNvSpPr/>
          <p:nvPr/>
        </p:nvSpPr>
        <p:spPr>
          <a:xfrm rot="0" flipH="0" flipV="0">
            <a:off x="4438862" y="1768934"/>
            <a:ext cx="261975" cy="227685"/>
          </a:xfrm>
          <a:custGeom>
            <a:pathLst>
              <a:path w="4851400" h="4216400">
                <a:moveTo>
                  <a:pt x="419100" y="4216400"/>
                </a:moveTo>
                <a:cubicBezTo>
                  <a:pt x="385233" y="4216400"/>
                  <a:pt x="336550" y="4193117"/>
                  <a:pt x="273050" y="4146550"/>
                </a:cubicBezTo>
                <a:cubicBezTo>
                  <a:pt x="209550" y="4099984"/>
                  <a:pt x="160866" y="4059767"/>
                  <a:pt x="127000" y="4025900"/>
                </a:cubicBezTo>
                <a:cubicBezTo>
                  <a:pt x="67733" y="3958167"/>
                  <a:pt x="31750" y="3890434"/>
                  <a:pt x="19050" y="3822700"/>
                </a:cubicBezTo>
                <a:cubicBezTo>
                  <a:pt x="6350" y="3754967"/>
                  <a:pt x="0" y="3602567"/>
                  <a:pt x="0" y="3365500"/>
                </a:cubicBezTo>
                <a:cubicBezTo>
                  <a:pt x="0" y="3094567"/>
                  <a:pt x="55033" y="2800350"/>
                  <a:pt x="165100" y="2482850"/>
                </a:cubicBezTo>
                <a:cubicBezTo>
                  <a:pt x="275166" y="2165350"/>
                  <a:pt x="461433" y="1718734"/>
                  <a:pt x="723900" y="1143000"/>
                </a:cubicBezTo>
                <a:lnTo>
                  <a:pt x="1143000" y="254000"/>
                </a:lnTo>
                <a:cubicBezTo>
                  <a:pt x="1176866" y="186267"/>
                  <a:pt x="1208616" y="135467"/>
                  <a:pt x="1238250" y="101600"/>
                </a:cubicBezTo>
                <a:cubicBezTo>
                  <a:pt x="1267883" y="67734"/>
                  <a:pt x="1295400" y="33867"/>
                  <a:pt x="1320800" y="0"/>
                </a:cubicBezTo>
                <a:cubicBezTo>
                  <a:pt x="1354666" y="0"/>
                  <a:pt x="1384300" y="0"/>
                  <a:pt x="1409700" y="0"/>
                </a:cubicBezTo>
                <a:cubicBezTo>
                  <a:pt x="1435100" y="0"/>
                  <a:pt x="1447800" y="0"/>
                  <a:pt x="1447800" y="0"/>
                </a:cubicBezTo>
                <a:cubicBezTo>
                  <a:pt x="1515533" y="0"/>
                  <a:pt x="1583266" y="40217"/>
                  <a:pt x="1651000" y="120650"/>
                </a:cubicBezTo>
                <a:cubicBezTo>
                  <a:pt x="1718733" y="201084"/>
                  <a:pt x="1769533" y="287867"/>
                  <a:pt x="1803400" y="381000"/>
                </a:cubicBezTo>
                <a:cubicBezTo>
                  <a:pt x="1803400" y="491067"/>
                  <a:pt x="1788583" y="605367"/>
                  <a:pt x="1758950" y="723900"/>
                </a:cubicBezTo>
                <a:cubicBezTo>
                  <a:pt x="1729316" y="842434"/>
                  <a:pt x="1625600" y="1020234"/>
                  <a:pt x="1447800" y="1257300"/>
                </a:cubicBezTo>
                <a:cubicBezTo>
                  <a:pt x="1388533" y="1350434"/>
                  <a:pt x="1310216" y="1507067"/>
                  <a:pt x="1212850" y="1727200"/>
                </a:cubicBezTo>
                <a:cubicBezTo>
                  <a:pt x="1115483" y="1947334"/>
                  <a:pt x="1049866" y="2137834"/>
                  <a:pt x="1016000" y="2298700"/>
                </a:cubicBezTo>
                <a:cubicBezTo>
                  <a:pt x="1007533" y="2307167"/>
                  <a:pt x="990600" y="2343150"/>
                  <a:pt x="965200" y="2406650"/>
                </a:cubicBezTo>
                <a:cubicBezTo>
                  <a:pt x="939800" y="2470150"/>
                  <a:pt x="912283" y="2540000"/>
                  <a:pt x="882650" y="2616200"/>
                </a:cubicBezTo>
                <a:cubicBezTo>
                  <a:pt x="853016" y="2692400"/>
                  <a:pt x="821266" y="2764367"/>
                  <a:pt x="787400" y="2832100"/>
                </a:cubicBezTo>
                <a:lnTo>
                  <a:pt x="723900" y="3111500"/>
                </a:lnTo>
                <a:lnTo>
                  <a:pt x="1574800" y="2235200"/>
                </a:lnTo>
                <a:cubicBezTo>
                  <a:pt x="1972733" y="1837267"/>
                  <a:pt x="2294466" y="1553634"/>
                  <a:pt x="2540000" y="1384300"/>
                </a:cubicBezTo>
                <a:cubicBezTo>
                  <a:pt x="2785533" y="1214967"/>
                  <a:pt x="2980266" y="1143000"/>
                  <a:pt x="3124200" y="1168400"/>
                </a:cubicBezTo>
                <a:cubicBezTo>
                  <a:pt x="3268133" y="1193800"/>
                  <a:pt x="3390900" y="1308100"/>
                  <a:pt x="3492500" y="1511300"/>
                </a:cubicBezTo>
                <a:cubicBezTo>
                  <a:pt x="3551766" y="1604434"/>
                  <a:pt x="3596216" y="1686984"/>
                  <a:pt x="3625850" y="1758950"/>
                </a:cubicBezTo>
                <a:cubicBezTo>
                  <a:pt x="3655483" y="1830917"/>
                  <a:pt x="3674533" y="1926167"/>
                  <a:pt x="3683000" y="2044700"/>
                </a:cubicBezTo>
                <a:cubicBezTo>
                  <a:pt x="3691466" y="2163234"/>
                  <a:pt x="3683000" y="2341034"/>
                  <a:pt x="3657600" y="2578100"/>
                </a:cubicBezTo>
                <a:lnTo>
                  <a:pt x="3657600" y="3365500"/>
                </a:lnTo>
                <a:cubicBezTo>
                  <a:pt x="3784600" y="3331634"/>
                  <a:pt x="3886200" y="3299884"/>
                  <a:pt x="3962400" y="3270250"/>
                </a:cubicBezTo>
                <a:cubicBezTo>
                  <a:pt x="4038600" y="3240617"/>
                  <a:pt x="4119033" y="3208867"/>
                  <a:pt x="4203700" y="3175000"/>
                </a:cubicBezTo>
                <a:cubicBezTo>
                  <a:pt x="4279900" y="3141134"/>
                  <a:pt x="4368800" y="3109384"/>
                  <a:pt x="4470400" y="3079750"/>
                </a:cubicBezTo>
                <a:cubicBezTo>
                  <a:pt x="4572000" y="3050117"/>
                  <a:pt x="4699000" y="3031067"/>
                  <a:pt x="4851400" y="3022600"/>
                </a:cubicBezTo>
                <a:cubicBezTo>
                  <a:pt x="4842933" y="3132667"/>
                  <a:pt x="4804833" y="3249084"/>
                  <a:pt x="4737100" y="3371850"/>
                </a:cubicBezTo>
                <a:cubicBezTo>
                  <a:pt x="4669366" y="3494617"/>
                  <a:pt x="4584700" y="3611034"/>
                  <a:pt x="4483100" y="3721100"/>
                </a:cubicBezTo>
                <a:cubicBezTo>
                  <a:pt x="4381500" y="3831167"/>
                  <a:pt x="4269316" y="3920067"/>
                  <a:pt x="4146550" y="3987800"/>
                </a:cubicBezTo>
                <a:cubicBezTo>
                  <a:pt x="4023783" y="4055534"/>
                  <a:pt x="3903133" y="4089400"/>
                  <a:pt x="3784600" y="4089400"/>
                </a:cubicBezTo>
                <a:cubicBezTo>
                  <a:pt x="3674533" y="4089400"/>
                  <a:pt x="3551766" y="4034367"/>
                  <a:pt x="3416300" y="3924300"/>
                </a:cubicBezTo>
                <a:cubicBezTo>
                  <a:pt x="3280833" y="3814234"/>
                  <a:pt x="3183466" y="3691467"/>
                  <a:pt x="3124200" y="3556000"/>
                </a:cubicBezTo>
                <a:cubicBezTo>
                  <a:pt x="3090333" y="3462867"/>
                  <a:pt x="3071283" y="3361267"/>
                  <a:pt x="3067050" y="3251200"/>
                </a:cubicBezTo>
                <a:cubicBezTo>
                  <a:pt x="3062816" y="3141134"/>
                  <a:pt x="3060700" y="2937934"/>
                  <a:pt x="3060700" y="2641600"/>
                </a:cubicBezTo>
                <a:lnTo>
                  <a:pt x="3060700" y="2171700"/>
                </a:lnTo>
                <a:cubicBezTo>
                  <a:pt x="3060700" y="2036234"/>
                  <a:pt x="3020483" y="1996017"/>
                  <a:pt x="2940050" y="2051050"/>
                </a:cubicBezTo>
                <a:cubicBezTo>
                  <a:pt x="2859616" y="2106084"/>
                  <a:pt x="2794000" y="2154767"/>
                  <a:pt x="2743200" y="2197100"/>
                </a:cubicBezTo>
                <a:cubicBezTo>
                  <a:pt x="2616200" y="2307167"/>
                  <a:pt x="2482850" y="2434167"/>
                  <a:pt x="2343150" y="2578100"/>
                </a:cubicBezTo>
                <a:cubicBezTo>
                  <a:pt x="2203450" y="2722034"/>
                  <a:pt x="2061633" y="2870200"/>
                  <a:pt x="1917700" y="3022600"/>
                </a:cubicBezTo>
                <a:cubicBezTo>
                  <a:pt x="1528233" y="3429000"/>
                  <a:pt x="1204383" y="3729567"/>
                  <a:pt x="946150" y="3924300"/>
                </a:cubicBezTo>
                <a:cubicBezTo>
                  <a:pt x="687916" y="4119034"/>
                  <a:pt x="512233" y="4216400"/>
                  <a:pt x="419100" y="4216400"/>
                </a:cubicBezTo>
                <a:close/>
                <a:moveTo>
                  <a:pt x="-901700" y="4775200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18" name="Freeform 6718"/>
          <p:cNvSpPr/>
          <p:nvPr/>
        </p:nvSpPr>
        <p:spPr>
          <a:xfrm rot="0" flipH="0" flipV="0">
            <a:off x="4719354" y="1570052"/>
            <a:ext cx="243801" cy="456971"/>
          </a:xfrm>
          <a:custGeom>
            <a:pathLst>
              <a:path w="4514850" h="8462433">
                <a:moveTo>
                  <a:pt x="482600" y="8394700"/>
                </a:moveTo>
                <a:cubicBezTo>
                  <a:pt x="414866" y="8369300"/>
                  <a:pt x="342900" y="8316384"/>
                  <a:pt x="266700" y="8235950"/>
                </a:cubicBezTo>
                <a:cubicBezTo>
                  <a:pt x="190500" y="8155517"/>
                  <a:pt x="127000" y="8060267"/>
                  <a:pt x="76200" y="7950200"/>
                </a:cubicBezTo>
                <a:cubicBezTo>
                  <a:pt x="25400" y="7840134"/>
                  <a:pt x="0" y="7738534"/>
                  <a:pt x="0" y="7645400"/>
                </a:cubicBezTo>
                <a:cubicBezTo>
                  <a:pt x="42333" y="7552267"/>
                  <a:pt x="97366" y="7389284"/>
                  <a:pt x="165100" y="7156450"/>
                </a:cubicBezTo>
                <a:cubicBezTo>
                  <a:pt x="232833" y="6923617"/>
                  <a:pt x="317500" y="6654800"/>
                  <a:pt x="419100" y="6350000"/>
                </a:cubicBezTo>
                <a:cubicBezTo>
                  <a:pt x="486833" y="6256867"/>
                  <a:pt x="539750" y="6146800"/>
                  <a:pt x="577850" y="6019800"/>
                </a:cubicBezTo>
                <a:cubicBezTo>
                  <a:pt x="615950" y="5892800"/>
                  <a:pt x="651933" y="5778500"/>
                  <a:pt x="685800" y="5676900"/>
                </a:cubicBezTo>
                <a:cubicBezTo>
                  <a:pt x="753533" y="5541434"/>
                  <a:pt x="833966" y="5365750"/>
                  <a:pt x="927100" y="5149850"/>
                </a:cubicBezTo>
                <a:cubicBezTo>
                  <a:pt x="1020233" y="4933950"/>
                  <a:pt x="1111250" y="4713817"/>
                  <a:pt x="1200150" y="4489450"/>
                </a:cubicBezTo>
                <a:cubicBezTo>
                  <a:pt x="1289050" y="4265084"/>
                  <a:pt x="1367366" y="4076700"/>
                  <a:pt x="1435100" y="3924300"/>
                </a:cubicBezTo>
                <a:cubicBezTo>
                  <a:pt x="1545166" y="3695700"/>
                  <a:pt x="1640416" y="3486150"/>
                  <a:pt x="1720850" y="3295650"/>
                </a:cubicBezTo>
                <a:cubicBezTo>
                  <a:pt x="1801283" y="3105150"/>
                  <a:pt x="1881716" y="2912534"/>
                  <a:pt x="1962150" y="2717800"/>
                </a:cubicBezTo>
                <a:cubicBezTo>
                  <a:pt x="2042583" y="2523067"/>
                  <a:pt x="2129366" y="2311400"/>
                  <a:pt x="2222500" y="2082800"/>
                </a:cubicBezTo>
                <a:cubicBezTo>
                  <a:pt x="2324100" y="1845734"/>
                  <a:pt x="2427816" y="1604434"/>
                  <a:pt x="2533650" y="1358900"/>
                </a:cubicBezTo>
                <a:cubicBezTo>
                  <a:pt x="2639483" y="1113367"/>
                  <a:pt x="2732616" y="891117"/>
                  <a:pt x="2813050" y="692150"/>
                </a:cubicBezTo>
                <a:cubicBezTo>
                  <a:pt x="2893483" y="493184"/>
                  <a:pt x="2942166" y="351367"/>
                  <a:pt x="2959100" y="266700"/>
                </a:cubicBezTo>
                <a:cubicBezTo>
                  <a:pt x="2959100" y="198967"/>
                  <a:pt x="2973916" y="148167"/>
                  <a:pt x="3003550" y="114300"/>
                </a:cubicBezTo>
                <a:cubicBezTo>
                  <a:pt x="3033183" y="80434"/>
                  <a:pt x="3064933" y="63500"/>
                  <a:pt x="3098800" y="63500"/>
                </a:cubicBezTo>
                <a:cubicBezTo>
                  <a:pt x="3132666" y="29634"/>
                  <a:pt x="3166533" y="10584"/>
                  <a:pt x="3200400" y="6350"/>
                </a:cubicBezTo>
                <a:cubicBezTo>
                  <a:pt x="3234266" y="2117"/>
                  <a:pt x="3268133" y="0"/>
                  <a:pt x="3302000" y="0"/>
                </a:cubicBezTo>
                <a:cubicBezTo>
                  <a:pt x="3335866" y="0"/>
                  <a:pt x="3401483" y="63500"/>
                  <a:pt x="3498850" y="190500"/>
                </a:cubicBezTo>
                <a:cubicBezTo>
                  <a:pt x="3596216" y="317500"/>
                  <a:pt x="3644900" y="431800"/>
                  <a:pt x="3644900" y="533400"/>
                </a:cubicBezTo>
                <a:cubicBezTo>
                  <a:pt x="3644900" y="668867"/>
                  <a:pt x="3579283" y="922867"/>
                  <a:pt x="3448050" y="1295400"/>
                </a:cubicBezTo>
                <a:cubicBezTo>
                  <a:pt x="3316816" y="1667934"/>
                  <a:pt x="3132666" y="2091267"/>
                  <a:pt x="2895600" y="2565400"/>
                </a:cubicBezTo>
                <a:cubicBezTo>
                  <a:pt x="2607733" y="3191934"/>
                  <a:pt x="2374900" y="3706284"/>
                  <a:pt x="2197100" y="4108450"/>
                </a:cubicBezTo>
                <a:cubicBezTo>
                  <a:pt x="2019300" y="4510617"/>
                  <a:pt x="1896533" y="4811184"/>
                  <a:pt x="1828800" y="5010150"/>
                </a:cubicBezTo>
                <a:cubicBezTo>
                  <a:pt x="1761066" y="5209117"/>
                  <a:pt x="1735666" y="5321300"/>
                  <a:pt x="1752600" y="5346700"/>
                </a:cubicBezTo>
                <a:cubicBezTo>
                  <a:pt x="1752600" y="5346700"/>
                  <a:pt x="1811866" y="5319184"/>
                  <a:pt x="1930400" y="5264150"/>
                </a:cubicBezTo>
                <a:cubicBezTo>
                  <a:pt x="2048933" y="5209117"/>
                  <a:pt x="2175933" y="5130800"/>
                  <a:pt x="2311400" y="5029200"/>
                </a:cubicBezTo>
                <a:cubicBezTo>
                  <a:pt x="2404533" y="4978400"/>
                  <a:pt x="2506133" y="4914900"/>
                  <a:pt x="2616200" y="4838700"/>
                </a:cubicBezTo>
                <a:cubicBezTo>
                  <a:pt x="2726266" y="4762500"/>
                  <a:pt x="2832100" y="4688417"/>
                  <a:pt x="2933700" y="4616450"/>
                </a:cubicBezTo>
                <a:cubicBezTo>
                  <a:pt x="3035300" y="4544484"/>
                  <a:pt x="3119966" y="4500034"/>
                  <a:pt x="3187700" y="4483100"/>
                </a:cubicBezTo>
                <a:cubicBezTo>
                  <a:pt x="3289300" y="4415367"/>
                  <a:pt x="3395133" y="4349750"/>
                  <a:pt x="3505200" y="4286250"/>
                </a:cubicBezTo>
                <a:cubicBezTo>
                  <a:pt x="3615266" y="4222750"/>
                  <a:pt x="3687233" y="4174067"/>
                  <a:pt x="3721100" y="4140200"/>
                </a:cubicBezTo>
                <a:cubicBezTo>
                  <a:pt x="3865033" y="4072467"/>
                  <a:pt x="3972983" y="4051300"/>
                  <a:pt x="4044950" y="4076700"/>
                </a:cubicBezTo>
                <a:cubicBezTo>
                  <a:pt x="4116916" y="4102100"/>
                  <a:pt x="4191000" y="4165600"/>
                  <a:pt x="4267200" y="4267200"/>
                </a:cubicBezTo>
                <a:cubicBezTo>
                  <a:pt x="4360333" y="4377267"/>
                  <a:pt x="4377266" y="4472517"/>
                  <a:pt x="4318000" y="4552950"/>
                </a:cubicBezTo>
                <a:cubicBezTo>
                  <a:pt x="4258733" y="4633384"/>
                  <a:pt x="4119033" y="4741334"/>
                  <a:pt x="3898900" y="4876800"/>
                </a:cubicBezTo>
                <a:cubicBezTo>
                  <a:pt x="3721100" y="4986867"/>
                  <a:pt x="3507316" y="5118100"/>
                  <a:pt x="3257550" y="5270500"/>
                </a:cubicBezTo>
                <a:cubicBezTo>
                  <a:pt x="3007783" y="5422900"/>
                  <a:pt x="2787650" y="5558367"/>
                  <a:pt x="2597150" y="5676900"/>
                </a:cubicBezTo>
                <a:cubicBezTo>
                  <a:pt x="2406650" y="5795434"/>
                  <a:pt x="2298700" y="5867400"/>
                  <a:pt x="2273300" y="5892800"/>
                </a:cubicBezTo>
                <a:cubicBezTo>
                  <a:pt x="2273300" y="5892800"/>
                  <a:pt x="2307166" y="5956300"/>
                  <a:pt x="2374900" y="6083300"/>
                </a:cubicBezTo>
                <a:cubicBezTo>
                  <a:pt x="2442633" y="6210300"/>
                  <a:pt x="2510366" y="6324600"/>
                  <a:pt x="2578100" y="6426200"/>
                </a:cubicBezTo>
                <a:cubicBezTo>
                  <a:pt x="2645833" y="6561667"/>
                  <a:pt x="2719916" y="6686550"/>
                  <a:pt x="2800350" y="6800850"/>
                </a:cubicBezTo>
                <a:cubicBezTo>
                  <a:pt x="2880783" y="6915150"/>
                  <a:pt x="2921000" y="6993467"/>
                  <a:pt x="2921000" y="7035800"/>
                </a:cubicBezTo>
                <a:cubicBezTo>
                  <a:pt x="3014133" y="7298267"/>
                  <a:pt x="3153833" y="7488767"/>
                  <a:pt x="3340100" y="7607300"/>
                </a:cubicBezTo>
                <a:cubicBezTo>
                  <a:pt x="3526366" y="7725834"/>
                  <a:pt x="3721100" y="7738534"/>
                  <a:pt x="3924300" y="7645400"/>
                </a:cubicBezTo>
                <a:cubicBezTo>
                  <a:pt x="4093633" y="7577667"/>
                  <a:pt x="4218516" y="7556500"/>
                  <a:pt x="4298950" y="7581900"/>
                </a:cubicBezTo>
                <a:cubicBezTo>
                  <a:pt x="4379383" y="7607300"/>
                  <a:pt x="4436533" y="7670800"/>
                  <a:pt x="4470400" y="7772400"/>
                </a:cubicBezTo>
                <a:cubicBezTo>
                  <a:pt x="4504266" y="7840134"/>
                  <a:pt x="4514850" y="7888817"/>
                  <a:pt x="4502150" y="7918450"/>
                </a:cubicBezTo>
                <a:cubicBezTo>
                  <a:pt x="4489450" y="7948084"/>
                  <a:pt x="4432300" y="8013700"/>
                  <a:pt x="4330700" y="8115300"/>
                </a:cubicBezTo>
                <a:cubicBezTo>
                  <a:pt x="4169833" y="8276167"/>
                  <a:pt x="4006850" y="8377767"/>
                  <a:pt x="3841750" y="8420100"/>
                </a:cubicBezTo>
                <a:cubicBezTo>
                  <a:pt x="3676650" y="8462433"/>
                  <a:pt x="3526366" y="8449734"/>
                  <a:pt x="3390900" y="8382000"/>
                </a:cubicBezTo>
                <a:cubicBezTo>
                  <a:pt x="3263900" y="8390467"/>
                  <a:pt x="3107266" y="8307917"/>
                  <a:pt x="2921000" y="8134350"/>
                </a:cubicBezTo>
                <a:cubicBezTo>
                  <a:pt x="2734733" y="7960784"/>
                  <a:pt x="2468033" y="7649634"/>
                  <a:pt x="2120900" y="7200900"/>
                </a:cubicBezTo>
                <a:cubicBezTo>
                  <a:pt x="2120900" y="7167034"/>
                  <a:pt x="2106083" y="7118350"/>
                  <a:pt x="2076450" y="7054850"/>
                </a:cubicBezTo>
                <a:cubicBezTo>
                  <a:pt x="2046816" y="6991350"/>
                  <a:pt x="2015066" y="6929967"/>
                  <a:pt x="1981200" y="6870700"/>
                </a:cubicBezTo>
                <a:cubicBezTo>
                  <a:pt x="1947333" y="6802967"/>
                  <a:pt x="1905000" y="6728884"/>
                  <a:pt x="1854200" y="6648450"/>
                </a:cubicBezTo>
                <a:cubicBezTo>
                  <a:pt x="1803400" y="6568017"/>
                  <a:pt x="1778000" y="6527800"/>
                  <a:pt x="1778000" y="6527800"/>
                </a:cubicBezTo>
                <a:cubicBezTo>
                  <a:pt x="1778000" y="6493934"/>
                  <a:pt x="1765300" y="6455834"/>
                  <a:pt x="1739900" y="6413500"/>
                </a:cubicBezTo>
                <a:cubicBezTo>
                  <a:pt x="1714500" y="6371167"/>
                  <a:pt x="1680633" y="6320367"/>
                  <a:pt x="1638300" y="6261100"/>
                </a:cubicBezTo>
                <a:cubicBezTo>
                  <a:pt x="1502833" y="6218767"/>
                  <a:pt x="1405466" y="6244167"/>
                  <a:pt x="1346200" y="6337300"/>
                </a:cubicBezTo>
                <a:cubicBezTo>
                  <a:pt x="1286933" y="6430434"/>
                  <a:pt x="1223433" y="6527800"/>
                  <a:pt x="1155700" y="6629400"/>
                </a:cubicBezTo>
                <a:cubicBezTo>
                  <a:pt x="1113366" y="6739467"/>
                  <a:pt x="1060450" y="6893984"/>
                  <a:pt x="996950" y="7092950"/>
                </a:cubicBezTo>
                <a:cubicBezTo>
                  <a:pt x="933450" y="7291917"/>
                  <a:pt x="882650" y="7484534"/>
                  <a:pt x="844550" y="7670800"/>
                </a:cubicBezTo>
                <a:cubicBezTo>
                  <a:pt x="806450" y="7857067"/>
                  <a:pt x="795866" y="7984067"/>
                  <a:pt x="812800" y="8051800"/>
                </a:cubicBezTo>
                <a:cubicBezTo>
                  <a:pt x="812800" y="8187267"/>
                  <a:pt x="791633" y="8278284"/>
                  <a:pt x="749300" y="8324850"/>
                </a:cubicBezTo>
                <a:cubicBezTo>
                  <a:pt x="706966" y="8371417"/>
                  <a:pt x="618066" y="8394700"/>
                  <a:pt x="482600" y="8394700"/>
                </a:cubicBezTo>
                <a:close/>
                <a:moveTo>
                  <a:pt x="-876300" y="8458200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19" name="Freeform 6719"/>
          <p:cNvSpPr/>
          <p:nvPr/>
        </p:nvSpPr>
        <p:spPr>
          <a:xfrm rot="0" flipH="0" flipV="0">
            <a:off x="4991388" y="1768248"/>
            <a:ext cx="206654" cy="248259"/>
          </a:xfrm>
          <a:custGeom>
            <a:pathLst>
              <a:path w="3826934" h="4597400">
                <a:moveTo>
                  <a:pt x="931334" y="4597400"/>
                </a:moveTo>
                <a:cubicBezTo>
                  <a:pt x="821267" y="4597400"/>
                  <a:pt x="734484" y="4576234"/>
                  <a:pt x="670984" y="4533900"/>
                </a:cubicBezTo>
                <a:cubicBezTo>
                  <a:pt x="607484" y="4491567"/>
                  <a:pt x="529167" y="4432300"/>
                  <a:pt x="436034" y="4356100"/>
                </a:cubicBezTo>
                <a:cubicBezTo>
                  <a:pt x="275167" y="4186767"/>
                  <a:pt x="160867" y="4023784"/>
                  <a:pt x="93134" y="3867150"/>
                </a:cubicBezTo>
                <a:cubicBezTo>
                  <a:pt x="25400" y="3710517"/>
                  <a:pt x="4234" y="3560234"/>
                  <a:pt x="29634" y="3416300"/>
                </a:cubicBezTo>
                <a:cubicBezTo>
                  <a:pt x="55034" y="3348567"/>
                  <a:pt x="65617" y="3282950"/>
                  <a:pt x="61384" y="3219450"/>
                </a:cubicBezTo>
                <a:cubicBezTo>
                  <a:pt x="57150" y="3155950"/>
                  <a:pt x="55034" y="3124200"/>
                  <a:pt x="55034" y="3124200"/>
                </a:cubicBezTo>
                <a:cubicBezTo>
                  <a:pt x="12700" y="3081867"/>
                  <a:pt x="0" y="3054350"/>
                  <a:pt x="16934" y="3041650"/>
                </a:cubicBezTo>
                <a:cubicBezTo>
                  <a:pt x="33867" y="3028950"/>
                  <a:pt x="50800" y="3005667"/>
                  <a:pt x="67734" y="2971800"/>
                </a:cubicBezTo>
                <a:cubicBezTo>
                  <a:pt x="118534" y="2971800"/>
                  <a:pt x="135467" y="2925234"/>
                  <a:pt x="118534" y="2832100"/>
                </a:cubicBezTo>
                <a:cubicBezTo>
                  <a:pt x="101600" y="2764367"/>
                  <a:pt x="135467" y="2616200"/>
                  <a:pt x="220134" y="2387600"/>
                </a:cubicBezTo>
                <a:cubicBezTo>
                  <a:pt x="304800" y="2159000"/>
                  <a:pt x="410634" y="1943100"/>
                  <a:pt x="537634" y="1739900"/>
                </a:cubicBezTo>
                <a:cubicBezTo>
                  <a:pt x="588434" y="1655234"/>
                  <a:pt x="664634" y="1543050"/>
                  <a:pt x="766234" y="1403350"/>
                </a:cubicBezTo>
                <a:cubicBezTo>
                  <a:pt x="867834" y="1263650"/>
                  <a:pt x="980017" y="1123950"/>
                  <a:pt x="1102784" y="984250"/>
                </a:cubicBezTo>
                <a:cubicBezTo>
                  <a:pt x="1225550" y="844550"/>
                  <a:pt x="1337734" y="732367"/>
                  <a:pt x="1439334" y="647700"/>
                </a:cubicBezTo>
                <a:cubicBezTo>
                  <a:pt x="1651000" y="469900"/>
                  <a:pt x="1837267" y="338667"/>
                  <a:pt x="1998134" y="254000"/>
                </a:cubicBezTo>
                <a:cubicBezTo>
                  <a:pt x="2159000" y="169334"/>
                  <a:pt x="2332567" y="105834"/>
                  <a:pt x="2518834" y="63500"/>
                </a:cubicBezTo>
                <a:cubicBezTo>
                  <a:pt x="2705100" y="21167"/>
                  <a:pt x="2834217" y="0"/>
                  <a:pt x="2906184" y="0"/>
                </a:cubicBezTo>
                <a:cubicBezTo>
                  <a:pt x="2978150" y="0"/>
                  <a:pt x="3077634" y="67734"/>
                  <a:pt x="3204634" y="203200"/>
                </a:cubicBezTo>
                <a:cubicBezTo>
                  <a:pt x="3399367" y="287867"/>
                  <a:pt x="3541184" y="389467"/>
                  <a:pt x="3630084" y="508000"/>
                </a:cubicBezTo>
                <a:cubicBezTo>
                  <a:pt x="3718984" y="626534"/>
                  <a:pt x="3776134" y="800100"/>
                  <a:pt x="3801534" y="1028700"/>
                </a:cubicBezTo>
                <a:cubicBezTo>
                  <a:pt x="3826934" y="1282700"/>
                  <a:pt x="3807884" y="1572684"/>
                  <a:pt x="3744384" y="1898650"/>
                </a:cubicBezTo>
                <a:cubicBezTo>
                  <a:pt x="3680884" y="2224617"/>
                  <a:pt x="3479800" y="2628900"/>
                  <a:pt x="3141134" y="3111500"/>
                </a:cubicBezTo>
                <a:cubicBezTo>
                  <a:pt x="2929467" y="3416300"/>
                  <a:pt x="2734734" y="3642784"/>
                  <a:pt x="2556934" y="3790950"/>
                </a:cubicBezTo>
                <a:cubicBezTo>
                  <a:pt x="2379134" y="3939117"/>
                  <a:pt x="2167467" y="4085167"/>
                  <a:pt x="1921934" y="4229100"/>
                </a:cubicBezTo>
                <a:cubicBezTo>
                  <a:pt x="1744134" y="4347634"/>
                  <a:pt x="1583267" y="4434417"/>
                  <a:pt x="1439334" y="4489450"/>
                </a:cubicBezTo>
                <a:cubicBezTo>
                  <a:pt x="1295400" y="4544484"/>
                  <a:pt x="1126067" y="4580467"/>
                  <a:pt x="931334" y="4597400"/>
                </a:cubicBezTo>
                <a:close/>
                <a:moveTo>
                  <a:pt x="-1024466" y="4787900"/>
                </a:moveTo>
                <a:moveTo>
                  <a:pt x="2150534" y="3251200"/>
                </a:moveTo>
                <a:cubicBezTo>
                  <a:pt x="2353734" y="3022600"/>
                  <a:pt x="2516717" y="2806700"/>
                  <a:pt x="2639484" y="2603500"/>
                </a:cubicBezTo>
                <a:cubicBezTo>
                  <a:pt x="2762250" y="2400300"/>
                  <a:pt x="2878667" y="2142067"/>
                  <a:pt x="2988734" y="1828800"/>
                </a:cubicBezTo>
                <a:cubicBezTo>
                  <a:pt x="3022600" y="1735667"/>
                  <a:pt x="3043767" y="1619250"/>
                  <a:pt x="3052234" y="1479550"/>
                </a:cubicBezTo>
                <a:cubicBezTo>
                  <a:pt x="3060700" y="1339850"/>
                  <a:pt x="3058584" y="1208617"/>
                  <a:pt x="3045884" y="1085850"/>
                </a:cubicBezTo>
                <a:cubicBezTo>
                  <a:pt x="3033184" y="963084"/>
                  <a:pt x="3001434" y="893234"/>
                  <a:pt x="2950634" y="876300"/>
                </a:cubicBezTo>
                <a:cubicBezTo>
                  <a:pt x="2849034" y="817034"/>
                  <a:pt x="2726267" y="797984"/>
                  <a:pt x="2582334" y="819150"/>
                </a:cubicBezTo>
                <a:cubicBezTo>
                  <a:pt x="2438400" y="840317"/>
                  <a:pt x="2281767" y="922867"/>
                  <a:pt x="2112434" y="1066800"/>
                </a:cubicBezTo>
                <a:cubicBezTo>
                  <a:pt x="1849967" y="1286934"/>
                  <a:pt x="1621367" y="1559984"/>
                  <a:pt x="1426634" y="1885950"/>
                </a:cubicBezTo>
                <a:cubicBezTo>
                  <a:pt x="1231900" y="2211917"/>
                  <a:pt x="1041400" y="2582334"/>
                  <a:pt x="855134" y="2997200"/>
                </a:cubicBezTo>
                <a:cubicBezTo>
                  <a:pt x="728134" y="3302000"/>
                  <a:pt x="700617" y="3545417"/>
                  <a:pt x="772584" y="3727450"/>
                </a:cubicBezTo>
                <a:cubicBezTo>
                  <a:pt x="844550" y="3909484"/>
                  <a:pt x="1001184" y="3972984"/>
                  <a:pt x="1242484" y="3917950"/>
                </a:cubicBezTo>
                <a:cubicBezTo>
                  <a:pt x="1483784" y="3862917"/>
                  <a:pt x="1786467" y="3640667"/>
                  <a:pt x="2150534" y="3251200"/>
                </a:cubicBezTo>
                <a:close/>
                <a:moveTo>
                  <a:pt x="321734" y="4787900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20" name="Freeform 6720"/>
          <p:cNvSpPr/>
          <p:nvPr/>
        </p:nvSpPr>
        <p:spPr>
          <a:xfrm rot="0" flipH="0" flipV="0">
            <a:off x="5411327" y="1764590"/>
            <a:ext cx="378790" cy="244373"/>
          </a:xfrm>
          <a:custGeom>
            <a:pathLst>
              <a:path w="7014633" h="4525433">
                <a:moveTo>
                  <a:pt x="190500" y="4385733"/>
                </a:moveTo>
                <a:cubicBezTo>
                  <a:pt x="165100" y="4351867"/>
                  <a:pt x="141816" y="4309533"/>
                  <a:pt x="120650" y="4258733"/>
                </a:cubicBezTo>
                <a:cubicBezTo>
                  <a:pt x="99483" y="4207933"/>
                  <a:pt x="88900" y="4165600"/>
                  <a:pt x="88900" y="4131733"/>
                </a:cubicBezTo>
                <a:cubicBezTo>
                  <a:pt x="88900" y="4114800"/>
                  <a:pt x="86783" y="4093633"/>
                  <a:pt x="82550" y="4068233"/>
                </a:cubicBezTo>
                <a:cubicBezTo>
                  <a:pt x="78316" y="4042833"/>
                  <a:pt x="59266" y="4030133"/>
                  <a:pt x="25400" y="4030133"/>
                </a:cubicBezTo>
                <a:cubicBezTo>
                  <a:pt x="0" y="4004733"/>
                  <a:pt x="19050" y="3905250"/>
                  <a:pt x="82550" y="3731683"/>
                </a:cubicBezTo>
                <a:cubicBezTo>
                  <a:pt x="146050" y="3558117"/>
                  <a:pt x="230716" y="3357033"/>
                  <a:pt x="336550" y="3128433"/>
                </a:cubicBezTo>
                <a:cubicBezTo>
                  <a:pt x="442383" y="2899833"/>
                  <a:pt x="552450" y="2677583"/>
                  <a:pt x="666750" y="2461683"/>
                </a:cubicBezTo>
                <a:cubicBezTo>
                  <a:pt x="781050" y="2245783"/>
                  <a:pt x="876300" y="2074333"/>
                  <a:pt x="952500" y="1947333"/>
                </a:cubicBezTo>
                <a:cubicBezTo>
                  <a:pt x="994833" y="1921933"/>
                  <a:pt x="1022350" y="1885950"/>
                  <a:pt x="1035050" y="1839383"/>
                </a:cubicBezTo>
                <a:cubicBezTo>
                  <a:pt x="1047750" y="1792817"/>
                  <a:pt x="1045633" y="1769533"/>
                  <a:pt x="1028700" y="1769533"/>
                </a:cubicBezTo>
                <a:cubicBezTo>
                  <a:pt x="1028700" y="1769533"/>
                  <a:pt x="1051983" y="1729317"/>
                  <a:pt x="1098550" y="1648883"/>
                </a:cubicBezTo>
                <a:cubicBezTo>
                  <a:pt x="1145116" y="1568450"/>
                  <a:pt x="1181100" y="1515533"/>
                  <a:pt x="1206500" y="1490133"/>
                </a:cubicBezTo>
                <a:cubicBezTo>
                  <a:pt x="1274233" y="1371600"/>
                  <a:pt x="1325033" y="1250950"/>
                  <a:pt x="1358900" y="1128183"/>
                </a:cubicBezTo>
                <a:cubicBezTo>
                  <a:pt x="1392766" y="1005417"/>
                  <a:pt x="1401233" y="901700"/>
                  <a:pt x="1384300" y="817033"/>
                </a:cubicBezTo>
                <a:cubicBezTo>
                  <a:pt x="1350433" y="774700"/>
                  <a:pt x="1312333" y="762000"/>
                  <a:pt x="1270000" y="778933"/>
                </a:cubicBezTo>
                <a:cubicBezTo>
                  <a:pt x="1227666" y="795867"/>
                  <a:pt x="1206500" y="804333"/>
                  <a:pt x="1206500" y="804333"/>
                </a:cubicBezTo>
                <a:cubicBezTo>
                  <a:pt x="1172633" y="812800"/>
                  <a:pt x="1123950" y="827617"/>
                  <a:pt x="1060450" y="848783"/>
                </a:cubicBezTo>
                <a:cubicBezTo>
                  <a:pt x="996950" y="869950"/>
                  <a:pt x="939800" y="897467"/>
                  <a:pt x="889000" y="931333"/>
                </a:cubicBezTo>
                <a:cubicBezTo>
                  <a:pt x="694266" y="1066800"/>
                  <a:pt x="563033" y="1128183"/>
                  <a:pt x="495300" y="1115483"/>
                </a:cubicBezTo>
                <a:cubicBezTo>
                  <a:pt x="427566" y="1102783"/>
                  <a:pt x="351366" y="994833"/>
                  <a:pt x="266700" y="791633"/>
                </a:cubicBezTo>
                <a:cubicBezTo>
                  <a:pt x="232833" y="698500"/>
                  <a:pt x="220133" y="630767"/>
                  <a:pt x="228600" y="588433"/>
                </a:cubicBezTo>
                <a:cubicBezTo>
                  <a:pt x="237066" y="546100"/>
                  <a:pt x="270933" y="499533"/>
                  <a:pt x="330200" y="448733"/>
                </a:cubicBezTo>
                <a:cubicBezTo>
                  <a:pt x="397933" y="389467"/>
                  <a:pt x="461433" y="349250"/>
                  <a:pt x="520700" y="328083"/>
                </a:cubicBezTo>
                <a:cubicBezTo>
                  <a:pt x="579966" y="306917"/>
                  <a:pt x="626533" y="283633"/>
                  <a:pt x="660400" y="258233"/>
                </a:cubicBezTo>
                <a:cubicBezTo>
                  <a:pt x="753533" y="198967"/>
                  <a:pt x="831850" y="156633"/>
                  <a:pt x="895350" y="131233"/>
                </a:cubicBezTo>
                <a:cubicBezTo>
                  <a:pt x="958850" y="105833"/>
                  <a:pt x="1007533" y="88900"/>
                  <a:pt x="1041400" y="80433"/>
                </a:cubicBezTo>
                <a:cubicBezTo>
                  <a:pt x="1261533" y="12700"/>
                  <a:pt x="1447800" y="0"/>
                  <a:pt x="1600200" y="42333"/>
                </a:cubicBezTo>
                <a:cubicBezTo>
                  <a:pt x="1752600" y="84667"/>
                  <a:pt x="1866900" y="194733"/>
                  <a:pt x="1943100" y="372533"/>
                </a:cubicBezTo>
                <a:cubicBezTo>
                  <a:pt x="2061633" y="516467"/>
                  <a:pt x="2120900" y="679450"/>
                  <a:pt x="2120900" y="861483"/>
                </a:cubicBezTo>
                <a:cubicBezTo>
                  <a:pt x="2120900" y="1043517"/>
                  <a:pt x="2061633" y="1253067"/>
                  <a:pt x="1943100" y="1490133"/>
                </a:cubicBezTo>
                <a:lnTo>
                  <a:pt x="1816100" y="1680633"/>
                </a:lnTo>
                <a:cubicBezTo>
                  <a:pt x="1773766" y="1765300"/>
                  <a:pt x="1767416" y="1807633"/>
                  <a:pt x="1797050" y="1807633"/>
                </a:cubicBezTo>
                <a:cubicBezTo>
                  <a:pt x="1826683" y="1807633"/>
                  <a:pt x="1862666" y="1778000"/>
                  <a:pt x="1905000" y="1718733"/>
                </a:cubicBezTo>
                <a:cubicBezTo>
                  <a:pt x="1930400" y="1684867"/>
                  <a:pt x="1981200" y="1634067"/>
                  <a:pt x="2057400" y="1566333"/>
                </a:cubicBezTo>
                <a:cubicBezTo>
                  <a:pt x="2133600" y="1498600"/>
                  <a:pt x="2184400" y="1464733"/>
                  <a:pt x="2209800" y="1464733"/>
                </a:cubicBezTo>
                <a:cubicBezTo>
                  <a:pt x="2209800" y="1464733"/>
                  <a:pt x="2220383" y="1460500"/>
                  <a:pt x="2241550" y="1452033"/>
                </a:cubicBezTo>
                <a:cubicBezTo>
                  <a:pt x="2262716" y="1443567"/>
                  <a:pt x="2273300" y="1409700"/>
                  <a:pt x="2273300" y="1350433"/>
                </a:cubicBezTo>
                <a:cubicBezTo>
                  <a:pt x="2298700" y="1325033"/>
                  <a:pt x="2326216" y="1299633"/>
                  <a:pt x="2355850" y="1274233"/>
                </a:cubicBezTo>
                <a:cubicBezTo>
                  <a:pt x="2385483" y="1248833"/>
                  <a:pt x="2400300" y="1236133"/>
                  <a:pt x="2400300" y="1236133"/>
                </a:cubicBezTo>
                <a:cubicBezTo>
                  <a:pt x="2434166" y="1236133"/>
                  <a:pt x="2499783" y="1195917"/>
                  <a:pt x="2597150" y="1115483"/>
                </a:cubicBezTo>
                <a:cubicBezTo>
                  <a:pt x="2694516" y="1035050"/>
                  <a:pt x="2810933" y="939800"/>
                  <a:pt x="2946400" y="829733"/>
                </a:cubicBezTo>
                <a:cubicBezTo>
                  <a:pt x="3039533" y="762000"/>
                  <a:pt x="3124200" y="728133"/>
                  <a:pt x="3200400" y="728133"/>
                </a:cubicBezTo>
                <a:cubicBezTo>
                  <a:pt x="3395133" y="668867"/>
                  <a:pt x="3553883" y="732367"/>
                  <a:pt x="3676650" y="918633"/>
                </a:cubicBezTo>
                <a:cubicBezTo>
                  <a:pt x="3799416" y="1104900"/>
                  <a:pt x="3860800" y="1346200"/>
                  <a:pt x="3860800" y="1642533"/>
                </a:cubicBezTo>
                <a:lnTo>
                  <a:pt x="3594100" y="2328333"/>
                </a:lnTo>
                <a:lnTo>
                  <a:pt x="4051300" y="1769533"/>
                </a:lnTo>
                <a:cubicBezTo>
                  <a:pt x="4102100" y="1701800"/>
                  <a:pt x="4155016" y="1642533"/>
                  <a:pt x="4210050" y="1591733"/>
                </a:cubicBezTo>
                <a:cubicBezTo>
                  <a:pt x="4265083" y="1540933"/>
                  <a:pt x="4313766" y="1498600"/>
                  <a:pt x="4356100" y="1464733"/>
                </a:cubicBezTo>
                <a:cubicBezTo>
                  <a:pt x="4373033" y="1405467"/>
                  <a:pt x="4398433" y="1371600"/>
                  <a:pt x="4432300" y="1363133"/>
                </a:cubicBezTo>
                <a:cubicBezTo>
                  <a:pt x="4466166" y="1354667"/>
                  <a:pt x="4483100" y="1350433"/>
                  <a:pt x="4483100" y="1350433"/>
                </a:cubicBezTo>
                <a:cubicBezTo>
                  <a:pt x="4483100" y="1350433"/>
                  <a:pt x="4491566" y="1348317"/>
                  <a:pt x="4508500" y="1344083"/>
                </a:cubicBezTo>
                <a:cubicBezTo>
                  <a:pt x="4525433" y="1339850"/>
                  <a:pt x="4533900" y="1325033"/>
                  <a:pt x="4533900" y="1299633"/>
                </a:cubicBezTo>
                <a:cubicBezTo>
                  <a:pt x="4576233" y="1265767"/>
                  <a:pt x="4622800" y="1234017"/>
                  <a:pt x="4673600" y="1204383"/>
                </a:cubicBezTo>
                <a:cubicBezTo>
                  <a:pt x="4724400" y="1174750"/>
                  <a:pt x="4758266" y="1143000"/>
                  <a:pt x="4775200" y="1109133"/>
                </a:cubicBezTo>
                <a:cubicBezTo>
                  <a:pt x="4919133" y="1049867"/>
                  <a:pt x="5050366" y="1039283"/>
                  <a:pt x="5168900" y="1077383"/>
                </a:cubicBezTo>
                <a:cubicBezTo>
                  <a:pt x="5287433" y="1115483"/>
                  <a:pt x="5389033" y="1223433"/>
                  <a:pt x="5473700" y="1401233"/>
                </a:cubicBezTo>
                <a:cubicBezTo>
                  <a:pt x="5532966" y="1502833"/>
                  <a:pt x="5566833" y="1591733"/>
                  <a:pt x="5575300" y="1667933"/>
                </a:cubicBezTo>
                <a:cubicBezTo>
                  <a:pt x="5583766" y="1744133"/>
                  <a:pt x="5588000" y="1858433"/>
                  <a:pt x="5588000" y="2010833"/>
                </a:cubicBezTo>
                <a:cubicBezTo>
                  <a:pt x="5571066" y="2137833"/>
                  <a:pt x="5556250" y="2237317"/>
                  <a:pt x="5543550" y="2309283"/>
                </a:cubicBezTo>
                <a:cubicBezTo>
                  <a:pt x="5530850" y="2381250"/>
                  <a:pt x="5520266" y="2455333"/>
                  <a:pt x="5511800" y="2531533"/>
                </a:cubicBezTo>
                <a:cubicBezTo>
                  <a:pt x="5503333" y="2607733"/>
                  <a:pt x="5490633" y="2713567"/>
                  <a:pt x="5473700" y="2849033"/>
                </a:cubicBezTo>
                <a:cubicBezTo>
                  <a:pt x="5439833" y="2916767"/>
                  <a:pt x="5420783" y="2988733"/>
                  <a:pt x="5416550" y="3064933"/>
                </a:cubicBezTo>
                <a:cubicBezTo>
                  <a:pt x="5412316" y="3141133"/>
                  <a:pt x="5410200" y="3213100"/>
                  <a:pt x="5410200" y="3280833"/>
                </a:cubicBezTo>
                <a:cubicBezTo>
                  <a:pt x="5410200" y="3390900"/>
                  <a:pt x="5414433" y="3464983"/>
                  <a:pt x="5422900" y="3503083"/>
                </a:cubicBezTo>
                <a:cubicBezTo>
                  <a:pt x="5431366" y="3541183"/>
                  <a:pt x="5465233" y="3560233"/>
                  <a:pt x="5524500" y="3560233"/>
                </a:cubicBezTo>
                <a:cubicBezTo>
                  <a:pt x="5643033" y="3534833"/>
                  <a:pt x="5806016" y="3473450"/>
                  <a:pt x="6013450" y="3376083"/>
                </a:cubicBezTo>
                <a:cubicBezTo>
                  <a:pt x="6220883" y="3278717"/>
                  <a:pt x="6375400" y="3183467"/>
                  <a:pt x="6477000" y="3090333"/>
                </a:cubicBezTo>
                <a:cubicBezTo>
                  <a:pt x="6604000" y="2971800"/>
                  <a:pt x="6716183" y="2910417"/>
                  <a:pt x="6813550" y="2906183"/>
                </a:cubicBezTo>
                <a:cubicBezTo>
                  <a:pt x="6910916" y="2901950"/>
                  <a:pt x="6972300" y="2950633"/>
                  <a:pt x="6997700" y="3052233"/>
                </a:cubicBezTo>
                <a:cubicBezTo>
                  <a:pt x="7014633" y="3086100"/>
                  <a:pt x="6987116" y="3162300"/>
                  <a:pt x="6915150" y="3280833"/>
                </a:cubicBezTo>
                <a:cubicBezTo>
                  <a:pt x="6843183" y="3399367"/>
                  <a:pt x="6762750" y="3513667"/>
                  <a:pt x="6673850" y="3623733"/>
                </a:cubicBezTo>
                <a:cubicBezTo>
                  <a:pt x="6584950" y="3733800"/>
                  <a:pt x="6519333" y="3788833"/>
                  <a:pt x="6477000" y="3788833"/>
                </a:cubicBezTo>
                <a:cubicBezTo>
                  <a:pt x="6451600" y="3788833"/>
                  <a:pt x="6421966" y="3812117"/>
                  <a:pt x="6388100" y="3858683"/>
                </a:cubicBezTo>
                <a:cubicBezTo>
                  <a:pt x="6354233" y="3905250"/>
                  <a:pt x="6316133" y="3941233"/>
                  <a:pt x="6273800" y="3966633"/>
                </a:cubicBezTo>
                <a:cubicBezTo>
                  <a:pt x="6214533" y="4025900"/>
                  <a:pt x="6157383" y="4080933"/>
                  <a:pt x="6102350" y="4131733"/>
                </a:cubicBezTo>
                <a:cubicBezTo>
                  <a:pt x="6047316" y="4182533"/>
                  <a:pt x="5985933" y="4207933"/>
                  <a:pt x="5918200" y="4207933"/>
                </a:cubicBezTo>
                <a:cubicBezTo>
                  <a:pt x="5884333" y="4207933"/>
                  <a:pt x="5844116" y="4218517"/>
                  <a:pt x="5797550" y="4239683"/>
                </a:cubicBezTo>
                <a:cubicBezTo>
                  <a:pt x="5750983" y="4260850"/>
                  <a:pt x="5698066" y="4271433"/>
                  <a:pt x="5638800" y="4271433"/>
                </a:cubicBezTo>
                <a:cubicBezTo>
                  <a:pt x="5554133" y="4296833"/>
                  <a:pt x="5425016" y="4284133"/>
                  <a:pt x="5251450" y="4233333"/>
                </a:cubicBezTo>
                <a:cubicBezTo>
                  <a:pt x="5077883" y="4182533"/>
                  <a:pt x="4965700" y="4064000"/>
                  <a:pt x="4914900" y="3877733"/>
                </a:cubicBezTo>
                <a:cubicBezTo>
                  <a:pt x="4881033" y="3784600"/>
                  <a:pt x="4851400" y="3634317"/>
                  <a:pt x="4826000" y="3426883"/>
                </a:cubicBezTo>
                <a:cubicBezTo>
                  <a:pt x="4800600" y="3219450"/>
                  <a:pt x="4804833" y="3009900"/>
                  <a:pt x="4838700" y="2798233"/>
                </a:cubicBezTo>
                <a:cubicBezTo>
                  <a:pt x="4872566" y="2645833"/>
                  <a:pt x="4893733" y="2506133"/>
                  <a:pt x="4902200" y="2379133"/>
                </a:cubicBezTo>
                <a:cubicBezTo>
                  <a:pt x="4910666" y="2252133"/>
                  <a:pt x="4927600" y="2163233"/>
                  <a:pt x="4953000" y="2112433"/>
                </a:cubicBezTo>
                <a:cubicBezTo>
                  <a:pt x="4953000" y="2087033"/>
                  <a:pt x="4953000" y="2025650"/>
                  <a:pt x="4953000" y="1928283"/>
                </a:cubicBezTo>
                <a:cubicBezTo>
                  <a:pt x="4953000" y="1830917"/>
                  <a:pt x="4940300" y="1782233"/>
                  <a:pt x="4914900" y="1782233"/>
                </a:cubicBezTo>
                <a:cubicBezTo>
                  <a:pt x="4881033" y="1782233"/>
                  <a:pt x="4802716" y="1843617"/>
                  <a:pt x="4679950" y="1966383"/>
                </a:cubicBezTo>
                <a:cubicBezTo>
                  <a:pt x="4557183" y="2089150"/>
                  <a:pt x="4413250" y="2243667"/>
                  <a:pt x="4248150" y="2429933"/>
                </a:cubicBezTo>
                <a:cubicBezTo>
                  <a:pt x="4083050" y="2616200"/>
                  <a:pt x="3920066" y="2810933"/>
                  <a:pt x="3759200" y="3014133"/>
                </a:cubicBezTo>
                <a:cubicBezTo>
                  <a:pt x="3598333" y="3217333"/>
                  <a:pt x="3467100" y="3399367"/>
                  <a:pt x="3365500" y="3560233"/>
                </a:cubicBezTo>
                <a:cubicBezTo>
                  <a:pt x="3289300" y="3653367"/>
                  <a:pt x="3221566" y="3767667"/>
                  <a:pt x="3162300" y="3903133"/>
                </a:cubicBezTo>
                <a:cubicBezTo>
                  <a:pt x="3103033" y="4038600"/>
                  <a:pt x="3060700" y="4114800"/>
                  <a:pt x="3035300" y="4131733"/>
                </a:cubicBezTo>
                <a:cubicBezTo>
                  <a:pt x="2976033" y="4199467"/>
                  <a:pt x="2906183" y="4207933"/>
                  <a:pt x="2825750" y="4157133"/>
                </a:cubicBezTo>
                <a:cubicBezTo>
                  <a:pt x="2745316" y="4106333"/>
                  <a:pt x="2671233" y="4025900"/>
                  <a:pt x="2603500" y="3915833"/>
                </a:cubicBezTo>
                <a:cubicBezTo>
                  <a:pt x="2578100" y="3865033"/>
                  <a:pt x="2561166" y="3820583"/>
                  <a:pt x="2552700" y="3782483"/>
                </a:cubicBezTo>
                <a:cubicBezTo>
                  <a:pt x="2544233" y="3744383"/>
                  <a:pt x="2546350" y="3689350"/>
                  <a:pt x="2559050" y="3617383"/>
                </a:cubicBezTo>
                <a:cubicBezTo>
                  <a:pt x="2571750" y="3545417"/>
                  <a:pt x="2601383" y="3437467"/>
                  <a:pt x="2647950" y="3293533"/>
                </a:cubicBezTo>
                <a:cubicBezTo>
                  <a:pt x="2694516" y="3149600"/>
                  <a:pt x="2760133" y="2946400"/>
                  <a:pt x="2844800" y="2683933"/>
                </a:cubicBezTo>
                <a:cubicBezTo>
                  <a:pt x="2937933" y="2396067"/>
                  <a:pt x="3020483" y="2135717"/>
                  <a:pt x="3092450" y="1902883"/>
                </a:cubicBezTo>
                <a:cubicBezTo>
                  <a:pt x="3164416" y="1670050"/>
                  <a:pt x="3200400" y="1553633"/>
                  <a:pt x="3200400" y="1553633"/>
                </a:cubicBezTo>
                <a:cubicBezTo>
                  <a:pt x="3200400" y="1519767"/>
                  <a:pt x="3136900" y="1551517"/>
                  <a:pt x="3009900" y="1648883"/>
                </a:cubicBezTo>
                <a:cubicBezTo>
                  <a:pt x="2882900" y="1746250"/>
                  <a:pt x="2734733" y="1866900"/>
                  <a:pt x="2565400" y="2010833"/>
                </a:cubicBezTo>
                <a:cubicBezTo>
                  <a:pt x="2489200" y="2103967"/>
                  <a:pt x="2362200" y="2243667"/>
                  <a:pt x="2184400" y="2429933"/>
                </a:cubicBezTo>
                <a:cubicBezTo>
                  <a:pt x="2006600" y="2616200"/>
                  <a:pt x="1811866" y="2827867"/>
                  <a:pt x="1600200" y="3064933"/>
                </a:cubicBezTo>
                <a:cubicBezTo>
                  <a:pt x="1388533" y="3302000"/>
                  <a:pt x="1185333" y="3551767"/>
                  <a:pt x="990600" y="3814233"/>
                </a:cubicBezTo>
                <a:cubicBezTo>
                  <a:pt x="745066" y="4161367"/>
                  <a:pt x="573616" y="4373033"/>
                  <a:pt x="476250" y="4449233"/>
                </a:cubicBezTo>
                <a:cubicBezTo>
                  <a:pt x="378883" y="4525433"/>
                  <a:pt x="283633" y="4504267"/>
                  <a:pt x="190500" y="4385733"/>
                </a:cubicBezTo>
                <a:close/>
                <a:moveTo>
                  <a:pt x="-965200" y="4855633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21" name="Freeform 6721"/>
          <p:cNvSpPr/>
          <p:nvPr/>
        </p:nvSpPr>
        <p:spPr>
          <a:xfrm rot="0" flipH="0" flipV="0">
            <a:off x="5830350" y="1657148"/>
            <a:ext cx="119786" cy="348843"/>
          </a:xfrm>
          <a:custGeom>
            <a:pathLst>
              <a:path w="2218266" h="6460067">
                <a:moveTo>
                  <a:pt x="482600" y="6451600"/>
                </a:moveTo>
                <a:cubicBezTo>
                  <a:pt x="355600" y="6434667"/>
                  <a:pt x="247650" y="6343650"/>
                  <a:pt x="158750" y="6178550"/>
                </a:cubicBezTo>
                <a:cubicBezTo>
                  <a:pt x="69850" y="6013450"/>
                  <a:pt x="16933" y="5863167"/>
                  <a:pt x="0" y="5727700"/>
                </a:cubicBezTo>
                <a:cubicBezTo>
                  <a:pt x="8466" y="5659967"/>
                  <a:pt x="19050" y="5562600"/>
                  <a:pt x="31750" y="5435600"/>
                </a:cubicBezTo>
                <a:cubicBezTo>
                  <a:pt x="44450" y="5308600"/>
                  <a:pt x="59266" y="5177367"/>
                  <a:pt x="76200" y="5041900"/>
                </a:cubicBezTo>
                <a:cubicBezTo>
                  <a:pt x="110066" y="4881034"/>
                  <a:pt x="156633" y="4684184"/>
                  <a:pt x="215900" y="4451350"/>
                </a:cubicBezTo>
                <a:cubicBezTo>
                  <a:pt x="275166" y="4218517"/>
                  <a:pt x="336550" y="3983567"/>
                  <a:pt x="400050" y="3746500"/>
                </a:cubicBezTo>
                <a:cubicBezTo>
                  <a:pt x="463550" y="3509434"/>
                  <a:pt x="520700" y="3306234"/>
                  <a:pt x="571500" y="3136900"/>
                </a:cubicBezTo>
                <a:cubicBezTo>
                  <a:pt x="622300" y="2967567"/>
                  <a:pt x="656166" y="2865967"/>
                  <a:pt x="673100" y="2832100"/>
                </a:cubicBezTo>
                <a:cubicBezTo>
                  <a:pt x="715433" y="2764367"/>
                  <a:pt x="783166" y="2747434"/>
                  <a:pt x="876300" y="2781300"/>
                </a:cubicBezTo>
                <a:cubicBezTo>
                  <a:pt x="969433" y="2815167"/>
                  <a:pt x="1045633" y="2865967"/>
                  <a:pt x="1104900" y="2933700"/>
                </a:cubicBezTo>
                <a:cubicBezTo>
                  <a:pt x="1155700" y="3001434"/>
                  <a:pt x="1187450" y="3081867"/>
                  <a:pt x="1200150" y="3175000"/>
                </a:cubicBezTo>
                <a:cubicBezTo>
                  <a:pt x="1212850" y="3268134"/>
                  <a:pt x="1200150" y="3403600"/>
                  <a:pt x="1162050" y="3581400"/>
                </a:cubicBezTo>
                <a:cubicBezTo>
                  <a:pt x="1123950" y="3759200"/>
                  <a:pt x="1054100" y="4021667"/>
                  <a:pt x="952500" y="4368800"/>
                </a:cubicBezTo>
                <a:cubicBezTo>
                  <a:pt x="859366" y="4707467"/>
                  <a:pt x="789516" y="4980517"/>
                  <a:pt x="742950" y="5187950"/>
                </a:cubicBezTo>
                <a:cubicBezTo>
                  <a:pt x="696383" y="5395384"/>
                  <a:pt x="677333" y="5613400"/>
                  <a:pt x="685800" y="5842000"/>
                </a:cubicBezTo>
                <a:cubicBezTo>
                  <a:pt x="651933" y="6129867"/>
                  <a:pt x="626533" y="6305550"/>
                  <a:pt x="609600" y="6369050"/>
                </a:cubicBezTo>
                <a:cubicBezTo>
                  <a:pt x="592666" y="6432550"/>
                  <a:pt x="550333" y="6460067"/>
                  <a:pt x="482600" y="6451600"/>
                </a:cubicBezTo>
                <a:close/>
                <a:moveTo>
                  <a:pt x="-1028700" y="6845300"/>
                </a:moveTo>
                <a:moveTo>
                  <a:pt x="1943100" y="1384300"/>
                </a:moveTo>
                <a:cubicBezTo>
                  <a:pt x="1909233" y="1409700"/>
                  <a:pt x="1877483" y="1420284"/>
                  <a:pt x="1847850" y="1416050"/>
                </a:cubicBezTo>
                <a:cubicBezTo>
                  <a:pt x="1818216" y="1411817"/>
                  <a:pt x="1769533" y="1388534"/>
                  <a:pt x="1701800" y="1346200"/>
                </a:cubicBezTo>
                <a:cubicBezTo>
                  <a:pt x="1642533" y="1337734"/>
                  <a:pt x="1568450" y="1297517"/>
                  <a:pt x="1479550" y="1225550"/>
                </a:cubicBezTo>
                <a:cubicBezTo>
                  <a:pt x="1390650" y="1153584"/>
                  <a:pt x="1314450" y="1077384"/>
                  <a:pt x="1250950" y="996950"/>
                </a:cubicBezTo>
                <a:cubicBezTo>
                  <a:pt x="1187450" y="916517"/>
                  <a:pt x="1155700" y="867834"/>
                  <a:pt x="1155700" y="850900"/>
                </a:cubicBezTo>
                <a:cubicBezTo>
                  <a:pt x="1147233" y="766234"/>
                  <a:pt x="1153583" y="658284"/>
                  <a:pt x="1174750" y="527050"/>
                </a:cubicBezTo>
                <a:cubicBezTo>
                  <a:pt x="1195916" y="395817"/>
                  <a:pt x="1240366" y="277284"/>
                  <a:pt x="1308100" y="171450"/>
                </a:cubicBezTo>
                <a:cubicBezTo>
                  <a:pt x="1375833" y="65617"/>
                  <a:pt x="1473200" y="8467"/>
                  <a:pt x="1600200" y="0"/>
                </a:cubicBezTo>
                <a:cubicBezTo>
                  <a:pt x="1634066" y="0"/>
                  <a:pt x="1663700" y="4234"/>
                  <a:pt x="1689100" y="12700"/>
                </a:cubicBezTo>
                <a:cubicBezTo>
                  <a:pt x="1714500" y="21167"/>
                  <a:pt x="1790700" y="50800"/>
                  <a:pt x="1917700" y="101600"/>
                </a:cubicBezTo>
                <a:cubicBezTo>
                  <a:pt x="1985433" y="228600"/>
                  <a:pt x="2053166" y="370417"/>
                  <a:pt x="2120900" y="527050"/>
                </a:cubicBezTo>
                <a:cubicBezTo>
                  <a:pt x="2188633" y="683684"/>
                  <a:pt x="2218266" y="836084"/>
                  <a:pt x="2209800" y="984250"/>
                </a:cubicBezTo>
                <a:cubicBezTo>
                  <a:pt x="2201333" y="1132417"/>
                  <a:pt x="2112433" y="1265767"/>
                  <a:pt x="1943100" y="1384300"/>
                </a:cubicBezTo>
                <a:close/>
                <a:moveTo>
                  <a:pt x="4038600" y="6845300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22" name="Freeform 6722"/>
          <p:cNvSpPr/>
          <p:nvPr/>
        </p:nvSpPr>
        <p:spPr>
          <a:xfrm rot="0" flipH="0" flipV="0">
            <a:off x="5938249" y="1571080"/>
            <a:ext cx="234315" cy="459600"/>
          </a:xfrm>
          <a:custGeom>
            <a:pathLst>
              <a:path w="4339167" h="8511116">
                <a:moveTo>
                  <a:pt x="3500967" y="8464550"/>
                </a:moveTo>
                <a:cubicBezTo>
                  <a:pt x="3467100" y="8498416"/>
                  <a:pt x="3376083" y="8511116"/>
                  <a:pt x="3227917" y="8502650"/>
                </a:cubicBezTo>
                <a:cubicBezTo>
                  <a:pt x="3079750" y="8494183"/>
                  <a:pt x="2942167" y="8460316"/>
                  <a:pt x="2815167" y="8401050"/>
                </a:cubicBezTo>
                <a:cubicBezTo>
                  <a:pt x="2798233" y="8375650"/>
                  <a:pt x="2768600" y="8348134"/>
                  <a:pt x="2726267" y="8318500"/>
                </a:cubicBezTo>
                <a:cubicBezTo>
                  <a:pt x="2683933" y="8288867"/>
                  <a:pt x="2643717" y="8252884"/>
                  <a:pt x="2605617" y="8210550"/>
                </a:cubicBezTo>
                <a:cubicBezTo>
                  <a:pt x="2567517" y="8168217"/>
                  <a:pt x="2535767" y="8130117"/>
                  <a:pt x="2510367" y="8096250"/>
                </a:cubicBezTo>
                <a:cubicBezTo>
                  <a:pt x="2493433" y="8070850"/>
                  <a:pt x="2451100" y="8022167"/>
                  <a:pt x="2383367" y="7950200"/>
                </a:cubicBezTo>
                <a:cubicBezTo>
                  <a:pt x="2315633" y="7878234"/>
                  <a:pt x="2247900" y="7808384"/>
                  <a:pt x="2180167" y="7740650"/>
                </a:cubicBezTo>
                <a:cubicBezTo>
                  <a:pt x="2112433" y="7672917"/>
                  <a:pt x="2065867" y="7626350"/>
                  <a:pt x="2040467" y="7600950"/>
                </a:cubicBezTo>
                <a:cubicBezTo>
                  <a:pt x="2006600" y="7533217"/>
                  <a:pt x="1938867" y="7446434"/>
                  <a:pt x="1837267" y="7340600"/>
                </a:cubicBezTo>
                <a:cubicBezTo>
                  <a:pt x="1735667" y="7234767"/>
                  <a:pt x="1638300" y="7135284"/>
                  <a:pt x="1545167" y="7042150"/>
                </a:cubicBezTo>
                <a:cubicBezTo>
                  <a:pt x="1485900" y="6957484"/>
                  <a:pt x="1426633" y="6885517"/>
                  <a:pt x="1367367" y="6826250"/>
                </a:cubicBezTo>
                <a:cubicBezTo>
                  <a:pt x="1308100" y="6766984"/>
                  <a:pt x="1257300" y="6722534"/>
                  <a:pt x="1214967" y="6692900"/>
                </a:cubicBezTo>
                <a:cubicBezTo>
                  <a:pt x="1172633" y="6663267"/>
                  <a:pt x="1138767" y="6648450"/>
                  <a:pt x="1113367" y="6648450"/>
                </a:cubicBezTo>
                <a:cubicBezTo>
                  <a:pt x="1113367" y="6648450"/>
                  <a:pt x="1098550" y="6701367"/>
                  <a:pt x="1068917" y="6807200"/>
                </a:cubicBezTo>
                <a:cubicBezTo>
                  <a:pt x="1039283" y="6913034"/>
                  <a:pt x="1001183" y="7044267"/>
                  <a:pt x="954617" y="7200900"/>
                </a:cubicBezTo>
                <a:cubicBezTo>
                  <a:pt x="908050" y="7357534"/>
                  <a:pt x="861483" y="7514167"/>
                  <a:pt x="814917" y="7670800"/>
                </a:cubicBezTo>
                <a:cubicBezTo>
                  <a:pt x="768350" y="7827434"/>
                  <a:pt x="732367" y="7952317"/>
                  <a:pt x="706967" y="8045450"/>
                </a:cubicBezTo>
                <a:cubicBezTo>
                  <a:pt x="647700" y="8163984"/>
                  <a:pt x="596900" y="8244417"/>
                  <a:pt x="554567" y="8286750"/>
                </a:cubicBezTo>
                <a:cubicBezTo>
                  <a:pt x="512233" y="8329084"/>
                  <a:pt x="457200" y="8350250"/>
                  <a:pt x="389467" y="8350250"/>
                </a:cubicBezTo>
                <a:cubicBezTo>
                  <a:pt x="296333" y="8350250"/>
                  <a:pt x="213783" y="8307917"/>
                  <a:pt x="141817" y="8223250"/>
                </a:cubicBezTo>
                <a:cubicBezTo>
                  <a:pt x="69850" y="8138584"/>
                  <a:pt x="33867" y="8015817"/>
                  <a:pt x="33867" y="7854950"/>
                </a:cubicBezTo>
                <a:cubicBezTo>
                  <a:pt x="0" y="7736417"/>
                  <a:pt x="42333" y="7478184"/>
                  <a:pt x="160867" y="7080250"/>
                </a:cubicBezTo>
                <a:cubicBezTo>
                  <a:pt x="279400" y="6682317"/>
                  <a:pt x="461433" y="6174317"/>
                  <a:pt x="706967" y="5556250"/>
                </a:cubicBezTo>
                <a:cubicBezTo>
                  <a:pt x="740833" y="5429250"/>
                  <a:pt x="783167" y="5295900"/>
                  <a:pt x="833967" y="5156200"/>
                </a:cubicBezTo>
                <a:cubicBezTo>
                  <a:pt x="884767" y="5016500"/>
                  <a:pt x="927100" y="4900084"/>
                  <a:pt x="960967" y="4806950"/>
                </a:cubicBezTo>
                <a:cubicBezTo>
                  <a:pt x="1045633" y="4527550"/>
                  <a:pt x="1136650" y="4267200"/>
                  <a:pt x="1234017" y="4025900"/>
                </a:cubicBezTo>
                <a:cubicBezTo>
                  <a:pt x="1331383" y="3784600"/>
                  <a:pt x="1435100" y="3539067"/>
                  <a:pt x="1545167" y="3289300"/>
                </a:cubicBezTo>
                <a:cubicBezTo>
                  <a:pt x="1655233" y="3039534"/>
                  <a:pt x="1769533" y="2770717"/>
                  <a:pt x="1888067" y="2482850"/>
                </a:cubicBezTo>
                <a:cubicBezTo>
                  <a:pt x="1964267" y="2330450"/>
                  <a:pt x="2019300" y="2218267"/>
                  <a:pt x="2053167" y="2146300"/>
                </a:cubicBezTo>
                <a:cubicBezTo>
                  <a:pt x="2087033" y="2074334"/>
                  <a:pt x="2125133" y="1998134"/>
                  <a:pt x="2167467" y="1917700"/>
                </a:cubicBezTo>
                <a:cubicBezTo>
                  <a:pt x="2209800" y="1837267"/>
                  <a:pt x="2273300" y="1716617"/>
                  <a:pt x="2357967" y="1555750"/>
                </a:cubicBezTo>
                <a:cubicBezTo>
                  <a:pt x="2544233" y="1208617"/>
                  <a:pt x="2692400" y="937684"/>
                  <a:pt x="2802467" y="742950"/>
                </a:cubicBezTo>
                <a:cubicBezTo>
                  <a:pt x="2912533" y="548217"/>
                  <a:pt x="2997200" y="404284"/>
                  <a:pt x="3056467" y="311150"/>
                </a:cubicBezTo>
                <a:cubicBezTo>
                  <a:pt x="3115733" y="218017"/>
                  <a:pt x="3166533" y="150284"/>
                  <a:pt x="3208867" y="107950"/>
                </a:cubicBezTo>
                <a:cubicBezTo>
                  <a:pt x="3251200" y="65617"/>
                  <a:pt x="3302000" y="35984"/>
                  <a:pt x="3361267" y="19050"/>
                </a:cubicBezTo>
                <a:cubicBezTo>
                  <a:pt x="3420533" y="2117"/>
                  <a:pt x="3479800" y="0"/>
                  <a:pt x="3539067" y="12700"/>
                </a:cubicBezTo>
                <a:cubicBezTo>
                  <a:pt x="3598333" y="25400"/>
                  <a:pt x="3649133" y="57150"/>
                  <a:pt x="3691467" y="107950"/>
                </a:cubicBezTo>
                <a:cubicBezTo>
                  <a:pt x="3759200" y="175684"/>
                  <a:pt x="3799417" y="245534"/>
                  <a:pt x="3812117" y="317500"/>
                </a:cubicBezTo>
                <a:cubicBezTo>
                  <a:pt x="3824817" y="389467"/>
                  <a:pt x="3807883" y="484717"/>
                  <a:pt x="3761317" y="603250"/>
                </a:cubicBezTo>
                <a:cubicBezTo>
                  <a:pt x="3714750" y="721784"/>
                  <a:pt x="3627967" y="886884"/>
                  <a:pt x="3500967" y="1098550"/>
                </a:cubicBezTo>
                <a:cubicBezTo>
                  <a:pt x="3433233" y="1250950"/>
                  <a:pt x="3378200" y="1361017"/>
                  <a:pt x="3335867" y="1428750"/>
                </a:cubicBezTo>
                <a:cubicBezTo>
                  <a:pt x="3293533" y="1496484"/>
                  <a:pt x="3251200" y="1564217"/>
                  <a:pt x="3208867" y="1631950"/>
                </a:cubicBezTo>
                <a:cubicBezTo>
                  <a:pt x="3166533" y="1699684"/>
                  <a:pt x="3098800" y="1818217"/>
                  <a:pt x="3005667" y="1987550"/>
                </a:cubicBezTo>
                <a:cubicBezTo>
                  <a:pt x="2988733" y="2038350"/>
                  <a:pt x="2963333" y="2093384"/>
                  <a:pt x="2929467" y="2152650"/>
                </a:cubicBezTo>
                <a:cubicBezTo>
                  <a:pt x="2895600" y="2211917"/>
                  <a:pt x="2857500" y="2241550"/>
                  <a:pt x="2815167" y="2241550"/>
                </a:cubicBezTo>
                <a:cubicBezTo>
                  <a:pt x="2815167" y="2266950"/>
                  <a:pt x="2802467" y="2317750"/>
                  <a:pt x="2777067" y="2393950"/>
                </a:cubicBezTo>
                <a:cubicBezTo>
                  <a:pt x="2751667" y="2470150"/>
                  <a:pt x="2722033" y="2542117"/>
                  <a:pt x="2688167" y="2609850"/>
                </a:cubicBezTo>
                <a:cubicBezTo>
                  <a:pt x="2662767" y="2702984"/>
                  <a:pt x="2622550" y="2802467"/>
                  <a:pt x="2567517" y="2908300"/>
                </a:cubicBezTo>
                <a:cubicBezTo>
                  <a:pt x="2512483" y="3014134"/>
                  <a:pt x="2472267" y="3100917"/>
                  <a:pt x="2446867" y="3168650"/>
                </a:cubicBezTo>
                <a:cubicBezTo>
                  <a:pt x="2404533" y="3270250"/>
                  <a:pt x="2338917" y="3409950"/>
                  <a:pt x="2250017" y="3587750"/>
                </a:cubicBezTo>
                <a:cubicBezTo>
                  <a:pt x="2161117" y="3765550"/>
                  <a:pt x="2076450" y="3937000"/>
                  <a:pt x="1996017" y="4102100"/>
                </a:cubicBezTo>
                <a:cubicBezTo>
                  <a:pt x="1915583" y="4267200"/>
                  <a:pt x="1866900" y="4396317"/>
                  <a:pt x="1849967" y="4489450"/>
                </a:cubicBezTo>
                <a:cubicBezTo>
                  <a:pt x="1849967" y="4523317"/>
                  <a:pt x="1875367" y="4519084"/>
                  <a:pt x="1926167" y="4476750"/>
                </a:cubicBezTo>
                <a:cubicBezTo>
                  <a:pt x="1976967" y="4434417"/>
                  <a:pt x="2032000" y="4396317"/>
                  <a:pt x="2091267" y="4362450"/>
                </a:cubicBezTo>
                <a:cubicBezTo>
                  <a:pt x="2218267" y="4260850"/>
                  <a:pt x="2364317" y="4157134"/>
                  <a:pt x="2529417" y="4051300"/>
                </a:cubicBezTo>
                <a:cubicBezTo>
                  <a:pt x="2694517" y="3945467"/>
                  <a:pt x="2855383" y="3852334"/>
                  <a:pt x="3012017" y="3771900"/>
                </a:cubicBezTo>
                <a:cubicBezTo>
                  <a:pt x="3168650" y="3691467"/>
                  <a:pt x="3297767" y="3642784"/>
                  <a:pt x="3399367" y="3625850"/>
                </a:cubicBezTo>
                <a:cubicBezTo>
                  <a:pt x="3526367" y="3591984"/>
                  <a:pt x="3630083" y="3575050"/>
                  <a:pt x="3710517" y="3575050"/>
                </a:cubicBezTo>
                <a:cubicBezTo>
                  <a:pt x="3790950" y="3575050"/>
                  <a:pt x="3873500" y="3591984"/>
                  <a:pt x="3958167" y="3625850"/>
                </a:cubicBezTo>
                <a:cubicBezTo>
                  <a:pt x="4025900" y="3659717"/>
                  <a:pt x="4083050" y="3706284"/>
                  <a:pt x="4129617" y="3765550"/>
                </a:cubicBezTo>
                <a:cubicBezTo>
                  <a:pt x="4176183" y="3824817"/>
                  <a:pt x="4218517" y="3892550"/>
                  <a:pt x="4256617" y="3968750"/>
                </a:cubicBezTo>
                <a:cubicBezTo>
                  <a:pt x="4294717" y="4044950"/>
                  <a:pt x="4322233" y="4138084"/>
                  <a:pt x="4339167" y="4248150"/>
                </a:cubicBezTo>
                <a:cubicBezTo>
                  <a:pt x="4339167" y="4324350"/>
                  <a:pt x="4309533" y="4451350"/>
                  <a:pt x="4250267" y="4629150"/>
                </a:cubicBezTo>
                <a:cubicBezTo>
                  <a:pt x="4191000" y="4806950"/>
                  <a:pt x="4119033" y="4978400"/>
                  <a:pt x="4034367" y="5143500"/>
                </a:cubicBezTo>
                <a:cubicBezTo>
                  <a:pt x="3949700" y="5308600"/>
                  <a:pt x="3865033" y="5425017"/>
                  <a:pt x="3780367" y="5492750"/>
                </a:cubicBezTo>
                <a:cubicBezTo>
                  <a:pt x="3721100" y="5518150"/>
                  <a:pt x="3674533" y="5543550"/>
                  <a:pt x="3640667" y="5568950"/>
                </a:cubicBezTo>
                <a:cubicBezTo>
                  <a:pt x="3606800" y="5594350"/>
                  <a:pt x="3589867" y="5607050"/>
                  <a:pt x="3589867" y="5607050"/>
                </a:cubicBezTo>
                <a:cubicBezTo>
                  <a:pt x="3589867" y="5640917"/>
                  <a:pt x="3575050" y="5683250"/>
                  <a:pt x="3545417" y="5734050"/>
                </a:cubicBezTo>
                <a:cubicBezTo>
                  <a:pt x="3515783" y="5784850"/>
                  <a:pt x="3467100" y="5827184"/>
                  <a:pt x="3399367" y="5861050"/>
                </a:cubicBezTo>
                <a:cubicBezTo>
                  <a:pt x="3365500" y="5894917"/>
                  <a:pt x="3327400" y="5937250"/>
                  <a:pt x="3285067" y="5988050"/>
                </a:cubicBezTo>
                <a:cubicBezTo>
                  <a:pt x="3242733" y="6038850"/>
                  <a:pt x="3221567" y="6076950"/>
                  <a:pt x="3221567" y="6102350"/>
                </a:cubicBezTo>
                <a:cubicBezTo>
                  <a:pt x="3221567" y="6102350"/>
                  <a:pt x="3221567" y="6112934"/>
                  <a:pt x="3221567" y="6134100"/>
                </a:cubicBezTo>
                <a:cubicBezTo>
                  <a:pt x="3221567" y="6155267"/>
                  <a:pt x="3221567" y="6165850"/>
                  <a:pt x="3221567" y="6165850"/>
                </a:cubicBezTo>
                <a:cubicBezTo>
                  <a:pt x="3187700" y="6165850"/>
                  <a:pt x="3139017" y="6191250"/>
                  <a:pt x="3075517" y="6242050"/>
                </a:cubicBezTo>
                <a:cubicBezTo>
                  <a:pt x="3012017" y="6292850"/>
                  <a:pt x="2933700" y="6352117"/>
                  <a:pt x="2840567" y="6419850"/>
                </a:cubicBezTo>
                <a:cubicBezTo>
                  <a:pt x="2747433" y="6512984"/>
                  <a:pt x="2681817" y="6563784"/>
                  <a:pt x="2643717" y="6572250"/>
                </a:cubicBezTo>
                <a:cubicBezTo>
                  <a:pt x="2605617" y="6580717"/>
                  <a:pt x="2552700" y="6597650"/>
                  <a:pt x="2484967" y="6623050"/>
                </a:cubicBezTo>
                <a:cubicBezTo>
                  <a:pt x="2468033" y="6639984"/>
                  <a:pt x="2448983" y="6652684"/>
                  <a:pt x="2427817" y="6661150"/>
                </a:cubicBezTo>
                <a:cubicBezTo>
                  <a:pt x="2406650" y="6669617"/>
                  <a:pt x="2385483" y="6678084"/>
                  <a:pt x="2364317" y="6686550"/>
                </a:cubicBezTo>
                <a:cubicBezTo>
                  <a:pt x="2343150" y="6695017"/>
                  <a:pt x="2326217" y="6703484"/>
                  <a:pt x="2313517" y="6711950"/>
                </a:cubicBezTo>
                <a:cubicBezTo>
                  <a:pt x="2300817" y="6720417"/>
                  <a:pt x="2294467" y="6733117"/>
                  <a:pt x="2294467" y="6750050"/>
                </a:cubicBezTo>
                <a:cubicBezTo>
                  <a:pt x="2294467" y="6783917"/>
                  <a:pt x="2334683" y="6853767"/>
                  <a:pt x="2415117" y="6959600"/>
                </a:cubicBezTo>
                <a:cubicBezTo>
                  <a:pt x="2495550" y="7065434"/>
                  <a:pt x="2592917" y="7181850"/>
                  <a:pt x="2707217" y="7308850"/>
                </a:cubicBezTo>
                <a:cubicBezTo>
                  <a:pt x="2821517" y="7435850"/>
                  <a:pt x="2931583" y="7552267"/>
                  <a:pt x="3037417" y="7658100"/>
                </a:cubicBezTo>
                <a:cubicBezTo>
                  <a:pt x="3143250" y="7763934"/>
                  <a:pt x="3221567" y="7833784"/>
                  <a:pt x="3272367" y="7867650"/>
                </a:cubicBezTo>
                <a:cubicBezTo>
                  <a:pt x="3357033" y="7901517"/>
                  <a:pt x="3418417" y="7958667"/>
                  <a:pt x="3456517" y="8039100"/>
                </a:cubicBezTo>
                <a:cubicBezTo>
                  <a:pt x="3494617" y="8119534"/>
                  <a:pt x="3517900" y="8199967"/>
                  <a:pt x="3526367" y="8280400"/>
                </a:cubicBezTo>
                <a:cubicBezTo>
                  <a:pt x="3534833" y="8360834"/>
                  <a:pt x="3526367" y="8422217"/>
                  <a:pt x="3500967" y="8464550"/>
                </a:cubicBezTo>
                <a:close/>
                <a:moveTo>
                  <a:pt x="-1071033" y="8439150"/>
                </a:moveTo>
                <a:moveTo>
                  <a:pt x="1976967" y="6216650"/>
                </a:moveTo>
                <a:cubicBezTo>
                  <a:pt x="2019300" y="6182784"/>
                  <a:pt x="2108200" y="6112934"/>
                  <a:pt x="2243667" y="6007100"/>
                </a:cubicBezTo>
                <a:cubicBezTo>
                  <a:pt x="2379133" y="5901267"/>
                  <a:pt x="2527300" y="5782734"/>
                  <a:pt x="2688167" y="5651500"/>
                </a:cubicBezTo>
                <a:cubicBezTo>
                  <a:pt x="2849033" y="5520267"/>
                  <a:pt x="2995083" y="5393267"/>
                  <a:pt x="3126317" y="5270500"/>
                </a:cubicBezTo>
                <a:cubicBezTo>
                  <a:pt x="3257550" y="5147734"/>
                  <a:pt x="3348567" y="5056717"/>
                  <a:pt x="3399367" y="4997450"/>
                </a:cubicBezTo>
                <a:cubicBezTo>
                  <a:pt x="3458633" y="4938184"/>
                  <a:pt x="3517900" y="4836584"/>
                  <a:pt x="3577167" y="4692650"/>
                </a:cubicBezTo>
                <a:cubicBezTo>
                  <a:pt x="3636433" y="4548717"/>
                  <a:pt x="3644900" y="4434417"/>
                  <a:pt x="3602567" y="4349750"/>
                </a:cubicBezTo>
                <a:cubicBezTo>
                  <a:pt x="3594100" y="4315884"/>
                  <a:pt x="3517900" y="4332817"/>
                  <a:pt x="3373967" y="4400550"/>
                </a:cubicBezTo>
                <a:cubicBezTo>
                  <a:pt x="3230033" y="4468284"/>
                  <a:pt x="3064933" y="4548717"/>
                  <a:pt x="2878667" y="4641850"/>
                </a:cubicBezTo>
                <a:cubicBezTo>
                  <a:pt x="2734733" y="4726517"/>
                  <a:pt x="2567517" y="4836584"/>
                  <a:pt x="2377017" y="4972050"/>
                </a:cubicBezTo>
                <a:cubicBezTo>
                  <a:pt x="2186517" y="5107517"/>
                  <a:pt x="2008717" y="5251450"/>
                  <a:pt x="1843617" y="5403850"/>
                </a:cubicBezTo>
                <a:cubicBezTo>
                  <a:pt x="1678517" y="5556250"/>
                  <a:pt x="1553633" y="5704417"/>
                  <a:pt x="1468967" y="5848350"/>
                </a:cubicBezTo>
                <a:cubicBezTo>
                  <a:pt x="1452033" y="5907617"/>
                  <a:pt x="1468967" y="5975350"/>
                  <a:pt x="1519767" y="6051550"/>
                </a:cubicBezTo>
                <a:cubicBezTo>
                  <a:pt x="1570567" y="6127750"/>
                  <a:pt x="1638300" y="6184900"/>
                  <a:pt x="1722967" y="6223000"/>
                </a:cubicBezTo>
                <a:cubicBezTo>
                  <a:pt x="1807633" y="6261100"/>
                  <a:pt x="1892300" y="6258984"/>
                  <a:pt x="1976967" y="6216650"/>
                </a:cubicBezTo>
                <a:close/>
                <a:moveTo>
                  <a:pt x="1176867" y="8439150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23" name="Freeform 6723"/>
          <p:cNvSpPr/>
          <p:nvPr/>
        </p:nvSpPr>
        <p:spPr>
          <a:xfrm rot="0" flipH="0" flipV="0">
            <a:off x="6188795" y="1656348"/>
            <a:ext cx="285521" cy="355815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24" name="Freeform 6724"/>
          <p:cNvSpPr/>
          <p:nvPr/>
        </p:nvSpPr>
        <p:spPr>
          <a:xfrm rot="0" flipH="0" flipV="0">
            <a:off x="6488490" y="1656348"/>
            <a:ext cx="285521" cy="355815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25" name="Freeform 6725"/>
          <p:cNvSpPr/>
          <p:nvPr/>
        </p:nvSpPr>
        <p:spPr>
          <a:xfrm rot="0" flipH="0" flipV="0">
            <a:off x="6802814" y="1775220"/>
            <a:ext cx="253288" cy="220027"/>
          </a:xfrm>
          <a:custGeom>
            <a:pathLst>
              <a:path w="4690533" h="4074583">
                <a:moveTo>
                  <a:pt x="4445000" y="4074583"/>
                </a:moveTo>
                <a:cubicBezTo>
                  <a:pt x="4275666" y="4074583"/>
                  <a:pt x="4135966" y="4038600"/>
                  <a:pt x="4025900" y="3966633"/>
                </a:cubicBezTo>
                <a:cubicBezTo>
                  <a:pt x="3915833" y="3894667"/>
                  <a:pt x="3822700" y="3774017"/>
                  <a:pt x="3746500" y="3604683"/>
                </a:cubicBezTo>
                <a:cubicBezTo>
                  <a:pt x="3712633" y="3486150"/>
                  <a:pt x="3685116" y="3352800"/>
                  <a:pt x="3663950" y="3204633"/>
                </a:cubicBezTo>
                <a:cubicBezTo>
                  <a:pt x="3642783" y="3056467"/>
                  <a:pt x="3632200" y="2916767"/>
                  <a:pt x="3632200" y="2785533"/>
                </a:cubicBezTo>
                <a:cubicBezTo>
                  <a:pt x="3632200" y="2654300"/>
                  <a:pt x="3644900" y="2567517"/>
                  <a:pt x="3670300" y="2525183"/>
                </a:cubicBezTo>
                <a:cubicBezTo>
                  <a:pt x="3704166" y="2491317"/>
                  <a:pt x="3718983" y="2429933"/>
                  <a:pt x="3714750" y="2341033"/>
                </a:cubicBezTo>
                <a:cubicBezTo>
                  <a:pt x="3710516" y="2252133"/>
                  <a:pt x="3708400" y="2156883"/>
                  <a:pt x="3708400" y="2055283"/>
                </a:cubicBezTo>
                <a:cubicBezTo>
                  <a:pt x="3699933" y="1885950"/>
                  <a:pt x="3659716" y="1790700"/>
                  <a:pt x="3587750" y="1769533"/>
                </a:cubicBezTo>
                <a:cubicBezTo>
                  <a:pt x="3515783" y="1748367"/>
                  <a:pt x="3412066" y="1775883"/>
                  <a:pt x="3276600" y="1852083"/>
                </a:cubicBezTo>
                <a:cubicBezTo>
                  <a:pt x="3124200" y="1945217"/>
                  <a:pt x="2925233" y="2070100"/>
                  <a:pt x="2679700" y="2226733"/>
                </a:cubicBezTo>
                <a:cubicBezTo>
                  <a:pt x="2434166" y="2383367"/>
                  <a:pt x="2178050" y="2554817"/>
                  <a:pt x="1911350" y="2741083"/>
                </a:cubicBezTo>
                <a:cubicBezTo>
                  <a:pt x="1644650" y="2927350"/>
                  <a:pt x="1392766" y="3122083"/>
                  <a:pt x="1155700" y="3325283"/>
                </a:cubicBezTo>
                <a:cubicBezTo>
                  <a:pt x="969433" y="3528483"/>
                  <a:pt x="857250" y="3683000"/>
                  <a:pt x="819150" y="3788833"/>
                </a:cubicBezTo>
                <a:cubicBezTo>
                  <a:pt x="781050" y="3894667"/>
                  <a:pt x="728133" y="3947583"/>
                  <a:pt x="660400" y="3947583"/>
                </a:cubicBezTo>
                <a:cubicBezTo>
                  <a:pt x="592666" y="3981450"/>
                  <a:pt x="535516" y="3983567"/>
                  <a:pt x="488950" y="3953933"/>
                </a:cubicBezTo>
                <a:cubicBezTo>
                  <a:pt x="442383" y="3924300"/>
                  <a:pt x="376766" y="3875617"/>
                  <a:pt x="292100" y="3807883"/>
                </a:cubicBezTo>
                <a:cubicBezTo>
                  <a:pt x="232833" y="3740150"/>
                  <a:pt x="173566" y="3674533"/>
                  <a:pt x="114300" y="3611033"/>
                </a:cubicBezTo>
                <a:cubicBezTo>
                  <a:pt x="55033" y="3547533"/>
                  <a:pt x="16933" y="3498850"/>
                  <a:pt x="0" y="3464983"/>
                </a:cubicBezTo>
                <a:cubicBezTo>
                  <a:pt x="0" y="3422650"/>
                  <a:pt x="12700" y="3333750"/>
                  <a:pt x="38100" y="3198283"/>
                </a:cubicBezTo>
                <a:cubicBezTo>
                  <a:pt x="63500" y="3062817"/>
                  <a:pt x="95250" y="2927350"/>
                  <a:pt x="133350" y="2791883"/>
                </a:cubicBezTo>
                <a:cubicBezTo>
                  <a:pt x="171450" y="2656417"/>
                  <a:pt x="198966" y="2567517"/>
                  <a:pt x="215900" y="2525183"/>
                </a:cubicBezTo>
                <a:cubicBezTo>
                  <a:pt x="258233" y="2525183"/>
                  <a:pt x="294216" y="2482850"/>
                  <a:pt x="323850" y="2398183"/>
                </a:cubicBezTo>
                <a:cubicBezTo>
                  <a:pt x="353483" y="2313517"/>
                  <a:pt x="402166" y="2220383"/>
                  <a:pt x="469900" y="2118783"/>
                </a:cubicBezTo>
                <a:cubicBezTo>
                  <a:pt x="486833" y="2017183"/>
                  <a:pt x="531283" y="1879600"/>
                  <a:pt x="603250" y="1706033"/>
                </a:cubicBezTo>
                <a:cubicBezTo>
                  <a:pt x="675216" y="1532467"/>
                  <a:pt x="740833" y="1377950"/>
                  <a:pt x="800100" y="1242483"/>
                </a:cubicBezTo>
                <a:cubicBezTo>
                  <a:pt x="918633" y="1039283"/>
                  <a:pt x="1001183" y="869950"/>
                  <a:pt x="1047750" y="734483"/>
                </a:cubicBezTo>
                <a:cubicBezTo>
                  <a:pt x="1094316" y="599017"/>
                  <a:pt x="1126066" y="429683"/>
                  <a:pt x="1143000" y="226483"/>
                </a:cubicBezTo>
                <a:cubicBezTo>
                  <a:pt x="1134533" y="192617"/>
                  <a:pt x="1143000" y="160867"/>
                  <a:pt x="1168400" y="131233"/>
                </a:cubicBezTo>
                <a:cubicBezTo>
                  <a:pt x="1193800" y="101600"/>
                  <a:pt x="1223433" y="86783"/>
                  <a:pt x="1257300" y="86783"/>
                </a:cubicBezTo>
                <a:lnTo>
                  <a:pt x="1257300" y="86783"/>
                </a:lnTo>
                <a:cubicBezTo>
                  <a:pt x="1325033" y="19050"/>
                  <a:pt x="1405466" y="0"/>
                  <a:pt x="1498600" y="29633"/>
                </a:cubicBezTo>
                <a:cubicBezTo>
                  <a:pt x="1591733" y="59267"/>
                  <a:pt x="1676400" y="124883"/>
                  <a:pt x="1752600" y="226483"/>
                </a:cubicBezTo>
                <a:cubicBezTo>
                  <a:pt x="1905000" y="429683"/>
                  <a:pt x="1966383" y="639233"/>
                  <a:pt x="1936750" y="855133"/>
                </a:cubicBezTo>
                <a:cubicBezTo>
                  <a:pt x="1907116" y="1071033"/>
                  <a:pt x="1769533" y="1377950"/>
                  <a:pt x="1524000" y="1775883"/>
                </a:cubicBezTo>
                <a:cubicBezTo>
                  <a:pt x="1464733" y="1911350"/>
                  <a:pt x="1420283" y="2015067"/>
                  <a:pt x="1390650" y="2087033"/>
                </a:cubicBezTo>
                <a:cubicBezTo>
                  <a:pt x="1361016" y="2159000"/>
                  <a:pt x="1346200" y="2216150"/>
                  <a:pt x="1346200" y="2258483"/>
                </a:cubicBezTo>
                <a:cubicBezTo>
                  <a:pt x="1346200" y="2258483"/>
                  <a:pt x="1390650" y="2228850"/>
                  <a:pt x="1479550" y="2169583"/>
                </a:cubicBezTo>
                <a:cubicBezTo>
                  <a:pt x="1568450" y="2110317"/>
                  <a:pt x="1670050" y="2040467"/>
                  <a:pt x="1784350" y="1960033"/>
                </a:cubicBezTo>
                <a:cubicBezTo>
                  <a:pt x="1898650" y="1879600"/>
                  <a:pt x="1989666" y="1818217"/>
                  <a:pt x="2057400" y="1775883"/>
                </a:cubicBezTo>
                <a:cubicBezTo>
                  <a:pt x="2099733" y="1733550"/>
                  <a:pt x="2197100" y="1657350"/>
                  <a:pt x="2349500" y="1547283"/>
                </a:cubicBezTo>
                <a:cubicBezTo>
                  <a:pt x="2501900" y="1437217"/>
                  <a:pt x="2664883" y="1329267"/>
                  <a:pt x="2838450" y="1223433"/>
                </a:cubicBezTo>
                <a:cubicBezTo>
                  <a:pt x="3012016" y="1117600"/>
                  <a:pt x="3141133" y="1056217"/>
                  <a:pt x="3225800" y="1039283"/>
                </a:cubicBezTo>
                <a:cubicBezTo>
                  <a:pt x="3293533" y="1005417"/>
                  <a:pt x="3365500" y="973667"/>
                  <a:pt x="3441700" y="944033"/>
                </a:cubicBezTo>
                <a:cubicBezTo>
                  <a:pt x="3517900" y="914400"/>
                  <a:pt x="3572933" y="899583"/>
                  <a:pt x="3606800" y="899583"/>
                </a:cubicBezTo>
                <a:cubicBezTo>
                  <a:pt x="3674533" y="899583"/>
                  <a:pt x="3761316" y="935567"/>
                  <a:pt x="3867150" y="1007533"/>
                </a:cubicBezTo>
                <a:cubicBezTo>
                  <a:pt x="3972983" y="1079500"/>
                  <a:pt x="4072466" y="1164167"/>
                  <a:pt x="4165600" y="1261533"/>
                </a:cubicBezTo>
                <a:cubicBezTo>
                  <a:pt x="4258733" y="1358900"/>
                  <a:pt x="4313766" y="1441450"/>
                  <a:pt x="4330700" y="1509183"/>
                </a:cubicBezTo>
                <a:cubicBezTo>
                  <a:pt x="4330700" y="1543050"/>
                  <a:pt x="4332816" y="1576917"/>
                  <a:pt x="4337050" y="1610783"/>
                </a:cubicBezTo>
                <a:cubicBezTo>
                  <a:pt x="4341283" y="1644650"/>
                  <a:pt x="4347633" y="1678517"/>
                  <a:pt x="4356100" y="1712383"/>
                </a:cubicBezTo>
                <a:cubicBezTo>
                  <a:pt x="4389966" y="1822450"/>
                  <a:pt x="4409016" y="1970617"/>
                  <a:pt x="4413250" y="2156883"/>
                </a:cubicBezTo>
                <a:cubicBezTo>
                  <a:pt x="4417483" y="2343150"/>
                  <a:pt x="4411133" y="2512483"/>
                  <a:pt x="4394200" y="2664883"/>
                </a:cubicBezTo>
                <a:cubicBezTo>
                  <a:pt x="4377266" y="2817283"/>
                  <a:pt x="4347633" y="2906183"/>
                  <a:pt x="4305300" y="2931583"/>
                </a:cubicBezTo>
                <a:cubicBezTo>
                  <a:pt x="4305300" y="2931583"/>
                  <a:pt x="4307416" y="2942167"/>
                  <a:pt x="4311650" y="2963333"/>
                </a:cubicBezTo>
                <a:cubicBezTo>
                  <a:pt x="4315883" y="2984500"/>
                  <a:pt x="4334933" y="2995083"/>
                  <a:pt x="4368800" y="2995083"/>
                </a:cubicBezTo>
                <a:cubicBezTo>
                  <a:pt x="4368800" y="3028950"/>
                  <a:pt x="4368800" y="3048000"/>
                  <a:pt x="4368800" y="3052233"/>
                </a:cubicBezTo>
                <a:cubicBezTo>
                  <a:pt x="4368800" y="3056467"/>
                  <a:pt x="4368800" y="3058583"/>
                  <a:pt x="4368800" y="3058583"/>
                </a:cubicBezTo>
                <a:cubicBezTo>
                  <a:pt x="4326466" y="3058583"/>
                  <a:pt x="4309533" y="3094567"/>
                  <a:pt x="4318000" y="3166533"/>
                </a:cubicBezTo>
                <a:cubicBezTo>
                  <a:pt x="4326466" y="3238500"/>
                  <a:pt x="4353983" y="3316817"/>
                  <a:pt x="4400550" y="3401483"/>
                </a:cubicBezTo>
                <a:cubicBezTo>
                  <a:pt x="4447116" y="3486150"/>
                  <a:pt x="4495800" y="3553883"/>
                  <a:pt x="4546600" y="3604683"/>
                </a:cubicBezTo>
                <a:cubicBezTo>
                  <a:pt x="4648200" y="3706283"/>
                  <a:pt x="4690533" y="3801533"/>
                  <a:pt x="4673600" y="3890433"/>
                </a:cubicBezTo>
                <a:cubicBezTo>
                  <a:pt x="4656666" y="3979333"/>
                  <a:pt x="4580466" y="4040717"/>
                  <a:pt x="4445000" y="4074583"/>
                </a:cubicBezTo>
                <a:close/>
                <a:moveTo>
                  <a:pt x="-736600" y="4658783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26" name="Freeform 6726"/>
          <p:cNvSpPr/>
          <p:nvPr/>
        </p:nvSpPr>
        <p:spPr>
          <a:xfrm rot="0" flipH="0" flipV="0">
            <a:off x="7734830" y="1645604"/>
            <a:ext cx="203568" cy="378675"/>
          </a:xfrm>
          <a:custGeom>
            <a:pathLst>
              <a:path w="3769784" h="7012517">
                <a:moveTo>
                  <a:pt x="810684" y="6970183"/>
                </a:moveTo>
                <a:cubicBezTo>
                  <a:pt x="717550" y="6953250"/>
                  <a:pt x="622300" y="6904567"/>
                  <a:pt x="524934" y="6824133"/>
                </a:cubicBezTo>
                <a:cubicBezTo>
                  <a:pt x="427567" y="6743700"/>
                  <a:pt x="342900" y="6650567"/>
                  <a:pt x="270934" y="6544733"/>
                </a:cubicBezTo>
                <a:cubicBezTo>
                  <a:pt x="198967" y="6438900"/>
                  <a:pt x="150284" y="6343650"/>
                  <a:pt x="124884" y="6258983"/>
                </a:cubicBezTo>
                <a:cubicBezTo>
                  <a:pt x="124884" y="6242050"/>
                  <a:pt x="114300" y="6220883"/>
                  <a:pt x="93134" y="6195483"/>
                </a:cubicBezTo>
                <a:cubicBezTo>
                  <a:pt x="71967" y="6170083"/>
                  <a:pt x="61384" y="6157383"/>
                  <a:pt x="61384" y="6157383"/>
                </a:cubicBezTo>
                <a:cubicBezTo>
                  <a:pt x="27517" y="6131983"/>
                  <a:pt x="8467" y="6019800"/>
                  <a:pt x="4234" y="5820833"/>
                </a:cubicBezTo>
                <a:cubicBezTo>
                  <a:pt x="0" y="5621867"/>
                  <a:pt x="10584" y="5399617"/>
                  <a:pt x="35984" y="5154083"/>
                </a:cubicBezTo>
                <a:cubicBezTo>
                  <a:pt x="61384" y="4908550"/>
                  <a:pt x="91017" y="4713817"/>
                  <a:pt x="124884" y="4569883"/>
                </a:cubicBezTo>
                <a:cubicBezTo>
                  <a:pt x="167217" y="4434417"/>
                  <a:pt x="230717" y="4250267"/>
                  <a:pt x="315384" y="4017433"/>
                </a:cubicBezTo>
                <a:cubicBezTo>
                  <a:pt x="400050" y="3784600"/>
                  <a:pt x="472017" y="3575050"/>
                  <a:pt x="531284" y="3388783"/>
                </a:cubicBezTo>
                <a:lnTo>
                  <a:pt x="874184" y="2652183"/>
                </a:lnTo>
                <a:lnTo>
                  <a:pt x="366184" y="2512483"/>
                </a:lnTo>
                <a:cubicBezTo>
                  <a:pt x="306917" y="2495550"/>
                  <a:pt x="258234" y="2461683"/>
                  <a:pt x="220134" y="2410883"/>
                </a:cubicBezTo>
                <a:cubicBezTo>
                  <a:pt x="182034" y="2360083"/>
                  <a:pt x="162984" y="2317750"/>
                  <a:pt x="162984" y="2283883"/>
                </a:cubicBezTo>
                <a:cubicBezTo>
                  <a:pt x="162984" y="2216150"/>
                  <a:pt x="201084" y="2133600"/>
                  <a:pt x="277284" y="2036233"/>
                </a:cubicBezTo>
                <a:cubicBezTo>
                  <a:pt x="353484" y="1938867"/>
                  <a:pt x="408517" y="1890183"/>
                  <a:pt x="442384" y="1890183"/>
                </a:cubicBezTo>
                <a:cubicBezTo>
                  <a:pt x="484717" y="1898650"/>
                  <a:pt x="563034" y="1902883"/>
                  <a:pt x="677334" y="1902883"/>
                </a:cubicBezTo>
                <a:cubicBezTo>
                  <a:pt x="791634" y="1902883"/>
                  <a:pt x="903817" y="1898650"/>
                  <a:pt x="1013884" y="1890183"/>
                </a:cubicBezTo>
                <a:cubicBezTo>
                  <a:pt x="1123950" y="1881717"/>
                  <a:pt x="1191684" y="1873250"/>
                  <a:pt x="1217084" y="1864783"/>
                </a:cubicBezTo>
                <a:cubicBezTo>
                  <a:pt x="1250950" y="1847850"/>
                  <a:pt x="1284817" y="1824567"/>
                  <a:pt x="1318684" y="1794933"/>
                </a:cubicBezTo>
                <a:cubicBezTo>
                  <a:pt x="1352550" y="1765300"/>
                  <a:pt x="1377950" y="1720850"/>
                  <a:pt x="1394884" y="1661583"/>
                </a:cubicBezTo>
                <a:cubicBezTo>
                  <a:pt x="1437217" y="1568450"/>
                  <a:pt x="1475317" y="1481667"/>
                  <a:pt x="1509184" y="1401233"/>
                </a:cubicBezTo>
                <a:cubicBezTo>
                  <a:pt x="1543050" y="1320800"/>
                  <a:pt x="1589617" y="1229783"/>
                  <a:pt x="1648884" y="1128183"/>
                </a:cubicBezTo>
                <a:cubicBezTo>
                  <a:pt x="1708150" y="1018117"/>
                  <a:pt x="1756834" y="924983"/>
                  <a:pt x="1794934" y="848783"/>
                </a:cubicBezTo>
                <a:cubicBezTo>
                  <a:pt x="1833034" y="772583"/>
                  <a:pt x="1894417" y="666750"/>
                  <a:pt x="1979084" y="531283"/>
                </a:cubicBezTo>
                <a:cubicBezTo>
                  <a:pt x="2021417" y="472017"/>
                  <a:pt x="2067984" y="400050"/>
                  <a:pt x="2118784" y="315383"/>
                </a:cubicBezTo>
                <a:cubicBezTo>
                  <a:pt x="2169584" y="230717"/>
                  <a:pt x="2233084" y="158750"/>
                  <a:pt x="2309284" y="99483"/>
                </a:cubicBezTo>
                <a:cubicBezTo>
                  <a:pt x="2385484" y="31750"/>
                  <a:pt x="2463800" y="0"/>
                  <a:pt x="2544234" y="4233"/>
                </a:cubicBezTo>
                <a:cubicBezTo>
                  <a:pt x="2624667" y="8467"/>
                  <a:pt x="2728384" y="65617"/>
                  <a:pt x="2855384" y="175683"/>
                </a:cubicBezTo>
                <a:cubicBezTo>
                  <a:pt x="2923117" y="260350"/>
                  <a:pt x="2961217" y="323850"/>
                  <a:pt x="2969684" y="366183"/>
                </a:cubicBezTo>
                <a:cubicBezTo>
                  <a:pt x="2978150" y="408517"/>
                  <a:pt x="2944284" y="488950"/>
                  <a:pt x="2868084" y="607483"/>
                </a:cubicBezTo>
                <a:cubicBezTo>
                  <a:pt x="2800350" y="751417"/>
                  <a:pt x="2722034" y="895350"/>
                  <a:pt x="2633134" y="1039283"/>
                </a:cubicBezTo>
                <a:cubicBezTo>
                  <a:pt x="2544234" y="1183217"/>
                  <a:pt x="2461684" y="1327150"/>
                  <a:pt x="2385484" y="1471083"/>
                </a:cubicBezTo>
                <a:cubicBezTo>
                  <a:pt x="2250017" y="1657350"/>
                  <a:pt x="2224617" y="1763183"/>
                  <a:pt x="2309284" y="1788583"/>
                </a:cubicBezTo>
                <a:cubicBezTo>
                  <a:pt x="2393950" y="1813983"/>
                  <a:pt x="2631017" y="1797050"/>
                  <a:pt x="3020484" y="1737783"/>
                </a:cubicBezTo>
                <a:cubicBezTo>
                  <a:pt x="3266017" y="1695450"/>
                  <a:pt x="3443817" y="1706033"/>
                  <a:pt x="3553884" y="1769533"/>
                </a:cubicBezTo>
                <a:cubicBezTo>
                  <a:pt x="3663950" y="1833033"/>
                  <a:pt x="3727450" y="1936750"/>
                  <a:pt x="3744384" y="2080683"/>
                </a:cubicBezTo>
                <a:cubicBezTo>
                  <a:pt x="3769784" y="2283883"/>
                  <a:pt x="3748617" y="2406650"/>
                  <a:pt x="3680884" y="2448983"/>
                </a:cubicBezTo>
                <a:cubicBezTo>
                  <a:pt x="3613150" y="2491317"/>
                  <a:pt x="3418417" y="2512483"/>
                  <a:pt x="3096684" y="2512483"/>
                </a:cubicBezTo>
                <a:cubicBezTo>
                  <a:pt x="2893484" y="2546350"/>
                  <a:pt x="2719917" y="2565400"/>
                  <a:pt x="2575984" y="2569633"/>
                </a:cubicBezTo>
                <a:cubicBezTo>
                  <a:pt x="2432050" y="2573867"/>
                  <a:pt x="2326217" y="2575983"/>
                  <a:pt x="2258484" y="2575983"/>
                </a:cubicBezTo>
                <a:cubicBezTo>
                  <a:pt x="2148417" y="2584450"/>
                  <a:pt x="2076450" y="2588683"/>
                  <a:pt x="2042584" y="2588683"/>
                </a:cubicBezTo>
                <a:cubicBezTo>
                  <a:pt x="2008717" y="2588683"/>
                  <a:pt x="1957917" y="2597150"/>
                  <a:pt x="1890184" y="2614083"/>
                </a:cubicBezTo>
                <a:cubicBezTo>
                  <a:pt x="1822450" y="2631017"/>
                  <a:pt x="1773767" y="2658533"/>
                  <a:pt x="1744134" y="2696633"/>
                </a:cubicBezTo>
                <a:cubicBezTo>
                  <a:pt x="1714500" y="2734733"/>
                  <a:pt x="1682750" y="2787650"/>
                  <a:pt x="1648884" y="2855383"/>
                </a:cubicBezTo>
                <a:cubicBezTo>
                  <a:pt x="1615017" y="2889250"/>
                  <a:pt x="1564217" y="2978150"/>
                  <a:pt x="1496484" y="3122083"/>
                </a:cubicBezTo>
                <a:cubicBezTo>
                  <a:pt x="1428750" y="3266017"/>
                  <a:pt x="1344084" y="3422650"/>
                  <a:pt x="1242484" y="3591983"/>
                </a:cubicBezTo>
                <a:cubicBezTo>
                  <a:pt x="1123950" y="3947583"/>
                  <a:pt x="1022350" y="4301067"/>
                  <a:pt x="937684" y="4652433"/>
                </a:cubicBezTo>
                <a:cubicBezTo>
                  <a:pt x="853017" y="5003800"/>
                  <a:pt x="785284" y="5344583"/>
                  <a:pt x="734484" y="5674783"/>
                </a:cubicBezTo>
                <a:cubicBezTo>
                  <a:pt x="700617" y="5886450"/>
                  <a:pt x="704850" y="6032500"/>
                  <a:pt x="747184" y="6112933"/>
                </a:cubicBezTo>
                <a:cubicBezTo>
                  <a:pt x="789517" y="6193367"/>
                  <a:pt x="899584" y="6242050"/>
                  <a:pt x="1077384" y="6258983"/>
                </a:cubicBezTo>
                <a:cubicBezTo>
                  <a:pt x="1170517" y="6267450"/>
                  <a:pt x="1320800" y="6265333"/>
                  <a:pt x="1528234" y="6252633"/>
                </a:cubicBezTo>
                <a:cubicBezTo>
                  <a:pt x="1735667" y="6239933"/>
                  <a:pt x="1898650" y="6216650"/>
                  <a:pt x="2017184" y="6182783"/>
                </a:cubicBezTo>
                <a:cubicBezTo>
                  <a:pt x="2110317" y="6140450"/>
                  <a:pt x="2207684" y="6096000"/>
                  <a:pt x="2309284" y="6049433"/>
                </a:cubicBezTo>
                <a:cubicBezTo>
                  <a:pt x="2410884" y="6002867"/>
                  <a:pt x="2504017" y="5954183"/>
                  <a:pt x="2588684" y="5903383"/>
                </a:cubicBezTo>
                <a:cubicBezTo>
                  <a:pt x="2664884" y="5861050"/>
                  <a:pt x="2741084" y="5816600"/>
                  <a:pt x="2817284" y="5770033"/>
                </a:cubicBezTo>
                <a:cubicBezTo>
                  <a:pt x="2893484" y="5723467"/>
                  <a:pt x="2931584" y="5700183"/>
                  <a:pt x="2931584" y="5700183"/>
                </a:cubicBezTo>
                <a:cubicBezTo>
                  <a:pt x="2973917" y="5632450"/>
                  <a:pt x="3020484" y="5611283"/>
                  <a:pt x="3071284" y="5636683"/>
                </a:cubicBezTo>
                <a:cubicBezTo>
                  <a:pt x="3122084" y="5662083"/>
                  <a:pt x="3164417" y="5725583"/>
                  <a:pt x="3198284" y="5827183"/>
                </a:cubicBezTo>
                <a:cubicBezTo>
                  <a:pt x="3198284" y="5928783"/>
                  <a:pt x="3177117" y="6034617"/>
                  <a:pt x="3134784" y="6144683"/>
                </a:cubicBezTo>
                <a:cubicBezTo>
                  <a:pt x="3092450" y="6254750"/>
                  <a:pt x="2935817" y="6385983"/>
                  <a:pt x="2664884" y="6538383"/>
                </a:cubicBezTo>
                <a:cubicBezTo>
                  <a:pt x="2283884" y="6775450"/>
                  <a:pt x="1934634" y="6917267"/>
                  <a:pt x="1617134" y="6963833"/>
                </a:cubicBezTo>
                <a:cubicBezTo>
                  <a:pt x="1299634" y="7010400"/>
                  <a:pt x="1030817" y="7012517"/>
                  <a:pt x="810684" y="6970183"/>
                </a:cubicBezTo>
                <a:close/>
                <a:moveTo>
                  <a:pt x="-1373716" y="7059083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27" name="Freeform 6727"/>
          <p:cNvSpPr/>
          <p:nvPr/>
        </p:nvSpPr>
        <p:spPr>
          <a:xfrm rot="0" flipH="0" flipV="0">
            <a:off x="7939541" y="1656348"/>
            <a:ext cx="285521" cy="355815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28" name="Freeform 6728"/>
          <p:cNvSpPr/>
          <p:nvPr/>
        </p:nvSpPr>
        <p:spPr>
          <a:xfrm rot="0" flipH="0" flipV="0">
            <a:off x="8149167" y="1756589"/>
            <a:ext cx="313867" cy="410451"/>
          </a:xfrm>
          <a:custGeom>
            <a:pathLst>
              <a:path w="5812366" h="7600950">
                <a:moveTo>
                  <a:pt x="1621366" y="7531100"/>
                </a:moveTo>
                <a:cubicBezTo>
                  <a:pt x="1418166" y="7590366"/>
                  <a:pt x="1195916" y="7600950"/>
                  <a:pt x="954616" y="7562850"/>
                </a:cubicBezTo>
                <a:cubicBezTo>
                  <a:pt x="713316" y="7524750"/>
                  <a:pt x="501650" y="7450666"/>
                  <a:pt x="319616" y="7340600"/>
                </a:cubicBezTo>
                <a:cubicBezTo>
                  <a:pt x="137583" y="7230533"/>
                  <a:pt x="33866" y="7107766"/>
                  <a:pt x="8466" y="6972300"/>
                </a:cubicBezTo>
                <a:cubicBezTo>
                  <a:pt x="0" y="6921500"/>
                  <a:pt x="14816" y="6866466"/>
                  <a:pt x="52916" y="6807200"/>
                </a:cubicBezTo>
                <a:cubicBezTo>
                  <a:pt x="91016" y="6747933"/>
                  <a:pt x="137583" y="6707716"/>
                  <a:pt x="192616" y="6686550"/>
                </a:cubicBezTo>
                <a:cubicBezTo>
                  <a:pt x="247650" y="6665383"/>
                  <a:pt x="296333" y="6680200"/>
                  <a:pt x="338666" y="6731000"/>
                </a:cubicBezTo>
                <a:cubicBezTo>
                  <a:pt x="406400" y="6773333"/>
                  <a:pt x="529166" y="6826250"/>
                  <a:pt x="706966" y="6889750"/>
                </a:cubicBezTo>
                <a:cubicBezTo>
                  <a:pt x="884766" y="6953250"/>
                  <a:pt x="1083732" y="6963833"/>
                  <a:pt x="1303866" y="6921500"/>
                </a:cubicBezTo>
                <a:cubicBezTo>
                  <a:pt x="1498599" y="6879166"/>
                  <a:pt x="1691216" y="6764866"/>
                  <a:pt x="1881716" y="6578600"/>
                </a:cubicBezTo>
                <a:cubicBezTo>
                  <a:pt x="2072216" y="6392333"/>
                  <a:pt x="2226732" y="6218766"/>
                  <a:pt x="2345266" y="6057900"/>
                </a:cubicBezTo>
                <a:cubicBezTo>
                  <a:pt x="2412999" y="5956300"/>
                  <a:pt x="2527299" y="5774266"/>
                  <a:pt x="2688166" y="5511800"/>
                </a:cubicBezTo>
                <a:cubicBezTo>
                  <a:pt x="2849032" y="5249333"/>
                  <a:pt x="3016249" y="4959350"/>
                  <a:pt x="3189816" y="4641850"/>
                </a:cubicBezTo>
                <a:cubicBezTo>
                  <a:pt x="3363382" y="4324350"/>
                  <a:pt x="3509432" y="4030134"/>
                  <a:pt x="3627966" y="3759200"/>
                </a:cubicBezTo>
                <a:cubicBezTo>
                  <a:pt x="3653366" y="3691467"/>
                  <a:pt x="3682999" y="3611034"/>
                  <a:pt x="3716866" y="3517900"/>
                </a:cubicBezTo>
                <a:cubicBezTo>
                  <a:pt x="3750732" y="3424767"/>
                  <a:pt x="3793066" y="3348567"/>
                  <a:pt x="3843866" y="3289300"/>
                </a:cubicBezTo>
                <a:cubicBezTo>
                  <a:pt x="3894666" y="3187700"/>
                  <a:pt x="3939116" y="3092450"/>
                  <a:pt x="3977216" y="3003550"/>
                </a:cubicBezTo>
                <a:cubicBezTo>
                  <a:pt x="4015316" y="2914650"/>
                  <a:pt x="4038599" y="2853267"/>
                  <a:pt x="4047066" y="2819400"/>
                </a:cubicBezTo>
                <a:cubicBezTo>
                  <a:pt x="4055532" y="2777067"/>
                  <a:pt x="4093632" y="2692400"/>
                  <a:pt x="4161366" y="2565400"/>
                </a:cubicBezTo>
                <a:cubicBezTo>
                  <a:pt x="4229099" y="2438400"/>
                  <a:pt x="4292599" y="2311400"/>
                  <a:pt x="4351866" y="2184400"/>
                </a:cubicBezTo>
                <a:cubicBezTo>
                  <a:pt x="4394199" y="2057400"/>
                  <a:pt x="4457699" y="1871134"/>
                  <a:pt x="4542366" y="1625600"/>
                </a:cubicBezTo>
                <a:cubicBezTo>
                  <a:pt x="4627032" y="1380067"/>
                  <a:pt x="4711699" y="1181100"/>
                  <a:pt x="4796366" y="1028700"/>
                </a:cubicBezTo>
                <a:cubicBezTo>
                  <a:pt x="4897966" y="833967"/>
                  <a:pt x="4980516" y="675217"/>
                  <a:pt x="5044016" y="552450"/>
                </a:cubicBezTo>
                <a:cubicBezTo>
                  <a:pt x="5107516" y="429684"/>
                  <a:pt x="5177366" y="355600"/>
                  <a:pt x="5253566" y="330200"/>
                </a:cubicBezTo>
                <a:lnTo>
                  <a:pt x="5253566" y="330200"/>
                </a:lnTo>
                <a:cubicBezTo>
                  <a:pt x="5329766" y="270934"/>
                  <a:pt x="5382682" y="241300"/>
                  <a:pt x="5412316" y="241300"/>
                </a:cubicBezTo>
                <a:cubicBezTo>
                  <a:pt x="5441949" y="241300"/>
                  <a:pt x="5503332" y="266700"/>
                  <a:pt x="5596466" y="317500"/>
                </a:cubicBezTo>
                <a:cubicBezTo>
                  <a:pt x="5698066" y="419100"/>
                  <a:pt x="5761566" y="518584"/>
                  <a:pt x="5786966" y="615950"/>
                </a:cubicBezTo>
                <a:cubicBezTo>
                  <a:pt x="5812366" y="713317"/>
                  <a:pt x="5801782" y="831850"/>
                  <a:pt x="5755216" y="971550"/>
                </a:cubicBezTo>
                <a:cubicBezTo>
                  <a:pt x="5708649" y="1111250"/>
                  <a:pt x="5621866" y="1299634"/>
                  <a:pt x="5494866" y="1536700"/>
                </a:cubicBezTo>
                <a:cubicBezTo>
                  <a:pt x="5427132" y="1739900"/>
                  <a:pt x="5353049" y="1924050"/>
                  <a:pt x="5272616" y="2089150"/>
                </a:cubicBezTo>
                <a:cubicBezTo>
                  <a:pt x="5192182" y="2254250"/>
                  <a:pt x="5130799" y="2362200"/>
                  <a:pt x="5088466" y="2413000"/>
                </a:cubicBezTo>
                <a:cubicBezTo>
                  <a:pt x="5046132" y="2514600"/>
                  <a:pt x="4997449" y="2626784"/>
                  <a:pt x="4942416" y="2749550"/>
                </a:cubicBezTo>
                <a:cubicBezTo>
                  <a:pt x="4887382" y="2872317"/>
                  <a:pt x="4838699" y="2984500"/>
                  <a:pt x="4796366" y="3086100"/>
                </a:cubicBezTo>
                <a:cubicBezTo>
                  <a:pt x="4643966" y="3424767"/>
                  <a:pt x="4512732" y="3699934"/>
                  <a:pt x="4402666" y="3911600"/>
                </a:cubicBezTo>
                <a:cubicBezTo>
                  <a:pt x="4292599" y="4123267"/>
                  <a:pt x="4195232" y="4318000"/>
                  <a:pt x="4110566" y="4495800"/>
                </a:cubicBezTo>
                <a:cubicBezTo>
                  <a:pt x="4025899" y="4673600"/>
                  <a:pt x="3936999" y="4881034"/>
                  <a:pt x="3843866" y="5118100"/>
                </a:cubicBezTo>
                <a:cubicBezTo>
                  <a:pt x="3649132" y="5431366"/>
                  <a:pt x="3460749" y="5729816"/>
                  <a:pt x="3278716" y="6013450"/>
                </a:cubicBezTo>
                <a:cubicBezTo>
                  <a:pt x="3096682" y="6297083"/>
                  <a:pt x="2904066" y="6561666"/>
                  <a:pt x="2700866" y="6807200"/>
                </a:cubicBezTo>
                <a:cubicBezTo>
                  <a:pt x="2616199" y="6883400"/>
                  <a:pt x="2510366" y="6972300"/>
                  <a:pt x="2383366" y="7073900"/>
                </a:cubicBezTo>
                <a:cubicBezTo>
                  <a:pt x="2256366" y="7175500"/>
                  <a:pt x="2127249" y="7268633"/>
                  <a:pt x="1996016" y="7353300"/>
                </a:cubicBezTo>
                <a:cubicBezTo>
                  <a:pt x="1864782" y="7437966"/>
                  <a:pt x="1739899" y="7497233"/>
                  <a:pt x="1621366" y="7531100"/>
                </a:cubicBezTo>
                <a:close/>
                <a:moveTo>
                  <a:pt x="-1909234" y="5003800"/>
                </a:moveTo>
                <a:moveTo>
                  <a:pt x="3335866" y="4483100"/>
                </a:moveTo>
                <a:cubicBezTo>
                  <a:pt x="3208866" y="4466167"/>
                  <a:pt x="3083982" y="4389967"/>
                  <a:pt x="2961216" y="4254500"/>
                </a:cubicBezTo>
                <a:cubicBezTo>
                  <a:pt x="2838449" y="4119034"/>
                  <a:pt x="2743199" y="3975100"/>
                  <a:pt x="2675466" y="3822700"/>
                </a:cubicBezTo>
                <a:cubicBezTo>
                  <a:pt x="2607732" y="3670300"/>
                  <a:pt x="2582332" y="3560234"/>
                  <a:pt x="2599266" y="3492500"/>
                </a:cubicBezTo>
                <a:cubicBezTo>
                  <a:pt x="2599266" y="3450167"/>
                  <a:pt x="2599266" y="3416300"/>
                  <a:pt x="2599266" y="3390900"/>
                </a:cubicBezTo>
                <a:cubicBezTo>
                  <a:pt x="2599266" y="3365500"/>
                  <a:pt x="2599266" y="3352800"/>
                  <a:pt x="2599266" y="3352800"/>
                </a:cubicBezTo>
                <a:cubicBezTo>
                  <a:pt x="2548466" y="3352800"/>
                  <a:pt x="2504016" y="3289300"/>
                  <a:pt x="2465916" y="3162300"/>
                </a:cubicBezTo>
                <a:cubicBezTo>
                  <a:pt x="2427816" y="3035300"/>
                  <a:pt x="2400299" y="2870200"/>
                  <a:pt x="2383366" y="2667000"/>
                </a:cubicBezTo>
                <a:cubicBezTo>
                  <a:pt x="2366432" y="2463800"/>
                  <a:pt x="2355849" y="2247900"/>
                  <a:pt x="2351616" y="2019300"/>
                </a:cubicBezTo>
                <a:cubicBezTo>
                  <a:pt x="2347382" y="1790700"/>
                  <a:pt x="2353732" y="1574800"/>
                  <a:pt x="2370666" y="1371600"/>
                </a:cubicBezTo>
                <a:cubicBezTo>
                  <a:pt x="2404532" y="1227667"/>
                  <a:pt x="2421466" y="1068917"/>
                  <a:pt x="2421466" y="895350"/>
                </a:cubicBezTo>
                <a:cubicBezTo>
                  <a:pt x="2421466" y="721784"/>
                  <a:pt x="2425699" y="584200"/>
                  <a:pt x="2434166" y="482600"/>
                </a:cubicBezTo>
                <a:cubicBezTo>
                  <a:pt x="2425699" y="347134"/>
                  <a:pt x="2438399" y="256117"/>
                  <a:pt x="2472266" y="209550"/>
                </a:cubicBezTo>
                <a:cubicBezTo>
                  <a:pt x="2506132" y="162984"/>
                  <a:pt x="2539999" y="127000"/>
                  <a:pt x="2573866" y="101600"/>
                </a:cubicBezTo>
                <a:lnTo>
                  <a:pt x="2573866" y="101600"/>
                </a:lnTo>
                <a:cubicBezTo>
                  <a:pt x="2810932" y="0"/>
                  <a:pt x="2969682" y="61384"/>
                  <a:pt x="3050116" y="285750"/>
                </a:cubicBezTo>
                <a:cubicBezTo>
                  <a:pt x="3130549" y="510117"/>
                  <a:pt x="3149599" y="927100"/>
                  <a:pt x="3107266" y="1536700"/>
                </a:cubicBezTo>
                <a:cubicBezTo>
                  <a:pt x="3090332" y="1875367"/>
                  <a:pt x="3090332" y="2214034"/>
                  <a:pt x="3107266" y="2552700"/>
                </a:cubicBezTo>
                <a:cubicBezTo>
                  <a:pt x="3124199" y="2891367"/>
                  <a:pt x="3172882" y="3187700"/>
                  <a:pt x="3253316" y="3441700"/>
                </a:cubicBezTo>
                <a:cubicBezTo>
                  <a:pt x="3333749" y="3695700"/>
                  <a:pt x="3445932" y="3869267"/>
                  <a:pt x="3589866" y="3962400"/>
                </a:cubicBezTo>
                <a:cubicBezTo>
                  <a:pt x="3649132" y="3996267"/>
                  <a:pt x="3678766" y="4042834"/>
                  <a:pt x="3678766" y="4102100"/>
                </a:cubicBezTo>
                <a:cubicBezTo>
                  <a:pt x="3678766" y="4161367"/>
                  <a:pt x="3661832" y="4222750"/>
                  <a:pt x="3627966" y="4286250"/>
                </a:cubicBezTo>
                <a:cubicBezTo>
                  <a:pt x="3594099" y="4349750"/>
                  <a:pt x="3549649" y="4400550"/>
                  <a:pt x="3494616" y="4438650"/>
                </a:cubicBezTo>
                <a:cubicBezTo>
                  <a:pt x="3439582" y="4476750"/>
                  <a:pt x="3386666" y="4491567"/>
                  <a:pt x="3335866" y="4483100"/>
                </a:cubicBezTo>
                <a:close/>
                <a:moveTo>
                  <a:pt x="1138766" y="5003800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29" name="Freeform 6729"/>
          <p:cNvSpPr/>
          <p:nvPr/>
        </p:nvSpPr>
        <p:spPr>
          <a:xfrm rot="0" flipH="0" flipV="0">
            <a:off x="8473779" y="1596684"/>
            <a:ext cx="306781" cy="423481"/>
          </a:xfrm>
          <a:custGeom>
            <a:pathLst>
              <a:path w="5681134" h="7842250">
                <a:moveTo>
                  <a:pt x="3458634" y="7838016"/>
                </a:moveTo>
                <a:cubicBezTo>
                  <a:pt x="3424767" y="7838016"/>
                  <a:pt x="3376084" y="7831666"/>
                  <a:pt x="3312584" y="7818966"/>
                </a:cubicBezTo>
                <a:cubicBezTo>
                  <a:pt x="3249084" y="7806266"/>
                  <a:pt x="3196167" y="7770283"/>
                  <a:pt x="3153834" y="7711016"/>
                </a:cubicBezTo>
                <a:cubicBezTo>
                  <a:pt x="3026834" y="7558616"/>
                  <a:pt x="2946400" y="7431616"/>
                  <a:pt x="2912534" y="7330016"/>
                </a:cubicBezTo>
                <a:cubicBezTo>
                  <a:pt x="2878667" y="7228416"/>
                  <a:pt x="2874434" y="7080250"/>
                  <a:pt x="2899834" y="6885516"/>
                </a:cubicBezTo>
                <a:cubicBezTo>
                  <a:pt x="2916767" y="6758516"/>
                  <a:pt x="2927350" y="6646333"/>
                  <a:pt x="2931584" y="6548966"/>
                </a:cubicBezTo>
                <a:cubicBezTo>
                  <a:pt x="2935817" y="6451600"/>
                  <a:pt x="2942167" y="6369050"/>
                  <a:pt x="2950634" y="6301316"/>
                </a:cubicBezTo>
                <a:cubicBezTo>
                  <a:pt x="2916767" y="6267450"/>
                  <a:pt x="2855384" y="6290733"/>
                  <a:pt x="2766484" y="6371166"/>
                </a:cubicBezTo>
                <a:cubicBezTo>
                  <a:pt x="2677584" y="6451600"/>
                  <a:pt x="2556934" y="6551083"/>
                  <a:pt x="2404534" y="6669616"/>
                </a:cubicBezTo>
                <a:cubicBezTo>
                  <a:pt x="2116667" y="6999816"/>
                  <a:pt x="1860550" y="7251700"/>
                  <a:pt x="1636184" y="7425266"/>
                </a:cubicBezTo>
                <a:cubicBezTo>
                  <a:pt x="1411817" y="7598833"/>
                  <a:pt x="1210734" y="7713133"/>
                  <a:pt x="1032934" y="7768166"/>
                </a:cubicBezTo>
                <a:cubicBezTo>
                  <a:pt x="855134" y="7823200"/>
                  <a:pt x="685800" y="7842250"/>
                  <a:pt x="524934" y="7825316"/>
                </a:cubicBezTo>
                <a:cubicBezTo>
                  <a:pt x="381000" y="7808383"/>
                  <a:pt x="266700" y="7747000"/>
                  <a:pt x="182034" y="7641166"/>
                </a:cubicBezTo>
                <a:cubicBezTo>
                  <a:pt x="97367" y="7535333"/>
                  <a:pt x="44450" y="7397750"/>
                  <a:pt x="23284" y="7228416"/>
                </a:cubicBezTo>
                <a:cubicBezTo>
                  <a:pt x="2117" y="7059083"/>
                  <a:pt x="0" y="6877050"/>
                  <a:pt x="16934" y="6682316"/>
                </a:cubicBezTo>
                <a:cubicBezTo>
                  <a:pt x="50800" y="6402916"/>
                  <a:pt x="112184" y="6136216"/>
                  <a:pt x="201084" y="5882216"/>
                </a:cubicBezTo>
                <a:cubicBezTo>
                  <a:pt x="289984" y="5628216"/>
                  <a:pt x="436034" y="5344583"/>
                  <a:pt x="639234" y="5031316"/>
                </a:cubicBezTo>
                <a:cubicBezTo>
                  <a:pt x="732367" y="4861983"/>
                  <a:pt x="857250" y="4694766"/>
                  <a:pt x="1013884" y="4529666"/>
                </a:cubicBezTo>
                <a:cubicBezTo>
                  <a:pt x="1170517" y="4364566"/>
                  <a:pt x="1344084" y="4216400"/>
                  <a:pt x="1534584" y="4085166"/>
                </a:cubicBezTo>
                <a:cubicBezTo>
                  <a:pt x="1725084" y="3953933"/>
                  <a:pt x="1909234" y="3858683"/>
                  <a:pt x="2087034" y="3799416"/>
                </a:cubicBezTo>
                <a:cubicBezTo>
                  <a:pt x="2281767" y="3723216"/>
                  <a:pt x="2480734" y="3678766"/>
                  <a:pt x="2683934" y="3666066"/>
                </a:cubicBezTo>
                <a:cubicBezTo>
                  <a:pt x="2887134" y="3653366"/>
                  <a:pt x="3069167" y="3672416"/>
                  <a:pt x="3230034" y="3723216"/>
                </a:cubicBezTo>
                <a:cubicBezTo>
                  <a:pt x="3331634" y="3774016"/>
                  <a:pt x="3414184" y="3799416"/>
                  <a:pt x="3477684" y="3799416"/>
                </a:cubicBezTo>
                <a:cubicBezTo>
                  <a:pt x="3541184" y="3799416"/>
                  <a:pt x="3589867" y="3757083"/>
                  <a:pt x="3623734" y="3672416"/>
                </a:cubicBezTo>
                <a:cubicBezTo>
                  <a:pt x="3666067" y="3604683"/>
                  <a:pt x="3708400" y="3500966"/>
                  <a:pt x="3750734" y="3361266"/>
                </a:cubicBezTo>
                <a:cubicBezTo>
                  <a:pt x="3793067" y="3221566"/>
                  <a:pt x="3843867" y="3100916"/>
                  <a:pt x="3903134" y="2999316"/>
                </a:cubicBezTo>
                <a:lnTo>
                  <a:pt x="4182534" y="2173816"/>
                </a:lnTo>
                <a:cubicBezTo>
                  <a:pt x="4275667" y="1945216"/>
                  <a:pt x="4377267" y="1703916"/>
                  <a:pt x="4487334" y="1449916"/>
                </a:cubicBezTo>
                <a:cubicBezTo>
                  <a:pt x="4597400" y="1195916"/>
                  <a:pt x="4728634" y="886883"/>
                  <a:pt x="4881034" y="522816"/>
                </a:cubicBezTo>
                <a:cubicBezTo>
                  <a:pt x="5024967" y="251883"/>
                  <a:pt x="5143500" y="93133"/>
                  <a:pt x="5236634" y="46566"/>
                </a:cubicBezTo>
                <a:cubicBezTo>
                  <a:pt x="5329767" y="0"/>
                  <a:pt x="5435600" y="35983"/>
                  <a:pt x="5554134" y="154516"/>
                </a:cubicBezTo>
                <a:cubicBezTo>
                  <a:pt x="5647267" y="264583"/>
                  <a:pt x="5681134" y="389466"/>
                  <a:pt x="5655734" y="529166"/>
                </a:cubicBezTo>
                <a:cubicBezTo>
                  <a:pt x="5630334" y="668866"/>
                  <a:pt x="5554134" y="891116"/>
                  <a:pt x="5427134" y="1195916"/>
                </a:cubicBezTo>
                <a:cubicBezTo>
                  <a:pt x="5367867" y="1289050"/>
                  <a:pt x="5317067" y="1375833"/>
                  <a:pt x="5274734" y="1456266"/>
                </a:cubicBezTo>
                <a:cubicBezTo>
                  <a:pt x="5232400" y="1536700"/>
                  <a:pt x="5173134" y="1661583"/>
                  <a:pt x="5096934" y="1830916"/>
                </a:cubicBezTo>
                <a:cubicBezTo>
                  <a:pt x="4986867" y="2093383"/>
                  <a:pt x="4885267" y="2328333"/>
                  <a:pt x="4792134" y="2535766"/>
                </a:cubicBezTo>
                <a:cubicBezTo>
                  <a:pt x="4699000" y="2743200"/>
                  <a:pt x="4601634" y="2978150"/>
                  <a:pt x="4500034" y="3240616"/>
                </a:cubicBezTo>
                <a:cubicBezTo>
                  <a:pt x="4466167" y="3376083"/>
                  <a:pt x="4421717" y="3532716"/>
                  <a:pt x="4366684" y="3710516"/>
                </a:cubicBezTo>
                <a:cubicBezTo>
                  <a:pt x="4311650" y="3888316"/>
                  <a:pt x="4267200" y="4049183"/>
                  <a:pt x="4233334" y="4193116"/>
                </a:cubicBezTo>
                <a:cubicBezTo>
                  <a:pt x="4207934" y="4328583"/>
                  <a:pt x="4180417" y="4453466"/>
                  <a:pt x="4150784" y="4567766"/>
                </a:cubicBezTo>
                <a:cubicBezTo>
                  <a:pt x="4121150" y="4682066"/>
                  <a:pt x="4089400" y="4739216"/>
                  <a:pt x="4055534" y="4739216"/>
                </a:cubicBezTo>
                <a:cubicBezTo>
                  <a:pt x="3987800" y="4815416"/>
                  <a:pt x="3924300" y="4948766"/>
                  <a:pt x="3865034" y="5139266"/>
                </a:cubicBezTo>
                <a:cubicBezTo>
                  <a:pt x="3805767" y="5329766"/>
                  <a:pt x="3757084" y="5526616"/>
                  <a:pt x="3718984" y="5729816"/>
                </a:cubicBezTo>
                <a:cubicBezTo>
                  <a:pt x="3680884" y="5933016"/>
                  <a:pt x="3649134" y="6102350"/>
                  <a:pt x="3623734" y="6237816"/>
                </a:cubicBezTo>
                <a:cubicBezTo>
                  <a:pt x="3606800" y="6339416"/>
                  <a:pt x="3594100" y="6470650"/>
                  <a:pt x="3585634" y="6631516"/>
                </a:cubicBezTo>
                <a:cubicBezTo>
                  <a:pt x="3577167" y="6792383"/>
                  <a:pt x="3572934" y="6946900"/>
                  <a:pt x="3572934" y="7095066"/>
                </a:cubicBezTo>
                <a:cubicBezTo>
                  <a:pt x="3572934" y="7243233"/>
                  <a:pt x="3572934" y="7346950"/>
                  <a:pt x="3572934" y="7406216"/>
                </a:cubicBezTo>
                <a:cubicBezTo>
                  <a:pt x="3572934" y="7592483"/>
                  <a:pt x="3568700" y="7711016"/>
                  <a:pt x="3560234" y="7761816"/>
                </a:cubicBezTo>
                <a:cubicBezTo>
                  <a:pt x="3551767" y="7812616"/>
                  <a:pt x="3517900" y="7838016"/>
                  <a:pt x="3458634" y="7838016"/>
                </a:cubicBezTo>
                <a:close/>
                <a:moveTo>
                  <a:pt x="-935566" y="7965016"/>
                </a:moveTo>
                <a:moveTo>
                  <a:pt x="753534" y="7037916"/>
                </a:moveTo>
                <a:cubicBezTo>
                  <a:pt x="931334" y="7037916"/>
                  <a:pt x="1119717" y="6961716"/>
                  <a:pt x="1318684" y="6809316"/>
                </a:cubicBezTo>
                <a:cubicBezTo>
                  <a:pt x="1517650" y="6656916"/>
                  <a:pt x="1718734" y="6487583"/>
                  <a:pt x="1921934" y="6301316"/>
                </a:cubicBezTo>
                <a:cubicBezTo>
                  <a:pt x="2048934" y="6182783"/>
                  <a:pt x="2186517" y="6026150"/>
                  <a:pt x="2334684" y="5831416"/>
                </a:cubicBezTo>
                <a:cubicBezTo>
                  <a:pt x="2482850" y="5636683"/>
                  <a:pt x="2626784" y="5441950"/>
                  <a:pt x="2766484" y="5247216"/>
                </a:cubicBezTo>
                <a:cubicBezTo>
                  <a:pt x="2906184" y="5052483"/>
                  <a:pt x="3018367" y="4881033"/>
                  <a:pt x="3103034" y="4732866"/>
                </a:cubicBezTo>
                <a:cubicBezTo>
                  <a:pt x="3187700" y="4584700"/>
                  <a:pt x="3230034" y="4493683"/>
                  <a:pt x="3230034" y="4459816"/>
                </a:cubicBezTo>
                <a:cubicBezTo>
                  <a:pt x="3230034" y="4417483"/>
                  <a:pt x="3191934" y="4387850"/>
                  <a:pt x="3115734" y="4370916"/>
                </a:cubicBezTo>
                <a:cubicBezTo>
                  <a:pt x="3039534" y="4353983"/>
                  <a:pt x="2952750" y="4343400"/>
                  <a:pt x="2855384" y="4339166"/>
                </a:cubicBezTo>
                <a:cubicBezTo>
                  <a:pt x="2758017" y="4334933"/>
                  <a:pt x="2679700" y="4341283"/>
                  <a:pt x="2620434" y="4358216"/>
                </a:cubicBezTo>
                <a:cubicBezTo>
                  <a:pt x="2434167" y="4400550"/>
                  <a:pt x="2250017" y="4485216"/>
                  <a:pt x="2067984" y="4612216"/>
                </a:cubicBezTo>
                <a:cubicBezTo>
                  <a:pt x="1885950" y="4739216"/>
                  <a:pt x="1689100" y="4929716"/>
                  <a:pt x="1477434" y="5183716"/>
                </a:cubicBezTo>
                <a:cubicBezTo>
                  <a:pt x="1257300" y="5454650"/>
                  <a:pt x="1077384" y="5734050"/>
                  <a:pt x="937684" y="6021916"/>
                </a:cubicBezTo>
                <a:cubicBezTo>
                  <a:pt x="797984" y="6309783"/>
                  <a:pt x="711200" y="6551083"/>
                  <a:pt x="677334" y="6745816"/>
                </a:cubicBezTo>
                <a:cubicBezTo>
                  <a:pt x="643467" y="6940550"/>
                  <a:pt x="668867" y="7037916"/>
                  <a:pt x="753534" y="7037916"/>
                </a:cubicBezTo>
                <a:close/>
                <a:moveTo>
                  <a:pt x="-135466" y="7965016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30" name="Freeform 6730"/>
          <p:cNvSpPr/>
          <p:nvPr/>
        </p:nvSpPr>
        <p:spPr>
          <a:xfrm rot="0" flipH="0" flipV="0">
            <a:off x="8758158" y="1762876"/>
            <a:ext cx="191795" cy="255689"/>
          </a:xfrm>
          <a:custGeom>
            <a:pathLst>
              <a:path w="3551767" h="4734983">
                <a:moveTo>
                  <a:pt x="2167467" y="4442883"/>
                </a:moveTo>
                <a:cubicBezTo>
                  <a:pt x="1989667" y="4595283"/>
                  <a:pt x="1784350" y="4684183"/>
                  <a:pt x="1551517" y="4709583"/>
                </a:cubicBezTo>
                <a:cubicBezTo>
                  <a:pt x="1318683" y="4734983"/>
                  <a:pt x="1092200" y="4699000"/>
                  <a:pt x="872067" y="4601633"/>
                </a:cubicBezTo>
                <a:cubicBezTo>
                  <a:pt x="651933" y="4504267"/>
                  <a:pt x="469900" y="4353983"/>
                  <a:pt x="325967" y="4150783"/>
                </a:cubicBezTo>
                <a:cubicBezTo>
                  <a:pt x="182033" y="3964517"/>
                  <a:pt x="88900" y="3750733"/>
                  <a:pt x="46567" y="3509433"/>
                </a:cubicBezTo>
                <a:cubicBezTo>
                  <a:pt x="4233" y="3268133"/>
                  <a:pt x="0" y="2952750"/>
                  <a:pt x="33867" y="2563283"/>
                </a:cubicBezTo>
                <a:cubicBezTo>
                  <a:pt x="59267" y="2233083"/>
                  <a:pt x="165100" y="1900767"/>
                  <a:pt x="351367" y="1566333"/>
                </a:cubicBezTo>
                <a:cubicBezTo>
                  <a:pt x="537633" y="1231900"/>
                  <a:pt x="764117" y="933450"/>
                  <a:pt x="1030817" y="670983"/>
                </a:cubicBezTo>
                <a:cubicBezTo>
                  <a:pt x="1297517" y="408517"/>
                  <a:pt x="1562100" y="226483"/>
                  <a:pt x="1824567" y="124883"/>
                </a:cubicBezTo>
                <a:cubicBezTo>
                  <a:pt x="1951567" y="40217"/>
                  <a:pt x="2059517" y="0"/>
                  <a:pt x="2148417" y="4233"/>
                </a:cubicBezTo>
                <a:cubicBezTo>
                  <a:pt x="2237317" y="8467"/>
                  <a:pt x="2374900" y="19050"/>
                  <a:pt x="2561167" y="35983"/>
                </a:cubicBezTo>
                <a:cubicBezTo>
                  <a:pt x="2755900" y="61383"/>
                  <a:pt x="2901950" y="99483"/>
                  <a:pt x="2999317" y="150283"/>
                </a:cubicBezTo>
                <a:cubicBezTo>
                  <a:pt x="3096683" y="201083"/>
                  <a:pt x="3175000" y="268817"/>
                  <a:pt x="3234267" y="353483"/>
                </a:cubicBezTo>
                <a:cubicBezTo>
                  <a:pt x="3361267" y="480483"/>
                  <a:pt x="3445933" y="605367"/>
                  <a:pt x="3488267" y="728133"/>
                </a:cubicBezTo>
                <a:cubicBezTo>
                  <a:pt x="3530600" y="850900"/>
                  <a:pt x="3551767" y="971550"/>
                  <a:pt x="3551767" y="1090083"/>
                </a:cubicBezTo>
                <a:cubicBezTo>
                  <a:pt x="3517900" y="1276350"/>
                  <a:pt x="3393017" y="1502833"/>
                  <a:pt x="3177117" y="1769533"/>
                </a:cubicBezTo>
                <a:cubicBezTo>
                  <a:pt x="2961217" y="2036233"/>
                  <a:pt x="2679700" y="2254250"/>
                  <a:pt x="2332567" y="2423583"/>
                </a:cubicBezTo>
                <a:cubicBezTo>
                  <a:pt x="2146300" y="2482850"/>
                  <a:pt x="1943100" y="2508250"/>
                  <a:pt x="1722967" y="2499783"/>
                </a:cubicBezTo>
                <a:cubicBezTo>
                  <a:pt x="1502833" y="2491317"/>
                  <a:pt x="1320800" y="2436283"/>
                  <a:pt x="1176867" y="2334683"/>
                </a:cubicBezTo>
                <a:cubicBezTo>
                  <a:pt x="1016000" y="2266950"/>
                  <a:pt x="910167" y="2277533"/>
                  <a:pt x="859367" y="2366433"/>
                </a:cubicBezTo>
                <a:cubicBezTo>
                  <a:pt x="808567" y="2455333"/>
                  <a:pt x="762000" y="2669117"/>
                  <a:pt x="719667" y="3007783"/>
                </a:cubicBezTo>
                <a:cubicBezTo>
                  <a:pt x="685800" y="3329517"/>
                  <a:pt x="711200" y="3564467"/>
                  <a:pt x="795867" y="3712633"/>
                </a:cubicBezTo>
                <a:cubicBezTo>
                  <a:pt x="880533" y="3860800"/>
                  <a:pt x="994833" y="3947583"/>
                  <a:pt x="1138767" y="3972983"/>
                </a:cubicBezTo>
                <a:cubicBezTo>
                  <a:pt x="1308100" y="4006850"/>
                  <a:pt x="1441450" y="4030133"/>
                  <a:pt x="1538817" y="4042833"/>
                </a:cubicBezTo>
                <a:cubicBezTo>
                  <a:pt x="1636183" y="4055533"/>
                  <a:pt x="1756833" y="4019550"/>
                  <a:pt x="1900767" y="3934883"/>
                </a:cubicBezTo>
                <a:cubicBezTo>
                  <a:pt x="2036233" y="3850217"/>
                  <a:pt x="2120900" y="3801533"/>
                  <a:pt x="2154767" y="3788833"/>
                </a:cubicBezTo>
                <a:cubicBezTo>
                  <a:pt x="2188633" y="3776133"/>
                  <a:pt x="2216150" y="3759200"/>
                  <a:pt x="2237317" y="3738033"/>
                </a:cubicBezTo>
                <a:cubicBezTo>
                  <a:pt x="2258483" y="3716867"/>
                  <a:pt x="2311400" y="3663950"/>
                  <a:pt x="2396067" y="3579283"/>
                </a:cubicBezTo>
                <a:cubicBezTo>
                  <a:pt x="2455333" y="3520017"/>
                  <a:pt x="2501900" y="3475567"/>
                  <a:pt x="2535767" y="3445933"/>
                </a:cubicBezTo>
                <a:cubicBezTo>
                  <a:pt x="2569633" y="3416300"/>
                  <a:pt x="2607733" y="3401483"/>
                  <a:pt x="2650067" y="3401483"/>
                </a:cubicBezTo>
                <a:cubicBezTo>
                  <a:pt x="2692400" y="3401483"/>
                  <a:pt x="2730500" y="3420533"/>
                  <a:pt x="2764367" y="3458633"/>
                </a:cubicBezTo>
                <a:cubicBezTo>
                  <a:pt x="2798233" y="3496733"/>
                  <a:pt x="2832100" y="3524250"/>
                  <a:pt x="2865967" y="3541183"/>
                </a:cubicBezTo>
                <a:cubicBezTo>
                  <a:pt x="2950633" y="3541183"/>
                  <a:pt x="2969683" y="3591983"/>
                  <a:pt x="2923117" y="3693583"/>
                </a:cubicBezTo>
                <a:cubicBezTo>
                  <a:pt x="2876550" y="3795183"/>
                  <a:pt x="2785533" y="3915833"/>
                  <a:pt x="2650067" y="4055533"/>
                </a:cubicBezTo>
                <a:cubicBezTo>
                  <a:pt x="2514600" y="4195233"/>
                  <a:pt x="2353733" y="4324350"/>
                  <a:pt x="2167467" y="4442883"/>
                </a:cubicBezTo>
                <a:close/>
                <a:moveTo>
                  <a:pt x="-893233" y="4887383"/>
                </a:moveTo>
                <a:moveTo>
                  <a:pt x="2154767" y="1750483"/>
                </a:moveTo>
                <a:cubicBezTo>
                  <a:pt x="2247900" y="1708150"/>
                  <a:pt x="2345267" y="1646767"/>
                  <a:pt x="2446867" y="1566333"/>
                </a:cubicBezTo>
                <a:cubicBezTo>
                  <a:pt x="2548467" y="1485900"/>
                  <a:pt x="2635250" y="1397000"/>
                  <a:pt x="2707217" y="1299633"/>
                </a:cubicBezTo>
                <a:cubicBezTo>
                  <a:pt x="2779183" y="1202267"/>
                  <a:pt x="2815167" y="1119717"/>
                  <a:pt x="2815167" y="1051983"/>
                </a:cubicBezTo>
                <a:cubicBezTo>
                  <a:pt x="2815167" y="933450"/>
                  <a:pt x="2760133" y="833967"/>
                  <a:pt x="2650067" y="753533"/>
                </a:cubicBezTo>
                <a:cubicBezTo>
                  <a:pt x="2540000" y="673100"/>
                  <a:pt x="2374900" y="662517"/>
                  <a:pt x="2154767" y="721783"/>
                </a:cubicBezTo>
                <a:cubicBezTo>
                  <a:pt x="2061633" y="747183"/>
                  <a:pt x="1955800" y="808567"/>
                  <a:pt x="1837267" y="905933"/>
                </a:cubicBezTo>
                <a:cubicBezTo>
                  <a:pt x="1718733" y="1003300"/>
                  <a:pt x="1606550" y="1111250"/>
                  <a:pt x="1500717" y="1229783"/>
                </a:cubicBezTo>
                <a:cubicBezTo>
                  <a:pt x="1394883" y="1348317"/>
                  <a:pt x="1310217" y="1454150"/>
                  <a:pt x="1246717" y="1547283"/>
                </a:cubicBezTo>
                <a:cubicBezTo>
                  <a:pt x="1183217" y="1640417"/>
                  <a:pt x="1159933" y="1695450"/>
                  <a:pt x="1176867" y="1712383"/>
                </a:cubicBezTo>
                <a:cubicBezTo>
                  <a:pt x="1202267" y="1754717"/>
                  <a:pt x="1274233" y="1786467"/>
                  <a:pt x="1392767" y="1807633"/>
                </a:cubicBezTo>
                <a:cubicBezTo>
                  <a:pt x="1511300" y="1828800"/>
                  <a:pt x="1644650" y="1835150"/>
                  <a:pt x="1792817" y="1826683"/>
                </a:cubicBezTo>
                <a:cubicBezTo>
                  <a:pt x="1940983" y="1818217"/>
                  <a:pt x="2061633" y="1792817"/>
                  <a:pt x="2154767" y="1750483"/>
                </a:cubicBezTo>
                <a:close/>
                <a:moveTo>
                  <a:pt x="1799167" y="4887383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31" name="Freeform 6731"/>
          <p:cNvSpPr/>
          <p:nvPr/>
        </p:nvSpPr>
        <p:spPr>
          <a:xfrm rot="0" flipH="0" flipV="0">
            <a:off x="8960240" y="1618744"/>
            <a:ext cx="170764" cy="416052"/>
          </a:xfrm>
          <a:custGeom>
            <a:pathLst>
              <a:path w="3162300" h="7704666">
                <a:moveTo>
                  <a:pt x="330200" y="7670800"/>
                </a:moveTo>
                <a:cubicBezTo>
                  <a:pt x="220133" y="7628466"/>
                  <a:pt x="139700" y="7562850"/>
                  <a:pt x="88900" y="7473950"/>
                </a:cubicBezTo>
                <a:cubicBezTo>
                  <a:pt x="38100" y="7385050"/>
                  <a:pt x="8466" y="7255934"/>
                  <a:pt x="0" y="7086600"/>
                </a:cubicBezTo>
                <a:cubicBezTo>
                  <a:pt x="0" y="6985000"/>
                  <a:pt x="16933" y="6849534"/>
                  <a:pt x="50800" y="6680200"/>
                </a:cubicBezTo>
                <a:cubicBezTo>
                  <a:pt x="84666" y="6510867"/>
                  <a:pt x="122766" y="6316134"/>
                  <a:pt x="165100" y="6096000"/>
                </a:cubicBezTo>
                <a:cubicBezTo>
                  <a:pt x="165100" y="6079067"/>
                  <a:pt x="167216" y="6060017"/>
                  <a:pt x="171450" y="6038850"/>
                </a:cubicBezTo>
                <a:cubicBezTo>
                  <a:pt x="175683" y="6017684"/>
                  <a:pt x="177800" y="6002867"/>
                  <a:pt x="177800" y="5994400"/>
                </a:cubicBezTo>
                <a:cubicBezTo>
                  <a:pt x="186266" y="5960534"/>
                  <a:pt x="196850" y="5909734"/>
                  <a:pt x="209550" y="5842000"/>
                </a:cubicBezTo>
                <a:cubicBezTo>
                  <a:pt x="222250" y="5774267"/>
                  <a:pt x="232833" y="5721350"/>
                  <a:pt x="241300" y="5683250"/>
                </a:cubicBezTo>
                <a:cubicBezTo>
                  <a:pt x="249766" y="5645150"/>
                  <a:pt x="254000" y="5647267"/>
                  <a:pt x="254000" y="5689600"/>
                </a:cubicBezTo>
                <a:lnTo>
                  <a:pt x="342900" y="5346700"/>
                </a:lnTo>
                <a:cubicBezTo>
                  <a:pt x="385233" y="5194300"/>
                  <a:pt x="427566" y="5041900"/>
                  <a:pt x="469900" y="4889500"/>
                </a:cubicBezTo>
                <a:cubicBezTo>
                  <a:pt x="512233" y="4737100"/>
                  <a:pt x="550333" y="4603750"/>
                  <a:pt x="584200" y="4489450"/>
                </a:cubicBezTo>
                <a:cubicBezTo>
                  <a:pt x="618066" y="4375150"/>
                  <a:pt x="639233" y="4309534"/>
                  <a:pt x="647700" y="4292600"/>
                </a:cubicBezTo>
                <a:cubicBezTo>
                  <a:pt x="647700" y="4292600"/>
                  <a:pt x="664633" y="4243917"/>
                  <a:pt x="698500" y="4146550"/>
                </a:cubicBezTo>
                <a:cubicBezTo>
                  <a:pt x="732366" y="4049184"/>
                  <a:pt x="766233" y="3953934"/>
                  <a:pt x="800100" y="3860800"/>
                </a:cubicBezTo>
                <a:cubicBezTo>
                  <a:pt x="944033" y="3462867"/>
                  <a:pt x="1075266" y="3126317"/>
                  <a:pt x="1193800" y="2851150"/>
                </a:cubicBezTo>
                <a:cubicBezTo>
                  <a:pt x="1312333" y="2575984"/>
                  <a:pt x="1418166" y="2374900"/>
                  <a:pt x="1511300" y="2247900"/>
                </a:cubicBezTo>
                <a:cubicBezTo>
                  <a:pt x="1519766" y="2222500"/>
                  <a:pt x="1532466" y="2190750"/>
                  <a:pt x="1549400" y="2152650"/>
                </a:cubicBezTo>
                <a:cubicBezTo>
                  <a:pt x="1566333" y="2114550"/>
                  <a:pt x="1579033" y="2082800"/>
                  <a:pt x="1587500" y="2057400"/>
                </a:cubicBezTo>
                <a:cubicBezTo>
                  <a:pt x="1595966" y="1989667"/>
                  <a:pt x="1606550" y="1936750"/>
                  <a:pt x="1619250" y="1898650"/>
                </a:cubicBezTo>
                <a:cubicBezTo>
                  <a:pt x="1631950" y="1860550"/>
                  <a:pt x="1651000" y="1824567"/>
                  <a:pt x="1676400" y="1790700"/>
                </a:cubicBezTo>
                <a:cubicBezTo>
                  <a:pt x="1693333" y="1756834"/>
                  <a:pt x="1718733" y="1712384"/>
                  <a:pt x="1752600" y="1657350"/>
                </a:cubicBezTo>
                <a:cubicBezTo>
                  <a:pt x="1786466" y="1602317"/>
                  <a:pt x="1824566" y="1532467"/>
                  <a:pt x="1866900" y="1447800"/>
                </a:cubicBezTo>
                <a:lnTo>
                  <a:pt x="1917700" y="1308100"/>
                </a:lnTo>
                <a:cubicBezTo>
                  <a:pt x="1968500" y="1198034"/>
                  <a:pt x="2032000" y="1075267"/>
                  <a:pt x="2108200" y="939800"/>
                </a:cubicBezTo>
                <a:cubicBezTo>
                  <a:pt x="2184400" y="804334"/>
                  <a:pt x="2239433" y="706967"/>
                  <a:pt x="2273300" y="647700"/>
                </a:cubicBezTo>
                <a:cubicBezTo>
                  <a:pt x="2307166" y="571500"/>
                  <a:pt x="2357966" y="480484"/>
                  <a:pt x="2425700" y="374650"/>
                </a:cubicBezTo>
                <a:cubicBezTo>
                  <a:pt x="2493433" y="268817"/>
                  <a:pt x="2544233" y="198967"/>
                  <a:pt x="2578100" y="165100"/>
                </a:cubicBezTo>
                <a:lnTo>
                  <a:pt x="2565400" y="152400"/>
                </a:lnTo>
                <a:cubicBezTo>
                  <a:pt x="2607733" y="76200"/>
                  <a:pt x="2660650" y="31750"/>
                  <a:pt x="2724150" y="19050"/>
                </a:cubicBezTo>
                <a:cubicBezTo>
                  <a:pt x="2787650" y="6350"/>
                  <a:pt x="2857500" y="0"/>
                  <a:pt x="2933700" y="0"/>
                </a:cubicBezTo>
                <a:cubicBezTo>
                  <a:pt x="3052233" y="0"/>
                  <a:pt x="3119966" y="16934"/>
                  <a:pt x="3136900" y="50800"/>
                </a:cubicBezTo>
                <a:cubicBezTo>
                  <a:pt x="3153833" y="84667"/>
                  <a:pt x="3162300" y="160867"/>
                  <a:pt x="3162300" y="279400"/>
                </a:cubicBezTo>
                <a:cubicBezTo>
                  <a:pt x="3162300" y="406400"/>
                  <a:pt x="3160183" y="497417"/>
                  <a:pt x="3155950" y="552450"/>
                </a:cubicBezTo>
                <a:cubicBezTo>
                  <a:pt x="3151716" y="607484"/>
                  <a:pt x="3115733" y="668867"/>
                  <a:pt x="3048000" y="736600"/>
                </a:cubicBezTo>
                <a:lnTo>
                  <a:pt x="3060700" y="736600"/>
                </a:lnTo>
                <a:cubicBezTo>
                  <a:pt x="3077633" y="719667"/>
                  <a:pt x="3073400" y="738717"/>
                  <a:pt x="3048000" y="793750"/>
                </a:cubicBezTo>
                <a:cubicBezTo>
                  <a:pt x="3022600" y="848784"/>
                  <a:pt x="3001433" y="889000"/>
                  <a:pt x="2984500" y="914400"/>
                </a:cubicBezTo>
                <a:cubicBezTo>
                  <a:pt x="2967566" y="956734"/>
                  <a:pt x="2948516" y="1003300"/>
                  <a:pt x="2927350" y="1054100"/>
                </a:cubicBezTo>
                <a:cubicBezTo>
                  <a:pt x="2906183" y="1104900"/>
                  <a:pt x="2882900" y="1143000"/>
                  <a:pt x="2857500" y="1168400"/>
                </a:cubicBezTo>
                <a:cubicBezTo>
                  <a:pt x="2832100" y="1202267"/>
                  <a:pt x="2770716" y="1314450"/>
                  <a:pt x="2673350" y="1504950"/>
                </a:cubicBezTo>
                <a:cubicBezTo>
                  <a:pt x="2575983" y="1695450"/>
                  <a:pt x="2465916" y="1917700"/>
                  <a:pt x="2343150" y="2171700"/>
                </a:cubicBezTo>
                <a:cubicBezTo>
                  <a:pt x="2220383" y="2425700"/>
                  <a:pt x="2103966" y="2671234"/>
                  <a:pt x="1993900" y="2908300"/>
                </a:cubicBezTo>
                <a:cubicBezTo>
                  <a:pt x="1883833" y="3145367"/>
                  <a:pt x="1803400" y="3327400"/>
                  <a:pt x="1752600" y="3454400"/>
                </a:cubicBezTo>
                <a:lnTo>
                  <a:pt x="1689100" y="3644900"/>
                </a:lnTo>
                <a:cubicBezTo>
                  <a:pt x="1672166" y="3678767"/>
                  <a:pt x="1663700" y="3704167"/>
                  <a:pt x="1663700" y="3721100"/>
                </a:cubicBezTo>
                <a:cubicBezTo>
                  <a:pt x="1638300" y="3780367"/>
                  <a:pt x="1612900" y="3839634"/>
                  <a:pt x="1587500" y="3898900"/>
                </a:cubicBezTo>
                <a:cubicBezTo>
                  <a:pt x="1562100" y="3958167"/>
                  <a:pt x="1536700" y="4008967"/>
                  <a:pt x="1511300" y="4051300"/>
                </a:cubicBezTo>
                <a:lnTo>
                  <a:pt x="1295400" y="4787900"/>
                </a:lnTo>
                <a:lnTo>
                  <a:pt x="1231900" y="5054600"/>
                </a:lnTo>
                <a:lnTo>
                  <a:pt x="1117600" y="5334000"/>
                </a:lnTo>
                <a:lnTo>
                  <a:pt x="1041400" y="5575300"/>
                </a:lnTo>
                <a:cubicBezTo>
                  <a:pt x="1024466" y="5626100"/>
                  <a:pt x="1011766" y="5672667"/>
                  <a:pt x="1003300" y="5715000"/>
                </a:cubicBezTo>
                <a:cubicBezTo>
                  <a:pt x="994833" y="5757334"/>
                  <a:pt x="977900" y="5791200"/>
                  <a:pt x="952500" y="5816600"/>
                </a:cubicBezTo>
                <a:cubicBezTo>
                  <a:pt x="952500" y="5825067"/>
                  <a:pt x="950383" y="5835650"/>
                  <a:pt x="946150" y="5848350"/>
                </a:cubicBezTo>
                <a:cubicBezTo>
                  <a:pt x="941916" y="5861050"/>
                  <a:pt x="939800" y="5871634"/>
                  <a:pt x="939800" y="5880100"/>
                </a:cubicBezTo>
                <a:cubicBezTo>
                  <a:pt x="905933" y="6015567"/>
                  <a:pt x="867833" y="6206067"/>
                  <a:pt x="825500" y="6451600"/>
                </a:cubicBezTo>
                <a:cubicBezTo>
                  <a:pt x="783166" y="6697134"/>
                  <a:pt x="753533" y="6955367"/>
                  <a:pt x="736600" y="7226300"/>
                </a:cubicBezTo>
                <a:cubicBezTo>
                  <a:pt x="736600" y="7234767"/>
                  <a:pt x="734483" y="7243234"/>
                  <a:pt x="730250" y="7251700"/>
                </a:cubicBezTo>
                <a:cubicBezTo>
                  <a:pt x="726016" y="7260167"/>
                  <a:pt x="723900" y="7268634"/>
                  <a:pt x="723900" y="7277100"/>
                </a:cubicBezTo>
                <a:cubicBezTo>
                  <a:pt x="698500" y="7454900"/>
                  <a:pt x="656166" y="7573433"/>
                  <a:pt x="596900" y="7632700"/>
                </a:cubicBezTo>
                <a:cubicBezTo>
                  <a:pt x="537633" y="7691966"/>
                  <a:pt x="448733" y="7704666"/>
                  <a:pt x="330200" y="7670800"/>
                </a:cubicBezTo>
                <a:close/>
                <a:moveTo>
                  <a:pt x="-1066800" y="7556500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32" name="Freeform 6732"/>
          <p:cNvSpPr/>
          <p:nvPr/>
        </p:nvSpPr>
        <p:spPr>
          <a:xfrm rot="0" flipH="0" flipV="0">
            <a:off x="9082770" y="1578281"/>
            <a:ext cx="169621" cy="450799"/>
          </a:xfrm>
          <a:custGeom>
            <a:pathLst>
              <a:path w="3141134" h="8348133">
                <a:moveTo>
                  <a:pt x="575734" y="8305800"/>
                </a:moveTo>
                <a:cubicBezTo>
                  <a:pt x="414867" y="8348133"/>
                  <a:pt x="285750" y="8314266"/>
                  <a:pt x="188384" y="8204200"/>
                </a:cubicBezTo>
                <a:cubicBezTo>
                  <a:pt x="91017" y="8094134"/>
                  <a:pt x="33867" y="7924800"/>
                  <a:pt x="16934" y="7696200"/>
                </a:cubicBezTo>
                <a:cubicBezTo>
                  <a:pt x="0" y="7467600"/>
                  <a:pt x="25400" y="7196667"/>
                  <a:pt x="93134" y="6883400"/>
                </a:cubicBezTo>
                <a:cubicBezTo>
                  <a:pt x="135467" y="6781800"/>
                  <a:pt x="169334" y="6682317"/>
                  <a:pt x="194734" y="6584950"/>
                </a:cubicBezTo>
                <a:cubicBezTo>
                  <a:pt x="220134" y="6487584"/>
                  <a:pt x="232834" y="6409267"/>
                  <a:pt x="232834" y="6350000"/>
                </a:cubicBezTo>
                <a:cubicBezTo>
                  <a:pt x="249767" y="6265334"/>
                  <a:pt x="283634" y="6140450"/>
                  <a:pt x="334434" y="5975350"/>
                </a:cubicBezTo>
                <a:cubicBezTo>
                  <a:pt x="385234" y="5810250"/>
                  <a:pt x="440267" y="5638800"/>
                  <a:pt x="499534" y="5461000"/>
                </a:cubicBezTo>
                <a:cubicBezTo>
                  <a:pt x="558800" y="5283200"/>
                  <a:pt x="615950" y="5124450"/>
                  <a:pt x="670984" y="4984750"/>
                </a:cubicBezTo>
                <a:cubicBezTo>
                  <a:pt x="726017" y="4845050"/>
                  <a:pt x="762000" y="4758267"/>
                  <a:pt x="778934" y="4724400"/>
                </a:cubicBezTo>
                <a:cubicBezTo>
                  <a:pt x="812800" y="4724400"/>
                  <a:pt x="842434" y="4694767"/>
                  <a:pt x="867834" y="4635500"/>
                </a:cubicBezTo>
                <a:cubicBezTo>
                  <a:pt x="893234" y="4576234"/>
                  <a:pt x="905934" y="4516967"/>
                  <a:pt x="905934" y="4457700"/>
                </a:cubicBezTo>
                <a:cubicBezTo>
                  <a:pt x="905934" y="4389967"/>
                  <a:pt x="920750" y="4313767"/>
                  <a:pt x="950384" y="4229100"/>
                </a:cubicBezTo>
                <a:cubicBezTo>
                  <a:pt x="980017" y="4144434"/>
                  <a:pt x="1011767" y="4085167"/>
                  <a:pt x="1045634" y="4051300"/>
                </a:cubicBezTo>
                <a:cubicBezTo>
                  <a:pt x="1045634" y="4008967"/>
                  <a:pt x="1056217" y="3960284"/>
                  <a:pt x="1077384" y="3905250"/>
                </a:cubicBezTo>
                <a:cubicBezTo>
                  <a:pt x="1098550" y="3850217"/>
                  <a:pt x="1109134" y="3805767"/>
                  <a:pt x="1109134" y="3771900"/>
                </a:cubicBezTo>
                <a:cubicBezTo>
                  <a:pt x="1109134" y="3738034"/>
                  <a:pt x="1119717" y="3704167"/>
                  <a:pt x="1140884" y="3670300"/>
                </a:cubicBezTo>
                <a:cubicBezTo>
                  <a:pt x="1162050" y="3636434"/>
                  <a:pt x="1172634" y="3602567"/>
                  <a:pt x="1172634" y="3568700"/>
                </a:cubicBezTo>
                <a:cubicBezTo>
                  <a:pt x="1231900" y="3458634"/>
                  <a:pt x="1310217" y="3282950"/>
                  <a:pt x="1407584" y="3041650"/>
                </a:cubicBezTo>
                <a:cubicBezTo>
                  <a:pt x="1504950" y="2800350"/>
                  <a:pt x="1610784" y="2531534"/>
                  <a:pt x="1725084" y="2235200"/>
                </a:cubicBezTo>
                <a:cubicBezTo>
                  <a:pt x="1839384" y="1938867"/>
                  <a:pt x="1947334" y="1646767"/>
                  <a:pt x="2048934" y="1358900"/>
                </a:cubicBezTo>
                <a:cubicBezTo>
                  <a:pt x="2150534" y="1071034"/>
                  <a:pt x="2233084" y="827617"/>
                  <a:pt x="2296584" y="628650"/>
                </a:cubicBezTo>
                <a:cubicBezTo>
                  <a:pt x="2360084" y="429684"/>
                  <a:pt x="2391834" y="309034"/>
                  <a:pt x="2391834" y="266700"/>
                </a:cubicBezTo>
                <a:cubicBezTo>
                  <a:pt x="2391834" y="198967"/>
                  <a:pt x="2408767" y="148167"/>
                  <a:pt x="2442634" y="114300"/>
                </a:cubicBezTo>
                <a:cubicBezTo>
                  <a:pt x="2476500" y="80434"/>
                  <a:pt x="2527300" y="63500"/>
                  <a:pt x="2595034" y="63500"/>
                </a:cubicBezTo>
                <a:cubicBezTo>
                  <a:pt x="2620434" y="38100"/>
                  <a:pt x="2652184" y="21167"/>
                  <a:pt x="2690284" y="12700"/>
                </a:cubicBezTo>
                <a:cubicBezTo>
                  <a:pt x="2728384" y="4234"/>
                  <a:pt x="2764367" y="0"/>
                  <a:pt x="2798234" y="0"/>
                </a:cubicBezTo>
                <a:cubicBezTo>
                  <a:pt x="2798234" y="0"/>
                  <a:pt x="2815167" y="16934"/>
                  <a:pt x="2849034" y="50800"/>
                </a:cubicBezTo>
                <a:cubicBezTo>
                  <a:pt x="2882900" y="84667"/>
                  <a:pt x="2933700" y="135467"/>
                  <a:pt x="3001434" y="203200"/>
                </a:cubicBezTo>
                <a:cubicBezTo>
                  <a:pt x="3069167" y="262467"/>
                  <a:pt x="3109384" y="330200"/>
                  <a:pt x="3122084" y="406400"/>
                </a:cubicBezTo>
                <a:cubicBezTo>
                  <a:pt x="3134784" y="482600"/>
                  <a:pt x="3141134" y="571500"/>
                  <a:pt x="3141134" y="673100"/>
                </a:cubicBezTo>
                <a:cubicBezTo>
                  <a:pt x="3141134" y="783167"/>
                  <a:pt x="3128434" y="880534"/>
                  <a:pt x="3103034" y="965200"/>
                </a:cubicBezTo>
                <a:cubicBezTo>
                  <a:pt x="3077634" y="1049867"/>
                  <a:pt x="3026834" y="1172634"/>
                  <a:pt x="2950634" y="1333500"/>
                </a:cubicBezTo>
                <a:cubicBezTo>
                  <a:pt x="2874434" y="1494367"/>
                  <a:pt x="2755900" y="1744134"/>
                  <a:pt x="2595034" y="2082800"/>
                </a:cubicBezTo>
                <a:cubicBezTo>
                  <a:pt x="2527300" y="2252134"/>
                  <a:pt x="2455334" y="2410884"/>
                  <a:pt x="2379134" y="2559050"/>
                </a:cubicBezTo>
                <a:cubicBezTo>
                  <a:pt x="2302934" y="2707217"/>
                  <a:pt x="2264834" y="2798234"/>
                  <a:pt x="2264834" y="2832100"/>
                </a:cubicBezTo>
                <a:cubicBezTo>
                  <a:pt x="2264834" y="2865967"/>
                  <a:pt x="2250017" y="2916767"/>
                  <a:pt x="2220384" y="2984500"/>
                </a:cubicBezTo>
                <a:cubicBezTo>
                  <a:pt x="2190750" y="3052234"/>
                  <a:pt x="2159000" y="3136900"/>
                  <a:pt x="2125134" y="3238500"/>
                </a:cubicBezTo>
                <a:cubicBezTo>
                  <a:pt x="2091267" y="3306234"/>
                  <a:pt x="2044700" y="3405717"/>
                  <a:pt x="1985434" y="3536950"/>
                </a:cubicBezTo>
                <a:cubicBezTo>
                  <a:pt x="1926167" y="3668184"/>
                  <a:pt x="1864784" y="3807884"/>
                  <a:pt x="1801284" y="3956050"/>
                </a:cubicBezTo>
                <a:cubicBezTo>
                  <a:pt x="1737784" y="4104217"/>
                  <a:pt x="1684867" y="4231217"/>
                  <a:pt x="1642534" y="4337050"/>
                </a:cubicBezTo>
                <a:cubicBezTo>
                  <a:pt x="1600200" y="4442884"/>
                  <a:pt x="1579034" y="4504267"/>
                  <a:pt x="1579034" y="4521200"/>
                </a:cubicBezTo>
                <a:cubicBezTo>
                  <a:pt x="1579034" y="4555067"/>
                  <a:pt x="1576917" y="4588934"/>
                  <a:pt x="1572684" y="4622800"/>
                </a:cubicBezTo>
                <a:cubicBezTo>
                  <a:pt x="1568450" y="4656667"/>
                  <a:pt x="1549400" y="4690534"/>
                  <a:pt x="1515534" y="4724400"/>
                </a:cubicBezTo>
                <a:cubicBezTo>
                  <a:pt x="1481667" y="4724400"/>
                  <a:pt x="1462617" y="4747684"/>
                  <a:pt x="1458384" y="4794250"/>
                </a:cubicBezTo>
                <a:cubicBezTo>
                  <a:pt x="1454150" y="4840817"/>
                  <a:pt x="1452034" y="4864100"/>
                  <a:pt x="1452034" y="4864100"/>
                </a:cubicBezTo>
                <a:cubicBezTo>
                  <a:pt x="1452034" y="4948767"/>
                  <a:pt x="1384300" y="5173134"/>
                  <a:pt x="1248834" y="5537200"/>
                </a:cubicBezTo>
                <a:cubicBezTo>
                  <a:pt x="1113367" y="6002867"/>
                  <a:pt x="988484" y="6430434"/>
                  <a:pt x="874184" y="6819900"/>
                </a:cubicBezTo>
                <a:cubicBezTo>
                  <a:pt x="759884" y="7209367"/>
                  <a:pt x="702734" y="7522634"/>
                  <a:pt x="702734" y="7759700"/>
                </a:cubicBezTo>
                <a:cubicBezTo>
                  <a:pt x="702734" y="7962900"/>
                  <a:pt x="698500" y="8096250"/>
                  <a:pt x="690034" y="8159750"/>
                </a:cubicBezTo>
                <a:cubicBezTo>
                  <a:pt x="681567" y="8223250"/>
                  <a:pt x="643467" y="8271934"/>
                  <a:pt x="575734" y="8305800"/>
                </a:cubicBezTo>
                <a:close/>
                <a:moveTo>
                  <a:pt x="-1075266" y="8305800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33" name="Freeform 6733"/>
          <p:cNvSpPr/>
          <p:nvPr/>
        </p:nvSpPr>
        <p:spPr>
          <a:xfrm rot="0" flipH="0" flipV="0">
            <a:off x="9217416" y="1657148"/>
            <a:ext cx="119786" cy="348843"/>
          </a:xfrm>
          <a:custGeom>
            <a:pathLst>
              <a:path w="2218266" h="6460067">
                <a:moveTo>
                  <a:pt x="482600" y="6451600"/>
                </a:moveTo>
                <a:cubicBezTo>
                  <a:pt x="355600" y="6434667"/>
                  <a:pt x="247650" y="6343650"/>
                  <a:pt x="158750" y="6178550"/>
                </a:cubicBezTo>
                <a:cubicBezTo>
                  <a:pt x="69850" y="6013450"/>
                  <a:pt x="16933" y="5863167"/>
                  <a:pt x="0" y="5727700"/>
                </a:cubicBezTo>
                <a:cubicBezTo>
                  <a:pt x="8466" y="5659967"/>
                  <a:pt x="19050" y="5562600"/>
                  <a:pt x="31750" y="5435600"/>
                </a:cubicBezTo>
                <a:cubicBezTo>
                  <a:pt x="44450" y="5308600"/>
                  <a:pt x="59266" y="5177367"/>
                  <a:pt x="76200" y="5041900"/>
                </a:cubicBezTo>
                <a:cubicBezTo>
                  <a:pt x="110066" y="4881034"/>
                  <a:pt x="156633" y="4684184"/>
                  <a:pt x="215900" y="4451350"/>
                </a:cubicBezTo>
                <a:cubicBezTo>
                  <a:pt x="275166" y="4218517"/>
                  <a:pt x="336550" y="3983567"/>
                  <a:pt x="400050" y="3746500"/>
                </a:cubicBezTo>
                <a:cubicBezTo>
                  <a:pt x="463550" y="3509434"/>
                  <a:pt x="520700" y="3306234"/>
                  <a:pt x="571500" y="3136900"/>
                </a:cubicBezTo>
                <a:cubicBezTo>
                  <a:pt x="622300" y="2967567"/>
                  <a:pt x="656166" y="2865967"/>
                  <a:pt x="673100" y="2832100"/>
                </a:cubicBezTo>
                <a:cubicBezTo>
                  <a:pt x="715433" y="2764367"/>
                  <a:pt x="783166" y="2747434"/>
                  <a:pt x="876300" y="2781300"/>
                </a:cubicBezTo>
                <a:cubicBezTo>
                  <a:pt x="969433" y="2815167"/>
                  <a:pt x="1045633" y="2865967"/>
                  <a:pt x="1104900" y="2933700"/>
                </a:cubicBezTo>
                <a:cubicBezTo>
                  <a:pt x="1155700" y="3001434"/>
                  <a:pt x="1187450" y="3081867"/>
                  <a:pt x="1200150" y="3175000"/>
                </a:cubicBezTo>
                <a:cubicBezTo>
                  <a:pt x="1212850" y="3268134"/>
                  <a:pt x="1200150" y="3403600"/>
                  <a:pt x="1162050" y="3581400"/>
                </a:cubicBezTo>
                <a:cubicBezTo>
                  <a:pt x="1123950" y="3759200"/>
                  <a:pt x="1054100" y="4021667"/>
                  <a:pt x="952500" y="4368800"/>
                </a:cubicBezTo>
                <a:cubicBezTo>
                  <a:pt x="859366" y="4707467"/>
                  <a:pt x="789516" y="4980517"/>
                  <a:pt x="742950" y="5187950"/>
                </a:cubicBezTo>
                <a:cubicBezTo>
                  <a:pt x="696383" y="5395384"/>
                  <a:pt x="677333" y="5613400"/>
                  <a:pt x="685800" y="5842000"/>
                </a:cubicBezTo>
                <a:cubicBezTo>
                  <a:pt x="651933" y="6129867"/>
                  <a:pt x="626533" y="6305550"/>
                  <a:pt x="609600" y="6369050"/>
                </a:cubicBezTo>
                <a:cubicBezTo>
                  <a:pt x="592666" y="6432550"/>
                  <a:pt x="550333" y="6460067"/>
                  <a:pt x="482600" y="6451600"/>
                </a:cubicBezTo>
                <a:close/>
                <a:moveTo>
                  <a:pt x="-1028700" y="6845300"/>
                </a:moveTo>
                <a:moveTo>
                  <a:pt x="1943100" y="1384300"/>
                </a:moveTo>
                <a:cubicBezTo>
                  <a:pt x="1909233" y="1409700"/>
                  <a:pt x="1877483" y="1420284"/>
                  <a:pt x="1847850" y="1416050"/>
                </a:cubicBezTo>
                <a:cubicBezTo>
                  <a:pt x="1818216" y="1411817"/>
                  <a:pt x="1769533" y="1388534"/>
                  <a:pt x="1701800" y="1346200"/>
                </a:cubicBezTo>
                <a:cubicBezTo>
                  <a:pt x="1642533" y="1337734"/>
                  <a:pt x="1568450" y="1297517"/>
                  <a:pt x="1479550" y="1225550"/>
                </a:cubicBezTo>
                <a:cubicBezTo>
                  <a:pt x="1390650" y="1153584"/>
                  <a:pt x="1314450" y="1077384"/>
                  <a:pt x="1250950" y="996950"/>
                </a:cubicBezTo>
                <a:cubicBezTo>
                  <a:pt x="1187450" y="916517"/>
                  <a:pt x="1155700" y="867834"/>
                  <a:pt x="1155700" y="850900"/>
                </a:cubicBezTo>
                <a:cubicBezTo>
                  <a:pt x="1147233" y="766234"/>
                  <a:pt x="1153583" y="658284"/>
                  <a:pt x="1174750" y="527050"/>
                </a:cubicBezTo>
                <a:cubicBezTo>
                  <a:pt x="1195916" y="395817"/>
                  <a:pt x="1240366" y="277284"/>
                  <a:pt x="1308100" y="171450"/>
                </a:cubicBezTo>
                <a:cubicBezTo>
                  <a:pt x="1375833" y="65617"/>
                  <a:pt x="1473200" y="8467"/>
                  <a:pt x="1600200" y="0"/>
                </a:cubicBezTo>
                <a:cubicBezTo>
                  <a:pt x="1634066" y="0"/>
                  <a:pt x="1663700" y="4234"/>
                  <a:pt x="1689100" y="12700"/>
                </a:cubicBezTo>
                <a:cubicBezTo>
                  <a:pt x="1714500" y="21167"/>
                  <a:pt x="1790700" y="50800"/>
                  <a:pt x="1917700" y="101600"/>
                </a:cubicBezTo>
                <a:cubicBezTo>
                  <a:pt x="1985433" y="228600"/>
                  <a:pt x="2053166" y="370417"/>
                  <a:pt x="2120900" y="527050"/>
                </a:cubicBezTo>
                <a:cubicBezTo>
                  <a:pt x="2188633" y="683684"/>
                  <a:pt x="2218266" y="836084"/>
                  <a:pt x="2209800" y="984250"/>
                </a:cubicBezTo>
                <a:cubicBezTo>
                  <a:pt x="2201333" y="1132417"/>
                  <a:pt x="2112433" y="1265767"/>
                  <a:pt x="1943100" y="1384300"/>
                </a:cubicBezTo>
                <a:close/>
                <a:moveTo>
                  <a:pt x="4038600" y="6845300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34" name="Freeform 6734"/>
          <p:cNvSpPr/>
          <p:nvPr/>
        </p:nvSpPr>
        <p:spPr>
          <a:xfrm rot="0" flipH="0" flipV="0">
            <a:off x="9324400" y="1746302"/>
            <a:ext cx="222199" cy="275234"/>
          </a:xfrm>
          <a:custGeom>
            <a:pathLst>
              <a:path w="4114800" h="5096934">
                <a:moveTo>
                  <a:pt x="1447800" y="5080000"/>
                </a:moveTo>
                <a:cubicBezTo>
                  <a:pt x="1236133" y="5096934"/>
                  <a:pt x="1035050" y="5084234"/>
                  <a:pt x="844550" y="5041900"/>
                </a:cubicBezTo>
                <a:cubicBezTo>
                  <a:pt x="654050" y="4999567"/>
                  <a:pt x="493183" y="4925484"/>
                  <a:pt x="361950" y="4819650"/>
                </a:cubicBezTo>
                <a:cubicBezTo>
                  <a:pt x="230716" y="4713817"/>
                  <a:pt x="139700" y="4584700"/>
                  <a:pt x="88900" y="4432300"/>
                </a:cubicBezTo>
                <a:cubicBezTo>
                  <a:pt x="29633" y="4313767"/>
                  <a:pt x="0" y="4231217"/>
                  <a:pt x="0" y="4184650"/>
                </a:cubicBezTo>
                <a:cubicBezTo>
                  <a:pt x="0" y="4138084"/>
                  <a:pt x="29633" y="4097867"/>
                  <a:pt x="88900" y="4064000"/>
                </a:cubicBezTo>
                <a:cubicBezTo>
                  <a:pt x="156633" y="4064000"/>
                  <a:pt x="218016" y="4083050"/>
                  <a:pt x="273050" y="4121150"/>
                </a:cubicBezTo>
                <a:cubicBezTo>
                  <a:pt x="328083" y="4159250"/>
                  <a:pt x="402166" y="4199467"/>
                  <a:pt x="495300" y="4241800"/>
                </a:cubicBezTo>
                <a:cubicBezTo>
                  <a:pt x="622300" y="4351867"/>
                  <a:pt x="776816" y="4411134"/>
                  <a:pt x="958850" y="4419600"/>
                </a:cubicBezTo>
                <a:cubicBezTo>
                  <a:pt x="1140883" y="4428067"/>
                  <a:pt x="1308100" y="4398434"/>
                  <a:pt x="1460500" y="4330700"/>
                </a:cubicBezTo>
                <a:cubicBezTo>
                  <a:pt x="1612900" y="4262967"/>
                  <a:pt x="1697566" y="4178300"/>
                  <a:pt x="1714500" y="4076700"/>
                </a:cubicBezTo>
                <a:cubicBezTo>
                  <a:pt x="1714500" y="4042834"/>
                  <a:pt x="1701800" y="3983567"/>
                  <a:pt x="1676400" y="3898900"/>
                </a:cubicBezTo>
                <a:cubicBezTo>
                  <a:pt x="1651000" y="3814234"/>
                  <a:pt x="1621366" y="3725334"/>
                  <a:pt x="1587500" y="3632200"/>
                </a:cubicBezTo>
                <a:cubicBezTo>
                  <a:pt x="1358900" y="3310467"/>
                  <a:pt x="1191683" y="2990850"/>
                  <a:pt x="1085850" y="2673350"/>
                </a:cubicBezTo>
                <a:cubicBezTo>
                  <a:pt x="980016" y="2355850"/>
                  <a:pt x="927100" y="2095500"/>
                  <a:pt x="927100" y="1892300"/>
                </a:cubicBezTo>
                <a:cubicBezTo>
                  <a:pt x="927100" y="1739900"/>
                  <a:pt x="973666" y="1576917"/>
                  <a:pt x="1066800" y="1403350"/>
                </a:cubicBezTo>
                <a:cubicBezTo>
                  <a:pt x="1159933" y="1229784"/>
                  <a:pt x="1286933" y="1083734"/>
                  <a:pt x="1447800" y="965200"/>
                </a:cubicBezTo>
                <a:cubicBezTo>
                  <a:pt x="1600200" y="804334"/>
                  <a:pt x="1769533" y="660400"/>
                  <a:pt x="1955800" y="533400"/>
                </a:cubicBezTo>
                <a:cubicBezTo>
                  <a:pt x="2142066" y="406400"/>
                  <a:pt x="2330450" y="296334"/>
                  <a:pt x="2520950" y="203200"/>
                </a:cubicBezTo>
                <a:cubicBezTo>
                  <a:pt x="2711450" y="110067"/>
                  <a:pt x="2882900" y="42334"/>
                  <a:pt x="3035300" y="0"/>
                </a:cubicBezTo>
                <a:cubicBezTo>
                  <a:pt x="3128433" y="0"/>
                  <a:pt x="3251200" y="12700"/>
                  <a:pt x="3403600" y="38100"/>
                </a:cubicBezTo>
                <a:cubicBezTo>
                  <a:pt x="3556000" y="63500"/>
                  <a:pt x="3661833" y="93134"/>
                  <a:pt x="3721100" y="127000"/>
                </a:cubicBezTo>
                <a:cubicBezTo>
                  <a:pt x="3814233" y="160867"/>
                  <a:pt x="3903133" y="251884"/>
                  <a:pt x="3987800" y="400050"/>
                </a:cubicBezTo>
                <a:cubicBezTo>
                  <a:pt x="4072466" y="548217"/>
                  <a:pt x="4114800" y="694267"/>
                  <a:pt x="4114800" y="838200"/>
                </a:cubicBezTo>
                <a:cubicBezTo>
                  <a:pt x="4114800" y="897467"/>
                  <a:pt x="4097866" y="973667"/>
                  <a:pt x="4064000" y="1066800"/>
                </a:cubicBezTo>
                <a:cubicBezTo>
                  <a:pt x="4030133" y="1159934"/>
                  <a:pt x="3975100" y="1270000"/>
                  <a:pt x="3898900" y="1397000"/>
                </a:cubicBezTo>
                <a:cubicBezTo>
                  <a:pt x="3865033" y="1490134"/>
                  <a:pt x="3826933" y="1576917"/>
                  <a:pt x="3784600" y="1657350"/>
                </a:cubicBezTo>
                <a:cubicBezTo>
                  <a:pt x="3742266" y="1737784"/>
                  <a:pt x="3721100" y="1794934"/>
                  <a:pt x="3721100" y="1828800"/>
                </a:cubicBezTo>
                <a:cubicBezTo>
                  <a:pt x="3678766" y="1921934"/>
                  <a:pt x="3621616" y="1966384"/>
                  <a:pt x="3549650" y="1962150"/>
                </a:cubicBezTo>
                <a:cubicBezTo>
                  <a:pt x="3477683" y="1957917"/>
                  <a:pt x="3405716" y="1919817"/>
                  <a:pt x="3333750" y="1847850"/>
                </a:cubicBezTo>
                <a:cubicBezTo>
                  <a:pt x="3261783" y="1775884"/>
                  <a:pt x="3204633" y="1689100"/>
                  <a:pt x="3162300" y="1587500"/>
                </a:cubicBezTo>
                <a:cubicBezTo>
                  <a:pt x="3128433" y="1460500"/>
                  <a:pt x="3115733" y="1356784"/>
                  <a:pt x="3124200" y="1276350"/>
                </a:cubicBezTo>
                <a:cubicBezTo>
                  <a:pt x="3132666" y="1195917"/>
                  <a:pt x="3166533" y="1109134"/>
                  <a:pt x="3225800" y="1016000"/>
                </a:cubicBezTo>
                <a:cubicBezTo>
                  <a:pt x="3318933" y="922867"/>
                  <a:pt x="3365500" y="859367"/>
                  <a:pt x="3365500" y="825500"/>
                </a:cubicBezTo>
                <a:cubicBezTo>
                  <a:pt x="3365500" y="791634"/>
                  <a:pt x="3318933" y="774700"/>
                  <a:pt x="3225800" y="774700"/>
                </a:cubicBezTo>
                <a:cubicBezTo>
                  <a:pt x="3166533" y="774700"/>
                  <a:pt x="3058583" y="810684"/>
                  <a:pt x="2901950" y="882650"/>
                </a:cubicBezTo>
                <a:cubicBezTo>
                  <a:pt x="2745316" y="954617"/>
                  <a:pt x="2580216" y="1047750"/>
                  <a:pt x="2406650" y="1162050"/>
                </a:cubicBezTo>
                <a:cubicBezTo>
                  <a:pt x="2233083" y="1276350"/>
                  <a:pt x="2082800" y="1397000"/>
                  <a:pt x="1955800" y="1524000"/>
                </a:cubicBezTo>
                <a:cubicBezTo>
                  <a:pt x="1794933" y="1676400"/>
                  <a:pt x="1699683" y="1786467"/>
                  <a:pt x="1670050" y="1854200"/>
                </a:cubicBezTo>
                <a:cubicBezTo>
                  <a:pt x="1640416" y="1921934"/>
                  <a:pt x="1625600" y="2027767"/>
                  <a:pt x="1625600" y="2171700"/>
                </a:cubicBezTo>
                <a:cubicBezTo>
                  <a:pt x="1625600" y="2290234"/>
                  <a:pt x="1653116" y="2438400"/>
                  <a:pt x="1708150" y="2616200"/>
                </a:cubicBezTo>
                <a:cubicBezTo>
                  <a:pt x="1763183" y="2794000"/>
                  <a:pt x="1820333" y="2912534"/>
                  <a:pt x="1879600" y="2971800"/>
                </a:cubicBezTo>
                <a:cubicBezTo>
                  <a:pt x="1879600" y="2971800"/>
                  <a:pt x="1909233" y="3028950"/>
                  <a:pt x="1968500" y="3143250"/>
                </a:cubicBezTo>
                <a:cubicBezTo>
                  <a:pt x="2027766" y="3257550"/>
                  <a:pt x="2099733" y="3378200"/>
                  <a:pt x="2184400" y="3505200"/>
                </a:cubicBezTo>
                <a:cubicBezTo>
                  <a:pt x="2429933" y="4047067"/>
                  <a:pt x="2493433" y="4436534"/>
                  <a:pt x="2374900" y="4673600"/>
                </a:cubicBezTo>
                <a:cubicBezTo>
                  <a:pt x="2256366" y="4910667"/>
                  <a:pt x="1947333" y="5046134"/>
                  <a:pt x="1447800" y="5080000"/>
                </a:cubicBezTo>
                <a:close/>
                <a:moveTo>
                  <a:pt x="-914400" y="5194300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35" name="Freeform 6735"/>
          <p:cNvSpPr/>
          <p:nvPr/>
        </p:nvSpPr>
        <p:spPr>
          <a:xfrm rot="0" flipH="0" flipV="0">
            <a:off x="9585118" y="1607085"/>
            <a:ext cx="226542" cy="453999"/>
          </a:xfrm>
          <a:custGeom>
            <a:pathLst>
              <a:path w="4195234" h="8407400">
                <a:moveTo>
                  <a:pt x="886884" y="8407400"/>
                </a:moveTo>
                <a:cubicBezTo>
                  <a:pt x="607484" y="8365066"/>
                  <a:pt x="419100" y="8261350"/>
                  <a:pt x="321734" y="8096250"/>
                </a:cubicBezTo>
                <a:cubicBezTo>
                  <a:pt x="224367" y="7931150"/>
                  <a:pt x="201084" y="7679267"/>
                  <a:pt x="251884" y="7340600"/>
                </a:cubicBezTo>
                <a:cubicBezTo>
                  <a:pt x="302684" y="7179734"/>
                  <a:pt x="334434" y="7033684"/>
                  <a:pt x="347134" y="6902450"/>
                </a:cubicBezTo>
                <a:cubicBezTo>
                  <a:pt x="359834" y="6771217"/>
                  <a:pt x="395817" y="6688667"/>
                  <a:pt x="455084" y="6654800"/>
                </a:cubicBezTo>
                <a:cubicBezTo>
                  <a:pt x="455084" y="6654800"/>
                  <a:pt x="461434" y="6642100"/>
                  <a:pt x="474134" y="6616700"/>
                </a:cubicBezTo>
                <a:cubicBezTo>
                  <a:pt x="486834" y="6591300"/>
                  <a:pt x="480484" y="6565900"/>
                  <a:pt x="455084" y="6540500"/>
                </a:cubicBezTo>
                <a:cubicBezTo>
                  <a:pt x="455084" y="6430434"/>
                  <a:pt x="493184" y="6278034"/>
                  <a:pt x="569384" y="6083300"/>
                </a:cubicBezTo>
                <a:cubicBezTo>
                  <a:pt x="586317" y="6032500"/>
                  <a:pt x="609600" y="5971117"/>
                  <a:pt x="639234" y="5899150"/>
                </a:cubicBezTo>
                <a:cubicBezTo>
                  <a:pt x="668867" y="5827184"/>
                  <a:pt x="683684" y="5791200"/>
                  <a:pt x="683684" y="5791200"/>
                </a:cubicBezTo>
                <a:cubicBezTo>
                  <a:pt x="641350" y="5723467"/>
                  <a:pt x="641350" y="5668434"/>
                  <a:pt x="683684" y="5626100"/>
                </a:cubicBezTo>
                <a:cubicBezTo>
                  <a:pt x="726017" y="5583767"/>
                  <a:pt x="770467" y="5543550"/>
                  <a:pt x="817034" y="5505450"/>
                </a:cubicBezTo>
                <a:cubicBezTo>
                  <a:pt x="863600" y="5467350"/>
                  <a:pt x="865717" y="5422900"/>
                  <a:pt x="823384" y="5372100"/>
                </a:cubicBezTo>
                <a:cubicBezTo>
                  <a:pt x="806450" y="5338234"/>
                  <a:pt x="827617" y="5259917"/>
                  <a:pt x="886884" y="5137150"/>
                </a:cubicBezTo>
                <a:cubicBezTo>
                  <a:pt x="946150" y="5014384"/>
                  <a:pt x="1013884" y="4885267"/>
                  <a:pt x="1090084" y="4749800"/>
                </a:cubicBezTo>
                <a:cubicBezTo>
                  <a:pt x="1166284" y="4614334"/>
                  <a:pt x="1217084" y="4508500"/>
                  <a:pt x="1242484" y="4432300"/>
                </a:cubicBezTo>
                <a:cubicBezTo>
                  <a:pt x="1242484" y="4415367"/>
                  <a:pt x="1263650" y="4356100"/>
                  <a:pt x="1305984" y="4254500"/>
                </a:cubicBezTo>
                <a:cubicBezTo>
                  <a:pt x="1348317" y="4152900"/>
                  <a:pt x="1399117" y="4034367"/>
                  <a:pt x="1458384" y="3898900"/>
                </a:cubicBezTo>
                <a:cubicBezTo>
                  <a:pt x="1517650" y="3763434"/>
                  <a:pt x="1574800" y="3640667"/>
                  <a:pt x="1629834" y="3530600"/>
                </a:cubicBezTo>
                <a:cubicBezTo>
                  <a:pt x="1684867" y="3420534"/>
                  <a:pt x="1720850" y="3348567"/>
                  <a:pt x="1737784" y="3314700"/>
                </a:cubicBezTo>
                <a:cubicBezTo>
                  <a:pt x="1822450" y="3272367"/>
                  <a:pt x="1788584" y="3242734"/>
                  <a:pt x="1636184" y="3225800"/>
                </a:cubicBezTo>
                <a:cubicBezTo>
                  <a:pt x="1483784" y="3208867"/>
                  <a:pt x="1322917" y="3204634"/>
                  <a:pt x="1153584" y="3213100"/>
                </a:cubicBezTo>
                <a:cubicBezTo>
                  <a:pt x="891117" y="3204634"/>
                  <a:pt x="681567" y="3191934"/>
                  <a:pt x="524934" y="3175000"/>
                </a:cubicBezTo>
                <a:cubicBezTo>
                  <a:pt x="368300" y="3158067"/>
                  <a:pt x="239184" y="3119967"/>
                  <a:pt x="137584" y="3060700"/>
                </a:cubicBezTo>
                <a:cubicBezTo>
                  <a:pt x="35984" y="2942167"/>
                  <a:pt x="0" y="2855384"/>
                  <a:pt x="29634" y="2800350"/>
                </a:cubicBezTo>
                <a:cubicBezTo>
                  <a:pt x="59267" y="2745317"/>
                  <a:pt x="158750" y="2713567"/>
                  <a:pt x="328084" y="2705100"/>
                </a:cubicBezTo>
                <a:cubicBezTo>
                  <a:pt x="438150" y="2696634"/>
                  <a:pt x="524934" y="2692400"/>
                  <a:pt x="588434" y="2692400"/>
                </a:cubicBezTo>
                <a:cubicBezTo>
                  <a:pt x="651934" y="2692400"/>
                  <a:pt x="736600" y="2686050"/>
                  <a:pt x="842434" y="2673350"/>
                </a:cubicBezTo>
                <a:cubicBezTo>
                  <a:pt x="948267" y="2660650"/>
                  <a:pt x="1115484" y="2641600"/>
                  <a:pt x="1344084" y="2616200"/>
                </a:cubicBezTo>
                <a:lnTo>
                  <a:pt x="1991784" y="2565400"/>
                </a:lnTo>
                <a:lnTo>
                  <a:pt x="2029884" y="2349500"/>
                </a:lnTo>
                <a:cubicBezTo>
                  <a:pt x="2097617" y="2239434"/>
                  <a:pt x="2154767" y="2139950"/>
                  <a:pt x="2201334" y="2051050"/>
                </a:cubicBezTo>
                <a:cubicBezTo>
                  <a:pt x="2247900" y="1962150"/>
                  <a:pt x="2288117" y="1871134"/>
                  <a:pt x="2321984" y="1778000"/>
                </a:cubicBezTo>
                <a:cubicBezTo>
                  <a:pt x="2355850" y="1684867"/>
                  <a:pt x="2381250" y="1587500"/>
                  <a:pt x="2398184" y="1485900"/>
                </a:cubicBezTo>
                <a:cubicBezTo>
                  <a:pt x="2398184" y="1485900"/>
                  <a:pt x="2436284" y="1416050"/>
                  <a:pt x="2512484" y="1276350"/>
                </a:cubicBezTo>
                <a:cubicBezTo>
                  <a:pt x="2588684" y="1136650"/>
                  <a:pt x="2635250" y="990600"/>
                  <a:pt x="2652184" y="838200"/>
                </a:cubicBezTo>
                <a:cubicBezTo>
                  <a:pt x="2753784" y="668867"/>
                  <a:pt x="2842684" y="514350"/>
                  <a:pt x="2918884" y="374650"/>
                </a:cubicBezTo>
                <a:cubicBezTo>
                  <a:pt x="2995084" y="234950"/>
                  <a:pt x="3041650" y="148167"/>
                  <a:pt x="3058584" y="114300"/>
                </a:cubicBezTo>
                <a:cubicBezTo>
                  <a:pt x="3151717" y="38100"/>
                  <a:pt x="3217334" y="0"/>
                  <a:pt x="3255434" y="0"/>
                </a:cubicBezTo>
                <a:cubicBezTo>
                  <a:pt x="3293534" y="0"/>
                  <a:pt x="3376084" y="42334"/>
                  <a:pt x="3503084" y="127000"/>
                </a:cubicBezTo>
                <a:cubicBezTo>
                  <a:pt x="3579284" y="169334"/>
                  <a:pt x="3647017" y="220134"/>
                  <a:pt x="3706284" y="279400"/>
                </a:cubicBezTo>
                <a:cubicBezTo>
                  <a:pt x="3765550" y="338667"/>
                  <a:pt x="3803650" y="400050"/>
                  <a:pt x="3820584" y="463550"/>
                </a:cubicBezTo>
                <a:cubicBezTo>
                  <a:pt x="3837517" y="527050"/>
                  <a:pt x="3812117" y="588434"/>
                  <a:pt x="3744384" y="647700"/>
                </a:cubicBezTo>
                <a:cubicBezTo>
                  <a:pt x="3727450" y="681567"/>
                  <a:pt x="3702050" y="742950"/>
                  <a:pt x="3668184" y="831850"/>
                </a:cubicBezTo>
                <a:cubicBezTo>
                  <a:pt x="3634317" y="920750"/>
                  <a:pt x="3608917" y="994834"/>
                  <a:pt x="3591984" y="1054100"/>
                </a:cubicBezTo>
                <a:cubicBezTo>
                  <a:pt x="3541184" y="1113367"/>
                  <a:pt x="3479800" y="1208617"/>
                  <a:pt x="3407834" y="1339850"/>
                </a:cubicBezTo>
                <a:cubicBezTo>
                  <a:pt x="3335867" y="1471084"/>
                  <a:pt x="3287184" y="1604434"/>
                  <a:pt x="3261784" y="1739900"/>
                </a:cubicBezTo>
                <a:cubicBezTo>
                  <a:pt x="3194050" y="1883834"/>
                  <a:pt x="3130550" y="2012950"/>
                  <a:pt x="3071284" y="2127250"/>
                </a:cubicBezTo>
                <a:cubicBezTo>
                  <a:pt x="3012017" y="2241550"/>
                  <a:pt x="2965450" y="2298700"/>
                  <a:pt x="2931584" y="2298700"/>
                </a:cubicBezTo>
                <a:cubicBezTo>
                  <a:pt x="2948517" y="2383367"/>
                  <a:pt x="2999317" y="2423584"/>
                  <a:pt x="3083984" y="2419350"/>
                </a:cubicBezTo>
                <a:cubicBezTo>
                  <a:pt x="3168650" y="2415117"/>
                  <a:pt x="3308350" y="2408767"/>
                  <a:pt x="3503084" y="2400300"/>
                </a:cubicBezTo>
                <a:cubicBezTo>
                  <a:pt x="3663950" y="2383367"/>
                  <a:pt x="3776134" y="2364317"/>
                  <a:pt x="3839634" y="2343150"/>
                </a:cubicBezTo>
                <a:cubicBezTo>
                  <a:pt x="3903134" y="2321984"/>
                  <a:pt x="3977217" y="2332567"/>
                  <a:pt x="4061884" y="2374900"/>
                </a:cubicBezTo>
                <a:cubicBezTo>
                  <a:pt x="4104217" y="2434167"/>
                  <a:pt x="4138084" y="2501900"/>
                  <a:pt x="4163484" y="2578100"/>
                </a:cubicBezTo>
                <a:cubicBezTo>
                  <a:pt x="4188884" y="2654300"/>
                  <a:pt x="4195234" y="2724150"/>
                  <a:pt x="4182534" y="2787650"/>
                </a:cubicBezTo>
                <a:cubicBezTo>
                  <a:pt x="4169834" y="2851150"/>
                  <a:pt x="4133850" y="2895600"/>
                  <a:pt x="4074584" y="2921000"/>
                </a:cubicBezTo>
                <a:cubicBezTo>
                  <a:pt x="4032250" y="2921000"/>
                  <a:pt x="3945467" y="2944284"/>
                  <a:pt x="3814234" y="2990850"/>
                </a:cubicBezTo>
                <a:cubicBezTo>
                  <a:pt x="3683000" y="3037417"/>
                  <a:pt x="3520017" y="3064934"/>
                  <a:pt x="3325284" y="3073400"/>
                </a:cubicBezTo>
                <a:lnTo>
                  <a:pt x="2652184" y="3136900"/>
                </a:lnTo>
                <a:lnTo>
                  <a:pt x="2436284" y="3568700"/>
                </a:lnTo>
                <a:cubicBezTo>
                  <a:pt x="2377017" y="3678767"/>
                  <a:pt x="2326217" y="3778250"/>
                  <a:pt x="2283884" y="3867150"/>
                </a:cubicBezTo>
                <a:cubicBezTo>
                  <a:pt x="2241550" y="3956050"/>
                  <a:pt x="2211917" y="4008967"/>
                  <a:pt x="2194984" y="4025900"/>
                </a:cubicBezTo>
                <a:cubicBezTo>
                  <a:pt x="2194984" y="4076700"/>
                  <a:pt x="2167467" y="4152900"/>
                  <a:pt x="2112434" y="4254500"/>
                </a:cubicBezTo>
                <a:cubicBezTo>
                  <a:pt x="2057400" y="4356100"/>
                  <a:pt x="2000250" y="4466167"/>
                  <a:pt x="1940984" y="4584700"/>
                </a:cubicBezTo>
                <a:cubicBezTo>
                  <a:pt x="1890184" y="4728634"/>
                  <a:pt x="1833034" y="4859867"/>
                  <a:pt x="1769534" y="4978400"/>
                </a:cubicBezTo>
                <a:cubicBezTo>
                  <a:pt x="1706034" y="5096934"/>
                  <a:pt x="1674284" y="5156200"/>
                  <a:pt x="1674284" y="5156200"/>
                </a:cubicBezTo>
                <a:cubicBezTo>
                  <a:pt x="1640417" y="5156200"/>
                  <a:pt x="1623484" y="5181600"/>
                  <a:pt x="1623484" y="5232400"/>
                </a:cubicBezTo>
                <a:cubicBezTo>
                  <a:pt x="1665817" y="5334000"/>
                  <a:pt x="1653117" y="5410200"/>
                  <a:pt x="1585384" y="5461000"/>
                </a:cubicBezTo>
                <a:cubicBezTo>
                  <a:pt x="1543050" y="5486400"/>
                  <a:pt x="1507067" y="5522384"/>
                  <a:pt x="1477434" y="5568950"/>
                </a:cubicBezTo>
                <a:cubicBezTo>
                  <a:pt x="1447800" y="5615517"/>
                  <a:pt x="1432984" y="5638800"/>
                  <a:pt x="1432984" y="5638800"/>
                </a:cubicBezTo>
                <a:cubicBezTo>
                  <a:pt x="1466850" y="5672667"/>
                  <a:pt x="1473200" y="5715000"/>
                  <a:pt x="1452034" y="5765800"/>
                </a:cubicBezTo>
                <a:cubicBezTo>
                  <a:pt x="1430867" y="5816600"/>
                  <a:pt x="1403350" y="5871634"/>
                  <a:pt x="1369484" y="5930900"/>
                </a:cubicBezTo>
                <a:cubicBezTo>
                  <a:pt x="1369484" y="5998634"/>
                  <a:pt x="1350434" y="6096000"/>
                  <a:pt x="1312334" y="6223000"/>
                </a:cubicBezTo>
                <a:cubicBezTo>
                  <a:pt x="1274234" y="6350000"/>
                  <a:pt x="1234017" y="6468534"/>
                  <a:pt x="1191684" y="6578600"/>
                </a:cubicBezTo>
                <a:cubicBezTo>
                  <a:pt x="1200150" y="6731000"/>
                  <a:pt x="1208617" y="6828367"/>
                  <a:pt x="1217084" y="6870700"/>
                </a:cubicBezTo>
                <a:cubicBezTo>
                  <a:pt x="1225550" y="6913034"/>
                  <a:pt x="1246717" y="6929967"/>
                  <a:pt x="1280584" y="6921500"/>
                </a:cubicBezTo>
                <a:cubicBezTo>
                  <a:pt x="1322917" y="6929967"/>
                  <a:pt x="1361017" y="6929967"/>
                  <a:pt x="1394884" y="6921500"/>
                </a:cubicBezTo>
                <a:cubicBezTo>
                  <a:pt x="1428750" y="6913034"/>
                  <a:pt x="1462617" y="6908800"/>
                  <a:pt x="1496484" y="6908800"/>
                </a:cubicBezTo>
                <a:cubicBezTo>
                  <a:pt x="1615017" y="6858000"/>
                  <a:pt x="1551517" y="7154334"/>
                  <a:pt x="1305984" y="7797800"/>
                </a:cubicBezTo>
                <a:cubicBezTo>
                  <a:pt x="1170517" y="8009466"/>
                  <a:pt x="1077384" y="8163983"/>
                  <a:pt x="1026584" y="8261350"/>
                </a:cubicBezTo>
                <a:cubicBezTo>
                  <a:pt x="975784" y="8358716"/>
                  <a:pt x="929217" y="8407400"/>
                  <a:pt x="886884" y="8407400"/>
                </a:cubicBezTo>
                <a:close/>
                <a:moveTo>
                  <a:pt x="-2161116" y="7772400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36" name="Freeform 6736"/>
          <p:cNvSpPr/>
          <p:nvPr/>
        </p:nvSpPr>
        <p:spPr>
          <a:xfrm rot="0" flipH="0" flipV="0">
            <a:off x="9786401" y="1656348"/>
            <a:ext cx="285521" cy="355815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37" name="Freeform 6737"/>
          <p:cNvSpPr/>
          <p:nvPr/>
        </p:nvSpPr>
        <p:spPr>
          <a:xfrm rot="0" flipH="0" flipV="0">
            <a:off x="10129644" y="1531190"/>
            <a:ext cx="266433" cy="493433"/>
          </a:xfrm>
          <a:custGeom>
            <a:pathLst>
              <a:path w="4933950" h="9137650">
                <a:moveTo>
                  <a:pt x="1318684" y="6752166"/>
                </a:moveTo>
                <a:cubicBezTo>
                  <a:pt x="1183217" y="6735233"/>
                  <a:pt x="1085850" y="6678083"/>
                  <a:pt x="1026584" y="6580716"/>
                </a:cubicBezTo>
                <a:cubicBezTo>
                  <a:pt x="967317" y="6483350"/>
                  <a:pt x="937684" y="6383866"/>
                  <a:pt x="937684" y="6282266"/>
                </a:cubicBezTo>
                <a:cubicBezTo>
                  <a:pt x="937684" y="6265333"/>
                  <a:pt x="939800" y="6231466"/>
                  <a:pt x="944034" y="6180666"/>
                </a:cubicBezTo>
                <a:cubicBezTo>
                  <a:pt x="948267" y="6129866"/>
                  <a:pt x="958850" y="6070600"/>
                  <a:pt x="975784" y="6002866"/>
                </a:cubicBezTo>
                <a:cubicBezTo>
                  <a:pt x="975784" y="5952066"/>
                  <a:pt x="1001184" y="5871633"/>
                  <a:pt x="1051984" y="5761566"/>
                </a:cubicBezTo>
                <a:cubicBezTo>
                  <a:pt x="1102784" y="5651500"/>
                  <a:pt x="1157817" y="5520266"/>
                  <a:pt x="1217084" y="5367866"/>
                </a:cubicBezTo>
                <a:cubicBezTo>
                  <a:pt x="1310217" y="5198533"/>
                  <a:pt x="1454150" y="5008033"/>
                  <a:pt x="1648884" y="4796366"/>
                </a:cubicBezTo>
                <a:cubicBezTo>
                  <a:pt x="1843617" y="4584700"/>
                  <a:pt x="2008717" y="4428066"/>
                  <a:pt x="2144184" y="4326466"/>
                </a:cubicBezTo>
                <a:cubicBezTo>
                  <a:pt x="2220384" y="4267200"/>
                  <a:pt x="2275417" y="4226983"/>
                  <a:pt x="2309284" y="4205816"/>
                </a:cubicBezTo>
                <a:cubicBezTo>
                  <a:pt x="2343150" y="4184650"/>
                  <a:pt x="2360084" y="4174066"/>
                  <a:pt x="2360084" y="4174066"/>
                </a:cubicBezTo>
                <a:cubicBezTo>
                  <a:pt x="2360084" y="4140200"/>
                  <a:pt x="2419350" y="4074583"/>
                  <a:pt x="2537884" y="3977216"/>
                </a:cubicBezTo>
                <a:cubicBezTo>
                  <a:pt x="2656417" y="3879850"/>
                  <a:pt x="2758017" y="3814233"/>
                  <a:pt x="2842684" y="3780366"/>
                </a:cubicBezTo>
                <a:cubicBezTo>
                  <a:pt x="2842684" y="3780366"/>
                  <a:pt x="2897717" y="3742266"/>
                  <a:pt x="3007784" y="3666066"/>
                </a:cubicBezTo>
                <a:cubicBezTo>
                  <a:pt x="3117850" y="3589866"/>
                  <a:pt x="3202517" y="3522133"/>
                  <a:pt x="3261784" y="3462866"/>
                </a:cubicBezTo>
                <a:cubicBezTo>
                  <a:pt x="3456517" y="3268133"/>
                  <a:pt x="3600450" y="3088216"/>
                  <a:pt x="3693584" y="2923116"/>
                </a:cubicBezTo>
                <a:cubicBezTo>
                  <a:pt x="3786717" y="2758016"/>
                  <a:pt x="3858684" y="2569633"/>
                  <a:pt x="3909484" y="2357966"/>
                </a:cubicBezTo>
                <a:cubicBezTo>
                  <a:pt x="3960284" y="2146300"/>
                  <a:pt x="4015317" y="1883833"/>
                  <a:pt x="4074584" y="1570566"/>
                </a:cubicBezTo>
                <a:cubicBezTo>
                  <a:pt x="4083050" y="1274233"/>
                  <a:pt x="4085167" y="1073150"/>
                  <a:pt x="4080934" y="967316"/>
                </a:cubicBezTo>
                <a:cubicBezTo>
                  <a:pt x="4076700" y="861483"/>
                  <a:pt x="4023784" y="770466"/>
                  <a:pt x="3922184" y="694266"/>
                </a:cubicBezTo>
                <a:cubicBezTo>
                  <a:pt x="3744384" y="601133"/>
                  <a:pt x="3526367" y="590550"/>
                  <a:pt x="3268134" y="662516"/>
                </a:cubicBezTo>
                <a:cubicBezTo>
                  <a:pt x="3009900" y="734483"/>
                  <a:pt x="2760134" y="869950"/>
                  <a:pt x="2518834" y="1068916"/>
                </a:cubicBezTo>
                <a:cubicBezTo>
                  <a:pt x="2277534" y="1267883"/>
                  <a:pt x="2093384" y="1511300"/>
                  <a:pt x="1966384" y="1799166"/>
                </a:cubicBezTo>
                <a:cubicBezTo>
                  <a:pt x="1915584" y="1943100"/>
                  <a:pt x="1888067" y="2040466"/>
                  <a:pt x="1883834" y="2091266"/>
                </a:cubicBezTo>
                <a:cubicBezTo>
                  <a:pt x="1879600" y="2142066"/>
                  <a:pt x="1890184" y="2209800"/>
                  <a:pt x="1915584" y="2294466"/>
                </a:cubicBezTo>
                <a:cubicBezTo>
                  <a:pt x="1915584" y="2362200"/>
                  <a:pt x="1926167" y="2425700"/>
                  <a:pt x="1947334" y="2484966"/>
                </a:cubicBezTo>
                <a:cubicBezTo>
                  <a:pt x="1968500" y="2544233"/>
                  <a:pt x="1979084" y="2595033"/>
                  <a:pt x="1979084" y="2637366"/>
                </a:cubicBezTo>
                <a:cubicBezTo>
                  <a:pt x="1945217" y="2645833"/>
                  <a:pt x="1883834" y="2650066"/>
                  <a:pt x="1794934" y="2650066"/>
                </a:cubicBezTo>
                <a:cubicBezTo>
                  <a:pt x="1706034" y="2650066"/>
                  <a:pt x="1615017" y="2645833"/>
                  <a:pt x="1521884" y="2637366"/>
                </a:cubicBezTo>
                <a:cubicBezTo>
                  <a:pt x="1428750" y="2628900"/>
                  <a:pt x="1352550" y="2611966"/>
                  <a:pt x="1293284" y="2586566"/>
                </a:cubicBezTo>
                <a:cubicBezTo>
                  <a:pt x="1293284" y="2586566"/>
                  <a:pt x="1276350" y="2561166"/>
                  <a:pt x="1242484" y="2510366"/>
                </a:cubicBezTo>
                <a:cubicBezTo>
                  <a:pt x="1208617" y="2459566"/>
                  <a:pt x="1183217" y="2417233"/>
                  <a:pt x="1166284" y="2383366"/>
                </a:cubicBezTo>
                <a:cubicBezTo>
                  <a:pt x="1115484" y="2315633"/>
                  <a:pt x="1092200" y="2250016"/>
                  <a:pt x="1096434" y="2186516"/>
                </a:cubicBezTo>
                <a:cubicBezTo>
                  <a:pt x="1100667" y="2123016"/>
                  <a:pt x="1102784" y="2027766"/>
                  <a:pt x="1102784" y="1900766"/>
                </a:cubicBezTo>
                <a:cubicBezTo>
                  <a:pt x="1162050" y="1731433"/>
                  <a:pt x="1242484" y="1547283"/>
                  <a:pt x="1344084" y="1348316"/>
                </a:cubicBezTo>
                <a:cubicBezTo>
                  <a:pt x="1445684" y="1149350"/>
                  <a:pt x="1576917" y="960966"/>
                  <a:pt x="1737784" y="783166"/>
                </a:cubicBezTo>
                <a:cubicBezTo>
                  <a:pt x="1898650" y="605366"/>
                  <a:pt x="2084917" y="461433"/>
                  <a:pt x="2296584" y="351366"/>
                </a:cubicBezTo>
                <a:cubicBezTo>
                  <a:pt x="2474384" y="275166"/>
                  <a:pt x="2624667" y="205316"/>
                  <a:pt x="2747434" y="141816"/>
                </a:cubicBezTo>
                <a:cubicBezTo>
                  <a:pt x="2870200" y="78316"/>
                  <a:pt x="2931584" y="46566"/>
                  <a:pt x="2931584" y="46566"/>
                </a:cubicBezTo>
                <a:cubicBezTo>
                  <a:pt x="2931584" y="46566"/>
                  <a:pt x="2963334" y="44450"/>
                  <a:pt x="3026834" y="40216"/>
                </a:cubicBezTo>
                <a:cubicBezTo>
                  <a:pt x="3090334" y="35983"/>
                  <a:pt x="3198284" y="25400"/>
                  <a:pt x="3350684" y="8466"/>
                </a:cubicBezTo>
                <a:cubicBezTo>
                  <a:pt x="3401484" y="16933"/>
                  <a:pt x="3458634" y="16933"/>
                  <a:pt x="3522134" y="8466"/>
                </a:cubicBezTo>
                <a:cubicBezTo>
                  <a:pt x="3585634" y="0"/>
                  <a:pt x="3617384" y="16933"/>
                  <a:pt x="3617384" y="59266"/>
                </a:cubicBezTo>
                <a:cubicBezTo>
                  <a:pt x="3642784" y="59266"/>
                  <a:pt x="3693584" y="59266"/>
                  <a:pt x="3769784" y="59266"/>
                </a:cubicBezTo>
                <a:cubicBezTo>
                  <a:pt x="3845984" y="59266"/>
                  <a:pt x="3917950" y="59266"/>
                  <a:pt x="3985684" y="59266"/>
                </a:cubicBezTo>
                <a:cubicBezTo>
                  <a:pt x="4087284" y="84666"/>
                  <a:pt x="4193117" y="124883"/>
                  <a:pt x="4303184" y="179916"/>
                </a:cubicBezTo>
                <a:cubicBezTo>
                  <a:pt x="4413250" y="234950"/>
                  <a:pt x="4516967" y="294216"/>
                  <a:pt x="4614334" y="357716"/>
                </a:cubicBezTo>
                <a:cubicBezTo>
                  <a:pt x="4711700" y="421216"/>
                  <a:pt x="4790017" y="486833"/>
                  <a:pt x="4849284" y="554566"/>
                </a:cubicBezTo>
                <a:cubicBezTo>
                  <a:pt x="4908550" y="740833"/>
                  <a:pt x="4933950" y="971550"/>
                  <a:pt x="4925484" y="1246716"/>
                </a:cubicBezTo>
                <a:cubicBezTo>
                  <a:pt x="4917017" y="1521883"/>
                  <a:pt x="4874684" y="1811866"/>
                  <a:pt x="4798484" y="2116666"/>
                </a:cubicBezTo>
                <a:cubicBezTo>
                  <a:pt x="4722284" y="2421466"/>
                  <a:pt x="4622800" y="2711450"/>
                  <a:pt x="4500034" y="2986616"/>
                </a:cubicBezTo>
                <a:cubicBezTo>
                  <a:pt x="4377267" y="3261783"/>
                  <a:pt x="4231217" y="3492500"/>
                  <a:pt x="4061884" y="3678766"/>
                </a:cubicBezTo>
                <a:cubicBezTo>
                  <a:pt x="4011084" y="3729566"/>
                  <a:pt x="3917950" y="3814233"/>
                  <a:pt x="3782484" y="3932766"/>
                </a:cubicBezTo>
                <a:cubicBezTo>
                  <a:pt x="3647017" y="4051300"/>
                  <a:pt x="3505200" y="4180416"/>
                  <a:pt x="3357034" y="4320116"/>
                </a:cubicBezTo>
                <a:cubicBezTo>
                  <a:pt x="3208867" y="4459816"/>
                  <a:pt x="3088217" y="4580466"/>
                  <a:pt x="2995084" y="4682066"/>
                </a:cubicBezTo>
                <a:cubicBezTo>
                  <a:pt x="2707217" y="4842933"/>
                  <a:pt x="2453217" y="5084233"/>
                  <a:pt x="2233084" y="5405966"/>
                </a:cubicBezTo>
                <a:cubicBezTo>
                  <a:pt x="2012950" y="5727700"/>
                  <a:pt x="1847850" y="6040966"/>
                  <a:pt x="1737784" y="6345766"/>
                </a:cubicBezTo>
                <a:cubicBezTo>
                  <a:pt x="1644650" y="6548966"/>
                  <a:pt x="1581150" y="6667500"/>
                  <a:pt x="1547284" y="6701366"/>
                </a:cubicBezTo>
                <a:cubicBezTo>
                  <a:pt x="1513417" y="6735233"/>
                  <a:pt x="1437217" y="6752166"/>
                  <a:pt x="1318684" y="6752166"/>
                </a:cubicBezTo>
                <a:close/>
                <a:moveTo>
                  <a:pt x="569384" y="9177866"/>
                </a:moveTo>
                <a:moveTo>
                  <a:pt x="963084" y="9050866"/>
                </a:moveTo>
                <a:cubicBezTo>
                  <a:pt x="802217" y="9110133"/>
                  <a:pt x="668867" y="9137650"/>
                  <a:pt x="563034" y="9133416"/>
                </a:cubicBezTo>
                <a:cubicBezTo>
                  <a:pt x="457200" y="9129183"/>
                  <a:pt x="340784" y="9080500"/>
                  <a:pt x="213784" y="8987366"/>
                </a:cubicBezTo>
                <a:cubicBezTo>
                  <a:pt x="52917" y="8834966"/>
                  <a:pt x="0" y="8680450"/>
                  <a:pt x="55034" y="8523816"/>
                </a:cubicBezTo>
                <a:cubicBezTo>
                  <a:pt x="110067" y="8367183"/>
                  <a:pt x="247650" y="8212666"/>
                  <a:pt x="467784" y="8060266"/>
                </a:cubicBezTo>
                <a:cubicBezTo>
                  <a:pt x="620184" y="7967133"/>
                  <a:pt x="732367" y="7916333"/>
                  <a:pt x="804334" y="7907866"/>
                </a:cubicBezTo>
                <a:cubicBezTo>
                  <a:pt x="876300" y="7899400"/>
                  <a:pt x="988484" y="7929033"/>
                  <a:pt x="1140884" y="7996766"/>
                </a:cubicBezTo>
                <a:cubicBezTo>
                  <a:pt x="1394884" y="8157633"/>
                  <a:pt x="1507067" y="8335433"/>
                  <a:pt x="1477434" y="8530166"/>
                </a:cubicBezTo>
                <a:cubicBezTo>
                  <a:pt x="1447800" y="8724900"/>
                  <a:pt x="1276350" y="8898466"/>
                  <a:pt x="963084" y="9050866"/>
                </a:cubicBezTo>
                <a:close/>
                <a:moveTo>
                  <a:pt x="-1729316" y="9177866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38" name="Rectangle 6738"/>
          <p:cNvSpPr/>
          <p:nvPr/>
        </p:nvSpPr>
        <p:spPr>
          <a:xfrm rot="0" flipH="0" flipV="0">
            <a:off x="3018631" y="3869412"/>
            <a:ext cx="6424574" cy="691286"/>
          </a:xfrm>
          <a:prstGeom prst="rect">
            <a:avLst/>
          </a:prstGeom>
        </p:spPr>
      </p:sp>
      <p:sp>
        <p:nvSpPr>
          <p:cNvPr id="6739" name="Freeform 6739"/>
          <p:cNvSpPr/>
          <p:nvPr/>
        </p:nvSpPr>
        <p:spPr>
          <a:xfrm rot="0" flipH="0" flipV="0">
            <a:off x="3078600" y="4106242"/>
            <a:ext cx="243001" cy="340461"/>
          </a:xfrm>
          <a:custGeom>
            <a:pathLst>
              <a:path w="6750050" h="9457266">
                <a:moveTo>
                  <a:pt x="1559984" y="9448800"/>
                </a:moveTo>
                <a:cubicBezTo>
                  <a:pt x="1407584" y="9406466"/>
                  <a:pt x="1284817" y="9370483"/>
                  <a:pt x="1191684" y="9340850"/>
                </a:cubicBezTo>
                <a:cubicBezTo>
                  <a:pt x="1098550" y="9311216"/>
                  <a:pt x="1051984" y="9296400"/>
                  <a:pt x="1051984" y="9296400"/>
                </a:cubicBezTo>
                <a:cubicBezTo>
                  <a:pt x="1068917" y="9254066"/>
                  <a:pt x="1062567" y="9215966"/>
                  <a:pt x="1032934" y="9182100"/>
                </a:cubicBezTo>
                <a:cubicBezTo>
                  <a:pt x="1003300" y="9148233"/>
                  <a:pt x="941917" y="9127066"/>
                  <a:pt x="848784" y="9118600"/>
                </a:cubicBezTo>
                <a:cubicBezTo>
                  <a:pt x="721784" y="9042400"/>
                  <a:pt x="605367" y="8947150"/>
                  <a:pt x="499534" y="8832850"/>
                </a:cubicBezTo>
                <a:cubicBezTo>
                  <a:pt x="393700" y="8718550"/>
                  <a:pt x="306917" y="8606367"/>
                  <a:pt x="239184" y="8496300"/>
                </a:cubicBezTo>
                <a:cubicBezTo>
                  <a:pt x="171450" y="8386234"/>
                  <a:pt x="120650" y="8293100"/>
                  <a:pt x="86784" y="8216900"/>
                </a:cubicBezTo>
                <a:cubicBezTo>
                  <a:pt x="27517" y="8089900"/>
                  <a:pt x="0" y="8011584"/>
                  <a:pt x="4234" y="7981950"/>
                </a:cubicBezTo>
                <a:cubicBezTo>
                  <a:pt x="8467" y="7952317"/>
                  <a:pt x="57150" y="7916334"/>
                  <a:pt x="150284" y="7874000"/>
                </a:cubicBezTo>
                <a:cubicBezTo>
                  <a:pt x="243417" y="7806267"/>
                  <a:pt x="313267" y="7785100"/>
                  <a:pt x="359834" y="7810500"/>
                </a:cubicBezTo>
                <a:cubicBezTo>
                  <a:pt x="406400" y="7835900"/>
                  <a:pt x="463550" y="7920567"/>
                  <a:pt x="531284" y="8064500"/>
                </a:cubicBezTo>
                <a:cubicBezTo>
                  <a:pt x="641350" y="8259234"/>
                  <a:pt x="829734" y="8407400"/>
                  <a:pt x="1096434" y="8509000"/>
                </a:cubicBezTo>
                <a:cubicBezTo>
                  <a:pt x="1363134" y="8610600"/>
                  <a:pt x="1663700" y="8655050"/>
                  <a:pt x="1998134" y="8642350"/>
                </a:cubicBezTo>
                <a:cubicBezTo>
                  <a:pt x="2332567" y="8629650"/>
                  <a:pt x="2652184" y="8555567"/>
                  <a:pt x="2956984" y="8420100"/>
                </a:cubicBezTo>
                <a:cubicBezTo>
                  <a:pt x="3270250" y="8293100"/>
                  <a:pt x="3467100" y="8159750"/>
                  <a:pt x="3547534" y="8020050"/>
                </a:cubicBezTo>
                <a:cubicBezTo>
                  <a:pt x="3627967" y="7880350"/>
                  <a:pt x="3596217" y="7700434"/>
                  <a:pt x="3452284" y="7480300"/>
                </a:cubicBezTo>
                <a:cubicBezTo>
                  <a:pt x="3426884" y="7412567"/>
                  <a:pt x="3397250" y="7357534"/>
                  <a:pt x="3363384" y="7315200"/>
                </a:cubicBezTo>
                <a:cubicBezTo>
                  <a:pt x="3329517" y="7272867"/>
                  <a:pt x="3276600" y="7217834"/>
                  <a:pt x="3204634" y="7150100"/>
                </a:cubicBezTo>
                <a:cubicBezTo>
                  <a:pt x="3132667" y="7082367"/>
                  <a:pt x="3016250" y="6972300"/>
                  <a:pt x="2855384" y="6819900"/>
                </a:cubicBezTo>
                <a:cubicBezTo>
                  <a:pt x="2728384" y="6760634"/>
                  <a:pt x="2611967" y="6705600"/>
                  <a:pt x="2506134" y="6654800"/>
                </a:cubicBezTo>
                <a:cubicBezTo>
                  <a:pt x="2400300" y="6604000"/>
                  <a:pt x="2288117" y="6548967"/>
                  <a:pt x="2169584" y="6489700"/>
                </a:cubicBezTo>
                <a:cubicBezTo>
                  <a:pt x="2034117" y="6421967"/>
                  <a:pt x="1871134" y="6322484"/>
                  <a:pt x="1680634" y="6191250"/>
                </a:cubicBezTo>
                <a:cubicBezTo>
                  <a:pt x="1490134" y="6060017"/>
                  <a:pt x="1310217" y="5913967"/>
                  <a:pt x="1140884" y="5753100"/>
                </a:cubicBezTo>
                <a:cubicBezTo>
                  <a:pt x="971550" y="5592234"/>
                  <a:pt x="848784" y="5444067"/>
                  <a:pt x="772584" y="5308600"/>
                </a:cubicBezTo>
                <a:cubicBezTo>
                  <a:pt x="637117" y="5181600"/>
                  <a:pt x="535517" y="5005917"/>
                  <a:pt x="467784" y="4781550"/>
                </a:cubicBezTo>
                <a:cubicBezTo>
                  <a:pt x="400050" y="4557184"/>
                  <a:pt x="374650" y="4318000"/>
                  <a:pt x="391584" y="4064000"/>
                </a:cubicBezTo>
                <a:cubicBezTo>
                  <a:pt x="408517" y="3810000"/>
                  <a:pt x="472017" y="3581400"/>
                  <a:pt x="582084" y="3378200"/>
                </a:cubicBezTo>
                <a:cubicBezTo>
                  <a:pt x="632884" y="3259667"/>
                  <a:pt x="719667" y="3113617"/>
                  <a:pt x="842434" y="2940050"/>
                </a:cubicBezTo>
                <a:cubicBezTo>
                  <a:pt x="965200" y="2766484"/>
                  <a:pt x="1102784" y="2590800"/>
                  <a:pt x="1255184" y="2413000"/>
                </a:cubicBezTo>
                <a:cubicBezTo>
                  <a:pt x="1407584" y="2235200"/>
                  <a:pt x="1555750" y="2074334"/>
                  <a:pt x="1699684" y="1930400"/>
                </a:cubicBezTo>
                <a:cubicBezTo>
                  <a:pt x="1843617" y="1786467"/>
                  <a:pt x="1962150" y="1684867"/>
                  <a:pt x="2055284" y="1625600"/>
                </a:cubicBezTo>
                <a:cubicBezTo>
                  <a:pt x="2123017" y="1557867"/>
                  <a:pt x="2194984" y="1488017"/>
                  <a:pt x="2271184" y="1416050"/>
                </a:cubicBezTo>
                <a:cubicBezTo>
                  <a:pt x="2347384" y="1344084"/>
                  <a:pt x="2385484" y="1308100"/>
                  <a:pt x="2385484" y="1308100"/>
                </a:cubicBezTo>
                <a:cubicBezTo>
                  <a:pt x="2393950" y="1265767"/>
                  <a:pt x="2408767" y="1244600"/>
                  <a:pt x="2429934" y="1244600"/>
                </a:cubicBezTo>
                <a:cubicBezTo>
                  <a:pt x="2451100" y="1244600"/>
                  <a:pt x="2461684" y="1244600"/>
                  <a:pt x="2461684" y="1244600"/>
                </a:cubicBezTo>
                <a:cubicBezTo>
                  <a:pt x="2504017" y="1219200"/>
                  <a:pt x="2597150" y="1176867"/>
                  <a:pt x="2741084" y="1117600"/>
                </a:cubicBezTo>
                <a:cubicBezTo>
                  <a:pt x="2885017" y="1058334"/>
                  <a:pt x="3041650" y="948267"/>
                  <a:pt x="3210984" y="787400"/>
                </a:cubicBezTo>
                <a:cubicBezTo>
                  <a:pt x="3778250" y="516467"/>
                  <a:pt x="4239684" y="317500"/>
                  <a:pt x="4595284" y="190500"/>
                </a:cubicBezTo>
                <a:cubicBezTo>
                  <a:pt x="4950884" y="63500"/>
                  <a:pt x="5242984" y="0"/>
                  <a:pt x="5471584" y="0"/>
                </a:cubicBezTo>
                <a:lnTo>
                  <a:pt x="5471584" y="0"/>
                </a:lnTo>
                <a:cubicBezTo>
                  <a:pt x="5683250" y="8467"/>
                  <a:pt x="5875867" y="57150"/>
                  <a:pt x="6049434" y="146050"/>
                </a:cubicBezTo>
                <a:cubicBezTo>
                  <a:pt x="6223000" y="234950"/>
                  <a:pt x="6366934" y="351367"/>
                  <a:pt x="6481234" y="495300"/>
                </a:cubicBezTo>
                <a:cubicBezTo>
                  <a:pt x="6595534" y="639234"/>
                  <a:pt x="6665384" y="812800"/>
                  <a:pt x="6690784" y="1016000"/>
                </a:cubicBezTo>
                <a:cubicBezTo>
                  <a:pt x="6750050" y="1219200"/>
                  <a:pt x="6733117" y="1454150"/>
                  <a:pt x="6639984" y="1720850"/>
                </a:cubicBezTo>
                <a:cubicBezTo>
                  <a:pt x="6546850" y="1987550"/>
                  <a:pt x="6409267" y="2237317"/>
                  <a:pt x="6227234" y="2470150"/>
                </a:cubicBezTo>
                <a:cubicBezTo>
                  <a:pt x="6045200" y="2702984"/>
                  <a:pt x="5848350" y="2878667"/>
                  <a:pt x="5636684" y="2997200"/>
                </a:cubicBezTo>
                <a:cubicBezTo>
                  <a:pt x="5399617" y="3098800"/>
                  <a:pt x="5240867" y="3143250"/>
                  <a:pt x="5160434" y="3130550"/>
                </a:cubicBezTo>
                <a:cubicBezTo>
                  <a:pt x="5080000" y="3117850"/>
                  <a:pt x="5044017" y="3031067"/>
                  <a:pt x="5052484" y="2870200"/>
                </a:cubicBezTo>
                <a:cubicBezTo>
                  <a:pt x="5052484" y="2802467"/>
                  <a:pt x="5075767" y="2722034"/>
                  <a:pt x="5122334" y="2628900"/>
                </a:cubicBezTo>
                <a:cubicBezTo>
                  <a:pt x="5168900" y="2535767"/>
                  <a:pt x="5298017" y="2370667"/>
                  <a:pt x="5509684" y="2133600"/>
                </a:cubicBezTo>
                <a:cubicBezTo>
                  <a:pt x="5780617" y="1735667"/>
                  <a:pt x="5945717" y="1418167"/>
                  <a:pt x="6004984" y="1181100"/>
                </a:cubicBezTo>
                <a:cubicBezTo>
                  <a:pt x="6064250" y="944034"/>
                  <a:pt x="6009217" y="812800"/>
                  <a:pt x="5839884" y="787400"/>
                </a:cubicBezTo>
                <a:cubicBezTo>
                  <a:pt x="5789084" y="770467"/>
                  <a:pt x="5698067" y="770467"/>
                  <a:pt x="5566834" y="787400"/>
                </a:cubicBezTo>
                <a:cubicBezTo>
                  <a:pt x="5435600" y="804334"/>
                  <a:pt x="5291667" y="827617"/>
                  <a:pt x="5135034" y="857250"/>
                </a:cubicBezTo>
                <a:cubicBezTo>
                  <a:pt x="4978400" y="886884"/>
                  <a:pt x="4845050" y="916517"/>
                  <a:pt x="4734984" y="946150"/>
                </a:cubicBezTo>
                <a:cubicBezTo>
                  <a:pt x="4624917" y="975784"/>
                  <a:pt x="4569884" y="999067"/>
                  <a:pt x="4569884" y="1016000"/>
                </a:cubicBezTo>
                <a:cubicBezTo>
                  <a:pt x="4569884" y="1016000"/>
                  <a:pt x="4569884" y="1028700"/>
                  <a:pt x="4569884" y="1054100"/>
                </a:cubicBezTo>
                <a:cubicBezTo>
                  <a:pt x="4569884" y="1079500"/>
                  <a:pt x="4552950" y="1087967"/>
                  <a:pt x="4519084" y="1079500"/>
                </a:cubicBezTo>
                <a:cubicBezTo>
                  <a:pt x="4502150" y="1079500"/>
                  <a:pt x="4430184" y="1113367"/>
                  <a:pt x="4303184" y="1181100"/>
                </a:cubicBezTo>
                <a:cubicBezTo>
                  <a:pt x="4176184" y="1248834"/>
                  <a:pt x="4023784" y="1337734"/>
                  <a:pt x="3845984" y="1447800"/>
                </a:cubicBezTo>
                <a:cubicBezTo>
                  <a:pt x="3668184" y="1557867"/>
                  <a:pt x="3490384" y="1667934"/>
                  <a:pt x="3312584" y="1778000"/>
                </a:cubicBezTo>
                <a:cubicBezTo>
                  <a:pt x="3134784" y="1888067"/>
                  <a:pt x="2984500" y="1983317"/>
                  <a:pt x="2861734" y="2063750"/>
                </a:cubicBezTo>
                <a:cubicBezTo>
                  <a:pt x="2738967" y="2144184"/>
                  <a:pt x="2673350" y="2192867"/>
                  <a:pt x="2664884" y="2209800"/>
                </a:cubicBezTo>
                <a:cubicBezTo>
                  <a:pt x="2647950" y="2302934"/>
                  <a:pt x="2550584" y="2387600"/>
                  <a:pt x="2372784" y="2463800"/>
                </a:cubicBezTo>
                <a:cubicBezTo>
                  <a:pt x="2203450" y="2565400"/>
                  <a:pt x="2048934" y="2713567"/>
                  <a:pt x="1909234" y="2908300"/>
                </a:cubicBezTo>
                <a:cubicBezTo>
                  <a:pt x="1769534" y="3103034"/>
                  <a:pt x="1615017" y="3344334"/>
                  <a:pt x="1445684" y="3632200"/>
                </a:cubicBezTo>
                <a:cubicBezTo>
                  <a:pt x="1301750" y="3826934"/>
                  <a:pt x="1200150" y="4036484"/>
                  <a:pt x="1140884" y="4260850"/>
                </a:cubicBezTo>
                <a:cubicBezTo>
                  <a:pt x="1081617" y="4485217"/>
                  <a:pt x="1081617" y="4665134"/>
                  <a:pt x="1140884" y="4800600"/>
                </a:cubicBezTo>
                <a:cubicBezTo>
                  <a:pt x="1183217" y="4936067"/>
                  <a:pt x="1314450" y="5109634"/>
                  <a:pt x="1534584" y="5321300"/>
                </a:cubicBezTo>
                <a:cubicBezTo>
                  <a:pt x="1754717" y="5532967"/>
                  <a:pt x="2029884" y="5736167"/>
                  <a:pt x="2360084" y="5930900"/>
                </a:cubicBezTo>
                <a:cubicBezTo>
                  <a:pt x="2647950" y="6091767"/>
                  <a:pt x="2906184" y="6250517"/>
                  <a:pt x="3134784" y="6407150"/>
                </a:cubicBezTo>
                <a:cubicBezTo>
                  <a:pt x="3363384" y="6563784"/>
                  <a:pt x="3551767" y="6714067"/>
                  <a:pt x="3699934" y="6858000"/>
                </a:cubicBezTo>
                <a:cubicBezTo>
                  <a:pt x="3848100" y="7001934"/>
                  <a:pt x="3947584" y="7128934"/>
                  <a:pt x="3998384" y="7239000"/>
                </a:cubicBezTo>
                <a:cubicBezTo>
                  <a:pt x="4099984" y="7382934"/>
                  <a:pt x="4174067" y="7528984"/>
                  <a:pt x="4220634" y="7677150"/>
                </a:cubicBezTo>
                <a:cubicBezTo>
                  <a:pt x="4267200" y="7825317"/>
                  <a:pt x="4292600" y="7967134"/>
                  <a:pt x="4296834" y="8102600"/>
                </a:cubicBezTo>
                <a:cubicBezTo>
                  <a:pt x="4301067" y="8238067"/>
                  <a:pt x="4286250" y="8360834"/>
                  <a:pt x="4252384" y="8470900"/>
                </a:cubicBezTo>
                <a:cubicBezTo>
                  <a:pt x="4193117" y="8606367"/>
                  <a:pt x="4089400" y="8746067"/>
                  <a:pt x="3941234" y="8890000"/>
                </a:cubicBezTo>
                <a:cubicBezTo>
                  <a:pt x="3793067" y="9033933"/>
                  <a:pt x="3668184" y="9101666"/>
                  <a:pt x="3566584" y="9093200"/>
                </a:cubicBezTo>
                <a:cubicBezTo>
                  <a:pt x="3473450" y="9118600"/>
                  <a:pt x="3403600" y="9148233"/>
                  <a:pt x="3357034" y="9182100"/>
                </a:cubicBezTo>
                <a:cubicBezTo>
                  <a:pt x="3310467" y="9215966"/>
                  <a:pt x="3257550" y="9245600"/>
                  <a:pt x="3198284" y="9271000"/>
                </a:cubicBezTo>
                <a:cubicBezTo>
                  <a:pt x="3139017" y="9304866"/>
                  <a:pt x="3014134" y="9338733"/>
                  <a:pt x="2823634" y="9372600"/>
                </a:cubicBezTo>
                <a:cubicBezTo>
                  <a:pt x="2633134" y="9406466"/>
                  <a:pt x="2423584" y="9429750"/>
                  <a:pt x="2194984" y="9442450"/>
                </a:cubicBezTo>
                <a:cubicBezTo>
                  <a:pt x="1966384" y="9455150"/>
                  <a:pt x="1754717" y="9457266"/>
                  <a:pt x="1559984" y="9448800"/>
                </a:cubicBezTo>
                <a:close/>
                <a:moveTo>
                  <a:pt x="-2300816" y="88138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40" name="Freeform 6740"/>
          <p:cNvSpPr/>
          <p:nvPr/>
        </p:nvSpPr>
        <p:spPr>
          <a:xfrm rot="0" flipH="0" flipV="0">
            <a:off x="3296837" y="4112947"/>
            <a:ext cx="241020" cy="335584"/>
          </a:xfrm>
          <a:custGeom>
            <a:pathLst>
              <a:path w="6695016" h="9321799">
                <a:moveTo>
                  <a:pt x="1238250" y="9287933"/>
                </a:moveTo>
                <a:cubicBezTo>
                  <a:pt x="848783" y="9143999"/>
                  <a:pt x="550333" y="8917516"/>
                  <a:pt x="342900" y="8608483"/>
                </a:cubicBezTo>
                <a:cubicBezTo>
                  <a:pt x="135466" y="8299450"/>
                  <a:pt x="25400" y="7863417"/>
                  <a:pt x="12700" y="7300383"/>
                </a:cubicBezTo>
                <a:cubicBezTo>
                  <a:pt x="0" y="6737350"/>
                  <a:pt x="86783" y="6015567"/>
                  <a:pt x="273050" y="5135033"/>
                </a:cubicBezTo>
                <a:cubicBezTo>
                  <a:pt x="332316" y="4838700"/>
                  <a:pt x="416983" y="4500033"/>
                  <a:pt x="527050" y="4119033"/>
                </a:cubicBezTo>
                <a:cubicBezTo>
                  <a:pt x="637116" y="3738033"/>
                  <a:pt x="766233" y="3346450"/>
                  <a:pt x="914400" y="2944283"/>
                </a:cubicBezTo>
                <a:cubicBezTo>
                  <a:pt x="1062566" y="2542117"/>
                  <a:pt x="1219200" y="2152650"/>
                  <a:pt x="1384300" y="1775883"/>
                </a:cubicBezTo>
                <a:cubicBezTo>
                  <a:pt x="1549400" y="1399117"/>
                  <a:pt x="1712383" y="1066800"/>
                  <a:pt x="1873250" y="778933"/>
                </a:cubicBezTo>
                <a:cubicBezTo>
                  <a:pt x="2067983" y="431800"/>
                  <a:pt x="2218266" y="213783"/>
                  <a:pt x="2324100" y="124883"/>
                </a:cubicBezTo>
                <a:cubicBezTo>
                  <a:pt x="2429933" y="35983"/>
                  <a:pt x="2525183" y="0"/>
                  <a:pt x="2609850" y="16933"/>
                </a:cubicBezTo>
                <a:cubicBezTo>
                  <a:pt x="2770716" y="59267"/>
                  <a:pt x="2887133" y="137583"/>
                  <a:pt x="2959100" y="251883"/>
                </a:cubicBezTo>
                <a:cubicBezTo>
                  <a:pt x="3031066" y="366183"/>
                  <a:pt x="3056466" y="488950"/>
                  <a:pt x="3035300" y="620183"/>
                </a:cubicBezTo>
                <a:cubicBezTo>
                  <a:pt x="3014133" y="751417"/>
                  <a:pt x="2931583" y="863600"/>
                  <a:pt x="2787650" y="956733"/>
                </a:cubicBezTo>
                <a:cubicBezTo>
                  <a:pt x="2694516" y="1066800"/>
                  <a:pt x="2573866" y="1267883"/>
                  <a:pt x="2425700" y="1559983"/>
                </a:cubicBezTo>
                <a:cubicBezTo>
                  <a:pt x="2277533" y="1852083"/>
                  <a:pt x="2127250" y="2133600"/>
                  <a:pt x="1974850" y="2404533"/>
                </a:cubicBezTo>
                <a:cubicBezTo>
                  <a:pt x="1805516" y="2895600"/>
                  <a:pt x="1657350" y="3329517"/>
                  <a:pt x="1530350" y="3706283"/>
                </a:cubicBezTo>
                <a:cubicBezTo>
                  <a:pt x="1403350" y="4083050"/>
                  <a:pt x="1297516" y="4436533"/>
                  <a:pt x="1212850" y="4766733"/>
                </a:cubicBezTo>
                <a:cubicBezTo>
                  <a:pt x="1128183" y="5096933"/>
                  <a:pt x="1051983" y="5444067"/>
                  <a:pt x="984250" y="5808133"/>
                </a:cubicBezTo>
                <a:cubicBezTo>
                  <a:pt x="908050" y="6163733"/>
                  <a:pt x="850900" y="6455833"/>
                  <a:pt x="812800" y="6684433"/>
                </a:cubicBezTo>
                <a:cubicBezTo>
                  <a:pt x="774700" y="6913033"/>
                  <a:pt x="749300" y="7101417"/>
                  <a:pt x="736600" y="7249583"/>
                </a:cubicBezTo>
                <a:cubicBezTo>
                  <a:pt x="723900" y="7397750"/>
                  <a:pt x="717550" y="7526867"/>
                  <a:pt x="717550" y="7636933"/>
                </a:cubicBezTo>
                <a:cubicBezTo>
                  <a:pt x="717550" y="7747000"/>
                  <a:pt x="717550" y="7861300"/>
                  <a:pt x="717550" y="7979833"/>
                </a:cubicBezTo>
                <a:cubicBezTo>
                  <a:pt x="785283" y="8089900"/>
                  <a:pt x="840316" y="8187267"/>
                  <a:pt x="882650" y="8271933"/>
                </a:cubicBezTo>
                <a:cubicBezTo>
                  <a:pt x="924983" y="8356600"/>
                  <a:pt x="980016" y="8407400"/>
                  <a:pt x="1047750" y="8424333"/>
                </a:cubicBezTo>
                <a:cubicBezTo>
                  <a:pt x="1191683" y="8492067"/>
                  <a:pt x="1354666" y="8509000"/>
                  <a:pt x="1536700" y="8475133"/>
                </a:cubicBezTo>
                <a:cubicBezTo>
                  <a:pt x="1718733" y="8441267"/>
                  <a:pt x="1898650" y="8373533"/>
                  <a:pt x="2076450" y="8271933"/>
                </a:cubicBezTo>
                <a:cubicBezTo>
                  <a:pt x="2118783" y="8187267"/>
                  <a:pt x="2173816" y="8128000"/>
                  <a:pt x="2241550" y="8094133"/>
                </a:cubicBezTo>
                <a:cubicBezTo>
                  <a:pt x="2309283" y="8060267"/>
                  <a:pt x="2343150" y="8043333"/>
                  <a:pt x="2343150" y="8043333"/>
                </a:cubicBezTo>
                <a:cubicBezTo>
                  <a:pt x="2360083" y="8085667"/>
                  <a:pt x="2379133" y="8096250"/>
                  <a:pt x="2400300" y="8075083"/>
                </a:cubicBezTo>
                <a:cubicBezTo>
                  <a:pt x="2421466" y="8053917"/>
                  <a:pt x="2436283" y="8026400"/>
                  <a:pt x="2444750" y="7992533"/>
                </a:cubicBezTo>
                <a:cubicBezTo>
                  <a:pt x="2436283" y="7958667"/>
                  <a:pt x="2444750" y="7926917"/>
                  <a:pt x="2470150" y="7897283"/>
                </a:cubicBezTo>
                <a:cubicBezTo>
                  <a:pt x="2495550" y="7867650"/>
                  <a:pt x="2525183" y="7835900"/>
                  <a:pt x="2559050" y="7802033"/>
                </a:cubicBezTo>
                <a:cubicBezTo>
                  <a:pt x="2626783" y="7776633"/>
                  <a:pt x="2726266" y="7689850"/>
                  <a:pt x="2857500" y="7541683"/>
                </a:cubicBezTo>
                <a:cubicBezTo>
                  <a:pt x="2988733" y="7393517"/>
                  <a:pt x="3124200" y="7226300"/>
                  <a:pt x="3263900" y="7040033"/>
                </a:cubicBezTo>
                <a:cubicBezTo>
                  <a:pt x="3403600" y="6853767"/>
                  <a:pt x="3522133" y="6684433"/>
                  <a:pt x="3619500" y="6532033"/>
                </a:cubicBezTo>
                <a:cubicBezTo>
                  <a:pt x="3716866" y="6379633"/>
                  <a:pt x="3765550" y="6286500"/>
                  <a:pt x="3765550" y="6252633"/>
                </a:cubicBezTo>
                <a:cubicBezTo>
                  <a:pt x="3765550" y="6210300"/>
                  <a:pt x="3782483" y="6172200"/>
                  <a:pt x="3816350" y="6138333"/>
                </a:cubicBezTo>
                <a:cubicBezTo>
                  <a:pt x="3850216" y="6104467"/>
                  <a:pt x="3888316" y="6062133"/>
                  <a:pt x="3930650" y="6011333"/>
                </a:cubicBezTo>
                <a:cubicBezTo>
                  <a:pt x="3972983" y="5969000"/>
                  <a:pt x="4059766" y="5831417"/>
                  <a:pt x="4191000" y="5598583"/>
                </a:cubicBezTo>
                <a:cubicBezTo>
                  <a:pt x="4322233" y="5365750"/>
                  <a:pt x="4466166" y="5092700"/>
                  <a:pt x="4622800" y="4779433"/>
                </a:cubicBezTo>
                <a:cubicBezTo>
                  <a:pt x="4779433" y="4466167"/>
                  <a:pt x="4921250" y="4178300"/>
                  <a:pt x="5048250" y="3915833"/>
                </a:cubicBezTo>
                <a:cubicBezTo>
                  <a:pt x="5073650" y="3822700"/>
                  <a:pt x="5120216" y="3672417"/>
                  <a:pt x="5187950" y="3464983"/>
                </a:cubicBezTo>
                <a:cubicBezTo>
                  <a:pt x="5255683" y="3257550"/>
                  <a:pt x="5329766" y="3018367"/>
                  <a:pt x="5410200" y="2747433"/>
                </a:cubicBezTo>
                <a:cubicBezTo>
                  <a:pt x="5490633" y="2476500"/>
                  <a:pt x="5568950" y="2203450"/>
                  <a:pt x="5645150" y="1928283"/>
                </a:cubicBezTo>
                <a:cubicBezTo>
                  <a:pt x="5721350" y="1653117"/>
                  <a:pt x="5791200" y="1407583"/>
                  <a:pt x="5854700" y="1191683"/>
                </a:cubicBezTo>
                <a:cubicBezTo>
                  <a:pt x="5918200" y="975783"/>
                  <a:pt x="5958416" y="817033"/>
                  <a:pt x="5975350" y="715433"/>
                </a:cubicBezTo>
                <a:cubicBezTo>
                  <a:pt x="5992283" y="605367"/>
                  <a:pt x="6017683" y="514350"/>
                  <a:pt x="6051550" y="442383"/>
                </a:cubicBezTo>
                <a:cubicBezTo>
                  <a:pt x="6085416" y="370417"/>
                  <a:pt x="6106583" y="317500"/>
                  <a:pt x="6115050" y="283633"/>
                </a:cubicBezTo>
                <a:cubicBezTo>
                  <a:pt x="6157383" y="266700"/>
                  <a:pt x="6208183" y="270933"/>
                  <a:pt x="6267450" y="296333"/>
                </a:cubicBezTo>
                <a:cubicBezTo>
                  <a:pt x="6326716" y="321733"/>
                  <a:pt x="6388100" y="351367"/>
                  <a:pt x="6451600" y="385233"/>
                </a:cubicBezTo>
                <a:cubicBezTo>
                  <a:pt x="6515100" y="419100"/>
                  <a:pt x="6572250" y="448733"/>
                  <a:pt x="6623050" y="474133"/>
                </a:cubicBezTo>
                <a:cubicBezTo>
                  <a:pt x="6673850" y="541867"/>
                  <a:pt x="6695016" y="626533"/>
                  <a:pt x="6686550" y="728133"/>
                </a:cubicBezTo>
                <a:cubicBezTo>
                  <a:pt x="6678083" y="829733"/>
                  <a:pt x="6650566" y="984250"/>
                  <a:pt x="6604000" y="1191683"/>
                </a:cubicBezTo>
                <a:cubicBezTo>
                  <a:pt x="6557433" y="1399117"/>
                  <a:pt x="6491816" y="1697567"/>
                  <a:pt x="6407150" y="2087033"/>
                </a:cubicBezTo>
                <a:cubicBezTo>
                  <a:pt x="6229350" y="2781300"/>
                  <a:pt x="6015566" y="3420533"/>
                  <a:pt x="5765800" y="4004733"/>
                </a:cubicBezTo>
                <a:cubicBezTo>
                  <a:pt x="5516033" y="4588933"/>
                  <a:pt x="5247216" y="5207000"/>
                  <a:pt x="4959350" y="5858933"/>
                </a:cubicBezTo>
                <a:cubicBezTo>
                  <a:pt x="4959350" y="5858933"/>
                  <a:pt x="4959350" y="5861050"/>
                  <a:pt x="4959350" y="5865283"/>
                </a:cubicBezTo>
                <a:cubicBezTo>
                  <a:pt x="4959350" y="5869517"/>
                  <a:pt x="4959350" y="5892800"/>
                  <a:pt x="4959350" y="5935133"/>
                </a:cubicBezTo>
                <a:cubicBezTo>
                  <a:pt x="4857750" y="5994400"/>
                  <a:pt x="4777316" y="6083300"/>
                  <a:pt x="4718050" y="6201833"/>
                </a:cubicBezTo>
                <a:cubicBezTo>
                  <a:pt x="4675716" y="6278033"/>
                  <a:pt x="4639733" y="6343650"/>
                  <a:pt x="4610100" y="6398683"/>
                </a:cubicBezTo>
                <a:cubicBezTo>
                  <a:pt x="4580466" y="6453717"/>
                  <a:pt x="4544483" y="6493933"/>
                  <a:pt x="4502150" y="6519333"/>
                </a:cubicBezTo>
                <a:cubicBezTo>
                  <a:pt x="4476750" y="6595533"/>
                  <a:pt x="4451350" y="6663267"/>
                  <a:pt x="4425950" y="6722533"/>
                </a:cubicBezTo>
                <a:cubicBezTo>
                  <a:pt x="4400550" y="6781800"/>
                  <a:pt x="4387850" y="6811433"/>
                  <a:pt x="4387850" y="6811433"/>
                </a:cubicBezTo>
                <a:cubicBezTo>
                  <a:pt x="4379383" y="6853767"/>
                  <a:pt x="4349750" y="6891867"/>
                  <a:pt x="4298950" y="6925733"/>
                </a:cubicBezTo>
                <a:cubicBezTo>
                  <a:pt x="4248150" y="6959600"/>
                  <a:pt x="4197350" y="6993467"/>
                  <a:pt x="4146550" y="7027333"/>
                </a:cubicBezTo>
                <a:cubicBezTo>
                  <a:pt x="4104216" y="7044267"/>
                  <a:pt x="4078816" y="7078133"/>
                  <a:pt x="4070350" y="7128933"/>
                </a:cubicBezTo>
                <a:cubicBezTo>
                  <a:pt x="4061883" y="7179733"/>
                  <a:pt x="4044950" y="7222067"/>
                  <a:pt x="4019550" y="7255933"/>
                </a:cubicBezTo>
                <a:cubicBezTo>
                  <a:pt x="3833283" y="7535333"/>
                  <a:pt x="3621616" y="7810500"/>
                  <a:pt x="3384550" y="8081433"/>
                </a:cubicBezTo>
                <a:cubicBezTo>
                  <a:pt x="3147483" y="8352367"/>
                  <a:pt x="2904066" y="8587317"/>
                  <a:pt x="2654300" y="8786283"/>
                </a:cubicBezTo>
                <a:cubicBezTo>
                  <a:pt x="2404533" y="8985249"/>
                  <a:pt x="2165350" y="9127066"/>
                  <a:pt x="1936750" y="9211733"/>
                </a:cubicBezTo>
                <a:cubicBezTo>
                  <a:pt x="1784350" y="9270999"/>
                  <a:pt x="1659466" y="9304866"/>
                  <a:pt x="1562100" y="9313333"/>
                </a:cubicBezTo>
                <a:cubicBezTo>
                  <a:pt x="1464733" y="9321799"/>
                  <a:pt x="1356783" y="9313333"/>
                  <a:pt x="1238250" y="9287933"/>
                </a:cubicBezTo>
                <a:close/>
                <a:moveTo>
                  <a:pt x="-2216150" y="8627533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41" name="Freeform 6741"/>
          <p:cNvSpPr/>
          <p:nvPr/>
        </p:nvSpPr>
        <p:spPr>
          <a:xfrm rot="0" flipH="0" flipV="0">
            <a:off x="3495490" y="4114548"/>
            <a:ext cx="238201" cy="336727"/>
          </a:xfrm>
          <a:custGeom>
            <a:pathLst>
              <a:path w="6616700" h="9353549">
                <a:moveTo>
                  <a:pt x="838200" y="9230783"/>
                </a:moveTo>
                <a:cubicBezTo>
                  <a:pt x="762000" y="9196916"/>
                  <a:pt x="673100" y="9129183"/>
                  <a:pt x="571500" y="9027583"/>
                </a:cubicBezTo>
                <a:cubicBezTo>
                  <a:pt x="393700" y="8909049"/>
                  <a:pt x="258233" y="8775699"/>
                  <a:pt x="165100" y="8627533"/>
                </a:cubicBezTo>
                <a:cubicBezTo>
                  <a:pt x="71966" y="8479367"/>
                  <a:pt x="16933" y="8269817"/>
                  <a:pt x="0" y="7998883"/>
                </a:cubicBezTo>
                <a:cubicBezTo>
                  <a:pt x="0" y="7956550"/>
                  <a:pt x="38100" y="7886700"/>
                  <a:pt x="114300" y="7789333"/>
                </a:cubicBezTo>
                <a:cubicBezTo>
                  <a:pt x="190500" y="7691967"/>
                  <a:pt x="287866" y="7613650"/>
                  <a:pt x="406400" y="7554383"/>
                </a:cubicBezTo>
                <a:cubicBezTo>
                  <a:pt x="524933" y="7495117"/>
                  <a:pt x="647700" y="7512050"/>
                  <a:pt x="774700" y="7605183"/>
                </a:cubicBezTo>
                <a:cubicBezTo>
                  <a:pt x="715433" y="7782983"/>
                  <a:pt x="679450" y="7931150"/>
                  <a:pt x="666750" y="8049683"/>
                </a:cubicBezTo>
                <a:cubicBezTo>
                  <a:pt x="654050" y="8168217"/>
                  <a:pt x="685800" y="8263467"/>
                  <a:pt x="762000" y="8335433"/>
                </a:cubicBezTo>
                <a:cubicBezTo>
                  <a:pt x="838200" y="8407400"/>
                  <a:pt x="986366" y="8468783"/>
                  <a:pt x="1206500" y="8519583"/>
                </a:cubicBezTo>
                <a:cubicBezTo>
                  <a:pt x="1350433" y="8553450"/>
                  <a:pt x="1488016" y="8566150"/>
                  <a:pt x="1619250" y="8557683"/>
                </a:cubicBezTo>
                <a:cubicBezTo>
                  <a:pt x="1750483" y="8549217"/>
                  <a:pt x="1909233" y="8528050"/>
                  <a:pt x="2095500" y="8494183"/>
                </a:cubicBezTo>
                <a:cubicBezTo>
                  <a:pt x="2290233" y="8477250"/>
                  <a:pt x="2461683" y="8460317"/>
                  <a:pt x="2609850" y="8443383"/>
                </a:cubicBezTo>
                <a:cubicBezTo>
                  <a:pt x="2758016" y="8426450"/>
                  <a:pt x="2861733" y="8388350"/>
                  <a:pt x="2921000" y="8329083"/>
                </a:cubicBezTo>
                <a:cubicBezTo>
                  <a:pt x="3158066" y="8235950"/>
                  <a:pt x="3376083" y="8117417"/>
                  <a:pt x="3575050" y="7973483"/>
                </a:cubicBezTo>
                <a:cubicBezTo>
                  <a:pt x="3774016" y="7829550"/>
                  <a:pt x="3907366" y="7685617"/>
                  <a:pt x="3975100" y="7541683"/>
                </a:cubicBezTo>
                <a:cubicBezTo>
                  <a:pt x="4076700" y="7406217"/>
                  <a:pt x="4131733" y="7300383"/>
                  <a:pt x="4140200" y="7224183"/>
                </a:cubicBezTo>
                <a:cubicBezTo>
                  <a:pt x="4148666" y="7147983"/>
                  <a:pt x="4152900" y="7016750"/>
                  <a:pt x="4152900" y="6830483"/>
                </a:cubicBezTo>
                <a:cubicBezTo>
                  <a:pt x="4144433" y="6652683"/>
                  <a:pt x="4133850" y="6515100"/>
                  <a:pt x="4121150" y="6417733"/>
                </a:cubicBezTo>
                <a:cubicBezTo>
                  <a:pt x="4108450" y="6320367"/>
                  <a:pt x="4076700" y="6210300"/>
                  <a:pt x="4025900" y="6087533"/>
                </a:cubicBezTo>
                <a:cubicBezTo>
                  <a:pt x="3975100" y="5964767"/>
                  <a:pt x="3886200" y="5776383"/>
                  <a:pt x="3759200" y="5522383"/>
                </a:cubicBezTo>
                <a:cubicBezTo>
                  <a:pt x="3759200" y="5471583"/>
                  <a:pt x="3695700" y="5374217"/>
                  <a:pt x="3568700" y="5230283"/>
                </a:cubicBezTo>
                <a:cubicBezTo>
                  <a:pt x="3441700" y="5086350"/>
                  <a:pt x="3318933" y="4946650"/>
                  <a:pt x="3200400" y="4811183"/>
                </a:cubicBezTo>
                <a:cubicBezTo>
                  <a:pt x="3141133" y="4675717"/>
                  <a:pt x="3067050" y="4523317"/>
                  <a:pt x="2978150" y="4353983"/>
                </a:cubicBezTo>
                <a:cubicBezTo>
                  <a:pt x="2889250" y="4184650"/>
                  <a:pt x="2785533" y="4061883"/>
                  <a:pt x="2667000" y="3985683"/>
                </a:cubicBezTo>
                <a:cubicBezTo>
                  <a:pt x="2633133" y="3934883"/>
                  <a:pt x="2599266" y="3858683"/>
                  <a:pt x="2565400" y="3757083"/>
                </a:cubicBezTo>
                <a:cubicBezTo>
                  <a:pt x="2531533" y="3655483"/>
                  <a:pt x="2501900" y="3600450"/>
                  <a:pt x="2476500" y="3591983"/>
                </a:cubicBezTo>
                <a:cubicBezTo>
                  <a:pt x="2476500" y="3591983"/>
                  <a:pt x="2465916" y="3570817"/>
                  <a:pt x="2444750" y="3528483"/>
                </a:cubicBezTo>
                <a:cubicBezTo>
                  <a:pt x="2423583" y="3486150"/>
                  <a:pt x="2400300" y="3435350"/>
                  <a:pt x="2374900" y="3376083"/>
                </a:cubicBezTo>
                <a:cubicBezTo>
                  <a:pt x="2256366" y="3122083"/>
                  <a:pt x="2243666" y="2813050"/>
                  <a:pt x="2336800" y="2448983"/>
                </a:cubicBezTo>
                <a:cubicBezTo>
                  <a:pt x="2429933" y="2084917"/>
                  <a:pt x="2616200" y="1742017"/>
                  <a:pt x="2895600" y="1420283"/>
                </a:cubicBezTo>
                <a:cubicBezTo>
                  <a:pt x="2963333" y="1310217"/>
                  <a:pt x="3067050" y="1181100"/>
                  <a:pt x="3206750" y="1032933"/>
                </a:cubicBezTo>
                <a:cubicBezTo>
                  <a:pt x="3346450" y="884767"/>
                  <a:pt x="3481916" y="755650"/>
                  <a:pt x="3613150" y="645583"/>
                </a:cubicBezTo>
                <a:cubicBezTo>
                  <a:pt x="3744383" y="535517"/>
                  <a:pt x="3826933" y="480483"/>
                  <a:pt x="3860800" y="480483"/>
                </a:cubicBezTo>
                <a:cubicBezTo>
                  <a:pt x="3860800" y="480483"/>
                  <a:pt x="3888316" y="469900"/>
                  <a:pt x="3943350" y="448733"/>
                </a:cubicBezTo>
                <a:cubicBezTo>
                  <a:pt x="3998383" y="427567"/>
                  <a:pt x="4068233" y="387350"/>
                  <a:pt x="4152900" y="328083"/>
                </a:cubicBezTo>
                <a:cubicBezTo>
                  <a:pt x="4254500" y="302683"/>
                  <a:pt x="4362450" y="264583"/>
                  <a:pt x="4476750" y="213783"/>
                </a:cubicBezTo>
                <a:cubicBezTo>
                  <a:pt x="4591050" y="162983"/>
                  <a:pt x="4703233" y="137583"/>
                  <a:pt x="4813300" y="137583"/>
                </a:cubicBezTo>
                <a:lnTo>
                  <a:pt x="4813300" y="137583"/>
                </a:lnTo>
                <a:cubicBezTo>
                  <a:pt x="4965700" y="86783"/>
                  <a:pt x="5080000" y="50800"/>
                  <a:pt x="5156200" y="29633"/>
                </a:cubicBezTo>
                <a:cubicBezTo>
                  <a:pt x="5232400" y="8467"/>
                  <a:pt x="5308600" y="0"/>
                  <a:pt x="5384800" y="4233"/>
                </a:cubicBezTo>
                <a:cubicBezTo>
                  <a:pt x="5461000" y="8467"/>
                  <a:pt x="5579533" y="19050"/>
                  <a:pt x="5740400" y="35983"/>
                </a:cubicBezTo>
                <a:cubicBezTo>
                  <a:pt x="5960533" y="95250"/>
                  <a:pt x="6134100" y="177800"/>
                  <a:pt x="6261100" y="283633"/>
                </a:cubicBezTo>
                <a:cubicBezTo>
                  <a:pt x="6388100" y="389467"/>
                  <a:pt x="6477000" y="527050"/>
                  <a:pt x="6527800" y="696383"/>
                </a:cubicBezTo>
                <a:lnTo>
                  <a:pt x="6616700" y="1242483"/>
                </a:lnTo>
                <a:lnTo>
                  <a:pt x="6083300" y="1636183"/>
                </a:lnTo>
                <a:cubicBezTo>
                  <a:pt x="5981700" y="1670050"/>
                  <a:pt x="5867400" y="1686983"/>
                  <a:pt x="5740400" y="1686983"/>
                </a:cubicBezTo>
                <a:cubicBezTo>
                  <a:pt x="5613400" y="1686983"/>
                  <a:pt x="5505450" y="1680633"/>
                  <a:pt x="5416550" y="1667933"/>
                </a:cubicBezTo>
                <a:cubicBezTo>
                  <a:pt x="5327650" y="1655233"/>
                  <a:pt x="5283200" y="1648883"/>
                  <a:pt x="5283200" y="1648883"/>
                </a:cubicBezTo>
                <a:cubicBezTo>
                  <a:pt x="5232400" y="1648883"/>
                  <a:pt x="5211233" y="1623483"/>
                  <a:pt x="5219700" y="1572683"/>
                </a:cubicBezTo>
                <a:cubicBezTo>
                  <a:pt x="5228166" y="1521883"/>
                  <a:pt x="5262033" y="1496483"/>
                  <a:pt x="5321300" y="1496483"/>
                </a:cubicBezTo>
                <a:cubicBezTo>
                  <a:pt x="5346700" y="1479550"/>
                  <a:pt x="5382683" y="1441450"/>
                  <a:pt x="5429250" y="1382183"/>
                </a:cubicBezTo>
                <a:cubicBezTo>
                  <a:pt x="5475816" y="1322917"/>
                  <a:pt x="5541433" y="1255183"/>
                  <a:pt x="5626100" y="1178983"/>
                </a:cubicBezTo>
                <a:cubicBezTo>
                  <a:pt x="5719233" y="1018117"/>
                  <a:pt x="5742516" y="918633"/>
                  <a:pt x="5695950" y="880533"/>
                </a:cubicBezTo>
                <a:cubicBezTo>
                  <a:pt x="5649383" y="842433"/>
                  <a:pt x="5477933" y="840317"/>
                  <a:pt x="5181600" y="874183"/>
                </a:cubicBezTo>
                <a:cubicBezTo>
                  <a:pt x="4893733" y="882650"/>
                  <a:pt x="4612216" y="956733"/>
                  <a:pt x="4337050" y="1096433"/>
                </a:cubicBezTo>
                <a:cubicBezTo>
                  <a:pt x="4061883" y="1236133"/>
                  <a:pt x="3831166" y="1441450"/>
                  <a:pt x="3644900" y="1712383"/>
                </a:cubicBezTo>
                <a:cubicBezTo>
                  <a:pt x="3424766" y="1898650"/>
                  <a:pt x="3268133" y="2089150"/>
                  <a:pt x="3175000" y="2283883"/>
                </a:cubicBezTo>
                <a:cubicBezTo>
                  <a:pt x="3081866" y="2478617"/>
                  <a:pt x="3035300" y="2647950"/>
                  <a:pt x="3035300" y="2791883"/>
                </a:cubicBezTo>
                <a:cubicBezTo>
                  <a:pt x="3052233" y="2851150"/>
                  <a:pt x="3077633" y="2933700"/>
                  <a:pt x="3111500" y="3039533"/>
                </a:cubicBezTo>
                <a:cubicBezTo>
                  <a:pt x="3145366" y="3145367"/>
                  <a:pt x="3191933" y="3257550"/>
                  <a:pt x="3251200" y="3376083"/>
                </a:cubicBezTo>
                <a:cubicBezTo>
                  <a:pt x="3606800" y="3875617"/>
                  <a:pt x="3865033" y="4226983"/>
                  <a:pt x="4025900" y="4430183"/>
                </a:cubicBezTo>
                <a:cubicBezTo>
                  <a:pt x="4186766" y="4633383"/>
                  <a:pt x="4267200" y="4756150"/>
                  <a:pt x="4267200" y="4798483"/>
                </a:cubicBezTo>
                <a:cubicBezTo>
                  <a:pt x="4267200" y="4832350"/>
                  <a:pt x="4267200" y="4851400"/>
                  <a:pt x="4267200" y="4855633"/>
                </a:cubicBezTo>
                <a:cubicBezTo>
                  <a:pt x="4267200" y="4859867"/>
                  <a:pt x="4267200" y="4861983"/>
                  <a:pt x="4267200" y="4861983"/>
                </a:cubicBezTo>
                <a:cubicBezTo>
                  <a:pt x="4275666" y="4861983"/>
                  <a:pt x="4311650" y="4917017"/>
                  <a:pt x="4375150" y="5027083"/>
                </a:cubicBezTo>
                <a:cubicBezTo>
                  <a:pt x="4438650" y="5137150"/>
                  <a:pt x="4500033" y="5253567"/>
                  <a:pt x="4559300" y="5376333"/>
                </a:cubicBezTo>
                <a:cubicBezTo>
                  <a:pt x="4618566" y="5499100"/>
                  <a:pt x="4648200" y="5577417"/>
                  <a:pt x="4648200" y="5611283"/>
                </a:cubicBezTo>
                <a:cubicBezTo>
                  <a:pt x="4648200" y="5611283"/>
                  <a:pt x="4658783" y="5634567"/>
                  <a:pt x="4679950" y="5681133"/>
                </a:cubicBezTo>
                <a:cubicBezTo>
                  <a:pt x="4701116" y="5727700"/>
                  <a:pt x="4728633" y="5793317"/>
                  <a:pt x="4762500" y="5877983"/>
                </a:cubicBezTo>
                <a:cubicBezTo>
                  <a:pt x="4796366" y="5903383"/>
                  <a:pt x="4826000" y="6000750"/>
                  <a:pt x="4851400" y="6170083"/>
                </a:cubicBezTo>
                <a:cubicBezTo>
                  <a:pt x="4876800" y="6339417"/>
                  <a:pt x="4900083" y="6517217"/>
                  <a:pt x="4921250" y="6703483"/>
                </a:cubicBezTo>
                <a:cubicBezTo>
                  <a:pt x="4942416" y="6889750"/>
                  <a:pt x="4953000" y="7033683"/>
                  <a:pt x="4953000" y="7135283"/>
                </a:cubicBezTo>
                <a:cubicBezTo>
                  <a:pt x="4953000" y="7236883"/>
                  <a:pt x="4927600" y="7344833"/>
                  <a:pt x="4876800" y="7459133"/>
                </a:cubicBezTo>
                <a:cubicBezTo>
                  <a:pt x="4826000" y="7573433"/>
                  <a:pt x="4762500" y="7685617"/>
                  <a:pt x="4686300" y="7795683"/>
                </a:cubicBezTo>
                <a:cubicBezTo>
                  <a:pt x="4610100" y="7905750"/>
                  <a:pt x="4525433" y="8011583"/>
                  <a:pt x="4432300" y="8113183"/>
                </a:cubicBezTo>
                <a:cubicBezTo>
                  <a:pt x="4339166" y="8214783"/>
                  <a:pt x="4195233" y="8339667"/>
                  <a:pt x="4000500" y="8487833"/>
                </a:cubicBezTo>
                <a:cubicBezTo>
                  <a:pt x="3805766" y="8635999"/>
                  <a:pt x="3600450" y="8775699"/>
                  <a:pt x="3384550" y="8906933"/>
                </a:cubicBezTo>
                <a:cubicBezTo>
                  <a:pt x="3168650" y="9038166"/>
                  <a:pt x="2967566" y="9124949"/>
                  <a:pt x="2781300" y="9167283"/>
                </a:cubicBezTo>
                <a:cubicBezTo>
                  <a:pt x="2654300" y="9218083"/>
                  <a:pt x="2491316" y="9258299"/>
                  <a:pt x="2292350" y="9287933"/>
                </a:cubicBezTo>
                <a:cubicBezTo>
                  <a:pt x="2093383" y="9317566"/>
                  <a:pt x="1890183" y="9336616"/>
                  <a:pt x="1682750" y="9345083"/>
                </a:cubicBezTo>
                <a:cubicBezTo>
                  <a:pt x="1475316" y="9353549"/>
                  <a:pt x="1293283" y="9347199"/>
                  <a:pt x="1136650" y="9326033"/>
                </a:cubicBezTo>
                <a:cubicBezTo>
                  <a:pt x="980016" y="9304866"/>
                  <a:pt x="880533" y="9273116"/>
                  <a:pt x="838200" y="9230783"/>
                </a:cubicBezTo>
                <a:close/>
                <a:moveTo>
                  <a:pt x="-1600200" y="8583083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42" name="Freeform 6742"/>
          <p:cNvSpPr/>
          <p:nvPr/>
        </p:nvSpPr>
        <p:spPr>
          <a:xfrm rot="0" flipH="0" flipV="0">
            <a:off x="3770801" y="4127425"/>
            <a:ext cx="184175" cy="314705"/>
          </a:xfrm>
          <a:custGeom>
            <a:pathLst>
              <a:path w="5115984" h="8741832">
                <a:moveTo>
                  <a:pt x="518584" y="8707966"/>
                </a:moveTo>
                <a:cubicBezTo>
                  <a:pt x="484717" y="8707966"/>
                  <a:pt x="436034" y="8688916"/>
                  <a:pt x="372534" y="8650816"/>
                </a:cubicBezTo>
                <a:cubicBezTo>
                  <a:pt x="309034" y="8612716"/>
                  <a:pt x="260350" y="8576732"/>
                  <a:pt x="226484" y="8542866"/>
                </a:cubicBezTo>
                <a:cubicBezTo>
                  <a:pt x="201084" y="8517466"/>
                  <a:pt x="196850" y="8441266"/>
                  <a:pt x="213784" y="8314266"/>
                </a:cubicBezTo>
                <a:cubicBezTo>
                  <a:pt x="230717" y="8187266"/>
                  <a:pt x="256117" y="8043333"/>
                  <a:pt x="289984" y="7882466"/>
                </a:cubicBezTo>
                <a:cubicBezTo>
                  <a:pt x="323850" y="7721600"/>
                  <a:pt x="349250" y="7586133"/>
                  <a:pt x="366184" y="7476066"/>
                </a:cubicBezTo>
                <a:cubicBezTo>
                  <a:pt x="391584" y="7408333"/>
                  <a:pt x="440267" y="7281333"/>
                  <a:pt x="512234" y="7095066"/>
                </a:cubicBezTo>
                <a:cubicBezTo>
                  <a:pt x="584200" y="6908800"/>
                  <a:pt x="668867" y="6692900"/>
                  <a:pt x="766234" y="6447366"/>
                </a:cubicBezTo>
                <a:cubicBezTo>
                  <a:pt x="863600" y="6201833"/>
                  <a:pt x="958850" y="5960533"/>
                  <a:pt x="1051984" y="5723466"/>
                </a:cubicBezTo>
                <a:cubicBezTo>
                  <a:pt x="1145117" y="5486400"/>
                  <a:pt x="1227667" y="5281083"/>
                  <a:pt x="1299634" y="5107516"/>
                </a:cubicBezTo>
                <a:cubicBezTo>
                  <a:pt x="1371600" y="4933950"/>
                  <a:pt x="1420284" y="4826000"/>
                  <a:pt x="1445684" y="4783666"/>
                </a:cubicBezTo>
                <a:cubicBezTo>
                  <a:pt x="1479550" y="4715933"/>
                  <a:pt x="1490134" y="4652433"/>
                  <a:pt x="1477434" y="4593166"/>
                </a:cubicBezTo>
                <a:cubicBezTo>
                  <a:pt x="1464734" y="4533900"/>
                  <a:pt x="1411817" y="4419600"/>
                  <a:pt x="1318684" y="4250266"/>
                </a:cubicBezTo>
                <a:cubicBezTo>
                  <a:pt x="1276350" y="4148666"/>
                  <a:pt x="1238250" y="4051300"/>
                  <a:pt x="1204384" y="3958166"/>
                </a:cubicBezTo>
                <a:cubicBezTo>
                  <a:pt x="1170517" y="3865033"/>
                  <a:pt x="1136650" y="3801533"/>
                  <a:pt x="1102784" y="3767666"/>
                </a:cubicBezTo>
                <a:cubicBezTo>
                  <a:pt x="1102784" y="3733800"/>
                  <a:pt x="1090084" y="3687233"/>
                  <a:pt x="1064684" y="3627966"/>
                </a:cubicBezTo>
                <a:cubicBezTo>
                  <a:pt x="1039284" y="3568700"/>
                  <a:pt x="1009650" y="3505200"/>
                  <a:pt x="975784" y="3437466"/>
                </a:cubicBezTo>
                <a:cubicBezTo>
                  <a:pt x="975784" y="3403600"/>
                  <a:pt x="937684" y="3304116"/>
                  <a:pt x="861484" y="3139016"/>
                </a:cubicBezTo>
                <a:cubicBezTo>
                  <a:pt x="785284" y="2973916"/>
                  <a:pt x="730250" y="2772833"/>
                  <a:pt x="696384" y="2535766"/>
                </a:cubicBezTo>
                <a:cubicBezTo>
                  <a:pt x="662517" y="2434166"/>
                  <a:pt x="613834" y="2281766"/>
                  <a:pt x="550334" y="2078566"/>
                </a:cubicBezTo>
                <a:cubicBezTo>
                  <a:pt x="486834" y="1875366"/>
                  <a:pt x="419100" y="1661583"/>
                  <a:pt x="347134" y="1437216"/>
                </a:cubicBezTo>
                <a:cubicBezTo>
                  <a:pt x="275167" y="1212850"/>
                  <a:pt x="211667" y="1018116"/>
                  <a:pt x="156634" y="853016"/>
                </a:cubicBezTo>
                <a:cubicBezTo>
                  <a:pt x="101600" y="687916"/>
                  <a:pt x="65617" y="596900"/>
                  <a:pt x="48684" y="579966"/>
                </a:cubicBezTo>
                <a:cubicBezTo>
                  <a:pt x="14817" y="478366"/>
                  <a:pt x="0" y="385233"/>
                  <a:pt x="4234" y="300566"/>
                </a:cubicBezTo>
                <a:cubicBezTo>
                  <a:pt x="8467" y="215900"/>
                  <a:pt x="27517" y="156633"/>
                  <a:pt x="61384" y="122766"/>
                </a:cubicBezTo>
                <a:cubicBezTo>
                  <a:pt x="281517" y="12700"/>
                  <a:pt x="446617" y="0"/>
                  <a:pt x="556684" y="84666"/>
                </a:cubicBezTo>
                <a:cubicBezTo>
                  <a:pt x="666750" y="169333"/>
                  <a:pt x="768350" y="296333"/>
                  <a:pt x="861484" y="465666"/>
                </a:cubicBezTo>
                <a:cubicBezTo>
                  <a:pt x="886884" y="482600"/>
                  <a:pt x="927100" y="573616"/>
                  <a:pt x="982134" y="738716"/>
                </a:cubicBezTo>
                <a:cubicBezTo>
                  <a:pt x="1037167" y="903816"/>
                  <a:pt x="1100667" y="1098550"/>
                  <a:pt x="1172634" y="1322916"/>
                </a:cubicBezTo>
                <a:cubicBezTo>
                  <a:pt x="1244600" y="1547283"/>
                  <a:pt x="1310217" y="1761066"/>
                  <a:pt x="1369484" y="1964266"/>
                </a:cubicBezTo>
                <a:cubicBezTo>
                  <a:pt x="1428750" y="2167466"/>
                  <a:pt x="1475317" y="2319866"/>
                  <a:pt x="1509184" y="2421466"/>
                </a:cubicBezTo>
                <a:cubicBezTo>
                  <a:pt x="1576917" y="2836333"/>
                  <a:pt x="1653117" y="3175000"/>
                  <a:pt x="1737784" y="3437466"/>
                </a:cubicBezTo>
                <a:cubicBezTo>
                  <a:pt x="1822450" y="3699933"/>
                  <a:pt x="1881717" y="3831166"/>
                  <a:pt x="1915584" y="3831166"/>
                </a:cubicBezTo>
                <a:cubicBezTo>
                  <a:pt x="1957917" y="3831166"/>
                  <a:pt x="2008717" y="3788833"/>
                  <a:pt x="2067984" y="3704166"/>
                </a:cubicBezTo>
                <a:cubicBezTo>
                  <a:pt x="2127250" y="3619500"/>
                  <a:pt x="2186517" y="3509433"/>
                  <a:pt x="2245784" y="3373966"/>
                </a:cubicBezTo>
                <a:cubicBezTo>
                  <a:pt x="2330450" y="3255433"/>
                  <a:pt x="2457450" y="3075516"/>
                  <a:pt x="2626784" y="2834216"/>
                </a:cubicBezTo>
                <a:cubicBezTo>
                  <a:pt x="2796117" y="2592916"/>
                  <a:pt x="2982384" y="2330450"/>
                  <a:pt x="3185584" y="2046816"/>
                </a:cubicBezTo>
                <a:cubicBezTo>
                  <a:pt x="3388784" y="1763183"/>
                  <a:pt x="3587750" y="1488016"/>
                  <a:pt x="3782484" y="1221316"/>
                </a:cubicBezTo>
                <a:cubicBezTo>
                  <a:pt x="3977217" y="954616"/>
                  <a:pt x="4142317" y="730250"/>
                  <a:pt x="4277784" y="548216"/>
                </a:cubicBezTo>
                <a:cubicBezTo>
                  <a:pt x="4413250" y="366183"/>
                  <a:pt x="4493684" y="262466"/>
                  <a:pt x="4519084" y="237066"/>
                </a:cubicBezTo>
                <a:cubicBezTo>
                  <a:pt x="4586817" y="203200"/>
                  <a:pt x="4635500" y="188383"/>
                  <a:pt x="4665134" y="192616"/>
                </a:cubicBezTo>
                <a:cubicBezTo>
                  <a:pt x="4694767" y="196850"/>
                  <a:pt x="4760384" y="232833"/>
                  <a:pt x="4861984" y="300566"/>
                </a:cubicBezTo>
                <a:cubicBezTo>
                  <a:pt x="5031317" y="402166"/>
                  <a:pt x="5115984" y="501650"/>
                  <a:pt x="5115984" y="599016"/>
                </a:cubicBezTo>
                <a:cubicBezTo>
                  <a:pt x="5115984" y="696383"/>
                  <a:pt x="5031317" y="842433"/>
                  <a:pt x="4861984" y="1037166"/>
                </a:cubicBezTo>
                <a:cubicBezTo>
                  <a:pt x="4658784" y="1282700"/>
                  <a:pt x="4442884" y="1562100"/>
                  <a:pt x="4214284" y="1875366"/>
                </a:cubicBezTo>
                <a:cubicBezTo>
                  <a:pt x="3985684" y="2188633"/>
                  <a:pt x="3759200" y="2508250"/>
                  <a:pt x="3534834" y="2834216"/>
                </a:cubicBezTo>
                <a:cubicBezTo>
                  <a:pt x="3310467" y="3160183"/>
                  <a:pt x="3109384" y="3464983"/>
                  <a:pt x="2931584" y="3748616"/>
                </a:cubicBezTo>
                <a:cubicBezTo>
                  <a:pt x="2753784" y="4032250"/>
                  <a:pt x="2616200" y="4273550"/>
                  <a:pt x="2518834" y="4472516"/>
                </a:cubicBezTo>
                <a:cubicBezTo>
                  <a:pt x="2421467" y="4671483"/>
                  <a:pt x="2377017" y="4796366"/>
                  <a:pt x="2385484" y="4847166"/>
                </a:cubicBezTo>
                <a:cubicBezTo>
                  <a:pt x="2453217" y="4914900"/>
                  <a:pt x="2472267" y="4988983"/>
                  <a:pt x="2442634" y="5069416"/>
                </a:cubicBezTo>
                <a:cubicBezTo>
                  <a:pt x="2413000" y="5149850"/>
                  <a:pt x="2347384" y="5190066"/>
                  <a:pt x="2245784" y="5190066"/>
                </a:cubicBezTo>
                <a:cubicBezTo>
                  <a:pt x="2228850" y="5190066"/>
                  <a:pt x="2184400" y="5226050"/>
                  <a:pt x="2112434" y="5298016"/>
                </a:cubicBezTo>
                <a:cubicBezTo>
                  <a:pt x="2040467" y="5369983"/>
                  <a:pt x="1974850" y="5448300"/>
                  <a:pt x="1915584" y="5532966"/>
                </a:cubicBezTo>
                <a:cubicBezTo>
                  <a:pt x="1856317" y="5617633"/>
                  <a:pt x="1826684" y="5681133"/>
                  <a:pt x="1826684" y="5723466"/>
                </a:cubicBezTo>
                <a:cubicBezTo>
                  <a:pt x="1826684" y="5757333"/>
                  <a:pt x="1809750" y="5825066"/>
                  <a:pt x="1775884" y="5926666"/>
                </a:cubicBezTo>
                <a:cubicBezTo>
                  <a:pt x="1742017" y="6028266"/>
                  <a:pt x="1691217" y="6163733"/>
                  <a:pt x="1623484" y="6333066"/>
                </a:cubicBezTo>
                <a:cubicBezTo>
                  <a:pt x="1564217" y="6468533"/>
                  <a:pt x="1492250" y="6639983"/>
                  <a:pt x="1407584" y="6847416"/>
                </a:cubicBezTo>
                <a:cubicBezTo>
                  <a:pt x="1322917" y="7054850"/>
                  <a:pt x="1244600" y="7266516"/>
                  <a:pt x="1172634" y="7482416"/>
                </a:cubicBezTo>
                <a:cubicBezTo>
                  <a:pt x="1100667" y="7698316"/>
                  <a:pt x="1039284" y="7895166"/>
                  <a:pt x="988484" y="8072966"/>
                </a:cubicBezTo>
                <a:cubicBezTo>
                  <a:pt x="937684" y="8250766"/>
                  <a:pt x="912284" y="8373532"/>
                  <a:pt x="912284" y="8441266"/>
                </a:cubicBezTo>
                <a:cubicBezTo>
                  <a:pt x="912284" y="8576732"/>
                  <a:pt x="882650" y="8663516"/>
                  <a:pt x="823384" y="8701616"/>
                </a:cubicBezTo>
                <a:cubicBezTo>
                  <a:pt x="764117" y="8739716"/>
                  <a:pt x="662517" y="8741832"/>
                  <a:pt x="518584" y="8707966"/>
                </a:cubicBezTo>
                <a:close/>
                <a:moveTo>
                  <a:pt x="-3291416" y="822536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43" name="Freeform 6743"/>
          <p:cNvSpPr/>
          <p:nvPr/>
        </p:nvSpPr>
        <p:spPr>
          <a:xfrm rot="0" flipH="0" flipV="0">
            <a:off x="4058913" y="4247593"/>
            <a:ext cx="127863" cy="170459"/>
          </a:xfrm>
          <a:custGeom>
            <a:pathLst>
              <a:path w="3551767" h="4734983">
                <a:moveTo>
                  <a:pt x="2167467" y="4442883"/>
                </a:moveTo>
                <a:cubicBezTo>
                  <a:pt x="1989667" y="4595283"/>
                  <a:pt x="1784350" y="4684183"/>
                  <a:pt x="1551517" y="4709583"/>
                </a:cubicBezTo>
                <a:cubicBezTo>
                  <a:pt x="1318683" y="4734983"/>
                  <a:pt x="1092200" y="4699000"/>
                  <a:pt x="872067" y="4601633"/>
                </a:cubicBezTo>
                <a:cubicBezTo>
                  <a:pt x="651933" y="4504267"/>
                  <a:pt x="469900" y="4353983"/>
                  <a:pt x="325967" y="4150783"/>
                </a:cubicBezTo>
                <a:cubicBezTo>
                  <a:pt x="182033" y="3964517"/>
                  <a:pt x="88900" y="3750733"/>
                  <a:pt x="46567" y="3509433"/>
                </a:cubicBezTo>
                <a:cubicBezTo>
                  <a:pt x="4233" y="3268133"/>
                  <a:pt x="0" y="2952750"/>
                  <a:pt x="33867" y="2563283"/>
                </a:cubicBezTo>
                <a:cubicBezTo>
                  <a:pt x="59267" y="2233083"/>
                  <a:pt x="165100" y="1900767"/>
                  <a:pt x="351367" y="1566333"/>
                </a:cubicBezTo>
                <a:cubicBezTo>
                  <a:pt x="537633" y="1231900"/>
                  <a:pt x="764117" y="933450"/>
                  <a:pt x="1030817" y="670983"/>
                </a:cubicBezTo>
                <a:cubicBezTo>
                  <a:pt x="1297517" y="408517"/>
                  <a:pt x="1562100" y="226483"/>
                  <a:pt x="1824567" y="124883"/>
                </a:cubicBezTo>
                <a:cubicBezTo>
                  <a:pt x="1951567" y="40217"/>
                  <a:pt x="2059517" y="0"/>
                  <a:pt x="2148417" y="4233"/>
                </a:cubicBezTo>
                <a:cubicBezTo>
                  <a:pt x="2237317" y="8467"/>
                  <a:pt x="2374900" y="19050"/>
                  <a:pt x="2561167" y="35983"/>
                </a:cubicBezTo>
                <a:cubicBezTo>
                  <a:pt x="2755900" y="61383"/>
                  <a:pt x="2901950" y="99483"/>
                  <a:pt x="2999317" y="150283"/>
                </a:cubicBezTo>
                <a:cubicBezTo>
                  <a:pt x="3096683" y="201083"/>
                  <a:pt x="3175000" y="268817"/>
                  <a:pt x="3234267" y="353483"/>
                </a:cubicBezTo>
                <a:cubicBezTo>
                  <a:pt x="3361267" y="480483"/>
                  <a:pt x="3445933" y="605367"/>
                  <a:pt x="3488267" y="728133"/>
                </a:cubicBezTo>
                <a:cubicBezTo>
                  <a:pt x="3530600" y="850900"/>
                  <a:pt x="3551767" y="971550"/>
                  <a:pt x="3551767" y="1090083"/>
                </a:cubicBezTo>
                <a:cubicBezTo>
                  <a:pt x="3517900" y="1276350"/>
                  <a:pt x="3393017" y="1502833"/>
                  <a:pt x="3177117" y="1769533"/>
                </a:cubicBezTo>
                <a:cubicBezTo>
                  <a:pt x="2961217" y="2036233"/>
                  <a:pt x="2679700" y="2254250"/>
                  <a:pt x="2332567" y="2423583"/>
                </a:cubicBezTo>
                <a:cubicBezTo>
                  <a:pt x="2146300" y="2482850"/>
                  <a:pt x="1943100" y="2508250"/>
                  <a:pt x="1722967" y="2499783"/>
                </a:cubicBezTo>
                <a:cubicBezTo>
                  <a:pt x="1502833" y="2491317"/>
                  <a:pt x="1320800" y="2436283"/>
                  <a:pt x="1176867" y="2334683"/>
                </a:cubicBezTo>
                <a:cubicBezTo>
                  <a:pt x="1016000" y="2266950"/>
                  <a:pt x="910167" y="2277533"/>
                  <a:pt x="859367" y="2366433"/>
                </a:cubicBezTo>
                <a:cubicBezTo>
                  <a:pt x="808567" y="2455333"/>
                  <a:pt x="762000" y="2669117"/>
                  <a:pt x="719667" y="3007783"/>
                </a:cubicBezTo>
                <a:cubicBezTo>
                  <a:pt x="685800" y="3329517"/>
                  <a:pt x="711200" y="3564467"/>
                  <a:pt x="795867" y="3712633"/>
                </a:cubicBezTo>
                <a:cubicBezTo>
                  <a:pt x="880533" y="3860800"/>
                  <a:pt x="994833" y="3947583"/>
                  <a:pt x="1138767" y="3972983"/>
                </a:cubicBezTo>
                <a:cubicBezTo>
                  <a:pt x="1308100" y="4006850"/>
                  <a:pt x="1441450" y="4030133"/>
                  <a:pt x="1538817" y="4042833"/>
                </a:cubicBezTo>
                <a:cubicBezTo>
                  <a:pt x="1636183" y="4055533"/>
                  <a:pt x="1756833" y="4019550"/>
                  <a:pt x="1900767" y="3934883"/>
                </a:cubicBezTo>
                <a:cubicBezTo>
                  <a:pt x="2036233" y="3850217"/>
                  <a:pt x="2120900" y="3801533"/>
                  <a:pt x="2154767" y="3788833"/>
                </a:cubicBezTo>
                <a:cubicBezTo>
                  <a:pt x="2188633" y="3776133"/>
                  <a:pt x="2216150" y="3759200"/>
                  <a:pt x="2237317" y="3738033"/>
                </a:cubicBezTo>
                <a:cubicBezTo>
                  <a:pt x="2258483" y="3716867"/>
                  <a:pt x="2311400" y="3663950"/>
                  <a:pt x="2396067" y="3579283"/>
                </a:cubicBezTo>
                <a:cubicBezTo>
                  <a:pt x="2455333" y="3520017"/>
                  <a:pt x="2501900" y="3475567"/>
                  <a:pt x="2535767" y="3445933"/>
                </a:cubicBezTo>
                <a:cubicBezTo>
                  <a:pt x="2569633" y="3416300"/>
                  <a:pt x="2607733" y="3401483"/>
                  <a:pt x="2650067" y="3401483"/>
                </a:cubicBezTo>
                <a:cubicBezTo>
                  <a:pt x="2692400" y="3401483"/>
                  <a:pt x="2730500" y="3420533"/>
                  <a:pt x="2764367" y="3458633"/>
                </a:cubicBezTo>
                <a:cubicBezTo>
                  <a:pt x="2798233" y="3496733"/>
                  <a:pt x="2832100" y="3524250"/>
                  <a:pt x="2865967" y="3541183"/>
                </a:cubicBezTo>
                <a:cubicBezTo>
                  <a:pt x="2950633" y="3541183"/>
                  <a:pt x="2969683" y="3591983"/>
                  <a:pt x="2923117" y="3693583"/>
                </a:cubicBezTo>
                <a:cubicBezTo>
                  <a:pt x="2876550" y="3795183"/>
                  <a:pt x="2785533" y="3915833"/>
                  <a:pt x="2650067" y="4055533"/>
                </a:cubicBezTo>
                <a:cubicBezTo>
                  <a:pt x="2514600" y="4195233"/>
                  <a:pt x="2353733" y="4324350"/>
                  <a:pt x="2167467" y="4442883"/>
                </a:cubicBezTo>
                <a:close/>
                <a:moveTo>
                  <a:pt x="-893233" y="4887383"/>
                </a:moveTo>
                <a:moveTo>
                  <a:pt x="2154767" y="1750483"/>
                </a:moveTo>
                <a:cubicBezTo>
                  <a:pt x="2247900" y="1708150"/>
                  <a:pt x="2345267" y="1646767"/>
                  <a:pt x="2446867" y="1566333"/>
                </a:cubicBezTo>
                <a:cubicBezTo>
                  <a:pt x="2548467" y="1485900"/>
                  <a:pt x="2635250" y="1397000"/>
                  <a:pt x="2707217" y="1299633"/>
                </a:cubicBezTo>
                <a:cubicBezTo>
                  <a:pt x="2779183" y="1202267"/>
                  <a:pt x="2815167" y="1119717"/>
                  <a:pt x="2815167" y="1051983"/>
                </a:cubicBezTo>
                <a:cubicBezTo>
                  <a:pt x="2815167" y="933450"/>
                  <a:pt x="2760133" y="833967"/>
                  <a:pt x="2650067" y="753533"/>
                </a:cubicBezTo>
                <a:cubicBezTo>
                  <a:pt x="2540000" y="673100"/>
                  <a:pt x="2374900" y="662517"/>
                  <a:pt x="2154767" y="721783"/>
                </a:cubicBezTo>
                <a:cubicBezTo>
                  <a:pt x="2061633" y="747183"/>
                  <a:pt x="1955800" y="808567"/>
                  <a:pt x="1837267" y="905933"/>
                </a:cubicBezTo>
                <a:cubicBezTo>
                  <a:pt x="1718733" y="1003300"/>
                  <a:pt x="1606550" y="1111250"/>
                  <a:pt x="1500717" y="1229783"/>
                </a:cubicBezTo>
                <a:cubicBezTo>
                  <a:pt x="1394883" y="1348317"/>
                  <a:pt x="1310217" y="1454150"/>
                  <a:pt x="1246717" y="1547283"/>
                </a:cubicBezTo>
                <a:cubicBezTo>
                  <a:pt x="1183217" y="1640417"/>
                  <a:pt x="1159933" y="1695450"/>
                  <a:pt x="1176867" y="1712383"/>
                </a:cubicBezTo>
                <a:cubicBezTo>
                  <a:pt x="1202267" y="1754717"/>
                  <a:pt x="1274233" y="1786467"/>
                  <a:pt x="1392767" y="1807633"/>
                </a:cubicBezTo>
                <a:cubicBezTo>
                  <a:pt x="1511300" y="1828800"/>
                  <a:pt x="1644650" y="1835150"/>
                  <a:pt x="1792817" y="1826683"/>
                </a:cubicBezTo>
                <a:cubicBezTo>
                  <a:pt x="1940983" y="1818217"/>
                  <a:pt x="2061633" y="1792817"/>
                  <a:pt x="2154767" y="1750483"/>
                </a:cubicBezTo>
                <a:close/>
                <a:moveTo>
                  <a:pt x="1799167" y="4887383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44" name="Freeform 6744"/>
          <p:cNvSpPr/>
          <p:nvPr/>
        </p:nvSpPr>
        <p:spPr>
          <a:xfrm rot="0" flipH="0" flipV="0">
            <a:off x="4210551" y="4177108"/>
            <a:ext cx="79857" cy="232562"/>
          </a:xfrm>
          <a:custGeom>
            <a:pathLst>
              <a:path w="2218266" h="6460067">
                <a:moveTo>
                  <a:pt x="482600" y="6451600"/>
                </a:moveTo>
                <a:cubicBezTo>
                  <a:pt x="355600" y="6434667"/>
                  <a:pt x="247650" y="6343650"/>
                  <a:pt x="158750" y="6178550"/>
                </a:cubicBezTo>
                <a:cubicBezTo>
                  <a:pt x="69850" y="6013450"/>
                  <a:pt x="16933" y="5863167"/>
                  <a:pt x="0" y="5727700"/>
                </a:cubicBezTo>
                <a:cubicBezTo>
                  <a:pt x="8466" y="5659967"/>
                  <a:pt x="19050" y="5562600"/>
                  <a:pt x="31750" y="5435600"/>
                </a:cubicBezTo>
                <a:cubicBezTo>
                  <a:pt x="44450" y="5308600"/>
                  <a:pt x="59266" y="5177367"/>
                  <a:pt x="76200" y="5041900"/>
                </a:cubicBezTo>
                <a:cubicBezTo>
                  <a:pt x="110066" y="4881034"/>
                  <a:pt x="156633" y="4684184"/>
                  <a:pt x="215900" y="4451350"/>
                </a:cubicBezTo>
                <a:cubicBezTo>
                  <a:pt x="275166" y="4218517"/>
                  <a:pt x="336550" y="3983567"/>
                  <a:pt x="400050" y="3746500"/>
                </a:cubicBezTo>
                <a:cubicBezTo>
                  <a:pt x="463550" y="3509434"/>
                  <a:pt x="520700" y="3306234"/>
                  <a:pt x="571500" y="3136900"/>
                </a:cubicBezTo>
                <a:cubicBezTo>
                  <a:pt x="622300" y="2967567"/>
                  <a:pt x="656166" y="2865967"/>
                  <a:pt x="673100" y="2832100"/>
                </a:cubicBezTo>
                <a:cubicBezTo>
                  <a:pt x="715433" y="2764367"/>
                  <a:pt x="783166" y="2747434"/>
                  <a:pt x="876300" y="2781300"/>
                </a:cubicBezTo>
                <a:cubicBezTo>
                  <a:pt x="969433" y="2815167"/>
                  <a:pt x="1045633" y="2865967"/>
                  <a:pt x="1104900" y="2933700"/>
                </a:cubicBezTo>
                <a:cubicBezTo>
                  <a:pt x="1155700" y="3001434"/>
                  <a:pt x="1187450" y="3081867"/>
                  <a:pt x="1200150" y="3175000"/>
                </a:cubicBezTo>
                <a:cubicBezTo>
                  <a:pt x="1212850" y="3268134"/>
                  <a:pt x="1200150" y="3403600"/>
                  <a:pt x="1162050" y="3581400"/>
                </a:cubicBezTo>
                <a:cubicBezTo>
                  <a:pt x="1123950" y="3759200"/>
                  <a:pt x="1054100" y="4021667"/>
                  <a:pt x="952500" y="4368800"/>
                </a:cubicBezTo>
                <a:cubicBezTo>
                  <a:pt x="859366" y="4707467"/>
                  <a:pt x="789516" y="4980517"/>
                  <a:pt x="742950" y="5187950"/>
                </a:cubicBezTo>
                <a:cubicBezTo>
                  <a:pt x="696383" y="5395384"/>
                  <a:pt x="677333" y="5613400"/>
                  <a:pt x="685800" y="5842000"/>
                </a:cubicBezTo>
                <a:cubicBezTo>
                  <a:pt x="651933" y="6129867"/>
                  <a:pt x="626533" y="6305550"/>
                  <a:pt x="609600" y="6369050"/>
                </a:cubicBezTo>
                <a:cubicBezTo>
                  <a:pt x="592666" y="6432550"/>
                  <a:pt x="550333" y="6460067"/>
                  <a:pt x="482600" y="6451600"/>
                </a:cubicBezTo>
                <a:close/>
                <a:moveTo>
                  <a:pt x="-1028700" y="6845300"/>
                </a:moveTo>
                <a:moveTo>
                  <a:pt x="1943100" y="1384300"/>
                </a:moveTo>
                <a:cubicBezTo>
                  <a:pt x="1909233" y="1409700"/>
                  <a:pt x="1877483" y="1420284"/>
                  <a:pt x="1847850" y="1416050"/>
                </a:cubicBezTo>
                <a:cubicBezTo>
                  <a:pt x="1818216" y="1411817"/>
                  <a:pt x="1769533" y="1388534"/>
                  <a:pt x="1701800" y="1346200"/>
                </a:cubicBezTo>
                <a:cubicBezTo>
                  <a:pt x="1642533" y="1337734"/>
                  <a:pt x="1568450" y="1297517"/>
                  <a:pt x="1479550" y="1225550"/>
                </a:cubicBezTo>
                <a:cubicBezTo>
                  <a:pt x="1390650" y="1153584"/>
                  <a:pt x="1314450" y="1077384"/>
                  <a:pt x="1250950" y="996950"/>
                </a:cubicBezTo>
                <a:cubicBezTo>
                  <a:pt x="1187450" y="916517"/>
                  <a:pt x="1155700" y="867834"/>
                  <a:pt x="1155700" y="850900"/>
                </a:cubicBezTo>
                <a:cubicBezTo>
                  <a:pt x="1147233" y="766234"/>
                  <a:pt x="1153583" y="658284"/>
                  <a:pt x="1174750" y="527050"/>
                </a:cubicBezTo>
                <a:cubicBezTo>
                  <a:pt x="1195916" y="395817"/>
                  <a:pt x="1240366" y="277284"/>
                  <a:pt x="1308100" y="171450"/>
                </a:cubicBezTo>
                <a:cubicBezTo>
                  <a:pt x="1375833" y="65617"/>
                  <a:pt x="1473200" y="8467"/>
                  <a:pt x="1600200" y="0"/>
                </a:cubicBezTo>
                <a:cubicBezTo>
                  <a:pt x="1634066" y="0"/>
                  <a:pt x="1663700" y="4234"/>
                  <a:pt x="1689100" y="12700"/>
                </a:cubicBezTo>
                <a:cubicBezTo>
                  <a:pt x="1714500" y="21167"/>
                  <a:pt x="1790700" y="50800"/>
                  <a:pt x="1917700" y="101600"/>
                </a:cubicBezTo>
                <a:cubicBezTo>
                  <a:pt x="1985433" y="228600"/>
                  <a:pt x="2053166" y="370417"/>
                  <a:pt x="2120900" y="527050"/>
                </a:cubicBezTo>
                <a:cubicBezTo>
                  <a:pt x="2188633" y="683684"/>
                  <a:pt x="2218266" y="836084"/>
                  <a:pt x="2209800" y="984250"/>
                </a:cubicBezTo>
                <a:cubicBezTo>
                  <a:pt x="2201333" y="1132417"/>
                  <a:pt x="2112433" y="1265767"/>
                  <a:pt x="1943100" y="1384300"/>
                </a:cubicBezTo>
                <a:close/>
                <a:moveTo>
                  <a:pt x="4038600" y="68453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45" name="Freeform 6745"/>
          <p:cNvSpPr/>
          <p:nvPr/>
        </p:nvSpPr>
        <p:spPr>
          <a:xfrm rot="0" flipH="0" flipV="0">
            <a:off x="4396936" y="4250107"/>
            <a:ext cx="247040" cy="157276"/>
          </a:xfrm>
          <a:custGeom>
            <a:pathLst>
              <a:path w="6862234" h="4368800">
                <a:moveTo>
                  <a:pt x="5846234" y="4284133"/>
                </a:moveTo>
                <a:cubicBezTo>
                  <a:pt x="5803900" y="4267200"/>
                  <a:pt x="5740400" y="4224867"/>
                  <a:pt x="5655734" y="4157133"/>
                </a:cubicBezTo>
                <a:cubicBezTo>
                  <a:pt x="5571067" y="4089400"/>
                  <a:pt x="5499100" y="3972983"/>
                  <a:pt x="5439834" y="3807883"/>
                </a:cubicBezTo>
                <a:cubicBezTo>
                  <a:pt x="5380567" y="3642783"/>
                  <a:pt x="5350934" y="3412067"/>
                  <a:pt x="5350934" y="3115733"/>
                </a:cubicBezTo>
                <a:cubicBezTo>
                  <a:pt x="5359400" y="2861733"/>
                  <a:pt x="5365750" y="2662767"/>
                  <a:pt x="5369984" y="2518833"/>
                </a:cubicBezTo>
                <a:cubicBezTo>
                  <a:pt x="5374217" y="2374900"/>
                  <a:pt x="5342467" y="2302933"/>
                  <a:pt x="5274734" y="2302933"/>
                </a:cubicBezTo>
                <a:cubicBezTo>
                  <a:pt x="5207000" y="2302933"/>
                  <a:pt x="5077884" y="2368550"/>
                  <a:pt x="4887384" y="2499783"/>
                </a:cubicBezTo>
                <a:cubicBezTo>
                  <a:pt x="4696884" y="2631017"/>
                  <a:pt x="4478867" y="2806700"/>
                  <a:pt x="4233334" y="3026833"/>
                </a:cubicBezTo>
                <a:cubicBezTo>
                  <a:pt x="3987800" y="3246967"/>
                  <a:pt x="3738034" y="3492500"/>
                  <a:pt x="3484034" y="3763433"/>
                </a:cubicBezTo>
                <a:cubicBezTo>
                  <a:pt x="3399367" y="3856567"/>
                  <a:pt x="3316817" y="3943350"/>
                  <a:pt x="3236384" y="4023783"/>
                </a:cubicBezTo>
                <a:cubicBezTo>
                  <a:pt x="3155950" y="4104217"/>
                  <a:pt x="3077634" y="4155017"/>
                  <a:pt x="3001434" y="4176183"/>
                </a:cubicBezTo>
                <a:cubicBezTo>
                  <a:pt x="2925234" y="4197350"/>
                  <a:pt x="2836334" y="4169833"/>
                  <a:pt x="2734734" y="4093633"/>
                </a:cubicBezTo>
                <a:lnTo>
                  <a:pt x="2595034" y="3979333"/>
                </a:lnTo>
                <a:cubicBezTo>
                  <a:pt x="2552700" y="3937000"/>
                  <a:pt x="2527300" y="3892550"/>
                  <a:pt x="2518834" y="3845983"/>
                </a:cubicBezTo>
                <a:cubicBezTo>
                  <a:pt x="2510367" y="3799417"/>
                  <a:pt x="2514600" y="3746500"/>
                  <a:pt x="2531534" y="3687233"/>
                </a:cubicBezTo>
                <a:lnTo>
                  <a:pt x="2823634" y="2849033"/>
                </a:lnTo>
                <a:cubicBezTo>
                  <a:pt x="2959100" y="2544233"/>
                  <a:pt x="3052234" y="2321983"/>
                  <a:pt x="3103034" y="2182283"/>
                </a:cubicBezTo>
                <a:cubicBezTo>
                  <a:pt x="3153834" y="2042583"/>
                  <a:pt x="3179234" y="1953683"/>
                  <a:pt x="3179234" y="1915583"/>
                </a:cubicBezTo>
                <a:cubicBezTo>
                  <a:pt x="3179234" y="1877483"/>
                  <a:pt x="3166534" y="1862667"/>
                  <a:pt x="3141134" y="1871133"/>
                </a:cubicBezTo>
                <a:cubicBezTo>
                  <a:pt x="3073400" y="1879600"/>
                  <a:pt x="2971800" y="1919817"/>
                  <a:pt x="2836334" y="1991783"/>
                </a:cubicBezTo>
                <a:cubicBezTo>
                  <a:pt x="2700867" y="2063750"/>
                  <a:pt x="2611967" y="2133600"/>
                  <a:pt x="2569634" y="2201333"/>
                </a:cubicBezTo>
                <a:cubicBezTo>
                  <a:pt x="2535767" y="2201333"/>
                  <a:pt x="2484967" y="2239433"/>
                  <a:pt x="2417234" y="2315633"/>
                </a:cubicBezTo>
                <a:cubicBezTo>
                  <a:pt x="2349500" y="2391833"/>
                  <a:pt x="2264834" y="2463800"/>
                  <a:pt x="2163234" y="2531533"/>
                </a:cubicBezTo>
                <a:cubicBezTo>
                  <a:pt x="2103967" y="2633133"/>
                  <a:pt x="1987550" y="2764367"/>
                  <a:pt x="1813984" y="2925233"/>
                </a:cubicBezTo>
                <a:cubicBezTo>
                  <a:pt x="1640417" y="3086100"/>
                  <a:pt x="1468967" y="3251200"/>
                  <a:pt x="1299634" y="3420533"/>
                </a:cubicBezTo>
                <a:cubicBezTo>
                  <a:pt x="1189567" y="3513667"/>
                  <a:pt x="1081617" y="3627967"/>
                  <a:pt x="975784" y="3763433"/>
                </a:cubicBezTo>
                <a:cubicBezTo>
                  <a:pt x="869950" y="3898900"/>
                  <a:pt x="781050" y="4017433"/>
                  <a:pt x="709084" y="4119033"/>
                </a:cubicBezTo>
                <a:cubicBezTo>
                  <a:pt x="637117" y="4220633"/>
                  <a:pt x="588434" y="4271433"/>
                  <a:pt x="563034" y="4271433"/>
                </a:cubicBezTo>
                <a:cubicBezTo>
                  <a:pt x="452967" y="4271433"/>
                  <a:pt x="353484" y="4241800"/>
                  <a:pt x="264584" y="4182533"/>
                </a:cubicBezTo>
                <a:cubicBezTo>
                  <a:pt x="175684" y="4123267"/>
                  <a:pt x="110067" y="4025900"/>
                  <a:pt x="67734" y="3890433"/>
                </a:cubicBezTo>
                <a:cubicBezTo>
                  <a:pt x="0" y="3746500"/>
                  <a:pt x="0" y="3545417"/>
                  <a:pt x="67734" y="3287183"/>
                </a:cubicBezTo>
                <a:cubicBezTo>
                  <a:pt x="135467" y="3028950"/>
                  <a:pt x="211667" y="2692400"/>
                  <a:pt x="296334" y="2277533"/>
                </a:cubicBezTo>
                <a:cubicBezTo>
                  <a:pt x="330200" y="2150533"/>
                  <a:pt x="351367" y="2057400"/>
                  <a:pt x="359834" y="1998133"/>
                </a:cubicBezTo>
                <a:cubicBezTo>
                  <a:pt x="368300" y="1938867"/>
                  <a:pt x="383117" y="1877483"/>
                  <a:pt x="404284" y="1813983"/>
                </a:cubicBezTo>
                <a:cubicBezTo>
                  <a:pt x="425450" y="1750483"/>
                  <a:pt x="463550" y="1651000"/>
                  <a:pt x="518584" y="1515533"/>
                </a:cubicBezTo>
                <a:cubicBezTo>
                  <a:pt x="573617" y="1380067"/>
                  <a:pt x="660400" y="1176867"/>
                  <a:pt x="778934" y="905933"/>
                </a:cubicBezTo>
                <a:cubicBezTo>
                  <a:pt x="838200" y="745067"/>
                  <a:pt x="874184" y="624417"/>
                  <a:pt x="886884" y="543983"/>
                </a:cubicBezTo>
                <a:cubicBezTo>
                  <a:pt x="899584" y="463550"/>
                  <a:pt x="905934" y="406400"/>
                  <a:pt x="905934" y="372533"/>
                </a:cubicBezTo>
                <a:cubicBezTo>
                  <a:pt x="905934" y="287867"/>
                  <a:pt x="929217" y="215900"/>
                  <a:pt x="975784" y="156633"/>
                </a:cubicBezTo>
                <a:cubicBezTo>
                  <a:pt x="1022350" y="97367"/>
                  <a:pt x="1079500" y="55033"/>
                  <a:pt x="1147234" y="29633"/>
                </a:cubicBezTo>
                <a:cubicBezTo>
                  <a:pt x="1214967" y="4233"/>
                  <a:pt x="1278467" y="0"/>
                  <a:pt x="1337734" y="16933"/>
                </a:cubicBezTo>
                <a:cubicBezTo>
                  <a:pt x="1430867" y="33867"/>
                  <a:pt x="1513417" y="80433"/>
                  <a:pt x="1585384" y="156633"/>
                </a:cubicBezTo>
                <a:cubicBezTo>
                  <a:pt x="1657350" y="232833"/>
                  <a:pt x="1697567" y="338667"/>
                  <a:pt x="1706034" y="474133"/>
                </a:cubicBezTo>
                <a:cubicBezTo>
                  <a:pt x="1714500" y="575733"/>
                  <a:pt x="1706034" y="666750"/>
                  <a:pt x="1680634" y="747183"/>
                </a:cubicBezTo>
                <a:cubicBezTo>
                  <a:pt x="1655234" y="827617"/>
                  <a:pt x="1629834" y="901700"/>
                  <a:pt x="1604434" y="969433"/>
                </a:cubicBezTo>
                <a:lnTo>
                  <a:pt x="1464734" y="1312333"/>
                </a:lnTo>
                <a:cubicBezTo>
                  <a:pt x="1422400" y="1405467"/>
                  <a:pt x="1367367" y="1540933"/>
                  <a:pt x="1299634" y="1718733"/>
                </a:cubicBezTo>
                <a:cubicBezTo>
                  <a:pt x="1231900" y="1896533"/>
                  <a:pt x="1172634" y="2059517"/>
                  <a:pt x="1121834" y="2207683"/>
                </a:cubicBezTo>
                <a:cubicBezTo>
                  <a:pt x="1071034" y="2355850"/>
                  <a:pt x="1045634" y="2442633"/>
                  <a:pt x="1045634" y="2468033"/>
                </a:cubicBezTo>
                <a:cubicBezTo>
                  <a:pt x="1054100" y="2493433"/>
                  <a:pt x="1083734" y="2487083"/>
                  <a:pt x="1134534" y="2448983"/>
                </a:cubicBezTo>
                <a:cubicBezTo>
                  <a:pt x="1185334" y="2410883"/>
                  <a:pt x="1250950" y="2355850"/>
                  <a:pt x="1331384" y="2283883"/>
                </a:cubicBezTo>
                <a:cubicBezTo>
                  <a:pt x="1411817" y="2211917"/>
                  <a:pt x="1494367" y="2142067"/>
                  <a:pt x="1579034" y="2074333"/>
                </a:cubicBezTo>
                <a:cubicBezTo>
                  <a:pt x="1756834" y="1905000"/>
                  <a:pt x="1957917" y="1742017"/>
                  <a:pt x="2182284" y="1585383"/>
                </a:cubicBezTo>
                <a:cubicBezTo>
                  <a:pt x="2406650" y="1428750"/>
                  <a:pt x="2620434" y="1295400"/>
                  <a:pt x="2823634" y="1185333"/>
                </a:cubicBezTo>
                <a:cubicBezTo>
                  <a:pt x="3026834" y="1075267"/>
                  <a:pt x="3183467" y="1003300"/>
                  <a:pt x="3293534" y="969433"/>
                </a:cubicBezTo>
                <a:cubicBezTo>
                  <a:pt x="3437467" y="969433"/>
                  <a:pt x="3536950" y="994833"/>
                  <a:pt x="3591984" y="1045633"/>
                </a:cubicBezTo>
                <a:cubicBezTo>
                  <a:pt x="3647017" y="1096433"/>
                  <a:pt x="3742267" y="1189567"/>
                  <a:pt x="3877734" y="1325033"/>
                </a:cubicBezTo>
                <a:cubicBezTo>
                  <a:pt x="3937000" y="1384300"/>
                  <a:pt x="3970867" y="1460500"/>
                  <a:pt x="3979334" y="1553633"/>
                </a:cubicBezTo>
                <a:cubicBezTo>
                  <a:pt x="3987800" y="1646767"/>
                  <a:pt x="3983567" y="1735667"/>
                  <a:pt x="3966634" y="1820333"/>
                </a:cubicBezTo>
                <a:cubicBezTo>
                  <a:pt x="3958167" y="1854200"/>
                  <a:pt x="3932767" y="1936750"/>
                  <a:pt x="3890434" y="2067983"/>
                </a:cubicBezTo>
                <a:cubicBezTo>
                  <a:pt x="3848100" y="2199217"/>
                  <a:pt x="3807884" y="2324100"/>
                  <a:pt x="3769784" y="2442633"/>
                </a:cubicBezTo>
                <a:cubicBezTo>
                  <a:pt x="3731684" y="2561167"/>
                  <a:pt x="3712634" y="2620433"/>
                  <a:pt x="3712634" y="2620433"/>
                </a:cubicBezTo>
                <a:cubicBezTo>
                  <a:pt x="3712634" y="2620433"/>
                  <a:pt x="3761317" y="2578100"/>
                  <a:pt x="3858684" y="2493433"/>
                </a:cubicBezTo>
                <a:cubicBezTo>
                  <a:pt x="3956050" y="2408767"/>
                  <a:pt x="4064000" y="2317750"/>
                  <a:pt x="4182534" y="2220383"/>
                </a:cubicBezTo>
                <a:cubicBezTo>
                  <a:pt x="4301067" y="2123017"/>
                  <a:pt x="4389967" y="2048933"/>
                  <a:pt x="4449234" y="1998133"/>
                </a:cubicBezTo>
                <a:cubicBezTo>
                  <a:pt x="4779434" y="1744133"/>
                  <a:pt x="5067300" y="1583267"/>
                  <a:pt x="5312834" y="1515533"/>
                </a:cubicBezTo>
                <a:cubicBezTo>
                  <a:pt x="5558367" y="1447800"/>
                  <a:pt x="5757334" y="1536700"/>
                  <a:pt x="5909734" y="1782233"/>
                </a:cubicBezTo>
                <a:cubicBezTo>
                  <a:pt x="6011334" y="1875367"/>
                  <a:pt x="6064250" y="1976967"/>
                  <a:pt x="6068484" y="2087033"/>
                </a:cubicBezTo>
                <a:cubicBezTo>
                  <a:pt x="6072717" y="2197100"/>
                  <a:pt x="6074834" y="2387600"/>
                  <a:pt x="6074834" y="2658533"/>
                </a:cubicBezTo>
                <a:cubicBezTo>
                  <a:pt x="6083300" y="2768600"/>
                  <a:pt x="6091767" y="2899833"/>
                  <a:pt x="6100234" y="3052233"/>
                </a:cubicBezTo>
                <a:cubicBezTo>
                  <a:pt x="6108700" y="3204633"/>
                  <a:pt x="6119284" y="3342217"/>
                  <a:pt x="6131984" y="3464983"/>
                </a:cubicBezTo>
                <a:cubicBezTo>
                  <a:pt x="6144684" y="3587750"/>
                  <a:pt x="6159500" y="3661833"/>
                  <a:pt x="6176434" y="3687233"/>
                </a:cubicBezTo>
                <a:cubicBezTo>
                  <a:pt x="6201834" y="3721100"/>
                  <a:pt x="6250517" y="3748617"/>
                  <a:pt x="6322484" y="3769783"/>
                </a:cubicBezTo>
                <a:cubicBezTo>
                  <a:pt x="6394450" y="3790950"/>
                  <a:pt x="6489700" y="3810000"/>
                  <a:pt x="6608234" y="3826933"/>
                </a:cubicBezTo>
                <a:cubicBezTo>
                  <a:pt x="6735234" y="3843867"/>
                  <a:pt x="6811434" y="3898900"/>
                  <a:pt x="6836834" y="3992033"/>
                </a:cubicBezTo>
                <a:cubicBezTo>
                  <a:pt x="6862234" y="4085167"/>
                  <a:pt x="6807200" y="4174067"/>
                  <a:pt x="6671734" y="4258733"/>
                </a:cubicBezTo>
                <a:cubicBezTo>
                  <a:pt x="6544734" y="4334933"/>
                  <a:pt x="6405034" y="4368800"/>
                  <a:pt x="6252634" y="4360333"/>
                </a:cubicBezTo>
                <a:cubicBezTo>
                  <a:pt x="6100234" y="4351867"/>
                  <a:pt x="5964767" y="4326467"/>
                  <a:pt x="5846234" y="4284133"/>
                </a:cubicBezTo>
                <a:close/>
                <a:moveTo>
                  <a:pt x="-618066" y="4817533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46" name="Freeform 6746"/>
          <p:cNvSpPr/>
          <p:nvPr/>
        </p:nvSpPr>
        <p:spPr>
          <a:xfrm rot="0" flipH="0" flipV="0">
            <a:off x="4615630" y="4242335"/>
            <a:ext cx="177012" cy="292760"/>
          </a:xfrm>
          <a:custGeom>
            <a:pathLst>
              <a:path w="4917016" h="8132233">
                <a:moveTo>
                  <a:pt x="952500" y="8094133"/>
                </a:moveTo>
                <a:cubicBezTo>
                  <a:pt x="766233" y="8127999"/>
                  <a:pt x="639233" y="8132233"/>
                  <a:pt x="571500" y="8106833"/>
                </a:cubicBezTo>
                <a:cubicBezTo>
                  <a:pt x="503766" y="8081433"/>
                  <a:pt x="410633" y="8039099"/>
                  <a:pt x="292100" y="7979833"/>
                </a:cubicBezTo>
                <a:cubicBezTo>
                  <a:pt x="198966" y="7912099"/>
                  <a:pt x="127000" y="7861299"/>
                  <a:pt x="76200" y="7827433"/>
                </a:cubicBezTo>
                <a:cubicBezTo>
                  <a:pt x="25400" y="7793566"/>
                  <a:pt x="0" y="7759699"/>
                  <a:pt x="0" y="7725833"/>
                </a:cubicBezTo>
                <a:cubicBezTo>
                  <a:pt x="0" y="7700433"/>
                  <a:pt x="8466" y="7672916"/>
                  <a:pt x="25400" y="7643283"/>
                </a:cubicBezTo>
                <a:cubicBezTo>
                  <a:pt x="42333" y="7613649"/>
                  <a:pt x="74083" y="7588249"/>
                  <a:pt x="120650" y="7567083"/>
                </a:cubicBezTo>
                <a:cubicBezTo>
                  <a:pt x="167216" y="7545916"/>
                  <a:pt x="232833" y="7535333"/>
                  <a:pt x="317500" y="7535333"/>
                </a:cubicBezTo>
                <a:cubicBezTo>
                  <a:pt x="376766" y="7569199"/>
                  <a:pt x="476250" y="7586133"/>
                  <a:pt x="615950" y="7586133"/>
                </a:cubicBezTo>
                <a:cubicBezTo>
                  <a:pt x="755650" y="7586133"/>
                  <a:pt x="842433" y="7569199"/>
                  <a:pt x="876300" y="7535333"/>
                </a:cubicBezTo>
                <a:cubicBezTo>
                  <a:pt x="876300" y="7535333"/>
                  <a:pt x="916516" y="7512049"/>
                  <a:pt x="996950" y="7465483"/>
                </a:cubicBezTo>
                <a:cubicBezTo>
                  <a:pt x="1077383" y="7418916"/>
                  <a:pt x="1185333" y="7382933"/>
                  <a:pt x="1320800" y="7357533"/>
                </a:cubicBezTo>
                <a:cubicBezTo>
                  <a:pt x="1583266" y="7230533"/>
                  <a:pt x="1816100" y="7069666"/>
                  <a:pt x="2019300" y="6874933"/>
                </a:cubicBezTo>
                <a:cubicBezTo>
                  <a:pt x="2222500" y="6680199"/>
                  <a:pt x="2417233" y="6426199"/>
                  <a:pt x="2603500" y="6112933"/>
                </a:cubicBezTo>
                <a:cubicBezTo>
                  <a:pt x="2679700" y="5994399"/>
                  <a:pt x="2760133" y="5856816"/>
                  <a:pt x="2844800" y="5700183"/>
                </a:cubicBezTo>
                <a:cubicBezTo>
                  <a:pt x="2929466" y="5543549"/>
                  <a:pt x="2988733" y="5389033"/>
                  <a:pt x="3022600" y="5236633"/>
                </a:cubicBezTo>
                <a:cubicBezTo>
                  <a:pt x="3090333" y="5067299"/>
                  <a:pt x="3168650" y="4838700"/>
                  <a:pt x="3257550" y="4550833"/>
                </a:cubicBezTo>
                <a:cubicBezTo>
                  <a:pt x="3346450" y="4262967"/>
                  <a:pt x="3424766" y="3977217"/>
                  <a:pt x="3492500" y="3693583"/>
                </a:cubicBezTo>
                <a:cubicBezTo>
                  <a:pt x="3560233" y="3409950"/>
                  <a:pt x="3598333" y="3196167"/>
                  <a:pt x="3606800" y="3052233"/>
                </a:cubicBezTo>
                <a:cubicBezTo>
                  <a:pt x="3657600" y="2578100"/>
                  <a:pt x="3740150" y="2139950"/>
                  <a:pt x="3854450" y="1737783"/>
                </a:cubicBezTo>
                <a:cubicBezTo>
                  <a:pt x="3968750" y="1335617"/>
                  <a:pt x="4068233" y="884767"/>
                  <a:pt x="4152900" y="385233"/>
                </a:cubicBezTo>
                <a:cubicBezTo>
                  <a:pt x="4203700" y="266700"/>
                  <a:pt x="4241800" y="196850"/>
                  <a:pt x="4267200" y="175683"/>
                </a:cubicBezTo>
                <a:cubicBezTo>
                  <a:pt x="4292600" y="154517"/>
                  <a:pt x="4347633" y="143933"/>
                  <a:pt x="4432300" y="143933"/>
                </a:cubicBezTo>
                <a:cubicBezTo>
                  <a:pt x="4525433" y="143933"/>
                  <a:pt x="4595283" y="150283"/>
                  <a:pt x="4641850" y="162983"/>
                </a:cubicBezTo>
                <a:cubicBezTo>
                  <a:pt x="4688416" y="175683"/>
                  <a:pt x="4741333" y="228600"/>
                  <a:pt x="4800600" y="321733"/>
                </a:cubicBezTo>
                <a:cubicBezTo>
                  <a:pt x="4885266" y="482600"/>
                  <a:pt x="4917016" y="670983"/>
                  <a:pt x="4895850" y="886883"/>
                </a:cubicBezTo>
                <a:cubicBezTo>
                  <a:pt x="4874683" y="1102783"/>
                  <a:pt x="4809066" y="1291167"/>
                  <a:pt x="4699000" y="1452033"/>
                </a:cubicBezTo>
                <a:cubicBezTo>
                  <a:pt x="4614333" y="1570567"/>
                  <a:pt x="4540250" y="1754717"/>
                  <a:pt x="4476750" y="2004483"/>
                </a:cubicBezTo>
                <a:cubicBezTo>
                  <a:pt x="4413250" y="2254250"/>
                  <a:pt x="4351866" y="2565400"/>
                  <a:pt x="4292600" y="2937933"/>
                </a:cubicBezTo>
                <a:cubicBezTo>
                  <a:pt x="4250266" y="3124200"/>
                  <a:pt x="4205816" y="3342217"/>
                  <a:pt x="4159250" y="3591983"/>
                </a:cubicBezTo>
                <a:cubicBezTo>
                  <a:pt x="4112683" y="3841750"/>
                  <a:pt x="4064000" y="4119033"/>
                  <a:pt x="4013200" y="4423833"/>
                </a:cubicBezTo>
                <a:cubicBezTo>
                  <a:pt x="3979333" y="4508500"/>
                  <a:pt x="3932766" y="4637617"/>
                  <a:pt x="3873500" y="4811183"/>
                </a:cubicBezTo>
                <a:cubicBezTo>
                  <a:pt x="3814233" y="4984750"/>
                  <a:pt x="3776133" y="5122333"/>
                  <a:pt x="3759200" y="5223933"/>
                </a:cubicBezTo>
                <a:cubicBezTo>
                  <a:pt x="3750733" y="5257799"/>
                  <a:pt x="3725333" y="5325533"/>
                  <a:pt x="3683000" y="5427133"/>
                </a:cubicBezTo>
                <a:cubicBezTo>
                  <a:pt x="3640666" y="5528733"/>
                  <a:pt x="3598333" y="5628216"/>
                  <a:pt x="3556000" y="5725583"/>
                </a:cubicBezTo>
                <a:cubicBezTo>
                  <a:pt x="3513666" y="5822949"/>
                  <a:pt x="3484033" y="5888566"/>
                  <a:pt x="3467100" y="5922433"/>
                </a:cubicBezTo>
                <a:cubicBezTo>
                  <a:pt x="3136900" y="6608233"/>
                  <a:pt x="2760133" y="7133166"/>
                  <a:pt x="2336800" y="7497233"/>
                </a:cubicBezTo>
                <a:cubicBezTo>
                  <a:pt x="1913466" y="7861299"/>
                  <a:pt x="1452033" y="8060266"/>
                  <a:pt x="952500" y="8094133"/>
                </a:cubicBezTo>
                <a:close/>
                <a:moveTo>
                  <a:pt x="-3175000" y="5033433"/>
                </a:moveTo>
                <a:moveTo>
                  <a:pt x="1917700" y="4411133"/>
                </a:moveTo>
                <a:cubicBezTo>
                  <a:pt x="1824566" y="4411133"/>
                  <a:pt x="1729316" y="4360333"/>
                  <a:pt x="1631950" y="4258733"/>
                </a:cubicBezTo>
                <a:cubicBezTo>
                  <a:pt x="1534583" y="4157133"/>
                  <a:pt x="1468966" y="4076700"/>
                  <a:pt x="1435100" y="4017433"/>
                </a:cubicBezTo>
                <a:cubicBezTo>
                  <a:pt x="1401233" y="3932767"/>
                  <a:pt x="1358900" y="3852333"/>
                  <a:pt x="1308100" y="3776133"/>
                </a:cubicBezTo>
                <a:cubicBezTo>
                  <a:pt x="1257300" y="3699933"/>
                  <a:pt x="1221316" y="3606800"/>
                  <a:pt x="1200150" y="3496733"/>
                </a:cubicBezTo>
                <a:cubicBezTo>
                  <a:pt x="1178983" y="3386667"/>
                  <a:pt x="1185333" y="3251200"/>
                  <a:pt x="1219200" y="3090333"/>
                </a:cubicBezTo>
                <a:cubicBezTo>
                  <a:pt x="1253066" y="2980267"/>
                  <a:pt x="1301750" y="2821517"/>
                  <a:pt x="1365250" y="2614083"/>
                </a:cubicBezTo>
                <a:cubicBezTo>
                  <a:pt x="1428750" y="2406650"/>
                  <a:pt x="1500716" y="2180167"/>
                  <a:pt x="1581150" y="1934633"/>
                </a:cubicBezTo>
                <a:cubicBezTo>
                  <a:pt x="1661583" y="1689100"/>
                  <a:pt x="1746250" y="1445683"/>
                  <a:pt x="1835150" y="1204383"/>
                </a:cubicBezTo>
                <a:cubicBezTo>
                  <a:pt x="1924050" y="963083"/>
                  <a:pt x="2006600" y="747183"/>
                  <a:pt x="2082800" y="556683"/>
                </a:cubicBezTo>
                <a:cubicBezTo>
                  <a:pt x="2159000" y="366183"/>
                  <a:pt x="2226733" y="228600"/>
                  <a:pt x="2286000" y="143933"/>
                </a:cubicBezTo>
                <a:cubicBezTo>
                  <a:pt x="2336800" y="76200"/>
                  <a:pt x="2393950" y="33867"/>
                  <a:pt x="2457450" y="16933"/>
                </a:cubicBezTo>
                <a:cubicBezTo>
                  <a:pt x="2520950" y="0"/>
                  <a:pt x="2586566" y="6350"/>
                  <a:pt x="2654300" y="35983"/>
                </a:cubicBezTo>
                <a:cubicBezTo>
                  <a:pt x="2722033" y="65617"/>
                  <a:pt x="2781300" y="122767"/>
                  <a:pt x="2832100" y="207433"/>
                </a:cubicBezTo>
                <a:cubicBezTo>
                  <a:pt x="2925233" y="325967"/>
                  <a:pt x="2963333" y="427567"/>
                  <a:pt x="2946400" y="512233"/>
                </a:cubicBezTo>
                <a:cubicBezTo>
                  <a:pt x="2929466" y="596900"/>
                  <a:pt x="2853266" y="762000"/>
                  <a:pt x="2717800" y="1007533"/>
                </a:cubicBezTo>
                <a:cubicBezTo>
                  <a:pt x="2683933" y="1100667"/>
                  <a:pt x="2641600" y="1200150"/>
                  <a:pt x="2590800" y="1305983"/>
                </a:cubicBezTo>
                <a:cubicBezTo>
                  <a:pt x="2540000" y="1411817"/>
                  <a:pt x="2514600" y="1481667"/>
                  <a:pt x="2514600" y="1515533"/>
                </a:cubicBezTo>
                <a:cubicBezTo>
                  <a:pt x="2506133" y="1532467"/>
                  <a:pt x="2491316" y="1589617"/>
                  <a:pt x="2470150" y="1686983"/>
                </a:cubicBezTo>
                <a:cubicBezTo>
                  <a:pt x="2448983" y="1784350"/>
                  <a:pt x="2425700" y="1875367"/>
                  <a:pt x="2400300" y="1960033"/>
                </a:cubicBezTo>
                <a:cubicBezTo>
                  <a:pt x="2374900" y="2044700"/>
                  <a:pt x="2349500" y="2087033"/>
                  <a:pt x="2324100" y="2087033"/>
                </a:cubicBezTo>
                <a:cubicBezTo>
                  <a:pt x="2290233" y="2120900"/>
                  <a:pt x="2252133" y="2216150"/>
                  <a:pt x="2209800" y="2372783"/>
                </a:cubicBezTo>
                <a:cubicBezTo>
                  <a:pt x="2167466" y="2529417"/>
                  <a:pt x="2129366" y="2702983"/>
                  <a:pt x="2095500" y="2893483"/>
                </a:cubicBezTo>
                <a:cubicBezTo>
                  <a:pt x="2061633" y="3083983"/>
                  <a:pt x="2040466" y="3249083"/>
                  <a:pt x="2032000" y="3388783"/>
                </a:cubicBezTo>
                <a:cubicBezTo>
                  <a:pt x="2023533" y="3528483"/>
                  <a:pt x="2036233" y="3598333"/>
                  <a:pt x="2070100" y="3598333"/>
                </a:cubicBezTo>
                <a:cubicBezTo>
                  <a:pt x="2332566" y="3598333"/>
                  <a:pt x="2605616" y="3496733"/>
                  <a:pt x="2889250" y="3293533"/>
                </a:cubicBezTo>
                <a:cubicBezTo>
                  <a:pt x="3172883" y="3090333"/>
                  <a:pt x="3458633" y="2794000"/>
                  <a:pt x="3746500" y="2404533"/>
                </a:cubicBezTo>
                <a:lnTo>
                  <a:pt x="3962400" y="3306233"/>
                </a:lnTo>
                <a:cubicBezTo>
                  <a:pt x="3843866" y="3365500"/>
                  <a:pt x="3733800" y="3426883"/>
                  <a:pt x="3632200" y="3490383"/>
                </a:cubicBezTo>
                <a:cubicBezTo>
                  <a:pt x="3530600" y="3553883"/>
                  <a:pt x="3437466" y="3627967"/>
                  <a:pt x="3352800" y="3712633"/>
                </a:cubicBezTo>
                <a:cubicBezTo>
                  <a:pt x="3327400" y="3746500"/>
                  <a:pt x="3268133" y="3793067"/>
                  <a:pt x="3175000" y="3852333"/>
                </a:cubicBezTo>
                <a:cubicBezTo>
                  <a:pt x="3081866" y="3911600"/>
                  <a:pt x="2990850" y="3964517"/>
                  <a:pt x="2901950" y="4011083"/>
                </a:cubicBezTo>
                <a:cubicBezTo>
                  <a:pt x="2813050" y="4057650"/>
                  <a:pt x="2755900" y="4080933"/>
                  <a:pt x="2730500" y="4080933"/>
                </a:cubicBezTo>
                <a:cubicBezTo>
                  <a:pt x="2730500" y="4080933"/>
                  <a:pt x="2719916" y="4083050"/>
                  <a:pt x="2698750" y="4087283"/>
                </a:cubicBezTo>
                <a:cubicBezTo>
                  <a:pt x="2677583" y="4091517"/>
                  <a:pt x="2667000" y="4110567"/>
                  <a:pt x="2667000" y="4144433"/>
                </a:cubicBezTo>
                <a:cubicBezTo>
                  <a:pt x="2667000" y="4161367"/>
                  <a:pt x="2611966" y="4193117"/>
                  <a:pt x="2501900" y="4239683"/>
                </a:cubicBezTo>
                <a:cubicBezTo>
                  <a:pt x="2391833" y="4286250"/>
                  <a:pt x="2277533" y="4326467"/>
                  <a:pt x="2159000" y="4360333"/>
                </a:cubicBezTo>
                <a:cubicBezTo>
                  <a:pt x="2040466" y="4394200"/>
                  <a:pt x="1960033" y="4411133"/>
                  <a:pt x="1917700" y="4411133"/>
                </a:cubicBezTo>
                <a:close/>
                <a:moveTo>
                  <a:pt x="508000" y="5033433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47" name="Freeform 6747"/>
          <p:cNvSpPr/>
          <p:nvPr/>
        </p:nvSpPr>
        <p:spPr>
          <a:xfrm rot="0" flipH="0" flipV="0">
            <a:off x="4811160" y="4176574"/>
            <a:ext cx="164744" cy="240106"/>
          </a:xfrm>
          <a:custGeom>
            <a:pathLst>
              <a:path w="4576234" h="6669616">
                <a:moveTo>
                  <a:pt x="931334" y="6669616"/>
                </a:moveTo>
                <a:cubicBezTo>
                  <a:pt x="821267" y="6669616"/>
                  <a:pt x="734484" y="6648450"/>
                  <a:pt x="670984" y="6606116"/>
                </a:cubicBezTo>
                <a:cubicBezTo>
                  <a:pt x="607484" y="6563783"/>
                  <a:pt x="529167" y="6504516"/>
                  <a:pt x="436034" y="6428316"/>
                </a:cubicBezTo>
                <a:cubicBezTo>
                  <a:pt x="275167" y="6258983"/>
                  <a:pt x="160867" y="6096000"/>
                  <a:pt x="93134" y="5939366"/>
                </a:cubicBezTo>
                <a:cubicBezTo>
                  <a:pt x="25400" y="5782733"/>
                  <a:pt x="4234" y="5632450"/>
                  <a:pt x="29634" y="5488516"/>
                </a:cubicBezTo>
                <a:cubicBezTo>
                  <a:pt x="55034" y="5420783"/>
                  <a:pt x="65617" y="5355166"/>
                  <a:pt x="61384" y="5291666"/>
                </a:cubicBezTo>
                <a:cubicBezTo>
                  <a:pt x="57150" y="5228166"/>
                  <a:pt x="55034" y="5196416"/>
                  <a:pt x="55034" y="5196416"/>
                </a:cubicBezTo>
                <a:cubicBezTo>
                  <a:pt x="12700" y="5154083"/>
                  <a:pt x="0" y="5126566"/>
                  <a:pt x="16934" y="5113866"/>
                </a:cubicBezTo>
                <a:cubicBezTo>
                  <a:pt x="33867" y="5101166"/>
                  <a:pt x="50800" y="5077883"/>
                  <a:pt x="67734" y="5044016"/>
                </a:cubicBezTo>
                <a:cubicBezTo>
                  <a:pt x="118534" y="5044016"/>
                  <a:pt x="135467" y="4997450"/>
                  <a:pt x="118534" y="4904316"/>
                </a:cubicBezTo>
                <a:cubicBezTo>
                  <a:pt x="101600" y="4836583"/>
                  <a:pt x="135467" y="4688416"/>
                  <a:pt x="220134" y="4459816"/>
                </a:cubicBezTo>
                <a:cubicBezTo>
                  <a:pt x="304800" y="4231216"/>
                  <a:pt x="410634" y="4015316"/>
                  <a:pt x="537634" y="3812116"/>
                </a:cubicBezTo>
                <a:cubicBezTo>
                  <a:pt x="588434" y="3727450"/>
                  <a:pt x="664634" y="3615266"/>
                  <a:pt x="766234" y="3475566"/>
                </a:cubicBezTo>
                <a:cubicBezTo>
                  <a:pt x="867834" y="3335866"/>
                  <a:pt x="980017" y="3196166"/>
                  <a:pt x="1102784" y="3056466"/>
                </a:cubicBezTo>
                <a:cubicBezTo>
                  <a:pt x="1225550" y="2916766"/>
                  <a:pt x="1337734" y="2804583"/>
                  <a:pt x="1439334" y="2719916"/>
                </a:cubicBezTo>
                <a:cubicBezTo>
                  <a:pt x="1651000" y="2542116"/>
                  <a:pt x="1837267" y="2410883"/>
                  <a:pt x="1998134" y="2326216"/>
                </a:cubicBezTo>
                <a:cubicBezTo>
                  <a:pt x="2159000" y="2241550"/>
                  <a:pt x="2332567" y="2178050"/>
                  <a:pt x="2518834" y="2135716"/>
                </a:cubicBezTo>
                <a:cubicBezTo>
                  <a:pt x="2705100" y="2093383"/>
                  <a:pt x="2834217" y="2072216"/>
                  <a:pt x="2906184" y="2072216"/>
                </a:cubicBezTo>
                <a:cubicBezTo>
                  <a:pt x="2978150" y="2072216"/>
                  <a:pt x="3077634" y="2139950"/>
                  <a:pt x="3204634" y="2275416"/>
                </a:cubicBezTo>
                <a:cubicBezTo>
                  <a:pt x="3399367" y="2360083"/>
                  <a:pt x="3541184" y="2461683"/>
                  <a:pt x="3630084" y="2580216"/>
                </a:cubicBezTo>
                <a:cubicBezTo>
                  <a:pt x="3718984" y="2698750"/>
                  <a:pt x="3776134" y="2872316"/>
                  <a:pt x="3801534" y="3100916"/>
                </a:cubicBezTo>
                <a:cubicBezTo>
                  <a:pt x="3826934" y="3354916"/>
                  <a:pt x="3807884" y="3644900"/>
                  <a:pt x="3744384" y="3970866"/>
                </a:cubicBezTo>
                <a:cubicBezTo>
                  <a:pt x="3680884" y="4296833"/>
                  <a:pt x="3479800" y="4701116"/>
                  <a:pt x="3141134" y="5183716"/>
                </a:cubicBezTo>
                <a:cubicBezTo>
                  <a:pt x="2929467" y="5488516"/>
                  <a:pt x="2734734" y="5715000"/>
                  <a:pt x="2556934" y="5863166"/>
                </a:cubicBezTo>
                <a:cubicBezTo>
                  <a:pt x="2379134" y="6011333"/>
                  <a:pt x="2167467" y="6157383"/>
                  <a:pt x="1921934" y="6301316"/>
                </a:cubicBezTo>
                <a:cubicBezTo>
                  <a:pt x="1744134" y="6419850"/>
                  <a:pt x="1583267" y="6506633"/>
                  <a:pt x="1439334" y="6561666"/>
                </a:cubicBezTo>
                <a:cubicBezTo>
                  <a:pt x="1295400" y="6616700"/>
                  <a:pt x="1126067" y="6652683"/>
                  <a:pt x="931334" y="6669616"/>
                </a:cubicBezTo>
                <a:close/>
                <a:moveTo>
                  <a:pt x="-1024466" y="6860116"/>
                </a:moveTo>
                <a:moveTo>
                  <a:pt x="2150534" y="5323416"/>
                </a:moveTo>
                <a:cubicBezTo>
                  <a:pt x="2353734" y="5094816"/>
                  <a:pt x="2516717" y="4878916"/>
                  <a:pt x="2639484" y="4675716"/>
                </a:cubicBezTo>
                <a:cubicBezTo>
                  <a:pt x="2762250" y="4472516"/>
                  <a:pt x="2878667" y="4214283"/>
                  <a:pt x="2988734" y="3901016"/>
                </a:cubicBezTo>
                <a:cubicBezTo>
                  <a:pt x="3022600" y="3807883"/>
                  <a:pt x="3043767" y="3691466"/>
                  <a:pt x="3052234" y="3551766"/>
                </a:cubicBezTo>
                <a:cubicBezTo>
                  <a:pt x="3060700" y="3412066"/>
                  <a:pt x="3058584" y="3280833"/>
                  <a:pt x="3045884" y="3158066"/>
                </a:cubicBezTo>
                <a:cubicBezTo>
                  <a:pt x="3033184" y="3035300"/>
                  <a:pt x="3001434" y="2965450"/>
                  <a:pt x="2950634" y="2948516"/>
                </a:cubicBezTo>
                <a:cubicBezTo>
                  <a:pt x="2849034" y="2889250"/>
                  <a:pt x="2726267" y="2870200"/>
                  <a:pt x="2582334" y="2891366"/>
                </a:cubicBezTo>
                <a:cubicBezTo>
                  <a:pt x="2438400" y="2912533"/>
                  <a:pt x="2281767" y="2995083"/>
                  <a:pt x="2112434" y="3139016"/>
                </a:cubicBezTo>
                <a:cubicBezTo>
                  <a:pt x="1849967" y="3359150"/>
                  <a:pt x="1621367" y="3632200"/>
                  <a:pt x="1426634" y="3958166"/>
                </a:cubicBezTo>
                <a:cubicBezTo>
                  <a:pt x="1231900" y="4284133"/>
                  <a:pt x="1041400" y="4654550"/>
                  <a:pt x="855134" y="5069416"/>
                </a:cubicBezTo>
                <a:cubicBezTo>
                  <a:pt x="728134" y="5374216"/>
                  <a:pt x="700617" y="5617633"/>
                  <a:pt x="772584" y="5799666"/>
                </a:cubicBezTo>
                <a:cubicBezTo>
                  <a:pt x="844550" y="5981700"/>
                  <a:pt x="1001184" y="6045200"/>
                  <a:pt x="1242484" y="5990166"/>
                </a:cubicBezTo>
                <a:cubicBezTo>
                  <a:pt x="1483784" y="5935133"/>
                  <a:pt x="1786467" y="5712883"/>
                  <a:pt x="2150534" y="5323416"/>
                </a:cubicBezTo>
                <a:close/>
                <a:moveTo>
                  <a:pt x="321734" y="6860116"/>
                </a:moveTo>
                <a:moveTo>
                  <a:pt x="2125134" y="1145116"/>
                </a:moveTo>
                <a:cubicBezTo>
                  <a:pt x="2065867" y="1085850"/>
                  <a:pt x="2017184" y="1011766"/>
                  <a:pt x="1979084" y="922866"/>
                </a:cubicBezTo>
                <a:cubicBezTo>
                  <a:pt x="1940984" y="833966"/>
                  <a:pt x="1926167" y="772583"/>
                  <a:pt x="1934634" y="738716"/>
                </a:cubicBezTo>
                <a:cubicBezTo>
                  <a:pt x="1951567" y="696383"/>
                  <a:pt x="1983317" y="613833"/>
                  <a:pt x="2029884" y="491066"/>
                </a:cubicBezTo>
                <a:cubicBezTo>
                  <a:pt x="2076450" y="368300"/>
                  <a:pt x="2129367" y="281516"/>
                  <a:pt x="2188634" y="230716"/>
                </a:cubicBezTo>
                <a:cubicBezTo>
                  <a:pt x="2214034" y="213783"/>
                  <a:pt x="2241550" y="186266"/>
                  <a:pt x="2271184" y="148166"/>
                </a:cubicBezTo>
                <a:cubicBezTo>
                  <a:pt x="2300817" y="110066"/>
                  <a:pt x="2332567" y="86783"/>
                  <a:pt x="2366434" y="78316"/>
                </a:cubicBezTo>
                <a:cubicBezTo>
                  <a:pt x="2468034" y="10583"/>
                  <a:pt x="2563284" y="0"/>
                  <a:pt x="2652184" y="46566"/>
                </a:cubicBezTo>
                <a:cubicBezTo>
                  <a:pt x="2741084" y="93133"/>
                  <a:pt x="2806700" y="184150"/>
                  <a:pt x="2849034" y="319616"/>
                </a:cubicBezTo>
                <a:cubicBezTo>
                  <a:pt x="2925234" y="438150"/>
                  <a:pt x="2950634" y="541866"/>
                  <a:pt x="2925234" y="630766"/>
                </a:cubicBezTo>
                <a:cubicBezTo>
                  <a:pt x="2899834" y="719666"/>
                  <a:pt x="2832100" y="836083"/>
                  <a:pt x="2722034" y="980016"/>
                </a:cubicBezTo>
                <a:cubicBezTo>
                  <a:pt x="2595034" y="1149350"/>
                  <a:pt x="2480734" y="1242483"/>
                  <a:pt x="2379134" y="1259416"/>
                </a:cubicBezTo>
                <a:cubicBezTo>
                  <a:pt x="2277534" y="1276350"/>
                  <a:pt x="2192867" y="1238250"/>
                  <a:pt x="2125134" y="1145116"/>
                </a:cubicBezTo>
                <a:close/>
                <a:moveTo>
                  <a:pt x="4500034" y="6860116"/>
                </a:moveTo>
                <a:moveTo>
                  <a:pt x="3750734" y="1145116"/>
                </a:moveTo>
                <a:cubicBezTo>
                  <a:pt x="3691467" y="1085850"/>
                  <a:pt x="3642784" y="1011766"/>
                  <a:pt x="3604684" y="922866"/>
                </a:cubicBezTo>
                <a:cubicBezTo>
                  <a:pt x="3566584" y="833966"/>
                  <a:pt x="3551767" y="772583"/>
                  <a:pt x="3560234" y="738716"/>
                </a:cubicBezTo>
                <a:cubicBezTo>
                  <a:pt x="3577167" y="696383"/>
                  <a:pt x="3608917" y="613833"/>
                  <a:pt x="3655484" y="491066"/>
                </a:cubicBezTo>
                <a:cubicBezTo>
                  <a:pt x="3702050" y="368300"/>
                  <a:pt x="3754967" y="281516"/>
                  <a:pt x="3814234" y="230716"/>
                </a:cubicBezTo>
                <a:cubicBezTo>
                  <a:pt x="3839634" y="213783"/>
                  <a:pt x="3867150" y="186266"/>
                  <a:pt x="3896784" y="148166"/>
                </a:cubicBezTo>
                <a:cubicBezTo>
                  <a:pt x="3926417" y="110066"/>
                  <a:pt x="3958167" y="86783"/>
                  <a:pt x="3992034" y="78316"/>
                </a:cubicBezTo>
                <a:cubicBezTo>
                  <a:pt x="4093634" y="10583"/>
                  <a:pt x="4188884" y="0"/>
                  <a:pt x="4277784" y="46566"/>
                </a:cubicBezTo>
                <a:cubicBezTo>
                  <a:pt x="4366684" y="93133"/>
                  <a:pt x="4432300" y="184150"/>
                  <a:pt x="4474634" y="319616"/>
                </a:cubicBezTo>
                <a:cubicBezTo>
                  <a:pt x="4550834" y="438150"/>
                  <a:pt x="4576234" y="541866"/>
                  <a:pt x="4550834" y="630766"/>
                </a:cubicBezTo>
                <a:cubicBezTo>
                  <a:pt x="4525434" y="719666"/>
                  <a:pt x="4457700" y="836083"/>
                  <a:pt x="4347634" y="980016"/>
                </a:cubicBezTo>
                <a:cubicBezTo>
                  <a:pt x="4220634" y="1149350"/>
                  <a:pt x="4106334" y="1242483"/>
                  <a:pt x="4004734" y="1259416"/>
                </a:cubicBezTo>
                <a:cubicBezTo>
                  <a:pt x="3903134" y="1276350"/>
                  <a:pt x="3818467" y="1238250"/>
                  <a:pt x="3750734" y="1145116"/>
                </a:cubicBezTo>
                <a:close/>
                <a:moveTo>
                  <a:pt x="45000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48" name="Freeform 6748"/>
          <p:cNvSpPr/>
          <p:nvPr/>
        </p:nvSpPr>
        <p:spPr>
          <a:xfrm rot="0" flipH="0" flipV="0">
            <a:off x="4975904" y="4230143"/>
            <a:ext cx="146303" cy="196062"/>
          </a:xfrm>
          <a:custGeom>
            <a:pathLst>
              <a:path w="4064000" h="5446183">
                <a:moveTo>
                  <a:pt x="736600" y="5422900"/>
                </a:moveTo>
                <a:cubicBezTo>
                  <a:pt x="575733" y="5355167"/>
                  <a:pt x="423333" y="5264150"/>
                  <a:pt x="279400" y="5149850"/>
                </a:cubicBezTo>
                <a:cubicBezTo>
                  <a:pt x="135466" y="5035550"/>
                  <a:pt x="42333" y="4940300"/>
                  <a:pt x="0" y="4864100"/>
                </a:cubicBezTo>
                <a:cubicBezTo>
                  <a:pt x="0" y="4787900"/>
                  <a:pt x="12700" y="4734984"/>
                  <a:pt x="38100" y="4705350"/>
                </a:cubicBezTo>
                <a:cubicBezTo>
                  <a:pt x="63500" y="4675717"/>
                  <a:pt x="137583" y="4663017"/>
                  <a:pt x="260350" y="4667250"/>
                </a:cubicBezTo>
                <a:cubicBezTo>
                  <a:pt x="383116" y="4671484"/>
                  <a:pt x="584200" y="4690534"/>
                  <a:pt x="863600" y="4724400"/>
                </a:cubicBezTo>
                <a:cubicBezTo>
                  <a:pt x="965200" y="4724400"/>
                  <a:pt x="1092200" y="4715934"/>
                  <a:pt x="1244600" y="4699000"/>
                </a:cubicBezTo>
                <a:cubicBezTo>
                  <a:pt x="1397000" y="4682067"/>
                  <a:pt x="1538816" y="4656667"/>
                  <a:pt x="1670050" y="4622800"/>
                </a:cubicBezTo>
                <a:cubicBezTo>
                  <a:pt x="1801283" y="4588934"/>
                  <a:pt x="1875366" y="4546600"/>
                  <a:pt x="1892300" y="4495800"/>
                </a:cubicBezTo>
                <a:cubicBezTo>
                  <a:pt x="1934633" y="4495800"/>
                  <a:pt x="1943100" y="4480984"/>
                  <a:pt x="1917700" y="4451350"/>
                </a:cubicBezTo>
                <a:cubicBezTo>
                  <a:pt x="1892300" y="4421717"/>
                  <a:pt x="1862666" y="4389967"/>
                  <a:pt x="1828800" y="4356100"/>
                </a:cubicBezTo>
                <a:cubicBezTo>
                  <a:pt x="1794933" y="4356100"/>
                  <a:pt x="1756833" y="4341284"/>
                  <a:pt x="1714500" y="4311650"/>
                </a:cubicBezTo>
                <a:cubicBezTo>
                  <a:pt x="1672166" y="4282017"/>
                  <a:pt x="1634066" y="4267200"/>
                  <a:pt x="1600200" y="4267200"/>
                </a:cubicBezTo>
                <a:cubicBezTo>
                  <a:pt x="1600200" y="4224867"/>
                  <a:pt x="1559983" y="4176184"/>
                  <a:pt x="1479550" y="4121150"/>
                </a:cubicBezTo>
                <a:cubicBezTo>
                  <a:pt x="1399116" y="4066117"/>
                  <a:pt x="1316566" y="4021667"/>
                  <a:pt x="1231900" y="3987800"/>
                </a:cubicBezTo>
                <a:cubicBezTo>
                  <a:pt x="1045633" y="3835400"/>
                  <a:pt x="884766" y="3697817"/>
                  <a:pt x="749300" y="3575050"/>
                </a:cubicBezTo>
                <a:cubicBezTo>
                  <a:pt x="613833" y="3452284"/>
                  <a:pt x="563033" y="3369734"/>
                  <a:pt x="596900" y="3327400"/>
                </a:cubicBezTo>
                <a:cubicBezTo>
                  <a:pt x="596900" y="3293534"/>
                  <a:pt x="596900" y="3274484"/>
                  <a:pt x="596900" y="3270250"/>
                </a:cubicBezTo>
                <a:cubicBezTo>
                  <a:pt x="596900" y="3266017"/>
                  <a:pt x="596900" y="3263900"/>
                  <a:pt x="596900" y="3263900"/>
                </a:cubicBezTo>
                <a:cubicBezTo>
                  <a:pt x="537633" y="3263900"/>
                  <a:pt x="472016" y="3179234"/>
                  <a:pt x="400050" y="3009900"/>
                </a:cubicBezTo>
                <a:cubicBezTo>
                  <a:pt x="328083" y="2840567"/>
                  <a:pt x="292100" y="2688167"/>
                  <a:pt x="292100" y="2552700"/>
                </a:cubicBezTo>
                <a:cubicBezTo>
                  <a:pt x="292100" y="2451100"/>
                  <a:pt x="321733" y="2321984"/>
                  <a:pt x="381000" y="2165350"/>
                </a:cubicBezTo>
                <a:cubicBezTo>
                  <a:pt x="440266" y="2008717"/>
                  <a:pt x="520700" y="1845734"/>
                  <a:pt x="622300" y="1676400"/>
                </a:cubicBezTo>
                <a:cubicBezTo>
                  <a:pt x="723900" y="1507067"/>
                  <a:pt x="829733" y="1367367"/>
                  <a:pt x="939800" y="1257300"/>
                </a:cubicBezTo>
                <a:cubicBezTo>
                  <a:pt x="1092200" y="1113367"/>
                  <a:pt x="1282700" y="958850"/>
                  <a:pt x="1511300" y="793750"/>
                </a:cubicBezTo>
                <a:cubicBezTo>
                  <a:pt x="1739900" y="628650"/>
                  <a:pt x="1966383" y="480484"/>
                  <a:pt x="2190750" y="349250"/>
                </a:cubicBezTo>
                <a:cubicBezTo>
                  <a:pt x="2415116" y="218017"/>
                  <a:pt x="2603500" y="131234"/>
                  <a:pt x="2755900" y="88900"/>
                </a:cubicBezTo>
                <a:cubicBezTo>
                  <a:pt x="2908300" y="29634"/>
                  <a:pt x="3050116" y="0"/>
                  <a:pt x="3181350" y="0"/>
                </a:cubicBezTo>
                <a:cubicBezTo>
                  <a:pt x="3312583" y="0"/>
                  <a:pt x="3429000" y="29634"/>
                  <a:pt x="3530600" y="88900"/>
                </a:cubicBezTo>
                <a:cubicBezTo>
                  <a:pt x="3615266" y="131234"/>
                  <a:pt x="3693583" y="192617"/>
                  <a:pt x="3765550" y="273050"/>
                </a:cubicBezTo>
                <a:cubicBezTo>
                  <a:pt x="3837516" y="353484"/>
                  <a:pt x="3901016" y="433917"/>
                  <a:pt x="3956050" y="514350"/>
                </a:cubicBezTo>
                <a:cubicBezTo>
                  <a:pt x="4011083" y="594784"/>
                  <a:pt x="4047066" y="664634"/>
                  <a:pt x="4064000" y="723900"/>
                </a:cubicBezTo>
                <a:cubicBezTo>
                  <a:pt x="4064000" y="825500"/>
                  <a:pt x="4055533" y="937684"/>
                  <a:pt x="4038600" y="1060450"/>
                </a:cubicBezTo>
                <a:cubicBezTo>
                  <a:pt x="4021666" y="1183217"/>
                  <a:pt x="3998383" y="1291167"/>
                  <a:pt x="3968750" y="1384300"/>
                </a:cubicBezTo>
                <a:cubicBezTo>
                  <a:pt x="3939116" y="1477434"/>
                  <a:pt x="3894666" y="1524000"/>
                  <a:pt x="3835400" y="1524000"/>
                </a:cubicBezTo>
                <a:cubicBezTo>
                  <a:pt x="3835400" y="1524000"/>
                  <a:pt x="3824816" y="1526117"/>
                  <a:pt x="3803650" y="1530350"/>
                </a:cubicBezTo>
                <a:cubicBezTo>
                  <a:pt x="3782483" y="1534584"/>
                  <a:pt x="3771900" y="1557867"/>
                  <a:pt x="3771900" y="1600200"/>
                </a:cubicBezTo>
                <a:cubicBezTo>
                  <a:pt x="3771900" y="1684867"/>
                  <a:pt x="3708400" y="1782234"/>
                  <a:pt x="3581400" y="1892300"/>
                </a:cubicBezTo>
                <a:cubicBezTo>
                  <a:pt x="3420533" y="2002367"/>
                  <a:pt x="3280833" y="2067984"/>
                  <a:pt x="3162300" y="2089150"/>
                </a:cubicBezTo>
                <a:cubicBezTo>
                  <a:pt x="3043766" y="2110317"/>
                  <a:pt x="2971800" y="2065867"/>
                  <a:pt x="2946400" y="1955800"/>
                </a:cubicBezTo>
                <a:cubicBezTo>
                  <a:pt x="2921000" y="1921934"/>
                  <a:pt x="2904066" y="1892300"/>
                  <a:pt x="2895600" y="1866900"/>
                </a:cubicBezTo>
                <a:cubicBezTo>
                  <a:pt x="2887133" y="1841500"/>
                  <a:pt x="2865966" y="1828800"/>
                  <a:pt x="2832100" y="1828800"/>
                </a:cubicBezTo>
                <a:cubicBezTo>
                  <a:pt x="2832100" y="1828800"/>
                  <a:pt x="2819400" y="1816100"/>
                  <a:pt x="2794000" y="1790700"/>
                </a:cubicBezTo>
                <a:cubicBezTo>
                  <a:pt x="2768600" y="1765300"/>
                  <a:pt x="2755900" y="1722967"/>
                  <a:pt x="2755900" y="1663700"/>
                </a:cubicBezTo>
                <a:cubicBezTo>
                  <a:pt x="2755900" y="1629834"/>
                  <a:pt x="2768600" y="1598084"/>
                  <a:pt x="2794000" y="1568450"/>
                </a:cubicBezTo>
                <a:cubicBezTo>
                  <a:pt x="2819400" y="1538817"/>
                  <a:pt x="2832100" y="1524000"/>
                  <a:pt x="2832100" y="1524000"/>
                </a:cubicBezTo>
                <a:cubicBezTo>
                  <a:pt x="2874433" y="1524000"/>
                  <a:pt x="2929466" y="1475317"/>
                  <a:pt x="2997200" y="1377950"/>
                </a:cubicBezTo>
                <a:cubicBezTo>
                  <a:pt x="3064933" y="1280584"/>
                  <a:pt x="3126316" y="1174750"/>
                  <a:pt x="3181350" y="1060450"/>
                </a:cubicBezTo>
                <a:cubicBezTo>
                  <a:pt x="3236383" y="946150"/>
                  <a:pt x="3263900" y="867834"/>
                  <a:pt x="3263900" y="825500"/>
                </a:cubicBezTo>
                <a:cubicBezTo>
                  <a:pt x="3263900" y="774700"/>
                  <a:pt x="3257550" y="745067"/>
                  <a:pt x="3244850" y="736600"/>
                </a:cubicBezTo>
                <a:cubicBezTo>
                  <a:pt x="3232150" y="728134"/>
                  <a:pt x="3191933" y="723900"/>
                  <a:pt x="3124200" y="723900"/>
                </a:cubicBezTo>
                <a:cubicBezTo>
                  <a:pt x="3005666" y="774700"/>
                  <a:pt x="2861733" y="842434"/>
                  <a:pt x="2692400" y="927100"/>
                </a:cubicBezTo>
                <a:cubicBezTo>
                  <a:pt x="2523066" y="1011767"/>
                  <a:pt x="2364316" y="1094317"/>
                  <a:pt x="2216150" y="1174750"/>
                </a:cubicBezTo>
                <a:cubicBezTo>
                  <a:pt x="2067983" y="1255184"/>
                  <a:pt x="1960033" y="1329267"/>
                  <a:pt x="1892300" y="1397000"/>
                </a:cubicBezTo>
                <a:cubicBezTo>
                  <a:pt x="1858433" y="1456267"/>
                  <a:pt x="1837266" y="1492250"/>
                  <a:pt x="1828800" y="1504950"/>
                </a:cubicBezTo>
                <a:cubicBezTo>
                  <a:pt x="1820333" y="1517650"/>
                  <a:pt x="1799166" y="1524000"/>
                  <a:pt x="1765300" y="1524000"/>
                </a:cubicBezTo>
                <a:cubicBezTo>
                  <a:pt x="1765300" y="1490134"/>
                  <a:pt x="1737783" y="1504950"/>
                  <a:pt x="1682750" y="1568450"/>
                </a:cubicBezTo>
                <a:cubicBezTo>
                  <a:pt x="1627716" y="1631950"/>
                  <a:pt x="1559983" y="1718734"/>
                  <a:pt x="1479550" y="1828800"/>
                </a:cubicBezTo>
                <a:cubicBezTo>
                  <a:pt x="1399116" y="1938867"/>
                  <a:pt x="1322916" y="2046817"/>
                  <a:pt x="1250950" y="2152650"/>
                </a:cubicBezTo>
                <a:cubicBezTo>
                  <a:pt x="1178983" y="2258484"/>
                  <a:pt x="1126066" y="2336800"/>
                  <a:pt x="1092200" y="2387600"/>
                </a:cubicBezTo>
                <a:cubicBezTo>
                  <a:pt x="1075266" y="2404534"/>
                  <a:pt x="1056216" y="2453217"/>
                  <a:pt x="1035050" y="2533650"/>
                </a:cubicBezTo>
                <a:cubicBezTo>
                  <a:pt x="1013883" y="2614084"/>
                  <a:pt x="1003300" y="2688167"/>
                  <a:pt x="1003300" y="2755900"/>
                </a:cubicBezTo>
                <a:cubicBezTo>
                  <a:pt x="969433" y="2857500"/>
                  <a:pt x="973666" y="2927350"/>
                  <a:pt x="1016000" y="2965450"/>
                </a:cubicBezTo>
                <a:cubicBezTo>
                  <a:pt x="1058333" y="3003550"/>
                  <a:pt x="1151466" y="3081867"/>
                  <a:pt x="1295400" y="3200400"/>
                </a:cubicBezTo>
                <a:cubicBezTo>
                  <a:pt x="1591733" y="3420534"/>
                  <a:pt x="1824566" y="3602567"/>
                  <a:pt x="1993900" y="3746500"/>
                </a:cubicBezTo>
                <a:cubicBezTo>
                  <a:pt x="2163233" y="3890434"/>
                  <a:pt x="2290233" y="4008967"/>
                  <a:pt x="2374900" y="4102100"/>
                </a:cubicBezTo>
                <a:cubicBezTo>
                  <a:pt x="2459566" y="4195234"/>
                  <a:pt x="2510366" y="4279900"/>
                  <a:pt x="2527300" y="4356100"/>
                </a:cubicBezTo>
                <a:cubicBezTo>
                  <a:pt x="2679700" y="4610100"/>
                  <a:pt x="2726266" y="4804834"/>
                  <a:pt x="2667000" y="4940300"/>
                </a:cubicBezTo>
                <a:cubicBezTo>
                  <a:pt x="2607733" y="5075767"/>
                  <a:pt x="2463800" y="5194300"/>
                  <a:pt x="2235200" y="5295900"/>
                </a:cubicBezTo>
                <a:cubicBezTo>
                  <a:pt x="2150533" y="5338234"/>
                  <a:pt x="2010833" y="5372100"/>
                  <a:pt x="1816100" y="5397500"/>
                </a:cubicBezTo>
                <a:cubicBezTo>
                  <a:pt x="1621366" y="5422900"/>
                  <a:pt x="1422400" y="5437716"/>
                  <a:pt x="1219200" y="5441950"/>
                </a:cubicBezTo>
                <a:cubicBezTo>
                  <a:pt x="1016000" y="5446183"/>
                  <a:pt x="855133" y="5439833"/>
                  <a:pt x="736600" y="5422900"/>
                </a:cubicBezTo>
                <a:close/>
                <a:moveTo>
                  <a:pt x="-1358900" y="53721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49" name="Freeform 6749"/>
          <p:cNvSpPr/>
          <p:nvPr/>
        </p:nvSpPr>
        <p:spPr>
          <a:xfrm rot="0" flipH="0" flipV="0">
            <a:off x="5124646" y="4145866"/>
            <a:ext cx="150723" cy="274929"/>
          </a:xfrm>
          <a:custGeom>
            <a:pathLst>
              <a:path w="4186767" h="7636933">
                <a:moveTo>
                  <a:pt x="249767" y="7433733"/>
                </a:moveTo>
                <a:cubicBezTo>
                  <a:pt x="165100" y="7374467"/>
                  <a:pt x="101600" y="7319433"/>
                  <a:pt x="59267" y="7268633"/>
                </a:cubicBezTo>
                <a:cubicBezTo>
                  <a:pt x="16933" y="7217833"/>
                  <a:pt x="0" y="7145867"/>
                  <a:pt x="8467" y="7052733"/>
                </a:cubicBezTo>
                <a:cubicBezTo>
                  <a:pt x="25400" y="6925733"/>
                  <a:pt x="50800" y="6792383"/>
                  <a:pt x="84667" y="6652683"/>
                </a:cubicBezTo>
                <a:cubicBezTo>
                  <a:pt x="118533" y="6512983"/>
                  <a:pt x="160867" y="6375400"/>
                  <a:pt x="211667" y="6239933"/>
                </a:cubicBezTo>
                <a:cubicBezTo>
                  <a:pt x="237067" y="6087533"/>
                  <a:pt x="268817" y="5935133"/>
                  <a:pt x="306917" y="5782733"/>
                </a:cubicBezTo>
                <a:cubicBezTo>
                  <a:pt x="345017" y="5630333"/>
                  <a:pt x="410633" y="5486400"/>
                  <a:pt x="503767" y="5350933"/>
                </a:cubicBezTo>
                <a:cubicBezTo>
                  <a:pt x="613833" y="5037667"/>
                  <a:pt x="728133" y="4726517"/>
                  <a:pt x="846667" y="4417483"/>
                </a:cubicBezTo>
                <a:cubicBezTo>
                  <a:pt x="965200" y="4108450"/>
                  <a:pt x="1066800" y="3784600"/>
                  <a:pt x="1151467" y="3445933"/>
                </a:cubicBezTo>
                <a:cubicBezTo>
                  <a:pt x="1278467" y="3141133"/>
                  <a:pt x="1394883" y="2870200"/>
                  <a:pt x="1500717" y="2633133"/>
                </a:cubicBezTo>
                <a:cubicBezTo>
                  <a:pt x="1606550" y="2396067"/>
                  <a:pt x="1735667" y="2091267"/>
                  <a:pt x="1888067" y="1718733"/>
                </a:cubicBezTo>
                <a:cubicBezTo>
                  <a:pt x="1972733" y="1524000"/>
                  <a:pt x="2046817" y="1305983"/>
                  <a:pt x="2110317" y="1064683"/>
                </a:cubicBezTo>
                <a:cubicBezTo>
                  <a:pt x="2173817" y="823383"/>
                  <a:pt x="2273300" y="609600"/>
                  <a:pt x="2408767" y="423333"/>
                </a:cubicBezTo>
                <a:cubicBezTo>
                  <a:pt x="2468033" y="347133"/>
                  <a:pt x="2512483" y="281517"/>
                  <a:pt x="2542117" y="226483"/>
                </a:cubicBezTo>
                <a:cubicBezTo>
                  <a:pt x="2571750" y="171450"/>
                  <a:pt x="2603500" y="118533"/>
                  <a:pt x="2637367" y="67733"/>
                </a:cubicBezTo>
                <a:cubicBezTo>
                  <a:pt x="2654300" y="16933"/>
                  <a:pt x="2711450" y="0"/>
                  <a:pt x="2808817" y="16933"/>
                </a:cubicBezTo>
                <a:cubicBezTo>
                  <a:pt x="2906183" y="33867"/>
                  <a:pt x="2976033" y="71967"/>
                  <a:pt x="3018367" y="131233"/>
                </a:cubicBezTo>
                <a:cubicBezTo>
                  <a:pt x="3060700" y="122767"/>
                  <a:pt x="3111500" y="177800"/>
                  <a:pt x="3170767" y="296333"/>
                </a:cubicBezTo>
                <a:cubicBezTo>
                  <a:pt x="3230033" y="414867"/>
                  <a:pt x="3251200" y="508000"/>
                  <a:pt x="3234267" y="575733"/>
                </a:cubicBezTo>
                <a:cubicBezTo>
                  <a:pt x="3234267" y="668867"/>
                  <a:pt x="3200400" y="770467"/>
                  <a:pt x="3132667" y="880533"/>
                </a:cubicBezTo>
                <a:cubicBezTo>
                  <a:pt x="3098800" y="914400"/>
                  <a:pt x="3064933" y="963083"/>
                  <a:pt x="3031067" y="1026583"/>
                </a:cubicBezTo>
                <a:cubicBezTo>
                  <a:pt x="2997200" y="1090083"/>
                  <a:pt x="2946400" y="1172633"/>
                  <a:pt x="2878667" y="1274233"/>
                </a:cubicBezTo>
                <a:cubicBezTo>
                  <a:pt x="2844800" y="1384300"/>
                  <a:pt x="2810933" y="1494367"/>
                  <a:pt x="2777067" y="1604433"/>
                </a:cubicBezTo>
                <a:cubicBezTo>
                  <a:pt x="2743200" y="1714500"/>
                  <a:pt x="2705100" y="1816100"/>
                  <a:pt x="2662767" y="1909233"/>
                </a:cubicBezTo>
                <a:cubicBezTo>
                  <a:pt x="2620433" y="2002367"/>
                  <a:pt x="2573867" y="2095500"/>
                  <a:pt x="2523067" y="2188633"/>
                </a:cubicBezTo>
                <a:cubicBezTo>
                  <a:pt x="2472267" y="2281767"/>
                  <a:pt x="2438400" y="2357967"/>
                  <a:pt x="2421467" y="2417233"/>
                </a:cubicBezTo>
                <a:cubicBezTo>
                  <a:pt x="2345267" y="2611967"/>
                  <a:pt x="2262717" y="2800350"/>
                  <a:pt x="2173817" y="2982383"/>
                </a:cubicBezTo>
                <a:cubicBezTo>
                  <a:pt x="2084917" y="3164417"/>
                  <a:pt x="2006600" y="3357033"/>
                  <a:pt x="1938867" y="3560233"/>
                </a:cubicBezTo>
                <a:cubicBezTo>
                  <a:pt x="1871133" y="3754967"/>
                  <a:pt x="1801283" y="3960283"/>
                  <a:pt x="1729317" y="4176183"/>
                </a:cubicBezTo>
                <a:cubicBezTo>
                  <a:pt x="1657350" y="4392083"/>
                  <a:pt x="1562100" y="4597400"/>
                  <a:pt x="1443567" y="4792133"/>
                </a:cubicBezTo>
                <a:cubicBezTo>
                  <a:pt x="1384300" y="4876800"/>
                  <a:pt x="1337733" y="4991100"/>
                  <a:pt x="1303867" y="5135033"/>
                </a:cubicBezTo>
                <a:cubicBezTo>
                  <a:pt x="1270000" y="5278967"/>
                  <a:pt x="1236133" y="5418667"/>
                  <a:pt x="1202267" y="5554133"/>
                </a:cubicBezTo>
                <a:cubicBezTo>
                  <a:pt x="1143000" y="5706533"/>
                  <a:pt x="1090083" y="5846233"/>
                  <a:pt x="1043517" y="5973233"/>
                </a:cubicBezTo>
                <a:cubicBezTo>
                  <a:pt x="996950" y="6100233"/>
                  <a:pt x="973667" y="6180667"/>
                  <a:pt x="973667" y="6214533"/>
                </a:cubicBezTo>
                <a:cubicBezTo>
                  <a:pt x="914400" y="6400800"/>
                  <a:pt x="867833" y="6584950"/>
                  <a:pt x="833967" y="6766983"/>
                </a:cubicBezTo>
                <a:cubicBezTo>
                  <a:pt x="800100" y="6949017"/>
                  <a:pt x="745067" y="7107767"/>
                  <a:pt x="668867" y="7243233"/>
                </a:cubicBezTo>
                <a:cubicBezTo>
                  <a:pt x="660400" y="7370233"/>
                  <a:pt x="624417" y="7454900"/>
                  <a:pt x="560917" y="7497233"/>
                </a:cubicBezTo>
                <a:cubicBezTo>
                  <a:pt x="497417" y="7539567"/>
                  <a:pt x="393700" y="7518400"/>
                  <a:pt x="249767" y="7433733"/>
                </a:cubicBezTo>
                <a:close/>
                <a:moveTo>
                  <a:pt x="-829733" y="7713133"/>
                </a:moveTo>
                <a:moveTo>
                  <a:pt x="3285067" y="7636933"/>
                </a:moveTo>
                <a:cubicBezTo>
                  <a:pt x="3149600" y="7620000"/>
                  <a:pt x="3048000" y="7592483"/>
                  <a:pt x="2980267" y="7554383"/>
                </a:cubicBezTo>
                <a:cubicBezTo>
                  <a:pt x="2912533" y="7516283"/>
                  <a:pt x="2785533" y="7429500"/>
                  <a:pt x="2599267" y="7294033"/>
                </a:cubicBezTo>
                <a:cubicBezTo>
                  <a:pt x="2497667" y="7192433"/>
                  <a:pt x="2357967" y="7035800"/>
                  <a:pt x="2180167" y="6824133"/>
                </a:cubicBezTo>
                <a:cubicBezTo>
                  <a:pt x="2002367" y="6612467"/>
                  <a:pt x="1824567" y="6385983"/>
                  <a:pt x="1646767" y="6144683"/>
                </a:cubicBezTo>
                <a:cubicBezTo>
                  <a:pt x="1468967" y="5903383"/>
                  <a:pt x="1320800" y="5698067"/>
                  <a:pt x="1202267" y="5528733"/>
                </a:cubicBezTo>
                <a:lnTo>
                  <a:pt x="1722967" y="4830233"/>
                </a:lnTo>
                <a:cubicBezTo>
                  <a:pt x="1833033" y="4965700"/>
                  <a:pt x="1921933" y="5092700"/>
                  <a:pt x="1989667" y="5211233"/>
                </a:cubicBezTo>
                <a:cubicBezTo>
                  <a:pt x="2057400" y="5329767"/>
                  <a:pt x="2112433" y="5410200"/>
                  <a:pt x="2154767" y="5452533"/>
                </a:cubicBezTo>
                <a:cubicBezTo>
                  <a:pt x="2349500" y="5740400"/>
                  <a:pt x="2504017" y="5973233"/>
                  <a:pt x="2618317" y="6151033"/>
                </a:cubicBezTo>
                <a:cubicBezTo>
                  <a:pt x="2732617" y="6328833"/>
                  <a:pt x="2836333" y="6472767"/>
                  <a:pt x="2929467" y="6582833"/>
                </a:cubicBezTo>
                <a:cubicBezTo>
                  <a:pt x="3022600" y="6692900"/>
                  <a:pt x="3122083" y="6790267"/>
                  <a:pt x="3227917" y="6874933"/>
                </a:cubicBezTo>
                <a:cubicBezTo>
                  <a:pt x="3333750" y="6959600"/>
                  <a:pt x="3467100" y="7048500"/>
                  <a:pt x="3627967" y="7141633"/>
                </a:cubicBezTo>
                <a:cubicBezTo>
                  <a:pt x="3653367" y="7158567"/>
                  <a:pt x="3678767" y="7183967"/>
                  <a:pt x="3704167" y="7217833"/>
                </a:cubicBezTo>
                <a:cubicBezTo>
                  <a:pt x="3729567" y="7251700"/>
                  <a:pt x="3738033" y="7302500"/>
                  <a:pt x="3729567" y="7370233"/>
                </a:cubicBezTo>
                <a:cubicBezTo>
                  <a:pt x="3695700" y="7463367"/>
                  <a:pt x="3659717" y="7520517"/>
                  <a:pt x="3621617" y="7541683"/>
                </a:cubicBezTo>
                <a:cubicBezTo>
                  <a:pt x="3583517" y="7562850"/>
                  <a:pt x="3471333" y="7594600"/>
                  <a:pt x="3285067" y="7636933"/>
                </a:cubicBezTo>
                <a:close/>
                <a:moveTo>
                  <a:pt x="-1032933" y="7713133"/>
                </a:moveTo>
                <a:moveTo>
                  <a:pt x="1164167" y="5389033"/>
                </a:moveTo>
                <a:cubicBezTo>
                  <a:pt x="1113367" y="5245100"/>
                  <a:pt x="1132417" y="5099050"/>
                  <a:pt x="1221317" y="4950883"/>
                </a:cubicBezTo>
                <a:cubicBezTo>
                  <a:pt x="1310217" y="4802717"/>
                  <a:pt x="1409700" y="4699000"/>
                  <a:pt x="1519767" y="4639733"/>
                </a:cubicBezTo>
                <a:cubicBezTo>
                  <a:pt x="1553633" y="4580467"/>
                  <a:pt x="1589617" y="4540250"/>
                  <a:pt x="1627717" y="4519083"/>
                </a:cubicBezTo>
                <a:cubicBezTo>
                  <a:pt x="1665817" y="4497917"/>
                  <a:pt x="1689100" y="4470400"/>
                  <a:pt x="1697567" y="4436533"/>
                </a:cubicBezTo>
                <a:cubicBezTo>
                  <a:pt x="1714500" y="4402667"/>
                  <a:pt x="1758950" y="4356100"/>
                  <a:pt x="1830917" y="4296833"/>
                </a:cubicBezTo>
                <a:cubicBezTo>
                  <a:pt x="1902883" y="4237567"/>
                  <a:pt x="1968500" y="4182533"/>
                  <a:pt x="2027767" y="4131733"/>
                </a:cubicBezTo>
                <a:cubicBezTo>
                  <a:pt x="2163233" y="4047067"/>
                  <a:pt x="2317750" y="3943350"/>
                  <a:pt x="2491317" y="3820583"/>
                </a:cubicBezTo>
                <a:cubicBezTo>
                  <a:pt x="2664883" y="3697817"/>
                  <a:pt x="2832100" y="3572933"/>
                  <a:pt x="2992967" y="3445933"/>
                </a:cubicBezTo>
                <a:cubicBezTo>
                  <a:pt x="3153833" y="3318933"/>
                  <a:pt x="3291417" y="3208867"/>
                  <a:pt x="3405717" y="3115733"/>
                </a:cubicBezTo>
                <a:cubicBezTo>
                  <a:pt x="3520017" y="3022600"/>
                  <a:pt x="3589867" y="2963333"/>
                  <a:pt x="3615267" y="2937933"/>
                </a:cubicBezTo>
                <a:cubicBezTo>
                  <a:pt x="3640667" y="2904067"/>
                  <a:pt x="3676650" y="2880783"/>
                  <a:pt x="3723217" y="2868083"/>
                </a:cubicBezTo>
                <a:cubicBezTo>
                  <a:pt x="3769783" y="2855383"/>
                  <a:pt x="3831167" y="2865967"/>
                  <a:pt x="3907367" y="2899833"/>
                </a:cubicBezTo>
                <a:cubicBezTo>
                  <a:pt x="4008967" y="2925233"/>
                  <a:pt x="4076700" y="2965450"/>
                  <a:pt x="4110567" y="3020483"/>
                </a:cubicBezTo>
                <a:cubicBezTo>
                  <a:pt x="4144433" y="3075517"/>
                  <a:pt x="4161367" y="3179233"/>
                  <a:pt x="4161367" y="3331633"/>
                </a:cubicBezTo>
                <a:cubicBezTo>
                  <a:pt x="4186767" y="3424767"/>
                  <a:pt x="4150783" y="3524250"/>
                  <a:pt x="4053417" y="3630083"/>
                </a:cubicBezTo>
                <a:cubicBezTo>
                  <a:pt x="3956050" y="3735917"/>
                  <a:pt x="3810000" y="3852333"/>
                  <a:pt x="3615267" y="3979333"/>
                </a:cubicBezTo>
                <a:cubicBezTo>
                  <a:pt x="3547533" y="4021667"/>
                  <a:pt x="3456517" y="4085167"/>
                  <a:pt x="3342217" y="4169833"/>
                </a:cubicBezTo>
                <a:cubicBezTo>
                  <a:pt x="3227917" y="4254500"/>
                  <a:pt x="3128433" y="4334933"/>
                  <a:pt x="3043767" y="4411133"/>
                </a:cubicBezTo>
                <a:cubicBezTo>
                  <a:pt x="2984500" y="4445000"/>
                  <a:pt x="2897717" y="4502150"/>
                  <a:pt x="2783417" y="4582583"/>
                </a:cubicBezTo>
                <a:cubicBezTo>
                  <a:pt x="2669117" y="4663017"/>
                  <a:pt x="2569633" y="4741333"/>
                  <a:pt x="2484967" y="4817533"/>
                </a:cubicBezTo>
                <a:cubicBezTo>
                  <a:pt x="2417233" y="4859867"/>
                  <a:pt x="2328333" y="4933950"/>
                  <a:pt x="2218267" y="5039783"/>
                </a:cubicBezTo>
                <a:cubicBezTo>
                  <a:pt x="2108200" y="5145617"/>
                  <a:pt x="1998133" y="5223933"/>
                  <a:pt x="1888067" y="5274733"/>
                </a:cubicBezTo>
                <a:cubicBezTo>
                  <a:pt x="1617133" y="5528733"/>
                  <a:pt x="1439333" y="5664200"/>
                  <a:pt x="1354667" y="5681133"/>
                </a:cubicBezTo>
                <a:cubicBezTo>
                  <a:pt x="1270000" y="5698067"/>
                  <a:pt x="1206500" y="5600700"/>
                  <a:pt x="1164167" y="5389033"/>
                </a:cubicBezTo>
                <a:close/>
                <a:moveTo>
                  <a:pt x="1214967" y="7713133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50" name="Freeform 6750"/>
          <p:cNvSpPr/>
          <p:nvPr/>
        </p:nvSpPr>
        <p:spPr>
          <a:xfrm rot="0" flipH="0" flipV="0">
            <a:off x="5289390" y="4176574"/>
            <a:ext cx="190347" cy="237210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51" name="Freeform 6751"/>
          <p:cNvSpPr/>
          <p:nvPr/>
        </p:nvSpPr>
        <p:spPr>
          <a:xfrm rot="0" flipH="0" flipV="0">
            <a:off x="5489187" y="4176574"/>
            <a:ext cx="190347" cy="237210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52" name="Freeform 6752"/>
          <p:cNvSpPr/>
          <p:nvPr/>
        </p:nvSpPr>
        <p:spPr>
          <a:xfrm rot="0" flipH="0" flipV="0">
            <a:off x="5698737" y="4255822"/>
            <a:ext cx="168859" cy="146684"/>
          </a:xfrm>
          <a:custGeom>
            <a:pathLst>
              <a:path w="4690533" h="4074583">
                <a:moveTo>
                  <a:pt x="4445000" y="4074583"/>
                </a:moveTo>
                <a:cubicBezTo>
                  <a:pt x="4275666" y="4074583"/>
                  <a:pt x="4135966" y="4038600"/>
                  <a:pt x="4025900" y="3966633"/>
                </a:cubicBezTo>
                <a:cubicBezTo>
                  <a:pt x="3915833" y="3894667"/>
                  <a:pt x="3822700" y="3774017"/>
                  <a:pt x="3746500" y="3604683"/>
                </a:cubicBezTo>
                <a:cubicBezTo>
                  <a:pt x="3712633" y="3486150"/>
                  <a:pt x="3685116" y="3352800"/>
                  <a:pt x="3663950" y="3204633"/>
                </a:cubicBezTo>
                <a:cubicBezTo>
                  <a:pt x="3642783" y="3056467"/>
                  <a:pt x="3632200" y="2916767"/>
                  <a:pt x="3632200" y="2785533"/>
                </a:cubicBezTo>
                <a:cubicBezTo>
                  <a:pt x="3632200" y="2654300"/>
                  <a:pt x="3644900" y="2567517"/>
                  <a:pt x="3670300" y="2525183"/>
                </a:cubicBezTo>
                <a:cubicBezTo>
                  <a:pt x="3704166" y="2491317"/>
                  <a:pt x="3718983" y="2429933"/>
                  <a:pt x="3714750" y="2341033"/>
                </a:cubicBezTo>
                <a:cubicBezTo>
                  <a:pt x="3710516" y="2252133"/>
                  <a:pt x="3708400" y="2156883"/>
                  <a:pt x="3708400" y="2055283"/>
                </a:cubicBezTo>
                <a:cubicBezTo>
                  <a:pt x="3699933" y="1885950"/>
                  <a:pt x="3659716" y="1790700"/>
                  <a:pt x="3587750" y="1769533"/>
                </a:cubicBezTo>
                <a:cubicBezTo>
                  <a:pt x="3515783" y="1748367"/>
                  <a:pt x="3412066" y="1775883"/>
                  <a:pt x="3276600" y="1852083"/>
                </a:cubicBezTo>
                <a:cubicBezTo>
                  <a:pt x="3124200" y="1945217"/>
                  <a:pt x="2925233" y="2070100"/>
                  <a:pt x="2679700" y="2226733"/>
                </a:cubicBezTo>
                <a:cubicBezTo>
                  <a:pt x="2434166" y="2383367"/>
                  <a:pt x="2178050" y="2554817"/>
                  <a:pt x="1911350" y="2741083"/>
                </a:cubicBezTo>
                <a:cubicBezTo>
                  <a:pt x="1644650" y="2927350"/>
                  <a:pt x="1392766" y="3122083"/>
                  <a:pt x="1155700" y="3325283"/>
                </a:cubicBezTo>
                <a:cubicBezTo>
                  <a:pt x="969433" y="3528483"/>
                  <a:pt x="857250" y="3683000"/>
                  <a:pt x="819150" y="3788833"/>
                </a:cubicBezTo>
                <a:cubicBezTo>
                  <a:pt x="781050" y="3894667"/>
                  <a:pt x="728133" y="3947583"/>
                  <a:pt x="660400" y="3947583"/>
                </a:cubicBezTo>
                <a:cubicBezTo>
                  <a:pt x="592666" y="3981450"/>
                  <a:pt x="535516" y="3983567"/>
                  <a:pt x="488950" y="3953933"/>
                </a:cubicBezTo>
                <a:cubicBezTo>
                  <a:pt x="442383" y="3924300"/>
                  <a:pt x="376766" y="3875617"/>
                  <a:pt x="292100" y="3807883"/>
                </a:cubicBezTo>
                <a:cubicBezTo>
                  <a:pt x="232833" y="3740150"/>
                  <a:pt x="173566" y="3674533"/>
                  <a:pt x="114300" y="3611033"/>
                </a:cubicBezTo>
                <a:cubicBezTo>
                  <a:pt x="55033" y="3547533"/>
                  <a:pt x="16933" y="3498850"/>
                  <a:pt x="0" y="3464983"/>
                </a:cubicBezTo>
                <a:cubicBezTo>
                  <a:pt x="0" y="3422650"/>
                  <a:pt x="12700" y="3333750"/>
                  <a:pt x="38100" y="3198283"/>
                </a:cubicBezTo>
                <a:cubicBezTo>
                  <a:pt x="63500" y="3062817"/>
                  <a:pt x="95250" y="2927350"/>
                  <a:pt x="133350" y="2791883"/>
                </a:cubicBezTo>
                <a:cubicBezTo>
                  <a:pt x="171450" y="2656417"/>
                  <a:pt x="198966" y="2567517"/>
                  <a:pt x="215900" y="2525183"/>
                </a:cubicBezTo>
                <a:cubicBezTo>
                  <a:pt x="258233" y="2525183"/>
                  <a:pt x="294216" y="2482850"/>
                  <a:pt x="323850" y="2398183"/>
                </a:cubicBezTo>
                <a:cubicBezTo>
                  <a:pt x="353483" y="2313517"/>
                  <a:pt x="402166" y="2220383"/>
                  <a:pt x="469900" y="2118783"/>
                </a:cubicBezTo>
                <a:cubicBezTo>
                  <a:pt x="486833" y="2017183"/>
                  <a:pt x="531283" y="1879600"/>
                  <a:pt x="603250" y="1706033"/>
                </a:cubicBezTo>
                <a:cubicBezTo>
                  <a:pt x="675216" y="1532467"/>
                  <a:pt x="740833" y="1377950"/>
                  <a:pt x="800100" y="1242483"/>
                </a:cubicBezTo>
                <a:cubicBezTo>
                  <a:pt x="918633" y="1039283"/>
                  <a:pt x="1001183" y="869950"/>
                  <a:pt x="1047750" y="734483"/>
                </a:cubicBezTo>
                <a:cubicBezTo>
                  <a:pt x="1094316" y="599017"/>
                  <a:pt x="1126066" y="429683"/>
                  <a:pt x="1143000" y="226483"/>
                </a:cubicBezTo>
                <a:cubicBezTo>
                  <a:pt x="1134533" y="192617"/>
                  <a:pt x="1143000" y="160867"/>
                  <a:pt x="1168400" y="131233"/>
                </a:cubicBezTo>
                <a:cubicBezTo>
                  <a:pt x="1193800" y="101600"/>
                  <a:pt x="1223433" y="86783"/>
                  <a:pt x="1257300" y="86783"/>
                </a:cubicBezTo>
                <a:lnTo>
                  <a:pt x="1257300" y="86783"/>
                </a:lnTo>
                <a:cubicBezTo>
                  <a:pt x="1325033" y="19050"/>
                  <a:pt x="1405466" y="0"/>
                  <a:pt x="1498600" y="29633"/>
                </a:cubicBezTo>
                <a:cubicBezTo>
                  <a:pt x="1591733" y="59267"/>
                  <a:pt x="1676400" y="124883"/>
                  <a:pt x="1752600" y="226483"/>
                </a:cubicBezTo>
                <a:cubicBezTo>
                  <a:pt x="1905000" y="429683"/>
                  <a:pt x="1966383" y="639233"/>
                  <a:pt x="1936750" y="855133"/>
                </a:cubicBezTo>
                <a:cubicBezTo>
                  <a:pt x="1907116" y="1071033"/>
                  <a:pt x="1769533" y="1377950"/>
                  <a:pt x="1524000" y="1775883"/>
                </a:cubicBezTo>
                <a:cubicBezTo>
                  <a:pt x="1464733" y="1911350"/>
                  <a:pt x="1420283" y="2015067"/>
                  <a:pt x="1390650" y="2087033"/>
                </a:cubicBezTo>
                <a:cubicBezTo>
                  <a:pt x="1361016" y="2159000"/>
                  <a:pt x="1346200" y="2216150"/>
                  <a:pt x="1346200" y="2258483"/>
                </a:cubicBezTo>
                <a:cubicBezTo>
                  <a:pt x="1346200" y="2258483"/>
                  <a:pt x="1390650" y="2228850"/>
                  <a:pt x="1479550" y="2169583"/>
                </a:cubicBezTo>
                <a:cubicBezTo>
                  <a:pt x="1568450" y="2110317"/>
                  <a:pt x="1670050" y="2040467"/>
                  <a:pt x="1784350" y="1960033"/>
                </a:cubicBezTo>
                <a:cubicBezTo>
                  <a:pt x="1898650" y="1879600"/>
                  <a:pt x="1989666" y="1818217"/>
                  <a:pt x="2057400" y="1775883"/>
                </a:cubicBezTo>
                <a:cubicBezTo>
                  <a:pt x="2099733" y="1733550"/>
                  <a:pt x="2197100" y="1657350"/>
                  <a:pt x="2349500" y="1547283"/>
                </a:cubicBezTo>
                <a:cubicBezTo>
                  <a:pt x="2501900" y="1437217"/>
                  <a:pt x="2664883" y="1329267"/>
                  <a:pt x="2838450" y="1223433"/>
                </a:cubicBezTo>
                <a:cubicBezTo>
                  <a:pt x="3012016" y="1117600"/>
                  <a:pt x="3141133" y="1056217"/>
                  <a:pt x="3225800" y="1039283"/>
                </a:cubicBezTo>
                <a:cubicBezTo>
                  <a:pt x="3293533" y="1005417"/>
                  <a:pt x="3365500" y="973667"/>
                  <a:pt x="3441700" y="944033"/>
                </a:cubicBezTo>
                <a:cubicBezTo>
                  <a:pt x="3517900" y="914400"/>
                  <a:pt x="3572933" y="899583"/>
                  <a:pt x="3606800" y="899583"/>
                </a:cubicBezTo>
                <a:cubicBezTo>
                  <a:pt x="3674533" y="899583"/>
                  <a:pt x="3761316" y="935567"/>
                  <a:pt x="3867150" y="1007533"/>
                </a:cubicBezTo>
                <a:cubicBezTo>
                  <a:pt x="3972983" y="1079500"/>
                  <a:pt x="4072466" y="1164167"/>
                  <a:pt x="4165600" y="1261533"/>
                </a:cubicBezTo>
                <a:cubicBezTo>
                  <a:pt x="4258733" y="1358900"/>
                  <a:pt x="4313766" y="1441450"/>
                  <a:pt x="4330700" y="1509183"/>
                </a:cubicBezTo>
                <a:cubicBezTo>
                  <a:pt x="4330700" y="1543050"/>
                  <a:pt x="4332816" y="1576917"/>
                  <a:pt x="4337050" y="1610783"/>
                </a:cubicBezTo>
                <a:cubicBezTo>
                  <a:pt x="4341283" y="1644650"/>
                  <a:pt x="4347633" y="1678517"/>
                  <a:pt x="4356100" y="1712383"/>
                </a:cubicBezTo>
                <a:cubicBezTo>
                  <a:pt x="4389966" y="1822450"/>
                  <a:pt x="4409016" y="1970617"/>
                  <a:pt x="4413250" y="2156883"/>
                </a:cubicBezTo>
                <a:cubicBezTo>
                  <a:pt x="4417483" y="2343150"/>
                  <a:pt x="4411133" y="2512483"/>
                  <a:pt x="4394200" y="2664883"/>
                </a:cubicBezTo>
                <a:cubicBezTo>
                  <a:pt x="4377266" y="2817283"/>
                  <a:pt x="4347633" y="2906183"/>
                  <a:pt x="4305300" y="2931583"/>
                </a:cubicBezTo>
                <a:cubicBezTo>
                  <a:pt x="4305300" y="2931583"/>
                  <a:pt x="4307416" y="2942167"/>
                  <a:pt x="4311650" y="2963333"/>
                </a:cubicBezTo>
                <a:cubicBezTo>
                  <a:pt x="4315883" y="2984500"/>
                  <a:pt x="4334933" y="2995083"/>
                  <a:pt x="4368800" y="2995083"/>
                </a:cubicBezTo>
                <a:cubicBezTo>
                  <a:pt x="4368800" y="3028950"/>
                  <a:pt x="4368800" y="3048000"/>
                  <a:pt x="4368800" y="3052233"/>
                </a:cubicBezTo>
                <a:cubicBezTo>
                  <a:pt x="4368800" y="3056467"/>
                  <a:pt x="4368800" y="3058583"/>
                  <a:pt x="4368800" y="3058583"/>
                </a:cubicBezTo>
                <a:cubicBezTo>
                  <a:pt x="4326466" y="3058583"/>
                  <a:pt x="4309533" y="3094567"/>
                  <a:pt x="4318000" y="3166533"/>
                </a:cubicBezTo>
                <a:cubicBezTo>
                  <a:pt x="4326466" y="3238500"/>
                  <a:pt x="4353983" y="3316817"/>
                  <a:pt x="4400550" y="3401483"/>
                </a:cubicBezTo>
                <a:cubicBezTo>
                  <a:pt x="4447116" y="3486150"/>
                  <a:pt x="4495800" y="3553883"/>
                  <a:pt x="4546600" y="3604683"/>
                </a:cubicBezTo>
                <a:cubicBezTo>
                  <a:pt x="4648200" y="3706283"/>
                  <a:pt x="4690533" y="3801533"/>
                  <a:pt x="4673600" y="3890433"/>
                </a:cubicBezTo>
                <a:cubicBezTo>
                  <a:pt x="4656666" y="3979333"/>
                  <a:pt x="4580466" y="4040717"/>
                  <a:pt x="4445000" y="4074583"/>
                </a:cubicBezTo>
                <a:close/>
                <a:moveTo>
                  <a:pt x="-736600" y="4658783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53" name="Freeform 6753"/>
          <p:cNvSpPr/>
          <p:nvPr/>
        </p:nvSpPr>
        <p:spPr>
          <a:xfrm rot="0" flipH="0" flipV="0">
            <a:off x="6004604" y="4236544"/>
            <a:ext cx="148132" cy="183489"/>
          </a:xfrm>
          <a:custGeom>
            <a:pathLst>
              <a:path w="4114800" h="5096934">
                <a:moveTo>
                  <a:pt x="1447800" y="5080000"/>
                </a:moveTo>
                <a:cubicBezTo>
                  <a:pt x="1236133" y="5096934"/>
                  <a:pt x="1035050" y="5084234"/>
                  <a:pt x="844550" y="5041900"/>
                </a:cubicBezTo>
                <a:cubicBezTo>
                  <a:pt x="654050" y="4999567"/>
                  <a:pt x="493183" y="4925484"/>
                  <a:pt x="361950" y="4819650"/>
                </a:cubicBezTo>
                <a:cubicBezTo>
                  <a:pt x="230716" y="4713817"/>
                  <a:pt x="139700" y="4584700"/>
                  <a:pt x="88900" y="4432300"/>
                </a:cubicBezTo>
                <a:cubicBezTo>
                  <a:pt x="29633" y="4313767"/>
                  <a:pt x="0" y="4231217"/>
                  <a:pt x="0" y="4184650"/>
                </a:cubicBezTo>
                <a:cubicBezTo>
                  <a:pt x="0" y="4138084"/>
                  <a:pt x="29633" y="4097867"/>
                  <a:pt x="88900" y="4064000"/>
                </a:cubicBezTo>
                <a:cubicBezTo>
                  <a:pt x="156633" y="4064000"/>
                  <a:pt x="218016" y="4083050"/>
                  <a:pt x="273050" y="4121150"/>
                </a:cubicBezTo>
                <a:cubicBezTo>
                  <a:pt x="328083" y="4159250"/>
                  <a:pt x="402166" y="4199467"/>
                  <a:pt x="495300" y="4241800"/>
                </a:cubicBezTo>
                <a:cubicBezTo>
                  <a:pt x="622300" y="4351867"/>
                  <a:pt x="776816" y="4411134"/>
                  <a:pt x="958850" y="4419600"/>
                </a:cubicBezTo>
                <a:cubicBezTo>
                  <a:pt x="1140883" y="4428067"/>
                  <a:pt x="1308100" y="4398434"/>
                  <a:pt x="1460500" y="4330700"/>
                </a:cubicBezTo>
                <a:cubicBezTo>
                  <a:pt x="1612900" y="4262967"/>
                  <a:pt x="1697566" y="4178300"/>
                  <a:pt x="1714500" y="4076700"/>
                </a:cubicBezTo>
                <a:cubicBezTo>
                  <a:pt x="1714500" y="4042834"/>
                  <a:pt x="1701800" y="3983567"/>
                  <a:pt x="1676400" y="3898900"/>
                </a:cubicBezTo>
                <a:cubicBezTo>
                  <a:pt x="1651000" y="3814234"/>
                  <a:pt x="1621366" y="3725334"/>
                  <a:pt x="1587500" y="3632200"/>
                </a:cubicBezTo>
                <a:cubicBezTo>
                  <a:pt x="1358900" y="3310467"/>
                  <a:pt x="1191683" y="2990850"/>
                  <a:pt x="1085850" y="2673350"/>
                </a:cubicBezTo>
                <a:cubicBezTo>
                  <a:pt x="980016" y="2355850"/>
                  <a:pt x="927100" y="2095500"/>
                  <a:pt x="927100" y="1892300"/>
                </a:cubicBezTo>
                <a:cubicBezTo>
                  <a:pt x="927100" y="1739900"/>
                  <a:pt x="973666" y="1576917"/>
                  <a:pt x="1066800" y="1403350"/>
                </a:cubicBezTo>
                <a:cubicBezTo>
                  <a:pt x="1159933" y="1229784"/>
                  <a:pt x="1286933" y="1083734"/>
                  <a:pt x="1447800" y="965200"/>
                </a:cubicBezTo>
                <a:cubicBezTo>
                  <a:pt x="1600200" y="804334"/>
                  <a:pt x="1769533" y="660400"/>
                  <a:pt x="1955800" y="533400"/>
                </a:cubicBezTo>
                <a:cubicBezTo>
                  <a:pt x="2142066" y="406400"/>
                  <a:pt x="2330450" y="296334"/>
                  <a:pt x="2520950" y="203200"/>
                </a:cubicBezTo>
                <a:cubicBezTo>
                  <a:pt x="2711450" y="110067"/>
                  <a:pt x="2882900" y="42334"/>
                  <a:pt x="3035300" y="0"/>
                </a:cubicBezTo>
                <a:cubicBezTo>
                  <a:pt x="3128433" y="0"/>
                  <a:pt x="3251200" y="12700"/>
                  <a:pt x="3403600" y="38100"/>
                </a:cubicBezTo>
                <a:cubicBezTo>
                  <a:pt x="3556000" y="63500"/>
                  <a:pt x="3661833" y="93134"/>
                  <a:pt x="3721100" y="127000"/>
                </a:cubicBezTo>
                <a:cubicBezTo>
                  <a:pt x="3814233" y="160867"/>
                  <a:pt x="3903133" y="251884"/>
                  <a:pt x="3987800" y="400050"/>
                </a:cubicBezTo>
                <a:cubicBezTo>
                  <a:pt x="4072466" y="548217"/>
                  <a:pt x="4114800" y="694267"/>
                  <a:pt x="4114800" y="838200"/>
                </a:cubicBezTo>
                <a:cubicBezTo>
                  <a:pt x="4114800" y="897467"/>
                  <a:pt x="4097866" y="973667"/>
                  <a:pt x="4064000" y="1066800"/>
                </a:cubicBezTo>
                <a:cubicBezTo>
                  <a:pt x="4030133" y="1159934"/>
                  <a:pt x="3975100" y="1270000"/>
                  <a:pt x="3898900" y="1397000"/>
                </a:cubicBezTo>
                <a:cubicBezTo>
                  <a:pt x="3865033" y="1490134"/>
                  <a:pt x="3826933" y="1576917"/>
                  <a:pt x="3784600" y="1657350"/>
                </a:cubicBezTo>
                <a:cubicBezTo>
                  <a:pt x="3742266" y="1737784"/>
                  <a:pt x="3721100" y="1794934"/>
                  <a:pt x="3721100" y="1828800"/>
                </a:cubicBezTo>
                <a:cubicBezTo>
                  <a:pt x="3678766" y="1921934"/>
                  <a:pt x="3621616" y="1966384"/>
                  <a:pt x="3549650" y="1962150"/>
                </a:cubicBezTo>
                <a:cubicBezTo>
                  <a:pt x="3477683" y="1957917"/>
                  <a:pt x="3405716" y="1919817"/>
                  <a:pt x="3333750" y="1847850"/>
                </a:cubicBezTo>
                <a:cubicBezTo>
                  <a:pt x="3261783" y="1775884"/>
                  <a:pt x="3204633" y="1689100"/>
                  <a:pt x="3162300" y="1587500"/>
                </a:cubicBezTo>
                <a:cubicBezTo>
                  <a:pt x="3128433" y="1460500"/>
                  <a:pt x="3115733" y="1356784"/>
                  <a:pt x="3124200" y="1276350"/>
                </a:cubicBezTo>
                <a:cubicBezTo>
                  <a:pt x="3132666" y="1195917"/>
                  <a:pt x="3166533" y="1109134"/>
                  <a:pt x="3225800" y="1016000"/>
                </a:cubicBezTo>
                <a:cubicBezTo>
                  <a:pt x="3318933" y="922867"/>
                  <a:pt x="3365500" y="859367"/>
                  <a:pt x="3365500" y="825500"/>
                </a:cubicBezTo>
                <a:cubicBezTo>
                  <a:pt x="3365500" y="791634"/>
                  <a:pt x="3318933" y="774700"/>
                  <a:pt x="3225800" y="774700"/>
                </a:cubicBezTo>
                <a:cubicBezTo>
                  <a:pt x="3166533" y="774700"/>
                  <a:pt x="3058583" y="810684"/>
                  <a:pt x="2901950" y="882650"/>
                </a:cubicBezTo>
                <a:cubicBezTo>
                  <a:pt x="2745316" y="954617"/>
                  <a:pt x="2580216" y="1047750"/>
                  <a:pt x="2406650" y="1162050"/>
                </a:cubicBezTo>
                <a:cubicBezTo>
                  <a:pt x="2233083" y="1276350"/>
                  <a:pt x="2082800" y="1397000"/>
                  <a:pt x="1955800" y="1524000"/>
                </a:cubicBezTo>
                <a:cubicBezTo>
                  <a:pt x="1794933" y="1676400"/>
                  <a:pt x="1699683" y="1786467"/>
                  <a:pt x="1670050" y="1854200"/>
                </a:cubicBezTo>
                <a:cubicBezTo>
                  <a:pt x="1640416" y="1921934"/>
                  <a:pt x="1625600" y="2027767"/>
                  <a:pt x="1625600" y="2171700"/>
                </a:cubicBezTo>
                <a:cubicBezTo>
                  <a:pt x="1625600" y="2290234"/>
                  <a:pt x="1653116" y="2438400"/>
                  <a:pt x="1708150" y="2616200"/>
                </a:cubicBezTo>
                <a:cubicBezTo>
                  <a:pt x="1763183" y="2794000"/>
                  <a:pt x="1820333" y="2912534"/>
                  <a:pt x="1879600" y="2971800"/>
                </a:cubicBezTo>
                <a:cubicBezTo>
                  <a:pt x="1879600" y="2971800"/>
                  <a:pt x="1909233" y="3028950"/>
                  <a:pt x="1968500" y="3143250"/>
                </a:cubicBezTo>
                <a:cubicBezTo>
                  <a:pt x="2027766" y="3257550"/>
                  <a:pt x="2099733" y="3378200"/>
                  <a:pt x="2184400" y="3505200"/>
                </a:cubicBezTo>
                <a:cubicBezTo>
                  <a:pt x="2429933" y="4047067"/>
                  <a:pt x="2493433" y="4436534"/>
                  <a:pt x="2374900" y="4673600"/>
                </a:cubicBezTo>
                <a:cubicBezTo>
                  <a:pt x="2256366" y="4910667"/>
                  <a:pt x="1947333" y="5046134"/>
                  <a:pt x="1447800" y="5080000"/>
                </a:cubicBezTo>
                <a:close/>
                <a:moveTo>
                  <a:pt x="-914400" y="51943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54" name="Freeform 6754"/>
          <p:cNvSpPr/>
          <p:nvPr/>
        </p:nvSpPr>
        <p:spPr>
          <a:xfrm rot="0" flipH="0" flipV="0">
            <a:off x="6167519" y="4175660"/>
            <a:ext cx="87020" cy="240868"/>
          </a:xfrm>
          <a:custGeom>
            <a:pathLst>
              <a:path w="2417233" h="6690783">
                <a:moveTo>
                  <a:pt x="186267" y="6479116"/>
                </a:moveTo>
                <a:cubicBezTo>
                  <a:pt x="118533" y="6411383"/>
                  <a:pt x="69850" y="6326716"/>
                  <a:pt x="40217" y="6225116"/>
                </a:cubicBezTo>
                <a:cubicBezTo>
                  <a:pt x="10583" y="6123516"/>
                  <a:pt x="0" y="6021916"/>
                  <a:pt x="8467" y="5920316"/>
                </a:cubicBezTo>
                <a:cubicBezTo>
                  <a:pt x="16933" y="5818716"/>
                  <a:pt x="38100" y="5734050"/>
                  <a:pt x="71967" y="5666316"/>
                </a:cubicBezTo>
                <a:cubicBezTo>
                  <a:pt x="71967" y="5598583"/>
                  <a:pt x="82550" y="5545666"/>
                  <a:pt x="103717" y="5507566"/>
                </a:cubicBezTo>
                <a:cubicBezTo>
                  <a:pt x="124883" y="5469466"/>
                  <a:pt x="131233" y="5433483"/>
                  <a:pt x="122767" y="5399616"/>
                </a:cubicBezTo>
                <a:cubicBezTo>
                  <a:pt x="114300" y="5365750"/>
                  <a:pt x="122767" y="5306483"/>
                  <a:pt x="148167" y="5221816"/>
                </a:cubicBezTo>
                <a:cubicBezTo>
                  <a:pt x="173567" y="5137150"/>
                  <a:pt x="198967" y="5056716"/>
                  <a:pt x="224367" y="4980516"/>
                </a:cubicBezTo>
                <a:cubicBezTo>
                  <a:pt x="283633" y="4845050"/>
                  <a:pt x="347133" y="4682066"/>
                  <a:pt x="414867" y="4491566"/>
                </a:cubicBezTo>
                <a:cubicBezTo>
                  <a:pt x="482600" y="4301066"/>
                  <a:pt x="546100" y="4112683"/>
                  <a:pt x="605367" y="3926416"/>
                </a:cubicBezTo>
                <a:cubicBezTo>
                  <a:pt x="664633" y="3740150"/>
                  <a:pt x="715433" y="3579283"/>
                  <a:pt x="757767" y="3443816"/>
                </a:cubicBezTo>
                <a:cubicBezTo>
                  <a:pt x="800100" y="3308350"/>
                  <a:pt x="825500" y="3223683"/>
                  <a:pt x="833967" y="3189816"/>
                </a:cubicBezTo>
                <a:cubicBezTo>
                  <a:pt x="833967" y="3088216"/>
                  <a:pt x="901700" y="3033183"/>
                  <a:pt x="1037167" y="3024716"/>
                </a:cubicBezTo>
                <a:cubicBezTo>
                  <a:pt x="1138767" y="2990850"/>
                  <a:pt x="1214967" y="2988733"/>
                  <a:pt x="1265767" y="3018366"/>
                </a:cubicBezTo>
                <a:cubicBezTo>
                  <a:pt x="1316567" y="3048000"/>
                  <a:pt x="1384300" y="3130550"/>
                  <a:pt x="1468967" y="3266016"/>
                </a:cubicBezTo>
                <a:cubicBezTo>
                  <a:pt x="1536700" y="3333750"/>
                  <a:pt x="1562100" y="3435350"/>
                  <a:pt x="1545167" y="3570816"/>
                </a:cubicBezTo>
                <a:cubicBezTo>
                  <a:pt x="1528233" y="3706283"/>
                  <a:pt x="1473200" y="3875616"/>
                  <a:pt x="1380067" y="4078816"/>
                </a:cubicBezTo>
                <a:cubicBezTo>
                  <a:pt x="1346200" y="4146550"/>
                  <a:pt x="1305983" y="4243916"/>
                  <a:pt x="1259417" y="4370916"/>
                </a:cubicBezTo>
                <a:cubicBezTo>
                  <a:pt x="1212850" y="4497916"/>
                  <a:pt x="1181100" y="4612216"/>
                  <a:pt x="1164167" y="4713816"/>
                </a:cubicBezTo>
                <a:cubicBezTo>
                  <a:pt x="1130300" y="4781550"/>
                  <a:pt x="1090083" y="4876800"/>
                  <a:pt x="1043517" y="4999566"/>
                </a:cubicBezTo>
                <a:cubicBezTo>
                  <a:pt x="996950" y="5122333"/>
                  <a:pt x="956733" y="5238750"/>
                  <a:pt x="922867" y="5348816"/>
                </a:cubicBezTo>
                <a:cubicBezTo>
                  <a:pt x="905933" y="5391150"/>
                  <a:pt x="889000" y="5452533"/>
                  <a:pt x="872067" y="5532966"/>
                </a:cubicBezTo>
                <a:cubicBezTo>
                  <a:pt x="855133" y="5613400"/>
                  <a:pt x="833967" y="5698066"/>
                  <a:pt x="808567" y="5786966"/>
                </a:cubicBezTo>
                <a:cubicBezTo>
                  <a:pt x="783167" y="5875866"/>
                  <a:pt x="749300" y="5954183"/>
                  <a:pt x="706967" y="6021916"/>
                </a:cubicBezTo>
                <a:cubicBezTo>
                  <a:pt x="630767" y="6369050"/>
                  <a:pt x="560917" y="6572250"/>
                  <a:pt x="497417" y="6631516"/>
                </a:cubicBezTo>
                <a:cubicBezTo>
                  <a:pt x="433917" y="6690783"/>
                  <a:pt x="330200" y="6639983"/>
                  <a:pt x="186267" y="6479116"/>
                </a:cubicBezTo>
                <a:close/>
                <a:moveTo>
                  <a:pt x="-817033" y="6885516"/>
                </a:moveTo>
                <a:moveTo>
                  <a:pt x="1418167" y="1322916"/>
                </a:moveTo>
                <a:cubicBezTo>
                  <a:pt x="1375833" y="1280583"/>
                  <a:pt x="1337733" y="1219200"/>
                  <a:pt x="1303867" y="1138766"/>
                </a:cubicBezTo>
                <a:cubicBezTo>
                  <a:pt x="1270000" y="1058333"/>
                  <a:pt x="1248833" y="982133"/>
                  <a:pt x="1240367" y="910166"/>
                </a:cubicBezTo>
                <a:cubicBezTo>
                  <a:pt x="1231900" y="838200"/>
                  <a:pt x="1240367" y="802216"/>
                  <a:pt x="1265767" y="802216"/>
                </a:cubicBezTo>
                <a:cubicBezTo>
                  <a:pt x="1333500" y="793750"/>
                  <a:pt x="1413933" y="721783"/>
                  <a:pt x="1507067" y="586316"/>
                </a:cubicBezTo>
                <a:cubicBezTo>
                  <a:pt x="1600200" y="450850"/>
                  <a:pt x="1638300" y="332316"/>
                  <a:pt x="1621367" y="230716"/>
                </a:cubicBezTo>
                <a:cubicBezTo>
                  <a:pt x="1621367" y="196850"/>
                  <a:pt x="1634067" y="165100"/>
                  <a:pt x="1659467" y="135466"/>
                </a:cubicBezTo>
                <a:cubicBezTo>
                  <a:pt x="1684867" y="105833"/>
                  <a:pt x="1714500" y="86783"/>
                  <a:pt x="1748367" y="78316"/>
                </a:cubicBezTo>
                <a:cubicBezTo>
                  <a:pt x="1849967" y="10583"/>
                  <a:pt x="1949450" y="0"/>
                  <a:pt x="2046817" y="46566"/>
                </a:cubicBezTo>
                <a:cubicBezTo>
                  <a:pt x="2144183" y="93133"/>
                  <a:pt x="2235200" y="184150"/>
                  <a:pt x="2319867" y="319616"/>
                </a:cubicBezTo>
                <a:cubicBezTo>
                  <a:pt x="2396067" y="480483"/>
                  <a:pt x="2417233" y="613833"/>
                  <a:pt x="2383367" y="719666"/>
                </a:cubicBezTo>
                <a:cubicBezTo>
                  <a:pt x="2349500" y="825500"/>
                  <a:pt x="2256367" y="971550"/>
                  <a:pt x="2103967" y="1157816"/>
                </a:cubicBezTo>
                <a:cubicBezTo>
                  <a:pt x="1976967" y="1327150"/>
                  <a:pt x="1860550" y="1420283"/>
                  <a:pt x="1754717" y="1437216"/>
                </a:cubicBezTo>
                <a:cubicBezTo>
                  <a:pt x="1648883" y="1454150"/>
                  <a:pt x="1536700" y="1416050"/>
                  <a:pt x="1418167" y="1322916"/>
                </a:cubicBezTo>
                <a:close/>
                <a:moveTo>
                  <a:pt x="4339167" y="688551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55" name="Freeform 6755"/>
          <p:cNvSpPr/>
          <p:nvPr/>
        </p:nvSpPr>
        <p:spPr>
          <a:xfrm rot="0" flipH="0" flipV="0">
            <a:off x="6260255" y="4244773"/>
            <a:ext cx="137693" cy="172364"/>
          </a:xfrm>
          <a:custGeom>
            <a:pathLst>
              <a:path w="3824817" h="4787900">
                <a:moveTo>
                  <a:pt x="1013884" y="4787900"/>
                </a:moveTo>
                <a:cubicBezTo>
                  <a:pt x="590550" y="4787900"/>
                  <a:pt x="281517" y="4635500"/>
                  <a:pt x="86784" y="4330700"/>
                </a:cubicBezTo>
                <a:cubicBezTo>
                  <a:pt x="27517" y="4246034"/>
                  <a:pt x="0" y="4159250"/>
                  <a:pt x="4234" y="4070350"/>
                </a:cubicBezTo>
                <a:cubicBezTo>
                  <a:pt x="8467" y="3981450"/>
                  <a:pt x="33867" y="3920067"/>
                  <a:pt x="80434" y="3886200"/>
                </a:cubicBezTo>
                <a:cubicBezTo>
                  <a:pt x="127000" y="3852334"/>
                  <a:pt x="184150" y="3881967"/>
                  <a:pt x="251884" y="3975100"/>
                </a:cubicBezTo>
                <a:cubicBezTo>
                  <a:pt x="370417" y="4042834"/>
                  <a:pt x="539750" y="4076700"/>
                  <a:pt x="759884" y="4076700"/>
                </a:cubicBezTo>
                <a:cubicBezTo>
                  <a:pt x="869950" y="4076700"/>
                  <a:pt x="984250" y="4066117"/>
                  <a:pt x="1102784" y="4044950"/>
                </a:cubicBezTo>
                <a:cubicBezTo>
                  <a:pt x="1221317" y="4023784"/>
                  <a:pt x="1339850" y="3992034"/>
                  <a:pt x="1458384" y="3949700"/>
                </a:cubicBezTo>
                <a:cubicBezTo>
                  <a:pt x="1585384" y="3890434"/>
                  <a:pt x="1670050" y="3837517"/>
                  <a:pt x="1712384" y="3790950"/>
                </a:cubicBezTo>
                <a:cubicBezTo>
                  <a:pt x="1754717" y="3744384"/>
                  <a:pt x="1746250" y="3704167"/>
                  <a:pt x="1686984" y="3670300"/>
                </a:cubicBezTo>
                <a:lnTo>
                  <a:pt x="1699684" y="3670300"/>
                </a:lnTo>
                <a:cubicBezTo>
                  <a:pt x="1479550" y="3611034"/>
                  <a:pt x="1257300" y="3515784"/>
                  <a:pt x="1032934" y="3384550"/>
                </a:cubicBezTo>
                <a:cubicBezTo>
                  <a:pt x="808567" y="3253317"/>
                  <a:pt x="615950" y="3109384"/>
                  <a:pt x="455084" y="2952750"/>
                </a:cubicBezTo>
                <a:cubicBezTo>
                  <a:pt x="294217" y="2796117"/>
                  <a:pt x="201084" y="2654300"/>
                  <a:pt x="175684" y="2527300"/>
                </a:cubicBezTo>
                <a:cubicBezTo>
                  <a:pt x="107950" y="2264834"/>
                  <a:pt x="124884" y="1996017"/>
                  <a:pt x="226484" y="1720850"/>
                </a:cubicBezTo>
                <a:cubicBezTo>
                  <a:pt x="328084" y="1445684"/>
                  <a:pt x="472017" y="1202267"/>
                  <a:pt x="658284" y="990600"/>
                </a:cubicBezTo>
                <a:cubicBezTo>
                  <a:pt x="726017" y="948267"/>
                  <a:pt x="810684" y="895350"/>
                  <a:pt x="912284" y="831850"/>
                </a:cubicBezTo>
                <a:cubicBezTo>
                  <a:pt x="1013884" y="768350"/>
                  <a:pt x="1094317" y="732367"/>
                  <a:pt x="1153584" y="723900"/>
                </a:cubicBezTo>
                <a:lnTo>
                  <a:pt x="1153584" y="736600"/>
                </a:lnTo>
                <a:cubicBezTo>
                  <a:pt x="1314450" y="567267"/>
                  <a:pt x="1511300" y="431800"/>
                  <a:pt x="1744134" y="330200"/>
                </a:cubicBezTo>
                <a:cubicBezTo>
                  <a:pt x="1976967" y="228600"/>
                  <a:pt x="2224617" y="135467"/>
                  <a:pt x="2487084" y="50800"/>
                </a:cubicBezTo>
                <a:lnTo>
                  <a:pt x="2677584" y="25400"/>
                </a:lnTo>
                <a:cubicBezTo>
                  <a:pt x="2779184" y="8467"/>
                  <a:pt x="2863850" y="0"/>
                  <a:pt x="2931584" y="0"/>
                </a:cubicBezTo>
                <a:cubicBezTo>
                  <a:pt x="2923117" y="0"/>
                  <a:pt x="2940050" y="6350"/>
                  <a:pt x="2982384" y="19050"/>
                </a:cubicBezTo>
                <a:cubicBezTo>
                  <a:pt x="3024717" y="31750"/>
                  <a:pt x="3062817" y="42334"/>
                  <a:pt x="3096684" y="50800"/>
                </a:cubicBezTo>
                <a:cubicBezTo>
                  <a:pt x="3147484" y="76200"/>
                  <a:pt x="3189817" y="88900"/>
                  <a:pt x="3223684" y="88900"/>
                </a:cubicBezTo>
                <a:cubicBezTo>
                  <a:pt x="3333750" y="105834"/>
                  <a:pt x="3435350" y="156634"/>
                  <a:pt x="3528484" y="241300"/>
                </a:cubicBezTo>
                <a:cubicBezTo>
                  <a:pt x="3621617" y="325967"/>
                  <a:pt x="3695700" y="425450"/>
                  <a:pt x="3750734" y="539750"/>
                </a:cubicBezTo>
                <a:cubicBezTo>
                  <a:pt x="3805767" y="654050"/>
                  <a:pt x="3824817" y="762000"/>
                  <a:pt x="3807884" y="863600"/>
                </a:cubicBezTo>
                <a:cubicBezTo>
                  <a:pt x="3790950" y="1024467"/>
                  <a:pt x="3742267" y="1168400"/>
                  <a:pt x="3661834" y="1295400"/>
                </a:cubicBezTo>
                <a:cubicBezTo>
                  <a:pt x="3581400" y="1422400"/>
                  <a:pt x="3486150" y="1494367"/>
                  <a:pt x="3376084" y="1511300"/>
                </a:cubicBezTo>
                <a:cubicBezTo>
                  <a:pt x="3393017" y="1502834"/>
                  <a:pt x="3382434" y="1488017"/>
                  <a:pt x="3344334" y="1466850"/>
                </a:cubicBezTo>
                <a:cubicBezTo>
                  <a:pt x="3306234" y="1445684"/>
                  <a:pt x="3266017" y="1422400"/>
                  <a:pt x="3223684" y="1397000"/>
                </a:cubicBezTo>
                <a:lnTo>
                  <a:pt x="3185584" y="1422400"/>
                </a:lnTo>
                <a:cubicBezTo>
                  <a:pt x="3185584" y="1422400"/>
                  <a:pt x="3183467" y="1411817"/>
                  <a:pt x="3179234" y="1390650"/>
                </a:cubicBezTo>
                <a:cubicBezTo>
                  <a:pt x="3175000" y="1369484"/>
                  <a:pt x="3164417" y="1341967"/>
                  <a:pt x="3147484" y="1308100"/>
                </a:cubicBezTo>
                <a:cubicBezTo>
                  <a:pt x="3122084" y="1257300"/>
                  <a:pt x="3109384" y="1200150"/>
                  <a:pt x="3109384" y="1136650"/>
                </a:cubicBezTo>
                <a:cubicBezTo>
                  <a:pt x="3109384" y="1073150"/>
                  <a:pt x="3113617" y="1003300"/>
                  <a:pt x="3122084" y="927100"/>
                </a:cubicBezTo>
                <a:cubicBezTo>
                  <a:pt x="3139017" y="833967"/>
                  <a:pt x="3141134" y="778934"/>
                  <a:pt x="3128434" y="762000"/>
                </a:cubicBezTo>
                <a:cubicBezTo>
                  <a:pt x="3115734" y="745067"/>
                  <a:pt x="3058584" y="732367"/>
                  <a:pt x="2956984" y="723900"/>
                </a:cubicBezTo>
                <a:cubicBezTo>
                  <a:pt x="2838450" y="698500"/>
                  <a:pt x="2667000" y="719667"/>
                  <a:pt x="2442634" y="787400"/>
                </a:cubicBezTo>
                <a:cubicBezTo>
                  <a:pt x="2218267" y="855134"/>
                  <a:pt x="2029884" y="948267"/>
                  <a:pt x="1877484" y="1066800"/>
                </a:cubicBezTo>
                <a:cubicBezTo>
                  <a:pt x="1691217" y="1185334"/>
                  <a:pt x="1534584" y="1297517"/>
                  <a:pt x="1407584" y="1403350"/>
                </a:cubicBezTo>
                <a:cubicBezTo>
                  <a:pt x="1280584" y="1509184"/>
                  <a:pt x="1178984" y="1610784"/>
                  <a:pt x="1102784" y="1708150"/>
                </a:cubicBezTo>
                <a:cubicBezTo>
                  <a:pt x="1026584" y="1805517"/>
                  <a:pt x="958850" y="1917700"/>
                  <a:pt x="899584" y="2044700"/>
                </a:cubicBezTo>
                <a:cubicBezTo>
                  <a:pt x="857250" y="2103967"/>
                  <a:pt x="821267" y="2161117"/>
                  <a:pt x="791634" y="2216150"/>
                </a:cubicBezTo>
                <a:cubicBezTo>
                  <a:pt x="762000" y="2271184"/>
                  <a:pt x="747184" y="2319867"/>
                  <a:pt x="747184" y="2362200"/>
                </a:cubicBezTo>
                <a:cubicBezTo>
                  <a:pt x="747184" y="2455334"/>
                  <a:pt x="817034" y="2550584"/>
                  <a:pt x="956734" y="2647950"/>
                </a:cubicBezTo>
                <a:cubicBezTo>
                  <a:pt x="1096434" y="2745317"/>
                  <a:pt x="1305984" y="2857500"/>
                  <a:pt x="1585384" y="2984500"/>
                </a:cubicBezTo>
                <a:cubicBezTo>
                  <a:pt x="1805517" y="3077634"/>
                  <a:pt x="1991784" y="3179234"/>
                  <a:pt x="2144184" y="3289300"/>
                </a:cubicBezTo>
                <a:cubicBezTo>
                  <a:pt x="2296584" y="3399367"/>
                  <a:pt x="2402417" y="3526367"/>
                  <a:pt x="2461684" y="3670300"/>
                </a:cubicBezTo>
                <a:cubicBezTo>
                  <a:pt x="2478617" y="3704167"/>
                  <a:pt x="2484967" y="3744384"/>
                  <a:pt x="2480734" y="3790950"/>
                </a:cubicBezTo>
                <a:cubicBezTo>
                  <a:pt x="2476500" y="3837517"/>
                  <a:pt x="2465917" y="3869267"/>
                  <a:pt x="2448984" y="3886200"/>
                </a:cubicBezTo>
                <a:cubicBezTo>
                  <a:pt x="2465917" y="3903134"/>
                  <a:pt x="2474384" y="3915834"/>
                  <a:pt x="2474384" y="3924300"/>
                </a:cubicBezTo>
                <a:lnTo>
                  <a:pt x="2474384" y="3911600"/>
                </a:lnTo>
                <a:cubicBezTo>
                  <a:pt x="2542117" y="4013200"/>
                  <a:pt x="2544234" y="4119034"/>
                  <a:pt x="2480734" y="4229100"/>
                </a:cubicBezTo>
                <a:cubicBezTo>
                  <a:pt x="2417234" y="4339167"/>
                  <a:pt x="2311400" y="4434417"/>
                  <a:pt x="2163234" y="4514850"/>
                </a:cubicBezTo>
                <a:cubicBezTo>
                  <a:pt x="2015067" y="4595284"/>
                  <a:pt x="1835150" y="4656667"/>
                  <a:pt x="1623484" y="4699000"/>
                </a:cubicBezTo>
                <a:lnTo>
                  <a:pt x="1636184" y="4699000"/>
                </a:lnTo>
                <a:cubicBezTo>
                  <a:pt x="1526117" y="4732867"/>
                  <a:pt x="1418167" y="4756150"/>
                  <a:pt x="1312334" y="4768850"/>
                </a:cubicBezTo>
                <a:cubicBezTo>
                  <a:pt x="1206500" y="4781550"/>
                  <a:pt x="1107017" y="4787900"/>
                  <a:pt x="1013884" y="4787900"/>
                </a:cubicBezTo>
                <a:close/>
                <a:moveTo>
                  <a:pt x="-1246716" y="49657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56" name="Freeform 6756"/>
          <p:cNvSpPr/>
          <p:nvPr/>
        </p:nvSpPr>
        <p:spPr>
          <a:xfrm rot="0" flipH="0" flipV="0">
            <a:off x="6402673" y="4176574"/>
            <a:ext cx="190347" cy="237210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57" name="Freeform 6757"/>
          <p:cNvSpPr/>
          <p:nvPr/>
        </p:nvSpPr>
        <p:spPr>
          <a:xfrm rot="0" flipH="0" flipV="0">
            <a:off x="6603384" y="4124530"/>
            <a:ext cx="113080" cy="300532"/>
          </a:xfrm>
          <a:custGeom>
            <a:pathLst>
              <a:path w="3141134" h="8348133">
                <a:moveTo>
                  <a:pt x="575734" y="8305800"/>
                </a:moveTo>
                <a:cubicBezTo>
                  <a:pt x="414867" y="8348133"/>
                  <a:pt x="285750" y="8314266"/>
                  <a:pt x="188384" y="8204200"/>
                </a:cubicBezTo>
                <a:cubicBezTo>
                  <a:pt x="91017" y="8094134"/>
                  <a:pt x="33867" y="7924800"/>
                  <a:pt x="16934" y="7696200"/>
                </a:cubicBezTo>
                <a:cubicBezTo>
                  <a:pt x="0" y="7467600"/>
                  <a:pt x="25400" y="7196667"/>
                  <a:pt x="93134" y="6883400"/>
                </a:cubicBezTo>
                <a:cubicBezTo>
                  <a:pt x="135467" y="6781800"/>
                  <a:pt x="169334" y="6682317"/>
                  <a:pt x="194734" y="6584950"/>
                </a:cubicBezTo>
                <a:cubicBezTo>
                  <a:pt x="220134" y="6487584"/>
                  <a:pt x="232834" y="6409267"/>
                  <a:pt x="232834" y="6350000"/>
                </a:cubicBezTo>
                <a:cubicBezTo>
                  <a:pt x="249767" y="6265334"/>
                  <a:pt x="283634" y="6140450"/>
                  <a:pt x="334434" y="5975350"/>
                </a:cubicBezTo>
                <a:cubicBezTo>
                  <a:pt x="385234" y="5810250"/>
                  <a:pt x="440267" y="5638800"/>
                  <a:pt x="499534" y="5461000"/>
                </a:cubicBezTo>
                <a:cubicBezTo>
                  <a:pt x="558800" y="5283200"/>
                  <a:pt x="615950" y="5124450"/>
                  <a:pt x="670984" y="4984750"/>
                </a:cubicBezTo>
                <a:cubicBezTo>
                  <a:pt x="726017" y="4845050"/>
                  <a:pt x="762000" y="4758267"/>
                  <a:pt x="778934" y="4724400"/>
                </a:cubicBezTo>
                <a:cubicBezTo>
                  <a:pt x="812800" y="4724400"/>
                  <a:pt x="842434" y="4694767"/>
                  <a:pt x="867834" y="4635500"/>
                </a:cubicBezTo>
                <a:cubicBezTo>
                  <a:pt x="893234" y="4576234"/>
                  <a:pt x="905934" y="4516967"/>
                  <a:pt x="905934" y="4457700"/>
                </a:cubicBezTo>
                <a:cubicBezTo>
                  <a:pt x="905934" y="4389967"/>
                  <a:pt x="920750" y="4313767"/>
                  <a:pt x="950384" y="4229100"/>
                </a:cubicBezTo>
                <a:cubicBezTo>
                  <a:pt x="980017" y="4144434"/>
                  <a:pt x="1011767" y="4085167"/>
                  <a:pt x="1045634" y="4051300"/>
                </a:cubicBezTo>
                <a:cubicBezTo>
                  <a:pt x="1045634" y="4008967"/>
                  <a:pt x="1056217" y="3960284"/>
                  <a:pt x="1077384" y="3905250"/>
                </a:cubicBezTo>
                <a:cubicBezTo>
                  <a:pt x="1098550" y="3850217"/>
                  <a:pt x="1109134" y="3805767"/>
                  <a:pt x="1109134" y="3771900"/>
                </a:cubicBezTo>
                <a:cubicBezTo>
                  <a:pt x="1109134" y="3738034"/>
                  <a:pt x="1119717" y="3704167"/>
                  <a:pt x="1140884" y="3670300"/>
                </a:cubicBezTo>
                <a:cubicBezTo>
                  <a:pt x="1162050" y="3636434"/>
                  <a:pt x="1172634" y="3602567"/>
                  <a:pt x="1172634" y="3568700"/>
                </a:cubicBezTo>
                <a:cubicBezTo>
                  <a:pt x="1231900" y="3458634"/>
                  <a:pt x="1310217" y="3282950"/>
                  <a:pt x="1407584" y="3041650"/>
                </a:cubicBezTo>
                <a:cubicBezTo>
                  <a:pt x="1504950" y="2800350"/>
                  <a:pt x="1610784" y="2531534"/>
                  <a:pt x="1725084" y="2235200"/>
                </a:cubicBezTo>
                <a:cubicBezTo>
                  <a:pt x="1839384" y="1938867"/>
                  <a:pt x="1947334" y="1646767"/>
                  <a:pt x="2048934" y="1358900"/>
                </a:cubicBezTo>
                <a:cubicBezTo>
                  <a:pt x="2150534" y="1071034"/>
                  <a:pt x="2233084" y="827617"/>
                  <a:pt x="2296584" y="628650"/>
                </a:cubicBezTo>
                <a:cubicBezTo>
                  <a:pt x="2360084" y="429684"/>
                  <a:pt x="2391834" y="309034"/>
                  <a:pt x="2391834" y="266700"/>
                </a:cubicBezTo>
                <a:cubicBezTo>
                  <a:pt x="2391834" y="198967"/>
                  <a:pt x="2408767" y="148167"/>
                  <a:pt x="2442634" y="114300"/>
                </a:cubicBezTo>
                <a:cubicBezTo>
                  <a:pt x="2476500" y="80434"/>
                  <a:pt x="2527300" y="63500"/>
                  <a:pt x="2595034" y="63500"/>
                </a:cubicBezTo>
                <a:cubicBezTo>
                  <a:pt x="2620434" y="38100"/>
                  <a:pt x="2652184" y="21167"/>
                  <a:pt x="2690284" y="12700"/>
                </a:cubicBezTo>
                <a:cubicBezTo>
                  <a:pt x="2728384" y="4234"/>
                  <a:pt x="2764367" y="0"/>
                  <a:pt x="2798234" y="0"/>
                </a:cubicBezTo>
                <a:cubicBezTo>
                  <a:pt x="2798234" y="0"/>
                  <a:pt x="2815167" y="16934"/>
                  <a:pt x="2849034" y="50800"/>
                </a:cubicBezTo>
                <a:cubicBezTo>
                  <a:pt x="2882900" y="84667"/>
                  <a:pt x="2933700" y="135467"/>
                  <a:pt x="3001434" y="203200"/>
                </a:cubicBezTo>
                <a:cubicBezTo>
                  <a:pt x="3069167" y="262467"/>
                  <a:pt x="3109384" y="330200"/>
                  <a:pt x="3122084" y="406400"/>
                </a:cubicBezTo>
                <a:cubicBezTo>
                  <a:pt x="3134784" y="482600"/>
                  <a:pt x="3141134" y="571500"/>
                  <a:pt x="3141134" y="673100"/>
                </a:cubicBezTo>
                <a:cubicBezTo>
                  <a:pt x="3141134" y="783167"/>
                  <a:pt x="3128434" y="880534"/>
                  <a:pt x="3103034" y="965200"/>
                </a:cubicBezTo>
                <a:cubicBezTo>
                  <a:pt x="3077634" y="1049867"/>
                  <a:pt x="3026834" y="1172634"/>
                  <a:pt x="2950634" y="1333500"/>
                </a:cubicBezTo>
                <a:cubicBezTo>
                  <a:pt x="2874434" y="1494367"/>
                  <a:pt x="2755900" y="1744134"/>
                  <a:pt x="2595034" y="2082800"/>
                </a:cubicBezTo>
                <a:cubicBezTo>
                  <a:pt x="2527300" y="2252134"/>
                  <a:pt x="2455334" y="2410884"/>
                  <a:pt x="2379134" y="2559050"/>
                </a:cubicBezTo>
                <a:cubicBezTo>
                  <a:pt x="2302934" y="2707217"/>
                  <a:pt x="2264834" y="2798234"/>
                  <a:pt x="2264834" y="2832100"/>
                </a:cubicBezTo>
                <a:cubicBezTo>
                  <a:pt x="2264834" y="2865967"/>
                  <a:pt x="2250017" y="2916767"/>
                  <a:pt x="2220384" y="2984500"/>
                </a:cubicBezTo>
                <a:cubicBezTo>
                  <a:pt x="2190750" y="3052234"/>
                  <a:pt x="2159000" y="3136900"/>
                  <a:pt x="2125134" y="3238500"/>
                </a:cubicBezTo>
                <a:cubicBezTo>
                  <a:pt x="2091267" y="3306234"/>
                  <a:pt x="2044700" y="3405717"/>
                  <a:pt x="1985434" y="3536950"/>
                </a:cubicBezTo>
                <a:cubicBezTo>
                  <a:pt x="1926167" y="3668184"/>
                  <a:pt x="1864784" y="3807884"/>
                  <a:pt x="1801284" y="3956050"/>
                </a:cubicBezTo>
                <a:cubicBezTo>
                  <a:pt x="1737784" y="4104217"/>
                  <a:pt x="1684867" y="4231217"/>
                  <a:pt x="1642534" y="4337050"/>
                </a:cubicBezTo>
                <a:cubicBezTo>
                  <a:pt x="1600200" y="4442884"/>
                  <a:pt x="1579034" y="4504267"/>
                  <a:pt x="1579034" y="4521200"/>
                </a:cubicBezTo>
                <a:cubicBezTo>
                  <a:pt x="1579034" y="4555067"/>
                  <a:pt x="1576917" y="4588934"/>
                  <a:pt x="1572684" y="4622800"/>
                </a:cubicBezTo>
                <a:cubicBezTo>
                  <a:pt x="1568450" y="4656667"/>
                  <a:pt x="1549400" y="4690534"/>
                  <a:pt x="1515534" y="4724400"/>
                </a:cubicBezTo>
                <a:cubicBezTo>
                  <a:pt x="1481667" y="4724400"/>
                  <a:pt x="1462617" y="4747684"/>
                  <a:pt x="1458384" y="4794250"/>
                </a:cubicBezTo>
                <a:cubicBezTo>
                  <a:pt x="1454150" y="4840817"/>
                  <a:pt x="1452034" y="4864100"/>
                  <a:pt x="1452034" y="4864100"/>
                </a:cubicBezTo>
                <a:cubicBezTo>
                  <a:pt x="1452034" y="4948767"/>
                  <a:pt x="1384300" y="5173134"/>
                  <a:pt x="1248834" y="5537200"/>
                </a:cubicBezTo>
                <a:cubicBezTo>
                  <a:pt x="1113367" y="6002867"/>
                  <a:pt x="988484" y="6430434"/>
                  <a:pt x="874184" y="6819900"/>
                </a:cubicBezTo>
                <a:cubicBezTo>
                  <a:pt x="759884" y="7209367"/>
                  <a:pt x="702734" y="7522634"/>
                  <a:pt x="702734" y="7759700"/>
                </a:cubicBezTo>
                <a:cubicBezTo>
                  <a:pt x="702734" y="7962900"/>
                  <a:pt x="698500" y="8096250"/>
                  <a:pt x="690034" y="8159750"/>
                </a:cubicBezTo>
                <a:cubicBezTo>
                  <a:pt x="681567" y="8223250"/>
                  <a:pt x="643467" y="8271934"/>
                  <a:pt x="575734" y="8305800"/>
                </a:cubicBezTo>
                <a:close/>
                <a:moveTo>
                  <a:pt x="-1075266" y="83058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58" name="Freeform 6758"/>
          <p:cNvSpPr/>
          <p:nvPr/>
        </p:nvSpPr>
        <p:spPr>
          <a:xfrm rot="0" flipH="0" flipV="0">
            <a:off x="6685832" y="4130626"/>
            <a:ext cx="104089" cy="274091"/>
          </a:xfrm>
          <a:custGeom>
            <a:pathLst>
              <a:path w="2891366" h="7613650">
                <a:moveTo>
                  <a:pt x="254000" y="7539566"/>
                </a:moveTo>
                <a:cubicBezTo>
                  <a:pt x="169333" y="7488766"/>
                  <a:pt x="105833" y="7437966"/>
                  <a:pt x="63500" y="7387166"/>
                </a:cubicBezTo>
                <a:cubicBezTo>
                  <a:pt x="21166" y="7336366"/>
                  <a:pt x="0" y="7264400"/>
                  <a:pt x="0" y="7171266"/>
                </a:cubicBezTo>
                <a:cubicBezTo>
                  <a:pt x="0" y="7044266"/>
                  <a:pt x="16933" y="6910916"/>
                  <a:pt x="50800" y="6771216"/>
                </a:cubicBezTo>
                <a:cubicBezTo>
                  <a:pt x="84666" y="6631516"/>
                  <a:pt x="118533" y="6493933"/>
                  <a:pt x="152400" y="6358466"/>
                </a:cubicBezTo>
                <a:cubicBezTo>
                  <a:pt x="169333" y="6206066"/>
                  <a:pt x="192616" y="6051550"/>
                  <a:pt x="222250" y="5894916"/>
                </a:cubicBezTo>
                <a:cubicBezTo>
                  <a:pt x="251883" y="5738283"/>
                  <a:pt x="309033" y="5592233"/>
                  <a:pt x="393700" y="5456766"/>
                </a:cubicBezTo>
                <a:cubicBezTo>
                  <a:pt x="486833" y="5135033"/>
                  <a:pt x="584200" y="4815416"/>
                  <a:pt x="685800" y="4497916"/>
                </a:cubicBezTo>
                <a:cubicBezTo>
                  <a:pt x="787400" y="4180416"/>
                  <a:pt x="876300" y="3852333"/>
                  <a:pt x="952500" y="3513666"/>
                </a:cubicBezTo>
                <a:cubicBezTo>
                  <a:pt x="1062566" y="3200400"/>
                  <a:pt x="1162050" y="2923116"/>
                  <a:pt x="1250950" y="2681816"/>
                </a:cubicBezTo>
                <a:cubicBezTo>
                  <a:pt x="1339850" y="2440516"/>
                  <a:pt x="1452033" y="2133600"/>
                  <a:pt x="1587500" y="1761066"/>
                </a:cubicBezTo>
                <a:cubicBezTo>
                  <a:pt x="1663700" y="1549400"/>
                  <a:pt x="1729316" y="1322916"/>
                  <a:pt x="1784350" y="1081616"/>
                </a:cubicBezTo>
                <a:cubicBezTo>
                  <a:pt x="1839383" y="840316"/>
                  <a:pt x="1926166" y="622300"/>
                  <a:pt x="2044700" y="427566"/>
                </a:cubicBezTo>
                <a:cubicBezTo>
                  <a:pt x="2095500" y="351366"/>
                  <a:pt x="2135716" y="285750"/>
                  <a:pt x="2165350" y="230716"/>
                </a:cubicBezTo>
                <a:cubicBezTo>
                  <a:pt x="2194983" y="175683"/>
                  <a:pt x="2226733" y="122766"/>
                  <a:pt x="2260600" y="71966"/>
                </a:cubicBezTo>
                <a:cubicBezTo>
                  <a:pt x="2269066" y="38100"/>
                  <a:pt x="2296583" y="16933"/>
                  <a:pt x="2343150" y="8466"/>
                </a:cubicBezTo>
                <a:cubicBezTo>
                  <a:pt x="2389716" y="0"/>
                  <a:pt x="2442633" y="4233"/>
                  <a:pt x="2501900" y="21166"/>
                </a:cubicBezTo>
                <a:cubicBezTo>
                  <a:pt x="2561166" y="38100"/>
                  <a:pt x="2607733" y="67733"/>
                  <a:pt x="2641600" y="110066"/>
                </a:cubicBezTo>
                <a:cubicBezTo>
                  <a:pt x="2667000" y="101600"/>
                  <a:pt x="2698750" y="124883"/>
                  <a:pt x="2736850" y="179916"/>
                </a:cubicBezTo>
                <a:cubicBezTo>
                  <a:pt x="2774950" y="234950"/>
                  <a:pt x="2810933" y="296333"/>
                  <a:pt x="2844800" y="364066"/>
                </a:cubicBezTo>
                <a:cubicBezTo>
                  <a:pt x="2878666" y="431800"/>
                  <a:pt x="2891366" y="491066"/>
                  <a:pt x="2882900" y="541866"/>
                </a:cubicBezTo>
                <a:cubicBezTo>
                  <a:pt x="2882900" y="575733"/>
                  <a:pt x="2876550" y="622300"/>
                  <a:pt x="2863850" y="681566"/>
                </a:cubicBezTo>
                <a:cubicBezTo>
                  <a:pt x="2851150" y="740833"/>
                  <a:pt x="2827866" y="795866"/>
                  <a:pt x="2794000" y="846666"/>
                </a:cubicBezTo>
                <a:cubicBezTo>
                  <a:pt x="2760133" y="880533"/>
                  <a:pt x="2728383" y="929216"/>
                  <a:pt x="2698750" y="992716"/>
                </a:cubicBezTo>
                <a:cubicBezTo>
                  <a:pt x="2669116" y="1056216"/>
                  <a:pt x="2624666" y="1143000"/>
                  <a:pt x="2565400" y="1253066"/>
                </a:cubicBezTo>
                <a:cubicBezTo>
                  <a:pt x="2531533" y="1363133"/>
                  <a:pt x="2501900" y="1475316"/>
                  <a:pt x="2476500" y="1589616"/>
                </a:cubicBezTo>
                <a:cubicBezTo>
                  <a:pt x="2451100" y="1703916"/>
                  <a:pt x="2417233" y="1807633"/>
                  <a:pt x="2374900" y="1900766"/>
                </a:cubicBezTo>
                <a:cubicBezTo>
                  <a:pt x="2341033" y="2002366"/>
                  <a:pt x="2300816" y="2099733"/>
                  <a:pt x="2254250" y="2192866"/>
                </a:cubicBezTo>
                <a:cubicBezTo>
                  <a:pt x="2207683" y="2286000"/>
                  <a:pt x="2175933" y="2362200"/>
                  <a:pt x="2159000" y="2421466"/>
                </a:cubicBezTo>
                <a:cubicBezTo>
                  <a:pt x="2099733" y="2616200"/>
                  <a:pt x="2029883" y="2806700"/>
                  <a:pt x="1949450" y="2992966"/>
                </a:cubicBezTo>
                <a:cubicBezTo>
                  <a:pt x="1869016" y="3179233"/>
                  <a:pt x="1799166" y="3378200"/>
                  <a:pt x="1739900" y="3589866"/>
                </a:cubicBezTo>
                <a:cubicBezTo>
                  <a:pt x="1680633" y="3793066"/>
                  <a:pt x="1621366" y="4002616"/>
                  <a:pt x="1562100" y="4218516"/>
                </a:cubicBezTo>
                <a:cubicBezTo>
                  <a:pt x="1502833" y="4434416"/>
                  <a:pt x="1418166" y="4639733"/>
                  <a:pt x="1308100" y="4834466"/>
                </a:cubicBezTo>
                <a:cubicBezTo>
                  <a:pt x="1248833" y="4927600"/>
                  <a:pt x="1206500" y="5046133"/>
                  <a:pt x="1181100" y="5190066"/>
                </a:cubicBezTo>
                <a:cubicBezTo>
                  <a:pt x="1155700" y="5334000"/>
                  <a:pt x="1130300" y="5477933"/>
                  <a:pt x="1104900" y="5621866"/>
                </a:cubicBezTo>
                <a:cubicBezTo>
                  <a:pt x="1054100" y="5774266"/>
                  <a:pt x="1009650" y="5916083"/>
                  <a:pt x="971550" y="6047316"/>
                </a:cubicBezTo>
                <a:cubicBezTo>
                  <a:pt x="933450" y="6178550"/>
                  <a:pt x="914400" y="6261100"/>
                  <a:pt x="914400" y="6294966"/>
                </a:cubicBezTo>
                <a:cubicBezTo>
                  <a:pt x="863600" y="6481233"/>
                  <a:pt x="827616" y="6665383"/>
                  <a:pt x="806450" y="6847416"/>
                </a:cubicBezTo>
                <a:cubicBezTo>
                  <a:pt x="785283" y="7029450"/>
                  <a:pt x="740833" y="7188200"/>
                  <a:pt x="673100" y="7323666"/>
                </a:cubicBezTo>
                <a:cubicBezTo>
                  <a:pt x="664633" y="7408333"/>
                  <a:pt x="647700" y="7476066"/>
                  <a:pt x="622300" y="7526866"/>
                </a:cubicBezTo>
                <a:cubicBezTo>
                  <a:pt x="596900" y="7577666"/>
                  <a:pt x="554566" y="7605183"/>
                  <a:pt x="495300" y="7609416"/>
                </a:cubicBezTo>
                <a:cubicBezTo>
                  <a:pt x="436033" y="7613650"/>
                  <a:pt x="355600" y="7590366"/>
                  <a:pt x="254000" y="7539566"/>
                </a:cubicBezTo>
                <a:close/>
                <a:moveTo>
                  <a:pt x="-622300" y="813646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59" name="Freeform 6759"/>
          <p:cNvSpPr/>
          <p:nvPr/>
        </p:nvSpPr>
        <p:spPr>
          <a:xfrm rot="0" flipH="0" flipV="0">
            <a:off x="6757002" y="4176574"/>
            <a:ext cx="190347" cy="237210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60" name="Freeform 6760"/>
          <p:cNvSpPr/>
          <p:nvPr/>
        </p:nvSpPr>
        <p:spPr>
          <a:xfrm rot="0" flipH="0" flipV="0">
            <a:off x="7060888" y="4245459"/>
            <a:ext cx="148209" cy="268757"/>
          </a:xfrm>
          <a:custGeom>
            <a:pathLst>
              <a:path w="4116917" h="7465483">
                <a:moveTo>
                  <a:pt x="1735667" y="7372350"/>
                </a:moveTo>
                <a:cubicBezTo>
                  <a:pt x="1498600" y="7465483"/>
                  <a:pt x="1250950" y="7450666"/>
                  <a:pt x="992717" y="7327900"/>
                </a:cubicBezTo>
                <a:cubicBezTo>
                  <a:pt x="734483" y="7205133"/>
                  <a:pt x="512233" y="7012516"/>
                  <a:pt x="325967" y="6750050"/>
                </a:cubicBezTo>
                <a:cubicBezTo>
                  <a:pt x="292100" y="6699250"/>
                  <a:pt x="251883" y="6620933"/>
                  <a:pt x="205317" y="6515100"/>
                </a:cubicBezTo>
                <a:cubicBezTo>
                  <a:pt x="158750" y="6409266"/>
                  <a:pt x="116417" y="6301316"/>
                  <a:pt x="78317" y="6191250"/>
                </a:cubicBezTo>
                <a:cubicBezTo>
                  <a:pt x="40217" y="6081183"/>
                  <a:pt x="16933" y="5983816"/>
                  <a:pt x="8467" y="5899150"/>
                </a:cubicBezTo>
                <a:cubicBezTo>
                  <a:pt x="0" y="5814483"/>
                  <a:pt x="8467" y="5763683"/>
                  <a:pt x="33867" y="5746750"/>
                </a:cubicBezTo>
                <a:cubicBezTo>
                  <a:pt x="59267" y="5721350"/>
                  <a:pt x="101600" y="5712883"/>
                  <a:pt x="160867" y="5721350"/>
                </a:cubicBezTo>
                <a:cubicBezTo>
                  <a:pt x="220133" y="5729816"/>
                  <a:pt x="277283" y="5750983"/>
                  <a:pt x="332317" y="5784850"/>
                </a:cubicBezTo>
                <a:cubicBezTo>
                  <a:pt x="387350" y="5818716"/>
                  <a:pt x="423333" y="5861050"/>
                  <a:pt x="440267" y="5911850"/>
                </a:cubicBezTo>
                <a:cubicBezTo>
                  <a:pt x="465667" y="5971116"/>
                  <a:pt x="505883" y="6047316"/>
                  <a:pt x="560917" y="6140450"/>
                </a:cubicBezTo>
                <a:cubicBezTo>
                  <a:pt x="615950" y="6233583"/>
                  <a:pt x="677333" y="6318250"/>
                  <a:pt x="745067" y="6394450"/>
                </a:cubicBezTo>
                <a:cubicBezTo>
                  <a:pt x="812800" y="6470650"/>
                  <a:pt x="863600" y="6512983"/>
                  <a:pt x="897467" y="6521450"/>
                </a:cubicBezTo>
                <a:cubicBezTo>
                  <a:pt x="1058333" y="6597650"/>
                  <a:pt x="1176867" y="6631516"/>
                  <a:pt x="1253067" y="6623050"/>
                </a:cubicBezTo>
                <a:cubicBezTo>
                  <a:pt x="1329267" y="6614583"/>
                  <a:pt x="1397000" y="6589183"/>
                  <a:pt x="1456267" y="6546850"/>
                </a:cubicBezTo>
                <a:cubicBezTo>
                  <a:pt x="1600200" y="6436783"/>
                  <a:pt x="1718733" y="6292850"/>
                  <a:pt x="1811867" y="6115050"/>
                </a:cubicBezTo>
                <a:cubicBezTo>
                  <a:pt x="1905000" y="5937250"/>
                  <a:pt x="2010833" y="5662083"/>
                  <a:pt x="2129367" y="5289550"/>
                </a:cubicBezTo>
                <a:cubicBezTo>
                  <a:pt x="2222500" y="4976283"/>
                  <a:pt x="2317750" y="4643967"/>
                  <a:pt x="2415117" y="4292600"/>
                </a:cubicBezTo>
                <a:cubicBezTo>
                  <a:pt x="2512483" y="3941234"/>
                  <a:pt x="2599267" y="3668184"/>
                  <a:pt x="2675467" y="3473450"/>
                </a:cubicBezTo>
                <a:cubicBezTo>
                  <a:pt x="2700867" y="3371850"/>
                  <a:pt x="2732617" y="3285067"/>
                  <a:pt x="2770717" y="3213100"/>
                </a:cubicBezTo>
                <a:cubicBezTo>
                  <a:pt x="2808817" y="3141134"/>
                  <a:pt x="2844800" y="3088217"/>
                  <a:pt x="2878667" y="3054350"/>
                </a:cubicBezTo>
                <a:lnTo>
                  <a:pt x="2954867" y="3054350"/>
                </a:lnTo>
                <a:cubicBezTo>
                  <a:pt x="2768600" y="3172884"/>
                  <a:pt x="2603500" y="3308350"/>
                  <a:pt x="2459567" y="3460750"/>
                </a:cubicBezTo>
                <a:cubicBezTo>
                  <a:pt x="2315633" y="3613150"/>
                  <a:pt x="2133600" y="3735917"/>
                  <a:pt x="1913467" y="3829050"/>
                </a:cubicBezTo>
                <a:cubicBezTo>
                  <a:pt x="1862667" y="3888317"/>
                  <a:pt x="1737783" y="3924300"/>
                  <a:pt x="1538817" y="3937000"/>
                </a:cubicBezTo>
                <a:cubicBezTo>
                  <a:pt x="1339850" y="3949700"/>
                  <a:pt x="1147233" y="3926417"/>
                  <a:pt x="960967" y="3867150"/>
                </a:cubicBezTo>
                <a:cubicBezTo>
                  <a:pt x="842433" y="3799417"/>
                  <a:pt x="755650" y="3748617"/>
                  <a:pt x="700617" y="3714750"/>
                </a:cubicBezTo>
                <a:cubicBezTo>
                  <a:pt x="645583" y="3680884"/>
                  <a:pt x="603250" y="3634317"/>
                  <a:pt x="573617" y="3575050"/>
                </a:cubicBezTo>
                <a:cubicBezTo>
                  <a:pt x="543983" y="3515784"/>
                  <a:pt x="503767" y="3422650"/>
                  <a:pt x="452967" y="3295650"/>
                </a:cubicBezTo>
                <a:cubicBezTo>
                  <a:pt x="393700" y="3168650"/>
                  <a:pt x="385233" y="2961217"/>
                  <a:pt x="427567" y="2673350"/>
                </a:cubicBezTo>
                <a:cubicBezTo>
                  <a:pt x="469900" y="2385484"/>
                  <a:pt x="546100" y="2097617"/>
                  <a:pt x="656167" y="1809750"/>
                </a:cubicBezTo>
                <a:cubicBezTo>
                  <a:pt x="757767" y="1598084"/>
                  <a:pt x="905933" y="1369484"/>
                  <a:pt x="1100667" y="1123950"/>
                </a:cubicBezTo>
                <a:cubicBezTo>
                  <a:pt x="1295400" y="878417"/>
                  <a:pt x="1502833" y="656167"/>
                  <a:pt x="1722967" y="457200"/>
                </a:cubicBezTo>
                <a:cubicBezTo>
                  <a:pt x="1943100" y="258234"/>
                  <a:pt x="2142067" y="133350"/>
                  <a:pt x="2319867" y="82550"/>
                </a:cubicBezTo>
                <a:cubicBezTo>
                  <a:pt x="2387600" y="48684"/>
                  <a:pt x="2461683" y="25400"/>
                  <a:pt x="2542117" y="12700"/>
                </a:cubicBezTo>
                <a:cubicBezTo>
                  <a:pt x="2622550" y="0"/>
                  <a:pt x="2738967" y="14817"/>
                  <a:pt x="2891367" y="57150"/>
                </a:cubicBezTo>
                <a:cubicBezTo>
                  <a:pt x="3035300" y="74084"/>
                  <a:pt x="3145367" y="105834"/>
                  <a:pt x="3221567" y="152400"/>
                </a:cubicBezTo>
                <a:cubicBezTo>
                  <a:pt x="3297767" y="198967"/>
                  <a:pt x="3420533" y="294217"/>
                  <a:pt x="3589867" y="438150"/>
                </a:cubicBezTo>
                <a:cubicBezTo>
                  <a:pt x="3699933" y="548217"/>
                  <a:pt x="3790950" y="658284"/>
                  <a:pt x="3862917" y="768350"/>
                </a:cubicBezTo>
                <a:cubicBezTo>
                  <a:pt x="3934883" y="878417"/>
                  <a:pt x="3992033" y="992717"/>
                  <a:pt x="4034367" y="1111250"/>
                </a:cubicBezTo>
                <a:cubicBezTo>
                  <a:pt x="4093633" y="1238250"/>
                  <a:pt x="4116917" y="1354667"/>
                  <a:pt x="4104217" y="1460500"/>
                </a:cubicBezTo>
                <a:cubicBezTo>
                  <a:pt x="4091517" y="1566334"/>
                  <a:pt x="4042833" y="1674284"/>
                  <a:pt x="3958167" y="1784350"/>
                </a:cubicBezTo>
                <a:cubicBezTo>
                  <a:pt x="3881967" y="1894417"/>
                  <a:pt x="3801533" y="2004484"/>
                  <a:pt x="3716867" y="2114550"/>
                </a:cubicBezTo>
                <a:cubicBezTo>
                  <a:pt x="3632200" y="2224617"/>
                  <a:pt x="3568700" y="2377017"/>
                  <a:pt x="3526367" y="2571750"/>
                </a:cubicBezTo>
                <a:cubicBezTo>
                  <a:pt x="3484033" y="2825750"/>
                  <a:pt x="3416300" y="3111500"/>
                  <a:pt x="3323167" y="3429000"/>
                </a:cubicBezTo>
                <a:cubicBezTo>
                  <a:pt x="3230033" y="3746500"/>
                  <a:pt x="3149600" y="4040717"/>
                  <a:pt x="3081867" y="4311650"/>
                </a:cubicBezTo>
                <a:lnTo>
                  <a:pt x="2878667" y="5099050"/>
                </a:lnTo>
                <a:cubicBezTo>
                  <a:pt x="2667000" y="5818716"/>
                  <a:pt x="2465917" y="6354233"/>
                  <a:pt x="2275417" y="6705600"/>
                </a:cubicBezTo>
                <a:cubicBezTo>
                  <a:pt x="2084917" y="7056966"/>
                  <a:pt x="1905000" y="7279216"/>
                  <a:pt x="1735667" y="7372350"/>
                </a:cubicBezTo>
                <a:close/>
                <a:moveTo>
                  <a:pt x="-3293533" y="4946650"/>
                </a:moveTo>
                <a:moveTo>
                  <a:pt x="1278467" y="3308350"/>
                </a:moveTo>
                <a:cubicBezTo>
                  <a:pt x="1447800" y="3299884"/>
                  <a:pt x="1608667" y="3266017"/>
                  <a:pt x="1761067" y="3206750"/>
                </a:cubicBezTo>
                <a:cubicBezTo>
                  <a:pt x="1913467" y="3147484"/>
                  <a:pt x="2061633" y="3048000"/>
                  <a:pt x="2205567" y="2908300"/>
                </a:cubicBezTo>
                <a:cubicBezTo>
                  <a:pt x="2349500" y="2768600"/>
                  <a:pt x="2493433" y="2588684"/>
                  <a:pt x="2637367" y="2368550"/>
                </a:cubicBezTo>
                <a:cubicBezTo>
                  <a:pt x="2781300" y="2165350"/>
                  <a:pt x="2882900" y="1951567"/>
                  <a:pt x="2942167" y="1727200"/>
                </a:cubicBezTo>
                <a:cubicBezTo>
                  <a:pt x="3001433" y="1502834"/>
                  <a:pt x="3022600" y="1284817"/>
                  <a:pt x="3005667" y="1073150"/>
                </a:cubicBezTo>
                <a:cubicBezTo>
                  <a:pt x="2997200" y="937684"/>
                  <a:pt x="2976033" y="848784"/>
                  <a:pt x="2942167" y="806450"/>
                </a:cubicBezTo>
                <a:cubicBezTo>
                  <a:pt x="2908300" y="764117"/>
                  <a:pt x="2836333" y="751417"/>
                  <a:pt x="2726267" y="768350"/>
                </a:cubicBezTo>
                <a:cubicBezTo>
                  <a:pt x="2565400" y="793750"/>
                  <a:pt x="2387600" y="880534"/>
                  <a:pt x="2192867" y="1028700"/>
                </a:cubicBezTo>
                <a:cubicBezTo>
                  <a:pt x="1998133" y="1176867"/>
                  <a:pt x="1816100" y="1361017"/>
                  <a:pt x="1646767" y="1581150"/>
                </a:cubicBezTo>
                <a:cubicBezTo>
                  <a:pt x="1519767" y="1750484"/>
                  <a:pt x="1413933" y="1953684"/>
                  <a:pt x="1329267" y="2190750"/>
                </a:cubicBezTo>
                <a:cubicBezTo>
                  <a:pt x="1244600" y="2444750"/>
                  <a:pt x="1193800" y="2686050"/>
                  <a:pt x="1176867" y="2914650"/>
                </a:cubicBezTo>
                <a:cubicBezTo>
                  <a:pt x="1159933" y="3143250"/>
                  <a:pt x="1193800" y="3274484"/>
                  <a:pt x="1278467" y="3308350"/>
                </a:cubicBezTo>
                <a:close/>
                <a:moveTo>
                  <a:pt x="770467" y="494665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61" name="Freeform 6761"/>
          <p:cNvSpPr/>
          <p:nvPr/>
        </p:nvSpPr>
        <p:spPr>
          <a:xfrm rot="0" flipH="0" flipV="0">
            <a:off x="7245902" y="4258032"/>
            <a:ext cx="137083" cy="151638"/>
          </a:xfrm>
          <a:custGeom>
            <a:pathLst>
              <a:path w="3807883" h="4212167">
                <a:moveTo>
                  <a:pt x="546100" y="4203700"/>
                </a:moveTo>
                <a:cubicBezTo>
                  <a:pt x="520700" y="4212167"/>
                  <a:pt x="478366" y="4207934"/>
                  <a:pt x="419100" y="4191000"/>
                </a:cubicBezTo>
                <a:cubicBezTo>
                  <a:pt x="359833" y="4174067"/>
                  <a:pt x="300566" y="4152900"/>
                  <a:pt x="241300" y="4127500"/>
                </a:cubicBezTo>
                <a:cubicBezTo>
                  <a:pt x="182033" y="4102100"/>
                  <a:pt x="143933" y="4080934"/>
                  <a:pt x="127000" y="4064000"/>
                </a:cubicBezTo>
                <a:cubicBezTo>
                  <a:pt x="93133" y="4030134"/>
                  <a:pt x="61383" y="3979334"/>
                  <a:pt x="31750" y="3911600"/>
                </a:cubicBezTo>
                <a:cubicBezTo>
                  <a:pt x="2116" y="3843867"/>
                  <a:pt x="0" y="3744384"/>
                  <a:pt x="25400" y="3613150"/>
                </a:cubicBezTo>
                <a:cubicBezTo>
                  <a:pt x="50800" y="3481917"/>
                  <a:pt x="135466" y="3310467"/>
                  <a:pt x="279400" y="3098800"/>
                </a:cubicBezTo>
                <a:cubicBezTo>
                  <a:pt x="321733" y="3014134"/>
                  <a:pt x="372533" y="2887134"/>
                  <a:pt x="431800" y="2717800"/>
                </a:cubicBezTo>
                <a:cubicBezTo>
                  <a:pt x="491066" y="2548467"/>
                  <a:pt x="552450" y="2368550"/>
                  <a:pt x="615950" y="2178050"/>
                </a:cubicBezTo>
                <a:cubicBezTo>
                  <a:pt x="679450" y="1987550"/>
                  <a:pt x="738716" y="1816100"/>
                  <a:pt x="793750" y="1663700"/>
                </a:cubicBezTo>
                <a:cubicBezTo>
                  <a:pt x="848783" y="1511300"/>
                  <a:pt x="889000" y="1405467"/>
                  <a:pt x="914400" y="1346200"/>
                </a:cubicBezTo>
                <a:cubicBezTo>
                  <a:pt x="931333" y="1202267"/>
                  <a:pt x="924983" y="1098550"/>
                  <a:pt x="895350" y="1035050"/>
                </a:cubicBezTo>
                <a:cubicBezTo>
                  <a:pt x="865716" y="971550"/>
                  <a:pt x="791633" y="935567"/>
                  <a:pt x="673100" y="927100"/>
                </a:cubicBezTo>
                <a:cubicBezTo>
                  <a:pt x="588433" y="927100"/>
                  <a:pt x="522816" y="918634"/>
                  <a:pt x="476250" y="901700"/>
                </a:cubicBezTo>
                <a:cubicBezTo>
                  <a:pt x="429683" y="884767"/>
                  <a:pt x="406400" y="800100"/>
                  <a:pt x="406400" y="647700"/>
                </a:cubicBezTo>
                <a:cubicBezTo>
                  <a:pt x="423333" y="529167"/>
                  <a:pt x="455083" y="446617"/>
                  <a:pt x="501650" y="400050"/>
                </a:cubicBezTo>
                <a:cubicBezTo>
                  <a:pt x="548216" y="353484"/>
                  <a:pt x="613833" y="300567"/>
                  <a:pt x="698500" y="241300"/>
                </a:cubicBezTo>
                <a:cubicBezTo>
                  <a:pt x="783166" y="198967"/>
                  <a:pt x="869950" y="169334"/>
                  <a:pt x="958850" y="152400"/>
                </a:cubicBezTo>
                <a:cubicBezTo>
                  <a:pt x="1047750" y="135467"/>
                  <a:pt x="1134533" y="131234"/>
                  <a:pt x="1219200" y="139700"/>
                </a:cubicBezTo>
                <a:cubicBezTo>
                  <a:pt x="1303866" y="148167"/>
                  <a:pt x="1371600" y="177800"/>
                  <a:pt x="1422400" y="228600"/>
                </a:cubicBezTo>
                <a:cubicBezTo>
                  <a:pt x="1481666" y="262467"/>
                  <a:pt x="1519766" y="336550"/>
                  <a:pt x="1536700" y="450850"/>
                </a:cubicBezTo>
                <a:cubicBezTo>
                  <a:pt x="1553633" y="565150"/>
                  <a:pt x="1564216" y="681567"/>
                  <a:pt x="1568450" y="800100"/>
                </a:cubicBezTo>
                <a:cubicBezTo>
                  <a:pt x="1572683" y="918634"/>
                  <a:pt x="1579033" y="1007534"/>
                  <a:pt x="1587500" y="1066800"/>
                </a:cubicBezTo>
                <a:cubicBezTo>
                  <a:pt x="1672166" y="999067"/>
                  <a:pt x="1788583" y="903817"/>
                  <a:pt x="1936750" y="781050"/>
                </a:cubicBezTo>
                <a:cubicBezTo>
                  <a:pt x="2084916" y="658284"/>
                  <a:pt x="2214033" y="541867"/>
                  <a:pt x="2324100" y="431800"/>
                </a:cubicBezTo>
                <a:cubicBezTo>
                  <a:pt x="2459566" y="338667"/>
                  <a:pt x="2620433" y="243417"/>
                  <a:pt x="2806700" y="146050"/>
                </a:cubicBezTo>
                <a:cubicBezTo>
                  <a:pt x="2992966" y="48684"/>
                  <a:pt x="3128433" y="0"/>
                  <a:pt x="3213100" y="0"/>
                </a:cubicBezTo>
                <a:cubicBezTo>
                  <a:pt x="3306233" y="0"/>
                  <a:pt x="3399366" y="23284"/>
                  <a:pt x="3492500" y="69850"/>
                </a:cubicBezTo>
                <a:cubicBezTo>
                  <a:pt x="3585633" y="116417"/>
                  <a:pt x="3649133" y="173567"/>
                  <a:pt x="3683000" y="241300"/>
                </a:cubicBezTo>
                <a:cubicBezTo>
                  <a:pt x="3767666" y="385234"/>
                  <a:pt x="3807883" y="512234"/>
                  <a:pt x="3803650" y="622300"/>
                </a:cubicBezTo>
                <a:cubicBezTo>
                  <a:pt x="3799416" y="732367"/>
                  <a:pt x="3750733" y="846667"/>
                  <a:pt x="3657600" y="965200"/>
                </a:cubicBezTo>
                <a:cubicBezTo>
                  <a:pt x="3572933" y="1075267"/>
                  <a:pt x="3469216" y="1151467"/>
                  <a:pt x="3346450" y="1193800"/>
                </a:cubicBezTo>
                <a:cubicBezTo>
                  <a:pt x="3223683" y="1236134"/>
                  <a:pt x="3145366" y="1257300"/>
                  <a:pt x="3111500" y="1257300"/>
                </a:cubicBezTo>
                <a:cubicBezTo>
                  <a:pt x="3060700" y="1257300"/>
                  <a:pt x="2997200" y="1219200"/>
                  <a:pt x="2921000" y="1143000"/>
                </a:cubicBezTo>
                <a:cubicBezTo>
                  <a:pt x="2844800" y="1066800"/>
                  <a:pt x="2802466" y="1003300"/>
                  <a:pt x="2794000" y="952500"/>
                </a:cubicBezTo>
                <a:cubicBezTo>
                  <a:pt x="2794000" y="927100"/>
                  <a:pt x="2741083" y="950384"/>
                  <a:pt x="2635250" y="1022350"/>
                </a:cubicBezTo>
                <a:cubicBezTo>
                  <a:pt x="2529416" y="1094317"/>
                  <a:pt x="2413000" y="1183217"/>
                  <a:pt x="2286000" y="1289050"/>
                </a:cubicBezTo>
                <a:cubicBezTo>
                  <a:pt x="2159000" y="1394884"/>
                  <a:pt x="2053166" y="1490134"/>
                  <a:pt x="1968500" y="1574800"/>
                </a:cubicBezTo>
                <a:cubicBezTo>
                  <a:pt x="1824566" y="1752600"/>
                  <a:pt x="1672166" y="1993900"/>
                  <a:pt x="1511300" y="2298700"/>
                </a:cubicBezTo>
                <a:cubicBezTo>
                  <a:pt x="1350433" y="2603500"/>
                  <a:pt x="1159933" y="2971800"/>
                  <a:pt x="939800" y="3403600"/>
                </a:cubicBezTo>
                <a:cubicBezTo>
                  <a:pt x="838200" y="3615267"/>
                  <a:pt x="766233" y="3795184"/>
                  <a:pt x="723900" y="3943350"/>
                </a:cubicBezTo>
                <a:cubicBezTo>
                  <a:pt x="681566" y="4091517"/>
                  <a:pt x="622300" y="4178300"/>
                  <a:pt x="546100" y="4203700"/>
                </a:cubicBezTo>
                <a:close/>
                <a:moveTo>
                  <a:pt x="-1104900" y="45974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62" name="Freeform 6762"/>
          <p:cNvSpPr/>
          <p:nvPr/>
        </p:nvSpPr>
        <p:spPr>
          <a:xfrm rot="0" flipH="0" flipV="0">
            <a:off x="7394339" y="4247059"/>
            <a:ext cx="189433" cy="166725"/>
          </a:xfrm>
          <a:custGeom>
            <a:pathLst>
              <a:path w="5262034" h="4631267">
                <a:moveTo>
                  <a:pt x="309034" y="4445000"/>
                </a:moveTo>
                <a:cubicBezTo>
                  <a:pt x="275167" y="4377267"/>
                  <a:pt x="232834" y="4324350"/>
                  <a:pt x="182034" y="4286250"/>
                </a:cubicBezTo>
                <a:cubicBezTo>
                  <a:pt x="131234" y="4248150"/>
                  <a:pt x="105834" y="4212167"/>
                  <a:pt x="105834" y="4178300"/>
                </a:cubicBezTo>
                <a:cubicBezTo>
                  <a:pt x="105834" y="4144434"/>
                  <a:pt x="103717" y="4108450"/>
                  <a:pt x="99484" y="4070350"/>
                </a:cubicBezTo>
                <a:cubicBezTo>
                  <a:pt x="95250" y="4032250"/>
                  <a:pt x="76200" y="3996267"/>
                  <a:pt x="42334" y="3962400"/>
                </a:cubicBezTo>
                <a:cubicBezTo>
                  <a:pt x="0" y="3911600"/>
                  <a:pt x="4234" y="3795184"/>
                  <a:pt x="55034" y="3613150"/>
                </a:cubicBezTo>
                <a:cubicBezTo>
                  <a:pt x="105834" y="3431117"/>
                  <a:pt x="190500" y="3206750"/>
                  <a:pt x="309034" y="2940050"/>
                </a:cubicBezTo>
                <a:cubicBezTo>
                  <a:pt x="427567" y="2673350"/>
                  <a:pt x="567267" y="2391834"/>
                  <a:pt x="728134" y="2095500"/>
                </a:cubicBezTo>
                <a:cubicBezTo>
                  <a:pt x="795867" y="2027767"/>
                  <a:pt x="863600" y="1938867"/>
                  <a:pt x="931334" y="1828800"/>
                </a:cubicBezTo>
                <a:cubicBezTo>
                  <a:pt x="999067" y="1718734"/>
                  <a:pt x="1049867" y="1646767"/>
                  <a:pt x="1083734" y="1612900"/>
                </a:cubicBezTo>
                <a:cubicBezTo>
                  <a:pt x="1083734" y="1579034"/>
                  <a:pt x="1096434" y="1547284"/>
                  <a:pt x="1121834" y="1517650"/>
                </a:cubicBezTo>
                <a:cubicBezTo>
                  <a:pt x="1147234" y="1488017"/>
                  <a:pt x="1176867" y="1473200"/>
                  <a:pt x="1210734" y="1473200"/>
                </a:cubicBezTo>
                <a:lnTo>
                  <a:pt x="1210734" y="1397000"/>
                </a:lnTo>
                <a:cubicBezTo>
                  <a:pt x="1210734" y="1354667"/>
                  <a:pt x="1250950" y="1282700"/>
                  <a:pt x="1331384" y="1181100"/>
                </a:cubicBezTo>
                <a:cubicBezTo>
                  <a:pt x="1411817" y="1079500"/>
                  <a:pt x="1511300" y="967317"/>
                  <a:pt x="1629834" y="844550"/>
                </a:cubicBezTo>
                <a:cubicBezTo>
                  <a:pt x="1748367" y="721784"/>
                  <a:pt x="1871134" y="603250"/>
                  <a:pt x="1998134" y="488950"/>
                </a:cubicBezTo>
                <a:cubicBezTo>
                  <a:pt x="2125134" y="374650"/>
                  <a:pt x="2230967" y="292100"/>
                  <a:pt x="2315634" y="241300"/>
                </a:cubicBezTo>
                <a:cubicBezTo>
                  <a:pt x="2493434" y="122767"/>
                  <a:pt x="2677584" y="50800"/>
                  <a:pt x="2868084" y="25400"/>
                </a:cubicBezTo>
                <a:cubicBezTo>
                  <a:pt x="3058584" y="0"/>
                  <a:pt x="3221567" y="42334"/>
                  <a:pt x="3357034" y="152400"/>
                </a:cubicBezTo>
                <a:cubicBezTo>
                  <a:pt x="3382434" y="177800"/>
                  <a:pt x="3424767" y="220134"/>
                  <a:pt x="3484034" y="279400"/>
                </a:cubicBezTo>
                <a:cubicBezTo>
                  <a:pt x="3543300" y="338667"/>
                  <a:pt x="3613150" y="404284"/>
                  <a:pt x="3693584" y="476250"/>
                </a:cubicBezTo>
                <a:cubicBezTo>
                  <a:pt x="3774017" y="548217"/>
                  <a:pt x="3856567" y="622300"/>
                  <a:pt x="3941234" y="698500"/>
                </a:cubicBezTo>
                <a:lnTo>
                  <a:pt x="4411134" y="1117600"/>
                </a:lnTo>
                <a:lnTo>
                  <a:pt x="4182534" y="1752600"/>
                </a:lnTo>
                <a:cubicBezTo>
                  <a:pt x="4072467" y="2091267"/>
                  <a:pt x="4044950" y="2387600"/>
                  <a:pt x="4099984" y="2641600"/>
                </a:cubicBezTo>
                <a:cubicBezTo>
                  <a:pt x="4155017" y="2895600"/>
                  <a:pt x="4237567" y="3115734"/>
                  <a:pt x="4347634" y="3302000"/>
                </a:cubicBezTo>
                <a:cubicBezTo>
                  <a:pt x="4389967" y="3395134"/>
                  <a:pt x="4476750" y="3484034"/>
                  <a:pt x="4607984" y="3568700"/>
                </a:cubicBezTo>
                <a:cubicBezTo>
                  <a:pt x="4739217" y="3653367"/>
                  <a:pt x="4864100" y="3704167"/>
                  <a:pt x="4982634" y="3721100"/>
                </a:cubicBezTo>
                <a:cubicBezTo>
                  <a:pt x="5050367" y="3729567"/>
                  <a:pt x="5113867" y="3754967"/>
                  <a:pt x="5173134" y="3797300"/>
                </a:cubicBezTo>
                <a:cubicBezTo>
                  <a:pt x="5232400" y="3839634"/>
                  <a:pt x="5262034" y="3907367"/>
                  <a:pt x="5262034" y="4000500"/>
                </a:cubicBezTo>
                <a:cubicBezTo>
                  <a:pt x="5262034" y="4085167"/>
                  <a:pt x="5245100" y="4152900"/>
                  <a:pt x="5211234" y="4203700"/>
                </a:cubicBezTo>
                <a:cubicBezTo>
                  <a:pt x="5177367" y="4254500"/>
                  <a:pt x="5118100" y="4288367"/>
                  <a:pt x="5033434" y="4305300"/>
                </a:cubicBezTo>
                <a:cubicBezTo>
                  <a:pt x="4754034" y="4339167"/>
                  <a:pt x="4493684" y="4271434"/>
                  <a:pt x="4252384" y="4102100"/>
                </a:cubicBezTo>
                <a:cubicBezTo>
                  <a:pt x="4011084" y="3932767"/>
                  <a:pt x="3788834" y="3653367"/>
                  <a:pt x="3585634" y="3263900"/>
                </a:cubicBezTo>
                <a:cubicBezTo>
                  <a:pt x="3551767" y="3213100"/>
                  <a:pt x="3507317" y="3117850"/>
                  <a:pt x="3452284" y="2978150"/>
                </a:cubicBezTo>
                <a:cubicBezTo>
                  <a:pt x="3397250" y="2838450"/>
                  <a:pt x="3365500" y="2747434"/>
                  <a:pt x="3357034" y="2705100"/>
                </a:cubicBezTo>
                <a:cubicBezTo>
                  <a:pt x="3323167" y="2747434"/>
                  <a:pt x="3259667" y="2825750"/>
                  <a:pt x="3166534" y="2940050"/>
                </a:cubicBezTo>
                <a:cubicBezTo>
                  <a:pt x="3073400" y="3054350"/>
                  <a:pt x="3001434" y="3136900"/>
                  <a:pt x="2950634" y="3187700"/>
                </a:cubicBezTo>
                <a:cubicBezTo>
                  <a:pt x="2349500" y="3797300"/>
                  <a:pt x="1830917" y="4205817"/>
                  <a:pt x="1394884" y="4413250"/>
                </a:cubicBezTo>
                <a:cubicBezTo>
                  <a:pt x="958850" y="4620684"/>
                  <a:pt x="596900" y="4631267"/>
                  <a:pt x="309034" y="4445000"/>
                </a:cubicBezTo>
                <a:close/>
                <a:moveTo>
                  <a:pt x="-592666" y="4902200"/>
                </a:moveTo>
                <a:moveTo>
                  <a:pt x="766234" y="3733800"/>
                </a:moveTo>
                <a:cubicBezTo>
                  <a:pt x="766234" y="3793067"/>
                  <a:pt x="857250" y="3790950"/>
                  <a:pt x="1039284" y="3727450"/>
                </a:cubicBezTo>
                <a:cubicBezTo>
                  <a:pt x="1221317" y="3663950"/>
                  <a:pt x="1418167" y="3547534"/>
                  <a:pt x="1629834" y="3378200"/>
                </a:cubicBezTo>
                <a:cubicBezTo>
                  <a:pt x="1917700" y="3132667"/>
                  <a:pt x="2207684" y="2861734"/>
                  <a:pt x="2499784" y="2565400"/>
                </a:cubicBezTo>
                <a:cubicBezTo>
                  <a:pt x="2791884" y="2269067"/>
                  <a:pt x="3026834" y="1993900"/>
                  <a:pt x="3204634" y="1739900"/>
                </a:cubicBezTo>
                <a:lnTo>
                  <a:pt x="3484034" y="1282700"/>
                </a:lnTo>
                <a:cubicBezTo>
                  <a:pt x="3399367" y="1087967"/>
                  <a:pt x="3308350" y="954617"/>
                  <a:pt x="3210984" y="882650"/>
                </a:cubicBezTo>
                <a:cubicBezTo>
                  <a:pt x="3113617" y="810684"/>
                  <a:pt x="3031067" y="774700"/>
                  <a:pt x="2963334" y="774700"/>
                </a:cubicBezTo>
                <a:cubicBezTo>
                  <a:pt x="2853267" y="774700"/>
                  <a:pt x="2690284" y="876300"/>
                  <a:pt x="2474384" y="1079500"/>
                </a:cubicBezTo>
                <a:cubicBezTo>
                  <a:pt x="2258484" y="1282700"/>
                  <a:pt x="2027767" y="1553634"/>
                  <a:pt x="1782234" y="1892300"/>
                </a:cubicBezTo>
                <a:cubicBezTo>
                  <a:pt x="1536700" y="2230967"/>
                  <a:pt x="1303867" y="2603500"/>
                  <a:pt x="1083734" y="3009900"/>
                </a:cubicBezTo>
                <a:cubicBezTo>
                  <a:pt x="999067" y="3179234"/>
                  <a:pt x="924984" y="3342217"/>
                  <a:pt x="861484" y="3498850"/>
                </a:cubicBezTo>
                <a:cubicBezTo>
                  <a:pt x="797984" y="3655484"/>
                  <a:pt x="766234" y="3733800"/>
                  <a:pt x="766234" y="3733800"/>
                </a:cubicBezTo>
                <a:close/>
                <a:moveTo>
                  <a:pt x="118534" y="49022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63" name="Freeform 6763"/>
          <p:cNvSpPr/>
          <p:nvPr/>
        </p:nvSpPr>
        <p:spPr>
          <a:xfrm rot="0" flipH="0" flipV="0">
            <a:off x="7615777" y="4257880"/>
            <a:ext cx="125729" cy="151333"/>
          </a:xfrm>
          <a:custGeom>
            <a:pathLst>
              <a:path w="3492500" h="4203700">
                <a:moveTo>
                  <a:pt x="939800" y="4195233"/>
                </a:moveTo>
                <a:cubicBezTo>
                  <a:pt x="872066" y="4203700"/>
                  <a:pt x="776816" y="4165600"/>
                  <a:pt x="654050" y="4080933"/>
                </a:cubicBezTo>
                <a:cubicBezTo>
                  <a:pt x="531283" y="3996267"/>
                  <a:pt x="419100" y="3898900"/>
                  <a:pt x="317500" y="3788833"/>
                </a:cubicBezTo>
                <a:cubicBezTo>
                  <a:pt x="258233" y="3695700"/>
                  <a:pt x="203200" y="3556000"/>
                  <a:pt x="152400" y="3369733"/>
                </a:cubicBezTo>
                <a:cubicBezTo>
                  <a:pt x="101600" y="3183467"/>
                  <a:pt x="63500" y="2976033"/>
                  <a:pt x="38100" y="2747433"/>
                </a:cubicBezTo>
                <a:cubicBezTo>
                  <a:pt x="12700" y="2518833"/>
                  <a:pt x="0" y="2298700"/>
                  <a:pt x="0" y="2087033"/>
                </a:cubicBezTo>
                <a:cubicBezTo>
                  <a:pt x="8466" y="1875367"/>
                  <a:pt x="31750" y="1640417"/>
                  <a:pt x="69850" y="1382183"/>
                </a:cubicBezTo>
                <a:cubicBezTo>
                  <a:pt x="107950" y="1123950"/>
                  <a:pt x="146050" y="884767"/>
                  <a:pt x="184150" y="664633"/>
                </a:cubicBezTo>
                <a:cubicBezTo>
                  <a:pt x="222250" y="444500"/>
                  <a:pt x="249766" y="296333"/>
                  <a:pt x="266700" y="220133"/>
                </a:cubicBezTo>
                <a:cubicBezTo>
                  <a:pt x="342900" y="135467"/>
                  <a:pt x="416983" y="76200"/>
                  <a:pt x="488950" y="42333"/>
                </a:cubicBezTo>
                <a:cubicBezTo>
                  <a:pt x="560916" y="8467"/>
                  <a:pt x="626533" y="0"/>
                  <a:pt x="685800" y="16933"/>
                </a:cubicBezTo>
                <a:cubicBezTo>
                  <a:pt x="745066" y="33867"/>
                  <a:pt x="800100" y="80433"/>
                  <a:pt x="850900" y="156633"/>
                </a:cubicBezTo>
                <a:cubicBezTo>
                  <a:pt x="969433" y="215900"/>
                  <a:pt x="1026583" y="309033"/>
                  <a:pt x="1022350" y="436033"/>
                </a:cubicBezTo>
                <a:cubicBezTo>
                  <a:pt x="1018116" y="563033"/>
                  <a:pt x="977900" y="711200"/>
                  <a:pt x="901700" y="880533"/>
                </a:cubicBezTo>
                <a:cubicBezTo>
                  <a:pt x="901700" y="922867"/>
                  <a:pt x="893233" y="980017"/>
                  <a:pt x="876300" y="1051983"/>
                </a:cubicBezTo>
                <a:cubicBezTo>
                  <a:pt x="859366" y="1123950"/>
                  <a:pt x="842433" y="1189567"/>
                  <a:pt x="825500" y="1248833"/>
                </a:cubicBezTo>
                <a:cubicBezTo>
                  <a:pt x="757766" y="1367367"/>
                  <a:pt x="719666" y="1473200"/>
                  <a:pt x="711200" y="1566333"/>
                </a:cubicBezTo>
                <a:cubicBezTo>
                  <a:pt x="711200" y="1651000"/>
                  <a:pt x="723900" y="1748367"/>
                  <a:pt x="749300" y="1858433"/>
                </a:cubicBezTo>
                <a:cubicBezTo>
                  <a:pt x="774700" y="1968500"/>
                  <a:pt x="753533" y="2070100"/>
                  <a:pt x="685800" y="2163233"/>
                </a:cubicBezTo>
                <a:lnTo>
                  <a:pt x="685800" y="2150533"/>
                </a:lnTo>
                <a:cubicBezTo>
                  <a:pt x="677333" y="2209800"/>
                  <a:pt x="675216" y="2311400"/>
                  <a:pt x="679450" y="2455333"/>
                </a:cubicBezTo>
                <a:cubicBezTo>
                  <a:pt x="683683" y="2599267"/>
                  <a:pt x="696383" y="2741083"/>
                  <a:pt x="717550" y="2880783"/>
                </a:cubicBezTo>
                <a:cubicBezTo>
                  <a:pt x="738716" y="3020483"/>
                  <a:pt x="770466" y="3119967"/>
                  <a:pt x="812800" y="3179233"/>
                </a:cubicBezTo>
                <a:cubicBezTo>
                  <a:pt x="821266" y="3255433"/>
                  <a:pt x="865716" y="3291417"/>
                  <a:pt x="946150" y="3287183"/>
                </a:cubicBezTo>
                <a:cubicBezTo>
                  <a:pt x="1026583" y="3282950"/>
                  <a:pt x="1130300" y="3225800"/>
                  <a:pt x="1257300" y="3115733"/>
                </a:cubicBezTo>
                <a:cubicBezTo>
                  <a:pt x="1358900" y="3014133"/>
                  <a:pt x="1475316" y="2887133"/>
                  <a:pt x="1606550" y="2734733"/>
                </a:cubicBezTo>
                <a:cubicBezTo>
                  <a:pt x="1737783" y="2582333"/>
                  <a:pt x="1860550" y="2425700"/>
                  <a:pt x="1974850" y="2264833"/>
                </a:cubicBezTo>
                <a:cubicBezTo>
                  <a:pt x="2089150" y="2103967"/>
                  <a:pt x="2182283" y="1964267"/>
                  <a:pt x="2254250" y="1845733"/>
                </a:cubicBezTo>
                <a:cubicBezTo>
                  <a:pt x="2326216" y="1727200"/>
                  <a:pt x="2353733" y="1651000"/>
                  <a:pt x="2336800" y="1617133"/>
                </a:cubicBezTo>
                <a:cubicBezTo>
                  <a:pt x="2302933" y="1549400"/>
                  <a:pt x="2321983" y="1492250"/>
                  <a:pt x="2393950" y="1445683"/>
                </a:cubicBezTo>
                <a:cubicBezTo>
                  <a:pt x="2465916" y="1399117"/>
                  <a:pt x="2527300" y="1354667"/>
                  <a:pt x="2578100" y="1312333"/>
                </a:cubicBezTo>
                <a:cubicBezTo>
                  <a:pt x="2620433" y="1261533"/>
                  <a:pt x="2645833" y="1208617"/>
                  <a:pt x="2654300" y="1153583"/>
                </a:cubicBezTo>
                <a:cubicBezTo>
                  <a:pt x="2662766" y="1098550"/>
                  <a:pt x="2683933" y="1041400"/>
                  <a:pt x="2717800" y="982133"/>
                </a:cubicBezTo>
                <a:cubicBezTo>
                  <a:pt x="2760133" y="939800"/>
                  <a:pt x="2794000" y="880533"/>
                  <a:pt x="2819400" y="804333"/>
                </a:cubicBezTo>
                <a:cubicBezTo>
                  <a:pt x="2794000" y="745067"/>
                  <a:pt x="2813050" y="692150"/>
                  <a:pt x="2876550" y="645583"/>
                </a:cubicBezTo>
                <a:cubicBezTo>
                  <a:pt x="2940050" y="599017"/>
                  <a:pt x="2980266" y="550333"/>
                  <a:pt x="2997200" y="499533"/>
                </a:cubicBezTo>
                <a:cubicBezTo>
                  <a:pt x="3014133" y="414867"/>
                  <a:pt x="3045883" y="355600"/>
                  <a:pt x="3092450" y="321733"/>
                </a:cubicBezTo>
                <a:cubicBezTo>
                  <a:pt x="3139016" y="287867"/>
                  <a:pt x="3191933" y="277283"/>
                  <a:pt x="3251200" y="289983"/>
                </a:cubicBezTo>
                <a:cubicBezTo>
                  <a:pt x="3310466" y="302683"/>
                  <a:pt x="3363383" y="332317"/>
                  <a:pt x="3409950" y="378883"/>
                </a:cubicBezTo>
                <a:cubicBezTo>
                  <a:pt x="3456516" y="425450"/>
                  <a:pt x="3484033" y="491067"/>
                  <a:pt x="3492500" y="575733"/>
                </a:cubicBezTo>
                <a:cubicBezTo>
                  <a:pt x="3492500" y="677333"/>
                  <a:pt x="3456516" y="825500"/>
                  <a:pt x="3384550" y="1020233"/>
                </a:cubicBezTo>
                <a:cubicBezTo>
                  <a:pt x="3312583" y="1214967"/>
                  <a:pt x="3221566" y="1422400"/>
                  <a:pt x="3111500" y="1642533"/>
                </a:cubicBezTo>
                <a:cubicBezTo>
                  <a:pt x="3001433" y="1862667"/>
                  <a:pt x="2882900" y="2061633"/>
                  <a:pt x="2755900" y="2239433"/>
                </a:cubicBezTo>
                <a:cubicBezTo>
                  <a:pt x="2713566" y="2307167"/>
                  <a:pt x="2675466" y="2374900"/>
                  <a:pt x="2641600" y="2442633"/>
                </a:cubicBezTo>
                <a:cubicBezTo>
                  <a:pt x="2607733" y="2510367"/>
                  <a:pt x="2554816" y="2599267"/>
                  <a:pt x="2482850" y="2709333"/>
                </a:cubicBezTo>
                <a:cubicBezTo>
                  <a:pt x="2410883" y="2819400"/>
                  <a:pt x="2290233" y="2980267"/>
                  <a:pt x="2120900" y="3191933"/>
                </a:cubicBezTo>
                <a:cubicBezTo>
                  <a:pt x="2053166" y="3259667"/>
                  <a:pt x="1985433" y="3329517"/>
                  <a:pt x="1917700" y="3401483"/>
                </a:cubicBezTo>
                <a:cubicBezTo>
                  <a:pt x="1849966" y="3473450"/>
                  <a:pt x="1782233" y="3539067"/>
                  <a:pt x="1714500" y="3598333"/>
                </a:cubicBezTo>
                <a:cubicBezTo>
                  <a:pt x="1553633" y="3784600"/>
                  <a:pt x="1413933" y="3928533"/>
                  <a:pt x="1295400" y="4030133"/>
                </a:cubicBezTo>
                <a:cubicBezTo>
                  <a:pt x="1176866" y="4131733"/>
                  <a:pt x="1058333" y="4186767"/>
                  <a:pt x="939800" y="4195233"/>
                </a:cubicBezTo>
                <a:close/>
                <a:moveTo>
                  <a:pt x="-1244600" y="4601633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64" name="Freeform 6764"/>
          <p:cNvSpPr/>
          <p:nvPr/>
        </p:nvSpPr>
        <p:spPr>
          <a:xfrm rot="0" flipH="0" flipV="0">
            <a:off x="7758880" y="4177108"/>
            <a:ext cx="79857" cy="232562"/>
          </a:xfrm>
          <a:custGeom>
            <a:pathLst>
              <a:path w="2218266" h="6460067">
                <a:moveTo>
                  <a:pt x="482600" y="6451600"/>
                </a:moveTo>
                <a:cubicBezTo>
                  <a:pt x="355600" y="6434667"/>
                  <a:pt x="247650" y="6343650"/>
                  <a:pt x="158750" y="6178550"/>
                </a:cubicBezTo>
                <a:cubicBezTo>
                  <a:pt x="69850" y="6013450"/>
                  <a:pt x="16933" y="5863167"/>
                  <a:pt x="0" y="5727700"/>
                </a:cubicBezTo>
                <a:cubicBezTo>
                  <a:pt x="8466" y="5659967"/>
                  <a:pt x="19050" y="5562600"/>
                  <a:pt x="31750" y="5435600"/>
                </a:cubicBezTo>
                <a:cubicBezTo>
                  <a:pt x="44450" y="5308600"/>
                  <a:pt x="59266" y="5177367"/>
                  <a:pt x="76200" y="5041900"/>
                </a:cubicBezTo>
                <a:cubicBezTo>
                  <a:pt x="110066" y="4881034"/>
                  <a:pt x="156633" y="4684184"/>
                  <a:pt x="215900" y="4451350"/>
                </a:cubicBezTo>
                <a:cubicBezTo>
                  <a:pt x="275166" y="4218517"/>
                  <a:pt x="336550" y="3983567"/>
                  <a:pt x="400050" y="3746500"/>
                </a:cubicBezTo>
                <a:cubicBezTo>
                  <a:pt x="463550" y="3509434"/>
                  <a:pt x="520700" y="3306234"/>
                  <a:pt x="571500" y="3136900"/>
                </a:cubicBezTo>
                <a:cubicBezTo>
                  <a:pt x="622300" y="2967567"/>
                  <a:pt x="656166" y="2865967"/>
                  <a:pt x="673100" y="2832100"/>
                </a:cubicBezTo>
                <a:cubicBezTo>
                  <a:pt x="715433" y="2764367"/>
                  <a:pt x="783166" y="2747434"/>
                  <a:pt x="876300" y="2781300"/>
                </a:cubicBezTo>
                <a:cubicBezTo>
                  <a:pt x="969433" y="2815167"/>
                  <a:pt x="1045633" y="2865967"/>
                  <a:pt x="1104900" y="2933700"/>
                </a:cubicBezTo>
                <a:cubicBezTo>
                  <a:pt x="1155700" y="3001434"/>
                  <a:pt x="1187450" y="3081867"/>
                  <a:pt x="1200150" y="3175000"/>
                </a:cubicBezTo>
                <a:cubicBezTo>
                  <a:pt x="1212850" y="3268134"/>
                  <a:pt x="1200150" y="3403600"/>
                  <a:pt x="1162050" y="3581400"/>
                </a:cubicBezTo>
                <a:cubicBezTo>
                  <a:pt x="1123950" y="3759200"/>
                  <a:pt x="1054100" y="4021667"/>
                  <a:pt x="952500" y="4368800"/>
                </a:cubicBezTo>
                <a:cubicBezTo>
                  <a:pt x="859366" y="4707467"/>
                  <a:pt x="789516" y="4980517"/>
                  <a:pt x="742950" y="5187950"/>
                </a:cubicBezTo>
                <a:cubicBezTo>
                  <a:pt x="696383" y="5395384"/>
                  <a:pt x="677333" y="5613400"/>
                  <a:pt x="685800" y="5842000"/>
                </a:cubicBezTo>
                <a:cubicBezTo>
                  <a:pt x="651933" y="6129867"/>
                  <a:pt x="626533" y="6305550"/>
                  <a:pt x="609600" y="6369050"/>
                </a:cubicBezTo>
                <a:cubicBezTo>
                  <a:pt x="592666" y="6432550"/>
                  <a:pt x="550333" y="6460067"/>
                  <a:pt x="482600" y="6451600"/>
                </a:cubicBezTo>
                <a:close/>
                <a:moveTo>
                  <a:pt x="-1028700" y="6845300"/>
                </a:moveTo>
                <a:moveTo>
                  <a:pt x="1943100" y="1384300"/>
                </a:moveTo>
                <a:cubicBezTo>
                  <a:pt x="1909233" y="1409700"/>
                  <a:pt x="1877483" y="1420284"/>
                  <a:pt x="1847850" y="1416050"/>
                </a:cubicBezTo>
                <a:cubicBezTo>
                  <a:pt x="1818216" y="1411817"/>
                  <a:pt x="1769533" y="1388534"/>
                  <a:pt x="1701800" y="1346200"/>
                </a:cubicBezTo>
                <a:cubicBezTo>
                  <a:pt x="1642533" y="1337734"/>
                  <a:pt x="1568450" y="1297517"/>
                  <a:pt x="1479550" y="1225550"/>
                </a:cubicBezTo>
                <a:cubicBezTo>
                  <a:pt x="1390650" y="1153584"/>
                  <a:pt x="1314450" y="1077384"/>
                  <a:pt x="1250950" y="996950"/>
                </a:cubicBezTo>
                <a:cubicBezTo>
                  <a:pt x="1187450" y="916517"/>
                  <a:pt x="1155700" y="867834"/>
                  <a:pt x="1155700" y="850900"/>
                </a:cubicBezTo>
                <a:cubicBezTo>
                  <a:pt x="1147233" y="766234"/>
                  <a:pt x="1153583" y="658284"/>
                  <a:pt x="1174750" y="527050"/>
                </a:cubicBezTo>
                <a:cubicBezTo>
                  <a:pt x="1195916" y="395817"/>
                  <a:pt x="1240366" y="277284"/>
                  <a:pt x="1308100" y="171450"/>
                </a:cubicBezTo>
                <a:cubicBezTo>
                  <a:pt x="1375833" y="65617"/>
                  <a:pt x="1473200" y="8467"/>
                  <a:pt x="1600200" y="0"/>
                </a:cubicBezTo>
                <a:cubicBezTo>
                  <a:pt x="1634066" y="0"/>
                  <a:pt x="1663700" y="4234"/>
                  <a:pt x="1689100" y="12700"/>
                </a:cubicBezTo>
                <a:cubicBezTo>
                  <a:pt x="1714500" y="21167"/>
                  <a:pt x="1790700" y="50800"/>
                  <a:pt x="1917700" y="101600"/>
                </a:cubicBezTo>
                <a:cubicBezTo>
                  <a:pt x="1985433" y="228600"/>
                  <a:pt x="2053166" y="370417"/>
                  <a:pt x="2120900" y="527050"/>
                </a:cubicBezTo>
                <a:cubicBezTo>
                  <a:pt x="2188633" y="683684"/>
                  <a:pt x="2218266" y="836084"/>
                  <a:pt x="2209800" y="984250"/>
                </a:cubicBezTo>
                <a:cubicBezTo>
                  <a:pt x="2201333" y="1132417"/>
                  <a:pt x="2112433" y="1265767"/>
                  <a:pt x="1943100" y="1384300"/>
                </a:cubicBezTo>
                <a:close/>
                <a:moveTo>
                  <a:pt x="4038600" y="68453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65" name="Freeform 6765"/>
          <p:cNvSpPr/>
          <p:nvPr/>
        </p:nvSpPr>
        <p:spPr>
          <a:xfrm rot="0" flipH="0" flipV="0">
            <a:off x="7845825" y="4169412"/>
            <a:ext cx="135712" cy="252450"/>
          </a:xfrm>
          <a:custGeom>
            <a:pathLst>
              <a:path w="3769784" h="7012517">
                <a:moveTo>
                  <a:pt x="810684" y="6970183"/>
                </a:moveTo>
                <a:cubicBezTo>
                  <a:pt x="717550" y="6953250"/>
                  <a:pt x="622300" y="6904567"/>
                  <a:pt x="524934" y="6824133"/>
                </a:cubicBezTo>
                <a:cubicBezTo>
                  <a:pt x="427567" y="6743700"/>
                  <a:pt x="342900" y="6650567"/>
                  <a:pt x="270934" y="6544733"/>
                </a:cubicBezTo>
                <a:cubicBezTo>
                  <a:pt x="198967" y="6438900"/>
                  <a:pt x="150284" y="6343650"/>
                  <a:pt x="124884" y="6258983"/>
                </a:cubicBezTo>
                <a:cubicBezTo>
                  <a:pt x="124884" y="6242050"/>
                  <a:pt x="114300" y="6220883"/>
                  <a:pt x="93134" y="6195483"/>
                </a:cubicBezTo>
                <a:cubicBezTo>
                  <a:pt x="71967" y="6170083"/>
                  <a:pt x="61384" y="6157383"/>
                  <a:pt x="61384" y="6157383"/>
                </a:cubicBezTo>
                <a:cubicBezTo>
                  <a:pt x="27517" y="6131983"/>
                  <a:pt x="8467" y="6019800"/>
                  <a:pt x="4234" y="5820833"/>
                </a:cubicBezTo>
                <a:cubicBezTo>
                  <a:pt x="0" y="5621867"/>
                  <a:pt x="10584" y="5399617"/>
                  <a:pt x="35984" y="5154083"/>
                </a:cubicBezTo>
                <a:cubicBezTo>
                  <a:pt x="61384" y="4908550"/>
                  <a:pt x="91017" y="4713817"/>
                  <a:pt x="124884" y="4569883"/>
                </a:cubicBezTo>
                <a:cubicBezTo>
                  <a:pt x="167217" y="4434417"/>
                  <a:pt x="230717" y="4250267"/>
                  <a:pt x="315384" y="4017433"/>
                </a:cubicBezTo>
                <a:cubicBezTo>
                  <a:pt x="400050" y="3784600"/>
                  <a:pt x="472017" y="3575050"/>
                  <a:pt x="531284" y="3388783"/>
                </a:cubicBezTo>
                <a:lnTo>
                  <a:pt x="874184" y="2652183"/>
                </a:lnTo>
                <a:lnTo>
                  <a:pt x="366184" y="2512483"/>
                </a:lnTo>
                <a:cubicBezTo>
                  <a:pt x="306917" y="2495550"/>
                  <a:pt x="258234" y="2461683"/>
                  <a:pt x="220134" y="2410883"/>
                </a:cubicBezTo>
                <a:cubicBezTo>
                  <a:pt x="182034" y="2360083"/>
                  <a:pt x="162984" y="2317750"/>
                  <a:pt x="162984" y="2283883"/>
                </a:cubicBezTo>
                <a:cubicBezTo>
                  <a:pt x="162984" y="2216150"/>
                  <a:pt x="201084" y="2133600"/>
                  <a:pt x="277284" y="2036233"/>
                </a:cubicBezTo>
                <a:cubicBezTo>
                  <a:pt x="353484" y="1938867"/>
                  <a:pt x="408517" y="1890183"/>
                  <a:pt x="442384" y="1890183"/>
                </a:cubicBezTo>
                <a:cubicBezTo>
                  <a:pt x="484717" y="1898650"/>
                  <a:pt x="563034" y="1902883"/>
                  <a:pt x="677334" y="1902883"/>
                </a:cubicBezTo>
                <a:cubicBezTo>
                  <a:pt x="791634" y="1902883"/>
                  <a:pt x="903817" y="1898650"/>
                  <a:pt x="1013884" y="1890183"/>
                </a:cubicBezTo>
                <a:cubicBezTo>
                  <a:pt x="1123950" y="1881717"/>
                  <a:pt x="1191684" y="1873250"/>
                  <a:pt x="1217084" y="1864783"/>
                </a:cubicBezTo>
                <a:cubicBezTo>
                  <a:pt x="1250950" y="1847850"/>
                  <a:pt x="1284817" y="1824567"/>
                  <a:pt x="1318684" y="1794933"/>
                </a:cubicBezTo>
                <a:cubicBezTo>
                  <a:pt x="1352550" y="1765300"/>
                  <a:pt x="1377950" y="1720850"/>
                  <a:pt x="1394884" y="1661583"/>
                </a:cubicBezTo>
                <a:cubicBezTo>
                  <a:pt x="1437217" y="1568450"/>
                  <a:pt x="1475317" y="1481667"/>
                  <a:pt x="1509184" y="1401233"/>
                </a:cubicBezTo>
                <a:cubicBezTo>
                  <a:pt x="1543050" y="1320800"/>
                  <a:pt x="1589617" y="1229783"/>
                  <a:pt x="1648884" y="1128183"/>
                </a:cubicBezTo>
                <a:cubicBezTo>
                  <a:pt x="1708150" y="1018117"/>
                  <a:pt x="1756834" y="924983"/>
                  <a:pt x="1794934" y="848783"/>
                </a:cubicBezTo>
                <a:cubicBezTo>
                  <a:pt x="1833034" y="772583"/>
                  <a:pt x="1894417" y="666750"/>
                  <a:pt x="1979084" y="531283"/>
                </a:cubicBezTo>
                <a:cubicBezTo>
                  <a:pt x="2021417" y="472017"/>
                  <a:pt x="2067984" y="400050"/>
                  <a:pt x="2118784" y="315383"/>
                </a:cubicBezTo>
                <a:cubicBezTo>
                  <a:pt x="2169584" y="230717"/>
                  <a:pt x="2233084" y="158750"/>
                  <a:pt x="2309284" y="99483"/>
                </a:cubicBezTo>
                <a:cubicBezTo>
                  <a:pt x="2385484" y="31750"/>
                  <a:pt x="2463800" y="0"/>
                  <a:pt x="2544234" y="4233"/>
                </a:cubicBezTo>
                <a:cubicBezTo>
                  <a:pt x="2624667" y="8467"/>
                  <a:pt x="2728384" y="65617"/>
                  <a:pt x="2855384" y="175683"/>
                </a:cubicBezTo>
                <a:cubicBezTo>
                  <a:pt x="2923117" y="260350"/>
                  <a:pt x="2961217" y="323850"/>
                  <a:pt x="2969684" y="366183"/>
                </a:cubicBezTo>
                <a:cubicBezTo>
                  <a:pt x="2978150" y="408517"/>
                  <a:pt x="2944284" y="488950"/>
                  <a:pt x="2868084" y="607483"/>
                </a:cubicBezTo>
                <a:cubicBezTo>
                  <a:pt x="2800350" y="751417"/>
                  <a:pt x="2722034" y="895350"/>
                  <a:pt x="2633134" y="1039283"/>
                </a:cubicBezTo>
                <a:cubicBezTo>
                  <a:pt x="2544234" y="1183217"/>
                  <a:pt x="2461684" y="1327150"/>
                  <a:pt x="2385484" y="1471083"/>
                </a:cubicBezTo>
                <a:cubicBezTo>
                  <a:pt x="2250017" y="1657350"/>
                  <a:pt x="2224617" y="1763183"/>
                  <a:pt x="2309284" y="1788583"/>
                </a:cubicBezTo>
                <a:cubicBezTo>
                  <a:pt x="2393950" y="1813983"/>
                  <a:pt x="2631017" y="1797050"/>
                  <a:pt x="3020484" y="1737783"/>
                </a:cubicBezTo>
                <a:cubicBezTo>
                  <a:pt x="3266017" y="1695450"/>
                  <a:pt x="3443817" y="1706033"/>
                  <a:pt x="3553884" y="1769533"/>
                </a:cubicBezTo>
                <a:cubicBezTo>
                  <a:pt x="3663950" y="1833033"/>
                  <a:pt x="3727450" y="1936750"/>
                  <a:pt x="3744384" y="2080683"/>
                </a:cubicBezTo>
                <a:cubicBezTo>
                  <a:pt x="3769784" y="2283883"/>
                  <a:pt x="3748617" y="2406650"/>
                  <a:pt x="3680884" y="2448983"/>
                </a:cubicBezTo>
                <a:cubicBezTo>
                  <a:pt x="3613150" y="2491317"/>
                  <a:pt x="3418417" y="2512483"/>
                  <a:pt x="3096684" y="2512483"/>
                </a:cubicBezTo>
                <a:cubicBezTo>
                  <a:pt x="2893484" y="2546350"/>
                  <a:pt x="2719917" y="2565400"/>
                  <a:pt x="2575984" y="2569633"/>
                </a:cubicBezTo>
                <a:cubicBezTo>
                  <a:pt x="2432050" y="2573867"/>
                  <a:pt x="2326217" y="2575983"/>
                  <a:pt x="2258484" y="2575983"/>
                </a:cubicBezTo>
                <a:cubicBezTo>
                  <a:pt x="2148417" y="2584450"/>
                  <a:pt x="2076450" y="2588683"/>
                  <a:pt x="2042584" y="2588683"/>
                </a:cubicBezTo>
                <a:cubicBezTo>
                  <a:pt x="2008717" y="2588683"/>
                  <a:pt x="1957917" y="2597150"/>
                  <a:pt x="1890184" y="2614083"/>
                </a:cubicBezTo>
                <a:cubicBezTo>
                  <a:pt x="1822450" y="2631017"/>
                  <a:pt x="1773767" y="2658533"/>
                  <a:pt x="1744134" y="2696633"/>
                </a:cubicBezTo>
                <a:cubicBezTo>
                  <a:pt x="1714500" y="2734733"/>
                  <a:pt x="1682750" y="2787650"/>
                  <a:pt x="1648884" y="2855383"/>
                </a:cubicBezTo>
                <a:cubicBezTo>
                  <a:pt x="1615017" y="2889250"/>
                  <a:pt x="1564217" y="2978150"/>
                  <a:pt x="1496484" y="3122083"/>
                </a:cubicBezTo>
                <a:cubicBezTo>
                  <a:pt x="1428750" y="3266017"/>
                  <a:pt x="1344084" y="3422650"/>
                  <a:pt x="1242484" y="3591983"/>
                </a:cubicBezTo>
                <a:cubicBezTo>
                  <a:pt x="1123950" y="3947583"/>
                  <a:pt x="1022350" y="4301067"/>
                  <a:pt x="937684" y="4652433"/>
                </a:cubicBezTo>
                <a:cubicBezTo>
                  <a:pt x="853017" y="5003800"/>
                  <a:pt x="785284" y="5344583"/>
                  <a:pt x="734484" y="5674783"/>
                </a:cubicBezTo>
                <a:cubicBezTo>
                  <a:pt x="700617" y="5886450"/>
                  <a:pt x="704850" y="6032500"/>
                  <a:pt x="747184" y="6112933"/>
                </a:cubicBezTo>
                <a:cubicBezTo>
                  <a:pt x="789517" y="6193367"/>
                  <a:pt x="899584" y="6242050"/>
                  <a:pt x="1077384" y="6258983"/>
                </a:cubicBezTo>
                <a:cubicBezTo>
                  <a:pt x="1170517" y="6267450"/>
                  <a:pt x="1320800" y="6265333"/>
                  <a:pt x="1528234" y="6252633"/>
                </a:cubicBezTo>
                <a:cubicBezTo>
                  <a:pt x="1735667" y="6239933"/>
                  <a:pt x="1898650" y="6216650"/>
                  <a:pt x="2017184" y="6182783"/>
                </a:cubicBezTo>
                <a:cubicBezTo>
                  <a:pt x="2110317" y="6140450"/>
                  <a:pt x="2207684" y="6096000"/>
                  <a:pt x="2309284" y="6049433"/>
                </a:cubicBezTo>
                <a:cubicBezTo>
                  <a:pt x="2410884" y="6002867"/>
                  <a:pt x="2504017" y="5954183"/>
                  <a:pt x="2588684" y="5903383"/>
                </a:cubicBezTo>
                <a:cubicBezTo>
                  <a:pt x="2664884" y="5861050"/>
                  <a:pt x="2741084" y="5816600"/>
                  <a:pt x="2817284" y="5770033"/>
                </a:cubicBezTo>
                <a:cubicBezTo>
                  <a:pt x="2893484" y="5723467"/>
                  <a:pt x="2931584" y="5700183"/>
                  <a:pt x="2931584" y="5700183"/>
                </a:cubicBezTo>
                <a:cubicBezTo>
                  <a:pt x="2973917" y="5632450"/>
                  <a:pt x="3020484" y="5611283"/>
                  <a:pt x="3071284" y="5636683"/>
                </a:cubicBezTo>
                <a:cubicBezTo>
                  <a:pt x="3122084" y="5662083"/>
                  <a:pt x="3164417" y="5725583"/>
                  <a:pt x="3198284" y="5827183"/>
                </a:cubicBezTo>
                <a:cubicBezTo>
                  <a:pt x="3198284" y="5928783"/>
                  <a:pt x="3177117" y="6034617"/>
                  <a:pt x="3134784" y="6144683"/>
                </a:cubicBezTo>
                <a:cubicBezTo>
                  <a:pt x="3092450" y="6254750"/>
                  <a:pt x="2935817" y="6385983"/>
                  <a:pt x="2664884" y="6538383"/>
                </a:cubicBezTo>
                <a:cubicBezTo>
                  <a:pt x="2283884" y="6775450"/>
                  <a:pt x="1934634" y="6917267"/>
                  <a:pt x="1617134" y="6963833"/>
                </a:cubicBezTo>
                <a:cubicBezTo>
                  <a:pt x="1299634" y="7010400"/>
                  <a:pt x="1030817" y="7012517"/>
                  <a:pt x="810684" y="6970183"/>
                </a:cubicBezTo>
                <a:close/>
                <a:moveTo>
                  <a:pt x="-1373716" y="7059083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66" name="Freeform 6766"/>
          <p:cNvSpPr/>
          <p:nvPr/>
        </p:nvSpPr>
        <p:spPr>
          <a:xfrm rot="0" flipH="0" flipV="0">
            <a:off x="7988089" y="4255594"/>
            <a:ext cx="177469" cy="153466"/>
          </a:xfrm>
          <a:custGeom>
            <a:pathLst>
              <a:path w="4929717" h="4262967">
                <a:moveTo>
                  <a:pt x="846667" y="4246033"/>
                </a:moveTo>
                <a:cubicBezTo>
                  <a:pt x="745067" y="4262967"/>
                  <a:pt x="635000" y="4246033"/>
                  <a:pt x="516467" y="4195233"/>
                </a:cubicBezTo>
                <a:cubicBezTo>
                  <a:pt x="397933" y="4144433"/>
                  <a:pt x="294217" y="4072467"/>
                  <a:pt x="205317" y="3979333"/>
                </a:cubicBezTo>
                <a:cubicBezTo>
                  <a:pt x="116417" y="3886200"/>
                  <a:pt x="59267" y="3788833"/>
                  <a:pt x="33867" y="3687233"/>
                </a:cubicBezTo>
                <a:cubicBezTo>
                  <a:pt x="0" y="3509433"/>
                  <a:pt x="23283" y="3287183"/>
                  <a:pt x="103717" y="3020483"/>
                </a:cubicBezTo>
                <a:cubicBezTo>
                  <a:pt x="184150" y="2753783"/>
                  <a:pt x="302683" y="2470150"/>
                  <a:pt x="459317" y="2169583"/>
                </a:cubicBezTo>
                <a:cubicBezTo>
                  <a:pt x="615950" y="1869017"/>
                  <a:pt x="793750" y="1579033"/>
                  <a:pt x="992717" y="1299633"/>
                </a:cubicBezTo>
                <a:cubicBezTo>
                  <a:pt x="1191683" y="1020233"/>
                  <a:pt x="1399117" y="776817"/>
                  <a:pt x="1615017" y="569383"/>
                </a:cubicBezTo>
                <a:cubicBezTo>
                  <a:pt x="1830917" y="361950"/>
                  <a:pt x="2032000" y="220133"/>
                  <a:pt x="2218267" y="143933"/>
                </a:cubicBezTo>
                <a:cubicBezTo>
                  <a:pt x="2311400" y="84667"/>
                  <a:pt x="2385483" y="44450"/>
                  <a:pt x="2440517" y="23283"/>
                </a:cubicBezTo>
                <a:cubicBezTo>
                  <a:pt x="2495550" y="2117"/>
                  <a:pt x="2554817" y="0"/>
                  <a:pt x="2618317" y="16933"/>
                </a:cubicBezTo>
                <a:cubicBezTo>
                  <a:pt x="2681817" y="33867"/>
                  <a:pt x="2777067" y="76200"/>
                  <a:pt x="2904067" y="143933"/>
                </a:cubicBezTo>
                <a:cubicBezTo>
                  <a:pt x="3022600" y="177800"/>
                  <a:pt x="3111500" y="215900"/>
                  <a:pt x="3170767" y="258233"/>
                </a:cubicBezTo>
                <a:cubicBezTo>
                  <a:pt x="3230033" y="300567"/>
                  <a:pt x="3306233" y="385233"/>
                  <a:pt x="3399367" y="512233"/>
                </a:cubicBezTo>
                <a:cubicBezTo>
                  <a:pt x="3467100" y="639233"/>
                  <a:pt x="3517900" y="766233"/>
                  <a:pt x="3551767" y="893233"/>
                </a:cubicBezTo>
                <a:cubicBezTo>
                  <a:pt x="3585633" y="1020233"/>
                  <a:pt x="3615267" y="1164167"/>
                  <a:pt x="3640667" y="1325033"/>
                </a:cubicBezTo>
                <a:cubicBezTo>
                  <a:pt x="3708400" y="1536700"/>
                  <a:pt x="3733800" y="1674283"/>
                  <a:pt x="3716867" y="1737783"/>
                </a:cubicBezTo>
                <a:cubicBezTo>
                  <a:pt x="3699933" y="1801283"/>
                  <a:pt x="3674533" y="1849967"/>
                  <a:pt x="3640667" y="1883833"/>
                </a:cubicBezTo>
                <a:cubicBezTo>
                  <a:pt x="3572933" y="1968500"/>
                  <a:pt x="3556000" y="2010833"/>
                  <a:pt x="3589867" y="2010833"/>
                </a:cubicBezTo>
                <a:cubicBezTo>
                  <a:pt x="3589867" y="2010833"/>
                  <a:pt x="3587750" y="2025650"/>
                  <a:pt x="3583517" y="2055283"/>
                </a:cubicBezTo>
                <a:cubicBezTo>
                  <a:pt x="3579283" y="2084917"/>
                  <a:pt x="3560233" y="2129367"/>
                  <a:pt x="3526367" y="2188633"/>
                </a:cubicBezTo>
                <a:cubicBezTo>
                  <a:pt x="3467100" y="2374900"/>
                  <a:pt x="3422650" y="2567517"/>
                  <a:pt x="3393017" y="2766483"/>
                </a:cubicBezTo>
                <a:cubicBezTo>
                  <a:pt x="3363383" y="2965450"/>
                  <a:pt x="3365500" y="3128433"/>
                  <a:pt x="3399367" y="3255433"/>
                </a:cubicBezTo>
                <a:cubicBezTo>
                  <a:pt x="3467100" y="3441700"/>
                  <a:pt x="3589867" y="3551767"/>
                  <a:pt x="3767667" y="3585633"/>
                </a:cubicBezTo>
                <a:cubicBezTo>
                  <a:pt x="3945467" y="3619500"/>
                  <a:pt x="4127500" y="3543300"/>
                  <a:pt x="4313767" y="3357033"/>
                </a:cubicBezTo>
                <a:cubicBezTo>
                  <a:pt x="4406900" y="3289300"/>
                  <a:pt x="4495800" y="3227917"/>
                  <a:pt x="4580467" y="3172883"/>
                </a:cubicBezTo>
                <a:cubicBezTo>
                  <a:pt x="4665133" y="3117850"/>
                  <a:pt x="4707467" y="3124200"/>
                  <a:pt x="4707467" y="3191933"/>
                </a:cubicBezTo>
                <a:cubicBezTo>
                  <a:pt x="4707467" y="3191933"/>
                  <a:pt x="4720167" y="3202517"/>
                  <a:pt x="4745567" y="3223683"/>
                </a:cubicBezTo>
                <a:cubicBezTo>
                  <a:pt x="4770967" y="3244850"/>
                  <a:pt x="4800600" y="3255433"/>
                  <a:pt x="4834467" y="3255433"/>
                </a:cubicBezTo>
                <a:cubicBezTo>
                  <a:pt x="4876800" y="3255433"/>
                  <a:pt x="4904317" y="3272367"/>
                  <a:pt x="4917017" y="3306233"/>
                </a:cubicBezTo>
                <a:cubicBezTo>
                  <a:pt x="4929717" y="3340100"/>
                  <a:pt x="4929717" y="3384550"/>
                  <a:pt x="4917017" y="3439583"/>
                </a:cubicBezTo>
                <a:cubicBezTo>
                  <a:pt x="4904317" y="3494617"/>
                  <a:pt x="4876800" y="3556000"/>
                  <a:pt x="4834467" y="3623733"/>
                </a:cubicBezTo>
                <a:cubicBezTo>
                  <a:pt x="4707467" y="3750733"/>
                  <a:pt x="4643967" y="3835400"/>
                  <a:pt x="4643967" y="3877733"/>
                </a:cubicBezTo>
                <a:cubicBezTo>
                  <a:pt x="4643967" y="3877733"/>
                  <a:pt x="4629150" y="3892550"/>
                  <a:pt x="4599517" y="3922183"/>
                </a:cubicBezTo>
                <a:cubicBezTo>
                  <a:pt x="4569883" y="3951817"/>
                  <a:pt x="4521200" y="3996267"/>
                  <a:pt x="4453467" y="4055533"/>
                </a:cubicBezTo>
                <a:cubicBezTo>
                  <a:pt x="4301067" y="4148667"/>
                  <a:pt x="4108450" y="4195233"/>
                  <a:pt x="3875617" y="4195233"/>
                </a:cubicBezTo>
                <a:cubicBezTo>
                  <a:pt x="3642783" y="4195233"/>
                  <a:pt x="3462867" y="4148667"/>
                  <a:pt x="3335867" y="4055533"/>
                </a:cubicBezTo>
                <a:cubicBezTo>
                  <a:pt x="3208867" y="3962400"/>
                  <a:pt x="3092450" y="3835400"/>
                  <a:pt x="2986617" y="3674533"/>
                </a:cubicBezTo>
                <a:cubicBezTo>
                  <a:pt x="2880783" y="3513667"/>
                  <a:pt x="2810933" y="3373967"/>
                  <a:pt x="2777067" y="3255433"/>
                </a:cubicBezTo>
                <a:lnTo>
                  <a:pt x="2713567" y="3128433"/>
                </a:lnTo>
                <a:lnTo>
                  <a:pt x="2345267" y="3369733"/>
                </a:lnTo>
                <a:cubicBezTo>
                  <a:pt x="2252133" y="3462867"/>
                  <a:pt x="2152650" y="3551767"/>
                  <a:pt x="2046817" y="3636433"/>
                </a:cubicBezTo>
                <a:cubicBezTo>
                  <a:pt x="1940983" y="3721100"/>
                  <a:pt x="1871133" y="3780367"/>
                  <a:pt x="1837267" y="3814233"/>
                </a:cubicBezTo>
                <a:cubicBezTo>
                  <a:pt x="1811867" y="3848100"/>
                  <a:pt x="1784350" y="3877733"/>
                  <a:pt x="1754717" y="3903133"/>
                </a:cubicBezTo>
                <a:cubicBezTo>
                  <a:pt x="1725083" y="3928533"/>
                  <a:pt x="1693333" y="3941233"/>
                  <a:pt x="1659467" y="3941233"/>
                </a:cubicBezTo>
                <a:cubicBezTo>
                  <a:pt x="1625600" y="3941233"/>
                  <a:pt x="1595967" y="3941233"/>
                  <a:pt x="1570567" y="3941233"/>
                </a:cubicBezTo>
                <a:cubicBezTo>
                  <a:pt x="1545167" y="3941233"/>
                  <a:pt x="1532467" y="3941233"/>
                  <a:pt x="1532467" y="3941233"/>
                </a:cubicBezTo>
                <a:cubicBezTo>
                  <a:pt x="1532467" y="3975100"/>
                  <a:pt x="1492250" y="4017433"/>
                  <a:pt x="1411817" y="4068233"/>
                </a:cubicBezTo>
                <a:cubicBezTo>
                  <a:pt x="1331383" y="4119033"/>
                  <a:pt x="1238250" y="4161367"/>
                  <a:pt x="1132417" y="4195233"/>
                </a:cubicBezTo>
                <a:cubicBezTo>
                  <a:pt x="1026583" y="4229100"/>
                  <a:pt x="931333" y="4246033"/>
                  <a:pt x="846667" y="4246033"/>
                </a:cubicBezTo>
                <a:close/>
                <a:moveTo>
                  <a:pt x="-791633" y="4665133"/>
                </a:moveTo>
                <a:moveTo>
                  <a:pt x="719667" y="3560233"/>
                </a:moveTo>
                <a:cubicBezTo>
                  <a:pt x="770467" y="3560233"/>
                  <a:pt x="861483" y="3520017"/>
                  <a:pt x="992717" y="3439583"/>
                </a:cubicBezTo>
                <a:cubicBezTo>
                  <a:pt x="1123950" y="3359150"/>
                  <a:pt x="1272117" y="3263900"/>
                  <a:pt x="1437217" y="3153833"/>
                </a:cubicBezTo>
                <a:cubicBezTo>
                  <a:pt x="1602317" y="3043767"/>
                  <a:pt x="1750483" y="2933700"/>
                  <a:pt x="1881717" y="2823633"/>
                </a:cubicBezTo>
                <a:cubicBezTo>
                  <a:pt x="2012950" y="2713567"/>
                  <a:pt x="2103967" y="2628900"/>
                  <a:pt x="2154767" y="2569633"/>
                </a:cubicBezTo>
                <a:cubicBezTo>
                  <a:pt x="2188633" y="2535767"/>
                  <a:pt x="2243667" y="2478617"/>
                  <a:pt x="2319867" y="2398183"/>
                </a:cubicBezTo>
                <a:cubicBezTo>
                  <a:pt x="2396067" y="2317750"/>
                  <a:pt x="2463800" y="2247900"/>
                  <a:pt x="2523067" y="2188633"/>
                </a:cubicBezTo>
                <a:cubicBezTo>
                  <a:pt x="2717800" y="1968500"/>
                  <a:pt x="2853267" y="1725083"/>
                  <a:pt x="2929467" y="1458383"/>
                </a:cubicBezTo>
                <a:cubicBezTo>
                  <a:pt x="3005667" y="1191683"/>
                  <a:pt x="2997200" y="982133"/>
                  <a:pt x="2904067" y="829733"/>
                </a:cubicBezTo>
                <a:cubicBezTo>
                  <a:pt x="2870200" y="736600"/>
                  <a:pt x="2827867" y="685800"/>
                  <a:pt x="2777067" y="677333"/>
                </a:cubicBezTo>
                <a:cubicBezTo>
                  <a:pt x="2726267" y="668867"/>
                  <a:pt x="2620433" y="698500"/>
                  <a:pt x="2459567" y="766233"/>
                </a:cubicBezTo>
                <a:cubicBezTo>
                  <a:pt x="2357967" y="825500"/>
                  <a:pt x="2233083" y="937683"/>
                  <a:pt x="2084917" y="1102783"/>
                </a:cubicBezTo>
                <a:cubicBezTo>
                  <a:pt x="1936750" y="1267883"/>
                  <a:pt x="1780117" y="1458383"/>
                  <a:pt x="1615017" y="1674283"/>
                </a:cubicBezTo>
                <a:cubicBezTo>
                  <a:pt x="1449917" y="1890183"/>
                  <a:pt x="1295400" y="2112433"/>
                  <a:pt x="1151467" y="2341033"/>
                </a:cubicBezTo>
                <a:cubicBezTo>
                  <a:pt x="1007533" y="2569633"/>
                  <a:pt x="889000" y="2781300"/>
                  <a:pt x="795867" y="2976033"/>
                </a:cubicBezTo>
                <a:cubicBezTo>
                  <a:pt x="702733" y="3170767"/>
                  <a:pt x="656167" y="3323167"/>
                  <a:pt x="656167" y="3433233"/>
                </a:cubicBezTo>
                <a:cubicBezTo>
                  <a:pt x="656167" y="3467100"/>
                  <a:pt x="666750" y="3496733"/>
                  <a:pt x="687917" y="3522133"/>
                </a:cubicBezTo>
                <a:cubicBezTo>
                  <a:pt x="709083" y="3547533"/>
                  <a:pt x="719667" y="3560233"/>
                  <a:pt x="719667" y="3560233"/>
                </a:cubicBezTo>
                <a:close/>
                <a:moveTo>
                  <a:pt x="-105833" y="4665133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67" name="Freeform 6767"/>
          <p:cNvSpPr/>
          <p:nvPr/>
        </p:nvSpPr>
        <p:spPr>
          <a:xfrm rot="0" flipH="0" flipV="0">
            <a:off x="8169750" y="4247059"/>
            <a:ext cx="189433" cy="166725"/>
          </a:xfrm>
          <a:custGeom>
            <a:pathLst>
              <a:path w="5262034" h="4631267">
                <a:moveTo>
                  <a:pt x="309034" y="4445000"/>
                </a:moveTo>
                <a:cubicBezTo>
                  <a:pt x="275167" y="4377267"/>
                  <a:pt x="232834" y="4324350"/>
                  <a:pt x="182034" y="4286250"/>
                </a:cubicBezTo>
                <a:cubicBezTo>
                  <a:pt x="131234" y="4248150"/>
                  <a:pt x="105834" y="4212167"/>
                  <a:pt x="105834" y="4178300"/>
                </a:cubicBezTo>
                <a:cubicBezTo>
                  <a:pt x="105834" y="4144434"/>
                  <a:pt x="103717" y="4108450"/>
                  <a:pt x="99484" y="4070350"/>
                </a:cubicBezTo>
                <a:cubicBezTo>
                  <a:pt x="95250" y="4032250"/>
                  <a:pt x="76200" y="3996267"/>
                  <a:pt x="42334" y="3962400"/>
                </a:cubicBezTo>
                <a:cubicBezTo>
                  <a:pt x="0" y="3911600"/>
                  <a:pt x="4234" y="3795184"/>
                  <a:pt x="55034" y="3613150"/>
                </a:cubicBezTo>
                <a:cubicBezTo>
                  <a:pt x="105834" y="3431117"/>
                  <a:pt x="190500" y="3206750"/>
                  <a:pt x="309034" y="2940050"/>
                </a:cubicBezTo>
                <a:cubicBezTo>
                  <a:pt x="427567" y="2673350"/>
                  <a:pt x="567267" y="2391834"/>
                  <a:pt x="728134" y="2095500"/>
                </a:cubicBezTo>
                <a:cubicBezTo>
                  <a:pt x="795867" y="2027767"/>
                  <a:pt x="863600" y="1938867"/>
                  <a:pt x="931334" y="1828800"/>
                </a:cubicBezTo>
                <a:cubicBezTo>
                  <a:pt x="999067" y="1718734"/>
                  <a:pt x="1049867" y="1646767"/>
                  <a:pt x="1083734" y="1612900"/>
                </a:cubicBezTo>
                <a:cubicBezTo>
                  <a:pt x="1083734" y="1579034"/>
                  <a:pt x="1096434" y="1547284"/>
                  <a:pt x="1121834" y="1517650"/>
                </a:cubicBezTo>
                <a:cubicBezTo>
                  <a:pt x="1147234" y="1488017"/>
                  <a:pt x="1176867" y="1473200"/>
                  <a:pt x="1210734" y="1473200"/>
                </a:cubicBezTo>
                <a:lnTo>
                  <a:pt x="1210734" y="1397000"/>
                </a:lnTo>
                <a:cubicBezTo>
                  <a:pt x="1210734" y="1354667"/>
                  <a:pt x="1250950" y="1282700"/>
                  <a:pt x="1331384" y="1181100"/>
                </a:cubicBezTo>
                <a:cubicBezTo>
                  <a:pt x="1411817" y="1079500"/>
                  <a:pt x="1511300" y="967317"/>
                  <a:pt x="1629834" y="844550"/>
                </a:cubicBezTo>
                <a:cubicBezTo>
                  <a:pt x="1748367" y="721784"/>
                  <a:pt x="1871134" y="603250"/>
                  <a:pt x="1998134" y="488950"/>
                </a:cubicBezTo>
                <a:cubicBezTo>
                  <a:pt x="2125134" y="374650"/>
                  <a:pt x="2230967" y="292100"/>
                  <a:pt x="2315634" y="241300"/>
                </a:cubicBezTo>
                <a:cubicBezTo>
                  <a:pt x="2493434" y="122767"/>
                  <a:pt x="2677584" y="50800"/>
                  <a:pt x="2868084" y="25400"/>
                </a:cubicBezTo>
                <a:cubicBezTo>
                  <a:pt x="3058584" y="0"/>
                  <a:pt x="3221567" y="42334"/>
                  <a:pt x="3357034" y="152400"/>
                </a:cubicBezTo>
                <a:cubicBezTo>
                  <a:pt x="3382434" y="177800"/>
                  <a:pt x="3424767" y="220134"/>
                  <a:pt x="3484034" y="279400"/>
                </a:cubicBezTo>
                <a:cubicBezTo>
                  <a:pt x="3543300" y="338667"/>
                  <a:pt x="3613150" y="404284"/>
                  <a:pt x="3693584" y="476250"/>
                </a:cubicBezTo>
                <a:cubicBezTo>
                  <a:pt x="3774017" y="548217"/>
                  <a:pt x="3856567" y="622300"/>
                  <a:pt x="3941234" y="698500"/>
                </a:cubicBezTo>
                <a:lnTo>
                  <a:pt x="4411134" y="1117600"/>
                </a:lnTo>
                <a:lnTo>
                  <a:pt x="4182534" y="1752600"/>
                </a:lnTo>
                <a:cubicBezTo>
                  <a:pt x="4072467" y="2091267"/>
                  <a:pt x="4044950" y="2387600"/>
                  <a:pt x="4099984" y="2641600"/>
                </a:cubicBezTo>
                <a:cubicBezTo>
                  <a:pt x="4155017" y="2895600"/>
                  <a:pt x="4237567" y="3115734"/>
                  <a:pt x="4347634" y="3302000"/>
                </a:cubicBezTo>
                <a:cubicBezTo>
                  <a:pt x="4389967" y="3395134"/>
                  <a:pt x="4476750" y="3484034"/>
                  <a:pt x="4607984" y="3568700"/>
                </a:cubicBezTo>
                <a:cubicBezTo>
                  <a:pt x="4739217" y="3653367"/>
                  <a:pt x="4864100" y="3704167"/>
                  <a:pt x="4982634" y="3721100"/>
                </a:cubicBezTo>
                <a:cubicBezTo>
                  <a:pt x="5050367" y="3729567"/>
                  <a:pt x="5113867" y="3754967"/>
                  <a:pt x="5173134" y="3797300"/>
                </a:cubicBezTo>
                <a:cubicBezTo>
                  <a:pt x="5232400" y="3839634"/>
                  <a:pt x="5262034" y="3907367"/>
                  <a:pt x="5262034" y="4000500"/>
                </a:cubicBezTo>
                <a:cubicBezTo>
                  <a:pt x="5262034" y="4085167"/>
                  <a:pt x="5245100" y="4152900"/>
                  <a:pt x="5211234" y="4203700"/>
                </a:cubicBezTo>
                <a:cubicBezTo>
                  <a:pt x="5177367" y="4254500"/>
                  <a:pt x="5118100" y="4288367"/>
                  <a:pt x="5033434" y="4305300"/>
                </a:cubicBezTo>
                <a:cubicBezTo>
                  <a:pt x="4754034" y="4339167"/>
                  <a:pt x="4493684" y="4271434"/>
                  <a:pt x="4252384" y="4102100"/>
                </a:cubicBezTo>
                <a:cubicBezTo>
                  <a:pt x="4011084" y="3932767"/>
                  <a:pt x="3788834" y="3653367"/>
                  <a:pt x="3585634" y="3263900"/>
                </a:cubicBezTo>
                <a:cubicBezTo>
                  <a:pt x="3551767" y="3213100"/>
                  <a:pt x="3507317" y="3117850"/>
                  <a:pt x="3452284" y="2978150"/>
                </a:cubicBezTo>
                <a:cubicBezTo>
                  <a:pt x="3397250" y="2838450"/>
                  <a:pt x="3365500" y="2747434"/>
                  <a:pt x="3357034" y="2705100"/>
                </a:cubicBezTo>
                <a:cubicBezTo>
                  <a:pt x="3323167" y="2747434"/>
                  <a:pt x="3259667" y="2825750"/>
                  <a:pt x="3166534" y="2940050"/>
                </a:cubicBezTo>
                <a:cubicBezTo>
                  <a:pt x="3073400" y="3054350"/>
                  <a:pt x="3001434" y="3136900"/>
                  <a:pt x="2950634" y="3187700"/>
                </a:cubicBezTo>
                <a:cubicBezTo>
                  <a:pt x="2349500" y="3797300"/>
                  <a:pt x="1830917" y="4205817"/>
                  <a:pt x="1394884" y="4413250"/>
                </a:cubicBezTo>
                <a:cubicBezTo>
                  <a:pt x="958850" y="4620684"/>
                  <a:pt x="596900" y="4631267"/>
                  <a:pt x="309034" y="4445000"/>
                </a:cubicBezTo>
                <a:close/>
                <a:moveTo>
                  <a:pt x="-592666" y="4902200"/>
                </a:moveTo>
                <a:moveTo>
                  <a:pt x="766234" y="3733800"/>
                </a:moveTo>
                <a:cubicBezTo>
                  <a:pt x="766234" y="3793067"/>
                  <a:pt x="857250" y="3790950"/>
                  <a:pt x="1039284" y="3727450"/>
                </a:cubicBezTo>
                <a:cubicBezTo>
                  <a:pt x="1221317" y="3663950"/>
                  <a:pt x="1418167" y="3547534"/>
                  <a:pt x="1629834" y="3378200"/>
                </a:cubicBezTo>
                <a:cubicBezTo>
                  <a:pt x="1917700" y="3132667"/>
                  <a:pt x="2207684" y="2861734"/>
                  <a:pt x="2499784" y="2565400"/>
                </a:cubicBezTo>
                <a:cubicBezTo>
                  <a:pt x="2791884" y="2269067"/>
                  <a:pt x="3026834" y="1993900"/>
                  <a:pt x="3204634" y="1739900"/>
                </a:cubicBezTo>
                <a:lnTo>
                  <a:pt x="3484034" y="1282700"/>
                </a:lnTo>
                <a:cubicBezTo>
                  <a:pt x="3399367" y="1087967"/>
                  <a:pt x="3308350" y="954617"/>
                  <a:pt x="3210984" y="882650"/>
                </a:cubicBezTo>
                <a:cubicBezTo>
                  <a:pt x="3113617" y="810684"/>
                  <a:pt x="3031067" y="774700"/>
                  <a:pt x="2963334" y="774700"/>
                </a:cubicBezTo>
                <a:cubicBezTo>
                  <a:pt x="2853267" y="774700"/>
                  <a:pt x="2690284" y="876300"/>
                  <a:pt x="2474384" y="1079500"/>
                </a:cubicBezTo>
                <a:cubicBezTo>
                  <a:pt x="2258484" y="1282700"/>
                  <a:pt x="2027767" y="1553634"/>
                  <a:pt x="1782234" y="1892300"/>
                </a:cubicBezTo>
                <a:cubicBezTo>
                  <a:pt x="1536700" y="2230967"/>
                  <a:pt x="1303867" y="2603500"/>
                  <a:pt x="1083734" y="3009900"/>
                </a:cubicBezTo>
                <a:cubicBezTo>
                  <a:pt x="999067" y="3179234"/>
                  <a:pt x="924984" y="3342217"/>
                  <a:pt x="861484" y="3498850"/>
                </a:cubicBezTo>
                <a:cubicBezTo>
                  <a:pt x="797984" y="3655484"/>
                  <a:pt x="766234" y="3733800"/>
                  <a:pt x="766234" y="3733800"/>
                </a:cubicBezTo>
                <a:close/>
                <a:moveTo>
                  <a:pt x="118534" y="49022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68" name="Freeform 6768"/>
          <p:cNvSpPr/>
          <p:nvPr/>
        </p:nvSpPr>
        <p:spPr>
          <a:xfrm rot="0" flipH="0" flipV="0">
            <a:off x="8384177" y="4186023"/>
            <a:ext cx="136093" cy="238124"/>
          </a:xfrm>
          <a:custGeom>
            <a:pathLst>
              <a:path w="3780367" h="6614583">
                <a:moveTo>
                  <a:pt x="1401234" y="6572250"/>
                </a:moveTo>
                <a:cubicBezTo>
                  <a:pt x="1282700" y="6538384"/>
                  <a:pt x="1185334" y="6498167"/>
                  <a:pt x="1109134" y="6451600"/>
                </a:cubicBezTo>
                <a:cubicBezTo>
                  <a:pt x="1032934" y="6405034"/>
                  <a:pt x="931334" y="6326717"/>
                  <a:pt x="804334" y="6216650"/>
                </a:cubicBezTo>
                <a:cubicBezTo>
                  <a:pt x="702734" y="6081184"/>
                  <a:pt x="624417" y="5954184"/>
                  <a:pt x="569384" y="5835650"/>
                </a:cubicBezTo>
                <a:cubicBezTo>
                  <a:pt x="514350" y="5717117"/>
                  <a:pt x="478367" y="5579534"/>
                  <a:pt x="461434" y="5422900"/>
                </a:cubicBezTo>
                <a:cubicBezTo>
                  <a:pt x="444500" y="5266267"/>
                  <a:pt x="436034" y="5065184"/>
                  <a:pt x="436034" y="4819650"/>
                </a:cubicBezTo>
                <a:cubicBezTo>
                  <a:pt x="436034" y="4718050"/>
                  <a:pt x="455084" y="4565650"/>
                  <a:pt x="493184" y="4362450"/>
                </a:cubicBezTo>
                <a:cubicBezTo>
                  <a:pt x="531284" y="4159250"/>
                  <a:pt x="577850" y="3945467"/>
                  <a:pt x="632884" y="3721100"/>
                </a:cubicBezTo>
                <a:cubicBezTo>
                  <a:pt x="687917" y="3496734"/>
                  <a:pt x="738717" y="3295650"/>
                  <a:pt x="785284" y="3117850"/>
                </a:cubicBezTo>
                <a:cubicBezTo>
                  <a:pt x="831850" y="2940050"/>
                  <a:pt x="859367" y="2825750"/>
                  <a:pt x="867834" y="2774950"/>
                </a:cubicBezTo>
                <a:cubicBezTo>
                  <a:pt x="893234" y="2664884"/>
                  <a:pt x="850900" y="2601384"/>
                  <a:pt x="740834" y="2584450"/>
                </a:cubicBezTo>
                <a:cubicBezTo>
                  <a:pt x="630767" y="2567517"/>
                  <a:pt x="510117" y="2561167"/>
                  <a:pt x="378884" y="2565400"/>
                </a:cubicBezTo>
                <a:cubicBezTo>
                  <a:pt x="247650" y="2569634"/>
                  <a:pt x="160867" y="2559050"/>
                  <a:pt x="118534" y="2533650"/>
                </a:cubicBezTo>
                <a:cubicBezTo>
                  <a:pt x="84667" y="2525184"/>
                  <a:pt x="67734" y="2510367"/>
                  <a:pt x="67734" y="2489200"/>
                </a:cubicBezTo>
                <a:cubicBezTo>
                  <a:pt x="67734" y="2468034"/>
                  <a:pt x="67734" y="2457450"/>
                  <a:pt x="67734" y="2457450"/>
                </a:cubicBezTo>
                <a:cubicBezTo>
                  <a:pt x="67734" y="2423584"/>
                  <a:pt x="65617" y="2400300"/>
                  <a:pt x="61384" y="2387600"/>
                </a:cubicBezTo>
                <a:cubicBezTo>
                  <a:pt x="57150" y="2374900"/>
                  <a:pt x="42334" y="2347384"/>
                  <a:pt x="16934" y="2305050"/>
                </a:cubicBezTo>
                <a:cubicBezTo>
                  <a:pt x="0" y="2271184"/>
                  <a:pt x="10584" y="2222500"/>
                  <a:pt x="48684" y="2159000"/>
                </a:cubicBezTo>
                <a:cubicBezTo>
                  <a:pt x="86784" y="2095500"/>
                  <a:pt x="152400" y="2055284"/>
                  <a:pt x="245534" y="2038350"/>
                </a:cubicBezTo>
                <a:cubicBezTo>
                  <a:pt x="321734" y="2021417"/>
                  <a:pt x="425450" y="2006600"/>
                  <a:pt x="556684" y="1993900"/>
                </a:cubicBezTo>
                <a:cubicBezTo>
                  <a:pt x="687917" y="1981200"/>
                  <a:pt x="821267" y="1951567"/>
                  <a:pt x="956734" y="1905000"/>
                </a:cubicBezTo>
                <a:cubicBezTo>
                  <a:pt x="1092200" y="1858434"/>
                  <a:pt x="1202267" y="1784350"/>
                  <a:pt x="1286934" y="1682750"/>
                </a:cubicBezTo>
                <a:cubicBezTo>
                  <a:pt x="1363134" y="1496484"/>
                  <a:pt x="1452034" y="1289050"/>
                  <a:pt x="1553634" y="1060450"/>
                </a:cubicBezTo>
                <a:cubicBezTo>
                  <a:pt x="1655234" y="831850"/>
                  <a:pt x="1754717" y="626534"/>
                  <a:pt x="1852084" y="444500"/>
                </a:cubicBezTo>
                <a:cubicBezTo>
                  <a:pt x="1949450" y="262467"/>
                  <a:pt x="2015067" y="150284"/>
                  <a:pt x="2048934" y="107950"/>
                </a:cubicBezTo>
                <a:cubicBezTo>
                  <a:pt x="2192867" y="31750"/>
                  <a:pt x="2298700" y="0"/>
                  <a:pt x="2366434" y="12700"/>
                </a:cubicBezTo>
                <a:cubicBezTo>
                  <a:pt x="2434167" y="25400"/>
                  <a:pt x="2510367" y="99484"/>
                  <a:pt x="2595034" y="234950"/>
                </a:cubicBezTo>
                <a:cubicBezTo>
                  <a:pt x="2637367" y="294217"/>
                  <a:pt x="2669117" y="340784"/>
                  <a:pt x="2690284" y="374650"/>
                </a:cubicBezTo>
                <a:cubicBezTo>
                  <a:pt x="2711450" y="408517"/>
                  <a:pt x="2713567" y="459317"/>
                  <a:pt x="2696634" y="527050"/>
                </a:cubicBezTo>
                <a:cubicBezTo>
                  <a:pt x="2679700" y="594784"/>
                  <a:pt x="2635250" y="700617"/>
                  <a:pt x="2563284" y="844550"/>
                </a:cubicBezTo>
                <a:cubicBezTo>
                  <a:pt x="2491317" y="988484"/>
                  <a:pt x="2383367" y="1195917"/>
                  <a:pt x="2239434" y="1466850"/>
                </a:cubicBezTo>
                <a:cubicBezTo>
                  <a:pt x="2197100" y="1551517"/>
                  <a:pt x="2159000" y="1625600"/>
                  <a:pt x="2125134" y="1689100"/>
                </a:cubicBezTo>
                <a:cubicBezTo>
                  <a:pt x="2091267" y="1752600"/>
                  <a:pt x="2074334" y="1784350"/>
                  <a:pt x="2074334" y="1784350"/>
                </a:cubicBezTo>
                <a:cubicBezTo>
                  <a:pt x="2108200" y="1792817"/>
                  <a:pt x="2159000" y="1797050"/>
                  <a:pt x="2226734" y="1797050"/>
                </a:cubicBezTo>
                <a:cubicBezTo>
                  <a:pt x="2294467" y="1797050"/>
                  <a:pt x="2379134" y="1792817"/>
                  <a:pt x="2480734" y="1784350"/>
                </a:cubicBezTo>
                <a:cubicBezTo>
                  <a:pt x="2573867" y="1767417"/>
                  <a:pt x="2692400" y="1752600"/>
                  <a:pt x="2836334" y="1739900"/>
                </a:cubicBezTo>
                <a:cubicBezTo>
                  <a:pt x="2980267" y="1727200"/>
                  <a:pt x="3094567" y="1729317"/>
                  <a:pt x="3179234" y="1746250"/>
                </a:cubicBezTo>
                <a:cubicBezTo>
                  <a:pt x="3373967" y="1746250"/>
                  <a:pt x="3517900" y="1782234"/>
                  <a:pt x="3611034" y="1854200"/>
                </a:cubicBezTo>
                <a:cubicBezTo>
                  <a:pt x="3704167" y="1926167"/>
                  <a:pt x="3754967" y="2046817"/>
                  <a:pt x="3763434" y="2216150"/>
                </a:cubicBezTo>
                <a:cubicBezTo>
                  <a:pt x="3780367" y="2309284"/>
                  <a:pt x="3761317" y="2364317"/>
                  <a:pt x="3706284" y="2381250"/>
                </a:cubicBezTo>
                <a:cubicBezTo>
                  <a:pt x="3651250" y="2398184"/>
                  <a:pt x="3509434" y="2406650"/>
                  <a:pt x="3280834" y="2406650"/>
                </a:cubicBezTo>
                <a:cubicBezTo>
                  <a:pt x="3204634" y="2406650"/>
                  <a:pt x="3086100" y="2410884"/>
                  <a:pt x="2925234" y="2419350"/>
                </a:cubicBezTo>
                <a:cubicBezTo>
                  <a:pt x="2764367" y="2427817"/>
                  <a:pt x="2597150" y="2436284"/>
                  <a:pt x="2423584" y="2444750"/>
                </a:cubicBezTo>
                <a:cubicBezTo>
                  <a:pt x="2250017" y="2453217"/>
                  <a:pt x="2101850" y="2463800"/>
                  <a:pt x="1979084" y="2476500"/>
                </a:cubicBezTo>
                <a:cubicBezTo>
                  <a:pt x="1856317" y="2489200"/>
                  <a:pt x="1794934" y="2504017"/>
                  <a:pt x="1794934" y="2520950"/>
                </a:cubicBezTo>
                <a:cubicBezTo>
                  <a:pt x="1769534" y="2537884"/>
                  <a:pt x="1729317" y="2618317"/>
                  <a:pt x="1674284" y="2762250"/>
                </a:cubicBezTo>
                <a:cubicBezTo>
                  <a:pt x="1619250" y="2906184"/>
                  <a:pt x="1564217" y="3069167"/>
                  <a:pt x="1509184" y="3251200"/>
                </a:cubicBezTo>
                <a:cubicBezTo>
                  <a:pt x="1454150" y="3433234"/>
                  <a:pt x="1405467" y="3596217"/>
                  <a:pt x="1363134" y="3740150"/>
                </a:cubicBezTo>
                <a:cubicBezTo>
                  <a:pt x="1303867" y="4028017"/>
                  <a:pt x="1259417" y="4315884"/>
                  <a:pt x="1229784" y="4603750"/>
                </a:cubicBezTo>
                <a:cubicBezTo>
                  <a:pt x="1200150" y="4891617"/>
                  <a:pt x="1193800" y="5141384"/>
                  <a:pt x="1210734" y="5353050"/>
                </a:cubicBezTo>
                <a:cubicBezTo>
                  <a:pt x="1227667" y="5564717"/>
                  <a:pt x="1274234" y="5712884"/>
                  <a:pt x="1350434" y="5797550"/>
                </a:cubicBezTo>
                <a:cubicBezTo>
                  <a:pt x="1426634" y="5873750"/>
                  <a:pt x="1574800" y="5888567"/>
                  <a:pt x="1794934" y="5842000"/>
                </a:cubicBezTo>
                <a:cubicBezTo>
                  <a:pt x="2015067" y="5795434"/>
                  <a:pt x="2192867" y="5717117"/>
                  <a:pt x="2328334" y="5607050"/>
                </a:cubicBezTo>
                <a:cubicBezTo>
                  <a:pt x="2480734" y="5480050"/>
                  <a:pt x="2605617" y="5416550"/>
                  <a:pt x="2702984" y="5416550"/>
                </a:cubicBezTo>
                <a:cubicBezTo>
                  <a:pt x="2800350" y="5416550"/>
                  <a:pt x="2855384" y="5461000"/>
                  <a:pt x="2868084" y="5549900"/>
                </a:cubicBezTo>
                <a:cubicBezTo>
                  <a:pt x="2880784" y="5638800"/>
                  <a:pt x="2832100" y="5763684"/>
                  <a:pt x="2722034" y="5924550"/>
                </a:cubicBezTo>
                <a:cubicBezTo>
                  <a:pt x="2620434" y="6076950"/>
                  <a:pt x="2493434" y="6210300"/>
                  <a:pt x="2341034" y="6324600"/>
                </a:cubicBezTo>
                <a:cubicBezTo>
                  <a:pt x="2188634" y="6438900"/>
                  <a:pt x="2029884" y="6519334"/>
                  <a:pt x="1864784" y="6565900"/>
                </a:cubicBezTo>
                <a:cubicBezTo>
                  <a:pt x="1699684" y="6612466"/>
                  <a:pt x="1545167" y="6614583"/>
                  <a:pt x="1401234" y="6572250"/>
                </a:cubicBezTo>
                <a:close/>
                <a:moveTo>
                  <a:pt x="-1430866" y="659765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69" name="Freeform 6769"/>
          <p:cNvSpPr/>
          <p:nvPr/>
        </p:nvSpPr>
        <p:spPr>
          <a:xfrm rot="0" flipH="0" flipV="0">
            <a:off x="8534291" y="4177108"/>
            <a:ext cx="79857" cy="232562"/>
          </a:xfrm>
          <a:custGeom>
            <a:pathLst>
              <a:path w="2218266" h="6460067">
                <a:moveTo>
                  <a:pt x="482600" y="6451600"/>
                </a:moveTo>
                <a:cubicBezTo>
                  <a:pt x="355600" y="6434667"/>
                  <a:pt x="247650" y="6343650"/>
                  <a:pt x="158750" y="6178550"/>
                </a:cubicBezTo>
                <a:cubicBezTo>
                  <a:pt x="69850" y="6013450"/>
                  <a:pt x="16933" y="5863167"/>
                  <a:pt x="0" y="5727700"/>
                </a:cubicBezTo>
                <a:cubicBezTo>
                  <a:pt x="8466" y="5659967"/>
                  <a:pt x="19050" y="5562600"/>
                  <a:pt x="31750" y="5435600"/>
                </a:cubicBezTo>
                <a:cubicBezTo>
                  <a:pt x="44450" y="5308600"/>
                  <a:pt x="59266" y="5177367"/>
                  <a:pt x="76200" y="5041900"/>
                </a:cubicBezTo>
                <a:cubicBezTo>
                  <a:pt x="110066" y="4881034"/>
                  <a:pt x="156633" y="4684184"/>
                  <a:pt x="215900" y="4451350"/>
                </a:cubicBezTo>
                <a:cubicBezTo>
                  <a:pt x="275166" y="4218517"/>
                  <a:pt x="336550" y="3983567"/>
                  <a:pt x="400050" y="3746500"/>
                </a:cubicBezTo>
                <a:cubicBezTo>
                  <a:pt x="463550" y="3509434"/>
                  <a:pt x="520700" y="3306234"/>
                  <a:pt x="571500" y="3136900"/>
                </a:cubicBezTo>
                <a:cubicBezTo>
                  <a:pt x="622300" y="2967567"/>
                  <a:pt x="656166" y="2865967"/>
                  <a:pt x="673100" y="2832100"/>
                </a:cubicBezTo>
                <a:cubicBezTo>
                  <a:pt x="715433" y="2764367"/>
                  <a:pt x="783166" y="2747434"/>
                  <a:pt x="876300" y="2781300"/>
                </a:cubicBezTo>
                <a:cubicBezTo>
                  <a:pt x="969433" y="2815167"/>
                  <a:pt x="1045633" y="2865967"/>
                  <a:pt x="1104900" y="2933700"/>
                </a:cubicBezTo>
                <a:cubicBezTo>
                  <a:pt x="1155700" y="3001434"/>
                  <a:pt x="1187450" y="3081867"/>
                  <a:pt x="1200150" y="3175000"/>
                </a:cubicBezTo>
                <a:cubicBezTo>
                  <a:pt x="1212850" y="3268134"/>
                  <a:pt x="1200150" y="3403600"/>
                  <a:pt x="1162050" y="3581400"/>
                </a:cubicBezTo>
                <a:cubicBezTo>
                  <a:pt x="1123950" y="3759200"/>
                  <a:pt x="1054100" y="4021667"/>
                  <a:pt x="952500" y="4368800"/>
                </a:cubicBezTo>
                <a:cubicBezTo>
                  <a:pt x="859366" y="4707467"/>
                  <a:pt x="789516" y="4980517"/>
                  <a:pt x="742950" y="5187950"/>
                </a:cubicBezTo>
                <a:cubicBezTo>
                  <a:pt x="696383" y="5395384"/>
                  <a:pt x="677333" y="5613400"/>
                  <a:pt x="685800" y="5842000"/>
                </a:cubicBezTo>
                <a:cubicBezTo>
                  <a:pt x="651933" y="6129867"/>
                  <a:pt x="626533" y="6305550"/>
                  <a:pt x="609600" y="6369050"/>
                </a:cubicBezTo>
                <a:cubicBezTo>
                  <a:pt x="592666" y="6432550"/>
                  <a:pt x="550333" y="6460067"/>
                  <a:pt x="482600" y="6451600"/>
                </a:cubicBezTo>
                <a:close/>
                <a:moveTo>
                  <a:pt x="-1028700" y="6845300"/>
                </a:moveTo>
                <a:moveTo>
                  <a:pt x="1943100" y="1384300"/>
                </a:moveTo>
                <a:cubicBezTo>
                  <a:pt x="1909233" y="1409700"/>
                  <a:pt x="1877483" y="1420284"/>
                  <a:pt x="1847850" y="1416050"/>
                </a:cubicBezTo>
                <a:cubicBezTo>
                  <a:pt x="1818216" y="1411817"/>
                  <a:pt x="1769533" y="1388534"/>
                  <a:pt x="1701800" y="1346200"/>
                </a:cubicBezTo>
                <a:cubicBezTo>
                  <a:pt x="1642533" y="1337734"/>
                  <a:pt x="1568450" y="1297517"/>
                  <a:pt x="1479550" y="1225550"/>
                </a:cubicBezTo>
                <a:cubicBezTo>
                  <a:pt x="1390650" y="1153584"/>
                  <a:pt x="1314450" y="1077384"/>
                  <a:pt x="1250950" y="996950"/>
                </a:cubicBezTo>
                <a:cubicBezTo>
                  <a:pt x="1187450" y="916517"/>
                  <a:pt x="1155700" y="867834"/>
                  <a:pt x="1155700" y="850900"/>
                </a:cubicBezTo>
                <a:cubicBezTo>
                  <a:pt x="1147233" y="766234"/>
                  <a:pt x="1153583" y="658284"/>
                  <a:pt x="1174750" y="527050"/>
                </a:cubicBezTo>
                <a:cubicBezTo>
                  <a:pt x="1195916" y="395817"/>
                  <a:pt x="1240366" y="277284"/>
                  <a:pt x="1308100" y="171450"/>
                </a:cubicBezTo>
                <a:cubicBezTo>
                  <a:pt x="1375833" y="65617"/>
                  <a:pt x="1473200" y="8467"/>
                  <a:pt x="1600200" y="0"/>
                </a:cubicBezTo>
                <a:cubicBezTo>
                  <a:pt x="1634066" y="0"/>
                  <a:pt x="1663700" y="4234"/>
                  <a:pt x="1689100" y="12700"/>
                </a:cubicBezTo>
                <a:cubicBezTo>
                  <a:pt x="1714500" y="21167"/>
                  <a:pt x="1790700" y="50800"/>
                  <a:pt x="1917700" y="101600"/>
                </a:cubicBezTo>
                <a:cubicBezTo>
                  <a:pt x="1985433" y="228600"/>
                  <a:pt x="2053166" y="370417"/>
                  <a:pt x="2120900" y="527050"/>
                </a:cubicBezTo>
                <a:cubicBezTo>
                  <a:pt x="2188633" y="683684"/>
                  <a:pt x="2218266" y="836084"/>
                  <a:pt x="2209800" y="984250"/>
                </a:cubicBezTo>
                <a:cubicBezTo>
                  <a:pt x="2201333" y="1132417"/>
                  <a:pt x="2112433" y="1265767"/>
                  <a:pt x="1943100" y="1384300"/>
                </a:cubicBezTo>
                <a:close/>
                <a:moveTo>
                  <a:pt x="4038600" y="68453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70" name="Freeform 6770"/>
          <p:cNvSpPr/>
          <p:nvPr/>
        </p:nvSpPr>
        <p:spPr>
          <a:xfrm rot="0" flipH="0" flipV="0">
            <a:off x="8619635" y="4246755"/>
            <a:ext cx="128701" cy="174345"/>
          </a:xfrm>
          <a:custGeom>
            <a:pathLst>
              <a:path w="3575050" h="4842933">
                <a:moveTo>
                  <a:pt x="1134534" y="4834466"/>
                </a:moveTo>
                <a:cubicBezTo>
                  <a:pt x="1024467" y="4842933"/>
                  <a:pt x="935567" y="4832350"/>
                  <a:pt x="867834" y="4802716"/>
                </a:cubicBezTo>
                <a:cubicBezTo>
                  <a:pt x="800100" y="4773083"/>
                  <a:pt x="715434" y="4728633"/>
                  <a:pt x="613834" y="4669366"/>
                </a:cubicBezTo>
                <a:cubicBezTo>
                  <a:pt x="427567" y="4525433"/>
                  <a:pt x="289984" y="4379383"/>
                  <a:pt x="201084" y="4231216"/>
                </a:cubicBezTo>
                <a:cubicBezTo>
                  <a:pt x="112184" y="4083050"/>
                  <a:pt x="71967" y="3937000"/>
                  <a:pt x="80434" y="3793066"/>
                </a:cubicBezTo>
                <a:cubicBezTo>
                  <a:pt x="97367" y="3716866"/>
                  <a:pt x="99484" y="3649133"/>
                  <a:pt x="86784" y="3589866"/>
                </a:cubicBezTo>
                <a:cubicBezTo>
                  <a:pt x="74084" y="3530600"/>
                  <a:pt x="67734" y="3500966"/>
                  <a:pt x="67734" y="3500966"/>
                </a:cubicBezTo>
                <a:cubicBezTo>
                  <a:pt x="16934" y="3458633"/>
                  <a:pt x="0" y="3431116"/>
                  <a:pt x="16934" y="3418416"/>
                </a:cubicBezTo>
                <a:cubicBezTo>
                  <a:pt x="33867" y="3405716"/>
                  <a:pt x="46567" y="3382433"/>
                  <a:pt x="55034" y="3348566"/>
                </a:cubicBezTo>
                <a:cubicBezTo>
                  <a:pt x="122767" y="3331633"/>
                  <a:pt x="131234" y="3285066"/>
                  <a:pt x="80434" y="3208866"/>
                </a:cubicBezTo>
                <a:cubicBezTo>
                  <a:pt x="55034" y="3141133"/>
                  <a:pt x="69850" y="2986616"/>
                  <a:pt x="124884" y="2745316"/>
                </a:cubicBezTo>
                <a:cubicBezTo>
                  <a:pt x="179917" y="2504016"/>
                  <a:pt x="254000" y="2277533"/>
                  <a:pt x="347134" y="2065866"/>
                </a:cubicBezTo>
                <a:cubicBezTo>
                  <a:pt x="389467" y="1972733"/>
                  <a:pt x="450850" y="1849966"/>
                  <a:pt x="531284" y="1697566"/>
                </a:cubicBezTo>
                <a:cubicBezTo>
                  <a:pt x="611717" y="1545166"/>
                  <a:pt x="702734" y="1390650"/>
                  <a:pt x="804334" y="1234016"/>
                </a:cubicBezTo>
                <a:cubicBezTo>
                  <a:pt x="905934" y="1077383"/>
                  <a:pt x="999067" y="952500"/>
                  <a:pt x="1083734" y="859366"/>
                </a:cubicBezTo>
                <a:cubicBezTo>
                  <a:pt x="1270000" y="647700"/>
                  <a:pt x="1437217" y="488950"/>
                  <a:pt x="1585384" y="383116"/>
                </a:cubicBezTo>
                <a:cubicBezTo>
                  <a:pt x="1733550" y="277283"/>
                  <a:pt x="1900767" y="190500"/>
                  <a:pt x="2087034" y="122766"/>
                </a:cubicBezTo>
                <a:cubicBezTo>
                  <a:pt x="2256367" y="55033"/>
                  <a:pt x="2379134" y="16933"/>
                  <a:pt x="2455334" y="8466"/>
                </a:cubicBezTo>
                <a:cubicBezTo>
                  <a:pt x="2531534" y="0"/>
                  <a:pt x="2637367" y="50800"/>
                  <a:pt x="2772834" y="160866"/>
                </a:cubicBezTo>
                <a:cubicBezTo>
                  <a:pt x="2976034" y="220133"/>
                  <a:pt x="3130550" y="302683"/>
                  <a:pt x="3236384" y="408516"/>
                </a:cubicBezTo>
                <a:cubicBezTo>
                  <a:pt x="3342217" y="514350"/>
                  <a:pt x="3424767" y="677333"/>
                  <a:pt x="3484034" y="897466"/>
                </a:cubicBezTo>
                <a:cubicBezTo>
                  <a:pt x="3551767" y="1143000"/>
                  <a:pt x="3575050" y="1432983"/>
                  <a:pt x="3553884" y="1767416"/>
                </a:cubicBezTo>
                <a:cubicBezTo>
                  <a:pt x="3532717" y="2101850"/>
                  <a:pt x="3386667" y="2531533"/>
                  <a:pt x="3115734" y="3056466"/>
                </a:cubicBezTo>
                <a:cubicBezTo>
                  <a:pt x="2954867" y="3386666"/>
                  <a:pt x="2796117" y="3636433"/>
                  <a:pt x="2639484" y="3805766"/>
                </a:cubicBezTo>
                <a:cubicBezTo>
                  <a:pt x="2482850" y="3975100"/>
                  <a:pt x="2294467" y="4152900"/>
                  <a:pt x="2074334" y="4339166"/>
                </a:cubicBezTo>
                <a:cubicBezTo>
                  <a:pt x="1913467" y="4474633"/>
                  <a:pt x="1765300" y="4580466"/>
                  <a:pt x="1629834" y="4656666"/>
                </a:cubicBezTo>
                <a:cubicBezTo>
                  <a:pt x="1494367" y="4732866"/>
                  <a:pt x="1329267" y="4792133"/>
                  <a:pt x="1134534" y="4834466"/>
                </a:cubicBezTo>
                <a:close/>
                <a:moveTo>
                  <a:pt x="-1341966" y="4910666"/>
                </a:moveTo>
                <a:moveTo>
                  <a:pt x="2150534" y="3323166"/>
                </a:moveTo>
                <a:cubicBezTo>
                  <a:pt x="2319867" y="3069166"/>
                  <a:pt x="2453217" y="2834216"/>
                  <a:pt x="2550584" y="2618316"/>
                </a:cubicBezTo>
                <a:cubicBezTo>
                  <a:pt x="2647950" y="2402416"/>
                  <a:pt x="2726267" y="2129366"/>
                  <a:pt x="2785534" y="1799166"/>
                </a:cubicBezTo>
                <a:cubicBezTo>
                  <a:pt x="2802467" y="1706033"/>
                  <a:pt x="2806700" y="1589616"/>
                  <a:pt x="2798234" y="1449916"/>
                </a:cubicBezTo>
                <a:cubicBezTo>
                  <a:pt x="2789767" y="1310216"/>
                  <a:pt x="2770717" y="1181100"/>
                  <a:pt x="2741084" y="1062566"/>
                </a:cubicBezTo>
                <a:cubicBezTo>
                  <a:pt x="2711450" y="944033"/>
                  <a:pt x="2671234" y="880533"/>
                  <a:pt x="2620434" y="872066"/>
                </a:cubicBezTo>
                <a:cubicBezTo>
                  <a:pt x="2510367" y="829733"/>
                  <a:pt x="2387600" y="827616"/>
                  <a:pt x="2252134" y="865716"/>
                </a:cubicBezTo>
                <a:cubicBezTo>
                  <a:pt x="2116667" y="903816"/>
                  <a:pt x="1968500" y="1007533"/>
                  <a:pt x="1807634" y="1176866"/>
                </a:cubicBezTo>
                <a:cubicBezTo>
                  <a:pt x="1663700" y="1346200"/>
                  <a:pt x="1534584" y="1536700"/>
                  <a:pt x="1420284" y="1748366"/>
                </a:cubicBezTo>
                <a:cubicBezTo>
                  <a:pt x="1305984" y="1960033"/>
                  <a:pt x="1202267" y="2192866"/>
                  <a:pt x="1109134" y="2446866"/>
                </a:cubicBezTo>
                <a:cubicBezTo>
                  <a:pt x="1016000" y="2700866"/>
                  <a:pt x="927100" y="2971800"/>
                  <a:pt x="842434" y="3259666"/>
                </a:cubicBezTo>
                <a:cubicBezTo>
                  <a:pt x="757767" y="3581400"/>
                  <a:pt x="764117" y="3826933"/>
                  <a:pt x="861484" y="3996266"/>
                </a:cubicBezTo>
                <a:cubicBezTo>
                  <a:pt x="958850" y="4165600"/>
                  <a:pt x="1121834" y="4205816"/>
                  <a:pt x="1350434" y="4116916"/>
                </a:cubicBezTo>
                <a:cubicBezTo>
                  <a:pt x="1579034" y="4028016"/>
                  <a:pt x="1845734" y="3763433"/>
                  <a:pt x="2150534" y="3323166"/>
                </a:cubicBezTo>
                <a:close/>
                <a:moveTo>
                  <a:pt x="169334" y="491066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71" name="Freeform 6771"/>
          <p:cNvSpPr/>
          <p:nvPr/>
        </p:nvSpPr>
        <p:spPr>
          <a:xfrm rot="0" flipH="0" flipV="0">
            <a:off x="8784914" y="4143732"/>
            <a:ext cx="151028" cy="302666"/>
          </a:xfrm>
          <a:custGeom>
            <a:pathLst>
              <a:path w="4195234" h="8407400">
                <a:moveTo>
                  <a:pt x="886884" y="8407400"/>
                </a:moveTo>
                <a:cubicBezTo>
                  <a:pt x="607484" y="8365066"/>
                  <a:pt x="419100" y="8261350"/>
                  <a:pt x="321734" y="8096250"/>
                </a:cubicBezTo>
                <a:cubicBezTo>
                  <a:pt x="224367" y="7931150"/>
                  <a:pt x="201084" y="7679267"/>
                  <a:pt x="251884" y="7340600"/>
                </a:cubicBezTo>
                <a:cubicBezTo>
                  <a:pt x="302684" y="7179734"/>
                  <a:pt x="334434" y="7033684"/>
                  <a:pt x="347134" y="6902450"/>
                </a:cubicBezTo>
                <a:cubicBezTo>
                  <a:pt x="359834" y="6771217"/>
                  <a:pt x="395817" y="6688667"/>
                  <a:pt x="455084" y="6654800"/>
                </a:cubicBezTo>
                <a:cubicBezTo>
                  <a:pt x="455084" y="6654800"/>
                  <a:pt x="461434" y="6642100"/>
                  <a:pt x="474134" y="6616700"/>
                </a:cubicBezTo>
                <a:cubicBezTo>
                  <a:pt x="486834" y="6591300"/>
                  <a:pt x="480484" y="6565900"/>
                  <a:pt x="455084" y="6540500"/>
                </a:cubicBezTo>
                <a:cubicBezTo>
                  <a:pt x="455084" y="6430434"/>
                  <a:pt x="493184" y="6278034"/>
                  <a:pt x="569384" y="6083300"/>
                </a:cubicBezTo>
                <a:cubicBezTo>
                  <a:pt x="586317" y="6032500"/>
                  <a:pt x="609600" y="5971117"/>
                  <a:pt x="639234" y="5899150"/>
                </a:cubicBezTo>
                <a:cubicBezTo>
                  <a:pt x="668867" y="5827184"/>
                  <a:pt x="683684" y="5791200"/>
                  <a:pt x="683684" y="5791200"/>
                </a:cubicBezTo>
                <a:cubicBezTo>
                  <a:pt x="641350" y="5723467"/>
                  <a:pt x="641350" y="5668434"/>
                  <a:pt x="683684" y="5626100"/>
                </a:cubicBezTo>
                <a:cubicBezTo>
                  <a:pt x="726017" y="5583767"/>
                  <a:pt x="770467" y="5543550"/>
                  <a:pt x="817034" y="5505450"/>
                </a:cubicBezTo>
                <a:cubicBezTo>
                  <a:pt x="863600" y="5467350"/>
                  <a:pt x="865717" y="5422900"/>
                  <a:pt x="823384" y="5372100"/>
                </a:cubicBezTo>
                <a:cubicBezTo>
                  <a:pt x="806450" y="5338234"/>
                  <a:pt x="827617" y="5259917"/>
                  <a:pt x="886884" y="5137150"/>
                </a:cubicBezTo>
                <a:cubicBezTo>
                  <a:pt x="946150" y="5014384"/>
                  <a:pt x="1013884" y="4885267"/>
                  <a:pt x="1090084" y="4749800"/>
                </a:cubicBezTo>
                <a:cubicBezTo>
                  <a:pt x="1166284" y="4614334"/>
                  <a:pt x="1217084" y="4508500"/>
                  <a:pt x="1242484" y="4432300"/>
                </a:cubicBezTo>
                <a:cubicBezTo>
                  <a:pt x="1242484" y="4415367"/>
                  <a:pt x="1263650" y="4356100"/>
                  <a:pt x="1305984" y="4254500"/>
                </a:cubicBezTo>
                <a:cubicBezTo>
                  <a:pt x="1348317" y="4152900"/>
                  <a:pt x="1399117" y="4034367"/>
                  <a:pt x="1458384" y="3898900"/>
                </a:cubicBezTo>
                <a:cubicBezTo>
                  <a:pt x="1517650" y="3763434"/>
                  <a:pt x="1574800" y="3640667"/>
                  <a:pt x="1629834" y="3530600"/>
                </a:cubicBezTo>
                <a:cubicBezTo>
                  <a:pt x="1684867" y="3420534"/>
                  <a:pt x="1720850" y="3348567"/>
                  <a:pt x="1737784" y="3314700"/>
                </a:cubicBezTo>
                <a:cubicBezTo>
                  <a:pt x="1822450" y="3272367"/>
                  <a:pt x="1788584" y="3242734"/>
                  <a:pt x="1636184" y="3225800"/>
                </a:cubicBezTo>
                <a:cubicBezTo>
                  <a:pt x="1483784" y="3208867"/>
                  <a:pt x="1322917" y="3204634"/>
                  <a:pt x="1153584" y="3213100"/>
                </a:cubicBezTo>
                <a:cubicBezTo>
                  <a:pt x="891117" y="3204634"/>
                  <a:pt x="681567" y="3191934"/>
                  <a:pt x="524934" y="3175000"/>
                </a:cubicBezTo>
                <a:cubicBezTo>
                  <a:pt x="368300" y="3158067"/>
                  <a:pt x="239184" y="3119967"/>
                  <a:pt x="137584" y="3060700"/>
                </a:cubicBezTo>
                <a:cubicBezTo>
                  <a:pt x="35984" y="2942167"/>
                  <a:pt x="0" y="2855384"/>
                  <a:pt x="29634" y="2800350"/>
                </a:cubicBezTo>
                <a:cubicBezTo>
                  <a:pt x="59267" y="2745317"/>
                  <a:pt x="158750" y="2713567"/>
                  <a:pt x="328084" y="2705100"/>
                </a:cubicBezTo>
                <a:cubicBezTo>
                  <a:pt x="438150" y="2696634"/>
                  <a:pt x="524934" y="2692400"/>
                  <a:pt x="588434" y="2692400"/>
                </a:cubicBezTo>
                <a:cubicBezTo>
                  <a:pt x="651934" y="2692400"/>
                  <a:pt x="736600" y="2686050"/>
                  <a:pt x="842434" y="2673350"/>
                </a:cubicBezTo>
                <a:cubicBezTo>
                  <a:pt x="948267" y="2660650"/>
                  <a:pt x="1115484" y="2641600"/>
                  <a:pt x="1344084" y="2616200"/>
                </a:cubicBezTo>
                <a:lnTo>
                  <a:pt x="1991784" y="2565400"/>
                </a:lnTo>
                <a:lnTo>
                  <a:pt x="2029884" y="2349500"/>
                </a:lnTo>
                <a:cubicBezTo>
                  <a:pt x="2097617" y="2239434"/>
                  <a:pt x="2154767" y="2139950"/>
                  <a:pt x="2201334" y="2051050"/>
                </a:cubicBezTo>
                <a:cubicBezTo>
                  <a:pt x="2247900" y="1962150"/>
                  <a:pt x="2288117" y="1871134"/>
                  <a:pt x="2321984" y="1778000"/>
                </a:cubicBezTo>
                <a:cubicBezTo>
                  <a:pt x="2355850" y="1684867"/>
                  <a:pt x="2381250" y="1587500"/>
                  <a:pt x="2398184" y="1485900"/>
                </a:cubicBezTo>
                <a:cubicBezTo>
                  <a:pt x="2398184" y="1485900"/>
                  <a:pt x="2436284" y="1416050"/>
                  <a:pt x="2512484" y="1276350"/>
                </a:cubicBezTo>
                <a:cubicBezTo>
                  <a:pt x="2588684" y="1136650"/>
                  <a:pt x="2635250" y="990600"/>
                  <a:pt x="2652184" y="838200"/>
                </a:cubicBezTo>
                <a:cubicBezTo>
                  <a:pt x="2753784" y="668867"/>
                  <a:pt x="2842684" y="514350"/>
                  <a:pt x="2918884" y="374650"/>
                </a:cubicBezTo>
                <a:cubicBezTo>
                  <a:pt x="2995084" y="234950"/>
                  <a:pt x="3041650" y="148167"/>
                  <a:pt x="3058584" y="114300"/>
                </a:cubicBezTo>
                <a:cubicBezTo>
                  <a:pt x="3151717" y="38100"/>
                  <a:pt x="3217334" y="0"/>
                  <a:pt x="3255434" y="0"/>
                </a:cubicBezTo>
                <a:cubicBezTo>
                  <a:pt x="3293534" y="0"/>
                  <a:pt x="3376084" y="42334"/>
                  <a:pt x="3503084" y="127000"/>
                </a:cubicBezTo>
                <a:cubicBezTo>
                  <a:pt x="3579284" y="169334"/>
                  <a:pt x="3647017" y="220134"/>
                  <a:pt x="3706284" y="279400"/>
                </a:cubicBezTo>
                <a:cubicBezTo>
                  <a:pt x="3765550" y="338667"/>
                  <a:pt x="3803650" y="400050"/>
                  <a:pt x="3820584" y="463550"/>
                </a:cubicBezTo>
                <a:cubicBezTo>
                  <a:pt x="3837517" y="527050"/>
                  <a:pt x="3812117" y="588434"/>
                  <a:pt x="3744384" y="647700"/>
                </a:cubicBezTo>
                <a:cubicBezTo>
                  <a:pt x="3727450" y="681567"/>
                  <a:pt x="3702050" y="742950"/>
                  <a:pt x="3668184" y="831850"/>
                </a:cubicBezTo>
                <a:cubicBezTo>
                  <a:pt x="3634317" y="920750"/>
                  <a:pt x="3608917" y="994834"/>
                  <a:pt x="3591984" y="1054100"/>
                </a:cubicBezTo>
                <a:cubicBezTo>
                  <a:pt x="3541184" y="1113367"/>
                  <a:pt x="3479800" y="1208617"/>
                  <a:pt x="3407834" y="1339850"/>
                </a:cubicBezTo>
                <a:cubicBezTo>
                  <a:pt x="3335867" y="1471084"/>
                  <a:pt x="3287184" y="1604434"/>
                  <a:pt x="3261784" y="1739900"/>
                </a:cubicBezTo>
                <a:cubicBezTo>
                  <a:pt x="3194050" y="1883834"/>
                  <a:pt x="3130550" y="2012950"/>
                  <a:pt x="3071284" y="2127250"/>
                </a:cubicBezTo>
                <a:cubicBezTo>
                  <a:pt x="3012017" y="2241550"/>
                  <a:pt x="2965450" y="2298700"/>
                  <a:pt x="2931584" y="2298700"/>
                </a:cubicBezTo>
                <a:cubicBezTo>
                  <a:pt x="2948517" y="2383367"/>
                  <a:pt x="2999317" y="2423584"/>
                  <a:pt x="3083984" y="2419350"/>
                </a:cubicBezTo>
                <a:cubicBezTo>
                  <a:pt x="3168650" y="2415117"/>
                  <a:pt x="3308350" y="2408767"/>
                  <a:pt x="3503084" y="2400300"/>
                </a:cubicBezTo>
                <a:cubicBezTo>
                  <a:pt x="3663950" y="2383367"/>
                  <a:pt x="3776134" y="2364317"/>
                  <a:pt x="3839634" y="2343150"/>
                </a:cubicBezTo>
                <a:cubicBezTo>
                  <a:pt x="3903134" y="2321984"/>
                  <a:pt x="3977217" y="2332567"/>
                  <a:pt x="4061884" y="2374900"/>
                </a:cubicBezTo>
                <a:cubicBezTo>
                  <a:pt x="4104217" y="2434167"/>
                  <a:pt x="4138084" y="2501900"/>
                  <a:pt x="4163484" y="2578100"/>
                </a:cubicBezTo>
                <a:cubicBezTo>
                  <a:pt x="4188884" y="2654300"/>
                  <a:pt x="4195234" y="2724150"/>
                  <a:pt x="4182534" y="2787650"/>
                </a:cubicBezTo>
                <a:cubicBezTo>
                  <a:pt x="4169834" y="2851150"/>
                  <a:pt x="4133850" y="2895600"/>
                  <a:pt x="4074584" y="2921000"/>
                </a:cubicBezTo>
                <a:cubicBezTo>
                  <a:pt x="4032250" y="2921000"/>
                  <a:pt x="3945467" y="2944284"/>
                  <a:pt x="3814234" y="2990850"/>
                </a:cubicBezTo>
                <a:cubicBezTo>
                  <a:pt x="3683000" y="3037417"/>
                  <a:pt x="3520017" y="3064934"/>
                  <a:pt x="3325284" y="3073400"/>
                </a:cubicBezTo>
                <a:lnTo>
                  <a:pt x="2652184" y="3136900"/>
                </a:lnTo>
                <a:lnTo>
                  <a:pt x="2436284" y="3568700"/>
                </a:lnTo>
                <a:cubicBezTo>
                  <a:pt x="2377017" y="3678767"/>
                  <a:pt x="2326217" y="3778250"/>
                  <a:pt x="2283884" y="3867150"/>
                </a:cubicBezTo>
                <a:cubicBezTo>
                  <a:pt x="2241550" y="3956050"/>
                  <a:pt x="2211917" y="4008967"/>
                  <a:pt x="2194984" y="4025900"/>
                </a:cubicBezTo>
                <a:cubicBezTo>
                  <a:pt x="2194984" y="4076700"/>
                  <a:pt x="2167467" y="4152900"/>
                  <a:pt x="2112434" y="4254500"/>
                </a:cubicBezTo>
                <a:cubicBezTo>
                  <a:pt x="2057400" y="4356100"/>
                  <a:pt x="2000250" y="4466167"/>
                  <a:pt x="1940984" y="4584700"/>
                </a:cubicBezTo>
                <a:cubicBezTo>
                  <a:pt x="1890184" y="4728634"/>
                  <a:pt x="1833034" y="4859867"/>
                  <a:pt x="1769534" y="4978400"/>
                </a:cubicBezTo>
                <a:cubicBezTo>
                  <a:pt x="1706034" y="5096934"/>
                  <a:pt x="1674284" y="5156200"/>
                  <a:pt x="1674284" y="5156200"/>
                </a:cubicBezTo>
                <a:cubicBezTo>
                  <a:pt x="1640417" y="5156200"/>
                  <a:pt x="1623484" y="5181600"/>
                  <a:pt x="1623484" y="5232400"/>
                </a:cubicBezTo>
                <a:cubicBezTo>
                  <a:pt x="1665817" y="5334000"/>
                  <a:pt x="1653117" y="5410200"/>
                  <a:pt x="1585384" y="5461000"/>
                </a:cubicBezTo>
                <a:cubicBezTo>
                  <a:pt x="1543050" y="5486400"/>
                  <a:pt x="1507067" y="5522384"/>
                  <a:pt x="1477434" y="5568950"/>
                </a:cubicBezTo>
                <a:cubicBezTo>
                  <a:pt x="1447800" y="5615517"/>
                  <a:pt x="1432984" y="5638800"/>
                  <a:pt x="1432984" y="5638800"/>
                </a:cubicBezTo>
                <a:cubicBezTo>
                  <a:pt x="1466850" y="5672667"/>
                  <a:pt x="1473200" y="5715000"/>
                  <a:pt x="1452034" y="5765800"/>
                </a:cubicBezTo>
                <a:cubicBezTo>
                  <a:pt x="1430867" y="5816600"/>
                  <a:pt x="1403350" y="5871634"/>
                  <a:pt x="1369484" y="5930900"/>
                </a:cubicBezTo>
                <a:cubicBezTo>
                  <a:pt x="1369484" y="5998634"/>
                  <a:pt x="1350434" y="6096000"/>
                  <a:pt x="1312334" y="6223000"/>
                </a:cubicBezTo>
                <a:cubicBezTo>
                  <a:pt x="1274234" y="6350000"/>
                  <a:pt x="1234017" y="6468534"/>
                  <a:pt x="1191684" y="6578600"/>
                </a:cubicBezTo>
                <a:cubicBezTo>
                  <a:pt x="1200150" y="6731000"/>
                  <a:pt x="1208617" y="6828367"/>
                  <a:pt x="1217084" y="6870700"/>
                </a:cubicBezTo>
                <a:cubicBezTo>
                  <a:pt x="1225550" y="6913034"/>
                  <a:pt x="1246717" y="6929967"/>
                  <a:pt x="1280584" y="6921500"/>
                </a:cubicBezTo>
                <a:cubicBezTo>
                  <a:pt x="1322917" y="6929967"/>
                  <a:pt x="1361017" y="6929967"/>
                  <a:pt x="1394884" y="6921500"/>
                </a:cubicBezTo>
                <a:cubicBezTo>
                  <a:pt x="1428750" y="6913034"/>
                  <a:pt x="1462617" y="6908800"/>
                  <a:pt x="1496484" y="6908800"/>
                </a:cubicBezTo>
                <a:cubicBezTo>
                  <a:pt x="1615017" y="6858000"/>
                  <a:pt x="1551517" y="7154334"/>
                  <a:pt x="1305984" y="7797800"/>
                </a:cubicBezTo>
                <a:cubicBezTo>
                  <a:pt x="1170517" y="8009466"/>
                  <a:pt x="1077384" y="8163983"/>
                  <a:pt x="1026584" y="8261350"/>
                </a:cubicBezTo>
                <a:cubicBezTo>
                  <a:pt x="975784" y="8358716"/>
                  <a:pt x="929217" y="8407400"/>
                  <a:pt x="886884" y="8407400"/>
                </a:cubicBezTo>
                <a:close/>
                <a:moveTo>
                  <a:pt x="-2161116" y="77724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72" name="Freeform 6772"/>
          <p:cNvSpPr/>
          <p:nvPr/>
        </p:nvSpPr>
        <p:spPr>
          <a:xfrm rot="0" flipH="0" flipV="0">
            <a:off x="8919101" y="4247059"/>
            <a:ext cx="189433" cy="166725"/>
          </a:xfrm>
          <a:custGeom>
            <a:pathLst>
              <a:path w="5262034" h="4631267">
                <a:moveTo>
                  <a:pt x="309034" y="4445000"/>
                </a:moveTo>
                <a:cubicBezTo>
                  <a:pt x="275167" y="4377267"/>
                  <a:pt x="232834" y="4324350"/>
                  <a:pt x="182034" y="4286250"/>
                </a:cubicBezTo>
                <a:cubicBezTo>
                  <a:pt x="131234" y="4248150"/>
                  <a:pt x="105834" y="4212167"/>
                  <a:pt x="105834" y="4178300"/>
                </a:cubicBezTo>
                <a:cubicBezTo>
                  <a:pt x="105834" y="4144434"/>
                  <a:pt x="103717" y="4108450"/>
                  <a:pt x="99484" y="4070350"/>
                </a:cubicBezTo>
                <a:cubicBezTo>
                  <a:pt x="95250" y="4032250"/>
                  <a:pt x="76200" y="3996267"/>
                  <a:pt x="42334" y="3962400"/>
                </a:cubicBezTo>
                <a:cubicBezTo>
                  <a:pt x="0" y="3911600"/>
                  <a:pt x="4234" y="3795184"/>
                  <a:pt x="55034" y="3613150"/>
                </a:cubicBezTo>
                <a:cubicBezTo>
                  <a:pt x="105834" y="3431117"/>
                  <a:pt x="190500" y="3206750"/>
                  <a:pt x="309034" y="2940050"/>
                </a:cubicBezTo>
                <a:cubicBezTo>
                  <a:pt x="427567" y="2673350"/>
                  <a:pt x="567267" y="2391834"/>
                  <a:pt x="728134" y="2095500"/>
                </a:cubicBezTo>
                <a:cubicBezTo>
                  <a:pt x="795867" y="2027767"/>
                  <a:pt x="863600" y="1938867"/>
                  <a:pt x="931334" y="1828800"/>
                </a:cubicBezTo>
                <a:cubicBezTo>
                  <a:pt x="999067" y="1718734"/>
                  <a:pt x="1049867" y="1646767"/>
                  <a:pt x="1083734" y="1612900"/>
                </a:cubicBezTo>
                <a:cubicBezTo>
                  <a:pt x="1083734" y="1579034"/>
                  <a:pt x="1096434" y="1547284"/>
                  <a:pt x="1121834" y="1517650"/>
                </a:cubicBezTo>
                <a:cubicBezTo>
                  <a:pt x="1147234" y="1488017"/>
                  <a:pt x="1176867" y="1473200"/>
                  <a:pt x="1210734" y="1473200"/>
                </a:cubicBezTo>
                <a:lnTo>
                  <a:pt x="1210734" y="1397000"/>
                </a:lnTo>
                <a:cubicBezTo>
                  <a:pt x="1210734" y="1354667"/>
                  <a:pt x="1250950" y="1282700"/>
                  <a:pt x="1331384" y="1181100"/>
                </a:cubicBezTo>
                <a:cubicBezTo>
                  <a:pt x="1411817" y="1079500"/>
                  <a:pt x="1511300" y="967317"/>
                  <a:pt x="1629834" y="844550"/>
                </a:cubicBezTo>
                <a:cubicBezTo>
                  <a:pt x="1748367" y="721784"/>
                  <a:pt x="1871134" y="603250"/>
                  <a:pt x="1998134" y="488950"/>
                </a:cubicBezTo>
                <a:cubicBezTo>
                  <a:pt x="2125134" y="374650"/>
                  <a:pt x="2230967" y="292100"/>
                  <a:pt x="2315634" y="241300"/>
                </a:cubicBezTo>
                <a:cubicBezTo>
                  <a:pt x="2493434" y="122767"/>
                  <a:pt x="2677584" y="50800"/>
                  <a:pt x="2868084" y="25400"/>
                </a:cubicBezTo>
                <a:cubicBezTo>
                  <a:pt x="3058584" y="0"/>
                  <a:pt x="3221567" y="42334"/>
                  <a:pt x="3357034" y="152400"/>
                </a:cubicBezTo>
                <a:cubicBezTo>
                  <a:pt x="3382434" y="177800"/>
                  <a:pt x="3424767" y="220134"/>
                  <a:pt x="3484034" y="279400"/>
                </a:cubicBezTo>
                <a:cubicBezTo>
                  <a:pt x="3543300" y="338667"/>
                  <a:pt x="3613150" y="404284"/>
                  <a:pt x="3693584" y="476250"/>
                </a:cubicBezTo>
                <a:cubicBezTo>
                  <a:pt x="3774017" y="548217"/>
                  <a:pt x="3856567" y="622300"/>
                  <a:pt x="3941234" y="698500"/>
                </a:cubicBezTo>
                <a:lnTo>
                  <a:pt x="4411134" y="1117600"/>
                </a:lnTo>
                <a:lnTo>
                  <a:pt x="4182534" y="1752600"/>
                </a:lnTo>
                <a:cubicBezTo>
                  <a:pt x="4072467" y="2091267"/>
                  <a:pt x="4044950" y="2387600"/>
                  <a:pt x="4099984" y="2641600"/>
                </a:cubicBezTo>
                <a:cubicBezTo>
                  <a:pt x="4155017" y="2895600"/>
                  <a:pt x="4237567" y="3115734"/>
                  <a:pt x="4347634" y="3302000"/>
                </a:cubicBezTo>
                <a:cubicBezTo>
                  <a:pt x="4389967" y="3395134"/>
                  <a:pt x="4476750" y="3484034"/>
                  <a:pt x="4607984" y="3568700"/>
                </a:cubicBezTo>
                <a:cubicBezTo>
                  <a:pt x="4739217" y="3653367"/>
                  <a:pt x="4864100" y="3704167"/>
                  <a:pt x="4982634" y="3721100"/>
                </a:cubicBezTo>
                <a:cubicBezTo>
                  <a:pt x="5050367" y="3729567"/>
                  <a:pt x="5113867" y="3754967"/>
                  <a:pt x="5173134" y="3797300"/>
                </a:cubicBezTo>
                <a:cubicBezTo>
                  <a:pt x="5232400" y="3839634"/>
                  <a:pt x="5262034" y="3907367"/>
                  <a:pt x="5262034" y="4000500"/>
                </a:cubicBezTo>
                <a:cubicBezTo>
                  <a:pt x="5262034" y="4085167"/>
                  <a:pt x="5245100" y="4152900"/>
                  <a:pt x="5211234" y="4203700"/>
                </a:cubicBezTo>
                <a:cubicBezTo>
                  <a:pt x="5177367" y="4254500"/>
                  <a:pt x="5118100" y="4288367"/>
                  <a:pt x="5033434" y="4305300"/>
                </a:cubicBezTo>
                <a:cubicBezTo>
                  <a:pt x="4754034" y="4339167"/>
                  <a:pt x="4493684" y="4271434"/>
                  <a:pt x="4252384" y="4102100"/>
                </a:cubicBezTo>
                <a:cubicBezTo>
                  <a:pt x="4011084" y="3932767"/>
                  <a:pt x="3788834" y="3653367"/>
                  <a:pt x="3585634" y="3263900"/>
                </a:cubicBezTo>
                <a:cubicBezTo>
                  <a:pt x="3551767" y="3213100"/>
                  <a:pt x="3507317" y="3117850"/>
                  <a:pt x="3452284" y="2978150"/>
                </a:cubicBezTo>
                <a:cubicBezTo>
                  <a:pt x="3397250" y="2838450"/>
                  <a:pt x="3365500" y="2747434"/>
                  <a:pt x="3357034" y="2705100"/>
                </a:cubicBezTo>
                <a:cubicBezTo>
                  <a:pt x="3323167" y="2747434"/>
                  <a:pt x="3259667" y="2825750"/>
                  <a:pt x="3166534" y="2940050"/>
                </a:cubicBezTo>
                <a:cubicBezTo>
                  <a:pt x="3073400" y="3054350"/>
                  <a:pt x="3001434" y="3136900"/>
                  <a:pt x="2950634" y="3187700"/>
                </a:cubicBezTo>
                <a:cubicBezTo>
                  <a:pt x="2349500" y="3797300"/>
                  <a:pt x="1830917" y="4205817"/>
                  <a:pt x="1394884" y="4413250"/>
                </a:cubicBezTo>
                <a:cubicBezTo>
                  <a:pt x="958850" y="4620684"/>
                  <a:pt x="596900" y="4631267"/>
                  <a:pt x="309034" y="4445000"/>
                </a:cubicBezTo>
                <a:close/>
                <a:moveTo>
                  <a:pt x="-592666" y="4902200"/>
                </a:moveTo>
                <a:moveTo>
                  <a:pt x="766234" y="3733800"/>
                </a:moveTo>
                <a:cubicBezTo>
                  <a:pt x="766234" y="3793067"/>
                  <a:pt x="857250" y="3790950"/>
                  <a:pt x="1039284" y="3727450"/>
                </a:cubicBezTo>
                <a:cubicBezTo>
                  <a:pt x="1221317" y="3663950"/>
                  <a:pt x="1418167" y="3547534"/>
                  <a:pt x="1629834" y="3378200"/>
                </a:cubicBezTo>
                <a:cubicBezTo>
                  <a:pt x="1917700" y="3132667"/>
                  <a:pt x="2207684" y="2861734"/>
                  <a:pt x="2499784" y="2565400"/>
                </a:cubicBezTo>
                <a:cubicBezTo>
                  <a:pt x="2791884" y="2269067"/>
                  <a:pt x="3026834" y="1993900"/>
                  <a:pt x="3204634" y="1739900"/>
                </a:cubicBezTo>
                <a:lnTo>
                  <a:pt x="3484034" y="1282700"/>
                </a:lnTo>
                <a:cubicBezTo>
                  <a:pt x="3399367" y="1087967"/>
                  <a:pt x="3308350" y="954617"/>
                  <a:pt x="3210984" y="882650"/>
                </a:cubicBezTo>
                <a:cubicBezTo>
                  <a:pt x="3113617" y="810684"/>
                  <a:pt x="3031067" y="774700"/>
                  <a:pt x="2963334" y="774700"/>
                </a:cubicBezTo>
                <a:cubicBezTo>
                  <a:pt x="2853267" y="774700"/>
                  <a:pt x="2690284" y="876300"/>
                  <a:pt x="2474384" y="1079500"/>
                </a:cubicBezTo>
                <a:cubicBezTo>
                  <a:pt x="2258484" y="1282700"/>
                  <a:pt x="2027767" y="1553634"/>
                  <a:pt x="1782234" y="1892300"/>
                </a:cubicBezTo>
                <a:cubicBezTo>
                  <a:pt x="1536700" y="2230967"/>
                  <a:pt x="1303867" y="2603500"/>
                  <a:pt x="1083734" y="3009900"/>
                </a:cubicBezTo>
                <a:cubicBezTo>
                  <a:pt x="999067" y="3179234"/>
                  <a:pt x="924984" y="3342217"/>
                  <a:pt x="861484" y="3498850"/>
                </a:cubicBezTo>
                <a:cubicBezTo>
                  <a:pt x="797984" y="3655484"/>
                  <a:pt x="766234" y="3733800"/>
                  <a:pt x="766234" y="3733800"/>
                </a:cubicBezTo>
                <a:close/>
                <a:moveTo>
                  <a:pt x="118534" y="49022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73" name="Freeform 6773"/>
          <p:cNvSpPr/>
          <p:nvPr/>
        </p:nvSpPr>
        <p:spPr>
          <a:xfrm rot="0" flipH="0" flipV="0">
            <a:off x="9116383" y="4358311"/>
            <a:ext cx="235305" cy="44576"/>
          </a:xfrm>
          <a:custGeom>
            <a:pathLst>
              <a:path w="6536267" h="1238250">
                <a:moveTo>
                  <a:pt x="963084" y="1151466"/>
                </a:moveTo>
                <a:cubicBezTo>
                  <a:pt x="802217" y="1210733"/>
                  <a:pt x="668867" y="1238250"/>
                  <a:pt x="563034" y="1234016"/>
                </a:cubicBezTo>
                <a:cubicBezTo>
                  <a:pt x="457200" y="1229783"/>
                  <a:pt x="340784" y="1181100"/>
                  <a:pt x="213784" y="1087966"/>
                </a:cubicBezTo>
                <a:cubicBezTo>
                  <a:pt x="52917" y="935566"/>
                  <a:pt x="0" y="781050"/>
                  <a:pt x="55034" y="624416"/>
                </a:cubicBezTo>
                <a:cubicBezTo>
                  <a:pt x="110067" y="467783"/>
                  <a:pt x="247650" y="313266"/>
                  <a:pt x="467784" y="160866"/>
                </a:cubicBezTo>
                <a:cubicBezTo>
                  <a:pt x="620184" y="67733"/>
                  <a:pt x="732367" y="16933"/>
                  <a:pt x="804334" y="8466"/>
                </a:cubicBezTo>
                <a:cubicBezTo>
                  <a:pt x="876300" y="0"/>
                  <a:pt x="988484" y="29633"/>
                  <a:pt x="1140884" y="97366"/>
                </a:cubicBezTo>
                <a:cubicBezTo>
                  <a:pt x="1394884" y="258233"/>
                  <a:pt x="1507067" y="436033"/>
                  <a:pt x="1477434" y="630766"/>
                </a:cubicBezTo>
                <a:cubicBezTo>
                  <a:pt x="1447800" y="825500"/>
                  <a:pt x="1276350" y="999066"/>
                  <a:pt x="963084" y="1151466"/>
                </a:cubicBezTo>
                <a:close/>
                <a:moveTo>
                  <a:pt x="-319616" y="1811866"/>
                </a:moveTo>
                <a:moveTo>
                  <a:pt x="3477684" y="1151466"/>
                </a:moveTo>
                <a:cubicBezTo>
                  <a:pt x="3316817" y="1210733"/>
                  <a:pt x="3183467" y="1238250"/>
                  <a:pt x="3077634" y="1234016"/>
                </a:cubicBezTo>
                <a:cubicBezTo>
                  <a:pt x="2971800" y="1229783"/>
                  <a:pt x="2855384" y="1181100"/>
                  <a:pt x="2728384" y="1087966"/>
                </a:cubicBezTo>
                <a:cubicBezTo>
                  <a:pt x="2567517" y="935566"/>
                  <a:pt x="2514600" y="781050"/>
                  <a:pt x="2569634" y="624416"/>
                </a:cubicBezTo>
                <a:cubicBezTo>
                  <a:pt x="2624667" y="467783"/>
                  <a:pt x="2762250" y="313266"/>
                  <a:pt x="2982384" y="160866"/>
                </a:cubicBezTo>
                <a:cubicBezTo>
                  <a:pt x="3134784" y="67733"/>
                  <a:pt x="3246967" y="16933"/>
                  <a:pt x="3318934" y="8466"/>
                </a:cubicBezTo>
                <a:cubicBezTo>
                  <a:pt x="3390900" y="0"/>
                  <a:pt x="3503084" y="29633"/>
                  <a:pt x="3655484" y="97366"/>
                </a:cubicBezTo>
                <a:cubicBezTo>
                  <a:pt x="3909484" y="258233"/>
                  <a:pt x="4021667" y="436033"/>
                  <a:pt x="3992034" y="630766"/>
                </a:cubicBezTo>
                <a:cubicBezTo>
                  <a:pt x="3962400" y="825500"/>
                  <a:pt x="3790950" y="999066"/>
                  <a:pt x="3477684" y="1151466"/>
                </a:cubicBezTo>
                <a:close/>
                <a:moveTo>
                  <a:pt x="-319616" y="1811866"/>
                </a:moveTo>
                <a:moveTo>
                  <a:pt x="5992284" y="1151466"/>
                </a:moveTo>
                <a:cubicBezTo>
                  <a:pt x="5831417" y="1210733"/>
                  <a:pt x="5698067" y="1238250"/>
                  <a:pt x="5592234" y="1234016"/>
                </a:cubicBezTo>
                <a:cubicBezTo>
                  <a:pt x="5486400" y="1229783"/>
                  <a:pt x="5369984" y="1181100"/>
                  <a:pt x="5242984" y="1087966"/>
                </a:cubicBezTo>
                <a:cubicBezTo>
                  <a:pt x="5082117" y="935566"/>
                  <a:pt x="5029200" y="781050"/>
                  <a:pt x="5084234" y="624416"/>
                </a:cubicBezTo>
                <a:cubicBezTo>
                  <a:pt x="5139267" y="467783"/>
                  <a:pt x="5276850" y="313266"/>
                  <a:pt x="5496984" y="160866"/>
                </a:cubicBezTo>
                <a:cubicBezTo>
                  <a:pt x="5649384" y="67733"/>
                  <a:pt x="5761567" y="16933"/>
                  <a:pt x="5833534" y="8466"/>
                </a:cubicBezTo>
                <a:cubicBezTo>
                  <a:pt x="5905500" y="0"/>
                  <a:pt x="6017684" y="29633"/>
                  <a:pt x="6170084" y="97366"/>
                </a:cubicBezTo>
                <a:cubicBezTo>
                  <a:pt x="6424084" y="258233"/>
                  <a:pt x="6536267" y="436033"/>
                  <a:pt x="6506634" y="630766"/>
                </a:cubicBezTo>
                <a:cubicBezTo>
                  <a:pt x="6477000" y="825500"/>
                  <a:pt x="6305550" y="999066"/>
                  <a:pt x="5992284" y="1151466"/>
                </a:cubicBezTo>
                <a:close/>
                <a:moveTo>
                  <a:pt x="-319616" y="181186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74" name="Freeform 6774"/>
          <p:cNvSpPr/>
          <p:nvPr/>
        </p:nvSpPr>
        <p:spPr>
          <a:xfrm rot="0" flipH="0" flipV="0">
            <a:off x="9387960" y="4358311"/>
            <a:ext cx="54254" cy="44576"/>
          </a:xfrm>
          <a:custGeom>
            <a:pathLst>
              <a:path w="1507067" h="1238250">
                <a:moveTo>
                  <a:pt x="963084" y="1151466"/>
                </a:moveTo>
                <a:cubicBezTo>
                  <a:pt x="802217" y="1210733"/>
                  <a:pt x="668867" y="1238250"/>
                  <a:pt x="563034" y="1234016"/>
                </a:cubicBezTo>
                <a:cubicBezTo>
                  <a:pt x="457200" y="1229783"/>
                  <a:pt x="340784" y="1181100"/>
                  <a:pt x="213784" y="1087966"/>
                </a:cubicBezTo>
                <a:cubicBezTo>
                  <a:pt x="52917" y="935566"/>
                  <a:pt x="0" y="781050"/>
                  <a:pt x="55034" y="624416"/>
                </a:cubicBezTo>
                <a:cubicBezTo>
                  <a:pt x="110067" y="467783"/>
                  <a:pt x="247650" y="313266"/>
                  <a:pt x="467784" y="160866"/>
                </a:cubicBezTo>
                <a:cubicBezTo>
                  <a:pt x="620184" y="67733"/>
                  <a:pt x="732367" y="16933"/>
                  <a:pt x="804334" y="8466"/>
                </a:cubicBezTo>
                <a:cubicBezTo>
                  <a:pt x="876300" y="0"/>
                  <a:pt x="988484" y="29633"/>
                  <a:pt x="1140884" y="97366"/>
                </a:cubicBezTo>
                <a:cubicBezTo>
                  <a:pt x="1394884" y="258233"/>
                  <a:pt x="1507067" y="436033"/>
                  <a:pt x="1477434" y="630766"/>
                </a:cubicBezTo>
                <a:cubicBezTo>
                  <a:pt x="1447800" y="825500"/>
                  <a:pt x="1276350" y="999066"/>
                  <a:pt x="963084" y="1151466"/>
                </a:cubicBezTo>
                <a:close/>
                <a:moveTo>
                  <a:pt x="-319616" y="181186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6775" name="Freeform 6775"/>
          <p:cNvSpPr/>
          <p:nvPr/>
        </p:nvSpPr>
        <p:spPr>
          <a:xfrm rot="0" flipH="0" flipV="1">
            <a:off x="0" y="0"/>
            <a:ext cx="17340249" cy="9753599"/>
          </a:xfrm>
          <a:custGeom>
            <a:pathLst>
              <a:path w="17340249" h="9753599">
                <a:moveTo>
                  <a:pt x="0" y="9753599"/>
                </a:moveTo>
                <a:lnTo>
                  <a:pt x="17340249" y="9753599"/>
                </a:lnTo>
                <a:lnTo>
                  <a:pt x="17340249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76" name="Freeform 6776"/>
          <p:cNvSpPr/>
          <p:nvPr/>
        </p:nvSpPr>
        <p:spPr>
          <a:xfrm rot="0" flipH="0" flipV="1">
            <a:off x="0" y="0"/>
            <a:ext cx="17340262" cy="9753599"/>
          </a:xfrm>
          <a:custGeom>
            <a:pathLst>
              <a:path w="17340262" h="9753599">
                <a:moveTo>
                  <a:pt x="0" y="9753599"/>
                </a:moveTo>
                <a:lnTo>
                  <a:pt x="17340262" y="9753599"/>
                </a:lnTo>
                <a:lnTo>
                  <a:pt x="17340262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6777" name="Picture 102"/>
          <p:cNvPicPr>
            <a:picLocks noChangeAspect="0" noChangeArrowheads="1"/>
          </p:cNvPicPr>
          <p:nvPr/>
        </p:nvPicPr>
        <p:blipFill>
          <a:blip r:embed="rId677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"/>
            <a:ext cx="17340262" cy="9753600"/>
          </a:xfrm>
          <a:prstGeom prst="rect">
            <a:avLst/>
          </a:prstGeom>
          <a:noFill/>
          <a:extLst/>
        </p:spPr>
      </p:pic>
      <p:pic>
        <p:nvPicPr>
          <p:cNvPr id="6778" name="Picture 6778"/>
          <p:cNvPicPr>
            <a:picLocks noChangeAspect="0" noChangeArrowheads="1"/>
          </p:cNvPicPr>
          <p:nvPr/>
        </p:nvPicPr>
        <p:blipFill>
          <a:blip r:embed="rId677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447984" y="1346201"/>
            <a:ext cx="14887515" cy="869300"/>
          </a:xfrm>
          <a:prstGeom prst="rect">
            <a:avLst/>
          </a:prstGeom>
          <a:noFill/>
          <a:extLst/>
        </p:spPr>
      </p:pic>
      <p:sp>
        <p:nvSpPr>
          <p:cNvPr id="6779" name="Freeform 6779"/>
          <p:cNvSpPr/>
          <p:nvPr/>
        </p:nvSpPr>
        <p:spPr>
          <a:xfrm rot="0" flipH="0" flipV="1">
            <a:off x="3005931" y="3975102"/>
            <a:ext cx="8676600" cy="1675199"/>
          </a:xfrm>
          <a:custGeom>
            <a:pathLst>
              <a:path w="8676600" h="1675199">
                <a:moveTo>
                  <a:pt x="0" y="1675199"/>
                </a:moveTo>
                <a:lnTo>
                  <a:pt x="8676600" y="1675199"/>
                </a:lnTo>
                <a:lnTo>
                  <a:pt x="8676600" y="0"/>
                </a:lnTo>
                <a:lnTo>
                  <a:pt x="0" y="0"/>
                </a:lnTo>
                <a:close/>
                <a:moveTo>
                  <a:pt x="969170" y="5650301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80" name="Rectangle 6780"/>
          <p:cNvSpPr/>
          <p:nvPr/>
        </p:nvSpPr>
        <p:spPr>
          <a:xfrm rot="0" flipH="0" flipV="0">
            <a:off x="2482275" y="1195605"/>
            <a:ext cx="7803616" cy="1036929"/>
          </a:xfrm>
          <a:prstGeom prst="rect">
            <a:avLst/>
          </a:prstGeom>
        </p:spPr>
      </p:sp>
      <p:sp>
        <p:nvSpPr>
          <p:cNvPr id="6781" name="Freeform 6781"/>
          <p:cNvSpPr/>
          <p:nvPr/>
        </p:nvSpPr>
        <p:spPr>
          <a:xfrm rot="0" flipH="0" flipV="0">
            <a:off x="2505706" y="1569480"/>
            <a:ext cx="524294" cy="493775"/>
          </a:xfrm>
          <a:custGeom>
            <a:pathLst>
              <a:path w="9709150" h="9143999">
                <a:moveTo>
                  <a:pt x="7960784" y="9078383"/>
                </a:moveTo>
                <a:cubicBezTo>
                  <a:pt x="7952317" y="9129183"/>
                  <a:pt x="7903634" y="9143999"/>
                  <a:pt x="7814734" y="9122833"/>
                </a:cubicBezTo>
                <a:cubicBezTo>
                  <a:pt x="7725834" y="9101666"/>
                  <a:pt x="7647517" y="9040283"/>
                  <a:pt x="7579784" y="8938683"/>
                </a:cubicBezTo>
                <a:cubicBezTo>
                  <a:pt x="7512050" y="8777816"/>
                  <a:pt x="7478184" y="8629649"/>
                  <a:pt x="7478184" y="8494183"/>
                </a:cubicBezTo>
                <a:cubicBezTo>
                  <a:pt x="7478184" y="8358717"/>
                  <a:pt x="7482417" y="8155517"/>
                  <a:pt x="7490884" y="7884583"/>
                </a:cubicBezTo>
                <a:cubicBezTo>
                  <a:pt x="7541684" y="7588250"/>
                  <a:pt x="7611534" y="7200900"/>
                  <a:pt x="7700434" y="6722533"/>
                </a:cubicBezTo>
                <a:cubicBezTo>
                  <a:pt x="7789334" y="6244167"/>
                  <a:pt x="7895167" y="5706533"/>
                  <a:pt x="8017934" y="5109633"/>
                </a:cubicBezTo>
                <a:cubicBezTo>
                  <a:pt x="8140700" y="4512733"/>
                  <a:pt x="8274050" y="3888317"/>
                  <a:pt x="8417984" y="3236383"/>
                </a:cubicBezTo>
                <a:cubicBezTo>
                  <a:pt x="8519584" y="2897717"/>
                  <a:pt x="8602134" y="2586567"/>
                  <a:pt x="8665634" y="2302933"/>
                </a:cubicBezTo>
                <a:cubicBezTo>
                  <a:pt x="8729134" y="2019300"/>
                  <a:pt x="8777817" y="1788583"/>
                  <a:pt x="8811684" y="1610783"/>
                </a:cubicBezTo>
                <a:cubicBezTo>
                  <a:pt x="8845550" y="1432983"/>
                  <a:pt x="8862484" y="1344083"/>
                  <a:pt x="8862484" y="1344083"/>
                </a:cubicBezTo>
                <a:cubicBezTo>
                  <a:pt x="8862484" y="1318683"/>
                  <a:pt x="8839200" y="1329267"/>
                  <a:pt x="8792634" y="1375833"/>
                </a:cubicBezTo>
                <a:cubicBezTo>
                  <a:pt x="8746067" y="1422400"/>
                  <a:pt x="8701617" y="1475317"/>
                  <a:pt x="8659284" y="1534583"/>
                </a:cubicBezTo>
                <a:cubicBezTo>
                  <a:pt x="8616950" y="1593850"/>
                  <a:pt x="8600017" y="1640417"/>
                  <a:pt x="8608484" y="1674283"/>
                </a:cubicBezTo>
                <a:cubicBezTo>
                  <a:pt x="8608484" y="1674283"/>
                  <a:pt x="8578850" y="1716617"/>
                  <a:pt x="8519584" y="1801283"/>
                </a:cubicBezTo>
                <a:cubicBezTo>
                  <a:pt x="8460317" y="1885950"/>
                  <a:pt x="8384117" y="2000250"/>
                  <a:pt x="8290984" y="2144183"/>
                </a:cubicBezTo>
                <a:cubicBezTo>
                  <a:pt x="8206317" y="2228850"/>
                  <a:pt x="8104717" y="2398183"/>
                  <a:pt x="7986184" y="2652183"/>
                </a:cubicBezTo>
                <a:cubicBezTo>
                  <a:pt x="7867650" y="2906183"/>
                  <a:pt x="7736417" y="3143250"/>
                  <a:pt x="7592484" y="3363383"/>
                </a:cubicBezTo>
                <a:cubicBezTo>
                  <a:pt x="7457017" y="3617383"/>
                  <a:pt x="7313084" y="3890433"/>
                  <a:pt x="7160684" y="4182533"/>
                </a:cubicBezTo>
                <a:cubicBezTo>
                  <a:pt x="7008284" y="4474633"/>
                  <a:pt x="6872817" y="4718050"/>
                  <a:pt x="6754284" y="4912783"/>
                </a:cubicBezTo>
                <a:cubicBezTo>
                  <a:pt x="6678084" y="5022850"/>
                  <a:pt x="6601884" y="5149850"/>
                  <a:pt x="6525684" y="5293783"/>
                </a:cubicBezTo>
                <a:cubicBezTo>
                  <a:pt x="6449484" y="5437717"/>
                  <a:pt x="6402917" y="5530850"/>
                  <a:pt x="6385984" y="5573183"/>
                </a:cubicBezTo>
                <a:cubicBezTo>
                  <a:pt x="6352117" y="5666317"/>
                  <a:pt x="6292850" y="5778500"/>
                  <a:pt x="6208184" y="5909733"/>
                </a:cubicBezTo>
                <a:cubicBezTo>
                  <a:pt x="6123517" y="6040967"/>
                  <a:pt x="6030384" y="6170083"/>
                  <a:pt x="5928784" y="6297083"/>
                </a:cubicBezTo>
                <a:cubicBezTo>
                  <a:pt x="5877984" y="6373283"/>
                  <a:pt x="5827184" y="6451600"/>
                  <a:pt x="5776384" y="6532033"/>
                </a:cubicBezTo>
                <a:cubicBezTo>
                  <a:pt x="5725584" y="6612467"/>
                  <a:pt x="5685367" y="6680200"/>
                  <a:pt x="5655734" y="6735233"/>
                </a:cubicBezTo>
                <a:cubicBezTo>
                  <a:pt x="5626100" y="6790267"/>
                  <a:pt x="5611284" y="6817783"/>
                  <a:pt x="5611284" y="6817783"/>
                </a:cubicBezTo>
                <a:cubicBezTo>
                  <a:pt x="5611284" y="6843183"/>
                  <a:pt x="5571067" y="6919383"/>
                  <a:pt x="5490634" y="7046383"/>
                </a:cubicBezTo>
                <a:cubicBezTo>
                  <a:pt x="5410200" y="7173383"/>
                  <a:pt x="5312834" y="7313083"/>
                  <a:pt x="5198534" y="7465483"/>
                </a:cubicBezTo>
                <a:cubicBezTo>
                  <a:pt x="5084234" y="7617883"/>
                  <a:pt x="4976284" y="7749117"/>
                  <a:pt x="4874684" y="7859183"/>
                </a:cubicBezTo>
                <a:cubicBezTo>
                  <a:pt x="4578350" y="8172450"/>
                  <a:pt x="4341284" y="8356600"/>
                  <a:pt x="4163484" y="8411633"/>
                </a:cubicBezTo>
                <a:cubicBezTo>
                  <a:pt x="3985684" y="8466667"/>
                  <a:pt x="3786717" y="8392583"/>
                  <a:pt x="3566584" y="8189383"/>
                </a:cubicBezTo>
                <a:cubicBezTo>
                  <a:pt x="3456517" y="8053917"/>
                  <a:pt x="3376084" y="7899400"/>
                  <a:pt x="3325284" y="7725833"/>
                </a:cubicBezTo>
                <a:cubicBezTo>
                  <a:pt x="3274484" y="7552267"/>
                  <a:pt x="3253317" y="7336367"/>
                  <a:pt x="3261784" y="7078133"/>
                </a:cubicBezTo>
                <a:cubicBezTo>
                  <a:pt x="3270250" y="6819900"/>
                  <a:pt x="3299884" y="6496050"/>
                  <a:pt x="3350684" y="6106583"/>
                </a:cubicBezTo>
                <a:cubicBezTo>
                  <a:pt x="3409950" y="5810250"/>
                  <a:pt x="3464984" y="5511800"/>
                  <a:pt x="3515784" y="5211233"/>
                </a:cubicBezTo>
                <a:cubicBezTo>
                  <a:pt x="3566584" y="4910667"/>
                  <a:pt x="3615267" y="4627033"/>
                  <a:pt x="3661834" y="4360333"/>
                </a:cubicBezTo>
                <a:cubicBezTo>
                  <a:pt x="3708400" y="4093633"/>
                  <a:pt x="3750734" y="3867150"/>
                  <a:pt x="3788834" y="3680883"/>
                </a:cubicBezTo>
                <a:cubicBezTo>
                  <a:pt x="3826934" y="3494617"/>
                  <a:pt x="3858684" y="3371850"/>
                  <a:pt x="3884084" y="3312583"/>
                </a:cubicBezTo>
                <a:cubicBezTo>
                  <a:pt x="3901017" y="3143250"/>
                  <a:pt x="3896784" y="3050117"/>
                  <a:pt x="3871384" y="3033183"/>
                </a:cubicBezTo>
                <a:cubicBezTo>
                  <a:pt x="3845984" y="3016250"/>
                  <a:pt x="3795184" y="3067050"/>
                  <a:pt x="3718984" y="3185583"/>
                </a:cubicBezTo>
                <a:cubicBezTo>
                  <a:pt x="3685117" y="3244850"/>
                  <a:pt x="3596217" y="3390900"/>
                  <a:pt x="3452284" y="3623733"/>
                </a:cubicBezTo>
                <a:cubicBezTo>
                  <a:pt x="3308350" y="3856567"/>
                  <a:pt x="3141134" y="4142317"/>
                  <a:pt x="2950634" y="4480983"/>
                </a:cubicBezTo>
                <a:cubicBezTo>
                  <a:pt x="2760134" y="4819650"/>
                  <a:pt x="2571750" y="5187950"/>
                  <a:pt x="2385484" y="5585883"/>
                </a:cubicBezTo>
                <a:cubicBezTo>
                  <a:pt x="2038350" y="6229350"/>
                  <a:pt x="1752600" y="6760633"/>
                  <a:pt x="1528234" y="7179733"/>
                </a:cubicBezTo>
                <a:cubicBezTo>
                  <a:pt x="1303867" y="7598833"/>
                  <a:pt x="1126067" y="7931150"/>
                  <a:pt x="994834" y="8176683"/>
                </a:cubicBezTo>
                <a:cubicBezTo>
                  <a:pt x="863600" y="8422217"/>
                  <a:pt x="768350" y="8604249"/>
                  <a:pt x="709084" y="8722783"/>
                </a:cubicBezTo>
                <a:cubicBezTo>
                  <a:pt x="649817" y="8841316"/>
                  <a:pt x="607484" y="8921749"/>
                  <a:pt x="582084" y="8964083"/>
                </a:cubicBezTo>
                <a:cubicBezTo>
                  <a:pt x="556684" y="9006416"/>
                  <a:pt x="535517" y="9036049"/>
                  <a:pt x="518584" y="9052983"/>
                </a:cubicBezTo>
                <a:cubicBezTo>
                  <a:pt x="442384" y="9052983"/>
                  <a:pt x="364067" y="9021233"/>
                  <a:pt x="283634" y="8957733"/>
                </a:cubicBezTo>
                <a:cubicBezTo>
                  <a:pt x="203200" y="8894233"/>
                  <a:pt x="120650" y="8820149"/>
                  <a:pt x="35984" y="8735483"/>
                </a:cubicBezTo>
                <a:cubicBezTo>
                  <a:pt x="10584" y="8676216"/>
                  <a:pt x="0" y="8616949"/>
                  <a:pt x="4234" y="8557683"/>
                </a:cubicBezTo>
                <a:cubicBezTo>
                  <a:pt x="8467" y="8498416"/>
                  <a:pt x="35984" y="8411633"/>
                  <a:pt x="86784" y="8297333"/>
                </a:cubicBezTo>
                <a:cubicBezTo>
                  <a:pt x="137584" y="8183033"/>
                  <a:pt x="213784" y="8007350"/>
                  <a:pt x="315384" y="7770283"/>
                </a:cubicBezTo>
                <a:cubicBezTo>
                  <a:pt x="425450" y="7550150"/>
                  <a:pt x="527050" y="7357533"/>
                  <a:pt x="620184" y="7192433"/>
                </a:cubicBezTo>
                <a:cubicBezTo>
                  <a:pt x="713317" y="7027333"/>
                  <a:pt x="785284" y="6927850"/>
                  <a:pt x="836084" y="6893983"/>
                </a:cubicBezTo>
                <a:cubicBezTo>
                  <a:pt x="878417" y="6826250"/>
                  <a:pt x="916517" y="6758517"/>
                  <a:pt x="950384" y="6690783"/>
                </a:cubicBezTo>
                <a:cubicBezTo>
                  <a:pt x="984250" y="6623050"/>
                  <a:pt x="1005417" y="6542617"/>
                  <a:pt x="1013884" y="6449483"/>
                </a:cubicBezTo>
                <a:cubicBezTo>
                  <a:pt x="1056217" y="6398683"/>
                  <a:pt x="1121834" y="6294967"/>
                  <a:pt x="1210734" y="6138333"/>
                </a:cubicBezTo>
                <a:cubicBezTo>
                  <a:pt x="1299634" y="5981700"/>
                  <a:pt x="1390650" y="5810250"/>
                  <a:pt x="1483784" y="5623983"/>
                </a:cubicBezTo>
                <a:cubicBezTo>
                  <a:pt x="1551517" y="5513917"/>
                  <a:pt x="1638300" y="5369983"/>
                  <a:pt x="1744134" y="5192183"/>
                </a:cubicBezTo>
                <a:cubicBezTo>
                  <a:pt x="1849967" y="5014383"/>
                  <a:pt x="1962150" y="4817533"/>
                  <a:pt x="2080684" y="4601633"/>
                </a:cubicBezTo>
                <a:cubicBezTo>
                  <a:pt x="2199217" y="4385733"/>
                  <a:pt x="2305050" y="4180417"/>
                  <a:pt x="2398184" y="3985683"/>
                </a:cubicBezTo>
                <a:cubicBezTo>
                  <a:pt x="2787650" y="3316817"/>
                  <a:pt x="3117850" y="2751667"/>
                  <a:pt x="3388784" y="2290233"/>
                </a:cubicBezTo>
                <a:cubicBezTo>
                  <a:pt x="3659717" y="1828800"/>
                  <a:pt x="3862917" y="1534583"/>
                  <a:pt x="3998384" y="1407583"/>
                </a:cubicBezTo>
                <a:cubicBezTo>
                  <a:pt x="4040717" y="1365250"/>
                  <a:pt x="4085167" y="1305983"/>
                  <a:pt x="4131734" y="1229783"/>
                </a:cubicBezTo>
                <a:cubicBezTo>
                  <a:pt x="4178300" y="1153583"/>
                  <a:pt x="4201584" y="1085850"/>
                  <a:pt x="4201584" y="1026583"/>
                </a:cubicBezTo>
                <a:cubicBezTo>
                  <a:pt x="4201584" y="848783"/>
                  <a:pt x="4237567" y="685800"/>
                  <a:pt x="4309534" y="537633"/>
                </a:cubicBezTo>
                <a:cubicBezTo>
                  <a:pt x="4381500" y="389467"/>
                  <a:pt x="4455584" y="323850"/>
                  <a:pt x="4531784" y="340783"/>
                </a:cubicBezTo>
                <a:cubicBezTo>
                  <a:pt x="4616450" y="340783"/>
                  <a:pt x="4692650" y="349250"/>
                  <a:pt x="4760384" y="366183"/>
                </a:cubicBezTo>
                <a:cubicBezTo>
                  <a:pt x="4828117" y="383117"/>
                  <a:pt x="4900084" y="438150"/>
                  <a:pt x="4976284" y="531283"/>
                </a:cubicBezTo>
                <a:cubicBezTo>
                  <a:pt x="5044017" y="632883"/>
                  <a:pt x="5103284" y="734483"/>
                  <a:pt x="5154084" y="836083"/>
                </a:cubicBezTo>
                <a:cubicBezTo>
                  <a:pt x="5204884" y="937683"/>
                  <a:pt x="5200650" y="1140883"/>
                  <a:pt x="5141384" y="1445683"/>
                </a:cubicBezTo>
                <a:cubicBezTo>
                  <a:pt x="5141384" y="1564217"/>
                  <a:pt x="5128684" y="1697567"/>
                  <a:pt x="5103284" y="1845733"/>
                </a:cubicBezTo>
                <a:cubicBezTo>
                  <a:pt x="5077884" y="1993900"/>
                  <a:pt x="5054600" y="2129367"/>
                  <a:pt x="5033434" y="2252133"/>
                </a:cubicBezTo>
                <a:cubicBezTo>
                  <a:pt x="5012267" y="2374900"/>
                  <a:pt x="4997450" y="2470150"/>
                  <a:pt x="4988984" y="2537883"/>
                </a:cubicBezTo>
                <a:cubicBezTo>
                  <a:pt x="4878917" y="2868083"/>
                  <a:pt x="4777317" y="3238500"/>
                  <a:pt x="4684184" y="3649133"/>
                </a:cubicBezTo>
                <a:cubicBezTo>
                  <a:pt x="4591050" y="4059767"/>
                  <a:pt x="4506384" y="4474633"/>
                  <a:pt x="4430184" y="4893733"/>
                </a:cubicBezTo>
                <a:cubicBezTo>
                  <a:pt x="4353984" y="5312833"/>
                  <a:pt x="4290484" y="5702300"/>
                  <a:pt x="4239684" y="6062133"/>
                </a:cubicBezTo>
                <a:cubicBezTo>
                  <a:pt x="4188884" y="6421967"/>
                  <a:pt x="4157134" y="6718300"/>
                  <a:pt x="4144434" y="6951133"/>
                </a:cubicBezTo>
                <a:cubicBezTo>
                  <a:pt x="4131734" y="7183967"/>
                  <a:pt x="4138084" y="7317317"/>
                  <a:pt x="4163484" y="7351183"/>
                </a:cubicBezTo>
                <a:cubicBezTo>
                  <a:pt x="4222750" y="7385050"/>
                  <a:pt x="4273550" y="7389283"/>
                  <a:pt x="4315884" y="7363883"/>
                </a:cubicBezTo>
                <a:cubicBezTo>
                  <a:pt x="4358217" y="7338483"/>
                  <a:pt x="4430184" y="7228417"/>
                  <a:pt x="4531784" y="7033683"/>
                </a:cubicBezTo>
                <a:cubicBezTo>
                  <a:pt x="4591050" y="6932083"/>
                  <a:pt x="4673600" y="6807200"/>
                  <a:pt x="4779434" y="6659033"/>
                </a:cubicBezTo>
                <a:cubicBezTo>
                  <a:pt x="4885267" y="6510867"/>
                  <a:pt x="4988984" y="6373283"/>
                  <a:pt x="5090584" y="6246283"/>
                </a:cubicBezTo>
                <a:cubicBezTo>
                  <a:pt x="5158317" y="6127750"/>
                  <a:pt x="5264150" y="5949950"/>
                  <a:pt x="5408084" y="5712883"/>
                </a:cubicBezTo>
                <a:cubicBezTo>
                  <a:pt x="5552017" y="5475817"/>
                  <a:pt x="5736167" y="5171017"/>
                  <a:pt x="5960534" y="4798483"/>
                </a:cubicBezTo>
                <a:cubicBezTo>
                  <a:pt x="6184900" y="4425950"/>
                  <a:pt x="6455834" y="3970867"/>
                  <a:pt x="6773334" y="3433233"/>
                </a:cubicBezTo>
                <a:cubicBezTo>
                  <a:pt x="7090834" y="2895600"/>
                  <a:pt x="7452784" y="2271183"/>
                  <a:pt x="7859184" y="1559983"/>
                </a:cubicBezTo>
                <a:cubicBezTo>
                  <a:pt x="8053917" y="1263650"/>
                  <a:pt x="8238067" y="973667"/>
                  <a:pt x="8411634" y="690033"/>
                </a:cubicBezTo>
                <a:cubicBezTo>
                  <a:pt x="8585200" y="406400"/>
                  <a:pt x="8727017" y="222250"/>
                  <a:pt x="8837084" y="137583"/>
                </a:cubicBezTo>
                <a:cubicBezTo>
                  <a:pt x="8955617" y="27517"/>
                  <a:pt x="9078384" y="0"/>
                  <a:pt x="9205384" y="55033"/>
                </a:cubicBezTo>
                <a:cubicBezTo>
                  <a:pt x="9332384" y="110067"/>
                  <a:pt x="9444567" y="222250"/>
                  <a:pt x="9541934" y="391583"/>
                </a:cubicBezTo>
                <a:cubicBezTo>
                  <a:pt x="9639300" y="560917"/>
                  <a:pt x="9692217" y="772583"/>
                  <a:pt x="9700684" y="1026583"/>
                </a:cubicBezTo>
                <a:cubicBezTo>
                  <a:pt x="9709150" y="1145117"/>
                  <a:pt x="9694334" y="1335617"/>
                  <a:pt x="9656234" y="1598083"/>
                </a:cubicBezTo>
                <a:cubicBezTo>
                  <a:pt x="9618134" y="1860550"/>
                  <a:pt x="9560984" y="2159000"/>
                  <a:pt x="9484784" y="2493433"/>
                </a:cubicBezTo>
                <a:cubicBezTo>
                  <a:pt x="9408584" y="2827867"/>
                  <a:pt x="9311217" y="3172883"/>
                  <a:pt x="9192684" y="3528483"/>
                </a:cubicBezTo>
                <a:cubicBezTo>
                  <a:pt x="9167284" y="3672417"/>
                  <a:pt x="9127067" y="3852333"/>
                  <a:pt x="9072034" y="4068233"/>
                </a:cubicBezTo>
                <a:cubicBezTo>
                  <a:pt x="9017000" y="4284133"/>
                  <a:pt x="8955617" y="4506383"/>
                  <a:pt x="8887884" y="4734983"/>
                </a:cubicBezTo>
                <a:cubicBezTo>
                  <a:pt x="8820150" y="4963583"/>
                  <a:pt x="8752417" y="5179483"/>
                  <a:pt x="8684684" y="5382683"/>
                </a:cubicBezTo>
                <a:cubicBezTo>
                  <a:pt x="8642350" y="5662083"/>
                  <a:pt x="8593667" y="5937250"/>
                  <a:pt x="8538634" y="6208183"/>
                </a:cubicBezTo>
                <a:cubicBezTo>
                  <a:pt x="8483600" y="6479117"/>
                  <a:pt x="8464550" y="6661150"/>
                  <a:pt x="8481484" y="6754283"/>
                </a:cubicBezTo>
                <a:cubicBezTo>
                  <a:pt x="8405284" y="6889750"/>
                  <a:pt x="8354484" y="7084483"/>
                  <a:pt x="8329084" y="7338483"/>
                </a:cubicBezTo>
                <a:cubicBezTo>
                  <a:pt x="8303684" y="7592483"/>
                  <a:pt x="8290984" y="7854950"/>
                  <a:pt x="8290984" y="8125883"/>
                </a:cubicBezTo>
                <a:cubicBezTo>
                  <a:pt x="8257117" y="8456083"/>
                  <a:pt x="8231717" y="8688916"/>
                  <a:pt x="8214784" y="8824383"/>
                </a:cubicBezTo>
                <a:cubicBezTo>
                  <a:pt x="8197850" y="8959849"/>
                  <a:pt x="8168217" y="9023349"/>
                  <a:pt x="8125884" y="9014883"/>
                </a:cubicBezTo>
                <a:cubicBezTo>
                  <a:pt x="8015817" y="8981016"/>
                  <a:pt x="7960784" y="9002183"/>
                  <a:pt x="7960784" y="9078383"/>
                </a:cubicBezTo>
                <a:close/>
                <a:moveTo>
                  <a:pt x="-1043516" y="8468783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82" name="Freeform 6782"/>
          <p:cNvSpPr/>
          <p:nvPr/>
        </p:nvSpPr>
        <p:spPr>
          <a:xfrm rot="0" flipH="0" flipV="0">
            <a:off x="3045316" y="1774192"/>
            <a:ext cx="209397" cy="256032"/>
          </a:xfrm>
          <a:custGeom>
            <a:pathLst>
              <a:path w="3877733" h="4741333">
                <a:moveTo>
                  <a:pt x="2895600" y="4652433"/>
                </a:moveTo>
                <a:cubicBezTo>
                  <a:pt x="2810933" y="4567767"/>
                  <a:pt x="2726266" y="4451350"/>
                  <a:pt x="2641600" y="4303183"/>
                </a:cubicBezTo>
                <a:cubicBezTo>
                  <a:pt x="2556933" y="4155017"/>
                  <a:pt x="2489200" y="3983567"/>
                  <a:pt x="2438400" y="3788833"/>
                </a:cubicBezTo>
                <a:cubicBezTo>
                  <a:pt x="2421466" y="3721100"/>
                  <a:pt x="2415116" y="3627967"/>
                  <a:pt x="2419350" y="3509433"/>
                </a:cubicBezTo>
                <a:cubicBezTo>
                  <a:pt x="2423583" y="3390900"/>
                  <a:pt x="2421466" y="3306233"/>
                  <a:pt x="2413000" y="3255433"/>
                </a:cubicBezTo>
                <a:cubicBezTo>
                  <a:pt x="2387600" y="3314700"/>
                  <a:pt x="2347383" y="3376083"/>
                  <a:pt x="2292350" y="3439583"/>
                </a:cubicBezTo>
                <a:cubicBezTo>
                  <a:pt x="2237316" y="3503083"/>
                  <a:pt x="2184400" y="3556000"/>
                  <a:pt x="2133600" y="3598333"/>
                </a:cubicBezTo>
                <a:cubicBezTo>
                  <a:pt x="2099733" y="3632200"/>
                  <a:pt x="2023533" y="3697817"/>
                  <a:pt x="1905000" y="3795183"/>
                </a:cubicBezTo>
                <a:cubicBezTo>
                  <a:pt x="1786466" y="3892550"/>
                  <a:pt x="1667933" y="3970867"/>
                  <a:pt x="1549400" y="4030133"/>
                </a:cubicBezTo>
                <a:cubicBezTo>
                  <a:pt x="1270000" y="4207933"/>
                  <a:pt x="1039283" y="4305300"/>
                  <a:pt x="857250" y="4322233"/>
                </a:cubicBezTo>
                <a:cubicBezTo>
                  <a:pt x="675216" y="4339167"/>
                  <a:pt x="503766" y="4246033"/>
                  <a:pt x="342900" y="4042833"/>
                </a:cubicBezTo>
                <a:cubicBezTo>
                  <a:pt x="207433" y="3932767"/>
                  <a:pt x="112183" y="3810000"/>
                  <a:pt x="57150" y="3674533"/>
                </a:cubicBezTo>
                <a:cubicBezTo>
                  <a:pt x="2116" y="3539067"/>
                  <a:pt x="0" y="3352800"/>
                  <a:pt x="50800" y="3115733"/>
                </a:cubicBezTo>
                <a:cubicBezTo>
                  <a:pt x="67733" y="2819400"/>
                  <a:pt x="110066" y="2529417"/>
                  <a:pt x="177800" y="2245783"/>
                </a:cubicBezTo>
                <a:cubicBezTo>
                  <a:pt x="245533" y="1962150"/>
                  <a:pt x="385233" y="1583267"/>
                  <a:pt x="596900" y="1109133"/>
                </a:cubicBezTo>
                <a:cubicBezTo>
                  <a:pt x="774700" y="762000"/>
                  <a:pt x="910166" y="505883"/>
                  <a:pt x="1003300" y="340783"/>
                </a:cubicBezTo>
                <a:cubicBezTo>
                  <a:pt x="1096433" y="175683"/>
                  <a:pt x="1155700" y="76200"/>
                  <a:pt x="1181100" y="42333"/>
                </a:cubicBezTo>
                <a:cubicBezTo>
                  <a:pt x="1308100" y="0"/>
                  <a:pt x="1413933" y="2117"/>
                  <a:pt x="1498600" y="48683"/>
                </a:cubicBezTo>
                <a:cubicBezTo>
                  <a:pt x="1583266" y="95250"/>
                  <a:pt x="1634066" y="177800"/>
                  <a:pt x="1651000" y="296333"/>
                </a:cubicBezTo>
                <a:cubicBezTo>
                  <a:pt x="1701800" y="381000"/>
                  <a:pt x="1695450" y="524933"/>
                  <a:pt x="1631950" y="728133"/>
                </a:cubicBezTo>
                <a:cubicBezTo>
                  <a:pt x="1568450" y="931333"/>
                  <a:pt x="1460500" y="1181100"/>
                  <a:pt x="1308100" y="1477433"/>
                </a:cubicBezTo>
                <a:cubicBezTo>
                  <a:pt x="1189566" y="1765300"/>
                  <a:pt x="1081616" y="2053167"/>
                  <a:pt x="984250" y="2341033"/>
                </a:cubicBezTo>
                <a:cubicBezTo>
                  <a:pt x="886883" y="2628900"/>
                  <a:pt x="829733" y="2874433"/>
                  <a:pt x="812800" y="3077633"/>
                </a:cubicBezTo>
                <a:cubicBezTo>
                  <a:pt x="795866" y="3280833"/>
                  <a:pt x="846666" y="3403600"/>
                  <a:pt x="965200" y="3445933"/>
                </a:cubicBezTo>
                <a:cubicBezTo>
                  <a:pt x="1041400" y="3488267"/>
                  <a:pt x="1174750" y="3475567"/>
                  <a:pt x="1365250" y="3407833"/>
                </a:cubicBezTo>
                <a:cubicBezTo>
                  <a:pt x="1555750" y="3340100"/>
                  <a:pt x="1771650" y="3170767"/>
                  <a:pt x="2012950" y="2899833"/>
                </a:cubicBezTo>
                <a:cubicBezTo>
                  <a:pt x="2254250" y="2628900"/>
                  <a:pt x="2489200" y="2218267"/>
                  <a:pt x="2717800" y="1667933"/>
                </a:cubicBezTo>
                <a:cubicBezTo>
                  <a:pt x="2785533" y="1498600"/>
                  <a:pt x="2836333" y="1348317"/>
                  <a:pt x="2870200" y="1217083"/>
                </a:cubicBezTo>
                <a:cubicBezTo>
                  <a:pt x="2904066" y="1085850"/>
                  <a:pt x="2925233" y="939800"/>
                  <a:pt x="2933700" y="778933"/>
                </a:cubicBezTo>
                <a:cubicBezTo>
                  <a:pt x="2916766" y="677333"/>
                  <a:pt x="2923116" y="586317"/>
                  <a:pt x="2952750" y="505883"/>
                </a:cubicBezTo>
                <a:cubicBezTo>
                  <a:pt x="2982383" y="425450"/>
                  <a:pt x="3048000" y="355600"/>
                  <a:pt x="3149600" y="296333"/>
                </a:cubicBezTo>
                <a:cubicBezTo>
                  <a:pt x="3183466" y="254000"/>
                  <a:pt x="3230033" y="213783"/>
                  <a:pt x="3289300" y="175683"/>
                </a:cubicBezTo>
                <a:cubicBezTo>
                  <a:pt x="3348566" y="137583"/>
                  <a:pt x="3386666" y="139700"/>
                  <a:pt x="3403600" y="182033"/>
                </a:cubicBezTo>
                <a:lnTo>
                  <a:pt x="3606800" y="169333"/>
                </a:lnTo>
                <a:cubicBezTo>
                  <a:pt x="3640666" y="160867"/>
                  <a:pt x="3663950" y="179917"/>
                  <a:pt x="3676650" y="226483"/>
                </a:cubicBezTo>
                <a:cubicBezTo>
                  <a:pt x="3689350" y="273050"/>
                  <a:pt x="3716866" y="313267"/>
                  <a:pt x="3759200" y="347133"/>
                </a:cubicBezTo>
                <a:cubicBezTo>
                  <a:pt x="3852333" y="423333"/>
                  <a:pt x="3877733" y="588433"/>
                  <a:pt x="3835400" y="842433"/>
                </a:cubicBezTo>
                <a:cubicBezTo>
                  <a:pt x="3793066" y="1096433"/>
                  <a:pt x="3674533" y="1452033"/>
                  <a:pt x="3479800" y="1909233"/>
                </a:cubicBezTo>
                <a:cubicBezTo>
                  <a:pt x="3318933" y="2256367"/>
                  <a:pt x="3210983" y="2518833"/>
                  <a:pt x="3155950" y="2696633"/>
                </a:cubicBezTo>
                <a:cubicBezTo>
                  <a:pt x="3100916" y="2874433"/>
                  <a:pt x="3069166" y="3048000"/>
                  <a:pt x="3060700" y="3217333"/>
                </a:cubicBezTo>
                <a:cubicBezTo>
                  <a:pt x="3060700" y="3369733"/>
                  <a:pt x="3090333" y="3513667"/>
                  <a:pt x="3149600" y="3649133"/>
                </a:cubicBezTo>
                <a:cubicBezTo>
                  <a:pt x="3208866" y="3784600"/>
                  <a:pt x="3302000" y="3907367"/>
                  <a:pt x="3429000" y="4017433"/>
                </a:cubicBezTo>
                <a:cubicBezTo>
                  <a:pt x="3522133" y="4076700"/>
                  <a:pt x="3575050" y="4144433"/>
                  <a:pt x="3587750" y="4220633"/>
                </a:cubicBezTo>
                <a:cubicBezTo>
                  <a:pt x="3600450" y="4296833"/>
                  <a:pt x="3602566" y="4385733"/>
                  <a:pt x="3594100" y="4487333"/>
                </a:cubicBezTo>
                <a:cubicBezTo>
                  <a:pt x="3577166" y="4563533"/>
                  <a:pt x="3528483" y="4624917"/>
                  <a:pt x="3448050" y="4671483"/>
                </a:cubicBezTo>
                <a:cubicBezTo>
                  <a:pt x="3367616" y="4718049"/>
                  <a:pt x="3276600" y="4741333"/>
                  <a:pt x="3175000" y="4741333"/>
                </a:cubicBezTo>
                <a:cubicBezTo>
                  <a:pt x="3073400" y="4741333"/>
                  <a:pt x="2980266" y="4711699"/>
                  <a:pt x="2895600" y="4652433"/>
                </a:cubicBezTo>
                <a:close/>
                <a:moveTo>
                  <a:pt x="-1384300" y="4677833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83" name="Freeform 6783"/>
          <p:cNvSpPr/>
          <p:nvPr/>
        </p:nvSpPr>
        <p:spPr>
          <a:xfrm rot="0" flipH="0" flipV="0">
            <a:off x="3301920" y="1645604"/>
            <a:ext cx="203568" cy="378675"/>
          </a:xfrm>
          <a:custGeom>
            <a:pathLst>
              <a:path w="3769784" h="7012517">
                <a:moveTo>
                  <a:pt x="810684" y="6970183"/>
                </a:moveTo>
                <a:cubicBezTo>
                  <a:pt x="717550" y="6953250"/>
                  <a:pt x="622300" y="6904567"/>
                  <a:pt x="524934" y="6824133"/>
                </a:cubicBezTo>
                <a:cubicBezTo>
                  <a:pt x="427567" y="6743700"/>
                  <a:pt x="342900" y="6650567"/>
                  <a:pt x="270934" y="6544733"/>
                </a:cubicBezTo>
                <a:cubicBezTo>
                  <a:pt x="198967" y="6438900"/>
                  <a:pt x="150284" y="6343650"/>
                  <a:pt x="124884" y="6258983"/>
                </a:cubicBezTo>
                <a:cubicBezTo>
                  <a:pt x="124884" y="6242050"/>
                  <a:pt x="114300" y="6220883"/>
                  <a:pt x="93134" y="6195483"/>
                </a:cubicBezTo>
                <a:cubicBezTo>
                  <a:pt x="71967" y="6170083"/>
                  <a:pt x="61384" y="6157383"/>
                  <a:pt x="61384" y="6157383"/>
                </a:cubicBezTo>
                <a:cubicBezTo>
                  <a:pt x="27517" y="6131983"/>
                  <a:pt x="8467" y="6019800"/>
                  <a:pt x="4234" y="5820833"/>
                </a:cubicBezTo>
                <a:cubicBezTo>
                  <a:pt x="0" y="5621867"/>
                  <a:pt x="10584" y="5399617"/>
                  <a:pt x="35984" y="5154083"/>
                </a:cubicBezTo>
                <a:cubicBezTo>
                  <a:pt x="61384" y="4908550"/>
                  <a:pt x="91017" y="4713817"/>
                  <a:pt x="124884" y="4569883"/>
                </a:cubicBezTo>
                <a:cubicBezTo>
                  <a:pt x="167217" y="4434417"/>
                  <a:pt x="230717" y="4250267"/>
                  <a:pt x="315384" y="4017433"/>
                </a:cubicBezTo>
                <a:cubicBezTo>
                  <a:pt x="400050" y="3784600"/>
                  <a:pt x="472017" y="3575050"/>
                  <a:pt x="531284" y="3388783"/>
                </a:cubicBezTo>
                <a:lnTo>
                  <a:pt x="874184" y="2652183"/>
                </a:lnTo>
                <a:lnTo>
                  <a:pt x="366184" y="2512483"/>
                </a:lnTo>
                <a:cubicBezTo>
                  <a:pt x="306917" y="2495550"/>
                  <a:pt x="258234" y="2461683"/>
                  <a:pt x="220134" y="2410883"/>
                </a:cubicBezTo>
                <a:cubicBezTo>
                  <a:pt x="182034" y="2360083"/>
                  <a:pt x="162984" y="2317750"/>
                  <a:pt x="162984" y="2283883"/>
                </a:cubicBezTo>
                <a:cubicBezTo>
                  <a:pt x="162984" y="2216150"/>
                  <a:pt x="201084" y="2133600"/>
                  <a:pt x="277284" y="2036233"/>
                </a:cubicBezTo>
                <a:cubicBezTo>
                  <a:pt x="353484" y="1938867"/>
                  <a:pt x="408517" y="1890183"/>
                  <a:pt x="442384" y="1890183"/>
                </a:cubicBezTo>
                <a:cubicBezTo>
                  <a:pt x="484717" y="1898650"/>
                  <a:pt x="563034" y="1902883"/>
                  <a:pt x="677334" y="1902883"/>
                </a:cubicBezTo>
                <a:cubicBezTo>
                  <a:pt x="791634" y="1902883"/>
                  <a:pt x="903817" y="1898650"/>
                  <a:pt x="1013884" y="1890183"/>
                </a:cubicBezTo>
                <a:cubicBezTo>
                  <a:pt x="1123950" y="1881717"/>
                  <a:pt x="1191684" y="1873250"/>
                  <a:pt x="1217084" y="1864783"/>
                </a:cubicBezTo>
                <a:cubicBezTo>
                  <a:pt x="1250950" y="1847850"/>
                  <a:pt x="1284817" y="1824567"/>
                  <a:pt x="1318684" y="1794933"/>
                </a:cubicBezTo>
                <a:cubicBezTo>
                  <a:pt x="1352550" y="1765300"/>
                  <a:pt x="1377950" y="1720850"/>
                  <a:pt x="1394884" y="1661583"/>
                </a:cubicBezTo>
                <a:cubicBezTo>
                  <a:pt x="1437217" y="1568450"/>
                  <a:pt x="1475317" y="1481667"/>
                  <a:pt x="1509184" y="1401233"/>
                </a:cubicBezTo>
                <a:cubicBezTo>
                  <a:pt x="1543050" y="1320800"/>
                  <a:pt x="1589617" y="1229783"/>
                  <a:pt x="1648884" y="1128183"/>
                </a:cubicBezTo>
                <a:cubicBezTo>
                  <a:pt x="1708150" y="1018117"/>
                  <a:pt x="1756834" y="924983"/>
                  <a:pt x="1794934" y="848783"/>
                </a:cubicBezTo>
                <a:cubicBezTo>
                  <a:pt x="1833034" y="772583"/>
                  <a:pt x="1894417" y="666750"/>
                  <a:pt x="1979084" y="531283"/>
                </a:cubicBezTo>
                <a:cubicBezTo>
                  <a:pt x="2021417" y="472017"/>
                  <a:pt x="2067984" y="400050"/>
                  <a:pt x="2118784" y="315383"/>
                </a:cubicBezTo>
                <a:cubicBezTo>
                  <a:pt x="2169584" y="230717"/>
                  <a:pt x="2233084" y="158750"/>
                  <a:pt x="2309284" y="99483"/>
                </a:cubicBezTo>
                <a:cubicBezTo>
                  <a:pt x="2385484" y="31750"/>
                  <a:pt x="2463800" y="0"/>
                  <a:pt x="2544234" y="4233"/>
                </a:cubicBezTo>
                <a:cubicBezTo>
                  <a:pt x="2624667" y="8467"/>
                  <a:pt x="2728384" y="65617"/>
                  <a:pt x="2855384" y="175683"/>
                </a:cubicBezTo>
                <a:cubicBezTo>
                  <a:pt x="2923117" y="260350"/>
                  <a:pt x="2961217" y="323850"/>
                  <a:pt x="2969684" y="366183"/>
                </a:cubicBezTo>
                <a:cubicBezTo>
                  <a:pt x="2978150" y="408517"/>
                  <a:pt x="2944284" y="488950"/>
                  <a:pt x="2868084" y="607483"/>
                </a:cubicBezTo>
                <a:cubicBezTo>
                  <a:pt x="2800350" y="751417"/>
                  <a:pt x="2722034" y="895350"/>
                  <a:pt x="2633134" y="1039283"/>
                </a:cubicBezTo>
                <a:cubicBezTo>
                  <a:pt x="2544234" y="1183217"/>
                  <a:pt x="2461684" y="1327150"/>
                  <a:pt x="2385484" y="1471083"/>
                </a:cubicBezTo>
                <a:cubicBezTo>
                  <a:pt x="2250017" y="1657350"/>
                  <a:pt x="2224617" y="1763183"/>
                  <a:pt x="2309284" y="1788583"/>
                </a:cubicBezTo>
                <a:cubicBezTo>
                  <a:pt x="2393950" y="1813983"/>
                  <a:pt x="2631017" y="1797050"/>
                  <a:pt x="3020484" y="1737783"/>
                </a:cubicBezTo>
                <a:cubicBezTo>
                  <a:pt x="3266017" y="1695450"/>
                  <a:pt x="3443817" y="1706033"/>
                  <a:pt x="3553884" y="1769533"/>
                </a:cubicBezTo>
                <a:cubicBezTo>
                  <a:pt x="3663950" y="1833033"/>
                  <a:pt x="3727450" y="1936750"/>
                  <a:pt x="3744384" y="2080683"/>
                </a:cubicBezTo>
                <a:cubicBezTo>
                  <a:pt x="3769784" y="2283883"/>
                  <a:pt x="3748617" y="2406650"/>
                  <a:pt x="3680884" y="2448983"/>
                </a:cubicBezTo>
                <a:cubicBezTo>
                  <a:pt x="3613150" y="2491317"/>
                  <a:pt x="3418417" y="2512483"/>
                  <a:pt x="3096684" y="2512483"/>
                </a:cubicBezTo>
                <a:cubicBezTo>
                  <a:pt x="2893484" y="2546350"/>
                  <a:pt x="2719917" y="2565400"/>
                  <a:pt x="2575984" y="2569633"/>
                </a:cubicBezTo>
                <a:cubicBezTo>
                  <a:pt x="2432050" y="2573867"/>
                  <a:pt x="2326217" y="2575983"/>
                  <a:pt x="2258484" y="2575983"/>
                </a:cubicBezTo>
                <a:cubicBezTo>
                  <a:pt x="2148417" y="2584450"/>
                  <a:pt x="2076450" y="2588683"/>
                  <a:pt x="2042584" y="2588683"/>
                </a:cubicBezTo>
                <a:cubicBezTo>
                  <a:pt x="2008717" y="2588683"/>
                  <a:pt x="1957917" y="2597150"/>
                  <a:pt x="1890184" y="2614083"/>
                </a:cubicBezTo>
                <a:cubicBezTo>
                  <a:pt x="1822450" y="2631017"/>
                  <a:pt x="1773767" y="2658533"/>
                  <a:pt x="1744134" y="2696633"/>
                </a:cubicBezTo>
                <a:cubicBezTo>
                  <a:pt x="1714500" y="2734733"/>
                  <a:pt x="1682750" y="2787650"/>
                  <a:pt x="1648884" y="2855383"/>
                </a:cubicBezTo>
                <a:cubicBezTo>
                  <a:pt x="1615017" y="2889250"/>
                  <a:pt x="1564217" y="2978150"/>
                  <a:pt x="1496484" y="3122083"/>
                </a:cubicBezTo>
                <a:cubicBezTo>
                  <a:pt x="1428750" y="3266017"/>
                  <a:pt x="1344084" y="3422650"/>
                  <a:pt x="1242484" y="3591983"/>
                </a:cubicBezTo>
                <a:cubicBezTo>
                  <a:pt x="1123950" y="3947583"/>
                  <a:pt x="1022350" y="4301067"/>
                  <a:pt x="937684" y="4652433"/>
                </a:cubicBezTo>
                <a:cubicBezTo>
                  <a:pt x="853017" y="5003800"/>
                  <a:pt x="785284" y="5344583"/>
                  <a:pt x="734484" y="5674783"/>
                </a:cubicBezTo>
                <a:cubicBezTo>
                  <a:pt x="700617" y="5886450"/>
                  <a:pt x="704850" y="6032500"/>
                  <a:pt x="747184" y="6112933"/>
                </a:cubicBezTo>
                <a:cubicBezTo>
                  <a:pt x="789517" y="6193367"/>
                  <a:pt x="899584" y="6242050"/>
                  <a:pt x="1077384" y="6258983"/>
                </a:cubicBezTo>
                <a:cubicBezTo>
                  <a:pt x="1170517" y="6267450"/>
                  <a:pt x="1320800" y="6265333"/>
                  <a:pt x="1528234" y="6252633"/>
                </a:cubicBezTo>
                <a:cubicBezTo>
                  <a:pt x="1735667" y="6239933"/>
                  <a:pt x="1898650" y="6216650"/>
                  <a:pt x="2017184" y="6182783"/>
                </a:cubicBezTo>
                <a:cubicBezTo>
                  <a:pt x="2110317" y="6140450"/>
                  <a:pt x="2207684" y="6096000"/>
                  <a:pt x="2309284" y="6049433"/>
                </a:cubicBezTo>
                <a:cubicBezTo>
                  <a:pt x="2410884" y="6002867"/>
                  <a:pt x="2504017" y="5954183"/>
                  <a:pt x="2588684" y="5903383"/>
                </a:cubicBezTo>
                <a:cubicBezTo>
                  <a:pt x="2664884" y="5861050"/>
                  <a:pt x="2741084" y="5816600"/>
                  <a:pt x="2817284" y="5770033"/>
                </a:cubicBezTo>
                <a:cubicBezTo>
                  <a:pt x="2893484" y="5723467"/>
                  <a:pt x="2931584" y="5700183"/>
                  <a:pt x="2931584" y="5700183"/>
                </a:cubicBezTo>
                <a:cubicBezTo>
                  <a:pt x="2973917" y="5632450"/>
                  <a:pt x="3020484" y="5611283"/>
                  <a:pt x="3071284" y="5636683"/>
                </a:cubicBezTo>
                <a:cubicBezTo>
                  <a:pt x="3122084" y="5662083"/>
                  <a:pt x="3164417" y="5725583"/>
                  <a:pt x="3198284" y="5827183"/>
                </a:cubicBezTo>
                <a:cubicBezTo>
                  <a:pt x="3198284" y="5928783"/>
                  <a:pt x="3177117" y="6034617"/>
                  <a:pt x="3134784" y="6144683"/>
                </a:cubicBezTo>
                <a:cubicBezTo>
                  <a:pt x="3092450" y="6254750"/>
                  <a:pt x="2935817" y="6385983"/>
                  <a:pt x="2664884" y="6538383"/>
                </a:cubicBezTo>
                <a:cubicBezTo>
                  <a:pt x="2283884" y="6775450"/>
                  <a:pt x="1934634" y="6917267"/>
                  <a:pt x="1617134" y="6963833"/>
                </a:cubicBezTo>
                <a:cubicBezTo>
                  <a:pt x="1299634" y="7010400"/>
                  <a:pt x="1030817" y="7012517"/>
                  <a:pt x="810684" y="6970183"/>
                </a:cubicBezTo>
                <a:close/>
                <a:moveTo>
                  <a:pt x="-1373716" y="7059083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84" name="Freeform 6784"/>
          <p:cNvSpPr/>
          <p:nvPr/>
        </p:nvSpPr>
        <p:spPr>
          <a:xfrm rot="0" flipH="0" flipV="0">
            <a:off x="3528577" y="1670521"/>
            <a:ext cx="204139" cy="357187"/>
          </a:xfrm>
          <a:custGeom>
            <a:pathLst>
              <a:path w="3780367" h="6614583">
                <a:moveTo>
                  <a:pt x="1401234" y="6572250"/>
                </a:moveTo>
                <a:cubicBezTo>
                  <a:pt x="1282700" y="6538384"/>
                  <a:pt x="1185334" y="6498167"/>
                  <a:pt x="1109134" y="6451600"/>
                </a:cubicBezTo>
                <a:cubicBezTo>
                  <a:pt x="1032934" y="6405034"/>
                  <a:pt x="931334" y="6326717"/>
                  <a:pt x="804334" y="6216650"/>
                </a:cubicBezTo>
                <a:cubicBezTo>
                  <a:pt x="702734" y="6081184"/>
                  <a:pt x="624417" y="5954184"/>
                  <a:pt x="569384" y="5835650"/>
                </a:cubicBezTo>
                <a:cubicBezTo>
                  <a:pt x="514350" y="5717117"/>
                  <a:pt x="478367" y="5579534"/>
                  <a:pt x="461434" y="5422900"/>
                </a:cubicBezTo>
                <a:cubicBezTo>
                  <a:pt x="444500" y="5266267"/>
                  <a:pt x="436034" y="5065184"/>
                  <a:pt x="436034" y="4819650"/>
                </a:cubicBezTo>
                <a:cubicBezTo>
                  <a:pt x="436034" y="4718050"/>
                  <a:pt x="455084" y="4565650"/>
                  <a:pt x="493184" y="4362450"/>
                </a:cubicBezTo>
                <a:cubicBezTo>
                  <a:pt x="531284" y="4159250"/>
                  <a:pt x="577850" y="3945467"/>
                  <a:pt x="632884" y="3721100"/>
                </a:cubicBezTo>
                <a:cubicBezTo>
                  <a:pt x="687917" y="3496734"/>
                  <a:pt x="738717" y="3295650"/>
                  <a:pt x="785284" y="3117850"/>
                </a:cubicBezTo>
                <a:cubicBezTo>
                  <a:pt x="831850" y="2940050"/>
                  <a:pt x="859367" y="2825750"/>
                  <a:pt x="867834" y="2774950"/>
                </a:cubicBezTo>
                <a:cubicBezTo>
                  <a:pt x="893234" y="2664884"/>
                  <a:pt x="850900" y="2601384"/>
                  <a:pt x="740834" y="2584450"/>
                </a:cubicBezTo>
                <a:cubicBezTo>
                  <a:pt x="630767" y="2567517"/>
                  <a:pt x="510117" y="2561167"/>
                  <a:pt x="378884" y="2565400"/>
                </a:cubicBezTo>
                <a:cubicBezTo>
                  <a:pt x="247650" y="2569634"/>
                  <a:pt x="160867" y="2559050"/>
                  <a:pt x="118534" y="2533650"/>
                </a:cubicBezTo>
                <a:cubicBezTo>
                  <a:pt x="84667" y="2525184"/>
                  <a:pt x="67734" y="2510367"/>
                  <a:pt x="67734" y="2489200"/>
                </a:cubicBezTo>
                <a:cubicBezTo>
                  <a:pt x="67734" y="2468034"/>
                  <a:pt x="67734" y="2457450"/>
                  <a:pt x="67734" y="2457450"/>
                </a:cubicBezTo>
                <a:cubicBezTo>
                  <a:pt x="67734" y="2423584"/>
                  <a:pt x="65617" y="2400300"/>
                  <a:pt x="61384" y="2387600"/>
                </a:cubicBezTo>
                <a:cubicBezTo>
                  <a:pt x="57150" y="2374900"/>
                  <a:pt x="42334" y="2347384"/>
                  <a:pt x="16934" y="2305050"/>
                </a:cubicBezTo>
                <a:cubicBezTo>
                  <a:pt x="0" y="2271184"/>
                  <a:pt x="10584" y="2222500"/>
                  <a:pt x="48684" y="2159000"/>
                </a:cubicBezTo>
                <a:cubicBezTo>
                  <a:pt x="86784" y="2095500"/>
                  <a:pt x="152400" y="2055284"/>
                  <a:pt x="245534" y="2038350"/>
                </a:cubicBezTo>
                <a:cubicBezTo>
                  <a:pt x="321734" y="2021417"/>
                  <a:pt x="425450" y="2006600"/>
                  <a:pt x="556684" y="1993900"/>
                </a:cubicBezTo>
                <a:cubicBezTo>
                  <a:pt x="687917" y="1981200"/>
                  <a:pt x="821267" y="1951567"/>
                  <a:pt x="956734" y="1905000"/>
                </a:cubicBezTo>
                <a:cubicBezTo>
                  <a:pt x="1092200" y="1858434"/>
                  <a:pt x="1202267" y="1784350"/>
                  <a:pt x="1286934" y="1682750"/>
                </a:cubicBezTo>
                <a:cubicBezTo>
                  <a:pt x="1363134" y="1496484"/>
                  <a:pt x="1452034" y="1289050"/>
                  <a:pt x="1553634" y="1060450"/>
                </a:cubicBezTo>
                <a:cubicBezTo>
                  <a:pt x="1655234" y="831850"/>
                  <a:pt x="1754717" y="626534"/>
                  <a:pt x="1852084" y="444500"/>
                </a:cubicBezTo>
                <a:cubicBezTo>
                  <a:pt x="1949450" y="262467"/>
                  <a:pt x="2015067" y="150284"/>
                  <a:pt x="2048934" y="107950"/>
                </a:cubicBezTo>
                <a:cubicBezTo>
                  <a:pt x="2192867" y="31750"/>
                  <a:pt x="2298700" y="0"/>
                  <a:pt x="2366434" y="12700"/>
                </a:cubicBezTo>
                <a:cubicBezTo>
                  <a:pt x="2434167" y="25400"/>
                  <a:pt x="2510367" y="99484"/>
                  <a:pt x="2595034" y="234950"/>
                </a:cubicBezTo>
                <a:cubicBezTo>
                  <a:pt x="2637367" y="294217"/>
                  <a:pt x="2669117" y="340784"/>
                  <a:pt x="2690284" y="374650"/>
                </a:cubicBezTo>
                <a:cubicBezTo>
                  <a:pt x="2711450" y="408517"/>
                  <a:pt x="2713567" y="459317"/>
                  <a:pt x="2696634" y="527050"/>
                </a:cubicBezTo>
                <a:cubicBezTo>
                  <a:pt x="2679700" y="594784"/>
                  <a:pt x="2635250" y="700617"/>
                  <a:pt x="2563284" y="844550"/>
                </a:cubicBezTo>
                <a:cubicBezTo>
                  <a:pt x="2491317" y="988484"/>
                  <a:pt x="2383367" y="1195917"/>
                  <a:pt x="2239434" y="1466850"/>
                </a:cubicBezTo>
                <a:cubicBezTo>
                  <a:pt x="2197100" y="1551517"/>
                  <a:pt x="2159000" y="1625600"/>
                  <a:pt x="2125134" y="1689100"/>
                </a:cubicBezTo>
                <a:cubicBezTo>
                  <a:pt x="2091267" y="1752600"/>
                  <a:pt x="2074334" y="1784350"/>
                  <a:pt x="2074334" y="1784350"/>
                </a:cubicBezTo>
                <a:cubicBezTo>
                  <a:pt x="2108200" y="1792817"/>
                  <a:pt x="2159000" y="1797050"/>
                  <a:pt x="2226734" y="1797050"/>
                </a:cubicBezTo>
                <a:cubicBezTo>
                  <a:pt x="2294467" y="1797050"/>
                  <a:pt x="2379134" y="1792817"/>
                  <a:pt x="2480734" y="1784350"/>
                </a:cubicBezTo>
                <a:cubicBezTo>
                  <a:pt x="2573867" y="1767417"/>
                  <a:pt x="2692400" y="1752600"/>
                  <a:pt x="2836334" y="1739900"/>
                </a:cubicBezTo>
                <a:cubicBezTo>
                  <a:pt x="2980267" y="1727200"/>
                  <a:pt x="3094567" y="1729317"/>
                  <a:pt x="3179234" y="1746250"/>
                </a:cubicBezTo>
                <a:cubicBezTo>
                  <a:pt x="3373967" y="1746250"/>
                  <a:pt x="3517900" y="1782234"/>
                  <a:pt x="3611034" y="1854200"/>
                </a:cubicBezTo>
                <a:cubicBezTo>
                  <a:pt x="3704167" y="1926167"/>
                  <a:pt x="3754967" y="2046817"/>
                  <a:pt x="3763434" y="2216150"/>
                </a:cubicBezTo>
                <a:cubicBezTo>
                  <a:pt x="3780367" y="2309284"/>
                  <a:pt x="3761317" y="2364317"/>
                  <a:pt x="3706284" y="2381250"/>
                </a:cubicBezTo>
                <a:cubicBezTo>
                  <a:pt x="3651250" y="2398184"/>
                  <a:pt x="3509434" y="2406650"/>
                  <a:pt x="3280834" y="2406650"/>
                </a:cubicBezTo>
                <a:cubicBezTo>
                  <a:pt x="3204634" y="2406650"/>
                  <a:pt x="3086100" y="2410884"/>
                  <a:pt x="2925234" y="2419350"/>
                </a:cubicBezTo>
                <a:cubicBezTo>
                  <a:pt x="2764367" y="2427817"/>
                  <a:pt x="2597150" y="2436284"/>
                  <a:pt x="2423584" y="2444750"/>
                </a:cubicBezTo>
                <a:cubicBezTo>
                  <a:pt x="2250017" y="2453217"/>
                  <a:pt x="2101850" y="2463800"/>
                  <a:pt x="1979084" y="2476500"/>
                </a:cubicBezTo>
                <a:cubicBezTo>
                  <a:pt x="1856317" y="2489200"/>
                  <a:pt x="1794934" y="2504017"/>
                  <a:pt x="1794934" y="2520950"/>
                </a:cubicBezTo>
                <a:cubicBezTo>
                  <a:pt x="1769534" y="2537884"/>
                  <a:pt x="1729317" y="2618317"/>
                  <a:pt x="1674284" y="2762250"/>
                </a:cubicBezTo>
                <a:cubicBezTo>
                  <a:pt x="1619250" y="2906184"/>
                  <a:pt x="1564217" y="3069167"/>
                  <a:pt x="1509184" y="3251200"/>
                </a:cubicBezTo>
                <a:cubicBezTo>
                  <a:pt x="1454150" y="3433234"/>
                  <a:pt x="1405467" y="3596217"/>
                  <a:pt x="1363134" y="3740150"/>
                </a:cubicBezTo>
                <a:cubicBezTo>
                  <a:pt x="1303867" y="4028017"/>
                  <a:pt x="1259417" y="4315884"/>
                  <a:pt x="1229784" y="4603750"/>
                </a:cubicBezTo>
                <a:cubicBezTo>
                  <a:pt x="1200150" y="4891617"/>
                  <a:pt x="1193800" y="5141384"/>
                  <a:pt x="1210734" y="5353050"/>
                </a:cubicBezTo>
                <a:cubicBezTo>
                  <a:pt x="1227667" y="5564717"/>
                  <a:pt x="1274234" y="5712884"/>
                  <a:pt x="1350434" y="5797550"/>
                </a:cubicBezTo>
                <a:cubicBezTo>
                  <a:pt x="1426634" y="5873750"/>
                  <a:pt x="1574800" y="5888567"/>
                  <a:pt x="1794934" y="5842000"/>
                </a:cubicBezTo>
                <a:cubicBezTo>
                  <a:pt x="2015067" y="5795434"/>
                  <a:pt x="2192867" y="5717117"/>
                  <a:pt x="2328334" y="5607050"/>
                </a:cubicBezTo>
                <a:cubicBezTo>
                  <a:pt x="2480734" y="5480050"/>
                  <a:pt x="2605617" y="5416550"/>
                  <a:pt x="2702984" y="5416550"/>
                </a:cubicBezTo>
                <a:cubicBezTo>
                  <a:pt x="2800350" y="5416550"/>
                  <a:pt x="2855384" y="5461000"/>
                  <a:pt x="2868084" y="5549900"/>
                </a:cubicBezTo>
                <a:cubicBezTo>
                  <a:pt x="2880784" y="5638800"/>
                  <a:pt x="2832100" y="5763684"/>
                  <a:pt x="2722034" y="5924550"/>
                </a:cubicBezTo>
                <a:cubicBezTo>
                  <a:pt x="2620434" y="6076950"/>
                  <a:pt x="2493434" y="6210300"/>
                  <a:pt x="2341034" y="6324600"/>
                </a:cubicBezTo>
                <a:cubicBezTo>
                  <a:pt x="2188634" y="6438900"/>
                  <a:pt x="2029884" y="6519334"/>
                  <a:pt x="1864784" y="6565900"/>
                </a:cubicBezTo>
                <a:cubicBezTo>
                  <a:pt x="1699684" y="6612466"/>
                  <a:pt x="1545167" y="6614583"/>
                  <a:pt x="1401234" y="6572250"/>
                </a:cubicBezTo>
                <a:close/>
                <a:moveTo>
                  <a:pt x="-1430866" y="6597650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85" name="Freeform 6785"/>
          <p:cNvSpPr/>
          <p:nvPr/>
        </p:nvSpPr>
        <p:spPr>
          <a:xfrm rot="0" flipH="0" flipV="0">
            <a:off x="3745518" y="1764362"/>
            <a:ext cx="242087" cy="243801"/>
          </a:xfrm>
          <a:custGeom>
            <a:pathLst>
              <a:path w="4483100" h="4514850">
                <a:moveTo>
                  <a:pt x="1079500" y="4491566"/>
                </a:moveTo>
                <a:cubicBezTo>
                  <a:pt x="1011766" y="4508500"/>
                  <a:pt x="922866" y="4514850"/>
                  <a:pt x="812800" y="4510616"/>
                </a:cubicBezTo>
                <a:cubicBezTo>
                  <a:pt x="702733" y="4506383"/>
                  <a:pt x="607483" y="4493683"/>
                  <a:pt x="527050" y="4472516"/>
                </a:cubicBezTo>
                <a:cubicBezTo>
                  <a:pt x="446616" y="4451350"/>
                  <a:pt x="406400" y="4428066"/>
                  <a:pt x="406400" y="4402666"/>
                </a:cubicBezTo>
                <a:cubicBezTo>
                  <a:pt x="406400" y="4360333"/>
                  <a:pt x="385233" y="4339166"/>
                  <a:pt x="342900" y="4339166"/>
                </a:cubicBezTo>
                <a:cubicBezTo>
                  <a:pt x="342900" y="4339166"/>
                  <a:pt x="323850" y="4322233"/>
                  <a:pt x="285750" y="4288366"/>
                </a:cubicBezTo>
                <a:cubicBezTo>
                  <a:pt x="247650" y="4254500"/>
                  <a:pt x="190500" y="4220633"/>
                  <a:pt x="114300" y="4186766"/>
                </a:cubicBezTo>
                <a:cubicBezTo>
                  <a:pt x="38100" y="4068233"/>
                  <a:pt x="0" y="3939116"/>
                  <a:pt x="0" y="3799416"/>
                </a:cubicBezTo>
                <a:cubicBezTo>
                  <a:pt x="0" y="3659716"/>
                  <a:pt x="38100" y="3437466"/>
                  <a:pt x="114300" y="3132666"/>
                </a:cubicBezTo>
                <a:cubicBezTo>
                  <a:pt x="139700" y="2921000"/>
                  <a:pt x="222250" y="2673350"/>
                  <a:pt x="361950" y="2389716"/>
                </a:cubicBezTo>
                <a:cubicBezTo>
                  <a:pt x="501650" y="2106083"/>
                  <a:pt x="673100" y="1816100"/>
                  <a:pt x="876300" y="1519766"/>
                </a:cubicBezTo>
                <a:cubicBezTo>
                  <a:pt x="1079500" y="1223433"/>
                  <a:pt x="1293283" y="956733"/>
                  <a:pt x="1517650" y="719666"/>
                </a:cubicBezTo>
                <a:cubicBezTo>
                  <a:pt x="1742016" y="482600"/>
                  <a:pt x="1947333" y="309033"/>
                  <a:pt x="2133600" y="198966"/>
                </a:cubicBezTo>
                <a:cubicBezTo>
                  <a:pt x="2252133" y="80433"/>
                  <a:pt x="2396066" y="16933"/>
                  <a:pt x="2565400" y="8466"/>
                </a:cubicBezTo>
                <a:cubicBezTo>
                  <a:pt x="2734733" y="0"/>
                  <a:pt x="2895600" y="38100"/>
                  <a:pt x="3048000" y="122766"/>
                </a:cubicBezTo>
                <a:cubicBezTo>
                  <a:pt x="3132666" y="165100"/>
                  <a:pt x="3217333" y="232833"/>
                  <a:pt x="3302000" y="325966"/>
                </a:cubicBezTo>
                <a:cubicBezTo>
                  <a:pt x="3386666" y="419100"/>
                  <a:pt x="3467100" y="520700"/>
                  <a:pt x="3543300" y="630766"/>
                </a:cubicBezTo>
                <a:cubicBezTo>
                  <a:pt x="3619500" y="740833"/>
                  <a:pt x="3683000" y="850900"/>
                  <a:pt x="3733800" y="960966"/>
                </a:cubicBezTo>
                <a:cubicBezTo>
                  <a:pt x="3759200" y="1054100"/>
                  <a:pt x="3774016" y="1136650"/>
                  <a:pt x="3778250" y="1208616"/>
                </a:cubicBezTo>
                <a:cubicBezTo>
                  <a:pt x="3782483" y="1280583"/>
                  <a:pt x="3782483" y="1367366"/>
                  <a:pt x="3778250" y="1468966"/>
                </a:cubicBezTo>
                <a:cubicBezTo>
                  <a:pt x="3774016" y="1570566"/>
                  <a:pt x="3759200" y="1722966"/>
                  <a:pt x="3733800" y="1926166"/>
                </a:cubicBezTo>
                <a:cubicBezTo>
                  <a:pt x="3691466" y="2078566"/>
                  <a:pt x="3655483" y="2264833"/>
                  <a:pt x="3625850" y="2484966"/>
                </a:cubicBezTo>
                <a:cubicBezTo>
                  <a:pt x="3596216" y="2705100"/>
                  <a:pt x="3581400" y="2895600"/>
                  <a:pt x="3581400" y="3056466"/>
                </a:cubicBezTo>
                <a:cubicBezTo>
                  <a:pt x="3564466" y="3217333"/>
                  <a:pt x="3583516" y="3331633"/>
                  <a:pt x="3638550" y="3399366"/>
                </a:cubicBezTo>
                <a:cubicBezTo>
                  <a:pt x="3693583" y="3467100"/>
                  <a:pt x="3776133" y="3471333"/>
                  <a:pt x="3886200" y="3412066"/>
                </a:cubicBezTo>
                <a:cubicBezTo>
                  <a:pt x="3987800" y="3361266"/>
                  <a:pt x="4085166" y="3337983"/>
                  <a:pt x="4178300" y="3342216"/>
                </a:cubicBezTo>
                <a:cubicBezTo>
                  <a:pt x="4271433" y="3346450"/>
                  <a:pt x="4345516" y="3373966"/>
                  <a:pt x="4400550" y="3424766"/>
                </a:cubicBezTo>
                <a:cubicBezTo>
                  <a:pt x="4455583" y="3475566"/>
                  <a:pt x="4483100" y="3551766"/>
                  <a:pt x="4483100" y="3653366"/>
                </a:cubicBezTo>
                <a:cubicBezTo>
                  <a:pt x="4483100" y="3754966"/>
                  <a:pt x="4434416" y="3858683"/>
                  <a:pt x="4337050" y="3964516"/>
                </a:cubicBezTo>
                <a:cubicBezTo>
                  <a:pt x="4239683" y="4070350"/>
                  <a:pt x="4121150" y="4159250"/>
                  <a:pt x="3981450" y="4231216"/>
                </a:cubicBezTo>
                <a:cubicBezTo>
                  <a:pt x="3841750" y="4303183"/>
                  <a:pt x="3708400" y="4339166"/>
                  <a:pt x="3581400" y="4339166"/>
                </a:cubicBezTo>
                <a:cubicBezTo>
                  <a:pt x="3488266" y="4339166"/>
                  <a:pt x="3399366" y="4282016"/>
                  <a:pt x="3314700" y="4167716"/>
                </a:cubicBezTo>
                <a:cubicBezTo>
                  <a:pt x="3230033" y="4053416"/>
                  <a:pt x="3155950" y="3913716"/>
                  <a:pt x="3092450" y="3748616"/>
                </a:cubicBezTo>
                <a:cubicBezTo>
                  <a:pt x="3028950" y="3583516"/>
                  <a:pt x="2971800" y="3424766"/>
                  <a:pt x="2921000" y="3272366"/>
                </a:cubicBezTo>
                <a:lnTo>
                  <a:pt x="2844800" y="2980266"/>
                </a:lnTo>
                <a:lnTo>
                  <a:pt x="2298700" y="3500966"/>
                </a:lnTo>
                <a:cubicBezTo>
                  <a:pt x="2188633" y="3619500"/>
                  <a:pt x="2080683" y="3727450"/>
                  <a:pt x="1974850" y="3824816"/>
                </a:cubicBezTo>
                <a:cubicBezTo>
                  <a:pt x="1869016" y="3922183"/>
                  <a:pt x="1803400" y="3992033"/>
                  <a:pt x="1778000" y="4034366"/>
                </a:cubicBezTo>
                <a:cubicBezTo>
                  <a:pt x="1735666" y="4110566"/>
                  <a:pt x="1657350" y="4186766"/>
                  <a:pt x="1543050" y="4262966"/>
                </a:cubicBezTo>
                <a:cubicBezTo>
                  <a:pt x="1428750" y="4339166"/>
                  <a:pt x="1274233" y="4415366"/>
                  <a:pt x="1079500" y="4491566"/>
                </a:cubicBezTo>
                <a:close/>
                <a:moveTo>
                  <a:pt x="-901700" y="4859866"/>
                </a:moveTo>
                <a:moveTo>
                  <a:pt x="1117600" y="3742266"/>
                </a:moveTo>
                <a:cubicBezTo>
                  <a:pt x="1261533" y="3657600"/>
                  <a:pt x="1426633" y="3532716"/>
                  <a:pt x="1612900" y="3367616"/>
                </a:cubicBezTo>
                <a:cubicBezTo>
                  <a:pt x="1799166" y="3202516"/>
                  <a:pt x="1981200" y="3020483"/>
                  <a:pt x="2159000" y="2821516"/>
                </a:cubicBezTo>
                <a:cubicBezTo>
                  <a:pt x="2336800" y="2622550"/>
                  <a:pt x="2484966" y="2438400"/>
                  <a:pt x="2603500" y="2269066"/>
                </a:cubicBezTo>
                <a:cubicBezTo>
                  <a:pt x="2747433" y="2074333"/>
                  <a:pt x="2857500" y="1892300"/>
                  <a:pt x="2933700" y="1722966"/>
                </a:cubicBezTo>
                <a:cubicBezTo>
                  <a:pt x="3009900" y="1553633"/>
                  <a:pt x="3064933" y="1392766"/>
                  <a:pt x="3098800" y="1240366"/>
                </a:cubicBezTo>
                <a:cubicBezTo>
                  <a:pt x="3064933" y="1147233"/>
                  <a:pt x="3009900" y="1047750"/>
                  <a:pt x="2933700" y="941916"/>
                </a:cubicBezTo>
                <a:cubicBezTo>
                  <a:pt x="2857500" y="836083"/>
                  <a:pt x="2789766" y="778933"/>
                  <a:pt x="2730500" y="770466"/>
                </a:cubicBezTo>
                <a:cubicBezTo>
                  <a:pt x="2544233" y="770466"/>
                  <a:pt x="2347383" y="886883"/>
                  <a:pt x="2139950" y="1119716"/>
                </a:cubicBezTo>
                <a:cubicBezTo>
                  <a:pt x="1932516" y="1352550"/>
                  <a:pt x="1731433" y="1604433"/>
                  <a:pt x="1536700" y="1875366"/>
                </a:cubicBezTo>
                <a:cubicBezTo>
                  <a:pt x="1502833" y="1917700"/>
                  <a:pt x="1456266" y="1985433"/>
                  <a:pt x="1397000" y="2078566"/>
                </a:cubicBezTo>
                <a:cubicBezTo>
                  <a:pt x="1337733" y="2171700"/>
                  <a:pt x="1280583" y="2258483"/>
                  <a:pt x="1225550" y="2338916"/>
                </a:cubicBezTo>
                <a:cubicBezTo>
                  <a:pt x="1170516" y="2419350"/>
                  <a:pt x="1134533" y="2472266"/>
                  <a:pt x="1117600" y="2497666"/>
                </a:cubicBezTo>
                <a:cubicBezTo>
                  <a:pt x="1092200" y="2531533"/>
                  <a:pt x="1043516" y="2626783"/>
                  <a:pt x="971550" y="2783416"/>
                </a:cubicBezTo>
                <a:cubicBezTo>
                  <a:pt x="899583" y="2940050"/>
                  <a:pt x="829733" y="3096683"/>
                  <a:pt x="762000" y="3253316"/>
                </a:cubicBezTo>
                <a:cubicBezTo>
                  <a:pt x="694266" y="3409950"/>
                  <a:pt x="660400" y="3513666"/>
                  <a:pt x="660400" y="3564466"/>
                </a:cubicBezTo>
                <a:cubicBezTo>
                  <a:pt x="660400" y="3615266"/>
                  <a:pt x="666750" y="3670300"/>
                  <a:pt x="679450" y="3729566"/>
                </a:cubicBezTo>
                <a:cubicBezTo>
                  <a:pt x="692150" y="3788833"/>
                  <a:pt x="732366" y="3826933"/>
                  <a:pt x="800100" y="3843866"/>
                </a:cubicBezTo>
                <a:cubicBezTo>
                  <a:pt x="867833" y="3860800"/>
                  <a:pt x="973666" y="3826933"/>
                  <a:pt x="1117600" y="3742266"/>
                </a:cubicBezTo>
                <a:close/>
                <a:moveTo>
                  <a:pt x="-152400" y="4859866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86" name="Freeform 6786"/>
          <p:cNvSpPr/>
          <p:nvPr/>
        </p:nvSpPr>
        <p:spPr>
          <a:xfrm rot="0" flipH="0" flipV="0">
            <a:off x="4194489" y="1761619"/>
            <a:ext cx="193052" cy="261518"/>
          </a:xfrm>
          <a:custGeom>
            <a:pathLst>
              <a:path w="3575050" h="4842933">
                <a:moveTo>
                  <a:pt x="1134534" y="4834466"/>
                </a:moveTo>
                <a:cubicBezTo>
                  <a:pt x="1024467" y="4842933"/>
                  <a:pt x="935567" y="4832350"/>
                  <a:pt x="867834" y="4802716"/>
                </a:cubicBezTo>
                <a:cubicBezTo>
                  <a:pt x="800100" y="4773083"/>
                  <a:pt x="715434" y="4728633"/>
                  <a:pt x="613834" y="4669366"/>
                </a:cubicBezTo>
                <a:cubicBezTo>
                  <a:pt x="427567" y="4525433"/>
                  <a:pt x="289984" y="4379383"/>
                  <a:pt x="201084" y="4231216"/>
                </a:cubicBezTo>
                <a:cubicBezTo>
                  <a:pt x="112184" y="4083050"/>
                  <a:pt x="71967" y="3937000"/>
                  <a:pt x="80434" y="3793066"/>
                </a:cubicBezTo>
                <a:cubicBezTo>
                  <a:pt x="97367" y="3716866"/>
                  <a:pt x="99484" y="3649133"/>
                  <a:pt x="86784" y="3589866"/>
                </a:cubicBezTo>
                <a:cubicBezTo>
                  <a:pt x="74084" y="3530600"/>
                  <a:pt x="67734" y="3500966"/>
                  <a:pt x="67734" y="3500966"/>
                </a:cubicBezTo>
                <a:cubicBezTo>
                  <a:pt x="16934" y="3458633"/>
                  <a:pt x="0" y="3431116"/>
                  <a:pt x="16934" y="3418416"/>
                </a:cubicBezTo>
                <a:cubicBezTo>
                  <a:pt x="33867" y="3405716"/>
                  <a:pt x="46567" y="3382433"/>
                  <a:pt x="55034" y="3348566"/>
                </a:cubicBezTo>
                <a:cubicBezTo>
                  <a:pt x="122767" y="3331633"/>
                  <a:pt x="131234" y="3285066"/>
                  <a:pt x="80434" y="3208866"/>
                </a:cubicBezTo>
                <a:cubicBezTo>
                  <a:pt x="55034" y="3141133"/>
                  <a:pt x="69850" y="2986616"/>
                  <a:pt x="124884" y="2745316"/>
                </a:cubicBezTo>
                <a:cubicBezTo>
                  <a:pt x="179917" y="2504016"/>
                  <a:pt x="254000" y="2277533"/>
                  <a:pt x="347134" y="2065866"/>
                </a:cubicBezTo>
                <a:cubicBezTo>
                  <a:pt x="389467" y="1972733"/>
                  <a:pt x="450850" y="1849966"/>
                  <a:pt x="531284" y="1697566"/>
                </a:cubicBezTo>
                <a:cubicBezTo>
                  <a:pt x="611717" y="1545166"/>
                  <a:pt x="702734" y="1390650"/>
                  <a:pt x="804334" y="1234016"/>
                </a:cubicBezTo>
                <a:cubicBezTo>
                  <a:pt x="905934" y="1077383"/>
                  <a:pt x="999067" y="952500"/>
                  <a:pt x="1083734" y="859366"/>
                </a:cubicBezTo>
                <a:cubicBezTo>
                  <a:pt x="1270000" y="647700"/>
                  <a:pt x="1437217" y="488950"/>
                  <a:pt x="1585384" y="383116"/>
                </a:cubicBezTo>
                <a:cubicBezTo>
                  <a:pt x="1733550" y="277283"/>
                  <a:pt x="1900767" y="190500"/>
                  <a:pt x="2087034" y="122766"/>
                </a:cubicBezTo>
                <a:cubicBezTo>
                  <a:pt x="2256367" y="55033"/>
                  <a:pt x="2379134" y="16933"/>
                  <a:pt x="2455334" y="8466"/>
                </a:cubicBezTo>
                <a:cubicBezTo>
                  <a:pt x="2531534" y="0"/>
                  <a:pt x="2637367" y="50800"/>
                  <a:pt x="2772834" y="160866"/>
                </a:cubicBezTo>
                <a:cubicBezTo>
                  <a:pt x="2976034" y="220133"/>
                  <a:pt x="3130550" y="302683"/>
                  <a:pt x="3236384" y="408516"/>
                </a:cubicBezTo>
                <a:cubicBezTo>
                  <a:pt x="3342217" y="514350"/>
                  <a:pt x="3424767" y="677333"/>
                  <a:pt x="3484034" y="897466"/>
                </a:cubicBezTo>
                <a:cubicBezTo>
                  <a:pt x="3551767" y="1143000"/>
                  <a:pt x="3575050" y="1432983"/>
                  <a:pt x="3553884" y="1767416"/>
                </a:cubicBezTo>
                <a:cubicBezTo>
                  <a:pt x="3532717" y="2101850"/>
                  <a:pt x="3386667" y="2531533"/>
                  <a:pt x="3115734" y="3056466"/>
                </a:cubicBezTo>
                <a:cubicBezTo>
                  <a:pt x="2954867" y="3386666"/>
                  <a:pt x="2796117" y="3636433"/>
                  <a:pt x="2639484" y="3805766"/>
                </a:cubicBezTo>
                <a:cubicBezTo>
                  <a:pt x="2482850" y="3975100"/>
                  <a:pt x="2294467" y="4152900"/>
                  <a:pt x="2074334" y="4339166"/>
                </a:cubicBezTo>
                <a:cubicBezTo>
                  <a:pt x="1913467" y="4474633"/>
                  <a:pt x="1765300" y="4580466"/>
                  <a:pt x="1629834" y="4656666"/>
                </a:cubicBezTo>
                <a:cubicBezTo>
                  <a:pt x="1494367" y="4732866"/>
                  <a:pt x="1329267" y="4792133"/>
                  <a:pt x="1134534" y="4834466"/>
                </a:cubicBezTo>
                <a:close/>
                <a:moveTo>
                  <a:pt x="-1341966" y="4910666"/>
                </a:moveTo>
                <a:moveTo>
                  <a:pt x="2150534" y="3323166"/>
                </a:moveTo>
                <a:cubicBezTo>
                  <a:pt x="2319867" y="3069166"/>
                  <a:pt x="2453217" y="2834216"/>
                  <a:pt x="2550584" y="2618316"/>
                </a:cubicBezTo>
                <a:cubicBezTo>
                  <a:pt x="2647950" y="2402416"/>
                  <a:pt x="2726267" y="2129366"/>
                  <a:pt x="2785534" y="1799166"/>
                </a:cubicBezTo>
                <a:cubicBezTo>
                  <a:pt x="2802467" y="1706033"/>
                  <a:pt x="2806700" y="1589616"/>
                  <a:pt x="2798234" y="1449916"/>
                </a:cubicBezTo>
                <a:cubicBezTo>
                  <a:pt x="2789767" y="1310216"/>
                  <a:pt x="2770717" y="1181100"/>
                  <a:pt x="2741084" y="1062566"/>
                </a:cubicBezTo>
                <a:cubicBezTo>
                  <a:pt x="2711450" y="944033"/>
                  <a:pt x="2671234" y="880533"/>
                  <a:pt x="2620434" y="872066"/>
                </a:cubicBezTo>
                <a:cubicBezTo>
                  <a:pt x="2510367" y="829733"/>
                  <a:pt x="2387600" y="827616"/>
                  <a:pt x="2252134" y="865716"/>
                </a:cubicBezTo>
                <a:cubicBezTo>
                  <a:pt x="2116667" y="903816"/>
                  <a:pt x="1968500" y="1007533"/>
                  <a:pt x="1807634" y="1176866"/>
                </a:cubicBezTo>
                <a:cubicBezTo>
                  <a:pt x="1663700" y="1346200"/>
                  <a:pt x="1534584" y="1536700"/>
                  <a:pt x="1420284" y="1748366"/>
                </a:cubicBezTo>
                <a:cubicBezTo>
                  <a:pt x="1305984" y="1960033"/>
                  <a:pt x="1202267" y="2192866"/>
                  <a:pt x="1109134" y="2446866"/>
                </a:cubicBezTo>
                <a:cubicBezTo>
                  <a:pt x="1016000" y="2700866"/>
                  <a:pt x="927100" y="2971800"/>
                  <a:pt x="842434" y="3259666"/>
                </a:cubicBezTo>
                <a:cubicBezTo>
                  <a:pt x="757767" y="3581400"/>
                  <a:pt x="764117" y="3826933"/>
                  <a:pt x="861484" y="3996266"/>
                </a:cubicBezTo>
                <a:cubicBezTo>
                  <a:pt x="958850" y="4165600"/>
                  <a:pt x="1121834" y="4205816"/>
                  <a:pt x="1350434" y="4116916"/>
                </a:cubicBezTo>
                <a:cubicBezTo>
                  <a:pt x="1579034" y="4028016"/>
                  <a:pt x="1845734" y="3763433"/>
                  <a:pt x="2150534" y="3323166"/>
                </a:cubicBezTo>
                <a:close/>
                <a:moveTo>
                  <a:pt x="169334" y="4910666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87" name="Freeform 6787"/>
          <p:cNvSpPr/>
          <p:nvPr/>
        </p:nvSpPr>
        <p:spPr>
          <a:xfrm rot="0" flipH="0" flipV="0">
            <a:off x="4438862" y="1768934"/>
            <a:ext cx="261975" cy="227685"/>
          </a:xfrm>
          <a:custGeom>
            <a:pathLst>
              <a:path w="4851400" h="4216400">
                <a:moveTo>
                  <a:pt x="419100" y="4216400"/>
                </a:moveTo>
                <a:cubicBezTo>
                  <a:pt x="385233" y="4216400"/>
                  <a:pt x="336550" y="4193117"/>
                  <a:pt x="273050" y="4146550"/>
                </a:cubicBezTo>
                <a:cubicBezTo>
                  <a:pt x="209550" y="4099984"/>
                  <a:pt x="160866" y="4059767"/>
                  <a:pt x="127000" y="4025900"/>
                </a:cubicBezTo>
                <a:cubicBezTo>
                  <a:pt x="67733" y="3958167"/>
                  <a:pt x="31750" y="3890434"/>
                  <a:pt x="19050" y="3822700"/>
                </a:cubicBezTo>
                <a:cubicBezTo>
                  <a:pt x="6350" y="3754967"/>
                  <a:pt x="0" y="3602567"/>
                  <a:pt x="0" y="3365500"/>
                </a:cubicBezTo>
                <a:cubicBezTo>
                  <a:pt x="0" y="3094567"/>
                  <a:pt x="55033" y="2800350"/>
                  <a:pt x="165100" y="2482850"/>
                </a:cubicBezTo>
                <a:cubicBezTo>
                  <a:pt x="275166" y="2165350"/>
                  <a:pt x="461433" y="1718734"/>
                  <a:pt x="723900" y="1143000"/>
                </a:cubicBezTo>
                <a:lnTo>
                  <a:pt x="1143000" y="254000"/>
                </a:lnTo>
                <a:cubicBezTo>
                  <a:pt x="1176866" y="186267"/>
                  <a:pt x="1208616" y="135467"/>
                  <a:pt x="1238250" y="101600"/>
                </a:cubicBezTo>
                <a:cubicBezTo>
                  <a:pt x="1267883" y="67734"/>
                  <a:pt x="1295400" y="33867"/>
                  <a:pt x="1320800" y="0"/>
                </a:cubicBezTo>
                <a:cubicBezTo>
                  <a:pt x="1354666" y="0"/>
                  <a:pt x="1384300" y="0"/>
                  <a:pt x="1409700" y="0"/>
                </a:cubicBezTo>
                <a:cubicBezTo>
                  <a:pt x="1435100" y="0"/>
                  <a:pt x="1447800" y="0"/>
                  <a:pt x="1447800" y="0"/>
                </a:cubicBezTo>
                <a:cubicBezTo>
                  <a:pt x="1515533" y="0"/>
                  <a:pt x="1583266" y="40217"/>
                  <a:pt x="1651000" y="120650"/>
                </a:cubicBezTo>
                <a:cubicBezTo>
                  <a:pt x="1718733" y="201084"/>
                  <a:pt x="1769533" y="287867"/>
                  <a:pt x="1803400" y="381000"/>
                </a:cubicBezTo>
                <a:cubicBezTo>
                  <a:pt x="1803400" y="491067"/>
                  <a:pt x="1788583" y="605367"/>
                  <a:pt x="1758950" y="723900"/>
                </a:cubicBezTo>
                <a:cubicBezTo>
                  <a:pt x="1729316" y="842434"/>
                  <a:pt x="1625600" y="1020234"/>
                  <a:pt x="1447800" y="1257300"/>
                </a:cubicBezTo>
                <a:cubicBezTo>
                  <a:pt x="1388533" y="1350434"/>
                  <a:pt x="1310216" y="1507067"/>
                  <a:pt x="1212850" y="1727200"/>
                </a:cubicBezTo>
                <a:cubicBezTo>
                  <a:pt x="1115483" y="1947334"/>
                  <a:pt x="1049866" y="2137834"/>
                  <a:pt x="1016000" y="2298700"/>
                </a:cubicBezTo>
                <a:cubicBezTo>
                  <a:pt x="1007533" y="2307167"/>
                  <a:pt x="990600" y="2343150"/>
                  <a:pt x="965200" y="2406650"/>
                </a:cubicBezTo>
                <a:cubicBezTo>
                  <a:pt x="939800" y="2470150"/>
                  <a:pt x="912283" y="2540000"/>
                  <a:pt x="882650" y="2616200"/>
                </a:cubicBezTo>
                <a:cubicBezTo>
                  <a:pt x="853016" y="2692400"/>
                  <a:pt x="821266" y="2764367"/>
                  <a:pt x="787400" y="2832100"/>
                </a:cubicBezTo>
                <a:lnTo>
                  <a:pt x="723900" y="3111500"/>
                </a:lnTo>
                <a:lnTo>
                  <a:pt x="1574800" y="2235200"/>
                </a:lnTo>
                <a:cubicBezTo>
                  <a:pt x="1972733" y="1837267"/>
                  <a:pt x="2294466" y="1553634"/>
                  <a:pt x="2540000" y="1384300"/>
                </a:cubicBezTo>
                <a:cubicBezTo>
                  <a:pt x="2785533" y="1214967"/>
                  <a:pt x="2980266" y="1143000"/>
                  <a:pt x="3124200" y="1168400"/>
                </a:cubicBezTo>
                <a:cubicBezTo>
                  <a:pt x="3268133" y="1193800"/>
                  <a:pt x="3390900" y="1308100"/>
                  <a:pt x="3492500" y="1511300"/>
                </a:cubicBezTo>
                <a:cubicBezTo>
                  <a:pt x="3551766" y="1604434"/>
                  <a:pt x="3596216" y="1686984"/>
                  <a:pt x="3625850" y="1758950"/>
                </a:cubicBezTo>
                <a:cubicBezTo>
                  <a:pt x="3655483" y="1830917"/>
                  <a:pt x="3674533" y="1926167"/>
                  <a:pt x="3683000" y="2044700"/>
                </a:cubicBezTo>
                <a:cubicBezTo>
                  <a:pt x="3691466" y="2163234"/>
                  <a:pt x="3683000" y="2341034"/>
                  <a:pt x="3657600" y="2578100"/>
                </a:cubicBezTo>
                <a:lnTo>
                  <a:pt x="3657600" y="3365500"/>
                </a:lnTo>
                <a:cubicBezTo>
                  <a:pt x="3784600" y="3331634"/>
                  <a:pt x="3886200" y="3299884"/>
                  <a:pt x="3962400" y="3270250"/>
                </a:cubicBezTo>
                <a:cubicBezTo>
                  <a:pt x="4038600" y="3240617"/>
                  <a:pt x="4119033" y="3208867"/>
                  <a:pt x="4203700" y="3175000"/>
                </a:cubicBezTo>
                <a:cubicBezTo>
                  <a:pt x="4279900" y="3141134"/>
                  <a:pt x="4368800" y="3109384"/>
                  <a:pt x="4470400" y="3079750"/>
                </a:cubicBezTo>
                <a:cubicBezTo>
                  <a:pt x="4572000" y="3050117"/>
                  <a:pt x="4699000" y="3031067"/>
                  <a:pt x="4851400" y="3022600"/>
                </a:cubicBezTo>
                <a:cubicBezTo>
                  <a:pt x="4842933" y="3132667"/>
                  <a:pt x="4804833" y="3249084"/>
                  <a:pt x="4737100" y="3371850"/>
                </a:cubicBezTo>
                <a:cubicBezTo>
                  <a:pt x="4669366" y="3494617"/>
                  <a:pt x="4584700" y="3611034"/>
                  <a:pt x="4483100" y="3721100"/>
                </a:cubicBezTo>
                <a:cubicBezTo>
                  <a:pt x="4381500" y="3831167"/>
                  <a:pt x="4269316" y="3920067"/>
                  <a:pt x="4146550" y="3987800"/>
                </a:cubicBezTo>
                <a:cubicBezTo>
                  <a:pt x="4023783" y="4055534"/>
                  <a:pt x="3903133" y="4089400"/>
                  <a:pt x="3784600" y="4089400"/>
                </a:cubicBezTo>
                <a:cubicBezTo>
                  <a:pt x="3674533" y="4089400"/>
                  <a:pt x="3551766" y="4034367"/>
                  <a:pt x="3416300" y="3924300"/>
                </a:cubicBezTo>
                <a:cubicBezTo>
                  <a:pt x="3280833" y="3814234"/>
                  <a:pt x="3183466" y="3691467"/>
                  <a:pt x="3124200" y="3556000"/>
                </a:cubicBezTo>
                <a:cubicBezTo>
                  <a:pt x="3090333" y="3462867"/>
                  <a:pt x="3071283" y="3361267"/>
                  <a:pt x="3067050" y="3251200"/>
                </a:cubicBezTo>
                <a:cubicBezTo>
                  <a:pt x="3062816" y="3141134"/>
                  <a:pt x="3060700" y="2937934"/>
                  <a:pt x="3060700" y="2641600"/>
                </a:cubicBezTo>
                <a:lnTo>
                  <a:pt x="3060700" y="2171700"/>
                </a:lnTo>
                <a:cubicBezTo>
                  <a:pt x="3060700" y="2036234"/>
                  <a:pt x="3020483" y="1996017"/>
                  <a:pt x="2940050" y="2051050"/>
                </a:cubicBezTo>
                <a:cubicBezTo>
                  <a:pt x="2859616" y="2106084"/>
                  <a:pt x="2794000" y="2154767"/>
                  <a:pt x="2743200" y="2197100"/>
                </a:cubicBezTo>
                <a:cubicBezTo>
                  <a:pt x="2616200" y="2307167"/>
                  <a:pt x="2482850" y="2434167"/>
                  <a:pt x="2343150" y="2578100"/>
                </a:cubicBezTo>
                <a:cubicBezTo>
                  <a:pt x="2203450" y="2722034"/>
                  <a:pt x="2061633" y="2870200"/>
                  <a:pt x="1917700" y="3022600"/>
                </a:cubicBezTo>
                <a:cubicBezTo>
                  <a:pt x="1528233" y="3429000"/>
                  <a:pt x="1204383" y="3729567"/>
                  <a:pt x="946150" y="3924300"/>
                </a:cubicBezTo>
                <a:cubicBezTo>
                  <a:pt x="687916" y="4119034"/>
                  <a:pt x="512233" y="4216400"/>
                  <a:pt x="419100" y="4216400"/>
                </a:cubicBezTo>
                <a:close/>
                <a:moveTo>
                  <a:pt x="-901700" y="4775200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88" name="Freeform 6788"/>
          <p:cNvSpPr/>
          <p:nvPr/>
        </p:nvSpPr>
        <p:spPr>
          <a:xfrm rot="0" flipH="0" flipV="0">
            <a:off x="4719354" y="1570052"/>
            <a:ext cx="243801" cy="456971"/>
          </a:xfrm>
          <a:custGeom>
            <a:pathLst>
              <a:path w="4514850" h="8462433">
                <a:moveTo>
                  <a:pt x="482600" y="8394700"/>
                </a:moveTo>
                <a:cubicBezTo>
                  <a:pt x="414866" y="8369300"/>
                  <a:pt x="342900" y="8316384"/>
                  <a:pt x="266700" y="8235950"/>
                </a:cubicBezTo>
                <a:cubicBezTo>
                  <a:pt x="190500" y="8155517"/>
                  <a:pt x="127000" y="8060267"/>
                  <a:pt x="76200" y="7950200"/>
                </a:cubicBezTo>
                <a:cubicBezTo>
                  <a:pt x="25400" y="7840134"/>
                  <a:pt x="0" y="7738534"/>
                  <a:pt x="0" y="7645400"/>
                </a:cubicBezTo>
                <a:cubicBezTo>
                  <a:pt x="42333" y="7552267"/>
                  <a:pt x="97366" y="7389284"/>
                  <a:pt x="165100" y="7156450"/>
                </a:cubicBezTo>
                <a:cubicBezTo>
                  <a:pt x="232833" y="6923617"/>
                  <a:pt x="317500" y="6654800"/>
                  <a:pt x="419100" y="6350000"/>
                </a:cubicBezTo>
                <a:cubicBezTo>
                  <a:pt x="486833" y="6256867"/>
                  <a:pt x="539750" y="6146800"/>
                  <a:pt x="577850" y="6019800"/>
                </a:cubicBezTo>
                <a:cubicBezTo>
                  <a:pt x="615950" y="5892800"/>
                  <a:pt x="651933" y="5778500"/>
                  <a:pt x="685800" y="5676900"/>
                </a:cubicBezTo>
                <a:cubicBezTo>
                  <a:pt x="753533" y="5541434"/>
                  <a:pt x="833966" y="5365750"/>
                  <a:pt x="927100" y="5149850"/>
                </a:cubicBezTo>
                <a:cubicBezTo>
                  <a:pt x="1020233" y="4933950"/>
                  <a:pt x="1111250" y="4713817"/>
                  <a:pt x="1200150" y="4489450"/>
                </a:cubicBezTo>
                <a:cubicBezTo>
                  <a:pt x="1289050" y="4265084"/>
                  <a:pt x="1367366" y="4076700"/>
                  <a:pt x="1435100" y="3924300"/>
                </a:cubicBezTo>
                <a:cubicBezTo>
                  <a:pt x="1545166" y="3695700"/>
                  <a:pt x="1640416" y="3486150"/>
                  <a:pt x="1720850" y="3295650"/>
                </a:cubicBezTo>
                <a:cubicBezTo>
                  <a:pt x="1801283" y="3105150"/>
                  <a:pt x="1881716" y="2912534"/>
                  <a:pt x="1962150" y="2717800"/>
                </a:cubicBezTo>
                <a:cubicBezTo>
                  <a:pt x="2042583" y="2523067"/>
                  <a:pt x="2129366" y="2311400"/>
                  <a:pt x="2222500" y="2082800"/>
                </a:cubicBezTo>
                <a:cubicBezTo>
                  <a:pt x="2324100" y="1845734"/>
                  <a:pt x="2427816" y="1604434"/>
                  <a:pt x="2533650" y="1358900"/>
                </a:cubicBezTo>
                <a:cubicBezTo>
                  <a:pt x="2639483" y="1113367"/>
                  <a:pt x="2732616" y="891117"/>
                  <a:pt x="2813050" y="692150"/>
                </a:cubicBezTo>
                <a:cubicBezTo>
                  <a:pt x="2893483" y="493184"/>
                  <a:pt x="2942166" y="351367"/>
                  <a:pt x="2959100" y="266700"/>
                </a:cubicBezTo>
                <a:cubicBezTo>
                  <a:pt x="2959100" y="198967"/>
                  <a:pt x="2973916" y="148167"/>
                  <a:pt x="3003550" y="114300"/>
                </a:cubicBezTo>
                <a:cubicBezTo>
                  <a:pt x="3033183" y="80434"/>
                  <a:pt x="3064933" y="63500"/>
                  <a:pt x="3098800" y="63500"/>
                </a:cubicBezTo>
                <a:cubicBezTo>
                  <a:pt x="3132666" y="29634"/>
                  <a:pt x="3166533" y="10584"/>
                  <a:pt x="3200400" y="6350"/>
                </a:cubicBezTo>
                <a:cubicBezTo>
                  <a:pt x="3234266" y="2117"/>
                  <a:pt x="3268133" y="0"/>
                  <a:pt x="3302000" y="0"/>
                </a:cubicBezTo>
                <a:cubicBezTo>
                  <a:pt x="3335866" y="0"/>
                  <a:pt x="3401483" y="63500"/>
                  <a:pt x="3498850" y="190500"/>
                </a:cubicBezTo>
                <a:cubicBezTo>
                  <a:pt x="3596216" y="317500"/>
                  <a:pt x="3644900" y="431800"/>
                  <a:pt x="3644900" y="533400"/>
                </a:cubicBezTo>
                <a:cubicBezTo>
                  <a:pt x="3644900" y="668867"/>
                  <a:pt x="3579283" y="922867"/>
                  <a:pt x="3448050" y="1295400"/>
                </a:cubicBezTo>
                <a:cubicBezTo>
                  <a:pt x="3316816" y="1667934"/>
                  <a:pt x="3132666" y="2091267"/>
                  <a:pt x="2895600" y="2565400"/>
                </a:cubicBezTo>
                <a:cubicBezTo>
                  <a:pt x="2607733" y="3191934"/>
                  <a:pt x="2374900" y="3706284"/>
                  <a:pt x="2197100" y="4108450"/>
                </a:cubicBezTo>
                <a:cubicBezTo>
                  <a:pt x="2019300" y="4510617"/>
                  <a:pt x="1896533" y="4811184"/>
                  <a:pt x="1828800" y="5010150"/>
                </a:cubicBezTo>
                <a:cubicBezTo>
                  <a:pt x="1761066" y="5209117"/>
                  <a:pt x="1735666" y="5321300"/>
                  <a:pt x="1752600" y="5346700"/>
                </a:cubicBezTo>
                <a:cubicBezTo>
                  <a:pt x="1752600" y="5346700"/>
                  <a:pt x="1811866" y="5319184"/>
                  <a:pt x="1930400" y="5264150"/>
                </a:cubicBezTo>
                <a:cubicBezTo>
                  <a:pt x="2048933" y="5209117"/>
                  <a:pt x="2175933" y="5130800"/>
                  <a:pt x="2311400" y="5029200"/>
                </a:cubicBezTo>
                <a:cubicBezTo>
                  <a:pt x="2404533" y="4978400"/>
                  <a:pt x="2506133" y="4914900"/>
                  <a:pt x="2616200" y="4838700"/>
                </a:cubicBezTo>
                <a:cubicBezTo>
                  <a:pt x="2726266" y="4762500"/>
                  <a:pt x="2832100" y="4688417"/>
                  <a:pt x="2933700" y="4616450"/>
                </a:cubicBezTo>
                <a:cubicBezTo>
                  <a:pt x="3035300" y="4544484"/>
                  <a:pt x="3119966" y="4500034"/>
                  <a:pt x="3187700" y="4483100"/>
                </a:cubicBezTo>
                <a:cubicBezTo>
                  <a:pt x="3289300" y="4415367"/>
                  <a:pt x="3395133" y="4349750"/>
                  <a:pt x="3505200" y="4286250"/>
                </a:cubicBezTo>
                <a:cubicBezTo>
                  <a:pt x="3615266" y="4222750"/>
                  <a:pt x="3687233" y="4174067"/>
                  <a:pt x="3721100" y="4140200"/>
                </a:cubicBezTo>
                <a:cubicBezTo>
                  <a:pt x="3865033" y="4072467"/>
                  <a:pt x="3972983" y="4051300"/>
                  <a:pt x="4044950" y="4076700"/>
                </a:cubicBezTo>
                <a:cubicBezTo>
                  <a:pt x="4116916" y="4102100"/>
                  <a:pt x="4191000" y="4165600"/>
                  <a:pt x="4267200" y="4267200"/>
                </a:cubicBezTo>
                <a:cubicBezTo>
                  <a:pt x="4360333" y="4377267"/>
                  <a:pt x="4377266" y="4472517"/>
                  <a:pt x="4318000" y="4552950"/>
                </a:cubicBezTo>
                <a:cubicBezTo>
                  <a:pt x="4258733" y="4633384"/>
                  <a:pt x="4119033" y="4741334"/>
                  <a:pt x="3898900" y="4876800"/>
                </a:cubicBezTo>
                <a:cubicBezTo>
                  <a:pt x="3721100" y="4986867"/>
                  <a:pt x="3507316" y="5118100"/>
                  <a:pt x="3257550" y="5270500"/>
                </a:cubicBezTo>
                <a:cubicBezTo>
                  <a:pt x="3007783" y="5422900"/>
                  <a:pt x="2787650" y="5558367"/>
                  <a:pt x="2597150" y="5676900"/>
                </a:cubicBezTo>
                <a:cubicBezTo>
                  <a:pt x="2406650" y="5795434"/>
                  <a:pt x="2298700" y="5867400"/>
                  <a:pt x="2273300" y="5892800"/>
                </a:cubicBezTo>
                <a:cubicBezTo>
                  <a:pt x="2273300" y="5892800"/>
                  <a:pt x="2307166" y="5956300"/>
                  <a:pt x="2374900" y="6083300"/>
                </a:cubicBezTo>
                <a:cubicBezTo>
                  <a:pt x="2442633" y="6210300"/>
                  <a:pt x="2510366" y="6324600"/>
                  <a:pt x="2578100" y="6426200"/>
                </a:cubicBezTo>
                <a:cubicBezTo>
                  <a:pt x="2645833" y="6561667"/>
                  <a:pt x="2719916" y="6686550"/>
                  <a:pt x="2800350" y="6800850"/>
                </a:cubicBezTo>
                <a:cubicBezTo>
                  <a:pt x="2880783" y="6915150"/>
                  <a:pt x="2921000" y="6993467"/>
                  <a:pt x="2921000" y="7035800"/>
                </a:cubicBezTo>
                <a:cubicBezTo>
                  <a:pt x="3014133" y="7298267"/>
                  <a:pt x="3153833" y="7488767"/>
                  <a:pt x="3340100" y="7607300"/>
                </a:cubicBezTo>
                <a:cubicBezTo>
                  <a:pt x="3526366" y="7725834"/>
                  <a:pt x="3721100" y="7738534"/>
                  <a:pt x="3924300" y="7645400"/>
                </a:cubicBezTo>
                <a:cubicBezTo>
                  <a:pt x="4093633" y="7577667"/>
                  <a:pt x="4218516" y="7556500"/>
                  <a:pt x="4298950" y="7581900"/>
                </a:cubicBezTo>
                <a:cubicBezTo>
                  <a:pt x="4379383" y="7607300"/>
                  <a:pt x="4436533" y="7670800"/>
                  <a:pt x="4470400" y="7772400"/>
                </a:cubicBezTo>
                <a:cubicBezTo>
                  <a:pt x="4504266" y="7840134"/>
                  <a:pt x="4514850" y="7888817"/>
                  <a:pt x="4502150" y="7918450"/>
                </a:cubicBezTo>
                <a:cubicBezTo>
                  <a:pt x="4489450" y="7948084"/>
                  <a:pt x="4432300" y="8013700"/>
                  <a:pt x="4330700" y="8115300"/>
                </a:cubicBezTo>
                <a:cubicBezTo>
                  <a:pt x="4169833" y="8276167"/>
                  <a:pt x="4006850" y="8377767"/>
                  <a:pt x="3841750" y="8420100"/>
                </a:cubicBezTo>
                <a:cubicBezTo>
                  <a:pt x="3676650" y="8462433"/>
                  <a:pt x="3526366" y="8449734"/>
                  <a:pt x="3390900" y="8382000"/>
                </a:cubicBezTo>
                <a:cubicBezTo>
                  <a:pt x="3263900" y="8390467"/>
                  <a:pt x="3107266" y="8307917"/>
                  <a:pt x="2921000" y="8134350"/>
                </a:cubicBezTo>
                <a:cubicBezTo>
                  <a:pt x="2734733" y="7960784"/>
                  <a:pt x="2468033" y="7649634"/>
                  <a:pt x="2120900" y="7200900"/>
                </a:cubicBezTo>
                <a:cubicBezTo>
                  <a:pt x="2120900" y="7167034"/>
                  <a:pt x="2106083" y="7118350"/>
                  <a:pt x="2076450" y="7054850"/>
                </a:cubicBezTo>
                <a:cubicBezTo>
                  <a:pt x="2046816" y="6991350"/>
                  <a:pt x="2015066" y="6929967"/>
                  <a:pt x="1981200" y="6870700"/>
                </a:cubicBezTo>
                <a:cubicBezTo>
                  <a:pt x="1947333" y="6802967"/>
                  <a:pt x="1905000" y="6728884"/>
                  <a:pt x="1854200" y="6648450"/>
                </a:cubicBezTo>
                <a:cubicBezTo>
                  <a:pt x="1803400" y="6568017"/>
                  <a:pt x="1778000" y="6527800"/>
                  <a:pt x="1778000" y="6527800"/>
                </a:cubicBezTo>
                <a:cubicBezTo>
                  <a:pt x="1778000" y="6493934"/>
                  <a:pt x="1765300" y="6455834"/>
                  <a:pt x="1739900" y="6413500"/>
                </a:cubicBezTo>
                <a:cubicBezTo>
                  <a:pt x="1714500" y="6371167"/>
                  <a:pt x="1680633" y="6320367"/>
                  <a:pt x="1638300" y="6261100"/>
                </a:cubicBezTo>
                <a:cubicBezTo>
                  <a:pt x="1502833" y="6218767"/>
                  <a:pt x="1405466" y="6244167"/>
                  <a:pt x="1346200" y="6337300"/>
                </a:cubicBezTo>
                <a:cubicBezTo>
                  <a:pt x="1286933" y="6430434"/>
                  <a:pt x="1223433" y="6527800"/>
                  <a:pt x="1155700" y="6629400"/>
                </a:cubicBezTo>
                <a:cubicBezTo>
                  <a:pt x="1113366" y="6739467"/>
                  <a:pt x="1060450" y="6893984"/>
                  <a:pt x="996950" y="7092950"/>
                </a:cubicBezTo>
                <a:cubicBezTo>
                  <a:pt x="933450" y="7291917"/>
                  <a:pt x="882650" y="7484534"/>
                  <a:pt x="844550" y="7670800"/>
                </a:cubicBezTo>
                <a:cubicBezTo>
                  <a:pt x="806450" y="7857067"/>
                  <a:pt x="795866" y="7984067"/>
                  <a:pt x="812800" y="8051800"/>
                </a:cubicBezTo>
                <a:cubicBezTo>
                  <a:pt x="812800" y="8187267"/>
                  <a:pt x="791633" y="8278284"/>
                  <a:pt x="749300" y="8324850"/>
                </a:cubicBezTo>
                <a:cubicBezTo>
                  <a:pt x="706966" y="8371417"/>
                  <a:pt x="618066" y="8394700"/>
                  <a:pt x="482600" y="8394700"/>
                </a:cubicBezTo>
                <a:close/>
                <a:moveTo>
                  <a:pt x="-876300" y="8458200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89" name="Freeform 6789"/>
          <p:cNvSpPr/>
          <p:nvPr/>
        </p:nvSpPr>
        <p:spPr>
          <a:xfrm rot="0" flipH="0" flipV="0">
            <a:off x="4991388" y="1768248"/>
            <a:ext cx="206654" cy="248259"/>
          </a:xfrm>
          <a:custGeom>
            <a:pathLst>
              <a:path w="3826934" h="4597400">
                <a:moveTo>
                  <a:pt x="931334" y="4597400"/>
                </a:moveTo>
                <a:cubicBezTo>
                  <a:pt x="821267" y="4597400"/>
                  <a:pt x="734484" y="4576234"/>
                  <a:pt x="670984" y="4533900"/>
                </a:cubicBezTo>
                <a:cubicBezTo>
                  <a:pt x="607484" y="4491567"/>
                  <a:pt x="529167" y="4432300"/>
                  <a:pt x="436034" y="4356100"/>
                </a:cubicBezTo>
                <a:cubicBezTo>
                  <a:pt x="275167" y="4186767"/>
                  <a:pt x="160867" y="4023784"/>
                  <a:pt x="93134" y="3867150"/>
                </a:cubicBezTo>
                <a:cubicBezTo>
                  <a:pt x="25400" y="3710517"/>
                  <a:pt x="4234" y="3560234"/>
                  <a:pt x="29634" y="3416300"/>
                </a:cubicBezTo>
                <a:cubicBezTo>
                  <a:pt x="55034" y="3348567"/>
                  <a:pt x="65617" y="3282950"/>
                  <a:pt x="61384" y="3219450"/>
                </a:cubicBezTo>
                <a:cubicBezTo>
                  <a:pt x="57150" y="3155950"/>
                  <a:pt x="55034" y="3124200"/>
                  <a:pt x="55034" y="3124200"/>
                </a:cubicBezTo>
                <a:cubicBezTo>
                  <a:pt x="12700" y="3081867"/>
                  <a:pt x="0" y="3054350"/>
                  <a:pt x="16934" y="3041650"/>
                </a:cubicBezTo>
                <a:cubicBezTo>
                  <a:pt x="33867" y="3028950"/>
                  <a:pt x="50800" y="3005667"/>
                  <a:pt x="67734" y="2971800"/>
                </a:cubicBezTo>
                <a:cubicBezTo>
                  <a:pt x="118534" y="2971800"/>
                  <a:pt x="135467" y="2925234"/>
                  <a:pt x="118534" y="2832100"/>
                </a:cubicBezTo>
                <a:cubicBezTo>
                  <a:pt x="101600" y="2764367"/>
                  <a:pt x="135467" y="2616200"/>
                  <a:pt x="220134" y="2387600"/>
                </a:cubicBezTo>
                <a:cubicBezTo>
                  <a:pt x="304800" y="2159000"/>
                  <a:pt x="410634" y="1943100"/>
                  <a:pt x="537634" y="1739900"/>
                </a:cubicBezTo>
                <a:cubicBezTo>
                  <a:pt x="588434" y="1655234"/>
                  <a:pt x="664634" y="1543050"/>
                  <a:pt x="766234" y="1403350"/>
                </a:cubicBezTo>
                <a:cubicBezTo>
                  <a:pt x="867834" y="1263650"/>
                  <a:pt x="980017" y="1123950"/>
                  <a:pt x="1102784" y="984250"/>
                </a:cubicBezTo>
                <a:cubicBezTo>
                  <a:pt x="1225550" y="844550"/>
                  <a:pt x="1337734" y="732367"/>
                  <a:pt x="1439334" y="647700"/>
                </a:cubicBezTo>
                <a:cubicBezTo>
                  <a:pt x="1651000" y="469900"/>
                  <a:pt x="1837267" y="338667"/>
                  <a:pt x="1998134" y="254000"/>
                </a:cubicBezTo>
                <a:cubicBezTo>
                  <a:pt x="2159000" y="169334"/>
                  <a:pt x="2332567" y="105834"/>
                  <a:pt x="2518834" y="63500"/>
                </a:cubicBezTo>
                <a:cubicBezTo>
                  <a:pt x="2705100" y="21167"/>
                  <a:pt x="2834217" y="0"/>
                  <a:pt x="2906184" y="0"/>
                </a:cubicBezTo>
                <a:cubicBezTo>
                  <a:pt x="2978150" y="0"/>
                  <a:pt x="3077634" y="67734"/>
                  <a:pt x="3204634" y="203200"/>
                </a:cubicBezTo>
                <a:cubicBezTo>
                  <a:pt x="3399367" y="287867"/>
                  <a:pt x="3541184" y="389467"/>
                  <a:pt x="3630084" y="508000"/>
                </a:cubicBezTo>
                <a:cubicBezTo>
                  <a:pt x="3718984" y="626534"/>
                  <a:pt x="3776134" y="800100"/>
                  <a:pt x="3801534" y="1028700"/>
                </a:cubicBezTo>
                <a:cubicBezTo>
                  <a:pt x="3826934" y="1282700"/>
                  <a:pt x="3807884" y="1572684"/>
                  <a:pt x="3744384" y="1898650"/>
                </a:cubicBezTo>
                <a:cubicBezTo>
                  <a:pt x="3680884" y="2224617"/>
                  <a:pt x="3479800" y="2628900"/>
                  <a:pt x="3141134" y="3111500"/>
                </a:cubicBezTo>
                <a:cubicBezTo>
                  <a:pt x="2929467" y="3416300"/>
                  <a:pt x="2734734" y="3642784"/>
                  <a:pt x="2556934" y="3790950"/>
                </a:cubicBezTo>
                <a:cubicBezTo>
                  <a:pt x="2379134" y="3939117"/>
                  <a:pt x="2167467" y="4085167"/>
                  <a:pt x="1921934" y="4229100"/>
                </a:cubicBezTo>
                <a:cubicBezTo>
                  <a:pt x="1744134" y="4347634"/>
                  <a:pt x="1583267" y="4434417"/>
                  <a:pt x="1439334" y="4489450"/>
                </a:cubicBezTo>
                <a:cubicBezTo>
                  <a:pt x="1295400" y="4544484"/>
                  <a:pt x="1126067" y="4580467"/>
                  <a:pt x="931334" y="4597400"/>
                </a:cubicBezTo>
                <a:close/>
                <a:moveTo>
                  <a:pt x="-1024466" y="4787900"/>
                </a:moveTo>
                <a:moveTo>
                  <a:pt x="2150534" y="3251200"/>
                </a:moveTo>
                <a:cubicBezTo>
                  <a:pt x="2353734" y="3022600"/>
                  <a:pt x="2516717" y="2806700"/>
                  <a:pt x="2639484" y="2603500"/>
                </a:cubicBezTo>
                <a:cubicBezTo>
                  <a:pt x="2762250" y="2400300"/>
                  <a:pt x="2878667" y="2142067"/>
                  <a:pt x="2988734" y="1828800"/>
                </a:cubicBezTo>
                <a:cubicBezTo>
                  <a:pt x="3022600" y="1735667"/>
                  <a:pt x="3043767" y="1619250"/>
                  <a:pt x="3052234" y="1479550"/>
                </a:cubicBezTo>
                <a:cubicBezTo>
                  <a:pt x="3060700" y="1339850"/>
                  <a:pt x="3058584" y="1208617"/>
                  <a:pt x="3045884" y="1085850"/>
                </a:cubicBezTo>
                <a:cubicBezTo>
                  <a:pt x="3033184" y="963084"/>
                  <a:pt x="3001434" y="893234"/>
                  <a:pt x="2950634" y="876300"/>
                </a:cubicBezTo>
                <a:cubicBezTo>
                  <a:pt x="2849034" y="817034"/>
                  <a:pt x="2726267" y="797984"/>
                  <a:pt x="2582334" y="819150"/>
                </a:cubicBezTo>
                <a:cubicBezTo>
                  <a:pt x="2438400" y="840317"/>
                  <a:pt x="2281767" y="922867"/>
                  <a:pt x="2112434" y="1066800"/>
                </a:cubicBezTo>
                <a:cubicBezTo>
                  <a:pt x="1849967" y="1286934"/>
                  <a:pt x="1621367" y="1559984"/>
                  <a:pt x="1426634" y="1885950"/>
                </a:cubicBezTo>
                <a:cubicBezTo>
                  <a:pt x="1231900" y="2211917"/>
                  <a:pt x="1041400" y="2582334"/>
                  <a:pt x="855134" y="2997200"/>
                </a:cubicBezTo>
                <a:cubicBezTo>
                  <a:pt x="728134" y="3302000"/>
                  <a:pt x="700617" y="3545417"/>
                  <a:pt x="772584" y="3727450"/>
                </a:cubicBezTo>
                <a:cubicBezTo>
                  <a:pt x="844550" y="3909484"/>
                  <a:pt x="1001184" y="3972984"/>
                  <a:pt x="1242484" y="3917950"/>
                </a:cubicBezTo>
                <a:cubicBezTo>
                  <a:pt x="1483784" y="3862917"/>
                  <a:pt x="1786467" y="3640667"/>
                  <a:pt x="2150534" y="3251200"/>
                </a:cubicBezTo>
                <a:close/>
                <a:moveTo>
                  <a:pt x="321734" y="4787900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90" name="Freeform 6790"/>
          <p:cNvSpPr/>
          <p:nvPr/>
        </p:nvSpPr>
        <p:spPr>
          <a:xfrm rot="0" flipH="0" flipV="0">
            <a:off x="5411327" y="1764590"/>
            <a:ext cx="378790" cy="244373"/>
          </a:xfrm>
          <a:custGeom>
            <a:pathLst>
              <a:path w="7014633" h="4525433">
                <a:moveTo>
                  <a:pt x="190500" y="4385733"/>
                </a:moveTo>
                <a:cubicBezTo>
                  <a:pt x="165100" y="4351867"/>
                  <a:pt x="141816" y="4309533"/>
                  <a:pt x="120650" y="4258733"/>
                </a:cubicBezTo>
                <a:cubicBezTo>
                  <a:pt x="99483" y="4207933"/>
                  <a:pt x="88900" y="4165600"/>
                  <a:pt x="88900" y="4131733"/>
                </a:cubicBezTo>
                <a:cubicBezTo>
                  <a:pt x="88900" y="4114800"/>
                  <a:pt x="86783" y="4093633"/>
                  <a:pt x="82550" y="4068233"/>
                </a:cubicBezTo>
                <a:cubicBezTo>
                  <a:pt x="78316" y="4042833"/>
                  <a:pt x="59266" y="4030133"/>
                  <a:pt x="25400" y="4030133"/>
                </a:cubicBezTo>
                <a:cubicBezTo>
                  <a:pt x="0" y="4004733"/>
                  <a:pt x="19050" y="3905250"/>
                  <a:pt x="82550" y="3731683"/>
                </a:cubicBezTo>
                <a:cubicBezTo>
                  <a:pt x="146050" y="3558117"/>
                  <a:pt x="230716" y="3357033"/>
                  <a:pt x="336550" y="3128433"/>
                </a:cubicBezTo>
                <a:cubicBezTo>
                  <a:pt x="442383" y="2899833"/>
                  <a:pt x="552450" y="2677583"/>
                  <a:pt x="666750" y="2461683"/>
                </a:cubicBezTo>
                <a:cubicBezTo>
                  <a:pt x="781050" y="2245783"/>
                  <a:pt x="876300" y="2074333"/>
                  <a:pt x="952500" y="1947333"/>
                </a:cubicBezTo>
                <a:cubicBezTo>
                  <a:pt x="994833" y="1921933"/>
                  <a:pt x="1022350" y="1885950"/>
                  <a:pt x="1035050" y="1839383"/>
                </a:cubicBezTo>
                <a:cubicBezTo>
                  <a:pt x="1047750" y="1792817"/>
                  <a:pt x="1045633" y="1769533"/>
                  <a:pt x="1028700" y="1769533"/>
                </a:cubicBezTo>
                <a:cubicBezTo>
                  <a:pt x="1028700" y="1769533"/>
                  <a:pt x="1051983" y="1729317"/>
                  <a:pt x="1098550" y="1648883"/>
                </a:cubicBezTo>
                <a:cubicBezTo>
                  <a:pt x="1145116" y="1568450"/>
                  <a:pt x="1181100" y="1515533"/>
                  <a:pt x="1206500" y="1490133"/>
                </a:cubicBezTo>
                <a:cubicBezTo>
                  <a:pt x="1274233" y="1371600"/>
                  <a:pt x="1325033" y="1250950"/>
                  <a:pt x="1358900" y="1128183"/>
                </a:cubicBezTo>
                <a:cubicBezTo>
                  <a:pt x="1392766" y="1005417"/>
                  <a:pt x="1401233" y="901700"/>
                  <a:pt x="1384300" y="817033"/>
                </a:cubicBezTo>
                <a:cubicBezTo>
                  <a:pt x="1350433" y="774700"/>
                  <a:pt x="1312333" y="762000"/>
                  <a:pt x="1270000" y="778933"/>
                </a:cubicBezTo>
                <a:cubicBezTo>
                  <a:pt x="1227666" y="795867"/>
                  <a:pt x="1206500" y="804333"/>
                  <a:pt x="1206500" y="804333"/>
                </a:cubicBezTo>
                <a:cubicBezTo>
                  <a:pt x="1172633" y="812800"/>
                  <a:pt x="1123950" y="827617"/>
                  <a:pt x="1060450" y="848783"/>
                </a:cubicBezTo>
                <a:cubicBezTo>
                  <a:pt x="996950" y="869950"/>
                  <a:pt x="939800" y="897467"/>
                  <a:pt x="889000" y="931333"/>
                </a:cubicBezTo>
                <a:cubicBezTo>
                  <a:pt x="694266" y="1066800"/>
                  <a:pt x="563033" y="1128183"/>
                  <a:pt x="495300" y="1115483"/>
                </a:cubicBezTo>
                <a:cubicBezTo>
                  <a:pt x="427566" y="1102783"/>
                  <a:pt x="351366" y="994833"/>
                  <a:pt x="266700" y="791633"/>
                </a:cubicBezTo>
                <a:cubicBezTo>
                  <a:pt x="232833" y="698500"/>
                  <a:pt x="220133" y="630767"/>
                  <a:pt x="228600" y="588433"/>
                </a:cubicBezTo>
                <a:cubicBezTo>
                  <a:pt x="237066" y="546100"/>
                  <a:pt x="270933" y="499533"/>
                  <a:pt x="330200" y="448733"/>
                </a:cubicBezTo>
                <a:cubicBezTo>
                  <a:pt x="397933" y="389467"/>
                  <a:pt x="461433" y="349250"/>
                  <a:pt x="520700" y="328083"/>
                </a:cubicBezTo>
                <a:cubicBezTo>
                  <a:pt x="579966" y="306917"/>
                  <a:pt x="626533" y="283633"/>
                  <a:pt x="660400" y="258233"/>
                </a:cubicBezTo>
                <a:cubicBezTo>
                  <a:pt x="753533" y="198967"/>
                  <a:pt x="831850" y="156633"/>
                  <a:pt x="895350" y="131233"/>
                </a:cubicBezTo>
                <a:cubicBezTo>
                  <a:pt x="958850" y="105833"/>
                  <a:pt x="1007533" y="88900"/>
                  <a:pt x="1041400" y="80433"/>
                </a:cubicBezTo>
                <a:cubicBezTo>
                  <a:pt x="1261533" y="12700"/>
                  <a:pt x="1447800" y="0"/>
                  <a:pt x="1600200" y="42333"/>
                </a:cubicBezTo>
                <a:cubicBezTo>
                  <a:pt x="1752600" y="84667"/>
                  <a:pt x="1866900" y="194733"/>
                  <a:pt x="1943100" y="372533"/>
                </a:cubicBezTo>
                <a:cubicBezTo>
                  <a:pt x="2061633" y="516467"/>
                  <a:pt x="2120900" y="679450"/>
                  <a:pt x="2120900" y="861483"/>
                </a:cubicBezTo>
                <a:cubicBezTo>
                  <a:pt x="2120900" y="1043517"/>
                  <a:pt x="2061633" y="1253067"/>
                  <a:pt x="1943100" y="1490133"/>
                </a:cubicBezTo>
                <a:lnTo>
                  <a:pt x="1816100" y="1680633"/>
                </a:lnTo>
                <a:cubicBezTo>
                  <a:pt x="1773766" y="1765300"/>
                  <a:pt x="1767416" y="1807633"/>
                  <a:pt x="1797050" y="1807633"/>
                </a:cubicBezTo>
                <a:cubicBezTo>
                  <a:pt x="1826683" y="1807633"/>
                  <a:pt x="1862666" y="1778000"/>
                  <a:pt x="1905000" y="1718733"/>
                </a:cubicBezTo>
                <a:cubicBezTo>
                  <a:pt x="1930400" y="1684867"/>
                  <a:pt x="1981200" y="1634067"/>
                  <a:pt x="2057400" y="1566333"/>
                </a:cubicBezTo>
                <a:cubicBezTo>
                  <a:pt x="2133600" y="1498600"/>
                  <a:pt x="2184400" y="1464733"/>
                  <a:pt x="2209800" y="1464733"/>
                </a:cubicBezTo>
                <a:cubicBezTo>
                  <a:pt x="2209800" y="1464733"/>
                  <a:pt x="2220383" y="1460500"/>
                  <a:pt x="2241550" y="1452033"/>
                </a:cubicBezTo>
                <a:cubicBezTo>
                  <a:pt x="2262716" y="1443567"/>
                  <a:pt x="2273300" y="1409700"/>
                  <a:pt x="2273300" y="1350433"/>
                </a:cubicBezTo>
                <a:cubicBezTo>
                  <a:pt x="2298700" y="1325033"/>
                  <a:pt x="2326216" y="1299633"/>
                  <a:pt x="2355850" y="1274233"/>
                </a:cubicBezTo>
                <a:cubicBezTo>
                  <a:pt x="2385483" y="1248833"/>
                  <a:pt x="2400300" y="1236133"/>
                  <a:pt x="2400300" y="1236133"/>
                </a:cubicBezTo>
                <a:cubicBezTo>
                  <a:pt x="2434166" y="1236133"/>
                  <a:pt x="2499783" y="1195917"/>
                  <a:pt x="2597150" y="1115483"/>
                </a:cubicBezTo>
                <a:cubicBezTo>
                  <a:pt x="2694516" y="1035050"/>
                  <a:pt x="2810933" y="939800"/>
                  <a:pt x="2946400" y="829733"/>
                </a:cubicBezTo>
                <a:cubicBezTo>
                  <a:pt x="3039533" y="762000"/>
                  <a:pt x="3124200" y="728133"/>
                  <a:pt x="3200400" y="728133"/>
                </a:cubicBezTo>
                <a:cubicBezTo>
                  <a:pt x="3395133" y="668867"/>
                  <a:pt x="3553883" y="732367"/>
                  <a:pt x="3676650" y="918633"/>
                </a:cubicBezTo>
                <a:cubicBezTo>
                  <a:pt x="3799416" y="1104900"/>
                  <a:pt x="3860800" y="1346200"/>
                  <a:pt x="3860800" y="1642533"/>
                </a:cubicBezTo>
                <a:lnTo>
                  <a:pt x="3594100" y="2328333"/>
                </a:lnTo>
                <a:lnTo>
                  <a:pt x="4051300" y="1769533"/>
                </a:lnTo>
                <a:cubicBezTo>
                  <a:pt x="4102100" y="1701800"/>
                  <a:pt x="4155016" y="1642533"/>
                  <a:pt x="4210050" y="1591733"/>
                </a:cubicBezTo>
                <a:cubicBezTo>
                  <a:pt x="4265083" y="1540933"/>
                  <a:pt x="4313766" y="1498600"/>
                  <a:pt x="4356100" y="1464733"/>
                </a:cubicBezTo>
                <a:cubicBezTo>
                  <a:pt x="4373033" y="1405467"/>
                  <a:pt x="4398433" y="1371600"/>
                  <a:pt x="4432300" y="1363133"/>
                </a:cubicBezTo>
                <a:cubicBezTo>
                  <a:pt x="4466166" y="1354667"/>
                  <a:pt x="4483100" y="1350433"/>
                  <a:pt x="4483100" y="1350433"/>
                </a:cubicBezTo>
                <a:cubicBezTo>
                  <a:pt x="4483100" y="1350433"/>
                  <a:pt x="4491566" y="1348317"/>
                  <a:pt x="4508500" y="1344083"/>
                </a:cubicBezTo>
                <a:cubicBezTo>
                  <a:pt x="4525433" y="1339850"/>
                  <a:pt x="4533900" y="1325033"/>
                  <a:pt x="4533900" y="1299633"/>
                </a:cubicBezTo>
                <a:cubicBezTo>
                  <a:pt x="4576233" y="1265767"/>
                  <a:pt x="4622800" y="1234017"/>
                  <a:pt x="4673600" y="1204383"/>
                </a:cubicBezTo>
                <a:cubicBezTo>
                  <a:pt x="4724400" y="1174750"/>
                  <a:pt x="4758266" y="1143000"/>
                  <a:pt x="4775200" y="1109133"/>
                </a:cubicBezTo>
                <a:cubicBezTo>
                  <a:pt x="4919133" y="1049867"/>
                  <a:pt x="5050366" y="1039283"/>
                  <a:pt x="5168900" y="1077383"/>
                </a:cubicBezTo>
                <a:cubicBezTo>
                  <a:pt x="5287433" y="1115483"/>
                  <a:pt x="5389033" y="1223433"/>
                  <a:pt x="5473700" y="1401233"/>
                </a:cubicBezTo>
                <a:cubicBezTo>
                  <a:pt x="5532966" y="1502833"/>
                  <a:pt x="5566833" y="1591733"/>
                  <a:pt x="5575300" y="1667933"/>
                </a:cubicBezTo>
                <a:cubicBezTo>
                  <a:pt x="5583766" y="1744133"/>
                  <a:pt x="5588000" y="1858433"/>
                  <a:pt x="5588000" y="2010833"/>
                </a:cubicBezTo>
                <a:cubicBezTo>
                  <a:pt x="5571066" y="2137833"/>
                  <a:pt x="5556250" y="2237317"/>
                  <a:pt x="5543550" y="2309283"/>
                </a:cubicBezTo>
                <a:cubicBezTo>
                  <a:pt x="5530850" y="2381250"/>
                  <a:pt x="5520266" y="2455333"/>
                  <a:pt x="5511800" y="2531533"/>
                </a:cubicBezTo>
                <a:cubicBezTo>
                  <a:pt x="5503333" y="2607733"/>
                  <a:pt x="5490633" y="2713567"/>
                  <a:pt x="5473700" y="2849033"/>
                </a:cubicBezTo>
                <a:cubicBezTo>
                  <a:pt x="5439833" y="2916767"/>
                  <a:pt x="5420783" y="2988733"/>
                  <a:pt x="5416550" y="3064933"/>
                </a:cubicBezTo>
                <a:cubicBezTo>
                  <a:pt x="5412316" y="3141133"/>
                  <a:pt x="5410200" y="3213100"/>
                  <a:pt x="5410200" y="3280833"/>
                </a:cubicBezTo>
                <a:cubicBezTo>
                  <a:pt x="5410200" y="3390900"/>
                  <a:pt x="5414433" y="3464983"/>
                  <a:pt x="5422900" y="3503083"/>
                </a:cubicBezTo>
                <a:cubicBezTo>
                  <a:pt x="5431366" y="3541183"/>
                  <a:pt x="5465233" y="3560233"/>
                  <a:pt x="5524500" y="3560233"/>
                </a:cubicBezTo>
                <a:cubicBezTo>
                  <a:pt x="5643033" y="3534833"/>
                  <a:pt x="5806016" y="3473450"/>
                  <a:pt x="6013450" y="3376083"/>
                </a:cubicBezTo>
                <a:cubicBezTo>
                  <a:pt x="6220883" y="3278717"/>
                  <a:pt x="6375400" y="3183467"/>
                  <a:pt x="6477000" y="3090333"/>
                </a:cubicBezTo>
                <a:cubicBezTo>
                  <a:pt x="6604000" y="2971800"/>
                  <a:pt x="6716183" y="2910417"/>
                  <a:pt x="6813550" y="2906183"/>
                </a:cubicBezTo>
                <a:cubicBezTo>
                  <a:pt x="6910916" y="2901950"/>
                  <a:pt x="6972300" y="2950633"/>
                  <a:pt x="6997700" y="3052233"/>
                </a:cubicBezTo>
                <a:cubicBezTo>
                  <a:pt x="7014633" y="3086100"/>
                  <a:pt x="6987116" y="3162300"/>
                  <a:pt x="6915150" y="3280833"/>
                </a:cubicBezTo>
                <a:cubicBezTo>
                  <a:pt x="6843183" y="3399367"/>
                  <a:pt x="6762750" y="3513667"/>
                  <a:pt x="6673850" y="3623733"/>
                </a:cubicBezTo>
                <a:cubicBezTo>
                  <a:pt x="6584950" y="3733800"/>
                  <a:pt x="6519333" y="3788833"/>
                  <a:pt x="6477000" y="3788833"/>
                </a:cubicBezTo>
                <a:cubicBezTo>
                  <a:pt x="6451600" y="3788833"/>
                  <a:pt x="6421966" y="3812117"/>
                  <a:pt x="6388100" y="3858683"/>
                </a:cubicBezTo>
                <a:cubicBezTo>
                  <a:pt x="6354233" y="3905250"/>
                  <a:pt x="6316133" y="3941233"/>
                  <a:pt x="6273800" y="3966633"/>
                </a:cubicBezTo>
                <a:cubicBezTo>
                  <a:pt x="6214533" y="4025900"/>
                  <a:pt x="6157383" y="4080933"/>
                  <a:pt x="6102350" y="4131733"/>
                </a:cubicBezTo>
                <a:cubicBezTo>
                  <a:pt x="6047316" y="4182533"/>
                  <a:pt x="5985933" y="4207933"/>
                  <a:pt x="5918200" y="4207933"/>
                </a:cubicBezTo>
                <a:cubicBezTo>
                  <a:pt x="5884333" y="4207933"/>
                  <a:pt x="5844116" y="4218517"/>
                  <a:pt x="5797550" y="4239683"/>
                </a:cubicBezTo>
                <a:cubicBezTo>
                  <a:pt x="5750983" y="4260850"/>
                  <a:pt x="5698066" y="4271433"/>
                  <a:pt x="5638800" y="4271433"/>
                </a:cubicBezTo>
                <a:cubicBezTo>
                  <a:pt x="5554133" y="4296833"/>
                  <a:pt x="5425016" y="4284133"/>
                  <a:pt x="5251450" y="4233333"/>
                </a:cubicBezTo>
                <a:cubicBezTo>
                  <a:pt x="5077883" y="4182533"/>
                  <a:pt x="4965700" y="4064000"/>
                  <a:pt x="4914900" y="3877733"/>
                </a:cubicBezTo>
                <a:cubicBezTo>
                  <a:pt x="4881033" y="3784600"/>
                  <a:pt x="4851400" y="3634317"/>
                  <a:pt x="4826000" y="3426883"/>
                </a:cubicBezTo>
                <a:cubicBezTo>
                  <a:pt x="4800600" y="3219450"/>
                  <a:pt x="4804833" y="3009900"/>
                  <a:pt x="4838700" y="2798233"/>
                </a:cubicBezTo>
                <a:cubicBezTo>
                  <a:pt x="4872566" y="2645833"/>
                  <a:pt x="4893733" y="2506133"/>
                  <a:pt x="4902200" y="2379133"/>
                </a:cubicBezTo>
                <a:cubicBezTo>
                  <a:pt x="4910666" y="2252133"/>
                  <a:pt x="4927600" y="2163233"/>
                  <a:pt x="4953000" y="2112433"/>
                </a:cubicBezTo>
                <a:cubicBezTo>
                  <a:pt x="4953000" y="2087033"/>
                  <a:pt x="4953000" y="2025650"/>
                  <a:pt x="4953000" y="1928283"/>
                </a:cubicBezTo>
                <a:cubicBezTo>
                  <a:pt x="4953000" y="1830917"/>
                  <a:pt x="4940300" y="1782233"/>
                  <a:pt x="4914900" y="1782233"/>
                </a:cubicBezTo>
                <a:cubicBezTo>
                  <a:pt x="4881033" y="1782233"/>
                  <a:pt x="4802716" y="1843617"/>
                  <a:pt x="4679950" y="1966383"/>
                </a:cubicBezTo>
                <a:cubicBezTo>
                  <a:pt x="4557183" y="2089150"/>
                  <a:pt x="4413250" y="2243667"/>
                  <a:pt x="4248150" y="2429933"/>
                </a:cubicBezTo>
                <a:cubicBezTo>
                  <a:pt x="4083050" y="2616200"/>
                  <a:pt x="3920066" y="2810933"/>
                  <a:pt x="3759200" y="3014133"/>
                </a:cubicBezTo>
                <a:cubicBezTo>
                  <a:pt x="3598333" y="3217333"/>
                  <a:pt x="3467100" y="3399367"/>
                  <a:pt x="3365500" y="3560233"/>
                </a:cubicBezTo>
                <a:cubicBezTo>
                  <a:pt x="3289300" y="3653367"/>
                  <a:pt x="3221566" y="3767667"/>
                  <a:pt x="3162300" y="3903133"/>
                </a:cubicBezTo>
                <a:cubicBezTo>
                  <a:pt x="3103033" y="4038600"/>
                  <a:pt x="3060700" y="4114800"/>
                  <a:pt x="3035300" y="4131733"/>
                </a:cubicBezTo>
                <a:cubicBezTo>
                  <a:pt x="2976033" y="4199467"/>
                  <a:pt x="2906183" y="4207933"/>
                  <a:pt x="2825750" y="4157133"/>
                </a:cubicBezTo>
                <a:cubicBezTo>
                  <a:pt x="2745316" y="4106333"/>
                  <a:pt x="2671233" y="4025900"/>
                  <a:pt x="2603500" y="3915833"/>
                </a:cubicBezTo>
                <a:cubicBezTo>
                  <a:pt x="2578100" y="3865033"/>
                  <a:pt x="2561166" y="3820583"/>
                  <a:pt x="2552700" y="3782483"/>
                </a:cubicBezTo>
                <a:cubicBezTo>
                  <a:pt x="2544233" y="3744383"/>
                  <a:pt x="2546350" y="3689350"/>
                  <a:pt x="2559050" y="3617383"/>
                </a:cubicBezTo>
                <a:cubicBezTo>
                  <a:pt x="2571750" y="3545417"/>
                  <a:pt x="2601383" y="3437467"/>
                  <a:pt x="2647950" y="3293533"/>
                </a:cubicBezTo>
                <a:cubicBezTo>
                  <a:pt x="2694516" y="3149600"/>
                  <a:pt x="2760133" y="2946400"/>
                  <a:pt x="2844800" y="2683933"/>
                </a:cubicBezTo>
                <a:cubicBezTo>
                  <a:pt x="2937933" y="2396067"/>
                  <a:pt x="3020483" y="2135717"/>
                  <a:pt x="3092450" y="1902883"/>
                </a:cubicBezTo>
                <a:cubicBezTo>
                  <a:pt x="3164416" y="1670050"/>
                  <a:pt x="3200400" y="1553633"/>
                  <a:pt x="3200400" y="1553633"/>
                </a:cubicBezTo>
                <a:cubicBezTo>
                  <a:pt x="3200400" y="1519767"/>
                  <a:pt x="3136900" y="1551517"/>
                  <a:pt x="3009900" y="1648883"/>
                </a:cubicBezTo>
                <a:cubicBezTo>
                  <a:pt x="2882900" y="1746250"/>
                  <a:pt x="2734733" y="1866900"/>
                  <a:pt x="2565400" y="2010833"/>
                </a:cubicBezTo>
                <a:cubicBezTo>
                  <a:pt x="2489200" y="2103967"/>
                  <a:pt x="2362200" y="2243667"/>
                  <a:pt x="2184400" y="2429933"/>
                </a:cubicBezTo>
                <a:cubicBezTo>
                  <a:pt x="2006600" y="2616200"/>
                  <a:pt x="1811866" y="2827867"/>
                  <a:pt x="1600200" y="3064933"/>
                </a:cubicBezTo>
                <a:cubicBezTo>
                  <a:pt x="1388533" y="3302000"/>
                  <a:pt x="1185333" y="3551767"/>
                  <a:pt x="990600" y="3814233"/>
                </a:cubicBezTo>
                <a:cubicBezTo>
                  <a:pt x="745066" y="4161367"/>
                  <a:pt x="573616" y="4373033"/>
                  <a:pt x="476250" y="4449233"/>
                </a:cubicBezTo>
                <a:cubicBezTo>
                  <a:pt x="378883" y="4525433"/>
                  <a:pt x="283633" y="4504267"/>
                  <a:pt x="190500" y="4385733"/>
                </a:cubicBezTo>
                <a:close/>
                <a:moveTo>
                  <a:pt x="-965200" y="4855633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91" name="Freeform 6791"/>
          <p:cNvSpPr/>
          <p:nvPr/>
        </p:nvSpPr>
        <p:spPr>
          <a:xfrm rot="0" flipH="0" flipV="0">
            <a:off x="5830350" y="1657148"/>
            <a:ext cx="119786" cy="348843"/>
          </a:xfrm>
          <a:custGeom>
            <a:pathLst>
              <a:path w="2218266" h="6460067">
                <a:moveTo>
                  <a:pt x="482600" y="6451600"/>
                </a:moveTo>
                <a:cubicBezTo>
                  <a:pt x="355600" y="6434667"/>
                  <a:pt x="247650" y="6343650"/>
                  <a:pt x="158750" y="6178550"/>
                </a:cubicBezTo>
                <a:cubicBezTo>
                  <a:pt x="69850" y="6013450"/>
                  <a:pt x="16933" y="5863167"/>
                  <a:pt x="0" y="5727700"/>
                </a:cubicBezTo>
                <a:cubicBezTo>
                  <a:pt x="8466" y="5659967"/>
                  <a:pt x="19050" y="5562600"/>
                  <a:pt x="31750" y="5435600"/>
                </a:cubicBezTo>
                <a:cubicBezTo>
                  <a:pt x="44450" y="5308600"/>
                  <a:pt x="59266" y="5177367"/>
                  <a:pt x="76200" y="5041900"/>
                </a:cubicBezTo>
                <a:cubicBezTo>
                  <a:pt x="110066" y="4881034"/>
                  <a:pt x="156633" y="4684184"/>
                  <a:pt x="215900" y="4451350"/>
                </a:cubicBezTo>
                <a:cubicBezTo>
                  <a:pt x="275166" y="4218517"/>
                  <a:pt x="336550" y="3983567"/>
                  <a:pt x="400050" y="3746500"/>
                </a:cubicBezTo>
                <a:cubicBezTo>
                  <a:pt x="463550" y="3509434"/>
                  <a:pt x="520700" y="3306234"/>
                  <a:pt x="571500" y="3136900"/>
                </a:cubicBezTo>
                <a:cubicBezTo>
                  <a:pt x="622300" y="2967567"/>
                  <a:pt x="656166" y="2865967"/>
                  <a:pt x="673100" y="2832100"/>
                </a:cubicBezTo>
                <a:cubicBezTo>
                  <a:pt x="715433" y="2764367"/>
                  <a:pt x="783166" y="2747434"/>
                  <a:pt x="876300" y="2781300"/>
                </a:cubicBezTo>
                <a:cubicBezTo>
                  <a:pt x="969433" y="2815167"/>
                  <a:pt x="1045633" y="2865967"/>
                  <a:pt x="1104900" y="2933700"/>
                </a:cubicBezTo>
                <a:cubicBezTo>
                  <a:pt x="1155700" y="3001434"/>
                  <a:pt x="1187450" y="3081867"/>
                  <a:pt x="1200150" y="3175000"/>
                </a:cubicBezTo>
                <a:cubicBezTo>
                  <a:pt x="1212850" y="3268134"/>
                  <a:pt x="1200150" y="3403600"/>
                  <a:pt x="1162050" y="3581400"/>
                </a:cubicBezTo>
                <a:cubicBezTo>
                  <a:pt x="1123950" y="3759200"/>
                  <a:pt x="1054100" y="4021667"/>
                  <a:pt x="952500" y="4368800"/>
                </a:cubicBezTo>
                <a:cubicBezTo>
                  <a:pt x="859366" y="4707467"/>
                  <a:pt x="789516" y="4980517"/>
                  <a:pt x="742950" y="5187950"/>
                </a:cubicBezTo>
                <a:cubicBezTo>
                  <a:pt x="696383" y="5395384"/>
                  <a:pt x="677333" y="5613400"/>
                  <a:pt x="685800" y="5842000"/>
                </a:cubicBezTo>
                <a:cubicBezTo>
                  <a:pt x="651933" y="6129867"/>
                  <a:pt x="626533" y="6305550"/>
                  <a:pt x="609600" y="6369050"/>
                </a:cubicBezTo>
                <a:cubicBezTo>
                  <a:pt x="592666" y="6432550"/>
                  <a:pt x="550333" y="6460067"/>
                  <a:pt x="482600" y="6451600"/>
                </a:cubicBezTo>
                <a:close/>
                <a:moveTo>
                  <a:pt x="-1028700" y="6845300"/>
                </a:moveTo>
                <a:moveTo>
                  <a:pt x="1943100" y="1384300"/>
                </a:moveTo>
                <a:cubicBezTo>
                  <a:pt x="1909233" y="1409700"/>
                  <a:pt x="1877483" y="1420284"/>
                  <a:pt x="1847850" y="1416050"/>
                </a:cubicBezTo>
                <a:cubicBezTo>
                  <a:pt x="1818216" y="1411817"/>
                  <a:pt x="1769533" y="1388534"/>
                  <a:pt x="1701800" y="1346200"/>
                </a:cubicBezTo>
                <a:cubicBezTo>
                  <a:pt x="1642533" y="1337734"/>
                  <a:pt x="1568450" y="1297517"/>
                  <a:pt x="1479550" y="1225550"/>
                </a:cubicBezTo>
                <a:cubicBezTo>
                  <a:pt x="1390650" y="1153584"/>
                  <a:pt x="1314450" y="1077384"/>
                  <a:pt x="1250950" y="996950"/>
                </a:cubicBezTo>
                <a:cubicBezTo>
                  <a:pt x="1187450" y="916517"/>
                  <a:pt x="1155700" y="867834"/>
                  <a:pt x="1155700" y="850900"/>
                </a:cubicBezTo>
                <a:cubicBezTo>
                  <a:pt x="1147233" y="766234"/>
                  <a:pt x="1153583" y="658284"/>
                  <a:pt x="1174750" y="527050"/>
                </a:cubicBezTo>
                <a:cubicBezTo>
                  <a:pt x="1195916" y="395817"/>
                  <a:pt x="1240366" y="277284"/>
                  <a:pt x="1308100" y="171450"/>
                </a:cubicBezTo>
                <a:cubicBezTo>
                  <a:pt x="1375833" y="65617"/>
                  <a:pt x="1473200" y="8467"/>
                  <a:pt x="1600200" y="0"/>
                </a:cubicBezTo>
                <a:cubicBezTo>
                  <a:pt x="1634066" y="0"/>
                  <a:pt x="1663700" y="4234"/>
                  <a:pt x="1689100" y="12700"/>
                </a:cubicBezTo>
                <a:cubicBezTo>
                  <a:pt x="1714500" y="21167"/>
                  <a:pt x="1790700" y="50800"/>
                  <a:pt x="1917700" y="101600"/>
                </a:cubicBezTo>
                <a:cubicBezTo>
                  <a:pt x="1985433" y="228600"/>
                  <a:pt x="2053166" y="370417"/>
                  <a:pt x="2120900" y="527050"/>
                </a:cubicBezTo>
                <a:cubicBezTo>
                  <a:pt x="2188633" y="683684"/>
                  <a:pt x="2218266" y="836084"/>
                  <a:pt x="2209800" y="984250"/>
                </a:cubicBezTo>
                <a:cubicBezTo>
                  <a:pt x="2201333" y="1132417"/>
                  <a:pt x="2112433" y="1265767"/>
                  <a:pt x="1943100" y="1384300"/>
                </a:cubicBezTo>
                <a:close/>
                <a:moveTo>
                  <a:pt x="4038600" y="6845300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92" name="Freeform 6792"/>
          <p:cNvSpPr/>
          <p:nvPr/>
        </p:nvSpPr>
        <p:spPr>
          <a:xfrm rot="0" flipH="0" flipV="0">
            <a:off x="5938249" y="1571080"/>
            <a:ext cx="234315" cy="459600"/>
          </a:xfrm>
          <a:custGeom>
            <a:pathLst>
              <a:path w="4339167" h="8511116">
                <a:moveTo>
                  <a:pt x="3500967" y="8464550"/>
                </a:moveTo>
                <a:cubicBezTo>
                  <a:pt x="3467100" y="8498416"/>
                  <a:pt x="3376083" y="8511116"/>
                  <a:pt x="3227917" y="8502650"/>
                </a:cubicBezTo>
                <a:cubicBezTo>
                  <a:pt x="3079750" y="8494183"/>
                  <a:pt x="2942167" y="8460316"/>
                  <a:pt x="2815167" y="8401050"/>
                </a:cubicBezTo>
                <a:cubicBezTo>
                  <a:pt x="2798233" y="8375650"/>
                  <a:pt x="2768600" y="8348134"/>
                  <a:pt x="2726267" y="8318500"/>
                </a:cubicBezTo>
                <a:cubicBezTo>
                  <a:pt x="2683933" y="8288867"/>
                  <a:pt x="2643717" y="8252884"/>
                  <a:pt x="2605617" y="8210550"/>
                </a:cubicBezTo>
                <a:cubicBezTo>
                  <a:pt x="2567517" y="8168217"/>
                  <a:pt x="2535767" y="8130117"/>
                  <a:pt x="2510367" y="8096250"/>
                </a:cubicBezTo>
                <a:cubicBezTo>
                  <a:pt x="2493433" y="8070850"/>
                  <a:pt x="2451100" y="8022167"/>
                  <a:pt x="2383367" y="7950200"/>
                </a:cubicBezTo>
                <a:cubicBezTo>
                  <a:pt x="2315633" y="7878234"/>
                  <a:pt x="2247900" y="7808384"/>
                  <a:pt x="2180167" y="7740650"/>
                </a:cubicBezTo>
                <a:cubicBezTo>
                  <a:pt x="2112433" y="7672917"/>
                  <a:pt x="2065867" y="7626350"/>
                  <a:pt x="2040467" y="7600950"/>
                </a:cubicBezTo>
                <a:cubicBezTo>
                  <a:pt x="2006600" y="7533217"/>
                  <a:pt x="1938867" y="7446434"/>
                  <a:pt x="1837267" y="7340600"/>
                </a:cubicBezTo>
                <a:cubicBezTo>
                  <a:pt x="1735667" y="7234767"/>
                  <a:pt x="1638300" y="7135284"/>
                  <a:pt x="1545167" y="7042150"/>
                </a:cubicBezTo>
                <a:cubicBezTo>
                  <a:pt x="1485900" y="6957484"/>
                  <a:pt x="1426633" y="6885517"/>
                  <a:pt x="1367367" y="6826250"/>
                </a:cubicBezTo>
                <a:cubicBezTo>
                  <a:pt x="1308100" y="6766984"/>
                  <a:pt x="1257300" y="6722534"/>
                  <a:pt x="1214967" y="6692900"/>
                </a:cubicBezTo>
                <a:cubicBezTo>
                  <a:pt x="1172633" y="6663267"/>
                  <a:pt x="1138767" y="6648450"/>
                  <a:pt x="1113367" y="6648450"/>
                </a:cubicBezTo>
                <a:cubicBezTo>
                  <a:pt x="1113367" y="6648450"/>
                  <a:pt x="1098550" y="6701367"/>
                  <a:pt x="1068917" y="6807200"/>
                </a:cubicBezTo>
                <a:cubicBezTo>
                  <a:pt x="1039283" y="6913034"/>
                  <a:pt x="1001183" y="7044267"/>
                  <a:pt x="954617" y="7200900"/>
                </a:cubicBezTo>
                <a:cubicBezTo>
                  <a:pt x="908050" y="7357534"/>
                  <a:pt x="861483" y="7514167"/>
                  <a:pt x="814917" y="7670800"/>
                </a:cubicBezTo>
                <a:cubicBezTo>
                  <a:pt x="768350" y="7827434"/>
                  <a:pt x="732367" y="7952317"/>
                  <a:pt x="706967" y="8045450"/>
                </a:cubicBezTo>
                <a:cubicBezTo>
                  <a:pt x="647700" y="8163984"/>
                  <a:pt x="596900" y="8244417"/>
                  <a:pt x="554567" y="8286750"/>
                </a:cubicBezTo>
                <a:cubicBezTo>
                  <a:pt x="512233" y="8329084"/>
                  <a:pt x="457200" y="8350250"/>
                  <a:pt x="389467" y="8350250"/>
                </a:cubicBezTo>
                <a:cubicBezTo>
                  <a:pt x="296333" y="8350250"/>
                  <a:pt x="213783" y="8307917"/>
                  <a:pt x="141817" y="8223250"/>
                </a:cubicBezTo>
                <a:cubicBezTo>
                  <a:pt x="69850" y="8138584"/>
                  <a:pt x="33867" y="8015817"/>
                  <a:pt x="33867" y="7854950"/>
                </a:cubicBezTo>
                <a:cubicBezTo>
                  <a:pt x="0" y="7736417"/>
                  <a:pt x="42333" y="7478184"/>
                  <a:pt x="160867" y="7080250"/>
                </a:cubicBezTo>
                <a:cubicBezTo>
                  <a:pt x="279400" y="6682317"/>
                  <a:pt x="461433" y="6174317"/>
                  <a:pt x="706967" y="5556250"/>
                </a:cubicBezTo>
                <a:cubicBezTo>
                  <a:pt x="740833" y="5429250"/>
                  <a:pt x="783167" y="5295900"/>
                  <a:pt x="833967" y="5156200"/>
                </a:cubicBezTo>
                <a:cubicBezTo>
                  <a:pt x="884767" y="5016500"/>
                  <a:pt x="927100" y="4900084"/>
                  <a:pt x="960967" y="4806950"/>
                </a:cubicBezTo>
                <a:cubicBezTo>
                  <a:pt x="1045633" y="4527550"/>
                  <a:pt x="1136650" y="4267200"/>
                  <a:pt x="1234017" y="4025900"/>
                </a:cubicBezTo>
                <a:cubicBezTo>
                  <a:pt x="1331383" y="3784600"/>
                  <a:pt x="1435100" y="3539067"/>
                  <a:pt x="1545167" y="3289300"/>
                </a:cubicBezTo>
                <a:cubicBezTo>
                  <a:pt x="1655233" y="3039534"/>
                  <a:pt x="1769533" y="2770717"/>
                  <a:pt x="1888067" y="2482850"/>
                </a:cubicBezTo>
                <a:cubicBezTo>
                  <a:pt x="1964267" y="2330450"/>
                  <a:pt x="2019300" y="2218267"/>
                  <a:pt x="2053167" y="2146300"/>
                </a:cubicBezTo>
                <a:cubicBezTo>
                  <a:pt x="2087033" y="2074334"/>
                  <a:pt x="2125133" y="1998134"/>
                  <a:pt x="2167467" y="1917700"/>
                </a:cubicBezTo>
                <a:cubicBezTo>
                  <a:pt x="2209800" y="1837267"/>
                  <a:pt x="2273300" y="1716617"/>
                  <a:pt x="2357967" y="1555750"/>
                </a:cubicBezTo>
                <a:cubicBezTo>
                  <a:pt x="2544233" y="1208617"/>
                  <a:pt x="2692400" y="937684"/>
                  <a:pt x="2802467" y="742950"/>
                </a:cubicBezTo>
                <a:cubicBezTo>
                  <a:pt x="2912533" y="548217"/>
                  <a:pt x="2997200" y="404284"/>
                  <a:pt x="3056467" y="311150"/>
                </a:cubicBezTo>
                <a:cubicBezTo>
                  <a:pt x="3115733" y="218017"/>
                  <a:pt x="3166533" y="150284"/>
                  <a:pt x="3208867" y="107950"/>
                </a:cubicBezTo>
                <a:cubicBezTo>
                  <a:pt x="3251200" y="65617"/>
                  <a:pt x="3302000" y="35984"/>
                  <a:pt x="3361267" y="19050"/>
                </a:cubicBezTo>
                <a:cubicBezTo>
                  <a:pt x="3420533" y="2117"/>
                  <a:pt x="3479800" y="0"/>
                  <a:pt x="3539067" y="12700"/>
                </a:cubicBezTo>
                <a:cubicBezTo>
                  <a:pt x="3598333" y="25400"/>
                  <a:pt x="3649133" y="57150"/>
                  <a:pt x="3691467" y="107950"/>
                </a:cubicBezTo>
                <a:cubicBezTo>
                  <a:pt x="3759200" y="175684"/>
                  <a:pt x="3799417" y="245534"/>
                  <a:pt x="3812117" y="317500"/>
                </a:cubicBezTo>
                <a:cubicBezTo>
                  <a:pt x="3824817" y="389467"/>
                  <a:pt x="3807883" y="484717"/>
                  <a:pt x="3761317" y="603250"/>
                </a:cubicBezTo>
                <a:cubicBezTo>
                  <a:pt x="3714750" y="721784"/>
                  <a:pt x="3627967" y="886884"/>
                  <a:pt x="3500967" y="1098550"/>
                </a:cubicBezTo>
                <a:cubicBezTo>
                  <a:pt x="3433233" y="1250950"/>
                  <a:pt x="3378200" y="1361017"/>
                  <a:pt x="3335867" y="1428750"/>
                </a:cubicBezTo>
                <a:cubicBezTo>
                  <a:pt x="3293533" y="1496484"/>
                  <a:pt x="3251200" y="1564217"/>
                  <a:pt x="3208867" y="1631950"/>
                </a:cubicBezTo>
                <a:cubicBezTo>
                  <a:pt x="3166533" y="1699684"/>
                  <a:pt x="3098800" y="1818217"/>
                  <a:pt x="3005667" y="1987550"/>
                </a:cubicBezTo>
                <a:cubicBezTo>
                  <a:pt x="2988733" y="2038350"/>
                  <a:pt x="2963333" y="2093384"/>
                  <a:pt x="2929467" y="2152650"/>
                </a:cubicBezTo>
                <a:cubicBezTo>
                  <a:pt x="2895600" y="2211917"/>
                  <a:pt x="2857500" y="2241550"/>
                  <a:pt x="2815167" y="2241550"/>
                </a:cubicBezTo>
                <a:cubicBezTo>
                  <a:pt x="2815167" y="2266950"/>
                  <a:pt x="2802467" y="2317750"/>
                  <a:pt x="2777067" y="2393950"/>
                </a:cubicBezTo>
                <a:cubicBezTo>
                  <a:pt x="2751667" y="2470150"/>
                  <a:pt x="2722033" y="2542117"/>
                  <a:pt x="2688167" y="2609850"/>
                </a:cubicBezTo>
                <a:cubicBezTo>
                  <a:pt x="2662767" y="2702984"/>
                  <a:pt x="2622550" y="2802467"/>
                  <a:pt x="2567517" y="2908300"/>
                </a:cubicBezTo>
                <a:cubicBezTo>
                  <a:pt x="2512483" y="3014134"/>
                  <a:pt x="2472267" y="3100917"/>
                  <a:pt x="2446867" y="3168650"/>
                </a:cubicBezTo>
                <a:cubicBezTo>
                  <a:pt x="2404533" y="3270250"/>
                  <a:pt x="2338917" y="3409950"/>
                  <a:pt x="2250017" y="3587750"/>
                </a:cubicBezTo>
                <a:cubicBezTo>
                  <a:pt x="2161117" y="3765550"/>
                  <a:pt x="2076450" y="3937000"/>
                  <a:pt x="1996017" y="4102100"/>
                </a:cubicBezTo>
                <a:cubicBezTo>
                  <a:pt x="1915583" y="4267200"/>
                  <a:pt x="1866900" y="4396317"/>
                  <a:pt x="1849967" y="4489450"/>
                </a:cubicBezTo>
                <a:cubicBezTo>
                  <a:pt x="1849967" y="4523317"/>
                  <a:pt x="1875367" y="4519084"/>
                  <a:pt x="1926167" y="4476750"/>
                </a:cubicBezTo>
                <a:cubicBezTo>
                  <a:pt x="1976967" y="4434417"/>
                  <a:pt x="2032000" y="4396317"/>
                  <a:pt x="2091267" y="4362450"/>
                </a:cubicBezTo>
                <a:cubicBezTo>
                  <a:pt x="2218267" y="4260850"/>
                  <a:pt x="2364317" y="4157134"/>
                  <a:pt x="2529417" y="4051300"/>
                </a:cubicBezTo>
                <a:cubicBezTo>
                  <a:pt x="2694517" y="3945467"/>
                  <a:pt x="2855383" y="3852334"/>
                  <a:pt x="3012017" y="3771900"/>
                </a:cubicBezTo>
                <a:cubicBezTo>
                  <a:pt x="3168650" y="3691467"/>
                  <a:pt x="3297767" y="3642784"/>
                  <a:pt x="3399367" y="3625850"/>
                </a:cubicBezTo>
                <a:cubicBezTo>
                  <a:pt x="3526367" y="3591984"/>
                  <a:pt x="3630083" y="3575050"/>
                  <a:pt x="3710517" y="3575050"/>
                </a:cubicBezTo>
                <a:cubicBezTo>
                  <a:pt x="3790950" y="3575050"/>
                  <a:pt x="3873500" y="3591984"/>
                  <a:pt x="3958167" y="3625850"/>
                </a:cubicBezTo>
                <a:cubicBezTo>
                  <a:pt x="4025900" y="3659717"/>
                  <a:pt x="4083050" y="3706284"/>
                  <a:pt x="4129617" y="3765550"/>
                </a:cubicBezTo>
                <a:cubicBezTo>
                  <a:pt x="4176183" y="3824817"/>
                  <a:pt x="4218517" y="3892550"/>
                  <a:pt x="4256617" y="3968750"/>
                </a:cubicBezTo>
                <a:cubicBezTo>
                  <a:pt x="4294717" y="4044950"/>
                  <a:pt x="4322233" y="4138084"/>
                  <a:pt x="4339167" y="4248150"/>
                </a:cubicBezTo>
                <a:cubicBezTo>
                  <a:pt x="4339167" y="4324350"/>
                  <a:pt x="4309533" y="4451350"/>
                  <a:pt x="4250267" y="4629150"/>
                </a:cubicBezTo>
                <a:cubicBezTo>
                  <a:pt x="4191000" y="4806950"/>
                  <a:pt x="4119033" y="4978400"/>
                  <a:pt x="4034367" y="5143500"/>
                </a:cubicBezTo>
                <a:cubicBezTo>
                  <a:pt x="3949700" y="5308600"/>
                  <a:pt x="3865033" y="5425017"/>
                  <a:pt x="3780367" y="5492750"/>
                </a:cubicBezTo>
                <a:cubicBezTo>
                  <a:pt x="3721100" y="5518150"/>
                  <a:pt x="3674533" y="5543550"/>
                  <a:pt x="3640667" y="5568950"/>
                </a:cubicBezTo>
                <a:cubicBezTo>
                  <a:pt x="3606800" y="5594350"/>
                  <a:pt x="3589867" y="5607050"/>
                  <a:pt x="3589867" y="5607050"/>
                </a:cubicBezTo>
                <a:cubicBezTo>
                  <a:pt x="3589867" y="5640917"/>
                  <a:pt x="3575050" y="5683250"/>
                  <a:pt x="3545417" y="5734050"/>
                </a:cubicBezTo>
                <a:cubicBezTo>
                  <a:pt x="3515783" y="5784850"/>
                  <a:pt x="3467100" y="5827184"/>
                  <a:pt x="3399367" y="5861050"/>
                </a:cubicBezTo>
                <a:cubicBezTo>
                  <a:pt x="3365500" y="5894917"/>
                  <a:pt x="3327400" y="5937250"/>
                  <a:pt x="3285067" y="5988050"/>
                </a:cubicBezTo>
                <a:cubicBezTo>
                  <a:pt x="3242733" y="6038850"/>
                  <a:pt x="3221567" y="6076950"/>
                  <a:pt x="3221567" y="6102350"/>
                </a:cubicBezTo>
                <a:cubicBezTo>
                  <a:pt x="3221567" y="6102350"/>
                  <a:pt x="3221567" y="6112934"/>
                  <a:pt x="3221567" y="6134100"/>
                </a:cubicBezTo>
                <a:cubicBezTo>
                  <a:pt x="3221567" y="6155267"/>
                  <a:pt x="3221567" y="6165850"/>
                  <a:pt x="3221567" y="6165850"/>
                </a:cubicBezTo>
                <a:cubicBezTo>
                  <a:pt x="3187700" y="6165850"/>
                  <a:pt x="3139017" y="6191250"/>
                  <a:pt x="3075517" y="6242050"/>
                </a:cubicBezTo>
                <a:cubicBezTo>
                  <a:pt x="3012017" y="6292850"/>
                  <a:pt x="2933700" y="6352117"/>
                  <a:pt x="2840567" y="6419850"/>
                </a:cubicBezTo>
                <a:cubicBezTo>
                  <a:pt x="2747433" y="6512984"/>
                  <a:pt x="2681817" y="6563784"/>
                  <a:pt x="2643717" y="6572250"/>
                </a:cubicBezTo>
                <a:cubicBezTo>
                  <a:pt x="2605617" y="6580717"/>
                  <a:pt x="2552700" y="6597650"/>
                  <a:pt x="2484967" y="6623050"/>
                </a:cubicBezTo>
                <a:cubicBezTo>
                  <a:pt x="2468033" y="6639984"/>
                  <a:pt x="2448983" y="6652684"/>
                  <a:pt x="2427817" y="6661150"/>
                </a:cubicBezTo>
                <a:cubicBezTo>
                  <a:pt x="2406650" y="6669617"/>
                  <a:pt x="2385483" y="6678084"/>
                  <a:pt x="2364317" y="6686550"/>
                </a:cubicBezTo>
                <a:cubicBezTo>
                  <a:pt x="2343150" y="6695017"/>
                  <a:pt x="2326217" y="6703484"/>
                  <a:pt x="2313517" y="6711950"/>
                </a:cubicBezTo>
                <a:cubicBezTo>
                  <a:pt x="2300817" y="6720417"/>
                  <a:pt x="2294467" y="6733117"/>
                  <a:pt x="2294467" y="6750050"/>
                </a:cubicBezTo>
                <a:cubicBezTo>
                  <a:pt x="2294467" y="6783917"/>
                  <a:pt x="2334683" y="6853767"/>
                  <a:pt x="2415117" y="6959600"/>
                </a:cubicBezTo>
                <a:cubicBezTo>
                  <a:pt x="2495550" y="7065434"/>
                  <a:pt x="2592917" y="7181850"/>
                  <a:pt x="2707217" y="7308850"/>
                </a:cubicBezTo>
                <a:cubicBezTo>
                  <a:pt x="2821517" y="7435850"/>
                  <a:pt x="2931583" y="7552267"/>
                  <a:pt x="3037417" y="7658100"/>
                </a:cubicBezTo>
                <a:cubicBezTo>
                  <a:pt x="3143250" y="7763934"/>
                  <a:pt x="3221567" y="7833784"/>
                  <a:pt x="3272367" y="7867650"/>
                </a:cubicBezTo>
                <a:cubicBezTo>
                  <a:pt x="3357033" y="7901517"/>
                  <a:pt x="3418417" y="7958667"/>
                  <a:pt x="3456517" y="8039100"/>
                </a:cubicBezTo>
                <a:cubicBezTo>
                  <a:pt x="3494617" y="8119534"/>
                  <a:pt x="3517900" y="8199967"/>
                  <a:pt x="3526367" y="8280400"/>
                </a:cubicBezTo>
                <a:cubicBezTo>
                  <a:pt x="3534833" y="8360834"/>
                  <a:pt x="3526367" y="8422217"/>
                  <a:pt x="3500967" y="8464550"/>
                </a:cubicBezTo>
                <a:close/>
                <a:moveTo>
                  <a:pt x="-1071033" y="8439150"/>
                </a:moveTo>
                <a:moveTo>
                  <a:pt x="1976967" y="6216650"/>
                </a:moveTo>
                <a:cubicBezTo>
                  <a:pt x="2019300" y="6182784"/>
                  <a:pt x="2108200" y="6112934"/>
                  <a:pt x="2243667" y="6007100"/>
                </a:cubicBezTo>
                <a:cubicBezTo>
                  <a:pt x="2379133" y="5901267"/>
                  <a:pt x="2527300" y="5782734"/>
                  <a:pt x="2688167" y="5651500"/>
                </a:cubicBezTo>
                <a:cubicBezTo>
                  <a:pt x="2849033" y="5520267"/>
                  <a:pt x="2995083" y="5393267"/>
                  <a:pt x="3126317" y="5270500"/>
                </a:cubicBezTo>
                <a:cubicBezTo>
                  <a:pt x="3257550" y="5147734"/>
                  <a:pt x="3348567" y="5056717"/>
                  <a:pt x="3399367" y="4997450"/>
                </a:cubicBezTo>
                <a:cubicBezTo>
                  <a:pt x="3458633" y="4938184"/>
                  <a:pt x="3517900" y="4836584"/>
                  <a:pt x="3577167" y="4692650"/>
                </a:cubicBezTo>
                <a:cubicBezTo>
                  <a:pt x="3636433" y="4548717"/>
                  <a:pt x="3644900" y="4434417"/>
                  <a:pt x="3602567" y="4349750"/>
                </a:cubicBezTo>
                <a:cubicBezTo>
                  <a:pt x="3594100" y="4315884"/>
                  <a:pt x="3517900" y="4332817"/>
                  <a:pt x="3373967" y="4400550"/>
                </a:cubicBezTo>
                <a:cubicBezTo>
                  <a:pt x="3230033" y="4468284"/>
                  <a:pt x="3064933" y="4548717"/>
                  <a:pt x="2878667" y="4641850"/>
                </a:cubicBezTo>
                <a:cubicBezTo>
                  <a:pt x="2734733" y="4726517"/>
                  <a:pt x="2567517" y="4836584"/>
                  <a:pt x="2377017" y="4972050"/>
                </a:cubicBezTo>
                <a:cubicBezTo>
                  <a:pt x="2186517" y="5107517"/>
                  <a:pt x="2008717" y="5251450"/>
                  <a:pt x="1843617" y="5403850"/>
                </a:cubicBezTo>
                <a:cubicBezTo>
                  <a:pt x="1678517" y="5556250"/>
                  <a:pt x="1553633" y="5704417"/>
                  <a:pt x="1468967" y="5848350"/>
                </a:cubicBezTo>
                <a:cubicBezTo>
                  <a:pt x="1452033" y="5907617"/>
                  <a:pt x="1468967" y="5975350"/>
                  <a:pt x="1519767" y="6051550"/>
                </a:cubicBezTo>
                <a:cubicBezTo>
                  <a:pt x="1570567" y="6127750"/>
                  <a:pt x="1638300" y="6184900"/>
                  <a:pt x="1722967" y="6223000"/>
                </a:cubicBezTo>
                <a:cubicBezTo>
                  <a:pt x="1807633" y="6261100"/>
                  <a:pt x="1892300" y="6258984"/>
                  <a:pt x="1976967" y="6216650"/>
                </a:cubicBezTo>
                <a:close/>
                <a:moveTo>
                  <a:pt x="1176867" y="8439150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93" name="Freeform 6793"/>
          <p:cNvSpPr/>
          <p:nvPr/>
        </p:nvSpPr>
        <p:spPr>
          <a:xfrm rot="0" flipH="0" flipV="0">
            <a:off x="6188795" y="1656348"/>
            <a:ext cx="285521" cy="355815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94" name="Freeform 6794"/>
          <p:cNvSpPr/>
          <p:nvPr/>
        </p:nvSpPr>
        <p:spPr>
          <a:xfrm rot="0" flipH="0" flipV="0">
            <a:off x="6488490" y="1656348"/>
            <a:ext cx="285521" cy="355815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95" name="Freeform 6795"/>
          <p:cNvSpPr/>
          <p:nvPr/>
        </p:nvSpPr>
        <p:spPr>
          <a:xfrm rot="0" flipH="0" flipV="0">
            <a:off x="6802814" y="1775220"/>
            <a:ext cx="253288" cy="220027"/>
          </a:xfrm>
          <a:custGeom>
            <a:pathLst>
              <a:path w="4690533" h="4074583">
                <a:moveTo>
                  <a:pt x="4445000" y="4074583"/>
                </a:moveTo>
                <a:cubicBezTo>
                  <a:pt x="4275666" y="4074583"/>
                  <a:pt x="4135966" y="4038600"/>
                  <a:pt x="4025900" y="3966633"/>
                </a:cubicBezTo>
                <a:cubicBezTo>
                  <a:pt x="3915833" y="3894667"/>
                  <a:pt x="3822700" y="3774017"/>
                  <a:pt x="3746500" y="3604683"/>
                </a:cubicBezTo>
                <a:cubicBezTo>
                  <a:pt x="3712633" y="3486150"/>
                  <a:pt x="3685116" y="3352800"/>
                  <a:pt x="3663950" y="3204633"/>
                </a:cubicBezTo>
                <a:cubicBezTo>
                  <a:pt x="3642783" y="3056467"/>
                  <a:pt x="3632200" y="2916767"/>
                  <a:pt x="3632200" y="2785533"/>
                </a:cubicBezTo>
                <a:cubicBezTo>
                  <a:pt x="3632200" y="2654300"/>
                  <a:pt x="3644900" y="2567517"/>
                  <a:pt x="3670300" y="2525183"/>
                </a:cubicBezTo>
                <a:cubicBezTo>
                  <a:pt x="3704166" y="2491317"/>
                  <a:pt x="3718983" y="2429933"/>
                  <a:pt x="3714750" y="2341033"/>
                </a:cubicBezTo>
                <a:cubicBezTo>
                  <a:pt x="3710516" y="2252133"/>
                  <a:pt x="3708400" y="2156883"/>
                  <a:pt x="3708400" y="2055283"/>
                </a:cubicBezTo>
                <a:cubicBezTo>
                  <a:pt x="3699933" y="1885950"/>
                  <a:pt x="3659716" y="1790700"/>
                  <a:pt x="3587750" y="1769533"/>
                </a:cubicBezTo>
                <a:cubicBezTo>
                  <a:pt x="3515783" y="1748367"/>
                  <a:pt x="3412066" y="1775883"/>
                  <a:pt x="3276600" y="1852083"/>
                </a:cubicBezTo>
                <a:cubicBezTo>
                  <a:pt x="3124200" y="1945217"/>
                  <a:pt x="2925233" y="2070100"/>
                  <a:pt x="2679700" y="2226733"/>
                </a:cubicBezTo>
                <a:cubicBezTo>
                  <a:pt x="2434166" y="2383367"/>
                  <a:pt x="2178050" y="2554817"/>
                  <a:pt x="1911350" y="2741083"/>
                </a:cubicBezTo>
                <a:cubicBezTo>
                  <a:pt x="1644650" y="2927350"/>
                  <a:pt x="1392766" y="3122083"/>
                  <a:pt x="1155700" y="3325283"/>
                </a:cubicBezTo>
                <a:cubicBezTo>
                  <a:pt x="969433" y="3528483"/>
                  <a:pt x="857250" y="3683000"/>
                  <a:pt x="819150" y="3788833"/>
                </a:cubicBezTo>
                <a:cubicBezTo>
                  <a:pt x="781050" y="3894667"/>
                  <a:pt x="728133" y="3947583"/>
                  <a:pt x="660400" y="3947583"/>
                </a:cubicBezTo>
                <a:cubicBezTo>
                  <a:pt x="592666" y="3981450"/>
                  <a:pt x="535516" y="3983567"/>
                  <a:pt x="488950" y="3953933"/>
                </a:cubicBezTo>
                <a:cubicBezTo>
                  <a:pt x="442383" y="3924300"/>
                  <a:pt x="376766" y="3875617"/>
                  <a:pt x="292100" y="3807883"/>
                </a:cubicBezTo>
                <a:cubicBezTo>
                  <a:pt x="232833" y="3740150"/>
                  <a:pt x="173566" y="3674533"/>
                  <a:pt x="114300" y="3611033"/>
                </a:cubicBezTo>
                <a:cubicBezTo>
                  <a:pt x="55033" y="3547533"/>
                  <a:pt x="16933" y="3498850"/>
                  <a:pt x="0" y="3464983"/>
                </a:cubicBezTo>
                <a:cubicBezTo>
                  <a:pt x="0" y="3422650"/>
                  <a:pt x="12700" y="3333750"/>
                  <a:pt x="38100" y="3198283"/>
                </a:cubicBezTo>
                <a:cubicBezTo>
                  <a:pt x="63500" y="3062817"/>
                  <a:pt x="95250" y="2927350"/>
                  <a:pt x="133350" y="2791883"/>
                </a:cubicBezTo>
                <a:cubicBezTo>
                  <a:pt x="171450" y="2656417"/>
                  <a:pt x="198966" y="2567517"/>
                  <a:pt x="215900" y="2525183"/>
                </a:cubicBezTo>
                <a:cubicBezTo>
                  <a:pt x="258233" y="2525183"/>
                  <a:pt x="294216" y="2482850"/>
                  <a:pt x="323850" y="2398183"/>
                </a:cubicBezTo>
                <a:cubicBezTo>
                  <a:pt x="353483" y="2313517"/>
                  <a:pt x="402166" y="2220383"/>
                  <a:pt x="469900" y="2118783"/>
                </a:cubicBezTo>
                <a:cubicBezTo>
                  <a:pt x="486833" y="2017183"/>
                  <a:pt x="531283" y="1879600"/>
                  <a:pt x="603250" y="1706033"/>
                </a:cubicBezTo>
                <a:cubicBezTo>
                  <a:pt x="675216" y="1532467"/>
                  <a:pt x="740833" y="1377950"/>
                  <a:pt x="800100" y="1242483"/>
                </a:cubicBezTo>
                <a:cubicBezTo>
                  <a:pt x="918633" y="1039283"/>
                  <a:pt x="1001183" y="869950"/>
                  <a:pt x="1047750" y="734483"/>
                </a:cubicBezTo>
                <a:cubicBezTo>
                  <a:pt x="1094316" y="599017"/>
                  <a:pt x="1126066" y="429683"/>
                  <a:pt x="1143000" y="226483"/>
                </a:cubicBezTo>
                <a:cubicBezTo>
                  <a:pt x="1134533" y="192617"/>
                  <a:pt x="1143000" y="160867"/>
                  <a:pt x="1168400" y="131233"/>
                </a:cubicBezTo>
                <a:cubicBezTo>
                  <a:pt x="1193800" y="101600"/>
                  <a:pt x="1223433" y="86783"/>
                  <a:pt x="1257300" y="86783"/>
                </a:cubicBezTo>
                <a:lnTo>
                  <a:pt x="1257300" y="86783"/>
                </a:lnTo>
                <a:cubicBezTo>
                  <a:pt x="1325033" y="19050"/>
                  <a:pt x="1405466" y="0"/>
                  <a:pt x="1498600" y="29633"/>
                </a:cubicBezTo>
                <a:cubicBezTo>
                  <a:pt x="1591733" y="59267"/>
                  <a:pt x="1676400" y="124883"/>
                  <a:pt x="1752600" y="226483"/>
                </a:cubicBezTo>
                <a:cubicBezTo>
                  <a:pt x="1905000" y="429683"/>
                  <a:pt x="1966383" y="639233"/>
                  <a:pt x="1936750" y="855133"/>
                </a:cubicBezTo>
                <a:cubicBezTo>
                  <a:pt x="1907116" y="1071033"/>
                  <a:pt x="1769533" y="1377950"/>
                  <a:pt x="1524000" y="1775883"/>
                </a:cubicBezTo>
                <a:cubicBezTo>
                  <a:pt x="1464733" y="1911350"/>
                  <a:pt x="1420283" y="2015067"/>
                  <a:pt x="1390650" y="2087033"/>
                </a:cubicBezTo>
                <a:cubicBezTo>
                  <a:pt x="1361016" y="2159000"/>
                  <a:pt x="1346200" y="2216150"/>
                  <a:pt x="1346200" y="2258483"/>
                </a:cubicBezTo>
                <a:cubicBezTo>
                  <a:pt x="1346200" y="2258483"/>
                  <a:pt x="1390650" y="2228850"/>
                  <a:pt x="1479550" y="2169583"/>
                </a:cubicBezTo>
                <a:cubicBezTo>
                  <a:pt x="1568450" y="2110317"/>
                  <a:pt x="1670050" y="2040467"/>
                  <a:pt x="1784350" y="1960033"/>
                </a:cubicBezTo>
                <a:cubicBezTo>
                  <a:pt x="1898650" y="1879600"/>
                  <a:pt x="1989666" y="1818217"/>
                  <a:pt x="2057400" y="1775883"/>
                </a:cubicBezTo>
                <a:cubicBezTo>
                  <a:pt x="2099733" y="1733550"/>
                  <a:pt x="2197100" y="1657350"/>
                  <a:pt x="2349500" y="1547283"/>
                </a:cubicBezTo>
                <a:cubicBezTo>
                  <a:pt x="2501900" y="1437217"/>
                  <a:pt x="2664883" y="1329267"/>
                  <a:pt x="2838450" y="1223433"/>
                </a:cubicBezTo>
                <a:cubicBezTo>
                  <a:pt x="3012016" y="1117600"/>
                  <a:pt x="3141133" y="1056217"/>
                  <a:pt x="3225800" y="1039283"/>
                </a:cubicBezTo>
                <a:cubicBezTo>
                  <a:pt x="3293533" y="1005417"/>
                  <a:pt x="3365500" y="973667"/>
                  <a:pt x="3441700" y="944033"/>
                </a:cubicBezTo>
                <a:cubicBezTo>
                  <a:pt x="3517900" y="914400"/>
                  <a:pt x="3572933" y="899583"/>
                  <a:pt x="3606800" y="899583"/>
                </a:cubicBezTo>
                <a:cubicBezTo>
                  <a:pt x="3674533" y="899583"/>
                  <a:pt x="3761316" y="935567"/>
                  <a:pt x="3867150" y="1007533"/>
                </a:cubicBezTo>
                <a:cubicBezTo>
                  <a:pt x="3972983" y="1079500"/>
                  <a:pt x="4072466" y="1164167"/>
                  <a:pt x="4165600" y="1261533"/>
                </a:cubicBezTo>
                <a:cubicBezTo>
                  <a:pt x="4258733" y="1358900"/>
                  <a:pt x="4313766" y="1441450"/>
                  <a:pt x="4330700" y="1509183"/>
                </a:cubicBezTo>
                <a:cubicBezTo>
                  <a:pt x="4330700" y="1543050"/>
                  <a:pt x="4332816" y="1576917"/>
                  <a:pt x="4337050" y="1610783"/>
                </a:cubicBezTo>
                <a:cubicBezTo>
                  <a:pt x="4341283" y="1644650"/>
                  <a:pt x="4347633" y="1678517"/>
                  <a:pt x="4356100" y="1712383"/>
                </a:cubicBezTo>
                <a:cubicBezTo>
                  <a:pt x="4389966" y="1822450"/>
                  <a:pt x="4409016" y="1970617"/>
                  <a:pt x="4413250" y="2156883"/>
                </a:cubicBezTo>
                <a:cubicBezTo>
                  <a:pt x="4417483" y="2343150"/>
                  <a:pt x="4411133" y="2512483"/>
                  <a:pt x="4394200" y="2664883"/>
                </a:cubicBezTo>
                <a:cubicBezTo>
                  <a:pt x="4377266" y="2817283"/>
                  <a:pt x="4347633" y="2906183"/>
                  <a:pt x="4305300" y="2931583"/>
                </a:cubicBezTo>
                <a:cubicBezTo>
                  <a:pt x="4305300" y="2931583"/>
                  <a:pt x="4307416" y="2942167"/>
                  <a:pt x="4311650" y="2963333"/>
                </a:cubicBezTo>
                <a:cubicBezTo>
                  <a:pt x="4315883" y="2984500"/>
                  <a:pt x="4334933" y="2995083"/>
                  <a:pt x="4368800" y="2995083"/>
                </a:cubicBezTo>
                <a:cubicBezTo>
                  <a:pt x="4368800" y="3028950"/>
                  <a:pt x="4368800" y="3048000"/>
                  <a:pt x="4368800" y="3052233"/>
                </a:cubicBezTo>
                <a:cubicBezTo>
                  <a:pt x="4368800" y="3056467"/>
                  <a:pt x="4368800" y="3058583"/>
                  <a:pt x="4368800" y="3058583"/>
                </a:cubicBezTo>
                <a:cubicBezTo>
                  <a:pt x="4326466" y="3058583"/>
                  <a:pt x="4309533" y="3094567"/>
                  <a:pt x="4318000" y="3166533"/>
                </a:cubicBezTo>
                <a:cubicBezTo>
                  <a:pt x="4326466" y="3238500"/>
                  <a:pt x="4353983" y="3316817"/>
                  <a:pt x="4400550" y="3401483"/>
                </a:cubicBezTo>
                <a:cubicBezTo>
                  <a:pt x="4447116" y="3486150"/>
                  <a:pt x="4495800" y="3553883"/>
                  <a:pt x="4546600" y="3604683"/>
                </a:cubicBezTo>
                <a:cubicBezTo>
                  <a:pt x="4648200" y="3706283"/>
                  <a:pt x="4690533" y="3801533"/>
                  <a:pt x="4673600" y="3890433"/>
                </a:cubicBezTo>
                <a:cubicBezTo>
                  <a:pt x="4656666" y="3979333"/>
                  <a:pt x="4580466" y="4040717"/>
                  <a:pt x="4445000" y="4074583"/>
                </a:cubicBezTo>
                <a:close/>
                <a:moveTo>
                  <a:pt x="-736600" y="4658783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96" name="Freeform 6796"/>
          <p:cNvSpPr/>
          <p:nvPr/>
        </p:nvSpPr>
        <p:spPr>
          <a:xfrm rot="0" flipH="0" flipV="0">
            <a:off x="7734830" y="1645604"/>
            <a:ext cx="203568" cy="378675"/>
          </a:xfrm>
          <a:custGeom>
            <a:pathLst>
              <a:path w="3769784" h="7012517">
                <a:moveTo>
                  <a:pt x="810684" y="6970183"/>
                </a:moveTo>
                <a:cubicBezTo>
                  <a:pt x="717550" y="6953250"/>
                  <a:pt x="622300" y="6904567"/>
                  <a:pt x="524934" y="6824133"/>
                </a:cubicBezTo>
                <a:cubicBezTo>
                  <a:pt x="427567" y="6743700"/>
                  <a:pt x="342900" y="6650567"/>
                  <a:pt x="270934" y="6544733"/>
                </a:cubicBezTo>
                <a:cubicBezTo>
                  <a:pt x="198967" y="6438900"/>
                  <a:pt x="150284" y="6343650"/>
                  <a:pt x="124884" y="6258983"/>
                </a:cubicBezTo>
                <a:cubicBezTo>
                  <a:pt x="124884" y="6242050"/>
                  <a:pt x="114300" y="6220883"/>
                  <a:pt x="93134" y="6195483"/>
                </a:cubicBezTo>
                <a:cubicBezTo>
                  <a:pt x="71967" y="6170083"/>
                  <a:pt x="61384" y="6157383"/>
                  <a:pt x="61384" y="6157383"/>
                </a:cubicBezTo>
                <a:cubicBezTo>
                  <a:pt x="27517" y="6131983"/>
                  <a:pt x="8467" y="6019800"/>
                  <a:pt x="4234" y="5820833"/>
                </a:cubicBezTo>
                <a:cubicBezTo>
                  <a:pt x="0" y="5621867"/>
                  <a:pt x="10584" y="5399617"/>
                  <a:pt x="35984" y="5154083"/>
                </a:cubicBezTo>
                <a:cubicBezTo>
                  <a:pt x="61384" y="4908550"/>
                  <a:pt x="91017" y="4713817"/>
                  <a:pt x="124884" y="4569883"/>
                </a:cubicBezTo>
                <a:cubicBezTo>
                  <a:pt x="167217" y="4434417"/>
                  <a:pt x="230717" y="4250267"/>
                  <a:pt x="315384" y="4017433"/>
                </a:cubicBezTo>
                <a:cubicBezTo>
                  <a:pt x="400050" y="3784600"/>
                  <a:pt x="472017" y="3575050"/>
                  <a:pt x="531284" y="3388783"/>
                </a:cubicBezTo>
                <a:lnTo>
                  <a:pt x="874184" y="2652183"/>
                </a:lnTo>
                <a:lnTo>
                  <a:pt x="366184" y="2512483"/>
                </a:lnTo>
                <a:cubicBezTo>
                  <a:pt x="306917" y="2495550"/>
                  <a:pt x="258234" y="2461683"/>
                  <a:pt x="220134" y="2410883"/>
                </a:cubicBezTo>
                <a:cubicBezTo>
                  <a:pt x="182034" y="2360083"/>
                  <a:pt x="162984" y="2317750"/>
                  <a:pt x="162984" y="2283883"/>
                </a:cubicBezTo>
                <a:cubicBezTo>
                  <a:pt x="162984" y="2216150"/>
                  <a:pt x="201084" y="2133600"/>
                  <a:pt x="277284" y="2036233"/>
                </a:cubicBezTo>
                <a:cubicBezTo>
                  <a:pt x="353484" y="1938867"/>
                  <a:pt x="408517" y="1890183"/>
                  <a:pt x="442384" y="1890183"/>
                </a:cubicBezTo>
                <a:cubicBezTo>
                  <a:pt x="484717" y="1898650"/>
                  <a:pt x="563034" y="1902883"/>
                  <a:pt x="677334" y="1902883"/>
                </a:cubicBezTo>
                <a:cubicBezTo>
                  <a:pt x="791634" y="1902883"/>
                  <a:pt x="903817" y="1898650"/>
                  <a:pt x="1013884" y="1890183"/>
                </a:cubicBezTo>
                <a:cubicBezTo>
                  <a:pt x="1123950" y="1881717"/>
                  <a:pt x="1191684" y="1873250"/>
                  <a:pt x="1217084" y="1864783"/>
                </a:cubicBezTo>
                <a:cubicBezTo>
                  <a:pt x="1250950" y="1847850"/>
                  <a:pt x="1284817" y="1824567"/>
                  <a:pt x="1318684" y="1794933"/>
                </a:cubicBezTo>
                <a:cubicBezTo>
                  <a:pt x="1352550" y="1765300"/>
                  <a:pt x="1377950" y="1720850"/>
                  <a:pt x="1394884" y="1661583"/>
                </a:cubicBezTo>
                <a:cubicBezTo>
                  <a:pt x="1437217" y="1568450"/>
                  <a:pt x="1475317" y="1481667"/>
                  <a:pt x="1509184" y="1401233"/>
                </a:cubicBezTo>
                <a:cubicBezTo>
                  <a:pt x="1543050" y="1320800"/>
                  <a:pt x="1589617" y="1229783"/>
                  <a:pt x="1648884" y="1128183"/>
                </a:cubicBezTo>
                <a:cubicBezTo>
                  <a:pt x="1708150" y="1018117"/>
                  <a:pt x="1756834" y="924983"/>
                  <a:pt x="1794934" y="848783"/>
                </a:cubicBezTo>
                <a:cubicBezTo>
                  <a:pt x="1833034" y="772583"/>
                  <a:pt x="1894417" y="666750"/>
                  <a:pt x="1979084" y="531283"/>
                </a:cubicBezTo>
                <a:cubicBezTo>
                  <a:pt x="2021417" y="472017"/>
                  <a:pt x="2067984" y="400050"/>
                  <a:pt x="2118784" y="315383"/>
                </a:cubicBezTo>
                <a:cubicBezTo>
                  <a:pt x="2169584" y="230717"/>
                  <a:pt x="2233084" y="158750"/>
                  <a:pt x="2309284" y="99483"/>
                </a:cubicBezTo>
                <a:cubicBezTo>
                  <a:pt x="2385484" y="31750"/>
                  <a:pt x="2463800" y="0"/>
                  <a:pt x="2544234" y="4233"/>
                </a:cubicBezTo>
                <a:cubicBezTo>
                  <a:pt x="2624667" y="8467"/>
                  <a:pt x="2728384" y="65617"/>
                  <a:pt x="2855384" y="175683"/>
                </a:cubicBezTo>
                <a:cubicBezTo>
                  <a:pt x="2923117" y="260350"/>
                  <a:pt x="2961217" y="323850"/>
                  <a:pt x="2969684" y="366183"/>
                </a:cubicBezTo>
                <a:cubicBezTo>
                  <a:pt x="2978150" y="408517"/>
                  <a:pt x="2944284" y="488950"/>
                  <a:pt x="2868084" y="607483"/>
                </a:cubicBezTo>
                <a:cubicBezTo>
                  <a:pt x="2800350" y="751417"/>
                  <a:pt x="2722034" y="895350"/>
                  <a:pt x="2633134" y="1039283"/>
                </a:cubicBezTo>
                <a:cubicBezTo>
                  <a:pt x="2544234" y="1183217"/>
                  <a:pt x="2461684" y="1327150"/>
                  <a:pt x="2385484" y="1471083"/>
                </a:cubicBezTo>
                <a:cubicBezTo>
                  <a:pt x="2250017" y="1657350"/>
                  <a:pt x="2224617" y="1763183"/>
                  <a:pt x="2309284" y="1788583"/>
                </a:cubicBezTo>
                <a:cubicBezTo>
                  <a:pt x="2393950" y="1813983"/>
                  <a:pt x="2631017" y="1797050"/>
                  <a:pt x="3020484" y="1737783"/>
                </a:cubicBezTo>
                <a:cubicBezTo>
                  <a:pt x="3266017" y="1695450"/>
                  <a:pt x="3443817" y="1706033"/>
                  <a:pt x="3553884" y="1769533"/>
                </a:cubicBezTo>
                <a:cubicBezTo>
                  <a:pt x="3663950" y="1833033"/>
                  <a:pt x="3727450" y="1936750"/>
                  <a:pt x="3744384" y="2080683"/>
                </a:cubicBezTo>
                <a:cubicBezTo>
                  <a:pt x="3769784" y="2283883"/>
                  <a:pt x="3748617" y="2406650"/>
                  <a:pt x="3680884" y="2448983"/>
                </a:cubicBezTo>
                <a:cubicBezTo>
                  <a:pt x="3613150" y="2491317"/>
                  <a:pt x="3418417" y="2512483"/>
                  <a:pt x="3096684" y="2512483"/>
                </a:cubicBezTo>
                <a:cubicBezTo>
                  <a:pt x="2893484" y="2546350"/>
                  <a:pt x="2719917" y="2565400"/>
                  <a:pt x="2575984" y="2569633"/>
                </a:cubicBezTo>
                <a:cubicBezTo>
                  <a:pt x="2432050" y="2573867"/>
                  <a:pt x="2326217" y="2575983"/>
                  <a:pt x="2258484" y="2575983"/>
                </a:cubicBezTo>
                <a:cubicBezTo>
                  <a:pt x="2148417" y="2584450"/>
                  <a:pt x="2076450" y="2588683"/>
                  <a:pt x="2042584" y="2588683"/>
                </a:cubicBezTo>
                <a:cubicBezTo>
                  <a:pt x="2008717" y="2588683"/>
                  <a:pt x="1957917" y="2597150"/>
                  <a:pt x="1890184" y="2614083"/>
                </a:cubicBezTo>
                <a:cubicBezTo>
                  <a:pt x="1822450" y="2631017"/>
                  <a:pt x="1773767" y="2658533"/>
                  <a:pt x="1744134" y="2696633"/>
                </a:cubicBezTo>
                <a:cubicBezTo>
                  <a:pt x="1714500" y="2734733"/>
                  <a:pt x="1682750" y="2787650"/>
                  <a:pt x="1648884" y="2855383"/>
                </a:cubicBezTo>
                <a:cubicBezTo>
                  <a:pt x="1615017" y="2889250"/>
                  <a:pt x="1564217" y="2978150"/>
                  <a:pt x="1496484" y="3122083"/>
                </a:cubicBezTo>
                <a:cubicBezTo>
                  <a:pt x="1428750" y="3266017"/>
                  <a:pt x="1344084" y="3422650"/>
                  <a:pt x="1242484" y="3591983"/>
                </a:cubicBezTo>
                <a:cubicBezTo>
                  <a:pt x="1123950" y="3947583"/>
                  <a:pt x="1022350" y="4301067"/>
                  <a:pt x="937684" y="4652433"/>
                </a:cubicBezTo>
                <a:cubicBezTo>
                  <a:pt x="853017" y="5003800"/>
                  <a:pt x="785284" y="5344583"/>
                  <a:pt x="734484" y="5674783"/>
                </a:cubicBezTo>
                <a:cubicBezTo>
                  <a:pt x="700617" y="5886450"/>
                  <a:pt x="704850" y="6032500"/>
                  <a:pt x="747184" y="6112933"/>
                </a:cubicBezTo>
                <a:cubicBezTo>
                  <a:pt x="789517" y="6193367"/>
                  <a:pt x="899584" y="6242050"/>
                  <a:pt x="1077384" y="6258983"/>
                </a:cubicBezTo>
                <a:cubicBezTo>
                  <a:pt x="1170517" y="6267450"/>
                  <a:pt x="1320800" y="6265333"/>
                  <a:pt x="1528234" y="6252633"/>
                </a:cubicBezTo>
                <a:cubicBezTo>
                  <a:pt x="1735667" y="6239933"/>
                  <a:pt x="1898650" y="6216650"/>
                  <a:pt x="2017184" y="6182783"/>
                </a:cubicBezTo>
                <a:cubicBezTo>
                  <a:pt x="2110317" y="6140450"/>
                  <a:pt x="2207684" y="6096000"/>
                  <a:pt x="2309284" y="6049433"/>
                </a:cubicBezTo>
                <a:cubicBezTo>
                  <a:pt x="2410884" y="6002867"/>
                  <a:pt x="2504017" y="5954183"/>
                  <a:pt x="2588684" y="5903383"/>
                </a:cubicBezTo>
                <a:cubicBezTo>
                  <a:pt x="2664884" y="5861050"/>
                  <a:pt x="2741084" y="5816600"/>
                  <a:pt x="2817284" y="5770033"/>
                </a:cubicBezTo>
                <a:cubicBezTo>
                  <a:pt x="2893484" y="5723467"/>
                  <a:pt x="2931584" y="5700183"/>
                  <a:pt x="2931584" y="5700183"/>
                </a:cubicBezTo>
                <a:cubicBezTo>
                  <a:pt x="2973917" y="5632450"/>
                  <a:pt x="3020484" y="5611283"/>
                  <a:pt x="3071284" y="5636683"/>
                </a:cubicBezTo>
                <a:cubicBezTo>
                  <a:pt x="3122084" y="5662083"/>
                  <a:pt x="3164417" y="5725583"/>
                  <a:pt x="3198284" y="5827183"/>
                </a:cubicBezTo>
                <a:cubicBezTo>
                  <a:pt x="3198284" y="5928783"/>
                  <a:pt x="3177117" y="6034617"/>
                  <a:pt x="3134784" y="6144683"/>
                </a:cubicBezTo>
                <a:cubicBezTo>
                  <a:pt x="3092450" y="6254750"/>
                  <a:pt x="2935817" y="6385983"/>
                  <a:pt x="2664884" y="6538383"/>
                </a:cubicBezTo>
                <a:cubicBezTo>
                  <a:pt x="2283884" y="6775450"/>
                  <a:pt x="1934634" y="6917267"/>
                  <a:pt x="1617134" y="6963833"/>
                </a:cubicBezTo>
                <a:cubicBezTo>
                  <a:pt x="1299634" y="7010400"/>
                  <a:pt x="1030817" y="7012517"/>
                  <a:pt x="810684" y="6970183"/>
                </a:cubicBezTo>
                <a:close/>
                <a:moveTo>
                  <a:pt x="-1373716" y="7059083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97" name="Freeform 6797"/>
          <p:cNvSpPr/>
          <p:nvPr/>
        </p:nvSpPr>
        <p:spPr>
          <a:xfrm rot="0" flipH="0" flipV="0">
            <a:off x="7939541" y="1656348"/>
            <a:ext cx="285521" cy="355815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98" name="Freeform 6798"/>
          <p:cNvSpPr/>
          <p:nvPr/>
        </p:nvSpPr>
        <p:spPr>
          <a:xfrm rot="0" flipH="0" flipV="0">
            <a:off x="8149167" y="1756589"/>
            <a:ext cx="313867" cy="410451"/>
          </a:xfrm>
          <a:custGeom>
            <a:pathLst>
              <a:path w="5812366" h="7600950">
                <a:moveTo>
                  <a:pt x="1621366" y="7531100"/>
                </a:moveTo>
                <a:cubicBezTo>
                  <a:pt x="1418166" y="7590366"/>
                  <a:pt x="1195916" y="7600950"/>
                  <a:pt x="954616" y="7562850"/>
                </a:cubicBezTo>
                <a:cubicBezTo>
                  <a:pt x="713316" y="7524750"/>
                  <a:pt x="501650" y="7450666"/>
                  <a:pt x="319616" y="7340600"/>
                </a:cubicBezTo>
                <a:cubicBezTo>
                  <a:pt x="137583" y="7230533"/>
                  <a:pt x="33866" y="7107766"/>
                  <a:pt x="8466" y="6972300"/>
                </a:cubicBezTo>
                <a:cubicBezTo>
                  <a:pt x="0" y="6921500"/>
                  <a:pt x="14816" y="6866466"/>
                  <a:pt x="52916" y="6807200"/>
                </a:cubicBezTo>
                <a:cubicBezTo>
                  <a:pt x="91016" y="6747933"/>
                  <a:pt x="137583" y="6707716"/>
                  <a:pt x="192616" y="6686550"/>
                </a:cubicBezTo>
                <a:cubicBezTo>
                  <a:pt x="247650" y="6665383"/>
                  <a:pt x="296333" y="6680200"/>
                  <a:pt x="338666" y="6731000"/>
                </a:cubicBezTo>
                <a:cubicBezTo>
                  <a:pt x="406400" y="6773333"/>
                  <a:pt x="529166" y="6826250"/>
                  <a:pt x="706966" y="6889750"/>
                </a:cubicBezTo>
                <a:cubicBezTo>
                  <a:pt x="884766" y="6953250"/>
                  <a:pt x="1083732" y="6963833"/>
                  <a:pt x="1303866" y="6921500"/>
                </a:cubicBezTo>
                <a:cubicBezTo>
                  <a:pt x="1498599" y="6879166"/>
                  <a:pt x="1691216" y="6764866"/>
                  <a:pt x="1881716" y="6578600"/>
                </a:cubicBezTo>
                <a:cubicBezTo>
                  <a:pt x="2072216" y="6392333"/>
                  <a:pt x="2226732" y="6218766"/>
                  <a:pt x="2345266" y="6057900"/>
                </a:cubicBezTo>
                <a:cubicBezTo>
                  <a:pt x="2412999" y="5956300"/>
                  <a:pt x="2527299" y="5774266"/>
                  <a:pt x="2688166" y="5511800"/>
                </a:cubicBezTo>
                <a:cubicBezTo>
                  <a:pt x="2849032" y="5249333"/>
                  <a:pt x="3016249" y="4959350"/>
                  <a:pt x="3189816" y="4641850"/>
                </a:cubicBezTo>
                <a:cubicBezTo>
                  <a:pt x="3363382" y="4324350"/>
                  <a:pt x="3509432" y="4030134"/>
                  <a:pt x="3627966" y="3759200"/>
                </a:cubicBezTo>
                <a:cubicBezTo>
                  <a:pt x="3653366" y="3691467"/>
                  <a:pt x="3682999" y="3611034"/>
                  <a:pt x="3716866" y="3517900"/>
                </a:cubicBezTo>
                <a:cubicBezTo>
                  <a:pt x="3750732" y="3424767"/>
                  <a:pt x="3793066" y="3348567"/>
                  <a:pt x="3843866" y="3289300"/>
                </a:cubicBezTo>
                <a:cubicBezTo>
                  <a:pt x="3894666" y="3187700"/>
                  <a:pt x="3939116" y="3092450"/>
                  <a:pt x="3977216" y="3003550"/>
                </a:cubicBezTo>
                <a:cubicBezTo>
                  <a:pt x="4015316" y="2914650"/>
                  <a:pt x="4038599" y="2853267"/>
                  <a:pt x="4047066" y="2819400"/>
                </a:cubicBezTo>
                <a:cubicBezTo>
                  <a:pt x="4055532" y="2777067"/>
                  <a:pt x="4093632" y="2692400"/>
                  <a:pt x="4161366" y="2565400"/>
                </a:cubicBezTo>
                <a:cubicBezTo>
                  <a:pt x="4229099" y="2438400"/>
                  <a:pt x="4292599" y="2311400"/>
                  <a:pt x="4351866" y="2184400"/>
                </a:cubicBezTo>
                <a:cubicBezTo>
                  <a:pt x="4394199" y="2057400"/>
                  <a:pt x="4457699" y="1871134"/>
                  <a:pt x="4542366" y="1625600"/>
                </a:cubicBezTo>
                <a:cubicBezTo>
                  <a:pt x="4627032" y="1380067"/>
                  <a:pt x="4711699" y="1181100"/>
                  <a:pt x="4796366" y="1028700"/>
                </a:cubicBezTo>
                <a:cubicBezTo>
                  <a:pt x="4897966" y="833967"/>
                  <a:pt x="4980516" y="675217"/>
                  <a:pt x="5044016" y="552450"/>
                </a:cubicBezTo>
                <a:cubicBezTo>
                  <a:pt x="5107516" y="429684"/>
                  <a:pt x="5177366" y="355600"/>
                  <a:pt x="5253566" y="330200"/>
                </a:cubicBezTo>
                <a:lnTo>
                  <a:pt x="5253566" y="330200"/>
                </a:lnTo>
                <a:cubicBezTo>
                  <a:pt x="5329766" y="270934"/>
                  <a:pt x="5382682" y="241300"/>
                  <a:pt x="5412316" y="241300"/>
                </a:cubicBezTo>
                <a:cubicBezTo>
                  <a:pt x="5441949" y="241300"/>
                  <a:pt x="5503332" y="266700"/>
                  <a:pt x="5596466" y="317500"/>
                </a:cubicBezTo>
                <a:cubicBezTo>
                  <a:pt x="5698066" y="419100"/>
                  <a:pt x="5761566" y="518584"/>
                  <a:pt x="5786966" y="615950"/>
                </a:cubicBezTo>
                <a:cubicBezTo>
                  <a:pt x="5812366" y="713317"/>
                  <a:pt x="5801782" y="831850"/>
                  <a:pt x="5755216" y="971550"/>
                </a:cubicBezTo>
                <a:cubicBezTo>
                  <a:pt x="5708649" y="1111250"/>
                  <a:pt x="5621866" y="1299634"/>
                  <a:pt x="5494866" y="1536700"/>
                </a:cubicBezTo>
                <a:cubicBezTo>
                  <a:pt x="5427132" y="1739900"/>
                  <a:pt x="5353049" y="1924050"/>
                  <a:pt x="5272616" y="2089150"/>
                </a:cubicBezTo>
                <a:cubicBezTo>
                  <a:pt x="5192182" y="2254250"/>
                  <a:pt x="5130799" y="2362200"/>
                  <a:pt x="5088466" y="2413000"/>
                </a:cubicBezTo>
                <a:cubicBezTo>
                  <a:pt x="5046132" y="2514600"/>
                  <a:pt x="4997449" y="2626784"/>
                  <a:pt x="4942416" y="2749550"/>
                </a:cubicBezTo>
                <a:cubicBezTo>
                  <a:pt x="4887382" y="2872317"/>
                  <a:pt x="4838699" y="2984500"/>
                  <a:pt x="4796366" y="3086100"/>
                </a:cubicBezTo>
                <a:cubicBezTo>
                  <a:pt x="4643966" y="3424767"/>
                  <a:pt x="4512732" y="3699934"/>
                  <a:pt x="4402666" y="3911600"/>
                </a:cubicBezTo>
                <a:cubicBezTo>
                  <a:pt x="4292599" y="4123267"/>
                  <a:pt x="4195232" y="4318000"/>
                  <a:pt x="4110566" y="4495800"/>
                </a:cubicBezTo>
                <a:cubicBezTo>
                  <a:pt x="4025899" y="4673600"/>
                  <a:pt x="3936999" y="4881034"/>
                  <a:pt x="3843866" y="5118100"/>
                </a:cubicBezTo>
                <a:cubicBezTo>
                  <a:pt x="3649132" y="5431366"/>
                  <a:pt x="3460749" y="5729816"/>
                  <a:pt x="3278716" y="6013450"/>
                </a:cubicBezTo>
                <a:cubicBezTo>
                  <a:pt x="3096682" y="6297083"/>
                  <a:pt x="2904066" y="6561666"/>
                  <a:pt x="2700866" y="6807200"/>
                </a:cubicBezTo>
                <a:cubicBezTo>
                  <a:pt x="2616199" y="6883400"/>
                  <a:pt x="2510366" y="6972300"/>
                  <a:pt x="2383366" y="7073900"/>
                </a:cubicBezTo>
                <a:cubicBezTo>
                  <a:pt x="2256366" y="7175500"/>
                  <a:pt x="2127249" y="7268633"/>
                  <a:pt x="1996016" y="7353300"/>
                </a:cubicBezTo>
                <a:cubicBezTo>
                  <a:pt x="1864782" y="7437966"/>
                  <a:pt x="1739899" y="7497233"/>
                  <a:pt x="1621366" y="7531100"/>
                </a:cubicBezTo>
                <a:close/>
                <a:moveTo>
                  <a:pt x="-1909234" y="5003800"/>
                </a:moveTo>
                <a:moveTo>
                  <a:pt x="3335866" y="4483100"/>
                </a:moveTo>
                <a:cubicBezTo>
                  <a:pt x="3208866" y="4466167"/>
                  <a:pt x="3083982" y="4389967"/>
                  <a:pt x="2961216" y="4254500"/>
                </a:cubicBezTo>
                <a:cubicBezTo>
                  <a:pt x="2838449" y="4119034"/>
                  <a:pt x="2743199" y="3975100"/>
                  <a:pt x="2675466" y="3822700"/>
                </a:cubicBezTo>
                <a:cubicBezTo>
                  <a:pt x="2607732" y="3670300"/>
                  <a:pt x="2582332" y="3560234"/>
                  <a:pt x="2599266" y="3492500"/>
                </a:cubicBezTo>
                <a:cubicBezTo>
                  <a:pt x="2599266" y="3450167"/>
                  <a:pt x="2599266" y="3416300"/>
                  <a:pt x="2599266" y="3390900"/>
                </a:cubicBezTo>
                <a:cubicBezTo>
                  <a:pt x="2599266" y="3365500"/>
                  <a:pt x="2599266" y="3352800"/>
                  <a:pt x="2599266" y="3352800"/>
                </a:cubicBezTo>
                <a:cubicBezTo>
                  <a:pt x="2548466" y="3352800"/>
                  <a:pt x="2504016" y="3289300"/>
                  <a:pt x="2465916" y="3162300"/>
                </a:cubicBezTo>
                <a:cubicBezTo>
                  <a:pt x="2427816" y="3035300"/>
                  <a:pt x="2400299" y="2870200"/>
                  <a:pt x="2383366" y="2667000"/>
                </a:cubicBezTo>
                <a:cubicBezTo>
                  <a:pt x="2366432" y="2463800"/>
                  <a:pt x="2355849" y="2247900"/>
                  <a:pt x="2351616" y="2019300"/>
                </a:cubicBezTo>
                <a:cubicBezTo>
                  <a:pt x="2347382" y="1790700"/>
                  <a:pt x="2353732" y="1574800"/>
                  <a:pt x="2370666" y="1371600"/>
                </a:cubicBezTo>
                <a:cubicBezTo>
                  <a:pt x="2404532" y="1227667"/>
                  <a:pt x="2421466" y="1068917"/>
                  <a:pt x="2421466" y="895350"/>
                </a:cubicBezTo>
                <a:cubicBezTo>
                  <a:pt x="2421466" y="721784"/>
                  <a:pt x="2425699" y="584200"/>
                  <a:pt x="2434166" y="482600"/>
                </a:cubicBezTo>
                <a:cubicBezTo>
                  <a:pt x="2425699" y="347134"/>
                  <a:pt x="2438399" y="256117"/>
                  <a:pt x="2472266" y="209550"/>
                </a:cubicBezTo>
                <a:cubicBezTo>
                  <a:pt x="2506132" y="162984"/>
                  <a:pt x="2539999" y="127000"/>
                  <a:pt x="2573866" y="101600"/>
                </a:cubicBezTo>
                <a:lnTo>
                  <a:pt x="2573866" y="101600"/>
                </a:lnTo>
                <a:cubicBezTo>
                  <a:pt x="2810932" y="0"/>
                  <a:pt x="2969682" y="61384"/>
                  <a:pt x="3050116" y="285750"/>
                </a:cubicBezTo>
                <a:cubicBezTo>
                  <a:pt x="3130549" y="510117"/>
                  <a:pt x="3149599" y="927100"/>
                  <a:pt x="3107266" y="1536700"/>
                </a:cubicBezTo>
                <a:cubicBezTo>
                  <a:pt x="3090332" y="1875367"/>
                  <a:pt x="3090332" y="2214034"/>
                  <a:pt x="3107266" y="2552700"/>
                </a:cubicBezTo>
                <a:cubicBezTo>
                  <a:pt x="3124199" y="2891367"/>
                  <a:pt x="3172882" y="3187700"/>
                  <a:pt x="3253316" y="3441700"/>
                </a:cubicBezTo>
                <a:cubicBezTo>
                  <a:pt x="3333749" y="3695700"/>
                  <a:pt x="3445932" y="3869267"/>
                  <a:pt x="3589866" y="3962400"/>
                </a:cubicBezTo>
                <a:cubicBezTo>
                  <a:pt x="3649132" y="3996267"/>
                  <a:pt x="3678766" y="4042834"/>
                  <a:pt x="3678766" y="4102100"/>
                </a:cubicBezTo>
                <a:cubicBezTo>
                  <a:pt x="3678766" y="4161367"/>
                  <a:pt x="3661832" y="4222750"/>
                  <a:pt x="3627966" y="4286250"/>
                </a:cubicBezTo>
                <a:cubicBezTo>
                  <a:pt x="3594099" y="4349750"/>
                  <a:pt x="3549649" y="4400550"/>
                  <a:pt x="3494616" y="4438650"/>
                </a:cubicBezTo>
                <a:cubicBezTo>
                  <a:pt x="3439582" y="4476750"/>
                  <a:pt x="3386666" y="4491567"/>
                  <a:pt x="3335866" y="4483100"/>
                </a:cubicBezTo>
                <a:close/>
                <a:moveTo>
                  <a:pt x="1138766" y="5003800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99" name="Freeform 6799"/>
          <p:cNvSpPr/>
          <p:nvPr/>
        </p:nvSpPr>
        <p:spPr>
          <a:xfrm rot="0" flipH="0" flipV="0">
            <a:off x="8473779" y="1596684"/>
            <a:ext cx="306781" cy="423481"/>
          </a:xfrm>
          <a:custGeom>
            <a:pathLst>
              <a:path w="5681134" h="7842250">
                <a:moveTo>
                  <a:pt x="3458634" y="7838016"/>
                </a:moveTo>
                <a:cubicBezTo>
                  <a:pt x="3424767" y="7838016"/>
                  <a:pt x="3376084" y="7831666"/>
                  <a:pt x="3312584" y="7818966"/>
                </a:cubicBezTo>
                <a:cubicBezTo>
                  <a:pt x="3249084" y="7806266"/>
                  <a:pt x="3196167" y="7770283"/>
                  <a:pt x="3153834" y="7711016"/>
                </a:cubicBezTo>
                <a:cubicBezTo>
                  <a:pt x="3026834" y="7558616"/>
                  <a:pt x="2946400" y="7431616"/>
                  <a:pt x="2912534" y="7330016"/>
                </a:cubicBezTo>
                <a:cubicBezTo>
                  <a:pt x="2878667" y="7228416"/>
                  <a:pt x="2874434" y="7080250"/>
                  <a:pt x="2899834" y="6885516"/>
                </a:cubicBezTo>
                <a:cubicBezTo>
                  <a:pt x="2916767" y="6758516"/>
                  <a:pt x="2927350" y="6646333"/>
                  <a:pt x="2931584" y="6548966"/>
                </a:cubicBezTo>
                <a:cubicBezTo>
                  <a:pt x="2935817" y="6451600"/>
                  <a:pt x="2942167" y="6369050"/>
                  <a:pt x="2950634" y="6301316"/>
                </a:cubicBezTo>
                <a:cubicBezTo>
                  <a:pt x="2916767" y="6267450"/>
                  <a:pt x="2855384" y="6290733"/>
                  <a:pt x="2766484" y="6371166"/>
                </a:cubicBezTo>
                <a:cubicBezTo>
                  <a:pt x="2677584" y="6451600"/>
                  <a:pt x="2556934" y="6551083"/>
                  <a:pt x="2404534" y="6669616"/>
                </a:cubicBezTo>
                <a:cubicBezTo>
                  <a:pt x="2116667" y="6999816"/>
                  <a:pt x="1860550" y="7251700"/>
                  <a:pt x="1636184" y="7425266"/>
                </a:cubicBezTo>
                <a:cubicBezTo>
                  <a:pt x="1411817" y="7598833"/>
                  <a:pt x="1210734" y="7713133"/>
                  <a:pt x="1032934" y="7768166"/>
                </a:cubicBezTo>
                <a:cubicBezTo>
                  <a:pt x="855134" y="7823200"/>
                  <a:pt x="685800" y="7842250"/>
                  <a:pt x="524934" y="7825316"/>
                </a:cubicBezTo>
                <a:cubicBezTo>
                  <a:pt x="381000" y="7808383"/>
                  <a:pt x="266700" y="7747000"/>
                  <a:pt x="182034" y="7641166"/>
                </a:cubicBezTo>
                <a:cubicBezTo>
                  <a:pt x="97367" y="7535333"/>
                  <a:pt x="44450" y="7397750"/>
                  <a:pt x="23284" y="7228416"/>
                </a:cubicBezTo>
                <a:cubicBezTo>
                  <a:pt x="2117" y="7059083"/>
                  <a:pt x="0" y="6877050"/>
                  <a:pt x="16934" y="6682316"/>
                </a:cubicBezTo>
                <a:cubicBezTo>
                  <a:pt x="50800" y="6402916"/>
                  <a:pt x="112184" y="6136216"/>
                  <a:pt x="201084" y="5882216"/>
                </a:cubicBezTo>
                <a:cubicBezTo>
                  <a:pt x="289984" y="5628216"/>
                  <a:pt x="436034" y="5344583"/>
                  <a:pt x="639234" y="5031316"/>
                </a:cubicBezTo>
                <a:cubicBezTo>
                  <a:pt x="732367" y="4861983"/>
                  <a:pt x="857250" y="4694766"/>
                  <a:pt x="1013884" y="4529666"/>
                </a:cubicBezTo>
                <a:cubicBezTo>
                  <a:pt x="1170517" y="4364566"/>
                  <a:pt x="1344084" y="4216400"/>
                  <a:pt x="1534584" y="4085166"/>
                </a:cubicBezTo>
                <a:cubicBezTo>
                  <a:pt x="1725084" y="3953933"/>
                  <a:pt x="1909234" y="3858683"/>
                  <a:pt x="2087034" y="3799416"/>
                </a:cubicBezTo>
                <a:cubicBezTo>
                  <a:pt x="2281767" y="3723216"/>
                  <a:pt x="2480734" y="3678766"/>
                  <a:pt x="2683934" y="3666066"/>
                </a:cubicBezTo>
                <a:cubicBezTo>
                  <a:pt x="2887134" y="3653366"/>
                  <a:pt x="3069167" y="3672416"/>
                  <a:pt x="3230034" y="3723216"/>
                </a:cubicBezTo>
                <a:cubicBezTo>
                  <a:pt x="3331634" y="3774016"/>
                  <a:pt x="3414184" y="3799416"/>
                  <a:pt x="3477684" y="3799416"/>
                </a:cubicBezTo>
                <a:cubicBezTo>
                  <a:pt x="3541184" y="3799416"/>
                  <a:pt x="3589867" y="3757083"/>
                  <a:pt x="3623734" y="3672416"/>
                </a:cubicBezTo>
                <a:cubicBezTo>
                  <a:pt x="3666067" y="3604683"/>
                  <a:pt x="3708400" y="3500966"/>
                  <a:pt x="3750734" y="3361266"/>
                </a:cubicBezTo>
                <a:cubicBezTo>
                  <a:pt x="3793067" y="3221566"/>
                  <a:pt x="3843867" y="3100916"/>
                  <a:pt x="3903134" y="2999316"/>
                </a:cubicBezTo>
                <a:lnTo>
                  <a:pt x="4182534" y="2173816"/>
                </a:lnTo>
                <a:cubicBezTo>
                  <a:pt x="4275667" y="1945216"/>
                  <a:pt x="4377267" y="1703916"/>
                  <a:pt x="4487334" y="1449916"/>
                </a:cubicBezTo>
                <a:cubicBezTo>
                  <a:pt x="4597400" y="1195916"/>
                  <a:pt x="4728634" y="886883"/>
                  <a:pt x="4881034" y="522816"/>
                </a:cubicBezTo>
                <a:cubicBezTo>
                  <a:pt x="5024967" y="251883"/>
                  <a:pt x="5143500" y="93133"/>
                  <a:pt x="5236634" y="46566"/>
                </a:cubicBezTo>
                <a:cubicBezTo>
                  <a:pt x="5329767" y="0"/>
                  <a:pt x="5435600" y="35983"/>
                  <a:pt x="5554134" y="154516"/>
                </a:cubicBezTo>
                <a:cubicBezTo>
                  <a:pt x="5647267" y="264583"/>
                  <a:pt x="5681134" y="389466"/>
                  <a:pt x="5655734" y="529166"/>
                </a:cubicBezTo>
                <a:cubicBezTo>
                  <a:pt x="5630334" y="668866"/>
                  <a:pt x="5554134" y="891116"/>
                  <a:pt x="5427134" y="1195916"/>
                </a:cubicBezTo>
                <a:cubicBezTo>
                  <a:pt x="5367867" y="1289050"/>
                  <a:pt x="5317067" y="1375833"/>
                  <a:pt x="5274734" y="1456266"/>
                </a:cubicBezTo>
                <a:cubicBezTo>
                  <a:pt x="5232400" y="1536700"/>
                  <a:pt x="5173134" y="1661583"/>
                  <a:pt x="5096934" y="1830916"/>
                </a:cubicBezTo>
                <a:cubicBezTo>
                  <a:pt x="4986867" y="2093383"/>
                  <a:pt x="4885267" y="2328333"/>
                  <a:pt x="4792134" y="2535766"/>
                </a:cubicBezTo>
                <a:cubicBezTo>
                  <a:pt x="4699000" y="2743200"/>
                  <a:pt x="4601634" y="2978150"/>
                  <a:pt x="4500034" y="3240616"/>
                </a:cubicBezTo>
                <a:cubicBezTo>
                  <a:pt x="4466167" y="3376083"/>
                  <a:pt x="4421717" y="3532716"/>
                  <a:pt x="4366684" y="3710516"/>
                </a:cubicBezTo>
                <a:cubicBezTo>
                  <a:pt x="4311650" y="3888316"/>
                  <a:pt x="4267200" y="4049183"/>
                  <a:pt x="4233334" y="4193116"/>
                </a:cubicBezTo>
                <a:cubicBezTo>
                  <a:pt x="4207934" y="4328583"/>
                  <a:pt x="4180417" y="4453466"/>
                  <a:pt x="4150784" y="4567766"/>
                </a:cubicBezTo>
                <a:cubicBezTo>
                  <a:pt x="4121150" y="4682066"/>
                  <a:pt x="4089400" y="4739216"/>
                  <a:pt x="4055534" y="4739216"/>
                </a:cubicBezTo>
                <a:cubicBezTo>
                  <a:pt x="3987800" y="4815416"/>
                  <a:pt x="3924300" y="4948766"/>
                  <a:pt x="3865034" y="5139266"/>
                </a:cubicBezTo>
                <a:cubicBezTo>
                  <a:pt x="3805767" y="5329766"/>
                  <a:pt x="3757084" y="5526616"/>
                  <a:pt x="3718984" y="5729816"/>
                </a:cubicBezTo>
                <a:cubicBezTo>
                  <a:pt x="3680884" y="5933016"/>
                  <a:pt x="3649134" y="6102350"/>
                  <a:pt x="3623734" y="6237816"/>
                </a:cubicBezTo>
                <a:cubicBezTo>
                  <a:pt x="3606800" y="6339416"/>
                  <a:pt x="3594100" y="6470650"/>
                  <a:pt x="3585634" y="6631516"/>
                </a:cubicBezTo>
                <a:cubicBezTo>
                  <a:pt x="3577167" y="6792383"/>
                  <a:pt x="3572934" y="6946900"/>
                  <a:pt x="3572934" y="7095066"/>
                </a:cubicBezTo>
                <a:cubicBezTo>
                  <a:pt x="3572934" y="7243233"/>
                  <a:pt x="3572934" y="7346950"/>
                  <a:pt x="3572934" y="7406216"/>
                </a:cubicBezTo>
                <a:cubicBezTo>
                  <a:pt x="3572934" y="7592483"/>
                  <a:pt x="3568700" y="7711016"/>
                  <a:pt x="3560234" y="7761816"/>
                </a:cubicBezTo>
                <a:cubicBezTo>
                  <a:pt x="3551767" y="7812616"/>
                  <a:pt x="3517900" y="7838016"/>
                  <a:pt x="3458634" y="7838016"/>
                </a:cubicBezTo>
                <a:close/>
                <a:moveTo>
                  <a:pt x="-935566" y="7965016"/>
                </a:moveTo>
                <a:moveTo>
                  <a:pt x="753534" y="7037916"/>
                </a:moveTo>
                <a:cubicBezTo>
                  <a:pt x="931334" y="7037916"/>
                  <a:pt x="1119717" y="6961716"/>
                  <a:pt x="1318684" y="6809316"/>
                </a:cubicBezTo>
                <a:cubicBezTo>
                  <a:pt x="1517650" y="6656916"/>
                  <a:pt x="1718734" y="6487583"/>
                  <a:pt x="1921934" y="6301316"/>
                </a:cubicBezTo>
                <a:cubicBezTo>
                  <a:pt x="2048934" y="6182783"/>
                  <a:pt x="2186517" y="6026150"/>
                  <a:pt x="2334684" y="5831416"/>
                </a:cubicBezTo>
                <a:cubicBezTo>
                  <a:pt x="2482850" y="5636683"/>
                  <a:pt x="2626784" y="5441950"/>
                  <a:pt x="2766484" y="5247216"/>
                </a:cubicBezTo>
                <a:cubicBezTo>
                  <a:pt x="2906184" y="5052483"/>
                  <a:pt x="3018367" y="4881033"/>
                  <a:pt x="3103034" y="4732866"/>
                </a:cubicBezTo>
                <a:cubicBezTo>
                  <a:pt x="3187700" y="4584700"/>
                  <a:pt x="3230034" y="4493683"/>
                  <a:pt x="3230034" y="4459816"/>
                </a:cubicBezTo>
                <a:cubicBezTo>
                  <a:pt x="3230034" y="4417483"/>
                  <a:pt x="3191934" y="4387850"/>
                  <a:pt x="3115734" y="4370916"/>
                </a:cubicBezTo>
                <a:cubicBezTo>
                  <a:pt x="3039534" y="4353983"/>
                  <a:pt x="2952750" y="4343400"/>
                  <a:pt x="2855384" y="4339166"/>
                </a:cubicBezTo>
                <a:cubicBezTo>
                  <a:pt x="2758017" y="4334933"/>
                  <a:pt x="2679700" y="4341283"/>
                  <a:pt x="2620434" y="4358216"/>
                </a:cubicBezTo>
                <a:cubicBezTo>
                  <a:pt x="2434167" y="4400550"/>
                  <a:pt x="2250017" y="4485216"/>
                  <a:pt x="2067984" y="4612216"/>
                </a:cubicBezTo>
                <a:cubicBezTo>
                  <a:pt x="1885950" y="4739216"/>
                  <a:pt x="1689100" y="4929716"/>
                  <a:pt x="1477434" y="5183716"/>
                </a:cubicBezTo>
                <a:cubicBezTo>
                  <a:pt x="1257300" y="5454650"/>
                  <a:pt x="1077384" y="5734050"/>
                  <a:pt x="937684" y="6021916"/>
                </a:cubicBezTo>
                <a:cubicBezTo>
                  <a:pt x="797984" y="6309783"/>
                  <a:pt x="711200" y="6551083"/>
                  <a:pt x="677334" y="6745816"/>
                </a:cubicBezTo>
                <a:cubicBezTo>
                  <a:pt x="643467" y="6940550"/>
                  <a:pt x="668867" y="7037916"/>
                  <a:pt x="753534" y="7037916"/>
                </a:cubicBezTo>
                <a:close/>
                <a:moveTo>
                  <a:pt x="-135466" y="7965016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00" name="Freeform 6800"/>
          <p:cNvSpPr/>
          <p:nvPr/>
        </p:nvSpPr>
        <p:spPr>
          <a:xfrm rot="0" flipH="0" flipV="0">
            <a:off x="8758158" y="1762876"/>
            <a:ext cx="191795" cy="255689"/>
          </a:xfrm>
          <a:custGeom>
            <a:pathLst>
              <a:path w="3551767" h="4734983">
                <a:moveTo>
                  <a:pt x="2167467" y="4442883"/>
                </a:moveTo>
                <a:cubicBezTo>
                  <a:pt x="1989667" y="4595283"/>
                  <a:pt x="1784350" y="4684183"/>
                  <a:pt x="1551517" y="4709583"/>
                </a:cubicBezTo>
                <a:cubicBezTo>
                  <a:pt x="1318683" y="4734983"/>
                  <a:pt x="1092200" y="4699000"/>
                  <a:pt x="872067" y="4601633"/>
                </a:cubicBezTo>
                <a:cubicBezTo>
                  <a:pt x="651933" y="4504267"/>
                  <a:pt x="469900" y="4353983"/>
                  <a:pt x="325967" y="4150783"/>
                </a:cubicBezTo>
                <a:cubicBezTo>
                  <a:pt x="182033" y="3964517"/>
                  <a:pt x="88900" y="3750733"/>
                  <a:pt x="46567" y="3509433"/>
                </a:cubicBezTo>
                <a:cubicBezTo>
                  <a:pt x="4233" y="3268133"/>
                  <a:pt x="0" y="2952750"/>
                  <a:pt x="33867" y="2563283"/>
                </a:cubicBezTo>
                <a:cubicBezTo>
                  <a:pt x="59267" y="2233083"/>
                  <a:pt x="165100" y="1900767"/>
                  <a:pt x="351367" y="1566333"/>
                </a:cubicBezTo>
                <a:cubicBezTo>
                  <a:pt x="537633" y="1231900"/>
                  <a:pt x="764117" y="933450"/>
                  <a:pt x="1030817" y="670983"/>
                </a:cubicBezTo>
                <a:cubicBezTo>
                  <a:pt x="1297517" y="408517"/>
                  <a:pt x="1562100" y="226483"/>
                  <a:pt x="1824567" y="124883"/>
                </a:cubicBezTo>
                <a:cubicBezTo>
                  <a:pt x="1951567" y="40217"/>
                  <a:pt x="2059517" y="0"/>
                  <a:pt x="2148417" y="4233"/>
                </a:cubicBezTo>
                <a:cubicBezTo>
                  <a:pt x="2237317" y="8467"/>
                  <a:pt x="2374900" y="19050"/>
                  <a:pt x="2561167" y="35983"/>
                </a:cubicBezTo>
                <a:cubicBezTo>
                  <a:pt x="2755900" y="61383"/>
                  <a:pt x="2901950" y="99483"/>
                  <a:pt x="2999317" y="150283"/>
                </a:cubicBezTo>
                <a:cubicBezTo>
                  <a:pt x="3096683" y="201083"/>
                  <a:pt x="3175000" y="268817"/>
                  <a:pt x="3234267" y="353483"/>
                </a:cubicBezTo>
                <a:cubicBezTo>
                  <a:pt x="3361267" y="480483"/>
                  <a:pt x="3445933" y="605367"/>
                  <a:pt x="3488267" y="728133"/>
                </a:cubicBezTo>
                <a:cubicBezTo>
                  <a:pt x="3530600" y="850900"/>
                  <a:pt x="3551767" y="971550"/>
                  <a:pt x="3551767" y="1090083"/>
                </a:cubicBezTo>
                <a:cubicBezTo>
                  <a:pt x="3517900" y="1276350"/>
                  <a:pt x="3393017" y="1502833"/>
                  <a:pt x="3177117" y="1769533"/>
                </a:cubicBezTo>
                <a:cubicBezTo>
                  <a:pt x="2961217" y="2036233"/>
                  <a:pt x="2679700" y="2254250"/>
                  <a:pt x="2332567" y="2423583"/>
                </a:cubicBezTo>
                <a:cubicBezTo>
                  <a:pt x="2146300" y="2482850"/>
                  <a:pt x="1943100" y="2508250"/>
                  <a:pt x="1722967" y="2499783"/>
                </a:cubicBezTo>
                <a:cubicBezTo>
                  <a:pt x="1502833" y="2491317"/>
                  <a:pt x="1320800" y="2436283"/>
                  <a:pt x="1176867" y="2334683"/>
                </a:cubicBezTo>
                <a:cubicBezTo>
                  <a:pt x="1016000" y="2266950"/>
                  <a:pt x="910167" y="2277533"/>
                  <a:pt x="859367" y="2366433"/>
                </a:cubicBezTo>
                <a:cubicBezTo>
                  <a:pt x="808567" y="2455333"/>
                  <a:pt x="762000" y="2669117"/>
                  <a:pt x="719667" y="3007783"/>
                </a:cubicBezTo>
                <a:cubicBezTo>
                  <a:pt x="685800" y="3329517"/>
                  <a:pt x="711200" y="3564467"/>
                  <a:pt x="795867" y="3712633"/>
                </a:cubicBezTo>
                <a:cubicBezTo>
                  <a:pt x="880533" y="3860800"/>
                  <a:pt x="994833" y="3947583"/>
                  <a:pt x="1138767" y="3972983"/>
                </a:cubicBezTo>
                <a:cubicBezTo>
                  <a:pt x="1308100" y="4006850"/>
                  <a:pt x="1441450" y="4030133"/>
                  <a:pt x="1538817" y="4042833"/>
                </a:cubicBezTo>
                <a:cubicBezTo>
                  <a:pt x="1636183" y="4055533"/>
                  <a:pt x="1756833" y="4019550"/>
                  <a:pt x="1900767" y="3934883"/>
                </a:cubicBezTo>
                <a:cubicBezTo>
                  <a:pt x="2036233" y="3850217"/>
                  <a:pt x="2120900" y="3801533"/>
                  <a:pt x="2154767" y="3788833"/>
                </a:cubicBezTo>
                <a:cubicBezTo>
                  <a:pt x="2188633" y="3776133"/>
                  <a:pt x="2216150" y="3759200"/>
                  <a:pt x="2237317" y="3738033"/>
                </a:cubicBezTo>
                <a:cubicBezTo>
                  <a:pt x="2258483" y="3716867"/>
                  <a:pt x="2311400" y="3663950"/>
                  <a:pt x="2396067" y="3579283"/>
                </a:cubicBezTo>
                <a:cubicBezTo>
                  <a:pt x="2455333" y="3520017"/>
                  <a:pt x="2501900" y="3475567"/>
                  <a:pt x="2535767" y="3445933"/>
                </a:cubicBezTo>
                <a:cubicBezTo>
                  <a:pt x="2569633" y="3416300"/>
                  <a:pt x="2607733" y="3401483"/>
                  <a:pt x="2650067" y="3401483"/>
                </a:cubicBezTo>
                <a:cubicBezTo>
                  <a:pt x="2692400" y="3401483"/>
                  <a:pt x="2730500" y="3420533"/>
                  <a:pt x="2764367" y="3458633"/>
                </a:cubicBezTo>
                <a:cubicBezTo>
                  <a:pt x="2798233" y="3496733"/>
                  <a:pt x="2832100" y="3524250"/>
                  <a:pt x="2865967" y="3541183"/>
                </a:cubicBezTo>
                <a:cubicBezTo>
                  <a:pt x="2950633" y="3541183"/>
                  <a:pt x="2969683" y="3591983"/>
                  <a:pt x="2923117" y="3693583"/>
                </a:cubicBezTo>
                <a:cubicBezTo>
                  <a:pt x="2876550" y="3795183"/>
                  <a:pt x="2785533" y="3915833"/>
                  <a:pt x="2650067" y="4055533"/>
                </a:cubicBezTo>
                <a:cubicBezTo>
                  <a:pt x="2514600" y="4195233"/>
                  <a:pt x="2353733" y="4324350"/>
                  <a:pt x="2167467" y="4442883"/>
                </a:cubicBezTo>
                <a:close/>
                <a:moveTo>
                  <a:pt x="-893233" y="4887383"/>
                </a:moveTo>
                <a:moveTo>
                  <a:pt x="2154767" y="1750483"/>
                </a:moveTo>
                <a:cubicBezTo>
                  <a:pt x="2247900" y="1708150"/>
                  <a:pt x="2345267" y="1646767"/>
                  <a:pt x="2446867" y="1566333"/>
                </a:cubicBezTo>
                <a:cubicBezTo>
                  <a:pt x="2548467" y="1485900"/>
                  <a:pt x="2635250" y="1397000"/>
                  <a:pt x="2707217" y="1299633"/>
                </a:cubicBezTo>
                <a:cubicBezTo>
                  <a:pt x="2779183" y="1202267"/>
                  <a:pt x="2815167" y="1119717"/>
                  <a:pt x="2815167" y="1051983"/>
                </a:cubicBezTo>
                <a:cubicBezTo>
                  <a:pt x="2815167" y="933450"/>
                  <a:pt x="2760133" y="833967"/>
                  <a:pt x="2650067" y="753533"/>
                </a:cubicBezTo>
                <a:cubicBezTo>
                  <a:pt x="2540000" y="673100"/>
                  <a:pt x="2374900" y="662517"/>
                  <a:pt x="2154767" y="721783"/>
                </a:cubicBezTo>
                <a:cubicBezTo>
                  <a:pt x="2061633" y="747183"/>
                  <a:pt x="1955800" y="808567"/>
                  <a:pt x="1837267" y="905933"/>
                </a:cubicBezTo>
                <a:cubicBezTo>
                  <a:pt x="1718733" y="1003300"/>
                  <a:pt x="1606550" y="1111250"/>
                  <a:pt x="1500717" y="1229783"/>
                </a:cubicBezTo>
                <a:cubicBezTo>
                  <a:pt x="1394883" y="1348317"/>
                  <a:pt x="1310217" y="1454150"/>
                  <a:pt x="1246717" y="1547283"/>
                </a:cubicBezTo>
                <a:cubicBezTo>
                  <a:pt x="1183217" y="1640417"/>
                  <a:pt x="1159933" y="1695450"/>
                  <a:pt x="1176867" y="1712383"/>
                </a:cubicBezTo>
                <a:cubicBezTo>
                  <a:pt x="1202267" y="1754717"/>
                  <a:pt x="1274233" y="1786467"/>
                  <a:pt x="1392767" y="1807633"/>
                </a:cubicBezTo>
                <a:cubicBezTo>
                  <a:pt x="1511300" y="1828800"/>
                  <a:pt x="1644650" y="1835150"/>
                  <a:pt x="1792817" y="1826683"/>
                </a:cubicBezTo>
                <a:cubicBezTo>
                  <a:pt x="1940983" y="1818217"/>
                  <a:pt x="2061633" y="1792817"/>
                  <a:pt x="2154767" y="1750483"/>
                </a:cubicBezTo>
                <a:close/>
                <a:moveTo>
                  <a:pt x="1799167" y="4887383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01" name="Freeform 6801"/>
          <p:cNvSpPr/>
          <p:nvPr/>
        </p:nvSpPr>
        <p:spPr>
          <a:xfrm rot="0" flipH="0" flipV="0">
            <a:off x="8960240" y="1618744"/>
            <a:ext cx="170764" cy="416052"/>
          </a:xfrm>
          <a:custGeom>
            <a:pathLst>
              <a:path w="3162300" h="7704666">
                <a:moveTo>
                  <a:pt x="330200" y="7670800"/>
                </a:moveTo>
                <a:cubicBezTo>
                  <a:pt x="220133" y="7628466"/>
                  <a:pt x="139700" y="7562850"/>
                  <a:pt x="88900" y="7473950"/>
                </a:cubicBezTo>
                <a:cubicBezTo>
                  <a:pt x="38100" y="7385050"/>
                  <a:pt x="8466" y="7255934"/>
                  <a:pt x="0" y="7086600"/>
                </a:cubicBezTo>
                <a:cubicBezTo>
                  <a:pt x="0" y="6985000"/>
                  <a:pt x="16933" y="6849534"/>
                  <a:pt x="50800" y="6680200"/>
                </a:cubicBezTo>
                <a:cubicBezTo>
                  <a:pt x="84666" y="6510867"/>
                  <a:pt x="122766" y="6316134"/>
                  <a:pt x="165100" y="6096000"/>
                </a:cubicBezTo>
                <a:cubicBezTo>
                  <a:pt x="165100" y="6079067"/>
                  <a:pt x="167216" y="6060017"/>
                  <a:pt x="171450" y="6038850"/>
                </a:cubicBezTo>
                <a:cubicBezTo>
                  <a:pt x="175683" y="6017684"/>
                  <a:pt x="177800" y="6002867"/>
                  <a:pt x="177800" y="5994400"/>
                </a:cubicBezTo>
                <a:cubicBezTo>
                  <a:pt x="186266" y="5960534"/>
                  <a:pt x="196850" y="5909734"/>
                  <a:pt x="209550" y="5842000"/>
                </a:cubicBezTo>
                <a:cubicBezTo>
                  <a:pt x="222250" y="5774267"/>
                  <a:pt x="232833" y="5721350"/>
                  <a:pt x="241300" y="5683250"/>
                </a:cubicBezTo>
                <a:cubicBezTo>
                  <a:pt x="249766" y="5645150"/>
                  <a:pt x="254000" y="5647267"/>
                  <a:pt x="254000" y="5689600"/>
                </a:cubicBezTo>
                <a:lnTo>
                  <a:pt x="342900" y="5346700"/>
                </a:lnTo>
                <a:cubicBezTo>
                  <a:pt x="385233" y="5194300"/>
                  <a:pt x="427566" y="5041900"/>
                  <a:pt x="469900" y="4889500"/>
                </a:cubicBezTo>
                <a:cubicBezTo>
                  <a:pt x="512233" y="4737100"/>
                  <a:pt x="550333" y="4603750"/>
                  <a:pt x="584200" y="4489450"/>
                </a:cubicBezTo>
                <a:cubicBezTo>
                  <a:pt x="618066" y="4375150"/>
                  <a:pt x="639233" y="4309534"/>
                  <a:pt x="647700" y="4292600"/>
                </a:cubicBezTo>
                <a:cubicBezTo>
                  <a:pt x="647700" y="4292600"/>
                  <a:pt x="664633" y="4243917"/>
                  <a:pt x="698500" y="4146550"/>
                </a:cubicBezTo>
                <a:cubicBezTo>
                  <a:pt x="732366" y="4049184"/>
                  <a:pt x="766233" y="3953934"/>
                  <a:pt x="800100" y="3860800"/>
                </a:cubicBezTo>
                <a:cubicBezTo>
                  <a:pt x="944033" y="3462867"/>
                  <a:pt x="1075266" y="3126317"/>
                  <a:pt x="1193800" y="2851150"/>
                </a:cubicBezTo>
                <a:cubicBezTo>
                  <a:pt x="1312333" y="2575984"/>
                  <a:pt x="1418166" y="2374900"/>
                  <a:pt x="1511300" y="2247900"/>
                </a:cubicBezTo>
                <a:cubicBezTo>
                  <a:pt x="1519766" y="2222500"/>
                  <a:pt x="1532466" y="2190750"/>
                  <a:pt x="1549400" y="2152650"/>
                </a:cubicBezTo>
                <a:cubicBezTo>
                  <a:pt x="1566333" y="2114550"/>
                  <a:pt x="1579033" y="2082800"/>
                  <a:pt x="1587500" y="2057400"/>
                </a:cubicBezTo>
                <a:cubicBezTo>
                  <a:pt x="1595966" y="1989667"/>
                  <a:pt x="1606550" y="1936750"/>
                  <a:pt x="1619250" y="1898650"/>
                </a:cubicBezTo>
                <a:cubicBezTo>
                  <a:pt x="1631950" y="1860550"/>
                  <a:pt x="1651000" y="1824567"/>
                  <a:pt x="1676400" y="1790700"/>
                </a:cubicBezTo>
                <a:cubicBezTo>
                  <a:pt x="1693333" y="1756834"/>
                  <a:pt x="1718733" y="1712384"/>
                  <a:pt x="1752600" y="1657350"/>
                </a:cubicBezTo>
                <a:cubicBezTo>
                  <a:pt x="1786466" y="1602317"/>
                  <a:pt x="1824566" y="1532467"/>
                  <a:pt x="1866900" y="1447800"/>
                </a:cubicBezTo>
                <a:lnTo>
                  <a:pt x="1917700" y="1308100"/>
                </a:lnTo>
                <a:cubicBezTo>
                  <a:pt x="1968500" y="1198034"/>
                  <a:pt x="2032000" y="1075267"/>
                  <a:pt x="2108200" y="939800"/>
                </a:cubicBezTo>
                <a:cubicBezTo>
                  <a:pt x="2184400" y="804334"/>
                  <a:pt x="2239433" y="706967"/>
                  <a:pt x="2273300" y="647700"/>
                </a:cubicBezTo>
                <a:cubicBezTo>
                  <a:pt x="2307166" y="571500"/>
                  <a:pt x="2357966" y="480484"/>
                  <a:pt x="2425700" y="374650"/>
                </a:cubicBezTo>
                <a:cubicBezTo>
                  <a:pt x="2493433" y="268817"/>
                  <a:pt x="2544233" y="198967"/>
                  <a:pt x="2578100" y="165100"/>
                </a:cubicBezTo>
                <a:lnTo>
                  <a:pt x="2565400" y="152400"/>
                </a:lnTo>
                <a:cubicBezTo>
                  <a:pt x="2607733" y="76200"/>
                  <a:pt x="2660650" y="31750"/>
                  <a:pt x="2724150" y="19050"/>
                </a:cubicBezTo>
                <a:cubicBezTo>
                  <a:pt x="2787650" y="6350"/>
                  <a:pt x="2857500" y="0"/>
                  <a:pt x="2933700" y="0"/>
                </a:cubicBezTo>
                <a:cubicBezTo>
                  <a:pt x="3052233" y="0"/>
                  <a:pt x="3119966" y="16934"/>
                  <a:pt x="3136900" y="50800"/>
                </a:cubicBezTo>
                <a:cubicBezTo>
                  <a:pt x="3153833" y="84667"/>
                  <a:pt x="3162300" y="160867"/>
                  <a:pt x="3162300" y="279400"/>
                </a:cubicBezTo>
                <a:cubicBezTo>
                  <a:pt x="3162300" y="406400"/>
                  <a:pt x="3160183" y="497417"/>
                  <a:pt x="3155950" y="552450"/>
                </a:cubicBezTo>
                <a:cubicBezTo>
                  <a:pt x="3151716" y="607484"/>
                  <a:pt x="3115733" y="668867"/>
                  <a:pt x="3048000" y="736600"/>
                </a:cubicBezTo>
                <a:lnTo>
                  <a:pt x="3060700" y="736600"/>
                </a:lnTo>
                <a:cubicBezTo>
                  <a:pt x="3077633" y="719667"/>
                  <a:pt x="3073400" y="738717"/>
                  <a:pt x="3048000" y="793750"/>
                </a:cubicBezTo>
                <a:cubicBezTo>
                  <a:pt x="3022600" y="848784"/>
                  <a:pt x="3001433" y="889000"/>
                  <a:pt x="2984500" y="914400"/>
                </a:cubicBezTo>
                <a:cubicBezTo>
                  <a:pt x="2967566" y="956734"/>
                  <a:pt x="2948516" y="1003300"/>
                  <a:pt x="2927350" y="1054100"/>
                </a:cubicBezTo>
                <a:cubicBezTo>
                  <a:pt x="2906183" y="1104900"/>
                  <a:pt x="2882900" y="1143000"/>
                  <a:pt x="2857500" y="1168400"/>
                </a:cubicBezTo>
                <a:cubicBezTo>
                  <a:pt x="2832100" y="1202267"/>
                  <a:pt x="2770716" y="1314450"/>
                  <a:pt x="2673350" y="1504950"/>
                </a:cubicBezTo>
                <a:cubicBezTo>
                  <a:pt x="2575983" y="1695450"/>
                  <a:pt x="2465916" y="1917700"/>
                  <a:pt x="2343150" y="2171700"/>
                </a:cubicBezTo>
                <a:cubicBezTo>
                  <a:pt x="2220383" y="2425700"/>
                  <a:pt x="2103966" y="2671234"/>
                  <a:pt x="1993900" y="2908300"/>
                </a:cubicBezTo>
                <a:cubicBezTo>
                  <a:pt x="1883833" y="3145367"/>
                  <a:pt x="1803400" y="3327400"/>
                  <a:pt x="1752600" y="3454400"/>
                </a:cubicBezTo>
                <a:lnTo>
                  <a:pt x="1689100" y="3644900"/>
                </a:lnTo>
                <a:cubicBezTo>
                  <a:pt x="1672166" y="3678767"/>
                  <a:pt x="1663700" y="3704167"/>
                  <a:pt x="1663700" y="3721100"/>
                </a:cubicBezTo>
                <a:cubicBezTo>
                  <a:pt x="1638300" y="3780367"/>
                  <a:pt x="1612900" y="3839634"/>
                  <a:pt x="1587500" y="3898900"/>
                </a:cubicBezTo>
                <a:cubicBezTo>
                  <a:pt x="1562100" y="3958167"/>
                  <a:pt x="1536700" y="4008967"/>
                  <a:pt x="1511300" y="4051300"/>
                </a:cubicBezTo>
                <a:lnTo>
                  <a:pt x="1295400" y="4787900"/>
                </a:lnTo>
                <a:lnTo>
                  <a:pt x="1231900" y="5054600"/>
                </a:lnTo>
                <a:lnTo>
                  <a:pt x="1117600" y="5334000"/>
                </a:lnTo>
                <a:lnTo>
                  <a:pt x="1041400" y="5575300"/>
                </a:lnTo>
                <a:cubicBezTo>
                  <a:pt x="1024466" y="5626100"/>
                  <a:pt x="1011766" y="5672667"/>
                  <a:pt x="1003300" y="5715000"/>
                </a:cubicBezTo>
                <a:cubicBezTo>
                  <a:pt x="994833" y="5757334"/>
                  <a:pt x="977900" y="5791200"/>
                  <a:pt x="952500" y="5816600"/>
                </a:cubicBezTo>
                <a:cubicBezTo>
                  <a:pt x="952500" y="5825067"/>
                  <a:pt x="950383" y="5835650"/>
                  <a:pt x="946150" y="5848350"/>
                </a:cubicBezTo>
                <a:cubicBezTo>
                  <a:pt x="941916" y="5861050"/>
                  <a:pt x="939800" y="5871634"/>
                  <a:pt x="939800" y="5880100"/>
                </a:cubicBezTo>
                <a:cubicBezTo>
                  <a:pt x="905933" y="6015567"/>
                  <a:pt x="867833" y="6206067"/>
                  <a:pt x="825500" y="6451600"/>
                </a:cubicBezTo>
                <a:cubicBezTo>
                  <a:pt x="783166" y="6697134"/>
                  <a:pt x="753533" y="6955367"/>
                  <a:pt x="736600" y="7226300"/>
                </a:cubicBezTo>
                <a:cubicBezTo>
                  <a:pt x="736600" y="7234767"/>
                  <a:pt x="734483" y="7243234"/>
                  <a:pt x="730250" y="7251700"/>
                </a:cubicBezTo>
                <a:cubicBezTo>
                  <a:pt x="726016" y="7260167"/>
                  <a:pt x="723900" y="7268634"/>
                  <a:pt x="723900" y="7277100"/>
                </a:cubicBezTo>
                <a:cubicBezTo>
                  <a:pt x="698500" y="7454900"/>
                  <a:pt x="656166" y="7573433"/>
                  <a:pt x="596900" y="7632700"/>
                </a:cubicBezTo>
                <a:cubicBezTo>
                  <a:pt x="537633" y="7691966"/>
                  <a:pt x="448733" y="7704666"/>
                  <a:pt x="330200" y="7670800"/>
                </a:cubicBezTo>
                <a:close/>
                <a:moveTo>
                  <a:pt x="-1066800" y="7556500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02" name="Freeform 6802"/>
          <p:cNvSpPr/>
          <p:nvPr/>
        </p:nvSpPr>
        <p:spPr>
          <a:xfrm rot="0" flipH="0" flipV="0">
            <a:off x="9082770" y="1578281"/>
            <a:ext cx="169621" cy="450799"/>
          </a:xfrm>
          <a:custGeom>
            <a:pathLst>
              <a:path w="3141134" h="8348133">
                <a:moveTo>
                  <a:pt x="575734" y="8305800"/>
                </a:moveTo>
                <a:cubicBezTo>
                  <a:pt x="414867" y="8348133"/>
                  <a:pt x="285750" y="8314266"/>
                  <a:pt x="188384" y="8204200"/>
                </a:cubicBezTo>
                <a:cubicBezTo>
                  <a:pt x="91017" y="8094134"/>
                  <a:pt x="33867" y="7924800"/>
                  <a:pt x="16934" y="7696200"/>
                </a:cubicBezTo>
                <a:cubicBezTo>
                  <a:pt x="0" y="7467600"/>
                  <a:pt x="25400" y="7196667"/>
                  <a:pt x="93134" y="6883400"/>
                </a:cubicBezTo>
                <a:cubicBezTo>
                  <a:pt x="135467" y="6781800"/>
                  <a:pt x="169334" y="6682317"/>
                  <a:pt x="194734" y="6584950"/>
                </a:cubicBezTo>
                <a:cubicBezTo>
                  <a:pt x="220134" y="6487584"/>
                  <a:pt x="232834" y="6409267"/>
                  <a:pt x="232834" y="6350000"/>
                </a:cubicBezTo>
                <a:cubicBezTo>
                  <a:pt x="249767" y="6265334"/>
                  <a:pt x="283634" y="6140450"/>
                  <a:pt x="334434" y="5975350"/>
                </a:cubicBezTo>
                <a:cubicBezTo>
                  <a:pt x="385234" y="5810250"/>
                  <a:pt x="440267" y="5638800"/>
                  <a:pt x="499534" y="5461000"/>
                </a:cubicBezTo>
                <a:cubicBezTo>
                  <a:pt x="558800" y="5283200"/>
                  <a:pt x="615950" y="5124450"/>
                  <a:pt x="670984" y="4984750"/>
                </a:cubicBezTo>
                <a:cubicBezTo>
                  <a:pt x="726017" y="4845050"/>
                  <a:pt x="762000" y="4758267"/>
                  <a:pt x="778934" y="4724400"/>
                </a:cubicBezTo>
                <a:cubicBezTo>
                  <a:pt x="812800" y="4724400"/>
                  <a:pt x="842434" y="4694767"/>
                  <a:pt x="867834" y="4635500"/>
                </a:cubicBezTo>
                <a:cubicBezTo>
                  <a:pt x="893234" y="4576234"/>
                  <a:pt x="905934" y="4516967"/>
                  <a:pt x="905934" y="4457700"/>
                </a:cubicBezTo>
                <a:cubicBezTo>
                  <a:pt x="905934" y="4389967"/>
                  <a:pt x="920750" y="4313767"/>
                  <a:pt x="950384" y="4229100"/>
                </a:cubicBezTo>
                <a:cubicBezTo>
                  <a:pt x="980017" y="4144434"/>
                  <a:pt x="1011767" y="4085167"/>
                  <a:pt x="1045634" y="4051300"/>
                </a:cubicBezTo>
                <a:cubicBezTo>
                  <a:pt x="1045634" y="4008967"/>
                  <a:pt x="1056217" y="3960284"/>
                  <a:pt x="1077384" y="3905250"/>
                </a:cubicBezTo>
                <a:cubicBezTo>
                  <a:pt x="1098550" y="3850217"/>
                  <a:pt x="1109134" y="3805767"/>
                  <a:pt x="1109134" y="3771900"/>
                </a:cubicBezTo>
                <a:cubicBezTo>
                  <a:pt x="1109134" y="3738034"/>
                  <a:pt x="1119717" y="3704167"/>
                  <a:pt x="1140884" y="3670300"/>
                </a:cubicBezTo>
                <a:cubicBezTo>
                  <a:pt x="1162050" y="3636434"/>
                  <a:pt x="1172634" y="3602567"/>
                  <a:pt x="1172634" y="3568700"/>
                </a:cubicBezTo>
                <a:cubicBezTo>
                  <a:pt x="1231900" y="3458634"/>
                  <a:pt x="1310217" y="3282950"/>
                  <a:pt x="1407584" y="3041650"/>
                </a:cubicBezTo>
                <a:cubicBezTo>
                  <a:pt x="1504950" y="2800350"/>
                  <a:pt x="1610784" y="2531534"/>
                  <a:pt x="1725084" y="2235200"/>
                </a:cubicBezTo>
                <a:cubicBezTo>
                  <a:pt x="1839384" y="1938867"/>
                  <a:pt x="1947334" y="1646767"/>
                  <a:pt x="2048934" y="1358900"/>
                </a:cubicBezTo>
                <a:cubicBezTo>
                  <a:pt x="2150534" y="1071034"/>
                  <a:pt x="2233084" y="827617"/>
                  <a:pt x="2296584" y="628650"/>
                </a:cubicBezTo>
                <a:cubicBezTo>
                  <a:pt x="2360084" y="429684"/>
                  <a:pt x="2391834" y="309034"/>
                  <a:pt x="2391834" y="266700"/>
                </a:cubicBezTo>
                <a:cubicBezTo>
                  <a:pt x="2391834" y="198967"/>
                  <a:pt x="2408767" y="148167"/>
                  <a:pt x="2442634" y="114300"/>
                </a:cubicBezTo>
                <a:cubicBezTo>
                  <a:pt x="2476500" y="80434"/>
                  <a:pt x="2527300" y="63500"/>
                  <a:pt x="2595034" y="63500"/>
                </a:cubicBezTo>
                <a:cubicBezTo>
                  <a:pt x="2620434" y="38100"/>
                  <a:pt x="2652184" y="21167"/>
                  <a:pt x="2690284" y="12700"/>
                </a:cubicBezTo>
                <a:cubicBezTo>
                  <a:pt x="2728384" y="4234"/>
                  <a:pt x="2764367" y="0"/>
                  <a:pt x="2798234" y="0"/>
                </a:cubicBezTo>
                <a:cubicBezTo>
                  <a:pt x="2798234" y="0"/>
                  <a:pt x="2815167" y="16934"/>
                  <a:pt x="2849034" y="50800"/>
                </a:cubicBezTo>
                <a:cubicBezTo>
                  <a:pt x="2882900" y="84667"/>
                  <a:pt x="2933700" y="135467"/>
                  <a:pt x="3001434" y="203200"/>
                </a:cubicBezTo>
                <a:cubicBezTo>
                  <a:pt x="3069167" y="262467"/>
                  <a:pt x="3109384" y="330200"/>
                  <a:pt x="3122084" y="406400"/>
                </a:cubicBezTo>
                <a:cubicBezTo>
                  <a:pt x="3134784" y="482600"/>
                  <a:pt x="3141134" y="571500"/>
                  <a:pt x="3141134" y="673100"/>
                </a:cubicBezTo>
                <a:cubicBezTo>
                  <a:pt x="3141134" y="783167"/>
                  <a:pt x="3128434" y="880534"/>
                  <a:pt x="3103034" y="965200"/>
                </a:cubicBezTo>
                <a:cubicBezTo>
                  <a:pt x="3077634" y="1049867"/>
                  <a:pt x="3026834" y="1172634"/>
                  <a:pt x="2950634" y="1333500"/>
                </a:cubicBezTo>
                <a:cubicBezTo>
                  <a:pt x="2874434" y="1494367"/>
                  <a:pt x="2755900" y="1744134"/>
                  <a:pt x="2595034" y="2082800"/>
                </a:cubicBezTo>
                <a:cubicBezTo>
                  <a:pt x="2527300" y="2252134"/>
                  <a:pt x="2455334" y="2410884"/>
                  <a:pt x="2379134" y="2559050"/>
                </a:cubicBezTo>
                <a:cubicBezTo>
                  <a:pt x="2302934" y="2707217"/>
                  <a:pt x="2264834" y="2798234"/>
                  <a:pt x="2264834" y="2832100"/>
                </a:cubicBezTo>
                <a:cubicBezTo>
                  <a:pt x="2264834" y="2865967"/>
                  <a:pt x="2250017" y="2916767"/>
                  <a:pt x="2220384" y="2984500"/>
                </a:cubicBezTo>
                <a:cubicBezTo>
                  <a:pt x="2190750" y="3052234"/>
                  <a:pt x="2159000" y="3136900"/>
                  <a:pt x="2125134" y="3238500"/>
                </a:cubicBezTo>
                <a:cubicBezTo>
                  <a:pt x="2091267" y="3306234"/>
                  <a:pt x="2044700" y="3405717"/>
                  <a:pt x="1985434" y="3536950"/>
                </a:cubicBezTo>
                <a:cubicBezTo>
                  <a:pt x="1926167" y="3668184"/>
                  <a:pt x="1864784" y="3807884"/>
                  <a:pt x="1801284" y="3956050"/>
                </a:cubicBezTo>
                <a:cubicBezTo>
                  <a:pt x="1737784" y="4104217"/>
                  <a:pt x="1684867" y="4231217"/>
                  <a:pt x="1642534" y="4337050"/>
                </a:cubicBezTo>
                <a:cubicBezTo>
                  <a:pt x="1600200" y="4442884"/>
                  <a:pt x="1579034" y="4504267"/>
                  <a:pt x="1579034" y="4521200"/>
                </a:cubicBezTo>
                <a:cubicBezTo>
                  <a:pt x="1579034" y="4555067"/>
                  <a:pt x="1576917" y="4588934"/>
                  <a:pt x="1572684" y="4622800"/>
                </a:cubicBezTo>
                <a:cubicBezTo>
                  <a:pt x="1568450" y="4656667"/>
                  <a:pt x="1549400" y="4690534"/>
                  <a:pt x="1515534" y="4724400"/>
                </a:cubicBezTo>
                <a:cubicBezTo>
                  <a:pt x="1481667" y="4724400"/>
                  <a:pt x="1462617" y="4747684"/>
                  <a:pt x="1458384" y="4794250"/>
                </a:cubicBezTo>
                <a:cubicBezTo>
                  <a:pt x="1454150" y="4840817"/>
                  <a:pt x="1452034" y="4864100"/>
                  <a:pt x="1452034" y="4864100"/>
                </a:cubicBezTo>
                <a:cubicBezTo>
                  <a:pt x="1452034" y="4948767"/>
                  <a:pt x="1384300" y="5173134"/>
                  <a:pt x="1248834" y="5537200"/>
                </a:cubicBezTo>
                <a:cubicBezTo>
                  <a:pt x="1113367" y="6002867"/>
                  <a:pt x="988484" y="6430434"/>
                  <a:pt x="874184" y="6819900"/>
                </a:cubicBezTo>
                <a:cubicBezTo>
                  <a:pt x="759884" y="7209367"/>
                  <a:pt x="702734" y="7522634"/>
                  <a:pt x="702734" y="7759700"/>
                </a:cubicBezTo>
                <a:cubicBezTo>
                  <a:pt x="702734" y="7962900"/>
                  <a:pt x="698500" y="8096250"/>
                  <a:pt x="690034" y="8159750"/>
                </a:cubicBezTo>
                <a:cubicBezTo>
                  <a:pt x="681567" y="8223250"/>
                  <a:pt x="643467" y="8271934"/>
                  <a:pt x="575734" y="8305800"/>
                </a:cubicBezTo>
                <a:close/>
                <a:moveTo>
                  <a:pt x="-1075266" y="8305800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03" name="Freeform 6803"/>
          <p:cNvSpPr/>
          <p:nvPr/>
        </p:nvSpPr>
        <p:spPr>
          <a:xfrm rot="0" flipH="0" flipV="0">
            <a:off x="9217416" y="1657148"/>
            <a:ext cx="119786" cy="348843"/>
          </a:xfrm>
          <a:custGeom>
            <a:pathLst>
              <a:path w="2218266" h="6460067">
                <a:moveTo>
                  <a:pt x="482600" y="6451600"/>
                </a:moveTo>
                <a:cubicBezTo>
                  <a:pt x="355600" y="6434667"/>
                  <a:pt x="247650" y="6343650"/>
                  <a:pt x="158750" y="6178550"/>
                </a:cubicBezTo>
                <a:cubicBezTo>
                  <a:pt x="69850" y="6013450"/>
                  <a:pt x="16933" y="5863167"/>
                  <a:pt x="0" y="5727700"/>
                </a:cubicBezTo>
                <a:cubicBezTo>
                  <a:pt x="8466" y="5659967"/>
                  <a:pt x="19050" y="5562600"/>
                  <a:pt x="31750" y="5435600"/>
                </a:cubicBezTo>
                <a:cubicBezTo>
                  <a:pt x="44450" y="5308600"/>
                  <a:pt x="59266" y="5177367"/>
                  <a:pt x="76200" y="5041900"/>
                </a:cubicBezTo>
                <a:cubicBezTo>
                  <a:pt x="110066" y="4881034"/>
                  <a:pt x="156633" y="4684184"/>
                  <a:pt x="215900" y="4451350"/>
                </a:cubicBezTo>
                <a:cubicBezTo>
                  <a:pt x="275166" y="4218517"/>
                  <a:pt x="336550" y="3983567"/>
                  <a:pt x="400050" y="3746500"/>
                </a:cubicBezTo>
                <a:cubicBezTo>
                  <a:pt x="463550" y="3509434"/>
                  <a:pt x="520700" y="3306234"/>
                  <a:pt x="571500" y="3136900"/>
                </a:cubicBezTo>
                <a:cubicBezTo>
                  <a:pt x="622300" y="2967567"/>
                  <a:pt x="656166" y="2865967"/>
                  <a:pt x="673100" y="2832100"/>
                </a:cubicBezTo>
                <a:cubicBezTo>
                  <a:pt x="715433" y="2764367"/>
                  <a:pt x="783166" y="2747434"/>
                  <a:pt x="876300" y="2781300"/>
                </a:cubicBezTo>
                <a:cubicBezTo>
                  <a:pt x="969433" y="2815167"/>
                  <a:pt x="1045633" y="2865967"/>
                  <a:pt x="1104900" y="2933700"/>
                </a:cubicBezTo>
                <a:cubicBezTo>
                  <a:pt x="1155700" y="3001434"/>
                  <a:pt x="1187450" y="3081867"/>
                  <a:pt x="1200150" y="3175000"/>
                </a:cubicBezTo>
                <a:cubicBezTo>
                  <a:pt x="1212850" y="3268134"/>
                  <a:pt x="1200150" y="3403600"/>
                  <a:pt x="1162050" y="3581400"/>
                </a:cubicBezTo>
                <a:cubicBezTo>
                  <a:pt x="1123950" y="3759200"/>
                  <a:pt x="1054100" y="4021667"/>
                  <a:pt x="952500" y="4368800"/>
                </a:cubicBezTo>
                <a:cubicBezTo>
                  <a:pt x="859366" y="4707467"/>
                  <a:pt x="789516" y="4980517"/>
                  <a:pt x="742950" y="5187950"/>
                </a:cubicBezTo>
                <a:cubicBezTo>
                  <a:pt x="696383" y="5395384"/>
                  <a:pt x="677333" y="5613400"/>
                  <a:pt x="685800" y="5842000"/>
                </a:cubicBezTo>
                <a:cubicBezTo>
                  <a:pt x="651933" y="6129867"/>
                  <a:pt x="626533" y="6305550"/>
                  <a:pt x="609600" y="6369050"/>
                </a:cubicBezTo>
                <a:cubicBezTo>
                  <a:pt x="592666" y="6432550"/>
                  <a:pt x="550333" y="6460067"/>
                  <a:pt x="482600" y="6451600"/>
                </a:cubicBezTo>
                <a:close/>
                <a:moveTo>
                  <a:pt x="-1028700" y="6845300"/>
                </a:moveTo>
                <a:moveTo>
                  <a:pt x="1943100" y="1384300"/>
                </a:moveTo>
                <a:cubicBezTo>
                  <a:pt x="1909233" y="1409700"/>
                  <a:pt x="1877483" y="1420284"/>
                  <a:pt x="1847850" y="1416050"/>
                </a:cubicBezTo>
                <a:cubicBezTo>
                  <a:pt x="1818216" y="1411817"/>
                  <a:pt x="1769533" y="1388534"/>
                  <a:pt x="1701800" y="1346200"/>
                </a:cubicBezTo>
                <a:cubicBezTo>
                  <a:pt x="1642533" y="1337734"/>
                  <a:pt x="1568450" y="1297517"/>
                  <a:pt x="1479550" y="1225550"/>
                </a:cubicBezTo>
                <a:cubicBezTo>
                  <a:pt x="1390650" y="1153584"/>
                  <a:pt x="1314450" y="1077384"/>
                  <a:pt x="1250950" y="996950"/>
                </a:cubicBezTo>
                <a:cubicBezTo>
                  <a:pt x="1187450" y="916517"/>
                  <a:pt x="1155700" y="867834"/>
                  <a:pt x="1155700" y="850900"/>
                </a:cubicBezTo>
                <a:cubicBezTo>
                  <a:pt x="1147233" y="766234"/>
                  <a:pt x="1153583" y="658284"/>
                  <a:pt x="1174750" y="527050"/>
                </a:cubicBezTo>
                <a:cubicBezTo>
                  <a:pt x="1195916" y="395817"/>
                  <a:pt x="1240366" y="277284"/>
                  <a:pt x="1308100" y="171450"/>
                </a:cubicBezTo>
                <a:cubicBezTo>
                  <a:pt x="1375833" y="65617"/>
                  <a:pt x="1473200" y="8467"/>
                  <a:pt x="1600200" y="0"/>
                </a:cubicBezTo>
                <a:cubicBezTo>
                  <a:pt x="1634066" y="0"/>
                  <a:pt x="1663700" y="4234"/>
                  <a:pt x="1689100" y="12700"/>
                </a:cubicBezTo>
                <a:cubicBezTo>
                  <a:pt x="1714500" y="21167"/>
                  <a:pt x="1790700" y="50800"/>
                  <a:pt x="1917700" y="101600"/>
                </a:cubicBezTo>
                <a:cubicBezTo>
                  <a:pt x="1985433" y="228600"/>
                  <a:pt x="2053166" y="370417"/>
                  <a:pt x="2120900" y="527050"/>
                </a:cubicBezTo>
                <a:cubicBezTo>
                  <a:pt x="2188633" y="683684"/>
                  <a:pt x="2218266" y="836084"/>
                  <a:pt x="2209800" y="984250"/>
                </a:cubicBezTo>
                <a:cubicBezTo>
                  <a:pt x="2201333" y="1132417"/>
                  <a:pt x="2112433" y="1265767"/>
                  <a:pt x="1943100" y="1384300"/>
                </a:cubicBezTo>
                <a:close/>
                <a:moveTo>
                  <a:pt x="4038600" y="6845300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04" name="Freeform 6804"/>
          <p:cNvSpPr/>
          <p:nvPr/>
        </p:nvSpPr>
        <p:spPr>
          <a:xfrm rot="0" flipH="0" flipV="0">
            <a:off x="9324400" y="1746302"/>
            <a:ext cx="222199" cy="275234"/>
          </a:xfrm>
          <a:custGeom>
            <a:pathLst>
              <a:path w="4114800" h="5096934">
                <a:moveTo>
                  <a:pt x="1447800" y="5080000"/>
                </a:moveTo>
                <a:cubicBezTo>
                  <a:pt x="1236133" y="5096934"/>
                  <a:pt x="1035050" y="5084234"/>
                  <a:pt x="844550" y="5041900"/>
                </a:cubicBezTo>
                <a:cubicBezTo>
                  <a:pt x="654050" y="4999567"/>
                  <a:pt x="493183" y="4925484"/>
                  <a:pt x="361950" y="4819650"/>
                </a:cubicBezTo>
                <a:cubicBezTo>
                  <a:pt x="230716" y="4713817"/>
                  <a:pt x="139700" y="4584700"/>
                  <a:pt x="88900" y="4432300"/>
                </a:cubicBezTo>
                <a:cubicBezTo>
                  <a:pt x="29633" y="4313767"/>
                  <a:pt x="0" y="4231217"/>
                  <a:pt x="0" y="4184650"/>
                </a:cubicBezTo>
                <a:cubicBezTo>
                  <a:pt x="0" y="4138084"/>
                  <a:pt x="29633" y="4097867"/>
                  <a:pt x="88900" y="4064000"/>
                </a:cubicBezTo>
                <a:cubicBezTo>
                  <a:pt x="156633" y="4064000"/>
                  <a:pt x="218016" y="4083050"/>
                  <a:pt x="273050" y="4121150"/>
                </a:cubicBezTo>
                <a:cubicBezTo>
                  <a:pt x="328083" y="4159250"/>
                  <a:pt x="402166" y="4199467"/>
                  <a:pt x="495300" y="4241800"/>
                </a:cubicBezTo>
                <a:cubicBezTo>
                  <a:pt x="622300" y="4351867"/>
                  <a:pt x="776816" y="4411134"/>
                  <a:pt x="958850" y="4419600"/>
                </a:cubicBezTo>
                <a:cubicBezTo>
                  <a:pt x="1140883" y="4428067"/>
                  <a:pt x="1308100" y="4398434"/>
                  <a:pt x="1460500" y="4330700"/>
                </a:cubicBezTo>
                <a:cubicBezTo>
                  <a:pt x="1612900" y="4262967"/>
                  <a:pt x="1697566" y="4178300"/>
                  <a:pt x="1714500" y="4076700"/>
                </a:cubicBezTo>
                <a:cubicBezTo>
                  <a:pt x="1714500" y="4042834"/>
                  <a:pt x="1701800" y="3983567"/>
                  <a:pt x="1676400" y="3898900"/>
                </a:cubicBezTo>
                <a:cubicBezTo>
                  <a:pt x="1651000" y="3814234"/>
                  <a:pt x="1621366" y="3725334"/>
                  <a:pt x="1587500" y="3632200"/>
                </a:cubicBezTo>
                <a:cubicBezTo>
                  <a:pt x="1358900" y="3310467"/>
                  <a:pt x="1191683" y="2990850"/>
                  <a:pt x="1085850" y="2673350"/>
                </a:cubicBezTo>
                <a:cubicBezTo>
                  <a:pt x="980016" y="2355850"/>
                  <a:pt x="927100" y="2095500"/>
                  <a:pt x="927100" y="1892300"/>
                </a:cubicBezTo>
                <a:cubicBezTo>
                  <a:pt x="927100" y="1739900"/>
                  <a:pt x="973666" y="1576917"/>
                  <a:pt x="1066800" y="1403350"/>
                </a:cubicBezTo>
                <a:cubicBezTo>
                  <a:pt x="1159933" y="1229784"/>
                  <a:pt x="1286933" y="1083734"/>
                  <a:pt x="1447800" y="965200"/>
                </a:cubicBezTo>
                <a:cubicBezTo>
                  <a:pt x="1600200" y="804334"/>
                  <a:pt x="1769533" y="660400"/>
                  <a:pt x="1955800" y="533400"/>
                </a:cubicBezTo>
                <a:cubicBezTo>
                  <a:pt x="2142066" y="406400"/>
                  <a:pt x="2330450" y="296334"/>
                  <a:pt x="2520950" y="203200"/>
                </a:cubicBezTo>
                <a:cubicBezTo>
                  <a:pt x="2711450" y="110067"/>
                  <a:pt x="2882900" y="42334"/>
                  <a:pt x="3035300" y="0"/>
                </a:cubicBezTo>
                <a:cubicBezTo>
                  <a:pt x="3128433" y="0"/>
                  <a:pt x="3251200" y="12700"/>
                  <a:pt x="3403600" y="38100"/>
                </a:cubicBezTo>
                <a:cubicBezTo>
                  <a:pt x="3556000" y="63500"/>
                  <a:pt x="3661833" y="93134"/>
                  <a:pt x="3721100" y="127000"/>
                </a:cubicBezTo>
                <a:cubicBezTo>
                  <a:pt x="3814233" y="160867"/>
                  <a:pt x="3903133" y="251884"/>
                  <a:pt x="3987800" y="400050"/>
                </a:cubicBezTo>
                <a:cubicBezTo>
                  <a:pt x="4072466" y="548217"/>
                  <a:pt x="4114800" y="694267"/>
                  <a:pt x="4114800" y="838200"/>
                </a:cubicBezTo>
                <a:cubicBezTo>
                  <a:pt x="4114800" y="897467"/>
                  <a:pt x="4097866" y="973667"/>
                  <a:pt x="4064000" y="1066800"/>
                </a:cubicBezTo>
                <a:cubicBezTo>
                  <a:pt x="4030133" y="1159934"/>
                  <a:pt x="3975100" y="1270000"/>
                  <a:pt x="3898900" y="1397000"/>
                </a:cubicBezTo>
                <a:cubicBezTo>
                  <a:pt x="3865033" y="1490134"/>
                  <a:pt x="3826933" y="1576917"/>
                  <a:pt x="3784600" y="1657350"/>
                </a:cubicBezTo>
                <a:cubicBezTo>
                  <a:pt x="3742266" y="1737784"/>
                  <a:pt x="3721100" y="1794934"/>
                  <a:pt x="3721100" y="1828800"/>
                </a:cubicBezTo>
                <a:cubicBezTo>
                  <a:pt x="3678766" y="1921934"/>
                  <a:pt x="3621616" y="1966384"/>
                  <a:pt x="3549650" y="1962150"/>
                </a:cubicBezTo>
                <a:cubicBezTo>
                  <a:pt x="3477683" y="1957917"/>
                  <a:pt x="3405716" y="1919817"/>
                  <a:pt x="3333750" y="1847850"/>
                </a:cubicBezTo>
                <a:cubicBezTo>
                  <a:pt x="3261783" y="1775884"/>
                  <a:pt x="3204633" y="1689100"/>
                  <a:pt x="3162300" y="1587500"/>
                </a:cubicBezTo>
                <a:cubicBezTo>
                  <a:pt x="3128433" y="1460500"/>
                  <a:pt x="3115733" y="1356784"/>
                  <a:pt x="3124200" y="1276350"/>
                </a:cubicBezTo>
                <a:cubicBezTo>
                  <a:pt x="3132666" y="1195917"/>
                  <a:pt x="3166533" y="1109134"/>
                  <a:pt x="3225800" y="1016000"/>
                </a:cubicBezTo>
                <a:cubicBezTo>
                  <a:pt x="3318933" y="922867"/>
                  <a:pt x="3365500" y="859367"/>
                  <a:pt x="3365500" y="825500"/>
                </a:cubicBezTo>
                <a:cubicBezTo>
                  <a:pt x="3365500" y="791634"/>
                  <a:pt x="3318933" y="774700"/>
                  <a:pt x="3225800" y="774700"/>
                </a:cubicBezTo>
                <a:cubicBezTo>
                  <a:pt x="3166533" y="774700"/>
                  <a:pt x="3058583" y="810684"/>
                  <a:pt x="2901950" y="882650"/>
                </a:cubicBezTo>
                <a:cubicBezTo>
                  <a:pt x="2745316" y="954617"/>
                  <a:pt x="2580216" y="1047750"/>
                  <a:pt x="2406650" y="1162050"/>
                </a:cubicBezTo>
                <a:cubicBezTo>
                  <a:pt x="2233083" y="1276350"/>
                  <a:pt x="2082800" y="1397000"/>
                  <a:pt x="1955800" y="1524000"/>
                </a:cubicBezTo>
                <a:cubicBezTo>
                  <a:pt x="1794933" y="1676400"/>
                  <a:pt x="1699683" y="1786467"/>
                  <a:pt x="1670050" y="1854200"/>
                </a:cubicBezTo>
                <a:cubicBezTo>
                  <a:pt x="1640416" y="1921934"/>
                  <a:pt x="1625600" y="2027767"/>
                  <a:pt x="1625600" y="2171700"/>
                </a:cubicBezTo>
                <a:cubicBezTo>
                  <a:pt x="1625600" y="2290234"/>
                  <a:pt x="1653116" y="2438400"/>
                  <a:pt x="1708150" y="2616200"/>
                </a:cubicBezTo>
                <a:cubicBezTo>
                  <a:pt x="1763183" y="2794000"/>
                  <a:pt x="1820333" y="2912534"/>
                  <a:pt x="1879600" y="2971800"/>
                </a:cubicBezTo>
                <a:cubicBezTo>
                  <a:pt x="1879600" y="2971800"/>
                  <a:pt x="1909233" y="3028950"/>
                  <a:pt x="1968500" y="3143250"/>
                </a:cubicBezTo>
                <a:cubicBezTo>
                  <a:pt x="2027766" y="3257550"/>
                  <a:pt x="2099733" y="3378200"/>
                  <a:pt x="2184400" y="3505200"/>
                </a:cubicBezTo>
                <a:cubicBezTo>
                  <a:pt x="2429933" y="4047067"/>
                  <a:pt x="2493433" y="4436534"/>
                  <a:pt x="2374900" y="4673600"/>
                </a:cubicBezTo>
                <a:cubicBezTo>
                  <a:pt x="2256366" y="4910667"/>
                  <a:pt x="1947333" y="5046134"/>
                  <a:pt x="1447800" y="5080000"/>
                </a:cubicBezTo>
                <a:close/>
                <a:moveTo>
                  <a:pt x="-914400" y="5194300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05" name="Freeform 6805"/>
          <p:cNvSpPr/>
          <p:nvPr/>
        </p:nvSpPr>
        <p:spPr>
          <a:xfrm rot="0" flipH="0" flipV="0">
            <a:off x="9585118" y="1607085"/>
            <a:ext cx="226542" cy="453999"/>
          </a:xfrm>
          <a:custGeom>
            <a:pathLst>
              <a:path w="4195234" h="8407400">
                <a:moveTo>
                  <a:pt x="886884" y="8407400"/>
                </a:moveTo>
                <a:cubicBezTo>
                  <a:pt x="607484" y="8365066"/>
                  <a:pt x="419100" y="8261350"/>
                  <a:pt x="321734" y="8096250"/>
                </a:cubicBezTo>
                <a:cubicBezTo>
                  <a:pt x="224367" y="7931150"/>
                  <a:pt x="201084" y="7679267"/>
                  <a:pt x="251884" y="7340600"/>
                </a:cubicBezTo>
                <a:cubicBezTo>
                  <a:pt x="302684" y="7179734"/>
                  <a:pt x="334434" y="7033684"/>
                  <a:pt x="347134" y="6902450"/>
                </a:cubicBezTo>
                <a:cubicBezTo>
                  <a:pt x="359834" y="6771217"/>
                  <a:pt x="395817" y="6688667"/>
                  <a:pt x="455084" y="6654800"/>
                </a:cubicBezTo>
                <a:cubicBezTo>
                  <a:pt x="455084" y="6654800"/>
                  <a:pt x="461434" y="6642100"/>
                  <a:pt x="474134" y="6616700"/>
                </a:cubicBezTo>
                <a:cubicBezTo>
                  <a:pt x="486834" y="6591300"/>
                  <a:pt x="480484" y="6565900"/>
                  <a:pt x="455084" y="6540500"/>
                </a:cubicBezTo>
                <a:cubicBezTo>
                  <a:pt x="455084" y="6430434"/>
                  <a:pt x="493184" y="6278034"/>
                  <a:pt x="569384" y="6083300"/>
                </a:cubicBezTo>
                <a:cubicBezTo>
                  <a:pt x="586317" y="6032500"/>
                  <a:pt x="609600" y="5971117"/>
                  <a:pt x="639234" y="5899150"/>
                </a:cubicBezTo>
                <a:cubicBezTo>
                  <a:pt x="668867" y="5827184"/>
                  <a:pt x="683684" y="5791200"/>
                  <a:pt x="683684" y="5791200"/>
                </a:cubicBezTo>
                <a:cubicBezTo>
                  <a:pt x="641350" y="5723467"/>
                  <a:pt x="641350" y="5668434"/>
                  <a:pt x="683684" y="5626100"/>
                </a:cubicBezTo>
                <a:cubicBezTo>
                  <a:pt x="726017" y="5583767"/>
                  <a:pt x="770467" y="5543550"/>
                  <a:pt x="817034" y="5505450"/>
                </a:cubicBezTo>
                <a:cubicBezTo>
                  <a:pt x="863600" y="5467350"/>
                  <a:pt x="865717" y="5422900"/>
                  <a:pt x="823384" y="5372100"/>
                </a:cubicBezTo>
                <a:cubicBezTo>
                  <a:pt x="806450" y="5338234"/>
                  <a:pt x="827617" y="5259917"/>
                  <a:pt x="886884" y="5137150"/>
                </a:cubicBezTo>
                <a:cubicBezTo>
                  <a:pt x="946150" y="5014384"/>
                  <a:pt x="1013884" y="4885267"/>
                  <a:pt x="1090084" y="4749800"/>
                </a:cubicBezTo>
                <a:cubicBezTo>
                  <a:pt x="1166284" y="4614334"/>
                  <a:pt x="1217084" y="4508500"/>
                  <a:pt x="1242484" y="4432300"/>
                </a:cubicBezTo>
                <a:cubicBezTo>
                  <a:pt x="1242484" y="4415367"/>
                  <a:pt x="1263650" y="4356100"/>
                  <a:pt x="1305984" y="4254500"/>
                </a:cubicBezTo>
                <a:cubicBezTo>
                  <a:pt x="1348317" y="4152900"/>
                  <a:pt x="1399117" y="4034367"/>
                  <a:pt x="1458384" y="3898900"/>
                </a:cubicBezTo>
                <a:cubicBezTo>
                  <a:pt x="1517650" y="3763434"/>
                  <a:pt x="1574800" y="3640667"/>
                  <a:pt x="1629834" y="3530600"/>
                </a:cubicBezTo>
                <a:cubicBezTo>
                  <a:pt x="1684867" y="3420534"/>
                  <a:pt x="1720850" y="3348567"/>
                  <a:pt x="1737784" y="3314700"/>
                </a:cubicBezTo>
                <a:cubicBezTo>
                  <a:pt x="1822450" y="3272367"/>
                  <a:pt x="1788584" y="3242734"/>
                  <a:pt x="1636184" y="3225800"/>
                </a:cubicBezTo>
                <a:cubicBezTo>
                  <a:pt x="1483784" y="3208867"/>
                  <a:pt x="1322917" y="3204634"/>
                  <a:pt x="1153584" y="3213100"/>
                </a:cubicBezTo>
                <a:cubicBezTo>
                  <a:pt x="891117" y="3204634"/>
                  <a:pt x="681567" y="3191934"/>
                  <a:pt x="524934" y="3175000"/>
                </a:cubicBezTo>
                <a:cubicBezTo>
                  <a:pt x="368300" y="3158067"/>
                  <a:pt x="239184" y="3119967"/>
                  <a:pt x="137584" y="3060700"/>
                </a:cubicBezTo>
                <a:cubicBezTo>
                  <a:pt x="35984" y="2942167"/>
                  <a:pt x="0" y="2855384"/>
                  <a:pt x="29634" y="2800350"/>
                </a:cubicBezTo>
                <a:cubicBezTo>
                  <a:pt x="59267" y="2745317"/>
                  <a:pt x="158750" y="2713567"/>
                  <a:pt x="328084" y="2705100"/>
                </a:cubicBezTo>
                <a:cubicBezTo>
                  <a:pt x="438150" y="2696634"/>
                  <a:pt x="524934" y="2692400"/>
                  <a:pt x="588434" y="2692400"/>
                </a:cubicBezTo>
                <a:cubicBezTo>
                  <a:pt x="651934" y="2692400"/>
                  <a:pt x="736600" y="2686050"/>
                  <a:pt x="842434" y="2673350"/>
                </a:cubicBezTo>
                <a:cubicBezTo>
                  <a:pt x="948267" y="2660650"/>
                  <a:pt x="1115484" y="2641600"/>
                  <a:pt x="1344084" y="2616200"/>
                </a:cubicBezTo>
                <a:lnTo>
                  <a:pt x="1991784" y="2565400"/>
                </a:lnTo>
                <a:lnTo>
                  <a:pt x="2029884" y="2349500"/>
                </a:lnTo>
                <a:cubicBezTo>
                  <a:pt x="2097617" y="2239434"/>
                  <a:pt x="2154767" y="2139950"/>
                  <a:pt x="2201334" y="2051050"/>
                </a:cubicBezTo>
                <a:cubicBezTo>
                  <a:pt x="2247900" y="1962150"/>
                  <a:pt x="2288117" y="1871134"/>
                  <a:pt x="2321984" y="1778000"/>
                </a:cubicBezTo>
                <a:cubicBezTo>
                  <a:pt x="2355850" y="1684867"/>
                  <a:pt x="2381250" y="1587500"/>
                  <a:pt x="2398184" y="1485900"/>
                </a:cubicBezTo>
                <a:cubicBezTo>
                  <a:pt x="2398184" y="1485900"/>
                  <a:pt x="2436284" y="1416050"/>
                  <a:pt x="2512484" y="1276350"/>
                </a:cubicBezTo>
                <a:cubicBezTo>
                  <a:pt x="2588684" y="1136650"/>
                  <a:pt x="2635250" y="990600"/>
                  <a:pt x="2652184" y="838200"/>
                </a:cubicBezTo>
                <a:cubicBezTo>
                  <a:pt x="2753784" y="668867"/>
                  <a:pt x="2842684" y="514350"/>
                  <a:pt x="2918884" y="374650"/>
                </a:cubicBezTo>
                <a:cubicBezTo>
                  <a:pt x="2995084" y="234950"/>
                  <a:pt x="3041650" y="148167"/>
                  <a:pt x="3058584" y="114300"/>
                </a:cubicBezTo>
                <a:cubicBezTo>
                  <a:pt x="3151717" y="38100"/>
                  <a:pt x="3217334" y="0"/>
                  <a:pt x="3255434" y="0"/>
                </a:cubicBezTo>
                <a:cubicBezTo>
                  <a:pt x="3293534" y="0"/>
                  <a:pt x="3376084" y="42334"/>
                  <a:pt x="3503084" y="127000"/>
                </a:cubicBezTo>
                <a:cubicBezTo>
                  <a:pt x="3579284" y="169334"/>
                  <a:pt x="3647017" y="220134"/>
                  <a:pt x="3706284" y="279400"/>
                </a:cubicBezTo>
                <a:cubicBezTo>
                  <a:pt x="3765550" y="338667"/>
                  <a:pt x="3803650" y="400050"/>
                  <a:pt x="3820584" y="463550"/>
                </a:cubicBezTo>
                <a:cubicBezTo>
                  <a:pt x="3837517" y="527050"/>
                  <a:pt x="3812117" y="588434"/>
                  <a:pt x="3744384" y="647700"/>
                </a:cubicBezTo>
                <a:cubicBezTo>
                  <a:pt x="3727450" y="681567"/>
                  <a:pt x="3702050" y="742950"/>
                  <a:pt x="3668184" y="831850"/>
                </a:cubicBezTo>
                <a:cubicBezTo>
                  <a:pt x="3634317" y="920750"/>
                  <a:pt x="3608917" y="994834"/>
                  <a:pt x="3591984" y="1054100"/>
                </a:cubicBezTo>
                <a:cubicBezTo>
                  <a:pt x="3541184" y="1113367"/>
                  <a:pt x="3479800" y="1208617"/>
                  <a:pt x="3407834" y="1339850"/>
                </a:cubicBezTo>
                <a:cubicBezTo>
                  <a:pt x="3335867" y="1471084"/>
                  <a:pt x="3287184" y="1604434"/>
                  <a:pt x="3261784" y="1739900"/>
                </a:cubicBezTo>
                <a:cubicBezTo>
                  <a:pt x="3194050" y="1883834"/>
                  <a:pt x="3130550" y="2012950"/>
                  <a:pt x="3071284" y="2127250"/>
                </a:cubicBezTo>
                <a:cubicBezTo>
                  <a:pt x="3012017" y="2241550"/>
                  <a:pt x="2965450" y="2298700"/>
                  <a:pt x="2931584" y="2298700"/>
                </a:cubicBezTo>
                <a:cubicBezTo>
                  <a:pt x="2948517" y="2383367"/>
                  <a:pt x="2999317" y="2423584"/>
                  <a:pt x="3083984" y="2419350"/>
                </a:cubicBezTo>
                <a:cubicBezTo>
                  <a:pt x="3168650" y="2415117"/>
                  <a:pt x="3308350" y="2408767"/>
                  <a:pt x="3503084" y="2400300"/>
                </a:cubicBezTo>
                <a:cubicBezTo>
                  <a:pt x="3663950" y="2383367"/>
                  <a:pt x="3776134" y="2364317"/>
                  <a:pt x="3839634" y="2343150"/>
                </a:cubicBezTo>
                <a:cubicBezTo>
                  <a:pt x="3903134" y="2321984"/>
                  <a:pt x="3977217" y="2332567"/>
                  <a:pt x="4061884" y="2374900"/>
                </a:cubicBezTo>
                <a:cubicBezTo>
                  <a:pt x="4104217" y="2434167"/>
                  <a:pt x="4138084" y="2501900"/>
                  <a:pt x="4163484" y="2578100"/>
                </a:cubicBezTo>
                <a:cubicBezTo>
                  <a:pt x="4188884" y="2654300"/>
                  <a:pt x="4195234" y="2724150"/>
                  <a:pt x="4182534" y="2787650"/>
                </a:cubicBezTo>
                <a:cubicBezTo>
                  <a:pt x="4169834" y="2851150"/>
                  <a:pt x="4133850" y="2895600"/>
                  <a:pt x="4074584" y="2921000"/>
                </a:cubicBezTo>
                <a:cubicBezTo>
                  <a:pt x="4032250" y="2921000"/>
                  <a:pt x="3945467" y="2944284"/>
                  <a:pt x="3814234" y="2990850"/>
                </a:cubicBezTo>
                <a:cubicBezTo>
                  <a:pt x="3683000" y="3037417"/>
                  <a:pt x="3520017" y="3064934"/>
                  <a:pt x="3325284" y="3073400"/>
                </a:cubicBezTo>
                <a:lnTo>
                  <a:pt x="2652184" y="3136900"/>
                </a:lnTo>
                <a:lnTo>
                  <a:pt x="2436284" y="3568700"/>
                </a:lnTo>
                <a:cubicBezTo>
                  <a:pt x="2377017" y="3678767"/>
                  <a:pt x="2326217" y="3778250"/>
                  <a:pt x="2283884" y="3867150"/>
                </a:cubicBezTo>
                <a:cubicBezTo>
                  <a:pt x="2241550" y="3956050"/>
                  <a:pt x="2211917" y="4008967"/>
                  <a:pt x="2194984" y="4025900"/>
                </a:cubicBezTo>
                <a:cubicBezTo>
                  <a:pt x="2194984" y="4076700"/>
                  <a:pt x="2167467" y="4152900"/>
                  <a:pt x="2112434" y="4254500"/>
                </a:cubicBezTo>
                <a:cubicBezTo>
                  <a:pt x="2057400" y="4356100"/>
                  <a:pt x="2000250" y="4466167"/>
                  <a:pt x="1940984" y="4584700"/>
                </a:cubicBezTo>
                <a:cubicBezTo>
                  <a:pt x="1890184" y="4728634"/>
                  <a:pt x="1833034" y="4859867"/>
                  <a:pt x="1769534" y="4978400"/>
                </a:cubicBezTo>
                <a:cubicBezTo>
                  <a:pt x="1706034" y="5096934"/>
                  <a:pt x="1674284" y="5156200"/>
                  <a:pt x="1674284" y="5156200"/>
                </a:cubicBezTo>
                <a:cubicBezTo>
                  <a:pt x="1640417" y="5156200"/>
                  <a:pt x="1623484" y="5181600"/>
                  <a:pt x="1623484" y="5232400"/>
                </a:cubicBezTo>
                <a:cubicBezTo>
                  <a:pt x="1665817" y="5334000"/>
                  <a:pt x="1653117" y="5410200"/>
                  <a:pt x="1585384" y="5461000"/>
                </a:cubicBezTo>
                <a:cubicBezTo>
                  <a:pt x="1543050" y="5486400"/>
                  <a:pt x="1507067" y="5522384"/>
                  <a:pt x="1477434" y="5568950"/>
                </a:cubicBezTo>
                <a:cubicBezTo>
                  <a:pt x="1447800" y="5615517"/>
                  <a:pt x="1432984" y="5638800"/>
                  <a:pt x="1432984" y="5638800"/>
                </a:cubicBezTo>
                <a:cubicBezTo>
                  <a:pt x="1466850" y="5672667"/>
                  <a:pt x="1473200" y="5715000"/>
                  <a:pt x="1452034" y="5765800"/>
                </a:cubicBezTo>
                <a:cubicBezTo>
                  <a:pt x="1430867" y="5816600"/>
                  <a:pt x="1403350" y="5871634"/>
                  <a:pt x="1369484" y="5930900"/>
                </a:cubicBezTo>
                <a:cubicBezTo>
                  <a:pt x="1369484" y="5998634"/>
                  <a:pt x="1350434" y="6096000"/>
                  <a:pt x="1312334" y="6223000"/>
                </a:cubicBezTo>
                <a:cubicBezTo>
                  <a:pt x="1274234" y="6350000"/>
                  <a:pt x="1234017" y="6468534"/>
                  <a:pt x="1191684" y="6578600"/>
                </a:cubicBezTo>
                <a:cubicBezTo>
                  <a:pt x="1200150" y="6731000"/>
                  <a:pt x="1208617" y="6828367"/>
                  <a:pt x="1217084" y="6870700"/>
                </a:cubicBezTo>
                <a:cubicBezTo>
                  <a:pt x="1225550" y="6913034"/>
                  <a:pt x="1246717" y="6929967"/>
                  <a:pt x="1280584" y="6921500"/>
                </a:cubicBezTo>
                <a:cubicBezTo>
                  <a:pt x="1322917" y="6929967"/>
                  <a:pt x="1361017" y="6929967"/>
                  <a:pt x="1394884" y="6921500"/>
                </a:cubicBezTo>
                <a:cubicBezTo>
                  <a:pt x="1428750" y="6913034"/>
                  <a:pt x="1462617" y="6908800"/>
                  <a:pt x="1496484" y="6908800"/>
                </a:cubicBezTo>
                <a:cubicBezTo>
                  <a:pt x="1615017" y="6858000"/>
                  <a:pt x="1551517" y="7154334"/>
                  <a:pt x="1305984" y="7797800"/>
                </a:cubicBezTo>
                <a:cubicBezTo>
                  <a:pt x="1170517" y="8009466"/>
                  <a:pt x="1077384" y="8163983"/>
                  <a:pt x="1026584" y="8261350"/>
                </a:cubicBezTo>
                <a:cubicBezTo>
                  <a:pt x="975784" y="8358716"/>
                  <a:pt x="929217" y="8407400"/>
                  <a:pt x="886884" y="8407400"/>
                </a:cubicBezTo>
                <a:close/>
                <a:moveTo>
                  <a:pt x="-2161116" y="7772400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06" name="Freeform 6806"/>
          <p:cNvSpPr/>
          <p:nvPr/>
        </p:nvSpPr>
        <p:spPr>
          <a:xfrm rot="0" flipH="0" flipV="0">
            <a:off x="9786401" y="1656348"/>
            <a:ext cx="285521" cy="355815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07" name="Freeform 6807"/>
          <p:cNvSpPr/>
          <p:nvPr/>
        </p:nvSpPr>
        <p:spPr>
          <a:xfrm rot="0" flipH="0" flipV="0">
            <a:off x="10129644" y="1531190"/>
            <a:ext cx="266433" cy="493433"/>
          </a:xfrm>
          <a:custGeom>
            <a:pathLst>
              <a:path w="4933950" h="9137650">
                <a:moveTo>
                  <a:pt x="1318684" y="6752166"/>
                </a:moveTo>
                <a:cubicBezTo>
                  <a:pt x="1183217" y="6735233"/>
                  <a:pt x="1085850" y="6678083"/>
                  <a:pt x="1026584" y="6580716"/>
                </a:cubicBezTo>
                <a:cubicBezTo>
                  <a:pt x="967317" y="6483350"/>
                  <a:pt x="937684" y="6383866"/>
                  <a:pt x="937684" y="6282266"/>
                </a:cubicBezTo>
                <a:cubicBezTo>
                  <a:pt x="937684" y="6265333"/>
                  <a:pt x="939800" y="6231466"/>
                  <a:pt x="944034" y="6180666"/>
                </a:cubicBezTo>
                <a:cubicBezTo>
                  <a:pt x="948267" y="6129866"/>
                  <a:pt x="958850" y="6070600"/>
                  <a:pt x="975784" y="6002866"/>
                </a:cubicBezTo>
                <a:cubicBezTo>
                  <a:pt x="975784" y="5952066"/>
                  <a:pt x="1001184" y="5871633"/>
                  <a:pt x="1051984" y="5761566"/>
                </a:cubicBezTo>
                <a:cubicBezTo>
                  <a:pt x="1102784" y="5651500"/>
                  <a:pt x="1157817" y="5520266"/>
                  <a:pt x="1217084" y="5367866"/>
                </a:cubicBezTo>
                <a:cubicBezTo>
                  <a:pt x="1310217" y="5198533"/>
                  <a:pt x="1454150" y="5008033"/>
                  <a:pt x="1648884" y="4796366"/>
                </a:cubicBezTo>
                <a:cubicBezTo>
                  <a:pt x="1843617" y="4584700"/>
                  <a:pt x="2008717" y="4428066"/>
                  <a:pt x="2144184" y="4326466"/>
                </a:cubicBezTo>
                <a:cubicBezTo>
                  <a:pt x="2220384" y="4267200"/>
                  <a:pt x="2275417" y="4226983"/>
                  <a:pt x="2309284" y="4205816"/>
                </a:cubicBezTo>
                <a:cubicBezTo>
                  <a:pt x="2343150" y="4184650"/>
                  <a:pt x="2360084" y="4174066"/>
                  <a:pt x="2360084" y="4174066"/>
                </a:cubicBezTo>
                <a:cubicBezTo>
                  <a:pt x="2360084" y="4140200"/>
                  <a:pt x="2419350" y="4074583"/>
                  <a:pt x="2537884" y="3977216"/>
                </a:cubicBezTo>
                <a:cubicBezTo>
                  <a:pt x="2656417" y="3879850"/>
                  <a:pt x="2758017" y="3814233"/>
                  <a:pt x="2842684" y="3780366"/>
                </a:cubicBezTo>
                <a:cubicBezTo>
                  <a:pt x="2842684" y="3780366"/>
                  <a:pt x="2897717" y="3742266"/>
                  <a:pt x="3007784" y="3666066"/>
                </a:cubicBezTo>
                <a:cubicBezTo>
                  <a:pt x="3117850" y="3589866"/>
                  <a:pt x="3202517" y="3522133"/>
                  <a:pt x="3261784" y="3462866"/>
                </a:cubicBezTo>
                <a:cubicBezTo>
                  <a:pt x="3456517" y="3268133"/>
                  <a:pt x="3600450" y="3088216"/>
                  <a:pt x="3693584" y="2923116"/>
                </a:cubicBezTo>
                <a:cubicBezTo>
                  <a:pt x="3786717" y="2758016"/>
                  <a:pt x="3858684" y="2569633"/>
                  <a:pt x="3909484" y="2357966"/>
                </a:cubicBezTo>
                <a:cubicBezTo>
                  <a:pt x="3960284" y="2146300"/>
                  <a:pt x="4015317" y="1883833"/>
                  <a:pt x="4074584" y="1570566"/>
                </a:cubicBezTo>
                <a:cubicBezTo>
                  <a:pt x="4083050" y="1274233"/>
                  <a:pt x="4085167" y="1073150"/>
                  <a:pt x="4080934" y="967316"/>
                </a:cubicBezTo>
                <a:cubicBezTo>
                  <a:pt x="4076700" y="861483"/>
                  <a:pt x="4023784" y="770466"/>
                  <a:pt x="3922184" y="694266"/>
                </a:cubicBezTo>
                <a:cubicBezTo>
                  <a:pt x="3744384" y="601133"/>
                  <a:pt x="3526367" y="590550"/>
                  <a:pt x="3268134" y="662516"/>
                </a:cubicBezTo>
                <a:cubicBezTo>
                  <a:pt x="3009900" y="734483"/>
                  <a:pt x="2760134" y="869950"/>
                  <a:pt x="2518834" y="1068916"/>
                </a:cubicBezTo>
                <a:cubicBezTo>
                  <a:pt x="2277534" y="1267883"/>
                  <a:pt x="2093384" y="1511300"/>
                  <a:pt x="1966384" y="1799166"/>
                </a:cubicBezTo>
                <a:cubicBezTo>
                  <a:pt x="1915584" y="1943100"/>
                  <a:pt x="1888067" y="2040466"/>
                  <a:pt x="1883834" y="2091266"/>
                </a:cubicBezTo>
                <a:cubicBezTo>
                  <a:pt x="1879600" y="2142066"/>
                  <a:pt x="1890184" y="2209800"/>
                  <a:pt x="1915584" y="2294466"/>
                </a:cubicBezTo>
                <a:cubicBezTo>
                  <a:pt x="1915584" y="2362200"/>
                  <a:pt x="1926167" y="2425700"/>
                  <a:pt x="1947334" y="2484966"/>
                </a:cubicBezTo>
                <a:cubicBezTo>
                  <a:pt x="1968500" y="2544233"/>
                  <a:pt x="1979084" y="2595033"/>
                  <a:pt x="1979084" y="2637366"/>
                </a:cubicBezTo>
                <a:cubicBezTo>
                  <a:pt x="1945217" y="2645833"/>
                  <a:pt x="1883834" y="2650066"/>
                  <a:pt x="1794934" y="2650066"/>
                </a:cubicBezTo>
                <a:cubicBezTo>
                  <a:pt x="1706034" y="2650066"/>
                  <a:pt x="1615017" y="2645833"/>
                  <a:pt x="1521884" y="2637366"/>
                </a:cubicBezTo>
                <a:cubicBezTo>
                  <a:pt x="1428750" y="2628900"/>
                  <a:pt x="1352550" y="2611966"/>
                  <a:pt x="1293284" y="2586566"/>
                </a:cubicBezTo>
                <a:cubicBezTo>
                  <a:pt x="1293284" y="2586566"/>
                  <a:pt x="1276350" y="2561166"/>
                  <a:pt x="1242484" y="2510366"/>
                </a:cubicBezTo>
                <a:cubicBezTo>
                  <a:pt x="1208617" y="2459566"/>
                  <a:pt x="1183217" y="2417233"/>
                  <a:pt x="1166284" y="2383366"/>
                </a:cubicBezTo>
                <a:cubicBezTo>
                  <a:pt x="1115484" y="2315633"/>
                  <a:pt x="1092200" y="2250016"/>
                  <a:pt x="1096434" y="2186516"/>
                </a:cubicBezTo>
                <a:cubicBezTo>
                  <a:pt x="1100667" y="2123016"/>
                  <a:pt x="1102784" y="2027766"/>
                  <a:pt x="1102784" y="1900766"/>
                </a:cubicBezTo>
                <a:cubicBezTo>
                  <a:pt x="1162050" y="1731433"/>
                  <a:pt x="1242484" y="1547283"/>
                  <a:pt x="1344084" y="1348316"/>
                </a:cubicBezTo>
                <a:cubicBezTo>
                  <a:pt x="1445684" y="1149350"/>
                  <a:pt x="1576917" y="960966"/>
                  <a:pt x="1737784" y="783166"/>
                </a:cubicBezTo>
                <a:cubicBezTo>
                  <a:pt x="1898650" y="605366"/>
                  <a:pt x="2084917" y="461433"/>
                  <a:pt x="2296584" y="351366"/>
                </a:cubicBezTo>
                <a:cubicBezTo>
                  <a:pt x="2474384" y="275166"/>
                  <a:pt x="2624667" y="205316"/>
                  <a:pt x="2747434" y="141816"/>
                </a:cubicBezTo>
                <a:cubicBezTo>
                  <a:pt x="2870200" y="78316"/>
                  <a:pt x="2931584" y="46566"/>
                  <a:pt x="2931584" y="46566"/>
                </a:cubicBezTo>
                <a:cubicBezTo>
                  <a:pt x="2931584" y="46566"/>
                  <a:pt x="2963334" y="44450"/>
                  <a:pt x="3026834" y="40216"/>
                </a:cubicBezTo>
                <a:cubicBezTo>
                  <a:pt x="3090334" y="35983"/>
                  <a:pt x="3198284" y="25400"/>
                  <a:pt x="3350684" y="8466"/>
                </a:cubicBezTo>
                <a:cubicBezTo>
                  <a:pt x="3401484" y="16933"/>
                  <a:pt x="3458634" y="16933"/>
                  <a:pt x="3522134" y="8466"/>
                </a:cubicBezTo>
                <a:cubicBezTo>
                  <a:pt x="3585634" y="0"/>
                  <a:pt x="3617384" y="16933"/>
                  <a:pt x="3617384" y="59266"/>
                </a:cubicBezTo>
                <a:cubicBezTo>
                  <a:pt x="3642784" y="59266"/>
                  <a:pt x="3693584" y="59266"/>
                  <a:pt x="3769784" y="59266"/>
                </a:cubicBezTo>
                <a:cubicBezTo>
                  <a:pt x="3845984" y="59266"/>
                  <a:pt x="3917950" y="59266"/>
                  <a:pt x="3985684" y="59266"/>
                </a:cubicBezTo>
                <a:cubicBezTo>
                  <a:pt x="4087284" y="84666"/>
                  <a:pt x="4193117" y="124883"/>
                  <a:pt x="4303184" y="179916"/>
                </a:cubicBezTo>
                <a:cubicBezTo>
                  <a:pt x="4413250" y="234950"/>
                  <a:pt x="4516967" y="294216"/>
                  <a:pt x="4614334" y="357716"/>
                </a:cubicBezTo>
                <a:cubicBezTo>
                  <a:pt x="4711700" y="421216"/>
                  <a:pt x="4790017" y="486833"/>
                  <a:pt x="4849284" y="554566"/>
                </a:cubicBezTo>
                <a:cubicBezTo>
                  <a:pt x="4908550" y="740833"/>
                  <a:pt x="4933950" y="971550"/>
                  <a:pt x="4925484" y="1246716"/>
                </a:cubicBezTo>
                <a:cubicBezTo>
                  <a:pt x="4917017" y="1521883"/>
                  <a:pt x="4874684" y="1811866"/>
                  <a:pt x="4798484" y="2116666"/>
                </a:cubicBezTo>
                <a:cubicBezTo>
                  <a:pt x="4722284" y="2421466"/>
                  <a:pt x="4622800" y="2711450"/>
                  <a:pt x="4500034" y="2986616"/>
                </a:cubicBezTo>
                <a:cubicBezTo>
                  <a:pt x="4377267" y="3261783"/>
                  <a:pt x="4231217" y="3492500"/>
                  <a:pt x="4061884" y="3678766"/>
                </a:cubicBezTo>
                <a:cubicBezTo>
                  <a:pt x="4011084" y="3729566"/>
                  <a:pt x="3917950" y="3814233"/>
                  <a:pt x="3782484" y="3932766"/>
                </a:cubicBezTo>
                <a:cubicBezTo>
                  <a:pt x="3647017" y="4051300"/>
                  <a:pt x="3505200" y="4180416"/>
                  <a:pt x="3357034" y="4320116"/>
                </a:cubicBezTo>
                <a:cubicBezTo>
                  <a:pt x="3208867" y="4459816"/>
                  <a:pt x="3088217" y="4580466"/>
                  <a:pt x="2995084" y="4682066"/>
                </a:cubicBezTo>
                <a:cubicBezTo>
                  <a:pt x="2707217" y="4842933"/>
                  <a:pt x="2453217" y="5084233"/>
                  <a:pt x="2233084" y="5405966"/>
                </a:cubicBezTo>
                <a:cubicBezTo>
                  <a:pt x="2012950" y="5727700"/>
                  <a:pt x="1847850" y="6040966"/>
                  <a:pt x="1737784" y="6345766"/>
                </a:cubicBezTo>
                <a:cubicBezTo>
                  <a:pt x="1644650" y="6548966"/>
                  <a:pt x="1581150" y="6667500"/>
                  <a:pt x="1547284" y="6701366"/>
                </a:cubicBezTo>
                <a:cubicBezTo>
                  <a:pt x="1513417" y="6735233"/>
                  <a:pt x="1437217" y="6752166"/>
                  <a:pt x="1318684" y="6752166"/>
                </a:cubicBezTo>
                <a:close/>
                <a:moveTo>
                  <a:pt x="569384" y="9177866"/>
                </a:moveTo>
                <a:moveTo>
                  <a:pt x="963084" y="9050866"/>
                </a:moveTo>
                <a:cubicBezTo>
                  <a:pt x="802217" y="9110133"/>
                  <a:pt x="668867" y="9137650"/>
                  <a:pt x="563034" y="9133416"/>
                </a:cubicBezTo>
                <a:cubicBezTo>
                  <a:pt x="457200" y="9129183"/>
                  <a:pt x="340784" y="9080500"/>
                  <a:pt x="213784" y="8987366"/>
                </a:cubicBezTo>
                <a:cubicBezTo>
                  <a:pt x="52917" y="8834966"/>
                  <a:pt x="0" y="8680450"/>
                  <a:pt x="55034" y="8523816"/>
                </a:cubicBezTo>
                <a:cubicBezTo>
                  <a:pt x="110067" y="8367183"/>
                  <a:pt x="247650" y="8212666"/>
                  <a:pt x="467784" y="8060266"/>
                </a:cubicBezTo>
                <a:cubicBezTo>
                  <a:pt x="620184" y="7967133"/>
                  <a:pt x="732367" y="7916333"/>
                  <a:pt x="804334" y="7907866"/>
                </a:cubicBezTo>
                <a:cubicBezTo>
                  <a:pt x="876300" y="7899400"/>
                  <a:pt x="988484" y="7929033"/>
                  <a:pt x="1140884" y="7996766"/>
                </a:cubicBezTo>
                <a:cubicBezTo>
                  <a:pt x="1394884" y="8157633"/>
                  <a:pt x="1507067" y="8335433"/>
                  <a:pt x="1477434" y="8530166"/>
                </a:cubicBezTo>
                <a:cubicBezTo>
                  <a:pt x="1447800" y="8724900"/>
                  <a:pt x="1276350" y="8898466"/>
                  <a:pt x="963084" y="9050866"/>
                </a:cubicBezTo>
                <a:close/>
                <a:moveTo>
                  <a:pt x="-1729316" y="9177866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08" name="Rectangle 6808"/>
          <p:cNvSpPr/>
          <p:nvPr/>
        </p:nvSpPr>
        <p:spPr>
          <a:xfrm rot="0" flipH="0" flipV="0">
            <a:off x="3018631" y="3869412"/>
            <a:ext cx="8044433" cy="1788565"/>
          </a:xfrm>
          <a:prstGeom prst="rect">
            <a:avLst/>
          </a:prstGeom>
        </p:spPr>
      </p:sp>
      <p:sp>
        <p:nvSpPr>
          <p:cNvPr id="6809" name="Freeform 6809"/>
          <p:cNvSpPr/>
          <p:nvPr/>
        </p:nvSpPr>
        <p:spPr>
          <a:xfrm rot="0" flipH="0" flipV="0">
            <a:off x="3078600" y="4106242"/>
            <a:ext cx="243001" cy="340461"/>
          </a:xfrm>
          <a:custGeom>
            <a:pathLst>
              <a:path w="6750050" h="9457266">
                <a:moveTo>
                  <a:pt x="1559984" y="9448800"/>
                </a:moveTo>
                <a:cubicBezTo>
                  <a:pt x="1407584" y="9406466"/>
                  <a:pt x="1284817" y="9370483"/>
                  <a:pt x="1191684" y="9340850"/>
                </a:cubicBezTo>
                <a:cubicBezTo>
                  <a:pt x="1098550" y="9311216"/>
                  <a:pt x="1051984" y="9296400"/>
                  <a:pt x="1051984" y="9296400"/>
                </a:cubicBezTo>
                <a:cubicBezTo>
                  <a:pt x="1068917" y="9254066"/>
                  <a:pt x="1062567" y="9215966"/>
                  <a:pt x="1032934" y="9182100"/>
                </a:cubicBezTo>
                <a:cubicBezTo>
                  <a:pt x="1003300" y="9148233"/>
                  <a:pt x="941917" y="9127066"/>
                  <a:pt x="848784" y="9118600"/>
                </a:cubicBezTo>
                <a:cubicBezTo>
                  <a:pt x="721784" y="9042400"/>
                  <a:pt x="605367" y="8947150"/>
                  <a:pt x="499534" y="8832850"/>
                </a:cubicBezTo>
                <a:cubicBezTo>
                  <a:pt x="393700" y="8718550"/>
                  <a:pt x="306917" y="8606367"/>
                  <a:pt x="239184" y="8496300"/>
                </a:cubicBezTo>
                <a:cubicBezTo>
                  <a:pt x="171450" y="8386234"/>
                  <a:pt x="120650" y="8293100"/>
                  <a:pt x="86784" y="8216900"/>
                </a:cubicBezTo>
                <a:cubicBezTo>
                  <a:pt x="27517" y="8089900"/>
                  <a:pt x="0" y="8011584"/>
                  <a:pt x="4234" y="7981950"/>
                </a:cubicBezTo>
                <a:cubicBezTo>
                  <a:pt x="8467" y="7952317"/>
                  <a:pt x="57150" y="7916334"/>
                  <a:pt x="150284" y="7874000"/>
                </a:cubicBezTo>
                <a:cubicBezTo>
                  <a:pt x="243417" y="7806267"/>
                  <a:pt x="313267" y="7785100"/>
                  <a:pt x="359834" y="7810500"/>
                </a:cubicBezTo>
                <a:cubicBezTo>
                  <a:pt x="406400" y="7835900"/>
                  <a:pt x="463550" y="7920567"/>
                  <a:pt x="531284" y="8064500"/>
                </a:cubicBezTo>
                <a:cubicBezTo>
                  <a:pt x="641350" y="8259234"/>
                  <a:pt x="829734" y="8407400"/>
                  <a:pt x="1096434" y="8509000"/>
                </a:cubicBezTo>
                <a:cubicBezTo>
                  <a:pt x="1363134" y="8610600"/>
                  <a:pt x="1663700" y="8655050"/>
                  <a:pt x="1998134" y="8642350"/>
                </a:cubicBezTo>
                <a:cubicBezTo>
                  <a:pt x="2332567" y="8629650"/>
                  <a:pt x="2652184" y="8555567"/>
                  <a:pt x="2956984" y="8420100"/>
                </a:cubicBezTo>
                <a:cubicBezTo>
                  <a:pt x="3270250" y="8293100"/>
                  <a:pt x="3467100" y="8159750"/>
                  <a:pt x="3547534" y="8020050"/>
                </a:cubicBezTo>
                <a:cubicBezTo>
                  <a:pt x="3627967" y="7880350"/>
                  <a:pt x="3596217" y="7700434"/>
                  <a:pt x="3452284" y="7480300"/>
                </a:cubicBezTo>
                <a:cubicBezTo>
                  <a:pt x="3426884" y="7412567"/>
                  <a:pt x="3397250" y="7357534"/>
                  <a:pt x="3363384" y="7315200"/>
                </a:cubicBezTo>
                <a:cubicBezTo>
                  <a:pt x="3329517" y="7272867"/>
                  <a:pt x="3276600" y="7217834"/>
                  <a:pt x="3204634" y="7150100"/>
                </a:cubicBezTo>
                <a:cubicBezTo>
                  <a:pt x="3132667" y="7082367"/>
                  <a:pt x="3016250" y="6972300"/>
                  <a:pt x="2855384" y="6819900"/>
                </a:cubicBezTo>
                <a:cubicBezTo>
                  <a:pt x="2728384" y="6760634"/>
                  <a:pt x="2611967" y="6705600"/>
                  <a:pt x="2506134" y="6654800"/>
                </a:cubicBezTo>
                <a:cubicBezTo>
                  <a:pt x="2400300" y="6604000"/>
                  <a:pt x="2288117" y="6548967"/>
                  <a:pt x="2169584" y="6489700"/>
                </a:cubicBezTo>
                <a:cubicBezTo>
                  <a:pt x="2034117" y="6421967"/>
                  <a:pt x="1871134" y="6322484"/>
                  <a:pt x="1680634" y="6191250"/>
                </a:cubicBezTo>
                <a:cubicBezTo>
                  <a:pt x="1490134" y="6060017"/>
                  <a:pt x="1310217" y="5913967"/>
                  <a:pt x="1140884" y="5753100"/>
                </a:cubicBezTo>
                <a:cubicBezTo>
                  <a:pt x="971550" y="5592234"/>
                  <a:pt x="848784" y="5444067"/>
                  <a:pt x="772584" y="5308600"/>
                </a:cubicBezTo>
                <a:cubicBezTo>
                  <a:pt x="637117" y="5181600"/>
                  <a:pt x="535517" y="5005917"/>
                  <a:pt x="467784" y="4781550"/>
                </a:cubicBezTo>
                <a:cubicBezTo>
                  <a:pt x="400050" y="4557184"/>
                  <a:pt x="374650" y="4318000"/>
                  <a:pt x="391584" y="4064000"/>
                </a:cubicBezTo>
                <a:cubicBezTo>
                  <a:pt x="408517" y="3810000"/>
                  <a:pt x="472017" y="3581400"/>
                  <a:pt x="582084" y="3378200"/>
                </a:cubicBezTo>
                <a:cubicBezTo>
                  <a:pt x="632884" y="3259667"/>
                  <a:pt x="719667" y="3113617"/>
                  <a:pt x="842434" y="2940050"/>
                </a:cubicBezTo>
                <a:cubicBezTo>
                  <a:pt x="965200" y="2766484"/>
                  <a:pt x="1102784" y="2590800"/>
                  <a:pt x="1255184" y="2413000"/>
                </a:cubicBezTo>
                <a:cubicBezTo>
                  <a:pt x="1407584" y="2235200"/>
                  <a:pt x="1555750" y="2074334"/>
                  <a:pt x="1699684" y="1930400"/>
                </a:cubicBezTo>
                <a:cubicBezTo>
                  <a:pt x="1843617" y="1786467"/>
                  <a:pt x="1962150" y="1684867"/>
                  <a:pt x="2055284" y="1625600"/>
                </a:cubicBezTo>
                <a:cubicBezTo>
                  <a:pt x="2123017" y="1557867"/>
                  <a:pt x="2194984" y="1488017"/>
                  <a:pt x="2271184" y="1416050"/>
                </a:cubicBezTo>
                <a:cubicBezTo>
                  <a:pt x="2347384" y="1344084"/>
                  <a:pt x="2385484" y="1308100"/>
                  <a:pt x="2385484" y="1308100"/>
                </a:cubicBezTo>
                <a:cubicBezTo>
                  <a:pt x="2393950" y="1265767"/>
                  <a:pt x="2408767" y="1244600"/>
                  <a:pt x="2429934" y="1244600"/>
                </a:cubicBezTo>
                <a:cubicBezTo>
                  <a:pt x="2451100" y="1244600"/>
                  <a:pt x="2461684" y="1244600"/>
                  <a:pt x="2461684" y="1244600"/>
                </a:cubicBezTo>
                <a:cubicBezTo>
                  <a:pt x="2504017" y="1219200"/>
                  <a:pt x="2597150" y="1176867"/>
                  <a:pt x="2741084" y="1117600"/>
                </a:cubicBezTo>
                <a:cubicBezTo>
                  <a:pt x="2885017" y="1058334"/>
                  <a:pt x="3041650" y="948267"/>
                  <a:pt x="3210984" y="787400"/>
                </a:cubicBezTo>
                <a:cubicBezTo>
                  <a:pt x="3778250" y="516467"/>
                  <a:pt x="4239684" y="317500"/>
                  <a:pt x="4595284" y="190500"/>
                </a:cubicBezTo>
                <a:cubicBezTo>
                  <a:pt x="4950884" y="63500"/>
                  <a:pt x="5242984" y="0"/>
                  <a:pt x="5471584" y="0"/>
                </a:cubicBezTo>
                <a:lnTo>
                  <a:pt x="5471584" y="0"/>
                </a:lnTo>
                <a:cubicBezTo>
                  <a:pt x="5683250" y="8467"/>
                  <a:pt x="5875867" y="57150"/>
                  <a:pt x="6049434" y="146050"/>
                </a:cubicBezTo>
                <a:cubicBezTo>
                  <a:pt x="6223000" y="234950"/>
                  <a:pt x="6366934" y="351367"/>
                  <a:pt x="6481234" y="495300"/>
                </a:cubicBezTo>
                <a:cubicBezTo>
                  <a:pt x="6595534" y="639234"/>
                  <a:pt x="6665384" y="812800"/>
                  <a:pt x="6690784" y="1016000"/>
                </a:cubicBezTo>
                <a:cubicBezTo>
                  <a:pt x="6750050" y="1219200"/>
                  <a:pt x="6733117" y="1454150"/>
                  <a:pt x="6639984" y="1720850"/>
                </a:cubicBezTo>
                <a:cubicBezTo>
                  <a:pt x="6546850" y="1987550"/>
                  <a:pt x="6409267" y="2237317"/>
                  <a:pt x="6227234" y="2470150"/>
                </a:cubicBezTo>
                <a:cubicBezTo>
                  <a:pt x="6045200" y="2702984"/>
                  <a:pt x="5848350" y="2878667"/>
                  <a:pt x="5636684" y="2997200"/>
                </a:cubicBezTo>
                <a:cubicBezTo>
                  <a:pt x="5399617" y="3098800"/>
                  <a:pt x="5240867" y="3143250"/>
                  <a:pt x="5160434" y="3130550"/>
                </a:cubicBezTo>
                <a:cubicBezTo>
                  <a:pt x="5080000" y="3117850"/>
                  <a:pt x="5044017" y="3031067"/>
                  <a:pt x="5052484" y="2870200"/>
                </a:cubicBezTo>
                <a:cubicBezTo>
                  <a:pt x="5052484" y="2802467"/>
                  <a:pt x="5075767" y="2722034"/>
                  <a:pt x="5122334" y="2628900"/>
                </a:cubicBezTo>
                <a:cubicBezTo>
                  <a:pt x="5168900" y="2535767"/>
                  <a:pt x="5298017" y="2370667"/>
                  <a:pt x="5509684" y="2133600"/>
                </a:cubicBezTo>
                <a:cubicBezTo>
                  <a:pt x="5780617" y="1735667"/>
                  <a:pt x="5945717" y="1418167"/>
                  <a:pt x="6004984" y="1181100"/>
                </a:cubicBezTo>
                <a:cubicBezTo>
                  <a:pt x="6064250" y="944034"/>
                  <a:pt x="6009217" y="812800"/>
                  <a:pt x="5839884" y="787400"/>
                </a:cubicBezTo>
                <a:cubicBezTo>
                  <a:pt x="5789084" y="770467"/>
                  <a:pt x="5698067" y="770467"/>
                  <a:pt x="5566834" y="787400"/>
                </a:cubicBezTo>
                <a:cubicBezTo>
                  <a:pt x="5435600" y="804334"/>
                  <a:pt x="5291667" y="827617"/>
                  <a:pt x="5135034" y="857250"/>
                </a:cubicBezTo>
                <a:cubicBezTo>
                  <a:pt x="4978400" y="886884"/>
                  <a:pt x="4845050" y="916517"/>
                  <a:pt x="4734984" y="946150"/>
                </a:cubicBezTo>
                <a:cubicBezTo>
                  <a:pt x="4624917" y="975784"/>
                  <a:pt x="4569884" y="999067"/>
                  <a:pt x="4569884" y="1016000"/>
                </a:cubicBezTo>
                <a:cubicBezTo>
                  <a:pt x="4569884" y="1016000"/>
                  <a:pt x="4569884" y="1028700"/>
                  <a:pt x="4569884" y="1054100"/>
                </a:cubicBezTo>
                <a:cubicBezTo>
                  <a:pt x="4569884" y="1079500"/>
                  <a:pt x="4552950" y="1087967"/>
                  <a:pt x="4519084" y="1079500"/>
                </a:cubicBezTo>
                <a:cubicBezTo>
                  <a:pt x="4502150" y="1079500"/>
                  <a:pt x="4430184" y="1113367"/>
                  <a:pt x="4303184" y="1181100"/>
                </a:cubicBezTo>
                <a:cubicBezTo>
                  <a:pt x="4176184" y="1248834"/>
                  <a:pt x="4023784" y="1337734"/>
                  <a:pt x="3845984" y="1447800"/>
                </a:cubicBezTo>
                <a:cubicBezTo>
                  <a:pt x="3668184" y="1557867"/>
                  <a:pt x="3490384" y="1667934"/>
                  <a:pt x="3312584" y="1778000"/>
                </a:cubicBezTo>
                <a:cubicBezTo>
                  <a:pt x="3134784" y="1888067"/>
                  <a:pt x="2984500" y="1983317"/>
                  <a:pt x="2861734" y="2063750"/>
                </a:cubicBezTo>
                <a:cubicBezTo>
                  <a:pt x="2738967" y="2144184"/>
                  <a:pt x="2673350" y="2192867"/>
                  <a:pt x="2664884" y="2209800"/>
                </a:cubicBezTo>
                <a:cubicBezTo>
                  <a:pt x="2647950" y="2302934"/>
                  <a:pt x="2550584" y="2387600"/>
                  <a:pt x="2372784" y="2463800"/>
                </a:cubicBezTo>
                <a:cubicBezTo>
                  <a:pt x="2203450" y="2565400"/>
                  <a:pt x="2048934" y="2713567"/>
                  <a:pt x="1909234" y="2908300"/>
                </a:cubicBezTo>
                <a:cubicBezTo>
                  <a:pt x="1769534" y="3103034"/>
                  <a:pt x="1615017" y="3344334"/>
                  <a:pt x="1445684" y="3632200"/>
                </a:cubicBezTo>
                <a:cubicBezTo>
                  <a:pt x="1301750" y="3826934"/>
                  <a:pt x="1200150" y="4036484"/>
                  <a:pt x="1140884" y="4260850"/>
                </a:cubicBezTo>
                <a:cubicBezTo>
                  <a:pt x="1081617" y="4485217"/>
                  <a:pt x="1081617" y="4665134"/>
                  <a:pt x="1140884" y="4800600"/>
                </a:cubicBezTo>
                <a:cubicBezTo>
                  <a:pt x="1183217" y="4936067"/>
                  <a:pt x="1314450" y="5109634"/>
                  <a:pt x="1534584" y="5321300"/>
                </a:cubicBezTo>
                <a:cubicBezTo>
                  <a:pt x="1754717" y="5532967"/>
                  <a:pt x="2029884" y="5736167"/>
                  <a:pt x="2360084" y="5930900"/>
                </a:cubicBezTo>
                <a:cubicBezTo>
                  <a:pt x="2647950" y="6091767"/>
                  <a:pt x="2906184" y="6250517"/>
                  <a:pt x="3134784" y="6407150"/>
                </a:cubicBezTo>
                <a:cubicBezTo>
                  <a:pt x="3363384" y="6563784"/>
                  <a:pt x="3551767" y="6714067"/>
                  <a:pt x="3699934" y="6858000"/>
                </a:cubicBezTo>
                <a:cubicBezTo>
                  <a:pt x="3848100" y="7001934"/>
                  <a:pt x="3947584" y="7128934"/>
                  <a:pt x="3998384" y="7239000"/>
                </a:cubicBezTo>
                <a:cubicBezTo>
                  <a:pt x="4099984" y="7382934"/>
                  <a:pt x="4174067" y="7528984"/>
                  <a:pt x="4220634" y="7677150"/>
                </a:cubicBezTo>
                <a:cubicBezTo>
                  <a:pt x="4267200" y="7825317"/>
                  <a:pt x="4292600" y="7967134"/>
                  <a:pt x="4296834" y="8102600"/>
                </a:cubicBezTo>
                <a:cubicBezTo>
                  <a:pt x="4301067" y="8238067"/>
                  <a:pt x="4286250" y="8360834"/>
                  <a:pt x="4252384" y="8470900"/>
                </a:cubicBezTo>
                <a:cubicBezTo>
                  <a:pt x="4193117" y="8606367"/>
                  <a:pt x="4089400" y="8746067"/>
                  <a:pt x="3941234" y="8890000"/>
                </a:cubicBezTo>
                <a:cubicBezTo>
                  <a:pt x="3793067" y="9033933"/>
                  <a:pt x="3668184" y="9101666"/>
                  <a:pt x="3566584" y="9093200"/>
                </a:cubicBezTo>
                <a:cubicBezTo>
                  <a:pt x="3473450" y="9118600"/>
                  <a:pt x="3403600" y="9148233"/>
                  <a:pt x="3357034" y="9182100"/>
                </a:cubicBezTo>
                <a:cubicBezTo>
                  <a:pt x="3310467" y="9215966"/>
                  <a:pt x="3257550" y="9245600"/>
                  <a:pt x="3198284" y="9271000"/>
                </a:cubicBezTo>
                <a:cubicBezTo>
                  <a:pt x="3139017" y="9304866"/>
                  <a:pt x="3014134" y="9338733"/>
                  <a:pt x="2823634" y="9372600"/>
                </a:cubicBezTo>
                <a:cubicBezTo>
                  <a:pt x="2633134" y="9406466"/>
                  <a:pt x="2423584" y="9429750"/>
                  <a:pt x="2194984" y="9442450"/>
                </a:cubicBezTo>
                <a:cubicBezTo>
                  <a:pt x="1966384" y="9455150"/>
                  <a:pt x="1754717" y="9457266"/>
                  <a:pt x="1559984" y="9448800"/>
                </a:cubicBezTo>
                <a:close/>
                <a:moveTo>
                  <a:pt x="-2300816" y="88138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10" name="Freeform 6810"/>
          <p:cNvSpPr/>
          <p:nvPr/>
        </p:nvSpPr>
        <p:spPr>
          <a:xfrm rot="0" flipH="0" flipV="0">
            <a:off x="3296837" y="4112947"/>
            <a:ext cx="241020" cy="335584"/>
          </a:xfrm>
          <a:custGeom>
            <a:pathLst>
              <a:path w="6695016" h="9321799">
                <a:moveTo>
                  <a:pt x="1238250" y="9287933"/>
                </a:moveTo>
                <a:cubicBezTo>
                  <a:pt x="848783" y="9143999"/>
                  <a:pt x="550333" y="8917516"/>
                  <a:pt x="342900" y="8608483"/>
                </a:cubicBezTo>
                <a:cubicBezTo>
                  <a:pt x="135466" y="8299450"/>
                  <a:pt x="25400" y="7863417"/>
                  <a:pt x="12700" y="7300383"/>
                </a:cubicBezTo>
                <a:cubicBezTo>
                  <a:pt x="0" y="6737350"/>
                  <a:pt x="86783" y="6015567"/>
                  <a:pt x="273050" y="5135033"/>
                </a:cubicBezTo>
                <a:cubicBezTo>
                  <a:pt x="332316" y="4838700"/>
                  <a:pt x="416983" y="4500033"/>
                  <a:pt x="527050" y="4119033"/>
                </a:cubicBezTo>
                <a:cubicBezTo>
                  <a:pt x="637116" y="3738033"/>
                  <a:pt x="766233" y="3346450"/>
                  <a:pt x="914400" y="2944283"/>
                </a:cubicBezTo>
                <a:cubicBezTo>
                  <a:pt x="1062566" y="2542117"/>
                  <a:pt x="1219200" y="2152650"/>
                  <a:pt x="1384300" y="1775883"/>
                </a:cubicBezTo>
                <a:cubicBezTo>
                  <a:pt x="1549400" y="1399117"/>
                  <a:pt x="1712383" y="1066800"/>
                  <a:pt x="1873250" y="778933"/>
                </a:cubicBezTo>
                <a:cubicBezTo>
                  <a:pt x="2067983" y="431800"/>
                  <a:pt x="2218266" y="213783"/>
                  <a:pt x="2324100" y="124883"/>
                </a:cubicBezTo>
                <a:cubicBezTo>
                  <a:pt x="2429933" y="35983"/>
                  <a:pt x="2525183" y="0"/>
                  <a:pt x="2609850" y="16933"/>
                </a:cubicBezTo>
                <a:cubicBezTo>
                  <a:pt x="2770716" y="59267"/>
                  <a:pt x="2887133" y="137583"/>
                  <a:pt x="2959100" y="251883"/>
                </a:cubicBezTo>
                <a:cubicBezTo>
                  <a:pt x="3031066" y="366183"/>
                  <a:pt x="3056466" y="488950"/>
                  <a:pt x="3035300" y="620183"/>
                </a:cubicBezTo>
                <a:cubicBezTo>
                  <a:pt x="3014133" y="751417"/>
                  <a:pt x="2931583" y="863600"/>
                  <a:pt x="2787650" y="956733"/>
                </a:cubicBezTo>
                <a:cubicBezTo>
                  <a:pt x="2694516" y="1066800"/>
                  <a:pt x="2573866" y="1267883"/>
                  <a:pt x="2425700" y="1559983"/>
                </a:cubicBezTo>
                <a:cubicBezTo>
                  <a:pt x="2277533" y="1852083"/>
                  <a:pt x="2127250" y="2133600"/>
                  <a:pt x="1974850" y="2404533"/>
                </a:cubicBezTo>
                <a:cubicBezTo>
                  <a:pt x="1805516" y="2895600"/>
                  <a:pt x="1657350" y="3329517"/>
                  <a:pt x="1530350" y="3706283"/>
                </a:cubicBezTo>
                <a:cubicBezTo>
                  <a:pt x="1403350" y="4083050"/>
                  <a:pt x="1297516" y="4436533"/>
                  <a:pt x="1212850" y="4766733"/>
                </a:cubicBezTo>
                <a:cubicBezTo>
                  <a:pt x="1128183" y="5096933"/>
                  <a:pt x="1051983" y="5444067"/>
                  <a:pt x="984250" y="5808133"/>
                </a:cubicBezTo>
                <a:cubicBezTo>
                  <a:pt x="908050" y="6163733"/>
                  <a:pt x="850900" y="6455833"/>
                  <a:pt x="812800" y="6684433"/>
                </a:cubicBezTo>
                <a:cubicBezTo>
                  <a:pt x="774700" y="6913033"/>
                  <a:pt x="749300" y="7101417"/>
                  <a:pt x="736600" y="7249583"/>
                </a:cubicBezTo>
                <a:cubicBezTo>
                  <a:pt x="723900" y="7397750"/>
                  <a:pt x="717550" y="7526867"/>
                  <a:pt x="717550" y="7636933"/>
                </a:cubicBezTo>
                <a:cubicBezTo>
                  <a:pt x="717550" y="7747000"/>
                  <a:pt x="717550" y="7861300"/>
                  <a:pt x="717550" y="7979833"/>
                </a:cubicBezTo>
                <a:cubicBezTo>
                  <a:pt x="785283" y="8089900"/>
                  <a:pt x="840316" y="8187267"/>
                  <a:pt x="882650" y="8271933"/>
                </a:cubicBezTo>
                <a:cubicBezTo>
                  <a:pt x="924983" y="8356600"/>
                  <a:pt x="980016" y="8407400"/>
                  <a:pt x="1047750" y="8424333"/>
                </a:cubicBezTo>
                <a:cubicBezTo>
                  <a:pt x="1191683" y="8492067"/>
                  <a:pt x="1354666" y="8509000"/>
                  <a:pt x="1536700" y="8475133"/>
                </a:cubicBezTo>
                <a:cubicBezTo>
                  <a:pt x="1718733" y="8441267"/>
                  <a:pt x="1898650" y="8373533"/>
                  <a:pt x="2076450" y="8271933"/>
                </a:cubicBezTo>
                <a:cubicBezTo>
                  <a:pt x="2118783" y="8187267"/>
                  <a:pt x="2173816" y="8128000"/>
                  <a:pt x="2241550" y="8094133"/>
                </a:cubicBezTo>
                <a:cubicBezTo>
                  <a:pt x="2309283" y="8060267"/>
                  <a:pt x="2343150" y="8043333"/>
                  <a:pt x="2343150" y="8043333"/>
                </a:cubicBezTo>
                <a:cubicBezTo>
                  <a:pt x="2360083" y="8085667"/>
                  <a:pt x="2379133" y="8096250"/>
                  <a:pt x="2400300" y="8075083"/>
                </a:cubicBezTo>
                <a:cubicBezTo>
                  <a:pt x="2421466" y="8053917"/>
                  <a:pt x="2436283" y="8026400"/>
                  <a:pt x="2444750" y="7992533"/>
                </a:cubicBezTo>
                <a:cubicBezTo>
                  <a:pt x="2436283" y="7958667"/>
                  <a:pt x="2444750" y="7926917"/>
                  <a:pt x="2470150" y="7897283"/>
                </a:cubicBezTo>
                <a:cubicBezTo>
                  <a:pt x="2495550" y="7867650"/>
                  <a:pt x="2525183" y="7835900"/>
                  <a:pt x="2559050" y="7802033"/>
                </a:cubicBezTo>
                <a:cubicBezTo>
                  <a:pt x="2626783" y="7776633"/>
                  <a:pt x="2726266" y="7689850"/>
                  <a:pt x="2857500" y="7541683"/>
                </a:cubicBezTo>
                <a:cubicBezTo>
                  <a:pt x="2988733" y="7393517"/>
                  <a:pt x="3124200" y="7226300"/>
                  <a:pt x="3263900" y="7040033"/>
                </a:cubicBezTo>
                <a:cubicBezTo>
                  <a:pt x="3403600" y="6853767"/>
                  <a:pt x="3522133" y="6684433"/>
                  <a:pt x="3619500" y="6532033"/>
                </a:cubicBezTo>
                <a:cubicBezTo>
                  <a:pt x="3716866" y="6379633"/>
                  <a:pt x="3765550" y="6286500"/>
                  <a:pt x="3765550" y="6252633"/>
                </a:cubicBezTo>
                <a:cubicBezTo>
                  <a:pt x="3765550" y="6210300"/>
                  <a:pt x="3782483" y="6172200"/>
                  <a:pt x="3816350" y="6138333"/>
                </a:cubicBezTo>
                <a:cubicBezTo>
                  <a:pt x="3850216" y="6104467"/>
                  <a:pt x="3888316" y="6062133"/>
                  <a:pt x="3930650" y="6011333"/>
                </a:cubicBezTo>
                <a:cubicBezTo>
                  <a:pt x="3972983" y="5969000"/>
                  <a:pt x="4059766" y="5831417"/>
                  <a:pt x="4191000" y="5598583"/>
                </a:cubicBezTo>
                <a:cubicBezTo>
                  <a:pt x="4322233" y="5365750"/>
                  <a:pt x="4466166" y="5092700"/>
                  <a:pt x="4622800" y="4779433"/>
                </a:cubicBezTo>
                <a:cubicBezTo>
                  <a:pt x="4779433" y="4466167"/>
                  <a:pt x="4921250" y="4178300"/>
                  <a:pt x="5048250" y="3915833"/>
                </a:cubicBezTo>
                <a:cubicBezTo>
                  <a:pt x="5073650" y="3822700"/>
                  <a:pt x="5120216" y="3672417"/>
                  <a:pt x="5187950" y="3464983"/>
                </a:cubicBezTo>
                <a:cubicBezTo>
                  <a:pt x="5255683" y="3257550"/>
                  <a:pt x="5329766" y="3018367"/>
                  <a:pt x="5410200" y="2747433"/>
                </a:cubicBezTo>
                <a:cubicBezTo>
                  <a:pt x="5490633" y="2476500"/>
                  <a:pt x="5568950" y="2203450"/>
                  <a:pt x="5645150" y="1928283"/>
                </a:cubicBezTo>
                <a:cubicBezTo>
                  <a:pt x="5721350" y="1653117"/>
                  <a:pt x="5791200" y="1407583"/>
                  <a:pt x="5854700" y="1191683"/>
                </a:cubicBezTo>
                <a:cubicBezTo>
                  <a:pt x="5918200" y="975783"/>
                  <a:pt x="5958416" y="817033"/>
                  <a:pt x="5975350" y="715433"/>
                </a:cubicBezTo>
                <a:cubicBezTo>
                  <a:pt x="5992283" y="605367"/>
                  <a:pt x="6017683" y="514350"/>
                  <a:pt x="6051550" y="442383"/>
                </a:cubicBezTo>
                <a:cubicBezTo>
                  <a:pt x="6085416" y="370417"/>
                  <a:pt x="6106583" y="317500"/>
                  <a:pt x="6115050" y="283633"/>
                </a:cubicBezTo>
                <a:cubicBezTo>
                  <a:pt x="6157383" y="266700"/>
                  <a:pt x="6208183" y="270933"/>
                  <a:pt x="6267450" y="296333"/>
                </a:cubicBezTo>
                <a:cubicBezTo>
                  <a:pt x="6326716" y="321733"/>
                  <a:pt x="6388100" y="351367"/>
                  <a:pt x="6451600" y="385233"/>
                </a:cubicBezTo>
                <a:cubicBezTo>
                  <a:pt x="6515100" y="419100"/>
                  <a:pt x="6572250" y="448733"/>
                  <a:pt x="6623050" y="474133"/>
                </a:cubicBezTo>
                <a:cubicBezTo>
                  <a:pt x="6673850" y="541867"/>
                  <a:pt x="6695016" y="626533"/>
                  <a:pt x="6686550" y="728133"/>
                </a:cubicBezTo>
                <a:cubicBezTo>
                  <a:pt x="6678083" y="829733"/>
                  <a:pt x="6650566" y="984250"/>
                  <a:pt x="6604000" y="1191683"/>
                </a:cubicBezTo>
                <a:cubicBezTo>
                  <a:pt x="6557433" y="1399117"/>
                  <a:pt x="6491816" y="1697567"/>
                  <a:pt x="6407150" y="2087033"/>
                </a:cubicBezTo>
                <a:cubicBezTo>
                  <a:pt x="6229350" y="2781300"/>
                  <a:pt x="6015566" y="3420533"/>
                  <a:pt x="5765800" y="4004733"/>
                </a:cubicBezTo>
                <a:cubicBezTo>
                  <a:pt x="5516033" y="4588933"/>
                  <a:pt x="5247216" y="5207000"/>
                  <a:pt x="4959350" y="5858933"/>
                </a:cubicBezTo>
                <a:cubicBezTo>
                  <a:pt x="4959350" y="5858933"/>
                  <a:pt x="4959350" y="5861050"/>
                  <a:pt x="4959350" y="5865283"/>
                </a:cubicBezTo>
                <a:cubicBezTo>
                  <a:pt x="4959350" y="5869517"/>
                  <a:pt x="4959350" y="5892800"/>
                  <a:pt x="4959350" y="5935133"/>
                </a:cubicBezTo>
                <a:cubicBezTo>
                  <a:pt x="4857750" y="5994400"/>
                  <a:pt x="4777316" y="6083300"/>
                  <a:pt x="4718050" y="6201833"/>
                </a:cubicBezTo>
                <a:cubicBezTo>
                  <a:pt x="4675716" y="6278033"/>
                  <a:pt x="4639733" y="6343650"/>
                  <a:pt x="4610100" y="6398683"/>
                </a:cubicBezTo>
                <a:cubicBezTo>
                  <a:pt x="4580466" y="6453717"/>
                  <a:pt x="4544483" y="6493933"/>
                  <a:pt x="4502150" y="6519333"/>
                </a:cubicBezTo>
                <a:cubicBezTo>
                  <a:pt x="4476750" y="6595533"/>
                  <a:pt x="4451350" y="6663267"/>
                  <a:pt x="4425950" y="6722533"/>
                </a:cubicBezTo>
                <a:cubicBezTo>
                  <a:pt x="4400550" y="6781800"/>
                  <a:pt x="4387850" y="6811433"/>
                  <a:pt x="4387850" y="6811433"/>
                </a:cubicBezTo>
                <a:cubicBezTo>
                  <a:pt x="4379383" y="6853767"/>
                  <a:pt x="4349750" y="6891867"/>
                  <a:pt x="4298950" y="6925733"/>
                </a:cubicBezTo>
                <a:cubicBezTo>
                  <a:pt x="4248150" y="6959600"/>
                  <a:pt x="4197350" y="6993467"/>
                  <a:pt x="4146550" y="7027333"/>
                </a:cubicBezTo>
                <a:cubicBezTo>
                  <a:pt x="4104216" y="7044267"/>
                  <a:pt x="4078816" y="7078133"/>
                  <a:pt x="4070350" y="7128933"/>
                </a:cubicBezTo>
                <a:cubicBezTo>
                  <a:pt x="4061883" y="7179733"/>
                  <a:pt x="4044950" y="7222067"/>
                  <a:pt x="4019550" y="7255933"/>
                </a:cubicBezTo>
                <a:cubicBezTo>
                  <a:pt x="3833283" y="7535333"/>
                  <a:pt x="3621616" y="7810500"/>
                  <a:pt x="3384550" y="8081433"/>
                </a:cubicBezTo>
                <a:cubicBezTo>
                  <a:pt x="3147483" y="8352367"/>
                  <a:pt x="2904066" y="8587317"/>
                  <a:pt x="2654300" y="8786283"/>
                </a:cubicBezTo>
                <a:cubicBezTo>
                  <a:pt x="2404533" y="8985249"/>
                  <a:pt x="2165350" y="9127066"/>
                  <a:pt x="1936750" y="9211733"/>
                </a:cubicBezTo>
                <a:cubicBezTo>
                  <a:pt x="1784350" y="9270999"/>
                  <a:pt x="1659466" y="9304866"/>
                  <a:pt x="1562100" y="9313333"/>
                </a:cubicBezTo>
                <a:cubicBezTo>
                  <a:pt x="1464733" y="9321799"/>
                  <a:pt x="1356783" y="9313333"/>
                  <a:pt x="1238250" y="9287933"/>
                </a:cubicBezTo>
                <a:close/>
                <a:moveTo>
                  <a:pt x="-2216150" y="8627533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11" name="Freeform 6811"/>
          <p:cNvSpPr/>
          <p:nvPr/>
        </p:nvSpPr>
        <p:spPr>
          <a:xfrm rot="0" flipH="0" flipV="0">
            <a:off x="3495490" y="4114548"/>
            <a:ext cx="238201" cy="336727"/>
          </a:xfrm>
          <a:custGeom>
            <a:pathLst>
              <a:path w="6616700" h="9353549">
                <a:moveTo>
                  <a:pt x="838200" y="9230783"/>
                </a:moveTo>
                <a:cubicBezTo>
                  <a:pt x="762000" y="9196916"/>
                  <a:pt x="673100" y="9129183"/>
                  <a:pt x="571500" y="9027583"/>
                </a:cubicBezTo>
                <a:cubicBezTo>
                  <a:pt x="393700" y="8909049"/>
                  <a:pt x="258233" y="8775699"/>
                  <a:pt x="165100" y="8627533"/>
                </a:cubicBezTo>
                <a:cubicBezTo>
                  <a:pt x="71966" y="8479367"/>
                  <a:pt x="16933" y="8269817"/>
                  <a:pt x="0" y="7998883"/>
                </a:cubicBezTo>
                <a:cubicBezTo>
                  <a:pt x="0" y="7956550"/>
                  <a:pt x="38100" y="7886700"/>
                  <a:pt x="114300" y="7789333"/>
                </a:cubicBezTo>
                <a:cubicBezTo>
                  <a:pt x="190500" y="7691967"/>
                  <a:pt x="287866" y="7613650"/>
                  <a:pt x="406400" y="7554383"/>
                </a:cubicBezTo>
                <a:cubicBezTo>
                  <a:pt x="524933" y="7495117"/>
                  <a:pt x="647700" y="7512050"/>
                  <a:pt x="774700" y="7605183"/>
                </a:cubicBezTo>
                <a:cubicBezTo>
                  <a:pt x="715433" y="7782983"/>
                  <a:pt x="679450" y="7931150"/>
                  <a:pt x="666750" y="8049683"/>
                </a:cubicBezTo>
                <a:cubicBezTo>
                  <a:pt x="654050" y="8168217"/>
                  <a:pt x="685800" y="8263467"/>
                  <a:pt x="762000" y="8335433"/>
                </a:cubicBezTo>
                <a:cubicBezTo>
                  <a:pt x="838200" y="8407400"/>
                  <a:pt x="986366" y="8468783"/>
                  <a:pt x="1206500" y="8519583"/>
                </a:cubicBezTo>
                <a:cubicBezTo>
                  <a:pt x="1350433" y="8553450"/>
                  <a:pt x="1488016" y="8566150"/>
                  <a:pt x="1619250" y="8557683"/>
                </a:cubicBezTo>
                <a:cubicBezTo>
                  <a:pt x="1750483" y="8549217"/>
                  <a:pt x="1909233" y="8528050"/>
                  <a:pt x="2095500" y="8494183"/>
                </a:cubicBezTo>
                <a:cubicBezTo>
                  <a:pt x="2290233" y="8477250"/>
                  <a:pt x="2461683" y="8460317"/>
                  <a:pt x="2609850" y="8443383"/>
                </a:cubicBezTo>
                <a:cubicBezTo>
                  <a:pt x="2758016" y="8426450"/>
                  <a:pt x="2861733" y="8388350"/>
                  <a:pt x="2921000" y="8329083"/>
                </a:cubicBezTo>
                <a:cubicBezTo>
                  <a:pt x="3158066" y="8235950"/>
                  <a:pt x="3376083" y="8117417"/>
                  <a:pt x="3575050" y="7973483"/>
                </a:cubicBezTo>
                <a:cubicBezTo>
                  <a:pt x="3774016" y="7829550"/>
                  <a:pt x="3907366" y="7685617"/>
                  <a:pt x="3975100" y="7541683"/>
                </a:cubicBezTo>
                <a:cubicBezTo>
                  <a:pt x="4076700" y="7406217"/>
                  <a:pt x="4131733" y="7300383"/>
                  <a:pt x="4140200" y="7224183"/>
                </a:cubicBezTo>
                <a:cubicBezTo>
                  <a:pt x="4148666" y="7147983"/>
                  <a:pt x="4152900" y="7016750"/>
                  <a:pt x="4152900" y="6830483"/>
                </a:cubicBezTo>
                <a:cubicBezTo>
                  <a:pt x="4144433" y="6652683"/>
                  <a:pt x="4133850" y="6515100"/>
                  <a:pt x="4121150" y="6417733"/>
                </a:cubicBezTo>
                <a:cubicBezTo>
                  <a:pt x="4108450" y="6320367"/>
                  <a:pt x="4076700" y="6210300"/>
                  <a:pt x="4025900" y="6087533"/>
                </a:cubicBezTo>
                <a:cubicBezTo>
                  <a:pt x="3975100" y="5964767"/>
                  <a:pt x="3886200" y="5776383"/>
                  <a:pt x="3759200" y="5522383"/>
                </a:cubicBezTo>
                <a:cubicBezTo>
                  <a:pt x="3759200" y="5471583"/>
                  <a:pt x="3695700" y="5374217"/>
                  <a:pt x="3568700" y="5230283"/>
                </a:cubicBezTo>
                <a:cubicBezTo>
                  <a:pt x="3441700" y="5086350"/>
                  <a:pt x="3318933" y="4946650"/>
                  <a:pt x="3200400" y="4811183"/>
                </a:cubicBezTo>
                <a:cubicBezTo>
                  <a:pt x="3141133" y="4675717"/>
                  <a:pt x="3067050" y="4523317"/>
                  <a:pt x="2978150" y="4353983"/>
                </a:cubicBezTo>
                <a:cubicBezTo>
                  <a:pt x="2889250" y="4184650"/>
                  <a:pt x="2785533" y="4061883"/>
                  <a:pt x="2667000" y="3985683"/>
                </a:cubicBezTo>
                <a:cubicBezTo>
                  <a:pt x="2633133" y="3934883"/>
                  <a:pt x="2599266" y="3858683"/>
                  <a:pt x="2565400" y="3757083"/>
                </a:cubicBezTo>
                <a:cubicBezTo>
                  <a:pt x="2531533" y="3655483"/>
                  <a:pt x="2501900" y="3600450"/>
                  <a:pt x="2476500" y="3591983"/>
                </a:cubicBezTo>
                <a:cubicBezTo>
                  <a:pt x="2476500" y="3591983"/>
                  <a:pt x="2465916" y="3570817"/>
                  <a:pt x="2444750" y="3528483"/>
                </a:cubicBezTo>
                <a:cubicBezTo>
                  <a:pt x="2423583" y="3486150"/>
                  <a:pt x="2400300" y="3435350"/>
                  <a:pt x="2374900" y="3376083"/>
                </a:cubicBezTo>
                <a:cubicBezTo>
                  <a:pt x="2256366" y="3122083"/>
                  <a:pt x="2243666" y="2813050"/>
                  <a:pt x="2336800" y="2448983"/>
                </a:cubicBezTo>
                <a:cubicBezTo>
                  <a:pt x="2429933" y="2084917"/>
                  <a:pt x="2616200" y="1742017"/>
                  <a:pt x="2895600" y="1420283"/>
                </a:cubicBezTo>
                <a:cubicBezTo>
                  <a:pt x="2963333" y="1310217"/>
                  <a:pt x="3067050" y="1181100"/>
                  <a:pt x="3206750" y="1032933"/>
                </a:cubicBezTo>
                <a:cubicBezTo>
                  <a:pt x="3346450" y="884767"/>
                  <a:pt x="3481916" y="755650"/>
                  <a:pt x="3613150" y="645583"/>
                </a:cubicBezTo>
                <a:cubicBezTo>
                  <a:pt x="3744383" y="535517"/>
                  <a:pt x="3826933" y="480483"/>
                  <a:pt x="3860800" y="480483"/>
                </a:cubicBezTo>
                <a:cubicBezTo>
                  <a:pt x="3860800" y="480483"/>
                  <a:pt x="3888316" y="469900"/>
                  <a:pt x="3943350" y="448733"/>
                </a:cubicBezTo>
                <a:cubicBezTo>
                  <a:pt x="3998383" y="427567"/>
                  <a:pt x="4068233" y="387350"/>
                  <a:pt x="4152900" y="328083"/>
                </a:cubicBezTo>
                <a:cubicBezTo>
                  <a:pt x="4254500" y="302683"/>
                  <a:pt x="4362450" y="264583"/>
                  <a:pt x="4476750" y="213783"/>
                </a:cubicBezTo>
                <a:cubicBezTo>
                  <a:pt x="4591050" y="162983"/>
                  <a:pt x="4703233" y="137583"/>
                  <a:pt x="4813300" y="137583"/>
                </a:cubicBezTo>
                <a:lnTo>
                  <a:pt x="4813300" y="137583"/>
                </a:lnTo>
                <a:cubicBezTo>
                  <a:pt x="4965700" y="86783"/>
                  <a:pt x="5080000" y="50800"/>
                  <a:pt x="5156200" y="29633"/>
                </a:cubicBezTo>
                <a:cubicBezTo>
                  <a:pt x="5232400" y="8467"/>
                  <a:pt x="5308600" y="0"/>
                  <a:pt x="5384800" y="4233"/>
                </a:cubicBezTo>
                <a:cubicBezTo>
                  <a:pt x="5461000" y="8467"/>
                  <a:pt x="5579533" y="19050"/>
                  <a:pt x="5740400" y="35983"/>
                </a:cubicBezTo>
                <a:cubicBezTo>
                  <a:pt x="5960533" y="95250"/>
                  <a:pt x="6134100" y="177800"/>
                  <a:pt x="6261100" y="283633"/>
                </a:cubicBezTo>
                <a:cubicBezTo>
                  <a:pt x="6388100" y="389467"/>
                  <a:pt x="6477000" y="527050"/>
                  <a:pt x="6527800" y="696383"/>
                </a:cubicBezTo>
                <a:lnTo>
                  <a:pt x="6616700" y="1242483"/>
                </a:lnTo>
                <a:lnTo>
                  <a:pt x="6083300" y="1636183"/>
                </a:lnTo>
                <a:cubicBezTo>
                  <a:pt x="5981700" y="1670050"/>
                  <a:pt x="5867400" y="1686983"/>
                  <a:pt x="5740400" y="1686983"/>
                </a:cubicBezTo>
                <a:cubicBezTo>
                  <a:pt x="5613400" y="1686983"/>
                  <a:pt x="5505450" y="1680633"/>
                  <a:pt x="5416550" y="1667933"/>
                </a:cubicBezTo>
                <a:cubicBezTo>
                  <a:pt x="5327650" y="1655233"/>
                  <a:pt x="5283200" y="1648883"/>
                  <a:pt x="5283200" y="1648883"/>
                </a:cubicBezTo>
                <a:cubicBezTo>
                  <a:pt x="5232400" y="1648883"/>
                  <a:pt x="5211233" y="1623483"/>
                  <a:pt x="5219700" y="1572683"/>
                </a:cubicBezTo>
                <a:cubicBezTo>
                  <a:pt x="5228166" y="1521883"/>
                  <a:pt x="5262033" y="1496483"/>
                  <a:pt x="5321300" y="1496483"/>
                </a:cubicBezTo>
                <a:cubicBezTo>
                  <a:pt x="5346700" y="1479550"/>
                  <a:pt x="5382683" y="1441450"/>
                  <a:pt x="5429250" y="1382183"/>
                </a:cubicBezTo>
                <a:cubicBezTo>
                  <a:pt x="5475816" y="1322917"/>
                  <a:pt x="5541433" y="1255183"/>
                  <a:pt x="5626100" y="1178983"/>
                </a:cubicBezTo>
                <a:cubicBezTo>
                  <a:pt x="5719233" y="1018117"/>
                  <a:pt x="5742516" y="918633"/>
                  <a:pt x="5695950" y="880533"/>
                </a:cubicBezTo>
                <a:cubicBezTo>
                  <a:pt x="5649383" y="842433"/>
                  <a:pt x="5477933" y="840317"/>
                  <a:pt x="5181600" y="874183"/>
                </a:cubicBezTo>
                <a:cubicBezTo>
                  <a:pt x="4893733" y="882650"/>
                  <a:pt x="4612216" y="956733"/>
                  <a:pt x="4337050" y="1096433"/>
                </a:cubicBezTo>
                <a:cubicBezTo>
                  <a:pt x="4061883" y="1236133"/>
                  <a:pt x="3831166" y="1441450"/>
                  <a:pt x="3644900" y="1712383"/>
                </a:cubicBezTo>
                <a:cubicBezTo>
                  <a:pt x="3424766" y="1898650"/>
                  <a:pt x="3268133" y="2089150"/>
                  <a:pt x="3175000" y="2283883"/>
                </a:cubicBezTo>
                <a:cubicBezTo>
                  <a:pt x="3081866" y="2478617"/>
                  <a:pt x="3035300" y="2647950"/>
                  <a:pt x="3035300" y="2791883"/>
                </a:cubicBezTo>
                <a:cubicBezTo>
                  <a:pt x="3052233" y="2851150"/>
                  <a:pt x="3077633" y="2933700"/>
                  <a:pt x="3111500" y="3039533"/>
                </a:cubicBezTo>
                <a:cubicBezTo>
                  <a:pt x="3145366" y="3145367"/>
                  <a:pt x="3191933" y="3257550"/>
                  <a:pt x="3251200" y="3376083"/>
                </a:cubicBezTo>
                <a:cubicBezTo>
                  <a:pt x="3606800" y="3875617"/>
                  <a:pt x="3865033" y="4226983"/>
                  <a:pt x="4025900" y="4430183"/>
                </a:cubicBezTo>
                <a:cubicBezTo>
                  <a:pt x="4186766" y="4633383"/>
                  <a:pt x="4267200" y="4756150"/>
                  <a:pt x="4267200" y="4798483"/>
                </a:cubicBezTo>
                <a:cubicBezTo>
                  <a:pt x="4267200" y="4832350"/>
                  <a:pt x="4267200" y="4851400"/>
                  <a:pt x="4267200" y="4855633"/>
                </a:cubicBezTo>
                <a:cubicBezTo>
                  <a:pt x="4267200" y="4859867"/>
                  <a:pt x="4267200" y="4861983"/>
                  <a:pt x="4267200" y="4861983"/>
                </a:cubicBezTo>
                <a:cubicBezTo>
                  <a:pt x="4275666" y="4861983"/>
                  <a:pt x="4311650" y="4917017"/>
                  <a:pt x="4375150" y="5027083"/>
                </a:cubicBezTo>
                <a:cubicBezTo>
                  <a:pt x="4438650" y="5137150"/>
                  <a:pt x="4500033" y="5253567"/>
                  <a:pt x="4559300" y="5376333"/>
                </a:cubicBezTo>
                <a:cubicBezTo>
                  <a:pt x="4618566" y="5499100"/>
                  <a:pt x="4648200" y="5577417"/>
                  <a:pt x="4648200" y="5611283"/>
                </a:cubicBezTo>
                <a:cubicBezTo>
                  <a:pt x="4648200" y="5611283"/>
                  <a:pt x="4658783" y="5634567"/>
                  <a:pt x="4679950" y="5681133"/>
                </a:cubicBezTo>
                <a:cubicBezTo>
                  <a:pt x="4701116" y="5727700"/>
                  <a:pt x="4728633" y="5793317"/>
                  <a:pt x="4762500" y="5877983"/>
                </a:cubicBezTo>
                <a:cubicBezTo>
                  <a:pt x="4796366" y="5903383"/>
                  <a:pt x="4826000" y="6000750"/>
                  <a:pt x="4851400" y="6170083"/>
                </a:cubicBezTo>
                <a:cubicBezTo>
                  <a:pt x="4876800" y="6339417"/>
                  <a:pt x="4900083" y="6517217"/>
                  <a:pt x="4921250" y="6703483"/>
                </a:cubicBezTo>
                <a:cubicBezTo>
                  <a:pt x="4942416" y="6889750"/>
                  <a:pt x="4953000" y="7033683"/>
                  <a:pt x="4953000" y="7135283"/>
                </a:cubicBezTo>
                <a:cubicBezTo>
                  <a:pt x="4953000" y="7236883"/>
                  <a:pt x="4927600" y="7344833"/>
                  <a:pt x="4876800" y="7459133"/>
                </a:cubicBezTo>
                <a:cubicBezTo>
                  <a:pt x="4826000" y="7573433"/>
                  <a:pt x="4762500" y="7685617"/>
                  <a:pt x="4686300" y="7795683"/>
                </a:cubicBezTo>
                <a:cubicBezTo>
                  <a:pt x="4610100" y="7905750"/>
                  <a:pt x="4525433" y="8011583"/>
                  <a:pt x="4432300" y="8113183"/>
                </a:cubicBezTo>
                <a:cubicBezTo>
                  <a:pt x="4339166" y="8214783"/>
                  <a:pt x="4195233" y="8339667"/>
                  <a:pt x="4000500" y="8487833"/>
                </a:cubicBezTo>
                <a:cubicBezTo>
                  <a:pt x="3805766" y="8635999"/>
                  <a:pt x="3600450" y="8775699"/>
                  <a:pt x="3384550" y="8906933"/>
                </a:cubicBezTo>
                <a:cubicBezTo>
                  <a:pt x="3168650" y="9038166"/>
                  <a:pt x="2967566" y="9124949"/>
                  <a:pt x="2781300" y="9167283"/>
                </a:cubicBezTo>
                <a:cubicBezTo>
                  <a:pt x="2654300" y="9218083"/>
                  <a:pt x="2491316" y="9258299"/>
                  <a:pt x="2292350" y="9287933"/>
                </a:cubicBezTo>
                <a:cubicBezTo>
                  <a:pt x="2093383" y="9317566"/>
                  <a:pt x="1890183" y="9336616"/>
                  <a:pt x="1682750" y="9345083"/>
                </a:cubicBezTo>
                <a:cubicBezTo>
                  <a:pt x="1475316" y="9353549"/>
                  <a:pt x="1293283" y="9347199"/>
                  <a:pt x="1136650" y="9326033"/>
                </a:cubicBezTo>
                <a:cubicBezTo>
                  <a:pt x="980016" y="9304866"/>
                  <a:pt x="880533" y="9273116"/>
                  <a:pt x="838200" y="9230783"/>
                </a:cubicBezTo>
                <a:close/>
                <a:moveTo>
                  <a:pt x="-1600200" y="8583083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12" name="Freeform 6812"/>
          <p:cNvSpPr/>
          <p:nvPr/>
        </p:nvSpPr>
        <p:spPr>
          <a:xfrm rot="0" flipH="0" flipV="0">
            <a:off x="3770801" y="4127425"/>
            <a:ext cx="184175" cy="314705"/>
          </a:xfrm>
          <a:custGeom>
            <a:pathLst>
              <a:path w="5115984" h="8741832">
                <a:moveTo>
                  <a:pt x="518584" y="8707966"/>
                </a:moveTo>
                <a:cubicBezTo>
                  <a:pt x="484717" y="8707966"/>
                  <a:pt x="436034" y="8688916"/>
                  <a:pt x="372534" y="8650816"/>
                </a:cubicBezTo>
                <a:cubicBezTo>
                  <a:pt x="309034" y="8612716"/>
                  <a:pt x="260350" y="8576732"/>
                  <a:pt x="226484" y="8542866"/>
                </a:cubicBezTo>
                <a:cubicBezTo>
                  <a:pt x="201084" y="8517466"/>
                  <a:pt x="196850" y="8441266"/>
                  <a:pt x="213784" y="8314266"/>
                </a:cubicBezTo>
                <a:cubicBezTo>
                  <a:pt x="230717" y="8187266"/>
                  <a:pt x="256117" y="8043333"/>
                  <a:pt x="289984" y="7882466"/>
                </a:cubicBezTo>
                <a:cubicBezTo>
                  <a:pt x="323850" y="7721600"/>
                  <a:pt x="349250" y="7586133"/>
                  <a:pt x="366184" y="7476066"/>
                </a:cubicBezTo>
                <a:cubicBezTo>
                  <a:pt x="391584" y="7408333"/>
                  <a:pt x="440267" y="7281333"/>
                  <a:pt x="512234" y="7095066"/>
                </a:cubicBezTo>
                <a:cubicBezTo>
                  <a:pt x="584200" y="6908800"/>
                  <a:pt x="668867" y="6692900"/>
                  <a:pt x="766234" y="6447366"/>
                </a:cubicBezTo>
                <a:cubicBezTo>
                  <a:pt x="863600" y="6201833"/>
                  <a:pt x="958850" y="5960533"/>
                  <a:pt x="1051984" y="5723466"/>
                </a:cubicBezTo>
                <a:cubicBezTo>
                  <a:pt x="1145117" y="5486400"/>
                  <a:pt x="1227667" y="5281083"/>
                  <a:pt x="1299634" y="5107516"/>
                </a:cubicBezTo>
                <a:cubicBezTo>
                  <a:pt x="1371600" y="4933950"/>
                  <a:pt x="1420284" y="4826000"/>
                  <a:pt x="1445684" y="4783666"/>
                </a:cubicBezTo>
                <a:cubicBezTo>
                  <a:pt x="1479550" y="4715933"/>
                  <a:pt x="1490134" y="4652433"/>
                  <a:pt x="1477434" y="4593166"/>
                </a:cubicBezTo>
                <a:cubicBezTo>
                  <a:pt x="1464734" y="4533900"/>
                  <a:pt x="1411817" y="4419600"/>
                  <a:pt x="1318684" y="4250266"/>
                </a:cubicBezTo>
                <a:cubicBezTo>
                  <a:pt x="1276350" y="4148666"/>
                  <a:pt x="1238250" y="4051300"/>
                  <a:pt x="1204384" y="3958166"/>
                </a:cubicBezTo>
                <a:cubicBezTo>
                  <a:pt x="1170517" y="3865033"/>
                  <a:pt x="1136650" y="3801533"/>
                  <a:pt x="1102784" y="3767666"/>
                </a:cubicBezTo>
                <a:cubicBezTo>
                  <a:pt x="1102784" y="3733800"/>
                  <a:pt x="1090084" y="3687233"/>
                  <a:pt x="1064684" y="3627966"/>
                </a:cubicBezTo>
                <a:cubicBezTo>
                  <a:pt x="1039284" y="3568700"/>
                  <a:pt x="1009650" y="3505200"/>
                  <a:pt x="975784" y="3437466"/>
                </a:cubicBezTo>
                <a:cubicBezTo>
                  <a:pt x="975784" y="3403600"/>
                  <a:pt x="937684" y="3304116"/>
                  <a:pt x="861484" y="3139016"/>
                </a:cubicBezTo>
                <a:cubicBezTo>
                  <a:pt x="785284" y="2973916"/>
                  <a:pt x="730250" y="2772833"/>
                  <a:pt x="696384" y="2535766"/>
                </a:cubicBezTo>
                <a:cubicBezTo>
                  <a:pt x="662517" y="2434166"/>
                  <a:pt x="613834" y="2281766"/>
                  <a:pt x="550334" y="2078566"/>
                </a:cubicBezTo>
                <a:cubicBezTo>
                  <a:pt x="486834" y="1875366"/>
                  <a:pt x="419100" y="1661583"/>
                  <a:pt x="347134" y="1437216"/>
                </a:cubicBezTo>
                <a:cubicBezTo>
                  <a:pt x="275167" y="1212850"/>
                  <a:pt x="211667" y="1018116"/>
                  <a:pt x="156634" y="853016"/>
                </a:cubicBezTo>
                <a:cubicBezTo>
                  <a:pt x="101600" y="687916"/>
                  <a:pt x="65617" y="596900"/>
                  <a:pt x="48684" y="579966"/>
                </a:cubicBezTo>
                <a:cubicBezTo>
                  <a:pt x="14817" y="478366"/>
                  <a:pt x="0" y="385233"/>
                  <a:pt x="4234" y="300566"/>
                </a:cubicBezTo>
                <a:cubicBezTo>
                  <a:pt x="8467" y="215900"/>
                  <a:pt x="27517" y="156633"/>
                  <a:pt x="61384" y="122766"/>
                </a:cubicBezTo>
                <a:cubicBezTo>
                  <a:pt x="281517" y="12700"/>
                  <a:pt x="446617" y="0"/>
                  <a:pt x="556684" y="84666"/>
                </a:cubicBezTo>
                <a:cubicBezTo>
                  <a:pt x="666750" y="169333"/>
                  <a:pt x="768350" y="296333"/>
                  <a:pt x="861484" y="465666"/>
                </a:cubicBezTo>
                <a:cubicBezTo>
                  <a:pt x="886884" y="482600"/>
                  <a:pt x="927100" y="573616"/>
                  <a:pt x="982134" y="738716"/>
                </a:cubicBezTo>
                <a:cubicBezTo>
                  <a:pt x="1037167" y="903816"/>
                  <a:pt x="1100667" y="1098550"/>
                  <a:pt x="1172634" y="1322916"/>
                </a:cubicBezTo>
                <a:cubicBezTo>
                  <a:pt x="1244600" y="1547283"/>
                  <a:pt x="1310217" y="1761066"/>
                  <a:pt x="1369484" y="1964266"/>
                </a:cubicBezTo>
                <a:cubicBezTo>
                  <a:pt x="1428750" y="2167466"/>
                  <a:pt x="1475317" y="2319866"/>
                  <a:pt x="1509184" y="2421466"/>
                </a:cubicBezTo>
                <a:cubicBezTo>
                  <a:pt x="1576917" y="2836333"/>
                  <a:pt x="1653117" y="3175000"/>
                  <a:pt x="1737784" y="3437466"/>
                </a:cubicBezTo>
                <a:cubicBezTo>
                  <a:pt x="1822450" y="3699933"/>
                  <a:pt x="1881717" y="3831166"/>
                  <a:pt x="1915584" y="3831166"/>
                </a:cubicBezTo>
                <a:cubicBezTo>
                  <a:pt x="1957917" y="3831166"/>
                  <a:pt x="2008717" y="3788833"/>
                  <a:pt x="2067984" y="3704166"/>
                </a:cubicBezTo>
                <a:cubicBezTo>
                  <a:pt x="2127250" y="3619500"/>
                  <a:pt x="2186517" y="3509433"/>
                  <a:pt x="2245784" y="3373966"/>
                </a:cubicBezTo>
                <a:cubicBezTo>
                  <a:pt x="2330450" y="3255433"/>
                  <a:pt x="2457450" y="3075516"/>
                  <a:pt x="2626784" y="2834216"/>
                </a:cubicBezTo>
                <a:cubicBezTo>
                  <a:pt x="2796117" y="2592916"/>
                  <a:pt x="2982384" y="2330450"/>
                  <a:pt x="3185584" y="2046816"/>
                </a:cubicBezTo>
                <a:cubicBezTo>
                  <a:pt x="3388784" y="1763183"/>
                  <a:pt x="3587750" y="1488016"/>
                  <a:pt x="3782484" y="1221316"/>
                </a:cubicBezTo>
                <a:cubicBezTo>
                  <a:pt x="3977217" y="954616"/>
                  <a:pt x="4142317" y="730250"/>
                  <a:pt x="4277784" y="548216"/>
                </a:cubicBezTo>
                <a:cubicBezTo>
                  <a:pt x="4413250" y="366183"/>
                  <a:pt x="4493684" y="262466"/>
                  <a:pt x="4519084" y="237066"/>
                </a:cubicBezTo>
                <a:cubicBezTo>
                  <a:pt x="4586817" y="203200"/>
                  <a:pt x="4635500" y="188383"/>
                  <a:pt x="4665134" y="192616"/>
                </a:cubicBezTo>
                <a:cubicBezTo>
                  <a:pt x="4694767" y="196850"/>
                  <a:pt x="4760384" y="232833"/>
                  <a:pt x="4861984" y="300566"/>
                </a:cubicBezTo>
                <a:cubicBezTo>
                  <a:pt x="5031317" y="402166"/>
                  <a:pt x="5115984" y="501650"/>
                  <a:pt x="5115984" y="599016"/>
                </a:cubicBezTo>
                <a:cubicBezTo>
                  <a:pt x="5115984" y="696383"/>
                  <a:pt x="5031317" y="842433"/>
                  <a:pt x="4861984" y="1037166"/>
                </a:cubicBezTo>
                <a:cubicBezTo>
                  <a:pt x="4658784" y="1282700"/>
                  <a:pt x="4442884" y="1562100"/>
                  <a:pt x="4214284" y="1875366"/>
                </a:cubicBezTo>
                <a:cubicBezTo>
                  <a:pt x="3985684" y="2188633"/>
                  <a:pt x="3759200" y="2508250"/>
                  <a:pt x="3534834" y="2834216"/>
                </a:cubicBezTo>
                <a:cubicBezTo>
                  <a:pt x="3310467" y="3160183"/>
                  <a:pt x="3109384" y="3464983"/>
                  <a:pt x="2931584" y="3748616"/>
                </a:cubicBezTo>
                <a:cubicBezTo>
                  <a:pt x="2753784" y="4032250"/>
                  <a:pt x="2616200" y="4273550"/>
                  <a:pt x="2518834" y="4472516"/>
                </a:cubicBezTo>
                <a:cubicBezTo>
                  <a:pt x="2421467" y="4671483"/>
                  <a:pt x="2377017" y="4796366"/>
                  <a:pt x="2385484" y="4847166"/>
                </a:cubicBezTo>
                <a:cubicBezTo>
                  <a:pt x="2453217" y="4914900"/>
                  <a:pt x="2472267" y="4988983"/>
                  <a:pt x="2442634" y="5069416"/>
                </a:cubicBezTo>
                <a:cubicBezTo>
                  <a:pt x="2413000" y="5149850"/>
                  <a:pt x="2347384" y="5190066"/>
                  <a:pt x="2245784" y="5190066"/>
                </a:cubicBezTo>
                <a:cubicBezTo>
                  <a:pt x="2228850" y="5190066"/>
                  <a:pt x="2184400" y="5226050"/>
                  <a:pt x="2112434" y="5298016"/>
                </a:cubicBezTo>
                <a:cubicBezTo>
                  <a:pt x="2040467" y="5369983"/>
                  <a:pt x="1974850" y="5448300"/>
                  <a:pt x="1915584" y="5532966"/>
                </a:cubicBezTo>
                <a:cubicBezTo>
                  <a:pt x="1856317" y="5617633"/>
                  <a:pt x="1826684" y="5681133"/>
                  <a:pt x="1826684" y="5723466"/>
                </a:cubicBezTo>
                <a:cubicBezTo>
                  <a:pt x="1826684" y="5757333"/>
                  <a:pt x="1809750" y="5825066"/>
                  <a:pt x="1775884" y="5926666"/>
                </a:cubicBezTo>
                <a:cubicBezTo>
                  <a:pt x="1742017" y="6028266"/>
                  <a:pt x="1691217" y="6163733"/>
                  <a:pt x="1623484" y="6333066"/>
                </a:cubicBezTo>
                <a:cubicBezTo>
                  <a:pt x="1564217" y="6468533"/>
                  <a:pt x="1492250" y="6639983"/>
                  <a:pt x="1407584" y="6847416"/>
                </a:cubicBezTo>
                <a:cubicBezTo>
                  <a:pt x="1322917" y="7054850"/>
                  <a:pt x="1244600" y="7266516"/>
                  <a:pt x="1172634" y="7482416"/>
                </a:cubicBezTo>
                <a:cubicBezTo>
                  <a:pt x="1100667" y="7698316"/>
                  <a:pt x="1039284" y="7895166"/>
                  <a:pt x="988484" y="8072966"/>
                </a:cubicBezTo>
                <a:cubicBezTo>
                  <a:pt x="937684" y="8250766"/>
                  <a:pt x="912284" y="8373532"/>
                  <a:pt x="912284" y="8441266"/>
                </a:cubicBezTo>
                <a:cubicBezTo>
                  <a:pt x="912284" y="8576732"/>
                  <a:pt x="882650" y="8663516"/>
                  <a:pt x="823384" y="8701616"/>
                </a:cubicBezTo>
                <a:cubicBezTo>
                  <a:pt x="764117" y="8739716"/>
                  <a:pt x="662517" y="8741832"/>
                  <a:pt x="518584" y="8707966"/>
                </a:cubicBezTo>
                <a:close/>
                <a:moveTo>
                  <a:pt x="-3291416" y="822536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13" name="Freeform 6813"/>
          <p:cNvSpPr/>
          <p:nvPr/>
        </p:nvSpPr>
        <p:spPr>
          <a:xfrm rot="0" flipH="0" flipV="0">
            <a:off x="4058913" y="4247593"/>
            <a:ext cx="127863" cy="170459"/>
          </a:xfrm>
          <a:custGeom>
            <a:pathLst>
              <a:path w="3551767" h="4734983">
                <a:moveTo>
                  <a:pt x="2167467" y="4442883"/>
                </a:moveTo>
                <a:cubicBezTo>
                  <a:pt x="1989667" y="4595283"/>
                  <a:pt x="1784350" y="4684183"/>
                  <a:pt x="1551517" y="4709583"/>
                </a:cubicBezTo>
                <a:cubicBezTo>
                  <a:pt x="1318683" y="4734983"/>
                  <a:pt x="1092200" y="4699000"/>
                  <a:pt x="872067" y="4601633"/>
                </a:cubicBezTo>
                <a:cubicBezTo>
                  <a:pt x="651933" y="4504267"/>
                  <a:pt x="469900" y="4353983"/>
                  <a:pt x="325967" y="4150783"/>
                </a:cubicBezTo>
                <a:cubicBezTo>
                  <a:pt x="182033" y="3964517"/>
                  <a:pt x="88900" y="3750733"/>
                  <a:pt x="46567" y="3509433"/>
                </a:cubicBezTo>
                <a:cubicBezTo>
                  <a:pt x="4233" y="3268133"/>
                  <a:pt x="0" y="2952750"/>
                  <a:pt x="33867" y="2563283"/>
                </a:cubicBezTo>
                <a:cubicBezTo>
                  <a:pt x="59267" y="2233083"/>
                  <a:pt x="165100" y="1900767"/>
                  <a:pt x="351367" y="1566333"/>
                </a:cubicBezTo>
                <a:cubicBezTo>
                  <a:pt x="537633" y="1231900"/>
                  <a:pt x="764117" y="933450"/>
                  <a:pt x="1030817" y="670983"/>
                </a:cubicBezTo>
                <a:cubicBezTo>
                  <a:pt x="1297517" y="408517"/>
                  <a:pt x="1562100" y="226483"/>
                  <a:pt x="1824567" y="124883"/>
                </a:cubicBezTo>
                <a:cubicBezTo>
                  <a:pt x="1951567" y="40217"/>
                  <a:pt x="2059517" y="0"/>
                  <a:pt x="2148417" y="4233"/>
                </a:cubicBezTo>
                <a:cubicBezTo>
                  <a:pt x="2237317" y="8467"/>
                  <a:pt x="2374900" y="19050"/>
                  <a:pt x="2561167" y="35983"/>
                </a:cubicBezTo>
                <a:cubicBezTo>
                  <a:pt x="2755900" y="61383"/>
                  <a:pt x="2901950" y="99483"/>
                  <a:pt x="2999317" y="150283"/>
                </a:cubicBezTo>
                <a:cubicBezTo>
                  <a:pt x="3096683" y="201083"/>
                  <a:pt x="3175000" y="268817"/>
                  <a:pt x="3234267" y="353483"/>
                </a:cubicBezTo>
                <a:cubicBezTo>
                  <a:pt x="3361267" y="480483"/>
                  <a:pt x="3445933" y="605367"/>
                  <a:pt x="3488267" y="728133"/>
                </a:cubicBezTo>
                <a:cubicBezTo>
                  <a:pt x="3530600" y="850900"/>
                  <a:pt x="3551767" y="971550"/>
                  <a:pt x="3551767" y="1090083"/>
                </a:cubicBezTo>
                <a:cubicBezTo>
                  <a:pt x="3517900" y="1276350"/>
                  <a:pt x="3393017" y="1502833"/>
                  <a:pt x="3177117" y="1769533"/>
                </a:cubicBezTo>
                <a:cubicBezTo>
                  <a:pt x="2961217" y="2036233"/>
                  <a:pt x="2679700" y="2254250"/>
                  <a:pt x="2332567" y="2423583"/>
                </a:cubicBezTo>
                <a:cubicBezTo>
                  <a:pt x="2146300" y="2482850"/>
                  <a:pt x="1943100" y="2508250"/>
                  <a:pt x="1722967" y="2499783"/>
                </a:cubicBezTo>
                <a:cubicBezTo>
                  <a:pt x="1502833" y="2491317"/>
                  <a:pt x="1320800" y="2436283"/>
                  <a:pt x="1176867" y="2334683"/>
                </a:cubicBezTo>
                <a:cubicBezTo>
                  <a:pt x="1016000" y="2266950"/>
                  <a:pt x="910167" y="2277533"/>
                  <a:pt x="859367" y="2366433"/>
                </a:cubicBezTo>
                <a:cubicBezTo>
                  <a:pt x="808567" y="2455333"/>
                  <a:pt x="762000" y="2669117"/>
                  <a:pt x="719667" y="3007783"/>
                </a:cubicBezTo>
                <a:cubicBezTo>
                  <a:pt x="685800" y="3329517"/>
                  <a:pt x="711200" y="3564467"/>
                  <a:pt x="795867" y="3712633"/>
                </a:cubicBezTo>
                <a:cubicBezTo>
                  <a:pt x="880533" y="3860800"/>
                  <a:pt x="994833" y="3947583"/>
                  <a:pt x="1138767" y="3972983"/>
                </a:cubicBezTo>
                <a:cubicBezTo>
                  <a:pt x="1308100" y="4006850"/>
                  <a:pt x="1441450" y="4030133"/>
                  <a:pt x="1538817" y="4042833"/>
                </a:cubicBezTo>
                <a:cubicBezTo>
                  <a:pt x="1636183" y="4055533"/>
                  <a:pt x="1756833" y="4019550"/>
                  <a:pt x="1900767" y="3934883"/>
                </a:cubicBezTo>
                <a:cubicBezTo>
                  <a:pt x="2036233" y="3850217"/>
                  <a:pt x="2120900" y="3801533"/>
                  <a:pt x="2154767" y="3788833"/>
                </a:cubicBezTo>
                <a:cubicBezTo>
                  <a:pt x="2188633" y="3776133"/>
                  <a:pt x="2216150" y="3759200"/>
                  <a:pt x="2237317" y="3738033"/>
                </a:cubicBezTo>
                <a:cubicBezTo>
                  <a:pt x="2258483" y="3716867"/>
                  <a:pt x="2311400" y="3663950"/>
                  <a:pt x="2396067" y="3579283"/>
                </a:cubicBezTo>
                <a:cubicBezTo>
                  <a:pt x="2455333" y="3520017"/>
                  <a:pt x="2501900" y="3475567"/>
                  <a:pt x="2535767" y="3445933"/>
                </a:cubicBezTo>
                <a:cubicBezTo>
                  <a:pt x="2569633" y="3416300"/>
                  <a:pt x="2607733" y="3401483"/>
                  <a:pt x="2650067" y="3401483"/>
                </a:cubicBezTo>
                <a:cubicBezTo>
                  <a:pt x="2692400" y="3401483"/>
                  <a:pt x="2730500" y="3420533"/>
                  <a:pt x="2764367" y="3458633"/>
                </a:cubicBezTo>
                <a:cubicBezTo>
                  <a:pt x="2798233" y="3496733"/>
                  <a:pt x="2832100" y="3524250"/>
                  <a:pt x="2865967" y="3541183"/>
                </a:cubicBezTo>
                <a:cubicBezTo>
                  <a:pt x="2950633" y="3541183"/>
                  <a:pt x="2969683" y="3591983"/>
                  <a:pt x="2923117" y="3693583"/>
                </a:cubicBezTo>
                <a:cubicBezTo>
                  <a:pt x="2876550" y="3795183"/>
                  <a:pt x="2785533" y="3915833"/>
                  <a:pt x="2650067" y="4055533"/>
                </a:cubicBezTo>
                <a:cubicBezTo>
                  <a:pt x="2514600" y="4195233"/>
                  <a:pt x="2353733" y="4324350"/>
                  <a:pt x="2167467" y="4442883"/>
                </a:cubicBezTo>
                <a:close/>
                <a:moveTo>
                  <a:pt x="-893233" y="4887383"/>
                </a:moveTo>
                <a:moveTo>
                  <a:pt x="2154767" y="1750483"/>
                </a:moveTo>
                <a:cubicBezTo>
                  <a:pt x="2247900" y="1708150"/>
                  <a:pt x="2345267" y="1646767"/>
                  <a:pt x="2446867" y="1566333"/>
                </a:cubicBezTo>
                <a:cubicBezTo>
                  <a:pt x="2548467" y="1485900"/>
                  <a:pt x="2635250" y="1397000"/>
                  <a:pt x="2707217" y="1299633"/>
                </a:cubicBezTo>
                <a:cubicBezTo>
                  <a:pt x="2779183" y="1202267"/>
                  <a:pt x="2815167" y="1119717"/>
                  <a:pt x="2815167" y="1051983"/>
                </a:cubicBezTo>
                <a:cubicBezTo>
                  <a:pt x="2815167" y="933450"/>
                  <a:pt x="2760133" y="833967"/>
                  <a:pt x="2650067" y="753533"/>
                </a:cubicBezTo>
                <a:cubicBezTo>
                  <a:pt x="2540000" y="673100"/>
                  <a:pt x="2374900" y="662517"/>
                  <a:pt x="2154767" y="721783"/>
                </a:cubicBezTo>
                <a:cubicBezTo>
                  <a:pt x="2061633" y="747183"/>
                  <a:pt x="1955800" y="808567"/>
                  <a:pt x="1837267" y="905933"/>
                </a:cubicBezTo>
                <a:cubicBezTo>
                  <a:pt x="1718733" y="1003300"/>
                  <a:pt x="1606550" y="1111250"/>
                  <a:pt x="1500717" y="1229783"/>
                </a:cubicBezTo>
                <a:cubicBezTo>
                  <a:pt x="1394883" y="1348317"/>
                  <a:pt x="1310217" y="1454150"/>
                  <a:pt x="1246717" y="1547283"/>
                </a:cubicBezTo>
                <a:cubicBezTo>
                  <a:pt x="1183217" y="1640417"/>
                  <a:pt x="1159933" y="1695450"/>
                  <a:pt x="1176867" y="1712383"/>
                </a:cubicBezTo>
                <a:cubicBezTo>
                  <a:pt x="1202267" y="1754717"/>
                  <a:pt x="1274233" y="1786467"/>
                  <a:pt x="1392767" y="1807633"/>
                </a:cubicBezTo>
                <a:cubicBezTo>
                  <a:pt x="1511300" y="1828800"/>
                  <a:pt x="1644650" y="1835150"/>
                  <a:pt x="1792817" y="1826683"/>
                </a:cubicBezTo>
                <a:cubicBezTo>
                  <a:pt x="1940983" y="1818217"/>
                  <a:pt x="2061633" y="1792817"/>
                  <a:pt x="2154767" y="1750483"/>
                </a:cubicBezTo>
                <a:close/>
                <a:moveTo>
                  <a:pt x="1799167" y="4887383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14" name="Freeform 6814"/>
          <p:cNvSpPr/>
          <p:nvPr/>
        </p:nvSpPr>
        <p:spPr>
          <a:xfrm rot="0" flipH="0" flipV="0">
            <a:off x="4210551" y="4177108"/>
            <a:ext cx="79857" cy="232562"/>
          </a:xfrm>
          <a:custGeom>
            <a:pathLst>
              <a:path w="2218266" h="6460067">
                <a:moveTo>
                  <a:pt x="482600" y="6451600"/>
                </a:moveTo>
                <a:cubicBezTo>
                  <a:pt x="355600" y="6434667"/>
                  <a:pt x="247650" y="6343650"/>
                  <a:pt x="158750" y="6178550"/>
                </a:cubicBezTo>
                <a:cubicBezTo>
                  <a:pt x="69850" y="6013450"/>
                  <a:pt x="16933" y="5863167"/>
                  <a:pt x="0" y="5727700"/>
                </a:cubicBezTo>
                <a:cubicBezTo>
                  <a:pt x="8466" y="5659967"/>
                  <a:pt x="19050" y="5562600"/>
                  <a:pt x="31750" y="5435600"/>
                </a:cubicBezTo>
                <a:cubicBezTo>
                  <a:pt x="44450" y="5308600"/>
                  <a:pt x="59266" y="5177367"/>
                  <a:pt x="76200" y="5041900"/>
                </a:cubicBezTo>
                <a:cubicBezTo>
                  <a:pt x="110066" y="4881034"/>
                  <a:pt x="156633" y="4684184"/>
                  <a:pt x="215900" y="4451350"/>
                </a:cubicBezTo>
                <a:cubicBezTo>
                  <a:pt x="275166" y="4218517"/>
                  <a:pt x="336550" y="3983567"/>
                  <a:pt x="400050" y="3746500"/>
                </a:cubicBezTo>
                <a:cubicBezTo>
                  <a:pt x="463550" y="3509434"/>
                  <a:pt x="520700" y="3306234"/>
                  <a:pt x="571500" y="3136900"/>
                </a:cubicBezTo>
                <a:cubicBezTo>
                  <a:pt x="622300" y="2967567"/>
                  <a:pt x="656166" y="2865967"/>
                  <a:pt x="673100" y="2832100"/>
                </a:cubicBezTo>
                <a:cubicBezTo>
                  <a:pt x="715433" y="2764367"/>
                  <a:pt x="783166" y="2747434"/>
                  <a:pt x="876300" y="2781300"/>
                </a:cubicBezTo>
                <a:cubicBezTo>
                  <a:pt x="969433" y="2815167"/>
                  <a:pt x="1045633" y="2865967"/>
                  <a:pt x="1104900" y="2933700"/>
                </a:cubicBezTo>
                <a:cubicBezTo>
                  <a:pt x="1155700" y="3001434"/>
                  <a:pt x="1187450" y="3081867"/>
                  <a:pt x="1200150" y="3175000"/>
                </a:cubicBezTo>
                <a:cubicBezTo>
                  <a:pt x="1212850" y="3268134"/>
                  <a:pt x="1200150" y="3403600"/>
                  <a:pt x="1162050" y="3581400"/>
                </a:cubicBezTo>
                <a:cubicBezTo>
                  <a:pt x="1123950" y="3759200"/>
                  <a:pt x="1054100" y="4021667"/>
                  <a:pt x="952500" y="4368800"/>
                </a:cubicBezTo>
                <a:cubicBezTo>
                  <a:pt x="859366" y="4707467"/>
                  <a:pt x="789516" y="4980517"/>
                  <a:pt x="742950" y="5187950"/>
                </a:cubicBezTo>
                <a:cubicBezTo>
                  <a:pt x="696383" y="5395384"/>
                  <a:pt x="677333" y="5613400"/>
                  <a:pt x="685800" y="5842000"/>
                </a:cubicBezTo>
                <a:cubicBezTo>
                  <a:pt x="651933" y="6129867"/>
                  <a:pt x="626533" y="6305550"/>
                  <a:pt x="609600" y="6369050"/>
                </a:cubicBezTo>
                <a:cubicBezTo>
                  <a:pt x="592666" y="6432550"/>
                  <a:pt x="550333" y="6460067"/>
                  <a:pt x="482600" y="6451600"/>
                </a:cubicBezTo>
                <a:close/>
                <a:moveTo>
                  <a:pt x="-1028700" y="6845300"/>
                </a:moveTo>
                <a:moveTo>
                  <a:pt x="1943100" y="1384300"/>
                </a:moveTo>
                <a:cubicBezTo>
                  <a:pt x="1909233" y="1409700"/>
                  <a:pt x="1877483" y="1420284"/>
                  <a:pt x="1847850" y="1416050"/>
                </a:cubicBezTo>
                <a:cubicBezTo>
                  <a:pt x="1818216" y="1411817"/>
                  <a:pt x="1769533" y="1388534"/>
                  <a:pt x="1701800" y="1346200"/>
                </a:cubicBezTo>
                <a:cubicBezTo>
                  <a:pt x="1642533" y="1337734"/>
                  <a:pt x="1568450" y="1297517"/>
                  <a:pt x="1479550" y="1225550"/>
                </a:cubicBezTo>
                <a:cubicBezTo>
                  <a:pt x="1390650" y="1153584"/>
                  <a:pt x="1314450" y="1077384"/>
                  <a:pt x="1250950" y="996950"/>
                </a:cubicBezTo>
                <a:cubicBezTo>
                  <a:pt x="1187450" y="916517"/>
                  <a:pt x="1155700" y="867834"/>
                  <a:pt x="1155700" y="850900"/>
                </a:cubicBezTo>
                <a:cubicBezTo>
                  <a:pt x="1147233" y="766234"/>
                  <a:pt x="1153583" y="658284"/>
                  <a:pt x="1174750" y="527050"/>
                </a:cubicBezTo>
                <a:cubicBezTo>
                  <a:pt x="1195916" y="395817"/>
                  <a:pt x="1240366" y="277284"/>
                  <a:pt x="1308100" y="171450"/>
                </a:cubicBezTo>
                <a:cubicBezTo>
                  <a:pt x="1375833" y="65617"/>
                  <a:pt x="1473200" y="8467"/>
                  <a:pt x="1600200" y="0"/>
                </a:cubicBezTo>
                <a:cubicBezTo>
                  <a:pt x="1634066" y="0"/>
                  <a:pt x="1663700" y="4234"/>
                  <a:pt x="1689100" y="12700"/>
                </a:cubicBezTo>
                <a:cubicBezTo>
                  <a:pt x="1714500" y="21167"/>
                  <a:pt x="1790700" y="50800"/>
                  <a:pt x="1917700" y="101600"/>
                </a:cubicBezTo>
                <a:cubicBezTo>
                  <a:pt x="1985433" y="228600"/>
                  <a:pt x="2053166" y="370417"/>
                  <a:pt x="2120900" y="527050"/>
                </a:cubicBezTo>
                <a:cubicBezTo>
                  <a:pt x="2188633" y="683684"/>
                  <a:pt x="2218266" y="836084"/>
                  <a:pt x="2209800" y="984250"/>
                </a:cubicBezTo>
                <a:cubicBezTo>
                  <a:pt x="2201333" y="1132417"/>
                  <a:pt x="2112433" y="1265767"/>
                  <a:pt x="1943100" y="1384300"/>
                </a:cubicBezTo>
                <a:close/>
                <a:moveTo>
                  <a:pt x="4038600" y="68453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15" name="Freeform 6815"/>
          <p:cNvSpPr/>
          <p:nvPr/>
        </p:nvSpPr>
        <p:spPr>
          <a:xfrm rot="0" flipH="0" flipV="0">
            <a:off x="4396936" y="4250107"/>
            <a:ext cx="247040" cy="157276"/>
          </a:xfrm>
          <a:custGeom>
            <a:pathLst>
              <a:path w="6862234" h="4368800">
                <a:moveTo>
                  <a:pt x="5846234" y="4284133"/>
                </a:moveTo>
                <a:cubicBezTo>
                  <a:pt x="5803900" y="4267200"/>
                  <a:pt x="5740400" y="4224867"/>
                  <a:pt x="5655734" y="4157133"/>
                </a:cubicBezTo>
                <a:cubicBezTo>
                  <a:pt x="5571067" y="4089400"/>
                  <a:pt x="5499100" y="3972983"/>
                  <a:pt x="5439834" y="3807883"/>
                </a:cubicBezTo>
                <a:cubicBezTo>
                  <a:pt x="5380567" y="3642783"/>
                  <a:pt x="5350934" y="3412067"/>
                  <a:pt x="5350934" y="3115733"/>
                </a:cubicBezTo>
                <a:cubicBezTo>
                  <a:pt x="5359400" y="2861733"/>
                  <a:pt x="5365750" y="2662767"/>
                  <a:pt x="5369984" y="2518833"/>
                </a:cubicBezTo>
                <a:cubicBezTo>
                  <a:pt x="5374217" y="2374900"/>
                  <a:pt x="5342467" y="2302933"/>
                  <a:pt x="5274734" y="2302933"/>
                </a:cubicBezTo>
                <a:cubicBezTo>
                  <a:pt x="5207000" y="2302933"/>
                  <a:pt x="5077884" y="2368550"/>
                  <a:pt x="4887384" y="2499783"/>
                </a:cubicBezTo>
                <a:cubicBezTo>
                  <a:pt x="4696884" y="2631017"/>
                  <a:pt x="4478867" y="2806700"/>
                  <a:pt x="4233334" y="3026833"/>
                </a:cubicBezTo>
                <a:cubicBezTo>
                  <a:pt x="3987800" y="3246967"/>
                  <a:pt x="3738034" y="3492500"/>
                  <a:pt x="3484034" y="3763433"/>
                </a:cubicBezTo>
                <a:cubicBezTo>
                  <a:pt x="3399367" y="3856567"/>
                  <a:pt x="3316817" y="3943350"/>
                  <a:pt x="3236384" y="4023783"/>
                </a:cubicBezTo>
                <a:cubicBezTo>
                  <a:pt x="3155950" y="4104217"/>
                  <a:pt x="3077634" y="4155017"/>
                  <a:pt x="3001434" y="4176183"/>
                </a:cubicBezTo>
                <a:cubicBezTo>
                  <a:pt x="2925234" y="4197350"/>
                  <a:pt x="2836334" y="4169833"/>
                  <a:pt x="2734734" y="4093633"/>
                </a:cubicBezTo>
                <a:lnTo>
                  <a:pt x="2595034" y="3979333"/>
                </a:lnTo>
                <a:cubicBezTo>
                  <a:pt x="2552700" y="3937000"/>
                  <a:pt x="2527300" y="3892550"/>
                  <a:pt x="2518834" y="3845983"/>
                </a:cubicBezTo>
                <a:cubicBezTo>
                  <a:pt x="2510367" y="3799417"/>
                  <a:pt x="2514600" y="3746500"/>
                  <a:pt x="2531534" y="3687233"/>
                </a:cubicBezTo>
                <a:lnTo>
                  <a:pt x="2823634" y="2849033"/>
                </a:lnTo>
                <a:cubicBezTo>
                  <a:pt x="2959100" y="2544233"/>
                  <a:pt x="3052234" y="2321983"/>
                  <a:pt x="3103034" y="2182283"/>
                </a:cubicBezTo>
                <a:cubicBezTo>
                  <a:pt x="3153834" y="2042583"/>
                  <a:pt x="3179234" y="1953683"/>
                  <a:pt x="3179234" y="1915583"/>
                </a:cubicBezTo>
                <a:cubicBezTo>
                  <a:pt x="3179234" y="1877483"/>
                  <a:pt x="3166534" y="1862667"/>
                  <a:pt x="3141134" y="1871133"/>
                </a:cubicBezTo>
                <a:cubicBezTo>
                  <a:pt x="3073400" y="1879600"/>
                  <a:pt x="2971800" y="1919817"/>
                  <a:pt x="2836334" y="1991783"/>
                </a:cubicBezTo>
                <a:cubicBezTo>
                  <a:pt x="2700867" y="2063750"/>
                  <a:pt x="2611967" y="2133600"/>
                  <a:pt x="2569634" y="2201333"/>
                </a:cubicBezTo>
                <a:cubicBezTo>
                  <a:pt x="2535767" y="2201333"/>
                  <a:pt x="2484967" y="2239433"/>
                  <a:pt x="2417234" y="2315633"/>
                </a:cubicBezTo>
                <a:cubicBezTo>
                  <a:pt x="2349500" y="2391833"/>
                  <a:pt x="2264834" y="2463800"/>
                  <a:pt x="2163234" y="2531533"/>
                </a:cubicBezTo>
                <a:cubicBezTo>
                  <a:pt x="2103967" y="2633133"/>
                  <a:pt x="1987550" y="2764367"/>
                  <a:pt x="1813984" y="2925233"/>
                </a:cubicBezTo>
                <a:cubicBezTo>
                  <a:pt x="1640417" y="3086100"/>
                  <a:pt x="1468967" y="3251200"/>
                  <a:pt x="1299634" y="3420533"/>
                </a:cubicBezTo>
                <a:cubicBezTo>
                  <a:pt x="1189567" y="3513667"/>
                  <a:pt x="1081617" y="3627967"/>
                  <a:pt x="975784" y="3763433"/>
                </a:cubicBezTo>
                <a:cubicBezTo>
                  <a:pt x="869950" y="3898900"/>
                  <a:pt x="781050" y="4017433"/>
                  <a:pt x="709084" y="4119033"/>
                </a:cubicBezTo>
                <a:cubicBezTo>
                  <a:pt x="637117" y="4220633"/>
                  <a:pt x="588434" y="4271433"/>
                  <a:pt x="563034" y="4271433"/>
                </a:cubicBezTo>
                <a:cubicBezTo>
                  <a:pt x="452967" y="4271433"/>
                  <a:pt x="353484" y="4241800"/>
                  <a:pt x="264584" y="4182533"/>
                </a:cubicBezTo>
                <a:cubicBezTo>
                  <a:pt x="175684" y="4123267"/>
                  <a:pt x="110067" y="4025900"/>
                  <a:pt x="67734" y="3890433"/>
                </a:cubicBezTo>
                <a:cubicBezTo>
                  <a:pt x="0" y="3746500"/>
                  <a:pt x="0" y="3545417"/>
                  <a:pt x="67734" y="3287183"/>
                </a:cubicBezTo>
                <a:cubicBezTo>
                  <a:pt x="135467" y="3028950"/>
                  <a:pt x="211667" y="2692400"/>
                  <a:pt x="296334" y="2277533"/>
                </a:cubicBezTo>
                <a:cubicBezTo>
                  <a:pt x="330200" y="2150533"/>
                  <a:pt x="351367" y="2057400"/>
                  <a:pt x="359834" y="1998133"/>
                </a:cubicBezTo>
                <a:cubicBezTo>
                  <a:pt x="368300" y="1938867"/>
                  <a:pt x="383117" y="1877483"/>
                  <a:pt x="404284" y="1813983"/>
                </a:cubicBezTo>
                <a:cubicBezTo>
                  <a:pt x="425450" y="1750483"/>
                  <a:pt x="463550" y="1651000"/>
                  <a:pt x="518584" y="1515533"/>
                </a:cubicBezTo>
                <a:cubicBezTo>
                  <a:pt x="573617" y="1380067"/>
                  <a:pt x="660400" y="1176867"/>
                  <a:pt x="778934" y="905933"/>
                </a:cubicBezTo>
                <a:cubicBezTo>
                  <a:pt x="838200" y="745067"/>
                  <a:pt x="874184" y="624417"/>
                  <a:pt x="886884" y="543983"/>
                </a:cubicBezTo>
                <a:cubicBezTo>
                  <a:pt x="899584" y="463550"/>
                  <a:pt x="905934" y="406400"/>
                  <a:pt x="905934" y="372533"/>
                </a:cubicBezTo>
                <a:cubicBezTo>
                  <a:pt x="905934" y="287867"/>
                  <a:pt x="929217" y="215900"/>
                  <a:pt x="975784" y="156633"/>
                </a:cubicBezTo>
                <a:cubicBezTo>
                  <a:pt x="1022350" y="97367"/>
                  <a:pt x="1079500" y="55033"/>
                  <a:pt x="1147234" y="29633"/>
                </a:cubicBezTo>
                <a:cubicBezTo>
                  <a:pt x="1214967" y="4233"/>
                  <a:pt x="1278467" y="0"/>
                  <a:pt x="1337734" y="16933"/>
                </a:cubicBezTo>
                <a:cubicBezTo>
                  <a:pt x="1430867" y="33867"/>
                  <a:pt x="1513417" y="80433"/>
                  <a:pt x="1585384" y="156633"/>
                </a:cubicBezTo>
                <a:cubicBezTo>
                  <a:pt x="1657350" y="232833"/>
                  <a:pt x="1697567" y="338667"/>
                  <a:pt x="1706034" y="474133"/>
                </a:cubicBezTo>
                <a:cubicBezTo>
                  <a:pt x="1714500" y="575733"/>
                  <a:pt x="1706034" y="666750"/>
                  <a:pt x="1680634" y="747183"/>
                </a:cubicBezTo>
                <a:cubicBezTo>
                  <a:pt x="1655234" y="827617"/>
                  <a:pt x="1629834" y="901700"/>
                  <a:pt x="1604434" y="969433"/>
                </a:cubicBezTo>
                <a:lnTo>
                  <a:pt x="1464734" y="1312333"/>
                </a:lnTo>
                <a:cubicBezTo>
                  <a:pt x="1422400" y="1405467"/>
                  <a:pt x="1367367" y="1540933"/>
                  <a:pt x="1299634" y="1718733"/>
                </a:cubicBezTo>
                <a:cubicBezTo>
                  <a:pt x="1231900" y="1896533"/>
                  <a:pt x="1172634" y="2059517"/>
                  <a:pt x="1121834" y="2207683"/>
                </a:cubicBezTo>
                <a:cubicBezTo>
                  <a:pt x="1071034" y="2355850"/>
                  <a:pt x="1045634" y="2442633"/>
                  <a:pt x="1045634" y="2468033"/>
                </a:cubicBezTo>
                <a:cubicBezTo>
                  <a:pt x="1054100" y="2493433"/>
                  <a:pt x="1083734" y="2487083"/>
                  <a:pt x="1134534" y="2448983"/>
                </a:cubicBezTo>
                <a:cubicBezTo>
                  <a:pt x="1185334" y="2410883"/>
                  <a:pt x="1250950" y="2355850"/>
                  <a:pt x="1331384" y="2283883"/>
                </a:cubicBezTo>
                <a:cubicBezTo>
                  <a:pt x="1411817" y="2211917"/>
                  <a:pt x="1494367" y="2142067"/>
                  <a:pt x="1579034" y="2074333"/>
                </a:cubicBezTo>
                <a:cubicBezTo>
                  <a:pt x="1756834" y="1905000"/>
                  <a:pt x="1957917" y="1742017"/>
                  <a:pt x="2182284" y="1585383"/>
                </a:cubicBezTo>
                <a:cubicBezTo>
                  <a:pt x="2406650" y="1428750"/>
                  <a:pt x="2620434" y="1295400"/>
                  <a:pt x="2823634" y="1185333"/>
                </a:cubicBezTo>
                <a:cubicBezTo>
                  <a:pt x="3026834" y="1075267"/>
                  <a:pt x="3183467" y="1003300"/>
                  <a:pt x="3293534" y="969433"/>
                </a:cubicBezTo>
                <a:cubicBezTo>
                  <a:pt x="3437467" y="969433"/>
                  <a:pt x="3536950" y="994833"/>
                  <a:pt x="3591984" y="1045633"/>
                </a:cubicBezTo>
                <a:cubicBezTo>
                  <a:pt x="3647017" y="1096433"/>
                  <a:pt x="3742267" y="1189567"/>
                  <a:pt x="3877734" y="1325033"/>
                </a:cubicBezTo>
                <a:cubicBezTo>
                  <a:pt x="3937000" y="1384300"/>
                  <a:pt x="3970867" y="1460500"/>
                  <a:pt x="3979334" y="1553633"/>
                </a:cubicBezTo>
                <a:cubicBezTo>
                  <a:pt x="3987800" y="1646767"/>
                  <a:pt x="3983567" y="1735667"/>
                  <a:pt x="3966634" y="1820333"/>
                </a:cubicBezTo>
                <a:cubicBezTo>
                  <a:pt x="3958167" y="1854200"/>
                  <a:pt x="3932767" y="1936750"/>
                  <a:pt x="3890434" y="2067983"/>
                </a:cubicBezTo>
                <a:cubicBezTo>
                  <a:pt x="3848100" y="2199217"/>
                  <a:pt x="3807884" y="2324100"/>
                  <a:pt x="3769784" y="2442633"/>
                </a:cubicBezTo>
                <a:cubicBezTo>
                  <a:pt x="3731684" y="2561167"/>
                  <a:pt x="3712634" y="2620433"/>
                  <a:pt x="3712634" y="2620433"/>
                </a:cubicBezTo>
                <a:cubicBezTo>
                  <a:pt x="3712634" y="2620433"/>
                  <a:pt x="3761317" y="2578100"/>
                  <a:pt x="3858684" y="2493433"/>
                </a:cubicBezTo>
                <a:cubicBezTo>
                  <a:pt x="3956050" y="2408767"/>
                  <a:pt x="4064000" y="2317750"/>
                  <a:pt x="4182534" y="2220383"/>
                </a:cubicBezTo>
                <a:cubicBezTo>
                  <a:pt x="4301067" y="2123017"/>
                  <a:pt x="4389967" y="2048933"/>
                  <a:pt x="4449234" y="1998133"/>
                </a:cubicBezTo>
                <a:cubicBezTo>
                  <a:pt x="4779434" y="1744133"/>
                  <a:pt x="5067300" y="1583267"/>
                  <a:pt x="5312834" y="1515533"/>
                </a:cubicBezTo>
                <a:cubicBezTo>
                  <a:pt x="5558367" y="1447800"/>
                  <a:pt x="5757334" y="1536700"/>
                  <a:pt x="5909734" y="1782233"/>
                </a:cubicBezTo>
                <a:cubicBezTo>
                  <a:pt x="6011334" y="1875367"/>
                  <a:pt x="6064250" y="1976967"/>
                  <a:pt x="6068484" y="2087033"/>
                </a:cubicBezTo>
                <a:cubicBezTo>
                  <a:pt x="6072717" y="2197100"/>
                  <a:pt x="6074834" y="2387600"/>
                  <a:pt x="6074834" y="2658533"/>
                </a:cubicBezTo>
                <a:cubicBezTo>
                  <a:pt x="6083300" y="2768600"/>
                  <a:pt x="6091767" y="2899833"/>
                  <a:pt x="6100234" y="3052233"/>
                </a:cubicBezTo>
                <a:cubicBezTo>
                  <a:pt x="6108700" y="3204633"/>
                  <a:pt x="6119284" y="3342217"/>
                  <a:pt x="6131984" y="3464983"/>
                </a:cubicBezTo>
                <a:cubicBezTo>
                  <a:pt x="6144684" y="3587750"/>
                  <a:pt x="6159500" y="3661833"/>
                  <a:pt x="6176434" y="3687233"/>
                </a:cubicBezTo>
                <a:cubicBezTo>
                  <a:pt x="6201834" y="3721100"/>
                  <a:pt x="6250517" y="3748617"/>
                  <a:pt x="6322484" y="3769783"/>
                </a:cubicBezTo>
                <a:cubicBezTo>
                  <a:pt x="6394450" y="3790950"/>
                  <a:pt x="6489700" y="3810000"/>
                  <a:pt x="6608234" y="3826933"/>
                </a:cubicBezTo>
                <a:cubicBezTo>
                  <a:pt x="6735234" y="3843867"/>
                  <a:pt x="6811434" y="3898900"/>
                  <a:pt x="6836834" y="3992033"/>
                </a:cubicBezTo>
                <a:cubicBezTo>
                  <a:pt x="6862234" y="4085167"/>
                  <a:pt x="6807200" y="4174067"/>
                  <a:pt x="6671734" y="4258733"/>
                </a:cubicBezTo>
                <a:cubicBezTo>
                  <a:pt x="6544734" y="4334933"/>
                  <a:pt x="6405034" y="4368800"/>
                  <a:pt x="6252634" y="4360333"/>
                </a:cubicBezTo>
                <a:cubicBezTo>
                  <a:pt x="6100234" y="4351867"/>
                  <a:pt x="5964767" y="4326467"/>
                  <a:pt x="5846234" y="4284133"/>
                </a:cubicBezTo>
                <a:close/>
                <a:moveTo>
                  <a:pt x="-618066" y="4817533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16" name="Freeform 6816"/>
          <p:cNvSpPr/>
          <p:nvPr/>
        </p:nvSpPr>
        <p:spPr>
          <a:xfrm rot="0" flipH="0" flipV="0">
            <a:off x="4615630" y="4242335"/>
            <a:ext cx="177012" cy="292760"/>
          </a:xfrm>
          <a:custGeom>
            <a:pathLst>
              <a:path w="4917016" h="8132233">
                <a:moveTo>
                  <a:pt x="952500" y="8094133"/>
                </a:moveTo>
                <a:cubicBezTo>
                  <a:pt x="766233" y="8127999"/>
                  <a:pt x="639233" y="8132233"/>
                  <a:pt x="571500" y="8106833"/>
                </a:cubicBezTo>
                <a:cubicBezTo>
                  <a:pt x="503766" y="8081433"/>
                  <a:pt x="410633" y="8039099"/>
                  <a:pt x="292100" y="7979833"/>
                </a:cubicBezTo>
                <a:cubicBezTo>
                  <a:pt x="198966" y="7912099"/>
                  <a:pt x="127000" y="7861299"/>
                  <a:pt x="76200" y="7827433"/>
                </a:cubicBezTo>
                <a:cubicBezTo>
                  <a:pt x="25400" y="7793566"/>
                  <a:pt x="0" y="7759699"/>
                  <a:pt x="0" y="7725833"/>
                </a:cubicBezTo>
                <a:cubicBezTo>
                  <a:pt x="0" y="7700433"/>
                  <a:pt x="8466" y="7672916"/>
                  <a:pt x="25400" y="7643283"/>
                </a:cubicBezTo>
                <a:cubicBezTo>
                  <a:pt x="42333" y="7613649"/>
                  <a:pt x="74083" y="7588249"/>
                  <a:pt x="120650" y="7567083"/>
                </a:cubicBezTo>
                <a:cubicBezTo>
                  <a:pt x="167216" y="7545916"/>
                  <a:pt x="232833" y="7535333"/>
                  <a:pt x="317500" y="7535333"/>
                </a:cubicBezTo>
                <a:cubicBezTo>
                  <a:pt x="376766" y="7569199"/>
                  <a:pt x="476250" y="7586133"/>
                  <a:pt x="615950" y="7586133"/>
                </a:cubicBezTo>
                <a:cubicBezTo>
                  <a:pt x="755650" y="7586133"/>
                  <a:pt x="842433" y="7569199"/>
                  <a:pt x="876300" y="7535333"/>
                </a:cubicBezTo>
                <a:cubicBezTo>
                  <a:pt x="876300" y="7535333"/>
                  <a:pt x="916516" y="7512049"/>
                  <a:pt x="996950" y="7465483"/>
                </a:cubicBezTo>
                <a:cubicBezTo>
                  <a:pt x="1077383" y="7418916"/>
                  <a:pt x="1185333" y="7382933"/>
                  <a:pt x="1320800" y="7357533"/>
                </a:cubicBezTo>
                <a:cubicBezTo>
                  <a:pt x="1583266" y="7230533"/>
                  <a:pt x="1816100" y="7069666"/>
                  <a:pt x="2019300" y="6874933"/>
                </a:cubicBezTo>
                <a:cubicBezTo>
                  <a:pt x="2222500" y="6680199"/>
                  <a:pt x="2417233" y="6426199"/>
                  <a:pt x="2603500" y="6112933"/>
                </a:cubicBezTo>
                <a:cubicBezTo>
                  <a:pt x="2679700" y="5994399"/>
                  <a:pt x="2760133" y="5856816"/>
                  <a:pt x="2844800" y="5700183"/>
                </a:cubicBezTo>
                <a:cubicBezTo>
                  <a:pt x="2929466" y="5543549"/>
                  <a:pt x="2988733" y="5389033"/>
                  <a:pt x="3022600" y="5236633"/>
                </a:cubicBezTo>
                <a:cubicBezTo>
                  <a:pt x="3090333" y="5067299"/>
                  <a:pt x="3168650" y="4838700"/>
                  <a:pt x="3257550" y="4550833"/>
                </a:cubicBezTo>
                <a:cubicBezTo>
                  <a:pt x="3346450" y="4262967"/>
                  <a:pt x="3424766" y="3977217"/>
                  <a:pt x="3492500" y="3693583"/>
                </a:cubicBezTo>
                <a:cubicBezTo>
                  <a:pt x="3560233" y="3409950"/>
                  <a:pt x="3598333" y="3196167"/>
                  <a:pt x="3606800" y="3052233"/>
                </a:cubicBezTo>
                <a:cubicBezTo>
                  <a:pt x="3657600" y="2578100"/>
                  <a:pt x="3740150" y="2139950"/>
                  <a:pt x="3854450" y="1737783"/>
                </a:cubicBezTo>
                <a:cubicBezTo>
                  <a:pt x="3968750" y="1335617"/>
                  <a:pt x="4068233" y="884767"/>
                  <a:pt x="4152900" y="385233"/>
                </a:cubicBezTo>
                <a:cubicBezTo>
                  <a:pt x="4203700" y="266700"/>
                  <a:pt x="4241800" y="196850"/>
                  <a:pt x="4267200" y="175683"/>
                </a:cubicBezTo>
                <a:cubicBezTo>
                  <a:pt x="4292600" y="154517"/>
                  <a:pt x="4347633" y="143933"/>
                  <a:pt x="4432300" y="143933"/>
                </a:cubicBezTo>
                <a:cubicBezTo>
                  <a:pt x="4525433" y="143933"/>
                  <a:pt x="4595283" y="150283"/>
                  <a:pt x="4641850" y="162983"/>
                </a:cubicBezTo>
                <a:cubicBezTo>
                  <a:pt x="4688416" y="175683"/>
                  <a:pt x="4741333" y="228600"/>
                  <a:pt x="4800600" y="321733"/>
                </a:cubicBezTo>
                <a:cubicBezTo>
                  <a:pt x="4885266" y="482600"/>
                  <a:pt x="4917016" y="670983"/>
                  <a:pt x="4895850" y="886883"/>
                </a:cubicBezTo>
                <a:cubicBezTo>
                  <a:pt x="4874683" y="1102783"/>
                  <a:pt x="4809066" y="1291167"/>
                  <a:pt x="4699000" y="1452033"/>
                </a:cubicBezTo>
                <a:cubicBezTo>
                  <a:pt x="4614333" y="1570567"/>
                  <a:pt x="4540250" y="1754717"/>
                  <a:pt x="4476750" y="2004483"/>
                </a:cubicBezTo>
                <a:cubicBezTo>
                  <a:pt x="4413250" y="2254250"/>
                  <a:pt x="4351866" y="2565400"/>
                  <a:pt x="4292600" y="2937933"/>
                </a:cubicBezTo>
                <a:cubicBezTo>
                  <a:pt x="4250266" y="3124200"/>
                  <a:pt x="4205816" y="3342217"/>
                  <a:pt x="4159250" y="3591983"/>
                </a:cubicBezTo>
                <a:cubicBezTo>
                  <a:pt x="4112683" y="3841750"/>
                  <a:pt x="4064000" y="4119033"/>
                  <a:pt x="4013200" y="4423833"/>
                </a:cubicBezTo>
                <a:cubicBezTo>
                  <a:pt x="3979333" y="4508500"/>
                  <a:pt x="3932766" y="4637617"/>
                  <a:pt x="3873500" y="4811183"/>
                </a:cubicBezTo>
                <a:cubicBezTo>
                  <a:pt x="3814233" y="4984750"/>
                  <a:pt x="3776133" y="5122333"/>
                  <a:pt x="3759200" y="5223933"/>
                </a:cubicBezTo>
                <a:cubicBezTo>
                  <a:pt x="3750733" y="5257799"/>
                  <a:pt x="3725333" y="5325533"/>
                  <a:pt x="3683000" y="5427133"/>
                </a:cubicBezTo>
                <a:cubicBezTo>
                  <a:pt x="3640666" y="5528733"/>
                  <a:pt x="3598333" y="5628216"/>
                  <a:pt x="3556000" y="5725583"/>
                </a:cubicBezTo>
                <a:cubicBezTo>
                  <a:pt x="3513666" y="5822949"/>
                  <a:pt x="3484033" y="5888566"/>
                  <a:pt x="3467100" y="5922433"/>
                </a:cubicBezTo>
                <a:cubicBezTo>
                  <a:pt x="3136900" y="6608233"/>
                  <a:pt x="2760133" y="7133166"/>
                  <a:pt x="2336800" y="7497233"/>
                </a:cubicBezTo>
                <a:cubicBezTo>
                  <a:pt x="1913466" y="7861299"/>
                  <a:pt x="1452033" y="8060266"/>
                  <a:pt x="952500" y="8094133"/>
                </a:cubicBezTo>
                <a:close/>
                <a:moveTo>
                  <a:pt x="-3175000" y="5033433"/>
                </a:moveTo>
                <a:moveTo>
                  <a:pt x="1917700" y="4411133"/>
                </a:moveTo>
                <a:cubicBezTo>
                  <a:pt x="1824566" y="4411133"/>
                  <a:pt x="1729316" y="4360333"/>
                  <a:pt x="1631950" y="4258733"/>
                </a:cubicBezTo>
                <a:cubicBezTo>
                  <a:pt x="1534583" y="4157133"/>
                  <a:pt x="1468966" y="4076700"/>
                  <a:pt x="1435100" y="4017433"/>
                </a:cubicBezTo>
                <a:cubicBezTo>
                  <a:pt x="1401233" y="3932767"/>
                  <a:pt x="1358900" y="3852333"/>
                  <a:pt x="1308100" y="3776133"/>
                </a:cubicBezTo>
                <a:cubicBezTo>
                  <a:pt x="1257300" y="3699933"/>
                  <a:pt x="1221316" y="3606800"/>
                  <a:pt x="1200150" y="3496733"/>
                </a:cubicBezTo>
                <a:cubicBezTo>
                  <a:pt x="1178983" y="3386667"/>
                  <a:pt x="1185333" y="3251200"/>
                  <a:pt x="1219200" y="3090333"/>
                </a:cubicBezTo>
                <a:cubicBezTo>
                  <a:pt x="1253066" y="2980267"/>
                  <a:pt x="1301750" y="2821517"/>
                  <a:pt x="1365250" y="2614083"/>
                </a:cubicBezTo>
                <a:cubicBezTo>
                  <a:pt x="1428750" y="2406650"/>
                  <a:pt x="1500716" y="2180167"/>
                  <a:pt x="1581150" y="1934633"/>
                </a:cubicBezTo>
                <a:cubicBezTo>
                  <a:pt x="1661583" y="1689100"/>
                  <a:pt x="1746250" y="1445683"/>
                  <a:pt x="1835150" y="1204383"/>
                </a:cubicBezTo>
                <a:cubicBezTo>
                  <a:pt x="1924050" y="963083"/>
                  <a:pt x="2006600" y="747183"/>
                  <a:pt x="2082800" y="556683"/>
                </a:cubicBezTo>
                <a:cubicBezTo>
                  <a:pt x="2159000" y="366183"/>
                  <a:pt x="2226733" y="228600"/>
                  <a:pt x="2286000" y="143933"/>
                </a:cubicBezTo>
                <a:cubicBezTo>
                  <a:pt x="2336800" y="76200"/>
                  <a:pt x="2393950" y="33867"/>
                  <a:pt x="2457450" y="16933"/>
                </a:cubicBezTo>
                <a:cubicBezTo>
                  <a:pt x="2520950" y="0"/>
                  <a:pt x="2586566" y="6350"/>
                  <a:pt x="2654300" y="35983"/>
                </a:cubicBezTo>
                <a:cubicBezTo>
                  <a:pt x="2722033" y="65617"/>
                  <a:pt x="2781300" y="122767"/>
                  <a:pt x="2832100" y="207433"/>
                </a:cubicBezTo>
                <a:cubicBezTo>
                  <a:pt x="2925233" y="325967"/>
                  <a:pt x="2963333" y="427567"/>
                  <a:pt x="2946400" y="512233"/>
                </a:cubicBezTo>
                <a:cubicBezTo>
                  <a:pt x="2929466" y="596900"/>
                  <a:pt x="2853266" y="762000"/>
                  <a:pt x="2717800" y="1007533"/>
                </a:cubicBezTo>
                <a:cubicBezTo>
                  <a:pt x="2683933" y="1100667"/>
                  <a:pt x="2641600" y="1200150"/>
                  <a:pt x="2590800" y="1305983"/>
                </a:cubicBezTo>
                <a:cubicBezTo>
                  <a:pt x="2540000" y="1411817"/>
                  <a:pt x="2514600" y="1481667"/>
                  <a:pt x="2514600" y="1515533"/>
                </a:cubicBezTo>
                <a:cubicBezTo>
                  <a:pt x="2506133" y="1532467"/>
                  <a:pt x="2491316" y="1589617"/>
                  <a:pt x="2470150" y="1686983"/>
                </a:cubicBezTo>
                <a:cubicBezTo>
                  <a:pt x="2448983" y="1784350"/>
                  <a:pt x="2425700" y="1875367"/>
                  <a:pt x="2400300" y="1960033"/>
                </a:cubicBezTo>
                <a:cubicBezTo>
                  <a:pt x="2374900" y="2044700"/>
                  <a:pt x="2349500" y="2087033"/>
                  <a:pt x="2324100" y="2087033"/>
                </a:cubicBezTo>
                <a:cubicBezTo>
                  <a:pt x="2290233" y="2120900"/>
                  <a:pt x="2252133" y="2216150"/>
                  <a:pt x="2209800" y="2372783"/>
                </a:cubicBezTo>
                <a:cubicBezTo>
                  <a:pt x="2167466" y="2529417"/>
                  <a:pt x="2129366" y="2702983"/>
                  <a:pt x="2095500" y="2893483"/>
                </a:cubicBezTo>
                <a:cubicBezTo>
                  <a:pt x="2061633" y="3083983"/>
                  <a:pt x="2040466" y="3249083"/>
                  <a:pt x="2032000" y="3388783"/>
                </a:cubicBezTo>
                <a:cubicBezTo>
                  <a:pt x="2023533" y="3528483"/>
                  <a:pt x="2036233" y="3598333"/>
                  <a:pt x="2070100" y="3598333"/>
                </a:cubicBezTo>
                <a:cubicBezTo>
                  <a:pt x="2332566" y="3598333"/>
                  <a:pt x="2605616" y="3496733"/>
                  <a:pt x="2889250" y="3293533"/>
                </a:cubicBezTo>
                <a:cubicBezTo>
                  <a:pt x="3172883" y="3090333"/>
                  <a:pt x="3458633" y="2794000"/>
                  <a:pt x="3746500" y="2404533"/>
                </a:cubicBezTo>
                <a:lnTo>
                  <a:pt x="3962400" y="3306233"/>
                </a:lnTo>
                <a:cubicBezTo>
                  <a:pt x="3843866" y="3365500"/>
                  <a:pt x="3733800" y="3426883"/>
                  <a:pt x="3632200" y="3490383"/>
                </a:cubicBezTo>
                <a:cubicBezTo>
                  <a:pt x="3530600" y="3553883"/>
                  <a:pt x="3437466" y="3627967"/>
                  <a:pt x="3352800" y="3712633"/>
                </a:cubicBezTo>
                <a:cubicBezTo>
                  <a:pt x="3327400" y="3746500"/>
                  <a:pt x="3268133" y="3793067"/>
                  <a:pt x="3175000" y="3852333"/>
                </a:cubicBezTo>
                <a:cubicBezTo>
                  <a:pt x="3081866" y="3911600"/>
                  <a:pt x="2990850" y="3964517"/>
                  <a:pt x="2901950" y="4011083"/>
                </a:cubicBezTo>
                <a:cubicBezTo>
                  <a:pt x="2813050" y="4057650"/>
                  <a:pt x="2755900" y="4080933"/>
                  <a:pt x="2730500" y="4080933"/>
                </a:cubicBezTo>
                <a:cubicBezTo>
                  <a:pt x="2730500" y="4080933"/>
                  <a:pt x="2719916" y="4083050"/>
                  <a:pt x="2698750" y="4087283"/>
                </a:cubicBezTo>
                <a:cubicBezTo>
                  <a:pt x="2677583" y="4091517"/>
                  <a:pt x="2667000" y="4110567"/>
                  <a:pt x="2667000" y="4144433"/>
                </a:cubicBezTo>
                <a:cubicBezTo>
                  <a:pt x="2667000" y="4161367"/>
                  <a:pt x="2611966" y="4193117"/>
                  <a:pt x="2501900" y="4239683"/>
                </a:cubicBezTo>
                <a:cubicBezTo>
                  <a:pt x="2391833" y="4286250"/>
                  <a:pt x="2277533" y="4326467"/>
                  <a:pt x="2159000" y="4360333"/>
                </a:cubicBezTo>
                <a:cubicBezTo>
                  <a:pt x="2040466" y="4394200"/>
                  <a:pt x="1960033" y="4411133"/>
                  <a:pt x="1917700" y="4411133"/>
                </a:cubicBezTo>
                <a:close/>
                <a:moveTo>
                  <a:pt x="508000" y="5033433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17" name="Freeform 6817"/>
          <p:cNvSpPr/>
          <p:nvPr/>
        </p:nvSpPr>
        <p:spPr>
          <a:xfrm rot="0" flipH="0" flipV="0">
            <a:off x="4811160" y="4176574"/>
            <a:ext cx="164744" cy="240106"/>
          </a:xfrm>
          <a:custGeom>
            <a:pathLst>
              <a:path w="4576234" h="6669616">
                <a:moveTo>
                  <a:pt x="931334" y="6669616"/>
                </a:moveTo>
                <a:cubicBezTo>
                  <a:pt x="821267" y="6669616"/>
                  <a:pt x="734484" y="6648450"/>
                  <a:pt x="670984" y="6606116"/>
                </a:cubicBezTo>
                <a:cubicBezTo>
                  <a:pt x="607484" y="6563783"/>
                  <a:pt x="529167" y="6504516"/>
                  <a:pt x="436034" y="6428316"/>
                </a:cubicBezTo>
                <a:cubicBezTo>
                  <a:pt x="275167" y="6258983"/>
                  <a:pt x="160867" y="6096000"/>
                  <a:pt x="93134" y="5939366"/>
                </a:cubicBezTo>
                <a:cubicBezTo>
                  <a:pt x="25400" y="5782733"/>
                  <a:pt x="4234" y="5632450"/>
                  <a:pt x="29634" y="5488516"/>
                </a:cubicBezTo>
                <a:cubicBezTo>
                  <a:pt x="55034" y="5420783"/>
                  <a:pt x="65617" y="5355166"/>
                  <a:pt x="61384" y="5291666"/>
                </a:cubicBezTo>
                <a:cubicBezTo>
                  <a:pt x="57150" y="5228166"/>
                  <a:pt x="55034" y="5196416"/>
                  <a:pt x="55034" y="5196416"/>
                </a:cubicBezTo>
                <a:cubicBezTo>
                  <a:pt x="12700" y="5154083"/>
                  <a:pt x="0" y="5126566"/>
                  <a:pt x="16934" y="5113866"/>
                </a:cubicBezTo>
                <a:cubicBezTo>
                  <a:pt x="33867" y="5101166"/>
                  <a:pt x="50800" y="5077883"/>
                  <a:pt x="67734" y="5044016"/>
                </a:cubicBezTo>
                <a:cubicBezTo>
                  <a:pt x="118534" y="5044016"/>
                  <a:pt x="135467" y="4997450"/>
                  <a:pt x="118534" y="4904316"/>
                </a:cubicBezTo>
                <a:cubicBezTo>
                  <a:pt x="101600" y="4836583"/>
                  <a:pt x="135467" y="4688416"/>
                  <a:pt x="220134" y="4459816"/>
                </a:cubicBezTo>
                <a:cubicBezTo>
                  <a:pt x="304800" y="4231216"/>
                  <a:pt x="410634" y="4015316"/>
                  <a:pt x="537634" y="3812116"/>
                </a:cubicBezTo>
                <a:cubicBezTo>
                  <a:pt x="588434" y="3727450"/>
                  <a:pt x="664634" y="3615266"/>
                  <a:pt x="766234" y="3475566"/>
                </a:cubicBezTo>
                <a:cubicBezTo>
                  <a:pt x="867834" y="3335866"/>
                  <a:pt x="980017" y="3196166"/>
                  <a:pt x="1102784" y="3056466"/>
                </a:cubicBezTo>
                <a:cubicBezTo>
                  <a:pt x="1225550" y="2916766"/>
                  <a:pt x="1337734" y="2804583"/>
                  <a:pt x="1439334" y="2719916"/>
                </a:cubicBezTo>
                <a:cubicBezTo>
                  <a:pt x="1651000" y="2542116"/>
                  <a:pt x="1837267" y="2410883"/>
                  <a:pt x="1998134" y="2326216"/>
                </a:cubicBezTo>
                <a:cubicBezTo>
                  <a:pt x="2159000" y="2241550"/>
                  <a:pt x="2332567" y="2178050"/>
                  <a:pt x="2518834" y="2135716"/>
                </a:cubicBezTo>
                <a:cubicBezTo>
                  <a:pt x="2705100" y="2093383"/>
                  <a:pt x="2834217" y="2072216"/>
                  <a:pt x="2906184" y="2072216"/>
                </a:cubicBezTo>
                <a:cubicBezTo>
                  <a:pt x="2978150" y="2072216"/>
                  <a:pt x="3077634" y="2139950"/>
                  <a:pt x="3204634" y="2275416"/>
                </a:cubicBezTo>
                <a:cubicBezTo>
                  <a:pt x="3399367" y="2360083"/>
                  <a:pt x="3541184" y="2461683"/>
                  <a:pt x="3630084" y="2580216"/>
                </a:cubicBezTo>
                <a:cubicBezTo>
                  <a:pt x="3718984" y="2698750"/>
                  <a:pt x="3776134" y="2872316"/>
                  <a:pt x="3801534" y="3100916"/>
                </a:cubicBezTo>
                <a:cubicBezTo>
                  <a:pt x="3826934" y="3354916"/>
                  <a:pt x="3807884" y="3644900"/>
                  <a:pt x="3744384" y="3970866"/>
                </a:cubicBezTo>
                <a:cubicBezTo>
                  <a:pt x="3680884" y="4296833"/>
                  <a:pt x="3479800" y="4701116"/>
                  <a:pt x="3141134" y="5183716"/>
                </a:cubicBezTo>
                <a:cubicBezTo>
                  <a:pt x="2929467" y="5488516"/>
                  <a:pt x="2734734" y="5715000"/>
                  <a:pt x="2556934" y="5863166"/>
                </a:cubicBezTo>
                <a:cubicBezTo>
                  <a:pt x="2379134" y="6011333"/>
                  <a:pt x="2167467" y="6157383"/>
                  <a:pt x="1921934" y="6301316"/>
                </a:cubicBezTo>
                <a:cubicBezTo>
                  <a:pt x="1744134" y="6419850"/>
                  <a:pt x="1583267" y="6506633"/>
                  <a:pt x="1439334" y="6561666"/>
                </a:cubicBezTo>
                <a:cubicBezTo>
                  <a:pt x="1295400" y="6616700"/>
                  <a:pt x="1126067" y="6652683"/>
                  <a:pt x="931334" y="6669616"/>
                </a:cubicBezTo>
                <a:close/>
                <a:moveTo>
                  <a:pt x="-1024466" y="6860116"/>
                </a:moveTo>
                <a:moveTo>
                  <a:pt x="2150534" y="5323416"/>
                </a:moveTo>
                <a:cubicBezTo>
                  <a:pt x="2353734" y="5094816"/>
                  <a:pt x="2516717" y="4878916"/>
                  <a:pt x="2639484" y="4675716"/>
                </a:cubicBezTo>
                <a:cubicBezTo>
                  <a:pt x="2762250" y="4472516"/>
                  <a:pt x="2878667" y="4214283"/>
                  <a:pt x="2988734" y="3901016"/>
                </a:cubicBezTo>
                <a:cubicBezTo>
                  <a:pt x="3022600" y="3807883"/>
                  <a:pt x="3043767" y="3691466"/>
                  <a:pt x="3052234" y="3551766"/>
                </a:cubicBezTo>
                <a:cubicBezTo>
                  <a:pt x="3060700" y="3412066"/>
                  <a:pt x="3058584" y="3280833"/>
                  <a:pt x="3045884" y="3158066"/>
                </a:cubicBezTo>
                <a:cubicBezTo>
                  <a:pt x="3033184" y="3035300"/>
                  <a:pt x="3001434" y="2965450"/>
                  <a:pt x="2950634" y="2948516"/>
                </a:cubicBezTo>
                <a:cubicBezTo>
                  <a:pt x="2849034" y="2889250"/>
                  <a:pt x="2726267" y="2870200"/>
                  <a:pt x="2582334" y="2891366"/>
                </a:cubicBezTo>
                <a:cubicBezTo>
                  <a:pt x="2438400" y="2912533"/>
                  <a:pt x="2281767" y="2995083"/>
                  <a:pt x="2112434" y="3139016"/>
                </a:cubicBezTo>
                <a:cubicBezTo>
                  <a:pt x="1849967" y="3359150"/>
                  <a:pt x="1621367" y="3632200"/>
                  <a:pt x="1426634" y="3958166"/>
                </a:cubicBezTo>
                <a:cubicBezTo>
                  <a:pt x="1231900" y="4284133"/>
                  <a:pt x="1041400" y="4654550"/>
                  <a:pt x="855134" y="5069416"/>
                </a:cubicBezTo>
                <a:cubicBezTo>
                  <a:pt x="728134" y="5374216"/>
                  <a:pt x="700617" y="5617633"/>
                  <a:pt x="772584" y="5799666"/>
                </a:cubicBezTo>
                <a:cubicBezTo>
                  <a:pt x="844550" y="5981700"/>
                  <a:pt x="1001184" y="6045200"/>
                  <a:pt x="1242484" y="5990166"/>
                </a:cubicBezTo>
                <a:cubicBezTo>
                  <a:pt x="1483784" y="5935133"/>
                  <a:pt x="1786467" y="5712883"/>
                  <a:pt x="2150534" y="5323416"/>
                </a:cubicBezTo>
                <a:close/>
                <a:moveTo>
                  <a:pt x="321734" y="6860116"/>
                </a:moveTo>
                <a:moveTo>
                  <a:pt x="2125134" y="1145116"/>
                </a:moveTo>
                <a:cubicBezTo>
                  <a:pt x="2065867" y="1085850"/>
                  <a:pt x="2017184" y="1011766"/>
                  <a:pt x="1979084" y="922866"/>
                </a:cubicBezTo>
                <a:cubicBezTo>
                  <a:pt x="1940984" y="833966"/>
                  <a:pt x="1926167" y="772583"/>
                  <a:pt x="1934634" y="738716"/>
                </a:cubicBezTo>
                <a:cubicBezTo>
                  <a:pt x="1951567" y="696383"/>
                  <a:pt x="1983317" y="613833"/>
                  <a:pt x="2029884" y="491066"/>
                </a:cubicBezTo>
                <a:cubicBezTo>
                  <a:pt x="2076450" y="368300"/>
                  <a:pt x="2129367" y="281516"/>
                  <a:pt x="2188634" y="230716"/>
                </a:cubicBezTo>
                <a:cubicBezTo>
                  <a:pt x="2214034" y="213783"/>
                  <a:pt x="2241550" y="186266"/>
                  <a:pt x="2271184" y="148166"/>
                </a:cubicBezTo>
                <a:cubicBezTo>
                  <a:pt x="2300817" y="110066"/>
                  <a:pt x="2332567" y="86783"/>
                  <a:pt x="2366434" y="78316"/>
                </a:cubicBezTo>
                <a:cubicBezTo>
                  <a:pt x="2468034" y="10583"/>
                  <a:pt x="2563284" y="0"/>
                  <a:pt x="2652184" y="46566"/>
                </a:cubicBezTo>
                <a:cubicBezTo>
                  <a:pt x="2741084" y="93133"/>
                  <a:pt x="2806700" y="184150"/>
                  <a:pt x="2849034" y="319616"/>
                </a:cubicBezTo>
                <a:cubicBezTo>
                  <a:pt x="2925234" y="438150"/>
                  <a:pt x="2950634" y="541866"/>
                  <a:pt x="2925234" y="630766"/>
                </a:cubicBezTo>
                <a:cubicBezTo>
                  <a:pt x="2899834" y="719666"/>
                  <a:pt x="2832100" y="836083"/>
                  <a:pt x="2722034" y="980016"/>
                </a:cubicBezTo>
                <a:cubicBezTo>
                  <a:pt x="2595034" y="1149350"/>
                  <a:pt x="2480734" y="1242483"/>
                  <a:pt x="2379134" y="1259416"/>
                </a:cubicBezTo>
                <a:cubicBezTo>
                  <a:pt x="2277534" y="1276350"/>
                  <a:pt x="2192867" y="1238250"/>
                  <a:pt x="2125134" y="1145116"/>
                </a:cubicBezTo>
                <a:close/>
                <a:moveTo>
                  <a:pt x="4500034" y="6860116"/>
                </a:moveTo>
                <a:moveTo>
                  <a:pt x="3750734" y="1145116"/>
                </a:moveTo>
                <a:cubicBezTo>
                  <a:pt x="3691467" y="1085850"/>
                  <a:pt x="3642784" y="1011766"/>
                  <a:pt x="3604684" y="922866"/>
                </a:cubicBezTo>
                <a:cubicBezTo>
                  <a:pt x="3566584" y="833966"/>
                  <a:pt x="3551767" y="772583"/>
                  <a:pt x="3560234" y="738716"/>
                </a:cubicBezTo>
                <a:cubicBezTo>
                  <a:pt x="3577167" y="696383"/>
                  <a:pt x="3608917" y="613833"/>
                  <a:pt x="3655484" y="491066"/>
                </a:cubicBezTo>
                <a:cubicBezTo>
                  <a:pt x="3702050" y="368300"/>
                  <a:pt x="3754967" y="281516"/>
                  <a:pt x="3814234" y="230716"/>
                </a:cubicBezTo>
                <a:cubicBezTo>
                  <a:pt x="3839634" y="213783"/>
                  <a:pt x="3867150" y="186266"/>
                  <a:pt x="3896784" y="148166"/>
                </a:cubicBezTo>
                <a:cubicBezTo>
                  <a:pt x="3926417" y="110066"/>
                  <a:pt x="3958167" y="86783"/>
                  <a:pt x="3992034" y="78316"/>
                </a:cubicBezTo>
                <a:cubicBezTo>
                  <a:pt x="4093634" y="10583"/>
                  <a:pt x="4188884" y="0"/>
                  <a:pt x="4277784" y="46566"/>
                </a:cubicBezTo>
                <a:cubicBezTo>
                  <a:pt x="4366684" y="93133"/>
                  <a:pt x="4432300" y="184150"/>
                  <a:pt x="4474634" y="319616"/>
                </a:cubicBezTo>
                <a:cubicBezTo>
                  <a:pt x="4550834" y="438150"/>
                  <a:pt x="4576234" y="541866"/>
                  <a:pt x="4550834" y="630766"/>
                </a:cubicBezTo>
                <a:cubicBezTo>
                  <a:pt x="4525434" y="719666"/>
                  <a:pt x="4457700" y="836083"/>
                  <a:pt x="4347634" y="980016"/>
                </a:cubicBezTo>
                <a:cubicBezTo>
                  <a:pt x="4220634" y="1149350"/>
                  <a:pt x="4106334" y="1242483"/>
                  <a:pt x="4004734" y="1259416"/>
                </a:cubicBezTo>
                <a:cubicBezTo>
                  <a:pt x="3903134" y="1276350"/>
                  <a:pt x="3818467" y="1238250"/>
                  <a:pt x="3750734" y="1145116"/>
                </a:cubicBezTo>
                <a:close/>
                <a:moveTo>
                  <a:pt x="45000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18" name="Freeform 6818"/>
          <p:cNvSpPr/>
          <p:nvPr/>
        </p:nvSpPr>
        <p:spPr>
          <a:xfrm rot="0" flipH="0" flipV="0">
            <a:off x="4975904" y="4230143"/>
            <a:ext cx="146303" cy="196062"/>
          </a:xfrm>
          <a:custGeom>
            <a:pathLst>
              <a:path w="4064000" h="5446183">
                <a:moveTo>
                  <a:pt x="736600" y="5422900"/>
                </a:moveTo>
                <a:cubicBezTo>
                  <a:pt x="575733" y="5355167"/>
                  <a:pt x="423333" y="5264150"/>
                  <a:pt x="279400" y="5149850"/>
                </a:cubicBezTo>
                <a:cubicBezTo>
                  <a:pt x="135466" y="5035550"/>
                  <a:pt x="42333" y="4940300"/>
                  <a:pt x="0" y="4864100"/>
                </a:cubicBezTo>
                <a:cubicBezTo>
                  <a:pt x="0" y="4787900"/>
                  <a:pt x="12700" y="4734984"/>
                  <a:pt x="38100" y="4705350"/>
                </a:cubicBezTo>
                <a:cubicBezTo>
                  <a:pt x="63500" y="4675717"/>
                  <a:pt x="137583" y="4663017"/>
                  <a:pt x="260350" y="4667250"/>
                </a:cubicBezTo>
                <a:cubicBezTo>
                  <a:pt x="383116" y="4671484"/>
                  <a:pt x="584200" y="4690534"/>
                  <a:pt x="863600" y="4724400"/>
                </a:cubicBezTo>
                <a:cubicBezTo>
                  <a:pt x="965200" y="4724400"/>
                  <a:pt x="1092200" y="4715934"/>
                  <a:pt x="1244600" y="4699000"/>
                </a:cubicBezTo>
                <a:cubicBezTo>
                  <a:pt x="1397000" y="4682067"/>
                  <a:pt x="1538816" y="4656667"/>
                  <a:pt x="1670050" y="4622800"/>
                </a:cubicBezTo>
                <a:cubicBezTo>
                  <a:pt x="1801283" y="4588934"/>
                  <a:pt x="1875366" y="4546600"/>
                  <a:pt x="1892300" y="4495800"/>
                </a:cubicBezTo>
                <a:cubicBezTo>
                  <a:pt x="1934633" y="4495800"/>
                  <a:pt x="1943100" y="4480984"/>
                  <a:pt x="1917700" y="4451350"/>
                </a:cubicBezTo>
                <a:cubicBezTo>
                  <a:pt x="1892300" y="4421717"/>
                  <a:pt x="1862666" y="4389967"/>
                  <a:pt x="1828800" y="4356100"/>
                </a:cubicBezTo>
                <a:cubicBezTo>
                  <a:pt x="1794933" y="4356100"/>
                  <a:pt x="1756833" y="4341284"/>
                  <a:pt x="1714500" y="4311650"/>
                </a:cubicBezTo>
                <a:cubicBezTo>
                  <a:pt x="1672166" y="4282017"/>
                  <a:pt x="1634066" y="4267200"/>
                  <a:pt x="1600200" y="4267200"/>
                </a:cubicBezTo>
                <a:cubicBezTo>
                  <a:pt x="1600200" y="4224867"/>
                  <a:pt x="1559983" y="4176184"/>
                  <a:pt x="1479550" y="4121150"/>
                </a:cubicBezTo>
                <a:cubicBezTo>
                  <a:pt x="1399116" y="4066117"/>
                  <a:pt x="1316566" y="4021667"/>
                  <a:pt x="1231900" y="3987800"/>
                </a:cubicBezTo>
                <a:cubicBezTo>
                  <a:pt x="1045633" y="3835400"/>
                  <a:pt x="884766" y="3697817"/>
                  <a:pt x="749300" y="3575050"/>
                </a:cubicBezTo>
                <a:cubicBezTo>
                  <a:pt x="613833" y="3452284"/>
                  <a:pt x="563033" y="3369734"/>
                  <a:pt x="596900" y="3327400"/>
                </a:cubicBezTo>
                <a:cubicBezTo>
                  <a:pt x="596900" y="3293534"/>
                  <a:pt x="596900" y="3274484"/>
                  <a:pt x="596900" y="3270250"/>
                </a:cubicBezTo>
                <a:cubicBezTo>
                  <a:pt x="596900" y="3266017"/>
                  <a:pt x="596900" y="3263900"/>
                  <a:pt x="596900" y="3263900"/>
                </a:cubicBezTo>
                <a:cubicBezTo>
                  <a:pt x="537633" y="3263900"/>
                  <a:pt x="472016" y="3179234"/>
                  <a:pt x="400050" y="3009900"/>
                </a:cubicBezTo>
                <a:cubicBezTo>
                  <a:pt x="328083" y="2840567"/>
                  <a:pt x="292100" y="2688167"/>
                  <a:pt x="292100" y="2552700"/>
                </a:cubicBezTo>
                <a:cubicBezTo>
                  <a:pt x="292100" y="2451100"/>
                  <a:pt x="321733" y="2321984"/>
                  <a:pt x="381000" y="2165350"/>
                </a:cubicBezTo>
                <a:cubicBezTo>
                  <a:pt x="440266" y="2008717"/>
                  <a:pt x="520700" y="1845734"/>
                  <a:pt x="622300" y="1676400"/>
                </a:cubicBezTo>
                <a:cubicBezTo>
                  <a:pt x="723900" y="1507067"/>
                  <a:pt x="829733" y="1367367"/>
                  <a:pt x="939800" y="1257300"/>
                </a:cubicBezTo>
                <a:cubicBezTo>
                  <a:pt x="1092200" y="1113367"/>
                  <a:pt x="1282700" y="958850"/>
                  <a:pt x="1511300" y="793750"/>
                </a:cubicBezTo>
                <a:cubicBezTo>
                  <a:pt x="1739900" y="628650"/>
                  <a:pt x="1966383" y="480484"/>
                  <a:pt x="2190750" y="349250"/>
                </a:cubicBezTo>
                <a:cubicBezTo>
                  <a:pt x="2415116" y="218017"/>
                  <a:pt x="2603500" y="131234"/>
                  <a:pt x="2755900" y="88900"/>
                </a:cubicBezTo>
                <a:cubicBezTo>
                  <a:pt x="2908300" y="29634"/>
                  <a:pt x="3050116" y="0"/>
                  <a:pt x="3181350" y="0"/>
                </a:cubicBezTo>
                <a:cubicBezTo>
                  <a:pt x="3312583" y="0"/>
                  <a:pt x="3429000" y="29634"/>
                  <a:pt x="3530600" y="88900"/>
                </a:cubicBezTo>
                <a:cubicBezTo>
                  <a:pt x="3615266" y="131234"/>
                  <a:pt x="3693583" y="192617"/>
                  <a:pt x="3765550" y="273050"/>
                </a:cubicBezTo>
                <a:cubicBezTo>
                  <a:pt x="3837516" y="353484"/>
                  <a:pt x="3901016" y="433917"/>
                  <a:pt x="3956050" y="514350"/>
                </a:cubicBezTo>
                <a:cubicBezTo>
                  <a:pt x="4011083" y="594784"/>
                  <a:pt x="4047066" y="664634"/>
                  <a:pt x="4064000" y="723900"/>
                </a:cubicBezTo>
                <a:cubicBezTo>
                  <a:pt x="4064000" y="825500"/>
                  <a:pt x="4055533" y="937684"/>
                  <a:pt x="4038600" y="1060450"/>
                </a:cubicBezTo>
                <a:cubicBezTo>
                  <a:pt x="4021666" y="1183217"/>
                  <a:pt x="3998383" y="1291167"/>
                  <a:pt x="3968750" y="1384300"/>
                </a:cubicBezTo>
                <a:cubicBezTo>
                  <a:pt x="3939116" y="1477434"/>
                  <a:pt x="3894666" y="1524000"/>
                  <a:pt x="3835400" y="1524000"/>
                </a:cubicBezTo>
                <a:cubicBezTo>
                  <a:pt x="3835400" y="1524000"/>
                  <a:pt x="3824816" y="1526117"/>
                  <a:pt x="3803650" y="1530350"/>
                </a:cubicBezTo>
                <a:cubicBezTo>
                  <a:pt x="3782483" y="1534584"/>
                  <a:pt x="3771900" y="1557867"/>
                  <a:pt x="3771900" y="1600200"/>
                </a:cubicBezTo>
                <a:cubicBezTo>
                  <a:pt x="3771900" y="1684867"/>
                  <a:pt x="3708400" y="1782234"/>
                  <a:pt x="3581400" y="1892300"/>
                </a:cubicBezTo>
                <a:cubicBezTo>
                  <a:pt x="3420533" y="2002367"/>
                  <a:pt x="3280833" y="2067984"/>
                  <a:pt x="3162300" y="2089150"/>
                </a:cubicBezTo>
                <a:cubicBezTo>
                  <a:pt x="3043766" y="2110317"/>
                  <a:pt x="2971800" y="2065867"/>
                  <a:pt x="2946400" y="1955800"/>
                </a:cubicBezTo>
                <a:cubicBezTo>
                  <a:pt x="2921000" y="1921934"/>
                  <a:pt x="2904066" y="1892300"/>
                  <a:pt x="2895600" y="1866900"/>
                </a:cubicBezTo>
                <a:cubicBezTo>
                  <a:pt x="2887133" y="1841500"/>
                  <a:pt x="2865966" y="1828800"/>
                  <a:pt x="2832100" y="1828800"/>
                </a:cubicBezTo>
                <a:cubicBezTo>
                  <a:pt x="2832100" y="1828800"/>
                  <a:pt x="2819400" y="1816100"/>
                  <a:pt x="2794000" y="1790700"/>
                </a:cubicBezTo>
                <a:cubicBezTo>
                  <a:pt x="2768600" y="1765300"/>
                  <a:pt x="2755900" y="1722967"/>
                  <a:pt x="2755900" y="1663700"/>
                </a:cubicBezTo>
                <a:cubicBezTo>
                  <a:pt x="2755900" y="1629834"/>
                  <a:pt x="2768600" y="1598084"/>
                  <a:pt x="2794000" y="1568450"/>
                </a:cubicBezTo>
                <a:cubicBezTo>
                  <a:pt x="2819400" y="1538817"/>
                  <a:pt x="2832100" y="1524000"/>
                  <a:pt x="2832100" y="1524000"/>
                </a:cubicBezTo>
                <a:cubicBezTo>
                  <a:pt x="2874433" y="1524000"/>
                  <a:pt x="2929466" y="1475317"/>
                  <a:pt x="2997200" y="1377950"/>
                </a:cubicBezTo>
                <a:cubicBezTo>
                  <a:pt x="3064933" y="1280584"/>
                  <a:pt x="3126316" y="1174750"/>
                  <a:pt x="3181350" y="1060450"/>
                </a:cubicBezTo>
                <a:cubicBezTo>
                  <a:pt x="3236383" y="946150"/>
                  <a:pt x="3263900" y="867834"/>
                  <a:pt x="3263900" y="825500"/>
                </a:cubicBezTo>
                <a:cubicBezTo>
                  <a:pt x="3263900" y="774700"/>
                  <a:pt x="3257550" y="745067"/>
                  <a:pt x="3244850" y="736600"/>
                </a:cubicBezTo>
                <a:cubicBezTo>
                  <a:pt x="3232150" y="728134"/>
                  <a:pt x="3191933" y="723900"/>
                  <a:pt x="3124200" y="723900"/>
                </a:cubicBezTo>
                <a:cubicBezTo>
                  <a:pt x="3005666" y="774700"/>
                  <a:pt x="2861733" y="842434"/>
                  <a:pt x="2692400" y="927100"/>
                </a:cubicBezTo>
                <a:cubicBezTo>
                  <a:pt x="2523066" y="1011767"/>
                  <a:pt x="2364316" y="1094317"/>
                  <a:pt x="2216150" y="1174750"/>
                </a:cubicBezTo>
                <a:cubicBezTo>
                  <a:pt x="2067983" y="1255184"/>
                  <a:pt x="1960033" y="1329267"/>
                  <a:pt x="1892300" y="1397000"/>
                </a:cubicBezTo>
                <a:cubicBezTo>
                  <a:pt x="1858433" y="1456267"/>
                  <a:pt x="1837266" y="1492250"/>
                  <a:pt x="1828800" y="1504950"/>
                </a:cubicBezTo>
                <a:cubicBezTo>
                  <a:pt x="1820333" y="1517650"/>
                  <a:pt x="1799166" y="1524000"/>
                  <a:pt x="1765300" y="1524000"/>
                </a:cubicBezTo>
                <a:cubicBezTo>
                  <a:pt x="1765300" y="1490134"/>
                  <a:pt x="1737783" y="1504950"/>
                  <a:pt x="1682750" y="1568450"/>
                </a:cubicBezTo>
                <a:cubicBezTo>
                  <a:pt x="1627716" y="1631950"/>
                  <a:pt x="1559983" y="1718734"/>
                  <a:pt x="1479550" y="1828800"/>
                </a:cubicBezTo>
                <a:cubicBezTo>
                  <a:pt x="1399116" y="1938867"/>
                  <a:pt x="1322916" y="2046817"/>
                  <a:pt x="1250950" y="2152650"/>
                </a:cubicBezTo>
                <a:cubicBezTo>
                  <a:pt x="1178983" y="2258484"/>
                  <a:pt x="1126066" y="2336800"/>
                  <a:pt x="1092200" y="2387600"/>
                </a:cubicBezTo>
                <a:cubicBezTo>
                  <a:pt x="1075266" y="2404534"/>
                  <a:pt x="1056216" y="2453217"/>
                  <a:pt x="1035050" y="2533650"/>
                </a:cubicBezTo>
                <a:cubicBezTo>
                  <a:pt x="1013883" y="2614084"/>
                  <a:pt x="1003300" y="2688167"/>
                  <a:pt x="1003300" y="2755900"/>
                </a:cubicBezTo>
                <a:cubicBezTo>
                  <a:pt x="969433" y="2857500"/>
                  <a:pt x="973666" y="2927350"/>
                  <a:pt x="1016000" y="2965450"/>
                </a:cubicBezTo>
                <a:cubicBezTo>
                  <a:pt x="1058333" y="3003550"/>
                  <a:pt x="1151466" y="3081867"/>
                  <a:pt x="1295400" y="3200400"/>
                </a:cubicBezTo>
                <a:cubicBezTo>
                  <a:pt x="1591733" y="3420534"/>
                  <a:pt x="1824566" y="3602567"/>
                  <a:pt x="1993900" y="3746500"/>
                </a:cubicBezTo>
                <a:cubicBezTo>
                  <a:pt x="2163233" y="3890434"/>
                  <a:pt x="2290233" y="4008967"/>
                  <a:pt x="2374900" y="4102100"/>
                </a:cubicBezTo>
                <a:cubicBezTo>
                  <a:pt x="2459566" y="4195234"/>
                  <a:pt x="2510366" y="4279900"/>
                  <a:pt x="2527300" y="4356100"/>
                </a:cubicBezTo>
                <a:cubicBezTo>
                  <a:pt x="2679700" y="4610100"/>
                  <a:pt x="2726266" y="4804834"/>
                  <a:pt x="2667000" y="4940300"/>
                </a:cubicBezTo>
                <a:cubicBezTo>
                  <a:pt x="2607733" y="5075767"/>
                  <a:pt x="2463800" y="5194300"/>
                  <a:pt x="2235200" y="5295900"/>
                </a:cubicBezTo>
                <a:cubicBezTo>
                  <a:pt x="2150533" y="5338234"/>
                  <a:pt x="2010833" y="5372100"/>
                  <a:pt x="1816100" y="5397500"/>
                </a:cubicBezTo>
                <a:cubicBezTo>
                  <a:pt x="1621366" y="5422900"/>
                  <a:pt x="1422400" y="5437716"/>
                  <a:pt x="1219200" y="5441950"/>
                </a:cubicBezTo>
                <a:cubicBezTo>
                  <a:pt x="1016000" y="5446183"/>
                  <a:pt x="855133" y="5439833"/>
                  <a:pt x="736600" y="5422900"/>
                </a:cubicBezTo>
                <a:close/>
                <a:moveTo>
                  <a:pt x="-1358900" y="53721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19" name="Freeform 6819"/>
          <p:cNvSpPr/>
          <p:nvPr/>
        </p:nvSpPr>
        <p:spPr>
          <a:xfrm rot="0" flipH="0" flipV="0">
            <a:off x="5124646" y="4145866"/>
            <a:ext cx="150723" cy="274929"/>
          </a:xfrm>
          <a:custGeom>
            <a:pathLst>
              <a:path w="4186767" h="7636933">
                <a:moveTo>
                  <a:pt x="249767" y="7433733"/>
                </a:moveTo>
                <a:cubicBezTo>
                  <a:pt x="165100" y="7374467"/>
                  <a:pt x="101600" y="7319433"/>
                  <a:pt x="59267" y="7268633"/>
                </a:cubicBezTo>
                <a:cubicBezTo>
                  <a:pt x="16933" y="7217833"/>
                  <a:pt x="0" y="7145867"/>
                  <a:pt x="8467" y="7052733"/>
                </a:cubicBezTo>
                <a:cubicBezTo>
                  <a:pt x="25400" y="6925733"/>
                  <a:pt x="50800" y="6792383"/>
                  <a:pt x="84667" y="6652683"/>
                </a:cubicBezTo>
                <a:cubicBezTo>
                  <a:pt x="118533" y="6512983"/>
                  <a:pt x="160867" y="6375400"/>
                  <a:pt x="211667" y="6239933"/>
                </a:cubicBezTo>
                <a:cubicBezTo>
                  <a:pt x="237067" y="6087533"/>
                  <a:pt x="268817" y="5935133"/>
                  <a:pt x="306917" y="5782733"/>
                </a:cubicBezTo>
                <a:cubicBezTo>
                  <a:pt x="345017" y="5630333"/>
                  <a:pt x="410633" y="5486400"/>
                  <a:pt x="503767" y="5350933"/>
                </a:cubicBezTo>
                <a:cubicBezTo>
                  <a:pt x="613833" y="5037667"/>
                  <a:pt x="728133" y="4726517"/>
                  <a:pt x="846667" y="4417483"/>
                </a:cubicBezTo>
                <a:cubicBezTo>
                  <a:pt x="965200" y="4108450"/>
                  <a:pt x="1066800" y="3784600"/>
                  <a:pt x="1151467" y="3445933"/>
                </a:cubicBezTo>
                <a:cubicBezTo>
                  <a:pt x="1278467" y="3141133"/>
                  <a:pt x="1394883" y="2870200"/>
                  <a:pt x="1500717" y="2633133"/>
                </a:cubicBezTo>
                <a:cubicBezTo>
                  <a:pt x="1606550" y="2396067"/>
                  <a:pt x="1735667" y="2091267"/>
                  <a:pt x="1888067" y="1718733"/>
                </a:cubicBezTo>
                <a:cubicBezTo>
                  <a:pt x="1972733" y="1524000"/>
                  <a:pt x="2046817" y="1305983"/>
                  <a:pt x="2110317" y="1064683"/>
                </a:cubicBezTo>
                <a:cubicBezTo>
                  <a:pt x="2173817" y="823383"/>
                  <a:pt x="2273300" y="609600"/>
                  <a:pt x="2408767" y="423333"/>
                </a:cubicBezTo>
                <a:cubicBezTo>
                  <a:pt x="2468033" y="347133"/>
                  <a:pt x="2512483" y="281517"/>
                  <a:pt x="2542117" y="226483"/>
                </a:cubicBezTo>
                <a:cubicBezTo>
                  <a:pt x="2571750" y="171450"/>
                  <a:pt x="2603500" y="118533"/>
                  <a:pt x="2637367" y="67733"/>
                </a:cubicBezTo>
                <a:cubicBezTo>
                  <a:pt x="2654300" y="16933"/>
                  <a:pt x="2711450" y="0"/>
                  <a:pt x="2808817" y="16933"/>
                </a:cubicBezTo>
                <a:cubicBezTo>
                  <a:pt x="2906183" y="33867"/>
                  <a:pt x="2976033" y="71967"/>
                  <a:pt x="3018367" y="131233"/>
                </a:cubicBezTo>
                <a:cubicBezTo>
                  <a:pt x="3060700" y="122767"/>
                  <a:pt x="3111500" y="177800"/>
                  <a:pt x="3170767" y="296333"/>
                </a:cubicBezTo>
                <a:cubicBezTo>
                  <a:pt x="3230033" y="414867"/>
                  <a:pt x="3251200" y="508000"/>
                  <a:pt x="3234267" y="575733"/>
                </a:cubicBezTo>
                <a:cubicBezTo>
                  <a:pt x="3234267" y="668867"/>
                  <a:pt x="3200400" y="770467"/>
                  <a:pt x="3132667" y="880533"/>
                </a:cubicBezTo>
                <a:cubicBezTo>
                  <a:pt x="3098800" y="914400"/>
                  <a:pt x="3064933" y="963083"/>
                  <a:pt x="3031067" y="1026583"/>
                </a:cubicBezTo>
                <a:cubicBezTo>
                  <a:pt x="2997200" y="1090083"/>
                  <a:pt x="2946400" y="1172633"/>
                  <a:pt x="2878667" y="1274233"/>
                </a:cubicBezTo>
                <a:cubicBezTo>
                  <a:pt x="2844800" y="1384300"/>
                  <a:pt x="2810933" y="1494367"/>
                  <a:pt x="2777067" y="1604433"/>
                </a:cubicBezTo>
                <a:cubicBezTo>
                  <a:pt x="2743200" y="1714500"/>
                  <a:pt x="2705100" y="1816100"/>
                  <a:pt x="2662767" y="1909233"/>
                </a:cubicBezTo>
                <a:cubicBezTo>
                  <a:pt x="2620433" y="2002367"/>
                  <a:pt x="2573867" y="2095500"/>
                  <a:pt x="2523067" y="2188633"/>
                </a:cubicBezTo>
                <a:cubicBezTo>
                  <a:pt x="2472267" y="2281767"/>
                  <a:pt x="2438400" y="2357967"/>
                  <a:pt x="2421467" y="2417233"/>
                </a:cubicBezTo>
                <a:cubicBezTo>
                  <a:pt x="2345267" y="2611967"/>
                  <a:pt x="2262717" y="2800350"/>
                  <a:pt x="2173817" y="2982383"/>
                </a:cubicBezTo>
                <a:cubicBezTo>
                  <a:pt x="2084917" y="3164417"/>
                  <a:pt x="2006600" y="3357033"/>
                  <a:pt x="1938867" y="3560233"/>
                </a:cubicBezTo>
                <a:cubicBezTo>
                  <a:pt x="1871133" y="3754967"/>
                  <a:pt x="1801283" y="3960283"/>
                  <a:pt x="1729317" y="4176183"/>
                </a:cubicBezTo>
                <a:cubicBezTo>
                  <a:pt x="1657350" y="4392083"/>
                  <a:pt x="1562100" y="4597400"/>
                  <a:pt x="1443567" y="4792133"/>
                </a:cubicBezTo>
                <a:cubicBezTo>
                  <a:pt x="1384300" y="4876800"/>
                  <a:pt x="1337733" y="4991100"/>
                  <a:pt x="1303867" y="5135033"/>
                </a:cubicBezTo>
                <a:cubicBezTo>
                  <a:pt x="1270000" y="5278967"/>
                  <a:pt x="1236133" y="5418667"/>
                  <a:pt x="1202267" y="5554133"/>
                </a:cubicBezTo>
                <a:cubicBezTo>
                  <a:pt x="1143000" y="5706533"/>
                  <a:pt x="1090083" y="5846233"/>
                  <a:pt x="1043517" y="5973233"/>
                </a:cubicBezTo>
                <a:cubicBezTo>
                  <a:pt x="996950" y="6100233"/>
                  <a:pt x="973667" y="6180667"/>
                  <a:pt x="973667" y="6214533"/>
                </a:cubicBezTo>
                <a:cubicBezTo>
                  <a:pt x="914400" y="6400800"/>
                  <a:pt x="867833" y="6584950"/>
                  <a:pt x="833967" y="6766983"/>
                </a:cubicBezTo>
                <a:cubicBezTo>
                  <a:pt x="800100" y="6949017"/>
                  <a:pt x="745067" y="7107767"/>
                  <a:pt x="668867" y="7243233"/>
                </a:cubicBezTo>
                <a:cubicBezTo>
                  <a:pt x="660400" y="7370233"/>
                  <a:pt x="624417" y="7454900"/>
                  <a:pt x="560917" y="7497233"/>
                </a:cubicBezTo>
                <a:cubicBezTo>
                  <a:pt x="497417" y="7539567"/>
                  <a:pt x="393700" y="7518400"/>
                  <a:pt x="249767" y="7433733"/>
                </a:cubicBezTo>
                <a:close/>
                <a:moveTo>
                  <a:pt x="-829733" y="7713133"/>
                </a:moveTo>
                <a:moveTo>
                  <a:pt x="3285067" y="7636933"/>
                </a:moveTo>
                <a:cubicBezTo>
                  <a:pt x="3149600" y="7620000"/>
                  <a:pt x="3048000" y="7592483"/>
                  <a:pt x="2980267" y="7554383"/>
                </a:cubicBezTo>
                <a:cubicBezTo>
                  <a:pt x="2912533" y="7516283"/>
                  <a:pt x="2785533" y="7429500"/>
                  <a:pt x="2599267" y="7294033"/>
                </a:cubicBezTo>
                <a:cubicBezTo>
                  <a:pt x="2497667" y="7192433"/>
                  <a:pt x="2357967" y="7035800"/>
                  <a:pt x="2180167" y="6824133"/>
                </a:cubicBezTo>
                <a:cubicBezTo>
                  <a:pt x="2002367" y="6612467"/>
                  <a:pt x="1824567" y="6385983"/>
                  <a:pt x="1646767" y="6144683"/>
                </a:cubicBezTo>
                <a:cubicBezTo>
                  <a:pt x="1468967" y="5903383"/>
                  <a:pt x="1320800" y="5698067"/>
                  <a:pt x="1202267" y="5528733"/>
                </a:cubicBezTo>
                <a:lnTo>
                  <a:pt x="1722967" y="4830233"/>
                </a:lnTo>
                <a:cubicBezTo>
                  <a:pt x="1833033" y="4965700"/>
                  <a:pt x="1921933" y="5092700"/>
                  <a:pt x="1989667" y="5211233"/>
                </a:cubicBezTo>
                <a:cubicBezTo>
                  <a:pt x="2057400" y="5329767"/>
                  <a:pt x="2112433" y="5410200"/>
                  <a:pt x="2154767" y="5452533"/>
                </a:cubicBezTo>
                <a:cubicBezTo>
                  <a:pt x="2349500" y="5740400"/>
                  <a:pt x="2504017" y="5973233"/>
                  <a:pt x="2618317" y="6151033"/>
                </a:cubicBezTo>
                <a:cubicBezTo>
                  <a:pt x="2732617" y="6328833"/>
                  <a:pt x="2836333" y="6472767"/>
                  <a:pt x="2929467" y="6582833"/>
                </a:cubicBezTo>
                <a:cubicBezTo>
                  <a:pt x="3022600" y="6692900"/>
                  <a:pt x="3122083" y="6790267"/>
                  <a:pt x="3227917" y="6874933"/>
                </a:cubicBezTo>
                <a:cubicBezTo>
                  <a:pt x="3333750" y="6959600"/>
                  <a:pt x="3467100" y="7048500"/>
                  <a:pt x="3627967" y="7141633"/>
                </a:cubicBezTo>
                <a:cubicBezTo>
                  <a:pt x="3653367" y="7158567"/>
                  <a:pt x="3678767" y="7183967"/>
                  <a:pt x="3704167" y="7217833"/>
                </a:cubicBezTo>
                <a:cubicBezTo>
                  <a:pt x="3729567" y="7251700"/>
                  <a:pt x="3738033" y="7302500"/>
                  <a:pt x="3729567" y="7370233"/>
                </a:cubicBezTo>
                <a:cubicBezTo>
                  <a:pt x="3695700" y="7463367"/>
                  <a:pt x="3659717" y="7520517"/>
                  <a:pt x="3621617" y="7541683"/>
                </a:cubicBezTo>
                <a:cubicBezTo>
                  <a:pt x="3583517" y="7562850"/>
                  <a:pt x="3471333" y="7594600"/>
                  <a:pt x="3285067" y="7636933"/>
                </a:cubicBezTo>
                <a:close/>
                <a:moveTo>
                  <a:pt x="-1032933" y="7713133"/>
                </a:moveTo>
                <a:moveTo>
                  <a:pt x="1164167" y="5389033"/>
                </a:moveTo>
                <a:cubicBezTo>
                  <a:pt x="1113367" y="5245100"/>
                  <a:pt x="1132417" y="5099050"/>
                  <a:pt x="1221317" y="4950883"/>
                </a:cubicBezTo>
                <a:cubicBezTo>
                  <a:pt x="1310217" y="4802717"/>
                  <a:pt x="1409700" y="4699000"/>
                  <a:pt x="1519767" y="4639733"/>
                </a:cubicBezTo>
                <a:cubicBezTo>
                  <a:pt x="1553633" y="4580467"/>
                  <a:pt x="1589617" y="4540250"/>
                  <a:pt x="1627717" y="4519083"/>
                </a:cubicBezTo>
                <a:cubicBezTo>
                  <a:pt x="1665817" y="4497917"/>
                  <a:pt x="1689100" y="4470400"/>
                  <a:pt x="1697567" y="4436533"/>
                </a:cubicBezTo>
                <a:cubicBezTo>
                  <a:pt x="1714500" y="4402667"/>
                  <a:pt x="1758950" y="4356100"/>
                  <a:pt x="1830917" y="4296833"/>
                </a:cubicBezTo>
                <a:cubicBezTo>
                  <a:pt x="1902883" y="4237567"/>
                  <a:pt x="1968500" y="4182533"/>
                  <a:pt x="2027767" y="4131733"/>
                </a:cubicBezTo>
                <a:cubicBezTo>
                  <a:pt x="2163233" y="4047067"/>
                  <a:pt x="2317750" y="3943350"/>
                  <a:pt x="2491317" y="3820583"/>
                </a:cubicBezTo>
                <a:cubicBezTo>
                  <a:pt x="2664883" y="3697817"/>
                  <a:pt x="2832100" y="3572933"/>
                  <a:pt x="2992967" y="3445933"/>
                </a:cubicBezTo>
                <a:cubicBezTo>
                  <a:pt x="3153833" y="3318933"/>
                  <a:pt x="3291417" y="3208867"/>
                  <a:pt x="3405717" y="3115733"/>
                </a:cubicBezTo>
                <a:cubicBezTo>
                  <a:pt x="3520017" y="3022600"/>
                  <a:pt x="3589867" y="2963333"/>
                  <a:pt x="3615267" y="2937933"/>
                </a:cubicBezTo>
                <a:cubicBezTo>
                  <a:pt x="3640667" y="2904067"/>
                  <a:pt x="3676650" y="2880783"/>
                  <a:pt x="3723217" y="2868083"/>
                </a:cubicBezTo>
                <a:cubicBezTo>
                  <a:pt x="3769783" y="2855383"/>
                  <a:pt x="3831167" y="2865967"/>
                  <a:pt x="3907367" y="2899833"/>
                </a:cubicBezTo>
                <a:cubicBezTo>
                  <a:pt x="4008967" y="2925233"/>
                  <a:pt x="4076700" y="2965450"/>
                  <a:pt x="4110567" y="3020483"/>
                </a:cubicBezTo>
                <a:cubicBezTo>
                  <a:pt x="4144433" y="3075517"/>
                  <a:pt x="4161367" y="3179233"/>
                  <a:pt x="4161367" y="3331633"/>
                </a:cubicBezTo>
                <a:cubicBezTo>
                  <a:pt x="4186767" y="3424767"/>
                  <a:pt x="4150783" y="3524250"/>
                  <a:pt x="4053417" y="3630083"/>
                </a:cubicBezTo>
                <a:cubicBezTo>
                  <a:pt x="3956050" y="3735917"/>
                  <a:pt x="3810000" y="3852333"/>
                  <a:pt x="3615267" y="3979333"/>
                </a:cubicBezTo>
                <a:cubicBezTo>
                  <a:pt x="3547533" y="4021667"/>
                  <a:pt x="3456517" y="4085167"/>
                  <a:pt x="3342217" y="4169833"/>
                </a:cubicBezTo>
                <a:cubicBezTo>
                  <a:pt x="3227917" y="4254500"/>
                  <a:pt x="3128433" y="4334933"/>
                  <a:pt x="3043767" y="4411133"/>
                </a:cubicBezTo>
                <a:cubicBezTo>
                  <a:pt x="2984500" y="4445000"/>
                  <a:pt x="2897717" y="4502150"/>
                  <a:pt x="2783417" y="4582583"/>
                </a:cubicBezTo>
                <a:cubicBezTo>
                  <a:pt x="2669117" y="4663017"/>
                  <a:pt x="2569633" y="4741333"/>
                  <a:pt x="2484967" y="4817533"/>
                </a:cubicBezTo>
                <a:cubicBezTo>
                  <a:pt x="2417233" y="4859867"/>
                  <a:pt x="2328333" y="4933950"/>
                  <a:pt x="2218267" y="5039783"/>
                </a:cubicBezTo>
                <a:cubicBezTo>
                  <a:pt x="2108200" y="5145617"/>
                  <a:pt x="1998133" y="5223933"/>
                  <a:pt x="1888067" y="5274733"/>
                </a:cubicBezTo>
                <a:cubicBezTo>
                  <a:pt x="1617133" y="5528733"/>
                  <a:pt x="1439333" y="5664200"/>
                  <a:pt x="1354667" y="5681133"/>
                </a:cubicBezTo>
                <a:cubicBezTo>
                  <a:pt x="1270000" y="5698067"/>
                  <a:pt x="1206500" y="5600700"/>
                  <a:pt x="1164167" y="5389033"/>
                </a:cubicBezTo>
                <a:close/>
                <a:moveTo>
                  <a:pt x="1214967" y="7713133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20" name="Freeform 6820"/>
          <p:cNvSpPr/>
          <p:nvPr/>
        </p:nvSpPr>
        <p:spPr>
          <a:xfrm rot="0" flipH="0" flipV="0">
            <a:off x="5289390" y="4176574"/>
            <a:ext cx="190347" cy="237210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21" name="Freeform 6821"/>
          <p:cNvSpPr/>
          <p:nvPr/>
        </p:nvSpPr>
        <p:spPr>
          <a:xfrm rot="0" flipH="0" flipV="0">
            <a:off x="5489187" y="4176574"/>
            <a:ext cx="190347" cy="237210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22" name="Freeform 6822"/>
          <p:cNvSpPr/>
          <p:nvPr/>
        </p:nvSpPr>
        <p:spPr>
          <a:xfrm rot="0" flipH="0" flipV="0">
            <a:off x="5698737" y="4255822"/>
            <a:ext cx="168859" cy="146684"/>
          </a:xfrm>
          <a:custGeom>
            <a:pathLst>
              <a:path w="4690533" h="4074583">
                <a:moveTo>
                  <a:pt x="4445000" y="4074583"/>
                </a:moveTo>
                <a:cubicBezTo>
                  <a:pt x="4275666" y="4074583"/>
                  <a:pt x="4135966" y="4038600"/>
                  <a:pt x="4025900" y="3966633"/>
                </a:cubicBezTo>
                <a:cubicBezTo>
                  <a:pt x="3915833" y="3894667"/>
                  <a:pt x="3822700" y="3774017"/>
                  <a:pt x="3746500" y="3604683"/>
                </a:cubicBezTo>
                <a:cubicBezTo>
                  <a:pt x="3712633" y="3486150"/>
                  <a:pt x="3685116" y="3352800"/>
                  <a:pt x="3663950" y="3204633"/>
                </a:cubicBezTo>
                <a:cubicBezTo>
                  <a:pt x="3642783" y="3056467"/>
                  <a:pt x="3632200" y="2916767"/>
                  <a:pt x="3632200" y="2785533"/>
                </a:cubicBezTo>
                <a:cubicBezTo>
                  <a:pt x="3632200" y="2654300"/>
                  <a:pt x="3644900" y="2567517"/>
                  <a:pt x="3670300" y="2525183"/>
                </a:cubicBezTo>
                <a:cubicBezTo>
                  <a:pt x="3704166" y="2491317"/>
                  <a:pt x="3718983" y="2429933"/>
                  <a:pt x="3714750" y="2341033"/>
                </a:cubicBezTo>
                <a:cubicBezTo>
                  <a:pt x="3710516" y="2252133"/>
                  <a:pt x="3708400" y="2156883"/>
                  <a:pt x="3708400" y="2055283"/>
                </a:cubicBezTo>
                <a:cubicBezTo>
                  <a:pt x="3699933" y="1885950"/>
                  <a:pt x="3659716" y="1790700"/>
                  <a:pt x="3587750" y="1769533"/>
                </a:cubicBezTo>
                <a:cubicBezTo>
                  <a:pt x="3515783" y="1748367"/>
                  <a:pt x="3412066" y="1775883"/>
                  <a:pt x="3276600" y="1852083"/>
                </a:cubicBezTo>
                <a:cubicBezTo>
                  <a:pt x="3124200" y="1945217"/>
                  <a:pt x="2925233" y="2070100"/>
                  <a:pt x="2679700" y="2226733"/>
                </a:cubicBezTo>
                <a:cubicBezTo>
                  <a:pt x="2434166" y="2383367"/>
                  <a:pt x="2178050" y="2554817"/>
                  <a:pt x="1911350" y="2741083"/>
                </a:cubicBezTo>
                <a:cubicBezTo>
                  <a:pt x="1644650" y="2927350"/>
                  <a:pt x="1392766" y="3122083"/>
                  <a:pt x="1155700" y="3325283"/>
                </a:cubicBezTo>
                <a:cubicBezTo>
                  <a:pt x="969433" y="3528483"/>
                  <a:pt x="857250" y="3683000"/>
                  <a:pt x="819150" y="3788833"/>
                </a:cubicBezTo>
                <a:cubicBezTo>
                  <a:pt x="781050" y="3894667"/>
                  <a:pt x="728133" y="3947583"/>
                  <a:pt x="660400" y="3947583"/>
                </a:cubicBezTo>
                <a:cubicBezTo>
                  <a:pt x="592666" y="3981450"/>
                  <a:pt x="535516" y="3983567"/>
                  <a:pt x="488950" y="3953933"/>
                </a:cubicBezTo>
                <a:cubicBezTo>
                  <a:pt x="442383" y="3924300"/>
                  <a:pt x="376766" y="3875617"/>
                  <a:pt x="292100" y="3807883"/>
                </a:cubicBezTo>
                <a:cubicBezTo>
                  <a:pt x="232833" y="3740150"/>
                  <a:pt x="173566" y="3674533"/>
                  <a:pt x="114300" y="3611033"/>
                </a:cubicBezTo>
                <a:cubicBezTo>
                  <a:pt x="55033" y="3547533"/>
                  <a:pt x="16933" y="3498850"/>
                  <a:pt x="0" y="3464983"/>
                </a:cubicBezTo>
                <a:cubicBezTo>
                  <a:pt x="0" y="3422650"/>
                  <a:pt x="12700" y="3333750"/>
                  <a:pt x="38100" y="3198283"/>
                </a:cubicBezTo>
                <a:cubicBezTo>
                  <a:pt x="63500" y="3062817"/>
                  <a:pt x="95250" y="2927350"/>
                  <a:pt x="133350" y="2791883"/>
                </a:cubicBezTo>
                <a:cubicBezTo>
                  <a:pt x="171450" y="2656417"/>
                  <a:pt x="198966" y="2567517"/>
                  <a:pt x="215900" y="2525183"/>
                </a:cubicBezTo>
                <a:cubicBezTo>
                  <a:pt x="258233" y="2525183"/>
                  <a:pt x="294216" y="2482850"/>
                  <a:pt x="323850" y="2398183"/>
                </a:cubicBezTo>
                <a:cubicBezTo>
                  <a:pt x="353483" y="2313517"/>
                  <a:pt x="402166" y="2220383"/>
                  <a:pt x="469900" y="2118783"/>
                </a:cubicBezTo>
                <a:cubicBezTo>
                  <a:pt x="486833" y="2017183"/>
                  <a:pt x="531283" y="1879600"/>
                  <a:pt x="603250" y="1706033"/>
                </a:cubicBezTo>
                <a:cubicBezTo>
                  <a:pt x="675216" y="1532467"/>
                  <a:pt x="740833" y="1377950"/>
                  <a:pt x="800100" y="1242483"/>
                </a:cubicBezTo>
                <a:cubicBezTo>
                  <a:pt x="918633" y="1039283"/>
                  <a:pt x="1001183" y="869950"/>
                  <a:pt x="1047750" y="734483"/>
                </a:cubicBezTo>
                <a:cubicBezTo>
                  <a:pt x="1094316" y="599017"/>
                  <a:pt x="1126066" y="429683"/>
                  <a:pt x="1143000" y="226483"/>
                </a:cubicBezTo>
                <a:cubicBezTo>
                  <a:pt x="1134533" y="192617"/>
                  <a:pt x="1143000" y="160867"/>
                  <a:pt x="1168400" y="131233"/>
                </a:cubicBezTo>
                <a:cubicBezTo>
                  <a:pt x="1193800" y="101600"/>
                  <a:pt x="1223433" y="86783"/>
                  <a:pt x="1257300" y="86783"/>
                </a:cubicBezTo>
                <a:lnTo>
                  <a:pt x="1257300" y="86783"/>
                </a:lnTo>
                <a:cubicBezTo>
                  <a:pt x="1325033" y="19050"/>
                  <a:pt x="1405466" y="0"/>
                  <a:pt x="1498600" y="29633"/>
                </a:cubicBezTo>
                <a:cubicBezTo>
                  <a:pt x="1591733" y="59267"/>
                  <a:pt x="1676400" y="124883"/>
                  <a:pt x="1752600" y="226483"/>
                </a:cubicBezTo>
                <a:cubicBezTo>
                  <a:pt x="1905000" y="429683"/>
                  <a:pt x="1966383" y="639233"/>
                  <a:pt x="1936750" y="855133"/>
                </a:cubicBezTo>
                <a:cubicBezTo>
                  <a:pt x="1907116" y="1071033"/>
                  <a:pt x="1769533" y="1377950"/>
                  <a:pt x="1524000" y="1775883"/>
                </a:cubicBezTo>
                <a:cubicBezTo>
                  <a:pt x="1464733" y="1911350"/>
                  <a:pt x="1420283" y="2015067"/>
                  <a:pt x="1390650" y="2087033"/>
                </a:cubicBezTo>
                <a:cubicBezTo>
                  <a:pt x="1361016" y="2159000"/>
                  <a:pt x="1346200" y="2216150"/>
                  <a:pt x="1346200" y="2258483"/>
                </a:cubicBezTo>
                <a:cubicBezTo>
                  <a:pt x="1346200" y="2258483"/>
                  <a:pt x="1390650" y="2228850"/>
                  <a:pt x="1479550" y="2169583"/>
                </a:cubicBezTo>
                <a:cubicBezTo>
                  <a:pt x="1568450" y="2110317"/>
                  <a:pt x="1670050" y="2040467"/>
                  <a:pt x="1784350" y="1960033"/>
                </a:cubicBezTo>
                <a:cubicBezTo>
                  <a:pt x="1898650" y="1879600"/>
                  <a:pt x="1989666" y="1818217"/>
                  <a:pt x="2057400" y="1775883"/>
                </a:cubicBezTo>
                <a:cubicBezTo>
                  <a:pt x="2099733" y="1733550"/>
                  <a:pt x="2197100" y="1657350"/>
                  <a:pt x="2349500" y="1547283"/>
                </a:cubicBezTo>
                <a:cubicBezTo>
                  <a:pt x="2501900" y="1437217"/>
                  <a:pt x="2664883" y="1329267"/>
                  <a:pt x="2838450" y="1223433"/>
                </a:cubicBezTo>
                <a:cubicBezTo>
                  <a:pt x="3012016" y="1117600"/>
                  <a:pt x="3141133" y="1056217"/>
                  <a:pt x="3225800" y="1039283"/>
                </a:cubicBezTo>
                <a:cubicBezTo>
                  <a:pt x="3293533" y="1005417"/>
                  <a:pt x="3365500" y="973667"/>
                  <a:pt x="3441700" y="944033"/>
                </a:cubicBezTo>
                <a:cubicBezTo>
                  <a:pt x="3517900" y="914400"/>
                  <a:pt x="3572933" y="899583"/>
                  <a:pt x="3606800" y="899583"/>
                </a:cubicBezTo>
                <a:cubicBezTo>
                  <a:pt x="3674533" y="899583"/>
                  <a:pt x="3761316" y="935567"/>
                  <a:pt x="3867150" y="1007533"/>
                </a:cubicBezTo>
                <a:cubicBezTo>
                  <a:pt x="3972983" y="1079500"/>
                  <a:pt x="4072466" y="1164167"/>
                  <a:pt x="4165600" y="1261533"/>
                </a:cubicBezTo>
                <a:cubicBezTo>
                  <a:pt x="4258733" y="1358900"/>
                  <a:pt x="4313766" y="1441450"/>
                  <a:pt x="4330700" y="1509183"/>
                </a:cubicBezTo>
                <a:cubicBezTo>
                  <a:pt x="4330700" y="1543050"/>
                  <a:pt x="4332816" y="1576917"/>
                  <a:pt x="4337050" y="1610783"/>
                </a:cubicBezTo>
                <a:cubicBezTo>
                  <a:pt x="4341283" y="1644650"/>
                  <a:pt x="4347633" y="1678517"/>
                  <a:pt x="4356100" y="1712383"/>
                </a:cubicBezTo>
                <a:cubicBezTo>
                  <a:pt x="4389966" y="1822450"/>
                  <a:pt x="4409016" y="1970617"/>
                  <a:pt x="4413250" y="2156883"/>
                </a:cubicBezTo>
                <a:cubicBezTo>
                  <a:pt x="4417483" y="2343150"/>
                  <a:pt x="4411133" y="2512483"/>
                  <a:pt x="4394200" y="2664883"/>
                </a:cubicBezTo>
                <a:cubicBezTo>
                  <a:pt x="4377266" y="2817283"/>
                  <a:pt x="4347633" y="2906183"/>
                  <a:pt x="4305300" y="2931583"/>
                </a:cubicBezTo>
                <a:cubicBezTo>
                  <a:pt x="4305300" y="2931583"/>
                  <a:pt x="4307416" y="2942167"/>
                  <a:pt x="4311650" y="2963333"/>
                </a:cubicBezTo>
                <a:cubicBezTo>
                  <a:pt x="4315883" y="2984500"/>
                  <a:pt x="4334933" y="2995083"/>
                  <a:pt x="4368800" y="2995083"/>
                </a:cubicBezTo>
                <a:cubicBezTo>
                  <a:pt x="4368800" y="3028950"/>
                  <a:pt x="4368800" y="3048000"/>
                  <a:pt x="4368800" y="3052233"/>
                </a:cubicBezTo>
                <a:cubicBezTo>
                  <a:pt x="4368800" y="3056467"/>
                  <a:pt x="4368800" y="3058583"/>
                  <a:pt x="4368800" y="3058583"/>
                </a:cubicBezTo>
                <a:cubicBezTo>
                  <a:pt x="4326466" y="3058583"/>
                  <a:pt x="4309533" y="3094567"/>
                  <a:pt x="4318000" y="3166533"/>
                </a:cubicBezTo>
                <a:cubicBezTo>
                  <a:pt x="4326466" y="3238500"/>
                  <a:pt x="4353983" y="3316817"/>
                  <a:pt x="4400550" y="3401483"/>
                </a:cubicBezTo>
                <a:cubicBezTo>
                  <a:pt x="4447116" y="3486150"/>
                  <a:pt x="4495800" y="3553883"/>
                  <a:pt x="4546600" y="3604683"/>
                </a:cubicBezTo>
                <a:cubicBezTo>
                  <a:pt x="4648200" y="3706283"/>
                  <a:pt x="4690533" y="3801533"/>
                  <a:pt x="4673600" y="3890433"/>
                </a:cubicBezTo>
                <a:cubicBezTo>
                  <a:pt x="4656666" y="3979333"/>
                  <a:pt x="4580466" y="4040717"/>
                  <a:pt x="4445000" y="4074583"/>
                </a:cubicBezTo>
                <a:close/>
                <a:moveTo>
                  <a:pt x="-736600" y="4658783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23" name="Freeform 6823"/>
          <p:cNvSpPr/>
          <p:nvPr/>
        </p:nvSpPr>
        <p:spPr>
          <a:xfrm rot="0" flipH="0" flipV="0">
            <a:off x="6004604" y="4236544"/>
            <a:ext cx="148132" cy="183489"/>
          </a:xfrm>
          <a:custGeom>
            <a:pathLst>
              <a:path w="4114800" h="5096934">
                <a:moveTo>
                  <a:pt x="1447800" y="5080000"/>
                </a:moveTo>
                <a:cubicBezTo>
                  <a:pt x="1236133" y="5096934"/>
                  <a:pt x="1035050" y="5084234"/>
                  <a:pt x="844550" y="5041900"/>
                </a:cubicBezTo>
                <a:cubicBezTo>
                  <a:pt x="654050" y="4999567"/>
                  <a:pt x="493183" y="4925484"/>
                  <a:pt x="361950" y="4819650"/>
                </a:cubicBezTo>
                <a:cubicBezTo>
                  <a:pt x="230716" y="4713817"/>
                  <a:pt x="139700" y="4584700"/>
                  <a:pt x="88900" y="4432300"/>
                </a:cubicBezTo>
                <a:cubicBezTo>
                  <a:pt x="29633" y="4313767"/>
                  <a:pt x="0" y="4231217"/>
                  <a:pt x="0" y="4184650"/>
                </a:cubicBezTo>
                <a:cubicBezTo>
                  <a:pt x="0" y="4138084"/>
                  <a:pt x="29633" y="4097867"/>
                  <a:pt x="88900" y="4064000"/>
                </a:cubicBezTo>
                <a:cubicBezTo>
                  <a:pt x="156633" y="4064000"/>
                  <a:pt x="218016" y="4083050"/>
                  <a:pt x="273050" y="4121150"/>
                </a:cubicBezTo>
                <a:cubicBezTo>
                  <a:pt x="328083" y="4159250"/>
                  <a:pt x="402166" y="4199467"/>
                  <a:pt x="495300" y="4241800"/>
                </a:cubicBezTo>
                <a:cubicBezTo>
                  <a:pt x="622300" y="4351867"/>
                  <a:pt x="776816" y="4411134"/>
                  <a:pt x="958850" y="4419600"/>
                </a:cubicBezTo>
                <a:cubicBezTo>
                  <a:pt x="1140883" y="4428067"/>
                  <a:pt x="1308100" y="4398434"/>
                  <a:pt x="1460500" y="4330700"/>
                </a:cubicBezTo>
                <a:cubicBezTo>
                  <a:pt x="1612900" y="4262967"/>
                  <a:pt x="1697566" y="4178300"/>
                  <a:pt x="1714500" y="4076700"/>
                </a:cubicBezTo>
                <a:cubicBezTo>
                  <a:pt x="1714500" y="4042834"/>
                  <a:pt x="1701800" y="3983567"/>
                  <a:pt x="1676400" y="3898900"/>
                </a:cubicBezTo>
                <a:cubicBezTo>
                  <a:pt x="1651000" y="3814234"/>
                  <a:pt x="1621366" y="3725334"/>
                  <a:pt x="1587500" y="3632200"/>
                </a:cubicBezTo>
                <a:cubicBezTo>
                  <a:pt x="1358900" y="3310467"/>
                  <a:pt x="1191683" y="2990850"/>
                  <a:pt x="1085850" y="2673350"/>
                </a:cubicBezTo>
                <a:cubicBezTo>
                  <a:pt x="980016" y="2355850"/>
                  <a:pt x="927100" y="2095500"/>
                  <a:pt x="927100" y="1892300"/>
                </a:cubicBezTo>
                <a:cubicBezTo>
                  <a:pt x="927100" y="1739900"/>
                  <a:pt x="973666" y="1576917"/>
                  <a:pt x="1066800" y="1403350"/>
                </a:cubicBezTo>
                <a:cubicBezTo>
                  <a:pt x="1159933" y="1229784"/>
                  <a:pt x="1286933" y="1083734"/>
                  <a:pt x="1447800" y="965200"/>
                </a:cubicBezTo>
                <a:cubicBezTo>
                  <a:pt x="1600200" y="804334"/>
                  <a:pt x="1769533" y="660400"/>
                  <a:pt x="1955800" y="533400"/>
                </a:cubicBezTo>
                <a:cubicBezTo>
                  <a:pt x="2142066" y="406400"/>
                  <a:pt x="2330450" y="296334"/>
                  <a:pt x="2520950" y="203200"/>
                </a:cubicBezTo>
                <a:cubicBezTo>
                  <a:pt x="2711450" y="110067"/>
                  <a:pt x="2882900" y="42334"/>
                  <a:pt x="3035300" y="0"/>
                </a:cubicBezTo>
                <a:cubicBezTo>
                  <a:pt x="3128433" y="0"/>
                  <a:pt x="3251200" y="12700"/>
                  <a:pt x="3403600" y="38100"/>
                </a:cubicBezTo>
                <a:cubicBezTo>
                  <a:pt x="3556000" y="63500"/>
                  <a:pt x="3661833" y="93134"/>
                  <a:pt x="3721100" y="127000"/>
                </a:cubicBezTo>
                <a:cubicBezTo>
                  <a:pt x="3814233" y="160867"/>
                  <a:pt x="3903133" y="251884"/>
                  <a:pt x="3987800" y="400050"/>
                </a:cubicBezTo>
                <a:cubicBezTo>
                  <a:pt x="4072466" y="548217"/>
                  <a:pt x="4114800" y="694267"/>
                  <a:pt x="4114800" y="838200"/>
                </a:cubicBezTo>
                <a:cubicBezTo>
                  <a:pt x="4114800" y="897467"/>
                  <a:pt x="4097866" y="973667"/>
                  <a:pt x="4064000" y="1066800"/>
                </a:cubicBezTo>
                <a:cubicBezTo>
                  <a:pt x="4030133" y="1159934"/>
                  <a:pt x="3975100" y="1270000"/>
                  <a:pt x="3898900" y="1397000"/>
                </a:cubicBezTo>
                <a:cubicBezTo>
                  <a:pt x="3865033" y="1490134"/>
                  <a:pt x="3826933" y="1576917"/>
                  <a:pt x="3784600" y="1657350"/>
                </a:cubicBezTo>
                <a:cubicBezTo>
                  <a:pt x="3742266" y="1737784"/>
                  <a:pt x="3721100" y="1794934"/>
                  <a:pt x="3721100" y="1828800"/>
                </a:cubicBezTo>
                <a:cubicBezTo>
                  <a:pt x="3678766" y="1921934"/>
                  <a:pt x="3621616" y="1966384"/>
                  <a:pt x="3549650" y="1962150"/>
                </a:cubicBezTo>
                <a:cubicBezTo>
                  <a:pt x="3477683" y="1957917"/>
                  <a:pt x="3405716" y="1919817"/>
                  <a:pt x="3333750" y="1847850"/>
                </a:cubicBezTo>
                <a:cubicBezTo>
                  <a:pt x="3261783" y="1775884"/>
                  <a:pt x="3204633" y="1689100"/>
                  <a:pt x="3162300" y="1587500"/>
                </a:cubicBezTo>
                <a:cubicBezTo>
                  <a:pt x="3128433" y="1460500"/>
                  <a:pt x="3115733" y="1356784"/>
                  <a:pt x="3124200" y="1276350"/>
                </a:cubicBezTo>
                <a:cubicBezTo>
                  <a:pt x="3132666" y="1195917"/>
                  <a:pt x="3166533" y="1109134"/>
                  <a:pt x="3225800" y="1016000"/>
                </a:cubicBezTo>
                <a:cubicBezTo>
                  <a:pt x="3318933" y="922867"/>
                  <a:pt x="3365500" y="859367"/>
                  <a:pt x="3365500" y="825500"/>
                </a:cubicBezTo>
                <a:cubicBezTo>
                  <a:pt x="3365500" y="791634"/>
                  <a:pt x="3318933" y="774700"/>
                  <a:pt x="3225800" y="774700"/>
                </a:cubicBezTo>
                <a:cubicBezTo>
                  <a:pt x="3166533" y="774700"/>
                  <a:pt x="3058583" y="810684"/>
                  <a:pt x="2901950" y="882650"/>
                </a:cubicBezTo>
                <a:cubicBezTo>
                  <a:pt x="2745316" y="954617"/>
                  <a:pt x="2580216" y="1047750"/>
                  <a:pt x="2406650" y="1162050"/>
                </a:cubicBezTo>
                <a:cubicBezTo>
                  <a:pt x="2233083" y="1276350"/>
                  <a:pt x="2082800" y="1397000"/>
                  <a:pt x="1955800" y="1524000"/>
                </a:cubicBezTo>
                <a:cubicBezTo>
                  <a:pt x="1794933" y="1676400"/>
                  <a:pt x="1699683" y="1786467"/>
                  <a:pt x="1670050" y="1854200"/>
                </a:cubicBezTo>
                <a:cubicBezTo>
                  <a:pt x="1640416" y="1921934"/>
                  <a:pt x="1625600" y="2027767"/>
                  <a:pt x="1625600" y="2171700"/>
                </a:cubicBezTo>
                <a:cubicBezTo>
                  <a:pt x="1625600" y="2290234"/>
                  <a:pt x="1653116" y="2438400"/>
                  <a:pt x="1708150" y="2616200"/>
                </a:cubicBezTo>
                <a:cubicBezTo>
                  <a:pt x="1763183" y="2794000"/>
                  <a:pt x="1820333" y="2912534"/>
                  <a:pt x="1879600" y="2971800"/>
                </a:cubicBezTo>
                <a:cubicBezTo>
                  <a:pt x="1879600" y="2971800"/>
                  <a:pt x="1909233" y="3028950"/>
                  <a:pt x="1968500" y="3143250"/>
                </a:cubicBezTo>
                <a:cubicBezTo>
                  <a:pt x="2027766" y="3257550"/>
                  <a:pt x="2099733" y="3378200"/>
                  <a:pt x="2184400" y="3505200"/>
                </a:cubicBezTo>
                <a:cubicBezTo>
                  <a:pt x="2429933" y="4047067"/>
                  <a:pt x="2493433" y="4436534"/>
                  <a:pt x="2374900" y="4673600"/>
                </a:cubicBezTo>
                <a:cubicBezTo>
                  <a:pt x="2256366" y="4910667"/>
                  <a:pt x="1947333" y="5046134"/>
                  <a:pt x="1447800" y="5080000"/>
                </a:cubicBezTo>
                <a:close/>
                <a:moveTo>
                  <a:pt x="-914400" y="51943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24" name="Freeform 6824"/>
          <p:cNvSpPr/>
          <p:nvPr/>
        </p:nvSpPr>
        <p:spPr>
          <a:xfrm rot="0" flipH="0" flipV="0">
            <a:off x="6167519" y="4175660"/>
            <a:ext cx="87020" cy="240868"/>
          </a:xfrm>
          <a:custGeom>
            <a:pathLst>
              <a:path w="2417233" h="6690783">
                <a:moveTo>
                  <a:pt x="186267" y="6479116"/>
                </a:moveTo>
                <a:cubicBezTo>
                  <a:pt x="118533" y="6411383"/>
                  <a:pt x="69850" y="6326716"/>
                  <a:pt x="40217" y="6225116"/>
                </a:cubicBezTo>
                <a:cubicBezTo>
                  <a:pt x="10583" y="6123516"/>
                  <a:pt x="0" y="6021916"/>
                  <a:pt x="8467" y="5920316"/>
                </a:cubicBezTo>
                <a:cubicBezTo>
                  <a:pt x="16933" y="5818716"/>
                  <a:pt x="38100" y="5734050"/>
                  <a:pt x="71967" y="5666316"/>
                </a:cubicBezTo>
                <a:cubicBezTo>
                  <a:pt x="71967" y="5598583"/>
                  <a:pt x="82550" y="5545666"/>
                  <a:pt x="103717" y="5507566"/>
                </a:cubicBezTo>
                <a:cubicBezTo>
                  <a:pt x="124883" y="5469466"/>
                  <a:pt x="131233" y="5433483"/>
                  <a:pt x="122767" y="5399616"/>
                </a:cubicBezTo>
                <a:cubicBezTo>
                  <a:pt x="114300" y="5365750"/>
                  <a:pt x="122767" y="5306483"/>
                  <a:pt x="148167" y="5221816"/>
                </a:cubicBezTo>
                <a:cubicBezTo>
                  <a:pt x="173567" y="5137150"/>
                  <a:pt x="198967" y="5056716"/>
                  <a:pt x="224367" y="4980516"/>
                </a:cubicBezTo>
                <a:cubicBezTo>
                  <a:pt x="283633" y="4845050"/>
                  <a:pt x="347133" y="4682066"/>
                  <a:pt x="414867" y="4491566"/>
                </a:cubicBezTo>
                <a:cubicBezTo>
                  <a:pt x="482600" y="4301066"/>
                  <a:pt x="546100" y="4112683"/>
                  <a:pt x="605367" y="3926416"/>
                </a:cubicBezTo>
                <a:cubicBezTo>
                  <a:pt x="664633" y="3740150"/>
                  <a:pt x="715433" y="3579283"/>
                  <a:pt x="757767" y="3443816"/>
                </a:cubicBezTo>
                <a:cubicBezTo>
                  <a:pt x="800100" y="3308350"/>
                  <a:pt x="825500" y="3223683"/>
                  <a:pt x="833967" y="3189816"/>
                </a:cubicBezTo>
                <a:cubicBezTo>
                  <a:pt x="833967" y="3088216"/>
                  <a:pt x="901700" y="3033183"/>
                  <a:pt x="1037167" y="3024716"/>
                </a:cubicBezTo>
                <a:cubicBezTo>
                  <a:pt x="1138767" y="2990850"/>
                  <a:pt x="1214967" y="2988733"/>
                  <a:pt x="1265767" y="3018366"/>
                </a:cubicBezTo>
                <a:cubicBezTo>
                  <a:pt x="1316567" y="3048000"/>
                  <a:pt x="1384300" y="3130550"/>
                  <a:pt x="1468967" y="3266016"/>
                </a:cubicBezTo>
                <a:cubicBezTo>
                  <a:pt x="1536700" y="3333750"/>
                  <a:pt x="1562100" y="3435350"/>
                  <a:pt x="1545167" y="3570816"/>
                </a:cubicBezTo>
                <a:cubicBezTo>
                  <a:pt x="1528233" y="3706283"/>
                  <a:pt x="1473200" y="3875616"/>
                  <a:pt x="1380067" y="4078816"/>
                </a:cubicBezTo>
                <a:cubicBezTo>
                  <a:pt x="1346200" y="4146550"/>
                  <a:pt x="1305983" y="4243916"/>
                  <a:pt x="1259417" y="4370916"/>
                </a:cubicBezTo>
                <a:cubicBezTo>
                  <a:pt x="1212850" y="4497916"/>
                  <a:pt x="1181100" y="4612216"/>
                  <a:pt x="1164167" y="4713816"/>
                </a:cubicBezTo>
                <a:cubicBezTo>
                  <a:pt x="1130300" y="4781550"/>
                  <a:pt x="1090083" y="4876800"/>
                  <a:pt x="1043517" y="4999566"/>
                </a:cubicBezTo>
                <a:cubicBezTo>
                  <a:pt x="996950" y="5122333"/>
                  <a:pt x="956733" y="5238750"/>
                  <a:pt x="922867" y="5348816"/>
                </a:cubicBezTo>
                <a:cubicBezTo>
                  <a:pt x="905933" y="5391150"/>
                  <a:pt x="889000" y="5452533"/>
                  <a:pt x="872067" y="5532966"/>
                </a:cubicBezTo>
                <a:cubicBezTo>
                  <a:pt x="855133" y="5613400"/>
                  <a:pt x="833967" y="5698066"/>
                  <a:pt x="808567" y="5786966"/>
                </a:cubicBezTo>
                <a:cubicBezTo>
                  <a:pt x="783167" y="5875866"/>
                  <a:pt x="749300" y="5954183"/>
                  <a:pt x="706967" y="6021916"/>
                </a:cubicBezTo>
                <a:cubicBezTo>
                  <a:pt x="630767" y="6369050"/>
                  <a:pt x="560917" y="6572250"/>
                  <a:pt x="497417" y="6631516"/>
                </a:cubicBezTo>
                <a:cubicBezTo>
                  <a:pt x="433917" y="6690783"/>
                  <a:pt x="330200" y="6639983"/>
                  <a:pt x="186267" y="6479116"/>
                </a:cubicBezTo>
                <a:close/>
                <a:moveTo>
                  <a:pt x="-817033" y="6885516"/>
                </a:moveTo>
                <a:moveTo>
                  <a:pt x="1418167" y="1322916"/>
                </a:moveTo>
                <a:cubicBezTo>
                  <a:pt x="1375833" y="1280583"/>
                  <a:pt x="1337733" y="1219200"/>
                  <a:pt x="1303867" y="1138766"/>
                </a:cubicBezTo>
                <a:cubicBezTo>
                  <a:pt x="1270000" y="1058333"/>
                  <a:pt x="1248833" y="982133"/>
                  <a:pt x="1240367" y="910166"/>
                </a:cubicBezTo>
                <a:cubicBezTo>
                  <a:pt x="1231900" y="838200"/>
                  <a:pt x="1240367" y="802216"/>
                  <a:pt x="1265767" y="802216"/>
                </a:cubicBezTo>
                <a:cubicBezTo>
                  <a:pt x="1333500" y="793750"/>
                  <a:pt x="1413933" y="721783"/>
                  <a:pt x="1507067" y="586316"/>
                </a:cubicBezTo>
                <a:cubicBezTo>
                  <a:pt x="1600200" y="450850"/>
                  <a:pt x="1638300" y="332316"/>
                  <a:pt x="1621367" y="230716"/>
                </a:cubicBezTo>
                <a:cubicBezTo>
                  <a:pt x="1621367" y="196850"/>
                  <a:pt x="1634067" y="165100"/>
                  <a:pt x="1659467" y="135466"/>
                </a:cubicBezTo>
                <a:cubicBezTo>
                  <a:pt x="1684867" y="105833"/>
                  <a:pt x="1714500" y="86783"/>
                  <a:pt x="1748367" y="78316"/>
                </a:cubicBezTo>
                <a:cubicBezTo>
                  <a:pt x="1849967" y="10583"/>
                  <a:pt x="1949450" y="0"/>
                  <a:pt x="2046817" y="46566"/>
                </a:cubicBezTo>
                <a:cubicBezTo>
                  <a:pt x="2144183" y="93133"/>
                  <a:pt x="2235200" y="184150"/>
                  <a:pt x="2319867" y="319616"/>
                </a:cubicBezTo>
                <a:cubicBezTo>
                  <a:pt x="2396067" y="480483"/>
                  <a:pt x="2417233" y="613833"/>
                  <a:pt x="2383367" y="719666"/>
                </a:cubicBezTo>
                <a:cubicBezTo>
                  <a:pt x="2349500" y="825500"/>
                  <a:pt x="2256367" y="971550"/>
                  <a:pt x="2103967" y="1157816"/>
                </a:cubicBezTo>
                <a:cubicBezTo>
                  <a:pt x="1976967" y="1327150"/>
                  <a:pt x="1860550" y="1420283"/>
                  <a:pt x="1754717" y="1437216"/>
                </a:cubicBezTo>
                <a:cubicBezTo>
                  <a:pt x="1648883" y="1454150"/>
                  <a:pt x="1536700" y="1416050"/>
                  <a:pt x="1418167" y="1322916"/>
                </a:cubicBezTo>
                <a:close/>
                <a:moveTo>
                  <a:pt x="4339167" y="688551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25" name="Freeform 6825"/>
          <p:cNvSpPr/>
          <p:nvPr/>
        </p:nvSpPr>
        <p:spPr>
          <a:xfrm rot="0" flipH="0" flipV="0">
            <a:off x="6260255" y="4244773"/>
            <a:ext cx="137693" cy="172364"/>
          </a:xfrm>
          <a:custGeom>
            <a:pathLst>
              <a:path w="3824817" h="4787900">
                <a:moveTo>
                  <a:pt x="1013884" y="4787900"/>
                </a:moveTo>
                <a:cubicBezTo>
                  <a:pt x="590550" y="4787900"/>
                  <a:pt x="281517" y="4635500"/>
                  <a:pt x="86784" y="4330700"/>
                </a:cubicBezTo>
                <a:cubicBezTo>
                  <a:pt x="27517" y="4246034"/>
                  <a:pt x="0" y="4159250"/>
                  <a:pt x="4234" y="4070350"/>
                </a:cubicBezTo>
                <a:cubicBezTo>
                  <a:pt x="8467" y="3981450"/>
                  <a:pt x="33867" y="3920067"/>
                  <a:pt x="80434" y="3886200"/>
                </a:cubicBezTo>
                <a:cubicBezTo>
                  <a:pt x="127000" y="3852334"/>
                  <a:pt x="184150" y="3881967"/>
                  <a:pt x="251884" y="3975100"/>
                </a:cubicBezTo>
                <a:cubicBezTo>
                  <a:pt x="370417" y="4042834"/>
                  <a:pt x="539750" y="4076700"/>
                  <a:pt x="759884" y="4076700"/>
                </a:cubicBezTo>
                <a:cubicBezTo>
                  <a:pt x="869950" y="4076700"/>
                  <a:pt x="984250" y="4066117"/>
                  <a:pt x="1102784" y="4044950"/>
                </a:cubicBezTo>
                <a:cubicBezTo>
                  <a:pt x="1221317" y="4023784"/>
                  <a:pt x="1339850" y="3992034"/>
                  <a:pt x="1458384" y="3949700"/>
                </a:cubicBezTo>
                <a:cubicBezTo>
                  <a:pt x="1585384" y="3890434"/>
                  <a:pt x="1670050" y="3837517"/>
                  <a:pt x="1712384" y="3790950"/>
                </a:cubicBezTo>
                <a:cubicBezTo>
                  <a:pt x="1754717" y="3744384"/>
                  <a:pt x="1746250" y="3704167"/>
                  <a:pt x="1686984" y="3670300"/>
                </a:cubicBezTo>
                <a:lnTo>
                  <a:pt x="1699684" y="3670300"/>
                </a:lnTo>
                <a:cubicBezTo>
                  <a:pt x="1479550" y="3611034"/>
                  <a:pt x="1257300" y="3515784"/>
                  <a:pt x="1032934" y="3384550"/>
                </a:cubicBezTo>
                <a:cubicBezTo>
                  <a:pt x="808567" y="3253317"/>
                  <a:pt x="615950" y="3109384"/>
                  <a:pt x="455084" y="2952750"/>
                </a:cubicBezTo>
                <a:cubicBezTo>
                  <a:pt x="294217" y="2796117"/>
                  <a:pt x="201084" y="2654300"/>
                  <a:pt x="175684" y="2527300"/>
                </a:cubicBezTo>
                <a:cubicBezTo>
                  <a:pt x="107950" y="2264834"/>
                  <a:pt x="124884" y="1996017"/>
                  <a:pt x="226484" y="1720850"/>
                </a:cubicBezTo>
                <a:cubicBezTo>
                  <a:pt x="328084" y="1445684"/>
                  <a:pt x="472017" y="1202267"/>
                  <a:pt x="658284" y="990600"/>
                </a:cubicBezTo>
                <a:cubicBezTo>
                  <a:pt x="726017" y="948267"/>
                  <a:pt x="810684" y="895350"/>
                  <a:pt x="912284" y="831850"/>
                </a:cubicBezTo>
                <a:cubicBezTo>
                  <a:pt x="1013884" y="768350"/>
                  <a:pt x="1094317" y="732367"/>
                  <a:pt x="1153584" y="723900"/>
                </a:cubicBezTo>
                <a:lnTo>
                  <a:pt x="1153584" y="736600"/>
                </a:lnTo>
                <a:cubicBezTo>
                  <a:pt x="1314450" y="567267"/>
                  <a:pt x="1511300" y="431800"/>
                  <a:pt x="1744134" y="330200"/>
                </a:cubicBezTo>
                <a:cubicBezTo>
                  <a:pt x="1976967" y="228600"/>
                  <a:pt x="2224617" y="135467"/>
                  <a:pt x="2487084" y="50800"/>
                </a:cubicBezTo>
                <a:lnTo>
                  <a:pt x="2677584" y="25400"/>
                </a:lnTo>
                <a:cubicBezTo>
                  <a:pt x="2779184" y="8467"/>
                  <a:pt x="2863850" y="0"/>
                  <a:pt x="2931584" y="0"/>
                </a:cubicBezTo>
                <a:cubicBezTo>
                  <a:pt x="2923117" y="0"/>
                  <a:pt x="2940050" y="6350"/>
                  <a:pt x="2982384" y="19050"/>
                </a:cubicBezTo>
                <a:cubicBezTo>
                  <a:pt x="3024717" y="31750"/>
                  <a:pt x="3062817" y="42334"/>
                  <a:pt x="3096684" y="50800"/>
                </a:cubicBezTo>
                <a:cubicBezTo>
                  <a:pt x="3147484" y="76200"/>
                  <a:pt x="3189817" y="88900"/>
                  <a:pt x="3223684" y="88900"/>
                </a:cubicBezTo>
                <a:cubicBezTo>
                  <a:pt x="3333750" y="105834"/>
                  <a:pt x="3435350" y="156634"/>
                  <a:pt x="3528484" y="241300"/>
                </a:cubicBezTo>
                <a:cubicBezTo>
                  <a:pt x="3621617" y="325967"/>
                  <a:pt x="3695700" y="425450"/>
                  <a:pt x="3750734" y="539750"/>
                </a:cubicBezTo>
                <a:cubicBezTo>
                  <a:pt x="3805767" y="654050"/>
                  <a:pt x="3824817" y="762000"/>
                  <a:pt x="3807884" y="863600"/>
                </a:cubicBezTo>
                <a:cubicBezTo>
                  <a:pt x="3790950" y="1024467"/>
                  <a:pt x="3742267" y="1168400"/>
                  <a:pt x="3661834" y="1295400"/>
                </a:cubicBezTo>
                <a:cubicBezTo>
                  <a:pt x="3581400" y="1422400"/>
                  <a:pt x="3486150" y="1494367"/>
                  <a:pt x="3376084" y="1511300"/>
                </a:cubicBezTo>
                <a:cubicBezTo>
                  <a:pt x="3393017" y="1502834"/>
                  <a:pt x="3382434" y="1488017"/>
                  <a:pt x="3344334" y="1466850"/>
                </a:cubicBezTo>
                <a:cubicBezTo>
                  <a:pt x="3306234" y="1445684"/>
                  <a:pt x="3266017" y="1422400"/>
                  <a:pt x="3223684" y="1397000"/>
                </a:cubicBezTo>
                <a:lnTo>
                  <a:pt x="3185584" y="1422400"/>
                </a:lnTo>
                <a:cubicBezTo>
                  <a:pt x="3185584" y="1422400"/>
                  <a:pt x="3183467" y="1411817"/>
                  <a:pt x="3179234" y="1390650"/>
                </a:cubicBezTo>
                <a:cubicBezTo>
                  <a:pt x="3175000" y="1369484"/>
                  <a:pt x="3164417" y="1341967"/>
                  <a:pt x="3147484" y="1308100"/>
                </a:cubicBezTo>
                <a:cubicBezTo>
                  <a:pt x="3122084" y="1257300"/>
                  <a:pt x="3109384" y="1200150"/>
                  <a:pt x="3109384" y="1136650"/>
                </a:cubicBezTo>
                <a:cubicBezTo>
                  <a:pt x="3109384" y="1073150"/>
                  <a:pt x="3113617" y="1003300"/>
                  <a:pt x="3122084" y="927100"/>
                </a:cubicBezTo>
                <a:cubicBezTo>
                  <a:pt x="3139017" y="833967"/>
                  <a:pt x="3141134" y="778934"/>
                  <a:pt x="3128434" y="762000"/>
                </a:cubicBezTo>
                <a:cubicBezTo>
                  <a:pt x="3115734" y="745067"/>
                  <a:pt x="3058584" y="732367"/>
                  <a:pt x="2956984" y="723900"/>
                </a:cubicBezTo>
                <a:cubicBezTo>
                  <a:pt x="2838450" y="698500"/>
                  <a:pt x="2667000" y="719667"/>
                  <a:pt x="2442634" y="787400"/>
                </a:cubicBezTo>
                <a:cubicBezTo>
                  <a:pt x="2218267" y="855134"/>
                  <a:pt x="2029884" y="948267"/>
                  <a:pt x="1877484" y="1066800"/>
                </a:cubicBezTo>
                <a:cubicBezTo>
                  <a:pt x="1691217" y="1185334"/>
                  <a:pt x="1534584" y="1297517"/>
                  <a:pt x="1407584" y="1403350"/>
                </a:cubicBezTo>
                <a:cubicBezTo>
                  <a:pt x="1280584" y="1509184"/>
                  <a:pt x="1178984" y="1610784"/>
                  <a:pt x="1102784" y="1708150"/>
                </a:cubicBezTo>
                <a:cubicBezTo>
                  <a:pt x="1026584" y="1805517"/>
                  <a:pt x="958850" y="1917700"/>
                  <a:pt x="899584" y="2044700"/>
                </a:cubicBezTo>
                <a:cubicBezTo>
                  <a:pt x="857250" y="2103967"/>
                  <a:pt x="821267" y="2161117"/>
                  <a:pt x="791634" y="2216150"/>
                </a:cubicBezTo>
                <a:cubicBezTo>
                  <a:pt x="762000" y="2271184"/>
                  <a:pt x="747184" y="2319867"/>
                  <a:pt x="747184" y="2362200"/>
                </a:cubicBezTo>
                <a:cubicBezTo>
                  <a:pt x="747184" y="2455334"/>
                  <a:pt x="817034" y="2550584"/>
                  <a:pt x="956734" y="2647950"/>
                </a:cubicBezTo>
                <a:cubicBezTo>
                  <a:pt x="1096434" y="2745317"/>
                  <a:pt x="1305984" y="2857500"/>
                  <a:pt x="1585384" y="2984500"/>
                </a:cubicBezTo>
                <a:cubicBezTo>
                  <a:pt x="1805517" y="3077634"/>
                  <a:pt x="1991784" y="3179234"/>
                  <a:pt x="2144184" y="3289300"/>
                </a:cubicBezTo>
                <a:cubicBezTo>
                  <a:pt x="2296584" y="3399367"/>
                  <a:pt x="2402417" y="3526367"/>
                  <a:pt x="2461684" y="3670300"/>
                </a:cubicBezTo>
                <a:cubicBezTo>
                  <a:pt x="2478617" y="3704167"/>
                  <a:pt x="2484967" y="3744384"/>
                  <a:pt x="2480734" y="3790950"/>
                </a:cubicBezTo>
                <a:cubicBezTo>
                  <a:pt x="2476500" y="3837517"/>
                  <a:pt x="2465917" y="3869267"/>
                  <a:pt x="2448984" y="3886200"/>
                </a:cubicBezTo>
                <a:cubicBezTo>
                  <a:pt x="2465917" y="3903134"/>
                  <a:pt x="2474384" y="3915834"/>
                  <a:pt x="2474384" y="3924300"/>
                </a:cubicBezTo>
                <a:lnTo>
                  <a:pt x="2474384" y="3911600"/>
                </a:lnTo>
                <a:cubicBezTo>
                  <a:pt x="2542117" y="4013200"/>
                  <a:pt x="2544234" y="4119034"/>
                  <a:pt x="2480734" y="4229100"/>
                </a:cubicBezTo>
                <a:cubicBezTo>
                  <a:pt x="2417234" y="4339167"/>
                  <a:pt x="2311400" y="4434417"/>
                  <a:pt x="2163234" y="4514850"/>
                </a:cubicBezTo>
                <a:cubicBezTo>
                  <a:pt x="2015067" y="4595284"/>
                  <a:pt x="1835150" y="4656667"/>
                  <a:pt x="1623484" y="4699000"/>
                </a:cubicBezTo>
                <a:lnTo>
                  <a:pt x="1636184" y="4699000"/>
                </a:lnTo>
                <a:cubicBezTo>
                  <a:pt x="1526117" y="4732867"/>
                  <a:pt x="1418167" y="4756150"/>
                  <a:pt x="1312334" y="4768850"/>
                </a:cubicBezTo>
                <a:cubicBezTo>
                  <a:pt x="1206500" y="4781550"/>
                  <a:pt x="1107017" y="4787900"/>
                  <a:pt x="1013884" y="4787900"/>
                </a:cubicBezTo>
                <a:close/>
                <a:moveTo>
                  <a:pt x="-1246716" y="49657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26" name="Freeform 6826"/>
          <p:cNvSpPr/>
          <p:nvPr/>
        </p:nvSpPr>
        <p:spPr>
          <a:xfrm rot="0" flipH="0" flipV="0">
            <a:off x="6402673" y="4176574"/>
            <a:ext cx="190347" cy="237210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27" name="Freeform 6827"/>
          <p:cNvSpPr/>
          <p:nvPr/>
        </p:nvSpPr>
        <p:spPr>
          <a:xfrm rot="0" flipH="0" flipV="0">
            <a:off x="6603384" y="4124530"/>
            <a:ext cx="113080" cy="300532"/>
          </a:xfrm>
          <a:custGeom>
            <a:pathLst>
              <a:path w="3141134" h="8348133">
                <a:moveTo>
                  <a:pt x="575734" y="8305800"/>
                </a:moveTo>
                <a:cubicBezTo>
                  <a:pt x="414867" y="8348133"/>
                  <a:pt x="285750" y="8314266"/>
                  <a:pt x="188384" y="8204200"/>
                </a:cubicBezTo>
                <a:cubicBezTo>
                  <a:pt x="91017" y="8094134"/>
                  <a:pt x="33867" y="7924800"/>
                  <a:pt x="16934" y="7696200"/>
                </a:cubicBezTo>
                <a:cubicBezTo>
                  <a:pt x="0" y="7467600"/>
                  <a:pt x="25400" y="7196667"/>
                  <a:pt x="93134" y="6883400"/>
                </a:cubicBezTo>
                <a:cubicBezTo>
                  <a:pt x="135467" y="6781800"/>
                  <a:pt x="169334" y="6682317"/>
                  <a:pt x="194734" y="6584950"/>
                </a:cubicBezTo>
                <a:cubicBezTo>
                  <a:pt x="220134" y="6487584"/>
                  <a:pt x="232834" y="6409267"/>
                  <a:pt x="232834" y="6350000"/>
                </a:cubicBezTo>
                <a:cubicBezTo>
                  <a:pt x="249767" y="6265334"/>
                  <a:pt x="283634" y="6140450"/>
                  <a:pt x="334434" y="5975350"/>
                </a:cubicBezTo>
                <a:cubicBezTo>
                  <a:pt x="385234" y="5810250"/>
                  <a:pt x="440267" y="5638800"/>
                  <a:pt x="499534" y="5461000"/>
                </a:cubicBezTo>
                <a:cubicBezTo>
                  <a:pt x="558800" y="5283200"/>
                  <a:pt x="615950" y="5124450"/>
                  <a:pt x="670984" y="4984750"/>
                </a:cubicBezTo>
                <a:cubicBezTo>
                  <a:pt x="726017" y="4845050"/>
                  <a:pt x="762000" y="4758267"/>
                  <a:pt x="778934" y="4724400"/>
                </a:cubicBezTo>
                <a:cubicBezTo>
                  <a:pt x="812800" y="4724400"/>
                  <a:pt x="842434" y="4694767"/>
                  <a:pt x="867834" y="4635500"/>
                </a:cubicBezTo>
                <a:cubicBezTo>
                  <a:pt x="893234" y="4576234"/>
                  <a:pt x="905934" y="4516967"/>
                  <a:pt x="905934" y="4457700"/>
                </a:cubicBezTo>
                <a:cubicBezTo>
                  <a:pt x="905934" y="4389967"/>
                  <a:pt x="920750" y="4313767"/>
                  <a:pt x="950384" y="4229100"/>
                </a:cubicBezTo>
                <a:cubicBezTo>
                  <a:pt x="980017" y="4144434"/>
                  <a:pt x="1011767" y="4085167"/>
                  <a:pt x="1045634" y="4051300"/>
                </a:cubicBezTo>
                <a:cubicBezTo>
                  <a:pt x="1045634" y="4008967"/>
                  <a:pt x="1056217" y="3960284"/>
                  <a:pt x="1077384" y="3905250"/>
                </a:cubicBezTo>
                <a:cubicBezTo>
                  <a:pt x="1098550" y="3850217"/>
                  <a:pt x="1109134" y="3805767"/>
                  <a:pt x="1109134" y="3771900"/>
                </a:cubicBezTo>
                <a:cubicBezTo>
                  <a:pt x="1109134" y="3738034"/>
                  <a:pt x="1119717" y="3704167"/>
                  <a:pt x="1140884" y="3670300"/>
                </a:cubicBezTo>
                <a:cubicBezTo>
                  <a:pt x="1162050" y="3636434"/>
                  <a:pt x="1172634" y="3602567"/>
                  <a:pt x="1172634" y="3568700"/>
                </a:cubicBezTo>
                <a:cubicBezTo>
                  <a:pt x="1231900" y="3458634"/>
                  <a:pt x="1310217" y="3282950"/>
                  <a:pt x="1407584" y="3041650"/>
                </a:cubicBezTo>
                <a:cubicBezTo>
                  <a:pt x="1504950" y="2800350"/>
                  <a:pt x="1610784" y="2531534"/>
                  <a:pt x="1725084" y="2235200"/>
                </a:cubicBezTo>
                <a:cubicBezTo>
                  <a:pt x="1839384" y="1938867"/>
                  <a:pt x="1947334" y="1646767"/>
                  <a:pt x="2048934" y="1358900"/>
                </a:cubicBezTo>
                <a:cubicBezTo>
                  <a:pt x="2150534" y="1071034"/>
                  <a:pt x="2233084" y="827617"/>
                  <a:pt x="2296584" y="628650"/>
                </a:cubicBezTo>
                <a:cubicBezTo>
                  <a:pt x="2360084" y="429684"/>
                  <a:pt x="2391834" y="309034"/>
                  <a:pt x="2391834" y="266700"/>
                </a:cubicBezTo>
                <a:cubicBezTo>
                  <a:pt x="2391834" y="198967"/>
                  <a:pt x="2408767" y="148167"/>
                  <a:pt x="2442634" y="114300"/>
                </a:cubicBezTo>
                <a:cubicBezTo>
                  <a:pt x="2476500" y="80434"/>
                  <a:pt x="2527300" y="63500"/>
                  <a:pt x="2595034" y="63500"/>
                </a:cubicBezTo>
                <a:cubicBezTo>
                  <a:pt x="2620434" y="38100"/>
                  <a:pt x="2652184" y="21167"/>
                  <a:pt x="2690284" y="12700"/>
                </a:cubicBezTo>
                <a:cubicBezTo>
                  <a:pt x="2728384" y="4234"/>
                  <a:pt x="2764367" y="0"/>
                  <a:pt x="2798234" y="0"/>
                </a:cubicBezTo>
                <a:cubicBezTo>
                  <a:pt x="2798234" y="0"/>
                  <a:pt x="2815167" y="16934"/>
                  <a:pt x="2849034" y="50800"/>
                </a:cubicBezTo>
                <a:cubicBezTo>
                  <a:pt x="2882900" y="84667"/>
                  <a:pt x="2933700" y="135467"/>
                  <a:pt x="3001434" y="203200"/>
                </a:cubicBezTo>
                <a:cubicBezTo>
                  <a:pt x="3069167" y="262467"/>
                  <a:pt x="3109384" y="330200"/>
                  <a:pt x="3122084" y="406400"/>
                </a:cubicBezTo>
                <a:cubicBezTo>
                  <a:pt x="3134784" y="482600"/>
                  <a:pt x="3141134" y="571500"/>
                  <a:pt x="3141134" y="673100"/>
                </a:cubicBezTo>
                <a:cubicBezTo>
                  <a:pt x="3141134" y="783167"/>
                  <a:pt x="3128434" y="880534"/>
                  <a:pt x="3103034" y="965200"/>
                </a:cubicBezTo>
                <a:cubicBezTo>
                  <a:pt x="3077634" y="1049867"/>
                  <a:pt x="3026834" y="1172634"/>
                  <a:pt x="2950634" y="1333500"/>
                </a:cubicBezTo>
                <a:cubicBezTo>
                  <a:pt x="2874434" y="1494367"/>
                  <a:pt x="2755900" y="1744134"/>
                  <a:pt x="2595034" y="2082800"/>
                </a:cubicBezTo>
                <a:cubicBezTo>
                  <a:pt x="2527300" y="2252134"/>
                  <a:pt x="2455334" y="2410884"/>
                  <a:pt x="2379134" y="2559050"/>
                </a:cubicBezTo>
                <a:cubicBezTo>
                  <a:pt x="2302934" y="2707217"/>
                  <a:pt x="2264834" y="2798234"/>
                  <a:pt x="2264834" y="2832100"/>
                </a:cubicBezTo>
                <a:cubicBezTo>
                  <a:pt x="2264834" y="2865967"/>
                  <a:pt x="2250017" y="2916767"/>
                  <a:pt x="2220384" y="2984500"/>
                </a:cubicBezTo>
                <a:cubicBezTo>
                  <a:pt x="2190750" y="3052234"/>
                  <a:pt x="2159000" y="3136900"/>
                  <a:pt x="2125134" y="3238500"/>
                </a:cubicBezTo>
                <a:cubicBezTo>
                  <a:pt x="2091267" y="3306234"/>
                  <a:pt x="2044700" y="3405717"/>
                  <a:pt x="1985434" y="3536950"/>
                </a:cubicBezTo>
                <a:cubicBezTo>
                  <a:pt x="1926167" y="3668184"/>
                  <a:pt x="1864784" y="3807884"/>
                  <a:pt x="1801284" y="3956050"/>
                </a:cubicBezTo>
                <a:cubicBezTo>
                  <a:pt x="1737784" y="4104217"/>
                  <a:pt x="1684867" y="4231217"/>
                  <a:pt x="1642534" y="4337050"/>
                </a:cubicBezTo>
                <a:cubicBezTo>
                  <a:pt x="1600200" y="4442884"/>
                  <a:pt x="1579034" y="4504267"/>
                  <a:pt x="1579034" y="4521200"/>
                </a:cubicBezTo>
                <a:cubicBezTo>
                  <a:pt x="1579034" y="4555067"/>
                  <a:pt x="1576917" y="4588934"/>
                  <a:pt x="1572684" y="4622800"/>
                </a:cubicBezTo>
                <a:cubicBezTo>
                  <a:pt x="1568450" y="4656667"/>
                  <a:pt x="1549400" y="4690534"/>
                  <a:pt x="1515534" y="4724400"/>
                </a:cubicBezTo>
                <a:cubicBezTo>
                  <a:pt x="1481667" y="4724400"/>
                  <a:pt x="1462617" y="4747684"/>
                  <a:pt x="1458384" y="4794250"/>
                </a:cubicBezTo>
                <a:cubicBezTo>
                  <a:pt x="1454150" y="4840817"/>
                  <a:pt x="1452034" y="4864100"/>
                  <a:pt x="1452034" y="4864100"/>
                </a:cubicBezTo>
                <a:cubicBezTo>
                  <a:pt x="1452034" y="4948767"/>
                  <a:pt x="1384300" y="5173134"/>
                  <a:pt x="1248834" y="5537200"/>
                </a:cubicBezTo>
                <a:cubicBezTo>
                  <a:pt x="1113367" y="6002867"/>
                  <a:pt x="988484" y="6430434"/>
                  <a:pt x="874184" y="6819900"/>
                </a:cubicBezTo>
                <a:cubicBezTo>
                  <a:pt x="759884" y="7209367"/>
                  <a:pt x="702734" y="7522634"/>
                  <a:pt x="702734" y="7759700"/>
                </a:cubicBezTo>
                <a:cubicBezTo>
                  <a:pt x="702734" y="7962900"/>
                  <a:pt x="698500" y="8096250"/>
                  <a:pt x="690034" y="8159750"/>
                </a:cubicBezTo>
                <a:cubicBezTo>
                  <a:pt x="681567" y="8223250"/>
                  <a:pt x="643467" y="8271934"/>
                  <a:pt x="575734" y="8305800"/>
                </a:cubicBezTo>
                <a:close/>
                <a:moveTo>
                  <a:pt x="-1075266" y="83058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28" name="Freeform 6828"/>
          <p:cNvSpPr/>
          <p:nvPr/>
        </p:nvSpPr>
        <p:spPr>
          <a:xfrm rot="0" flipH="0" flipV="0">
            <a:off x="6685832" y="4130626"/>
            <a:ext cx="104089" cy="274091"/>
          </a:xfrm>
          <a:custGeom>
            <a:pathLst>
              <a:path w="2891366" h="7613650">
                <a:moveTo>
                  <a:pt x="254000" y="7539566"/>
                </a:moveTo>
                <a:cubicBezTo>
                  <a:pt x="169333" y="7488766"/>
                  <a:pt x="105833" y="7437966"/>
                  <a:pt x="63500" y="7387166"/>
                </a:cubicBezTo>
                <a:cubicBezTo>
                  <a:pt x="21166" y="7336366"/>
                  <a:pt x="0" y="7264400"/>
                  <a:pt x="0" y="7171266"/>
                </a:cubicBezTo>
                <a:cubicBezTo>
                  <a:pt x="0" y="7044266"/>
                  <a:pt x="16933" y="6910916"/>
                  <a:pt x="50800" y="6771216"/>
                </a:cubicBezTo>
                <a:cubicBezTo>
                  <a:pt x="84666" y="6631516"/>
                  <a:pt x="118533" y="6493933"/>
                  <a:pt x="152400" y="6358466"/>
                </a:cubicBezTo>
                <a:cubicBezTo>
                  <a:pt x="169333" y="6206066"/>
                  <a:pt x="192616" y="6051550"/>
                  <a:pt x="222250" y="5894916"/>
                </a:cubicBezTo>
                <a:cubicBezTo>
                  <a:pt x="251883" y="5738283"/>
                  <a:pt x="309033" y="5592233"/>
                  <a:pt x="393700" y="5456766"/>
                </a:cubicBezTo>
                <a:cubicBezTo>
                  <a:pt x="486833" y="5135033"/>
                  <a:pt x="584200" y="4815416"/>
                  <a:pt x="685800" y="4497916"/>
                </a:cubicBezTo>
                <a:cubicBezTo>
                  <a:pt x="787400" y="4180416"/>
                  <a:pt x="876300" y="3852333"/>
                  <a:pt x="952500" y="3513666"/>
                </a:cubicBezTo>
                <a:cubicBezTo>
                  <a:pt x="1062566" y="3200400"/>
                  <a:pt x="1162050" y="2923116"/>
                  <a:pt x="1250950" y="2681816"/>
                </a:cubicBezTo>
                <a:cubicBezTo>
                  <a:pt x="1339850" y="2440516"/>
                  <a:pt x="1452033" y="2133600"/>
                  <a:pt x="1587500" y="1761066"/>
                </a:cubicBezTo>
                <a:cubicBezTo>
                  <a:pt x="1663700" y="1549400"/>
                  <a:pt x="1729316" y="1322916"/>
                  <a:pt x="1784350" y="1081616"/>
                </a:cubicBezTo>
                <a:cubicBezTo>
                  <a:pt x="1839383" y="840316"/>
                  <a:pt x="1926166" y="622300"/>
                  <a:pt x="2044700" y="427566"/>
                </a:cubicBezTo>
                <a:cubicBezTo>
                  <a:pt x="2095500" y="351366"/>
                  <a:pt x="2135716" y="285750"/>
                  <a:pt x="2165350" y="230716"/>
                </a:cubicBezTo>
                <a:cubicBezTo>
                  <a:pt x="2194983" y="175683"/>
                  <a:pt x="2226733" y="122766"/>
                  <a:pt x="2260600" y="71966"/>
                </a:cubicBezTo>
                <a:cubicBezTo>
                  <a:pt x="2269066" y="38100"/>
                  <a:pt x="2296583" y="16933"/>
                  <a:pt x="2343150" y="8466"/>
                </a:cubicBezTo>
                <a:cubicBezTo>
                  <a:pt x="2389716" y="0"/>
                  <a:pt x="2442633" y="4233"/>
                  <a:pt x="2501900" y="21166"/>
                </a:cubicBezTo>
                <a:cubicBezTo>
                  <a:pt x="2561166" y="38100"/>
                  <a:pt x="2607733" y="67733"/>
                  <a:pt x="2641600" y="110066"/>
                </a:cubicBezTo>
                <a:cubicBezTo>
                  <a:pt x="2667000" y="101600"/>
                  <a:pt x="2698750" y="124883"/>
                  <a:pt x="2736850" y="179916"/>
                </a:cubicBezTo>
                <a:cubicBezTo>
                  <a:pt x="2774950" y="234950"/>
                  <a:pt x="2810933" y="296333"/>
                  <a:pt x="2844800" y="364066"/>
                </a:cubicBezTo>
                <a:cubicBezTo>
                  <a:pt x="2878666" y="431800"/>
                  <a:pt x="2891366" y="491066"/>
                  <a:pt x="2882900" y="541866"/>
                </a:cubicBezTo>
                <a:cubicBezTo>
                  <a:pt x="2882900" y="575733"/>
                  <a:pt x="2876550" y="622300"/>
                  <a:pt x="2863850" y="681566"/>
                </a:cubicBezTo>
                <a:cubicBezTo>
                  <a:pt x="2851150" y="740833"/>
                  <a:pt x="2827866" y="795866"/>
                  <a:pt x="2794000" y="846666"/>
                </a:cubicBezTo>
                <a:cubicBezTo>
                  <a:pt x="2760133" y="880533"/>
                  <a:pt x="2728383" y="929216"/>
                  <a:pt x="2698750" y="992716"/>
                </a:cubicBezTo>
                <a:cubicBezTo>
                  <a:pt x="2669116" y="1056216"/>
                  <a:pt x="2624666" y="1143000"/>
                  <a:pt x="2565400" y="1253066"/>
                </a:cubicBezTo>
                <a:cubicBezTo>
                  <a:pt x="2531533" y="1363133"/>
                  <a:pt x="2501900" y="1475316"/>
                  <a:pt x="2476500" y="1589616"/>
                </a:cubicBezTo>
                <a:cubicBezTo>
                  <a:pt x="2451100" y="1703916"/>
                  <a:pt x="2417233" y="1807633"/>
                  <a:pt x="2374900" y="1900766"/>
                </a:cubicBezTo>
                <a:cubicBezTo>
                  <a:pt x="2341033" y="2002366"/>
                  <a:pt x="2300816" y="2099733"/>
                  <a:pt x="2254250" y="2192866"/>
                </a:cubicBezTo>
                <a:cubicBezTo>
                  <a:pt x="2207683" y="2286000"/>
                  <a:pt x="2175933" y="2362200"/>
                  <a:pt x="2159000" y="2421466"/>
                </a:cubicBezTo>
                <a:cubicBezTo>
                  <a:pt x="2099733" y="2616200"/>
                  <a:pt x="2029883" y="2806700"/>
                  <a:pt x="1949450" y="2992966"/>
                </a:cubicBezTo>
                <a:cubicBezTo>
                  <a:pt x="1869016" y="3179233"/>
                  <a:pt x="1799166" y="3378200"/>
                  <a:pt x="1739900" y="3589866"/>
                </a:cubicBezTo>
                <a:cubicBezTo>
                  <a:pt x="1680633" y="3793066"/>
                  <a:pt x="1621366" y="4002616"/>
                  <a:pt x="1562100" y="4218516"/>
                </a:cubicBezTo>
                <a:cubicBezTo>
                  <a:pt x="1502833" y="4434416"/>
                  <a:pt x="1418166" y="4639733"/>
                  <a:pt x="1308100" y="4834466"/>
                </a:cubicBezTo>
                <a:cubicBezTo>
                  <a:pt x="1248833" y="4927600"/>
                  <a:pt x="1206500" y="5046133"/>
                  <a:pt x="1181100" y="5190066"/>
                </a:cubicBezTo>
                <a:cubicBezTo>
                  <a:pt x="1155700" y="5334000"/>
                  <a:pt x="1130300" y="5477933"/>
                  <a:pt x="1104900" y="5621866"/>
                </a:cubicBezTo>
                <a:cubicBezTo>
                  <a:pt x="1054100" y="5774266"/>
                  <a:pt x="1009650" y="5916083"/>
                  <a:pt x="971550" y="6047316"/>
                </a:cubicBezTo>
                <a:cubicBezTo>
                  <a:pt x="933450" y="6178550"/>
                  <a:pt x="914400" y="6261100"/>
                  <a:pt x="914400" y="6294966"/>
                </a:cubicBezTo>
                <a:cubicBezTo>
                  <a:pt x="863600" y="6481233"/>
                  <a:pt x="827616" y="6665383"/>
                  <a:pt x="806450" y="6847416"/>
                </a:cubicBezTo>
                <a:cubicBezTo>
                  <a:pt x="785283" y="7029450"/>
                  <a:pt x="740833" y="7188200"/>
                  <a:pt x="673100" y="7323666"/>
                </a:cubicBezTo>
                <a:cubicBezTo>
                  <a:pt x="664633" y="7408333"/>
                  <a:pt x="647700" y="7476066"/>
                  <a:pt x="622300" y="7526866"/>
                </a:cubicBezTo>
                <a:cubicBezTo>
                  <a:pt x="596900" y="7577666"/>
                  <a:pt x="554566" y="7605183"/>
                  <a:pt x="495300" y="7609416"/>
                </a:cubicBezTo>
                <a:cubicBezTo>
                  <a:pt x="436033" y="7613650"/>
                  <a:pt x="355600" y="7590366"/>
                  <a:pt x="254000" y="7539566"/>
                </a:cubicBezTo>
                <a:close/>
                <a:moveTo>
                  <a:pt x="-622300" y="813646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29" name="Freeform 6829"/>
          <p:cNvSpPr/>
          <p:nvPr/>
        </p:nvSpPr>
        <p:spPr>
          <a:xfrm rot="0" flipH="0" flipV="0">
            <a:off x="6757002" y="4176574"/>
            <a:ext cx="190347" cy="237210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30" name="Freeform 6830"/>
          <p:cNvSpPr/>
          <p:nvPr/>
        </p:nvSpPr>
        <p:spPr>
          <a:xfrm rot="0" flipH="0" flipV="0">
            <a:off x="7060888" y="4245459"/>
            <a:ext cx="148209" cy="268757"/>
          </a:xfrm>
          <a:custGeom>
            <a:pathLst>
              <a:path w="4116917" h="7465483">
                <a:moveTo>
                  <a:pt x="1735667" y="7372350"/>
                </a:moveTo>
                <a:cubicBezTo>
                  <a:pt x="1498600" y="7465483"/>
                  <a:pt x="1250950" y="7450666"/>
                  <a:pt x="992717" y="7327900"/>
                </a:cubicBezTo>
                <a:cubicBezTo>
                  <a:pt x="734483" y="7205133"/>
                  <a:pt x="512233" y="7012516"/>
                  <a:pt x="325967" y="6750050"/>
                </a:cubicBezTo>
                <a:cubicBezTo>
                  <a:pt x="292100" y="6699250"/>
                  <a:pt x="251883" y="6620933"/>
                  <a:pt x="205317" y="6515100"/>
                </a:cubicBezTo>
                <a:cubicBezTo>
                  <a:pt x="158750" y="6409266"/>
                  <a:pt x="116417" y="6301316"/>
                  <a:pt x="78317" y="6191250"/>
                </a:cubicBezTo>
                <a:cubicBezTo>
                  <a:pt x="40217" y="6081183"/>
                  <a:pt x="16933" y="5983816"/>
                  <a:pt x="8467" y="5899150"/>
                </a:cubicBezTo>
                <a:cubicBezTo>
                  <a:pt x="0" y="5814483"/>
                  <a:pt x="8467" y="5763683"/>
                  <a:pt x="33867" y="5746750"/>
                </a:cubicBezTo>
                <a:cubicBezTo>
                  <a:pt x="59267" y="5721350"/>
                  <a:pt x="101600" y="5712883"/>
                  <a:pt x="160867" y="5721350"/>
                </a:cubicBezTo>
                <a:cubicBezTo>
                  <a:pt x="220133" y="5729816"/>
                  <a:pt x="277283" y="5750983"/>
                  <a:pt x="332317" y="5784850"/>
                </a:cubicBezTo>
                <a:cubicBezTo>
                  <a:pt x="387350" y="5818716"/>
                  <a:pt x="423333" y="5861050"/>
                  <a:pt x="440267" y="5911850"/>
                </a:cubicBezTo>
                <a:cubicBezTo>
                  <a:pt x="465667" y="5971116"/>
                  <a:pt x="505883" y="6047316"/>
                  <a:pt x="560917" y="6140450"/>
                </a:cubicBezTo>
                <a:cubicBezTo>
                  <a:pt x="615950" y="6233583"/>
                  <a:pt x="677333" y="6318250"/>
                  <a:pt x="745067" y="6394450"/>
                </a:cubicBezTo>
                <a:cubicBezTo>
                  <a:pt x="812800" y="6470650"/>
                  <a:pt x="863600" y="6512983"/>
                  <a:pt x="897467" y="6521450"/>
                </a:cubicBezTo>
                <a:cubicBezTo>
                  <a:pt x="1058333" y="6597650"/>
                  <a:pt x="1176867" y="6631516"/>
                  <a:pt x="1253067" y="6623050"/>
                </a:cubicBezTo>
                <a:cubicBezTo>
                  <a:pt x="1329267" y="6614583"/>
                  <a:pt x="1397000" y="6589183"/>
                  <a:pt x="1456267" y="6546850"/>
                </a:cubicBezTo>
                <a:cubicBezTo>
                  <a:pt x="1600200" y="6436783"/>
                  <a:pt x="1718733" y="6292850"/>
                  <a:pt x="1811867" y="6115050"/>
                </a:cubicBezTo>
                <a:cubicBezTo>
                  <a:pt x="1905000" y="5937250"/>
                  <a:pt x="2010833" y="5662083"/>
                  <a:pt x="2129367" y="5289550"/>
                </a:cubicBezTo>
                <a:cubicBezTo>
                  <a:pt x="2222500" y="4976283"/>
                  <a:pt x="2317750" y="4643967"/>
                  <a:pt x="2415117" y="4292600"/>
                </a:cubicBezTo>
                <a:cubicBezTo>
                  <a:pt x="2512483" y="3941234"/>
                  <a:pt x="2599267" y="3668184"/>
                  <a:pt x="2675467" y="3473450"/>
                </a:cubicBezTo>
                <a:cubicBezTo>
                  <a:pt x="2700867" y="3371850"/>
                  <a:pt x="2732617" y="3285067"/>
                  <a:pt x="2770717" y="3213100"/>
                </a:cubicBezTo>
                <a:cubicBezTo>
                  <a:pt x="2808817" y="3141134"/>
                  <a:pt x="2844800" y="3088217"/>
                  <a:pt x="2878667" y="3054350"/>
                </a:cubicBezTo>
                <a:lnTo>
                  <a:pt x="2954867" y="3054350"/>
                </a:lnTo>
                <a:cubicBezTo>
                  <a:pt x="2768600" y="3172884"/>
                  <a:pt x="2603500" y="3308350"/>
                  <a:pt x="2459567" y="3460750"/>
                </a:cubicBezTo>
                <a:cubicBezTo>
                  <a:pt x="2315633" y="3613150"/>
                  <a:pt x="2133600" y="3735917"/>
                  <a:pt x="1913467" y="3829050"/>
                </a:cubicBezTo>
                <a:cubicBezTo>
                  <a:pt x="1862667" y="3888317"/>
                  <a:pt x="1737783" y="3924300"/>
                  <a:pt x="1538817" y="3937000"/>
                </a:cubicBezTo>
                <a:cubicBezTo>
                  <a:pt x="1339850" y="3949700"/>
                  <a:pt x="1147233" y="3926417"/>
                  <a:pt x="960967" y="3867150"/>
                </a:cubicBezTo>
                <a:cubicBezTo>
                  <a:pt x="842433" y="3799417"/>
                  <a:pt x="755650" y="3748617"/>
                  <a:pt x="700617" y="3714750"/>
                </a:cubicBezTo>
                <a:cubicBezTo>
                  <a:pt x="645583" y="3680884"/>
                  <a:pt x="603250" y="3634317"/>
                  <a:pt x="573617" y="3575050"/>
                </a:cubicBezTo>
                <a:cubicBezTo>
                  <a:pt x="543983" y="3515784"/>
                  <a:pt x="503767" y="3422650"/>
                  <a:pt x="452967" y="3295650"/>
                </a:cubicBezTo>
                <a:cubicBezTo>
                  <a:pt x="393700" y="3168650"/>
                  <a:pt x="385233" y="2961217"/>
                  <a:pt x="427567" y="2673350"/>
                </a:cubicBezTo>
                <a:cubicBezTo>
                  <a:pt x="469900" y="2385484"/>
                  <a:pt x="546100" y="2097617"/>
                  <a:pt x="656167" y="1809750"/>
                </a:cubicBezTo>
                <a:cubicBezTo>
                  <a:pt x="757767" y="1598084"/>
                  <a:pt x="905933" y="1369484"/>
                  <a:pt x="1100667" y="1123950"/>
                </a:cubicBezTo>
                <a:cubicBezTo>
                  <a:pt x="1295400" y="878417"/>
                  <a:pt x="1502833" y="656167"/>
                  <a:pt x="1722967" y="457200"/>
                </a:cubicBezTo>
                <a:cubicBezTo>
                  <a:pt x="1943100" y="258234"/>
                  <a:pt x="2142067" y="133350"/>
                  <a:pt x="2319867" y="82550"/>
                </a:cubicBezTo>
                <a:cubicBezTo>
                  <a:pt x="2387600" y="48684"/>
                  <a:pt x="2461683" y="25400"/>
                  <a:pt x="2542117" y="12700"/>
                </a:cubicBezTo>
                <a:cubicBezTo>
                  <a:pt x="2622550" y="0"/>
                  <a:pt x="2738967" y="14817"/>
                  <a:pt x="2891367" y="57150"/>
                </a:cubicBezTo>
                <a:cubicBezTo>
                  <a:pt x="3035300" y="74084"/>
                  <a:pt x="3145367" y="105834"/>
                  <a:pt x="3221567" y="152400"/>
                </a:cubicBezTo>
                <a:cubicBezTo>
                  <a:pt x="3297767" y="198967"/>
                  <a:pt x="3420533" y="294217"/>
                  <a:pt x="3589867" y="438150"/>
                </a:cubicBezTo>
                <a:cubicBezTo>
                  <a:pt x="3699933" y="548217"/>
                  <a:pt x="3790950" y="658284"/>
                  <a:pt x="3862917" y="768350"/>
                </a:cubicBezTo>
                <a:cubicBezTo>
                  <a:pt x="3934883" y="878417"/>
                  <a:pt x="3992033" y="992717"/>
                  <a:pt x="4034367" y="1111250"/>
                </a:cubicBezTo>
                <a:cubicBezTo>
                  <a:pt x="4093633" y="1238250"/>
                  <a:pt x="4116917" y="1354667"/>
                  <a:pt x="4104217" y="1460500"/>
                </a:cubicBezTo>
                <a:cubicBezTo>
                  <a:pt x="4091517" y="1566334"/>
                  <a:pt x="4042833" y="1674284"/>
                  <a:pt x="3958167" y="1784350"/>
                </a:cubicBezTo>
                <a:cubicBezTo>
                  <a:pt x="3881967" y="1894417"/>
                  <a:pt x="3801533" y="2004484"/>
                  <a:pt x="3716867" y="2114550"/>
                </a:cubicBezTo>
                <a:cubicBezTo>
                  <a:pt x="3632200" y="2224617"/>
                  <a:pt x="3568700" y="2377017"/>
                  <a:pt x="3526367" y="2571750"/>
                </a:cubicBezTo>
                <a:cubicBezTo>
                  <a:pt x="3484033" y="2825750"/>
                  <a:pt x="3416300" y="3111500"/>
                  <a:pt x="3323167" y="3429000"/>
                </a:cubicBezTo>
                <a:cubicBezTo>
                  <a:pt x="3230033" y="3746500"/>
                  <a:pt x="3149600" y="4040717"/>
                  <a:pt x="3081867" y="4311650"/>
                </a:cubicBezTo>
                <a:lnTo>
                  <a:pt x="2878667" y="5099050"/>
                </a:lnTo>
                <a:cubicBezTo>
                  <a:pt x="2667000" y="5818716"/>
                  <a:pt x="2465917" y="6354233"/>
                  <a:pt x="2275417" y="6705600"/>
                </a:cubicBezTo>
                <a:cubicBezTo>
                  <a:pt x="2084917" y="7056966"/>
                  <a:pt x="1905000" y="7279216"/>
                  <a:pt x="1735667" y="7372350"/>
                </a:cubicBezTo>
                <a:close/>
                <a:moveTo>
                  <a:pt x="-3293533" y="4946650"/>
                </a:moveTo>
                <a:moveTo>
                  <a:pt x="1278467" y="3308350"/>
                </a:moveTo>
                <a:cubicBezTo>
                  <a:pt x="1447800" y="3299884"/>
                  <a:pt x="1608667" y="3266017"/>
                  <a:pt x="1761067" y="3206750"/>
                </a:cubicBezTo>
                <a:cubicBezTo>
                  <a:pt x="1913467" y="3147484"/>
                  <a:pt x="2061633" y="3048000"/>
                  <a:pt x="2205567" y="2908300"/>
                </a:cubicBezTo>
                <a:cubicBezTo>
                  <a:pt x="2349500" y="2768600"/>
                  <a:pt x="2493433" y="2588684"/>
                  <a:pt x="2637367" y="2368550"/>
                </a:cubicBezTo>
                <a:cubicBezTo>
                  <a:pt x="2781300" y="2165350"/>
                  <a:pt x="2882900" y="1951567"/>
                  <a:pt x="2942167" y="1727200"/>
                </a:cubicBezTo>
                <a:cubicBezTo>
                  <a:pt x="3001433" y="1502834"/>
                  <a:pt x="3022600" y="1284817"/>
                  <a:pt x="3005667" y="1073150"/>
                </a:cubicBezTo>
                <a:cubicBezTo>
                  <a:pt x="2997200" y="937684"/>
                  <a:pt x="2976033" y="848784"/>
                  <a:pt x="2942167" y="806450"/>
                </a:cubicBezTo>
                <a:cubicBezTo>
                  <a:pt x="2908300" y="764117"/>
                  <a:pt x="2836333" y="751417"/>
                  <a:pt x="2726267" y="768350"/>
                </a:cubicBezTo>
                <a:cubicBezTo>
                  <a:pt x="2565400" y="793750"/>
                  <a:pt x="2387600" y="880534"/>
                  <a:pt x="2192867" y="1028700"/>
                </a:cubicBezTo>
                <a:cubicBezTo>
                  <a:pt x="1998133" y="1176867"/>
                  <a:pt x="1816100" y="1361017"/>
                  <a:pt x="1646767" y="1581150"/>
                </a:cubicBezTo>
                <a:cubicBezTo>
                  <a:pt x="1519767" y="1750484"/>
                  <a:pt x="1413933" y="1953684"/>
                  <a:pt x="1329267" y="2190750"/>
                </a:cubicBezTo>
                <a:cubicBezTo>
                  <a:pt x="1244600" y="2444750"/>
                  <a:pt x="1193800" y="2686050"/>
                  <a:pt x="1176867" y="2914650"/>
                </a:cubicBezTo>
                <a:cubicBezTo>
                  <a:pt x="1159933" y="3143250"/>
                  <a:pt x="1193800" y="3274484"/>
                  <a:pt x="1278467" y="3308350"/>
                </a:cubicBezTo>
                <a:close/>
                <a:moveTo>
                  <a:pt x="770467" y="494665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31" name="Freeform 6831"/>
          <p:cNvSpPr/>
          <p:nvPr/>
        </p:nvSpPr>
        <p:spPr>
          <a:xfrm rot="0" flipH="0" flipV="0">
            <a:off x="7245902" y="4258032"/>
            <a:ext cx="137083" cy="151638"/>
          </a:xfrm>
          <a:custGeom>
            <a:pathLst>
              <a:path w="3807883" h="4212167">
                <a:moveTo>
                  <a:pt x="546100" y="4203700"/>
                </a:moveTo>
                <a:cubicBezTo>
                  <a:pt x="520700" y="4212167"/>
                  <a:pt x="478366" y="4207934"/>
                  <a:pt x="419100" y="4191000"/>
                </a:cubicBezTo>
                <a:cubicBezTo>
                  <a:pt x="359833" y="4174067"/>
                  <a:pt x="300566" y="4152900"/>
                  <a:pt x="241300" y="4127500"/>
                </a:cubicBezTo>
                <a:cubicBezTo>
                  <a:pt x="182033" y="4102100"/>
                  <a:pt x="143933" y="4080934"/>
                  <a:pt x="127000" y="4064000"/>
                </a:cubicBezTo>
                <a:cubicBezTo>
                  <a:pt x="93133" y="4030134"/>
                  <a:pt x="61383" y="3979334"/>
                  <a:pt x="31750" y="3911600"/>
                </a:cubicBezTo>
                <a:cubicBezTo>
                  <a:pt x="2116" y="3843867"/>
                  <a:pt x="0" y="3744384"/>
                  <a:pt x="25400" y="3613150"/>
                </a:cubicBezTo>
                <a:cubicBezTo>
                  <a:pt x="50800" y="3481917"/>
                  <a:pt x="135466" y="3310467"/>
                  <a:pt x="279400" y="3098800"/>
                </a:cubicBezTo>
                <a:cubicBezTo>
                  <a:pt x="321733" y="3014134"/>
                  <a:pt x="372533" y="2887134"/>
                  <a:pt x="431800" y="2717800"/>
                </a:cubicBezTo>
                <a:cubicBezTo>
                  <a:pt x="491066" y="2548467"/>
                  <a:pt x="552450" y="2368550"/>
                  <a:pt x="615950" y="2178050"/>
                </a:cubicBezTo>
                <a:cubicBezTo>
                  <a:pt x="679450" y="1987550"/>
                  <a:pt x="738716" y="1816100"/>
                  <a:pt x="793750" y="1663700"/>
                </a:cubicBezTo>
                <a:cubicBezTo>
                  <a:pt x="848783" y="1511300"/>
                  <a:pt x="889000" y="1405467"/>
                  <a:pt x="914400" y="1346200"/>
                </a:cubicBezTo>
                <a:cubicBezTo>
                  <a:pt x="931333" y="1202267"/>
                  <a:pt x="924983" y="1098550"/>
                  <a:pt x="895350" y="1035050"/>
                </a:cubicBezTo>
                <a:cubicBezTo>
                  <a:pt x="865716" y="971550"/>
                  <a:pt x="791633" y="935567"/>
                  <a:pt x="673100" y="927100"/>
                </a:cubicBezTo>
                <a:cubicBezTo>
                  <a:pt x="588433" y="927100"/>
                  <a:pt x="522816" y="918634"/>
                  <a:pt x="476250" y="901700"/>
                </a:cubicBezTo>
                <a:cubicBezTo>
                  <a:pt x="429683" y="884767"/>
                  <a:pt x="406400" y="800100"/>
                  <a:pt x="406400" y="647700"/>
                </a:cubicBezTo>
                <a:cubicBezTo>
                  <a:pt x="423333" y="529167"/>
                  <a:pt x="455083" y="446617"/>
                  <a:pt x="501650" y="400050"/>
                </a:cubicBezTo>
                <a:cubicBezTo>
                  <a:pt x="548216" y="353484"/>
                  <a:pt x="613833" y="300567"/>
                  <a:pt x="698500" y="241300"/>
                </a:cubicBezTo>
                <a:cubicBezTo>
                  <a:pt x="783166" y="198967"/>
                  <a:pt x="869950" y="169334"/>
                  <a:pt x="958850" y="152400"/>
                </a:cubicBezTo>
                <a:cubicBezTo>
                  <a:pt x="1047750" y="135467"/>
                  <a:pt x="1134533" y="131234"/>
                  <a:pt x="1219200" y="139700"/>
                </a:cubicBezTo>
                <a:cubicBezTo>
                  <a:pt x="1303866" y="148167"/>
                  <a:pt x="1371600" y="177800"/>
                  <a:pt x="1422400" y="228600"/>
                </a:cubicBezTo>
                <a:cubicBezTo>
                  <a:pt x="1481666" y="262467"/>
                  <a:pt x="1519766" y="336550"/>
                  <a:pt x="1536700" y="450850"/>
                </a:cubicBezTo>
                <a:cubicBezTo>
                  <a:pt x="1553633" y="565150"/>
                  <a:pt x="1564216" y="681567"/>
                  <a:pt x="1568450" y="800100"/>
                </a:cubicBezTo>
                <a:cubicBezTo>
                  <a:pt x="1572683" y="918634"/>
                  <a:pt x="1579033" y="1007534"/>
                  <a:pt x="1587500" y="1066800"/>
                </a:cubicBezTo>
                <a:cubicBezTo>
                  <a:pt x="1672166" y="999067"/>
                  <a:pt x="1788583" y="903817"/>
                  <a:pt x="1936750" y="781050"/>
                </a:cubicBezTo>
                <a:cubicBezTo>
                  <a:pt x="2084916" y="658284"/>
                  <a:pt x="2214033" y="541867"/>
                  <a:pt x="2324100" y="431800"/>
                </a:cubicBezTo>
                <a:cubicBezTo>
                  <a:pt x="2459566" y="338667"/>
                  <a:pt x="2620433" y="243417"/>
                  <a:pt x="2806700" y="146050"/>
                </a:cubicBezTo>
                <a:cubicBezTo>
                  <a:pt x="2992966" y="48684"/>
                  <a:pt x="3128433" y="0"/>
                  <a:pt x="3213100" y="0"/>
                </a:cubicBezTo>
                <a:cubicBezTo>
                  <a:pt x="3306233" y="0"/>
                  <a:pt x="3399366" y="23284"/>
                  <a:pt x="3492500" y="69850"/>
                </a:cubicBezTo>
                <a:cubicBezTo>
                  <a:pt x="3585633" y="116417"/>
                  <a:pt x="3649133" y="173567"/>
                  <a:pt x="3683000" y="241300"/>
                </a:cubicBezTo>
                <a:cubicBezTo>
                  <a:pt x="3767666" y="385234"/>
                  <a:pt x="3807883" y="512234"/>
                  <a:pt x="3803650" y="622300"/>
                </a:cubicBezTo>
                <a:cubicBezTo>
                  <a:pt x="3799416" y="732367"/>
                  <a:pt x="3750733" y="846667"/>
                  <a:pt x="3657600" y="965200"/>
                </a:cubicBezTo>
                <a:cubicBezTo>
                  <a:pt x="3572933" y="1075267"/>
                  <a:pt x="3469216" y="1151467"/>
                  <a:pt x="3346450" y="1193800"/>
                </a:cubicBezTo>
                <a:cubicBezTo>
                  <a:pt x="3223683" y="1236134"/>
                  <a:pt x="3145366" y="1257300"/>
                  <a:pt x="3111500" y="1257300"/>
                </a:cubicBezTo>
                <a:cubicBezTo>
                  <a:pt x="3060700" y="1257300"/>
                  <a:pt x="2997200" y="1219200"/>
                  <a:pt x="2921000" y="1143000"/>
                </a:cubicBezTo>
                <a:cubicBezTo>
                  <a:pt x="2844800" y="1066800"/>
                  <a:pt x="2802466" y="1003300"/>
                  <a:pt x="2794000" y="952500"/>
                </a:cubicBezTo>
                <a:cubicBezTo>
                  <a:pt x="2794000" y="927100"/>
                  <a:pt x="2741083" y="950384"/>
                  <a:pt x="2635250" y="1022350"/>
                </a:cubicBezTo>
                <a:cubicBezTo>
                  <a:pt x="2529416" y="1094317"/>
                  <a:pt x="2413000" y="1183217"/>
                  <a:pt x="2286000" y="1289050"/>
                </a:cubicBezTo>
                <a:cubicBezTo>
                  <a:pt x="2159000" y="1394884"/>
                  <a:pt x="2053166" y="1490134"/>
                  <a:pt x="1968500" y="1574800"/>
                </a:cubicBezTo>
                <a:cubicBezTo>
                  <a:pt x="1824566" y="1752600"/>
                  <a:pt x="1672166" y="1993900"/>
                  <a:pt x="1511300" y="2298700"/>
                </a:cubicBezTo>
                <a:cubicBezTo>
                  <a:pt x="1350433" y="2603500"/>
                  <a:pt x="1159933" y="2971800"/>
                  <a:pt x="939800" y="3403600"/>
                </a:cubicBezTo>
                <a:cubicBezTo>
                  <a:pt x="838200" y="3615267"/>
                  <a:pt x="766233" y="3795184"/>
                  <a:pt x="723900" y="3943350"/>
                </a:cubicBezTo>
                <a:cubicBezTo>
                  <a:pt x="681566" y="4091517"/>
                  <a:pt x="622300" y="4178300"/>
                  <a:pt x="546100" y="4203700"/>
                </a:cubicBezTo>
                <a:close/>
                <a:moveTo>
                  <a:pt x="-1104900" y="45974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32" name="Freeform 6832"/>
          <p:cNvSpPr/>
          <p:nvPr/>
        </p:nvSpPr>
        <p:spPr>
          <a:xfrm rot="0" flipH="0" flipV="0">
            <a:off x="7394339" y="4247059"/>
            <a:ext cx="189433" cy="166725"/>
          </a:xfrm>
          <a:custGeom>
            <a:pathLst>
              <a:path w="5262034" h="4631267">
                <a:moveTo>
                  <a:pt x="309034" y="4445000"/>
                </a:moveTo>
                <a:cubicBezTo>
                  <a:pt x="275167" y="4377267"/>
                  <a:pt x="232834" y="4324350"/>
                  <a:pt x="182034" y="4286250"/>
                </a:cubicBezTo>
                <a:cubicBezTo>
                  <a:pt x="131234" y="4248150"/>
                  <a:pt x="105834" y="4212167"/>
                  <a:pt x="105834" y="4178300"/>
                </a:cubicBezTo>
                <a:cubicBezTo>
                  <a:pt x="105834" y="4144434"/>
                  <a:pt x="103717" y="4108450"/>
                  <a:pt x="99484" y="4070350"/>
                </a:cubicBezTo>
                <a:cubicBezTo>
                  <a:pt x="95250" y="4032250"/>
                  <a:pt x="76200" y="3996267"/>
                  <a:pt x="42334" y="3962400"/>
                </a:cubicBezTo>
                <a:cubicBezTo>
                  <a:pt x="0" y="3911600"/>
                  <a:pt x="4234" y="3795184"/>
                  <a:pt x="55034" y="3613150"/>
                </a:cubicBezTo>
                <a:cubicBezTo>
                  <a:pt x="105834" y="3431117"/>
                  <a:pt x="190500" y="3206750"/>
                  <a:pt x="309034" y="2940050"/>
                </a:cubicBezTo>
                <a:cubicBezTo>
                  <a:pt x="427567" y="2673350"/>
                  <a:pt x="567267" y="2391834"/>
                  <a:pt x="728134" y="2095500"/>
                </a:cubicBezTo>
                <a:cubicBezTo>
                  <a:pt x="795867" y="2027767"/>
                  <a:pt x="863600" y="1938867"/>
                  <a:pt x="931334" y="1828800"/>
                </a:cubicBezTo>
                <a:cubicBezTo>
                  <a:pt x="999067" y="1718734"/>
                  <a:pt x="1049867" y="1646767"/>
                  <a:pt x="1083734" y="1612900"/>
                </a:cubicBezTo>
                <a:cubicBezTo>
                  <a:pt x="1083734" y="1579034"/>
                  <a:pt x="1096434" y="1547284"/>
                  <a:pt x="1121834" y="1517650"/>
                </a:cubicBezTo>
                <a:cubicBezTo>
                  <a:pt x="1147234" y="1488017"/>
                  <a:pt x="1176867" y="1473200"/>
                  <a:pt x="1210734" y="1473200"/>
                </a:cubicBezTo>
                <a:lnTo>
                  <a:pt x="1210734" y="1397000"/>
                </a:lnTo>
                <a:cubicBezTo>
                  <a:pt x="1210734" y="1354667"/>
                  <a:pt x="1250950" y="1282700"/>
                  <a:pt x="1331384" y="1181100"/>
                </a:cubicBezTo>
                <a:cubicBezTo>
                  <a:pt x="1411817" y="1079500"/>
                  <a:pt x="1511300" y="967317"/>
                  <a:pt x="1629834" y="844550"/>
                </a:cubicBezTo>
                <a:cubicBezTo>
                  <a:pt x="1748367" y="721784"/>
                  <a:pt x="1871134" y="603250"/>
                  <a:pt x="1998134" y="488950"/>
                </a:cubicBezTo>
                <a:cubicBezTo>
                  <a:pt x="2125134" y="374650"/>
                  <a:pt x="2230967" y="292100"/>
                  <a:pt x="2315634" y="241300"/>
                </a:cubicBezTo>
                <a:cubicBezTo>
                  <a:pt x="2493434" y="122767"/>
                  <a:pt x="2677584" y="50800"/>
                  <a:pt x="2868084" y="25400"/>
                </a:cubicBezTo>
                <a:cubicBezTo>
                  <a:pt x="3058584" y="0"/>
                  <a:pt x="3221567" y="42334"/>
                  <a:pt x="3357034" y="152400"/>
                </a:cubicBezTo>
                <a:cubicBezTo>
                  <a:pt x="3382434" y="177800"/>
                  <a:pt x="3424767" y="220134"/>
                  <a:pt x="3484034" y="279400"/>
                </a:cubicBezTo>
                <a:cubicBezTo>
                  <a:pt x="3543300" y="338667"/>
                  <a:pt x="3613150" y="404284"/>
                  <a:pt x="3693584" y="476250"/>
                </a:cubicBezTo>
                <a:cubicBezTo>
                  <a:pt x="3774017" y="548217"/>
                  <a:pt x="3856567" y="622300"/>
                  <a:pt x="3941234" y="698500"/>
                </a:cubicBezTo>
                <a:lnTo>
                  <a:pt x="4411134" y="1117600"/>
                </a:lnTo>
                <a:lnTo>
                  <a:pt x="4182534" y="1752600"/>
                </a:lnTo>
                <a:cubicBezTo>
                  <a:pt x="4072467" y="2091267"/>
                  <a:pt x="4044950" y="2387600"/>
                  <a:pt x="4099984" y="2641600"/>
                </a:cubicBezTo>
                <a:cubicBezTo>
                  <a:pt x="4155017" y="2895600"/>
                  <a:pt x="4237567" y="3115734"/>
                  <a:pt x="4347634" y="3302000"/>
                </a:cubicBezTo>
                <a:cubicBezTo>
                  <a:pt x="4389967" y="3395134"/>
                  <a:pt x="4476750" y="3484034"/>
                  <a:pt x="4607984" y="3568700"/>
                </a:cubicBezTo>
                <a:cubicBezTo>
                  <a:pt x="4739217" y="3653367"/>
                  <a:pt x="4864100" y="3704167"/>
                  <a:pt x="4982634" y="3721100"/>
                </a:cubicBezTo>
                <a:cubicBezTo>
                  <a:pt x="5050367" y="3729567"/>
                  <a:pt x="5113867" y="3754967"/>
                  <a:pt x="5173134" y="3797300"/>
                </a:cubicBezTo>
                <a:cubicBezTo>
                  <a:pt x="5232400" y="3839634"/>
                  <a:pt x="5262034" y="3907367"/>
                  <a:pt x="5262034" y="4000500"/>
                </a:cubicBezTo>
                <a:cubicBezTo>
                  <a:pt x="5262034" y="4085167"/>
                  <a:pt x="5245100" y="4152900"/>
                  <a:pt x="5211234" y="4203700"/>
                </a:cubicBezTo>
                <a:cubicBezTo>
                  <a:pt x="5177367" y="4254500"/>
                  <a:pt x="5118100" y="4288367"/>
                  <a:pt x="5033434" y="4305300"/>
                </a:cubicBezTo>
                <a:cubicBezTo>
                  <a:pt x="4754034" y="4339167"/>
                  <a:pt x="4493684" y="4271434"/>
                  <a:pt x="4252384" y="4102100"/>
                </a:cubicBezTo>
                <a:cubicBezTo>
                  <a:pt x="4011084" y="3932767"/>
                  <a:pt x="3788834" y="3653367"/>
                  <a:pt x="3585634" y="3263900"/>
                </a:cubicBezTo>
                <a:cubicBezTo>
                  <a:pt x="3551767" y="3213100"/>
                  <a:pt x="3507317" y="3117850"/>
                  <a:pt x="3452284" y="2978150"/>
                </a:cubicBezTo>
                <a:cubicBezTo>
                  <a:pt x="3397250" y="2838450"/>
                  <a:pt x="3365500" y="2747434"/>
                  <a:pt x="3357034" y="2705100"/>
                </a:cubicBezTo>
                <a:cubicBezTo>
                  <a:pt x="3323167" y="2747434"/>
                  <a:pt x="3259667" y="2825750"/>
                  <a:pt x="3166534" y="2940050"/>
                </a:cubicBezTo>
                <a:cubicBezTo>
                  <a:pt x="3073400" y="3054350"/>
                  <a:pt x="3001434" y="3136900"/>
                  <a:pt x="2950634" y="3187700"/>
                </a:cubicBezTo>
                <a:cubicBezTo>
                  <a:pt x="2349500" y="3797300"/>
                  <a:pt x="1830917" y="4205817"/>
                  <a:pt x="1394884" y="4413250"/>
                </a:cubicBezTo>
                <a:cubicBezTo>
                  <a:pt x="958850" y="4620684"/>
                  <a:pt x="596900" y="4631267"/>
                  <a:pt x="309034" y="4445000"/>
                </a:cubicBezTo>
                <a:close/>
                <a:moveTo>
                  <a:pt x="-592666" y="4902200"/>
                </a:moveTo>
                <a:moveTo>
                  <a:pt x="766234" y="3733800"/>
                </a:moveTo>
                <a:cubicBezTo>
                  <a:pt x="766234" y="3793067"/>
                  <a:pt x="857250" y="3790950"/>
                  <a:pt x="1039284" y="3727450"/>
                </a:cubicBezTo>
                <a:cubicBezTo>
                  <a:pt x="1221317" y="3663950"/>
                  <a:pt x="1418167" y="3547534"/>
                  <a:pt x="1629834" y="3378200"/>
                </a:cubicBezTo>
                <a:cubicBezTo>
                  <a:pt x="1917700" y="3132667"/>
                  <a:pt x="2207684" y="2861734"/>
                  <a:pt x="2499784" y="2565400"/>
                </a:cubicBezTo>
                <a:cubicBezTo>
                  <a:pt x="2791884" y="2269067"/>
                  <a:pt x="3026834" y="1993900"/>
                  <a:pt x="3204634" y="1739900"/>
                </a:cubicBezTo>
                <a:lnTo>
                  <a:pt x="3484034" y="1282700"/>
                </a:lnTo>
                <a:cubicBezTo>
                  <a:pt x="3399367" y="1087967"/>
                  <a:pt x="3308350" y="954617"/>
                  <a:pt x="3210984" y="882650"/>
                </a:cubicBezTo>
                <a:cubicBezTo>
                  <a:pt x="3113617" y="810684"/>
                  <a:pt x="3031067" y="774700"/>
                  <a:pt x="2963334" y="774700"/>
                </a:cubicBezTo>
                <a:cubicBezTo>
                  <a:pt x="2853267" y="774700"/>
                  <a:pt x="2690284" y="876300"/>
                  <a:pt x="2474384" y="1079500"/>
                </a:cubicBezTo>
                <a:cubicBezTo>
                  <a:pt x="2258484" y="1282700"/>
                  <a:pt x="2027767" y="1553634"/>
                  <a:pt x="1782234" y="1892300"/>
                </a:cubicBezTo>
                <a:cubicBezTo>
                  <a:pt x="1536700" y="2230967"/>
                  <a:pt x="1303867" y="2603500"/>
                  <a:pt x="1083734" y="3009900"/>
                </a:cubicBezTo>
                <a:cubicBezTo>
                  <a:pt x="999067" y="3179234"/>
                  <a:pt x="924984" y="3342217"/>
                  <a:pt x="861484" y="3498850"/>
                </a:cubicBezTo>
                <a:cubicBezTo>
                  <a:pt x="797984" y="3655484"/>
                  <a:pt x="766234" y="3733800"/>
                  <a:pt x="766234" y="3733800"/>
                </a:cubicBezTo>
                <a:close/>
                <a:moveTo>
                  <a:pt x="118534" y="49022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33" name="Freeform 6833"/>
          <p:cNvSpPr/>
          <p:nvPr/>
        </p:nvSpPr>
        <p:spPr>
          <a:xfrm rot="0" flipH="0" flipV="0">
            <a:off x="7615777" y="4257880"/>
            <a:ext cx="125729" cy="151333"/>
          </a:xfrm>
          <a:custGeom>
            <a:pathLst>
              <a:path w="3492500" h="4203700">
                <a:moveTo>
                  <a:pt x="939800" y="4195233"/>
                </a:moveTo>
                <a:cubicBezTo>
                  <a:pt x="872066" y="4203700"/>
                  <a:pt x="776816" y="4165600"/>
                  <a:pt x="654050" y="4080933"/>
                </a:cubicBezTo>
                <a:cubicBezTo>
                  <a:pt x="531283" y="3996267"/>
                  <a:pt x="419100" y="3898900"/>
                  <a:pt x="317500" y="3788833"/>
                </a:cubicBezTo>
                <a:cubicBezTo>
                  <a:pt x="258233" y="3695700"/>
                  <a:pt x="203200" y="3556000"/>
                  <a:pt x="152400" y="3369733"/>
                </a:cubicBezTo>
                <a:cubicBezTo>
                  <a:pt x="101600" y="3183467"/>
                  <a:pt x="63500" y="2976033"/>
                  <a:pt x="38100" y="2747433"/>
                </a:cubicBezTo>
                <a:cubicBezTo>
                  <a:pt x="12700" y="2518833"/>
                  <a:pt x="0" y="2298700"/>
                  <a:pt x="0" y="2087033"/>
                </a:cubicBezTo>
                <a:cubicBezTo>
                  <a:pt x="8466" y="1875367"/>
                  <a:pt x="31750" y="1640417"/>
                  <a:pt x="69850" y="1382183"/>
                </a:cubicBezTo>
                <a:cubicBezTo>
                  <a:pt x="107950" y="1123950"/>
                  <a:pt x="146050" y="884767"/>
                  <a:pt x="184150" y="664633"/>
                </a:cubicBezTo>
                <a:cubicBezTo>
                  <a:pt x="222250" y="444500"/>
                  <a:pt x="249766" y="296333"/>
                  <a:pt x="266700" y="220133"/>
                </a:cubicBezTo>
                <a:cubicBezTo>
                  <a:pt x="342900" y="135467"/>
                  <a:pt x="416983" y="76200"/>
                  <a:pt x="488950" y="42333"/>
                </a:cubicBezTo>
                <a:cubicBezTo>
                  <a:pt x="560916" y="8467"/>
                  <a:pt x="626533" y="0"/>
                  <a:pt x="685800" y="16933"/>
                </a:cubicBezTo>
                <a:cubicBezTo>
                  <a:pt x="745066" y="33867"/>
                  <a:pt x="800100" y="80433"/>
                  <a:pt x="850900" y="156633"/>
                </a:cubicBezTo>
                <a:cubicBezTo>
                  <a:pt x="969433" y="215900"/>
                  <a:pt x="1026583" y="309033"/>
                  <a:pt x="1022350" y="436033"/>
                </a:cubicBezTo>
                <a:cubicBezTo>
                  <a:pt x="1018116" y="563033"/>
                  <a:pt x="977900" y="711200"/>
                  <a:pt x="901700" y="880533"/>
                </a:cubicBezTo>
                <a:cubicBezTo>
                  <a:pt x="901700" y="922867"/>
                  <a:pt x="893233" y="980017"/>
                  <a:pt x="876300" y="1051983"/>
                </a:cubicBezTo>
                <a:cubicBezTo>
                  <a:pt x="859366" y="1123950"/>
                  <a:pt x="842433" y="1189567"/>
                  <a:pt x="825500" y="1248833"/>
                </a:cubicBezTo>
                <a:cubicBezTo>
                  <a:pt x="757766" y="1367367"/>
                  <a:pt x="719666" y="1473200"/>
                  <a:pt x="711200" y="1566333"/>
                </a:cubicBezTo>
                <a:cubicBezTo>
                  <a:pt x="711200" y="1651000"/>
                  <a:pt x="723900" y="1748367"/>
                  <a:pt x="749300" y="1858433"/>
                </a:cubicBezTo>
                <a:cubicBezTo>
                  <a:pt x="774700" y="1968500"/>
                  <a:pt x="753533" y="2070100"/>
                  <a:pt x="685800" y="2163233"/>
                </a:cubicBezTo>
                <a:lnTo>
                  <a:pt x="685800" y="2150533"/>
                </a:lnTo>
                <a:cubicBezTo>
                  <a:pt x="677333" y="2209800"/>
                  <a:pt x="675216" y="2311400"/>
                  <a:pt x="679450" y="2455333"/>
                </a:cubicBezTo>
                <a:cubicBezTo>
                  <a:pt x="683683" y="2599267"/>
                  <a:pt x="696383" y="2741083"/>
                  <a:pt x="717550" y="2880783"/>
                </a:cubicBezTo>
                <a:cubicBezTo>
                  <a:pt x="738716" y="3020483"/>
                  <a:pt x="770466" y="3119967"/>
                  <a:pt x="812800" y="3179233"/>
                </a:cubicBezTo>
                <a:cubicBezTo>
                  <a:pt x="821266" y="3255433"/>
                  <a:pt x="865716" y="3291417"/>
                  <a:pt x="946150" y="3287183"/>
                </a:cubicBezTo>
                <a:cubicBezTo>
                  <a:pt x="1026583" y="3282950"/>
                  <a:pt x="1130300" y="3225800"/>
                  <a:pt x="1257300" y="3115733"/>
                </a:cubicBezTo>
                <a:cubicBezTo>
                  <a:pt x="1358900" y="3014133"/>
                  <a:pt x="1475316" y="2887133"/>
                  <a:pt x="1606550" y="2734733"/>
                </a:cubicBezTo>
                <a:cubicBezTo>
                  <a:pt x="1737783" y="2582333"/>
                  <a:pt x="1860550" y="2425700"/>
                  <a:pt x="1974850" y="2264833"/>
                </a:cubicBezTo>
                <a:cubicBezTo>
                  <a:pt x="2089150" y="2103967"/>
                  <a:pt x="2182283" y="1964267"/>
                  <a:pt x="2254250" y="1845733"/>
                </a:cubicBezTo>
                <a:cubicBezTo>
                  <a:pt x="2326216" y="1727200"/>
                  <a:pt x="2353733" y="1651000"/>
                  <a:pt x="2336800" y="1617133"/>
                </a:cubicBezTo>
                <a:cubicBezTo>
                  <a:pt x="2302933" y="1549400"/>
                  <a:pt x="2321983" y="1492250"/>
                  <a:pt x="2393950" y="1445683"/>
                </a:cubicBezTo>
                <a:cubicBezTo>
                  <a:pt x="2465916" y="1399117"/>
                  <a:pt x="2527300" y="1354667"/>
                  <a:pt x="2578100" y="1312333"/>
                </a:cubicBezTo>
                <a:cubicBezTo>
                  <a:pt x="2620433" y="1261533"/>
                  <a:pt x="2645833" y="1208617"/>
                  <a:pt x="2654300" y="1153583"/>
                </a:cubicBezTo>
                <a:cubicBezTo>
                  <a:pt x="2662766" y="1098550"/>
                  <a:pt x="2683933" y="1041400"/>
                  <a:pt x="2717800" y="982133"/>
                </a:cubicBezTo>
                <a:cubicBezTo>
                  <a:pt x="2760133" y="939800"/>
                  <a:pt x="2794000" y="880533"/>
                  <a:pt x="2819400" y="804333"/>
                </a:cubicBezTo>
                <a:cubicBezTo>
                  <a:pt x="2794000" y="745067"/>
                  <a:pt x="2813050" y="692150"/>
                  <a:pt x="2876550" y="645583"/>
                </a:cubicBezTo>
                <a:cubicBezTo>
                  <a:pt x="2940050" y="599017"/>
                  <a:pt x="2980266" y="550333"/>
                  <a:pt x="2997200" y="499533"/>
                </a:cubicBezTo>
                <a:cubicBezTo>
                  <a:pt x="3014133" y="414867"/>
                  <a:pt x="3045883" y="355600"/>
                  <a:pt x="3092450" y="321733"/>
                </a:cubicBezTo>
                <a:cubicBezTo>
                  <a:pt x="3139016" y="287867"/>
                  <a:pt x="3191933" y="277283"/>
                  <a:pt x="3251200" y="289983"/>
                </a:cubicBezTo>
                <a:cubicBezTo>
                  <a:pt x="3310466" y="302683"/>
                  <a:pt x="3363383" y="332317"/>
                  <a:pt x="3409950" y="378883"/>
                </a:cubicBezTo>
                <a:cubicBezTo>
                  <a:pt x="3456516" y="425450"/>
                  <a:pt x="3484033" y="491067"/>
                  <a:pt x="3492500" y="575733"/>
                </a:cubicBezTo>
                <a:cubicBezTo>
                  <a:pt x="3492500" y="677333"/>
                  <a:pt x="3456516" y="825500"/>
                  <a:pt x="3384550" y="1020233"/>
                </a:cubicBezTo>
                <a:cubicBezTo>
                  <a:pt x="3312583" y="1214967"/>
                  <a:pt x="3221566" y="1422400"/>
                  <a:pt x="3111500" y="1642533"/>
                </a:cubicBezTo>
                <a:cubicBezTo>
                  <a:pt x="3001433" y="1862667"/>
                  <a:pt x="2882900" y="2061633"/>
                  <a:pt x="2755900" y="2239433"/>
                </a:cubicBezTo>
                <a:cubicBezTo>
                  <a:pt x="2713566" y="2307167"/>
                  <a:pt x="2675466" y="2374900"/>
                  <a:pt x="2641600" y="2442633"/>
                </a:cubicBezTo>
                <a:cubicBezTo>
                  <a:pt x="2607733" y="2510367"/>
                  <a:pt x="2554816" y="2599267"/>
                  <a:pt x="2482850" y="2709333"/>
                </a:cubicBezTo>
                <a:cubicBezTo>
                  <a:pt x="2410883" y="2819400"/>
                  <a:pt x="2290233" y="2980267"/>
                  <a:pt x="2120900" y="3191933"/>
                </a:cubicBezTo>
                <a:cubicBezTo>
                  <a:pt x="2053166" y="3259667"/>
                  <a:pt x="1985433" y="3329517"/>
                  <a:pt x="1917700" y="3401483"/>
                </a:cubicBezTo>
                <a:cubicBezTo>
                  <a:pt x="1849966" y="3473450"/>
                  <a:pt x="1782233" y="3539067"/>
                  <a:pt x="1714500" y="3598333"/>
                </a:cubicBezTo>
                <a:cubicBezTo>
                  <a:pt x="1553633" y="3784600"/>
                  <a:pt x="1413933" y="3928533"/>
                  <a:pt x="1295400" y="4030133"/>
                </a:cubicBezTo>
                <a:cubicBezTo>
                  <a:pt x="1176866" y="4131733"/>
                  <a:pt x="1058333" y="4186767"/>
                  <a:pt x="939800" y="4195233"/>
                </a:cubicBezTo>
                <a:close/>
                <a:moveTo>
                  <a:pt x="-1244600" y="4601633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34" name="Freeform 6834"/>
          <p:cNvSpPr/>
          <p:nvPr/>
        </p:nvSpPr>
        <p:spPr>
          <a:xfrm rot="0" flipH="0" flipV="0">
            <a:off x="7758880" y="4177108"/>
            <a:ext cx="79857" cy="232562"/>
          </a:xfrm>
          <a:custGeom>
            <a:pathLst>
              <a:path w="2218266" h="6460067">
                <a:moveTo>
                  <a:pt x="482600" y="6451600"/>
                </a:moveTo>
                <a:cubicBezTo>
                  <a:pt x="355600" y="6434667"/>
                  <a:pt x="247650" y="6343650"/>
                  <a:pt x="158750" y="6178550"/>
                </a:cubicBezTo>
                <a:cubicBezTo>
                  <a:pt x="69850" y="6013450"/>
                  <a:pt x="16933" y="5863167"/>
                  <a:pt x="0" y="5727700"/>
                </a:cubicBezTo>
                <a:cubicBezTo>
                  <a:pt x="8466" y="5659967"/>
                  <a:pt x="19050" y="5562600"/>
                  <a:pt x="31750" y="5435600"/>
                </a:cubicBezTo>
                <a:cubicBezTo>
                  <a:pt x="44450" y="5308600"/>
                  <a:pt x="59266" y="5177367"/>
                  <a:pt x="76200" y="5041900"/>
                </a:cubicBezTo>
                <a:cubicBezTo>
                  <a:pt x="110066" y="4881034"/>
                  <a:pt x="156633" y="4684184"/>
                  <a:pt x="215900" y="4451350"/>
                </a:cubicBezTo>
                <a:cubicBezTo>
                  <a:pt x="275166" y="4218517"/>
                  <a:pt x="336550" y="3983567"/>
                  <a:pt x="400050" y="3746500"/>
                </a:cubicBezTo>
                <a:cubicBezTo>
                  <a:pt x="463550" y="3509434"/>
                  <a:pt x="520700" y="3306234"/>
                  <a:pt x="571500" y="3136900"/>
                </a:cubicBezTo>
                <a:cubicBezTo>
                  <a:pt x="622300" y="2967567"/>
                  <a:pt x="656166" y="2865967"/>
                  <a:pt x="673100" y="2832100"/>
                </a:cubicBezTo>
                <a:cubicBezTo>
                  <a:pt x="715433" y="2764367"/>
                  <a:pt x="783166" y="2747434"/>
                  <a:pt x="876300" y="2781300"/>
                </a:cubicBezTo>
                <a:cubicBezTo>
                  <a:pt x="969433" y="2815167"/>
                  <a:pt x="1045633" y="2865967"/>
                  <a:pt x="1104900" y="2933700"/>
                </a:cubicBezTo>
                <a:cubicBezTo>
                  <a:pt x="1155700" y="3001434"/>
                  <a:pt x="1187450" y="3081867"/>
                  <a:pt x="1200150" y="3175000"/>
                </a:cubicBezTo>
                <a:cubicBezTo>
                  <a:pt x="1212850" y="3268134"/>
                  <a:pt x="1200150" y="3403600"/>
                  <a:pt x="1162050" y="3581400"/>
                </a:cubicBezTo>
                <a:cubicBezTo>
                  <a:pt x="1123950" y="3759200"/>
                  <a:pt x="1054100" y="4021667"/>
                  <a:pt x="952500" y="4368800"/>
                </a:cubicBezTo>
                <a:cubicBezTo>
                  <a:pt x="859366" y="4707467"/>
                  <a:pt x="789516" y="4980517"/>
                  <a:pt x="742950" y="5187950"/>
                </a:cubicBezTo>
                <a:cubicBezTo>
                  <a:pt x="696383" y="5395384"/>
                  <a:pt x="677333" y="5613400"/>
                  <a:pt x="685800" y="5842000"/>
                </a:cubicBezTo>
                <a:cubicBezTo>
                  <a:pt x="651933" y="6129867"/>
                  <a:pt x="626533" y="6305550"/>
                  <a:pt x="609600" y="6369050"/>
                </a:cubicBezTo>
                <a:cubicBezTo>
                  <a:pt x="592666" y="6432550"/>
                  <a:pt x="550333" y="6460067"/>
                  <a:pt x="482600" y="6451600"/>
                </a:cubicBezTo>
                <a:close/>
                <a:moveTo>
                  <a:pt x="-1028700" y="6845300"/>
                </a:moveTo>
                <a:moveTo>
                  <a:pt x="1943100" y="1384300"/>
                </a:moveTo>
                <a:cubicBezTo>
                  <a:pt x="1909233" y="1409700"/>
                  <a:pt x="1877483" y="1420284"/>
                  <a:pt x="1847850" y="1416050"/>
                </a:cubicBezTo>
                <a:cubicBezTo>
                  <a:pt x="1818216" y="1411817"/>
                  <a:pt x="1769533" y="1388534"/>
                  <a:pt x="1701800" y="1346200"/>
                </a:cubicBezTo>
                <a:cubicBezTo>
                  <a:pt x="1642533" y="1337734"/>
                  <a:pt x="1568450" y="1297517"/>
                  <a:pt x="1479550" y="1225550"/>
                </a:cubicBezTo>
                <a:cubicBezTo>
                  <a:pt x="1390650" y="1153584"/>
                  <a:pt x="1314450" y="1077384"/>
                  <a:pt x="1250950" y="996950"/>
                </a:cubicBezTo>
                <a:cubicBezTo>
                  <a:pt x="1187450" y="916517"/>
                  <a:pt x="1155700" y="867834"/>
                  <a:pt x="1155700" y="850900"/>
                </a:cubicBezTo>
                <a:cubicBezTo>
                  <a:pt x="1147233" y="766234"/>
                  <a:pt x="1153583" y="658284"/>
                  <a:pt x="1174750" y="527050"/>
                </a:cubicBezTo>
                <a:cubicBezTo>
                  <a:pt x="1195916" y="395817"/>
                  <a:pt x="1240366" y="277284"/>
                  <a:pt x="1308100" y="171450"/>
                </a:cubicBezTo>
                <a:cubicBezTo>
                  <a:pt x="1375833" y="65617"/>
                  <a:pt x="1473200" y="8467"/>
                  <a:pt x="1600200" y="0"/>
                </a:cubicBezTo>
                <a:cubicBezTo>
                  <a:pt x="1634066" y="0"/>
                  <a:pt x="1663700" y="4234"/>
                  <a:pt x="1689100" y="12700"/>
                </a:cubicBezTo>
                <a:cubicBezTo>
                  <a:pt x="1714500" y="21167"/>
                  <a:pt x="1790700" y="50800"/>
                  <a:pt x="1917700" y="101600"/>
                </a:cubicBezTo>
                <a:cubicBezTo>
                  <a:pt x="1985433" y="228600"/>
                  <a:pt x="2053166" y="370417"/>
                  <a:pt x="2120900" y="527050"/>
                </a:cubicBezTo>
                <a:cubicBezTo>
                  <a:pt x="2188633" y="683684"/>
                  <a:pt x="2218266" y="836084"/>
                  <a:pt x="2209800" y="984250"/>
                </a:cubicBezTo>
                <a:cubicBezTo>
                  <a:pt x="2201333" y="1132417"/>
                  <a:pt x="2112433" y="1265767"/>
                  <a:pt x="1943100" y="1384300"/>
                </a:cubicBezTo>
                <a:close/>
                <a:moveTo>
                  <a:pt x="4038600" y="68453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35" name="Freeform 6835"/>
          <p:cNvSpPr/>
          <p:nvPr/>
        </p:nvSpPr>
        <p:spPr>
          <a:xfrm rot="0" flipH="0" flipV="0">
            <a:off x="7845825" y="4169412"/>
            <a:ext cx="135712" cy="252450"/>
          </a:xfrm>
          <a:custGeom>
            <a:pathLst>
              <a:path w="3769784" h="7012517">
                <a:moveTo>
                  <a:pt x="810684" y="6970183"/>
                </a:moveTo>
                <a:cubicBezTo>
                  <a:pt x="717550" y="6953250"/>
                  <a:pt x="622300" y="6904567"/>
                  <a:pt x="524934" y="6824133"/>
                </a:cubicBezTo>
                <a:cubicBezTo>
                  <a:pt x="427567" y="6743700"/>
                  <a:pt x="342900" y="6650567"/>
                  <a:pt x="270934" y="6544733"/>
                </a:cubicBezTo>
                <a:cubicBezTo>
                  <a:pt x="198967" y="6438900"/>
                  <a:pt x="150284" y="6343650"/>
                  <a:pt x="124884" y="6258983"/>
                </a:cubicBezTo>
                <a:cubicBezTo>
                  <a:pt x="124884" y="6242050"/>
                  <a:pt x="114300" y="6220883"/>
                  <a:pt x="93134" y="6195483"/>
                </a:cubicBezTo>
                <a:cubicBezTo>
                  <a:pt x="71967" y="6170083"/>
                  <a:pt x="61384" y="6157383"/>
                  <a:pt x="61384" y="6157383"/>
                </a:cubicBezTo>
                <a:cubicBezTo>
                  <a:pt x="27517" y="6131983"/>
                  <a:pt x="8467" y="6019800"/>
                  <a:pt x="4234" y="5820833"/>
                </a:cubicBezTo>
                <a:cubicBezTo>
                  <a:pt x="0" y="5621867"/>
                  <a:pt x="10584" y="5399617"/>
                  <a:pt x="35984" y="5154083"/>
                </a:cubicBezTo>
                <a:cubicBezTo>
                  <a:pt x="61384" y="4908550"/>
                  <a:pt x="91017" y="4713817"/>
                  <a:pt x="124884" y="4569883"/>
                </a:cubicBezTo>
                <a:cubicBezTo>
                  <a:pt x="167217" y="4434417"/>
                  <a:pt x="230717" y="4250267"/>
                  <a:pt x="315384" y="4017433"/>
                </a:cubicBezTo>
                <a:cubicBezTo>
                  <a:pt x="400050" y="3784600"/>
                  <a:pt x="472017" y="3575050"/>
                  <a:pt x="531284" y="3388783"/>
                </a:cubicBezTo>
                <a:lnTo>
                  <a:pt x="874184" y="2652183"/>
                </a:lnTo>
                <a:lnTo>
                  <a:pt x="366184" y="2512483"/>
                </a:lnTo>
                <a:cubicBezTo>
                  <a:pt x="306917" y="2495550"/>
                  <a:pt x="258234" y="2461683"/>
                  <a:pt x="220134" y="2410883"/>
                </a:cubicBezTo>
                <a:cubicBezTo>
                  <a:pt x="182034" y="2360083"/>
                  <a:pt x="162984" y="2317750"/>
                  <a:pt x="162984" y="2283883"/>
                </a:cubicBezTo>
                <a:cubicBezTo>
                  <a:pt x="162984" y="2216150"/>
                  <a:pt x="201084" y="2133600"/>
                  <a:pt x="277284" y="2036233"/>
                </a:cubicBezTo>
                <a:cubicBezTo>
                  <a:pt x="353484" y="1938867"/>
                  <a:pt x="408517" y="1890183"/>
                  <a:pt x="442384" y="1890183"/>
                </a:cubicBezTo>
                <a:cubicBezTo>
                  <a:pt x="484717" y="1898650"/>
                  <a:pt x="563034" y="1902883"/>
                  <a:pt x="677334" y="1902883"/>
                </a:cubicBezTo>
                <a:cubicBezTo>
                  <a:pt x="791634" y="1902883"/>
                  <a:pt x="903817" y="1898650"/>
                  <a:pt x="1013884" y="1890183"/>
                </a:cubicBezTo>
                <a:cubicBezTo>
                  <a:pt x="1123950" y="1881717"/>
                  <a:pt x="1191684" y="1873250"/>
                  <a:pt x="1217084" y="1864783"/>
                </a:cubicBezTo>
                <a:cubicBezTo>
                  <a:pt x="1250950" y="1847850"/>
                  <a:pt x="1284817" y="1824567"/>
                  <a:pt x="1318684" y="1794933"/>
                </a:cubicBezTo>
                <a:cubicBezTo>
                  <a:pt x="1352550" y="1765300"/>
                  <a:pt x="1377950" y="1720850"/>
                  <a:pt x="1394884" y="1661583"/>
                </a:cubicBezTo>
                <a:cubicBezTo>
                  <a:pt x="1437217" y="1568450"/>
                  <a:pt x="1475317" y="1481667"/>
                  <a:pt x="1509184" y="1401233"/>
                </a:cubicBezTo>
                <a:cubicBezTo>
                  <a:pt x="1543050" y="1320800"/>
                  <a:pt x="1589617" y="1229783"/>
                  <a:pt x="1648884" y="1128183"/>
                </a:cubicBezTo>
                <a:cubicBezTo>
                  <a:pt x="1708150" y="1018117"/>
                  <a:pt x="1756834" y="924983"/>
                  <a:pt x="1794934" y="848783"/>
                </a:cubicBezTo>
                <a:cubicBezTo>
                  <a:pt x="1833034" y="772583"/>
                  <a:pt x="1894417" y="666750"/>
                  <a:pt x="1979084" y="531283"/>
                </a:cubicBezTo>
                <a:cubicBezTo>
                  <a:pt x="2021417" y="472017"/>
                  <a:pt x="2067984" y="400050"/>
                  <a:pt x="2118784" y="315383"/>
                </a:cubicBezTo>
                <a:cubicBezTo>
                  <a:pt x="2169584" y="230717"/>
                  <a:pt x="2233084" y="158750"/>
                  <a:pt x="2309284" y="99483"/>
                </a:cubicBezTo>
                <a:cubicBezTo>
                  <a:pt x="2385484" y="31750"/>
                  <a:pt x="2463800" y="0"/>
                  <a:pt x="2544234" y="4233"/>
                </a:cubicBezTo>
                <a:cubicBezTo>
                  <a:pt x="2624667" y="8467"/>
                  <a:pt x="2728384" y="65617"/>
                  <a:pt x="2855384" y="175683"/>
                </a:cubicBezTo>
                <a:cubicBezTo>
                  <a:pt x="2923117" y="260350"/>
                  <a:pt x="2961217" y="323850"/>
                  <a:pt x="2969684" y="366183"/>
                </a:cubicBezTo>
                <a:cubicBezTo>
                  <a:pt x="2978150" y="408517"/>
                  <a:pt x="2944284" y="488950"/>
                  <a:pt x="2868084" y="607483"/>
                </a:cubicBezTo>
                <a:cubicBezTo>
                  <a:pt x="2800350" y="751417"/>
                  <a:pt x="2722034" y="895350"/>
                  <a:pt x="2633134" y="1039283"/>
                </a:cubicBezTo>
                <a:cubicBezTo>
                  <a:pt x="2544234" y="1183217"/>
                  <a:pt x="2461684" y="1327150"/>
                  <a:pt x="2385484" y="1471083"/>
                </a:cubicBezTo>
                <a:cubicBezTo>
                  <a:pt x="2250017" y="1657350"/>
                  <a:pt x="2224617" y="1763183"/>
                  <a:pt x="2309284" y="1788583"/>
                </a:cubicBezTo>
                <a:cubicBezTo>
                  <a:pt x="2393950" y="1813983"/>
                  <a:pt x="2631017" y="1797050"/>
                  <a:pt x="3020484" y="1737783"/>
                </a:cubicBezTo>
                <a:cubicBezTo>
                  <a:pt x="3266017" y="1695450"/>
                  <a:pt x="3443817" y="1706033"/>
                  <a:pt x="3553884" y="1769533"/>
                </a:cubicBezTo>
                <a:cubicBezTo>
                  <a:pt x="3663950" y="1833033"/>
                  <a:pt x="3727450" y="1936750"/>
                  <a:pt x="3744384" y="2080683"/>
                </a:cubicBezTo>
                <a:cubicBezTo>
                  <a:pt x="3769784" y="2283883"/>
                  <a:pt x="3748617" y="2406650"/>
                  <a:pt x="3680884" y="2448983"/>
                </a:cubicBezTo>
                <a:cubicBezTo>
                  <a:pt x="3613150" y="2491317"/>
                  <a:pt x="3418417" y="2512483"/>
                  <a:pt x="3096684" y="2512483"/>
                </a:cubicBezTo>
                <a:cubicBezTo>
                  <a:pt x="2893484" y="2546350"/>
                  <a:pt x="2719917" y="2565400"/>
                  <a:pt x="2575984" y="2569633"/>
                </a:cubicBezTo>
                <a:cubicBezTo>
                  <a:pt x="2432050" y="2573867"/>
                  <a:pt x="2326217" y="2575983"/>
                  <a:pt x="2258484" y="2575983"/>
                </a:cubicBezTo>
                <a:cubicBezTo>
                  <a:pt x="2148417" y="2584450"/>
                  <a:pt x="2076450" y="2588683"/>
                  <a:pt x="2042584" y="2588683"/>
                </a:cubicBezTo>
                <a:cubicBezTo>
                  <a:pt x="2008717" y="2588683"/>
                  <a:pt x="1957917" y="2597150"/>
                  <a:pt x="1890184" y="2614083"/>
                </a:cubicBezTo>
                <a:cubicBezTo>
                  <a:pt x="1822450" y="2631017"/>
                  <a:pt x="1773767" y="2658533"/>
                  <a:pt x="1744134" y="2696633"/>
                </a:cubicBezTo>
                <a:cubicBezTo>
                  <a:pt x="1714500" y="2734733"/>
                  <a:pt x="1682750" y="2787650"/>
                  <a:pt x="1648884" y="2855383"/>
                </a:cubicBezTo>
                <a:cubicBezTo>
                  <a:pt x="1615017" y="2889250"/>
                  <a:pt x="1564217" y="2978150"/>
                  <a:pt x="1496484" y="3122083"/>
                </a:cubicBezTo>
                <a:cubicBezTo>
                  <a:pt x="1428750" y="3266017"/>
                  <a:pt x="1344084" y="3422650"/>
                  <a:pt x="1242484" y="3591983"/>
                </a:cubicBezTo>
                <a:cubicBezTo>
                  <a:pt x="1123950" y="3947583"/>
                  <a:pt x="1022350" y="4301067"/>
                  <a:pt x="937684" y="4652433"/>
                </a:cubicBezTo>
                <a:cubicBezTo>
                  <a:pt x="853017" y="5003800"/>
                  <a:pt x="785284" y="5344583"/>
                  <a:pt x="734484" y="5674783"/>
                </a:cubicBezTo>
                <a:cubicBezTo>
                  <a:pt x="700617" y="5886450"/>
                  <a:pt x="704850" y="6032500"/>
                  <a:pt x="747184" y="6112933"/>
                </a:cubicBezTo>
                <a:cubicBezTo>
                  <a:pt x="789517" y="6193367"/>
                  <a:pt x="899584" y="6242050"/>
                  <a:pt x="1077384" y="6258983"/>
                </a:cubicBezTo>
                <a:cubicBezTo>
                  <a:pt x="1170517" y="6267450"/>
                  <a:pt x="1320800" y="6265333"/>
                  <a:pt x="1528234" y="6252633"/>
                </a:cubicBezTo>
                <a:cubicBezTo>
                  <a:pt x="1735667" y="6239933"/>
                  <a:pt x="1898650" y="6216650"/>
                  <a:pt x="2017184" y="6182783"/>
                </a:cubicBezTo>
                <a:cubicBezTo>
                  <a:pt x="2110317" y="6140450"/>
                  <a:pt x="2207684" y="6096000"/>
                  <a:pt x="2309284" y="6049433"/>
                </a:cubicBezTo>
                <a:cubicBezTo>
                  <a:pt x="2410884" y="6002867"/>
                  <a:pt x="2504017" y="5954183"/>
                  <a:pt x="2588684" y="5903383"/>
                </a:cubicBezTo>
                <a:cubicBezTo>
                  <a:pt x="2664884" y="5861050"/>
                  <a:pt x="2741084" y="5816600"/>
                  <a:pt x="2817284" y="5770033"/>
                </a:cubicBezTo>
                <a:cubicBezTo>
                  <a:pt x="2893484" y="5723467"/>
                  <a:pt x="2931584" y="5700183"/>
                  <a:pt x="2931584" y="5700183"/>
                </a:cubicBezTo>
                <a:cubicBezTo>
                  <a:pt x="2973917" y="5632450"/>
                  <a:pt x="3020484" y="5611283"/>
                  <a:pt x="3071284" y="5636683"/>
                </a:cubicBezTo>
                <a:cubicBezTo>
                  <a:pt x="3122084" y="5662083"/>
                  <a:pt x="3164417" y="5725583"/>
                  <a:pt x="3198284" y="5827183"/>
                </a:cubicBezTo>
                <a:cubicBezTo>
                  <a:pt x="3198284" y="5928783"/>
                  <a:pt x="3177117" y="6034617"/>
                  <a:pt x="3134784" y="6144683"/>
                </a:cubicBezTo>
                <a:cubicBezTo>
                  <a:pt x="3092450" y="6254750"/>
                  <a:pt x="2935817" y="6385983"/>
                  <a:pt x="2664884" y="6538383"/>
                </a:cubicBezTo>
                <a:cubicBezTo>
                  <a:pt x="2283884" y="6775450"/>
                  <a:pt x="1934634" y="6917267"/>
                  <a:pt x="1617134" y="6963833"/>
                </a:cubicBezTo>
                <a:cubicBezTo>
                  <a:pt x="1299634" y="7010400"/>
                  <a:pt x="1030817" y="7012517"/>
                  <a:pt x="810684" y="6970183"/>
                </a:cubicBezTo>
                <a:close/>
                <a:moveTo>
                  <a:pt x="-1373716" y="7059083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36" name="Freeform 6836"/>
          <p:cNvSpPr/>
          <p:nvPr/>
        </p:nvSpPr>
        <p:spPr>
          <a:xfrm rot="0" flipH="0" flipV="0">
            <a:off x="7988089" y="4255594"/>
            <a:ext cx="177469" cy="153466"/>
          </a:xfrm>
          <a:custGeom>
            <a:pathLst>
              <a:path w="4929717" h="4262967">
                <a:moveTo>
                  <a:pt x="846667" y="4246033"/>
                </a:moveTo>
                <a:cubicBezTo>
                  <a:pt x="745067" y="4262967"/>
                  <a:pt x="635000" y="4246033"/>
                  <a:pt x="516467" y="4195233"/>
                </a:cubicBezTo>
                <a:cubicBezTo>
                  <a:pt x="397933" y="4144433"/>
                  <a:pt x="294217" y="4072467"/>
                  <a:pt x="205317" y="3979333"/>
                </a:cubicBezTo>
                <a:cubicBezTo>
                  <a:pt x="116417" y="3886200"/>
                  <a:pt x="59267" y="3788833"/>
                  <a:pt x="33867" y="3687233"/>
                </a:cubicBezTo>
                <a:cubicBezTo>
                  <a:pt x="0" y="3509433"/>
                  <a:pt x="23283" y="3287183"/>
                  <a:pt x="103717" y="3020483"/>
                </a:cubicBezTo>
                <a:cubicBezTo>
                  <a:pt x="184150" y="2753783"/>
                  <a:pt x="302683" y="2470150"/>
                  <a:pt x="459317" y="2169583"/>
                </a:cubicBezTo>
                <a:cubicBezTo>
                  <a:pt x="615950" y="1869017"/>
                  <a:pt x="793750" y="1579033"/>
                  <a:pt x="992717" y="1299633"/>
                </a:cubicBezTo>
                <a:cubicBezTo>
                  <a:pt x="1191683" y="1020233"/>
                  <a:pt x="1399117" y="776817"/>
                  <a:pt x="1615017" y="569383"/>
                </a:cubicBezTo>
                <a:cubicBezTo>
                  <a:pt x="1830917" y="361950"/>
                  <a:pt x="2032000" y="220133"/>
                  <a:pt x="2218267" y="143933"/>
                </a:cubicBezTo>
                <a:cubicBezTo>
                  <a:pt x="2311400" y="84667"/>
                  <a:pt x="2385483" y="44450"/>
                  <a:pt x="2440517" y="23283"/>
                </a:cubicBezTo>
                <a:cubicBezTo>
                  <a:pt x="2495550" y="2117"/>
                  <a:pt x="2554817" y="0"/>
                  <a:pt x="2618317" y="16933"/>
                </a:cubicBezTo>
                <a:cubicBezTo>
                  <a:pt x="2681817" y="33867"/>
                  <a:pt x="2777067" y="76200"/>
                  <a:pt x="2904067" y="143933"/>
                </a:cubicBezTo>
                <a:cubicBezTo>
                  <a:pt x="3022600" y="177800"/>
                  <a:pt x="3111500" y="215900"/>
                  <a:pt x="3170767" y="258233"/>
                </a:cubicBezTo>
                <a:cubicBezTo>
                  <a:pt x="3230033" y="300567"/>
                  <a:pt x="3306233" y="385233"/>
                  <a:pt x="3399367" y="512233"/>
                </a:cubicBezTo>
                <a:cubicBezTo>
                  <a:pt x="3467100" y="639233"/>
                  <a:pt x="3517900" y="766233"/>
                  <a:pt x="3551767" y="893233"/>
                </a:cubicBezTo>
                <a:cubicBezTo>
                  <a:pt x="3585633" y="1020233"/>
                  <a:pt x="3615267" y="1164167"/>
                  <a:pt x="3640667" y="1325033"/>
                </a:cubicBezTo>
                <a:cubicBezTo>
                  <a:pt x="3708400" y="1536700"/>
                  <a:pt x="3733800" y="1674283"/>
                  <a:pt x="3716867" y="1737783"/>
                </a:cubicBezTo>
                <a:cubicBezTo>
                  <a:pt x="3699933" y="1801283"/>
                  <a:pt x="3674533" y="1849967"/>
                  <a:pt x="3640667" y="1883833"/>
                </a:cubicBezTo>
                <a:cubicBezTo>
                  <a:pt x="3572933" y="1968500"/>
                  <a:pt x="3556000" y="2010833"/>
                  <a:pt x="3589867" y="2010833"/>
                </a:cubicBezTo>
                <a:cubicBezTo>
                  <a:pt x="3589867" y="2010833"/>
                  <a:pt x="3587750" y="2025650"/>
                  <a:pt x="3583517" y="2055283"/>
                </a:cubicBezTo>
                <a:cubicBezTo>
                  <a:pt x="3579283" y="2084917"/>
                  <a:pt x="3560233" y="2129367"/>
                  <a:pt x="3526367" y="2188633"/>
                </a:cubicBezTo>
                <a:cubicBezTo>
                  <a:pt x="3467100" y="2374900"/>
                  <a:pt x="3422650" y="2567517"/>
                  <a:pt x="3393017" y="2766483"/>
                </a:cubicBezTo>
                <a:cubicBezTo>
                  <a:pt x="3363383" y="2965450"/>
                  <a:pt x="3365500" y="3128433"/>
                  <a:pt x="3399367" y="3255433"/>
                </a:cubicBezTo>
                <a:cubicBezTo>
                  <a:pt x="3467100" y="3441700"/>
                  <a:pt x="3589867" y="3551767"/>
                  <a:pt x="3767667" y="3585633"/>
                </a:cubicBezTo>
                <a:cubicBezTo>
                  <a:pt x="3945467" y="3619500"/>
                  <a:pt x="4127500" y="3543300"/>
                  <a:pt x="4313767" y="3357033"/>
                </a:cubicBezTo>
                <a:cubicBezTo>
                  <a:pt x="4406900" y="3289300"/>
                  <a:pt x="4495800" y="3227917"/>
                  <a:pt x="4580467" y="3172883"/>
                </a:cubicBezTo>
                <a:cubicBezTo>
                  <a:pt x="4665133" y="3117850"/>
                  <a:pt x="4707467" y="3124200"/>
                  <a:pt x="4707467" y="3191933"/>
                </a:cubicBezTo>
                <a:cubicBezTo>
                  <a:pt x="4707467" y="3191933"/>
                  <a:pt x="4720167" y="3202517"/>
                  <a:pt x="4745567" y="3223683"/>
                </a:cubicBezTo>
                <a:cubicBezTo>
                  <a:pt x="4770967" y="3244850"/>
                  <a:pt x="4800600" y="3255433"/>
                  <a:pt x="4834467" y="3255433"/>
                </a:cubicBezTo>
                <a:cubicBezTo>
                  <a:pt x="4876800" y="3255433"/>
                  <a:pt x="4904317" y="3272367"/>
                  <a:pt x="4917017" y="3306233"/>
                </a:cubicBezTo>
                <a:cubicBezTo>
                  <a:pt x="4929717" y="3340100"/>
                  <a:pt x="4929717" y="3384550"/>
                  <a:pt x="4917017" y="3439583"/>
                </a:cubicBezTo>
                <a:cubicBezTo>
                  <a:pt x="4904317" y="3494617"/>
                  <a:pt x="4876800" y="3556000"/>
                  <a:pt x="4834467" y="3623733"/>
                </a:cubicBezTo>
                <a:cubicBezTo>
                  <a:pt x="4707467" y="3750733"/>
                  <a:pt x="4643967" y="3835400"/>
                  <a:pt x="4643967" y="3877733"/>
                </a:cubicBezTo>
                <a:cubicBezTo>
                  <a:pt x="4643967" y="3877733"/>
                  <a:pt x="4629150" y="3892550"/>
                  <a:pt x="4599517" y="3922183"/>
                </a:cubicBezTo>
                <a:cubicBezTo>
                  <a:pt x="4569883" y="3951817"/>
                  <a:pt x="4521200" y="3996267"/>
                  <a:pt x="4453467" y="4055533"/>
                </a:cubicBezTo>
                <a:cubicBezTo>
                  <a:pt x="4301067" y="4148667"/>
                  <a:pt x="4108450" y="4195233"/>
                  <a:pt x="3875617" y="4195233"/>
                </a:cubicBezTo>
                <a:cubicBezTo>
                  <a:pt x="3642783" y="4195233"/>
                  <a:pt x="3462867" y="4148667"/>
                  <a:pt x="3335867" y="4055533"/>
                </a:cubicBezTo>
                <a:cubicBezTo>
                  <a:pt x="3208867" y="3962400"/>
                  <a:pt x="3092450" y="3835400"/>
                  <a:pt x="2986617" y="3674533"/>
                </a:cubicBezTo>
                <a:cubicBezTo>
                  <a:pt x="2880783" y="3513667"/>
                  <a:pt x="2810933" y="3373967"/>
                  <a:pt x="2777067" y="3255433"/>
                </a:cubicBezTo>
                <a:lnTo>
                  <a:pt x="2713567" y="3128433"/>
                </a:lnTo>
                <a:lnTo>
                  <a:pt x="2345267" y="3369733"/>
                </a:lnTo>
                <a:cubicBezTo>
                  <a:pt x="2252133" y="3462867"/>
                  <a:pt x="2152650" y="3551767"/>
                  <a:pt x="2046817" y="3636433"/>
                </a:cubicBezTo>
                <a:cubicBezTo>
                  <a:pt x="1940983" y="3721100"/>
                  <a:pt x="1871133" y="3780367"/>
                  <a:pt x="1837267" y="3814233"/>
                </a:cubicBezTo>
                <a:cubicBezTo>
                  <a:pt x="1811867" y="3848100"/>
                  <a:pt x="1784350" y="3877733"/>
                  <a:pt x="1754717" y="3903133"/>
                </a:cubicBezTo>
                <a:cubicBezTo>
                  <a:pt x="1725083" y="3928533"/>
                  <a:pt x="1693333" y="3941233"/>
                  <a:pt x="1659467" y="3941233"/>
                </a:cubicBezTo>
                <a:cubicBezTo>
                  <a:pt x="1625600" y="3941233"/>
                  <a:pt x="1595967" y="3941233"/>
                  <a:pt x="1570567" y="3941233"/>
                </a:cubicBezTo>
                <a:cubicBezTo>
                  <a:pt x="1545167" y="3941233"/>
                  <a:pt x="1532467" y="3941233"/>
                  <a:pt x="1532467" y="3941233"/>
                </a:cubicBezTo>
                <a:cubicBezTo>
                  <a:pt x="1532467" y="3975100"/>
                  <a:pt x="1492250" y="4017433"/>
                  <a:pt x="1411817" y="4068233"/>
                </a:cubicBezTo>
                <a:cubicBezTo>
                  <a:pt x="1331383" y="4119033"/>
                  <a:pt x="1238250" y="4161367"/>
                  <a:pt x="1132417" y="4195233"/>
                </a:cubicBezTo>
                <a:cubicBezTo>
                  <a:pt x="1026583" y="4229100"/>
                  <a:pt x="931333" y="4246033"/>
                  <a:pt x="846667" y="4246033"/>
                </a:cubicBezTo>
                <a:close/>
                <a:moveTo>
                  <a:pt x="-791633" y="4665133"/>
                </a:moveTo>
                <a:moveTo>
                  <a:pt x="719667" y="3560233"/>
                </a:moveTo>
                <a:cubicBezTo>
                  <a:pt x="770467" y="3560233"/>
                  <a:pt x="861483" y="3520017"/>
                  <a:pt x="992717" y="3439583"/>
                </a:cubicBezTo>
                <a:cubicBezTo>
                  <a:pt x="1123950" y="3359150"/>
                  <a:pt x="1272117" y="3263900"/>
                  <a:pt x="1437217" y="3153833"/>
                </a:cubicBezTo>
                <a:cubicBezTo>
                  <a:pt x="1602317" y="3043767"/>
                  <a:pt x="1750483" y="2933700"/>
                  <a:pt x="1881717" y="2823633"/>
                </a:cubicBezTo>
                <a:cubicBezTo>
                  <a:pt x="2012950" y="2713567"/>
                  <a:pt x="2103967" y="2628900"/>
                  <a:pt x="2154767" y="2569633"/>
                </a:cubicBezTo>
                <a:cubicBezTo>
                  <a:pt x="2188633" y="2535767"/>
                  <a:pt x="2243667" y="2478617"/>
                  <a:pt x="2319867" y="2398183"/>
                </a:cubicBezTo>
                <a:cubicBezTo>
                  <a:pt x="2396067" y="2317750"/>
                  <a:pt x="2463800" y="2247900"/>
                  <a:pt x="2523067" y="2188633"/>
                </a:cubicBezTo>
                <a:cubicBezTo>
                  <a:pt x="2717800" y="1968500"/>
                  <a:pt x="2853267" y="1725083"/>
                  <a:pt x="2929467" y="1458383"/>
                </a:cubicBezTo>
                <a:cubicBezTo>
                  <a:pt x="3005667" y="1191683"/>
                  <a:pt x="2997200" y="982133"/>
                  <a:pt x="2904067" y="829733"/>
                </a:cubicBezTo>
                <a:cubicBezTo>
                  <a:pt x="2870200" y="736600"/>
                  <a:pt x="2827867" y="685800"/>
                  <a:pt x="2777067" y="677333"/>
                </a:cubicBezTo>
                <a:cubicBezTo>
                  <a:pt x="2726267" y="668867"/>
                  <a:pt x="2620433" y="698500"/>
                  <a:pt x="2459567" y="766233"/>
                </a:cubicBezTo>
                <a:cubicBezTo>
                  <a:pt x="2357967" y="825500"/>
                  <a:pt x="2233083" y="937683"/>
                  <a:pt x="2084917" y="1102783"/>
                </a:cubicBezTo>
                <a:cubicBezTo>
                  <a:pt x="1936750" y="1267883"/>
                  <a:pt x="1780117" y="1458383"/>
                  <a:pt x="1615017" y="1674283"/>
                </a:cubicBezTo>
                <a:cubicBezTo>
                  <a:pt x="1449917" y="1890183"/>
                  <a:pt x="1295400" y="2112433"/>
                  <a:pt x="1151467" y="2341033"/>
                </a:cubicBezTo>
                <a:cubicBezTo>
                  <a:pt x="1007533" y="2569633"/>
                  <a:pt x="889000" y="2781300"/>
                  <a:pt x="795867" y="2976033"/>
                </a:cubicBezTo>
                <a:cubicBezTo>
                  <a:pt x="702733" y="3170767"/>
                  <a:pt x="656167" y="3323167"/>
                  <a:pt x="656167" y="3433233"/>
                </a:cubicBezTo>
                <a:cubicBezTo>
                  <a:pt x="656167" y="3467100"/>
                  <a:pt x="666750" y="3496733"/>
                  <a:pt x="687917" y="3522133"/>
                </a:cubicBezTo>
                <a:cubicBezTo>
                  <a:pt x="709083" y="3547533"/>
                  <a:pt x="719667" y="3560233"/>
                  <a:pt x="719667" y="3560233"/>
                </a:cubicBezTo>
                <a:close/>
                <a:moveTo>
                  <a:pt x="-105833" y="4665133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37" name="Freeform 6837"/>
          <p:cNvSpPr/>
          <p:nvPr/>
        </p:nvSpPr>
        <p:spPr>
          <a:xfrm rot="0" flipH="0" flipV="0">
            <a:off x="8169750" y="4247059"/>
            <a:ext cx="189433" cy="166725"/>
          </a:xfrm>
          <a:custGeom>
            <a:pathLst>
              <a:path w="5262034" h="4631267">
                <a:moveTo>
                  <a:pt x="309034" y="4445000"/>
                </a:moveTo>
                <a:cubicBezTo>
                  <a:pt x="275167" y="4377267"/>
                  <a:pt x="232834" y="4324350"/>
                  <a:pt x="182034" y="4286250"/>
                </a:cubicBezTo>
                <a:cubicBezTo>
                  <a:pt x="131234" y="4248150"/>
                  <a:pt x="105834" y="4212167"/>
                  <a:pt x="105834" y="4178300"/>
                </a:cubicBezTo>
                <a:cubicBezTo>
                  <a:pt x="105834" y="4144434"/>
                  <a:pt x="103717" y="4108450"/>
                  <a:pt x="99484" y="4070350"/>
                </a:cubicBezTo>
                <a:cubicBezTo>
                  <a:pt x="95250" y="4032250"/>
                  <a:pt x="76200" y="3996267"/>
                  <a:pt x="42334" y="3962400"/>
                </a:cubicBezTo>
                <a:cubicBezTo>
                  <a:pt x="0" y="3911600"/>
                  <a:pt x="4234" y="3795184"/>
                  <a:pt x="55034" y="3613150"/>
                </a:cubicBezTo>
                <a:cubicBezTo>
                  <a:pt x="105834" y="3431117"/>
                  <a:pt x="190500" y="3206750"/>
                  <a:pt x="309034" y="2940050"/>
                </a:cubicBezTo>
                <a:cubicBezTo>
                  <a:pt x="427567" y="2673350"/>
                  <a:pt x="567267" y="2391834"/>
                  <a:pt x="728134" y="2095500"/>
                </a:cubicBezTo>
                <a:cubicBezTo>
                  <a:pt x="795867" y="2027767"/>
                  <a:pt x="863600" y="1938867"/>
                  <a:pt x="931334" y="1828800"/>
                </a:cubicBezTo>
                <a:cubicBezTo>
                  <a:pt x="999067" y="1718734"/>
                  <a:pt x="1049867" y="1646767"/>
                  <a:pt x="1083734" y="1612900"/>
                </a:cubicBezTo>
                <a:cubicBezTo>
                  <a:pt x="1083734" y="1579034"/>
                  <a:pt x="1096434" y="1547284"/>
                  <a:pt x="1121834" y="1517650"/>
                </a:cubicBezTo>
                <a:cubicBezTo>
                  <a:pt x="1147234" y="1488017"/>
                  <a:pt x="1176867" y="1473200"/>
                  <a:pt x="1210734" y="1473200"/>
                </a:cubicBezTo>
                <a:lnTo>
                  <a:pt x="1210734" y="1397000"/>
                </a:lnTo>
                <a:cubicBezTo>
                  <a:pt x="1210734" y="1354667"/>
                  <a:pt x="1250950" y="1282700"/>
                  <a:pt x="1331384" y="1181100"/>
                </a:cubicBezTo>
                <a:cubicBezTo>
                  <a:pt x="1411817" y="1079500"/>
                  <a:pt x="1511300" y="967317"/>
                  <a:pt x="1629834" y="844550"/>
                </a:cubicBezTo>
                <a:cubicBezTo>
                  <a:pt x="1748367" y="721784"/>
                  <a:pt x="1871134" y="603250"/>
                  <a:pt x="1998134" y="488950"/>
                </a:cubicBezTo>
                <a:cubicBezTo>
                  <a:pt x="2125134" y="374650"/>
                  <a:pt x="2230967" y="292100"/>
                  <a:pt x="2315634" y="241300"/>
                </a:cubicBezTo>
                <a:cubicBezTo>
                  <a:pt x="2493434" y="122767"/>
                  <a:pt x="2677584" y="50800"/>
                  <a:pt x="2868084" y="25400"/>
                </a:cubicBezTo>
                <a:cubicBezTo>
                  <a:pt x="3058584" y="0"/>
                  <a:pt x="3221567" y="42334"/>
                  <a:pt x="3357034" y="152400"/>
                </a:cubicBezTo>
                <a:cubicBezTo>
                  <a:pt x="3382434" y="177800"/>
                  <a:pt x="3424767" y="220134"/>
                  <a:pt x="3484034" y="279400"/>
                </a:cubicBezTo>
                <a:cubicBezTo>
                  <a:pt x="3543300" y="338667"/>
                  <a:pt x="3613150" y="404284"/>
                  <a:pt x="3693584" y="476250"/>
                </a:cubicBezTo>
                <a:cubicBezTo>
                  <a:pt x="3774017" y="548217"/>
                  <a:pt x="3856567" y="622300"/>
                  <a:pt x="3941234" y="698500"/>
                </a:cubicBezTo>
                <a:lnTo>
                  <a:pt x="4411134" y="1117600"/>
                </a:lnTo>
                <a:lnTo>
                  <a:pt x="4182534" y="1752600"/>
                </a:lnTo>
                <a:cubicBezTo>
                  <a:pt x="4072467" y="2091267"/>
                  <a:pt x="4044950" y="2387600"/>
                  <a:pt x="4099984" y="2641600"/>
                </a:cubicBezTo>
                <a:cubicBezTo>
                  <a:pt x="4155017" y="2895600"/>
                  <a:pt x="4237567" y="3115734"/>
                  <a:pt x="4347634" y="3302000"/>
                </a:cubicBezTo>
                <a:cubicBezTo>
                  <a:pt x="4389967" y="3395134"/>
                  <a:pt x="4476750" y="3484034"/>
                  <a:pt x="4607984" y="3568700"/>
                </a:cubicBezTo>
                <a:cubicBezTo>
                  <a:pt x="4739217" y="3653367"/>
                  <a:pt x="4864100" y="3704167"/>
                  <a:pt x="4982634" y="3721100"/>
                </a:cubicBezTo>
                <a:cubicBezTo>
                  <a:pt x="5050367" y="3729567"/>
                  <a:pt x="5113867" y="3754967"/>
                  <a:pt x="5173134" y="3797300"/>
                </a:cubicBezTo>
                <a:cubicBezTo>
                  <a:pt x="5232400" y="3839634"/>
                  <a:pt x="5262034" y="3907367"/>
                  <a:pt x="5262034" y="4000500"/>
                </a:cubicBezTo>
                <a:cubicBezTo>
                  <a:pt x="5262034" y="4085167"/>
                  <a:pt x="5245100" y="4152900"/>
                  <a:pt x="5211234" y="4203700"/>
                </a:cubicBezTo>
                <a:cubicBezTo>
                  <a:pt x="5177367" y="4254500"/>
                  <a:pt x="5118100" y="4288367"/>
                  <a:pt x="5033434" y="4305300"/>
                </a:cubicBezTo>
                <a:cubicBezTo>
                  <a:pt x="4754034" y="4339167"/>
                  <a:pt x="4493684" y="4271434"/>
                  <a:pt x="4252384" y="4102100"/>
                </a:cubicBezTo>
                <a:cubicBezTo>
                  <a:pt x="4011084" y="3932767"/>
                  <a:pt x="3788834" y="3653367"/>
                  <a:pt x="3585634" y="3263900"/>
                </a:cubicBezTo>
                <a:cubicBezTo>
                  <a:pt x="3551767" y="3213100"/>
                  <a:pt x="3507317" y="3117850"/>
                  <a:pt x="3452284" y="2978150"/>
                </a:cubicBezTo>
                <a:cubicBezTo>
                  <a:pt x="3397250" y="2838450"/>
                  <a:pt x="3365500" y="2747434"/>
                  <a:pt x="3357034" y="2705100"/>
                </a:cubicBezTo>
                <a:cubicBezTo>
                  <a:pt x="3323167" y="2747434"/>
                  <a:pt x="3259667" y="2825750"/>
                  <a:pt x="3166534" y="2940050"/>
                </a:cubicBezTo>
                <a:cubicBezTo>
                  <a:pt x="3073400" y="3054350"/>
                  <a:pt x="3001434" y="3136900"/>
                  <a:pt x="2950634" y="3187700"/>
                </a:cubicBezTo>
                <a:cubicBezTo>
                  <a:pt x="2349500" y="3797300"/>
                  <a:pt x="1830917" y="4205817"/>
                  <a:pt x="1394884" y="4413250"/>
                </a:cubicBezTo>
                <a:cubicBezTo>
                  <a:pt x="958850" y="4620684"/>
                  <a:pt x="596900" y="4631267"/>
                  <a:pt x="309034" y="4445000"/>
                </a:cubicBezTo>
                <a:close/>
                <a:moveTo>
                  <a:pt x="-592666" y="4902200"/>
                </a:moveTo>
                <a:moveTo>
                  <a:pt x="766234" y="3733800"/>
                </a:moveTo>
                <a:cubicBezTo>
                  <a:pt x="766234" y="3793067"/>
                  <a:pt x="857250" y="3790950"/>
                  <a:pt x="1039284" y="3727450"/>
                </a:cubicBezTo>
                <a:cubicBezTo>
                  <a:pt x="1221317" y="3663950"/>
                  <a:pt x="1418167" y="3547534"/>
                  <a:pt x="1629834" y="3378200"/>
                </a:cubicBezTo>
                <a:cubicBezTo>
                  <a:pt x="1917700" y="3132667"/>
                  <a:pt x="2207684" y="2861734"/>
                  <a:pt x="2499784" y="2565400"/>
                </a:cubicBezTo>
                <a:cubicBezTo>
                  <a:pt x="2791884" y="2269067"/>
                  <a:pt x="3026834" y="1993900"/>
                  <a:pt x="3204634" y="1739900"/>
                </a:cubicBezTo>
                <a:lnTo>
                  <a:pt x="3484034" y="1282700"/>
                </a:lnTo>
                <a:cubicBezTo>
                  <a:pt x="3399367" y="1087967"/>
                  <a:pt x="3308350" y="954617"/>
                  <a:pt x="3210984" y="882650"/>
                </a:cubicBezTo>
                <a:cubicBezTo>
                  <a:pt x="3113617" y="810684"/>
                  <a:pt x="3031067" y="774700"/>
                  <a:pt x="2963334" y="774700"/>
                </a:cubicBezTo>
                <a:cubicBezTo>
                  <a:pt x="2853267" y="774700"/>
                  <a:pt x="2690284" y="876300"/>
                  <a:pt x="2474384" y="1079500"/>
                </a:cubicBezTo>
                <a:cubicBezTo>
                  <a:pt x="2258484" y="1282700"/>
                  <a:pt x="2027767" y="1553634"/>
                  <a:pt x="1782234" y="1892300"/>
                </a:cubicBezTo>
                <a:cubicBezTo>
                  <a:pt x="1536700" y="2230967"/>
                  <a:pt x="1303867" y="2603500"/>
                  <a:pt x="1083734" y="3009900"/>
                </a:cubicBezTo>
                <a:cubicBezTo>
                  <a:pt x="999067" y="3179234"/>
                  <a:pt x="924984" y="3342217"/>
                  <a:pt x="861484" y="3498850"/>
                </a:cubicBezTo>
                <a:cubicBezTo>
                  <a:pt x="797984" y="3655484"/>
                  <a:pt x="766234" y="3733800"/>
                  <a:pt x="766234" y="3733800"/>
                </a:cubicBezTo>
                <a:close/>
                <a:moveTo>
                  <a:pt x="118534" y="49022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38" name="Freeform 6838"/>
          <p:cNvSpPr/>
          <p:nvPr/>
        </p:nvSpPr>
        <p:spPr>
          <a:xfrm rot="0" flipH="0" flipV="0">
            <a:off x="8384177" y="4186023"/>
            <a:ext cx="136093" cy="238124"/>
          </a:xfrm>
          <a:custGeom>
            <a:pathLst>
              <a:path w="3780367" h="6614583">
                <a:moveTo>
                  <a:pt x="1401234" y="6572250"/>
                </a:moveTo>
                <a:cubicBezTo>
                  <a:pt x="1282700" y="6538384"/>
                  <a:pt x="1185334" y="6498167"/>
                  <a:pt x="1109134" y="6451600"/>
                </a:cubicBezTo>
                <a:cubicBezTo>
                  <a:pt x="1032934" y="6405034"/>
                  <a:pt x="931334" y="6326717"/>
                  <a:pt x="804334" y="6216650"/>
                </a:cubicBezTo>
                <a:cubicBezTo>
                  <a:pt x="702734" y="6081184"/>
                  <a:pt x="624417" y="5954184"/>
                  <a:pt x="569384" y="5835650"/>
                </a:cubicBezTo>
                <a:cubicBezTo>
                  <a:pt x="514350" y="5717117"/>
                  <a:pt x="478367" y="5579534"/>
                  <a:pt x="461434" y="5422900"/>
                </a:cubicBezTo>
                <a:cubicBezTo>
                  <a:pt x="444500" y="5266267"/>
                  <a:pt x="436034" y="5065184"/>
                  <a:pt x="436034" y="4819650"/>
                </a:cubicBezTo>
                <a:cubicBezTo>
                  <a:pt x="436034" y="4718050"/>
                  <a:pt x="455084" y="4565650"/>
                  <a:pt x="493184" y="4362450"/>
                </a:cubicBezTo>
                <a:cubicBezTo>
                  <a:pt x="531284" y="4159250"/>
                  <a:pt x="577850" y="3945467"/>
                  <a:pt x="632884" y="3721100"/>
                </a:cubicBezTo>
                <a:cubicBezTo>
                  <a:pt x="687917" y="3496734"/>
                  <a:pt x="738717" y="3295650"/>
                  <a:pt x="785284" y="3117850"/>
                </a:cubicBezTo>
                <a:cubicBezTo>
                  <a:pt x="831850" y="2940050"/>
                  <a:pt x="859367" y="2825750"/>
                  <a:pt x="867834" y="2774950"/>
                </a:cubicBezTo>
                <a:cubicBezTo>
                  <a:pt x="893234" y="2664884"/>
                  <a:pt x="850900" y="2601384"/>
                  <a:pt x="740834" y="2584450"/>
                </a:cubicBezTo>
                <a:cubicBezTo>
                  <a:pt x="630767" y="2567517"/>
                  <a:pt x="510117" y="2561167"/>
                  <a:pt x="378884" y="2565400"/>
                </a:cubicBezTo>
                <a:cubicBezTo>
                  <a:pt x="247650" y="2569634"/>
                  <a:pt x="160867" y="2559050"/>
                  <a:pt x="118534" y="2533650"/>
                </a:cubicBezTo>
                <a:cubicBezTo>
                  <a:pt x="84667" y="2525184"/>
                  <a:pt x="67734" y="2510367"/>
                  <a:pt x="67734" y="2489200"/>
                </a:cubicBezTo>
                <a:cubicBezTo>
                  <a:pt x="67734" y="2468034"/>
                  <a:pt x="67734" y="2457450"/>
                  <a:pt x="67734" y="2457450"/>
                </a:cubicBezTo>
                <a:cubicBezTo>
                  <a:pt x="67734" y="2423584"/>
                  <a:pt x="65617" y="2400300"/>
                  <a:pt x="61384" y="2387600"/>
                </a:cubicBezTo>
                <a:cubicBezTo>
                  <a:pt x="57150" y="2374900"/>
                  <a:pt x="42334" y="2347384"/>
                  <a:pt x="16934" y="2305050"/>
                </a:cubicBezTo>
                <a:cubicBezTo>
                  <a:pt x="0" y="2271184"/>
                  <a:pt x="10584" y="2222500"/>
                  <a:pt x="48684" y="2159000"/>
                </a:cubicBezTo>
                <a:cubicBezTo>
                  <a:pt x="86784" y="2095500"/>
                  <a:pt x="152400" y="2055284"/>
                  <a:pt x="245534" y="2038350"/>
                </a:cubicBezTo>
                <a:cubicBezTo>
                  <a:pt x="321734" y="2021417"/>
                  <a:pt x="425450" y="2006600"/>
                  <a:pt x="556684" y="1993900"/>
                </a:cubicBezTo>
                <a:cubicBezTo>
                  <a:pt x="687917" y="1981200"/>
                  <a:pt x="821267" y="1951567"/>
                  <a:pt x="956734" y="1905000"/>
                </a:cubicBezTo>
                <a:cubicBezTo>
                  <a:pt x="1092200" y="1858434"/>
                  <a:pt x="1202267" y="1784350"/>
                  <a:pt x="1286934" y="1682750"/>
                </a:cubicBezTo>
                <a:cubicBezTo>
                  <a:pt x="1363134" y="1496484"/>
                  <a:pt x="1452034" y="1289050"/>
                  <a:pt x="1553634" y="1060450"/>
                </a:cubicBezTo>
                <a:cubicBezTo>
                  <a:pt x="1655234" y="831850"/>
                  <a:pt x="1754717" y="626534"/>
                  <a:pt x="1852084" y="444500"/>
                </a:cubicBezTo>
                <a:cubicBezTo>
                  <a:pt x="1949450" y="262467"/>
                  <a:pt x="2015067" y="150284"/>
                  <a:pt x="2048934" y="107950"/>
                </a:cubicBezTo>
                <a:cubicBezTo>
                  <a:pt x="2192867" y="31750"/>
                  <a:pt x="2298700" y="0"/>
                  <a:pt x="2366434" y="12700"/>
                </a:cubicBezTo>
                <a:cubicBezTo>
                  <a:pt x="2434167" y="25400"/>
                  <a:pt x="2510367" y="99484"/>
                  <a:pt x="2595034" y="234950"/>
                </a:cubicBezTo>
                <a:cubicBezTo>
                  <a:pt x="2637367" y="294217"/>
                  <a:pt x="2669117" y="340784"/>
                  <a:pt x="2690284" y="374650"/>
                </a:cubicBezTo>
                <a:cubicBezTo>
                  <a:pt x="2711450" y="408517"/>
                  <a:pt x="2713567" y="459317"/>
                  <a:pt x="2696634" y="527050"/>
                </a:cubicBezTo>
                <a:cubicBezTo>
                  <a:pt x="2679700" y="594784"/>
                  <a:pt x="2635250" y="700617"/>
                  <a:pt x="2563284" y="844550"/>
                </a:cubicBezTo>
                <a:cubicBezTo>
                  <a:pt x="2491317" y="988484"/>
                  <a:pt x="2383367" y="1195917"/>
                  <a:pt x="2239434" y="1466850"/>
                </a:cubicBezTo>
                <a:cubicBezTo>
                  <a:pt x="2197100" y="1551517"/>
                  <a:pt x="2159000" y="1625600"/>
                  <a:pt x="2125134" y="1689100"/>
                </a:cubicBezTo>
                <a:cubicBezTo>
                  <a:pt x="2091267" y="1752600"/>
                  <a:pt x="2074334" y="1784350"/>
                  <a:pt x="2074334" y="1784350"/>
                </a:cubicBezTo>
                <a:cubicBezTo>
                  <a:pt x="2108200" y="1792817"/>
                  <a:pt x="2159000" y="1797050"/>
                  <a:pt x="2226734" y="1797050"/>
                </a:cubicBezTo>
                <a:cubicBezTo>
                  <a:pt x="2294467" y="1797050"/>
                  <a:pt x="2379134" y="1792817"/>
                  <a:pt x="2480734" y="1784350"/>
                </a:cubicBezTo>
                <a:cubicBezTo>
                  <a:pt x="2573867" y="1767417"/>
                  <a:pt x="2692400" y="1752600"/>
                  <a:pt x="2836334" y="1739900"/>
                </a:cubicBezTo>
                <a:cubicBezTo>
                  <a:pt x="2980267" y="1727200"/>
                  <a:pt x="3094567" y="1729317"/>
                  <a:pt x="3179234" y="1746250"/>
                </a:cubicBezTo>
                <a:cubicBezTo>
                  <a:pt x="3373967" y="1746250"/>
                  <a:pt x="3517900" y="1782234"/>
                  <a:pt x="3611034" y="1854200"/>
                </a:cubicBezTo>
                <a:cubicBezTo>
                  <a:pt x="3704167" y="1926167"/>
                  <a:pt x="3754967" y="2046817"/>
                  <a:pt x="3763434" y="2216150"/>
                </a:cubicBezTo>
                <a:cubicBezTo>
                  <a:pt x="3780367" y="2309284"/>
                  <a:pt x="3761317" y="2364317"/>
                  <a:pt x="3706284" y="2381250"/>
                </a:cubicBezTo>
                <a:cubicBezTo>
                  <a:pt x="3651250" y="2398184"/>
                  <a:pt x="3509434" y="2406650"/>
                  <a:pt x="3280834" y="2406650"/>
                </a:cubicBezTo>
                <a:cubicBezTo>
                  <a:pt x="3204634" y="2406650"/>
                  <a:pt x="3086100" y="2410884"/>
                  <a:pt x="2925234" y="2419350"/>
                </a:cubicBezTo>
                <a:cubicBezTo>
                  <a:pt x="2764367" y="2427817"/>
                  <a:pt x="2597150" y="2436284"/>
                  <a:pt x="2423584" y="2444750"/>
                </a:cubicBezTo>
                <a:cubicBezTo>
                  <a:pt x="2250017" y="2453217"/>
                  <a:pt x="2101850" y="2463800"/>
                  <a:pt x="1979084" y="2476500"/>
                </a:cubicBezTo>
                <a:cubicBezTo>
                  <a:pt x="1856317" y="2489200"/>
                  <a:pt x="1794934" y="2504017"/>
                  <a:pt x="1794934" y="2520950"/>
                </a:cubicBezTo>
                <a:cubicBezTo>
                  <a:pt x="1769534" y="2537884"/>
                  <a:pt x="1729317" y="2618317"/>
                  <a:pt x="1674284" y="2762250"/>
                </a:cubicBezTo>
                <a:cubicBezTo>
                  <a:pt x="1619250" y="2906184"/>
                  <a:pt x="1564217" y="3069167"/>
                  <a:pt x="1509184" y="3251200"/>
                </a:cubicBezTo>
                <a:cubicBezTo>
                  <a:pt x="1454150" y="3433234"/>
                  <a:pt x="1405467" y="3596217"/>
                  <a:pt x="1363134" y="3740150"/>
                </a:cubicBezTo>
                <a:cubicBezTo>
                  <a:pt x="1303867" y="4028017"/>
                  <a:pt x="1259417" y="4315884"/>
                  <a:pt x="1229784" y="4603750"/>
                </a:cubicBezTo>
                <a:cubicBezTo>
                  <a:pt x="1200150" y="4891617"/>
                  <a:pt x="1193800" y="5141384"/>
                  <a:pt x="1210734" y="5353050"/>
                </a:cubicBezTo>
                <a:cubicBezTo>
                  <a:pt x="1227667" y="5564717"/>
                  <a:pt x="1274234" y="5712884"/>
                  <a:pt x="1350434" y="5797550"/>
                </a:cubicBezTo>
                <a:cubicBezTo>
                  <a:pt x="1426634" y="5873750"/>
                  <a:pt x="1574800" y="5888567"/>
                  <a:pt x="1794934" y="5842000"/>
                </a:cubicBezTo>
                <a:cubicBezTo>
                  <a:pt x="2015067" y="5795434"/>
                  <a:pt x="2192867" y="5717117"/>
                  <a:pt x="2328334" y="5607050"/>
                </a:cubicBezTo>
                <a:cubicBezTo>
                  <a:pt x="2480734" y="5480050"/>
                  <a:pt x="2605617" y="5416550"/>
                  <a:pt x="2702984" y="5416550"/>
                </a:cubicBezTo>
                <a:cubicBezTo>
                  <a:pt x="2800350" y="5416550"/>
                  <a:pt x="2855384" y="5461000"/>
                  <a:pt x="2868084" y="5549900"/>
                </a:cubicBezTo>
                <a:cubicBezTo>
                  <a:pt x="2880784" y="5638800"/>
                  <a:pt x="2832100" y="5763684"/>
                  <a:pt x="2722034" y="5924550"/>
                </a:cubicBezTo>
                <a:cubicBezTo>
                  <a:pt x="2620434" y="6076950"/>
                  <a:pt x="2493434" y="6210300"/>
                  <a:pt x="2341034" y="6324600"/>
                </a:cubicBezTo>
                <a:cubicBezTo>
                  <a:pt x="2188634" y="6438900"/>
                  <a:pt x="2029884" y="6519334"/>
                  <a:pt x="1864784" y="6565900"/>
                </a:cubicBezTo>
                <a:cubicBezTo>
                  <a:pt x="1699684" y="6612466"/>
                  <a:pt x="1545167" y="6614583"/>
                  <a:pt x="1401234" y="6572250"/>
                </a:cubicBezTo>
                <a:close/>
                <a:moveTo>
                  <a:pt x="-1430866" y="659765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39" name="Freeform 6839"/>
          <p:cNvSpPr/>
          <p:nvPr/>
        </p:nvSpPr>
        <p:spPr>
          <a:xfrm rot="0" flipH="0" flipV="0">
            <a:off x="8534291" y="4177108"/>
            <a:ext cx="79857" cy="232562"/>
          </a:xfrm>
          <a:custGeom>
            <a:pathLst>
              <a:path w="2218266" h="6460067">
                <a:moveTo>
                  <a:pt x="482600" y="6451600"/>
                </a:moveTo>
                <a:cubicBezTo>
                  <a:pt x="355600" y="6434667"/>
                  <a:pt x="247650" y="6343650"/>
                  <a:pt x="158750" y="6178550"/>
                </a:cubicBezTo>
                <a:cubicBezTo>
                  <a:pt x="69850" y="6013450"/>
                  <a:pt x="16933" y="5863167"/>
                  <a:pt x="0" y="5727700"/>
                </a:cubicBezTo>
                <a:cubicBezTo>
                  <a:pt x="8466" y="5659967"/>
                  <a:pt x="19050" y="5562600"/>
                  <a:pt x="31750" y="5435600"/>
                </a:cubicBezTo>
                <a:cubicBezTo>
                  <a:pt x="44450" y="5308600"/>
                  <a:pt x="59266" y="5177367"/>
                  <a:pt x="76200" y="5041900"/>
                </a:cubicBezTo>
                <a:cubicBezTo>
                  <a:pt x="110066" y="4881034"/>
                  <a:pt x="156633" y="4684184"/>
                  <a:pt x="215900" y="4451350"/>
                </a:cubicBezTo>
                <a:cubicBezTo>
                  <a:pt x="275166" y="4218517"/>
                  <a:pt x="336550" y="3983567"/>
                  <a:pt x="400050" y="3746500"/>
                </a:cubicBezTo>
                <a:cubicBezTo>
                  <a:pt x="463550" y="3509434"/>
                  <a:pt x="520700" y="3306234"/>
                  <a:pt x="571500" y="3136900"/>
                </a:cubicBezTo>
                <a:cubicBezTo>
                  <a:pt x="622300" y="2967567"/>
                  <a:pt x="656166" y="2865967"/>
                  <a:pt x="673100" y="2832100"/>
                </a:cubicBezTo>
                <a:cubicBezTo>
                  <a:pt x="715433" y="2764367"/>
                  <a:pt x="783166" y="2747434"/>
                  <a:pt x="876300" y="2781300"/>
                </a:cubicBezTo>
                <a:cubicBezTo>
                  <a:pt x="969433" y="2815167"/>
                  <a:pt x="1045633" y="2865967"/>
                  <a:pt x="1104900" y="2933700"/>
                </a:cubicBezTo>
                <a:cubicBezTo>
                  <a:pt x="1155700" y="3001434"/>
                  <a:pt x="1187450" y="3081867"/>
                  <a:pt x="1200150" y="3175000"/>
                </a:cubicBezTo>
                <a:cubicBezTo>
                  <a:pt x="1212850" y="3268134"/>
                  <a:pt x="1200150" y="3403600"/>
                  <a:pt x="1162050" y="3581400"/>
                </a:cubicBezTo>
                <a:cubicBezTo>
                  <a:pt x="1123950" y="3759200"/>
                  <a:pt x="1054100" y="4021667"/>
                  <a:pt x="952500" y="4368800"/>
                </a:cubicBezTo>
                <a:cubicBezTo>
                  <a:pt x="859366" y="4707467"/>
                  <a:pt x="789516" y="4980517"/>
                  <a:pt x="742950" y="5187950"/>
                </a:cubicBezTo>
                <a:cubicBezTo>
                  <a:pt x="696383" y="5395384"/>
                  <a:pt x="677333" y="5613400"/>
                  <a:pt x="685800" y="5842000"/>
                </a:cubicBezTo>
                <a:cubicBezTo>
                  <a:pt x="651933" y="6129867"/>
                  <a:pt x="626533" y="6305550"/>
                  <a:pt x="609600" y="6369050"/>
                </a:cubicBezTo>
                <a:cubicBezTo>
                  <a:pt x="592666" y="6432550"/>
                  <a:pt x="550333" y="6460067"/>
                  <a:pt x="482600" y="6451600"/>
                </a:cubicBezTo>
                <a:close/>
                <a:moveTo>
                  <a:pt x="-1028700" y="6845300"/>
                </a:moveTo>
                <a:moveTo>
                  <a:pt x="1943100" y="1384300"/>
                </a:moveTo>
                <a:cubicBezTo>
                  <a:pt x="1909233" y="1409700"/>
                  <a:pt x="1877483" y="1420284"/>
                  <a:pt x="1847850" y="1416050"/>
                </a:cubicBezTo>
                <a:cubicBezTo>
                  <a:pt x="1818216" y="1411817"/>
                  <a:pt x="1769533" y="1388534"/>
                  <a:pt x="1701800" y="1346200"/>
                </a:cubicBezTo>
                <a:cubicBezTo>
                  <a:pt x="1642533" y="1337734"/>
                  <a:pt x="1568450" y="1297517"/>
                  <a:pt x="1479550" y="1225550"/>
                </a:cubicBezTo>
                <a:cubicBezTo>
                  <a:pt x="1390650" y="1153584"/>
                  <a:pt x="1314450" y="1077384"/>
                  <a:pt x="1250950" y="996950"/>
                </a:cubicBezTo>
                <a:cubicBezTo>
                  <a:pt x="1187450" y="916517"/>
                  <a:pt x="1155700" y="867834"/>
                  <a:pt x="1155700" y="850900"/>
                </a:cubicBezTo>
                <a:cubicBezTo>
                  <a:pt x="1147233" y="766234"/>
                  <a:pt x="1153583" y="658284"/>
                  <a:pt x="1174750" y="527050"/>
                </a:cubicBezTo>
                <a:cubicBezTo>
                  <a:pt x="1195916" y="395817"/>
                  <a:pt x="1240366" y="277284"/>
                  <a:pt x="1308100" y="171450"/>
                </a:cubicBezTo>
                <a:cubicBezTo>
                  <a:pt x="1375833" y="65617"/>
                  <a:pt x="1473200" y="8467"/>
                  <a:pt x="1600200" y="0"/>
                </a:cubicBezTo>
                <a:cubicBezTo>
                  <a:pt x="1634066" y="0"/>
                  <a:pt x="1663700" y="4234"/>
                  <a:pt x="1689100" y="12700"/>
                </a:cubicBezTo>
                <a:cubicBezTo>
                  <a:pt x="1714500" y="21167"/>
                  <a:pt x="1790700" y="50800"/>
                  <a:pt x="1917700" y="101600"/>
                </a:cubicBezTo>
                <a:cubicBezTo>
                  <a:pt x="1985433" y="228600"/>
                  <a:pt x="2053166" y="370417"/>
                  <a:pt x="2120900" y="527050"/>
                </a:cubicBezTo>
                <a:cubicBezTo>
                  <a:pt x="2188633" y="683684"/>
                  <a:pt x="2218266" y="836084"/>
                  <a:pt x="2209800" y="984250"/>
                </a:cubicBezTo>
                <a:cubicBezTo>
                  <a:pt x="2201333" y="1132417"/>
                  <a:pt x="2112433" y="1265767"/>
                  <a:pt x="1943100" y="1384300"/>
                </a:cubicBezTo>
                <a:close/>
                <a:moveTo>
                  <a:pt x="4038600" y="68453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40" name="Freeform 6840"/>
          <p:cNvSpPr/>
          <p:nvPr/>
        </p:nvSpPr>
        <p:spPr>
          <a:xfrm rot="0" flipH="0" flipV="0">
            <a:off x="8619635" y="4246755"/>
            <a:ext cx="128701" cy="174345"/>
          </a:xfrm>
          <a:custGeom>
            <a:pathLst>
              <a:path w="3575050" h="4842933">
                <a:moveTo>
                  <a:pt x="1134534" y="4834466"/>
                </a:moveTo>
                <a:cubicBezTo>
                  <a:pt x="1024467" y="4842933"/>
                  <a:pt x="935567" y="4832350"/>
                  <a:pt x="867834" y="4802716"/>
                </a:cubicBezTo>
                <a:cubicBezTo>
                  <a:pt x="800100" y="4773083"/>
                  <a:pt x="715434" y="4728633"/>
                  <a:pt x="613834" y="4669366"/>
                </a:cubicBezTo>
                <a:cubicBezTo>
                  <a:pt x="427567" y="4525433"/>
                  <a:pt x="289984" y="4379383"/>
                  <a:pt x="201084" y="4231216"/>
                </a:cubicBezTo>
                <a:cubicBezTo>
                  <a:pt x="112184" y="4083050"/>
                  <a:pt x="71967" y="3937000"/>
                  <a:pt x="80434" y="3793066"/>
                </a:cubicBezTo>
                <a:cubicBezTo>
                  <a:pt x="97367" y="3716866"/>
                  <a:pt x="99484" y="3649133"/>
                  <a:pt x="86784" y="3589866"/>
                </a:cubicBezTo>
                <a:cubicBezTo>
                  <a:pt x="74084" y="3530600"/>
                  <a:pt x="67734" y="3500966"/>
                  <a:pt x="67734" y="3500966"/>
                </a:cubicBezTo>
                <a:cubicBezTo>
                  <a:pt x="16934" y="3458633"/>
                  <a:pt x="0" y="3431116"/>
                  <a:pt x="16934" y="3418416"/>
                </a:cubicBezTo>
                <a:cubicBezTo>
                  <a:pt x="33867" y="3405716"/>
                  <a:pt x="46567" y="3382433"/>
                  <a:pt x="55034" y="3348566"/>
                </a:cubicBezTo>
                <a:cubicBezTo>
                  <a:pt x="122767" y="3331633"/>
                  <a:pt x="131234" y="3285066"/>
                  <a:pt x="80434" y="3208866"/>
                </a:cubicBezTo>
                <a:cubicBezTo>
                  <a:pt x="55034" y="3141133"/>
                  <a:pt x="69850" y="2986616"/>
                  <a:pt x="124884" y="2745316"/>
                </a:cubicBezTo>
                <a:cubicBezTo>
                  <a:pt x="179917" y="2504016"/>
                  <a:pt x="254000" y="2277533"/>
                  <a:pt x="347134" y="2065866"/>
                </a:cubicBezTo>
                <a:cubicBezTo>
                  <a:pt x="389467" y="1972733"/>
                  <a:pt x="450850" y="1849966"/>
                  <a:pt x="531284" y="1697566"/>
                </a:cubicBezTo>
                <a:cubicBezTo>
                  <a:pt x="611717" y="1545166"/>
                  <a:pt x="702734" y="1390650"/>
                  <a:pt x="804334" y="1234016"/>
                </a:cubicBezTo>
                <a:cubicBezTo>
                  <a:pt x="905934" y="1077383"/>
                  <a:pt x="999067" y="952500"/>
                  <a:pt x="1083734" y="859366"/>
                </a:cubicBezTo>
                <a:cubicBezTo>
                  <a:pt x="1270000" y="647700"/>
                  <a:pt x="1437217" y="488950"/>
                  <a:pt x="1585384" y="383116"/>
                </a:cubicBezTo>
                <a:cubicBezTo>
                  <a:pt x="1733550" y="277283"/>
                  <a:pt x="1900767" y="190500"/>
                  <a:pt x="2087034" y="122766"/>
                </a:cubicBezTo>
                <a:cubicBezTo>
                  <a:pt x="2256367" y="55033"/>
                  <a:pt x="2379134" y="16933"/>
                  <a:pt x="2455334" y="8466"/>
                </a:cubicBezTo>
                <a:cubicBezTo>
                  <a:pt x="2531534" y="0"/>
                  <a:pt x="2637367" y="50800"/>
                  <a:pt x="2772834" y="160866"/>
                </a:cubicBezTo>
                <a:cubicBezTo>
                  <a:pt x="2976034" y="220133"/>
                  <a:pt x="3130550" y="302683"/>
                  <a:pt x="3236384" y="408516"/>
                </a:cubicBezTo>
                <a:cubicBezTo>
                  <a:pt x="3342217" y="514350"/>
                  <a:pt x="3424767" y="677333"/>
                  <a:pt x="3484034" y="897466"/>
                </a:cubicBezTo>
                <a:cubicBezTo>
                  <a:pt x="3551767" y="1143000"/>
                  <a:pt x="3575050" y="1432983"/>
                  <a:pt x="3553884" y="1767416"/>
                </a:cubicBezTo>
                <a:cubicBezTo>
                  <a:pt x="3532717" y="2101850"/>
                  <a:pt x="3386667" y="2531533"/>
                  <a:pt x="3115734" y="3056466"/>
                </a:cubicBezTo>
                <a:cubicBezTo>
                  <a:pt x="2954867" y="3386666"/>
                  <a:pt x="2796117" y="3636433"/>
                  <a:pt x="2639484" y="3805766"/>
                </a:cubicBezTo>
                <a:cubicBezTo>
                  <a:pt x="2482850" y="3975100"/>
                  <a:pt x="2294467" y="4152900"/>
                  <a:pt x="2074334" y="4339166"/>
                </a:cubicBezTo>
                <a:cubicBezTo>
                  <a:pt x="1913467" y="4474633"/>
                  <a:pt x="1765300" y="4580466"/>
                  <a:pt x="1629834" y="4656666"/>
                </a:cubicBezTo>
                <a:cubicBezTo>
                  <a:pt x="1494367" y="4732866"/>
                  <a:pt x="1329267" y="4792133"/>
                  <a:pt x="1134534" y="4834466"/>
                </a:cubicBezTo>
                <a:close/>
                <a:moveTo>
                  <a:pt x="-1341966" y="4910666"/>
                </a:moveTo>
                <a:moveTo>
                  <a:pt x="2150534" y="3323166"/>
                </a:moveTo>
                <a:cubicBezTo>
                  <a:pt x="2319867" y="3069166"/>
                  <a:pt x="2453217" y="2834216"/>
                  <a:pt x="2550584" y="2618316"/>
                </a:cubicBezTo>
                <a:cubicBezTo>
                  <a:pt x="2647950" y="2402416"/>
                  <a:pt x="2726267" y="2129366"/>
                  <a:pt x="2785534" y="1799166"/>
                </a:cubicBezTo>
                <a:cubicBezTo>
                  <a:pt x="2802467" y="1706033"/>
                  <a:pt x="2806700" y="1589616"/>
                  <a:pt x="2798234" y="1449916"/>
                </a:cubicBezTo>
                <a:cubicBezTo>
                  <a:pt x="2789767" y="1310216"/>
                  <a:pt x="2770717" y="1181100"/>
                  <a:pt x="2741084" y="1062566"/>
                </a:cubicBezTo>
                <a:cubicBezTo>
                  <a:pt x="2711450" y="944033"/>
                  <a:pt x="2671234" y="880533"/>
                  <a:pt x="2620434" y="872066"/>
                </a:cubicBezTo>
                <a:cubicBezTo>
                  <a:pt x="2510367" y="829733"/>
                  <a:pt x="2387600" y="827616"/>
                  <a:pt x="2252134" y="865716"/>
                </a:cubicBezTo>
                <a:cubicBezTo>
                  <a:pt x="2116667" y="903816"/>
                  <a:pt x="1968500" y="1007533"/>
                  <a:pt x="1807634" y="1176866"/>
                </a:cubicBezTo>
                <a:cubicBezTo>
                  <a:pt x="1663700" y="1346200"/>
                  <a:pt x="1534584" y="1536700"/>
                  <a:pt x="1420284" y="1748366"/>
                </a:cubicBezTo>
                <a:cubicBezTo>
                  <a:pt x="1305984" y="1960033"/>
                  <a:pt x="1202267" y="2192866"/>
                  <a:pt x="1109134" y="2446866"/>
                </a:cubicBezTo>
                <a:cubicBezTo>
                  <a:pt x="1016000" y="2700866"/>
                  <a:pt x="927100" y="2971800"/>
                  <a:pt x="842434" y="3259666"/>
                </a:cubicBezTo>
                <a:cubicBezTo>
                  <a:pt x="757767" y="3581400"/>
                  <a:pt x="764117" y="3826933"/>
                  <a:pt x="861484" y="3996266"/>
                </a:cubicBezTo>
                <a:cubicBezTo>
                  <a:pt x="958850" y="4165600"/>
                  <a:pt x="1121834" y="4205816"/>
                  <a:pt x="1350434" y="4116916"/>
                </a:cubicBezTo>
                <a:cubicBezTo>
                  <a:pt x="1579034" y="4028016"/>
                  <a:pt x="1845734" y="3763433"/>
                  <a:pt x="2150534" y="3323166"/>
                </a:cubicBezTo>
                <a:close/>
                <a:moveTo>
                  <a:pt x="169334" y="491066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41" name="Freeform 6841"/>
          <p:cNvSpPr/>
          <p:nvPr/>
        </p:nvSpPr>
        <p:spPr>
          <a:xfrm rot="0" flipH="0" flipV="0">
            <a:off x="8784914" y="4143732"/>
            <a:ext cx="151028" cy="302666"/>
          </a:xfrm>
          <a:custGeom>
            <a:pathLst>
              <a:path w="4195234" h="8407400">
                <a:moveTo>
                  <a:pt x="886884" y="8407400"/>
                </a:moveTo>
                <a:cubicBezTo>
                  <a:pt x="607484" y="8365066"/>
                  <a:pt x="419100" y="8261350"/>
                  <a:pt x="321734" y="8096250"/>
                </a:cubicBezTo>
                <a:cubicBezTo>
                  <a:pt x="224367" y="7931150"/>
                  <a:pt x="201084" y="7679267"/>
                  <a:pt x="251884" y="7340600"/>
                </a:cubicBezTo>
                <a:cubicBezTo>
                  <a:pt x="302684" y="7179734"/>
                  <a:pt x="334434" y="7033684"/>
                  <a:pt x="347134" y="6902450"/>
                </a:cubicBezTo>
                <a:cubicBezTo>
                  <a:pt x="359834" y="6771217"/>
                  <a:pt x="395817" y="6688667"/>
                  <a:pt x="455084" y="6654800"/>
                </a:cubicBezTo>
                <a:cubicBezTo>
                  <a:pt x="455084" y="6654800"/>
                  <a:pt x="461434" y="6642100"/>
                  <a:pt x="474134" y="6616700"/>
                </a:cubicBezTo>
                <a:cubicBezTo>
                  <a:pt x="486834" y="6591300"/>
                  <a:pt x="480484" y="6565900"/>
                  <a:pt x="455084" y="6540500"/>
                </a:cubicBezTo>
                <a:cubicBezTo>
                  <a:pt x="455084" y="6430434"/>
                  <a:pt x="493184" y="6278034"/>
                  <a:pt x="569384" y="6083300"/>
                </a:cubicBezTo>
                <a:cubicBezTo>
                  <a:pt x="586317" y="6032500"/>
                  <a:pt x="609600" y="5971117"/>
                  <a:pt x="639234" y="5899150"/>
                </a:cubicBezTo>
                <a:cubicBezTo>
                  <a:pt x="668867" y="5827184"/>
                  <a:pt x="683684" y="5791200"/>
                  <a:pt x="683684" y="5791200"/>
                </a:cubicBezTo>
                <a:cubicBezTo>
                  <a:pt x="641350" y="5723467"/>
                  <a:pt x="641350" y="5668434"/>
                  <a:pt x="683684" y="5626100"/>
                </a:cubicBezTo>
                <a:cubicBezTo>
                  <a:pt x="726017" y="5583767"/>
                  <a:pt x="770467" y="5543550"/>
                  <a:pt x="817034" y="5505450"/>
                </a:cubicBezTo>
                <a:cubicBezTo>
                  <a:pt x="863600" y="5467350"/>
                  <a:pt x="865717" y="5422900"/>
                  <a:pt x="823384" y="5372100"/>
                </a:cubicBezTo>
                <a:cubicBezTo>
                  <a:pt x="806450" y="5338234"/>
                  <a:pt x="827617" y="5259917"/>
                  <a:pt x="886884" y="5137150"/>
                </a:cubicBezTo>
                <a:cubicBezTo>
                  <a:pt x="946150" y="5014384"/>
                  <a:pt x="1013884" y="4885267"/>
                  <a:pt x="1090084" y="4749800"/>
                </a:cubicBezTo>
                <a:cubicBezTo>
                  <a:pt x="1166284" y="4614334"/>
                  <a:pt x="1217084" y="4508500"/>
                  <a:pt x="1242484" y="4432300"/>
                </a:cubicBezTo>
                <a:cubicBezTo>
                  <a:pt x="1242484" y="4415367"/>
                  <a:pt x="1263650" y="4356100"/>
                  <a:pt x="1305984" y="4254500"/>
                </a:cubicBezTo>
                <a:cubicBezTo>
                  <a:pt x="1348317" y="4152900"/>
                  <a:pt x="1399117" y="4034367"/>
                  <a:pt x="1458384" y="3898900"/>
                </a:cubicBezTo>
                <a:cubicBezTo>
                  <a:pt x="1517650" y="3763434"/>
                  <a:pt x="1574800" y="3640667"/>
                  <a:pt x="1629834" y="3530600"/>
                </a:cubicBezTo>
                <a:cubicBezTo>
                  <a:pt x="1684867" y="3420534"/>
                  <a:pt x="1720850" y="3348567"/>
                  <a:pt x="1737784" y="3314700"/>
                </a:cubicBezTo>
                <a:cubicBezTo>
                  <a:pt x="1822450" y="3272367"/>
                  <a:pt x="1788584" y="3242734"/>
                  <a:pt x="1636184" y="3225800"/>
                </a:cubicBezTo>
                <a:cubicBezTo>
                  <a:pt x="1483784" y="3208867"/>
                  <a:pt x="1322917" y="3204634"/>
                  <a:pt x="1153584" y="3213100"/>
                </a:cubicBezTo>
                <a:cubicBezTo>
                  <a:pt x="891117" y="3204634"/>
                  <a:pt x="681567" y="3191934"/>
                  <a:pt x="524934" y="3175000"/>
                </a:cubicBezTo>
                <a:cubicBezTo>
                  <a:pt x="368300" y="3158067"/>
                  <a:pt x="239184" y="3119967"/>
                  <a:pt x="137584" y="3060700"/>
                </a:cubicBezTo>
                <a:cubicBezTo>
                  <a:pt x="35984" y="2942167"/>
                  <a:pt x="0" y="2855384"/>
                  <a:pt x="29634" y="2800350"/>
                </a:cubicBezTo>
                <a:cubicBezTo>
                  <a:pt x="59267" y="2745317"/>
                  <a:pt x="158750" y="2713567"/>
                  <a:pt x="328084" y="2705100"/>
                </a:cubicBezTo>
                <a:cubicBezTo>
                  <a:pt x="438150" y="2696634"/>
                  <a:pt x="524934" y="2692400"/>
                  <a:pt x="588434" y="2692400"/>
                </a:cubicBezTo>
                <a:cubicBezTo>
                  <a:pt x="651934" y="2692400"/>
                  <a:pt x="736600" y="2686050"/>
                  <a:pt x="842434" y="2673350"/>
                </a:cubicBezTo>
                <a:cubicBezTo>
                  <a:pt x="948267" y="2660650"/>
                  <a:pt x="1115484" y="2641600"/>
                  <a:pt x="1344084" y="2616200"/>
                </a:cubicBezTo>
                <a:lnTo>
                  <a:pt x="1991784" y="2565400"/>
                </a:lnTo>
                <a:lnTo>
                  <a:pt x="2029884" y="2349500"/>
                </a:lnTo>
                <a:cubicBezTo>
                  <a:pt x="2097617" y="2239434"/>
                  <a:pt x="2154767" y="2139950"/>
                  <a:pt x="2201334" y="2051050"/>
                </a:cubicBezTo>
                <a:cubicBezTo>
                  <a:pt x="2247900" y="1962150"/>
                  <a:pt x="2288117" y="1871134"/>
                  <a:pt x="2321984" y="1778000"/>
                </a:cubicBezTo>
                <a:cubicBezTo>
                  <a:pt x="2355850" y="1684867"/>
                  <a:pt x="2381250" y="1587500"/>
                  <a:pt x="2398184" y="1485900"/>
                </a:cubicBezTo>
                <a:cubicBezTo>
                  <a:pt x="2398184" y="1485900"/>
                  <a:pt x="2436284" y="1416050"/>
                  <a:pt x="2512484" y="1276350"/>
                </a:cubicBezTo>
                <a:cubicBezTo>
                  <a:pt x="2588684" y="1136650"/>
                  <a:pt x="2635250" y="990600"/>
                  <a:pt x="2652184" y="838200"/>
                </a:cubicBezTo>
                <a:cubicBezTo>
                  <a:pt x="2753784" y="668867"/>
                  <a:pt x="2842684" y="514350"/>
                  <a:pt x="2918884" y="374650"/>
                </a:cubicBezTo>
                <a:cubicBezTo>
                  <a:pt x="2995084" y="234950"/>
                  <a:pt x="3041650" y="148167"/>
                  <a:pt x="3058584" y="114300"/>
                </a:cubicBezTo>
                <a:cubicBezTo>
                  <a:pt x="3151717" y="38100"/>
                  <a:pt x="3217334" y="0"/>
                  <a:pt x="3255434" y="0"/>
                </a:cubicBezTo>
                <a:cubicBezTo>
                  <a:pt x="3293534" y="0"/>
                  <a:pt x="3376084" y="42334"/>
                  <a:pt x="3503084" y="127000"/>
                </a:cubicBezTo>
                <a:cubicBezTo>
                  <a:pt x="3579284" y="169334"/>
                  <a:pt x="3647017" y="220134"/>
                  <a:pt x="3706284" y="279400"/>
                </a:cubicBezTo>
                <a:cubicBezTo>
                  <a:pt x="3765550" y="338667"/>
                  <a:pt x="3803650" y="400050"/>
                  <a:pt x="3820584" y="463550"/>
                </a:cubicBezTo>
                <a:cubicBezTo>
                  <a:pt x="3837517" y="527050"/>
                  <a:pt x="3812117" y="588434"/>
                  <a:pt x="3744384" y="647700"/>
                </a:cubicBezTo>
                <a:cubicBezTo>
                  <a:pt x="3727450" y="681567"/>
                  <a:pt x="3702050" y="742950"/>
                  <a:pt x="3668184" y="831850"/>
                </a:cubicBezTo>
                <a:cubicBezTo>
                  <a:pt x="3634317" y="920750"/>
                  <a:pt x="3608917" y="994834"/>
                  <a:pt x="3591984" y="1054100"/>
                </a:cubicBezTo>
                <a:cubicBezTo>
                  <a:pt x="3541184" y="1113367"/>
                  <a:pt x="3479800" y="1208617"/>
                  <a:pt x="3407834" y="1339850"/>
                </a:cubicBezTo>
                <a:cubicBezTo>
                  <a:pt x="3335867" y="1471084"/>
                  <a:pt x="3287184" y="1604434"/>
                  <a:pt x="3261784" y="1739900"/>
                </a:cubicBezTo>
                <a:cubicBezTo>
                  <a:pt x="3194050" y="1883834"/>
                  <a:pt x="3130550" y="2012950"/>
                  <a:pt x="3071284" y="2127250"/>
                </a:cubicBezTo>
                <a:cubicBezTo>
                  <a:pt x="3012017" y="2241550"/>
                  <a:pt x="2965450" y="2298700"/>
                  <a:pt x="2931584" y="2298700"/>
                </a:cubicBezTo>
                <a:cubicBezTo>
                  <a:pt x="2948517" y="2383367"/>
                  <a:pt x="2999317" y="2423584"/>
                  <a:pt x="3083984" y="2419350"/>
                </a:cubicBezTo>
                <a:cubicBezTo>
                  <a:pt x="3168650" y="2415117"/>
                  <a:pt x="3308350" y="2408767"/>
                  <a:pt x="3503084" y="2400300"/>
                </a:cubicBezTo>
                <a:cubicBezTo>
                  <a:pt x="3663950" y="2383367"/>
                  <a:pt x="3776134" y="2364317"/>
                  <a:pt x="3839634" y="2343150"/>
                </a:cubicBezTo>
                <a:cubicBezTo>
                  <a:pt x="3903134" y="2321984"/>
                  <a:pt x="3977217" y="2332567"/>
                  <a:pt x="4061884" y="2374900"/>
                </a:cubicBezTo>
                <a:cubicBezTo>
                  <a:pt x="4104217" y="2434167"/>
                  <a:pt x="4138084" y="2501900"/>
                  <a:pt x="4163484" y="2578100"/>
                </a:cubicBezTo>
                <a:cubicBezTo>
                  <a:pt x="4188884" y="2654300"/>
                  <a:pt x="4195234" y="2724150"/>
                  <a:pt x="4182534" y="2787650"/>
                </a:cubicBezTo>
                <a:cubicBezTo>
                  <a:pt x="4169834" y="2851150"/>
                  <a:pt x="4133850" y="2895600"/>
                  <a:pt x="4074584" y="2921000"/>
                </a:cubicBezTo>
                <a:cubicBezTo>
                  <a:pt x="4032250" y="2921000"/>
                  <a:pt x="3945467" y="2944284"/>
                  <a:pt x="3814234" y="2990850"/>
                </a:cubicBezTo>
                <a:cubicBezTo>
                  <a:pt x="3683000" y="3037417"/>
                  <a:pt x="3520017" y="3064934"/>
                  <a:pt x="3325284" y="3073400"/>
                </a:cubicBezTo>
                <a:lnTo>
                  <a:pt x="2652184" y="3136900"/>
                </a:lnTo>
                <a:lnTo>
                  <a:pt x="2436284" y="3568700"/>
                </a:lnTo>
                <a:cubicBezTo>
                  <a:pt x="2377017" y="3678767"/>
                  <a:pt x="2326217" y="3778250"/>
                  <a:pt x="2283884" y="3867150"/>
                </a:cubicBezTo>
                <a:cubicBezTo>
                  <a:pt x="2241550" y="3956050"/>
                  <a:pt x="2211917" y="4008967"/>
                  <a:pt x="2194984" y="4025900"/>
                </a:cubicBezTo>
                <a:cubicBezTo>
                  <a:pt x="2194984" y="4076700"/>
                  <a:pt x="2167467" y="4152900"/>
                  <a:pt x="2112434" y="4254500"/>
                </a:cubicBezTo>
                <a:cubicBezTo>
                  <a:pt x="2057400" y="4356100"/>
                  <a:pt x="2000250" y="4466167"/>
                  <a:pt x="1940984" y="4584700"/>
                </a:cubicBezTo>
                <a:cubicBezTo>
                  <a:pt x="1890184" y="4728634"/>
                  <a:pt x="1833034" y="4859867"/>
                  <a:pt x="1769534" y="4978400"/>
                </a:cubicBezTo>
                <a:cubicBezTo>
                  <a:pt x="1706034" y="5096934"/>
                  <a:pt x="1674284" y="5156200"/>
                  <a:pt x="1674284" y="5156200"/>
                </a:cubicBezTo>
                <a:cubicBezTo>
                  <a:pt x="1640417" y="5156200"/>
                  <a:pt x="1623484" y="5181600"/>
                  <a:pt x="1623484" y="5232400"/>
                </a:cubicBezTo>
                <a:cubicBezTo>
                  <a:pt x="1665817" y="5334000"/>
                  <a:pt x="1653117" y="5410200"/>
                  <a:pt x="1585384" y="5461000"/>
                </a:cubicBezTo>
                <a:cubicBezTo>
                  <a:pt x="1543050" y="5486400"/>
                  <a:pt x="1507067" y="5522384"/>
                  <a:pt x="1477434" y="5568950"/>
                </a:cubicBezTo>
                <a:cubicBezTo>
                  <a:pt x="1447800" y="5615517"/>
                  <a:pt x="1432984" y="5638800"/>
                  <a:pt x="1432984" y="5638800"/>
                </a:cubicBezTo>
                <a:cubicBezTo>
                  <a:pt x="1466850" y="5672667"/>
                  <a:pt x="1473200" y="5715000"/>
                  <a:pt x="1452034" y="5765800"/>
                </a:cubicBezTo>
                <a:cubicBezTo>
                  <a:pt x="1430867" y="5816600"/>
                  <a:pt x="1403350" y="5871634"/>
                  <a:pt x="1369484" y="5930900"/>
                </a:cubicBezTo>
                <a:cubicBezTo>
                  <a:pt x="1369484" y="5998634"/>
                  <a:pt x="1350434" y="6096000"/>
                  <a:pt x="1312334" y="6223000"/>
                </a:cubicBezTo>
                <a:cubicBezTo>
                  <a:pt x="1274234" y="6350000"/>
                  <a:pt x="1234017" y="6468534"/>
                  <a:pt x="1191684" y="6578600"/>
                </a:cubicBezTo>
                <a:cubicBezTo>
                  <a:pt x="1200150" y="6731000"/>
                  <a:pt x="1208617" y="6828367"/>
                  <a:pt x="1217084" y="6870700"/>
                </a:cubicBezTo>
                <a:cubicBezTo>
                  <a:pt x="1225550" y="6913034"/>
                  <a:pt x="1246717" y="6929967"/>
                  <a:pt x="1280584" y="6921500"/>
                </a:cubicBezTo>
                <a:cubicBezTo>
                  <a:pt x="1322917" y="6929967"/>
                  <a:pt x="1361017" y="6929967"/>
                  <a:pt x="1394884" y="6921500"/>
                </a:cubicBezTo>
                <a:cubicBezTo>
                  <a:pt x="1428750" y="6913034"/>
                  <a:pt x="1462617" y="6908800"/>
                  <a:pt x="1496484" y="6908800"/>
                </a:cubicBezTo>
                <a:cubicBezTo>
                  <a:pt x="1615017" y="6858000"/>
                  <a:pt x="1551517" y="7154334"/>
                  <a:pt x="1305984" y="7797800"/>
                </a:cubicBezTo>
                <a:cubicBezTo>
                  <a:pt x="1170517" y="8009466"/>
                  <a:pt x="1077384" y="8163983"/>
                  <a:pt x="1026584" y="8261350"/>
                </a:cubicBezTo>
                <a:cubicBezTo>
                  <a:pt x="975784" y="8358716"/>
                  <a:pt x="929217" y="8407400"/>
                  <a:pt x="886884" y="8407400"/>
                </a:cubicBezTo>
                <a:close/>
                <a:moveTo>
                  <a:pt x="-2161116" y="77724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42" name="Freeform 6842"/>
          <p:cNvSpPr/>
          <p:nvPr/>
        </p:nvSpPr>
        <p:spPr>
          <a:xfrm rot="0" flipH="0" flipV="0">
            <a:off x="8919101" y="4247059"/>
            <a:ext cx="189433" cy="166725"/>
          </a:xfrm>
          <a:custGeom>
            <a:pathLst>
              <a:path w="5262034" h="4631267">
                <a:moveTo>
                  <a:pt x="309034" y="4445000"/>
                </a:moveTo>
                <a:cubicBezTo>
                  <a:pt x="275167" y="4377267"/>
                  <a:pt x="232834" y="4324350"/>
                  <a:pt x="182034" y="4286250"/>
                </a:cubicBezTo>
                <a:cubicBezTo>
                  <a:pt x="131234" y="4248150"/>
                  <a:pt x="105834" y="4212167"/>
                  <a:pt x="105834" y="4178300"/>
                </a:cubicBezTo>
                <a:cubicBezTo>
                  <a:pt x="105834" y="4144434"/>
                  <a:pt x="103717" y="4108450"/>
                  <a:pt x="99484" y="4070350"/>
                </a:cubicBezTo>
                <a:cubicBezTo>
                  <a:pt x="95250" y="4032250"/>
                  <a:pt x="76200" y="3996267"/>
                  <a:pt x="42334" y="3962400"/>
                </a:cubicBezTo>
                <a:cubicBezTo>
                  <a:pt x="0" y="3911600"/>
                  <a:pt x="4234" y="3795184"/>
                  <a:pt x="55034" y="3613150"/>
                </a:cubicBezTo>
                <a:cubicBezTo>
                  <a:pt x="105834" y="3431117"/>
                  <a:pt x="190500" y="3206750"/>
                  <a:pt x="309034" y="2940050"/>
                </a:cubicBezTo>
                <a:cubicBezTo>
                  <a:pt x="427567" y="2673350"/>
                  <a:pt x="567267" y="2391834"/>
                  <a:pt x="728134" y="2095500"/>
                </a:cubicBezTo>
                <a:cubicBezTo>
                  <a:pt x="795867" y="2027767"/>
                  <a:pt x="863600" y="1938867"/>
                  <a:pt x="931334" y="1828800"/>
                </a:cubicBezTo>
                <a:cubicBezTo>
                  <a:pt x="999067" y="1718734"/>
                  <a:pt x="1049867" y="1646767"/>
                  <a:pt x="1083734" y="1612900"/>
                </a:cubicBezTo>
                <a:cubicBezTo>
                  <a:pt x="1083734" y="1579034"/>
                  <a:pt x="1096434" y="1547284"/>
                  <a:pt x="1121834" y="1517650"/>
                </a:cubicBezTo>
                <a:cubicBezTo>
                  <a:pt x="1147234" y="1488017"/>
                  <a:pt x="1176867" y="1473200"/>
                  <a:pt x="1210734" y="1473200"/>
                </a:cubicBezTo>
                <a:lnTo>
                  <a:pt x="1210734" y="1397000"/>
                </a:lnTo>
                <a:cubicBezTo>
                  <a:pt x="1210734" y="1354667"/>
                  <a:pt x="1250950" y="1282700"/>
                  <a:pt x="1331384" y="1181100"/>
                </a:cubicBezTo>
                <a:cubicBezTo>
                  <a:pt x="1411817" y="1079500"/>
                  <a:pt x="1511300" y="967317"/>
                  <a:pt x="1629834" y="844550"/>
                </a:cubicBezTo>
                <a:cubicBezTo>
                  <a:pt x="1748367" y="721784"/>
                  <a:pt x="1871134" y="603250"/>
                  <a:pt x="1998134" y="488950"/>
                </a:cubicBezTo>
                <a:cubicBezTo>
                  <a:pt x="2125134" y="374650"/>
                  <a:pt x="2230967" y="292100"/>
                  <a:pt x="2315634" y="241300"/>
                </a:cubicBezTo>
                <a:cubicBezTo>
                  <a:pt x="2493434" y="122767"/>
                  <a:pt x="2677584" y="50800"/>
                  <a:pt x="2868084" y="25400"/>
                </a:cubicBezTo>
                <a:cubicBezTo>
                  <a:pt x="3058584" y="0"/>
                  <a:pt x="3221567" y="42334"/>
                  <a:pt x="3357034" y="152400"/>
                </a:cubicBezTo>
                <a:cubicBezTo>
                  <a:pt x="3382434" y="177800"/>
                  <a:pt x="3424767" y="220134"/>
                  <a:pt x="3484034" y="279400"/>
                </a:cubicBezTo>
                <a:cubicBezTo>
                  <a:pt x="3543300" y="338667"/>
                  <a:pt x="3613150" y="404284"/>
                  <a:pt x="3693584" y="476250"/>
                </a:cubicBezTo>
                <a:cubicBezTo>
                  <a:pt x="3774017" y="548217"/>
                  <a:pt x="3856567" y="622300"/>
                  <a:pt x="3941234" y="698500"/>
                </a:cubicBezTo>
                <a:lnTo>
                  <a:pt x="4411134" y="1117600"/>
                </a:lnTo>
                <a:lnTo>
                  <a:pt x="4182534" y="1752600"/>
                </a:lnTo>
                <a:cubicBezTo>
                  <a:pt x="4072467" y="2091267"/>
                  <a:pt x="4044950" y="2387600"/>
                  <a:pt x="4099984" y="2641600"/>
                </a:cubicBezTo>
                <a:cubicBezTo>
                  <a:pt x="4155017" y="2895600"/>
                  <a:pt x="4237567" y="3115734"/>
                  <a:pt x="4347634" y="3302000"/>
                </a:cubicBezTo>
                <a:cubicBezTo>
                  <a:pt x="4389967" y="3395134"/>
                  <a:pt x="4476750" y="3484034"/>
                  <a:pt x="4607984" y="3568700"/>
                </a:cubicBezTo>
                <a:cubicBezTo>
                  <a:pt x="4739217" y="3653367"/>
                  <a:pt x="4864100" y="3704167"/>
                  <a:pt x="4982634" y="3721100"/>
                </a:cubicBezTo>
                <a:cubicBezTo>
                  <a:pt x="5050367" y="3729567"/>
                  <a:pt x="5113867" y="3754967"/>
                  <a:pt x="5173134" y="3797300"/>
                </a:cubicBezTo>
                <a:cubicBezTo>
                  <a:pt x="5232400" y="3839634"/>
                  <a:pt x="5262034" y="3907367"/>
                  <a:pt x="5262034" y="4000500"/>
                </a:cubicBezTo>
                <a:cubicBezTo>
                  <a:pt x="5262034" y="4085167"/>
                  <a:pt x="5245100" y="4152900"/>
                  <a:pt x="5211234" y="4203700"/>
                </a:cubicBezTo>
                <a:cubicBezTo>
                  <a:pt x="5177367" y="4254500"/>
                  <a:pt x="5118100" y="4288367"/>
                  <a:pt x="5033434" y="4305300"/>
                </a:cubicBezTo>
                <a:cubicBezTo>
                  <a:pt x="4754034" y="4339167"/>
                  <a:pt x="4493684" y="4271434"/>
                  <a:pt x="4252384" y="4102100"/>
                </a:cubicBezTo>
                <a:cubicBezTo>
                  <a:pt x="4011084" y="3932767"/>
                  <a:pt x="3788834" y="3653367"/>
                  <a:pt x="3585634" y="3263900"/>
                </a:cubicBezTo>
                <a:cubicBezTo>
                  <a:pt x="3551767" y="3213100"/>
                  <a:pt x="3507317" y="3117850"/>
                  <a:pt x="3452284" y="2978150"/>
                </a:cubicBezTo>
                <a:cubicBezTo>
                  <a:pt x="3397250" y="2838450"/>
                  <a:pt x="3365500" y="2747434"/>
                  <a:pt x="3357034" y="2705100"/>
                </a:cubicBezTo>
                <a:cubicBezTo>
                  <a:pt x="3323167" y="2747434"/>
                  <a:pt x="3259667" y="2825750"/>
                  <a:pt x="3166534" y="2940050"/>
                </a:cubicBezTo>
                <a:cubicBezTo>
                  <a:pt x="3073400" y="3054350"/>
                  <a:pt x="3001434" y="3136900"/>
                  <a:pt x="2950634" y="3187700"/>
                </a:cubicBezTo>
                <a:cubicBezTo>
                  <a:pt x="2349500" y="3797300"/>
                  <a:pt x="1830917" y="4205817"/>
                  <a:pt x="1394884" y="4413250"/>
                </a:cubicBezTo>
                <a:cubicBezTo>
                  <a:pt x="958850" y="4620684"/>
                  <a:pt x="596900" y="4631267"/>
                  <a:pt x="309034" y="4445000"/>
                </a:cubicBezTo>
                <a:close/>
                <a:moveTo>
                  <a:pt x="-592666" y="4902200"/>
                </a:moveTo>
                <a:moveTo>
                  <a:pt x="766234" y="3733800"/>
                </a:moveTo>
                <a:cubicBezTo>
                  <a:pt x="766234" y="3793067"/>
                  <a:pt x="857250" y="3790950"/>
                  <a:pt x="1039284" y="3727450"/>
                </a:cubicBezTo>
                <a:cubicBezTo>
                  <a:pt x="1221317" y="3663950"/>
                  <a:pt x="1418167" y="3547534"/>
                  <a:pt x="1629834" y="3378200"/>
                </a:cubicBezTo>
                <a:cubicBezTo>
                  <a:pt x="1917700" y="3132667"/>
                  <a:pt x="2207684" y="2861734"/>
                  <a:pt x="2499784" y="2565400"/>
                </a:cubicBezTo>
                <a:cubicBezTo>
                  <a:pt x="2791884" y="2269067"/>
                  <a:pt x="3026834" y="1993900"/>
                  <a:pt x="3204634" y="1739900"/>
                </a:cubicBezTo>
                <a:lnTo>
                  <a:pt x="3484034" y="1282700"/>
                </a:lnTo>
                <a:cubicBezTo>
                  <a:pt x="3399367" y="1087967"/>
                  <a:pt x="3308350" y="954617"/>
                  <a:pt x="3210984" y="882650"/>
                </a:cubicBezTo>
                <a:cubicBezTo>
                  <a:pt x="3113617" y="810684"/>
                  <a:pt x="3031067" y="774700"/>
                  <a:pt x="2963334" y="774700"/>
                </a:cubicBezTo>
                <a:cubicBezTo>
                  <a:pt x="2853267" y="774700"/>
                  <a:pt x="2690284" y="876300"/>
                  <a:pt x="2474384" y="1079500"/>
                </a:cubicBezTo>
                <a:cubicBezTo>
                  <a:pt x="2258484" y="1282700"/>
                  <a:pt x="2027767" y="1553634"/>
                  <a:pt x="1782234" y="1892300"/>
                </a:cubicBezTo>
                <a:cubicBezTo>
                  <a:pt x="1536700" y="2230967"/>
                  <a:pt x="1303867" y="2603500"/>
                  <a:pt x="1083734" y="3009900"/>
                </a:cubicBezTo>
                <a:cubicBezTo>
                  <a:pt x="999067" y="3179234"/>
                  <a:pt x="924984" y="3342217"/>
                  <a:pt x="861484" y="3498850"/>
                </a:cubicBezTo>
                <a:cubicBezTo>
                  <a:pt x="797984" y="3655484"/>
                  <a:pt x="766234" y="3733800"/>
                  <a:pt x="766234" y="3733800"/>
                </a:cubicBezTo>
                <a:close/>
                <a:moveTo>
                  <a:pt x="118534" y="49022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43" name="Freeform 6843"/>
          <p:cNvSpPr/>
          <p:nvPr/>
        </p:nvSpPr>
        <p:spPr>
          <a:xfrm rot="0" flipH="0" flipV="0">
            <a:off x="9116383" y="4358311"/>
            <a:ext cx="235305" cy="44576"/>
          </a:xfrm>
          <a:custGeom>
            <a:pathLst>
              <a:path w="6536267" h="1238250">
                <a:moveTo>
                  <a:pt x="963084" y="1151466"/>
                </a:moveTo>
                <a:cubicBezTo>
                  <a:pt x="802217" y="1210733"/>
                  <a:pt x="668867" y="1238250"/>
                  <a:pt x="563034" y="1234016"/>
                </a:cubicBezTo>
                <a:cubicBezTo>
                  <a:pt x="457200" y="1229783"/>
                  <a:pt x="340784" y="1181100"/>
                  <a:pt x="213784" y="1087966"/>
                </a:cubicBezTo>
                <a:cubicBezTo>
                  <a:pt x="52917" y="935566"/>
                  <a:pt x="0" y="781050"/>
                  <a:pt x="55034" y="624416"/>
                </a:cubicBezTo>
                <a:cubicBezTo>
                  <a:pt x="110067" y="467783"/>
                  <a:pt x="247650" y="313266"/>
                  <a:pt x="467784" y="160866"/>
                </a:cubicBezTo>
                <a:cubicBezTo>
                  <a:pt x="620184" y="67733"/>
                  <a:pt x="732367" y="16933"/>
                  <a:pt x="804334" y="8466"/>
                </a:cubicBezTo>
                <a:cubicBezTo>
                  <a:pt x="876300" y="0"/>
                  <a:pt x="988484" y="29633"/>
                  <a:pt x="1140884" y="97366"/>
                </a:cubicBezTo>
                <a:cubicBezTo>
                  <a:pt x="1394884" y="258233"/>
                  <a:pt x="1507067" y="436033"/>
                  <a:pt x="1477434" y="630766"/>
                </a:cubicBezTo>
                <a:cubicBezTo>
                  <a:pt x="1447800" y="825500"/>
                  <a:pt x="1276350" y="999066"/>
                  <a:pt x="963084" y="1151466"/>
                </a:cubicBezTo>
                <a:close/>
                <a:moveTo>
                  <a:pt x="-319616" y="1811866"/>
                </a:moveTo>
                <a:moveTo>
                  <a:pt x="3477684" y="1151466"/>
                </a:moveTo>
                <a:cubicBezTo>
                  <a:pt x="3316817" y="1210733"/>
                  <a:pt x="3183467" y="1238250"/>
                  <a:pt x="3077634" y="1234016"/>
                </a:cubicBezTo>
                <a:cubicBezTo>
                  <a:pt x="2971800" y="1229783"/>
                  <a:pt x="2855384" y="1181100"/>
                  <a:pt x="2728384" y="1087966"/>
                </a:cubicBezTo>
                <a:cubicBezTo>
                  <a:pt x="2567517" y="935566"/>
                  <a:pt x="2514600" y="781050"/>
                  <a:pt x="2569634" y="624416"/>
                </a:cubicBezTo>
                <a:cubicBezTo>
                  <a:pt x="2624667" y="467783"/>
                  <a:pt x="2762250" y="313266"/>
                  <a:pt x="2982384" y="160866"/>
                </a:cubicBezTo>
                <a:cubicBezTo>
                  <a:pt x="3134784" y="67733"/>
                  <a:pt x="3246967" y="16933"/>
                  <a:pt x="3318934" y="8466"/>
                </a:cubicBezTo>
                <a:cubicBezTo>
                  <a:pt x="3390900" y="0"/>
                  <a:pt x="3503084" y="29633"/>
                  <a:pt x="3655484" y="97366"/>
                </a:cubicBezTo>
                <a:cubicBezTo>
                  <a:pt x="3909484" y="258233"/>
                  <a:pt x="4021667" y="436033"/>
                  <a:pt x="3992034" y="630766"/>
                </a:cubicBezTo>
                <a:cubicBezTo>
                  <a:pt x="3962400" y="825500"/>
                  <a:pt x="3790950" y="999066"/>
                  <a:pt x="3477684" y="1151466"/>
                </a:cubicBezTo>
                <a:close/>
                <a:moveTo>
                  <a:pt x="-319616" y="1811866"/>
                </a:moveTo>
                <a:moveTo>
                  <a:pt x="5992284" y="1151466"/>
                </a:moveTo>
                <a:cubicBezTo>
                  <a:pt x="5831417" y="1210733"/>
                  <a:pt x="5698067" y="1238250"/>
                  <a:pt x="5592234" y="1234016"/>
                </a:cubicBezTo>
                <a:cubicBezTo>
                  <a:pt x="5486400" y="1229783"/>
                  <a:pt x="5369984" y="1181100"/>
                  <a:pt x="5242984" y="1087966"/>
                </a:cubicBezTo>
                <a:cubicBezTo>
                  <a:pt x="5082117" y="935566"/>
                  <a:pt x="5029200" y="781050"/>
                  <a:pt x="5084234" y="624416"/>
                </a:cubicBezTo>
                <a:cubicBezTo>
                  <a:pt x="5139267" y="467783"/>
                  <a:pt x="5276850" y="313266"/>
                  <a:pt x="5496984" y="160866"/>
                </a:cubicBezTo>
                <a:cubicBezTo>
                  <a:pt x="5649384" y="67733"/>
                  <a:pt x="5761567" y="16933"/>
                  <a:pt x="5833534" y="8466"/>
                </a:cubicBezTo>
                <a:cubicBezTo>
                  <a:pt x="5905500" y="0"/>
                  <a:pt x="6017684" y="29633"/>
                  <a:pt x="6170084" y="97366"/>
                </a:cubicBezTo>
                <a:cubicBezTo>
                  <a:pt x="6424084" y="258233"/>
                  <a:pt x="6536267" y="436033"/>
                  <a:pt x="6506634" y="630766"/>
                </a:cubicBezTo>
                <a:cubicBezTo>
                  <a:pt x="6477000" y="825500"/>
                  <a:pt x="6305550" y="999066"/>
                  <a:pt x="5992284" y="1151466"/>
                </a:cubicBezTo>
                <a:close/>
                <a:moveTo>
                  <a:pt x="-319616" y="181186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44" name="Freeform 6844"/>
          <p:cNvSpPr/>
          <p:nvPr/>
        </p:nvSpPr>
        <p:spPr>
          <a:xfrm rot="0" flipH="0" flipV="0">
            <a:off x="9387960" y="4358311"/>
            <a:ext cx="54254" cy="44576"/>
          </a:xfrm>
          <a:custGeom>
            <a:pathLst>
              <a:path w="1507067" h="1238250">
                <a:moveTo>
                  <a:pt x="963084" y="1151466"/>
                </a:moveTo>
                <a:cubicBezTo>
                  <a:pt x="802217" y="1210733"/>
                  <a:pt x="668867" y="1238250"/>
                  <a:pt x="563034" y="1234016"/>
                </a:cubicBezTo>
                <a:cubicBezTo>
                  <a:pt x="457200" y="1229783"/>
                  <a:pt x="340784" y="1181100"/>
                  <a:pt x="213784" y="1087966"/>
                </a:cubicBezTo>
                <a:cubicBezTo>
                  <a:pt x="52917" y="935566"/>
                  <a:pt x="0" y="781050"/>
                  <a:pt x="55034" y="624416"/>
                </a:cubicBezTo>
                <a:cubicBezTo>
                  <a:pt x="110067" y="467783"/>
                  <a:pt x="247650" y="313266"/>
                  <a:pt x="467784" y="160866"/>
                </a:cubicBezTo>
                <a:cubicBezTo>
                  <a:pt x="620184" y="67733"/>
                  <a:pt x="732367" y="16933"/>
                  <a:pt x="804334" y="8466"/>
                </a:cubicBezTo>
                <a:cubicBezTo>
                  <a:pt x="876300" y="0"/>
                  <a:pt x="988484" y="29633"/>
                  <a:pt x="1140884" y="97366"/>
                </a:cubicBezTo>
                <a:cubicBezTo>
                  <a:pt x="1394884" y="258233"/>
                  <a:pt x="1507067" y="436033"/>
                  <a:pt x="1477434" y="630766"/>
                </a:cubicBezTo>
                <a:cubicBezTo>
                  <a:pt x="1447800" y="825500"/>
                  <a:pt x="1276350" y="999066"/>
                  <a:pt x="963084" y="1151466"/>
                </a:cubicBezTo>
                <a:close/>
                <a:moveTo>
                  <a:pt x="-319616" y="181186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45" name="Freeform 6845"/>
          <p:cNvSpPr/>
          <p:nvPr/>
        </p:nvSpPr>
        <p:spPr>
          <a:xfrm rot="0" flipH="0" flipV="0">
            <a:off x="6153803" y="5220743"/>
            <a:ext cx="252983" cy="311048"/>
          </a:xfrm>
          <a:custGeom>
            <a:pathLst>
              <a:path w="7027333" h="8640233">
                <a:moveTo>
                  <a:pt x="1900767" y="8640233"/>
                </a:moveTo>
                <a:cubicBezTo>
                  <a:pt x="1638300" y="8623299"/>
                  <a:pt x="1407583" y="8542866"/>
                  <a:pt x="1208617" y="8398933"/>
                </a:cubicBezTo>
                <a:cubicBezTo>
                  <a:pt x="1009650" y="8255000"/>
                  <a:pt x="800100" y="8106833"/>
                  <a:pt x="579967" y="7954433"/>
                </a:cubicBezTo>
                <a:cubicBezTo>
                  <a:pt x="436033" y="7810500"/>
                  <a:pt x="321733" y="7655983"/>
                  <a:pt x="237067" y="7490883"/>
                </a:cubicBezTo>
                <a:cubicBezTo>
                  <a:pt x="152400" y="7325783"/>
                  <a:pt x="84667" y="7107767"/>
                  <a:pt x="33867" y="6836833"/>
                </a:cubicBezTo>
                <a:cubicBezTo>
                  <a:pt x="0" y="6675967"/>
                  <a:pt x="0" y="6472767"/>
                  <a:pt x="33867" y="6227233"/>
                </a:cubicBezTo>
                <a:cubicBezTo>
                  <a:pt x="67733" y="5981700"/>
                  <a:pt x="122767" y="5734050"/>
                  <a:pt x="198967" y="5484283"/>
                </a:cubicBezTo>
                <a:cubicBezTo>
                  <a:pt x="275167" y="5234517"/>
                  <a:pt x="347133" y="5033433"/>
                  <a:pt x="414867" y="4881033"/>
                </a:cubicBezTo>
                <a:cubicBezTo>
                  <a:pt x="516467" y="4643967"/>
                  <a:pt x="645583" y="4387850"/>
                  <a:pt x="802217" y="4112683"/>
                </a:cubicBezTo>
                <a:cubicBezTo>
                  <a:pt x="958850" y="3837517"/>
                  <a:pt x="1115483" y="3575050"/>
                  <a:pt x="1272117" y="3325283"/>
                </a:cubicBezTo>
                <a:cubicBezTo>
                  <a:pt x="1428750" y="3075517"/>
                  <a:pt x="1553633" y="2874433"/>
                  <a:pt x="1646767" y="2722033"/>
                </a:cubicBezTo>
                <a:cubicBezTo>
                  <a:pt x="1706033" y="2662767"/>
                  <a:pt x="1733550" y="2631017"/>
                  <a:pt x="1729317" y="2626783"/>
                </a:cubicBezTo>
                <a:cubicBezTo>
                  <a:pt x="1725083" y="2622550"/>
                  <a:pt x="1722967" y="2620433"/>
                  <a:pt x="1722967" y="2620433"/>
                </a:cubicBezTo>
                <a:cubicBezTo>
                  <a:pt x="1722967" y="2578100"/>
                  <a:pt x="1767417" y="2470150"/>
                  <a:pt x="1856317" y="2296583"/>
                </a:cubicBezTo>
                <a:cubicBezTo>
                  <a:pt x="1945217" y="2123017"/>
                  <a:pt x="2023533" y="1968500"/>
                  <a:pt x="2091267" y="1833033"/>
                </a:cubicBezTo>
                <a:cubicBezTo>
                  <a:pt x="2218267" y="1697567"/>
                  <a:pt x="2290233" y="1587500"/>
                  <a:pt x="2307167" y="1502833"/>
                </a:cubicBezTo>
                <a:cubicBezTo>
                  <a:pt x="2324100" y="1418167"/>
                  <a:pt x="2311400" y="1350433"/>
                  <a:pt x="2269067" y="1299633"/>
                </a:cubicBezTo>
                <a:cubicBezTo>
                  <a:pt x="2252133" y="1265767"/>
                  <a:pt x="2281767" y="1206500"/>
                  <a:pt x="2357967" y="1121833"/>
                </a:cubicBezTo>
                <a:cubicBezTo>
                  <a:pt x="2434167" y="1037167"/>
                  <a:pt x="2548467" y="939800"/>
                  <a:pt x="2700867" y="829733"/>
                </a:cubicBezTo>
                <a:cubicBezTo>
                  <a:pt x="2853267" y="719667"/>
                  <a:pt x="3026833" y="609600"/>
                  <a:pt x="3221567" y="499533"/>
                </a:cubicBezTo>
                <a:cubicBezTo>
                  <a:pt x="3424767" y="338667"/>
                  <a:pt x="3621617" y="251883"/>
                  <a:pt x="3812117" y="239183"/>
                </a:cubicBezTo>
                <a:cubicBezTo>
                  <a:pt x="4002617" y="226483"/>
                  <a:pt x="4114800" y="266700"/>
                  <a:pt x="4148667" y="359833"/>
                </a:cubicBezTo>
                <a:cubicBezTo>
                  <a:pt x="4148667" y="385233"/>
                  <a:pt x="4197350" y="391583"/>
                  <a:pt x="4294717" y="378883"/>
                </a:cubicBezTo>
                <a:cubicBezTo>
                  <a:pt x="4392083" y="366183"/>
                  <a:pt x="4506383" y="345017"/>
                  <a:pt x="4637617" y="315383"/>
                </a:cubicBezTo>
                <a:cubicBezTo>
                  <a:pt x="4768850" y="285750"/>
                  <a:pt x="4885267" y="262467"/>
                  <a:pt x="4986867" y="245533"/>
                </a:cubicBezTo>
                <a:cubicBezTo>
                  <a:pt x="5029200" y="194733"/>
                  <a:pt x="5128683" y="154517"/>
                  <a:pt x="5285317" y="124883"/>
                </a:cubicBezTo>
                <a:cubicBezTo>
                  <a:pt x="5441950" y="95250"/>
                  <a:pt x="5626100" y="67733"/>
                  <a:pt x="5837767" y="42333"/>
                </a:cubicBezTo>
                <a:cubicBezTo>
                  <a:pt x="5947833" y="50800"/>
                  <a:pt x="6055783" y="52917"/>
                  <a:pt x="6161617" y="48683"/>
                </a:cubicBezTo>
                <a:cubicBezTo>
                  <a:pt x="6267450" y="44450"/>
                  <a:pt x="6356350" y="38100"/>
                  <a:pt x="6428317" y="29633"/>
                </a:cubicBezTo>
                <a:cubicBezTo>
                  <a:pt x="6500283" y="21167"/>
                  <a:pt x="6536267" y="16933"/>
                  <a:pt x="6536267" y="16933"/>
                </a:cubicBezTo>
                <a:cubicBezTo>
                  <a:pt x="6595533" y="0"/>
                  <a:pt x="6665383" y="8467"/>
                  <a:pt x="6745817" y="42333"/>
                </a:cubicBezTo>
                <a:cubicBezTo>
                  <a:pt x="6826250" y="76200"/>
                  <a:pt x="6900333" y="169333"/>
                  <a:pt x="6968067" y="321733"/>
                </a:cubicBezTo>
                <a:cubicBezTo>
                  <a:pt x="7027333" y="474133"/>
                  <a:pt x="7008283" y="588433"/>
                  <a:pt x="6910917" y="664633"/>
                </a:cubicBezTo>
                <a:cubicBezTo>
                  <a:pt x="6813550" y="740833"/>
                  <a:pt x="6591300" y="800100"/>
                  <a:pt x="6244167" y="842433"/>
                </a:cubicBezTo>
                <a:cubicBezTo>
                  <a:pt x="5990167" y="876300"/>
                  <a:pt x="5770033" y="903817"/>
                  <a:pt x="5583767" y="924983"/>
                </a:cubicBezTo>
                <a:cubicBezTo>
                  <a:pt x="5397500" y="946150"/>
                  <a:pt x="5202767" y="971550"/>
                  <a:pt x="4999567" y="1001183"/>
                </a:cubicBezTo>
                <a:cubicBezTo>
                  <a:pt x="4796367" y="1030817"/>
                  <a:pt x="4546600" y="1079500"/>
                  <a:pt x="4250267" y="1147233"/>
                </a:cubicBezTo>
                <a:cubicBezTo>
                  <a:pt x="4038600" y="1189567"/>
                  <a:pt x="3865033" y="1238250"/>
                  <a:pt x="3729567" y="1293283"/>
                </a:cubicBezTo>
                <a:cubicBezTo>
                  <a:pt x="3594100" y="1348317"/>
                  <a:pt x="3475567" y="1428750"/>
                  <a:pt x="3373967" y="1534583"/>
                </a:cubicBezTo>
                <a:cubicBezTo>
                  <a:pt x="3272367" y="1640417"/>
                  <a:pt x="3158067" y="1790700"/>
                  <a:pt x="3031067" y="1985433"/>
                </a:cubicBezTo>
                <a:cubicBezTo>
                  <a:pt x="2971800" y="2027767"/>
                  <a:pt x="2895600" y="2137833"/>
                  <a:pt x="2802467" y="2315633"/>
                </a:cubicBezTo>
                <a:cubicBezTo>
                  <a:pt x="2709333" y="2493433"/>
                  <a:pt x="2616200" y="2671233"/>
                  <a:pt x="2523067" y="2849033"/>
                </a:cubicBezTo>
                <a:cubicBezTo>
                  <a:pt x="2286000" y="3179233"/>
                  <a:pt x="2080683" y="3464983"/>
                  <a:pt x="1907117" y="3706283"/>
                </a:cubicBezTo>
                <a:cubicBezTo>
                  <a:pt x="1733550" y="3947583"/>
                  <a:pt x="1663700" y="4089400"/>
                  <a:pt x="1697567" y="4131733"/>
                </a:cubicBezTo>
                <a:cubicBezTo>
                  <a:pt x="1697567" y="4131733"/>
                  <a:pt x="1744133" y="4144433"/>
                  <a:pt x="1837267" y="4169833"/>
                </a:cubicBezTo>
                <a:cubicBezTo>
                  <a:pt x="1930400" y="4195233"/>
                  <a:pt x="1993900" y="4207933"/>
                  <a:pt x="2027767" y="4207933"/>
                </a:cubicBezTo>
                <a:cubicBezTo>
                  <a:pt x="2112433" y="4165600"/>
                  <a:pt x="2216150" y="4135967"/>
                  <a:pt x="2338917" y="4119033"/>
                </a:cubicBezTo>
                <a:cubicBezTo>
                  <a:pt x="2461683" y="4102100"/>
                  <a:pt x="2561167" y="4085167"/>
                  <a:pt x="2637367" y="4068233"/>
                </a:cubicBezTo>
                <a:cubicBezTo>
                  <a:pt x="3162300" y="3932767"/>
                  <a:pt x="3575050" y="3826933"/>
                  <a:pt x="3875617" y="3750733"/>
                </a:cubicBezTo>
                <a:cubicBezTo>
                  <a:pt x="4176183" y="3674533"/>
                  <a:pt x="4404783" y="3617383"/>
                  <a:pt x="4561417" y="3579283"/>
                </a:cubicBezTo>
                <a:cubicBezTo>
                  <a:pt x="4718050" y="3541183"/>
                  <a:pt x="4838700" y="3517900"/>
                  <a:pt x="4923367" y="3509433"/>
                </a:cubicBezTo>
                <a:cubicBezTo>
                  <a:pt x="5041900" y="3416300"/>
                  <a:pt x="5158317" y="3399367"/>
                  <a:pt x="5272617" y="3458633"/>
                </a:cubicBezTo>
                <a:cubicBezTo>
                  <a:pt x="5386917" y="3517900"/>
                  <a:pt x="5477933" y="3611033"/>
                  <a:pt x="5545667" y="3738033"/>
                </a:cubicBezTo>
                <a:cubicBezTo>
                  <a:pt x="5588000" y="3831167"/>
                  <a:pt x="5590117" y="3911600"/>
                  <a:pt x="5552017" y="3979333"/>
                </a:cubicBezTo>
                <a:cubicBezTo>
                  <a:pt x="5513917" y="4047067"/>
                  <a:pt x="5408083" y="4114800"/>
                  <a:pt x="5234517" y="4182533"/>
                </a:cubicBezTo>
                <a:cubicBezTo>
                  <a:pt x="5060950" y="4250267"/>
                  <a:pt x="4804833" y="4330700"/>
                  <a:pt x="4466167" y="4423833"/>
                </a:cubicBezTo>
                <a:cubicBezTo>
                  <a:pt x="4127500" y="4516967"/>
                  <a:pt x="3683000" y="4639733"/>
                  <a:pt x="3132667" y="4792133"/>
                </a:cubicBezTo>
                <a:cubicBezTo>
                  <a:pt x="2667000" y="4927600"/>
                  <a:pt x="2269067" y="5008033"/>
                  <a:pt x="1938867" y="5033433"/>
                </a:cubicBezTo>
                <a:cubicBezTo>
                  <a:pt x="1608667" y="5058833"/>
                  <a:pt x="1452033" y="4986867"/>
                  <a:pt x="1468967" y="4817533"/>
                </a:cubicBezTo>
                <a:cubicBezTo>
                  <a:pt x="1409700" y="4783667"/>
                  <a:pt x="1344083" y="4823883"/>
                  <a:pt x="1272117" y="4938183"/>
                </a:cubicBezTo>
                <a:cubicBezTo>
                  <a:pt x="1200150" y="5052483"/>
                  <a:pt x="1130300" y="5207000"/>
                  <a:pt x="1062567" y="5401733"/>
                </a:cubicBezTo>
                <a:cubicBezTo>
                  <a:pt x="994833" y="5596467"/>
                  <a:pt x="937683" y="5803900"/>
                  <a:pt x="891117" y="6024033"/>
                </a:cubicBezTo>
                <a:cubicBezTo>
                  <a:pt x="844550" y="6244167"/>
                  <a:pt x="814917" y="6449483"/>
                  <a:pt x="802217" y="6639983"/>
                </a:cubicBezTo>
                <a:cubicBezTo>
                  <a:pt x="789517" y="6830483"/>
                  <a:pt x="800100" y="6972300"/>
                  <a:pt x="833967" y="7065433"/>
                </a:cubicBezTo>
                <a:cubicBezTo>
                  <a:pt x="901700" y="7260167"/>
                  <a:pt x="990600" y="7414683"/>
                  <a:pt x="1100667" y="7528983"/>
                </a:cubicBezTo>
                <a:cubicBezTo>
                  <a:pt x="1210733" y="7643283"/>
                  <a:pt x="1409700" y="7742767"/>
                  <a:pt x="1697567" y="7827433"/>
                </a:cubicBezTo>
                <a:cubicBezTo>
                  <a:pt x="1866900" y="7835900"/>
                  <a:pt x="2032000" y="7848600"/>
                  <a:pt x="2192867" y="7865533"/>
                </a:cubicBezTo>
                <a:cubicBezTo>
                  <a:pt x="2353733" y="7882467"/>
                  <a:pt x="2535767" y="7848600"/>
                  <a:pt x="2738967" y="7763933"/>
                </a:cubicBezTo>
                <a:cubicBezTo>
                  <a:pt x="3238500" y="7679267"/>
                  <a:pt x="3632200" y="7590367"/>
                  <a:pt x="3920067" y="7497233"/>
                </a:cubicBezTo>
                <a:cubicBezTo>
                  <a:pt x="4207933" y="7404100"/>
                  <a:pt x="4373033" y="7340600"/>
                  <a:pt x="4415367" y="7306733"/>
                </a:cubicBezTo>
                <a:cubicBezTo>
                  <a:pt x="4483100" y="7272867"/>
                  <a:pt x="4527550" y="7253817"/>
                  <a:pt x="4548717" y="7249583"/>
                </a:cubicBezTo>
                <a:cubicBezTo>
                  <a:pt x="4569883" y="7245350"/>
                  <a:pt x="4601633" y="7243233"/>
                  <a:pt x="4643967" y="7243233"/>
                </a:cubicBezTo>
                <a:cubicBezTo>
                  <a:pt x="4618567" y="7285567"/>
                  <a:pt x="4629150" y="7287683"/>
                  <a:pt x="4675717" y="7249583"/>
                </a:cubicBezTo>
                <a:cubicBezTo>
                  <a:pt x="4722283" y="7211483"/>
                  <a:pt x="4787900" y="7150100"/>
                  <a:pt x="4872567" y="7065433"/>
                </a:cubicBezTo>
                <a:cubicBezTo>
                  <a:pt x="4965700" y="6980767"/>
                  <a:pt x="5088467" y="6900333"/>
                  <a:pt x="5240867" y="6824133"/>
                </a:cubicBezTo>
                <a:cubicBezTo>
                  <a:pt x="5393267" y="6747933"/>
                  <a:pt x="5530850" y="6688667"/>
                  <a:pt x="5653617" y="6646333"/>
                </a:cubicBezTo>
                <a:cubicBezTo>
                  <a:pt x="5776383" y="6604000"/>
                  <a:pt x="5842000" y="6604000"/>
                  <a:pt x="5850467" y="6646333"/>
                </a:cubicBezTo>
                <a:cubicBezTo>
                  <a:pt x="5901267" y="6731000"/>
                  <a:pt x="5892800" y="6847417"/>
                  <a:pt x="5825067" y="6995583"/>
                </a:cubicBezTo>
                <a:cubicBezTo>
                  <a:pt x="5757333" y="7143750"/>
                  <a:pt x="5634567" y="7304617"/>
                  <a:pt x="5456767" y="7478183"/>
                </a:cubicBezTo>
                <a:cubicBezTo>
                  <a:pt x="5278967" y="7651750"/>
                  <a:pt x="5050367" y="7818967"/>
                  <a:pt x="4770967" y="7979833"/>
                </a:cubicBezTo>
                <a:cubicBezTo>
                  <a:pt x="4322233" y="8216900"/>
                  <a:pt x="3835400" y="8384116"/>
                  <a:pt x="3310467" y="8481483"/>
                </a:cubicBezTo>
                <a:cubicBezTo>
                  <a:pt x="2785533" y="8578849"/>
                  <a:pt x="2315633" y="8631766"/>
                  <a:pt x="1900767" y="8640233"/>
                </a:cubicBezTo>
                <a:close/>
                <a:moveTo>
                  <a:pt x="-1337733" y="8335433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46" name="Freeform 6846"/>
          <p:cNvSpPr/>
          <p:nvPr/>
        </p:nvSpPr>
        <p:spPr>
          <a:xfrm rot="0" flipH="0" flipV="0">
            <a:off x="6402520" y="5272940"/>
            <a:ext cx="87020" cy="240868"/>
          </a:xfrm>
          <a:custGeom>
            <a:pathLst>
              <a:path w="2417233" h="6690783">
                <a:moveTo>
                  <a:pt x="186267" y="6479116"/>
                </a:moveTo>
                <a:cubicBezTo>
                  <a:pt x="118533" y="6411383"/>
                  <a:pt x="69850" y="6326716"/>
                  <a:pt x="40217" y="6225116"/>
                </a:cubicBezTo>
                <a:cubicBezTo>
                  <a:pt x="10583" y="6123516"/>
                  <a:pt x="0" y="6021916"/>
                  <a:pt x="8467" y="5920316"/>
                </a:cubicBezTo>
                <a:cubicBezTo>
                  <a:pt x="16933" y="5818716"/>
                  <a:pt x="38100" y="5734050"/>
                  <a:pt x="71967" y="5666316"/>
                </a:cubicBezTo>
                <a:cubicBezTo>
                  <a:pt x="71967" y="5598583"/>
                  <a:pt x="82550" y="5545666"/>
                  <a:pt x="103717" y="5507566"/>
                </a:cubicBezTo>
                <a:cubicBezTo>
                  <a:pt x="124883" y="5469466"/>
                  <a:pt x="131233" y="5433483"/>
                  <a:pt x="122767" y="5399616"/>
                </a:cubicBezTo>
                <a:cubicBezTo>
                  <a:pt x="114300" y="5365750"/>
                  <a:pt x="122767" y="5306483"/>
                  <a:pt x="148167" y="5221816"/>
                </a:cubicBezTo>
                <a:cubicBezTo>
                  <a:pt x="173567" y="5137150"/>
                  <a:pt x="198967" y="5056716"/>
                  <a:pt x="224367" y="4980516"/>
                </a:cubicBezTo>
                <a:cubicBezTo>
                  <a:pt x="283633" y="4845050"/>
                  <a:pt x="347133" y="4682066"/>
                  <a:pt x="414867" y="4491566"/>
                </a:cubicBezTo>
                <a:cubicBezTo>
                  <a:pt x="482600" y="4301066"/>
                  <a:pt x="546100" y="4112683"/>
                  <a:pt x="605367" y="3926416"/>
                </a:cubicBezTo>
                <a:cubicBezTo>
                  <a:pt x="664633" y="3740150"/>
                  <a:pt x="715433" y="3579283"/>
                  <a:pt x="757767" y="3443816"/>
                </a:cubicBezTo>
                <a:cubicBezTo>
                  <a:pt x="800100" y="3308350"/>
                  <a:pt x="825500" y="3223683"/>
                  <a:pt x="833967" y="3189816"/>
                </a:cubicBezTo>
                <a:cubicBezTo>
                  <a:pt x="833967" y="3088216"/>
                  <a:pt x="901700" y="3033183"/>
                  <a:pt x="1037167" y="3024716"/>
                </a:cubicBezTo>
                <a:cubicBezTo>
                  <a:pt x="1138767" y="2990850"/>
                  <a:pt x="1214967" y="2988733"/>
                  <a:pt x="1265767" y="3018366"/>
                </a:cubicBezTo>
                <a:cubicBezTo>
                  <a:pt x="1316567" y="3048000"/>
                  <a:pt x="1384300" y="3130550"/>
                  <a:pt x="1468967" y="3266016"/>
                </a:cubicBezTo>
                <a:cubicBezTo>
                  <a:pt x="1536700" y="3333750"/>
                  <a:pt x="1562100" y="3435350"/>
                  <a:pt x="1545167" y="3570816"/>
                </a:cubicBezTo>
                <a:cubicBezTo>
                  <a:pt x="1528233" y="3706283"/>
                  <a:pt x="1473200" y="3875616"/>
                  <a:pt x="1380067" y="4078816"/>
                </a:cubicBezTo>
                <a:cubicBezTo>
                  <a:pt x="1346200" y="4146550"/>
                  <a:pt x="1305983" y="4243916"/>
                  <a:pt x="1259417" y="4370916"/>
                </a:cubicBezTo>
                <a:cubicBezTo>
                  <a:pt x="1212850" y="4497916"/>
                  <a:pt x="1181100" y="4612216"/>
                  <a:pt x="1164167" y="4713816"/>
                </a:cubicBezTo>
                <a:cubicBezTo>
                  <a:pt x="1130300" y="4781550"/>
                  <a:pt x="1090083" y="4876800"/>
                  <a:pt x="1043517" y="4999566"/>
                </a:cubicBezTo>
                <a:cubicBezTo>
                  <a:pt x="996950" y="5122333"/>
                  <a:pt x="956733" y="5238750"/>
                  <a:pt x="922867" y="5348816"/>
                </a:cubicBezTo>
                <a:cubicBezTo>
                  <a:pt x="905933" y="5391150"/>
                  <a:pt x="889000" y="5452533"/>
                  <a:pt x="872067" y="5532966"/>
                </a:cubicBezTo>
                <a:cubicBezTo>
                  <a:pt x="855133" y="5613400"/>
                  <a:pt x="833967" y="5698066"/>
                  <a:pt x="808567" y="5786966"/>
                </a:cubicBezTo>
                <a:cubicBezTo>
                  <a:pt x="783167" y="5875866"/>
                  <a:pt x="749300" y="5954183"/>
                  <a:pt x="706967" y="6021916"/>
                </a:cubicBezTo>
                <a:cubicBezTo>
                  <a:pt x="630767" y="6369050"/>
                  <a:pt x="560917" y="6572250"/>
                  <a:pt x="497417" y="6631516"/>
                </a:cubicBezTo>
                <a:cubicBezTo>
                  <a:pt x="433917" y="6690783"/>
                  <a:pt x="330200" y="6639983"/>
                  <a:pt x="186267" y="6479116"/>
                </a:cubicBezTo>
                <a:close/>
                <a:moveTo>
                  <a:pt x="-817033" y="6885516"/>
                </a:moveTo>
                <a:moveTo>
                  <a:pt x="1418167" y="1322916"/>
                </a:moveTo>
                <a:cubicBezTo>
                  <a:pt x="1375833" y="1280583"/>
                  <a:pt x="1337733" y="1219200"/>
                  <a:pt x="1303867" y="1138766"/>
                </a:cubicBezTo>
                <a:cubicBezTo>
                  <a:pt x="1270000" y="1058333"/>
                  <a:pt x="1248833" y="982133"/>
                  <a:pt x="1240367" y="910166"/>
                </a:cubicBezTo>
                <a:cubicBezTo>
                  <a:pt x="1231900" y="838200"/>
                  <a:pt x="1240367" y="802216"/>
                  <a:pt x="1265767" y="802216"/>
                </a:cubicBezTo>
                <a:cubicBezTo>
                  <a:pt x="1333500" y="793750"/>
                  <a:pt x="1413933" y="721783"/>
                  <a:pt x="1507067" y="586316"/>
                </a:cubicBezTo>
                <a:cubicBezTo>
                  <a:pt x="1600200" y="450850"/>
                  <a:pt x="1638300" y="332316"/>
                  <a:pt x="1621367" y="230716"/>
                </a:cubicBezTo>
                <a:cubicBezTo>
                  <a:pt x="1621367" y="196850"/>
                  <a:pt x="1634067" y="165100"/>
                  <a:pt x="1659467" y="135466"/>
                </a:cubicBezTo>
                <a:cubicBezTo>
                  <a:pt x="1684867" y="105833"/>
                  <a:pt x="1714500" y="86783"/>
                  <a:pt x="1748367" y="78316"/>
                </a:cubicBezTo>
                <a:cubicBezTo>
                  <a:pt x="1849967" y="10583"/>
                  <a:pt x="1949450" y="0"/>
                  <a:pt x="2046817" y="46566"/>
                </a:cubicBezTo>
                <a:cubicBezTo>
                  <a:pt x="2144183" y="93133"/>
                  <a:pt x="2235200" y="184150"/>
                  <a:pt x="2319867" y="319616"/>
                </a:cubicBezTo>
                <a:cubicBezTo>
                  <a:pt x="2396067" y="480483"/>
                  <a:pt x="2417233" y="613833"/>
                  <a:pt x="2383367" y="719666"/>
                </a:cubicBezTo>
                <a:cubicBezTo>
                  <a:pt x="2349500" y="825500"/>
                  <a:pt x="2256367" y="971550"/>
                  <a:pt x="2103967" y="1157816"/>
                </a:cubicBezTo>
                <a:cubicBezTo>
                  <a:pt x="1976967" y="1327150"/>
                  <a:pt x="1860550" y="1420283"/>
                  <a:pt x="1754717" y="1437216"/>
                </a:cubicBezTo>
                <a:cubicBezTo>
                  <a:pt x="1648883" y="1454150"/>
                  <a:pt x="1536700" y="1416050"/>
                  <a:pt x="1418167" y="1322916"/>
                </a:cubicBezTo>
                <a:close/>
                <a:moveTo>
                  <a:pt x="4339167" y="688551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47" name="Freeform 6847"/>
          <p:cNvSpPr/>
          <p:nvPr/>
        </p:nvSpPr>
        <p:spPr>
          <a:xfrm rot="0" flipH="0" flipV="0">
            <a:off x="6477806" y="5216323"/>
            <a:ext cx="162534" cy="304647"/>
          </a:xfrm>
          <a:custGeom>
            <a:pathLst>
              <a:path w="4514850" h="8462433">
                <a:moveTo>
                  <a:pt x="482600" y="8394700"/>
                </a:moveTo>
                <a:cubicBezTo>
                  <a:pt x="414866" y="8369300"/>
                  <a:pt x="342900" y="8316384"/>
                  <a:pt x="266700" y="8235950"/>
                </a:cubicBezTo>
                <a:cubicBezTo>
                  <a:pt x="190500" y="8155517"/>
                  <a:pt x="127000" y="8060267"/>
                  <a:pt x="76200" y="7950200"/>
                </a:cubicBezTo>
                <a:cubicBezTo>
                  <a:pt x="25400" y="7840134"/>
                  <a:pt x="0" y="7738534"/>
                  <a:pt x="0" y="7645400"/>
                </a:cubicBezTo>
                <a:cubicBezTo>
                  <a:pt x="42333" y="7552267"/>
                  <a:pt x="97366" y="7389284"/>
                  <a:pt x="165100" y="7156450"/>
                </a:cubicBezTo>
                <a:cubicBezTo>
                  <a:pt x="232833" y="6923617"/>
                  <a:pt x="317500" y="6654800"/>
                  <a:pt x="419100" y="6350000"/>
                </a:cubicBezTo>
                <a:cubicBezTo>
                  <a:pt x="486833" y="6256867"/>
                  <a:pt x="539750" y="6146800"/>
                  <a:pt x="577850" y="6019800"/>
                </a:cubicBezTo>
                <a:cubicBezTo>
                  <a:pt x="615950" y="5892800"/>
                  <a:pt x="651933" y="5778500"/>
                  <a:pt x="685800" y="5676900"/>
                </a:cubicBezTo>
                <a:cubicBezTo>
                  <a:pt x="753533" y="5541434"/>
                  <a:pt x="833966" y="5365750"/>
                  <a:pt x="927100" y="5149850"/>
                </a:cubicBezTo>
                <a:cubicBezTo>
                  <a:pt x="1020233" y="4933950"/>
                  <a:pt x="1111250" y="4713817"/>
                  <a:pt x="1200150" y="4489450"/>
                </a:cubicBezTo>
                <a:cubicBezTo>
                  <a:pt x="1289050" y="4265084"/>
                  <a:pt x="1367366" y="4076700"/>
                  <a:pt x="1435100" y="3924300"/>
                </a:cubicBezTo>
                <a:cubicBezTo>
                  <a:pt x="1545166" y="3695700"/>
                  <a:pt x="1640416" y="3486150"/>
                  <a:pt x="1720850" y="3295650"/>
                </a:cubicBezTo>
                <a:cubicBezTo>
                  <a:pt x="1801283" y="3105150"/>
                  <a:pt x="1881716" y="2912534"/>
                  <a:pt x="1962150" y="2717800"/>
                </a:cubicBezTo>
                <a:cubicBezTo>
                  <a:pt x="2042583" y="2523067"/>
                  <a:pt x="2129366" y="2311400"/>
                  <a:pt x="2222500" y="2082800"/>
                </a:cubicBezTo>
                <a:cubicBezTo>
                  <a:pt x="2324100" y="1845734"/>
                  <a:pt x="2427816" y="1604434"/>
                  <a:pt x="2533650" y="1358900"/>
                </a:cubicBezTo>
                <a:cubicBezTo>
                  <a:pt x="2639483" y="1113367"/>
                  <a:pt x="2732616" y="891117"/>
                  <a:pt x="2813050" y="692150"/>
                </a:cubicBezTo>
                <a:cubicBezTo>
                  <a:pt x="2893483" y="493184"/>
                  <a:pt x="2942166" y="351367"/>
                  <a:pt x="2959100" y="266700"/>
                </a:cubicBezTo>
                <a:cubicBezTo>
                  <a:pt x="2959100" y="198967"/>
                  <a:pt x="2973916" y="148167"/>
                  <a:pt x="3003550" y="114300"/>
                </a:cubicBezTo>
                <a:cubicBezTo>
                  <a:pt x="3033183" y="80434"/>
                  <a:pt x="3064933" y="63500"/>
                  <a:pt x="3098800" y="63500"/>
                </a:cubicBezTo>
                <a:cubicBezTo>
                  <a:pt x="3132666" y="29634"/>
                  <a:pt x="3166533" y="10584"/>
                  <a:pt x="3200400" y="6350"/>
                </a:cubicBezTo>
                <a:cubicBezTo>
                  <a:pt x="3234266" y="2117"/>
                  <a:pt x="3268133" y="0"/>
                  <a:pt x="3302000" y="0"/>
                </a:cubicBezTo>
                <a:cubicBezTo>
                  <a:pt x="3335866" y="0"/>
                  <a:pt x="3401483" y="63500"/>
                  <a:pt x="3498850" y="190500"/>
                </a:cubicBezTo>
                <a:cubicBezTo>
                  <a:pt x="3596216" y="317500"/>
                  <a:pt x="3644900" y="431800"/>
                  <a:pt x="3644900" y="533400"/>
                </a:cubicBezTo>
                <a:cubicBezTo>
                  <a:pt x="3644900" y="668867"/>
                  <a:pt x="3579283" y="922867"/>
                  <a:pt x="3448050" y="1295400"/>
                </a:cubicBezTo>
                <a:cubicBezTo>
                  <a:pt x="3316816" y="1667934"/>
                  <a:pt x="3132666" y="2091267"/>
                  <a:pt x="2895600" y="2565400"/>
                </a:cubicBezTo>
                <a:cubicBezTo>
                  <a:pt x="2607733" y="3191934"/>
                  <a:pt x="2374900" y="3706284"/>
                  <a:pt x="2197100" y="4108450"/>
                </a:cubicBezTo>
                <a:cubicBezTo>
                  <a:pt x="2019300" y="4510617"/>
                  <a:pt x="1896533" y="4811184"/>
                  <a:pt x="1828800" y="5010150"/>
                </a:cubicBezTo>
                <a:cubicBezTo>
                  <a:pt x="1761066" y="5209117"/>
                  <a:pt x="1735666" y="5321300"/>
                  <a:pt x="1752600" y="5346700"/>
                </a:cubicBezTo>
                <a:cubicBezTo>
                  <a:pt x="1752600" y="5346700"/>
                  <a:pt x="1811866" y="5319184"/>
                  <a:pt x="1930400" y="5264150"/>
                </a:cubicBezTo>
                <a:cubicBezTo>
                  <a:pt x="2048933" y="5209117"/>
                  <a:pt x="2175933" y="5130800"/>
                  <a:pt x="2311400" y="5029200"/>
                </a:cubicBezTo>
                <a:cubicBezTo>
                  <a:pt x="2404533" y="4978400"/>
                  <a:pt x="2506133" y="4914900"/>
                  <a:pt x="2616200" y="4838700"/>
                </a:cubicBezTo>
                <a:cubicBezTo>
                  <a:pt x="2726266" y="4762500"/>
                  <a:pt x="2832100" y="4688417"/>
                  <a:pt x="2933700" y="4616450"/>
                </a:cubicBezTo>
                <a:cubicBezTo>
                  <a:pt x="3035300" y="4544484"/>
                  <a:pt x="3119966" y="4500034"/>
                  <a:pt x="3187700" y="4483100"/>
                </a:cubicBezTo>
                <a:cubicBezTo>
                  <a:pt x="3289300" y="4415367"/>
                  <a:pt x="3395133" y="4349750"/>
                  <a:pt x="3505200" y="4286250"/>
                </a:cubicBezTo>
                <a:cubicBezTo>
                  <a:pt x="3615266" y="4222750"/>
                  <a:pt x="3687233" y="4174067"/>
                  <a:pt x="3721100" y="4140200"/>
                </a:cubicBezTo>
                <a:cubicBezTo>
                  <a:pt x="3865033" y="4072467"/>
                  <a:pt x="3972983" y="4051300"/>
                  <a:pt x="4044950" y="4076700"/>
                </a:cubicBezTo>
                <a:cubicBezTo>
                  <a:pt x="4116916" y="4102100"/>
                  <a:pt x="4191000" y="4165600"/>
                  <a:pt x="4267200" y="4267200"/>
                </a:cubicBezTo>
                <a:cubicBezTo>
                  <a:pt x="4360333" y="4377267"/>
                  <a:pt x="4377266" y="4472517"/>
                  <a:pt x="4318000" y="4552950"/>
                </a:cubicBezTo>
                <a:cubicBezTo>
                  <a:pt x="4258733" y="4633384"/>
                  <a:pt x="4119033" y="4741334"/>
                  <a:pt x="3898900" y="4876800"/>
                </a:cubicBezTo>
                <a:cubicBezTo>
                  <a:pt x="3721100" y="4986867"/>
                  <a:pt x="3507316" y="5118100"/>
                  <a:pt x="3257550" y="5270500"/>
                </a:cubicBezTo>
                <a:cubicBezTo>
                  <a:pt x="3007783" y="5422900"/>
                  <a:pt x="2787650" y="5558367"/>
                  <a:pt x="2597150" y="5676900"/>
                </a:cubicBezTo>
                <a:cubicBezTo>
                  <a:pt x="2406650" y="5795434"/>
                  <a:pt x="2298700" y="5867400"/>
                  <a:pt x="2273300" y="5892800"/>
                </a:cubicBezTo>
                <a:cubicBezTo>
                  <a:pt x="2273300" y="5892800"/>
                  <a:pt x="2307166" y="5956300"/>
                  <a:pt x="2374900" y="6083300"/>
                </a:cubicBezTo>
                <a:cubicBezTo>
                  <a:pt x="2442633" y="6210300"/>
                  <a:pt x="2510366" y="6324600"/>
                  <a:pt x="2578100" y="6426200"/>
                </a:cubicBezTo>
                <a:cubicBezTo>
                  <a:pt x="2645833" y="6561667"/>
                  <a:pt x="2719916" y="6686550"/>
                  <a:pt x="2800350" y="6800850"/>
                </a:cubicBezTo>
                <a:cubicBezTo>
                  <a:pt x="2880783" y="6915150"/>
                  <a:pt x="2921000" y="6993467"/>
                  <a:pt x="2921000" y="7035800"/>
                </a:cubicBezTo>
                <a:cubicBezTo>
                  <a:pt x="3014133" y="7298267"/>
                  <a:pt x="3153833" y="7488767"/>
                  <a:pt x="3340100" y="7607300"/>
                </a:cubicBezTo>
                <a:cubicBezTo>
                  <a:pt x="3526366" y="7725834"/>
                  <a:pt x="3721100" y="7738534"/>
                  <a:pt x="3924300" y="7645400"/>
                </a:cubicBezTo>
                <a:cubicBezTo>
                  <a:pt x="4093633" y="7577667"/>
                  <a:pt x="4218516" y="7556500"/>
                  <a:pt x="4298950" y="7581900"/>
                </a:cubicBezTo>
                <a:cubicBezTo>
                  <a:pt x="4379383" y="7607300"/>
                  <a:pt x="4436533" y="7670800"/>
                  <a:pt x="4470400" y="7772400"/>
                </a:cubicBezTo>
                <a:cubicBezTo>
                  <a:pt x="4504266" y="7840134"/>
                  <a:pt x="4514850" y="7888817"/>
                  <a:pt x="4502150" y="7918450"/>
                </a:cubicBezTo>
                <a:cubicBezTo>
                  <a:pt x="4489450" y="7948084"/>
                  <a:pt x="4432300" y="8013700"/>
                  <a:pt x="4330700" y="8115300"/>
                </a:cubicBezTo>
                <a:cubicBezTo>
                  <a:pt x="4169833" y="8276167"/>
                  <a:pt x="4006850" y="8377767"/>
                  <a:pt x="3841750" y="8420100"/>
                </a:cubicBezTo>
                <a:cubicBezTo>
                  <a:pt x="3676650" y="8462433"/>
                  <a:pt x="3526366" y="8449734"/>
                  <a:pt x="3390900" y="8382000"/>
                </a:cubicBezTo>
                <a:cubicBezTo>
                  <a:pt x="3263900" y="8390467"/>
                  <a:pt x="3107266" y="8307917"/>
                  <a:pt x="2921000" y="8134350"/>
                </a:cubicBezTo>
                <a:cubicBezTo>
                  <a:pt x="2734733" y="7960784"/>
                  <a:pt x="2468033" y="7649634"/>
                  <a:pt x="2120900" y="7200900"/>
                </a:cubicBezTo>
                <a:cubicBezTo>
                  <a:pt x="2120900" y="7167034"/>
                  <a:pt x="2106083" y="7118350"/>
                  <a:pt x="2076450" y="7054850"/>
                </a:cubicBezTo>
                <a:cubicBezTo>
                  <a:pt x="2046816" y="6991350"/>
                  <a:pt x="2015066" y="6929967"/>
                  <a:pt x="1981200" y="6870700"/>
                </a:cubicBezTo>
                <a:cubicBezTo>
                  <a:pt x="1947333" y="6802967"/>
                  <a:pt x="1905000" y="6728884"/>
                  <a:pt x="1854200" y="6648450"/>
                </a:cubicBezTo>
                <a:cubicBezTo>
                  <a:pt x="1803400" y="6568017"/>
                  <a:pt x="1778000" y="6527800"/>
                  <a:pt x="1778000" y="6527800"/>
                </a:cubicBezTo>
                <a:cubicBezTo>
                  <a:pt x="1778000" y="6493934"/>
                  <a:pt x="1765300" y="6455834"/>
                  <a:pt x="1739900" y="6413500"/>
                </a:cubicBezTo>
                <a:cubicBezTo>
                  <a:pt x="1714500" y="6371167"/>
                  <a:pt x="1680633" y="6320367"/>
                  <a:pt x="1638300" y="6261100"/>
                </a:cubicBezTo>
                <a:cubicBezTo>
                  <a:pt x="1502833" y="6218767"/>
                  <a:pt x="1405466" y="6244167"/>
                  <a:pt x="1346200" y="6337300"/>
                </a:cubicBezTo>
                <a:cubicBezTo>
                  <a:pt x="1286933" y="6430434"/>
                  <a:pt x="1223433" y="6527800"/>
                  <a:pt x="1155700" y="6629400"/>
                </a:cubicBezTo>
                <a:cubicBezTo>
                  <a:pt x="1113366" y="6739467"/>
                  <a:pt x="1060450" y="6893984"/>
                  <a:pt x="996950" y="7092950"/>
                </a:cubicBezTo>
                <a:cubicBezTo>
                  <a:pt x="933450" y="7291917"/>
                  <a:pt x="882650" y="7484534"/>
                  <a:pt x="844550" y="7670800"/>
                </a:cubicBezTo>
                <a:cubicBezTo>
                  <a:pt x="806450" y="7857067"/>
                  <a:pt x="795866" y="7984067"/>
                  <a:pt x="812800" y="8051800"/>
                </a:cubicBezTo>
                <a:cubicBezTo>
                  <a:pt x="812800" y="8187267"/>
                  <a:pt x="791633" y="8278284"/>
                  <a:pt x="749300" y="8324850"/>
                </a:cubicBezTo>
                <a:cubicBezTo>
                  <a:pt x="706966" y="8371417"/>
                  <a:pt x="618066" y="8394700"/>
                  <a:pt x="482600" y="8394700"/>
                </a:cubicBezTo>
                <a:close/>
                <a:moveTo>
                  <a:pt x="-876300" y="84582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48" name="Freeform 6848"/>
          <p:cNvSpPr/>
          <p:nvPr/>
        </p:nvSpPr>
        <p:spPr>
          <a:xfrm rot="0" flipH="0" flipV="0">
            <a:off x="6648646" y="5273854"/>
            <a:ext cx="190347" cy="237210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49" name="Freeform 6849"/>
          <p:cNvSpPr/>
          <p:nvPr/>
        </p:nvSpPr>
        <p:spPr>
          <a:xfrm rot="0" flipH="0" flipV="0">
            <a:off x="6968381" y="5327423"/>
            <a:ext cx="146303" cy="196062"/>
          </a:xfrm>
          <a:custGeom>
            <a:pathLst>
              <a:path w="4064000" h="5446183">
                <a:moveTo>
                  <a:pt x="736600" y="5422900"/>
                </a:moveTo>
                <a:cubicBezTo>
                  <a:pt x="575733" y="5355167"/>
                  <a:pt x="423333" y="5264150"/>
                  <a:pt x="279400" y="5149850"/>
                </a:cubicBezTo>
                <a:cubicBezTo>
                  <a:pt x="135466" y="5035550"/>
                  <a:pt x="42333" y="4940300"/>
                  <a:pt x="0" y="4864100"/>
                </a:cubicBezTo>
                <a:cubicBezTo>
                  <a:pt x="0" y="4787900"/>
                  <a:pt x="12700" y="4734984"/>
                  <a:pt x="38100" y="4705350"/>
                </a:cubicBezTo>
                <a:cubicBezTo>
                  <a:pt x="63500" y="4675717"/>
                  <a:pt x="137583" y="4663017"/>
                  <a:pt x="260350" y="4667250"/>
                </a:cubicBezTo>
                <a:cubicBezTo>
                  <a:pt x="383116" y="4671484"/>
                  <a:pt x="584200" y="4690534"/>
                  <a:pt x="863600" y="4724400"/>
                </a:cubicBezTo>
                <a:cubicBezTo>
                  <a:pt x="965200" y="4724400"/>
                  <a:pt x="1092200" y="4715934"/>
                  <a:pt x="1244600" y="4699000"/>
                </a:cubicBezTo>
                <a:cubicBezTo>
                  <a:pt x="1397000" y="4682067"/>
                  <a:pt x="1538816" y="4656667"/>
                  <a:pt x="1670050" y="4622800"/>
                </a:cubicBezTo>
                <a:cubicBezTo>
                  <a:pt x="1801283" y="4588934"/>
                  <a:pt x="1875366" y="4546600"/>
                  <a:pt x="1892300" y="4495800"/>
                </a:cubicBezTo>
                <a:cubicBezTo>
                  <a:pt x="1934633" y="4495800"/>
                  <a:pt x="1943100" y="4480984"/>
                  <a:pt x="1917700" y="4451350"/>
                </a:cubicBezTo>
                <a:cubicBezTo>
                  <a:pt x="1892300" y="4421717"/>
                  <a:pt x="1862666" y="4389967"/>
                  <a:pt x="1828800" y="4356100"/>
                </a:cubicBezTo>
                <a:cubicBezTo>
                  <a:pt x="1794933" y="4356100"/>
                  <a:pt x="1756833" y="4341284"/>
                  <a:pt x="1714500" y="4311650"/>
                </a:cubicBezTo>
                <a:cubicBezTo>
                  <a:pt x="1672166" y="4282017"/>
                  <a:pt x="1634066" y="4267200"/>
                  <a:pt x="1600200" y="4267200"/>
                </a:cubicBezTo>
                <a:cubicBezTo>
                  <a:pt x="1600200" y="4224867"/>
                  <a:pt x="1559983" y="4176184"/>
                  <a:pt x="1479550" y="4121150"/>
                </a:cubicBezTo>
                <a:cubicBezTo>
                  <a:pt x="1399116" y="4066117"/>
                  <a:pt x="1316566" y="4021667"/>
                  <a:pt x="1231900" y="3987800"/>
                </a:cubicBezTo>
                <a:cubicBezTo>
                  <a:pt x="1045633" y="3835400"/>
                  <a:pt x="884766" y="3697817"/>
                  <a:pt x="749300" y="3575050"/>
                </a:cubicBezTo>
                <a:cubicBezTo>
                  <a:pt x="613833" y="3452284"/>
                  <a:pt x="563033" y="3369734"/>
                  <a:pt x="596900" y="3327400"/>
                </a:cubicBezTo>
                <a:cubicBezTo>
                  <a:pt x="596900" y="3293534"/>
                  <a:pt x="596900" y="3274484"/>
                  <a:pt x="596900" y="3270250"/>
                </a:cubicBezTo>
                <a:cubicBezTo>
                  <a:pt x="596900" y="3266017"/>
                  <a:pt x="596900" y="3263900"/>
                  <a:pt x="596900" y="3263900"/>
                </a:cubicBezTo>
                <a:cubicBezTo>
                  <a:pt x="537633" y="3263900"/>
                  <a:pt x="472016" y="3179234"/>
                  <a:pt x="400050" y="3009900"/>
                </a:cubicBezTo>
                <a:cubicBezTo>
                  <a:pt x="328083" y="2840567"/>
                  <a:pt x="292100" y="2688167"/>
                  <a:pt x="292100" y="2552700"/>
                </a:cubicBezTo>
                <a:cubicBezTo>
                  <a:pt x="292100" y="2451100"/>
                  <a:pt x="321733" y="2321984"/>
                  <a:pt x="381000" y="2165350"/>
                </a:cubicBezTo>
                <a:cubicBezTo>
                  <a:pt x="440266" y="2008717"/>
                  <a:pt x="520700" y="1845734"/>
                  <a:pt x="622300" y="1676400"/>
                </a:cubicBezTo>
                <a:cubicBezTo>
                  <a:pt x="723900" y="1507067"/>
                  <a:pt x="829733" y="1367367"/>
                  <a:pt x="939800" y="1257300"/>
                </a:cubicBezTo>
                <a:cubicBezTo>
                  <a:pt x="1092200" y="1113367"/>
                  <a:pt x="1282700" y="958850"/>
                  <a:pt x="1511300" y="793750"/>
                </a:cubicBezTo>
                <a:cubicBezTo>
                  <a:pt x="1739900" y="628650"/>
                  <a:pt x="1966383" y="480484"/>
                  <a:pt x="2190750" y="349250"/>
                </a:cubicBezTo>
                <a:cubicBezTo>
                  <a:pt x="2415116" y="218017"/>
                  <a:pt x="2603500" y="131234"/>
                  <a:pt x="2755900" y="88900"/>
                </a:cubicBezTo>
                <a:cubicBezTo>
                  <a:pt x="2908300" y="29634"/>
                  <a:pt x="3050116" y="0"/>
                  <a:pt x="3181350" y="0"/>
                </a:cubicBezTo>
                <a:cubicBezTo>
                  <a:pt x="3312583" y="0"/>
                  <a:pt x="3429000" y="29634"/>
                  <a:pt x="3530600" y="88900"/>
                </a:cubicBezTo>
                <a:cubicBezTo>
                  <a:pt x="3615266" y="131234"/>
                  <a:pt x="3693583" y="192617"/>
                  <a:pt x="3765550" y="273050"/>
                </a:cubicBezTo>
                <a:cubicBezTo>
                  <a:pt x="3837516" y="353484"/>
                  <a:pt x="3901016" y="433917"/>
                  <a:pt x="3956050" y="514350"/>
                </a:cubicBezTo>
                <a:cubicBezTo>
                  <a:pt x="4011083" y="594784"/>
                  <a:pt x="4047066" y="664634"/>
                  <a:pt x="4064000" y="723900"/>
                </a:cubicBezTo>
                <a:cubicBezTo>
                  <a:pt x="4064000" y="825500"/>
                  <a:pt x="4055533" y="937684"/>
                  <a:pt x="4038600" y="1060450"/>
                </a:cubicBezTo>
                <a:cubicBezTo>
                  <a:pt x="4021666" y="1183217"/>
                  <a:pt x="3998383" y="1291167"/>
                  <a:pt x="3968750" y="1384300"/>
                </a:cubicBezTo>
                <a:cubicBezTo>
                  <a:pt x="3939116" y="1477434"/>
                  <a:pt x="3894666" y="1524000"/>
                  <a:pt x="3835400" y="1524000"/>
                </a:cubicBezTo>
                <a:cubicBezTo>
                  <a:pt x="3835400" y="1524000"/>
                  <a:pt x="3824816" y="1526117"/>
                  <a:pt x="3803650" y="1530350"/>
                </a:cubicBezTo>
                <a:cubicBezTo>
                  <a:pt x="3782483" y="1534584"/>
                  <a:pt x="3771900" y="1557867"/>
                  <a:pt x="3771900" y="1600200"/>
                </a:cubicBezTo>
                <a:cubicBezTo>
                  <a:pt x="3771900" y="1684867"/>
                  <a:pt x="3708400" y="1782234"/>
                  <a:pt x="3581400" y="1892300"/>
                </a:cubicBezTo>
                <a:cubicBezTo>
                  <a:pt x="3420533" y="2002367"/>
                  <a:pt x="3280833" y="2067984"/>
                  <a:pt x="3162300" y="2089150"/>
                </a:cubicBezTo>
                <a:cubicBezTo>
                  <a:pt x="3043766" y="2110317"/>
                  <a:pt x="2971800" y="2065867"/>
                  <a:pt x="2946400" y="1955800"/>
                </a:cubicBezTo>
                <a:cubicBezTo>
                  <a:pt x="2921000" y="1921934"/>
                  <a:pt x="2904066" y="1892300"/>
                  <a:pt x="2895600" y="1866900"/>
                </a:cubicBezTo>
                <a:cubicBezTo>
                  <a:pt x="2887133" y="1841500"/>
                  <a:pt x="2865966" y="1828800"/>
                  <a:pt x="2832100" y="1828800"/>
                </a:cubicBezTo>
                <a:cubicBezTo>
                  <a:pt x="2832100" y="1828800"/>
                  <a:pt x="2819400" y="1816100"/>
                  <a:pt x="2794000" y="1790700"/>
                </a:cubicBezTo>
                <a:cubicBezTo>
                  <a:pt x="2768600" y="1765300"/>
                  <a:pt x="2755900" y="1722967"/>
                  <a:pt x="2755900" y="1663700"/>
                </a:cubicBezTo>
                <a:cubicBezTo>
                  <a:pt x="2755900" y="1629834"/>
                  <a:pt x="2768600" y="1598084"/>
                  <a:pt x="2794000" y="1568450"/>
                </a:cubicBezTo>
                <a:cubicBezTo>
                  <a:pt x="2819400" y="1538817"/>
                  <a:pt x="2832100" y="1524000"/>
                  <a:pt x="2832100" y="1524000"/>
                </a:cubicBezTo>
                <a:cubicBezTo>
                  <a:pt x="2874433" y="1524000"/>
                  <a:pt x="2929466" y="1475317"/>
                  <a:pt x="2997200" y="1377950"/>
                </a:cubicBezTo>
                <a:cubicBezTo>
                  <a:pt x="3064933" y="1280584"/>
                  <a:pt x="3126316" y="1174750"/>
                  <a:pt x="3181350" y="1060450"/>
                </a:cubicBezTo>
                <a:cubicBezTo>
                  <a:pt x="3236383" y="946150"/>
                  <a:pt x="3263900" y="867834"/>
                  <a:pt x="3263900" y="825500"/>
                </a:cubicBezTo>
                <a:cubicBezTo>
                  <a:pt x="3263900" y="774700"/>
                  <a:pt x="3257550" y="745067"/>
                  <a:pt x="3244850" y="736600"/>
                </a:cubicBezTo>
                <a:cubicBezTo>
                  <a:pt x="3232150" y="728134"/>
                  <a:pt x="3191933" y="723900"/>
                  <a:pt x="3124200" y="723900"/>
                </a:cubicBezTo>
                <a:cubicBezTo>
                  <a:pt x="3005666" y="774700"/>
                  <a:pt x="2861733" y="842434"/>
                  <a:pt x="2692400" y="927100"/>
                </a:cubicBezTo>
                <a:cubicBezTo>
                  <a:pt x="2523066" y="1011767"/>
                  <a:pt x="2364316" y="1094317"/>
                  <a:pt x="2216150" y="1174750"/>
                </a:cubicBezTo>
                <a:cubicBezTo>
                  <a:pt x="2067983" y="1255184"/>
                  <a:pt x="1960033" y="1329267"/>
                  <a:pt x="1892300" y="1397000"/>
                </a:cubicBezTo>
                <a:cubicBezTo>
                  <a:pt x="1858433" y="1456267"/>
                  <a:pt x="1837266" y="1492250"/>
                  <a:pt x="1828800" y="1504950"/>
                </a:cubicBezTo>
                <a:cubicBezTo>
                  <a:pt x="1820333" y="1517650"/>
                  <a:pt x="1799166" y="1524000"/>
                  <a:pt x="1765300" y="1524000"/>
                </a:cubicBezTo>
                <a:cubicBezTo>
                  <a:pt x="1765300" y="1490134"/>
                  <a:pt x="1737783" y="1504950"/>
                  <a:pt x="1682750" y="1568450"/>
                </a:cubicBezTo>
                <a:cubicBezTo>
                  <a:pt x="1627716" y="1631950"/>
                  <a:pt x="1559983" y="1718734"/>
                  <a:pt x="1479550" y="1828800"/>
                </a:cubicBezTo>
                <a:cubicBezTo>
                  <a:pt x="1399116" y="1938867"/>
                  <a:pt x="1322916" y="2046817"/>
                  <a:pt x="1250950" y="2152650"/>
                </a:cubicBezTo>
                <a:cubicBezTo>
                  <a:pt x="1178983" y="2258484"/>
                  <a:pt x="1126066" y="2336800"/>
                  <a:pt x="1092200" y="2387600"/>
                </a:cubicBezTo>
                <a:cubicBezTo>
                  <a:pt x="1075266" y="2404534"/>
                  <a:pt x="1056216" y="2453217"/>
                  <a:pt x="1035050" y="2533650"/>
                </a:cubicBezTo>
                <a:cubicBezTo>
                  <a:pt x="1013883" y="2614084"/>
                  <a:pt x="1003300" y="2688167"/>
                  <a:pt x="1003300" y="2755900"/>
                </a:cubicBezTo>
                <a:cubicBezTo>
                  <a:pt x="969433" y="2857500"/>
                  <a:pt x="973666" y="2927350"/>
                  <a:pt x="1016000" y="2965450"/>
                </a:cubicBezTo>
                <a:cubicBezTo>
                  <a:pt x="1058333" y="3003550"/>
                  <a:pt x="1151466" y="3081867"/>
                  <a:pt x="1295400" y="3200400"/>
                </a:cubicBezTo>
                <a:cubicBezTo>
                  <a:pt x="1591733" y="3420534"/>
                  <a:pt x="1824566" y="3602567"/>
                  <a:pt x="1993900" y="3746500"/>
                </a:cubicBezTo>
                <a:cubicBezTo>
                  <a:pt x="2163233" y="3890434"/>
                  <a:pt x="2290233" y="4008967"/>
                  <a:pt x="2374900" y="4102100"/>
                </a:cubicBezTo>
                <a:cubicBezTo>
                  <a:pt x="2459566" y="4195234"/>
                  <a:pt x="2510366" y="4279900"/>
                  <a:pt x="2527300" y="4356100"/>
                </a:cubicBezTo>
                <a:cubicBezTo>
                  <a:pt x="2679700" y="4610100"/>
                  <a:pt x="2726266" y="4804834"/>
                  <a:pt x="2667000" y="4940300"/>
                </a:cubicBezTo>
                <a:cubicBezTo>
                  <a:pt x="2607733" y="5075767"/>
                  <a:pt x="2463800" y="5194300"/>
                  <a:pt x="2235200" y="5295900"/>
                </a:cubicBezTo>
                <a:cubicBezTo>
                  <a:pt x="2150533" y="5338234"/>
                  <a:pt x="2010833" y="5372100"/>
                  <a:pt x="1816100" y="5397500"/>
                </a:cubicBezTo>
                <a:cubicBezTo>
                  <a:pt x="1621366" y="5422900"/>
                  <a:pt x="1422400" y="5437716"/>
                  <a:pt x="1219200" y="5441950"/>
                </a:cubicBezTo>
                <a:cubicBezTo>
                  <a:pt x="1016000" y="5446183"/>
                  <a:pt x="855133" y="5439833"/>
                  <a:pt x="736600" y="5422900"/>
                </a:cubicBezTo>
                <a:close/>
                <a:moveTo>
                  <a:pt x="-1358900" y="53721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50" name="Freeform 6850"/>
          <p:cNvSpPr/>
          <p:nvPr/>
        </p:nvSpPr>
        <p:spPr>
          <a:xfrm rot="0" flipH="0" flipV="0">
            <a:off x="7121239" y="5272940"/>
            <a:ext cx="87020" cy="240868"/>
          </a:xfrm>
          <a:custGeom>
            <a:pathLst>
              <a:path w="2417233" h="6690783">
                <a:moveTo>
                  <a:pt x="186267" y="6479116"/>
                </a:moveTo>
                <a:cubicBezTo>
                  <a:pt x="118533" y="6411383"/>
                  <a:pt x="69850" y="6326716"/>
                  <a:pt x="40217" y="6225116"/>
                </a:cubicBezTo>
                <a:cubicBezTo>
                  <a:pt x="10583" y="6123516"/>
                  <a:pt x="0" y="6021916"/>
                  <a:pt x="8467" y="5920316"/>
                </a:cubicBezTo>
                <a:cubicBezTo>
                  <a:pt x="16933" y="5818716"/>
                  <a:pt x="38100" y="5734050"/>
                  <a:pt x="71967" y="5666316"/>
                </a:cubicBezTo>
                <a:cubicBezTo>
                  <a:pt x="71967" y="5598583"/>
                  <a:pt x="82550" y="5545666"/>
                  <a:pt x="103717" y="5507566"/>
                </a:cubicBezTo>
                <a:cubicBezTo>
                  <a:pt x="124883" y="5469466"/>
                  <a:pt x="131233" y="5433483"/>
                  <a:pt x="122767" y="5399616"/>
                </a:cubicBezTo>
                <a:cubicBezTo>
                  <a:pt x="114300" y="5365750"/>
                  <a:pt x="122767" y="5306483"/>
                  <a:pt x="148167" y="5221816"/>
                </a:cubicBezTo>
                <a:cubicBezTo>
                  <a:pt x="173567" y="5137150"/>
                  <a:pt x="198967" y="5056716"/>
                  <a:pt x="224367" y="4980516"/>
                </a:cubicBezTo>
                <a:cubicBezTo>
                  <a:pt x="283633" y="4845050"/>
                  <a:pt x="347133" y="4682066"/>
                  <a:pt x="414867" y="4491566"/>
                </a:cubicBezTo>
                <a:cubicBezTo>
                  <a:pt x="482600" y="4301066"/>
                  <a:pt x="546100" y="4112683"/>
                  <a:pt x="605367" y="3926416"/>
                </a:cubicBezTo>
                <a:cubicBezTo>
                  <a:pt x="664633" y="3740150"/>
                  <a:pt x="715433" y="3579283"/>
                  <a:pt x="757767" y="3443816"/>
                </a:cubicBezTo>
                <a:cubicBezTo>
                  <a:pt x="800100" y="3308350"/>
                  <a:pt x="825500" y="3223683"/>
                  <a:pt x="833967" y="3189816"/>
                </a:cubicBezTo>
                <a:cubicBezTo>
                  <a:pt x="833967" y="3088216"/>
                  <a:pt x="901700" y="3033183"/>
                  <a:pt x="1037167" y="3024716"/>
                </a:cubicBezTo>
                <a:cubicBezTo>
                  <a:pt x="1138767" y="2990850"/>
                  <a:pt x="1214967" y="2988733"/>
                  <a:pt x="1265767" y="3018366"/>
                </a:cubicBezTo>
                <a:cubicBezTo>
                  <a:pt x="1316567" y="3048000"/>
                  <a:pt x="1384300" y="3130550"/>
                  <a:pt x="1468967" y="3266016"/>
                </a:cubicBezTo>
                <a:cubicBezTo>
                  <a:pt x="1536700" y="3333750"/>
                  <a:pt x="1562100" y="3435350"/>
                  <a:pt x="1545167" y="3570816"/>
                </a:cubicBezTo>
                <a:cubicBezTo>
                  <a:pt x="1528233" y="3706283"/>
                  <a:pt x="1473200" y="3875616"/>
                  <a:pt x="1380067" y="4078816"/>
                </a:cubicBezTo>
                <a:cubicBezTo>
                  <a:pt x="1346200" y="4146550"/>
                  <a:pt x="1305983" y="4243916"/>
                  <a:pt x="1259417" y="4370916"/>
                </a:cubicBezTo>
                <a:cubicBezTo>
                  <a:pt x="1212850" y="4497916"/>
                  <a:pt x="1181100" y="4612216"/>
                  <a:pt x="1164167" y="4713816"/>
                </a:cubicBezTo>
                <a:cubicBezTo>
                  <a:pt x="1130300" y="4781550"/>
                  <a:pt x="1090083" y="4876800"/>
                  <a:pt x="1043517" y="4999566"/>
                </a:cubicBezTo>
                <a:cubicBezTo>
                  <a:pt x="996950" y="5122333"/>
                  <a:pt x="956733" y="5238750"/>
                  <a:pt x="922867" y="5348816"/>
                </a:cubicBezTo>
                <a:cubicBezTo>
                  <a:pt x="905933" y="5391150"/>
                  <a:pt x="889000" y="5452533"/>
                  <a:pt x="872067" y="5532966"/>
                </a:cubicBezTo>
                <a:cubicBezTo>
                  <a:pt x="855133" y="5613400"/>
                  <a:pt x="833967" y="5698066"/>
                  <a:pt x="808567" y="5786966"/>
                </a:cubicBezTo>
                <a:cubicBezTo>
                  <a:pt x="783167" y="5875866"/>
                  <a:pt x="749300" y="5954183"/>
                  <a:pt x="706967" y="6021916"/>
                </a:cubicBezTo>
                <a:cubicBezTo>
                  <a:pt x="630767" y="6369050"/>
                  <a:pt x="560917" y="6572250"/>
                  <a:pt x="497417" y="6631516"/>
                </a:cubicBezTo>
                <a:cubicBezTo>
                  <a:pt x="433917" y="6690783"/>
                  <a:pt x="330200" y="6639983"/>
                  <a:pt x="186267" y="6479116"/>
                </a:cubicBezTo>
                <a:close/>
                <a:moveTo>
                  <a:pt x="-817033" y="6885516"/>
                </a:moveTo>
                <a:moveTo>
                  <a:pt x="1418167" y="1322916"/>
                </a:moveTo>
                <a:cubicBezTo>
                  <a:pt x="1375833" y="1280583"/>
                  <a:pt x="1337733" y="1219200"/>
                  <a:pt x="1303867" y="1138766"/>
                </a:cubicBezTo>
                <a:cubicBezTo>
                  <a:pt x="1270000" y="1058333"/>
                  <a:pt x="1248833" y="982133"/>
                  <a:pt x="1240367" y="910166"/>
                </a:cubicBezTo>
                <a:cubicBezTo>
                  <a:pt x="1231900" y="838200"/>
                  <a:pt x="1240367" y="802216"/>
                  <a:pt x="1265767" y="802216"/>
                </a:cubicBezTo>
                <a:cubicBezTo>
                  <a:pt x="1333500" y="793750"/>
                  <a:pt x="1413933" y="721783"/>
                  <a:pt x="1507067" y="586316"/>
                </a:cubicBezTo>
                <a:cubicBezTo>
                  <a:pt x="1600200" y="450850"/>
                  <a:pt x="1638300" y="332316"/>
                  <a:pt x="1621367" y="230716"/>
                </a:cubicBezTo>
                <a:cubicBezTo>
                  <a:pt x="1621367" y="196850"/>
                  <a:pt x="1634067" y="165100"/>
                  <a:pt x="1659467" y="135466"/>
                </a:cubicBezTo>
                <a:cubicBezTo>
                  <a:pt x="1684867" y="105833"/>
                  <a:pt x="1714500" y="86783"/>
                  <a:pt x="1748367" y="78316"/>
                </a:cubicBezTo>
                <a:cubicBezTo>
                  <a:pt x="1849967" y="10583"/>
                  <a:pt x="1949450" y="0"/>
                  <a:pt x="2046817" y="46566"/>
                </a:cubicBezTo>
                <a:cubicBezTo>
                  <a:pt x="2144183" y="93133"/>
                  <a:pt x="2235200" y="184150"/>
                  <a:pt x="2319867" y="319616"/>
                </a:cubicBezTo>
                <a:cubicBezTo>
                  <a:pt x="2396067" y="480483"/>
                  <a:pt x="2417233" y="613833"/>
                  <a:pt x="2383367" y="719666"/>
                </a:cubicBezTo>
                <a:cubicBezTo>
                  <a:pt x="2349500" y="825500"/>
                  <a:pt x="2256367" y="971550"/>
                  <a:pt x="2103967" y="1157816"/>
                </a:cubicBezTo>
                <a:cubicBezTo>
                  <a:pt x="1976967" y="1327150"/>
                  <a:pt x="1860550" y="1420283"/>
                  <a:pt x="1754717" y="1437216"/>
                </a:cubicBezTo>
                <a:cubicBezTo>
                  <a:pt x="1648883" y="1454150"/>
                  <a:pt x="1536700" y="1416050"/>
                  <a:pt x="1418167" y="1322916"/>
                </a:cubicBezTo>
                <a:close/>
                <a:moveTo>
                  <a:pt x="4339167" y="688551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51" name="Freeform 6851"/>
          <p:cNvSpPr/>
          <p:nvPr/>
        </p:nvSpPr>
        <p:spPr>
          <a:xfrm rot="0" flipH="0" flipV="0">
            <a:off x="7215117" y="5283303"/>
            <a:ext cx="136093" cy="238124"/>
          </a:xfrm>
          <a:custGeom>
            <a:pathLst>
              <a:path w="3780367" h="6614583">
                <a:moveTo>
                  <a:pt x="1401234" y="6572250"/>
                </a:moveTo>
                <a:cubicBezTo>
                  <a:pt x="1282700" y="6538384"/>
                  <a:pt x="1185334" y="6498167"/>
                  <a:pt x="1109134" y="6451600"/>
                </a:cubicBezTo>
                <a:cubicBezTo>
                  <a:pt x="1032934" y="6405034"/>
                  <a:pt x="931334" y="6326717"/>
                  <a:pt x="804334" y="6216650"/>
                </a:cubicBezTo>
                <a:cubicBezTo>
                  <a:pt x="702734" y="6081184"/>
                  <a:pt x="624417" y="5954184"/>
                  <a:pt x="569384" y="5835650"/>
                </a:cubicBezTo>
                <a:cubicBezTo>
                  <a:pt x="514350" y="5717117"/>
                  <a:pt x="478367" y="5579534"/>
                  <a:pt x="461434" y="5422900"/>
                </a:cubicBezTo>
                <a:cubicBezTo>
                  <a:pt x="444500" y="5266267"/>
                  <a:pt x="436034" y="5065184"/>
                  <a:pt x="436034" y="4819650"/>
                </a:cubicBezTo>
                <a:cubicBezTo>
                  <a:pt x="436034" y="4718050"/>
                  <a:pt x="455084" y="4565650"/>
                  <a:pt x="493184" y="4362450"/>
                </a:cubicBezTo>
                <a:cubicBezTo>
                  <a:pt x="531284" y="4159250"/>
                  <a:pt x="577850" y="3945467"/>
                  <a:pt x="632884" y="3721100"/>
                </a:cubicBezTo>
                <a:cubicBezTo>
                  <a:pt x="687917" y="3496734"/>
                  <a:pt x="738717" y="3295650"/>
                  <a:pt x="785284" y="3117850"/>
                </a:cubicBezTo>
                <a:cubicBezTo>
                  <a:pt x="831850" y="2940050"/>
                  <a:pt x="859367" y="2825750"/>
                  <a:pt x="867834" y="2774950"/>
                </a:cubicBezTo>
                <a:cubicBezTo>
                  <a:pt x="893234" y="2664884"/>
                  <a:pt x="850900" y="2601384"/>
                  <a:pt x="740834" y="2584450"/>
                </a:cubicBezTo>
                <a:cubicBezTo>
                  <a:pt x="630767" y="2567517"/>
                  <a:pt x="510117" y="2561167"/>
                  <a:pt x="378884" y="2565400"/>
                </a:cubicBezTo>
                <a:cubicBezTo>
                  <a:pt x="247650" y="2569634"/>
                  <a:pt x="160867" y="2559050"/>
                  <a:pt x="118534" y="2533650"/>
                </a:cubicBezTo>
                <a:cubicBezTo>
                  <a:pt x="84667" y="2525184"/>
                  <a:pt x="67734" y="2510367"/>
                  <a:pt x="67734" y="2489200"/>
                </a:cubicBezTo>
                <a:cubicBezTo>
                  <a:pt x="67734" y="2468034"/>
                  <a:pt x="67734" y="2457450"/>
                  <a:pt x="67734" y="2457450"/>
                </a:cubicBezTo>
                <a:cubicBezTo>
                  <a:pt x="67734" y="2423584"/>
                  <a:pt x="65617" y="2400300"/>
                  <a:pt x="61384" y="2387600"/>
                </a:cubicBezTo>
                <a:cubicBezTo>
                  <a:pt x="57150" y="2374900"/>
                  <a:pt x="42334" y="2347384"/>
                  <a:pt x="16934" y="2305050"/>
                </a:cubicBezTo>
                <a:cubicBezTo>
                  <a:pt x="0" y="2271184"/>
                  <a:pt x="10584" y="2222500"/>
                  <a:pt x="48684" y="2159000"/>
                </a:cubicBezTo>
                <a:cubicBezTo>
                  <a:pt x="86784" y="2095500"/>
                  <a:pt x="152400" y="2055284"/>
                  <a:pt x="245534" y="2038350"/>
                </a:cubicBezTo>
                <a:cubicBezTo>
                  <a:pt x="321734" y="2021417"/>
                  <a:pt x="425450" y="2006600"/>
                  <a:pt x="556684" y="1993900"/>
                </a:cubicBezTo>
                <a:cubicBezTo>
                  <a:pt x="687917" y="1981200"/>
                  <a:pt x="821267" y="1951567"/>
                  <a:pt x="956734" y="1905000"/>
                </a:cubicBezTo>
                <a:cubicBezTo>
                  <a:pt x="1092200" y="1858434"/>
                  <a:pt x="1202267" y="1784350"/>
                  <a:pt x="1286934" y="1682750"/>
                </a:cubicBezTo>
                <a:cubicBezTo>
                  <a:pt x="1363134" y="1496484"/>
                  <a:pt x="1452034" y="1289050"/>
                  <a:pt x="1553634" y="1060450"/>
                </a:cubicBezTo>
                <a:cubicBezTo>
                  <a:pt x="1655234" y="831850"/>
                  <a:pt x="1754717" y="626534"/>
                  <a:pt x="1852084" y="444500"/>
                </a:cubicBezTo>
                <a:cubicBezTo>
                  <a:pt x="1949450" y="262467"/>
                  <a:pt x="2015067" y="150284"/>
                  <a:pt x="2048934" y="107950"/>
                </a:cubicBezTo>
                <a:cubicBezTo>
                  <a:pt x="2192867" y="31750"/>
                  <a:pt x="2298700" y="0"/>
                  <a:pt x="2366434" y="12700"/>
                </a:cubicBezTo>
                <a:cubicBezTo>
                  <a:pt x="2434167" y="25400"/>
                  <a:pt x="2510367" y="99484"/>
                  <a:pt x="2595034" y="234950"/>
                </a:cubicBezTo>
                <a:cubicBezTo>
                  <a:pt x="2637367" y="294217"/>
                  <a:pt x="2669117" y="340784"/>
                  <a:pt x="2690284" y="374650"/>
                </a:cubicBezTo>
                <a:cubicBezTo>
                  <a:pt x="2711450" y="408517"/>
                  <a:pt x="2713567" y="459317"/>
                  <a:pt x="2696634" y="527050"/>
                </a:cubicBezTo>
                <a:cubicBezTo>
                  <a:pt x="2679700" y="594784"/>
                  <a:pt x="2635250" y="700617"/>
                  <a:pt x="2563284" y="844550"/>
                </a:cubicBezTo>
                <a:cubicBezTo>
                  <a:pt x="2491317" y="988484"/>
                  <a:pt x="2383367" y="1195917"/>
                  <a:pt x="2239434" y="1466850"/>
                </a:cubicBezTo>
                <a:cubicBezTo>
                  <a:pt x="2197100" y="1551517"/>
                  <a:pt x="2159000" y="1625600"/>
                  <a:pt x="2125134" y="1689100"/>
                </a:cubicBezTo>
                <a:cubicBezTo>
                  <a:pt x="2091267" y="1752600"/>
                  <a:pt x="2074334" y="1784350"/>
                  <a:pt x="2074334" y="1784350"/>
                </a:cubicBezTo>
                <a:cubicBezTo>
                  <a:pt x="2108200" y="1792817"/>
                  <a:pt x="2159000" y="1797050"/>
                  <a:pt x="2226734" y="1797050"/>
                </a:cubicBezTo>
                <a:cubicBezTo>
                  <a:pt x="2294467" y="1797050"/>
                  <a:pt x="2379134" y="1792817"/>
                  <a:pt x="2480734" y="1784350"/>
                </a:cubicBezTo>
                <a:cubicBezTo>
                  <a:pt x="2573867" y="1767417"/>
                  <a:pt x="2692400" y="1752600"/>
                  <a:pt x="2836334" y="1739900"/>
                </a:cubicBezTo>
                <a:cubicBezTo>
                  <a:pt x="2980267" y="1727200"/>
                  <a:pt x="3094567" y="1729317"/>
                  <a:pt x="3179234" y="1746250"/>
                </a:cubicBezTo>
                <a:cubicBezTo>
                  <a:pt x="3373967" y="1746250"/>
                  <a:pt x="3517900" y="1782234"/>
                  <a:pt x="3611034" y="1854200"/>
                </a:cubicBezTo>
                <a:cubicBezTo>
                  <a:pt x="3704167" y="1926167"/>
                  <a:pt x="3754967" y="2046817"/>
                  <a:pt x="3763434" y="2216150"/>
                </a:cubicBezTo>
                <a:cubicBezTo>
                  <a:pt x="3780367" y="2309284"/>
                  <a:pt x="3761317" y="2364317"/>
                  <a:pt x="3706284" y="2381250"/>
                </a:cubicBezTo>
                <a:cubicBezTo>
                  <a:pt x="3651250" y="2398184"/>
                  <a:pt x="3509434" y="2406650"/>
                  <a:pt x="3280834" y="2406650"/>
                </a:cubicBezTo>
                <a:cubicBezTo>
                  <a:pt x="3204634" y="2406650"/>
                  <a:pt x="3086100" y="2410884"/>
                  <a:pt x="2925234" y="2419350"/>
                </a:cubicBezTo>
                <a:cubicBezTo>
                  <a:pt x="2764367" y="2427817"/>
                  <a:pt x="2597150" y="2436284"/>
                  <a:pt x="2423584" y="2444750"/>
                </a:cubicBezTo>
                <a:cubicBezTo>
                  <a:pt x="2250017" y="2453217"/>
                  <a:pt x="2101850" y="2463800"/>
                  <a:pt x="1979084" y="2476500"/>
                </a:cubicBezTo>
                <a:cubicBezTo>
                  <a:pt x="1856317" y="2489200"/>
                  <a:pt x="1794934" y="2504017"/>
                  <a:pt x="1794934" y="2520950"/>
                </a:cubicBezTo>
                <a:cubicBezTo>
                  <a:pt x="1769534" y="2537884"/>
                  <a:pt x="1729317" y="2618317"/>
                  <a:pt x="1674284" y="2762250"/>
                </a:cubicBezTo>
                <a:cubicBezTo>
                  <a:pt x="1619250" y="2906184"/>
                  <a:pt x="1564217" y="3069167"/>
                  <a:pt x="1509184" y="3251200"/>
                </a:cubicBezTo>
                <a:cubicBezTo>
                  <a:pt x="1454150" y="3433234"/>
                  <a:pt x="1405467" y="3596217"/>
                  <a:pt x="1363134" y="3740150"/>
                </a:cubicBezTo>
                <a:cubicBezTo>
                  <a:pt x="1303867" y="4028017"/>
                  <a:pt x="1259417" y="4315884"/>
                  <a:pt x="1229784" y="4603750"/>
                </a:cubicBezTo>
                <a:cubicBezTo>
                  <a:pt x="1200150" y="4891617"/>
                  <a:pt x="1193800" y="5141384"/>
                  <a:pt x="1210734" y="5353050"/>
                </a:cubicBezTo>
                <a:cubicBezTo>
                  <a:pt x="1227667" y="5564717"/>
                  <a:pt x="1274234" y="5712884"/>
                  <a:pt x="1350434" y="5797550"/>
                </a:cubicBezTo>
                <a:cubicBezTo>
                  <a:pt x="1426634" y="5873750"/>
                  <a:pt x="1574800" y="5888567"/>
                  <a:pt x="1794934" y="5842000"/>
                </a:cubicBezTo>
                <a:cubicBezTo>
                  <a:pt x="2015067" y="5795434"/>
                  <a:pt x="2192867" y="5717117"/>
                  <a:pt x="2328334" y="5607050"/>
                </a:cubicBezTo>
                <a:cubicBezTo>
                  <a:pt x="2480734" y="5480050"/>
                  <a:pt x="2605617" y="5416550"/>
                  <a:pt x="2702984" y="5416550"/>
                </a:cubicBezTo>
                <a:cubicBezTo>
                  <a:pt x="2800350" y="5416550"/>
                  <a:pt x="2855384" y="5461000"/>
                  <a:pt x="2868084" y="5549900"/>
                </a:cubicBezTo>
                <a:cubicBezTo>
                  <a:pt x="2880784" y="5638800"/>
                  <a:pt x="2832100" y="5763684"/>
                  <a:pt x="2722034" y="5924550"/>
                </a:cubicBezTo>
                <a:cubicBezTo>
                  <a:pt x="2620434" y="6076950"/>
                  <a:pt x="2493434" y="6210300"/>
                  <a:pt x="2341034" y="6324600"/>
                </a:cubicBezTo>
                <a:cubicBezTo>
                  <a:pt x="2188634" y="6438900"/>
                  <a:pt x="2029884" y="6519334"/>
                  <a:pt x="1864784" y="6565900"/>
                </a:cubicBezTo>
                <a:cubicBezTo>
                  <a:pt x="1699684" y="6612466"/>
                  <a:pt x="1545167" y="6614583"/>
                  <a:pt x="1401234" y="6572250"/>
                </a:cubicBezTo>
                <a:close/>
                <a:moveTo>
                  <a:pt x="-1430866" y="659765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52" name="Freeform 6852"/>
          <p:cNvSpPr/>
          <p:nvPr/>
        </p:nvSpPr>
        <p:spPr>
          <a:xfrm rot="0" flipH="0" flipV="0">
            <a:off x="7351820" y="5273854"/>
            <a:ext cx="190347" cy="237210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53" name="Freeform 6853"/>
          <p:cNvSpPr/>
          <p:nvPr/>
        </p:nvSpPr>
        <p:spPr>
          <a:xfrm rot="0" flipH="0" flipV="0">
            <a:off x="7668202" y="5348454"/>
            <a:ext cx="137769" cy="165506"/>
          </a:xfrm>
          <a:custGeom>
            <a:pathLst>
              <a:path w="3826934" h="4597400">
                <a:moveTo>
                  <a:pt x="931334" y="4597400"/>
                </a:moveTo>
                <a:cubicBezTo>
                  <a:pt x="821267" y="4597400"/>
                  <a:pt x="734484" y="4576234"/>
                  <a:pt x="670984" y="4533900"/>
                </a:cubicBezTo>
                <a:cubicBezTo>
                  <a:pt x="607484" y="4491567"/>
                  <a:pt x="529167" y="4432300"/>
                  <a:pt x="436034" y="4356100"/>
                </a:cubicBezTo>
                <a:cubicBezTo>
                  <a:pt x="275167" y="4186767"/>
                  <a:pt x="160867" y="4023784"/>
                  <a:pt x="93134" y="3867150"/>
                </a:cubicBezTo>
                <a:cubicBezTo>
                  <a:pt x="25400" y="3710517"/>
                  <a:pt x="4234" y="3560234"/>
                  <a:pt x="29634" y="3416300"/>
                </a:cubicBezTo>
                <a:cubicBezTo>
                  <a:pt x="55034" y="3348567"/>
                  <a:pt x="65617" y="3282950"/>
                  <a:pt x="61384" y="3219450"/>
                </a:cubicBezTo>
                <a:cubicBezTo>
                  <a:pt x="57150" y="3155950"/>
                  <a:pt x="55034" y="3124200"/>
                  <a:pt x="55034" y="3124200"/>
                </a:cubicBezTo>
                <a:cubicBezTo>
                  <a:pt x="12700" y="3081867"/>
                  <a:pt x="0" y="3054350"/>
                  <a:pt x="16934" y="3041650"/>
                </a:cubicBezTo>
                <a:cubicBezTo>
                  <a:pt x="33867" y="3028950"/>
                  <a:pt x="50800" y="3005667"/>
                  <a:pt x="67734" y="2971800"/>
                </a:cubicBezTo>
                <a:cubicBezTo>
                  <a:pt x="118534" y="2971800"/>
                  <a:pt x="135467" y="2925234"/>
                  <a:pt x="118534" y="2832100"/>
                </a:cubicBezTo>
                <a:cubicBezTo>
                  <a:pt x="101600" y="2764367"/>
                  <a:pt x="135467" y="2616200"/>
                  <a:pt x="220134" y="2387600"/>
                </a:cubicBezTo>
                <a:cubicBezTo>
                  <a:pt x="304800" y="2159000"/>
                  <a:pt x="410634" y="1943100"/>
                  <a:pt x="537634" y="1739900"/>
                </a:cubicBezTo>
                <a:cubicBezTo>
                  <a:pt x="588434" y="1655234"/>
                  <a:pt x="664634" y="1543050"/>
                  <a:pt x="766234" y="1403350"/>
                </a:cubicBezTo>
                <a:cubicBezTo>
                  <a:pt x="867834" y="1263650"/>
                  <a:pt x="980017" y="1123950"/>
                  <a:pt x="1102784" y="984250"/>
                </a:cubicBezTo>
                <a:cubicBezTo>
                  <a:pt x="1225550" y="844550"/>
                  <a:pt x="1337734" y="732367"/>
                  <a:pt x="1439334" y="647700"/>
                </a:cubicBezTo>
                <a:cubicBezTo>
                  <a:pt x="1651000" y="469900"/>
                  <a:pt x="1837267" y="338667"/>
                  <a:pt x="1998134" y="254000"/>
                </a:cubicBezTo>
                <a:cubicBezTo>
                  <a:pt x="2159000" y="169334"/>
                  <a:pt x="2332567" y="105834"/>
                  <a:pt x="2518834" y="63500"/>
                </a:cubicBezTo>
                <a:cubicBezTo>
                  <a:pt x="2705100" y="21167"/>
                  <a:pt x="2834217" y="0"/>
                  <a:pt x="2906184" y="0"/>
                </a:cubicBezTo>
                <a:cubicBezTo>
                  <a:pt x="2978150" y="0"/>
                  <a:pt x="3077634" y="67734"/>
                  <a:pt x="3204634" y="203200"/>
                </a:cubicBezTo>
                <a:cubicBezTo>
                  <a:pt x="3399367" y="287867"/>
                  <a:pt x="3541184" y="389467"/>
                  <a:pt x="3630084" y="508000"/>
                </a:cubicBezTo>
                <a:cubicBezTo>
                  <a:pt x="3718984" y="626534"/>
                  <a:pt x="3776134" y="800100"/>
                  <a:pt x="3801534" y="1028700"/>
                </a:cubicBezTo>
                <a:cubicBezTo>
                  <a:pt x="3826934" y="1282700"/>
                  <a:pt x="3807884" y="1572684"/>
                  <a:pt x="3744384" y="1898650"/>
                </a:cubicBezTo>
                <a:cubicBezTo>
                  <a:pt x="3680884" y="2224617"/>
                  <a:pt x="3479800" y="2628900"/>
                  <a:pt x="3141134" y="3111500"/>
                </a:cubicBezTo>
                <a:cubicBezTo>
                  <a:pt x="2929467" y="3416300"/>
                  <a:pt x="2734734" y="3642784"/>
                  <a:pt x="2556934" y="3790950"/>
                </a:cubicBezTo>
                <a:cubicBezTo>
                  <a:pt x="2379134" y="3939117"/>
                  <a:pt x="2167467" y="4085167"/>
                  <a:pt x="1921934" y="4229100"/>
                </a:cubicBezTo>
                <a:cubicBezTo>
                  <a:pt x="1744134" y="4347634"/>
                  <a:pt x="1583267" y="4434417"/>
                  <a:pt x="1439334" y="4489450"/>
                </a:cubicBezTo>
                <a:cubicBezTo>
                  <a:pt x="1295400" y="4544484"/>
                  <a:pt x="1126067" y="4580467"/>
                  <a:pt x="931334" y="4597400"/>
                </a:cubicBezTo>
                <a:close/>
                <a:moveTo>
                  <a:pt x="-1024466" y="4787900"/>
                </a:moveTo>
                <a:moveTo>
                  <a:pt x="2150534" y="3251200"/>
                </a:moveTo>
                <a:cubicBezTo>
                  <a:pt x="2353734" y="3022600"/>
                  <a:pt x="2516717" y="2806700"/>
                  <a:pt x="2639484" y="2603500"/>
                </a:cubicBezTo>
                <a:cubicBezTo>
                  <a:pt x="2762250" y="2400300"/>
                  <a:pt x="2878667" y="2142067"/>
                  <a:pt x="2988734" y="1828800"/>
                </a:cubicBezTo>
                <a:cubicBezTo>
                  <a:pt x="3022600" y="1735667"/>
                  <a:pt x="3043767" y="1619250"/>
                  <a:pt x="3052234" y="1479550"/>
                </a:cubicBezTo>
                <a:cubicBezTo>
                  <a:pt x="3060700" y="1339850"/>
                  <a:pt x="3058584" y="1208617"/>
                  <a:pt x="3045884" y="1085850"/>
                </a:cubicBezTo>
                <a:cubicBezTo>
                  <a:pt x="3033184" y="963084"/>
                  <a:pt x="3001434" y="893234"/>
                  <a:pt x="2950634" y="876300"/>
                </a:cubicBezTo>
                <a:cubicBezTo>
                  <a:pt x="2849034" y="817034"/>
                  <a:pt x="2726267" y="797984"/>
                  <a:pt x="2582334" y="819150"/>
                </a:cubicBezTo>
                <a:cubicBezTo>
                  <a:pt x="2438400" y="840317"/>
                  <a:pt x="2281767" y="922867"/>
                  <a:pt x="2112434" y="1066800"/>
                </a:cubicBezTo>
                <a:cubicBezTo>
                  <a:pt x="1849967" y="1286934"/>
                  <a:pt x="1621367" y="1559984"/>
                  <a:pt x="1426634" y="1885950"/>
                </a:cubicBezTo>
                <a:cubicBezTo>
                  <a:pt x="1231900" y="2211917"/>
                  <a:pt x="1041400" y="2582334"/>
                  <a:pt x="855134" y="2997200"/>
                </a:cubicBezTo>
                <a:cubicBezTo>
                  <a:pt x="728134" y="3302000"/>
                  <a:pt x="700617" y="3545417"/>
                  <a:pt x="772584" y="3727450"/>
                </a:cubicBezTo>
                <a:cubicBezTo>
                  <a:pt x="844550" y="3909484"/>
                  <a:pt x="1001184" y="3972984"/>
                  <a:pt x="1242484" y="3917950"/>
                </a:cubicBezTo>
                <a:cubicBezTo>
                  <a:pt x="1483784" y="3862917"/>
                  <a:pt x="1786467" y="3640667"/>
                  <a:pt x="2150534" y="3251200"/>
                </a:cubicBezTo>
                <a:close/>
                <a:moveTo>
                  <a:pt x="321734" y="47879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54" name="Freeform 6854"/>
          <p:cNvSpPr/>
          <p:nvPr/>
        </p:nvSpPr>
        <p:spPr>
          <a:xfrm rot="0" flipH="0" flipV="0">
            <a:off x="7824565" y="5221810"/>
            <a:ext cx="113080" cy="300532"/>
          </a:xfrm>
          <a:custGeom>
            <a:pathLst>
              <a:path w="3141134" h="8348133">
                <a:moveTo>
                  <a:pt x="575734" y="8305800"/>
                </a:moveTo>
                <a:cubicBezTo>
                  <a:pt x="414867" y="8348133"/>
                  <a:pt x="285750" y="8314266"/>
                  <a:pt x="188384" y="8204200"/>
                </a:cubicBezTo>
                <a:cubicBezTo>
                  <a:pt x="91017" y="8094134"/>
                  <a:pt x="33867" y="7924800"/>
                  <a:pt x="16934" y="7696200"/>
                </a:cubicBezTo>
                <a:cubicBezTo>
                  <a:pt x="0" y="7467600"/>
                  <a:pt x="25400" y="7196667"/>
                  <a:pt x="93134" y="6883400"/>
                </a:cubicBezTo>
                <a:cubicBezTo>
                  <a:pt x="135467" y="6781800"/>
                  <a:pt x="169334" y="6682317"/>
                  <a:pt x="194734" y="6584950"/>
                </a:cubicBezTo>
                <a:cubicBezTo>
                  <a:pt x="220134" y="6487584"/>
                  <a:pt x="232834" y="6409267"/>
                  <a:pt x="232834" y="6350000"/>
                </a:cubicBezTo>
                <a:cubicBezTo>
                  <a:pt x="249767" y="6265334"/>
                  <a:pt x="283634" y="6140450"/>
                  <a:pt x="334434" y="5975350"/>
                </a:cubicBezTo>
                <a:cubicBezTo>
                  <a:pt x="385234" y="5810250"/>
                  <a:pt x="440267" y="5638800"/>
                  <a:pt x="499534" y="5461000"/>
                </a:cubicBezTo>
                <a:cubicBezTo>
                  <a:pt x="558800" y="5283200"/>
                  <a:pt x="615950" y="5124450"/>
                  <a:pt x="670984" y="4984750"/>
                </a:cubicBezTo>
                <a:cubicBezTo>
                  <a:pt x="726017" y="4845050"/>
                  <a:pt x="762000" y="4758267"/>
                  <a:pt x="778934" y="4724400"/>
                </a:cubicBezTo>
                <a:cubicBezTo>
                  <a:pt x="812800" y="4724400"/>
                  <a:pt x="842434" y="4694767"/>
                  <a:pt x="867834" y="4635500"/>
                </a:cubicBezTo>
                <a:cubicBezTo>
                  <a:pt x="893234" y="4576234"/>
                  <a:pt x="905934" y="4516967"/>
                  <a:pt x="905934" y="4457700"/>
                </a:cubicBezTo>
                <a:cubicBezTo>
                  <a:pt x="905934" y="4389967"/>
                  <a:pt x="920750" y="4313767"/>
                  <a:pt x="950384" y="4229100"/>
                </a:cubicBezTo>
                <a:cubicBezTo>
                  <a:pt x="980017" y="4144434"/>
                  <a:pt x="1011767" y="4085167"/>
                  <a:pt x="1045634" y="4051300"/>
                </a:cubicBezTo>
                <a:cubicBezTo>
                  <a:pt x="1045634" y="4008967"/>
                  <a:pt x="1056217" y="3960284"/>
                  <a:pt x="1077384" y="3905250"/>
                </a:cubicBezTo>
                <a:cubicBezTo>
                  <a:pt x="1098550" y="3850217"/>
                  <a:pt x="1109134" y="3805767"/>
                  <a:pt x="1109134" y="3771900"/>
                </a:cubicBezTo>
                <a:cubicBezTo>
                  <a:pt x="1109134" y="3738034"/>
                  <a:pt x="1119717" y="3704167"/>
                  <a:pt x="1140884" y="3670300"/>
                </a:cubicBezTo>
                <a:cubicBezTo>
                  <a:pt x="1162050" y="3636434"/>
                  <a:pt x="1172634" y="3602567"/>
                  <a:pt x="1172634" y="3568700"/>
                </a:cubicBezTo>
                <a:cubicBezTo>
                  <a:pt x="1231900" y="3458634"/>
                  <a:pt x="1310217" y="3282950"/>
                  <a:pt x="1407584" y="3041650"/>
                </a:cubicBezTo>
                <a:cubicBezTo>
                  <a:pt x="1504950" y="2800350"/>
                  <a:pt x="1610784" y="2531534"/>
                  <a:pt x="1725084" y="2235200"/>
                </a:cubicBezTo>
                <a:cubicBezTo>
                  <a:pt x="1839384" y="1938867"/>
                  <a:pt x="1947334" y="1646767"/>
                  <a:pt x="2048934" y="1358900"/>
                </a:cubicBezTo>
                <a:cubicBezTo>
                  <a:pt x="2150534" y="1071034"/>
                  <a:pt x="2233084" y="827617"/>
                  <a:pt x="2296584" y="628650"/>
                </a:cubicBezTo>
                <a:cubicBezTo>
                  <a:pt x="2360084" y="429684"/>
                  <a:pt x="2391834" y="309034"/>
                  <a:pt x="2391834" y="266700"/>
                </a:cubicBezTo>
                <a:cubicBezTo>
                  <a:pt x="2391834" y="198967"/>
                  <a:pt x="2408767" y="148167"/>
                  <a:pt x="2442634" y="114300"/>
                </a:cubicBezTo>
                <a:cubicBezTo>
                  <a:pt x="2476500" y="80434"/>
                  <a:pt x="2527300" y="63500"/>
                  <a:pt x="2595034" y="63500"/>
                </a:cubicBezTo>
                <a:cubicBezTo>
                  <a:pt x="2620434" y="38100"/>
                  <a:pt x="2652184" y="21167"/>
                  <a:pt x="2690284" y="12700"/>
                </a:cubicBezTo>
                <a:cubicBezTo>
                  <a:pt x="2728384" y="4234"/>
                  <a:pt x="2764367" y="0"/>
                  <a:pt x="2798234" y="0"/>
                </a:cubicBezTo>
                <a:cubicBezTo>
                  <a:pt x="2798234" y="0"/>
                  <a:pt x="2815167" y="16934"/>
                  <a:pt x="2849034" y="50800"/>
                </a:cubicBezTo>
                <a:cubicBezTo>
                  <a:pt x="2882900" y="84667"/>
                  <a:pt x="2933700" y="135467"/>
                  <a:pt x="3001434" y="203200"/>
                </a:cubicBezTo>
                <a:cubicBezTo>
                  <a:pt x="3069167" y="262467"/>
                  <a:pt x="3109384" y="330200"/>
                  <a:pt x="3122084" y="406400"/>
                </a:cubicBezTo>
                <a:cubicBezTo>
                  <a:pt x="3134784" y="482600"/>
                  <a:pt x="3141134" y="571500"/>
                  <a:pt x="3141134" y="673100"/>
                </a:cubicBezTo>
                <a:cubicBezTo>
                  <a:pt x="3141134" y="783167"/>
                  <a:pt x="3128434" y="880534"/>
                  <a:pt x="3103034" y="965200"/>
                </a:cubicBezTo>
                <a:cubicBezTo>
                  <a:pt x="3077634" y="1049867"/>
                  <a:pt x="3026834" y="1172634"/>
                  <a:pt x="2950634" y="1333500"/>
                </a:cubicBezTo>
                <a:cubicBezTo>
                  <a:pt x="2874434" y="1494367"/>
                  <a:pt x="2755900" y="1744134"/>
                  <a:pt x="2595034" y="2082800"/>
                </a:cubicBezTo>
                <a:cubicBezTo>
                  <a:pt x="2527300" y="2252134"/>
                  <a:pt x="2455334" y="2410884"/>
                  <a:pt x="2379134" y="2559050"/>
                </a:cubicBezTo>
                <a:cubicBezTo>
                  <a:pt x="2302934" y="2707217"/>
                  <a:pt x="2264834" y="2798234"/>
                  <a:pt x="2264834" y="2832100"/>
                </a:cubicBezTo>
                <a:cubicBezTo>
                  <a:pt x="2264834" y="2865967"/>
                  <a:pt x="2250017" y="2916767"/>
                  <a:pt x="2220384" y="2984500"/>
                </a:cubicBezTo>
                <a:cubicBezTo>
                  <a:pt x="2190750" y="3052234"/>
                  <a:pt x="2159000" y="3136900"/>
                  <a:pt x="2125134" y="3238500"/>
                </a:cubicBezTo>
                <a:cubicBezTo>
                  <a:pt x="2091267" y="3306234"/>
                  <a:pt x="2044700" y="3405717"/>
                  <a:pt x="1985434" y="3536950"/>
                </a:cubicBezTo>
                <a:cubicBezTo>
                  <a:pt x="1926167" y="3668184"/>
                  <a:pt x="1864784" y="3807884"/>
                  <a:pt x="1801284" y="3956050"/>
                </a:cubicBezTo>
                <a:cubicBezTo>
                  <a:pt x="1737784" y="4104217"/>
                  <a:pt x="1684867" y="4231217"/>
                  <a:pt x="1642534" y="4337050"/>
                </a:cubicBezTo>
                <a:cubicBezTo>
                  <a:pt x="1600200" y="4442884"/>
                  <a:pt x="1579034" y="4504267"/>
                  <a:pt x="1579034" y="4521200"/>
                </a:cubicBezTo>
                <a:cubicBezTo>
                  <a:pt x="1579034" y="4555067"/>
                  <a:pt x="1576917" y="4588934"/>
                  <a:pt x="1572684" y="4622800"/>
                </a:cubicBezTo>
                <a:cubicBezTo>
                  <a:pt x="1568450" y="4656667"/>
                  <a:pt x="1549400" y="4690534"/>
                  <a:pt x="1515534" y="4724400"/>
                </a:cubicBezTo>
                <a:cubicBezTo>
                  <a:pt x="1481667" y="4724400"/>
                  <a:pt x="1462617" y="4747684"/>
                  <a:pt x="1458384" y="4794250"/>
                </a:cubicBezTo>
                <a:cubicBezTo>
                  <a:pt x="1454150" y="4840817"/>
                  <a:pt x="1452034" y="4864100"/>
                  <a:pt x="1452034" y="4864100"/>
                </a:cubicBezTo>
                <a:cubicBezTo>
                  <a:pt x="1452034" y="4948767"/>
                  <a:pt x="1384300" y="5173134"/>
                  <a:pt x="1248834" y="5537200"/>
                </a:cubicBezTo>
                <a:cubicBezTo>
                  <a:pt x="1113367" y="6002867"/>
                  <a:pt x="988484" y="6430434"/>
                  <a:pt x="874184" y="6819900"/>
                </a:cubicBezTo>
                <a:cubicBezTo>
                  <a:pt x="759884" y="7209367"/>
                  <a:pt x="702734" y="7522634"/>
                  <a:pt x="702734" y="7759700"/>
                </a:cubicBezTo>
                <a:cubicBezTo>
                  <a:pt x="702734" y="7962900"/>
                  <a:pt x="698500" y="8096250"/>
                  <a:pt x="690034" y="8159750"/>
                </a:cubicBezTo>
                <a:cubicBezTo>
                  <a:pt x="681567" y="8223250"/>
                  <a:pt x="643467" y="8271934"/>
                  <a:pt x="575734" y="8305800"/>
                </a:cubicBezTo>
                <a:close/>
                <a:moveTo>
                  <a:pt x="-1075266" y="83058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55" name="Freeform 6855"/>
          <p:cNvSpPr/>
          <p:nvPr/>
        </p:nvSpPr>
        <p:spPr>
          <a:xfrm rot="0" flipH="0" flipV="0">
            <a:off x="7907165" y="5342053"/>
            <a:ext cx="127863" cy="180136"/>
          </a:xfrm>
          <a:custGeom>
            <a:pathLst>
              <a:path w="3551767" h="5003800">
                <a:moveTo>
                  <a:pt x="1265767" y="5003800"/>
                </a:moveTo>
                <a:cubicBezTo>
                  <a:pt x="893233" y="5003800"/>
                  <a:pt x="588433" y="4861984"/>
                  <a:pt x="351367" y="4578350"/>
                </a:cubicBezTo>
                <a:cubicBezTo>
                  <a:pt x="114300" y="4294717"/>
                  <a:pt x="0" y="3941234"/>
                  <a:pt x="8467" y="3517900"/>
                </a:cubicBezTo>
                <a:cubicBezTo>
                  <a:pt x="25400" y="3213100"/>
                  <a:pt x="86783" y="2885017"/>
                  <a:pt x="192617" y="2533650"/>
                </a:cubicBezTo>
                <a:cubicBezTo>
                  <a:pt x="298450" y="2182284"/>
                  <a:pt x="440267" y="1843617"/>
                  <a:pt x="618067" y="1517650"/>
                </a:cubicBezTo>
                <a:cubicBezTo>
                  <a:pt x="795867" y="1191684"/>
                  <a:pt x="990600" y="905934"/>
                  <a:pt x="1202267" y="660400"/>
                </a:cubicBezTo>
                <a:cubicBezTo>
                  <a:pt x="1413933" y="414867"/>
                  <a:pt x="1634067" y="241300"/>
                  <a:pt x="1862667" y="139700"/>
                </a:cubicBezTo>
                <a:cubicBezTo>
                  <a:pt x="1947333" y="97367"/>
                  <a:pt x="2038350" y="63500"/>
                  <a:pt x="2135717" y="38100"/>
                </a:cubicBezTo>
                <a:cubicBezTo>
                  <a:pt x="2233083" y="12700"/>
                  <a:pt x="2332567" y="0"/>
                  <a:pt x="2434167" y="0"/>
                </a:cubicBezTo>
                <a:cubicBezTo>
                  <a:pt x="2527300" y="0"/>
                  <a:pt x="2624667" y="14817"/>
                  <a:pt x="2726267" y="44450"/>
                </a:cubicBezTo>
                <a:cubicBezTo>
                  <a:pt x="2827867" y="74084"/>
                  <a:pt x="2912533" y="105834"/>
                  <a:pt x="2980267" y="139700"/>
                </a:cubicBezTo>
                <a:cubicBezTo>
                  <a:pt x="3124200" y="198967"/>
                  <a:pt x="3234267" y="270934"/>
                  <a:pt x="3310467" y="355600"/>
                </a:cubicBezTo>
                <a:cubicBezTo>
                  <a:pt x="3386667" y="440267"/>
                  <a:pt x="3454400" y="571500"/>
                  <a:pt x="3513667" y="749300"/>
                </a:cubicBezTo>
                <a:cubicBezTo>
                  <a:pt x="3539067" y="910167"/>
                  <a:pt x="3551767" y="1024467"/>
                  <a:pt x="3551767" y="1092200"/>
                </a:cubicBezTo>
                <a:cubicBezTo>
                  <a:pt x="3551767" y="1159934"/>
                  <a:pt x="3530600" y="1261534"/>
                  <a:pt x="3488267" y="1397000"/>
                </a:cubicBezTo>
                <a:cubicBezTo>
                  <a:pt x="3386667" y="1701800"/>
                  <a:pt x="3255433" y="1964267"/>
                  <a:pt x="3094567" y="2184400"/>
                </a:cubicBezTo>
                <a:cubicBezTo>
                  <a:pt x="2933700" y="2404534"/>
                  <a:pt x="2717800" y="2590800"/>
                  <a:pt x="2446867" y="2743200"/>
                </a:cubicBezTo>
                <a:cubicBezTo>
                  <a:pt x="2379133" y="2785534"/>
                  <a:pt x="2300817" y="2817284"/>
                  <a:pt x="2211917" y="2838450"/>
                </a:cubicBezTo>
                <a:cubicBezTo>
                  <a:pt x="2123017" y="2859617"/>
                  <a:pt x="2032000" y="2870200"/>
                  <a:pt x="1938867" y="2870200"/>
                </a:cubicBezTo>
                <a:cubicBezTo>
                  <a:pt x="1769533" y="2870200"/>
                  <a:pt x="1606550" y="2838450"/>
                  <a:pt x="1449917" y="2774950"/>
                </a:cubicBezTo>
                <a:cubicBezTo>
                  <a:pt x="1293283" y="2711450"/>
                  <a:pt x="1168400" y="2616200"/>
                  <a:pt x="1075267" y="2489200"/>
                </a:cubicBezTo>
                <a:lnTo>
                  <a:pt x="986367" y="2387600"/>
                </a:lnTo>
                <a:lnTo>
                  <a:pt x="948267" y="2489200"/>
                </a:lnTo>
                <a:cubicBezTo>
                  <a:pt x="863600" y="2717800"/>
                  <a:pt x="797983" y="2929467"/>
                  <a:pt x="751417" y="3124200"/>
                </a:cubicBezTo>
                <a:cubicBezTo>
                  <a:pt x="704850" y="3318934"/>
                  <a:pt x="681567" y="3496734"/>
                  <a:pt x="681567" y="3657600"/>
                </a:cubicBezTo>
                <a:cubicBezTo>
                  <a:pt x="681567" y="3759200"/>
                  <a:pt x="692150" y="3856567"/>
                  <a:pt x="713317" y="3949700"/>
                </a:cubicBezTo>
                <a:cubicBezTo>
                  <a:pt x="734483" y="4042834"/>
                  <a:pt x="766233" y="4123267"/>
                  <a:pt x="808567" y="4191000"/>
                </a:cubicBezTo>
                <a:cubicBezTo>
                  <a:pt x="842433" y="4241800"/>
                  <a:pt x="899583" y="4277784"/>
                  <a:pt x="980017" y="4298950"/>
                </a:cubicBezTo>
                <a:cubicBezTo>
                  <a:pt x="1060450" y="4320117"/>
                  <a:pt x="1147233" y="4330700"/>
                  <a:pt x="1240367" y="4330700"/>
                </a:cubicBezTo>
                <a:cubicBezTo>
                  <a:pt x="1299633" y="4330700"/>
                  <a:pt x="1361017" y="4328584"/>
                  <a:pt x="1424517" y="4324350"/>
                </a:cubicBezTo>
                <a:cubicBezTo>
                  <a:pt x="1488017" y="4320117"/>
                  <a:pt x="1549400" y="4305300"/>
                  <a:pt x="1608667" y="4279900"/>
                </a:cubicBezTo>
                <a:cubicBezTo>
                  <a:pt x="1752600" y="4229100"/>
                  <a:pt x="1869017" y="4174067"/>
                  <a:pt x="1957917" y="4114800"/>
                </a:cubicBezTo>
                <a:cubicBezTo>
                  <a:pt x="2046817" y="4055534"/>
                  <a:pt x="2137833" y="3992034"/>
                  <a:pt x="2230967" y="3924300"/>
                </a:cubicBezTo>
                <a:lnTo>
                  <a:pt x="2281767" y="3898900"/>
                </a:lnTo>
                <a:lnTo>
                  <a:pt x="2269067" y="3898900"/>
                </a:lnTo>
                <a:cubicBezTo>
                  <a:pt x="2370667" y="3848100"/>
                  <a:pt x="2461683" y="3797300"/>
                  <a:pt x="2542117" y="3746500"/>
                </a:cubicBezTo>
                <a:cubicBezTo>
                  <a:pt x="2622550" y="3695700"/>
                  <a:pt x="2662767" y="3670300"/>
                  <a:pt x="2662767" y="3670300"/>
                </a:cubicBezTo>
                <a:cubicBezTo>
                  <a:pt x="2696633" y="3670300"/>
                  <a:pt x="2730500" y="3649134"/>
                  <a:pt x="2764367" y="3606800"/>
                </a:cubicBezTo>
                <a:cubicBezTo>
                  <a:pt x="2832100" y="3572934"/>
                  <a:pt x="2918883" y="3585634"/>
                  <a:pt x="3024717" y="3644900"/>
                </a:cubicBezTo>
                <a:cubicBezTo>
                  <a:pt x="3130550" y="3704167"/>
                  <a:pt x="3183467" y="3780367"/>
                  <a:pt x="3183467" y="3873500"/>
                </a:cubicBezTo>
                <a:cubicBezTo>
                  <a:pt x="3175000" y="3915834"/>
                  <a:pt x="3136900" y="3981450"/>
                  <a:pt x="3069167" y="4070350"/>
                </a:cubicBezTo>
                <a:cubicBezTo>
                  <a:pt x="3001433" y="4159250"/>
                  <a:pt x="2927350" y="4241800"/>
                  <a:pt x="2846917" y="4318000"/>
                </a:cubicBezTo>
                <a:cubicBezTo>
                  <a:pt x="2766483" y="4394200"/>
                  <a:pt x="2700867" y="4436534"/>
                  <a:pt x="2650067" y="4445000"/>
                </a:cubicBezTo>
                <a:cubicBezTo>
                  <a:pt x="2641600" y="4453467"/>
                  <a:pt x="2611967" y="4468284"/>
                  <a:pt x="2561167" y="4489450"/>
                </a:cubicBezTo>
                <a:cubicBezTo>
                  <a:pt x="2510367" y="4510617"/>
                  <a:pt x="2476500" y="4529667"/>
                  <a:pt x="2459567" y="4546600"/>
                </a:cubicBezTo>
                <a:lnTo>
                  <a:pt x="2472267" y="4546600"/>
                </a:lnTo>
                <a:cubicBezTo>
                  <a:pt x="2396067" y="4648200"/>
                  <a:pt x="2319867" y="4699000"/>
                  <a:pt x="2243667" y="4699000"/>
                </a:cubicBezTo>
                <a:lnTo>
                  <a:pt x="2142067" y="4699000"/>
                </a:lnTo>
                <a:cubicBezTo>
                  <a:pt x="2108200" y="4758267"/>
                  <a:pt x="1998133" y="4823884"/>
                  <a:pt x="1811867" y="4895850"/>
                </a:cubicBezTo>
                <a:cubicBezTo>
                  <a:pt x="1625600" y="4967816"/>
                  <a:pt x="1443567" y="5003800"/>
                  <a:pt x="1265767" y="5003800"/>
                </a:cubicBezTo>
                <a:close/>
                <a:moveTo>
                  <a:pt x="-1261533" y="4965700"/>
                </a:moveTo>
                <a:moveTo>
                  <a:pt x="1837267" y="2209800"/>
                </a:moveTo>
                <a:cubicBezTo>
                  <a:pt x="1989667" y="2209800"/>
                  <a:pt x="2123017" y="2165350"/>
                  <a:pt x="2237317" y="2076450"/>
                </a:cubicBezTo>
                <a:cubicBezTo>
                  <a:pt x="2351617" y="1987550"/>
                  <a:pt x="2451100" y="1888067"/>
                  <a:pt x="2535767" y="1778000"/>
                </a:cubicBezTo>
                <a:cubicBezTo>
                  <a:pt x="2705100" y="1549400"/>
                  <a:pt x="2804583" y="1327150"/>
                  <a:pt x="2834217" y="1111250"/>
                </a:cubicBezTo>
                <a:cubicBezTo>
                  <a:pt x="2863850" y="895350"/>
                  <a:pt x="2836333" y="745067"/>
                  <a:pt x="2751667" y="660400"/>
                </a:cubicBezTo>
                <a:cubicBezTo>
                  <a:pt x="2700867" y="635000"/>
                  <a:pt x="2656417" y="620184"/>
                  <a:pt x="2618317" y="615950"/>
                </a:cubicBezTo>
                <a:cubicBezTo>
                  <a:pt x="2580217" y="611717"/>
                  <a:pt x="2506133" y="626534"/>
                  <a:pt x="2396067" y="660400"/>
                </a:cubicBezTo>
                <a:cubicBezTo>
                  <a:pt x="2319867" y="677334"/>
                  <a:pt x="2214033" y="740834"/>
                  <a:pt x="2078567" y="850900"/>
                </a:cubicBezTo>
                <a:cubicBezTo>
                  <a:pt x="1943100" y="960967"/>
                  <a:pt x="1809750" y="1083734"/>
                  <a:pt x="1678517" y="1219200"/>
                </a:cubicBezTo>
                <a:cubicBezTo>
                  <a:pt x="1547283" y="1354667"/>
                  <a:pt x="1447800" y="1468967"/>
                  <a:pt x="1380067" y="1562100"/>
                </a:cubicBezTo>
                <a:lnTo>
                  <a:pt x="1214967" y="1828800"/>
                </a:lnTo>
                <a:cubicBezTo>
                  <a:pt x="1282700" y="1803400"/>
                  <a:pt x="1348317" y="1788584"/>
                  <a:pt x="1411817" y="1784350"/>
                </a:cubicBezTo>
                <a:cubicBezTo>
                  <a:pt x="1475317" y="1780117"/>
                  <a:pt x="1511300" y="1786467"/>
                  <a:pt x="1519767" y="1803400"/>
                </a:cubicBezTo>
                <a:cubicBezTo>
                  <a:pt x="1519767" y="1879600"/>
                  <a:pt x="1534583" y="1949450"/>
                  <a:pt x="1564217" y="2012950"/>
                </a:cubicBezTo>
                <a:cubicBezTo>
                  <a:pt x="1593850" y="2076450"/>
                  <a:pt x="1631950" y="2125134"/>
                  <a:pt x="1678517" y="2159000"/>
                </a:cubicBezTo>
                <a:cubicBezTo>
                  <a:pt x="1725083" y="2192867"/>
                  <a:pt x="1778000" y="2209800"/>
                  <a:pt x="1837267" y="2209800"/>
                </a:cubicBezTo>
                <a:close/>
                <a:moveTo>
                  <a:pt x="1532467" y="49657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56" name="Freeform 6856"/>
          <p:cNvSpPr/>
          <p:nvPr/>
        </p:nvSpPr>
        <p:spPr>
          <a:xfrm rot="0" flipH="0" flipV="0">
            <a:off x="8185905" y="5358513"/>
            <a:ext cx="118414" cy="150799"/>
          </a:xfrm>
          <a:custGeom>
            <a:pathLst>
              <a:path w="3289300" h="4188884">
                <a:moveTo>
                  <a:pt x="800100" y="4102100"/>
                </a:moveTo>
                <a:cubicBezTo>
                  <a:pt x="715433" y="4161367"/>
                  <a:pt x="656166" y="4188884"/>
                  <a:pt x="622300" y="4184650"/>
                </a:cubicBezTo>
                <a:cubicBezTo>
                  <a:pt x="588433" y="4180417"/>
                  <a:pt x="524933" y="4131734"/>
                  <a:pt x="431800" y="4038600"/>
                </a:cubicBezTo>
                <a:cubicBezTo>
                  <a:pt x="270933" y="3886200"/>
                  <a:pt x="158750" y="3596217"/>
                  <a:pt x="95250" y="3168650"/>
                </a:cubicBezTo>
                <a:cubicBezTo>
                  <a:pt x="31750" y="2741084"/>
                  <a:pt x="0" y="2137834"/>
                  <a:pt x="0" y="1358900"/>
                </a:cubicBezTo>
                <a:cubicBezTo>
                  <a:pt x="33866" y="1011767"/>
                  <a:pt x="52916" y="715434"/>
                  <a:pt x="57150" y="469900"/>
                </a:cubicBezTo>
                <a:cubicBezTo>
                  <a:pt x="61383" y="224367"/>
                  <a:pt x="63500" y="84667"/>
                  <a:pt x="63500" y="50800"/>
                </a:cubicBezTo>
                <a:cubicBezTo>
                  <a:pt x="88900" y="16934"/>
                  <a:pt x="141816" y="0"/>
                  <a:pt x="222250" y="0"/>
                </a:cubicBezTo>
                <a:cubicBezTo>
                  <a:pt x="302683" y="0"/>
                  <a:pt x="372533" y="16934"/>
                  <a:pt x="431800" y="50800"/>
                </a:cubicBezTo>
                <a:cubicBezTo>
                  <a:pt x="516466" y="93134"/>
                  <a:pt x="573616" y="156634"/>
                  <a:pt x="603250" y="241300"/>
                </a:cubicBezTo>
                <a:cubicBezTo>
                  <a:pt x="632883" y="325967"/>
                  <a:pt x="651933" y="476250"/>
                  <a:pt x="660400" y="692150"/>
                </a:cubicBezTo>
                <a:cubicBezTo>
                  <a:pt x="668866" y="908050"/>
                  <a:pt x="673100" y="1236134"/>
                  <a:pt x="673100" y="1676400"/>
                </a:cubicBezTo>
                <a:cubicBezTo>
                  <a:pt x="647700" y="2015067"/>
                  <a:pt x="635000" y="2309284"/>
                  <a:pt x="635000" y="2559050"/>
                </a:cubicBezTo>
                <a:cubicBezTo>
                  <a:pt x="635000" y="2808817"/>
                  <a:pt x="647700" y="2950634"/>
                  <a:pt x="673100" y="2984500"/>
                </a:cubicBezTo>
                <a:cubicBezTo>
                  <a:pt x="706966" y="3043767"/>
                  <a:pt x="747183" y="3058584"/>
                  <a:pt x="793750" y="3028950"/>
                </a:cubicBezTo>
                <a:cubicBezTo>
                  <a:pt x="840316" y="2999317"/>
                  <a:pt x="927100" y="2921000"/>
                  <a:pt x="1054100" y="2794000"/>
                </a:cubicBezTo>
                <a:cubicBezTo>
                  <a:pt x="1121833" y="2700867"/>
                  <a:pt x="1206500" y="2575984"/>
                  <a:pt x="1308100" y="2419350"/>
                </a:cubicBezTo>
                <a:cubicBezTo>
                  <a:pt x="1409700" y="2262717"/>
                  <a:pt x="1490133" y="2137834"/>
                  <a:pt x="1549400" y="2044700"/>
                </a:cubicBezTo>
                <a:cubicBezTo>
                  <a:pt x="1642533" y="1926167"/>
                  <a:pt x="1729316" y="1811867"/>
                  <a:pt x="1809750" y="1701800"/>
                </a:cubicBezTo>
                <a:cubicBezTo>
                  <a:pt x="1890183" y="1591734"/>
                  <a:pt x="1947333" y="1519767"/>
                  <a:pt x="1981200" y="1485900"/>
                </a:cubicBezTo>
                <a:cubicBezTo>
                  <a:pt x="2015066" y="1418167"/>
                  <a:pt x="2057400" y="1354667"/>
                  <a:pt x="2108200" y="1295400"/>
                </a:cubicBezTo>
                <a:cubicBezTo>
                  <a:pt x="2159000" y="1236134"/>
                  <a:pt x="2201333" y="1176867"/>
                  <a:pt x="2235200" y="1117600"/>
                </a:cubicBezTo>
                <a:cubicBezTo>
                  <a:pt x="2328333" y="956734"/>
                  <a:pt x="2425700" y="823384"/>
                  <a:pt x="2527300" y="717550"/>
                </a:cubicBezTo>
                <a:cubicBezTo>
                  <a:pt x="2628900" y="611717"/>
                  <a:pt x="2696633" y="558800"/>
                  <a:pt x="2730500" y="558800"/>
                </a:cubicBezTo>
                <a:cubicBezTo>
                  <a:pt x="2764366" y="584200"/>
                  <a:pt x="2796116" y="590550"/>
                  <a:pt x="2825750" y="577850"/>
                </a:cubicBezTo>
                <a:cubicBezTo>
                  <a:pt x="2855383" y="565150"/>
                  <a:pt x="2887133" y="558800"/>
                  <a:pt x="2921000" y="558800"/>
                </a:cubicBezTo>
                <a:cubicBezTo>
                  <a:pt x="2980266" y="499534"/>
                  <a:pt x="3060700" y="499534"/>
                  <a:pt x="3162300" y="558800"/>
                </a:cubicBezTo>
                <a:cubicBezTo>
                  <a:pt x="3196166" y="584200"/>
                  <a:pt x="3225800" y="611717"/>
                  <a:pt x="3251200" y="641350"/>
                </a:cubicBezTo>
                <a:cubicBezTo>
                  <a:pt x="3276600" y="670984"/>
                  <a:pt x="3289300" y="702734"/>
                  <a:pt x="3289300" y="736600"/>
                </a:cubicBezTo>
                <a:cubicBezTo>
                  <a:pt x="3289300" y="778934"/>
                  <a:pt x="3257550" y="867834"/>
                  <a:pt x="3194050" y="1003300"/>
                </a:cubicBezTo>
                <a:cubicBezTo>
                  <a:pt x="3130550" y="1138767"/>
                  <a:pt x="3058583" y="1267884"/>
                  <a:pt x="2978150" y="1390650"/>
                </a:cubicBezTo>
                <a:cubicBezTo>
                  <a:pt x="2897716" y="1513417"/>
                  <a:pt x="2836333" y="1587500"/>
                  <a:pt x="2794000" y="1612900"/>
                </a:cubicBezTo>
                <a:cubicBezTo>
                  <a:pt x="2794000" y="1612900"/>
                  <a:pt x="2781300" y="1625600"/>
                  <a:pt x="2755900" y="1651000"/>
                </a:cubicBezTo>
                <a:cubicBezTo>
                  <a:pt x="2730500" y="1676400"/>
                  <a:pt x="2700866" y="1706034"/>
                  <a:pt x="2667000" y="1739900"/>
                </a:cubicBezTo>
                <a:cubicBezTo>
                  <a:pt x="2650066" y="1799167"/>
                  <a:pt x="2595033" y="1902884"/>
                  <a:pt x="2501900" y="2051050"/>
                </a:cubicBezTo>
                <a:cubicBezTo>
                  <a:pt x="2408766" y="2199217"/>
                  <a:pt x="2294466" y="2366434"/>
                  <a:pt x="2159000" y="2552700"/>
                </a:cubicBezTo>
                <a:cubicBezTo>
                  <a:pt x="2023533" y="2738967"/>
                  <a:pt x="1883833" y="2925234"/>
                  <a:pt x="1739900" y="3111500"/>
                </a:cubicBezTo>
                <a:cubicBezTo>
                  <a:pt x="1595966" y="3297767"/>
                  <a:pt x="1468966" y="3462867"/>
                  <a:pt x="1358900" y="3606800"/>
                </a:cubicBezTo>
                <a:cubicBezTo>
                  <a:pt x="1274233" y="3725334"/>
                  <a:pt x="1176866" y="3829050"/>
                  <a:pt x="1066800" y="3917950"/>
                </a:cubicBezTo>
                <a:cubicBezTo>
                  <a:pt x="956733" y="4006850"/>
                  <a:pt x="867833" y="4068234"/>
                  <a:pt x="800100" y="4102100"/>
                </a:cubicBezTo>
                <a:close/>
                <a:moveTo>
                  <a:pt x="-1358900" y="45085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57" name="Freeform 6857"/>
          <p:cNvSpPr/>
          <p:nvPr/>
        </p:nvSpPr>
        <p:spPr>
          <a:xfrm rot="0" flipH="0" flipV="0">
            <a:off x="8314988" y="5276674"/>
            <a:ext cx="95859" cy="221741"/>
          </a:xfrm>
          <a:custGeom>
            <a:pathLst>
              <a:path w="2662767" h="6159500">
                <a:moveTo>
                  <a:pt x="364067" y="6159500"/>
                </a:moveTo>
                <a:cubicBezTo>
                  <a:pt x="330200" y="6159500"/>
                  <a:pt x="289983" y="6148917"/>
                  <a:pt x="243417" y="6127750"/>
                </a:cubicBezTo>
                <a:cubicBezTo>
                  <a:pt x="196850" y="6106584"/>
                  <a:pt x="173567" y="6096000"/>
                  <a:pt x="173567" y="6096000"/>
                </a:cubicBezTo>
                <a:cubicBezTo>
                  <a:pt x="173567" y="6062134"/>
                  <a:pt x="162983" y="6019800"/>
                  <a:pt x="141817" y="5969000"/>
                </a:cubicBezTo>
                <a:cubicBezTo>
                  <a:pt x="120650" y="5918200"/>
                  <a:pt x="110067" y="5875867"/>
                  <a:pt x="110067" y="5842000"/>
                </a:cubicBezTo>
                <a:cubicBezTo>
                  <a:pt x="50800" y="5808134"/>
                  <a:pt x="16933" y="5772150"/>
                  <a:pt x="8467" y="5734050"/>
                </a:cubicBezTo>
                <a:cubicBezTo>
                  <a:pt x="0" y="5695950"/>
                  <a:pt x="12700" y="5630334"/>
                  <a:pt x="46567" y="5537200"/>
                </a:cubicBezTo>
                <a:cubicBezTo>
                  <a:pt x="97367" y="5452534"/>
                  <a:pt x="165100" y="5314950"/>
                  <a:pt x="249767" y="5124450"/>
                </a:cubicBezTo>
                <a:cubicBezTo>
                  <a:pt x="334433" y="4933950"/>
                  <a:pt x="423333" y="4726517"/>
                  <a:pt x="516467" y="4502150"/>
                </a:cubicBezTo>
                <a:cubicBezTo>
                  <a:pt x="609600" y="4277784"/>
                  <a:pt x="698500" y="4055534"/>
                  <a:pt x="783167" y="3835400"/>
                </a:cubicBezTo>
                <a:cubicBezTo>
                  <a:pt x="867833" y="3615267"/>
                  <a:pt x="939800" y="3426884"/>
                  <a:pt x="999067" y="3270250"/>
                </a:cubicBezTo>
                <a:cubicBezTo>
                  <a:pt x="1058333" y="3113617"/>
                  <a:pt x="1092200" y="3018367"/>
                  <a:pt x="1100667" y="2984500"/>
                </a:cubicBezTo>
                <a:cubicBezTo>
                  <a:pt x="1100667" y="2950634"/>
                  <a:pt x="1113367" y="2908300"/>
                  <a:pt x="1138767" y="2857500"/>
                </a:cubicBezTo>
                <a:cubicBezTo>
                  <a:pt x="1164167" y="2806700"/>
                  <a:pt x="1193800" y="2764367"/>
                  <a:pt x="1227667" y="2730500"/>
                </a:cubicBezTo>
                <a:cubicBezTo>
                  <a:pt x="1295400" y="2671234"/>
                  <a:pt x="1367367" y="2664884"/>
                  <a:pt x="1443567" y="2711450"/>
                </a:cubicBezTo>
                <a:cubicBezTo>
                  <a:pt x="1519767" y="2758017"/>
                  <a:pt x="1585383" y="2834217"/>
                  <a:pt x="1640417" y="2940050"/>
                </a:cubicBezTo>
                <a:cubicBezTo>
                  <a:pt x="1695450" y="3045884"/>
                  <a:pt x="1722967" y="3162300"/>
                  <a:pt x="1722967" y="3289300"/>
                </a:cubicBezTo>
                <a:cubicBezTo>
                  <a:pt x="1722967" y="3348567"/>
                  <a:pt x="1680633" y="3498850"/>
                  <a:pt x="1595967" y="3740150"/>
                </a:cubicBezTo>
                <a:cubicBezTo>
                  <a:pt x="1511300" y="3981450"/>
                  <a:pt x="1399117" y="4267200"/>
                  <a:pt x="1259417" y="4597400"/>
                </a:cubicBezTo>
                <a:cubicBezTo>
                  <a:pt x="1119717" y="4927600"/>
                  <a:pt x="965200" y="5262034"/>
                  <a:pt x="795867" y="5600700"/>
                </a:cubicBezTo>
                <a:cubicBezTo>
                  <a:pt x="668867" y="5846234"/>
                  <a:pt x="588433" y="6000750"/>
                  <a:pt x="554567" y="6064250"/>
                </a:cubicBezTo>
                <a:cubicBezTo>
                  <a:pt x="520700" y="6127750"/>
                  <a:pt x="457200" y="6159500"/>
                  <a:pt x="364067" y="6159500"/>
                </a:cubicBezTo>
                <a:close/>
                <a:moveTo>
                  <a:pt x="-524933" y="6781800"/>
                </a:moveTo>
                <a:moveTo>
                  <a:pt x="2230967" y="1346200"/>
                </a:moveTo>
                <a:cubicBezTo>
                  <a:pt x="2129367" y="1346200"/>
                  <a:pt x="2021417" y="1305984"/>
                  <a:pt x="1907117" y="1225550"/>
                </a:cubicBezTo>
                <a:cubicBezTo>
                  <a:pt x="1792817" y="1145117"/>
                  <a:pt x="1695450" y="1043517"/>
                  <a:pt x="1615017" y="920750"/>
                </a:cubicBezTo>
                <a:cubicBezTo>
                  <a:pt x="1534583" y="797984"/>
                  <a:pt x="1494367" y="673100"/>
                  <a:pt x="1494367" y="546100"/>
                </a:cubicBezTo>
                <a:cubicBezTo>
                  <a:pt x="1494367" y="503767"/>
                  <a:pt x="1519767" y="444500"/>
                  <a:pt x="1570567" y="368300"/>
                </a:cubicBezTo>
                <a:cubicBezTo>
                  <a:pt x="1621367" y="292100"/>
                  <a:pt x="1672167" y="215900"/>
                  <a:pt x="1722967" y="139700"/>
                </a:cubicBezTo>
                <a:cubicBezTo>
                  <a:pt x="1773767" y="63500"/>
                  <a:pt x="1799167" y="16934"/>
                  <a:pt x="1799167" y="0"/>
                </a:cubicBezTo>
                <a:cubicBezTo>
                  <a:pt x="1866900" y="0"/>
                  <a:pt x="1919817" y="2117"/>
                  <a:pt x="1957917" y="6350"/>
                </a:cubicBezTo>
                <a:cubicBezTo>
                  <a:pt x="1996017" y="10584"/>
                  <a:pt x="2044700" y="29634"/>
                  <a:pt x="2103967" y="63500"/>
                </a:cubicBezTo>
                <a:cubicBezTo>
                  <a:pt x="2197100" y="275167"/>
                  <a:pt x="2313517" y="448734"/>
                  <a:pt x="2453217" y="584200"/>
                </a:cubicBezTo>
                <a:cubicBezTo>
                  <a:pt x="2592917" y="719667"/>
                  <a:pt x="2662767" y="833967"/>
                  <a:pt x="2662767" y="927100"/>
                </a:cubicBezTo>
                <a:cubicBezTo>
                  <a:pt x="2662767" y="1113367"/>
                  <a:pt x="2645833" y="1229784"/>
                  <a:pt x="2611967" y="1276350"/>
                </a:cubicBezTo>
                <a:cubicBezTo>
                  <a:pt x="2578100" y="1322917"/>
                  <a:pt x="2451100" y="1346200"/>
                  <a:pt x="2230967" y="1346200"/>
                </a:cubicBezTo>
                <a:close/>
                <a:moveTo>
                  <a:pt x="4288367" y="67818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58" name="Freeform 6858"/>
          <p:cNvSpPr/>
          <p:nvPr/>
        </p:nvSpPr>
        <p:spPr>
          <a:xfrm rot="0" flipH="0" flipV="0">
            <a:off x="8407342" y="5344873"/>
            <a:ext cx="127863" cy="170459"/>
          </a:xfrm>
          <a:custGeom>
            <a:pathLst>
              <a:path w="3551767" h="4734983">
                <a:moveTo>
                  <a:pt x="2167467" y="4442883"/>
                </a:moveTo>
                <a:cubicBezTo>
                  <a:pt x="1989667" y="4595283"/>
                  <a:pt x="1784350" y="4684183"/>
                  <a:pt x="1551517" y="4709583"/>
                </a:cubicBezTo>
                <a:cubicBezTo>
                  <a:pt x="1318683" y="4734983"/>
                  <a:pt x="1092200" y="4699000"/>
                  <a:pt x="872067" y="4601633"/>
                </a:cubicBezTo>
                <a:cubicBezTo>
                  <a:pt x="651933" y="4504267"/>
                  <a:pt x="469900" y="4353983"/>
                  <a:pt x="325967" y="4150783"/>
                </a:cubicBezTo>
                <a:cubicBezTo>
                  <a:pt x="182033" y="3964517"/>
                  <a:pt x="88900" y="3750733"/>
                  <a:pt x="46567" y="3509433"/>
                </a:cubicBezTo>
                <a:cubicBezTo>
                  <a:pt x="4233" y="3268133"/>
                  <a:pt x="0" y="2952750"/>
                  <a:pt x="33867" y="2563283"/>
                </a:cubicBezTo>
                <a:cubicBezTo>
                  <a:pt x="59267" y="2233083"/>
                  <a:pt x="165100" y="1900767"/>
                  <a:pt x="351367" y="1566333"/>
                </a:cubicBezTo>
                <a:cubicBezTo>
                  <a:pt x="537633" y="1231900"/>
                  <a:pt x="764117" y="933450"/>
                  <a:pt x="1030817" y="670983"/>
                </a:cubicBezTo>
                <a:cubicBezTo>
                  <a:pt x="1297517" y="408517"/>
                  <a:pt x="1562100" y="226483"/>
                  <a:pt x="1824567" y="124883"/>
                </a:cubicBezTo>
                <a:cubicBezTo>
                  <a:pt x="1951567" y="40217"/>
                  <a:pt x="2059517" y="0"/>
                  <a:pt x="2148417" y="4233"/>
                </a:cubicBezTo>
                <a:cubicBezTo>
                  <a:pt x="2237317" y="8467"/>
                  <a:pt x="2374900" y="19050"/>
                  <a:pt x="2561167" y="35983"/>
                </a:cubicBezTo>
                <a:cubicBezTo>
                  <a:pt x="2755900" y="61383"/>
                  <a:pt x="2901950" y="99483"/>
                  <a:pt x="2999317" y="150283"/>
                </a:cubicBezTo>
                <a:cubicBezTo>
                  <a:pt x="3096683" y="201083"/>
                  <a:pt x="3175000" y="268817"/>
                  <a:pt x="3234267" y="353483"/>
                </a:cubicBezTo>
                <a:cubicBezTo>
                  <a:pt x="3361267" y="480483"/>
                  <a:pt x="3445933" y="605367"/>
                  <a:pt x="3488267" y="728133"/>
                </a:cubicBezTo>
                <a:cubicBezTo>
                  <a:pt x="3530600" y="850900"/>
                  <a:pt x="3551767" y="971550"/>
                  <a:pt x="3551767" y="1090083"/>
                </a:cubicBezTo>
                <a:cubicBezTo>
                  <a:pt x="3517900" y="1276350"/>
                  <a:pt x="3393017" y="1502833"/>
                  <a:pt x="3177117" y="1769533"/>
                </a:cubicBezTo>
                <a:cubicBezTo>
                  <a:pt x="2961217" y="2036233"/>
                  <a:pt x="2679700" y="2254250"/>
                  <a:pt x="2332567" y="2423583"/>
                </a:cubicBezTo>
                <a:cubicBezTo>
                  <a:pt x="2146300" y="2482850"/>
                  <a:pt x="1943100" y="2508250"/>
                  <a:pt x="1722967" y="2499783"/>
                </a:cubicBezTo>
                <a:cubicBezTo>
                  <a:pt x="1502833" y="2491317"/>
                  <a:pt x="1320800" y="2436283"/>
                  <a:pt x="1176867" y="2334683"/>
                </a:cubicBezTo>
                <a:cubicBezTo>
                  <a:pt x="1016000" y="2266950"/>
                  <a:pt x="910167" y="2277533"/>
                  <a:pt x="859367" y="2366433"/>
                </a:cubicBezTo>
                <a:cubicBezTo>
                  <a:pt x="808567" y="2455333"/>
                  <a:pt x="762000" y="2669117"/>
                  <a:pt x="719667" y="3007783"/>
                </a:cubicBezTo>
                <a:cubicBezTo>
                  <a:pt x="685800" y="3329517"/>
                  <a:pt x="711200" y="3564467"/>
                  <a:pt x="795867" y="3712633"/>
                </a:cubicBezTo>
                <a:cubicBezTo>
                  <a:pt x="880533" y="3860800"/>
                  <a:pt x="994833" y="3947583"/>
                  <a:pt x="1138767" y="3972983"/>
                </a:cubicBezTo>
                <a:cubicBezTo>
                  <a:pt x="1308100" y="4006850"/>
                  <a:pt x="1441450" y="4030133"/>
                  <a:pt x="1538817" y="4042833"/>
                </a:cubicBezTo>
                <a:cubicBezTo>
                  <a:pt x="1636183" y="4055533"/>
                  <a:pt x="1756833" y="4019550"/>
                  <a:pt x="1900767" y="3934883"/>
                </a:cubicBezTo>
                <a:cubicBezTo>
                  <a:pt x="2036233" y="3850217"/>
                  <a:pt x="2120900" y="3801533"/>
                  <a:pt x="2154767" y="3788833"/>
                </a:cubicBezTo>
                <a:cubicBezTo>
                  <a:pt x="2188633" y="3776133"/>
                  <a:pt x="2216150" y="3759200"/>
                  <a:pt x="2237317" y="3738033"/>
                </a:cubicBezTo>
                <a:cubicBezTo>
                  <a:pt x="2258483" y="3716867"/>
                  <a:pt x="2311400" y="3663950"/>
                  <a:pt x="2396067" y="3579283"/>
                </a:cubicBezTo>
                <a:cubicBezTo>
                  <a:pt x="2455333" y="3520017"/>
                  <a:pt x="2501900" y="3475567"/>
                  <a:pt x="2535767" y="3445933"/>
                </a:cubicBezTo>
                <a:cubicBezTo>
                  <a:pt x="2569633" y="3416300"/>
                  <a:pt x="2607733" y="3401483"/>
                  <a:pt x="2650067" y="3401483"/>
                </a:cubicBezTo>
                <a:cubicBezTo>
                  <a:pt x="2692400" y="3401483"/>
                  <a:pt x="2730500" y="3420533"/>
                  <a:pt x="2764367" y="3458633"/>
                </a:cubicBezTo>
                <a:cubicBezTo>
                  <a:pt x="2798233" y="3496733"/>
                  <a:pt x="2832100" y="3524250"/>
                  <a:pt x="2865967" y="3541183"/>
                </a:cubicBezTo>
                <a:cubicBezTo>
                  <a:pt x="2950633" y="3541183"/>
                  <a:pt x="2969683" y="3591983"/>
                  <a:pt x="2923117" y="3693583"/>
                </a:cubicBezTo>
                <a:cubicBezTo>
                  <a:pt x="2876550" y="3795183"/>
                  <a:pt x="2785533" y="3915833"/>
                  <a:pt x="2650067" y="4055533"/>
                </a:cubicBezTo>
                <a:cubicBezTo>
                  <a:pt x="2514600" y="4195233"/>
                  <a:pt x="2353733" y="4324350"/>
                  <a:pt x="2167467" y="4442883"/>
                </a:cubicBezTo>
                <a:close/>
                <a:moveTo>
                  <a:pt x="-893233" y="4887383"/>
                </a:moveTo>
                <a:moveTo>
                  <a:pt x="2154767" y="1750483"/>
                </a:moveTo>
                <a:cubicBezTo>
                  <a:pt x="2247900" y="1708150"/>
                  <a:pt x="2345267" y="1646767"/>
                  <a:pt x="2446867" y="1566333"/>
                </a:cubicBezTo>
                <a:cubicBezTo>
                  <a:pt x="2548467" y="1485900"/>
                  <a:pt x="2635250" y="1397000"/>
                  <a:pt x="2707217" y="1299633"/>
                </a:cubicBezTo>
                <a:cubicBezTo>
                  <a:pt x="2779183" y="1202267"/>
                  <a:pt x="2815167" y="1119717"/>
                  <a:pt x="2815167" y="1051983"/>
                </a:cubicBezTo>
                <a:cubicBezTo>
                  <a:pt x="2815167" y="933450"/>
                  <a:pt x="2760133" y="833967"/>
                  <a:pt x="2650067" y="753533"/>
                </a:cubicBezTo>
                <a:cubicBezTo>
                  <a:pt x="2540000" y="673100"/>
                  <a:pt x="2374900" y="662517"/>
                  <a:pt x="2154767" y="721783"/>
                </a:cubicBezTo>
                <a:cubicBezTo>
                  <a:pt x="2061633" y="747183"/>
                  <a:pt x="1955800" y="808567"/>
                  <a:pt x="1837267" y="905933"/>
                </a:cubicBezTo>
                <a:cubicBezTo>
                  <a:pt x="1718733" y="1003300"/>
                  <a:pt x="1606550" y="1111250"/>
                  <a:pt x="1500717" y="1229783"/>
                </a:cubicBezTo>
                <a:cubicBezTo>
                  <a:pt x="1394883" y="1348317"/>
                  <a:pt x="1310217" y="1454150"/>
                  <a:pt x="1246717" y="1547283"/>
                </a:cubicBezTo>
                <a:cubicBezTo>
                  <a:pt x="1183217" y="1640417"/>
                  <a:pt x="1159933" y="1695450"/>
                  <a:pt x="1176867" y="1712383"/>
                </a:cubicBezTo>
                <a:cubicBezTo>
                  <a:pt x="1202267" y="1754717"/>
                  <a:pt x="1274233" y="1786467"/>
                  <a:pt x="1392767" y="1807633"/>
                </a:cubicBezTo>
                <a:cubicBezTo>
                  <a:pt x="1511300" y="1828800"/>
                  <a:pt x="1644650" y="1835150"/>
                  <a:pt x="1792817" y="1826683"/>
                </a:cubicBezTo>
                <a:cubicBezTo>
                  <a:pt x="1940983" y="1818217"/>
                  <a:pt x="2061633" y="1792817"/>
                  <a:pt x="2154767" y="1750483"/>
                </a:cubicBezTo>
                <a:close/>
                <a:moveTo>
                  <a:pt x="1799167" y="4887383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59" name="Freeform 6859"/>
          <p:cNvSpPr/>
          <p:nvPr/>
        </p:nvSpPr>
        <p:spPr>
          <a:xfrm rot="0" flipH="0" flipV="0">
            <a:off x="8542064" y="5248785"/>
            <a:ext cx="113842" cy="277367"/>
          </a:xfrm>
          <a:custGeom>
            <a:pathLst>
              <a:path w="3162300" h="7704666">
                <a:moveTo>
                  <a:pt x="330200" y="7670800"/>
                </a:moveTo>
                <a:cubicBezTo>
                  <a:pt x="220133" y="7628466"/>
                  <a:pt x="139700" y="7562850"/>
                  <a:pt x="88900" y="7473950"/>
                </a:cubicBezTo>
                <a:cubicBezTo>
                  <a:pt x="38100" y="7385050"/>
                  <a:pt x="8466" y="7255934"/>
                  <a:pt x="0" y="7086600"/>
                </a:cubicBezTo>
                <a:cubicBezTo>
                  <a:pt x="0" y="6985000"/>
                  <a:pt x="16933" y="6849534"/>
                  <a:pt x="50800" y="6680200"/>
                </a:cubicBezTo>
                <a:cubicBezTo>
                  <a:pt x="84666" y="6510867"/>
                  <a:pt x="122766" y="6316134"/>
                  <a:pt x="165100" y="6096000"/>
                </a:cubicBezTo>
                <a:cubicBezTo>
                  <a:pt x="165100" y="6079067"/>
                  <a:pt x="167216" y="6060017"/>
                  <a:pt x="171450" y="6038850"/>
                </a:cubicBezTo>
                <a:cubicBezTo>
                  <a:pt x="175683" y="6017684"/>
                  <a:pt x="177800" y="6002867"/>
                  <a:pt x="177800" y="5994400"/>
                </a:cubicBezTo>
                <a:cubicBezTo>
                  <a:pt x="186266" y="5960534"/>
                  <a:pt x="196850" y="5909734"/>
                  <a:pt x="209550" y="5842000"/>
                </a:cubicBezTo>
                <a:cubicBezTo>
                  <a:pt x="222250" y="5774267"/>
                  <a:pt x="232833" y="5721350"/>
                  <a:pt x="241300" y="5683250"/>
                </a:cubicBezTo>
                <a:cubicBezTo>
                  <a:pt x="249766" y="5645150"/>
                  <a:pt x="254000" y="5647267"/>
                  <a:pt x="254000" y="5689600"/>
                </a:cubicBezTo>
                <a:lnTo>
                  <a:pt x="342900" y="5346700"/>
                </a:lnTo>
                <a:cubicBezTo>
                  <a:pt x="385233" y="5194300"/>
                  <a:pt x="427566" y="5041900"/>
                  <a:pt x="469900" y="4889500"/>
                </a:cubicBezTo>
                <a:cubicBezTo>
                  <a:pt x="512233" y="4737100"/>
                  <a:pt x="550333" y="4603750"/>
                  <a:pt x="584200" y="4489450"/>
                </a:cubicBezTo>
                <a:cubicBezTo>
                  <a:pt x="618066" y="4375150"/>
                  <a:pt x="639233" y="4309534"/>
                  <a:pt x="647700" y="4292600"/>
                </a:cubicBezTo>
                <a:cubicBezTo>
                  <a:pt x="647700" y="4292600"/>
                  <a:pt x="664633" y="4243917"/>
                  <a:pt x="698500" y="4146550"/>
                </a:cubicBezTo>
                <a:cubicBezTo>
                  <a:pt x="732366" y="4049184"/>
                  <a:pt x="766233" y="3953934"/>
                  <a:pt x="800100" y="3860800"/>
                </a:cubicBezTo>
                <a:cubicBezTo>
                  <a:pt x="944033" y="3462867"/>
                  <a:pt x="1075266" y="3126317"/>
                  <a:pt x="1193800" y="2851150"/>
                </a:cubicBezTo>
                <a:cubicBezTo>
                  <a:pt x="1312333" y="2575984"/>
                  <a:pt x="1418166" y="2374900"/>
                  <a:pt x="1511300" y="2247900"/>
                </a:cubicBezTo>
                <a:cubicBezTo>
                  <a:pt x="1519766" y="2222500"/>
                  <a:pt x="1532466" y="2190750"/>
                  <a:pt x="1549400" y="2152650"/>
                </a:cubicBezTo>
                <a:cubicBezTo>
                  <a:pt x="1566333" y="2114550"/>
                  <a:pt x="1579033" y="2082800"/>
                  <a:pt x="1587500" y="2057400"/>
                </a:cubicBezTo>
                <a:cubicBezTo>
                  <a:pt x="1595966" y="1989667"/>
                  <a:pt x="1606550" y="1936750"/>
                  <a:pt x="1619250" y="1898650"/>
                </a:cubicBezTo>
                <a:cubicBezTo>
                  <a:pt x="1631950" y="1860550"/>
                  <a:pt x="1651000" y="1824567"/>
                  <a:pt x="1676400" y="1790700"/>
                </a:cubicBezTo>
                <a:cubicBezTo>
                  <a:pt x="1693333" y="1756834"/>
                  <a:pt x="1718733" y="1712384"/>
                  <a:pt x="1752600" y="1657350"/>
                </a:cubicBezTo>
                <a:cubicBezTo>
                  <a:pt x="1786466" y="1602317"/>
                  <a:pt x="1824566" y="1532467"/>
                  <a:pt x="1866900" y="1447800"/>
                </a:cubicBezTo>
                <a:lnTo>
                  <a:pt x="1917700" y="1308100"/>
                </a:lnTo>
                <a:cubicBezTo>
                  <a:pt x="1968500" y="1198034"/>
                  <a:pt x="2032000" y="1075267"/>
                  <a:pt x="2108200" y="939800"/>
                </a:cubicBezTo>
                <a:cubicBezTo>
                  <a:pt x="2184400" y="804334"/>
                  <a:pt x="2239433" y="706967"/>
                  <a:pt x="2273300" y="647700"/>
                </a:cubicBezTo>
                <a:cubicBezTo>
                  <a:pt x="2307166" y="571500"/>
                  <a:pt x="2357966" y="480484"/>
                  <a:pt x="2425700" y="374650"/>
                </a:cubicBezTo>
                <a:cubicBezTo>
                  <a:pt x="2493433" y="268817"/>
                  <a:pt x="2544233" y="198967"/>
                  <a:pt x="2578100" y="165100"/>
                </a:cubicBezTo>
                <a:lnTo>
                  <a:pt x="2565400" y="152400"/>
                </a:lnTo>
                <a:cubicBezTo>
                  <a:pt x="2607733" y="76200"/>
                  <a:pt x="2660650" y="31750"/>
                  <a:pt x="2724150" y="19050"/>
                </a:cubicBezTo>
                <a:cubicBezTo>
                  <a:pt x="2787650" y="6350"/>
                  <a:pt x="2857500" y="0"/>
                  <a:pt x="2933700" y="0"/>
                </a:cubicBezTo>
                <a:cubicBezTo>
                  <a:pt x="3052233" y="0"/>
                  <a:pt x="3119966" y="16934"/>
                  <a:pt x="3136900" y="50800"/>
                </a:cubicBezTo>
                <a:cubicBezTo>
                  <a:pt x="3153833" y="84667"/>
                  <a:pt x="3162300" y="160867"/>
                  <a:pt x="3162300" y="279400"/>
                </a:cubicBezTo>
                <a:cubicBezTo>
                  <a:pt x="3162300" y="406400"/>
                  <a:pt x="3160183" y="497417"/>
                  <a:pt x="3155950" y="552450"/>
                </a:cubicBezTo>
                <a:cubicBezTo>
                  <a:pt x="3151716" y="607484"/>
                  <a:pt x="3115733" y="668867"/>
                  <a:pt x="3048000" y="736600"/>
                </a:cubicBezTo>
                <a:lnTo>
                  <a:pt x="3060700" y="736600"/>
                </a:lnTo>
                <a:cubicBezTo>
                  <a:pt x="3077633" y="719667"/>
                  <a:pt x="3073400" y="738717"/>
                  <a:pt x="3048000" y="793750"/>
                </a:cubicBezTo>
                <a:cubicBezTo>
                  <a:pt x="3022600" y="848784"/>
                  <a:pt x="3001433" y="889000"/>
                  <a:pt x="2984500" y="914400"/>
                </a:cubicBezTo>
                <a:cubicBezTo>
                  <a:pt x="2967566" y="956734"/>
                  <a:pt x="2948516" y="1003300"/>
                  <a:pt x="2927350" y="1054100"/>
                </a:cubicBezTo>
                <a:cubicBezTo>
                  <a:pt x="2906183" y="1104900"/>
                  <a:pt x="2882900" y="1143000"/>
                  <a:pt x="2857500" y="1168400"/>
                </a:cubicBezTo>
                <a:cubicBezTo>
                  <a:pt x="2832100" y="1202267"/>
                  <a:pt x="2770716" y="1314450"/>
                  <a:pt x="2673350" y="1504950"/>
                </a:cubicBezTo>
                <a:cubicBezTo>
                  <a:pt x="2575983" y="1695450"/>
                  <a:pt x="2465916" y="1917700"/>
                  <a:pt x="2343150" y="2171700"/>
                </a:cubicBezTo>
                <a:cubicBezTo>
                  <a:pt x="2220383" y="2425700"/>
                  <a:pt x="2103966" y="2671234"/>
                  <a:pt x="1993900" y="2908300"/>
                </a:cubicBezTo>
                <a:cubicBezTo>
                  <a:pt x="1883833" y="3145367"/>
                  <a:pt x="1803400" y="3327400"/>
                  <a:pt x="1752600" y="3454400"/>
                </a:cubicBezTo>
                <a:lnTo>
                  <a:pt x="1689100" y="3644900"/>
                </a:lnTo>
                <a:cubicBezTo>
                  <a:pt x="1672166" y="3678767"/>
                  <a:pt x="1663700" y="3704167"/>
                  <a:pt x="1663700" y="3721100"/>
                </a:cubicBezTo>
                <a:cubicBezTo>
                  <a:pt x="1638300" y="3780367"/>
                  <a:pt x="1612900" y="3839634"/>
                  <a:pt x="1587500" y="3898900"/>
                </a:cubicBezTo>
                <a:cubicBezTo>
                  <a:pt x="1562100" y="3958167"/>
                  <a:pt x="1536700" y="4008967"/>
                  <a:pt x="1511300" y="4051300"/>
                </a:cubicBezTo>
                <a:lnTo>
                  <a:pt x="1295400" y="4787900"/>
                </a:lnTo>
                <a:lnTo>
                  <a:pt x="1231900" y="5054600"/>
                </a:lnTo>
                <a:lnTo>
                  <a:pt x="1117600" y="5334000"/>
                </a:lnTo>
                <a:lnTo>
                  <a:pt x="1041400" y="5575300"/>
                </a:lnTo>
                <a:cubicBezTo>
                  <a:pt x="1024466" y="5626100"/>
                  <a:pt x="1011766" y="5672667"/>
                  <a:pt x="1003300" y="5715000"/>
                </a:cubicBezTo>
                <a:cubicBezTo>
                  <a:pt x="994833" y="5757334"/>
                  <a:pt x="977900" y="5791200"/>
                  <a:pt x="952500" y="5816600"/>
                </a:cubicBezTo>
                <a:cubicBezTo>
                  <a:pt x="952500" y="5825067"/>
                  <a:pt x="950383" y="5835650"/>
                  <a:pt x="946150" y="5848350"/>
                </a:cubicBezTo>
                <a:cubicBezTo>
                  <a:pt x="941916" y="5861050"/>
                  <a:pt x="939800" y="5871634"/>
                  <a:pt x="939800" y="5880100"/>
                </a:cubicBezTo>
                <a:cubicBezTo>
                  <a:pt x="905933" y="6015567"/>
                  <a:pt x="867833" y="6206067"/>
                  <a:pt x="825500" y="6451600"/>
                </a:cubicBezTo>
                <a:cubicBezTo>
                  <a:pt x="783166" y="6697134"/>
                  <a:pt x="753533" y="6955367"/>
                  <a:pt x="736600" y="7226300"/>
                </a:cubicBezTo>
                <a:cubicBezTo>
                  <a:pt x="736600" y="7234767"/>
                  <a:pt x="734483" y="7243234"/>
                  <a:pt x="730250" y="7251700"/>
                </a:cubicBezTo>
                <a:cubicBezTo>
                  <a:pt x="726016" y="7260167"/>
                  <a:pt x="723900" y="7268634"/>
                  <a:pt x="723900" y="7277100"/>
                </a:cubicBezTo>
                <a:cubicBezTo>
                  <a:pt x="698500" y="7454900"/>
                  <a:pt x="656166" y="7573433"/>
                  <a:pt x="596900" y="7632700"/>
                </a:cubicBezTo>
                <a:cubicBezTo>
                  <a:pt x="537633" y="7691966"/>
                  <a:pt x="448733" y="7704666"/>
                  <a:pt x="330200" y="7670800"/>
                </a:cubicBezTo>
                <a:close/>
                <a:moveTo>
                  <a:pt x="-1066800" y="75565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60" name="Freeform 6860"/>
          <p:cNvSpPr/>
          <p:nvPr/>
        </p:nvSpPr>
        <p:spPr>
          <a:xfrm rot="0" flipH="0" flipV="0">
            <a:off x="8622836" y="5273854"/>
            <a:ext cx="190347" cy="237210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61" name="Freeform 6861"/>
          <p:cNvSpPr/>
          <p:nvPr/>
        </p:nvSpPr>
        <p:spPr>
          <a:xfrm rot="0" flipH="0" flipV="0">
            <a:off x="8818670" y="5216323"/>
            <a:ext cx="162534" cy="304647"/>
          </a:xfrm>
          <a:custGeom>
            <a:pathLst>
              <a:path w="4514850" h="8462433">
                <a:moveTo>
                  <a:pt x="482600" y="8394700"/>
                </a:moveTo>
                <a:cubicBezTo>
                  <a:pt x="414866" y="8369300"/>
                  <a:pt x="342900" y="8316384"/>
                  <a:pt x="266700" y="8235950"/>
                </a:cubicBezTo>
                <a:cubicBezTo>
                  <a:pt x="190500" y="8155517"/>
                  <a:pt x="127000" y="8060267"/>
                  <a:pt x="76200" y="7950200"/>
                </a:cubicBezTo>
                <a:cubicBezTo>
                  <a:pt x="25400" y="7840134"/>
                  <a:pt x="0" y="7738534"/>
                  <a:pt x="0" y="7645400"/>
                </a:cubicBezTo>
                <a:cubicBezTo>
                  <a:pt x="42333" y="7552267"/>
                  <a:pt x="97366" y="7389284"/>
                  <a:pt x="165100" y="7156450"/>
                </a:cubicBezTo>
                <a:cubicBezTo>
                  <a:pt x="232833" y="6923617"/>
                  <a:pt x="317500" y="6654800"/>
                  <a:pt x="419100" y="6350000"/>
                </a:cubicBezTo>
                <a:cubicBezTo>
                  <a:pt x="486833" y="6256867"/>
                  <a:pt x="539750" y="6146800"/>
                  <a:pt x="577850" y="6019800"/>
                </a:cubicBezTo>
                <a:cubicBezTo>
                  <a:pt x="615950" y="5892800"/>
                  <a:pt x="651933" y="5778500"/>
                  <a:pt x="685800" y="5676900"/>
                </a:cubicBezTo>
                <a:cubicBezTo>
                  <a:pt x="753533" y="5541434"/>
                  <a:pt x="833966" y="5365750"/>
                  <a:pt x="927100" y="5149850"/>
                </a:cubicBezTo>
                <a:cubicBezTo>
                  <a:pt x="1020233" y="4933950"/>
                  <a:pt x="1111250" y="4713817"/>
                  <a:pt x="1200150" y="4489450"/>
                </a:cubicBezTo>
                <a:cubicBezTo>
                  <a:pt x="1289050" y="4265084"/>
                  <a:pt x="1367366" y="4076700"/>
                  <a:pt x="1435100" y="3924300"/>
                </a:cubicBezTo>
                <a:cubicBezTo>
                  <a:pt x="1545166" y="3695700"/>
                  <a:pt x="1640416" y="3486150"/>
                  <a:pt x="1720850" y="3295650"/>
                </a:cubicBezTo>
                <a:cubicBezTo>
                  <a:pt x="1801283" y="3105150"/>
                  <a:pt x="1881716" y="2912534"/>
                  <a:pt x="1962150" y="2717800"/>
                </a:cubicBezTo>
                <a:cubicBezTo>
                  <a:pt x="2042583" y="2523067"/>
                  <a:pt x="2129366" y="2311400"/>
                  <a:pt x="2222500" y="2082800"/>
                </a:cubicBezTo>
                <a:cubicBezTo>
                  <a:pt x="2324100" y="1845734"/>
                  <a:pt x="2427816" y="1604434"/>
                  <a:pt x="2533650" y="1358900"/>
                </a:cubicBezTo>
                <a:cubicBezTo>
                  <a:pt x="2639483" y="1113367"/>
                  <a:pt x="2732616" y="891117"/>
                  <a:pt x="2813050" y="692150"/>
                </a:cubicBezTo>
                <a:cubicBezTo>
                  <a:pt x="2893483" y="493184"/>
                  <a:pt x="2942166" y="351367"/>
                  <a:pt x="2959100" y="266700"/>
                </a:cubicBezTo>
                <a:cubicBezTo>
                  <a:pt x="2959100" y="198967"/>
                  <a:pt x="2973916" y="148167"/>
                  <a:pt x="3003550" y="114300"/>
                </a:cubicBezTo>
                <a:cubicBezTo>
                  <a:pt x="3033183" y="80434"/>
                  <a:pt x="3064933" y="63500"/>
                  <a:pt x="3098800" y="63500"/>
                </a:cubicBezTo>
                <a:cubicBezTo>
                  <a:pt x="3132666" y="29634"/>
                  <a:pt x="3166533" y="10584"/>
                  <a:pt x="3200400" y="6350"/>
                </a:cubicBezTo>
                <a:cubicBezTo>
                  <a:pt x="3234266" y="2117"/>
                  <a:pt x="3268133" y="0"/>
                  <a:pt x="3302000" y="0"/>
                </a:cubicBezTo>
                <a:cubicBezTo>
                  <a:pt x="3335866" y="0"/>
                  <a:pt x="3401483" y="63500"/>
                  <a:pt x="3498850" y="190500"/>
                </a:cubicBezTo>
                <a:cubicBezTo>
                  <a:pt x="3596216" y="317500"/>
                  <a:pt x="3644900" y="431800"/>
                  <a:pt x="3644900" y="533400"/>
                </a:cubicBezTo>
                <a:cubicBezTo>
                  <a:pt x="3644900" y="668867"/>
                  <a:pt x="3579283" y="922867"/>
                  <a:pt x="3448050" y="1295400"/>
                </a:cubicBezTo>
                <a:cubicBezTo>
                  <a:pt x="3316816" y="1667934"/>
                  <a:pt x="3132666" y="2091267"/>
                  <a:pt x="2895600" y="2565400"/>
                </a:cubicBezTo>
                <a:cubicBezTo>
                  <a:pt x="2607733" y="3191934"/>
                  <a:pt x="2374900" y="3706284"/>
                  <a:pt x="2197100" y="4108450"/>
                </a:cubicBezTo>
                <a:cubicBezTo>
                  <a:pt x="2019300" y="4510617"/>
                  <a:pt x="1896533" y="4811184"/>
                  <a:pt x="1828800" y="5010150"/>
                </a:cubicBezTo>
                <a:cubicBezTo>
                  <a:pt x="1761066" y="5209117"/>
                  <a:pt x="1735666" y="5321300"/>
                  <a:pt x="1752600" y="5346700"/>
                </a:cubicBezTo>
                <a:cubicBezTo>
                  <a:pt x="1752600" y="5346700"/>
                  <a:pt x="1811866" y="5319184"/>
                  <a:pt x="1930400" y="5264150"/>
                </a:cubicBezTo>
                <a:cubicBezTo>
                  <a:pt x="2048933" y="5209117"/>
                  <a:pt x="2175933" y="5130800"/>
                  <a:pt x="2311400" y="5029200"/>
                </a:cubicBezTo>
                <a:cubicBezTo>
                  <a:pt x="2404533" y="4978400"/>
                  <a:pt x="2506133" y="4914900"/>
                  <a:pt x="2616200" y="4838700"/>
                </a:cubicBezTo>
                <a:cubicBezTo>
                  <a:pt x="2726266" y="4762500"/>
                  <a:pt x="2832100" y="4688417"/>
                  <a:pt x="2933700" y="4616450"/>
                </a:cubicBezTo>
                <a:cubicBezTo>
                  <a:pt x="3035300" y="4544484"/>
                  <a:pt x="3119966" y="4500034"/>
                  <a:pt x="3187700" y="4483100"/>
                </a:cubicBezTo>
                <a:cubicBezTo>
                  <a:pt x="3289300" y="4415367"/>
                  <a:pt x="3395133" y="4349750"/>
                  <a:pt x="3505200" y="4286250"/>
                </a:cubicBezTo>
                <a:cubicBezTo>
                  <a:pt x="3615266" y="4222750"/>
                  <a:pt x="3687233" y="4174067"/>
                  <a:pt x="3721100" y="4140200"/>
                </a:cubicBezTo>
                <a:cubicBezTo>
                  <a:pt x="3865033" y="4072467"/>
                  <a:pt x="3972983" y="4051300"/>
                  <a:pt x="4044950" y="4076700"/>
                </a:cubicBezTo>
                <a:cubicBezTo>
                  <a:pt x="4116916" y="4102100"/>
                  <a:pt x="4191000" y="4165600"/>
                  <a:pt x="4267200" y="4267200"/>
                </a:cubicBezTo>
                <a:cubicBezTo>
                  <a:pt x="4360333" y="4377267"/>
                  <a:pt x="4377266" y="4472517"/>
                  <a:pt x="4318000" y="4552950"/>
                </a:cubicBezTo>
                <a:cubicBezTo>
                  <a:pt x="4258733" y="4633384"/>
                  <a:pt x="4119033" y="4741334"/>
                  <a:pt x="3898900" y="4876800"/>
                </a:cubicBezTo>
                <a:cubicBezTo>
                  <a:pt x="3721100" y="4986867"/>
                  <a:pt x="3507316" y="5118100"/>
                  <a:pt x="3257550" y="5270500"/>
                </a:cubicBezTo>
                <a:cubicBezTo>
                  <a:pt x="3007783" y="5422900"/>
                  <a:pt x="2787650" y="5558367"/>
                  <a:pt x="2597150" y="5676900"/>
                </a:cubicBezTo>
                <a:cubicBezTo>
                  <a:pt x="2406650" y="5795434"/>
                  <a:pt x="2298700" y="5867400"/>
                  <a:pt x="2273300" y="5892800"/>
                </a:cubicBezTo>
                <a:cubicBezTo>
                  <a:pt x="2273300" y="5892800"/>
                  <a:pt x="2307166" y="5956300"/>
                  <a:pt x="2374900" y="6083300"/>
                </a:cubicBezTo>
                <a:cubicBezTo>
                  <a:pt x="2442633" y="6210300"/>
                  <a:pt x="2510366" y="6324600"/>
                  <a:pt x="2578100" y="6426200"/>
                </a:cubicBezTo>
                <a:cubicBezTo>
                  <a:pt x="2645833" y="6561667"/>
                  <a:pt x="2719916" y="6686550"/>
                  <a:pt x="2800350" y="6800850"/>
                </a:cubicBezTo>
                <a:cubicBezTo>
                  <a:pt x="2880783" y="6915150"/>
                  <a:pt x="2921000" y="6993467"/>
                  <a:pt x="2921000" y="7035800"/>
                </a:cubicBezTo>
                <a:cubicBezTo>
                  <a:pt x="3014133" y="7298267"/>
                  <a:pt x="3153833" y="7488767"/>
                  <a:pt x="3340100" y="7607300"/>
                </a:cubicBezTo>
                <a:cubicBezTo>
                  <a:pt x="3526366" y="7725834"/>
                  <a:pt x="3721100" y="7738534"/>
                  <a:pt x="3924300" y="7645400"/>
                </a:cubicBezTo>
                <a:cubicBezTo>
                  <a:pt x="4093633" y="7577667"/>
                  <a:pt x="4218516" y="7556500"/>
                  <a:pt x="4298950" y="7581900"/>
                </a:cubicBezTo>
                <a:cubicBezTo>
                  <a:pt x="4379383" y="7607300"/>
                  <a:pt x="4436533" y="7670800"/>
                  <a:pt x="4470400" y="7772400"/>
                </a:cubicBezTo>
                <a:cubicBezTo>
                  <a:pt x="4504266" y="7840134"/>
                  <a:pt x="4514850" y="7888817"/>
                  <a:pt x="4502150" y="7918450"/>
                </a:cubicBezTo>
                <a:cubicBezTo>
                  <a:pt x="4489450" y="7948084"/>
                  <a:pt x="4432300" y="8013700"/>
                  <a:pt x="4330700" y="8115300"/>
                </a:cubicBezTo>
                <a:cubicBezTo>
                  <a:pt x="4169833" y="8276167"/>
                  <a:pt x="4006850" y="8377767"/>
                  <a:pt x="3841750" y="8420100"/>
                </a:cubicBezTo>
                <a:cubicBezTo>
                  <a:pt x="3676650" y="8462433"/>
                  <a:pt x="3526366" y="8449734"/>
                  <a:pt x="3390900" y="8382000"/>
                </a:cubicBezTo>
                <a:cubicBezTo>
                  <a:pt x="3263900" y="8390467"/>
                  <a:pt x="3107266" y="8307917"/>
                  <a:pt x="2921000" y="8134350"/>
                </a:cubicBezTo>
                <a:cubicBezTo>
                  <a:pt x="2734733" y="7960784"/>
                  <a:pt x="2468033" y="7649634"/>
                  <a:pt x="2120900" y="7200900"/>
                </a:cubicBezTo>
                <a:cubicBezTo>
                  <a:pt x="2120900" y="7167034"/>
                  <a:pt x="2106083" y="7118350"/>
                  <a:pt x="2076450" y="7054850"/>
                </a:cubicBezTo>
                <a:cubicBezTo>
                  <a:pt x="2046816" y="6991350"/>
                  <a:pt x="2015066" y="6929967"/>
                  <a:pt x="1981200" y="6870700"/>
                </a:cubicBezTo>
                <a:cubicBezTo>
                  <a:pt x="1947333" y="6802967"/>
                  <a:pt x="1905000" y="6728884"/>
                  <a:pt x="1854200" y="6648450"/>
                </a:cubicBezTo>
                <a:cubicBezTo>
                  <a:pt x="1803400" y="6568017"/>
                  <a:pt x="1778000" y="6527800"/>
                  <a:pt x="1778000" y="6527800"/>
                </a:cubicBezTo>
                <a:cubicBezTo>
                  <a:pt x="1778000" y="6493934"/>
                  <a:pt x="1765300" y="6455834"/>
                  <a:pt x="1739900" y="6413500"/>
                </a:cubicBezTo>
                <a:cubicBezTo>
                  <a:pt x="1714500" y="6371167"/>
                  <a:pt x="1680633" y="6320367"/>
                  <a:pt x="1638300" y="6261100"/>
                </a:cubicBezTo>
                <a:cubicBezTo>
                  <a:pt x="1502833" y="6218767"/>
                  <a:pt x="1405466" y="6244167"/>
                  <a:pt x="1346200" y="6337300"/>
                </a:cubicBezTo>
                <a:cubicBezTo>
                  <a:pt x="1286933" y="6430434"/>
                  <a:pt x="1223433" y="6527800"/>
                  <a:pt x="1155700" y="6629400"/>
                </a:cubicBezTo>
                <a:cubicBezTo>
                  <a:pt x="1113366" y="6739467"/>
                  <a:pt x="1060450" y="6893984"/>
                  <a:pt x="996950" y="7092950"/>
                </a:cubicBezTo>
                <a:cubicBezTo>
                  <a:pt x="933450" y="7291917"/>
                  <a:pt x="882650" y="7484534"/>
                  <a:pt x="844550" y="7670800"/>
                </a:cubicBezTo>
                <a:cubicBezTo>
                  <a:pt x="806450" y="7857067"/>
                  <a:pt x="795866" y="7984067"/>
                  <a:pt x="812800" y="8051800"/>
                </a:cubicBezTo>
                <a:cubicBezTo>
                  <a:pt x="812800" y="8187267"/>
                  <a:pt x="791633" y="8278284"/>
                  <a:pt x="749300" y="8324850"/>
                </a:cubicBezTo>
                <a:cubicBezTo>
                  <a:pt x="706966" y="8371417"/>
                  <a:pt x="618066" y="8394700"/>
                  <a:pt x="482600" y="8394700"/>
                </a:cubicBezTo>
                <a:close/>
                <a:moveTo>
                  <a:pt x="-876300" y="84582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62" name="Freeform 6862"/>
          <p:cNvSpPr/>
          <p:nvPr/>
        </p:nvSpPr>
        <p:spPr>
          <a:xfrm rot="0" flipH="0" flipV="0">
            <a:off x="8989510" y="5273854"/>
            <a:ext cx="190347" cy="237210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63" name="Freeform 6863"/>
          <p:cNvSpPr/>
          <p:nvPr/>
        </p:nvSpPr>
        <p:spPr>
          <a:xfrm rot="0" flipH="0" flipV="0">
            <a:off x="9189307" y="5273854"/>
            <a:ext cx="190347" cy="237210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64" name="Freeform 6864"/>
          <p:cNvSpPr/>
          <p:nvPr/>
        </p:nvSpPr>
        <p:spPr>
          <a:xfrm rot="0" flipH="0" flipV="0">
            <a:off x="9398857" y="5353102"/>
            <a:ext cx="168859" cy="146684"/>
          </a:xfrm>
          <a:custGeom>
            <a:pathLst>
              <a:path w="4690533" h="4074583">
                <a:moveTo>
                  <a:pt x="4445000" y="4074583"/>
                </a:moveTo>
                <a:cubicBezTo>
                  <a:pt x="4275666" y="4074583"/>
                  <a:pt x="4135966" y="4038600"/>
                  <a:pt x="4025900" y="3966633"/>
                </a:cubicBezTo>
                <a:cubicBezTo>
                  <a:pt x="3915833" y="3894667"/>
                  <a:pt x="3822700" y="3774017"/>
                  <a:pt x="3746500" y="3604683"/>
                </a:cubicBezTo>
                <a:cubicBezTo>
                  <a:pt x="3712633" y="3486150"/>
                  <a:pt x="3685116" y="3352800"/>
                  <a:pt x="3663950" y="3204633"/>
                </a:cubicBezTo>
                <a:cubicBezTo>
                  <a:pt x="3642783" y="3056467"/>
                  <a:pt x="3632200" y="2916767"/>
                  <a:pt x="3632200" y="2785533"/>
                </a:cubicBezTo>
                <a:cubicBezTo>
                  <a:pt x="3632200" y="2654300"/>
                  <a:pt x="3644900" y="2567517"/>
                  <a:pt x="3670300" y="2525183"/>
                </a:cubicBezTo>
                <a:cubicBezTo>
                  <a:pt x="3704166" y="2491317"/>
                  <a:pt x="3718983" y="2429933"/>
                  <a:pt x="3714750" y="2341033"/>
                </a:cubicBezTo>
                <a:cubicBezTo>
                  <a:pt x="3710516" y="2252133"/>
                  <a:pt x="3708400" y="2156883"/>
                  <a:pt x="3708400" y="2055283"/>
                </a:cubicBezTo>
                <a:cubicBezTo>
                  <a:pt x="3699933" y="1885950"/>
                  <a:pt x="3659716" y="1790700"/>
                  <a:pt x="3587750" y="1769533"/>
                </a:cubicBezTo>
                <a:cubicBezTo>
                  <a:pt x="3515783" y="1748367"/>
                  <a:pt x="3412066" y="1775883"/>
                  <a:pt x="3276600" y="1852083"/>
                </a:cubicBezTo>
                <a:cubicBezTo>
                  <a:pt x="3124200" y="1945217"/>
                  <a:pt x="2925233" y="2070100"/>
                  <a:pt x="2679700" y="2226733"/>
                </a:cubicBezTo>
                <a:cubicBezTo>
                  <a:pt x="2434166" y="2383367"/>
                  <a:pt x="2178050" y="2554817"/>
                  <a:pt x="1911350" y="2741083"/>
                </a:cubicBezTo>
                <a:cubicBezTo>
                  <a:pt x="1644650" y="2927350"/>
                  <a:pt x="1392766" y="3122083"/>
                  <a:pt x="1155700" y="3325283"/>
                </a:cubicBezTo>
                <a:cubicBezTo>
                  <a:pt x="969433" y="3528483"/>
                  <a:pt x="857250" y="3683000"/>
                  <a:pt x="819150" y="3788833"/>
                </a:cubicBezTo>
                <a:cubicBezTo>
                  <a:pt x="781050" y="3894667"/>
                  <a:pt x="728133" y="3947583"/>
                  <a:pt x="660400" y="3947583"/>
                </a:cubicBezTo>
                <a:cubicBezTo>
                  <a:pt x="592666" y="3981450"/>
                  <a:pt x="535516" y="3983567"/>
                  <a:pt x="488950" y="3953933"/>
                </a:cubicBezTo>
                <a:cubicBezTo>
                  <a:pt x="442383" y="3924300"/>
                  <a:pt x="376766" y="3875617"/>
                  <a:pt x="292100" y="3807883"/>
                </a:cubicBezTo>
                <a:cubicBezTo>
                  <a:pt x="232833" y="3740150"/>
                  <a:pt x="173566" y="3674533"/>
                  <a:pt x="114300" y="3611033"/>
                </a:cubicBezTo>
                <a:cubicBezTo>
                  <a:pt x="55033" y="3547533"/>
                  <a:pt x="16933" y="3498850"/>
                  <a:pt x="0" y="3464983"/>
                </a:cubicBezTo>
                <a:cubicBezTo>
                  <a:pt x="0" y="3422650"/>
                  <a:pt x="12700" y="3333750"/>
                  <a:pt x="38100" y="3198283"/>
                </a:cubicBezTo>
                <a:cubicBezTo>
                  <a:pt x="63500" y="3062817"/>
                  <a:pt x="95250" y="2927350"/>
                  <a:pt x="133350" y="2791883"/>
                </a:cubicBezTo>
                <a:cubicBezTo>
                  <a:pt x="171450" y="2656417"/>
                  <a:pt x="198966" y="2567517"/>
                  <a:pt x="215900" y="2525183"/>
                </a:cubicBezTo>
                <a:cubicBezTo>
                  <a:pt x="258233" y="2525183"/>
                  <a:pt x="294216" y="2482850"/>
                  <a:pt x="323850" y="2398183"/>
                </a:cubicBezTo>
                <a:cubicBezTo>
                  <a:pt x="353483" y="2313517"/>
                  <a:pt x="402166" y="2220383"/>
                  <a:pt x="469900" y="2118783"/>
                </a:cubicBezTo>
                <a:cubicBezTo>
                  <a:pt x="486833" y="2017183"/>
                  <a:pt x="531283" y="1879600"/>
                  <a:pt x="603250" y="1706033"/>
                </a:cubicBezTo>
                <a:cubicBezTo>
                  <a:pt x="675216" y="1532467"/>
                  <a:pt x="740833" y="1377950"/>
                  <a:pt x="800100" y="1242483"/>
                </a:cubicBezTo>
                <a:cubicBezTo>
                  <a:pt x="918633" y="1039283"/>
                  <a:pt x="1001183" y="869950"/>
                  <a:pt x="1047750" y="734483"/>
                </a:cubicBezTo>
                <a:cubicBezTo>
                  <a:pt x="1094316" y="599017"/>
                  <a:pt x="1126066" y="429683"/>
                  <a:pt x="1143000" y="226483"/>
                </a:cubicBezTo>
                <a:cubicBezTo>
                  <a:pt x="1134533" y="192617"/>
                  <a:pt x="1143000" y="160867"/>
                  <a:pt x="1168400" y="131233"/>
                </a:cubicBezTo>
                <a:cubicBezTo>
                  <a:pt x="1193800" y="101600"/>
                  <a:pt x="1223433" y="86783"/>
                  <a:pt x="1257300" y="86783"/>
                </a:cubicBezTo>
                <a:lnTo>
                  <a:pt x="1257300" y="86783"/>
                </a:lnTo>
                <a:cubicBezTo>
                  <a:pt x="1325033" y="19050"/>
                  <a:pt x="1405466" y="0"/>
                  <a:pt x="1498600" y="29633"/>
                </a:cubicBezTo>
                <a:cubicBezTo>
                  <a:pt x="1591733" y="59267"/>
                  <a:pt x="1676400" y="124883"/>
                  <a:pt x="1752600" y="226483"/>
                </a:cubicBezTo>
                <a:cubicBezTo>
                  <a:pt x="1905000" y="429683"/>
                  <a:pt x="1966383" y="639233"/>
                  <a:pt x="1936750" y="855133"/>
                </a:cubicBezTo>
                <a:cubicBezTo>
                  <a:pt x="1907116" y="1071033"/>
                  <a:pt x="1769533" y="1377950"/>
                  <a:pt x="1524000" y="1775883"/>
                </a:cubicBezTo>
                <a:cubicBezTo>
                  <a:pt x="1464733" y="1911350"/>
                  <a:pt x="1420283" y="2015067"/>
                  <a:pt x="1390650" y="2087033"/>
                </a:cubicBezTo>
                <a:cubicBezTo>
                  <a:pt x="1361016" y="2159000"/>
                  <a:pt x="1346200" y="2216150"/>
                  <a:pt x="1346200" y="2258483"/>
                </a:cubicBezTo>
                <a:cubicBezTo>
                  <a:pt x="1346200" y="2258483"/>
                  <a:pt x="1390650" y="2228850"/>
                  <a:pt x="1479550" y="2169583"/>
                </a:cubicBezTo>
                <a:cubicBezTo>
                  <a:pt x="1568450" y="2110317"/>
                  <a:pt x="1670050" y="2040467"/>
                  <a:pt x="1784350" y="1960033"/>
                </a:cubicBezTo>
                <a:cubicBezTo>
                  <a:pt x="1898650" y="1879600"/>
                  <a:pt x="1989666" y="1818217"/>
                  <a:pt x="2057400" y="1775883"/>
                </a:cubicBezTo>
                <a:cubicBezTo>
                  <a:pt x="2099733" y="1733550"/>
                  <a:pt x="2197100" y="1657350"/>
                  <a:pt x="2349500" y="1547283"/>
                </a:cubicBezTo>
                <a:cubicBezTo>
                  <a:pt x="2501900" y="1437217"/>
                  <a:pt x="2664883" y="1329267"/>
                  <a:pt x="2838450" y="1223433"/>
                </a:cubicBezTo>
                <a:cubicBezTo>
                  <a:pt x="3012016" y="1117600"/>
                  <a:pt x="3141133" y="1056217"/>
                  <a:pt x="3225800" y="1039283"/>
                </a:cubicBezTo>
                <a:cubicBezTo>
                  <a:pt x="3293533" y="1005417"/>
                  <a:pt x="3365500" y="973667"/>
                  <a:pt x="3441700" y="944033"/>
                </a:cubicBezTo>
                <a:cubicBezTo>
                  <a:pt x="3517900" y="914400"/>
                  <a:pt x="3572933" y="899583"/>
                  <a:pt x="3606800" y="899583"/>
                </a:cubicBezTo>
                <a:cubicBezTo>
                  <a:pt x="3674533" y="899583"/>
                  <a:pt x="3761316" y="935567"/>
                  <a:pt x="3867150" y="1007533"/>
                </a:cubicBezTo>
                <a:cubicBezTo>
                  <a:pt x="3972983" y="1079500"/>
                  <a:pt x="4072466" y="1164167"/>
                  <a:pt x="4165600" y="1261533"/>
                </a:cubicBezTo>
                <a:cubicBezTo>
                  <a:pt x="4258733" y="1358900"/>
                  <a:pt x="4313766" y="1441450"/>
                  <a:pt x="4330700" y="1509183"/>
                </a:cubicBezTo>
                <a:cubicBezTo>
                  <a:pt x="4330700" y="1543050"/>
                  <a:pt x="4332816" y="1576917"/>
                  <a:pt x="4337050" y="1610783"/>
                </a:cubicBezTo>
                <a:cubicBezTo>
                  <a:pt x="4341283" y="1644650"/>
                  <a:pt x="4347633" y="1678517"/>
                  <a:pt x="4356100" y="1712383"/>
                </a:cubicBezTo>
                <a:cubicBezTo>
                  <a:pt x="4389966" y="1822450"/>
                  <a:pt x="4409016" y="1970617"/>
                  <a:pt x="4413250" y="2156883"/>
                </a:cubicBezTo>
                <a:cubicBezTo>
                  <a:pt x="4417483" y="2343150"/>
                  <a:pt x="4411133" y="2512483"/>
                  <a:pt x="4394200" y="2664883"/>
                </a:cubicBezTo>
                <a:cubicBezTo>
                  <a:pt x="4377266" y="2817283"/>
                  <a:pt x="4347633" y="2906183"/>
                  <a:pt x="4305300" y="2931583"/>
                </a:cubicBezTo>
                <a:cubicBezTo>
                  <a:pt x="4305300" y="2931583"/>
                  <a:pt x="4307416" y="2942167"/>
                  <a:pt x="4311650" y="2963333"/>
                </a:cubicBezTo>
                <a:cubicBezTo>
                  <a:pt x="4315883" y="2984500"/>
                  <a:pt x="4334933" y="2995083"/>
                  <a:pt x="4368800" y="2995083"/>
                </a:cubicBezTo>
                <a:cubicBezTo>
                  <a:pt x="4368800" y="3028950"/>
                  <a:pt x="4368800" y="3048000"/>
                  <a:pt x="4368800" y="3052233"/>
                </a:cubicBezTo>
                <a:cubicBezTo>
                  <a:pt x="4368800" y="3056467"/>
                  <a:pt x="4368800" y="3058583"/>
                  <a:pt x="4368800" y="3058583"/>
                </a:cubicBezTo>
                <a:cubicBezTo>
                  <a:pt x="4326466" y="3058583"/>
                  <a:pt x="4309533" y="3094567"/>
                  <a:pt x="4318000" y="3166533"/>
                </a:cubicBezTo>
                <a:cubicBezTo>
                  <a:pt x="4326466" y="3238500"/>
                  <a:pt x="4353983" y="3316817"/>
                  <a:pt x="4400550" y="3401483"/>
                </a:cubicBezTo>
                <a:cubicBezTo>
                  <a:pt x="4447116" y="3486150"/>
                  <a:pt x="4495800" y="3553883"/>
                  <a:pt x="4546600" y="3604683"/>
                </a:cubicBezTo>
                <a:cubicBezTo>
                  <a:pt x="4648200" y="3706283"/>
                  <a:pt x="4690533" y="3801533"/>
                  <a:pt x="4673600" y="3890433"/>
                </a:cubicBezTo>
                <a:cubicBezTo>
                  <a:pt x="4656666" y="3979333"/>
                  <a:pt x="4580466" y="4040717"/>
                  <a:pt x="4445000" y="4074583"/>
                </a:cubicBezTo>
                <a:close/>
                <a:moveTo>
                  <a:pt x="-736600" y="4658783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65" name="Freeform 6865"/>
          <p:cNvSpPr/>
          <p:nvPr/>
        </p:nvSpPr>
        <p:spPr>
          <a:xfrm rot="0" flipH="0" flipV="0">
            <a:off x="9728041" y="5221353"/>
            <a:ext cx="162305" cy="289940"/>
          </a:xfrm>
          <a:custGeom>
            <a:pathLst>
              <a:path w="4508500" h="8053917">
                <a:moveTo>
                  <a:pt x="3594100" y="7924800"/>
                </a:moveTo>
                <a:cubicBezTo>
                  <a:pt x="3382433" y="8026400"/>
                  <a:pt x="3191933" y="8053917"/>
                  <a:pt x="3022600" y="8007350"/>
                </a:cubicBezTo>
                <a:cubicBezTo>
                  <a:pt x="2853266" y="7960784"/>
                  <a:pt x="2719916" y="7848600"/>
                  <a:pt x="2622550" y="7670800"/>
                </a:cubicBezTo>
                <a:cubicBezTo>
                  <a:pt x="2525183" y="7493000"/>
                  <a:pt x="2476500" y="7268634"/>
                  <a:pt x="2476500" y="6997700"/>
                </a:cubicBezTo>
                <a:cubicBezTo>
                  <a:pt x="2476500" y="6904567"/>
                  <a:pt x="2491316" y="6764867"/>
                  <a:pt x="2520950" y="6578600"/>
                </a:cubicBezTo>
                <a:cubicBezTo>
                  <a:pt x="2550583" y="6392334"/>
                  <a:pt x="2586566" y="6195484"/>
                  <a:pt x="2628900" y="5988050"/>
                </a:cubicBezTo>
                <a:cubicBezTo>
                  <a:pt x="2671233" y="5780617"/>
                  <a:pt x="2717800" y="5600700"/>
                  <a:pt x="2768600" y="5448300"/>
                </a:cubicBezTo>
                <a:cubicBezTo>
                  <a:pt x="2794000" y="5372100"/>
                  <a:pt x="2813050" y="5312834"/>
                  <a:pt x="2825750" y="5270500"/>
                </a:cubicBezTo>
                <a:cubicBezTo>
                  <a:pt x="2838450" y="5228167"/>
                  <a:pt x="2827866" y="5207000"/>
                  <a:pt x="2794000" y="5207000"/>
                </a:cubicBezTo>
                <a:cubicBezTo>
                  <a:pt x="2760133" y="5207000"/>
                  <a:pt x="2719916" y="5228167"/>
                  <a:pt x="2673350" y="5270500"/>
                </a:cubicBezTo>
                <a:cubicBezTo>
                  <a:pt x="2626783" y="5312834"/>
                  <a:pt x="2590800" y="5346700"/>
                  <a:pt x="2565400" y="5372100"/>
                </a:cubicBezTo>
                <a:cubicBezTo>
                  <a:pt x="2379133" y="5524500"/>
                  <a:pt x="2186516" y="5710767"/>
                  <a:pt x="1987550" y="5930900"/>
                </a:cubicBezTo>
                <a:cubicBezTo>
                  <a:pt x="1788583" y="6151034"/>
                  <a:pt x="1604433" y="6373284"/>
                  <a:pt x="1435100" y="6597650"/>
                </a:cubicBezTo>
                <a:cubicBezTo>
                  <a:pt x="1265766" y="6822017"/>
                  <a:pt x="1128183" y="7027334"/>
                  <a:pt x="1022350" y="7213600"/>
                </a:cubicBezTo>
                <a:cubicBezTo>
                  <a:pt x="916516" y="7399867"/>
                  <a:pt x="863600" y="7535334"/>
                  <a:pt x="863600" y="7620000"/>
                </a:cubicBezTo>
                <a:cubicBezTo>
                  <a:pt x="863600" y="7747000"/>
                  <a:pt x="800100" y="7835900"/>
                  <a:pt x="673100" y="7886700"/>
                </a:cubicBezTo>
                <a:cubicBezTo>
                  <a:pt x="546100" y="7937500"/>
                  <a:pt x="436033" y="7933267"/>
                  <a:pt x="342900" y="7874000"/>
                </a:cubicBezTo>
                <a:cubicBezTo>
                  <a:pt x="182033" y="7780867"/>
                  <a:pt x="82550" y="7668684"/>
                  <a:pt x="44450" y="7537450"/>
                </a:cubicBezTo>
                <a:cubicBezTo>
                  <a:pt x="6350" y="7406217"/>
                  <a:pt x="0" y="7183967"/>
                  <a:pt x="25400" y="6870700"/>
                </a:cubicBezTo>
                <a:cubicBezTo>
                  <a:pt x="50800" y="6472767"/>
                  <a:pt x="84666" y="6117167"/>
                  <a:pt x="127000" y="5803900"/>
                </a:cubicBezTo>
                <a:cubicBezTo>
                  <a:pt x="169333" y="5490634"/>
                  <a:pt x="239183" y="5149850"/>
                  <a:pt x="336550" y="4781550"/>
                </a:cubicBezTo>
                <a:cubicBezTo>
                  <a:pt x="433916" y="4413250"/>
                  <a:pt x="563033" y="3962400"/>
                  <a:pt x="723900" y="3429000"/>
                </a:cubicBezTo>
                <a:cubicBezTo>
                  <a:pt x="833966" y="3132667"/>
                  <a:pt x="935566" y="2851150"/>
                  <a:pt x="1028700" y="2584450"/>
                </a:cubicBezTo>
                <a:cubicBezTo>
                  <a:pt x="1121833" y="2317750"/>
                  <a:pt x="1204383" y="2091267"/>
                  <a:pt x="1276350" y="1905000"/>
                </a:cubicBezTo>
                <a:cubicBezTo>
                  <a:pt x="1348316" y="1718734"/>
                  <a:pt x="1392766" y="1604434"/>
                  <a:pt x="1409700" y="1562100"/>
                </a:cubicBezTo>
                <a:cubicBezTo>
                  <a:pt x="1452033" y="1519767"/>
                  <a:pt x="1507066" y="1416050"/>
                  <a:pt x="1574800" y="1250950"/>
                </a:cubicBezTo>
                <a:cubicBezTo>
                  <a:pt x="1642533" y="1085850"/>
                  <a:pt x="1703916" y="918634"/>
                  <a:pt x="1758950" y="749300"/>
                </a:cubicBezTo>
                <a:cubicBezTo>
                  <a:pt x="1813983" y="579967"/>
                  <a:pt x="1841500" y="478367"/>
                  <a:pt x="1841500" y="444500"/>
                </a:cubicBezTo>
                <a:cubicBezTo>
                  <a:pt x="1841500" y="376767"/>
                  <a:pt x="1854200" y="315384"/>
                  <a:pt x="1879600" y="260350"/>
                </a:cubicBezTo>
                <a:cubicBezTo>
                  <a:pt x="1905000" y="205317"/>
                  <a:pt x="1934633" y="160867"/>
                  <a:pt x="1968500" y="127000"/>
                </a:cubicBezTo>
                <a:cubicBezTo>
                  <a:pt x="2002366" y="93134"/>
                  <a:pt x="2032000" y="63500"/>
                  <a:pt x="2057400" y="38100"/>
                </a:cubicBezTo>
                <a:cubicBezTo>
                  <a:pt x="2082800" y="12700"/>
                  <a:pt x="2095500" y="0"/>
                  <a:pt x="2095500" y="0"/>
                </a:cubicBezTo>
                <a:cubicBezTo>
                  <a:pt x="2137833" y="0"/>
                  <a:pt x="2190750" y="12700"/>
                  <a:pt x="2254250" y="38100"/>
                </a:cubicBezTo>
                <a:cubicBezTo>
                  <a:pt x="2317750" y="63500"/>
                  <a:pt x="2379133" y="99484"/>
                  <a:pt x="2438400" y="146050"/>
                </a:cubicBezTo>
                <a:cubicBezTo>
                  <a:pt x="2497666" y="192617"/>
                  <a:pt x="2535766" y="249767"/>
                  <a:pt x="2552700" y="317500"/>
                </a:cubicBezTo>
                <a:cubicBezTo>
                  <a:pt x="2611966" y="436034"/>
                  <a:pt x="2641600" y="556684"/>
                  <a:pt x="2641600" y="679450"/>
                </a:cubicBezTo>
                <a:cubicBezTo>
                  <a:pt x="2641600" y="802217"/>
                  <a:pt x="2605616" y="952500"/>
                  <a:pt x="2533650" y="1130300"/>
                </a:cubicBezTo>
                <a:cubicBezTo>
                  <a:pt x="2461683" y="1308100"/>
                  <a:pt x="2341033" y="1553634"/>
                  <a:pt x="2171700" y="1866900"/>
                </a:cubicBezTo>
                <a:cubicBezTo>
                  <a:pt x="2036233" y="2129367"/>
                  <a:pt x="1913466" y="2400300"/>
                  <a:pt x="1803400" y="2679700"/>
                </a:cubicBezTo>
                <a:cubicBezTo>
                  <a:pt x="1693333" y="2959100"/>
                  <a:pt x="1587500" y="3251200"/>
                  <a:pt x="1485900" y="3556000"/>
                </a:cubicBezTo>
                <a:cubicBezTo>
                  <a:pt x="1443566" y="3683000"/>
                  <a:pt x="1386416" y="3860800"/>
                  <a:pt x="1314450" y="4089400"/>
                </a:cubicBezTo>
                <a:cubicBezTo>
                  <a:pt x="1242483" y="4318000"/>
                  <a:pt x="1170516" y="4555067"/>
                  <a:pt x="1098550" y="4800600"/>
                </a:cubicBezTo>
                <a:cubicBezTo>
                  <a:pt x="1026583" y="5046134"/>
                  <a:pt x="967316" y="5264150"/>
                  <a:pt x="920750" y="5454650"/>
                </a:cubicBezTo>
                <a:cubicBezTo>
                  <a:pt x="874183" y="5645150"/>
                  <a:pt x="850900" y="5765800"/>
                  <a:pt x="850900" y="5816600"/>
                </a:cubicBezTo>
                <a:cubicBezTo>
                  <a:pt x="850900" y="5875867"/>
                  <a:pt x="884766" y="5903384"/>
                  <a:pt x="952500" y="5899150"/>
                </a:cubicBezTo>
                <a:cubicBezTo>
                  <a:pt x="1020233" y="5894917"/>
                  <a:pt x="1087966" y="5846234"/>
                  <a:pt x="1155700" y="5753100"/>
                </a:cubicBezTo>
                <a:cubicBezTo>
                  <a:pt x="1189566" y="5685367"/>
                  <a:pt x="1261533" y="5600700"/>
                  <a:pt x="1371600" y="5499100"/>
                </a:cubicBezTo>
                <a:cubicBezTo>
                  <a:pt x="1481666" y="5397500"/>
                  <a:pt x="1570566" y="5317067"/>
                  <a:pt x="1638300" y="5257800"/>
                </a:cubicBezTo>
                <a:cubicBezTo>
                  <a:pt x="1706033" y="5198534"/>
                  <a:pt x="1799166" y="5113867"/>
                  <a:pt x="1917700" y="5003800"/>
                </a:cubicBezTo>
                <a:cubicBezTo>
                  <a:pt x="2036233" y="4893734"/>
                  <a:pt x="2163233" y="4781550"/>
                  <a:pt x="2298700" y="4667250"/>
                </a:cubicBezTo>
                <a:cubicBezTo>
                  <a:pt x="2434166" y="4552950"/>
                  <a:pt x="2561166" y="4455584"/>
                  <a:pt x="2679700" y="4375150"/>
                </a:cubicBezTo>
                <a:cubicBezTo>
                  <a:pt x="2798233" y="4294717"/>
                  <a:pt x="2891366" y="4254500"/>
                  <a:pt x="2959100" y="4254500"/>
                </a:cubicBezTo>
                <a:cubicBezTo>
                  <a:pt x="3069166" y="4254500"/>
                  <a:pt x="3170766" y="4294717"/>
                  <a:pt x="3263900" y="4375150"/>
                </a:cubicBezTo>
                <a:cubicBezTo>
                  <a:pt x="3357033" y="4455584"/>
                  <a:pt x="3420533" y="4542367"/>
                  <a:pt x="3454400" y="4635500"/>
                </a:cubicBezTo>
                <a:cubicBezTo>
                  <a:pt x="3479800" y="4660900"/>
                  <a:pt x="3505200" y="4692650"/>
                  <a:pt x="3530600" y="4730750"/>
                </a:cubicBezTo>
                <a:cubicBezTo>
                  <a:pt x="3556000" y="4768850"/>
                  <a:pt x="3572933" y="4796367"/>
                  <a:pt x="3581400" y="4813300"/>
                </a:cubicBezTo>
                <a:cubicBezTo>
                  <a:pt x="3623733" y="4847167"/>
                  <a:pt x="3625850" y="4993217"/>
                  <a:pt x="3587750" y="5251450"/>
                </a:cubicBezTo>
                <a:cubicBezTo>
                  <a:pt x="3549650" y="5509684"/>
                  <a:pt x="3462866" y="5842000"/>
                  <a:pt x="3327400" y="6248400"/>
                </a:cubicBezTo>
                <a:cubicBezTo>
                  <a:pt x="3251200" y="6561667"/>
                  <a:pt x="3189816" y="6826250"/>
                  <a:pt x="3143250" y="7042150"/>
                </a:cubicBezTo>
                <a:cubicBezTo>
                  <a:pt x="3096683" y="7258050"/>
                  <a:pt x="3107266" y="7366000"/>
                  <a:pt x="3175000" y="7366000"/>
                </a:cubicBezTo>
                <a:cubicBezTo>
                  <a:pt x="3175000" y="7366000"/>
                  <a:pt x="3219450" y="7340600"/>
                  <a:pt x="3308350" y="7289800"/>
                </a:cubicBezTo>
                <a:cubicBezTo>
                  <a:pt x="3397250" y="7239000"/>
                  <a:pt x="3492500" y="7183967"/>
                  <a:pt x="3594100" y="7124700"/>
                </a:cubicBezTo>
                <a:cubicBezTo>
                  <a:pt x="3839633" y="6963834"/>
                  <a:pt x="4053416" y="6868584"/>
                  <a:pt x="4235450" y="6838950"/>
                </a:cubicBezTo>
                <a:cubicBezTo>
                  <a:pt x="4417483" y="6809317"/>
                  <a:pt x="4508500" y="6841067"/>
                  <a:pt x="4508500" y="6934200"/>
                </a:cubicBezTo>
                <a:cubicBezTo>
                  <a:pt x="4508500" y="6968067"/>
                  <a:pt x="4495800" y="6999817"/>
                  <a:pt x="4470400" y="7029450"/>
                </a:cubicBezTo>
                <a:cubicBezTo>
                  <a:pt x="4445000" y="7059084"/>
                  <a:pt x="4432300" y="7090834"/>
                  <a:pt x="4432300" y="7124700"/>
                </a:cubicBezTo>
                <a:cubicBezTo>
                  <a:pt x="4432300" y="7124700"/>
                  <a:pt x="4432300" y="7126817"/>
                  <a:pt x="4432300" y="7131050"/>
                </a:cubicBezTo>
                <a:cubicBezTo>
                  <a:pt x="4432300" y="7135284"/>
                  <a:pt x="4432300" y="7154334"/>
                  <a:pt x="4432300" y="7188200"/>
                </a:cubicBezTo>
                <a:cubicBezTo>
                  <a:pt x="4432300" y="7205134"/>
                  <a:pt x="4377266" y="7270750"/>
                  <a:pt x="4267200" y="7385050"/>
                </a:cubicBezTo>
                <a:cubicBezTo>
                  <a:pt x="4157133" y="7499350"/>
                  <a:pt x="4036483" y="7613650"/>
                  <a:pt x="3905250" y="7727950"/>
                </a:cubicBezTo>
                <a:cubicBezTo>
                  <a:pt x="3774016" y="7842250"/>
                  <a:pt x="3670300" y="7907867"/>
                  <a:pt x="3594100" y="7924800"/>
                </a:cubicBezTo>
                <a:close/>
                <a:moveTo>
                  <a:pt x="-1282700" y="83185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66" name="Freeform 6866"/>
          <p:cNvSpPr/>
          <p:nvPr/>
        </p:nvSpPr>
        <p:spPr>
          <a:xfrm rot="0" flipH="0" flipV="0">
            <a:off x="9913055" y="5344339"/>
            <a:ext cx="189433" cy="166725"/>
          </a:xfrm>
          <a:custGeom>
            <a:pathLst>
              <a:path w="5262034" h="4631267">
                <a:moveTo>
                  <a:pt x="309034" y="4445000"/>
                </a:moveTo>
                <a:cubicBezTo>
                  <a:pt x="275167" y="4377267"/>
                  <a:pt x="232834" y="4324350"/>
                  <a:pt x="182034" y="4286250"/>
                </a:cubicBezTo>
                <a:cubicBezTo>
                  <a:pt x="131234" y="4248150"/>
                  <a:pt x="105834" y="4212167"/>
                  <a:pt x="105834" y="4178300"/>
                </a:cubicBezTo>
                <a:cubicBezTo>
                  <a:pt x="105834" y="4144434"/>
                  <a:pt x="103717" y="4108450"/>
                  <a:pt x="99484" y="4070350"/>
                </a:cubicBezTo>
                <a:cubicBezTo>
                  <a:pt x="95250" y="4032250"/>
                  <a:pt x="76200" y="3996267"/>
                  <a:pt x="42334" y="3962400"/>
                </a:cubicBezTo>
                <a:cubicBezTo>
                  <a:pt x="0" y="3911600"/>
                  <a:pt x="4234" y="3795184"/>
                  <a:pt x="55034" y="3613150"/>
                </a:cubicBezTo>
                <a:cubicBezTo>
                  <a:pt x="105834" y="3431117"/>
                  <a:pt x="190500" y="3206750"/>
                  <a:pt x="309034" y="2940050"/>
                </a:cubicBezTo>
                <a:cubicBezTo>
                  <a:pt x="427567" y="2673350"/>
                  <a:pt x="567267" y="2391834"/>
                  <a:pt x="728134" y="2095500"/>
                </a:cubicBezTo>
                <a:cubicBezTo>
                  <a:pt x="795867" y="2027767"/>
                  <a:pt x="863600" y="1938867"/>
                  <a:pt x="931334" y="1828800"/>
                </a:cubicBezTo>
                <a:cubicBezTo>
                  <a:pt x="999067" y="1718734"/>
                  <a:pt x="1049867" y="1646767"/>
                  <a:pt x="1083734" y="1612900"/>
                </a:cubicBezTo>
                <a:cubicBezTo>
                  <a:pt x="1083734" y="1579034"/>
                  <a:pt x="1096434" y="1547284"/>
                  <a:pt x="1121834" y="1517650"/>
                </a:cubicBezTo>
                <a:cubicBezTo>
                  <a:pt x="1147234" y="1488017"/>
                  <a:pt x="1176867" y="1473200"/>
                  <a:pt x="1210734" y="1473200"/>
                </a:cubicBezTo>
                <a:lnTo>
                  <a:pt x="1210734" y="1397000"/>
                </a:lnTo>
                <a:cubicBezTo>
                  <a:pt x="1210734" y="1354667"/>
                  <a:pt x="1250950" y="1282700"/>
                  <a:pt x="1331384" y="1181100"/>
                </a:cubicBezTo>
                <a:cubicBezTo>
                  <a:pt x="1411817" y="1079500"/>
                  <a:pt x="1511300" y="967317"/>
                  <a:pt x="1629834" y="844550"/>
                </a:cubicBezTo>
                <a:cubicBezTo>
                  <a:pt x="1748367" y="721784"/>
                  <a:pt x="1871134" y="603250"/>
                  <a:pt x="1998134" y="488950"/>
                </a:cubicBezTo>
                <a:cubicBezTo>
                  <a:pt x="2125134" y="374650"/>
                  <a:pt x="2230967" y="292100"/>
                  <a:pt x="2315634" y="241300"/>
                </a:cubicBezTo>
                <a:cubicBezTo>
                  <a:pt x="2493434" y="122767"/>
                  <a:pt x="2677584" y="50800"/>
                  <a:pt x="2868084" y="25400"/>
                </a:cubicBezTo>
                <a:cubicBezTo>
                  <a:pt x="3058584" y="0"/>
                  <a:pt x="3221567" y="42334"/>
                  <a:pt x="3357034" y="152400"/>
                </a:cubicBezTo>
                <a:cubicBezTo>
                  <a:pt x="3382434" y="177800"/>
                  <a:pt x="3424767" y="220134"/>
                  <a:pt x="3484034" y="279400"/>
                </a:cubicBezTo>
                <a:cubicBezTo>
                  <a:pt x="3543300" y="338667"/>
                  <a:pt x="3613150" y="404284"/>
                  <a:pt x="3693584" y="476250"/>
                </a:cubicBezTo>
                <a:cubicBezTo>
                  <a:pt x="3774017" y="548217"/>
                  <a:pt x="3856567" y="622300"/>
                  <a:pt x="3941234" y="698500"/>
                </a:cubicBezTo>
                <a:lnTo>
                  <a:pt x="4411134" y="1117600"/>
                </a:lnTo>
                <a:lnTo>
                  <a:pt x="4182534" y="1752600"/>
                </a:lnTo>
                <a:cubicBezTo>
                  <a:pt x="4072467" y="2091267"/>
                  <a:pt x="4044950" y="2387600"/>
                  <a:pt x="4099984" y="2641600"/>
                </a:cubicBezTo>
                <a:cubicBezTo>
                  <a:pt x="4155017" y="2895600"/>
                  <a:pt x="4237567" y="3115734"/>
                  <a:pt x="4347634" y="3302000"/>
                </a:cubicBezTo>
                <a:cubicBezTo>
                  <a:pt x="4389967" y="3395134"/>
                  <a:pt x="4476750" y="3484034"/>
                  <a:pt x="4607984" y="3568700"/>
                </a:cubicBezTo>
                <a:cubicBezTo>
                  <a:pt x="4739217" y="3653367"/>
                  <a:pt x="4864100" y="3704167"/>
                  <a:pt x="4982634" y="3721100"/>
                </a:cubicBezTo>
                <a:cubicBezTo>
                  <a:pt x="5050367" y="3729567"/>
                  <a:pt x="5113867" y="3754967"/>
                  <a:pt x="5173134" y="3797300"/>
                </a:cubicBezTo>
                <a:cubicBezTo>
                  <a:pt x="5232400" y="3839634"/>
                  <a:pt x="5262034" y="3907367"/>
                  <a:pt x="5262034" y="4000500"/>
                </a:cubicBezTo>
                <a:cubicBezTo>
                  <a:pt x="5262034" y="4085167"/>
                  <a:pt x="5245100" y="4152900"/>
                  <a:pt x="5211234" y="4203700"/>
                </a:cubicBezTo>
                <a:cubicBezTo>
                  <a:pt x="5177367" y="4254500"/>
                  <a:pt x="5118100" y="4288367"/>
                  <a:pt x="5033434" y="4305300"/>
                </a:cubicBezTo>
                <a:cubicBezTo>
                  <a:pt x="4754034" y="4339167"/>
                  <a:pt x="4493684" y="4271434"/>
                  <a:pt x="4252384" y="4102100"/>
                </a:cubicBezTo>
                <a:cubicBezTo>
                  <a:pt x="4011084" y="3932767"/>
                  <a:pt x="3788834" y="3653367"/>
                  <a:pt x="3585634" y="3263900"/>
                </a:cubicBezTo>
                <a:cubicBezTo>
                  <a:pt x="3551767" y="3213100"/>
                  <a:pt x="3507317" y="3117850"/>
                  <a:pt x="3452284" y="2978150"/>
                </a:cubicBezTo>
                <a:cubicBezTo>
                  <a:pt x="3397250" y="2838450"/>
                  <a:pt x="3365500" y="2747434"/>
                  <a:pt x="3357034" y="2705100"/>
                </a:cubicBezTo>
                <a:cubicBezTo>
                  <a:pt x="3323167" y="2747434"/>
                  <a:pt x="3259667" y="2825750"/>
                  <a:pt x="3166534" y="2940050"/>
                </a:cubicBezTo>
                <a:cubicBezTo>
                  <a:pt x="3073400" y="3054350"/>
                  <a:pt x="3001434" y="3136900"/>
                  <a:pt x="2950634" y="3187700"/>
                </a:cubicBezTo>
                <a:cubicBezTo>
                  <a:pt x="2349500" y="3797300"/>
                  <a:pt x="1830917" y="4205817"/>
                  <a:pt x="1394884" y="4413250"/>
                </a:cubicBezTo>
                <a:cubicBezTo>
                  <a:pt x="958850" y="4620684"/>
                  <a:pt x="596900" y="4631267"/>
                  <a:pt x="309034" y="4445000"/>
                </a:cubicBezTo>
                <a:close/>
                <a:moveTo>
                  <a:pt x="-592666" y="4902200"/>
                </a:moveTo>
                <a:moveTo>
                  <a:pt x="766234" y="3733800"/>
                </a:moveTo>
                <a:cubicBezTo>
                  <a:pt x="766234" y="3793067"/>
                  <a:pt x="857250" y="3790950"/>
                  <a:pt x="1039284" y="3727450"/>
                </a:cubicBezTo>
                <a:cubicBezTo>
                  <a:pt x="1221317" y="3663950"/>
                  <a:pt x="1418167" y="3547534"/>
                  <a:pt x="1629834" y="3378200"/>
                </a:cubicBezTo>
                <a:cubicBezTo>
                  <a:pt x="1917700" y="3132667"/>
                  <a:pt x="2207684" y="2861734"/>
                  <a:pt x="2499784" y="2565400"/>
                </a:cubicBezTo>
                <a:cubicBezTo>
                  <a:pt x="2791884" y="2269067"/>
                  <a:pt x="3026834" y="1993900"/>
                  <a:pt x="3204634" y="1739900"/>
                </a:cubicBezTo>
                <a:lnTo>
                  <a:pt x="3484034" y="1282700"/>
                </a:lnTo>
                <a:cubicBezTo>
                  <a:pt x="3399367" y="1087967"/>
                  <a:pt x="3308350" y="954617"/>
                  <a:pt x="3210984" y="882650"/>
                </a:cubicBezTo>
                <a:cubicBezTo>
                  <a:pt x="3113617" y="810684"/>
                  <a:pt x="3031067" y="774700"/>
                  <a:pt x="2963334" y="774700"/>
                </a:cubicBezTo>
                <a:cubicBezTo>
                  <a:pt x="2853267" y="774700"/>
                  <a:pt x="2690284" y="876300"/>
                  <a:pt x="2474384" y="1079500"/>
                </a:cubicBezTo>
                <a:cubicBezTo>
                  <a:pt x="2258484" y="1282700"/>
                  <a:pt x="2027767" y="1553634"/>
                  <a:pt x="1782234" y="1892300"/>
                </a:cubicBezTo>
                <a:cubicBezTo>
                  <a:pt x="1536700" y="2230967"/>
                  <a:pt x="1303867" y="2603500"/>
                  <a:pt x="1083734" y="3009900"/>
                </a:cubicBezTo>
                <a:cubicBezTo>
                  <a:pt x="999067" y="3179234"/>
                  <a:pt x="924984" y="3342217"/>
                  <a:pt x="861484" y="3498850"/>
                </a:cubicBezTo>
                <a:cubicBezTo>
                  <a:pt x="797984" y="3655484"/>
                  <a:pt x="766234" y="3733800"/>
                  <a:pt x="766234" y="3733800"/>
                </a:cubicBezTo>
                <a:close/>
                <a:moveTo>
                  <a:pt x="118534" y="49022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67" name="Freeform 6867"/>
          <p:cNvSpPr/>
          <p:nvPr/>
        </p:nvSpPr>
        <p:spPr>
          <a:xfrm rot="0" flipH="0" flipV="0">
            <a:off x="10134491" y="5355160"/>
            <a:ext cx="125729" cy="151333"/>
          </a:xfrm>
          <a:custGeom>
            <a:pathLst>
              <a:path w="3492500" h="4203700">
                <a:moveTo>
                  <a:pt x="939800" y="4195233"/>
                </a:moveTo>
                <a:cubicBezTo>
                  <a:pt x="872066" y="4203700"/>
                  <a:pt x="776816" y="4165600"/>
                  <a:pt x="654050" y="4080933"/>
                </a:cubicBezTo>
                <a:cubicBezTo>
                  <a:pt x="531283" y="3996267"/>
                  <a:pt x="419100" y="3898900"/>
                  <a:pt x="317500" y="3788833"/>
                </a:cubicBezTo>
                <a:cubicBezTo>
                  <a:pt x="258233" y="3695700"/>
                  <a:pt x="203200" y="3556000"/>
                  <a:pt x="152400" y="3369733"/>
                </a:cubicBezTo>
                <a:cubicBezTo>
                  <a:pt x="101600" y="3183467"/>
                  <a:pt x="63500" y="2976033"/>
                  <a:pt x="38100" y="2747433"/>
                </a:cubicBezTo>
                <a:cubicBezTo>
                  <a:pt x="12700" y="2518833"/>
                  <a:pt x="0" y="2298700"/>
                  <a:pt x="0" y="2087033"/>
                </a:cubicBezTo>
                <a:cubicBezTo>
                  <a:pt x="8466" y="1875367"/>
                  <a:pt x="31750" y="1640417"/>
                  <a:pt x="69850" y="1382183"/>
                </a:cubicBezTo>
                <a:cubicBezTo>
                  <a:pt x="107950" y="1123950"/>
                  <a:pt x="146050" y="884767"/>
                  <a:pt x="184150" y="664633"/>
                </a:cubicBezTo>
                <a:cubicBezTo>
                  <a:pt x="222250" y="444500"/>
                  <a:pt x="249766" y="296333"/>
                  <a:pt x="266700" y="220133"/>
                </a:cubicBezTo>
                <a:cubicBezTo>
                  <a:pt x="342900" y="135467"/>
                  <a:pt x="416983" y="76200"/>
                  <a:pt x="488950" y="42333"/>
                </a:cubicBezTo>
                <a:cubicBezTo>
                  <a:pt x="560916" y="8467"/>
                  <a:pt x="626533" y="0"/>
                  <a:pt x="685800" y="16933"/>
                </a:cubicBezTo>
                <a:cubicBezTo>
                  <a:pt x="745066" y="33867"/>
                  <a:pt x="800100" y="80433"/>
                  <a:pt x="850900" y="156633"/>
                </a:cubicBezTo>
                <a:cubicBezTo>
                  <a:pt x="969433" y="215900"/>
                  <a:pt x="1026583" y="309033"/>
                  <a:pt x="1022350" y="436033"/>
                </a:cubicBezTo>
                <a:cubicBezTo>
                  <a:pt x="1018116" y="563033"/>
                  <a:pt x="977900" y="711200"/>
                  <a:pt x="901700" y="880533"/>
                </a:cubicBezTo>
                <a:cubicBezTo>
                  <a:pt x="901700" y="922867"/>
                  <a:pt x="893233" y="980017"/>
                  <a:pt x="876300" y="1051983"/>
                </a:cubicBezTo>
                <a:cubicBezTo>
                  <a:pt x="859366" y="1123950"/>
                  <a:pt x="842433" y="1189567"/>
                  <a:pt x="825500" y="1248833"/>
                </a:cubicBezTo>
                <a:cubicBezTo>
                  <a:pt x="757766" y="1367367"/>
                  <a:pt x="719666" y="1473200"/>
                  <a:pt x="711200" y="1566333"/>
                </a:cubicBezTo>
                <a:cubicBezTo>
                  <a:pt x="711200" y="1651000"/>
                  <a:pt x="723900" y="1748367"/>
                  <a:pt x="749300" y="1858433"/>
                </a:cubicBezTo>
                <a:cubicBezTo>
                  <a:pt x="774700" y="1968500"/>
                  <a:pt x="753533" y="2070100"/>
                  <a:pt x="685800" y="2163233"/>
                </a:cubicBezTo>
                <a:lnTo>
                  <a:pt x="685800" y="2150533"/>
                </a:lnTo>
                <a:cubicBezTo>
                  <a:pt x="677333" y="2209800"/>
                  <a:pt x="675216" y="2311400"/>
                  <a:pt x="679450" y="2455333"/>
                </a:cubicBezTo>
                <a:cubicBezTo>
                  <a:pt x="683683" y="2599267"/>
                  <a:pt x="696383" y="2741083"/>
                  <a:pt x="717550" y="2880783"/>
                </a:cubicBezTo>
                <a:cubicBezTo>
                  <a:pt x="738716" y="3020483"/>
                  <a:pt x="770466" y="3119967"/>
                  <a:pt x="812800" y="3179233"/>
                </a:cubicBezTo>
                <a:cubicBezTo>
                  <a:pt x="821266" y="3255433"/>
                  <a:pt x="865716" y="3291417"/>
                  <a:pt x="946150" y="3287183"/>
                </a:cubicBezTo>
                <a:cubicBezTo>
                  <a:pt x="1026583" y="3282950"/>
                  <a:pt x="1130300" y="3225800"/>
                  <a:pt x="1257300" y="3115733"/>
                </a:cubicBezTo>
                <a:cubicBezTo>
                  <a:pt x="1358900" y="3014133"/>
                  <a:pt x="1475316" y="2887133"/>
                  <a:pt x="1606550" y="2734733"/>
                </a:cubicBezTo>
                <a:cubicBezTo>
                  <a:pt x="1737783" y="2582333"/>
                  <a:pt x="1860550" y="2425700"/>
                  <a:pt x="1974850" y="2264833"/>
                </a:cubicBezTo>
                <a:cubicBezTo>
                  <a:pt x="2089150" y="2103967"/>
                  <a:pt x="2182283" y="1964267"/>
                  <a:pt x="2254250" y="1845733"/>
                </a:cubicBezTo>
                <a:cubicBezTo>
                  <a:pt x="2326216" y="1727200"/>
                  <a:pt x="2353733" y="1651000"/>
                  <a:pt x="2336800" y="1617133"/>
                </a:cubicBezTo>
                <a:cubicBezTo>
                  <a:pt x="2302933" y="1549400"/>
                  <a:pt x="2321983" y="1492250"/>
                  <a:pt x="2393950" y="1445683"/>
                </a:cubicBezTo>
                <a:cubicBezTo>
                  <a:pt x="2465916" y="1399117"/>
                  <a:pt x="2527300" y="1354667"/>
                  <a:pt x="2578100" y="1312333"/>
                </a:cubicBezTo>
                <a:cubicBezTo>
                  <a:pt x="2620433" y="1261533"/>
                  <a:pt x="2645833" y="1208617"/>
                  <a:pt x="2654300" y="1153583"/>
                </a:cubicBezTo>
                <a:cubicBezTo>
                  <a:pt x="2662766" y="1098550"/>
                  <a:pt x="2683933" y="1041400"/>
                  <a:pt x="2717800" y="982133"/>
                </a:cubicBezTo>
                <a:cubicBezTo>
                  <a:pt x="2760133" y="939800"/>
                  <a:pt x="2794000" y="880533"/>
                  <a:pt x="2819400" y="804333"/>
                </a:cubicBezTo>
                <a:cubicBezTo>
                  <a:pt x="2794000" y="745067"/>
                  <a:pt x="2813050" y="692150"/>
                  <a:pt x="2876550" y="645583"/>
                </a:cubicBezTo>
                <a:cubicBezTo>
                  <a:pt x="2940050" y="599017"/>
                  <a:pt x="2980266" y="550333"/>
                  <a:pt x="2997200" y="499533"/>
                </a:cubicBezTo>
                <a:cubicBezTo>
                  <a:pt x="3014133" y="414867"/>
                  <a:pt x="3045883" y="355600"/>
                  <a:pt x="3092450" y="321733"/>
                </a:cubicBezTo>
                <a:cubicBezTo>
                  <a:pt x="3139016" y="287867"/>
                  <a:pt x="3191933" y="277283"/>
                  <a:pt x="3251200" y="289983"/>
                </a:cubicBezTo>
                <a:cubicBezTo>
                  <a:pt x="3310466" y="302683"/>
                  <a:pt x="3363383" y="332317"/>
                  <a:pt x="3409950" y="378883"/>
                </a:cubicBezTo>
                <a:cubicBezTo>
                  <a:pt x="3456516" y="425450"/>
                  <a:pt x="3484033" y="491067"/>
                  <a:pt x="3492500" y="575733"/>
                </a:cubicBezTo>
                <a:cubicBezTo>
                  <a:pt x="3492500" y="677333"/>
                  <a:pt x="3456516" y="825500"/>
                  <a:pt x="3384550" y="1020233"/>
                </a:cubicBezTo>
                <a:cubicBezTo>
                  <a:pt x="3312583" y="1214967"/>
                  <a:pt x="3221566" y="1422400"/>
                  <a:pt x="3111500" y="1642533"/>
                </a:cubicBezTo>
                <a:cubicBezTo>
                  <a:pt x="3001433" y="1862667"/>
                  <a:pt x="2882900" y="2061633"/>
                  <a:pt x="2755900" y="2239433"/>
                </a:cubicBezTo>
                <a:cubicBezTo>
                  <a:pt x="2713566" y="2307167"/>
                  <a:pt x="2675466" y="2374900"/>
                  <a:pt x="2641600" y="2442633"/>
                </a:cubicBezTo>
                <a:cubicBezTo>
                  <a:pt x="2607733" y="2510367"/>
                  <a:pt x="2554816" y="2599267"/>
                  <a:pt x="2482850" y="2709333"/>
                </a:cubicBezTo>
                <a:cubicBezTo>
                  <a:pt x="2410883" y="2819400"/>
                  <a:pt x="2290233" y="2980267"/>
                  <a:pt x="2120900" y="3191933"/>
                </a:cubicBezTo>
                <a:cubicBezTo>
                  <a:pt x="2053166" y="3259667"/>
                  <a:pt x="1985433" y="3329517"/>
                  <a:pt x="1917700" y="3401483"/>
                </a:cubicBezTo>
                <a:cubicBezTo>
                  <a:pt x="1849966" y="3473450"/>
                  <a:pt x="1782233" y="3539067"/>
                  <a:pt x="1714500" y="3598333"/>
                </a:cubicBezTo>
                <a:cubicBezTo>
                  <a:pt x="1553633" y="3784600"/>
                  <a:pt x="1413933" y="3928533"/>
                  <a:pt x="1295400" y="4030133"/>
                </a:cubicBezTo>
                <a:cubicBezTo>
                  <a:pt x="1176866" y="4131733"/>
                  <a:pt x="1058333" y="4186767"/>
                  <a:pt x="939800" y="4195233"/>
                </a:cubicBezTo>
                <a:close/>
                <a:moveTo>
                  <a:pt x="-1244600" y="4601633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68" name="Freeform 6868"/>
          <p:cNvSpPr/>
          <p:nvPr/>
        </p:nvSpPr>
        <p:spPr>
          <a:xfrm rot="0" flipH="0" flipV="0">
            <a:off x="10272108" y="5345863"/>
            <a:ext cx="161391" cy="162534"/>
          </a:xfrm>
          <a:custGeom>
            <a:pathLst>
              <a:path w="4483100" h="4514850">
                <a:moveTo>
                  <a:pt x="1079500" y="4491566"/>
                </a:moveTo>
                <a:cubicBezTo>
                  <a:pt x="1011766" y="4508500"/>
                  <a:pt x="922866" y="4514850"/>
                  <a:pt x="812800" y="4510616"/>
                </a:cubicBezTo>
                <a:cubicBezTo>
                  <a:pt x="702733" y="4506383"/>
                  <a:pt x="607483" y="4493683"/>
                  <a:pt x="527050" y="4472516"/>
                </a:cubicBezTo>
                <a:cubicBezTo>
                  <a:pt x="446616" y="4451350"/>
                  <a:pt x="406400" y="4428066"/>
                  <a:pt x="406400" y="4402666"/>
                </a:cubicBezTo>
                <a:cubicBezTo>
                  <a:pt x="406400" y="4360333"/>
                  <a:pt x="385233" y="4339166"/>
                  <a:pt x="342900" y="4339166"/>
                </a:cubicBezTo>
                <a:cubicBezTo>
                  <a:pt x="342900" y="4339166"/>
                  <a:pt x="323850" y="4322233"/>
                  <a:pt x="285750" y="4288366"/>
                </a:cubicBezTo>
                <a:cubicBezTo>
                  <a:pt x="247650" y="4254500"/>
                  <a:pt x="190500" y="4220633"/>
                  <a:pt x="114300" y="4186766"/>
                </a:cubicBezTo>
                <a:cubicBezTo>
                  <a:pt x="38100" y="4068233"/>
                  <a:pt x="0" y="3939116"/>
                  <a:pt x="0" y="3799416"/>
                </a:cubicBezTo>
                <a:cubicBezTo>
                  <a:pt x="0" y="3659716"/>
                  <a:pt x="38100" y="3437466"/>
                  <a:pt x="114300" y="3132666"/>
                </a:cubicBezTo>
                <a:cubicBezTo>
                  <a:pt x="139700" y="2921000"/>
                  <a:pt x="222250" y="2673350"/>
                  <a:pt x="361950" y="2389716"/>
                </a:cubicBezTo>
                <a:cubicBezTo>
                  <a:pt x="501650" y="2106083"/>
                  <a:pt x="673100" y="1816100"/>
                  <a:pt x="876300" y="1519766"/>
                </a:cubicBezTo>
                <a:cubicBezTo>
                  <a:pt x="1079500" y="1223433"/>
                  <a:pt x="1293283" y="956733"/>
                  <a:pt x="1517650" y="719666"/>
                </a:cubicBezTo>
                <a:cubicBezTo>
                  <a:pt x="1742016" y="482600"/>
                  <a:pt x="1947333" y="309033"/>
                  <a:pt x="2133600" y="198966"/>
                </a:cubicBezTo>
                <a:cubicBezTo>
                  <a:pt x="2252133" y="80433"/>
                  <a:pt x="2396066" y="16933"/>
                  <a:pt x="2565400" y="8466"/>
                </a:cubicBezTo>
                <a:cubicBezTo>
                  <a:pt x="2734733" y="0"/>
                  <a:pt x="2895600" y="38100"/>
                  <a:pt x="3048000" y="122766"/>
                </a:cubicBezTo>
                <a:cubicBezTo>
                  <a:pt x="3132666" y="165100"/>
                  <a:pt x="3217333" y="232833"/>
                  <a:pt x="3302000" y="325966"/>
                </a:cubicBezTo>
                <a:cubicBezTo>
                  <a:pt x="3386666" y="419100"/>
                  <a:pt x="3467100" y="520700"/>
                  <a:pt x="3543300" y="630766"/>
                </a:cubicBezTo>
                <a:cubicBezTo>
                  <a:pt x="3619500" y="740833"/>
                  <a:pt x="3683000" y="850900"/>
                  <a:pt x="3733800" y="960966"/>
                </a:cubicBezTo>
                <a:cubicBezTo>
                  <a:pt x="3759200" y="1054100"/>
                  <a:pt x="3774016" y="1136650"/>
                  <a:pt x="3778250" y="1208616"/>
                </a:cubicBezTo>
                <a:cubicBezTo>
                  <a:pt x="3782483" y="1280583"/>
                  <a:pt x="3782483" y="1367366"/>
                  <a:pt x="3778250" y="1468966"/>
                </a:cubicBezTo>
                <a:cubicBezTo>
                  <a:pt x="3774016" y="1570566"/>
                  <a:pt x="3759200" y="1722966"/>
                  <a:pt x="3733800" y="1926166"/>
                </a:cubicBezTo>
                <a:cubicBezTo>
                  <a:pt x="3691466" y="2078566"/>
                  <a:pt x="3655483" y="2264833"/>
                  <a:pt x="3625850" y="2484966"/>
                </a:cubicBezTo>
                <a:cubicBezTo>
                  <a:pt x="3596216" y="2705100"/>
                  <a:pt x="3581400" y="2895600"/>
                  <a:pt x="3581400" y="3056466"/>
                </a:cubicBezTo>
                <a:cubicBezTo>
                  <a:pt x="3564466" y="3217333"/>
                  <a:pt x="3583516" y="3331633"/>
                  <a:pt x="3638550" y="3399366"/>
                </a:cubicBezTo>
                <a:cubicBezTo>
                  <a:pt x="3693583" y="3467100"/>
                  <a:pt x="3776133" y="3471333"/>
                  <a:pt x="3886200" y="3412066"/>
                </a:cubicBezTo>
                <a:cubicBezTo>
                  <a:pt x="3987800" y="3361266"/>
                  <a:pt x="4085166" y="3337983"/>
                  <a:pt x="4178300" y="3342216"/>
                </a:cubicBezTo>
                <a:cubicBezTo>
                  <a:pt x="4271433" y="3346450"/>
                  <a:pt x="4345516" y="3373966"/>
                  <a:pt x="4400550" y="3424766"/>
                </a:cubicBezTo>
                <a:cubicBezTo>
                  <a:pt x="4455583" y="3475566"/>
                  <a:pt x="4483100" y="3551766"/>
                  <a:pt x="4483100" y="3653366"/>
                </a:cubicBezTo>
                <a:cubicBezTo>
                  <a:pt x="4483100" y="3754966"/>
                  <a:pt x="4434416" y="3858683"/>
                  <a:pt x="4337050" y="3964516"/>
                </a:cubicBezTo>
                <a:cubicBezTo>
                  <a:pt x="4239683" y="4070350"/>
                  <a:pt x="4121150" y="4159250"/>
                  <a:pt x="3981450" y="4231216"/>
                </a:cubicBezTo>
                <a:cubicBezTo>
                  <a:pt x="3841750" y="4303183"/>
                  <a:pt x="3708400" y="4339166"/>
                  <a:pt x="3581400" y="4339166"/>
                </a:cubicBezTo>
                <a:cubicBezTo>
                  <a:pt x="3488266" y="4339166"/>
                  <a:pt x="3399366" y="4282016"/>
                  <a:pt x="3314700" y="4167716"/>
                </a:cubicBezTo>
                <a:cubicBezTo>
                  <a:pt x="3230033" y="4053416"/>
                  <a:pt x="3155950" y="3913716"/>
                  <a:pt x="3092450" y="3748616"/>
                </a:cubicBezTo>
                <a:cubicBezTo>
                  <a:pt x="3028950" y="3583516"/>
                  <a:pt x="2971800" y="3424766"/>
                  <a:pt x="2921000" y="3272366"/>
                </a:cubicBezTo>
                <a:lnTo>
                  <a:pt x="2844800" y="2980266"/>
                </a:lnTo>
                <a:lnTo>
                  <a:pt x="2298700" y="3500966"/>
                </a:lnTo>
                <a:cubicBezTo>
                  <a:pt x="2188633" y="3619500"/>
                  <a:pt x="2080683" y="3727450"/>
                  <a:pt x="1974850" y="3824816"/>
                </a:cubicBezTo>
                <a:cubicBezTo>
                  <a:pt x="1869016" y="3922183"/>
                  <a:pt x="1803400" y="3992033"/>
                  <a:pt x="1778000" y="4034366"/>
                </a:cubicBezTo>
                <a:cubicBezTo>
                  <a:pt x="1735666" y="4110566"/>
                  <a:pt x="1657350" y="4186766"/>
                  <a:pt x="1543050" y="4262966"/>
                </a:cubicBezTo>
                <a:cubicBezTo>
                  <a:pt x="1428750" y="4339166"/>
                  <a:pt x="1274233" y="4415366"/>
                  <a:pt x="1079500" y="4491566"/>
                </a:cubicBezTo>
                <a:close/>
                <a:moveTo>
                  <a:pt x="-901700" y="4859866"/>
                </a:moveTo>
                <a:moveTo>
                  <a:pt x="1117600" y="3742266"/>
                </a:moveTo>
                <a:cubicBezTo>
                  <a:pt x="1261533" y="3657600"/>
                  <a:pt x="1426633" y="3532716"/>
                  <a:pt x="1612900" y="3367616"/>
                </a:cubicBezTo>
                <a:cubicBezTo>
                  <a:pt x="1799166" y="3202516"/>
                  <a:pt x="1981200" y="3020483"/>
                  <a:pt x="2159000" y="2821516"/>
                </a:cubicBezTo>
                <a:cubicBezTo>
                  <a:pt x="2336800" y="2622550"/>
                  <a:pt x="2484966" y="2438400"/>
                  <a:pt x="2603500" y="2269066"/>
                </a:cubicBezTo>
                <a:cubicBezTo>
                  <a:pt x="2747433" y="2074333"/>
                  <a:pt x="2857500" y="1892300"/>
                  <a:pt x="2933700" y="1722966"/>
                </a:cubicBezTo>
                <a:cubicBezTo>
                  <a:pt x="3009900" y="1553633"/>
                  <a:pt x="3064933" y="1392766"/>
                  <a:pt x="3098800" y="1240366"/>
                </a:cubicBezTo>
                <a:cubicBezTo>
                  <a:pt x="3064933" y="1147233"/>
                  <a:pt x="3009900" y="1047750"/>
                  <a:pt x="2933700" y="941916"/>
                </a:cubicBezTo>
                <a:cubicBezTo>
                  <a:pt x="2857500" y="836083"/>
                  <a:pt x="2789766" y="778933"/>
                  <a:pt x="2730500" y="770466"/>
                </a:cubicBezTo>
                <a:cubicBezTo>
                  <a:pt x="2544233" y="770466"/>
                  <a:pt x="2347383" y="886883"/>
                  <a:pt x="2139950" y="1119716"/>
                </a:cubicBezTo>
                <a:cubicBezTo>
                  <a:pt x="1932516" y="1352550"/>
                  <a:pt x="1731433" y="1604433"/>
                  <a:pt x="1536700" y="1875366"/>
                </a:cubicBezTo>
                <a:cubicBezTo>
                  <a:pt x="1502833" y="1917700"/>
                  <a:pt x="1456266" y="1985433"/>
                  <a:pt x="1397000" y="2078566"/>
                </a:cubicBezTo>
                <a:cubicBezTo>
                  <a:pt x="1337733" y="2171700"/>
                  <a:pt x="1280583" y="2258483"/>
                  <a:pt x="1225550" y="2338916"/>
                </a:cubicBezTo>
                <a:cubicBezTo>
                  <a:pt x="1170516" y="2419350"/>
                  <a:pt x="1134533" y="2472266"/>
                  <a:pt x="1117600" y="2497666"/>
                </a:cubicBezTo>
                <a:cubicBezTo>
                  <a:pt x="1092200" y="2531533"/>
                  <a:pt x="1043516" y="2626783"/>
                  <a:pt x="971550" y="2783416"/>
                </a:cubicBezTo>
                <a:cubicBezTo>
                  <a:pt x="899583" y="2940050"/>
                  <a:pt x="829733" y="3096683"/>
                  <a:pt x="762000" y="3253316"/>
                </a:cubicBezTo>
                <a:cubicBezTo>
                  <a:pt x="694266" y="3409950"/>
                  <a:pt x="660400" y="3513666"/>
                  <a:pt x="660400" y="3564466"/>
                </a:cubicBezTo>
                <a:cubicBezTo>
                  <a:pt x="660400" y="3615266"/>
                  <a:pt x="666750" y="3670300"/>
                  <a:pt x="679450" y="3729566"/>
                </a:cubicBezTo>
                <a:cubicBezTo>
                  <a:pt x="692150" y="3788833"/>
                  <a:pt x="732366" y="3826933"/>
                  <a:pt x="800100" y="3843866"/>
                </a:cubicBezTo>
                <a:cubicBezTo>
                  <a:pt x="867833" y="3860800"/>
                  <a:pt x="973666" y="3826933"/>
                  <a:pt x="1117600" y="3742266"/>
                </a:cubicBezTo>
                <a:close/>
                <a:moveTo>
                  <a:pt x="-152400" y="485986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69" name="Freeform 6869"/>
          <p:cNvSpPr/>
          <p:nvPr/>
        </p:nvSpPr>
        <p:spPr>
          <a:xfrm rot="0" flipH="0" flipV="0">
            <a:off x="10451027" y="5276674"/>
            <a:ext cx="95859" cy="221741"/>
          </a:xfrm>
          <a:custGeom>
            <a:pathLst>
              <a:path w="2662767" h="6159500">
                <a:moveTo>
                  <a:pt x="364067" y="6159500"/>
                </a:moveTo>
                <a:cubicBezTo>
                  <a:pt x="330200" y="6159500"/>
                  <a:pt x="289983" y="6148917"/>
                  <a:pt x="243417" y="6127750"/>
                </a:cubicBezTo>
                <a:cubicBezTo>
                  <a:pt x="196850" y="6106584"/>
                  <a:pt x="173567" y="6096000"/>
                  <a:pt x="173567" y="6096000"/>
                </a:cubicBezTo>
                <a:cubicBezTo>
                  <a:pt x="173567" y="6062134"/>
                  <a:pt x="162983" y="6019800"/>
                  <a:pt x="141817" y="5969000"/>
                </a:cubicBezTo>
                <a:cubicBezTo>
                  <a:pt x="120650" y="5918200"/>
                  <a:pt x="110067" y="5875867"/>
                  <a:pt x="110067" y="5842000"/>
                </a:cubicBezTo>
                <a:cubicBezTo>
                  <a:pt x="50800" y="5808134"/>
                  <a:pt x="16933" y="5772150"/>
                  <a:pt x="8467" y="5734050"/>
                </a:cubicBezTo>
                <a:cubicBezTo>
                  <a:pt x="0" y="5695950"/>
                  <a:pt x="12700" y="5630334"/>
                  <a:pt x="46567" y="5537200"/>
                </a:cubicBezTo>
                <a:cubicBezTo>
                  <a:pt x="97367" y="5452534"/>
                  <a:pt x="165100" y="5314950"/>
                  <a:pt x="249767" y="5124450"/>
                </a:cubicBezTo>
                <a:cubicBezTo>
                  <a:pt x="334433" y="4933950"/>
                  <a:pt x="423333" y="4726517"/>
                  <a:pt x="516467" y="4502150"/>
                </a:cubicBezTo>
                <a:cubicBezTo>
                  <a:pt x="609600" y="4277784"/>
                  <a:pt x="698500" y="4055534"/>
                  <a:pt x="783167" y="3835400"/>
                </a:cubicBezTo>
                <a:cubicBezTo>
                  <a:pt x="867833" y="3615267"/>
                  <a:pt x="939800" y="3426884"/>
                  <a:pt x="999067" y="3270250"/>
                </a:cubicBezTo>
                <a:cubicBezTo>
                  <a:pt x="1058333" y="3113617"/>
                  <a:pt x="1092200" y="3018367"/>
                  <a:pt x="1100667" y="2984500"/>
                </a:cubicBezTo>
                <a:cubicBezTo>
                  <a:pt x="1100667" y="2950634"/>
                  <a:pt x="1113367" y="2908300"/>
                  <a:pt x="1138767" y="2857500"/>
                </a:cubicBezTo>
                <a:cubicBezTo>
                  <a:pt x="1164167" y="2806700"/>
                  <a:pt x="1193800" y="2764367"/>
                  <a:pt x="1227667" y="2730500"/>
                </a:cubicBezTo>
                <a:cubicBezTo>
                  <a:pt x="1295400" y="2671234"/>
                  <a:pt x="1367367" y="2664884"/>
                  <a:pt x="1443567" y="2711450"/>
                </a:cubicBezTo>
                <a:cubicBezTo>
                  <a:pt x="1519767" y="2758017"/>
                  <a:pt x="1585383" y="2834217"/>
                  <a:pt x="1640417" y="2940050"/>
                </a:cubicBezTo>
                <a:cubicBezTo>
                  <a:pt x="1695450" y="3045884"/>
                  <a:pt x="1722967" y="3162300"/>
                  <a:pt x="1722967" y="3289300"/>
                </a:cubicBezTo>
                <a:cubicBezTo>
                  <a:pt x="1722967" y="3348567"/>
                  <a:pt x="1680633" y="3498850"/>
                  <a:pt x="1595967" y="3740150"/>
                </a:cubicBezTo>
                <a:cubicBezTo>
                  <a:pt x="1511300" y="3981450"/>
                  <a:pt x="1399117" y="4267200"/>
                  <a:pt x="1259417" y="4597400"/>
                </a:cubicBezTo>
                <a:cubicBezTo>
                  <a:pt x="1119717" y="4927600"/>
                  <a:pt x="965200" y="5262034"/>
                  <a:pt x="795867" y="5600700"/>
                </a:cubicBezTo>
                <a:cubicBezTo>
                  <a:pt x="668867" y="5846234"/>
                  <a:pt x="588433" y="6000750"/>
                  <a:pt x="554567" y="6064250"/>
                </a:cubicBezTo>
                <a:cubicBezTo>
                  <a:pt x="520700" y="6127750"/>
                  <a:pt x="457200" y="6159500"/>
                  <a:pt x="364067" y="6159500"/>
                </a:cubicBezTo>
                <a:close/>
                <a:moveTo>
                  <a:pt x="-524933" y="6781800"/>
                </a:moveTo>
                <a:moveTo>
                  <a:pt x="2230967" y="1346200"/>
                </a:moveTo>
                <a:cubicBezTo>
                  <a:pt x="2129367" y="1346200"/>
                  <a:pt x="2021417" y="1305984"/>
                  <a:pt x="1907117" y="1225550"/>
                </a:cubicBezTo>
                <a:cubicBezTo>
                  <a:pt x="1792817" y="1145117"/>
                  <a:pt x="1695450" y="1043517"/>
                  <a:pt x="1615017" y="920750"/>
                </a:cubicBezTo>
                <a:cubicBezTo>
                  <a:pt x="1534583" y="797984"/>
                  <a:pt x="1494367" y="673100"/>
                  <a:pt x="1494367" y="546100"/>
                </a:cubicBezTo>
                <a:cubicBezTo>
                  <a:pt x="1494367" y="503767"/>
                  <a:pt x="1519767" y="444500"/>
                  <a:pt x="1570567" y="368300"/>
                </a:cubicBezTo>
                <a:cubicBezTo>
                  <a:pt x="1621367" y="292100"/>
                  <a:pt x="1672167" y="215900"/>
                  <a:pt x="1722967" y="139700"/>
                </a:cubicBezTo>
                <a:cubicBezTo>
                  <a:pt x="1773767" y="63500"/>
                  <a:pt x="1799167" y="16934"/>
                  <a:pt x="1799167" y="0"/>
                </a:cubicBezTo>
                <a:cubicBezTo>
                  <a:pt x="1866900" y="0"/>
                  <a:pt x="1919817" y="2117"/>
                  <a:pt x="1957917" y="6350"/>
                </a:cubicBezTo>
                <a:cubicBezTo>
                  <a:pt x="1996017" y="10584"/>
                  <a:pt x="2044700" y="29634"/>
                  <a:pt x="2103967" y="63500"/>
                </a:cubicBezTo>
                <a:cubicBezTo>
                  <a:pt x="2197100" y="275167"/>
                  <a:pt x="2313517" y="448734"/>
                  <a:pt x="2453217" y="584200"/>
                </a:cubicBezTo>
                <a:cubicBezTo>
                  <a:pt x="2592917" y="719667"/>
                  <a:pt x="2662767" y="833967"/>
                  <a:pt x="2662767" y="927100"/>
                </a:cubicBezTo>
                <a:cubicBezTo>
                  <a:pt x="2662767" y="1113367"/>
                  <a:pt x="2645833" y="1229784"/>
                  <a:pt x="2611967" y="1276350"/>
                </a:cubicBezTo>
                <a:cubicBezTo>
                  <a:pt x="2578100" y="1322917"/>
                  <a:pt x="2451100" y="1346200"/>
                  <a:pt x="2230967" y="1346200"/>
                </a:cubicBezTo>
                <a:close/>
                <a:moveTo>
                  <a:pt x="4288367" y="67818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70" name="Freeform 6870"/>
          <p:cNvSpPr/>
          <p:nvPr/>
        </p:nvSpPr>
        <p:spPr>
          <a:xfrm rot="0" flipH="0" flipV="0">
            <a:off x="10547877" y="5266692"/>
            <a:ext cx="135712" cy="252450"/>
          </a:xfrm>
          <a:custGeom>
            <a:pathLst>
              <a:path w="3769784" h="7012517">
                <a:moveTo>
                  <a:pt x="810684" y="6970183"/>
                </a:moveTo>
                <a:cubicBezTo>
                  <a:pt x="717550" y="6953250"/>
                  <a:pt x="622300" y="6904567"/>
                  <a:pt x="524934" y="6824133"/>
                </a:cubicBezTo>
                <a:cubicBezTo>
                  <a:pt x="427567" y="6743700"/>
                  <a:pt x="342900" y="6650567"/>
                  <a:pt x="270934" y="6544733"/>
                </a:cubicBezTo>
                <a:cubicBezTo>
                  <a:pt x="198967" y="6438900"/>
                  <a:pt x="150284" y="6343650"/>
                  <a:pt x="124884" y="6258983"/>
                </a:cubicBezTo>
                <a:cubicBezTo>
                  <a:pt x="124884" y="6242050"/>
                  <a:pt x="114300" y="6220883"/>
                  <a:pt x="93134" y="6195483"/>
                </a:cubicBezTo>
                <a:cubicBezTo>
                  <a:pt x="71967" y="6170083"/>
                  <a:pt x="61384" y="6157383"/>
                  <a:pt x="61384" y="6157383"/>
                </a:cubicBezTo>
                <a:cubicBezTo>
                  <a:pt x="27517" y="6131983"/>
                  <a:pt x="8467" y="6019800"/>
                  <a:pt x="4234" y="5820833"/>
                </a:cubicBezTo>
                <a:cubicBezTo>
                  <a:pt x="0" y="5621867"/>
                  <a:pt x="10584" y="5399617"/>
                  <a:pt x="35984" y="5154083"/>
                </a:cubicBezTo>
                <a:cubicBezTo>
                  <a:pt x="61384" y="4908550"/>
                  <a:pt x="91017" y="4713817"/>
                  <a:pt x="124884" y="4569883"/>
                </a:cubicBezTo>
                <a:cubicBezTo>
                  <a:pt x="167217" y="4434417"/>
                  <a:pt x="230717" y="4250267"/>
                  <a:pt x="315384" y="4017433"/>
                </a:cubicBezTo>
                <a:cubicBezTo>
                  <a:pt x="400050" y="3784600"/>
                  <a:pt x="472017" y="3575050"/>
                  <a:pt x="531284" y="3388783"/>
                </a:cubicBezTo>
                <a:lnTo>
                  <a:pt x="874184" y="2652183"/>
                </a:lnTo>
                <a:lnTo>
                  <a:pt x="366184" y="2512483"/>
                </a:lnTo>
                <a:cubicBezTo>
                  <a:pt x="306917" y="2495550"/>
                  <a:pt x="258234" y="2461683"/>
                  <a:pt x="220134" y="2410883"/>
                </a:cubicBezTo>
                <a:cubicBezTo>
                  <a:pt x="182034" y="2360083"/>
                  <a:pt x="162984" y="2317750"/>
                  <a:pt x="162984" y="2283883"/>
                </a:cubicBezTo>
                <a:cubicBezTo>
                  <a:pt x="162984" y="2216150"/>
                  <a:pt x="201084" y="2133600"/>
                  <a:pt x="277284" y="2036233"/>
                </a:cubicBezTo>
                <a:cubicBezTo>
                  <a:pt x="353484" y="1938867"/>
                  <a:pt x="408517" y="1890183"/>
                  <a:pt x="442384" y="1890183"/>
                </a:cubicBezTo>
                <a:cubicBezTo>
                  <a:pt x="484717" y="1898650"/>
                  <a:pt x="563034" y="1902883"/>
                  <a:pt x="677334" y="1902883"/>
                </a:cubicBezTo>
                <a:cubicBezTo>
                  <a:pt x="791634" y="1902883"/>
                  <a:pt x="903817" y="1898650"/>
                  <a:pt x="1013884" y="1890183"/>
                </a:cubicBezTo>
                <a:cubicBezTo>
                  <a:pt x="1123950" y="1881717"/>
                  <a:pt x="1191684" y="1873250"/>
                  <a:pt x="1217084" y="1864783"/>
                </a:cubicBezTo>
                <a:cubicBezTo>
                  <a:pt x="1250950" y="1847850"/>
                  <a:pt x="1284817" y="1824567"/>
                  <a:pt x="1318684" y="1794933"/>
                </a:cubicBezTo>
                <a:cubicBezTo>
                  <a:pt x="1352550" y="1765300"/>
                  <a:pt x="1377950" y="1720850"/>
                  <a:pt x="1394884" y="1661583"/>
                </a:cubicBezTo>
                <a:cubicBezTo>
                  <a:pt x="1437217" y="1568450"/>
                  <a:pt x="1475317" y="1481667"/>
                  <a:pt x="1509184" y="1401233"/>
                </a:cubicBezTo>
                <a:cubicBezTo>
                  <a:pt x="1543050" y="1320800"/>
                  <a:pt x="1589617" y="1229783"/>
                  <a:pt x="1648884" y="1128183"/>
                </a:cubicBezTo>
                <a:cubicBezTo>
                  <a:pt x="1708150" y="1018117"/>
                  <a:pt x="1756834" y="924983"/>
                  <a:pt x="1794934" y="848783"/>
                </a:cubicBezTo>
                <a:cubicBezTo>
                  <a:pt x="1833034" y="772583"/>
                  <a:pt x="1894417" y="666750"/>
                  <a:pt x="1979084" y="531283"/>
                </a:cubicBezTo>
                <a:cubicBezTo>
                  <a:pt x="2021417" y="472017"/>
                  <a:pt x="2067984" y="400050"/>
                  <a:pt x="2118784" y="315383"/>
                </a:cubicBezTo>
                <a:cubicBezTo>
                  <a:pt x="2169584" y="230717"/>
                  <a:pt x="2233084" y="158750"/>
                  <a:pt x="2309284" y="99483"/>
                </a:cubicBezTo>
                <a:cubicBezTo>
                  <a:pt x="2385484" y="31750"/>
                  <a:pt x="2463800" y="0"/>
                  <a:pt x="2544234" y="4233"/>
                </a:cubicBezTo>
                <a:cubicBezTo>
                  <a:pt x="2624667" y="8467"/>
                  <a:pt x="2728384" y="65617"/>
                  <a:pt x="2855384" y="175683"/>
                </a:cubicBezTo>
                <a:cubicBezTo>
                  <a:pt x="2923117" y="260350"/>
                  <a:pt x="2961217" y="323850"/>
                  <a:pt x="2969684" y="366183"/>
                </a:cubicBezTo>
                <a:cubicBezTo>
                  <a:pt x="2978150" y="408517"/>
                  <a:pt x="2944284" y="488950"/>
                  <a:pt x="2868084" y="607483"/>
                </a:cubicBezTo>
                <a:cubicBezTo>
                  <a:pt x="2800350" y="751417"/>
                  <a:pt x="2722034" y="895350"/>
                  <a:pt x="2633134" y="1039283"/>
                </a:cubicBezTo>
                <a:cubicBezTo>
                  <a:pt x="2544234" y="1183217"/>
                  <a:pt x="2461684" y="1327150"/>
                  <a:pt x="2385484" y="1471083"/>
                </a:cubicBezTo>
                <a:cubicBezTo>
                  <a:pt x="2250017" y="1657350"/>
                  <a:pt x="2224617" y="1763183"/>
                  <a:pt x="2309284" y="1788583"/>
                </a:cubicBezTo>
                <a:cubicBezTo>
                  <a:pt x="2393950" y="1813983"/>
                  <a:pt x="2631017" y="1797050"/>
                  <a:pt x="3020484" y="1737783"/>
                </a:cubicBezTo>
                <a:cubicBezTo>
                  <a:pt x="3266017" y="1695450"/>
                  <a:pt x="3443817" y="1706033"/>
                  <a:pt x="3553884" y="1769533"/>
                </a:cubicBezTo>
                <a:cubicBezTo>
                  <a:pt x="3663950" y="1833033"/>
                  <a:pt x="3727450" y="1936750"/>
                  <a:pt x="3744384" y="2080683"/>
                </a:cubicBezTo>
                <a:cubicBezTo>
                  <a:pt x="3769784" y="2283883"/>
                  <a:pt x="3748617" y="2406650"/>
                  <a:pt x="3680884" y="2448983"/>
                </a:cubicBezTo>
                <a:cubicBezTo>
                  <a:pt x="3613150" y="2491317"/>
                  <a:pt x="3418417" y="2512483"/>
                  <a:pt x="3096684" y="2512483"/>
                </a:cubicBezTo>
                <a:cubicBezTo>
                  <a:pt x="2893484" y="2546350"/>
                  <a:pt x="2719917" y="2565400"/>
                  <a:pt x="2575984" y="2569633"/>
                </a:cubicBezTo>
                <a:cubicBezTo>
                  <a:pt x="2432050" y="2573867"/>
                  <a:pt x="2326217" y="2575983"/>
                  <a:pt x="2258484" y="2575983"/>
                </a:cubicBezTo>
                <a:cubicBezTo>
                  <a:pt x="2148417" y="2584450"/>
                  <a:pt x="2076450" y="2588683"/>
                  <a:pt x="2042584" y="2588683"/>
                </a:cubicBezTo>
                <a:cubicBezTo>
                  <a:pt x="2008717" y="2588683"/>
                  <a:pt x="1957917" y="2597150"/>
                  <a:pt x="1890184" y="2614083"/>
                </a:cubicBezTo>
                <a:cubicBezTo>
                  <a:pt x="1822450" y="2631017"/>
                  <a:pt x="1773767" y="2658533"/>
                  <a:pt x="1744134" y="2696633"/>
                </a:cubicBezTo>
                <a:cubicBezTo>
                  <a:pt x="1714500" y="2734733"/>
                  <a:pt x="1682750" y="2787650"/>
                  <a:pt x="1648884" y="2855383"/>
                </a:cubicBezTo>
                <a:cubicBezTo>
                  <a:pt x="1615017" y="2889250"/>
                  <a:pt x="1564217" y="2978150"/>
                  <a:pt x="1496484" y="3122083"/>
                </a:cubicBezTo>
                <a:cubicBezTo>
                  <a:pt x="1428750" y="3266017"/>
                  <a:pt x="1344084" y="3422650"/>
                  <a:pt x="1242484" y="3591983"/>
                </a:cubicBezTo>
                <a:cubicBezTo>
                  <a:pt x="1123950" y="3947583"/>
                  <a:pt x="1022350" y="4301067"/>
                  <a:pt x="937684" y="4652433"/>
                </a:cubicBezTo>
                <a:cubicBezTo>
                  <a:pt x="853017" y="5003800"/>
                  <a:pt x="785284" y="5344583"/>
                  <a:pt x="734484" y="5674783"/>
                </a:cubicBezTo>
                <a:cubicBezTo>
                  <a:pt x="700617" y="5886450"/>
                  <a:pt x="704850" y="6032500"/>
                  <a:pt x="747184" y="6112933"/>
                </a:cubicBezTo>
                <a:cubicBezTo>
                  <a:pt x="789517" y="6193367"/>
                  <a:pt x="899584" y="6242050"/>
                  <a:pt x="1077384" y="6258983"/>
                </a:cubicBezTo>
                <a:cubicBezTo>
                  <a:pt x="1170517" y="6267450"/>
                  <a:pt x="1320800" y="6265333"/>
                  <a:pt x="1528234" y="6252633"/>
                </a:cubicBezTo>
                <a:cubicBezTo>
                  <a:pt x="1735667" y="6239933"/>
                  <a:pt x="1898650" y="6216650"/>
                  <a:pt x="2017184" y="6182783"/>
                </a:cubicBezTo>
                <a:cubicBezTo>
                  <a:pt x="2110317" y="6140450"/>
                  <a:pt x="2207684" y="6096000"/>
                  <a:pt x="2309284" y="6049433"/>
                </a:cubicBezTo>
                <a:cubicBezTo>
                  <a:pt x="2410884" y="6002867"/>
                  <a:pt x="2504017" y="5954183"/>
                  <a:pt x="2588684" y="5903383"/>
                </a:cubicBezTo>
                <a:cubicBezTo>
                  <a:pt x="2664884" y="5861050"/>
                  <a:pt x="2741084" y="5816600"/>
                  <a:pt x="2817284" y="5770033"/>
                </a:cubicBezTo>
                <a:cubicBezTo>
                  <a:pt x="2893484" y="5723467"/>
                  <a:pt x="2931584" y="5700183"/>
                  <a:pt x="2931584" y="5700183"/>
                </a:cubicBezTo>
                <a:cubicBezTo>
                  <a:pt x="2973917" y="5632450"/>
                  <a:pt x="3020484" y="5611283"/>
                  <a:pt x="3071284" y="5636683"/>
                </a:cubicBezTo>
                <a:cubicBezTo>
                  <a:pt x="3122084" y="5662083"/>
                  <a:pt x="3164417" y="5725583"/>
                  <a:pt x="3198284" y="5827183"/>
                </a:cubicBezTo>
                <a:cubicBezTo>
                  <a:pt x="3198284" y="5928783"/>
                  <a:pt x="3177117" y="6034617"/>
                  <a:pt x="3134784" y="6144683"/>
                </a:cubicBezTo>
                <a:cubicBezTo>
                  <a:pt x="3092450" y="6254750"/>
                  <a:pt x="2935817" y="6385983"/>
                  <a:pt x="2664884" y="6538383"/>
                </a:cubicBezTo>
                <a:cubicBezTo>
                  <a:pt x="2283884" y="6775450"/>
                  <a:pt x="1934634" y="6917267"/>
                  <a:pt x="1617134" y="6963833"/>
                </a:cubicBezTo>
                <a:cubicBezTo>
                  <a:pt x="1299634" y="7010400"/>
                  <a:pt x="1030817" y="7012517"/>
                  <a:pt x="810684" y="6970183"/>
                </a:cubicBezTo>
                <a:close/>
                <a:moveTo>
                  <a:pt x="-1373716" y="7059083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71" name="Freeform 6871"/>
          <p:cNvSpPr/>
          <p:nvPr/>
        </p:nvSpPr>
        <p:spPr>
          <a:xfrm rot="0" flipH="0" flipV="0">
            <a:off x="10698981" y="5283303"/>
            <a:ext cx="136093" cy="238124"/>
          </a:xfrm>
          <a:custGeom>
            <a:pathLst>
              <a:path w="3780367" h="6614583">
                <a:moveTo>
                  <a:pt x="1401234" y="6572250"/>
                </a:moveTo>
                <a:cubicBezTo>
                  <a:pt x="1282700" y="6538384"/>
                  <a:pt x="1185334" y="6498167"/>
                  <a:pt x="1109134" y="6451600"/>
                </a:cubicBezTo>
                <a:cubicBezTo>
                  <a:pt x="1032934" y="6405034"/>
                  <a:pt x="931334" y="6326717"/>
                  <a:pt x="804334" y="6216650"/>
                </a:cubicBezTo>
                <a:cubicBezTo>
                  <a:pt x="702734" y="6081184"/>
                  <a:pt x="624417" y="5954184"/>
                  <a:pt x="569384" y="5835650"/>
                </a:cubicBezTo>
                <a:cubicBezTo>
                  <a:pt x="514350" y="5717117"/>
                  <a:pt x="478367" y="5579534"/>
                  <a:pt x="461434" y="5422900"/>
                </a:cubicBezTo>
                <a:cubicBezTo>
                  <a:pt x="444500" y="5266267"/>
                  <a:pt x="436034" y="5065184"/>
                  <a:pt x="436034" y="4819650"/>
                </a:cubicBezTo>
                <a:cubicBezTo>
                  <a:pt x="436034" y="4718050"/>
                  <a:pt x="455084" y="4565650"/>
                  <a:pt x="493184" y="4362450"/>
                </a:cubicBezTo>
                <a:cubicBezTo>
                  <a:pt x="531284" y="4159250"/>
                  <a:pt x="577850" y="3945467"/>
                  <a:pt x="632884" y="3721100"/>
                </a:cubicBezTo>
                <a:cubicBezTo>
                  <a:pt x="687917" y="3496734"/>
                  <a:pt x="738717" y="3295650"/>
                  <a:pt x="785284" y="3117850"/>
                </a:cubicBezTo>
                <a:cubicBezTo>
                  <a:pt x="831850" y="2940050"/>
                  <a:pt x="859367" y="2825750"/>
                  <a:pt x="867834" y="2774950"/>
                </a:cubicBezTo>
                <a:cubicBezTo>
                  <a:pt x="893234" y="2664884"/>
                  <a:pt x="850900" y="2601384"/>
                  <a:pt x="740834" y="2584450"/>
                </a:cubicBezTo>
                <a:cubicBezTo>
                  <a:pt x="630767" y="2567517"/>
                  <a:pt x="510117" y="2561167"/>
                  <a:pt x="378884" y="2565400"/>
                </a:cubicBezTo>
                <a:cubicBezTo>
                  <a:pt x="247650" y="2569634"/>
                  <a:pt x="160867" y="2559050"/>
                  <a:pt x="118534" y="2533650"/>
                </a:cubicBezTo>
                <a:cubicBezTo>
                  <a:pt x="84667" y="2525184"/>
                  <a:pt x="67734" y="2510367"/>
                  <a:pt x="67734" y="2489200"/>
                </a:cubicBezTo>
                <a:cubicBezTo>
                  <a:pt x="67734" y="2468034"/>
                  <a:pt x="67734" y="2457450"/>
                  <a:pt x="67734" y="2457450"/>
                </a:cubicBezTo>
                <a:cubicBezTo>
                  <a:pt x="67734" y="2423584"/>
                  <a:pt x="65617" y="2400300"/>
                  <a:pt x="61384" y="2387600"/>
                </a:cubicBezTo>
                <a:cubicBezTo>
                  <a:pt x="57150" y="2374900"/>
                  <a:pt x="42334" y="2347384"/>
                  <a:pt x="16934" y="2305050"/>
                </a:cubicBezTo>
                <a:cubicBezTo>
                  <a:pt x="0" y="2271184"/>
                  <a:pt x="10584" y="2222500"/>
                  <a:pt x="48684" y="2159000"/>
                </a:cubicBezTo>
                <a:cubicBezTo>
                  <a:pt x="86784" y="2095500"/>
                  <a:pt x="152400" y="2055284"/>
                  <a:pt x="245534" y="2038350"/>
                </a:cubicBezTo>
                <a:cubicBezTo>
                  <a:pt x="321734" y="2021417"/>
                  <a:pt x="425450" y="2006600"/>
                  <a:pt x="556684" y="1993900"/>
                </a:cubicBezTo>
                <a:cubicBezTo>
                  <a:pt x="687917" y="1981200"/>
                  <a:pt x="821267" y="1951567"/>
                  <a:pt x="956734" y="1905000"/>
                </a:cubicBezTo>
                <a:cubicBezTo>
                  <a:pt x="1092200" y="1858434"/>
                  <a:pt x="1202267" y="1784350"/>
                  <a:pt x="1286934" y="1682750"/>
                </a:cubicBezTo>
                <a:cubicBezTo>
                  <a:pt x="1363134" y="1496484"/>
                  <a:pt x="1452034" y="1289050"/>
                  <a:pt x="1553634" y="1060450"/>
                </a:cubicBezTo>
                <a:cubicBezTo>
                  <a:pt x="1655234" y="831850"/>
                  <a:pt x="1754717" y="626534"/>
                  <a:pt x="1852084" y="444500"/>
                </a:cubicBezTo>
                <a:cubicBezTo>
                  <a:pt x="1949450" y="262467"/>
                  <a:pt x="2015067" y="150284"/>
                  <a:pt x="2048934" y="107950"/>
                </a:cubicBezTo>
                <a:cubicBezTo>
                  <a:pt x="2192867" y="31750"/>
                  <a:pt x="2298700" y="0"/>
                  <a:pt x="2366434" y="12700"/>
                </a:cubicBezTo>
                <a:cubicBezTo>
                  <a:pt x="2434167" y="25400"/>
                  <a:pt x="2510367" y="99484"/>
                  <a:pt x="2595034" y="234950"/>
                </a:cubicBezTo>
                <a:cubicBezTo>
                  <a:pt x="2637367" y="294217"/>
                  <a:pt x="2669117" y="340784"/>
                  <a:pt x="2690284" y="374650"/>
                </a:cubicBezTo>
                <a:cubicBezTo>
                  <a:pt x="2711450" y="408517"/>
                  <a:pt x="2713567" y="459317"/>
                  <a:pt x="2696634" y="527050"/>
                </a:cubicBezTo>
                <a:cubicBezTo>
                  <a:pt x="2679700" y="594784"/>
                  <a:pt x="2635250" y="700617"/>
                  <a:pt x="2563284" y="844550"/>
                </a:cubicBezTo>
                <a:cubicBezTo>
                  <a:pt x="2491317" y="988484"/>
                  <a:pt x="2383367" y="1195917"/>
                  <a:pt x="2239434" y="1466850"/>
                </a:cubicBezTo>
                <a:cubicBezTo>
                  <a:pt x="2197100" y="1551517"/>
                  <a:pt x="2159000" y="1625600"/>
                  <a:pt x="2125134" y="1689100"/>
                </a:cubicBezTo>
                <a:cubicBezTo>
                  <a:pt x="2091267" y="1752600"/>
                  <a:pt x="2074334" y="1784350"/>
                  <a:pt x="2074334" y="1784350"/>
                </a:cubicBezTo>
                <a:cubicBezTo>
                  <a:pt x="2108200" y="1792817"/>
                  <a:pt x="2159000" y="1797050"/>
                  <a:pt x="2226734" y="1797050"/>
                </a:cubicBezTo>
                <a:cubicBezTo>
                  <a:pt x="2294467" y="1797050"/>
                  <a:pt x="2379134" y="1792817"/>
                  <a:pt x="2480734" y="1784350"/>
                </a:cubicBezTo>
                <a:cubicBezTo>
                  <a:pt x="2573867" y="1767417"/>
                  <a:pt x="2692400" y="1752600"/>
                  <a:pt x="2836334" y="1739900"/>
                </a:cubicBezTo>
                <a:cubicBezTo>
                  <a:pt x="2980267" y="1727200"/>
                  <a:pt x="3094567" y="1729317"/>
                  <a:pt x="3179234" y="1746250"/>
                </a:cubicBezTo>
                <a:cubicBezTo>
                  <a:pt x="3373967" y="1746250"/>
                  <a:pt x="3517900" y="1782234"/>
                  <a:pt x="3611034" y="1854200"/>
                </a:cubicBezTo>
                <a:cubicBezTo>
                  <a:pt x="3704167" y="1926167"/>
                  <a:pt x="3754967" y="2046817"/>
                  <a:pt x="3763434" y="2216150"/>
                </a:cubicBezTo>
                <a:cubicBezTo>
                  <a:pt x="3780367" y="2309284"/>
                  <a:pt x="3761317" y="2364317"/>
                  <a:pt x="3706284" y="2381250"/>
                </a:cubicBezTo>
                <a:cubicBezTo>
                  <a:pt x="3651250" y="2398184"/>
                  <a:pt x="3509434" y="2406650"/>
                  <a:pt x="3280834" y="2406650"/>
                </a:cubicBezTo>
                <a:cubicBezTo>
                  <a:pt x="3204634" y="2406650"/>
                  <a:pt x="3086100" y="2410884"/>
                  <a:pt x="2925234" y="2419350"/>
                </a:cubicBezTo>
                <a:cubicBezTo>
                  <a:pt x="2764367" y="2427817"/>
                  <a:pt x="2597150" y="2436284"/>
                  <a:pt x="2423584" y="2444750"/>
                </a:cubicBezTo>
                <a:cubicBezTo>
                  <a:pt x="2250017" y="2453217"/>
                  <a:pt x="2101850" y="2463800"/>
                  <a:pt x="1979084" y="2476500"/>
                </a:cubicBezTo>
                <a:cubicBezTo>
                  <a:pt x="1856317" y="2489200"/>
                  <a:pt x="1794934" y="2504017"/>
                  <a:pt x="1794934" y="2520950"/>
                </a:cubicBezTo>
                <a:cubicBezTo>
                  <a:pt x="1769534" y="2537884"/>
                  <a:pt x="1729317" y="2618317"/>
                  <a:pt x="1674284" y="2762250"/>
                </a:cubicBezTo>
                <a:cubicBezTo>
                  <a:pt x="1619250" y="2906184"/>
                  <a:pt x="1564217" y="3069167"/>
                  <a:pt x="1509184" y="3251200"/>
                </a:cubicBezTo>
                <a:cubicBezTo>
                  <a:pt x="1454150" y="3433234"/>
                  <a:pt x="1405467" y="3596217"/>
                  <a:pt x="1363134" y="3740150"/>
                </a:cubicBezTo>
                <a:cubicBezTo>
                  <a:pt x="1303867" y="4028017"/>
                  <a:pt x="1259417" y="4315884"/>
                  <a:pt x="1229784" y="4603750"/>
                </a:cubicBezTo>
                <a:cubicBezTo>
                  <a:pt x="1200150" y="4891617"/>
                  <a:pt x="1193800" y="5141384"/>
                  <a:pt x="1210734" y="5353050"/>
                </a:cubicBezTo>
                <a:cubicBezTo>
                  <a:pt x="1227667" y="5564717"/>
                  <a:pt x="1274234" y="5712884"/>
                  <a:pt x="1350434" y="5797550"/>
                </a:cubicBezTo>
                <a:cubicBezTo>
                  <a:pt x="1426634" y="5873750"/>
                  <a:pt x="1574800" y="5888567"/>
                  <a:pt x="1794934" y="5842000"/>
                </a:cubicBezTo>
                <a:cubicBezTo>
                  <a:pt x="2015067" y="5795434"/>
                  <a:pt x="2192867" y="5717117"/>
                  <a:pt x="2328334" y="5607050"/>
                </a:cubicBezTo>
                <a:cubicBezTo>
                  <a:pt x="2480734" y="5480050"/>
                  <a:pt x="2605617" y="5416550"/>
                  <a:pt x="2702984" y="5416550"/>
                </a:cubicBezTo>
                <a:cubicBezTo>
                  <a:pt x="2800350" y="5416550"/>
                  <a:pt x="2855384" y="5461000"/>
                  <a:pt x="2868084" y="5549900"/>
                </a:cubicBezTo>
                <a:cubicBezTo>
                  <a:pt x="2880784" y="5638800"/>
                  <a:pt x="2832100" y="5763684"/>
                  <a:pt x="2722034" y="5924550"/>
                </a:cubicBezTo>
                <a:cubicBezTo>
                  <a:pt x="2620434" y="6076950"/>
                  <a:pt x="2493434" y="6210300"/>
                  <a:pt x="2341034" y="6324600"/>
                </a:cubicBezTo>
                <a:cubicBezTo>
                  <a:pt x="2188634" y="6438900"/>
                  <a:pt x="2029884" y="6519334"/>
                  <a:pt x="1864784" y="6565900"/>
                </a:cubicBezTo>
                <a:cubicBezTo>
                  <a:pt x="1699684" y="6612466"/>
                  <a:pt x="1545167" y="6614583"/>
                  <a:pt x="1401234" y="6572250"/>
                </a:cubicBezTo>
                <a:close/>
                <a:moveTo>
                  <a:pt x="-1430866" y="659765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72" name="Freeform 6872"/>
          <p:cNvSpPr/>
          <p:nvPr/>
        </p:nvSpPr>
        <p:spPr>
          <a:xfrm rot="0" flipH="0" flipV="0">
            <a:off x="10848638" y="5352417"/>
            <a:ext cx="139598" cy="170687"/>
          </a:xfrm>
          <a:custGeom>
            <a:pathLst>
              <a:path w="3877733" h="4741333">
                <a:moveTo>
                  <a:pt x="2895600" y="4652433"/>
                </a:moveTo>
                <a:cubicBezTo>
                  <a:pt x="2810933" y="4567767"/>
                  <a:pt x="2726266" y="4451350"/>
                  <a:pt x="2641600" y="4303183"/>
                </a:cubicBezTo>
                <a:cubicBezTo>
                  <a:pt x="2556933" y="4155017"/>
                  <a:pt x="2489200" y="3983567"/>
                  <a:pt x="2438400" y="3788833"/>
                </a:cubicBezTo>
                <a:cubicBezTo>
                  <a:pt x="2421466" y="3721100"/>
                  <a:pt x="2415116" y="3627967"/>
                  <a:pt x="2419350" y="3509433"/>
                </a:cubicBezTo>
                <a:cubicBezTo>
                  <a:pt x="2423583" y="3390900"/>
                  <a:pt x="2421466" y="3306233"/>
                  <a:pt x="2413000" y="3255433"/>
                </a:cubicBezTo>
                <a:cubicBezTo>
                  <a:pt x="2387600" y="3314700"/>
                  <a:pt x="2347383" y="3376083"/>
                  <a:pt x="2292350" y="3439583"/>
                </a:cubicBezTo>
                <a:cubicBezTo>
                  <a:pt x="2237316" y="3503083"/>
                  <a:pt x="2184400" y="3556000"/>
                  <a:pt x="2133600" y="3598333"/>
                </a:cubicBezTo>
                <a:cubicBezTo>
                  <a:pt x="2099733" y="3632200"/>
                  <a:pt x="2023533" y="3697817"/>
                  <a:pt x="1905000" y="3795183"/>
                </a:cubicBezTo>
                <a:cubicBezTo>
                  <a:pt x="1786466" y="3892550"/>
                  <a:pt x="1667933" y="3970867"/>
                  <a:pt x="1549400" y="4030133"/>
                </a:cubicBezTo>
                <a:cubicBezTo>
                  <a:pt x="1270000" y="4207933"/>
                  <a:pt x="1039283" y="4305300"/>
                  <a:pt x="857250" y="4322233"/>
                </a:cubicBezTo>
                <a:cubicBezTo>
                  <a:pt x="675216" y="4339167"/>
                  <a:pt x="503766" y="4246033"/>
                  <a:pt x="342900" y="4042833"/>
                </a:cubicBezTo>
                <a:cubicBezTo>
                  <a:pt x="207433" y="3932767"/>
                  <a:pt x="112183" y="3810000"/>
                  <a:pt x="57150" y="3674533"/>
                </a:cubicBezTo>
                <a:cubicBezTo>
                  <a:pt x="2116" y="3539067"/>
                  <a:pt x="0" y="3352800"/>
                  <a:pt x="50800" y="3115733"/>
                </a:cubicBezTo>
                <a:cubicBezTo>
                  <a:pt x="67733" y="2819400"/>
                  <a:pt x="110066" y="2529417"/>
                  <a:pt x="177800" y="2245783"/>
                </a:cubicBezTo>
                <a:cubicBezTo>
                  <a:pt x="245533" y="1962150"/>
                  <a:pt x="385233" y="1583267"/>
                  <a:pt x="596900" y="1109133"/>
                </a:cubicBezTo>
                <a:cubicBezTo>
                  <a:pt x="774700" y="762000"/>
                  <a:pt x="910166" y="505883"/>
                  <a:pt x="1003300" y="340783"/>
                </a:cubicBezTo>
                <a:cubicBezTo>
                  <a:pt x="1096433" y="175683"/>
                  <a:pt x="1155700" y="76200"/>
                  <a:pt x="1181100" y="42333"/>
                </a:cubicBezTo>
                <a:cubicBezTo>
                  <a:pt x="1308100" y="0"/>
                  <a:pt x="1413933" y="2117"/>
                  <a:pt x="1498600" y="48683"/>
                </a:cubicBezTo>
                <a:cubicBezTo>
                  <a:pt x="1583266" y="95250"/>
                  <a:pt x="1634066" y="177800"/>
                  <a:pt x="1651000" y="296333"/>
                </a:cubicBezTo>
                <a:cubicBezTo>
                  <a:pt x="1701800" y="381000"/>
                  <a:pt x="1695450" y="524933"/>
                  <a:pt x="1631950" y="728133"/>
                </a:cubicBezTo>
                <a:cubicBezTo>
                  <a:pt x="1568450" y="931333"/>
                  <a:pt x="1460500" y="1181100"/>
                  <a:pt x="1308100" y="1477433"/>
                </a:cubicBezTo>
                <a:cubicBezTo>
                  <a:pt x="1189566" y="1765300"/>
                  <a:pt x="1081616" y="2053167"/>
                  <a:pt x="984250" y="2341033"/>
                </a:cubicBezTo>
                <a:cubicBezTo>
                  <a:pt x="886883" y="2628900"/>
                  <a:pt x="829733" y="2874433"/>
                  <a:pt x="812800" y="3077633"/>
                </a:cubicBezTo>
                <a:cubicBezTo>
                  <a:pt x="795866" y="3280833"/>
                  <a:pt x="846666" y="3403600"/>
                  <a:pt x="965200" y="3445933"/>
                </a:cubicBezTo>
                <a:cubicBezTo>
                  <a:pt x="1041400" y="3488267"/>
                  <a:pt x="1174750" y="3475567"/>
                  <a:pt x="1365250" y="3407833"/>
                </a:cubicBezTo>
                <a:cubicBezTo>
                  <a:pt x="1555750" y="3340100"/>
                  <a:pt x="1771650" y="3170767"/>
                  <a:pt x="2012950" y="2899833"/>
                </a:cubicBezTo>
                <a:cubicBezTo>
                  <a:pt x="2254250" y="2628900"/>
                  <a:pt x="2489200" y="2218267"/>
                  <a:pt x="2717800" y="1667933"/>
                </a:cubicBezTo>
                <a:cubicBezTo>
                  <a:pt x="2785533" y="1498600"/>
                  <a:pt x="2836333" y="1348317"/>
                  <a:pt x="2870200" y="1217083"/>
                </a:cubicBezTo>
                <a:cubicBezTo>
                  <a:pt x="2904066" y="1085850"/>
                  <a:pt x="2925233" y="939800"/>
                  <a:pt x="2933700" y="778933"/>
                </a:cubicBezTo>
                <a:cubicBezTo>
                  <a:pt x="2916766" y="677333"/>
                  <a:pt x="2923116" y="586317"/>
                  <a:pt x="2952750" y="505883"/>
                </a:cubicBezTo>
                <a:cubicBezTo>
                  <a:pt x="2982383" y="425450"/>
                  <a:pt x="3048000" y="355600"/>
                  <a:pt x="3149600" y="296333"/>
                </a:cubicBezTo>
                <a:cubicBezTo>
                  <a:pt x="3183466" y="254000"/>
                  <a:pt x="3230033" y="213783"/>
                  <a:pt x="3289300" y="175683"/>
                </a:cubicBezTo>
                <a:cubicBezTo>
                  <a:pt x="3348566" y="137583"/>
                  <a:pt x="3386666" y="139700"/>
                  <a:pt x="3403600" y="182033"/>
                </a:cubicBezTo>
                <a:lnTo>
                  <a:pt x="3606800" y="169333"/>
                </a:lnTo>
                <a:cubicBezTo>
                  <a:pt x="3640666" y="160867"/>
                  <a:pt x="3663950" y="179917"/>
                  <a:pt x="3676650" y="226483"/>
                </a:cubicBezTo>
                <a:cubicBezTo>
                  <a:pt x="3689350" y="273050"/>
                  <a:pt x="3716866" y="313267"/>
                  <a:pt x="3759200" y="347133"/>
                </a:cubicBezTo>
                <a:cubicBezTo>
                  <a:pt x="3852333" y="423333"/>
                  <a:pt x="3877733" y="588433"/>
                  <a:pt x="3835400" y="842433"/>
                </a:cubicBezTo>
                <a:cubicBezTo>
                  <a:pt x="3793066" y="1096433"/>
                  <a:pt x="3674533" y="1452033"/>
                  <a:pt x="3479800" y="1909233"/>
                </a:cubicBezTo>
                <a:cubicBezTo>
                  <a:pt x="3318933" y="2256367"/>
                  <a:pt x="3210983" y="2518833"/>
                  <a:pt x="3155950" y="2696633"/>
                </a:cubicBezTo>
                <a:cubicBezTo>
                  <a:pt x="3100916" y="2874433"/>
                  <a:pt x="3069166" y="3048000"/>
                  <a:pt x="3060700" y="3217333"/>
                </a:cubicBezTo>
                <a:cubicBezTo>
                  <a:pt x="3060700" y="3369733"/>
                  <a:pt x="3090333" y="3513667"/>
                  <a:pt x="3149600" y="3649133"/>
                </a:cubicBezTo>
                <a:cubicBezTo>
                  <a:pt x="3208866" y="3784600"/>
                  <a:pt x="3302000" y="3907367"/>
                  <a:pt x="3429000" y="4017433"/>
                </a:cubicBezTo>
                <a:cubicBezTo>
                  <a:pt x="3522133" y="4076700"/>
                  <a:pt x="3575050" y="4144433"/>
                  <a:pt x="3587750" y="4220633"/>
                </a:cubicBezTo>
                <a:cubicBezTo>
                  <a:pt x="3600450" y="4296833"/>
                  <a:pt x="3602566" y="4385733"/>
                  <a:pt x="3594100" y="4487333"/>
                </a:cubicBezTo>
                <a:cubicBezTo>
                  <a:pt x="3577166" y="4563533"/>
                  <a:pt x="3528483" y="4624917"/>
                  <a:pt x="3448050" y="4671483"/>
                </a:cubicBezTo>
                <a:cubicBezTo>
                  <a:pt x="3367616" y="4718049"/>
                  <a:pt x="3276600" y="4741333"/>
                  <a:pt x="3175000" y="4741333"/>
                </a:cubicBezTo>
                <a:cubicBezTo>
                  <a:pt x="3073400" y="4741333"/>
                  <a:pt x="2980266" y="4711699"/>
                  <a:pt x="2895600" y="4652433"/>
                </a:cubicBezTo>
                <a:close/>
                <a:moveTo>
                  <a:pt x="-1384300" y="4677833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73" name="Freeform 6873"/>
          <p:cNvSpPr/>
          <p:nvPr/>
        </p:nvSpPr>
        <p:spPr>
          <a:xfrm rot="0" flipH="0" flipV="0">
            <a:off x="10997761" y="5188891"/>
            <a:ext cx="149885" cy="330479"/>
          </a:xfrm>
          <a:custGeom>
            <a:pathLst>
              <a:path w="4163484" h="9179984">
                <a:moveTo>
                  <a:pt x="1648884" y="7061200"/>
                </a:moveTo>
                <a:cubicBezTo>
                  <a:pt x="1411817" y="7103534"/>
                  <a:pt x="1255184" y="6989234"/>
                  <a:pt x="1178984" y="6718300"/>
                </a:cubicBezTo>
                <a:cubicBezTo>
                  <a:pt x="1102784" y="6447367"/>
                  <a:pt x="1123950" y="6074834"/>
                  <a:pt x="1242484" y="5600700"/>
                </a:cubicBezTo>
                <a:cubicBezTo>
                  <a:pt x="1293284" y="5499100"/>
                  <a:pt x="1335617" y="5399617"/>
                  <a:pt x="1369484" y="5302250"/>
                </a:cubicBezTo>
                <a:cubicBezTo>
                  <a:pt x="1403350" y="5204884"/>
                  <a:pt x="1420284" y="5126567"/>
                  <a:pt x="1420284" y="5067300"/>
                </a:cubicBezTo>
                <a:cubicBezTo>
                  <a:pt x="1454150" y="4957234"/>
                  <a:pt x="1498600" y="4828117"/>
                  <a:pt x="1553634" y="4679950"/>
                </a:cubicBezTo>
                <a:cubicBezTo>
                  <a:pt x="1608667" y="4531784"/>
                  <a:pt x="1665817" y="4392084"/>
                  <a:pt x="1725084" y="4260850"/>
                </a:cubicBezTo>
                <a:cubicBezTo>
                  <a:pt x="1784350" y="4129617"/>
                  <a:pt x="1826684" y="4042834"/>
                  <a:pt x="1852084" y="4000500"/>
                </a:cubicBezTo>
                <a:cubicBezTo>
                  <a:pt x="1885950" y="4000500"/>
                  <a:pt x="1921934" y="3970867"/>
                  <a:pt x="1960034" y="3911600"/>
                </a:cubicBezTo>
                <a:cubicBezTo>
                  <a:pt x="1998134" y="3852334"/>
                  <a:pt x="2017184" y="3793067"/>
                  <a:pt x="2017184" y="3733800"/>
                </a:cubicBezTo>
                <a:cubicBezTo>
                  <a:pt x="2017184" y="3666067"/>
                  <a:pt x="2032000" y="3589867"/>
                  <a:pt x="2061634" y="3505200"/>
                </a:cubicBezTo>
                <a:cubicBezTo>
                  <a:pt x="2091267" y="3420534"/>
                  <a:pt x="2123017" y="3361267"/>
                  <a:pt x="2156884" y="3327400"/>
                </a:cubicBezTo>
                <a:cubicBezTo>
                  <a:pt x="2156884" y="3285067"/>
                  <a:pt x="2173817" y="3238500"/>
                  <a:pt x="2207684" y="3187700"/>
                </a:cubicBezTo>
                <a:cubicBezTo>
                  <a:pt x="2241550" y="3136900"/>
                  <a:pt x="2258484" y="3094567"/>
                  <a:pt x="2258484" y="3060700"/>
                </a:cubicBezTo>
                <a:cubicBezTo>
                  <a:pt x="2258484" y="3026834"/>
                  <a:pt x="2269067" y="2997200"/>
                  <a:pt x="2290234" y="2971800"/>
                </a:cubicBezTo>
                <a:cubicBezTo>
                  <a:pt x="2311400" y="2946400"/>
                  <a:pt x="2321984" y="2916767"/>
                  <a:pt x="2321984" y="2882900"/>
                </a:cubicBezTo>
                <a:cubicBezTo>
                  <a:pt x="2398184" y="2747434"/>
                  <a:pt x="2497667" y="2546350"/>
                  <a:pt x="2620434" y="2279650"/>
                </a:cubicBezTo>
                <a:cubicBezTo>
                  <a:pt x="2743200" y="2012950"/>
                  <a:pt x="2865967" y="1731434"/>
                  <a:pt x="2988734" y="1435100"/>
                </a:cubicBezTo>
                <a:cubicBezTo>
                  <a:pt x="3111500" y="1138767"/>
                  <a:pt x="3215217" y="876300"/>
                  <a:pt x="3299884" y="647700"/>
                </a:cubicBezTo>
                <a:cubicBezTo>
                  <a:pt x="3384550" y="419100"/>
                  <a:pt x="3426884" y="279400"/>
                  <a:pt x="3426884" y="228600"/>
                </a:cubicBezTo>
                <a:cubicBezTo>
                  <a:pt x="3443817" y="160867"/>
                  <a:pt x="3469217" y="110067"/>
                  <a:pt x="3503084" y="76200"/>
                </a:cubicBezTo>
                <a:cubicBezTo>
                  <a:pt x="3536950" y="42334"/>
                  <a:pt x="3587750" y="33867"/>
                  <a:pt x="3655484" y="50800"/>
                </a:cubicBezTo>
                <a:cubicBezTo>
                  <a:pt x="3689350" y="25400"/>
                  <a:pt x="3723217" y="10584"/>
                  <a:pt x="3757084" y="6350"/>
                </a:cubicBezTo>
                <a:cubicBezTo>
                  <a:pt x="3790950" y="2117"/>
                  <a:pt x="3824817" y="0"/>
                  <a:pt x="3858684" y="0"/>
                </a:cubicBezTo>
                <a:cubicBezTo>
                  <a:pt x="3858684" y="0"/>
                  <a:pt x="3873500" y="16934"/>
                  <a:pt x="3903134" y="50800"/>
                </a:cubicBezTo>
                <a:cubicBezTo>
                  <a:pt x="3932767" y="84667"/>
                  <a:pt x="3977217" y="135467"/>
                  <a:pt x="4036484" y="203200"/>
                </a:cubicBezTo>
                <a:cubicBezTo>
                  <a:pt x="4104217" y="262467"/>
                  <a:pt x="4142317" y="330200"/>
                  <a:pt x="4150784" y="406400"/>
                </a:cubicBezTo>
                <a:cubicBezTo>
                  <a:pt x="4159250" y="482600"/>
                  <a:pt x="4163484" y="571500"/>
                  <a:pt x="4163484" y="673100"/>
                </a:cubicBezTo>
                <a:cubicBezTo>
                  <a:pt x="4155017" y="833967"/>
                  <a:pt x="4095750" y="1016000"/>
                  <a:pt x="3985684" y="1219200"/>
                </a:cubicBezTo>
                <a:cubicBezTo>
                  <a:pt x="3875617" y="1422400"/>
                  <a:pt x="3752850" y="1646767"/>
                  <a:pt x="3617384" y="1892300"/>
                </a:cubicBezTo>
                <a:cubicBezTo>
                  <a:pt x="3532717" y="2053167"/>
                  <a:pt x="3450167" y="2205567"/>
                  <a:pt x="3369734" y="2349500"/>
                </a:cubicBezTo>
                <a:cubicBezTo>
                  <a:pt x="3289300" y="2493434"/>
                  <a:pt x="3249084" y="2582334"/>
                  <a:pt x="3249084" y="2616200"/>
                </a:cubicBezTo>
                <a:cubicBezTo>
                  <a:pt x="3249084" y="2650067"/>
                  <a:pt x="3232150" y="2700867"/>
                  <a:pt x="3198284" y="2768600"/>
                </a:cubicBezTo>
                <a:cubicBezTo>
                  <a:pt x="3164417" y="2836334"/>
                  <a:pt x="3126317" y="2921000"/>
                  <a:pt x="3083984" y="3022600"/>
                </a:cubicBezTo>
                <a:cubicBezTo>
                  <a:pt x="3033184" y="3107267"/>
                  <a:pt x="2978150" y="3208867"/>
                  <a:pt x="2918884" y="3327400"/>
                </a:cubicBezTo>
                <a:cubicBezTo>
                  <a:pt x="2859617" y="3445934"/>
                  <a:pt x="2806700" y="3553884"/>
                  <a:pt x="2760134" y="3651250"/>
                </a:cubicBezTo>
                <a:cubicBezTo>
                  <a:pt x="2713567" y="3748617"/>
                  <a:pt x="2690284" y="3810000"/>
                  <a:pt x="2690284" y="3835400"/>
                </a:cubicBezTo>
                <a:cubicBezTo>
                  <a:pt x="2681817" y="3869267"/>
                  <a:pt x="2671234" y="3903134"/>
                  <a:pt x="2658534" y="3937000"/>
                </a:cubicBezTo>
                <a:cubicBezTo>
                  <a:pt x="2645834" y="3970867"/>
                  <a:pt x="2622550" y="4004734"/>
                  <a:pt x="2588684" y="4038600"/>
                </a:cubicBezTo>
                <a:cubicBezTo>
                  <a:pt x="2554817" y="4038600"/>
                  <a:pt x="2535767" y="4061884"/>
                  <a:pt x="2531534" y="4108450"/>
                </a:cubicBezTo>
                <a:cubicBezTo>
                  <a:pt x="2527300" y="4155017"/>
                  <a:pt x="2525184" y="4178300"/>
                  <a:pt x="2525184" y="4178300"/>
                </a:cubicBezTo>
                <a:cubicBezTo>
                  <a:pt x="2525184" y="4212167"/>
                  <a:pt x="2506134" y="4290484"/>
                  <a:pt x="2468034" y="4413250"/>
                </a:cubicBezTo>
                <a:cubicBezTo>
                  <a:pt x="2429934" y="4536017"/>
                  <a:pt x="2368550" y="4682067"/>
                  <a:pt x="2283884" y="4851400"/>
                </a:cubicBezTo>
                <a:cubicBezTo>
                  <a:pt x="2123017" y="5300134"/>
                  <a:pt x="2008717" y="5657850"/>
                  <a:pt x="1940984" y="5924550"/>
                </a:cubicBezTo>
                <a:cubicBezTo>
                  <a:pt x="1873250" y="6191250"/>
                  <a:pt x="1830917" y="6417734"/>
                  <a:pt x="1813984" y="6604000"/>
                </a:cubicBezTo>
                <a:cubicBezTo>
                  <a:pt x="1797050" y="6807200"/>
                  <a:pt x="1782234" y="6925734"/>
                  <a:pt x="1769534" y="6959600"/>
                </a:cubicBezTo>
                <a:cubicBezTo>
                  <a:pt x="1756834" y="6993467"/>
                  <a:pt x="1716617" y="7027334"/>
                  <a:pt x="1648884" y="7061200"/>
                </a:cubicBezTo>
                <a:close/>
                <a:moveTo>
                  <a:pt x="1305984" y="9220200"/>
                </a:moveTo>
                <a:moveTo>
                  <a:pt x="963084" y="9093200"/>
                </a:moveTo>
                <a:cubicBezTo>
                  <a:pt x="802217" y="9152467"/>
                  <a:pt x="668867" y="9179984"/>
                  <a:pt x="563034" y="9175750"/>
                </a:cubicBezTo>
                <a:cubicBezTo>
                  <a:pt x="457200" y="9171517"/>
                  <a:pt x="340784" y="9122834"/>
                  <a:pt x="213784" y="9029700"/>
                </a:cubicBezTo>
                <a:cubicBezTo>
                  <a:pt x="52917" y="8877300"/>
                  <a:pt x="0" y="8722784"/>
                  <a:pt x="55034" y="8566150"/>
                </a:cubicBezTo>
                <a:cubicBezTo>
                  <a:pt x="110067" y="8409517"/>
                  <a:pt x="247650" y="8255000"/>
                  <a:pt x="467784" y="8102600"/>
                </a:cubicBezTo>
                <a:cubicBezTo>
                  <a:pt x="620184" y="8009467"/>
                  <a:pt x="732367" y="7958667"/>
                  <a:pt x="804334" y="7950200"/>
                </a:cubicBezTo>
                <a:cubicBezTo>
                  <a:pt x="876300" y="7941734"/>
                  <a:pt x="988484" y="7971367"/>
                  <a:pt x="1140884" y="8039100"/>
                </a:cubicBezTo>
                <a:cubicBezTo>
                  <a:pt x="1394884" y="8199967"/>
                  <a:pt x="1507067" y="8377767"/>
                  <a:pt x="1477434" y="8572500"/>
                </a:cubicBezTo>
                <a:cubicBezTo>
                  <a:pt x="1447800" y="8767234"/>
                  <a:pt x="1276350" y="8940800"/>
                  <a:pt x="963084" y="9093200"/>
                </a:cubicBezTo>
                <a:close/>
                <a:moveTo>
                  <a:pt x="-726016" y="92202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6874" name="Freeform 6874"/>
          <p:cNvSpPr/>
          <p:nvPr/>
        </p:nvSpPr>
        <p:spPr>
          <a:xfrm rot="0" flipH="0" flipV="1">
            <a:off x="0" y="0"/>
            <a:ext cx="17340249" cy="9753599"/>
          </a:xfrm>
          <a:custGeom>
            <a:pathLst>
              <a:path w="17340249" h="9753599">
                <a:moveTo>
                  <a:pt x="0" y="9753599"/>
                </a:moveTo>
                <a:lnTo>
                  <a:pt x="17340249" y="9753599"/>
                </a:lnTo>
                <a:lnTo>
                  <a:pt x="17340249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75" name="Freeform 6875"/>
          <p:cNvSpPr/>
          <p:nvPr/>
        </p:nvSpPr>
        <p:spPr>
          <a:xfrm rot="0" flipH="0" flipV="1">
            <a:off x="0" y="0"/>
            <a:ext cx="17340262" cy="9753599"/>
          </a:xfrm>
          <a:custGeom>
            <a:pathLst>
              <a:path w="17340262" h="9753599">
                <a:moveTo>
                  <a:pt x="0" y="9753599"/>
                </a:moveTo>
                <a:lnTo>
                  <a:pt x="17340262" y="9753599"/>
                </a:lnTo>
                <a:lnTo>
                  <a:pt x="17340262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6876" name="Picture 102"/>
          <p:cNvPicPr>
            <a:picLocks noChangeAspect="0" noChangeArrowheads="1"/>
          </p:cNvPicPr>
          <p:nvPr/>
        </p:nvPicPr>
        <p:blipFill>
          <a:blip r:embed="rId687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"/>
            <a:ext cx="17340262" cy="9753600"/>
          </a:xfrm>
          <a:prstGeom prst="rect">
            <a:avLst/>
          </a:prstGeom>
          <a:noFill/>
          <a:extLst/>
        </p:spPr>
      </p:pic>
      <p:pic>
        <p:nvPicPr>
          <p:cNvPr id="6877" name="Picture 6877"/>
          <p:cNvPicPr>
            <a:picLocks noChangeAspect="0" noChangeArrowheads="1"/>
          </p:cNvPicPr>
          <p:nvPr/>
        </p:nvPicPr>
        <p:blipFill>
          <a:blip r:embed="rId687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2447984" y="1346201"/>
            <a:ext cx="14887515" cy="869300"/>
          </a:xfrm>
          <a:prstGeom prst="rect">
            <a:avLst/>
          </a:prstGeom>
          <a:noFill/>
          <a:extLst/>
        </p:spPr>
      </p:pic>
      <p:sp>
        <p:nvSpPr>
          <p:cNvPr id="6878" name="Freeform 6878"/>
          <p:cNvSpPr/>
          <p:nvPr/>
        </p:nvSpPr>
        <p:spPr>
          <a:xfrm rot="0" flipH="0" flipV="1">
            <a:off x="3005931" y="3975102"/>
            <a:ext cx="8676600" cy="3337499"/>
          </a:xfrm>
          <a:custGeom>
            <a:pathLst>
              <a:path w="8676600" h="3337499">
                <a:moveTo>
                  <a:pt x="0" y="3337499"/>
                </a:moveTo>
                <a:lnTo>
                  <a:pt x="8676600" y="3337499"/>
                </a:lnTo>
                <a:lnTo>
                  <a:pt x="8676600" y="0"/>
                </a:lnTo>
                <a:lnTo>
                  <a:pt x="0" y="0"/>
                </a:lnTo>
                <a:close/>
                <a:moveTo>
                  <a:pt x="969170" y="73126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79" name="Rectangle 6879"/>
          <p:cNvSpPr/>
          <p:nvPr/>
        </p:nvSpPr>
        <p:spPr>
          <a:xfrm rot="0" flipH="0" flipV="0">
            <a:off x="2482275" y="1195605"/>
            <a:ext cx="7803616" cy="1036929"/>
          </a:xfrm>
          <a:prstGeom prst="rect">
            <a:avLst/>
          </a:prstGeom>
        </p:spPr>
      </p:sp>
      <p:sp>
        <p:nvSpPr>
          <p:cNvPr id="6880" name="Freeform 6880"/>
          <p:cNvSpPr/>
          <p:nvPr/>
        </p:nvSpPr>
        <p:spPr>
          <a:xfrm rot="0" flipH="0" flipV="0">
            <a:off x="2505706" y="1569480"/>
            <a:ext cx="524294" cy="493775"/>
          </a:xfrm>
          <a:custGeom>
            <a:pathLst>
              <a:path w="9709150" h="9143999">
                <a:moveTo>
                  <a:pt x="7960784" y="9078383"/>
                </a:moveTo>
                <a:cubicBezTo>
                  <a:pt x="7952317" y="9129183"/>
                  <a:pt x="7903634" y="9143999"/>
                  <a:pt x="7814734" y="9122833"/>
                </a:cubicBezTo>
                <a:cubicBezTo>
                  <a:pt x="7725834" y="9101666"/>
                  <a:pt x="7647517" y="9040283"/>
                  <a:pt x="7579784" y="8938683"/>
                </a:cubicBezTo>
                <a:cubicBezTo>
                  <a:pt x="7512050" y="8777816"/>
                  <a:pt x="7478184" y="8629649"/>
                  <a:pt x="7478184" y="8494183"/>
                </a:cubicBezTo>
                <a:cubicBezTo>
                  <a:pt x="7478184" y="8358717"/>
                  <a:pt x="7482417" y="8155517"/>
                  <a:pt x="7490884" y="7884583"/>
                </a:cubicBezTo>
                <a:cubicBezTo>
                  <a:pt x="7541684" y="7588250"/>
                  <a:pt x="7611534" y="7200900"/>
                  <a:pt x="7700434" y="6722533"/>
                </a:cubicBezTo>
                <a:cubicBezTo>
                  <a:pt x="7789334" y="6244167"/>
                  <a:pt x="7895167" y="5706533"/>
                  <a:pt x="8017934" y="5109633"/>
                </a:cubicBezTo>
                <a:cubicBezTo>
                  <a:pt x="8140700" y="4512733"/>
                  <a:pt x="8274050" y="3888317"/>
                  <a:pt x="8417984" y="3236383"/>
                </a:cubicBezTo>
                <a:cubicBezTo>
                  <a:pt x="8519584" y="2897717"/>
                  <a:pt x="8602134" y="2586567"/>
                  <a:pt x="8665634" y="2302933"/>
                </a:cubicBezTo>
                <a:cubicBezTo>
                  <a:pt x="8729134" y="2019300"/>
                  <a:pt x="8777817" y="1788583"/>
                  <a:pt x="8811684" y="1610783"/>
                </a:cubicBezTo>
                <a:cubicBezTo>
                  <a:pt x="8845550" y="1432983"/>
                  <a:pt x="8862484" y="1344083"/>
                  <a:pt x="8862484" y="1344083"/>
                </a:cubicBezTo>
                <a:cubicBezTo>
                  <a:pt x="8862484" y="1318683"/>
                  <a:pt x="8839200" y="1329267"/>
                  <a:pt x="8792634" y="1375833"/>
                </a:cubicBezTo>
                <a:cubicBezTo>
                  <a:pt x="8746067" y="1422400"/>
                  <a:pt x="8701617" y="1475317"/>
                  <a:pt x="8659284" y="1534583"/>
                </a:cubicBezTo>
                <a:cubicBezTo>
                  <a:pt x="8616950" y="1593850"/>
                  <a:pt x="8600017" y="1640417"/>
                  <a:pt x="8608484" y="1674283"/>
                </a:cubicBezTo>
                <a:cubicBezTo>
                  <a:pt x="8608484" y="1674283"/>
                  <a:pt x="8578850" y="1716617"/>
                  <a:pt x="8519584" y="1801283"/>
                </a:cubicBezTo>
                <a:cubicBezTo>
                  <a:pt x="8460317" y="1885950"/>
                  <a:pt x="8384117" y="2000250"/>
                  <a:pt x="8290984" y="2144183"/>
                </a:cubicBezTo>
                <a:cubicBezTo>
                  <a:pt x="8206317" y="2228850"/>
                  <a:pt x="8104717" y="2398183"/>
                  <a:pt x="7986184" y="2652183"/>
                </a:cubicBezTo>
                <a:cubicBezTo>
                  <a:pt x="7867650" y="2906183"/>
                  <a:pt x="7736417" y="3143250"/>
                  <a:pt x="7592484" y="3363383"/>
                </a:cubicBezTo>
                <a:cubicBezTo>
                  <a:pt x="7457017" y="3617383"/>
                  <a:pt x="7313084" y="3890433"/>
                  <a:pt x="7160684" y="4182533"/>
                </a:cubicBezTo>
                <a:cubicBezTo>
                  <a:pt x="7008284" y="4474633"/>
                  <a:pt x="6872817" y="4718050"/>
                  <a:pt x="6754284" y="4912783"/>
                </a:cubicBezTo>
                <a:cubicBezTo>
                  <a:pt x="6678084" y="5022850"/>
                  <a:pt x="6601884" y="5149850"/>
                  <a:pt x="6525684" y="5293783"/>
                </a:cubicBezTo>
                <a:cubicBezTo>
                  <a:pt x="6449484" y="5437717"/>
                  <a:pt x="6402917" y="5530850"/>
                  <a:pt x="6385984" y="5573183"/>
                </a:cubicBezTo>
                <a:cubicBezTo>
                  <a:pt x="6352117" y="5666317"/>
                  <a:pt x="6292850" y="5778500"/>
                  <a:pt x="6208184" y="5909733"/>
                </a:cubicBezTo>
                <a:cubicBezTo>
                  <a:pt x="6123517" y="6040967"/>
                  <a:pt x="6030384" y="6170083"/>
                  <a:pt x="5928784" y="6297083"/>
                </a:cubicBezTo>
                <a:cubicBezTo>
                  <a:pt x="5877984" y="6373283"/>
                  <a:pt x="5827184" y="6451600"/>
                  <a:pt x="5776384" y="6532033"/>
                </a:cubicBezTo>
                <a:cubicBezTo>
                  <a:pt x="5725584" y="6612467"/>
                  <a:pt x="5685367" y="6680200"/>
                  <a:pt x="5655734" y="6735233"/>
                </a:cubicBezTo>
                <a:cubicBezTo>
                  <a:pt x="5626100" y="6790267"/>
                  <a:pt x="5611284" y="6817783"/>
                  <a:pt x="5611284" y="6817783"/>
                </a:cubicBezTo>
                <a:cubicBezTo>
                  <a:pt x="5611284" y="6843183"/>
                  <a:pt x="5571067" y="6919383"/>
                  <a:pt x="5490634" y="7046383"/>
                </a:cubicBezTo>
                <a:cubicBezTo>
                  <a:pt x="5410200" y="7173383"/>
                  <a:pt x="5312834" y="7313083"/>
                  <a:pt x="5198534" y="7465483"/>
                </a:cubicBezTo>
                <a:cubicBezTo>
                  <a:pt x="5084234" y="7617883"/>
                  <a:pt x="4976284" y="7749117"/>
                  <a:pt x="4874684" y="7859183"/>
                </a:cubicBezTo>
                <a:cubicBezTo>
                  <a:pt x="4578350" y="8172450"/>
                  <a:pt x="4341284" y="8356600"/>
                  <a:pt x="4163484" y="8411633"/>
                </a:cubicBezTo>
                <a:cubicBezTo>
                  <a:pt x="3985684" y="8466667"/>
                  <a:pt x="3786717" y="8392583"/>
                  <a:pt x="3566584" y="8189383"/>
                </a:cubicBezTo>
                <a:cubicBezTo>
                  <a:pt x="3456517" y="8053917"/>
                  <a:pt x="3376084" y="7899400"/>
                  <a:pt x="3325284" y="7725833"/>
                </a:cubicBezTo>
                <a:cubicBezTo>
                  <a:pt x="3274484" y="7552267"/>
                  <a:pt x="3253317" y="7336367"/>
                  <a:pt x="3261784" y="7078133"/>
                </a:cubicBezTo>
                <a:cubicBezTo>
                  <a:pt x="3270250" y="6819900"/>
                  <a:pt x="3299884" y="6496050"/>
                  <a:pt x="3350684" y="6106583"/>
                </a:cubicBezTo>
                <a:cubicBezTo>
                  <a:pt x="3409950" y="5810250"/>
                  <a:pt x="3464984" y="5511800"/>
                  <a:pt x="3515784" y="5211233"/>
                </a:cubicBezTo>
                <a:cubicBezTo>
                  <a:pt x="3566584" y="4910667"/>
                  <a:pt x="3615267" y="4627033"/>
                  <a:pt x="3661834" y="4360333"/>
                </a:cubicBezTo>
                <a:cubicBezTo>
                  <a:pt x="3708400" y="4093633"/>
                  <a:pt x="3750734" y="3867150"/>
                  <a:pt x="3788834" y="3680883"/>
                </a:cubicBezTo>
                <a:cubicBezTo>
                  <a:pt x="3826934" y="3494617"/>
                  <a:pt x="3858684" y="3371850"/>
                  <a:pt x="3884084" y="3312583"/>
                </a:cubicBezTo>
                <a:cubicBezTo>
                  <a:pt x="3901017" y="3143250"/>
                  <a:pt x="3896784" y="3050117"/>
                  <a:pt x="3871384" y="3033183"/>
                </a:cubicBezTo>
                <a:cubicBezTo>
                  <a:pt x="3845984" y="3016250"/>
                  <a:pt x="3795184" y="3067050"/>
                  <a:pt x="3718984" y="3185583"/>
                </a:cubicBezTo>
                <a:cubicBezTo>
                  <a:pt x="3685117" y="3244850"/>
                  <a:pt x="3596217" y="3390900"/>
                  <a:pt x="3452284" y="3623733"/>
                </a:cubicBezTo>
                <a:cubicBezTo>
                  <a:pt x="3308350" y="3856567"/>
                  <a:pt x="3141134" y="4142317"/>
                  <a:pt x="2950634" y="4480983"/>
                </a:cubicBezTo>
                <a:cubicBezTo>
                  <a:pt x="2760134" y="4819650"/>
                  <a:pt x="2571750" y="5187950"/>
                  <a:pt x="2385484" y="5585883"/>
                </a:cubicBezTo>
                <a:cubicBezTo>
                  <a:pt x="2038350" y="6229350"/>
                  <a:pt x="1752600" y="6760633"/>
                  <a:pt x="1528234" y="7179733"/>
                </a:cubicBezTo>
                <a:cubicBezTo>
                  <a:pt x="1303867" y="7598833"/>
                  <a:pt x="1126067" y="7931150"/>
                  <a:pt x="994834" y="8176683"/>
                </a:cubicBezTo>
                <a:cubicBezTo>
                  <a:pt x="863600" y="8422217"/>
                  <a:pt x="768350" y="8604249"/>
                  <a:pt x="709084" y="8722783"/>
                </a:cubicBezTo>
                <a:cubicBezTo>
                  <a:pt x="649817" y="8841316"/>
                  <a:pt x="607484" y="8921749"/>
                  <a:pt x="582084" y="8964083"/>
                </a:cubicBezTo>
                <a:cubicBezTo>
                  <a:pt x="556684" y="9006416"/>
                  <a:pt x="535517" y="9036049"/>
                  <a:pt x="518584" y="9052983"/>
                </a:cubicBezTo>
                <a:cubicBezTo>
                  <a:pt x="442384" y="9052983"/>
                  <a:pt x="364067" y="9021233"/>
                  <a:pt x="283634" y="8957733"/>
                </a:cubicBezTo>
                <a:cubicBezTo>
                  <a:pt x="203200" y="8894233"/>
                  <a:pt x="120650" y="8820149"/>
                  <a:pt x="35984" y="8735483"/>
                </a:cubicBezTo>
                <a:cubicBezTo>
                  <a:pt x="10584" y="8676216"/>
                  <a:pt x="0" y="8616949"/>
                  <a:pt x="4234" y="8557683"/>
                </a:cubicBezTo>
                <a:cubicBezTo>
                  <a:pt x="8467" y="8498416"/>
                  <a:pt x="35984" y="8411633"/>
                  <a:pt x="86784" y="8297333"/>
                </a:cubicBezTo>
                <a:cubicBezTo>
                  <a:pt x="137584" y="8183033"/>
                  <a:pt x="213784" y="8007350"/>
                  <a:pt x="315384" y="7770283"/>
                </a:cubicBezTo>
                <a:cubicBezTo>
                  <a:pt x="425450" y="7550150"/>
                  <a:pt x="527050" y="7357533"/>
                  <a:pt x="620184" y="7192433"/>
                </a:cubicBezTo>
                <a:cubicBezTo>
                  <a:pt x="713317" y="7027333"/>
                  <a:pt x="785284" y="6927850"/>
                  <a:pt x="836084" y="6893983"/>
                </a:cubicBezTo>
                <a:cubicBezTo>
                  <a:pt x="878417" y="6826250"/>
                  <a:pt x="916517" y="6758517"/>
                  <a:pt x="950384" y="6690783"/>
                </a:cubicBezTo>
                <a:cubicBezTo>
                  <a:pt x="984250" y="6623050"/>
                  <a:pt x="1005417" y="6542617"/>
                  <a:pt x="1013884" y="6449483"/>
                </a:cubicBezTo>
                <a:cubicBezTo>
                  <a:pt x="1056217" y="6398683"/>
                  <a:pt x="1121834" y="6294967"/>
                  <a:pt x="1210734" y="6138333"/>
                </a:cubicBezTo>
                <a:cubicBezTo>
                  <a:pt x="1299634" y="5981700"/>
                  <a:pt x="1390650" y="5810250"/>
                  <a:pt x="1483784" y="5623983"/>
                </a:cubicBezTo>
                <a:cubicBezTo>
                  <a:pt x="1551517" y="5513917"/>
                  <a:pt x="1638300" y="5369983"/>
                  <a:pt x="1744134" y="5192183"/>
                </a:cubicBezTo>
                <a:cubicBezTo>
                  <a:pt x="1849967" y="5014383"/>
                  <a:pt x="1962150" y="4817533"/>
                  <a:pt x="2080684" y="4601633"/>
                </a:cubicBezTo>
                <a:cubicBezTo>
                  <a:pt x="2199217" y="4385733"/>
                  <a:pt x="2305050" y="4180417"/>
                  <a:pt x="2398184" y="3985683"/>
                </a:cubicBezTo>
                <a:cubicBezTo>
                  <a:pt x="2787650" y="3316817"/>
                  <a:pt x="3117850" y="2751667"/>
                  <a:pt x="3388784" y="2290233"/>
                </a:cubicBezTo>
                <a:cubicBezTo>
                  <a:pt x="3659717" y="1828800"/>
                  <a:pt x="3862917" y="1534583"/>
                  <a:pt x="3998384" y="1407583"/>
                </a:cubicBezTo>
                <a:cubicBezTo>
                  <a:pt x="4040717" y="1365250"/>
                  <a:pt x="4085167" y="1305983"/>
                  <a:pt x="4131734" y="1229783"/>
                </a:cubicBezTo>
                <a:cubicBezTo>
                  <a:pt x="4178300" y="1153583"/>
                  <a:pt x="4201584" y="1085850"/>
                  <a:pt x="4201584" y="1026583"/>
                </a:cubicBezTo>
                <a:cubicBezTo>
                  <a:pt x="4201584" y="848783"/>
                  <a:pt x="4237567" y="685800"/>
                  <a:pt x="4309534" y="537633"/>
                </a:cubicBezTo>
                <a:cubicBezTo>
                  <a:pt x="4381500" y="389467"/>
                  <a:pt x="4455584" y="323850"/>
                  <a:pt x="4531784" y="340783"/>
                </a:cubicBezTo>
                <a:cubicBezTo>
                  <a:pt x="4616450" y="340783"/>
                  <a:pt x="4692650" y="349250"/>
                  <a:pt x="4760384" y="366183"/>
                </a:cubicBezTo>
                <a:cubicBezTo>
                  <a:pt x="4828117" y="383117"/>
                  <a:pt x="4900084" y="438150"/>
                  <a:pt x="4976284" y="531283"/>
                </a:cubicBezTo>
                <a:cubicBezTo>
                  <a:pt x="5044017" y="632883"/>
                  <a:pt x="5103284" y="734483"/>
                  <a:pt x="5154084" y="836083"/>
                </a:cubicBezTo>
                <a:cubicBezTo>
                  <a:pt x="5204884" y="937683"/>
                  <a:pt x="5200650" y="1140883"/>
                  <a:pt x="5141384" y="1445683"/>
                </a:cubicBezTo>
                <a:cubicBezTo>
                  <a:pt x="5141384" y="1564217"/>
                  <a:pt x="5128684" y="1697567"/>
                  <a:pt x="5103284" y="1845733"/>
                </a:cubicBezTo>
                <a:cubicBezTo>
                  <a:pt x="5077884" y="1993900"/>
                  <a:pt x="5054600" y="2129367"/>
                  <a:pt x="5033434" y="2252133"/>
                </a:cubicBezTo>
                <a:cubicBezTo>
                  <a:pt x="5012267" y="2374900"/>
                  <a:pt x="4997450" y="2470150"/>
                  <a:pt x="4988984" y="2537883"/>
                </a:cubicBezTo>
                <a:cubicBezTo>
                  <a:pt x="4878917" y="2868083"/>
                  <a:pt x="4777317" y="3238500"/>
                  <a:pt x="4684184" y="3649133"/>
                </a:cubicBezTo>
                <a:cubicBezTo>
                  <a:pt x="4591050" y="4059767"/>
                  <a:pt x="4506384" y="4474633"/>
                  <a:pt x="4430184" y="4893733"/>
                </a:cubicBezTo>
                <a:cubicBezTo>
                  <a:pt x="4353984" y="5312833"/>
                  <a:pt x="4290484" y="5702300"/>
                  <a:pt x="4239684" y="6062133"/>
                </a:cubicBezTo>
                <a:cubicBezTo>
                  <a:pt x="4188884" y="6421967"/>
                  <a:pt x="4157134" y="6718300"/>
                  <a:pt x="4144434" y="6951133"/>
                </a:cubicBezTo>
                <a:cubicBezTo>
                  <a:pt x="4131734" y="7183967"/>
                  <a:pt x="4138084" y="7317317"/>
                  <a:pt x="4163484" y="7351183"/>
                </a:cubicBezTo>
                <a:cubicBezTo>
                  <a:pt x="4222750" y="7385050"/>
                  <a:pt x="4273550" y="7389283"/>
                  <a:pt x="4315884" y="7363883"/>
                </a:cubicBezTo>
                <a:cubicBezTo>
                  <a:pt x="4358217" y="7338483"/>
                  <a:pt x="4430184" y="7228417"/>
                  <a:pt x="4531784" y="7033683"/>
                </a:cubicBezTo>
                <a:cubicBezTo>
                  <a:pt x="4591050" y="6932083"/>
                  <a:pt x="4673600" y="6807200"/>
                  <a:pt x="4779434" y="6659033"/>
                </a:cubicBezTo>
                <a:cubicBezTo>
                  <a:pt x="4885267" y="6510867"/>
                  <a:pt x="4988984" y="6373283"/>
                  <a:pt x="5090584" y="6246283"/>
                </a:cubicBezTo>
                <a:cubicBezTo>
                  <a:pt x="5158317" y="6127750"/>
                  <a:pt x="5264150" y="5949950"/>
                  <a:pt x="5408084" y="5712883"/>
                </a:cubicBezTo>
                <a:cubicBezTo>
                  <a:pt x="5552017" y="5475817"/>
                  <a:pt x="5736167" y="5171017"/>
                  <a:pt x="5960534" y="4798483"/>
                </a:cubicBezTo>
                <a:cubicBezTo>
                  <a:pt x="6184900" y="4425950"/>
                  <a:pt x="6455834" y="3970867"/>
                  <a:pt x="6773334" y="3433233"/>
                </a:cubicBezTo>
                <a:cubicBezTo>
                  <a:pt x="7090834" y="2895600"/>
                  <a:pt x="7452784" y="2271183"/>
                  <a:pt x="7859184" y="1559983"/>
                </a:cubicBezTo>
                <a:cubicBezTo>
                  <a:pt x="8053917" y="1263650"/>
                  <a:pt x="8238067" y="973667"/>
                  <a:pt x="8411634" y="690033"/>
                </a:cubicBezTo>
                <a:cubicBezTo>
                  <a:pt x="8585200" y="406400"/>
                  <a:pt x="8727017" y="222250"/>
                  <a:pt x="8837084" y="137583"/>
                </a:cubicBezTo>
                <a:cubicBezTo>
                  <a:pt x="8955617" y="27517"/>
                  <a:pt x="9078384" y="0"/>
                  <a:pt x="9205384" y="55033"/>
                </a:cubicBezTo>
                <a:cubicBezTo>
                  <a:pt x="9332384" y="110067"/>
                  <a:pt x="9444567" y="222250"/>
                  <a:pt x="9541934" y="391583"/>
                </a:cubicBezTo>
                <a:cubicBezTo>
                  <a:pt x="9639300" y="560917"/>
                  <a:pt x="9692217" y="772583"/>
                  <a:pt x="9700684" y="1026583"/>
                </a:cubicBezTo>
                <a:cubicBezTo>
                  <a:pt x="9709150" y="1145117"/>
                  <a:pt x="9694334" y="1335617"/>
                  <a:pt x="9656234" y="1598083"/>
                </a:cubicBezTo>
                <a:cubicBezTo>
                  <a:pt x="9618134" y="1860550"/>
                  <a:pt x="9560984" y="2159000"/>
                  <a:pt x="9484784" y="2493433"/>
                </a:cubicBezTo>
                <a:cubicBezTo>
                  <a:pt x="9408584" y="2827867"/>
                  <a:pt x="9311217" y="3172883"/>
                  <a:pt x="9192684" y="3528483"/>
                </a:cubicBezTo>
                <a:cubicBezTo>
                  <a:pt x="9167284" y="3672417"/>
                  <a:pt x="9127067" y="3852333"/>
                  <a:pt x="9072034" y="4068233"/>
                </a:cubicBezTo>
                <a:cubicBezTo>
                  <a:pt x="9017000" y="4284133"/>
                  <a:pt x="8955617" y="4506383"/>
                  <a:pt x="8887884" y="4734983"/>
                </a:cubicBezTo>
                <a:cubicBezTo>
                  <a:pt x="8820150" y="4963583"/>
                  <a:pt x="8752417" y="5179483"/>
                  <a:pt x="8684684" y="5382683"/>
                </a:cubicBezTo>
                <a:cubicBezTo>
                  <a:pt x="8642350" y="5662083"/>
                  <a:pt x="8593667" y="5937250"/>
                  <a:pt x="8538634" y="6208183"/>
                </a:cubicBezTo>
                <a:cubicBezTo>
                  <a:pt x="8483600" y="6479117"/>
                  <a:pt x="8464550" y="6661150"/>
                  <a:pt x="8481484" y="6754283"/>
                </a:cubicBezTo>
                <a:cubicBezTo>
                  <a:pt x="8405284" y="6889750"/>
                  <a:pt x="8354484" y="7084483"/>
                  <a:pt x="8329084" y="7338483"/>
                </a:cubicBezTo>
                <a:cubicBezTo>
                  <a:pt x="8303684" y="7592483"/>
                  <a:pt x="8290984" y="7854950"/>
                  <a:pt x="8290984" y="8125883"/>
                </a:cubicBezTo>
                <a:cubicBezTo>
                  <a:pt x="8257117" y="8456083"/>
                  <a:pt x="8231717" y="8688916"/>
                  <a:pt x="8214784" y="8824383"/>
                </a:cubicBezTo>
                <a:cubicBezTo>
                  <a:pt x="8197850" y="8959849"/>
                  <a:pt x="8168217" y="9023349"/>
                  <a:pt x="8125884" y="9014883"/>
                </a:cubicBezTo>
                <a:cubicBezTo>
                  <a:pt x="8015817" y="8981016"/>
                  <a:pt x="7960784" y="9002183"/>
                  <a:pt x="7960784" y="9078383"/>
                </a:cubicBezTo>
                <a:close/>
                <a:moveTo>
                  <a:pt x="-1043516" y="8468783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81" name="Freeform 6881"/>
          <p:cNvSpPr/>
          <p:nvPr/>
        </p:nvSpPr>
        <p:spPr>
          <a:xfrm rot="0" flipH="0" flipV="0">
            <a:off x="3045316" y="1774192"/>
            <a:ext cx="209397" cy="256032"/>
          </a:xfrm>
          <a:custGeom>
            <a:pathLst>
              <a:path w="3877733" h="4741333">
                <a:moveTo>
                  <a:pt x="2895600" y="4652433"/>
                </a:moveTo>
                <a:cubicBezTo>
                  <a:pt x="2810933" y="4567767"/>
                  <a:pt x="2726266" y="4451350"/>
                  <a:pt x="2641600" y="4303183"/>
                </a:cubicBezTo>
                <a:cubicBezTo>
                  <a:pt x="2556933" y="4155017"/>
                  <a:pt x="2489200" y="3983567"/>
                  <a:pt x="2438400" y="3788833"/>
                </a:cubicBezTo>
                <a:cubicBezTo>
                  <a:pt x="2421466" y="3721100"/>
                  <a:pt x="2415116" y="3627967"/>
                  <a:pt x="2419350" y="3509433"/>
                </a:cubicBezTo>
                <a:cubicBezTo>
                  <a:pt x="2423583" y="3390900"/>
                  <a:pt x="2421466" y="3306233"/>
                  <a:pt x="2413000" y="3255433"/>
                </a:cubicBezTo>
                <a:cubicBezTo>
                  <a:pt x="2387600" y="3314700"/>
                  <a:pt x="2347383" y="3376083"/>
                  <a:pt x="2292350" y="3439583"/>
                </a:cubicBezTo>
                <a:cubicBezTo>
                  <a:pt x="2237316" y="3503083"/>
                  <a:pt x="2184400" y="3556000"/>
                  <a:pt x="2133600" y="3598333"/>
                </a:cubicBezTo>
                <a:cubicBezTo>
                  <a:pt x="2099733" y="3632200"/>
                  <a:pt x="2023533" y="3697817"/>
                  <a:pt x="1905000" y="3795183"/>
                </a:cubicBezTo>
                <a:cubicBezTo>
                  <a:pt x="1786466" y="3892550"/>
                  <a:pt x="1667933" y="3970867"/>
                  <a:pt x="1549400" y="4030133"/>
                </a:cubicBezTo>
                <a:cubicBezTo>
                  <a:pt x="1270000" y="4207933"/>
                  <a:pt x="1039283" y="4305300"/>
                  <a:pt x="857250" y="4322233"/>
                </a:cubicBezTo>
                <a:cubicBezTo>
                  <a:pt x="675216" y="4339167"/>
                  <a:pt x="503766" y="4246033"/>
                  <a:pt x="342900" y="4042833"/>
                </a:cubicBezTo>
                <a:cubicBezTo>
                  <a:pt x="207433" y="3932767"/>
                  <a:pt x="112183" y="3810000"/>
                  <a:pt x="57150" y="3674533"/>
                </a:cubicBezTo>
                <a:cubicBezTo>
                  <a:pt x="2116" y="3539067"/>
                  <a:pt x="0" y="3352800"/>
                  <a:pt x="50800" y="3115733"/>
                </a:cubicBezTo>
                <a:cubicBezTo>
                  <a:pt x="67733" y="2819400"/>
                  <a:pt x="110066" y="2529417"/>
                  <a:pt x="177800" y="2245783"/>
                </a:cubicBezTo>
                <a:cubicBezTo>
                  <a:pt x="245533" y="1962150"/>
                  <a:pt x="385233" y="1583267"/>
                  <a:pt x="596900" y="1109133"/>
                </a:cubicBezTo>
                <a:cubicBezTo>
                  <a:pt x="774700" y="762000"/>
                  <a:pt x="910166" y="505883"/>
                  <a:pt x="1003300" y="340783"/>
                </a:cubicBezTo>
                <a:cubicBezTo>
                  <a:pt x="1096433" y="175683"/>
                  <a:pt x="1155700" y="76200"/>
                  <a:pt x="1181100" y="42333"/>
                </a:cubicBezTo>
                <a:cubicBezTo>
                  <a:pt x="1308100" y="0"/>
                  <a:pt x="1413933" y="2117"/>
                  <a:pt x="1498600" y="48683"/>
                </a:cubicBezTo>
                <a:cubicBezTo>
                  <a:pt x="1583266" y="95250"/>
                  <a:pt x="1634066" y="177800"/>
                  <a:pt x="1651000" y="296333"/>
                </a:cubicBezTo>
                <a:cubicBezTo>
                  <a:pt x="1701800" y="381000"/>
                  <a:pt x="1695450" y="524933"/>
                  <a:pt x="1631950" y="728133"/>
                </a:cubicBezTo>
                <a:cubicBezTo>
                  <a:pt x="1568450" y="931333"/>
                  <a:pt x="1460500" y="1181100"/>
                  <a:pt x="1308100" y="1477433"/>
                </a:cubicBezTo>
                <a:cubicBezTo>
                  <a:pt x="1189566" y="1765300"/>
                  <a:pt x="1081616" y="2053167"/>
                  <a:pt x="984250" y="2341033"/>
                </a:cubicBezTo>
                <a:cubicBezTo>
                  <a:pt x="886883" y="2628900"/>
                  <a:pt x="829733" y="2874433"/>
                  <a:pt x="812800" y="3077633"/>
                </a:cubicBezTo>
                <a:cubicBezTo>
                  <a:pt x="795866" y="3280833"/>
                  <a:pt x="846666" y="3403600"/>
                  <a:pt x="965200" y="3445933"/>
                </a:cubicBezTo>
                <a:cubicBezTo>
                  <a:pt x="1041400" y="3488267"/>
                  <a:pt x="1174750" y="3475567"/>
                  <a:pt x="1365250" y="3407833"/>
                </a:cubicBezTo>
                <a:cubicBezTo>
                  <a:pt x="1555750" y="3340100"/>
                  <a:pt x="1771650" y="3170767"/>
                  <a:pt x="2012950" y="2899833"/>
                </a:cubicBezTo>
                <a:cubicBezTo>
                  <a:pt x="2254250" y="2628900"/>
                  <a:pt x="2489200" y="2218267"/>
                  <a:pt x="2717800" y="1667933"/>
                </a:cubicBezTo>
                <a:cubicBezTo>
                  <a:pt x="2785533" y="1498600"/>
                  <a:pt x="2836333" y="1348317"/>
                  <a:pt x="2870200" y="1217083"/>
                </a:cubicBezTo>
                <a:cubicBezTo>
                  <a:pt x="2904066" y="1085850"/>
                  <a:pt x="2925233" y="939800"/>
                  <a:pt x="2933700" y="778933"/>
                </a:cubicBezTo>
                <a:cubicBezTo>
                  <a:pt x="2916766" y="677333"/>
                  <a:pt x="2923116" y="586317"/>
                  <a:pt x="2952750" y="505883"/>
                </a:cubicBezTo>
                <a:cubicBezTo>
                  <a:pt x="2982383" y="425450"/>
                  <a:pt x="3048000" y="355600"/>
                  <a:pt x="3149600" y="296333"/>
                </a:cubicBezTo>
                <a:cubicBezTo>
                  <a:pt x="3183466" y="254000"/>
                  <a:pt x="3230033" y="213783"/>
                  <a:pt x="3289300" y="175683"/>
                </a:cubicBezTo>
                <a:cubicBezTo>
                  <a:pt x="3348566" y="137583"/>
                  <a:pt x="3386666" y="139700"/>
                  <a:pt x="3403600" y="182033"/>
                </a:cubicBezTo>
                <a:lnTo>
                  <a:pt x="3606800" y="169333"/>
                </a:lnTo>
                <a:cubicBezTo>
                  <a:pt x="3640666" y="160867"/>
                  <a:pt x="3663950" y="179917"/>
                  <a:pt x="3676650" y="226483"/>
                </a:cubicBezTo>
                <a:cubicBezTo>
                  <a:pt x="3689350" y="273050"/>
                  <a:pt x="3716866" y="313267"/>
                  <a:pt x="3759200" y="347133"/>
                </a:cubicBezTo>
                <a:cubicBezTo>
                  <a:pt x="3852333" y="423333"/>
                  <a:pt x="3877733" y="588433"/>
                  <a:pt x="3835400" y="842433"/>
                </a:cubicBezTo>
                <a:cubicBezTo>
                  <a:pt x="3793066" y="1096433"/>
                  <a:pt x="3674533" y="1452033"/>
                  <a:pt x="3479800" y="1909233"/>
                </a:cubicBezTo>
                <a:cubicBezTo>
                  <a:pt x="3318933" y="2256367"/>
                  <a:pt x="3210983" y="2518833"/>
                  <a:pt x="3155950" y="2696633"/>
                </a:cubicBezTo>
                <a:cubicBezTo>
                  <a:pt x="3100916" y="2874433"/>
                  <a:pt x="3069166" y="3048000"/>
                  <a:pt x="3060700" y="3217333"/>
                </a:cubicBezTo>
                <a:cubicBezTo>
                  <a:pt x="3060700" y="3369733"/>
                  <a:pt x="3090333" y="3513667"/>
                  <a:pt x="3149600" y="3649133"/>
                </a:cubicBezTo>
                <a:cubicBezTo>
                  <a:pt x="3208866" y="3784600"/>
                  <a:pt x="3302000" y="3907367"/>
                  <a:pt x="3429000" y="4017433"/>
                </a:cubicBezTo>
                <a:cubicBezTo>
                  <a:pt x="3522133" y="4076700"/>
                  <a:pt x="3575050" y="4144433"/>
                  <a:pt x="3587750" y="4220633"/>
                </a:cubicBezTo>
                <a:cubicBezTo>
                  <a:pt x="3600450" y="4296833"/>
                  <a:pt x="3602566" y="4385733"/>
                  <a:pt x="3594100" y="4487333"/>
                </a:cubicBezTo>
                <a:cubicBezTo>
                  <a:pt x="3577166" y="4563533"/>
                  <a:pt x="3528483" y="4624917"/>
                  <a:pt x="3448050" y="4671483"/>
                </a:cubicBezTo>
                <a:cubicBezTo>
                  <a:pt x="3367616" y="4718049"/>
                  <a:pt x="3276600" y="4741333"/>
                  <a:pt x="3175000" y="4741333"/>
                </a:cubicBezTo>
                <a:cubicBezTo>
                  <a:pt x="3073400" y="4741333"/>
                  <a:pt x="2980266" y="4711699"/>
                  <a:pt x="2895600" y="4652433"/>
                </a:cubicBezTo>
                <a:close/>
                <a:moveTo>
                  <a:pt x="-1384300" y="4677833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82" name="Freeform 6882"/>
          <p:cNvSpPr/>
          <p:nvPr/>
        </p:nvSpPr>
        <p:spPr>
          <a:xfrm rot="0" flipH="0" flipV="0">
            <a:off x="3301920" y="1645604"/>
            <a:ext cx="203568" cy="378675"/>
          </a:xfrm>
          <a:custGeom>
            <a:pathLst>
              <a:path w="3769784" h="7012517">
                <a:moveTo>
                  <a:pt x="810684" y="6970183"/>
                </a:moveTo>
                <a:cubicBezTo>
                  <a:pt x="717550" y="6953250"/>
                  <a:pt x="622300" y="6904567"/>
                  <a:pt x="524934" y="6824133"/>
                </a:cubicBezTo>
                <a:cubicBezTo>
                  <a:pt x="427567" y="6743700"/>
                  <a:pt x="342900" y="6650567"/>
                  <a:pt x="270934" y="6544733"/>
                </a:cubicBezTo>
                <a:cubicBezTo>
                  <a:pt x="198967" y="6438900"/>
                  <a:pt x="150284" y="6343650"/>
                  <a:pt x="124884" y="6258983"/>
                </a:cubicBezTo>
                <a:cubicBezTo>
                  <a:pt x="124884" y="6242050"/>
                  <a:pt x="114300" y="6220883"/>
                  <a:pt x="93134" y="6195483"/>
                </a:cubicBezTo>
                <a:cubicBezTo>
                  <a:pt x="71967" y="6170083"/>
                  <a:pt x="61384" y="6157383"/>
                  <a:pt x="61384" y="6157383"/>
                </a:cubicBezTo>
                <a:cubicBezTo>
                  <a:pt x="27517" y="6131983"/>
                  <a:pt x="8467" y="6019800"/>
                  <a:pt x="4234" y="5820833"/>
                </a:cubicBezTo>
                <a:cubicBezTo>
                  <a:pt x="0" y="5621867"/>
                  <a:pt x="10584" y="5399617"/>
                  <a:pt x="35984" y="5154083"/>
                </a:cubicBezTo>
                <a:cubicBezTo>
                  <a:pt x="61384" y="4908550"/>
                  <a:pt x="91017" y="4713817"/>
                  <a:pt x="124884" y="4569883"/>
                </a:cubicBezTo>
                <a:cubicBezTo>
                  <a:pt x="167217" y="4434417"/>
                  <a:pt x="230717" y="4250267"/>
                  <a:pt x="315384" y="4017433"/>
                </a:cubicBezTo>
                <a:cubicBezTo>
                  <a:pt x="400050" y="3784600"/>
                  <a:pt x="472017" y="3575050"/>
                  <a:pt x="531284" y="3388783"/>
                </a:cubicBezTo>
                <a:lnTo>
                  <a:pt x="874184" y="2652183"/>
                </a:lnTo>
                <a:lnTo>
                  <a:pt x="366184" y="2512483"/>
                </a:lnTo>
                <a:cubicBezTo>
                  <a:pt x="306917" y="2495550"/>
                  <a:pt x="258234" y="2461683"/>
                  <a:pt x="220134" y="2410883"/>
                </a:cubicBezTo>
                <a:cubicBezTo>
                  <a:pt x="182034" y="2360083"/>
                  <a:pt x="162984" y="2317750"/>
                  <a:pt x="162984" y="2283883"/>
                </a:cubicBezTo>
                <a:cubicBezTo>
                  <a:pt x="162984" y="2216150"/>
                  <a:pt x="201084" y="2133600"/>
                  <a:pt x="277284" y="2036233"/>
                </a:cubicBezTo>
                <a:cubicBezTo>
                  <a:pt x="353484" y="1938867"/>
                  <a:pt x="408517" y="1890183"/>
                  <a:pt x="442384" y="1890183"/>
                </a:cubicBezTo>
                <a:cubicBezTo>
                  <a:pt x="484717" y="1898650"/>
                  <a:pt x="563034" y="1902883"/>
                  <a:pt x="677334" y="1902883"/>
                </a:cubicBezTo>
                <a:cubicBezTo>
                  <a:pt x="791634" y="1902883"/>
                  <a:pt x="903817" y="1898650"/>
                  <a:pt x="1013884" y="1890183"/>
                </a:cubicBezTo>
                <a:cubicBezTo>
                  <a:pt x="1123950" y="1881717"/>
                  <a:pt x="1191684" y="1873250"/>
                  <a:pt x="1217084" y="1864783"/>
                </a:cubicBezTo>
                <a:cubicBezTo>
                  <a:pt x="1250950" y="1847850"/>
                  <a:pt x="1284817" y="1824567"/>
                  <a:pt x="1318684" y="1794933"/>
                </a:cubicBezTo>
                <a:cubicBezTo>
                  <a:pt x="1352550" y="1765300"/>
                  <a:pt x="1377950" y="1720850"/>
                  <a:pt x="1394884" y="1661583"/>
                </a:cubicBezTo>
                <a:cubicBezTo>
                  <a:pt x="1437217" y="1568450"/>
                  <a:pt x="1475317" y="1481667"/>
                  <a:pt x="1509184" y="1401233"/>
                </a:cubicBezTo>
                <a:cubicBezTo>
                  <a:pt x="1543050" y="1320800"/>
                  <a:pt x="1589617" y="1229783"/>
                  <a:pt x="1648884" y="1128183"/>
                </a:cubicBezTo>
                <a:cubicBezTo>
                  <a:pt x="1708150" y="1018117"/>
                  <a:pt x="1756834" y="924983"/>
                  <a:pt x="1794934" y="848783"/>
                </a:cubicBezTo>
                <a:cubicBezTo>
                  <a:pt x="1833034" y="772583"/>
                  <a:pt x="1894417" y="666750"/>
                  <a:pt x="1979084" y="531283"/>
                </a:cubicBezTo>
                <a:cubicBezTo>
                  <a:pt x="2021417" y="472017"/>
                  <a:pt x="2067984" y="400050"/>
                  <a:pt x="2118784" y="315383"/>
                </a:cubicBezTo>
                <a:cubicBezTo>
                  <a:pt x="2169584" y="230717"/>
                  <a:pt x="2233084" y="158750"/>
                  <a:pt x="2309284" y="99483"/>
                </a:cubicBezTo>
                <a:cubicBezTo>
                  <a:pt x="2385484" y="31750"/>
                  <a:pt x="2463800" y="0"/>
                  <a:pt x="2544234" y="4233"/>
                </a:cubicBezTo>
                <a:cubicBezTo>
                  <a:pt x="2624667" y="8467"/>
                  <a:pt x="2728384" y="65617"/>
                  <a:pt x="2855384" y="175683"/>
                </a:cubicBezTo>
                <a:cubicBezTo>
                  <a:pt x="2923117" y="260350"/>
                  <a:pt x="2961217" y="323850"/>
                  <a:pt x="2969684" y="366183"/>
                </a:cubicBezTo>
                <a:cubicBezTo>
                  <a:pt x="2978150" y="408517"/>
                  <a:pt x="2944284" y="488950"/>
                  <a:pt x="2868084" y="607483"/>
                </a:cubicBezTo>
                <a:cubicBezTo>
                  <a:pt x="2800350" y="751417"/>
                  <a:pt x="2722034" y="895350"/>
                  <a:pt x="2633134" y="1039283"/>
                </a:cubicBezTo>
                <a:cubicBezTo>
                  <a:pt x="2544234" y="1183217"/>
                  <a:pt x="2461684" y="1327150"/>
                  <a:pt x="2385484" y="1471083"/>
                </a:cubicBezTo>
                <a:cubicBezTo>
                  <a:pt x="2250017" y="1657350"/>
                  <a:pt x="2224617" y="1763183"/>
                  <a:pt x="2309284" y="1788583"/>
                </a:cubicBezTo>
                <a:cubicBezTo>
                  <a:pt x="2393950" y="1813983"/>
                  <a:pt x="2631017" y="1797050"/>
                  <a:pt x="3020484" y="1737783"/>
                </a:cubicBezTo>
                <a:cubicBezTo>
                  <a:pt x="3266017" y="1695450"/>
                  <a:pt x="3443817" y="1706033"/>
                  <a:pt x="3553884" y="1769533"/>
                </a:cubicBezTo>
                <a:cubicBezTo>
                  <a:pt x="3663950" y="1833033"/>
                  <a:pt x="3727450" y="1936750"/>
                  <a:pt x="3744384" y="2080683"/>
                </a:cubicBezTo>
                <a:cubicBezTo>
                  <a:pt x="3769784" y="2283883"/>
                  <a:pt x="3748617" y="2406650"/>
                  <a:pt x="3680884" y="2448983"/>
                </a:cubicBezTo>
                <a:cubicBezTo>
                  <a:pt x="3613150" y="2491317"/>
                  <a:pt x="3418417" y="2512483"/>
                  <a:pt x="3096684" y="2512483"/>
                </a:cubicBezTo>
                <a:cubicBezTo>
                  <a:pt x="2893484" y="2546350"/>
                  <a:pt x="2719917" y="2565400"/>
                  <a:pt x="2575984" y="2569633"/>
                </a:cubicBezTo>
                <a:cubicBezTo>
                  <a:pt x="2432050" y="2573867"/>
                  <a:pt x="2326217" y="2575983"/>
                  <a:pt x="2258484" y="2575983"/>
                </a:cubicBezTo>
                <a:cubicBezTo>
                  <a:pt x="2148417" y="2584450"/>
                  <a:pt x="2076450" y="2588683"/>
                  <a:pt x="2042584" y="2588683"/>
                </a:cubicBezTo>
                <a:cubicBezTo>
                  <a:pt x="2008717" y="2588683"/>
                  <a:pt x="1957917" y="2597150"/>
                  <a:pt x="1890184" y="2614083"/>
                </a:cubicBezTo>
                <a:cubicBezTo>
                  <a:pt x="1822450" y="2631017"/>
                  <a:pt x="1773767" y="2658533"/>
                  <a:pt x="1744134" y="2696633"/>
                </a:cubicBezTo>
                <a:cubicBezTo>
                  <a:pt x="1714500" y="2734733"/>
                  <a:pt x="1682750" y="2787650"/>
                  <a:pt x="1648884" y="2855383"/>
                </a:cubicBezTo>
                <a:cubicBezTo>
                  <a:pt x="1615017" y="2889250"/>
                  <a:pt x="1564217" y="2978150"/>
                  <a:pt x="1496484" y="3122083"/>
                </a:cubicBezTo>
                <a:cubicBezTo>
                  <a:pt x="1428750" y="3266017"/>
                  <a:pt x="1344084" y="3422650"/>
                  <a:pt x="1242484" y="3591983"/>
                </a:cubicBezTo>
                <a:cubicBezTo>
                  <a:pt x="1123950" y="3947583"/>
                  <a:pt x="1022350" y="4301067"/>
                  <a:pt x="937684" y="4652433"/>
                </a:cubicBezTo>
                <a:cubicBezTo>
                  <a:pt x="853017" y="5003800"/>
                  <a:pt x="785284" y="5344583"/>
                  <a:pt x="734484" y="5674783"/>
                </a:cubicBezTo>
                <a:cubicBezTo>
                  <a:pt x="700617" y="5886450"/>
                  <a:pt x="704850" y="6032500"/>
                  <a:pt x="747184" y="6112933"/>
                </a:cubicBezTo>
                <a:cubicBezTo>
                  <a:pt x="789517" y="6193367"/>
                  <a:pt x="899584" y="6242050"/>
                  <a:pt x="1077384" y="6258983"/>
                </a:cubicBezTo>
                <a:cubicBezTo>
                  <a:pt x="1170517" y="6267450"/>
                  <a:pt x="1320800" y="6265333"/>
                  <a:pt x="1528234" y="6252633"/>
                </a:cubicBezTo>
                <a:cubicBezTo>
                  <a:pt x="1735667" y="6239933"/>
                  <a:pt x="1898650" y="6216650"/>
                  <a:pt x="2017184" y="6182783"/>
                </a:cubicBezTo>
                <a:cubicBezTo>
                  <a:pt x="2110317" y="6140450"/>
                  <a:pt x="2207684" y="6096000"/>
                  <a:pt x="2309284" y="6049433"/>
                </a:cubicBezTo>
                <a:cubicBezTo>
                  <a:pt x="2410884" y="6002867"/>
                  <a:pt x="2504017" y="5954183"/>
                  <a:pt x="2588684" y="5903383"/>
                </a:cubicBezTo>
                <a:cubicBezTo>
                  <a:pt x="2664884" y="5861050"/>
                  <a:pt x="2741084" y="5816600"/>
                  <a:pt x="2817284" y="5770033"/>
                </a:cubicBezTo>
                <a:cubicBezTo>
                  <a:pt x="2893484" y="5723467"/>
                  <a:pt x="2931584" y="5700183"/>
                  <a:pt x="2931584" y="5700183"/>
                </a:cubicBezTo>
                <a:cubicBezTo>
                  <a:pt x="2973917" y="5632450"/>
                  <a:pt x="3020484" y="5611283"/>
                  <a:pt x="3071284" y="5636683"/>
                </a:cubicBezTo>
                <a:cubicBezTo>
                  <a:pt x="3122084" y="5662083"/>
                  <a:pt x="3164417" y="5725583"/>
                  <a:pt x="3198284" y="5827183"/>
                </a:cubicBezTo>
                <a:cubicBezTo>
                  <a:pt x="3198284" y="5928783"/>
                  <a:pt x="3177117" y="6034617"/>
                  <a:pt x="3134784" y="6144683"/>
                </a:cubicBezTo>
                <a:cubicBezTo>
                  <a:pt x="3092450" y="6254750"/>
                  <a:pt x="2935817" y="6385983"/>
                  <a:pt x="2664884" y="6538383"/>
                </a:cubicBezTo>
                <a:cubicBezTo>
                  <a:pt x="2283884" y="6775450"/>
                  <a:pt x="1934634" y="6917267"/>
                  <a:pt x="1617134" y="6963833"/>
                </a:cubicBezTo>
                <a:cubicBezTo>
                  <a:pt x="1299634" y="7010400"/>
                  <a:pt x="1030817" y="7012517"/>
                  <a:pt x="810684" y="6970183"/>
                </a:cubicBezTo>
                <a:close/>
                <a:moveTo>
                  <a:pt x="-1373716" y="7059083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83" name="Freeform 6883"/>
          <p:cNvSpPr/>
          <p:nvPr/>
        </p:nvSpPr>
        <p:spPr>
          <a:xfrm rot="0" flipH="0" flipV="0">
            <a:off x="3528577" y="1670521"/>
            <a:ext cx="204139" cy="357187"/>
          </a:xfrm>
          <a:custGeom>
            <a:pathLst>
              <a:path w="3780367" h="6614583">
                <a:moveTo>
                  <a:pt x="1401234" y="6572250"/>
                </a:moveTo>
                <a:cubicBezTo>
                  <a:pt x="1282700" y="6538384"/>
                  <a:pt x="1185334" y="6498167"/>
                  <a:pt x="1109134" y="6451600"/>
                </a:cubicBezTo>
                <a:cubicBezTo>
                  <a:pt x="1032934" y="6405034"/>
                  <a:pt x="931334" y="6326717"/>
                  <a:pt x="804334" y="6216650"/>
                </a:cubicBezTo>
                <a:cubicBezTo>
                  <a:pt x="702734" y="6081184"/>
                  <a:pt x="624417" y="5954184"/>
                  <a:pt x="569384" y="5835650"/>
                </a:cubicBezTo>
                <a:cubicBezTo>
                  <a:pt x="514350" y="5717117"/>
                  <a:pt x="478367" y="5579534"/>
                  <a:pt x="461434" y="5422900"/>
                </a:cubicBezTo>
                <a:cubicBezTo>
                  <a:pt x="444500" y="5266267"/>
                  <a:pt x="436034" y="5065184"/>
                  <a:pt x="436034" y="4819650"/>
                </a:cubicBezTo>
                <a:cubicBezTo>
                  <a:pt x="436034" y="4718050"/>
                  <a:pt x="455084" y="4565650"/>
                  <a:pt x="493184" y="4362450"/>
                </a:cubicBezTo>
                <a:cubicBezTo>
                  <a:pt x="531284" y="4159250"/>
                  <a:pt x="577850" y="3945467"/>
                  <a:pt x="632884" y="3721100"/>
                </a:cubicBezTo>
                <a:cubicBezTo>
                  <a:pt x="687917" y="3496734"/>
                  <a:pt x="738717" y="3295650"/>
                  <a:pt x="785284" y="3117850"/>
                </a:cubicBezTo>
                <a:cubicBezTo>
                  <a:pt x="831850" y="2940050"/>
                  <a:pt x="859367" y="2825750"/>
                  <a:pt x="867834" y="2774950"/>
                </a:cubicBezTo>
                <a:cubicBezTo>
                  <a:pt x="893234" y="2664884"/>
                  <a:pt x="850900" y="2601384"/>
                  <a:pt x="740834" y="2584450"/>
                </a:cubicBezTo>
                <a:cubicBezTo>
                  <a:pt x="630767" y="2567517"/>
                  <a:pt x="510117" y="2561167"/>
                  <a:pt x="378884" y="2565400"/>
                </a:cubicBezTo>
                <a:cubicBezTo>
                  <a:pt x="247650" y="2569634"/>
                  <a:pt x="160867" y="2559050"/>
                  <a:pt x="118534" y="2533650"/>
                </a:cubicBezTo>
                <a:cubicBezTo>
                  <a:pt x="84667" y="2525184"/>
                  <a:pt x="67734" y="2510367"/>
                  <a:pt x="67734" y="2489200"/>
                </a:cubicBezTo>
                <a:cubicBezTo>
                  <a:pt x="67734" y="2468034"/>
                  <a:pt x="67734" y="2457450"/>
                  <a:pt x="67734" y="2457450"/>
                </a:cubicBezTo>
                <a:cubicBezTo>
                  <a:pt x="67734" y="2423584"/>
                  <a:pt x="65617" y="2400300"/>
                  <a:pt x="61384" y="2387600"/>
                </a:cubicBezTo>
                <a:cubicBezTo>
                  <a:pt x="57150" y="2374900"/>
                  <a:pt x="42334" y="2347384"/>
                  <a:pt x="16934" y="2305050"/>
                </a:cubicBezTo>
                <a:cubicBezTo>
                  <a:pt x="0" y="2271184"/>
                  <a:pt x="10584" y="2222500"/>
                  <a:pt x="48684" y="2159000"/>
                </a:cubicBezTo>
                <a:cubicBezTo>
                  <a:pt x="86784" y="2095500"/>
                  <a:pt x="152400" y="2055284"/>
                  <a:pt x="245534" y="2038350"/>
                </a:cubicBezTo>
                <a:cubicBezTo>
                  <a:pt x="321734" y="2021417"/>
                  <a:pt x="425450" y="2006600"/>
                  <a:pt x="556684" y="1993900"/>
                </a:cubicBezTo>
                <a:cubicBezTo>
                  <a:pt x="687917" y="1981200"/>
                  <a:pt x="821267" y="1951567"/>
                  <a:pt x="956734" y="1905000"/>
                </a:cubicBezTo>
                <a:cubicBezTo>
                  <a:pt x="1092200" y="1858434"/>
                  <a:pt x="1202267" y="1784350"/>
                  <a:pt x="1286934" y="1682750"/>
                </a:cubicBezTo>
                <a:cubicBezTo>
                  <a:pt x="1363134" y="1496484"/>
                  <a:pt x="1452034" y="1289050"/>
                  <a:pt x="1553634" y="1060450"/>
                </a:cubicBezTo>
                <a:cubicBezTo>
                  <a:pt x="1655234" y="831850"/>
                  <a:pt x="1754717" y="626534"/>
                  <a:pt x="1852084" y="444500"/>
                </a:cubicBezTo>
                <a:cubicBezTo>
                  <a:pt x="1949450" y="262467"/>
                  <a:pt x="2015067" y="150284"/>
                  <a:pt x="2048934" y="107950"/>
                </a:cubicBezTo>
                <a:cubicBezTo>
                  <a:pt x="2192867" y="31750"/>
                  <a:pt x="2298700" y="0"/>
                  <a:pt x="2366434" y="12700"/>
                </a:cubicBezTo>
                <a:cubicBezTo>
                  <a:pt x="2434167" y="25400"/>
                  <a:pt x="2510367" y="99484"/>
                  <a:pt x="2595034" y="234950"/>
                </a:cubicBezTo>
                <a:cubicBezTo>
                  <a:pt x="2637367" y="294217"/>
                  <a:pt x="2669117" y="340784"/>
                  <a:pt x="2690284" y="374650"/>
                </a:cubicBezTo>
                <a:cubicBezTo>
                  <a:pt x="2711450" y="408517"/>
                  <a:pt x="2713567" y="459317"/>
                  <a:pt x="2696634" y="527050"/>
                </a:cubicBezTo>
                <a:cubicBezTo>
                  <a:pt x="2679700" y="594784"/>
                  <a:pt x="2635250" y="700617"/>
                  <a:pt x="2563284" y="844550"/>
                </a:cubicBezTo>
                <a:cubicBezTo>
                  <a:pt x="2491317" y="988484"/>
                  <a:pt x="2383367" y="1195917"/>
                  <a:pt x="2239434" y="1466850"/>
                </a:cubicBezTo>
                <a:cubicBezTo>
                  <a:pt x="2197100" y="1551517"/>
                  <a:pt x="2159000" y="1625600"/>
                  <a:pt x="2125134" y="1689100"/>
                </a:cubicBezTo>
                <a:cubicBezTo>
                  <a:pt x="2091267" y="1752600"/>
                  <a:pt x="2074334" y="1784350"/>
                  <a:pt x="2074334" y="1784350"/>
                </a:cubicBezTo>
                <a:cubicBezTo>
                  <a:pt x="2108200" y="1792817"/>
                  <a:pt x="2159000" y="1797050"/>
                  <a:pt x="2226734" y="1797050"/>
                </a:cubicBezTo>
                <a:cubicBezTo>
                  <a:pt x="2294467" y="1797050"/>
                  <a:pt x="2379134" y="1792817"/>
                  <a:pt x="2480734" y="1784350"/>
                </a:cubicBezTo>
                <a:cubicBezTo>
                  <a:pt x="2573867" y="1767417"/>
                  <a:pt x="2692400" y="1752600"/>
                  <a:pt x="2836334" y="1739900"/>
                </a:cubicBezTo>
                <a:cubicBezTo>
                  <a:pt x="2980267" y="1727200"/>
                  <a:pt x="3094567" y="1729317"/>
                  <a:pt x="3179234" y="1746250"/>
                </a:cubicBezTo>
                <a:cubicBezTo>
                  <a:pt x="3373967" y="1746250"/>
                  <a:pt x="3517900" y="1782234"/>
                  <a:pt x="3611034" y="1854200"/>
                </a:cubicBezTo>
                <a:cubicBezTo>
                  <a:pt x="3704167" y="1926167"/>
                  <a:pt x="3754967" y="2046817"/>
                  <a:pt x="3763434" y="2216150"/>
                </a:cubicBezTo>
                <a:cubicBezTo>
                  <a:pt x="3780367" y="2309284"/>
                  <a:pt x="3761317" y="2364317"/>
                  <a:pt x="3706284" y="2381250"/>
                </a:cubicBezTo>
                <a:cubicBezTo>
                  <a:pt x="3651250" y="2398184"/>
                  <a:pt x="3509434" y="2406650"/>
                  <a:pt x="3280834" y="2406650"/>
                </a:cubicBezTo>
                <a:cubicBezTo>
                  <a:pt x="3204634" y="2406650"/>
                  <a:pt x="3086100" y="2410884"/>
                  <a:pt x="2925234" y="2419350"/>
                </a:cubicBezTo>
                <a:cubicBezTo>
                  <a:pt x="2764367" y="2427817"/>
                  <a:pt x="2597150" y="2436284"/>
                  <a:pt x="2423584" y="2444750"/>
                </a:cubicBezTo>
                <a:cubicBezTo>
                  <a:pt x="2250017" y="2453217"/>
                  <a:pt x="2101850" y="2463800"/>
                  <a:pt x="1979084" y="2476500"/>
                </a:cubicBezTo>
                <a:cubicBezTo>
                  <a:pt x="1856317" y="2489200"/>
                  <a:pt x="1794934" y="2504017"/>
                  <a:pt x="1794934" y="2520950"/>
                </a:cubicBezTo>
                <a:cubicBezTo>
                  <a:pt x="1769534" y="2537884"/>
                  <a:pt x="1729317" y="2618317"/>
                  <a:pt x="1674284" y="2762250"/>
                </a:cubicBezTo>
                <a:cubicBezTo>
                  <a:pt x="1619250" y="2906184"/>
                  <a:pt x="1564217" y="3069167"/>
                  <a:pt x="1509184" y="3251200"/>
                </a:cubicBezTo>
                <a:cubicBezTo>
                  <a:pt x="1454150" y="3433234"/>
                  <a:pt x="1405467" y="3596217"/>
                  <a:pt x="1363134" y="3740150"/>
                </a:cubicBezTo>
                <a:cubicBezTo>
                  <a:pt x="1303867" y="4028017"/>
                  <a:pt x="1259417" y="4315884"/>
                  <a:pt x="1229784" y="4603750"/>
                </a:cubicBezTo>
                <a:cubicBezTo>
                  <a:pt x="1200150" y="4891617"/>
                  <a:pt x="1193800" y="5141384"/>
                  <a:pt x="1210734" y="5353050"/>
                </a:cubicBezTo>
                <a:cubicBezTo>
                  <a:pt x="1227667" y="5564717"/>
                  <a:pt x="1274234" y="5712884"/>
                  <a:pt x="1350434" y="5797550"/>
                </a:cubicBezTo>
                <a:cubicBezTo>
                  <a:pt x="1426634" y="5873750"/>
                  <a:pt x="1574800" y="5888567"/>
                  <a:pt x="1794934" y="5842000"/>
                </a:cubicBezTo>
                <a:cubicBezTo>
                  <a:pt x="2015067" y="5795434"/>
                  <a:pt x="2192867" y="5717117"/>
                  <a:pt x="2328334" y="5607050"/>
                </a:cubicBezTo>
                <a:cubicBezTo>
                  <a:pt x="2480734" y="5480050"/>
                  <a:pt x="2605617" y="5416550"/>
                  <a:pt x="2702984" y="5416550"/>
                </a:cubicBezTo>
                <a:cubicBezTo>
                  <a:pt x="2800350" y="5416550"/>
                  <a:pt x="2855384" y="5461000"/>
                  <a:pt x="2868084" y="5549900"/>
                </a:cubicBezTo>
                <a:cubicBezTo>
                  <a:pt x="2880784" y="5638800"/>
                  <a:pt x="2832100" y="5763684"/>
                  <a:pt x="2722034" y="5924550"/>
                </a:cubicBezTo>
                <a:cubicBezTo>
                  <a:pt x="2620434" y="6076950"/>
                  <a:pt x="2493434" y="6210300"/>
                  <a:pt x="2341034" y="6324600"/>
                </a:cubicBezTo>
                <a:cubicBezTo>
                  <a:pt x="2188634" y="6438900"/>
                  <a:pt x="2029884" y="6519334"/>
                  <a:pt x="1864784" y="6565900"/>
                </a:cubicBezTo>
                <a:cubicBezTo>
                  <a:pt x="1699684" y="6612466"/>
                  <a:pt x="1545167" y="6614583"/>
                  <a:pt x="1401234" y="6572250"/>
                </a:cubicBezTo>
                <a:close/>
                <a:moveTo>
                  <a:pt x="-1430866" y="6597650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84" name="Freeform 6884"/>
          <p:cNvSpPr/>
          <p:nvPr/>
        </p:nvSpPr>
        <p:spPr>
          <a:xfrm rot="0" flipH="0" flipV="0">
            <a:off x="3745518" y="1764362"/>
            <a:ext cx="242087" cy="243801"/>
          </a:xfrm>
          <a:custGeom>
            <a:pathLst>
              <a:path w="4483100" h="4514850">
                <a:moveTo>
                  <a:pt x="1079500" y="4491566"/>
                </a:moveTo>
                <a:cubicBezTo>
                  <a:pt x="1011766" y="4508500"/>
                  <a:pt x="922866" y="4514850"/>
                  <a:pt x="812800" y="4510616"/>
                </a:cubicBezTo>
                <a:cubicBezTo>
                  <a:pt x="702733" y="4506383"/>
                  <a:pt x="607483" y="4493683"/>
                  <a:pt x="527050" y="4472516"/>
                </a:cubicBezTo>
                <a:cubicBezTo>
                  <a:pt x="446616" y="4451350"/>
                  <a:pt x="406400" y="4428066"/>
                  <a:pt x="406400" y="4402666"/>
                </a:cubicBezTo>
                <a:cubicBezTo>
                  <a:pt x="406400" y="4360333"/>
                  <a:pt x="385233" y="4339166"/>
                  <a:pt x="342900" y="4339166"/>
                </a:cubicBezTo>
                <a:cubicBezTo>
                  <a:pt x="342900" y="4339166"/>
                  <a:pt x="323850" y="4322233"/>
                  <a:pt x="285750" y="4288366"/>
                </a:cubicBezTo>
                <a:cubicBezTo>
                  <a:pt x="247650" y="4254500"/>
                  <a:pt x="190500" y="4220633"/>
                  <a:pt x="114300" y="4186766"/>
                </a:cubicBezTo>
                <a:cubicBezTo>
                  <a:pt x="38100" y="4068233"/>
                  <a:pt x="0" y="3939116"/>
                  <a:pt x="0" y="3799416"/>
                </a:cubicBezTo>
                <a:cubicBezTo>
                  <a:pt x="0" y="3659716"/>
                  <a:pt x="38100" y="3437466"/>
                  <a:pt x="114300" y="3132666"/>
                </a:cubicBezTo>
                <a:cubicBezTo>
                  <a:pt x="139700" y="2921000"/>
                  <a:pt x="222250" y="2673350"/>
                  <a:pt x="361950" y="2389716"/>
                </a:cubicBezTo>
                <a:cubicBezTo>
                  <a:pt x="501650" y="2106083"/>
                  <a:pt x="673100" y="1816100"/>
                  <a:pt x="876300" y="1519766"/>
                </a:cubicBezTo>
                <a:cubicBezTo>
                  <a:pt x="1079500" y="1223433"/>
                  <a:pt x="1293283" y="956733"/>
                  <a:pt x="1517650" y="719666"/>
                </a:cubicBezTo>
                <a:cubicBezTo>
                  <a:pt x="1742016" y="482600"/>
                  <a:pt x="1947333" y="309033"/>
                  <a:pt x="2133600" y="198966"/>
                </a:cubicBezTo>
                <a:cubicBezTo>
                  <a:pt x="2252133" y="80433"/>
                  <a:pt x="2396066" y="16933"/>
                  <a:pt x="2565400" y="8466"/>
                </a:cubicBezTo>
                <a:cubicBezTo>
                  <a:pt x="2734733" y="0"/>
                  <a:pt x="2895600" y="38100"/>
                  <a:pt x="3048000" y="122766"/>
                </a:cubicBezTo>
                <a:cubicBezTo>
                  <a:pt x="3132666" y="165100"/>
                  <a:pt x="3217333" y="232833"/>
                  <a:pt x="3302000" y="325966"/>
                </a:cubicBezTo>
                <a:cubicBezTo>
                  <a:pt x="3386666" y="419100"/>
                  <a:pt x="3467100" y="520700"/>
                  <a:pt x="3543300" y="630766"/>
                </a:cubicBezTo>
                <a:cubicBezTo>
                  <a:pt x="3619500" y="740833"/>
                  <a:pt x="3683000" y="850900"/>
                  <a:pt x="3733800" y="960966"/>
                </a:cubicBezTo>
                <a:cubicBezTo>
                  <a:pt x="3759200" y="1054100"/>
                  <a:pt x="3774016" y="1136650"/>
                  <a:pt x="3778250" y="1208616"/>
                </a:cubicBezTo>
                <a:cubicBezTo>
                  <a:pt x="3782483" y="1280583"/>
                  <a:pt x="3782483" y="1367366"/>
                  <a:pt x="3778250" y="1468966"/>
                </a:cubicBezTo>
                <a:cubicBezTo>
                  <a:pt x="3774016" y="1570566"/>
                  <a:pt x="3759200" y="1722966"/>
                  <a:pt x="3733800" y="1926166"/>
                </a:cubicBezTo>
                <a:cubicBezTo>
                  <a:pt x="3691466" y="2078566"/>
                  <a:pt x="3655483" y="2264833"/>
                  <a:pt x="3625850" y="2484966"/>
                </a:cubicBezTo>
                <a:cubicBezTo>
                  <a:pt x="3596216" y="2705100"/>
                  <a:pt x="3581400" y="2895600"/>
                  <a:pt x="3581400" y="3056466"/>
                </a:cubicBezTo>
                <a:cubicBezTo>
                  <a:pt x="3564466" y="3217333"/>
                  <a:pt x="3583516" y="3331633"/>
                  <a:pt x="3638550" y="3399366"/>
                </a:cubicBezTo>
                <a:cubicBezTo>
                  <a:pt x="3693583" y="3467100"/>
                  <a:pt x="3776133" y="3471333"/>
                  <a:pt x="3886200" y="3412066"/>
                </a:cubicBezTo>
                <a:cubicBezTo>
                  <a:pt x="3987800" y="3361266"/>
                  <a:pt x="4085166" y="3337983"/>
                  <a:pt x="4178300" y="3342216"/>
                </a:cubicBezTo>
                <a:cubicBezTo>
                  <a:pt x="4271433" y="3346450"/>
                  <a:pt x="4345516" y="3373966"/>
                  <a:pt x="4400550" y="3424766"/>
                </a:cubicBezTo>
                <a:cubicBezTo>
                  <a:pt x="4455583" y="3475566"/>
                  <a:pt x="4483100" y="3551766"/>
                  <a:pt x="4483100" y="3653366"/>
                </a:cubicBezTo>
                <a:cubicBezTo>
                  <a:pt x="4483100" y="3754966"/>
                  <a:pt x="4434416" y="3858683"/>
                  <a:pt x="4337050" y="3964516"/>
                </a:cubicBezTo>
                <a:cubicBezTo>
                  <a:pt x="4239683" y="4070350"/>
                  <a:pt x="4121150" y="4159250"/>
                  <a:pt x="3981450" y="4231216"/>
                </a:cubicBezTo>
                <a:cubicBezTo>
                  <a:pt x="3841750" y="4303183"/>
                  <a:pt x="3708400" y="4339166"/>
                  <a:pt x="3581400" y="4339166"/>
                </a:cubicBezTo>
                <a:cubicBezTo>
                  <a:pt x="3488266" y="4339166"/>
                  <a:pt x="3399366" y="4282016"/>
                  <a:pt x="3314700" y="4167716"/>
                </a:cubicBezTo>
                <a:cubicBezTo>
                  <a:pt x="3230033" y="4053416"/>
                  <a:pt x="3155950" y="3913716"/>
                  <a:pt x="3092450" y="3748616"/>
                </a:cubicBezTo>
                <a:cubicBezTo>
                  <a:pt x="3028950" y="3583516"/>
                  <a:pt x="2971800" y="3424766"/>
                  <a:pt x="2921000" y="3272366"/>
                </a:cubicBezTo>
                <a:lnTo>
                  <a:pt x="2844800" y="2980266"/>
                </a:lnTo>
                <a:lnTo>
                  <a:pt x="2298700" y="3500966"/>
                </a:lnTo>
                <a:cubicBezTo>
                  <a:pt x="2188633" y="3619500"/>
                  <a:pt x="2080683" y="3727450"/>
                  <a:pt x="1974850" y="3824816"/>
                </a:cubicBezTo>
                <a:cubicBezTo>
                  <a:pt x="1869016" y="3922183"/>
                  <a:pt x="1803400" y="3992033"/>
                  <a:pt x="1778000" y="4034366"/>
                </a:cubicBezTo>
                <a:cubicBezTo>
                  <a:pt x="1735666" y="4110566"/>
                  <a:pt x="1657350" y="4186766"/>
                  <a:pt x="1543050" y="4262966"/>
                </a:cubicBezTo>
                <a:cubicBezTo>
                  <a:pt x="1428750" y="4339166"/>
                  <a:pt x="1274233" y="4415366"/>
                  <a:pt x="1079500" y="4491566"/>
                </a:cubicBezTo>
                <a:close/>
                <a:moveTo>
                  <a:pt x="-901700" y="4859866"/>
                </a:moveTo>
                <a:moveTo>
                  <a:pt x="1117600" y="3742266"/>
                </a:moveTo>
                <a:cubicBezTo>
                  <a:pt x="1261533" y="3657600"/>
                  <a:pt x="1426633" y="3532716"/>
                  <a:pt x="1612900" y="3367616"/>
                </a:cubicBezTo>
                <a:cubicBezTo>
                  <a:pt x="1799166" y="3202516"/>
                  <a:pt x="1981200" y="3020483"/>
                  <a:pt x="2159000" y="2821516"/>
                </a:cubicBezTo>
                <a:cubicBezTo>
                  <a:pt x="2336800" y="2622550"/>
                  <a:pt x="2484966" y="2438400"/>
                  <a:pt x="2603500" y="2269066"/>
                </a:cubicBezTo>
                <a:cubicBezTo>
                  <a:pt x="2747433" y="2074333"/>
                  <a:pt x="2857500" y="1892300"/>
                  <a:pt x="2933700" y="1722966"/>
                </a:cubicBezTo>
                <a:cubicBezTo>
                  <a:pt x="3009900" y="1553633"/>
                  <a:pt x="3064933" y="1392766"/>
                  <a:pt x="3098800" y="1240366"/>
                </a:cubicBezTo>
                <a:cubicBezTo>
                  <a:pt x="3064933" y="1147233"/>
                  <a:pt x="3009900" y="1047750"/>
                  <a:pt x="2933700" y="941916"/>
                </a:cubicBezTo>
                <a:cubicBezTo>
                  <a:pt x="2857500" y="836083"/>
                  <a:pt x="2789766" y="778933"/>
                  <a:pt x="2730500" y="770466"/>
                </a:cubicBezTo>
                <a:cubicBezTo>
                  <a:pt x="2544233" y="770466"/>
                  <a:pt x="2347383" y="886883"/>
                  <a:pt x="2139950" y="1119716"/>
                </a:cubicBezTo>
                <a:cubicBezTo>
                  <a:pt x="1932516" y="1352550"/>
                  <a:pt x="1731433" y="1604433"/>
                  <a:pt x="1536700" y="1875366"/>
                </a:cubicBezTo>
                <a:cubicBezTo>
                  <a:pt x="1502833" y="1917700"/>
                  <a:pt x="1456266" y="1985433"/>
                  <a:pt x="1397000" y="2078566"/>
                </a:cubicBezTo>
                <a:cubicBezTo>
                  <a:pt x="1337733" y="2171700"/>
                  <a:pt x="1280583" y="2258483"/>
                  <a:pt x="1225550" y="2338916"/>
                </a:cubicBezTo>
                <a:cubicBezTo>
                  <a:pt x="1170516" y="2419350"/>
                  <a:pt x="1134533" y="2472266"/>
                  <a:pt x="1117600" y="2497666"/>
                </a:cubicBezTo>
                <a:cubicBezTo>
                  <a:pt x="1092200" y="2531533"/>
                  <a:pt x="1043516" y="2626783"/>
                  <a:pt x="971550" y="2783416"/>
                </a:cubicBezTo>
                <a:cubicBezTo>
                  <a:pt x="899583" y="2940050"/>
                  <a:pt x="829733" y="3096683"/>
                  <a:pt x="762000" y="3253316"/>
                </a:cubicBezTo>
                <a:cubicBezTo>
                  <a:pt x="694266" y="3409950"/>
                  <a:pt x="660400" y="3513666"/>
                  <a:pt x="660400" y="3564466"/>
                </a:cubicBezTo>
                <a:cubicBezTo>
                  <a:pt x="660400" y="3615266"/>
                  <a:pt x="666750" y="3670300"/>
                  <a:pt x="679450" y="3729566"/>
                </a:cubicBezTo>
                <a:cubicBezTo>
                  <a:pt x="692150" y="3788833"/>
                  <a:pt x="732366" y="3826933"/>
                  <a:pt x="800100" y="3843866"/>
                </a:cubicBezTo>
                <a:cubicBezTo>
                  <a:pt x="867833" y="3860800"/>
                  <a:pt x="973666" y="3826933"/>
                  <a:pt x="1117600" y="3742266"/>
                </a:cubicBezTo>
                <a:close/>
                <a:moveTo>
                  <a:pt x="-152400" y="4859866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85" name="Freeform 6885"/>
          <p:cNvSpPr/>
          <p:nvPr/>
        </p:nvSpPr>
        <p:spPr>
          <a:xfrm rot="0" flipH="0" flipV="0">
            <a:off x="4194489" y="1761619"/>
            <a:ext cx="193052" cy="261518"/>
          </a:xfrm>
          <a:custGeom>
            <a:pathLst>
              <a:path w="3575050" h="4842933">
                <a:moveTo>
                  <a:pt x="1134534" y="4834466"/>
                </a:moveTo>
                <a:cubicBezTo>
                  <a:pt x="1024467" y="4842933"/>
                  <a:pt x="935567" y="4832350"/>
                  <a:pt x="867834" y="4802716"/>
                </a:cubicBezTo>
                <a:cubicBezTo>
                  <a:pt x="800100" y="4773083"/>
                  <a:pt x="715434" y="4728633"/>
                  <a:pt x="613834" y="4669366"/>
                </a:cubicBezTo>
                <a:cubicBezTo>
                  <a:pt x="427567" y="4525433"/>
                  <a:pt x="289984" y="4379383"/>
                  <a:pt x="201084" y="4231216"/>
                </a:cubicBezTo>
                <a:cubicBezTo>
                  <a:pt x="112184" y="4083050"/>
                  <a:pt x="71967" y="3937000"/>
                  <a:pt x="80434" y="3793066"/>
                </a:cubicBezTo>
                <a:cubicBezTo>
                  <a:pt x="97367" y="3716866"/>
                  <a:pt x="99484" y="3649133"/>
                  <a:pt x="86784" y="3589866"/>
                </a:cubicBezTo>
                <a:cubicBezTo>
                  <a:pt x="74084" y="3530600"/>
                  <a:pt x="67734" y="3500966"/>
                  <a:pt x="67734" y="3500966"/>
                </a:cubicBezTo>
                <a:cubicBezTo>
                  <a:pt x="16934" y="3458633"/>
                  <a:pt x="0" y="3431116"/>
                  <a:pt x="16934" y="3418416"/>
                </a:cubicBezTo>
                <a:cubicBezTo>
                  <a:pt x="33867" y="3405716"/>
                  <a:pt x="46567" y="3382433"/>
                  <a:pt x="55034" y="3348566"/>
                </a:cubicBezTo>
                <a:cubicBezTo>
                  <a:pt x="122767" y="3331633"/>
                  <a:pt x="131234" y="3285066"/>
                  <a:pt x="80434" y="3208866"/>
                </a:cubicBezTo>
                <a:cubicBezTo>
                  <a:pt x="55034" y="3141133"/>
                  <a:pt x="69850" y="2986616"/>
                  <a:pt x="124884" y="2745316"/>
                </a:cubicBezTo>
                <a:cubicBezTo>
                  <a:pt x="179917" y="2504016"/>
                  <a:pt x="254000" y="2277533"/>
                  <a:pt x="347134" y="2065866"/>
                </a:cubicBezTo>
                <a:cubicBezTo>
                  <a:pt x="389467" y="1972733"/>
                  <a:pt x="450850" y="1849966"/>
                  <a:pt x="531284" y="1697566"/>
                </a:cubicBezTo>
                <a:cubicBezTo>
                  <a:pt x="611717" y="1545166"/>
                  <a:pt x="702734" y="1390650"/>
                  <a:pt x="804334" y="1234016"/>
                </a:cubicBezTo>
                <a:cubicBezTo>
                  <a:pt x="905934" y="1077383"/>
                  <a:pt x="999067" y="952500"/>
                  <a:pt x="1083734" y="859366"/>
                </a:cubicBezTo>
                <a:cubicBezTo>
                  <a:pt x="1270000" y="647700"/>
                  <a:pt x="1437217" y="488950"/>
                  <a:pt x="1585384" y="383116"/>
                </a:cubicBezTo>
                <a:cubicBezTo>
                  <a:pt x="1733550" y="277283"/>
                  <a:pt x="1900767" y="190500"/>
                  <a:pt x="2087034" y="122766"/>
                </a:cubicBezTo>
                <a:cubicBezTo>
                  <a:pt x="2256367" y="55033"/>
                  <a:pt x="2379134" y="16933"/>
                  <a:pt x="2455334" y="8466"/>
                </a:cubicBezTo>
                <a:cubicBezTo>
                  <a:pt x="2531534" y="0"/>
                  <a:pt x="2637367" y="50800"/>
                  <a:pt x="2772834" y="160866"/>
                </a:cubicBezTo>
                <a:cubicBezTo>
                  <a:pt x="2976034" y="220133"/>
                  <a:pt x="3130550" y="302683"/>
                  <a:pt x="3236384" y="408516"/>
                </a:cubicBezTo>
                <a:cubicBezTo>
                  <a:pt x="3342217" y="514350"/>
                  <a:pt x="3424767" y="677333"/>
                  <a:pt x="3484034" y="897466"/>
                </a:cubicBezTo>
                <a:cubicBezTo>
                  <a:pt x="3551767" y="1143000"/>
                  <a:pt x="3575050" y="1432983"/>
                  <a:pt x="3553884" y="1767416"/>
                </a:cubicBezTo>
                <a:cubicBezTo>
                  <a:pt x="3532717" y="2101850"/>
                  <a:pt x="3386667" y="2531533"/>
                  <a:pt x="3115734" y="3056466"/>
                </a:cubicBezTo>
                <a:cubicBezTo>
                  <a:pt x="2954867" y="3386666"/>
                  <a:pt x="2796117" y="3636433"/>
                  <a:pt x="2639484" y="3805766"/>
                </a:cubicBezTo>
                <a:cubicBezTo>
                  <a:pt x="2482850" y="3975100"/>
                  <a:pt x="2294467" y="4152900"/>
                  <a:pt x="2074334" y="4339166"/>
                </a:cubicBezTo>
                <a:cubicBezTo>
                  <a:pt x="1913467" y="4474633"/>
                  <a:pt x="1765300" y="4580466"/>
                  <a:pt x="1629834" y="4656666"/>
                </a:cubicBezTo>
                <a:cubicBezTo>
                  <a:pt x="1494367" y="4732866"/>
                  <a:pt x="1329267" y="4792133"/>
                  <a:pt x="1134534" y="4834466"/>
                </a:cubicBezTo>
                <a:close/>
                <a:moveTo>
                  <a:pt x="-1341966" y="4910666"/>
                </a:moveTo>
                <a:moveTo>
                  <a:pt x="2150534" y="3323166"/>
                </a:moveTo>
                <a:cubicBezTo>
                  <a:pt x="2319867" y="3069166"/>
                  <a:pt x="2453217" y="2834216"/>
                  <a:pt x="2550584" y="2618316"/>
                </a:cubicBezTo>
                <a:cubicBezTo>
                  <a:pt x="2647950" y="2402416"/>
                  <a:pt x="2726267" y="2129366"/>
                  <a:pt x="2785534" y="1799166"/>
                </a:cubicBezTo>
                <a:cubicBezTo>
                  <a:pt x="2802467" y="1706033"/>
                  <a:pt x="2806700" y="1589616"/>
                  <a:pt x="2798234" y="1449916"/>
                </a:cubicBezTo>
                <a:cubicBezTo>
                  <a:pt x="2789767" y="1310216"/>
                  <a:pt x="2770717" y="1181100"/>
                  <a:pt x="2741084" y="1062566"/>
                </a:cubicBezTo>
                <a:cubicBezTo>
                  <a:pt x="2711450" y="944033"/>
                  <a:pt x="2671234" y="880533"/>
                  <a:pt x="2620434" y="872066"/>
                </a:cubicBezTo>
                <a:cubicBezTo>
                  <a:pt x="2510367" y="829733"/>
                  <a:pt x="2387600" y="827616"/>
                  <a:pt x="2252134" y="865716"/>
                </a:cubicBezTo>
                <a:cubicBezTo>
                  <a:pt x="2116667" y="903816"/>
                  <a:pt x="1968500" y="1007533"/>
                  <a:pt x="1807634" y="1176866"/>
                </a:cubicBezTo>
                <a:cubicBezTo>
                  <a:pt x="1663700" y="1346200"/>
                  <a:pt x="1534584" y="1536700"/>
                  <a:pt x="1420284" y="1748366"/>
                </a:cubicBezTo>
                <a:cubicBezTo>
                  <a:pt x="1305984" y="1960033"/>
                  <a:pt x="1202267" y="2192866"/>
                  <a:pt x="1109134" y="2446866"/>
                </a:cubicBezTo>
                <a:cubicBezTo>
                  <a:pt x="1016000" y="2700866"/>
                  <a:pt x="927100" y="2971800"/>
                  <a:pt x="842434" y="3259666"/>
                </a:cubicBezTo>
                <a:cubicBezTo>
                  <a:pt x="757767" y="3581400"/>
                  <a:pt x="764117" y="3826933"/>
                  <a:pt x="861484" y="3996266"/>
                </a:cubicBezTo>
                <a:cubicBezTo>
                  <a:pt x="958850" y="4165600"/>
                  <a:pt x="1121834" y="4205816"/>
                  <a:pt x="1350434" y="4116916"/>
                </a:cubicBezTo>
                <a:cubicBezTo>
                  <a:pt x="1579034" y="4028016"/>
                  <a:pt x="1845734" y="3763433"/>
                  <a:pt x="2150534" y="3323166"/>
                </a:cubicBezTo>
                <a:close/>
                <a:moveTo>
                  <a:pt x="169334" y="4910666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86" name="Freeform 6886"/>
          <p:cNvSpPr/>
          <p:nvPr/>
        </p:nvSpPr>
        <p:spPr>
          <a:xfrm rot="0" flipH="0" flipV="0">
            <a:off x="4438862" y="1768934"/>
            <a:ext cx="261975" cy="227685"/>
          </a:xfrm>
          <a:custGeom>
            <a:pathLst>
              <a:path w="4851400" h="4216400">
                <a:moveTo>
                  <a:pt x="419100" y="4216400"/>
                </a:moveTo>
                <a:cubicBezTo>
                  <a:pt x="385233" y="4216400"/>
                  <a:pt x="336550" y="4193117"/>
                  <a:pt x="273050" y="4146550"/>
                </a:cubicBezTo>
                <a:cubicBezTo>
                  <a:pt x="209550" y="4099984"/>
                  <a:pt x="160866" y="4059767"/>
                  <a:pt x="127000" y="4025900"/>
                </a:cubicBezTo>
                <a:cubicBezTo>
                  <a:pt x="67733" y="3958167"/>
                  <a:pt x="31750" y="3890434"/>
                  <a:pt x="19050" y="3822700"/>
                </a:cubicBezTo>
                <a:cubicBezTo>
                  <a:pt x="6350" y="3754967"/>
                  <a:pt x="0" y="3602567"/>
                  <a:pt x="0" y="3365500"/>
                </a:cubicBezTo>
                <a:cubicBezTo>
                  <a:pt x="0" y="3094567"/>
                  <a:pt x="55033" y="2800350"/>
                  <a:pt x="165100" y="2482850"/>
                </a:cubicBezTo>
                <a:cubicBezTo>
                  <a:pt x="275166" y="2165350"/>
                  <a:pt x="461433" y="1718734"/>
                  <a:pt x="723900" y="1143000"/>
                </a:cubicBezTo>
                <a:lnTo>
                  <a:pt x="1143000" y="254000"/>
                </a:lnTo>
                <a:cubicBezTo>
                  <a:pt x="1176866" y="186267"/>
                  <a:pt x="1208616" y="135467"/>
                  <a:pt x="1238250" y="101600"/>
                </a:cubicBezTo>
                <a:cubicBezTo>
                  <a:pt x="1267883" y="67734"/>
                  <a:pt x="1295400" y="33867"/>
                  <a:pt x="1320800" y="0"/>
                </a:cubicBezTo>
                <a:cubicBezTo>
                  <a:pt x="1354666" y="0"/>
                  <a:pt x="1384300" y="0"/>
                  <a:pt x="1409700" y="0"/>
                </a:cubicBezTo>
                <a:cubicBezTo>
                  <a:pt x="1435100" y="0"/>
                  <a:pt x="1447800" y="0"/>
                  <a:pt x="1447800" y="0"/>
                </a:cubicBezTo>
                <a:cubicBezTo>
                  <a:pt x="1515533" y="0"/>
                  <a:pt x="1583266" y="40217"/>
                  <a:pt x="1651000" y="120650"/>
                </a:cubicBezTo>
                <a:cubicBezTo>
                  <a:pt x="1718733" y="201084"/>
                  <a:pt x="1769533" y="287867"/>
                  <a:pt x="1803400" y="381000"/>
                </a:cubicBezTo>
                <a:cubicBezTo>
                  <a:pt x="1803400" y="491067"/>
                  <a:pt x="1788583" y="605367"/>
                  <a:pt x="1758950" y="723900"/>
                </a:cubicBezTo>
                <a:cubicBezTo>
                  <a:pt x="1729316" y="842434"/>
                  <a:pt x="1625600" y="1020234"/>
                  <a:pt x="1447800" y="1257300"/>
                </a:cubicBezTo>
                <a:cubicBezTo>
                  <a:pt x="1388533" y="1350434"/>
                  <a:pt x="1310216" y="1507067"/>
                  <a:pt x="1212850" y="1727200"/>
                </a:cubicBezTo>
                <a:cubicBezTo>
                  <a:pt x="1115483" y="1947334"/>
                  <a:pt x="1049866" y="2137834"/>
                  <a:pt x="1016000" y="2298700"/>
                </a:cubicBezTo>
                <a:cubicBezTo>
                  <a:pt x="1007533" y="2307167"/>
                  <a:pt x="990600" y="2343150"/>
                  <a:pt x="965200" y="2406650"/>
                </a:cubicBezTo>
                <a:cubicBezTo>
                  <a:pt x="939800" y="2470150"/>
                  <a:pt x="912283" y="2540000"/>
                  <a:pt x="882650" y="2616200"/>
                </a:cubicBezTo>
                <a:cubicBezTo>
                  <a:pt x="853016" y="2692400"/>
                  <a:pt x="821266" y="2764367"/>
                  <a:pt x="787400" y="2832100"/>
                </a:cubicBezTo>
                <a:lnTo>
                  <a:pt x="723900" y="3111500"/>
                </a:lnTo>
                <a:lnTo>
                  <a:pt x="1574800" y="2235200"/>
                </a:lnTo>
                <a:cubicBezTo>
                  <a:pt x="1972733" y="1837267"/>
                  <a:pt x="2294466" y="1553634"/>
                  <a:pt x="2540000" y="1384300"/>
                </a:cubicBezTo>
                <a:cubicBezTo>
                  <a:pt x="2785533" y="1214967"/>
                  <a:pt x="2980266" y="1143000"/>
                  <a:pt x="3124200" y="1168400"/>
                </a:cubicBezTo>
                <a:cubicBezTo>
                  <a:pt x="3268133" y="1193800"/>
                  <a:pt x="3390900" y="1308100"/>
                  <a:pt x="3492500" y="1511300"/>
                </a:cubicBezTo>
                <a:cubicBezTo>
                  <a:pt x="3551766" y="1604434"/>
                  <a:pt x="3596216" y="1686984"/>
                  <a:pt x="3625850" y="1758950"/>
                </a:cubicBezTo>
                <a:cubicBezTo>
                  <a:pt x="3655483" y="1830917"/>
                  <a:pt x="3674533" y="1926167"/>
                  <a:pt x="3683000" y="2044700"/>
                </a:cubicBezTo>
                <a:cubicBezTo>
                  <a:pt x="3691466" y="2163234"/>
                  <a:pt x="3683000" y="2341034"/>
                  <a:pt x="3657600" y="2578100"/>
                </a:cubicBezTo>
                <a:lnTo>
                  <a:pt x="3657600" y="3365500"/>
                </a:lnTo>
                <a:cubicBezTo>
                  <a:pt x="3784600" y="3331634"/>
                  <a:pt x="3886200" y="3299884"/>
                  <a:pt x="3962400" y="3270250"/>
                </a:cubicBezTo>
                <a:cubicBezTo>
                  <a:pt x="4038600" y="3240617"/>
                  <a:pt x="4119033" y="3208867"/>
                  <a:pt x="4203700" y="3175000"/>
                </a:cubicBezTo>
                <a:cubicBezTo>
                  <a:pt x="4279900" y="3141134"/>
                  <a:pt x="4368800" y="3109384"/>
                  <a:pt x="4470400" y="3079750"/>
                </a:cubicBezTo>
                <a:cubicBezTo>
                  <a:pt x="4572000" y="3050117"/>
                  <a:pt x="4699000" y="3031067"/>
                  <a:pt x="4851400" y="3022600"/>
                </a:cubicBezTo>
                <a:cubicBezTo>
                  <a:pt x="4842933" y="3132667"/>
                  <a:pt x="4804833" y="3249084"/>
                  <a:pt x="4737100" y="3371850"/>
                </a:cubicBezTo>
                <a:cubicBezTo>
                  <a:pt x="4669366" y="3494617"/>
                  <a:pt x="4584700" y="3611034"/>
                  <a:pt x="4483100" y="3721100"/>
                </a:cubicBezTo>
                <a:cubicBezTo>
                  <a:pt x="4381500" y="3831167"/>
                  <a:pt x="4269316" y="3920067"/>
                  <a:pt x="4146550" y="3987800"/>
                </a:cubicBezTo>
                <a:cubicBezTo>
                  <a:pt x="4023783" y="4055534"/>
                  <a:pt x="3903133" y="4089400"/>
                  <a:pt x="3784600" y="4089400"/>
                </a:cubicBezTo>
                <a:cubicBezTo>
                  <a:pt x="3674533" y="4089400"/>
                  <a:pt x="3551766" y="4034367"/>
                  <a:pt x="3416300" y="3924300"/>
                </a:cubicBezTo>
                <a:cubicBezTo>
                  <a:pt x="3280833" y="3814234"/>
                  <a:pt x="3183466" y="3691467"/>
                  <a:pt x="3124200" y="3556000"/>
                </a:cubicBezTo>
                <a:cubicBezTo>
                  <a:pt x="3090333" y="3462867"/>
                  <a:pt x="3071283" y="3361267"/>
                  <a:pt x="3067050" y="3251200"/>
                </a:cubicBezTo>
                <a:cubicBezTo>
                  <a:pt x="3062816" y="3141134"/>
                  <a:pt x="3060700" y="2937934"/>
                  <a:pt x="3060700" y="2641600"/>
                </a:cubicBezTo>
                <a:lnTo>
                  <a:pt x="3060700" y="2171700"/>
                </a:lnTo>
                <a:cubicBezTo>
                  <a:pt x="3060700" y="2036234"/>
                  <a:pt x="3020483" y="1996017"/>
                  <a:pt x="2940050" y="2051050"/>
                </a:cubicBezTo>
                <a:cubicBezTo>
                  <a:pt x="2859616" y="2106084"/>
                  <a:pt x="2794000" y="2154767"/>
                  <a:pt x="2743200" y="2197100"/>
                </a:cubicBezTo>
                <a:cubicBezTo>
                  <a:pt x="2616200" y="2307167"/>
                  <a:pt x="2482850" y="2434167"/>
                  <a:pt x="2343150" y="2578100"/>
                </a:cubicBezTo>
                <a:cubicBezTo>
                  <a:pt x="2203450" y="2722034"/>
                  <a:pt x="2061633" y="2870200"/>
                  <a:pt x="1917700" y="3022600"/>
                </a:cubicBezTo>
                <a:cubicBezTo>
                  <a:pt x="1528233" y="3429000"/>
                  <a:pt x="1204383" y="3729567"/>
                  <a:pt x="946150" y="3924300"/>
                </a:cubicBezTo>
                <a:cubicBezTo>
                  <a:pt x="687916" y="4119034"/>
                  <a:pt x="512233" y="4216400"/>
                  <a:pt x="419100" y="4216400"/>
                </a:cubicBezTo>
                <a:close/>
                <a:moveTo>
                  <a:pt x="-901700" y="4775200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87" name="Freeform 6887"/>
          <p:cNvSpPr/>
          <p:nvPr/>
        </p:nvSpPr>
        <p:spPr>
          <a:xfrm rot="0" flipH="0" flipV="0">
            <a:off x="4719354" y="1570052"/>
            <a:ext cx="243801" cy="456971"/>
          </a:xfrm>
          <a:custGeom>
            <a:pathLst>
              <a:path w="4514850" h="8462433">
                <a:moveTo>
                  <a:pt x="482600" y="8394700"/>
                </a:moveTo>
                <a:cubicBezTo>
                  <a:pt x="414866" y="8369300"/>
                  <a:pt x="342900" y="8316384"/>
                  <a:pt x="266700" y="8235950"/>
                </a:cubicBezTo>
                <a:cubicBezTo>
                  <a:pt x="190500" y="8155517"/>
                  <a:pt x="127000" y="8060267"/>
                  <a:pt x="76200" y="7950200"/>
                </a:cubicBezTo>
                <a:cubicBezTo>
                  <a:pt x="25400" y="7840134"/>
                  <a:pt x="0" y="7738534"/>
                  <a:pt x="0" y="7645400"/>
                </a:cubicBezTo>
                <a:cubicBezTo>
                  <a:pt x="42333" y="7552267"/>
                  <a:pt x="97366" y="7389284"/>
                  <a:pt x="165100" y="7156450"/>
                </a:cubicBezTo>
                <a:cubicBezTo>
                  <a:pt x="232833" y="6923617"/>
                  <a:pt x="317500" y="6654800"/>
                  <a:pt x="419100" y="6350000"/>
                </a:cubicBezTo>
                <a:cubicBezTo>
                  <a:pt x="486833" y="6256867"/>
                  <a:pt x="539750" y="6146800"/>
                  <a:pt x="577850" y="6019800"/>
                </a:cubicBezTo>
                <a:cubicBezTo>
                  <a:pt x="615950" y="5892800"/>
                  <a:pt x="651933" y="5778500"/>
                  <a:pt x="685800" y="5676900"/>
                </a:cubicBezTo>
                <a:cubicBezTo>
                  <a:pt x="753533" y="5541434"/>
                  <a:pt x="833966" y="5365750"/>
                  <a:pt x="927100" y="5149850"/>
                </a:cubicBezTo>
                <a:cubicBezTo>
                  <a:pt x="1020233" y="4933950"/>
                  <a:pt x="1111250" y="4713817"/>
                  <a:pt x="1200150" y="4489450"/>
                </a:cubicBezTo>
                <a:cubicBezTo>
                  <a:pt x="1289050" y="4265084"/>
                  <a:pt x="1367366" y="4076700"/>
                  <a:pt x="1435100" y="3924300"/>
                </a:cubicBezTo>
                <a:cubicBezTo>
                  <a:pt x="1545166" y="3695700"/>
                  <a:pt x="1640416" y="3486150"/>
                  <a:pt x="1720850" y="3295650"/>
                </a:cubicBezTo>
                <a:cubicBezTo>
                  <a:pt x="1801283" y="3105150"/>
                  <a:pt x="1881716" y="2912534"/>
                  <a:pt x="1962150" y="2717800"/>
                </a:cubicBezTo>
                <a:cubicBezTo>
                  <a:pt x="2042583" y="2523067"/>
                  <a:pt x="2129366" y="2311400"/>
                  <a:pt x="2222500" y="2082800"/>
                </a:cubicBezTo>
                <a:cubicBezTo>
                  <a:pt x="2324100" y="1845734"/>
                  <a:pt x="2427816" y="1604434"/>
                  <a:pt x="2533650" y="1358900"/>
                </a:cubicBezTo>
                <a:cubicBezTo>
                  <a:pt x="2639483" y="1113367"/>
                  <a:pt x="2732616" y="891117"/>
                  <a:pt x="2813050" y="692150"/>
                </a:cubicBezTo>
                <a:cubicBezTo>
                  <a:pt x="2893483" y="493184"/>
                  <a:pt x="2942166" y="351367"/>
                  <a:pt x="2959100" y="266700"/>
                </a:cubicBezTo>
                <a:cubicBezTo>
                  <a:pt x="2959100" y="198967"/>
                  <a:pt x="2973916" y="148167"/>
                  <a:pt x="3003550" y="114300"/>
                </a:cubicBezTo>
                <a:cubicBezTo>
                  <a:pt x="3033183" y="80434"/>
                  <a:pt x="3064933" y="63500"/>
                  <a:pt x="3098800" y="63500"/>
                </a:cubicBezTo>
                <a:cubicBezTo>
                  <a:pt x="3132666" y="29634"/>
                  <a:pt x="3166533" y="10584"/>
                  <a:pt x="3200400" y="6350"/>
                </a:cubicBezTo>
                <a:cubicBezTo>
                  <a:pt x="3234266" y="2117"/>
                  <a:pt x="3268133" y="0"/>
                  <a:pt x="3302000" y="0"/>
                </a:cubicBezTo>
                <a:cubicBezTo>
                  <a:pt x="3335866" y="0"/>
                  <a:pt x="3401483" y="63500"/>
                  <a:pt x="3498850" y="190500"/>
                </a:cubicBezTo>
                <a:cubicBezTo>
                  <a:pt x="3596216" y="317500"/>
                  <a:pt x="3644900" y="431800"/>
                  <a:pt x="3644900" y="533400"/>
                </a:cubicBezTo>
                <a:cubicBezTo>
                  <a:pt x="3644900" y="668867"/>
                  <a:pt x="3579283" y="922867"/>
                  <a:pt x="3448050" y="1295400"/>
                </a:cubicBezTo>
                <a:cubicBezTo>
                  <a:pt x="3316816" y="1667934"/>
                  <a:pt x="3132666" y="2091267"/>
                  <a:pt x="2895600" y="2565400"/>
                </a:cubicBezTo>
                <a:cubicBezTo>
                  <a:pt x="2607733" y="3191934"/>
                  <a:pt x="2374900" y="3706284"/>
                  <a:pt x="2197100" y="4108450"/>
                </a:cubicBezTo>
                <a:cubicBezTo>
                  <a:pt x="2019300" y="4510617"/>
                  <a:pt x="1896533" y="4811184"/>
                  <a:pt x="1828800" y="5010150"/>
                </a:cubicBezTo>
                <a:cubicBezTo>
                  <a:pt x="1761066" y="5209117"/>
                  <a:pt x="1735666" y="5321300"/>
                  <a:pt x="1752600" y="5346700"/>
                </a:cubicBezTo>
                <a:cubicBezTo>
                  <a:pt x="1752600" y="5346700"/>
                  <a:pt x="1811866" y="5319184"/>
                  <a:pt x="1930400" y="5264150"/>
                </a:cubicBezTo>
                <a:cubicBezTo>
                  <a:pt x="2048933" y="5209117"/>
                  <a:pt x="2175933" y="5130800"/>
                  <a:pt x="2311400" y="5029200"/>
                </a:cubicBezTo>
                <a:cubicBezTo>
                  <a:pt x="2404533" y="4978400"/>
                  <a:pt x="2506133" y="4914900"/>
                  <a:pt x="2616200" y="4838700"/>
                </a:cubicBezTo>
                <a:cubicBezTo>
                  <a:pt x="2726266" y="4762500"/>
                  <a:pt x="2832100" y="4688417"/>
                  <a:pt x="2933700" y="4616450"/>
                </a:cubicBezTo>
                <a:cubicBezTo>
                  <a:pt x="3035300" y="4544484"/>
                  <a:pt x="3119966" y="4500034"/>
                  <a:pt x="3187700" y="4483100"/>
                </a:cubicBezTo>
                <a:cubicBezTo>
                  <a:pt x="3289300" y="4415367"/>
                  <a:pt x="3395133" y="4349750"/>
                  <a:pt x="3505200" y="4286250"/>
                </a:cubicBezTo>
                <a:cubicBezTo>
                  <a:pt x="3615266" y="4222750"/>
                  <a:pt x="3687233" y="4174067"/>
                  <a:pt x="3721100" y="4140200"/>
                </a:cubicBezTo>
                <a:cubicBezTo>
                  <a:pt x="3865033" y="4072467"/>
                  <a:pt x="3972983" y="4051300"/>
                  <a:pt x="4044950" y="4076700"/>
                </a:cubicBezTo>
                <a:cubicBezTo>
                  <a:pt x="4116916" y="4102100"/>
                  <a:pt x="4191000" y="4165600"/>
                  <a:pt x="4267200" y="4267200"/>
                </a:cubicBezTo>
                <a:cubicBezTo>
                  <a:pt x="4360333" y="4377267"/>
                  <a:pt x="4377266" y="4472517"/>
                  <a:pt x="4318000" y="4552950"/>
                </a:cubicBezTo>
                <a:cubicBezTo>
                  <a:pt x="4258733" y="4633384"/>
                  <a:pt x="4119033" y="4741334"/>
                  <a:pt x="3898900" y="4876800"/>
                </a:cubicBezTo>
                <a:cubicBezTo>
                  <a:pt x="3721100" y="4986867"/>
                  <a:pt x="3507316" y="5118100"/>
                  <a:pt x="3257550" y="5270500"/>
                </a:cubicBezTo>
                <a:cubicBezTo>
                  <a:pt x="3007783" y="5422900"/>
                  <a:pt x="2787650" y="5558367"/>
                  <a:pt x="2597150" y="5676900"/>
                </a:cubicBezTo>
                <a:cubicBezTo>
                  <a:pt x="2406650" y="5795434"/>
                  <a:pt x="2298700" y="5867400"/>
                  <a:pt x="2273300" y="5892800"/>
                </a:cubicBezTo>
                <a:cubicBezTo>
                  <a:pt x="2273300" y="5892800"/>
                  <a:pt x="2307166" y="5956300"/>
                  <a:pt x="2374900" y="6083300"/>
                </a:cubicBezTo>
                <a:cubicBezTo>
                  <a:pt x="2442633" y="6210300"/>
                  <a:pt x="2510366" y="6324600"/>
                  <a:pt x="2578100" y="6426200"/>
                </a:cubicBezTo>
                <a:cubicBezTo>
                  <a:pt x="2645833" y="6561667"/>
                  <a:pt x="2719916" y="6686550"/>
                  <a:pt x="2800350" y="6800850"/>
                </a:cubicBezTo>
                <a:cubicBezTo>
                  <a:pt x="2880783" y="6915150"/>
                  <a:pt x="2921000" y="6993467"/>
                  <a:pt x="2921000" y="7035800"/>
                </a:cubicBezTo>
                <a:cubicBezTo>
                  <a:pt x="3014133" y="7298267"/>
                  <a:pt x="3153833" y="7488767"/>
                  <a:pt x="3340100" y="7607300"/>
                </a:cubicBezTo>
                <a:cubicBezTo>
                  <a:pt x="3526366" y="7725834"/>
                  <a:pt x="3721100" y="7738534"/>
                  <a:pt x="3924300" y="7645400"/>
                </a:cubicBezTo>
                <a:cubicBezTo>
                  <a:pt x="4093633" y="7577667"/>
                  <a:pt x="4218516" y="7556500"/>
                  <a:pt x="4298950" y="7581900"/>
                </a:cubicBezTo>
                <a:cubicBezTo>
                  <a:pt x="4379383" y="7607300"/>
                  <a:pt x="4436533" y="7670800"/>
                  <a:pt x="4470400" y="7772400"/>
                </a:cubicBezTo>
                <a:cubicBezTo>
                  <a:pt x="4504266" y="7840134"/>
                  <a:pt x="4514850" y="7888817"/>
                  <a:pt x="4502150" y="7918450"/>
                </a:cubicBezTo>
                <a:cubicBezTo>
                  <a:pt x="4489450" y="7948084"/>
                  <a:pt x="4432300" y="8013700"/>
                  <a:pt x="4330700" y="8115300"/>
                </a:cubicBezTo>
                <a:cubicBezTo>
                  <a:pt x="4169833" y="8276167"/>
                  <a:pt x="4006850" y="8377767"/>
                  <a:pt x="3841750" y="8420100"/>
                </a:cubicBezTo>
                <a:cubicBezTo>
                  <a:pt x="3676650" y="8462433"/>
                  <a:pt x="3526366" y="8449734"/>
                  <a:pt x="3390900" y="8382000"/>
                </a:cubicBezTo>
                <a:cubicBezTo>
                  <a:pt x="3263900" y="8390467"/>
                  <a:pt x="3107266" y="8307917"/>
                  <a:pt x="2921000" y="8134350"/>
                </a:cubicBezTo>
                <a:cubicBezTo>
                  <a:pt x="2734733" y="7960784"/>
                  <a:pt x="2468033" y="7649634"/>
                  <a:pt x="2120900" y="7200900"/>
                </a:cubicBezTo>
                <a:cubicBezTo>
                  <a:pt x="2120900" y="7167034"/>
                  <a:pt x="2106083" y="7118350"/>
                  <a:pt x="2076450" y="7054850"/>
                </a:cubicBezTo>
                <a:cubicBezTo>
                  <a:pt x="2046816" y="6991350"/>
                  <a:pt x="2015066" y="6929967"/>
                  <a:pt x="1981200" y="6870700"/>
                </a:cubicBezTo>
                <a:cubicBezTo>
                  <a:pt x="1947333" y="6802967"/>
                  <a:pt x="1905000" y="6728884"/>
                  <a:pt x="1854200" y="6648450"/>
                </a:cubicBezTo>
                <a:cubicBezTo>
                  <a:pt x="1803400" y="6568017"/>
                  <a:pt x="1778000" y="6527800"/>
                  <a:pt x="1778000" y="6527800"/>
                </a:cubicBezTo>
                <a:cubicBezTo>
                  <a:pt x="1778000" y="6493934"/>
                  <a:pt x="1765300" y="6455834"/>
                  <a:pt x="1739900" y="6413500"/>
                </a:cubicBezTo>
                <a:cubicBezTo>
                  <a:pt x="1714500" y="6371167"/>
                  <a:pt x="1680633" y="6320367"/>
                  <a:pt x="1638300" y="6261100"/>
                </a:cubicBezTo>
                <a:cubicBezTo>
                  <a:pt x="1502833" y="6218767"/>
                  <a:pt x="1405466" y="6244167"/>
                  <a:pt x="1346200" y="6337300"/>
                </a:cubicBezTo>
                <a:cubicBezTo>
                  <a:pt x="1286933" y="6430434"/>
                  <a:pt x="1223433" y="6527800"/>
                  <a:pt x="1155700" y="6629400"/>
                </a:cubicBezTo>
                <a:cubicBezTo>
                  <a:pt x="1113366" y="6739467"/>
                  <a:pt x="1060450" y="6893984"/>
                  <a:pt x="996950" y="7092950"/>
                </a:cubicBezTo>
                <a:cubicBezTo>
                  <a:pt x="933450" y="7291917"/>
                  <a:pt x="882650" y="7484534"/>
                  <a:pt x="844550" y="7670800"/>
                </a:cubicBezTo>
                <a:cubicBezTo>
                  <a:pt x="806450" y="7857067"/>
                  <a:pt x="795866" y="7984067"/>
                  <a:pt x="812800" y="8051800"/>
                </a:cubicBezTo>
                <a:cubicBezTo>
                  <a:pt x="812800" y="8187267"/>
                  <a:pt x="791633" y="8278284"/>
                  <a:pt x="749300" y="8324850"/>
                </a:cubicBezTo>
                <a:cubicBezTo>
                  <a:pt x="706966" y="8371417"/>
                  <a:pt x="618066" y="8394700"/>
                  <a:pt x="482600" y="8394700"/>
                </a:cubicBezTo>
                <a:close/>
                <a:moveTo>
                  <a:pt x="-876300" y="8458200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88" name="Freeform 6888"/>
          <p:cNvSpPr/>
          <p:nvPr/>
        </p:nvSpPr>
        <p:spPr>
          <a:xfrm rot="0" flipH="0" flipV="0">
            <a:off x="4991388" y="1768248"/>
            <a:ext cx="206654" cy="248259"/>
          </a:xfrm>
          <a:custGeom>
            <a:pathLst>
              <a:path w="3826934" h="4597400">
                <a:moveTo>
                  <a:pt x="931334" y="4597400"/>
                </a:moveTo>
                <a:cubicBezTo>
                  <a:pt x="821267" y="4597400"/>
                  <a:pt x="734484" y="4576234"/>
                  <a:pt x="670984" y="4533900"/>
                </a:cubicBezTo>
                <a:cubicBezTo>
                  <a:pt x="607484" y="4491567"/>
                  <a:pt x="529167" y="4432300"/>
                  <a:pt x="436034" y="4356100"/>
                </a:cubicBezTo>
                <a:cubicBezTo>
                  <a:pt x="275167" y="4186767"/>
                  <a:pt x="160867" y="4023784"/>
                  <a:pt x="93134" y="3867150"/>
                </a:cubicBezTo>
                <a:cubicBezTo>
                  <a:pt x="25400" y="3710517"/>
                  <a:pt x="4234" y="3560234"/>
                  <a:pt x="29634" y="3416300"/>
                </a:cubicBezTo>
                <a:cubicBezTo>
                  <a:pt x="55034" y="3348567"/>
                  <a:pt x="65617" y="3282950"/>
                  <a:pt x="61384" y="3219450"/>
                </a:cubicBezTo>
                <a:cubicBezTo>
                  <a:pt x="57150" y="3155950"/>
                  <a:pt x="55034" y="3124200"/>
                  <a:pt x="55034" y="3124200"/>
                </a:cubicBezTo>
                <a:cubicBezTo>
                  <a:pt x="12700" y="3081867"/>
                  <a:pt x="0" y="3054350"/>
                  <a:pt x="16934" y="3041650"/>
                </a:cubicBezTo>
                <a:cubicBezTo>
                  <a:pt x="33867" y="3028950"/>
                  <a:pt x="50800" y="3005667"/>
                  <a:pt x="67734" y="2971800"/>
                </a:cubicBezTo>
                <a:cubicBezTo>
                  <a:pt x="118534" y="2971800"/>
                  <a:pt x="135467" y="2925234"/>
                  <a:pt x="118534" y="2832100"/>
                </a:cubicBezTo>
                <a:cubicBezTo>
                  <a:pt x="101600" y="2764367"/>
                  <a:pt x="135467" y="2616200"/>
                  <a:pt x="220134" y="2387600"/>
                </a:cubicBezTo>
                <a:cubicBezTo>
                  <a:pt x="304800" y="2159000"/>
                  <a:pt x="410634" y="1943100"/>
                  <a:pt x="537634" y="1739900"/>
                </a:cubicBezTo>
                <a:cubicBezTo>
                  <a:pt x="588434" y="1655234"/>
                  <a:pt x="664634" y="1543050"/>
                  <a:pt x="766234" y="1403350"/>
                </a:cubicBezTo>
                <a:cubicBezTo>
                  <a:pt x="867834" y="1263650"/>
                  <a:pt x="980017" y="1123950"/>
                  <a:pt x="1102784" y="984250"/>
                </a:cubicBezTo>
                <a:cubicBezTo>
                  <a:pt x="1225550" y="844550"/>
                  <a:pt x="1337734" y="732367"/>
                  <a:pt x="1439334" y="647700"/>
                </a:cubicBezTo>
                <a:cubicBezTo>
                  <a:pt x="1651000" y="469900"/>
                  <a:pt x="1837267" y="338667"/>
                  <a:pt x="1998134" y="254000"/>
                </a:cubicBezTo>
                <a:cubicBezTo>
                  <a:pt x="2159000" y="169334"/>
                  <a:pt x="2332567" y="105834"/>
                  <a:pt x="2518834" y="63500"/>
                </a:cubicBezTo>
                <a:cubicBezTo>
                  <a:pt x="2705100" y="21167"/>
                  <a:pt x="2834217" y="0"/>
                  <a:pt x="2906184" y="0"/>
                </a:cubicBezTo>
                <a:cubicBezTo>
                  <a:pt x="2978150" y="0"/>
                  <a:pt x="3077634" y="67734"/>
                  <a:pt x="3204634" y="203200"/>
                </a:cubicBezTo>
                <a:cubicBezTo>
                  <a:pt x="3399367" y="287867"/>
                  <a:pt x="3541184" y="389467"/>
                  <a:pt x="3630084" y="508000"/>
                </a:cubicBezTo>
                <a:cubicBezTo>
                  <a:pt x="3718984" y="626534"/>
                  <a:pt x="3776134" y="800100"/>
                  <a:pt x="3801534" y="1028700"/>
                </a:cubicBezTo>
                <a:cubicBezTo>
                  <a:pt x="3826934" y="1282700"/>
                  <a:pt x="3807884" y="1572684"/>
                  <a:pt x="3744384" y="1898650"/>
                </a:cubicBezTo>
                <a:cubicBezTo>
                  <a:pt x="3680884" y="2224617"/>
                  <a:pt x="3479800" y="2628900"/>
                  <a:pt x="3141134" y="3111500"/>
                </a:cubicBezTo>
                <a:cubicBezTo>
                  <a:pt x="2929467" y="3416300"/>
                  <a:pt x="2734734" y="3642784"/>
                  <a:pt x="2556934" y="3790950"/>
                </a:cubicBezTo>
                <a:cubicBezTo>
                  <a:pt x="2379134" y="3939117"/>
                  <a:pt x="2167467" y="4085167"/>
                  <a:pt x="1921934" y="4229100"/>
                </a:cubicBezTo>
                <a:cubicBezTo>
                  <a:pt x="1744134" y="4347634"/>
                  <a:pt x="1583267" y="4434417"/>
                  <a:pt x="1439334" y="4489450"/>
                </a:cubicBezTo>
                <a:cubicBezTo>
                  <a:pt x="1295400" y="4544484"/>
                  <a:pt x="1126067" y="4580467"/>
                  <a:pt x="931334" y="4597400"/>
                </a:cubicBezTo>
                <a:close/>
                <a:moveTo>
                  <a:pt x="-1024466" y="4787900"/>
                </a:moveTo>
                <a:moveTo>
                  <a:pt x="2150534" y="3251200"/>
                </a:moveTo>
                <a:cubicBezTo>
                  <a:pt x="2353734" y="3022600"/>
                  <a:pt x="2516717" y="2806700"/>
                  <a:pt x="2639484" y="2603500"/>
                </a:cubicBezTo>
                <a:cubicBezTo>
                  <a:pt x="2762250" y="2400300"/>
                  <a:pt x="2878667" y="2142067"/>
                  <a:pt x="2988734" y="1828800"/>
                </a:cubicBezTo>
                <a:cubicBezTo>
                  <a:pt x="3022600" y="1735667"/>
                  <a:pt x="3043767" y="1619250"/>
                  <a:pt x="3052234" y="1479550"/>
                </a:cubicBezTo>
                <a:cubicBezTo>
                  <a:pt x="3060700" y="1339850"/>
                  <a:pt x="3058584" y="1208617"/>
                  <a:pt x="3045884" y="1085850"/>
                </a:cubicBezTo>
                <a:cubicBezTo>
                  <a:pt x="3033184" y="963084"/>
                  <a:pt x="3001434" y="893234"/>
                  <a:pt x="2950634" y="876300"/>
                </a:cubicBezTo>
                <a:cubicBezTo>
                  <a:pt x="2849034" y="817034"/>
                  <a:pt x="2726267" y="797984"/>
                  <a:pt x="2582334" y="819150"/>
                </a:cubicBezTo>
                <a:cubicBezTo>
                  <a:pt x="2438400" y="840317"/>
                  <a:pt x="2281767" y="922867"/>
                  <a:pt x="2112434" y="1066800"/>
                </a:cubicBezTo>
                <a:cubicBezTo>
                  <a:pt x="1849967" y="1286934"/>
                  <a:pt x="1621367" y="1559984"/>
                  <a:pt x="1426634" y="1885950"/>
                </a:cubicBezTo>
                <a:cubicBezTo>
                  <a:pt x="1231900" y="2211917"/>
                  <a:pt x="1041400" y="2582334"/>
                  <a:pt x="855134" y="2997200"/>
                </a:cubicBezTo>
                <a:cubicBezTo>
                  <a:pt x="728134" y="3302000"/>
                  <a:pt x="700617" y="3545417"/>
                  <a:pt x="772584" y="3727450"/>
                </a:cubicBezTo>
                <a:cubicBezTo>
                  <a:pt x="844550" y="3909484"/>
                  <a:pt x="1001184" y="3972984"/>
                  <a:pt x="1242484" y="3917950"/>
                </a:cubicBezTo>
                <a:cubicBezTo>
                  <a:pt x="1483784" y="3862917"/>
                  <a:pt x="1786467" y="3640667"/>
                  <a:pt x="2150534" y="3251200"/>
                </a:cubicBezTo>
                <a:close/>
                <a:moveTo>
                  <a:pt x="321734" y="4787900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89" name="Freeform 6889"/>
          <p:cNvSpPr/>
          <p:nvPr/>
        </p:nvSpPr>
        <p:spPr>
          <a:xfrm rot="0" flipH="0" flipV="0">
            <a:off x="5411327" y="1764590"/>
            <a:ext cx="378790" cy="244373"/>
          </a:xfrm>
          <a:custGeom>
            <a:pathLst>
              <a:path w="7014633" h="4525433">
                <a:moveTo>
                  <a:pt x="190500" y="4385733"/>
                </a:moveTo>
                <a:cubicBezTo>
                  <a:pt x="165100" y="4351867"/>
                  <a:pt x="141816" y="4309533"/>
                  <a:pt x="120650" y="4258733"/>
                </a:cubicBezTo>
                <a:cubicBezTo>
                  <a:pt x="99483" y="4207933"/>
                  <a:pt x="88900" y="4165600"/>
                  <a:pt x="88900" y="4131733"/>
                </a:cubicBezTo>
                <a:cubicBezTo>
                  <a:pt x="88900" y="4114800"/>
                  <a:pt x="86783" y="4093633"/>
                  <a:pt x="82550" y="4068233"/>
                </a:cubicBezTo>
                <a:cubicBezTo>
                  <a:pt x="78316" y="4042833"/>
                  <a:pt x="59266" y="4030133"/>
                  <a:pt x="25400" y="4030133"/>
                </a:cubicBezTo>
                <a:cubicBezTo>
                  <a:pt x="0" y="4004733"/>
                  <a:pt x="19050" y="3905250"/>
                  <a:pt x="82550" y="3731683"/>
                </a:cubicBezTo>
                <a:cubicBezTo>
                  <a:pt x="146050" y="3558117"/>
                  <a:pt x="230716" y="3357033"/>
                  <a:pt x="336550" y="3128433"/>
                </a:cubicBezTo>
                <a:cubicBezTo>
                  <a:pt x="442383" y="2899833"/>
                  <a:pt x="552450" y="2677583"/>
                  <a:pt x="666750" y="2461683"/>
                </a:cubicBezTo>
                <a:cubicBezTo>
                  <a:pt x="781050" y="2245783"/>
                  <a:pt x="876300" y="2074333"/>
                  <a:pt x="952500" y="1947333"/>
                </a:cubicBezTo>
                <a:cubicBezTo>
                  <a:pt x="994833" y="1921933"/>
                  <a:pt x="1022350" y="1885950"/>
                  <a:pt x="1035050" y="1839383"/>
                </a:cubicBezTo>
                <a:cubicBezTo>
                  <a:pt x="1047750" y="1792817"/>
                  <a:pt x="1045633" y="1769533"/>
                  <a:pt x="1028700" y="1769533"/>
                </a:cubicBezTo>
                <a:cubicBezTo>
                  <a:pt x="1028700" y="1769533"/>
                  <a:pt x="1051983" y="1729317"/>
                  <a:pt x="1098550" y="1648883"/>
                </a:cubicBezTo>
                <a:cubicBezTo>
                  <a:pt x="1145116" y="1568450"/>
                  <a:pt x="1181100" y="1515533"/>
                  <a:pt x="1206500" y="1490133"/>
                </a:cubicBezTo>
                <a:cubicBezTo>
                  <a:pt x="1274233" y="1371600"/>
                  <a:pt x="1325033" y="1250950"/>
                  <a:pt x="1358900" y="1128183"/>
                </a:cubicBezTo>
                <a:cubicBezTo>
                  <a:pt x="1392766" y="1005417"/>
                  <a:pt x="1401233" y="901700"/>
                  <a:pt x="1384300" y="817033"/>
                </a:cubicBezTo>
                <a:cubicBezTo>
                  <a:pt x="1350433" y="774700"/>
                  <a:pt x="1312333" y="762000"/>
                  <a:pt x="1270000" y="778933"/>
                </a:cubicBezTo>
                <a:cubicBezTo>
                  <a:pt x="1227666" y="795867"/>
                  <a:pt x="1206500" y="804333"/>
                  <a:pt x="1206500" y="804333"/>
                </a:cubicBezTo>
                <a:cubicBezTo>
                  <a:pt x="1172633" y="812800"/>
                  <a:pt x="1123950" y="827617"/>
                  <a:pt x="1060450" y="848783"/>
                </a:cubicBezTo>
                <a:cubicBezTo>
                  <a:pt x="996950" y="869950"/>
                  <a:pt x="939800" y="897467"/>
                  <a:pt x="889000" y="931333"/>
                </a:cubicBezTo>
                <a:cubicBezTo>
                  <a:pt x="694266" y="1066800"/>
                  <a:pt x="563033" y="1128183"/>
                  <a:pt x="495300" y="1115483"/>
                </a:cubicBezTo>
                <a:cubicBezTo>
                  <a:pt x="427566" y="1102783"/>
                  <a:pt x="351366" y="994833"/>
                  <a:pt x="266700" y="791633"/>
                </a:cubicBezTo>
                <a:cubicBezTo>
                  <a:pt x="232833" y="698500"/>
                  <a:pt x="220133" y="630767"/>
                  <a:pt x="228600" y="588433"/>
                </a:cubicBezTo>
                <a:cubicBezTo>
                  <a:pt x="237066" y="546100"/>
                  <a:pt x="270933" y="499533"/>
                  <a:pt x="330200" y="448733"/>
                </a:cubicBezTo>
                <a:cubicBezTo>
                  <a:pt x="397933" y="389467"/>
                  <a:pt x="461433" y="349250"/>
                  <a:pt x="520700" y="328083"/>
                </a:cubicBezTo>
                <a:cubicBezTo>
                  <a:pt x="579966" y="306917"/>
                  <a:pt x="626533" y="283633"/>
                  <a:pt x="660400" y="258233"/>
                </a:cubicBezTo>
                <a:cubicBezTo>
                  <a:pt x="753533" y="198967"/>
                  <a:pt x="831850" y="156633"/>
                  <a:pt x="895350" y="131233"/>
                </a:cubicBezTo>
                <a:cubicBezTo>
                  <a:pt x="958850" y="105833"/>
                  <a:pt x="1007533" y="88900"/>
                  <a:pt x="1041400" y="80433"/>
                </a:cubicBezTo>
                <a:cubicBezTo>
                  <a:pt x="1261533" y="12700"/>
                  <a:pt x="1447800" y="0"/>
                  <a:pt x="1600200" y="42333"/>
                </a:cubicBezTo>
                <a:cubicBezTo>
                  <a:pt x="1752600" y="84667"/>
                  <a:pt x="1866900" y="194733"/>
                  <a:pt x="1943100" y="372533"/>
                </a:cubicBezTo>
                <a:cubicBezTo>
                  <a:pt x="2061633" y="516467"/>
                  <a:pt x="2120900" y="679450"/>
                  <a:pt x="2120900" y="861483"/>
                </a:cubicBezTo>
                <a:cubicBezTo>
                  <a:pt x="2120900" y="1043517"/>
                  <a:pt x="2061633" y="1253067"/>
                  <a:pt x="1943100" y="1490133"/>
                </a:cubicBezTo>
                <a:lnTo>
                  <a:pt x="1816100" y="1680633"/>
                </a:lnTo>
                <a:cubicBezTo>
                  <a:pt x="1773766" y="1765300"/>
                  <a:pt x="1767416" y="1807633"/>
                  <a:pt x="1797050" y="1807633"/>
                </a:cubicBezTo>
                <a:cubicBezTo>
                  <a:pt x="1826683" y="1807633"/>
                  <a:pt x="1862666" y="1778000"/>
                  <a:pt x="1905000" y="1718733"/>
                </a:cubicBezTo>
                <a:cubicBezTo>
                  <a:pt x="1930400" y="1684867"/>
                  <a:pt x="1981200" y="1634067"/>
                  <a:pt x="2057400" y="1566333"/>
                </a:cubicBezTo>
                <a:cubicBezTo>
                  <a:pt x="2133600" y="1498600"/>
                  <a:pt x="2184400" y="1464733"/>
                  <a:pt x="2209800" y="1464733"/>
                </a:cubicBezTo>
                <a:cubicBezTo>
                  <a:pt x="2209800" y="1464733"/>
                  <a:pt x="2220383" y="1460500"/>
                  <a:pt x="2241550" y="1452033"/>
                </a:cubicBezTo>
                <a:cubicBezTo>
                  <a:pt x="2262716" y="1443567"/>
                  <a:pt x="2273300" y="1409700"/>
                  <a:pt x="2273300" y="1350433"/>
                </a:cubicBezTo>
                <a:cubicBezTo>
                  <a:pt x="2298700" y="1325033"/>
                  <a:pt x="2326216" y="1299633"/>
                  <a:pt x="2355850" y="1274233"/>
                </a:cubicBezTo>
                <a:cubicBezTo>
                  <a:pt x="2385483" y="1248833"/>
                  <a:pt x="2400300" y="1236133"/>
                  <a:pt x="2400300" y="1236133"/>
                </a:cubicBezTo>
                <a:cubicBezTo>
                  <a:pt x="2434166" y="1236133"/>
                  <a:pt x="2499783" y="1195917"/>
                  <a:pt x="2597150" y="1115483"/>
                </a:cubicBezTo>
                <a:cubicBezTo>
                  <a:pt x="2694516" y="1035050"/>
                  <a:pt x="2810933" y="939800"/>
                  <a:pt x="2946400" y="829733"/>
                </a:cubicBezTo>
                <a:cubicBezTo>
                  <a:pt x="3039533" y="762000"/>
                  <a:pt x="3124200" y="728133"/>
                  <a:pt x="3200400" y="728133"/>
                </a:cubicBezTo>
                <a:cubicBezTo>
                  <a:pt x="3395133" y="668867"/>
                  <a:pt x="3553883" y="732367"/>
                  <a:pt x="3676650" y="918633"/>
                </a:cubicBezTo>
                <a:cubicBezTo>
                  <a:pt x="3799416" y="1104900"/>
                  <a:pt x="3860800" y="1346200"/>
                  <a:pt x="3860800" y="1642533"/>
                </a:cubicBezTo>
                <a:lnTo>
                  <a:pt x="3594100" y="2328333"/>
                </a:lnTo>
                <a:lnTo>
                  <a:pt x="4051300" y="1769533"/>
                </a:lnTo>
                <a:cubicBezTo>
                  <a:pt x="4102100" y="1701800"/>
                  <a:pt x="4155016" y="1642533"/>
                  <a:pt x="4210050" y="1591733"/>
                </a:cubicBezTo>
                <a:cubicBezTo>
                  <a:pt x="4265083" y="1540933"/>
                  <a:pt x="4313766" y="1498600"/>
                  <a:pt x="4356100" y="1464733"/>
                </a:cubicBezTo>
                <a:cubicBezTo>
                  <a:pt x="4373033" y="1405467"/>
                  <a:pt x="4398433" y="1371600"/>
                  <a:pt x="4432300" y="1363133"/>
                </a:cubicBezTo>
                <a:cubicBezTo>
                  <a:pt x="4466166" y="1354667"/>
                  <a:pt x="4483100" y="1350433"/>
                  <a:pt x="4483100" y="1350433"/>
                </a:cubicBezTo>
                <a:cubicBezTo>
                  <a:pt x="4483100" y="1350433"/>
                  <a:pt x="4491566" y="1348317"/>
                  <a:pt x="4508500" y="1344083"/>
                </a:cubicBezTo>
                <a:cubicBezTo>
                  <a:pt x="4525433" y="1339850"/>
                  <a:pt x="4533900" y="1325033"/>
                  <a:pt x="4533900" y="1299633"/>
                </a:cubicBezTo>
                <a:cubicBezTo>
                  <a:pt x="4576233" y="1265767"/>
                  <a:pt x="4622800" y="1234017"/>
                  <a:pt x="4673600" y="1204383"/>
                </a:cubicBezTo>
                <a:cubicBezTo>
                  <a:pt x="4724400" y="1174750"/>
                  <a:pt x="4758266" y="1143000"/>
                  <a:pt x="4775200" y="1109133"/>
                </a:cubicBezTo>
                <a:cubicBezTo>
                  <a:pt x="4919133" y="1049867"/>
                  <a:pt x="5050366" y="1039283"/>
                  <a:pt x="5168900" y="1077383"/>
                </a:cubicBezTo>
                <a:cubicBezTo>
                  <a:pt x="5287433" y="1115483"/>
                  <a:pt x="5389033" y="1223433"/>
                  <a:pt x="5473700" y="1401233"/>
                </a:cubicBezTo>
                <a:cubicBezTo>
                  <a:pt x="5532966" y="1502833"/>
                  <a:pt x="5566833" y="1591733"/>
                  <a:pt x="5575300" y="1667933"/>
                </a:cubicBezTo>
                <a:cubicBezTo>
                  <a:pt x="5583766" y="1744133"/>
                  <a:pt x="5588000" y="1858433"/>
                  <a:pt x="5588000" y="2010833"/>
                </a:cubicBezTo>
                <a:cubicBezTo>
                  <a:pt x="5571066" y="2137833"/>
                  <a:pt x="5556250" y="2237317"/>
                  <a:pt x="5543550" y="2309283"/>
                </a:cubicBezTo>
                <a:cubicBezTo>
                  <a:pt x="5530850" y="2381250"/>
                  <a:pt x="5520266" y="2455333"/>
                  <a:pt x="5511800" y="2531533"/>
                </a:cubicBezTo>
                <a:cubicBezTo>
                  <a:pt x="5503333" y="2607733"/>
                  <a:pt x="5490633" y="2713567"/>
                  <a:pt x="5473700" y="2849033"/>
                </a:cubicBezTo>
                <a:cubicBezTo>
                  <a:pt x="5439833" y="2916767"/>
                  <a:pt x="5420783" y="2988733"/>
                  <a:pt x="5416550" y="3064933"/>
                </a:cubicBezTo>
                <a:cubicBezTo>
                  <a:pt x="5412316" y="3141133"/>
                  <a:pt x="5410200" y="3213100"/>
                  <a:pt x="5410200" y="3280833"/>
                </a:cubicBezTo>
                <a:cubicBezTo>
                  <a:pt x="5410200" y="3390900"/>
                  <a:pt x="5414433" y="3464983"/>
                  <a:pt x="5422900" y="3503083"/>
                </a:cubicBezTo>
                <a:cubicBezTo>
                  <a:pt x="5431366" y="3541183"/>
                  <a:pt x="5465233" y="3560233"/>
                  <a:pt x="5524500" y="3560233"/>
                </a:cubicBezTo>
                <a:cubicBezTo>
                  <a:pt x="5643033" y="3534833"/>
                  <a:pt x="5806016" y="3473450"/>
                  <a:pt x="6013450" y="3376083"/>
                </a:cubicBezTo>
                <a:cubicBezTo>
                  <a:pt x="6220883" y="3278717"/>
                  <a:pt x="6375400" y="3183467"/>
                  <a:pt x="6477000" y="3090333"/>
                </a:cubicBezTo>
                <a:cubicBezTo>
                  <a:pt x="6604000" y="2971800"/>
                  <a:pt x="6716183" y="2910417"/>
                  <a:pt x="6813550" y="2906183"/>
                </a:cubicBezTo>
                <a:cubicBezTo>
                  <a:pt x="6910916" y="2901950"/>
                  <a:pt x="6972300" y="2950633"/>
                  <a:pt x="6997700" y="3052233"/>
                </a:cubicBezTo>
                <a:cubicBezTo>
                  <a:pt x="7014633" y="3086100"/>
                  <a:pt x="6987116" y="3162300"/>
                  <a:pt x="6915150" y="3280833"/>
                </a:cubicBezTo>
                <a:cubicBezTo>
                  <a:pt x="6843183" y="3399367"/>
                  <a:pt x="6762750" y="3513667"/>
                  <a:pt x="6673850" y="3623733"/>
                </a:cubicBezTo>
                <a:cubicBezTo>
                  <a:pt x="6584950" y="3733800"/>
                  <a:pt x="6519333" y="3788833"/>
                  <a:pt x="6477000" y="3788833"/>
                </a:cubicBezTo>
                <a:cubicBezTo>
                  <a:pt x="6451600" y="3788833"/>
                  <a:pt x="6421966" y="3812117"/>
                  <a:pt x="6388100" y="3858683"/>
                </a:cubicBezTo>
                <a:cubicBezTo>
                  <a:pt x="6354233" y="3905250"/>
                  <a:pt x="6316133" y="3941233"/>
                  <a:pt x="6273800" y="3966633"/>
                </a:cubicBezTo>
                <a:cubicBezTo>
                  <a:pt x="6214533" y="4025900"/>
                  <a:pt x="6157383" y="4080933"/>
                  <a:pt x="6102350" y="4131733"/>
                </a:cubicBezTo>
                <a:cubicBezTo>
                  <a:pt x="6047316" y="4182533"/>
                  <a:pt x="5985933" y="4207933"/>
                  <a:pt x="5918200" y="4207933"/>
                </a:cubicBezTo>
                <a:cubicBezTo>
                  <a:pt x="5884333" y="4207933"/>
                  <a:pt x="5844116" y="4218517"/>
                  <a:pt x="5797550" y="4239683"/>
                </a:cubicBezTo>
                <a:cubicBezTo>
                  <a:pt x="5750983" y="4260850"/>
                  <a:pt x="5698066" y="4271433"/>
                  <a:pt x="5638800" y="4271433"/>
                </a:cubicBezTo>
                <a:cubicBezTo>
                  <a:pt x="5554133" y="4296833"/>
                  <a:pt x="5425016" y="4284133"/>
                  <a:pt x="5251450" y="4233333"/>
                </a:cubicBezTo>
                <a:cubicBezTo>
                  <a:pt x="5077883" y="4182533"/>
                  <a:pt x="4965700" y="4064000"/>
                  <a:pt x="4914900" y="3877733"/>
                </a:cubicBezTo>
                <a:cubicBezTo>
                  <a:pt x="4881033" y="3784600"/>
                  <a:pt x="4851400" y="3634317"/>
                  <a:pt x="4826000" y="3426883"/>
                </a:cubicBezTo>
                <a:cubicBezTo>
                  <a:pt x="4800600" y="3219450"/>
                  <a:pt x="4804833" y="3009900"/>
                  <a:pt x="4838700" y="2798233"/>
                </a:cubicBezTo>
                <a:cubicBezTo>
                  <a:pt x="4872566" y="2645833"/>
                  <a:pt x="4893733" y="2506133"/>
                  <a:pt x="4902200" y="2379133"/>
                </a:cubicBezTo>
                <a:cubicBezTo>
                  <a:pt x="4910666" y="2252133"/>
                  <a:pt x="4927600" y="2163233"/>
                  <a:pt x="4953000" y="2112433"/>
                </a:cubicBezTo>
                <a:cubicBezTo>
                  <a:pt x="4953000" y="2087033"/>
                  <a:pt x="4953000" y="2025650"/>
                  <a:pt x="4953000" y="1928283"/>
                </a:cubicBezTo>
                <a:cubicBezTo>
                  <a:pt x="4953000" y="1830917"/>
                  <a:pt x="4940300" y="1782233"/>
                  <a:pt x="4914900" y="1782233"/>
                </a:cubicBezTo>
                <a:cubicBezTo>
                  <a:pt x="4881033" y="1782233"/>
                  <a:pt x="4802716" y="1843617"/>
                  <a:pt x="4679950" y="1966383"/>
                </a:cubicBezTo>
                <a:cubicBezTo>
                  <a:pt x="4557183" y="2089150"/>
                  <a:pt x="4413250" y="2243667"/>
                  <a:pt x="4248150" y="2429933"/>
                </a:cubicBezTo>
                <a:cubicBezTo>
                  <a:pt x="4083050" y="2616200"/>
                  <a:pt x="3920066" y="2810933"/>
                  <a:pt x="3759200" y="3014133"/>
                </a:cubicBezTo>
                <a:cubicBezTo>
                  <a:pt x="3598333" y="3217333"/>
                  <a:pt x="3467100" y="3399367"/>
                  <a:pt x="3365500" y="3560233"/>
                </a:cubicBezTo>
                <a:cubicBezTo>
                  <a:pt x="3289300" y="3653367"/>
                  <a:pt x="3221566" y="3767667"/>
                  <a:pt x="3162300" y="3903133"/>
                </a:cubicBezTo>
                <a:cubicBezTo>
                  <a:pt x="3103033" y="4038600"/>
                  <a:pt x="3060700" y="4114800"/>
                  <a:pt x="3035300" y="4131733"/>
                </a:cubicBezTo>
                <a:cubicBezTo>
                  <a:pt x="2976033" y="4199467"/>
                  <a:pt x="2906183" y="4207933"/>
                  <a:pt x="2825750" y="4157133"/>
                </a:cubicBezTo>
                <a:cubicBezTo>
                  <a:pt x="2745316" y="4106333"/>
                  <a:pt x="2671233" y="4025900"/>
                  <a:pt x="2603500" y="3915833"/>
                </a:cubicBezTo>
                <a:cubicBezTo>
                  <a:pt x="2578100" y="3865033"/>
                  <a:pt x="2561166" y="3820583"/>
                  <a:pt x="2552700" y="3782483"/>
                </a:cubicBezTo>
                <a:cubicBezTo>
                  <a:pt x="2544233" y="3744383"/>
                  <a:pt x="2546350" y="3689350"/>
                  <a:pt x="2559050" y="3617383"/>
                </a:cubicBezTo>
                <a:cubicBezTo>
                  <a:pt x="2571750" y="3545417"/>
                  <a:pt x="2601383" y="3437467"/>
                  <a:pt x="2647950" y="3293533"/>
                </a:cubicBezTo>
                <a:cubicBezTo>
                  <a:pt x="2694516" y="3149600"/>
                  <a:pt x="2760133" y="2946400"/>
                  <a:pt x="2844800" y="2683933"/>
                </a:cubicBezTo>
                <a:cubicBezTo>
                  <a:pt x="2937933" y="2396067"/>
                  <a:pt x="3020483" y="2135717"/>
                  <a:pt x="3092450" y="1902883"/>
                </a:cubicBezTo>
                <a:cubicBezTo>
                  <a:pt x="3164416" y="1670050"/>
                  <a:pt x="3200400" y="1553633"/>
                  <a:pt x="3200400" y="1553633"/>
                </a:cubicBezTo>
                <a:cubicBezTo>
                  <a:pt x="3200400" y="1519767"/>
                  <a:pt x="3136900" y="1551517"/>
                  <a:pt x="3009900" y="1648883"/>
                </a:cubicBezTo>
                <a:cubicBezTo>
                  <a:pt x="2882900" y="1746250"/>
                  <a:pt x="2734733" y="1866900"/>
                  <a:pt x="2565400" y="2010833"/>
                </a:cubicBezTo>
                <a:cubicBezTo>
                  <a:pt x="2489200" y="2103967"/>
                  <a:pt x="2362200" y="2243667"/>
                  <a:pt x="2184400" y="2429933"/>
                </a:cubicBezTo>
                <a:cubicBezTo>
                  <a:pt x="2006600" y="2616200"/>
                  <a:pt x="1811866" y="2827867"/>
                  <a:pt x="1600200" y="3064933"/>
                </a:cubicBezTo>
                <a:cubicBezTo>
                  <a:pt x="1388533" y="3302000"/>
                  <a:pt x="1185333" y="3551767"/>
                  <a:pt x="990600" y="3814233"/>
                </a:cubicBezTo>
                <a:cubicBezTo>
                  <a:pt x="745066" y="4161367"/>
                  <a:pt x="573616" y="4373033"/>
                  <a:pt x="476250" y="4449233"/>
                </a:cubicBezTo>
                <a:cubicBezTo>
                  <a:pt x="378883" y="4525433"/>
                  <a:pt x="283633" y="4504267"/>
                  <a:pt x="190500" y="4385733"/>
                </a:cubicBezTo>
                <a:close/>
                <a:moveTo>
                  <a:pt x="-965200" y="4855633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90" name="Freeform 6890"/>
          <p:cNvSpPr/>
          <p:nvPr/>
        </p:nvSpPr>
        <p:spPr>
          <a:xfrm rot="0" flipH="0" flipV="0">
            <a:off x="5830350" y="1657148"/>
            <a:ext cx="119786" cy="348843"/>
          </a:xfrm>
          <a:custGeom>
            <a:pathLst>
              <a:path w="2218266" h="6460067">
                <a:moveTo>
                  <a:pt x="482600" y="6451600"/>
                </a:moveTo>
                <a:cubicBezTo>
                  <a:pt x="355600" y="6434667"/>
                  <a:pt x="247650" y="6343650"/>
                  <a:pt x="158750" y="6178550"/>
                </a:cubicBezTo>
                <a:cubicBezTo>
                  <a:pt x="69850" y="6013450"/>
                  <a:pt x="16933" y="5863167"/>
                  <a:pt x="0" y="5727700"/>
                </a:cubicBezTo>
                <a:cubicBezTo>
                  <a:pt x="8466" y="5659967"/>
                  <a:pt x="19050" y="5562600"/>
                  <a:pt x="31750" y="5435600"/>
                </a:cubicBezTo>
                <a:cubicBezTo>
                  <a:pt x="44450" y="5308600"/>
                  <a:pt x="59266" y="5177367"/>
                  <a:pt x="76200" y="5041900"/>
                </a:cubicBezTo>
                <a:cubicBezTo>
                  <a:pt x="110066" y="4881034"/>
                  <a:pt x="156633" y="4684184"/>
                  <a:pt x="215900" y="4451350"/>
                </a:cubicBezTo>
                <a:cubicBezTo>
                  <a:pt x="275166" y="4218517"/>
                  <a:pt x="336550" y="3983567"/>
                  <a:pt x="400050" y="3746500"/>
                </a:cubicBezTo>
                <a:cubicBezTo>
                  <a:pt x="463550" y="3509434"/>
                  <a:pt x="520700" y="3306234"/>
                  <a:pt x="571500" y="3136900"/>
                </a:cubicBezTo>
                <a:cubicBezTo>
                  <a:pt x="622300" y="2967567"/>
                  <a:pt x="656166" y="2865967"/>
                  <a:pt x="673100" y="2832100"/>
                </a:cubicBezTo>
                <a:cubicBezTo>
                  <a:pt x="715433" y="2764367"/>
                  <a:pt x="783166" y="2747434"/>
                  <a:pt x="876300" y="2781300"/>
                </a:cubicBezTo>
                <a:cubicBezTo>
                  <a:pt x="969433" y="2815167"/>
                  <a:pt x="1045633" y="2865967"/>
                  <a:pt x="1104900" y="2933700"/>
                </a:cubicBezTo>
                <a:cubicBezTo>
                  <a:pt x="1155700" y="3001434"/>
                  <a:pt x="1187450" y="3081867"/>
                  <a:pt x="1200150" y="3175000"/>
                </a:cubicBezTo>
                <a:cubicBezTo>
                  <a:pt x="1212850" y="3268134"/>
                  <a:pt x="1200150" y="3403600"/>
                  <a:pt x="1162050" y="3581400"/>
                </a:cubicBezTo>
                <a:cubicBezTo>
                  <a:pt x="1123950" y="3759200"/>
                  <a:pt x="1054100" y="4021667"/>
                  <a:pt x="952500" y="4368800"/>
                </a:cubicBezTo>
                <a:cubicBezTo>
                  <a:pt x="859366" y="4707467"/>
                  <a:pt x="789516" y="4980517"/>
                  <a:pt x="742950" y="5187950"/>
                </a:cubicBezTo>
                <a:cubicBezTo>
                  <a:pt x="696383" y="5395384"/>
                  <a:pt x="677333" y="5613400"/>
                  <a:pt x="685800" y="5842000"/>
                </a:cubicBezTo>
                <a:cubicBezTo>
                  <a:pt x="651933" y="6129867"/>
                  <a:pt x="626533" y="6305550"/>
                  <a:pt x="609600" y="6369050"/>
                </a:cubicBezTo>
                <a:cubicBezTo>
                  <a:pt x="592666" y="6432550"/>
                  <a:pt x="550333" y="6460067"/>
                  <a:pt x="482600" y="6451600"/>
                </a:cubicBezTo>
                <a:close/>
                <a:moveTo>
                  <a:pt x="-1028700" y="6845300"/>
                </a:moveTo>
                <a:moveTo>
                  <a:pt x="1943100" y="1384300"/>
                </a:moveTo>
                <a:cubicBezTo>
                  <a:pt x="1909233" y="1409700"/>
                  <a:pt x="1877483" y="1420284"/>
                  <a:pt x="1847850" y="1416050"/>
                </a:cubicBezTo>
                <a:cubicBezTo>
                  <a:pt x="1818216" y="1411817"/>
                  <a:pt x="1769533" y="1388534"/>
                  <a:pt x="1701800" y="1346200"/>
                </a:cubicBezTo>
                <a:cubicBezTo>
                  <a:pt x="1642533" y="1337734"/>
                  <a:pt x="1568450" y="1297517"/>
                  <a:pt x="1479550" y="1225550"/>
                </a:cubicBezTo>
                <a:cubicBezTo>
                  <a:pt x="1390650" y="1153584"/>
                  <a:pt x="1314450" y="1077384"/>
                  <a:pt x="1250950" y="996950"/>
                </a:cubicBezTo>
                <a:cubicBezTo>
                  <a:pt x="1187450" y="916517"/>
                  <a:pt x="1155700" y="867834"/>
                  <a:pt x="1155700" y="850900"/>
                </a:cubicBezTo>
                <a:cubicBezTo>
                  <a:pt x="1147233" y="766234"/>
                  <a:pt x="1153583" y="658284"/>
                  <a:pt x="1174750" y="527050"/>
                </a:cubicBezTo>
                <a:cubicBezTo>
                  <a:pt x="1195916" y="395817"/>
                  <a:pt x="1240366" y="277284"/>
                  <a:pt x="1308100" y="171450"/>
                </a:cubicBezTo>
                <a:cubicBezTo>
                  <a:pt x="1375833" y="65617"/>
                  <a:pt x="1473200" y="8467"/>
                  <a:pt x="1600200" y="0"/>
                </a:cubicBezTo>
                <a:cubicBezTo>
                  <a:pt x="1634066" y="0"/>
                  <a:pt x="1663700" y="4234"/>
                  <a:pt x="1689100" y="12700"/>
                </a:cubicBezTo>
                <a:cubicBezTo>
                  <a:pt x="1714500" y="21167"/>
                  <a:pt x="1790700" y="50800"/>
                  <a:pt x="1917700" y="101600"/>
                </a:cubicBezTo>
                <a:cubicBezTo>
                  <a:pt x="1985433" y="228600"/>
                  <a:pt x="2053166" y="370417"/>
                  <a:pt x="2120900" y="527050"/>
                </a:cubicBezTo>
                <a:cubicBezTo>
                  <a:pt x="2188633" y="683684"/>
                  <a:pt x="2218266" y="836084"/>
                  <a:pt x="2209800" y="984250"/>
                </a:cubicBezTo>
                <a:cubicBezTo>
                  <a:pt x="2201333" y="1132417"/>
                  <a:pt x="2112433" y="1265767"/>
                  <a:pt x="1943100" y="1384300"/>
                </a:cubicBezTo>
                <a:close/>
                <a:moveTo>
                  <a:pt x="4038600" y="6845300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91" name="Freeform 6891"/>
          <p:cNvSpPr/>
          <p:nvPr/>
        </p:nvSpPr>
        <p:spPr>
          <a:xfrm rot="0" flipH="0" flipV="0">
            <a:off x="5938249" y="1571080"/>
            <a:ext cx="234315" cy="459600"/>
          </a:xfrm>
          <a:custGeom>
            <a:pathLst>
              <a:path w="4339167" h="8511116">
                <a:moveTo>
                  <a:pt x="3500967" y="8464550"/>
                </a:moveTo>
                <a:cubicBezTo>
                  <a:pt x="3467100" y="8498416"/>
                  <a:pt x="3376083" y="8511116"/>
                  <a:pt x="3227917" y="8502650"/>
                </a:cubicBezTo>
                <a:cubicBezTo>
                  <a:pt x="3079750" y="8494183"/>
                  <a:pt x="2942167" y="8460316"/>
                  <a:pt x="2815167" y="8401050"/>
                </a:cubicBezTo>
                <a:cubicBezTo>
                  <a:pt x="2798233" y="8375650"/>
                  <a:pt x="2768600" y="8348134"/>
                  <a:pt x="2726267" y="8318500"/>
                </a:cubicBezTo>
                <a:cubicBezTo>
                  <a:pt x="2683933" y="8288867"/>
                  <a:pt x="2643717" y="8252884"/>
                  <a:pt x="2605617" y="8210550"/>
                </a:cubicBezTo>
                <a:cubicBezTo>
                  <a:pt x="2567517" y="8168217"/>
                  <a:pt x="2535767" y="8130117"/>
                  <a:pt x="2510367" y="8096250"/>
                </a:cubicBezTo>
                <a:cubicBezTo>
                  <a:pt x="2493433" y="8070850"/>
                  <a:pt x="2451100" y="8022167"/>
                  <a:pt x="2383367" y="7950200"/>
                </a:cubicBezTo>
                <a:cubicBezTo>
                  <a:pt x="2315633" y="7878234"/>
                  <a:pt x="2247900" y="7808384"/>
                  <a:pt x="2180167" y="7740650"/>
                </a:cubicBezTo>
                <a:cubicBezTo>
                  <a:pt x="2112433" y="7672917"/>
                  <a:pt x="2065867" y="7626350"/>
                  <a:pt x="2040467" y="7600950"/>
                </a:cubicBezTo>
                <a:cubicBezTo>
                  <a:pt x="2006600" y="7533217"/>
                  <a:pt x="1938867" y="7446434"/>
                  <a:pt x="1837267" y="7340600"/>
                </a:cubicBezTo>
                <a:cubicBezTo>
                  <a:pt x="1735667" y="7234767"/>
                  <a:pt x="1638300" y="7135284"/>
                  <a:pt x="1545167" y="7042150"/>
                </a:cubicBezTo>
                <a:cubicBezTo>
                  <a:pt x="1485900" y="6957484"/>
                  <a:pt x="1426633" y="6885517"/>
                  <a:pt x="1367367" y="6826250"/>
                </a:cubicBezTo>
                <a:cubicBezTo>
                  <a:pt x="1308100" y="6766984"/>
                  <a:pt x="1257300" y="6722534"/>
                  <a:pt x="1214967" y="6692900"/>
                </a:cubicBezTo>
                <a:cubicBezTo>
                  <a:pt x="1172633" y="6663267"/>
                  <a:pt x="1138767" y="6648450"/>
                  <a:pt x="1113367" y="6648450"/>
                </a:cubicBezTo>
                <a:cubicBezTo>
                  <a:pt x="1113367" y="6648450"/>
                  <a:pt x="1098550" y="6701367"/>
                  <a:pt x="1068917" y="6807200"/>
                </a:cubicBezTo>
                <a:cubicBezTo>
                  <a:pt x="1039283" y="6913034"/>
                  <a:pt x="1001183" y="7044267"/>
                  <a:pt x="954617" y="7200900"/>
                </a:cubicBezTo>
                <a:cubicBezTo>
                  <a:pt x="908050" y="7357534"/>
                  <a:pt x="861483" y="7514167"/>
                  <a:pt x="814917" y="7670800"/>
                </a:cubicBezTo>
                <a:cubicBezTo>
                  <a:pt x="768350" y="7827434"/>
                  <a:pt x="732367" y="7952317"/>
                  <a:pt x="706967" y="8045450"/>
                </a:cubicBezTo>
                <a:cubicBezTo>
                  <a:pt x="647700" y="8163984"/>
                  <a:pt x="596900" y="8244417"/>
                  <a:pt x="554567" y="8286750"/>
                </a:cubicBezTo>
                <a:cubicBezTo>
                  <a:pt x="512233" y="8329084"/>
                  <a:pt x="457200" y="8350250"/>
                  <a:pt x="389467" y="8350250"/>
                </a:cubicBezTo>
                <a:cubicBezTo>
                  <a:pt x="296333" y="8350250"/>
                  <a:pt x="213783" y="8307917"/>
                  <a:pt x="141817" y="8223250"/>
                </a:cubicBezTo>
                <a:cubicBezTo>
                  <a:pt x="69850" y="8138584"/>
                  <a:pt x="33867" y="8015817"/>
                  <a:pt x="33867" y="7854950"/>
                </a:cubicBezTo>
                <a:cubicBezTo>
                  <a:pt x="0" y="7736417"/>
                  <a:pt x="42333" y="7478184"/>
                  <a:pt x="160867" y="7080250"/>
                </a:cubicBezTo>
                <a:cubicBezTo>
                  <a:pt x="279400" y="6682317"/>
                  <a:pt x="461433" y="6174317"/>
                  <a:pt x="706967" y="5556250"/>
                </a:cubicBezTo>
                <a:cubicBezTo>
                  <a:pt x="740833" y="5429250"/>
                  <a:pt x="783167" y="5295900"/>
                  <a:pt x="833967" y="5156200"/>
                </a:cubicBezTo>
                <a:cubicBezTo>
                  <a:pt x="884767" y="5016500"/>
                  <a:pt x="927100" y="4900084"/>
                  <a:pt x="960967" y="4806950"/>
                </a:cubicBezTo>
                <a:cubicBezTo>
                  <a:pt x="1045633" y="4527550"/>
                  <a:pt x="1136650" y="4267200"/>
                  <a:pt x="1234017" y="4025900"/>
                </a:cubicBezTo>
                <a:cubicBezTo>
                  <a:pt x="1331383" y="3784600"/>
                  <a:pt x="1435100" y="3539067"/>
                  <a:pt x="1545167" y="3289300"/>
                </a:cubicBezTo>
                <a:cubicBezTo>
                  <a:pt x="1655233" y="3039534"/>
                  <a:pt x="1769533" y="2770717"/>
                  <a:pt x="1888067" y="2482850"/>
                </a:cubicBezTo>
                <a:cubicBezTo>
                  <a:pt x="1964267" y="2330450"/>
                  <a:pt x="2019300" y="2218267"/>
                  <a:pt x="2053167" y="2146300"/>
                </a:cubicBezTo>
                <a:cubicBezTo>
                  <a:pt x="2087033" y="2074334"/>
                  <a:pt x="2125133" y="1998134"/>
                  <a:pt x="2167467" y="1917700"/>
                </a:cubicBezTo>
                <a:cubicBezTo>
                  <a:pt x="2209800" y="1837267"/>
                  <a:pt x="2273300" y="1716617"/>
                  <a:pt x="2357967" y="1555750"/>
                </a:cubicBezTo>
                <a:cubicBezTo>
                  <a:pt x="2544233" y="1208617"/>
                  <a:pt x="2692400" y="937684"/>
                  <a:pt x="2802467" y="742950"/>
                </a:cubicBezTo>
                <a:cubicBezTo>
                  <a:pt x="2912533" y="548217"/>
                  <a:pt x="2997200" y="404284"/>
                  <a:pt x="3056467" y="311150"/>
                </a:cubicBezTo>
                <a:cubicBezTo>
                  <a:pt x="3115733" y="218017"/>
                  <a:pt x="3166533" y="150284"/>
                  <a:pt x="3208867" y="107950"/>
                </a:cubicBezTo>
                <a:cubicBezTo>
                  <a:pt x="3251200" y="65617"/>
                  <a:pt x="3302000" y="35984"/>
                  <a:pt x="3361267" y="19050"/>
                </a:cubicBezTo>
                <a:cubicBezTo>
                  <a:pt x="3420533" y="2117"/>
                  <a:pt x="3479800" y="0"/>
                  <a:pt x="3539067" y="12700"/>
                </a:cubicBezTo>
                <a:cubicBezTo>
                  <a:pt x="3598333" y="25400"/>
                  <a:pt x="3649133" y="57150"/>
                  <a:pt x="3691467" y="107950"/>
                </a:cubicBezTo>
                <a:cubicBezTo>
                  <a:pt x="3759200" y="175684"/>
                  <a:pt x="3799417" y="245534"/>
                  <a:pt x="3812117" y="317500"/>
                </a:cubicBezTo>
                <a:cubicBezTo>
                  <a:pt x="3824817" y="389467"/>
                  <a:pt x="3807883" y="484717"/>
                  <a:pt x="3761317" y="603250"/>
                </a:cubicBezTo>
                <a:cubicBezTo>
                  <a:pt x="3714750" y="721784"/>
                  <a:pt x="3627967" y="886884"/>
                  <a:pt x="3500967" y="1098550"/>
                </a:cubicBezTo>
                <a:cubicBezTo>
                  <a:pt x="3433233" y="1250950"/>
                  <a:pt x="3378200" y="1361017"/>
                  <a:pt x="3335867" y="1428750"/>
                </a:cubicBezTo>
                <a:cubicBezTo>
                  <a:pt x="3293533" y="1496484"/>
                  <a:pt x="3251200" y="1564217"/>
                  <a:pt x="3208867" y="1631950"/>
                </a:cubicBezTo>
                <a:cubicBezTo>
                  <a:pt x="3166533" y="1699684"/>
                  <a:pt x="3098800" y="1818217"/>
                  <a:pt x="3005667" y="1987550"/>
                </a:cubicBezTo>
                <a:cubicBezTo>
                  <a:pt x="2988733" y="2038350"/>
                  <a:pt x="2963333" y="2093384"/>
                  <a:pt x="2929467" y="2152650"/>
                </a:cubicBezTo>
                <a:cubicBezTo>
                  <a:pt x="2895600" y="2211917"/>
                  <a:pt x="2857500" y="2241550"/>
                  <a:pt x="2815167" y="2241550"/>
                </a:cubicBezTo>
                <a:cubicBezTo>
                  <a:pt x="2815167" y="2266950"/>
                  <a:pt x="2802467" y="2317750"/>
                  <a:pt x="2777067" y="2393950"/>
                </a:cubicBezTo>
                <a:cubicBezTo>
                  <a:pt x="2751667" y="2470150"/>
                  <a:pt x="2722033" y="2542117"/>
                  <a:pt x="2688167" y="2609850"/>
                </a:cubicBezTo>
                <a:cubicBezTo>
                  <a:pt x="2662767" y="2702984"/>
                  <a:pt x="2622550" y="2802467"/>
                  <a:pt x="2567517" y="2908300"/>
                </a:cubicBezTo>
                <a:cubicBezTo>
                  <a:pt x="2512483" y="3014134"/>
                  <a:pt x="2472267" y="3100917"/>
                  <a:pt x="2446867" y="3168650"/>
                </a:cubicBezTo>
                <a:cubicBezTo>
                  <a:pt x="2404533" y="3270250"/>
                  <a:pt x="2338917" y="3409950"/>
                  <a:pt x="2250017" y="3587750"/>
                </a:cubicBezTo>
                <a:cubicBezTo>
                  <a:pt x="2161117" y="3765550"/>
                  <a:pt x="2076450" y="3937000"/>
                  <a:pt x="1996017" y="4102100"/>
                </a:cubicBezTo>
                <a:cubicBezTo>
                  <a:pt x="1915583" y="4267200"/>
                  <a:pt x="1866900" y="4396317"/>
                  <a:pt x="1849967" y="4489450"/>
                </a:cubicBezTo>
                <a:cubicBezTo>
                  <a:pt x="1849967" y="4523317"/>
                  <a:pt x="1875367" y="4519084"/>
                  <a:pt x="1926167" y="4476750"/>
                </a:cubicBezTo>
                <a:cubicBezTo>
                  <a:pt x="1976967" y="4434417"/>
                  <a:pt x="2032000" y="4396317"/>
                  <a:pt x="2091267" y="4362450"/>
                </a:cubicBezTo>
                <a:cubicBezTo>
                  <a:pt x="2218267" y="4260850"/>
                  <a:pt x="2364317" y="4157134"/>
                  <a:pt x="2529417" y="4051300"/>
                </a:cubicBezTo>
                <a:cubicBezTo>
                  <a:pt x="2694517" y="3945467"/>
                  <a:pt x="2855383" y="3852334"/>
                  <a:pt x="3012017" y="3771900"/>
                </a:cubicBezTo>
                <a:cubicBezTo>
                  <a:pt x="3168650" y="3691467"/>
                  <a:pt x="3297767" y="3642784"/>
                  <a:pt x="3399367" y="3625850"/>
                </a:cubicBezTo>
                <a:cubicBezTo>
                  <a:pt x="3526367" y="3591984"/>
                  <a:pt x="3630083" y="3575050"/>
                  <a:pt x="3710517" y="3575050"/>
                </a:cubicBezTo>
                <a:cubicBezTo>
                  <a:pt x="3790950" y="3575050"/>
                  <a:pt x="3873500" y="3591984"/>
                  <a:pt x="3958167" y="3625850"/>
                </a:cubicBezTo>
                <a:cubicBezTo>
                  <a:pt x="4025900" y="3659717"/>
                  <a:pt x="4083050" y="3706284"/>
                  <a:pt x="4129617" y="3765550"/>
                </a:cubicBezTo>
                <a:cubicBezTo>
                  <a:pt x="4176183" y="3824817"/>
                  <a:pt x="4218517" y="3892550"/>
                  <a:pt x="4256617" y="3968750"/>
                </a:cubicBezTo>
                <a:cubicBezTo>
                  <a:pt x="4294717" y="4044950"/>
                  <a:pt x="4322233" y="4138084"/>
                  <a:pt x="4339167" y="4248150"/>
                </a:cubicBezTo>
                <a:cubicBezTo>
                  <a:pt x="4339167" y="4324350"/>
                  <a:pt x="4309533" y="4451350"/>
                  <a:pt x="4250267" y="4629150"/>
                </a:cubicBezTo>
                <a:cubicBezTo>
                  <a:pt x="4191000" y="4806950"/>
                  <a:pt x="4119033" y="4978400"/>
                  <a:pt x="4034367" y="5143500"/>
                </a:cubicBezTo>
                <a:cubicBezTo>
                  <a:pt x="3949700" y="5308600"/>
                  <a:pt x="3865033" y="5425017"/>
                  <a:pt x="3780367" y="5492750"/>
                </a:cubicBezTo>
                <a:cubicBezTo>
                  <a:pt x="3721100" y="5518150"/>
                  <a:pt x="3674533" y="5543550"/>
                  <a:pt x="3640667" y="5568950"/>
                </a:cubicBezTo>
                <a:cubicBezTo>
                  <a:pt x="3606800" y="5594350"/>
                  <a:pt x="3589867" y="5607050"/>
                  <a:pt x="3589867" y="5607050"/>
                </a:cubicBezTo>
                <a:cubicBezTo>
                  <a:pt x="3589867" y="5640917"/>
                  <a:pt x="3575050" y="5683250"/>
                  <a:pt x="3545417" y="5734050"/>
                </a:cubicBezTo>
                <a:cubicBezTo>
                  <a:pt x="3515783" y="5784850"/>
                  <a:pt x="3467100" y="5827184"/>
                  <a:pt x="3399367" y="5861050"/>
                </a:cubicBezTo>
                <a:cubicBezTo>
                  <a:pt x="3365500" y="5894917"/>
                  <a:pt x="3327400" y="5937250"/>
                  <a:pt x="3285067" y="5988050"/>
                </a:cubicBezTo>
                <a:cubicBezTo>
                  <a:pt x="3242733" y="6038850"/>
                  <a:pt x="3221567" y="6076950"/>
                  <a:pt x="3221567" y="6102350"/>
                </a:cubicBezTo>
                <a:cubicBezTo>
                  <a:pt x="3221567" y="6102350"/>
                  <a:pt x="3221567" y="6112934"/>
                  <a:pt x="3221567" y="6134100"/>
                </a:cubicBezTo>
                <a:cubicBezTo>
                  <a:pt x="3221567" y="6155267"/>
                  <a:pt x="3221567" y="6165850"/>
                  <a:pt x="3221567" y="6165850"/>
                </a:cubicBezTo>
                <a:cubicBezTo>
                  <a:pt x="3187700" y="6165850"/>
                  <a:pt x="3139017" y="6191250"/>
                  <a:pt x="3075517" y="6242050"/>
                </a:cubicBezTo>
                <a:cubicBezTo>
                  <a:pt x="3012017" y="6292850"/>
                  <a:pt x="2933700" y="6352117"/>
                  <a:pt x="2840567" y="6419850"/>
                </a:cubicBezTo>
                <a:cubicBezTo>
                  <a:pt x="2747433" y="6512984"/>
                  <a:pt x="2681817" y="6563784"/>
                  <a:pt x="2643717" y="6572250"/>
                </a:cubicBezTo>
                <a:cubicBezTo>
                  <a:pt x="2605617" y="6580717"/>
                  <a:pt x="2552700" y="6597650"/>
                  <a:pt x="2484967" y="6623050"/>
                </a:cubicBezTo>
                <a:cubicBezTo>
                  <a:pt x="2468033" y="6639984"/>
                  <a:pt x="2448983" y="6652684"/>
                  <a:pt x="2427817" y="6661150"/>
                </a:cubicBezTo>
                <a:cubicBezTo>
                  <a:pt x="2406650" y="6669617"/>
                  <a:pt x="2385483" y="6678084"/>
                  <a:pt x="2364317" y="6686550"/>
                </a:cubicBezTo>
                <a:cubicBezTo>
                  <a:pt x="2343150" y="6695017"/>
                  <a:pt x="2326217" y="6703484"/>
                  <a:pt x="2313517" y="6711950"/>
                </a:cubicBezTo>
                <a:cubicBezTo>
                  <a:pt x="2300817" y="6720417"/>
                  <a:pt x="2294467" y="6733117"/>
                  <a:pt x="2294467" y="6750050"/>
                </a:cubicBezTo>
                <a:cubicBezTo>
                  <a:pt x="2294467" y="6783917"/>
                  <a:pt x="2334683" y="6853767"/>
                  <a:pt x="2415117" y="6959600"/>
                </a:cubicBezTo>
                <a:cubicBezTo>
                  <a:pt x="2495550" y="7065434"/>
                  <a:pt x="2592917" y="7181850"/>
                  <a:pt x="2707217" y="7308850"/>
                </a:cubicBezTo>
                <a:cubicBezTo>
                  <a:pt x="2821517" y="7435850"/>
                  <a:pt x="2931583" y="7552267"/>
                  <a:pt x="3037417" y="7658100"/>
                </a:cubicBezTo>
                <a:cubicBezTo>
                  <a:pt x="3143250" y="7763934"/>
                  <a:pt x="3221567" y="7833784"/>
                  <a:pt x="3272367" y="7867650"/>
                </a:cubicBezTo>
                <a:cubicBezTo>
                  <a:pt x="3357033" y="7901517"/>
                  <a:pt x="3418417" y="7958667"/>
                  <a:pt x="3456517" y="8039100"/>
                </a:cubicBezTo>
                <a:cubicBezTo>
                  <a:pt x="3494617" y="8119534"/>
                  <a:pt x="3517900" y="8199967"/>
                  <a:pt x="3526367" y="8280400"/>
                </a:cubicBezTo>
                <a:cubicBezTo>
                  <a:pt x="3534833" y="8360834"/>
                  <a:pt x="3526367" y="8422217"/>
                  <a:pt x="3500967" y="8464550"/>
                </a:cubicBezTo>
                <a:close/>
                <a:moveTo>
                  <a:pt x="-1071033" y="8439150"/>
                </a:moveTo>
                <a:moveTo>
                  <a:pt x="1976967" y="6216650"/>
                </a:moveTo>
                <a:cubicBezTo>
                  <a:pt x="2019300" y="6182784"/>
                  <a:pt x="2108200" y="6112934"/>
                  <a:pt x="2243667" y="6007100"/>
                </a:cubicBezTo>
                <a:cubicBezTo>
                  <a:pt x="2379133" y="5901267"/>
                  <a:pt x="2527300" y="5782734"/>
                  <a:pt x="2688167" y="5651500"/>
                </a:cubicBezTo>
                <a:cubicBezTo>
                  <a:pt x="2849033" y="5520267"/>
                  <a:pt x="2995083" y="5393267"/>
                  <a:pt x="3126317" y="5270500"/>
                </a:cubicBezTo>
                <a:cubicBezTo>
                  <a:pt x="3257550" y="5147734"/>
                  <a:pt x="3348567" y="5056717"/>
                  <a:pt x="3399367" y="4997450"/>
                </a:cubicBezTo>
                <a:cubicBezTo>
                  <a:pt x="3458633" y="4938184"/>
                  <a:pt x="3517900" y="4836584"/>
                  <a:pt x="3577167" y="4692650"/>
                </a:cubicBezTo>
                <a:cubicBezTo>
                  <a:pt x="3636433" y="4548717"/>
                  <a:pt x="3644900" y="4434417"/>
                  <a:pt x="3602567" y="4349750"/>
                </a:cubicBezTo>
                <a:cubicBezTo>
                  <a:pt x="3594100" y="4315884"/>
                  <a:pt x="3517900" y="4332817"/>
                  <a:pt x="3373967" y="4400550"/>
                </a:cubicBezTo>
                <a:cubicBezTo>
                  <a:pt x="3230033" y="4468284"/>
                  <a:pt x="3064933" y="4548717"/>
                  <a:pt x="2878667" y="4641850"/>
                </a:cubicBezTo>
                <a:cubicBezTo>
                  <a:pt x="2734733" y="4726517"/>
                  <a:pt x="2567517" y="4836584"/>
                  <a:pt x="2377017" y="4972050"/>
                </a:cubicBezTo>
                <a:cubicBezTo>
                  <a:pt x="2186517" y="5107517"/>
                  <a:pt x="2008717" y="5251450"/>
                  <a:pt x="1843617" y="5403850"/>
                </a:cubicBezTo>
                <a:cubicBezTo>
                  <a:pt x="1678517" y="5556250"/>
                  <a:pt x="1553633" y="5704417"/>
                  <a:pt x="1468967" y="5848350"/>
                </a:cubicBezTo>
                <a:cubicBezTo>
                  <a:pt x="1452033" y="5907617"/>
                  <a:pt x="1468967" y="5975350"/>
                  <a:pt x="1519767" y="6051550"/>
                </a:cubicBezTo>
                <a:cubicBezTo>
                  <a:pt x="1570567" y="6127750"/>
                  <a:pt x="1638300" y="6184900"/>
                  <a:pt x="1722967" y="6223000"/>
                </a:cubicBezTo>
                <a:cubicBezTo>
                  <a:pt x="1807633" y="6261100"/>
                  <a:pt x="1892300" y="6258984"/>
                  <a:pt x="1976967" y="6216650"/>
                </a:cubicBezTo>
                <a:close/>
                <a:moveTo>
                  <a:pt x="1176867" y="8439150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92" name="Freeform 6892"/>
          <p:cNvSpPr/>
          <p:nvPr/>
        </p:nvSpPr>
        <p:spPr>
          <a:xfrm rot="0" flipH="0" flipV="0">
            <a:off x="6188795" y="1656348"/>
            <a:ext cx="285521" cy="355815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93" name="Freeform 6893"/>
          <p:cNvSpPr/>
          <p:nvPr/>
        </p:nvSpPr>
        <p:spPr>
          <a:xfrm rot="0" flipH="0" flipV="0">
            <a:off x="6488490" y="1656348"/>
            <a:ext cx="285521" cy="355815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94" name="Freeform 6894"/>
          <p:cNvSpPr/>
          <p:nvPr/>
        </p:nvSpPr>
        <p:spPr>
          <a:xfrm rot="0" flipH="0" flipV="0">
            <a:off x="6802814" y="1775220"/>
            <a:ext cx="253288" cy="220027"/>
          </a:xfrm>
          <a:custGeom>
            <a:pathLst>
              <a:path w="4690533" h="4074583">
                <a:moveTo>
                  <a:pt x="4445000" y="4074583"/>
                </a:moveTo>
                <a:cubicBezTo>
                  <a:pt x="4275666" y="4074583"/>
                  <a:pt x="4135966" y="4038600"/>
                  <a:pt x="4025900" y="3966633"/>
                </a:cubicBezTo>
                <a:cubicBezTo>
                  <a:pt x="3915833" y="3894667"/>
                  <a:pt x="3822700" y="3774017"/>
                  <a:pt x="3746500" y="3604683"/>
                </a:cubicBezTo>
                <a:cubicBezTo>
                  <a:pt x="3712633" y="3486150"/>
                  <a:pt x="3685116" y="3352800"/>
                  <a:pt x="3663950" y="3204633"/>
                </a:cubicBezTo>
                <a:cubicBezTo>
                  <a:pt x="3642783" y="3056467"/>
                  <a:pt x="3632200" y="2916767"/>
                  <a:pt x="3632200" y="2785533"/>
                </a:cubicBezTo>
                <a:cubicBezTo>
                  <a:pt x="3632200" y="2654300"/>
                  <a:pt x="3644900" y="2567517"/>
                  <a:pt x="3670300" y="2525183"/>
                </a:cubicBezTo>
                <a:cubicBezTo>
                  <a:pt x="3704166" y="2491317"/>
                  <a:pt x="3718983" y="2429933"/>
                  <a:pt x="3714750" y="2341033"/>
                </a:cubicBezTo>
                <a:cubicBezTo>
                  <a:pt x="3710516" y="2252133"/>
                  <a:pt x="3708400" y="2156883"/>
                  <a:pt x="3708400" y="2055283"/>
                </a:cubicBezTo>
                <a:cubicBezTo>
                  <a:pt x="3699933" y="1885950"/>
                  <a:pt x="3659716" y="1790700"/>
                  <a:pt x="3587750" y="1769533"/>
                </a:cubicBezTo>
                <a:cubicBezTo>
                  <a:pt x="3515783" y="1748367"/>
                  <a:pt x="3412066" y="1775883"/>
                  <a:pt x="3276600" y="1852083"/>
                </a:cubicBezTo>
                <a:cubicBezTo>
                  <a:pt x="3124200" y="1945217"/>
                  <a:pt x="2925233" y="2070100"/>
                  <a:pt x="2679700" y="2226733"/>
                </a:cubicBezTo>
                <a:cubicBezTo>
                  <a:pt x="2434166" y="2383367"/>
                  <a:pt x="2178050" y="2554817"/>
                  <a:pt x="1911350" y="2741083"/>
                </a:cubicBezTo>
                <a:cubicBezTo>
                  <a:pt x="1644650" y="2927350"/>
                  <a:pt x="1392766" y="3122083"/>
                  <a:pt x="1155700" y="3325283"/>
                </a:cubicBezTo>
                <a:cubicBezTo>
                  <a:pt x="969433" y="3528483"/>
                  <a:pt x="857250" y="3683000"/>
                  <a:pt x="819150" y="3788833"/>
                </a:cubicBezTo>
                <a:cubicBezTo>
                  <a:pt x="781050" y="3894667"/>
                  <a:pt x="728133" y="3947583"/>
                  <a:pt x="660400" y="3947583"/>
                </a:cubicBezTo>
                <a:cubicBezTo>
                  <a:pt x="592666" y="3981450"/>
                  <a:pt x="535516" y="3983567"/>
                  <a:pt x="488950" y="3953933"/>
                </a:cubicBezTo>
                <a:cubicBezTo>
                  <a:pt x="442383" y="3924300"/>
                  <a:pt x="376766" y="3875617"/>
                  <a:pt x="292100" y="3807883"/>
                </a:cubicBezTo>
                <a:cubicBezTo>
                  <a:pt x="232833" y="3740150"/>
                  <a:pt x="173566" y="3674533"/>
                  <a:pt x="114300" y="3611033"/>
                </a:cubicBezTo>
                <a:cubicBezTo>
                  <a:pt x="55033" y="3547533"/>
                  <a:pt x="16933" y="3498850"/>
                  <a:pt x="0" y="3464983"/>
                </a:cubicBezTo>
                <a:cubicBezTo>
                  <a:pt x="0" y="3422650"/>
                  <a:pt x="12700" y="3333750"/>
                  <a:pt x="38100" y="3198283"/>
                </a:cubicBezTo>
                <a:cubicBezTo>
                  <a:pt x="63500" y="3062817"/>
                  <a:pt x="95250" y="2927350"/>
                  <a:pt x="133350" y="2791883"/>
                </a:cubicBezTo>
                <a:cubicBezTo>
                  <a:pt x="171450" y="2656417"/>
                  <a:pt x="198966" y="2567517"/>
                  <a:pt x="215900" y="2525183"/>
                </a:cubicBezTo>
                <a:cubicBezTo>
                  <a:pt x="258233" y="2525183"/>
                  <a:pt x="294216" y="2482850"/>
                  <a:pt x="323850" y="2398183"/>
                </a:cubicBezTo>
                <a:cubicBezTo>
                  <a:pt x="353483" y="2313517"/>
                  <a:pt x="402166" y="2220383"/>
                  <a:pt x="469900" y="2118783"/>
                </a:cubicBezTo>
                <a:cubicBezTo>
                  <a:pt x="486833" y="2017183"/>
                  <a:pt x="531283" y="1879600"/>
                  <a:pt x="603250" y="1706033"/>
                </a:cubicBezTo>
                <a:cubicBezTo>
                  <a:pt x="675216" y="1532467"/>
                  <a:pt x="740833" y="1377950"/>
                  <a:pt x="800100" y="1242483"/>
                </a:cubicBezTo>
                <a:cubicBezTo>
                  <a:pt x="918633" y="1039283"/>
                  <a:pt x="1001183" y="869950"/>
                  <a:pt x="1047750" y="734483"/>
                </a:cubicBezTo>
                <a:cubicBezTo>
                  <a:pt x="1094316" y="599017"/>
                  <a:pt x="1126066" y="429683"/>
                  <a:pt x="1143000" y="226483"/>
                </a:cubicBezTo>
                <a:cubicBezTo>
                  <a:pt x="1134533" y="192617"/>
                  <a:pt x="1143000" y="160867"/>
                  <a:pt x="1168400" y="131233"/>
                </a:cubicBezTo>
                <a:cubicBezTo>
                  <a:pt x="1193800" y="101600"/>
                  <a:pt x="1223433" y="86783"/>
                  <a:pt x="1257300" y="86783"/>
                </a:cubicBezTo>
                <a:lnTo>
                  <a:pt x="1257300" y="86783"/>
                </a:lnTo>
                <a:cubicBezTo>
                  <a:pt x="1325033" y="19050"/>
                  <a:pt x="1405466" y="0"/>
                  <a:pt x="1498600" y="29633"/>
                </a:cubicBezTo>
                <a:cubicBezTo>
                  <a:pt x="1591733" y="59267"/>
                  <a:pt x="1676400" y="124883"/>
                  <a:pt x="1752600" y="226483"/>
                </a:cubicBezTo>
                <a:cubicBezTo>
                  <a:pt x="1905000" y="429683"/>
                  <a:pt x="1966383" y="639233"/>
                  <a:pt x="1936750" y="855133"/>
                </a:cubicBezTo>
                <a:cubicBezTo>
                  <a:pt x="1907116" y="1071033"/>
                  <a:pt x="1769533" y="1377950"/>
                  <a:pt x="1524000" y="1775883"/>
                </a:cubicBezTo>
                <a:cubicBezTo>
                  <a:pt x="1464733" y="1911350"/>
                  <a:pt x="1420283" y="2015067"/>
                  <a:pt x="1390650" y="2087033"/>
                </a:cubicBezTo>
                <a:cubicBezTo>
                  <a:pt x="1361016" y="2159000"/>
                  <a:pt x="1346200" y="2216150"/>
                  <a:pt x="1346200" y="2258483"/>
                </a:cubicBezTo>
                <a:cubicBezTo>
                  <a:pt x="1346200" y="2258483"/>
                  <a:pt x="1390650" y="2228850"/>
                  <a:pt x="1479550" y="2169583"/>
                </a:cubicBezTo>
                <a:cubicBezTo>
                  <a:pt x="1568450" y="2110317"/>
                  <a:pt x="1670050" y="2040467"/>
                  <a:pt x="1784350" y="1960033"/>
                </a:cubicBezTo>
                <a:cubicBezTo>
                  <a:pt x="1898650" y="1879600"/>
                  <a:pt x="1989666" y="1818217"/>
                  <a:pt x="2057400" y="1775883"/>
                </a:cubicBezTo>
                <a:cubicBezTo>
                  <a:pt x="2099733" y="1733550"/>
                  <a:pt x="2197100" y="1657350"/>
                  <a:pt x="2349500" y="1547283"/>
                </a:cubicBezTo>
                <a:cubicBezTo>
                  <a:pt x="2501900" y="1437217"/>
                  <a:pt x="2664883" y="1329267"/>
                  <a:pt x="2838450" y="1223433"/>
                </a:cubicBezTo>
                <a:cubicBezTo>
                  <a:pt x="3012016" y="1117600"/>
                  <a:pt x="3141133" y="1056217"/>
                  <a:pt x="3225800" y="1039283"/>
                </a:cubicBezTo>
                <a:cubicBezTo>
                  <a:pt x="3293533" y="1005417"/>
                  <a:pt x="3365500" y="973667"/>
                  <a:pt x="3441700" y="944033"/>
                </a:cubicBezTo>
                <a:cubicBezTo>
                  <a:pt x="3517900" y="914400"/>
                  <a:pt x="3572933" y="899583"/>
                  <a:pt x="3606800" y="899583"/>
                </a:cubicBezTo>
                <a:cubicBezTo>
                  <a:pt x="3674533" y="899583"/>
                  <a:pt x="3761316" y="935567"/>
                  <a:pt x="3867150" y="1007533"/>
                </a:cubicBezTo>
                <a:cubicBezTo>
                  <a:pt x="3972983" y="1079500"/>
                  <a:pt x="4072466" y="1164167"/>
                  <a:pt x="4165600" y="1261533"/>
                </a:cubicBezTo>
                <a:cubicBezTo>
                  <a:pt x="4258733" y="1358900"/>
                  <a:pt x="4313766" y="1441450"/>
                  <a:pt x="4330700" y="1509183"/>
                </a:cubicBezTo>
                <a:cubicBezTo>
                  <a:pt x="4330700" y="1543050"/>
                  <a:pt x="4332816" y="1576917"/>
                  <a:pt x="4337050" y="1610783"/>
                </a:cubicBezTo>
                <a:cubicBezTo>
                  <a:pt x="4341283" y="1644650"/>
                  <a:pt x="4347633" y="1678517"/>
                  <a:pt x="4356100" y="1712383"/>
                </a:cubicBezTo>
                <a:cubicBezTo>
                  <a:pt x="4389966" y="1822450"/>
                  <a:pt x="4409016" y="1970617"/>
                  <a:pt x="4413250" y="2156883"/>
                </a:cubicBezTo>
                <a:cubicBezTo>
                  <a:pt x="4417483" y="2343150"/>
                  <a:pt x="4411133" y="2512483"/>
                  <a:pt x="4394200" y="2664883"/>
                </a:cubicBezTo>
                <a:cubicBezTo>
                  <a:pt x="4377266" y="2817283"/>
                  <a:pt x="4347633" y="2906183"/>
                  <a:pt x="4305300" y="2931583"/>
                </a:cubicBezTo>
                <a:cubicBezTo>
                  <a:pt x="4305300" y="2931583"/>
                  <a:pt x="4307416" y="2942167"/>
                  <a:pt x="4311650" y="2963333"/>
                </a:cubicBezTo>
                <a:cubicBezTo>
                  <a:pt x="4315883" y="2984500"/>
                  <a:pt x="4334933" y="2995083"/>
                  <a:pt x="4368800" y="2995083"/>
                </a:cubicBezTo>
                <a:cubicBezTo>
                  <a:pt x="4368800" y="3028950"/>
                  <a:pt x="4368800" y="3048000"/>
                  <a:pt x="4368800" y="3052233"/>
                </a:cubicBezTo>
                <a:cubicBezTo>
                  <a:pt x="4368800" y="3056467"/>
                  <a:pt x="4368800" y="3058583"/>
                  <a:pt x="4368800" y="3058583"/>
                </a:cubicBezTo>
                <a:cubicBezTo>
                  <a:pt x="4326466" y="3058583"/>
                  <a:pt x="4309533" y="3094567"/>
                  <a:pt x="4318000" y="3166533"/>
                </a:cubicBezTo>
                <a:cubicBezTo>
                  <a:pt x="4326466" y="3238500"/>
                  <a:pt x="4353983" y="3316817"/>
                  <a:pt x="4400550" y="3401483"/>
                </a:cubicBezTo>
                <a:cubicBezTo>
                  <a:pt x="4447116" y="3486150"/>
                  <a:pt x="4495800" y="3553883"/>
                  <a:pt x="4546600" y="3604683"/>
                </a:cubicBezTo>
                <a:cubicBezTo>
                  <a:pt x="4648200" y="3706283"/>
                  <a:pt x="4690533" y="3801533"/>
                  <a:pt x="4673600" y="3890433"/>
                </a:cubicBezTo>
                <a:cubicBezTo>
                  <a:pt x="4656666" y="3979333"/>
                  <a:pt x="4580466" y="4040717"/>
                  <a:pt x="4445000" y="4074583"/>
                </a:cubicBezTo>
                <a:close/>
                <a:moveTo>
                  <a:pt x="-736600" y="4658783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95" name="Freeform 6895"/>
          <p:cNvSpPr/>
          <p:nvPr/>
        </p:nvSpPr>
        <p:spPr>
          <a:xfrm rot="0" flipH="0" flipV="0">
            <a:off x="7734830" y="1645604"/>
            <a:ext cx="203568" cy="378675"/>
          </a:xfrm>
          <a:custGeom>
            <a:pathLst>
              <a:path w="3769784" h="7012517">
                <a:moveTo>
                  <a:pt x="810684" y="6970183"/>
                </a:moveTo>
                <a:cubicBezTo>
                  <a:pt x="717550" y="6953250"/>
                  <a:pt x="622300" y="6904567"/>
                  <a:pt x="524934" y="6824133"/>
                </a:cubicBezTo>
                <a:cubicBezTo>
                  <a:pt x="427567" y="6743700"/>
                  <a:pt x="342900" y="6650567"/>
                  <a:pt x="270934" y="6544733"/>
                </a:cubicBezTo>
                <a:cubicBezTo>
                  <a:pt x="198967" y="6438900"/>
                  <a:pt x="150284" y="6343650"/>
                  <a:pt x="124884" y="6258983"/>
                </a:cubicBezTo>
                <a:cubicBezTo>
                  <a:pt x="124884" y="6242050"/>
                  <a:pt x="114300" y="6220883"/>
                  <a:pt x="93134" y="6195483"/>
                </a:cubicBezTo>
                <a:cubicBezTo>
                  <a:pt x="71967" y="6170083"/>
                  <a:pt x="61384" y="6157383"/>
                  <a:pt x="61384" y="6157383"/>
                </a:cubicBezTo>
                <a:cubicBezTo>
                  <a:pt x="27517" y="6131983"/>
                  <a:pt x="8467" y="6019800"/>
                  <a:pt x="4234" y="5820833"/>
                </a:cubicBezTo>
                <a:cubicBezTo>
                  <a:pt x="0" y="5621867"/>
                  <a:pt x="10584" y="5399617"/>
                  <a:pt x="35984" y="5154083"/>
                </a:cubicBezTo>
                <a:cubicBezTo>
                  <a:pt x="61384" y="4908550"/>
                  <a:pt x="91017" y="4713817"/>
                  <a:pt x="124884" y="4569883"/>
                </a:cubicBezTo>
                <a:cubicBezTo>
                  <a:pt x="167217" y="4434417"/>
                  <a:pt x="230717" y="4250267"/>
                  <a:pt x="315384" y="4017433"/>
                </a:cubicBezTo>
                <a:cubicBezTo>
                  <a:pt x="400050" y="3784600"/>
                  <a:pt x="472017" y="3575050"/>
                  <a:pt x="531284" y="3388783"/>
                </a:cubicBezTo>
                <a:lnTo>
                  <a:pt x="874184" y="2652183"/>
                </a:lnTo>
                <a:lnTo>
                  <a:pt x="366184" y="2512483"/>
                </a:lnTo>
                <a:cubicBezTo>
                  <a:pt x="306917" y="2495550"/>
                  <a:pt x="258234" y="2461683"/>
                  <a:pt x="220134" y="2410883"/>
                </a:cubicBezTo>
                <a:cubicBezTo>
                  <a:pt x="182034" y="2360083"/>
                  <a:pt x="162984" y="2317750"/>
                  <a:pt x="162984" y="2283883"/>
                </a:cubicBezTo>
                <a:cubicBezTo>
                  <a:pt x="162984" y="2216150"/>
                  <a:pt x="201084" y="2133600"/>
                  <a:pt x="277284" y="2036233"/>
                </a:cubicBezTo>
                <a:cubicBezTo>
                  <a:pt x="353484" y="1938867"/>
                  <a:pt x="408517" y="1890183"/>
                  <a:pt x="442384" y="1890183"/>
                </a:cubicBezTo>
                <a:cubicBezTo>
                  <a:pt x="484717" y="1898650"/>
                  <a:pt x="563034" y="1902883"/>
                  <a:pt x="677334" y="1902883"/>
                </a:cubicBezTo>
                <a:cubicBezTo>
                  <a:pt x="791634" y="1902883"/>
                  <a:pt x="903817" y="1898650"/>
                  <a:pt x="1013884" y="1890183"/>
                </a:cubicBezTo>
                <a:cubicBezTo>
                  <a:pt x="1123950" y="1881717"/>
                  <a:pt x="1191684" y="1873250"/>
                  <a:pt x="1217084" y="1864783"/>
                </a:cubicBezTo>
                <a:cubicBezTo>
                  <a:pt x="1250950" y="1847850"/>
                  <a:pt x="1284817" y="1824567"/>
                  <a:pt x="1318684" y="1794933"/>
                </a:cubicBezTo>
                <a:cubicBezTo>
                  <a:pt x="1352550" y="1765300"/>
                  <a:pt x="1377950" y="1720850"/>
                  <a:pt x="1394884" y="1661583"/>
                </a:cubicBezTo>
                <a:cubicBezTo>
                  <a:pt x="1437217" y="1568450"/>
                  <a:pt x="1475317" y="1481667"/>
                  <a:pt x="1509184" y="1401233"/>
                </a:cubicBezTo>
                <a:cubicBezTo>
                  <a:pt x="1543050" y="1320800"/>
                  <a:pt x="1589617" y="1229783"/>
                  <a:pt x="1648884" y="1128183"/>
                </a:cubicBezTo>
                <a:cubicBezTo>
                  <a:pt x="1708150" y="1018117"/>
                  <a:pt x="1756834" y="924983"/>
                  <a:pt x="1794934" y="848783"/>
                </a:cubicBezTo>
                <a:cubicBezTo>
                  <a:pt x="1833034" y="772583"/>
                  <a:pt x="1894417" y="666750"/>
                  <a:pt x="1979084" y="531283"/>
                </a:cubicBezTo>
                <a:cubicBezTo>
                  <a:pt x="2021417" y="472017"/>
                  <a:pt x="2067984" y="400050"/>
                  <a:pt x="2118784" y="315383"/>
                </a:cubicBezTo>
                <a:cubicBezTo>
                  <a:pt x="2169584" y="230717"/>
                  <a:pt x="2233084" y="158750"/>
                  <a:pt x="2309284" y="99483"/>
                </a:cubicBezTo>
                <a:cubicBezTo>
                  <a:pt x="2385484" y="31750"/>
                  <a:pt x="2463800" y="0"/>
                  <a:pt x="2544234" y="4233"/>
                </a:cubicBezTo>
                <a:cubicBezTo>
                  <a:pt x="2624667" y="8467"/>
                  <a:pt x="2728384" y="65617"/>
                  <a:pt x="2855384" y="175683"/>
                </a:cubicBezTo>
                <a:cubicBezTo>
                  <a:pt x="2923117" y="260350"/>
                  <a:pt x="2961217" y="323850"/>
                  <a:pt x="2969684" y="366183"/>
                </a:cubicBezTo>
                <a:cubicBezTo>
                  <a:pt x="2978150" y="408517"/>
                  <a:pt x="2944284" y="488950"/>
                  <a:pt x="2868084" y="607483"/>
                </a:cubicBezTo>
                <a:cubicBezTo>
                  <a:pt x="2800350" y="751417"/>
                  <a:pt x="2722034" y="895350"/>
                  <a:pt x="2633134" y="1039283"/>
                </a:cubicBezTo>
                <a:cubicBezTo>
                  <a:pt x="2544234" y="1183217"/>
                  <a:pt x="2461684" y="1327150"/>
                  <a:pt x="2385484" y="1471083"/>
                </a:cubicBezTo>
                <a:cubicBezTo>
                  <a:pt x="2250017" y="1657350"/>
                  <a:pt x="2224617" y="1763183"/>
                  <a:pt x="2309284" y="1788583"/>
                </a:cubicBezTo>
                <a:cubicBezTo>
                  <a:pt x="2393950" y="1813983"/>
                  <a:pt x="2631017" y="1797050"/>
                  <a:pt x="3020484" y="1737783"/>
                </a:cubicBezTo>
                <a:cubicBezTo>
                  <a:pt x="3266017" y="1695450"/>
                  <a:pt x="3443817" y="1706033"/>
                  <a:pt x="3553884" y="1769533"/>
                </a:cubicBezTo>
                <a:cubicBezTo>
                  <a:pt x="3663950" y="1833033"/>
                  <a:pt x="3727450" y="1936750"/>
                  <a:pt x="3744384" y="2080683"/>
                </a:cubicBezTo>
                <a:cubicBezTo>
                  <a:pt x="3769784" y="2283883"/>
                  <a:pt x="3748617" y="2406650"/>
                  <a:pt x="3680884" y="2448983"/>
                </a:cubicBezTo>
                <a:cubicBezTo>
                  <a:pt x="3613150" y="2491317"/>
                  <a:pt x="3418417" y="2512483"/>
                  <a:pt x="3096684" y="2512483"/>
                </a:cubicBezTo>
                <a:cubicBezTo>
                  <a:pt x="2893484" y="2546350"/>
                  <a:pt x="2719917" y="2565400"/>
                  <a:pt x="2575984" y="2569633"/>
                </a:cubicBezTo>
                <a:cubicBezTo>
                  <a:pt x="2432050" y="2573867"/>
                  <a:pt x="2326217" y="2575983"/>
                  <a:pt x="2258484" y="2575983"/>
                </a:cubicBezTo>
                <a:cubicBezTo>
                  <a:pt x="2148417" y="2584450"/>
                  <a:pt x="2076450" y="2588683"/>
                  <a:pt x="2042584" y="2588683"/>
                </a:cubicBezTo>
                <a:cubicBezTo>
                  <a:pt x="2008717" y="2588683"/>
                  <a:pt x="1957917" y="2597150"/>
                  <a:pt x="1890184" y="2614083"/>
                </a:cubicBezTo>
                <a:cubicBezTo>
                  <a:pt x="1822450" y="2631017"/>
                  <a:pt x="1773767" y="2658533"/>
                  <a:pt x="1744134" y="2696633"/>
                </a:cubicBezTo>
                <a:cubicBezTo>
                  <a:pt x="1714500" y="2734733"/>
                  <a:pt x="1682750" y="2787650"/>
                  <a:pt x="1648884" y="2855383"/>
                </a:cubicBezTo>
                <a:cubicBezTo>
                  <a:pt x="1615017" y="2889250"/>
                  <a:pt x="1564217" y="2978150"/>
                  <a:pt x="1496484" y="3122083"/>
                </a:cubicBezTo>
                <a:cubicBezTo>
                  <a:pt x="1428750" y="3266017"/>
                  <a:pt x="1344084" y="3422650"/>
                  <a:pt x="1242484" y="3591983"/>
                </a:cubicBezTo>
                <a:cubicBezTo>
                  <a:pt x="1123950" y="3947583"/>
                  <a:pt x="1022350" y="4301067"/>
                  <a:pt x="937684" y="4652433"/>
                </a:cubicBezTo>
                <a:cubicBezTo>
                  <a:pt x="853017" y="5003800"/>
                  <a:pt x="785284" y="5344583"/>
                  <a:pt x="734484" y="5674783"/>
                </a:cubicBezTo>
                <a:cubicBezTo>
                  <a:pt x="700617" y="5886450"/>
                  <a:pt x="704850" y="6032500"/>
                  <a:pt x="747184" y="6112933"/>
                </a:cubicBezTo>
                <a:cubicBezTo>
                  <a:pt x="789517" y="6193367"/>
                  <a:pt x="899584" y="6242050"/>
                  <a:pt x="1077384" y="6258983"/>
                </a:cubicBezTo>
                <a:cubicBezTo>
                  <a:pt x="1170517" y="6267450"/>
                  <a:pt x="1320800" y="6265333"/>
                  <a:pt x="1528234" y="6252633"/>
                </a:cubicBezTo>
                <a:cubicBezTo>
                  <a:pt x="1735667" y="6239933"/>
                  <a:pt x="1898650" y="6216650"/>
                  <a:pt x="2017184" y="6182783"/>
                </a:cubicBezTo>
                <a:cubicBezTo>
                  <a:pt x="2110317" y="6140450"/>
                  <a:pt x="2207684" y="6096000"/>
                  <a:pt x="2309284" y="6049433"/>
                </a:cubicBezTo>
                <a:cubicBezTo>
                  <a:pt x="2410884" y="6002867"/>
                  <a:pt x="2504017" y="5954183"/>
                  <a:pt x="2588684" y="5903383"/>
                </a:cubicBezTo>
                <a:cubicBezTo>
                  <a:pt x="2664884" y="5861050"/>
                  <a:pt x="2741084" y="5816600"/>
                  <a:pt x="2817284" y="5770033"/>
                </a:cubicBezTo>
                <a:cubicBezTo>
                  <a:pt x="2893484" y="5723467"/>
                  <a:pt x="2931584" y="5700183"/>
                  <a:pt x="2931584" y="5700183"/>
                </a:cubicBezTo>
                <a:cubicBezTo>
                  <a:pt x="2973917" y="5632450"/>
                  <a:pt x="3020484" y="5611283"/>
                  <a:pt x="3071284" y="5636683"/>
                </a:cubicBezTo>
                <a:cubicBezTo>
                  <a:pt x="3122084" y="5662083"/>
                  <a:pt x="3164417" y="5725583"/>
                  <a:pt x="3198284" y="5827183"/>
                </a:cubicBezTo>
                <a:cubicBezTo>
                  <a:pt x="3198284" y="5928783"/>
                  <a:pt x="3177117" y="6034617"/>
                  <a:pt x="3134784" y="6144683"/>
                </a:cubicBezTo>
                <a:cubicBezTo>
                  <a:pt x="3092450" y="6254750"/>
                  <a:pt x="2935817" y="6385983"/>
                  <a:pt x="2664884" y="6538383"/>
                </a:cubicBezTo>
                <a:cubicBezTo>
                  <a:pt x="2283884" y="6775450"/>
                  <a:pt x="1934634" y="6917267"/>
                  <a:pt x="1617134" y="6963833"/>
                </a:cubicBezTo>
                <a:cubicBezTo>
                  <a:pt x="1299634" y="7010400"/>
                  <a:pt x="1030817" y="7012517"/>
                  <a:pt x="810684" y="6970183"/>
                </a:cubicBezTo>
                <a:close/>
                <a:moveTo>
                  <a:pt x="-1373716" y="7059083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96" name="Freeform 6896"/>
          <p:cNvSpPr/>
          <p:nvPr/>
        </p:nvSpPr>
        <p:spPr>
          <a:xfrm rot="0" flipH="0" flipV="0">
            <a:off x="7939541" y="1656348"/>
            <a:ext cx="285521" cy="355815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97" name="Freeform 6897"/>
          <p:cNvSpPr/>
          <p:nvPr/>
        </p:nvSpPr>
        <p:spPr>
          <a:xfrm rot="0" flipH="0" flipV="0">
            <a:off x="8149167" y="1756589"/>
            <a:ext cx="313867" cy="410451"/>
          </a:xfrm>
          <a:custGeom>
            <a:pathLst>
              <a:path w="5812366" h="7600950">
                <a:moveTo>
                  <a:pt x="1621366" y="7531100"/>
                </a:moveTo>
                <a:cubicBezTo>
                  <a:pt x="1418166" y="7590366"/>
                  <a:pt x="1195916" y="7600950"/>
                  <a:pt x="954616" y="7562850"/>
                </a:cubicBezTo>
                <a:cubicBezTo>
                  <a:pt x="713316" y="7524750"/>
                  <a:pt x="501650" y="7450666"/>
                  <a:pt x="319616" y="7340600"/>
                </a:cubicBezTo>
                <a:cubicBezTo>
                  <a:pt x="137583" y="7230533"/>
                  <a:pt x="33866" y="7107766"/>
                  <a:pt x="8466" y="6972300"/>
                </a:cubicBezTo>
                <a:cubicBezTo>
                  <a:pt x="0" y="6921500"/>
                  <a:pt x="14816" y="6866466"/>
                  <a:pt x="52916" y="6807200"/>
                </a:cubicBezTo>
                <a:cubicBezTo>
                  <a:pt x="91016" y="6747933"/>
                  <a:pt x="137583" y="6707716"/>
                  <a:pt x="192616" y="6686550"/>
                </a:cubicBezTo>
                <a:cubicBezTo>
                  <a:pt x="247650" y="6665383"/>
                  <a:pt x="296333" y="6680200"/>
                  <a:pt x="338666" y="6731000"/>
                </a:cubicBezTo>
                <a:cubicBezTo>
                  <a:pt x="406400" y="6773333"/>
                  <a:pt x="529166" y="6826250"/>
                  <a:pt x="706966" y="6889750"/>
                </a:cubicBezTo>
                <a:cubicBezTo>
                  <a:pt x="884766" y="6953250"/>
                  <a:pt x="1083732" y="6963833"/>
                  <a:pt x="1303866" y="6921500"/>
                </a:cubicBezTo>
                <a:cubicBezTo>
                  <a:pt x="1498599" y="6879166"/>
                  <a:pt x="1691216" y="6764866"/>
                  <a:pt x="1881716" y="6578600"/>
                </a:cubicBezTo>
                <a:cubicBezTo>
                  <a:pt x="2072216" y="6392333"/>
                  <a:pt x="2226732" y="6218766"/>
                  <a:pt x="2345266" y="6057900"/>
                </a:cubicBezTo>
                <a:cubicBezTo>
                  <a:pt x="2412999" y="5956300"/>
                  <a:pt x="2527299" y="5774266"/>
                  <a:pt x="2688166" y="5511800"/>
                </a:cubicBezTo>
                <a:cubicBezTo>
                  <a:pt x="2849032" y="5249333"/>
                  <a:pt x="3016249" y="4959350"/>
                  <a:pt x="3189816" y="4641850"/>
                </a:cubicBezTo>
                <a:cubicBezTo>
                  <a:pt x="3363382" y="4324350"/>
                  <a:pt x="3509432" y="4030134"/>
                  <a:pt x="3627966" y="3759200"/>
                </a:cubicBezTo>
                <a:cubicBezTo>
                  <a:pt x="3653366" y="3691467"/>
                  <a:pt x="3682999" y="3611034"/>
                  <a:pt x="3716866" y="3517900"/>
                </a:cubicBezTo>
                <a:cubicBezTo>
                  <a:pt x="3750732" y="3424767"/>
                  <a:pt x="3793066" y="3348567"/>
                  <a:pt x="3843866" y="3289300"/>
                </a:cubicBezTo>
                <a:cubicBezTo>
                  <a:pt x="3894666" y="3187700"/>
                  <a:pt x="3939116" y="3092450"/>
                  <a:pt x="3977216" y="3003550"/>
                </a:cubicBezTo>
                <a:cubicBezTo>
                  <a:pt x="4015316" y="2914650"/>
                  <a:pt x="4038599" y="2853267"/>
                  <a:pt x="4047066" y="2819400"/>
                </a:cubicBezTo>
                <a:cubicBezTo>
                  <a:pt x="4055532" y="2777067"/>
                  <a:pt x="4093632" y="2692400"/>
                  <a:pt x="4161366" y="2565400"/>
                </a:cubicBezTo>
                <a:cubicBezTo>
                  <a:pt x="4229099" y="2438400"/>
                  <a:pt x="4292599" y="2311400"/>
                  <a:pt x="4351866" y="2184400"/>
                </a:cubicBezTo>
                <a:cubicBezTo>
                  <a:pt x="4394199" y="2057400"/>
                  <a:pt x="4457699" y="1871134"/>
                  <a:pt x="4542366" y="1625600"/>
                </a:cubicBezTo>
                <a:cubicBezTo>
                  <a:pt x="4627032" y="1380067"/>
                  <a:pt x="4711699" y="1181100"/>
                  <a:pt x="4796366" y="1028700"/>
                </a:cubicBezTo>
                <a:cubicBezTo>
                  <a:pt x="4897966" y="833967"/>
                  <a:pt x="4980516" y="675217"/>
                  <a:pt x="5044016" y="552450"/>
                </a:cubicBezTo>
                <a:cubicBezTo>
                  <a:pt x="5107516" y="429684"/>
                  <a:pt x="5177366" y="355600"/>
                  <a:pt x="5253566" y="330200"/>
                </a:cubicBezTo>
                <a:lnTo>
                  <a:pt x="5253566" y="330200"/>
                </a:lnTo>
                <a:cubicBezTo>
                  <a:pt x="5329766" y="270934"/>
                  <a:pt x="5382682" y="241300"/>
                  <a:pt x="5412316" y="241300"/>
                </a:cubicBezTo>
                <a:cubicBezTo>
                  <a:pt x="5441949" y="241300"/>
                  <a:pt x="5503332" y="266700"/>
                  <a:pt x="5596466" y="317500"/>
                </a:cubicBezTo>
                <a:cubicBezTo>
                  <a:pt x="5698066" y="419100"/>
                  <a:pt x="5761566" y="518584"/>
                  <a:pt x="5786966" y="615950"/>
                </a:cubicBezTo>
                <a:cubicBezTo>
                  <a:pt x="5812366" y="713317"/>
                  <a:pt x="5801782" y="831850"/>
                  <a:pt x="5755216" y="971550"/>
                </a:cubicBezTo>
                <a:cubicBezTo>
                  <a:pt x="5708649" y="1111250"/>
                  <a:pt x="5621866" y="1299634"/>
                  <a:pt x="5494866" y="1536700"/>
                </a:cubicBezTo>
                <a:cubicBezTo>
                  <a:pt x="5427132" y="1739900"/>
                  <a:pt x="5353049" y="1924050"/>
                  <a:pt x="5272616" y="2089150"/>
                </a:cubicBezTo>
                <a:cubicBezTo>
                  <a:pt x="5192182" y="2254250"/>
                  <a:pt x="5130799" y="2362200"/>
                  <a:pt x="5088466" y="2413000"/>
                </a:cubicBezTo>
                <a:cubicBezTo>
                  <a:pt x="5046132" y="2514600"/>
                  <a:pt x="4997449" y="2626784"/>
                  <a:pt x="4942416" y="2749550"/>
                </a:cubicBezTo>
                <a:cubicBezTo>
                  <a:pt x="4887382" y="2872317"/>
                  <a:pt x="4838699" y="2984500"/>
                  <a:pt x="4796366" y="3086100"/>
                </a:cubicBezTo>
                <a:cubicBezTo>
                  <a:pt x="4643966" y="3424767"/>
                  <a:pt x="4512732" y="3699934"/>
                  <a:pt x="4402666" y="3911600"/>
                </a:cubicBezTo>
                <a:cubicBezTo>
                  <a:pt x="4292599" y="4123267"/>
                  <a:pt x="4195232" y="4318000"/>
                  <a:pt x="4110566" y="4495800"/>
                </a:cubicBezTo>
                <a:cubicBezTo>
                  <a:pt x="4025899" y="4673600"/>
                  <a:pt x="3936999" y="4881034"/>
                  <a:pt x="3843866" y="5118100"/>
                </a:cubicBezTo>
                <a:cubicBezTo>
                  <a:pt x="3649132" y="5431366"/>
                  <a:pt x="3460749" y="5729816"/>
                  <a:pt x="3278716" y="6013450"/>
                </a:cubicBezTo>
                <a:cubicBezTo>
                  <a:pt x="3096682" y="6297083"/>
                  <a:pt x="2904066" y="6561666"/>
                  <a:pt x="2700866" y="6807200"/>
                </a:cubicBezTo>
                <a:cubicBezTo>
                  <a:pt x="2616199" y="6883400"/>
                  <a:pt x="2510366" y="6972300"/>
                  <a:pt x="2383366" y="7073900"/>
                </a:cubicBezTo>
                <a:cubicBezTo>
                  <a:pt x="2256366" y="7175500"/>
                  <a:pt x="2127249" y="7268633"/>
                  <a:pt x="1996016" y="7353300"/>
                </a:cubicBezTo>
                <a:cubicBezTo>
                  <a:pt x="1864782" y="7437966"/>
                  <a:pt x="1739899" y="7497233"/>
                  <a:pt x="1621366" y="7531100"/>
                </a:cubicBezTo>
                <a:close/>
                <a:moveTo>
                  <a:pt x="-1909234" y="5003800"/>
                </a:moveTo>
                <a:moveTo>
                  <a:pt x="3335866" y="4483100"/>
                </a:moveTo>
                <a:cubicBezTo>
                  <a:pt x="3208866" y="4466167"/>
                  <a:pt x="3083982" y="4389967"/>
                  <a:pt x="2961216" y="4254500"/>
                </a:cubicBezTo>
                <a:cubicBezTo>
                  <a:pt x="2838449" y="4119034"/>
                  <a:pt x="2743199" y="3975100"/>
                  <a:pt x="2675466" y="3822700"/>
                </a:cubicBezTo>
                <a:cubicBezTo>
                  <a:pt x="2607732" y="3670300"/>
                  <a:pt x="2582332" y="3560234"/>
                  <a:pt x="2599266" y="3492500"/>
                </a:cubicBezTo>
                <a:cubicBezTo>
                  <a:pt x="2599266" y="3450167"/>
                  <a:pt x="2599266" y="3416300"/>
                  <a:pt x="2599266" y="3390900"/>
                </a:cubicBezTo>
                <a:cubicBezTo>
                  <a:pt x="2599266" y="3365500"/>
                  <a:pt x="2599266" y="3352800"/>
                  <a:pt x="2599266" y="3352800"/>
                </a:cubicBezTo>
                <a:cubicBezTo>
                  <a:pt x="2548466" y="3352800"/>
                  <a:pt x="2504016" y="3289300"/>
                  <a:pt x="2465916" y="3162300"/>
                </a:cubicBezTo>
                <a:cubicBezTo>
                  <a:pt x="2427816" y="3035300"/>
                  <a:pt x="2400299" y="2870200"/>
                  <a:pt x="2383366" y="2667000"/>
                </a:cubicBezTo>
                <a:cubicBezTo>
                  <a:pt x="2366432" y="2463800"/>
                  <a:pt x="2355849" y="2247900"/>
                  <a:pt x="2351616" y="2019300"/>
                </a:cubicBezTo>
                <a:cubicBezTo>
                  <a:pt x="2347382" y="1790700"/>
                  <a:pt x="2353732" y="1574800"/>
                  <a:pt x="2370666" y="1371600"/>
                </a:cubicBezTo>
                <a:cubicBezTo>
                  <a:pt x="2404532" y="1227667"/>
                  <a:pt x="2421466" y="1068917"/>
                  <a:pt x="2421466" y="895350"/>
                </a:cubicBezTo>
                <a:cubicBezTo>
                  <a:pt x="2421466" y="721784"/>
                  <a:pt x="2425699" y="584200"/>
                  <a:pt x="2434166" y="482600"/>
                </a:cubicBezTo>
                <a:cubicBezTo>
                  <a:pt x="2425699" y="347134"/>
                  <a:pt x="2438399" y="256117"/>
                  <a:pt x="2472266" y="209550"/>
                </a:cubicBezTo>
                <a:cubicBezTo>
                  <a:pt x="2506132" y="162984"/>
                  <a:pt x="2539999" y="127000"/>
                  <a:pt x="2573866" y="101600"/>
                </a:cubicBezTo>
                <a:lnTo>
                  <a:pt x="2573866" y="101600"/>
                </a:lnTo>
                <a:cubicBezTo>
                  <a:pt x="2810932" y="0"/>
                  <a:pt x="2969682" y="61384"/>
                  <a:pt x="3050116" y="285750"/>
                </a:cubicBezTo>
                <a:cubicBezTo>
                  <a:pt x="3130549" y="510117"/>
                  <a:pt x="3149599" y="927100"/>
                  <a:pt x="3107266" y="1536700"/>
                </a:cubicBezTo>
                <a:cubicBezTo>
                  <a:pt x="3090332" y="1875367"/>
                  <a:pt x="3090332" y="2214034"/>
                  <a:pt x="3107266" y="2552700"/>
                </a:cubicBezTo>
                <a:cubicBezTo>
                  <a:pt x="3124199" y="2891367"/>
                  <a:pt x="3172882" y="3187700"/>
                  <a:pt x="3253316" y="3441700"/>
                </a:cubicBezTo>
                <a:cubicBezTo>
                  <a:pt x="3333749" y="3695700"/>
                  <a:pt x="3445932" y="3869267"/>
                  <a:pt x="3589866" y="3962400"/>
                </a:cubicBezTo>
                <a:cubicBezTo>
                  <a:pt x="3649132" y="3996267"/>
                  <a:pt x="3678766" y="4042834"/>
                  <a:pt x="3678766" y="4102100"/>
                </a:cubicBezTo>
                <a:cubicBezTo>
                  <a:pt x="3678766" y="4161367"/>
                  <a:pt x="3661832" y="4222750"/>
                  <a:pt x="3627966" y="4286250"/>
                </a:cubicBezTo>
                <a:cubicBezTo>
                  <a:pt x="3594099" y="4349750"/>
                  <a:pt x="3549649" y="4400550"/>
                  <a:pt x="3494616" y="4438650"/>
                </a:cubicBezTo>
                <a:cubicBezTo>
                  <a:pt x="3439582" y="4476750"/>
                  <a:pt x="3386666" y="4491567"/>
                  <a:pt x="3335866" y="4483100"/>
                </a:cubicBezTo>
                <a:close/>
                <a:moveTo>
                  <a:pt x="1138766" y="5003800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98" name="Freeform 6898"/>
          <p:cNvSpPr/>
          <p:nvPr/>
        </p:nvSpPr>
        <p:spPr>
          <a:xfrm rot="0" flipH="0" flipV="0">
            <a:off x="8473779" y="1596684"/>
            <a:ext cx="306781" cy="423481"/>
          </a:xfrm>
          <a:custGeom>
            <a:pathLst>
              <a:path w="5681134" h="7842250">
                <a:moveTo>
                  <a:pt x="3458634" y="7838016"/>
                </a:moveTo>
                <a:cubicBezTo>
                  <a:pt x="3424767" y="7838016"/>
                  <a:pt x="3376084" y="7831666"/>
                  <a:pt x="3312584" y="7818966"/>
                </a:cubicBezTo>
                <a:cubicBezTo>
                  <a:pt x="3249084" y="7806266"/>
                  <a:pt x="3196167" y="7770283"/>
                  <a:pt x="3153834" y="7711016"/>
                </a:cubicBezTo>
                <a:cubicBezTo>
                  <a:pt x="3026834" y="7558616"/>
                  <a:pt x="2946400" y="7431616"/>
                  <a:pt x="2912534" y="7330016"/>
                </a:cubicBezTo>
                <a:cubicBezTo>
                  <a:pt x="2878667" y="7228416"/>
                  <a:pt x="2874434" y="7080250"/>
                  <a:pt x="2899834" y="6885516"/>
                </a:cubicBezTo>
                <a:cubicBezTo>
                  <a:pt x="2916767" y="6758516"/>
                  <a:pt x="2927350" y="6646333"/>
                  <a:pt x="2931584" y="6548966"/>
                </a:cubicBezTo>
                <a:cubicBezTo>
                  <a:pt x="2935817" y="6451600"/>
                  <a:pt x="2942167" y="6369050"/>
                  <a:pt x="2950634" y="6301316"/>
                </a:cubicBezTo>
                <a:cubicBezTo>
                  <a:pt x="2916767" y="6267450"/>
                  <a:pt x="2855384" y="6290733"/>
                  <a:pt x="2766484" y="6371166"/>
                </a:cubicBezTo>
                <a:cubicBezTo>
                  <a:pt x="2677584" y="6451600"/>
                  <a:pt x="2556934" y="6551083"/>
                  <a:pt x="2404534" y="6669616"/>
                </a:cubicBezTo>
                <a:cubicBezTo>
                  <a:pt x="2116667" y="6999816"/>
                  <a:pt x="1860550" y="7251700"/>
                  <a:pt x="1636184" y="7425266"/>
                </a:cubicBezTo>
                <a:cubicBezTo>
                  <a:pt x="1411817" y="7598833"/>
                  <a:pt x="1210734" y="7713133"/>
                  <a:pt x="1032934" y="7768166"/>
                </a:cubicBezTo>
                <a:cubicBezTo>
                  <a:pt x="855134" y="7823200"/>
                  <a:pt x="685800" y="7842250"/>
                  <a:pt x="524934" y="7825316"/>
                </a:cubicBezTo>
                <a:cubicBezTo>
                  <a:pt x="381000" y="7808383"/>
                  <a:pt x="266700" y="7747000"/>
                  <a:pt x="182034" y="7641166"/>
                </a:cubicBezTo>
                <a:cubicBezTo>
                  <a:pt x="97367" y="7535333"/>
                  <a:pt x="44450" y="7397750"/>
                  <a:pt x="23284" y="7228416"/>
                </a:cubicBezTo>
                <a:cubicBezTo>
                  <a:pt x="2117" y="7059083"/>
                  <a:pt x="0" y="6877050"/>
                  <a:pt x="16934" y="6682316"/>
                </a:cubicBezTo>
                <a:cubicBezTo>
                  <a:pt x="50800" y="6402916"/>
                  <a:pt x="112184" y="6136216"/>
                  <a:pt x="201084" y="5882216"/>
                </a:cubicBezTo>
                <a:cubicBezTo>
                  <a:pt x="289984" y="5628216"/>
                  <a:pt x="436034" y="5344583"/>
                  <a:pt x="639234" y="5031316"/>
                </a:cubicBezTo>
                <a:cubicBezTo>
                  <a:pt x="732367" y="4861983"/>
                  <a:pt x="857250" y="4694766"/>
                  <a:pt x="1013884" y="4529666"/>
                </a:cubicBezTo>
                <a:cubicBezTo>
                  <a:pt x="1170517" y="4364566"/>
                  <a:pt x="1344084" y="4216400"/>
                  <a:pt x="1534584" y="4085166"/>
                </a:cubicBezTo>
                <a:cubicBezTo>
                  <a:pt x="1725084" y="3953933"/>
                  <a:pt x="1909234" y="3858683"/>
                  <a:pt x="2087034" y="3799416"/>
                </a:cubicBezTo>
                <a:cubicBezTo>
                  <a:pt x="2281767" y="3723216"/>
                  <a:pt x="2480734" y="3678766"/>
                  <a:pt x="2683934" y="3666066"/>
                </a:cubicBezTo>
                <a:cubicBezTo>
                  <a:pt x="2887134" y="3653366"/>
                  <a:pt x="3069167" y="3672416"/>
                  <a:pt x="3230034" y="3723216"/>
                </a:cubicBezTo>
                <a:cubicBezTo>
                  <a:pt x="3331634" y="3774016"/>
                  <a:pt x="3414184" y="3799416"/>
                  <a:pt x="3477684" y="3799416"/>
                </a:cubicBezTo>
                <a:cubicBezTo>
                  <a:pt x="3541184" y="3799416"/>
                  <a:pt x="3589867" y="3757083"/>
                  <a:pt x="3623734" y="3672416"/>
                </a:cubicBezTo>
                <a:cubicBezTo>
                  <a:pt x="3666067" y="3604683"/>
                  <a:pt x="3708400" y="3500966"/>
                  <a:pt x="3750734" y="3361266"/>
                </a:cubicBezTo>
                <a:cubicBezTo>
                  <a:pt x="3793067" y="3221566"/>
                  <a:pt x="3843867" y="3100916"/>
                  <a:pt x="3903134" y="2999316"/>
                </a:cubicBezTo>
                <a:lnTo>
                  <a:pt x="4182534" y="2173816"/>
                </a:lnTo>
                <a:cubicBezTo>
                  <a:pt x="4275667" y="1945216"/>
                  <a:pt x="4377267" y="1703916"/>
                  <a:pt x="4487334" y="1449916"/>
                </a:cubicBezTo>
                <a:cubicBezTo>
                  <a:pt x="4597400" y="1195916"/>
                  <a:pt x="4728634" y="886883"/>
                  <a:pt x="4881034" y="522816"/>
                </a:cubicBezTo>
                <a:cubicBezTo>
                  <a:pt x="5024967" y="251883"/>
                  <a:pt x="5143500" y="93133"/>
                  <a:pt x="5236634" y="46566"/>
                </a:cubicBezTo>
                <a:cubicBezTo>
                  <a:pt x="5329767" y="0"/>
                  <a:pt x="5435600" y="35983"/>
                  <a:pt x="5554134" y="154516"/>
                </a:cubicBezTo>
                <a:cubicBezTo>
                  <a:pt x="5647267" y="264583"/>
                  <a:pt x="5681134" y="389466"/>
                  <a:pt x="5655734" y="529166"/>
                </a:cubicBezTo>
                <a:cubicBezTo>
                  <a:pt x="5630334" y="668866"/>
                  <a:pt x="5554134" y="891116"/>
                  <a:pt x="5427134" y="1195916"/>
                </a:cubicBezTo>
                <a:cubicBezTo>
                  <a:pt x="5367867" y="1289050"/>
                  <a:pt x="5317067" y="1375833"/>
                  <a:pt x="5274734" y="1456266"/>
                </a:cubicBezTo>
                <a:cubicBezTo>
                  <a:pt x="5232400" y="1536700"/>
                  <a:pt x="5173134" y="1661583"/>
                  <a:pt x="5096934" y="1830916"/>
                </a:cubicBezTo>
                <a:cubicBezTo>
                  <a:pt x="4986867" y="2093383"/>
                  <a:pt x="4885267" y="2328333"/>
                  <a:pt x="4792134" y="2535766"/>
                </a:cubicBezTo>
                <a:cubicBezTo>
                  <a:pt x="4699000" y="2743200"/>
                  <a:pt x="4601634" y="2978150"/>
                  <a:pt x="4500034" y="3240616"/>
                </a:cubicBezTo>
                <a:cubicBezTo>
                  <a:pt x="4466167" y="3376083"/>
                  <a:pt x="4421717" y="3532716"/>
                  <a:pt x="4366684" y="3710516"/>
                </a:cubicBezTo>
                <a:cubicBezTo>
                  <a:pt x="4311650" y="3888316"/>
                  <a:pt x="4267200" y="4049183"/>
                  <a:pt x="4233334" y="4193116"/>
                </a:cubicBezTo>
                <a:cubicBezTo>
                  <a:pt x="4207934" y="4328583"/>
                  <a:pt x="4180417" y="4453466"/>
                  <a:pt x="4150784" y="4567766"/>
                </a:cubicBezTo>
                <a:cubicBezTo>
                  <a:pt x="4121150" y="4682066"/>
                  <a:pt x="4089400" y="4739216"/>
                  <a:pt x="4055534" y="4739216"/>
                </a:cubicBezTo>
                <a:cubicBezTo>
                  <a:pt x="3987800" y="4815416"/>
                  <a:pt x="3924300" y="4948766"/>
                  <a:pt x="3865034" y="5139266"/>
                </a:cubicBezTo>
                <a:cubicBezTo>
                  <a:pt x="3805767" y="5329766"/>
                  <a:pt x="3757084" y="5526616"/>
                  <a:pt x="3718984" y="5729816"/>
                </a:cubicBezTo>
                <a:cubicBezTo>
                  <a:pt x="3680884" y="5933016"/>
                  <a:pt x="3649134" y="6102350"/>
                  <a:pt x="3623734" y="6237816"/>
                </a:cubicBezTo>
                <a:cubicBezTo>
                  <a:pt x="3606800" y="6339416"/>
                  <a:pt x="3594100" y="6470650"/>
                  <a:pt x="3585634" y="6631516"/>
                </a:cubicBezTo>
                <a:cubicBezTo>
                  <a:pt x="3577167" y="6792383"/>
                  <a:pt x="3572934" y="6946900"/>
                  <a:pt x="3572934" y="7095066"/>
                </a:cubicBezTo>
                <a:cubicBezTo>
                  <a:pt x="3572934" y="7243233"/>
                  <a:pt x="3572934" y="7346950"/>
                  <a:pt x="3572934" y="7406216"/>
                </a:cubicBezTo>
                <a:cubicBezTo>
                  <a:pt x="3572934" y="7592483"/>
                  <a:pt x="3568700" y="7711016"/>
                  <a:pt x="3560234" y="7761816"/>
                </a:cubicBezTo>
                <a:cubicBezTo>
                  <a:pt x="3551767" y="7812616"/>
                  <a:pt x="3517900" y="7838016"/>
                  <a:pt x="3458634" y="7838016"/>
                </a:cubicBezTo>
                <a:close/>
                <a:moveTo>
                  <a:pt x="-935566" y="7965016"/>
                </a:moveTo>
                <a:moveTo>
                  <a:pt x="753534" y="7037916"/>
                </a:moveTo>
                <a:cubicBezTo>
                  <a:pt x="931334" y="7037916"/>
                  <a:pt x="1119717" y="6961716"/>
                  <a:pt x="1318684" y="6809316"/>
                </a:cubicBezTo>
                <a:cubicBezTo>
                  <a:pt x="1517650" y="6656916"/>
                  <a:pt x="1718734" y="6487583"/>
                  <a:pt x="1921934" y="6301316"/>
                </a:cubicBezTo>
                <a:cubicBezTo>
                  <a:pt x="2048934" y="6182783"/>
                  <a:pt x="2186517" y="6026150"/>
                  <a:pt x="2334684" y="5831416"/>
                </a:cubicBezTo>
                <a:cubicBezTo>
                  <a:pt x="2482850" y="5636683"/>
                  <a:pt x="2626784" y="5441950"/>
                  <a:pt x="2766484" y="5247216"/>
                </a:cubicBezTo>
                <a:cubicBezTo>
                  <a:pt x="2906184" y="5052483"/>
                  <a:pt x="3018367" y="4881033"/>
                  <a:pt x="3103034" y="4732866"/>
                </a:cubicBezTo>
                <a:cubicBezTo>
                  <a:pt x="3187700" y="4584700"/>
                  <a:pt x="3230034" y="4493683"/>
                  <a:pt x="3230034" y="4459816"/>
                </a:cubicBezTo>
                <a:cubicBezTo>
                  <a:pt x="3230034" y="4417483"/>
                  <a:pt x="3191934" y="4387850"/>
                  <a:pt x="3115734" y="4370916"/>
                </a:cubicBezTo>
                <a:cubicBezTo>
                  <a:pt x="3039534" y="4353983"/>
                  <a:pt x="2952750" y="4343400"/>
                  <a:pt x="2855384" y="4339166"/>
                </a:cubicBezTo>
                <a:cubicBezTo>
                  <a:pt x="2758017" y="4334933"/>
                  <a:pt x="2679700" y="4341283"/>
                  <a:pt x="2620434" y="4358216"/>
                </a:cubicBezTo>
                <a:cubicBezTo>
                  <a:pt x="2434167" y="4400550"/>
                  <a:pt x="2250017" y="4485216"/>
                  <a:pt x="2067984" y="4612216"/>
                </a:cubicBezTo>
                <a:cubicBezTo>
                  <a:pt x="1885950" y="4739216"/>
                  <a:pt x="1689100" y="4929716"/>
                  <a:pt x="1477434" y="5183716"/>
                </a:cubicBezTo>
                <a:cubicBezTo>
                  <a:pt x="1257300" y="5454650"/>
                  <a:pt x="1077384" y="5734050"/>
                  <a:pt x="937684" y="6021916"/>
                </a:cubicBezTo>
                <a:cubicBezTo>
                  <a:pt x="797984" y="6309783"/>
                  <a:pt x="711200" y="6551083"/>
                  <a:pt x="677334" y="6745816"/>
                </a:cubicBezTo>
                <a:cubicBezTo>
                  <a:pt x="643467" y="6940550"/>
                  <a:pt x="668867" y="7037916"/>
                  <a:pt x="753534" y="7037916"/>
                </a:cubicBezTo>
                <a:close/>
                <a:moveTo>
                  <a:pt x="-135466" y="7965016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99" name="Freeform 6899"/>
          <p:cNvSpPr/>
          <p:nvPr/>
        </p:nvSpPr>
        <p:spPr>
          <a:xfrm rot="0" flipH="0" flipV="0">
            <a:off x="8758158" y="1762876"/>
            <a:ext cx="191795" cy="255689"/>
          </a:xfrm>
          <a:custGeom>
            <a:pathLst>
              <a:path w="3551767" h="4734983">
                <a:moveTo>
                  <a:pt x="2167467" y="4442883"/>
                </a:moveTo>
                <a:cubicBezTo>
                  <a:pt x="1989667" y="4595283"/>
                  <a:pt x="1784350" y="4684183"/>
                  <a:pt x="1551517" y="4709583"/>
                </a:cubicBezTo>
                <a:cubicBezTo>
                  <a:pt x="1318683" y="4734983"/>
                  <a:pt x="1092200" y="4699000"/>
                  <a:pt x="872067" y="4601633"/>
                </a:cubicBezTo>
                <a:cubicBezTo>
                  <a:pt x="651933" y="4504267"/>
                  <a:pt x="469900" y="4353983"/>
                  <a:pt x="325967" y="4150783"/>
                </a:cubicBezTo>
                <a:cubicBezTo>
                  <a:pt x="182033" y="3964517"/>
                  <a:pt x="88900" y="3750733"/>
                  <a:pt x="46567" y="3509433"/>
                </a:cubicBezTo>
                <a:cubicBezTo>
                  <a:pt x="4233" y="3268133"/>
                  <a:pt x="0" y="2952750"/>
                  <a:pt x="33867" y="2563283"/>
                </a:cubicBezTo>
                <a:cubicBezTo>
                  <a:pt x="59267" y="2233083"/>
                  <a:pt x="165100" y="1900767"/>
                  <a:pt x="351367" y="1566333"/>
                </a:cubicBezTo>
                <a:cubicBezTo>
                  <a:pt x="537633" y="1231900"/>
                  <a:pt x="764117" y="933450"/>
                  <a:pt x="1030817" y="670983"/>
                </a:cubicBezTo>
                <a:cubicBezTo>
                  <a:pt x="1297517" y="408517"/>
                  <a:pt x="1562100" y="226483"/>
                  <a:pt x="1824567" y="124883"/>
                </a:cubicBezTo>
                <a:cubicBezTo>
                  <a:pt x="1951567" y="40217"/>
                  <a:pt x="2059517" y="0"/>
                  <a:pt x="2148417" y="4233"/>
                </a:cubicBezTo>
                <a:cubicBezTo>
                  <a:pt x="2237317" y="8467"/>
                  <a:pt x="2374900" y="19050"/>
                  <a:pt x="2561167" y="35983"/>
                </a:cubicBezTo>
                <a:cubicBezTo>
                  <a:pt x="2755900" y="61383"/>
                  <a:pt x="2901950" y="99483"/>
                  <a:pt x="2999317" y="150283"/>
                </a:cubicBezTo>
                <a:cubicBezTo>
                  <a:pt x="3096683" y="201083"/>
                  <a:pt x="3175000" y="268817"/>
                  <a:pt x="3234267" y="353483"/>
                </a:cubicBezTo>
                <a:cubicBezTo>
                  <a:pt x="3361267" y="480483"/>
                  <a:pt x="3445933" y="605367"/>
                  <a:pt x="3488267" y="728133"/>
                </a:cubicBezTo>
                <a:cubicBezTo>
                  <a:pt x="3530600" y="850900"/>
                  <a:pt x="3551767" y="971550"/>
                  <a:pt x="3551767" y="1090083"/>
                </a:cubicBezTo>
                <a:cubicBezTo>
                  <a:pt x="3517900" y="1276350"/>
                  <a:pt x="3393017" y="1502833"/>
                  <a:pt x="3177117" y="1769533"/>
                </a:cubicBezTo>
                <a:cubicBezTo>
                  <a:pt x="2961217" y="2036233"/>
                  <a:pt x="2679700" y="2254250"/>
                  <a:pt x="2332567" y="2423583"/>
                </a:cubicBezTo>
                <a:cubicBezTo>
                  <a:pt x="2146300" y="2482850"/>
                  <a:pt x="1943100" y="2508250"/>
                  <a:pt x="1722967" y="2499783"/>
                </a:cubicBezTo>
                <a:cubicBezTo>
                  <a:pt x="1502833" y="2491317"/>
                  <a:pt x="1320800" y="2436283"/>
                  <a:pt x="1176867" y="2334683"/>
                </a:cubicBezTo>
                <a:cubicBezTo>
                  <a:pt x="1016000" y="2266950"/>
                  <a:pt x="910167" y="2277533"/>
                  <a:pt x="859367" y="2366433"/>
                </a:cubicBezTo>
                <a:cubicBezTo>
                  <a:pt x="808567" y="2455333"/>
                  <a:pt x="762000" y="2669117"/>
                  <a:pt x="719667" y="3007783"/>
                </a:cubicBezTo>
                <a:cubicBezTo>
                  <a:pt x="685800" y="3329517"/>
                  <a:pt x="711200" y="3564467"/>
                  <a:pt x="795867" y="3712633"/>
                </a:cubicBezTo>
                <a:cubicBezTo>
                  <a:pt x="880533" y="3860800"/>
                  <a:pt x="994833" y="3947583"/>
                  <a:pt x="1138767" y="3972983"/>
                </a:cubicBezTo>
                <a:cubicBezTo>
                  <a:pt x="1308100" y="4006850"/>
                  <a:pt x="1441450" y="4030133"/>
                  <a:pt x="1538817" y="4042833"/>
                </a:cubicBezTo>
                <a:cubicBezTo>
                  <a:pt x="1636183" y="4055533"/>
                  <a:pt x="1756833" y="4019550"/>
                  <a:pt x="1900767" y="3934883"/>
                </a:cubicBezTo>
                <a:cubicBezTo>
                  <a:pt x="2036233" y="3850217"/>
                  <a:pt x="2120900" y="3801533"/>
                  <a:pt x="2154767" y="3788833"/>
                </a:cubicBezTo>
                <a:cubicBezTo>
                  <a:pt x="2188633" y="3776133"/>
                  <a:pt x="2216150" y="3759200"/>
                  <a:pt x="2237317" y="3738033"/>
                </a:cubicBezTo>
                <a:cubicBezTo>
                  <a:pt x="2258483" y="3716867"/>
                  <a:pt x="2311400" y="3663950"/>
                  <a:pt x="2396067" y="3579283"/>
                </a:cubicBezTo>
                <a:cubicBezTo>
                  <a:pt x="2455333" y="3520017"/>
                  <a:pt x="2501900" y="3475567"/>
                  <a:pt x="2535767" y="3445933"/>
                </a:cubicBezTo>
                <a:cubicBezTo>
                  <a:pt x="2569633" y="3416300"/>
                  <a:pt x="2607733" y="3401483"/>
                  <a:pt x="2650067" y="3401483"/>
                </a:cubicBezTo>
                <a:cubicBezTo>
                  <a:pt x="2692400" y="3401483"/>
                  <a:pt x="2730500" y="3420533"/>
                  <a:pt x="2764367" y="3458633"/>
                </a:cubicBezTo>
                <a:cubicBezTo>
                  <a:pt x="2798233" y="3496733"/>
                  <a:pt x="2832100" y="3524250"/>
                  <a:pt x="2865967" y="3541183"/>
                </a:cubicBezTo>
                <a:cubicBezTo>
                  <a:pt x="2950633" y="3541183"/>
                  <a:pt x="2969683" y="3591983"/>
                  <a:pt x="2923117" y="3693583"/>
                </a:cubicBezTo>
                <a:cubicBezTo>
                  <a:pt x="2876550" y="3795183"/>
                  <a:pt x="2785533" y="3915833"/>
                  <a:pt x="2650067" y="4055533"/>
                </a:cubicBezTo>
                <a:cubicBezTo>
                  <a:pt x="2514600" y="4195233"/>
                  <a:pt x="2353733" y="4324350"/>
                  <a:pt x="2167467" y="4442883"/>
                </a:cubicBezTo>
                <a:close/>
                <a:moveTo>
                  <a:pt x="-893233" y="4887383"/>
                </a:moveTo>
                <a:moveTo>
                  <a:pt x="2154767" y="1750483"/>
                </a:moveTo>
                <a:cubicBezTo>
                  <a:pt x="2247900" y="1708150"/>
                  <a:pt x="2345267" y="1646767"/>
                  <a:pt x="2446867" y="1566333"/>
                </a:cubicBezTo>
                <a:cubicBezTo>
                  <a:pt x="2548467" y="1485900"/>
                  <a:pt x="2635250" y="1397000"/>
                  <a:pt x="2707217" y="1299633"/>
                </a:cubicBezTo>
                <a:cubicBezTo>
                  <a:pt x="2779183" y="1202267"/>
                  <a:pt x="2815167" y="1119717"/>
                  <a:pt x="2815167" y="1051983"/>
                </a:cubicBezTo>
                <a:cubicBezTo>
                  <a:pt x="2815167" y="933450"/>
                  <a:pt x="2760133" y="833967"/>
                  <a:pt x="2650067" y="753533"/>
                </a:cubicBezTo>
                <a:cubicBezTo>
                  <a:pt x="2540000" y="673100"/>
                  <a:pt x="2374900" y="662517"/>
                  <a:pt x="2154767" y="721783"/>
                </a:cubicBezTo>
                <a:cubicBezTo>
                  <a:pt x="2061633" y="747183"/>
                  <a:pt x="1955800" y="808567"/>
                  <a:pt x="1837267" y="905933"/>
                </a:cubicBezTo>
                <a:cubicBezTo>
                  <a:pt x="1718733" y="1003300"/>
                  <a:pt x="1606550" y="1111250"/>
                  <a:pt x="1500717" y="1229783"/>
                </a:cubicBezTo>
                <a:cubicBezTo>
                  <a:pt x="1394883" y="1348317"/>
                  <a:pt x="1310217" y="1454150"/>
                  <a:pt x="1246717" y="1547283"/>
                </a:cubicBezTo>
                <a:cubicBezTo>
                  <a:pt x="1183217" y="1640417"/>
                  <a:pt x="1159933" y="1695450"/>
                  <a:pt x="1176867" y="1712383"/>
                </a:cubicBezTo>
                <a:cubicBezTo>
                  <a:pt x="1202267" y="1754717"/>
                  <a:pt x="1274233" y="1786467"/>
                  <a:pt x="1392767" y="1807633"/>
                </a:cubicBezTo>
                <a:cubicBezTo>
                  <a:pt x="1511300" y="1828800"/>
                  <a:pt x="1644650" y="1835150"/>
                  <a:pt x="1792817" y="1826683"/>
                </a:cubicBezTo>
                <a:cubicBezTo>
                  <a:pt x="1940983" y="1818217"/>
                  <a:pt x="2061633" y="1792817"/>
                  <a:pt x="2154767" y="1750483"/>
                </a:cubicBezTo>
                <a:close/>
                <a:moveTo>
                  <a:pt x="1799167" y="4887383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00" name="Freeform 6900"/>
          <p:cNvSpPr/>
          <p:nvPr/>
        </p:nvSpPr>
        <p:spPr>
          <a:xfrm rot="0" flipH="0" flipV="0">
            <a:off x="8960240" y="1618744"/>
            <a:ext cx="170764" cy="416052"/>
          </a:xfrm>
          <a:custGeom>
            <a:pathLst>
              <a:path w="3162300" h="7704666">
                <a:moveTo>
                  <a:pt x="330200" y="7670800"/>
                </a:moveTo>
                <a:cubicBezTo>
                  <a:pt x="220133" y="7628466"/>
                  <a:pt x="139700" y="7562850"/>
                  <a:pt x="88900" y="7473950"/>
                </a:cubicBezTo>
                <a:cubicBezTo>
                  <a:pt x="38100" y="7385050"/>
                  <a:pt x="8466" y="7255934"/>
                  <a:pt x="0" y="7086600"/>
                </a:cubicBezTo>
                <a:cubicBezTo>
                  <a:pt x="0" y="6985000"/>
                  <a:pt x="16933" y="6849534"/>
                  <a:pt x="50800" y="6680200"/>
                </a:cubicBezTo>
                <a:cubicBezTo>
                  <a:pt x="84666" y="6510867"/>
                  <a:pt x="122766" y="6316134"/>
                  <a:pt x="165100" y="6096000"/>
                </a:cubicBezTo>
                <a:cubicBezTo>
                  <a:pt x="165100" y="6079067"/>
                  <a:pt x="167216" y="6060017"/>
                  <a:pt x="171450" y="6038850"/>
                </a:cubicBezTo>
                <a:cubicBezTo>
                  <a:pt x="175683" y="6017684"/>
                  <a:pt x="177800" y="6002867"/>
                  <a:pt x="177800" y="5994400"/>
                </a:cubicBezTo>
                <a:cubicBezTo>
                  <a:pt x="186266" y="5960534"/>
                  <a:pt x="196850" y="5909734"/>
                  <a:pt x="209550" y="5842000"/>
                </a:cubicBezTo>
                <a:cubicBezTo>
                  <a:pt x="222250" y="5774267"/>
                  <a:pt x="232833" y="5721350"/>
                  <a:pt x="241300" y="5683250"/>
                </a:cubicBezTo>
                <a:cubicBezTo>
                  <a:pt x="249766" y="5645150"/>
                  <a:pt x="254000" y="5647267"/>
                  <a:pt x="254000" y="5689600"/>
                </a:cubicBezTo>
                <a:lnTo>
                  <a:pt x="342900" y="5346700"/>
                </a:lnTo>
                <a:cubicBezTo>
                  <a:pt x="385233" y="5194300"/>
                  <a:pt x="427566" y="5041900"/>
                  <a:pt x="469900" y="4889500"/>
                </a:cubicBezTo>
                <a:cubicBezTo>
                  <a:pt x="512233" y="4737100"/>
                  <a:pt x="550333" y="4603750"/>
                  <a:pt x="584200" y="4489450"/>
                </a:cubicBezTo>
                <a:cubicBezTo>
                  <a:pt x="618066" y="4375150"/>
                  <a:pt x="639233" y="4309534"/>
                  <a:pt x="647700" y="4292600"/>
                </a:cubicBezTo>
                <a:cubicBezTo>
                  <a:pt x="647700" y="4292600"/>
                  <a:pt x="664633" y="4243917"/>
                  <a:pt x="698500" y="4146550"/>
                </a:cubicBezTo>
                <a:cubicBezTo>
                  <a:pt x="732366" y="4049184"/>
                  <a:pt x="766233" y="3953934"/>
                  <a:pt x="800100" y="3860800"/>
                </a:cubicBezTo>
                <a:cubicBezTo>
                  <a:pt x="944033" y="3462867"/>
                  <a:pt x="1075266" y="3126317"/>
                  <a:pt x="1193800" y="2851150"/>
                </a:cubicBezTo>
                <a:cubicBezTo>
                  <a:pt x="1312333" y="2575984"/>
                  <a:pt x="1418166" y="2374900"/>
                  <a:pt x="1511300" y="2247900"/>
                </a:cubicBezTo>
                <a:cubicBezTo>
                  <a:pt x="1519766" y="2222500"/>
                  <a:pt x="1532466" y="2190750"/>
                  <a:pt x="1549400" y="2152650"/>
                </a:cubicBezTo>
                <a:cubicBezTo>
                  <a:pt x="1566333" y="2114550"/>
                  <a:pt x="1579033" y="2082800"/>
                  <a:pt x="1587500" y="2057400"/>
                </a:cubicBezTo>
                <a:cubicBezTo>
                  <a:pt x="1595966" y="1989667"/>
                  <a:pt x="1606550" y="1936750"/>
                  <a:pt x="1619250" y="1898650"/>
                </a:cubicBezTo>
                <a:cubicBezTo>
                  <a:pt x="1631950" y="1860550"/>
                  <a:pt x="1651000" y="1824567"/>
                  <a:pt x="1676400" y="1790700"/>
                </a:cubicBezTo>
                <a:cubicBezTo>
                  <a:pt x="1693333" y="1756834"/>
                  <a:pt x="1718733" y="1712384"/>
                  <a:pt x="1752600" y="1657350"/>
                </a:cubicBezTo>
                <a:cubicBezTo>
                  <a:pt x="1786466" y="1602317"/>
                  <a:pt x="1824566" y="1532467"/>
                  <a:pt x="1866900" y="1447800"/>
                </a:cubicBezTo>
                <a:lnTo>
                  <a:pt x="1917700" y="1308100"/>
                </a:lnTo>
                <a:cubicBezTo>
                  <a:pt x="1968500" y="1198034"/>
                  <a:pt x="2032000" y="1075267"/>
                  <a:pt x="2108200" y="939800"/>
                </a:cubicBezTo>
                <a:cubicBezTo>
                  <a:pt x="2184400" y="804334"/>
                  <a:pt x="2239433" y="706967"/>
                  <a:pt x="2273300" y="647700"/>
                </a:cubicBezTo>
                <a:cubicBezTo>
                  <a:pt x="2307166" y="571500"/>
                  <a:pt x="2357966" y="480484"/>
                  <a:pt x="2425700" y="374650"/>
                </a:cubicBezTo>
                <a:cubicBezTo>
                  <a:pt x="2493433" y="268817"/>
                  <a:pt x="2544233" y="198967"/>
                  <a:pt x="2578100" y="165100"/>
                </a:cubicBezTo>
                <a:lnTo>
                  <a:pt x="2565400" y="152400"/>
                </a:lnTo>
                <a:cubicBezTo>
                  <a:pt x="2607733" y="76200"/>
                  <a:pt x="2660650" y="31750"/>
                  <a:pt x="2724150" y="19050"/>
                </a:cubicBezTo>
                <a:cubicBezTo>
                  <a:pt x="2787650" y="6350"/>
                  <a:pt x="2857500" y="0"/>
                  <a:pt x="2933700" y="0"/>
                </a:cubicBezTo>
                <a:cubicBezTo>
                  <a:pt x="3052233" y="0"/>
                  <a:pt x="3119966" y="16934"/>
                  <a:pt x="3136900" y="50800"/>
                </a:cubicBezTo>
                <a:cubicBezTo>
                  <a:pt x="3153833" y="84667"/>
                  <a:pt x="3162300" y="160867"/>
                  <a:pt x="3162300" y="279400"/>
                </a:cubicBezTo>
                <a:cubicBezTo>
                  <a:pt x="3162300" y="406400"/>
                  <a:pt x="3160183" y="497417"/>
                  <a:pt x="3155950" y="552450"/>
                </a:cubicBezTo>
                <a:cubicBezTo>
                  <a:pt x="3151716" y="607484"/>
                  <a:pt x="3115733" y="668867"/>
                  <a:pt x="3048000" y="736600"/>
                </a:cubicBezTo>
                <a:lnTo>
                  <a:pt x="3060700" y="736600"/>
                </a:lnTo>
                <a:cubicBezTo>
                  <a:pt x="3077633" y="719667"/>
                  <a:pt x="3073400" y="738717"/>
                  <a:pt x="3048000" y="793750"/>
                </a:cubicBezTo>
                <a:cubicBezTo>
                  <a:pt x="3022600" y="848784"/>
                  <a:pt x="3001433" y="889000"/>
                  <a:pt x="2984500" y="914400"/>
                </a:cubicBezTo>
                <a:cubicBezTo>
                  <a:pt x="2967566" y="956734"/>
                  <a:pt x="2948516" y="1003300"/>
                  <a:pt x="2927350" y="1054100"/>
                </a:cubicBezTo>
                <a:cubicBezTo>
                  <a:pt x="2906183" y="1104900"/>
                  <a:pt x="2882900" y="1143000"/>
                  <a:pt x="2857500" y="1168400"/>
                </a:cubicBezTo>
                <a:cubicBezTo>
                  <a:pt x="2832100" y="1202267"/>
                  <a:pt x="2770716" y="1314450"/>
                  <a:pt x="2673350" y="1504950"/>
                </a:cubicBezTo>
                <a:cubicBezTo>
                  <a:pt x="2575983" y="1695450"/>
                  <a:pt x="2465916" y="1917700"/>
                  <a:pt x="2343150" y="2171700"/>
                </a:cubicBezTo>
                <a:cubicBezTo>
                  <a:pt x="2220383" y="2425700"/>
                  <a:pt x="2103966" y="2671234"/>
                  <a:pt x="1993900" y="2908300"/>
                </a:cubicBezTo>
                <a:cubicBezTo>
                  <a:pt x="1883833" y="3145367"/>
                  <a:pt x="1803400" y="3327400"/>
                  <a:pt x="1752600" y="3454400"/>
                </a:cubicBezTo>
                <a:lnTo>
                  <a:pt x="1689100" y="3644900"/>
                </a:lnTo>
                <a:cubicBezTo>
                  <a:pt x="1672166" y="3678767"/>
                  <a:pt x="1663700" y="3704167"/>
                  <a:pt x="1663700" y="3721100"/>
                </a:cubicBezTo>
                <a:cubicBezTo>
                  <a:pt x="1638300" y="3780367"/>
                  <a:pt x="1612900" y="3839634"/>
                  <a:pt x="1587500" y="3898900"/>
                </a:cubicBezTo>
                <a:cubicBezTo>
                  <a:pt x="1562100" y="3958167"/>
                  <a:pt x="1536700" y="4008967"/>
                  <a:pt x="1511300" y="4051300"/>
                </a:cubicBezTo>
                <a:lnTo>
                  <a:pt x="1295400" y="4787900"/>
                </a:lnTo>
                <a:lnTo>
                  <a:pt x="1231900" y="5054600"/>
                </a:lnTo>
                <a:lnTo>
                  <a:pt x="1117600" y="5334000"/>
                </a:lnTo>
                <a:lnTo>
                  <a:pt x="1041400" y="5575300"/>
                </a:lnTo>
                <a:cubicBezTo>
                  <a:pt x="1024466" y="5626100"/>
                  <a:pt x="1011766" y="5672667"/>
                  <a:pt x="1003300" y="5715000"/>
                </a:cubicBezTo>
                <a:cubicBezTo>
                  <a:pt x="994833" y="5757334"/>
                  <a:pt x="977900" y="5791200"/>
                  <a:pt x="952500" y="5816600"/>
                </a:cubicBezTo>
                <a:cubicBezTo>
                  <a:pt x="952500" y="5825067"/>
                  <a:pt x="950383" y="5835650"/>
                  <a:pt x="946150" y="5848350"/>
                </a:cubicBezTo>
                <a:cubicBezTo>
                  <a:pt x="941916" y="5861050"/>
                  <a:pt x="939800" y="5871634"/>
                  <a:pt x="939800" y="5880100"/>
                </a:cubicBezTo>
                <a:cubicBezTo>
                  <a:pt x="905933" y="6015567"/>
                  <a:pt x="867833" y="6206067"/>
                  <a:pt x="825500" y="6451600"/>
                </a:cubicBezTo>
                <a:cubicBezTo>
                  <a:pt x="783166" y="6697134"/>
                  <a:pt x="753533" y="6955367"/>
                  <a:pt x="736600" y="7226300"/>
                </a:cubicBezTo>
                <a:cubicBezTo>
                  <a:pt x="736600" y="7234767"/>
                  <a:pt x="734483" y="7243234"/>
                  <a:pt x="730250" y="7251700"/>
                </a:cubicBezTo>
                <a:cubicBezTo>
                  <a:pt x="726016" y="7260167"/>
                  <a:pt x="723900" y="7268634"/>
                  <a:pt x="723900" y="7277100"/>
                </a:cubicBezTo>
                <a:cubicBezTo>
                  <a:pt x="698500" y="7454900"/>
                  <a:pt x="656166" y="7573433"/>
                  <a:pt x="596900" y="7632700"/>
                </a:cubicBezTo>
                <a:cubicBezTo>
                  <a:pt x="537633" y="7691966"/>
                  <a:pt x="448733" y="7704666"/>
                  <a:pt x="330200" y="7670800"/>
                </a:cubicBezTo>
                <a:close/>
                <a:moveTo>
                  <a:pt x="-1066800" y="7556500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01" name="Freeform 6901"/>
          <p:cNvSpPr/>
          <p:nvPr/>
        </p:nvSpPr>
        <p:spPr>
          <a:xfrm rot="0" flipH="0" flipV="0">
            <a:off x="9082770" y="1578281"/>
            <a:ext cx="169621" cy="450799"/>
          </a:xfrm>
          <a:custGeom>
            <a:pathLst>
              <a:path w="3141134" h="8348133">
                <a:moveTo>
                  <a:pt x="575734" y="8305800"/>
                </a:moveTo>
                <a:cubicBezTo>
                  <a:pt x="414867" y="8348133"/>
                  <a:pt x="285750" y="8314266"/>
                  <a:pt x="188384" y="8204200"/>
                </a:cubicBezTo>
                <a:cubicBezTo>
                  <a:pt x="91017" y="8094134"/>
                  <a:pt x="33867" y="7924800"/>
                  <a:pt x="16934" y="7696200"/>
                </a:cubicBezTo>
                <a:cubicBezTo>
                  <a:pt x="0" y="7467600"/>
                  <a:pt x="25400" y="7196667"/>
                  <a:pt x="93134" y="6883400"/>
                </a:cubicBezTo>
                <a:cubicBezTo>
                  <a:pt x="135467" y="6781800"/>
                  <a:pt x="169334" y="6682317"/>
                  <a:pt x="194734" y="6584950"/>
                </a:cubicBezTo>
                <a:cubicBezTo>
                  <a:pt x="220134" y="6487584"/>
                  <a:pt x="232834" y="6409267"/>
                  <a:pt x="232834" y="6350000"/>
                </a:cubicBezTo>
                <a:cubicBezTo>
                  <a:pt x="249767" y="6265334"/>
                  <a:pt x="283634" y="6140450"/>
                  <a:pt x="334434" y="5975350"/>
                </a:cubicBezTo>
                <a:cubicBezTo>
                  <a:pt x="385234" y="5810250"/>
                  <a:pt x="440267" y="5638800"/>
                  <a:pt x="499534" y="5461000"/>
                </a:cubicBezTo>
                <a:cubicBezTo>
                  <a:pt x="558800" y="5283200"/>
                  <a:pt x="615950" y="5124450"/>
                  <a:pt x="670984" y="4984750"/>
                </a:cubicBezTo>
                <a:cubicBezTo>
                  <a:pt x="726017" y="4845050"/>
                  <a:pt x="762000" y="4758267"/>
                  <a:pt x="778934" y="4724400"/>
                </a:cubicBezTo>
                <a:cubicBezTo>
                  <a:pt x="812800" y="4724400"/>
                  <a:pt x="842434" y="4694767"/>
                  <a:pt x="867834" y="4635500"/>
                </a:cubicBezTo>
                <a:cubicBezTo>
                  <a:pt x="893234" y="4576234"/>
                  <a:pt x="905934" y="4516967"/>
                  <a:pt x="905934" y="4457700"/>
                </a:cubicBezTo>
                <a:cubicBezTo>
                  <a:pt x="905934" y="4389967"/>
                  <a:pt x="920750" y="4313767"/>
                  <a:pt x="950384" y="4229100"/>
                </a:cubicBezTo>
                <a:cubicBezTo>
                  <a:pt x="980017" y="4144434"/>
                  <a:pt x="1011767" y="4085167"/>
                  <a:pt x="1045634" y="4051300"/>
                </a:cubicBezTo>
                <a:cubicBezTo>
                  <a:pt x="1045634" y="4008967"/>
                  <a:pt x="1056217" y="3960284"/>
                  <a:pt x="1077384" y="3905250"/>
                </a:cubicBezTo>
                <a:cubicBezTo>
                  <a:pt x="1098550" y="3850217"/>
                  <a:pt x="1109134" y="3805767"/>
                  <a:pt x="1109134" y="3771900"/>
                </a:cubicBezTo>
                <a:cubicBezTo>
                  <a:pt x="1109134" y="3738034"/>
                  <a:pt x="1119717" y="3704167"/>
                  <a:pt x="1140884" y="3670300"/>
                </a:cubicBezTo>
                <a:cubicBezTo>
                  <a:pt x="1162050" y="3636434"/>
                  <a:pt x="1172634" y="3602567"/>
                  <a:pt x="1172634" y="3568700"/>
                </a:cubicBezTo>
                <a:cubicBezTo>
                  <a:pt x="1231900" y="3458634"/>
                  <a:pt x="1310217" y="3282950"/>
                  <a:pt x="1407584" y="3041650"/>
                </a:cubicBezTo>
                <a:cubicBezTo>
                  <a:pt x="1504950" y="2800350"/>
                  <a:pt x="1610784" y="2531534"/>
                  <a:pt x="1725084" y="2235200"/>
                </a:cubicBezTo>
                <a:cubicBezTo>
                  <a:pt x="1839384" y="1938867"/>
                  <a:pt x="1947334" y="1646767"/>
                  <a:pt x="2048934" y="1358900"/>
                </a:cubicBezTo>
                <a:cubicBezTo>
                  <a:pt x="2150534" y="1071034"/>
                  <a:pt x="2233084" y="827617"/>
                  <a:pt x="2296584" y="628650"/>
                </a:cubicBezTo>
                <a:cubicBezTo>
                  <a:pt x="2360084" y="429684"/>
                  <a:pt x="2391834" y="309034"/>
                  <a:pt x="2391834" y="266700"/>
                </a:cubicBezTo>
                <a:cubicBezTo>
                  <a:pt x="2391834" y="198967"/>
                  <a:pt x="2408767" y="148167"/>
                  <a:pt x="2442634" y="114300"/>
                </a:cubicBezTo>
                <a:cubicBezTo>
                  <a:pt x="2476500" y="80434"/>
                  <a:pt x="2527300" y="63500"/>
                  <a:pt x="2595034" y="63500"/>
                </a:cubicBezTo>
                <a:cubicBezTo>
                  <a:pt x="2620434" y="38100"/>
                  <a:pt x="2652184" y="21167"/>
                  <a:pt x="2690284" y="12700"/>
                </a:cubicBezTo>
                <a:cubicBezTo>
                  <a:pt x="2728384" y="4234"/>
                  <a:pt x="2764367" y="0"/>
                  <a:pt x="2798234" y="0"/>
                </a:cubicBezTo>
                <a:cubicBezTo>
                  <a:pt x="2798234" y="0"/>
                  <a:pt x="2815167" y="16934"/>
                  <a:pt x="2849034" y="50800"/>
                </a:cubicBezTo>
                <a:cubicBezTo>
                  <a:pt x="2882900" y="84667"/>
                  <a:pt x="2933700" y="135467"/>
                  <a:pt x="3001434" y="203200"/>
                </a:cubicBezTo>
                <a:cubicBezTo>
                  <a:pt x="3069167" y="262467"/>
                  <a:pt x="3109384" y="330200"/>
                  <a:pt x="3122084" y="406400"/>
                </a:cubicBezTo>
                <a:cubicBezTo>
                  <a:pt x="3134784" y="482600"/>
                  <a:pt x="3141134" y="571500"/>
                  <a:pt x="3141134" y="673100"/>
                </a:cubicBezTo>
                <a:cubicBezTo>
                  <a:pt x="3141134" y="783167"/>
                  <a:pt x="3128434" y="880534"/>
                  <a:pt x="3103034" y="965200"/>
                </a:cubicBezTo>
                <a:cubicBezTo>
                  <a:pt x="3077634" y="1049867"/>
                  <a:pt x="3026834" y="1172634"/>
                  <a:pt x="2950634" y="1333500"/>
                </a:cubicBezTo>
                <a:cubicBezTo>
                  <a:pt x="2874434" y="1494367"/>
                  <a:pt x="2755900" y="1744134"/>
                  <a:pt x="2595034" y="2082800"/>
                </a:cubicBezTo>
                <a:cubicBezTo>
                  <a:pt x="2527300" y="2252134"/>
                  <a:pt x="2455334" y="2410884"/>
                  <a:pt x="2379134" y="2559050"/>
                </a:cubicBezTo>
                <a:cubicBezTo>
                  <a:pt x="2302934" y="2707217"/>
                  <a:pt x="2264834" y="2798234"/>
                  <a:pt x="2264834" y="2832100"/>
                </a:cubicBezTo>
                <a:cubicBezTo>
                  <a:pt x="2264834" y="2865967"/>
                  <a:pt x="2250017" y="2916767"/>
                  <a:pt x="2220384" y="2984500"/>
                </a:cubicBezTo>
                <a:cubicBezTo>
                  <a:pt x="2190750" y="3052234"/>
                  <a:pt x="2159000" y="3136900"/>
                  <a:pt x="2125134" y="3238500"/>
                </a:cubicBezTo>
                <a:cubicBezTo>
                  <a:pt x="2091267" y="3306234"/>
                  <a:pt x="2044700" y="3405717"/>
                  <a:pt x="1985434" y="3536950"/>
                </a:cubicBezTo>
                <a:cubicBezTo>
                  <a:pt x="1926167" y="3668184"/>
                  <a:pt x="1864784" y="3807884"/>
                  <a:pt x="1801284" y="3956050"/>
                </a:cubicBezTo>
                <a:cubicBezTo>
                  <a:pt x="1737784" y="4104217"/>
                  <a:pt x="1684867" y="4231217"/>
                  <a:pt x="1642534" y="4337050"/>
                </a:cubicBezTo>
                <a:cubicBezTo>
                  <a:pt x="1600200" y="4442884"/>
                  <a:pt x="1579034" y="4504267"/>
                  <a:pt x="1579034" y="4521200"/>
                </a:cubicBezTo>
                <a:cubicBezTo>
                  <a:pt x="1579034" y="4555067"/>
                  <a:pt x="1576917" y="4588934"/>
                  <a:pt x="1572684" y="4622800"/>
                </a:cubicBezTo>
                <a:cubicBezTo>
                  <a:pt x="1568450" y="4656667"/>
                  <a:pt x="1549400" y="4690534"/>
                  <a:pt x="1515534" y="4724400"/>
                </a:cubicBezTo>
                <a:cubicBezTo>
                  <a:pt x="1481667" y="4724400"/>
                  <a:pt x="1462617" y="4747684"/>
                  <a:pt x="1458384" y="4794250"/>
                </a:cubicBezTo>
                <a:cubicBezTo>
                  <a:pt x="1454150" y="4840817"/>
                  <a:pt x="1452034" y="4864100"/>
                  <a:pt x="1452034" y="4864100"/>
                </a:cubicBezTo>
                <a:cubicBezTo>
                  <a:pt x="1452034" y="4948767"/>
                  <a:pt x="1384300" y="5173134"/>
                  <a:pt x="1248834" y="5537200"/>
                </a:cubicBezTo>
                <a:cubicBezTo>
                  <a:pt x="1113367" y="6002867"/>
                  <a:pt x="988484" y="6430434"/>
                  <a:pt x="874184" y="6819900"/>
                </a:cubicBezTo>
                <a:cubicBezTo>
                  <a:pt x="759884" y="7209367"/>
                  <a:pt x="702734" y="7522634"/>
                  <a:pt x="702734" y="7759700"/>
                </a:cubicBezTo>
                <a:cubicBezTo>
                  <a:pt x="702734" y="7962900"/>
                  <a:pt x="698500" y="8096250"/>
                  <a:pt x="690034" y="8159750"/>
                </a:cubicBezTo>
                <a:cubicBezTo>
                  <a:pt x="681567" y="8223250"/>
                  <a:pt x="643467" y="8271934"/>
                  <a:pt x="575734" y="8305800"/>
                </a:cubicBezTo>
                <a:close/>
                <a:moveTo>
                  <a:pt x="-1075266" y="8305800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02" name="Freeform 6902"/>
          <p:cNvSpPr/>
          <p:nvPr/>
        </p:nvSpPr>
        <p:spPr>
          <a:xfrm rot="0" flipH="0" flipV="0">
            <a:off x="9217416" y="1657148"/>
            <a:ext cx="119786" cy="348843"/>
          </a:xfrm>
          <a:custGeom>
            <a:pathLst>
              <a:path w="2218266" h="6460067">
                <a:moveTo>
                  <a:pt x="482600" y="6451600"/>
                </a:moveTo>
                <a:cubicBezTo>
                  <a:pt x="355600" y="6434667"/>
                  <a:pt x="247650" y="6343650"/>
                  <a:pt x="158750" y="6178550"/>
                </a:cubicBezTo>
                <a:cubicBezTo>
                  <a:pt x="69850" y="6013450"/>
                  <a:pt x="16933" y="5863167"/>
                  <a:pt x="0" y="5727700"/>
                </a:cubicBezTo>
                <a:cubicBezTo>
                  <a:pt x="8466" y="5659967"/>
                  <a:pt x="19050" y="5562600"/>
                  <a:pt x="31750" y="5435600"/>
                </a:cubicBezTo>
                <a:cubicBezTo>
                  <a:pt x="44450" y="5308600"/>
                  <a:pt x="59266" y="5177367"/>
                  <a:pt x="76200" y="5041900"/>
                </a:cubicBezTo>
                <a:cubicBezTo>
                  <a:pt x="110066" y="4881034"/>
                  <a:pt x="156633" y="4684184"/>
                  <a:pt x="215900" y="4451350"/>
                </a:cubicBezTo>
                <a:cubicBezTo>
                  <a:pt x="275166" y="4218517"/>
                  <a:pt x="336550" y="3983567"/>
                  <a:pt x="400050" y="3746500"/>
                </a:cubicBezTo>
                <a:cubicBezTo>
                  <a:pt x="463550" y="3509434"/>
                  <a:pt x="520700" y="3306234"/>
                  <a:pt x="571500" y="3136900"/>
                </a:cubicBezTo>
                <a:cubicBezTo>
                  <a:pt x="622300" y="2967567"/>
                  <a:pt x="656166" y="2865967"/>
                  <a:pt x="673100" y="2832100"/>
                </a:cubicBezTo>
                <a:cubicBezTo>
                  <a:pt x="715433" y="2764367"/>
                  <a:pt x="783166" y="2747434"/>
                  <a:pt x="876300" y="2781300"/>
                </a:cubicBezTo>
                <a:cubicBezTo>
                  <a:pt x="969433" y="2815167"/>
                  <a:pt x="1045633" y="2865967"/>
                  <a:pt x="1104900" y="2933700"/>
                </a:cubicBezTo>
                <a:cubicBezTo>
                  <a:pt x="1155700" y="3001434"/>
                  <a:pt x="1187450" y="3081867"/>
                  <a:pt x="1200150" y="3175000"/>
                </a:cubicBezTo>
                <a:cubicBezTo>
                  <a:pt x="1212850" y="3268134"/>
                  <a:pt x="1200150" y="3403600"/>
                  <a:pt x="1162050" y="3581400"/>
                </a:cubicBezTo>
                <a:cubicBezTo>
                  <a:pt x="1123950" y="3759200"/>
                  <a:pt x="1054100" y="4021667"/>
                  <a:pt x="952500" y="4368800"/>
                </a:cubicBezTo>
                <a:cubicBezTo>
                  <a:pt x="859366" y="4707467"/>
                  <a:pt x="789516" y="4980517"/>
                  <a:pt x="742950" y="5187950"/>
                </a:cubicBezTo>
                <a:cubicBezTo>
                  <a:pt x="696383" y="5395384"/>
                  <a:pt x="677333" y="5613400"/>
                  <a:pt x="685800" y="5842000"/>
                </a:cubicBezTo>
                <a:cubicBezTo>
                  <a:pt x="651933" y="6129867"/>
                  <a:pt x="626533" y="6305550"/>
                  <a:pt x="609600" y="6369050"/>
                </a:cubicBezTo>
                <a:cubicBezTo>
                  <a:pt x="592666" y="6432550"/>
                  <a:pt x="550333" y="6460067"/>
                  <a:pt x="482600" y="6451600"/>
                </a:cubicBezTo>
                <a:close/>
                <a:moveTo>
                  <a:pt x="-1028700" y="6845300"/>
                </a:moveTo>
                <a:moveTo>
                  <a:pt x="1943100" y="1384300"/>
                </a:moveTo>
                <a:cubicBezTo>
                  <a:pt x="1909233" y="1409700"/>
                  <a:pt x="1877483" y="1420284"/>
                  <a:pt x="1847850" y="1416050"/>
                </a:cubicBezTo>
                <a:cubicBezTo>
                  <a:pt x="1818216" y="1411817"/>
                  <a:pt x="1769533" y="1388534"/>
                  <a:pt x="1701800" y="1346200"/>
                </a:cubicBezTo>
                <a:cubicBezTo>
                  <a:pt x="1642533" y="1337734"/>
                  <a:pt x="1568450" y="1297517"/>
                  <a:pt x="1479550" y="1225550"/>
                </a:cubicBezTo>
                <a:cubicBezTo>
                  <a:pt x="1390650" y="1153584"/>
                  <a:pt x="1314450" y="1077384"/>
                  <a:pt x="1250950" y="996950"/>
                </a:cubicBezTo>
                <a:cubicBezTo>
                  <a:pt x="1187450" y="916517"/>
                  <a:pt x="1155700" y="867834"/>
                  <a:pt x="1155700" y="850900"/>
                </a:cubicBezTo>
                <a:cubicBezTo>
                  <a:pt x="1147233" y="766234"/>
                  <a:pt x="1153583" y="658284"/>
                  <a:pt x="1174750" y="527050"/>
                </a:cubicBezTo>
                <a:cubicBezTo>
                  <a:pt x="1195916" y="395817"/>
                  <a:pt x="1240366" y="277284"/>
                  <a:pt x="1308100" y="171450"/>
                </a:cubicBezTo>
                <a:cubicBezTo>
                  <a:pt x="1375833" y="65617"/>
                  <a:pt x="1473200" y="8467"/>
                  <a:pt x="1600200" y="0"/>
                </a:cubicBezTo>
                <a:cubicBezTo>
                  <a:pt x="1634066" y="0"/>
                  <a:pt x="1663700" y="4234"/>
                  <a:pt x="1689100" y="12700"/>
                </a:cubicBezTo>
                <a:cubicBezTo>
                  <a:pt x="1714500" y="21167"/>
                  <a:pt x="1790700" y="50800"/>
                  <a:pt x="1917700" y="101600"/>
                </a:cubicBezTo>
                <a:cubicBezTo>
                  <a:pt x="1985433" y="228600"/>
                  <a:pt x="2053166" y="370417"/>
                  <a:pt x="2120900" y="527050"/>
                </a:cubicBezTo>
                <a:cubicBezTo>
                  <a:pt x="2188633" y="683684"/>
                  <a:pt x="2218266" y="836084"/>
                  <a:pt x="2209800" y="984250"/>
                </a:cubicBezTo>
                <a:cubicBezTo>
                  <a:pt x="2201333" y="1132417"/>
                  <a:pt x="2112433" y="1265767"/>
                  <a:pt x="1943100" y="1384300"/>
                </a:cubicBezTo>
                <a:close/>
                <a:moveTo>
                  <a:pt x="4038600" y="6845300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03" name="Freeform 6903"/>
          <p:cNvSpPr/>
          <p:nvPr/>
        </p:nvSpPr>
        <p:spPr>
          <a:xfrm rot="0" flipH="0" flipV="0">
            <a:off x="9324400" y="1746302"/>
            <a:ext cx="222199" cy="275234"/>
          </a:xfrm>
          <a:custGeom>
            <a:pathLst>
              <a:path w="4114800" h="5096934">
                <a:moveTo>
                  <a:pt x="1447800" y="5080000"/>
                </a:moveTo>
                <a:cubicBezTo>
                  <a:pt x="1236133" y="5096934"/>
                  <a:pt x="1035050" y="5084234"/>
                  <a:pt x="844550" y="5041900"/>
                </a:cubicBezTo>
                <a:cubicBezTo>
                  <a:pt x="654050" y="4999567"/>
                  <a:pt x="493183" y="4925484"/>
                  <a:pt x="361950" y="4819650"/>
                </a:cubicBezTo>
                <a:cubicBezTo>
                  <a:pt x="230716" y="4713817"/>
                  <a:pt x="139700" y="4584700"/>
                  <a:pt x="88900" y="4432300"/>
                </a:cubicBezTo>
                <a:cubicBezTo>
                  <a:pt x="29633" y="4313767"/>
                  <a:pt x="0" y="4231217"/>
                  <a:pt x="0" y="4184650"/>
                </a:cubicBezTo>
                <a:cubicBezTo>
                  <a:pt x="0" y="4138084"/>
                  <a:pt x="29633" y="4097867"/>
                  <a:pt x="88900" y="4064000"/>
                </a:cubicBezTo>
                <a:cubicBezTo>
                  <a:pt x="156633" y="4064000"/>
                  <a:pt x="218016" y="4083050"/>
                  <a:pt x="273050" y="4121150"/>
                </a:cubicBezTo>
                <a:cubicBezTo>
                  <a:pt x="328083" y="4159250"/>
                  <a:pt x="402166" y="4199467"/>
                  <a:pt x="495300" y="4241800"/>
                </a:cubicBezTo>
                <a:cubicBezTo>
                  <a:pt x="622300" y="4351867"/>
                  <a:pt x="776816" y="4411134"/>
                  <a:pt x="958850" y="4419600"/>
                </a:cubicBezTo>
                <a:cubicBezTo>
                  <a:pt x="1140883" y="4428067"/>
                  <a:pt x="1308100" y="4398434"/>
                  <a:pt x="1460500" y="4330700"/>
                </a:cubicBezTo>
                <a:cubicBezTo>
                  <a:pt x="1612900" y="4262967"/>
                  <a:pt x="1697566" y="4178300"/>
                  <a:pt x="1714500" y="4076700"/>
                </a:cubicBezTo>
                <a:cubicBezTo>
                  <a:pt x="1714500" y="4042834"/>
                  <a:pt x="1701800" y="3983567"/>
                  <a:pt x="1676400" y="3898900"/>
                </a:cubicBezTo>
                <a:cubicBezTo>
                  <a:pt x="1651000" y="3814234"/>
                  <a:pt x="1621366" y="3725334"/>
                  <a:pt x="1587500" y="3632200"/>
                </a:cubicBezTo>
                <a:cubicBezTo>
                  <a:pt x="1358900" y="3310467"/>
                  <a:pt x="1191683" y="2990850"/>
                  <a:pt x="1085850" y="2673350"/>
                </a:cubicBezTo>
                <a:cubicBezTo>
                  <a:pt x="980016" y="2355850"/>
                  <a:pt x="927100" y="2095500"/>
                  <a:pt x="927100" y="1892300"/>
                </a:cubicBezTo>
                <a:cubicBezTo>
                  <a:pt x="927100" y="1739900"/>
                  <a:pt x="973666" y="1576917"/>
                  <a:pt x="1066800" y="1403350"/>
                </a:cubicBezTo>
                <a:cubicBezTo>
                  <a:pt x="1159933" y="1229784"/>
                  <a:pt x="1286933" y="1083734"/>
                  <a:pt x="1447800" y="965200"/>
                </a:cubicBezTo>
                <a:cubicBezTo>
                  <a:pt x="1600200" y="804334"/>
                  <a:pt x="1769533" y="660400"/>
                  <a:pt x="1955800" y="533400"/>
                </a:cubicBezTo>
                <a:cubicBezTo>
                  <a:pt x="2142066" y="406400"/>
                  <a:pt x="2330450" y="296334"/>
                  <a:pt x="2520950" y="203200"/>
                </a:cubicBezTo>
                <a:cubicBezTo>
                  <a:pt x="2711450" y="110067"/>
                  <a:pt x="2882900" y="42334"/>
                  <a:pt x="3035300" y="0"/>
                </a:cubicBezTo>
                <a:cubicBezTo>
                  <a:pt x="3128433" y="0"/>
                  <a:pt x="3251200" y="12700"/>
                  <a:pt x="3403600" y="38100"/>
                </a:cubicBezTo>
                <a:cubicBezTo>
                  <a:pt x="3556000" y="63500"/>
                  <a:pt x="3661833" y="93134"/>
                  <a:pt x="3721100" y="127000"/>
                </a:cubicBezTo>
                <a:cubicBezTo>
                  <a:pt x="3814233" y="160867"/>
                  <a:pt x="3903133" y="251884"/>
                  <a:pt x="3987800" y="400050"/>
                </a:cubicBezTo>
                <a:cubicBezTo>
                  <a:pt x="4072466" y="548217"/>
                  <a:pt x="4114800" y="694267"/>
                  <a:pt x="4114800" y="838200"/>
                </a:cubicBezTo>
                <a:cubicBezTo>
                  <a:pt x="4114800" y="897467"/>
                  <a:pt x="4097866" y="973667"/>
                  <a:pt x="4064000" y="1066800"/>
                </a:cubicBezTo>
                <a:cubicBezTo>
                  <a:pt x="4030133" y="1159934"/>
                  <a:pt x="3975100" y="1270000"/>
                  <a:pt x="3898900" y="1397000"/>
                </a:cubicBezTo>
                <a:cubicBezTo>
                  <a:pt x="3865033" y="1490134"/>
                  <a:pt x="3826933" y="1576917"/>
                  <a:pt x="3784600" y="1657350"/>
                </a:cubicBezTo>
                <a:cubicBezTo>
                  <a:pt x="3742266" y="1737784"/>
                  <a:pt x="3721100" y="1794934"/>
                  <a:pt x="3721100" y="1828800"/>
                </a:cubicBezTo>
                <a:cubicBezTo>
                  <a:pt x="3678766" y="1921934"/>
                  <a:pt x="3621616" y="1966384"/>
                  <a:pt x="3549650" y="1962150"/>
                </a:cubicBezTo>
                <a:cubicBezTo>
                  <a:pt x="3477683" y="1957917"/>
                  <a:pt x="3405716" y="1919817"/>
                  <a:pt x="3333750" y="1847850"/>
                </a:cubicBezTo>
                <a:cubicBezTo>
                  <a:pt x="3261783" y="1775884"/>
                  <a:pt x="3204633" y="1689100"/>
                  <a:pt x="3162300" y="1587500"/>
                </a:cubicBezTo>
                <a:cubicBezTo>
                  <a:pt x="3128433" y="1460500"/>
                  <a:pt x="3115733" y="1356784"/>
                  <a:pt x="3124200" y="1276350"/>
                </a:cubicBezTo>
                <a:cubicBezTo>
                  <a:pt x="3132666" y="1195917"/>
                  <a:pt x="3166533" y="1109134"/>
                  <a:pt x="3225800" y="1016000"/>
                </a:cubicBezTo>
                <a:cubicBezTo>
                  <a:pt x="3318933" y="922867"/>
                  <a:pt x="3365500" y="859367"/>
                  <a:pt x="3365500" y="825500"/>
                </a:cubicBezTo>
                <a:cubicBezTo>
                  <a:pt x="3365500" y="791634"/>
                  <a:pt x="3318933" y="774700"/>
                  <a:pt x="3225800" y="774700"/>
                </a:cubicBezTo>
                <a:cubicBezTo>
                  <a:pt x="3166533" y="774700"/>
                  <a:pt x="3058583" y="810684"/>
                  <a:pt x="2901950" y="882650"/>
                </a:cubicBezTo>
                <a:cubicBezTo>
                  <a:pt x="2745316" y="954617"/>
                  <a:pt x="2580216" y="1047750"/>
                  <a:pt x="2406650" y="1162050"/>
                </a:cubicBezTo>
                <a:cubicBezTo>
                  <a:pt x="2233083" y="1276350"/>
                  <a:pt x="2082800" y="1397000"/>
                  <a:pt x="1955800" y="1524000"/>
                </a:cubicBezTo>
                <a:cubicBezTo>
                  <a:pt x="1794933" y="1676400"/>
                  <a:pt x="1699683" y="1786467"/>
                  <a:pt x="1670050" y="1854200"/>
                </a:cubicBezTo>
                <a:cubicBezTo>
                  <a:pt x="1640416" y="1921934"/>
                  <a:pt x="1625600" y="2027767"/>
                  <a:pt x="1625600" y="2171700"/>
                </a:cubicBezTo>
                <a:cubicBezTo>
                  <a:pt x="1625600" y="2290234"/>
                  <a:pt x="1653116" y="2438400"/>
                  <a:pt x="1708150" y="2616200"/>
                </a:cubicBezTo>
                <a:cubicBezTo>
                  <a:pt x="1763183" y="2794000"/>
                  <a:pt x="1820333" y="2912534"/>
                  <a:pt x="1879600" y="2971800"/>
                </a:cubicBezTo>
                <a:cubicBezTo>
                  <a:pt x="1879600" y="2971800"/>
                  <a:pt x="1909233" y="3028950"/>
                  <a:pt x="1968500" y="3143250"/>
                </a:cubicBezTo>
                <a:cubicBezTo>
                  <a:pt x="2027766" y="3257550"/>
                  <a:pt x="2099733" y="3378200"/>
                  <a:pt x="2184400" y="3505200"/>
                </a:cubicBezTo>
                <a:cubicBezTo>
                  <a:pt x="2429933" y="4047067"/>
                  <a:pt x="2493433" y="4436534"/>
                  <a:pt x="2374900" y="4673600"/>
                </a:cubicBezTo>
                <a:cubicBezTo>
                  <a:pt x="2256366" y="4910667"/>
                  <a:pt x="1947333" y="5046134"/>
                  <a:pt x="1447800" y="5080000"/>
                </a:cubicBezTo>
                <a:close/>
                <a:moveTo>
                  <a:pt x="-914400" y="5194300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04" name="Freeform 6904"/>
          <p:cNvSpPr/>
          <p:nvPr/>
        </p:nvSpPr>
        <p:spPr>
          <a:xfrm rot="0" flipH="0" flipV="0">
            <a:off x="9585118" y="1607085"/>
            <a:ext cx="226542" cy="453999"/>
          </a:xfrm>
          <a:custGeom>
            <a:pathLst>
              <a:path w="4195234" h="8407400">
                <a:moveTo>
                  <a:pt x="886884" y="8407400"/>
                </a:moveTo>
                <a:cubicBezTo>
                  <a:pt x="607484" y="8365066"/>
                  <a:pt x="419100" y="8261350"/>
                  <a:pt x="321734" y="8096250"/>
                </a:cubicBezTo>
                <a:cubicBezTo>
                  <a:pt x="224367" y="7931150"/>
                  <a:pt x="201084" y="7679267"/>
                  <a:pt x="251884" y="7340600"/>
                </a:cubicBezTo>
                <a:cubicBezTo>
                  <a:pt x="302684" y="7179734"/>
                  <a:pt x="334434" y="7033684"/>
                  <a:pt x="347134" y="6902450"/>
                </a:cubicBezTo>
                <a:cubicBezTo>
                  <a:pt x="359834" y="6771217"/>
                  <a:pt x="395817" y="6688667"/>
                  <a:pt x="455084" y="6654800"/>
                </a:cubicBezTo>
                <a:cubicBezTo>
                  <a:pt x="455084" y="6654800"/>
                  <a:pt x="461434" y="6642100"/>
                  <a:pt x="474134" y="6616700"/>
                </a:cubicBezTo>
                <a:cubicBezTo>
                  <a:pt x="486834" y="6591300"/>
                  <a:pt x="480484" y="6565900"/>
                  <a:pt x="455084" y="6540500"/>
                </a:cubicBezTo>
                <a:cubicBezTo>
                  <a:pt x="455084" y="6430434"/>
                  <a:pt x="493184" y="6278034"/>
                  <a:pt x="569384" y="6083300"/>
                </a:cubicBezTo>
                <a:cubicBezTo>
                  <a:pt x="586317" y="6032500"/>
                  <a:pt x="609600" y="5971117"/>
                  <a:pt x="639234" y="5899150"/>
                </a:cubicBezTo>
                <a:cubicBezTo>
                  <a:pt x="668867" y="5827184"/>
                  <a:pt x="683684" y="5791200"/>
                  <a:pt x="683684" y="5791200"/>
                </a:cubicBezTo>
                <a:cubicBezTo>
                  <a:pt x="641350" y="5723467"/>
                  <a:pt x="641350" y="5668434"/>
                  <a:pt x="683684" y="5626100"/>
                </a:cubicBezTo>
                <a:cubicBezTo>
                  <a:pt x="726017" y="5583767"/>
                  <a:pt x="770467" y="5543550"/>
                  <a:pt x="817034" y="5505450"/>
                </a:cubicBezTo>
                <a:cubicBezTo>
                  <a:pt x="863600" y="5467350"/>
                  <a:pt x="865717" y="5422900"/>
                  <a:pt x="823384" y="5372100"/>
                </a:cubicBezTo>
                <a:cubicBezTo>
                  <a:pt x="806450" y="5338234"/>
                  <a:pt x="827617" y="5259917"/>
                  <a:pt x="886884" y="5137150"/>
                </a:cubicBezTo>
                <a:cubicBezTo>
                  <a:pt x="946150" y="5014384"/>
                  <a:pt x="1013884" y="4885267"/>
                  <a:pt x="1090084" y="4749800"/>
                </a:cubicBezTo>
                <a:cubicBezTo>
                  <a:pt x="1166284" y="4614334"/>
                  <a:pt x="1217084" y="4508500"/>
                  <a:pt x="1242484" y="4432300"/>
                </a:cubicBezTo>
                <a:cubicBezTo>
                  <a:pt x="1242484" y="4415367"/>
                  <a:pt x="1263650" y="4356100"/>
                  <a:pt x="1305984" y="4254500"/>
                </a:cubicBezTo>
                <a:cubicBezTo>
                  <a:pt x="1348317" y="4152900"/>
                  <a:pt x="1399117" y="4034367"/>
                  <a:pt x="1458384" y="3898900"/>
                </a:cubicBezTo>
                <a:cubicBezTo>
                  <a:pt x="1517650" y="3763434"/>
                  <a:pt x="1574800" y="3640667"/>
                  <a:pt x="1629834" y="3530600"/>
                </a:cubicBezTo>
                <a:cubicBezTo>
                  <a:pt x="1684867" y="3420534"/>
                  <a:pt x="1720850" y="3348567"/>
                  <a:pt x="1737784" y="3314700"/>
                </a:cubicBezTo>
                <a:cubicBezTo>
                  <a:pt x="1822450" y="3272367"/>
                  <a:pt x="1788584" y="3242734"/>
                  <a:pt x="1636184" y="3225800"/>
                </a:cubicBezTo>
                <a:cubicBezTo>
                  <a:pt x="1483784" y="3208867"/>
                  <a:pt x="1322917" y="3204634"/>
                  <a:pt x="1153584" y="3213100"/>
                </a:cubicBezTo>
                <a:cubicBezTo>
                  <a:pt x="891117" y="3204634"/>
                  <a:pt x="681567" y="3191934"/>
                  <a:pt x="524934" y="3175000"/>
                </a:cubicBezTo>
                <a:cubicBezTo>
                  <a:pt x="368300" y="3158067"/>
                  <a:pt x="239184" y="3119967"/>
                  <a:pt x="137584" y="3060700"/>
                </a:cubicBezTo>
                <a:cubicBezTo>
                  <a:pt x="35984" y="2942167"/>
                  <a:pt x="0" y="2855384"/>
                  <a:pt x="29634" y="2800350"/>
                </a:cubicBezTo>
                <a:cubicBezTo>
                  <a:pt x="59267" y="2745317"/>
                  <a:pt x="158750" y="2713567"/>
                  <a:pt x="328084" y="2705100"/>
                </a:cubicBezTo>
                <a:cubicBezTo>
                  <a:pt x="438150" y="2696634"/>
                  <a:pt x="524934" y="2692400"/>
                  <a:pt x="588434" y="2692400"/>
                </a:cubicBezTo>
                <a:cubicBezTo>
                  <a:pt x="651934" y="2692400"/>
                  <a:pt x="736600" y="2686050"/>
                  <a:pt x="842434" y="2673350"/>
                </a:cubicBezTo>
                <a:cubicBezTo>
                  <a:pt x="948267" y="2660650"/>
                  <a:pt x="1115484" y="2641600"/>
                  <a:pt x="1344084" y="2616200"/>
                </a:cubicBezTo>
                <a:lnTo>
                  <a:pt x="1991784" y="2565400"/>
                </a:lnTo>
                <a:lnTo>
                  <a:pt x="2029884" y="2349500"/>
                </a:lnTo>
                <a:cubicBezTo>
                  <a:pt x="2097617" y="2239434"/>
                  <a:pt x="2154767" y="2139950"/>
                  <a:pt x="2201334" y="2051050"/>
                </a:cubicBezTo>
                <a:cubicBezTo>
                  <a:pt x="2247900" y="1962150"/>
                  <a:pt x="2288117" y="1871134"/>
                  <a:pt x="2321984" y="1778000"/>
                </a:cubicBezTo>
                <a:cubicBezTo>
                  <a:pt x="2355850" y="1684867"/>
                  <a:pt x="2381250" y="1587500"/>
                  <a:pt x="2398184" y="1485900"/>
                </a:cubicBezTo>
                <a:cubicBezTo>
                  <a:pt x="2398184" y="1485900"/>
                  <a:pt x="2436284" y="1416050"/>
                  <a:pt x="2512484" y="1276350"/>
                </a:cubicBezTo>
                <a:cubicBezTo>
                  <a:pt x="2588684" y="1136650"/>
                  <a:pt x="2635250" y="990600"/>
                  <a:pt x="2652184" y="838200"/>
                </a:cubicBezTo>
                <a:cubicBezTo>
                  <a:pt x="2753784" y="668867"/>
                  <a:pt x="2842684" y="514350"/>
                  <a:pt x="2918884" y="374650"/>
                </a:cubicBezTo>
                <a:cubicBezTo>
                  <a:pt x="2995084" y="234950"/>
                  <a:pt x="3041650" y="148167"/>
                  <a:pt x="3058584" y="114300"/>
                </a:cubicBezTo>
                <a:cubicBezTo>
                  <a:pt x="3151717" y="38100"/>
                  <a:pt x="3217334" y="0"/>
                  <a:pt x="3255434" y="0"/>
                </a:cubicBezTo>
                <a:cubicBezTo>
                  <a:pt x="3293534" y="0"/>
                  <a:pt x="3376084" y="42334"/>
                  <a:pt x="3503084" y="127000"/>
                </a:cubicBezTo>
                <a:cubicBezTo>
                  <a:pt x="3579284" y="169334"/>
                  <a:pt x="3647017" y="220134"/>
                  <a:pt x="3706284" y="279400"/>
                </a:cubicBezTo>
                <a:cubicBezTo>
                  <a:pt x="3765550" y="338667"/>
                  <a:pt x="3803650" y="400050"/>
                  <a:pt x="3820584" y="463550"/>
                </a:cubicBezTo>
                <a:cubicBezTo>
                  <a:pt x="3837517" y="527050"/>
                  <a:pt x="3812117" y="588434"/>
                  <a:pt x="3744384" y="647700"/>
                </a:cubicBezTo>
                <a:cubicBezTo>
                  <a:pt x="3727450" y="681567"/>
                  <a:pt x="3702050" y="742950"/>
                  <a:pt x="3668184" y="831850"/>
                </a:cubicBezTo>
                <a:cubicBezTo>
                  <a:pt x="3634317" y="920750"/>
                  <a:pt x="3608917" y="994834"/>
                  <a:pt x="3591984" y="1054100"/>
                </a:cubicBezTo>
                <a:cubicBezTo>
                  <a:pt x="3541184" y="1113367"/>
                  <a:pt x="3479800" y="1208617"/>
                  <a:pt x="3407834" y="1339850"/>
                </a:cubicBezTo>
                <a:cubicBezTo>
                  <a:pt x="3335867" y="1471084"/>
                  <a:pt x="3287184" y="1604434"/>
                  <a:pt x="3261784" y="1739900"/>
                </a:cubicBezTo>
                <a:cubicBezTo>
                  <a:pt x="3194050" y="1883834"/>
                  <a:pt x="3130550" y="2012950"/>
                  <a:pt x="3071284" y="2127250"/>
                </a:cubicBezTo>
                <a:cubicBezTo>
                  <a:pt x="3012017" y="2241550"/>
                  <a:pt x="2965450" y="2298700"/>
                  <a:pt x="2931584" y="2298700"/>
                </a:cubicBezTo>
                <a:cubicBezTo>
                  <a:pt x="2948517" y="2383367"/>
                  <a:pt x="2999317" y="2423584"/>
                  <a:pt x="3083984" y="2419350"/>
                </a:cubicBezTo>
                <a:cubicBezTo>
                  <a:pt x="3168650" y="2415117"/>
                  <a:pt x="3308350" y="2408767"/>
                  <a:pt x="3503084" y="2400300"/>
                </a:cubicBezTo>
                <a:cubicBezTo>
                  <a:pt x="3663950" y="2383367"/>
                  <a:pt x="3776134" y="2364317"/>
                  <a:pt x="3839634" y="2343150"/>
                </a:cubicBezTo>
                <a:cubicBezTo>
                  <a:pt x="3903134" y="2321984"/>
                  <a:pt x="3977217" y="2332567"/>
                  <a:pt x="4061884" y="2374900"/>
                </a:cubicBezTo>
                <a:cubicBezTo>
                  <a:pt x="4104217" y="2434167"/>
                  <a:pt x="4138084" y="2501900"/>
                  <a:pt x="4163484" y="2578100"/>
                </a:cubicBezTo>
                <a:cubicBezTo>
                  <a:pt x="4188884" y="2654300"/>
                  <a:pt x="4195234" y="2724150"/>
                  <a:pt x="4182534" y="2787650"/>
                </a:cubicBezTo>
                <a:cubicBezTo>
                  <a:pt x="4169834" y="2851150"/>
                  <a:pt x="4133850" y="2895600"/>
                  <a:pt x="4074584" y="2921000"/>
                </a:cubicBezTo>
                <a:cubicBezTo>
                  <a:pt x="4032250" y="2921000"/>
                  <a:pt x="3945467" y="2944284"/>
                  <a:pt x="3814234" y="2990850"/>
                </a:cubicBezTo>
                <a:cubicBezTo>
                  <a:pt x="3683000" y="3037417"/>
                  <a:pt x="3520017" y="3064934"/>
                  <a:pt x="3325284" y="3073400"/>
                </a:cubicBezTo>
                <a:lnTo>
                  <a:pt x="2652184" y="3136900"/>
                </a:lnTo>
                <a:lnTo>
                  <a:pt x="2436284" y="3568700"/>
                </a:lnTo>
                <a:cubicBezTo>
                  <a:pt x="2377017" y="3678767"/>
                  <a:pt x="2326217" y="3778250"/>
                  <a:pt x="2283884" y="3867150"/>
                </a:cubicBezTo>
                <a:cubicBezTo>
                  <a:pt x="2241550" y="3956050"/>
                  <a:pt x="2211917" y="4008967"/>
                  <a:pt x="2194984" y="4025900"/>
                </a:cubicBezTo>
                <a:cubicBezTo>
                  <a:pt x="2194984" y="4076700"/>
                  <a:pt x="2167467" y="4152900"/>
                  <a:pt x="2112434" y="4254500"/>
                </a:cubicBezTo>
                <a:cubicBezTo>
                  <a:pt x="2057400" y="4356100"/>
                  <a:pt x="2000250" y="4466167"/>
                  <a:pt x="1940984" y="4584700"/>
                </a:cubicBezTo>
                <a:cubicBezTo>
                  <a:pt x="1890184" y="4728634"/>
                  <a:pt x="1833034" y="4859867"/>
                  <a:pt x="1769534" y="4978400"/>
                </a:cubicBezTo>
                <a:cubicBezTo>
                  <a:pt x="1706034" y="5096934"/>
                  <a:pt x="1674284" y="5156200"/>
                  <a:pt x="1674284" y="5156200"/>
                </a:cubicBezTo>
                <a:cubicBezTo>
                  <a:pt x="1640417" y="5156200"/>
                  <a:pt x="1623484" y="5181600"/>
                  <a:pt x="1623484" y="5232400"/>
                </a:cubicBezTo>
                <a:cubicBezTo>
                  <a:pt x="1665817" y="5334000"/>
                  <a:pt x="1653117" y="5410200"/>
                  <a:pt x="1585384" y="5461000"/>
                </a:cubicBezTo>
                <a:cubicBezTo>
                  <a:pt x="1543050" y="5486400"/>
                  <a:pt x="1507067" y="5522384"/>
                  <a:pt x="1477434" y="5568950"/>
                </a:cubicBezTo>
                <a:cubicBezTo>
                  <a:pt x="1447800" y="5615517"/>
                  <a:pt x="1432984" y="5638800"/>
                  <a:pt x="1432984" y="5638800"/>
                </a:cubicBezTo>
                <a:cubicBezTo>
                  <a:pt x="1466850" y="5672667"/>
                  <a:pt x="1473200" y="5715000"/>
                  <a:pt x="1452034" y="5765800"/>
                </a:cubicBezTo>
                <a:cubicBezTo>
                  <a:pt x="1430867" y="5816600"/>
                  <a:pt x="1403350" y="5871634"/>
                  <a:pt x="1369484" y="5930900"/>
                </a:cubicBezTo>
                <a:cubicBezTo>
                  <a:pt x="1369484" y="5998634"/>
                  <a:pt x="1350434" y="6096000"/>
                  <a:pt x="1312334" y="6223000"/>
                </a:cubicBezTo>
                <a:cubicBezTo>
                  <a:pt x="1274234" y="6350000"/>
                  <a:pt x="1234017" y="6468534"/>
                  <a:pt x="1191684" y="6578600"/>
                </a:cubicBezTo>
                <a:cubicBezTo>
                  <a:pt x="1200150" y="6731000"/>
                  <a:pt x="1208617" y="6828367"/>
                  <a:pt x="1217084" y="6870700"/>
                </a:cubicBezTo>
                <a:cubicBezTo>
                  <a:pt x="1225550" y="6913034"/>
                  <a:pt x="1246717" y="6929967"/>
                  <a:pt x="1280584" y="6921500"/>
                </a:cubicBezTo>
                <a:cubicBezTo>
                  <a:pt x="1322917" y="6929967"/>
                  <a:pt x="1361017" y="6929967"/>
                  <a:pt x="1394884" y="6921500"/>
                </a:cubicBezTo>
                <a:cubicBezTo>
                  <a:pt x="1428750" y="6913034"/>
                  <a:pt x="1462617" y="6908800"/>
                  <a:pt x="1496484" y="6908800"/>
                </a:cubicBezTo>
                <a:cubicBezTo>
                  <a:pt x="1615017" y="6858000"/>
                  <a:pt x="1551517" y="7154334"/>
                  <a:pt x="1305984" y="7797800"/>
                </a:cubicBezTo>
                <a:cubicBezTo>
                  <a:pt x="1170517" y="8009466"/>
                  <a:pt x="1077384" y="8163983"/>
                  <a:pt x="1026584" y="8261350"/>
                </a:cubicBezTo>
                <a:cubicBezTo>
                  <a:pt x="975784" y="8358716"/>
                  <a:pt x="929217" y="8407400"/>
                  <a:pt x="886884" y="8407400"/>
                </a:cubicBezTo>
                <a:close/>
                <a:moveTo>
                  <a:pt x="-2161116" y="7772400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05" name="Freeform 6905"/>
          <p:cNvSpPr/>
          <p:nvPr/>
        </p:nvSpPr>
        <p:spPr>
          <a:xfrm rot="0" flipH="0" flipV="0">
            <a:off x="9786401" y="1656348"/>
            <a:ext cx="285521" cy="355815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06" name="Freeform 6906"/>
          <p:cNvSpPr/>
          <p:nvPr/>
        </p:nvSpPr>
        <p:spPr>
          <a:xfrm rot="0" flipH="0" flipV="0">
            <a:off x="10129644" y="1531190"/>
            <a:ext cx="266433" cy="493433"/>
          </a:xfrm>
          <a:custGeom>
            <a:pathLst>
              <a:path w="4933950" h="9137650">
                <a:moveTo>
                  <a:pt x="1318684" y="6752166"/>
                </a:moveTo>
                <a:cubicBezTo>
                  <a:pt x="1183217" y="6735233"/>
                  <a:pt x="1085850" y="6678083"/>
                  <a:pt x="1026584" y="6580716"/>
                </a:cubicBezTo>
                <a:cubicBezTo>
                  <a:pt x="967317" y="6483350"/>
                  <a:pt x="937684" y="6383866"/>
                  <a:pt x="937684" y="6282266"/>
                </a:cubicBezTo>
                <a:cubicBezTo>
                  <a:pt x="937684" y="6265333"/>
                  <a:pt x="939800" y="6231466"/>
                  <a:pt x="944034" y="6180666"/>
                </a:cubicBezTo>
                <a:cubicBezTo>
                  <a:pt x="948267" y="6129866"/>
                  <a:pt x="958850" y="6070600"/>
                  <a:pt x="975784" y="6002866"/>
                </a:cubicBezTo>
                <a:cubicBezTo>
                  <a:pt x="975784" y="5952066"/>
                  <a:pt x="1001184" y="5871633"/>
                  <a:pt x="1051984" y="5761566"/>
                </a:cubicBezTo>
                <a:cubicBezTo>
                  <a:pt x="1102784" y="5651500"/>
                  <a:pt x="1157817" y="5520266"/>
                  <a:pt x="1217084" y="5367866"/>
                </a:cubicBezTo>
                <a:cubicBezTo>
                  <a:pt x="1310217" y="5198533"/>
                  <a:pt x="1454150" y="5008033"/>
                  <a:pt x="1648884" y="4796366"/>
                </a:cubicBezTo>
                <a:cubicBezTo>
                  <a:pt x="1843617" y="4584700"/>
                  <a:pt x="2008717" y="4428066"/>
                  <a:pt x="2144184" y="4326466"/>
                </a:cubicBezTo>
                <a:cubicBezTo>
                  <a:pt x="2220384" y="4267200"/>
                  <a:pt x="2275417" y="4226983"/>
                  <a:pt x="2309284" y="4205816"/>
                </a:cubicBezTo>
                <a:cubicBezTo>
                  <a:pt x="2343150" y="4184650"/>
                  <a:pt x="2360084" y="4174066"/>
                  <a:pt x="2360084" y="4174066"/>
                </a:cubicBezTo>
                <a:cubicBezTo>
                  <a:pt x="2360084" y="4140200"/>
                  <a:pt x="2419350" y="4074583"/>
                  <a:pt x="2537884" y="3977216"/>
                </a:cubicBezTo>
                <a:cubicBezTo>
                  <a:pt x="2656417" y="3879850"/>
                  <a:pt x="2758017" y="3814233"/>
                  <a:pt x="2842684" y="3780366"/>
                </a:cubicBezTo>
                <a:cubicBezTo>
                  <a:pt x="2842684" y="3780366"/>
                  <a:pt x="2897717" y="3742266"/>
                  <a:pt x="3007784" y="3666066"/>
                </a:cubicBezTo>
                <a:cubicBezTo>
                  <a:pt x="3117850" y="3589866"/>
                  <a:pt x="3202517" y="3522133"/>
                  <a:pt x="3261784" y="3462866"/>
                </a:cubicBezTo>
                <a:cubicBezTo>
                  <a:pt x="3456517" y="3268133"/>
                  <a:pt x="3600450" y="3088216"/>
                  <a:pt x="3693584" y="2923116"/>
                </a:cubicBezTo>
                <a:cubicBezTo>
                  <a:pt x="3786717" y="2758016"/>
                  <a:pt x="3858684" y="2569633"/>
                  <a:pt x="3909484" y="2357966"/>
                </a:cubicBezTo>
                <a:cubicBezTo>
                  <a:pt x="3960284" y="2146300"/>
                  <a:pt x="4015317" y="1883833"/>
                  <a:pt x="4074584" y="1570566"/>
                </a:cubicBezTo>
                <a:cubicBezTo>
                  <a:pt x="4083050" y="1274233"/>
                  <a:pt x="4085167" y="1073150"/>
                  <a:pt x="4080934" y="967316"/>
                </a:cubicBezTo>
                <a:cubicBezTo>
                  <a:pt x="4076700" y="861483"/>
                  <a:pt x="4023784" y="770466"/>
                  <a:pt x="3922184" y="694266"/>
                </a:cubicBezTo>
                <a:cubicBezTo>
                  <a:pt x="3744384" y="601133"/>
                  <a:pt x="3526367" y="590550"/>
                  <a:pt x="3268134" y="662516"/>
                </a:cubicBezTo>
                <a:cubicBezTo>
                  <a:pt x="3009900" y="734483"/>
                  <a:pt x="2760134" y="869950"/>
                  <a:pt x="2518834" y="1068916"/>
                </a:cubicBezTo>
                <a:cubicBezTo>
                  <a:pt x="2277534" y="1267883"/>
                  <a:pt x="2093384" y="1511300"/>
                  <a:pt x="1966384" y="1799166"/>
                </a:cubicBezTo>
                <a:cubicBezTo>
                  <a:pt x="1915584" y="1943100"/>
                  <a:pt x="1888067" y="2040466"/>
                  <a:pt x="1883834" y="2091266"/>
                </a:cubicBezTo>
                <a:cubicBezTo>
                  <a:pt x="1879600" y="2142066"/>
                  <a:pt x="1890184" y="2209800"/>
                  <a:pt x="1915584" y="2294466"/>
                </a:cubicBezTo>
                <a:cubicBezTo>
                  <a:pt x="1915584" y="2362200"/>
                  <a:pt x="1926167" y="2425700"/>
                  <a:pt x="1947334" y="2484966"/>
                </a:cubicBezTo>
                <a:cubicBezTo>
                  <a:pt x="1968500" y="2544233"/>
                  <a:pt x="1979084" y="2595033"/>
                  <a:pt x="1979084" y="2637366"/>
                </a:cubicBezTo>
                <a:cubicBezTo>
                  <a:pt x="1945217" y="2645833"/>
                  <a:pt x="1883834" y="2650066"/>
                  <a:pt x="1794934" y="2650066"/>
                </a:cubicBezTo>
                <a:cubicBezTo>
                  <a:pt x="1706034" y="2650066"/>
                  <a:pt x="1615017" y="2645833"/>
                  <a:pt x="1521884" y="2637366"/>
                </a:cubicBezTo>
                <a:cubicBezTo>
                  <a:pt x="1428750" y="2628900"/>
                  <a:pt x="1352550" y="2611966"/>
                  <a:pt x="1293284" y="2586566"/>
                </a:cubicBezTo>
                <a:cubicBezTo>
                  <a:pt x="1293284" y="2586566"/>
                  <a:pt x="1276350" y="2561166"/>
                  <a:pt x="1242484" y="2510366"/>
                </a:cubicBezTo>
                <a:cubicBezTo>
                  <a:pt x="1208617" y="2459566"/>
                  <a:pt x="1183217" y="2417233"/>
                  <a:pt x="1166284" y="2383366"/>
                </a:cubicBezTo>
                <a:cubicBezTo>
                  <a:pt x="1115484" y="2315633"/>
                  <a:pt x="1092200" y="2250016"/>
                  <a:pt x="1096434" y="2186516"/>
                </a:cubicBezTo>
                <a:cubicBezTo>
                  <a:pt x="1100667" y="2123016"/>
                  <a:pt x="1102784" y="2027766"/>
                  <a:pt x="1102784" y="1900766"/>
                </a:cubicBezTo>
                <a:cubicBezTo>
                  <a:pt x="1162050" y="1731433"/>
                  <a:pt x="1242484" y="1547283"/>
                  <a:pt x="1344084" y="1348316"/>
                </a:cubicBezTo>
                <a:cubicBezTo>
                  <a:pt x="1445684" y="1149350"/>
                  <a:pt x="1576917" y="960966"/>
                  <a:pt x="1737784" y="783166"/>
                </a:cubicBezTo>
                <a:cubicBezTo>
                  <a:pt x="1898650" y="605366"/>
                  <a:pt x="2084917" y="461433"/>
                  <a:pt x="2296584" y="351366"/>
                </a:cubicBezTo>
                <a:cubicBezTo>
                  <a:pt x="2474384" y="275166"/>
                  <a:pt x="2624667" y="205316"/>
                  <a:pt x="2747434" y="141816"/>
                </a:cubicBezTo>
                <a:cubicBezTo>
                  <a:pt x="2870200" y="78316"/>
                  <a:pt x="2931584" y="46566"/>
                  <a:pt x="2931584" y="46566"/>
                </a:cubicBezTo>
                <a:cubicBezTo>
                  <a:pt x="2931584" y="46566"/>
                  <a:pt x="2963334" y="44450"/>
                  <a:pt x="3026834" y="40216"/>
                </a:cubicBezTo>
                <a:cubicBezTo>
                  <a:pt x="3090334" y="35983"/>
                  <a:pt x="3198284" y="25400"/>
                  <a:pt x="3350684" y="8466"/>
                </a:cubicBezTo>
                <a:cubicBezTo>
                  <a:pt x="3401484" y="16933"/>
                  <a:pt x="3458634" y="16933"/>
                  <a:pt x="3522134" y="8466"/>
                </a:cubicBezTo>
                <a:cubicBezTo>
                  <a:pt x="3585634" y="0"/>
                  <a:pt x="3617384" y="16933"/>
                  <a:pt x="3617384" y="59266"/>
                </a:cubicBezTo>
                <a:cubicBezTo>
                  <a:pt x="3642784" y="59266"/>
                  <a:pt x="3693584" y="59266"/>
                  <a:pt x="3769784" y="59266"/>
                </a:cubicBezTo>
                <a:cubicBezTo>
                  <a:pt x="3845984" y="59266"/>
                  <a:pt x="3917950" y="59266"/>
                  <a:pt x="3985684" y="59266"/>
                </a:cubicBezTo>
                <a:cubicBezTo>
                  <a:pt x="4087284" y="84666"/>
                  <a:pt x="4193117" y="124883"/>
                  <a:pt x="4303184" y="179916"/>
                </a:cubicBezTo>
                <a:cubicBezTo>
                  <a:pt x="4413250" y="234950"/>
                  <a:pt x="4516967" y="294216"/>
                  <a:pt x="4614334" y="357716"/>
                </a:cubicBezTo>
                <a:cubicBezTo>
                  <a:pt x="4711700" y="421216"/>
                  <a:pt x="4790017" y="486833"/>
                  <a:pt x="4849284" y="554566"/>
                </a:cubicBezTo>
                <a:cubicBezTo>
                  <a:pt x="4908550" y="740833"/>
                  <a:pt x="4933950" y="971550"/>
                  <a:pt x="4925484" y="1246716"/>
                </a:cubicBezTo>
                <a:cubicBezTo>
                  <a:pt x="4917017" y="1521883"/>
                  <a:pt x="4874684" y="1811866"/>
                  <a:pt x="4798484" y="2116666"/>
                </a:cubicBezTo>
                <a:cubicBezTo>
                  <a:pt x="4722284" y="2421466"/>
                  <a:pt x="4622800" y="2711450"/>
                  <a:pt x="4500034" y="2986616"/>
                </a:cubicBezTo>
                <a:cubicBezTo>
                  <a:pt x="4377267" y="3261783"/>
                  <a:pt x="4231217" y="3492500"/>
                  <a:pt x="4061884" y="3678766"/>
                </a:cubicBezTo>
                <a:cubicBezTo>
                  <a:pt x="4011084" y="3729566"/>
                  <a:pt x="3917950" y="3814233"/>
                  <a:pt x="3782484" y="3932766"/>
                </a:cubicBezTo>
                <a:cubicBezTo>
                  <a:pt x="3647017" y="4051300"/>
                  <a:pt x="3505200" y="4180416"/>
                  <a:pt x="3357034" y="4320116"/>
                </a:cubicBezTo>
                <a:cubicBezTo>
                  <a:pt x="3208867" y="4459816"/>
                  <a:pt x="3088217" y="4580466"/>
                  <a:pt x="2995084" y="4682066"/>
                </a:cubicBezTo>
                <a:cubicBezTo>
                  <a:pt x="2707217" y="4842933"/>
                  <a:pt x="2453217" y="5084233"/>
                  <a:pt x="2233084" y="5405966"/>
                </a:cubicBezTo>
                <a:cubicBezTo>
                  <a:pt x="2012950" y="5727700"/>
                  <a:pt x="1847850" y="6040966"/>
                  <a:pt x="1737784" y="6345766"/>
                </a:cubicBezTo>
                <a:cubicBezTo>
                  <a:pt x="1644650" y="6548966"/>
                  <a:pt x="1581150" y="6667500"/>
                  <a:pt x="1547284" y="6701366"/>
                </a:cubicBezTo>
                <a:cubicBezTo>
                  <a:pt x="1513417" y="6735233"/>
                  <a:pt x="1437217" y="6752166"/>
                  <a:pt x="1318684" y="6752166"/>
                </a:cubicBezTo>
                <a:close/>
                <a:moveTo>
                  <a:pt x="569384" y="9177866"/>
                </a:moveTo>
                <a:moveTo>
                  <a:pt x="963084" y="9050866"/>
                </a:moveTo>
                <a:cubicBezTo>
                  <a:pt x="802217" y="9110133"/>
                  <a:pt x="668867" y="9137650"/>
                  <a:pt x="563034" y="9133416"/>
                </a:cubicBezTo>
                <a:cubicBezTo>
                  <a:pt x="457200" y="9129183"/>
                  <a:pt x="340784" y="9080500"/>
                  <a:pt x="213784" y="8987366"/>
                </a:cubicBezTo>
                <a:cubicBezTo>
                  <a:pt x="52917" y="8834966"/>
                  <a:pt x="0" y="8680450"/>
                  <a:pt x="55034" y="8523816"/>
                </a:cubicBezTo>
                <a:cubicBezTo>
                  <a:pt x="110067" y="8367183"/>
                  <a:pt x="247650" y="8212666"/>
                  <a:pt x="467784" y="8060266"/>
                </a:cubicBezTo>
                <a:cubicBezTo>
                  <a:pt x="620184" y="7967133"/>
                  <a:pt x="732367" y="7916333"/>
                  <a:pt x="804334" y="7907866"/>
                </a:cubicBezTo>
                <a:cubicBezTo>
                  <a:pt x="876300" y="7899400"/>
                  <a:pt x="988484" y="7929033"/>
                  <a:pt x="1140884" y="7996766"/>
                </a:cubicBezTo>
                <a:cubicBezTo>
                  <a:pt x="1394884" y="8157633"/>
                  <a:pt x="1507067" y="8335433"/>
                  <a:pt x="1477434" y="8530166"/>
                </a:cubicBezTo>
                <a:cubicBezTo>
                  <a:pt x="1447800" y="8724900"/>
                  <a:pt x="1276350" y="8898466"/>
                  <a:pt x="963084" y="9050866"/>
                </a:cubicBezTo>
                <a:close/>
                <a:moveTo>
                  <a:pt x="-1729316" y="9177866"/>
                </a:moveTo>
              </a:path>
            </a:pathLst>
          </a:custGeom>
          <a:solidFill>
            <a:srgbClr val="FFFFFF">
              <a:alpha val="100000"/>
            </a:srgbClr>
          </a:solidFill>
          <a:ln w="68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07" name="Rectangle 6907"/>
          <p:cNvSpPr/>
          <p:nvPr/>
        </p:nvSpPr>
        <p:spPr>
          <a:xfrm rot="0" flipH="0" flipV="0">
            <a:off x="3018631" y="3869412"/>
            <a:ext cx="8044433" cy="1788565"/>
          </a:xfrm>
          <a:prstGeom prst="rect">
            <a:avLst/>
          </a:prstGeom>
        </p:spPr>
      </p:sp>
      <p:sp>
        <p:nvSpPr>
          <p:cNvPr id="6908" name="Freeform 6908"/>
          <p:cNvSpPr/>
          <p:nvPr/>
        </p:nvSpPr>
        <p:spPr>
          <a:xfrm rot="0" flipH="0" flipV="0">
            <a:off x="3078600" y="4106242"/>
            <a:ext cx="243001" cy="340461"/>
          </a:xfrm>
          <a:custGeom>
            <a:pathLst>
              <a:path w="6750050" h="9457266">
                <a:moveTo>
                  <a:pt x="1559984" y="9448800"/>
                </a:moveTo>
                <a:cubicBezTo>
                  <a:pt x="1407584" y="9406466"/>
                  <a:pt x="1284817" y="9370483"/>
                  <a:pt x="1191684" y="9340850"/>
                </a:cubicBezTo>
                <a:cubicBezTo>
                  <a:pt x="1098550" y="9311216"/>
                  <a:pt x="1051984" y="9296400"/>
                  <a:pt x="1051984" y="9296400"/>
                </a:cubicBezTo>
                <a:cubicBezTo>
                  <a:pt x="1068917" y="9254066"/>
                  <a:pt x="1062567" y="9215966"/>
                  <a:pt x="1032934" y="9182100"/>
                </a:cubicBezTo>
                <a:cubicBezTo>
                  <a:pt x="1003300" y="9148233"/>
                  <a:pt x="941917" y="9127066"/>
                  <a:pt x="848784" y="9118600"/>
                </a:cubicBezTo>
                <a:cubicBezTo>
                  <a:pt x="721784" y="9042400"/>
                  <a:pt x="605367" y="8947150"/>
                  <a:pt x="499534" y="8832850"/>
                </a:cubicBezTo>
                <a:cubicBezTo>
                  <a:pt x="393700" y="8718550"/>
                  <a:pt x="306917" y="8606367"/>
                  <a:pt x="239184" y="8496300"/>
                </a:cubicBezTo>
                <a:cubicBezTo>
                  <a:pt x="171450" y="8386234"/>
                  <a:pt x="120650" y="8293100"/>
                  <a:pt x="86784" y="8216900"/>
                </a:cubicBezTo>
                <a:cubicBezTo>
                  <a:pt x="27517" y="8089900"/>
                  <a:pt x="0" y="8011584"/>
                  <a:pt x="4234" y="7981950"/>
                </a:cubicBezTo>
                <a:cubicBezTo>
                  <a:pt x="8467" y="7952317"/>
                  <a:pt x="57150" y="7916334"/>
                  <a:pt x="150284" y="7874000"/>
                </a:cubicBezTo>
                <a:cubicBezTo>
                  <a:pt x="243417" y="7806267"/>
                  <a:pt x="313267" y="7785100"/>
                  <a:pt x="359834" y="7810500"/>
                </a:cubicBezTo>
                <a:cubicBezTo>
                  <a:pt x="406400" y="7835900"/>
                  <a:pt x="463550" y="7920567"/>
                  <a:pt x="531284" y="8064500"/>
                </a:cubicBezTo>
                <a:cubicBezTo>
                  <a:pt x="641350" y="8259234"/>
                  <a:pt x="829734" y="8407400"/>
                  <a:pt x="1096434" y="8509000"/>
                </a:cubicBezTo>
                <a:cubicBezTo>
                  <a:pt x="1363134" y="8610600"/>
                  <a:pt x="1663700" y="8655050"/>
                  <a:pt x="1998134" y="8642350"/>
                </a:cubicBezTo>
                <a:cubicBezTo>
                  <a:pt x="2332567" y="8629650"/>
                  <a:pt x="2652184" y="8555567"/>
                  <a:pt x="2956984" y="8420100"/>
                </a:cubicBezTo>
                <a:cubicBezTo>
                  <a:pt x="3270250" y="8293100"/>
                  <a:pt x="3467100" y="8159750"/>
                  <a:pt x="3547534" y="8020050"/>
                </a:cubicBezTo>
                <a:cubicBezTo>
                  <a:pt x="3627967" y="7880350"/>
                  <a:pt x="3596217" y="7700434"/>
                  <a:pt x="3452284" y="7480300"/>
                </a:cubicBezTo>
                <a:cubicBezTo>
                  <a:pt x="3426884" y="7412567"/>
                  <a:pt x="3397250" y="7357534"/>
                  <a:pt x="3363384" y="7315200"/>
                </a:cubicBezTo>
                <a:cubicBezTo>
                  <a:pt x="3329517" y="7272867"/>
                  <a:pt x="3276600" y="7217834"/>
                  <a:pt x="3204634" y="7150100"/>
                </a:cubicBezTo>
                <a:cubicBezTo>
                  <a:pt x="3132667" y="7082367"/>
                  <a:pt x="3016250" y="6972300"/>
                  <a:pt x="2855384" y="6819900"/>
                </a:cubicBezTo>
                <a:cubicBezTo>
                  <a:pt x="2728384" y="6760634"/>
                  <a:pt x="2611967" y="6705600"/>
                  <a:pt x="2506134" y="6654800"/>
                </a:cubicBezTo>
                <a:cubicBezTo>
                  <a:pt x="2400300" y="6604000"/>
                  <a:pt x="2288117" y="6548967"/>
                  <a:pt x="2169584" y="6489700"/>
                </a:cubicBezTo>
                <a:cubicBezTo>
                  <a:pt x="2034117" y="6421967"/>
                  <a:pt x="1871134" y="6322484"/>
                  <a:pt x="1680634" y="6191250"/>
                </a:cubicBezTo>
                <a:cubicBezTo>
                  <a:pt x="1490134" y="6060017"/>
                  <a:pt x="1310217" y="5913967"/>
                  <a:pt x="1140884" y="5753100"/>
                </a:cubicBezTo>
                <a:cubicBezTo>
                  <a:pt x="971550" y="5592234"/>
                  <a:pt x="848784" y="5444067"/>
                  <a:pt x="772584" y="5308600"/>
                </a:cubicBezTo>
                <a:cubicBezTo>
                  <a:pt x="637117" y="5181600"/>
                  <a:pt x="535517" y="5005917"/>
                  <a:pt x="467784" y="4781550"/>
                </a:cubicBezTo>
                <a:cubicBezTo>
                  <a:pt x="400050" y="4557184"/>
                  <a:pt x="374650" y="4318000"/>
                  <a:pt x="391584" y="4064000"/>
                </a:cubicBezTo>
                <a:cubicBezTo>
                  <a:pt x="408517" y="3810000"/>
                  <a:pt x="472017" y="3581400"/>
                  <a:pt x="582084" y="3378200"/>
                </a:cubicBezTo>
                <a:cubicBezTo>
                  <a:pt x="632884" y="3259667"/>
                  <a:pt x="719667" y="3113617"/>
                  <a:pt x="842434" y="2940050"/>
                </a:cubicBezTo>
                <a:cubicBezTo>
                  <a:pt x="965200" y="2766484"/>
                  <a:pt x="1102784" y="2590800"/>
                  <a:pt x="1255184" y="2413000"/>
                </a:cubicBezTo>
                <a:cubicBezTo>
                  <a:pt x="1407584" y="2235200"/>
                  <a:pt x="1555750" y="2074334"/>
                  <a:pt x="1699684" y="1930400"/>
                </a:cubicBezTo>
                <a:cubicBezTo>
                  <a:pt x="1843617" y="1786467"/>
                  <a:pt x="1962150" y="1684867"/>
                  <a:pt x="2055284" y="1625600"/>
                </a:cubicBezTo>
                <a:cubicBezTo>
                  <a:pt x="2123017" y="1557867"/>
                  <a:pt x="2194984" y="1488017"/>
                  <a:pt x="2271184" y="1416050"/>
                </a:cubicBezTo>
                <a:cubicBezTo>
                  <a:pt x="2347384" y="1344084"/>
                  <a:pt x="2385484" y="1308100"/>
                  <a:pt x="2385484" y="1308100"/>
                </a:cubicBezTo>
                <a:cubicBezTo>
                  <a:pt x="2393950" y="1265767"/>
                  <a:pt x="2408767" y="1244600"/>
                  <a:pt x="2429934" y="1244600"/>
                </a:cubicBezTo>
                <a:cubicBezTo>
                  <a:pt x="2451100" y="1244600"/>
                  <a:pt x="2461684" y="1244600"/>
                  <a:pt x="2461684" y="1244600"/>
                </a:cubicBezTo>
                <a:cubicBezTo>
                  <a:pt x="2504017" y="1219200"/>
                  <a:pt x="2597150" y="1176867"/>
                  <a:pt x="2741084" y="1117600"/>
                </a:cubicBezTo>
                <a:cubicBezTo>
                  <a:pt x="2885017" y="1058334"/>
                  <a:pt x="3041650" y="948267"/>
                  <a:pt x="3210984" y="787400"/>
                </a:cubicBezTo>
                <a:cubicBezTo>
                  <a:pt x="3778250" y="516467"/>
                  <a:pt x="4239684" y="317500"/>
                  <a:pt x="4595284" y="190500"/>
                </a:cubicBezTo>
                <a:cubicBezTo>
                  <a:pt x="4950884" y="63500"/>
                  <a:pt x="5242984" y="0"/>
                  <a:pt x="5471584" y="0"/>
                </a:cubicBezTo>
                <a:lnTo>
                  <a:pt x="5471584" y="0"/>
                </a:lnTo>
                <a:cubicBezTo>
                  <a:pt x="5683250" y="8467"/>
                  <a:pt x="5875867" y="57150"/>
                  <a:pt x="6049434" y="146050"/>
                </a:cubicBezTo>
                <a:cubicBezTo>
                  <a:pt x="6223000" y="234950"/>
                  <a:pt x="6366934" y="351367"/>
                  <a:pt x="6481234" y="495300"/>
                </a:cubicBezTo>
                <a:cubicBezTo>
                  <a:pt x="6595534" y="639234"/>
                  <a:pt x="6665384" y="812800"/>
                  <a:pt x="6690784" y="1016000"/>
                </a:cubicBezTo>
                <a:cubicBezTo>
                  <a:pt x="6750050" y="1219200"/>
                  <a:pt x="6733117" y="1454150"/>
                  <a:pt x="6639984" y="1720850"/>
                </a:cubicBezTo>
                <a:cubicBezTo>
                  <a:pt x="6546850" y="1987550"/>
                  <a:pt x="6409267" y="2237317"/>
                  <a:pt x="6227234" y="2470150"/>
                </a:cubicBezTo>
                <a:cubicBezTo>
                  <a:pt x="6045200" y="2702984"/>
                  <a:pt x="5848350" y="2878667"/>
                  <a:pt x="5636684" y="2997200"/>
                </a:cubicBezTo>
                <a:cubicBezTo>
                  <a:pt x="5399617" y="3098800"/>
                  <a:pt x="5240867" y="3143250"/>
                  <a:pt x="5160434" y="3130550"/>
                </a:cubicBezTo>
                <a:cubicBezTo>
                  <a:pt x="5080000" y="3117850"/>
                  <a:pt x="5044017" y="3031067"/>
                  <a:pt x="5052484" y="2870200"/>
                </a:cubicBezTo>
                <a:cubicBezTo>
                  <a:pt x="5052484" y="2802467"/>
                  <a:pt x="5075767" y="2722034"/>
                  <a:pt x="5122334" y="2628900"/>
                </a:cubicBezTo>
                <a:cubicBezTo>
                  <a:pt x="5168900" y="2535767"/>
                  <a:pt x="5298017" y="2370667"/>
                  <a:pt x="5509684" y="2133600"/>
                </a:cubicBezTo>
                <a:cubicBezTo>
                  <a:pt x="5780617" y="1735667"/>
                  <a:pt x="5945717" y="1418167"/>
                  <a:pt x="6004984" y="1181100"/>
                </a:cubicBezTo>
                <a:cubicBezTo>
                  <a:pt x="6064250" y="944034"/>
                  <a:pt x="6009217" y="812800"/>
                  <a:pt x="5839884" y="787400"/>
                </a:cubicBezTo>
                <a:cubicBezTo>
                  <a:pt x="5789084" y="770467"/>
                  <a:pt x="5698067" y="770467"/>
                  <a:pt x="5566834" y="787400"/>
                </a:cubicBezTo>
                <a:cubicBezTo>
                  <a:pt x="5435600" y="804334"/>
                  <a:pt x="5291667" y="827617"/>
                  <a:pt x="5135034" y="857250"/>
                </a:cubicBezTo>
                <a:cubicBezTo>
                  <a:pt x="4978400" y="886884"/>
                  <a:pt x="4845050" y="916517"/>
                  <a:pt x="4734984" y="946150"/>
                </a:cubicBezTo>
                <a:cubicBezTo>
                  <a:pt x="4624917" y="975784"/>
                  <a:pt x="4569884" y="999067"/>
                  <a:pt x="4569884" y="1016000"/>
                </a:cubicBezTo>
                <a:cubicBezTo>
                  <a:pt x="4569884" y="1016000"/>
                  <a:pt x="4569884" y="1028700"/>
                  <a:pt x="4569884" y="1054100"/>
                </a:cubicBezTo>
                <a:cubicBezTo>
                  <a:pt x="4569884" y="1079500"/>
                  <a:pt x="4552950" y="1087967"/>
                  <a:pt x="4519084" y="1079500"/>
                </a:cubicBezTo>
                <a:cubicBezTo>
                  <a:pt x="4502150" y="1079500"/>
                  <a:pt x="4430184" y="1113367"/>
                  <a:pt x="4303184" y="1181100"/>
                </a:cubicBezTo>
                <a:cubicBezTo>
                  <a:pt x="4176184" y="1248834"/>
                  <a:pt x="4023784" y="1337734"/>
                  <a:pt x="3845984" y="1447800"/>
                </a:cubicBezTo>
                <a:cubicBezTo>
                  <a:pt x="3668184" y="1557867"/>
                  <a:pt x="3490384" y="1667934"/>
                  <a:pt x="3312584" y="1778000"/>
                </a:cubicBezTo>
                <a:cubicBezTo>
                  <a:pt x="3134784" y="1888067"/>
                  <a:pt x="2984500" y="1983317"/>
                  <a:pt x="2861734" y="2063750"/>
                </a:cubicBezTo>
                <a:cubicBezTo>
                  <a:pt x="2738967" y="2144184"/>
                  <a:pt x="2673350" y="2192867"/>
                  <a:pt x="2664884" y="2209800"/>
                </a:cubicBezTo>
                <a:cubicBezTo>
                  <a:pt x="2647950" y="2302934"/>
                  <a:pt x="2550584" y="2387600"/>
                  <a:pt x="2372784" y="2463800"/>
                </a:cubicBezTo>
                <a:cubicBezTo>
                  <a:pt x="2203450" y="2565400"/>
                  <a:pt x="2048934" y="2713567"/>
                  <a:pt x="1909234" y="2908300"/>
                </a:cubicBezTo>
                <a:cubicBezTo>
                  <a:pt x="1769534" y="3103034"/>
                  <a:pt x="1615017" y="3344334"/>
                  <a:pt x="1445684" y="3632200"/>
                </a:cubicBezTo>
                <a:cubicBezTo>
                  <a:pt x="1301750" y="3826934"/>
                  <a:pt x="1200150" y="4036484"/>
                  <a:pt x="1140884" y="4260850"/>
                </a:cubicBezTo>
                <a:cubicBezTo>
                  <a:pt x="1081617" y="4485217"/>
                  <a:pt x="1081617" y="4665134"/>
                  <a:pt x="1140884" y="4800600"/>
                </a:cubicBezTo>
                <a:cubicBezTo>
                  <a:pt x="1183217" y="4936067"/>
                  <a:pt x="1314450" y="5109634"/>
                  <a:pt x="1534584" y="5321300"/>
                </a:cubicBezTo>
                <a:cubicBezTo>
                  <a:pt x="1754717" y="5532967"/>
                  <a:pt x="2029884" y="5736167"/>
                  <a:pt x="2360084" y="5930900"/>
                </a:cubicBezTo>
                <a:cubicBezTo>
                  <a:pt x="2647950" y="6091767"/>
                  <a:pt x="2906184" y="6250517"/>
                  <a:pt x="3134784" y="6407150"/>
                </a:cubicBezTo>
                <a:cubicBezTo>
                  <a:pt x="3363384" y="6563784"/>
                  <a:pt x="3551767" y="6714067"/>
                  <a:pt x="3699934" y="6858000"/>
                </a:cubicBezTo>
                <a:cubicBezTo>
                  <a:pt x="3848100" y="7001934"/>
                  <a:pt x="3947584" y="7128934"/>
                  <a:pt x="3998384" y="7239000"/>
                </a:cubicBezTo>
                <a:cubicBezTo>
                  <a:pt x="4099984" y="7382934"/>
                  <a:pt x="4174067" y="7528984"/>
                  <a:pt x="4220634" y="7677150"/>
                </a:cubicBezTo>
                <a:cubicBezTo>
                  <a:pt x="4267200" y="7825317"/>
                  <a:pt x="4292600" y="7967134"/>
                  <a:pt x="4296834" y="8102600"/>
                </a:cubicBezTo>
                <a:cubicBezTo>
                  <a:pt x="4301067" y="8238067"/>
                  <a:pt x="4286250" y="8360834"/>
                  <a:pt x="4252384" y="8470900"/>
                </a:cubicBezTo>
                <a:cubicBezTo>
                  <a:pt x="4193117" y="8606367"/>
                  <a:pt x="4089400" y="8746067"/>
                  <a:pt x="3941234" y="8890000"/>
                </a:cubicBezTo>
                <a:cubicBezTo>
                  <a:pt x="3793067" y="9033933"/>
                  <a:pt x="3668184" y="9101666"/>
                  <a:pt x="3566584" y="9093200"/>
                </a:cubicBezTo>
                <a:cubicBezTo>
                  <a:pt x="3473450" y="9118600"/>
                  <a:pt x="3403600" y="9148233"/>
                  <a:pt x="3357034" y="9182100"/>
                </a:cubicBezTo>
                <a:cubicBezTo>
                  <a:pt x="3310467" y="9215966"/>
                  <a:pt x="3257550" y="9245600"/>
                  <a:pt x="3198284" y="9271000"/>
                </a:cubicBezTo>
                <a:cubicBezTo>
                  <a:pt x="3139017" y="9304866"/>
                  <a:pt x="3014134" y="9338733"/>
                  <a:pt x="2823634" y="9372600"/>
                </a:cubicBezTo>
                <a:cubicBezTo>
                  <a:pt x="2633134" y="9406466"/>
                  <a:pt x="2423584" y="9429750"/>
                  <a:pt x="2194984" y="9442450"/>
                </a:cubicBezTo>
                <a:cubicBezTo>
                  <a:pt x="1966384" y="9455150"/>
                  <a:pt x="1754717" y="9457266"/>
                  <a:pt x="1559984" y="9448800"/>
                </a:cubicBezTo>
                <a:close/>
                <a:moveTo>
                  <a:pt x="-2300816" y="88138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09" name="Freeform 6909"/>
          <p:cNvSpPr/>
          <p:nvPr/>
        </p:nvSpPr>
        <p:spPr>
          <a:xfrm rot="0" flipH="0" flipV="0">
            <a:off x="3296837" y="4112947"/>
            <a:ext cx="241020" cy="335584"/>
          </a:xfrm>
          <a:custGeom>
            <a:pathLst>
              <a:path w="6695016" h="9321799">
                <a:moveTo>
                  <a:pt x="1238250" y="9287933"/>
                </a:moveTo>
                <a:cubicBezTo>
                  <a:pt x="848783" y="9143999"/>
                  <a:pt x="550333" y="8917516"/>
                  <a:pt x="342900" y="8608483"/>
                </a:cubicBezTo>
                <a:cubicBezTo>
                  <a:pt x="135466" y="8299450"/>
                  <a:pt x="25400" y="7863417"/>
                  <a:pt x="12700" y="7300383"/>
                </a:cubicBezTo>
                <a:cubicBezTo>
                  <a:pt x="0" y="6737350"/>
                  <a:pt x="86783" y="6015567"/>
                  <a:pt x="273050" y="5135033"/>
                </a:cubicBezTo>
                <a:cubicBezTo>
                  <a:pt x="332316" y="4838700"/>
                  <a:pt x="416983" y="4500033"/>
                  <a:pt x="527050" y="4119033"/>
                </a:cubicBezTo>
                <a:cubicBezTo>
                  <a:pt x="637116" y="3738033"/>
                  <a:pt x="766233" y="3346450"/>
                  <a:pt x="914400" y="2944283"/>
                </a:cubicBezTo>
                <a:cubicBezTo>
                  <a:pt x="1062566" y="2542117"/>
                  <a:pt x="1219200" y="2152650"/>
                  <a:pt x="1384300" y="1775883"/>
                </a:cubicBezTo>
                <a:cubicBezTo>
                  <a:pt x="1549400" y="1399117"/>
                  <a:pt x="1712383" y="1066800"/>
                  <a:pt x="1873250" y="778933"/>
                </a:cubicBezTo>
                <a:cubicBezTo>
                  <a:pt x="2067983" y="431800"/>
                  <a:pt x="2218266" y="213783"/>
                  <a:pt x="2324100" y="124883"/>
                </a:cubicBezTo>
                <a:cubicBezTo>
                  <a:pt x="2429933" y="35983"/>
                  <a:pt x="2525183" y="0"/>
                  <a:pt x="2609850" y="16933"/>
                </a:cubicBezTo>
                <a:cubicBezTo>
                  <a:pt x="2770716" y="59267"/>
                  <a:pt x="2887133" y="137583"/>
                  <a:pt x="2959100" y="251883"/>
                </a:cubicBezTo>
                <a:cubicBezTo>
                  <a:pt x="3031066" y="366183"/>
                  <a:pt x="3056466" y="488950"/>
                  <a:pt x="3035300" y="620183"/>
                </a:cubicBezTo>
                <a:cubicBezTo>
                  <a:pt x="3014133" y="751417"/>
                  <a:pt x="2931583" y="863600"/>
                  <a:pt x="2787650" y="956733"/>
                </a:cubicBezTo>
                <a:cubicBezTo>
                  <a:pt x="2694516" y="1066800"/>
                  <a:pt x="2573866" y="1267883"/>
                  <a:pt x="2425700" y="1559983"/>
                </a:cubicBezTo>
                <a:cubicBezTo>
                  <a:pt x="2277533" y="1852083"/>
                  <a:pt x="2127250" y="2133600"/>
                  <a:pt x="1974850" y="2404533"/>
                </a:cubicBezTo>
                <a:cubicBezTo>
                  <a:pt x="1805516" y="2895600"/>
                  <a:pt x="1657350" y="3329517"/>
                  <a:pt x="1530350" y="3706283"/>
                </a:cubicBezTo>
                <a:cubicBezTo>
                  <a:pt x="1403350" y="4083050"/>
                  <a:pt x="1297516" y="4436533"/>
                  <a:pt x="1212850" y="4766733"/>
                </a:cubicBezTo>
                <a:cubicBezTo>
                  <a:pt x="1128183" y="5096933"/>
                  <a:pt x="1051983" y="5444067"/>
                  <a:pt x="984250" y="5808133"/>
                </a:cubicBezTo>
                <a:cubicBezTo>
                  <a:pt x="908050" y="6163733"/>
                  <a:pt x="850900" y="6455833"/>
                  <a:pt x="812800" y="6684433"/>
                </a:cubicBezTo>
                <a:cubicBezTo>
                  <a:pt x="774700" y="6913033"/>
                  <a:pt x="749300" y="7101417"/>
                  <a:pt x="736600" y="7249583"/>
                </a:cubicBezTo>
                <a:cubicBezTo>
                  <a:pt x="723900" y="7397750"/>
                  <a:pt x="717550" y="7526867"/>
                  <a:pt x="717550" y="7636933"/>
                </a:cubicBezTo>
                <a:cubicBezTo>
                  <a:pt x="717550" y="7747000"/>
                  <a:pt x="717550" y="7861300"/>
                  <a:pt x="717550" y="7979833"/>
                </a:cubicBezTo>
                <a:cubicBezTo>
                  <a:pt x="785283" y="8089900"/>
                  <a:pt x="840316" y="8187267"/>
                  <a:pt x="882650" y="8271933"/>
                </a:cubicBezTo>
                <a:cubicBezTo>
                  <a:pt x="924983" y="8356600"/>
                  <a:pt x="980016" y="8407400"/>
                  <a:pt x="1047750" y="8424333"/>
                </a:cubicBezTo>
                <a:cubicBezTo>
                  <a:pt x="1191683" y="8492067"/>
                  <a:pt x="1354666" y="8509000"/>
                  <a:pt x="1536700" y="8475133"/>
                </a:cubicBezTo>
                <a:cubicBezTo>
                  <a:pt x="1718733" y="8441267"/>
                  <a:pt x="1898650" y="8373533"/>
                  <a:pt x="2076450" y="8271933"/>
                </a:cubicBezTo>
                <a:cubicBezTo>
                  <a:pt x="2118783" y="8187267"/>
                  <a:pt x="2173816" y="8128000"/>
                  <a:pt x="2241550" y="8094133"/>
                </a:cubicBezTo>
                <a:cubicBezTo>
                  <a:pt x="2309283" y="8060267"/>
                  <a:pt x="2343150" y="8043333"/>
                  <a:pt x="2343150" y="8043333"/>
                </a:cubicBezTo>
                <a:cubicBezTo>
                  <a:pt x="2360083" y="8085667"/>
                  <a:pt x="2379133" y="8096250"/>
                  <a:pt x="2400300" y="8075083"/>
                </a:cubicBezTo>
                <a:cubicBezTo>
                  <a:pt x="2421466" y="8053917"/>
                  <a:pt x="2436283" y="8026400"/>
                  <a:pt x="2444750" y="7992533"/>
                </a:cubicBezTo>
                <a:cubicBezTo>
                  <a:pt x="2436283" y="7958667"/>
                  <a:pt x="2444750" y="7926917"/>
                  <a:pt x="2470150" y="7897283"/>
                </a:cubicBezTo>
                <a:cubicBezTo>
                  <a:pt x="2495550" y="7867650"/>
                  <a:pt x="2525183" y="7835900"/>
                  <a:pt x="2559050" y="7802033"/>
                </a:cubicBezTo>
                <a:cubicBezTo>
                  <a:pt x="2626783" y="7776633"/>
                  <a:pt x="2726266" y="7689850"/>
                  <a:pt x="2857500" y="7541683"/>
                </a:cubicBezTo>
                <a:cubicBezTo>
                  <a:pt x="2988733" y="7393517"/>
                  <a:pt x="3124200" y="7226300"/>
                  <a:pt x="3263900" y="7040033"/>
                </a:cubicBezTo>
                <a:cubicBezTo>
                  <a:pt x="3403600" y="6853767"/>
                  <a:pt x="3522133" y="6684433"/>
                  <a:pt x="3619500" y="6532033"/>
                </a:cubicBezTo>
                <a:cubicBezTo>
                  <a:pt x="3716866" y="6379633"/>
                  <a:pt x="3765550" y="6286500"/>
                  <a:pt x="3765550" y="6252633"/>
                </a:cubicBezTo>
                <a:cubicBezTo>
                  <a:pt x="3765550" y="6210300"/>
                  <a:pt x="3782483" y="6172200"/>
                  <a:pt x="3816350" y="6138333"/>
                </a:cubicBezTo>
                <a:cubicBezTo>
                  <a:pt x="3850216" y="6104467"/>
                  <a:pt x="3888316" y="6062133"/>
                  <a:pt x="3930650" y="6011333"/>
                </a:cubicBezTo>
                <a:cubicBezTo>
                  <a:pt x="3972983" y="5969000"/>
                  <a:pt x="4059766" y="5831417"/>
                  <a:pt x="4191000" y="5598583"/>
                </a:cubicBezTo>
                <a:cubicBezTo>
                  <a:pt x="4322233" y="5365750"/>
                  <a:pt x="4466166" y="5092700"/>
                  <a:pt x="4622800" y="4779433"/>
                </a:cubicBezTo>
                <a:cubicBezTo>
                  <a:pt x="4779433" y="4466167"/>
                  <a:pt x="4921250" y="4178300"/>
                  <a:pt x="5048250" y="3915833"/>
                </a:cubicBezTo>
                <a:cubicBezTo>
                  <a:pt x="5073650" y="3822700"/>
                  <a:pt x="5120216" y="3672417"/>
                  <a:pt x="5187950" y="3464983"/>
                </a:cubicBezTo>
                <a:cubicBezTo>
                  <a:pt x="5255683" y="3257550"/>
                  <a:pt x="5329766" y="3018367"/>
                  <a:pt x="5410200" y="2747433"/>
                </a:cubicBezTo>
                <a:cubicBezTo>
                  <a:pt x="5490633" y="2476500"/>
                  <a:pt x="5568950" y="2203450"/>
                  <a:pt x="5645150" y="1928283"/>
                </a:cubicBezTo>
                <a:cubicBezTo>
                  <a:pt x="5721350" y="1653117"/>
                  <a:pt x="5791200" y="1407583"/>
                  <a:pt x="5854700" y="1191683"/>
                </a:cubicBezTo>
                <a:cubicBezTo>
                  <a:pt x="5918200" y="975783"/>
                  <a:pt x="5958416" y="817033"/>
                  <a:pt x="5975350" y="715433"/>
                </a:cubicBezTo>
                <a:cubicBezTo>
                  <a:pt x="5992283" y="605367"/>
                  <a:pt x="6017683" y="514350"/>
                  <a:pt x="6051550" y="442383"/>
                </a:cubicBezTo>
                <a:cubicBezTo>
                  <a:pt x="6085416" y="370417"/>
                  <a:pt x="6106583" y="317500"/>
                  <a:pt x="6115050" y="283633"/>
                </a:cubicBezTo>
                <a:cubicBezTo>
                  <a:pt x="6157383" y="266700"/>
                  <a:pt x="6208183" y="270933"/>
                  <a:pt x="6267450" y="296333"/>
                </a:cubicBezTo>
                <a:cubicBezTo>
                  <a:pt x="6326716" y="321733"/>
                  <a:pt x="6388100" y="351367"/>
                  <a:pt x="6451600" y="385233"/>
                </a:cubicBezTo>
                <a:cubicBezTo>
                  <a:pt x="6515100" y="419100"/>
                  <a:pt x="6572250" y="448733"/>
                  <a:pt x="6623050" y="474133"/>
                </a:cubicBezTo>
                <a:cubicBezTo>
                  <a:pt x="6673850" y="541867"/>
                  <a:pt x="6695016" y="626533"/>
                  <a:pt x="6686550" y="728133"/>
                </a:cubicBezTo>
                <a:cubicBezTo>
                  <a:pt x="6678083" y="829733"/>
                  <a:pt x="6650566" y="984250"/>
                  <a:pt x="6604000" y="1191683"/>
                </a:cubicBezTo>
                <a:cubicBezTo>
                  <a:pt x="6557433" y="1399117"/>
                  <a:pt x="6491816" y="1697567"/>
                  <a:pt x="6407150" y="2087033"/>
                </a:cubicBezTo>
                <a:cubicBezTo>
                  <a:pt x="6229350" y="2781300"/>
                  <a:pt x="6015566" y="3420533"/>
                  <a:pt x="5765800" y="4004733"/>
                </a:cubicBezTo>
                <a:cubicBezTo>
                  <a:pt x="5516033" y="4588933"/>
                  <a:pt x="5247216" y="5207000"/>
                  <a:pt x="4959350" y="5858933"/>
                </a:cubicBezTo>
                <a:cubicBezTo>
                  <a:pt x="4959350" y="5858933"/>
                  <a:pt x="4959350" y="5861050"/>
                  <a:pt x="4959350" y="5865283"/>
                </a:cubicBezTo>
                <a:cubicBezTo>
                  <a:pt x="4959350" y="5869517"/>
                  <a:pt x="4959350" y="5892800"/>
                  <a:pt x="4959350" y="5935133"/>
                </a:cubicBezTo>
                <a:cubicBezTo>
                  <a:pt x="4857750" y="5994400"/>
                  <a:pt x="4777316" y="6083300"/>
                  <a:pt x="4718050" y="6201833"/>
                </a:cubicBezTo>
                <a:cubicBezTo>
                  <a:pt x="4675716" y="6278033"/>
                  <a:pt x="4639733" y="6343650"/>
                  <a:pt x="4610100" y="6398683"/>
                </a:cubicBezTo>
                <a:cubicBezTo>
                  <a:pt x="4580466" y="6453717"/>
                  <a:pt x="4544483" y="6493933"/>
                  <a:pt x="4502150" y="6519333"/>
                </a:cubicBezTo>
                <a:cubicBezTo>
                  <a:pt x="4476750" y="6595533"/>
                  <a:pt x="4451350" y="6663267"/>
                  <a:pt x="4425950" y="6722533"/>
                </a:cubicBezTo>
                <a:cubicBezTo>
                  <a:pt x="4400550" y="6781800"/>
                  <a:pt x="4387850" y="6811433"/>
                  <a:pt x="4387850" y="6811433"/>
                </a:cubicBezTo>
                <a:cubicBezTo>
                  <a:pt x="4379383" y="6853767"/>
                  <a:pt x="4349750" y="6891867"/>
                  <a:pt x="4298950" y="6925733"/>
                </a:cubicBezTo>
                <a:cubicBezTo>
                  <a:pt x="4248150" y="6959600"/>
                  <a:pt x="4197350" y="6993467"/>
                  <a:pt x="4146550" y="7027333"/>
                </a:cubicBezTo>
                <a:cubicBezTo>
                  <a:pt x="4104216" y="7044267"/>
                  <a:pt x="4078816" y="7078133"/>
                  <a:pt x="4070350" y="7128933"/>
                </a:cubicBezTo>
                <a:cubicBezTo>
                  <a:pt x="4061883" y="7179733"/>
                  <a:pt x="4044950" y="7222067"/>
                  <a:pt x="4019550" y="7255933"/>
                </a:cubicBezTo>
                <a:cubicBezTo>
                  <a:pt x="3833283" y="7535333"/>
                  <a:pt x="3621616" y="7810500"/>
                  <a:pt x="3384550" y="8081433"/>
                </a:cubicBezTo>
                <a:cubicBezTo>
                  <a:pt x="3147483" y="8352367"/>
                  <a:pt x="2904066" y="8587317"/>
                  <a:pt x="2654300" y="8786283"/>
                </a:cubicBezTo>
                <a:cubicBezTo>
                  <a:pt x="2404533" y="8985249"/>
                  <a:pt x="2165350" y="9127066"/>
                  <a:pt x="1936750" y="9211733"/>
                </a:cubicBezTo>
                <a:cubicBezTo>
                  <a:pt x="1784350" y="9270999"/>
                  <a:pt x="1659466" y="9304866"/>
                  <a:pt x="1562100" y="9313333"/>
                </a:cubicBezTo>
                <a:cubicBezTo>
                  <a:pt x="1464733" y="9321799"/>
                  <a:pt x="1356783" y="9313333"/>
                  <a:pt x="1238250" y="9287933"/>
                </a:cubicBezTo>
                <a:close/>
                <a:moveTo>
                  <a:pt x="-2216150" y="8627533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10" name="Freeform 6910"/>
          <p:cNvSpPr/>
          <p:nvPr/>
        </p:nvSpPr>
        <p:spPr>
          <a:xfrm rot="0" flipH="0" flipV="0">
            <a:off x="3495490" y="4114548"/>
            <a:ext cx="238201" cy="336727"/>
          </a:xfrm>
          <a:custGeom>
            <a:pathLst>
              <a:path w="6616700" h="9353549">
                <a:moveTo>
                  <a:pt x="838200" y="9230783"/>
                </a:moveTo>
                <a:cubicBezTo>
                  <a:pt x="762000" y="9196916"/>
                  <a:pt x="673100" y="9129183"/>
                  <a:pt x="571500" y="9027583"/>
                </a:cubicBezTo>
                <a:cubicBezTo>
                  <a:pt x="393700" y="8909049"/>
                  <a:pt x="258233" y="8775699"/>
                  <a:pt x="165100" y="8627533"/>
                </a:cubicBezTo>
                <a:cubicBezTo>
                  <a:pt x="71966" y="8479367"/>
                  <a:pt x="16933" y="8269817"/>
                  <a:pt x="0" y="7998883"/>
                </a:cubicBezTo>
                <a:cubicBezTo>
                  <a:pt x="0" y="7956550"/>
                  <a:pt x="38100" y="7886700"/>
                  <a:pt x="114300" y="7789333"/>
                </a:cubicBezTo>
                <a:cubicBezTo>
                  <a:pt x="190500" y="7691967"/>
                  <a:pt x="287866" y="7613650"/>
                  <a:pt x="406400" y="7554383"/>
                </a:cubicBezTo>
                <a:cubicBezTo>
                  <a:pt x="524933" y="7495117"/>
                  <a:pt x="647700" y="7512050"/>
                  <a:pt x="774700" y="7605183"/>
                </a:cubicBezTo>
                <a:cubicBezTo>
                  <a:pt x="715433" y="7782983"/>
                  <a:pt x="679450" y="7931150"/>
                  <a:pt x="666750" y="8049683"/>
                </a:cubicBezTo>
                <a:cubicBezTo>
                  <a:pt x="654050" y="8168217"/>
                  <a:pt x="685800" y="8263467"/>
                  <a:pt x="762000" y="8335433"/>
                </a:cubicBezTo>
                <a:cubicBezTo>
                  <a:pt x="838200" y="8407400"/>
                  <a:pt x="986366" y="8468783"/>
                  <a:pt x="1206500" y="8519583"/>
                </a:cubicBezTo>
                <a:cubicBezTo>
                  <a:pt x="1350433" y="8553450"/>
                  <a:pt x="1488016" y="8566150"/>
                  <a:pt x="1619250" y="8557683"/>
                </a:cubicBezTo>
                <a:cubicBezTo>
                  <a:pt x="1750483" y="8549217"/>
                  <a:pt x="1909233" y="8528050"/>
                  <a:pt x="2095500" y="8494183"/>
                </a:cubicBezTo>
                <a:cubicBezTo>
                  <a:pt x="2290233" y="8477250"/>
                  <a:pt x="2461683" y="8460317"/>
                  <a:pt x="2609850" y="8443383"/>
                </a:cubicBezTo>
                <a:cubicBezTo>
                  <a:pt x="2758016" y="8426450"/>
                  <a:pt x="2861733" y="8388350"/>
                  <a:pt x="2921000" y="8329083"/>
                </a:cubicBezTo>
                <a:cubicBezTo>
                  <a:pt x="3158066" y="8235950"/>
                  <a:pt x="3376083" y="8117417"/>
                  <a:pt x="3575050" y="7973483"/>
                </a:cubicBezTo>
                <a:cubicBezTo>
                  <a:pt x="3774016" y="7829550"/>
                  <a:pt x="3907366" y="7685617"/>
                  <a:pt x="3975100" y="7541683"/>
                </a:cubicBezTo>
                <a:cubicBezTo>
                  <a:pt x="4076700" y="7406217"/>
                  <a:pt x="4131733" y="7300383"/>
                  <a:pt x="4140200" y="7224183"/>
                </a:cubicBezTo>
                <a:cubicBezTo>
                  <a:pt x="4148666" y="7147983"/>
                  <a:pt x="4152900" y="7016750"/>
                  <a:pt x="4152900" y="6830483"/>
                </a:cubicBezTo>
                <a:cubicBezTo>
                  <a:pt x="4144433" y="6652683"/>
                  <a:pt x="4133850" y="6515100"/>
                  <a:pt x="4121150" y="6417733"/>
                </a:cubicBezTo>
                <a:cubicBezTo>
                  <a:pt x="4108450" y="6320367"/>
                  <a:pt x="4076700" y="6210300"/>
                  <a:pt x="4025900" y="6087533"/>
                </a:cubicBezTo>
                <a:cubicBezTo>
                  <a:pt x="3975100" y="5964767"/>
                  <a:pt x="3886200" y="5776383"/>
                  <a:pt x="3759200" y="5522383"/>
                </a:cubicBezTo>
                <a:cubicBezTo>
                  <a:pt x="3759200" y="5471583"/>
                  <a:pt x="3695700" y="5374217"/>
                  <a:pt x="3568700" y="5230283"/>
                </a:cubicBezTo>
                <a:cubicBezTo>
                  <a:pt x="3441700" y="5086350"/>
                  <a:pt x="3318933" y="4946650"/>
                  <a:pt x="3200400" y="4811183"/>
                </a:cubicBezTo>
                <a:cubicBezTo>
                  <a:pt x="3141133" y="4675717"/>
                  <a:pt x="3067050" y="4523317"/>
                  <a:pt x="2978150" y="4353983"/>
                </a:cubicBezTo>
                <a:cubicBezTo>
                  <a:pt x="2889250" y="4184650"/>
                  <a:pt x="2785533" y="4061883"/>
                  <a:pt x="2667000" y="3985683"/>
                </a:cubicBezTo>
                <a:cubicBezTo>
                  <a:pt x="2633133" y="3934883"/>
                  <a:pt x="2599266" y="3858683"/>
                  <a:pt x="2565400" y="3757083"/>
                </a:cubicBezTo>
                <a:cubicBezTo>
                  <a:pt x="2531533" y="3655483"/>
                  <a:pt x="2501900" y="3600450"/>
                  <a:pt x="2476500" y="3591983"/>
                </a:cubicBezTo>
                <a:cubicBezTo>
                  <a:pt x="2476500" y="3591983"/>
                  <a:pt x="2465916" y="3570817"/>
                  <a:pt x="2444750" y="3528483"/>
                </a:cubicBezTo>
                <a:cubicBezTo>
                  <a:pt x="2423583" y="3486150"/>
                  <a:pt x="2400300" y="3435350"/>
                  <a:pt x="2374900" y="3376083"/>
                </a:cubicBezTo>
                <a:cubicBezTo>
                  <a:pt x="2256366" y="3122083"/>
                  <a:pt x="2243666" y="2813050"/>
                  <a:pt x="2336800" y="2448983"/>
                </a:cubicBezTo>
                <a:cubicBezTo>
                  <a:pt x="2429933" y="2084917"/>
                  <a:pt x="2616200" y="1742017"/>
                  <a:pt x="2895600" y="1420283"/>
                </a:cubicBezTo>
                <a:cubicBezTo>
                  <a:pt x="2963333" y="1310217"/>
                  <a:pt x="3067050" y="1181100"/>
                  <a:pt x="3206750" y="1032933"/>
                </a:cubicBezTo>
                <a:cubicBezTo>
                  <a:pt x="3346450" y="884767"/>
                  <a:pt x="3481916" y="755650"/>
                  <a:pt x="3613150" y="645583"/>
                </a:cubicBezTo>
                <a:cubicBezTo>
                  <a:pt x="3744383" y="535517"/>
                  <a:pt x="3826933" y="480483"/>
                  <a:pt x="3860800" y="480483"/>
                </a:cubicBezTo>
                <a:cubicBezTo>
                  <a:pt x="3860800" y="480483"/>
                  <a:pt x="3888316" y="469900"/>
                  <a:pt x="3943350" y="448733"/>
                </a:cubicBezTo>
                <a:cubicBezTo>
                  <a:pt x="3998383" y="427567"/>
                  <a:pt x="4068233" y="387350"/>
                  <a:pt x="4152900" y="328083"/>
                </a:cubicBezTo>
                <a:cubicBezTo>
                  <a:pt x="4254500" y="302683"/>
                  <a:pt x="4362450" y="264583"/>
                  <a:pt x="4476750" y="213783"/>
                </a:cubicBezTo>
                <a:cubicBezTo>
                  <a:pt x="4591050" y="162983"/>
                  <a:pt x="4703233" y="137583"/>
                  <a:pt x="4813300" y="137583"/>
                </a:cubicBezTo>
                <a:lnTo>
                  <a:pt x="4813300" y="137583"/>
                </a:lnTo>
                <a:cubicBezTo>
                  <a:pt x="4965700" y="86783"/>
                  <a:pt x="5080000" y="50800"/>
                  <a:pt x="5156200" y="29633"/>
                </a:cubicBezTo>
                <a:cubicBezTo>
                  <a:pt x="5232400" y="8467"/>
                  <a:pt x="5308600" y="0"/>
                  <a:pt x="5384800" y="4233"/>
                </a:cubicBezTo>
                <a:cubicBezTo>
                  <a:pt x="5461000" y="8467"/>
                  <a:pt x="5579533" y="19050"/>
                  <a:pt x="5740400" y="35983"/>
                </a:cubicBezTo>
                <a:cubicBezTo>
                  <a:pt x="5960533" y="95250"/>
                  <a:pt x="6134100" y="177800"/>
                  <a:pt x="6261100" y="283633"/>
                </a:cubicBezTo>
                <a:cubicBezTo>
                  <a:pt x="6388100" y="389467"/>
                  <a:pt x="6477000" y="527050"/>
                  <a:pt x="6527800" y="696383"/>
                </a:cubicBezTo>
                <a:lnTo>
                  <a:pt x="6616700" y="1242483"/>
                </a:lnTo>
                <a:lnTo>
                  <a:pt x="6083300" y="1636183"/>
                </a:lnTo>
                <a:cubicBezTo>
                  <a:pt x="5981700" y="1670050"/>
                  <a:pt x="5867400" y="1686983"/>
                  <a:pt x="5740400" y="1686983"/>
                </a:cubicBezTo>
                <a:cubicBezTo>
                  <a:pt x="5613400" y="1686983"/>
                  <a:pt x="5505450" y="1680633"/>
                  <a:pt x="5416550" y="1667933"/>
                </a:cubicBezTo>
                <a:cubicBezTo>
                  <a:pt x="5327650" y="1655233"/>
                  <a:pt x="5283200" y="1648883"/>
                  <a:pt x="5283200" y="1648883"/>
                </a:cubicBezTo>
                <a:cubicBezTo>
                  <a:pt x="5232400" y="1648883"/>
                  <a:pt x="5211233" y="1623483"/>
                  <a:pt x="5219700" y="1572683"/>
                </a:cubicBezTo>
                <a:cubicBezTo>
                  <a:pt x="5228166" y="1521883"/>
                  <a:pt x="5262033" y="1496483"/>
                  <a:pt x="5321300" y="1496483"/>
                </a:cubicBezTo>
                <a:cubicBezTo>
                  <a:pt x="5346700" y="1479550"/>
                  <a:pt x="5382683" y="1441450"/>
                  <a:pt x="5429250" y="1382183"/>
                </a:cubicBezTo>
                <a:cubicBezTo>
                  <a:pt x="5475816" y="1322917"/>
                  <a:pt x="5541433" y="1255183"/>
                  <a:pt x="5626100" y="1178983"/>
                </a:cubicBezTo>
                <a:cubicBezTo>
                  <a:pt x="5719233" y="1018117"/>
                  <a:pt x="5742516" y="918633"/>
                  <a:pt x="5695950" y="880533"/>
                </a:cubicBezTo>
                <a:cubicBezTo>
                  <a:pt x="5649383" y="842433"/>
                  <a:pt x="5477933" y="840317"/>
                  <a:pt x="5181600" y="874183"/>
                </a:cubicBezTo>
                <a:cubicBezTo>
                  <a:pt x="4893733" y="882650"/>
                  <a:pt x="4612216" y="956733"/>
                  <a:pt x="4337050" y="1096433"/>
                </a:cubicBezTo>
                <a:cubicBezTo>
                  <a:pt x="4061883" y="1236133"/>
                  <a:pt x="3831166" y="1441450"/>
                  <a:pt x="3644900" y="1712383"/>
                </a:cubicBezTo>
                <a:cubicBezTo>
                  <a:pt x="3424766" y="1898650"/>
                  <a:pt x="3268133" y="2089150"/>
                  <a:pt x="3175000" y="2283883"/>
                </a:cubicBezTo>
                <a:cubicBezTo>
                  <a:pt x="3081866" y="2478617"/>
                  <a:pt x="3035300" y="2647950"/>
                  <a:pt x="3035300" y="2791883"/>
                </a:cubicBezTo>
                <a:cubicBezTo>
                  <a:pt x="3052233" y="2851150"/>
                  <a:pt x="3077633" y="2933700"/>
                  <a:pt x="3111500" y="3039533"/>
                </a:cubicBezTo>
                <a:cubicBezTo>
                  <a:pt x="3145366" y="3145367"/>
                  <a:pt x="3191933" y="3257550"/>
                  <a:pt x="3251200" y="3376083"/>
                </a:cubicBezTo>
                <a:cubicBezTo>
                  <a:pt x="3606800" y="3875617"/>
                  <a:pt x="3865033" y="4226983"/>
                  <a:pt x="4025900" y="4430183"/>
                </a:cubicBezTo>
                <a:cubicBezTo>
                  <a:pt x="4186766" y="4633383"/>
                  <a:pt x="4267200" y="4756150"/>
                  <a:pt x="4267200" y="4798483"/>
                </a:cubicBezTo>
                <a:cubicBezTo>
                  <a:pt x="4267200" y="4832350"/>
                  <a:pt x="4267200" y="4851400"/>
                  <a:pt x="4267200" y="4855633"/>
                </a:cubicBezTo>
                <a:cubicBezTo>
                  <a:pt x="4267200" y="4859867"/>
                  <a:pt x="4267200" y="4861983"/>
                  <a:pt x="4267200" y="4861983"/>
                </a:cubicBezTo>
                <a:cubicBezTo>
                  <a:pt x="4275666" y="4861983"/>
                  <a:pt x="4311650" y="4917017"/>
                  <a:pt x="4375150" y="5027083"/>
                </a:cubicBezTo>
                <a:cubicBezTo>
                  <a:pt x="4438650" y="5137150"/>
                  <a:pt x="4500033" y="5253567"/>
                  <a:pt x="4559300" y="5376333"/>
                </a:cubicBezTo>
                <a:cubicBezTo>
                  <a:pt x="4618566" y="5499100"/>
                  <a:pt x="4648200" y="5577417"/>
                  <a:pt x="4648200" y="5611283"/>
                </a:cubicBezTo>
                <a:cubicBezTo>
                  <a:pt x="4648200" y="5611283"/>
                  <a:pt x="4658783" y="5634567"/>
                  <a:pt x="4679950" y="5681133"/>
                </a:cubicBezTo>
                <a:cubicBezTo>
                  <a:pt x="4701116" y="5727700"/>
                  <a:pt x="4728633" y="5793317"/>
                  <a:pt x="4762500" y="5877983"/>
                </a:cubicBezTo>
                <a:cubicBezTo>
                  <a:pt x="4796366" y="5903383"/>
                  <a:pt x="4826000" y="6000750"/>
                  <a:pt x="4851400" y="6170083"/>
                </a:cubicBezTo>
                <a:cubicBezTo>
                  <a:pt x="4876800" y="6339417"/>
                  <a:pt x="4900083" y="6517217"/>
                  <a:pt x="4921250" y="6703483"/>
                </a:cubicBezTo>
                <a:cubicBezTo>
                  <a:pt x="4942416" y="6889750"/>
                  <a:pt x="4953000" y="7033683"/>
                  <a:pt x="4953000" y="7135283"/>
                </a:cubicBezTo>
                <a:cubicBezTo>
                  <a:pt x="4953000" y="7236883"/>
                  <a:pt x="4927600" y="7344833"/>
                  <a:pt x="4876800" y="7459133"/>
                </a:cubicBezTo>
                <a:cubicBezTo>
                  <a:pt x="4826000" y="7573433"/>
                  <a:pt x="4762500" y="7685617"/>
                  <a:pt x="4686300" y="7795683"/>
                </a:cubicBezTo>
                <a:cubicBezTo>
                  <a:pt x="4610100" y="7905750"/>
                  <a:pt x="4525433" y="8011583"/>
                  <a:pt x="4432300" y="8113183"/>
                </a:cubicBezTo>
                <a:cubicBezTo>
                  <a:pt x="4339166" y="8214783"/>
                  <a:pt x="4195233" y="8339667"/>
                  <a:pt x="4000500" y="8487833"/>
                </a:cubicBezTo>
                <a:cubicBezTo>
                  <a:pt x="3805766" y="8635999"/>
                  <a:pt x="3600450" y="8775699"/>
                  <a:pt x="3384550" y="8906933"/>
                </a:cubicBezTo>
                <a:cubicBezTo>
                  <a:pt x="3168650" y="9038166"/>
                  <a:pt x="2967566" y="9124949"/>
                  <a:pt x="2781300" y="9167283"/>
                </a:cubicBezTo>
                <a:cubicBezTo>
                  <a:pt x="2654300" y="9218083"/>
                  <a:pt x="2491316" y="9258299"/>
                  <a:pt x="2292350" y="9287933"/>
                </a:cubicBezTo>
                <a:cubicBezTo>
                  <a:pt x="2093383" y="9317566"/>
                  <a:pt x="1890183" y="9336616"/>
                  <a:pt x="1682750" y="9345083"/>
                </a:cubicBezTo>
                <a:cubicBezTo>
                  <a:pt x="1475316" y="9353549"/>
                  <a:pt x="1293283" y="9347199"/>
                  <a:pt x="1136650" y="9326033"/>
                </a:cubicBezTo>
                <a:cubicBezTo>
                  <a:pt x="980016" y="9304866"/>
                  <a:pt x="880533" y="9273116"/>
                  <a:pt x="838200" y="9230783"/>
                </a:cubicBezTo>
                <a:close/>
                <a:moveTo>
                  <a:pt x="-1600200" y="8583083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11" name="Freeform 6911"/>
          <p:cNvSpPr/>
          <p:nvPr/>
        </p:nvSpPr>
        <p:spPr>
          <a:xfrm rot="0" flipH="0" flipV="0">
            <a:off x="3770801" y="4127425"/>
            <a:ext cx="184175" cy="314705"/>
          </a:xfrm>
          <a:custGeom>
            <a:pathLst>
              <a:path w="5115984" h="8741832">
                <a:moveTo>
                  <a:pt x="518584" y="8707966"/>
                </a:moveTo>
                <a:cubicBezTo>
                  <a:pt x="484717" y="8707966"/>
                  <a:pt x="436034" y="8688916"/>
                  <a:pt x="372534" y="8650816"/>
                </a:cubicBezTo>
                <a:cubicBezTo>
                  <a:pt x="309034" y="8612716"/>
                  <a:pt x="260350" y="8576732"/>
                  <a:pt x="226484" y="8542866"/>
                </a:cubicBezTo>
                <a:cubicBezTo>
                  <a:pt x="201084" y="8517466"/>
                  <a:pt x="196850" y="8441266"/>
                  <a:pt x="213784" y="8314266"/>
                </a:cubicBezTo>
                <a:cubicBezTo>
                  <a:pt x="230717" y="8187266"/>
                  <a:pt x="256117" y="8043333"/>
                  <a:pt x="289984" y="7882466"/>
                </a:cubicBezTo>
                <a:cubicBezTo>
                  <a:pt x="323850" y="7721600"/>
                  <a:pt x="349250" y="7586133"/>
                  <a:pt x="366184" y="7476066"/>
                </a:cubicBezTo>
                <a:cubicBezTo>
                  <a:pt x="391584" y="7408333"/>
                  <a:pt x="440267" y="7281333"/>
                  <a:pt x="512234" y="7095066"/>
                </a:cubicBezTo>
                <a:cubicBezTo>
                  <a:pt x="584200" y="6908800"/>
                  <a:pt x="668867" y="6692900"/>
                  <a:pt x="766234" y="6447366"/>
                </a:cubicBezTo>
                <a:cubicBezTo>
                  <a:pt x="863600" y="6201833"/>
                  <a:pt x="958850" y="5960533"/>
                  <a:pt x="1051984" y="5723466"/>
                </a:cubicBezTo>
                <a:cubicBezTo>
                  <a:pt x="1145117" y="5486400"/>
                  <a:pt x="1227667" y="5281083"/>
                  <a:pt x="1299634" y="5107516"/>
                </a:cubicBezTo>
                <a:cubicBezTo>
                  <a:pt x="1371600" y="4933950"/>
                  <a:pt x="1420284" y="4826000"/>
                  <a:pt x="1445684" y="4783666"/>
                </a:cubicBezTo>
                <a:cubicBezTo>
                  <a:pt x="1479550" y="4715933"/>
                  <a:pt x="1490134" y="4652433"/>
                  <a:pt x="1477434" y="4593166"/>
                </a:cubicBezTo>
                <a:cubicBezTo>
                  <a:pt x="1464734" y="4533900"/>
                  <a:pt x="1411817" y="4419600"/>
                  <a:pt x="1318684" y="4250266"/>
                </a:cubicBezTo>
                <a:cubicBezTo>
                  <a:pt x="1276350" y="4148666"/>
                  <a:pt x="1238250" y="4051300"/>
                  <a:pt x="1204384" y="3958166"/>
                </a:cubicBezTo>
                <a:cubicBezTo>
                  <a:pt x="1170517" y="3865033"/>
                  <a:pt x="1136650" y="3801533"/>
                  <a:pt x="1102784" y="3767666"/>
                </a:cubicBezTo>
                <a:cubicBezTo>
                  <a:pt x="1102784" y="3733800"/>
                  <a:pt x="1090084" y="3687233"/>
                  <a:pt x="1064684" y="3627966"/>
                </a:cubicBezTo>
                <a:cubicBezTo>
                  <a:pt x="1039284" y="3568700"/>
                  <a:pt x="1009650" y="3505200"/>
                  <a:pt x="975784" y="3437466"/>
                </a:cubicBezTo>
                <a:cubicBezTo>
                  <a:pt x="975784" y="3403600"/>
                  <a:pt x="937684" y="3304116"/>
                  <a:pt x="861484" y="3139016"/>
                </a:cubicBezTo>
                <a:cubicBezTo>
                  <a:pt x="785284" y="2973916"/>
                  <a:pt x="730250" y="2772833"/>
                  <a:pt x="696384" y="2535766"/>
                </a:cubicBezTo>
                <a:cubicBezTo>
                  <a:pt x="662517" y="2434166"/>
                  <a:pt x="613834" y="2281766"/>
                  <a:pt x="550334" y="2078566"/>
                </a:cubicBezTo>
                <a:cubicBezTo>
                  <a:pt x="486834" y="1875366"/>
                  <a:pt x="419100" y="1661583"/>
                  <a:pt x="347134" y="1437216"/>
                </a:cubicBezTo>
                <a:cubicBezTo>
                  <a:pt x="275167" y="1212850"/>
                  <a:pt x="211667" y="1018116"/>
                  <a:pt x="156634" y="853016"/>
                </a:cubicBezTo>
                <a:cubicBezTo>
                  <a:pt x="101600" y="687916"/>
                  <a:pt x="65617" y="596900"/>
                  <a:pt x="48684" y="579966"/>
                </a:cubicBezTo>
                <a:cubicBezTo>
                  <a:pt x="14817" y="478366"/>
                  <a:pt x="0" y="385233"/>
                  <a:pt x="4234" y="300566"/>
                </a:cubicBezTo>
                <a:cubicBezTo>
                  <a:pt x="8467" y="215900"/>
                  <a:pt x="27517" y="156633"/>
                  <a:pt x="61384" y="122766"/>
                </a:cubicBezTo>
                <a:cubicBezTo>
                  <a:pt x="281517" y="12700"/>
                  <a:pt x="446617" y="0"/>
                  <a:pt x="556684" y="84666"/>
                </a:cubicBezTo>
                <a:cubicBezTo>
                  <a:pt x="666750" y="169333"/>
                  <a:pt x="768350" y="296333"/>
                  <a:pt x="861484" y="465666"/>
                </a:cubicBezTo>
                <a:cubicBezTo>
                  <a:pt x="886884" y="482600"/>
                  <a:pt x="927100" y="573616"/>
                  <a:pt x="982134" y="738716"/>
                </a:cubicBezTo>
                <a:cubicBezTo>
                  <a:pt x="1037167" y="903816"/>
                  <a:pt x="1100667" y="1098550"/>
                  <a:pt x="1172634" y="1322916"/>
                </a:cubicBezTo>
                <a:cubicBezTo>
                  <a:pt x="1244600" y="1547283"/>
                  <a:pt x="1310217" y="1761066"/>
                  <a:pt x="1369484" y="1964266"/>
                </a:cubicBezTo>
                <a:cubicBezTo>
                  <a:pt x="1428750" y="2167466"/>
                  <a:pt x="1475317" y="2319866"/>
                  <a:pt x="1509184" y="2421466"/>
                </a:cubicBezTo>
                <a:cubicBezTo>
                  <a:pt x="1576917" y="2836333"/>
                  <a:pt x="1653117" y="3175000"/>
                  <a:pt x="1737784" y="3437466"/>
                </a:cubicBezTo>
                <a:cubicBezTo>
                  <a:pt x="1822450" y="3699933"/>
                  <a:pt x="1881717" y="3831166"/>
                  <a:pt x="1915584" y="3831166"/>
                </a:cubicBezTo>
                <a:cubicBezTo>
                  <a:pt x="1957917" y="3831166"/>
                  <a:pt x="2008717" y="3788833"/>
                  <a:pt x="2067984" y="3704166"/>
                </a:cubicBezTo>
                <a:cubicBezTo>
                  <a:pt x="2127250" y="3619500"/>
                  <a:pt x="2186517" y="3509433"/>
                  <a:pt x="2245784" y="3373966"/>
                </a:cubicBezTo>
                <a:cubicBezTo>
                  <a:pt x="2330450" y="3255433"/>
                  <a:pt x="2457450" y="3075516"/>
                  <a:pt x="2626784" y="2834216"/>
                </a:cubicBezTo>
                <a:cubicBezTo>
                  <a:pt x="2796117" y="2592916"/>
                  <a:pt x="2982384" y="2330450"/>
                  <a:pt x="3185584" y="2046816"/>
                </a:cubicBezTo>
                <a:cubicBezTo>
                  <a:pt x="3388784" y="1763183"/>
                  <a:pt x="3587750" y="1488016"/>
                  <a:pt x="3782484" y="1221316"/>
                </a:cubicBezTo>
                <a:cubicBezTo>
                  <a:pt x="3977217" y="954616"/>
                  <a:pt x="4142317" y="730250"/>
                  <a:pt x="4277784" y="548216"/>
                </a:cubicBezTo>
                <a:cubicBezTo>
                  <a:pt x="4413250" y="366183"/>
                  <a:pt x="4493684" y="262466"/>
                  <a:pt x="4519084" y="237066"/>
                </a:cubicBezTo>
                <a:cubicBezTo>
                  <a:pt x="4586817" y="203200"/>
                  <a:pt x="4635500" y="188383"/>
                  <a:pt x="4665134" y="192616"/>
                </a:cubicBezTo>
                <a:cubicBezTo>
                  <a:pt x="4694767" y="196850"/>
                  <a:pt x="4760384" y="232833"/>
                  <a:pt x="4861984" y="300566"/>
                </a:cubicBezTo>
                <a:cubicBezTo>
                  <a:pt x="5031317" y="402166"/>
                  <a:pt x="5115984" y="501650"/>
                  <a:pt x="5115984" y="599016"/>
                </a:cubicBezTo>
                <a:cubicBezTo>
                  <a:pt x="5115984" y="696383"/>
                  <a:pt x="5031317" y="842433"/>
                  <a:pt x="4861984" y="1037166"/>
                </a:cubicBezTo>
                <a:cubicBezTo>
                  <a:pt x="4658784" y="1282700"/>
                  <a:pt x="4442884" y="1562100"/>
                  <a:pt x="4214284" y="1875366"/>
                </a:cubicBezTo>
                <a:cubicBezTo>
                  <a:pt x="3985684" y="2188633"/>
                  <a:pt x="3759200" y="2508250"/>
                  <a:pt x="3534834" y="2834216"/>
                </a:cubicBezTo>
                <a:cubicBezTo>
                  <a:pt x="3310467" y="3160183"/>
                  <a:pt x="3109384" y="3464983"/>
                  <a:pt x="2931584" y="3748616"/>
                </a:cubicBezTo>
                <a:cubicBezTo>
                  <a:pt x="2753784" y="4032250"/>
                  <a:pt x="2616200" y="4273550"/>
                  <a:pt x="2518834" y="4472516"/>
                </a:cubicBezTo>
                <a:cubicBezTo>
                  <a:pt x="2421467" y="4671483"/>
                  <a:pt x="2377017" y="4796366"/>
                  <a:pt x="2385484" y="4847166"/>
                </a:cubicBezTo>
                <a:cubicBezTo>
                  <a:pt x="2453217" y="4914900"/>
                  <a:pt x="2472267" y="4988983"/>
                  <a:pt x="2442634" y="5069416"/>
                </a:cubicBezTo>
                <a:cubicBezTo>
                  <a:pt x="2413000" y="5149850"/>
                  <a:pt x="2347384" y="5190066"/>
                  <a:pt x="2245784" y="5190066"/>
                </a:cubicBezTo>
                <a:cubicBezTo>
                  <a:pt x="2228850" y="5190066"/>
                  <a:pt x="2184400" y="5226050"/>
                  <a:pt x="2112434" y="5298016"/>
                </a:cubicBezTo>
                <a:cubicBezTo>
                  <a:pt x="2040467" y="5369983"/>
                  <a:pt x="1974850" y="5448300"/>
                  <a:pt x="1915584" y="5532966"/>
                </a:cubicBezTo>
                <a:cubicBezTo>
                  <a:pt x="1856317" y="5617633"/>
                  <a:pt x="1826684" y="5681133"/>
                  <a:pt x="1826684" y="5723466"/>
                </a:cubicBezTo>
                <a:cubicBezTo>
                  <a:pt x="1826684" y="5757333"/>
                  <a:pt x="1809750" y="5825066"/>
                  <a:pt x="1775884" y="5926666"/>
                </a:cubicBezTo>
                <a:cubicBezTo>
                  <a:pt x="1742017" y="6028266"/>
                  <a:pt x="1691217" y="6163733"/>
                  <a:pt x="1623484" y="6333066"/>
                </a:cubicBezTo>
                <a:cubicBezTo>
                  <a:pt x="1564217" y="6468533"/>
                  <a:pt x="1492250" y="6639983"/>
                  <a:pt x="1407584" y="6847416"/>
                </a:cubicBezTo>
                <a:cubicBezTo>
                  <a:pt x="1322917" y="7054850"/>
                  <a:pt x="1244600" y="7266516"/>
                  <a:pt x="1172634" y="7482416"/>
                </a:cubicBezTo>
                <a:cubicBezTo>
                  <a:pt x="1100667" y="7698316"/>
                  <a:pt x="1039284" y="7895166"/>
                  <a:pt x="988484" y="8072966"/>
                </a:cubicBezTo>
                <a:cubicBezTo>
                  <a:pt x="937684" y="8250766"/>
                  <a:pt x="912284" y="8373532"/>
                  <a:pt x="912284" y="8441266"/>
                </a:cubicBezTo>
                <a:cubicBezTo>
                  <a:pt x="912284" y="8576732"/>
                  <a:pt x="882650" y="8663516"/>
                  <a:pt x="823384" y="8701616"/>
                </a:cubicBezTo>
                <a:cubicBezTo>
                  <a:pt x="764117" y="8739716"/>
                  <a:pt x="662517" y="8741832"/>
                  <a:pt x="518584" y="8707966"/>
                </a:cubicBezTo>
                <a:close/>
                <a:moveTo>
                  <a:pt x="-3291416" y="822536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12" name="Freeform 6912"/>
          <p:cNvSpPr/>
          <p:nvPr/>
        </p:nvSpPr>
        <p:spPr>
          <a:xfrm rot="0" flipH="0" flipV="0">
            <a:off x="4058913" y="4247593"/>
            <a:ext cx="127863" cy="170459"/>
          </a:xfrm>
          <a:custGeom>
            <a:pathLst>
              <a:path w="3551767" h="4734983">
                <a:moveTo>
                  <a:pt x="2167467" y="4442883"/>
                </a:moveTo>
                <a:cubicBezTo>
                  <a:pt x="1989667" y="4595283"/>
                  <a:pt x="1784350" y="4684183"/>
                  <a:pt x="1551517" y="4709583"/>
                </a:cubicBezTo>
                <a:cubicBezTo>
                  <a:pt x="1318683" y="4734983"/>
                  <a:pt x="1092200" y="4699000"/>
                  <a:pt x="872067" y="4601633"/>
                </a:cubicBezTo>
                <a:cubicBezTo>
                  <a:pt x="651933" y="4504267"/>
                  <a:pt x="469900" y="4353983"/>
                  <a:pt x="325967" y="4150783"/>
                </a:cubicBezTo>
                <a:cubicBezTo>
                  <a:pt x="182033" y="3964517"/>
                  <a:pt x="88900" y="3750733"/>
                  <a:pt x="46567" y="3509433"/>
                </a:cubicBezTo>
                <a:cubicBezTo>
                  <a:pt x="4233" y="3268133"/>
                  <a:pt x="0" y="2952750"/>
                  <a:pt x="33867" y="2563283"/>
                </a:cubicBezTo>
                <a:cubicBezTo>
                  <a:pt x="59267" y="2233083"/>
                  <a:pt x="165100" y="1900767"/>
                  <a:pt x="351367" y="1566333"/>
                </a:cubicBezTo>
                <a:cubicBezTo>
                  <a:pt x="537633" y="1231900"/>
                  <a:pt x="764117" y="933450"/>
                  <a:pt x="1030817" y="670983"/>
                </a:cubicBezTo>
                <a:cubicBezTo>
                  <a:pt x="1297517" y="408517"/>
                  <a:pt x="1562100" y="226483"/>
                  <a:pt x="1824567" y="124883"/>
                </a:cubicBezTo>
                <a:cubicBezTo>
                  <a:pt x="1951567" y="40217"/>
                  <a:pt x="2059517" y="0"/>
                  <a:pt x="2148417" y="4233"/>
                </a:cubicBezTo>
                <a:cubicBezTo>
                  <a:pt x="2237317" y="8467"/>
                  <a:pt x="2374900" y="19050"/>
                  <a:pt x="2561167" y="35983"/>
                </a:cubicBezTo>
                <a:cubicBezTo>
                  <a:pt x="2755900" y="61383"/>
                  <a:pt x="2901950" y="99483"/>
                  <a:pt x="2999317" y="150283"/>
                </a:cubicBezTo>
                <a:cubicBezTo>
                  <a:pt x="3096683" y="201083"/>
                  <a:pt x="3175000" y="268817"/>
                  <a:pt x="3234267" y="353483"/>
                </a:cubicBezTo>
                <a:cubicBezTo>
                  <a:pt x="3361267" y="480483"/>
                  <a:pt x="3445933" y="605367"/>
                  <a:pt x="3488267" y="728133"/>
                </a:cubicBezTo>
                <a:cubicBezTo>
                  <a:pt x="3530600" y="850900"/>
                  <a:pt x="3551767" y="971550"/>
                  <a:pt x="3551767" y="1090083"/>
                </a:cubicBezTo>
                <a:cubicBezTo>
                  <a:pt x="3517900" y="1276350"/>
                  <a:pt x="3393017" y="1502833"/>
                  <a:pt x="3177117" y="1769533"/>
                </a:cubicBezTo>
                <a:cubicBezTo>
                  <a:pt x="2961217" y="2036233"/>
                  <a:pt x="2679700" y="2254250"/>
                  <a:pt x="2332567" y="2423583"/>
                </a:cubicBezTo>
                <a:cubicBezTo>
                  <a:pt x="2146300" y="2482850"/>
                  <a:pt x="1943100" y="2508250"/>
                  <a:pt x="1722967" y="2499783"/>
                </a:cubicBezTo>
                <a:cubicBezTo>
                  <a:pt x="1502833" y="2491317"/>
                  <a:pt x="1320800" y="2436283"/>
                  <a:pt x="1176867" y="2334683"/>
                </a:cubicBezTo>
                <a:cubicBezTo>
                  <a:pt x="1016000" y="2266950"/>
                  <a:pt x="910167" y="2277533"/>
                  <a:pt x="859367" y="2366433"/>
                </a:cubicBezTo>
                <a:cubicBezTo>
                  <a:pt x="808567" y="2455333"/>
                  <a:pt x="762000" y="2669117"/>
                  <a:pt x="719667" y="3007783"/>
                </a:cubicBezTo>
                <a:cubicBezTo>
                  <a:pt x="685800" y="3329517"/>
                  <a:pt x="711200" y="3564467"/>
                  <a:pt x="795867" y="3712633"/>
                </a:cubicBezTo>
                <a:cubicBezTo>
                  <a:pt x="880533" y="3860800"/>
                  <a:pt x="994833" y="3947583"/>
                  <a:pt x="1138767" y="3972983"/>
                </a:cubicBezTo>
                <a:cubicBezTo>
                  <a:pt x="1308100" y="4006850"/>
                  <a:pt x="1441450" y="4030133"/>
                  <a:pt x="1538817" y="4042833"/>
                </a:cubicBezTo>
                <a:cubicBezTo>
                  <a:pt x="1636183" y="4055533"/>
                  <a:pt x="1756833" y="4019550"/>
                  <a:pt x="1900767" y="3934883"/>
                </a:cubicBezTo>
                <a:cubicBezTo>
                  <a:pt x="2036233" y="3850217"/>
                  <a:pt x="2120900" y="3801533"/>
                  <a:pt x="2154767" y="3788833"/>
                </a:cubicBezTo>
                <a:cubicBezTo>
                  <a:pt x="2188633" y="3776133"/>
                  <a:pt x="2216150" y="3759200"/>
                  <a:pt x="2237317" y="3738033"/>
                </a:cubicBezTo>
                <a:cubicBezTo>
                  <a:pt x="2258483" y="3716867"/>
                  <a:pt x="2311400" y="3663950"/>
                  <a:pt x="2396067" y="3579283"/>
                </a:cubicBezTo>
                <a:cubicBezTo>
                  <a:pt x="2455333" y="3520017"/>
                  <a:pt x="2501900" y="3475567"/>
                  <a:pt x="2535767" y="3445933"/>
                </a:cubicBezTo>
                <a:cubicBezTo>
                  <a:pt x="2569633" y="3416300"/>
                  <a:pt x="2607733" y="3401483"/>
                  <a:pt x="2650067" y="3401483"/>
                </a:cubicBezTo>
                <a:cubicBezTo>
                  <a:pt x="2692400" y="3401483"/>
                  <a:pt x="2730500" y="3420533"/>
                  <a:pt x="2764367" y="3458633"/>
                </a:cubicBezTo>
                <a:cubicBezTo>
                  <a:pt x="2798233" y="3496733"/>
                  <a:pt x="2832100" y="3524250"/>
                  <a:pt x="2865967" y="3541183"/>
                </a:cubicBezTo>
                <a:cubicBezTo>
                  <a:pt x="2950633" y="3541183"/>
                  <a:pt x="2969683" y="3591983"/>
                  <a:pt x="2923117" y="3693583"/>
                </a:cubicBezTo>
                <a:cubicBezTo>
                  <a:pt x="2876550" y="3795183"/>
                  <a:pt x="2785533" y="3915833"/>
                  <a:pt x="2650067" y="4055533"/>
                </a:cubicBezTo>
                <a:cubicBezTo>
                  <a:pt x="2514600" y="4195233"/>
                  <a:pt x="2353733" y="4324350"/>
                  <a:pt x="2167467" y="4442883"/>
                </a:cubicBezTo>
                <a:close/>
                <a:moveTo>
                  <a:pt x="-893233" y="4887383"/>
                </a:moveTo>
                <a:moveTo>
                  <a:pt x="2154767" y="1750483"/>
                </a:moveTo>
                <a:cubicBezTo>
                  <a:pt x="2247900" y="1708150"/>
                  <a:pt x="2345267" y="1646767"/>
                  <a:pt x="2446867" y="1566333"/>
                </a:cubicBezTo>
                <a:cubicBezTo>
                  <a:pt x="2548467" y="1485900"/>
                  <a:pt x="2635250" y="1397000"/>
                  <a:pt x="2707217" y="1299633"/>
                </a:cubicBezTo>
                <a:cubicBezTo>
                  <a:pt x="2779183" y="1202267"/>
                  <a:pt x="2815167" y="1119717"/>
                  <a:pt x="2815167" y="1051983"/>
                </a:cubicBezTo>
                <a:cubicBezTo>
                  <a:pt x="2815167" y="933450"/>
                  <a:pt x="2760133" y="833967"/>
                  <a:pt x="2650067" y="753533"/>
                </a:cubicBezTo>
                <a:cubicBezTo>
                  <a:pt x="2540000" y="673100"/>
                  <a:pt x="2374900" y="662517"/>
                  <a:pt x="2154767" y="721783"/>
                </a:cubicBezTo>
                <a:cubicBezTo>
                  <a:pt x="2061633" y="747183"/>
                  <a:pt x="1955800" y="808567"/>
                  <a:pt x="1837267" y="905933"/>
                </a:cubicBezTo>
                <a:cubicBezTo>
                  <a:pt x="1718733" y="1003300"/>
                  <a:pt x="1606550" y="1111250"/>
                  <a:pt x="1500717" y="1229783"/>
                </a:cubicBezTo>
                <a:cubicBezTo>
                  <a:pt x="1394883" y="1348317"/>
                  <a:pt x="1310217" y="1454150"/>
                  <a:pt x="1246717" y="1547283"/>
                </a:cubicBezTo>
                <a:cubicBezTo>
                  <a:pt x="1183217" y="1640417"/>
                  <a:pt x="1159933" y="1695450"/>
                  <a:pt x="1176867" y="1712383"/>
                </a:cubicBezTo>
                <a:cubicBezTo>
                  <a:pt x="1202267" y="1754717"/>
                  <a:pt x="1274233" y="1786467"/>
                  <a:pt x="1392767" y="1807633"/>
                </a:cubicBezTo>
                <a:cubicBezTo>
                  <a:pt x="1511300" y="1828800"/>
                  <a:pt x="1644650" y="1835150"/>
                  <a:pt x="1792817" y="1826683"/>
                </a:cubicBezTo>
                <a:cubicBezTo>
                  <a:pt x="1940983" y="1818217"/>
                  <a:pt x="2061633" y="1792817"/>
                  <a:pt x="2154767" y="1750483"/>
                </a:cubicBezTo>
                <a:close/>
                <a:moveTo>
                  <a:pt x="1799167" y="4887383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13" name="Freeform 6913"/>
          <p:cNvSpPr/>
          <p:nvPr/>
        </p:nvSpPr>
        <p:spPr>
          <a:xfrm rot="0" flipH="0" flipV="0">
            <a:off x="4210551" y="4177108"/>
            <a:ext cx="79857" cy="232562"/>
          </a:xfrm>
          <a:custGeom>
            <a:pathLst>
              <a:path w="2218266" h="6460067">
                <a:moveTo>
                  <a:pt x="482600" y="6451600"/>
                </a:moveTo>
                <a:cubicBezTo>
                  <a:pt x="355600" y="6434667"/>
                  <a:pt x="247650" y="6343650"/>
                  <a:pt x="158750" y="6178550"/>
                </a:cubicBezTo>
                <a:cubicBezTo>
                  <a:pt x="69850" y="6013450"/>
                  <a:pt x="16933" y="5863167"/>
                  <a:pt x="0" y="5727700"/>
                </a:cubicBezTo>
                <a:cubicBezTo>
                  <a:pt x="8466" y="5659967"/>
                  <a:pt x="19050" y="5562600"/>
                  <a:pt x="31750" y="5435600"/>
                </a:cubicBezTo>
                <a:cubicBezTo>
                  <a:pt x="44450" y="5308600"/>
                  <a:pt x="59266" y="5177367"/>
                  <a:pt x="76200" y="5041900"/>
                </a:cubicBezTo>
                <a:cubicBezTo>
                  <a:pt x="110066" y="4881034"/>
                  <a:pt x="156633" y="4684184"/>
                  <a:pt x="215900" y="4451350"/>
                </a:cubicBezTo>
                <a:cubicBezTo>
                  <a:pt x="275166" y="4218517"/>
                  <a:pt x="336550" y="3983567"/>
                  <a:pt x="400050" y="3746500"/>
                </a:cubicBezTo>
                <a:cubicBezTo>
                  <a:pt x="463550" y="3509434"/>
                  <a:pt x="520700" y="3306234"/>
                  <a:pt x="571500" y="3136900"/>
                </a:cubicBezTo>
                <a:cubicBezTo>
                  <a:pt x="622300" y="2967567"/>
                  <a:pt x="656166" y="2865967"/>
                  <a:pt x="673100" y="2832100"/>
                </a:cubicBezTo>
                <a:cubicBezTo>
                  <a:pt x="715433" y="2764367"/>
                  <a:pt x="783166" y="2747434"/>
                  <a:pt x="876300" y="2781300"/>
                </a:cubicBezTo>
                <a:cubicBezTo>
                  <a:pt x="969433" y="2815167"/>
                  <a:pt x="1045633" y="2865967"/>
                  <a:pt x="1104900" y="2933700"/>
                </a:cubicBezTo>
                <a:cubicBezTo>
                  <a:pt x="1155700" y="3001434"/>
                  <a:pt x="1187450" y="3081867"/>
                  <a:pt x="1200150" y="3175000"/>
                </a:cubicBezTo>
                <a:cubicBezTo>
                  <a:pt x="1212850" y="3268134"/>
                  <a:pt x="1200150" y="3403600"/>
                  <a:pt x="1162050" y="3581400"/>
                </a:cubicBezTo>
                <a:cubicBezTo>
                  <a:pt x="1123950" y="3759200"/>
                  <a:pt x="1054100" y="4021667"/>
                  <a:pt x="952500" y="4368800"/>
                </a:cubicBezTo>
                <a:cubicBezTo>
                  <a:pt x="859366" y="4707467"/>
                  <a:pt x="789516" y="4980517"/>
                  <a:pt x="742950" y="5187950"/>
                </a:cubicBezTo>
                <a:cubicBezTo>
                  <a:pt x="696383" y="5395384"/>
                  <a:pt x="677333" y="5613400"/>
                  <a:pt x="685800" y="5842000"/>
                </a:cubicBezTo>
                <a:cubicBezTo>
                  <a:pt x="651933" y="6129867"/>
                  <a:pt x="626533" y="6305550"/>
                  <a:pt x="609600" y="6369050"/>
                </a:cubicBezTo>
                <a:cubicBezTo>
                  <a:pt x="592666" y="6432550"/>
                  <a:pt x="550333" y="6460067"/>
                  <a:pt x="482600" y="6451600"/>
                </a:cubicBezTo>
                <a:close/>
                <a:moveTo>
                  <a:pt x="-1028700" y="6845300"/>
                </a:moveTo>
                <a:moveTo>
                  <a:pt x="1943100" y="1384300"/>
                </a:moveTo>
                <a:cubicBezTo>
                  <a:pt x="1909233" y="1409700"/>
                  <a:pt x="1877483" y="1420284"/>
                  <a:pt x="1847850" y="1416050"/>
                </a:cubicBezTo>
                <a:cubicBezTo>
                  <a:pt x="1818216" y="1411817"/>
                  <a:pt x="1769533" y="1388534"/>
                  <a:pt x="1701800" y="1346200"/>
                </a:cubicBezTo>
                <a:cubicBezTo>
                  <a:pt x="1642533" y="1337734"/>
                  <a:pt x="1568450" y="1297517"/>
                  <a:pt x="1479550" y="1225550"/>
                </a:cubicBezTo>
                <a:cubicBezTo>
                  <a:pt x="1390650" y="1153584"/>
                  <a:pt x="1314450" y="1077384"/>
                  <a:pt x="1250950" y="996950"/>
                </a:cubicBezTo>
                <a:cubicBezTo>
                  <a:pt x="1187450" y="916517"/>
                  <a:pt x="1155700" y="867834"/>
                  <a:pt x="1155700" y="850900"/>
                </a:cubicBezTo>
                <a:cubicBezTo>
                  <a:pt x="1147233" y="766234"/>
                  <a:pt x="1153583" y="658284"/>
                  <a:pt x="1174750" y="527050"/>
                </a:cubicBezTo>
                <a:cubicBezTo>
                  <a:pt x="1195916" y="395817"/>
                  <a:pt x="1240366" y="277284"/>
                  <a:pt x="1308100" y="171450"/>
                </a:cubicBezTo>
                <a:cubicBezTo>
                  <a:pt x="1375833" y="65617"/>
                  <a:pt x="1473200" y="8467"/>
                  <a:pt x="1600200" y="0"/>
                </a:cubicBezTo>
                <a:cubicBezTo>
                  <a:pt x="1634066" y="0"/>
                  <a:pt x="1663700" y="4234"/>
                  <a:pt x="1689100" y="12700"/>
                </a:cubicBezTo>
                <a:cubicBezTo>
                  <a:pt x="1714500" y="21167"/>
                  <a:pt x="1790700" y="50800"/>
                  <a:pt x="1917700" y="101600"/>
                </a:cubicBezTo>
                <a:cubicBezTo>
                  <a:pt x="1985433" y="228600"/>
                  <a:pt x="2053166" y="370417"/>
                  <a:pt x="2120900" y="527050"/>
                </a:cubicBezTo>
                <a:cubicBezTo>
                  <a:pt x="2188633" y="683684"/>
                  <a:pt x="2218266" y="836084"/>
                  <a:pt x="2209800" y="984250"/>
                </a:cubicBezTo>
                <a:cubicBezTo>
                  <a:pt x="2201333" y="1132417"/>
                  <a:pt x="2112433" y="1265767"/>
                  <a:pt x="1943100" y="1384300"/>
                </a:cubicBezTo>
                <a:close/>
                <a:moveTo>
                  <a:pt x="4038600" y="68453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14" name="Freeform 6914"/>
          <p:cNvSpPr/>
          <p:nvPr/>
        </p:nvSpPr>
        <p:spPr>
          <a:xfrm rot="0" flipH="0" flipV="0">
            <a:off x="4396936" y="4250107"/>
            <a:ext cx="247040" cy="157276"/>
          </a:xfrm>
          <a:custGeom>
            <a:pathLst>
              <a:path w="6862234" h="4368800">
                <a:moveTo>
                  <a:pt x="5846234" y="4284133"/>
                </a:moveTo>
                <a:cubicBezTo>
                  <a:pt x="5803900" y="4267200"/>
                  <a:pt x="5740400" y="4224867"/>
                  <a:pt x="5655734" y="4157133"/>
                </a:cubicBezTo>
                <a:cubicBezTo>
                  <a:pt x="5571067" y="4089400"/>
                  <a:pt x="5499100" y="3972983"/>
                  <a:pt x="5439834" y="3807883"/>
                </a:cubicBezTo>
                <a:cubicBezTo>
                  <a:pt x="5380567" y="3642783"/>
                  <a:pt x="5350934" y="3412067"/>
                  <a:pt x="5350934" y="3115733"/>
                </a:cubicBezTo>
                <a:cubicBezTo>
                  <a:pt x="5359400" y="2861733"/>
                  <a:pt x="5365750" y="2662767"/>
                  <a:pt x="5369984" y="2518833"/>
                </a:cubicBezTo>
                <a:cubicBezTo>
                  <a:pt x="5374217" y="2374900"/>
                  <a:pt x="5342467" y="2302933"/>
                  <a:pt x="5274734" y="2302933"/>
                </a:cubicBezTo>
                <a:cubicBezTo>
                  <a:pt x="5207000" y="2302933"/>
                  <a:pt x="5077884" y="2368550"/>
                  <a:pt x="4887384" y="2499783"/>
                </a:cubicBezTo>
                <a:cubicBezTo>
                  <a:pt x="4696884" y="2631017"/>
                  <a:pt x="4478867" y="2806700"/>
                  <a:pt x="4233334" y="3026833"/>
                </a:cubicBezTo>
                <a:cubicBezTo>
                  <a:pt x="3987800" y="3246967"/>
                  <a:pt x="3738034" y="3492500"/>
                  <a:pt x="3484034" y="3763433"/>
                </a:cubicBezTo>
                <a:cubicBezTo>
                  <a:pt x="3399367" y="3856567"/>
                  <a:pt x="3316817" y="3943350"/>
                  <a:pt x="3236384" y="4023783"/>
                </a:cubicBezTo>
                <a:cubicBezTo>
                  <a:pt x="3155950" y="4104217"/>
                  <a:pt x="3077634" y="4155017"/>
                  <a:pt x="3001434" y="4176183"/>
                </a:cubicBezTo>
                <a:cubicBezTo>
                  <a:pt x="2925234" y="4197350"/>
                  <a:pt x="2836334" y="4169833"/>
                  <a:pt x="2734734" y="4093633"/>
                </a:cubicBezTo>
                <a:lnTo>
                  <a:pt x="2595034" y="3979333"/>
                </a:lnTo>
                <a:cubicBezTo>
                  <a:pt x="2552700" y="3937000"/>
                  <a:pt x="2527300" y="3892550"/>
                  <a:pt x="2518834" y="3845983"/>
                </a:cubicBezTo>
                <a:cubicBezTo>
                  <a:pt x="2510367" y="3799417"/>
                  <a:pt x="2514600" y="3746500"/>
                  <a:pt x="2531534" y="3687233"/>
                </a:cubicBezTo>
                <a:lnTo>
                  <a:pt x="2823634" y="2849033"/>
                </a:lnTo>
                <a:cubicBezTo>
                  <a:pt x="2959100" y="2544233"/>
                  <a:pt x="3052234" y="2321983"/>
                  <a:pt x="3103034" y="2182283"/>
                </a:cubicBezTo>
                <a:cubicBezTo>
                  <a:pt x="3153834" y="2042583"/>
                  <a:pt x="3179234" y="1953683"/>
                  <a:pt x="3179234" y="1915583"/>
                </a:cubicBezTo>
                <a:cubicBezTo>
                  <a:pt x="3179234" y="1877483"/>
                  <a:pt x="3166534" y="1862667"/>
                  <a:pt x="3141134" y="1871133"/>
                </a:cubicBezTo>
                <a:cubicBezTo>
                  <a:pt x="3073400" y="1879600"/>
                  <a:pt x="2971800" y="1919817"/>
                  <a:pt x="2836334" y="1991783"/>
                </a:cubicBezTo>
                <a:cubicBezTo>
                  <a:pt x="2700867" y="2063750"/>
                  <a:pt x="2611967" y="2133600"/>
                  <a:pt x="2569634" y="2201333"/>
                </a:cubicBezTo>
                <a:cubicBezTo>
                  <a:pt x="2535767" y="2201333"/>
                  <a:pt x="2484967" y="2239433"/>
                  <a:pt x="2417234" y="2315633"/>
                </a:cubicBezTo>
                <a:cubicBezTo>
                  <a:pt x="2349500" y="2391833"/>
                  <a:pt x="2264834" y="2463800"/>
                  <a:pt x="2163234" y="2531533"/>
                </a:cubicBezTo>
                <a:cubicBezTo>
                  <a:pt x="2103967" y="2633133"/>
                  <a:pt x="1987550" y="2764367"/>
                  <a:pt x="1813984" y="2925233"/>
                </a:cubicBezTo>
                <a:cubicBezTo>
                  <a:pt x="1640417" y="3086100"/>
                  <a:pt x="1468967" y="3251200"/>
                  <a:pt x="1299634" y="3420533"/>
                </a:cubicBezTo>
                <a:cubicBezTo>
                  <a:pt x="1189567" y="3513667"/>
                  <a:pt x="1081617" y="3627967"/>
                  <a:pt x="975784" y="3763433"/>
                </a:cubicBezTo>
                <a:cubicBezTo>
                  <a:pt x="869950" y="3898900"/>
                  <a:pt x="781050" y="4017433"/>
                  <a:pt x="709084" y="4119033"/>
                </a:cubicBezTo>
                <a:cubicBezTo>
                  <a:pt x="637117" y="4220633"/>
                  <a:pt x="588434" y="4271433"/>
                  <a:pt x="563034" y="4271433"/>
                </a:cubicBezTo>
                <a:cubicBezTo>
                  <a:pt x="452967" y="4271433"/>
                  <a:pt x="353484" y="4241800"/>
                  <a:pt x="264584" y="4182533"/>
                </a:cubicBezTo>
                <a:cubicBezTo>
                  <a:pt x="175684" y="4123267"/>
                  <a:pt x="110067" y="4025900"/>
                  <a:pt x="67734" y="3890433"/>
                </a:cubicBezTo>
                <a:cubicBezTo>
                  <a:pt x="0" y="3746500"/>
                  <a:pt x="0" y="3545417"/>
                  <a:pt x="67734" y="3287183"/>
                </a:cubicBezTo>
                <a:cubicBezTo>
                  <a:pt x="135467" y="3028950"/>
                  <a:pt x="211667" y="2692400"/>
                  <a:pt x="296334" y="2277533"/>
                </a:cubicBezTo>
                <a:cubicBezTo>
                  <a:pt x="330200" y="2150533"/>
                  <a:pt x="351367" y="2057400"/>
                  <a:pt x="359834" y="1998133"/>
                </a:cubicBezTo>
                <a:cubicBezTo>
                  <a:pt x="368300" y="1938867"/>
                  <a:pt x="383117" y="1877483"/>
                  <a:pt x="404284" y="1813983"/>
                </a:cubicBezTo>
                <a:cubicBezTo>
                  <a:pt x="425450" y="1750483"/>
                  <a:pt x="463550" y="1651000"/>
                  <a:pt x="518584" y="1515533"/>
                </a:cubicBezTo>
                <a:cubicBezTo>
                  <a:pt x="573617" y="1380067"/>
                  <a:pt x="660400" y="1176867"/>
                  <a:pt x="778934" y="905933"/>
                </a:cubicBezTo>
                <a:cubicBezTo>
                  <a:pt x="838200" y="745067"/>
                  <a:pt x="874184" y="624417"/>
                  <a:pt x="886884" y="543983"/>
                </a:cubicBezTo>
                <a:cubicBezTo>
                  <a:pt x="899584" y="463550"/>
                  <a:pt x="905934" y="406400"/>
                  <a:pt x="905934" y="372533"/>
                </a:cubicBezTo>
                <a:cubicBezTo>
                  <a:pt x="905934" y="287867"/>
                  <a:pt x="929217" y="215900"/>
                  <a:pt x="975784" y="156633"/>
                </a:cubicBezTo>
                <a:cubicBezTo>
                  <a:pt x="1022350" y="97367"/>
                  <a:pt x="1079500" y="55033"/>
                  <a:pt x="1147234" y="29633"/>
                </a:cubicBezTo>
                <a:cubicBezTo>
                  <a:pt x="1214967" y="4233"/>
                  <a:pt x="1278467" y="0"/>
                  <a:pt x="1337734" y="16933"/>
                </a:cubicBezTo>
                <a:cubicBezTo>
                  <a:pt x="1430867" y="33867"/>
                  <a:pt x="1513417" y="80433"/>
                  <a:pt x="1585384" y="156633"/>
                </a:cubicBezTo>
                <a:cubicBezTo>
                  <a:pt x="1657350" y="232833"/>
                  <a:pt x="1697567" y="338667"/>
                  <a:pt x="1706034" y="474133"/>
                </a:cubicBezTo>
                <a:cubicBezTo>
                  <a:pt x="1714500" y="575733"/>
                  <a:pt x="1706034" y="666750"/>
                  <a:pt x="1680634" y="747183"/>
                </a:cubicBezTo>
                <a:cubicBezTo>
                  <a:pt x="1655234" y="827617"/>
                  <a:pt x="1629834" y="901700"/>
                  <a:pt x="1604434" y="969433"/>
                </a:cubicBezTo>
                <a:lnTo>
                  <a:pt x="1464734" y="1312333"/>
                </a:lnTo>
                <a:cubicBezTo>
                  <a:pt x="1422400" y="1405467"/>
                  <a:pt x="1367367" y="1540933"/>
                  <a:pt x="1299634" y="1718733"/>
                </a:cubicBezTo>
                <a:cubicBezTo>
                  <a:pt x="1231900" y="1896533"/>
                  <a:pt x="1172634" y="2059517"/>
                  <a:pt x="1121834" y="2207683"/>
                </a:cubicBezTo>
                <a:cubicBezTo>
                  <a:pt x="1071034" y="2355850"/>
                  <a:pt x="1045634" y="2442633"/>
                  <a:pt x="1045634" y="2468033"/>
                </a:cubicBezTo>
                <a:cubicBezTo>
                  <a:pt x="1054100" y="2493433"/>
                  <a:pt x="1083734" y="2487083"/>
                  <a:pt x="1134534" y="2448983"/>
                </a:cubicBezTo>
                <a:cubicBezTo>
                  <a:pt x="1185334" y="2410883"/>
                  <a:pt x="1250950" y="2355850"/>
                  <a:pt x="1331384" y="2283883"/>
                </a:cubicBezTo>
                <a:cubicBezTo>
                  <a:pt x="1411817" y="2211917"/>
                  <a:pt x="1494367" y="2142067"/>
                  <a:pt x="1579034" y="2074333"/>
                </a:cubicBezTo>
                <a:cubicBezTo>
                  <a:pt x="1756834" y="1905000"/>
                  <a:pt x="1957917" y="1742017"/>
                  <a:pt x="2182284" y="1585383"/>
                </a:cubicBezTo>
                <a:cubicBezTo>
                  <a:pt x="2406650" y="1428750"/>
                  <a:pt x="2620434" y="1295400"/>
                  <a:pt x="2823634" y="1185333"/>
                </a:cubicBezTo>
                <a:cubicBezTo>
                  <a:pt x="3026834" y="1075267"/>
                  <a:pt x="3183467" y="1003300"/>
                  <a:pt x="3293534" y="969433"/>
                </a:cubicBezTo>
                <a:cubicBezTo>
                  <a:pt x="3437467" y="969433"/>
                  <a:pt x="3536950" y="994833"/>
                  <a:pt x="3591984" y="1045633"/>
                </a:cubicBezTo>
                <a:cubicBezTo>
                  <a:pt x="3647017" y="1096433"/>
                  <a:pt x="3742267" y="1189567"/>
                  <a:pt x="3877734" y="1325033"/>
                </a:cubicBezTo>
                <a:cubicBezTo>
                  <a:pt x="3937000" y="1384300"/>
                  <a:pt x="3970867" y="1460500"/>
                  <a:pt x="3979334" y="1553633"/>
                </a:cubicBezTo>
                <a:cubicBezTo>
                  <a:pt x="3987800" y="1646767"/>
                  <a:pt x="3983567" y="1735667"/>
                  <a:pt x="3966634" y="1820333"/>
                </a:cubicBezTo>
                <a:cubicBezTo>
                  <a:pt x="3958167" y="1854200"/>
                  <a:pt x="3932767" y="1936750"/>
                  <a:pt x="3890434" y="2067983"/>
                </a:cubicBezTo>
                <a:cubicBezTo>
                  <a:pt x="3848100" y="2199217"/>
                  <a:pt x="3807884" y="2324100"/>
                  <a:pt x="3769784" y="2442633"/>
                </a:cubicBezTo>
                <a:cubicBezTo>
                  <a:pt x="3731684" y="2561167"/>
                  <a:pt x="3712634" y="2620433"/>
                  <a:pt x="3712634" y="2620433"/>
                </a:cubicBezTo>
                <a:cubicBezTo>
                  <a:pt x="3712634" y="2620433"/>
                  <a:pt x="3761317" y="2578100"/>
                  <a:pt x="3858684" y="2493433"/>
                </a:cubicBezTo>
                <a:cubicBezTo>
                  <a:pt x="3956050" y="2408767"/>
                  <a:pt x="4064000" y="2317750"/>
                  <a:pt x="4182534" y="2220383"/>
                </a:cubicBezTo>
                <a:cubicBezTo>
                  <a:pt x="4301067" y="2123017"/>
                  <a:pt x="4389967" y="2048933"/>
                  <a:pt x="4449234" y="1998133"/>
                </a:cubicBezTo>
                <a:cubicBezTo>
                  <a:pt x="4779434" y="1744133"/>
                  <a:pt x="5067300" y="1583267"/>
                  <a:pt x="5312834" y="1515533"/>
                </a:cubicBezTo>
                <a:cubicBezTo>
                  <a:pt x="5558367" y="1447800"/>
                  <a:pt x="5757334" y="1536700"/>
                  <a:pt x="5909734" y="1782233"/>
                </a:cubicBezTo>
                <a:cubicBezTo>
                  <a:pt x="6011334" y="1875367"/>
                  <a:pt x="6064250" y="1976967"/>
                  <a:pt x="6068484" y="2087033"/>
                </a:cubicBezTo>
                <a:cubicBezTo>
                  <a:pt x="6072717" y="2197100"/>
                  <a:pt x="6074834" y="2387600"/>
                  <a:pt x="6074834" y="2658533"/>
                </a:cubicBezTo>
                <a:cubicBezTo>
                  <a:pt x="6083300" y="2768600"/>
                  <a:pt x="6091767" y="2899833"/>
                  <a:pt x="6100234" y="3052233"/>
                </a:cubicBezTo>
                <a:cubicBezTo>
                  <a:pt x="6108700" y="3204633"/>
                  <a:pt x="6119284" y="3342217"/>
                  <a:pt x="6131984" y="3464983"/>
                </a:cubicBezTo>
                <a:cubicBezTo>
                  <a:pt x="6144684" y="3587750"/>
                  <a:pt x="6159500" y="3661833"/>
                  <a:pt x="6176434" y="3687233"/>
                </a:cubicBezTo>
                <a:cubicBezTo>
                  <a:pt x="6201834" y="3721100"/>
                  <a:pt x="6250517" y="3748617"/>
                  <a:pt x="6322484" y="3769783"/>
                </a:cubicBezTo>
                <a:cubicBezTo>
                  <a:pt x="6394450" y="3790950"/>
                  <a:pt x="6489700" y="3810000"/>
                  <a:pt x="6608234" y="3826933"/>
                </a:cubicBezTo>
                <a:cubicBezTo>
                  <a:pt x="6735234" y="3843867"/>
                  <a:pt x="6811434" y="3898900"/>
                  <a:pt x="6836834" y="3992033"/>
                </a:cubicBezTo>
                <a:cubicBezTo>
                  <a:pt x="6862234" y="4085167"/>
                  <a:pt x="6807200" y="4174067"/>
                  <a:pt x="6671734" y="4258733"/>
                </a:cubicBezTo>
                <a:cubicBezTo>
                  <a:pt x="6544734" y="4334933"/>
                  <a:pt x="6405034" y="4368800"/>
                  <a:pt x="6252634" y="4360333"/>
                </a:cubicBezTo>
                <a:cubicBezTo>
                  <a:pt x="6100234" y="4351867"/>
                  <a:pt x="5964767" y="4326467"/>
                  <a:pt x="5846234" y="4284133"/>
                </a:cubicBezTo>
                <a:close/>
                <a:moveTo>
                  <a:pt x="-618066" y="4817533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15" name="Freeform 6915"/>
          <p:cNvSpPr/>
          <p:nvPr/>
        </p:nvSpPr>
        <p:spPr>
          <a:xfrm rot="0" flipH="0" flipV="0">
            <a:off x="4615630" y="4242335"/>
            <a:ext cx="177012" cy="292760"/>
          </a:xfrm>
          <a:custGeom>
            <a:pathLst>
              <a:path w="4917016" h="8132233">
                <a:moveTo>
                  <a:pt x="952500" y="8094133"/>
                </a:moveTo>
                <a:cubicBezTo>
                  <a:pt x="766233" y="8127999"/>
                  <a:pt x="639233" y="8132233"/>
                  <a:pt x="571500" y="8106833"/>
                </a:cubicBezTo>
                <a:cubicBezTo>
                  <a:pt x="503766" y="8081433"/>
                  <a:pt x="410633" y="8039099"/>
                  <a:pt x="292100" y="7979833"/>
                </a:cubicBezTo>
                <a:cubicBezTo>
                  <a:pt x="198966" y="7912099"/>
                  <a:pt x="127000" y="7861299"/>
                  <a:pt x="76200" y="7827433"/>
                </a:cubicBezTo>
                <a:cubicBezTo>
                  <a:pt x="25400" y="7793566"/>
                  <a:pt x="0" y="7759699"/>
                  <a:pt x="0" y="7725833"/>
                </a:cubicBezTo>
                <a:cubicBezTo>
                  <a:pt x="0" y="7700433"/>
                  <a:pt x="8466" y="7672916"/>
                  <a:pt x="25400" y="7643283"/>
                </a:cubicBezTo>
                <a:cubicBezTo>
                  <a:pt x="42333" y="7613649"/>
                  <a:pt x="74083" y="7588249"/>
                  <a:pt x="120650" y="7567083"/>
                </a:cubicBezTo>
                <a:cubicBezTo>
                  <a:pt x="167216" y="7545916"/>
                  <a:pt x="232833" y="7535333"/>
                  <a:pt x="317500" y="7535333"/>
                </a:cubicBezTo>
                <a:cubicBezTo>
                  <a:pt x="376766" y="7569199"/>
                  <a:pt x="476250" y="7586133"/>
                  <a:pt x="615950" y="7586133"/>
                </a:cubicBezTo>
                <a:cubicBezTo>
                  <a:pt x="755650" y="7586133"/>
                  <a:pt x="842433" y="7569199"/>
                  <a:pt x="876300" y="7535333"/>
                </a:cubicBezTo>
                <a:cubicBezTo>
                  <a:pt x="876300" y="7535333"/>
                  <a:pt x="916516" y="7512049"/>
                  <a:pt x="996950" y="7465483"/>
                </a:cubicBezTo>
                <a:cubicBezTo>
                  <a:pt x="1077383" y="7418916"/>
                  <a:pt x="1185333" y="7382933"/>
                  <a:pt x="1320800" y="7357533"/>
                </a:cubicBezTo>
                <a:cubicBezTo>
                  <a:pt x="1583266" y="7230533"/>
                  <a:pt x="1816100" y="7069666"/>
                  <a:pt x="2019300" y="6874933"/>
                </a:cubicBezTo>
                <a:cubicBezTo>
                  <a:pt x="2222500" y="6680199"/>
                  <a:pt x="2417233" y="6426199"/>
                  <a:pt x="2603500" y="6112933"/>
                </a:cubicBezTo>
                <a:cubicBezTo>
                  <a:pt x="2679700" y="5994399"/>
                  <a:pt x="2760133" y="5856816"/>
                  <a:pt x="2844800" y="5700183"/>
                </a:cubicBezTo>
                <a:cubicBezTo>
                  <a:pt x="2929466" y="5543549"/>
                  <a:pt x="2988733" y="5389033"/>
                  <a:pt x="3022600" y="5236633"/>
                </a:cubicBezTo>
                <a:cubicBezTo>
                  <a:pt x="3090333" y="5067299"/>
                  <a:pt x="3168650" y="4838700"/>
                  <a:pt x="3257550" y="4550833"/>
                </a:cubicBezTo>
                <a:cubicBezTo>
                  <a:pt x="3346450" y="4262967"/>
                  <a:pt x="3424766" y="3977217"/>
                  <a:pt x="3492500" y="3693583"/>
                </a:cubicBezTo>
                <a:cubicBezTo>
                  <a:pt x="3560233" y="3409950"/>
                  <a:pt x="3598333" y="3196167"/>
                  <a:pt x="3606800" y="3052233"/>
                </a:cubicBezTo>
                <a:cubicBezTo>
                  <a:pt x="3657600" y="2578100"/>
                  <a:pt x="3740150" y="2139950"/>
                  <a:pt x="3854450" y="1737783"/>
                </a:cubicBezTo>
                <a:cubicBezTo>
                  <a:pt x="3968750" y="1335617"/>
                  <a:pt x="4068233" y="884767"/>
                  <a:pt x="4152900" y="385233"/>
                </a:cubicBezTo>
                <a:cubicBezTo>
                  <a:pt x="4203700" y="266700"/>
                  <a:pt x="4241800" y="196850"/>
                  <a:pt x="4267200" y="175683"/>
                </a:cubicBezTo>
                <a:cubicBezTo>
                  <a:pt x="4292600" y="154517"/>
                  <a:pt x="4347633" y="143933"/>
                  <a:pt x="4432300" y="143933"/>
                </a:cubicBezTo>
                <a:cubicBezTo>
                  <a:pt x="4525433" y="143933"/>
                  <a:pt x="4595283" y="150283"/>
                  <a:pt x="4641850" y="162983"/>
                </a:cubicBezTo>
                <a:cubicBezTo>
                  <a:pt x="4688416" y="175683"/>
                  <a:pt x="4741333" y="228600"/>
                  <a:pt x="4800600" y="321733"/>
                </a:cubicBezTo>
                <a:cubicBezTo>
                  <a:pt x="4885266" y="482600"/>
                  <a:pt x="4917016" y="670983"/>
                  <a:pt x="4895850" y="886883"/>
                </a:cubicBezTo>
                <a:cubicBezTo>
                  <a:pt x="4874683" y="1102783"/>
                  <a:pt x="4809066" y="1291167"/>
                  <a:pt x="4699000" y="1452033"/>
                </a:cubicBezTo>
                <a:cubicBezTo>
                  <a:pt x="4614333" y="1570567"/>
                  <a:pt x="4540250" y="1754717"/>
                  <a:pt x="4476750" y="2004483"/>
                </a:cubicBezTo>
                <a:cubicBezTo>
                  <a:pt x="4413250" y="2254250"/>
                  <a:pt x="4351866" y="2565400"/>
                  <a:pt x="4292600" y="2937933"/>
                </a:cubicBezTo>
                <a:cubicBezTo>
                  <a:pt x="4250266" y="3124200"/>
                  <a:pt x="4205816" y="3342217"/>
                  <a:pt x="4159250" y="3591983"/>
                </a:cubicBezTo>
                <a:cubicBezTo>
                  <a:pt x="4112683" y="3841750"/>
                  <a:pt x="4064000" y="4119033"/>
                  <a:pt x="4013200" y="4423833"/>
                </a:cubicBezTo>
                <a:cubicBezTo>
                  <a:pt x="3979333" y="4508500"/>
                  <a:pt x="3932766" y="4637617"/>
                  <a:pt x="3873500" y="4811183"/>
                </a:cubicBezTo>
                <a:cubicBezTo>
                  <a:pt x="3814233" y="4984750"/>
                  <a:pt x="3776133" y="5122333"/>
                  <a:pt x="3759200" y="5223933"/>
                </a:cubicBezTo>
                <a:cubicBezTo>
                  <a:pt x="3750733" y="5257799"/>
                  <a:pt x="3725333" y="5325533"/>
                  <a:pt x="3683000" y="5427133"/>
                </a:cubicBezTo>
                <a:cubicBezTo>
                  <a:pt x="3640666" y="5528733"/>
                  <a:pt x="3598333" y="5628216"/>
                  <a:pt x="3556000" y="5725583"/>
                </a:cubicBezTo>
                <a:cubicBezTo>
                  <a:pt x="3513666" y="5822949"/>
                  <a:pt x="3484033" y="5888566"/>
                  <a:pt x="3467100" y="5922433"/>
                </a:cubicBezTo>
                <a:cubicBezTo>
                  <a:pt x="3136900" y="6608233"/>
                  <a:pt x="2760133" y="7133166"/>
                  <a:pt x="2336800" y="7497233"/>
                </a:cubicBezTo>
                <a:cubicBezTo>
                  <a:pt x="1913466" y="7861299"/>
                  <a:pt x="1452033" y="8060266"/>
                  <a:pt x="952500" y="8094133"/>
                </a:cubicBezTo>
                <a:close/>
                <a:moveTo>
                  <a:pt x="-3175000" y="5033433"/>
                </a:moveTo>
                <a:moveTo>
                  <a:pt x="1917700" y="4411133"/>
                </a:moveTo>
                <a:cubicBezTo>
                  <a:pt x="1824566" y="4411133"/>
                  <a:pt x="1729316" y="4360333"/>
                  <a:pt x="1631950" y="4258733"/>
                </a:cubicBezTo>
                <a:cubicBezTo>
                  <a:pt x="1534583" y="4157133"/>
                  <a:pt x="1468966" y="4076700"/>
                  <a:pt x="1435100" y="4017433"/>
                </a:cubicBezTo>
                <a:cubicBezTo>
                  <a:pt x="1401233" y="3932767"/>
                  <a:pt x="1358900" y="3852333"/>
                  <a:pt x="1308100" y="3776133"/>
                </a:cubicBezTo>
                <a:cubicBezTo>
                  <a:pt x="1257300" y="3699933"/>
                  <a:pt x="1221316" y="3606800"/>
                  <a:pt x="1200150" y="3496733"/>
                </a:cubicBezTo>
                <a:cubicBezTo>
                  <a:pt x="1178983" y="3386667"/>
                  <a:pt x="1185333" y="3251200"/>
                  <a:pt x="1219200" y="3090333"/>
                </a:cubicBezTo>
                <a:cubicBezTo>
                  <a:pt x="1253066" y="2980267"/>
                  <a:pt x="1301750" y="2821517"/>
                  <a:pt x="1365250" y="2614083"/>
                </a:cubicBezTo>
                <a:cubicBezTo>
                  <a:pt x="1428750" y="2406650"/>
                  <a:pt x="1500716" y="2180167"/>
                  <a:pt x="1581150" y="1934633"/>
                </a:cubicBezTo>
                <a:cubicBezTo>
                  <a:pt x="1661583" y="1689100"/>
                  <a:pt x="1746250" y="1445683"/>
                  <a:pt x="1835150" y="1204383"/>
                </a:cubicBezTo>
                <a:cubicBezTo>
                  <a:pt x="1924050" y="963083"/>
                  <a:pt x="2006600" y="747183"/>
                  <a:pt x="2082800" y="556683"/>
                </a:cubicBezTo>
                <a:cubicBezTo>
                  <a:pt x="2159000" y="366183"/>
                  <a:pt x="2226733" y="228600"/>
                  <a:pt x="2286000" y="143933"/>
                </a:cubicBezTo>
                <a:cubicBezTo>
                  <a:pt x="2336800" y="76200"/>
                  <a:pt x="2393950" y="33867"/>
                  <a:pt x="2457450" y="16933"/>
                </a:cubicBezTo>
                <a:cubicBezTo>
                  <a:pt x="2520950" y="0"/>
                  <a:pt x="2586566" y="6350"/>
                  <a:pt x="2654300" y="35983"/>
                </a:cubicBezTo>
                <a:cubicBezTo>
                  <a:pt x="2722033" y="65617"/>
                  <a:pt x="2781300" y="122767"/>
                  <a:pt x="2832100" y="207433"/>
                </a:cubicBezTo>
                <a:cubicBezTo>
                  <a:pt x="2925233" y="325967"/>
                  <a:pt x="2963333" y="427567"/>
                  <a:pt x="2946400" y="512233"/>
                </a:cubicBezTo>
                <a:cubicBezTo>
                  <a:pt x="2929466" y="596900"/>
                  <a:pt x="2853266" y="762000"/>
                  <a:pt x="2717800" y="1007533"/>
                </a:cubicBezTo>
                <a:cubicBezTo>
                  <a:pt x="2683933" y="1100667"/>
                  <a:pt x="2641600" y="1200150"/>
                  <a:pt x="2590800" y="1305983"/>
                </a:cubicBezTo>
                <a:cubicBezTo>
                  <a:pt x="2540000" y="1411817"/>
                  <a:pt x="2514600" y="1481667"/>
                  <a:pt x="2514600" y="1515533"/>
                </a:cubicBezTo>
                <a:cubicBezTo>
                  <a:pt x="2506133" y="1532467"/>
                  <a:pt x="2491316" y="1589617"/>
                  <a:pt x="2470150" y="1686983"/>
                </a:cubicBezTo>
                <a:cubicBezTo>
                  <a:pt x="2448983" y="1784350"/>
                  <a:pt x="2425700" y="1875367"/>
                  <a:pt x="2400300" y="1960033"/>
                </a:cubicBezTo>
                <a:cubicBezTo>
                  <a:pt x="2374900" y="2044700"/>
                  <a:pt x="2349500" y="2087033"/>
                  <a:pt x="2324100" y="2087033"/>
                </a:cubicBezTo>
                <a:cubicBezTo>
                  <a:pt x="2290233" y="2120900"/>
                  <a:pt x="2252133" y="2216150"/>
                  <a:pt x="2209800" y="2372783"/>
                </a:cubicBezTo>
                <a:cubicBezTo>
                  <a:pt x="2167466" y="2529417"/>
                  <a:pt x="2129366" y="2702983"/>
                  <a:pt x="2095500" y="2893483"/>
                </a:cubicBezTo>
                <a:cubicBezTo>
                  <a:pt x="2061633" y="3083983"/>
                  <a:pt x="2040466" y="3249083"/>
                  <a:pt x="2032000" y="3388783"/>
                </a:cubicBezTo>
                <a:cubicBezTo>
                  <a:pt x="2023533" y="3528483"/>
                  <a:pt x="2036233" y="3598333"/>
                  <a:pt x="2070100" y="3598333"/>
                </a:cubicBezTo>
                <a:cubicBezTo>
                  <a:pt x="2332566" y="3598333"/>
                  <a:pt x="2605616" y="3496733"/>
                  <a:pt x="2889250" y="3293533"/>
                </a:cubicBezTo>
                <a:cubicBezTo>
                  <a:pt x="3172883" y="3090333"/>
                  <a:pt x="3458633" y="2794000"/>
                  <a:pt x="3746500" y="2404533"/>
                </a:cubicBezTo>
                <a:lnTo>
                  <a:pt x="3962400" y="3306233"/>
                </a:lnTo>
                <a:cubicBezTo>
                  <a:pt x="3843866" y="3365500"/>
                  <a:pt x="3733800" y="3426883"/>
                  <a:pt x="3632200" y="3490383"/>
                </a:cubicBezTo>
                <a:cubicBezTo>
                  <a:pt x="3530600" y="3553883"/>
                  <a:pt x="3437466" y="3627967"/>
                  <a:pt x="3352800" y="3712633"/>
                </a:cubicBezTo>
                <a:cubicBezTo>
                  <a:pt x="3327400" y="3746500"/>
                  <a:pt x="3268133" y="3793067"/>
                  <a:pt x="3175000" y="3852333"/>
                </a:cubicBezTo>
                <a:cubicBezTo>
                  <a:pt x="3081866" y="3911600"/>
                  <a:pt x="2990850" y="3964517"/>
                  <a:pt x="2901950" y="4011083"/>
                </a:cubicBezTo>
                <a:cubicBezTo>
                  <a:pt x="2813050" y="4057650"/>
                  <a:pt x="2755900" y="4080933"/>
                  <a:pt x="2730500" y="4080933"/>
                </a:cubicBezTo>
                <a:cubicBezTo>
                  <a:pt x="2730500" y="4080933"/>
                  <a:pt x="2719916" y="4083050"/>
                  <a:pt x="2698750" y="4087283"/>
                </a:cubicBezTo>
                <a:cubicBezTo>
                  <a:pt x="2677583" y="4091517"/>
                  <a:pt x="2667000" y="4110567"/>
                  <a:pt x="2667000" y="4144433"/>
                </a:cubicBezTo>
                <a:cubicBezTo>
                  <a:pt x="2667000" y="4161367"/>
                  <a:pt x="2611966" y="4193117"/>
                  <a:pt x="2501900" y="4239683"/>
                </a:cubicBezTo>
                <a:cubicBezTo>
                  <a:pt x="2391833" y="4286250"/>
                  <a:pt x="2277533" y="4326467"/>
                  <a:pt x="2159000" y="4360333"/>
                </a:cubicBezTo>
                <a:cubicBezTo>
                  <a:pt x="2040466" y="4394200"/>
                  <a:pt x="1960033" y="4411133"/>
                  <a:pt x="1917700" y="4411133"/>
                </a:cubicBezTo>
                <a:close/>
                <a:moveTo>
                  <a:pt x="508000" y="5033433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16" name="Freeform 6916"/>
          <p:cNvSpPr/>
          <p:nvPr/>
        </p:nvSpPr>
        <p:spPr>
          <a:xfrm rot="0" flipH="0" flipV="0">
            <a:off x="4811160" y="4176574"/>
            <a:ext cx="164744" cy="240106"/>
          </a:xfrm>
          <a:custGeom>
            <a:pathLst>
              <a:path w="4576234" h="6669616">
                <a:moveTo>
                  <a:pt x="931334" y="6669616"/>
                </a:moveTo>
                <a:cubicBezTo>
                  <a:pt x="821267" y="6669616"/>
                  <a:pt x="734484" y="6648450"/>
                  <a:pt x="670984" y="6606116"/>
                </a:cubicBezTo>
                <a:cubicBezTo>
                  <a:pt x="607484" y="6563783"/>
                  <a:pt x="529167" y="6504516"/>
                  <a:pt x="436034" y="6428316"/>
                </a:cubicBezTo>
                <a:cubicBezTo>
                  <a:pt x="275167" y="6258983"/>
                  <a:pt x="160867" y="6096000"/>
                  <a:pt x="93134" y="5939366"/>
                </a:cubicBezTo>
                <a:cubicBezTo>
                  <a:pt x="25400" y="5782733"/>
                  <a:pt x="4234" y="5632450"/>
                  <a:pt x="29634" y="5488516"/>
                </a:cubicBezTo>
                <a:cubicBezTo>
                  <a:pt x="55034" y="5420783"/>
                  <a:pt x="65617" y="5355166"/>
                  <a:pt x="61384" y="5291666"/>
                </a:cubicBezTo>
                <a:cubicBezTo>
                  <a:pt x="57150" y="5228166"/>
                  <a:pt x="55034" y="5196416"/>
                  <a:pt x="55034" y="5196416"/>
                </a:cubicBezTo>
                <a:cubicBezTo>
                  <a:pt x="12700" y="5154083"/>
                  <a:pt x="0" y="5126566"/>
                  <a:pt x="16934" y="5113866"/>
                </a:cubicBezTo>
                <a:cubicBezTo>
                  <a:pt x="33867" y="5101166"/>
                  <a:pt x="50800" y="5077883"/>
                  <a:pt x="67734" y="5044016"/>
                </a:cubicBezTo>
                <a:cubicBezTo>
                  <a:pt x="118534" y="5044016"/>
                  <a:pt x="135467" y="4997450"/>
                  <a:pt x="118534" y="4904316"/>
                </a:cubicBezTo>
                <a:cubicBezTo>
                  <a:pt x="101600" y="4836583"/>
                  <a:pt x="135467" y="4688416"/>
                  <a:pt x="220134" y="4459816"/>
                </a:cubicBezTo>
                <a:cubicBezTo>
                  <a:pt x="304800" y="4231216"/>
                  <a:pt x="410634" y="4015316"/>
                  <a:pt x="537634" y="3812116"/>
                </a:cubicBezTo>
                <a:cubicBezTo>
                  <a:pt x="588434" y="3727450"/>
                  <a:pt x="664634" y="3615266"/>
                  <a:pt x="766234" y="3475566"/>
                </a:cubicBezTo>
                <a:cubicBezTo>
                  <a:pt x="867834" y="3335866"/>
                  <a:pt x="980017" y="3196166"/>
                  <a:pt x="1102784" y="3056466"/>
                </a:cubicBezTo>
                <a:cubicBezTo>
                  <a:pt x="1225550" y="2916766"/>
                  <a:pt x="1337734" y="2804583"/>
                  <a:pt x="1439334" y="2719916"/>
                </a:cubicBezTo>
                <a:cubicBezTo>
                  <a:pt x="1651000" y="2542116"/>
                  <a:pt x="1837267" y="2410883"/>
                  <a:pt x="1998134" y="2326216"/>
                </a:cubicBezTo>
                <a:cubicBezTo>
                  <a:pt x="2159000" y="2241550"/>
                  <a:pt x="2332567" y="2178050"/>
                  <a:pt x="2518834" y="2135716"/>
                </a:cubicBezTo>
                <a:cubicBezTo>
                  <a:pt x="2705100" y="2093383"/>
                  <a:pt x="2834217" y="2072216"/>
                  <a:pt x="2906184" y="2072216"/>
                </a:cubicBezTo>
                <a:cubicBezTo>
                  <a:pt x="2978150" y="2072216"/>
                  <a:pt x="3077634" y="2139950"/>
                  <a:pt x="3204634" y="2275416"/>
                </a:cubicBezTo>
                <a:cubicBezTo>
                  <a:pt x="3399367" y="2360083"/>
                  <a:pt x="3541184" y="2461683"/>
                  <a:pt x="3630084" y="2580216"/>
                </a:cubicBezTo>
                <a:cubicBezTo>
                  <a:pt x="3718984" y="2698750"/>
                  <a:pt x="3776134" y="2872316"/>
                  <a:pt x="3801534" y="3100916"/>
                </a:cubicBezTo>
                <a:cubicBezTo>
                  <a:pt x="3826934" y="3354916"/>
                  <a:pt x="3807884" y="3644900"/>
                  <a:pt x="3744384" y="3970866"/>
                </a:cubicBezTo>
                <a:cubicBezTo>
                  <a:pt x="3680884" y="4296833"/>
                  <a:pt x="3479800" y="4701116"/>
                  <a:pt x="3141134" y="5183716"/>
                </a:cubicBezTo>
                <a:cubicBezTo>
                  <a:pt x="2929467" y="5488516"/>
                  <a:pt x="2734734" y="5715000"/>
                  <a:pt x="2556934" y="5863166"/>
                </a:cubicBezTo>
                <a:cubicBezTo>
                  <a:pt x="2379134" y="6011333"/>
                  <a:pt x="2167467" y="6157383"/>
                  <a:pt x="1921934" y="6301316"/>
                </a:cubicBezTo>
                <a:cubicBezTo>
                  <a:pt x="1744134" y="6419850"/>
                  <a:pt x="1583267" y="6506633"/>
                  <a:pt x="1439334" y="6561666"/>
                </a:cubicBezTo>
                <a:cubicBezTo>
                  <a:pt x="1295400" y="6616700"/>
                  <a:pt x="1126067" y="6652683"/>
                  <a:pt x="931334" y="6669616"/>
                </a:cubicBezTo>
                <a:close/>
                <a:moveTo>
                  <a:pt x="-1024466" y="6860116"/>
                </a:moveTo>
                <a:moveTo>
                  <a:pt x="2150534" y="5323416"/>
                </a:moveTo>
                <a:cubicBezTo>
                  <a:pt x="2353734" y="5094816"/>
                  <a:pt x="2516717" y="4878916"/>
                  <a:pt x="2639484" y="4675716"/>
                </a:cubicBezTo>
                <a:cubicBezTo>
                  <a:pt x="2762250" y="4472516"/>
                  <a:pt x="2878667" y="4214283"/>
                  <a:pt x="2988734" y="3901016"/>
                </a:cubicBezTo>
                <a:cubicBezTo>
                  <a:pt x="3022600" y="3807883"/>
                  <a:pt x="3043767" y="3691466"/>
                  <a:pt x="3052234" y="3551766"/>
                </a:cubicBezTo>
                <a:cubicBezTo>
                  <a:pt x="3060700" y="3412066"/>
                  <a:pt x="3058584" y="3280833"/>
                  <a:pt x="3045884" y="3158066"/>
                </a:cubicBezTo>
                <a:cubicBezTo>
                  <a:pt x="3033184" y="3035300"/>
                  <a:pt x="3001434" y="2965450"/>
                  <a:pt x="2950634" y="2948516"/>
                </a:cubicBezTo>
                <a:cubicBezTo>
                  <a:pt x="2849034" y="2889250"/>
                  <a:pt x="2726267" y="2870200"/>
                  <a:pt x="2582334" y="2891366"/>
                </a:cubicBezTo>
                <a:cubicBezTo>
                  <a:pt x="2438400" y="2912533"/>
                  <a:pt x="2281767" y="2995083"/>
                  <a:pt x="2112434" y="3139016"/>
                </a:cubicBezTo>
                <a:cubicBezTo>
                  <a:pt x="1849967" y="3359150"/>
                  <a:pt x="1621367" y="3632200"/>
                  <a:pt x="1426634" y="3958166"/>
                </a:cubicBezTo>
                <a:cubicBezTo>
                  <a:pt x="1231900" y="4284133"/>
                  <a:pt x="1041400" y="4654550"/>
                  <a:pt x="855134" y="5069416"/>
                </a:cubicBezTo>
                <a:cubicBezTo>
                  <a:pt x="728134" y="5374216"/>
                  <a:pt x="700617" y="5617633"/>
                  <a:pt x="772584" y="5799666"/>
                </a:cubicBezTo>
                <a:cubicBezTo>
                  <a:pt x="844550" y="5981700"/>
                  <a:pt x="1001184" y="6045200"/>
                  <a:pt x="1242484" y="5990166"/>
                </a:cubicBezTo>
                <a:cubicBezTo>
                  <a:pt x="1483784" y="5935133"/>
                  <a:pt x="1786467" y="5712883"/>
                  <a:pt x="2150534" y="5323416"/>
                </a:cubicBezTo>
                <a:close/>
                <a:moveTo>
                  <a:pt x="321734" y="6860116"/>
                </a:moveTo>
                <a:moveTo>
                  <a:pt x="2125134" y="1145116"/>
                </a:moveTo>
                <a:cubicBezTo>
                  <a:pt x="2065867" y="1085850"/>
                  <a:pt x="2017184" y="1011766"/>
                  <a:pt x="1979084" y="922866"/>
                </a:cubicBezTo>
                <a:cubicBezTo>
                  <a:pt x="1940984" y="833966"/>
                  <a:pt x="1926167" y="772583"/>
                  <a:pt x="1934634" y="738716"/>
                </a:cubicBezTo>
                <a:cubicBezTo>
                  <a:pt x="1951567" y="696383"/>
                  <a:pt x="1983317" y="613833"/>
                  <a:pt x="2029884" y="491066"/>
                </a:cubicBezTo>
                <a:cubicBezTo>
                  <a:pt x="2076450" y="368300"/>
                  <a:pt x="2129367" y="281516"/>
                  <a:pt x="2188634" y="230716"/>
                </a:cubicBezTo>
                <a:cubicBezTo>
                  <a:pt x="2214034" y="213783"/>
                  <a:pt x="2241550" y="186266"/>
                  <a:pt x="2271184" y="148166"/>
                </a:cubicBezTo>
                <a:cubicBezTo>
                  <a:pt x="2300817" y="110066"/>
                  <a:pt x="2332567" y="86783"/>
                  <a:pt x="2366434" y="78316"/>
                </a:cubicBezTo>
                <a:cubicBezTo>
                  <a:pt x="2468034" y="10583"/>
                  <a:pt x="2563284" y="0"/>
                  <a:pt x="2652184" y="46566"/>
                </a:cubicBezTo>
                <a:cubicBezTo>
                  <a:pt x="2741084" y="93133"/>
                  <a:pt x="2806700" y="184150"/>
                  <a:pt x="2849034" y="319616"/>
                </a:cubicBezTo>
                <a:cubicBezTo>
                  <a:pt x="2925234" y="438150"/>
                  <a:pt x="2950634" y="541866"/>
                  <a:pt x="2925234" y="630766"/>
                </a:cubicBezTo>
                <a:cubicBezTo>
                  <a:pt x="2899834" y="719666"/>
                  <a:pt x="2832100" y="836083"/>
                  <a:pt x="2722034" y="980016"/>
                </a:cubicBezTo>
                <a:cubicBezTo>
                  <a:pt x="2595034" y="1149350"/>
                  <a:pt x="2480734" y="1242483"/>
                  <a:pt x="2379134" y="1259416"/>
                </a:cubicBezTo>
                <a:cubicBezTo>
                  <a:pt x="2277534" y="1276350"/>
                  <a:pt x="2192867" y="1238250"/>
                  <a:pt x="2125134" y="1145116"/>
                </a:cubicBezTo>
                <a:close/>
                <a:moveTo>
                  <a:pt x="4500034" y="6860116"/>
                </a:moveTo>
                <a:moveTo>
                  <a:pt x="3750734" y="1145116"/>
                </a:moveTo>
                <a:cubicBezTo>
                  <a:pt x="3691467" y="1085850"/>
                  <a:pt x="3642784" y="1011766"/>
                  <a:pt x="3604684" y="922866"/>
                </a:cubicBezTo>
                <a:cubicBezTo>
                  <a:pt x="3566584" y="833966"/>
                  <a:pt x="3551767" y="772583"/>
                  <a:pt x="3560234" y="738716"/>
                </a:cubicBezTo>
                <a:cubicBezTo>
                  <a:pt x="3577167" y="696383"/>
                  <a:pt x="3608917" y="613833"/>
                  <a:pt x="3655484" y="491066"/>
                </a:cubicBezTo>
                <a:cubicBezTo>
                  <a:pt x="3702050" y="368300"/>
                  <a:pt x="3754967" y="281516"/>
                  <a:pt x="3814234" y="230716"/>
                </a:cubicBezTo>
                <a:cubicBezTo>
                  <a:pt x="3839634" y="213783"/>
                  <a:pt x="3867150" y="186266"/>
                  <a:pt x="3896784" y="148166"/>
                </a:cubicBezTo>
                <a:cubicBezTo>
                  <a:pt x="3926417" y="110066"/>
                  <a:pt x="3958167" y="86783"/>
                  <a:pt x="3992034" y="78316"/>
                </a:cubicBezTo>
                <a:cubicBezTo>
                  <a:pt x="4093634" y="10583"/>
                  <a:pt x="4188884" y="0"/>
                  <a:pt x="4277784" y="46566"/>
                </a:cubicBezTo>
                <a:cubicBezTo>
                  <a:pt x="4366684" y="93133"/>
                  <a:pt x="4432300" y="184150"/>
                  <a:pt x="4474634" y="319616"/>
                </a:cubicBezTo>
                <a:cubicBezTo>
                  <a:pt x="4550834" y="438150"/>
                  <a:pt x="4576234" y="541866"/>
                  <a:pt x="4550834" y="630766"/>
                </a:cubicBezTo>
                <a:cubicBezTo>
                  <a:pt x="4525434" y="719666"/>
                  <a:pt x="4457700" y="836083"/>
                  <a:pt x="4347634" y="980016"/>
                </a:cubicBezTo>
                <a:cubicBezTo>
                  <a:pt x="4220634" y="1149350"/>
                  <a:pt x="4106334" y="1242483"/>
                  <a:pt x="4004734" y="1259416"/>
                </a:cubicBezTo>
                <a:cubicBezTo>
                  <a:pt x="3903134" y="1276350"/>
                  <a:pt x="3818467" y="1238250"/>
                  <a:pt x="3750734" y="1145116"/>
                </a:cubicBezTo>
                <a:close/>
                <a:moveTo>
                  <a:pt x="45000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17" name="Freeform 6917"/>
          <p:cNvSpPr/>
          <p:nvPr/>
        </p:nvSpPr>
        <p:spPr>
          <a:xfrm rot="0" flipH="0" flipV="0">
            <a:off x="4975904" y="4230143"/>
            <a:ext cx="146303" cy="196062"/>
          </a:xfrm>
          <a:custGeom>
            <a:pathLst>
              <a:path w="4064000" h="5446183">
                <a:moveTo>
                  <a:pt x="736600" y="5422900"/>
                </a:moveTo>
                <a:cubicBezTo>
                  <a:pt x="575733" y="5355167"/>
                  <a:pt x="423333" y="5264150"/>
                  <a:pt x="279400" y="5149850"/>
                </a:cubicBezTo>
                <a:cubicBezTo>
                  <a:pt x="135466" y="5035550"/>
                  <a:pt x="42333" y="4940300"/>
                  <a:pt x="0" y="4864100"/>
                </a:cubicBezTo>
                <a:cubicBezTo>
                  <a:pt x="0" y="4787900"/>
                  <a:pt x="12700" y="4734984"/>
                  <a:pt x="38100" y="4705350"/>
                </a:cubicBezTo>
                <a:cubicBezTo>
                  <a:pt x="63500" y="4675717"/>
                  <a:pt x="137583" y="4663017"/>
                  <a:pt x="260350" y="4667250"/>
                </a:cubicBezTo>
                <a:cubicBezTo>
                  <a:pt x="383116" y="4671484"/>
                  <a:pt x="584200" y="4690534"/>
                  <a:pt x="863600" y="4724400"/>
                </a:cubicBezTo>
                <a:cubicBezTo>
                  <a:pt x="965200" y="4724400"/>
                  <a:pt x="1092200" y="4715934"/>
                  <a:pt x="1244600" y="4699000"/>
                </a:cubicBezTo>
                <a:cubicBezTo>
                  <a:pt x="1397000" y="4682067"/>
                  <a:pt x="1538816" y="4656667"/>
                  <a:pt x="1670050" y="4622800"/>
                </a:cubicBezTo>
                <a:cubicBezTo>
                  <a:pt x="1801283" y="4588934"/>
                  <a:pt x="1875366" y="4546600"/>
                  <a:pt x="1892300" y="4495800"/>
                </a:cubicBezTo>
                <a:cubicBezTo>
                  <a:pt x="1934633" y="4495800"/>
                  <a:pt x="1943100" y="4480984"/>
                  <a:pt x="1917700" y="4451350"/>
                </a:cubicBezTo>
                <a:cubicBezTo>
                  <a:pt x="1892300" y="4421717"/>
                  <a:pt x="1862666" y="4389967"/>
                  <a:pt x="1828800" y="4356100"/>
                </a:cubicBezTo>
                <a:cubicBezTo>
                  <a:pt x="1794933" y="4356100"/>
                  <a:pt x="1756833" y="4341284"/>
                  <a:pt x="1714500" y="4311650"/>
                </a:cubicBezTo>
                <a:cubicBezTo>
                  <a:pt x="1672166" y="4282017"/>
                  <a:pt x="1634066" y="4267200"/>
                  <a:pt x="1600200" y="4267200"/>
                </a:cubicBezTo>
                <a:cubicBezTo>
                  <a:pt x="1600200" y="4224867"/>
                  <a:pt x="1559983" y="4176184"/>
                  <a:pt x="1479550" y="4121150"/>
                </a:cubicBezTo>
                <a:cubicBezTo>
                  <a:pt x="1399116" y="4066117"/>
                  <a:pt x="1316566" y="4021667"/>
                  <a:pt x="1231900" y="3987800"/>
                </a:cubicBezTo>
                <a:cubicBezTo>
                  <a:pt x="1045633" y="3835400"/>
                  <a:pt x="884766" y="3697817"/>
                  <a:pt x="749300" y="3575050"/>
                </a:cubicBezTo>
                <a:cubicBezTo>
                  <a:pt x="613833" y="3452284"/>
                  <a:pt x="563033" y="3369734"/>
                  <a:pt x="596900" y="3327400"/>
                </a:cubicBezTo>
                <a:cubicBezTo>
                  <a:pt x="596900" y="3293534"/>
                  <a:pt x="596900" y="3274484"/>
                  <a:pt x="596900" y="3270250"/>
                </a:cubicBezTo>
                <a:cubicBezTo>
                  <a:pt x="596900" y="3266017"/>
                  <a:pt x="596900" y="3263900"/>
                  <a:pt x="596900" y="3263900"/>
                </a:cubicBezTo>
                <a:cubicBezTo>
                  <a:pt x="537633" y="3263900"/>
                  <a:pt x="472016" y="3179234"/>
                  <a:pt x="400050" y="3009900"/>
                </a:cubicBezTo>
                <a:cubicBezTo>
                  <a:pt x="328083" y="2840567"/>
                  <a:pt x="292100" y="2688167"/>
                  <a:pt x="292100" y="2552700"/>
                </a:cubicBezTo>
                <a:cubicBezTo>
                  <a:pt x="292100" y="2451100"/>
                  <a:pt x="321733" y="2321984"/>
                  <a:pt x="381000" y="2165350"/>
                </a:cubicBezTo>
                <a:cubicBezTo>
                  <a:pt x="440266" y="2008717"/>
                  <a:pt x="520700" y="1845734"/>
                  <a:pt x="622300" y="1676400"/>
                </a:cubicBezTo>
                <a:cubicBezTo>
                  <a:pt x="723900" y="1507067"/>
                  <a:pt x="829733" y="1367367"/>
                  <a:pt x="939800" y="1257300"/>
                </a:cubicBezTo>
                <a:cubicBezTo>
                  <a:pt x="1092200" y="1113367"/>
                  <a:pt x="1282700" y="958850"/>
                  <a:pt x="1511300" y="793750"/>
                </a:cubicBezTo>
                <a:cubicBezTo>
                  <a:pt x="1739900" y="628650"/>
                  <a:pt x="1966383" y="480484"/>
                  <a:pt x="2190750" y="349250"/>
                </a:cubicBezTo>
                <a:cubicBezTo>
                  <a:pt x="2415116" y="218017"/>
                  <a:pt x="2603500" y="131234"/>
                  <a:pt x="2755900" y="88900"/>
                </a:cubicBezTo>
                <a:cubicBezTo>
                  <a:pt x="2908300" y="29634"/>
                  <a:pt x="3050116" y="0"/>
                  <a:pt x="3181350" y="0"/>
                </a:cubicBezTo>
                <a:cubicBezTo>
                  <a:pt x="3312583" y="0"/>
                  <a:pt x="3429000" y="29634"/>
                  <a:pt x="3530600" y="88900"/>
                </a:cubicBezTo>
                <a:cubicBezTo>
                  <a:pt x="3615266" y="131234"/>
                  <a:pt x="3693583" y="192617"/>
                  <a:pt x="3765550" y="273050"/>
                </a:cubicBezTo>
                <a:cubicBezTo>
                  <a:pt x="3837516" y="353484"/>
                  <a:pt x="3901016" y="433917"/>
                  <a:pt x="3956050" y="514350"/>
                </a:cubicBezTo>
                <a:cubicBezTo>
                  <a:pt x="4011083" y="594784"/>
                  <a:pt x="4047066" y="664634"/>
                  <a:pt x="4064000" y="723900"/>
                </a:cubicBezTo>
                <a:cubicBezTo>
                  <a:pt x="4064000" y="825500"/>
                  <a:pt x="4055533" y="937684"/>
                  <a:pt x="4038600" y="1060450"/>
                </a:cubicBezTo>
                <a:cubicBezTo>
                  <a:pt x="4021666" y="1183217"/>
                  <a:pt x="3998383" y="1291167"/>
                  <a:pt x="3968750" y="1384300"/>
                </a:cubicBezTo>
                <a:cubicBezTo>
                  <a:pt x="3939116" y="1477434"/>
                  <a:pt x="3894666" y="1524000"/>
                  <a:pt x="3835400" y="1524000"/>
                </a:cubicBezTo>
                <a:cubicBezTo>
                  <a:pt x="3835400" y="1524000"/>
                  <a:pt x="3824816" y="1526117"/>
                  <a:pt x="3803650" y="1530350"/>
                </a:cubicBezTo>
                <a:cubicBezTo>
                  <a:pt x="3782483" y="1534584"/>
                  <a:pt x="3771900" y="1557867"/>
                  <a:pt x="3771900" y="1600200"/>
                </a:cubicBezTo>
                <a:cubicBezTo>
                  <a:pt x="3771900" y="1684867"/>
                  <a:pt x="3708400" y="1782234"/>
                  <a:pt x="3581400" y="1892300"/>
                </a:cubicBezTo>
                <a:cubicBezTo>
                  <a:pt x="3420533" y="2002367"/>
                  <a:pt x="3280833" y="2067984"/>
                  <a:pt x="3162300" y="2089150"/>
                </a:cubicBezTo>
                <a:cubicBezTo>
                  <a:pt x="3043766" y="2110317"/>
                  <a:pt x="2971800" y="2065867"/>
                  <a:pt x="2946400" y="1955800"/>
                </a:cubicBezTo>
                <a:cubicBezTo>
                  <a:pt x="2921000" y="1921934"/>
                  <a:pt x="2904066" y="1892300"/>
                  <a:pt x="2895600" y="1866900"/>
                </a:cubicBezTo>
                <a:cubicBezTo>
                  <a:pt x="2887133" y="1841500"/>
                  <a:pt x="2865966" y="1828800"/>
                  <a:pt x="2832100" y="1828800"/>
                </a:cubicBezTo>
                <a:cubicBezTo>
                  <a:pt x="2832100" y="1828800"/>
                  <a:pt x="2819400" y="1816100"/>
                  <a:pt x="2794000" y="1790700"/>
                </a:cubicBezTo>
                <a:cubicBezTo>
                  <a:pt x="2768600" y="1765300"/>
                  <a:pt x="2755900" y="1722967"/>
                  <a:pt x="2755900" y="1663700"/>
                </a:cubicBezTo>
                <a:cubicBezTo>
                  <a:pt x="2755900" y="1629834"/>
                  <a:pt x="2768600" y="1598084"/>
                  <a:pt x="2794000" y="1568450"/>
                </a:cubicBezTo>
                <a:cubicBezTo>
                  <a:pt x="2819400" y="1538817"/>
                  <a:pt x="2832100" y="1524000"/>
                  <a:pt x="2832100" y="1524000"/>
                </a:cubicBezTo>
                <a:cubicBezTo>
                  <a:pt x="2874433" y="1524000"/>
                  <a:pt x="2929466" y="1475317"/>
                  <a:pt x="2997200" y="1377950"/>
                </a:cubicBezTo>
                <a:cubicBezTo>
                  <a:pt x="3064933" y="1280584"/>
                  <a:pt x="3126316" y="1174750"/>
                  <a:pt x="3181350" y="1060450"/>
                </a:cubicBezTo>
                <a:cubicBezTo>
                  <a:pt x="3236383" y="946150"/>
                  <a:pt x="3263900" y="867834"/>
                  <a:pt x="3263900" y="825500"/>
                </a:cubicBezTo>
                <a:cubicBezTo>
                  <a:pt x="3263900" y="774700"/>
                  <a:pt x="3257550" y="745067"/>
                  <a:pt x="3244850" y="736600"/>
                </a:cubicBezTo>
                <a:cubicBezTo>
                  <a:pt x="3232150" y="728134"/>
                  <a:pt x="3191933" y="723900"/>
                  <a:pt x="3124200" y="723900"/>
                </a:cubicBezTo>
                <a:cubicBezTo>
                  <a:pt x="3005666" y="774700"/>
                  <a:pt x="2861733" y="842434"/>
                  <a:pt x="2692400" y="927100"/>
                </a:cubicBezTo>
                <a:cubicBezTo>
                  <a:pt x="2523066" y="1011767"/>
                  <a:pt x="2364316" y="1094317"/>
                  <a:pt x="2216150" y="1174750"/>
                </a:cubicBezTo>
                <a:cubicBezTo>
                  <a:pt x="2067983" y="1255184"/>
                  <a:pt x="1960033" y="1329267"/>
                  <a:pt x="1892300" y="1397000"/>
                </a:cubicBezTo>
                <a:cubicBezTo>
                  <a:pt x="1858433" y="1456267"/>
                  <a:pt x="1837266" y="1492250"/>
                  <a:pt x="1828800" y="1504950"/>
                </a:cubicBezTo>
                <a:cubicBezTo>
                  <a:pt x="1820333" y="1517650"/>
                  <a:pt x="1799166" y="1524000"/>
                  <a:pt x="1765300" y="1524000"/>
                </a:cubicBezTo>
                <a:cubicBezTo>
                  <a:pt x="1765300" y="1490134"/>
                  <a:pt x="1737783" y="1504950"/>
                  <a:pt x="1682750" y="1568450"/>
                </a:cubicBezTo>
                <a:cubicBezTo>
                  <a:pt x="1627716" y="1631950"/>
                  <a:pt x="1559983" y="1718734"/>
                  <a:pt x="1479550" y="1828800"/>
                </a:cubicBezTo>
                <a:cubicBezTo>
                  <a:pt x="1399116" y="1938867"/>
                  <a:pt x="1322916" y="2046817"/>
                  <a:pt x="1250950" y="2152650"/>
                </a:cubicBezTo>
                <a:cubicBezTo>
                  <a:pt x="1178983" y="2258484"/>
                  <a:pt x="1126066" y="2336800"/>
                  <a:pt x="1092200" y="2387600"/>
                </a:cubicBezTo>
                <a:cubicBezTo>
                  <a:pt x="1075266" y="2404534"/>
                  <a:pt x="1056216" y="2453217"/>
                  <a:pt x="1035050" y="2533650"/>
                </a:cubicBezTo>
                <a:cubicBezTo>
                  <a:pt x="1013883" y="2614084"/>
                  <a:pt x="1003300" y="2688167"/>
                  <a:pt x="1003300" y="2755900"/>
                </a:cubicBezTo>
                <a:cubicBezTo>
                  <a:pt x="969433" y="2857500"/>
                  <a:pt x="973666" y="2927350"/>
                  <a:pt x="1016000" y="2965450"/>
                </a:cubicBezTo>
                <a:cubicBezTo>
                  <a:pt x="1058333" y="3003550"/>
                  <a:pt x="1151466" y="3081867"/>
                  <a:pt x="1295400" y="3200400"/>
                </a:cubicBezTo>
                <a:cubicBezTo>
                  <a:pt x="1591733" y="3420534"/>
                  <a:pt x="1824566" y="3602567"/>
                  <a:pt x="1993900" y="3746500"/>
                </a:cubicBezTo>
                <a:cubicBezTo>
                  <a:pt x="2163233" y="3890434"/>
                  <a:pt x="2290233" y="4008967"/>
                  <a:pt x="2374900" y="4102100"/>
                </a:cubicBezTo>
                <a:cubicBezTo>
                  <a:pt x="2459566" y="4195234"/>
                  <a:pt x="2510366" y="4279900"/>
                  <a:pt x="2527300" y="4356100"/>
                </a:cubicBezTo>
                <a:cubicBezTo>
                  <a:pt x="2679700" y="4610100"/>
                  <a:pt x="2726266" y="4804834"/>
                  <a:pt x="2667000" y="4940300"/>
                </a:cubicBezTo>
                <a:cubicBezTo>
                  <a:pt x="2607733" y="5075767"/>
                  <a:pt x="2463800" y="5194300"/>
                  <a:pt x="2235200" y="5295900"/>
                </a:cubicBezTo>
                <a:cubicBezTo>
                  <a:pt x="2150533" y="5338234"/>
                  <a:pt x="2010833" y="5372100"/>
                  <a:pt x="1816100" y="5397500"/>
                </a:cubicBezTo>
                <a:cubicBezTo>
                  <a:pt x="1621366" y="5422900"/>
                  <a:pt x="1422400" y="5437716"/>
                  <a:pt x="1219200" y="5441950"/>
                </a:cubicBezTo>
                <a:cubicBezTo>
                  <a:pt x="1016000" y="5446183"/>
                  <a:pt x="855133" y="5439833"/>
                  <a:pt x="736600" y="5422900"/>
                </a:cubicBezTo>
                <a:close/>
                <a:moveTo>
                  <a:pt x="-1358900" y="53721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18" name="Freeform 6918"/>
          <p:cNvSpPr/>
          <p:nvPr/>
        </p:nvSpPr>
        <p:spPr>
          <a:xfrm rot="0" flipH="0" flipV="0">
            <a:off x="5124646" y="4145866"/>
            <a:ext cx="150723" cy="274929"/>
          </a:xfrm>
          <a:custGeom>
            <a:pathLst>
              <a:path w="4186767" h="7636933">
                <a:moveTo>
                  <a:pt x="249767" y="7433733"/>
                </a:moveTo>
                <a:cubicBezTo>
                  <a:pt x="165100" y="7374467"/>
                  <a:pt x="101600" y="7319433"/>
                  <a:pt x="59267" y="7268633"/>
                </a:cubicBezTo>
                <a:cubicBezTo>
                  <a:pt x="16933" y="7217833"/>
                  <a:pt x="0" y="7145867"/>
                  <a:pt x="8467" y="7052733"/>
                </a:cubicBezTo>
                <a:cubicBezTo>
                  <a:pt x="25400" y="6925733"/>
                  <a:pt x="50800" y="6792383"/>
                  <a:pt x="84667" y="6652683"/>
                </a:cubicBezTo>
                <a:cubicBezTo>
                  <a:pt x="118533" y="6512983"/>
                  <a:pt x="160867" y="6375400"/>
                  <a:pt x="211667" y="6239933"/>
                </a:cubicBezTo>
                <a:cubicBezTo>
                  <a:pt x="237067" y="6087533"/>
                  <a:pt x="268817" y="5935133"/>
                  <a:pt x="306917" y="5782733"/>
                </a:cubicBezTo>
                <a:cubicBezTo>
                  <a:pt x="345017" y="5630333"/>
                  <a:pt x="410633" y="5486400"/>
                  <a:pt x="503767" y="5350933"/>
                </a:cubicBezTo>
                <a:cubicBezTo>
                  <a:pt x="613833" y="5037667"/>
                  <a:pt x="728133" y="4726517"/>
                  <a:pt x="846667" y="4417483"/>
                </a:cubicBezTo>
                <a:cubicBezTo>
                  <a:pt x="965200" y="4108450"/>
                  <a:pt x="1066800" y="3784600"/>
                  <a:pt x="1151467" y="3445933"/>
                </a:cubicBezTo>
                <a:cubicBezTo>
                  <a:pt x="1278467" y="3141133"/>
                  <a:pt x="1394883" y="2870200"/>
                  <a:pt x="1500717" y="2633133"/>
                </a:cubicBezTo>
                <a:cubicBezTo>
                  <a:pt x="1606550" y="2396067"/>
                  <a:pt x="1735667" y="2091267"/>
                  <a:pt x="1888067" y="1718733"/>
                </a:cubicBezTo>
                <a:cubicBezTo>
                  <a:pt x="1972733" y="1524000"/>
                  <a:pt x="2046817" y="1305983"/>
                  <a:pt x="2110317" y="1064683"/>
                </a:cubicBezTo>
                <a:cubicBezTo>
                  <a:pt x="2173817" y="823383"/>
                  <a:pt x="2273300" y="609600"/>
                  <a:pt x="2408767" y="423333"/>
                </a:cubicBezTo>
                <a:cubicBezTo>
                  <a:pt x="2468033" y="347133"/>
                  <a:pt x="2512483" y="281517"/>
                  <a:pt x="2542117" y="226483"/>
                </a:cubicBezTo>
                <a:cubicBezTo>
                  <a:pt x="2571750" y="171450"/>
                  <a:pt x="2603500" y="118533"/>
                  <a:pt x="2637367" y="67733"/>
                </a:cubicBezTo>
                <a:cubicBezTo>
                  <a:pt x="2654300" y="16933"/>
                  <a:pt x="2711450" y="0"/>
                  <a:pt x="2808817" y="16933"/>
                </a:cubicBezTo>
                <a:cubicBezTo>
                  <a:pt x="2906183" y="33867"/>
                  <a:pt x="2976033" y="71967"/>
                  <a:pt x="3018367" y="131233"/>
                </a:cubicBezTo>
                <a:cubicBezTo>
                  <a:pt x="3060700" y="122767"/>
                  <a:pt x="3111500" y="177800"/>
                  <a:pt x="3170767" y="296333"/>
                </a:cubicBezTo>
                <a:cubicBezTo>
                  <a:pt x="3230033" y="414867"/>
                  <a:pt x="3251200" y="508000"/>
                  <a:pt x="3234267" y="575733"/>
                </a:cubicBezTo>
                <a:cubicBezTo>
                  <a:pt x="3234267" y="668867"/>
                  <a:pt x="3200400" y="770467"/>
                  <a:pt x="3132667" y="880533"/>
                </a:cubicBezTo>
                <a:cubicBezTo>
                  <a:pt x="3098800" y="914400"/>
                  <a:pt x="3064933" y="963083"/>
                  <a:pt x="3031067" y="1026583"/>
                </a:cubicBezTo>
                <a:cubicBezTo>
                  <a:pt x="2997200" y="1090083"/>
                  <a:pt x="2946400" y="1172633"/>
                  <a:pt x="2878667" y="1274233"/>
                </a:cubicBezTo>
                <a:cubicBezTo>
                  <a:pt x="2844800" y="1384300"/>
                  <a:pt x="2810933" y="1494367"/>
                  <a:pt x="2777067" y="1604433"/>
                </a:cubicBezTo>
                <a:cubicBezTo>
                  <a:pt x="2743200" y="1714500"/>
                  <a:pt x="2705100" y="1816100"/>
                  <a:pt x="2662767" y="1909233"/>
                </a:cubicBezTo>
                <a:cubicBezTo>
                  <a:pt x="2620433" y="2002367"/>
                  <a:pt x="2573867" y="2095500"/>
                  <a:pt x="2523067" y="2188633"/>
                </a:cubicBezTo>
                <a:cubicBezTo>
                  <a:pt x="2472267" y="2281767"/>
                  <a:pt x="2438400" y="2357967"/>
                  <a:pt x="2421467" y="2417233"/>
                </a:cubicBezTo>
                <a:cubicBezTo>
                  <a:pt x="2345267" y="2611967"/>
                  <a:pt x="2262717" y="2800350"/>
                  <a:pt x="2173817" y="2982383"/>
                </a:cubicBezTo>
                <a:cubicBezTo>
                  <a:pt x="2084917" y="3164417"/>
                  <a:pt x="2006600" y="3357033"/>
                  <a:pt x="1938867" y="3560233"/>
                </a:cubicBezTo>
                <a:cubicBezTo>
                  <a:pt x="1871133" y="3754967"/>
                  <a:pt x="1801283" y="3960283"/>
                  <a:pt x="1729317" y="4176183"/>
                </a:cubicBezTo>
                <a:cubicBezTo>
                  <a:pt x="1657350" y="4392083"/>
                  <a:pt x="1562100" y="4597400"/>
                  <a:pt x="1443567" y="4792133"/>
                </a:cubicBezTo>
                <a:cubicBezTo>
                  <a:pt x="1384300" y="4876800"/>
                  <a:pt x="1337733" y="4991100"/>
                  <a:pt x="1303867" y="5135033"/>
                </a:cubicBezTo>
                <a:cubicBezTo>
                  <a:pt x="1270000" y="5278967"/>
                  <a:pt x="1236133" y="5418667"/>
                  <a:pt x="1202267" y="5554133"/>
                </a:cubicBezTo>
                <a:cubicBezTo>
                  <a:pt x="1143000" y="5706533"/>
                  <a:pt x="1090083" y="5846233"/>
                  <a:pt x="1043517" y="5973233"/>
                </a:cubicBezTo>
                <a:cubicBezTo>
                  <a:pt x="996950" y="6100233"/>
                  <a:pt x="973667" y="6180667"/>
                  <a:pt x="973667" y="6214533"/>
                </a:cubicBezTo>
                <a:cubicBezTo>
                  <a:pt x="914400" y="6400800"/>
                  <a:pt x="867833" y="6584950"/>
                  <a:pt x="833967" y="6766983"/>
                </a:cubicBezTo>
                <a:cubicBezTo>
                  <a:pt x="800100" y="6949017"/>
                  <a:pt x="745067" y="7107767"/>
                  <a:pt x="668867" y="7243233"/>
                </a:cubicBezTo>
                <a:cubicBezTo>
                  <a:pt x="660400" y="7370233"/>
                  <a:pt x="624417" y="7454900"/>
                  <a:pt x="560917" y="7497233"/>
                </a:cubicBezTo>
                <a:cubicBezTo>
                  <a:pt x="497417" y="7539567"/>
                  <a:pt x="393700" y="7518400"/>
                  <a:pt x="249767" y="7433733"/>
                </a:cubicBezTo>
                <a:close/>
                <a:moveTo>
                  <a:pt x="-829733" y="7713133"/>
                </a:moveTo>
                <a:moveTo>
                  <a:pt x="3285067" y="7636933"/>
                </a:moveTo>
                <a:cubicBezTo>
                  <a:pt x="3149600" y="7620000"/>
                  <a:pt x="3048000" y="7592483"/>
                  <a:pt x="2980267" y="7554383"/>
                </a:cubicBezTo>
                <a:cubicBezTo>
                  <a:pt x="2912533" y="7516283"/>
                  <a:pt x="2785533" y="7429500"/>
                  <a:pt x="2599267" y="7294033"/>
                </a:cubicBezTo>
                <a:cubicBezTo>
                  <a:pt x="2497667" y="7192433"/>
                  <a:pt x="2357967" y="7035800"/>
                  <a:pt x="2180167" y="6824133"/>
                </a:cubicBezTo>
                <a:cubicBezTo>
                  <a:pt x="2002367" y="6612467"/>
                  <a:pt x="1824567" y="6385983"/>
                  <a:pt x="1646767" y="6144683"/>
                </a:cubicBezTo>
                <a:cubicBezTo>
                  <a:pt x="1468967" y="5903383"/>
                  <a:pt x="1320800" y="5698067"/>
                  <a:pt x="1202267" y="5528733"/>
                </a:cubicBezTo>
                <a:lnTo>
                  <a:pt x="1722967" y="4830233"/>
                </a:lnTo>
                <a:cubicBezTo>
                  <a:pt x="1833033" y="4965700"/>
                  <a:pt x="1921933" y="5092700"/>
                  <a:pt x="1989667" y="5211233"/>
                </a:cubicBezTo>
                <a:cubicBezTo>
                  <a:pt x="2057400" y="5329767"/>
                  <a:pt x="2112433" y="5410200"/>
                  <a:pt x="2154767" y="5452533"/>
                </a:cubicBezTo>
                <a:cubicBezTo>
                  <a:pt x="2349500" y="5740400"/>
                  <a:pt x="2504017" y="5973233"/>
                  <a:pt x="2618317" y="6151033"/>
                </a:cubicBezTo>
                <a:cubicBezTo>
                  <a:pt x="2732617" y="6328833"/>
                  <a:pt x="2836333" y="6472767"/>
                  <a:pt x="2929467" y="6582833"/>
                </a:cubicBezTo>
                <a:cubicBezTo>
                  <a:pt x="3022600" y="6692900"/>
                  <a:pt x="3122083" y="6790267"/>
                  <a:pt x="3227917" y="6874933"/>
                </a:cubicBezTo>
                <a:cubicBezTo>
                  <a:pt x="3333750" y="6959600"/>
                  <a:pt x="3467100" y="7048500"/>
                  <a:pt x="3627967" y="7141633"/>
                </a:cubicBezTo>
                <a:cubicBezTo>
                  <a:pt x="3653367" y="7158567"/>
                  <a:pt x="3678767" y="7183967"/>
                  <a:pt x="3704167" y="7217833"/>
                </a:cubicBezTo>
                <a:cubicBezTo>
                  <a:pt x="3729567" y="7251700"/>
                  <a:pt x="3738033" y="7302500"/>
                  <a:pt x="3729567" y="7370233"/>
                </a:cubicBezTo>
                <a:cubicBezTo>
                  <a:pt x="3695700" y="7463367"/>
                  <a:pt x="3659717" y="7520517"/>
                  <a:pt x="3621617" y="7541683"/>
                </a:cubicBezTo>
                <a:cubicBezTo>
                  <a:pt x="3583517" y="7562850"/>
                  <a:pt x="3471333" y="7594600"/>
                  <a:pt x="3285067" y="7636933"/>
                </a:cubicBezTo>
                <a:close/>
                <a:moveTo>
                  <a:pt x="-1032933" y="7713133"/>
                </a:moveTo>
                <a:moveTo>
                  <a:pt x="1164167" y="5389033"/>
                </a:moveTo>
                <a:cubicBezTo>
                  <a:pt x="1113367" y="5245100"/>
                  <a:pt x="1132417" y="5099050"/>
                  <a:pt x="1221317" y="4950883"/>
                </a:cubicBezTo>
                <a:cubicBezTo>
                  <a:pt x="1310217" y="4802717"/>
                  <a:pt x="1409700" y="4699000"/>
                  <a:pt x="1519767" y="4639733"/>
                </a:cubicBezTo>
                <a:cubicBezTo>
                  <a:pt x="1553633" y="4580467"/>
                  <a:pt x="1589617" y="4540250"/>
                  <a:pt x="1627717" y="4519083"/>
                </a:cubicBezTo>
                <a:cubicBezTo>
                  <a:pt x="1665817" y="4497917"/>
                  <a:pt x="1689100" y="4470400"/>
                  <a:pt x="1697567" y="4436533"/>
                </a:cubicBezTo>
                <a:cubicBezTo>
                  <a:pt x="1714500" y="4402667"/>
                  <a:pt x="1758950" y="4356100"/>
                  <a:pt x="1830917" y="4296833"/>
                </a:cubicBezTo>
                <a:cubicBezTo>
                  <a:pt x="1902883" y="4237567"/>
                  <a:pt x="1968500" y="4182533"/>
                  <a:pt x="2027767" y="4131733"/>
                </a:cubicBezTo>
                <a:cubicBezTo>
                  <a:pt x="2163233" y="4047067"/>
                  <a:pt x="2317750" y="3943350"/>
                  <a:pt x="2491317" y="3820583"/>
                </a:cubicBezTo>
                <a:cubicBezTo>
                  <a:pt x="2664883" y="3697817"/>
                  <a:pt x="2832100" y="3572933"/>
                  <a:pt x="2992967" y="3445933"/>
                </a:cubicBezTo>
                <a:cubicBezTo>
                  <a:pt x="3153833" y="3318933"/>
                  <a:pt x="3291417" y="3208867"/>
                  <a:pt x="3405717" y="3115733"/>
                </a:cubicBezTo>
                <a:cubicBezTo>
                  <a:pt x="3520017" y="3022600"/>
                  <a:pt x="3589867" y="2963333"/>
                  <a:pt x="3615267" y="2937933"/>
                </a:cubicBezTo>
                <a:cubicBezTo>
                  <a:pt x="3640667" y="2904067"/>
                  <a:pt x="3676650" y="2880783"/>
                  <a:pt x="3723217" y="2868083"/>
                </a:cubicBezTo>
                <a:cubicBezTo>
                  <a:pt x="3769783" y="2855383"/>
                  <a:pt x="3831167" y="2865967"/>
                  <a:pt x="3907367" y="2899833"/>
                </a:cubicBezTo>
                <a:cubicBezTo>
                  <a:pt x="4008967" y="2925233"/>
                  <a:pt x="4076700" y="2965450"/>
                  <a:pt x="4110567" y="3020483"/>
                </a:cubicBezTo>
                <a:cubicBezTo>
                  <a:pt x="4144433" y="3075517"/>
                  <a:pt x="4161367" y="3179233"/>
                  <a:pt x="4161367" y="3331633"/>
                </a:cubicBezTo>
                <a:cubicBezTo>
                  <a:pt x="4186767" y="3424767"/>
                  <a:pt x="4150783" y="3524250"/>
                  <a:pt x="4053417" y="3630083"/>
                </a:cubicBezTo>
                <a:cubicBezTo>
                  <a:pt x="3956050" y="3735917"/>
                  <a:pt x="3810000" y="3852333"/>
                  <a:pt x="3615267" y="3979333"/>
                </a:cubicBezTo>
                <a:cubicBezTo>
                  <a:pt x="3547533" y="4021667"/>
                  <a:pt x="3456517" y="4085167"/>
                  <a:pt x="3342217" y="4169833"/>
                </a:cubicBezTo>
                <a:cubicBezTo>
                  <a:pt x="3227917" y="4254500"/>
                  <a:pt x="3128433" y="4334933"/>
                  <a:pt x="3043767" y="4411133"/>
                </a:cubicBezTo>
                <a:cubicBezTo>
                  <a:pt x="2984500" y="4445000"/>
                  <a:pt x="2897717" y="4502150"/>
                  <a:pt x="2783417" y="4582583"/>
                </a:cubicBezTo>
                <a:cubicBezTo>
                  <a:pt x="2669117" y="4663017"/>
                  <a:pt x="2569633" y="4741333"/>
                  <a:pt x="2484967" y="4817533"/>
                </a:cubicBezTo>
                <a:cubicBezTo>
                  <a:pt x="2417233" y="4859867"/>
                  <a:pt x="2328333" y="4933950"/>
                  <a:pt x="2218267" y="5039783"/>
                </a:cubicBezTo>
                <a:cubicBezTo>
                  <a:pt x="2108200" y="5145617"/>
                  <a:pt x="1998133" y="5223933"/>
                  <a:pt x="1888067" y="5274733"/>
                </a:cubicBezTo>
                <a:cubicBezTo>
                  <a:pt x="1617133" y="5528733"/>
                  <a:pt x="1439333" y="5664200"/>
                  <a:pt x="1354667" y="5681133"/>
                </a:cubicBezTo>
                <a:cubicBezTo>
                  <a:pt x="1270000" y="5698067"/>
                  <a:pt x="1206500" y="5600700"/>
                  <a:pt x="1164167" y="5389033"/>
                </a:cubicBezTo>
                <a:close/>
                <a:moveTo>
                  <a:pt x="1214967" y="7713133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19" name="Freeform 6919"/>
          <p:cNvSpPr/>
          <p:nvPr/>
        </p:nvSpPr>
        <p:spPr>
          <a:xfrm rot="0" flipH="0" flipV="0">
            <a:off x="5289390" y="4176574"/>
            <a:ext cx="190347" cy="237210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20" name="Freeform 6920"/>
          <p:cNvSpPr/>
          <p:nvPr/>
        </p:nvSpPr>
        <p:spPr>
          <a:xfrm rot="0" flipH="0" flipV="0">
            <a:off x="5489187" y="4176574"/>
            <a:ext cx="190347" cy="237210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21" name="Freeform 6921"/>
          <p:cNvSpPr/>
          <p:nvPr/>
        </p:nvSpPr>
        <p:spPr>
          <a:xfrm rot="0" flipH="0" flipV="0">
            <a:off x="5698737" y="4255822"/>
            <a:ext cx="168859" cy="146684"/>
          </a:xfrm>
          <a:custGeom>
            <a:pathLst>
              <a:path w="4690533" h="4074583">
                <a:moveTo>
                  <a:pt x="4445000" y="4074583"/>
                </a:moveTo>
                <a:cubicBezTo>
                  <a:pt x="4275666" y="4074583"/>
                  <a:pt x="4135966" y="4038600"/>
                  <a:pt x="4025900" y="3966633"/>
                </a:cubicBezTo>
                <a:cubicBezTo>
                  <a:pt x="3915833" y="3894667"/>
                  <a:pt x="3822700" y="3774017"/>
                  <a:pt x="3746500" y="3604683"/>
                </a:cubicBezTo>
                <a:cubicBezTo>
                  <a:pt x="3712633" y="3486150"/>
                  <a:pt x="3685116" y="3352800"/>
                  <a:pt x="3663950" y="3204633"/>
                </a:cubicBezTo>
                <a:cubicBezTo>
                  <a:pt x="3642783" y="3056467"/>
                  <a:pt x="3632200" y="2916767"/>
                  <a:pt x="3632200" y="2785533"/>
                </a:cubicBezTo>
                <a:cubicBezTo>
                  <a:pt x="3632200" y="2654300"/>
                  <a:pt x="3644900" y="2567517"/>
                  <a:pt x="3670300" y="2525183"/>
                </a:cubicBezTo>
                <a:cubicBezTo>
                  <a:pt x="3704166" y="2491317"/>
                  <a:pt x="3718983" y="2429933"/>
                  <a:pt x="3714750" y="2341033"/>
                </a:cubicBezTo>
                <a:cubicBezTo>
                  <a:pt x="3710516" y="2252133"/>
                  <a:pt x="3708400" y="2156883"/>
                  <a:pt x="3708400" y="2055283"/>
                </a:cubicBezTo>
                <a:cubicBezTo>
                  <a:pt x="3699933" y="1885950"/>
                  <a:pt x="3659716" y="1790700"/>
                  <a:pt x="3587750" y="1769533"/>
                </a:cubicBezTo>
                <a:cubicBezTo>
                  <a:pt x="3515783" y="1748367"/>
                  <a:pt x="3412066" y="1775883"/>
                  <a:pt x="3276600" y="1852083"/>
                </a:cubicBezTo>
                <a:cubicBezTo>
                  <a:pt x="3124200" y="1945217"/>
                  <a:pt x="2925233" y="2070100"/>
                  <a:pt x="2679700" y="2226733"/>
                </a:cubicBezTo>
                <a:cubicBezTo>
                  <a:pt x="2434166" y="2383367"/>
                  <a:pt x="2178050" y="2554817"/>
                  <a:pt x="1911350" y="2741083"/>
                </a:cubicBezTo>
                <a:cubicBezTo>
                  <a:pt x="1644650" y="2927350"/>
                  <a:pt x="1392766" y="3122083"/>
                  <a:pt x="1155700" y="3325283"/>
                </a:cubicBezTo>
                <a:cubicBezTo>
                  <a:pt x="969433" y="3528483"/>
                  <a:pt x="857250" y="3683000"/>
                  <a:pt x="819150" y="3788833"/>
                </a:cubicBezTo>
                <a:cubicBezTo>
                  <a:pt x="781050" y="3894667"/>
                  <a:pt x="728133" y="3947583"/>
                  <a:pt x="660400" y="3947583"/>
                </a:cubicBezTo>
                <a:cubicBezTo>
                  <a:pt x="592666" y="3981450"/>
                  <a:pt x="535516" y="3983567"/>
                  <a:pt x="488950" y="3953933"/>
                </a:cubicBezTo>
                <a:cubicBezTo>
                  <a:pt x="442383" y="3924300"/>
                  <a:pt x="376766" y="3875617"/>
                  <a:pt x="292100" y="3807883"/>
                </a:cubicBezTo>
                <a:cubicBezTo>
                  <a:pt x="232833" y="3740150"/>
                  <a:pt x="173566" y="3674533"/>
                  <a:pt x="114300" y="3611033"/>
                </a:cubicBezTo>
                <a:cubicBezTo>
                  <a:pt x="55033" y="3547533"/>
                  <a:pt x="16933" y="3498850"/>
                  <a:pt x="0" y="3464983"/>
                </a:cubicBezTo>
                <a:cubicBezTo>
                  <a:pt x="0" y="3422650"/>
                  <a:pt x="12700" y="3333750"/>
                  <a:pt x="38100" y="3198283"/>
                </a:cubicBezTo>
                <a:cubicBezTo>
                  <a:pt x="63500" y="3062817"/>
                  <a:pt x="95250" y="2927350"/>
                  <a:pt x="133350" y="2791883"/>
                </a:cubicBezTo>
                <a:cubicBezTo>
                  <a:pt x="171450" y="2656417"/>
                  <a:pt x="198966" y="2567517"/>
                  <a:pt x="215900" y="2525183"/>
                </a:cubicBezTo>
                <a:cubicBezTo>
                  <a:pt x="258233" y="2525183"/>
                  <a:pt x="294216" y="2482850"/>
                  <a:pt x="323850" y="2398183"/>
                </a:cubicBezTo>
                <a:cubicBezTo>
                  <a:pt x="353483" y="2313517"/>
                  <a:pt x="402166" y="2220383"/>
                  <a:pt x="469900" y="2118783"/>
                </a:cubicBezTo>
                <a:cubicBezTo>
                  <a:pt x="486833" y="2017183"/>
                  <a:pt x="531283" y="1879600"/>
                  <a:pt x="603250" y="1706033"/>
                </a:cubicBezTo>
                <a:cubicBezTo>
                  <a:pt x="675216" y="1532467"/>
                  <a:pt x="740833" y="1377950"/>
                  <a:pt x="800100" y="1242483"/>
                </a:cubicBezTo>
                <a:cubicBezTo>
                  <a:pt x="918633" y="1039283"/>
                  <a:pt x="1001183" y="869950"/>
                  <a:pt x="1047750" y="734483"/>
                </a:cubicBezTo>
                <a:cubicBezTo>
                  <a:pt x="1094316" y="599017"/>
                  <a:pt x="1126066" y="429683"/>
                  <a:pt x="1143000" y="226483"/>
                </a:cubicBezTo>
                <a:cubicBezTo>
                  <a:pt x="1134533" y="192617"/>
                  <a:pt x="1143000" y="160867"/>
                  <a:pt x="1168400" y="131233"/>
                </a:cubicBezTo>
                <a:cubicBezTo>
                  <a:pt x="1193800" y="101600"/>
                  <a:pt x="1223433" y="86783"/>
                  <a:pt x="1257300" y="86783"/>
                </a:cubicBezTo>
                <a:lnTo>
                  <a:pt x="1257300" y="86783"/>
                </a:lnTo>
                <a:cubicBezTo>
                  <a:pt x="1325033" y="19050"/>
                  <a:pt x="1405466" y="0"/>
                  <a:pt x="1498600" y="29633"/>
                </a:cubicBezTo>
                <a:cubicBezTo>
                  <a:pt x="1591733" y="59267"/>
                  <a:pt x="1676400" y="124883"/>
                  <a:pt x="1752600" y="226483"/>
                </a:cubicBezTo>
                <a:cubicBezTo>
                  <a:pt x="1905000" y="429683"/>
                  <a:pt x="1966383" y="639233"/>
                  <a:pt x="1936750" y="855133"/>
                </a:cubicBezTo>
                <a:cubicBezTo>
                  <a:pt x="1907116" y="1071033"/>
                  <a:pt x="1769533" y="1377950"/>
                  <a:pt x="1524000" y="1775883"/>
                </a:cubicBezTo>
                <a:cubicBezTo>
                  <a:pt x="1464733" y="1911350"/>
                  <a:pt x="1420283" y="2015067"/>
                  <a:pt x="1390650" y="2087033"/>
                </a:cubicBezTo>
                <a:cubicBezTo>
                  <a:pt x="1361016" y="2159000"/>
                  <a:pt x="1346200" y="2216150"/>
                  <a:pt x="1346200" y="2258483"/>
                </a:cubicBezTo>
                <a:cubicBezTo>
                  <a:pt x="1346200" y="2258483"/>
                  <a:pt x="1390650" y="2228850"/>
                  <a:pt x="1479550" y="2169583"/>
                </a:cubicBezTo>
                <a:cubicBezTo>
                  <a:pt x="1568450" y="2110317"/>
                  <a:pt x="1670050" y="2040467"/>
                  <a:pt x="1784350" y="1960033"/>
                </a:cubicBezTo>
                <a:cubicBezTo>
                  <a:pt x="1898650" y="1879600"/>
                  <a:pt x="1989666" y="1818217"/>
                  <a:pt x="2057400" y="1775883"/>
                </a:cubicBezTo>
                <a:cubicBezTo>
                  <a:pt x="2099733" y="1733550"/>
                  <a:pt x="2197100" y="1657350"/>
                  <a:pt x="2349500" y="1547283"/>
                </a:cubicBezTo>
                <a:cubicBezTo>
                  <a:pt x="2501900" y="1437217"/>
                  <a:pt x="2664883" y="1329267"/>
                  <a:pt x="2838450" y="1223433"/>
                </a:cubicBezTo>
                <a:cubicBezTo>
                  <a:pt x="3012016" y="1117600"/>
                  <a:pt x="3141133" y="1056217"/>
                  <a:pt x="3225800" y="1039283"/>
                </a:cubicBezTo>
                <a:cubicBezTo>
                  <a:pt x="3293533" y="1005417"/>
                  <a:pt x="3365500" y="973667"/>
                  <a:pt x="3441700" y="944033"/>
                </a:cubicBezTo>
                <a:cubicBezTo>
                  <a:pt x="3517900" y="914400"/>
                  <a:pt x="3572933" y="899583"/>
                  <a:pt x="3606800" y="899583"/>
                </a:cubicBezTo>
                <a:cubicBezTo>
                  <a:pt x="3674533" y="899583"/>
                  <a:pt x="3761316" y="935567"/>
                  <a:pt x="3867150" y="1007533"/>
                </a:cubicBezTo>
                <a:cubicBezTo>
                  <a:pt x="3972983" y="1079500"/>
                  <a:pt x="4072466" y="1164167"/>
                  <a:pt x="4165600" y="1261533"/>
                </a:cubicBezTo>
                <a:cubicBezTo>
                  <a:pt x="4258733" y="1358900"/>
                  <a:pt x="4313766" y="1441450"/>
                  <a:pt x="4330700" y="1509183"/>
                </a:cubicBezTo>
                <a:cubicBezTo>
                  <a:pt x="4330700" y="1543050"/>
                  <a:pt x="4332816" y="1576917"/>
                  <a:pt x="4337050" y="1610783"/>
                </a:cubicBezTo>
                <a:cubicBezTo>
                  <a:pt x="4341283" y="1644650"/>
                  <a:pt x="4347633" y="1678517"/>
                  <a:pt x="4356100" y="1712383"/>
                </a:cubicBezTo>
                <a:cubicBezTo>
                  <a:pt x="4389966" y="1822450"/>
                  <a:pt x="4409016" y="1970617"/>
                  <a:pt x="4413250" y="2156883"/>
                </a:cubicBezTo>
                <a:cubicBezTo>
                  <a:pt x="4417483" y="2343150"/>
                  <a:pt x="4411133" y="2512483"/>
                  <a:pt x="4394200" y="2664883"/>
                </a:cubicBezTo>
                <a:cubicBezTo>
                  <a:pt x="4377266" y="2817283"/>
                  <a:pt x="4347633" y="2906183"/>
                  <a:pt x="4305300" y="2931583"/>
                </a:cubicBezTo>
                <a:cubicBezTo>
                  <a:pt x="4305300" y="2931583"/>
                  <a:pt x="4307416" y="2942167"/>
                  <a:pt x="4311650" y="2963333"/>
                </a:cubicBezTo>
                <a:cubicBezTo>
                  <a:pt x="4315883" y="2984500"/>
                  <a:pt x="4334933" y="2995083"/>
                  <a:pt x="4368800" y="2995083"/>
                </a:cubicBezTo>
                <a:cubicBezTo>
                  <a:pt x="4368800" y="3028950"/>
                  <a:pt x="4368800" y="3048000"/>
                  <a:pt x="4368800" y="3052233"/>
                </a:cubicBezTo>
                <a:cubicBezTo>
                  <a:pt x="4368800" y="3056467"/>
                  <a:pt x="4368800" y="3058583"/>
                  <a:pt x="4368800" y="3058583"/>
                </a:cubicBezTo>
                <a:cubicBezTo>
                  <a:pt x="4326466" y="3058583"/>
                  <a:pt x="4309533" y="3094567"/>
                  <a:pt x="4318000" y="3166533"/>
                </a:cubicBezTo>
                <a:cubicBezTo>
                  <a:pt x="4326466" y="3238500"/>
                  <a:pt x="4353983" y="3316817"/>
                  <a:pt x="4400550" y="3401483"/>
                </a:cubicBezTo>
                <a:cubicBezTo>
                  <a:pt x="4447116" y="3486150"/>
                  <a:pt x="4495800" y="3553883"/>
                  <a:pt x="4546600" y="3604683"/>
                </a:cubicBezTo>
                <a:cubicBezTo>
                  <a:pt x="4648200" y="3706283"/>
                  <a:pt x="4690533" y="3801533"/>
                  <a:pt x="4673600" y="3890433"/>
                </a:cubicBezTo>
                <a:cubicBezTo>
                  <a:pt x="4656666" y="3979333"/>
                  <a:pt x="4580466" y="4040717"/>
                  <a:pt x="4445000" y="4074583"/>
                </a:cubicBezTo>
                <a:close/>
                <a:moveTo>
                  <a:pt x="-736600" y="4658783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22" name="Freeform 6922"/>
          <p:cNvSpPr/>
          <p:nvPr/>
        </p:nvSpPr>
        <p:spPr>
          <a:xfrm rot="0" flipH="0" flipV="0">
            <a:off x="6004604" y="4236544"/>
            <a:ext cx="148132" cy="183489"/>
          </a:xfrm>
          <a:custGeom>
            <a:pathLst>
              <a:path w="4114800" h="5096934">
                <a:moveTo>
                  <a:pt x="1447800" y="5080000"/>
                </a:moveTo>
                <a:cubicBezTo>
                  <a:pt x="1236133" y="5096934"/>
                  <a:pt x="1035050" y="5084234"/>
                  <a:pt x="844550" y="5041900"/>
                </a:cubicBezTo>
                <a:cubicBezTo>
                  <a:pt x="654050" y="4999567"/>
                  <a:pt x="493183" y="4925484"/>
                  <a:pt x="361950" y="4819650"/>
                </a:cubicBezTo>
                <a:cubicBezTo>
                  <a:pt x="230716" y="4713817"/>
                  <a:pt x="139700" y="4584700"/>
                  <a:pt x="88900" y="4432300"/>
                </a:cubicBezTo>
                <a:cubicBezTo>
                  <a:pt x="29633" y="4313767"/>
                  <a:pt x="0" y="4231217"/>
                  <a:pt x="0" y="4184650"/>
                </a:cubicBezTo>
                <a:cubicBezTo>
                  <a:pt x="0" y="4138084"/>
                  <a:pt x="29633" y="4097867"/>
                  <a:pt x="88900" y="4064000"/>
                </a:cubicBezTo>
                <a:cubicBezTo>
                  <a:pt x="156633" y="4064000"/>
                  <a:pt x="218016" y="4083050"/>
                  <a:pt x="273050" y="4121150"/>
                </a:cubicBezTo>
                <a:cubicBezTo>
                  <a:pt x="328083" y="4159250"/>
                  <a:pt x="402166" y="4199467"/>
                  <a:pt x="495300" y="4241800"/>
                </a:cubicBezTo>
                <a:cubicBezTo>
                  <a:pt x="622300" y="4351867"/>
                  <a:pt x="776816" y="4411134"/>
                  <a:pt x="958850" y="4419600"/>
                </a:cubicBezTo>
                <a:cubicBezTo>
                  <a:pt x="1140883" y="4428067"/>
                  <a:pt x="1308100" y="4398434"/>
                  <a:pt x="1460500" y="4330700"/>
                </a:cubicBezTo>
                <a:cubicBezTo>
                  <a:pt x="1612900" y="4262967"/>
                  <a:pt x="1697566" y="4178300"/>
                  <a:pt x="1714500" y="4076700"/>
                </a:cubicBezTo>
                <a:cubicBezTo>
                  <a:pt x="1714500" y="4042834"/>
                  <a:pt x="1701800" y="3983567"/>
                  <a:pt x="1676400" y="3898900"/>
                </a:cubicBezTo>
                <a:cubicBezTo>
                  <a:pt x="1651000" y="3814234"/>
                  <a:pt x="1621366" y="3725334"/>
                  <a:pt x="1587500" y="3632200"/>
                </a:cubicBezTo>
                <a:cubicBezTo>
                  <a:pt x="1358900" y="3310467"/>
                  <a:pt x="1191683" y="2990850"/>
                  <a:pt x="1085850" y="2673350"/>
                </a:cubicBezTo>
                <a:cubicBezTo>
                  <a:pt x="980016" y="2355850"/>
                  <a:pt x="927100" y="2095500"/>
                  <a:pt x="927100" y="1892300"/>
                </a:cubicBezTo>
                <a:cubicBezTo>
                  <a:pt x="927100" y="1739900"/>
                  <a:pt x="973666" y="1576917"/>
                  <a:pt x="1066800" y="1403350"/>
                </a:cubicBezTo>
                <a:cubicBezTo>
                  <a:pt x="1159933" y="1229784"/>
                  <a:pt x="1286933" y="1083734"/>
                  <a:pt x="1447800" y="965200"/>
                </a:cubicBezTo>
                <a:cubicBezTo>
                  <a:pt x="1600200" y="804334"/>
                  <a:pt x="1769533" y="660400"/>
                  <a:pt x="1955800" y="533400"/>
                </a:cubicBezTo>
                <a:cubicBezTo>
                  <a:pt x="2142066" y="406400"/>
                  <a:pt x="2330450" y="296334"/>
                  <a:pt x="2520950" y="203200"/>
                </a:cubicBezTo>
                <a:cubicBezTo>
                  <a:pt x="2711450" y="110067"/>
                  <a:pt x="2882900" y="42334"/>
                  <a:pt x="3035300" y="0"/>
                </a:cubicBezTo>
                <a:cubicBezTo>
                  <a:pt x="3128433" y="0"/>
                  <a:pt x="3251200" y="12700"/>
                  <a:pt x="3403600" y="38100"/>
                </a:cubicBezTo>
                <a:cubicBezTo>
                  <a:pt x="3556000" y="63500"/>
                  <a:pt x="3661833" y="93134"/>
                  <a:pt x="3721100" y="127000"/>
                </a:cubicBezTo>
                <a:cubicBezTo>
                  <a:pt x="3814233" y="160867"/>
                  <a:pt x="3903133" y="251884"/>
                  <a:pt x="3987800" y="400050"/>
                </a:cubicBezTo>
                <a:cubicBezTo>
                  <a:pt x="4072466" y="548217"/>
                  <a:pt x="4114800" y="694267"/>
                  <a:pt x="4114800" y="838200"/>
                </a:cubicBezTo>
                <a:cubicBezTo>
                  <a:pt x="4114800" y="897467"/>
                  <a:pt x="4097866" y="973667"/>
                  <a:pt x="4064000" y="1066800"/>
                </a:cubicBezTo>
                <a:cubicBezTo>
                  <a:pt x="4030133" y="1159934"/>
                  <a:pt x="3975100" y="1270000"/>
                  <a:pt x="3898900" y="1397000"/>
                </a:cubicBezTo>
                <a:cubicBezTo>
                  <a:pt x="3865033" y="1490134"/>
                  <a:pt x="3826933" y="1576917"/>
                  <a:pt x="3784600" y="1657350"/>
                </a:cubicBezTo>
                <a:cubicBezTo>
                  <a:pt x="3742266" y="1737784"/>
                  <a:pt x="3721100" y="1794934"/>
                  <a:pt x="3721100" y="1828800"/>
                </a:cubicBezTo>
                <a:cubicBezTo>
                  <a:pt x="3678766" y="1921934"/>
                  <a:pt x="3621616" y="1966384"/>
                  <a:pt x="3549650" y="1962150"/>
                </a:cubicBezTo>
                <a:cubicBezTo>
                  <a:pt x="3477683" y="1957917"/>
                  <a:pt x="3405716" y="1919817"/>
                  <a:pt x="3333750" y="1847850"/>
                </a:cubicBezTo>
                <a:cubicBezTo>
                  <a:pt x="3261783" y="1775884"/>
                  <a:pt x="3204633" y="1689100"/>
                  <a:pt x="3162300" y="1587500"/>
                </a:cubicBezTo>
                <a:cubicBezTo>
                  <a:pt x="3128433" y="1460500"/>
                  <a:pt x="3115733" y="1356784"/>
                  <a:pt x="3124200" y="1276350"/>
                </a:cubicBezTo>
                <a:cubicBezTo>
                  <a:pt x="3132666" y="1195917"/>
                  <a:pt x="3166533" y="1109134"/>
                  <a:pt x="3225800" y="1016000"/>
                </a:cubicBezTo>
                <a:cubicBezTo>
                  <a:pt x="3318933" y="922867"/>
                  <a:pt x="3365500" y="859367"/>
                  <a:pt x="3365500" y="825500"/>
                </a:cubicBezTo>
                <a:cubicBezTo>
                  <a:pt x="3365500" y="791634"/>
                  <a:pt x="3318933" y="774700"/>
                  <a:pt x="3225800" y="774700"/>
                </a:cubicBezTo>
                <a:cubicBezTo>
                  <a:pt x="3166533" y="774700"/>
                  <a:pt x="3058583" y="810684"/>
                  <a:pt x="2901950" y="882650"/>
                </a:cubicBezTo>
                <a:cubicBezTo>
                  <a:pt x="2745316" y="954617"/>
                  <a:pt x="2580216" y="1047750"/>
                  <a:pt x="2406650" y="1162050"/>
                </a:cubicBezTo>
                <a:cubicBezTo>
                  <a:pt x="2233083" y="1276350"/>
                  <a:pt x="2082800" y="1397000"/>
                  <a:pt x="1955800" y="1524000"/>
                </a:cubicBezTo>
                <a:cubicBezTo>
                  <a:pt x="1794933" y="1676400"/>
                  <a:pt x="1699683" y="1786467"/>
                  <a:pt x="1670050" y="1854200"/>
                </a:cubicBezTo>
                <a:cubicBezTo>
                  <a:pt x="1640416" y="1921934"/>
                  <a:pt x="1625600" y="2027767"/>
                  <a:pt x="1625600" y="2171700"/>
                </a:cubicBezTo>
                <a:cubicBezTo>
                  <a:pt x="1625600" y="2290234"/>
                  <a:pt x="1653116" y="2438400"/>
                  <a:pt x="1708150" y="2616200"/>
                </a:cubicBezTo>
                <a:cubicBezTo>
                  <a:pt x="1763183" y="2794000"/>
                  <a:pt x="1820333" y="2912534"/>
                  <a:pt x="1879600" y="2971800"/>
                </a:cubicBezTo>
                <a:cubicBezTo>
                  <a:pt x="1879600" y="2971800"/>
                  <a:pt x="1909233" y="3028950"/>
                  <a:pt x="1968500" y="3143250"/>
                </a:cubicBezTo>
                <a:cubicBezTo>
                  <a:pt x="2027766" y="3257550"/>
                  <a:pt x="2099733" y="3378200"/>
                  <a:pt x="2184400" y="3505200"/>
                </a:cubicBezTo>
                <a:cubicBezTo>
                  <a:pt x="2429933" y="4047067"/>
                  <a:pt x="2493433" y="4436534"/>
                  <a:pt x="2374900" y="4673600"/>
                </a:cubicBezTo>
                <a:cubicBezTo>
                  <a:pt x="2256366" y="4910667"/>
                  <a:pt x="1947333" y="5046134"/>
                  <a:pt x="1447800" y="5080000"/>
                </a:cubicBezTo>
                <a:close/>
                <a:moveTo>
                  <a:pt x="-914400" y="51943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23" name="Freeform 6923"/>
          <p:cNvSpPr/>
          <p:nvPr/>
        </p:nvSpPr>
        <p:spPr>
          <a:xfrm rot="0" flipH="0" flipV="0">
            <a:off x="6167519" y="4175660"/>
            <a:ext cx="87020" cy="240868"/>
          </a:xfrm>
          <a:custGeom>
            <a:pathLst>
              <a:path w="2417233" h="6690783">
                <a:moveTo>
                  <a:pt x="186267" y="6479116"/>
                </a:moveTo>
                <a:cubicBezTo>
                  <a:pt x="118533" y="6411383"/>
                  <a:pt x="69850" y="6326716"/>
                  <a:pt x="40217" y="6225116"/>
                </a:cubicBezTo>
                <a:cubicBezTo>
                  <a:pt x="10583" y="6123516"/>
                  <a:pt x="0" y="6021916"/>
                  <a:pt x="8467" y="5920316"/>
                </a:cubicBezTo>
                <a:cubicBezTo>
                  <a:pt x="16933" y="5818716"/>
                  <a:pt x="38100" y="5734050"/>
                  <a:pt x="71967" y="5666316"/>
                </a:cubicBezTo>
                <a:cubicBezTo>
                  <a:pt x="71967" y="5598583"/>
                  <a:pt x="82550" y="5545666"/>
                  <a:pt x="103717" y="5507566"/>
                </a:cubicBezTo>
                <a:cubicBezTo>
                  <a:pt x="124883" y="5469466"/>
                  <a:pt x="131233" y="5433483"/>
                  <a:pt x="122767" y="5399616"/>
                </a:cubicBezTo>
                <a:cubicBezTo>
                  <a:pt x="114300" y="5365750"/>
                  <a:pt x="122767" y="5306483"/>
                  <a:pt x="148167" y="5221816"/>
                </a:cubicBezTo>
                <a:cubicBezTo>
                  <a:pt x="173567" y="5137150"/>
                  <a:pt x="198967" y="5056716"/>
                  <a:pt x="224367" y="4980516"/>
                </a:cubicBezTo>
                <a:cubicBezTo>
                  <a:pt x="283633" y="4845050"/>
                  <a:pt x="347133" y="4682066"/>
                  <a:pt x="414867" y="4491566"/>
                </a:cubicBezTo>
                <a:cubicBezTo>
                  <a:pt x="482600" y="4301066"/>
                  <a:pt x="546100" y="4112683"/>
                  <a:pt x="605367" y="3926416"/>
                </a:cubicBezTo>
                <a:cubicBezTo>
                  <a:pt x="664633" y="3740150"/>
                  <a:pt x="715433" y="3579283"/>
                  <a:pt x="757767" y="3443816"/>
                </a:cubicBezTo>
                <a:cubicBezTo>
                  <a:pt x="800100" y="3308350"/>
                  <a:pt x="825500" y="3223683"/>
                  <a:pt x="833967" y="3189816"/>
                </a:cubicBezTo>
                <a:cubicBezTo>
                  <a:pt x="833967" y="3088216"/>
                  <a:pt x="901700" y="3033183"/>
                  <a:pt x="1037167" y="3024716"/>
                </a:cubicBezTo>
                <a:cubicBezTo>
                  <a:pt x="1138767" y="2990850"/>
                  <a:pt x="1214967" y="2988733"/>
                  <a:pt x="1265767" y="3018366"/>
                </a:cubicBezTo>
                <a:cubicBezTo>
                  <a:pt x="1316567" y="3048000"/>
                  <a:pt x="1384300" y="3130550"/>
                  <a:pt x="1468967" y="3266016"/>
                </a:cubicBezTo>
                <a:cubicBezTo>
                  <a:pt x="1536700" y="3333750"/>
                  <a:pt x="1562100" y="3435350"/>
                  <a:pt x="1545167" y="3570816"/>
                </a:cubicBezTo>
                <a:cubicBezTo>
                  <a:pt x="1528233" y="3706283"/>
                  <a:pt x="1473200" y="3875616"/>
                  <a:pt x="1380067" y="4078816"/>
                </a:cubicBezTo>
                <a:cubicBezTo>
                  <a:pt x="1346200" y="4146550"/>
                  <a:pt x="1305983" y="4243916"/>
                  <a:pt x="1259417" y="4370916"/>
                </a:cubicBezTo>
                <a:cubicBezTo>
                  <a:pt x="1212850" y="4497916"/>
                  <a:pt x="1181100" y="4612216"/>
                  <a:pt x="1164167" y="4713816"/>
                </a:cubicBezTo>
                <a:cubicBezTo>
                  <a:pt x="1130300" y="4781550"/>
                  <a:pt x="1090083" y="4876800"/>
                  <a:pt x="1043517" y="4999566"/>
                </a:cubicBezTo>
                <a:cubicBezTo>
                  <a:pt x="996950" y="5122333"/>
                  <a:pt x="956733" y="5238750"/>
                  <a:pt x="922867" y="5348816"/>
                </a:cubicBezTo>
                <a:cubicBezTo>
                  <a:pt x="905933" y="5391150"/>
                  <a:pt x="889000" y="5452533"/>
                  <a:pt x="872067" y="5532966"/>
                </a:cubicBezTo>
                <a:cubicBezTo>
                  <a:pt x="855133" y="5613400"/>
                  <a:pt x="833967" y="5698066"/>
                  <a:pt x="808567" y="5786966"/>
                </a:cubicBezTo>
                <a:cubicBezTo>
                  <a:pt x="783167" y="5875866"/>
                  <a:pt x="749300" y="5954183"/>
                  <a:pt x="706967" y="6021916"/>
                </a:cubicBezTo>
                <a:cubicBezTo>
                  <a:pt x="630767" y="6369050"/>
                  <a:pt x="560917" y="6572250"/>
                  <a:pt x="497417" y="6631516"/>
                </a:cubicBezTo>
                <a:cubicBezTo>
                  <a:pt x="433917" y="6690783"/>
                  <a:pt x="330200" y="6639983"/>
                  <a:pt x="186267" y="6479116"/>
                </a:cubicBezTo>
                <a:close/>
                <a:moveTo>
                  <a:pt x="-817033" y="6885516"/>
                </a:moveTo>
                <a:moveTo>
                  <a:pt x="1418167" y="1322916"/>
                </a:moveTo>
                <a:cubicBezTo>
                  <a:pt x="1375833" y="1280583"/>
                  <a:pt x="1337733" y="1219200"/>
                  <a:pt x="1303867" y="1138766"/>
                </a:cubicBezTo>
                <a:cubicBezTo>
                  <a:pt x="1270000" y="1058333"/>
                  <a:pt x="1248833" y="982133"/>
                  <a:pt x="1240367" y="910166"/>
                </a:cubicBezTo>
                <a:cubicBezTo>
                  <a:pt x="1231900" y="838200"/>
                  <a:pt x="1240367" y="802216"/>
                  <a:pt x="1265767" y="802216"/>
                </a:cubicBezTo>
                <a:cubicBezTo>
                  <a:pt x="1333500" y="793750"/>
                  <a:pt x="1413933" y="721783"/>
                  <a:pt x="1507067" y="586316"/>
                </a:cubicBezTo>
                <a:cubicBezTo>
                  <a:pt x="1600200" y="450850"/>
                  <a:pt x="1638300" y="332316"/>
                  <a:pt x="1621367" y="230716"/>
                </a:cubicBezTo>
                <a:cubicBezTo>
                  <a:pt x="1621367" y="196850"/>
                  <a:pt x="1634067" y="165100"/>
                  <a:pt x="1659467" y="135466"/>
                </a:cubicBezTo>
                <a:cubicBezTo>
                  <a:pt x="1684867" y="105833"/>
                  <a:pt x="1714500" y="86783"/>
                  <a:pt x="1748367" y="78316"/>
                </a:cubicBezTo>
                <a:cubicBezTo>
                  <a:pt x="1849967" y="10583"/>
                  <a:pt x="1949450" y="0"/>
                  <a:pt x="2046817" y="46566"/>
                </a:cubicBezTo>
                <a:cubicBezTo>
                  <a:pt x="2144183" y="93133"/>
                  <a:pt x="2235200" y="184150"/>
                  <a:pt x="2319867" y="319616"/>
                </a:cubicBezTo>
                <a:cubicBezTo>
                  <a:pt x="2396067" y="480483"/>
                  <a:pt x="2417233" y="613833"/>
                  <a:pt x="2383367" y="719666"/>
                </a:cubicBezTo>
                <a:cubicBezTo>
                  <a:pt x="2349500" y="825500"/>
                  <a:pt x="2256367" y="971550"/>
                  <a:pt x="2103967" y="1157816"/>
                </a:cubicBezTo>
                <a:cubicBezTo>
                  <a:pt x="1976967" y="1327150"/>
                  <a:pt x="1860550" y="1420283"/>
                  <a:pt x="1754717" y="1437216"/>
                </a:cubicBezTo>
                <a:cubicBezTo>
                  <a:pt x="1648883" y="1454150"/>
                  <a:pt x="1536700" y="1416050"/>
                  <a:pt x="1418167" y="1322916"/>
                </a:cubicBezTo>
                <a:close/>
                <a:moveTo>
                  <a:pt x="4339167" y="688551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24" name="Freeform 6924"/>
          <p:cNvSpPr/>
          <p:nvPr/>
        </p:nvSpPr>
        <p:spPr>
          <a:xfrm rot="0" flipH="0" flipV="0">
            <a:off x="6260255" y="4244773"/>
            <a:ext cx="137693" cy="172364"/>
          </a:xfrm>
          <a:custGeom>
            <a:pathLst>
              <a:path w="3824817" h="4787900">
                <a:moveTo>
                  <a:pt x="1013884" y="4787900"/>
                </a:moveTo>
                <a:cubicBezTo>
                  <a:pt x="590550" y="4787900"/>
                  <a:pt x="281517" y="4635500"/>
                  <a:pt x="86784" y="4330700"/>
                </a:cubicBezTo>
                <a:cubicBezTo>
                  <a:pt x="27517" y="4246034"/>
                  <a:pt x="0" y="4159250"/>
                  <a:pt x="4234" y="4070350"/>
                </a:cubicBezTo>
                <a:cubicBezTo>
                  <a:pt x="8467" y="3981450"/>
                  <a:pt x="33867" y="3920067"/>
                  <a:pt x="80434" y="3886200"/>
                </a:cubicBezTo>
                <a:cubicBezTo>
                  <a:pt x="127000" y="3852334"/>
                  <a:pt x="184150" y="3881967"/>
                  <a:pt x="251884" y="3975100"/>
                </a:cubicBezTo>
                <a:cubicBezTo>
                  <a:pt x="370417" y="4042834"/>
                  <a:pt x="539750" y="4076700"/>
                  <a:pt x="759884" y="4076700"/>
                </a:cubicBezTo>
                <a:cubicBezTo>
                  <a:pt x="869950" y="4076700"/>
                  <a:pt x="984250" y="4066117"/>
                  <a:pt x="1102784" y="4044950"/>
                </a:cubicBezTo>
                <a:cubicBezTo>
                  <a:pt x="1221317" y="4023784"/>
                  <a:pt x="1339850" y="3992034"/>
                  <a:pt x="1458384" y="3949700"/>
                </a:cubicBezTo>
                <a:cubicBezTo>
                  <a:pt x="1585384" y="3890434"/>
                  <a:pt x="1670050" y="3837517"/>
                  <a:pt x="1712384" y="3790950"/>
                </a:cubicBezTo>
                <a:cubicBezTo>
                  <a:pt x="1754717" y="3744384"/>
                  <a:pt x="1746250" y="3704167"/>
                  <a:pt x="1686984" y="3670300"/>
                </a:cubicBezTo>
                <a:lnTo>
                  <a:pt x="1699684" y="3670300"/>
                </a:lnTo>
                <a:cubicBezTo>
                  <a:pt x="1479550" y="3611034"/>
                  <a:pt x="1257300" y="3515784"/>
                  <a:pt x="1032934" y="3384550"/>
                </a:cubicBezTo>
                <a:cubicBezTo>
                  <a:pt x="808567" y="3253317"/>
                  <a:pt x="615950" y="3109384"/>
                  <a:pt x="455084" y="2952750"/>
                </a:cubicBezTo>
                <a:cubicBezTo>
                  <a:pt x="294217" y="2796117"/>
                  <a:pt x="201084" y="2654300"/>
                  <a:pt x="175684" y="2527300"/>
                </a:cubicBezTo>
                <a:cubicBezTo>
                  <a:pt x="107950" y="2264834"/>
                  <a:pt x="124884" y="1996017"/>
                  <a:pt x="226484" y="1720850"/>
                </a:cubicBezTo>
                <a:cubicBezTo>
                  <a:pt x="328084" y="1445684"/>
                  <a:pt x="472017" y="1202267"/>
                  <a:pt x="658284" y="990600"/>
                </a:cubicBezTo>
                <a:cubicBezTo>
                  <a:pt x="726017" y="948267"/>
                  <a:pt x="810684" y="895350"/>
                  <a:pt x="912284" y="831850"/>
                </a:cubicBezTo>
                <a:cubicBezTo>
                  <a:pt x="1013884" y="768350"/>
                  <a:pt x="1094317" y="732367"/>
                  <a:pt x="1153584" y="723900"/>
                </a:cubicBezTo>
                <a:lnTo>
                  <a:pt x="1153584" y="736600"/>
                </a:lnTo>
                <a:cubicBezTo>
                  <a:pt x="1314450" y="567267"/>
                  <a:pt x="1511300" y="431800"/>
                  <a:pt x="1744134" y="330200"/>
                </a:cubicBezTo>
                <a:cubicBezTo>
                  <a:pt x="1976967" y="228600"/>
                  <a:pt x="2224617" y="135467"/>
                  <a:pt x="2487084" y="50800"/>
                </a:cubicBezTo>
                <a:lnTo>
                  <a:pt x="2677584" y="25400"/>
                </a:lnTo>
                <a:cubicBezTo>
                  <a:pt x="2779184" y="8467"/>
                  <a:pt x="2863850" y="0"/>
                  <a:pt x="2931584" y="0"/>
                </a:cubicBezTo>
                <a:cubicBezTo>
                  <a:pt x="2923117" y="0"/>
                  <a:pt x="2940050" y="6350"/>
                  <a:pt x="2982384" y="19050"/>
                </a:cubicBezTo>
                <a:cubicBezTo>
                  <a:pt x="3024717" y="31750"/>
                  <a:pt x="3062817" y="42334"/>
                  <a:pt x="3096684" y="50800"/>
                </a:cubicBezTo>
                <a:cubicBezTo>
                  <a:pt x="3147484" y="76200"/>
                  <a:pt x="3189817" y="88900"/>
                  <a:pt x="3223684" y="88900"/>
                </a:cubicBezTo>
                <a:cubicBezTo>
                  <a:pt x="3333750" y="105834"/>
                  <a:pt x="3435350" y="156634"/>
                  <a:pt x="3528484" y="241300"/>
                </a:cubicBezTo>
                <a:cubicBezTo>
                  <a:pt x="3621617" y="325967"/>
                  <a:pt x="3695700" y="425450"/>
                  <a:pt x="3750734" y="539750"/>
                </a:cubicBezTo>
                <a:cubicBezTo>
                  <a:pt x="3805767" y="654050"/>
                  <a:pt x="3824817" y="762000"/>
                  <a:pt x="3807884" y="863600"/>
                </a:cubicBezTo>
                <a:cubicBezTo>
                  <a:pt x="3790950" y="1024467"/>
                  <a:pt x="3742267" y="1168400"/>
                  <a:pt x="3661834" y="1295400"/>
                </a:cubicBezTo>
                <a:cubicBezTo>
                  <a:pt x="3581400" y="1422400"/>
                  <a:pt x="3486150" y="1494367"/>
                  <a:pt x="3376084" y="1511300"/>
                </a:cubicBezTo>
                <a:cubicBezTo>
                  <a:pt x="3393017" y="1502834"/>
                  <a:pt x="3382434" y="1488017"/>
                  <a:pt x="3344334" y="1466850"/>
                </a:cubicBezTo>
                <a:cubicBezTo>
                  <a:pt x="3306234" y="1445684"/>
                  <a:pt x="3266017" y="1422400"/>
                  <a:pt x="3223684" y="1397000"/>
                </a:cubicBezTo>
                <a:lnTo>
                  <a:pt x="3185584" y="1422400"/>
                </a:lnTo>
                <a:cubicBezTo>
                  <a:pt x="3185584" y="1422400"/>
                  <a:pt x="3183467" y="1411817"/>
                  <a:pt x="3179234" y="1390650"/>
                </a:cubicBezTo>
                <a:cubicBezTo>
                  <a:pt x="3175000" y="1369484"/>
                  <a:pt x="3164417" y="1341967"/>
                  <a:pt x="3147484" y="1308100"/>
                </a:cubicBezTo>
                <a:cubicBezTo>
                  <a:pt x="3122084" y="1257300"/>
                  <a:pt x="3109384" y="1200150"/>
                  <a:pt x="3109384" y="1136650"/>
                </a:cubicBezTo>
                <a:cubicBezTo>
                  <a:pt x="3109384" y="1073150"/>
                  <a:pt x="3113617" y="1003300"/>
                  <a:pt x="3122084" y="927100"/>
                </a:cubicBezTo>
                <a:cubicBezTo>
                  <a:pt x="3139017" y="833967"/>
                  <a:pt x="3141134" y="778934"/>
                  <a:pt x="3128434" y="762000"/>
                </a:cubicBezTo>
                <a:cubicBezTo>
                  <a:pt x="3115734" y="745067"/>
                  <a:pt x="3058584" y="732367"/>
                  <a:pt x="2956984" y="723900"/>
                </a:cubicBezTo>
                <a:cubicBezTo>
                  <a:pt x="2838450" y="698500"/>
                  <a:pt x="2667000" y="719667"/>
                  <a:pt x="2442634" y="787400"/>
                </a:cubicBezTo>
                <a:cubicBezTo>
                  <a:pt x="2218267" y="855134"/>
                  <a:pt x="2029884" y="948267"/>
                  <a:pt x="1877484" y="1066800"/>
                </a:cubicBezTo>
                <a:cubicBezTo>
                  <a:pt x="1691217" y="1185334"/>
                  <a:pt x="1534584" y="1297517"/>
                  <a:pt x="1407584" y="1403350"/>
                </a:cubicBezTo>
                <a:cubicBezTo>
                  <a:pt x="1280584" y="1509184"/>
                  <a:pt x="1178984" y="1610784"/>
                  <a:pt x="1102784" y="1708150"/>
                </a:cubicBezTo>
                <a:cubicBezTo>
                  <a:pt x="1026584" y="1805517"/>
                  <a:pt x="958850" y="1917700"/>
                  <a:pt x="899584" y="2044700"/>
                </a:cubicBezTo>
                <a:cubicBezTo>
                  <a:pt x="857250" y="2103967"/>
                  <a:pt x="821267" y="2161117"/>
                  <a:pt x="791634" y="2216150"/>
                </a:cubicBezTo>
                <a:cubicBezTo>
                  <a:pt x="762000" y="2271184"/>
                  <a:pt x="747184" y="2319867"/>
                  <a:pt x="747184" y="2362200"/>
                </a:cubicBezTo>
                <a:cubicBezTo>
                  <a:pt x="747184" y="2455334"/>
                  <a:pt x="817034" y="2550584"/>
                  <a:pt x="956734" y="2647950"/>
                </a:cubicBezTo>
                <a:cubicBezTo>
                  <a:pt x="1096434" y="2745317"/>
                  <a:pt x="1305984" y="2857500"/>
                  <a:pt x="1585384" y="2984500"/>
                </a:cubicBezTo>
                <a:cubicBezTo>
                  <a:pt x="1805517" y="3077634"/>
                  <a:pt x="1991784" y="3179234"/>
                  <a:pt x="2144184" y="3289300"/>
                </a:cubicBezTo>
                <a:cubicBezTo>
                  <a:pt x="2296584" y="3399367"/>
                  <a:pt x="2402417" y="3526367"/>
                  <a:pt x="2461684" y="3670300"/>
                </a:cubicBezTo>
                <a:cubicBezTo>
                  <a:pt x="2478617" y="3704167"/>
                  <a:pt x="2484967" y="3744384"/>
                  <a:pt x="2480734" y="3790950"/>
                </a:cubicBezTo>
                <a:cubicBezTo>
                  <a:pt x="2476500" y="3837517"/>
                  <a:pt x="2465917" y="3869267"/>
                  <a:pt x="2448984" y="3886200"/>
                </a:cubicBezTo>
                <a:cubicBezTo>
                  <a:pt x="2465917" y="3903134"/>
                  <a:pt x="2474384" y="3915834"/>
                  <a:pt x="2474384" y="3924300"/>
                </a:cubicBezTo>
                <a:lnTo>
                  <a:pt x="2474384" y="3911600"/>
                </a:lnTo>
                <a:cubicBezTo>
                  <a:pt x="2542117" y="4013200"/>
                  <a:pt x="2544234" y="4119034"/>
                  <a:pt x="2480734" y="4229100"/>
                </a:cubicBezTo>
                <a:cubicBezTo>
                  <a:pt x="2417234" y="4339167"/>
                  <a:pt x="2311400" y="4434417"/>
                  <a:pt x="2163234" y="4514850"/>
                </a:cubicBezTo>
                <a:cubicBezTo>
                  <a:pt x="2015067" y="4595284"/>
                  <a:pt x="1835150" y="4656667"/>
                  <a:pt x="1623484" y="4699000"/>
                </a:cubicBezTo>
                <a:lnTo>
                  <a:pt x="1636184" y="4699000"/>
                </a:lnTo>
                <a:cubicBezTo>
                  <a:pt x="1526117" y="4732867"/>
                  <a:pt x="1418167" y="4756150"/>
                  <a:pt x="1312334" y="4768850"/>
                </a:cubicBezTo>
                <a:cubicBezTo>
                  <a:pt x="1206500" y="4781550"/>
                  <a:pt x="1107017" y="4787900"/>
                  <a:pt x="1013884" y="4787900"/>
                </a:cubicBezTo>
                <a:close/>
                <a:moveTo>
                  <a:pt x="-1246716" y="49657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25" name="Freeform 6925"/>
          <p:cNvSpPr/>
          <p:nvPr/>
        </p:nvSpPr>
        <p:spPr>
          <a:xfrm rot="0" flipH="0" flipV="0">
            <a:off x="6402673" y="4176574"/>
            <a:ext cx="190347" cy="237210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26" name="Freeform 6926"/>
          <p:cNvSpPr/>
          <p:nvPr/>
        </p:nvSpPr>
        <p:spPr>
          <a:xfrm rot="0" flipH="0" flipV="0">
            <a:off x="6603384" y="4124530"/>
            <a:ext cx="113080" cy="300532"/>
          </a:xfrm>
          <a:custGeom>
            <a:pathLst>
              <a:path w="3141134" h="8348133">
                <a:moveTo>
                  <a:pt x="575734" y="8305800"/>
                </a:moveTo>
                <a:cubicBezTo>
                  <a:pt x="414867" y="8348133"/>
                  <a:pt x="285750" y="8314266"/>
                  <a:pt x="188384" y="8204200"/>
                </a:cubicBezTo>
                <a:cubicBezTo>
                  <a:pt x="91017" y="8094134"/>
                  <a:pt x="33867" y="7924800"/>
                  <a:pt x="16934" y="7696200"/>
                </a:cubicBezTo>
                <a:cubicBezTo>
                  <a:pt x="0" y="7467600"/>
                  <a:pt x="25400" y="7196667"/>
                  <a:pt x="93134" y="6883400"/>
                </a:cubicBezTo>
                <a:cubicBezTo>
                  <a:pt x="135467" y="6781800"/>
                  <a:pt x="169334" y="6682317"/>
                  <a:pt x="194734" y="6584950"/>
                </a:cubicBezTo>
                <a:cubicBezTo>
                  <a:pt x="220134" y="6487584"/>
                  <a:pt x="232834" y="6409267"/>
                  <a:pt x="232834" y="6350000"/>
                </a:cubicBezTo>
                <a:cubicBezTo>
                  <a:pt x="249767" y="6265334"/>
                  <a:pt x="283634" y="6140450"/>
                  <a:pt x="334434" y="5975350"/>
                </a:cubicBezTo>
                <a:cubicBezTo>
                  <a:pt x="385234" y="5810250"/>
                  <a:pt x="440267" y="5638800"/>
                  <a:pt x="499534" y="5461000"/>
                </a:cubicBezTo>
                <a:cubicBezTo>
                  <a:pt x="558800" y="5283200"/>
                  <a:pt x="615950" y="5124450"/>
                  <a:pt x="670984" y="4984750"/>
                </a:cubicBezTo>
                <a:cubicBezTo>
                  <a:pt x="726017" y="4845050"/>
                  <a:pt x="762000" y="4758267"/>
                  <a:pt x="778934" y="4724400"/>
                </a:cubicBezTo>
                <a:cubicBezTo>
                  <a:pt x="812800" y="4724400"/>
                  <a:pt x="842434" y="4694767"/>
                  <a:pt x="867834" y="4635500"/>
                </a:cubicBezTo>
                <a:cubicBezTo>
                  <a:pt x="893234" y="4576234"/>
                  <a:pt x="905934" y="4516967"/>
                  <a:pt x="905934" y="4457700"/>
                </a:cubicBezTo>
                <a:cubicBezTo>
                  <a:pt x="905934" y="4389967"/>
                  <a:pt x="920750" y="4313767"/>
                  <a:pt x="950384" y="4229100"/>
                </a:cubicBezTo>
                <a:cubicBezTo>
                  <a:pt x="980017" y="4144434"/>
                  <a:pt x="1011767" y="4085167"/>
                  <a:pt x="1045634" y="4051300"/>
                </a:cubicBezTo>
                <a:cubicBezTo>
                  <a:pt x="1045634" y="4008967"/>
                  <a:pt x="1056217" y="3960284"/>
                  <a:pt x="1077384" y="3905250"/>
                </a:cubicBezTo>
                <a:cubicBezTo>
                  <a:pt x="1098550" y="3850217"/>
                  <a:pt x="1109134" y="3805767"/>
                  <a:pt x="1109134" y="3771900"/>
                </a:cubicBezTo>
                <a:cubicBezTo>
                  <a:pt x="1109134" y="3738034"/>
                  <a:pt x="1119717" y="3704167"/>
                  <a:pt x="1140884" y="3670300"/>
                </a:cubicBezTo>
                <a:cubicBezTo>
                  <a:pt x="1162050" y="3636434"/>
                  <a:pt x="1172634" y="3602567"/>
                  <a:pt x="1172634" y="3568700"/>
                </a:cubicBezTo>
                <a:cubicBezTo>
                  <a:pt x="1231900" y="3458634"/>
                  <a:pt x="1310217" y="3282950"/>
                  <a:pt x="1407584" y="3041650"/>
                </a:cubicBezTo>
                <a:cubicBezTo>
                  <a:pt x="1504950" y="2800350"/>
                  <a:pt x="1610784" y="2531534"/>
                  <a:pt x="1725084" y="2235200"/>
                </a:cubicBezTo>
                <a:cubicBezTo>
                  <a:pt x="1839384" y="1938867"/>
                  <a:pt x="1947334" y="1646767"/>
                  <a:pt x="2048934" y="1358900"/>
                </a:cubicBezTo>
                <a:cubicBezTo>
                  <a:pt x="2150534" y="1071034"/>
                  <a:pt x="2233084" y="827617"/>
                  <a:pt x="2296584" y="628650"/>
                </a:cubicBezTo>
                <a:cubicBezTo>
                  <a:pt x="2360084" y="429684"/>
                  <a:pt x="2391834" y="309034"/>
                  <a:pt x="2391834" y="266700"/>
                </a:cubicBezTo>
                <a:cubicBezTo>
                  <a:pt x="2391834" y="198967"/>
                  <a:pt x="2408767" y="148167"/>
                  <a:pt x="2442634" y="114300"/>
                </a:cubicBezTo>
                <a:cubicBezTo>
                  <a:pt x="2476500" y="80434"/>
                  <a:pt x="2527300" y="63500"/>
                  <a:pt x="2595034" y="63500"/>
                </a:cubicBezTo>
                <a:cubicBezTo>
                  <a:pt x="2620434" y="38100"/>
                  <a:pt x="2652184" y="21167"/>
                  <a:pt x="2690284" y="12700"/>
                </a:cubicBezTo>
                <a:cubicBezTo>
                  <a:pt x="2728384" y="4234"/>
                  <a:pt x="2764367" y="0"/>
                  <a:pt x="2798234" y="0"/>
                </a:cubicBezTo>
                <a:cubicBezTo>
                  <a:pt x="2798234" y="0"/>
                  <a:pt x="2815167" y="16934"/>
                  <a:pt x="2849034" y="50800"/>
                </a:cubicBezTo>
                <a:cubicBezTo>
                  <a:pt x="2882900" y="84667"/>
                  <a:pt x="2933700" y="135467"/>
                  <a:pt x="3001434" y="203200"/>
                </a:cubicBezTo>
                <a:cubicBezTo>
                  <a:pt x="3069167" y="262467"/>
                  <a:pt x="3109384" y="330200"/>
                  <a:pt x="3122084" y="406400"/>
                </a:cubicBezTo>
                <a:cubicBezTo>
                  <a:pt x="3134784" y="482600"/>
                  <a:pt x="3141134" y="571500"/>
                  <a:pt x="3141134" y="673100"/>
                </a:cubicBezTo>
                <a:cubicBezTo>
                  <a:pt x="3141134" y="783167"/>
                  <a:pt x="3128434" y="880534"/>
                  <a:pt x="3103034" y="965200"/>
                </a:cubicBezTo>
                <a:cubicBezTo>
                  <a:pt x="3077634" y="1049867"/>
                  <a:pt x="3026834" y="1172634"/>
                  <a:pt x="2950634" y="1333500"/>
                </a:cubicBezTo>
                <a:cubicBezTo>
                  <a:pt x="2874434" y="1494367"/>
                  <a:pt x="2755900" y="1744134"/>
                  <a:pt x="2595034" y="2082800"/>
                </a:cubicBezTo>
                <a:cubicBezTo>
                  <a:pt x="2527300" y="2252134"/>
                  <a:pt x="2455334" y="2410884"/>
                  <a:pt x="2379134" y="2559050"/>
                </a:cubicBezTo>
                <a:cubicBezTo>
                  <a:pt x="2302934" y="2707217"/>
                  <a:pt x="2264834" y="2798234"/>
                  <a:pt x="2264834" y="2832100"/>
                </a:cubicBezTo>
                <a:cubicBezTo>
                  <a:pt x="2264834" y="2865967"/>
                  <a:pt x="2250017" y="2916767"/>
                  <a:pt x="2220384" y="2984500"/>
                </a:cubicBezTo>
                <a:cubicBezTo>
                  <a:pt x="2190750" y="3052234"/>
                  <a:pt x="2159000" y="3136900"/>
                  <a:pt x="2125134" y="3238500"/>
                </a:cubicBezTo>
                <a:cubicBezTo>
                  <a:pt x="2091267" y="3306234"/>
                  <a:pt x="2044700" y="3405717"/>
                  <a:pt x="1985434" y="3536950"/>
                </a:cubicBezTo>
                <a:cubicBezTo>
                  <a:pt x="1926167" y="3668184"/>
                  <a:pt x="1864784" y="3807884"/>
                  <a:pt x="1801284" y="3956050"/>
                </a:cubicBezTo>
                <a:cubicBezTo>
                  <a:pt x="1737784" y="4104217"/>
                  <a:pt x="1684867" y="4231217"/>
                  <a:pt x="1642534" y="4337050"/>
                </a:cubicBezTo>
                <a:cubicBezTo>
                  <a:pt x="1600200" y="4442884"/>
                  <a:pt x="1579034" y="4504267"/>
                  <a:pt x="1579034" y="4521200"/>
                </a:cubicBezTo>
                <a:cubicBezTo>
                  <a:pt x="1579034" y="4555067"/>
                  <a:pt x="1576917" y="4588934"/>
                  <a:pt x="1572684" y="4622800"/>
                </a:cubicBezTo>
                <a:cubicBezTo>
                  <a:pt x="1568450" y="4656667"/>
                  <a:pt x="1549400" y="4690534"/>
                  <a:pt x="1515534" y="4724400"/>
                </a:cubicBezTo>
                <a:cubicBezTo>
                  <a:pt x="1481667" y="4724400"/>
                  <a:pt x="1462617" y="4747684"/>
                  <a:pt x="1458384" y="4794250"/>
                </a:cubicBezTo>
                <a:cubicBezTo>
                  <a:pt x="1454150" y="4840817"/>
                  <a:pt x="1452034" y="4864100"/>
                  <a:pt x="1452034" y="4864100"/>
                </a:cubicBezTo>
                <a:cubicBezTo>
                  <a:pt x="1452034" y="4948767"/>
                  <a:pt x="1384300" y="5173134"/>
                  <a:pt x="1248834" y="5537200"/>
                </a:cubicBezTo>
                <a:cubicBezTo>
                  <a:pt x="1113367" y="6002867"/>
                  <a:pt x="988484" y="6430434"/>
                  <a:pt x="874184" y="6819900"/>
                </a:cubicBezTo>
                <a:cubicBezTo>
                  <a:pt x="759884" y="7209367"/>
                  <a:pt x="702734" y="7522634"/>
                  <a:pt x="702734" y="7759700"/>
                </a:cubicBezTo>
                <a:cubicBezTo>
                  <a:pt x="702734" y="7962900"/>
                  <a:pt x="698500" y="8096250"/>
                  <a:pt x="690034" y="8159750"/>
                </a:cubicBezTo>
                <a:cubicBezTo>
                  <a:pt x="681567" y="8223250"/>
                  <a:pt x="643467" y="8271934"/>
                  <a:pt x="575734" y="8305800"/>
                </a:cubicBezTo>
                <a:close/>
                <a:moveTo>
                  <a:pt x="-1075266" y="83058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27" name="Freeform 6927"/>
          <p:cNvSpPr/>
          <p:nvPr/>
        </p:nvSpPr>
        <p:spPr>
          <a:xfrm rot="0" flipH="0" flipV="0">
            <a:off x="6685832" y="4130626"/>
            <a:ext cx="104089" cy="274091"/>
          </a:xfrm>
          <a:custGeom>
            <a:pathLst>
              <a:path w="2891366" h="7613650">
                <a:moveTo>
                  <a:pt x="254000" y="7539566"/>
                </a:moveTo>
                <a:cubicBezTo>
                  <a:pt x="169333" y="7488766"/>
                  <a:pt x="105833" y="7437966"/>
                  <a:pt x="63500" y="7387166"/>
                </a:cubicBezTo>
                <a:cubicBezTo>
                  <a:pt x="21166" y="7336366"/>
                  <a:pt x="0" y="7264400"/>
                  <a:pt x="0" y="7171266"/>
                </a:cubicBezTo>
                <a:cubicBezTo>
                  <a:pt x="0" y="7044266"/>
                  <a:pt x="16933" y="6910916"/>
                  <a:pt x="50800" y="6771216"/>
                </a:cubicBezTo>
                <a:cubicBezTo>
                  <a:pt x="84666" y="6631516"/>
                  <a:pt x="118533" y="6493933"/>
                  <a:pt x="152400" y="6358466"/>
                </a:cubicBezTo>
                <a:cubicBezTo>
                  <a:pt x="169333" y="6206066"/>
                  <a:pt x="192616" y="6051550"/>
                  <a:pt x="222250" y="5894916"/>
                </a:cubicBezTo>
                <a:cubicBezTo>
                  <a:pt x="251883" y="5738283"/>
                  <a:pt x="309033" y="5592233"/>
                  <a:pt x="393700" y="5456766"/>
                </a:cubicBezTo>
                <a:cubicBezTo>
                  <a:pt x="486833" y="5135033"/>
                  <a:pt x="584200" y="4815416"/>
                  <a:pt x="685800" y="4497916"/>
                </a:cubicBezTo>
                <a:cubicBezTo>
                  <a:pt x="787400" y="4180416"/>
                  <a:pt x="876300" y="3852333"/>
                  <a:pt x="952500" y="3513666"/>
                </a:cubicBezTo>
                <a:cubicBezTo>
                  <a:pt x="1062566" y="3200400"/>
                  <a:pt x="1162050" y="2923116"/>
                  <a:pt x="1250950" y="2681816"/>
                </a:cubicBezTo>
                <a:cubicBezTo>
                  <a:pt x="1339850" y="2440516"/>
                  <a:pt x="1452033" y="2133600"/>
                  <a:pt x="1587500" y="1761066"/>
                </a:cubicBezTo>
                <a:cubicBezTo>
                  <a:pt x="1663700" y="1549400"/>
                  <a:pt x="1729316" y="1322916"/>
                  <a:pt x="1784350" y="1081616"/>
                </a:cubicBezTo>
                <a:cubicBezTo>
                  <a:pt x="1839383" y="840316"/>
                  <a:pt x="1926166" y="622300"/>
                  <a:pt x="2044700" y="427566"/>
                </a:cubicBezTo>
                <a:cubicBezTo>
                  <a:pt x="2095500" y="351366"/>
                  <a:pt x="2135716" y="285750"/>
                  <a:pt x="2165350" y="230716"/>
                </a:cubicBezTo>
                <a:cubicBezTo>
                  <a:pt x="2194983" y="175683"/>
                  <a:pt x="2226733" y="122766"/>
                  <a:pt x="2260600" y="71966"/>
                </a:cubicBezTo>
                <a:cubicBezTo>
                  <a:pt x="2269066" y="38100"/>
                  <a:pt x="2296583" y="16933"/>
                  <a:pt x="2343150" y="8466"/>
                </a:cubicBezTo>
                <a:cubicBezTo>
                  <a:pt x="2389716" y="0"/>
                  <a:pt x="2442633" y="4233"/>
                  <a:pt x="2501900" y="21166"/>
                </a:cubicBezTo>
                <a:cubicBezTo>
                  <a:pt x="2561166" y="38100"/>
                  <a:pt x="2607733" y="67733"/>
                  <a:pt x="2641600" y="110066"/>
                </a:cubicBezTo>
                <a:cubicBezTo>
                  <a:pt x="2667000" y="101600"/>
                  <a:pt x="2698750" y="124883"/>
                  <a:pt x="2736850" y="179916"/>
                </a:cubicBezTo>
                <a:cubicBezTo>
                  <a:pt x="2774950" y="234950"/>
                  <a:pt x="2810933" y="296333"/>
                  <a:pt x="2844800" y="364066"/>
                </a:cubicBezTo>
                <a:cubicBezTo>
                  <a:pt x="2878666" y="431800"/>
                  <a:pt x="2891366" y="491066"/>
                  <a:pt x="2882900" y="541866"/>
                </a:cubicBezTo>
                <a:cubicBezTo>
                  <a:pt x="2882900" y="575733"/>
                  <a:pt x="2876550" y="622300"/>
                  <a:pt x="2863850" y="681566"/>
                </a:cubicBezTo>
                <a:cubicBezTo>
                  <a:pt x="2851150" y="740833"/>
                  <a:pt x="2827866" y="795866"/>
                  <a:pt x="2794000" y="846666"/>
                </a:cubicBezTo>
                <a:cubicBezTo>
                  <a:pt x="2760133" y="880533"/>
                  <a:pt x="2728383" y="929216"/>
                  <a:pt x="2698750" y="992716"/>
                </a:cubicBezTo>
                <a:cubicBezTo>
                  <a:pt x="2669116" y="1056216"/>
                  <a:pt x="2624666" y="1143000"/>
                  <a:pt x="2565400" y="1253066"/>
                </a:cubicBezTo>
                <a:cubicBezTo>
                  <a:pt x="2531533" y="1363133"/>
                  <a:pt x="2501900" y="1475316"/>
                  <a:pt x="2476500" y="1589616"/>
                </a:cubicBezTo>
                <a:cubicBezTo>
                  <a:pt x="2451100" y="1703916"/>
                  <a:pt x="2417233" y="1807633"/>
                  <a:pt x="2374900" y="1900766"/>
                </a:cubicBezTo>
                <a:cubicBezTo>
                  <a:pt x="2341033" y="2002366"/>
                  <a:pt x="2300816" y="2099733"/>
                  <a:pt x="2254250" y="2192866"/>
                </a:cubicBezTo>
                <a:cubicBezTo>
                  <a:pt x="2207683" y="2286000"/>
                  <a:pt x="2175933" y="2362200"/>
                  <a:pt x="2159000" y="2421466"/>
                </a:cubicBezTo>
                <a:cubicBezTo>
                  <a:pt x="2099733" y="2616200"/>
                  <a:pt x="2029883" y="2806700"/>
                  <a:pt x="1949450" y="2992966"/>
                </a:cubicBezTo>
                <a:cubicBezTo>
                  <a:pt x="1869016" y="3179233"/>
                  <a:pt x="1799166" y="3378200"/>
                  <a:pt x="1739900" y="3589866"/>
                </a:cubicBezTo>
                <a:cubicBezTo>
                  <a:pt x="1680633" y="3793066"/>
                  <a:pt x="1621366" y="4002616"/>
                  <a:pt x="1562100" y="4218516"/>
                </a:cubicBezTo>
                <a:cubicBezTo>
                  <a:pt x="1502833" y="4434416"/>
                  <a:pt x="1418166" y="4639733"/>
                  <a:pt x="1308100" y="4834466"/>
                </a:cubicBezTo>
                <a:cubicBezTo>
                  <a:pt x="1248833" y="4927600"/>
                  <a:pt x="1206500" y="5046133"/>
                  <a:pt x="1181100" y="5190066"/>
                </a:cubicBezTo>
                <a:cubicBezTo>
                  <a:pt x="1155700" y="5334000"/>
                  <a:pt x="1130300" y="5477933"/>
                  <a:pt x="1104900" y="5621866"/>
                </a:cubicBezTo>
                <a:cubicBezTo>
                  <a:pt x="1054100" y="5774266"/>
                  <a:pt x="1009650" y="5916083"/>
                  <a:pt x="971550" y="6047316"/>
                </a:cubicBezTo>
                <a:cubicBezTo>
                  <a:pt x="933450" y="6178550"/>
                  <a:pt x="914400" y="6261100"/>
                  <a:pt x="914400" y="6294966"/>
                </a:cubicBezTo>
                <a:cubicBezTo>
                  <a:pt x="863600" y="6481233"/>
                  <a:pt x="827616" y="6665383"/>
                  <a:pt x="806450" y="6847416"/>
                </a:cubicBezTo>
                <a:cubicBezTo>
                  <a:pt x="785283" y="7029450"/>
                  <a:pt x="740833" y="7188200"/>
                  <a:pt x="673100" y="7323666"/>
                </a:cubicBezTo>
                <a:cubicBezTo>
                  <a:pt x="664633" y="7408333"/>
                  <a:pt x="647700" y="7476066"/>
                  <a:pt x="622300" y="7526866"/>
                </a:cubicBezTo>
                <a:cubicBezTo>
                  <a:pt x="596900" y="7577666"/>
                  <a:pt x="554566" y="7605183"/>
                  <a:pt x="495300" y="7609416"/>
                </a:cubicBezTo>
                <a:cubicBezTo>
                  <a:pt x="436033" y="7613650"/>
                  <a:pt x="355600" y="7590366"/>
                  <a:pt x="254000" y="7539566"/>
                </a:cubicBezTo>
                <a:close/>
                <a:moveTo>
                  <a:pt x="-622300" y="813646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28" name="Freeform 6928"/>
          <p:cNvSpPr/>
          <p:nvPr/>
        </p:nvSpPr>
        <p:spPr>
          <a:xfrm rot="0" flipH="0" flipV="0">
            <a:off x="6757002" y="4176574"/>
            <a:ext cx="190347" cy="237210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29" name="Freeform 6929"/>
          <p:cNvSpPr/>
          <p:nvPr/>
        </p:nvSpPr>
        <p:spPr>
          <a:xfrm rot="0" flipH="0" flipV="0">
            <a:off x="7060888" y="4245459"/>
            <a:ext cx="148209" cy="268757"/>
          </a:xfrm>
          <a:custGeom>
            <a:pathLst>
              <a:path w="4116917" h="7465483">
                <a:moveTo>
                  <a:pt x="1735667" y="7372350"/>
                </a:moveTo>
                <a:cubicBezTo>
                  <a:pt x="1498600" y="7465483"/>
                  <a:pt x="1250950" y="7450666"/>
                  <a:pt x="992717" y="7327900"/>
                </a:cubicBezTo>
                <a:cubicBezTo>
                  <a:pt x="734483" y="7205133"/>
                  <a:pt x="512233" y="7012516"/>
                  <a:pt x="325967" y="6750050"/>
                </a:cubicBezTo>
                <a:cubicBezTo>
                  <a:pt x="292100" y="6699250"/>
                  <a:pt x="251883" y="6620933"/>
                  <a:pt x="205317" y="6515100"/>
                </a:cubicBezTo>
                <a:cubicBezTo>
                  <a:pt x="158750" y="6409266"/>
                  <a:pt x="116417" y="6301316"/>
                  <a:pt x="78317" y="6191250"/>
                </a:cubicBezTo>
                <a:cubicBezTo>
                  <a:pt x="40217" y="6081183"/>
                  <a:pt x="16933" y="5983816"/>
                  <a:pt x="8467" y="5899150"/>
                </a:cubicBezTo>
                <a:cubicBezTo>
                  <a:pt x="0" y="5814483"/>
                  <a:pt x="8467" y="5763683"/>
                  <a:pt x="33867" y="5746750"/>
                </a:cubicBezTo>
                <a:cubicBezTo>
                  <a:pt x="59267" y="5721350"/>
                  <a:pt x="101600" y="5712883"/>
                  <a:pt x="160867" y="5721350"/>
                </a:cubicBezTo>
                <a:cubicBezTo>
                  <a:pt x="220133" y="5729816"/>
                  <a:pt x="277283" y="5750983"/>
                  <a:pt x="332317" y="5784850"/>
                </a:cubicBezTo>
                <a:cubicBezTo>
                  <a:pt x="387350" y="5818716"/>
                  <a:pt x="423333" y="5861050"/>
                  <a:pt x="440267" y="5911850"/>
                </a:cubicBezTo>
                <a:cubicBezTo>
                  <a:pt x="465667" y="5971116"/>
                  <a:pt x="505883" y="6047316"/>
                  <a:pt x="560917" y="6140450"/>
                </a:cubicBezTo>
                <a:cubicBezTo>
                  <a:pt x="615950" y="6233583"/>
                  <a:pt x="677333" y="6318250"/>
                  <a:pt x="745067" y="6394450"/>
                </a:cubicBezTo>
                <a:cubicBezTo>
                  <a:pt x="812800" y="6470650"/>
                  <a:pt x="863600" y="6512983"/>
                  <a:pt x="897467" y="6521450"/>
                </a:cubicBezTo>
                <a:cubicBezTo>
                  <a:pt x="1058333" y="6597650"/>
                  <a:pt x="1176867" y="6631516"/>
                  <a:pt x="1253067" y="6623050"/>
                </a:cubicBezTo>
                <a:cubicBezTo>
                  <a:pt x="1329267" y="6614583"/>
                  <a:pt x="1397000" y="6589183"/>
                  <a:pt x="1456267" y="6546850"/>
                </a:cubicBezTo>
                <a:cubicBezTo>
                  <a:pt x="1600200" y="6436783"/>
                  <a:pt x="1718733" y="6292850"/>
                  <a:pt x="1811867" y="6115050"/>
                </a:cubicBezTo>
                <a:cubicBezTo>
                  <a:pt x="1905000" y="5937250"/>
                  <a:pt x="2010833" y="5662083"/>
                  <a:pt x="2129367" y="5289550"/>
                </a:cubicBezTo>
                <a:cubicBezTo>
                  <a:pt x="2222500" y="4976283"/>
                  <a:pt x="2317750" y="4643967"/>
                  <a:pt x="2415117" y="4292600"/>
                </a:cubicBezTo>
                <a:cubicBezTo>
                  <a:pt x="2512483" y="3941234"/>
                  <a:pt x="2599267" y="3668184"/>
                  <a:pt x="2675467" y="3473450"/>
                </a:cubicBezTo>
                <a:cubicBezTo>
                  <a:pt x="2700867" y="3371850"/>
                  <a:pt x="2732617" y="3285067"/>
                  <a:pt x="2770717" y="3213100"/>
                </a:cubicBezTo>
                <a:cubicBezTo>
                  <a:pt x="2808817" y="3141134"/>
                  <a:pt x="2844800" y="3088217"/>
                  <a:pt x="2878667" y="3054350"/>
                </a:cubicBezTo>
                <a:lnTo>
                  <a:pt x="2954867" y="3054350"/>
                </a:lnTo>
                <a:cubicBezTo>
                  <a:pt x="2768600" y="3172884"/>
                  <a:pt x="2603500" y="3308350"/>
                  <a:pt x="2459567" y="3460750"/>
                </a:cubicBezTo>
                <a:cubicBezTo>
                  <a:pt x="2315633" y="3613150"/>
                  <a:pt x="2133600" y="3735917"/>
                  <a:pt x="1913467" y="3829050"/>
                </a:cubicBezTo>
                <a:cubicBezTo>
                  <a:pt x="1862667" y="3888317"/>
                  <a:pt x="1737783" y="3924300"/>
                  <a:pt x="1538817" y="3937000"/>
                </a:cubicBezTo>
                <a:cubicBezTo>
                  <a:pt x="1339850" y="3949700"/>
                  <a:pt x="1147233" y="3926417"/>
                  <a:pt x="960967" y="3867150"/>
                </a:cubicBezTo>
                <a:cubicBezTo>
                  <a:pt x="842433" y="3799417"/>
                  <a:pt x="755650" y="3748617"/>
                  <a:pt x="700617" y="3714750"/>
                </a:cubicBezTo>
                <a:cubicBezTo>
                  <a:pt x="645583" y="3680884"/>
                  <a:pt x="603250" y="3634317"/>
                  <a:pt x="573617" y="3575050"/>
                </a:cubicBezTo>
                <a:cubicBezTo>
                  <a:pt x="543983" y="3515784"/>
                  <a:pt x="503767" y="3422650"/>
                  <a:pt x="452967" y="3295650"/>
                </a:cubicBezTo>
                <a:cubicBezTo>
                  <a:pt x="393700" y="3168650"/>
                  <a:pt x="385233" y="2961217"/>
                  <a:pt x="427567" y="2673350"/>
                </a:cubicBezTo>
                <a:cubicBezTo>
                  <a:pt x="469900" y="2385484"/>
                  <a:pt x="546100" y="2097617"/>
                  <a:pt x="656167" y="1809750"/>
                </a:cubicBezTo>
                <a:cubicBezTo>
                  <a:pt x="757767" y="1598084"/>
                  <a:pt x="905933" y="1369484"/>
                  <a:pt x="1100667" y="1123950"/>
                </a:cubicBezTo>
                <a:cubicBezTo>
                  <a:pt x="1295400" y="878417"/>
                  <a:pt x="1502833" y="656167"/>
                  <a:pt x="1722967" y="457200"/>
                </a:cubicBezTo>
                <a:cubicBezTo>
                  <a:pt x="1943100" y="258234"/>
                  <a:pt x="2142067" y="133350"/>
                  <a:pt x="2319867" y="82550"/>
                </a:cubicBezTo>
                <a:cubicBezTo>
                  <a:pt x="2387600" y="48684"/>
                  <a:pt x="2461683" y="25400"/>
                  <a:pt x="2542117" y="12700"/>
                </a:cubicBezTo>
                <a:cubicBezTo>
                  <a:pt x="2622550" y="0"/>
                  <a:pt x="2738967" y="14817"/>
                  <a:pt x="2891367" y="57150"/>
                </a:cubicBezTo>
                <a:cubicBezTo>
                  <a:pt x="3035300" y="74084"/>
                  <a:pt x="3145367" y="105834"/>
                  <a:pt x="3221567" y="152400"/>
                </a:cubicBezTo>
                <a:cubicBezTo>
                  <a:pt x="3297767" y="198967"/>
                  <a:pt x="3420533" y="294217"/>
                  <a:pt x="3589867" y="438150"/>
                </a:cubicBezTo>
                <a:cubicBezTo>
                  <a:pt x="3699933" y="548217"/>
                  <a:pt x="3790950" y="658284"/>
                  <a:pt x="3862917" y="768350"/>
                </a:cubicBezTo>
                <a:cubicBezTo>
                  <a:pt x="3934883" y="878417"/>
                  <a:pt x="3992033" y="992717"/>
                  <a:pt x="4034367" y="1111250"/>
                </a:cubicBezTo>
                <a:cubicBezTo>
                  <a:pt x="4093633" y="1238250"/>
                  <a:pt x="4116917" y="1354667"/>
                  <a:pt x="4104217" y="1460500"/>
                </a:cubicBezTo>
                <a:cubicBezTo>
                  <a:pt x="4091517" y="1566334"/>
                  <a:pt x="4042833" y="1674284"/>
                  <a:pt x="3958167" y="1784350"/>
                </a:cubicBezTo>
                <a:cubicBezTo>
                  <a:pt x="3881967" y="1894417"/>
                  <a:pt x="3801533" y="2004484"/>
                  <a:pt x="3716867" y="2114550"/>
                </a:cubicBezTo>
                <a:cubicBezTo>
                  <a:pt x="3632200" y="2224617"/>
                  <a:pt x="3568700" y="2377017"/>
                  <a:pt x="3526367" y="2571750"/>
                </a:cubicBezTo>
                <a:cubicBezTo>
                  <a:pt x="3484033" y="2825750"/>
                  <a:pt x="3416300" y="3111500"/>
                  <a:pt x="3323167" y="3429000"/>
                </a:cubicBezTo>
                <a:cubicBezTo>
                  <a:pt x="3230033" y="3746500"/>
                  <a:pt x="3149600" y="4040717"/>
                  <a:pt x="3081867" y="4311650"/>
                </a:cubicBezTo>
                <a:lnTo>
                  <a:pt x="2878667" y="5099050"/>
                </a:lnTo>
                <a:cubicBezTo>
                  <a:pt x="2667000" y="5818716"/>
                  <a:pt x="2465917" y="6354233"/>
                  <a:pt x="2275417" y="6705600"/>
                </a:cubicBezTo>
                <a:cubicBezTo>
                  <a:pt x="2084917" y="7056966"/>
                  <a:pt x="1905000" y="7279216"/>
                  <a:pt x="1735667" y="7372350"/>
                </a:cubicBezTo>
                <a:close/>
                <a:moveTo>
                  <a:pt x="-3293533" y="4946650"/>
                </a:moveTo>
                <a:moveTo>
                  <a:pt x="1278467" y="3308350"/>
                </a:moveTo>
                <a:cubicBezTo>
                  <a:pt x="1447800" y="3299884"/>
                  <a:pt x="1608667" y="3266017"/>
                  <a:pt x="1761067" y="3206750"/>
                </a:cubicBezTo>
                <a:cubicBezTo>
                  <a:pt x="1913467" y="3147484"/>
                  <a:pt x="2061633" y="3048000"/>
                  <a:pt x="2205567" y="2908300"/>
                </a:cubicBezTo>
                <a:cubicBezTo>
                  <a:pt x="2349500" y="2768600"/>
                  <a:pt x="2493433" y="2588684"/>
                  <a:pt x="2637367" y="2368550"/>
                </a:cubicBezTo>
                <a:cubicBezTo>
                  <a:pt x="2781300" y="2165350"/>
                  <a:pt x="2882900" y="1951567"/>
                  <a:pt x="2942167" y="1727200"/>
                </a:cubicBezTo>
                <a:cubicBezTo>
                  <a:pt x="3001433" y="1502834"/>
                  <a:pt x="3022600" y="1284817"/>
                  <a:pt x="3005667" y="1073150"/>
                </a:cubicBezTo>
                <a:cubicBezTo>
                  <a:pt x="2997200" y="937684"/>
                  <a:pt x="2976033" y="848784"/>
                  <a:pt x="2942167" y="806450"/>
                </a:cubicBezTo>
                <a:cubicBezTo>
                  <a:pt x="2908300" y="764117"/>
                  <a:pt x="2836333" y="751417"/>
                  <a:pt x="2726267" y="768350"/>
                </a:cubicBezTo>
                <a:cubicBezTo>
                  <a:pt x="2565400" y="793750"/>
                  <a:pt x="2387600" y="880534"/>
                  <a:pt x="2192867" y="1028700"/>
                </a:cubicBezTo>
                <a:cubicBezTo>
                  <a:pt x="1998133" y="1176867"/>
                  <a:pt x="1816100" y="1361017"/>
                  <a:pt x="1646767" y="1581150"/>
                </a:cubicBezTo>
                <a:cubicBezTo>
                  <a:pt x="1519767" y="1750484"/>
                  <a:pt x="1413933" y="1953684"/>
                  <a:pt x="1329267" y="2190750"/>
                </a:cubicBezTo>
                <a:cubicBezTo>
                  <a:pt x="1244600" y="2444750"/>
                  <a:pt x="1193800" y="2686050"/>
                  <a:pt x="1176867" y="2914650"/>
                </a:cubicBezTo>
                <a:cubicBezTo>
                  <a:pt x="1159933" y="3143250"/>
                  <a:pt x="1193800" y="3274484"/>
                  <a:pt x="1278467" y="3308350"/>
                </a:cubicBezTo>
                <a:close/>
                <a:moveTo>
                  <a:pt x="770467" y="494665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30" name="Freeform 6930"/>
          <p:cNvSpPr/>
          <p:nvPr/>
        </p:nvSpPr>
        <p:spPr>
          <a:xfrm rot="0" flipH="0" flipV="0">
            <a:off x="7245902" y="4258032"/>
            <a:ext cx="137083" cy="151638"/>
          </a:xfrm>
          <a:custGeom>
            <a:pathLst>
              <a:path w="3807883" h="4212167">
                <a:moveTo>
                  <a:pt x="546100" y="4203700"/>
                </a:moveTo>
                <a:cubicBezTo>
                  <a:pt x="520700" y="4212167"/>
                  <a:pt x="478366" y="4207934"/>
                  <a:pt x="419100" y="4191000"/>
                </a:cubicBezTo>
                <a:cubicBezTo>
                  <a:pt x="359833" y="4174067"/>
                  <a:pt x="300566" y="4152900"/>
                  <a:pt x="241300" y="4127500"/>
                </a:cubicBezTo>
                <a:cubicBezTo>
                  <a:pt x="182033" y="4102100"/>
                  <a:pt x="143933" y="4080934"/>
                  <a:pt x="127000" y="4064000"/>
                </a:cubicBezTo>
                <a:cubicBezTo>
                  <a:pt x="93133" y="4030134"/>
                  <a:pt x="61383" y="3979334"/>
                  <a:pt x="31750" y="3911600"/>
                </a:cubicBezTo>
                <a:cubicBezTo>
                  <a:pt x="2116" y="3843867"/>
                  <a:pt x="0" y="3744384"/>
                  <a:pt x="25400" y="3613150"/>
                </a:cubicBezTo>
                <a:cubicBezTo>
                  <a:pt x="50800" y="3481917"/>
                  <a:pt x="135466" y="3310467"/>
                  <a:pt x="279400" y="3098800"/>
                </a:cubicBezTo>
                <a:cubicBezTo>
                  <a:pt x="321733" y="3014134"/>
                  <a:pt x="372533" y="2887134"/>
                  <a:pt x="431800" y="2717800"/>
                </a:cubicBezTo>
                <a:cubicBezTo>
                  <a:pt x="491066" y="2548467"/>
                  <a:pt x="552450" y="2368550"/>
                  <a:pt x="615950" y="2178050"/>
                </a:cubicBezTo>
                <a:cubicBezTo>
                  <a:pt x="679450" y="1987550"/>
                  <a:pt x="738716" y="1816100"/>
                  <a:pt x="793750" y="1663700"/>
                </a:cubicBezTo>
                <a:cubicBezTo>
                  <a:pt x="848783" y="1511300"/>
                  <a:pt x="889000" y="1405467"/>
                  <a:pt x="914400" y="1346200"/>
                </a:cubicBezTo>
                <a:cubicBezTo>
                  <a:pt x="931333" y="1202267"/>
                  <a:pt x="924983" y="1098550"/>
                  <a:pt x="895350" y="1035050"/>
                </a:cubicBezTo>
                <a:cubicBezTo>
                  <a:pt x="865716" y="971550"/>
                  <a:pt x="791633" y="935567"/>
                  <a:pt x="673100" y="927100"/>
                </a:cubicBezTo>
                <a:cubicBezTo>
                  <a:pt x="588433" y="927100"/>
                  <a:pt x="522816" y="918634"/>
                  <a:pt x="476250" y="901700"/>
                </a:cubicBezTo>
                <a:cubicBezTo>
                  <a:pt x="429683" y="884767"/>
                  <a:pt x="406400" y="800100"/>
                  <a:pt x="406400" y="647700"/>
                </a:cubicBezTo>
                <a:cubicBezTo>
                  <a:pt x="423333" y="529167"/>
                  <a:pt x="455083" y="446617"/>
                  <a:pt x="501650" y="400050"/>
                </a:cubicBezTo>
                <a:cubicBezTo>
                  <a:pt x="548216" y="353484"/>
                  <a:pt x="613833" y="300567"/>
                  <a:pt x="698500" y="241300"/>
                </a:cubicBezTo>
                <a:cubicBezTo>
                  <a:pt x="783166" y="198967"/>
                  <a:pt x="869950" y="169334"/>
                  <a:pt x="958850" y="152400"/>
                </a:cubicBezTo>
                <a:cubicBezTo>
                  <a:pt x="1047750" y="135467"/>
                  <a:pt x="1134533" y="131234"/>
                  <a:pt x="1219200" y="139700"/>
                </a:cubicBezTo>
                <a:cubicBezTo>
                  <a:pt x="1303866" y="148167"/>
                  <a:pt x="1371600" y="177800"/>
                  <a:pt x="1422400" y="228600"/>
                </a:cubicBezTo>
                <a:cubicBezTo>
                  <a:pt x="1481666" y="262467"/>
                  <a:pt x="1519766" y="336550"/>
                  <a:pt x="1536700" y="450850"/>
                </a:cubicBezTo>
                <a:cubicBezTo>
                  <a:pt x="1553633" y="565150"/>
                  <a:pt x="1564216" y="681567"/>
                  <a:pt x="1568450" y="800100"/>
                </a:cubicBezTo>
                <a:cubicBezTo>
                  <a:pt x="1572683" y="918634"/>
                  <a:pt x="1579033" y="1007534"/>
                  <a:pt x="1587500" y="1066800"/>
                </a:cubicBezTo>
                <a:cubicBezTo>
                  <a:pt x="1672166" y="999067"/>
                  <a:pt x="1788583" y="903817"/>
                  <a:pt x="1936750" y="781050"/>
                </a:cubicBezTo>
                <a:cubicBezTo>
                  <a:pt x="2084916" y="658284"/>
                  <a:pt x="2214033" y="541867"/>
                  <a:pt x="2324100" y="431800"/>
                </a:cubicBezTo>
                <a:cubicBezTo>
                  <a:pt x="2459566" y="338667"/>
                  <a:pt x="2620433" y="243417"/>
                  <a:pt x="2806700" y="146050"/>
                </a:cubicBezTo>
                <a:cubicBezTo>
                  <a:pt x="2992966" y="48684"/>
                  <a:pt x="3128433" y="0"/>
                  <a:pt x="3213100" y="0"/>
                </a:cubicBezTo>
                <a:cubicBezTo>
                  <a:pt x="3306233" y="0"/>
                  <a:pt x="3399366" y="23284"/>
                  <a:pt x="3492500" y="69850"/>
                </a:cubicBezTo>
                <a:cubicBezTo>
                  <a:pt x="3585633" y="116417"/>
                  <a:pt x="3649133" y="173567"/>
                  <a:pt x="3683000" y="241300"/>
                </a:cubicBezTo>
                <a:cubicBezTo>
                  <a:pt x="3767666" y="385234"/>
                  <a:pt x="3807883" y="512234"/>
                  <a:pt x="3803650" y="622300"/>
                </a:cubicBezTo>
                <a:cubicBezTo>
                  <a:pt x="3799416" y="732367"/>
                  <a:pt x="3750733" y="846667"/>
                  <a:pt x="3657600" y="965200"/>
                </a:cubicBezTo>
                <a:cubicBezTo>
                  <a:pt x="3572933" y="1075267"/>
                  <a:pt x="3469216" y="1151467"/>
                  <a:pt x="3346450" y="1193800"/>
                </a:cubicBezTo>
                <a:cubicBezTo>
                  <a:pt x="3223683" y="1236134"/>
                  <a:pt x="3145366" y="1257300"/>
                  <a:pt x="3111500" y="1257300"/>
                </a:cubicBezTo>
                <a:cubicBezTo>
                  <a:pt x="3060700" y="1257300"/>
                  <a:pt x="2997200" y="1219200"/>
                  <a:pt x="2921000" y="1143000"/>
                </a:cubicBezTo>
                <a:cubicBezTo>
                  <a:pt x="2844800" y="1066800"/>
                  <a:pt x="2802466" y="1003300"/>
                  <a:pt x="2794000" y="952500"/>
                </a:cubicBezTo>
                <a:cubicBezTo>
                  <a:pt x="2794000" y="927100"/>
                  <a:pt x="2741083" y="950384"/>
                  <a:pt x="2635250" y="1022350"/>
                </a:cubicBezTo>
                <a:cubicBezTo>
                  <a:pt x="2529416" y="1094317"/>
                  <a:pt x="2413000" y="1183217"/>
                  <a:pt x="2286000" y="1289050"/>
                </a:cubicBezTo>
                <a:cubicBezTo>
                  <a:pt x="2159000" y="1394884"/>
                  <a:pt x="2053166" y="1490134"/>
                  <a:pt x="1968500" y="1574800"/>
                </a:cubicBezTo>
                <a:cubicBezTo>
                  <a:pt x="1824566" y="1752600"/>
                  <a:pt x="1672166" y="1993900"/>
                  <a:pt x="1511300" y="2298700"/>
                </a:cubicBezTo>
                <a:cubicBezTo>
                  <a:pt x="1350433" y="2603500"/>
                  <a:pt x="1159933" y="2971800"/>
                  <a:pt x="939800" y="3403600"/>
                </a:cubicBezTo>
                <a:cubicBezTo>
                  <a:pt x="838200" y="3615267"/>
                  <a:pt x="766233" y="3795184"/>
                  <a:pt x="723900" y="3943350"/>
                </a:cubicBezTo>
                <a:cubicBezTo>
                  <a:pt x="681566" y="4091517"/>
                  <a:pt x="622300" y="4178300"/>
                  <a:pt x="546100" y="4203700"/>
                </a:cubicBezTo>
                <a:close/>
                <a:moveTo>
                  <a:pt x="-1104900" y="45974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31" name="Freeform 6931"/>
          <p:cNvSpPr/>
          <p:nvPr/>
        </p:nvSpPr>
        <p:spPr>
          <a:xfrm rot="0" flipH="0" flipV="0">
            <a:off x="7394339" y="4247059"/>
            <a:ext cx="189433" cy="166725"/>
          </a:xfrm>
          <a:custGeom>
            <a:pathLst>
              <a:path w="5262034" h="4631267">
                <a:moveTo>
                  <a:pt x="309034" y="4445000"/>
                </a:moveTo>
                <a:cubicBezTo>
                  <a:pt x="275167" y="4377267"/>
                  <a:pt x="232834" y="4324350"/>
                  <a:pt x="182034" y="4286250"/>
                </a:cubicBezTo>
                <a:cubicBezTo>
                  <a:pt x="131234" y="4248150"/>
                  <a:pt x="105834" y="4212167"/>
                  <a:pt x="105834" y="4178300"/>
                </a:cubicBezTo>
                <a:cubicBezTo>
                  <a:pt x="105834" y="4144434"/>
                  <a:pt x="103717" y="4108450"/>
                  <a:pt x="99484" y="4070350"/>
                </a:cubicBezTo>
                <a:cubicBezTo>
                  <a:pt x="95250" y="4032250"/>
                  <a:pt x="76200" y="3996267"/>
                  <a:pt x="42334" y="3962400"/>
                </a:cubicBezTo>
                <a:cubicBezTo>
                  <a:pt x="0" y="3911600"/>
                  <a:pt x="4234" y="3795184"/>
                  <a:pt x="55034" y="3613150"/>
                </a:cubicBezTo>
                <a:cubicBezTo>
                  <a:pt x="105834" y="3431117"/>
                  <a:pt x="190500" y="3206750"/>
                  <a:pt x="309034" y="2940050"/>
                </a:cubicBezTo>
                <a:cubicBezTo>
                  <a:pt x="427567" y="2673350"/>
                  <a:pt x="567267" y="2391834"/>
                  <a:pt x="728134" y="2095500"/>
                </a:cubicBezTo>
                <a:cubicBezTo>
                  <a:pt x="795867" y="2027767"/>
                  <a:pt x="863600" y="1938867"/>
                  <a:pt x="931334" y="1828800"/>
                </a:cubicBezTo>
                <a:cubicBezTo>
                  <a:pt x="999067" y="1718734"/>
                  <a:pt x="1049867" y="1646767"/>
                  <a:pt x="1083734" y="1612900"/>
                </a:cubicBezTo>
                <a:cubicBezTo>
                  <a:pt x="1083734" y="1579034"/>
                  <a:pt x="1096434" y="1547284"/>
                  <a:pt x="1121834" y="1517650"/>
                </a:cubicBezTo>
                <a:cubicBezTo>
                  <a:pt x="1147234" y="1488017"/>
                  <a:pt x="1176867" y="1473200"/>
                  <a:pt x="1210734" y="1473200"/>
                </a:cubicBezTo>
                <a:lnTo>
                  <a:pt x="1210734" y="1397000"/>
                </a:lnTo>
                <a:cubicBezTo>
                  <a:pt x="1210734" y="1354667"/>
                  <a:pt x="1250950" y="1282700"/>
                  <a:pt x="1331384" y="1181100"/>
                </a:cubicBezTo>
                <a:cubicBezTo>
                  <a:pt x="1411817" y="1079500"/>
                  <a:pt x="1511300" y="967317"/>
                  <a:pt x="1629834" y="844550"/>
                </a:cubicBezTo>
                <a:cubicBezTo>
                  <a:pt x="1748367" y="721784"/>
                  <a:pt x="1871134" y="603250"/>
                  <a:pt x="1998134" y="488950"/>
                </a:cubicBezTo>
                <a:cubicBezTo>
                  <a:pt x="2125134" y="374650"/>
                  <a:pt x="2230967" y="292100"/>
                  <a:pt x="2315634" y="241300"/>
                </a:cubicBezTo>
                <a:cubicBezTo>
                  <a:pt x="2493434" y="122767"/>
                  <a:pt x="2677584" y="50800"/>
                  <a:pt x="2868084" y="25400"/>
                </a:cubicBezTo>
                <a:cubicBezTo>
                  <a:pt x="3058584" y="0"/>
                  <a:pt x="3221567" y="42334"/>
                  <a:pt x="3357034" y="152400"/>
                </a:cubicBezTo>
                <a:cubicBezTo>
                  <a:pt x="3382434" y="177800"/>
                  <a:pt x="3424767" y="220134"/>
                  <a:pt x="3484034" y="279400"/>
                </a:cubicBezTo>
                <a:cubicBezTo>
                  <a:pt x="3543300" y="338667"/>
                  <a:pt x="3613150" y="404284"/>
                  <a:pt x="3693584" y="476250"/>
                </a:cubicBezTo>
                <a:cubicBezTo>
                  <a:pt x="3774017" y="548217"/>
                  <a:pt x="3856567" y="622300"/>
                  <a:pt x="3941234" y="698500"/>
                </a:cubicBezTo>
                <a:lnTo>
                  <a:pt x="4411134" y="1117600"/>
                </a:lnTo>
                <a:lnTo>
                  <a:pt x="4182534" y="1752600"/>
                </a:lnTo>
                <a:cubicBezTo>
                  <a:pt x="4072467" y="2091267"/>
                  <a:pt x="4044950" y="2387600"/>
                  <a:pt x="4099984" y="2641600"/>
                </a:cubicBezTo>
                <a:cubicBezTo>
                  <a:pt x="4155017" y="2895600"/>
                  <a:pt x="4237567" y="3115734"/>
                  <a:pt x="4347634" y="3302000"/>
                </a:cubicBezTo>
                <a:cubicBezTo>
                  <a:pt x="4389967" y="3395134"/>
                  <a:pt x="4476750" y="3484034"/>
                  <a:pt x="4607984" y="3568700"/>
                </a:cubicBezTo>
                <a:cubicBezTo>
                  <a:pt x="4739217" y="3653367"/>
                  <a:pt x="4864100" y="3704167"/>
                  <a:pt x="4982634" y="3721100"/>
                </a:cubicBezTo>
                <a:cubicBezTo>
                  <a:pt x="5050367" y="3729567"/>
                  <a:pt x="5113867" y="3754967"/>
                  <a:pt x="5173134" y="3797300"/>
                </a:cubicBezTo>
                <a:cubicBezTo>
                  <a:pt x="5232400" y="3839634"/>
                  <a:pt x="5262034" y="3907367"/>
                  <a:pt x="5262034" y="4000500"/>
                </a:cubicBezTo>
                <a:cubicBezTo>
                  <a:pt x="5262034" y="4085167"/>
                  <a:pt x="5245100" y="4152900"/>
                  <a:pt x="5211234" y="4203700"/>
                </a:cubicBezTo>
                <a:cubicBezTo>
                  <a:pt x="5177367" y="4254500"/>
                  <a:pt x="5118100" y="4288367"/>
                  <a:pt x="5033434" y="4305300"/>
                </a:cubicBezTo>
                <a:cubicBezTo>
                  <a:pt x="4754034" y="4339167"/>
                  <a:pt x="4493684" y="4271434"/>
                  <a:pt x="4252384" y="4102100"/>
                </a:cubicBezTo>
                <a:cubicBezTo>
                  <a:pt x="4011084" y="3932767"/>
                  <a:pt x="3788834" y="3653367"/>
                  <a:pt x="3585634" y="3263900"/>
                </a:cubicBezTo>
                <a:cubicBezTo>
                  <a:pt x="3551767" y="3213100"/>
                  <a:pt x="3507317" y="3117850"/>
                  <a:pt x="3452284" y="2978150"/>
                </a:cubicBezTo>
                <a:cubicBezTo>
                  <a:pt x="3397250" y="2838450"/>
                  <a:pt x="3365500" y="2747434"/>
                  <a:pt x="3357034" y="2705100"/>
                </a:cubicBezTo>
                <a:cubicBezTo>
                  <a:pt x="3323167" y="2747434"/>
                  <a:pt x="3259667" y="2825750"/>
                  <a:pt x="3166534" y="2940050"/>
                </a:cubicBezTo>
                <a:cubicBezTo>
                  <a:pt x="3073400" y="3054350"/>
                  <a:pt x="3001434" y="3136900"/>
                  <a:pt x="2950634" y="3187700"/>
                </a:cubicBezTo>
                <a:cubicBezTo>
                  <a:pt x="2349500" y="3797300"/>
                  <a:pt x="1830917" y="4205817"/>
                  <a:pt x="1394884" y="4413250"/>
                </a:cubicBezTo>
                <a:cubicBezTo>
                  <a:pt x="958850" y="4620684"/>
                  <a:pt x="596900" y="4631267"/>
                  <a:pt x="309034" y="4445000"/>
                </a:cubicBezTo>
                <a:close/>
                <a:moveTo>
                  <a:pt x="-592666" y="4902200"/>
                </a:moveTo>
                <a:moveTo>
                  <a:pt x="766234" y="3733800"/>
                </a:moveTo>
                <a:cubicBezTo>
                  <a:pt x="766234" y="3793067"/>
                  <a:pt x="857250" y="3790950"/>
                  <a:pt x="1039284" y="3727450"/>
                </a:cubicBezTo>
                <a:cubicBezTo>
                  <a:pt x="1221317" y="3663950"/>
                  <a:pt x="1418167" y="3547534"/>
                  <a:pt x="1629834" y="3378200"/>
                </a:cubicBezTo>
                <a:cubicBezTo>
                  <a:pt x="1917700" y="3132667"/>
                  <a:pt x="2207684" y="2861734"/>
                  <a:pt x="2499784" y="2565400"/>
                </a:cubicBezTo>
                <a:cubicBezTo>
                  <a:pt x="2791884" y="2269067"/>
                  <a:pt x="3026834" y="1993900"/>
                  <a:pt x="3204634" y="1739900"/>
                </a:cubicBezTo>
                <a:lnTo>
                  <a:pt x="3484034" y="1282700"/>
                </a:lnTo>
                <a:cubicBezTo>
                  <a:pt x="3399367" y="1087967"/>
                  <a:pt x="3308350" y="954617"/>
                  <a:pt x="3210984" y="882650"/>
                </a:cubicBezTo>
                <a:cubicBezTo>
                  <a:pt x="3113617" y="810684"/>
                  <a:pt x="3031067" y="774700"/>
                  <a:pt x="2963334" y="774700"/>
                </a:cubicBezTo>
                <a:cubicBezTo>
                  <a:pt x="2853267" y="774700"/>
                  <a:pt x="2690284" y="876300"/>
                  <a:pt x="2474384" y="1079500"/>
                </a:cubicBezTo>
                <a:cubicBezTo>
                  <a:pt x="2258484" y="1282700"/>
                  <a:pt x="2027767" y="1553634"/>
                  <a:pt x="1782234" y="1892300"/>
                </a:cubicBezTo>
                <a:cubicBezTo>
                  <a:pt x="1536700" y="2230967"/>
                  <a:pt x="1303867" y="2603500"/>
                  <a:pt x="1083734" y="3009900"/>
                </a:cubicBezTo>
                <a:cubicBezTo>
                  <a:pt x="999067" y="3179234"/>
                  <a:pt x="924984" y="3342217"/>
                  <a:pt x="861484" y="3498850"/>
                </a:cubicBezTo>
                <a:cubicBezTo>
                  <a:pt x="797984" y="3655484"/>
                  <a:pt x="766234" y="3733800"/>
                  <a:pt x="766234" y="3733800"/>
                </a:cubicBezTo>
                <a:close/>
                <a:moveTo>
                  <a:pt x="118534" y="49022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32" name="Freeform 6932"/>
          <p:cNvSpPr/>
          <p:nvPr/>
        </p:nvSpPr>
        <p:spPr>
          <a:xfrm rot="0" flipH="0" flipV="0">
            <a:off x="7615777" y="4257880"/>
            <a:ext cx="125729" cy="151333"/>
          </a:xfrm>
          <a:custGeom>
            <a:pathLst>
              <a:path w="3492500" h="4203700">
                <a:moveTo>
                  <a:pt x="939800" y="4195233"/>
                </a:moveTo>
                <a:cubicBezTo>
                  <a:pt x="872066" y="4203700"/>
                  <a:pt x="776816" y="4165600"/>
                  <a:pt x="654050" y="4080933"/>
                </a:cubicBezTo>
                <a:cubicBezTo>
                  <a:pt x="531283" y="3996267"/>
                  <a:pt x="419100" y="3898900"/>
                  <a:pt x="317500" y="3788833"/>
                </a:cubicBezTo>
                <a:cubicBezTo>
                  <a:pt x="258233" y="3695700"/>
                  <a:pt x="203200" y="3556000"/>
                  <a:pt x="152400" y="3369733"/>
                </a:cubicBezTo>
                <a:cubicBezTo>
                  <a:pt x="101600" y="3183467"/>
                  <a:pt x="63500" y="2976033"/>
                  <a:pt x="38100" y="2747433"/>
                </a:cubicBezTo>
                <a:cubicBezTo>
                  <a:pt x="12700" y="2518833"/>
                  <a:pt x="0" y="2298700"/>
                  <a:pt x="0" y="2087033"/>
                </a:cubicBezTo>
                <a:cubicBezTo>
                  <a:pt x="8466" y="1875367"/>
                  <a:pt x="31750" y="1640417"/>
                  <a:pt x="69850" y="1382183"/>
                </a:cubicBezTo>
                <a:cubicBezTo>
                  <a:pt x="107950" y="1123950"/>
                  <a:pt x="146050" y="884767"/>
                  <a:pt x="184150" y="664633"/>
                </a:cubicBezTo>
                <a:cubicBezTo>
                  <a:pt x="222250" y="444500"/>
                  <a:pt x="249766" y="296333"/>
                  <a:pt x="266700" y="220133"/>
                </a:cubicBezTo>
                <a:cubicBezTo>
                  <a:pt x="342900" y="135467"/>
                  <a:pt x="416983" y="76200"/>
                  <a:pt x="488950" y="42333"/>
                </a:cubicBezTo>
                <a:cubicBezTo>
                  <a:pt x="560916" y="8467"/>
                  <a:pt x="626533" y="0"/>
                  <a:pt x="685800" y="16933"/>
                </a:cubicBezTo>
                <a:cubicBezTo>
                  <a:pt x="745066" y="33867"/>
                  <a:pt x="800100" y="80433"/>
                  <a:pt x="850900" y="156633"/>
                </a:cubicBezTo>
                <a:cubicBezTo>
                  <a:pt x="969433" y="215900"/>
                  <a:pt x="1026583" y="309033"/>
                  <a:pt x="1022350" y="436033"/>
                </a:cubicBezTo>
                <a:cubicBezTo>
                  <a:pt x="1018116" y="563033"/>
                  <a:pt x="977900" y="711200"/>
                  <a:pt x="901700" y="880533"/>
                </a:cubicBezTo>
                <a:cubicBezTo>
                  <a:pt x="901700" y="922867"/>
                  <a:pt x="893233" y="980017"/>
                  <a:pt x="876300" y="1051983"/>
                </a:cubicBezTo>
                <a:cubicBezTo>
                  <a:pt x="859366" y="1123950"/>
                  <a:pt x="842433" y="1189567"/>
                  <a:pt x="825500" y="1248833"/>
                </a:cubicBezTo>
                <a:cubicBezTo>
                  <a:pt x="757766" y="1367367"/>
                  <a:pt x="719666" y="1473200"/>
                  <a:pt x="711200" y="1566333"/>
                </a:cubicBezTo>
                <a:cubicBezTo>
                  <a:pt x="711200" y="1651000"/>
                  <a:pt x="723900" y="1748367"/>
                  <a:pt x="749300" y="1858433"/>
                </a:cubicBezTo>
                <a:cubicBezTo>
                  <a:pt x="774700" y="1968500"/>
                  <a:pt x="753533" y="2070100"/>
                  <a:pt x="685800" y="2163233"/>
                </a:cubicBezTo>
                <a:lnTo>
                  <a:pt x="685800" y="2150533"/>
                </a:lnTo>
                <a:cubicBezTo>
                  <a:pt x="677333" y="2209800"/>
                  <a:pt x="675216" y="2311400"/>
                  <a:pt x="679450" y="2455333"/>
                </a:cubicBezTo>
                <a:cubicBezTo>
                  <a:pt x="683683" y="2599267"/>
                  <a:pt x="696383" y="2741083"/>
                  <a:pt x="717550" y="2880783"/>
                </a:cubicBezTo>
                <a:cubicBezTo>
                  <a:pt x="738716" y="3020483"/>
                  <a:pt x="770466" y="3119967"/>
                  <a:pt x="812800" y="3179233"/>
                </a:cubicBezTo>
                <a:cubicBezTo>
                  <a:pt x="821266" y="3255433"/>
                  <a:pt x="865716" y="3291417"/>
                  <a:pt x="946150" y="3287183"/>
                </a:cubicBezTo>
                <a:cubicBezTo>
                  <a:pt x="1026583" y="3282950"/>
                  <a:pt x="1130300" y="3225800"/>
                  <a:pt x="1257300" y="3115733"/>
                </a:cubicBezTo>
                <a:cubicBezTo>
                  <a:pt x="1358900" y="3014133"/>
                  <a:pt x="1475316" y="2887133"/>
                  <a:pt x="1606550" y="2734733"/>
                </a:cubicBezTo>
                <a:cubicBezTo>
                  <a:pt x="1737783" y="2582333"/>
                  <a:pt x="1860550" y="2425700"/>
                  <a:pt x="1974850" y="2264833"/>
                </a:cubicBezTo>
                <a:cubicBezTo>
                  <a:pt x="2089150" y="2103967"/>
                  <a:pt x="2182283" y="1964267"/>
                  <a:pt x="2254250" y="1845733"/>
                </a:cubicBezTo>
                <a:cubicBezTo>
                  <a:pt x="2326216" y="1727200"/>
                  <a:pt x="2353733" y="1651000"/>
                  <a:pt x="2336800" y="1617133"/>
                </a:cubicBezTo>
                <a:cubicBezTo>
                  <a:pt x="2302933" y="1549400"/>
                  <a:pt x="2321983" y="1492250"/>
                  <a:pt x="2393950" y="1445683"/>
                </a:cubicBezTo>
                <a:cubicBezTo>
                  <a:pt x="2465916" y="1399117"/>
                  <a:pt x="2527300" y="1354667"/>
                  <a:pt x="2578100" y="1312333"/>
                </a:cubicBezTo>
                <a:cubicBezTo>
                  <a:pt x="2620433" y="1261533"/>
                  <a:pt x="2645833" y="1208617"/>
                  <a:pt x="2654300" y="1153583"/>
                </a:cubicBezTo>
                <a:cubicBezTo>
                  <a:pt x="2662766" y="1098550"/>
                  <a:pt x="2683933" y="1041400"/>
                  <a:pt x="2717800" y="982133"/>
                </a:cubicBezTo>
                <a:cubicBezTo>
                  <a:pt x="2760133" y="939800"/>
                  <a:pt x="2794000" y="880533"/>
                  <a:pt x="2819400" y="804333"/>
                </a:cubicBezTo>
                <a:cubicBezTo>
                  <a:pt x="2794000" y="745067"/>
                  <a:pt x="2813050" y="692150"/>
                  <a:pt x="2876550" y="645583"/>
                </a:cubicBezTo>
                <a:cubicBezTo>
                  <a:pt x="2940050" y="599017"/>
                  <a:pt x="2980266" y="550333"/>
                  <a:pt x="2997200" y="499533"/>
                </a:cubicBezTo>
                <a:cubicBezTo>
                  <a:pt x="3014133" y="414867"/>
                  <a:pt x="3045883" y="355600"/>
                  <a:pt x="3092450" y="321733"/>
                </a:cubicBezTo>
                <a:cubicBezTo>
                  <a:pt x="3139016" y="287867"/>
                  <a:pt x="3191933" y="277283"/>
                  <a:pt x="3251200" y="289983"/>
                </a:cubicBezTo>
                <a:cubicBezTo>
                  <a:pt x="3310466" y="302683"/>
                  <a:pt x="3363383" y="332317"/>
                  <a:pt x="3409950" y="378883"/>
                </a:cubicBezTo>
                <a:cubicBezTo>
                  <a:pt x="3456516" y="425450"/>
                  <a:pt x="3484033" y="491067"/>
                  <a:pt x="3492500" y="575733"/>
                </a:cubicBezTo>
                <a:cubicBezTo>
                  <a:pt x="3492500" y="677333"/>
                  <a:pt x="3456516" y="825500"/>
                  <a:pt x="3384550" y="1020233"/>
                </a:cubicBezTo>
                <a:cubicBezTo>
                  <a:pt x="3312583" y="1214967"/>
                  <a:pt x="3221566" y="1422400"/>
                  <a:pt x="3111500" y="1642533"/>
                </a:cubicBezTo>
                <a:cubicBezTo>
                  <a:pt x="3001433" y="1862667"/>
                  <a:pt x="2882900" y="2061633"/>
                  <a:pt x="2755900" y="2239433"/>
                </a:cubicBezTo>
                <a:cubicBezTo>
                  <a:pt x="2713566" y="2307167"/>
                  <a:pt x="2675466" y="2374900"/>
                  <a:pt x="2641600" y="2442633"/>
                </a:cubicBezTo>
                <a:cubicBezTo>
                  <a:pt x="2607733" y="2510367"/>
                  <a:pt x="2554816" y="2599267"/>
                  <a:pt x="2482850" y="2709333"/>
                </a:cubicBezTo>
                <a:cubicBezTo>
                  <a:pt x="2410883" y="2819400"/>
                  <a:pt x="2290233" y="2980267"/>
                  <a:pt x="2120900" y="3191933"/>
                </a:cubicBezTo>
                <a:cubicBezTo>
                  <a:pt x="2053166" y="3259667"/>
                  <a:pt x="1985433" y="3329517"/>
                  <a:pt x="1917700" y="3401483"/>
                </a:cubicBezTo>
                <a:cubicBezTo>
                  <a:pt x="1849966" y="3473450"/>
                  <a:pt x="1782233" y="3539067"/>
                  <a:pt x="1714500" y="3598333"/>
                </a:cubicBezTo>
                <a:cubicBezTo>
                  <a:pt x="1553633" y="3784600"/>
                  <a:pt x="1413933" y="3928533"/>
                  <a:pt x="1295400" y="4030133"/>
                </a:cubicBezTo>
                <a:cubicBezTo>
                  <a:pt x="1176866" y="4131733"/>
                  <a:pt x="1058333" y="4186767"/>
                  <a:pt x="939800" y="4195233"/>
                </a:cubicBezTo>
                <a:close/>
                <a:moveTo>
                  <a:pt x="-1244600" y="4601633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33" name="Freeform 6933"/>
          <p:cNvSpPr/>
          <p:nvPr/>
        </p:nvSpPr>
        <p:spPr>
          <a:xfrm rot="0" flipH="0" flipV="0">
            <a:off x="7758880" y="4177108"/>
            <a:ext cx="79857" cy="232562"/>
          </a:xfrm>
          <a:custGeom>
            <a:pathLst>
              <a:path w="2218266" h="6460067">
                <a:moveTo>
                  <a:pt x="482600" y="6451600"/>
                </a:moveTo>
                <a:cubicBezTo>
                  <a:pt x="355600" y="6434667"/>
                  <a:pt x="247650" y="6343650"/>
                  <a:pt x="158750" y="6178550"/>
                </a:cubicBezTo>
                <a:cubicBezTo>
                  <a:pt x="69850" y="6013450"/>
                  <a:pt x="16933" y="5863167"/>
                  <a:pt x="0" y="5727700"/>
                </a:cubicBezTo>
                <a:cubicBezTo>
                  <a:pt x="8466" y="5659967"/>
                  <a:pt x="19050" y="5562600"/>
                  <a:pt x="31750" y="5435600"/>
                </a:cubicBezTo>
                <a:cubicBezTo>
                  <a:pt x="44450" y="5308600"/>
                  <a:pt x="59266" y="5177367"/>
                  <a:pt x="76200" y="5041900"/>
                </a:cubicBezTo>
                <a:cubicBezTo>
                  <a:pt x="110066" y="4881034"/>
                  <a:pt x="156633" y="4684184"/>
                  <a:pt x="215900" y="4451350"/>
                </a:cubicBezTo>
                <a:cubicBezTo>
                  <a:pt x="275166" y="4218517"/>
                  <a:pt x="336550" y="3983567"/>
                  <a:pt x="400050" y="3746500"/>
                </a:cubicBezTo>
                <a:cubicBezTo>
                  <a:pt x="463550" y="3509434"/>
                  <a:pt x="520700" y="3306234"/>
                  <a:pt x="571500" y="3136900"/>
                </a:cubicBezTo>
                <a:cubicBezTo>
                  <a:pt x="622300" y="2967567"/>
                  <a:pt x="656166" y="2865967"/>
                  <a:pt x="673100" y="2832100"/>
                </a:cubicBezTo>
                <a:cubicBezTo>
                  <a:pt x="715433" y="2764367"/>
                  <a:pt x="783166" y="2747434"/>
                  <a:pt x="876300" y="2781300"/>
                </a:cubicBezTo>
                <a:cubicBezTo>
                  <a:pt x="969433" y="2815167"/>
                  <a:pt x="1045633" y="2865967"/>
                  <a:pt x="1104900" y="2933700"/>
                </a:cubicBezTo>
                <a:cubicBezTo>
                  <a:pt x="1155700" y="3001434"/>
                  <a:pt x="1187450" y="3081867"/>
                  <a:pt x="1200150" y="3175000"/>
                </a:cubicBezTo>
                <a:cubicBezTo>
                  <a:pt x="1212850" y="3268134"/>
                  <a:pt x="1200150" y="3403600"/>
                  <a:pt x="1162050" y="3581400"/>
                </a:cubicBezTo>
                <a:cubicBezTo>
                  <a:pt x="1123950" y="3759200"/>
                  <a:pt x="1054100" y="4021667"/>
                  <a:pt x="952500" y="4368800"/>
                </a:cubicBezTo>
                <a:cubicBezTo>
                  <a:pt x="859366" y="4707467"/>
                  <a:pt x="789516" y="4980517"/>
                  <a:pt x="742950" y="5187950"/>
                </a:cubicBezTo>
                <a:cubicBezTo>
                  <a:pt x="696383" y="5395384"/>
                  <a:pt x="677333" y="5613400"/>
                  <a:pt x="685800" y="5842000"/>
                </a:cubicBezTo>
                <a:cubicBezTo>
                  <a:pt x="651933" y="6129867"/>
                  <a:pt x="626533" y="6305550"/>
                  <a:pt x="609600" y="6369050"/>
                </a:cubicBezTo>
                <a:cubicBezTo>
                  <a:pt x="592666" y="6432550"/>
                  <a:pt x="550333" y="6460067"/>
                  <a:pt x="482600" y="6451600"/>
                </a:cubicBezTo>
                <a:close/>
                <a:moveTo>
                  <a:pt x="-1028700" y="6845300"/>
                </a:moveTo>
                <a:moveTo>
                  <a:pt x="1943100" y="1384300"/>
                </a:moveTo>
                <a:cubicBezTo>
                  <a:pt x="1909233" y="1409700"/>
                  <a:pt x="1877483" y="1420284"/>
                  <a:pt x="1847850" y="1416050"/>
                </a:cubicBezTo>
                <a:cubicBezTo>
                  <a:pt x="1818216" y="1411817"/>
                  <a:pt x="1769533" y="1388534"/>
                  <a:pt x="1701800" y="1346200"/>
                </a:cubicBezTo>
                <a:cubicBezTo>
                  <a:pt x="1642533" y="1337734"/>
                  <a:pt x="1568450" y="1297517"/>
                  <a:pt x="1479550" y="1225550"/>
                </a:cubicBezTo>
                <a:cubicBezTo>
                  <a:pt x="1390650" y="1153584"/>
                  <a:pt x="1314450" y="1077384"/>
                  <a:pt x="1250950" y="996950"/>
                </a:cubicBezTo>
                <a:cubicBezTo>
                  <a:pt x="1187450" y="916517"/>
                  <a:pt x="1155700" y="867834"/>
                  <a:pt x="1155700" y="850900"/>
                </a:cubicBezTo>
                <a:cubicBezTo>
                  <a:pt x="1147233" y="766234"/>
                  <a:pt x="1153583" y="658284"/>
                  <a:pt x="1174750" y="527050"/>
                </a:cubicBezTo>
                <a:cubicBezTo>
                  <a:pt x="1195916" y="395817"/>
                  <a:pt x="1240366" y="277284"/>
                  <a:pt x="1308100" y="171450"/>
                </a:cubicBezTo>
                <a:cubicBezTo>
                  <a:pt x="1375833" y="65617"/>
                  <a:pt x="1473200" y="8467"/>
                  <a:pt x="1600200" y="0"/>
                </a:cubicBezTo>
                <a:cubicBezTo>
                  <a:pt x="1634066" y="0"/>
                  <a:pt x="1663700" y="4234"/>
                  <a:pt x="1689100" y="12700"/>
                </a:cubicBezTo>
                <a:cubicBezTo>
                  <a:pt x="1714500" y="21167"/>
                  <a:pt x="1790700" y="50800"/>
                  <a:pt x="1917700" y="101600"/>
                </a:cubicBezTo>
                <a:cubicBezTo>
                  <a:pt x="1985433" y="228600"/>
                  <a:pt x="2053166" y="370417"/>
                  <a:pt x="2120900" y="527050"/>
                </a:cubicBezTo>
                <a:cubicBezTo>
                  <a:pt x="2188633" y="683684"/>
                  <a:pt x="2218266" y="836084"/>
                  <a:pt x="2209800" y="984250"/>
                </a:cubicBezTo>
                <a:cubicBezTo>
                  <a:pt x="2201333" y="1132417"/>
                  <a:pt x="2112433" y="1265767"/>
                  <a:pt x="1943100" y="1384300"/>
                </a:cubicBezTo>
                <a:close/>
                <a:moveTo>
                  <a:pt x="4038600" y="68453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34" name="Freeform 6934"/>
          <p:cNvSpPr/>
          <p:nvPr/>
        </p:nvSpPr>
        <p:spPr>
          <a:xfrm rot="0" flipH="0" flipV="0">
            <a:off x="7845825" y="4169412"/>
            <a:ext cx="135712" cy="252450"/>
          </a:xfrm>
          <a:custGeom>
            <a:pathLst>
              <a:path w="3769784" h="7012517">
                <a:moveTo>
                  <a:pt x="810684" y="6970183"/>
                </a:moveTo>
                <a:cubicBezTo>
                  <a:pt x="717550" y="6953250"/>
                  <a:pt x="622300" y="6904567"/>
                  <a:pt x="524934" y="6824133"/>
                </a:cubicBezTo>
                <a:cubicBezTo>
                  <a:pt x="427567" y="6743700"/>
                  <a:pt x="342900" y="6650567"/>
                  <a:pt x="270934" y="6544733"/>
                </a:cubicBezTo>
                <a:cubicBezTo>
                  <a:pt x="198967" y="6438900"/>
                  <a:pt x="150284" y="6343650"/>
                  <a:pt x="124884" y="6258983"/>
                </a:cubicBezTo>
                <a:cubicBezTo>
                  <a:pt x="124884" y="6242050"/>
                  <a:pt x="114300" y="6220883"/>
                  <a:pt x="93134" y="6195483"/>
                </a:cubicBezTo>
                <a:cubicBezTo>
                  <a:pt x="71967" y="6170083"/>
                  <a:pt x="61384" y="6157383"/>
                  <a:pt x="61384" y="6157383"/>
                </a:cubicBezTo>
                <a:cubicBezTo>
                  <a:pt x="27517" y="6131983"/>
                  <a:pt x="8467" y="6019800"/>
                  <a:pt x="4234" y="5820833"/>
                </a:cubicBezTo>
                <a:cubicBezTo>
                  <a:pt x="0" y="5621867"/>
                  <a:pt x="10584" y="5399617"/>
                  <a:pt x="35984" y="5154083"/>
                </a:cubicBezTo>
                <a:cubicBezTo>
                  <a:pt x="61384" y="4908550"/>
                  <a:pt x="91017" y="4713817"/>
                  <a:pt x="124884" y="4569883"/>
                </a:cubicBezTo>
                <a:cubicBezTo>
                  <a:pt x="167217" y="4434417"/>
                  <a:pt x="230717" y="4250267"/>
                  <a:pt x="315384" y="4017433"/>
                </a:cubicBezTo>
                <a:cubicBezTo>
                  <a:pt x="400050" y="3784600"/>
                  <a:pt x="472017" y="3575050"/>
                  <a:pt x="531284" y="3388783"/>
                </a:cubicBezTo>
                <a:lnTo>
                  <a:pt x="874184" y="2652183"/>
                </a:lnTo>
                <a:lnTo>
                  <a:pt x="366184" y="2512483"/>
                </a:lnTo>
                <a:cubicBezTo>
                  <a:pt x="306917" y="2495550"/>
                  <a:pt x="258234" y="2461683"/>
                  <a:pt x="220134" y="2410883"/>
                </a:cubicBezTo>
                <a:cubicBezTo>
                  <a:pt x="182034" y="2360083"/>
                  <a:pt x="162984" y="2317750"/>
                  <a:pt x="162984" y="2283883"/>
                </a:cubicBezTo>
                <a:cubicBezTo>
                  <a:pt x="162984" y="2216150"/>
                  <a:pt x="201084" y="2133600"/>
                  <a:pt x="277284" y="2036233"/>
                </a:cubicBezTo>
                <a:cubicBezTo>
                  <a:pt x="353484" y="1938867"/>
                  <a:pt x="408517" y="1890183"/>
                  <a:pt x="442384" y="1890183"/>
                </a:cubicBezTo>
                <a:cubicBezTo>
                  <a:pt x="484717" y="1898650"/>
                  <a:pt x="563034" y="1902883"/>
                  <a:pt x="677334" y="1902883"/>
                </a:cubicBezTo>
                <a:cubicBezTo>
                  <a:pt x="791634" y="1902883"/>
                  <a:pt x="903817" y="1898650"/>
                  <a:pt x="1013884" y="1890183"/>
                </a:cubicBezTo>
                <a:cubicBezTo>
                  <a:pt x="1123950" y="1881717"/>
                  <a:pt x="1191684" y="1873250"/>
                  <a:pt x="1217084" y="1864783"/>
                </a:cubicBezTo>
                <a:cubicBezTo>
                  <a:pt x="1250950" y="1847850"/>
                  <a:pt x="1284817" y="1824567"/>
                  <a:pt x="1318684" y="1794933"/>
                </a:cubicBezTo>
                <a:cubicBezTo>
                  <a:pt x="1352550" y="1765300"/>
                  <a:pt x="1377950" y="1720850"/>
                  <a:pt x="1394884" y="1661583"/>
                </a:cubicBezTo>
                <a:cubicBezTo>
                  <a:pt x="1437217" y="1568450"/>
                  <a:pt x="1475317" y="1481667"/>
                  <a:pt x="1509184" y="1401233"/>
                </a:cubicBezTo>
                <a:cubicBezTo>
                  <a:pt x="1543050" y="1320800"/>
                  <a:pt x="1589617" y="1229783"/>
                  <a:pt x="1648884" y="1128183"/>
                </a:cubicBezTo>
                <a:cubicBezTo>
                  <a:pt x="1708150" y="1018117"/>
                  <a:pt x="1756834" y="924983"/>
                  <a:pt x="1794934" y="848783"/>
                </a:cubicBezTo>
                <a:cubicBezTo>
                  <a:pt x="1833034" y="772583"/>
                  <a:pt x="1894417" y="666750"/>
                  <a:pt x="1979084" y="531283"/>
                </a:cubicBezTo>
                <a:cubicBezTo>
                  <a:pt x="2021417" y="472017"/>
                  <a:pt x="2067984" y="400050"/>
                  <a:pt x="2118784" y="315383"/>
                </a:cubicBezTo>
                <a:cubicBezTo>
                  <a:pt x="2169584" y="230717"/>
                  <a:pt x="2233084" y="158750"/>
                  <a:pt x="2309284" y="99483"/>
                </a:cubicBezTo>
                <a:cubicBezTo>
                  <a:pt x="2385484" y="31750"/>
                  <a:pt x="2463800" y="0"/>
                  <a:pt x="2544234" y="4233"/>
                </a:cubicBezTo>
                <a:cubicBezTo>
                  <a:pt x="2624667" y="8467"/>
                  <a:pt x="2728384" y="65617"/>
                  <a:pt x="2855384" y="175683"/>
                </a:cubicBezTo>
                <a:cubicBezTo>
                  <a:pt x="2923117" y="260350"/>
                  <a:pt x="2961217" y="323850"/>
                  <a:pt x="2969684" y="366183"/>
                </a:cubicBezTo>
                <a:cubicBezTo>
                  <a:pt x="2978150" y="408517"/>
                  <a:pt x="2944284" y="488950"/>
                  <a:pt x="2868084" y="607483"/>
                </a:cubicBezTo>
                <a:cubicBezTo>
                  <a:pt x="2800350" y="751417"/>
                  <a:pt x="2722034" y="895350"/>
                  <a:pt x="2633134" y="1039283"/>
                </a:cubicBezTo>
                <a:cubicBezTo>
                  <a:pt x="2544234" y="1183217"/>
                  <a:pt x="2461684" y="1327150"/>
                  <a:pt x="2385484" y="1471083"/>
                </a:cubicBezTo>
                <a:cubicBezTo>
                  <a:pt x="2250017" y="1657350"/>
                  <a:pt x="2224617" y="1763183"/>
                  <a:pt x="2309284" y="1788583"/>
                </a:cubicBezTo>
                <a:cubicBezTo>
                  <a:pt x="2393950" y="1813983"/>
                  <a:pt x="2631017" y="1797050"/>
                  <a:pt x="3020484" y="1737783"/>
                </a:cubicBezTo>
                <a:cubicBezTo>
                  <a:pt x="3266017" y="1695450"/>
                  <a:pt x="3443817" y="1706033"/>
                  <a:pt x="3553884" y="1769533"/>
                </a:cubicBezTo>
                <a:cubicBezTo>
                  <a:pt x="3663950" y="1833033"/>
                  <a:pt x="3727450" y="1936750"/>
                  <a:pt x="3744384" y="2080683"/>
                </a:cubicBezTo>
                <a:cubicBezTo>
                  <a:pt x="3769784" y="2283883"/>
                  <a:pt x="3748617" y="2406650"/>
                  <a:pt x="3680884" y="2448983"/>
                </a:cubicBezTo>
                <a:cubicBezTo>
                  <a:pt x="3613150" y="2491317"/>
                  <a:pt x="3418417" y="2512483"/>
                  <a:pt x="3096684" y="2512483"/>
                </a:cubicBezTo>
                <a:cubicBezTo>
                  <a:pt x="2893484" y="2546350"/>
                  <a:pt x="2719917" y="2565400"/>
                  <a:pt x="2575984" y="2569633"/>
                </a:cubicBezTo>
                <a:cubicBezTo>
                  <a:pt x="2432050" y="2573867"/>
                  <a:pt x="2326217" y="2575983"/>
                  <a:pt x="2258484" y="2575983"/>
                </a:cubicBezTo>
                <a:cubicBezTo>
                  <a:pt x="2148417" y="2584450"/>
                  <a:pt x="2076450" y="2588683"/>
                  <a:pt x="2042584" y="2588683"/>
                </a:cubicBezTo>
                <a:cubicBezTo>
                  <a:pt x="2008717" y="2588683"/>
                  <a:pt x="1957917" y="2597150"/>
                  <a:pt x="1890184" y="2614083"/>
                </a:cubicBezTo>
                <a:cubicBezTo>
                  <a:pt x="1822450" y="2631017"/>
                  <a:pt x="1773767" y="2658533"/>
                  <a:pt x="1744134" y="2696633"/>
                </a:cubicBezTo>
                <a:cubicBezTo>
                  <a:pt x="1714500" y="2734733"/>
                  <a:pt x="1682750" y="2787650"/>
                  <a:pt x="1648884" y="2855383"/>
                </a:cubicBezTo>
                <a:cubicBezTo>
                  <a:pt x="1615017" y="2889250"/>
                  <a:pt x="1564217" y="2978150"/>
                  <a:pt x="1496484" y="3122083"/>
                </a:cubicBezTo>
                <a:cubicBezTo>
                  <a:pt x="1428750" y="3266017"/>
                  <a:pt x="1344084" y="3422650"/>
                  <a:pt x="1242484" y="3591983"/>
                </a:cubicBezTo>
                <a:cubicBezTo>
                  <a:pt x="1123950" y="3947583"/>
                  <a:pt x="1022350" y="4301067"/>
                  <a:pt x="937684" y="4652433"/>
                </a:cubicBezTo>
                <a:cubicBezTo>
                  <a:pt x="853017" y="5003800"/>
                  <a:pt x="785284" y="5344583"/>
                  <a:pt x="734484" y="5674783"/>
                </a:cubicBezTo>
                <a:cubicBezTo>
                  <a:pt x="700617" y="5886450"/>
                  <a:pt x="704850" y="6032500"/>
                  <a:pt x="747184" y="6112933"/>
                </a:cubicBezTo>
                <a:cubicBezTo>
                  <a:pt x="789517" y="6193367"/>
                  <a:pt x="899584" y="6242050"/>
                  <a:pt x="1077384" y="6258983"/>
                </a:cubicBezTo>
                <a:cubicBezTo>
                  <a:pt x="1170517" y="6267450"/>
                  <a:pt x="1320800" y="6265333"/>
                  <a:pt x="1528234" y="6252633"/>
                </a:cubicBezTo>
                <a:cubicBezTo>
                  <a:pt x="1735667" y="6239933"/>
                  <a:pt x="1898650" y="6216650"/>
                  <a:pt x="2017184" y="6182783"/>
                </a:cubicBezTo>
                <a:cubicBezTo>
                  <a:pt x="2110317" y="6140450"/>
                  <a:pt x="2207684" y="6096000"/>
                  <a:pt x="2309284" y="6049433"/>
                </a:cubicBezTo>
                <a:cubicBezTo>
                  <a:pt x="2410884" y="6002867"/>
                  <a:pt x="2504017" y="5954183"/>
                  <a:pt x="2588684" y="5903383"/>
                </a:cubicBezTo>
                <a:cubicBezTo>
                  <a:pt x="2664884" y="5861050"/>
                  <a:pt x="2741084" y="5816600"/>
                  <a:pt x="2817284" y="5770033"/>
                </a:cubicBezTo>
                <a:cubicBezTo>
                  <a:pt x="2893484" y="5723467"/>
                  <a:pt x="2931584" y="5700183"/>
                  <a:pt x="2931584" y="5700183"/>
                </a:cubicBezTo>
                <a:cubicBezTo>
                  <a:pt x="2973917" y="5632450"/>
                  <a:pt x="3020484" y="5611283"/>
                  <a:pt x="3071284" y="5636683"/>
                </a:cubicBezTo>
                <a:cubicBezTo>
                  <a:pt x="3122084" y="5662083"/>
                  <a:pt x="3164417" y="5725583"/>
                  <a:pt x="3198284" y="5827183"/>
                </a:cubicBezTo>
                <a:cubicBezTo>
                  <a:pt x="3198284" y="5928783"/>
                  <a:pt x="3177117" y="6034617"/>
                  <a:pt x="3134784" y="6144683"/>
                </a:cubicBezTo>
                <a:cubicBezTo>
                  <a:pt x="3092450" y="6254750"/>
                  <a:pt x="2935817" y="6385983"/>
                  <a:pt x="2664884" y="6538383"/>
                </a:cubicBezTo>
                <a:cubicBezTo>
                  <a:pt x="2283884" y="6775450"/>
                  <a:pt x="1934634" y="6917267"/>
                  <a:pt x="1617134" y="6963833"/>
                </a:cubicBezTo>
                <a:cubicBezTo>
                  <a:pt x="1299634" y="7010400"/>
                  <a:pt x="1030817" y="7012517"/>
                  <a:pt x="810684" y="6970183"/>
                </a:cubicBezTo>
                <a:close/>
                <a:moveTo>
                  <a:pt x="-1373716" y="7059083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35" name="Freeform 6935"/>
          <p:cNvSpPr/>
          <p:nvPr/>
        </p:nvSpPr>
        <p:spPr>
          <a:xfrm rot="0" flipH="0" flipV="0">
            <a:off x="7988089" y="4255594"/>
            <a:ext cx="177469" cy="153466"/>
          </a:xfrm>
          <a:custGeom>
            <a:pathLst>
              <a:path w="4929717" h="4262967">
                <a:moveTo>
                  <a:pt x="846667" y="4246033"/>
                </a:moveTo>
                <a:cubicBezTo>
                  <a:pt x="745067" y="4262967"/>
                  <a:pt x="635000" y="4246033"/>
                  <a:pt x="516467" y="4195233"/>
                </a:cubicBezTo>
                <a:cubicBezTo>
                  <a:pt x="397933" y="4144433"/>
                  <a:pt x="294217" y="4072467"/>
                  <a:pt x="205317" y="3979333"/>
                </a:cubicBezTo>
                <a:cubicBezTo>
                  <a:pt x="116417" y="3886200"/>
                  <a:pt x="59267" y="3788833"/>
                  <a:pt x="33867" y="3687233"/>
                </a:cubicBezTo>
                <a:cubicBezTo>
                  <a:pt x="0" y="3509433"/>
                  <a:pt x="23283" y="3287183"/>
                  <a:pt x="103717" y="3020483"/>
                </a:cubicBezTo>
                <a:cubicBezTo>
                  <a:pt x="184150" y="2753783"/>
                  <a:pt x="302683" y="2470150"/>
                  <a:pt x="459317" y="2169583"/>
                </a:cubicBezTo>
                <a:cubicBezTo>
                  <a:pt x="615950" y="1869017"/>
                  <a:pt x="793750" y="1579033"/>
                  <a:pt x="992717" y="1299633"/>
                </a:cubicBezTo>
                <a:cubicBezTo>
                  <a:pt x="1191683" y="1020233"/>
                  <a:pt x="1399117" y="776817"/>
                  <a:pt x="1615017" y="569383"/>
                </a:cubicBezTo>
                <a:cubicBezTo>
                  <a:pt x="1830917" y="361950"/>
                  <a:pt x="2032000" y="220133"/>
                  <a:pt x="2218267" y="143933"/>
                </a:cubicBezTo>
                <a:cubicBezTo>
                  <a:pt x="2311400" y="84667"/>
                  <a:pt x="2385483" y="44450"/>
                  <a:pt x="2440517" y="23283"/>
                </a:cubicBezTo>
                <a:cubicBezTo>
                  <a:pt x="2495550" y="2117"/>
                  <a:pt x="2554817" y="0"/>
                  <a:pt x="2618317" y="16933"/>
                </a:cubicBezTo>
                <a:cubicBezTo>
                  <a:pt x="2681817" y="33867"/>
                  <a:pt x="2777067" y="76200"/>
                  <a:pt x="2904067" y="143933"/>
                </a:cubicBezTo>
                <a:cubicBezTo>
                  <a:pt x="3022600" y="177800"/>
                  <a:pt x="3111500" y="215900"/>
                  <a:pt x="3170767" y="258233"/>
                </a:cubicBezTo>
                <a:cubicBezTo>
                  <a:pt x="3230033" y="300567"/>
                  <a:pt x="3306233" y="385233"/>
                  <a:pt x="3399367" y="512233"/>
                </a:cubicBezTo>
                <a:cubicBezTo>
                  <a:pt x="3467100" y="639233"/>
                  <a:pt x="3517900" y="766233"/>
                  <a:pt x="3551767" y="893233"/>
                </a:cubicBezTo>
                <a:cubicBezTo>
                  <a:pt x="3585633" y="1020233"/>
                  <a:pt x="3615267" y="1164167"/>
                  <a:pt x="3640667" y="1325033"/>
                </a:cubicBezTo>
                <a:cubicBezTo>
                  <a:pt x="3708400" y="1536700"/>
                  <a:pt x="3733800" y="1674283"/>
                  <a:pt x="3716867" y="1737783"/>
                </a:cubicBezTo>
                <a:cubicBezTo>
                  <a:pt x="3699933" y="1801283"/>
                  <a:pt x="3674533" y="1849967"/>
                  <a:pt x="3640667" y="1883833"/>
                </a:cubicBezTo>
                <a:cubicBezTo>
                  <a:pt x="3572933" y="1968500"/>
                  <a:pt x="3556000" y="2010833"/>
                  <a:pt x="3589867" y="2010833"/>
                </a:cubicBezTo>
                <a:cubicBezTo>
                  <a:pt x="3589867" y="2010833"/>
                  <a:pt x="3587750" y="2025650"/>
                  <a:pt x="3583517" y="2055283"/>
                </a:cubicBezTo>
                <a:cubicBezTo>
                  <a:pt x="3579283" y="2084917"/>
                  <a:pt x="3560233" y="2129367"/>
                  <a:pt x="3526367" y="2188633"/>
                </a:cubicBezTo>
                <a:cubicBezTo>
                  <a:pt x="3467100" y="2374900"/>
                  <a:pt x="3422650" y="2567517"/>
                  <a:pt x="3393017" y="2766483"/>
                </a:cubicBezTo>
                <a:cubicBezTo>
                  <a:pt x="3363383" y="2965450"/>
                  <a:pt x="3365500" y="3128433"/>
                  <a:pt x="3399367" y="3255433"/>
                </a:cubicBezTo>
                <a:cubicBezTo>
                  <a:pt x="3467100" y="3441700"/>
                  <a:pt x="3589867" y="3551767"/>
                  <a:pt x="3767667" y="3585633"/>
                </a:cubicBezTo>
                <a:cubicBezTo>
                  <a:pt x="3945467" y="3619500"/>
                  <a:pt x="4127500" y="3543300"/>
                  <a:pt x="4313767" y="3357033"/>
                </a:cubicBezTo>
                <a:cubicBezTo>
                  <a:pt x="4406900" y="3289300"/>
                  <a:pt x="4495800" y="3227917"/>
                  <a:pt x="4580467" y="3172883"/>
                </a:cubicBezTo>
                <a:cubicBezTo>
                  <a:pt x="4665133" y="3117850"/>
                  <a:pt x="4707467" y="3124200"/>
                  <a:pt x="4707467" y="3191933"/>
                </a:cubicBezTo>
                <a:cubicBezTo>
                  <a:pt x="4707467" y="3191933"/>
                  <a:pt x="4720167" y="3202517"/>
                  <a:pt x="4745567" y="3223683"/>
                </a:cubicBezTo>
                <a:cubicBezTo>
                  <a:pt x="4770967" y="3244850"/>
                  <a:pt x="4800600" y="3255433"/>
                  <a:pt x="4834467" y="3255433"/>
                </a:cubicBezTo>
                <a:cubicBezTo>
                  <a:pt x="4876800" y="3255433"/>
                  <a:pt x="4904317" y="3272367"/>
                  <a:pt x="4917017" y="3306233"/>
                </a:cubicBezTo>
                <a:cubicBezTo>
                  <a:pt x="4929717" y="3340100"/>
                  <a:pt x="4929717" y="3384550"/>
                  <a:pt x="4917017" y="3439583"/>
                </a:cubicBezTo>
                <a:cubicBezTo>
                  <a:pt x="4904317" y="3494617"/>
                  <a:pt x="4876800" y="3556000"/>
                  <a:pt x="4834467" y="3623733"/>
                </a:cubicBezTo>
                <a:cubicBezTo>
                  <a:pt x="4707467" y="3750733"/>
                  <a:pt x="4643967" y="3835400"/>
                  <a:pt x="4643967" y="3877733"/>
                </a:cubicBezTo>
                <a:cubicBezTo>
                  <a:pt x="4643967" y="3877733"/>
                  <a:pt x="4629150" y="3892550"/>
                  <a:pt x="4599517" y="3922183"/>
                </a:cubicBezTo>
                <a:cubicBezTo>
                  <a:pt x="4569883" y="3951817"/>
                  <a:pt x="4521200" y="3996267"/>
                  <a:pt x="4453467" y="4055533"/>
                </a:cubicBezTo>
                <a:cubicBezTo>
                  <a:pt x="4301067" y="4148667"/>
                  <a:pt x="4108450" y="4195233"/>
                  <a:pt x="3875617" y="4195233"/>
                </a:cubicBezTo>
                <a:cubicBezTo>
                  <a:pt x="3642783" y="4195233"/>
                  <a:pt x="3462867" y="4148667"/>
                  <a:pt x="3335867" y="4055533"/>
                </a:cubicBezTo>
                <a:cubicBezTo>
                  <a:pt x="3208867" y="3962400"/>
                  <a:pt x="3092450" y="3835400"/>
                  <a:pt x="2986617" y="3674533"/>
                </a:cubicBezTo>
                <a:cubicBezTo>
                  <a:pt x="2880783" y="3513667"/>
                  <a:pt x="2810933" y="3373967"/>
                  <a:pt x="2777067" y="3255433"/>
                </a:cubicBezTo>
                <a:lnTo>
                  <a:pt x="2713567" y="3128433"/>
                </a:lnTo>
                <a:lnTo>
                  <a:pt x="2345267" y="3369733"/>
                </a:lnTo>
                <a:cubicBezTo>
                  <a:pt x="2252133" y="3462867"/>
                  <a:pt x="2152650" y="3551767"/>
                  <a:pt x="2046817" y="3636433"/>
                </a:cubicBezTo>
                <a:cubicBezTo>
                  <a:pt x="1940983" y="3721100"/>
                  <a:pt x="1871133" y="3780367"/>
                  <a:pt x="1837267" y="3814233"/>
                </a:cubicBezTo>
                <a:cubicBezTo>
                  <a:pt x="1811867" y="3848100"/>
                  <a:pt x="1784350" y="3877733"/>
                  <a:pt x="1754717" y="3903133"/>
                </a:cubicBezTo>
                <a:cubicBezTo>
                  <a:pt x="1725083" y="3928533"/>
                  <a:pt x="1693333" y="3941233"/>
                  <a:pt x="1659467" y="3941233"/>
                </a:cubicBezTo>
                <a:cubicBezTo>
                  <a:pt x="1625600" y="3941233"/>
                  <a:pt x="1595967" y="3941233"/>
                  <a:pt x="1570567" y="3941233"/>
                </a:cubicBezTo>
                <a:cubicBezTo>
                  <a:pt x="1545167" y="3941233"/>
                  <a:pt x="1532467" y="3941233"/>
                  <a:pt x="1532467" y="3941233"/>
                </a:cubicBezTo>
                <a:cubicBezTo>
                  <a:pt x="1532467" y="3975100"/>
                  <a:pt x="1492250" y="4017433"/>
                  <a:pt x="1411817" y="4068233"/>
                </a:cubicBezTo>
                <a:cubicBezTo>
                  <a:pt x="1331383" y="4119033"/>
                  <a:pt x="1238250" y="4161367"/>
                  <a:pt x="1132417" y="4195233"/>
                </a:cubicBezTo>
                <a:cubicBezTo>
                  <a:pt x="1026583" y="4229100"/>
                  <a:pt x="931333" y="4246033"/>
                  <a:pt x="846667" y="4246033"/>
                </a:cubicBezTo>
                <a:close/>
                <a:moveTo>
                  <a:pt x="-791633" y="4665133"/>
                </a:moveTo>
                <a:moveTo>
                  <a:pt x="719667" y="3560233"/>
                </a:moveTo>
                <a:cubicBezTo>
                  <a:pt x="770467" y="3560233"/>
                  <a:pt x="861483" y="3520017"/>
                  <a:pt x="992717" y="3439583"/>
                </a:cubicBezTo>
                <a:cubicBezTo>
                  <a:pt x="1123950" y="3359150"/>
                  <a:pt x="1272117" y="3263900"/>
                  <a:pt x="1437217" y="3153833"/>
                </a:cubicBezTo>
                <a:cubicBezTo>
                  <a:pt x="1602317" y="3043767"/>
                  <a:pt x="1750483" y="2933700"/>
                  <a:pt x="1881717" y="2823633"/>
                </a:cubicBezTo>
                <a:cubicBezTo>
                  <a:pt x="2012950" y="2713567"/>
                  <a:pt x="2103967" y="2628900"/>
                  <a:pt x="2154767" y="2569633"/>
                </a:cubicBezTo>
                <a:cubicBezTo>
                  <a:pt x="2188633" y="2535767"/>
                  <a:pt x="2243667" y="2478617"/>
                  <a:pt x="2319867" y="2398183"/>
                </a:cubicBezTo>
                <a:cubicBezTo>
                  <a:pt x="2396067" y="2317750"/>
                  <a:pt x="2463800" y="2247900"/>
                  <a:pt x="2523067" y="2188633"/>
                </a:cubicBezTo>
                <a:cubicBezTo>
                  <a:pt x="2717800" y="1968500"/>
                  <a:pt x="2853267" y="1725083"/>
                  <a:pt x="2929467" y="1458383"/>
                </a:cubicBezTo>
                <a:cubicBezTo>
                  <a:pt x="3005667" y="1191683"/>
                  <a:pt x="2997200" y="982133"/>
                  <a:pt x="2904067" y="829733"/>
                </a:cubicBezTo>
                <a:cubicBezTo>
                  <a:pt x="2870200" y="736600"/>
                  <a:pt x="2827867" y="685800"/>
                  <a:pt x="2777067" y="677333"/>
                </a:cubicBezTo>
                <a:cubicBezTo>
                  <a:pt x="2726267" y="668867"/>
                  <a:pt x="2620433" y="698500"/>
                  <a:pt x="2459567" y="766233"/>
                </a:cubicBezTo>
                <a:cubicBezTo>
                  <a:pt x="2357967" y="825500"/>
                  <a:pt x="2233083" y="937683"/>
                  <a:pt x="2084917" y="1102783"/>
                </a:cubicBezTo>
                <a:cubicBezTo>
                  <a:pt x="1936750" y="1267883"/>
                  <a:pt x="1780117" y="1458383"/>
                  <a:pt x="1615017" y="1674283"/>
                </a:cubicBezTo>
                <a:cubicBezTo>
                  <a:pt x="1449917" y="1890183"/>
                  <a:pt x="1295400" y="2112433"/>
                  <a:pt x="1151467" y="2341033"/>
                </a:cubicBezTo>
                <a:cubicBezTo>
                  <a:pt x="1007533" y="2569633"/>
                  <a:pt x="889000" y="2781300"/>
                  <a:pt x="795867" y="2976033"/>
                </a:cubicBezTo>
                <a:cubicBezTo>
                  <a:pt x="702733" y="3170767"/>
                  <a:pt x="656167" y="3323167"/>
                  <a:pt x="656167" y="3433233"/>
                </a:cubicBezTo>
                <a:cubicBezTo>
                  <a:pt x="656167" y="3467100"/>
                  <a:pt x="666750" y="3496733"/>
                  <a:pt x="687917" y="3522133"/>
                </a:cubicBezTo>
                <a:cubicBezTo>
                  <a:pt x="709083" y="3547533"/>
                  <a:pt x="719667" y="3560233"/>
                  <a:pt x="719667" y="3560233"/>
                </a:cubicBezTo>
                <a:close/>
                <a:moveTo>
                  <a:pt x="-105833" y="4665133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36" name="Freeform 6936"/>
          <p:cNvSpPr/>
          <p:nvPr/>
        </p:nvSpPr>
        <p:spPr>
          <a:xfrm rot="0" flipH="0" flipV="0">
            <a:off x="8169750" y="4247059"/>
            <a:ext cx="189433" cy="166725"/>
          </a:xfrm>
          <a:custGeom>
            <a:pathLst>
              <a:path w="5262034" h="4631267">
                <a:moveTo>
                  <a:pt x="309034" y="4445000"/>
                </a:moveTo>
                <a:cubicBezTo>
                  <a:pt x="275167" y="4377267"/>
                  <a:pt x="232834" y="4324350"/>
                  <a:pt x="182034" y="4286250"/>
                </a:cubicBezTo>
                <a:cubicBezTo>
                  <a:pt x="131234" y="4248150"/>
                  <a:pt x="105834" y="4212167"/>
                  <a:pt x="105834" y="4178300"/>
                </a:cubicBezTo>
                <a:cubicBezTo>
                  <a:pt x="105834" y="4144434"/>
                  <a:pt x="103717" y="4108450"/>
                  <a:pt x="99484" y="4070350"/>
                </a:cubicBezTo>
                <a:cubicBezTo>
                  <a:pt x="95250" y="4032250"/>
                  <a:pt x="76200" y="3996267"/>
                  <a:pt x="42334" y="3962400"/>
                </a:cubicBezTo>
                <a:cubicBezTo>
                  <a:pt x="0" y="3911600"/>
                  <a:pt x="4234" y="3795184"/>
                  <a:pt x="55034" y="3613150"/>
                </a:cubicBezTo>
                <a:cubicBezTo>
                  <a:pt x="105834" y="3431117"/>
                  <a:pt x="190500" y="3206750"/>
                  <a:pt x="309034" y="2940050"/>
                </a:cubicBezTo>
                <a:cubicBezTo>
                  <a:pt x="427567" y="2673350"/>
                  <a:pt x="567267" y="2391834"/>
                  <a:pt x="728134" y="2095500"/>
                </a:cubicBezTo>
                <a:cubicBezTo>
                  <a:pt x="795867" y="2027767"/>
                  <a:pt x="863600" y="1938867"/>
                  <a:pt x="931334" y="1828800"/>
                </a:cubicBezTo>
                <a:cubicBezTo>
                  <a:pt x="999067" y="1718734"/>
                  <a:pt x="1049867" y="1646767"/>
                  <a:pt x="1083734" y="1612900"/>
                </a:cubicBezTo>
                <a:cubicBezTo>
                  <a:pt x="1083734" y="1579034"/>
                  <a:pt x="1096434" y="1547284"/>
                  <a:pt x="1121834" y="1517650"/>
                </a:cubicBezTo>
                <a:cubicBezTo>
                  <a:pt x="1147234" y="1488017"/>
                  <a:pt x="1176867" y="1473200"/>
                  <a:pt x="1210734" y="1473200"/>
                </a:cubicBezTo>
                <a:lnTo>
                  <a:pt x="1210734" y="1397000"/>
                </a:lnTo>
                <a:cubicBezTo>
                  <a:pt x="1210734" y="1354667"/>
                  <a:pt x="1250950" y="1282700"/>
                  <a:pt x="1331384" y="1181100"/>
                </a:cubicBezTo>
                <a:cubicBezTo>
                  <a:pt x="1411817" y="1079500"/>
                  <a:pt x="1511300" y="967317"/>
                  <a:pt x="1629834" y="844550"/>
                </a:cubicBezTo>
                <a:cubicBezTo>
                  <a:pt x="1748367" y="721784"/>
                  <a:pt x="1871134" y="603250"/>
                  <a:pt x="1998134" y="488950"/>
                </a:cubicBezTo>
                <a:cubicBezTo>
                  <a:pt x="2125134" y="374650"/>
                  <a:pt x="2230967" y="292100"/>
                  <a:pt x="2315634" y="241300"/>
                </a:cubicBezTo>
                <a:cubicBezTo>
                  <a:pt x="2493434" y="122767"/>
                  <a:pt x="2677584" y="50800"/>
                  <a:pt x="2868084" y="25400"/>
                </a:cubicBezTo>
                <a:cubicBezTo>
                  <a:pt x="3058584" y="0"/>
                  <a:pt x="3221567" y="42334"/>
                  <a:pt x="3357034" y="152400"/>
                </a:cubicBezTo>
                <a:cubicBezTo>
                  <a:pt x="3382434" y="177800"/>
                  <a:pt x="3424767" y="220134"/>
                  <a:pt x="3484034" y="279400"/>
                </a:cubicBezTo>
                <a:cubicBezTo>
                  <a:pt x="3543300" y="338667"/>
                  <a:pt x="3613150" y="404284"/>
                  <a:pt x="3693584" y="476250"/>
                </a:cubicBezTo>
                <a:cubicBezTo>
                  <a:pt x="3774017" y="548217"/>
                  <a:pt x="3856567" y="622300"/>
                  <a:pt x="3941234" y="698500"/>
                </a:cubicBezTo>
                <a:lnTo>
                  <a:pt x="4411134" y="1117600"/>
                </a:lnTo>
                <a:lnTo>
                  <a:pt x="4182534" y="1752600"/>
                </a:lnTo>
                <a:cubicBezTo>
                  <a:pt x="4072467" y="2091267"/>
                  <a:pt x="4044950" y="2387600"/>
                  <a:pt x="4099984" y="2641600"/>
                </a:cubicBezTo>
                <a:cubicBezTo>
                  <a:pt x="4155017" y="2895600"/>
                  <a:pt x="4237567" y="3115734"/>
                  <a:pt x="4347634" y="3302000"/>
                </a:cubicBezTo>
                <a:cubicBezTo>
                  <a:pt x="4389967" y="3395134"/>
                  <a:pt x="4476750" y="3484034"/>
                  <a:pt x="4607984" y="3568700"/>
                </a:cubicBezTo>
                <a:cubicBezTo>
                  <a:pt x="4739217" y="3653367"/>
                  <a:pt x="4864100" y="3704167"/>
                  <a:pt x="4982634" y="3721100"/>
                </a:cubicBezTo>
                <a:cubicBezTo>
                  <a:pt x="5050367" y="3729567"/>
                  <a:pt x="5113867" y="3754967"/>
                  <a:pt x="5173134" y="3797300"/>
                </a:cubicBezTo>
                <a:cubicBezTo>
                  <a:pt x="5232400" y="3839634"/>
                  <a:pt x="5262034" y="3907367"/>
                  <a:pt x="5262034" y="4000500"/>
                </a:cubicBezTo>
                <a:cubicBezTo>
                  <a:pt x="5262034" y="4085167"/>
                  <a:pt x="5245100" y="4152900"/>
                  <a:pt x="5211234" y="4203700"/>
                </a:cubicBezTo>
                <a:cubicBezTo>
                  <a:pt x="5177367" y="4254500"/>
                  <a:pt x="5118100" y="4288367"/>
                  <a:pt x="5033434" y="4305300"/>
                </a:cubicBezTo>
                <a:cubicBezTo>
                  <a:pt x="4754034" y="4339167"/>
                  <a:pt x="4493684" y="4271434"/>
                  <a:pt x="4252384" y="4102100"/>
                </a:cubicBezTo>
                <a:cubicBezTo>
                  <a:pt x="4011084" y="3932767"/>
                  <a:pt x="3788834" y="3653367"/>
                  <a:pt x="3585634" y="3263900"/>
                </a:cubicBezTo>
                <a:cubicBezTo>
                  <a:pt x="3551767" y="3213100"/>
                  <a:pt x="3507317" y="3117850"/>
                  <a:pt x="3452284" y="2978150"/>
                </a:cubicBezTo>
                <a:cubicBezTo>
                  <a:pt x="3397250" y="2838450"/>
                  <a:pt x="3365500" y="2747434"/>
                  <a:pt x="3357034" y="2705100"/>
                </a:cubicBezTo>
                <a:cubicBezTo>
                  <a:pt x="3323167" y="2747434"/>
                  <a:pt x="3259667" y="2825750"/>
                  <a:pt x="3166534" y="2940050"/>
                </a:cubicBezTo>
                <a:cubicBezTo>
                  <a:pt x="3073400" y="3054350"/>
                  <a:pt x="3001434" y="3136900"/>
                  <a:pt x="2950634" y="3187700"/>
                </a:cubicBezTo>
                <a:cubicBezTo>
                  <a:pt x="2349500" y="3797300"/>
                  <a:pt x="1830917" y="4205817"/>
                  <a:pt x="1394884" y="4413250"/>
                </a:cubicBezTo>
                <a:cubicBezTo>
                  <a:pt x="958850" y="4620684"/>
                  <a:pt x="596900" y="4631267"/>
                  <a:pt x="309034" y="4445000"/>
                </a:cubicBezTo>
                <a:close/>
                <a:moveTo>
                  <a:pt x="-592666" y="4902200"/>
                </a:moveTo>
                <a:moveTo>
                  <a:pt x="766234" y="3733800"/>
                </a:moveTo>
                <a:cubicBezTo>
                  <a:pt x="766234" y="3793067"/>
                  <a:pt x="857250" y="3790950"/>
                  <a:pt x="1039284" y="3727450"/>
                </a:cubicBezTo>
                <a:cubicBezTo>
                  <a:pt x="1221317" y="3663950"/>
                  <a:pt x="1418167" y="3547534"/>
                  <a:pt x="1629834" y="3378200"/>
                </a:cubicBezTo>
                <a:cubicBezTo>
                  <a:pt x="1917700" y="3132667"/>
                  <a:pt x="2207684" y="2861734"/>
                  <a:pt x="2499784" y="2565400"/>
                </a:cubicBezTo>
                <a:cubicBezTo>
                  <a:pt x="2791884" y="2269067"/>
                  <a:pt x="3026834" y="1993900"/>
                  <a:pt x="3204634" y="1739900"/>
                </a:cubicBezTo>
                <a:lnTo>
                  <a:pt x="3484034" y="1282700"/>
                </a:lnTo>
                <a:cubicBezTo>
                  <a:pt x="3399367" y="1087967"/>
                  <a:pt x="3308350" y="954617"/>
                  <a:pt x="3210984" y="882650"/>
                </a:cubicBezTo>
                <a:cubicBezTo>
                  <a:pt x="3113617" y="810684"/>
                  <a:pt x="3031067" y="774700"/>
                  <a:pt x="2963334" y="774700"/>
                </a:cubicBezTo>
                <a:cubicBezTo>
                  <a:pt x="2853267" y="774700"/>
                  <a:pt x="2690284" y="876300"/>
                  <a:pt x="2474384" y="1079500"/>
                </a:cubicBezTo>
                <a:cubicBezTo>
                  <a:pt x="2258484" y="1282700"/>
                  <a:pt x="2027767" y="1553634"/>
                  <a:pt x="1782234" y="1892300"/>
                </a:cubicBezTo>
                <a:cubicBezTo>
                  <a:pt x="1536700" y="2230967"/>
                  <a:pt x="1303867" y="2603500"/>
                  <a:pt x="1083734" y="3009900"/>
                </a:cubicBezTo>
                <a:cubicBezTo>
                  <a:pt x="999067" y="3179234"/>
                  <a:pt x="924984" y="3342217"/>
                  <a:pt x="861484" y="3498850"/>
                </a:cubicBezTo>
                <a:cubicBezTo>
                  <a:pt x="797984" y="3655484"/>
                  <a:pt x="766234" y="3733800"/>
                  <a:pt x="766234" y="3733800"/>
                </a:cubicBezTo>
                <a:close/>
                <a:moveTo>
                  <a:pt x="118534" y="49022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37" name="Freeform 6937"/>
          <p:cNvSpPr/>
          <p:nvPr/>
        </p:nvSpPr>
        <p:spPr>
          <a:xfrm rot="0" flipH="0" flipV="0">
            <a:off x="8384177" y="4186023"/>
            <a:ext cx="136093" cy="238124"/>
          </a:xfrm>
          <a:custGeom>
            <a:pathLst>
              <a:path w="3780367" h="6614583">
                <a:moveTo>
                  <a:pt x="1401234" y="6572250"/>
                </a:moveTo>
                <a:cubicBezTo>
                  <a:pt x="1282700" y="6538384"/>
                  <a:pt x="1185334" y="6498167"/>
                  <a:pt x="1109134" y="6451600"/>
                </a:cubicBezTo>
                <a:cubicBezTo>
                  <a:pt x="1032934" y="6405034"/>
                  <a:pt x="931334" y="6326717"/>
                  <a:pt x="804334" y="6216650"/>
                </a:cubicBezTo>
                <a:cubicBezTo>
                  <a:pt x="702734" y="6081184"/>
                  <a:pt x="624417" y="5954184"/>
                  <a:pt x="569384" y="5835650"/>
                </a:cubicBezTo>
                <a:cubicBezTo>
                  <a:pt x="514350" y="5717117"/>
                  <a:pt x="478367" y="5579534"/>
                  <a:pt x="461434" y="5422900"/>
                </a:cubicBezTo>
                <a:cubicBezTo>
                  <a:pt x="444500" y="5266267"/>
                  <a:pt x="436034" y="5065184"/>
                  <a:pt x="436034" y="4819650"/>
                </a:cubicBezTo>
                <a:cubicBezTo>
                  <a:pt x="436034" y="4718050"/>
                  <a:pt x="455084" y="4565650"/>
                  <a:pt x="493184" y="4362450"/>
                </a:cubicBezTo>
                <a:cubicBezTo>
                  <a:pt x="531284" y="4159250"/>
                  <a:pt x="577850" y="3945467"/>
                  <a:pt x="632884" y="3721100"/>
                </a:cubicBezTo>
                <a:cubicBezTo>
                  <a:pt x="687917" y="3496734"/>
                  <a:pt x="738717" y="3295650"/>
                  <a:pt x="785284" y="3117850"/>
                </a:cubicBezTo>
                <a:cubicBezTo>
                  <a:pt x="831850" y="2940050"/>
                  <a:pt x="859367" y="2825750"/>
                  <a:pt x="867834" y="2774950"/>
                </a:cubicBezTo>
                <a:cubicBezTo>
                  <a:pt x="893234" y="2664884"/>
                  <a:pt x="850900" y="2601384"/>
                  <a:pt x="740834" y="2584450"/>
                </a:cubicBezTo>
                <a:cubicBezTo>
                  <a:pt x="630767" y="2567517"/>
                  <a:pt x="510117" y="2561167"/>
                  <a:pt x="378884" y="2565400"/>
                </a:cubicBezTo>
                <a:cubicBezTo>
                  <a:pt x="247650" y="2569634"/>
                  <a:pt x="160867" y="2559050"/>
                  <a:pt x="118534" y="2533650"/>
                </a:cubicBezTo>
                <a:cubicBezTo>
                  <a:pt x="84667" y="2525184"/>
                  <a:pt x="67734" y="2510367"/>
                  <a:pt x="67734" y="2489200"/>
                </a:cubicBezTo>
                <a:cubicBezTo>
                  <a:pt x="67734" y="2468034"/>
                  <a:pt x="67734" y="2457450"/>
                  <a:pt x="67734" y="2457450"/>
                </a:cubicBezTo>
                <a:cubicBezTo>
                  <a:pt x="67734" y="2423584"/>
                  <a:pt x="65617" y="2400300"/>
                  <a:pt x="61384" y="2387600"/>
                </a:cubicBezTo>
                <a:cubicBezTo>
                  <a:pt x="57150" y="2374900"/>
                  <a:pt x="42334" y="2347384"/>
                  <a:pt x="16934" y="2305050"/>
                </a:cubicBezTo>
                <a:cubicBezTo>
                  <a:pt x="0" y="2271184"/>
                  <a:pt x="10584" y="2222500"/>
                  <a:pt x="48684" y="2159000"/>
                </a:cubicBezTo>
                <a:cubicBezTo>
                  <a:pt x="86784" y="2095500"/>
                  <a:pt x="152400" y="2055284"/>
                  <a:pt x="245534" y="2038350"/>
                </a:cubicBezTo>
                <a:cubicBezTo>
                  <a:pt x="321734" y="2021417"/>
                  <a:pt x="425450" y="2006600"/>
                  <a:pt x="556684" y="1993900"/>
                </a:cubicBezTo>
                <a:cubicBezTo>
                  <a:pt x="687917" y="1981200"/>
                  <a:pt x="821267" y="1951567"/>
                  <a:pt x="956734" y="1905000"/>
                </a:cubicBezTo>
                <a:cubicBezTo>
                  <a:pt x="1092200" y="1858434"/>
                  <a:pt x="1202267" y="1784350"/>
                  <a:pt x="1286934" y="1682750"/>
                </a:cubicBezTo>
                <a:cubicBezTo>
                  <a:pt x="1363134" y="1496484"/>
                  <a:pt x="1452034" y="1289050"/>
                  <a:pt x="1553634" y="1060450"/>
                </a:cubicBezTo>
                <a:cubicBezTo>
                  <a:pt x="1655234" y="831850"/>
                  <a:pt x="1754717" y="626534"/>
                  <a:pt x="1852084" y="444500"/>
                </a:cubicBezTo>
                <a:cubicBezTo>
                  <a:pt x="1949450" y="262467"/>
                  <a:pt x="2015067" y="150284"/>
                  <a:pt x="2048934" y="107950"/>
                </a:cubicBezTo>
                <a:cubicBezTo>
                  <a:pt x="2192867" y="31750"/>
                  <a:pt x="2298700" y="0"/>
                  <a:pt x="2366434" y="12700"/>
                </a:cubicBezTo>
                <a:cubicBezTo>
                  <a:pt x="2434167" y="25400"/>
                  <a:pt x="2510367" y="99484"/>
                  <a:pt x="2595034" y="234950"/>
                </a:cubicBezTo>
                <a:cubicBezTo>
                  <a:pt x="2637367" y="294217"/>
                  <a:pt x="2669117" y="340784"/>
                  <a:pt x="2690284" y="374650"/>
                </a:cubicBezTo>
                <a:cubicBezTo>
                  <a:pt x="2711450" y="408517"/>
                  <a:pt x="2713567" y="459317"/>
                  <a:pt x="2696634" y="527050"/>
                </a:cubicBezTo>
                <a:cubicBezTo>
                  <a:pt x="2679700" y="594784"/>
                  <a:pt x="2635250" y="700617"/>
                  <a:pt x="2563284" y="844550"/>
                </a:cubicBezTo>
                <a:cubicBezTo>
                  <a:pt x="2491317" y="988484"/>
                  <a:pt x="2383367" y="1195917"/>
                  <a:pt x="2239434" y="1466850"/>
                </a:cubicBezTo>
                <a:cubicBezTo>
                  <a:pt x="2197100" y="1551517"/>
                  <a:pt x="2159000" y="1625600"/>
                  <a:pt x="2125134" y="1689100"/>
                </a:cubicBezTo>
                <a:cubicBezTo>
                  <a:pt x="2091267" y="1752600"/>
                  <a:pt x="2074334" y="1784350"/>
                  <a:pt x="2074334" y="1784350"/>
                </a:cubicBezTo>
                <a:cubicBezTo>
                  <a:pt x="2108200" y="1792817"/>
                  <a:pt x="2159000" y="1797050"/>
                  <a:pt x="2226734" y="1797050"/>
                </a:cubicBezTo>
                <a:cubicBezTo>
                  <a:pt x="2294467" y="1797050"/>
                  <a:pt x="2379134" y="1792817"/>
                  <a:pt x="2480734" y="1784350"/>
                </a:cubicBezTo>
                <a:cubicBezTo>
                  <a:pt x="2573867" y="1767417"/>
                  <a:pt x="2692400" y="1752600"/>
                  <a:pt x="2836334" y="1739900"/>
                </a:cubicBezTo>
                <a:cubicBezTo>
                  <a:pt x="2980267" y="1727200"/>
                  <a:pt x="3094567" y="1729317"/>
                  <a:pt x="3179234" y="1746250"/>
                </a:cubicBezTo>
                <a:cubicBezTo>
                  <a:pt x="3373967" y="1746250"/>
                  <a:pt x="3517900" y="1782234"/>
                  <a:pt x="3611034" y="1854200"/>
                </a:cubicBezTo>
                <a:cubicBezTo>
                  <a:pt x="3704167" y="1926167"/>
                  <a:pt x="3754967" y="2046817"/>
                  <a:pt x="3763434" y="2216150"/>
                </a:cubicBezTo>
                <a:cubicBezTo>
                  <a:pt x="3780367" y="2309284"/>
                  <a:pt x="3761317" y="2364317"/>
                  <a:pt x="3706284" y="2381250"/>
                </a:cubicBezTo>
                <a:cubicBezTo>
                  <a:pt x="3651250" y="2398184"/>
                  <a:pt x="3509434" y="2406650"/>
                  <a:pt x="3280834" y="2406650"/>
                </a:cubicBezTo>
                <a:cubicBezTo>
                  <a:pt x="3204634" y="2406650"/>
                  <a:pt x="3086100" y="2410884"/>
                  <a:pt x="2925234" y="2419350"/>
                </a:cubicBezTo>
                <a:cubicBezTo>
                  <a:pt x="2764367" y="2427817"/>
                  <a:pt x="2597150" y="2436284"/>
                  <a:pt x="2423584" y="2444750"/>
                </a:cubicBezTo>
                <a:cubicBezTo>
                  <a:pt x="2250017" y="2453217"/>
                  <a:pt x="2101850" y="2463800"/>
                  <a:pt x="1979084" y="2476500"/>
                </a:cubicBezTo>
                <a:cubicBezTo>
                  <a:pt x="1856317" y="2489200"/>
                  <a:pt x="1794934" y="2504017"/>
                  <a:pt x="1794934" y="2520950"/>
                </a:cubicBezTo>
                <a:cubicBezTo>
                  <a:pt x="1769534" y="2537884"/>
                  <a:pt x="1729317" y="2618317"/>
                  <a:pt x="1674284" y="2762250"/>
                </a:cubicBezTo>
                <a:cubicBezTo>
                  <a:pt x="1619250" y="2906184"/>
                  <a:pt x="1564217" y="3069167"/>
                  <a:pt x="1509184" y="3251200"/>
                </a:cubicBezTo>
                <a:cubicBezTo>
                  <a:pt x="1454150" y="3433234"/>
                  <a:pt x="1405467" y="3596217"/>
                  <a:pt x="1363134" y="3740150"/>
                </a:cubicBezTo>
                <a:cubicBezTo>
                  <a:pt x="1303867" y="4028017"/>
                  <a:pt x="1259417" y="4315884"/>
                  <a:pt x="1229784" y="4603750"/>
                </a:cubicBezTo>
                <a:cubicBezTo>
                  <a:pt x="1200150" y="4891617"/>
                  <a:pt x="1193800" y="5141384"/>
                  <a:pt x="1210734" y="5353050"/>
                </a:cubicBezTo>
                <a:cubicBezTo>
                  <a:pt x="1227667" y="5564717"/>
                  <a:pt x="1274234" y="5712884"/>
                  <a:pt x="1350434" y="5797550"/>
                </a:cubicBezTo>
                <a:cubicBezTo>
                  <a:pt x="1426634" y="5873750"/>
                  <a:pt x="1574800" y="5888567"/>
                  <a:pt x="1794934" y="5842000"/>
                </a:cubicBezTo>
                <a:cubicBezTo>
                  <a:pt x="2015067" y="5795434"/>
                  <a:pt x="2192867" y="5717117"/>
                  <a:pt x="2328334" y="5607050"/>
                </a:cubicBezTo>
                <a:cubicBezTo>
                  <a:pt x="2480734" y="5480050"/>
                  <a:pt x="2605617" y="5416550"/>
                  <a:pt x="2702984" y="5416550"/>
                </a:cubicBezTo>
                <a:cubicBezTo>
                  <a:pt x="2800350" y="5416550"/>
                  <a:pt x="2855384" y="5461000"/>
                  <a:pt x="2868084" y="5549900"/>
                </a:cubicBezTo>
                <a:cubicBezTo>
                  <a:pt x="2880784" y="5638800"/>
                  <a:pt x="2832100" y="5763684"/>
                  <a:pt x="2722034" y="5924550"/>
                </a:cubicBezTo>
                <a:cubicBezTo>
                  <a:pt x="2620434" y="6076950"/>
                  <a:pt x="2493434" y="6210300"/>
                  <a:pt x="2341034" y="6324600"/>
                </a:cubicBezTo>
                <a:cubicBezTo>
                  <a:pt x="2188634" y="6438900"/>
                  <a:pt x="2029884" y="6519334"/>
                  <a:pt x="1864784" y="6565900"/>
                </a:cubicBezTo>
                <a:cubicBezTo>
                  <a:pt x="1699684" y="6612466"/>
                  <a:pt x="1545167" y="6614583"/>
                  <a:pt x="1401234" y="6572250"/>
                </a:cubicBezTo>
                <a:close/>
                <a:moveTo>
                  <a:pt x="-1430866" y="659765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38" name="Freeform 6938"/>
          <p:cNvSpPr/>
          <p:nvPr/>
        </p:nvSpPr>
        <p:spPr>
          <a:xfrm rot="0" flipH="0" flipV="0">
            <a:off x="8534291" y="4177108"/>
            <a:ext cx="79857" cy="232562"/>
          </a:xfrm>
          <a:custGeom>
            <a:pathLst>
              <a:path w="2218266" h="6460067">
                <a:moveTo>
                  <a:pt x="482600" y="6451600"/>
                </a:moveTo>
                <a:cubicBezTo>
                  <a:pt x="355600" y="6434667"/>
                  <a:pt x="247650" y="6343650"/>
                  <a:pt x="158750" y="6178550"/>
                </a:cubicBezTo>
                <a:cubicBezTo>
                  <a:pt x="69850" y="6013450"/>
                  <a:pt x="16933" y="5863167"/>
                  <a:pt x="0" y="5727700"/>
                </a:cubicBezTo>
                <a:cubicBezTo>
                  <a:pt x="8466" y="5659967"/>
                  <a:pt x="19050" y="5562600"/>
                  <a:pt x="31750" y="5435600"/>
                </a:cubicBezTo>
                <a:cubicBezTo>
                  <a:pt x="44450" y="5308600"/>
                  <a:pt x="59266" y="5177367"/>
                  <a:pt x="76200" y="5041900"/>
                </a:cubicBezTo>
                <a:cubicBezTo>
                  <a:pt x="110066" y="4881034"/>
                  <a:pt x="156633" y="4684184"/>
                  <a:pt x="215900" y="4451350"/>
                </a:cubicBezTo>
                <a:cubicBezTo>
                  <a:pt x="275166" y="4218517"/>
                  <a:pt x="336550" y="3983567"/>
                  <a:pt x="400050" y="3746500"/>
                </a:cubicBezTo>
                <a:cubicBezTo>
                  <a:pt x="463550" y="3509434"/>
                  <a:pt x="520700" y="3306234"/>
                  <a:pt x="571500" y="3136900"/>
                </a:cubicBezTo>
                <a:cubicBezTo>
                  <a:pt x="622300" y="2967567"/>
                  <a:pt x="656166" y="2865967"/>
                  <a:pt x="673100" y="2832100"/>
                </a:cubicBezTo>
                <a:cubicBezTo>
                  <a:pt x="715433" y="2764367"/>
                  <a:pt x="783166" y="2747434"/>
                  <a:pt x="876300" y="2781300"/>
                </a:cubicBezTo>
                <a:cubicBezTo>
                  <a:pt x="969433" y="2815167"/>
                  <a:pt x="1045633" y="2865967"/>
                  <a:pt x="1104900" y="2933700"/>
                </a:cubicBezTo>
                <a:cubicBezTo>
                  <a:pt x="1155700" y="3001434"/>
                  <a:pt x="1187450" y="3081867"/>
                  <a:pt x="1200150" y="3175000"/>
                </a:cubicBezTo>
                <a:cubicBezTo>
                  <a:pt x="1212850" y="3268134"/>
                  <a:pt x="1200150" y="3403600"/>
                  <a:pt x="1162050" y="3581400"/>
                </a:cubicBezTo>
                <a:cubicBezTo>
                  <a:pt x="1123950" y="3759200"/>
                  <a:pt x="1054100" y="4021667"/>
                  <a:pt x="952500" y="4368800"/>
                </a:cubicBezTo>
                <a:cubicBezTo>
                  <a:pt x="859366" y="4707467"/>
                  <a:pt x="789516" y="4980517"/>
                  <a:pt x="742950" y="5187950"/>
                </a:cubicBezTo>
                <a:cubicBezTo>
                  <a:pt x="696383" y="5395384"/>
                  <a:pt x="677333" y="5613400"/>
                  <a:pt x="685800" y="5842000"/>
                </a:cubicBezTo>
                <a:cubicBezTo>
                  <a:pt x="651933" y="6129867"/>
                  <a:pt x="626533" y="6305550"/>
                  <a:pt x="609600" y="6369050"/>
                </a:cubicBezTo>
                <a:cubicBezTo>
                  <a:pt x="592666" y="6432550"/>
                  <a:pt x="550333" y="6460067"/>
                  <a:pt x="482600" y="6451600"/>
                </a:cubicBezTo>
                <a:close/>
                <a:moveTo>
                  <a:pt x="-1028700" y="6845300"/>
                </a:moveTo>
                <a:moveTo>
                  <a:pt x="1943100" y="1384300"/>
                </a:moveTo>
                <a:cubicBezTo>
                  <a:pt x="1909233" y="1409700"/>
                  <a:pt x="1877483" y="1420284"/>
                  <a:pt x="1847850" y="1416050"/>
                </a:cubicBezTo>
                <a:cubicBezTo>
                  <a:pt x="1818216" y="1411817"/>
                  <a:pt x="1769533" y="1388534"/>
                  <a:pt x="1701800" y="1346200"/>
                </a:cubicBezTo>
                <a:cubicBezTo>
                  <a:pt x="1642533" y="1337734"/>
                  <a:pt x="1568450" y="1297517"/>
                  <a:pt x="1479550" y="1225550"/>
                </a:cubicBezTo>
                <a:cubicBezTo>
                  <a:pt x="1390650" y="1153584"/>
                  <a:pt x="1314450" y="1077384"/>
                  <a:pt x="1250950" y="996950"/>
                </a:cubicBezTo>
                <a:cubicBezTo>
                  <a:pt x="1187450" y="916517"/>
                  <a:pt x="1155700" y="867834"/>
                  <a:pt x="1155700" y="850900"/>
                </a:cubicBezTo>
                <a:cubicBezTo>
                  <a:pt x="1147233" y="766234"/>
                  <a:pt x="1153583" y="658284"/>
                  <a:pt x="1174750" y="527050"/>
                </a:cubicBezTo>
                <a:cubicBezTo>
                  <a:pt x="1195916" y="395817"/>
                  <a:pt x="1240366" y="277284"/>
                  <a:pt x="1308100" y="171450"/>
                </a:cubicBezTo>
                <a:cubicBezTo>
                  <a:pt x="1375833" y="65617"/>
                  <a:pt x="1473200" y="8467"/>
                  <a:pt x="1600200" y="0"/>
                </a:cubicBezTo>
                <a:cubicBezTo>
                  <a:pt x="1634066" y="0"/>
                  <a:pt x="1663700" y="4234"/>
                  <a:pt x="1689100" y="12700"/>
                </a:cubicBezTo>
                <a:cubicBezTo>
                  <a:pt x="1714500" y="21167"/>
                  <a:pt x="1790700" y="50800"/>
                  <a:pt x="1917700" y="101600"/>
                </a:cubicBezTo>
                <a:cubicBezTo>
                  <a:pt x="1985433" y="228600"/>
                  <a:pt x="2053166" y="370417"/>
                  <a:pt x="2120900" y="527050"/>
                </a:cubicBezTo>
                <a:cubicBezTo>
                  <a:pt x="2188633" y="683684"/>
                  <a:pt x="2218266" y="836084"/>
                  <a:pt x="2209800" y="984250"/>
                </a:cubicBezTo>
                <a:cubicBezTo>
                  <a:pt x="2201333" y="1132417"/>
                  <a:pt x="2112433" y="1265767"/>
                  <a:pt x="1943100" y="1384300"/>
                </a:cubicBezTo>
                <a:close/>
                <a:moveTo>
                  <a:pt x="4038600" y="68453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39" name="Freeform 6939"/>
          <p:cNvSpPr/>
          <p:nvPr/>
        </p:nvSpPr>
        <p:spPr>
          <a:xfrm rot="0" flipH="0" flipV="0">
            <a:off x="8619635" y="4246755"/>
            <a:ext cx="128701" cy="174345"/>
          </a:xfrm>
          <a:custGeom>
            <a:pathLst>
              <a:path w="3575050" h="4842933">
                <a:moveTo>
                  <a:pt x="1134534" y="4834466"/>
                </a:moveTo>
                <a:cubicBezTo>
                  <a:pt x="1024467" y="4842933"/>
                  <a:pt x="935567" y="4832350"/>
                  <a:pt x="867834" y="4802716"/>
                </a:cubicBezTo>
                <a:cubicBezTo>
                  <a:pt x="800100" y="4773083"/>
                  <a:pt x="715434" y="4728633"/>
                  <a:pt x="613834" y="4669366"/>
                </a:cubicBezTo>
                <a:cubicBezTo>
                  <a:pt x="427567" y="4525433"/>
                  <a:pt x="289984" y="4379383"/>
                  <a:pt x="201084" y="4231216"/>
                </a:cubicBezTo>
                <a:cubicBezTo>
                  <a:pt x="112184" y="4083050"/>
                  <a:pt x="71967" y="3937000"/>
                  <a:pt x="80434" y="3793066"/>
                </a:cubicBezTo>
                <a:cubicBezTo>
                  <a:pt x="97367" y="3716866"/>
                  <a:pt x="99484" y="3649133"/>
                  <a:pt x="86784" y="3589866"/>
                </a:cubicBezTo>
                <a:cubicBezTo>
                  <a:pt x="74084" y="3530600"/>
                  <a:pt x="67734" y="3500966"/>
                  <a:pt x="67734" y="3500966"/>
                </a:cubicBezTo>
                <a:cubicBezTo>
                  <a:pt x="16934" y="3458633"/>
                  <a:pt x="0" y="3431116"/>
                  <a:pt x="16934" y="3418416"/>
                </a:cubicBezTo>
                <a:cubicBezTo>
                  <a:pt x="33867" y="3405716"/>
                  <a:pt x="46567" y="3382433"/>
                  <a:pt x="55034" y="3348566"/>
                </a:cubicBezTo>
                <a:cubicBezTo>
                  <a:pt x="122767" y="3331633"/>
                  <a:pt x="131234" y="3285066"/>
                  <a:pt x="80434" y="3208866"/>
                </a:cubicBezTo>
                <a:cubicBezTo>
                  <a:pt x="55034" y="3141133"/>
                  <a:pt x="69850" y="2986616"/>
                  <a:pt x="124884" y="2745316"/>
                </a:cubicBezTo>
                <a:cubicBezTo>
                  <a:pt x="179917" y="2504016"/>
                  <a:pt x="254000" y="2277533"/>
                  <a:pt x="347134" y="2065866"/>
                </a:cubicBezTo>
                <a:cubicBezTo>
                  <a:pt x="389467" y="1972733"/>
                  <a:pt x="450850" y="1849966"/>
                  <a:pt x="531284" y="1697566"/>
                </a:cubicBezTo>
                <a:cubicBezTo>
                  <a:pt x="611717" y="1545166"/>
                  <a:pt x="702734" y="1390650"/>
                  <a:pt x="804334" y="1234016"/>
                </a:cubicBezTo>
                <a:cubicBezTo>
                  <a:pt x="905934" y="1077383"/>
                  <a:pt x="999067" y="952500"/>
                  <a:pt x="1083734" y="859366"/>
                </a:cubicBezTo>
                <a:cubicBezTo>
                  <a:pt x="1270000" y="647700"/>
                  <a:pt x="1437217" y="488950"/>
                  <a:pt x="1585384" y="383116"/>
                </a:cubicBezTo>
                <a:cubicBezTo>
                  <a:pt x="1733550" y="277283"/>
                  <a:pt x="1900767" y="190500"/>
                  <a:pt x="2087034" y="122766"/>
                </a:cubicBezTo>
                <a:cubicBezTo>
                  <a:pt x="2256367" y="55033"/>
                  <a:pt x="2379134" y="16933"/>
                  <a:pt x="2455334" y="8466"/>
                </a:cubicBezTo>
                <a:cubicBezTo>
                  <a:pt x="2531534" y="0"/>
                  <a:pt x="2637367" y="50800"/>
                  <a:pt x="2772834" y="160866"/>
                </a:cubicBezTo>
                <a:cubicBezTo>
                  <a:pt x="2976034" y="220133"/>
                  <a:pt x="3130550" y="302683"/>
                  <a:pt x="3236384" y="408516"/>
                </a:cubicBezTo>
                <a:cubicBezTo>
                  <a:pt x="3342217" y="514350"/>
                  <a:pt x="3424767" y="677333"/>
                  <a:pt x="3484034" y="897466"/>
                </a:cubicBezTo>
                <a:cubicBezTo>
                  <a:pt x="3551767" y="1143000"/>
                  <a:pt x="3575050" y="1432983"/>
                  <a:pt x="3553884" y="1767416"/>
                </a:cubicBezTo>
                <a:cubicBezTo>
                  <a:pt x="3532717" y="2101850"/>
                  <a:pt x="3386667" y="2531533"/>
                  <a:pt x="3115734" y="3056466"/>
                </a:cubicBezTo>
                <a:cubicBezTo>
                  <a:pt x="2954867" y="3386666"/>
                  <a:pt x="2796117" y="3636433"/>
                  <a:pt x="2639484" y="3805766"/>
                </a:cubicBezTo>
                <a:cubicBezTo>
                  <a:pt x="2482850" y="3975100"/>
                  <a:pt x="2294467" y="4152900"/>
                  <a:pt x="2074334" y="4339166"/>
                </a:cubicBezTo>
                <a:cubicBezTo>
                  <a:pt x="1913467" y="4474633"/>
                  <a:pt x="1765300" y="4580466"/>
                  <a:pt x="1629834" y="4656666"/>
                </a:cubicBezTo>
                <a:cubicBezTo>
                  <a:pt x="1494367" y="4732866"/>
                  <a:pt x="1329267" y="4792133"/>
                  <a:pt x="1134534" y="4834466"/>
                </a:cubicBezTo>
                <a:close/>
                <a:moveTo>
                  <a:pt x="-1341966" y="4910666"/>
                </a:moveTo>
                <a:moveTo>
                  <a:pt x="2150534" y="3323166"/>
                </a:moveTo>
                <a:cubicBezTo>
                  <a:pt x="2319867" y="3069166"/>
                  <a:pt x="2453217" y="2834216"/>
                  <a:pt x="2550584" y="2618316"/>
                </a:cubicBezTo>
                <a:cubicBezTo>
                  <a:pt x="2647950" y="2402416"/>
                  <a:pt x="2726267" y="2129366"/>
                  <a:pt x="2785534" y="1799166"/>
                </a:cubicBezTo>
                <a:cubicBezTo>
                  <a:pt x="2802467" y="1706033"/>
                  <a:pt x="2806700" y="1589616"/>
                  <a:pt x="2798234" y="1449916"/>
                </a:cubicBezTo>
                <a:cubicBezTo>
                  <a:pt x="2789767" y="1310216"/>
                  <a:pt x="2770717" y="1181100"/>
                  <a:pt x="2741084" y="1062566"/>
                </a:cubicBezTo>
                <a:cubicBezTo>
                  <a:pt x="2711450" y="944033"/>
                  <a:pt x="2671234" y="880533"/>
                  <a:pt x="2620434" y="872066"/>
                </a:cubicBezTo>
                <a:cubicBezTo>
                  <a:pt x="2510367" y="829733"/>
                  <a:pt x="2387600" y="827616"/>
                  <a:pt x="2252134" y="865716"/>
                </a:cubicBezTo>
                <a:cubicBezTo>
                  <a:pt x="2116667" y="903816"/>
                  <a:pt x="1968500" y="1007533"/>
                  <a:pt x="1807634" y="1176866"/>
                </a:cubicBezTo>
                <a:cubicBezTo>
                  <a:pt x="1663700" y="1346200"/>
                  <a:pt x="1534584" y="1536700"/>
                  <a:pt x="1420284" y="1748366"/>
                </a:cubicBezTo>
                <a:cubicBezTo>
                  <a:pt x="1305984" y="1960033"/>
                  <a:pt x="1202267" y="2192866"/>
                  <a:pt x="1109134" y="2446866"/>
                </a:cubicBezTo>
                <a:cubicBezTo>
                  <a:pt x="1016000" y="2700866"/>
                  <a:pt x="927100" y="2971800"/>
                  <a:pt x="842434" y="3259666"/>
                </a:cubicBezTo>
                <a:cubicBezTo>
                  <a:pt x="757767" y="3581400"/>
                  <a:pt x="764117" y="3826933"/>
                  <a:pt x="861484" y="3996266"/>
                </a:cubicBezTo>
                <a:cubicBezTo>
                  <a:pt x="958850" y="4165600"/>
                  <a:pt x="1121834" y="4205816"/>
                  <a:pt x="1350434" y="4116916"/>
                </a:cubicBezTo>
                <a:cubicBezTo>
                  <a:pt x="1579034" y="4028016"/>
                  <a:pt x="1845734" y="3763433"/>
                  <a:pt x="2150534" y="3323166"/>
                </a:cubicBezTo>
                <a:close/>
                <a:moveTo>
                  <a:pt x="169334" y="491066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40" name="Freeform 6940"/>
          <p:cNvSpPr/>
          <p:nvPr/>
        </p:nvSpPr>
        <p:spPr>
          <a:xfrm rot="0" flipH="0" flipV="0">
            <a:off x="8784914" y="4143732"/>
            <a:ext cx="151028" cy="302666"/>
          </a:xfrm>
          <a:custGeom>
            <a:pathLst>
              <a:path w="4195234" h="8407400">
                <a:moveTo>
                  <a:pt x="886884" y="8407400"/>
                </a:moveTo>
                <a:cubicBezTo>
                  <a:pt x="607484" y="8365066"/>
                  <a:pt x="419100" y="8261350"/>
                  <a:pt x="321734" y="8096250"/>
                </a:cubicBezTo>
                <a:cubicBezTo>
                  <a:pt x="224367" y="7931150"/>
                  <a:pt x="201084" y="7679267"/>
                  <a:pt x="251884" y="7340600"/>
                </a:cubicBezTo>
                <a:cubicBezTo>
                  <a:pt x="302684" y="7179734"/>
                  <a:pt x="334434" y="7033684"/>
                  <a:pt x="347134" y="6902450"/>
                </a:cubicBezTo>
                <a:cubicBezTo>
                  <a:pt x="359834" y="6771217"/>
                  <a:pt x="395817" y="6688667"/>
                  <a:pt x="455084" y="6654800"/>
                </a:cubicBezTo>
                <a:cubicBezTo>
                  <a:pt x="455084" y="6654800"/>
                  <a:pt x="461434" y="6642100"/>
                  <a:pt x="474134" y="6616700"/>
                </a:cubicBezTo>
                <a:cubicBezTo>
                  <a:pt x="486834" y="6591300"/>
                  <a:pt x="480484" y="6565900"/>
                  <a:pt x="455084" y="6540500"/>
                </a:cubicBezTo>
                <a:cubicBezTo>
                  <a:pt x="455084" y="6430434"/>
                  <a:pt x="493184" y="6278034"/>
                  <a:pt x="569384" y="6083300"/>
                </a:cubicBezTo>
                <a:cubicBezTo>
                  <a:pt x="586317" y="6032500"/>
                  <a:pt x="609600" y="5971117"/>
                  <a:pt x="639234" y="5899150"/>
                </a:cubicBezTo>
                <a:cubicBezTo>
                  <a:pt x="668867" y="5827184"/>
                  <a:pt x="683684" y="5791200"/>
                  <a:pt x="683684" y="5791200"/>
                </a:cubicBezTo>
                <a:cubicBezTo>
                  <a:pt x="641350" y="5723467"/>
                  <a:pt x="641350" y="5668434"/>
                  <a:pt x="683684" y="5626100"/>
                </a:cubicBezTo>
                <a:cubicBezTo>
                  <a:pt x="726017" y="5583767"/>
                  <a:pt x="770467" y="5543550"/>
                  <a:pt x="817034" y="5505450"/>
                </a:cubicBezTo>
                <a:cubicBezTo>
                  <a:pt x="863600" y="5467350"/>
                  <a:pt x="865717" y="5422900"/>
                  <a:pt x="823384" y="5372100"/>
                </a:cubicBezTo>
                <a:cubicBezTo>
                  <a:pt x="806450" y="5338234"/>
                  <a:pt x="827617" y="5259917"/>
                  <a:pt x="886884" y="5137150"/>
                </a:cubicBezTo>
                <a:cubicBezTo>
                  <a:pt x="946150" y="5014384"/>
                  <a:pt x="1013884" y="4885267"/>
                  <a:pt x="1090084" y="4749800"/>
                </a:cubicBezTo>
                <a:cubicBezTo>
                  <a:pt x="1166284" y="4614334"/>
                  <a:pt x="1217084" y="4508500"/>
                  <a:pt x="1242484" y="4432300"/>
                </a:cubicBezTo>
                <a:cubicBezTo>
                  <a:pt x="1242484" y="4415367"/>
                  <a:pt x="1263650" y="4356100"/>
                  <a:pt x="1305984" y="4254500"/>
                </a:cubicBezTo>
                <a:cubicBezTo>
                  <a:pt x="1348317" y="4152900"/>
                  <a:pt x="1399117" y="4034367"/>
                  <a:pt x="1458384" y="3898900"/>
                </a:cubicBezTo>
                <a:cubicBezTo>
                  <a:pt x="1517650" y="3763434"/>
                  <a:pt x="1574800" y="3640667"/>
                  <a:pt x="1629834" y="3530600"/>
                </a:cubicBezTo>
                <a:cubicBezTo>
                  <a:pt x="1684867" y="3420534"/>
                  <a:pt x="1720850" y="3348567"/>
                  <a:pt x="1737784" y="3314700"/>
                </a:cubicBezTo>
                <a:cubicBezTo>
                  <a:pt x="1822450" y="3272367"/>
                  <a:pt x="1788584" y="3242734"/>
                  <a:pt x="1636184" y="3225800"/>
                </a:cubicBezTo>
                <a:cubicBezTo>
                  <a:pt x="1483784" y="3208867"/>
                  <a:pt x="1322917" y="3204634"/>
                  <a:pt x="1153584" y="3213100"/>
                </a:cubicBezTo>
                <a:cubicBezTo>
                  <a:pt x="891117" y="3204634"/>
                  <a:pt x="681567" y="3191934"/>
                  <a:pt x="524934" y="3175000"/>
                </a:cubicBezTo>
                <a:cubicBezTo>
                  <a:pt x="368300" y="3158067"/>
                  <a:pt x="239184" y="3119967"/>
                  <a:pt x="137584" y="3060700"/>
                </a:cubicBezTo>
                <a:cubicBezTo>
                  <a:pt x="35984" y="2942167"/>
                  <a:pt x="0" y="2855384"/>
                  <a:pt x="29634" y="2800350"/>
                </a:cubicBezTo>
                <a:cubicBezTo>
                  <a:pt x="59267" y="2745317"/>
                  <a:pt x="158750" y="2713567"/>
                  <a:pt x="328084" y="2705100"/>
                </a:cubicBezTo>
                <a:cubicBezTo>
                  <a:pt x="438150" y="2696634"/>
                  <a:pt x="524934" y="2692400"/>
                  <a:pt x="588434" y="2692400"/>
                </a:cubicBezTo>
                <a:cubicBezTo>
                  <a:pt x="651934" y="2692400"/>
                  <a:pt x="736600" y="2686050"/>
                  <a:pt x="842434" y="2673350"/>
                </a:cubicBezTo>
                <a:cubicBezTo>
                  <a:pt x="948267" y="2660650"/>
                  <a:pt x="1115484" y="2641600"/>
                  <a:pt x="1344084" y="2616200"/>
                </a:cubicBezTo>
                <a:lnTo>
                  <a:pt x="1991784" y="2565400"/>
                </a:lnTo>
                <a:lnTo>
                  <a:pt x="2029884" y="2349500"/>
                </a:lnTo>
                <a:cubicBezTo>
                  <a:pt x="2097617" y="2239434"/>
                  <a:pt x="2154767" y="2139950"/>
                  <a:pt x="2201334" y="2051050"/>
                </a:cubicBezTo>
                <a:cubicBezTo>
                  <a:pt x="2247900" y="1962150"/>
                  <a:pt x="2288117" y="1871134"/>
                  <a:pt x="2321984" y="1778000"/>
                </a:cubicBezTo>
                <a:cubicBezTo>
                  <a:pt x="2355850" y="1684867"/>
                  <a:pt x="2381250" y="1587500"/>
                  <a:pt x="2398184" y="1485900"/>
                </a:cubicBezTo>
                <a:cubicBezTo>
                  <a:pt x="2398184" y="1485900"/>
                  <a:pt x="2436284" y="1416050"/>
                  <a:pt x="2512484" y="1276350"/>
                </a:cubicBezTo>
                <a:cubicBezTo>
                  <a:pt x="2588684" y="1136650"/>
                  <a:pt x="2635250" y="990600"/>
                  <a:pt x="2652184" y="838200"/>
                </a:cubicBezTo>
                <a:cubicBezTo>
                  <a:pt x="2753784" y="668867"/>
                  <a:pt x="2842684" y="514350"/>
                  <a:pt x="2918884" y="374650"/>
                </a:cubicBezTo>
                <a:cubicBezTo>
                  <a:pt x="2995084" y="234950"/>
                  <a:pt x="3041650" y="148167"/>
                  <a:pt x="3058584" y="114300"/>
                </a:cubicBezTo>
                <a:cubicBezTo>
                  <a:pt x="3151717" y="38100"/>
                  <a:pt x="3217334" y="0"/>
                  <a:pt x="3255434" y="0"/>
                </a:cubicBezTo>
                <a:cubicBezTo>
                  <a:pt x="3293534" y="0"/>
                  <a:pt x="3376084" y="42334"/>
                  <a:pt x="3503084" y="127000"/>
                </a:cubicBezTo>
                <a:cubicBezTo>
                  <a:pt x="3579284" y="169334"/>
                  <a:pt x="3647017" y="220134"/>
                  <a:pt x="3706284" y="279400"/>
                </a:cubicBezTo>
                <a:cubicBezTo>
                  <a:pt x="3765550" y="338667"/>
                  <a:pt x="3803650" y="400050"/>
                  <a:pt x="3820584" y="463550"/>
                </a:cubicBezTo>
                <a:cubicBezTo>
                  <a:pt x="3837517" y="527050"/>
                  <a:pt x="3812117" y="588434"/>
                  <a:pt x="3744384" y="647700"/>
                </a:cubicBezTo>
                <a:cubicBezTo>
                  <a:pt x="3727450" y="681567"/>
                  <a:pt x="3702050" y="742950"/>
                  <a:pt x="3668184" y="831850"/>
                </a:cubicBezTo>
                <a:cubicBezTo>
                  <a:pt x="3634317" y="920750"/>
                  <a:pt x="3608917" y="994834"/>
                  <a:pt x="3591984" y="1054100"/>
                </a:cubicBezTo>
                <a:cubicBezTo>
                  <a:pt x="3541184" y="1113367"/>
                  <a:pt x="3479800" y="1208617"/>
                  <a:pt x="3407834" y="1339850"/>
                </a:cubicBezTo>
                <a:cubicBezTo>
                  <a:pt x="3335867" y="1471084"/>
                  <a:pt x="3287184" y="1604434"/>
                  <a:pt x="3261784" y="1739900"/>
                </a:cubicBezTo>
                <a:cubicBezTo>
                  <a:pt x="3194050" y="1883834"/>
                  <a:pt x="3130550" y="2012950"/>
                  <a:pt x="3071284" y="2127250"/>
                </a:cubicBezTo>
                <a:cubicBezTo>
                  <a:pt x="3012017" y="2241550"/>
                  <a:pt x="2965450" y="2298700"/>
                  <a:pt x="2931584" y="2298700"/>
                </a:cubicBezTo>
                <a:cubicBezTo>
                  <a:pt x="2948517" y="2383367"/>
                  <a:pt x="2999317" y="2423584"/>
                  <a:pt x="3083984" y="2419350"/>
                </a:cubicBezTo>
                <a:cubicBezTo>
                  <a:pt x="3168650" y="2415117"/>
                  <a:pt x="3308350" y="2408767"/>
                  <a:pt x="3503084" y="2400300"/>
                </a:cubicBezTo>
                <a:cubicBezTo>
                  <a:pt x="3663950" y="2383367"/>
                  <a:pt x="3776134" y="2364317"/>
                  <a:pt x="3839634" y="2343150"/>
                </a:cubicBezTo>
                <a:cubicBezTo>
                  <a:pt x="3903134" y="2321984"/>
                  <a:pt x="3977217" y="2332567"/>
                  <a:pt x="4061884" y="2374900"/>
                </a:cubicBezTo>
                <a:cubicBezTo>
                  <a:pt x="4104217" y="2434167"/>
                  <a:pt x="4138084" y="2501900"/>
                  <a:pt x="4163484" y="2578100"/>
                </a:cubicBezTo>
                <a:cubicBezTo>
                  <a:pt x="4188884" y="2654300"/>
                  <a:pt x="4195234" y="2724150"/>
                  <a:pt x="4182534" y="2787650"/>
                </a:cubicBezTo>
                <a:cubicBezTo>
                  <a:pt x="4169834" y="2851150"/>
                  <a:pt x="4133850" y="2895600"/>
                  <a:pt x="4074584" y="2921000"/>
                </a:cubicBezTo>
                <a:cubicBezTo>
                  <a:pt x="4032250" y="2921000"/>
                  <a:pt x="3945467" y="2944284"/>
                  <a:pt x="3814234" y="2990850"/>
                </a:cubicBezTo>
                <a:cubicBezTo>
                  <a:pt x="3683000" y="3037417"/>
                  <a:pt x="3520017" y="3064934"/>
                  <a:pt x="3325284" y="3073400"/>
                </a:cubicBezTo>
                <a:lnTo>
                  <a:pt x="2652184" y="3136900"/>
                </a:lnTo>
                <a:lnTo>
                  <a:pt x="2436284" y="3568700"/>
                </a:lnTo>
                <a:cubicBezTo>
                  <a:pt x="2377017" y="3678767"/>
                  <a:pt x="2326217" y="3778250"/>
                  <a:pt x="2283884" y="3867150"/>
                </a:cubicBezTo>
                <a:cubicBezTo>
                  <a:pt x="2241550" y="3956050"/>
                  <a:pt x="2211917" y="4008967"/>
                  <a:pt x="2194984" y="4025900"/>
                </a:cubicBezTo>
                <a:cubicBezTo>
                  <a:pt x="2194984" y="4076700"/>
                  <a:pt x="2167467" y="4152900"/>
                  <a:pt x="2112434" y="4254500"/>
                </a:cubicBezTo>
                <a:cubicBezTo>
                  <a:pt x="2057400" y="4356100"/>
                  <a:pt x="2000250" y="4466167"/>
                  <a:pt x="1940984" y="4584700"/>
                </a:cubicBezTo>
                <a:cubicBezTo>
                  <a:pt x="1890184" y="4728634"/>
                  <a:pt x="1833034" y="4859867"/>
                  <a:pt x="1769534" y="4978400"/>
                </a:cubicBezTo>
                <a:cubicBezTo>
                  <a:pt x="1706034" y="5096934"/>
                  <a:pt x="1674284" y="5156200"/>
                  <a:pt x="1674284" y="5156200"/>
                </a:cubicBezTo>
                <a:cubicBezTo>
                  <a:pt x="1640417" y="5156200"/>
                  <a:pt x="1623484" y="5181600"/>
                  <a:pt x="1623484" y="5232400"/>
                </a:cubicBezTo>
                <a:cubicBezTo>
                  <a:pt x="1665817" y="5334000"/>
                  <a:pt x="1653117" y="5410200"/>
                  <a:pt x="1585384" y="5461000"/>
                </a:cubicBezTo>
                <a:cubicBezTo>
                  <a:pt x="1543050" y="5486400"/>
                  <a:pt x="1507067" y="5522384"/>
                  <a:pt x="1477434" y="5568950"/>
                </a:cubicBezTo>
                <a:cubicBezTo>
                  <a:pt x="1447800" y="5615517"/>
                  <a:pt x="1432984" y="5638800"/>
                  <a:pt x="1432984" y="5638800"/>
                </a:cubicBezTo>
                <a:cubicBezTo>
                  <a:pt x="1466850" y="5672667"/>
                  <a:pt x="1473200" y="5715000"/>
                  <a:pt x="1452034" y="5765800"/>
                </a:cubicBezTo>
                <a:cubicBezTo>
                  <a:pt x="1430867" y="5816600"/>
                  <a:pt x="1403350" y="5871634"/>
                  <a:pt x="1369484" y="5930900"/>
                </a:cubicBezTo>
                <a:cubicBezTo>
                  <a:pt x="1369484" y="5998634"/>
                  <a:pt x="1350434" y="6096000"/>
                  <a:pt x="1312334" y="6223000"/>
                </a:cubicBezTo>
                <a:cubicBezTo>
                  <a:pt x="1274234" y="6350000"/>
                  <a:pt x="1234017" y="6468534"/>
                  <a:pt x="1191684" y="6578600"/>
                </a:cubicBezTo>
                <a:cubicBezTo>
                  <a:pt x="1200150" y="6731000"/>
                  <a:pt x="1208617" y="6828367"/>
                  <a:pt x="1217084" y="6870700"/>
                </a:cubicBezTo>
                <a:cubicBezTo>
                  <a:pt x="1225550" y="6913034"/>
                  <a:pt x="1246717" y="6929967"/>
                  <a:pt x="1280584" y="6921500"/>
                </a:cubicBezTo>
                <a:cubicBezTo>
                  <a:pt x="1322917" y="6929967"/>
                  <a:pt x="1361017" y="6929967"/>
                  <a:pt x="1394884" y="6921500"/>
                </a:cubicBezTo>
                <a:cubicBezTo>
                  <a:pt x="1428750" y="6913034"/>
                  <a:pt x="1462617" y="6908800"/>
                  <a:pt x="1496484" y="6908800"/>
                </a:cubicBezTo>
                <a:cubicBezTo>
                  <a:pt x="1615017" y="6858000"/>
                  <a:pt x="1551517" y="7154334"/>
                  <a:pt x="1305984" y="7797800"/>
                </a:cubicBezTo>
                <a:cubicBezTo>
                  <a:pt x="1170517" y="8009466"/>
                  <a:pt x="1077384" y="8163983"/>
                  <a:pt x="1026584" y="8261350"/>
                </a:cubicBezTo>
                <a:cubicBezTo>
                  <a:pt x="975784" y="8358716"/>
                  <a:pt x="929217" y="8407400"/>
                  <a:pt x="886884" y="8407400"/>
                </a:cubicBezTo>
                <a:close/>
                <a:moveTo>
                  <a:pt x="-2161116" y="77724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41" name="Freeform 6941"/>
          <p:cNvSpPr/>
          <p:nvPr/>
        </p:nvSpPr>
        <p:spPr>
          <a:xfrm rot="0" flipH="0" flipV="0">
            <a:off x="8919101" y="4247059"/>
            <a:ext cx="189433" cy="166725"/>
          </a:xfrm>
          <a:custGeom>
            <a:pathLst>
              <a:path w="5262034" h="4631267">
                <a:moveTo>
                  <a:pt x="309034" y="4445000"/>
                </a:moveTo>
                <a:cubicBezTo>
                  <a:pt x="275167" y="4377267"/>
                  <a:pt x="232834" y="4324350"/>
                  <a:pt x="182034" y="4286250"/>
                </a:cubicBezTo>
                <a:cubicBezTo>
                  <a:pt x="131234" y="4248150"/>
                  <a:pt x="105834" y="4212167"/>
                  <a:pt x="105834" y="4178300"/>
                </a:cubicBezTo>
                <a:cubicBezTo>
                  <a:pt x="105834" y="4144434"/>
                  <a:pt x="103717" y="4108450"/>
                  <a:pt x="99484" y="4070350"/>
                </a:cubicBezTo>
                <a:cubicBezTo>
                  <a:pt x="95250" y="4032250"/>
                  <a:pt x="76200" y="3996267"/>
                  <a:pt x="42334" y="3962400"/>
                </a:cubicBezTo>
                <a:cubicBezTo>
                  <a:pt x="0" y="3911600"/>
                  <a:pt x="4234" y="3795184"/>
                  <a:pt x="55034" y="3613150"/>
                </a:cubicBezTo>
                <a:cubicBezTo>
                  <a:pt x="105834" y="3431117"/>
                  <a:pt x="190500" y="3206750"/>
                  <a:pt x="309034" y="2940050"/>
                </a:cubicBezTo>
                <a:cubicBezTo>
                  <a:pt x="427567" y="2673350"/>
                  <a:pt x="567267" y="2391834"/>
                  <a:pt x="728134" y="2095500"/>
                </a:cubicBezTo>
                <a:cubicBezTo>
                  <a:pt x="795867" y="2027767"/>
                  <a:pt x="863600" y="1938867"/>
                  <a:pt x="931334" y="1828800"/>
                </a:cubicBezTo>
                <a:cubicBezTo>
                  <a:pt x="999067" y="1718734"/>
                  <a:pt x="1049867" y="1646767"/>
                  <a:pt x="1083734" y="1612900"/>
                </a:cubicBezTo>
                <a:cubicBezTo>
                  <a:pt x="1083734" y="1579034"/>
                  <a:pt x="1096434" y="1547284"/>
                  <a:pt x="1121834" y="1517650"/>
                </a:cubicBezTo>
                <a:cubicBezTo>
                  <a:pt x="1147234" y="1488017"/>
                  <a:pt x="1176867" y="1473200"/>
                  <a:pt x="1210734" y="1473200"/>
                </a:cubicBezTo>
                <a:lnTo>
                  <a:pt x="1210734" y="1397000"/>
                </a:lnTo>
                <a:cubicBezTo>
                  <a:pt x="1210734" y="1354667"/>
                  <a:pt x="1250950" y="1282700"/>
                  <a:pt x="1331384" y="1181100"/>
                </a:cubicBezTo>
                <a:cubicBezTo>
                  <a:pt x="1411817" y="1079500"/>
                  <a:pt x="1511300" y="967317"/>
                  <a:pt x="1629834" y="844550"/>
                </a:cubicBezTo>
                <a:cubicBezTo>
                  <a:pt x="1748367" y="721784"/>
                  <a:pt x="1871134" y="603250"/>
                  <a:pt x="1998134" y="488950"/>
                </a:cubicBezTo>
                <a:cubicBezTo>
                  <a:pt x="2125134" y="374650"/>
                  <a:pt x="2230967" y="292100"/>
                  <a:pt x="2315634" y="241300"/>
                </a:cubicBezTo>
                <a:cubicBezTo>
                  <a:pt x="2493434" y="122767"/>
                  <a:pt x="2677584" y="50800"/>
                  <a:pt x="2868084" y="25400"/>
                </a:cubicBezTo>
                <a:cubicBezTo>
                  <a:pt x="3058584" y="0"/>
                  <a:pt x="3221567" y="42334"/>
                  <a:pt x="3357034" y="152400"/>
                </a:cubicBezTo>
                <a:cubicBezTo>
                  <a:pt x="3382434" y="177800"/>
                  <a:pt x="3424767" y="220134"/>
                  <a:pt x="3484034" y="279400"/>
                </a:cubicBezTo>
                <a:cubicBezTo>
                  <a:pt x="3543300" y="338667"/>
                  <a:pt x="3613150" y="404284"/>
                  <a:pt x="3693584" y="476250"/>
                </a:cubicBezTo>
                <a:cubicBezTo>
                  <a:pt x="3774017" y="548217"/>
                  <a:pt x="3856567" y="622300"/>
                  <a:pt x="3941234" y="698500"/>
                </a:cubicBezTo>
                <a:lnTo>
                  <a:pt x="4411134" y="1117600"/>
                </a:lnTo>
                <a:lnTo>
                  <a:pt x="4182534" y="1752600"/>
                </a:lnTo>
                <a:cubicBezTo>
                  <a:pt x="4072467" y="2091267"/>
                  <a:pt x="4044950" y="2387600"/>
                  <a:pt x="4099984" y="2641600"/>
                </a:cubicBezTo>
                <a:cubicBezTo>
                  <a:pt x="4155017" y="2895600"/>
                  <a:pt x="4237567" y="3115734"/>
                  <a:pt x="4347634" y="3302000"/>
                </a:cubicBezTo>
                <a:cubicBezTo>
                  <a:pt x="4389967" y="3395134"/>
                  <a:pt x="4476750" y="3484034"/>
                  <a:pt x="4607984" y="3568700"/>
                </a:cubicBezTo>
                <a:cubicBezTo>
                  <a:pt x="4739217" y="3653367"/>
                  <a:pt x="4864100" y="3704167"/>
                  <a:pt x="4982634" y="3721100"/>
                </a:cubicBezTo>
                <a:cubicBezTo>
                  <a:pt x="5050367" y="3729567"/>
                  <a:pt x="5113867" y="3754967"/>
                  <a:pt x="5173134" y="3797300"/>
                </a:cubicBezTo>
                <a:cubicBezTo>
                  <a:pt x="5232400" y="3839634"/>
                  <a:pt x="5262034" y="3907367"/>
                  <a:pt x="5262034" y="4000500"/>
                </a:cubicBezTo>
                <a:cubicBezTo>
                  <a:pt x="5262034" y="4085167"/>
                  <a:pt x="5245100" y="4152900"/>
                  <a:pt x="5211234" y="4203700"/>
                </a:cubicBezTo>
                <a:cubicBezTo>
                  <a:pt x="5177367" y="4254500"/>
                  <a:pt x="5118100" y="4288367"/>
                  <a:pt x="5033434" y="4305300"/>
                </a:cubicBezTo>
                <a:cubicBezTo>
                  <a:pt x="4754034" y="4339167"/>
                  <a:pt x="4493684" y="4271434"/>
                  <a:pt x="4252384" y="4102100"/>
                </a:cubicBezTo>
                <a:cubicBezTo>
                  <a:pt x="4011084" y="3932767"/>
                  <a:pt x="3788834" y="3653367"/>
                  <a:pt x="3585634" y="3263900"/>
                </a:cubicBezTo>
                <a:cubicBezTo>
                  <a:pt x="3551767" y="3213100"/>
                  <a:pt x="3507317" y="3117850"/>
                  <a:pt x="3452284" y="2978150"/>
                </a:cubicBezTo>
                <a:cubicBezTo>
                  <a:pt x="3397250" y="2838450"/>
                  <a:pt x="3365500" y="2747434"/>
                  <a:pt x="3357034" y="2705100"/>
                </a:cubicBezTo>
                <a:cubicBezTo>
                  <a:pt x="3323167" y="2747434"/>
                  <a:pt x="3259667" y="2825750"/>
                  <a:pt x="3166534" y="2940050"/>
                </a:cubicBezTo>
                <a:cubicBezTo>
                  <a:pt x="3073400" y="3054350"/>
                  <a:pt x="3001434" y="3136900"/>
                  <a:pt x="2950634" y="3187700"/>
                </a:cubicBezTo>
                <a:cubicBezTo>
                  <a:pt x="2349500" y="3797300"/>
                  <a:pt x="1830917" y="4205817"/>
                  <a:pt x="1394884" y="4413250"/>
                </a:cubicBezTo>
                <a:cubicBezTo>
                  <a:pt x="958850" y="4620684"/>
                  <a:pt x="596900" y="4631267"/>
                  <a:pt x="309034" y="4445000"/>
                </a:cubicBezTo>
                <a:close/>
                <a:moveTo>
                  <a:pt x="-592666" y="4902200"/>
                </a:moveTo>
                <a:moveTo>
                  <a:pt x="766234" y="3733800"/>
                </a:moveTo>
                <a:cubicBezTo>
                  <a:pt x="766234" y="3793067"/>
                  <a:pt x="857250" y="3790950"/>
                  <a:pt x="1039284" y="3727450"/>
                </a:cubicBezTo>
                <a:cubicBezTo>
                  <a:pt x="1221317" y="3663950"/>
                  <a:pt x="1418167" y="3547534"/>
                  <a:pt x="1629834" y="3378200"/>
                </a:cubicBezTo>
                <a:cubicBezTo>
                  <a:pt x="1917700" y="3132667"/>
                  <a:pt x="2207684" y="2861734"/>
                  <a:pt x="2499784" y="2565400"/>
                </a:cubicBezTo>
                <a:cubicBezTo>
                  <a:pt x="2791884" y="2269067"/>
                  <a:pt x="3026834" y="1993900"/>
                  <a:pt x="3204634" y="1739900"/>
                </a:cubicBezTo>
                <a:lnTo>
                  <a:pt x="3484034" y="1282700"/>
                </a:lnTo>
                <a:cubicBezTo>
                  <a:pt x="3399367" y="1087967"/>
                  <a:pt x="3308350" y="954617"/>
                  <a:pt x="3210984" y="882650"/>
                </a:cubicBezTo>
                <a:cubicBezTo>
                  <a:pt x="3113617" y="810684"/>
                  <a:pt x="3031067" y="774700"/>
                  <a:pt x="2963334" y="774700"/>
                </a:cubicBezTo>
                <a:cubicBezTo>
                  <a:pt x="2853267" y="774700"/>
                  <a:pt x="2690284" y="876300"/>
                  <a:pt x="2474384" y="1079500"/>
                </a:cubicBezTo>
                <a:cubicBezTo>
                  <a:pt x="2258484" y="1282700"/>
                  <a:pt x="2027767" y="1553634"/>
                  <a:pt x="1782234" y="1892300"/>
                </a:cubicBezTo>
                <a:cubicBezTo>
                  <a:pt x="1536700" y="2230967"/>
                  <a:pt x="1303867" y="2603500"/>
                  <a:pt x="1083734" y="3009900"/>
                </a:cubicBezTo>
                <a:cubicBezTo>
                  <a:pt x="999067" y="3179234"/>
                  <a:pt x="924984" y="3342217"/>
                  <a:pt x="861484" y="3498850"/>
                </a:cubicBezTo>
                <a:cubicBezTo>
                  <a:pt x="797984" y="3655484"/>
                  <a:pt x="766234" y="3733800"/>
                  <a:pt x="766234" y="3733800"/>
                </a:cubicBezTo>
                <a:close/>
                <a:moveTo>
                  <a:pt x="118534" y="49022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42" name="Freeform 6942"/>
          <p:cNvSpPr/>
          <p:nvPr/>
        </p:nvSpPr>
        <p:spPr>
          <a:xfrm rot="0" flipH="0" flipV="0">
            <a:off x="9116383" y="4358311"/>
            <a:ext cx="235305" cy="44576"/>
          </a:xfrm>
          <a:custGeom>
            <a:pathLst>
              <a:path w="6536267" h="1238250">
                <a:moveTo>
                  <a:pt x="963084" y="1151466"/>
                </a:moveTo>
                <a:cubicBezTo>
                  <a:pt x="802217" y="1210733"/>
                  <a:pt x="668867" y="1238250"/>
                  <a:pt x="563034" y="1234016"/>
                </a:cubicBezTo>
                <a:cubicBezTo>
                  <a:pt x="457200" y="1229783"/>
                  <a:pt x="340784" y="1181100"/>
                  <a:pt x="213784" y="1087966"/>
                </a:cubicBezTo>
                <a:cubicBezTo>
                  <a:pt x="52917" y="935566"/>
                  <a:pt x="0" y="781050"/>
                  <a:pt x="55034" y="624416"/>
                </a:cubicBezTo>
                <a:cubicBezTo>
                  <a:pt x="110067" y="467783"/>
                  <a:pt x="247650" y="313266"/>
                  <a:pt x="467784" y="160866"/>
                </a:cubicBezTo>
                <a:cubicBezTo>
                  <a:pt x="620184" y="67733"/>
                  <a:pt x="732367" y="16933"/>
                  <a:pt x="804334" y="8466"/>
                </a:cubicBezTo>
                <a:cubicBezTo>
                  <a:pt x="876300" y="0"/>
                  <a:pt x="988484" y="29633"/>
                  <a:pt x="1140884" y="97366"/>
                </a:cubicBezTo>
                <a:cubicBezTo>
                  <a:pt x="1394884" y="258233"/>
                  <a:pt x="1507067" y="436033"/>
                  <a:pt x="1477434" y="630766"/>
                </a:cubicBezTo>
                <a:cubicBezTo>
                  <a:pt x="1447800" y="825500"/>
                  <a:pt x="1276350" y="999066"/>
                  <a:pt x="963084" y="1151466"/>
                </a:cubicBezTo>
                <a:close/>
                <a:moveTo>
                  <a:pt x="-319616" y="1811866"/>
                </a:moveTo>
                <a:moveTo>
                  <a:pt x="3477684" y="1151466"/>
                </a:moveTo>
                <a:cubicBezTo>
                  <a:pt x="3316817" y="1210733"/>
                  <a:pt x="3183467" y="1238250"/>
                  <a:pt x="3077634" y="1234016"/>
                </a:cubicBezTo>
                <a:cubicBezTo>
                  <a:pt x="2971800" y="1229783"/>
                  <a:pt x="2855384" y="1181100"/>
                  <a:pt x="2728384" y="1087966"/>
                </a:cubicBezTo>
                <a:cubicBezTo>
                  <a:pt x="2567517" y="935566"/>
                  <a:pt x="2514600" y="781050"/>
                  <a:pt x="2569634" y="624416"/>
                </a:cubicBezTo>
                <a:cubicBezTo>
                  <a:pt x="2624667" y="467783"/>
                  <a:pt x="2762250" y="313266"/>
                  <a:pt x="2982384" y="160866"/>
                </a:cubicBezTo>
                <a:cubicBezTo>
                  <a:pt x="3134784" y="67733"/>
                  <a:pt x="3246967" y="16933"/>
                  <a:pt x="3318934" y="8466"/>
                </a:cubicBezTo>
                <a:cubicBezTo>
                  <a:pt x="3390900" y="0"/>
                  <a:pt x="3503084" y="29633"/>
                  <a:pt x="3655484" y="97366"/>
                </a:cubicBezTo>
                <a:cubicBezTo>
                  <a:pt x="3909484" y="258233"/>
                  <a:pt x="4021667" y="436033"/>
                  <a:pt x="3992034" y="630766"/>
                </a:cubicBezTo>
                <a:cubicBezTo>
                  <a:pt x="3962400" y="825500"/>
                  <a:pt x="3790950" y="999066"/>
                  <a:pt x="3477684" y="1151466"/>
                </a:cubicBezTo>
                <a:close/>
                <a:moveTo>
                  <a:pt x="-319616" y="1811866"/>
                </a:moveTo>
                <a:moveTo>
                  <a:pt x="5992284" y="1151466"/>
                </a:moveTo>
                <a:cubicBezTo>
                  <a:pt x="5831417" y="1210733"/>
                  <a:pt x="5698067" y="1238250"/>
                  <a:pt x="5592234" y="1234016"/>
                </a:cubicBezTo>
                <a:cubicBezTo>
                  <a:pt x="5486400" y="1229783"/>
                  <a:pt x="5369984" y="1181100"/>
                  <a:pt x="5242984" y="1087966"/>
                </a:cubicBezTo>
                <a:cubicBezTo>
                  <a:pt x="5082117" y="935566"/>
                  <a:pt x="5029200" y="781050"/>
                  <a:pt x="5084234" y="624416"/>
                </a:cubicBezTo>
                <a:cubicBezTo>
                  <a:pt x="5139267" y="467783"/>
                  <a:pt x="5276850" y="313266"/>
                  <a:pt x="5496984" y="160866"/>
                </a:cubicBezTo>
                <a:cubicBezTo>
                  <a:pt x="5649384" y="67733"/>
                  <a:pt x="5761567" y="16933"/>
                  <a:pt x="5833534" y="8466"/>
                </a:cubicBezTo>
                <a:cubicBezTo>
                  <a:pt x="5905500" y="0"/>
                  <a:pt x="6017684" y="29633"/>
                  <a:pt x="6170084" y="97366"/>
                </a:cubicBezTo>
                <a:cubicBezTo>
                  <a:pt x="6424084" y="258233"/>
                  <a:pt x="6536267" y="436033"/>
                  <a:pt x="6506634" y="630766"/>
                </a:cubicBezTo>
                <a:cubicBezTo>
                  <a:pt x="6477000" y="825500"/>
                  <a:pt x="6305550" y="999066"/>
                  <a:pt x="5992284" y="1151466"/>
                </a:cubicBezTo>
                <a:close/>
                <a:moveTo>
                  <a:pt x="-319616" y="181186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43" name="Freeform 6943"/>
          <p:cNvSpPr/>
          <p:nvPr/>
        </p:nvSpPr>
        <p:spPr>
          <a:xfrm rot="0" flipH="0" flipV="0">
            <a:off x="9387960" y="4358311"/>
            <a:ext cx="54254" cy="44576"/>
          </a:xfrm>
          <a:custGeom>
            <a:pathLst>
              <a:path w="1507067" h="1238250">
                <a:moveTo>
                  <a:pt x="963084" y="1151466"/>
                </a:moveTo>
                <a:cubicBezTo>
                  <a:pt x="802217" y="1210733"/>
                  <a:pt x="668867" y="1238250"/>
                  <a:pt x="563034" y="1234016"/>
                </a:cubicBezTo>
                <a:cubicBezTo>
                  <a:pt x="457200" y="1229783"/>
                  <a:pt x="340784" y="1181100"/>
                  <a:pt x="213784" y="1087966"/>
                </a:cubicBezTo>
                <a:cubicBezTo>
                  <a:pt x="52917" y="935566"/>
                  <a:pt x="0" y="781050"/>
                  <a:pt x="55034" y="624416"/>
                </a:cubicBezTo>
                <a:cubicBezTo>
                  <a:pt x="110067" y="467783"/>
                  <a:pt x="247650" y="313266"/>
                  <a:pt x="467784" y="160866"/>
                </a:cubicBezTo>
                <a:cubicBezTo>
                  <a:pt x="620184" y="67733"/>
                  <a:pt x="732367" y="16933"/>
                  <a:pt x="804334" y="8466"/>
                </a:cubicBezTo>
                <a:cubicBezTo>
                  <a:pt x="876300" y="0"/>
                  <a:pt x="988484" y="29633"/>
                  <a:pt x="1140884" y="97366"/>
                </a:cubicBezTo>
                <a:cubicBezTo>
                  <a:pt x="1394884" y="258233"/>
                  <a:pt x="1507067" y="436033"/>
                  <a:pt x="1477434" y="630766"/>
                </a:cubicBezTo>
                <a:cubicBezTo>
                  <a:pt x="1447800" y="825500"/>
                  <a:pt x="1276350" y="999066"/>
                  <a:pt x="963084" y="1151466"/>
                </a:cubicBezTo>
                <a:close/>
                <a:moveTo>
                  <a:pt x="-319616" y="181186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44" name="Freeform 6944"/>
          <p:cNvSpPr/>
          <p:nvPr/>
        </p:nvSpPr>
        <p:spPr>
          <a:xfrm rot="0" flipH="0" flipV="0">
            <a:off x="6153803" y="5220743"/>
            <a:ext cx="252983" cy="311048"/>
          </a:xfrm>
          <a:custGeom>
            <a:pathLst>
              <a:path w="7027333" h="8640233">
                <a:moveTo>
                  <a:pt x="1900767" y="8640233"/>
                </a:moveTo>
                <a:cubicBezTo>
                  <a:pt x="1638300" y="8623299"/>
                  <a:pt x="1407583" y="8542866"/>
                  <a:pt x="1208617" y="8398933"/>
                </a:cubicBezTo>
                <a:cubicBezTo>
                  <a:pt x="1009650" y="8255000"/>
                  <a:pt x="800100" y="8106833"/>
                  <a:pt x="579967" y="7954433"/>
                </a:cubicBezTo>
                <a:cubicBezTo>
                  <a:pt x="436033" y="7810500"/>
                  <a:pt x="321733" y="7655983"/>
                  <a:pt x="237067" y="7490883"/>
                </a:cubicBezTo>
                <a:cubicBezTo>
                  <a:pt x="152400" y="7325783"/>
                  <a:pt x="84667" y="7107767"/>
                  <a:pt x="33867" y="6836833"/>
                </a:cubicBezTo>
                <a:cubicBezTo>
                  <a:pt x="0" y="6675967"/>
                  <a:pt x="0" y="6472767"/>
                  <a:pt x="33867" y="6227233"/>
                </a:cubicBezTo>
                <a:cubicBezTo>
                  <a:pt x="67733" y="5981700"/>
                  <a:pt x="122767" y="5734050"/>
                  <a:pt x="198967" y="5484283"/>
                </a:cubicBezTo>
                <a:cubicBezTo>
                  <a:pt x="275167" y="5234517"/>
                  <a:pt x="347133" y="5033433"/>
                  <a:pt x="414867" y="4881033"/>
                </a:cubicBezTo>
                <a:cubicBezTo>
                  <a:pt x="516467" y="4643967"/>
                  <a:pt x="645583" y="4387850"/>
                  <a:pt x="802217" y="4112683"/>
                </a:cubicBezTo>
                <a:cubicBezTo>
                  <a:pt x="958850" y="3837517"/>
                  <a:pt x="1115483" y="3575050"/>
                  <a:pt x="1272117" y="3325283"/>
                </a:cubicBezTo>
                <a:cubicBezTo>
                  <a:pt x="1428750" y="3075517"/>
                  <a:pt x="1553633" y="2874433"/>
                  <a:pt x="1646767" y="2722033"/>
                </a:cubicBezTo>
                <a:cubicBezTo>
                  <a:pt x="1706033" y="2662767"/>
                  <a:pt x="1733550" y="2631017"/>
                  <a:pt x="1729317" y="2626783"/>
                </a:cubicBezTo>
                <a:cubicBezTo>
                  <a:pt x="1725083" y="2622550"/>
                  <a:pt x="1722967" y="2620433"/>
                  <a:pt x="1722967" y="2620433"/>
                </a:cubicBezTo>
                <a:cubicBezTo>
                  <a:pt x="1722967" y="2578100"/>
                  <a:pt x="1767417" y="2470150"/>
                  <a:pt x="1856317" y="2296583"/>
                </a:cubicBezTo>
                <a:cubicBezTo>
                  <a:pt x="1945217" y="2123017"/>
                  <a:pt x="2023533" y="1968500"/>
                  <a:pt x="2091267" y="1833033"/>
                </a:cubicBezTo>
                <a:cubicBezTo>
                  <a:pt x="2218267" y="1697567"/>
                  <a:pt x="2290233" y="1587500"/>
                  <a:pt x="2307167" y="1502833"/>
                </a:cubicBezTo>
                <a:cubicBezTo>
                  <a:pt x="2324100" y="1418167"/>
                  <a:pt x="2311400" y="1350433"/>
                  <a:pt x="2269067" y="1299633"/>
                </a:cubicBezTo>
                <a:cubicBezTo>
                  <a:pt x="2252133" y="1265767"/>
                  <a:pt x="2281767" y="1206500"/>
                  <a:pt x="2357967" y="1121833"/>
                </a:cubicBezTo>
                <a:cubicBezTo>
                  <a:pt x="2434167" y="1037167"/>
                  <a:pt x="2548467" y="939800"/>
                  <a:pt x="2700867" y="829733"/>
                </a:cubicBezTo>
                <a:cubicBezTo>
                  <a:pt x="2853267" y="719667"/>
                  <a:pt x="3026833" y="609600"/>
                  <a:pt x="3221567" y="499533"/>
                </a:cubicBezTo>
                <a:cubicBezTo>
                  <a:pt x="3424767" y="338667"/>
                  <a:pt x="3621617" y="251883"/>
                  <a:pt x="3812117" y="239183"/>
                </a:cubicBezTo>
                <a:cubicBezTo>
                  <a:pt x="4002617" y="226483"/>
                  <a:pt x="4114800" y="266700"/>
                  <a:pt x="4148667" y="359833"/>
                </a:cubicBezTo>
                <a:cubicBezTo>
                  <a:pt x="4148667" y="385233"/>
                  <a:pt x="4197350" y="391583"/>
                  <a:pt x="4294717" y="378883"/>
                </a:cubicBezTo>
                <a:cubicBezTo>
                  <a:pt x="4392083" y="366183"/>
                  <a:pt x="4506383" y="345017"/>
                  <a:pt x="4637617" y="315383"/>
                </a:cubicBezTo>
                <a:cubicBezTo>
                  <a:pt x="4768850" y="285750"/>
                  <a:pt x="4885267" y="262467"/>
                  <a:pt x="4986867" y="245533"/>
                </a:cubicBezTo>
                <a:cubicBezTo>
                  <a:pt x="5029200" y="194733"/>
                  <a:pt x="5128683" y="154517"/>
                  <a:pt x="5285317" y="124883"/>
                </a:cubicBezTo>
                <a:cubicBezTo>
                  <a:pt x="5441950" y="95250"/>
                  <a:pt x="5626100" y="67733"/>
                  <a:pt x="5837767" y="42333"/>
                </a:cubicBezTo>
                <a:cubicBezTo>
                  <a:pt x="5947833" y="50800"/>
                  <a:pt x="6055783" y="52917"/>
                  <a:pt x="6161617" y="48683"/>
                </a:cubicBezTo>
                <a:cubicBezTo>
                  <a:pt x="6267450" y="44450"/>
                  <a:pt x="6356350" y="38100"/>
                  <a:pt x="6428317" y="29633"/>
                </a:cubicBezTo>
                <a:cubicBezTo>
                  <a:pt x="6500283" y="21167"/>
                  <a:pt x="6536267" y="16933"/>
                  <a:pt x="6536267" y="16933"/>
                </a:cubicBezTo>
                <a:cubicBezTo>
                  <a:pt x="6595533" y="0"/>
                  <a:pt x="6665383" y="8467"/>
                  <a:pt x="6745817" y="42333"/>
                </a:cubicBezTo>
                <a:cubicBezTo>
                  <a:pt x="6826250" y="76200"/>
                  <a:pt x="6900333" y="169333"/>
                  <a:pt x="6968067" y="321733"/>
                </a:cubicBezTo>
                <a:cubicBezTo>
                  <a:pt x="7027333" y="474133"/>
                  <a:pt x="7008283" y="588433"/>
                  <a:pt x="6910917" y="664633"/>
                </a:cubicBezTo>
                <a:cubicBezTo>
                  <a:pt x="6813550" y="740833"/>
                  <a:pt x="6591300" y="800100"/>
                  <a:pt x="6244167" y="842433"/>
                </a:cubicBezTo>
                <a:cubicBezTo>
                  <a:pt x="5990167" y="876300"/>
                  <a:pt x="5770033" y="903817"/>
                  <a:pt x="5583767" y="924983"/>
                </a:cubicBezTo>
                <a:cubicBezTo>
                  <a:pt x="5397500" y="946150"/>
                  <a:pt x="5202767" y="971550"/>
                  <a:pt x="4999567" y="1001183"/>
                </a:cubicBezTo>
                <a:cubicBezTo>
                  <a:pt x="4796367" y="1030817"/>
                  <a:pt x="4546600" y="1079500"/>
                  <a:pt x="4250267" y="1147233"/>
                </a:cubicBezTo>
                <a:cubicBezTo>
                  <a:pt x="4038600" y="1189567"/>
                  <a:pt x="3865033" y="1238250"/>
                  <a:pt x="3729567" y="1293283"/>
                </a:cubicBezTo>
                <a:cubicBezTo>
                  <a:pt x="3594100" y="1348317"/>
                  <a:pt x="3475567" y="1428750"/>
                  <a:pt x="3373967" y="1534583"/>
                </a:cubicBezTo>
                <a:cubicBezTo>
                  <a:pt x="3272367" y="1640417"/>
                  <a:pt x="3158067" y="1790700"/>
                  <a:pt x="3031067" y="1985433"/>
                </a:cubicBezTo>
                <a:cubicBezTo>
                  <a:pt x="2971800" y="2027767"/>
                  <a:pt x="2895600" y="2137833"/>
                  <a:pt x="2802467" y="2315633"/>
                </a:cubicBezTo>
                <a:cubicBezTo>
                  <a:pt x="2709333" y="2493433"/>
                  <a:pt x="2616200" y="2671233"/>
                  <a:pt x="2523067" y="2849033"/>
                </a:cubicBezTo>
                <a:cubicBezTo>
                  <a:pt x="2286000" y="3179233"/>
                  <a:pt x="2080683" y="3464983"/>
                  <a:pt x="1907117" y="3706283"/>
                </a:cubicBezTo>
                <a:cubicBezTo>
                  <a:pt x="1733550" y="3947583"/>
                  <a:pt x="1663700" y="4089400"/>
                  <a:pt x="1697567" y="4131733"/>
                </a:cubicBezTo>
                <a:cubicBezTo>
                  <a:pt x="1697567" y="4131733"/>
                  <a:pt x="1744133" y="4144433"/>
                  <a:pt x="1837267" y="4169833"/>
                </a:cubicBezTo>
                <a:cubicBezTo>
                  <a:pt x="1930400" y="4195233"/>
                  <a:pt x="1993900" y="4207933"/>
                  <a:pt x="2027767" y="4207933"/>
                </a:cubicBezTo>
                <a:cubicBezTo>
                  <a:pt x="2112433" y="4165600"/>
                  <a:pt x="2216150" y="4135967"/>
                  <a:pt x="2338917" y="4119033"/>
                </a:cubicBezTo>
                <a:cubicBezTo>
                  <a:pt x="2461683" y="4102100"/>
                  <a:pt x="2561167" y="4085167"/>
                  <a:pt x="2637367" y="4068233"/>
                </a:cubicBezTo>
                <a:cubicBezTo>
                  <a:pt x="3162300" y="3932767"/>
                  <a:pt x="3575050" y="3826933"/>
                  <a:pt x="3875617" y="3750733"/>
                </a:cubicBezTo>
                <a:cubicBezTo>
                  <a:pt x="4176183" y="3674533"/>
                  <a:pt x="4404783" y="3617383"/>
                  <a:pt x="4561417" y="3579283"/>
                </a:cubicBezTo>
                <a:cubicBezTo>
                  <a:pt x="4718050" y="3541183"/>
                  <a:pt x="4838700" y="3517900"/>
                  <a:pt x="4923367" y="3509433"/>
                </a:cubicBezTo>
                <a:cubicBezTo>
                  <a:pt x="5041900" y="3416300"/>
                  <a:pt x="5158317" y="3399367"/>
                  <a:pt x="5272617" y="3458633"/>
                </a:cubicBezTo>
                <a:cubicBezTo>
                  <a:pt x="5386917" y="3517900"/>
                  <a:pt x="5477933" y="3611033"/>
                  <a:pt x="5545667" y="3738033"/>
                </a:cubicBezTo>
                <a:cubicBezTo>
                  <a:pt x="5588000" y="3831167"/>
                  <a:pt x="5590117" y="3911600"/>
                  <a:pt x="5552017" y="3979333"/>
                </a:cubicBezTo>
                <a:cubicBezTo>
                  <a:pt x="5513917" y="4047067"/>
                  <a:pt x="5408083" y="4114800"/>
                  <a:pt x="5234517" y="4182533"/>
                </a:cubicBezTo>
                <a:cubicBezTo>
                  <a:pt x="5060950" y="4250267"/>
                  <a:pt x="4804833" y="4330700"/>
                  <a:pt x="4466167" y="4423833"/>
                </a:cubicBezTo>
                <a:cubicBezTo>
                  <a:pt x="4127500" y="4516967"/>
                  <a:pt x="3683000" y="4639733"/>
                  <a:pt x="3132667" y="4792133"/>
                </a:cubicBezTo>
                <a:cubicBezTo>
                  <a:pt x="2667000" y="4927600"/>
                  <a:pt x="2269067" y="5008033"/>
                  <a:pt x="1938867" y="5033433"/>
                </a:cubicBezTo>
                <a:cubicBezTo>
                  <a:pt x="1608667" y="5058833"/>
                  <a:pt x="1452033" y="4986867"/>
                  <a:pt x="1468967" y="4817533"/>
                </a:cubicBezTo>
                <a:cubicBezTo>
                  <a:pt x="1409700" y="4783667"/>
                  <a:pt x="1344083" y="4823883"/>
                  <a:pt x="1272117" y="4938183"/>
                </a:cubicBezTo>
                <a:cubicBezTo>
                  <a:pt x="1200150" y="5052483"/>
                  <a:pt x="1130300" y="5207000"/>
                  <a:pt x="1062567" y="5401733"/>
                </a:cubicBezTo>
                <a:cubicBezTo>
                  <a:pt x="994833" y="5596467"/>
                  <a:pt x="937683" y="5803900"/>
                  <a:pt x="891117" y="6024033"/>
                </a:cubicBezTo>
                <a:cubicBezTo>
                  <a:pt x="844550" y="6244167"/>
                  <a:pt x="814917" y="6449483"/>
                  <a:pt x="802217" y="6639983"/>
                </a:cubicBezTo>
                <a:cubicBezTo>
                  <a:pt x="789517" y="6830483"/>
                  <a:pt x="800100" y="6972300"/>
                  <a:pt x="833967" y="7065433"/>
                </a:cubicBezTo>
                <a:cubicBezTo>
                  <a:pt x="901700" y="7260167"/>
                  <a:pt x="990600" y="7414683"/>
                  <a:pt x="1100667" y="7528983"/>
                </a:cubicBezTo>
                <a:cubicBezTo>
                  <a:pt x="1210733" y="7643283"/>
                  <a:pt x="1409700" y="7742767"/>
                  <a:pt x="1697567" y="7827433"/>
                </a:cubicBezTo>
                <a:cubicBezTo>
                  <a:pt x="1866900" y="7835900"/>
                  <a:pt x="2032000" y="7848600"/>
                  <a:pt x="2192867" y="7865533"/>
                </a:cubicBezTo>
                <a:cubicBezTo>
                  <a:pt x="2353733" y="7882467"/>
                  <a:pt x="2535767" y="7848600"/>
                  <a:pt x="2738967" y="7763933"/>
                </a:cubicBezTo>
                <a:cubicBezTo>
                  <a:pt x="3238500" y="7679267"/>
                  <a:pt x="3632200" y="7590367"/>
                  <a:pt x="3920067" y="7497233"/>
                </a:cubicBezTo>
                <a:cubicBezTo>
                  <a:pt x="4207933" y="7404100"/>
                  <a:pt x="4373033" y="7340600"/>
                  <a:pt x="4415367" y="7306733"/>
                </a:cubicBezTo>
                <a:cubicBezTo>
                  <a:pt x="4483100" y="7272867"/>
                  <a:pt x="4527550" y="7253817"/>
                  <a:pt x="4548717" y="7249583"/>
                </a:cubicBezTo>
                <a:cubicBezTo>
                  <a:pt x="4569883" y="7245350"/>
                  <a:pt x="4601633" y="7243233"/>
                  <a:pt x="4643967" y="7243233"/>
                </a:cubicBezTo>
                <a:cubicBezTo>
                  <a:pt x="4618567" y="7285567"/>
                  <a:pt x="4629150" y="7287683"/>
                  <a:pt x="4675717" y="7249583"/>
                </a:cubicBezTo>
                <a:cubicBezTo>
                  <a:pt x="4722283" y="7211483"/>
                  <a:pt x="4787900" y="7150100"/>
                  <a:pt x="4872567" y="7065433"/>
                </a:cubicBezTo>
                <a:cubicBezTo>
                  <a:pt x="4965700" y="6980767"/>
                  <a:pt x="5088467" y="6900333"/>
                  <a:pt x="5240867" y="6824133"/>
                </a:cubicBezTo>
                <a:cubicBezTo>
                  <a:pt x="5393267" y="6747933"/>
                  <a:pt x="5530850" y="6688667"/>
                  <a:pt x="5653617" y="6646333"/>
                </a:cubicBezTo>
                <a:cubicBezTo>
                  <a:pt x="5776383" y="6604000"/>
                  <a:pt x="5842000" y="6604000"/>
                  <a:pt x="5850467" y="6646333"/>
                </a:cubicBezTo>
                <a:cubicBezTo>
                  <a:pt x="5901267" y="6731000"/>
                  <a:pt x="5892800" y="6847417"/>
                  <a:pt x="5825067" y="6995583"/>
                </a:cubicBezTo>
                <a:cubicBezTo>
                  <a:pt x="5757333" y="7143750"/>
                  <a:pt x="5634567" y="7304617"/>
                  <a:pt x="5456767" y="7478183"/>
                </a:cubicBezTo>
                <a:cubicBezTo>
                  <a:pt x="5278967" y="7651750"/>
                  <a:pt x="5050367" y="7818967"/>
                  <a:pt x="4770967" y="7979833"/>
                </a:cubicBezTo>
                <a:cubicBezTo>
                  <a:pt x="4322233" y="8216900"/>
                  <a:pt x="3835400" y="8384116"/>
                  <a:pt x="3310467" y="8481483"/>
                </a:cubicBezTo>
                <a:cubicBezTo>
                  <a:pt x="2785533" y="8578849"/>
                  <a:pt x="2315633" y="8631766"/>
                  <a:pt x="1900767" y="8640233"/>
                </a:cubicBezTo>
                <a:close/>
                <a:moveTo>
                  <a:pt x="-1337733" y="8335433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45" name="Freeform 6945"/>
          <p:cNvSpPr/>
          <p:nvPr/>
        </p:nvSpPr>
        <p:spPr>
          <a:xfrm rot="0" flipH="0" flipV="0">
            <a:off x="6402520" y="5272940"/>
            <a:ext cx="87020" cy="240868"/>
          </a:xfrm>
          <a:custGeom>
            <a:pathLst>
              <a:path w="2417233" h="6690783">
                <a:moveTo>
                  <a:pt x="186267" y="6479116"/>
                </a:moveTo>
                <a:cubicBezTo>
                  <a:pt x="118533" y="6411383"/>
                  <a:pt x="69850" y="6326716"/>
                  <a:pt x="40217" y="6225116"/>
                </a:cubicBezTo>
                <a:cubicBezTo>
                  <a:pt x="10583" y="6123516"/>
                  <a:pt x="0" y="6021916"/>
                  <a:pt x="8467" y="5920316"/>
                </a:cubicBezTo>
                <a:cubicBezTo>
                  <a:pt x="16933" y="5818716"/>
                  <a:pt x="38100" y="5734050"/>
                  <a:pt x="71967" y="5666316"/>
                </a:cubicBezTo>
                <a:cubicBezTo>
                  <a:pt x="71967" y="5598583"/>
                  <a:pt x="82550" y="5545666"/>
                  <a:pt x="103717" y="5507566"/>
                </a:cubicBezTo>
                <a:cubicBezTo>
                  <a:pt x="124883" y="5469466"/>
                  <a:pt x="131233" y="5433483"/>
                  <a:pt x="122767" y="5399616"/>
                </a:cubicBezTo>
                <a:cubicBezTo>
                  <a:pt x="114300" y="5365750"/>
                  <a:pt x="122767" y="5306483"/>
                  <a:pt x="148167" y="5221816"/>
                </a:cubicBezTo>
                <a:cubicBezTo>
                  <a:pt x="173567" y="5137150"/>
                  <a:pt x="198967" y="5056716"/>
                  <a:pt x="224367" y="4980516"/>
                </a:cubicBezTo>
                <a:cubicBezTo>
                  <a:pt x="283633" y="4845050"/>
                  <a:pt x="347133" y="4682066"/>
                  <a:pt x="414867" y="4491566"/>
                </a:cubicBezTo>
                <a:cubicBezTo>
                  <a:pt x="482600" y="4301066"/>
                  <a:pt x="546100" y="4112683"/>
                  <a:pt x="605367" y="3926416"/>
                </a:cubicBezTo>
                <a:cubicBezTo>
                  <a:pt x="664633" y="3740150"/>
                  <a:pt x="715433" y="3579283"/>
                  <a:pt x="757767" y="3443816"/>
                </a:cubicBezTo>
                <a:cubicBezTo>
                  <a:pt x="800100" y="3308350"/>
                  <a:pt x="825500" y="3223683"/>
                  <a:pt x="833967" y="3189816"/>
                </a:cubicBezTo>
                <a:cubicBezTo>
                  <a:pt x="833967" y="3088216"/>
                  <a:pt x="901700" y="3033183"/>
                  <a:pt x="1037167" y="3024716"/>
                </a:cubicBezTo>
                <a:cubicBezTo>
                  <a:pt x="1138767" y="2990850"/>
                  <a:pt x="1214967" y="2988733"/>
                  <a:pt x="1265767" y="3018366"/>
                </a:cubicBezTo>
                <a:cubicBezTo>
                  <a:pt x="1316567" y="3048000"/>
                  <a:pt x="1384300" y="3130550"/>
                  <a:pt x="1468967" y="3266016"/>
                </a:cubicBezTo>
                <a:cubicBezTo>
                  <a:pt x="1536700" y="3333750"/>
                  <a:pt x="1562100" y="3435350"/>
                  <a:pt x="1545167" y="3570816"/>
                </a:cubicBezTo>
                <a:cubicBezTo>
                  <a:pt x="1528233" y="3706283"/>
                  <a:pt x="1473200" y="3875616"/>
                  <a:pt x="1380067" y="4078816"/>
                </a:cubicBezTo>
                <a:cubicBezTo>
                  <a:pt x="1346200" y="4146550"/>
                  <a:pt x="1305983" y="4243916"/>
                  <a:pt x="1259417" y="4370916"/>
                </a:cubicBezTo>
                <a:cubicBezTo>
                  <a:pt x="1212850" y="4497916"/>
                  <a:pt x="1181100" y="4612216"/>
                  <a:pt x="1164167" y="4713816"/>
                </a:cubicBezTo>
                <a:cubicBezTo>
                  <a:pt x="1130300" y="4781550"/>
                  <a:pt x="1090083" y="4876800"/>
                  <a:pt x="1043517" y="4999566"/>
                </a:cubicBezTo>
                <a:cubicBezTo>
                  <a:pt x="996950" y="5122333"/>
                  <a:pt x="956733" y="5238750"/>
                  <a:pt x="922867" y="5348816"/>
                </a:cubicBezTo>
                <a:cubicBezTo>
                  <a:pt x="905933" y="5391150"/>
                  <a:pt x="889000" y="5452533"/>
                  <a:pt x="872067" y="5532966"/>
                </a:cubicBezTo>
                <a:cubicBezTo>
                  <a:pt x="855133" y="5613400"/>
                  <a:pt x="833967" y="5698066"/>
                  <a:pt x="808567" y="5786966"/>
                </a:cubicBezTo>
                <a:cubicBezTo>
                  <a:pt x="783167" y="5875866"/>
                  <a:pt x="749300" y="5954183"/>
                  <a:pt x="706967" y="6021916"/>
                </a:cubicBezTo>
                <a:cubicBezTo>
                  <a:pt x="630767" y="6369050"/>
                  <a:pt x="560917" y="6572250"/>
                  <a:pt x="497417" y="6631516"/>
                </a:cubicBezTo>
                <a:cubicBezTo>
                  <a:pt x="433917" y="6690783"/>
                  <a:pt x="330200" y="6639983"/>
                  <a:pt x="186267" y="6479116"/>
                </a:cubicBezTo>
                <a:close/>
                <a:moveTo>
                  <a:pt x="-817033" y="6885516"/>
                </a:moveTo>
                <a:moveTo>
                  <a:pt x="1418167" y="1322916"/>
                </a:moveTo>
                <a:cubicBezTo>
                  <a:pt x="1375833" y="1280583"/>
                  <a:pt x="1337733" y="1219200"/>
                  <a:pt x="1303867" y="1138766"/>
                </a:cubicBezTo>
                <a:cubicBezTo>
                  <a:pt x="1270000" y="1058333"/>
                  <a:pt x="1248833" y="982133"/>
                  <a:pt x="1240367" y="910166"/>
                </a:cubicBezTo>
                <a:cubicBezTo>
                  <a:pt x="1231900" y="838200"/>
                  <a:pt x="1240367" y="802216"/>
                  <a:pt x="1265767" y="802216"/>
                </a:cubicBezTo>
                <a:cubicBezTo>
                  <a:pt x="1333500" y="793750"/>
                  <a:pt x="1413933" y="721783"/>
                  <a:pt x="1507067" y="586316"/>
                </a:cubicBezTo>
                <a:cubicBezTo>
                  <a:pt x="1600200" y="450850"/>
                  <a:pt x="1638300" y="332316"/>
                  <a:pt x="1621367" y="230716"/>
                </a:cubicBezTo>
                <a:cubicBezTo>
                  <a:pt x="1621367" y="196850"/>
                  <a:pt x="1634067" y="165100"/>
                  <a:pt x="1659467" y="135466"/>
                </a:cubicBezTo>
                <a:cubicBezTo>
                  <a:pt x="1684867" y="105833"/>
                  <a:pt x="1714500" y="86783"/>
                  <a:pt x="1748367" y="78316"/>
                </a:cubicBezTo>
                <a:cubicBezTo>
                  <a:pt x="1849967" y="10583"/>
                  <a:pt x="1949450" y="0"/>
                  <a:pt x="2046817" y="46566"/>
                </a:cubicBezTo>
                <a:cubicBezTo>
                  <a:pt x="2144183" y="93133"/>
                  <a:pt x="2235200" y="184150"/>
                  <a:pt x="2319867" y="319616"/>
                </a:cubicBezTo>
                <a:cubicBezTo>
                  <a:pt x="2396067" y="480483"/>
                  <a:pt x="2417233" y="613833"/>
                  <a:pt x="2383367" y="719666"/>
                </a:cubicBezTo>
                <a:cubicBezTo>
                  <a:pt x="2349500" y="825500"/>
                  <a:pt x="2256367" y="971550"/>
                  <a:pt x="2103967" y="1157816"/>
                </a:cubicBezTo>
                <a:cubicBezTo>
                  <a:pt x="1976967" y="1327150"/>
                  <a:pt x="1860550" y="1420283"/>
                  <a:pt x="1754717" y="1437216"/>
                </a:cubicBezTo>
                <a:cubicBezTo>
                  <a:pt x="1648883" y="1454150"/>
                  <a:pt x="1536700" y="1416050"/>
                  <a:pt x="1418167" y="1322916"/>
                </a:cubicBezTo>
                <a:close/>
                <a:moveTo>
                  <a:pt x="4339167" y="688551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46" name="Freeform 6946"/>
          <p:cNvSpPr/>
          <p:nvPr/>
        </p:nvSpPr>
        <p:spPr>
          <a:xfrm rot="0" flipH="0" flipV="0">
            <a:off x="6477806" y="5216323"/>
            <a:ext cx="162534" cy="304647"/>
          </a:xfrm>
          <a:custGeom>
            <a:pathLst>
              <a:path w="4514850" h="8462433">
                <a:moveTo>
                  <a:pt x="482600" y="8394700"/>
                </a:moveTo>
                <a:cubicBezTo>
                  <a:pt x="414866" y="8369300"/>
                  <a:pt x="342900" y="8316384"/>
                  <a:pt x="266700" y="8235950"/>
                </a:cubicBezTo>
                <a:cubicBezTo>
                  <a:pt x="190500" y="8155517"/>
                  <a:pt x="127000" y="8060267"/>
                  <a:pt x="76200" y="7950200"/>
                </a:cubicBezTo>
                <a:cubicBezTo>
                  <a:pt x="25400" y="7840134"/>
                  <a:pt x="0" y="7738534"/>
                  <a:pt x="0" y="7645400"/>
                </a:cubicBezTo>
                <a:cubicBezTo>
                  <a:pt x="42333" y="7552267"/>
                  <a:pt x="97366" y="7389284"/>
                  <a:pt x="165100" y="7156450"/>
                </a:cubicBezTo>
                <a:cubicBezTo>
                  <a:pt x="232833" y="6923617"/>
                  <a:pt x="317500" y="6654800"/>
                  <a:pt x="419100" y="6350000"/>
                </a:cubicBezTo>
                <a:cubicBezTo>
                  <a:pt x="486833" y="6256867"/>
                  <a:pt x="539750" y="6146800"/>
                  <a:pt x="577850" y="6019800"/>
                </a:cubicBezTo>
                <a:cubicBezTo>
                  <a:pt x="615950" y="5892800"/>
                  <a:pt x="651933" y="5778500"/>
                  <a:pt x="685800" y="5676900"/>
                </a:cubicBezTo>
                <a:cubicBezTo>
                  <a:pt x="753533" y="5541434"/>
                  <a:pt x="833966" y="5365750"/>
                  <a:pt x="927100" y="5149850"/>
                </a:cubicBezTo>
                <a:cubicBezTo>
                  <a:pt x="1020233" y="4933950"/>
                  <a:pt x="1111250" y="4713817"/>
                  <a:pt x="1200150" y="4489450"/>
                </a:cubicBezTo>
                <a:cubicBezTo>
                  <a:pt x="1289050" y="4265084"/>
                  <a:pt x="1367366" y="4076700"/>
                  <a:pt x="1435100" y="3924300"/>
                </a:cubicBezTo>
                <a:cubicBezTo>
                  <a:pt x="1545166" y="3695700"/>
                  <a:pt x="1640416" y="3486150"/>
                  <a:pt x="1720850" y="3295650"/>
                </a:cubicBezTo>
                <a:cubicBezTo>
                  <a:pt x="1801283" y="3105150"/>
                  <a:pt x="1881716" y="2912534"/>
                  <a:pt x="1962150" y="2717800"/>
                </a:cubicBezTo>
                <a:cubicBezTo>
                  <a:pt x="2042583" y="2523067"/>
                  <a:pt x="2129366" y="2311400"/>
                  <a:pt x="2222500" y="2082800"/>
                </a:cubicBezTo>
                <a:cubicBezTo>
                  <a:pt x="2324100" y="1845734"/>
                  <a:pt x="2427816" y="1604434"/>
                  <a:pt x="2533650" y="1358900"/>
                </a:cubicBezTo>
                <a:cubicBezTo>
                  <a:pt x="2639483" y="1113367"/>
                  <a:pt x="2732616" y="891117"/>
                  <a:pt x="2813050" y="692150"/>
                </a:cubicBezTo>
                <a:cubicBezTo>
                  <a:pt x="2893483" y="493184"/>
                  <a:pt x="2942166" y="351367"/>
                  <a:pt x="2959100" y="266700"/>
                </a:cubicBezTo>
                <a:cubicBezTo>
                  <a:pt x="2959100" y="198967"/>
                  <a:pt x="2973916" y="148167"/>
                  <a:pt x="3003550" y="114300"/>
                </a:cubicBezTo>
                <a:cubicBezTo>
                  <a:pt x="3033183" y="80434"/>
                  <a:pt x="3064933" y="63500"/>
                  <a:pt x="3098800" y="63500"/>
                </a:cubicBezTo>
                <a:cubicBezTo>
                  <a:pt x="3132666" y="29634"/>
                  <a:pt x="3166533" y="10584"/>
                  <a:pt x="3200400" y="6350"/>
                </a:cubicBezTo>
                <a:cubicBezTo>
                  <a:pt x="3234266" y="2117"/>
                  <a:pt x="3268133" y="0"/>
                  <a:pt x="3302000" y="0"/>
                </a:cubicBezTo>
                <a:cubicBezTo>
                  <a:pt x="3335866" y="0"/>
                  <a:pt x="3401483" y="63500"/>
                  <a:pt x="3498850" y="190500"/>
                </a:cubicBezTo>
                <a:cubicBezTo>
                  <a:pt x="3596216" y="317500"/>
                  <a:pt x="3644900" y="431800"/>
                  <a:pt x="3644900" y="533400"/>
                </a:cubicBezTo>
                <a:cubicBezTo>
                  <a:pt x="3644900" y="668867"/>
                  <a:pt x="3579283" y="922867"/>
                  <a:pt x="3448050" y="1295400"/>
                </a:cubicBezTo>
                <a:cubicBezTo>
                  <a:pt x="3316816" y="1667934"/>
                  <a:pt x="3132666" y="2091267"/>
                  <a:pt x="2895600" y="2565400"/>
                </a:cubicBezTo>
                <a:cubicBezTo>
                  <a:pt x="2607733" y="3191934"/>
                  <a:pt x="2374900" y="3706284"/>
                  <a:pt x="2197100" y="4108450"/>
                </a:cubicBezTo>
                <a:cubicBezTo>
                  <a:pt x="2019300" y="4510617"/>
                  <a:pt x="1896533" y="4811184"/>
                  <a:pt x="1828800" y="5010150"/>
                </a:cubicBezTo>
                <a:cubicBezTo>
                  <a:pt x="1761066" y="5209117"/>
                  <a:pt x="1735666" y="5321300"/>
                  <a:pt x="1752600" y="5346700"/>
                </a:cubicBezTo>
                <a:cubicBezTo>
                  <a:pt x="1752600" y="5346700"/>
                  <a:pt x="1811866" y="5319184"/>
                  <a:pt x="1930400" y="5264150"/>
                </a:cubicBezTo>
                <a:cubicBezTo>
                  <a:pt x="2048933" y="5209117"/>
                  <a:pt x="2175933" y="5130800"/>
                  <a:pt x="2311400" y="5029200"/>
                </a:cubicBezTo>
                <a:cubicBezTo>
                  <a:pt x="2404533" y="4978400"/>
                  <a:pt x="2506133" y="4914900"/>
                  <a:pt x="2616200" y="4838700"/>
                </a:cubicBezTo>
                <a:cubicBezTo>
                  <a:pt x="2726266" y="4762500"/>
                  <a:pt x="2832100" y="4688417"/>
                  <a:pt x="2933700" y="4616450"/>
                </a:cubicBezTo>
                <a:cubicBezTo>
                  <a:pt x="3035300" y="4544484"/>
                  <a:pt x="3119966" y="4500034"/>
                  <a:pt x="3187700" y="4483100"/>
                </a:cubicBezTo>
                <a:cubicBezTo>
                  <a:pt x="3289300" y="4415367"/>
                  <a:pt x="3395133" y="4349750"/>
                  <a:pt x="3505200" y="4286250"/>
                </a:cubicBezTo>
                <a:cubicBezTo>
                  <a:pt x="3615266" y="4222750"/>
                  <a:pt x="3687233" y="4174067"/>
                  <a:pt x="3721100" y="4140200"/>
                </a:cubicBezTo>
                <a:cubicBezTo>
                  <a:pt x="3865033" y="4072467"/>
                  <a:pt x="3972983" y="4051300"/>
                  <a:pt x="4044950" y="4076700"/>
                </a:cubicBezTo>
                <a:cubicBezTo>
                  <a:pt x="4116916" y="4102100"/>
                  <a:pt x="4191000" y="4165600"/>
                  <a:pt x="4267200" y="4267200"/>
                </a:cubicBezTo>
                <a:cubicBezTo>
                  <a:pt x="4360333" y="4377267"/>
                  <a:pt x="4377266" y="4472517"/>
                  <a:pt x="4318000" y="4552950"/>
                </a:cubicBezTo>
                <a:cubicBezTo>
                  <a:pt x="4258733" y="4633384"/>
                  <a:pt x="4119033" y="4741334"/>
                  <a:pt x="3898900" y="4876800"/>
                </a:cubicBezTo>
                <a:cubicBezTo>
                  <a:pt x="3721100" y="4986867"/>
                  <a:pt x="3507316" y="5118100"/>
                  <a:pt x="3257550" y="5270500"/>
                </a:cubicBezTo>
                <a:cubicBezTo>
                  <a:pt x="3007783" y="5422900"/>
                  <a:pt x="2787650" y="5558367"/>
                  <a:pt x="2597150" y="5676900"/>
                </a:cubicBezTo>
                <a:cubicBezTo>
                  <a:pt x="2406650" y="5795434"/>
                  <a:pt x="2298700" y="5867400"/>
                  <a:pt x="2273300" y="5892800"/>
                </a:cubicBezTo>
                <a:cubicBezTo>
                  <a:pt x="2273300" y="5892800"/>
                  <a:pt x="2307166" y="5956300"/>
                  <a:pt x="2374900" y="6083300"/>
                </a:cubicBezTo>
                <a:cubicBezTo>
                  <a:pt x="2442633" y="6210300"/>
                  <a:pt x="2510366" y="6324600"/>
                  <a:pt x="2578100" y="6426200"/>
                </a:cubicBezTo>
                <a:cubicBezTo>
                  <a:pt x="2645833" y="6561667"/>
                  <a:pt x="2719916" y="6686550"/>
                  <a:pt x="2800350" y="6800850"/>
                </a:cubicBezTo>
                <a:cubicBezTo>
                  <a:pt x="2880783" y="6915150"/>
                  <a:pt x="2921000" y="6993467"/>
                  <a:pt x="2921000" y="7035800"/>
                </a:cubicBezTo>
                <a:cubicBezTo>
                  <a:pt x="3014133" y="7298267"/>
                  <a:pt x="3153833" y="7488767"/>
                  <a:pt x="3340100" y="7607300"/>
                </a:cubicBezTo>
                <a:cubicBezTo>
                  <a:pt x="3526366" y="7725834"/>
                  <a:pt x="3721100" y="7738534"/>
                  <a:pt x="3924300" y="7645400"/>
                </a:cubicBezTo>
                <a:cubicBezTo>
                  <a:pt x="4093633" y="7577667"/>
                  <a:pt x="4218516" y="7556500"/>
                  <a:pt x="4298950" y="7581900"/>
                </a:cubicBezTo>
                <a:cubicBezTo>
                  <a:pt x="4379383" y="7607300"/>
                  <a:pt x="4436533" y="7670800"/>
                  <a:pt x="4470400" y="7772400"/>
                </a:cubicBezTo>
                <a:cubicBezTo>
                  <a:pt x="4504266" y="7840134"/>
                  <a:pt x="4514850" y="7888817"/>
                  <a:pt x="4502150" y="7918450"/>
                </a:cubicBezTo>
                <a:cubicBezTo>
                  <a:pt x="4489450" y="7948084"/>
                  <a:pt x="4432300" y="8013700"/>
                  <a:pt x="4330700" y="8115300"/>
                </a:cubicBezTo>
                <a:cubicBezTo>
                  <a:pt x="4169833" y="8276167"/>
                  <a:pt x="4006850" y="8377767"/>
                  <a:pt x="3841750" y="8420100"/>
                </a:cubicBezTo>
                <a:cubicBezTo>
                  <a:pt x="3676650" y="8462433"/>
                  <a:pt x="3526366" y="8449734"/>
                  <a:pt x="3390900" y="8382000"/>
                </a:cubicBezTo>
                <a:cubicBezTo>
                  <a:pt x="3263900" y="8390467"/>
                  <a:pt x="3107266" y="8307917"/>
                  <a:pt x="2921000" y="8134350"/>
                </a:cubicBezTo>
                <a:cubicBezTo>
                  <a:pt x="2734733" y="7960784"/>
                  <a:pt x="2468033" y="7649634"/>
                  <a:pt x="2120900" y="7200900"/>
                </a:cubicBezTo>
                <a:cubicBezTo>
                  <a:pt x="2120900" y="7167034"/>
                  <a:pt x="2106083" y="7118350"/>
                  <a:pt x="2076450" y="7054850"/>
                </a:cubicBezTo>
                <a:cubicBezTo>
                  <a:pt x="2046816" y="6991350"/>
                  <a:pt x="2015066" y="6929967"/>
                  <a:pt x="1981200" y="6870700"/>
                </a:cubicBezTo>
                <a:cubicBezTo>
                  <a:pt x="1947333" y="6802967"/>
                  <a:pt x="1905000" y="6728884"/>
                  <a:pt x="1854200" y="6648450"/>
                </a:cubicBezTo>
                <a:cubicBezTo>
                  <a:pt x="1803400" y="6568017"/>
                  <a:pt x="1778000" y="6527800"/>
                  <a:pt x="1778000" y="6527800"/>
                </a:cubicBezTo>
                <a:cubicBezTo>
                  <a:pt x="1778000" y="6493934"/>
                  <a:pt x="1765300" y="6455834"/>
                  <a:pt x="1739900" y="6413500"/>
                </a:cubicBezTo>
                <a:cubicBezTo>
                  <a:pt x="1714500" y="6371167"/>
                  <a:pt x="1680633" y="6320367"/>
                  <a:pt x="1638300" y="6261100"/>
                </a:cubicBezTo>
                <a:cubicBezTo>
                  <a:pt x="1502833" y="6218767"/>
                  <a:pt x="1405466" y="6244167"/>
                  <a:pt x="1346200" y="6337300"/>
                </a:cubicBezTo>
                <a:cubicBezTo>
                  <a:pt x="1286933" y="6430434"/>
                  <a:pt x="1223433" y="6527800"/>
                  <a:pt x="1155700" y="6629400"/>
                </a:cubicBezTo>
                <a:cubicBezTo>
                  <a:pt x="1113366" y="6739467"/>
                  <a:pt x="1060450" y="6893984"/>
                  <a:pt x="996950" y="7092950"/>
                </a:cubicBezTo>
                <a:cubicBezTo>
                  <a:pt x="933450" y="7291917"/>
                  <a:pt x="882650" y="7484534"/>
                  <a:pt x="844550" y="7670800"/>
                </a:cubicBezTo>
                <a:cubicBezTo>
                  <a:pt x="806450" y="7857067"/>
                  <a:pt x="795866" y="7984067"/>
                  <a:pt x="812800" y="8051800"/>
                </a:cubicBezTo>
                <a:cubicBezTo>
                  <a:pt x="812800" y="8187267"/>
                  <a:pt x="791633" y="8278284"/>
                  <a:pt x="749300" y="8324850"/>
                </a:cubicBezTo>
                <a:cubicBezTo>
                  <a:pt x="706966" y="8371417"/>
                  <a:pt x="618066" y="8394700"/>
                  <a:pt x="482600" y="8394700"/>
                </a:cubicBezTo>
                <a:close/>
                <a:moveTo>
                  <a:pt x="-876300" y="84582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47" name="Freeform 6947"/>
          <p:cNvSpPr/>
          <p:nvPr/>
        </p:nvSpPr>
        <p:spPr>
          <a:xfrm rot="0" flipH="0" flipV="0">
            <a:off x="6648646" y="5273854"/>
            <a:ext cx="190347" cy="237210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48" name="Freeform 6948"/>
          <p:cNvSpPr/>
          <p:nvPr/>
        </p:nvSpPr>
        <p:spPr>
          <a:xfrm rot="0" flipH="0" flipV="0">
            <a:off x="6968381" y="5327423"/>
            <a:ext cx="146303" cy="196062"/>
          </a:xfrm>
          <a:custGeom>
            <a:pathLst>
              <a:path w="4064000" h="5446183">
                <a:moveTo>
                  <a:pt x="736600" y="5422900"/>
                </a:moveTo>
                <a:cubicBezTo>
                  <a:pt x="575733" y="5355167"/>
                  <a:pt x="423333" y="5264150"/>
                  <a:pt x="279400" y="5149850"/>
                </a:cubicBezTo>
                <a:cubicBezTo>
                  <a:pt x="135466" y="5035550"/>
                  <a:pt x="42333" y="4940300"/>
                  <a:pt x="0" y="4864100"/>
                </a:cubicBezTo>
                <a:cubicBezTo>
                  <a:pt x="0" y="4787900"/>
                  <a:pt x="12700" y="4734984"/>
                  <a:pt x="38100" y="4705350"/>
                </a:cubicBezTo>
                <a:cubicBezTo>
                  <a:pt x="63500" y="4675717"/>
                  <a:pt x="137583" y="4663017"/>
                  <a:pt x="260350" y="4667250"/>
                </a:cubicBezTo>
                <a:cubicBezTo>
                  <a:pt x="383116" y="4671484"/>
                  <a:pt x="584200" y="4690534"/>
                  <a:pt x="863600" y="4724400"/>
                </a:cubicBezTo>
                <a:cubicBezTo>
                  <a:pt x="965200" y="4724400"/>
                  <a:pt x="1092200" y="4715934"/>
                  <a:pt x="1244600" y="4699000"/>
                </a:cubicBezTo>
                <a:cubicBezTo>
                  <a:pt x="1397000" y="4682067"/>
                  <a:pt x="1538816" y="4656667"/>
                  <a:pt x="1670050" y="4622800"/>
                </a:cubicBezTo>
                <a:cubicBezTo>
                  <a:pt x="1801283" y="4588934"/>
                  <a:pt x="1875366" y="4546600"/>
                  <a:pt x="1892300" y="4495800"/>
                </a:cubicBezTo>
                <a:cubicBezTo>
                  <a:pt x="1934633" y="4495800"/>
                  <a:pt x="1943100" y="4480984"/>
                  <a:pt x="1917700" y="4451350"/>
                </a:cubicBezTo>
                <a:cubicBezTo>
                  <a:pt x="1892300" y="4421717"/>
                  <a:pt x="1862666" y="4389967"/>
                  <a:pt x="1828800" y="4356100"/>
                </a:cubicBezTo>
                <a:cubicBezTo>
                  <a:pt x="1794933" y="4356100"/>
                  <a:pt x="1756833" y="4341284"/>
                  <a:pt x="1714500" y="4311650"/>
                </a:cubicBezTo>
                <a:cubicBezTo>
                  <a:pt x="1672166" y="4282017"/>
                  <a:pt x="1634066" y="4267200"/>
                  <a:pt x="1600200" y="4267200"/>
                </a:cubicBezTo>
                <a:cubicBezTo>
                  <a:pt x="1600200" y="4224867"/>
                  <a:pt x="1559983" y="4176184"/>
                  <a:pt x="1479550" y="4121150"/>
                </a:cubicBezTo>
                <a:cubicBezTo>
                  <a:pt x="1399116" y="4066117"/>
                  <a:pt x="1316566" y="4021667"/>
                  <a:pt x="1231900" y="3987800"/>
                </a:cubicBezTo>
                <a:cubicBezTo>
                  <a:pt x="1045633" y="3835400"/>
                  <a:pt x="884766" y="3697817"/>
                  <a:pt x="749300" y="3575050"/>
                </a:cubicBezTo>
                <a:cubicBezTo>
                  <a:pt x="613833" y="3452284"/>
                  <a:pt x="563033" y="3369734"/>
                  <a:pt x="596900" y="3327400"/>
                </a:cubicBezTo>
                <a:cubicBezTo>
                  <a:pt x="596900" y="3293534"/>
                  <a:pt x="596900" y="3274484"/>
                  <a:pt x="596900" y="3270250"/>
                </a:cubicBezTo>
                <a:cubicBezTo>
                  <a:pt x="596900" y="3266017"/>
                  <a:pt x="596900" y="3263900"/>
                  <a:pt x="596900" y="3263900"/>
                </a:cubicBezTo>
                <a:cubicBezTo>
                  <a:pt x="537633" y="3263900"/>
                  <a:pt x="472016" y="3179234"/>
                  <a:pt x="400050" y="3009900"/>
                </a:cubicBezTo>
                <a:cubicBezTo>
                  <a:pt x="328083" y="2840567"/>
                  <a:pt x="292100" y="2688167"/>
                  <a:pt x="292100" y="2552700"/>
                </a:cubicBezTo>
                <a:cubicBezTo>
                  <a:pt x="292100" y="2451100"/>
                  <a:pt x="321733" y="2321984"/>
                  <a:pt x="381000" y="2165350"/>
                </a:cubicBezTo>
                <a:cubicBezTo>
                  <a:pt x="440266" y="2008717"/>
                  <a:pt x="520700" y="1845734"/>
                  <a:pt x="622300" y="1676400"/>
                </a:cubicBezTo>
                <a:cubicBezTo>
                  <a:pt x="723900" y="1507067"/>
                  <a:pt x="829733" y="1367367"/>
                  <a:pt x="939800" y="1257300"/>
                </a:cubicBezTo>
                <a:cubicBezTo>
                  <a:pt x="1092200" y="1113367"/>
                  <a:pt x="1282700" y="958850"/>
                  <a:pt x="1511300" y="793750"/>
                </a:cubicBezTo>
                <a:cubicBezTo>
                  <a:pt x="1739900" y="628650"/>
                  <a:pt x="1966383" y="480484"/>
                  <a:pt x="2190750" y="349250"/>
                </a:cubicBezTo>
                <a:cubicBezTo>
                  <a:pt x="2415116" y="218017"/>
                  <a:pt x="2603500" y="131234"/>
                  <a:pt x="2755900" y="88900"/>
                </a:cubicBezTo>
                <a:cubicBezTo>
                  <a:pt x="2908300" y="29634"/>
                  <a:pt x="3050116" y="0"/>
                  <a:pt x="3181350" y="0"/>
                </a:cubicBezTo>
                <a:cubicBezTo>
                  <a:pt x="3312583" y="0"/>
                  <a:pt x="3429000" y="29634"/>
                  <a:pt x="3530600" y="88900"/>
                </a:cubicBezTo>
                <a:cubicBezTo>
                  <a:pt x="3615266" y="131234"/>
                  <a:pt x="3693583" y="192617"/>
                  <a:pt x="3765550" y="273050"/>
                </a:cubicBezTo>
                <a:cubicBezTo>
                  <a:pt x="3837516" y="353484"/>
                  <a:pt x="3901016" y="433917"/>
                  <a:pt x="3956050" y="514350"/>
                </a:cubicBezTo>
                <a:cubicBezTo>
                  <a:pt x="4011083" y="594784"/>
                  <a:pt x="4047066" y="664634"/>
                  <a:pt x="4064000" y="723900"/>
                </a:cubicBezTo>
                <a:cubicBezTo>
                  <a:pt x="4064000" y="825500"/>
                  <a:pt x="4055533" y="937684"/>
                  <a:pt x="4038600" y="1060450"/>
                </a:cubicBezTo>
                <a:cubicBezTo>
                  <a:pt x="4021666" y="1183217"/>
                  <a:pt x="3998383" y="1291167"/>
                  <a:pt x="3968750" y="1384300"/>
                </a:cubicBezTo>
                <a:cubicBezTo>
                  <a:pt x="3939116" y="1477434"/>
                  <a:pt x="3894666" y="1524000"/>
                  <a:pt x="3835400" y="1524000"/>
                </a:cubicBezTo>
                <a:cubicBezTo>
                  <a:pt x="3835400" y="1524000"/>
                  <a:pt x="3824816" y="1526117"/>
                  <a:pt x="3803650" y="1530350"/>
                </a:cubicBezTo>
                <a:cubicBezTo>
                  <a:pt x="3782483" y="1534584"/>
                  <a:pt x="3771900" y="1557867"/>
                  <a:pt x="3771900" y="1600200"/>
                </a:cubicBezTo>
                <a:cubicBezTo>
                  <a:pt x="3771900" y="1684867"/>
                  <a:pt x="3708400" y="1782234"/>
                  <a:pt x="3581400" y="1892300"/>
                </a:cubicBezTo>
                <a:cubicBezTo>
                  <a:pt x="3420533" y="2002367"/>
                  <a:pt x="3280833" y="2067984"/>
                  <a:pt x="3162300" y="2089150"/>
                </a:cubicBezTo>
                <a:cubicBezTo>
                  <a:pt x="3043766" y="2110317"/>
                  <a:pt x="2971800" y="2065867"/>
                  <a:pt x="2946400" y="1955800"/>
                </a:cubicBezTo>
                <a:cubicBezTo>
                  <a:pt x="2921000" y="1921934"/>
                  <a:pt x="2904066" y="1892300"/>
                  <a:pt x="2895600" y="1866900"/>
                </a:cubicBezTo>
                <a:cubicBezTo>
                  <a:pt x="2887133" y="1841500"/>
                  <a:pt x="2865966" y="1828800"/>
                  <a:pt x="2832100" y="1828800"/>
                </a:cubicBezTo>
                <a:cubicBezTo>
                  <a:pt x="2832100" y="1828800"/>
                  <a:pt x="2819400" y="1816100"/>
                  <a:pt x="2794000" y="1790700"/>
                </a:cubicBezTo>
                <a:cubicBezTo>
                  <a:pt x="2768600" y="1765300"/>
                  <a:pt x="2755900" y="1722967"/>
                  <a:pt x="2755900" y="1663700"/>
                </a:cubicBezTo>
                <a:cubicBezTo>
                  <a:pt x="2755900" y="1629834"/>
                  <a:pt x="2768600" y="1598084"/>
                  <a:pt x="2794000" y="1568450"/>
                </a:cubicBezTo>
                <a:cubicBezTo>
                  <a:pt x="2819400" y="1538817"/>
                  <a:pt x="2832100" y="1524000"/>
                  <a:pt x="2832100" y="1524000"/>
                </a:cubicBezTo>
                <a:cubicBezTo>
                  <a:pt x="2874433" y="1524000"/>
                  <a:pt x="2929466" y="1475317"/>
                  <a:pt x="2997200" y="1377950"/>
                </a:cubicBezTo>
                <a:cubicBezTo>
                  <a:pt x="3064933" y="1280584"/>
                  <a:pt x="3126316" y="1174750"/>
                  <a:pt x="3181350" y="1060450"/>
                </a:cubicBezTo>
                <a:cubicBezTo>
                  <a:pt x="3236383" y="946150"/>
                  <a:pt x="3263900" y="867834"/>
                  <a:pt x="3263900" y="825500"/>
                </a:cubicBezTo>
                <a:cubicBezTo>
                  <a:pt x="3263900" y="774700"/>
                  <a:pt x="3257550" y="745067"/>
                  <a:pt x="3244850" y="736600"/>
                </a:cubicBezTo>
                <a:cubicBezTo>
                  <a:pt x="3232150" y="728134"/>
                  <a:pt x="3191933" y="723900"/>
                  <a:pt x="3124200" y="723900"/>
                </a:cubicBezTo>
                <a:cubicBezTo>
                  <a:pt x="3005666" y="774700"/>
                  <a:pt x="2861733" y="842434"/>
                  <a:pt x="2692400" y="927100"/>
                </a:cubicBezTo>
                <a:cubicBezTo>
                  <a:pt x="2523066" y="1011767"/>
                  <a:pt x="2364316" y="1094317"/>
                  <a:pt x="2216150" y="1174750"/>
                </a:cubicBezTo>
                <a:cubicBezTo>
                  <a:pt x="2067983" y="1255184"/>
                  <a:pt x="1960033" y="1329267"/>
                  <a:pt x="1892300" y="1397000"/>
                </a:cubicBezTo>
                <a:cubicBezTo>
                  <a:pt x="1858433" y="1456267"/>
                  <a:pt x="1837266" y="1492250"/>
                  <a:pt x="1828800" y="1504950"/>
                </a:cubicBezTo>
                <a:cubicBezTo>
                  <a:pt x="1820333" y="1517650"/>
                  <a:pt x="1799166" y="1524000"/>
                  <a:pt x="1765300" y="1524000"/>
                </a:cubicBezTo>
                <a:cubicBezTo>
                  <a:pt x="1765300" y="1490134"/>
                  <a:pt x="1737783" y="1504950"/>
                  <a:pt x="1682750" y="1568450"/>
                </a:cubicBezTo>
                <a:cubicBezTo>
                  <a:pt x="1627716" y="1631950"/>
                  <a:pt x="1559983" y="1718734"/>
                  <a:pt x="1479550" y="1828800"/>
                </a:cubicBezTo>
                <a:cubicBezTo>
                  <a:pt x="1399116" y="1938867"/>
                  <a:pt x="1322916" y="2046817"/>
                  <a:pt x="1250950" y="2152650"/>
                </a:cubicBezTo>
                <a:cubicBezTo>
                  <a:pt x="1178983" y="2258484"/>
                  <a:pt x="1126066" y="2336800"/>
                  <a:pt x="1092200" y="2387600"/>
                </a:cubicBezTo>
                <a:cubicBezTo>
                  <a:pt x="1075266" y="2404534"/>
                  <a:pt x="1056216" y="2453217"/>
                  <a:pt x="1035050" y="2533650"/>
                </a:cubicBezTo>
                <a:cubicBezTo>
                  <a:pt x="1013883" y="2614084"/>
                  <a:pt x="1003300" y="2688167"/>
                  <a:pt x="1003300" y="2755900"/>
                </a:cubicBezTo>
                <a:cubicBezTo>
                  <a:pt x="969433" y="2857500"/>
                  <a:pt x="973666" y="2927350"/>
                  <a:pt x="1016000" y="2965450"/>
                </a:cubicBezTo>
                <a:cubicBezTo>
                  <a:pt x="1058333" y="3003550"/>
                  <a:pt x="1151466" y="3081867"/>
                  <a:pt x="1295400" y="3200400"/>
                </a:cubicBezTo>
                <a:cubicBezTo>
                  <a:pt x="1591733" y="3420534"/>
                  <a:pt x="1824566" y="3602567"/>
                  <a:pt x="1993900" y="3746500"/>
                </a:cubicBezTo>
                <a:cubicBezTo>
                  <a:pt x="2163233" y="3890434"/>
                  <a:pt x="2290233" y="4008967"/>
                  <a:pt x="2374900" y="4102100"/>
                </a:cubicBezTo>
                <a:cubicBezTo>
                  <a:pt x="2459566" y="4195234"/>
                  <a:pt x="2510366" y="4279900"/>
                  <a:pt x="2527300" y="4356100"/>
                </a:cubicBezTo>
                <a:cubicBezTo>
                  <a:pt x="2679700" y="4610100"/>
                  <a:pt x="2726266" y="4804834"/>
                  <a:pt x="2667000" y="4940300"/>
                </a:cubicBezTo>
                <a:cubicBezTo>
                  <a:pt x="2607733" y="5075767"/>
                  <a:pt x="2463800" y="5194300"/>
                  <a:pt x="2235200" y="5295900"/>
                </a:cubicBezTo>
                <a:cubicBezTo>
                  <a:pt x="2150533" y="5338234"/>
                  <a:pt x="2010833" y="5372100"/>
                  <a:pt x="1816100" y="5397500"/>
                </a:cubicBezTo>
                <a:cubicBezTo>
                  <a:pt x="1621366" y="5422900"/>
                  <a:pt x="1422400" y="5437716"/>
                  <a:pt x="1219200" y="5441950"/>
                </a:cubicBezTo>
                <a:cubicBezTo>
                  <a:pt x="1016000" y="5446183"/>
                  <a:pt x="855133" y="5439833"/>
                  <a:pt x="736600" y="5422900"/>
                </a:cubicBezTo>
                <a:close/>
                <a:moveTo>
                  <a:pt x="-1358900" y="53721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49" name="Freeform 6949"/>
          <p:cNvSpPr/>
          <p:nvPr/>
        </p:nvSpPr>
        <p:spPr>
          <a:xfrm rot="0" flipH="0" flipV="0">
            <a:off x="7121239" y="5272940"/>
            <a:ext cx="87020" cy="240868"/>
          </a:xfrm>
          <a:custGeom>
            <a:pathLst>
              <a:path w="2417233" h="6690783">
                <a:moveTo>
                  <a:pt x="186267" y="6479116"/>
                </a:moveTo>
                <a:cubicBezTo>
                  <a:pt x="118533" y="6411383"/>
                  <a:pt x="69850" y="6326716"/>
                  <a:pt x="40217" y="6225116"/>
                </a:cubicBezTo>
                <a:cubicBezTo>
                  <a:pt x="10583" y="6123516"/>
                  <a:pt x="0" y="6021916"/>
                  <a:pt x="8467" y="5920316"/>
                </a:cubicBezTo>
                <a:cubicBezTo>
                  <a:pt x="16933" y="5818716"/>
                  <a:pt x="38100" y="5734050"/>
                  <a:pt x="71967" y="5666316"/>
                </a:cubicBezTo>
                <a:cubicBezTo>
                  <a:pt x="71967" y="5598583"/>
                  <a:pt x="82550" y="5545666"/>
                  <a:pt x="103717" y="5507566"/>
                </a:cubicBezTo>
                <a:cubicBezTo>
                  <a:pt x="124883" y="5469466"/>
                  <a:pt x="131233" y="5433483"/>
                  <a:pt x="122767" y="5399616"/>
                </a:cubicBezTo>
                <a:cubicBezTo>
                  <a:pt x="114300" y="5365750"/>
                  <a:pt x="122767" y="5306483"/>
                  <a:pt x="148167" y="5221816"/>
                </a:cubicBezTo>
                <a:cubicBezTo>
                  <a:pt x="173567" y="5137150"/>
                  <a:pt x="198967" y="5056716"/>
                  <a:pt x="224367" y="4980516"/>
                </a:cubicBezTo>
                <a:cubicBezTo>
                  <a:pt x="283633" y="4845050"/>
                  <a:pt x="347133" y="4682066"/>
                  <a:pt x="414867" y="4491566"/>
                </a:cubicBezTo>
                <a:cubicBezTo>
                  <a:pt x="482600" y="4301066"/>
                  <a:pt x="546100" y="4112683"/>
                  <a:pt x="605367" y="3926416"/>
                </a:cubicBezTo>
                <a:cubicBezTo>
                  <a:pt x="664633" y="3740150"/>
                  <a:pt x="715433" y="3579283"/>
                  <a:pt x="757767" y="3443816"/>
                </a:cubicBezTo>
                <a:cubicBezTo>
                  <a:pt x="800100" y="3308350"/>
                  <a:pt x="825500" y="3223683"/>
                  <a:pt x="833967" y="3189816"/>
                </a:cubicBezTo>
                <a:cubicBezTo>
                  <a:pt x="833967" y="3088216"/>
                  <a:pt x="901700" y="3033183"/>
                  <a:pt x="1037167" y="3024716"/>
                </a:cubicBezTo>
                <a:cubicBezTo>
                  <a:pt x="1138767" y="2990850"/>
                  <a:pt x="1214967" y="2988733"/>
                  <a:pt x="1265767" y="3018366"/>
                </a:cubicBezTo>
                <a:cubicBezTo>
                  <a:pt x="1316567" y="3048000"/>
                  <a:pt x="1384300" y="3130550"/>
                  <a:pt x="1468967" y="3266016"/>
                </a:cubicBezTo>
                <a:cubicBezTo>
                  <a:pt x="1536700" y="3333750"/>
                  <a:pt x="1562100" y="3435350"/>
                  <a:pt x="1545167" y="3570816"/>
                </a:cubicBezTo>
                <a:cubicBezTo>
                  <a:pt x="1528233" y="3706283"/>
                  <a:pt x="1473200" y="3875616"/>
                  <a:pt x="1380067" y="4078816"/>
                </a:cubicBezTo>
                <a:cubicBezTo>
                  <a:pt x="1346200" y="4146550"/>
                  <a:pt x="1305983" y="4243916"/>
                  <a:pt x="1259417" y="4370916"/>
                </a:cubicBezTo>
                <a:cubicBezTo>
                  <a:pt x="1212850" y="4497916"/>
                  <a:pt x="1181100" y="4612216"/>
                  <a:pt x="1164167" y="4713816"/>
                </a:cubicBezTo>
                <a:cubicBezTo>
                  <a:pt x="1130300" y="4781550"/>
                  <a:pt x="1090083" y="4876800"/>
                  <a:pt x="1043517" y="4999566"/>
                </a:cubicBezTo>
                <a:cubicBezTo>
                  <a:pt x="996950" y="5122333"/>
                  <a:pt x="956733" y="5238750"/>
                  <a:pt x="922867" y="5348816"/>
                </a:cubicBezTo>
                <a:cubicBezTo>
                  <a:pt x="905933" y="5391150"/>
                  <a:pt x="889000" y="5452533"/>
                  <a:pt x="872067" y="5532966"/>
                </a:cubicBezTo>
                <a:cubicBezTo>
                  <a:pt x="855133" y="5613400"/>
                  <a:pt x="833967" y="5698066"/>
                  <a:pt x="808567" y="5786966"/>
                </a:cubicBezTo>
                <a:cubicBezTo>
                  <a:pt x="783167" y="5875866"/>
                  <a:pt x="749300" y="5954183"/>
                  <a:pt x="706967" y="6021916"/>
                </a:cubicBezTo>
                <a:cubicBezTo>
                  <a:pt x="630767" y="6369050"/>
                  <a:pt x="560917" y="6572250"/>
                  <a:pt x="497417" y="6631516"/>
                </a:cubicBezTo>
                <a:cubicBezTo>
                  <a:pt x="433917" y="6690783"/>
                  <a:pt x="330200" y="6639983"/>
                  <a:pt x="186267" y="6479116"/>
                </a:cubicBezTo>
                <a:close/>
                <a:moveTo>
                  <a:pt x="-817033" y="6885516"/>
                </a:moveTo>
                <a:moveTo>
                  <a:pt x="1418167" y="1322916"/>
                </a:moveTo>
                <a:cubicBezTo>
                  <a:pt x="1375833" y="1280583"/>
                  <a:pt x="1337733" y="1219200"/>
                  <a:pt x="1303867" y="1138766"/>
                </a:cubicBezTo>
                <a:cubicBezTo>
                  <a:pt x="1270000" y="1058333"/>
                  <a:pt x="1248833" y="982133"/>
                  <a:pt x="1240367" y="910166"/>
                </a:cubicBezTo>
                <a:cubicBezTo>
                  <a:pt x="1231900" y="838200"/>
                  <a:pt x="1240367" y="802216"/>
                  <a:pt x="1265767" y="802216"/>
                </a:cubicBezTo>
                <a:cubicBezTo>
                  <a:pt x="1333500" y="793750"/>
                  <a:pt x="1413933" y="721783"/>
                  <a:pt x="1507067" y="586316"/>
                </a:cubicBezTo>
                <a:cubicBezTo>
                  <a:pt x="1600200" y="450850"/>
                  <a:pt x="1638300" y="332316"/>
                  <a:pt x="1621367" y="230716"/>
                </a:cubicBezTo>
                <a:cubicBezTo>
                  <a:pt x="1621367" y="196850"/>
                  <a:pt x="1634067" y="165100"/>
                  <a:pt x="1659467" y="135466"/>
                </a:cubicBezTo>
                <a:cubicBezTo>
                  <a:pt x="1684867" y="105833"/>
                  <a:pt x="1714500" y="86783"/>
                  <a:pt x="1748367" y="78316"/>
                </a:cubicBezTo>
                <a:cubicBezTo>
                  <a:pt x="1849967" y="10583"/>
                  <a:pt x="1949450" y="0"/>
                  <a:pt x="2046817" y="46566"/>
                </a:cubicBezTo>
                <a:cubicBezTo>
                  <a:pt x="2144183" y="93133"/>
                  <a:pt x="2235200" y="184150"/>
                  <a:pt x="2319867" y="319616"/>
                </a:cubicBezTo>
                <a:cubicBezTo>
                  <a:pt x="2396067" y="480483"/>
                  <a:pt x="2417233" y="613833"/>
                  <a:pt x="2383367" y="719666"/>
                </a:cubicBezTo>
                <a:cubicBezTo>
                  <a:pt x="2349500" y="825500"/>
                  <a:pt x="2256367" y="971550"/>
                  <a:pt x="2103967" y="1157816"/>
                </a:cubicBezTo>
                <a:cubicBezTo>
                  <a:pt x="1976967" y="1327150"/>
                  <a:pt x="1860550" y="1420283"/>
                  <a:pt x="1754717" y="1437216"/>
                </a:cubicBezTo>
                <a:cubicBezTo>
                  <a:pt x="1648883" y="1454150"/>
                  <a:pt x="1536700" y="1416050"/>
                  <a:pt x="1418167" y="1322916"/>
                </a:cubicBezTo>
                <a:close/>
                <a:moveTo>
                  <a:pt x="4339167" y="688551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50" name="Freeform 6950"/>
          <p:cNvSpPr/>
          <p:nvPr/>
        </p:nvSpPr>
        <p:spPr>
          <a:xfrm rot="0" flipH="0" flipV="0">
            <a:off x="7215117" y="5283303"/>
            <a:ext cx="136093" cy="238124"/>
          </a:xfrm>
          <a:custGeom>
            <a:pathLst>
              <a:path w="3780367" h="6614583">
                <a:moveTo>
                  <a:pt x="1401234" y="6572250"/>
                </a:moveTo>
                <a:cubicBezTo>
                  <a:pt x="1282700" y="6538384"/>
                  <a:pt x="1185334" y="6498167"/>
                  <a:pt x="1109134" y="6451600"/>
                </a:cubicBezTo>
                <a:cubicBezTo>
                  <a:pt x="1032934" y="6405034"/>
                  <a:pt x="931334" y="6326717"/>
                  <a:pt x="804334" y="6216650"/>
                </a:cubicBezTo>
                <a:cubicBezTo>
                  <a:pt x="702734" y="6081184"/>
                  <a:pt x="624417" y="5954184"/>
                  <a:pt x="569384" y="5835650"/>
                </a:cubicBezTo>
                <a:cubicBezTo>
                  <a:pt x="514350" y="5717117"/>
                  <a:pt x="478367" y="5579534"/>
                  <a:pt x="461434" y="5422900"/>
                </a:cubicBezTo>
                <a:cubicBezTo>
                  <a:pt x="444500" y="5266267"/>
                  <a:pt x="436034" y="5065184"/>
                  <a:pt x="436034" y="4819650"/>
                </a:cubicBezTo>
                <a:cubicBezTo>
                  <a:pt x="436034" y="4718050"/>
                  <a:pt x="455084" y="4565650"/>
                  <a:pt x="493184" y="4362450"/>
                </a:cubicBezTo>
                <a:cubicBezTo>
                  <a:pt x="531284" y="4159250"/>
                  <a:pt x="577850" y="3945467"/>
                  <a:pt x="632884" y="3721100"/>
                </a:cubicBezTo>
                <a:cubicBezTo>
                  <a:pt x="687917" y="3496734"/>
                  <a:pt x="738717" y="3295650"/>
                  <a:pt x="785284" y="3117850"/>
                </a:cubicBezTo>
                <a:cubicBezTo>
                  <a:pt x="831850" y="2940050"/>
                  <a:pt x="859367" y="2825750"/>
                  <a:pt x="867834" y="2774950"/>
                </a:cubicBezTo>
                <a:cubicBezTo>
                  <a:pt x="893234" y="2664884"/>
                  <a:pt x="850900" y="2601384"/>
                  <a:pt x="740834" y="2584450"/>
                </a:cubicBezTo>
                <a:cubicBezTo>
                  <a:pt x="630767" y="2567517"/>
                  <a:pt x="510117" y="2561167"/>
                  <a:pt x="378884" y="2565400"/>
                </a:cubicBezTo>
                <a:cubicBezTo>
                  <a:pt x="247650" y="2569634"/>
                  <a:pt x="160867" y="2559050"/>
                  <a:pt x="118534" y="2533650"/>
                </a:cubicBezTo>
                <a:cubicBezTo>
                  <a:pt x="84667" y="2525184"/>
                  <a:pt x="67734" y="2510367"/>
                  <a:pt x="67734" y="2489200"/>
                </a:cubicBezTo>
                <a:cubicBezTo>
                  <a:pt x="67734" y="2468034"/>
                  <a:pt x="67734" y="2457450"/>
                  <a:pt x="67734" y="2457450"/>
                </a:cubicBezTo>
                <a:cubicBezTo>
                  <a:pt x="67734" y="2423584"/>
                  <a:pt x="65617" y="2400300"/>
                  <a:pt x="61384" y="2387600"/>
                </a:cubicBezTo>
                <a:cubicBezTo>
                  <a:pt x="57150" y="2374900"/>
                  <a:pt x="42334" y="2347384"/>
                  <a:pt x="16934" y="2305050"/>
                </a:cubicBezTo>
                <a:cubicBezTo>
                  <a:pt x="0" y="2271184"/>
                  <a:pt x="10584" y="2222500"/>
                  <a:pt x="48684" y="2159000"/>
                </a:cubicBezTo>
                <a:cubicBezTo>
                  <a:pt x="86784" y="2095500"/>
                  <a:pt x="152400" y="2055284"/>
                  <a:pt x="245534" y="2038350"/>
                </a:cubicBezTo>
                <a:cubicBezTo>
                  <a:pt x="321734" y="2021417"/>
                  <a:pt x="425450" y="2006600"/>
                  <a:pt x="556684" y="1993900"/>
                </a:cubicBezTo>
                <a:cubicBezTo>
                  <a:pt x="687917" y="1981200"/>
                  <a:pt x="821267" y="1951567"/>
                  <a:pt x="956734" y="1905000"/>
                </a:cubicBezTo>
                <a:cubicBezTo>
                  <a:pt x="1092200" y="1858434"/>
                  <a:pt x="1202267" y="1784350"/>
                  <a:pt x="1286934" y="1682750"/>
                </a:cubicBezTo>
                <a:cubicBezTo>
                  <a:pt x="1363134" y="1496484"/>
                  <a:pt x="1452034" y="1289050"/>
                  <a:pt x="1553634" y="1060450"/>
                </a:cubicBezTo>
                <a:cubicBezTo>
                  <a:pt x="1655234" y="831850"/>
                  <a:pt x="1754717" y="626534"/>
                  <a:pt x="1852084" y="444500"/>
                </a:cubicBezTo>
                <a:cubicBezTo>
                  <a:pt x="1949450" y="262467"/>
                  <a:pt x="2015067" y="150284"/>
                  <a:pt x="2048934" y="107950"/>
                </a:cubicBezTo>
                <a:cubicBezTo>
                  <a:pt x="2192867" y="31750"/>
                  <a:pt x="2298700" y="0"/>
                  <a:pt x="2366434" y="12700"/>
                </a:cubicBezTo>
                <a:cubicBezTo>
                  <a:pt x="2434167" y="25400"/>
                  <a:pt x="2510367" y="99484"/>
                  <a:pt x="2595034" y="234950"/>
                </a:cubicBezTo>
                <a:cubicBezTo>
                  <a:pt x="2637367" y="294217"/>
                  <a:pt x="2669117" y="340784"/>
                  <a:pt x="2690284" y="374650"/>
                </a:cubicBezTo>
                <a:cubicBezTo>
                  <a:pt x="2711450" y="408517"/>
                  <a:pt x="2713567" y="459317"/>
                  <a:pt x="2696634" y="527050"/>
                </a:cubicBezTo>
                <a:cubicBezTo>
                  <a:pt x="2679700" y="594784"/>
                  <a:pt x="2635250" y="700617"/>
                  <a:pt x="2563284" y="844550"/>
                </a:cubicBezTo>
                <a:cubicBezTo>
                  <a:pt x="2491317" y="988484"/>
                  <a:pt x="2383367" y="1195917"/>
                  <a:pt x="2239434" y="1466850"/>
                </a:cubicBezTo>
                <a:cubicBezTo>
                  <a:pt x="2197100" y="1551517"/>
                  <a:pt x="2159000" y="1625600"/>
                  <a:pt x="2125134" y="1689100"/>
                </a:cubicBezTo>
                <a:cubicBezTo>
                  <a:pt x="2091267" y="1752600"/>
                  <a:pt x="2074334" y="1784350"/>
                  <a:pt x="2074334" y="1784350"/>
                </a:cubicBezTo>
                <a:cubicBezTo>
                  <a:pt x="2108200" y="1792817"/>
                  <a:pt x="2159000" y="1797050"/>
                  <a:pt x="2226734" y="1797050"/>
                </a:cubicBezTo>
                <a:cubicBezTo>
                  <a:pt x="2294467" y="1797050"/>
                  <a:pt x="2379134" y="1792817"/>
                  <a:pt x="2480734" y="1784350"/>
                </a:cubicBezTo>
                <a:cubicBezTo>
                  <a:pt x="2573867" y="1767417"/>
                  <a:pt x="2692400" y="1752600"/>
                  <a:pt x="2836334" y="1739900"/>
                </a:cubicBezTo>
                <a:cubicBezTo>
                  <a:pt x="2980267" y="1727200"/>
                  <a:pt x="3094567" y="1729317"/>
                  <a:pt x="3179234" y="1746250"/>
                </a:cubicBezTo>
                <a:cubicBezTo>
                  <a:pt x="3373967" y="1746250"/>
                  <a:pt x="3517900" y="1782234"/>
                  <a:pt x="3611034" y="1854200"/>
                </a:cubicBezTo>
                <a:cubicBezTo>
                  <a:pt x="3704167" y="1926167"/>
                  <a:pt x="3754967" y="2046817"/>
                  <a:pt x="3763434" y="2216150"/>
                </a:cubicBezTo>
                <a:cubicBezTo>
                  <a:pt x="3780367" y="2309284"/>
                  <a:pt x="3761317" y="2364317"/>
                  <a:pt x="3706284" y="2381250"/>
                </a:cubicBezTo>
                <a:cubicBezTo>
                  <a:pt x="3651250" y="2398184"/>
                  <a:pt x="3509434" y="2406650"/>
                  <a:pt x="3280834" y="2406650"/>
                </a:cubicBezTo>
                <a:cubicBezTo>
                  <a:pt x="3204634" y="2406650"/>
                  <a:pt x="3086100" y="2410884"/>
                  <a:pt x="2925234" y="2419350"/>
                </a:cubicBezTo>
                <a:cubicBezTo>
                  <a:pt x="2764367" y="2427817"/>
                  <a:pt x="2597150" y="2436284"/>
                  <a:pt x="2423584" y="2444750"/>
                </a:cubicBezTo>
                <a:cubicBezTo>
                  <a:pt x="2250017" y="2453217"/>
                  <a:pt x="2101850" y="2463800"/>
                  <a:pt x="1979084" y="2476500"/>
                </a:cubicBezTo>
                <a:cubicBezTo>
                  <a:pt x="1856317" y="2489200"/>
                  <a:pt x="1794934" y="2504017"/>
                  <a:pt x="1794934" y="2520950"/>
                </a:cubicBezTo>
                <a:cubicBezTo>
                  <a:pt x="1769534" y="2537884"/>
                  <a:pt x="1729317" y="2618317"/>
                  <a:pt x="1674284" y="2762250"/>
                </a:cubicBezTo>
                <a:cubicBezTo>
                  <a:pt x="1619250" y="2906184"/>
                  <a:pt x="1564217" y="3069167"/>
                  <a:pt x="1509184" y="3251200"/>
                </a:cubicBezTo>
                <a:cubicBezTo>
                  <a:pt x="1454150" y="3433234"/>
                  <a:pt x="1405467" y="3596217"/>
                  <a:pt x="1363134" y="3740150"/>
                </a:cubicBezTo>
                <a:cubicBezTo>
                  <a:pt x="1303867" y="4028017"/>
                  <a:pt x="1259417" y="4315884"/>
                  <a:pt x="1229784" y="4603750"/>
                </a:cubicBezTo>
                <a:cubicBezTo>
                  <a:pt x="1200150" y="4891617"/>
                  <a:pt x="1193800" y="5141384"/>
                  <a:pt x="1210734" y="5353050"/>
                </a:cubicBezTo>
                <a:cubicBezTo>
                  <a:pt x="1227667" y="5564717"/>
                  <a:pt x="1274234" y="5712884"/>
                  <a:pt x="1350434" y="5797550"/>
                </a:cubicBezTo>
                <a:cubicBezTo>
                  <a:pt x="1426634" y="5873750"/>
                  <a:pt x="1574800" y="5888567"/>
                  <a:pt x="1794934" y="5842000"/>
                </a:cubicBezTo>
                <a:cubicBezTo>
                  <a:pt x="2015067" y="5795434"/>
                  <a:pt x="2192867" y="5717117"/>
                  <a:pt x="2328334" y="5607050"/>
                </a:cubicBezTo>
                <a:cubicBezTo>
                  <a:pt x="2480734" y="5480050"/>
                  <a:pt x="2605617" y="5416550"/>
                  <a:pt x="2702984" y="5416550"/>
                </a:cubicBezTo>
                <a:cubicBezTo>
                  <a:pt x="2800350" y="5416550"/>
                  <a:pt x="2855384" y="5461000"/>
                  <a:pt x="2868084" y="5549900"/>
                </a:cubicBezTo>
                <a:cubicBezTo>
                  <a:pt x="2880784" y="5638800"/>
                  <a:pt x="2832100" y="5763684"/>
                  <a:pt x="2722034" y="5924550"/>
                </a:cubicBezTo>
                <a:cubicBezTo>
                  <a:pt x="2620434" y="6076950"/>
                  <a:pt x="2493434" y="6210300"/>
                  <a:pt x="2341034" y="6324600"/>
                </a:cubicBezTo>
                <a:cubicBezTo>
                  <a:pt x="2188634" y="6438900"/>
                  <a:pt x="2029884" y="6519334"/>
                  <a:pt x="1864784" y="6565900"/>
                </a:cubicBezTo>
                <a:cubicBezTo>
                  <a:pt x="1699684" y="6612466"/>
                  <a:pt x="1545167" y="6614583"/>
                  <a:pt x="1401234" y="6572250"/>
                </a:cubicBezTo>
                <a:close/>
                <a:moveTo>
                  <a:pt x="-1430866" y="659765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51" name="Freeform 6951"/>
          <p:cNvSpPr/>
          <p:nvPr/>
        </p:nvSpPr>
        <p:spPr>
          <a:xfrm rot="0" flipH="0" flipV="0">
            <a:off x="7351820" y="5273854"/>
            <a:ext cx="190347" cy="237210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52" name="Freeform 6952"/>
          <p:cNvSpPr/>
          <p:nvPr/>
        </p:nvSpPr>
        <p:spPr>
          <a:xfrm rot="0" flipH="0" flipV="0">
            <a:off x="7668202" y="5348454"/>
            <a:ext cx="137769" cy="165506"/>
          </a:xfrm>
          <a:custGeom>
            <a:pathLst>
              <a:path w="3826934" h="4597400">
                <a:moveTo>
                  <a:pt x="931334" y="4597400"/>
                </a:moveTo>
                <a:cubicBezTo>
                  <a:pt x="821267" y="4597400"/>
                  <a:pt x="734484" y="4576234"/>
                  <a:pt x="670984" y="4533900"/>
                </a:cubicBezTo>
                <a:cubicBezTo>
                  <a:pt x="607484" y="4491567"/>
                  <a:pt x="529167" y="4432300"/>
                  <a:pt x="436034" y="4356100"/>
                </a:cubicBezTo>
                <a:cubicBezTo>
                  <a:pt x="275167" y="4186767"/>
                  <a:pt x="160867" y="4023784"/>
                  <a:pt x="93134" y="3867150"/>
                </a:cubicBezTo>
                <a:cubicBezTo>
                  <a:pt x="25400" y="3710517"/>
                  <a:pt x="4234" y="3560234"/>
                  <a:pt x="29634" y="3416300"/>
                </a:cubicBezTo>
                <a:cubicBezTo>
                  <a:pt x="55034" y="3348567"/>
                  <a:pt x="65617" y="3282950"/>
                  <a:pt x="61384" y="3219450"/>
                </a:cubicBezTo>
                <a:cubicBezTo>
                  <a:pt x="57150" y="3155950"/>
                  <a:pt x="55034" y="3124200"/>
                  <a:pt x="55034" y="3124200"/>
                </a:cubicBezTo>
                <a:cubicBezTo>
                  <a:pt x="12700" y="3081867"/>
                  <a:pt x="0" y="3054350"/>
                  <a:pt x="16934" y="3041650"/>
                </a:cubicBezTo>
                <a:cubicBezTo>
                  <a:pt x="33867" y="3028950"/>
                  <a:pt x="50800" y="3005667"/>
                  <a:pt x="67734" y="2971800"/>
                </a:cubicBezTo>
                <a:cubicBezTo>
                  <a:pt x="118534" y="2971800"/>
                  <a:pt x="135467" y="2925234"/>
                  <a:pt x="118534" y="2832100"/>
                </a:cubicBezTo>
                <a:cubicBezTo>
                  <a:pt x="101600" y="2764367"/>
                  <a:pt x="135467" y="2616200"/>
                  <a:pt x="220134" y="2387600"/>
                </a:cubicBezTo>
                <a:cubicBezTo>
                  <a:pt x="304800" y="2159000"/>
                  <a:pt x="410634" y="1943100"/>
                  <a:pt x="537634" y="1739900"/>
                </a:cubicBezTo>
                <a:cubicBezTo>
                  <a:pt x="588434" y="1655234"/>
                  <a:pt x="664634" y="1543050"/>
                  <a:pt x="766234" y="1403350"/>
                </a:cubicBezTo>
                <a:cubicBezTo>
                  <a:pt x="867834" y="1263650"/>
                  <a:pt x="980017" y="1123950"/>
                  <a:pt x="1102784" y="984250"/>
                </a:cubicBezTo>
                <a:cubicBezTo>
                  <a:pt x="1225550" y="844550"/>
                  <a:pt x="1337734" y="732367"/>
                  <a:pt x="1439334" y="647700"/>
                </a:cubicBezTo>
                <a:cubicBezTo>
                  <a:pt x="1651000" y="469900"/>
                  <a:pt x="1837267" y="338667"/>
                  <a:pt x="1998134" y="254000"/>
                </a:cubicBezTo>
                <a:cubicBezTo>
                  <a:pt x="2159000" y="169334"/>
                  <a:pt x="2332567" y="105834"/>
                  <a:pt x="2518834" y="63500"/>
                </a:cubicBezTo>
                <a:cubicBezTo>
                  <a:pt x="2705100" y="21167"/>
                  <a:pt x="2834217" y="0"/>
                  <a:pt x="2906184" y="0"/>
                </a:cubicBezTo>
                <a:cubicBezTo>
                  <a:pt x="2978150" y="0"/>
                  <a:pt x="3077634" y="67734"/>
                  <a:pt x="3204634" y="203200"/>
                </a:cubicBezTo>
                <a:cubicBezTo>
                  <a:pt x="3399367" y="287867"/>
                  <a:pt x="3541184" y="389467"/>
                  <a:pt x="3630084" y="508000"/>
                </a:cubicBezTo>
                <a:cubicBezTo>
                  <a:pt x="3718984" y="626534"/>
                  <a:pt x="3776134" y="800100"/>
                  <a:pt x="3801534" y="1028700"/>
                </a:cubicBezTo>
                <a:cubicBezTo>
                  <a:pt x="3826934" y="1282700"/>
                  <a:pt x="3807884" y="1572684"/>
                  <a:pt x="3744384" y="1898650"/>
                </a:cubicBezTo>
                <a:cubicBezTo>
                  <a:pt x="3680884" y="2224617"/>
                  <a:pt x="3479800" y="2628900"/>
                  <a:pt x="3141134" y="3111500"/>
                </a:cubicBezTo>
                <a:cubicBezTo>
                  <a:pt x="2929467" y="3416300"/>
                  <a:pt x="2734734" y="3642784"/>
                  <a:pt x="2556934" y="3790950"/>
                </a:cubicBezTo>
                <a:cubicBezTo>
                  <a:pt x="2379134" y="3939117"/>
                  <a:pt x="2167467" y="4085167"/>
                  <a:pt x="1921934" y="4229100"/>
                </a:cubicBezTo>
                <a:cubicBezTo>
                  <a:pt x="1744134" y="4347634"/>
                  <a:pt x="1583267" y="4434417"/>
                  <a:pt x="1439334" y="4489450"/>
                </a:cubicBezTo>
                <a:cubicBezTo>
                  <a:pt x="1295400" y="4544484"/>
                  <a:pt x="1126067" y="4580467"/>
                  <a:pt x="931334" y="4597400"/>
                </a:cubicBezTo>
                <a:close/>
                <a:moveTo>
                  <a:pt x="-1024466" y="4787900"/>
                </a:moveTo>
                <a:moveTo>
                  <a:pt x="2150534" y="3251200"/>
                </a:moveTo>
                <a:cubicBezTo>
                  <a:pt x="2353734" y="3022600"/>
                  <a:pt x="2516717" y="2806700"/>
                  <a:pt x="2639484" y="2603500"/>
                </a:cubicBezTo>
                <a:cubicBezTo>
                  <a:pt x="2762250" y="2400300"/>
                  <a:pt x="2878667" y="2142067"/>
                  <a:pt x="2988734" y="1828800"/>
                </a:cubicBezTo>
                <a:cubicBezTo>
                  <a:pt x="3022600" y="1735667"/>
                  <a:pt x="3043767" y="1619250"/>
                  <a:pt x="3052234" y="1479550"/>
                </a:cubicBezTo>
                <a:cubicBezTo>
                  <a:pt x="3060700" y="1339850"/>
                  <a:pt x="3058584" y="1208617"/>
                  <a:pt x="3045884" y="1085850"/>
                </a:cubicBezTo>
                <a:cubicBezTo>
                  <a:pt x="3033184" y="963084"/>
                  <a:pt x="3001434" y="893234"/>
                  <a:pt x="2950634" y="876300"/>
                </a:cubicBezTo>
                <a:cubicBezTo>
                  <a:pt x="2849034" y="817034"/>
                  <a:pt x="2726267" y="797984"/>
                  <a:pt x="2582334" y="819150"/>
                </a:cubicBezTo>
                <a:cubicBezTo>
                  <a:pt x="2438400" y="840317"/>
                  <a:pt x="2281767" y="922867"/>
                  <a:pt x="2112434" y="1066800"/>
                </a:cubicBezTo>
                <a:cubicBezTo>
                  <a:pt x="1849967" y="1286934"/>
                  <a:pt x="1621367" y="1559984"/>
                  <a:pt x="1426634" y="1885950"/>
                </a:cubicBezTo>
                <a:cubicBezTo>
                  <a:pt x="1231900" y="2211917"/>
                  <a:pt x="1041400" y="2582334"/>
                  <a:pt x="855134" y="2997200"/>
                </a:cubicBezTo>
                <a:cubicBezTo>
                  <a:pt x="728134" y="3302000"/>
                  <a:pt x="700617" y="3545417"/>
                  <a:pt x="772584" y="3727450"/>
                </a:cubicBezTo>
                <a:cubicBezTo>
                  <a:pt x="844550" y="3909484"/>
                  <a:pt x="1001184" y="3972984"/>
                  <a:pt x="1242484" y="3917950"/>
                </a:cubicBezTo>
                <a:cubicBezTo>
                  <a:pt x="1483784" y="3862917"/>
                  <a:pt x="1786467" y="3640667"/>
                  <a:pt x="2150534" y="3251200"/>
                </a:cubicBezTo>
                <a:close/>
                <a:moveTo>
                  <a:pt x="321734" y="47879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53" name="Freeform 6953"/>
          <p:cNvSpPr/>
          <p:nvPr/>
        </p:nvSpPr>
        <p:spPr>
          <a:xfrm rot="0" flipH="0" flipV="0">
            <a:off x="7824565" y="5221810"/>
            <a:ext cx="113080" cy="300532"/>
          </a:xfrm>
          <a:custGeom>
            <a:pathLst>
              <a:path w="3141134" h="8348133">
                <a:moveTo>
                  <a:pt x="575734" y="8305800"/>
                </a:moveTo>
                <a:cubicBezTo>
                  <a:pt x="414867" y="8348133"/>
                  <a:pt x="285750" y="8314266"/>
                  <a:pt x="188384" y="8204200"/>
                </a:cubicBezTo>
                <a:cubicBezTo>
                  <a:pt x="91017" y="8094134"/>
                  <a:pt x="33867" y="7924800"/>
                  <a:pt x="16934" y="7696200"/>
                </a:cubicBezTo>
                <a:cubicBezTo>
                  <a:pt x="0" y="7467600"/>
                  <a:pt x="25400" y="7196667"/>
                  <a:pt x="93134" y="6883400"/>
                </a:cubicBezTo>
                <a:cubicBezTo>
                  <a:pt x="135467" y="6781800"/>
                  <a:pt x="169334" y="6682317"/>
                  <a:pt x="194734" y="6584950"/>
                </a:cubicBezTo>
                <a:cubicBezTo>
                  <a:pt x="220134" y="6487584"/>
                  <a:pt x="232834" y="6409267"/>
                  <a:pt x="232834" y="6350000"/>
                </a:cubicBezTo>
                <a:cubicBezTo>
                  <a:pt x="249767" y="6265334"/>
                  <a:pt x="283634" y="6140450"/>
                  <a:pt x="334434" y="5975350"/>
                </a:cubicBezTo>
                <a:cubicBezTo>
                  <a:pt x="385234" y="5810250"/>
                  <a:pt x="440267" y="5638800"/>
                  <a:pt x="499534" y="5461000"/>
                </a:cubicBezTo>
                <a:cubicBezTo>
                  <a:pt x="558800" y="5283200"/>
                  <a:pt x="615950" y="5124450"/>
                  <a:pt x="670984" y="4984750"/>
                </a:cubicBezTo>
                <a:cubicBezTo>
                  <a:pt x="726017" y="4845050"/>
                  <a:pt x="762000" y="4758267"/>
                  <a:pt x="778934" y="4724400"/>
                </a:cubicBezTo>
                <a:cubicBezTo>
                  <a:pt x="812800" y="4724400"/>
                  <a:pt x="842434" y="4694767"/>
                  <a:pt x="867834" y="4635500"/>
                </a:cubicBezTo>
                <a:cubicBezTo>
                  <a:pt x="893234" y="4576234"/>
                  <a:pt x="905934" y="4516967"/>
                  <a:pt x="905934" y="4457700"/>
                </a:cubicBezTo>
                <a:cubicBezTo>
                  <a:pt x="905934" y="4389967"/>
                  <a:pt x="920750" y="4313767"/>
                  <a:pt x="950384" y="4229100"/>
                </a:cubicBezTo>
                <a:cubicBezTo>
                  <a:pt x="980017" y="4144434"/>
                  <a:pt x="1011767" y="4085167"/>
                  <a:pt x="1045634" y="4051300"/>
                </a:cubicBezTo>
                <a:cubicBezTo>
                  <a:pt x="1045634" y="4008967"/>
                  <a:pt x="1056217" y="3960284"/>
                  <a:pt x="1077384" y="3905250"/>
                </a:cubicBezTo>
                <a:cubicBezTo>
                  <a:pt x="1098550" y="3850217"/>
                  <a:pt x="1109134" y="3805767"/>
                  <a:pt x="1109134" y="3771900"/>
                </a:cubicBezTo>
                <a:cubicBezTo>
                  <a:pt x="1109134" y="3738034"/>
                  <a:pt x="1119717" y="3704167"/>
                  <a:pt x="1140884" y="3670300"/>
                </a:cubicBezTo>
                <a:cubicBezTo>
                  <a:pt x="1162050" y="3636434"/>
                  <a:pt x="1172634" y="3602567"/>
                  <a:pt x="1172634" y="3568700"/>
                </a:cubicBezTo>
                <a:cubicBezTo>
                  <a:pt x="1231900" y="3458634"/>
                  <a:pt x="1310217" y="3282950"/>
                  <a:pt x="1407584" y="3041650"/>
                </a:cubicBezTo>
                <a:cubicBezTo>
                  <a:pt x="1504950" y="2800350"/>
                  <a:pt x="1610784" y="2531534"/>
                  <a:pt x="1725084" y="2235200"/>
                </a:cubicBezTo>
                <a:cubicBezTo>
                  <a:pt x="1839384" y="1938867"/>
                  <a:pt x="1947334" y="1646767"/>
                  <a:pt x="2048934" y="1358900"/>
                </a:cubicBezTo>
                <a:cubicBezTo>
                  <a:pt x="2150534" y="1071034"/>
                  <a:pt x="2233084" y="827617"/>
                  <a:pt x="2296584" y="628650"/>
                </a:cubicBezTo>
                <a:cubicBezTo>
                  <a:pt x="2360084" y="429684"/>
                  <a:pt x="2391834" y="309034"/>
                  <a:pt x="2391834" y="266700"/>
                </a:cubicBezTo>
                <a:cubicBezTo>
                  <a:pt x="2391834" y="198967"/>
                  <a:pt x="2408767" y="148167"/>
                  <a:pt x="2442634" y="114300"/>
                </a:cubicBezTo>
                <a:cubicBezTo>
                  <a:pt x="2476500" y="80434"/>
                  <a:pt x="2527300" y="63500"/>
                  <a:pt x="2595034" y="63500"/>
                </a:cubicBezTo>
                <a:cubicBezTo>
                  <a:pt x="2620434" y="38100"/>
                  <a:pt x="2652184" y="21167"/>
                  <a:pt x="2690284" y="12700"/>
                </a:cubicBezTo>
                <a:cubicBezTo>
                  <a:pt x="2728384" y="4234"/>
                  <a:pt x="2764367" y="0"/>
                  <a:pt x="2798234" y="0"/>
                </a:cubicBezTo>
                <a:cubicBezTo>
                  <a:pt x="2798234" y="0"/>
                  <a:pt x="2815167" y="16934"/>
                  <a:pt x="2849034" y="50800"/>
                </a:cubicBezTo>
                <a:cubicBezTo>
                  <a:pt x="2882900" y="84667"/>
                  <a:pt x="2933700" y="135467"/>
                  <a:pt x="3001434" y="203200"/>
                </a:cubicBezTo>
                <a:cubicBezTo>
                  <a:pt x="3069167" y="262467"/>
                  <a:pt x="3109384" y="330200"/>
                  <a:pt x="3122084" y="406400"/>
                </a:cubicBezTo>
                <a:cubicBezTo>
                  <a:pt x="3134784" y="482600"/>
                  <a:pt x="3141134" y="571500"/>
                  <a:pt x="3141134" y="673100"/>
                </a:cubicBezTo>
                <a:cubicBezTo>
                  <a:pt x="3141134" y="783167"/>
                  <a:pt x="3128434" y="880534"/>
                  <a:pt x="3103034" y="965200"/>
                </a:cubicBezTo>
                <a:cubicBezTo>
                  <a:pt x="3077634" y="1049867"/>
                  <a:pt x="3026834" y="1172634"/>
                  <a:pt x="2950634" y="1333500"/>
                </a:cubicBezTo>
                <a:cubicBezTo>
                  <a:pt x="2874434" y="1494367"/>
                  <a:pt x="2755900" y="1744134"/>
                  <a:pt x="2595034" y="2082800"/>
                </a:cubicBezTo>
                <a:cubicBezTo>
                  <a:pt x="2527300" y="2252134"/>
                  <a:pt x="2455334" y="2410884"/>
                  <a:pt x="2379134" y="2559050"/>
                </a:cubicBezTo>
                <a:cubicBezTo>
                  <a:pt x="2302934" y="2707217"/>
                  <a:pt x="2264834" y="2798234"/>
                  <a:pt x="2264834" y="2832100"/>
                </a:cubicBezTo>
                <a:cubicBezTo>
                  <a:pt x="2264834" y="2865967"/>
                  <a:pt x="2250017" y="2916767"/>
                  <a:pt x="2220384" y="2984500"/>
                </a:cubicBezTo>
                <a:cubicBezTo>
                  <a:pt x="2190750" y="3052234"/>
                  <a:pt x="2159000" y="3136900"/>
                  <a:pt x="2125134" y="3238500"/>
                </a:cubicBezTo>
                <a:cubicBezTo>
                  <a:pt x="2091267" y="3306234"/>
                  <a:pt x="2044700" y="3405717"/>
                  <a:pt x="1985434" y="3536950"/>
                </a:cubicBezTo>
                <a:cubicBezTo>
                  <a:pt x="1926167" y="3668184"/>
                  <a:pt x="1864784" y="3807884"/>
                  <a:pt x="1801284" y="3956050"/>
                </a:cubicBezTo>
                <a:cubicBezTo>
                  <a:pt x="1737784" y="4104217"/>
                  <a:pt x="1684867" y="4231217"/>
                  <a:pt x="1642534" y="4337050"/>
                </a:cubicBezTo>
                <a:cubicBezTo>
                  <a:pt x="1600200" y="4442884"/>
                  <a:pt x="1579034" y="4504267"/>
                  <a:pt x="1579034" y="4521200"/>
                </a:cubicBezTo>
                <a:cubicBezTo>
                  <a:pt x="1579034" y="4555067"/>
                  <a:pt x="1576917" y="4588934"/>
                  <a:pt x="1572684" y="4622800"/>
                </a:cubicBezTo>
                <a:cubicBezTo>
                  <a:pt x="1568450" y="4656667"/>
                  <a:pt x="1549400" y="4690534"/>
                  <a:pt x="1515534" y="4724400"/>
                </a:cubicBezTo>
                <a:cubicBezTo>
                  <a:pt x="1481667" y="4724400"/>
                  <a:pt x="1462617" y="4747684"/>
                  <a:pt x="1458384" y="4794250"/>
                </a:cubicBezTo>
                <a:cubicBezTo>
                  <a:pt x="1454150" y="4840817"/>
                  <a:pt x="1452034" y="4864100"/>
                  <a:pt x="1452034" y="4864100"/>
                </a:cubicBezTo>
                <a:cubicBezTo>
                  <a:pt x="1452034" y="4948767"/>
                  <a:pt x="1384300" y="5173134"/>
                  <a:pt x="1248834" y="5537200"/>
                </a:cubicBezTo>
                <a:cubicBezTo>
                  <a:pt x="1113367" y="6002867"/>
                  <a:pt x="988484" y="6430434"/>
                  <a:pt x="874184" y="6819900"/>
                </a:cubicBezTo>
                <a:cubicBezTo>
                  <a:pt x="759884" y="7209367"/>
                  <a:pt x="702734" y="7522634"/>
                  <a:pt x="702734" y="7759700"/>
                </a:cubicBezTo>
                <a:cubicBezTo>
                  <a:pt x="702734" y="7962900"/>
                  <a:pt x="698500" y="8096250"/>
                  <a:pt x="690034" y="8159750"/>
                </a:cubicBezTo>
                <a:cubicBezTo>
                  <a:pt x="681567" y="8223250"/>
                  <a:pt x="643467" y="8271934"/>
                  <a:pt x="575734" y="8305800"/>
                </a:cubicBezTo>
                <a:close/>
                <a:moveTo>
                  <a:pt x="-1075266" y="83058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54" name="Freeform 6954"/>
          <p:cNvSpPr/>
          <p:nvPr/>
        </p:nvSpPr>
        <p:spPr>
          <a:xfrm rot="0" flipH="0" flipV="0">
            <a:off x="7907165" y="5342053"/>
            <a:ext cx="127863" cy="180136"/>
          </a:xfrm>
          <a:custGeom>
            <a:pathLst>
              <a:path w="3551767" h="5003800">
                <a:moveTo>
                  <a:pt x="1265767" y="5003800"/>
                </a:moveTo>
                <a:cubicBezTo>
                  <a:pt x="893233" y="5003800"/>
                  <a:pt x="588433" y="4861984"/>
                  <a:pt x="351367" y="4578350"/>
                </a:cubicBezTo>
                <a:cubicBezTo>
                  <a:pt x="114300" y="4294717"/>
                  <a:pt x="0" y="3941234"/>
                  <a:pt x="8467" y="3517900"/>
                </a:cubicBezTo>
                <a:cubicBezTo>
                  <a:pt x="25400" y="3213100"/>
                  <a:pt x="86783" y="2885017"/>
                  <a:pt x="192617" y="2533650"/>
                </a:cubicBezTo>
                <a:cubicBezTo>
                  <a:pt x="298450" y="2182284"/>
                  <a:pt x="440267" y="1843617"/>
                  <a:pt x="618067" y="1517650"/>
                </a:cubicBezTo>
                <a:cubicBezTo>
                  <a:pt x="795867" y="1191684"/>
                  <a:pt x="990600" y="905934"/>
                  <a:pt x="1202267" y="660400"/>
                </a:cubicBezTo>
                <a:cubicBezTo>
                  <a:pt x="1413933" y="414867"/>
                  <a:pt x="1634067" y="241300"/>
                  <a:pt x="1862667" y="139700"/>
                </a:cubicBezTo>
                <a:cubicBezTo>
                  <a:pt x="1947333" y="97367"/>
                  <a:pt x="2038350" y="63500"/>
                  <a:pt x="2135717" y="38100"/>
                </a:cubicBezTo>
                <a:cubicBezTo>
                  <a:pt x="2233083" y="12700"/>
                  <a:pt x="2332567" y="0"/>
                  <a:pt x="2434167" y="0"/>
                </a:cubicBezTo>
                <a:cubicBezTo>
                  <a:pt x="2527300" y="0"/>
                  <a:pt x="2624667" y="14817"/>
                  <a:pt x="2726267" y="44450"/>
                </a:cubicBezTo>
                <a:cubicBezTo>
                  <a:pt x="2827867" y="74084"/>
                  <a:pt x="2912533" y="105834"/>
                  <a:pt x="2980267" y="139700"/>
                </a:cubicBezTo>
                <a:cubicBezTo>
                  <a:pt x="3124200" y="198967"/>
                  <a:pt x="3234267" y="270934"/>
                  <a:pt x="3310467" y="355600"/>
                </a:cubicBezTo>
                <a:cubicBezTo>
                  <a:pt x="3386667" y="440267"/>
                  <a:pt x="3454400" y="571500"/>
                  <a:pt x="3513667" y="749300"/>
                </a:cubicBezTo>
                <a:cubicBezTo>
                  <a:pt x="3539067" y="910167"/>
                  <a:pt x="3551767" y="1024467"/>
                  <a:pt x="3551767" y="1092200"/>
                </a:cubicBezTo>
                <a:cubicBezTo>
                  <a:pt x="3551767" y="1159934"/>
                  <a:pt x="3530600" y="1261534"/>
                  <a:pt x="3488267" y="1397000"/>
                </a:cubicBezTo>
                <a:cubicBezTo>
                  <a:pt x="3386667" y="1701800"/>
                  <a:pt x="3255433" y="1964267"/>
                  <a:pt x="3094567" y="2184400"/>
                </a:cubicBezTo>
                <a:cubicBezTo>
                  <a:pt x="2933700" y="2404534"/>
                  <a:pt x="2717800" y="2590800"/>
                  <a:pt x="2446867" y="2743200"/>
                </a:cubicBezTo>
                <a:cubicBezTo>
                  <a:pt x="2379133" y="2785534"/>
                  <a:pt x="2300817" y="2817284"/>
                  <a:pt x="2211917" y="2838450"/>
                </a:cubicBezTo>
                <a:cubicBezTo>
                  <a:pt x="2123017" y="2859617"/>
                  <a:pt x="2032000" y="2870200"/>
                  <a:pt x="1938867" y="2870200"/>
                </a:cubicBezTo>
                <a:cubicBezTo>
                  <a:pt x="1769533" y="2870200"/>
                  <a:pt x="1606550" y="2838450"/>
                  <a:pt x="1449917" y="2774950"/>
                </a:cubicBezTo>
                <a:cubicBezTo>
                  <a:pt x="1293283" y="2711450"/>
                  <a:pt x="1168400" y="2616200"/>
                  <a:pt x="1075267" y="2489200"/>
                </a:cubicBezTo>
                <a:lnTo>
                  <a:pt x="986367" y="2387600"/>
                </a:lnTo>
                <a:lnTo>
                  <a:pt x="948267" y="2489200"/>
                </a:lnTo>
                <a:cubicBezTo>
                  <a:pt x="863600" y="2717800"/>
                  <a:pt x="797983" y="2929467"/>
                  <a:pt x="751417" y="3124200"/>
                </a:cubicBezTo>
                <a:cubicBezTo>
                  <a:pt x="704850" y="3318934"/>
                  <a:pt x="681567" y="3496734"/>
                  <a:pt x="681567" y="3657600"/>
                </a:cubicBezTo>
                <a:cubicBezTo>
                  <a:pt x="681567" y="3759200"/>
                  <a:pt x="692150" y="3856567"/>
                  <a:pt x="713317" y="3949700"/>
                </a:cubicBezTo>
                <a:cubicBezTo>
                  <a:pt x="734483" y="4042834"/>
                  <a:pt x="766233" y="4123267"/>
                  <a:pt x="808567" y="4191000"/>
                </a:cubicBezTo>
                <a:cubicBezTo>
                  <a:pt x="842433" y="4241800"/>
                  <a:pt x="899583" y="4277784"/>
                  <a:pt x="980017" y="4298950"/>
                </a:cubicBezTo>
                <a:cubicBezTo>
                  <a:pt x="1060450" y="4320117"/>
                  <a:pt x="1147233" y="4330700"/>
                  <a:pt x="1240367" y="4330700"/>
                </a:cubicBezTo>
                <a:cubicBezTo>
                  <a:pt x="1299633" y="4330700"/>
                  <a:pt x="1361017" y="4328584"/>
                  <a:pt x="1424517" y="4324350"/>
                </a:cubicBezTo>
                <a:cubicBezTo>
                  <a:pt x="1488017" y="4320117"/>
                  <a:pt x="1549400" y="4305300"/>
                  <a:pt x="1608667" y="4279900"/>
                </a:cubicBezTo>
                <a:cubicBezTo>
                  <a:pt x="1752600" y="4229100"/>
                  <a:pt x="1869017" y="4174067"/>
                  <a:pt x="1957917" y="4114800"/>
                </a:cubicBezTo>
                <a:cubicBezTo>
                  <a:pt x="2046817" y="4055534"/>
                  <a:pt x="2137833" y="3992034"/>
                  <a:pt x="2230967" y="3924300"/>
                </a:cubicBezTo>
                <a:lnTo>
                  <a:pt x="2281767" y="3898900"/>
                </a:lnTo>
                <a:lnTo>
                  <a:pt x="2269067" y="3898900"/>
                </a:lnTo>
                <a:cubicBezTo>
                  <a:pt x="2370667" y="3848100"/>
                  <a:pt x="2461683" y="3797300"/>
                  <a:pt x="2542117" y="3746500"/>
                </a:cubicBezTo>
                <a:cubicBezTo>
                  <a:pt x="2622550" y="3695700"/>
                  <a:pt x="2662767" y="3670300"/>
                  <a:pt x="2662767" y="3670300"/>
                </a:cubicBezTo>
                <a:cubicBezTo>
                  <a:pt x="2696633" y="3670300"/>
                  <a:pt x="2730500" y="3649134"/>
                  <a:pt x="2764367" y="3606800"/>
                </a:cubicBezTo>
                <a:cubicBezTo>
                  <a:pt x="2832100" y="3572934"/>
                  <a:pt x="2918883" y="3585634"/>
                  <a:pt x="3024717" y="3644900"/>
                </a:cubicBezTo>
                <a:cubicBezTo>
                  <a:pt x="3130550" y="3704167"/>
                  <a:pt x="3183467" y="3780367"/>
                  <a:pt x="3183467" y="3873500"/>
                </a:cubicBezTo>
                <a:cubicBezTo>
                  <a:pt x="3175000" y="3915834"/>
                  <a:pt x="3136900" y="3981450"/>
                  <a:pt x="3069167" y="4070350"/>
                </a:cubicBezTo>
                <a:cubicBezTo>
                  <a:pt x="3001433" y="4159250"/>
                  <a:pt x="2927350" y="4241800"/>
                  <a:pt x="2846917" y="4318000"/>
                </a:cubicBezTo>
                <a:cubicBezTo>
                  <a:pt x="2766483" y="4394200"/>
                  <a:pt x="2700867" y="4436534"/>
                  <a:pt x="2650067" y="4445000"/>
                </a:cubicBezTo>
                <a:cubicBezTo>
                  <a:pt x="2641600" y="4453467"/>
                  <a:pt x="2611967" y="4468284"/>
                  <a:pt x="2561167" y="4489450"/>
                </a:cubicBezTo>
                <a:cubicBezTo>
                  <a:pt x="2510367" y="4510617"/>
                  <a:pt x="2476500" y="4529667"/>
                  <a:pt x="2459567" y="4546600"/>
                </a:cubicBezTo>
                <a:lnTo>
                  <a:pt x="2472267" y="4546600"/>
                </a:lnTo>
                <a:cubicBezTo>
                  <a:pt x="2396067" y="4648200"/>
                  <a:pt x="2319867" y="4699000"/>
                  <a:pt x="2243667" y="4699000"/>
                </a:cubicBezTo>
                <a:lnTo>
                  <a:pt x="2142067" y="4699000"/>
                </a:lnTo>
                <a:cubicBezTo>
                  <a:pt x="2108200" y="4758267"/>
                  <a:pt x="1998133" y="4823884"/>
                  <a:pt x="1811867" y="4895850"/>
                </a:cubicBezTo>
                <a:cubicBezTo>
                  <a:pt x="1625600" y="4967816"/>
                  <a:pt x="1443567" y="5003800"/>
                  <a:pt x="1265767" y="5003800"/>
                </a:cubicBezTo>
                <a:close/>
                <a:moveTo>
                  <a:pt x="-1261533" y="4965700"/>
                </a:moveTo>
                <a:moveTo>
                  <a:pt x="1837267" y="2209800"/>
                </a:moveTo>
                <a:cubicBezTo>
                  <a:pt x="1989667" y="2209800"/>
                  <a:pt x="2123017" y="2165350"/>
                  <a:pt x="2237317" y="2076450"/>
                </a:cubicBezTo>
                <a:cubicBezTo>
                  <a:pt x="2351617" y="1987550"/>
                  <a:pt x="2451100" y="1888067"/>
                  <a:pt x="2535767" y="1778000"/>
                </a:cubicBezTo>
                <a:cubicBezTo>
                  <a:pt x="2705100" y="1549400"/>
                  <a:pt x="2804583" y="1327150"/>
                  <a:pt x="2834217" y="1111250"/>
                </a:cubicBezTo>
                <a:cubicBezTo>
                  <a:pt x="2863850" y="895350"/>
                  <a:pt x="2836333" y="745067"/>
                  <a:pt x="2751667" y="660400"/>
                </a:cubicBezTo>
                <a:cubicBezTo>
                  <a:pt x="2700867" y="635000"/>
                  <a:pt x="2656417" y="620184"/>
                  <a:pt x="2618317" y="615950"/>
                </a:cubicBezTo>
                <a:cubicBezTo>
                  <a:pt x="2580217" y="611717"/>
                  <a:pt x="2506133" y="626534"/>
                  <a:pt x="2396067" y="660400"/>
                </a:cubicBezTo>
                <a:cubicBezTo>
                  <a:pt x="2319867" y="677334"/>
                  <a:pt x="2214033" y="740834"/>
                  <a:pt x="2078567" y="850900"/>
                </a:cubicBezTo>
                <a:cubicBezTo>
                  <a:pt x="1943100" y="960967"/>
                  <a:pt x="1809750" y="1083734"/>
                  <a:pt x="1678517" y="1219200"/>
                </a:cubicBezTo>
                <a:cubicBezTo>
                  <a:pt x="1547283" y="1354667"/>
                  <a:pt x="1447800" y="1468967"/>
                  <a:pt x="1380067" y="1562100"/>
                </a:cubicBezTo>
                <a:lnTo>
                  <a:pt x="1214967" y="1828800"/>
                </a:lnTo>
                <a:cubicBezTo>
                  <a:pt x="1282700" y="1803400"/>
                  <a:pt x="1348317" y="1788584"/>
                  <a:pt x="1411817" y="1784350"/>
                </a:cubicBezTo>
                <a:cubicBezTo>
                  <a:pt x="1475317" y="1780117"/>
                  <a:pt x="1511300" y="1786467"/>
                  <a:pt x="1519767" y="1803400"/>
                </a:cubicBezTo>
                <a:cubicBezTo>
                  <a:pt x="1519767" y="1879600"/>
                  <a:pt x="1534583" y="1949450"/>
                  <a:pt x="1564217" y="2012950"/>
                </a:cubicBezTo>
                <a:cubicBezTo>
                  <a:pt x="1593850" y="2076450"/>
                  <a:pt x="1631950" y="2125134"/>
                  <a:pt x="1678517" y="2159000"/>
                </a:cubicBezTo>
                <a:cubicBezTo>
                  <a:pt x="1725083" y="2192867"/>
                  <a:pt x="1778000" y="2209800"/>
                  <a:pt x="1837267" y="2209800"/>
                </a:cubicBezTo>
                <a:close/>
                <a:moveTo>
                  <a:pt x="1532467" y="49657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55" name="Freeform 6955"/>
          <p:cNvSpPr/>
          <p:nvPr/>
        </p:nvSpPr>
        <p:spPr>
          <a:xfrm rot="0" flipH="0" flipV="0">
            <a:off x="8185905" y="5358513"/>
            <a:ext cx="118414" cy="150799"/>
          </a:xfrm>
          <a:custGeom>
            <a:pathLst>
              <a:path w="3289300" h="4188884">
                <a:moveTo>
                  <a:pt x="800100" y="4102100"/>
                </a:moveTo>
                <a:cubicBezTo>
                  <a:pt x="715433" y="4161367"/>
                  <a:pt x="656166" y="4188884"/>
                  <a:pt x="622300" y="4184650"/>
                </a:cubicBezTo>
                <a:cubicBezTo>
                  <a:pt x="588433" y="4180417"/>
                  <a:pt x="524933" y="4131734"/>
                  <a:pt x="431800" y="4038600"/>
                </a:cubicBezTo>
                <a:cubicBezTo>
                  <a:pt x="270933" y="3886200"/>
                  <a:pt x="158750" y="3596217"/>
                  <a:pt x="95250" y="3168650"/>
                </a:cubicBezTo>
                <a:cubicBezTo>
                  <a:pt x="31750" y="2741084"/>
                  <a:pt x="0" y="2137834"/>
                  <a:pt x="0" y="1358900"/>
                </a:cubicBezTo>
                <a:cubicBezTo>
                  <a:pt x="33866" y="1011767"/>
                  <a:pt x="52916" y="715434"/>
                  <a:pt x="57150" y="469900"/>
                </a:cubicBezTo>
                <a:cubicBezTo>
                  <a:pt x="61383" y="224367"/>
                  <a:pt x="63500" y="84667"/>
                  <a:pt x="63500" y="50800"/>
                </a:cubicBezTo>
                <a:cubicBezTo>
                  <a:pt x="88900" y="16934"/>
                  <a:pt x="141816" y="0"/>
                  <a:pt x="222250" y="0"/>
                </a:cubicBezTo>
                <a:cubicBezTo>
                  <a:pt x="302683" y="0"/>
                  <a:pt x="372533" y="16934"/>
                  <a:pt x="431800" y="50800"/>
                </a:cubicBezTo>
                <a:cubicBezTo>
                  <a:pt x="516466" y="93134"/>
                  <a:pt x="573616" y="156634"/>
                  <a:pt x="603250" y="241300"/>
                </a:cubicBezTo>
                <a:cubicBezTo>
                  <a:pt x="632883" y="325967"/>
                  <a:pt x="651933" y="476250"/>
                  <a:pt x="660400" y="692150"/>
                </a:cubicBezTo>
                <a:cubicBezTo>
                  <a:pt x="668866" y="908050"/>
                  <a:pt x="673100" y="1236134"/>
                  <a:pt x="673100" y="1676400"/>
                </a:cubicBezTo>
                <a:cubicBezTo>
                  <a:pt x="647700" y="2015067"/>
                  <a:pt x="635000" y="2309284"/>
                  <a:pt x="635000" y="2559050"/>
                </a:cubicBezTo>
                <a:cubicBezTo>
                  <a:pt x="635000" y="2808817"/>
                  <a:pt x="647700" y="2950634"/>
                  <a:pt x="673100" y="2984500"/>
                </a:cubicBezTo>
                <a:cubicBezTo>
                  <a:pt x="706966" y="3043767"/>
                  <a:pt x="747183" y="3058584"/>
                  <a:pt x="793750" y="3028950"/>
                </a:cubicBezTo>
                <a:cubicBezTo>
                  <a:pt x="840316" y="2999317"/>
                  <a:pt x="927100" y="2921000"/>
                  <a:pt x="1054100" y="2794000"/>
                </a:cubicBezTo>
                <a:cubicBezTo>
                  <a:pt x="1121833" y="2700867"/>
                  <a:pt x="1206500" y="2575984"/>
                  <a:pt x="1308100" y="2419350"/>
                </a:cubicBezTo>
                <a:cubicBezTo>
                  <a:pt x="1409700" y="2262717"/>
                  <a:pt x="1490133" y="2137834"/>
                  <a:pt x="1549400" y="2044700"/>
                </a:cubicBezTo>
                <a:cubicBezTo>
                  <a:pt x="1642533" y="1926167"/>
                  <a:pt x="1729316" y="1811867"/>
                  <a:pt x="1809750" y="1701800"/>
                </a:cubicBezTo>
                <a:cubicBezTo>
                  <a:pt x="1890183" y="1591734"/>
                  <a:pt x="1947333" y="1519767"/>
                  <a:pt x="1981200" y="1485900"/>
                </a:cubicBezTo>
                <a:cubicBezTo>
                  <a:pt x="2015066" y="1418167"/>
                  <a:pt x="2057400" y="1354667"/>
                  <a:pt x="2108200" y="1295400"/>
                </a:cubicBezTo>
                <a:cubicBezTo>
                  <a:pt x="2159000" y="1236134"/>
                  <a:pt x="2201333" y="1176867"/>
                  <a:pt x="2235200" y="1117600"/>
                </a:cubicBezTo>
                <a:cubicBezTo>
                  <a:pt x="2328333" y="956734"/>
                  <a:pt x="2425700" y="823384"/>
                  <a:pt x="2527300" y="717550"/>
                </a:cubicBezTo>
                <a:cubicBezTo>
                  <a:pt x="2628900" y="611717"/>
                  <a:pt x="2696633" y="558800"/>
                  <a:pt x="2730500" y="558800"/>
                </a:cubicBezTo>
                <a:cubicBezTo>
                  <a:pt x="2764366" y="584200"/>
                  <a:pt x="2796116" y="590550"/>
                  <a:pt x="2825750" y="577850"/>
                </a:cubicBezTo>
                <a:cubicBezTo>
                  <a:pt x="2855383" y="565150"/>
                  <a:pt x="2887133" y="558800"/>
                  <a:pt x="2921000" y="558800"/>
                </a:cubicBezTo>
                <a:cubicBezTo>
                  <a:pt x="2980266" y="499534"/>
                  <a:pt x="3060700" y="499534"/>
                  <a:pt x="3162300" y="558800"/>
                </a:cubicBezTo>
                <a:cubicBezTo>
                  <a:pt x="3196166" y="584200"/>
                  <a:pt x="3225800" y="611717"/>
                  <a:pt x="3251200" y="641350"/>
                </a:cubicBezTo>
                <a:cubicBezTo>
                  <a:pt x="3276600" y="670984"/>
                  <a:pt x="3289300" y="702734"/>
                  <a:pt x="3289300" y="736600"/>
                </a:cubicBezTo>
                <a:cubicBezTo>
                  <a:pt x="3289300" y="778934"/>
                  <a:pt x="3257550" y="867834"/>
                  <a:pt x="3194050" y="1003300"/>
                </a:cubicBezTo>
                <a:cubicBezTo>
                  <a:pt x="3130550" y="1138767"/>
                  <a:pt x="3058583" y="1267884"/>
                  <a:pt x="2978150" y="1390650"/>
                </a:cubicBezTo>
                <a:cubicBezTo>
                  <a:pt x="2897716" y="1513417"/>
                  <a:pt x="2836333" y="1587500"/>
                  <a:pt x="2794000" y="1612900"/>
                </a:cubicBezTo>
                <a:cubicBezTo>
                  <a:pt x="2794000" y="1612900"/>
                  <a:pt x="2781300" y="1625600"/>
                  <a:pt x="2755900" y="1651000"/>
                </a:cubicBezTo>
                <a:cubicBezTo>
                  <a:pt x="2730500" y="1676400"/>
                  <a:pt x="2700866" y="1706034"/>
                  <a:pt x="2667000" y="1739900"/>
                </a:cubicBezTo>
                <a:cubicBezTo>
                  <a:pt x="2650066" y="1799167"/>
                  <a:pt x="2595033" y="1902884"/>
                  <a:pt x="2501900" y="2051050"/>
                </a:cubicBezTo>
                <a:cubicBezTo>
                  <a:pt x="2408766" y="2199217"/>
                  <a:pt x="2294466" y="2366434"/>
                  <a:pt x="2159000" y="2552700"/>
                </a:cubicBezTo>
                <a:cubicBezTo>
                  <a:pt x="2023533" y="2738967"/>
                  <a:pt x="1883833" y="2925234"/>
                  <a:pt x="1739900" y="3111500"/>
                </a:cubicBezTo>
                <a:cubicBezTo>
                  <a:pt x="1595966" y="3297767"/>
                  <a:pt x="1468966" y="3462867"/>
                  <a:pt x="1358900" y="3606800"/>
                </a:cubicBezTo>
                <a:cubicBezTo>
                  <a:pt x="1274233" y="3725334"/>
                  <a:pt x="1176866" y="3829050"/>
                  <a:pt x="1066800" y="3917950"/>
                </a:cubicBezTo>
                <a:cubicBezTo>
                  <a:pt x="956733" y="4006850"/>
                  <a:pt x="867833" y="4068234"/>
                  <a:pt x="800100" y="4102100"/>
                </a:cubicBezTo>
                <a:close/>
                <a:moveTo>
                  <a:pt x="-1358900" y="45085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56" name="Freeform 6956"/>
          <p:cNvSpPr/>
          <p:nvPr/>
        </p:nvSpPr>
        <p:spPr>
          <a:xfrm rot="0" flipH="0" flipV="0">
            <a:off x="8314988" y="5276674"/>
            <a:ext cx="95859" cy="221741"/>
          </a:xfrm>
          <a:custGeom>
            <a:pathLst>
              <a:path w="2662767" h="6159500">
                <a:moveTo>
                  <a:pt x="364067" y="6159500"/>
                </a:moveTo>
                <a:cubicBezTo>
                  <a:pt x="330200" y="6159500"/>
                  <a:pt x="289983" y="6148917"/>
                  <a:pt x="243417" y="6127750"/>
                </a:cubicBezTo>
                <a:cubicBezTo>
                  <a:pt x="196850" y="6106584"/>
                  <a:pt x="173567" y="6096000"/>
                  <a:pt x="173567" y="6096000"/>
                </a:cubicBezTo>
                <a:cubicBezTo>
                  <a:pt x="173567" y="6062134"/>
                  <a:pt x="162983" y="6019800"/>
                  <a:pt x="141817" y="5969000"/>
                </a:cubicBezTo>
                <a:cubicBezTo>
                  <a:pt x="120650" y="5918200"/>
                  <a:pt x="110067" y="5875867"/>
                  <a:pt x="110067" y="5842000"/>
                </a:cubicBezTo>
                <a:cubicBezTo>
                  <a:pt x="50800" y="5808134"/>
                  <a:pt x="16933" y="5772150"/>
                  <a:pt x="8467" y="5734050"/>
                </a:cubicBezTo>
                <a:cubicBezTo>
                  <a:pt x="0" y="5695950"/>
                  <a:pt x="12700" y="5630334"/>
                  <a:pt x="46567" y="5537200"/>
                </a:cubicBezTo>
                <a:cubicBezTo>
                  <a:pt x="97367" y="5452534"/>
                  <a:pt x="165100" y="5314950"/>
                  <a:pt x="249767" y="5124450"/>
                </a:cubicBezTo>
                <a:cubicBezTo>
                  <a:pt x="334433" y="4933950"/>
                  <a:pt x="423333" y="4726517"/>
                  <a:pt x="516467" y="4502150"/>
                </a:cubicBezTo>
                <a:cubicBezTo>
                  <a:pt x="609600" y="4277784"/>
                  <a:pt x="698500" y="4055534"/>
                  <a:pt x="783167" y="3835400"/>
                </a:cubicBezTo>
                <a:cubicBezTo>
                  <a:pt x="867833" y="3615267"/>
                  <a:pt x="939800" y="3426884"/>
                  <a:pt x="999067" y="3270250"/>
                </a:cubicBezTo>
                <a:cubicBezTo>
                  <a:pt x="1058333" y="3113617"/>
                  <a:pt x="1092200" y="3018367"/>
                  <a:pt x="1100667" y="2984500"/>
                </a:cubicBezTo>
                <a:cubicBezTo>
                  <a:pt x="1100667" y="2950634"/>
                  <a:pt x="1113367" y="2908300"/>
                  <a:pt x="1138767" y="2857500"/>
                </a:cubicBezTo>
                <a:cubicBezTo>
                  <a:pt x="1164167" y="2806700"/>
                  <a:pt x="1193800" y="2764367"/>
                  <a:pt x="1227667" y="2730500"/>
                </a:cubicBezTo>
                <a:cubicBezTo>
                  <a:pt x="1295400" y="2671234"/>
                  <a:pt x="1367367" y="2664884"/>
                  <a:pt x="1443567" y="2711450"/>
                </a:cubicBezTo>
                <a:cubicBezTo>
                  <a:pt x="1519767" y="2758017"/>
                  <a:pt x="1585383" y="2834217"/>
                  <a:pt x="1640417" y="2940050"/>
                </a:cubicBezTo>
                <a:cubicBezTo>
                  <a:pt x="1695450" y="3045884"/>
                  <a:pt x="1722967" y="3162300"/>
                  <a:pt x="1722967" y="3289300"/>
                </a:cubicBezTo>
                <a:cubicBezTo>
                  <a:pt x="1722967" y="3348567"/>
                  <a:pt x="1680633" y="3498850"/>
                  <a:pt x="1595967" y="3740150"/>
                </a:cubicBezTo>
                <a:cubicBezTo>
                  <a:pt x="1511300" y="3981450"/>
                  <a:pt x="1399117" y="4267200"/>
                  <a:pt x="1259417" y="4597400"/>
                </a:cubicBezTo>
                <a:cubicBezTo>
                  <a:pt x="1119717" y="4927600"/>
                  <a:pt x="965200" y="5262034"/>
                  <a:pt x="795867" y="5600700"/>
                </a:cubicBezTo>
                <a:cubicBezTo>
                  <a:pt x="668867" y="5846234"/>
                  <a:pt x="588433" y="6000750"/>
                  <a:pt x="554567" y="6064250"/>
                </a:cubicBezTo>
                <a:cubicBezTo>
                  <a:pt x="520700" y="6127750"/>
                  <a:pt x="457200" y="6159500"/>
                  <a:pt x="364067" y="6159500"/>
                </a:cubicBezTo>
                <a:close/>
                <a:moveTo>
                  <a:pt x="-524933" y="6781800"/>
                </a:moveTo>
                <a:moveTo>
                  <a:pt x="2230967" y="1346200"/>
                </a:moveTo>
                <a:cubicBezTo>
                  <a:pt x="2129367" y="1346200"/>
                  <a:pt x="2021417" y="1305984"/>
                  <a:pt x="1907117" y="1225550"/>
                </a:cubicBezTo>
                <a:cubicBezTo>
                  <a:pt x="1792817" y="1145117"/>
                  <a:pt x="1695450" y="1043517"/>
                  <a:pt x="1615017" y="920750"/>
                </a:cubicBezTo>
                <a:cubicBezTo>
                  <a:pt x="1534583" y="797984"/>
                  <a:pt x="1494367" y="673100"/>
                  <a:pt x="1494367" y="546100"/>
                </a:cubicBezTo>
                <a:cubicBezTo>
                  <a:pt x="1494367" y="503767"/>
                  <a:pt x="1519767" y="444500"/>
                  <a:pt x="1570567" y="368300"/>
                </a:cubicBezTo>
                <a:cubicBezTo>
                  <a:pt x="1621367" y="292100"/>
                  <a:pt x="1672167" y="215900"/>
                  <a:pt x="1722967" y="139700"/>
                </a:cubicBezTo>
                <a:cubicBezTo>
                  <a:pt x="1773767" y="63500"/>
                  <a:pt x="1799167" y="16934"/>
                  <a:pt x="1799167" y="0"/>
                </a:cubicBezTo>
                <a:cubicBezTo>
                  <a:pt x="1866900" y="0"/>
                  <a:pt x="1919817" y="2117"/>
                  <a:pt x="1957917" y="6350"/>
                </a:cubicBezTo>
                <a:cubicBezTo>
                  <a:pt x="1996017" y="10584"/>
                  <a:pt x="2044700" y="29634"/>
                  <a:pt x="2103967" y="63500"/>
                </a:cubicBezTo>
                <a:cubicBezTo>
                  <a:pt x="2197100" y="275167"/>
                  <a:pt x="2313517" y="448734"/>
                  <a:pt x="2453217" y="584200"/>
                </a:cubicBezTo>
                <a:cubicBezTo>
                  <a:pt x="2592917" y="719667"/>
                  <a:pt x="2662767" y="833967"/>
                  <a:pt x="2662767" y="927100"/>
                </a:cubicBezTo>
                <a:cubicBezTo>
                  <a:pt x="2662767" y="1113367"/>
                  <a:pt x="2645833" y="1229784"/>
                  <a:pt x="2611967" y="1276350"/>
                </a:cubicBezTo>
                <a:cubicBezTo>
                  <a:pt x="2578100" y="1322917"/>
                  <a:pt x="2451100" y="1346200"/>
                  <a:pt x="2230967" y="1346200"/>
                </a:cubicBezTo>
                <a:close/>
                <a:moveTo>
                  <a:pt x="4288367" y="67818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57" name="Freeform 6957"/>
          <p:cNvSpPr/>
          <p:nvPr/>
        </p:nvSpPr>
        <p:spPr>
          <a:xfrm rot="0" flipH="0" flipV="0">
            <a:off x="8407342" y="5344873"/>
            <a:ext cx="127863" cy="170459"/>
          </a:xfrm>
          <a:custGeom>
            <a:pathLst>
              <a:path w="3551767" h="4734983">
                <a:moveTo>
                  <a:pt x="2167467" y="4442883"/>
                </a:moveTo>
                <a:cubicBezTo>
                  <a:pt x="1989667" y="4595283"/>
                  <a:pt x="1784350" y="4684183"/>
                  <a:pt x="1551517" y="4709583"/>
                </a:cubicBezTo>
                <a:cubicBezTo>
                  <a:pt x="1318683" y="4734983"/>
                  <a:pt x="1092200" y="4699000"/>
                  <a:pt x="872067" y="4601633"/>
                </a:cubicBezTo>
                <a:cubicBezTo>
                  <a:pt x="651933" y="4504267"/>
                  <a:pt x="469900" y="4353983"/>
                  <a:pt x="325967" y="4150783"/>
                </a:cubicBezTo>
                <a:cubicBezTo>
                  <a:pt x="182033" y="3964517"/>
                  <a:pt x="88900" y="3750733"/>
                  <a:pt x="46567" y="3509433"/>
                </a:cubicBezTo>
                <a:cubicBezTo>
                  <a:pt x="4233" y="3268133"/>
                  <a:pt x="0" y="2952750"/>
                  <a:pt x="33867" y="2563283"/>
                </a:cubicBezTo>
                <a:cubicBezTo>
                  <a:pt x="59267" y="2233083"/>
                  <a:pt x="165100" y="1900767"/>
                  <a:pt x="351367" y="1566333"/>
                </a:cubicBezTo>
                <a:cubicBezTo>
                  <a:pt x="537633" y="1231900"/>
                  <a:pt x="764117" y="933450"/>
                  <a:pt x="1030817" y="670983"/>
                </a:cubicBezTo>
                <a:cubicBezTo>
                  <a:pt x="1297517" y="408517"/>
                  <a:pt x="1562100" y="226483"/>
                  <a:pt x="1824567" y="124883"/>
                </a:cubicBezTo>
                <a:cubicBezTo>
                  <a:pt x="1951567" y="40217"/>
                  <a:pt x="2059517" y="0"/>
                  <a:pt x="2148417" y="4233"/>
                </a:cubicBezTo>
                <a:cubicBezTo>
                  <a:pt x="2237317" y="8467"/>
                  <a:pt x="2374900" y="19050"/>
                  <a:pt x="2561167" y="35983"/>
                </a:cubicBezTo>
                <a:cubicBezTo>
                  <a:pt x="2755900" y="61383"/>
                  <a:pt x="2901950" y="99483"/>
                  <a:pt x="2999317" y="150283"/>
                </a:cubicBezTo>
                <a:cubicBezTo>
                  <a:pt x="3096683" y="201083"/>
                  <a:pt x="3175000" y="268817"/>
                  <a:pt x="3234267" y="353483"/>
                </a:cubicBezTo>
                <a:cubicBezTo>
                  <a:pt x="3361267" y="480483"/>
                  <a:pt x="3445933" y="605367"/>
                  <a:pt x="3488267" y="728133"/>
                </a:cubicBezTo>
                <a:cubicBezTo>
                  <a:pt x="3530600" y="850900"/>
                  <a:pt x="3551767" y="971550"/>
                  <a:pt x="3551767" y="1090083"/>
                </a:cubicBezTo>
                <a:cubicBezTo>
                  <a:pt x="3517900" y="1276350"/>
                  <a:pt x="3393017" y="1502833"/>
                  <a:pt x="3177117" y="1769533"/>
                </a:cubicBezTo>
                <a:cubicBezTo>
                  <a:pt x="2961217" y="2036233"/>
                  <a:pt x="2679700" y="2254250"/>
                  <a:pt x="2332567" y="2423583"/>
                </a:cubicBezTo>
                <a:cubicBezTo>
                  <a:pt x="2146300" y="2482850"/>
                  <a:pt x="1943100" y="2508250"/>
                  <a:pt x="1722967" y="2499783"/>
                </a:cubicBezTo>
                <a:cubicBezTo>
                  <a:pt x="1502833" y="2491317"/>
                  <a:pt x="1320800" y="2436283"/>
                  <a:pt x="1176867" y="2334683"/>
                </a:cubicBezTo>
                <a:cubicBezTo>
                  <a:pt x="1016000" y="2266950"/>
                  <a:pt x="910167" y="2277533"/>
                  <a:pt x="859367" y="2366433"/>
                </a:cubicBezTo>
                <a:cubicBezTo>
                  <a:pt x="808567" y="2455333"/>
                  <a:pt x="762000" y="2669117"/>
                  <a:pt x="719667" y="3007783"/>
                </a:cubicBezTo>
                <a:cubicBezTo>
                  <a:pt x="685800" y="3329517"/>
                  <a:pt x="711200" y="3564467"/>
                  <a:pt x="795867" y="3712633"/>
                </a:cubicBezTo>
                <a:cubicBezTo>
                  <a:pt x="880533" y="3860800"/>
                  <a:pt x="994833" y="3947583"/>
                  <a:pt x="1138767" y="3972983"/>
                </a:cubicBezTo>
                <a:cubicBezTo>
                  <a:pt x="1308100" y="4006850"/>
                  <a:pt x="1441450" y="4030133"/>
                  <a:pt x="1538817" y="4042833"/>
                </a:cubicBezTo>
                <a:cubicBezTo>
                  <a:pt x="1636183" y="4055533"/>
                  <a:pt x="1756833" y="4019550"/>
                  <a:pt x="1900767" y="3934883"/>
                </a:cubicBezTo>
                <a:cubicBezTo>
                  <a:pt x="2036233" y="3850217"/>
                  <a:pt x="2120900" y="3801533"/>
                  <a:pt x="2154767" y="3788833"/>
                </a:cubicBezTo>
                <a:cubicBezTo>
                  <a:pt x="2188633" y="3776133"/>
                  <a:pt x="2216150" y="3759200"/>
                  <a:pt x="2237317" y="3738033"/>
                </a:cubicBezTo>
                <a:cubicBezTo>
                  <a:pt x="2258483" y="3716867"/>
                  <a:pt x="2311400" y="3663950"/>
                  <a:pt x="2396067" y="3579283"/>
                </a:cubicBezTo>
                <a:cubicBezTo>
                  <a:pt x="2455333" y="3520017"/>
                  <a:pt x="2501900" y="3475567"/>
                  <a:pt x="2535767" y="3445933"/>
                </a:cubicBezTo>
                <a:cubicBezTo>
                  <a:pt x="2569633" y="3416300"/>
                  <a:pt x="2607733" y="3401483"/>
                  <a:pt x="2650067" y="3401483"/>
                </a:cubicBezTo>
                <a:cubicBezTo>
                  <a:pt x="2692400" y="3401483"/>
                  <a:pt x="2730500" y="3420533"/>
                  <a:pt x="2764367" y="3458633"/>
                </a:cubicBezTo>
                <a:cubicBezTo>
                  <a:pt x="2798233" y="3496733"/>
                  <a:pt x="2832100" y="3524250"/>
                  <a:pt x="2865967" y="3541183"/>
                </a:cubicBezTo>
                <a:cubicBezTo>
                  <a:pt x="2950633" y="3541183"/>
                  <a:pt x="2969683" y="3591983"/>
                  <a:pt x="2923117" y="3693583"/>
                </a:cubicBezTo>
                <a:cubicBezTo>
                  <a:pt x="2876550" y="3795183"/>
                  <a:pt x="2785533" y="3915833"/>
                  <a:pt x="2650067" y="4055533"/>
                </a:cubicBezTo>
                <a:cubicBezTo>
                  <a:pt x="2514600" y="4195233"/>
                  <a:pt x="2353733" y="4324350"/>
                  <a:pt x="2167467" y="4442883"/>
                </a:cubicBezTo>
                <a:close/>
                <a:moveTo>
                  <a:pt x="-893233" y="4887383"/>
                </a:moveTo>
                <a:moveTo>
                  <a:pt x="2154767" y="1750483"/>
                </a:moveTo>
                <a:cubicBezTo>
                  <a:pt x="2247900" y="1708150"/>
                  <a:pt x="2345267" y="1646767"/>
                  <a:pt x="2446867" y="1566333"/>
                </a:cubicBezTo>
                <a:cubicBezTo>
                  <a:pt x="2548467" y="1485900"/>
                  <a:pt x="2635250" y="1397000"/>
                  <a:pt x="2707217" y="1299633"/>
                </a:cubicBezTo>
                <a:cubicBezTo>
                  <a:pt x="2779183" y="1202267"/>
                  <a:pt x="2815167" y="1119717"/>
                  <a:pt x="2815167" y="1051983"/>
                </a:cubicBezTo>
                <a:cubicBezTo>
                  <a:pt x="2815167" y="933450"/>
                  <a:pt x="2760133" y="833967"/>
                  <a:pt x="2650067" y="753533"/>
                </a:cubicBezTo>
                <a:cubicBezTo>
                  <a:pt x="2540000" y="673100"/>
                  <a:pt x="2374900" y="662517"/>
                  <a:pt x="2154767" y="721783"/>
                </a:cubicBezTo>
                <a:cubicBezTo>
                  <a:pt x="2061633" y="747183"/>
                  <a:pt x="1955800" y="808567"/>
                  <a:pt x="1837267" y="905933"/>
                </a:cubicBezTo>
                <a:cubicBezTo>
                  <a:pt x="1718733" y="1003300"/>
                  <a:pt x="1606550" y="1111250"/>
                  <a:pt x="1500717" y="1229783"/>
                </a:cubicBezTo>
                <a:cubicBezTo>
                  <a:pt x="1394883" y="1348317"/>
                  <a:pt x="1310217" y="1454150"/>
                  <a:pt x="1246717" y="1547283"/>
                </a:cubicBezTo>
                <a:cubicBezTo>
                  <a:pt x="1183217" y="1640417"/>
                  <a:pt x="1159933" y="1695450"/>
                  <a:pt x="1176867" y="1712383"/>
                </a:cubicBezTo>
                <a:cubicBezTo>
                  <a:pt x="1202267" y="1754717"/>
                  <a:pt x="1274233" y="1786467"/>
                  <a:pt x="1392767" y="1807633"/>
                </a:cubicBezTo>
                <a:cubicBezTo>
                  <a:pt x="1511300" y="1828800"/>
                  <a:pt x="1644650" y="1835150"/>
                  <a:pt x="1792817" y="1826683"/>
                </a:cubicBezTo>
                <a:cubicBezTo>
                  <a:pt x="1940983" y="1818217"/>
                  <a:pt x="2061633" y="1792817"/>
                  <a:pt x="2154767" y="1750483"/>
                </a:cubicBezTo>
                <a:close/>
                <a:moveTo>
                  <a:pt x="1799167" y="4887383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58" name="Freeform 6958"/>
          <p:cNvSpPr/>
          <p:nvPr/>
        </p:nvSpPr>
        <p:spPr>
          <a:xfrm rot="0" flipH="0" flipV="0">
            <a:off x="8542064" y="5248785"/>
            <a:ext cx="113842" cy="277367"/>
          </a:xfrm>
          <a:custGeom>
            <a:pathLst>
              <a:path w="3162300" h="7704666">
                <a:moveTo>
                  <a:pt x="330200" y="7670800"/>
                </a:moveTo>
                <a:cubicBezTo>
                  <a:pt x="220133" y="7628466"/>
                  <a:pt x="139700" y="7562850"/>
                  <a:pt x="88900" y="7473950"/>
                </a:cubicBezTo>
                <a:cubicBezTo>
                  <a:pt x="38100" y="7385050"/>
                  <a:pt x="8466" y="7255934"/>
                  <a:pt x="0" y="7086600"/>
                </a:cubicBezTo>
                <a:cubicBezTo>
                  <a:pt x="0" y="6985000"/>
                  <a:pt x="16933" y="6849534"/>
                  <a:pt x="50800" y="6680200"/>
                </a:cubicBezTo>
                <a:cubicBezTo>
                  <a:pt x="84666" y="6510867"/>
                  <a:pt x="122766" y="6316134"/>
                  <a:pt x="165100" y="6096000"/>
                </a:cubicBezTo>
                <a:cubicBezTo>
                  <a:pt x="165100" y="6079067"/>
                  <a:pt x="167216" y="6060017"/>
                  <a:pt x="171450" y="6038850"/>
                </a:cubicBezTo>
                <a:cubicBezTo>
                  <a:pt x="175683" y="6017684"/>
                  <a:pt x="177800" y="6002867"/>
                  <a:pt x="177800" y="5994400"/>
                </a:cubicBezTo>
                <a:cubicBezTo>
                  <a:pt x="186266" y="5960534"/>
                  <a:pt x="196850" y="5909734"/>
                  <a:pt x="209550" y="5842000"/>
                </a:cubicBezTo>
                <a:cubicBezTo>
                  <a:pt x="222250" y="5774267"/>
                  <a:pt x="232833" y="5721350"/>
                  <a:pt x="241300" y="5683250"/>
                </a:cubicBezTo>
                <a:cubicBezTo>
                  <a:pt x="249766" y="5645150"/>
                  <a:pt x="254000" y="5647267"/>
                  <a:pt x="254000" y="5689600"/>
                </a:cubicBezTo>
                <a:lnTo>
                  <a:pt x="342900" y="5346700"/>
                </a:lnTo>
                <a:cubicBezTo>
                  <a:pt x="385233" y="5194300"/>
                  <a:pt x="427566" y="5041900"/>
                  <a:pt x="469900" y="4889500"/>
                </a:cubicBezTo>
                <a:cubicBezTo>
                  <a:pt x="512233" y="4737100"/>
                  <a:pt x="550333" y="4603750"/>
                  <a:pt x="584200" y="4489450"/>
                </a:cubicBezTo>
                <a:cubicBezTo>
                  <a:pt x="618066" y="4375150"/>
                  <a:pt x="639233" y="4309534"/>
                  <a:pt x="647700" y="4292600"/>
                </a:cubicBezTo>
                <a:cubicBezTo>
                  <a:pt x="647700" y="4292600"/>
                  <a:pt x="664633" y="4243917"/>
                  <a:pt x="698500" y="4146550"/>
                </a:cubicBezTo>
                <a:cubicBezTo>
                  <a:pt x="732366" y="4049184"/>
                  <a:pt x="766233" y="3953934"/>
                  <a:pt x="800100" y="3860800"/>
                </a:cubicBezTo>
                <a:cubicBezTo>
                  <a:pt x="944033" y="3462867"/>
                  <a:pt x="1075266" y="3126317"/>
                  <a:pt x="1193800" y="2851150"/>
                </a:cubicBezTo>
                <a:cubicBezTo>
                  <a:pt x="1312333" y="2575984"/>
                  <a:pt x="1418166" y="2374900"/>
                  <a:pt x="1511300" y="2247900"/>
                </a:cubicBezTo>
                <a:cubicBezTo>
                  <a:pt x="1519766" y="2222500"/>
                  <a:pt x="1532466" y="2190750"/>
                  <a:pt x="1549400" y="2152650"/>
                </a:cubicBezTo>
                <a:cubicBezTo>
                  <a:pt x="1566333" y="2114550"/>
                  <a:pt x="1579033" y="2082800"/>
                  <a:pt x="1587500" y="2057400"/>
                </a:cubicBezTo>
                <a:cubicBezTo>
                  <a:pt x="1595966" y="1989667"/>
                  <a:pt x="1606550" y="1936750"/>
                  <a:pt x="1619250" y="1898650"/>
                </a:cubicBezTo>
                <a:cubicBezTo>
                  <a:pt x="1631950" y="1860550"/>
                  <a:pt x="1651000" y="1824567"/>
                  <a:pt x="1676400" y="1790700"/>
                </a:cubicBezTo>
                <a:cubicBezTo>
                  <a:pt x="1693333" y="1756834"/>
                  <a:pt x="1718733" y="1712384"/>
                  <a:pt x="1752600" y="1657350"/>
                </a:cubicBezTo>
                <a:cubicBezTo>
                  <a:pt x="1786466" y="1602317"/>
                  <a:pt x="1824566" y="1532467"/>
                  <a:pt x="1866900" y="1447800"/>
                </a:cubicBezTo>
                <a:lnTo>
                  <a:pt x="1917700" y="1308100"/>
                </a:lnTo>
                <a:cubicBezTo>
                  <a:pt x="1968500" y="1198034"/>
                  <a:pt x="2032000" y="1075267"/>
                  <a:pt x="2108200" y="939800"/>
                </a:cubicBezTo>
                <a:cubicBezTo>
                  <a:pt x="2184400" y="804334"/>
                  <a:pt x="2239433" y="706967"/>
                  <a:pt x="2273300" y="647700"/>
                </a:cubicBezTo>
                <a:cubicBezTo>
                  <a:pt x="2307166" y="571500"/>
                  <a:pt x="2357966" y="480484"/>
                  <a:pt x="2425700" y="374650"/>
                </a:cubicBezTo>
                <a:cubicBezTo>
                  <a:pt x="2493433" y="268817"/>
                  <a:pt x="2544233" y="198967"/>
                  <a:pt x="2578100" y="165100"/>
                </a:cubicBezTo>
                <a:lnTo>
                  <a:pt x="2565400" y="152400"/>
                </a:lnTo>
                <a:cubicBezTo>
                  <a:pt x="2607733" y="76200"/>
                  <a:pt x="2660650" y="31750"/>
                  <a:pt x="2724150" y="19050"/>
                </a:cubicBezTo>
                <a:cubicBezTo>
                  <a:pt x="2787650" y="6350"/>
                  <a:pt x="2857500" y="0"/>
                  <a:pt x="2933700" y="0"/>
                </a:cubicBezTo>
                <a:cubicBezTo>
                  <a:pt x="3052233" y="0"/>
                  <a:pt x="3119966" y="16934"/>
                  <a:pt x="3136900" y="50800"/>
                </a:cubicBezTo>
                <a:cubicBezTo>
                  <a:pt x="3153833" y="84667"/>
                  <a:pt x="3162300" y="160867"/>
                  <a:pt x="3162300" y="279400"/>
                </a:cubicBezTo>
                <a:cubicBezTo>
                  <a:pt x="3162300" y="406400"/>
                  <a:pt x="3160183" y="497417"/>
                  <a:pt x="3155950" y="552450"/>
                </a:cubicBezTo>
                <a:cubicBezTo>
                  <a:pt x="3151716" y="607484"/>
                  <a:pt x="3115733" y="668867"/>
                  <a:pt x="3048000" y="736600"/>
                </a:cubicBezTo>
                <a:lnTo>
                  <a:pt x="3060700" y="736600"/>
                </a:lnTo>
                <a:cubicBezTo>
                  <a:pt x="3077633" y="719667"/>
                  <a:pt x="3073400" y="738717"/>
                  <a:pt x="3048000" y="793750"/>
                </a:cubicBezTo>
                <a:cubicBezTo>
                  <a:pt x="3022600" y="848784"/>
                  <a:pt x="3001433" y="889000"/>
                  <a:pt x="2984500" y="914400"/>
                </a:cubicBezTo>
                <a:cubicBezTo>
                  <a:pt x="2967566" y="956734"/>
                  <a:pt x="2948516" y="1003300"/>
                  <a:pt x="2927350" y="1054100"/>
                </a:cubicBezTo>
                <a:cubicBezTo>
                  <a:pt x="2906183" y="1104900"/>
                  <a:pt x="2882900" y="1143000"/>
                  <a:pt x="2857500" y="1168400"/>
                </a:cubicBezTo>
                <a:cubicBezTo>
                  <a:pt x="2832100" y="1202267"/>
                  <a:pt x="2770716" y="1314450"/>
                  <a:pt x="2673350" y="1504950"/>
                </a:cubicBezTo>
                <a:cubicBezTo>
                  <a:pt x="2575983" y="1695450"/>
                  <a:pt x="2465916" y="1917700"/>
                  <a:pt x="2343150" y="2171700"/>
                </a:cubicBezTo>
                <a:cubicBezTo>
                  <a:pt x="2220383" y="2425700"/>
                  <a:pt x="2103966" y="2671234"/>
                  <a:pt x="1993900" y="2908300"/>
                </a:cubicBezTo>
                <a:cubicBezTo>
                  <a:pt x="1883833" y="3145367"/>
                  <a:pt x="1803400" y="3327400"/>
                  <a:pt x="1752600" y="3454400"/>
                </a:cubicBezTo>
                <a:lnTo>
                  <a:pt x="1689100" y="3644900"/>
                </a:lnTo>
                <a:cubicBezTo>
                  <a:pt x="1672166" y="3678767"/>
                  <a:pt x="1663700" y="3704167"/>
                  <a:pt x="1663700" y="3721100"/>
                </a:cubicBezTo>
                <a:cubicBezTo>
                  <a:pt x="1638300" y="3780367"/>
                  <a:pt x="1612900" y="3839634"/>
                  <a:pt x="1587500" y="3898900"/>
                </a:cubicBezTo>
                <a:cubicBezTo>
                  <a:pt x="1562100" y="3958167"/>
                  <a:pt x="1536700" y="4008967"/>
                  <a:pt x="1511300" y="4051300"/>
                </a:cubicBezTo>
                <a:lnTo>
                  <a:pt x="1295400" y="4787900"/>
                </a:lnTo>
                <a:lnTo>
                  <a:pt x="1231900" y="5054600"/>
                </a:lnTo>
                <a:lnTo>
                  <a:pt x="1117600" y="5334000"/>
                </a:lnTo>
                <a:lnTo>
                  <a:pt x="1041400" y="5575300"/>
                </a:lnTo>
                <a:cubicBezTo>
                  <a:pt x="1024466" y="5626100"/>
                  <a:pt x="1011766" y="5672667"/>
                  <a:pt x="1003300" y="5715000"/>
                </a:cubicBezTo>
                <a:cubicBezTo>
                  <a:pt x="994833" y="5757334"/>
                  <a:pt x="977900" y="5791200"/>
                  <a:pt x="952500" y="5816600"/>
                </a:cubicBezTo>
                <a:cubicBezTo>
                  <a:pt x="952500" y="5825067"/>
                  <a:pt x="950383" y="5835650"/>
                  <a:pt x="946150" y="5848350"/>
                </a:cubicBezTo>
                <a:cubicBezTo>
                  <a:pt x="941916" y="5861050"/>
                  <a:pt x="939800" y="5871634"/>
                  <a:pt x="939800" y="5880100"/>
                </a:cubicBezTo>
                <a:cubicBezTo>
                  <a:pt x="905933" y="6015567"/>
                  <a:pt x="867833" y="6206067"/>
                  <a:pt x="825500" y="6451600"/>
                </a:cubicBezTo>
                <a:cubicBezTo>
                  <a:pt x="783166" y="6697134"/>
                  <a:pt x="753533" y="6955367"/>
                  <a:pt x="736600" y="7226300"/>
                </a:cubicBezTo>
                <a:cubicBezTo>
                  <a:pt x="736600" y="7234767"/>
                  <a:pt x="734483" y="7243234"/>
                  <a:pt x="730250" y="7251700"/>
                </a:cubicBezTo>
                <a:cubicBezTo>
                  <a:pt x="726016" y="7260167"/>
                  <a:pt x="723900" y="7268634"/>
                  <a:pt x="723900" y="7277100"/>
                </a:cubicBezTo>
                <a:cubicBezTo>
                  <a:pt x="698500" y="7454900"/>
                  <a:pt x="656166" y="7573433"/>
                  <a:pt x="596900" y="7632700"/>
                </a:cubicBezTo>
                <a:cubicBezTo>
                  <a:pt x="537633" y="7691966"/>
                  <a:pt x="448733" y="7704666"/>
                  <a:pt x="330200" y="7670800"/>
                </a:cubicBezTo>
                <a:close/>
                <a:moveTo>
                  <a:pt x="-1066800" y="75565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59" name="Freeform 6959"/>
          <p:cNvSpPr/>
          <p:nvPr/>
        </p:nvSpPr>
        <p:spPr>
          <a:xfrm rot="0" flipH="0" flipV="0">
            <a:off x="8622836" y="5273854"/>
            <a:ext cx="190347" cy="237210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60" name="Freeform 6960"/>
          <p:cNvSpPr/>
          <p:nvPr/>
        </p:nvSpPr>
        <p:spPr>
          <a:xfrm rot="0" flipH="0" flipV="0">
            <a:off x="8818670" y="5216323"/>
            <a:ext cx="162534" cy="304647"/>
          </a:xfrm>
          <a:custGeom>
            <a:pathLst>
              <a:path w="4514850" h="8462433">
                <a:moveTo>
                  <a:pt x="482600" y="8394700"/>
                </a:moveTo>
                <a:cubicBezTo>
                  <a:pt x="414866" y="8369300"/>
                  <a:pt x="342900" y="8316384"/>
                  <a:pt x="266700" y="8235950"/>
                </a:cubicBezTo>
                <a:cubicBezTo>
                  <a:pt x="190500" y="8155517"/>
                  <a:pt x="127000" y="8060267"/>
                  <a:pt x="76200" y="7950200"/>
                </a:cubicBezTo>
                <a:cubicBezTo>
                  <a:pt x="25400" y="7840134"/>
                  <a:pt x="0" y="7738534"/>
                  <a:pt x="0" y="7645400"/>
                </a:cubicBezTo>
                <a:cubicBezTo>
                  <a:pt x="42333" y="7552267"/>
                  <a:pt x="97366" y="7389284"/>
                  <a:pt x="165100" y="7156450"/>
                </a:cubicBezTo>
                <a:cubicBezTo>
                  <a:pt x="232833" y="6923617"/>
                  <a:pt x="317500" y="6654800"/>
                  <a:pt x="419100" y="6350000"/>
                </a:cubicBezTo>
                <a:cubicBezTo>
                  <a:pt x="486833" y="6256867"/>
                  <a:pt x="539750" y="6146800"/>
                  <a:pt x="577850" y="6019800"/>
                </a:cubicBezTo>
                <a:cubicBezTo>
                  <a:pt x="615950" y="5892800"/>
                  <a:pt x="651933" y="5778500"/>
                  <a:pt x="685800" y="5676900"/>
                </a:cubicBezTo>
                <a:cubicBezTo>
                  <a:pt x="753533" y="5541434"/>
                  <a:pt x="833966" y="5365750"/>
                  <a:pt x="927100" y="5149850"/>
                </a:cubicBezTo>
                <a:cubicBezTo>
                  <a:pt x="1020233" y="4933950"/>
                  <a:pt x="1111250" y="4713817"/>
                  <a:pt x="1200150" y="4489450"/>
                </a:cubicBezTo>
                <a:cubicBezTo>
                  <a:pt x="1289050" y="4265084"/>
                  <a:pt x="1367366" y="4076700"/>
                  <a:pt x="1435100" y="3924300"/>
                </a:cubicBezTo>
                <a:cubicBezTo>
                  <a:pt x="1545166" y="3695700"/>
                  <a:pt x="1640416" y="3486150"/>
                  <a:pt x="1720850" y="3295650"/>
                </a:cubicBezTo>
                <a:cubicBezTo>
                  <a:pt x="1801283" y="3105150"/>
                  <a:pt x="1881716" y="2912534"/>
                  <a:pt x="1962150" y="2717800"/>
                </a:cubicBezTo>
                <a:cubicBezTo>
                  <a:pt x="2042583" y="2523067"/>
                  <a:pt x="2129366" y="2311400"/>
                  <a:pt x="2222500" y="2082800"/>
                </a:cubicBezTo>
                <a:cubicBezTo>
                  <a:pt x="2324100" y="1845734"/>
                  <a:pt x="2427816" y="1604434"/>
                  <a:pt x="2533650" y="1358900"/>
                </a:cubicBezTo>
                <a:cubicBezTo>
                  <a:pt x="2639483" y="1113367"/>
                  <a:pt x="2732616" y="891117"/>
                  <a:pt x="2813050" y="692150"/>
                </a:cubicBezTo>
                <a:cubicBezTo>
                  <a:pt x="2893483" y="493184"/>
                  <a:pt x="2942166" y="351367"/>
                  <a:pt x="2959100" y="266700"/>
                </a:cubicBezTo>
                <a:cubicBezTo>
                  <a:pt x="2959100" y="198967"/>
                  <a:pt x="2973916" y="148167"/>
                  <a:pt x="3003550" y="114300"/>
                </a:cubicBezTo>
                <a:cubicBezTo>
                  <a:pt x="3033183" y="80434"/>
                  <a:pt x="3064933" y="63500"/>
                  <a:pt x="3098800" y="63500"/>
                </a:cubicBezTo>
                <a:cubicBezTo>
                  <a:pt x="3132666" y="29634"/>
                  <a:pt x="3166533" y="10584"/>
                  <a:pt x="3200400" y="6350"/>
                </a:cubicBezTo>
                <a:cubicBezTo>
                  <a:pt x="3234266" y="2117"/>
                  <a:pt x="3268133" y="0"/>
                  <a:pt x="3302000" y="0"/>
                </a:cubicBezTo>
                <a:cubicBezTo>
                  <a:pt x="3335866" y="0"/>
                  <a:pt x="3401483" y="63500"/>
                  <a:pt x="3498850" y="190500"/>
                </a:cubicBezTo>
                <a:cubicBezTo>
                  <a:pt x="3596216" y="317500"/>
                  <a:pt x="3644900" y="431800"/>
                  <a:pt x="3644900" y="533400"/>
                </a:cubicBezTo>
                <a:cubicBezTo>
                  <a:pt x="3644900" y="668867"/>
                  <a:pt x="3579283" y="922867"/>
                  <a:pt x="3448050" y="1295400"/>
                </a:cubicBezTo>
                <a:cubicBezTo>
                  <a:pt x="3316816" y="1667934"/>
                  <a:pt x="3132666" y="2091267"/>
                  <a:pt x="2895600" y="2565400"/>
                </a:cubicBezTo>
                <a:cubicBezTo>
                  <a:pt x="2607733" y="3191934"/>
                  <a:pt x="2374900" y="3706284"/>
                  <a:pt x="2197100" y="4108450"/>
                </a:cubicBezTo>
                <a:cubicBezTo>
                  <a:pt x="2019300" y="4510617"/>
                  <a:pt x="1896533" y="4811184"/>
                  <a:pt x="1828800" y="5010150"/>
                </a:cubicBezTo>
                <a:cubicBezTo>
                  <a:pt x="1761066" y="5209117"/>
                  <a:pt x="1735666" y="5321300"/>
                  <a:pt x="1752600" y="5346700"/>
                </a:cubicBezTo>
                <a:cubicBezTo>
                  <a:pt x="1752600" y="5346700"/>
                  <a:pt x="1811866" y="5319184"/>
                  <a:pt x="1930400" y="5264150"/>
                </a:cubicBezTo>
                <a:cubicBezTo>
                  <a:pt x="2048933" y="5209117"/>
                  <a:pt x="2175933" y="5130800"/>
                  <a:pt x="2311400" y="5029200"/>
                </a:cubicBezTo>
                <a:cubicBezTo>
                  <a:pt x="2404533" y="4978400"/>
                  <a:pt x="2506133" y="4914900"/>
                  <a:pt x="2616200" y="4838700"/>
                </a:cubicBezTo>
                <a:cubicBezTo>
                  <a:pt x="2726266" y="4762500"/>
                  <a:pt x="2832100" y="4688417"/>
                  <a:pt x="2933700" y="4616450"/>
                </a:cubicBezTo>
                <a:cubicBezTo>
                  <a:pt x="3035300" y="4544484"/>
                  <a:pt x="3119966" y="4500034"/>
                  <a:pt x="3187700" y="4483100"/>
                </a:cubicBezTo>
                <a:cubicBezTo>
                  <a:pt x="3289300" y="4415367"/>
                  <a:pt x="3395133" y="4349750"/>
                  <a:pt x="3505200" y="4286250"/>
                </a:cubicBezTo>
                <a:cubicBezTo>
                  <a:pt x="3615266" y="4222750"/>
                  <a:pt x="3687233" y="4174067"/>
                  <a:pt x="3721100" y="4140200"/>
                </a:cubicBezTo>
                <a:cubicBezTo>
                  <a:pt x="3865033" y="4072467"/>
                  <a:pt x="3972983" y="4051300"/>
                  <a:pt x="4044950" y="4076700"/>
                </a:cubicBezTo>
                <a:cubicBezTo>
                  <a:pt x="4116916" y="4102100"/>
                  <a:pt x="4191000" y="4165600"/>
                  <a:pt x="4267200" y="4267200"/>
                </a:cubicBezTo>
                <a:cubicBezTo>
                  <a:pt x="4360333" y="4377267"/>
                  <a:pt x="4377266" y="4472517"/>
                  <a:pt x="4318000" y="4552950"/>
                </a:cubicBezTo>
                <a:cubicBezTo>
                  <a:pt x="4258733" y="4633384"/>
                  <a:pt x="4119033" y="4741334"/>
                  <a:pt x="3898900" y="4876800"/>
                </a:cubicBezTo>
                <a:cubicBezTo>
                  <a:pt x="3721100" y="4986867"/>
                  <a:pt x="3507316" y="5118100"/>
                  <a:pt x="3257550" y="5270500"/>
                </a:cubicBezTo>
                <a:cubicBezTo>
                  <a:pt x="3007783" y="5422900"/>
                  <a:pt x="2787650" y="5558367"/>
                  <a:pt x="2597150" y="5676900"/>
                </a:cubicBezTo>
                <a:cubicBezTo>
                  <a:pt x="2406650" y="5795434"/>
                  <a:pt x="2298700" y="5867400"/>
                  <a:pt x="2273300" y="5892800"/>
                </a:cubicBezTo>
                <a:cubicBezTo>
                  <a:pt x="2273300" y="5892800"/>
                  <a:pt x="2307166" y="5956300"/>
                  <a:pt x="2374900" y="6083300"/>
                </a:cubicBezTo>
                <a:cubicBezTo>
                  <a:pt x="2442633" y="6210300"/>
                  <a:pt x="2510366" y="6324600"/>
                  <a:pt x="2578100" y="6426200"/>
                </a:cubicBezTo>
                <a:cubicBezTo>
                  <a:pt x="2645833" y="6561667"/>
                  <a:pt x="2719916" y="6686550"/>
                  <a:pt x="2800350" y="6800850"/>
                </a:cubicBezTo>
                <a:cubicBezTo>
                  <a:pt x="2880783" y="6915150"/>
                  <a:pt x="2921000" y="6993467"/>
                  <a:pt x="2921000" y="7035800"/>
                </a:cubicBezTo>
                <a:cubicBezTo>
                  <a:pt x="3014133" y="7298267"/>
                  <a:pt x="3153833" y="7488767"/>
                  <a:pt x="3340100" y="7607300"/>
                </a:cubicBezTo>
                <a:cubicBezTo>
                  <a:pt x="3526366" y="7725834"/>
                  <a:pt x="3721100" y="7738534"/>
                  <a:pt x="3924300" y="7645400"/>
                </a:cubicBezTo>
                <a:cubicBezTo>
                  <a:pt x="4093633" y="7577667"/>
                  <a:pt x="4218516" y="7556500"/>
                  <a:pt x="4298950" y="7581900"/>
                </a:cubicBezTo>
                <a:cubicBezTo>
                  <a:pt x="4379383" y="7607300"/>
                  <a:pt x="4436533" y="7670800"/>
                  <a:pt x="4470400" y="7772400"/>
                </a:cubicBezTo>
                <a:cubicBezTo>
                  <a:pt x="4504266" y="7840134"/>
                  <a:pt x="4514850" y="7888817"/>
                  <a:pt x="4502150" y="7918450"/>
                </a:cubicBezTo>
                <a:cubicBezTo>
                  <a:pt x="4489450" y="7948084"/>
                  <a:pt x="4432300" y="8013700"/>
                  <a:pt x="4330700" y="8115300"/>
                </a:cubicBezTo>
                <a:cubicBezTo>
                  <a:pt x="4169833" y="8276167"/>
                  <a:pt x="4006850" y="8377767"/>
                  <a:pt x="3841750" y="8420100"/>
                </a:cubicBezTo>
                <a:cubicBezTo>
                  <a:pt x="3676650" y="8462433"/>
                  <a:pt x="3526366" y="8449734"/>
                  <a:pt x="3390900" y="8382000"/>
                </a:cubicBezTo>
                <a:cubicBezTo>
                  <a:pt x="3263900" y="8390467"/>
                  <a:pt x="3107266" y="8307917"/>
                  <a:pt x="2921000" y="8134350"/>
                </a:cubicBezTo>
                <a:cubicBezTo>
                  <a:pt x="2734733" y="7960784"/>
                  <a:pt x="2468033" y="7649634"/>
                  <a:pt x="2120900" y="7200900"/>
                </a:cubicBezTo>
                <a:cubicBezTo>
                  <a:pt x="2120900" y="7167034"/>
                  <a:pt x="2106083" y="7118350"/>
                  <a:pt x="2076450" y="7054850"/>
                </a:cubicBezTo>
                <a:cubicBezTo>
                  <a:pt x="2046816" y="6991350"/>
                  <a:pt x="2015066" y="6929967"/>
                  <a:pt x="1981200" y="6870700"/>
                </a:cubicBezTo>
                <a:cubicBezTo>
                  <a:pt x="1947333" y="6802967"/>
                  <a:pt x="1905000" y="6728884"/>
                  <a:pt x="1854200" y="6648450"/>
                </a:cubicBezTo>
                <a:cubicBezTo>
                  <a:pt x="1803400" y="6568017"/>
                  <a:pt x="1778000" y="6527800"/>
                  <a:pt x="1778000" y="6527800"/>
                </a:cubicBezTo>
                <a:cubicBezTo>
                  <a:pt x="1778000" y="6493934"/>
                  <a:pt x="1765300" y="6455834"/>
                  <a:pt x="1739900" y="6413500"/>
                </a:cubicBezTo>
                <a:cubicBezTo>
                  <a:pt x="1714500" y="6371167"/>
                  <a:pt x="1680633" y="6320367"/>
                  <a:pt x="1638300" y="6261100"/>
                </a:cubicBezTo>
                <a:cubicBezTo>
                  <a:pt x="1502833" y="6218767"/>
                  <a:pt x="1405466" y="6244167"/>
                  <a:pt x="1346200" y="6337300"/>
                </a:cubicBezTo>
                <a:cubicBezTo>
                  <a:pt x="1286933" y="6430434"/>
                  <a:pt x="1223433" y="6527800"/>
                  <a:pt x="1155700" y="6629400"/>
                </a:cubicBezTo>
                <a:cubicBezTo>
                  <a:pt x="1113366" y="6739467"/>
                  <a:pt x="1060450" y="6893984"/>
                  <a:pt x="996950" y="7092950"/>
                </a:cubicBezTo>
                <a:cubicBezTo>
                  <a:pt x="933450" y="7291917"/>
                  <a:pt x="882650" y="7484534"/>
                  <a:pt x="844550" y="7670800"/>
                </a:cubicBezTo>
                <a:cubicBezTo>
                  <a:pt x="806450" y="7857067"/>
                  <a:pt x="795866" y="7984067"/>
                  <a:pt x="812800" y="8051800"/>
                </a:cubicBezTo>
                <a:cubicBezTo>
                  <a:pt x="812800" y="8187267"/>
                  <a:pt x="791633" y="8278284"/>
                  <a:pt x="749300" y="8324850"/>
                </a:cubicBezTo>
                <a:cubicBezTo>
                  <a:pt x="706966" y="8371417"/>
                  <a:pt x="618066" y="8394700"/>
                  <a:pt x="482600" y="8394700"/>
                </a:cubicBezTo>
                <a:close/>
                <a:moveTo>
                  <a:pt x="-876300" y="84582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61" name="Freeform 6961"/>
          <p:cNvSpPr/>
          <p:nvPr/>
        </p:nvSpPr>
        <p:spPr>
          <a:xfrm rot="0" flipH="0" flipV="0">
            <a:off x="8989510" y="5273854"/>
            <a:ext cx="190347" cy="237210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62" name="Freeform 6962"/>
          <p:cNvSpPr/>
          <p:nvPr/>
        </p:nvSpPr>
        <p:spPr>
          <a:xfrm rot="0" flipH="0" flipV="0">
            <a:off x="9189307" y="5273854"/>
            <a:ext cx="190347" cy="237210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63" name="Freeform 6963"/>
          <p:cNvSpPr/>
          <p:nvPr/>
        </p:nvSpPr>
        <p:spPr>
          <a:xfrm rot="0" flipH="0" flipV="0">
            <a:off x="9398857" y="5353102"/>
            <a:ext cx="168859" cy="146684"/>
          </a:xfrm>
          <a:custGeom>
            <a:pathLst>
              <a:path w="4690533" h="4074583">
                <a:moveTo>
                  <a:pt x="4445000" y="4074583"/>
                </a:moveTo>
                <a:cubicBezTo>
                  <a:pt x="4275666" y="4074583"/>
                  <a:pt x="4135966" y="4038600"/>
                  <a:pt x="4025900" y="3966633"/>
                </a:cubicBezTo>
                <a:cubicBezTo>
                  <a:pt x="3915833" y="3894667"/>
                  <a:pt x="3822700" y="3774017"/>
                  <a:pt x="3746500" y="3604683"/>
                </a:cubicBezTo>
                <a:cubicBezTo>
                  <a:pt x="3712633" y="3486150"/>
                  <a:pt x="3685116" y="3352800"/>
                  <a:pt x="3663950" y="3204633"/>
                </a:cubicBezTo>
                <a:cubicBezTo>
                  <a:pt x="3642783" y="3056467"/>
                  <a:pt x="3632200" y="2916767"/>
                  <a:pt x="3632200" y="2785533"/>
                </a:cubicBezTo>
                <a:cubicBezTo>
                  <a:pt x="3632200" y="2654300"/>
                  <a:pt x="3644900" y="2567517"/>
                  <a:pt x="3670300" y="2525183"/>
                </a:cubicBezTo>
                <a:cubicBezTo>
                  <a:pt x="3704166" y="2491317"/>
                  <a:pt x="3718983" y="2429933"/>
                  <a:pt x="3714750" y="2341033"/>
                </a:cubicBezTo>
                <a:cubicBezTo>
                  <a:pt x="3710516" y="2252133"/>
                  <a:pt x="3708400" y="2156883"/>
                  <a:pt x="3708400" y="2055283"/>
                </a:cubicBezTo>
                <a:cubicBezTo>
                  <a:pt x="3699933" y="1885950"/>
                  <a:pt x="3659716" y="1790700"/>
                  <a:pt x="3587750" y="1769533"/>
                </a:cubicBezTo>
                <a:cubicBezTo>
                  <a:pt x="3515783" y="1748367"/>
                  <a:pt x="3412066" y="1775883"/>
                  <a:pt x="3276600" y="1852083"/>
                </a:cubicBezTo>
                <a:cubicBezTo>
                  <a:pt x="3124200" y="1945217"/>
                  <a:pt x="2925233" y="2070100"/>
                  <a:pt x="2679700" y="2226733"/>
                </a:cubicBezTo>
                <a:cubicBezTo>
                  <a:pt x="2434166" y="2383367"/>
                  <a:pt x="2178050" y="2554817"/>
                  <a:pt x="1911350" y="2741083"/>
                </a:cubicBezTo>
                <a:cubicBezTo>
                  <a:pt x="1644650" y="2927350"/>
                  <a:pt x="1392766" y="3122083"/>
                  <a:pt x="1155700" y="3325283"/>
                </a:cubicBezTo>
                <a:cubicBezTo>
                  <a:pt x="969433" y="3528483"/>
                  <a:pt x="857250" y="3683000"/>
                  <a:pt x="819150" y="3788833"/>
                </a:cubicBezTo>
                <a:cubicBezTo>
                  <a:pt x="781050" y="3894667"/>
                  <a:pt x="728133" y="3947583"/>
                  <a:pt x="660400" y="3947583"/>
                </a:cubicBezTo>
                <a:cubicBezTo>
                  <a:pt x="592666" y="3981450"/>
                  <a:pt x="535516" y="3983567"/>
                  <a:pt x="488950" y="3953933"/>
                </a:cubicBezTo>
                <a:cubicBezTo>
                  <a:pt x="442383" y="3924300"/>
                  <a:pt x="376766" y="3875617"/>
                  <a:pt x="292100" y="3807883"/>
                </a:cubicBezTo>
                <a:cubicBezTo>
                  <a:pt x="232833" y="3740150"/>
                  <a:pt x="173566" y="3674533"/>
                  <a:pt x="114300" y="3611033"/>
                </a:cubicBezTo>
                <a:cubicBezTo>
                  <a:pt x="55033" y="3547533"/>
                  <a:pt x="16933" y="3498850"/>
                  <a:pt x="0" y="3464983"/>
                </a:cubicBezTo>
                <a:cubicBezTo>
                  <a:pt x="0" y="3422650"/>
                  <a:pt x="12700" y="3333750"/>
                  <a:pt x="38100" y="3198283"/>
                </a:cubicBezTo>
                <a:cubicBezTo>
                  <a:pt x="63500" y="3062817"/>
                  <a:pt x="95250" y="2927350"/>
                  <a:pt x="133350" y="2791883"/>
                </a:cubicBezTo>
                <a:cubicBezTo>
                  <a:pt x="171450" y="2656417"/>
                  <a:pt x="198966" y="2567517"/>
                  <a:pt x="215900" y="2525183"/>
                </a:cubicBezTo>
                <a:cubicBezTo>
                  <a:pt x="258233" y="2525183"/>
                  <a:pt x="294216" y="2482850"/>
                  <a:pt x="323850" y="2398183"/>
                </a:cubicBezTo>
                <a:cubicBezTo>
                  <a:pt x="353483" y="2313517"/>
                  <a:pt x="402166" y="2220383"/>
                  <a:pt x="469900" y="2118783"/>
                </a:cubicBezTo>
                <a:cubicBezTo>
                  <a:pt x="486833" y="2017183"/>
                  <a:pt x="531283" y="1879600"/>
                  <a:pt x="603250" y="1706033"/>
                </a:cubicBezTo>
                <a:cubicBezTo>
                  <a:pt x="675216" y="1532467"/>
                  <a:pt x="740833" y="1377950"/>
                  <a:pt x="800100" y="1242483"/>
                </a:cubicBezTo>
                <a:cubicBezTo>
                  <a:pt x="918633" y="1039283"/>
                  <a:pt x="1001183" y="869950"/>
                  <a:pt x="1047750" y="734483"/>
                </a:cubicBezTo>
                <a:cubicBezTo>
                  <a:pt x="1094316" y="599017"/>
                  <a:pt x="1126066" y="429683"/>
                  <a:pt x="1143000" y="226483"/>
                </a:cubicBezTo>
                <a:cubicBezTo>
                  <a:pt x="1134533" y="192617"/>
                  <a:pt x="1143000" y="160867"/>
                  <a:pt x="1168400" y="131233"/>
                </a:cubicBezTo>
                <a:cubicBezTo>
                  <a:pt x="1193800" y="101600"/>
                  <a:pt x="1223433" y="86783"/>
                  <a:pt x="1257300" y="86783"/>
                </a:cubicBezTo>
                <a:lnTo>
                  <a:pt x="1257300" y="86783"/>
                </a:lnTo>
                <a:cubicBezTo>
                  <a:pt x="1325033" y="19050"/>
                  <a:pt x="1405466" y="0"/>
                  <a:pt x="1498600" y="29633"/>
                </a:cubicBezTo>
                <a:cubicBezTo>
                  <a:pt x="1591733" y="59267"/>
                  <a:pt x="1676400" y="124883"/>
                  <a:pt x="1752600" y="226483"/>
                </a:cubicBezTo>
                <a:cubicBezTo>
                  <a:pt x="1905000" y="429683"/>
                  <a:pt x="1966383" y="639233"/>
                  <a:pt x="1936750" y="855133"/>
                </a:cubicBezTo>
                <a:cubicBezTo>
                  <a:pt x="1907116" y="1071033"/>
                  <a:pt x="1769533" y="1377950"/>
                  <a:pt x="1524000" y="1775883"/>
                </a:cubicBezTo>
                <a:cubicBezTo>
                  <a:pt x="1464733" y="1911350"/>
                  <a:pt x="1420283" y="2015067"/>
                  <a:pt x="1390650" y="2087033"/>
                </a:cubicBezTo>
                <a:cubicBezTo>
                  <a:pt x="1361016" y="2159000"/>
                  <a:pt x="1346200" y="2216150"/>
                  <a:pt x="1346200" y="2258483"/>
                </a:cubicBezTo>
                <a:cubicBezTo>
                  <a:pt x="1346200" y="2258483"/>
                  <a:pt x="1390650" y="2228850"/>
                  <a:pt x="1479550" y="2169583"/>
                </a:cubicBezTo>
                <a:cubicBezTo>
                  <a:pt x="1568450" y="2110317"/>
                  <a:pt x="1670050" y="2040467"/>
                  <a:pt x="1784350" y="1960033"/>
                </a:cubicBezTo>
                <a:cubicBezTo>
                  <a:pt x="1898650" y="1879600"/>
                  <a:pt x="1989666" y="1818217"/>
                  <a:pt x="2057400" y="1775883"/>
                </a:cubicBezTo>
                <a:cubicBezTo>
                  <a:pt x="2099733" y="1733550"/>
                  <a:pt x="2197100" y="1657350"/>
                  <a:pt x="2349500" y="1547283"/>
                </a:cubicBezTo>
                <a:cubicBezTo>
                  <a:pt x="2501900" y="1437217"/>
                  <a:pt x="2664883" y="1329267"/>
                  <a:pt x="2838450" y="1223433"/>
                </a:cubicBezTo>
                <a:cubicBezTo>
                  <a:pt x="3012016" y="1117600"/>
                  <a:pt x="3141133" y="1056217"/>
                  <a:pt x="3225800" y="1039283"/>
                </a:cubicBezTo>
                <a:cubicBezTo>
                  <a:pt x="3293533" y="1005417"/>
                  <a:pt x="3365500" y="973667"/>
                  <a:pt x="3441700" y="944033"/>
                </a:cubicBezTo>
                <a:cubicBezTo>
                  <a:pt x="3517900" y="914400"/>
                  <a:pt x="3572933" y="899583"/>
                  <a:pt x="3606800" y="899583"/>
                </a:cubicBezTo>
                <a:cubicBezTo>
                  <a:pt x="3674533" y="899583"/>
                  <a:pt x="3761316" y="935567"/>
                  <a:pt x="3867150" y="1007533"/>
                </a:cubicBezTo>
                <a:cubicBezTo>
                  <a:pt x="3972983" y="1079500"/>
                  <a:pt x="4072466" y="1164167"/>
                  <a:pt x="4165600" y="1261533"/>
                </a:cubicBezTo>
                <a:cubicBezTo>
                  <a:pt x="4258733" y="1358900"/>
                  <a:pt x="4313766" y="1441450"/>
                  <a:pt x="4330700" y="1509183"/>
                </a:cubicBezTo>
                <a:cubicBezTo>
                  <a:pt x="4330700" y="1543050"/>
                  <a:pt x="4332816" y="1576917"/>
                  <a:pt x="4337050" y="1610783"/>
                </a:cubicBezTo>
                <a:cubicBezTo>
                  <a:pt x="4341283" y="1644650"/>
                  <a:pt x="4347633" y="1678517"/>
                  <a:pt x="4356100" y="1712383"/>
                </a:cubicBezTo>
                <a:cubicBezTo>
                  <a:pt x="4389966" y="1822450"/>
                  <a:pt x="4409016" y="1970617"/>
                  <a:pt x="4413250" y="2156883"/>
                </a:cubicBezTo>
                <a:cubicBezTo>
                  <a:pt x="4417483" y="2343150"/>
                  <a:pt x="4411133" y="2512483"/>
                  <a:pt x="4394200" y="2664883"/>
                </a:cubicBezTo>
                <a:cubicBezTo>
                  <a:pt x="4377266" y="2817283"/>
                  <a:pt x="4347633" y="2906183"/>
                  <a:pt x="4305300" y="2931583"/>
                </a:cubicBezTo>
                <a:cubicBezTo>
                  <a:pt x="4305300" y="2931583"/>
                  <a:pt x="4307416" y="2942167"/>
                  <a:pt x="4311650" y="2963333"/>
                </a:cubicBezTo>
                <a:cubicBezTo>
                  <a:pt x="4315883" y="2984500"/>
                  <a:pt x="4334933" y="2995083"/>
                  <a:pt x="4368800" y="2995083"/>
                </a:cubicBezTo>
                <a:cubicBezTo>
                  <a:pt x="4368800" y="3028950"/>
                  <a:pt x="4368800" y="3048000"/>
                  <a:pt x="4368800" y="3052233"/>
                </a:cubicBezTo>
                <a:cubicBezTo>
                  <a:pt x="4368800" y="3056467"/>
                  <a:pt x="4368800" y="3058583"/>
                  <a:pt x="4368800" y="3058583"/>
                </a:cubicBezTo>
                <a:cubicBezTo>
                  <a:pt x="4326466" y="3058583"/>
                  <a:pt x="4309533" y="3094567"/>
                  <a:pt x="4318000" y="3166533"/>
                </a:cubicBezTo>
                <a:cubicBezTo>
                  <a:pt x="4326466" y="3238500"/>
                  <a:pt x="4353983" y="3316817"/>
                  <a:pt x="4400550" y="3401483"/>
                </a:cubicBezTo>
                <a:cubicBezTo>
                  <a:pt x="4447116" y="3486150"/>
                  <a:pt x="4495800" y="3553883"/>
                  <a:pt x="4546600" y="3604683"/>
                </a:cubicBezTo>
                <a:cubicBezTo>
                  <a:pt x="4648200" y="3706283"/>
                  <a:pt x="4690533" y="3801533"/>
                  <a:pt x="4673600" y="3890433"/>
                </a:cubicBezTo>
                <a:cubicBezTo>
                  <a:pt x="4656666" y="3979333"/>
                  <a:pt x="4580466" y="4040717"/>
                  <a:pt x="4445000" y="4074583"/>
                </a:cubicBezTo>
                <a:close/>
                <a:moveTo>
                  <a:pt x="-736600" y="4658783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64" name="Freeform 6964"/>
          <p:cNvSpPr/>
          <p:nvPr/>
        </p:nvSpPr>
        <p:spPr>
          <a:xfrm rot="0" flipH="0" flipV="0">
            <a:off x="9728041" y="5221353"/>
            <a:ext cx="162305" cy="289940"/>
          </a:xfrm>
          <a:custGeom>
            <a:pathLst>
              <a:path w="4508500" h="8053917">
                <a:moveTo>
                  <a:pt x="3594100" y="7924800"/>
                </a:moveTo>
                <a:cubicBezTo>
                  <a:pt x="3382433" y="8026400"/>
                  <a:pt x="3191933" y="8053917"/>
                  <a:pt x="3022600" y="8007350"/>
                </a:cubicBezTo>
                <a:cubicBezTo>
                  <a:pt x="2853266" y="7960784"/>
                  <a:pt x="2719916" y="7848600"/>
                  <a:pt x="2622550" y="7670800"/>
                </a:cubicBezTo>
                <a:cubicBezTo>
                  <a:pt x="2525183" y="7493000"/>
                  <a:pt x="2476500" y="7268634"/>
                  <a:pt x="2476500" y="6997700"/>
                </a:cubicBezTo>
                <a:cubicBezTo>
                  <a:pt x="2476500" y="6904567"/>
                  <a:pt x="2491316" y="6764867"/>
                  <a:pt x="2520950" y="6578600"/>
                </a:cubicBezTo>
                <a:cubicBezTo>
                  <a:pt x="2550583" y="6392334"/>
                  <a:pt x="2586566" y="6195484"/>
                  <a:pt x="2628900" y="5988050"/>
                </a:cubicBezTo>
                <a:cubicBezTo>
                  <a:pt x="2671233" y="5780617"/>
                  <a:pt x="2717800" y="5600700"/>
                  <a:pt x="2768600" y="5448300"/>
                </a:cubicBezTo>
                <a:cubicBezTo>
                  <a:pt x="2794000" y="5372100"/>
                  <a:pt x="2813050" y="5312834"/>
                  <a:pt x="2825750" y="5270500"/>
                </a:cubicBezTo>
                <a:cubicBezTo>
                  <a:pt x="2838450" y="5228167"/>
                  <a:pt x="2827866" y="5207000"/>
                  <a:pt x="2794000" y="5207000"/>
                </a:cubicBezTo>
                <a:cubicBezTo>
                  <a:pt x="2760133" y="5207000"/>
                  <a:pt x="2719916" y="5228167"/>
                  <a:pt x="2673350" y="5270500"/>
                </a:cubicBezTo>
                <a:cubicBezTo>
                  <a:pt x="2626783" y="5312834"/>
                  <a:pt x="2590800" y="5346700"/>
                  <a:pt x="2565400" y="5372100"/>
                </a:cubicBezTo>
                <a:cubicBezTo>
                  <a:pt x="2379133" y="5524500"/>
                  <a:pt x="2186516" y="5710767"/>
                  <a:pt x="1987550" y="5930900"/>
                </a:cubicBezTo>
                <a:cubicBezTo>
                  <a:pt x="1788583" y="6151034"/>
                  <a:pt x="1604433" y="6373284"/>
                  <a:pt x="1435100" y="6597650"/>
                </a:cubicBezTo>
                <a:cubicBezTo>
                  <a:pt x="1265766" y="6822017"/>
                  <a:pt x="1128183" y="7027334"/>
                  <a:pt x="1022350" y="7213600"/>
                </a:cubicBezTo>
                <a:cubicBezTo>
                  <a:pt x="916516" y="7399867"/>
                  <a:pt x="863600" y="7535334"/>
                  <a:pt x="863600" y="7620000"/>
                </a:cubicBezTo>
                <a:cubicBezTo>
                  <a:pt x="863600" y="7747000"/>
                  <a:pt x="800100" y="7835900"/>
                  <a:pt x="673100" y="7886700"/>
                </a:cubicBezTo>
                <a:cubicBezTo>
                  <a:pt x="546100" y="7937500"/>
                  <a:pt x="436033" y="7933267"/>
                  <a:pt x="342900" y="7874000"/>
                </a:cubicBezTo>
                <a:cubicBezTo>
                  <a:pt x="182033" y="7780867"/>
                  <a:pt x="82550" y="7668684"/>
                  <a:pt x="44450" y="7537450"/>
                </a:cubicBezTo>
                <a:cubicBezTo>
                  <a:pt x="6350" y="7406217"/>
                  <a:pt x="0" y="7183967"/>
                  <a:pt x="25400" y="6870700"/>
                </a:cubicBezTo>
                <a:cubicBezTo>
                  <a:pt x="50800" y="6472767"/>
                  <a:pt x="84666" y="6117167"/>
                  <a:pt x="127000" y="5803900"/>
                </a:cubicBezTo>
                <a:cubicBezTo>
                  <a:pt x="169333" y="5490634"/>
                  <a:pt x="239183" y="5149850"/>
                  <a:pt x="336550" y="4781550"/>
                </a:cubicBezTo>
                <a:cubicBezTo>
                  <a:pt x="433916" y="4413250"/>
                  <a:pt x="563033" y="3962400"/>
                  <a:pt x="723900" y="3429000"/>
                </a:cubicBezTo>
                <a:cubicBezTo>
                  <a:pt x="833966" y="3132667"/>
                  <a:pt x="935566" y="2851150"/>
                  <a:pt x="1028700" y="2584450"/>
                </a:cubicBezTo>
                <a:cubicBezTo>
                  <a:pt x="1121833" y="2317750"/>
                  <a:pt x="1204383" y="2091267"/>
                  <a:pt x="1276350" y="1905000"/>
                </a:cubicBezTo>
                <a:cubicBezTo>
                  <a:pt x="1348316" y="1718734"/>
                  <a:pt x="1392766" y="1604434"/>
                  <a:pt x="1409700" y="1562100"/>
                </a:cubicBezTo>
                <a:cubicBezTo>
                  <a:pt x="1452033" y="1519767"/>
                  <a:pt x="1507066" y="1416050"/>
                  <a:pt x="1574800" y="1250950"/>
                </a:cubicBezTo>
                <a:cubicBezTo>
                  <a:pt x="1642533" y="1085850"/>
                  <a:pt x="1703916" y="918634"/>
                  <a:pt x="1758950" y="749300"/>
                </a:cubicBezTo>
                <a:cubicBezTo>
                  <a:pt x="1813983" y="579967"/>
                  <a:pt x="1841500" y="478367"/>
                  <a:pt x="1841500" y="444500"/>
                </a:cubicBezTo>
                <a:cubicBezTo>
                  <a:pt x="1841500" y="376767"/>
                  <a:pt x="1854200" y="315384"/>
                  <a:pt x="1879600" y="260350"/>
                </a:cubicBezTo>
                <a:cubicBezTo>
                  <a:pt x="1905000" y="205317"/>
                  <a:pt x="1934633" y="160867"/>
                  <a:pt x="1968500" y="127000"/>
                </a:cubicBezTo>
                <a:cubicBezTo>
                  <a:pt x="2002366" y="93134"/>
                  <a:pt x="2032000" y="63500"/>
                  <a:pt x="2057400" y="38100"/>
                </a:cubicBezTo>
                <a:cubicBezTo>
                  <a:pt x="2082800" y="12700"/>
                  <a:pt x="2095500" y="0"/>
                  <a:pt x="2095500" y="0"/>
                </a:cubicBezTo>
                <a:cubicBezTo>
                  <a:pt x="2137833" y="0"/>
                  <a:pt x="2190750" y="12700"/>
                  <a:pt x="2254250" y="38100"/>
                </a:cubicBezTo>
                <a:cubicBezTo>
                  <a:pt x="2317750" y="63500"/>
                  <a:pt x="2379133" y="99484"/>
                  <a:pt x="2438400" y="146050"/>
                </a:cubicBezTo>
                <a:cubicBezTo>
                  <a:pt x="2497666" y="192617"/>
                  <a:pt x="2535766" y="249767"/>
                  <a:pt x="2552700" y="317500"/>
                </a:cubicBezTo>
                <a:cubicBezTo>
                  <a:pt x="2611966" y="436034"/>
                  <a:pt x="2641600" y="556684"/>
                  <a:pt x="2641600" y="679450"/>
                </a:cubicBezTo>
                <a:cubicBezTo>
                  <a:pt x="2641600" y="802217"/>
                  <a:pt x="2605616" y="952500"/>
                  <a:pt x="2533650" y="1130300"/>
                </a:cubicBezTo>
                <a:cubicBezTo>
                  <a:pt x="2461683" y="1308100"/>
                  <a:pt x="2341033" y="1553634"/>
                  <a:pt x="2171700" y="1866900"/>
                </a:cubicBezTo>
                <a:cubicBezTo>
                  <a:pt x="2036233" y="2129367"/>
                  <a:pt x="1913466" y="2400300"/>
                  <a:pt x="1803400" y="2679700"/>
                </a:cubicBezTo>
                <a:cubicBezTo>
                  <a:pt x="1693333" y="2959100"/>
                  <a:pt x="1587500" y="3251200"/>
                  <a:pt x="1485900" y="3556000"/>
                </a:cubicBezTo>
                <a:cubicBezTo>
                  <a:pt x="1443566" y="3683000"/>
                  <a:pt x="1386416" y="3860800"/>
                  <a:pt x="1314450" y="4089400"/>
                </a:cubicBezTo>
                <a:cubicBezTo>
                  <a:pt x="1242483" y="4318000"/>
                  <a:pt x="1170516" y="4555067"/>
                  <a:pt x="1098550" y="4800600"/>
                </a:cubicBezTo>
                <a:cubicBezTo>
                  <a:pt x="1026583" y="5046134"/>
                  <a:pt x="967316" y="5264150"/>
                  <a:pt x="920750" y="5454650"/>
                </a:cubicBezTo>
                <a:cubicBezTo>
                  <a:pt x="874183" y="5645150"/>
                  <a:pt x="850900" y="5765800"/>
                  <a:pt x="850900" y="5816600"/>
                </a:cubicBezTo>
                <a:cubicBezTo>
                  <a:pt x="850900" y="5875867"/>
                  <a:pt x="884766" y="5903384"/>
                  <a:pt x="952500" y="5899150"/>
                </a:cubicBezTo>
                <a:cubicBezTo>
                  <a:pt x="1020233" y="5894917"/>
                  <a:pt x="1087966" y="5846234"/>
                  <a:pt x="1155700" y="5753100"/>
                </a:cubicBezTo>
                <a:cubicBezTo>
                  <a:pt x="1189566" y="5685367"/>
                  <a:pt x="1261533" y="5600700"/>
                  <a:pt x="1371600" y="5499100"/>
                </a:cubicBezTo>
                <a:cubicBezTo>
                  <a:pt x="1481666" y="5397500"/>
                  <a:pt x="1570566" y="5317067"/>
                  <a:pt x="1638300" y="5257800"/>
                </a:cubicBezTo>
                <a:cubicBezTo>
                  <a:pt x="1706033" y="5198534"/>
                  <a:pt x="1799166" y="5113867"/>
                  <a:pt x="1917700" y="5003800"/>
                </a:cubicBezTo>
                <a:cubicBezTo>
                  <a:pt x="2036233" y="4893734"/>
                  <a:pt x="2163233" y="4781550"/>
                  <a:pt x="2298700" y="4667250"/>
                </a:cubicBezTo>
                <a:cubicBezTo>
                  <a:pt x="2434166" y="4552950"/>
                  <a:pt x="2561166" y="4455584"/>
                  <a:pt x="2679700" y="4375150"/>
                </a:cubicBezTo>
                <a:cubicBezTo>
                  <a:pt x="2798233" y="4294717"/>
                  <a:pt x="2891366" y="4254500"/>
                  <a:pt x="2959100" y="4254500"/>
                </a:cubicBezTo>
                <a:cubicBezTo>
                  <a:pt x="3069166" y="4254500"/>
                  <a:pt x="3170766" y="4294717"/>
                  <a:pt x="3263900" y="4375150"/>
                </a:cubicBezTo>
                <a:cubicBezTo>
                  <a:pt x="3357033" y="4455584"/>
                  <a:pt x="3420533" y="4542367"/>
                  <a:pt x="3454400" y="4635500"/>
                </a:cubicBezTo>
                <a:cubicBezTo>
                  <a:pt x="3479800" y="4660900"/>
                  <a:pt x="3505200" y="4692650"/>
                  <a:pt x="3530600" y="4730750"/>
                </a:cubicBezTo>
                <a:cubicBezTo>
                  <a:pt x="3556000" y="4768850"/>
                  <a:pt x="3572933" y="4796367"/>
                  <a:pt x="3581400" y="4813300"/>
                </a:cubicBezTo>
                <a:cubicBezTo>
                  <a:pt x="3623733" y="4847167"/>
                  <a:pt x="3625850" y="4993217"/>
                  <a:pt x="3587750" y="5251450"/>
                </a:cubicBezTo>
                <a:cubicBezTo>
                  <a:pt x="3549650" y="5509684"/>
                  <a:pt x="3462866" y="5842000"/>
                  <a:pt x="3327400" y="6248400"/>
                </a:cubicBezTo>
                <a:cubicBezTo>
                  <a:pt x="3251200" y="6561667"/>
                  <a:pt x="3189816" y="6826250"/>
                  <a:pt x="3143250" y="7042150"/>
                </a:cubicBezTo>
                <a:cubicBezTo>
                  <a:pt x="3096683" y="7258050"/>
                  <a:pt x="3107266" y="7366000"/>
                  <a:pt x="3175000" y="7366000"/>
                </a:cubicBezTo>
                <a:cubicBezTo>
                  <a:pt x="3175000" y="7366000"/>
                  <a:pt x="3219450" y="7340600"/>
                  <a:pt x="3308350" y="7289800"/>
                </a:cubicBezTo>
                <a:cubicBezTo>
                  <a:pt x="3397250" y="7239000"/>
                  <a:pt x="3492500" y="7183967"/>
                  <a:pt x="3594100" y="7124700"/>
                </a:cubicBezTo>
                <a:cubicBezTo>
                  <a:pt x="3839633" y="6963834"/>
                  <a:pt x="4053416" y="6868584"/>
                  <a:pt x="4235450" y="6838950"/>
                </a:cubicBezTo>
                <a:cubicBezTo>
                  <a:pt x="4417483" y="6809317"/>
                  <a:pt x="4508500" y="6841067"/>
                  <a:pt x="4508500" y="6934200"/>
                </a:cubicBezTo>
                <a:cubicBezTo>
                  <a:pt x="4508500" y="6968067"/>
                  <a:pt x="4495800" y="6999817"/>
                  <a:pt x="4470400" y="7029450"/>
                </a:cubicBezTo>
                <a:cubicBezTo>
                  <a:pt x="4445000" y="7059084"/>
                  <a:pt x="4432300" y="7090834"/>
                  <a:pt x="4432300" y="7124700"/>
                </a:cubicBezTo>
                <a:cubicBezTo>
                  <a:pt x="4432300" y="7124700"/>
                  <a:pt x="4432300" y="7126817"/>
                  <a:pt x="4432300" y="7131050"/>
                </a:cubicBezTo>
                <a:cubicBezTo>
                  <a:pt x="4432300" y="7135284"/>
                  <a:pt x="4432300" y="7154334"/>
                  <a:pt x="4432300" y="7188200"/>
                </a:cubicBezTo>
                <a:cubicBezTo>
                  <a:pt x="4432300" y="7205134"/>
                  <a:pt x="4377266" y="7270750"/>
                  <a:pt x="4267200" y="7385050"/>
                </a:cubicBezTo>
                <a:cubicBezTo>
                  <a:pt x="4157133" y="7499350"/>
                  <a:pt x="4036483" y="7613650"/>
                  <a:pt x="3905250" y="7727950"/>
                </a:cubicBezTo>
                <a:cubicBezTo>
                  <a:pt x="3774016" y="7842250"/>
                  <a:pt x="3670300" y="7907867"/>
                  <a:pt x="3594100" y="7924800"/>
                </a:cubicBezTo>
                <a:close/>
                <a:moveTo>
                  <a:pt x="-1282700" y="83185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65" name="Freeform 6965"/>
          <p:cNvSpPr/>
          <p:nvPr/>
        </p:nvSpPr>
        <p:spPr>
          <a:xfrm rot="0" flipH="0" flipV="0">
            <a:off x="9913055" y="5344339"/>
            <a:ext cx="189433" cy="166725"/>
          </a:xfrm>
          <a:custGeom>
            <a:pathLst>
              <a:path w="5262034" h="4631267">
                <a:moveTo>
                  <a:pt x="309034" y="4445000"/>
                </a:moveTo>
                <a:cubicBezTo>
                  <a:pt x="275167" y="4377267"/>
                  <a:pt x="232834" y="4324350"/>
                  <a:pt x="182034" y="4286250"/>
                </a:cubicBezTo>
                <a:cubicBezTo>
                  <a:pt x="131234" y="4248150"/>
                  <a:pt x="105834" y="4212167"/>
                  <a:pt x="105834" y="4178300"/>
                </a:cubicBezTo>
                <a:cubicBezTo>
                  <a:pt x="105834" y="4144434"/>
                  <a:pt x="103717" y="4108450"/>
                  <a:pt x="99484" y="4070350"/>
                </a:cubicBezTo>
                <a:cubicBezTo>
                  <a:pt x="95250" y="4032250"/>
                  <a:pt x="76200" y="3996267"/>
                  <a:pt x="42334" y="3962400"/>
                </a:cubicBezTo>
                <a:cubicBezTo>
                  <a:pt x="0" y="3911600"/>
                  <a:pt x="4234" y="3795184"/>
                  <a:pt x="55034" y="3613150"/>
                </a:cubicBezTo>
                <a:cubicBezTo>
                  <a:pt x="105834" y="3431117"/>
                  <a:pt x="190500" y="3206750"/>
                  <a:pt x="309034" y="2940050"/>
                </a:cubicBezTo>
                <a:cubicBezTo>
                  <a:pt x="427567" y="2673350"/>
                  <a:pt x="567267" y="2391834"/>
                  <a:pt x="728134" y="2095500"/>
                </a:cubicBezTo>
                <a:cubicBezTo>
                  <a:pt x="795867" y="2027767"/>
                  <a:pt x="863600" y="1938867"/>
                  <a:pt x="931334" y="1828800"/>
                </a:cubicBezTo>
                <a:cubicBezTo>
                  <a:pt x="999067" y="1718734"/>
                  <a:pt x="1049867" y="1646767"/>
                  <a:pt x="1083734" y="1612900"/>
                </a:cubicBezTo>
                <a:cubicBezTo>
                  <a:pt x="1083734" y="1579034"/>
                  <a:pt x="1096434" y="1547284"/>
                  <a:pt x="1121834" y="1517650"/>
                </a:cubicBezTo>
                <a:cubicBezTo>
                  <a:pt x="1147234" y="1488017"/>
                  <a:pt x="1176867" y="1473200"/>
                  <a:pt x="1210734" y="1473200"/>
                </a:cubicBezTo>
                <a:lnTo>
                  <a:pt x="1210734" y="1397000"/>
                </a:lnTo>
                <a:cubicBezTo>
                  <a:pt x="1210734" y="1354667"/>
                  <a:pt x="1250950" y="1282700"/>
                  <a:pt x="1331384" y="1181100"/>
                </a:cubicBezTo>
                <a:cubicBezTo>
                  <a:pt x="1411817" y="1079500"/>
                  <a:pt x="1511300" y="967317"/>
                  <a:pt x="1629834" y="844550"/>
                </a:cubicBezTo>
                <a:cubicBezTo>
                  <a:pt x="1748367" y="721784"/>
                  <a:pt x="1871134" y="603250"/>
                  <a:pt x="1998134" y="488950"/>
                </a:cubicBezTo>
                <a:cubicBezTo>
                  <a:pt x="2125134" y="374650"/>
                  <a:pt x="2230967" y="292100"/>
                  <a:pt x="2315634" y="241300"/>
                </a:cubicBezTo>
                <a:cubicBezTo>
                  <a:pt x="2493434" y="122767"/>
                  <a:pt x="2677584" y="50800"/>
                  <a:pt x="2868084" y="25400"/>
                </a:cubicBezTo>
                <a:cubicBezTo>
                  <a:pt x="3058584" y="0"/>
                  <a:pt x="3221567" y="42334"/>
                  <a:pt x="3357034" y="152400"/>
                </a:cubicBezTo>
                <a:cubicBezTo>
                  <a:pt x="3382434" y="177800"/>
                  <a:pt x="3424767" y="220134"/>
                  <a:pt x="3484034" y="279400"/>
                </a:cubicBezTo>
                <a:cubicBezTo>
                  <a:pt x="3543300" y="338667"/>
                  <a:pt x="3613150" y="404284"/>
                  <a:pt x="3693584" y="476250"/>
                </a:cubicBezTo>
                <a:cubicBezTo>
                  <a:pt x="3774017" y="548217"/>
                  <a:pt x="3856567" y="622300"/>
                  <a:pt x="3941234" y="698500"/>
                </a:cubicBezTo>
                <a:lnTo>
                  <a:pt x="4411134" y="1117600"/>
                </a:lnTo>
                <a:lnTo>
                  <a:pt x="4182534" y="1752600"/>
                </a:lnTo>
                <a:cubicBezTo>
                  <a:pt x="4072467" y="2091267"/>
                  <a:pt x="4044950" y="2387600"/>
                  <a:pt x="4099984" y="2641600"/>
                </a:cubicBezTo>
                <a:cubicBezTo>
                  <a:pt x="4155017" y="2895600"/>
                  <a:pt x="4237567" y="3115734"/>
                  <a:pt x="4347634" y="3302000"/>
                </a:cubicBezTo>
                <a:cubicBezTo>
                  <a:pt x="4389967" y="3395134"/>
                  <a:pt x="4476750" y="3484034"/>
                  <a:pt x="4607984" y="3568700"/>
                </a:cubicBezTo>
                <a:cubicBezTo>
                  <a:pt x="4739217" y="3653367"/>
                  <a:pt x="4864100" y="3704167"/>
                  <a:pt x="4982634" y="3721100"/>
                </a:cubicBezTo>
                <a:cubicBezTo>
                  <a:pt x="5050367" y="3729567"/>
                  <a:pt x="5113867" y="3754967"/>
                  <a:pt x="5173134" y="3797300"/>
                </a:cubicBezTo>
                <a:cubicBezTo>
                  <a:pt x="5232400" y="3839634"/>
                  <a:pt x="5262034" y="3907367"/>
                  <a:pt x="5262034" y="4000500"/>
                </a:cubicBezTo>
                <a:cubicBezTo>
                  <a:pt x="5262034" y="4085167"/>
                  <a:pt x="5245100" y="4152900"/>
                  <a:pt x="5211234" y="4203700"/>
                </a:cubicBezTo>
                <a:cubicBezTo>
                  <a:pt x="5177367" y="4254500"/>
                  <a:pt x="5118100" y="4288367"/>
                  <a:pt x="5033434" y="4305300"/>
                </a:cubicBezTo>
                <a:cubicBezTo>
                  <a:pt x="4754034" y="4339167"/>
                  <a:pt x="4493684" y="4271434"/>
                  <a:pt x="4252384" y="4102100"/>
                </a:cubicBezTo>
                <a:cubicBezTo>
                  <a:pt x="4011084" y="3932767"/>
                  <a:pt x="3788834" y="3653367"/>
                  <a:pt x="3585634" y="3263900"/>
                </a:cubicBezTo>
                <a:cubicBezTo>
                  <a:pt x="3551767" y="3213100"/>
                  <a:pt x="3507317" y="3117850"/>
                  <a:pt x="3452284" y="2978150"/>
                </a:cubicBezTo>
                <a:cubicBezTo>
                  <a:pt x="3397250" y="2838450"/>
                  <a:pt x="3365500" y="2747434"/>
                  <a:pt x="3357034" y="2705100"/>
                </a:cubicBezTo>
                <a:cubicBezTo>
                  <a:pt x="3323167" y="2747434"/>
                  <a:pt x="3259667" y="2825750"/>
                  <a:pt x="3166534" y="2940050"/>
                </a:cubicBezTo>
                <a:cubicBezTo>
                  <a:pt x="3073400" y="3054350"/>
                  <a:pt x="3001434" y="3136900"/>
                  <a:pt x="2950634" y="3187700"/>
                </a:cubicBezTo>
                <a:cubicBezTo>
                  <a:pt x="2349500" y="3797300"/>
                  <a:pt x="1830917" y="4205817"/>
                  <a:pt x="1394884" y="4413250"/>
                </a:cubicBezTo>
                <a:cubicBezTo>
                  <a:pt x="958850" y="4620684"/>
                  <a:pt x="596900" y="4631267"/>
                  <a:pt x="309034" y="4445000"/>
                </a:cubicBezTo>
                <a:close/>
                <a:moveTo>
                  <a:pt x="-592666" y="4902200"/>
                </a:moveTo>
                <a:moveTo>
                  <a:pt x="766234" y="3733800"/>
                </a:moveTo>
                <a:cubicBezTo>
                  <a:pt x="766234" y="3793067"/>
                  <a:pt x="857250" y="3790950"/>
                  <a:pt x="1039284" y="3727450"/>
                </a:cubicBezTo>
                <a:cubicBezTo>
                  <a:pt x="1221317" y="3663950"/>
                  <a:pt x="1418167" y="3547534"/>
                  <a:pt x="1629834" y="3378200"/>
                </a:cubicBezTo>
                <a:cubicBezTo>
                  <a:pt x="1917700" y="3132667"/>
                  <a:pt x="2207684" y="2861734"/>
                  <a:pt x="2499784" y="2565400"/>
                </a:cubicBezTo>
                <a:cubicBezTo>
                  <a:pt x="2791884" y="2269067"/>
                  <a:pt x="3026834" y="1993900"/>
                  <a:pt x="3204634" y="1739900"/>
                </a:cubicBezTo>
                <a:lnTo>
                  <a:pt x="3484034" y="1282700"/>
                </a:lnTo>
                <a:cubicBezTo>
                  <a:pt x="3399367" y="1087967"/>
                  <a:pt x="3308350" y="954617"/>
                  <a:pt x="3210984" y="882650"/>
                </a:cubicBezTo>
                <a:cubicBezTo>
                  <a:pt x="3113617" y="810684"/>
                  <a:pt x="3031067" y="774700"/>
                  <a:pt x="2963334" y="774700"/>
                </a:cubicBezTo>
                <a:cubicBezTo>
                  <a:pt x="2853267" y="774700"/>
                  <a:pt x="2690284" y="876300"/>
                  <a:pt x="2474384" y="1079500"/>
                </a:cubicBezTo>
                <a:cubicBezTo>
                  <a:pt x="2258484" y="1282700"/>
                  <a:pt x="2027767" y="1553634"/>
                  <a:pt x="1782234" y="1892300"/>
                </a:cubicBezTo>
                <a:cubicBezTo>
                  <a:pt x="1536700" y="2230967"/>
                  <a:pt x="1303867" y="2603500"/>
                  <a:pt x="1083734" y="3009900"/>
                </a:cubicBezTo>
                <a:cubicBezTo>
                  <a:pt x="999067" y="3179234"/>
                  <a:pt x="924984" y="3342217"/>
                  <a:pt x="861484" y="3498850"/>
                </a:cubicBezTo>
                <a:cubicBezTo>
                  <a:pt x="797984" y="3655484"/>
                  <a:pt x="766234" y="3733800"/>
                  <a:pt x="766234" y="3733800"/>
                </a:cubicBezTo>
                <a:close/>
                <a:moveTo>
                  <a:pt x="118534" y="49022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66" name="Freeform 6966"/>
          <p:cNvSpPr/>
          <p:nvPr/>
        </p:nvSpPr>
        <p:spPr>
          <a:xfrm rot="0" flipH="0" flipV="0">
            <a:off x="10134491" y="5355160"/>
            <a:ext cx="125729" cy="151333"/>
          </a:xfrm>
          <a:custGeom>
            <a:pathLst>
              <a:path w="3492500" h="4203700">
                <a:moveTo>
                  <a:pt x="939800" y="4195233"/>
                </a:moveTo>
                <a:cubicBezTo>
                  <a:pt x="872066" y="4203700"/>
                  <a:pt x="776816" y="4165600"/>
                  <a:pt x="654050" y="4080933"/>
                </a:cubicBezTo>
                <a:cubicBezTo>
                  <a:pt x="531283" y="3996267"/>
                  <a:pt x="419100" y="3898900"/>
                  <a:pt x="317500" y="3788833"/>
                </a:cubicBezTo>
                <a:cubicBezTo>
                  <a:pt x="258233" y="3695700"/>
                  <a:pt x="203200" y="3556000"/>
                  <a:pt x="152400" y="3369733"/>
                </a:cubicBezTo>
                <a:cubicBezTo>
                  <a:pt x="101600" y="3183467"/>
                  <a:pt x="63500" y="2976033"/>
                  <a:pt x="38100" y="2747433"/>
                </a:cubicBezTo>
                <a:cubicBezTo>
                  <a:pt x="12700" y="2518833"/>
                  <a:pt x="0" y="2298700"/>
                  <a:pt x="0" y="2087033"/>
                </a:cubicBezTo>
                <a:cubicBezTo>
                  <a:pt x="8466" y="1875367"/>
                  <a:pt x="31750" y="1640417"/>
                  <a:pt x="69850" y="1382183"/>
                </a:cubicBezTo>
                <a:cubicBezTo>
                  <a:pt x="107950" y="1123950"/>
                  <a:pt x="146050" y="884767"/>
                  <a:pt x="184150" y="664633"/>
                </a:cubicBezTo>
                <a:cubicBezTo>
                  <a:pt x="222250" y="444500"/>
                  <a:pt x="249766" y="296333"/>
                  <a:pt x="266700" y="220133"/>
                </a:cubicBezTo>
                <a:cubicBezTo>
                  <a:pt x="342900" y="135467"/>
                  <a:pt x="416983" y="76200"/>
                  <a:pt x="488950" y="42333"/>
                </a:cubicBezTo>
                <a:cubicBezTo>
                  <a:pt x="560916" y="8467"/>
                  <a:pt x="626533" y="0"/>
                  <a:pt x="685800" y="16933"/>
                </a:cubicBezTo>
                <a:cubicBezTo>
                  <a:pt x="745066" y="33867"/>
                  <a:pt x="800100" y="80433"/>
                  <a:pt x="850900" y="156633"/>
                </a:cubicBezTo>
                <a:cubicBezTo>
                  <a:pt x="969433" y="215900"/>
                  <a:pt x="1026583" y="309033"/>
                  <a:pt x="1022350" y="436033"/>
                </a:cubicBezTo>
                <a:cubicBezTo>
                  <a:pt x="1018116" y="563033"/>
                  <a:pt x="977900" y="711200"/>
                  <a:pt x="901700" y="880533"/>
                </a:cubicBezTo>
                <a:cubicBezTo>
                  <a:pt x="901700" y="922867"/>
                  <a:pt x="893233" y="980017"/>
                  <a:pt x="876300" y="1051983"/>
                </a:cubicBezTo>
                <a:cubicBezTo>
                  <a:pt x="859366" y="1123950"/>
                  <a:pt x="842433" y="1189567"/>
                  <a:pt x="825500" y="1248833"/>
                </a:cubicBezTo>
                <a:cubicBezTo>
                  <a:pt x="757766" y="1367367"/>
                  <a:pt x="719666" y="1473200"/>
                  <a:pt x="711200" y="1566333"/>
                </a:cubicBezTo>
                <a:cubicBezTo>
                  <a:pt x="711200" y="1651000"/>
                  <a:pt x="723900" y="1748367"/>
                  <a:pt x="749300" y="1858433"/>
                </a:cubicBezTo>
                <a:cubicBezTo>
                  <a:pt x="774700" y="1968500"/>
                  <a:pt x="753533" y="2070100"/>
                  <a:pt x="685800" y="2163233"/>
                </a:cubicBezTo>
                <a:lnTo>
                  <a:pt x="685800" y="2150533"/>
                </a:lnTo>
                <a:cubicBezTo>
                  <a:pt x="677333" y="2209800"/>
                  <a:pt x="675216" y="2311400"/>
                  <a:pt x="679450" y="2455333"/>
                </a:cubicBezTo>
                <a:cubicBezTo>
                  <a:pt x="683683" y="2599267"/>
                  <a:pt x="696383" y="2741083"/>
                  <a:pt x="717550" y="2880783"/>
                </a:cubicBezTo>
                <a:cubicBezTo>
                  <a:pt x="738716" y="3020483"/>
                  <a:pt x="770466" y="3119967"/>
                  <a:pt x="812800" y="3179233"/>
                </a:cubicBezTo>
                <a:cubicBezTo>
                  <a:pt x="821266" y="3255433"/>
                  <a:pt x="865716" y="3291417"/>
                  <a:pt x="946150" y="3287183"/>
                </a:cubicBezTo>
                <a:cubicBezTo>
                  <a:pt x="1026583" y="3282950"/>
                  <a:pt x="1130300" y="3225800"/>
                  <a:pt x="1257300" y="3115733"/>
                </a:cubicBezTo>
                <a:cubicBezTo>
                  <a:pt x="1358900" y="3014133"/>
                  <a:pt x="1475316" y="2887133"/>
                  <a:pt x="1606550" y="2734733"/>
                </a:cubicBezTo>
                <a:cubicBezTo>
                  <a:pt x="1737783" y="2582333"/>
                  <a:pt x="1860550" y="2425700"/>
                  <a:pt x="1974850" y="2264833"/>
                </a:cubicBezTo>
                <a:cubicBezTo>
                  <a:pt x="2089150" y="2103967"/>
                  <a:pt x="2182283" y="1964267"/>
                  <a:pt x="2254250" y="1845733"/>
                </a:cubicBezTo>
                <a:cubicBezTo>
                  <a:pt x="2326216" y="1727200"/>
                  <a:pt x="2353733" y="1651000"/>
                  <a:pt x="2336800" y="1617133"/>
                </a:cubicBezTo>
                <a:cubicBezTo>
                  <a:pt x="2302933" y="1549400"/>
                  <a:pt x="2321983" y="1492250"/>
                  <a:pt x="2393950" y="1445683"/>
                </a:cubicBezTo>
                <a:cubicBezTo>
                  <a:pt x="2465916" y="1399117"/>
                  <a:pt x="2527300" y="1354667"/>
                  <a:pt x="2578100" y="1312333"/>
                </a:cubicBezTo>
                <a:cubicBezTo>
                  <a:pt x="2620433" y="1261533"/>
                  <a:pt x="2645833" y="1208617"/>
                  <a:pt x="2654300" y="1153583"/>
                </a:cubicBezTo>
                <a:cubicBezTo>
                  <a:pt x="2662766" y="1098550"/>
                  <a:pt x="2683933" y="1041400"/>
                  <a:pt x="2717800" y="982133"/>
                </a:cubicBezTo>
                <a:cubicBezTo>
                  <a:pt x="2760133" y="939800"/>
                  <a:pt x="2794000" y="880533"/>
                  <a:pt x="2819400" y="804333"/>
                </a:cubicBezTo>
                <a:cubicBezTo>
                  <a:pt x="2794000" y="745067"/>
                  <a:pt x="2813050" y="692150"/>
                  <a:pt x="2876550" y="645583"/>
                </a:cubicBezTo>
                <a:cubicBezTo>
                  <a:pt x="2940050" y="599017"/>
                  <a:pt x="2980266" y="550333"/>
                  <a:pt x="2997200" y="499533"/>
                </a:cubicBezTo>
                <a:cubicBezTo>
                  <a:pt x="3014133" y="414867"/>
                  <a:pt x="3045883" y="355600"/>
                  <a:pt x="3092450" y="321733"/>
                </a:cubicBezTo>
                <a:cubicBezTo>
                  <a:pt x="3139016" y="287867"/>
                  <a:pt x="3191933" y="277283"/>
                  <a:pt x="3251200" y="289983"/>
                </a:cubicBezTo>
                <a:cubicBezTo>
                  <a:pt x="3310466" y="302683"/>
                  <a:pt x="3363383" y="332317"/>
                  <a:pt x="3409950" y="378883"/>
                </a:cubicBezTo>
                <a:cubicBezTo>
                  <a:pt x="3456516" y="425450"/>
                  <a:pt x="3484033" y="491067"/>
                  <a:pt x="3492500" y="575733"/>
                </a:cubicBezTo>
                <a:cubicBezTo>
                  <a:pt x="3492500" y="677333"/>
                  <a:pt x="3456516" y="825500"/>
                  <a:pt x="3384550" y="1020233"/>
                </a:cubicBezTo>
                <a:cubicBezTo>
                  <a:pt x="3312583" y="1214967"/>
                  <a:pt x="3221566" y="1422400"/>
                  <a:pt x="3111500" y="1642533"/>
                </a:cubicBezTo>
                <a:cubicBezTo>
                  <a:pt x="3001433" y="1862667"/>
                  <a:pt x="2882900" y="2061633"/>
                  <a:pt x="2755900" y="2239433"/>
                </a:cubicBezTo>
                <a:cubicBezTo>
                  <a:pt x="2713566" y="2307167"/>
                  <a:pt x="2675466" y="2374900"/>
                  <a:pt x="2641600" y="2442633"/>
                </a:cubicBezTo>
                <a:cubicBezTo>
                  <a:pt x="2607733" y="2510367"/>
                  <a:pt x="2554816" y="2599267"/>
                  <a:pt x="2482850" y="2709333"/>
                </a:cubicBezTo>
                <a:cubicBezTo>
                  <a:pt x="2410883" y="2819400"/>
                  <a:pt x="2290233" y="2980267"/>
                  <a:pt x="2120900" y="3191933"/>
                </a:cubicBezTo>
                <a:cubicBezTo>
                  <a:pt x="2053166" y="3259667"/>
                  <a:pt x="1985433" y="3329517"/>
                  <a:pt x="1917700" y="3401483"/>
                </a:cubicBezTo>
                <a:cubicBezTo>
                  <a:pt x="1849966" y="3473450"/>
                  <a:pt x="1782233" y="3539067"/>
                  <a:pt x="1714500" y="3598333"/>
                </a:cubicBezTo>
                <a:cubicBezTo>
                  <a:pt x="1553633" y="3784600"/>
                  <a:pt x="1413933" y="3928533"/>
                  <a:pt x="1295400" y="4030133"/>
                </a:cubicBezTo>
                <a:cubicBezTo>
                  <a:pt x="1176866" y="4131733"/>
                  <a:pt x="1058333" y="4186767"/>
                  <a:pt x="939800" y="4195233"/>
                </a:cubicBezTo>
                <a:close/>
                <a:moveTo>
                  <a:pt x="-1244600" y="4601633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67" name="Freeform 6967"/>
          <p:cNvSpPr/>
          <p:nvPr/>
        </p:nvSpPr>
        <p:spPr>
          <a:xfrm rot="0" flipH="0" flipV="0">
            <a:off x="10272108" y="5345863"/>
            <a:ext cx="161391" cy="162534"/>
          </a:xfrm>
          <a:custGeom>
            <a:pathLst>
              <a:path w="4483100" h="4514850">
                <a:moveTo>
                  <a:pt x="1079500" y="4491566"/>
                </a:moveTo>
                <a:cubicBezTo>
                  <a:pt x="1011766" y="4508500"/>
                  <a:pt x="922866" y="4514850"/>
                  <a:pt x="812800" y="4510616"/>
                </a:cubicBezTo>
                <a:cubicBezTo>
                  <a:pt x="702733" y="4506383"/>
                  <a:pt x="607483" y="4493683"/>
                  <a:pt x="527050" y="4472516"/>
                </a:cubicBezTo>
                <a:cubicBezTo>
                  <a:pt x="446616" y="4451350"/>
                  <a:pt x="406400" y="4428066"/>
                  <a:pt x="406400" y="4402666"/>
                </a:cubicBezTo>
                <a:cubicBezTo>
                  <a:pt x="406400" y="4360333"/>
                  <a:pt x="385233" y="4339166"/>
                  <a:pt x="342900" y="4339166"/>
                </a:cubicBezTo>
                <a:cubicBezTo>
                  <a:pt x="342900" y="4339166"/>
                  <a:pt x="323850" y="4322233"/>
                  <a:pt x="285750" y="4288366"/>
                </a:cubicBezTo>
                <a:cubicBezTo>
                  <a:pt x="247650" y="4254500"/>
                  <a:pt x="190500" y="4220633"/>
                  <a:pt x="114300" y="4186766"/>
                </a:cubicBezTo>
                <a:cubicBezTo>
                  <a:pt x="38100" y="4068233"/>
                  <a:pt x="0" y="3939116"/>
                  <a:pt x="0" y="3799416"/>
                </a:cubicBezTo>
                <a:cubicBezTo>
                  <a:pt x="0" y="3659716"/>
                  <a:pt x="38100" y="3437466"/>
                  <a:pt x="114300" y="3132666"/>
                </a:cubicBezTo>
                <a:cubicBezTo>
                  <a:pt x="139700" y="2921000"/>
                  <a:pt x="222250" y="2673350"/>
                  <a:pt x="361950" y="2389716"/>
                </a:cubicBezTo>
                <a:cubicBezTo>
                  <a:pt x="501650" y="2106083"/>
                  <a:pt x="673100" y="1816100"/>
                  <a:pt x="876300" y="1519766"/>
                </a:cubicBezTo>
                <a:cubicBezTo>
                  <a:pt x="1079500" y="1223433"/>
                  <a:pt x="1293283" y="956733"/>
                  <a:pt x="1517650" y="719666"/>
                </a:cubicBezTo>
                <a:cubicBezTo>
                  <a:pt x="1742016" y="482600"/>
                  <a:pt x="1947333" y="309033"/>
                  <a:pt x="2133600" y="198966"/>
                </a:cubicBezTo>
                <a:cubicBezTo>
                  <a:pt x="2252133" y="80433"/>
                  <a:pt x="2396066" y="16933"/>
                  <a:pt x="2565400" y="8466"/>
                </a:cubicBezTo>
                <a:cubicBezTo>
                  <a:pt x="2734733" y="0"/>
                  <a:pt x="2895600" y="38100"/>
                  <a:pt x="3048000" y="122766"/>
                </a:cubicBezTo>
                <a:cubicBezTo>
                  <a:pt x="3132666" y="165100"/>
                  <a:pt x="3217333" y="232833"/>
                  <a:pt x="3302000" y="325966"/>
                </a:cubicBezTo>
                <a:cubicBezTo>
                  <a:pt x="3386666" y="419100"/>
                  <a:pt x="3467100" y="520700"/>
                  <a:pt x="3543300" y="630766"/>
                </a:cubicBezTo>
                <a:cubicBezTo>
                  <a:pt x="3619500" y="740833"/>
                  <a:pt x="3683000" y="850900"/>
                  <a:pt x="3733800" y="960966"/>
                </a:cubicBezTo>
                <a:cubicBezTo>
                  <a:pt x="3759200" y="1054100"/>
                  <a:pt x="3774016" y="1136650"/>
                  <a:pt x="3778250" y="1208616"/>
                </a:cubicBezTo>
                <a:cubicBezTo>
                  <a:pt x="3782483" y="1280583"/>
                  <a:pt x="3782483" y="1367366"/>
                  <a:pt x="3778250" y="1468966"/>
                </a:cubicBezTo>
                <a:cubicBezTo>
                  <a:pt x="3774016" y="1570566"/>
                  <a:pt x="3759200" y="1722966"/>
                  <a:pt x="3733800" y="1926166"/>
                </a:cubicBezTo>
                <a:cubicBezTo>
                  <a:pt x="3691466" y="2078566"/>
                  <a:pt x="3655483" y="2264833"/>
                  <a:pt x="3625850" y="2484966"/>
                </a:cubicBezTo>
                <a:cubicBezTo>
                  <a:pt x="3596216" y="2705100"/>
                  <a:pt x="3581400" y="2895600"/>
                  <a:pt x="3581400" y="3056466"/>
                </a:cubicBezTo>
                <a:cubicBezTo>
                  <a:pt x="3564466" y="3217333"/>
                  <a:pt x="3583516" y="3331633"/>
                  <a:pt x="3638550" y="3399366"/>
                </a:cubicBezTo>
                <a:cubicBezTo>
                  <a:pt x="3693583" y="3467100"/>
                  <a:pt x="3776133" y="3471333"/>
                  <a:pt x="3886200" y="3412066"/>
                </a:cubicBezTo>
                <a:cubicBezTo>
                  <a:pt x="3987800" y="3361266"/>
                  <a:pt x="4085166" y="3337983"/>
                  <a:pt x="4178300" y="3342216"/>
                </a:cubicBezTo>
                <a:cubicBezTo>
                  <a:pt x="4271433" y="3346450"/>
                  <a:pt x="4345516" y="3373966"/>
                  <a:pt x="4400550" y="3424766"/>
                </a:cubicBezTo>
                <a:cubicBezTo>
                  <a:pt x="4455583" y="3475566"/>
                  <a:pt x="4483100" y="3551766"/>
                  <a:pt x="4483100" y="3653366"/>
                </a:cubicBezTo>
                <a:cubicBezTo>
                  <a:pt x="4483100" y="3754966"/>
                  <a:pt x="4434416" y="3858683"/>
                  <a:pt x="4337050" y="3964516"/>
                </a:cubicBezTo>
                <a:cubicBezTo>
                  <a:pt x="4239683" y="4070350"/>
                  <a:pt x="4121150" y="4159250"/>
                  <a:pt x="3981450" y="4231216"/>
                </a:cubicBezTo>
                <a:cubicBezTo>
                  <a:pt x="3841750" y="4303183"/>
                  <a:pt x="3708400" y="4339166"/>
                  <a:pt x="3581400" y="4339166"/>
                </a:cubicBezTo>
                <a:cubicBezTo>
                  <a:pt x="3488266" y="4339166"/>
                  <a:pt x="3399366" y="4282016"/>
                  <a:pt x="3314700" y="4167716"/>
                </a:cubicBezTo>
                <a:cubicBezTo>
                  <a:pt x="3230033" y="4053416"/>
                  <a:pt x="3155950" y="3913716"/>
                  <a:pt x="3092450" y="3748616"/>
                </a:cubicBezTo>
                <a:cubicBezTo>
                  <a:pt x="3028950" y="3583516"/>
                  <a:pt x="2971800" y="3424766"/>
                  <a:pt x="2921000" y="3272366"/>
                </a:cubicBezTo>
                <a:lnTo>
                  <a:pt x="2844800" y="2980266"/>
                </a:lnTo>
                <a:lnTo>
                  <a:pt x="2298700" y="3500966"/>
                </a:lnTo>
                <a:cubicBezTo>
                  <a:pt x="2188633" y="3619500"/>
                  <a:pt x="2080683" y="3727450"/>
                  <a:pt x="1974850" y="3824816"/>
                </a:cubicBezTo>
                <a:cubicBezTo>
                  <a:pt x="1869016" y="3922183"/>
                  <a:pt x="1803400" y="3992033"/>
                  <a:pt x="1778000" y="4034366"/>
                </a:cubicBezTo>
                <a:cubicBezTo>
                  <a:pt x="1735666" y="4110566"/>
                  <a:pt x="1657350" y="4186766"/>
                  <a:pt x="1543050" y="4262966"/>
                </a:cubicBezTo>
                <a:cubicBezTo>
                  <a:pt x="1428750" y="4339166"/>
                  <a:pt x="1274233" y="4415366"/>
                  <a:pt x="1079500" y="4491566"/>
                </a:cubicBezTo>
                <a:close/>
                <a:moveTo>
                  <a:pt x="-901700" y="4859866"/>
                </a:moveTo>
                <a:moveTo>
                  <a:pt x="1117600" y="3742266"/>
                </a:moveTo>
                <a:cubicBezTo>
                  <a:pt x="1261533" y="3657600"/>
                  <a:pt x="1426633" y="3532716"/>
                  <a:pt x="1612900" y="3367616"/>
                </a:cubicBezTo>
                <a:cubicBezTo>
                  <a:pt x="1799166" y="3202516"/>
                  <a:pt x="1981200" y="3020483"/>
                  <a:pt x="2159000" y="2821516"/>
                </a:cubicBezTo>
                <a:cubicBezTo>
                  <a:pt x="2336800" y="2622550"/>
                  <a:pt x="2484966" y="2438400"/>
                  <a:pt x="2603500" y="2269066"/>
                </a:cubicBezTo>
                <a:cubicBezTo>
                  <a:pt x="2747433" y="2074333"/>
                  <a:pt x="2857500" y="1892300"/>
                  <a:pt x="2933700" y="1722966"/>
                </a:cubicBezTo>
                <a:cubicBezTo>
                  <a:pt x="3009900" y="1553633"/>
                  <a:pt x="3064933" y="1392766"/>
                  <a:pt x="3098800" y="1240366"/>
                </a:cubicBezTo>
                <a:cubicBezTo>
                  <a:pt x="3064933" y="1147233"/>
                  <a:pt x="3009900" y="1047750"/>
                  <a:pt x="2933700" y="941916"/>
                </a:cubicBezTo>
                <a:cubicBezTo>
                  <a:pt x="2857500" y="836083"/>
                  <a:pt x="2789766" y="778933"/>
                  <a:pt x="2730500" y="770466"/>
                </a:cubicBezTo>
                <a:cubicBezTo>
                  <a:pt x="2544233" y="770466"/>
                  <a:pt x="2347383" y="886883"/>
                  <a:pt x="2139950" y="1119716"/>
                </a:cubicBezTo>
                <a:cubicBezTo>
                  <a:pt x="1932516" y="1352550"/>
                  <a:pt x="1731433" y="1604433"/>
                  <a:pt x="1536700" y="1875366"/>
                </a:cubicBezTo>
                <a:cubicBezTo>
                  <a:pt x="1502833" y="1917700"/>
                  <a:pt x="1456266" y="1985433"/>
                  <a:pt x="1397000" y="2078566"/>
                </a:cubicBezTo>
                <a:cubicBezTo>
                  <a:pt x="1337733" y="2171700"/>
                  <a:pt x="1280583" y="2258483"/>
                  <a:pt x="1225550" y="2338916"/>
                </a:cubicBezTo>
                <a:cubicBezTo>
                  <a:pt x="1170516" y="2419350"/>
                  <a:pt x="1134533" y="2472266"/>
                  <a:pt x="1117600" y="2497666"/>
                </a:cubicBezTo>
                <a:cubicBezTo>
                  <a:pt x="1092200" y="2531533"/>
                  <a:pt x="1043516" y="2626783"/>
                  <a:pt x="971550" y="2783416"/>
                </a:cubicBezTo>
                <a:cubicBezTo>
                  <a:pt x="899583" y="2940050"/>
                  <a:pt x="829733" y="3096683"/>
                  <a:pt x="762000" y="3253316"/>
                </a:cubicBezTo>
                <a:cubicBezTo>
                  <a:pt x="694266" y="3409950"/>
                  <a:pt x="660400" y="3513666"/>
                  <a:pt x="660400" y="3564466"/>
                </a:cubicBezTo>
                <a:cubicBezTo>
                  <a:pt x="660400" y="3615266"/>
                  <a:pt x="666750" y="3670300"/>
                  <a:pt x="679450" y="3729566"/>
                </a:cubicBezTo>
                <a:cubicBezTo>
                  <a:pt x="692150" y="3788833"/>
                  <a:pt x="732366" y="3826933"/>
                  <a:pt x="800100" y="3843866"/>
                </a:cubicBezTo>
                <a:cubicBezTo>
                  <a:pt x="867833" y="3860800"/>
                  <a:pt x="973666" y="3826933"/>
                  <a:pt x="1117600" y="3742266"/>
                </a:cubicBezTo>
                <a:close/>
                <a:moveTo>
                  <a:pt x="-152400" y="485986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68" name="Freeform 6968"/>
          <p:cNvSpPr/>
          <p:nvPr/>
        </p:nvSpPr>
        <p:spPr>
          <a:xfrm rot="0" flipH="0" flipV="0">
            <a:off x="10451027" y="5276674"/>
            <a:ext cx="95859" cy="221741"/>
          </a:xfrm>
          <a:custGeom>
            <a:pathLst>
              <a:path w="2662767" h="6159500">
                <a:moveTo>
                  <a:pt x="364067" y="6159500"/>
                </a:moveTo>
                <a:cubicBezTo>
                  <a:pt x="330200" y="6159500"/>
                  <a:pt x="289983" y="6148917"/>
                  <a:pt x="243417" y="6127750"/>
                </a:cubicBezTo>
                <a:cubicBezTo>
                  <a:pt x="196850" y="6106584"/>
                  <a:pt x="173567" y="6096000"/>
                  <a:pt x="173567" y="6096000"/>
                </a:cubicBezTo>
                <a:cubicBezTo>
                  <a:pt x="173567" y="6062134"/>
                  <a:pt x="162983" y="6019800"/>
                  <a:pt x="141817" y="5969000"/>
                </a:cubicBezTo>
                <a:cubicBezTo>
                  <a:pt x="120650" y="5918200"/>
                  <a:pt x="110067" y="5875867"/>
                  <a:pt x="110067" y="5842000"/>
                </a:cubicBezTo>
                <a:cubicBezTo>
                  <a:pt x="50800" y="5808134"/>
                  <a:pt x="16933" y="5772150"/>
                  <a:pt x="8467" y="5734050"/>
                </a:cubicBezTo>
                <a:cubicBezTo>
                  <a:pt x="0" y="5695950"/>
                  <a:pt x="12700" y="5630334"/>
                  <a:pt x="46567" y="5537200"/>
                </a:cubicBezTo>
                <a:cubicBezTo>
                  <a:pt x="97367" y="5452534"/>
                  <a:pt x="165100" y="5314950"/>
                  <a:pt x="249767" y="5124450"/>
                </a:cubicBezTo>
                <a:cubicBezTo>
                  <a:pt x="334433" y="4933950"/>
                  <a:pt x="423333" y="4726517"/>
                  <a:pt x="516467" y="4502150"/>
                </a:cubicBezTo>
                <a:cubicBezTo>
                  <a:pt x="609600" y="4277784"/>
                  <a:pt x="698500" y="4055534"/>
                  <a:pt x="783167" y="3835400"/>
                </a:cubicBezTo>
                <a:cubicBezTo>
                  <a:pt x="867833" y="3615267"/>
                  <a:pt x="939800" y="3426884"/>
                  <a:pt x="999067" y="3270250"/>
                </a:cubicBezTo>
                <a:cubicBezTo>
                  <a:pt x="1058333" y="3113617"/>
                  <a:pt x="1092200" y="3018367"/>
                  <a:pt x="1100667" y="2984500"/>
                </a:cubicBezTo>
                <a:cubicBezTo>
                  <a:pt x="1100667" y="2950634"/>
                  <a:pt x="1113367" y="2908300"/>
                  <a:pt x="1138767" y="2857500"/>
                </a:cubicBezTo>
                <a:cubicBezTo>
                  <a:pt x="1164167" y="2806700"/>
                  <a:pt x="1193800" y="2764367"/>
                  <a:pt x="1227667" y="2730500"/>
                </a:cubicBezTo>
                <a:cubicBezTo>
                  <a:pt x="1295400" y="2671234"/>
                  <a:pt x="1367367" y="2664884"/>
                  <a:pt x="1443567" y="2711450"/>
                </a:cubicBezTo>
                <a:cubicBezTo>
                  <a:pt x="1519767" y="2758017"/>
                  <a:pt x="1585383" y="2834217"/>
                  <a:pt x="1640417" y="2940050"/>
                </a:cubicBezTo>
                <a:cubicBezTo>
                  <a:pt x="1695450" y="3045884"/>
                  <a:pt x="1722967" y="3162300"/>
                  <a:pt x="1722967" y="3289300"/>
                </a:cubicBezTo>
                <a:cubicBezTo>
                  <a:pt x="1722967" y="3348567"/>
                  <a:pt x="1680633" y="3498850"/>
                  <a:pt x="1595967" y="3740150"/>
                </a:cubicBezTo>
                <a:cubicBezTo>
                  <a:pt x="1511300" y="3981450"/>
                  <a:pt x="1399117" y="4267200"/>
                  <a:pt x="1259417" y="4597400"/>
                </a:cubicBezTo>
                <a:cubicBezTo>
                  <a:pt x="1119717" y="4927600"/>
                  <a:pt x="965200" y="5262034"/>
                  <a:pt x="795867" y="5600700"/>
                </a:cubicBezTo>
                <a:cubicBezTo>
                  <a:pt x="668867" y="5846234"/>
                  <a:pt x="588433" y="6000750"/>
                  <a:pt x="554567" y="6064250"/>
                </a:cubicBezTo>
                <a:cubicBezTo>
                  <a:pt x="520700" y="6127750"/>
                  <a:pt x="457200" y="6159500"/>
                  <a:pt x="364067" y="6159500"/>
                </a:cubicBezTo>
                <a:close/>
                <a:moveTo>
                  <a:pt x="-524933" y="6781800"/>
                </a:moveTo>
                <a:moveTo>
                  <a:pt x="2230967" y="1346200"/>
                </a:moveTo>
                <a:cubicBezTo>
                  <a:pt x="2129367" y="1346200"/>
                  <a:pt x="2021417" y="1305984"/>
                  <a:pt x="1907117" y="1225550"/>
                </a:cubicBezTo>
                <a:cubicBezTo>
                  <a:pt x="1792817" y="1145117"/>
                  <a:pt x="1695450" y="1043517"/>
                  <a:pt x="1615017" y="920750"/>
                </a:cubicBezTo>
                <a:cubicBezTo>
                  <a:pt x="1534583" y="797984"/>
                  <a:pt x="1494367" y="673100"/>
                  <a:pt x="1494367" y="546100"/>
                </a:cubicBezTo>
                <a:cubicBezTo>
                  <a:pt x="1494367" y="503767"/>
                  <a:pt x="1519767" y="444500"/>
                  <a:pt x="1570567" y="368300"/>
                </a:cubicBezTo>
                <a:cubicBezTo>
                  <a:pt x="1621367" y="292100"/>
                  <a:pt x="1672167" y="215900"/>
                  <a:pt x="1722967" y="139700"/>
                </a:cubicBezTo>
                <a:cubicBezTo>
                  <a:pt x="1773767" y="63500"/>
                  <a:pt x="1799167" y="16934"/>
                  <a:pt x="1799167" y="0"/>
                </a:cubicBezTo>
                <a:cubicBezTo>
                  <a:pt x="1866900" y="0"/>
                  <a:pt x="1919817" y="2117"/>
                  <a:pt x="1957917" y="6350"/>
                </a:cubicBezTo>
                <a:cubicBezTo>
                  <a:pt x="1996017" y="10584"/>
                  <a:pt x="2044700" y="29634"/>
                  <a:pt x="2103967" y="63500"/>
                </a:cubicBezTo>
                <a:cubicBezTo>
                  <a:pt x="2197100" y="275167"/>
                  <a:pt x="2313517" y="448734"/>
                  <a:pt x="2453217" y="584200"/>
                </a:cubicBezTo>
                <a:cubicBezTo>
                  <a:pt x="2592917" y="719667"/>
                  <a:pt x="2662767" y="833967"/>
                  <a:pt x="2662767" y="927100"/>
                </a:cubicBezTo>
                <a:cubicBezTo>
                  <a:pt x="2662767" y="1113367"/>
                  <a:pt x="2645833" y="1229784"/>
                  <a:pt x="2611967" y="1276350"/>
                </a:cubicBezTo>
                <a:cubicBezTo>
                  <a:pt x="2578100" y="1322917"/>
                  <a:pt x="2451100" y="1346200"/>
                  <a:pt x="2230967" y="1346200"/>
                </a:cubicBezTo>
                <a:close/>
                <a:moveTo>
                  <a:pt x="4288367" y="67818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69" name="Freeform 6969"/>
          <p:cNvSpPr/>
          <p:nvPr/>
        </p:nvSpPr>
        <p:spPr>
          <a:xfrm rot="0" flipH="0" flipV="0">
            <a:off x="10547877" y="5266692"/>
            <a:ext cx="135712" cy="252450"/>
          </a:xfrm>
          <a:custGeom>
            <a:pathLst>
              <a:path w="3769784" h="7012517">
                <a:moveTo>
                  <a:pt x="810684" y="6970183"/>
                </a:moveTo>
                <a:cubicBezTo>
                  <a:pt x="717550" y="6953250"/>
                  <a:pt x="622300" y="6904567"/>
                  <a:pt x="524934" y="6824133"/>
                </a:cubicBezTo>
                <a:cubicBezTo>
                  <a:pt x="427567" y="6743700"/>
                  <a:pt x="342900" y="6650567"/>
                  <a:pt x="270934" y="6544733"/>
                </a:cubicBezTo>
                <a:cubicBezTo>
                  <a:pt x="198967" y="6438900"/>
                  <a:pt x="150284" y="6343650"/>
                  <a:pt x="124884" y="6258983"/>
                </a:cubicBezTo>
                <a:cubicBezTo>
                  <a:pt x="124884" y="6242050"/>
                  <a:pt x="114300" y="6220883"/>
                  <a:pt x="93134" y="6195483"/>
                </a:cubicBezTo>
                <a:cubicBezTo>
                  <a:pt x="71967" y="6170083"/>
                  <a:pt x="61384" y="6157383"/>
                  <a:pt x="61384" y="6157383"/>
                </a:cubicBezTo>
                <a:cubicBezTo>
                  <a:pt x="27517" y="6131983"/>
                  <a:pt x="8467" y="6019800"/>
                  <a:pt x="4234" y="5820833"/>
                </a:cubicBezTo>
                <a:cubicBezTo>
                  <a:pt x="0" y="5621867"/>
                  <a:pt x="10584" y="5399617"/>
                  <a:pt x="35984" y="5154083"/>
                </a:cubicBezTo>
                <a:cubicBezTo>
                  <a:pt x="61384" y="4908550"/>
                  <a:pt x="91017" y="4713817"/>
                  <a:pt x="124884" y="4569883"/>
                </a:cubicBezTo>
                <a:cubicBezTo>
                  <a:pt x="167217" y="4434417"/>
                  <a:pt x="230717" y="4250267"/>
                  <a:pt x="315384" y="4017433"/>
                </a:cubicBezTo>
                <a:cubicBezTo>
                  <a:pt x="400050" y="3784600"/>
                  <a:pt x="472017" y="3575050"/>
                  <a:pt x="531284" y="3388783"/>
                </a:cubicBezTo>
                <a:lnTo>
                  <a:pt x="874184" y="2652183"/>
                </a:lnTo>
                <a:lnTo>
                  <a:pt x="366184" y="2512483"/>
                </a:lnTo>
                <a:cubicBezTo>
                  <a:pt x="306917" y="2495550"/>
                  <a:pt x="258234" y="2461683"/>
                  <a:pt x="220134" y="2410883"/>
                </a:cubicBezTo>
                <a:cubicBezTo>
                  <a:pt x="182034" y="2360083"/>
                  <a:pt x="162984" y="2317750"/>
                  <a:pt x="162984" y="2283883"/>
                </a:cubicBezTo>
                <a:cubicBezTo>
                  <a:pt x="162984" y="2216150"/>
                  <a:pt x="201084" y="2133600"/>
                  <a:pt x="277284" y="2036233"/>
                </a:cubicBezTo>
                <a:cubicBezTo>
                  <a:pt x="353484" y="1938867"/>
                  <a:pt x="408517" y="1890183"/>
                  <a:pt x="442384" y="1890183"/>
                </a:cubicBezTo>
                <a:cubicBezTo>
                  <a:pt x="484717" y="1898650"/>
                  <a:pt x="563034" y="1902883"/>
                  <a:pt x="677334" y="1902883"/>
                </a:cubicBezTo>
                <a:cubicBezTo>
                  <a:pt x="791634" y="1902883"/>
                  <a:pt x="903817" y="1898650"/>
                  <a:pt x="1013884" y="1890183"/>
                </a:cubicBezTo>
                <a:cubicBezTo>
                  <a:pt x="1123950" y="1881717"/>
                  <a:pt x="1191684" y="1873250"/>
                  <a:pt x="1217084" y="1864783"/>
                </a:cubicBezTo>
                <a:cubicBezTo>
                  <a:pt x="1250950" y="1847850"/>
                  <a:pt x="1284817" y="1824567"/>
                  <a:pt x="1318684" y="1794933"/>
                </a:cubicBezTo>
                <a:cubicBezTo>
                  <a:pt x="1352550" y="1765300"/>
                  <a:pt x="1377950" y="1720850"/>
                  <a:pt x="1394884" y="1661583"/>
                </a:cubicBezTo>
                <a:cubicBezTo>
                  <a:pt x="1437217" y="1568450"/>
                  <a:pt x="1475317" y="1481667"/>
                  <a:pt x="1509184" y="1401233"/>
                </a:cubicBezTo>
                <a:cubicBezTo>
                  <a:pt x="1543050" y="1320800"/>
                  <a:pt x="1589617" y="1229783"/>
                  <a:pt x="1648884" y="1128183"/>
                </a:cubicBezTo>
                <a:cubicBezTo>
                  <a:pt x="1708150" y="1018117"/>
                  <a:pt x="1756834" y="924983"/>
                  <a:pt x="1794934" y="848783"/>
                </a:cubicBezTo>
                <a:cubicBezTo>
                  <a:pt x="1833034" y="772583"/>
                  <a:pt x="1894417" y="666750"/>
                  <a:pt x="1979084" y="531283"/>
                </a:cubicBezTo>
                <a:cubicBezTo>
                  <a:pt x="2021417" y="472017"/>
                  <a:pt x="2067984" y="400050"/>
                  <a:pt x="2118784" y="315383"/>
                </a:cubicBezTo>
                <a:cubicBezTo>
                  <a:pt x="2169584" y="230717"/>
                  <a:pt x="2233084" y="158750"/>
                  <a:pt x="2309284" y="99483"/>
                </a:cubicBezTo>
                <a:cubicBezTo>
                  <a:pt x="2385484" y="31750"/>
                  <a:pt x="2463800" y="0"/>
                  <a:pt x="2544234" y="4233"/>
                </a:cubicBezTo>
                <a:cubicBezTo>
                  <a:pt x="2624667" y="8467"/>
                  <a:pt x="2728384" y="65617"/>
                  <a:pt x="2855384" y="175683"/>
                </a:cubicBezTo>
                <a:cubicBezTo>
                  <a:pt x="2923117" y="260350"/>
                  <a:pt x="2961217" y="323850"/>
                  <a:pt x="2969684" y="366183"/>
                </a:cubicBezTo>
                <a:cubicBezTo>
                  <a:pt x="2978150" y="408517"/>
                  <a:pt x="2944284" y="488950"/>
                  <a:pt x="2868084" y="607483"/>
                </a:cubicBezTo>
                <a:cubicBezTo>
                  <a:pt x="2800350" y="751417"/>
                  <a:pt x="2722034" y="895350"/>
                  <a:pt x="2633134" y="1039283"/>
                </a:cubicBezTo>
                <a:cubicBezTo>
                  <a:pt x="2544234" y="1183217"/>
                  <a:pt x="2461684" y="1327150"/>
                  <a:pt x="2385484" y="1471083"/>
                </a:cubicBezTo>
                <a:cubicBezTo>
                  <a:pt x="2250017" y="1657350"/>
                  <a:pt x="2224617" y="1763183"/>
                  <a:pt x="2309284" y="1788583"/>
                </a:cubicBezTo>
                <a:cubicBezTo>
                  <a:pt x="2393950" y="1813983"/>
                  <a:pt x="2631017" y="1797050"/>
                  <a:pt x="3020484" y="1737783"/>
                </a:cubicBezTo>
                <a:cubicBezTo>
                  <a:pt x="3266017" y="1695450"/>
                  <a:pt x="3443817" y="1706033"/>
                  <a:pt x="3553884" y="1769533"/>
                </a:cubicBezTo>
                <a:cubicBezTo>
                  <a:pt x="3663950" y="1833033"/>
                  <a:pt x="3727450" y="1936750"/>
                  <a:pt x="3744384" y="2080683"/>
                </a:cubicBezTo>
                <a:cubicBezTo>
                  <a:pt x="3769784" y="2283883"/>
                  <a:pt x="3748617" y="2406650"/>
                  <a:pt x="3680884" y="2448983"/>
                </a:cubicBezTo>
                <a:cubicBezTo>
                  <a:pt x="3613150" y="2491317"/>
                  <a:pt x="3418417" y="2512483"/>
                  <a:pt x="3096684" y="2512483"/>
                </a:cubicBezTo>
                <a:cubicBezTo>
                  <a:pt x="2893484" y="2546350"/>
                  <a:pt x="2719917" y="2565400"/>
                  <a:pt x="2575984" y="2569633"/>
                </a:cubicBezTo>
                <a:cubicBezTo>
                  <a:pt x="2432050" y="2573867"/>
                  <a:pt x="2326217" y="2575983"/>
                  <a:pt x="2258484" y="2575983"/>
                </a:cubicBezTo>
                <a:cubicBezTo>
                  <a:pt x="2148417" y="2584450"/>
                  <a:pt x="2076450" y="2588683"/>
                  <a:pt x="2042584" y="2588683"/>
                </a:cubicBezTo>
                <a:cubicBezTo>
                  <a:pt x="2008717" y="2588683"/>
                  <a:pt x="1957917" y="2597150"/>
                  <a:pt x="1890184" y="2614083"/>
                </a:cubicBezTo>
                <a:cubicBezTo>
                  <a:pt x="1822450" y="2631017"/>
                  <a:pt x="1773767" y="2658533"/>
                  <a:pt x="1744134" y="2696633"/>
                </a:cubicBezTo>
                <a:cubicBezTo>
                  <a:pt x="1714500" y="2734733"/>
                  <a:pt x="1682750" y="2787650"/>
                  <a:pt x="1648884" y="2855383"/>
                </a:cubicBezTo>
                <a:cubicBezTo>
                  <a:pt x="1615017" y="2889250"/>
                  <a:pt x="1564217" y="2978150"/>
                  <a:pt x="1496484" y="3122083"/>
                </a:cubicBezTo>
                <a:cubicBezTo>
                  <a:pt x="1428750" y="3266017"/>
                  <a:pt x="1344084" y="3422650"/>
                  <a:pt x="1242484" y="3591983"/>
                </a:cubicBezTo>
                <a:cubicBezTo>
                  <a:pt x="1123950" y="3947583"/>
                  <a:pt x="1022350" y="4301067"/>
                  <a:pt x="937684" y="4652433"/>
                </a:cubicBezTo>
                <a:cubicBezTo>
                  <a:pt x="853017" y="5003800"/>
                  <a:pt x="785284" y="5344583"/>
                  <a:pt x="734484" y="5674783"/>
                </a:cubicBezTo>
                <a:cubicBezTo>
                  <a:pt x="700617" y="5886450"/>
                  <a:pt x="704850" y="6032500"/>
                  <a:pt x="747184" y="6112933"/>
                </a:cubicBezTo>
                <a:cubicBezTo>
                  <a:pt x="789517" y="6193367"/>
                  <a:pt x="899584" y="6242050"/>
                  <a:pt x="1077384" y="6258983"/>
                </a:cubicBezTo>
                <a:cubicBezTo>
                  <a:pt x="1170517" y="6267450"/>
                  <a:pt x="1320800" y="6265333"/>
                  <a:pt x="1528234" y="6252633"/>
                </a:cubicBezTo>
                <a:cubicBezTo>
                  <a:pt x="1735667" y="6239933"/>
                  <a:pt x="1898650" y="6216650"/>
                  <a:pt x="2017184" y="6182783"/>
                </a:cubicBezTo>
                <a:cubicBezTo>
                  <a:pt x="2110317" y="6140450"/>
                  <a:pt x="2207684" y="6096000"/>
                  <a:pt x="2309284" y="6049433"/>
                </a:cubicBezTo>
                <a:cubicBezTo>
                  <a:pt x="2410884" y="6002867"/>
                  <a:pt x="2504017" y="5954183"/>
                  <a:pt x="2588684" y="5903383"/>
                </a:cubicBezTo>
                <a:cubicBezTo>
                  <a:pt x="2664884" y="5861050"/>
                  <a:pt x="2741084" y="5816600"/>
                  <a:pt x="2817284" y="5770033"/>
                </a:cubicBezTo>
                <a:cubicBezTo>
                  <a:pt x="2893484" y="5723467"/>
                  <a:pt x="2931584" y="5700183"/>
                  <a:pt x="2931584" y="5700183"/>
                </a:cubicBezTo>
                <a:cubicBezTo>
                  <a:pt x="2973917" y="5632450"/>
                  <a:pt x="3020484" y="5611283"/>
                  <a:pt x="3071284" y="5636683"/>
                </a:cubicBezTo>
                <a:cubicBezTo>
                  <a:pt x="3122084" y="5662083"/>
                  <a:pt x="3164417" y="5725583"/>
                  <a:pt x="3198284" y="5827183"/>
                </a:cubicBezTo>
                <a:cubicBezTo>
                  <a:pt x="3198284" y="5928783"/>
                  <a:pt x="3177117" y="6034617"/>
                  <a:pt x="3134784" y="6144683"/>
                </a:cubicBezTo>
                <a:cubicBezTo>
                  <a:pt x="3092450" y="6254750"/>
                  <a:pt x="2935817" y="6385983"/>
                  <a:pt x="2664884" y="6538383"/>
                </a:cubicBezTo>
                <a:cubicBezTo>
                  <a:pt x="2283884" y="6775450"/>
                  <a:pt x="1934634" y="6917267"/>
                  <a:pt x="1617134" y="6963833"/>
                </a:cubicBezTo>
                <a:cubicBezTo>
                  <a:pt x="1299634" y="7010400"/>
                  <a:pt x="1030817" y="7012517"/>
                  <a:pt x="810684" y="6970183"/>
                </a:cubicBezTo>
                <a:close/>
                <a:moveTo>
                  <a:pt x="-1373716" y="7059083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70" name="Freeform 6970"/>
          <p:cNvSpPr/>
          <p:nvPr/>
        </p:nvSpPr>
        <p:spPr>
          <a:xfrm rot="0" flipH="0" flipV="0">
            <a:off x="10698981" y="5283303"/>
            <a:ext cx="136093" cy="238124"/>
          </a:xfrm>
          <a:custGeom>
            <a:pathLst>
              <a:path w="3780367" h="6614583">
                <a:moveTo>
                  <a:pt x="1401234" y="6572250"/>
                </a:moveTo>
                <a:cubicBezTo>
                  <a:pt x="1282700" y="6538384"/>
                  <a:pt x="1185334" y="6498167"/>
                  <a:pt x="1109134" y="6451600"/>
                </a:cubicBezTo>
                <a:cubicBezTo>
                  <a:pt x="1032934" y="6405034"/>
                  <a:pt x="931334" y="6326717"/>
                  <a:pt x="804334" y="6216650"/>
                </a:cubicBezTo>
                <a:cubicBezTo>
                  <a:pt x="702734" y="6081184"/>
                  <a:pt x="624417" y="5954184"/>
                  <a:pt x="569384" y="5835650"/>
                </a:cubicBezTo>
                <a:cubicBezTo>
                  <a:pt x="514350" y="5717117"/>
                  <a:pt x="478367" y="5579534"/>
                  <a:pt x="461434" y="5422900"/>
                </a:cubicBezTo>
                <a:cubicBezTo>
                  <a:pt x="444500" y="5266267"/>
                  <a:pt x="436034" y="5065184"/>
                  <a:pt x="436034" y="4819650"/>
                </a:cubicBezTo>
                <a:cubicBezTo>
                  <a:pt x="436034" y="4718050"/>
                  <a:pt x="455084" y="4565650"/>
                  <a:pt x="493184" y="4362450"/>
                </a:cubicBezTo>
                <a:cubicBezTo>
                  <a:pt x="531284" y="4159250"/>
                  <a:pt x="577850" y="3945467"/>
                  <a:pt x="632884" y="3721100"/>
                </a:cubicBezTo>
                <a:cubicBezTo>
                  <a:pt x="687917" y="3496734"/>
                  <a:pt x="738717" y="3295650"/>
                  <a:pt x="785284" y="3117850"/>
                </a:cubicBezTo>
                <a:cubicBezTo>
                  <a:pt x="831850" y="2940050"/>
                  <a:pt x="859367" y="2825750"/>
                  <a:pt x="867834" y="2774950"/>
                </a:cubicBezTo>
                <a:cubicBezTo>
                  <a:pt x="893234" y="2664884"/>
                  <a:pt x="850900" y="2601384"/>
                  <a:pt x="740834" y="2584450"/>
                </a:cubicBezTo>
                <a:cubicBezTo>
                  <a:pt x="630767" y="2567517"/>
                  <a:pt x="510117" y="2561167"/>
                  <a:pt x="378884" y="2565400"/>
                </a:cubicBezTo>
                <a:cubicBezTo>
                  <a:pt x="247650" y="2569634"/>
                  <a:pt x="160867" y="2559050"/>
                  <a:pt x="118534" y="2533650"/>
                </a:cubicBezTo>
                <a:cubicBezTo>
                  <a:pt x="84667" y="2525184"/>
                  <a:pt x="67734" y="2510367"/>
                  <a:pt x="67734" y="2489200"/>
                </a:cubicBezTo>
                <a:cubicBezTo>
                  <a:pt x="67734" y="2468034"/>
                  <a:pt x="67734" y="2457450"/>
                  <a:pt x="67734" y="2457450"/>
                </a:cubicBezTo>
                <a:cubicBezTo>
                  <a:pt x="67734" y="2423584"/>
                  <a:pt x="65617" y="2400300"/>
                  <a:pt x="61384" y="2387600"/>
                </a:cubicBezTo>
                <a:cubicBezTo>
                  <a:pt x="57150" y="2374900"/>
                  <a:pt x="42334" y="2347384"/>
                  <a:pt x="16934" y="2305050"/>
                </a:cubicBezTo>
                <a:cubicBezTo>
                  <a:pt x="0" y="2271184"/>
                  <a:pt x="10584" y="2222500"/>
                  <a:pt x="48684" y="2159000"/>
                </a:cubicBezTo>
                <a:cubicBezTo>
                  <a:pt x="86784" y="2095500"/>
                  <a:pt x="152400" y="2055284"/>
                  <a:pt x="245534" y="2038350"/>
                </a:cubicBezTo>
                <a:cubicBezTo>
                  <a:pt x="321734" y="2021417"/>
                  <a:pt x="425450" y="2006600"/>
                  <a:pt x="556684" y="1993900"/>
                </a:cubicBezTo>
                <a:cubicBezTo>
                  <a:pt x="687917" y="1981200"/>
                  <a:pt x="821267" y="1951567"/>
                  <a:pt x="956734" y="1905000"/>
                </a:cubicBezTo>
                <a:cubicBezTo>
                  <a:pt x="1092200" y="1858434"/>
                  <a:pt x="1202267" y="1784350"/>
                  <a:pt x="1286934" y="1682750"/>
                </a:cubicBezTo>
                <a:cubicBezTo>
                  <a:pt x="1363134" y="1496484"/>
                  <a:pt x="1452034" y="1289050"/>
                  <a:pt x="1553634" y="1060450"/>
                </a:cubicBezTo>
                <a:cubicBezTo>
                  <a:pt x="1655234" y="831850"/>
                  <a:pt x="1754717" y="626534"/>
                  <a:pt x="1852084" y="444500"/>
                </a:cubicBezTo>
                <a:cubicBezTo>
                  <a:pt x="1949450" y="262467"/>
                  <a:pt x="2015067" y="150284"/>
                  <a:pt x="2048934" y="107950"/>
                </a:cubicBezTo>
                <a:cubicBezTo>
                  <a:pt x="2192867" y="31750"/>
                  <a:pt x="2298700" y="0"/>
                  <a:pt x="2366434" y="12700"/>
                </a:cubicBezTo>
                <a:cubicBezTo>
                  <a:pt x="2434167" y="25400"/>
                  <a:pt x="2510367" y="99484"/>
                  <a:pt x="2595034" y="234950"/>
                </a:cubicBezTo>
                <a:cubicBezTo>
                  <a:pt x="2637367" y="294217"/>
                  <a:pt x="2669117" y="340784"/>
                  <a:pt x="2690284" y="374650"/>
                </a:cubicBezTo>
                <a:cubicBezTo>
                  <a:pt x="2711450" y="408517"/>
                  <a:pt x="2713567" y="459317"/>
                  <a:pt x="2696634" y="527050"/>
                </a:cubicBezTo>
                <a:cubicBezTo>
                  <a:pt x="2679700" y="594784"/>
                  <a:pt x="2635250" y="700617"/>
                  <a:pt x="2563284" y="844550"/>
                </a:cubicBezTo>
                <a:cubicBezTo>
                  <a:pt x="2491317" y="988484"/>
                  <a:pt x="2383367" y="1195917"/>
                  <a:pt x="2239434" y="1466850"/>
                </a:cubicBezTo>
                <a:cubicBezTo>
                  <a:pt x="2197100" y="1551517"/>
                  <a:pt x="2159000" y="1625600"/>
                  <a:pt x="2125134" y="1689100"/>
                </a:cubicBezTo>
                <a:cubicBezTo>
                  <a:pt x="2091267" y="1752600"/>
                  <a:pt x="2074334" y="1784350"/>
                  <a:pt x="2074334" y="1784350"/>
                </a:cubicBezTo>
                <a:cubicBezTo>
                  <a:pt x="2108200" y="1792817"/>
                  <a:pt x="2159000" y="1797050"/>
                  <a:pt x="2226734" y="1797050"/>
                </a:cubicBezTo>
                <a:cubicBezTo>
                  <a:pt x="2294467" y="1797050"/>
                  <a:pt x="2379134" y="1792817"/>
                  <a:pt x="2480734" y="1784350"/>
                </a:cubicBezTo>
                <a:cubicBezTo>
                  <a:pt x="2573867" y="1767417"/>
                  <a:pt x="2692400" y="1752600"/>
                  <a:pt x="2836334" y="1739900"/>
                </a:cubicBezTo>
                <a:cubicBezTo>
                  <a:pt x="2980267" y="1727200"/>
                  <a:pt x="3094567" y="1729317"/>
                  <a:pt x="3179234" y="1746250"/>
                </a:cubicBezTo>
                <a:cubicBezTo>
                  <a:pt x="3373967" y="1746250"/>
                  <a:pt x="3517900" y="1782234"/>
                  <a:pt x="3611034" y="1854200"/>
                </a:cubicBezTo>
                <a:cubicBezTo>
                  <a:pt x="3704167" y="1926167"/>
                  <a:pt x="3754967" y="2046817"/>
                  <a:pt x="3763434" y="2216150"/>
                </a:cubicBezTo>
                <a:cubicBezTo>
                  <a:pt x="3780367" y="2309284"/>
                  <a:pt x="3761317" y="2364317"/>
                  <a:pt x="3706284" y="2381250"/>
                </a:cubicBezTo>
                <a:cubicBezTo>
                  <a:pt x="3651250" y="2398184"/>
                  <a:pt x="3509434" y="2406650"/>
                  <a:pt x="3280834" y="2406650"/>
                </a:cubicBezTo>
                <a:cubicBezTo>
                  <a:pt x="3204634" y="2406650"/>
                  <a:pt x="3086100" y="2410884"/>
                  <a:pt x="2925234" y="2419350"/>
                </a:cubicBezTo>
                <a:cubicBezTo>
                  <a:pt x="2764367" y="2427817"/>
                  <a:pt x="2597150" y="2436284"/>
                  <a:pt x="2423584" y="2444750"/>
                </a:cubicBezTo>
                <a:cubicBezTo>
                  <a:pt x="2250017" y="2453217"/>
                  <a:pt x="2101850" y="2463800"/>
                  <a:pt x="1979084" y="2476500"/>
                </a:cubicBezTo>
                <a:cubicBezTo>
                  <a:pt x="1856317" y="2489200"/>
                  <a:pt x="1794934" y="2504017"/>
                  <a:pt x="1794934" y="2520950"/>
                </a:cubicBezTo>
                <a:cubicBezTo>
                  <a:pt x="1769534" y="2537884"/>
                  <a:pt x="1729317" y="2618317"/>
                  <a:pt x="1674284" y="2762250"/>
                </a:cubicBezTo>
                <a:cubicBezTo>
                  <a:pt x="1619250" y="2906184"/>
                  <a:pt x="1564217" y="3069167"/>
                  <a:pt x="1509184" y="3251200"/>
                </a:cubicBezTo>
                <a:cubicBezTo>
                  <a:pt x="1454150" y="3433234"/>
                  <a:pt x="1405467" y="3596217"/>
                  <a:pt x="1363134" y="3740150"/>
                </a:cubicBezTo>
                <a:cubicBezTo>
                  <a:pt x="1303867" y="4028017"/>
                  <a:pt x="1259417" y="4315884"/>
                  <a:pt x="1229784" y="4603750"/>
                </a:cubicBezTo>
                <a:cubicBezTo>
                  <a:pt x="1200150" y="4891617"/>
                  <a:pt x="1193800" y="5141384"/>
                  <a:pt x="1210734" y="5353050"/>
                </a:cubicBezTo>
                <a:cubicBezTo>
                  <a:pt x="1227667" y="5564717"/>
                  <a:pt x="1274234" y="5712884"/>
                  <a:pt x="1350434" y="5797550"/>
                </a:cubicBezTo>
                <a:cubicBezTo>
                  <a:pt x="1426634" y="5873750"/>
                  <a:pt x="1574800" y="5888567"/>
                  <a:pt x="1794934" y="5842000"/>
                </a:cubicBezTo>
                <a:cubicBezTo>
                  <a:pt x="2015067" y="5795434"/>
                  <a:pt x="2192867" y="5717117"/>
                  <a:pt x="2328334" y="5607050"/>
                </a:cubicBezTo>
                <a:cubicBezTo>
                  <a:pt x="2480734" y="5480050"/>
                  <a:pt x="2605617" y="5416550"/>
                  <a:pt x="2702984" y="5416550"/>
                </a:cubicBezTo>
                <a:cubicBezTo>
                  <a:pt x="2800350" y="5416550"/>
                  <a:pt x="2855384" y="5461000"/>
                  <a:pt x="2868084" y="5549900"/>
                </a:cubicBezTo>
                <a:cubicBezTo>
                  <a:pt x="2880784" y="5638800"/>
                  <a:pt x="2832100" y="5763684"/>
                  <a:pt x="2722034" y="5924550"/>
                </a:cubicBezTo>
                <a:cubicBezTo>
                  <a:pt x="2620434" y="6076950"/>
                  <a:pt x="2493434" y="6210300"/>
                  <a:pt x="2341034" y="6324600"/>
                </a:cubicBezTo>
                <a:cubicBezTo>
                  <a:pt x="2188634" y="6438900"/>
                  <a:pt x="2029884" y="6519334"/>
                  <a:pt x="1864784" y="6565900"/>
                </a:cubicBezTo>
                <a:cubicBezTo>
                  <a:pt x="1699684" y="6612466"/>
                  <a:pt x="1545167" y="6614583"/>
                  <a:pt x="1401234" y="6572250"/>
                </a:cubicBezTo>
                <a:close/>
                <a:moveTo>
                  <a:pt x="-1430866" y="659765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71" name="Freeform 6971"/>
          <p:cNvSpPr/>
          <p:nvPr/>
        </p:nvSpPr>
        <p:spPr>
          <a:xfrm rot="0" flipH="0" flipV="0">
            <a:off x="10848638" y="5352417"/>
            <a:ext cx="139598" cy="170687"/>
          </a:xfrm>
          <a:custGeom>
            <a:pathLst>
              <a:path w="3877733" h="4741333">
                <a:moveTo>
                  <a:pt x="2895600" y="4652433"/>
                </a:moveTo>
                <a:cubicBezTo>
                  <a:pt x="2810933" y="4567767"/>
                  <a:pt x="2726266" y="4451350"/>
                  <a:pt x="2641600" y="4303183"/>
                </a:cubicBezTo>
                <a:cubicBezTo>
                  <a:pt x="2556933" y="4155017"/>
                  <a:pt x="2489200" y="3983567"/>
                  <a:pt x="2438400" y="3788833"/>
                </a:cubicBezTo>
                <a:cubicBezTo>
                  <a:pt x="2421466" y="3721100"/>
                  <a:pt x="2415116" y="3627967"/>
                  <a:pt x="2419350" y="3509433"/>
                </a:cubicBezTo>
                <a:cubicBezTo>
                  <a:pt x="2423583" y="3390900"/>
                  <a:pt x="2421466" y="3306233"/>
                  <a:pt x="2413000" y="3255433"/>
                </a:cubicBezTo>
                <a:cubicBezTo>
                  <a:pt x="2387600" y="3314700"/>
                  <a:pt x="2347383" y="3376083"/>
                  <a:pt x="2292350" y="3439583"/>
                </a:cubicBezTo>
                <a:cubicBezTo>
                  <a:pt x="2237316" y="3503083"/>
                  <a:pt x="2184400" y="3556000"/>
                  <a:pt x="2133600" y="3598333"/>
                </a:cubicBezTo>
                <a:cubicBezTo>
                  <a:pt x="2099733" y="3632200"/>
                  <a:pt x="2023533" y="3697817"/>
                  <a:pt x="1905000" y="3795183"/>
                </a:cubicBezTo>
                <a:cubicBezTo>
                  <a:pt x="1786466" y="3892550"/>
                  <a:pt x="1667933" y="3970867"/>
                  <a:pt x="1549400" y="4030133"/>
                </a:cubicBezTo>
                <a:cubicBezTo>
                  <a:pt x="1270000" y="4207933"/>
                  <a:pt x="1039283" y="4305300"/>
                  <a:pt x="857250" y="4322233"/>
                </a:cubicBezTo>
                <a:cubicBezTo>
                  <a:pt x="675216" y="4339167"/>
                  <a:pt x="503766" y="4246033"/>
                  <a:pt x="342900" y="4042833"/>
                </a:cubicBezTo>
                <a:cubicBezTo>
                  <a:pt x="207433" y="3932767"/>
                  <a:pt x="112183" y="3810000"/>
                  <a:pt x="57150" y="3674533"/>
                </a:cubicBezTo>
                <a:cubicBezTo>
                  <a:pt x="2116" y="3539067"/>
                  <a:pt x="0" y="3352800"/>
                  <a:pt x="50800" y="3115733"/>
                </a:cubicBezTo>
                <a:cubicBezTo>
                  <a:pt x="67733" y="2819400"/>
                  <a:pt x="110066" y="2529417"/>
                  <a:pt x="177800" y="2245783"/>
                </a:cubicBezTo>
                <a:cubicBezTo>
                  <a:pt x="245533" y="1962150"/>
                  <a:pt x="385233" y="1583267"/>
                  <a:pt x="596900" y="1109133"/>
                </a:cubicBezTo>
                <a:cubicBezTo>
                  <a:pt x="774700" y="762000"/>
                  <a:pt x="910166" y="505883"/>
                  <a:pt x="1003300" y="340783"/>
                </a:cubicBezTo>
                <a:cubicBezTo>
                  <a:pt x="1096433" y="175683"/>
                  <a:pt x="1155700" y="76200"/>
                  <a:pt x="1181100" y="42333"/>
                </a:cubicBezTo>
                <a:cubicBezTo>
                  <a:pt x="1308100" y="0"/>
                  <a:pt x="1413933" y="2117"/>
                  <a:pt x="1498600" y="48683"/>
                </a:cubicBezTo>
                <a:cubicBezTo>
                  <a:pt x="1583266" y="95250"/>
                  <a:pt x="1634066" y="177800"/>
                  <a:pt x="1651000" y="296333"/>
                </a:cubicBezTo>
                <a:cubicBezTo>
                  <a:pt x="1701800" y="381000"/>
                  <a:pt x="1695450" y="524933"/>
                  <a:pt x="1631950" y="728133"/>
                </a:cubicBezTo>
                <a:cubicBezTo>
                  <a:pt x="1568450" y="931333"/>
                  <a:pt x="1460500" y="1181100"/>
                  <a:pt x="1308100" y="1477433"/>
                </a:cubicBezTo>
                <a:cubicBezTo>
                  <a:pt x="1189566" y="1765300"/>
                  <a:pt x="1081616" y="2053167"/>
                  <a:pt x="984250" y="2341033"/>
                </a:cubicBezTo>
                <a:cubicBezTo>
                  <a:pt x="886883" y="2628900"/>
                  <a:pt x="829733" y="2874433"/>
                  <a:pt x="812800" y="3077633"/>
                </a:cubicBezTo>
                <a:cubicBezTo>
                  <a:pt x="795866" y="3280833"/>
                  <a:pt x="846666" y="3403600"/>
                  <a:pt x="965200" y="3445933"/>
                </a:cubicBezTo>
                <a:cubicBezTo>
                  <a:pt x="1041400" y="3488267"/>
                  <a:pt x="1174750" y="3475567"/>
                  <a:pt x="1365250" y="3407833"/>
                </a:cubicBezTo>
                <a:cubicBezTo>
                  <a:pt x="1555750" y="3340100"/>
                  <a:pt x="1771650" y="3170767"/>
                  <a:pt x="2012950" y="2899833"/>
                </a:cubicBezTo>
                <a:cubicBezTo>
                  <a:pt x="2254250" y="2628900"/>
                  <a:pt x="2489200" y="2218267"/>
                  <a:pt x="2717800" y="1667933"/>
                </a:cubicBezTo>
                <a:cubicBezTo>
                  <a:pt x="2785533" y="1498600"/>
                  <a:pt x="2836333" y="1348317"/>
                  <a:pt x="2870200" y="1217083"/>
                </a:cubicBezTo>
                <a:cubicBezTo>
                  <a:pt x="2904066" y="1085850"/>
                  <a:pt x="2925233" y="939800"/>
                  <a:pt x="2933700" y="778933"/>
                </a:cubicBezTo>
                <a:cubicBezTo>
                  <a:pt x="2916766" y="677333"/>
                  <a:pt x="2923116" y="586317"/>
                  <a:pt x="2952750" y="505883"/>
                </a:cubicBezTo>
                <a:cubicBezTo>
                  <a:pt x="2982383" y="425450"/>
                  <a:pt x="3048000" y="355600"/>
                  <a:pt x="3149600" y="296333"/>
                </a:cubicBezTo>
                <a:cubicBezTo>
                  <a:pt x="3183466" y="254000"/>
                  <a:pt x="3230033" y="213783"/>
                  <a:pt x="3289300" y="175683"/>
                </a:cubicBezTo>
                <a:cubicBezTo>
                  <a:pt x="3348566" y="137583"/>
                  <a:pt x="3386666" y="139700"/>
                  <a:pt x="3403600" y="182033"/>
                </a:cubicBezTo>
                <a:lnTo>
                  <a:pt x="3606800" y="169333"/>
                </a:lnTo>
                <a:cubicBezTo>
                  <a:pt x="3640666" y="160867"/>
                  <a:pt x="3663950" y="179917"/>
                  <a:pt x="3676650" y="226483"/>
                </a:cubicBezTo>
                <a:cubicBezTo>
                  <a:pt x="3689350" y="273050"/>
                  <a:pt x="3716866" y="313267"/>
                  <a:pt x="3759200" y="347133"/>
                </a:cubicBezTo>
                <a:cubicBezTo>
                  <a:pt x="3852333" y="423333"/>
                  <a:pt x="3877733" y="588433"/>
                  <a:pt x="3835400" y="842433"/>
                </a:cubicBezTo>
                <a:cubicBezTo>
                  <a:pt x="3793066" y="1096433"/>
                  <a:pt x="3674533" y="1452033"/>
                  <a:pt x="3479800" y="1909233"/>
                </a:cubicBezTo>
                <a:cubicBezTo>
                  <a:pt x="3318933" y="2256367"/>
                  <a:pt x="3210983" y="2518833"/>
                  <a:pt x="3155950" y="2696633"/>
                </a:cubicBezTo>
                <a:cubicBezTo>
                  <a:pt x="3100916" y="2874433"/>
                  <a:pt x="3069166" y="3048000"/>
                  <a:pt x="3060700" y="3217333"/>
                </a:cubicBezTo>
                <a:cubicBezTo>
                  <a:pt x="3060700" y="3369733"/>
                  <a:pt x="3090333" y="3513667"/>
                  <a:pt x="3149600" y="3649133"/>
                </a:cubicBezTo>
                <a:cubicBezTo>
                  <a:pt x="3208866" y="3784600"/>
                  <a:pt x="3302000" y="3907367"/>
                  <a:pt x="3429000" y="4017433"/>
                </a:cubicBezTo>
                <a:cubicBezTo>
                  <a:pt x="3522133" y="4076700"/>
                  <a:pt x="3575050" y="4144433"/>
                  <a:pt x="3587750" y="4220633"/>
                </a:cubicBezTo>
                <a:cubicBezTo>
                  <a:pt x="3600450" y="4296833"/>
                  <a:pt x="3602566" y="4385733"/>
                  <a:pt x="3594100" y="4487333"/>
                </a:cubicBezTo>
                <a:cubicBezTo>
                  <a:pt x="3577166" y="4563533"/>
                  <a:pt x="3528483" y="4624917"/>
                  <a:pt x="3448050" y="4671483"/>
                </a:cubicBezTo>
                <a:cubicBezTo>
                  <a:pt x="3367616" y="4718049"/>
                  <a:pt x="3276600" y="4741333"/>
                  <a:pt x="3175000" y="4741333"/>
                </a:cubicBezTo>
                <a:cubicBezTo>
                  <a:pt x="3073400" y="4741333"/>
                  <a:pt x="2980266" y="4711699"/>
                  <a:pt x="2895600" y="4652433"/>
                </a:cubicBezTo>
                <a:close/>
                <a:moveTo>
                  <a:pt x="-1384300" y="4677833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72" name="Freeform 6972"/>
          <p:cNvSpPr/>
          <p:nvPr/>
        </p:nvSpPr>
        <p:spPr>
          <a:xfrm rot="0" flipH="0" flipV="0">
            <a:off x="10997761" y="5188891"/>
            <a:ext cx="149885" cy="330479"/>
          </a:xfrm>
          <a:custGeom>
            <a:pathLst>
              <a:path w="4163484" h="9179984">
                <a:moveTo>
                  <a:pt x="1648884" y="7061200"/>
                </a:moveTo>
                <a:cubicBezTo>
                  <a:pt x="1411817" y="7103534"/>
                  <a:pt x="1255184" y="6989234"/>
                  <a:pt x="1178984" y="6718300"/>
                </a:cubicBezTo>
                <a:cubicBezTo>
                  <a:pt x="1102784" y="6447367"/>
                  <a:pt x="1123950" y="6074834"/>
                  <a:pt x="1242484" y="5600700"/>
                </a:cubicBezTo>
                <a:cubicBezTo>
                  <a:pt x="1293284" y="5499100"/>
                  <a:pt x="1335617" y="5399617"/>
                  <a:pt x="1369484" y="5302250"/>
                </a:cubicBezTo>
                <a:cubicBezTo>
                  <a:pt x="1403350" y="5204884"/>
                  <a:pt x="1420284" y="5126567"/>
                  <a:pt x="1420284" y="5067300"/>
                </a:cubicBezTo>
                <a:cubicBezTo>
                  <a:pt x="1454150" y="4957234"/>
                  <a:pt x="1498600" y="4828117"/>
                  <a:pt x="1553634" y="4679950"/>
                </a:cubicBezTo>
                <a:cubicBezTo>
                  <a:pt x="1608667" y="4531784"/>
                  <a:pt x="1665817" y="4392084"/>
                  <a:pt x="1725084" y="4260850"/>
                </a:cubicBezTo>
                <a:cubicBezTo>
                  <a:pt x="1784350" y="4129617"/>
                  <a:pt x="1826684" y="4042834"/>
                  <a:pt x="1852084" y="4000500"/>
                </a:cubicBezTo>
                <a:cubicBezTo>
                  <a:pt x="1885950" y="4000500"/>
                  <a:pt x="1921934" y="3970867"/>
                  <a:pt x="1960034" y="3911600"/>
                </a:cubicBezTo>
                <a:cubicBezTo>
                  <a:pt x="1998134" y="3852334"/>
                  <a:pt x="2017184" y="3793067"/>
                  <a:pt x="2017184" y="3733800"/>
                </a:cubicBezTo>
                <a:cubicBezTo>
                  <a:pt x="2017184" y="3666067"/>
                  <a:pt x="2032000" y="3589867"/>
                  <a:pt x="2061634" y="3505200"/>
                </a:cubicBezTo>
                <a:cubicBezTo>
                  <a:pt x="2091267" y="3420534"/>
                  <a:pt x="2123017" y="3361267"/>
                  <a:pt x="2156884" y="3327400"/>
                </a:cubicBezTo>
                <a:cubicBezTo>
                  <a:pt x="2156884" y="3285067"/>
                  <a:pt x="2173817" y="3238500"/>
                  <a:pt x="2207684" y="3187700"/>
                </a:cubicBezTo>
                <a:cubicBezTo>
                  <a:pt x="2241550" y="3136900"/>
                  <a:pt x="2258484" y="3094567"/>
                  <a:pt x="2258484" y="3060700"/>
                </a:cubicBezTo>
                <a:cubicBezTo>
                  <a:pt x="2258484" y="3026834"/>
                  <a:pt x="2269067" y="2997200"/>
                  <a:pt x="2290234" y="2971800"/>
                </a:cubicBezTo>
                <a:cubicBezTo>
                  <a:pt x="2311400" y="2946400"/>
                  <a:pt x="2321984" y="2916767"/>
                  <a:pt x="2321984" y="2882900"/>
                </a:cubicBezTo>
                <a:cubicBezTo>
                  <a:pt x="2398184" y="2747434"/>
                  <a:pt x="2497667" y="2546350"/>
                  <a:pt x="2620434" y="2279650"/>
                </a:cubicBezTo>
                <a:cubicBezTo>
                  <a:pt x="2743200" y="2012950"/>
                  <a:pt x="2865967" y="1731434"/>
                  <a:pt x="2988734" y="1435100"/>
                </a:cubicBezTo>
                <a:cubicBezTo>
                  <a:pt x="3111500" y="1138767"/>
                  <a:pt x="3215217" y="876300"/>
                  <a:pt x="3299884" y="647700"/>
                </a:cubicBezTo>
                <a:cubicBezTo>
                  <a:pt x="3384550" y="419100"/>
                  <a:pt x="3426884" y="279400"/>
                  <a:pt x="3426884" y="228600"/>
                </a:cubicBezTo>
                <a:cubicBezTo>
                  <a:pt x="3443817" y="160867"/>
                  <a:pt x="3469217" y="110067"/>
                  <a:pt x="3503084" y="76200"/>
                </a:cubicBezTo>
                <a:cubicBezTo>
                  <a:pt x="3536950" y="42334"/>
                  <a:pt x="3587750" y="33867"/>
                  <a:pt x="3655484" y="50800"/>
                </a:cubicBezTo>
                <a:cubicBezTo>
                  <a:pt x="3689350" y="25400"/>
                  <a:pt x="3723217" y="10584"/>
                  <a:pt x="3757084" y="6350"/>
                </a:cubicBezTo>
                <a:cubicBezTo>
                  <a:pt x="3790950" y="2117"/>
                  <a:pt x="3824817" y="0"/>
                  <a:pt x="3858684" y="0"/>
                </a:cubicBezTo>
                <a:cubicBezTo>
                  <a:pt x="3858684" y="0"/>
                  <a:pt x="3873500" y="16934"/>
                  <a:pt x="3903134" y="50800"/>
                </a:cubicBezTo>
                <a:cubicBezTo>
                  <a:pt x="3932767" y="84667"/>
                  <a:pt x="3977217" y="135467"/>
                  <a:pt x="4036484" y="203200"/>
                </a:cubicBezTo>
                <a:cubicBezTo>
                  <a:pt x="4104217" y="262467"/>
                  <a:pt x="4142317" y="330200"/>
                  <a:pt x="4150784" y="406400"/>
                </a:cubicBezTo>
                <a:cubicBezTo>
                  <a:pt x="4159250" y="482600"/>
                  <a:pt x="4163484" y="571500"/>
                  <a:pt x="4163484" y="673100"/>
                </a:cubicBezTo>
                <a:cubicBezTo>
                  <a:pt x="4155017" y="833967"/>
                  <a:pt x="4095750" y="1016000"/>
                  <a:pt x="3985684" y="1219200"/>
                </a:cubicBezTo>
                <a:cubicBezTo>
                  <a:pt x="3875617" y="1422400"/>
                  <a:pt x="3752850" y="1646767"/>
                  <a:pt x="3617384" y="1892300"/>
                </a:cubicBezTo>
                <a:cubicBezTo>
                  <a:pt x="3532717" y="2053167"/>
                  <a:pt x="3450167" y="2205567"/>
                  <a:pt x="3369734" y="2349500"/>
                </a:cubicBezTo>
                <a:cubicBezTo>
                  <a:pt x="3289300" y="2493434"/>
                  <a:pt x="3249084" y="2582334"/>
                  <a:pt x="3249084" y="2616200"/>
                </a:cubicBezTo>
                <a:cubicBezTo>
                  <a:pt x="3249084" y="2650067"/>
                  <a:pt x="3232150" y="2700867"/>
                  <a:pt x="3198284" y="2768600"/>
                </a:cubicBezTo>
                <a:cubicBezTo>
                  <a:pt x="3164417" y="2836334"/>
                  <a:pt x="3126317" y="2921000"/>
                  <a:pt x="3083984" y="3022600"/>
                </a:cubicBezTo>
                <a:cubicBezTo>
                  <a:pt x="3033184" y="3107267"/>
                  <a:pt x="2978150" y="3208867"/>
                  <a:pt x="2918884" y="3327400"/>
                </a:cubicBezTo>
                <a:cubicBezTo>
                  <a:pt x="2859617" y="3445934"/>
                  <a:pt x="2806700" y="3553884"/>
                  <a:pt x="2760134" y="3651250"/>
                </a:cubicBezTo>
                <a:cubicBezTo>
                  <a:pt x="2713567" y="3748617"/>
                  <a:pt x="2690284" y="3810000"/>
                  <a:pt x="2690284" y="3835400"/>
                </a:cubicBezTo>
                <a:cubicBezTo>
                  <a:pt x="2681817" y="3869267"/>
                  <a:pt x="2671234" y="3903134"/>
                  <a:pt x="2658534" y="3937000"/>
                </a:cubicBezTo>
                <a:cubicBezTo>
                  <a:pt x="2645834" y="3970867"/>
                  <a:pt x="2622550" y="4004734"/>
                  <a:pt x="2588684" y="4038600"/>
                </a:cubicBezTo>
                <a:cubicBezTo>
                  <a:pt x="2554817" y="4038600"/>
                  <a:pt x="2535767" y="4061884"/>
                  <a:pt x="2531534" y="4108450"/>
                </a:cubicBezTo>
                <a:cubicBezTo>
                  <a:pt x="2527300" y="4155017"/>
                  <a:pt x="2525184" y="4178300"/>
                  <a:pt x="2525184" y="4178300"/>
                </a:cubicBezTo>
                <a:cubicBezTo>
                  <a:pt x="2525184" y="4212167"/>
                  <a:pt x="2506134" y="4290484"/>
                  <a:pt x="2468034" y="4413250"/>
                </a:cubicBezTo>
                <a:cubicBezTo>
                  <a:pt x="2429934" y="4536017"/>
                  <a:pt x="2368550" y="4682067"/>
                  <a:pt x="2283884" y="4851400"/>
                </a:cubicBezTo>
                <a:cubicBezTo>
                  <a:pt x="2123017" y="5300134"/>
                  <a:pt x="2008717" y="5657850"/>
                  <a:pt x="1940984" y="5924550"/>
                </a:cubicBezTo>
                <a:cubicBezTo>
                  <a:pt x="1873250" y="6191250"/>
                  <a:pt x="1830917" y="6417734"/>
                  <a:pt x="1813984" y="6604000"/>
                </a:cubicBezTo>
                <a:cubicBezTo>
                  <a:pt x="1797050" y="6807200"/>
                  <a:pt x="1782234" y="6925734"/>
                  <a:pt x="1769534" y="6959600"/>
                </a:cubicBezTo>
                <a:cubicBezTo>
                  <a:pt x="1756834" y="6993467"/>
                  <a:pt x="1716617" y="7027334"/>
                  <a:pt x="1648884" y="7061200"/>
                </a:cubicBezTo>
                <a:close/>
                <a:moveTo>
                  <a:pt x="1305984" y="9220200"/>
                </a:moveTo>
                <a:moveTo>
                  <a:pt x="963084" y="9093200"/>
                </a:moveTo>
                <a:cubicBezTo>
                  <a:pt x="802217" y="9152467"/>
                  <a:pt x="668867" y="9179984"/>
                  <a:pt x="563034" y="9175750"/>
                </a:cubicBezTo>
                <a:cubicBezTo>
                  <a:pt x="457200" y="9171517"/>
                  <a:pt x="340784" y="9122834"/>
                  <a:pt x="213784" y="9029700"/>
                </a:cubicBezTo>
                <a:cubicBezTo>
                  <a:pt x="52917" y="8877300"/>
                  <a:pt x="0" y="8722784"/>
                  <a:pt x="55034" y="8566150"/>
                </a:cubicBezTo>
                <a:cubicBezTo>
                  <a:pt x="110067" y="8409517"/>
                  <a:pt x="247650" y="8255000"/>
                  <a:pt x="467784" y="8102600"/>
                </a:cubicBezTo>
                <a:cubicBezTo>
                  <a:pt x="620184" y="8009467"/>
                  <a:pt x="732367" y="7958667"/>
                  <a:pt x="804334" y="7950200"/>
                </a:cubicBezTo>
                <a:cubicBezTo>
                  <a:pt x="876300" y="7941734"/>
                  <a:pt x="988484" y="7971367"/>
                  <a:pt x="1140884" y="8039100"/>
                </a:cubicBezTo>
                <a:cubicBezTo>
                  <a:pt x="1394884" y="8199967"/>
                  <a:pt x="1507067" y="8377767"/>
                  <a:pt x="1477434" y="8572500"/>
                </a:cubicBezTo>
                <a:cubicBezTo>
                  <a:pt x="1447800" y="8767234"/>
                  <a:pt x="1276350" y="8940800"/>
                  <a:pt x="963084" y="9093200"/>
                </a:cubicBezTo>
                <a:close/>
                <a:moveTo>
                  <a:pt x="-726016" y="92202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73" name="Rectangle 6973"/>
          <p:cNvSpPr/>
          <p:nvPr/>
        </p:nvSpPr>
        <p:spPr>
          <a:xfrm rot="0" flipH="0" flipV="0">
            <a:off x="3018631" y="6612612"/>
            <a:ext cx="8321954" cy="691286"/>
          </a:xfrm>
          <a:prstGeom prst="rect">
            <a:avLst/>
          </a:prstGeom>
        </p:spPr>
      </p:sp>
      <p:sp>
        <p:nvSpPr>
          <p:cNvPr id="6974" name="Freeform 6974"/>
          <p:cNvSpPr/>
          <p:nvPr/>
        </p:nvSpPr>
        <p:spPr>
          <a:xfrm rot="0" flipH="0" flipV="0">
            <a:off x="3055816" y="6866663"/>
            <a:ext cx="252983" cy="311048"/>
          </a:xfrm>
          <a:custGeom>
            <a:pathLst>
              <a:path w="7027333" h="8640233">
                <a:moveTo>
                  <a:pt x="1900767" y="8640233"/>
                </a:moveTo>
                <a:cubicBezTo>
                  <a:pt x="1638300" y="8623299"/>
                  <a:pt x="1407583" y="8542866"/>
                  <a:pt x="1208617" y="8398933"/>
                </a:cubicBezTo>
                <a:cubicBezTo>
                  <a:pt x="1009650" y="8255000"/>
                  <a:pt x="800100" y="8106833"/>
                  <a:pt x="579967" y="7954433"/>
                </a:cubicBezTo>
                <a:cubicBezTo>
                  <a:pt x="436033" y="7810500"/>
                  <a:pt x="321733" y="7655983"/>
                  <a:pt x="237067" y="7490883"/>
                </a:cubicBezTo>
                <a:cubicBezTo>
                  <a:pt x="152400" y="7325783"/>
                  <a:pt x="84667" y="7107767"/>
                  <a:pt x="33867" y="6836833"/>
                </a:cubicBezTo>
                <a:cubicBezTo>
                  <a:pt x="0" y="6675967"/>
                  <a:pt x="0" y="6472767"/>
                  <a:pt x="33867" y="6227233"/>
                </a:cubicBezTo>
                <a:cubicBezTo>
                  <a:pt x="67733" y="5981700"/>
                  <a:pt x="122767" y="5734050"/>
                  <a:pt x="198967" y="5484283"/>
                </a:cubicBezTo>
                <a:cubicBezTo>
                  <a:pt x="275167" y="5234517"/>
                  <a:pt x="347133" y="5033433"/>
                  <a:pt x="414867" y="4881033"/>
                </a:cubicBezTo>
                <a:cubicBezTo>
                  <a:pt x="516467" y="4643967"/>
                  <a:pt x="645583" y="4387850"/>
                  <a:pt x="802217" y="4112683"/>
                </a:cubicBezTo>
                <a:cubicBezTo>
                  <a:pt x="958850" y="3837517"/>
                  <a:pt x="1115483" y="3575050"/>
                  <a:pt x="1272117" y="3325283"/>
                </a:cubicBezTo>
                <a:cubicBezTo>
                  <a:pt x="1428750" y="3075517"/>
                  <a:pt x="1553633" y="2874433"/>
                  <a:pt x="1646767" y="2722033"/>
                </a:cubicBezTo>
                <a:cubicBezTo>
                  <a:pt x="1706033" y="2662767"/>
                  <a:pt x="1733550" y="2631017"/>
                  <a:pt x="1729317" y="2626783"/>
                </a:cubicBezTo>
                <a:cubicBezTo>
                  <a:pt x="1725083" y="2622550"/>
                  <a:pt x="1722967" y="2620433"/>
                  <a:pt x="1722967" y="2620433"/>
                </a:cubicBezTo>
                <a:cubicBezTo>
                  <a:pt x="1722967" y="2578100"/>
                  <a:pt x="1767417" y="2470150"/>
                  <a:pt x="1856317" y="2296583"/>
                </a:cubicBezTo>
                <a:cubicBezTo>
                  <a:pt x="1945217" y="2123017"/>
                  <a:pt x="2023533" y="1968500"/>
                  <a:pt x="2091267" y="1833033"/>
                </a:cubicBezTo>
                <a:cubicBezTo>
                  <a:pt x="2218267" y="1697567"/>
                  <a:pt x="2290233" y="1587500"/>
                  <a:pt x="2307167" y="1502833"/>
                </a:cubicBezTo>
                <a:cubicBezTo>
                  <a:pt x="2324100" y="1418167"/>
                  <a:pt x="2311400" y="1350433"/>
                  <a:pt x="2269067" y="1299633"/>
                </a:cubicBezTo>
                <a:cubicBezTo>
                  <a:pt x="2252133" y="1265767"/>
                  <a:pt x="2281767" y="1206500"/>
                  <a:pt x="2357967" y="1121833"/>
                </a:cubicBezTo>
                <a:cubicBezTo>
                  <a:pt x="2434167" y="1037167"/>
                  <a:pt x="2548467" y="939800"/>
                  <a:pt x="2700867" y="829733"/>
                </a:cubicBezTo>
                <a:cubicBezTo>
                  <a:pt x="2853267" y="719667"/>
                  <a:pt x="3026833" y="609600"/>
                  <a:pt x="3221567" y="499533"/>
                </a:cubicBezTo>
                <a:cubicBezTo>
                  <a:pt x="3424767" y="338667"/>
                  <a:pt x="3621617" y="251883"/>
                  <a:pt x="3812117" y="239183"/>
                </a:cubicBezTo>
                <a:cubicBezTo>
                  <a:pt x="4002617" y="226483"/>
                  <a:pt x="4114800" y="266700"/>
                  <a:pt x="4148667" y="359833"/>
                </a:cubicBezTo>
                <a:cubicBezTo>
                  <a:pt x="4148667" y="385233"/>
                  <a:pt x="4197350" y="391583"/>
                  <a:pt x="4294717" y="378883"/>
                </a:cubicBezTo>
                <a:cubicBezTo>
                  <a:pt x="4392083" y="366183"/>
                  <a:pt x="4506383" y="345017"/>
                  <a:pt x="4637617" y="315383"/>
                </a:cubicBezTo>
                <a:cubicBezTo>
                  <a:pt x="4768850" y="285750"/>
                  <a:pt x="4885267" y="262467"/>
                  <a:pt x="4986867" y="245533"/>
                </a:cubicBezTo>
                <a:cubicBezTo>
                  <a:pt x="5029200" y="194733"/>
                  <a:pt x="5128683" y="154517"/>
                  <a:pt x="5285317" y="124883"/>
                </a:cubicBezTo>
                <a:cubicBezTo>
                  <a:pt x="5441950" y="95250"/>
                  <a:pt x="5626100" y="67733"/>
                  <a:pt x="5837767" y="42333"/>
                </a:cubicBezTo>
                <a:cubicBezTo>
                  <a:pt x="5947833" y="50800"/>
                  <a:pt x="6055783" y="52917"/>
                  <a:pt x="6161617" y="48683"/>
                </a:cubicBezTo>
                <a:cubicBezTo>
                  <a:pt x="6267450" y="44450"/>
                  <a:pt x="6356350" y="38100"/>
                  <a:pt x="6428317" y="29633"/>
                </a:cubicBezTo>
                <a:cubicBezTo>
                  <a:pt x="6500283" y="21167"/>
                  <a:pt x="6536267" y="16933"/>
                  <a:pt x="6536267" y="16933"/>
                </a:cubicBezTo>
                <a:cubicBezTo>
                  <a:pt x="6595533" y="0"/>
                  <a:pt x="6665383" y="8467"/>
                  <a:pt x="6745817" y="42333"/>
                </a:cubicBezTo>
                <a:cubicBezTo>
                  <a:pt x="6826250" y="76200"/>
                  <a:pt x="6900333" y="169333"/>
                  <a:pt x="6968067" y="321733"/>
                </a:cubicBezTo>
                <a:cubicBezTo>
                  <a:pt x="7027333" y="474133"/>
                  <a:pt x="7008283" y="588433"/>
                  <a:pt x="6910917" y="664633"/>
                </a:cubicBezTo>
                <a:cubicBezTo>
                  <a:pt x="6813550" y="740833"/>
                  <a:pt x="6591300" y="800100"/>
                  <a:pt x="6244167" y="842433"/>
                </a:cubicBezTo>
                <a:cubicBezTo>
                  <a:pt x="5990167" y="876300"/>
                  <a:pt x="5770033" y="903817"/>
                  <a:pt x="5583767" y="924983"/>
                </a:cubicBezTo>
                <a:cubicBezTo>
                  <a:pt x="5397500" y="946150"/>
                  <a:pt x="5202767" y="971550"/>
                  <a:pt x="4999567" y="1001183"/>
                </a:cubicBezTo>
                <a:cubicBezTo>
                  <a:pt x="4796367" y="1030817"/>
                  <a:pt x="4546600" y="1079500"/>
                  <a:pt x="4250267" y="1147233"/>
                </a:cubicBezTo>
                <a:cubicBezTo>
                  <a:pt x="4038600" y="1189567"/>
                  <a:pt x="3865033" y="1238250"/>
                  <a:pt x="3729567" y="1293283"/>
                </a:cubicBezTo>
                <a:cubicBezTo>
                  <a:pt x="3594100" y="1348317"/>
                  <a:pt x="3475567" y="1428750"/>
                  <a:pt x="3373967" y="1534583"/>
                </a:cubicBezTo>
                <a:cubicBezTo>
                  <a:pt x="3272367" y="1640417"/>
                  <a:pt x="3158067" y="1790700"/>
                  <a:pt x="3031067" y="1985433"/>
                </a:cubicBezTo>
                <a:cubicBezTo>
                  <a:pt x="2971800" y="2027767"/>
                  <a:pt x="2895600" y="2137833"/>
                  <a:pt x="2802467" y="2315633"/>
                </a:cubicBezTo>
                <a:cubicBezTo>
                  <a:pt x="2709333" y="2493433"/>
                  <a:pt x="2616200" y="2671233"/>
                  <a:pt x="2523067" y="2849033"/>
                </a:cubicBezTo>
                <a:cubicBezTo>
                  <a:pt x="2286000" y="3179233"/>
                  <a:pt x="2080683" y="3464983"/>
                  <a:pt x="1907117" y="3706283"/>
                </a:cubicBezTo>
                <a:cubicBezTo>
                  <a:pt x="1733550" y="3947583"/>
                  <a:pt x="1663700" y="4089400"/>
                  <a:pt x="1697567" y="4131733"/>
                </a:cubicBezTo>
                <a:cubicBezTo>
                  <a:pt x="1697567" y="4131733"/>
                  <a:pt x="1744133" y="4144433"/>
                  <a:pt x="1837267" y="4169833"/>
                </a:cubicBezTo>
                <a:cubicBezTo>
                  <a:pt x="1930400" y="4195233"/>
                  <a:pt x="1993900" y="4207933"/>
                  <a:pt x="2027767" y="4207933"/>
                </a:cubicBezTo>
                <a:cubicBezTo>
                  <a:pt x="2112433" y="4165600"/>
                  <a:pt x="2216150" y="4135967"/>
                  <a:pt x="2338917" y="4119033"/>
                </a:cubicBezTo>
                <a:cubicBezTo>
                  <a:pt x="2461683" y="4102100"/>
                  <a:pt x="2561167" y="4085167"/>
                  <a:pt x="2637367" y="4068233"/>
                </a:cubicBezTo>
                <a:cubicBezTo>
                  <a:pt x="3162300" y="3932767"/>
                  <a:pt x="3575050" y="3826933"/>
                  <a:pt x="3875617" y="3750733"/>
                </a:cubicBezTo>
                <a:cubicBezTo>
                  <a:pt x="4176183" y="3674533"/>
                  <a:pt x="4404783" y="3617383"/>
                  <a:pt x="4561417" y="3579283"/>
                </a:cubicBezTo>
                <a:cubicBezTo>
                  <a:pt x="4718050" y="3541183"/>
                  <a:pt x="4838700" y="3517900"/>
                  <a:pt x="4923367" y="3509433"/>
                </a:cubicBezTo>
                <a:cubicBezTo>
                  <a:pt x="5041900" y="3416300"/>
                  <a:pt x="5158317" y="3399367"/>
                  <a:pt x="5272617" y="3458633"/>
                </a:cubicBezTo>
                <a:cubicBezTo>
                  <a:pt x="5386917" y="3517900"/>
                  <a:pt x="5477933" y="3611033"/>
                  <a:pt x="5545667" y="3738033"/>
                </a:cubicBezTo>
                <a:cubicBezTo>
                  <a:pt x="5588000" y="3831167"/>
                  <a:pt x="5590117" y="3911600"/>
                  <a:pt x="5552017" y="3979333"/>
                </a:cubicBezTo>
                <a:cubicBezTo>
                  <a:pt x="5513917" y="4047067"/>
                  <a:pt x="5408083" y="4114800"/>
                  <a:pt x="5234517" y="4182533"/>
                </a:cubicBezTo>
                <a:cubicBezTo>
                  <a:pt x="5060950" y="4250267"/>
                  <a:pt x="4804833" y="4330700"/>
                  <a:pt x="4466167" y="4423833"/>
                </a:cubicBezTo>
                <a:cubicBezTo>
                  <a:pt x="4127500" y="4516967"/>
                  <a:pt x="3683000" y="4639733"/>
                  <a:pt x="3132667" y="4792133"/>
                </a:cubicBezTo>
                <a:cubicBezTo>
                  <a:pt x="2667000" y="4927600"/>
                  <a:pt x="2269067" y="5008033"/>
                  <a:pt x="1938867" y="5033433"/>
                </a:cubicBezTo>
                <a:cubicBezTo>
                  <a:pt x="1608667" y="5058833"/>
                  <a:pt x="1452033" y="4986867"/>
                  <a:pt x="1468967" y="4817533"/>
                </a:cubicBezTo>
                <a:cubicBezTo>
                  <a:pt x="1409700" y="4783667"/>
                  <a:pt x="1344083" y="4823883"/>
                  <a:pt x="1272117" y="4938183"/>
                </a:cubicBezTo>
                <a:cubicBezTo>
                  <a:pt x="1200150" y="5052483"/>
                  <a:pt x="1130300" y="5207000"/>
                  <a:pt x="1062567" y="5401733"/>
                </a:cubicBezTo>
                <a:cubicBezTo>
                  <a:pt x="994833" y="5596467"/>
                  <a:pt x="937683" y="5803900"/>
                  <a:pt x="891117" y="6024033"/>
                </a:cubicBezTo>
                <a:cubicBezTo>
                  <a:pt x="844550" y="6244167"/>
                  <a:pt x="814917" y="6449483"/>
                  <a:pt x="802217" y="6639983"/>
                </a:cubicBezTo>
                <a:cubicBezTo>
                  <a:pt x="789517" y="6830483"/>
                  <a:pt x="800100" y="6972300"/>
                  <a:pt x="833967" y="7065433"/>
                </a:cubicBezTo>
                <a:cubicBezTo>
                  <a:pt x="901700" y="7260167"/>
                  <a:pt x="990600" y="7414683"/>
                  <a:pt x="1100667" y="7528983"/>
                </a:cubicBezTo>
                <a:cubicBezTo>
                  <a:pt x="1210733" y="7643283"/>
                  <a:pt x="1409700" y="7742767"/>
                  <a:pt x="1697567" y="7827433"/>
                </a:cubicBezTo>
                <a:cubicBezTo>
                  <a:pt x="1866900" y="7835900"/>
                  <a:pt x="2032000" y="7848600"/>
                  <a:pt x="2192867" y="7865533"/>
                </a:cubicBezTo>
                <a:cubicBezTo>
                  <a:pt x="2353733" y="7882467"/>
                  <a:pt x="2535767" y="7848600"/>
                  <a:pt x="2738967" y="7763933"/>
                </a:cubicBezTo>
                <a:cubicBezTo>
                  <a:pt x="3238500" y="7679267"/>
                  <a:pt x="3632200" y="7590367"/>
                  <a:pt x="3920067" y="7497233"/>
                </a:cubicBezTo>
                <a:cubicBezTo>
                  <a:pt x="4207933" y="7404100"/>
                  <a:pt x="4373033" y="7340600"/>
                  <a:pt x="4415367" y="7306733"/>
                </a:cubicBezTo>
                <a:cubicBezTo>
                  <a:pt x="4483100" y="7272867"/>
                  <a:pt x="4527550" y="7253817"/>
                  <a:pt x="4548717" y="7249583"/>
                </a:cubicBezTo>
                <a:cubicBezTo>
                  <a:pt x="4569883" y="7245350"/>
                  <a:pt x="4601633" y="7243233"/>
                  <a:pt x="4643967" y="7243233"/>
                </a:cubicBezTo>
                <a:cubicBezTo>
                  <a:pt x="4618567" y="7285567"/>
                  <a:pt x="4629150" y="7287683"/>
                  <a:pt x="4675717" y="7249583"/>
                </a:cubicBezTo>
                <a:cubicBezTo>
                  <a:pt x="4722283" y="7211483"/>
                  <a:pt x="4787900" y="7150100"/>
                  <a:pt x="4872567" y="7065433"/>
                </a:cubicBezTo>
                <a:cubicBezTo>
                  <a:pt x="4965700" y="6980767"/>
                  <a:pt x="5088467" y="6900333"/>
                  <a:pt x="5240867" y="6824133"/>
                </a:cubicBezTo>
                <a:cubicBezTo>
                  <a:pt x="5393267" y="6747933"/>
                  <a:pt x="5530850" y="6688667"/>
                  <a:pt x="5653617" y="6646333"/>
                </a:cubicBezTo>
                <a:cubicBezTo>
                  <a:pt x="5776383" y="6604000"/>
                  <a:pt x="5842000" y="6604000"/>
                  <a:pt x="5850467" y="6646333"/>
                </a:cubicBezTo>
                <a:cubicBezTo>
                  <a:pt x="5901267" y="6731000"/>
                  <a:pt x="5892800" y="6847417"/>
                  <a:pt x="5825067" y="6995583"/>
                </a:cubicBezTo>
                <a:cubicBezTo>
                  <a:pt x="5757333" y="7143750"/>
                  <a:pt x="5634567" y="7304617"/>
                  <a:pt x="5456767" y="7478183"/>
                </a:cubicBezTo>
                <a:cubicBezTo>
                  <a:pt x="5278967" y="7651750"/>
                  <a:pt x="5050367" y="7818967"/>
                  <a:pt x="4770967" y="7979833"/>
                </a:cubicBezTo>
                <a:cubicBezTo>
                  <a:pt x="4322233" y="8216900"/>
                  <a:pt x="3835400" y="8384116"/>
                  <a:pt x="3310467" y="8481483"/>
                </a:cubicBezTo>
                <a:cubicBezTo>
                  <a:pt x="2785533" y="8578849"/>
                  <a:pt x="2315633" y="8631766"/>
                  <a:pt x="1900767" y="8640233"/>
                </a:cubicBezTo>
                <a:close/>
                <a:moveTo>
                  <a:pt x="-1337733" y="8335433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75" name="Freeform 6975"/>
          <p:cNvSpPr/>
          <p:nvPr/>
        </p:nvSpPr>
        <p:spPr>
          <a:xfrm rot="0" flipH="0" flipV="0">
            <a:off x="3313143" y="6912612"/>
            <a:ext cx="135712" cy="252450"/>
          </a:xfrm>
          <a:custGeom>
            <a:pathLst>
              <a:path w="3769784" h="7012517">
                <a:moveTo>
                  <a:pt x="810684" y="6970183"/>
                </a:moveTo>
                <a:cubicBezTo>
                  <a:pt x="717550" y="6953250"/>
                  <a:pt x="622300" y="6904567"/>
                  <a:pt x="524934" y="6824133"/>
                </a:cubicBezTo>
                <a:cubicBezTo>
                  <a:pt x="427567" y="6743700"/>
                  <a:pt x="342900" y="6650567"/>
                  <a:pt x="270934" y="6544733"/>
                </a:cubicBezTo>
                <a:cubicBezTo>
                  <a:pt x="198967" y="6438900"/>
                  <a:pt x="150284" y="6343650"/>
                  <a:pt x="124884" y="6258983"/>
                </a:cubicBezTo>
                <a:cubicBezTo>
                  <a:pt x="124884" y="6242050"/>
                  <a:pt x="114300" y="6220883"/>
                  <a:pt x="93134" y="6195483"/>
                </a:cubicBezTo>
                <a:cubicBezTo>
                  <a:pt x="71967" y="6170083"/>
                  <a:pt x="61384" y="6157383"/>
                  <a:pt x="61384" y="6157383"/>
                </a:cubicBezTo>
                <a:cubicBezTo>
                  <a:pt x="27517" y="6131983"/>
                  <a:pt x="8467" y="6019800"/>
                  <a:pt x="4234" y="5820833"/>
                </a:cubicBezTo>
                <a:cubicBezTo>
                  <a:pt x="0" y="5621867"/>
                  <a:pt x="10584" y="5399617"/>
                  <a:pt x="35984" y="5154083"/>
                </a:cubicBezTo>
                <a:cubicBezTo>
                  <a:pt x="61384" y="4908550"/>
                  <a:pt x="91017" y="4713817"/>
                  <a:pt x="124884" y="4569883"/>
                </a:cubicBezTo>
                <a:cubicBezTo>
                  <a:pt x="167217" y="4434417"/>
                  <a:pt x="230717" y="4250267"/>
                  <a:pt x="315384" y="4017433"/>
                </a:cubicBezTo>
                <a:cubicBezTo>
                  <a:pt x="400050" y="3784600"/>
                  <a:pt x="472017" y="3575050"/>
                  <a:pt x="531284" y="3388783"/>
                </a:cubicBezTo>
                <a:lnTo>
                  <a:pt x="874184" y="2652183"/>
                </a:lnTo>
                <a:lnTo>
                  <a:pt x="366184" y="2512483"/>
                </a:lnTo>
                <a:cubicBezTo>
                  <a:pt x="306917" y="2495550"/>
                  <a:pt x="258234" y="2461683"/>
                  <a:pt x="220134" y="2410883"/>
                </a:cubicBezTo>
                <a:cubicBezTo>
                  <a:pt x="182034" y="2360083"/>
                  <a:pt x="162984" y="2317750"/>
                  <a:pt x="162984" y="2283883"/>
                </a:cubicBezTo>
                <a:cubicBezTo>
                  <a:pt x="162984" y="2216150"/>
                  <a:pt x="201084" y="2133600"/>
                  <a:pt x="277284" y="2036233"/>
                </a:cubicBezTo>
                <a:cubicBezTo>
                  <a:pt x="353484" y="1938867"/>
                  <a:pt x="408517" y="1890183"/>
                  <a:pt x="442384" y="1890183"/>
                </a:cubicBezTo>
                <a:cubicBezTo>
                  <a:pt x="484717" y="1898650"/>
                  <a:pt x="563034" y="1902883"/>
                  <a:pt x="677334" y="1902883"/>
                </a:cubicBezTo>
                <a:cubicBezTo>
                  <a:pt x="791634" y="1902883"/>
                  <a:pt x="903817" y="1898650"/>
                  <a:pt x="1013884" y="1890183"/>
                </a:cubicBezTo>
                <a:cubicBezTo>
                  <a:pt x="1123950" y="1881717"/>
                  <a:pt x="1191684" y="1873250"/>
                  <a:pt x="1217084" y="1864783"/>
                </a:cubicBezTo>
                <a:cubicBezTo>
                  <a:pt x="1250950" y="1847850"/>
                  <a:pt x="1284817" y="1824567"/>
                  <a:pt x="1318684" y="1794933"/>
                </a:cubicBezTo>
                <a:cubicBezTo>
                  <a:pt x="1352550" y="1765300"/>
                  <a:pt x="1377950" y="1720850"/>
                  <a:pt x="1394884" y="1661583"/>
                </a:cubicBezTo>
                <a:cubicBezTo>
                  <a:pt x="1437217" y="1568450"/>
                  <a:pt x="1475317" y="1481667"/>
                  <a:pt x="1509184" y="1401233"/>
                </a:cubicBezTo>
                <a:cubicBezTo>
                  <a:pt x="1543050" y="1320800"/>
                  <a:pt x="1589617" y="1229783"/>
                  <a:pt x="1648884" y="1128183"/>
                </a:cubicBezTo>
                <a:cubicBezTo>
                  <a:pt x="1708150" y="1018117"/>
                  <a:pt x="1756834" y="924983"/>
                  <a:pt x="1794934" y="848783"/>
                </a:cubicBezTo>
                <a:cubicBezTo>
                  <a:pt x="1833034" y="772583"/>
                  <a:pt x="1894417" y="666750"/>
                  <a:pt x="1979084" y="531283"/>
                </a:cubicBezTo>
                <a:cubicBezTo>
                  <a:pt x="2021417" y="472017"/>
                  <a:pt x="2067984" y="400050"/>
                  <a:pt x="2118784" y="315383"/>
                </a:cubicBezTo>
                <a:cubicBezTo>
                  <a:pt x="2169584" y="230717"/>
                  <a:pt x="2233084" y="158750"/>
                  <a:pt x="2309284" y="99483"/>
                </a:cubicBezTo>
                <a:cubicBezTo>
                  <a:pt x="2385484" y="31750"/>
                  <a:pt x="2463800" y="0"/>
                  <a:pt x="2544234" y="4233"/>
                </a:cubicBezTo>
                <a:cubicBezTo>
                  <a:pt x="2624667" y="8467"/>
                  <a:pt x="2728384" y="65617"/>
                  <a:pt x="2855384" y="175683"/>
                </a:cubicBezTo>
                <a:cubicBezTo>
                  <a:pt x="2923117" y="260350"/>
                  <a:pt x="2961217" y="323850"/>
                  <a:pt x="2969684" y="366183"/>
                </a:cubicBezTo>
                <a:cubicBezTo>
                  <a:pt x="2978150" y="408517"/>
                  <a:pt x="2944284" y="488950"/>
                  <a:pt x="2868084" y="607483"/>
                </a:cubicBezTo>
                <a:cubicBezTo>
                  <a:pt x="2800350" y="751417"/>
                  <a:pt x="2722034" y="895350"/>
                  <a:pt x="2633134" y="1039283"/>
                </a:cubicBezTo>
                <a:cubicBezTo>
                  <a:pt x="2544234" y="1183217"/>
                  <a:pt x="2461684" y="1327150"/>
                  <a:pt x="2385484" y="1471083"/>
                </a:cubicBezTo>
                <a:cubicBezTo>
                  <a:pt x="2250017" y="1657350"/>
                  <a:pt x="2224617" y="1763183"/>
                  <a:pt x="2309284" y="1788583"/>
                </a:cubicBezTo>
                <a:cubicBezTo>
                  <a:pt x="2393950" y="1813983"/>
                  <a:pt x="2631017" y="1797050"/>
                  <a:pt x="3020484" y="1737783"/>
                </a:cubicBezTo>
                <a:cubicBezTo>
                  <a:pt x="3266017" y="1695450"/>
                  <a:pt x="3443817" y="1706033"/>
                  <a:pt x="3553884" y="1769533"/>
                </a:cubicBezTo>
                <a:cubicBezTo>
                  <a:pt x="3663950" y="1833033"/>
                  <a:pt x="3727450" y="1936750"/>
                  <a:pt x="3744384" y="2080683"/>
                </a:cubicBezTo>
                <a:cubicBezTo>
                  <a:pt x="3769784" y="2283883"/>
                  <a:pt x="3748617" y="2406650"/>
                  <a:pt x="3680884" y="2448983"/>
                </a:cubicBezTo>
                <a:cubicBezTo>
                  <a:pt x="3613150" y="2491317"/>
                  <a:pt x="3418417" y="2512483"/>
                  <a:pt x="3096684" y="2512483"/>
                </a:cubicBezTo>
                <a:cubicBezTo>
                  <a:pt x="2893484" y="2546350"/>
                  <a:pt x="2719917" y="2565400"/>
                  <a:pt x="2575984" y="2569633"/>
                </a:cubicBezTo>
                <a:cubicBezTo>
                  <a:pt x="2432050" y="2573867"/>
                  <a:pt x="2326217" y="2575983"/>
                  <a:pt x="2258484" y="2575983"/>
                </a:cubicBezTo>
                <a:cubicBezTo>
                  <a:pt x="2148417" y="2584450"/>
                  <a:pt x="2076450" y="2588683"/>
                  <a:pt x="2042584" y="2588683"/>
                </a:cubicBezTo>
                <a:cubicBezTo>
                  <a:pt x="2008717" y="2588683"/>
                  <a:pt x="1957917" y="2597150"/>
                  <a:pt x="1890184" y="2614083"/>
                </a:cubicBezTo>
                <a:cubicBezTo>
                  <a:pt x="1822450" y="2631017"/>
                  <a:pt x="1773767" y="2658533"/>
                  <a:pt x="1744134" y="2696633"/>
                </a:cubicBezTo>
                <a:cubicBezTo>
                  <a:pt x="1714500" y="2734733"/>
                  <a:pt x="1682750" y="2787650"/>
                  <a:pt x="1648884" y="2855383"/>
                </a:cubicBezTo>
                <a:cubicBezTo>
                  <a:pt x="1615017" y="2889250"/>
                  <a:pt x="1564217" y="2978150"/>
                  <a:pt x="1496484" y="3122083"/>
                </a:cubicBezTo>
                <a:cubicBezTo>
                  <a:pt x="1428750" y="3266017"/>
                  <a:pt x="1344084" y="3422650"/>
                  <a:pt x="1242484" y="3591983"/>
                </a:cubicBezTo>
                <a:cubicBezTo>
                  <a:pt x="1123950" y="3947583"/>
                  <a:pt x="1022350" y="4301067"/>
                  <a:pt x="937684" y="4652433"/>
                </a:cubicBezTo>
                <a:cubicBezTo>
                  <a:pt x="853017" y="5003800"/>
                  <a:pt x="785284" y="5344583"/>
                  <a:pt x="734484" y="5674783"/>
                </a:cubicBezTo>
                <a:cubicBezTo>
                  <a:pt x="700617" y="5886450"/>
                  <a:pt x="704850" y="6032500"/>
                  <a:pt x="747184" y="6112933"/>
                </a:cubicBezTo>
                <a:cubicBezTo>
                  <a:pt x="789517" y="6193367"/>
                  <a:pt x="899584" y="6242050"/>
                  <a:pt x="1077384" y="6258983"/>
                </a:cubicBezTo>
                <a:cubicBezTo>
                  <a:pt x="1170517" y="6267450"/>
                  <a:pt x="1320800" y="6265333"/>
                  <a:pt x="1528234" y="6252633"/>
                </a:cubicBezTo>
                <a:cubicBezTo>
                  <a:pt x="1735667" y="6239933"/>
                  <a:pt x="1898650" y="6216650"/>
                  <a:pt x="2017184" y="6182783"/>
                </a:cubicBezTo>
                <a:cubicBezTo>
                  <a:pt x="2110317" y="6140450"/>
                  <a:pt x="2207684" y="6096000"/>
                  <a:pt x="2309284" y="6049433"/>
                </a:cubicBezTo>
                <a:cubicBezTo>
                  <a:pt x="2410884" y="6002867"/>
                  <a:pt x="2504017" y="5954183"/>
                  <a:pt x="2588684" y="5903383"/>
                </a:cubicBezTo>
                <a:cubicBezTo>
                  <a:pt x="2664884" y="5861050"/>
                  <a:pt x="2741084" y="5816600"/>
                  <a:pt x="2817284" y="5770033"/>
                </a:cubicBezTo>
                <a:cubicBezTo>
                  <a:pt x="2893484" y="5723467"/>
                  <a:pt x="2931584" y="5700183"/>
                  <a:pt x="2931584" y="5700183"/>
                </a:cubicBezTo>
                <a:cubicBezTo>
                  <a:pt x="2973917" y="5632450"/>
                  <a:pt x="3020484" y="5611283"/>
                  <a:pt x="3071284" y="5636683"/>
                </a:cubicBezTo>
                <a:cubicBezTo>
                  <a:pt x="3122084" y="5662083"/>
                  <a:pt x="3164417" y="5725583"/>
                  <a:pt x="3198284" y="5827183"/>
                </a:cubicBezTo>
                <a:cubicBezTo>
                  <a:pt x="3198284" y="5928783"/>
                  <a:pt x="3177117" y="6034617"/>
                  <a:pt x="3134784" y="6144683"/>
                </a:cubicBezTo>
                <a:cubicBezTo>
                  <a:pt x="3092450" y="6254750"/>
                  <a:pt x="2935817" y="6385983"/>
                  <a:pt x="2664884" y="6538383"/>
                </a:cubicBezTo>
                <a:cubicBezTo>
                  <a:pt x="2283884" y="6775450"/>
                  <a:pt x="1934634" y="6917267"/>
                  <a:pt x="1617134" y="6963833"/>
                </a:cubicBezTo>
                <a:cubicBezTo>
                  <a:pt x="1299634" y="7010400"/>
                  <a:pt x="1030817" y="7012517"/>
                  <a:pt x="810684" y="6970183"/>
                </a:cubicBezTo>
                <a:close/>
                <a:moveTo>
                  <a:pt x="-1373716" y="7059083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76" name="Freeform 6976"/>
          <p:cNvSpPr/>
          <p:nvPr/>
        </p:nvSpPr>
        <p:spPr>
          <a:xfrm rot="0" flipH="0" flipV="0">
            <a:off x="3448856" y="6979744"/>
            <a:ext cx="148132" cy="183489"/>
          </a:xfrm>
          <a:custGeom>
            <a:pathLst>
              <a:path w="4114800" h="5096934">
                <a:moveTo>
                  <a:pt x="1447800" y="5080000"/>
                </a:moveTo>
                <a:cubicBezTo>
                  <a:pt x="1236133" y="5096934"/>
                  <a:pt x="1035050" y="5084234"/>
                  <a:pt x="844550" y="5041900"/>
                </a:cubicBezTo>
                <a:cubicBezTo>
                  <a:pt x="654050" y="4999567"/>
                  <a:pt x="493183" y="4925484"/>
                  <a:pt x="361950" y="4819650"/>
                </a:cubicBezTo>
                <a:cubicBezTo>
                  <a:pt x="230716" y="4713817"/>
                  <a:pt x="139700" y="4584700"/>
                  <a:pt x="88900" y="4432300"/>
                </a:cubicBezTo>
                <a:cubicBezTo>
                  <a:pt x="29633" y="4313767"/>
                  <a:pt x="0" y="4231217"/>
                  <a:pt x="0" y="4184650"/>
                </a:cubicBezTo>
                <a:cubicBezTo>
                  <a:pt x="0" y="4138084"/>
                  <a:pt x="29633" y="4097867"/>
                  <a:pt x="88900" y="4064000"/>
                </a:cubicBezTo>
                <a:cubicBezTo>
                  <a:pt x="156633" y="4064000"/>
                  <a:pt x="218016" y="4083050"/>
                  <a:pt x="273050" y="4121150"/>
                </a:cubicBezTo>
                <a:cubicBezTo>
                  <a:pt x="328083" y="4159250"/>
                  <a:pt x="402166" y="4199467"/>
                  <a:pt x="495300" y="4241800"/>
                </a:cubicBezTo>
                <a:cubicBezTo>
                  <a:pt x="622300" y="4351867"/>
                  <a:pt x="776816" y="4411134"/>
                  <a:pt x="958850" y="4419600"/>
                </a:cubicBezTo>
                <a:cubicBezTo>
                  <a:pt x="1140883" y="4428067"/>
                  <a:pt x="1308100" y="4398434"/>
                  <a:pt x="1460500" y="4330700"/>
                </a:cubicBezTo>
                <a:cubicBezTo>
                  <a:pt x="1612900" y="4262967"/>
                  <a:pt x="1697566" y="4178300"/>
                  <a:pt x="1714500" y="4076700"/>
                </a:cubicBezTo>
                <a:cubicBezTo>
                  <a:pt x="1714500" y="4042834"/>
                  <a:pt x="1701800" y="3983567"/>
                  <a:pt x="1676400" y="3898900"/>
                </a:cubicBezTo>
                <a:cubicBezTo>
                  <a:pt x="1651000" y="3814234"/>
                  <a:pt x="1621366" y="3725334"/>
                  <a:pt x="1587500" y="3632200"/>
                </a:cubicBezTo>
                <a:cubicBezTo>
                  <a:pt x="1358900" y="3310467"/>
                  <a:pt x="1191683" y="2990850"/>
                  <a:pt x="1085850" y="2673350"/>
                </a:cubicBezTo>
                <a:cubicBezTo>
                  <a:pt x="980016" y="2355850"/>
                  <a:pt x="927100" y="2095500"/>
                  <a:pt x="927100" y="1892300"/>
                </a:cubicBezTo>
                <a:cubicBezTo>
                  <a:pt x="927100" y="1739900"/>
                  <a:pt x="973666" y="1576917"/>
                  <a:pt x="1066800" y="1403350"/>
                </a:cubicBezTo>
                <a:cubicBezTo>
                  <a:pt x="1159933" y="1229784"/>
                  <a:pt x="1286933" y="1083734"/>
                  <a:pt x="1447800" y="965200"/>
                </a:cubicBezTo>
                <a:cubicBezTo>
                  <a:pt x="1600200" y="804334"/>
                  <a:pt x="1769533" y="660400"/>
                  <a:pt x="1955800" y="533400"/>
                </a:cubicBezTo>
                <a:cubicBezTo>
                  <a:pt x="2142066" y="406400"/>
                  <a:pt x="2330450" y="296334"/>
                  <a:pt x="2520950" y="203200"/>
                </a:cubicBezTo>
                <a:cubicBezTo>
                  <a:pt x="2711450" y="110067"/>
                  <a:pt x="2882900" y="42334"/>
                  <a:pt x="3035300" y="0"/>
                </a:cubicBezTo>
                <a:cubicBezTo>
                  <a:pt x="3128433" y="0"/>
                  <a:pt x="3251200" y="12700"/>
                  <a:pt x="3403600" y="38100"/>
                </a:cubicBezTo>
                <a:cubicBezTo>
                  <a:pt x="3556000" y="63500"/>
                  <a:pt x="3661833" y="93134"/>
                  <a:pt x="3721100" y="127000"/>
                </a:cubicBezTo>
                <a:cubicBezTo>
                  <a:pt x="3814233" y="160867"/>
                  <a:pt x="3903133" y="251884"/>
                  <a:pt x="3987800" y="400050"/>
                </a:cubicBezTo>
                <a:cubicBezTo>
                  <a:pt x="4072466" y="548217"/>
                  <a:pt x="4114800" y="694267"/>
                  <a:pt x="4114800" y="838200"/>
                </a:cubicBezTo>
                <a:cubicBezTo>
                  <a:pt x="4114800" y="897467"/>
                  <a:pt x="4097866" y="973667"/>
                  <a:pt x="4064000" y="1066800"/>
                </a:cubicBezTo>
                <a:cubicBezTo>
                  <a:pt x="4030133" y="1159934"/>
                  <a:pt x="3975100" y="1270000"/>
                  <a:pt x="3898900" y="1397000"/>
                </a:cubicBezTo>
                <a:cubicBezTo>
                  <a:pt x="3865033" y="1490134"/>
                  <a:pt x="3826933" y="1576917"/>
                  <a:pt x="3784600" y="1657350"/>
                </a:cubicBezTo>
                <a:cubicBezTo>
                  <a:pt x="3742266" y="1737784"/>
                  <a:pt x="3721100" y="1794934"/>
                  <a:pt x="3721100" y="1828800"/>
                </a:cubicBezTo>
                <a:cubicBezTo>
                  <a:pt x="3678766" y="1921934"/>
                  <a:pt x="3621616" y="1966384"/>
                  <a:pt x="3549650" y="1962150"/>
                </a:cubicBezTo>
                <a:cubicBezTo>
                  <a:pt x="3477683" y="1957917"/>
                  <a:pt x="3405716" y="1919817"/>
                  <a:pt x="3333750" y="1847850"/>
                </a:cubicBezTo>
                <a:cubicBezTo>
                  <a:pt x="3261783" y="1775884"/>
                  <a:pt x="3204633" y="1689100"/>
                  <a:pt x="3162300" y="1587500"/>
                </a:cubicBezTo>
                <a:cubicBezTo>
                  <a:pt x="3128433" y="1460500"/>
                  <a:pt x="3115733" y="1356784"/>
                  <a:pt x="3124200" y="1276350"/>
                </a:cubicBezTo>
                <a:cubicBezTo>
                  <a:pt x="3132666" y="1195917"/>
                  <a:pt x="3166533" y="1109134"/>
                  <a:pt x="3225800" y="1016000"/>
                </a:cubicBezTo>
                <a:cubicBezTo>
                  <a:pt x="3318933" y="922867"/>
                  <a:pt x="3365500" y="859367"/>
                  <a:pt x="3365500" y="825500"/>
                </a:cubicBezTo>
                <a:cubicBezTo>
                  <a:pt x="3365500" y="791634"/>
                  <a:pt x="3318933" y="774700"/>
                  <a:pt x="3225800" y="774700"/>
                </a:cubicBezTo>
                <a:cubicBezTo>
                  <a:pt x="3166533" y="774700"/>
                  <a:pt x="3058583" y="810684"/>
                  <a:pt x="2901950" y="882650"/>
                </a:cubicBezTo>
                <a:cubicBezTo>
                  <a:pt x="2745316" y="954617"/>
                  <a:pt x="2580216" y="1047750"/>
                  <a:pt x="2406650" y="1162050"/>
                </a:cubicBezTo>
                <a:cubicBezTo>
                  <a:pt x="2233083" y="1276350"/>
                  <a:pt x="2082800" y="1397000"/>
                  <a:pt x="1955800" y="1524000"/>
                </a:cubicBezTo>
                <a:cubicBezTo>
                  <a:pt x="1794933" y="1676400"/>
                  <a:pt x="1699683" y="1786467"/>
                  <a:pt x="1670050" y="1854200"/>
                </a:cubicBezTo>
                <a:cubicBezTo>
                  <a:pt x="1640416" y="1921934"/>
                  <a:pt x="1625600" y="2027767"/>
                  <a:pt x="1625600" y="2171700"/>
                </a:cubicBezTo>
                <a:cubicBezTo>
                  <a:pt x="1625600" y="2290234"/>
                  <a:pt x="1653116" y="2438400"/>
                  <a:pt x="1708150" y="2616200"/>
                </a:cubicBezTo>
                <a:cubicBezTo>
                  <a:pt x="1763183" y="2794000"/>
                  <a:pt x="1820333" y="2912534"/>
                  <a:pt x="1879600" y="2971800"/>
                </a:cubicBezTo>
                <a:cubicBezTo>
                  <a:pt x="1879600" y="2971800"/>
                  <a:pt x="1909233" y="3028950"/>
                  <a:pt x="1968500" y="3143250"/>
                </a:cubicBezTo>
                <a:cubicBezTo>
                  <a:pt x="2027766" y="3257550"/>
                  <a:pt x="2099733" y="3378200"/>
                  <a:pt x="2184400" y="3505200"/>
                </a:cubicBezTo>
                <a:cubicBezTo>
                  <a:pt x="2429933" y="4047067"/>
                  <a:pt x="2493433" y="4436534"/>
                  <a:pt x="2374900" y="4673600"/>
                </a:cubicBezTo>
                <a:cubicBezTo>
                  <a:pt x="2256366" y="4910667"/>
                  <a:pt x="1947333" y="5046134"/>
                  <a:pt x="1447800" y="5080000"/>
                </a:cubicBezTo>
                <a:close/>
                <a:moveTo>
                  <a:pt x="-914400" y="51943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77" name="Freeform 6977"/>
          <p:cNvSpPr/>
          <p:nvPr/>
        </p:nvSpPr>
        <p:spPr>
          <a:xfrm rot="0" flipH="0" flipV="0">
            <a:off x="3611771" y="6918860"/>
            <a:ext cx="87020" cy="240868"/>
          </a:xfrm>
          <a:custGeom>
            <a:pathLst>
              <a:path w="2417233" h="6690783">
                <a:moveTo>
                  <a:pt x="186267" y="6479116"/>
                </a:moveTo>
                <a:cubicBezTo>
                  <a:pt x="118533" y="6411383"/>
                  <a:pt x="69850" y="6326716"/>
                  <a:pt x="40217" y="6225116"/>
                </a:cubicBezTo>
                <a:cubicBezTo>
                  <a:pt x="10583" y="6123516"/>
                  <a:pt x="0" y="6021916"/>
                  <a:pt x="8467" y="5920316"/>
                </a:cubicBezTo>
                <a:cubicBezTo>
                  <a:pt x="16933" y="5818716"/>
                  <a:pt x="38100" y="5734050"/>
                  <a:pt x="71967" y="5666316"/>
                </a:cubicBezTo>
                <a:cubicBezTo>
                  <a:pt x="71967" y="5598583"/>
                  <a:pt x="82550" y="5545666"/>
                  <a:pt x="103717" y="5507566"/>
                </a:cubicBezTo>
                <a:cubicBezTo>
                  <a:pt x="124883" y="5469466"/>
                  <a:pt x="131233" y="5433483"/>
                  <a:pt x="122767" y="5399616"/>
                </a:cubicBezTo>
                <a:cubicBezTo>
                  <a:pt x="114300" y="5365750"/>
                  <a:pt x="122767" y="5306483"/>
                  <a:pt x="148167" y="5221816"/>
                </a:cubicBezTo>
                <a:cubicBezTo>
                  <a:pt x="173567" y="5137150"/>
                  <a:pt x="198967" y="5056716"/>
                  <a:pt x="224367" y="4980516"/>
                </a:cubicBezTo>
                <a:cubicBezTo>
                  <a:pt x="283633" y="4845050"/>
                  <a:pt x="347133" y="4682066"/>
                  <a:pt x="414867" y="4491566"/>
                </a:cubicBezTo>
                <a:cubicBezTo>
                  <a:pt x="482600" y="4301066"/>
                  <a:pt x="546100" y="4112683"/>
                  <a:pt x="605367" y="3926416"/>
                </a:cubicBezTo>
                <a:cubicBezTo>
                  <a:pt x="664633" y="3740150"/>
                  <a:pt x="715433" y="3579283"/>
                  <a:pt x="757767" y="3443816"/>
                </a:cubicBezTo>
                <a:cubicBezTo>
                  <a:pt x="800100" y="3308350"/>
                  <a:pt x="825500" y="3223683"/>
                  <a:pt x="833967" y="3189816"/>
                </a:cubicBezTo>
                <a:cubicBezTo>
                  <a:pt x="833967" y="3088216"/>
                  <a:pt x="901700" y="3033183"/>
                  <a:pt x="1037167" y="3024716"/>
                </a:cubicBezTo>
                <a:cubicBezTo>
                  <a:pt x="1138767" y="2990850"/>
                  <a:pt x="1214967" y="2988733"/>
                  <a:pt x="1265767" y="3018366"/>
                </a:cubicBezTo>
                <a:cubicBezTo>
                  <a:pt x="1316567" y="3048000"/>
                  <a:pt x="1384300" y="3130550"/>
                  <a:pt x="1468967" y="3266016"/>
                </a:cubicBezTo>
                <a:cubicBezTo>
                  <a:pt x="1536700" y="3333750"/>
                  <a:pt x="1562100" y="3435350"/>
                  <a:pt x="1545167" y="3570816"/>
                </a:cubicBezTo>
                <a:cubicBezTo>
                  <a:pt x="1528233" y="3706283"/>
                  <a:pt x="1473200" y="3875616"/>
                  <a:pt x="1380067" y="4078816"/>
                </a:cubicBezTo>
                <a:cubicBezTo>
                  <a:pt x="1346200" y="4146550"/>
                  <a:pt x="1305983" y="4243916"/>
                  <a:pt x="1259417" y="4370916"/>
                </a:cubicBezTo>
                <a:cubicBezTo>
                  <a:pt x="1212850" y="4497916"/>
                  <a:pt x="1181100" y="4612216"/>
                  <a:pt x="1164167" y="4713816"/>
                </a:cubicBezTo>
                <a:cubicBezTo>
                  <a:pt x="1130300" y="4781550"/>
                  <a:pt x="1090083" y="4876800"/>
                  <a:pt x="1043517" y="4999566"/>
                </a:cubicBezTo>
                <a:cubicBezTo>
                  <a:pt x="996950" y="5122333"/>
                  <a:pt x="956733" y="5238750"/>
                  <a:pt x="922867" y="5348816"/>
                </a:cubicBezTo>
                <a:cubicBezTo>
                  <a:pt x="905933" y="5391150"/>
                  <a:pt x="889000" y="5452533"/>
                  <a:pt x="872067" y="5532966"/>
                </a:cubicBezTo>
                <a:cubicBezTo>
                  <a:pt x="855133" y="5613400"/>
                  <a:pt x="833967" y="5698066"/>
                  <a:pt x="808567" y="5786966"/>
                </a:cubicBezTo>
                <a:cubicBezTo>
                  <a:pt x="783167" y="5875866"/>
                  <a:pt x="749300" y="5954183"/>
                  <a:pt x="706967" y="6021916"/>
                </a:cubicBezTo>
                <a:cubicBezTo>
                  <a:pt x="630767" y="6369050"/>
                  <a:pt x="560917" y="6572250"/>
                  <a:pt x="497417" y="6631516"/>
                </a:cubicBezTo>
                <a:cubicBezTo>
                  <a:pt x="433917" y="6690783"/>
                  <a:pt x="330200" y="6639983"/>
                  <a:pt x="186267" y="6479116"/>
                </a:cubicBezTo>
                <a:close/>
                <a:moveTo>
                  <a:pt x="-817033" y="6885516"/>
                </a:moveTo>
                <a:moveTo>
                  <a:pt x="1418167" y="1322916"/>
                </a:moveTo>
                <a:cubicBezTo>
                  <a:pt x="1375833" y="1280583"/>
                  <a:pt x="1337733" y="1219200"/>
                  <a:pt x="1303867" y="1138766"/>
                </a:cubicBezTo>
                <a:cubicBezTo>
                  <a:pt x="1270000" y="1058333"/>
                  <a:pt x="1248833" y="982133"/>
                  <a:pt x="1240367" y="910166"/>
                </a:cubicBezTo>
                <a:cubicBezTo>
                  <a:pt x="1231900" y="838200"/>
                  <a:pt x="1240367" y="802216"/>
                  <a:pt x="1265767" y="802216"/>
                </a:cubicBezTo>
                <a:cubicBezTo>
                  <a:pt x="1333500" y="793750"/>
                  <a:pt x="1413933" y="721783"/>
                  <a:pt x="1507067" y="586316"/>
                </a:cubicBezTo>
                <a:cubicBezTo>
                  <a:pt x="1600200" y="450850"/>
                  <a:pt x="1638300" y="332316"/>
                  <a:pt x="1621367" y="230716"/>
                </a:cubicBezTo>
                <a:cubicBezTo>
                  <a:pt x="1621367" y="196850"/>
                  <a:pt x="1634067" y="165100"/>
                  <a:pt x="1659467" y="135466"/>
                </a:cubicBezTo>
                <a:cubicBezTo>
                  <a:pt x="1684867" y="105833"/>
                  <a:pt x="1714500" y="86783"/>
                  <a:pt x="1748367" y="78316"/>
                </a:cubicBezTo>
                <a:cubicBezTo>
                  <a:pt x="1849967" y="10583"/>
                  <a:pt x="1949450" y="0"/>
                  <a:pt x="2046817" y="46566"/>
                </a:cubicBezTo>
                <a:cubicBezTo>
                  <a:pt x="2144183" y="93133"/>
                  <a:pt x="2235200" y="184150"/>
                  <a:pt x="2319867" y="319616"/>
                </a:cubicBezTo>
                <a:cubicBezTo>
                  <a:pt x="2396067" y="480483"/>
                  <a:pt x="2417233" y="613833"/>
                  <a:pt x="2383367" y="719666"/>
                </a:cubicBezTo>
                <a:cubicBezTo>
                  <a:pt x="2349500" y="825500"/>
                  <a:pt x="2256367" y="971550"/>
                  <a:pt x="2103967" y="1157816"/>
                </a:cubicBezTo>
                <a:cubicBezTo>
                  <a:pt x="1976967" y="1327150"/>
                  <a:pt x="1860550" y="1420283"/>
                  <a:pt x="1754717" y="1437216"/>
                </a:cubicBezTo>
                <a:cubicBezTo>
                  <a:pt x="1648883" y="1454150"/>
                  <a:pt x="1536700" y="1416050"/>
                  <a:pt x="1418167" y="1322916"/>
                </a:cubicBezTo>
                <a:close/>
                <a:moveTo>
                  <a:pt x="4339167" y="688551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78" name="Freeform 6978"/>
          <p:cNvSpPr/>
          <p:nvPr/>
        </p:nvSpPr>
        <p:spPr>
          <a:xfrm rot="0" flipH="0" flipV="0">
            <a:off x="3707174" y="6993688"/>
            <a:ext cx="211378" cy="153543"/>
          </a:xfrm>
          <a:custGeom>
            <a:pathLst>
              <a:path w="5871633" h="4265084">
                <a:moveTo>
                  <a:pt x="368300" y="4184650"/>
                </a:moveTo>
                <a:cubicBezTo>
                  <a:pt x="275166" y="4125384"/>
                  <a:pt x="190500" y="4047067"/>
                  <a:pt x="114300" y="3949700"/>
                </a:cubicBezTo>
                <a:cubicBezTo>
                  <a:pt x="38100" y="3852334"/>
                  <a:pt x="0" y="3727450"/>
                  <a:pt x="0" y="3575050"/>
                </a:cubicBezTo>
                <a:cubicBezTo>
                  <a:pt x="0" y="3490384"/>
                  <a:pt x="16933" y="3346450"/>
                  <a:pt x="50800" y="3143250"/>
                </a:cubicBezTo>
                <a:cubicBezTo>
                  <a:pt x="84666" y="2940050"/>
                  <a:pt x="131233" y="2711450"/>
                  <a:pt x="190500" y="2457450"/>
                </a:cubicBezTo>
                <a:cubicBezTo>
                  <a:pt x="249766" y="2203450"/>
                  <a:pt x="309033" y="1966384"/>
                  <a:pt x="368300" y="1746250"/>
                </a:cubicBezTo>
                <a:cubicBezTo>
                  <a:pt x="452966" y="1593850"/>
                  <a:pt x="524933" y="1441450"/>
                  <a:pt x="584200" y="1289050"/>
                </a:cubicBezTo>
                <a:cubicBezTo>
                  <a:pt x="643466" y="1136650"/>
                  <a:pt x="673100" y="1043517"/>
                  <a:pt x="673100" y="1009650"/>
                </a:cubicBezTo>
                <a:cubicBezTo>
                  <a:pt x="690033" y="908050"/>
                  <a:pt x="713316" y="789517"/>
                  <a:pt x="742950" y="654050"/>
                </a:cubicBezTo>
                <a:cubicBezTo>
                  <a:pt x="772583" y="518584"/>
                  <a:pt x="804333" y="395817"/>
                  <a:pt x="838200" y="285750"/>
                </a:cubicBezTo>
                <a:cubicBezTo>
                  <a:pt x="872066" y="175684"/>
                  <a:pt x="897466" y="112184"/>
                  <a:pt x="914400" y="95250"/>
                </a:cubicBezTo>
                <a:cubicBezTo>
                  <a:pt x="956733" y="52917"/>
                  <a:pt x="1007533" y="25400"/>
                  <a:pt x="1066800" y="12700"/>
                </a:cubicBezTo>
                <a:cubicBezTo>
                  <a:pt x="1126066" y="0"/>
                  <a:pt x="1187450" y="8467"/>
                  <a:pt x="1250950" y="38100"/>
                </a:cubicBezTo>
                <a:cubicBezTo>
                  <a:pt x="1314450" y="67734"/>
                  <a:pt x="1363133" y="124884"/>
                  <a:pt x="1397000" y="209550"/>
                </a:cubicBezTo>
                <a:cubicBezTo>
                  <a:pt x="1490133" y="311150"/>
                  <a:pt x="1536700" y="431800"/>
                  <a:pt x="1536700" y="571500"/>
                </a:cubicBezTo>
                <a:cubicBezTo>
                  <a:pt x="1536700" y="711200"/>
                  <a:pt x="1490133" y="916517"/>
                  <a:pt x="1397000" y="1187450"/>
                </a:cubicBezTo>
                <a:cubicBezTo>
                  <a:pt x="1320800" y="1356784"/>
                  <a:pt x="1244600" y="1555750"/>
                  <a:pt x="1168400" y="1784350"/>
                </a:cubicBezTo>
                <a:cubicBezTo>
                  <a:pt x="1092200" y="2012950"/>
                  <a:pt x="1026583" y="2222500"/>
                  <a:pt x="971550" y="2413000"/>
                </a:cubicBezTo>
                <a:cubicBezTo>
                  <a:pt x="916516" y="2603500"/>
                  <a:pt x="884766" y="2732617"/>
                  <a:pt x="876300" y="2800350"/>
                </a:cubicBezTo>
                <a:lnTo>
                  <a:pt x="622300" y="2876550"/>
                </a:lnTo>
                <a:cubicBezTo>
                  <a:pt x="766233" y="2741084"/>
                  <a:pt x="901700" y="2599267"/>
                  <a:pt x="1028700" y="2451100"/>
                </a:cubicBezTo>
                <a:cubicBezTo>
                  <a:pt x="1155700" y="2302934"/>
                  <a:pt x="1248833" y="2186517"/>
                  <a:pt x="1308100" y="2101850"/>
                </a:cubicBezTo>
                <a:cubicBezTo>
                  <a:pt x="1452033" y="1907117"/>
                  <a:pt x="1576916" y="1744134"/>
                  <a:pt x="1682750" y="1612900"/>
                </a:cubicBezTo>
                <a:cubicBezTo>
                  <a:pt x="1788583" y="1481667"/>
                  <a:pt x="1926166" y="1322917"/>
                  <a:pt x="2095500" y="1136650"/>
                </a:cubicBezTo>
                <a:cubicBezTo>
                  <a:pt x="2264833" y="941917"/>
                  <a:pt x="2432050" y="821267"/>
                  <a:pt x="2597150" y="774700"/>
                </a:cubicBezTo>
                <a:cubicBezTo>
                  <a:pt x="2762250" y="728134"/>
                  <a:pt x="2891366" y="704850"/>
                  <a:pt x="2984500" y="704850"/>
                </a:cubicBezTo>
                <a:cubicBezTo>
                  <a:pt x="3170766" y="738717"/>
                  <a:pt x="3321050" y="833967"/>
                  <a:pt x="3435350" y="990600"/>
                </a:cubicBezTo>
                <a:cubicBezTo>
                  <a:pt x="3549650" y="1147234"/>
                  <a:pt x="3623733" y="1377950"/>
                  <a:pt x="3657600" y="1682750"/>
                </a:cubicBezTo>
                <a:cubicBezTo>
                  <a:pt x="3657600" y="1801284"/>
                  <a:pt x="3647016" y="1940984"/>
                  <a:pt x="3625850" y="2101850"/>
                </a:cubicBezTo>
                <a:cubicBezTo>
                  <a:pt x="3604683" y="2262717"/>
                  <a:pt x="3594100" y="2343150"/>
                  <a:pt x="3594100" y="2343150"/>
                </a:cubicBezTo>
                <a:cubicBezTo>
                  <a:pt x="3594100" y="2343150"/>
                  <a:pt x="3663950" y="2254250"/>
                  <a:pt x="3803650" y="2076450"/>
                </a:cubicBezTo>
                <a:cubicBezTo>
                  <a:pt x="3943350" y="1898650"/>
                  <a:pt x="4131733" y="1703917"/>
                  <a:pt x="4368800" y="1492250"/>
                </a:cubicBezTo>
                <a:cubicBezTo>
                  <a:pt x="4529666" y="1373717"/>
                  <a:pt x="4686300" y="1303867"/>
                  <a:pt x="4838700" y="1282700"/>
                </a:cubicBezTo>
                <a:cubicBezTo>
                  <a:pt x="4991100" y="1261534"/>
                  <a:pt x="5126566" y="1314450"/>
                  <a:pt x="5245100" y="1441450"/>
                </a:cubicBezTo>
                <a:cubicBezTo>
                  <a:pt x="5465233" y="1559984"/>
                  <a:pt x="5609166" y="1739900"/>
                  <a:pt x="5676900" y="1981200"/>
                </a:cubicBezTo>
                <a:cubicBezTo>
                  <a:pt x="5744633" y="2222500"/>
                  <a:pt x="5761566" y="2529417"/>
                  <a:pt x="5727700" y="2901950"/>
                </a:cubicBezTo>
                <a:cubicBezTo>
                  <a:pt x="5702300" y="3122084"/>
                  <a:pt x="5698066" y="3285067"/>
                  <a:pt x="5715000" y="3390900"/>
                </a:cubicBezTo>
                <a:cubicBezTo>
                  <a:pt x="5731933" y="3496734"/>
                  <a:pt x="5757333" y="3600450"/>
                  <a:pt x="5791200" y="3702050"/>
                </a:cubicBezTo>
                <a:cubicBezTo>
                  <a:pt x="5858933" y="3735917"/>
                  <a:pt x="5871633" y="3805767"/>
                  <a:pt x="5829300" y="3911600"/>
                </a:cubicBezTo>
                <a:cubicBezTo>
                  <a:pt x="5786966" y="4017434"/>
                  <a:pt x="5736166" y="4070350"/>
                  <a:pt x="5676900" y="4070350"/>
                </a:cubicBezTo>
                <a:cubicBezTo>
                  <a:pt x="5592233" y="4070350"/>
                  <a:pt x="5496983" y="4053417"/>
                  <a:pt x="5391150" y="4019550"/>
                </a:cubicBezTo>
                <a:cubicBezTo>
                  <a:pt x="5285316" y="3985684"/>
                  <a:pt x="5192183" y="3928534"/>
                  <a:pt x="5111750" y="3848100"/>
                </a:cubicBezTo>
                <a:cubicBezTo>
                  <a:pt x="5031316" y="3767667"/>
                  <a:pt x="4991100" y="3655484"/>
                  <a:pt x="4991100" y="3511550"/>
                </a:cubicBezTo>
                <a:lnTo>
                  <a:pt x="4991100" y="2724150"/>
                </a:lnTo>
                <a:cubicBezTo>
                  <a:pt x="4991100" y="2537884"/>
                  <a:pt x="4984750" y="2385484"/>
                  <a:pt x="4972050" y="2266950"/>
                </a:cubicBezTo>
                <a:cubicBezTo>
                  <a:pt x="4959350" y="2148417"/>
                  <a:pt x="4936066" y="2076450"/>
                  <a:pt x="4902200" y="2051050"/>
                </a:cubicBezTo>
                <a:cubicBezTo>
                  <a:pt x="4809066" y="2000250"/>
                  <a:pt x="4673600" y="2055284"/>
                  <a:pt x="4495800" y="2216150"/>
                </a:cubicBezTo>
                <a:cubicBezTo>
                  <a:pt x="4318000" y="2377017"/>
                  <a:pt x="4127500" y="2592917"/>
                  <a:pt x="3924300" y="2863850"/>
                </a:cubicBezTo>
                <a:cubicBezTo>
                  <a:pt x="3721100" y="3134784"/>
                  <a:pt x="3530600" y="3414184"/>
                  <a:pt x="3352800" y="3702050"/>
                </a:cubicBezTo>
                <a:cubicBezTo>
                  <a:pt x="3191933" y="3964517"/>
                  <a:pt x="3092450" y="4114800"/>
                  <a:pt x="3054350" y="4152900"/>
                </a:cubicBezTo>
                <a:cubicBezTo>
                  <a:pt x="3016250" y="4191000"/>
                  <a:pt x="2950633" y="4180417"/>
                  <a:pt x="2857500" y="4121150"/>
                </a:cubicBezTo>
                <a:cubicBezTo>
                  <a:pt x="2671233" y="4061884"/>
                  <a:pt x="2554816" y="3979334"/>
                  <a:pt x="2508250" y="3873500"/>
                </a:cubicBezTo>
                <a:cubicBezTo>
                  <a:pt x="2461683" y="3767667"/>
                  <a:pt x="2455333" y="3647017"/>
                  <a:pt x="2489200" y="3511550"/>
                </a:cubicBezTo>
                <a:cubicBezTo>
                  <a:pt x="2531533" y="3367617"/>
                  <a:pt x="2584450" y="3172884"/>
                  <a:pt x="2647950" y="2927350"/>
                </a:cubicBezTo>
                <a:cubicBezTo>
                  <a:pt x="2711450" y="2681817"/>
                  <a:pt x="2772833" y="2442634"/>
                  <a:pt x="2832100" y="2209800"/>
                </a:cubicBezTo>
                <a:cubicBezTo>
                  <a:pt x="2891366" y="1976967"/>
                  <a:pt x="2929466" y="1809750"/>
                  <a:pt x="2946400" y="1708150"/>
                </a:cubicBezTo>
                <a:cubicBezTo>
                  <a:pt x="2912533" y="1640417"/>
                  <a:pt x="2855383" y="1617134"/>
                  <a:pt x="2774950" y="1638300"/>
                </a:cubicBezTo>
                <a:cubicBezTo>
                  <a:pt x="2694516" y="1659467"/>
                  <a:pt x="2611966" y="1699684"/>
                  <a:pt x="2527300" y="1758950"/>
                </a:cubicBezTo>
                <a:cubicBezTo>
                  <a:pt x="2425700" y="1826684"/>
                  <a:pt x="2302933" y="1953684"/>
                  <a:pt x="2159000" y="2139950"/>
                </a:cubicBezTo>
                <a:cubicBezTo>
                  <a:pt x="2015066" y="2326217"/>
                  <a:pt x="1866900" y="2542117"/>
                  <a:pt x="1714500" y="2787650"/>
                </a:cubicBezTo>
                <a:cubicBezTo>
                  <a:pt x="1612900" y="2948517"/>
                  <a:pt x="1507066" y="3107267"/>
                  <a:pt x="1397000" y="3263900"/>
                </a:cubicBezTo>
                <a:cubicBezTo>
                  <a:pt x="1286933" y="3420534"/>
                  <a:pt x="1185333" y="3558117"/>
                  <a:pt x="1092200" y="3676650"/>
                </a:cubicBezTo>
                <a:cubicBezTo>
                  <a:pt x="999066" y="3795184"/>
                  <a:pt x="918633" y="3884084"/>
                  <a:pt x="850900" y="3943350"/>
                </a:cubicBezTo>
                <a:cubicBezTo>
                  <a:pt x="732366" y="4129617"/>
                  <a:pt x="651933" y="4231217"/>
                  <a:pt x="609600" y="4248150"/>
                </a:cubicBezTo>
                <a:cubicBezTo>
                  <a:pt x="567266" y="4265084"/>
                  <a:pt x="486833" y="4243917"/>
                  <a:pt x="368300" y="4184650"/>
                </a:cubicBezTo>
                <a:close/>
                <a:moveTo>
                  <a:pt x="-876300" y="480695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79" name="Freeform 6979"/>
          <p:cNvSpPr/>
          <p:nvPr/>
        </p:nvSpPr>
        <p:spPr>
          <a:xfrm rot="0" flipH="0" flipV="0">
            <a:off x="3950709" y="6993307"/>
            <a:ext cx="247040" cy="157276"/>
          </a:xfrm>
          <a:custGeom>
            <a:pathLst>
              <a:path w="6862234" h="4368800">
                <a:moveTo>
                  <a:pt x="5846234" y="4284133"/>
                </a:moveTo>
                <a:cubicBezTo>
                  <a:pt x="5803900" y="4267200"/>
                  <a:pt x="5740400" y="4224867"/>
                  <a:pt x="5655734" y="4157133"/>
                </a:cubicBezTo>
                <a:cubicBezTo>
                  <a:pt x="5571067" y="4089400"/>
                  <a:pt x="5499100" y="3972983"/>
                  <a:pt x="5439834" y="3807883"/>
                </a:cubicBezTo>
                <a:cubicBezTo>
                  <a:pt x="5380567" y="3642783"/>
                  <a:pt x="5350934" y="3412067"/>
                  <a:pt x="5350934" y="3115733"/>
                </a:cubicBezTo>
                <a:cubicBezTo>
                  <a:pt x="5359400" y="2861733"/>
                  <a:pt x="5365750" y="2662767"/>
                  <a:pt x="5369984" y="2518833"/>
                </a:cubicBezTo>
                <a:cubicBezTo>
                  <a:pt x="5374217" y="2374900"/>
                  <a:pt x="5342467" y="2302933"/>
                  <a:pt x="5274734" y="2302933"/>
                </a:cubicBezTo>
                <a:cubicBezTo>
                  <a:pt x="5207000" y="2302933"/>
                  <a:pt x="5077884" y="2368550"/>
                  <a:pt x="4887384" y="2499783"/>
                </a:cubicBezTo>
                <a:cubicBezTo>
                  <a:pt x="4696884" y="2631017"/>
                  <a:pt x="4478867" y="2806700"/>
                  <a:pt x="4233334" y="3026833"/>
                </a:cubicBezTo>
                <a:cubicBezTo>
                  <a:pt x="3987800" y="3246967"/>
                  <a:pt x="3738034" y="3492500"/>
                  <a:pt x="3484034" y="3763433"/>
                </a:cubicBezTo>
                <a:cubicBezTo>
                  <a:pt x="3399367" y="3856567"/>
                  <a:pt x="3316817" y="3943350"/>
                  <a:pt x="3236384" y="4023783"/>
                </a:cubicBezTo>
                <a:cubicBezTo>
                  <a:pt x="3155950" y="4104217"/>
                  <a:pt x="3077634" y="4155017"/>
                  <a:pt x="3001434" y="4176183"/>
                </a:cubicBezTo>
                <a:cubicBezTo>
                  <a:pt x="2925234" y="4197350"/>
                  <a:pt x="2836334" y="4169833"/>
                  <a:pt x="2734734" y="4093633"/>
                </a:cubicBezTo>
                <a:lnTo>
                  <a:pt x="2595034" y="3979333"/>
                </a:lnTo>
                <a:cubicBezTo>
                  <a:pt x="2552700" y="3937000"/>
                  <a:pt x="2527300" y="3892550"/>
                  <a:pt x="2518834" y="3845983"/>
                </a:cubicBezTo>
                <a:cubicBezTo>
                  <a:pt x="2510367" y="3799417"/>
                  <a:pt x="2514600" y="3746500"/>
                  <a:pt x="2531534" y="3687233"/>
                </a:cubicBezTo>
                <a:lnTo>
                  <a:pt x="2823634" y="2849033"/>
                </a:lnTo>
                <a:cubicBezTo>
                  <a:pt x="2959100" y="2544233"/>
                  <a:pt x="3052234" y="2321983"/>
                  <a:pt x="3103034" y="2182283"/>
                </a:cubicBezTo>
                <a:cubicBezTo>
                  <a:pt x="3153834" y="2042583"/>
                  <a:pt x="3179234" y="1953683"/>
                  <a:pt x="3179234" y="1915583"/>
                </a:cubicBezTo>
                <a:cubicBezTo>
                  <a:pt x="3179234" y="1877483"/>
                  <a:pt x="3166534" y="1862667"/>
                  <a:pt x="3141134" y="1871133"/>
                </a:cubicBezTo>
                <a:cubicBezTo>
                  <a:pt x="3073400" y="1879600"/>
                  <a:pt x="2971800" y="1919817"/>
                  <a:pt x="2836334" y="1991783"/>
                </a:cubicBezTo>
                <a:cubicBezTo>
                  <a:pt x="2700867" y="2063750"/>
                  <a:pt x="2611967" y="2133600"/>
                  <a:pt x="2569634" y="2201333"/>
                </a:cubicBezTo>
                <a:cubicBezTo>
                  <a:pt x="2535767" y="2201333"/>
                  <a:pt x="2484967" y="2239433"/>
                  <a:pt x="2417234" y="2315633"/>
                </a:cubicBezTo>
                <a:cubicBezTo>
                  <a:pt x="2349500" y="2391833"/>
                  <a:pt x="2264834" y="2463800"/>
                  <a:pt x="2163234" y="2531533"/>
                </a:cubicBezTo>
                <a:cubicBezTo>
                  <a:pt x="2103967" y="2633133"/>
                  <a:pt x="1987550" y="2764367"/>
                  <a:pt x="1813984" y="2925233"/>
                </a:cubicBezTo>
                <a:cubicBezTo>
                  <a:pt x="1640417" y="3086100"/>
                  <a:pt x="1468967" y="3251200"/>
                  <a:pt x="1299634" y="3420533"/>
                </a:cubicBezTo>
                <a:cubicBezTo>
                  <a:pt x="1189567" y="3513667"/>
                  <a:pt x="1081617" y="3627967"/>
                  <a:pt x="975784" y="3763433"/>
                </a:cubicBezTo>
                <a:cubicBezTo>
                  <a:pt x="869950" y="3898900"/>
                  <a:pt x="781050" y="4017433"/>
                  <a:pt x="709084" y="4119033"/>
                </a:cubicBezTo>
                <a:cubicBezTo>
                  <a:pt x="637117" y="4220633"/>
                  <a:pt x="588434" y="4271433"/>
                  <a:pt x="563034" y="4271433"/>
                </a:cubicBezTo>
                <a:cubicBezTo>
                  <a:pt x="452967" y="4271433"/>
                  <a:pt x="353484" y="4241800"/>
                  <a:pt x="264584" y="4182533"/>
                </a:cubicBezTo>
                <a:cubicBezTo>
                  <a:pt x="175684" y="4123267"/>
                  <a:pt x="110067" y="4025900"/>
                  <a:pt x="67734" y="3890433"/>
                </a:cubicBezTo>
                <a:cubicBezTo>
                  <a:pt x="0" y="3746500"/>
                  <a:pt x="0" y="3545417"/>
                  <a:pt x="67734" y="3287183"/>
                </a:cubicBezTo>
                <a:cubicBezTo>
                  <a:pt x="135467" y="3028950"/>
                  <a:pt x="211667" y="2692400"/>
                  <a:pt x="296334" y="2277533"/>
                </a:cubicBezTo>
                <a:cubicBezTo>
                  <a:pt x="330200" y="2150533"/>
                  <a:pt x="351367" y="2057400"/>
                  <a:pt x="359834" y="1998133"/>
                </a:cubicBezTo>
                <a:cubicBezTo>
                  <a:pt x="368300" y="1938867"/>
                  <a:pt x="383117" y="1877483"/>
                  <a:pt x="404284" y="1813983"/>
                </a:cubicBezTo>
                <a:cubicBezTo>
                  <a:pt x="425450" y="1750483"/>
                  <a:pt x="463550" y="1651000"/>
                  <a:pt x="518584" y="1515533"/>
                </a:cubicBezTo>
                <a:cubicBezTo>
                  <a:pt x="573617" y="1380067"/>
                  <a:pt x="660400" y="1176867"/>
                  <a:pt x="778934" y="905933"/>
                </a:cubicBezTo>
                <a:cubicBezTo>
                  <a:pt x="838200" y="745067"/>
                  <a:pt x="874184" y="624417"/>
                  <a:pt x="886884" y="543983"/>
                </a:cubicBezTo>
                <a:cubicBezTo>
                  <a:pt x="899584" y="463550"/>
                  <a:pt x="905934" y="406400"/>
                  <a:pt x="905934" y="372533"/>
                </a:cubicBezTo>
                <a:cubicBezTo>
                  <a:pt x="905934" y="287867"/>
                  <a:pt x="929217" y="215900"/>
                  <a:pt x="975784" y="156633"/>
                </a:cubicBezTo>
                <a:cubicBezTo>
                  <a:pt x="1022350" y="97367"/>
                  <a:pt x="1079500" y="55033"/>
                  <a:pt x="1147234" y="29633"/>
                </a:cubicBezTo>
                <a:cubicBezTo>
                  <a:pt x="1214967" y="4233"/>
                  <a:pt x="1278467" y="0"/>
                  <a:pt x="1337734" y="16933"/>
                </a:cubicBezTo>
                <a:cubicBezTo>
                  <a:pt x="1430867" y="33867"/>
                  <a:pt x="1513417" y="80433"/>
                  <a:pt x="1585384" y="156633"/>
                </a:cubicBezTo>
                <a:cubicBezTo>
                  <a:pt x="1657350" y="232833"/>
                  <a:pt x="1697567" y="338667"/>
                  <a:pt x="1706034" y="474133"/>
                </a:cubicBezTo>
                <a:cubicBezTo>
                  <a:pt x="1714500" y="575733"/>
                  <a:pt x="1706034" y="666750"/>
                  <a:pt x="1680634" y="747183"/>
                </a:cubicBezTo>
                <a:cubicBezTo>
                  <a:pt x="1655234" y="827617"/>
                  <a:pt x="1629834" y="901700"/>
                  <a:pt x="1604434" y="969433"/>
                </a:cubicBezTo>
                <a:lnTo>
                  <a:pt x="1464734" y="1312333"/>
                </a:lnTo>
                <a:cubicBezTo>
                  <a:pt x="1422400" y="1405467"/>
                  <a:pt x="1367367" y="1540933"/>
                  <a:pt x="1299634" y="1718733"/>
                </a:cubicBezTo>
                <a:cubicBezTo>
                  <a:pt x="1231900" y="1896533"/>
                  <a:pt x="1172634" y="2059517"/>
                  <a:pt x="1121834" y="2207683"/>
                </a:cubicBezTo>
                <a:cubicBezTo>
                  <a:pt x="1071034" y="2355850"/>
                  <a:pt x="1045634" y="2442633"/>
                  <a:pt x="1045634" y="2468033"/>
                </a:cubicBezTo>
                <a:cubicBezTo>
                  <a:pt x="1054100" y="2493433"/>
                  <a:pt x="1083734" y="2487083"/>
                  <a:pt x="1134534" y="2448983"/>
                </a:cubicBezTo>
                <a:cubicBezTo>
                  <a:pt x="1185334" y="2410883"/>
                  <a:pt x="1250950" y="2355850"/>
                  <a:pt x="1331384" y="2283883"/>
                </a:cubicBezTo>
                <a:cubicBezTo>
                  <a:pt x="1411817" y="2211917"/>
                  <a:pt x="1494367" y="2142067"/>
                  <a:pt x="1579034" y="2074333"/>
                </a:cubicBezTo>
                <a:cubicBezTo>
                  <a:pt x="1756834" y="1905000"/>
                  <a:pt x="1957917" y="1742017"/>
                  <a:pt x="2182284" y="1585383"/>
                </a:cubicBezTo>
                <a:cubicBezTo>
                  <a:pt x="2406650" y="1428750"/>
                  <a:pt x="2620434" y="1295400"/>
                  <a:pt x="2823634" y="1185333"/>
                </a:cubicBezTo>
                <a:cubicBezTo>
                  <a:pt x="3026834" y="1075267"/>
                  <a:pt x="3183467" y="1003300"/>
                  <a:pt x="3293534" y="969433"/>
                </a:cubicBezTo>
                <a:cubicBezTo>
                  <a:pt x="3437467" y="969433"/>
                  <a:pt x="3536950" y="994833"/>
                  <a:pt x="3591984" y="1045633"/>
                </a:cubicBezTo>
                <a:cubicBezTo>
                  <a:pt x="3647017" y="1096433"/>
                  <a:pt x="3742267" y="1189567"/>
                  <a:pt x="3877734" y="1325033"/>
                </a:cubicBezTo>
                <a:cubicBezTo>
                  <a:pt x="3937000" y="1384300"/>
                  <a:pt x="3970867" y="1460500"/>
                  <a:pt x="3979334" y="1553633"/>
                </a:cubicBezTo>
                <a:cubicBezTo>
                  <a:pt x="3987800" y="1646767"/>
                  <a:pt x="3983567" y="1735667"/>
                  <a:pt x="3966634" y="1820333"/>
                </a:cubicBezTo>
                <a:cubicBezTo>
                  <a:pt x="3958167" y="1854200"/>
                  <a:pt x="3932767" y="1936750"/>
                  <a:pt x="3890434" y="2067983"/>
                </a:cubicBezTo>
                <a:cubicBezTo>
                  <a:pt x="3848100" y="2199217"/>
                  <a:pt x="3807884" y="2324100"/>
                  <a:pt x="3769784" y="2442633"/>
                </a:cubicBezTo>
                <a:cubicBezTo>
                  <a:pt x="3731684" y="2561167"/>
                  <a:pt x="3712634" y="2620433"/>
                  <a:pt x="3712634" y="2620433"/>
                </a:cubicBezTo>
                <a:cubicBezTo>
                  <a:pt x="3712634" y="2620433"/>
                  <a:pt x="3761317" y="2578100"/>
                  <a:pt x="3858684" y="2493433"/>
                </a:cubicBezTo>
                <a:cubicBezTo>
                  <a:pt x="3956050" y="2408767"/>
                  <a:pt x="4064000" y="2317750"/>
                  <a:pt x="4182534" y="2220383"/>
                </a:cubicBezTo>
                <a:cubicBezTo>
                  <a:pt x="4301067" y="2123017"/>
                  <a:pt x="4389967" y="2048933"/>
                  <a:pt x="4449234" y="1998133"/>
                </a:cubicBezTo>
                <a:cubicBezTo>
                  <a:pt x="4779434" y="1744133"/>
                  <a:pt x="5067300" y="1583267"/>
                  <a:pt x="5312834" y="1515533"/>
                </a:cubicBezTo>
                <a:cubicBezTo>
                  <a:pt x="5558367" y="1447800"/>
                  <a:pt x="5757334" y="1536700"/>
                  <a:pt x="5909734" y="1782233"/>
                </a:cubicBezTo>
                <a:cubicBezTo>
                  <a:pt x="6011334" y="1875367"/>
                  <a:pt x="6064250" y="1976967"/>
                  <a:pt x="6068484" y="2087033"/>
                </a:cubicBezTo>
                <a:cubicBezTo>
                  <a:pt x="6072717" y="2197100"/>
                  <a:pt x="6074834" y="2387600"/>
                  <a:pt x="6074834" y="2658533"/>
                </a:cubicBezTo>
                <a:cubicBezTo>
                  <a:pt x="6083300" y="2768600"/>
                  <a:pt x="6091767" y="2899833"/>
                  <a:pt x="6100234" y="3052233"/>
                </a:cubicBezTo>
                <a:cubicBezTo>
                  <a:pt x="6108700" y="3204633"/>
                  <a:pt x="6119284" y="3342217"/>
                  <a:pt x="6131984" y="3464983"/>
                </a:cubicBezTo>
                <a:cubicBezTo>
                  <a:pt x="6144684" y="3587750"/>
                  <a:pt x="6159500" y="3661833"/>
                  <a:pt x="6176434" y="3687233"/>
                </a:cubicBezTo>
                <a:cubicBezTo>
                  <a:pt x="6201834" y="3721100"/>
                  <a:pt x="6250517" y="3748617"/>
                  <a:pt x="6322484" y="3769783"/>
                </a:cubicBezTo>
                <a:cubicBezTo>
                  <a:pt x="6394450" y="3790950"/>
                  <a:pt x="6489700" y="3810000"/>
                  <a:pt x="6608234" y="3826933"/>
                </a:cubicBezTo>
                <a:cubicBezTo>
                  <a:pt x="6735234" y="3843867"/>
                  <a:pt x="6811434" y="3898900"/>
                  <a:pt x="6836834" y="3992033"/>
                </a:cubicBezTo>
                <a:cubicBezTo>
                  <a:pt x="6862234" y="4085167"/>
                  <a:pt x="6807200" y="4174067"/>
                  <a:pt x="6671734" y="4258733"/>
                </a:cubicBezTo>
                <a:cubicBezTo>
                  <a:pt x="6544734" y="4334933"/>
                  <a:pt x="6405034" y="4368800"/>
                  <a:pt x="6252634" y="4360333"/>
                </a:cubicBezTo>
                <a:cubicBezTo>
                  <a:pt x="6100234" y="4351867"/>
                  <a:pt x="5964767" y="4326467"/>
                  <a:pt x="5846234" y="4284133"/>
                </a:cubicBezTo>
                <a:close/>
                <a:moveTo>
                  <a:pt x="-618066" y="4817533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80" name="Freeform 6980"/>
          <p:cNvSpPr/>
          <p:nvPr/>
        </p:nvSpPr>
        <p:spPr>
          <a:xfrm rot="0" flipH="0" flipV="0">
            <a:off x="4209332" y="6987973"/>
            <a:ext cx="127863" cy="180136"/>
          </a:xfrm>
          <a:custGeom>
            <a:pathLst>
              <a:path w="3551767" h="5003800">
                <a:moveTo>
                  <a:pt x="1265767" y="5003800"/>
                </a:moveTo>
                <a:cubicBezTo>
                  <a:pt x="893233" y="5003800"/>
                  <a:pt x="588433" y="4861984"/>
                  <a:pt x="351367" y="4578350"/>
                </a:cubicBezTo>
                <a:cubicBezTo>
                  <a:pt x="114300" y="4294717"/>
                  <a:pt x="0" y="3941234"/>
                  <a:pt x="8467" y="3517900"/>
                </a:cubicBezTo>
                <a:cubicBezTo>
                  <a:pt x="25400" y="3213100"/>
                  <a:pt x="86783" y="2885017"/>
                  <a:pt x="192617" y="2533650"/>
                </a:cubicBezTo>
                <a:cubicBezTo>
                  <a:pt x="298450" y="2182284"/>
                  <a:pt x="440267" y="1843617"/>
                  <a:pt x="618067" y="1517650"/>
                </a:cubicBezTo>
                <a:cubicBezTo>
                  <a:pt x="795867" y="1191684"/>
                  <a:pt x="990600" y="905934"/>
                  <a:pt x="1202267" y="660400"/>
                </a:cubicBezTo>
                <a:cubicBezTo>
                  <a:pt x="1413933" y="414867"/>
                  <a:pt x="1634067" y="241300"/>
                  <a:pt x="1862667" y="139700"/>
                </a:cubicBezTo>
                <a:cubicBezTo>
                  <a:pt x="1947333" y="97367"/>
                  <a:pt x="2038350" y="63500"/>
                  <a:pt x="2135717" y="38100"/>
                </a:cubicBezTo>
                <a:cubicBezTo>
                  <a:pt x="2233083" y="12700"/>
                  <a:pt x="2332567" y="0"/>
                  <a:pt x="2434167" y="0"/>
                </a:cubicBezTo>
                <a:cubicBezTo>
                  <a:pt x="2527300" y="0"/>
                  <a:pt x="2624667" y="14817"/>
                  <a:pt x="2726267" y="44450"/>
                </a:cubicBezTo>
                <a:cubicBezTo>
                  <a:pt x="2827867" y="74084"/>
                  <a:pt x="2912533" y="105834"/>
                  <a:pt x="2980267" y="139700"/>
                </a:cubicBezTo>
                <a:cubicBezTo>
                  <a:pt x="3124200" y="198967"/>
                  <a:pt x="3234267" y="270934"/>
                  <a:pt x="3310467" y="355600"/>
                </a:cubicBezTo>
                <a:cubicBezTo>
                  <a:pt x="3386667" y="440267"/>
                  <a:pt x="3454400" y="571500"/>
                  <a:pt x="3513667" y="749300"/>
                </a:cubicBezTo>
                <a:cubicBezTo>
                  <a:pt x="3539067" y="910167"/>
                  <a:pt x="3551767" y="1024467"/>
                  <a:pt x="3551767" y="1092200"/>
                </a:cubicBezTo>
                <a:cubicBezTo>
                  <a:pt x="3551767" y="1159934"/>
                  <a:pt x="3530600" y="1261534"/>
                  <a:pt x="3488267" y="1397000"/>
                </a:cubicBezTo>
                <a:cubicBezTo>
                  <a:pt x="3386667" y="1701800"/>
                  <a:pt x="3255433" y="1964267"/>
                  <a:pt x="3094567" y="2184400"/>
                </a:cubicBezTo>
                <a:cubicBezTo>
                  <a:pt x="2933700" y="2404534"/>
                  <a:pt x="2717800" y="2590800"/>
                  <a:pt x="2446867" y="2743200"/>
                </a:cubicBezTo>
                <a:cubicBezTo>
                  <a:pt x="2379133" y="2785534"/>
                  <a:pt x="2300817" y="2817284"/>
                  <a:pt x="2211917" y="2838450"/>
                </a:cubicBezTo>
                <a:cubicBezTo>
                  <a:pt x="2123017" y="2859617"/>
                  <a:pt x="2032000" y="2870200"/>
                  <a:pt x="1938867" y="2870200"/>
                </a:cubicBezTo>
                <a:cubicBezTo>
                  <a:pt x="1769533" y="2870200"/>
                  <a:pt x="1606550" y="2838450"/>
                  <a:pt x="1449917" y="2774950"/>
                </a:cubicBezTo>
                <a:cubicBezTo>
                  <a:pt x="1293283" y="2711450"/>
                  <a:pt x="1168400" y="2616200"/>
                  <a:pt x="1075267" y="2489200"/>
                </a:cubicBezTo>
                <a:lnTo>
                  <a:pt x="986367" y="2387600"/>
                </a:lnTo>
                <a:lnTo>
                  <a:pt x="948267" y="2489200"/>
                </a:lnTo>
                <a:cubicBezTo>
                  <a:pt x="863600" y="2717800"/>
                  <a:pt x="797983" y="2929467"/>
                  <a:pt x="751417" y="3124200"/>
                </a:cubicBezTo>
                <a:cubicBezTo>
                  <a:pt x="704850" y="3318934"/>
                  <a:pt x="681567" y="3496734"/>
                  <a:pt x="681567" y="3657600"/>
                </a:cubicBezTo>
                <a:cubicBezTo>
                  <a:pt x="681567" y="3759200"/>
                  <a:pt x="692150" y="3856567"/>
                  <a:pt x="713317" y="3949700"/>
                </a:cubicBezTo>
                <a:cubicBezTo>
                  <a:pt x="734483" y="4042834"/>
                  <a:pt x="766233" y="4123267"/>
                  <a:pt x="808567" y="4191000"/>
                </a:cubicBezTo>
                <a:cubicBezTo>
                  <a:pt x="842433" y="4241800"/>
                  <a:pt x="899583" y="4277784"/>
                  <a:pt x="980017" y="4298950"/>
                </a:cubicBezTo>
                <a:cubicBezTo>
                  <a:pt x="1060450" y="4320117"/>
                  <a:pt x="1147233" y="4330700"/>
                  <a:pt x="1240367" y="4330700"/>
                </a:cubicBezTo>
                <a:cubicBezTo>
                  <a:pt x="1299633" y="4330700"/>
                  <a:pt x="1361017" y="4328584"/>
                  <a:pt x="1424517" y="4324350"/>
                </a:cubicBezTo>
                <a:cubicBezTo>
                  <a:pt x="1488017" y="4320117"/>
                  <a:pt x="1549400" y="4305300"/>
                  <a:pt x="1608667" y="4279900"/>
                </a:cubicBezTo>
                <a:cubicBezTo>
                  <a:pt x="1752600" y="4229100"/>
                  <a:pt x="1869017" y="4174067"/>
                  <a:pt x="1957917" y="4114800"/>
                </a:cubicBezTo>
                <a:cubicBezTo>
                  <a:pt x="2046817" y="4055534"/>
                  <a:pt x="2137833" y="3992034"/>
                  <a:pt x="2230967" y="3924300"/>
                </a:cubicBezTo>
                <a:lnTo>
                  <a:pt x="2281767" y="3898900"/>
                </a:lnTo>
                <a:lnTo>
                  <a:pt x="2269067" y="3898900"/>
                </a:lnTo>
                <a:cubicBezTo>
                  <a:pt x="2370667" y="3848100"/>
                  <a:pt x="2461683" y="3797300"/>
                  <a:pt x="2542117" y="3746500"/>
                </a:cubicBezTo>
                <a:cubicBezTo>
                  <a:pt x="2622550" y="3695700"/>
                  <a:pt x="2662767" y="3670300"/>
                  <a:pt x="2662767" y="3670300"/>
                </a:cubicBezTo>
                <a:cubicBezTo>
                  <a:pt x="2696633" y="3670300"/>
                  <a:pt x="2730500" y="3649134"/>
                  <a:pt x="2764367" y="3606800"/>
                </a:cubicBezTo>
                <a:cubicBezTo>
                  <a:pt x="2832100" y="3572934"/>
                  <a:pt x="2918883" y="3585634"/>
                  <a:pt x="3024717" y="3644900"/>
                </a:cubicBezTo>
                <a:cubicBezTo>
                  <a:pt x="3130550" y="3704167"/>
                  <a:pt x="3183467" y="3780367"/>
                  <a:pt x="3183467" y="3873500"/>
                </a:cubicBezTo>
                <a:cubicBezTo>
                  <a:pt x="3175000" y="3915834"/>
                  <a:pt x="3136900" y="3981450"/>
                  <a:pt x="3069167" y="4070350"/>
                </a:cubicBezTo>
                <a:cubicBezTo>
                  <a:pt x="3001433" y="4159250"/>
                  <a:pt x="2927350" y="4241800"/>
                  <a:pt x="2846917" y="4318000"/>
                </a:cubicBezTo>
                <a:cubicBezTo>
                  <a:pt x="2766483" y="4394200"/>
                  <a:pt x="2700867" y="4436534"/>
                  <a:pt x="2650067" y="4445000"/>
                </a:cubicBezTo>
                <a:cubicBezTo>
                  <a:pt x="2641600" y="4453467"/>
                  <a:pt x="2611967" y="4468284"/>
                  <a:pt x="2561167" y="4489450"/>
                </a:cubicBezTo>
                <a:cubicBezTo>
                  <a:pt x="2510367" y="4510617"/>
                  <a:pt x="2476500" y="4529667"/>
                  <a:pt x="2459567" y="4546600"/>
                </a:cubicBezTo>
                <a:lnTo>
                  <a:pt x="2472267" y="4546600"/>
                </a:lnTo>
                <a:cubicBezTo>
                  <a:pt x="2396067" y="4648200"/>
                  <a:pt x="2319867" y="4699000"/>
                  <a:pt x="2243667" y="4699000"/>
                </a:cubicBezTo>
                <a:lnTo>
                  <a:pt x="2142067" y="4699000"/>
                </a:lnTo>
                <a:cubicBezTo>
                  <a:pt x="2108200" y="4758267"/>
                  <a:pt x="1998133" y="4823884"/>
                  <a:pt x="1811867" y="4895850"/>
                </a:cubicBezTo>
                <a:cubicBezTo>
                  <a:pt x="1625600" y="4967816"/>
                  <a:pt x="1443567" y="5003800"/>
                  <a:pt x="1265767" y="5003800"/>
                </a:cubicBezTo>
                <a:close/>
                <a:moveTo>
                  <a:pt x="-1261533" y="4965700"/>
                </a:moveTo>
                <a:moveTo>
                  <a:pt x="1837267" y="2209800"/>
                </a:moveTo>
                <a:cubicBezTo>
                  <a:pt x="1989667" y="2209800"/>
                  <a:pt x="2123017" y="2165350"/>
                  <a:pt x="2237317" y="2076450"/>
                </a:cubicBezTo>
                <a:cubicBezTo>
                  <a:pt x="2351617" y="1987550"/>
                  <a:pt x="2451100" y="1888067"/>
                  <a:pt x="2535767" y="1778000"/>
                </a:cubicBezTo>
                <a:cubicBezTo>
                  <a:pt x="2705100" y="1549400"/>
                  <a:pt x="2804583" y="1327150"/>
                  <a:pt x="2834217" y="1111250"/>
                </a:cubicBezTo>
                <a:cubicBezTo>
                  <a:pt x="2863850" y="895350"/>
                  <a:pt x="2836333" y="745067"/>
                  <a:pt x="2751667" y="660400"/>
                </a:cubicBezTo>
                <a:cubicBezTo>
                  <a:pt x="2700867" y="635000"/>
                  <a:pt x="2656417" y="620184"/>
                  <a:pt x="2618317" y="615950"/>
                </a:cubicBezTo>
                <a:cubicBezTo>
                  <a:pt x="2580217" y="611717"/>
                  <a:pt x="2506133" y="626534"/>
                  <a:pt x="2396067" y="660400"/>
                </a:cubicBezTo>
                <a:cubicBezTo>
                  <a:pt x="2319867" y="677334"/>
                  <a:pt x="2214033" y="740834"/>
                  <a:pt x="2078567" y="850900"/>
                </a:cubicBezTo>
                <a:cubicBezTo>
                  <a:pt x="1943100" y="960967"/>
                  <a:pt x="1809750" y="1083734"/>
                  <a:pt x="1678517" y="1219200"/>
                </a:cubicBezTo>
                <a:cubicBezTo>
                  <a:pt x="1547283" y="1354667"/>
                  <a:pt x="1447800" y="1468967"/>
                  <a:pt x="1380067" y="1562100"/>
                </a:cubicBezTo>
                <a:lnTo>
                  <a:pt x="1214967" y="1828800"/>
                </a:lnTo>
                <a:cubicBezTo>
                  <a:pt x="1282700" y="1803400"/>
                  <a:pt x="1348317" y="1788584"/>
                  <a:pt x="1411817" y="1784350"/>
                </a:cubicBezTo>
                <a:cubicBezTo>
                  <a:pt x="1475317" y="1780117"/>
                  <a:pt x="1511300" y="1786467"/>
                  <a:pt x="1519767" y="1803400"/>
                </a:cubicBezTo>
                <a:cubicBezTo>
                  <a:pt x="1519767" y="1879600"/>
                  <a:pt x="1534583" y="1949450"/>
                  <a:pt x="1564217" y="2012950"/>
                </a:cubicBezTo>
                <a:cubicBezTo>
                  <a:pt x="1593850" y="2076450"/>
                  <a:pt x="1631950" y="2125134"/>
                  <a:pt x="1678517" y="2159000"/>
                </a:cubicBezTo>
                <a:cubicBezTo>
                  <a:pt x="1725083" y="2192867"/>
                  <a:pt x="1778000" y="2209800"/>
                  <a:pt x="1837267" y="2209800"/>
                </a:cubicBezTo>
                <a:close/>
                <a:moveTo>
                  <a:pt x="1532467" y="49657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81" name="Freeform 6981"/>
          <p:cNvSpPr/>
          <p:nvPr/>
        </p:nvSpPr>
        <p:spPr>
          <a:xfrm rot="0" flipH="0" flipV="0">
            <a:off x="4353807" y="6889066"/>
            <a:ext cx="150723" cy="274929"/>
          </a:xfrm>
          <a:custGeom>
            <a:pathLst>
              <a:path w="4186767" h="7636933">
                <a:moveTo>
                  <a:pt x="249767" y="7433733"/>
                </a:moveTo>
                <a:cubicBezTo>
                  <a:pt x="165100" y="7374467"/>
                  <a:pt x="101600" y="7319433"/>
                  <a:pt x="59267" y="7268633"/>
                </a:cubicBezTo>
                <a:cubicBezTo>
                  <a:pt x="16933" y="7217833"/>
                  <a:pt x="0" y="7145867"/>
                  <a:pt x="8467" y="7052733"/>
                </a:cubicBezTo>
                <a:cubicBezTo>
                  <a:pt x="25400" y="6925733"/>
                  <a:pt x="50800" y="6792383"/>
                  <a:pt x="84667" y="6652683"/>
                </a:cubicBezTo>
                <a:cubicBezTo>
                  <a:pt x="118533" y="6512983"/>
                  <a:pt x="160867" y="6375400"/>
                  <a:pt x="211667" y="6239933"/>
                </a:cubicBezTo>
                <a:cubicBezTo>
                  <a:pt x="237067" y="6087533"/>
                  <a:pt x="268817" y="5935133"/>
                  <a:pt x="306917" y="5782733"/>
                </a:cubicBezTo>
                <a:cubicBezTo>
                  <a:pt x="345017" y="5630333"/>
                  <a:pt x="410633" y="5486400"/>
                  <a:pt x="503767" y="5350933"/>
                </a:cubicBezTo>
                <a:cubicBezTo>
                  <a:pt x="613833" y="5037667"/>
                  <a:pt x="728133" y="4726517"/>
                  <a:pt x="846667" y="4417483"/>
                </a:cubicBezTo>
                <a:cubicBezTo>
                  <a:pt x="965200" y="4108450"/>
                  <a:pt x="1066800" y="3784600"/>
                  <a:pt x="1151467" y="3445933"/>
                </a:cubicBezTo>
                <a:cubicBezTo>
                  <a:pt x="1278467" y="3141133"/>
                  <a:pt x="1394883" y="2870200"/>
                  <a:pt x="1500717" y="2633133"/>
                </a:cubicBezTo>
                <a:cubicBezTo>
                  <a:pt x="1606550" y="2396067"/>
                  <a:pt x="1735667" y="2091267"/>
                  <a:pt x="1888067" y="1718733"/>
                </a:cubicBezTo>
                <a:cubicBezTo>
                  <a:pt x="1972733" y="1524000"/>
                  <a:pt x="2046817" y="1305983"/>
                  <a:pt x="2110317" y="1064683"/>
                </a:cubicBezTo>
                <a:cubicBezTo>
                  <a:pt x="2173817" y="823383"/>
                  <a:pt x="2273300" y="609600"/>
                  <a:pt x="2408767" y="423333"/>
                </a:cubicBezTo>
                <a:cubicBezTo>
                  <a:pt x="2468033" y="347133"/>
                  <a:pt x="2512483" y="281517"/>
                  <a:pt x="2542117" y="226483"/>
                </a:cubicBezTo>
                <a:cubicBezTo>
                  <a:pt x="2571750" y="171450"/>
                  <a:pt x="2603500" y="118533"/>
                  <a:pt x="2637367" y="67733"/>
                </a:cubicBezTo>
                <a:cubicBezTo>
                  <a:pt x="2654300" y="16933"/>
                  <a:pt x="2711450" y="0"/>
                  <a:pt x="2808817" y="16933"/>
                </a:cubicBezTo>
                <a:cubicBezTo>
                  <a:pt x="2906183" y="33867"/>
                  <a:pt x="2976033" y="71967"/>
                  <a:pt x="3018367" y="131233"/>
                </a:cubicBezTo>
                <a:cubicBezTo>
                  <a:pt x="3060700" y="122767"/>
                  <a:pt x="3111500" y="177800"/>
                  <a:pt x="3170767" y="296333"/>
                </a:cubicBezTo>
                <a:cubicBezTo>
                  <a:pt x="3230033" y="414867"/>
                  <a:pt x="3251200" y="508000"/>
                  <a:pt x="3234267" y="575733"/>
                </a:cubicBezTo>
                <a:cubicBezTo>
                  <a:pt x="3234267" y="668867"/>
                  <a:pt x="3200400" y="770467"/>
                  <a:pt x="3132667" y="880533"/>
                </a:cubicBezTo>
                <a:cubicBezTo>
                  <a:pt x="3098800" y="914400"/>
                  <a:pt x="3064933" y="963083"/>
                  <a:pt x="3031067" y="1026583"/>
                </a:cubicBezTo>
                <a:cubicBezTo>
                  <a:pt x="2997200" y="1090083"/>
                  <a:pt x="2946400" y="1172633"/>
                  <a:pt x="2878667" y="1274233"/>
                </a:cubicBezTo>
                <a:cubicBezTo>
                  <a:pt x="2844800" y="1384300"/>
                  <a:pt x="2810933" y="1494367"/>
                  <a:pt x="2777067" y="1604433"/>
                </a:cubicBezTo>
                <a:cubicBezTo>
                  <a:pt x="2743200" y="1714500"/>
                  <a:pt x="2705100" y="1816100"/>
                  <a:pt x="2662767" y="1909233"/>
                </a:cubicBezTo>
                <a:cubicBezTo>
                  <a:pt x="2620433" y="2002367"/>
                  <a:pt x="2573867" y="2095500"/>
                  <a:pt x="2523067" y="2188633"/>
                </a:cubicBezTo>
                <a:cubicBezTo>
                  <a:pt x="2472267" y="2281767"/>
                  <a:pt x="2438400" y="2357967"/>
                  <a:pt x="2421467" y="2417233"/>
                </a:cubicBezTo>
                <a:cubicBezTo>
                  <a:pt x="2345267" y="2611967"/>
                  <a:pt x="2262717" y="2800350"/>
                  <a:pt x="2173817" y="2982383"/>
                </a:cubicBezTo>
                <a:cubicBezTo>
                  <a:pt x="2084917" y="3164417"/>
                  <a:pt x="2006600" y="3357033"/>
                  <a:pt x="1938867" y="3560233"/>
                </a:cubicBezTo>
                <a:cubicBezTo>
                  <a:pt x="1871133" y="3754967"/>
                  <a:pt x="1801283" y="3960283"/>
                  <a:pt x="1729317" y="4176183"/>
                </a:cubicBezTo>
                <a:cubicBezTo>
                  <a:pt x="1657350" y="4392083"/>
                  <a:pt x="1562100" y="4597400"/>
                  <a:pt x="1443567" y="4792133"/>
                </a:cubicBezTo>
                <a:cubicBezTo>
                  <a:pt x="1384300" y="4876800"/>
                  <a:pt x="1337733" y="4991100"/>
                  <a:pt x="1303867" y="5135033"/>
                </a:cubicBezTo>
                <a:cubicBezTo>
                  <a:pt x="1270000" y="5278967"/>
                  <a:pt x="1236133" y="5418667"/>
                  <a:pt x="1202267" y="5554133"/>
                </a:cubicBezTo>
                <a:cubicBezTo>
                  <a:pt x="1143000" y="5706533"/>
                  <a:pt x="1090083" y="5846233"/>
                  <a:pt x="1043517" y="5973233"/>
                </a:cubicBezTo>
                <a:cubicBezTo>
                  <a:pt x="996950" y="6100233"/>
                  <a:pt x="973667" y="6180667"/>
                  <a:pt x="973667" y="6214533"/>
                </a:cubicBezTo>
                <a:cubicBezTo>
                  <a:pt x="914400" y="6400800"/>
                  <a:pt x="867833" y="6584950"/>
                  <a:pt x="833967" y="6766983"/>
                </a:cubicBezTo>
                <a:cubicBezTo>
                  <a:pt x="800100" y="6949017"/>
                  <a:pt x="745067" y="7107767"/>
                  <a:pt x="668867" y="7243233"/>
                </a:cubicBezTo>
                <a:cubicBezTo>
                  <a:pt x="660400" y="7370233"/>
                  <a:pt x="624417" y="7454900"/>
                  <a:pt x="560917" y="7497233"/>
                </a:cubicBezTo>
                <a:cubicBezTo>
                  <a:pt x="497417" y="7539567"/>
                  <a:pt x="393700" y="7518400"/>
                  <a:pt x="249767" y="7433733"/>
                </a:cubicBezTo>
                <a:close/>
                <a:moveTo>
                  <a:pt x="-829733" y="7713133"/>
                </a:moveTo>
                <a:moveTo>
                  <a:pt x="3285067" y="7636933"/>
                </a:moveTo>
                <a:cubicBezTo>
                  <a:pt x="3149600" y="7620000"/>
                  <a:pt x="3048000" y="7592483"/>
                  <a:pt x="2980267" y="7554383"/>
                </a:cubicBezTo>
                <a:cubicBezTo>
                  <a:pt x="2912533" y="7516283"/>
                  <a:pt x="2785533" y="7429500"/>
                  <a:pt x="2599267" y="7294033"/>
                </a:cubicBezTo>
                <a:cubicBezTo>
                  <a:pt x="2497667" y="7192433"/>
                  <a:pt x="2357967" y="7035800"/>
                  <a:pt x="2180167" y="6824133"/>
                </a:cubicBezTo>
                <a:cubicBezTo>
                  <a:pt x="2002367" y="6612467"/>
                  <a:pt x="1824567" y="6385983"/>
                  <a:pt x="1646767" y="6144683"/>
                </a:cubicBezTo>
                <a:cubicBezTo>
                  <a:pt x="1468967" y="5903383"/>
                  <a:pt x="1320800" y="5698067"/>
                  <a:pt x="1202267" y="5528733"/>
                </a:cubicBezTo>
                <a:lnTo>
                  <a:pt x="1722967" y="4830233"/>
                </a:lnTo>
                <a:cubicBezTo>
                  <a:pt x="1833033" y="4965700"/>
                  <a:pt x="1921933" y="5092700"/>
                  <a:pt x="1989667" y="5211233"/>
                </a:cubicBezTo>
                <a:cubicBezTo>
                  <a:pt x="2057400" y="5329767"/>
                  <a:pt x="2112433" y="5410200"/>
                  <a:pt x="2154767" y="5452533"/>
                </a:cubicBezTo>
                <a:cubicBezTo>
                  <a:pt x="2349500" y="5740400"/>
                  <a:pt x="2504017" y="5973233"/>
                  <a:pt x="2618317" y="6151033"/>
                </a:cubicBezTo>
                <a:cubicBezTo>
                  <a:pt x="2732617" y="6328833"/>
                  <a:pt x="2836333" y="6472767"/>
                  <a:pt x="2929467" y="6582833"/>
                </a:cubicBezTo>
                <a:cubicBezTo>
                  <a:pt x="3022600" y="6692900"/>
                  <a:pt x="3122083" y="6790267"/>
                  <a:pt x="3227917" y="6874933"/>
                </a:cubicBezTo>
                <a:cubicBezTo>
                  <a:pt x="3333750" y="6959600"/>
                  <a:pt x="3467100" y="7048500"/>
                  <a:pt x="3627967" y="7141633"/>
                </a:cubicBezTo>
                <a:cubicBezTo>
                  <a:pt x="3653367" y="7158567"/>
                  <a:pt x="3678767" y="7183967"/>
                  <a:pt x="3704167" y="7217833"/>
                </a:cubicBezTo>
                <a:cubicBezTo>
                  <a:pt x="3729567" y="7251700"/>
                  <a:pt x="3738033" y="7302500"/>
                  <a:pt x="3729567" y="7370233"/>
                </a:cubicBezTo>
                <a:cubicBezTo>
                  <a:pt x="3695700" y="7463367"/>
                  <a:pt x="3659717" y="7520517"/>
                  <a:pt x="3621617" y="7541683"/>
                </a:cubicBezTo>
                <a:cubicBezTo>
                  <a:pt x="3583517" y="7562850"/>
                  <a:pt x="3471333" y="7594600"/>
                  <a:pt x="3285067" y="7636933"/>
                </a:cubicBezTo>
                <a:close/>
                <a:moveTo>
                  <a:pt x="-1032933" y="7713133"/>
                </a:moveTo>
                <a:moveTo>
                  <a:pt x="1164167" y="5389033"/>
                </a:moveTo>
                <a:cubicBezTo>
                  <a:pt x="1113367" y="5245100"/>
                  <a:pt x="1132417" y="5099050"/>
                  <a:pt x="1221317" y="4950883"/>
                </a:cubicBezTo>
                <a:cubicBezTo>
                  <a:pt x="1310217" y="4802717"/>
                  <a:pt x="1409700" y="4699000"/>
                  <a:pt x="1519767" y="4639733"/>
                </a:cubicBezTo>
                <a:cubicBezTo>
                  <a:pt x="1553633" y="4580467"/>
                  <a:pt x="1589617" y="4540250"/>
                  <a:pt x="1627717" y="4519083"/>
                </a:cubicBezTo>
                <a:cubicBezTo>
                  <a:pt x="1665817" y="4497917"/>
                  <a:pt x="1689100" y="4470400"/>
                  <a:pt x="1697567" y="4436533"/>
                </a:cubicBezTo>
                <a:cubicBezTo>
                  <a:pt x="1714500" y="4402667"/>
                  <a:pt x="1758950" y="4356100"/>
                  <a:pt x="1830917" y="4296833"/>
                </a:cubicBezTo>
                <a:cubicBezTo>
                  <a:pt x="1902883" y="4237567"/>
                  <a:pt x="1968500" y="4182533"/>
                  <a:pt x="2027767" y="4131733"/>
                </a:cubicBezTo>
                <a:cubicBezTo>
                  <a:pt x="2163233" y="4047067"/>
                  <a:pt x="2317750" y="3943350"/>
                  <a:pt x="2491317" y="3820583"/>
                </a:cubicBezTo>
                <a:cubicBezTo>
                  <a:pt x="2664883" y="3697817"/>
                  <a:pt x="2832100" y="3572933"/>
                  <a:pt x="2992967" y="3445933"/>
                </a:cubicBezTo>
                <a:cubicBezTo>
                  <a:pt x="3153833" y="3318933"/>
                  <a:pt x="3291417" y="3208867"/>
                  <a:pt x="3405717" y="3115733"/>
                </a:cubicBezTo>
                <a:cubicBezTo>
                  <a:pt x="3520017" y="3022600"/>
                  <a:pt x="3589867" y="2963333"/>
                  <a:pt x="3615267" y="2937933"/>
                </a:cubicBezTo>
                <a:cubicBezTo>
                  <a:pt x="3640667" y="2904067"/>
                  <a:pt x="3676650" y="2880783"/>
                  <a:pt x="3723217" y="2868083"/>
                </a:cubicBezTo>
                <a:cubicBezTo>
                  <a:pt x="3769783" y="2855383"/>
                  <a:pt x="3831167" y="2865967"/>
                  <a:pt x="3907367" y="2899833"/>
                </a:cubicBezTo>
                <a:cubicBezTo>
                  <a:pt x="4008967" y="2925233"/>
                  <a:pt x="4076700" y="2965450"/>
                  <a:pt x="4110567" y="3020483"/>
                </a:cubicBezTo>
                <a:cubicBezTo>
                  <a:pt x="4144433" y="3075517"/>
                  <a:pt x="4161367" y="3179233"/>
                  <a:pt x="4161367" y="3331633"/>
                </a:cubicBezTo>
                <a:cubicBezTo>
                  <a:pt x="4186767" y="3424767"/>
                  <a:pt x="4150783" y="3524250"/>
                  <a:pt x="4053417" y="3630083"/>
                </a:cubicBezTo>
                <a:cubicBezTo>
                  <a:pt x="3956050" y="3735917"/>
                  <a:pt x="3810000" y="3852333"/>
                  <a:pt x="3615267" y="3979333"/>
                </a:cubicBezTo>
                <a:cubicBezTo>
                  <a:pt x="3547533" y="4021667"/>
                  <a:pt x="3456517" y="4085167"/>
                  <a:pt x="3342217" y="4169833"/>
                </a:cubicBezTo>
                <a:cubicBezTo>
                  <a:pt x="3227917" y="4254500"/>
                  <a:pt x="3128433" y="4334933"/>
                  <a:pt x="3043767" y="4411133"/>
                </a:cubicBezTo>
                <a:cubicBezTo>
                  <a:pt x="2984500" y="4445000"/>
                  <a:pt x="2897717" y="4502150"/>
                  <a:pt x="2783417" y="4582583"/>
                </a:cubicBezTo>
                <a:cubicBezTo>
                  <a:pt x="2669117" y="4663017"/>
                  <a:pt x="2569633" y="4741333"/>
                  <a:pt x="2484967" y="4817533"/>
                </a:cubicBezTo>
                <a:cubicBezTo>
                  <a:pt x="2417233" y="4859867"/>
                  <a:pt x="2328333" y="4933950"/>
                  <a:pt x="2218267" y="5039783"/>
                </a:cubicBezTo>
                <a:cubicBezTo>
                  <a:pt x="2108200" y="5145617"/>
                  <a:pt x="1998133" y="5223933"/>
                  <a:pt x="1888067" y="5274733"/>
                </a:cubicBezTo>
                <a:cubicBezTo>
                  <a:pt x="1617133" y="5528733"/>
                  <a:pt x="1439333" y="5664200"/>
                  <a:pt x="1354667" y="5681133"/>
                </a:cubicBezTo>
                <a:cubicBezTo>
                  <a:pt x="1270000" y="5698067"/>
                  <a:pt x="1206500" y="5600700"/>
                  <a:pt x="1164167" y="5389033"/>
                </a:cubicBezTo>
                <a:close/>
                <a:moveTo>
                  <a:pt x="1214967" y="7713133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82" name="Freeform 6982"/>
          <p:cNvSpPr/>
          <p:nvPr/>
        </p:nvSpPr>
        <p:spPr>
          <a:xfrm rot="0" flipH="0" flipV="0">
            <a:off x="4524495" y="6919774"/>
            <a:ext cx="164744" cy="240106"/>
          </a:xfrm>
          <a:custGeom>
            <a:pathLst>
              <a:path w="4576234" h="6669616">
                <a:moveTo>
                  <a:pt x="931334" y="6669616"/>
                </a:moveTo>
                <a:cubicBezTo>
                  <a:pt x="821267" y="6669616"/>
                  <a:pt x="734484" y="6648450"/>
                  <a:pt x="670984" y="6606116"/>
                </a:cubicBezTo>
                <a:cubicBezTo>
                  <a:pt x="607484" y="6563783"/>
                  <a:pt x="529167" y="6504516"/>
                  <a:pt x="436034" y="6428316"/>
                </a:cubicBezTo>
                <a:cubicBezTo>
                  <a:pt x="275167" y="6258983"/>
                  <a:pt x="160867" y="6096000"/>
                  <a:pt x="93134" y="5939366"/>
                </a:cubicBezTo>
                <a:cubicBezTo>
                  <a:pt x="25400" y="5782733"/>
                  <a:pt x="4234" y="5632450"/>
                  <a:pt x="29634" y="5488516"/>
                </a:cubicBezTo>
                <a:cubicBezTo>
                  <a:pt x="55034" y="5420783"/>
                  <a:pt x="65617" y="5355166"/>
                  <a:pt x="61384" y="5291666"/>
                </a:cubicBezTo>
                <a:cubicBezTo>
                  <a:pt x="57150" y="5228166"/>
                  <a:pt x="55034" y="5196416"/>
                  <a:pt x="55034" y="5196416"/>
                </a:cubicBezTo>
                <a:cubicBezTo>
                  <a:pt x="12700" y="5154083"/>
                  <a:pt x="0" y="5126566"/>
                  <a:pt x="16934" y="5113866"/>
                </a:cubicBezTo>
                <a:cubicBezTo>
                  <a:pt x="33867" y="5101166"/>
                  <a:pt x="50800" y="5077883"/>
                  <a:pt x="67734" y="5044016"/>
                </a:cubicBezTo>
                <a:cubicBezTo>
                  <a:pt x="118534" y="5044016"/>
                  <a:pt x="135467" y="4997450"/>
                  <a:pt x="118534" y="4904316"/>
                </a:cubicBezTo>
                <a:cubicBezTo>
                  <a:pt x="101600" y="4836583"/>
                  <a:pt x="135467" y="4688416"/>
                  <a:pt x="220134" y="4459816"/>
                </a:cubicBezTo>
                <a:cubicBezTo>
                  <a:pt x="304800" y="4231216"/>
                  <a:pt x="410634" y="4015316"/>
                  <a:pt x="537634" y="3812116"/>
                </a:cubicBezTo>
                <a:cubicBezTo>
                  <a:pt x="588434" y="3727450"/>
                  <a:pt x="664634" y="3615266"/>
                  <a:pt x="766234" y="3475566"/>
                </a:cubicBezTo>
                <a:cubicBezTo>
                  <a:pt x="867834" y="3335866"/>
                  <a:pt x="980017" y="3196166"/>
                  <a:pt x="1102784" y="3056466"/>
                </a:cubicBezTo>
                <a:cubicBezTo>
                  <a:pt x="1225550" y="2916766"/>
                  <a:pt x="1337734" y="2804583"/>
                  <a:pt x="1439334" y="2719916"/>
                </a:cubicBezTo>
                <a:cubicBezTo>
                  <a:pt x="1651000" y="2542116"/>
                  <a:pt x="1837267" y="2410883"/>
                  <a:pt x="1998134" y="2326216"/>
                </a:cubicBezTo>
                <a:cubicBezTo>
                  <a:pt x="2159000" y="2241550"/>
                  <a:pt x="2332567" y="2178050"/>
                  <a:pt x="2518834" y="2135716"/>
                </a:cubicBezTo>
                <a:cubicBezTo>
                  <a:pt x="2705100" y="2093383"/>
                  <a:pt x="2834217" y="2072216"/>
                  <a:pt x="2906184" y="2072216"/>
                </a:cubicBezTo>
                <a:cubicBezTo>
                  <a:pt x="2978150" y="2072216"/>
                  <a:pt x="3077634" y="2139950"/>
                  <a:pt x="3204634" y="2275416"/>
                </a:cubicBezTo>
                <a:cubicBezTo>
                  <a:pt x="3399367" y="2360083"/>
                  <a:pt x="3541184" y="2461683"/>
                  <a:pt x="3630084" y="2580216"/>
                </a:cubicBezTo>
                <a:cubicBezTo>
                  <a:pt x="3718984" y="2698750"/>
                  <a:pt x="3776134" y="2872316"/>
                  <a:pt x="3801534" y="3100916"/>
                </a:cubicBezTo>
                <a:cubicBezTo>
                  <a:pt x="3826934" y="3354916"/>
                  <a:pt x="3807884" y="3644900"/>
                  <a:pt x="3744384" y="3970866"/>
                </a:cubicBezTo>
                <a:cubicBezTo>
                  <a:pt x="3680884" y="4296833"/>
                  <a:pt x="3479800" y="4701116"/>
                  <a:pt x="3141134" y="5183716"/>
                </a:cubicBezTo>
                <a:cubicBezTo>
                  <a:pt x="2929467" y="5488516"/>
                  <a:pt x="2734734" y="5715000"/>
                  <a:pt x="2556934" y="5863166"/>
                </a:cubicBezTo>
                <a:cubicBezTo>
                  <a:pt x="2379134" y="6011333"/>
                  <a:pt x="2167467" y="6157383"/>
                  <a:pt x="1921934" y="6301316"/>
                </a:cubicBezTo>
                <a:cubicBezTo>
                  <a:pt x="1744134" y="6419850"/>
                  <a:pt x="1583267" y="6506633"/>
                  <a:pt x="1439334" y="6561666"/>
                </a:cubicBezTo>
                <a:cubicBezTo>
                  <a:pt x="1295400" y="6616700"/>
                  <a:pt x="1126067" y="6652683"/>
                  <a:pt x="931334" y="6669616"/>
                </a:cubicBezTo>
                <a:close/>
                <a:moveTo>
                  <a:pt x="-1024466" y="6860116"/>
                </a:moveTo>
                <a:moveTo>
                  <a:pt x="2150534" y="5323416"/>
                </a:moveTo>
                <a:cubicBezTo>
                  <a:pt x="2353734" y="5094816"/>
                  <a:pt x="2516717" y="4878916"/>
                  <a:pt x="2639484" y="4675716"/>
                </a:cubicBezTo>
                <a:cubicBezTo>
                  <a:pt x="2762250" y="4472516"/>
                  <a:pt x="2878667" y="4214283"/>
                  <a:pt x="2988734" y="3901016"/>
                </a:cubicBezTo>
                <a:cubicBezTo>
                  <a:pt x="3022600" y="3807883"/>
                  <a:pt x="3043767" y="3691466"/>
                  <a:pt x="3052234" y="3551766"/>
                </a:cubicBezTo>
                <a:cubicBezTo>
                  <a:pt x="3060700" y="3412066"/>
                  <a:pt x="3058584" y="3280833"/>
                  <a:pt x="3045884" y="3158066"/>
                </a:cubicBezTo>
                <a:cubicBezTo>
                  <a:pt x="3033184" y="3035300"/>
                  <a:pt x="3001434" y="2965450"/>
                  <a:pt x="2950634" y="2948516"/>
                </a:cubicBezTo>
                <a:cubicBezTo>
                  <a:pt x="2849034" y="2889250"/>
                  <a:pt x="2726267" y="2870200"/>
                  <a:pt x="2582334" y="2891366"/>
                </a:cubicBezTo>
                <a:cubicBezTo>
                  <a:pt x="2438400" y="2912533"/>
                  <a:pt x="2281767" y="2995083"/>
                  <a:pt x="2112434" y="3139016"/>
                </a:cubicBezTo>
                <a:cubicBezTo>
                  <a:pt x="1849967" y="3359150"/>
                  <a:pt x="1621367" y="3632200"/>
                  <a:pt x="1426634" y="3958166"/>
                </a:cubicBezTo>
                <a:cubicBezTo>
                  <a:pt x="1231900" y="4284133"/>
                  <a:pt x="1041400" y="4654550"/>
                  <a:pt x="855134" y="5069416"/>
                </a:cubicBezTo>
                <a:cubicBezTo>
                  <a:pt x="728134" y="5374216"/>
                  <a:pt x="700617" y="5617633"/>
                  <a:pt x="772584" y="5799666"/>
                </a:cubicBezTo>
                <a:cubicBezTo>
                  <a:pt x="844550" y="5981700"/>
                  <a:pt x="1001184" y="6045200"/>
                  <a:pt x="1242484" y="5990166"/>
                </a:cubicBezTo>
                <a:cubicBezTo>
                  <a:pt x="1483784" y="5935133"/>
                  <a:pt x="1786467" y="5712883"/>
                  <a:pt x="2150534" y="5323416"/>
                </a:cubicBezTo>
                <a:close/>
                <a:moveTo>
                  <a:pt x="321734" y="6860116"/>
                </a:moveTo>
                <a:moveTo>
                  <a:pt x="2125134" y="1145116"/>
                </a:moveTo>
                <a:cubicBezTo>
                  <a:pt x="2065867" y="1085850"/>
                  <a:pt x="2017184" y="1011766"/>
                  <a:pt x="1979084" y="922866"/>
                </a:cubicBezTo>
                <a:cubicBezTo>
                  <a:pt x="1940984" y="833966"/>
                  <a:pt x="1926167" y="772583"/>
                  <a:pt x="1934634" y="738716"/>
                </a:cubicBezTo>
                <a:cubicBezTo>
                  <a:pt x="1951567" y="696383"/>
                  <a:pt x="1983317" y="613833"/>
                  <a:pt x="2029884" y="491066"/>
                </a:cubicBezTo>
                <a:cubicBezTo>
                  <a:pt x="2076450" y="368300"/>
                  <a:pt x="2129367" y="281516"/>
                  <a:pt x="2188634" y="230716"/>
                </a:cubicBezTo>
                <a:cubicBezTo>
                  <a:pt x="2214034" y="213783"/>
                  <a:pt x="2241550" y="186266"/>
                  <a:pt x="2271184" y="148166"/>
                </a:cubicBezTo>
                <a:cubicBezTo>
                  <a:pt x="2300817" y="110066"/>
                  <a:pt x="2332567" y="86783"/>
                  <a:pt x="2366434" y="78316"/>
                </a:cubicBezTo>
                <a:cubicBezTo>
                  <a:pt x="2468034" y="10583"/>
                  <a:pt x="2563284" y="0"/>
                  <a:pt x="2652184" y="46566"/>
                </a:cubicBezTo>
                <a:cubicBezTo>
                  <a:pt x="2741084" y="93133"/>
                  <a:pt x="2806700" y="184150"/>
                  <a:pt x="2849034" y="319616"/>
                </a:cubicBezTo>
                <a:cubicBezTo>
                  <a:pt x="2925234" y="438150"/>
                  <a:pt x="2950634" y="541866"/>
                  <a:pt x="2925234" y="630766"/>
                </a:cubicBezTo>
                <a:cubicBezTo>
                  <a:pt x="2899834" y="719666"/>
                  <a:pt x="2832100" y="836083"/>
                  <a:pt x="2722034" y="980016"/>
                </a:cubicBezTo>
                <a:cubicBezTo>
                  <a:pt x="2595034" y="1149350"/>
                  <a:pt x="2480734" y="1242483"/>
                  <a:pt x="2379134" y="1259416"/>
                </a:cubicBezTo>
                <a:cubicBezTo>
                  <a:pt x="2277534" y="1276350"/>
                  <a:pt x="2192867" y="1238250"/>
                  <a:pt x="2125134" y="1145116"/>
                </a:cubicBezTo>
                <a:close/>
                <a:moveTo>
                  <a:pt x="4500034" y="6860116"/>
                </a:moveTo>
                <a:moveTo>
                  <a:pt x="3750734" y="1145116"/>
                </a:moveTo>
                <a:cubicBezTo>
                  <a:pt x="3691467" y="1085850"/>
                  <a:pt x="3642784" y="1011766"/>
                  <a:pt x="3604684" y="922866"/>
                </a:cubicBezTo>
                <a:cubicBezTo>
                  <a:pt x="3566584" y="833966"/>
                  <a:pt x="3551767" y="772583"/>
                  <a:pt x="3560234" y="738716"/>
                </a:cubicBezTo>
                <a:cubicBezTo>
                  <a:pt x="3577167" y="696383"/>
                  <a:pt x="3608917" y="613833"/>
                  <a:pt x="3655484" y="491066"/>
                </a:cubicBezTo>
                <a:cubicBezTo>
                  <a:pt x="3702050" y="368300"/>
                  <a:pt x="3754967" y="281516"/>
                  <a:pt x="3814234" y="230716"/>
                </a:cubicBezTo>
                <a:cubicBezTo>
                  <a:pt x="3839634" y="213783"/>
                  <a:pt x="3867150" y="186266"/>
                  <a:pt x="3896784" y="148166"/>
                </a:cubicBezTo>
                <a:cubicBezTo>
                  <a:pt x="3926417" y="110066"/>
                  <a:pt x="3958167" y="86783"/>
                  <a:pt x="3992034" y="78316"/>
                </a:cubicBezTo>
                <a:cubicBezTo>
                  <a:pt x="4093634" y="10583"/>
                  <a:pt x="4188884" y="0"/>
                  <a:pt x="4277784" y="46566"/>
                </a:cubicBezTo>
                <a:cubicBezTo>
                  <a:pt x="4366684" y="93133"/>
                  <a:pt x="4432300" y="184150"/>
                  <a:pt x="4474634" y="319616"/>
                </a:cubicBezTo>
                <a:cubicBezTo>
                  <a:pt x="4550834" y="438150"/>
                  <a:pt x="4576234" y="541866"/>
                  <a:pt x="4550834" y="630766"/>
                </a:cubicBezTo>
                <a:cubicBezTo>
                  <a:pt x="4525434" y="719666"/>
                  <a:pt x="4457700" y="836083"/>
                  <a:pt x="4347634" y="980016"/>
                </a:cubicBezTo>
                <a:cubicBezTo>
                  <a:pt x="4220634" y="1149350"/>
                  <a:pt x="4106334" y="1242483"/>
                  <a:pt x="4004734" y="1259416"/>
                </a:cubicBezTo>
                <a:cubicBezTo>
                  <a:pt x="3903134" y="1276350"/>
                  <a:pt x="3818467" y="1238250"/>
                  <a:pt x="3750734" y="1145116"/>
                </a:cubicBezTo>
                <a:close/>
                <a:moveTo>
                  <a:pt x="45000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83" name="Freeform 6983"/>
          <p:cNvSpPr/>
          <p:nvPr/>
        </p:nvSpPr>
        <p:spPr>
          <a:xfrm rot="0" flipH="0" flipV="0">
            <a:off x="4802930" y="7005042"/>
            <a:ext cx="137464" cy="138531"/>
          </a:xfrm>
          <a:custGeom>
            <a:pathLst>
              <a:path w="3818467" h="3848100">
                <a:moveTo>
                  <a:pt x="931334" y="3716866"/>
                </a:moveTo>
                <a:cubicBezTo>
                  <a:pt x="872067" y="3666066"/>
                  <a:pt x="797984" y="3513666"/>
                  <a:pt x="709084" y="3259666"/>
                </a:cubicBezTo>
                <a:cubicBezTo>
                  <a:pt x="620184" y="3005666"/>
                  <a:pt x="535517" y="2707216"/>
                  <a:pt x="455084" y="2364316"/>
                </a:cubicBezTo>
                <a:cubicBezTo>
                  <a:pt x="374650" y="2021416"/>
                  <a:pt x="309034" y="1706033"/>
                  <a:pt x="258234" y="1418166"/>
                </a:cubicBezTo>
                <a:cubicBezTo>
                  <a:pt x="224367" y="1248833"/>
                  <a:pt x="188384" y="1104900"/>
                  <a:pt x="150284" y="986366"/>
                </a:cubicBezTo>
                <a:cubicBezTo>
                  <a:pt x="112184" y="867833"/>
                  <a:pt x="80434" y="770466"/>
                  <a:pt x="55034" y="694266"/>
                </a:cubicBezTo>
                <a:cubicBezTo>
                  <a:pt x="12700" y="541866"/>
                  <a:pt x="0" y="414866"/>
                  <a:pt x="16934" y="313266"/>
                </a:cubicBezTo>
                <a:cubicBezTo>
                  <a:pt x="33867" y="211666"/>
                  <a:pt x="93134" y="131233"/>
                  <a:pt x="194734" y="71966"/>
                </a:cubicBezTo>
                <a:cubicBezTo>
                  <a:pt x="237067" y="46566"/>
                  <a:pt x="289984" y="27516"/>
                  <a:pt x="353484" y="14816"/>
                </a:cubicBezTo>
                <a:cubicBezTo>
                  <a:pt x="416984" y="2116"/>
                  <a:pt x="465667" y="0"/>
                  <a:pt x="499534" y="8466"/>
                </a:cubicBezTo>
                <a:cubicBezTo>
                  <a:pt x="601134" y="42333"/>
                  <a:pt x="694267" y="196850"/>
                  <a:pt x="778934" y="472016"/>
                </a:cubicBezTo>
                <a:cubicBezTo>
                  <a:pt x="863600" y="747183"/>
                  <a:pt x="939800" y="1109133"/>
                  <a:pt x="1007534" y="1557866"/>
                </a:cubicBezTo>
                <a:cubicBezTo>
                  <a:pt x="1041400" y="1820333"/>
                  <a:pt x="1083734" y="2044700"/>
                  <a:pt x="1134534" y="2230966"/>
                </a:cubicBezTo>
                <a:cubicBezTo>
                  <a:pt x="1185334" y="2417233"/>
                  <a:pt x="1210734" y="2527300"/>
                  <a:pt x="1210734" y="2561166"/>
                </a:cubicBezTo>
                <a:cubicBezTo>
                  <a:pt x="1244600" y="2628900"/>
                  <a:pt x="1284817" y="2694516"/>
                  <a:pt x="1331384" y="2758016"/>
                </a:cubicBezTo>
                <a:cubicBezTo>
                  <a:pt x="1377950" y="2821516"/>
                  <a:pt x="1435100" y="2819400"/>
                  <a:pt x="1502834" y="2751666"/>
                </a:cubicBezTo>
                <a:cubicBezTo>
                  <a:pt x="1536700" y="2717800"/>
                  <a:pt x="1606550" y="2641600"/>
                  <a:pt x="1712384" y="2523066"/>
                </a:cubicBezTo>
                <a:cubicBezTo>
                  <a:pt x="1818217" y="2404533"/>
                  <a:pt x="1921934" y="2277533"/>
                  <a:pt x="2023534" y="2142066"/>
                </a:cubicBezTo>
                <a:cubicBezTo>
                  <a:pt x="2201334" y="1905000"/>
                  <a:pt x="2343150" y="1710266"/>
                  <a:pt x="2448984" y="1557866"/>
                </a:cubicBezTo>
                <a:cubicBezTo>
                  <a:pt x="2554817" y="1405466"/>
                  <a:pt x="2675467" y="1244600"/>
                  <a:pt x="2810934" y="1075266"/>
                </a:cubicBezTo>
                <a:cubicBezTo>
                  <a:pt x="2870200" y="990600"/>
                  <a:pt x="2937934" y="897466"/>
                  <a:pt x="3014134" y="795866"/>
                </a:cubicBezTo>
                <a:cubicBezTo>
                  <a:pt x="3090334" y="694266"/>
                  <a:pt x="3168650" y="599016"/>
                  <a:pt x="3249084" y="510116"/>
                </a:cubicBezTo>
                <a:cubicBezTo>
                  <a:pt x="3329517" y="421216"/>
                  <a:pt x="3403600" y="368300"/>
                  <a:pt x="3471334" y="351366"/>
                </a:cubicBezTo>
                <a:cubicBezTo>
                  <a:pt x="3674534" y="317500"/>
                  <a:pt x="3784600" y="359833"/>
                  <a:pt x="3801534" y="478366"/>
                </a:cubicBezTo>
                <a:cubicBezTo>
                  <a:pt x="3818467" y="596900"/>
                  <a:pt x="3742267" y="774700"/>
                  <a:pt x="3572934" y="1011766"/>
                </a:cubicBezTo>
                <a:cubicBezTo>
                  <a:pt x="3505200" y="1113366"/>
                  <a:pt x="3452284" y="1208616"/>
                  <a:pt x="3414184" y="1297516"/>
                </a:cubicBezTo>
                <a:cubicBezTo>
                  <a:pt x="3376084" y="1386416"/>
                  <a:pt x="3340100" y="1447800"/>
                  <a:pt x="3306234" y="1481666"/>
                </a:cubicBezTo>
                <a:cubicBezTo>
                  <a:pt x="3238500" y="1617133"/>
                  <a:pt x="3132667" y="1788583"/>
                  <a:pt x="2988734" y="1996016"/>
                </a:cubicBezTo>
                <a:cubicBezTo>
                  <a:pt x="2844800" y="2203450"/>
                  <a:pt x="2705100" y="2393950"/>
                  <a:pt x="2569634" y="2567516"/>
                </a:cubicBezTo>
                <a:cubicBezTo>
                  <a:pt x="2434167" y="2741083"/>
                  <a:pt x="2341034" y="2853266"/>
                  <a:pt x="2290234" y="2904066"/>
                </a:cubicBezTo>
                <a:cubicBezTo>
                  <a:pt x="2256367" y="2937933"/>
                  <a:pt x="2182284" y="3001433"/>
                  <a:pt x="2067984" y="3094566"/>
                </a:cubicBezTo>
                <a:cubicBezTo>
                  <a:pt x="1953684" y="3187700"/>
                  <a:pt x="1845734" y="3306233"/>
                  <a:pt x="1744134" y="3450166"/>
                </a:cubicBezTo>
                <a:cubicBezTo>
                  <a:pt x="1540934" y="3644900"/>
                  <a:pt x="1380067" y="3763433"/>
                  <a:pt x="1261534" y="3805766"/>
                </a:cubicBezTo>
                <a:cubicBezTo>
                  <a:pt x="1143000" y="3848100"/>
                  <a:pt x="1032934" y="3818466"/>
                  <a:pt x="931334" y="3716866"/>
                </a:cubicBezTo>
                <a:close/>
                <a:moveTo>
                  <a:pt x="-618066" y="449156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84" name="Freeform 6984"/>
          <p:cNvSpPr/>
          <p:nvPr/>
        </p:nvSpPr>
        <p:spPr>
          <a:xfrm rot="0" flipH="0" flipV="0">
            <a:off x="4941919" y="6919774"/>
            <a:ext cx="190347" cy="237210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85" name="Freeform 6985"/>
          <p:cNvSpPr/>
          <p:nvPr/>
        </p:nvSpPr>
        <p:spPr>
          <a:xfrm rot="0" flipH="0" flipV="0">
            <a:off x="5141715" y="6919774"/>
            <a:ext cx="190347" cy="237210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86" name="Freeform 6986"/>
          <p:cNvSpPr/>
          <p:nvPr/>
        </p:nvSpPr>
        <p:spPr>
          <a:xfrm rot="0" flipH="0" flipV="0">
            <a:off x="5351265" y="6986297"/>
            <a:ext cx="158191" cy="171754"/>
          </a:xfrm>
          <a:custGeom>
            <a:pathLst>
              <a:path w="4394200" h="4770966">
                <a:moveTo>
                  <a:pt x="190500" y="4567766"/>
                </a:moveTo>
                <a:cubicBezTo>
                  <a:pt x="114300" y="4508500"/>
                  <a:pt x="61383" y="4449233"/>
                  <a:pt x="31750" y="4389966"/>
                </a:cubicBezTo>
                <a:cubicBezTo>
                  <a:pt x="2116" y="4330700"/>
                  <a:pt x="0" y="4216400"/>
                  <a:pt x="25400" y="4047066"/>
                </a:cubicBezTo>
                <a:cubicBezTo>
                  <a:pt x="50800" y="3810000"/>
                  <a:pt x="84666" y="3600450"/>
                  <a:pt x="127000" y="3418416"/>
                </a:cubicBezTo>
                <a:cubicBezTo>
                  <a:pt x="169333" y="3236383"/>
                  <a:pt x="220133" y="3026833"/>
                  <a:pt x="279400" y="2789766"/>
                </a:cubicBezTo>
                <a:cubicBezTo>
                  <a:pt x="296333" y="2688166"/>
                  <a:pt x="345016" y="2514600"/>
                  <a:pt x="425450" y="2269066"/>
                </a:cubicBezTo>
                <a:cubicBezTo>
                  <a:pt x="505883" y="2023533"/>
                  <a:pt x="605366" y="1756833"/>
                  <a:pt x="723900" y="1468966"/>
                </a:cubicBezTo>
                <a:cubicBezTo>
                  <a:pt x="842433" y="1181100"/>
                  <a:pt x="960966" y="908050"/>
                  <a:pt x="1079500" y="649816"/>
                </a:cubicBezTo>
                <a:cubicBezTo>
                  <a:pt x="1198033" y="391583"/>
                  <a:pt x="1299633" y="198966"/>
                  <a:pt x="1384300" y="71966"/>
                </a:cubicBezTo>
                <a:cubicBezTo>
                  <a:pt x="1452033" y="21166"/>
                  <a:pt x="1534583" y="0"/>
                  <a:pt x="1631950" y="8466"/>
                </a:cubicBezTo>
                <a:cubicBezTo>
                  <a:pt x="1729316" y="16933"/>
                  <a:pt x="1811866" y="55033"/>
                  <a:pt x="1879600" y="122766"/>
                </a:cubicBezTo>
                <a:cubicBezTo>
                  <a:pt x="1972733" y="198966"/>
                  <a:pt x="1987550" y="332316"/>
                  <a:pt x="1924050" y="522816"/>
                </a:cubicBezTo>
                <a:cubicBezTo>
                  <a:pt x="1860550" y="713316"/>
                  <a:pt x="1731433" y="1011766"/>
                  <a:pt x="1536700" y="1418166"/>
                </a:cubicBezTo>
                <a:cubicBezTo>
                  <a:pt x="1435100" y="1646766"/>
                  <a:pt x="1358900" y="1818216"/>
                  <a:pt x="1308100" y="1932516"/>
                </a:cubicBezTo>
                <a:cubicBezTo>
                  <a:pt x="1257300" y="2046816"/>
                  <a:pt x="1236133" y="2114550"/>
                  <a:pt x="1244600" y="2135716"/>
                </a:cubicBezTo>
                <a:cubicBezTo>
                  <a:pt x="1253066" y="2156883"/>
                  <a:pt x="1291166" y="2146300"/>
                  <a:pt x="1358900" y="2103966"/>
                </a:cubicBezTo>
                <a:cubicBezTo>
                  <a:pt x="1409700" y="2010833"/>
                  <a:pt x="1502833" y="1902883"/>
                  <a:pt x="1638300" y="1780116"/>
                </a:cubicBezTo>
                <a:cubicBezTo>
                  <a:pt x="1773766" y="1657350"/>
                  <a:pt x="1917700" y="1536700"/>
                  <a:pt x="2070100" y="1418166"/>
                </a:cubicBezTo>
                <a:cubicBezTo>
                  <a:pt x="2222500" y="1299633"/>
                  <a:pt x="2366433" y="1193800"/>
                  <a:pt x="2501900" y="1100666"/>
                </a:cubicBezTo>
                <a:cubicBezTo>
                  <a:pt x="2637366" y="1007533"/>
                  <a:pt x="2730500" y="948266"/>
                  <a:pt x="2781300" y="922866"/>
                </a:cubicBezTo>
                <a:cubicBezTo>
                  <a:pt x="2849033" y="880533"/>
                  <a:pt x="2927350" y="844550"/>
                  <a:pt x="3016250" y="814916"/>
                </a:cubicBezTo>
                <a:cubicBezTo>
                  <a:pt x="3105150" y="785283"/>
                  <a:pt x="3166533" y="762000"/>
                  <a:pt x="3200400" y="745066"/>
                </a:cubicBezTo>
                <a:cubicBezTo>
                  <a:pt x="3395133" y="651933"/>
                  <a:pt x="3594100" y="618066"/>
                  <a:pt x="3797300" y="643466"/>
                </a:cubicBezTo>
                <a:cubicBezTo>
                  <a:pt x="4000500" y="668866"/>
                  <a:pt x="4127500" y="745066"/>
                  <a:pt x="4178300" y="872066"/>
                </a:cubicBezTo>
                <a:cubicBezTo>
                  <a:pt x="4186766" y="939800"/>
                  <a:pt x="4214283" y="990600"/>
                  <a:pt x="4260850" y="1024466"/>
                </a:cubicBezTo>
                <a:cubicBezTo>
                  <a:pt x="4307416" y="1058333"/>
                  <a:pt x="4330700" y="1075266"/>
                  <a:pt x="4330700" y="1075266"/>
                </a:cubicBezTo>
                <a:cubicBezTo>
                  <a:pt x="4364566" y="1075266"/>
                  <a:pt x="4383616" y="1087966"/>
                  <a:pt x="4387850" y="1113366"/>
                </a:cubicBezTo>
                <a:cubicBezTo>
                  <a:pt x="4392083" y="1138766"/>
                  <a:pt x="4394200" y="1151466"/>
                  <a:pt x="4394200" y="1151466"/>
                </a:cubicBezTo>
                <a:cubicBezTo>
                  <a:pt x="4394200" y="1210733"/>
                  <a:pt x="4349750" y="1246716"/>
                  <a:pt x="4260850" y="1259416"/>
                </a:cubicBezTo>
                <a:cubicBezTo>
                  <a:pt x="4171950" y="1272116"/>
                  <a:pt x="4059766" y="1282700"/>
                  <a:pt x="3924300" y="1291166"/>
                </a:cubicBezTo>
                <a:cubicBezTo>
                  <a:pt x="3814233" y="1299633"/>
                  <a:pt x="3716866" y="1320800"/>
                  <a:pt x="3632200" y="1354666"/>
                </a:cubicBezTo>
                <a:cubicBezTo>
                  <a:pt x="3547533" y="1388533"/>
                  <a:pt x="3445933" y="1430866"/>
                  <a:pt x="3327400" y="1481666"/>
                </a:cubicBezTo>
                <a:cubicBezTo>
                  <a:pt x="3005666" y="1667933"/>
                  <a:pt x="2698750" y="1849966"/>
                  <a:pt x="2406650" y="2027766"/>
                </a:cubicBezTo>
                <a:cubicBezTo>
                  <a:pt x="2114550" y="2205566"/>
                  <a:pt x="1833033" y="2442633"/>
                  <a:pt x="1562100" y="2738966"/>
                </a:cubicBezTo>
                <a:cubicBezTo>
                  <a:pt x="1502833" y="2806700"/>
                  <a:pt x="1443566" y="2887133"/>
                  <a:pt x="1384300" y="2980266"/>
                </a:cubicBezTo>
                <a:cubicBezTo>
                  <a:pt x="1325033" y="3073400"/>
                  <a:pt x="1261533" y="3175000"/>
                  <a:pt x="1193800" y="3285066"/>
                </a:cubicBezTo>
                <a:cubicBezTo>
                  <a:pt x="1151466" y="3327400"/>
                  <a:pt x="1109133" y="3420533"/>
                  <a:pt x="1066800" y="3564466"/>
                </a:cubicBezTo>
                <a:cubicBezTo>
                  <a:pt x="1024466" y="3708400"/>
                  <a:pt x="988483" y="3845983"/>
                  <a:pt x="958850" y="3977216"/>
                </a:cubicBezTo>
                <a:cubicBezTo>
                  <a:pt x="929216" y="4108450"/>
                  <a:pt x="914400" y="4186766"/>
                  <a:pt x="914400" y="4212166"/>
                </a:cubicBezTo>
                <a:cubicBezTo>
                  <a:pt x="914400" y="4212166"/>
                  <a:pt x="901700" y="4252383"/>
                  <a:pt x="876300" y="4332816"/>
                </a:cubicBezTo>
                <a:cubicBezTo>
                  <a:pt x="850900" y="4413250"/>
                  <a:pt x="808566" y="4491566"/>
                  <a:pt x="749300" y="4567766"/>
                </a:cubicBezTo>
                <a:cubicBezTo>
                  <a:pt x="647700" y="4703233"/>
                  <a:pt x="563033" y="4770966"/>
                  <a:pt x="495300" y="4770966"/>
                </a:cubicBezTo>
                <a:cubicBezTo>
                  <a:pt x="427566" y="4770966"/>
                  <a:pt x="325966" y="4703233"/>
                  <a:pt x="190500" y="4567766"/>
                </a:cubicBezTo>
                <a:close/>
                <a:moveTo>
                  <a:pt x="-876300" y="501226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87" name="Freeform 6987"/>
          <p:cNvSpPr/>
          <p:nvPr/>
        </p:nvSpPr>
        <p:spPr>
          <a:xfrm rot="0" flipH="0" flipV="0">
            <a:off x="5506104" y="6919774"/>
            <a:ext cx="190347" cy="237210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88" name="Freeform 6988"/>
          <p:cNvSpPr/>
          <p:nvPr/>
        </p:nvSpPr>
        <p:spPr>
          <a:xfrm rot="0" flipH="0" flipV="0">
            <a:off x="5715196" y="6973343"/>
            <a:ext cx="146303" cy="196062"/>
          </a:xfrm>
          <a:custGeom>
            <a:pathLst>
              <a:path w="4064000" h="5446183">
                <a:moveTo>
                  <a:pt x="736600" y="5422900"/>
                </a:moveTo>
                <a:cubicBezTo>
                  <a:pt x="575733" y="5355167"/>
                  <a:pt x="423333" y="5264150"/>
                  <a:pt x="279400" y="5149850"/>
                </a:cubicBezTo>
                <a:cubicBezTo>
                  <a:pt x="135466" y="5035550"/>
                  <a:pt x="42333" y="4940300"/>
                  <a:pt x="0" y="4864100"/>
                </a:cubicBezTo>
                <a:cubicBezTo>
                  <a:pt x="0" y="4787900"/>
                  <a:pt x="12700" y="4734984"/>
                  <a:pt x="38100" y="4705350"/>
                </a:cubicBezTo>
                <a:cubicBezTo>
                  <a:pt x="63500" y="4675717"/>
                  <a:pt x="137583" y="4663017"/>
                  <a:pt x="260350" y="4667250"/>
                </a:cubicBezTo>
                <a:cubicBezTo>
                  <a:pt x="383116" y="4671484"/>
                  <a:pt x="584200" y="4690534"/>
                  <a:pt x="863600" y="4724400"/>
                </a:cubicBezTo>
                <a:cubicBezTo>
                  <a:pt x="965200" y="4724400"/>
                  <a:pt x="1092200" y="4715934"/>
                  <a:pt x="1244600" y="4699000"/>
                </a:cubicBezTo>
                <a:cubicBezTo>
                  <a:pt x="1397000" y="4682067"/>
                  <a:pt x="1538816" y="4656667"/>
                  <a:pt x="1670050" y="4622800"/>
                </a:cubicBezTo>
                <a:cubicBezTo>
                  <a:pt x="1801283" y="4588934"/>
                  <a:pt x="1875366" y="4546600"/>
                  <a:pt x="1892300" y="4495800"/>
                </a:cubicBezTo>
                <a:cubicBezTo>
                  <a:pt x="1934633" y="4495800"/>
                  <a:pt x="1943100" y="4480984"/>
                  <a:pt x="1917700" y="4451350"/>
                </a:cubicBezTo>
                <a:cubicBezTo>
                  <a:pt x="1892300" y="4421717"/>
                  <a:pt x="1862666" y="4389967"/>
                  <a:pt x="1828800" y="4356100"/>
                </a:cubicBezTo>
                <a:cubicBezTo>
                  <a:pt x="1794933" y="4356100"/>
                  <a:pt x="1756833" y="4341284"/>
                  <a:pt x="1714500" y="4311650"/>
                </a:cubicBezTo>
                <a:cubicBezTo>
                  <a:pt x="1672166" y="4282017"/>
                  <a:pt x="1634066" y="4267200"/>
                  <a:pt x="1600200" y="4267200"/>
                </a:cubicBezTo>
                <a:cubicBezTo>
                  <a:pt x="1600200" y="4224867"/>
                  <a:pt x="1559983" y="4176184"/>
                  <a:pt x="1479550" y="4121150"/>
                </a:cubicBezTo>
                <a:cubicBezTo>
                  <a:pt x="1399116" y="4066117"/>
                  <a:pt x="1316566" y="4021667"/>
                  <a:pt x="1231900" y="3987800"/>
                </a:cubicBezTo>
                <a:cubicBezTo>
                  <a:pt x="1045633" y="3835400"/>
                  <a:pt x="884766" y="3697817"/>
                  <a:pt x="749300" y="3575050"/>
                </a:cubicBezTo>
                <a:cubicBezTo>
                  <a:pt x="613833" y="3452284"/>
                  <a:pt x="563033" y="3369734"/>
                  <a:pt x="596900" y="3327400"/>
                </a:cubicBezTo>
                <a:cubicBezTo>
                  <a:pt x="596900" y="3293534"/>
                  <a:pt x="596900" y="3274484"/>
                  <a:pt x="596900" y="3270250"/>
                </a:cubicBezTo>
                <a:cubicBezTo>
                  <a:pt x="596900" y="3266017"/>
                  <a:pt x="596900" y="3263900"/>
                  <a:pt x="596900" y="3263900"/>
                </a:cubicBezTo>
                <a:cubicBezTo>
                  <a:pt x="537633" y="3263900"/>
                  <a:pt x="472016" y="3179234"/>
                  <a:pt x="400050" y="3009900"/>
                </a:cubicBezTo>
                <a:cubicBezTo>
                  <a:pt x="328083" y="2840567"/>
                  <a:pt x="292100" y="2688167"/>
                  <a:pt x="292100" y="2552700"/>
                </a:cubicBezTo>
                <a:cubicBezTo>
                  <a:pt x="292100" y="2451100"/>
                  <a:pt x="321733" y="2321984"/>
                  <a:pt x="381000" y="2165350"/>
                </a:cubicBezTo>
                <a:cubicBezTo>
                  <a:pt x="440266" y="2008717"/>
                  <a:pt x="520700" y="1845734"/>
                  <a:pt x="622300" y="1676400"/>
                </a:cubicBezTo>
                <a:cubicBezTo>
                  <a:pt x="723900" y="1507067"/>
                  <a:pt x="829733" y="1367367"/>
                  <a:pt x="939800" y="1257300"/>
                </a:cubicBezTo>
                <a:cubicBezTo>
                  <a:pt x="1092200" y="1113367"/>
                  <a:pt x="1282700" y="958850"/>
                  <a:pt x="1511300" y="793750"/>
                </a:cubicBezTo>
                <a:cubicBezTo>
                  <a:pt x="1739900" y="628650"/>
                  <a:pt x="1966383" y="480484"/>
                  <a:pt x="2190750" y="349250"/>
                </a:cubicBezTo>
                <a:cubicBezTo>
                  <a:pt x="2415116" y="218017"/>
                  <a:pt x="2603500" y="131234"/>
                  <a:pt x="2755900" y="88900"/>
                </a:cubicBezTo>
                <a:cubicBezTo>
                  <a:pt x="2908300" y="29634"/>
                  <a:pt x="3050116" y="0"/>
                  <a:pt x="3181350" y="0"/>
                </a:cubicBezTo>
                <a:cubicBezTo>
                  <a:pt x="3312583" y="0"/>
                  <a:pt x="3429000" y="29634"/>
                  <a:pt x="3530600" y="88900"/>
                </a:cubicBezTo>
                <a:cubicBezTo>
                  <a:pt x="3615266" y="131234"/>
                  <a:pt x="3693583" y="192617"/>
                  <a:pt x="3765550" y="273050"/>
                </a:cubicBezTo>
                <a:cubicBezTo>
                  <a:pt x="3837516" y="353484"/>
                  <a:pt x="3901016" y="433917"/>
                  <a:pt x="3956050" y="514350"/>
                </a:cubicBezTo>
                <a:cubicBezTo>
                  <a:pt x="4011083" y="594784"/>
                  <a:pt x="4047066" y="664634"/>
                  <a:pt x="4064000" y="723900"/>
                </a:cubicBezTo>
                <a:cubicBezTo>
                  <a:pt x="4064000" y="825500"/>
                  <a:pt x="4055533" y="937684"/>
                  <a:pt x="4038600" y="1060450"/>
                </a:cubicBezTo>
                <a:cubicBezTo>
                  <a:pt x="4021666" y="1183217"/>
                  <a:pt x="3998383" y="1291167"/>
                  <a:pt x="3968750" y="1384300"/>
                </a:cubicBezTo>
                <a:cubicBezTo>
                  <a:pt x="3939116" y="1477434"/>
                  <a:pt x="3894666" y="1524000"/>
                  <a:pt x="3835400" y="1524000"/>
                </a:cubicBezTo>
                <a:cubicBezTo>
                  <a:pt x="3835400" y="1524000"/>
                  <a:pt x="3824816" y="1526117"/>
                  <a:pt x="3803650" y="1530350"/>
                </a:cubicBezTo>
                <a:cubicBezTo>
                  <a:pt x="3782483" y="1534584"/>
                  <a:pt x="3771900" y="1557867"/>
                  <a:pt x="3771900" y="1600200"/>
                </a:cubicBezTo>
                <a:cubicBezTo>
                  <a:pt x="3771900" y="1684867"/>
                  <a:pt x="3708400" y="1782234"/>
                  <a:pt x="3581400" y="1892300"/>
                </a:cubicBezTo>
                <a:cubicBezTo>
                  <a:pt x="3420533" y="2002367"/>
                  <a:pt x="3280833" y="2067984"/>
                  <a:pt x="3162300" y="2089150"/>
                </a:cubicBezTo>
                <a:cubicBezTo>
                  <a:pt x="3043766" y="2110317"/>
                  <a:pt x="2971800" y="2065867"/>
                  <a:pt x="2946400" y="1955800"/>
                </a:cubicBezTo>
                <a:cubicBezTo>
                  <a:pt x="2921000" y="1921934"/>
                  <a:pt x="2904066" y="1892300"/>
                  <a:pt x="2895600" y="1866900"/>
                </a:cubicBezTo>
                <a:cubicBezTo>
                  <a:pt x="2887133" y="1841500"/>
                  <a:pt x="2865966" y="1828800"/>
                  <a:pt x="2832100" y="1828800"/>
                </a:cubicBezTo>
                <a:cubicBezTo>
                  <a:pt x="2832100" y="1828800"/>
                  <a:pt x="2819400" y="1816100"/>
                  <a:pt x="2794000" y="1790700"/>
                </a:cubicBezTo>
                <a:cubicBezTo>
                  <a:pt x="2768600" y="1765300"/>
                  <a:pt x="2755900" y="1722967"/>
                  <a:pt x="2755900" y="1663700"/>
                </a:cubicBezTo>
                <a:cubicBezTo>
                  <a:pt x="2755900" y="1629834"/>
                  <a:pt x="2768600" y="1598084"/>
                  <a:pt x="2794000" y="1568450"/>
                </a:cubicBezTo>
                <a:cubicBezTo>
                  <a:pt x="2819400" y="1538817"/>
                  <a:pt x="2832100" y="1524000"/>
                  <a:pt x="2832100" y="1524000"/>
                </a:cubicBezTo>
                <a:cubicBezTo>
                  <a:pt x="2874433" y="1524000"/>
                  <a:pt x="2929466" y="1475317"/>
                  <a:pt x="2997200" y="1377950"/>
                </a:cubicBezTo>
                <a:cubicBezTo>
                  <a:pt x="3064933" y="1280584"/>
                  <a:pt x="3126316" y="1174750"/>
                  <a:pt x="3181350" y="1060450"/>
                </a:cubicBezTo>
                <a:cubicBezTo>
                  <a:pt x="3236383" y="946150"/>
                  <a:pt x="3263900" y="867834"/>
                  <a:pt x="3263900" y="825500"/>
                </a:cubicBezTo>
                <a:cubicBezTo>
                  <a:pt x="3263900" y="774700"/>
                  <a:pt x="3257550" y="745067"/>
                  <a:pt x="3244850" y="736600"/>
                </a:cubicBezTo>
                <a:cubicBezTo>
                  <a:pt x="3232150" y="728134"/>
                  <a:pt x="3191933" y="723900"/>
                  <a:pt x="3124200" y="723900"/>
                </a:cubicBezTo>
                <a:cubicBezTo>
                  <a:pt x="3005666" y="774700"/>
                  <a:pt x="2861733" y="842434"/>
                  <a:pt x="2692400" y="927100"/>
                </a:cubicBezTo>
                <a:cubicBezTo>
                  <a:pt x="2523066" y="1011767"/>
                  <a:pt x="2364316" y="1094317"/>
                  <a:pt x="2216150" y="1174750"/>
                </a:cubicBezTo>
                <a:cubicBezTo>
                  <a:pt x="2067983" y="1255184"/>
                  <a:pt x="1960033" y="1329267"/>
                  <a:pt x="1892300" y="1397000"/>
                </a:cubicBezTo>
                <a:cubicBezTo>
                  <a:pt x="1858433" y="1456267"/>
                  <a:pt x="1837266" y="1492250"/>
                  <a:pt x="1828800" y="1504950"/>
                </a:cubicBezTo>
                <a:cubicBezTo>
                  <a:pt x="1820333" y="1517650"/>
                  <a:pt x="1799166" y="1524000"/>
                  <a:pt x="1765300" y="1524000"/>
                </a:cubicBezTo>
                <a:cubicBezTo>
                  <a:pt x="1765300" y="1490134"/>
                  <a:pt x="1737783" y="1504950"/>
                  <a:pt x="1682750" y="1568450"/>
                </a:cubicBezTo>
                <a:cubicBezTo>
                  <a:pt x="1627716" y="1631950"/>
                  <a:pt x="1559983" y="1718734"/>
                  <a:pt x="1479550" y="1828800"/>
                </a:cubicBezTo>
                <a:cubicBezTo>
                  <a:pt x="1399116" y="1938867"/>
                  <a:pt x="1322916" y="2046817"/>
                  <a:pt x="1250950" y="2152650"/>
                </a:cubicBezTo>
                <a:cubicBezTo>
                  <a:pt x="1178983" y="2258484"/>
                  <a:pt x="1126066" y="2336800"/>
                  <a:pt x="1092200" y="2387600"/>
                </a:cubicBezTo>
                <a:cubicBezTo>
                  <a:pt x="1075266" y="2404534"/>
                  <a:pt x="1056216" y="2453217"/>
                  <a:pt x="1035050" y="2533650"/>
                </a:cubicBezTo>
                <a:cubicBezTo>
                  <a:pt x="1013883" y="2614084"/>
                  <a:pt x="1003300" y="2688167"/>
                  <a:pt x="1003300" y="2755900"/>
                </a:cubicBezTo>
                <a:cubicBezTo>
                  <a:pt x="969433" y="2857500"/>
                  <a:pt x="973666" y="2927350"/>
                  <a:pt x="1016000" y="2965450"/>
                </a:cubicBezTo>
                <a:cubicBezTo>
                  <a:pt x="1058333" y="3003550"/>
                  <a:pt x="1151466" y="3081867"/>
                  <a:pt x="1295400" y="3200400"/>
                </a:cubicBezTo>
                <a:cubicBezTo>
                  <a:pt x="1591733" y="3420534"/>
                  <a:pt x="1824566" y="3602567"/>
                  <a:pt x="1993900" y="3746500"/>
                </a:cubicBezTo>
                <a:cubicBezTo>
                  <a:pt x="2163233" y="3890434"/>
                  <a:pt x="2290233" y="4008967"/>
                  <a:pt x="2374900" y="4102100"/>
                </a:cubicBezTo>
                <a:cubicBezTo>
                  <a:pt x="2459566" y="4195234"/>
                  <a:pt x="2510366" y="4279900"/>
                  <a:pt x="2527300" y="4356100"/>
                </a:cubicBezTo>
                <a:cubicBezTo>
                  <a:pt x="2679700" y="4610100"/>
                  <a:pt x="2726266" y="4804834"/>
                  <a:pt x="2667000" y="4940300"/>
                </a:cubicBezTo>
                <a:cubicBezTo>
                  <a:pt x="2607733" y="5075767"/>
                  <a:pt x="2463800" y="5194300"/>
                  <a:pt x="2235200" y="5295900"/>
                </a:cubicBezTo>
                <a:cubicBezTo>
                  <a:pt x="2150533" y="5338234"/>
                  <a:pt x="2010833" y="5372100"/>
                  <a:pt x="1816100" y="5397500"/>
                </a:cubicBezTo>
                <a:cubicBezTo>
                  <a:pt x="1621366" y="5422900"/>
                  <a:pt x="1422400" y="5437716"/>
                  <a:pt x="1219200" y="5441950"/>
                </a:cubicBezTo>
                <a:cubicBezTo>
                  <a:pt x="1016000" y="5446183"/>
                  <a:pt x="855133" y="5439833"/>
                  <a:pt x="736600" y="5422900"/>
                </a:cubicBezTo>
                <a:close/>
                <a:moveTo>
                  <a:pt x="-1358900" y="53721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89" name="Freeform 6989"/>
          <p:cNvSpPr/>
          <p:nvPr/>
        </p:nvSpPr>
        <p:spPr>
          <a:xfrm rot="0" flipH="0" flipV="0">
            <a:off x="5876435" y="6929223"/>
            <a:ext cx="136093" cy="238124"/>
          </a:xfrm>
          <a:custGeom>
            <a:pathLst>
              <a:path w="3780367" h="6614583">
                <a:moveTo>
                  <a:pt x="1401234" y="6572250"/>
                </a:moveTo>
                <a:cubicBezTo>
                  <a:pt x="1282700" y="6538384"/>
                  <a:pt x="1185334" y="6498167"/>
                  <a:pt x="1109134" y="6451600"/>
                </a:cubicBezTo>
                <a:cubicBezTo>
                  <a:pt x="1032934" y="6405034"/>
                  <a:pt x="931334" y="6326717"/>
                  <a:pt x="804334" y="6216650"/>
                </a:cubicBezTo>
                <a:cubicBezTo>
                  <a:pt x="702734" y="6081184"/>
                  <a:pt x="624417" y="5954184"/>
                  <a:pt x="569384" y="5835650"/>
                </a:cubicBezTo>
                <a:cubicBezTo>
                  <a:pt x="514350" y="5717117"/>
                  <a:pt x="478367" y="5579534"/>
                  <a:pt x="461434" y="5422900"/>
                </a:cubicBezTo>
                <a:cubicBezTo>
                  <a:pt x="444500" y="5266267"/>
                  <a:pt x="436034" y="5065184"/>
                  <a:pt x="436034" y="4819650"/>
                </a:cubicBezTo>
                <a:cubicBezTo>
                  <a:pt x="436034" y="4718050"/>
                  <a:pt x="455084" y="4565650"/>
                  <a:pt x="493184" y="4362450"/>
                </a:cubicBezTo>
                <a:cubicBezTo>
                  <a:pt x="531284" y="4159250"/>
                  <a:pt x="577850" y="3945467"/>
                  <a:pt x="632884" y="3721100"/>
                </a:cubicBezTo>
                <a:cubicBezTo>
                  <a:pt x="687917" y="3496734"/>
                  <a:pt x="738717" y="3295650"/>
                  <a:pt x="785284" y="3117850"/>
                </a:cubicBezTo>
                <a:cubicBezTo>
                  <a:pt x="831850" y="2940050"/>
                  <a:pt x="859367" y="2825750"/>
                  <a:pt x="867834" y="2774950"/>
                </a:cubicBezTo>
                <a:cubicBezTo>
                  <a:pt x="893234" y="2664884"/>
                  <a:pt x="850900" y="2601384"/>
                  <a:pt x="740834" y="2584450"/>
                </a:cubicBezTo>
                <a:cubicBezTo>
                  <a:pt x="630767" y="2567517"/>
                  <a:pt x="510117" y="2561167"/>
                  <a:pt x="378884" y="2565400"/>
                </a:cubicBezTo>
                <a:cubicBezTo>
                  <a:pt x="247650" y="2569634"/>
                  <a:pt x="160867" y="2559050"/>
                  <a:pt x="118534" y="2533650"/>
                </a:cubicBezTo>
                <a:cubicBezTo>
                  <a:pt x="84667" y="2525184"/>
                  <a:pt x="67734" y="2510367"/>
                  <a:pt x="67734" y="2489200"/>
                </a:cubicBezTo>
                <a:cubicBezTo>
                  <a:pt x="67734" y="2468034"/>
                  <a:pt x="67734" y="2457450"/>
                  <a:pt x="67734" y="2457450"/>
                </a:cubicBezTo>
                <a:cubicBezTo>
                  <a:pt x="67734" y="2423584"/>
                  <a:pt x="65617" y="2400300"/>
                  <a:pt x="61384" y="2387600"/>
                </a:cubicBezTo>
                <a:cubicBezTo>
                  <a:pt x="57150" y="2374900"/>
                  <a:pt x="42334" y="2347384"/>
                  <a:pt x="16934" y="2305050"/>
                </a:cubicBezTo>
                <a:cubicBezTo>
                  <a:pt x="0" y="2271184"/>
                  <a:pt x="10584" y="2222500"/>
                  <a:pt x="48684" y="2159000"/>
                </a:cubicBezTo>
                <a:cubicBezTo>
                  <a:pt x="86784" y="2095500"/>
                  <a:pt x="152400" y="2055284"/>
                  <a:pt x="245534" y="2038350"/>
                </a:cubicBezTo>
                <a:cubicBezTo>
                  <a:pt x="321734" y="2021417"/>
                  <a:pt x="425450" y="2006600"/>
                  <a:pt x="556684" y="1993900"/>
                </a:cubicBezTo>
                <a:cubicBezTo>
                  <a:pt x="687917" y="1981200"/>
                  <a:pt x="821267" y="1951567"/>
                  <a:pt x="956734" y="1905000"/>
                </a:cubicBezTo>
                <a:cubicBezTo>
                  <a:pt x="1092200" y="1858434"/>
                  <a:pt x="1202267" y="1784350"/>
                  <a:pt x="1286934" y="1682750"/>
                </a:cubicBezTo>
                <a:cubicBezTo>
                  <a:pt x="1363134" y="1496484"/>
                  <a:pt x="1452034" y="1289050"/>
                  <a:pt x="1553634" y="1060450"/>
                </a:cubicBezTo>
                <a:cubicBezTo>
                  <a:pt x="1655234" y="831850"/>
                  <a:pt x="1754717" y="626534"/>
                  <a:pt x="1852084" y="444500"/>
                </a:cubicBezTo>
                <a:cubicBezTo>
                  <a:pt x="1949450" y="262467"/>
                  <a:pt x="2015067" y="150284"/>
                  <a:pt x="2048934" y="107950"/>
                </a:cubicBezTo>
                <a:cubicBezTo>
                  <a:pt x="2192867" y="31750"/>
                  <a:pt x="2298700" y="0"/>
                  <a:pt x="2366434" y="12700"/>
                </a:cubicBezTo>
                <a:cubicBezTo>
                  <a:pt x="2434167" y="25400"/>
                  <a:pt x="2510367" y="99484"/>
                  <a:pt x="2595034" y="234950"/>
                </a:cubicBezTo>
                <a:cubicBezTo>
                  <a:pt x="2637367" y="294217"/>
                  <a:pt x="2669117" y="340784"/>
                  <a:pt x="2690284" y="374650"/>
                </a:cubicBezTo>
                <a:cubicBezTo>
                  <a:pt x="2711450" y="408517"/>
                  <a:pt x="2713567" y="459317"/>
                  <a:pt x="2696634" y="527050"/>
                </a:cubicBezTo>
                <a:cubicBezTo>
                  <a:pt x="2679700" y="594784"/>
                  <a:pt x="2635250" y="700617"/>
                  <a:pt x="2563284" y="844550"/>
                </a:cubicBezTo>
                <a:cubicBezTo>
                  <a:pt x="2491317" y="988484"/>
                  <a:pt x="2383367" y="1195917"/>
                  <a:pt x="2239434" y="1466850"/>
                </a:cubicBezTo>
                <a:cubicBezTo>
                  <a:pt x="2197100" y="1551517"/>
                  <a:pt x="2159000" y="1625600"/>
                  <a:pt x="2125134" y="1689100"/>
                </a:cubicBezTo>
                <a:cubicBezTo>
                  <a:pt x="2091267" y="1752600"/>
                  <a:pt x="2074334" y="1784350"/>
                  <a:pt x="2074334" y="1784350"/>
                </a:cubicBezTo>
                <a:cubicBezTo>
                  <a:pt x="2108200" y="1792817"/>
                  <a:pt x="2159000" y="1797050"/>
                  <a:pt x="2226734" y="1797050"/>
                </a:cubicBezTo>
                <a:cubicBezTo>
                  <a:pt x="2294467" y="1797050"/>
                  <a:pt x="2379134" y="1792817"/>
                  <a:pt x="2480734" y="1784350"/>
                </a:cubicBezTo>
                <a:cubicBezTo>
                  <a:pt x="2573867" y="1767417"/>
                  <a:pt x="2692400" y="1752600"/>
                  <a:pt x="2836334" y="1739900"/>
                </a:cubicBezTo>
                <a:cubicBezTo>
                  <a:pt x="2980267" y="1727200"/>
                  <a:pt x="3094567" y="1729317"/>
                  <a:pt x="3179234" y="1746250"/>
                </a:cubicBezTo>
                <a:cubicBezTo>
                  <a:pt x="3373967" y="1746250"/>
                  <a:pt x="3517900" y="1782234"/>
                  <a:pt x="3611034" y="1854200"/>
                </a:cubicBezTo>
                <a:cubicBezTo>
                  <a:pt x="3704167" y="1926167"/>
                  <a:pt x="3754967" y="2046817"/>
                  <a:pt x="3763434" y="2216150"/>
                </a:cubicBezTo>
                <a:cubicBezTo>
                  <a:pt x="3780367" y="2309284"/>
                  <a:pt x="3761317" y="2364317"/>
                  <a:pt x="3706284" y="2381250"/>
                </a:cubicBezTo>
                <a:cubicBezTo>
                  <a:pt x="3651250" y="2398184"/>
                  <a:pt x="3509434" y="2406650"/>
                  <a:pt x="3280834" y="2406650"/>
                </a:cubicBezTo>
                <a:cubicBezTo>
                  <a:pt x="3204634" y="2406650"/>
                  <a:pt x="3086100" y="2410884"/>
                  <a:pt x="2925234" y="2419350"/>
                </a:cubicBezTo>
                <a:cubicBezTo>
                  <a:pt x="2764367" y="2427817"/>
                  <a:pt x="2597150" y="2436284"/>
                  <a:pt x="2423584" y="2444750"/>
                </a:cubicBezTo>
                <a:cubicBezTo>
                  <a:pt x="2250017" y="2453217"/>
                  <a:pt x="2101850" y="2463800"/>
                  <a:pt x="1979084" y="2476500"/>
                </a:cubicBezTo>
                <a:cubicBezTo>
                  <a:pt x="1856317" y="2489200"/>
                  <a:pt x="1794934" y="2504017"/>
                  <a:pt x="1794934" y="2520950"/>
                </a:cubicBezTo>
                <a:cubicBezTo>
                  <a:pt x="1769534" y="2537884"/>
                  <a:pt x="1729317" y="2618317"/>
                  <a:pt x="1674284" y="2762250"/>
                </a:cubicBezTo>
                <a:cubicBezTo>
                  <a:pt x="1619250" y="2906184"/>
                  <a:pt x="1564217" y="3069167"/>
                  <a:pt x="1509184" y="3251200"/>
                </a:cubicBezTo>
                <a:cubicBezTo>
                  <a:pt x="1454150" y="3433234"/>
                  <a:pt x="1405467" y="3596217"/>
                  <a:pt x="1363134" y="3740150"/>
                </a:cubicBezTo>
                <a:cubicBezTo>
                  <a:pt x="1303867" y="4028017"/>
                  <a:pt x="1259417" y="4315884"/>
                  <a:pt x="1229784" y="4603750"/>
                </a:cubicBezTo>
                <a:cubicBezTo>
                  <a:pt x="1200150" y="4891617"/>
                  <a:pt x="1193800" y="5141384"/>
                  <a:pt x="1210734" y="5353050"/>
                </a:cubicBezTo>
                <a:cubicBezTo>
                  <a:pt x="1227667" y="5564717"/>
                  <a:pt x="1274234" y="5712884"/>
                  <a:pt x="1350434" y="5797550"/>
                </a:cubicBezTo>
                <a:cubicBezTo>
                  <a:pt x="1426634" y="5873750"/>
                  <a:pt x="1574800" y="5888567"/>
                  <a:pt x="1794934" y="5842000"/>
                </a:cubicBezTo>
                <a:cubicBezTo>
                  <a:pt x="2015067" y="5795434"/>
                  <a:pt x="2192867" y="5717117"/>
                  <a:pt x="2328334" y="5607050"/>
                </a:cubicBezTo>
                <a:cubicBezTo>
                  <a:pt x="2480734" y="5480050"/>
                  <a:pt x="2605617" y="5416550"/>
                  <a:pt x="2702984" y="5416550"/>
                </a:cubicBezTo>
                <a:cubicBezTo>
                  <a:pt x="2800350" y="5416550"/>
                  <a:pt x="2855384" y="5461000"/>
                  <a:pt x="2868084" y="5549900"/>
                </a:cubicBezTo>
                <a:cubicBezTo>
                  <a:pt x="2880784" y="5638800"/>
                  <a:pt x="2832100" y="5763684"/>
                  <a:pt x="2722034" y="5924550"/>
                </a:cubicBezTo>
                <a:cubicBezTo>
                  <a:pt x="2620434" y="6076950"/>
                  <a:pt x="2493434" y="6210300"/>
                  <a:pt x="2341034" y="6324600"/>
                </a:cubicBezTo>
                <a:cubicBezTo>
                  <a:pt x="2188634" y="6438900"/>
                  <a:pt x="2029884" y="6519334"/>
                  <a:pt x="1864784" y="6565900"/>
                </a:cubicBezTo>
                <a:cubicBezTo>
                  <a:pt x="1699684" y="6612466"/>
                  <a:pt x="1545167" y="6614583"/>
                  <a:pt x="1401234" y="6572250"/>
                </a:cubicBezTo>
                <a:close/>
                <a:moveTo>
                  <a:pt x="-1430866" y="659765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90" name="Freeform 6990"/>
          <p:cNvSpPr/>
          <p:nvPr/>
        </p:nvSpPr>
        <p:spPr>
          <a:xfrm rot="0" flipH="0" flipV="0">
            <a:off x="6013138" y="6919774"/>
            <a:ext cx="190347" cy="237210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91" name="Freeform 6991"/>
          <p:cNvSpPr/>
          <p:nvPr/>
        </p:nvSpPr>
        <p:spPr>
          <a:xfrm rot="0" flipH="0" flipV="0">
            <a:off x="6301860" y="6972124"/>
            <a:ext cx="173659" cy="297408"/>
          </a:xfrm>
          <a:custGeom>
            <a:pathLst>
              <a:path w="4823884" h="8261349">
                <a:moveTo>
                  <a:pt x="328084" y="8250766"/>
                </a:moveTo>
                <a:cubicBezTo>
                  <a:pt x="294217" y="8250766"/>
                  <a:pt x="251884" y="8252882"/>
                  <a:pt x="201084" y="8257116"/>
                </a:cubicBezTo>
                <a:cubicBezTo>
                  <a:pt x="150284" y="8261349"/>
                  <a:pt x="103717" y="8225366"/>
                  <a:pt x="61384" y="8149166"/>
                </a:cubicBezTo>
                <a:cubicBezTo>
                  <a:pt x="27517" y="8106832"/>
                  <a:pt x="8467" y="8043332"/>
                  <a:pt x="4234" y="7958666"/>
                </a:cubicBezTo>
                <a:cubicBezTo>
                  <a:pt x="0" y="7873999"/>
                  <a:pt x="19050" y="7721599"/>
                  <a:pt x="61384" y="7501466"/>
                </a:cubicBezTo>
                <a:cubicBezTo>
                  <a:pt x="103717" y="7357532"/>
                  <a:pt x="137584" y="7215716"/>
                  <a:pt x="162984" y="7076016"/>
                </a:cubicBezTo>
                <a:cubicBezTo>
                  <a:pt x="188384" y="6936316"/>
                  <a:pt x="201084" y="6832599"/>
                  <a:pt x="201084" y="6764866"/>
                </a:cubicBezTo>
                <a:cubicBezTo>
                  <a:pt x="201084" y="6730999"/>
                  <a:pt x="211667" y="6665382"/>
                  <a:pt x="232834" y="6568016"/>
                </a:cubicBezTo>
                <a:cubicBezTo>
                  <a:pt x="254000" y="6470649"/>
                  <a:pt x="264584" y="6400799"/>
                  <a:pt x="264584" y="6358466"/>
                </a:cubicBezTo>
                <a:cubicBezTo>
                  <a:pt x="306917" y="6290732"/>
                  <a:pt x="340784" y="6197599"/>
                  <a:pt x="366184" y="6079066"/>
                </a:cubicBezTo>
                <a:cubicBezTo>
                  <a:pt x="391584" y="5960532"/>
                  <a:pt x="404284" y="5854699"/>
                  <a:pt x="404284" y="5761566"/>
                </a:cubicBezTo>
                <a:cubicBezTo>
                  <a:pt x="404284" y="5659966"/>
                  <a:pt x="455084" y="5566832"/>
                  <a:pt x="556684" y="5482166"/>
                </a:cubicBezTo>
                <a:cubicBezTo>
                  <a:pt x="556684" y="5414432"/>
                  <a:pt x="571500" y="5329766"/>
                  <a:pt x="601134" y="5228166"/>
                </a:cubicBezTo>
                <a:cubicBezTo>
                  <a:pt x="630767" y="5126566"/>
                  <a:pt x="645584" y="5058833"/>
                  <a:pt x="645584" y="5024966"/>
                </a:cubicBezTo>
                <a:cubicBezTo>
                  <a:pt x="670984" y="4906433"/>
                  <a:pt x="728134" y="4696883"/>
                  <a:pt x="817034" y="4396316"/>
                </a:cubicBezTo>
                <a:cubicBezTo>
                  <a:pt x="905934" y="4095750"/>
                  <a:pt x="1016000" y="3754966"/>
                  <a:pt x="1147234" y="3373966"/>
                </a:cubicBezTo>
                <a:cubicBezTo>
                  <a:pt x="1278467" y="2992966"/>
                  <a:pt x="1407584" y="2620433"/>
                  <a:pt x="1534584" y="2256366"/>
                </a:cubicBezTo>
                <a:cubicBezTo>
                  <a:pt x="1661584" y="1892300"/>
                  <a:pt x="1775884" y="1583266"/>
                  <a:pt x="1877484" y="1329266"/>
                </a:cubicBezTo>
                <a:cubicBezTo>
                  <a:pt x="1979084" y="1092200"/>
                  <a:pt x="2048934" y="886883"/>
                  <a:pt x="2087034" y="713316"/>
                </a:cubicBezTo>
                <a:cubicBezTo>
                  <a:pt x="2125134" y="539750"/>
                  <a:pt x="2144184" y="410633"/>
                  <a:pt x="2144184" y="325966"/>
                </a:cubicBezTo>
                <a:cubicBezTo>
                  <a:pt x="2144184" y="292100"/>
                  <a:pt x="2152650" y="264583"/>
                  <a:pt x="2169584" y="243416"/>
                </a:cubicBezTo>
                <a:cubicBezTo>
                  <a:pt x="2186517" y="222250"/>
                  <a:pt x="2224617" y="177800"/>
                  <a:pt x="2283884" y="110066"/>
                </a:cubicBezTo>
                <a:cubicBezTo>
                  <a:pt x="2368550" y="25400"/>
                  <a:pt x="2442634" y="0"/>
                  <a:pt x="2506134" y="33866"/>
                </a:cubicBezTo>
                <a:cubicBezTo>
                  <a:pt x="2569634" y="67733"/>
                  <a:pt x="2647950" y="118533"/>
                  <a:pt x="2741084" y="186266"/>
                </a:cubicBezTo>
                <a:cubicBezTo>
                  <a:pt x="2808817" y="296333"/>
                  <a:pt x="2857500" y="389466"/>
                  <a:pt x="2887134" y="465666"/>
                </a:cubicBezTo>
                <a:cubicBezTo>
                  <a:pt x="2916767" y="541866"/>
                  <a:pt x="2914650" y="673100"/>
                  <a:pt x="2880784" y="859366"/>
                </a:cubicBezTo>
                <a:cubicBezTo>
                  <a:pt x="2880784" y="986366"/>
                  <a:pt x="2859617" y="1096433"/>
                  <a:pt x="2817284" y="1189566"/>
                </a:cubicBezTo>
                <a:cubicBezTo>
                  <a:pt x="2774950" y="1282700"/>
                  <a:pt x="2736850" y="1352550"/>
                  <a:pt x="2702984" y="1399116"/>
                </a:cubicBezTo>
                <a:cubicBezTo>
                  <a:pt x="2669117" y="1445683"/>
                  <a:pt x="2660650" y="1464733"/>
                  <a:pt x="2677584" y="1456266"/>
                </a:cubicBezTo>
                <a:cubicBezTo>
                  <a:pt x="3024717" y="1295400"/>
                  <a:pt x="3331634" y="1208616"/>
                  <a:pt x="3598334" y="1195916"/>
                </a:cubicBezTo>
                <a:cubicBezTo>
                  <a:pt x="3865034" y="1183216"/>
                  <a:pt x="4089400" y="1229783"/>
                  <a:pt x="4271434" y="1335616"/>
                </a:cubicBezTo>
                <a:cubicBezTo>
                  <a:pt x="4453467" y="1441450"/>
                  <a:pt x="4591050" y="1587500"/>
                  <a:pt x="4684184" y="1773766"/>
                </a:cubicBezTo>
                <a:cubicBezTo>
                  <a:pt x="4777317" y="1960033"/>
                  <a:pt x="4823884" y="2175933"/>
                  <a:pt x="4823884" y="2421466"/>
                </a:cubicBezTo>
                <a:cubicBezTo>
                  <a:pt x="4823884" y="2523066"/>
                  <a:pt x="4802717" y="2643716"/>
                  <a:pt x="4760384" y="2783416"/>
                </a:cubicBezTo>
                <a:cubicBezTo>
                  <a:pt x="4718050" y="2923116"/>
                  <a:pt x="4665134" y="3050116"/>
                  <a:pt x="4601634" y="3164416"/>
                </a:cubicBezTo>
                <a:cubicBezTo>
                  <a:pt x="4538134" y="3278716"/>
                  <a:pt x="4480984" y="3361266"/>
                  <a:pt x="4430184" y="3412066"/>
                </a:cubicBezTo>
                <a:cubicBezTo>
                  <a:pt x="4396317" y="3412066"/>
                  <a:pt x="4362450" y="3439583"/>
                  <a:pt x="4328584" y="3494616"/>
                </a:cubicBezTo>
                <a:cubicBezTo>
                  <a:pt x="4294717" y="3549650"/>
                  <a:pt x="4260850" y="3611033"/>
                  <a:pt x="4226984" y="3678766"/>
                </a:cubicBezTo>
                <a:cubicBezTo>
                  <a:pt x="4159250" y="3763433"/>
                  <a:pt x="4051300" y="3858683"/>
                  <a:pt x="3903134" y="3964516"/>
                </a:cubicBezTo>
                <a:cubicBezTo>
                  <a:pt x="3754967" y="4070350"/>
                  <a:pt x="3608917" y="4155016"/>
                  <a:pt x="3464984" y="4218516"/>
                </a:cubicBezTo>
                <a:cubicBezTo>
                  <a:pt x="3321050" y="4282016"/>
                  <a:pt x="3215217" y="4301066"/>
                  <a:pt x="3147484" y="4275666"/>
                </a:cubicBezTo>
                <a:cubicBezTo>
                  <a:pt x="3147484" y="4275666"/>
                  <a:pt x="3136900" y="4277783"/>
                  <a:pt x="3115734" y="4282016"/>
                </a:cubicBezTo>
                <a:cubicBezTo>
                  <a:pt x="3094567" y="4286250"/>
                  <a:pt x="3083984" y="4309533"/>
                  <a:pt x="3083984" y="4351866"/>
                </a:cubicBezTo>
                <a:cubicBezTo>
                  <a:pt x="3083984" y="4368800"/>
                  <a:pt x="3016250" y="4404783"/>
                  <a:pt x="2880784" y="4459816"/>
                </a:cubicBezTo>
                <a:cubicBezTo>
                  <a:pt x="2745317" y="4514850"/>
                  <a:pt x="2588684" y="4565650"/>
                  <a:pt x="2410884" y="4612216"/>
                </a:cubicBezTo>
                <a:cubicBezTo>
                  <a:pt x="2233084" y="4658783"/>
                  <a:pt x="2076450" y="4682066"/>
                  <a:pt x="1940984" y="4682066"/>
                </a:cubicBezTo>
                <a:cubicBezTo>
                  <a:pt x="1763184" y="4682066"/>
                  <a:pt x="1636184" y="4648200"/>
                  <a:pt x="1559984" y="4580466"/>
                </a:cubicBezTo>
                <a:cubicBezTo>
                  <a:pt x="1543050" y="4597400"/>
                  <a:pt x="1524000" y="4622800"/>
                  <a:pt x="1502834" y="4656666"/>
                </a:cubicBezTo>
                <a:cubicBezTo>
                  <a:pt x="1481667" y="4690533"/>
                  <a:pt x="1471084" y="4720166"/>
                  <a:pt x="1471084" y="4745566"/>
                </a:cubicBezTo>
                <a:cubicBezTo>
                  <a:pt x="1471084" y="4796366"/>
                  <a:pt x="1452034" y="4891616"/>
                  <a:pt x="1413934" y="5031316"/>
                </a:cubicBezTo>
                <a:cubicBezTo>
                  <a:pt x="1375834" y="5171016"/>
                  <a:pt x="1331384" y="5304366"/>
                  <a:pt x="1280584" y="5431366"/>
                </a:cubicBezTo>
                <a:cubicBezTo>
                  <a:pt x="1229784" y="5558366"/>
                  <a:pt x="1183217" y="5621866"/>
                  <a:pt x="1140884" y="5621866"/>
                </a:cubicBezTo>
                <a:cubicBezTo>
                  <a:pt x="1140884" y="5621866"/>
                  <a:pt x="1132417" y="5634566"/>
                  <a:pt x="1115484" y="5659966"/>
                </a:cubicBezTo>
                <a:cubicBezTo>
                  <a:pt x="1098550" y="5685366"/>
                  <a:pt x="1107017" y="5719232"/>
                  <a:pt x="1140884" y="5761566"/>
                </a:cubicBezTo>
                <a:cubicBezTo>
                  <a:pt x="1140884" y="5761566"/>
                  <a:pt x="1138767" y="5810249"/>
                  <a:pt x="1134534" y="5907616"/>
                </a:cubicBezTo>
                <a:cubicBezTo>
                  <a:pt x="1130300" y="6004982"/>
                  <a:pt x="1107017" y="6087532"/>
                  <a:pt x="1064684" y="6155266"/>
                </a:cubicBezTo>
                <a:cubicBezTo>
                  <a:pt x="1064684" y="6222999"/>
                  <a:pt x="1051984" y="6324599"/>
                  <a:pt x="1026584" y="6460066"/>
                </a:cubicBezTo>
                <a:cubicBezTo>
                  <a:pt x="1001184" y="6595532"/>
                  <a:pt x="971550" y="6697132"/>
                  <a:pt x="937684" y="6764866"/>
                </a:cubicBezTo>
                <a:cubicBezTo>
                  <a:pt x="937684" y="6866466"/>
                  <a:pt x="922867" y="6965949"/>
                  <a:pt x="893234" y="7063316"/>
                </a:cubicBezTo>
                <a:cubicBezTo>
                  <a:pt x="863600" y="7160682"/>
                  <a:pt x="831850" y="7209366"/>
                  <a:pt x="797984" y="7209366"/>
                </a:cubicBezTo>
                <a:cubicBezTo>
                  <a:pt x="764117" y="7217832"/>
                  <a:pt x="742950" y="7270749"/>
                  <a:pt x="734484" y="7368116"/>
                </a:cubicBezTo>
                <a:cubicBezTo>
                  <a:pt x="726017" y="7465482"/>
                  <a:pt x="721784" y="7535332"/>
                  <a:pt x="721784" y="7577666"/>
                </a:cubicBezTo>
                <a:cubicBezTo>
                  <a:pt x="713317" y="7789332"/>
                  <a:pt x="670984" y="7954432"/>
                  <a:pt x="594784" y="8072966"/>
                </a:cubicBezTo>
                <a:cubicBezTo>
                  <a:pt x="518584" y="8191499"/>
                  <a:pt x="429684" y="8250766"/>
                  <a:pt x="328084" y="8250766"/>
                </a:cubicBezTo>
                <a:close/>
                <a:moveTo>
                  <a:pt x="-3291416" y="5405966"/>
                </a:moveTo>
                <a:moveTo>
                  <a:pt x="1864784" y="4008966"/>
                </a:moveTo>
                <a:cubicBezTo>
                  <a:pt x="1932517" y="4008966"/>
                  <a:pt x="2072217" y="3979333"/>
                  <a:pt x="2283884" y="3920066"/>
                </a:cubicBezTo>
                <a:cubicBezTo>
                  <a:pt x="2495550" y="3860800"/>
                  <a:pt x="2713567" y="3786716"/>
                  <a:pt x="2937934" y="3697816"/>
                </a:cubicBezTo>
                <a:cubicBezTo>
                  <a:pt x="3162300" y="3608916"/>
                  <a:pt x="3329517" y="3517900"/>
                  <a:pt x="3439584" y="3424766"/>
                </a:cubicBezTo>
                <a:cubicBezTo>
                  <a:pt x="3659717" y="3230033"/>
                  <a:pt x="3831167" y="3007783"/>
                  <a:pt x="3953934" y="2758016"/>
                </a:cubicBezTo>
                <a:cubicBezTo>
                  <a:pt x="4076700" y="2508250"/>
                  <a:pt x="4066117" y="2269066"/>
                  <a:pt x="3922184" y="2040466"/>
                </a:cubicBezTo>
                <a:cubicBezTo>
                  <a:pt x="3854450" y="1921933"/>
                  <a:pt x="3731684" y="1873250"/>
                  <a:pt x="3553884" y="1894416"/>
                </a:cubicBezTo>
                <a:cubicBezTo>
                  <a:pt x="3376084" y="1915583"/>
                  <a:pt x="3181350" y="1985433"/>
                  <a:pt x="2969684" y="2103966"/>
                </a:cubicBezTo>
                <a:cubicBezTo>
                  <a:pt x="2758017" y="2222500"/>
                  <a:pt x="2559050" y="2370666"/>
                  <a:pt x="2372784" y="2548466"/>
                </a:cubicBezTo>
                <a:cubicBezTo>
                  <a:pt x="2271184" y="2658533"/>
                  <a:pt x="2178050" y="2794000"/>
                  <a:pt x="2093384" y="2954866"/>
                </a:cubicBezTo>
                <a:cubicBezTo>
                  <a:pt x="2008717" y="3115733"/>
                  <a:pt x="1938867" y="3276600"/>
                  <a:pt x="1883834" y="3437466"/>
                </a:cubicBezTo>
                <a:cubicBezTo>
                  <a:pt x="1828800" y="3598333"/>
                  <a:pt x="1797050" y="3733800"/>
                  <a:pt x="1788584" y="3843866"/>
                </a:cubicBezTo>
                <a:cubicBezTo>
                  <a:pt x="1780117" y="3953933"/>
                  <a:pt x="1805517" y="4008966"/>
                  <a:pt x="1864784" y="4008966"/>
                </a:cubicBezTo>
                <a:close/>
                <a:moveTo>
                  <a:pt x="950384" y="540596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92" name="Freeform 6992"/>
          <p:cNvSpPr/>
          <p:nvPr/>
        </p:nvSpPr>
        <p:spPr>
          <a:xfrm rot="0" flipH="0" flipV="0">
            <a:off x="6496399" y="6990259"/>
            <a:ext cx="189433" cy="166725"/>
          </a:xfrm>
          <a:custGeom>
            <a:pathLst>
              <a:path w="5262034" h="4631267">
                <a:moveTo>
                  <a:pt x="309034" y="4445000"/>
                </a:moveTo>
                <a:cubicBezTo>
                  <a:pt x="275167" y="4377267"/>
                  <a:pt x="232834" y="4324350"/>
                  <a:pt x="182034" y="4286250"/>
                </a:cubicBezTo>
                <a:cubicBezTo>
                  <a:pt x="131234" y="4248150"/>
                  <a:pt x="105834" y="4212167"/>
                  <a:pt x="105834" y="4178300"/>
                </a:cubicBezTo>
                <a:cubicBezTo>
                  <a:pt x="105834" y="4144434"/>
                  <a:pt x="103717" y="4108450"/>
                  <a:pt x="99484" y="4070350"/>
                </a:cubicBezTo>
                <a:cubicBezTo>
                  <a:pt x="95250" y="4032250"/>
                  <a:pt x="76200" y="3996267"/>
                  <a:pt x="42334" y="3962400"/>
                </a:cubicBezTo>
                <a:cubicBezTo>
                  <a:pt x="0" y="3911600"/>
                  <a:pt x="4234" y="3795184"/>
                  <a:pt x="55034" y="3613150"/>
                </a:cubicBezTo>
                <a:cubicBezTo>
                  <a:pt x="105834" y="3431117"/>
                  <a:pt x="190500" y="3206750"/>
                  <a:pt x="309034" y="2940050"/>
                </a:cubicBezTo>
                <a:cubicBezTo>
                  <a:pt x="427567" y="2673350"/>
                  <a:pt x="567267" y="2391834"/>
                  <a:pt x="728134" y="2095500"/>
                </a:cubicBezTo>
                <a:cubicBezTo>
                  <a:pt x="795867" y="2027767"/>
                  <a:pt x="863600" y="1938867"/>
                  <a:pt x="931334" y="1828800"/>
                </a:cubicBezTo>
                <a:cubicBezTo>
                  <a:pt x="999067" y="1718734"/>
                  <a:pt x="1049867" y="1646767"/>
                  <a:pt x="1083734" y="1612900"/>
                </a:cubicBezTo>
                <a:cubicBezTo>
                  <a:pt x="1083734" y="1579034"/>
                  <a:pt x="1096434" y="1547284"/>
                  <a:pt x="1121834" y="1517650"/>
                </a:cubicBezTo>
                <a:cubicBezTo>
                  <a:pt x="1147234" y="1488017"/>
                  <a:pt x="1176867" y="1473200"/>
                  <a:pt x="1210734" y="1473200"/>
                </a:cubicBezTo>
                <a:lnTo>
                  <a:pt x="1210734" y="1397000"/>
                </a:lnTo>
                <a:cubicBezTo>
                  <a:pt x="1210734" y="1354667"/>
                  <a:pt x="1250950" y="1282700"/>
                  <a:pt x="1331384" y="1181100"/>
                </a:cubicBezTo>
                <a:cubicBezTo>
                  <a:pt x="1411817" y="1079500"/>
                  <a:pt x="1511300" y="967317"/>
                  <a:pt x="1629834" y="844550"/>
                </a:cubicBezTo>
                <a:cubicBezTo>
                  <a:pt x="1748367" y="721784"/>
                  <a:pt x="1871134" y="603250"/>
                  <a:pt x="1998134" y="488950"/>
                </a:cubicBezTo>
                <a:cubicBezTo>
                  <a:pt x="2125134" y="374650"/>
                  <a:pt x="2230967" y="292100"/>
                  <a:pt x="2315634" y="241300"/>
                </a:cubicBezTo>
                <a:cubicBezTo>
                  <a:pt x="2493434" y="122767"/>
                  <a:pt x="2677584" y="50800"/>
                  <a:pt x="2868084" y="25400"/>
                </a:cubicBezTo>
                <a:cubicBezTo>
                  <a:pt x="3058584" y="0"/>
                  <a:pt x="3221567" y="42334"/>
                  <a:pt x="3357034" y="152400"/>
                </a:cubicBezTo>
                <a:cubicBezTo>
                  <a:pt x="3382434" y="177800"/>
                  <a:pt x="3424767" y="220134"/>
                  <a:pt x="3484034" y="279400"/>
                </a:cubicBezTo>
                <a:cubicBezTo>
                  <a:pt x="3543300" y="338667"/>
                  <a:pt x="3613150" y="404284"/>
                  <a:pt x="3693584" y="476250"/>
                </a:cubicBezTo>
                <a:cubicBezTo>
                  <a:pt x="3774017" y="548217"/>
                  <a:pt x="3856567" y="622300"/>
                  <a:pt x="3941234" y="698500"/>
                </a:cubicBezTo>
                <a:lnTo>
                  <a:pt x="4411134" y="1117600"/>
                </a:lnTo>
                <a:lnTo>
                  <a:pt x="4182534" y="1752600"/>
                </a:lnTo>
                <a:cubicBezTo>
                  <a:pt x="4072467" y="2091267"/>
                  <a:pt x="4044950" y="2387600"/>
                  <a:pt x="4099984" y="2641600"/>
                </a:cubicBezTo>
                <a:cubicBezTo>
                  <a:pt x="4155017" y="2895600"/>
                  <a:pt x="4237567" y="3115734"/>
                  <a:pt x="4347634" y="3302000"/>
                </a:cubicBezTo>
                <a:cubicBezTo>
                  <a:pt x="4389967" y="3395134"/>
                  <a:pt x="4476750" y="3484034"/>
                  <a:pt x="4607984" y="3568700"/>
                </a:cubicBezTo>
                <a:cubicBezTo>
                  <a:pt x="4739217" y="3653367"/>
                  <a:pt x="4864100" y="3704167"/>
                  <a:pt x="4982634" y="3721100"/>
                </a:cubicBezTo>
                <a:cubicBezTo>
                  <a:pt x="5050367" y="3729567"/>
                  <a:pt x="5113867" y="3754967"/>
                  <a:pt x="5173134" y="3797300"/>
                </a:cubicBezTo>
                <a:cubicBezTo>
                  <a:pt x="5232400" y="3839634"/>
                  <a:pt x="5262034" y="3907367"/>
                  <a:pt x="5262034" y="4000500"/>
                </a:cubicBezTo>
                <a:cubicBezTo>
                  <a:pt x="5262034" y="4085167"/>
                  <a:pt x="5245100" y="4152900"/>
                  <a:pt x="5211234" y="4203700"/>
                </a:cubicBezTo>
                <a:cubicBezTo>
                  <a:pt x="5177367" y="4254500"/>
                  <a:pt x="5118100" y="4288367"/>
                  <a:pt x="5033434" y="4305300"/>
                </a:cubicBezTo>
                <a:cubicBezTo>
                  <a:pt x="4754034" y="4339167"/>
                  <a:pt x="4493684" y="4271434"/>
                  <a:pt x="4252384" y="4102100"/>
                </a:cubicBezTo>
                <a:cubicBezTo>
                  <a:pt x="4011084" y="3932767"/>
                  <a:pt x="3788834" y="3653367"/>
                  <a:pt x="3585634" y="3263900"/>
                </a:cubicBezTo>
                <a:cubicBezTo>
                  <a:pt x="3551767" y="3213100"/>
                  <a:pt x="3507317" y="3117850"/>
                  <a:pt x="3452284" y="2978150"/>
                </a:cubicBezTo>
                <a:cubicBezTo>
                  <a:pt x="3397250" y="2838450"/>
                  <a:pt x="3365500" y="2747434"/>
                  <a:pt x="3357034" y="2705100"/>
                </a:cubicBezTo>
                <a:cubicBezTo>
                  <a:pt x="3323167" y="2747434"/>
                  <a:pt x="3259667" y="2825750"/>
                  <a:pt x="3166534" y="2940050"/>
                </a:cubicBezTo>
                <a:cubicBezTo>
                  <a:pt x="3073400" y="3054350"/>
                  <a:pt x="3001434" y="3136900"/>
                  <a:pt x="2950634" y="3187700"/>
                </a:cubicBezTo>
                <a:cubicBezTo>
                  <a:pt x="2349500" y="3797300"/>
                  <a:pt x="1830917" y="4205817"/>
                  <a:pt x="1394884" y="4413250"/>
                </a:cubicBezTo>
                <a:cubicBezTo>
                  <a:pt x="958850" y="4620684"/>
                  <a:pt x="596900" y="4631267"/>
                  <a:pt x="309034" y="4445000"/>
                </a:cubicBezTo>
                <a:close/>
                <a:moveTo>
                  <a:pt x="-592666" y="4902200"/>
                </a:moveTo>
                <a:moveTo>
                  <a:pt x="766234" y="3733800"/>
                </a:moveTo>
                <a:cubicBezTo>
                  <a:pt x="766234" y="3793067"/>
                  <a:pt x="857250" y="3790950"/>
                  <a:pt x="1039284" y="3727450"/>
                </a:cubicBezTo>
                <a:cubicBezTo>
                  <a:pt x="1221317" y="3663950"/>
                  <a:pt x="1418167" y="3547534"/>
                  <a:pt x="1629834" y="3378200"/>
                </a:cubicBezTo>
                <a:cubicBezTo>
                  <a:pt x="1917700" y="3132667"/>
                  <a:pt x="2207684" y="2861734"/>
                  <a:pt x="2499784" y="2565400"/>
                </a:cubicBezTo>
                <a:cubicBezTo>
                  <a:pt x="2791884" y="2269067"/>
                  <a:pt x="3026834" y="1993900"/>
                  <a:pt x="3204634" y="1739900"/>
                </a:cubicBezTo>
                <a:lnTo>
                  <a:pt x="3484034" y="1282700"/>
                </a:lnTo>
                <a:cubicBezTo>
                  <a:pt x="3399367" y="1087967"/>
                  <a:pt x="3308350" y="954617"/>
                  <a:pt x="3210984" y="882650"/>
                </a:cubicBezTo>
                <a:cubicBezTo>
                  <a:pt x="3113617" y="810684"/>
                  <a:pt x="3031067" y="774700"/>
                  <a:pt x="2963334" y="774700"/>
                </a:cubicBezTo>
                <a:cubicBezTo>
                  <a:pt x="2853267" y="774700"/>
                  <a:pt x="2690284" y="876300"/>
                  <a:pt x="2474384" y="1079500"/>
                </a:cubicBezTo>
                <a:cubicBezTo>
                  <a:pt x="2258484" y="1282700"/>
                  <a:pt x="2027767" y="1553634"/>
                  <a:pt x="1782234" y="1892300"/>
                </a:cubicBezTo>
                <a:cubicBezTo>
                  <a:pt x="1536700" y="2230967"/>
                  <a:pt x="1303867" y="2603500"/>
                  <a:pt x="1083734" y="3009900"/>
                </a:cubicBezTo>
                <a:cubicBezTo>
                  <a:pt x="999067" y="3179234"/>
                  <a:pt x="924984" y="3342217"/>
                  <a:pt x="861484" y="3498850"/>
                </a:cubicBezTo>
                <a:cubicBezTo>
                  <a:pt x="797984" y="3655484"/>
                  <a:pt x="766234" y="3733800"/>
                  <a:pt x="766234" y="3733800"/>
                </a:cubicBezTo>
                <a:close/>
                <a:moveTo>
                  <a:pt x="118534" y="49022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93" name="Freeform 6993"/>
          <p:cNvSpPr/>
          <p:nvPr/>
        </p:nvSpPr>
        <p:spPr>
          <a:xfrm rot="0" flipH="0" flipV="0">
            <a:off x="6709606" y="6920308"/>
            <a:ext cx="79857" cy="232562"/>
          </a:xfrm>
          <a:custGeom>
            <a:pathLst>
              <a:path w="2218266" h="6460067">
                <a:moveTo>
                  <a:pt x="482600" y="6451600"/>
                </a:moveTo>
                <a:cubicBezTo>
                  <a:pt x="355600" y="6434667"/>
                  <a:pt x="247650" y="6343650"/>
                  <a:pt x="158750" y="6178550"/>
                </a:cubicBezTo>
                <a:cubicBezTo>
                  <a:pt x="69850" y="6013450"/>
                  <a:pt x="16933" y="5863167"/>
                  <a:pt x="0" y="5727700"/>
                </a:cubicBezTo>
                <a:cubicBezTo>
                  <a:pt x="8466" y="5659967"/>
                  <a:pt x="19050" y="5562600"/>
                  <a:pt x="31750" y="5435600"/>
                </a:cubicBezTo>
                <a:cubicBezTo>
                  <a:pt x="44450" y="5308600"/>
                  <a:pt x="59266" y="5177367"/>
                  <a:pt x="76200" y="5041900"/>
                </a:cubicBezTo>
                <a:cubicBezTo>
                  <a:pt x="110066" y="4881034"/>
                  <a:pt x="156633" y="4684184"/>
                  <a:pt x="215900" y="4451350"/>
                </a:cubicBezTo>
                <a:cubicBezTo>
                  <a:pt x="275166" y="4218517"/>
                  <a:pt x="336550" y="3983567"/>
                  <a:pt x="400050" y="3746500"/>
                </a:cubicBezTo>
                <a:cubicBezTo>
                  <a:pt x="463550" y="3509434"/>
                  <a:pt x="520700" y="3306234"/>
                  <a:pt x="571500" y="3136900"/>
                </a:cubicBezTo>
                <a:cubicBezTo>
                  <a:pt x="622300" y="2967567"/>
                  <a:pt x="656166" y="2865967"/>
                  <a:pt x="673100" y="2832100"/>
                </a:cubicBezTo>
                <a:cubicBezTo>
                  <a:pt x="715433" y="2764367"/>
                  <a:pt x="783166" y="2747434"/>
                  <a:pt x="876300" y="2781300"/>
                </a:cubicBezTo>
                <a:cubicBezTo>
                  <a:pt x="969433" y="2815167"/>
                  <a:pt x="1045633" y="2865967"/>
                  <a:pt x="1104900" y="2933700"/>
                </a:cubicBezTo>
                <a:cubicBezTo>
                  <a:pt x="1155700" y="3001434"/>
                  <a:pt x="1187450" y="3081867"/>
                  <a:pt x="1200150" y="3175000"/>
                </a:cubicBezTo>
                <a:cubicBezTo>
                  <a:pt x="1212850" y="3268134"/>
                  <a:pt x="1200150" y="3403600"/>
                  <a:pt x="1162050" y="3581400"/>
                </a:cubicBezTo>
                <a:cubicBezTo>
                  <a:pt x="1123950" y="3759200"/>
                  <a:pt x="1054100" y="4021667"/>
                  <a:pt x="952500" y="4368800"/>
                </a:cubicBezTo>
                <a:cubicBezTo>
                  <a:pt x="859366" y="4707467"/>
                  <a:pt x="789516" y="4980517"/>
                  <a:pt x="742950" y="5187950"/>
                </a:cubicBezTo>
                <a:cubicBezTo>
                  <a:pt x="696383" y="5395384"/>
                  <a:pt x="677333" y="5613400"/>
                  <a:pt x="685800" y="5842000"/>
                </a:cubicBezTo>
                <a:cubicBezTo>
                  <a:pt x="651933" y="6129867"/>
                  <a:pt x="626533" y="6305550"/>
                  <a:pt x="609600" y="6369050"/>
                </a:cubicBezTo>
                <a:cubicBezTo>
                  <a:pt x="592666" y="6432550"/>
                  <a:pt x="550333" y="6460067"/>
                  <a:pt x="482600" y="6451600"/>
                </a:cubicBezTo>
                <a:close/>
                <a:moveTo>
                  <a:pt x="-1028700" y="6845300"/>
                </a:moveTo>
                <a:moveTo>
                  <a:pt x="1943100" y="1384300"/>
                </a:moveTo>
                <a:cubicBezTo>
                  <a:pt x="1909233" y="1409700"/>
                  <a:pt x="1877483" y="1420284"/>
                  <a:pt x="1847850" y="1416050"/>
                </a:cubicBezTo>
                <a:cubicBezTo>
                  <a:pt x="1818216" y="1411817"/>
                  <a:pt x="1769533" y="1388534"/>
                  <a:pt x="1701800" y="1346200"/>
                </a:cubicBezTo>
                <a:cubicBezTo>
                  <a:pt x="1642533" y="1337734"/>
                  <a:pt x="1568450" y="1297517"/>
                  <a:pt x="1479550" y="1225550"/>
                </a:cubicBezTo>
                <a:cubicBezTo>
                  <a:pt x="1390650" y="1153584"/>
                  <a:pt x="1314450" y="1077384"/>
                  <a:pt x="1250950" y="996950"/>
                </a:cubicBezTo>
                <a:cubicBezTo>
                  <a:pt x="1187450" y="916517"/>
                  <a:pt x="1155700" y="867834"/>
                  <a:pt x="1155700" y="850900"/>
                </a:cubicBezTo>
                <a:cubicBezTo>
                  <a:pt x="1147233" y="766234"/>
                  <a:pt x="1153583" y="658284"/>
                  <a:pt x="1174750" y="527050"/>
                </a:cubicBezTo>
                <a:cubicBezTo>
                  <a:pt x="1195916" y="395817"/>
                  <a:pt x="1240366" y="277284"/>
                  <a:pt x="1308100" y="171450"/>
                </a:cubicBezTo>
                <a:cubicBezTo>
                  <a:pt x="1375833" y="65617"/>
                  <a:pt x="1473200" y="8467"/>
                  <a:pt x="1600200" y="0"/>
                </a:cubicBezTo>
                <a:cubicBezTo>
                  <a:pt x="1634066" y="0"/>
                  <a:pt x="1663700" y="4234"/>
                  <a:pt x="1689100" y="12700"/>
                </a:cubicBezTo>
                <a:cubicBezTo>
                  <a:pt x="1714500" y="21167"/>
                  <a:pt x="1790700" y="50800"/>
                  <a:pt x="1917700" y="101600"/>
                </a:cubicBezTo>
                <a:cubicBezTo>
                  <a:pt x="1985433" y="228600"/>
                  <a:pt x="2053166" y="370417"/>
                  <a:pt x="2120900" y="527050"/>
                </a:cubicBezTo>
                <a:cubicBezTo>
                  <a:pt x="2188633" y="683684"/>
                  <a:pt x="2218266" y="836084"/>
                  <a:pt x="2209800" y="984250"/>
                </a:cubicBezTo>
                <a:cubicBezTo>
                  <a:pt x="2201333" y="1132417"/>
                  <a:pt x="2112433" y="1265767"/>
                  <a:pt x="1943100" y="1384300"/>
                </a:cubicBezTo>
                <a:close/>
                <a:moveTo>
                  <a:pt x="4038600" y="68453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94" name="Freeform 6994"/>
          <p:cNvSpPr/>
          <p:nvPr/>
        </p:nvSpPr>
        <p:spPr>
          <a:xfrm rot="0" flipH="0" flipV="0">
            <a:off x="6783825" y="6889066"/>
            <a:ext cx="150723" cy="274929"/>
          </a:xfrm>
          <a:custGeom>
            <a:pathLst>
              <a:path w="4186767" h="7636933">
                <a:moveTo>
                  <a:pt x="249767" y="7433733"/>
                </a:moveTo>
                <a:cubicBezTo>
                  <a:pt x="165100" y="7374467"/>
                  <a:pt x="101600" y="7319433"/>
                  <a:pt x="59267" y="7268633"/>
                </a:cubicBezTo>
                <a:cubicBezTo>
                  <a:pt x="16933" y="7217833"/>
                  <a:pt x="0" y="7145867"/>
                  <a:pt x="8467" y="7052733"/>
                </a:cubicBezTo>
                <a:cubicBezTo>
                  <a:pt x="25400" y="6925733"/>
                  <a:pt x="50800" y="6792383"/>
                  <a:pt x="84667" y="6652683"/>
                </a:cubicBezTo>
                <a:cubicBezTo>
                  <a:pt x="118533" y="6512983"/>
                  <a:pt x="160867" y="6375400"/>
                  <a:pt x="211667" y="6239933"/>
                </a:cubicBezTo>
                <a:cubicBezTo>
                  <a:pt x="237067" y="6087533"/>
                  <a:pt x="268817" y="5935133"/>
                  <a:pt x="306917" y="5782733"/>
                </a:cubicBezTo>
                <a:cubicBezTo>
                  <a:pt x="345017" y="5630333"/>
                  <a:pt x="410633" y="5486400"/>
                  <a:pt x="503767" y="5350933"/>
                </a:cubicBezTo>
                <a:cubicBezTo>
                  <a:pt x="613833" y="5037667"/>
                  <a:pt x="728133" y="4726517"/>
                  <a:pt x="846667" y="4417483"/>
                </a:cubicBezTo>
                <a:cubicBezTo>
                  <a:pt x="965200" y="4108450"/>
                  <a:pt x="1066800" y="3784600"/>
                  <a:pt x="1151467" y="3445933"/>
                </a:cubicBezTo>
                <a:cubicBezTo>
                  <a:pt x="1278467" y="3141133"/>
                  <a:pt x="1394883" y="2870200"/>
                  <a:pt x="1500717" y="2633133"/>
                </a:cubicBezTo>
                <a:cubicBezTo>
                  <a:pt x="1606550" y="2396067"/>
                  <a:pt x="1735667" y="2091267"/>
                  <a:pt x="1888067" y="1718733"/>
                </a:cubicBezTo>
                <a:cubicBezTo>
                  <a:pt x="1972733" y="1524000"/>
                  <a:pt x="2046817" y="1305983"/>
                  <a:pt x="2110317" y="1064683"/>
                </a:cubicBezTo>
                <a:cubicBezTo>
                  <a:pt x="2173817" y="823383"/>
                  <a:pt x="2273300" y="609600"/>
                  <a:pt x="2408767" y="423333"/>
                </a:cubicBezTo>
                <a:cubicBezTo>
                  <a:pt x="2468033" y="347133"/>
                  <a:pt x="2512483" y="281517"/>
                  <a:pt x="2542117" y="226483"/>
                </a:cubicBezTo>
                <a:cubicBezTo>
                  <a:pt x="2571750" y="171450"/>
                  <a:pt x="2603500" y="118533"/>
                  <a:pt x="2637367" y="67733"/>
                </a:cubicBezTo>
                <a:cubicBezTo>
                  <a:pt x="2654300" y="16933"/>
                  <a:pt x="2711450" y="0"/>
                  <a:pt x="2808817" y="16933"/>
                </a:cubicBezTo>
                <a:cubicBezTo>
                  <a:pt x="2906183" y="33867"/>
                  <a:pt x="2976033" y="71967"/>
                  <a:pt x="3018367" y="131233"/>
                </a:cubicBezTo>
                <a:cubicBezTo>
                  <a:pt x="3060700" y="122767"/>
                  <a:pt x="3111500" y="177800"/>
                  <a:pt x="3170767" y="296333"/>
                </a:cubicBezTo>
                <a:cubicBezTo>
                  <a:pt x="3230033" y="414867"/>
                  <a:pt x="3251200" y="508000"/>
                  <a:pt x="3234267" y="575733"/>
                </a:cubicBezTo>
                <a:cubicBezTo>
                  <a:pt x="3234267" y="668867"/>
                  <a:pt x="3200400" y="770467"/>
                  <a:pt x="3132667" y="880533"/>
                </a:cubicBezTo>
                <a:cubicBezTo>
                  <a:pt x="3098800" y="914400"/>
                  <a:pt x="3064933" y="963083"/>
                  <a:pt x="3031067" y="1026583"/>
                </a:cubicBezTo>
                <a:cubicBezTo>
                  <a:pt x="2997200" y="1090083"/>
                  <a:pt x="2946400" y="1172633"/>
                  <a:pt x="2878667" y="1274233"/>
                </a:cubicBezTo>
                <a:cubicBezTo>
                  <a:pt x="2844800" y="1384300"/>
                  <a:pt x="2810933" y="1494367"/>
                  <a:pt x="2777067" y="1604433"/>
                </a:cubicBezTo>
                <a:cubicBezTo>
                  <a:pt x="2743200" y="1714500"/>
                  <a:pt x="2705100" y="1816100"/>
                  <a:pt x="2662767" y="1909233"/>
                </a:cubicBezTo>
                <a:cubicBezTo>
                  <a:pt x="2620433" y="2002367"/>
                  <a:pt x="2573867" y="2095500"/>
                  <a:pt x="2523067" y="2188633"/>
                </a:cubicBezTo>
                <a:cubicBezTo>
                  <a:pt x="2472267" y="2281767"/>
                  <a:pt x="2438400" y="2357967"/>
                  <a:pt x="2421467" y="2417233"/>
                </a:cubicBezTo>
                <a:cubicBezTo>
                  <a:pt x="2345267" y="2611967"/>
                  <a:pt x="2262717" y="2800350"/>
                  <a:pt x="2173817" y="2982383"/>
                </a:cubicBezTo>
                <a:cubicBezTo>
                  <a:pt x="2084917" y="3164417"/>
                  <a:pt x="2006600" y="3357033"/>
                  <a:pt x="1938867" y="3560233"/>
                </a:cubicBezTo>
                <a:cubicBezTo>
                  <a:pt x="1871133" y="3754967"/>
                  <a:pt x="1801283" y="3960283"/>
                  <a:pt x="1729317" y="4176183"/>
                </a:cubicBezTo>
                <a:cubicBezTo>
                  <a:pt x="1657350" y="4392083"/>
                  <a:pt x="1562100" y="4597400"/>
                  <a:pt x="1443567" y="4792133"/>
                </a:cubicBezTo>
                <a:cubicBezTo>
                  <a:pt x="1384300" y="4876800"/>
                  <a:pt x="1337733" y="4991100"/>
                  <a:pt x="1303867" y="5135033"/>
                </a:cubicBezTo>
                <a:cubicBezTo>
                  <a:pt x="1270000" y="5278967"/>
                  <a:pt x="1236133" y="5418667"/>
                  <a:pt x="1202267" y="5554133"/>
                </a:cubicBezTo>
                <a:cubicBezTo>
                  <a:pt x="1143000" y="5706533"/>
                  <a:pt x="1090083" y="5846233"/>
                  <a:pt x="1043517" y="5973233"/>
                </a:cubicBezTo>
                <a:cubicBezTo>
                  <a:pt x="996950" y="6100233"/>
                  <a:pt x="973667" y="6180667"/>
                  <a:pt x="973667" y="6214533"/>
                </a:cubicBezTo>
                <a:cubicBezTo>
                  <a:pt x="914400" y="6400800"/>
                  <a:pt x="867833" y="6584950"/>
                  <a:pt x="833967" y="6766983"/>
                </a:cubicBezTo>
                <a:cubicBezTo>
                  <a:pt x="800100" y="6949017"/>
                  <a:pt x="745067" y="7107767"/>
                  <a:pt x="668867" y="7243233"/>
                </a:cubicBezTo>
                <a:cubicBezTo>
                  <a:pt x="660400" y="7370233"/>
                  <a:pt x="624417" y="7454900"/>
                  <a:pt x="560917" y="7497233"/>
                </a:cubicBezTo>
                <a:cubicBezTo>
                  <a:pt x="497417" y="7539567"/>
                  <a:pt x="393700" y="7518400"/>
                  <a:pt x="249767" y="7433733"/>
                </a:cubicBezTo>
                <a:close/>
                <a:moveTo>
                  <a:pt x="-829733" y="7713133"/>
                </a:moveTo>
                <a:moveTo>
                  <a:pt x="3285067" y="7636933"/>
                </a:moveTo>
                <a:cubicBezTo>
                  <a:pt x="3149600" y="7620000"/>
                  <a:pt x="3048000" y="7592483"/>
                  <a:pt x="2980267" y="7554383"/>
                </a:cubicBezTo>
                <a:cubicBezTo>
                  <a:pt x="2912533" y="7516283"/>
                  <a:pt x="2785533" y="7429500"/>
                  <a:pt x="2599267" y="7294033"/>
                </a:cubicBezTo>
                <a:cubicBezTo>
                  <a:pt x="2497667" y="7192433"/>
                  <a:pt x="2357967" y="7035800"/>
                  <a:pt x="2180167" y="6824133"/>
                </a:cubicBezTo>
                <a:cubicBezTo>
                  <a:pt x="2002367" y="6612467"/>
                  <a:pt x="1824567" y="6385983"/>
                  <a:pt x="1646767" y="6144683"/>
                </a:cubicBezTo>
                <a:cubicBezTo>
                  <a:pt x="1468967" y="5903383"/>
                  <a:pt x="1320800" y="5698067"/>
                  <a:pt x="1202267" y="5528733"/>
                </a:cubicBezTo>
                <a:lnTo>
                  <a:pt x="1722967" y="4830233"/>
                </a:lnTo>
                <a:cubicBezTo>
                  <a:pt x="1833033" y="4965700"/>
                  <a:pt x="1921933" y="5092700"/>
                  <a:pt x="1989667" y="5211233"/>
                </a:cubicBezTo>
                <a:cubicBezTo>
                  <a:pt x="2057400" y="5329767"/>
                  <a:pt x="2112433" y="5410200"/>
                  <a:pt x="2154767" y="5452533"/>
                </a:cubicBezTo>
                <a:cubicBezTo>
                  <a:pt x="2349500" y="5740400"/>
                  <a:pt x="2504017" y="5973233"/>
                  <a:pt x="2618317" y="6151033"/>
                </a:cubicBezTo>
                <a:cubicBezTo>
                  <a:pt x="2732617" y="6328833"/>
                  <a:pt x="2836333" y="6472767"/>
                  <a:pt x="2929467" y="6582833"/>
                </a:cubicBezTo>
                <a:cubicBezTo>
                  <a:pt x="3022600" y="6692900"/>
                  <a:pt x="3122083" y="6790267"/>
                  <a:pt x="3227917" y="6874933"/>
                </a:cubicBezTo>
                <a:cubicBezTo>
                  <a:pt x="3333750" y="6959600"/>
                  <a:pt x="3467100" y="7048500"/>
                  <a:pt x="3627967" y="7141633"/>
                </a:cubicBezTo>
                <a:cubicBezTo>
                  <a:pt x="3653367" y="7158567"/>
                  <a:pt x="3678767" y="7183967"/>
                  <a:pt x="3704167" y="7217833"/>
                </a:cubicBezTo>
                <a:cubicBezTo>
                  <a:pt x="3729567" y="7251700"/>
                  <a:pt x="3738033" y="7302500"/>
                  <a:pt x="3729567" y="7370233"/>
                </a:cubicBezTo>
                <a:cubicBezTo>
                  <a:pt x="3695700" y="7463367"/>
                  <a:pt x="3659717" y="7520517"/>
                  <a:pt x="3621617" y="7541683"/>
                </a:cubicBezTo>
                <a:cubicBezTo>
                  <a:pt x="3583517" y="7562850"/>
                  <a:pt x="3471333" y="7594600"/>
                  <a:pt x="3285067" y="7636933"/>
                </a:cubicBezTo>
                <a:close/>
                <a:moveTo>
                  <a:pt x="-1032933" y="7713133"/>
                </a:moveTo>
                <a:moveTo>
                  <a:pt x="1164167" y="5389033"/>
                </a:moveTo>
                <a:cubicBezTo>
                  <a:pt x="1113367" y="5245100"/>
                  <a:pt x="1132417" y="5099050"/>
                  <a:pt x="1221317" y="4950883"/>
                </a:cubicBezTo>
                <a:cubicBezTo>
                  <a:pt x="1310217" y="4802717"/>
                  <a:pt x="1409700" y="4699000"/>
                  <a:pt x="1519767" y="4639733"/>
                </a:cubicBezTo>
                <a:cubicBezTo>
                  <a:pt x="1553633" y="4580467"/>
                  <a:pt x="1589617" y="4540250"/>
                  <a:pt x="1627717" y="4519083"/>
                </a:cubicBezTo>
                <a:cubicBezTo>
                  <a:pt x="1665817" y="4497917"/>
                  <a:pt x="1689100" y="4470400"/>
                  <a:pt x="1697567" y="4436533"/>
                </a:cubicBezTo>
                <a:cubicBezTo>
                  <a:pt x="1714500" y="4402667"/>
                  <a:pt x="1758950" y="4356100"/>
                  <a:pt x="1830917" y="4296833"/>
                </a:cubicBezTo>
                <a:cubicBezTo>
                  <a:pt x="1902883" y="4237567"/>
                  <a:pt x="1968500" y="4182533"/>
                  <a:pt x="2027767" y="4131733"/>
                </a:cubicBezTo>
                <a:cubicBezTo>
                  <a:pt x="2163233" y="4047067"/>
                  <a:pt x="2317750" y="3943350"/>
                  <a:pt x="2491317" y="3820583"/>
                </a:cubicBezTo>
                <a:cubicBezTo>
                  <a:pt x="2664883" y="3697817"/>
                  <a:pt x="2832100" y="3572933"/>
                  <a:pt x="2992967" y="3445933"/>
                </a:cubicBezTo>
                <a:cubicBezTo>
                  <a:pt x="3153833" y="3318933"/>
                  <a:pt x="3291417" y="3208867"/>
                  <a:pt x="3405717" y="3115733"/>
                </a:cubicBezTo>
                <a:cubicBezTo>
                  <a:pt x="3520017" y="3022600"/>
                  <a:pt x="3589867" y="2963333"/>
                  <a:pt x="3615267" y="2937933"/>
                </a:cubicBezTo>
                <a:cubicBezTo>
                  <a:pt x="3640667" y="2904067"/>
                  <a:pt x="3676650" y="2880783"/>
                  <a:pt x="3723217" y="2868083"/>
                </a:cubicBezTo>
                <a:cubicBezTo>
                  <a:pt x="3769783" y="2855383"/>
                  <a:pt x="3831167" y="2865967"/>
                  <a:pt x="3907367" y="2899833"/>
                </a:cubicBezTo>
                <a:cubicBezTo>
                  <a:pt x="4008967" y="2925233"/>
                  <a:pt x="4076700" y="2965450"/>
                  <a:pt x="4110567" y="3020483"/>
                </a:cubicBezTo>
                <a:cubicBezTo>
                  <a:pt x="4144433" y="3075517"/>
                  <a:pt x="4161367" y="3179233"/>
                  <a:pt x="4161367" y="3331633"/>
                </a:cubicBezTo>
                <a:cubicBezTo>
                  <a:pt x="4186767" y="3424767"/>
                  <a:pt x="4150783" y="3524250"/>
                  <a:pt x="4053417" y="3630083"/>
                </a:cubicBezTo>
                <a:cubicBezTo>
                  <a:pt x="3956050" y="3735917"/>
                  <a:pt x="3810000" y="3852333"/>
                  <a:pt x="3615267" y="3979333"/>
                </a:cubicBezTo>
                <a:cubicBezTo>
                  <a:pt x="3547533" y="4021667"/>
                  <a:pt x="3456517" y="4085167"/>
                  <a:pt x="3342217" y="4169833"/>
                </a:cubicBezTo>
                <a:cubicBezTo>
                  <a:pt x="3227917" y="4254500"/>
                  <a:pt x="3128433" y="4334933"/>
                  <a:pt x="3043767" y="4411133"/>
                </a:cubicBezTo>
                <a:cubicBezTo>
                  <a:pt x="2984500" y="4445000"/>
                  <a:pt x="2897717" y="4502150"/>
                  <a:pt x="2783417" y="4582583"/>
                </a:cubicBezTo>
                <a:cubicBezTo>
                  <a:pt x="2669117" y="4663017"/>
                  <a:pt x="2569633" y="4741333"/>
                  <a:pt x="2484967" y="4817533"/>
                </a:cubicBezTo>
                <a:cubicBezTo>
                  <a:pt x="2417233" y="4859867"/>
                  <a:pt x="2328333" y="4933950"/>
                  <a:pt x="2218267" y="5039783"/>
                </a:cubicBezTo>
                <a:cubicBezTo>
                  <a:pt x="2108200" y="5145617"/>
                  <a:pt x="1998133" y="5223933"/>
                  <a:pt x="1888067" y="5274733"/>
                </a:cubicBezTo>
                <a:cubicBezTo>
                  <a:pt x="1617133" y="5528733"/>
                  <a:pt x="1439333" y="5664200"/>
                  <a:pt x="1354667" y="5681133"/>
                </a:cubicBezTo>
                <a:cubicBezTo>
                  <a:pt x="1270000" y="5698067"/>
                  <a:pt x="1206500" y="5600700"/>
                  <a:pt x="1164167" y="5389033"/>
                </a:cubicBezTo>
                <a:close/>
                <a:moveTo>
                  <a:pt x="1214967" y="7713133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95" name="Freeform 6995"/>
          <p:cNvSpPr/>
          <p:nvPr/>
        </p:nvSpPr>
        <p:spPr>
          <a:xfrm rot="0" flipH="0" flipV="0">
            <a:off x="6954360" y="6998794"/>
            <a:ext cx="177469" cy="153466"/>
          </a:xfrm>
          <a:custGeom>
            <a:pathLst>
              <a:path w="4929717" h="4262967">
                <a:moveTo>
                  <a:pt x="846667" y="4246033"/>
                </a:moveTo>
                <a:cubicBezTo>
                  <a:pt x="745067" y="4262967"/>
                  <a:pt x="635000" y="4246033"/>
                  <a:pt x="516467" y="4195233"/>
                </a:cubicBezTo>
                <a:cubicBezTo>
                  <a:pt x="397933" y="4144433"/>
                  <a:pt x="294217" y="4072467"/>
                  <a:pt x="205317" y="3979333"/>
                </a:cubicBezTo>
                <a:cubicBezTo>
                  <a:pt x="116417" y="3886200"/>
                  <a:pt x="59267" y="3788833"/>
                  <a:pt x="33867" y="3687233"/>
                </a:cubicBezTo>
                <a:cubicBezTo>
                  <a:pt x="0" y="3509433"/>
                  <a:pt x="23283" y="3287183"/>
                  <a:pt x="103717" y="3020483"/>
                </a:cubicBezTo>
                <a:cubicBezTo>
                  <a:pt x="184150" y="2753783"/>
                  <a:pt x="302683" y="2470150"/>
                  <a:pt x="459317" y="2169583"/>
                </a:cubicBezTo>
                <a:cubicBezTo>
                  <a:pt x="615950" y="1869017"/>
                  <a:pt x="793750" y="1579033"/>
                  <a:pt x="992717" y="1299633"/>
                </a:cubicBezTo>
                <a:cubicBezTo>
                  <a:pt x="1191683" y="1020233"/>
                  <a:pt x="1399117" y="776817"/>
                  <a:pt x="1615017" y="569383"/>
                </a:cubicBezTo>
                <a:cubicBezTo>
                  <a:pt x="1830917" y="361950"/>
                  <a:pt x="2032000" y="220133"/>
                  <a:pt x="2218267" y="143933"/>
                </a:cubicBezTo>
                <a:cubicBezTo>
                  <a:pt x="2311400" y="84667"/>
                  <a:pt x="2385483" y="44450"/>
                  <a:pt x="2440517" y="23283"/>
                </a:cubicBezTo>
                <a:cubicBezTo>
                  <a:pt x="2495550" y="2117"/>
                  <a:pt x="2554817" y="0"/>
                  <a:pt x="2618317" y="16933"/>
                </a:cubicBezTo>
                <a:cubicBezTo>
                  <a:pt x="2681817" y="33867"/>
                  <a:pt x="2777067" y="76200"/>
                  <a:pt x="2904067" y="143933"/>
                </a:cubicBezTo>
                <a:cubicBezTo>
                  <a:pt x="3022600" y="177800"/>
                  <a:pt x="3111500" y="215900"/>
                  <a:pt x="3170767" y="258233"/>
                </a:cubicBezTo>
                <a:cubicBezTo>
                  <a:pt x="3230033" y="300567"/>
                  <a:pt x="3306233" y="385233"/>
                  <a:pt x="3399367" y="512233"/>
                </a:cubicBezTo>
                <a:cubicBezTo>
                  <a:pt x="3467100" y="639233"/>
                  <a:pt x="3517900" y="766233"/>
                  <a:pt x="3551767" y="893233"/>
                </a:cubicBezTo>
                <a:cubicBezTo>
                  <a:pt x="3585633" y="1020233"/>
                  <a:pt x="3615267" y="1164167"/>
                  <a:pt x="3640667" y="1325033"/>
                </a:cubicBezTo>
                <a:cubicBezTo>
                  <a:pt x="3708400" y="1536700"/>
                  <a:pt x="3733800" y="1674283"/>
                  <a:pt x="3716867" y="1737783"/>
                </a:cubicBezTo>
                <a:cubicBezTo>
                  <a:pt x="3699933" y="1801283"/>
                  <a:pt x="3674533" y="1849967"/>
                  <a:pt x="3640667" y="1883833"/>
                </a:cubicBezTo>
                <a:cubicBezTo>
                  <a:pt x="3572933" y="1968500"/>
                  <a:pt x="3556000" y="2010833"/>
                  <a:pt x="3589867" y="2010833"/>
                </a:cubicBezTo>
                <a:cubicBezTo>
                  <a:pt x="3589867" y="2010833"/>
                  <a:pt x="3587750" y="2025650"/>
                  <a:pt x="3583517" y="2055283"/>
                </a:cubicBezTo>
                <a:cubicBezTo>
                  <a:pt x="3579283" y="2084917"/>
                  <a:pt x="3560233" y="2129367"/>
                  <a:pt x="3526367" y="2188633"/>
                </a:cubicBezTo>
                <a:cubicBezTo>
                  <a:pt x="3467100" y="2374900"/>
                  <a:pt x="3422650" y="2567517"/>
                  <a:pt x="3393017" y="2766483"/>
                </a:cubicBezTo>
                <a:cubicBezTo>
                  <a:pt x="3363383" y="2965450"/>
                  <a:pt x="3365500" y="3128433"/>
                  <a:pt x="3399367" y="3255433"/>
                </a:cubicBezTo>
                <a:cubicBezTo>
                  <a:pt x="3467100" y="3441700"/>
                  <a:pt x="3589867" y="3551767"/>
                  <a:pt x="3767667" y="3585633"/>
                </a:cubicBezTo>
                <a:cubicBezTo>
                  <a:pt x="3945467" y="3619500"/>
                  <a:pt x="4127500" y="3543300"/>
                  <a:pt x="4313767" y="3357033"/>
                </a:cubicBezTo>
                <a:cubicBezTo>
                  <a:pt x="4406900" y="3289300"/>
                  <a:pt x="4495800" y="3227917"/>
                  <a:pt x="4580467" y="3172883"/>
                </a:cubicBezTo>
                <a:cubicBezTo>
                  <a:pt x="4665133" y="3117850"/>
                  <a:pt x="4707467" y="3124200"/>
                  <a:pt x="4707467" y="3191933"/>
                </a:cubicBezTo>
                <a:cubicBezTo>
                  <a:pt x="4707467" y="3191933"/>
                  <a:pt x="4720167" y="3202517"/>
                  <a:pt x="4745567" y="3223683"/>
                </a:cubicBezTo>
                <a:cubicBezTo>
                  <a:pt x="4770967" y="3244850"/>
                  <a:pt x="4800600" y="3255433"/>
                  <a:pt x="4834467" y="3255433"/>
                </a:cubicBezTo>
                <a:cubicBezTo>
                  <a:pt x="4876800" y="3255433"/>
                  <a:pt x="4904317" y="3272367"/>
                  <a:pt x="4917017" y="3306233"/>
                </a:cubicBezTo>
                <a:cubicBezTo>
                  <a:pt x="4929717" y="3340100"/>
                  <a:pt x="4929717" y="3384550"/>
                  <a:pt x="4917017" y="3439583"/>
                </a:cubicBezTo>
                <a:cubicBezTo>
                  <a:pt x="4904317" y="3494617"/>
                  <a:pt x="4876800" y="3556000"/>
                  <a:pt x="4834467" y="3623733"/>
                </a:cubicBezTo>
                <a:cubicBezTo>
                  <a:pt x="4707467" y="3750733"/>
                  <a:pt x="4643967" y="3835400"/>
                  <a:pt x="4643967" y="3877733"/>
                </a:cubicBezTo>
                <a:cubicBezTo>
                  <a:pt x="4643967" y="3877733"/>
                  <a:pt x="4629150" y="3892550"/>
                  <a:pt x="4599517" y="3922183"/>
                </a:cubicBezTo>
                <a:cubicBezTo>
                  <a:pt x="4569883" y="3951817"/>
                  <a:pt x="4521200" y="3996267"/>
                  <a:pt x="4453467" y="4055533"/>
                </a:cubicBezTo>
                <a:cubicBezTo>
                  <a:pt x="4301067" y="4148667"/>
                  <a:pt x="4108450" y="4195233"/>
                  <a:pt x="3875617" y="4195233"/>
                </a:cubicBezTo>
                <a:cubicBezTo>
                  <a:pt x="3642783" y="4195233"/>
                  <a:pt x="3462867" y="4148667"/>
                  <a:pt x="3335867" y="4055533"/>
                </a:cubicBezTo>
                <a:cubicBezTo>
                  <a:pt x="3208867" y="3962400"/>
                  <a:pt x="3092450" y="3835400"/>
                  <a:pt x="2986617" y="3674533"/>
                </a:cubicBezTo>
                <a:cubicBezTo>
                  <a:pt x="2880783" y="3513667"/>
                  <a:pt x="2810933" y="3373967"/>
                  <a:pt x="2777067" y="3255433"/>
                </a:cubicBezTo>
                <a:lnTo>
                  <a:pt x="2713567" y="3128433"/>
                </a:lnTo>
                <a:lnTo>
                  <a:pt x="2345267" y="3369733"/>
                </a:lnTo>
                <a:cubicBezTo>
                  <a:pt x="2252133" y="3462867"/>
                  <a:pt x="2152650" y="3551767"/>
                  <a:pt x="2046817" y="3636433"/>
                </a:cubicBezTo>
                <a:cubicBezTo>
                  <a:pt x="1940983" y="3721100"/>
                  <a:pt x="1871133" y="3780367"/>
                  <a:pt x="1837267" y="3814233"/>
                </a:cubicBezTo>
                <a:cubicBezTo>
                  <a:pt x="1811867" y="3848100"/>
                  <a:pt x="1784350" y="3877733"/>
                  <a:pt x="1754717" y="3903133"/>
                </a:cubicBezTo>
                <a:cubicBezTo>
                  <a:pt x="1725083" y="3928533"/>
                  <a:pt x="1693333" y="3941233"/>
                  <a:pt x="1659467" y="3941233"/>
                </a:cubicBezTo>
                <a:cubicBezTo>
                  <a:pt x="1625600" y="3941233"/>
                  <a:pt x="1595967" y="3941233"/>
                  <a:pt x="1570567" y="3941233"/>
                </a:cubicBezTo>
                <a:cubicBezTo>
                  <a:pt x="1545167" y="3941233"/>
                  <a:pt x="1532467" y="3941233"/>
                  <a:pt x="1532467" y="3941233"/>
                </a:cubicBezTo>
                <a:cubicBezTo>
                  <a:pt x="1532467" y="3975100"/>
                  <a:pt x="1492250" y="4017433"/>
                  <a:pt x="1411817" y="4068233"/>
                </a:cubicBezTo>
                <a:cubicBezTo>
                  <a:pt x="1331383" y="4119033"/>
                  <a:pt x="1238250" y="4161367"/>
                  <a:pt x="1132417" y="4195233"/>
                </a:cubicBezTo>
                <a:cubicBezTo>
                  <a:pt x="1026583" y="4229100"/>
                  <a:pt x="931333" y="4246033"/>
                  <a:pt x="846667" y="4246033"/>
                </a:cubicBezTo>
                <a:close/>
                <a:moveTo>
                  <a:pt x="-791633" y="4665133"/>
                </a:moveTo>
                <a:moveTo>
                  <a:pt x="719667" y="3560233"/>
                </a:moveTo>
                <a:cubicBezTo>
                  <a:pt x="770467" y="3560233"/>
                  <a:pt x="861483" y="3520017"/>
                  <a:pt x="992717" y="3439583"/>
                </a:cubicBezTo>
                <a:cubicBezTo>
                  <a:pt x="1123950" y="3359150"/>
                  <a:pt x="1272117" y="3263900"/>
                  <a:pt x="1437217" y="3153833"/>
                </a:cubicBezTo>
                <a:cubicBezTo>
                  <a:pt x="1602317" y="3043767"/>
                  <a:pt x="1750483" y="2933700"/>
                  <a:pt x="1881717" y="2823633"/>
                </a:cubicBezTo>
                <a:cubicBezTo>
                  <a:pt x="2012950" y="2713567"/>
                  <a:pt x="2103967" y="2628900"/>
                  <a:pt x="2154767" y="2569633"/>
                </a:cubicBezTo>
                <a:cubicBezTo>
                  <a:pt x="2188633" y="2535767"/>
                  <a:pt x="2243667" y="2478617"/>
                  <a:pt x="2319867" y="2398183"/>
                </a:cubicBezTo>
                <a:cubicBezTo>
                  <a:pt x="2396067" y="2317750"/>
                  <a:pt x="2463800" y="2247900"/>
                  <a:pt x="2523067" y="2188633"/>
                </a:cubicBezTo>
                <a:cubicBezTo>
                  <a:pt x="2717800" y="1968500"/>
                  <a:pt x="2853267" y="1725083"/>
                  <a:pt x="2929467" y="1458383"/>
                </a:cubicBezTo>
                <a:cubicBezTo>
                  <a:pt x="3005667" y="1191683"/>
                  <a:pt x="2997200" y="982133"/>
                  <a:pt x="2904067" y="829733"/>
                </a:cubicBezTo>
                <a:cubicBezTo>
                  <a:pt x="2870200" y="736600"/>
                  <a:pt x="2827867" y="685800"/>
                  <a:pt x="2777067" y="677333"/>
                </a:cubicBezTo>
                <a:cubicBezTo>
                  <a:pt x="2726267" y="668867"/>
                  <a:pt x="2620433" y="698500"/>
                  <a:pt x="2459567" y="766233"/>
                </a:cubicBezTo>
                <a:cubicBezTo>
                  <a:pt x="2357967" y="825500"/>
                  <a:pt x="2233083" y="937683"/>
                  <a:pt x="2084917" y="1102783"/>
                </a:cubicBezTo>
                <a:cubicBezTo>
                  <a:pt x="1936750" y="1267883"/>
                  <a:pt x="1780117" y="1458383"/>
                  <a:pt x="1615017" y="1674283"/>
                </a:cubicBezTo>
                <a:cubicBezTo>
                  <a:pt x="1449917" y="1890183"/>
                  <a:pt x="1295400" y="2112433"/>
                  <a:pt x="1151467" y="2341033"/>
                </a:cubicBezTo>
                <a:cubicBezTo>
                  <a:pt x="1007533" y="2569633"/>
                  <a:pt x="889000" y="2781300"/>
                  <a:pt x="795867" y="2976033"/>
                </a:cubicBezTo>
                <a:cubicBezTo>
                  <a:pt x="702733" y="3170767"/>
                  <a:pt x="656167" y="3323167"/>
                  <a:pt x="656167" y="3433233"/>
                </a:cubicBezTo>
                <a:cubicBezTo>
                  <a:pt x="656167" y="3467100"/>
                  <a:pt x="666750" y="3496733"/>
                  <a:pt x="687917" y="3522133"/>
                </a:cubicBezTo>
                <a:cubicBezTo>
                  <a:pt x="709083" y="3547533"/>
                  <a:pt x="719667" y="3560233"/>
                  <a:pt x="719667" y="3560233"/>
                </a:cubicBezTo>
                <a:close/>
                <a:moveTo>
                  <a:pt x="-105833" y="4665133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96" name="Freeform 6996"/>
          <p:cNvSpPr/>
          <p:nvPr/>
        </p:nvSpPr>
        <p:spPr>
          <a:xfrm rot="0" flipH="0" flipV="0">
            <a:off x="7149509" y="6987973"/>
            <a:ext cx="137693" cy="172364"/>
          </a:xfrm>
          <a:custGeom>
            <a:pathLst>
              <a:path w="3824817" h="4787900">
                <a:moveTo>
                  <a:pt x="1013884" y="4787900"/>
                </a:moveTo>
                <a:cubicBezTo>
                  <a:pt x="590550" y="4787900"/>
                  <a:pt x="281517" y="4635500"/>
                  <a:pt x="86784" y="4330700"/>
                </a:cubicBezTo>
                <a:cubicBezTo>
                  <a:pt x="27517" y="4246034"/>
                  <a:pt x="0" y="4159250"/>
                  <a:pt x="4234" y="4070350"/>
                </a:cubicBezTo>
                <a:cubicBezTo>
                  <a:pt x="8467" y="3981450"/>
                  <a:pt x="33867" y="3920067"/>
                  <a:pt x="80434" y="3886200"/>
                </a:cubicBezTo>
                <a:cubicBezTo>
                  <a:pt x="127000" y="3852334"/>
                  <a:pt x="184150" y="3881967"/>
                  <a:pt x="251884" y="3975100"/>
                </a:cubicBezTo>
                <a:cubicBezTo>
                  <a:pt x="370417" y="4042834"/>
                  <a:pt x="539750" y="4076700"/>
                  <a:pt x="759884" y="4076700"/>
                </a:cubicBezTo>
                <a:cubicBezTo>
                  <a:pt x="869950" y="4076700"/>
                  <a:pt x="984250" y="4066117"/>
                  <a:pt x="1102784" y="4044950"/>
                </a:cubicBezTo>
                <a:cubicBezTo>
                  <a:pt x="1221317" y="4023784"/>
                  <a:pt x="1339850" y="3992034"/>
                  <a:pt x="1458384" y="3949700"/>
                </a:cubicBezTo>
                <a:cubicBezTo>
                  <a:pt x="1585384" y="3890434"/>
                  <a:pt x="1670050" y="3837517"/>
                  <a:pt x="1712384" y="3790950"/>
                </a:cubicBezTo>
                <a:cubicBezTo>
                  <a:pt x="1754717" y="3744384"/>
                  <a:pt x="1746250" y="3704167"/>
                  <a:pt x="1686984" y="3670300"/>
                </a:cubicBezTo>
                <a:lnTo>
                  <a:pt x="1699684" y="3670300"/>
                </a:lnTo>
                <a:cubicBezTo>
                  <a:pt x="1479550" y="3611034"/>
                  <a:pt x="1257300" y="3515784"/>
                  <a:pt x="1032934" y="3384550"/>
                </a:cubicBezTo>
                <a:cubicBezTo>
                  <a:pt x="808567" y="3253317"/>
                  <a:pt x="615950" y="3109384"/>
                  <a:pt x="455084" y="2952750"/>
                </a:cubicBezTo>
                <a:cubicBezTo>
                  <a:pt x="294217" y="2796117"/>
                  <a:pt x="201084" y="2654300"/>
                  <a:pt x="175684" y="2527300"/>
                </a:cubicBezTo>
                <a:cubicBezTo>
                  <a:pt x="107950" y="2264834"/>
                  <a:pt x="124884" y="1996017"/>
                  <a:pt x="226484" y="1720850"/>
                </a:cubicBezTo>
                <a:cubicBezTo>
                  <a:pt x="328084" y="1445684"/>
                  <a:pt x="472017" y="1202267"/>
                  <a:pt x="658284" y="990600"/>
                </a:cubicBezTo>
                <a:cubicBezTo>
                  <a:pt x="726017" y="948267"/>
                  <a:pt x="810684" y="895350"/>
                  <a:pt x="912284" y="831850"/>
                </a:cubicBezTo>
                <a:cubicBezTo>
                  <a:pt x="1013884" y="768350"/>
                  <a:pt x="1094317" y="732367"/>
                  <a:pt x="1153584" y="723900"/>
                </a:cubicBezTo>
                <a:lnTo>
                  <a:pt x="1153584" y="736600"/>
                </a:lnTo>
                <a:cubicBezTo>
                  <a:pt x="1314450" y="567267"/>
                  <a:pt x="1511300" y="431800"/>
                  <a:pt x="1744134" y="330200"/>
                </a:cubicBezTo>
                <a:cubicBezTo>
                  <a:pt x="1976967" y="228600"/>
                  <a:pt x="2224617" y="135467"/>
                  <a:pt x="2487084" y="50800"/>
                </a:cubicBezTo>
                <a:lnTo>
                  <a:pt x="2677584" y="25400"/>
                </a:lnTo>
                <a:cubicBezTo>
                  <a:pt x="2779184" y="8467"/>
                  <a:pt x="2863850" y="0"/>
                  <a:pt x="2931584" y="0"/>
                </a:cubicBezTo>
                <a:cubicBezTo>
                  <a:pt x="2923117" y="0"/>
                  <a:pt x="2940050" y="6350"/>
                  <a:pt x="2982384" y="19050"/>
                </a:cubicBezTo>
                <a:cubicBezTo>
                  <a:pt x="3024717" y="31750"/>
                  <a:pt x="3062817" y="42334"/>
                  <a:pt x="3096684" y="50800"/>
                </a:cubicBezTo>
                <a:cubicBezTo>
                  <a:pt x="3147484" y="76200"/>
                  <a:pt x="3189817" y="88900"/>
                  <a:pt x="3223684" y="88900"/>
                </a:cubicBezTo>
                <a:cubicBezTo>
                  <a:pt x="3333750" y="105834"/>
                  <a:pt x="3435350" y="156634"/>
                  <a:pt x="3528484" y="241300"/>
                </a:cubicBezTo>
                <a:cubicBezTo>
                  <a:pt x="3621617" y="325967"/>
                  <a:pt x="3695700" y="425450"/>
                  <a:pt x="3750734" y="539750"/>
                </a:cubicBezTo>
                <a:cubicBezTo>
                  <a:pt x="3805767" y="654050"/>
                  <a:pt x="3824817" y="762000"/>
                  <a:pt x="3807884" y="863600"/>
                </a:cubicBezTo>
                <a:cubicBezTo>
                  <a:pt x="3790950" y="1024467"/>
                  <a:pt x="3742267" y="1168400"/>
                  <a:pt x="3661834" y="1295400"/>
                </a:cubicBezTo>
                <a:cubicBezTo>
                  <a:pt x="3581400" y="1422400"/>
                  <a:pt x="3486150" y="1494367"/>
                  <a:pt x="3376084" y="1511300"/>
                </a:cubicBezTo>
                <a:cubicBezTo>
                  <a:pt x="3393017" y="1502834"/>
                  <a:pt x="3382434" y="1488017"/>
                  <a:pt x="3344334" y="1466850"/>
                </a:cubicBezTo>
                <a:cubicBezTo>
                  <a:pt x="3306234" y="1445684"/>
                  <a:pt x="3266017" y="1422400"/>
                  <a:pt x="3223684" y="1397000"/>
                </a:cubicBezTo>
                <a:lnTo>
                  <a:pt x="3185584" y="1422400"/>
                </a:lnTo>
                <a:cubicBezTo>
                  <a:pt x="3185584" y="1422400"/>
                  <a:pt x="3183467" y="1411817"/>
                  <a:pt x="3179234" y="1390650"/>
                </a:cubicBezTo>
                <a:cubicBezTo>
                  <a:pt x="3175000" y="1369484"/>
                  <a:pt x="3164417" y="1341967"/>
                  <a:pt x="3147484" y="1308100"/>
                </a:cubicBezTo>
                <a:cubicBezTo>
                  <a:pt x="3122084" y="1257300"/>
                  <a:pt x="3109384" y="1200150"/>
                  <a:pt x="3109384" y="1136650"/>
                </a:cubicBezTo>
                <a:cubicBezTo>
                  <a:pt x="3109384" y="1073150"/>
                  <a:pt x="3113617" y="1003300"/>
                  <a:pt x="3122084" y="927100"/>
                </a:cubicBezTo>
                <a:cubicBezTo>
                  <a:pt x="3139017" y="833967"/>
                  <a:pt x="3141134" y="778934"/>
                  <a:pt x="3128434" y="762000"/>
                </a:cubicBezTo>
                <a:cubicBezTo>
                  <a:pt x="3115734" y="745067"/>
                  <a:pt x="3058584" y="732367"/>
                  <a:pt x="2956984" y="723900"/>
                </a:cubicBezTo>
                <a:cubicBezTo>
                  <a:pt x="2838450" y="698500"/>
                  <a:pt x="2667000" y="719667"/>
                  <a:pt x="2442634" y="787400"/>
                </a:cubicBezTo>
                <a:cubicBezTo>
                  <a:pt x="2218267" y="855134"/>
                  <a:pt x="2029884" y="948267"/>
                  <a:pt x="1877484" y="1066800"/>
                </a:cubicBezTo>
                <a:cubicBezTo>
                  <a:pt x="1691217" y="1185334"/>
                  <a:pt x="1534584" y="1297517"/>
                  <a:pt x="1407584" y="1403350"/>
                </a:cubicBezTo>
                <a:cubicBezTo>
                  <a:pt x="1280584" y="1509184"/>
                  <a:pt x="1178984" y="1610784"/>
                  <a:pt x="1102784" y="1708150"/>
                </a:cubicBezTo>
                <a:cubicBezTo>
                  <a:pt x="1026584" y="1805517"/>
                  <a:pt x="958850" y="1917700"/>
                  <a:pt x="899584" y="2044700"/>
                </a:cubicBezTo>
                <a:cubicBezTo>
                  <a:pt x="857250" y="2103967"/>
                  <a:pt x="821267" y="2161117"/>
                  <a:pt x="791634" y="2216150"/>
                </a:cubicBezTo>
                <a:cubicBezTo>
                  <a:pt x="762000" y="2271184"/>
                  <a:pt x="747184" y="2319867"/>
                  <a:pt x="747184" y="2362200"/>
                </a:cubicBezTo>
                <a:cubicBezTo>
                  <a:pt x="747184" y="2455334"/>
                  <a:pt x="817034" y="2550584"/>
                  <a:pt x="956734" y="2647950"/>
                </a:cubicBezTo>
                <a:cubicBezTo>
                  <a:pt x="1096434" y="2745317"/>
                  <a:pt x="1305984" y="2857500"/>
                  <a:pt x="1585384" y="2984500"/>
                </a:cubicBezTo>
                <a:cubicBezTo>
                  <a:pt x="1805517" y="3077634"/>
                  <a:pt x="1991784" y="3179234"/>
                  <a:pt x="2144184" y="3289300"/>
                </a:cubicBezTo>
                <a:cubicBezTo>
                  <a:pt x="2296584" y="3399367"/>
                  <a:pt x="2402417" y="3526367"/>
                  <a:pt x="2461684" y="3670300"/>
                </a:cubicBezTo>
                <a:cubicBezTo>
                  <a:pt x="2478617" y="3704167"/>
                  <a:pt x="2484967" y="3744384"/>
                  <a:pt x="2480734" y="3790950"/>
                </a:cubicBezTo>
                <a:cubicBezTo>
                  <a:pt x="2476500" y="3837517"/>
                  <a:pt x="2465917" y="3869267"/>
                  <a:pt x="2448984" y="3886200"/>
                </a:cubicBezTo>
                <a:cubicBezTo>
                  <a:pt x="2465917" y="3903134"/>
                  <a:pt x="2474384" y="3915834"/>
                  <a:pt x="2474384" y="3924300"/>
                </a:cubicBezTo>
                <a:lnTo>
                  <a:pt x="2474384" y="3911600"/>
                </a:lnTo>
                <a:cubicBezTo>
                  <a:pt x="2542117" y="4013200"/>
                  <a:pt x="2544234" y="4119034"/>
                  <a:pt x="2480734" y="4229100"/>
                </a:cubicBezTo>
                <a:cubicBezTo>
                  <a:pt x="2417234" y="4339167"/>
                  <a:pt x="2311400" y="4434417"/>
                  <a:pt x="2163234" y="4514850"/>
                </a:cubicBezTo>
                <a:cubicBezTo>
                  <a:pt x="2015067" y="4595284"/>
                  <a:pt x="1835150" y="4656667"/>
                  <a:pt x="1623484" y="4699000"/>
                </a:cubicBezTo>
                <a:lnTo>
                  <a:pt x="1636184" y="4699000"/>
                </a:lnTo>
                <a:cubicBezTo>
                  <a:pt x="1526117" y="4732867"/>
                  <a:pt x="1418167" y="4756150"/>
                  <a:pt x="1312334" y="4768850"/>
                </a:cubicBezTo>
                <a:cubicBezTo>
                  <a:pt x="1206500" y="4781550"/>
                  <a:pt x="1107017" y="4787900"/>
                  <a:pt x="1013884" y="4787900"/>
                </a:cubicBezTo>
                <a:close/>
                <a:moveTo>
                  <a:pt x="-1246716" y="49657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97" name="Freeform 6997"/>
          <p:cNvSpPr/>
          <p:nvPr/>
        </p:nvSpPr>
        <p:spPr>
          <a:xfrm rot="0" flipH="0" flipV="0">
            <a:off x="7306785" y="6912612"/>
            <a:ext cx="135712" cy="252450"/>
          </a:xfrm>
          <a:custGeom>
            <a:pathLst>
              <a:path w="3769784" h="7012517">
                <a:moveTo>
                  <a:pt x="810684" y="6970183"/>
                </a:moveTo>
                <a:cubicBezTo>
                  <a:pt x="717550" y="6953250"/>
                  <a:pt x="622300" y="6904567"/>
                  <a:pt x="524934" y="6824133"/>
                </a:cubicBezTo>
                <a:cubicBezTo>
                  <a:pt x="427567" y="6743700"/>
                  <a:pt x="342900" y="6650567"/>
                  <a:pt x="270934" y="6544733"/>
                </a:cubicBezTo>
                <a:cubicBezTo>
                  <a:pt x="198967" y="6438900"/>
                  <a:pt x="150284" y="6343650"/>
                  <a:pt x="124884" y="6258983"/>
                </a:cubicBezTo>
                <a:cubicBezTo>
                  <a:pt x="124884" y="6242050"/>
                  <a:pt x="114300" y="6220883"/>
                  <a:pt x="93134" y="6195483"/>
                </a:cubicBezTo>
                <a:cubicBezTo>
                  <a:pt x="71967" y="6170083"/>
                  <a:pt x="61384" y="6157383"/>
                  <a:pt x="61384" y="6157383"/>
                </a:cubicBezTo>
                <a:cubicBezTo>
                  <a:pt x="27517" y="6131983"/>
                  <a:pt x="8467" y="6019800"/>
                  <a:pt x="4234" y="5820833"/>
                </a:cubicBezTo>
                <a:cubicBezTo>
                  <a:pt x="0" y="5621867"/>
                  <a:pt x="10584" y="5399617"/>
                  <a:pt x="35984" y="5154083"/>
                </a:cubicBezTo>
                <a:cubicBezTo>
                  <a:pt x="61384" y="4908550"/>
                  <a:pt x="91017" y="4713817"/>
                  <a:pt x="124884" y="4569883"/>
                </a:cubicBezTo>
                <a:cubicBezTo>
                  <a:pt x="167217" y="4434417"/>
                  <a:pt x="230717" y="4250267"/>
                  <a:pt x="315384" y="4017433"/>
                </a:cubicBezTo>
                <a:cubicBezTo>
                  <a:pt x="400050" y="3784600"/>
                  <a:pt x="472017" y="3575050"/>
                  <a:pt x="531284" y="3388783"/>
                </a:cubicBezTo>
                <a:lnTo>
                  <a:pt x="874184" y="2652183"/>
                </a:lnTo>
                <a:lnTo>
                  <a:pt x="366184" y="2512483"/>
                </a:lnTo>
                <a:cubicBezTo>
                  <a:pt x="306917" y="2495550"/>
                  <a:pt x="258234" y="2461683"/>
                  <a:pt x="220134" y="2410883"/>
                </a:cubicBezTo>
                <a:cubicBezTo>
                  <a:pt x="182034" y="2360083"/>
                  <a:pt x="162984" y="2317750"/>
                  <a:pt x="162984" y="2283883"/>
                </a:cubicBezTo>
                <a:cubicBezTo>
                  <a:pt x="162984" y="2216150"/>
                  <a:pt x="201084" y="2133600"/>
                  <a:pt x="277284" y="2036233"/>
                </a:cubicBezTo>
                <a:cubicBezTo>
                  <a:pt x="353484" y="1938867"/>
                  <a:pt x="408517" y="1890183"/>
                  <a:pt x="442384" y="1890183"/>
                </a:cubicBezTo>
                <a:cubicBezTo>
                  <a:pt x="484717" y="1898650"/>
                  <a:pt x="563034" y="1902883"/>
                  <a:pt x="677334" y="1902883"/>
                </a:cubicBezTo>
                <a:cubicBezTo>
                  <a:pt x="791634" y="1902883"/>
                  <a:pt x="903817" y="1898650"/>
                  <a:pt x="1013884" y="1890183"/>
                </a:cubicBezTo>
                <a:cubicBezTo>
                  <a:pt x="1123950" y="1881717"/>
                  <a:pt x="1191684" y="1873250"/>
                  <a:pt x="1217084" y="1864783"/>
                </a:cubicBezTo>
                <a:cubicBezTo>
                  <a:pt x="1250950" y="1847850"/>
                  <a:pt x="1284817" y="1824567"/>
                  <a:pt x="1318684" y="1794933"/>
                </a:cubicBezTo>
                <a:cubicBezTo>
                  <a:pt x="1352550" y="1765300"/>
                  <a:pt x="1377950" y="1720850"/>
                  <a:pt x="1394884" y="1661583"/>
                </a:cubicBezTo>
                <a:cubicBezTo>
                  <a:pt x="1437217" y="1568450"/>
                  <a:pt x="1475317" y="1481667"/>
                  <a:pt x="1509184" y="1401233"/>
                </a:cubicBezTo>
                <a:cubicBezTo>
                  <a:pt x="1543050" y="1320800"/>
                  <a:pt x="1589617" y="1229783"/>
                  <a:pt x="1648884" y="1128183"/>
                </a:cubicBezTo>
                <a:cubicBezTo>
                  <a:pt x="1708150" y="1018117"/>
                  <a:pt x="1756834" y="924983"/>
                  <a:pt x="1794934" y="848783"/>
                </a:cubicBezTo>
                <a:cubicBezTo>
                  <a:pt x="1833034" y="772583"/>
                  <a:pt x="1894417" y="666750"/>
                  <a:pt x="1979084" y="531283"/>
                </a:cubicBezTo>
                <a:cubicBezTo>
                  <a:pt x="2021417" y="472017"/>
                  <a:pt x="2067984" y="400050"/>
                  <a:pt x="2118784" y="315383"/>
                </a:cubicBezTo>
                <a:cubicBezTo>
                  <a:pt x="2169584" y="230717"/>
                  <a:pt x="2233084" y="158750"/>
                  <a:pt x="2309284" y="99483"/>
                </a:cubicBezTo>
                <a:cubicBezTo>
                  <a:pt x="2385484" y="31750"/>
                  <a:pt x="2463800" y="0"/>
                  <a:pt x="2544234" y="4233"/>
                </a:cubicBezTo>
                <a:cubicBezTo>
                  <a:pt x="2624667" y="8467"/>
                  <a:pt x="2728384" y="65617"/>
                  <a:pt x="2855384" y="175683"/>
                </a:cubicBezTo>
                <a:cubicBezTo>
                  <a:pt x="2923117" y="260350"/>
                  <a:pt x="2961217" y="323850"/>
                  <a:pt x="2969684" y="366183"/>
                </a:cubicBezTo>
                <a:cubicBezTo>
                  <a:pt x="2978150" y="408517"/>
                  <a:pt x="2944284" y="488950"/>
                  <a:pt x="2868084" y="607483"/>
                </a:cubicBezTo>
                <a:cubicBezTo>
                  <a:pt x="2800350" y="751417"/>
                  <a:pt x="2722034" y="895350"/>
                  <a:pt x="2633134" y="1039283"/>
                </a:cubicBezTo>
                <a:cubicBezTo>
                  <a:pt x="2544234" y="1183217"/>
                  <a:pt x="2461684" y="1327150"/>
                  <a:pt x="2385484" y="1471083"/>
                </a:cubicBezTo>
                <a:cubicBezTo>
                  <a:pt x="2250017" y="1657350"/>
                  <a:pt x="2224617" y="1763183"/>
                  <a:pt x="2309284" y="1788583"/>
                </a:cubicBezTo>
                <a:cubicBezTo>
                  <a:pt x="2393950" y="1813983"/>
                  <a:pt x="2631017" y="1797050"/>
                  <a:pt x="3020484" y="1737783"/>
                </a:cubicBezTo>
                <a:cubicBezTo>
                  <a:pt x="3266017" y="1695450"/>
                  <a:pt x="3443817" y="1706033"/>
                  <a:pt x="3553884" y="1769533"/>
                </a:cubicBezTo>
                <a:cubicBezTo>
                  <a:pt x="3663950" y="1833033"/>
                  <a:pt x="3727450" y="1936750"/>
                  <a:pt x="3744384" y="2080683"/>
                </a:cubicBezTo>
                <a:cubicBezTo>
                  <a:pt x="3769784" y="2283883"/>
                  <a:pt x="3748617" y="2406650"/>
                  <a:pt x="3680884" y="2448983"/>
                </a:cubicBezTo>
                <a:cubicBezTo>
                  <a:pt x="3613150" y="2491317"/>
                  <a:pt x="3418417" y="2512483"/>
                  <a:pt x="3096684" y="2512483"/>
                </a:cubicBezTo>
                <a:cubicBezTo>
                  <a:pt x="2893484" y="2546350"/>
                  <a:pt x="2719917" y="2565400"/>
                  <a:pt x="2575984" y="2569633"/>
                </a:cubicBezTo>
                <a:cubicBezTo>
                  <a:pt x="2432050" y="2573867"/>
                  <a:pt x="2326217" y="2575983"/>
                  <a:pt x="2258484" y="2575983"/>
                </a:cubicBezTo>
                <a:cubicBezTo>
                  <a:pt x="2148417" y="2584450"/>
                  <a:pt x="2076450" y="2588683"/>
                  <a:pt x="2042584" y="2588683"/>
                </a:cubicBezTo>
                <a:cubicBezTo>
                  <a:pt x="2008717" y="2588683"/>
                  <a:pt x="1957917" y="2597150"/>
                  <a:pt x="1890184" y="2614083"/>
                </a:cubicBezTo>
                <a:cubicBezTo>
                  <a:pt x="1822450" y="2631017"/>
                  <a:pt x="1773767" y="2658533"/>
                  <a:pt x="1744134" y="2696633"/>
                </a:cubicBezTo>
                <a:cubicBezTo>
                  <a:pt x="1714500" y="2734733"/>
                  <a:pt x="1682750" y="2787650"/>
                  <a:pt x="1648884" y="2855383"/>
                </a:cubicBezTo>
                <a:cubicBezTo>
                  <a:pt x="1615017" y="2889250"/>
                  <a:pt x="1564217" y="2978150"/>
                  <a:pt x="1496484" y="3122083"/>
                </a:cubicBezTo>
                <a:cubicBezTo>
                  <a:pt x="1428750" y="3266017"/>
                  <a:pt x="1344084" y="3422650"/>
                  <a:pt x="1242484" y="3591983"/>
                </a:cubicBezTo>
                <a:cubicBezTo>
                  <a:pt x="1123950" y="3947583"/>
                  <a:pt x="1022350" y="4301067"/>
                  <a:pt x="937684" y="4652433"/>
                </a:cubicBezTo>
                <a:cubicBezTo>
                  <a:pt x="853017" y="5003800"/>
                  <a:pt x="785284" y="5344583"/>
                  <a:pt x="734484" y="5674783"/>
                </a:cubicBezTo>
                <a:cubicBezTo>
                  <a:pt x="700617" y="5886450"/>
                  <a:pt x="704850" y="6032500"/>
                  <a:pt x="747184" y="6112933"/>
                </a:cubicBezTo>
                <a:cubicBezTo>
                  <a:pt x="789517" y="6193367"/>
                  <a:pt x="899584" y="6242050"/>
                  <a:pt x="1077384" y="6258983"/>
                </a:cubicBezTo>
                <a:cubicBezTo>
                  <a:pt x="1170517" y="6267450"/>
                  <a:pt x="1320800" y="6265333"/>
                  <a:pt x="1528234" y="6252633"/>
                </a:cubicBezTo>
                <a:cubicBezTo>
                  <a:pt x="1735667" y="6239933"/>
                  <a:pt x="1898650" y="6216650"/>
                  <a:pt x="2017184" y="6182783"/>
                </a:cubicBezTo>
                <a:cubicBezTo>
                  <a:pt x="2110317" y="6140450"/>
                  <a:pt x="2207684" y="6096000"/>
                  <a:pt x="2309284" y="6049433"/>
                </a:cubicBezTo>
                <a:cubicBezTo>
                  <a:pt x="2410884" y="6002867"/>
                  <a:pt x="2504017" y="5954183"/>
                  <a:pt x="2588684" y="5903383"/>
                </a:cubicBezTo>
                <a:cubicBezTo>
                  <a:pt x="2664884" y="5861050"/>
                  <a:pt x="2741084" y="5816600"/>
                  <a:pt x="2817284" y="5770033"/>
                </a:cubicBezTo>
                <a:cubicBezTo>
                  <a:pt x="2893484" y="5723467"/>
                  <a:pt x="2931584" y="5700183"/>
                  <a:pt x="2931584" y="5700183"/>
                </a:cubicBezTo>
                <a:cubicBezTo>
                  <a:pt x="2973917" y="5632450"/>
                  <a:pt x="3020484" y="5611283"/>
                  <a:pt x="3071284" y="5636683"/>
                </a:cubicBezTo>
                <a:cubicBezTo>
                  <a:pt x="3122084" y="5662083"/>
                  <a:pt x="3164417" y="5725583"/>
                  <a:pt x="3198284" y="5827183"/>
                </a:cubicBezTo>
                <a:cubicBezTo>
                  <a:pt x="3198284" y="5928783"/>
                  <a:pt x="3177117" y="6034617"/>
                  <a:pt x="3134784" y="6144683"/>
                </a:cubicBezTo>
                <a:cubicBezTo>
                  <a:pt x="3092450" y="6254750"/>
                  <a:pt x="2935817" y="6385983"/>
                  <a:pt x="2664884" y="6538383"/>
                </a:cubicBezTo>
                <a:cubicBezTo>
                  <a:pt x="2283884" y="6775450"/>
                  <a:pt x="1934634" y="6917267"/>
                  <a:pt x="1617134" y="6963833"/>
                </a:cubicBezTo>
                <a:cubicBezTo>
                  <a:pt x="1299634" y="7010400"/>
                  <a:pt x="1030817" y="7012517"/>
                  <a:pt x="810684" y="6970183"/>
                </a:cubicBezTo>
                <a:close/>
                <a:moveTo>
                  <a:pt x="-1373716" y="7059083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98" name="Freeform 6998"/>
          <p:cNvSpPr/>
          <p:nvPr/>
        </p:nvSpPr>
        <p:spPr>
          <a:xfrm rot="0" flipH="0" flipV="0">
            <a:off x="7443260" y="6990259"/>
            <a:ext cx="189433" cy="166725"/>
          </a:xfrm>
          <a:custGeom>
            <a:pathLst>
              <a:path w="5262034" h="4631267">
                <a:moveTo>
                  <a:pt x="309034" y="4445000"/>
                </a:moveTo>
                <a:cubicBezTo>
                  <a:pt x="275167" y="4377267"/>
                  <a:pt x="232834" y="4324350"/>
                  <a:pt x="182034" y="4286250"/>
                </a:cubicBezTo>
                <a:cubicBezTo>
                  <a:pt x="131234" y="4248150"/>
                  <a:pt x="105834" y="4212167"/>
                  <a:pt x="105834" y="4178300"/>
                </a:cubicBezTo>
                <a:cubicBezTo>
                  <a:pt x="105834" y="4144434"/>
                  <a:pt x="103717" y="4108450"/>
                  <a:pt x="99484" y="4070350"/>
                </a:cubicBezTo>
                <a:cubicBezTo>
                  <a:pt x="95250" y="4032250"/>
                  <a:pt x="76200" y="3996267"/>
                  <a:pt x="42334" y="3962400"/>
                </a:cubicBezTo>
                <a:cubicBezTo>
                  <a:pt x="0" y="3911600"/>
                  <a:pt x="4234" y="3795184"/>
                  <a:pt x="55034" y="3613150"/>
                </a:cubicBezTo>
                <a:cubicBezTo>
                  <a:pt x="105834" y="3431117"/>
                  <a:pt x="190500" y="3206750"/>
                  <a:pt x="309034" y="2940050"/>
                </a:cubicBezTo>
                <a:cubicBezTo>
                  <a:pt x="427567" y="2673350"/>
                  <a:pt x="567267" y="2391834"/>
                  <a:pt x="728134" y="2095500"/>
                </a:cubicBezTo>
                <a:cubicBezTo>
                  <a:pt x="795867" y="2027767"/>
                  <a:pt x="863600" y="1938867"/>
                  <a:pt x="931334" y="1828800"/>
                </a:cubicBezTo>
                <a:cubicBezTo>
                  <a:pt x="999067" y="1718734"/>
                  <a:pt x="1049867" y="1646767"/>
                  <a:pt x="1083734" y="1612900"/>
                </a:cubicBezTo>
                <a:cubicBezTo>
                  <a:pt x="1083734" y="1579034"/>
                  <a:pt x="1096434" y="1547284"/>
                  <a:pt x="1121834" y="1517650"/>
                </a:cubicBezTo>
                <a:cubicBezTo>
                  <a:pt x="1147234" y="1488017"/>
                  <a:pt x="1176867" y="1473200"/>
                  <a:pt x="1210734" y="1473200"/>
                </a:cubicBezTo>
                <a:lnTo>
                  <a:pt x="1210734" y="1397000"/>
                </a:lnTo>
                <a:cubicBezTo>
                  <a:pt x="1210734" y="1354667"/>
                  <a:pt x="1250950" y="1282700"/>
                  <a:pt x="1331384" y="1181100"/>
                </a:cubicBezTo>
                <a:cubicBezTo>
                  <a:pt x="1411817" y="1079500"/>
                  <a:pt x="1511300" y="967317"/>
                  <a:pt x="1629834" y="844550"/>
                </a:cubicBezTo>
                <a:cubicBezTo>
                  <a:pt x="1748367" y="721784"/>
                  <a:pt x="1871134" y="603250"/>
                  <a:pt x="1998134" y="488950"/>
                </a:cubicBezTo>
                <a:cubicBezTo>
                  <a:pt x="2125134" y="374650"/>
                  <a:pt x="2230967" y="292100"/>
                  <a:pt x="2315634" y="241300"/>
                </a:cubicBezTo>
                <a:cubicBezTo>
                  <a:pt x="2493434" y="122767"/>
                  <a:pt x="2677584" y="50800"/>
                  <a:pt x="2868084" y="25400"/>
                </a:cubicBezTo>
                <a:cubicBezTo>
                  <a:pt x="3058584" y="0"/>
                  <a:pt x="3221567" y="42334"/>
                  <a:pt x="3357034" y="152400"/>
                </a:cubicBezTo>
                <a:cubicBezTo>
                  <a:pt x="3382434" y="177800"/>
                  <a:pt x="3424767" y="220134"/>
                  <a:pt x="3484034" y="279400"/>
                </a:cubicBezTo>
                <a:cubicBezTo>
                  <a:pt x="3543300" y="338667"/>
                  <a:pt x="3613150" y="404284"/>
                  <a:pt x="3693584" y="476250"/>
                </a:cubicBezTo>
                <a:cubicBezTo>
                  <a:pt x="3774017" y="548217"/>
                  <a:pt x="3856567" y="622300"/>
                  <a:pt x="3941234" y="698500"/>
                </a:cubicBezTo>
                <a:lnTo>
                  <a:pt x="4411134" y="1117600"/>
                </a:lnTo>
                <a:lnTo>
                  <a:pt x="4182534" y="1752600"/>
                </a:lnTo>
                <a:cubicBezTo>
                  <a:pt x="4072467" y="2091267"/>
                  <a:pt x="4044950" y="2387600"/>
                  <a:pt x="4099984" y="2641600"/>
                </a:cubicBezTo>
                <a:cubicBezTo>
                  <a:pt x="4155017" y="2895600"/>
                  <a:pt x="4237567" y="3115734"/>
                  <a:pt x="4347634" y="3302000"/>
                </a:cubicBezTo>
                <a:cubicBezTo>
                  <a:pt x="4389967" y="3395134"/>
                  <a:pt x="4476750" y="3484034"/>
                  <a:pt x="4607984" y="3568700"/>
                </a:cubicBezTo>
                <a:cubicBezTo>
                  <a:pt x="4739217" y="3653367"/>
                  <a:pt x="4864100" y="3704167"/>
                  <a:pt x="4982634" y="3721100"/>
                </a:cubicBezTo>
                <a:cubicBezTo>
                  <a:pt x="5050367" y="3729567"/>
                  <a:pt x="5113867" y="3754967"/>
                  <a:pt x="5173134" y="3797300"/>
                </a:cubicBezTo>
                <a:cubicBezTo>
                  <a:pt x="5232400" y="3839634"/>
                  <a:pt x="5262034" y="3907367"/>
                  <a:pt x="5262034" y="4000500"/>
                </a:cubicBezTo>
                <a:cubicBezTo>
                  <a:pt x="5262034" y="4085167"/>
                  <a:pt x="5245100" y="4152900"/>
                  <a:pt x="5211234" y="4203700"/>
                </a:cubicBezTo>
                <a:cubicBezTo>
                  <a:pt x="5177367" y="4254500"/>
                  <a:pt x="5118100" y="4288367"/>
                  <a:pt x="5033434" y="4305300"/>
                </a:cubicBezTo>
                <a:cubicBezTo>
                  <a:pt x="4754034" y="4339167"/>
                  <a:pt x="4493684" y="4271434"/>
                  <a:pt x="4252384" y="4102100"/>
                </a:cubicBezTo>
                <a:cubicBezTo>
                  <a:pt x="4011084" y="3932767"/>
                  <a:pt x="3788834" y="3653367"/>
                  <a:pt x="3585634" y="3263900"/>
                </a:cubicBezTo>
                <a:cubicBezTo>
                  <a:pt x="3551767" y="3213100"/>
                  <a:pt x="3507317" y="3117850"/>
                  <a:pt x="3452284" y="2978150"/>
                </a:cubicBezTo>
                <a:cubicBezTo>
                  <a:pt x="3397250" y="2838450"/>
                  <a:pt x="3365500" y="2747434"/>
                  <a:pt x="3357034" y="2705100"/>
                </a:cubicBezTo>
                <a:cubicBezTo>
                  <a:pt x="3323167" y="2747434"/>
                  <a:pt x="3259667" y="2825750"/>
                  <a:pt x="3166534" y="2940050"/>
                </a:cubicBezTo>
                <a:cubicBezTo>
                  <a:pt x="3073400" y="3054350"/>
                  <a:pt x="3001434" y="3136900"/>
                  <a:pt x="2950634" y="3187700"/>
                </a:cubicBezTo>
                <a:cubicBezTo>
                  <a:pt x="2349500" y="3797300"/>
                  <a:pt x="1830917" y="4205817"/>
                  <a:pt x="1394884" y="4413250"/>
                </a:cubicBezTo>
                <a:cubicBezTo>
                  <a:pt x="958850" y="4620684"/>
                  <a:pt x="596900" y="4631267"/>
                  <a:pt x="309034" y="4445000"/>
                </a:cubicBezTo>
                <a:close/>
                <a:moveTo>
                  <a:pt x="-592666" y="4902200"/>
                </a:moveTo>
                <a:moveTo>
                  <a:pt x="766234" y="3733800"/>
                </a:moveTo>
                <a:cubicBezTo>
                  <a:pt x="766234" y="3793067"/>
                  <a:pt x="857250" y="3790950"/>
                  <a:pt x="1039284" y="3727450"/>
                </a:cubicBezTo>
                <a:cubicBezTo>
                  <a:pt x="1221317" y="3663950"/>
                  <a:pt x="1418167" y="3547534"/>
                  <a:pt x="1629834" y="3378200"/>
                </a:cubicBezTo>
                <a:cubicBezTo>
                  <a:pt x="1917700" y="3132667"/>
                  <a:pt x="2207684" y="2861734"/>
                  <a:pt x="2499784" y="2565400"/>
                </a:cubicBezTo>
                <a:cubicBezTo>
                  <a:pt x="2791884" y="2269067"/>
                  <a:pt x="3026834" y="1993900"/>
                  <a:pt x="3204634" y="1739900"/>
                </a:cubicBezTo>
                <a:lnTo>
                  <a:pt x="3484034" y="1282700"/>
                </a:lnTo>
                <a:cubicBezTo>
                  <a:pt x="3399367" y="1087967"/>
                  <a:pt x="3308350" y="954617"/>
                  <a:pt x="3210984" y="882650"/>
                </a:cubicBezTo>
                <a:cubicBezTo>
                  <a:pt x="3113617" y="810684"/>
                  <a:pt x="3031067" y="774700"/>
                  <a:pt x="2963334" y="774700"/>
                </a:cubicBezTo>
                <a:cubicBezTo>
                  <a:pt x="2853267" y="774700"/>
                  <a:pt x="2690284" y="876300"/>
                  <a:pt x="2474384" y="1079500"/>
                </a:cubicBezTo>
                <a:cubicBezTo>
                  <a:pt x="2258484" y="1282700"/>
                  <a:pt x="2027767" y="1553634"/>
                  <a:pt x="1782234" y="1892300"/>
                </a:cubicBezTo>
                <a:cubicBezTo>
                  <a:pt x="1536700" y="2230967"/>
                  <a:pt x="1303867" y="2603500"/>
                  <a:pt x="1083734" y="3009900"/>
                </a:cubicBezTo>
                <a:cubicBezTo>
                  <a:pt x="999067" y="3179234"/>
                  <a:pt x="924984" y="3342217"/>
                  <a:pt x="861484" y="3498850"/>
                </a:cubicBezTo>
                <a:cubicBezTo>
                  <a:pt x="797984" y="3655484"/>
                  <a:pt x="766234" y="3733800"/>
                  <a:pt x="766234" y="3733800"/>
                </a:cubicBezTo>
                <a:close/>
                <a:moveTo>
                  <a:pt x="118534" y="49022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99" name="Freeform 6999"/>
          <p:cNvSpPr/>
          <p:nvPr/>
        </p:nvSpPr>
        <p:spPr>
          <a:xfrm rot="0" flipH="0" flipV="0">
            <a:off x="7620348" y="7110198"/>
            <a:ext cx="59283" cy="92659"/>
          </a:xfrm>
          <a:custGeom>
            <a:pathLst>
              <a:path w="1646766" h="2573866">
                <a:moveTo>
                  <a:pt x="241300" y="2573866"/>
                </a:moveTo>
                <a:cubicBezTo>
                  <a:pt x="156633" y="2573866"/>
                  <a:pt x="103716" y="2567516"/>
                  <a:pt x="82550" y="2554816"/>
                </a:cubicBezTo>
                <a:cubicBezTo>
                  <a:pt x="61383" y="2542116"/>
                  <a:pt x="33866" y="2506132"/>
                  <a:pt x="0" y="2446866"/>
                </a:cubicBezTo>
                <a:cubicBezTo>
                  <a:pt x="0" y="2387599"/>
                  <a:pt x="14816" y="2336799"/>
                  <a:pt x="44450" y="2294466"/>
                </a:cubicBezTo>
                <a:cubicBezTo>
                  <a:pt x="74083" y="2252132"/>
                  <a:pt x="118533" y="2201332"/>
                  <a:pt x="177800" y="2142066"/>
                </a:cubicBezTo>
                <a:cubicBezTo>
                  <a:pt x="262466" y="2057399"/>
                  <a:pt x="359833" y="1953682"/>
                  <a:pt x="469900" y="1830916"/>
                </a:cubicBezTo>
                <a:cubicBezTo>
                  <a:pt x="579966" y="1708149"/>
                  <a:pt x="683683" y="1583266"/>
                  <a:pt x="781050" y="1456266"/>
                </a:cubicBezTo>
                <a:cubicBezTo>
                  <a:pt x="878416" y="1329266"/>
                  <a:pt x="948266" y="1227666"/>
                  <a:pt x="990600" y="1151466"/>
                </a:cubicBezTo>
                <a:cubicBezTo>
                  <a:pt x="1024466" y="1058333"/>
                  <a:pt x="1056216" y="948266"/>
                  <a:pt x="1085850" y="821266"/>
                </a:cubicBezTo>
                <a:cubicBezTo>
                  <a:pt x="1115483" y="694266"/>
                  <a:pt x="1147233" y="554566"/>
                  <a:pt x="1181100" y="402166"/>
                </a:cubicBezTo>
                <a:cubicBezTo>
                  <a:pt x="1181100" y="334433"/>
                  <a:pt x="1183216" y="273050"/>
                  <a:pt x="1187450" y="218016"/>
                </a:cubicBezTo>
                <a:cubicBezTo>
                  <a:pt x="1191683" y="162983"/>
                  <a:pt x="1210733" y="118533"/>
                  <a:pt x="1244600" y="84666"/>
                </a:cubicBezTo>
                <a:cubicBezTo>
                  <a:pt x="1303866" y="25400"/>
                  <a:pt x="1356783" y="0"/>
                  <a:pt x="1403350" y="8466"/>
                </a:cubicBezTo>
                <a:cubicBezTo>
                  <a:pt x="1449916" y="16933"/>
                  <a:pt x="1492250" y="67733"/>
                  <a:pt x="1530350" y="160866"/>
                </a:cubicBezTo>
                <a:cubicBezTo>
                  <a:pt x="1568450" y="254000"/>
                  <a:pt x="1595966" y="393700"/>
                  <a:pt x="1612900" y="579966"/>
                </a:cubicBezTo>
                <a:cubicBezTo>
                  <a:pt x="1646766" y="766233"/>
                  <a:pt x="1646766" y="935566"/>
                  <a:pt x="1612900" y="1087966"/>
                </a:cubicBezTo>
                <a:cubicBezTo>
                  <a:pt x="1579033" y="1240366"/>
                  <a:pt x="1515533" y="1426633"/>
                  <a:pt x="1422400" y="1646766"/>
                </a:cubicBezTo>
                <a:cubicBezTo>
                  <a:pt x="1405466" y="1706032"/>
                  <a:pt x="1350433" y="1794932"/>
                  <a:pt x="1257300" y="1913466"/>
                </a:cubicBezTo>
                <a:cubicBezTo>
                  <a:pt x="1164166" y="2031999"/>
                  <a:pt x="1071033" y="2142066"/>
                  <a:pt x="977900" y="2243666"/>
                </a:cubicBezTo>
                <a:cubicBezTo>
                  <a:pt x="884766" y="2345266"/>
                  <a:pt x="825500" y="2396066"/>
                  <a:pt x="800100" y="2396066"/>
                </a:cubicBezTo>
                <a:cubicBezTo>
                  <a:pt x="766233" y="2396066"/>
                  <a:pt x="736600" y="2406649"/>
                  <a:pt x="711200" y="2427816"/>
                </a:cubicBezTo>
                <a:cubicBezTo>
                  <a:pt x="685800" y="2448982"/>
                  <a:pt x="656166" y="2476499"/>
                  <a:pt x="622300" y="2510366"/>
                </a:cubicBezTo>
                <a:cubicBezTo>
                  <a:pt x="588433" y="2544232"/>
                  <a:pt x="539750" y="2563282"/>
                  <a:pt x="476250" y="2567516"/>
                </a:cubicBezTo>
                <a:cubicBezTo>
                  <a:pt x="412750" y="2571749"/>
                  <a:pt x="334433" y="2573866"/>
                  <a:pt x="241300" y="2573866"/>
                </a:cubicBezTo>
                <a:close/>
                <a:moveTo>
                  <a:pt x="-1422400" y="157056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00" name="Freeform 7000"/>
          <p:cNvSpPr/>
          <p:nvPr/>
        </p:nvSpPr>
        <p:spPr>
          <a:xfrm rot="0" flipH="0" flipV="0">
            <a:off x="7856569" y="7005042"/>
            <a:ext cx="137464" cy="138531"/>
          </a:xfrm>
          <a:custGeom>
            <a:pathLst>
              <a:path w="3818467" h="3848100">
                <a:moveTo>
                  <a:pt x="931334" y="3716866"/>
                </a:moveTo>
                <a:cubicBezTo>
                  <a:pt x="872067" y="3666066"/>
                  <a:pt x="797984" y="3513666"/>
                  <a:pt x="709084" y="3259666"/>
                </a:cubicBezTo>
                <a:cubicBezTo>
                  <a:pt x="620184" y="3005666"/>
                  <a:pt x="535517" y="2707216"/>
                  <a:pt x="455084" y="2364316"/>
                </a:cubicBezTo>
                <a:cubicBezTo>
                  <a:pt x="374650" y="2021416"/>
                  <a:pt x="309034" y="1706033"/>
                  <a:pt x="258234" y="1418166"/>
                </a:cubicBezTo>
                <a:cubicBezTo>
                  <a:pt x="224367" y="1248833"/>
                  <a:pt x="188384" y="1104900"/>
                  <a:pt x="150284" y="986366"/>
                </a:cubicBezTo>
                <a:cubicBezTo>
                  <a:pt x="112184" y="867833"/>
                  <a:pt x="80434" y="770466"/>
                  <a:pt x="55034" y="694266"/>
                </a:cubicBezTo>
                <a:cubicBezTo>
                  <a:pt x="12700" y="541866"/>
                  <a:pt x="0" y="414866"/>
                  <a:pt x="16934" y="313266"/>
                </a:cubicBezTo>
                <a:cubicBezTo>
                  <a:pt x="33867" y="211666"/>
                  <a:pt x="93134" y="131233"/>
                  <a:pt x="194734" y="71966"/>
                </a:cubicBezTo>
                <a:cubicBezTo>
                  <a:pt x="237067" y="46566"/>
                  <a:pt x="289984" y="27516"/>
                  <a:pt x="353484" y="14816"/>
                </a:cubicBezTo>
                <a:cubicBezTo>
                  <a:pt x="416984" y="2116"/>
                  <a:pt x="465667" y="0"/>
                  <a:pt x="499534" y="8466"/>
                </a:cubicBezTo>
                <a:cubicBezTo>
                  <a:pt x="601134" y="42333"/>
                  <a:pt x="694267" y="196850"/>
                  <a:pt x="778934" y="472016"/>
                </a:cubicBezTo>
                <a:cubicBezTo>
                  <a:pt x="863600" y="747183"/>
                  <a:pt x="939800" y="1109133"/>
                  <a:pt x="1007534" y="1557866"/>
                </a:cubicBezTo>
                <a:cubicBezTo>
                  <a:pt x="1041400" y="1820333"/>
                  <a:pt x="1083734" y="2044700"/>
                  <a:pt x="1134534" y="2230966"/>
                </a:cubicBezTo>
                <a:cubicBezTo>
                  <a:pt x="1185334" y="2417233"/>
                  <a:pt x="1210734" y="2527300"/>
                  <a:pt x="1210734" y="2561166"/>
                </a:cubicBezTo>
                <a:cubicBezTo>
                  <a:pt x="1244600" y="2628900"/>
                  <a:pt x="1284817" y="2694516"/>
                  <a:pt x="1331384" y="2758016"/>
                </a:cubicBezTo>
                <a:cubicBezTo>
                  <a:pt x="1377950" y="2821516"/>
                  <a:pt x="1435100" y="2819400"/>
                  <a:pt x="1502834" y="2751666"/>
                </a:cubicBezTo>
                <a:cubicBezTo>
                  <a:pt x="1536700" y="2717800"/>
                  <a:pt x="1606550" y="2641600"/>
                  <a:pt x="1712384" y="2523066"/>
                </a:cubicBezTo>
                <a:cubicBezTo>
                  <a:pt x="1818217" y="2404533"/>
                  <a:pt x="1921934" y="2277533"/>
                  <a:pt x="2023534" y="2142066"/>
                </a:cubicBezTo>
                <a:cubicBezTo>
                  <a:pt x="2201334" y="1905000"/>
                  <a:pt x="2343150" y="1710266"/>
                  <a:pt x="2448984" y="1557866"/>
                </a:cubicBezTo>
                <a:cubicBezTo>
                  <a:pt x="2554817" y="1405466"/>
                  <a:pt x="2675467" y="1244600"/>
                  <a:pt x="2810934" y="1075266"/>
                </a:cubicBezTo>
                <a:cubicBezTo>
                  <a:pt x="2870200" y="990600"/>
                  <a:pt x="2937934" y="897466"/>
                  <a:pt x="3014134" y="795866"/>
                </a:cubicBezTo>
                <a:cubicBezTo>
                  <a:pt x="3090334" y="694266"/>
                  <a:pt x="3168650" y="599016"/>
                  <a:pt x="3249084" y="510116"/>
                </a:cubicBezTo>
                <a:cubicBezTo>
                  <a:pt x="3329517" y="421216"/>
                  <a:pt x="3403600" y="368300"/>
                  <a:pt x="3471334" y="351366"/>
                </a:cubicBezTo>
                <a:cubicBezTo>
                  <a:pt x="3674534" y="317500"/>
                  <a:pt x="3784600" y="359833"/>
                  <a:pt x="3801534" y="478366"/>
                </a:cubicBezTo>
                <a:cubicBezTo>
                  <a:pt x="3818467" y="596900"/>
                  <a:pt x="3742267" y="774700"/>
                  <a:pt x="3572934" y="1011766"/>
                </a:cubicBezTo>
                <a:cubicBezTo>
                  <a:pt x="3505200" y="1113366"/>
                  <a:pt x="3452284" y="1208616"/>
                  <a:pt x="3414184" y="1297516"/>
                </a:cubicBezTo>
                <a:cubicBezTo>
                  <a:pt x="3376084" y="1386416"/>
                  <a:pt x="3340100" y="1447800"/>
                  <a:pt x="3306234" y="1481666"/>
                </a:cubicBezTo>
                <a:cubicBezTo>
                  <a:pt x="3238500" y="1617133"/>
                  <a:pt x="3132667" y="1788583"/>
                  <a:pt x="2988734" y="1996016"/>
                </a:cubicBezTo>
                <a:cubicBezTo>
                  <a:pt x="2844800" y="2203450"/>
                  <a:pt x="2705100" y="2393950"/>
                  <a:pt x="2569634" y="2567516"/>
                </a:cubicBezTo>
                <a:cubicBezTo>
                  <a:pt x="2434167" y="2741083"/>
                  <a:pt x="2341034" y="2853266"/>
                  <a:pt x="2290234" y="2904066"/>
                </a:cubicBezTo>
                <a:cubicBezTo>
                  <a:pt x="2256367" y="2937933"/>
                  <a:pt x="2182284" y="3001433"/>
                  <a:pt x="2067984" y="3094566"/>
                </a:cubicBezTo>
                <a:cubicBezTo>
                  <a:pt x="1953684" y="3187700"/>
                  <a:pt x="1845734" y="3306233"/>
                  <a:pt x="1744134" y="3450166"/>
                </a:cubicBezTo>
                <a:cubicBezTo>
                  <a:pt x="1540934" y="3644900"/>
                  <a:pt x="1380067" y="3763433"/>
                  <a:pt x="1261534" y="3805766"/>
                </a:cubicBezTo>
                <a:cubicBezTo>
                  <a:pt x="1143000" y="3848100"/>
                  <a:pt x="1032934" y="3818466"/>
                  <a:pt x="931334" y="3716866"/>
                </a:cubicBezTo>
                <a:close/>
                <a:moveTo>
                  <a:pt x="-618066" y="449156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01" name="Freeform 7001"/>
          <p:cNvSpPr/>
          <p:nvPr/>
        </p:nvSpPr>
        <p:spPr>
          <a:xfrm rot="0" flipH="0" flipV="0">
            <a:off x="7991443" y="6990259"/>
            <a:ext cx="189433" cy="166725"/>
          </a:xfrm>
          <a:custGeom>
            <a:pathLst>
              <a:path w="5262034" h="4631267">
                <a:moveTo>
                  <a:pt x="309034" y="4445000"/>
                </a:moveTo>
                <a:cubicBezTo>
                  <a:pt x="275167" y="4377267"/>
                  <a:pt x="232834" y="4324350"/>
                  <a:pt x="182034" y="4286250"/>
                </a:cubicBezTo>
                <a:cubicBezTo>
                  <a:pt x="131234" y="4248150"/>
                  <a:pt x="105834" y="4212167"/>
                  <a:pt x="105834" y="4178300"/>
                </a:cubicBezTo>
                <a:cubicBezTo>
                  <a:pt x="105834" y="4144434"/>
                  <a:pt x="103717" y="4108450"/>
                  <a:pt x="99484" y="4070350"/>
                </a:cubicBezTo>
                <a:cubicBezTo>
                  <a:pt x="95250" y="4032250"/>
                  <a:pt x="76200" y="3996267"/>
                  <a:pt x="42334" y="3962400"/>
                </a:cubicBezTo>
                <a:cubicBezTo>
                  <a:pt x="0" y="3911600"/>
                  <a:pt x="4234" y="3795184"/>
                  <a:pt x="55034" y="3613150"/>
                </a:cubicBezTo>
                <a:cubicBezTo>
                  <a:pt x="105834" y="3431117"/>
                  <a:pt x="190500" y="3206750"/>
                  <a:pt x="309034" y="2940050"/>
                </a:cubicBezTo>
                <a:cubicBezTo>
                  <a:pt x="427567" y="2673350"/>
                  <a:pt x="567267" y="2391834"/>
                  <a:pt x="728134" y="2095500"/>
                </a:cubicBezTo>
                <a:cubicBezTo>
                  <a:pt x="795867" y="2027767"/>
                  <a:pt x="863600" y="1938867"/>
                  <a:pt x="931334" y="1828800"/>
                </a:cubicBezTo>
                <a:cubicBezTo>
                  <a:pt x="999067" y="1718734"/>
                  <a:pt x="1049867" y="1646767"/>
                  <a:pt x="1083734" y="1612900"/>
                </a:cubicBezTo>
                <a:cubicBezTo>
                  <a:pt x="1083734" y="1579034"/>
                  <a:pt x="1096434" y="1547284"/>
                  <a:pt x="1121834" y="1517650"/>
                </a:cubicBezTo>
                <a:cubicBezTo>
                  <a:pt x="1147234" y="1488017"/>
                  <a:pt x="1176867" y="1473200"/>
                  <a:pt x="1210734" y="1473200"/>
                </a:cubicBezTo>
                <a:lnTo>
                  <a:pt x="1210734" y="1397000"/>
                </a:lnTo>
                <a:cubicBezTo>
                  <a:pt x="1210734" y="1354667"/>
                  <a:pt x="1250950" y="1282700"/>
                  <a:pt x="1331384" y="1181100"/>
                </a:cubicBezTo>
                <a:cubicBezTo>
                  <a:pt x="1411817" y="1079500"/>
                  <a:pt x="1511300" y="967317"/>
                  <a:pt x="1629834" y="844550"/>
                </a:cubicBezTo>
                <a:cubicBezTo>
                  <a:pt x="1748367" y="721784"/>
                  <a:pt x="1871134" y="603250"/>
                  <a:pt x="1998134" y="488950"/>
                </a:cubicBezTo>
                <a:cubicBezTo>
                  <a:pt x="2125134" y="374650"/>
                  <a:pt x="2230967" y="292100"/>
                  <a:pt x="2315634" y="241300"/>
                </a:cubicBezTo>
                <a:cubicBezTo>
                  <a:pt x="2493434" y="122767"/>
                  <a:pt x="2677584" y="50800"/>
                  <a:pt x="2868084" y="25400"/>
                </a:cubicBezTo>
                <a:cubicBezTo>
                  <a:pt x="3058584" y="0"/>
                  <a:pt x="3221567" y="42334"/>
                  <a:pt x="3357034" y="152400"/>
                </a:cubicBezTo>
                <a:cubicBezTo>
                  <a:pt x="3382434" y="177800"/>
                  <a:pt x="3424767" y="220134"/>
                  <a:pt x="3484034" y="279400"/>
                </a:cubicBezTo>
                <a:cubicBezTo>
                  <a:pt x="3543300" y="338667"/>
                  <a:pt x="3613150" y="404284"/>
                  <a:pt x="3693584" y="476250"/>
                </a:cubicBezTo>
                <a:cubicBezTo>
                  <a:pt x="3774017" y="548217"/>
                  <a:pt x="3856567" y="622300"/>
                  <a:pt x="3941234" y="698500"/>
                </a:cubicBezTo>
                <a:lnTo>
                  <a:pt x="4411134" y="1117600"/>
                </a:lnTo>
                <a:lnTo>
                  <a:pt x="4182534" y="1752600"/>
                </a:lnTo>
                <a:cubicBezTo>
                  <a:pt x="4072467" y="2091267"/>
                  <a:pt x="4044950" y="2387600"/>
                  <a:pt x="4099984" y="2641600"/>
                </a:cubicBezTo>
                <a:cubicBezTo>
                  <a:pt x="4155017" y="2895600"/>
                  <a:pt x="4237567" y="3115734"/>
                  <a:pt x="4347634" y="3302000"/>
                </a:cubicBezTo>
                <a:cubicBezTo>
                  <a:pt x="4389967" y="3395134"/>
                  <a:pt x="4476750" y="3484034"/>
                  <a:pt x="4607984" y="3568700"/>
                </a:cubicBezTo>
                <a:cubicBezTo>
                  <a:pt x="4739217" y="3653367"/>
                  <a:pt x="4864100" y="3704167"/>
                  <a:pt x="4982634" y="3721100"/>
                </a:cubicBezTo>
                <a:cubicBezTo>
                  <a:pt x="5050367" y="3729567"/>
                  <a:pt x="5113867" y="3754967"/>
                  <a:pt x="5173134" y="3797300"/>
                </a:cubicBezTo>
                <a:cubicBezTo>
                  <a:pt x="5232400" y="3839634"/>
                  <a:pt x="5262034" y="3907367"/>
                  <a:pt x="5262034" y="4000500"/>
                </a:cubicBezTo>
                <a:cubicBezTo>
                  <a:pt x="5262034" y="4085167"/>
                  <a:pt x="5245100" y="4152900"/>
                  <a:pt x="5211234" y="4203700"/>
                </a:cubicBezTo>
                <a:cubicBezTo>
                  <a:pt x="5177367" y="4254500"/>
                  <a:pt x="5118100" y="4288367"/>
                  <a:pt x="5033434" y="4305300"/>
                </a:cubicBezTo>
                <a:cubicBezTo>
                  <a:pt x="4754034" y="4339167"/>
                  <a:pt x="4493684" y="4271434"/>
                  <a:pt x="4252384" y="4102100"/>
                </a:cubicBezTo>
                <a:cubicBezTo>
                  <a:pt x="4011084" y="3932767"/>
                  <a:pt x="3788834" y="3653367"/>
                  <a:pt x="3585634" y="3263900"/>
                </a:cubicBezTo>
                <a:cubicBezTo>
                  <a:pt x="3551767" y="3213100"/>
                  <a:pt x="3507317" y="3117850"/>
                  <a:pt x="3452284" y="2978150"/>
                </a:cubicBezTo>
                <a:cubicBezTo>
                  <a:pt x="3397250" y="2838450"/>
                  <a:pt x="3365500" y="2747434"/>
                  <a:pt x="3357034" y="2705100"/>
                </a:cubicBezTo>
                <a:cubicBezTo>
                  <a:pt x="3323167" y="2747434"/>
                  <a:pt x="3259667" y="2825750"/>
                  <a:pt x="3166534" y="2940050"/>
                </a:cubicBezTo>
                <a:cubicBezTo>
                  <a:pt x="3073400" y="3054350"/>
                  <a:pt x="3001434" y="3136900"/>
                  <a:pt x="2950634" y="3187700"/>
                </a:cubicBezTo>
                <a:cubicBezTo>
                  <a:pt x="2349500" y="3797300"/>
                  <a:pt x="1830917" y="4205817"/>
                  <a:pt x="1394884" y="4413250"/>
                </a:cubicBezTo>
                <a:cubicBezTo>
                  <a:pt x="958850" y="4620684"/>
                  <a:pt x="596900" y="4631267"/>
                  <a:pt x="309034" y="4445000"/>
                </a:cubicBezTo>
                <a:close/>
                <a:moveTo>
                  <a:pt x="-592666" y="4902200"/>
                </a:moveTo>
                <a:moveTo>
                  <a:pt x="766234" y="3733800"/>
                </a:moveTo>
                <a:cubicBezTo>
                  <a:pt x="766234" y="3793067"/>
                  <a:pt x="857250" y="3790950"/>
                  <a:pt x="1039284" y="3727450"/>
                </a:cubicBezTo>
                <a:cubicBezTo>
                  <a:pt x="1221317" y="3663950"/>
                  <a:pt x="1418167" y="3547534"/>
                  <a:pt x="1629834" y="3378200"/>
                </a:cubicBezTo>
                <a:cubicBezTo>
                  <a:pt x="1917700" y="3132667"/>
                  <a:pt x="2207684" y="2861734"/>
                  <a:pt x="2499784" y="2565400"/>
                </a:cubicBezTo>
                <a:cubicBezTo>
                  <a:pt x="2791884" y="2269067"/>
                  <a:pt x="3026834" y="1993900"/>
                  <a:pt x="3204634" y="1739900"/>
                </a:cubicBezTo>
                <a:lnTo>
                  <a:pt x="3484034" y="1282700"/>
                </a:lnTo>
                <a:cubicBezTo>
                  <a:pt x="3399367" y="1087967"/>
                  <a:pt x="3308350" y="954617"/>
                  <a:pt x="3210984" y="882650"/>
                </a:cubicBezTo>
                <a:cubicBezTo>
                  <a:pt x="3113617" y="810684"/>
                  <a:pt x="3031067" y="774700"/>
                  <a:pt x="2963334" y="774700"/>
                </a:cubicBezTo>
                <a:cubicBezTo>
                  <a:pt x="2853267" y="774700"/>
                  <a:pt x="2690284" y="876300"/>
                  <a:pt x="2474384" y="1079500"/>
                </a:cubicBezTo>
                <a:cubicBezTo>
                  <a:pt x="2258484" y="1282700"/>
                  <a:pt x="2027767" y="1553634"/>
                  <a:pt x="1782234" y="1892300"/>
                </a:cubicBezTo>
                <a:cubicBezTo>
                  <a:pt x="1536700" y="2230967"/>
                  <a:pt x="1303867" y="2603500"/>
                  <a:pt x="1083734" y="3009900"/>
                </a:cubicBezTo>
                <a:cubicBezTo>
                  <a:pt x="999067" y="3179234"/>
                  <a:pt x="924984" y="3342217"/>
                  <a:pt x="861484" y="3498850"/>
                </a:cubicBezTo>
                <a:cubicBezTo>
                  <a:pt x="797984" y="3655484"/>
                  <a:pt x="766234" y="3733800"/>
                  <a:pt x="766234" y="3733800"/>
                </a:cubicBezTo>
                <a:close/>
                <a:moveTo>
                  <a:pt x="118534" y="49022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02" name="Freeform 7002"/>
          <p:cNvSpPr/>
          <p:nvPr/>
        </p:nvSpPr>
        <p:spPr>
          <a:xfrm rot="0" flipH="0" flipV="0">
            <a:off x="8204650" y="6920308"/>
            <a:ext cx="79857" cy="232562"/>
          </a:xfrm>
          <a:custGeom>
            <a:pathLst>
              <a:path w="2218266" h="6460067">
                <a:moveTo>
                  <a:pt x="482600" y="6451600"/>
                </a:moveTo>
                <a:cubicBezTo>
                  <a:pt x="355600" y="6434667"/>
                  <a:pt x="247650" y="6343650"/>
                  <a:pt x="158750" y="6178550"/>
                </a:cubicBezTo>
                <a:cubicBezTo>
                  <a:pt x="69850" y="6013450"/>
                  <a:pt x="16933" y="5863167"/>
                  <a:pt x="0" y="5727700"/>
                </a:cubicBezTo>
                <a:cubicBezTo>
                  <a:pt x="8466" y="5659967"/>
                  <a:pt x="19050" y="5562600"/>
                  <a:pt x="31750" y="5435600"/>
                </a:cubicBezTo>
                <a:cubicBezTo>
                  <a:pt x="44450" y="5308600"/>
                  <a:pt x="59266" y="5177367"/>
                  <a:pt x="76200" y="5041900"/>
                </a:cubicBezTo>
                <a:cubicBezTo>
                  <a:pt x="110066" y="4881034"/>
                  <a:pt x="156633" y="4684184"/>
                  <a:pt x="215900" y="4451350"/>
                </a:cubicBezTo>
                <a:cubicBezTo>
                  <a:pt x="275166" y="4218517"/>
                  <a:pt x="336550" y="3983567"/>
                  <a:pt x="400050" y="3746500"/>
                </a:cubicBezTo>
                <a:cubicBezTo>
                  <a:pt x="463550" y="3509434"/>
                  <a:pt x="520700" y="3306234"/>
                  <a:pt x="571500" y="3136900"/>
                </a:cubicBezTo>
                <a:cubicBezTo>
                  <a:pt x="622300" y="2967567"/>
                  <a:pt x="656166" y="2865967"/>
                  <a:pt x="673100" y="2832100"/>
                </a:cubicBezTo>
                <a:cubicBezTo>
                  <a:pt x="715433" y="2764367"/>
                  <a:pt x="783166" y="2747434"/>
                  <a:pt x="876300" y="2781300"/>
                </a:cubicBezTo>
                <a:cubicBezTo>
                  <a:pt x="969433" y="2815167"/>
                  <a:pt x="1045633" y="2865967"/>
                  <a:pt x="1104900" y="2933700"/>
                </a:cubicBezTo>
                <a:cubicBezTo>
                  <a:pt x="1155700" y="3001434"/>
                  <a:pt x="1187450" y="3081867"/>
                  <a:pt x="1200150" y="3175000"/>
                </a:cubicBezTo>
                <a:cubicBezTo>
                  <a:pt x="1212850" y="3268134"/>
                  <a:pt x="1200150" y="3403600"/>
                  <a:pt x="1162050" y="3581400"/>
                </a:cubicBezTo>
                <a:cubicBezTo>
                  <a:pt x="1123950" y="3759200"/>
                  <a:pt x="1054100" y="4021667"/>
                  <a:pt x="952500" y="4368800"/>
                </a:cubicBezTo>
                <a:cubicBezTo>
                  <a:pt x="859366" y="4707467"/>
                  <a:pt x="789516" y="4980517"/>
                  <a:pt x="742950" y="5187950"/>
                </a:cubicBezTo>
                <a:cubicBezTo>
                  <a:pt x="696383" y="5395384"/>
                  <a:pt x="677333" y="5613400"/>
                  <a:pt x="685800" y="5842000"/>
                </a:cubicBezTo>
                <a:cubicBezTo>
                  <a:pt x="651933" y="6129867"/>
                  <a:pt x="626533" y="6305550"/>
                  <a:pt x="609600" y="6369050"/>
                </a:cubicBezTo>
                <a:cubicBezTo>
                  <a:pt x="592666" y="6432550"/>
                  <a:pt x="550333" y="6460067"/>
                  <a:pt x="482600" y="6451600"/>
                </a:cubicBezTo>
                <a:close/>
                <a:moveTo>
                  <a:pt x="-1028700" y="6845300"/>
                </a:moveTo>
                <a:moveTo>
                  <a:pt x="1943100" y="1384300"/>
                </a:moveTo>
                <a:cubicBezTo>
                  <a:pt x="1909233" y="1409700"/>
                  <a:pt x="1877483" y="1420284"/>
                  <a:pt x="1847850" y="1416050"/>
                </a:cubicBezTo>
                <a:cubicBezTo>
                  <a:pt x="1818216" y="1411817"/>
                  <a:pt x="1769533" y="1388534"/>
                  <a:pt x="1701800" y="1346200"/>
                </a:cubicBezTo>
                <a:cubicBezTo>
                  <a:pt x="1642533" y="1337734"/>
                  <a:pt x="1568450" y="1297517"/>
                  <a:pt x="1479550" y="1225550"/>
                </a:cubicBezTo>
                <a:cubicBezTo>
                  <a:pt x="1390650" y="1153584"/>
                  <a:pt x="1314450" y="1077384"/>
                  <a:pt x="1250950" y="996950"/>
                </a:cubicBezTo>
                <a:cubicBezTo>
                  <a:pt x="1187450" y="916517"/>
                  <a:pt x="1155700" y="867834"/>
                  <a:pt x="1155700" y="850900"/>
                </a:cubicBezTo>
                <a:cubicBezTo>
                  <a:pt x="1147233" y="766234"/>
                  <a:pt x="1153583" y="658284"/>
                  <a:pt x="1174750" y="527050"/>
                </a:cubicBezTo>
                <a:cubicBezTo>
                  <a:pt x="1195916" y="395817"/>
                  <a:pt x="1240366" y="277284"/>
                  <a:pt x="1308100" y="171450"/>
                </a:cubicBezTo>
                <a:cubicBezTo>
                  <a:pt x="1375833" y="65617"/>
                  <a:pt x="1473200" y="8467"/>
                  <a:pt x="1600200" y="0"/>
                </a:cubicBezTo>
                <a:cubicBezTo>
                  <a:pt x="1634066" y="0"/>
                  <a:pt x="1663700" y="4234"/>
                  <a:pt x="1689100" y="12700"/>
                </a:cubicBezTo>
                <a:cubicBezTo>
                  <a:pt x="1714500" y="21167"/>
                  <a:pt x="1790700" y="50800"/>
                  <a:pt x="1917700" y="101600"/>
                </a:cubicBezTo>
                <a:cubicBezTo>
                  <a:pt x="1985433" y="228600"/>
                  <a:pt x="2053166" y="370417"/>
                  <a:pt x="2120900" y="527050"/>
                </a:cubicBezTo>
                <a:cubicBezTo>
                  <a:pt x="2188633" y="683684"/>
                  <a:pt x="2218266" y="836084"/>
                  <a:pt x="2209800" y="984250"/>
                </a:cubicBezTo>
                <a:cubicBezTo>
                  <a:pt x="2201333" y="1132417"/>
                  <a:pt x="2112433" y="1265767"/>
                  <a:pt x="1943100" y="1384300"/>
                </a:cubicBezTo>
                <a:close/>
                <a:moveTo>
                  <a:pt x="4038600" y="68453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03" name="Freeform 7003"/>
          <p:cNvSpPr/>
          <p:nvPr/>
        </p:nvSpPr>
        <p:spPr>
          <a:xfrm rot="0" flipH="0" flipV="0">
            <a:off x="8400637" y="6989955"/>
            <a:ext cx="128701" cy="174345"/>
          </a:xfrm>
          <a:custGeom>
            <a:pathLst>
              <a:path w="3575050" h="4842933">
                <a:moveTo>
                  <a:pt x="1134534" y="4834466"/>
                </a:moveTo>
                <a:cubicBezTo>
                  <a:pt x="1024467" y="4842933"/>
                  <a:pt x="935567" y="4832350"/>
                  <a:pt x="867834" y="4802716"/>
                </a:cubicBezTo>
                <a:cubicBezTo>
                  <a:pt x="800100" y="4773083"/>
                  <a:pt x="715434" y="4728633"/>
                  <a:pt x="613834" y="4669366"/>
                </a:cubicBezTo>
                <a:cubicBezTo>
                  <a:pt x="427567" y="4525433"/>
                  <a:pt x="289984" y="4379383"/>
                  <a:pt x="201084" y="4231216"/>
                </a:cubicBezTo>
                <a:cubicBezTo>
                  <a:pt x="112184" y="4083050"/>
                  <a:pt x="71967" y="3937000"/>
                  <a:pt x="80434" y="3793066"/>
                </a:cubicBezTo>
                <a:cubicBezTo>
                  <a:pt x="97367" y="3716866"/>
                  <a:pt x="99484" y="3649133"/>
                  <a:pt x="86784" y="3589866"/>
                </a:cubicBezTo>
                <a:cubicBezTo>
                  <a:pt x="74084" y="3530600"/>
                  <a:pt x="67734" y="3500966"/>
                  <a:pt x="67734" y="3500966"/>
                </a:cubicBezTo>
                <a:cubicBezTo>
                  <a:pt x="16934" y="3458633"/>
                  <a:pt x="0" y="3431116"/>
                  <a:pt x="16934" y="3418416"/>
                </a:cubicBezTo>
                <a:cubicBezTo>
                  <a:pt x="33867" y="3405716"/>
                  <a:pt x="46567" y="3382433"/>
                  <a:pt x="55034" y="3348566"/>
                </a:cubicBezTo>
                <a:cubicBezTo>
                  <a:pt x="122767" y="3331633"/>
                  <a:pt x="131234" y="3285066"/>
                  <a:pt x="80434" y="3208866"/>
                </a:cubicBezTo>
                <a:cubicBezTo>
                  <a:pt x="55034" y="3141133"/>
                  <a:pt x="69850" y="2986616"/>
                  <a:pt x="124884" y="2745316"/>
                </a:cubicBezTo>
                <a:cubicBezTo>
                  <a:pt x="179917" y="2504016"/>
                  <a:pt x="254000" y="2277533"/>
                  <a:pt x="347134" y="2065866"/>
                </a:cubicBezTo>
                <a:cubicBezTo>
                  <a:pt x="389467" y="1972733"/>
                  <a:pt x="450850" y="1849966"/>
                  <a:pt x="531284" y="1697566"/>
                </a:cubicBezTo>
                <a:cubicBezTo>
                  <a:pt x="611717" y="1545166"/>
                  <a:pt x="702734" y="1390650"/>
                  <a:pt x="804334" y="1234016"/>
                </a:cubicBezTo>
                <a:cubicBezTo>
                  <a:pt x="905934" y="1077383"/>
                  <a:pt x="999067" y="952500"/>
                  <a:pt x="1083734" y="859366"/>
                </a:cubicBezTo>
                <a:cubicBezTo>
                  <a:pt x="1270000" y="647700"/>
                  <a:pt x="1437217" y="488950"/>
                  <a:pt x="1585384" y="383116"/>
                </a:cubicBezTo>
                <a:cubicBezTo>
                  <a:pt x="1733550" y="277283"/>
                  <a:pt x="1900767" y="190500"/>
                  <a:pt x="2087034" y="122766"/>
                </a:cubicBezTo>
                <a:cubicBezTo>
                  <a:pt x="2256367" y="55033"/>
                  <a:pt x="2379134" y="16933"/>
                  <a:pt x="2455334" y="8466"/>
                </a:cubicBezTo>
                <a:cubicBezTo>
                  <a:pt x="2531534" y="0"/>
                  <a:pt x="2637367" y="50800"/>
                  <a:pt x="2772834" y="160866"/>
                </a:cubicBezTo>
                <a:cubicBezTo>
                  <a:pt x="2976034" y="220133"/>
                  <a:pt x="3130550" y="302683"/>
                  <a:pt x="3236384" y="408516"/>
                </a:cubicBezTo>
                <a:cubicBezTo>
                  <a:pt x="3342217" y="514350"/>
                  <a:pt x="3424767" y="677333"/>
                  <a:pt x="3484034" y="897466"/>
                </a:cubicBezTo>
                <a:cubicBezTo>
                  <a:pt x="3551767" y="1143000"/>
                  <a:pt x="3575050" y="1432983"/>
                  <a:pt x="3553884" y="1767416"/>
                </a:cubicBezTo>
                <a:cubicBezTo>
                  <a:pt x="3532717" y="2101850"/>
                  <a:pt x="3386667" y="2531533"/>
                  <a:pt x="3115734" y="3056466"/>
                </a:cubicBezTo>
                <a:cubicBezTo>
                  <a:pt x="2954867" y="3386666"/>
                  <a:pt x="2796117" y="3636433"/>
                  <a:pt x="2639484" y="3805766"/>
                </a:cubicBezTo>
                <a:cubicBezTo>
                  <a:pt x="2482850" y="3975100"/>
                  <a:pt x="2294467" y="4152900"/>
                  <a:pt x="2074334" y="4339166"/>
                </a:cubicBezTo>
                <a:cubicBezTo>
                  <a:pt x="1913467" y="4474633"/>
                  <a:pt x="1765300" y="4580466"/>
                  <a:pt x="1629834" y="4656666"/>
                </a:cubicBezTo>
                <a:cubicBezTo>
                  <a:pt x="1494367" y="4732866"/>
                  <a:pt x="1329267" y="4792133"/>
                  <a:pt x="1134534" y="4834466"/>
                </a:cubicBezTo>
                <a:close/>
                <a:moveTo>
                  <a:pt x="-1341966" y="4910666"/>
                </a:moveTo>
                <a:moveTo>
                  <a:pt x="2150534" y="3323166"/>
                </a:moveTo>
                <a:cubicBezTo>
                  <a:pt x="2319867" y="3069166"/>
                  <a:pt x="2453217" y="2834216"/>
                  <a:pt x="2550584" y="2618316"/>
                </a:cubicBezTo>
                <a:cubicBezTo>
                  <a:pt x="2647950" y="2402416"/>
                  <a:pt x="2726267" y="2129366"/>
                  <a:pt x="2785534" y="1799166"/>
                </a:cubicBezTo>
                <a:cubicBezTo>
                  <a:pt x="2802467" y="1706033"/>
                  <a:pt x="2806700" y="1589616"/>
                  <a:pt x="2798234" y="1449916"/>
                </a:cubicBezTo>
                <a:cubicBezTo>
                  <a:pt x="2789767" y="1310216"/>
                  <a:pt x="2770717" y="1181100"/>
                  <a:pt x="2741084" y="1062566"/>
                </a:cubicBezTo>
                <a:cubicBezTo>
                  <a:pt x="2711450" y="944033"/>
                  <a:pt x="2671234" y="880533"/>
                  <a:pt x="2620434" y="872066"/>
                </a:cubicBezTo>
                <a:cubicBezTo>
                  <a:pt x="2510367" y="829733"/>
                  <a:pt x="2387600" y="827616"/>
                  <a:pt x="2252134" y="865716"/>
                </a:cubicBezTo>
                <a:cubicBezTo>
                  <a:pt x="2116667" y="903816"/>
                  <a:pt x="1968500" y="1007533"/>
                  <a:pt x="1807634" y="1176866"/>
                </a:cubicBezTo>
                <a:cubicBezTo>
                  <a:pt x="1663700" y="1346200"/>
                  <a:pt x="1534584" y="1536700"/>
                  <a:pt x="1420284" y="1748366"/>
                </a:cubicBezTo>
                <a:cubicBezTo>
                  <a:pt x="1305984" y="1960033"/>
                  <a:pt x="1202267" y="2192866"/>
                  <a:pt x="1109134" y="2446866"/>
                </a:cubicBezTo>
                <a:cubicBezTo>
                  <a:pt x="1016000" y="2700866"/>
                  <a:pt x="927100" y="2971800"/>
                  <a:pt x="842434" y="3259666"/>
                </a:cubicBezTo>
                <a:cubicBezTo>
                  <a:pt x="757767" y="3581400"/>
                  <a:pt x="764117" y="3826933"/>
                  <a:pt x="861484" y="3996266"/>
                </a:cubicBezTo>
                <a:cubicBezTo>
                  <a:pt x="958850" y="4165600"/>
                  <a:pt x="1121834" y="4205816"/>
                  <a:pt x="1350434" y="4116916"/>
                </a:cubicBezTo>
                <a:cubicBezTo>
                  <a:pt x="1579034" y="4028016"/>
                  <a:pt x="1845734" y="3763433"/>
                  <a:pt x="2150534" y="3323166"/>
                </a:cubicBezTo>
                <a:close/>
                <a:moveTo>
                  <a:pt x="169334" y="491066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04" name="Freeform 7004"/>
          <p:cNvSpPr/>
          <p:nvPr/>
        </p:nvSpPr>
        <p:spPr>
          <a:xfrm rot="0" flipH="0" flipV="0">
            <a:off x="8570411" y="7000394"/>
            <a:ext cx="147751" cy="160858"/>
          </a:xfrm>
          <a:custGeom>
            <a:pathLst>
              <a:path w="4104216" h="4468283">
                <a:moveTo>
                  <a:pt x="3556000" y="4468283"/>
                </a:moveTo>
                <a:cubicBezTo>
                  <a:pt x="3471333" y="4468283"/>
                  <a:pt x="3384550" y="4421717"/>
                  <a:pt x="3295650" y="4328583"/>
                </a:cubicBezTo>
                <a:cubicBezTo>
                  <a:pt x="3206750" y="4235450"/>
                  <a:pt x="3130550" y="4119033"/>
                  <a:pt x="3067050" y="3979333"/>
                </a:cubicBezTo>
                <a:cubicBezTo>
                  <a:pt x="3003550" y="3839633"/>
                  <a:pt x="2971800" y="3706283"/>
                  <a:pt x="2971800" y="3579283"/>
                </a:cubicBezTo>
                <a:cubicBezTo>
                  <a:pt x="2971800" y="3452283"/>
                  <a:pt x="3003550" y="3215217"/>
                  <a:pt x="3067050" y="2868083"/>
                </a:cubicBezTo>
                <a:cubicBezTo>
                  <a:pt x="3130550" y="2520950"/>
                  <a:pt x="3208866" y="2169583"/>
                  <a:pt x="3302000" y="1813983"/>
                </a:cubicBezTo>
                <a:cubicBezTo>
                  <a:pt x="3369733" y="1593850"/>
                  <a:pt x="3390900" y="1466850"/>
                  <a:pt x="3365500" y="1432983"/>
                </a:cubicBezTo>
                <a:cubicBezTo>
                  <a:pt x="3340100" y="1399117"/>
                  <a:pt x="3225800" y="1445683"/>
                  <a:pt x="3022600" y="1572683"/>
                </a:cubicBezTo>
                <a:cubicBezTo>
                  <a:pt x="2904066" y="1631950"/>
                  <a:pt x="2798233" y="1693333"/>
                  <a:pt x="2705100" y="1756833"/>
                </a:cubicBezTo>
                <a:cubicBezTo>
                  <a:pt x="2611966" y="1820333"/>
                  <a:pt x="2531533" y="1890183"/>
                  <a:pt x="2463800" y="1966383"/>
                </a:cubicBezTo>
                <a:cubicBezTo>
                  <a:pt x="2421466" y="2000250"/>
                  <a:pt x="2357966" y="2055283"/>
                  <a:pt x="2273300" y="2131483"/>
                </a:cubicBezTo>
                <a:cubicBezTo>
                  <a:pt x="2188633" y="2207683"/>
                  <a:pt x="2099733" y="2279650"/>
                  <a:pt x="2006600" y="2347383"/>
                </a:cubicBezTo>
                <a:cubicBezTo>
                  <a:pt x="1896533" y="2432050"/>
                  <a:pt x="1756833" y="2550583"/>
                  <a:pt x="1587500" y="2702983"/>
                </a:cubicBezTo>
                <a:cubicBezTo>
                  <a:pt x="1418166" y="2855383"/>
                  <a:pt x="1250950" y="3007783"/>
                  <a:pt x="1085850" y="3160183"/>
                </a:cubicBezTo>
                <a:cubicBezTo>
                  <a:pt x="920750" y="3312583"/>
                  <a:pt x="795866" y="3431117"/>
                  <a:pt x="711200" y="3515783"/>
                </a:cubicBezTo>
                <a:cubicBezTo>
                  <a:pt x="694266" y="3549650"/>
                  <a:pt x="668866" y="3579283"/>
                  <a:pt x="635000" y="3604683"/>
                </a:cubicBezTo>
                <a:cubicBezTo>
                  <a:pt x="601133" y="3630083"/>
                  <a:pt x="563033" y="3644900"/>
                  <a:pt x="520700" y="3649133"/>
                </a:cubicBezTo>
                <a:cubicBezTo>
                  <a:pt x="478366" y="3653367"/>
                  <a:pt x="431800" y="3647017"/>
                  <a:pt x="381000" y="3630083"/>
                </a:cubicBezTo>
                <a:cubicBezTo>
                  <a:pt x="287866" y="3604683"/>
                  <a:pt x="201083" y="3549650"/>
                  <a:pt x="120650" y="3464983"/>
                </a:cubicBezTo>
                <a:cubicBezTo>
                  <a:pt x="40216" y="3380317"/>
                  <a:pt x="0" y="3282950"/>
                  <a:pt x="0" y="3172883"/>
                </a:cubicBezTo>
                <a:cubicBezTo>
                  <a:pt x="0" y="3088217"/>
                  <a:pt x="33866" y="2942167"/>
                  <a:pt x="101600" y="2734733"/>
                </a:cubicBezTo>
                <a:cubicBezTo>
                  <a:pt x="169333" y="2527300"/>
                  <a:pt x="260350" y="2275417"/>
                  <a:pt x="374650" y="1979083"/>
                </a:cubicBezTo>
                <a:cubicBezTo>
                  <a:pt x="488950" y="1682750"/>
                  <a:pt x="622300" y="1369483"/>
                  <a:pt x="774700" y="1039283"/>
                </a:cubicBezTo>
                <a:cubicBezTo>
                  <a:pt x="800100" y="996950"/>
                  <a:pt x="821266" y="944033"/>
                  <a:pt x="838200" y="880533"/>
                </a:cubicBezTo>
                <a:cubicBezTo>
                  <a:pt x="855133" y="817033"/>
                  <a:pt x="869950" y="747183"/>
                  <a:pt x="882650" y="670983"/>
                </a:cubicBezTo>
                <a:cubicBezTo>
                  <a:pt x="895350" y="594783"/>
                  <a:pt x="901700" y="522817"/>
                  <a:pt x="901700" y="455083"/>
                </a:cubicBezTo>
                <a:cubicBezTo>
                  <a:pt x="901700" y="412750"/>
                  <a:pt x="908050" y="368300"/>
                  <a:pt x="920750" y="321733"/>
                </a:cubicBezTo>
                <a:cubicBezTo>
                  <a:pt x="933450" y="275167"/>
                  <a:pt x="950383" y="228600"/>
                  <a:pt x="971550" y="182033"/>
                </a:cubicBezTo>
                <a:cubicBezTo>
                  <a:pt x="992716" y="135467"/>
                  <a:pt x="1011766" y="103717"/>
                  <a:pt x="1028700" y="86783"/>
                </a:cubicBezTo>
                <a:cubicBezTo>
                  <a:pt x="1062566" y="19050"/>
                  <a:pt x="1121833" y="0"/>
                  <a:pt x="1206500" y="29633"/>
                </a:cubicBezTo>
                <a:cubicBezTo>
                  <a:pt x="1291166" y="59267"/>
                  <a:pt x="1363133" y="120650"/>
                  <a:pt x="1422400" y="213783"/>
                </a:cubicBezTo>
                <a:cubicBezTo>
                  <a:pt x="1549400" y="332317"/>
                  <a:pt x="1615016" y="480483"/>
                  <a:pt x="1619250" y="658283"/>
                </a:cubicBezTo>
                <a:cubicBezTo>
                  <a:pt x="1623483" y="836083"/>
                  <a:pt x="1579033" y="1056217"/>
                  <a:pt x="1485900" y="1318683"/>
                </a:cubicBezTo>
                <a:cubicBezTo>
                  <a:pt x="1452033" y="1377950"/>
                  <a:pt x="1424516" y="1435100"/>
                  <a:pt x="1403350" y="1490133"/>
                </a:cubicBezTo>
                <a:cubicBezTo>
                  <a:pt x="1382183" y="1545167"/>
                  <a:pt x="1363133" y="1591733"/>
                  <a:pt x="1346200" y="1629833"/>
                </a:cubicBezTo>
                <a:cubicBezTo>
                  <a:pt x="1329266" y="1667933"/>
                  <a:pt x="1316566" y="1697567"/>
                  <a:pt x="1308100" y="1718733"/>
                </a:cubicBezTo>
                <a:cubicBezTo>
                  <a:pt x="1299633" y="1739900"/>
                  <a:pt x="1295400" y="1750483"/>
                  <a:pt x="1295400" y="1750483"/>
                </a:cubicBezTo>
                <a:cubicBezTo>
                  <a:pt x="1329266" y="1750483"/>
                  <a:pt x="1405466" y="1712383"/>
                  <a:pt x="1524000" y="1636183"/>
                </a:cubicBezTo>
                <a:cubicBezTo>
                  <a:pt x="1642533" y="1559983"/>
                  <a:pt x="1782233" y="1475317"/>
                  <a:pt x="1943100" y="1382183"/>
                </a:cubicBezTo>
                <a:cubicBezTo>
                  <a:pt x="2070100" y="1289050"/>
                  <a:pt x="2182283" y="1202267"/>
                  <a:pt x="2279650" y="1121833"/>
                </a:cubicBezTo>
                <a:cubicBezTo>
                  <a:pt x="2377016" y="1041400"/>
                  <a:pt x="2459566" y="977900"/>
                  <a:pt x="2527300" y="931333"/>
                </a:cubicBezTo>
                <a:cubicBezTo>
                  <a:pt x="2595033" y="884767"/>
                  <a:pt x="2637366" y="861483"/>
                  <a:pt x="2654300" y="861483"/>
                </a:cubicBezTo>
                <a:cubicBezTo>
                  <a:pt x="2688166" y="861483"/>
                  <a:pt x="2730500" y="848783"/>
                  <a:pt x="2781300" y="823383"/>
                </a:cubicBezTo>
                <a:cubicBezTo>
                  <a:pt x="2832100" y="797983"/>
                  <a:pt x="2874433" y="768350"/>
                  <a:pt x="2908300" y="734483"/>
                </a:cubicBezTo>
                <a:cubicBezTo>
                  <a:pt x="2942166" y="700617"/>
                  <a:pt x="2969683" y="681567"/>
                  <a:pt x="2990850" y="677333"/>
                </a:cubicBezTo>
                <a:cubicBezTo>
                  <a:pt x="3012016" y="673100"/>
                  <a:pt x="3022600" y="670983"/>
                  <a:pt x="3022600" y="670983"/>
                </a:cubicBezTo>
                <a:cubicBezTo>
                  <a:pt x="3022600" y="670983"/>
                  <a:pt x="3039533" y="668867"/>
                  <a:pt x="3073400" y="664633"/>
                </a:cubicBezTo>
                <a:cubicBezTo>
                  <a:pt x="3107266" y="660400"/>
                  <a:pt x="3141133" y="641350"/>
                  <a:pt x="3175000" y="607483"/>
                </a:cubicBezTo>
                <a:cubicBezTo>
                  <a:pt x="3242733" y="556683"/>
                  <a:pt x="3331633" y="541867"/>
                  <a:pt x="3441700" y="563033"/>
                </a:cubicBezTo>
                <a:cubicBezTo>
                  <a:pt x="3551766" y="584200"/>
                  <a:pt x="3653366" y="628650"/>
                  <a:pt x="3746500" y="696383"/>
                </a:cubicBezTo>
                <a:cubicBezTo>
                  <a:pt x="3839633" y="764117"/>
                  <a:pt x="3886200" y="840317"/>
                  <a:pt x="3886200" y="924983"/>
                </a:cubicBezTo>
                <a:cubicBezTo>
                  <a:pt x="3886200" y="958850"/>
                  <a:pt x="3896783" y="986367"/>
                  <a:pt x="3917950" y="1007533"/>
                </a:cubicBezTo>
                <a:cubicBezTo>
                  <a:pt x="3939116" y="1028700"/>
                  <a:pt x="3949700" y="1039283"/>
                  <a:pt x="3949700" y="1039283"/>
                </a:cubicBezTo>
                <a:cubicBezTo>
                  <a:pt x="4017433" y="1039283"/>
                  <a:pt x="4061883" y="1145117"/>
                  <a:pt x="4083050" y="1356783"/>
                </a:cubicBezTo>
                <a:cubicBezTo>
                  <a:pt x="4104216" y="1568450"/>
                  <a:pt x="4080933" y="1771650"/>
                  <a:pt x="4013200" y="1966383"/>
                </a:cubicBezTo>
                <a:cubicBezTo>
                  <a:pt x="4013200" y="2093383"/>
                  <a:pt x="3989916" y="2245783"/>
                  <a:pt x="3943350" y="2423583"/>
                </a:cubicBezTo>
                <a:cubicBezTo>
                  <a:pt x="3896783" y="2601383"/>
                  <a:pt x="3856566" y="2770717"/>
                  <a:pt x="3822700" y="2931583"/>
                </a:cubicBezTo>
                <a:cubicBezTo>
                  <a:pt x="3754966" y="3143250"/>
                  <a:pt x="3708400" y="3329517"/>
                  <a:pt x="3683000" y="3490383"/>
                </a:cubicBezTo>
                <a:cubicBezTo>
                  <a:pt x="3657600" y="3651250"/>
                  <a:pt x="3653366" y="3786717"/>
                  <a:pt x="3670300" y="3896783"/>
                </a:cubicBezTo>
                <a:cubicBezTo>
                  <a:pt x="3687233" y="4006850"/>
                  <a:pt x="3716866" y="4095750"/>
                  <a:pt x="3759200" y="4163483"/>
                </a:cubicBezTo>
                <a:cubicBezTo>
                  <a:pt x="3793066" y="4222750"/>
                  <a:pt x="3793066" y="4288367"/>
                  <a:pt x="3759200" y="4360333"/>
                </a:cubicBezTo>
                <a:cubicBezTo>
                  <a:pt x="3725333" y="4432300"/>
                  <a:pt x="3657600" y="4468283"/>
                  <a:pt x="3556000" y="4468283"/>
                </a:cubicBezTo>
                <a:close/>
                <a:moveTo>
                  <a:pt x="-1498600" y="4620683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05" name="Freeform 7005"/>
          <p:cNvSpPr/>
          <p:nvPr/>
        </p:nvSpPr>
        <p:spPr>
          <a:xfrm rot="0" flipH="0" flipV="0">
            <a:off x="8754357" y="6862929"/>
            <a:ext cx="156210" cy="306400"/>
          </a:xfrm>
          <a:custGeom>
            <a:pathLst>
              <a:path w="4339167" h="8511116">
                <a:moveTo>
                  <a:pt x="3500967" y="8464550"/>
                </a:moveTo>
                <a:cubicBezTo>
                  <a:pt x="3467100" y="8498416"/>
                  <a:pt x="3376083" y="8511116"/>
                  <a:pt x="3227917" y="8502650"/>
                </a:cubicBezTo>
                <a:cubicBezTo>
                  <a:pt x="3079750" y="8494183"/>
                  <a:pt x="2942167" y="8460316"/>
                  <a:pt x="2815167" y="8401050"/>
                </a:cubicBezTo>
                <a:cubicBezTo>
                  <a:pt x="2798233" y="8375650"/>
                  <a:pt x="2768600" y="8348134"/>
                  <a:pt x="2726267" y="8318500"/>
                </a:cubicBezTo>
                <a:cubicBezTo>
                  <a:pt x="2683933" y="8288867"/>
                  <a:pt x="2643717" y="8252884"/>
                  <a:pt x="2605617" y="8210550"/>
                </a:cubicBezTo>
                <a:cubicBezTo>
                  <a:pt x="2567517" y="8168217"/>
                  <a:pt x="2535767" y="8130117"/>
                  <a:pt x="2510367" y="8096250"/>
                </a:cubicBezTo>
                <a:cubicBezTo>
                  <a:pt x="2493433" y="8070850"/>
                  <a:pt x="2451100" y="8022167"/>
                  <a:pt x="2383367" y="7950200"/>
                </a:cubicBezTo>
                <a:cubicBezTo>
                  <a:pt x="2315633" y="7878234"/>
                  <a:pt x="2247900" y="7808384"/>
                  <a:pt x="2180167" y="7740650"/>
                </a:cubicBezTo>
                <a:cubicBezTo>
                  <a:pt x="2112433" y="7672917"/>
                  <a:pt x="2065867" y="7626350"/>
                  <a:pt x="2040467" y="7600950"/>
                </a:cubicBezTo>
                <a:cubicBezTo>
                  <a:pt x="2006600" y="7533217"/>
                  <a:pt x="1938867" y="7446434"/>
                  <a:pt x="1837267" y="7340600"/>
                </a:cubicBezTo>
                <a:cubicBezTo>
                  <a:pt x="1735667" y="7234767"/>
                  <a:pt x="1638300" y="7135284"/>
                  <a:pt x="1545167" y="7042150"/>
                </a:cubicBezTo>
                <a:cubicBezTo>
                  <a:pt x="1485900" y="6957484"/>
                  <a:pt x="1426633" y="6885517"/>
                  <a:pt x="1367367" y="6826250"/>
                </a:cubicBezTo>
                <a:cubicBezTo>
                  <a:pt x="1308100" y="6766984"/>
                  <a:pt x="1257300" y="6722534"/>
                  <a:pt x="1214967" y="6692900"/>
                </a:cubicBezTo>
                <a:cubicBezTo>
                  <a:pt x="1172633" y="6663267"/>
                  <a:pt x="1138767" y="6648450"/>
                  <a:pt x="1113367" y="6648450"/>
                </a:cubicBezTo>
                <a:cubicBezTo>
                  <a:pt x="1113367" y="6648450"/>
                  <a:pt x="1098550" y="6701367"/>
                  <a:pt x="1068917" y="6807200"/>
                </a:cubicBezTo>
                <a:cubicBezTo>
                  <a:pt x="1039283" y="6913034"/>
                  <a:pt x="1001183" y="7044267"/>
                  <a:pt x="954617" y="7200900"/>
                </a:cubicBezTo>
                <a:cubicBezTo>
                  <a:pt x="908050" y="7357534"/>
                  <a:pt x="861483" y="7514167"/>
                  <a:pt x="814917" y="7670800"/>
                </a:cubicBezTo>
                <a:cubicBezTo>
                  <a:pt x="768350" y="7827434"/>
                  <a:pt x="732367" y="7952317"/>
                  <a:pt x="706967" y="8045450"/>
                </a:cubicBezTo>
                <a:cubicBezTo>
                  <a:pt x="647700" y="8163984"/>
                  <a:pt x="596900" y="8244417"/>
                  <a:pt x="554567" y="8286750"/>
                </a:cubicBezTo>
                <a:cubicBezTo>
                  <a:pt x="512233" y="8329084"/>
                  <a:pt x="457200" y="8350250"/>
                  <a:pt x="389467" y="8350250"/>
                </a:cubicBezTo>
                <a:cubicBezTo>
                  <a:pt x="296333" y="8350250"/>
                  <a:pt x="213783" y="8307917"/>
                  <a:pt x="141817" y="8223250"/>
                </a:cubicBezTo>
                <a:cubicBezTo>
                  <a:pt x="69850" y="8138584"/>
                  <a:pt x="33867" y="8015817"/>
                  <a:pt x="33867" y="7854950"/>
                </a:cubicBezTo>
                <a:cubicBezTo>
                  <a:pt x="0" y="7736417"/>
                  <a:pt x="42333" y="7478184"/>
                  <a:pt x="160867" y="7080250"/>
                </a:cubicBezTo>
                <a:cubicBezTo>
                  <a:pt x="279400" y="6682317"/>
                  <a:pt x="461433" y="6174317"/>
                  <a:pt x="706967" y="5556250"/>
                </a:cubicBezTo>
                <a:cubicBezTo>
                  <a:pt x="740833" y="5429250"/>
                  <a:pt x="783167" y="5295900"/>
                  <a:pt x="833967" y="5156200"/>
                </a:cubicBezTo>
                <a:cubicBezTo>
                  <a:pt x="884767" y="5016500"/>
                  <a:pt x="927100" y="4900084"/>
                  <a:pt x="960967" y="4806950"/>
                </a:cubicBezTo>
                <a:cubicBezTo>
                  <a:pt x="1045633" y="4527550"/>
                  <a:pt x="1136650" y="4267200"/>
                  <a:pt x="1234017" y="4025900"/>
                </a:cubicBezTo>
                <a:cubicBezTo>
                  <a:pt x="1331383" y="3784600"/>
                  <a:pt x="1435100" y="3539067"/>
                  <a:pt x="1545167" y="3289300"/>
                </a:cubicBezTo>
                <a:cubicBezTo>
                  <a:pt x="1655233" y="3039534"/>
                  <a:pt x="1769533" y="2770717"/>
                  <a:pt x="1888067" y="2482850"/>
                </a:cubicBezTo>
                <a:cubicBezTo>
                  <a:pt x="1964267" y="2330450"/>
                  <a:pt x="2019300" y="2218267"/>
                  <a:pt x="2053167" y="2146300"/>
                </a:cubicBezTo>
                <a:cubicBezTo>
                  <a:pt x="2087033" y="2074334"/>
                  <a:pt x="2125133" y="1998134"/>
                  <a:pt x="2167467" y="1917700"/>
                </a:cubicBezTo>
                <a:cubicBezTo>
                  <a:pt x="2209800" y="1837267"/>
                  <a:pt x="2273300" y="1716617"/>
                  <a:pt x="2357967" y="1555750"/>
                </a:cubicBezTo>
                <a:cubicBezTo>
                  <a:pt x="2544233" y="1208617"/>
                  <a:pt x="2692400" y="937684"/>
                  <a:pt x="2802467" y="742950"/>
                </a:cubicBezTo>
                <a:cubicBezTo>
                  <a:pt x="2912533" y="548217"/>
                  <a:pt x="2997200" y="404284"/>
                  <a:pt x="3056467" y="311150"/>
                </a:cubicBezTo>
                <a:cubicBezTo>
                  <a:pt x="3115733" y="218017"/>
                  <a:pt x="3166533" y="150284"/>
                  <a:pt x="3208867" y="107950"/>
                </a:cubicBezTo>
                <a:cubicBezTo>
                  <a:pt x="3251200" y="65617"/>
                  <a:pt x="3302000" y="35984"/>
                  <a:pt x="3361267" y="19050"/>
                </a:cubicBezTo>
                <a:cubicBezTo>
                  <a:pt x="3420533" y="2117"/>
                  <a:pt x="3479800" y="0"/>
                  <a:pt x="3539067" y="12700"/>
                </a:cubicBezTo>
                <a:cubicBezTo>
                  <a:pt x="3598333" y="25400"/>
                  <a:pt x="3649133" y="57150"/>
                  <a:pt x="3691467" y="107950"/>
                </a:cubicBezTo>
                <a:cubicBezTo>
                  <a:pt x="3759200" y="175684"/>
                  <a:pt x="3799417" y="245534"/>
                  <a:pt x="3812117" y="317500"/>
                </a:cubicBezTo>
                <a:cubicBezTo>
                  <a:pt x="3824817" y="389467"/>
                  <a:pt x="3807883" y="484717"/>
                  <a:pt x="3761317" y="603250"/>
                </a:cubicBezTo>
                <a:cubicBezTo>
                  <a:pt x="3714750" y="721784"/>
                  <a:pt x="3627967" y="886884"/>
                  <a:pt x="3500967" y="1098550"/>
                </a:cubicBezTo>
                <a:cubicBezTo>
                  <a:pt x="3433233" y="1250950"/>
                  <a:pt x="3378200" y="1361017"/>
                  <a:pt x="3335867" y="1428750"/>
                </a:cubicBezTo>
                <a:cubicBezTo>
                  <a:pt x="3293533" y="1496484"/>
                  <a:pt x="3251200" y="1564217"/>
                  <a:pt x="3208867" y="1631950"/>
                </a:cubicBezTo>
                <a:cubicBezTo>
                  <a:pt x="3166533" y="1699684"/>
                  <a:pt x="3098800" y="1818217"/>
                  <a:pt x="3005667" y="1987550"/>
                </a:cubicBezTo>
                <a:cubicBezTo>
                  <a:pt x="2988733" y="2038350"/>
                  <a:pt x="2963333" y="2093384"/>
                  <a:pt x="2929467" y="2152650"/>
                </a:cubicBezTo>
                <a:cubicBezTo>
                  <a:pt x="2895600" y="2211917"/>
                  <a:pt x="2857500" y="2241550"/>
                  <a:pt x="2815167" y="2241550"/>
                </a:cubicBezTo>
                <a:cubicBezTo>
                  <a:pt x="2815167" y="2266950"/>
                  <a:pt x="2802467" y="2317750"/>
                  <a:pt x="2777067" y="2393950"/>
                </a:cubicBezTo>
                <a:cubicBezTo>
                  <a:pt x="2751667" y="2470150"/>
                  <a:pt x="2722033" y="2542117"/>
                  <a:pt x="2688167" y="2609850"/>
                </a:cubicBezTo>
                <a:cubicBezTo>
                  <a:pt x="2662767" y="2702984"/>
                  <a:pt x="2622550" y="2802467"/>
                  <a:pt x="2567517" y="2908300"/>
                </a:cubicBezTo>
                <a:cubicBezTo>
                  <a:pt x="2512483" y="3014134"/>
                  <a:pt x="2472267" y="3100917"/>
                  <a:pt x="2446867" y="3168650"/>
                </a:cubicBezTo>
                <a:cubicBezTo>
                  <a:pt x="2404533" y="3270250"/>
                  <a:pt x="2338917" y="3409950"/>
                  <a:pt x="2250017" y="3587750"/>
                </a:cubicBezTo>
                <a:cubicBezTo>
                  <a:pt x="2161117" y="3765550"/>
                  <a:pt x="2076450" y="3937000"/>
                  <a:pt x="1996017" y="4102100"/>
                </a:cubicBezTo>
                <a:cubicBezTo>
                  <a:pt x="1915583" y="4267200"/>
                  <a:pt x="1866900" y="4396317"/>
                  <a:pt x="1849967" y="4489450"/>
                </a:cubicBezTo>
                <a:cubicBezTo>
                  <a:pt x="1849967" y="4523317"/>
                  <a:pt x="1875367" y="4519084"/>
                  <a:pt x="1926167" y="4476750"/>
                </a:cubicBezTo>
                <a:cubicBezTo>
                  <a:pt x="1976967" y="4434417"/>
                  <a:pt x="2032000" y="4396317"/>
                  <a:pt x="2091267" y="4362450"/>
                </a:cubicBezTo>
                <a:cubicBezTo>
                  <a:pt x="2218267" y="4260850"/>
                  <a:pt x="2364317" y="4157134"/>
                  <a:pt x="2529417" y="4051300"/>
                </a:cubicBezTo>
                <a:cubicBezTo>
                  <a:pt x="2694517" y="3945467"/>
                  <a:pt x="2855383" y="3852334"/>
                  <a:pt x="3012017" y="3771900"/>
                </a:cubicBezTo>
                <a:cubicBezTo>
                  <a:pt x="3168650" y="3691467"/>
                  <a:pt x="3297767" y="3642784"/>
                  <a:pt x="3399367" y="3625850"/>
                </a:cubicBezTo>
                <a:cubicBezTo>
                  <a:pt x="3526367" y="3591984"/>
                  <a:pt x="3630083" y="3575050"/>
                  <a:pt x="3710517" y="3575050"/>
                </a:cubicBezTo>
                <a:cubicBezTo>
                  <a:pt x="3790950" y="3575050"/>
                  <a:pt x="3873500" y="3591984"/>
                  <a:pt x="3958167" y="3625850"/>
                </a:cubicBezTo>
                <a:cubicBezTo>
                  <a:pt x="4025900" y="3659717"/>
                  <a:pt x="4083050" y="3706284"/>
                  <a:pt x="4129617" y="3765550"/>
                </a:cubicBezTo>
                <a:cubicBezTo>
                  <a:pt x="4176183" y="3824817"/>
                  <a:pt x="4218517" y="3892550"/>
                  <a:pt x="4256617" y="3968750"/>
                </a:cubicBezTo>
                <a:cubicBezTo>
                  <a:pt x="4294717" y="4044950"/>
                  <a:pt x="4322233" y="4138084"/>
                  <a:pt x="4339167" y="4248150"/>
                </a:cubicBezTo>
                <a:cubicBezTo>
                  <a:pt x="4339167" y="4324350"/>
                  <a:pt x="4309533" y="4451350"/>
                  <a:pt x="4250267" y="4629150"/>
                </a:cubicBezTo>
                <a:cubicBezTo>
                  <a:pt x="4191000" y="4806950"/>
                  <a:pt x="4119033" y="4978400"/>
                  <a:pt x="4034367" y="5143500"/>
                </a:cubicBezTo>
                <a:cubicBezTo>
                  <a:pt x="3949700" y="5308600"/>
                  <a:pt x="3865033" y="5425017"/>
                  <a:pt x="3780367" y="5492750"/>
                </a:cubicBezTo>
                <a:cubicBezTo>
                  <a:pt x="3721100" y="5518150"/>
                  <a:pt x="3674533" y="5543550"/>
                  <a:pt x="3640667" y="5568950"/>
                </a:cubicBezTo>
                <a:cubicBezTo>
                  <a:pt x="3606800" y="5594350"/>
                  <a:pt x="3589867" y="5607050"/>
                  <a:pt x="3589867" y="5607050"/>
                </a:cubicBezTo>
                <a:cubicBezTo>
                  <a:pt x="3589867" y="5640917"/>
                  <a:pt x="3575050" y="5683250"/>
                  <a:pt x="3545417" y="5734050"/>
                </a:cubicBezTo>
                <a:cubicBezTo>
                  <a:pt x="3515783" y="5784850"/>
                  <a:pt x="3467100" y="5827184"/>
                  <a:pt x="3399367" y="5861050"/>
                </a:cubicBezTo>
                <a:cubicBezTo>
                  <a:pt x="3365500" y="5894917"/>
                  <a:pt x="3327400" y="5937250"/>
                  <a:pt x="3285067" y="5988050"/>
                </a:cubicBezTo>
                <a:cubicBezTo>
                  <a:pt x="3242733" y="6038850"/>
                  <a:pt x="3221567" y="6076950"/>
                  <a:pt x="3221567" y="6102350"/>
                </a:cubicBezTo>
                <a:cubicBezTo>
                  <a:pt x="3221567" y="6102350"/>
                  <a:pt x="3221567" y="6112934"/>
                  <a:pt x="3221567" y="6134100"/>
                </a:cubicBezTo>
                <a:cubicBezTo>
                  <a:pt x="3221567" y="6155267"/>
                  <a:pt x="3221567" y="6165850"/>
                  <a:pt x="3221567" y="6165850"/>
                </a:cubicBezTo>
                <a:cubicBezTo>
                  <a:pt x="3187700" y="6165850"/>
                  <a:pt x="3139017" y="6191250"/>
                  <a:pt x="3075517" y="6242050"/>
                </a:cubicBezTo>
                <a:cubicBezTo>
                  <a:pt x="3012017" y="6292850"/>
                  <a:pt x="2933700" y="6352117"/>
                  <a:pt x="2840567" y="6419850"/>
                </a:cubicBezTo>
                <a:cubicBezTo>
                  <a:pt x="2747433" y="6512984"/>
                  <a:pt x="2681817" y="6563784"/>
                  <a:pt x="2643717" y="6572250"/>
                </a:cubicBezTo>
                <a:cubicBezTo>
                  <a:pt x="2605617" y="6580717"/>
                  <a:pt x="2552700" y="6597650"/>
                  <a:pt x="2484967" y="6623050"/>
                </a:cubicBezTo>
                <a:cubicBezTo>
                  <a:pt x="2468033" y="6639984"/>
                  <a:pt x="2448983" y="6652684"/>
                  <a:pt x="2427817" y="6661150"/>
                </a:cubicBezTo>
                <a:cubicBezTo>
                  <a:pt x="2406650" y="6669617"/>
                  <a:pt x="2385483" y="6678084"/>
                  <a:pt x="2364317" y="6686550"/>
                </a:cubicBezTo>
                <a:cubicBezTo>
                  <a:pt x="2343150" y="6695017"/>
                  <a:pt x="2326217" y="6703484"/>
                  <a:pt x="2313517" y="6711950"/>
                </a:cubicBezTo>
                <a:cubicBezTo>
                  <a:pt x="2300817" y="6720417"/>
                  <a:pt x="2294467" y="6733117"/>
                  <a:pt x="2294467" y="6750050"/>
                </a:cubicBezTo>
                <a:cubicBezTo>
                  <a:pt x="2294467" y="6783917"/>
                  <a:pt x="2334683" y="6853767"/>
                  <a:pt x="2415117" y="6959600"/>
                </a:cubicBezTo>
                <a:cubicBezTo>
                  <a:pt x="2495550" y="7065434"/>
                  <a:pt x="2592917" y="7181850"/>
                  <a:pt x="2707217" y="7308850"/>
                </a:cubicBezTo>
                <a:cubicBezTo>
                  <a:pt x="2821517" y="7435850"/>
                  <a:pt x="2931583" y="7552267"/>
                  <a:pt x="3037417" y="7658100"/>
                </a:cubicBezTo>
                <a:cubicBezTo>
                  <a:pt x="3143250" y="7763934"/>
                  <a:pt x="3221567" y="7833784"/>
                  <a:pt x="3272367" y="7867650"/>
                </a:cubicBezTo>
                <a:cubicBezTo>
                  <a:pt x="3357033" y="7901517"/>
                  <a:pt x="3418417" y="7958667"/>
                  <a:pt x="3456517" y="8039100"/>
                </a:cubicBezTo>
                <a:cubicBezTo>
                  <a:pt x="3494617" y="8119534"/>
                  <a:pt x="3517900" y="8199967"/>
                  <a:pt x="3526367" y="8280400"/>
                </a:cubicBezTo>
                <a:cubicBezTo>
                  <a:pt x="3534833" y="8360834"/>
                  <a:pt x="3526367" y="8422217"/>
                  <a:pt x="3500967" y="8464550"/>
                </a:cubicBezTo>
                <a:close/>
                <a:moveTo>
                  <a:pt x="-1071033" y="8439150"/>
                </a:moveTo>
                <a:moveTo>
                  <a:pt x="1976967" y="6216650"/>
                </a:moveTo>
                <a:cubicBezTo>
                  <a:pt x="2019300" y="6182784"/>
                  <a:pt x="2108200" y="6112934"/>
                  <a:pt x="2243667" y="6007100"/>
                </a:cubicBezTo>
                <a:cubicBezTo>
                  <a:pt x="2379133" y="5901267"/>
                  <a:pt x="2527300" y="5782734"/>
                  <a:pt x="2688167" y="5651500"/>
                </a:cubicBezTo>
                <a:cubicBezTo>
                  <a:pt x="2849033" y="5520267"/>
                  <a:pt x="2995083" y="5393267"/>
                  <a:pt x="3126317" y="5270500"/>
                </a:cubicBezTo>
                <a:cubicBezTo>
                  <a:pt x="3257550" y="5147734"/>
                  <a:pt x="3348567" y="5056717"/>
                  <a:pt x="3399367" y="4997450"/>
                </a:cubicBezTo>
                <a:cubicBezTo>
                  <a:pt x="3458633" y="4938184"/>
                  <a:pt x="3517900" y="4836584"/>
                  <a:pt x="3577167" y="4692650"/>
                </a:cubicBezTo>
                <a:cubicBezTo>
                  <a:pt x="3636433" y="4548717"/>
                  <a:pt x="3644900" y="4434417"/>
                  <a:pt x="3602567" y="4349750"/>
                </a:cubicBezTo>
                <a:cubicBezTo>
                  <a:pt x="3594100" y="4315884"/>
                  <a:pt x="3517900" y="4332817"/>
                  <a:pt x="3373967" y="4400550"/>
                </a:cubicBezTo>
                <a:cubicBezTo>
                  <a:pt x="3230033" y="4468284"/>
                  <a:pt x="3064933" y="4548717"/>
                  <a:pt x="2878667" y="4641850"/>
                </a:cubicBezTo>
                <a:cubicBezTo>
                  <a:pt x="2734733" y="4726517"/>
                  <a:pt x="2567517" y="4836584"/>
                  <a:pt x="2377017" y="4972050"/>
                </a:cubicBezTo>
                <a:cubicBezTo>
                  <a:pt x="2186517" y="5107517"/>
                  <a:pt x="2008717" y="5251450"/>
                  <a:pt x="1843617" y="5403850"/>
                </a:cubicBezTo>
                <a:cubicBezTo>
                  <a:pt x="1678517" y="5556250"/>
                  <a:pt x="1553633" y="5704417"/>
                  <a:pt x="1468967" y="5848350"/>
                </a:cubicBezTo>
                <a:cubicBezTo>
                  <a:pt x="1452033" y="5907617"/>
                  <a:pt x="1468967" y="5975350"/>
                  <a:pt x="1519767" y="6051550"/>
                </a:cubicBezTo>
                <a:cubicBezTo>
                  <a:pt x="1570567" y="6127750"/>
                  <a:pt x="1638300" y="6184900"/>
                  <a:pt x="1722967" y="6223000"/>
                </a:cubicBezTo>
                <a:cubicBezTo>
                  <a:pt x="1807633" y="6261100"/>
                  <a:pt x="1892300" y="6258984"/>
                  <a:pt x="1976967" y="6216650"/>
                </a:cubicBezTo>
                <a:close/>
                <a:moveTo>
                  <a:pt x="1176867" y="843915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06" name="Freeform 7006"/>
          <p:cNvSpPr/>
          <p:nvPr/>
        </p:nvSpPr>
        <p:spPr>
          <a:xfrm rot="0" flipH="0" flipV="0">
            <a:off x="8927331" y="6994374"/>
            <a:ext cx="137769" cy="165506"/>
          </a:xfrm>
          <a:custGeom>
            <a:pathLst>
              <a:path w="3826934" h="4597400">
                <a:moveTo>
                  <a:pt x="931334" y="4597400"/>
                </a:moveTo>
                <a:cubicBezTo>
                  <a:pt x="821267" y="4597400"/>
                  <a:pt x="734484" y="4576234"/>
                  <a:pt x="670984" y="4533900"/>
                </a:cubicBezTo>
                <a:cubicBezTo>
                  <a:pt x="607484" y="4491567"/>
                  <a:pt x="529167" y="4432300"/>
                  <a:pt x="436034" y="4356100"/>
                </a:cubicBezTo>
                <a:cubicBezTo>
                  <a:pt x="275167" y="4186767"/>
                  <a:pt x="160867" y="4023784"/>
                  <a:pt x="93134" y="3867150"/>
                </a:cubicBezTo>
                <a:cubicBezTo>
                  <a:pt x="25400" y="3710517"/>
                  <a:pt x="4234" y="3560234"/>
                  <a:pt x="29634" y="3416300"/>
                </a:cubicBezTo>
                <a:cubicBezTo>
                  <a:pt x="55034" y="3348567"/>
                  <a:pt x="65617" y="3282950"/>
                  <a:pt x="61384" y="3219450"/>
                </a:cubicBezTo>
                <a:cubicBezTo>
                  <a:pt x="57150" y="3155950"/>
                  <a:pt x="55034" y="3124200"/>
                  <a:pt x="55034" y="3124200"/>
                </a:cubicBezTo>
                <a:cubicBezTo>
                  <a:pt x="12700" y="3081867"/>
                  <a:pt x="0" y="3054350"/>
                  <a:pt x="16934" y="3041650"/>
                </a:cubicBezTo>
                <a:cubicBezTo>
                  <a:pt x="33867" y="3028950"/>
                  <a:pt x="50800" y="3005667"/>
                  <a:pt x="67734" y="2971800"/>
                </a:cubicBezTo>
                <a:cubicBezTo>
                  <a:pt x="118534" y="2971800"/>
                  <a:pt x="135467" y="2925234"/>
                  <a:pt x="118534" y="2832100"/>
                </a:cubicBezTo>
                <a:cubicBezTo>
                  <a:pt x="101600" y="2764367"/>
                  <a:pt x="135467" y="2616200"/>
                  <a:pt x="220134" y="2387600"/>
                </a:cubicBezTo>
                <a:cubicBezTo>
                  <a:pt x="304800" y="2159000"/>
                  <a:pt x="410634" y="1943100"/>
                  <a:pt x="537634" y="1739900"/>
                </a:cubicBezTo>
                <a:cubicBezTo>
                  <a:pt x="588434" y="1655234"/>
                  <a:pt x="664634" y="1543050"/>
                  <a:pt x="766234" y="1403350"/>
                </a:cubicBezTo>
                <a:cubicBezTo>
                  <a:pt x="867834" y="1263650"/>
                  <a:pt x="980017" y="1123950"/>
                  <a:pt x="1102784" y="984250"/>
                </a:cubicBezTo>
                <a:cubicBezTo>
                  <a:pt x="1225550" y="844550"/>
                  <a:pt x="1337734" y="732367"/>
                  <a:pt x="1439334" y="647700"/>
                </a:cubicBezTo>
                <a:cubicBezTo>
                  <a:pt x="1651000" y="469900"/>
                  <a:pt x="1837267" y="338667"/>
                  <a:pt x="1998134" y="254000"/>
                </a:cubicBezTo>
                <a:cubicBezTo>
                  <a:pt x="2159000" y="169334"/>
                  <a:pt x="2332567" y="105834"/>
                  <a:pt x="2518834" y="63500"/>
                </a:cubicBezTo>
                <a:cubicBezTo>
                  <a:pt x="2705100" y="21167"/>
                  <a:pt x="2834217" y="0"/>
                  <a:pt x="2906184" y="0"/>
                </a:cubicBezTo>
                <a:cubicBezTo>
                  <a:pt x="2978150" y="0"/>
                  <a:pt x="3077634" y="67734"/>
                  <a:pt x="3204634" y="203200"/>
                </a:cubicBezTo>
                <a:cubicBezTo>
                  <a:pt x="3399367" y="287867"/>
                  <a:pt x="3541184" y="389467"/>
                  <a:pt x="3630084" y="508000"/>
                </a:cubicBezTo>
                <a:cubicBezTo>
                  <a:pt x="3718984" y="626534"/>
                  <a:pt x="3776134" y="800100"/>
                  <a:pt x="3801534" y="1028700"/>
                </a:cubicBezTo>
                <a:cubicBezTo>
                  <a:pt x="3826934" y="1282700"/>
                  <a:pt x="3807884" y="1572684"/>
                  <a:pt x="3744384" y="1898650"/>
                </a:cubicBezTo>
                <a:cubicBezTo>
                  <a:pt x="3680884" y="2224617"/>
                  <a:pt x="3479800" y="2628900"/>
                  <a:pt x="3141134" y="3111500"/>
                </a:cubicBezTo>
                <a:cubicBezTo>
                  <a:pt x="2929467" y="3416300"/>
                  <a:pt x="2734734" y="3642784"/>
                  <a:pt x="2556934" y="3790950"/>
                </a:cubicBezTo>
                <a:cubicBezTo>
                  <a:pt x="2379134" y="3939117"/>
                  <a:pt x="2167467" y="4085167"/>
                  <a:pt x="1921934" y="4229100"/>
                </a:cubicBezTo>
                <a:cubicBezTo>
                  <a:pt x="1744134" y="4347634"/>
                  <a:pt x="1583267" y="4434417"/>
                  <a:pt x="1439334" y="4489450"/>
                </a:cubicBezTo>
                <a:cubicBezTo>
                  <a:pt x="1295400" y="4544484"/>
                  <a:pt x="1126067" y="4580467"/>
                  <a:pt x="931334" y="4597400"/>
                </a:cubicBezTo>
                <a:close/>
                <a:moveTo>
                  <a:pt x="-1024466" y="4787900"/>
                </a:moveTo>
                <a:moveTo>
                  <a:pt x="2150534" y="3251200"/>
                </a:moveTo>
                <a:cubicBezTo>
                  <a:pt x="2353734" y="3022600"/>
                  <a:pt x="2516717" y="2806700"/>
                  <a:pt x="2639484" y="2603500"/>
                </a:cubicBezTo>
                <a:cubicBezTo>
                  <a:pt x="2762250" y="2400300"/>
                  <a:pt x="2878667" y="2142067"/>
                  <a:pt x="2988734" y="1828800"/>
                </a:cubicBezTo>
                <a:cubicBezTo>
                  <a:pt x="3022600" y="1735667"/>
                  <a:pt x="3043767" y="1619250"/>
                  <a:pt x="3052234" y="1479550"/>
                </a:cubicBezTo>
                <a:cubicBezTo>
                  <a:pt x="3060700" y="1339850"/>
                  <a:pt x="3058584" y="1208617"/>
                  <a:pt x="3045884" y="1085850"/>
                </a:cubicBezTo>
                <a:cubicBezTo>
                  <a:pt x="3033184" y="963084"/>
                  <a:pt x="3001434" y="893234"/>
                  <a:pt x="2950634" y="876300"/>
                </a:cubicBezTo>
                <a:cubicBezTo>
                  <a:pt x="2849034" y="817034"/>
                  <a:pt x="2726267" y="797984"/>
                  <a:pt x="2582334" y="819150"/>
                </a:cubicBezTo>
                <a:cubicBezTo>
                  <a:pt x="2438400" y="840317"/>
                  <a:pt x="2281767" y="922867"/>
                  <a:pt x="2112434" y="1066800"/>
                </a:cubicBezTo>
                <a:cubicBezTo>
                  <a:pt x="1849967" y="1286934"/>
                  <a:pt x="1621367" y="1559984"/>
                  <a:pt x="1426634" y="1885950"/>
                </a:cubicBezTo>
                <a:cubicBezTo>
                  <a:pt x="1231900" y="2211917"/>
                  <a:pt x="1041400" y="2582334"/>
                  <a:pt x="855134" y="2997200"/>
                </a:cubicBezTo>
                <a:cubicBezTo>
                  <a:pt x="728134" y="3302000"/>
                  <a:pt x="700617" y="3545417"/>
                  <a:pt x="772584" y="3727450"/>
                </a:cubicBezTo>
                <a:cubicBezTo>
                  <a:pt x="844550" y="3909484"/>
                  <a:pt x="1001184" y="3972984"/>
                  <a:pt x="1242484" y="3917950"/>
                </a:cubicBezTo>
                <a:cubicBezTo>
                  <a:pt x="1483784" y="3862917"/>
                  <a:pt x="1786467" y="3640667"/>
                  <a:pt x="2150534" y="3251200"/>
                </a:cubicBezTo>
                <a:close/>
                <a:moveTo>
                  <a:pt x="321734" y="47879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07" name="Freeform 7007"/>
          <p:cNvSpPr/>
          <p:nvPr/>
        </p:nvSpPr>
        <p:spPr>
          <a:xfrm rot="0" flipH="0" flipV="0">
            <a:off x="9208281" y="6912612"/>
            <a:ext cx="135712" cy="252450"/>
          </a:xfrm>
          <a:custGeom>
            <a:pathLst>
              <a:path w="3769784" h="7012517">
                <a:moveTo>
                  <a:pt x="810684" y="6970183"/>
                </a:moveTo>
                <a:cubicBezTo>
                  <a:pt x="717550" y="6953250"/>
                  <a:pt x="622300" y="6904567"/>
                  <a:pt x="524934" y="6824133"/>
                </a:cubicBezTo>
                <a:cubicBezTo>
                  <a:pt x="427567" y="6743700"/>
                  <a:pt x="342900" y="6650567"/>
                  <a:pt x="270934" y="6544733"/>
                </a:cubicBezTo>
                <a:cubicBezTo>
                  <a:pt x="198967" y="6438900"/>
                  <a:pt x="150284" y="6343650"/>
                  <a:pt x="124884" y="6258983"/>
                </a:cubicBezTo>
                <a:cubicBezTo>
                  <a:pt x="124884" y="6242050"/>
                  <a:pt x="114300" y="6220883"/>
                  <a:pt x="93134" y="6195483"/>
                </a:cubicBezTo>
                <a:cubicBezTo>
                  <a:pt x="71967" y="6170083"/>
                  <a:pt x="61384" y="6157383"/>
                  <a:pt x="61384" y="6157383"/>
                </a:cubicBezTo>
                <a:cubicBezTo>
                  <a:pt x="27517" y="6131983"/>
                  <a:pt x="8467" y="6019800"/>
                  <a:pt x="4234" y="5820833"/>
                </a:cubicBezTo>
                <a:cubicBezTo>
                  <a:pt x="0" y="5621867"/>
                  <a:pt x="10584" y="5399617"/>
                  <a:pt x="35984" y="5154083"/>
                </a:cubicBezTo>
                <a:cubicBezTo>
                  <a:pt x="61384" y="4908550"/>
                  <a:pt x="91017" y="4713817"/>
                  <a:pt x="124884" y="4569883"/>
                </a:cubicBezTo>
                <a:cubicBezTo>
                  <a:pt x="167217" y="4434417"/>
                  <a:pt x="230717" y="4250267"/>
                  <a:pt x="315384" y="4017433"/>
                </a:cubicBezTo>
                <a:cubicBezTo>
                  <a:pt x="400050" y="3784600"/>
                  <a:pt x="472017" y="3575050"/>
                  <a:pt x="531284" y="3388783"/>
                </a:cubicBezTo>
                <a:lnTo>
                  <a:pt x="874184" y="2652183"/>
                </a:lnTo>
                <a:lnTo>
                  <a:pt x="366184" y="2512483"/>
                </a:lnTo>
                <a:cubicBezTo>
                  <a:pt x="306917" y="2495550"/>
                  <a:pt x="258234" y="2461683"/>
                  <a:pt x="220134" y="2410883"/>
                </a:cubicBezTo>
                <a:cubicBezTo>
                  <a:pt x="182034" y="2360083"/>
                  <a:pt x="162984" y="2317750"/>
                  <a:pt x="162984" y="2283883"/>
                </a:cubicBezTo>
                <a:cubicBezTo>
                  <a:pt x="162984" y="2216150"/>
                  <a:pt x="201084" y="2133600"/>
                  <a:pt x="277284" y="2036233"/>
                </a:cubicBezTo>
                <a:cubicBezTo>
                  <a:pt x="353484" y="1938867"/>
                  <a:pt x="408517" y="1890183"/>
                  <a:pt x="442384" y="1890183"/>
                </a:cubicBezTo>
                <a:cubicBezTo>
                  <a:pt x="484717" y="1898650"/>
                  <a:pt x="563034" y="1902883"/>
                  <a:pt x="677334" y="1902883"/>
                </a:cubicBezTo>
                <a:cubicBezTo>
                  <a:pt x="791634" y="1902883"/>
                  <a:pt x="903817" y="1898650"/>
                  <a:pt x="1013884" y="1890183"/>
                </a:cubicBezTo>
                <a:cubicBezTo>
                  <a:pt x="1123950" y="1881717"/>
                  <a:pt x="1191684" y="1873250"/>
                  <a:pt x="1217084" y="1864783"/>
                </a:cubicBezTo>
                <a:cubicBezTo>
                  <a:pt x="1250950" y="1847850"/>
                  <a:pt x="1284817" y="1824567"/>
                  <a:pt x="1318684" y="1794933"/>
                </a:cubicBezTo>
                <a:cubicBezTo>
                  <a:pt x="1352550" y="1765300"/>
                  <a:pt x="1377950" y="1720850"/>
                  <a:pt x="1394884" y="1661583"/>
                </a:cubicBezTo>
                <a:cubicBezTo>
                  <a:pt x="1437217" y="1568450"/>
                  <a:pt x="1475317" y="1481667"/>
                  <a:pt x="1509184" y="1401233"/>
                </a:cubicBezTo>
                <a:cubicBezTo>
                  <a:pt x="1543050" y="1320800"/>
                  <a:pt x="1589617" y="1229783"/>
                  <a:pt x="1648884" y="1128183"/>
                </a:cubicBezTo>
                <a:cubicBezTo>
                  <a:pt x="1708150" y="1018117"/>
                  <a:pt x="1756834" y="924983"/>
                  <a:pt x="1794934" y="848783"/>
                </a:cubicBezTo>
                <a:cubicBezTo>
                  <a:pt x="1833034" y="772583"/>
                  <a:pt x="1894417" y="666750"/>
                  <a:pt x="1979084" y="531283"/>
                </a:cubicBezTo>
                <a:cubicBezTo>
                  <a:pt x="2021417" y="472017"/>
                  <a:pt x="2067984" y="400050"/>
                  <a:pt x="2118784" y="315383"/>
                </a:cubicBezTo>
                <a:cubicBezTo>
                  <a:pt x="2169584" y="230717"/>
                  <a:pt x="2233084" y="158750"/>
                  <a:pt x="2309284" y="99483"/>
                </a:cubicBezTo>
                <a:cubicBezTo>
                  <a:pt x="2385484" y="31750"/>
                  <a:pt x="2463800" y="0"/>
                  <a:pt x="2544234" y="4233"/>
                </a:cubicBezTo>
                <a:cubicBezTo>
                  <a:pt x="2624667" y="8467"/>
                  <a:pt x="2728384" y="65617"/>
                  <a:pt x="2855384" y="175683"/>
                </a:cubicBezTo>
                <a:cubicBezTo>
                  <a:pt x="2923117" y="260350"/>
                  <a:pt x="2961217" y="323850"/>
                  <a:pt x="2969684" y="366183"/>
                </a:cubicBezTo>
                <a:cubicBezTo>
                  <a:pt x="2978150" y="408517"/>
                  <a:pt x="2944284" y="488950"/>
                  <a:pt x="2868084" y="607483"/>
                </a:cubicBezTo>
                <a:cubicBezTo>
                  <a:pt x="2800350" y="751417"/>
                  <a:pt x="2722034" y="895350"/>
                  <a:pt x="2633134" y="1039283"/>
                </a:cubicBezTo>
                <a:cubicBezTo>
                  <a:pt x="2544234" y="1183217"/>
                  <a:pt x="2461684" y="1327150"/>
                  <a:pt x="2385484" y="1471083"/>
                </a:cubicBezTo>
                <a:cubicBezTo>
                  <a:pt x="2250017" y="1657350"/>
                  <a:pt x="2224617" y="1763183"/>
                  <a:pt x="2309284" y="1788583"/>
                </a:cubicBezTo>
                <a:cubicBezTo>
                  <a:pt x="2393950" y="1813983"/>
                  <a:pt x="2631017" y="1797050"/>
                  <a:pt x="3020484" y="1737783"/>
                </a:cubicBezTo>
                <a:cubicBezTo>
                  <a:pt x="3266017" y="1695450"/>
                  <a:pt x="3443817" y="1706033"/>
                  <a:pt x="3553884" y="1769533"/>
                </a:cubicBezTo>
                <a:cubicBezTo>
                  <a:pt x="3663950" y="1833033"/>
                  <a:pt x="3727450" y="1936750"/>
                  <a:pt x="3744384" y="2080683"/>
                </a:cubicBezTo>
                <a:cubicBezTo>
                  <a:pt x="3769784" y="2283883"/>
                  <a:pt x="3748617" y="2406650"/>
                  <a:pt x="3680884" y="2448983"/>
                </a:cubicBezTo>
                <a:cubicBezTo>
                  <a:pt x="3613150" y="2491317"/>
                  <a:pt x="3418417" y="2512483"/>
                  <a:pt x="3096684" y="2512483"/>
                </a:cubicBezTo>
                <a:cubicBezTo>
                  <a:pt x="2893484" y="2546350"/>
                  <a:pt x="2719917" y="2565400"/>
                  <a:pt x="2575984" y="2569633"/>
                </a:cubicBezTo>
                <a:cubicBezTo>
                  <a:pt x="2432050" y="2573867"/>
                  <a:pt x="2326217" y="2575983"/>
                  <a:pt x="2258484" y="2575983"/>
                </a:cubicBezTo>
                <a:cubicBezTo>
                  <a:pt x="2148417" y="2584450"/>
                  <a:pt x="2076450" y="2588683"/>
                  <a:pt x="2042584" y="2588683"/>
                </a:cubicBezTo>
                <a:cubicBezTo>
                  <a:pt x="2008717" y="2588683"/>
                  <a:pt x="1957917" y="2597150"/>
                  <a:pt x="1890184" y="2614083"/>
                </a:cubicBezTo>
                <a:cubicBezTo>
                  <a:pt x="1822450" y="2631017"/>
                  <a:pt x="1773767" y="2658533"/>
                  <a:pt x="1744134" y="2696633"/>
                </a:cubicBezTo>
                <a:cubicBezTo>
                  <a:pt x="1714500" y="2734733"/>
                  <a:pt x="1682750" y="2787650"/>
                  <a:pt x="1648884" y="2855383"/>
                </a:cubicBezTo>
                <a:cubicBezTo>
                  <a:pt x="1615017" y="2889250"/>
                  <a:pt x="1564217" y="2978150"/>
                  <a:pt x="1496484" y="3122083"/>
                </a:cubicBezTo>
                <a:cubicBezTo>
                  <a:pt x="1428750" y="3266017"/>
                  <a:pt x="1344084" y="3422650"/>
                  <a:pt x="1242484" y="3591983"/>
                </a:cubicBezTo>
                <a:cubicBezTo>
                  <a:pt x="1123950" y="3947583"/>
                  <a:pt x="1022350" y="4301067"/>
                  <a:pt x="937684" y="4652433"/>
                </a:cubicBezTo>
                <a:cubicBezTo>
                  <a:pt x="853017" y="5003800"/>
                  <a:pt x="785284" y="5344583"/>
                  <a:pt x="734484" y="5674783"/>
                </a:cubicBezTo>
                <a:cubicBezTo>
                  <a:pt x="700617" y="5886450"/>
                  <a:pt x="704850" y="6032500"/>
                  <a:pt x="747184" y="6112933"/>
                </a:cubicBezTo>
                <a:cubicBezTo>
                  <a:pt x="789517" y="6193367"/>
                  <a:pt x="899584" y="6242050"/>
                  <a:pt x="1077384" y="6258983"/>
                </a:cubicBezTo>
                <a:cubicBezTo>
                  <a:pt x="1170517" y="6267450"/>
                  <a:pt x="1320800" y="6265333"/>
                  <a:pt x="1528234" y="6252633"/>
                </a:cubicBezTo>
                <a:cubicBezTo>
                  <a:pt x="1735667" y="6239933"/>
                  <a:pt x="1898650" y="6216650"/>
                  <a:pt x="2017184" y="6182783"/>
                </a:cubicBezTo>
                <a:cubicBezTo>
                  <a:pt x="2110317" y="6140450"/>
                  <a:pt x="2207684" y="6096000"/>
                  <a:pt x="2309284" y="6049433"/>
                </a:cubicBezTo>
                <a:cubicBezTo>
                  <a:pt x="2410884" y="6002867"/>
                  <a:pt x="2504017" y="5954183"/>
                  <a:pt x="2588684" y="5903383"/>
                </a:cubicBezTo>
                <a:cubicBezTo>
                  <a:pt x="2664884" y="5861050"/>
                  <a:pt x="2741084" y="5816600"/>
                  <a:pt x="2817284" y="5770033"/>
                </a:cubicBezTo>
                <a:cubicBezTo>
                  <a:pt x="2893484" y="5723467"/>
                  <a:pt x="2931584" y="5700183"/>
                  <a:pt x="2931584" y="5700183"/>
                </a:cubicBezTo>
                <a:cubicBezTo>
                  <a:pt x="2973917" y="5632450"/>
                  <a:pt x="3020484" y="5611283"/>
                  <a:pt x="3071284" y="5636683"/>
                </a:cubicBezTo>
                <a:cubicBezTo>
                  <a:pt x="3122084" y="5662083"/>
                  <a:pt x="3164417" y="5725583"/>
                  <a:pt x="3198284" y="5827183"/>
                </a:cubicBezTo>
                <a:cubicBezTo>
                  <a:pt x="3198284" y="5928783"/>
                  <a:pt x="3177117" y="6034617"/>
                  <a:pt x="3134784" y="6144683"/>
                </a:cubicBezTo>
                <a:cubicBezTo>
                  <a:pt x="3092450" y="6254750"/>
                  <a:pt x="2935817" y="6385983"/>
                  <a:pt x="2664884" y="6538383"/>
                </a:cubicBezTo>
                <a:cubicBezTo>
                  <a:pt x="2283884" y="6775450"/>
                  <a:pt x="1934634" y="6917267"/>
                  <a:pt x="1617134" y="6963833"/>
                </a:cubicBezTo>
                <a:cubicBezTo>
                  <a:pt x="1299634" y="7010400"/>
                  <a:pt x="1030817" y="7012517"/>
                  <a:pt x="810684" y="6970183"/>
                </a:cubicBezTo>
                <a:close/>
                <a:moveTo>
                  <a:pt x="-1373716" y="7059083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08" name="Freeform 7008"/>
          <p:cNvSpPr/>
          <p:nvPr/>
        </p:nvSpPr>
        <p:spPr>
          <a:xfrm rot="0" flipH="0" flipV="0">
            <a:off x="9351003" y="6987973"/>
            <a:ext cx="127863" cy="180136"/>
          </a:xfrm>
          <a:custGeom>
            <a:pathLst>
              <a:path w="3551767" h="5003800">
                <a:moveTo>
                  <a:pt x="1265767" y="5003800"/>
                </a:moveTo>
                <a:cubicBezTo>
                  <a:pt x="893233" y="5003800"/>
                  <a:pt x="588433" y="4861984"/>
                  <a:pt x="351367" y="4578350"/>
                </a:cubicBezTo>
                <a:cubicBezTo>
                  <a:pt x="114300" y="4294717"/>
                  <a:pt x="0" y="3941234"/>
                  <a:pt x="8467" y="3517900"/>
                </a:cubicBezTo>
                <a:cubicBezTo>
                  <a:pt x="25400" y="3213100"/>
                  <a:pt x="86783" y="2885017"/>
                  <a:pt x="192617" y="2533650"/>
                </a:cubicBezTo>
                <a:cubicBezTo>
                  <a:pt x="298450" y="2182284"/>
                  <a:pt x="440267" y="1843617"/>
                  <a:pt x="618067" y="1517650"/>
                </a:cubicBezTo>
                <a:cubicBezTo>
                  <a:pt x="795867" y="1191684"/>
                  <a:pt x="990600" y="905934"/>
                  <a:pt x="1202267" y="660400"/>
                </a:cubicBezTo>
                <a:cubicBezTo>
                  <a:pt x="1413933" y="414867"/>
                  <a:pt x="1634067" y="241300"/>
                  <a:pt x="1862667" y="139700"/>
                </a:cubicBezTo>
                <a:cubicBezTo>
                  <a:pt x="1947333" y="97367"/>
                  <a:pt x="2038350" y="63500"/>
                  <a:pt x="2135717" y="38100"/>
                </a:cubicBezTo>
                <a:cubicBezTo>
                  <a:pt x="2233083" y="12700"/>
                  <a:pt x="2332567" y="0"/>
                  <a:pt x="2434167" y="0"/>
                </a:cubicBezTo>
                <a:cubicBezTo>
                  <a:pt x="2527300" y="0"/>
                  <a:pt x="2624667" y="14817"/>
                  <a:pt x="2726267" y="44450"/>
                </a:cubicBezTo>
                <a:cubicBezTo>
                  <a:pt x="2827867" y="74084"/>
                  <a:pt x="2912533" y="105834"/>
                  <a:pt x="2980267" y="139700"/>
                </a:cubicBezTo>
                <a:cubicBezTo>
                  <a:pt x="3124200" y="198967"/>
                  <a:pt x="3234267" y="270934"/>
                  <a:pt x="3310467" y="355600"/>
                </a:cubicBezTo>
                <a:cubicBezTo>
                  <a:pt x="3386667" y="440267"/>
                  <a:pt x="3454400" y="571500"/>
                  <a:pt x="3513667" y="749300"/>
                </a:cubicBezTo>
                <a:cubicBezTo>
                  <a:pt x="3539067" y="910167"/>
                  <a:pt x="3551767" y="1024467"/>
                  <a:pt x="3551767" y="1092200"/>
                </a:cubicBezTo>
                <a:cubicBezTo>
                  <a:pt x="3551767" y="1159934"/>
                  <a:pt x="3530600" y="1261534"/>
                  <a:pt x="3488267" y="1397000"/>
                </a:cubicBezTo>
                <a:cubicBezTo>
                  <a:pt x="3386667" y="1701800"/>
                  <a:pt x="3255433" y="1964267"/>
                  <a:pt x="3094567" y="2184400"/>
                </a:cubicBezTo>
                <a:cubicBezTo>
                  <a:pt x="2933700" y="2404534"/>
                  <a:pt x="2717800" y="2590800"/>
                  <a:pt x="2446867" y="2743200"/>
                </a:cubicBezTo>
                <a:cubicBezTo>
                  <a:pt x="2379133" y="2785534"/>
                  <a:pt x="2300817" y="2817284"/>
                  <a:pt x="2211917" y="2838450"/>
                </a:cubicBezTo>
                <a:cubicBezTo>
                  <a:pt x="2123017" y="2859617"/>
                  <a:pt x="2032000" y="2870200"/>
                  <a:pt x="1938867" y="2870200"/>
                </a:cubicBezTo>
                <a:cubicBezTo>
                  <a:pt x="1769533" y="2870200"/>
                  <a:pt x="1606550" y="2838450"/>
                  <a:pt x="1449917" y="2774950"/>
                </a:cubicBezTo>
                <a:cubicBezTo>
                  <a:pt x="1293283" y="2711450"/>
                  <a:pt x="1168400" y="2616200"/>
                  <a:pt x="1075267" y="2489200"/>
                </a:cubicBezTo>
                <a:lnTo>
                  <a:pt x="986367" y="2387600"/>
                </a:lnTo>
                <a:lnTo>
                  <a:pt x="948267" y="2489200"/>
                </a:lnTo>
                <a:cubicBezTo>
                  <a:pt x="863600" y="2717800"/>
                  <a:pt x="797983" y="2929467"/>
                  <a:pt x="751417" y="3124200"/>
                </a:cubicBezTo>
                <a:cubicBezTo>
                  <a:pt x="704850" y="3318934"/>
                  <a:pt x="681567" y="3496734"/>
                  <a:pt x="681567" y="3657600"/>
                </a:cubicBezTo>
                <a:cubicBezTo>
                  <a:pt x="681567" y="3759200"/>
                  <a:pt x="692150" y="3856567"/>
                  <a:pt x="713317" y="3949700"/>
                </a:cubicBezTo>
                <a:cubicBezTo>
                  <a:pt x="734483" y="4042834"/>
                  <a:pt x="766233" y="4123267"/>
                  <a:pt x="808567" y="4191000"/>
                </a:cubicBezTo>
                <a:cubicBezTo>
                  <a:pt x="842433" y="4241800"/>
                  <a:pt x="899583" y="4277784"/>
                  <a:pt x="980017" y="4298950"/>
                </a:cubicBezTo>
                <a:cubicBezTo>
                  <a:pt x="1060450" y="4320117"/>
                  <a:pt x="1147233" y="4330700"/>
                  <a:pt x="1240367" y="4330700"/>
                </a:cubicBezTo>
                <a:cubicBezTo>
                  <a:pt x="1299633" y="4330700"/>
                  <a:pt x="1361017" y="4328584"/>
                  <a:pt x="1424517" y="4324350"/>
                </a:cubicBezTo>
                <a:cubicBezTo>
                  <a:pt x="1488017" y="4320117"/>
                  <a:pt x="1549400" y="4305300"/>
                  <a:pt x="1608667" y="4279900"/>
                </a:cubicBezTo>
                <a:cubicBezTo>
                  <a:pt x="1752600" y="4229100"/>
                  <a:pt x="1869017" y="4174067"/>
                  <a:pt x="1957917" y="4114800"/>
                </a:cubicBezTo>
                <a:cubicBezTo>
                  <a:pt x="2046817" y="4055534"/>
                  <a:pt x="2137833" y="3992034"/>
                  <a:pt x="2230967" y="3924300"/>
                </a:cubicBezTo>
                <a:lnTo>
                  <a:pt x="2281767" y="3898900"/>
                </a:lnTo>
                <a:lnTo>
                  <a:pt x="2269067" y="3898900"/>
                </a:lnTo>
                <a:cubicBezTo>
                  <a:pt x="2370667" y="3848100"/>
                  <a:pt x="2461683" y="3797300"/>
                  <a:pt x="2542117" y="3746500"/>
                </a:cubicBezTo>
                <a:cubicBezTo>
                  <a:pt x="2622550" y="3695700"/>
                  <a:pt x="2662767" y="3670300"/>
                  <a:pt x="2662767" y="3670300"/>
                </a:cubicBezTo>
                <a:cubicBezTo>
                  <a:pt x="2696633" y="3670300"/>
                  <a:pt x="2730500" y="3649134"/>
                  <a:pt x="2764367" y="3606800"/>
                </a:cubicBezTo>
                <a:cubicBezTo>
                  <a:pt x="2832100" y="3572934"/>
                  <a:pt x="2918883" y="3585634"/>
                  <a:pt x="3024717" y="3644900"/>
                </a:cubicBezTo>
                <a:cubicBezTo>
                  <a:pt x="3130550" y="3704167"/>
                  <a:pt x="3183467" y="3780367"/>
                  <a:pt x="3183467" y="3873500"/>
                </a:cubicBezTo>
                <a:cubicBezTo>
                  <a:pt x="3175000" y="3915834"/>
                  <a:pt x="3136900" y="3981450"/>
                  <a:pt x="3069167" y="4070350"/>
                </a:cubicBezTo>
                <a:cubicBezTo>
                  <a:pt x="3001433" y="4159250"/>
                  <a:pt x="2927350" y="4241800"/>
                  <a:pt x="2846917" y="4318000"/>
                </a:cubicBezTo>
                <a:cubicBezTo>
                  <a:pt x="2766483" y="4394200"/>
                  <a:pt x="2700867" y="4436534"/>
                  <a:pt x="2650067" y="4445000"/>
                </a:cubicBezTo>
                <a:cubicBezTo>
                  <a:pt x="2641600" y="4453467"/>
                  <a:pt x="2611967" y="4468284"/>
                  <a:pt x="2561167" y="4489450"/>
                </a:cubicBezTo>
                <a:cubicBezTo>
                  <a:pt x="2510367" y="4510617"/>
                  <a:pt x="2476500" y="4529667"/>
                  <a:pt x="2459567" y="4546600"/>
                </a:cubicBezTo>
                <a:lnTo>
                  <a:pt x="2472267" y="4546600"/>
                </a:lnTo>
                <a:cubicBezTo>
                  <a:pt x="2396067" y="4648200"/>
                  <a:pt x="2319867" y="4699000"/>
                  <a:pt x="2243667" y="4699000"/>
                </a:cubicBezTo>
                <a:lnTo>
                  <a:pt x="2142067" y="4699000"/>
                </a:lnTo>
                <a:cubicBezTo>
                  <a:pt x="2108200" y="4758267"/>
                  <a:pt x="1998133" y="4823884"/>
                  <a:pt x="1811867" y="4895850"/>
                </a:cubicBezTo>
                <a:cubicBezTo>
                  <a:pt x="1625600" y="4967816"/>
                  <a:pt x="1443567" y="5003800"/>
                  <a:pt x="1265767" y="5003800"/>
                </a:cubicBezTo>
                <a:close/>
                <a:moveTo>
                  <a:pt x="-1261533" y="4965700"/>
                </a:moveTo>
                <a:moveTo>
                  <a:pt x="1837267" y="2209800"/>
                </a:moveTo>
                <a:cubicBezTo>
                  <a:pt x="1989667" y="2209800"/>
                  <a:pt x="2123017" y="2165350"/>
                  <a:pt x="2237317" y="2076450"/>
                </a:cubicBezTo>
                <a:cubicBezTo>
                  <a:pt x="2351617" y="1987550"/>
                  <a:pt x="2451100" y="1888067"/>
                  <a:pt x="2535767" y="1778000"/>
                </a:cubicBezTo>
                <a:cubicBezTo>
                  <a:pt x="2705100" y="1549400"/>
                  <a:pt x="2804583" y="1327150"/>
                  <a:pt x="2834217" y="1111250"/>
                </a:cubicBezTo>
                <a:cubicBezTo>
                  <a:pt x="2863850" y="895350"/>
                  <a:pt x="2836333" y="745067"/>
                  <a:pt x="2751667" y="660400"/>
                </a:cubicBezTo>
                <a:cubicBezTo>
                  <a:pt x="2700867" y="635000"/>
                  <a:pt x="2656417" y="620184"/>
                  <a:pt x="2618317" y="615950"/>
                </a:cubicBezTo>
                <a:cubicBezTo>
                  <a:pt x="2580217" y="611717"/>
                  <a:pt x="2506133" y="626534"/>
                  <a:pt x="2396067" y="660400"/>
                </a:cubicBezTo>
                <a:cubicBezTo>
                  <a:pt x="2319867" y="677334"/>
                  <a:pt x="2214033" y="740834"/>
                  <a:pt x="2078567" y="850900"/>
                </a:cubicBezTo>
                <a:cubicBezTo>
                  <a:pt x="1943100" y="960967"/>
                  <a:pt x="1809750" y="1083734"/>
                  <a:pt x="1678517" y="1219200"/>
                </a:cubicBezTo>
                <a:cubicBezTo>
                  <a:pt x="1547283" y="1354667"/>
                  <a:pt x="1447800" y="1468967"/>
                  <a:pt x="1380067" y="1562100"/>
                </a:cubicBezTo>
                <a:lnTo>
                  <a:pt x="1214967" y="1828800"/>
                </a:lnTo>
                <a:cubicBezTo>
                  <a:pt x="1282700" y="1803400"/>
                  <a:pt x="1348317" y="1788584"/>
                  <a:pt x="1411817" y="1784350"/>
                </a:cubicBezTo>
                <a:cubicBezTo>
                  <a:pt x="1475317" y="1780117"/>
                  <a:pt x="1511300" y="1786467"/>
                  <a:pt x="1519767" y="1803400"/>
                </a:cubicBezTo>
                <a:cubicBezTo>
                  <a:pt x="1519767" y="1879600"/>
                  <a:pt x="1534583" y="1949450"/>
                  <a:pt x="1564217" y="2012950"/>
                </a:cubicBezTo>
                <a:cubicBezTo>
                  <a:pt x="1593850" y="2076450"/>
                  <a:pt x="1631950" y="2125134"/>
                  <a:pt x="1678517" y="2159000"/>
                </a:cubicBezTo>
                <a:cubicBezTo>
                  <a:pt x="1725083" y="2192867"/>
                  <a:pt x="1778000" y="2209800"/>
                  <a:pt x="1837267" y="2209800"/>
                </a:cubicBezTo>
                <a:close/>
                <a:moveTo>
                  <a:pt x="1532467" y="49657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09" name="Freeform 7009"/>
          <p:cNvSpPr/>
          <p:nvPr/>
        </p:nvSpPr>
        <p:spPr>
          <a:xfrm rot="0" flipH="0" flipV="0">
            <a:off x="9506603" y="6989955"/>
            <a:ext cx="128701" cy="174345"/>
          </a:xfrm>
          <a:custGeom>
            <a:pathLst>
              <a:path w="3575050" h="4842933">
                <a:moveTo>
                  <a:pt x="1134534" y="4834466"/>
                </a:moveTo>
                <a:cubicBezTo>
                  <a:pt x="1024467" y="4842933"/>
                  <a:pt x="935567" y="4832350"/>
                  <a:pt x="867834" y="4802716"/>
                </a:cubicBezTo>
                <a:cubicBezTo>
                  <a:pt x="800100" y="4773083"/>
                  <a:pt x="715434" y="4728633"/>
                  <a:pt x="613834" y="4669366"/>
                </a:cubicBezTo>
                <a:cubicBezTo>
                  <a:pt x="427567" y="4525433"/>
                  <a:pt x="289984" y="4379383"/>
                  <a:pt x="201084" y="4231216"/>
                </a:cubicBezTo>
                <a:cubicBezTo>
                  <a:pt x="112184" y="4083050"/>
                  <a:pt x="71967" y="3937000"/>
                  <a:pt x="80434" y="3793066"/>
                </a:cubicBezTo>
                <a:cubicBezTo>
                  <a:pt x="97367" y="3716866"/>
                  <a:pt x="99484" y="3649133"/>
                  <a:pt x="86784" y="3589866"/>
                </a:cubicBezTo>
                <a:cubicBezTo>
                  <a:pt x="74084" y="3530600"/>
                  <a:pt x="67734" y="3500966"/>
                  <a:pt x="67734" y="3500966"/>
                </a:cubicBezTo>
                <a:cubicBezTo>
                  <a:pt x="16934" y="3458633"/>
                  <a:pt x="0" y="3431116"/>
                  <a:pt x="16934" y="3418416"/>
                </a:cubicBezTo>
                <a:cubicBezTo>
                  <a:pt x="33867" y="3405716"/>
                  <a:pt x="46567" y="3382433"/>
                  <a:pt x="55034" y="3348566"/>
                </a:cubicBezTo>
                <a:cubicBezTo>
                  <a:pt x="122767" y="3331633"/>
                  <a:pt x="131234" y="3285066"/>
                  <a:pt x="80434" y="3208866"/>
                </a:cubicBezTo>
                <a:cubicBezTo>
                  <a:pt x="55034" y="3141133"/>
                  <a:pt x="69850" y="2986616"/>
                  <a:pt x="124884" y="2745316"/>
                </a:cubicBezTo>
                <a:cubicBezTo>
                  <a:pt x="179917" y="2504016"/>
                  <a:pt x="254000" y="2277533"/>
                  <a:pt x="347134" y="2065866"/>
                </a:cubicBezTo>
                <a:cubicBezTo>
                  <a:pt x="389467" y="1972733"/>
                  <a:pt x="450850" y="1849966"/>
                  <a:pt x="531284" y="1697566"/>
                </a:cubicBezTo>
                <a:cubicBezTo>
                  <a:pt x="611717" y="1545166"/>
                  <a:pt x="702734" y="1390650"/>
                  <a:pt x="804334" y="1234016"/>
                </a:cubicBezTo>
                <a:cubicBezTo>
                  <a:pt x="905934" y="1077383"/>
                  <a:pt x="999067" y="952500"/>
                  <a:pt x="1083734" y="859366"/>
                </a:cubicBezTo>
                <a:cubicBezTo>
                  <a:pt x="1270000" y="647700"/>
                  <a:pt x="1437217" y="488950"/>
                  <a:pt x="1585384" y="383116"/>
                </a:cubicBezTo>
                <a:cubicBezTo>
                  <a:pt x="1733550" y="277283"/>
                  <a:pt x="1900767" y="190500"/>
                  <a:pt x="2087034" y="122766"/>
                </a:cubicBezTo>
                <a:cubicBezTo>
                  <a:pt x="2256367" y="55033"/>
                  <a:pt x="2379134" y="16933"/>
                  <a:pt x="2455334" y="8466"/>
                </a:cubicBezTo>
                <a:cubicBezTo>
                  <a:pt x="2531534" y="0"/>
                  <a:pt x="2637367" y="50800"/>
                  <a:pt x="2772834" y="160866"/>
                </a:cubicBezTo>
                <a:cubicBezTo>
                  <a:pt x="2976034" y="220133"/>
                  <a:pt x="3130550" y="302683"/>
                  <a:pt x="3236384" y="408516"/>
                </a:cubicBezTo>
                <a:cubicBezTo>
                  <a:pt x="3342217" y="514350"/>
                  <a:pt x="3424767" y="677333"/>
                  <a:pt x="3484034" y="897466"/>
                </a:cubicBezTo>
                <a:cubicBezTo>
                  <a:pt x="3551767" y="1143000"/>
                  <a:pt x="3575050" y="1432983"/>
                  <a:pt x="3553884" y="1767416"/>
                </a:cubicBezTo>
                <a:cubicBezTo>
                  <a:pt x="3532717" y="2101850"/>
                  <a:pt x="3386667" y="2531533"/>
                  <a:pt x="3115734" y="3056466"/>
                </a:cubicBezTo>
                <a:cubicBezTo>
                  <a:pt x="2954867" y="3386666"/>
                  <a:pt x="2796117" y="3636433"/>
                  <a:pt x="2639484" y="3805766"/>
                </a:cubicBezTo>
                <a:cubicBezTo>
                  <a:pt x="2482850" y="3975100"/>
                  <a:pt x="2294467" y="4152900"/>
                  <a:pt x="2074334" y="4339166"/>
                </a:cubicBezTo>
                <a:cubicBezTo>
                  <a:pt x="1913467" y="4474633"/>
                  <a:pt x="1765300" y="4580466"/>
                  <a:pt x="1629834" y="4656666"/>
                </a:cubicBezTo>
                <a:cubicBezTo>
                  <a:pt x="1494367" y="4732866"/>
                  <a:pt x="1329267" y="4792133"/>
                  <a:pt x="1134534" y="4834466"/>
                </a:cubicBezTo>
                <a:close/>
                <a:moveTo>
                  <a:pt x="-1341966" y="4910666"/>
                </a:moveTo>
                <a:moveTo>
                  <a:pt x="2150534" y="3323166"/>
                </a:moveTo>
                <a:cubicBezTo>
                  <a:pt x="2319867" y="3069166"/>
                  <a:pt x="2453217" y="2834216"/>
                  <a:pt x="2550584" y="2618316"/>
                </a:cubicBezTo>
                <a:cubicBezTo>
                  <a:pt x="2647950" y="2402416"/>
                  <a:pt x="2726267" y="2129366"/>
                  <a:pt x="2785534" y="1799166"/>
                </a:cubicBezTo>
                <a:cubicBezTo>
                  <a:pt x="2802467" y="1706033"/>
                  <a:pt x="2806700" y="1589616"/>
                  <a:pt x="2798234" y="1449916"/>
                </a:cubicBezTo>
                <a:cubicBezTo>
                  <a:pt x="2789767" y="1310216"/>
                  <a:pt x="2770717" y="1181100"/>
                  <a:pt x="2741084" y="1062566"/>
                </a:cubicBezTo>
                <a:cubicBezTo>
                  <a:pt x="2711450" y="944033"/>
                  <a:pt x="2671234" y="880533"/>
                  <a:pt x="2620434" y="872066"/>
                </a:cubicBezTo>
                <a:cubicBezTo>
                  <a:pt x="2510367" y="829733"/>
                  <a:pt x="2387600" y="827616"/>
                  <a:pt x="2252134" y="865716"/>
                </a:cubicBezTo>
                <a:cubicBezTo>
                  <a:pt x="2116667" y="903816"/>
                  <a:pt x="1968500" y="1007533"/>
                  <a:pt x="1807634" y="1176866"/>
                </a:cubicBezTo>
                <a:cubicBezTo>
                  <a:pt x="1663700" y="1346200"/>
                  <a:pt x="1534584" y="1536700"/>
                  <a:pt x="1420284" y="1748366"/>
                </a:cubicBezTo>
                <a:cubicBezTo>
                  <a:pt x="1305984" y="1960033"/>
                  <a:pt x="1202267" y="2192866"/>
                  <a:pt x="1109134" y="2446866"/>
                </a:cubicBezTo>
                <a:cubicBezTo>
                  <a:pt x="1016000" y="2700866"/>
                  <a:pt x="927100" y="2971800"/>
                  <a:pt x="842434" y="3259666"/>
                </a:cubicBezTo>
                <a:cubicBezTo>
                  <a:pt x="757767" y="3581400"/>
                  <a:pt x="764117" y="3826933"/>
                  <a:pt x="861484" y="3996266"/>
                </a:cubicBezTo>
                <a:cubicBezTo>
                  <a:pt x="958850" y="4165600"/>
                  <a:pt x="1121834" y="4205816"/>
                  <a:pt x="1350434" y="4116916"/>
                </a:cubicBezTo>
                <a:cubicBezTo>
                  <a:pt x="1579034" y="4028016"/>
                  <a:pt x="1845734" y="3763433"/>
                  <a:pt x="2150534" y="3323166"/>
                </a:cubicBezTo>
                <a:close/>
                <a:moveTo>
                  <a:pt x="169334" y="491066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10" name="Freeform 7010"/>
          <p:cNvSpPr/>
          <p:nvPr/>
        </p:nvSpPr>
        <p:spPr>
          <a:xfrm rot="0" flipH="0" flipV="0">
            <a:off x="9670891" y="7001232"/>
            <a:ext cx="137083" cy="151638"/>
          </a:xfrm>
          <a:custGeom>
            <a:pathLst>
              <a:path w="3807883" h="4212167">
                <a:moveTo>
                  <a:pt x="546100" y="4203700"/>
                </a:moveTo>
                <a:cubicBezTo>
                  <a:pt x="520700" y="4212167"/>
                  <a:pt x="478366" y="4207934"/>
                  <a:pt x="419100" y="4191000"/>
                </a:cubicBezTo>
                <a:cubicBezTo>
                  <a:pt x="359833" y="4174067"/>
                  <a:pt x="300566" y="4152900"/>
                  <a:pt x="241300" y="4127500"/>
                </a:cubicBezTo>
                <a:cubicBezTo>
                  <a:pt x="182033" y="4102100"/>
                  <a:pt x="143933" y="4080934"/>
                  <a:pt x="127000" y="4064000"/>
                </a:cubicBezTo>
                <a:cubicBezTo>
                  <a:pt x="93133" y="4030134"/>
                  <a:pt x="61383" y="3979334"/>
                  <a:pt x="31750" y="3911600"/>
                </a:cubicBezTo>
                <a:cubicBezTo>
                  <a:pt x="2116" y="3843867"/>
                  <a:pt x="0" y="3744384"/>
                  <a:pt x="25400" y="3613150"/>
                </a:cubicBezTo>
                <a:cubicBezTo>
                  <a:pt x="50800" y="3481917"/>
                  <a:pt x="135466" y="3310467"/>
                  <a:pt x="279400" y="3098800"/>
                </a:cubicBezTo>
                <a:cubicBezTo>
                  <a:pt x="321733" y="3014134"/>
                  <a:pt x="372533" y="2887134"/>
                  <a:pt x="431800" y="2717800"/>
                </a:cubicBezTo>
                <a:cubicBezTo>
                  <a:pt x="491066" y="2548467"/>
                  <a:pt x="552450" y="2368550"/>
                  <a:pt x="615950" y="2178050"/>
                </a:cubicBezTo>
                <a:cubicBezTo>
                  <a:pt x="679450" y="1987550"/>
                  <a:pt x="738716" y="1816100"/>
                  <a:pt x="793750" y="1663700"/>
                </a:cubicBezTo>
                <a:cubicBezTo>
                  <a:pt x="848783" y="1511300"/>
                  <a:pt x="889000" y="1405467"/>
                  <a:pt x="914400" y="1346200"/>
                </a:cubicBezTo>
                <a:cubicBezTo>
                  <a:pt x="931333" y="1202267"/>
                  <a:pt x="924983" y="1098550"/>
                  <a:pt x="895350" y="1035050"/>
                </a:cubicBezTo>
                <a:cubicBezTo>
                  <a:pt x="865716" y="971550"/>
                  <a:pt x="791633" y="935567"/>
                  <a:pt x="673100" y="927100"/>
                </a:cubicBezTo>
                <a:cubicBezTo>
                  <a:pt x="588433" y="927100"/>
                  <a:pt x="522816" y="918634"/>
                  <a:pt x="476250" y="901700"/>
                </a:cubicBezTo>
                <a:cubicBezTo>
                  <a:pt x="429683" y="884767"/>
                  <a:pt x="406400" y="800100"/>
                  <a:pt x="406400" y="647700"/>
                </a:cubicBezTo>
                <a:cubicBezTo>
                  <a:pt x="423333" y="529167"/>
                  <a:pt x="455083" y="446617"/>
                  <a:pt x="501650" y="400050"/>
                </a:cubicBezTo>
                <a:cubicBezTo>
                  <a:pt x="548216" y="353484"/>
                  <a:pt x="613833" y="300567"/>
                  <a:pt x="698500" y="241300"/>
                </a:cubicBezTo>
                <a:cubicBezTo>
                  <a:pt x="783166" y="198967"/>
                  <a:pt x="869950" y="169334"/>
                  <a:pt x="958850" y="152400"/>
                </a:cubicBezTo>
                <a:cubicBezTo>
                  <a:pt x="1047750" y="135467"/>
                  <a:pt x="1134533" y="131234"/>
                  <a:pt x="1219200" y="139700"/>
                </a:cubicBezTo>
                <a:cubicBezTo>
                  <a:pt x="1303866" y="148167"/>
                  <a:pt x="1371600" y="177800"/>
                  <a:pt x="1422400" y="228600"/>
                </a:cubicBezTo>
                <a:cubicBezTo>
                  <a:pt x="1481666" y="262467"/>
                  <a:pt x="1519766" y="336550"/>
                  <a:pt x="1536700" y="450850"/>
                </a:cubicBezTo>
                <a:cubicBezTo>
                  <a:pt x="1553633" y="565150"/>
                  <a:pt x="1564216" y="681567"/>
                  <a:pt x="1568450" y="800100"/>
                </a:cubicBezTo>
                <a:cubicBezTo>
                  <a:pt x="1572683" y="918634"/>
                  <a:pt x="1579033" y="1007534"/>
                  <a:pt x="1587500" y="1066800"/>
                </a:cubicBezTo>
                <a:cubicBezTo>
                  <a:pt x="1672166" y="999067"/>
                  <a:pt x="1788583" y="903817"/>
                  <a:pt x="1936750" y="781050"/>
                </a:cubicBezTo>
                <a:cubicBezTo>
                  <a:pt x="2084916" y="658284"/>
                  <a:pt x="2214033" y="541867"/>
                  <a:pt x="2324100" y="431800"/>
                </a:cubicBezTo>
                <a:cubicBezTo>
                  <a:pt x="2459566" y="338667"/>
                  <a:pt x="2620433" y="243417"/>
                  <a:pt x="2806700" y="146050"/>
                </a:cubicBezTo>
                <a:cubicBezTo>
                  <a:pt x="2992966" y="48684"/>
                  <a:pt x="3128433" y="0"/>
                  <a:pt x="3213100" y="0"/>
                </a:cubicBezTo>
                <a:cubicBezTo>
                  <a:pt x="3306233" y="0"/>
                  <a:pt x="3399366" y="23284"/>
                  <a:pt x="3492500" y="69850"/>
                </a:cubicBezTo>
                <a:cubicBezTo>
                  <a:pt x="3585633" y="116417"/>
                  <a:pt x="3649133" y="173567"/>
                  <a:pt x="3683000" y="241300"/>
                </a:cubicBezTo>
                <a:cubicBezTo>
                  <a:pt x="3767666" y="385234"/>
                  <a:pt x="3807883" y="512234"/>
                  <a:pt x="3803650" y="622300"/>
                </a:cubicBezTo>
                <a:cubicBezTo>
                  <a:pt x="3799416" y="732367"/>
                  <a:pt x="3750733" y="846667"/>
                  <a:pt x="3657600" y="965200"/>
                </a:cubicBezTo>
                <a:cubicBezTo>
                  <a:pt x="3572933" y="1075267"/>
                  <a:pt x="3469216" y="1151467"/>
                  <a:pt x="3346450" y="1193800"/>
                </a:cubicBezTo>
                <a:cubicBezTo>
                  <a:pt x="3223683" y="1236134"/>
                  <a:pt x="3145366" y="1257300"/>
                  <a:pt x="3111500" y="1257300"/>
                </a:cubicBezTo>
                <a:cubicBezTo>
                  <a:pt x="3060700" y="1257300"/>
                  <a:pt x="2997200" y="1219200"/>
                  <a:pt x="2921000" y="1143000"/>
                </a:cubicBezTo>
                <a:cubicBezTo>
                  <a:pt x="2844800" y="1066800"/>
                  <a:pt x="2802466" y="1003300"/>
                  <a:pt x="2794000" y="952500"/>
                </a:cubicBezTo>
                <a:cubicBezTo>
                  <a:pt x="2794000" y="927100"/>
                  <a:pt x="2741083" y="950384"/>
                  <a:pt x="2635250" y="1022350"/>
                </a:cubicBezTo>
                <a:cubicBezTo>
                  <a:pt x="2529416" y="1094317"/>
                  <a:pt x="2413000" y="1183217"/>
                  <a:pt x="2286000" y="1289050"/>
                </a:cubicBezTo>
                <a:cubicBezTo>
                  <a:pt x="2159000" y="1394884"/>
                  <a:pt x="2053166" y="1490134"/>
                  <a:pt x="1968500" y="1574800"/>
                </a:cubicBezTo>
                <a:cubicBezTo>
                  <a:pt x="1824566" y="1752600"/>
                  <a:pt x="1672166" y="1993900"/>
                  <a:pt x="1511300" y="2298700"/>
                </a:cubicBezTo>
                <a:cubicBezTo>
                  <a:pt x="1350433" y="2603500"/>
                  <a:pt x="1159933" y="2971800"/>
                  <a:pt x="939800" y="3403600"/>
                </a:cubicBezTo>
                <a:cubicBezTo>
                  <a:pt x="838200" y="3615267"/>
                  <a:pt x="766233" y="3795184"/>
                  <a:pt x="723900" y="3943350"/>
                </a:cubicBezTo>
                <a:cubicBezTo>
                  <a:pt x="681566" y="4091517"/>
                  <a:pt x="622300" y="4178300"/>
                  <a:pt x="546100" y="4203700"/>
                </a:cubicBezTo>
                <a:close/>
                <a:moveTo>
                  <a:pt x="-1104900" y="4597400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11" name="Freeform 7011"/>
          <p:cNvSpPr/>
          <p:nvPr/>
        </p:nvSpPr>
        <p:spPr>
          <a:xfrm rot="0" flipH="0" flipV="0">
            <a:off x="9825576" y="6918860"/>
            <a:ext cx="87020" cy="240868"/>
          </a:xfrm>
          <a:custGeom>
            <a:pathLst>
              <a:path w="2417233" h="6690783">
                <a:moveTo>
                  <a:pt x="186267" y="6479116"/>
                </a:moveTo>
                <a:cubicBezTo>
                  <a:pt x="118533" y="6411383"/>
                  <a:pt x="69850" y="6326716"/>
                  <a:pt x="40217" y="6225116"/>
                </a:cubicBezTo>
                <a:cubicBezTo>
                  <a:pt x="10583" y="6123516"/>
                  <a:pt x="0" y="6021916"/>
                  <a:pt x="8467" y="5920316"/>
                </a:cubicBezTo>
                <a:cubicBezTo>
                  <a:pt x="16933" y="5818716"/>
                  <a:pt x="38100" y="5734050"/>
                  <a:pt x="71967" y="5666316"/>
                </a:cubicBezTo>
                <a:cubicBezTo>
                  <a:pt x="71967" y="5598583"/>
                  <a:pt x="82550" y="5545666"/>
                  <a:pt x="103717" y="5507566"/>
                </a:cubicBezTo>
                <a:cubicBezTo>
                  <a:pt x="124883" y="5469466"/>
                  <a:pt x="131233" y="5433483"/>
                  <a:pt x="122767" y="5399616"/>
                </a:cubicBezTo>
                <a:cubicBezTo>
                  <a:pt x="114300" y="5365750"/>
                  <a:pt x="122767" y="5306483"/>
                  <a:pt x="148167" y="5221816"/>
                </a:cubicBezTo>
                <a:cubicBezTo>
                  <a:pt x="173567" y="5137150"/>
                  <a:pt x="198967" y="5056716"/>
                  <a:pt x="224367" y="4980516"/>
                </a:cubicBezTo>
                <a:cubicBezTo>
                  <a:pt x="283633" y="4845050"/>
                  <a:pt x="347133" y="4682066"/>
                  <a:pt x="414867" y="4491566"/>
                </a:cubicBezTo>
                <a:cubicBezTo>
                  <a:pt x="482600" y="4301066"/>
                  <a:pt x="546100" y="4112683"/>
                  <a:pt x="605367" y="3926416"/>
                </a:cubicBezTo>
                <a:cubicBezTo>
                  <a:pt x="664633" y="3740150"/>
                  <a:pt x="715433" y="3579283"/>
                  <a:pt x="757767" y="3443816"/>
                </a:cubicBezTo>
                <a:cubicBezTo>
                  <a:pt x="800100" y="3308350"/>
                  <a:pt x="825500" y="3223683"/>
                  <a:pt x="833967" y="3189816"/>
                </a:cubicBezTo>
                <a:cubicBezTo>
                  <a:pt x="833967" y="3088216"/>
                  <a:pt x="901700" y="3033183"/>
                  <a:pt x="1037167" y="3024716"/>
                </a:cubicBezTo>
                <a:cubicBezTo>
                  <a:pt x="1138767" y="2990850"/>
                  <a:pt x="1214967" y="2988733"/>
                  <a:pt x="1265767" y="3018366"/>
                </a:cubicBezTo>
                <a:cubicBezTo>
                  <a:pt x="1316567" y="3048000"/>
                  <a:pt x="1384300" y="3130550"/>
                  <a:pt x="1468967" y="3266016"/>
                </a:cubicBezTo>
                <a:cubicBezTo>
                  <a:pt x="1536700" y="3333750"/>
                  <a:pt x="1562100" y="3435350"/>
                  <a:pt x="1545167" y="3570816"/>
                </a:cubicBezTo>
                <a:cubicBezTo>
                  <a:pt x="1528233" y="3706283"/>
                  <a:pt x="1473200" y="3875616"/>
                  <a:pt x="1380067" y="4078816"/>
                </a:cubicBezTo>
                <a:cubicBezTo>
                  <a:pt x="1346200" y="4146550"/>
                  <a:pt x="1305983" y="4243916"/>
                  <a:pt x="1259417" y="4370916"/>
                </a:cubicBezTo>
                <a:cubicBezTo>
                  <a:pt x="1212850" y="4497916"/>
                  <a:pt x="1181100" y="4612216"/>
                  <a:pt x="1164167" y="4713816"/>
                </a:cubicBezTo>
                <a:cubicBezTo>
                  <a:pt x="1130300" y="4781550"/>
                  <a:pt x="1090083" y="4876800"/>
                  <a:pt x="1043517" y="4999566"/>
                </a:cubicBezTo>
                <a:cubicBezTo>
                  <a:pt x="996950" y="5122333"/>
                  <a:pt x="956733" y="5238750"/>
                  <a:pt x="922867" y="5348816"/>
                </a:cubicBezTo>
                <a:cubicBezTo>
                  <a:pt x="905933" y="5391150"/>
                  <a:pt x="889000" y="5452533"/>
                  <a:pt x="872067" y="5532966"/>
                </a:cubicBezTo>
                <a:cubicBezTo>
                  <a:pt x="855133" y="5613400"/>
                  <a:pt x="833967" y="5698066"/>
                  <a:pt x="808567" y="5786966"/>
                </a:cubicBezTo>
                <a:cubicBezTo>
                  <a:pt x="783167" y="5875866"/>
                  <a:pt x="749300" y="5954183"/>
                  <a:pt x="706967" y="6021916"/>
                </a:cubicBezTo>
                <a:cubicBezTo>
                  <a:pt x="630767" y="6369050"/>
                  <a:pt x="560917" y="6572250"/>
                  <a:pt x="497417" y="6631516"/>
                </a:cubicBezTo>
                <a:cubicBezTo>
                  <a:pt x="433917" y="6690783"/>
                  <a:pt x="330200" y="6639983"/>
                  <a:pt x="186267" y="6479116"/>
                </a:cubicBezTo>
                <a:close/>
                <a:moveTo>
                  <a:pt x="-817033" y="6885516"/>
                </a:moveTo>
                <a:moveTo>
                  <a:pt x="1418167" y="1322916"/>
                </a:moveTo>
                <a:cubicBezTo>
                  <a:pt x="1375833" y="1280583"/>
                  <a:pt x="1337733" y="1219200"/>
                  <a:pt x="1303867" y="1138766"/>
                </a:cubicBezTo>
                <a:cubicBezTo>
                  <a:pt x="1270000" y="1058333"/>
                  <a:pt x="1248833" y="982133"/>
                  <a:pt x="1240367" y="910166"/>
                </a:cubicBezTo>
                <a:cubicBezTo>
                  <a:pt x="1231900" y="838200"/>
                  <a:pt x="1240367" y="802216"/>
                  <a:pt x="1265767" y="802216"/>
                </a:cubicBezTo>
                <a:cubicBezTo>
                  <a:pt x="1333500" y="793750"/>
                  <a:pt x="1413933" y="721783"/>
                  <a:pt x="1507067" y="586316"/>
                </a:cubicBezTo>
                <a:cubicBezTo>
                  <a:pt x="1600200" y="450850"/>
                  <a:pt x="1638300" y="332316"/>
                  <a:pt x="1621367" y="230716"/>
                </a:cubicBezTo>
                <a:cubicBezTo>
                  <a:pt x="1621367" y="196850"/>
                  <a:pt x="1634067" y="165100"/>
                  <a:pt x="1659467" y="135466"/>
                </a:cubicBezTo>
                <a:cubicBezTo>
                  <a:pt x="1684867" y="105833"/>
                  <a:pt x="1714500" y="86783"/>
                  <a:pt x="1748367" y="78316"/>
                </a:cubicBezTo>
                <a:cubicBezTo>
                  <a:pt x="1849967" y="10583"/>
                  <a:pt x="1949450" y="0"/>
                  <a:pt x="2046817" y="46566"/>
                </a:cubicBezTo>
                <a:cubicBezTo>
                  <a:pt x="2144183" y="93133"/>
                  <a:pt x="2235200" y="184150"/>
                  <a:pt x="2319867" y="319616"/>
                </a:cubicBezTo>
                <a:cubicBezTo>
                  <a:pt x="2396067" y="480483"/>
                  <a:pt x="2417233" y="613833"/>
                  <a:pt x="2383367" y="719666"/>
                </a:cubicBezTo>
                <a:cubicBezTo>
                  <a:pt x="2349500" y="825500"/>
                  <a:pt x="2256367" y="971550"/>
                  <a:pt x="2103967" y="1157816"/>
                </a:cubicBezTo>
                <a:cubicBezTo>
                  <a:pt x="1976967" y="1327150"/>
                  <a:pt x="1860550" y="1420283"/>
                  <a:pt x="1754717" y="1437216"/>
                </a:cubicBezTo>
                <a:cubicBezTo>
                  <a:pt x="1648883" y="1454150"/>
                  <a:pt x="1536700" y="1416050"/>
                  <a:pt x="1418167" y="1322916"/>
                </a:cubicBezTo>
                <a:close/>
                <a:moveTo>
                  <a:pt x="4339167" y="688551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12" name="Freeform 7012"/>
          <p:cNvSpPr/>
          <p:nvPr/>
        </p:nvSpPr>
        <p:spPr>
          <a:xfrm rot="0" flipH="0" flipV="0">
            <a:off x="9912750" y="6991783"/>
            <a:ext cx="161391" cy="162534"/>
          </a:xfrm>
          <a:custGeom>
            <a:pathLst>
              <a:path w="4483100" h="4514850">
                <a:moveTo>
                  <a:pt x="1079500" y="4491566"/>
                </a:moveTo>
                <a:cubicBezTo>
                  <a:pt x="1011766" y="4508500"/>
                  <a:pt x="922866" y="4514850"/>
                  <a:pt x="812800" y="4510616"/>
                </a:cubicBezTo>
                <a:cubicBezTo>
                  <a:pt x="702733" y="4506383"/>
                  <a:pt x="607483" y="4493683"/>
                  <a:pt x="527050" y="4472516"/>
                </a:cubicBezTo>
                <a:cubicBezTo>
                  <a:pt x="446616" y="4451350"/>
                  <a:pt x="406400" y="4428066"/>
                  <a:pt x="406400" y="4402666"/>
                </a:cubicBezTo>
                <a:cubicBezTo>
                  <a:pt x="406400" y="4360333"/>
                  <a:pt x="385233" y="4339166"/>
                  <a:pt x="342900" y="4339166"/>
                </a:cubicBezTo>
                <a:cubicBezTo>
                  <a:pt x="342900" y="4339166"/>
                  <a:pt x="323850" y="4322233"/>
                  <a:pt x="285750" y="4288366"/>
                </a:cubicBezTo>
                <a:cubicBezTo>
                  <a:pt x="247650" y="4254500"/>
                  <a:pt x="190500" y="4220633"/>
                  <a:pt x="114300" y="4186766"/>
                </a:cubicBezTo>
                <a:cubicBezTo>
                  <a:pt x="38100" y="4068233"/>
                  <a:pt x="0" y="3939116"/>
                  <a:pt x="0" y="3799416"/>
                </a:cubicBezTo>
                <a:cubicBezTo>
                  <a:pt x="0" y="3659716"/>
                  <a:pt x="38100" y="3437466"/>
                  <a:pt x="114300" y="3132666"/>
                </a:cubicBezTo>
                <a:cubicBezTo>
                  <a:pt x="139700" y="2921000"/>
                  <a:pt x="222250" y="2673350"/>
                  <a:pt x="361950" y="2389716"/>
                </a:cubicBezTo>
                <a:cubicBezTo>
                  <a:pt x="501650" y="2106083"/>
                  <a:pt x="673100" y="1816100"/>
                  <a:pt x="876300" y="1519766"/>
                </a:cubicBezTo>
                <a:cubicBezTo>
                  <a:pt x="1079500" y="1223433"/>
                  <a:pt x="1293283" y="956733"/>
                  <a:pt x="1517650" y="719666"/>
                </a:cubicBezTo>
                <a:cubicBezTo>
                  <a:pt x="1742016" y="482600"/>
                  <a:pt x="1947333" y="309033"/>
                  <a:pt x="2133600" y="198966"/>
                </a:cubicBezTo>
                <a:cubicBezTo>
                  <a:pt x="2252133" y="80433"/>
                  <a:pt x="2396066" y="16933"/>
                  <a:pt x="2565400" y="8466"/>
                </a:cubicBezTo>
                <a:cubicBezTo>
                  <a:pt x="2734733" y="0"/>
                  <a:pt x="2895600" y="38100"/>
                  <a:pt x="3048000" y="122766"/>
                </a:cubicBezTo>
                <a:cubicBezTo>
                  <a:pt x="3132666" y="165100"/>
                  <a:pt x="3217333" y="232833"/>
                  <a:pt x="3302000" y="325966"/>
                </a:cubicBezTo>
                <a:cubicBezTo>
                  <a:pt x="3386666" y="419100"/>
                  <a:pt x="3467100" y="520700"/>
                  <a:pt x="3543300" y="630766"/>
                </a:cubicBezTo>
                <a:cubicBezTo>
                  <a:pt x="3619500" y="740833"/>
                  <a:pt x="3683000" y="850900"/>
                  <a:pt x="3733800" y="960966"/>
                </a:cubicBezTo>
                <a:cubicBezTo>
                  <a:pt x="3759200" y="1054100"/>
                  <a:pt x="3774016" y="1136650"/>
                  <a:pt x="3778250" y="1208616"/>
                </a:cubicBezTo>
                <a:cubicBezTo>
                  <a:pt x="3782483" y="1280583"/>
                  <a:pt x="3782483" y="1367366"/>
                  <a:pt x="3778250" y="1468966"/>
                </a:cubicBezTo>
                <a:cubicBezTo>
                  <a:pt x="3774016" y="1570566"/>
                  <a:pt x="3759200" y="1722966"/>
                  <a:pt x="3733800" y="1926166"/>
                </a:cubicBezTo>
                <a:cubicBezTo>
                  <a:pt x="3691466" y="2078566"/>
                  <a:pt x="3655483" y="2264833"/>
                  <a:pt x="3625850" y="2484966"/>
                </a:cubicBezTo>
                <a:cubicBezTo>
                  <a:pt x="3596216" y="2705100"/>
                  <a:pt x="3581400" y="2895600"/>
                  <a:pt x="3581400" y="3056466"/>
                </a:cubicBezTo>
                <a:cubicBezTo>
                  <a:pt x="3564466" y="3217333"/>
                  <a:pt x="3583516" y="3331633"/>
                  <a:pt x="3638550" y="3399366"/>
                </a:cubicBezTo>
                <a:cubicBezTo>
                  <a:pt x="3693583" y="3467100"/>
                  <a:pt x="3776133" y="3471333"/>
                  <a:pt x="3886200" y="3412066"/>
                </a:cubicBezTo>
                <a:cubicBezTo>
                  <a:pt x="3987800" y="3361266"/>
                  <a:pt x="4085166" y="3337983"/>
                  <a:pt x="4178300" y="3342216"/>
                </a:cubicBezTo>
                <a:cubicBezTo>
                  <a:pt x="4271433" y="3346450"/>
                  <a:pt x="4345516" y="3373966"/>
                  <a:pt x="4400550" y="3424766"/>
                </a:cubicBezTo>
                <a:cubicBezTo>
                  <a:pt x="4455583" y="3475566"/>
                  <a:pt x="4483100" y="3551766"/>
                  <a:pt x="4483100" y="3653366"/>
                </a:cubicBezTo>
                <a:cubicBezTo>
                  <a:pt x="4483100" y="3754966"/>
                  <a:pt x="4434416" y="3858683"/>
                  <a:pt x="4337050" y="3964516"/>
                </a:cubicBezTo>
                <a:cubicBezTo>
                  <a:pt x="4239683" y="4070350"/>
                  <a:pt x="4121150" y="4159250"/>
                  <a:pt x="3981450" y="4231216"/>
                </a:cubicBezTo>
                <a:cubicBezTo>
                  <a:pt x="3841750" y="4303183"/>
                  <a:pt x="3708400" y="4339166"/>
                  <a:pt x="3581400" y="4339166"/>
                </a:cubicBezTo>
                <a:cubicBezTo>
                  <a:pt x="3488266" y="4339166"/>
                  <a:pt x="3399366" y="4282016"/>
                  <a:pt x="3314700" y="4167716"/>
                </a:cubicBezTo>
                <a:cubicBezTo>
                  <a:pt x="3230033" y="4053416"/>
                  <a:pt x="3155950" y="3913716"/>
                  <a:pt x="3092450" y="3748616"/>
                </a:cubicBezTo>
                <a:cubicBezTo>
                  <a:pt x="3028950" y="3583516"/>
                  <a:pt x="2971800" y="3424766"/>
                  <a:pt x="2921000" y="3272366"/>
                </a:cubicBezTo>
                <a:lnTo>
                  <a:pt x="2844800" y="2980266"/>
                </a:lnTo>
                <a:lnTo>
                  <a:pt x="2298700" y="3500966"/>
                </a:lnTo>
                <a:cubicBezTo>
                  <a:pt x="2188633" y="3619500"/>
                  <a:pt x="2080683" y="3727450"/>
                  <a:pt x="1974850" y="3824816"/>
                </a:cubicBezTo>
                <a:cubicBezTo>
                  <a:pt x="1869016" y="3922183"/>
                  <a:pt x="1803400" y="3992033"/>
                  <a:pt x="1778000" y="4034366"/>
                </a:cubicBezTo>
                <a:cubicBezTo>
                  <a:pt x="1735666" y="4110566"/>
                  <a:pt x="1657350" y="4186766"/>
                  <a:pt x="1543050" y="4262966"/>
                </a:cubicBezTo>
                <a:cubicBezTo>
                  <a:pt x="1428750" y="4339166"/>
                  <a:pt x="1274233" y="4415366"/>
                  <a:pt x="1079500" y="4491566"/>
                </a:cubicBezTo>
                <a:close/>
                <a:moveTo>
                  <a:pt x="-901700" y="4859866"/>
                </a:moveTo>
                <a:moveTo>
                  <a:pt x="1117600" y="3742266"/>
                </a:moveTo>
                <a:cubicBezTo>
                  <a:pt x="1261533" y="3657600"/>
                  <a:pt x="1426633" y="3532716"/>
                  <a:pt x="1612900" y="3367616"/>
                </a:cubicBezTo>
                <a:cubicBezTo>
                  <a:pt x="1799166" y="3202516"/>
                  <a:pt x="1981200" y="3020483"/>
                  <a:pt x="2159000" y="2821516"/>
                </a:cubicBezTo>
                <a:cubicBezTo>
                  <a:pt x="2336800" y="2622550"/>
                  <a:pt x="2484966" y="2438400"/>
                  <a:pt x="2603500" y="2269066"/>
                </a:cubicBezTo>
                <a:cubicBezTo>
                  <a:pt x="2747433" y="2074333"/>
                  <a:pt x="2857500" y="1892300"/>
                  <a:pt x="2933700" y="1722966"/>
                </a:cubicBezTo>
                <a:cubicBezTo>
                  <a:pt x="3009900" y="1553633"/>
                  <a:pt x="3064933" y="1392766"/>
                  <a:pt x="3098800" y="1240366"/>
                </a:cubicBezTo>
                <a:cubicBezTo>
                  <a:pt x="3064933" y="1147233"/>
                  <a:pt x="3009900" y="1047750"/>
                  <a:pt x="2933700" y="941916"/>
                </a:cubicBezTo>
                <a:cubicBezTo>
                  <a:pt x="2857500" y="836083"/>
                  <a:pt x="2789766" y="778933"/>
                  <a:pt x="2730500" y="770466"/>
                </a:cubicBezTo>
                <a:cubicBezTo>
                  <a:pt x="2544233" y="770466"/>
                  <a:pt x="2347383" y="886883"/>
                  <a:pt x="2139950" y="1119716"/>
                </a:cubicBezTo>
                <a:cubicBezTo>
                  <a:pt x="1932516" y="1352550"/>
                  <a:pt x="1731433" y="1604433"/>
                  <a:pt x="1536700" y="1875366"/>
                </a:cubicBezTo>
                <a:cubicBezTo>
                  <a:pt x="1502833" y="1917700"/>
                  <a:pt x="1456266" y="1985433"/>
                  <a:pt x="1397000" y="2078566"/>
                </a:cubicBezTo>
                <a:cubicBezTo>
                  <a:pt x="1337733" y="2171700"/>
                  <a:pt x="1280583" y="2258483"/>
                  <a:pt x="1225550" y="2338916"/>
                </a:cubicBezTo>
                <a:cubicBezTo>
                  <a:pt x="1170516" y="2419350"/>
                  <a:pt x="1134533" y="2472266"/>
                  <a:pt x="1117600" y="2497666"/>
                </a:cubicBezTo>
                <a:cubicBezTo>
                  <a:pt x="1092200" y="2531533"/>
                  <a:pt x="1043516" y="2626783"/>
                  <a:pt x="971550" y="2783416"/>
                </a:cubicBezTo>
                <a:cubicBezTo>
                  <a:pt x="899583" y="2940050"/>
                  <a:pt x="829733" y="3096683"/>
                  <a:pt x="762000" y="3253316"/>
                </a:cubicBezTo>
                <a:cubicBezTo>
                  <a:pt x="694266" y="3409950"/>
                  <a:pt x="660400" y="3513666"/>
                  <a:pt x="660400" y="3564466"/>
                </a:cubicBezTo>
                <a:cubicBezTo>
                  <a:pt x="660400" y="3615266"/>
                  <a:pt x="666750" y="3670300"/>
                  <a:pt x="679450" y="3729566"/>
                </a:cubicBezTo>
                <a:cubicBezTo>
                  <a:pt x="692150" y="3788833"/>
                  <a:pt x="732366" y="3826933"/>
                  <a:pt x="800100" y="3843866"/>
                </a:cubicBezTo>
                <a:cubicBezTo>
                  <a:pt x="867833" y="3860800"/>
                  <a:pt x="973666" y="3826933"/>
                  <a:pt x="1117600" y="3742266"/>
                </a:cubicBezTo>
                <a:close/>
                <a:moveTo>
                  <a:pt x="-152400" y="485986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13" name="Freeform 7013"/>
          <p:cNvSpPr/>
          <p:nvPr/>
        </p:nvSpPr>
        <p:spPr>
          <a:xfrm rot="0" flipH="0" flipV="0">
            <a:off x="10220446" y="7001080"/>
            <a:ext cx="125729" cy="151333"/>
          </a:xfrm>
          <a:custGeom>
            <a:pathLst>
              <a:path w="3492500" h="4203700">
                <a:moveTo>
                  <a:pt x="939800" y="4195233"/>
                </a:moveTo>
                <a:cubicBezTo>
                  <a:pt x="872066" y="4203700"/>
                  <a:pt x="776816" y="4165600"/>
                  <a:pt x="654050" y="4080933"/>
                </a:cubicBezTo>
                <a:cubicBezTo>
                  <a:pt x="531283" y="3996267"/>
                  <a:pt x="419100" y="3898900"/>
                  <a:pt x="317500" y="3788833"/>
                </a:cubicBezTo>
                <a:cubicBezTo>
                  <a:pt x="258233" y="3695700"/>
                  <a:pt x="203200" y="3556000"/>
                  <a:pt x="152400" y="3369733"/>
                </a:cubicBezTo>
                <a:cubicBezTo>
                  <a:pt x="101600" y="3183467"/>
                  <a:pt x="63500" y="2976033"/>
                  <a:pt x="38100" y="2747433"/>
                </a:cubicBezTo>
                <a:cubicBezTo>
                  <a:pt x="12700" y="2518833"/>
                  <a:pt x="0" y="2298700"/>
                  <a:pt x="0" y="2087033"/>
                </a:cubicBezTo>
                <a:cubicBezTo>
                  <a:pt x="8466" y="1875367"/>
                  <a:pt x="31750" y="1640417"/>
                  <a:pt x="69850" y="1382183"/>
                </a:cubicBezTo>
                <a:cubicBezTo>
                  <a:pt x="107950" y="1123950"/>
                  <a:pt x="146050" y="884767"/>
                  <a:pt x="184150" y="664633"/>
                </a:cubicBezTo>
                <a:cubicBezTo>
                  <a:pt x="222250" y="444500"/>
                  <a:pt x="249766" y="296333"/>
                  <a:pt x="266700" y="220133"/>
                </a:cubicBezTo>
                <a:cubicBezTo>
                  <a:pt x="342900" y="135467"/>
                  <a:pt x="416983" y="76200"/>
                  <a:pt x="488950" y="42333"/>
                </a:cubicBezTo>
                <a:cubicBezTo>
                  <a:pt x="560916" y="8467"/>
                  <a:pt x="626533" y="0"/>
                  <a:pt x="685800" y="16933"/>
                </a:cubicBezTo>
                <a:cubicBezTo>
                  <a:pt x="745066" y="33867"/>
                  <a:pt x="800100" y="80433"/>
                  <a:pt x="850900" y="156633"/>
                </a:cubicBezTo>
                <a:cubicBezTo>
                  <a:pt x="969433" y="215900"/>
                  <a:pt x="1026583" y="309033"/>
                  <a:pt x="1022350" y="436033"/>
                </a:cubicBezTo>
                <a:cubicBezTo>
                  <a:pt x="1018116" y="563033"/>
                  <a:pt x="977900" y="711200"/>
                  <a:pt x="901700" y="880533"/>
                </a:cubicBezTo>
                <a:cubicBezTo>
                  <a:pt x="901700" y="922867"/>
                  <a:pt x="893233" y="980017"/>
                  <a:pt x="876300" y="1051983"/>
                </a:cubicBezTo>
                <a:cubicBezTo>
                  <a:pt x="859366" y="1123950"/>
                  <a:pt x="842433" y="1189567"/>
                  <a:pt x="825500" y="1248833"/>
                </a:cubicBezTo>
                <a:cubicBezTo>
                  <a:pt x="757766" y="1367367"/>
                  <a:pt x="719666" y="1473200"/>
                  <a:pt x="711200" y="1566333"/>
                </a:cubicBezTo>
                <a:cubicBezTo>
                  <a:pt x="711200" y="1651000"/>
                  <a:pt x="723900" y="1748367"/>
                  <a:pt x="749300" y="1858433"/>
                </a:cubicBezTo>
                <a:cubicBezTo>
                  <a:pt x="774700" y="1968500"/>
                  <a:pt x="753533" y="2070100"/>
                  <a:pt x="685800" y="2163233"/>
                </a:cubicBezTo>
                <a:lnTo>
                  <a:pt x="685800" y="2150533"/>
                </a:lnTo>
                <a:cubicBezTo>
                  <a:pt x="677333" y="2209800"/>
                  <a:pt x="675216" y="2311400"/>
                  <a:pt x="679450" y="2455333"/>
                </a:cubicBezTo>
                <a:cubicBezTo>
                  <a:pt x="683683" y="2599267"/>
                  <a:pt x="696383" y="2741083"/>
                  <a:pt x="717550" y="2880783"/>
                </a:cubicBezTo>
                <a:cubicBezTo>
                  <a:pt x="738716" y="3020483"/>
                  <a:pt x="770466" y="3119967"/>
                  <a:pt x="812800" y="3179233"/>
                </a:cubicBezTo>
                <a:cubicBezTo>
                  <a:pt x="821266" y="3255433"/>
                  <a:pt x="865716" y="3291417"/>
                  <a:pt x="946150" y="3287183"/>
                </a:cubicBezTo>
                <a:cubicBezTo>
                  <a:pt x="1026583" y="3282950"/>
                  <a:pt x="1130300" y="3225800"/>
                  <a:pt x="1257300" y="3115733"/>
                </a:cubicBezTo>
                <a:cubicBezTo>
                  <a:pt x="1358900" y="3014133"/>
                  <a:pt x="1475316" y="2887133"/>
                  <a:pt x="1606550" y="2734733"/>
                </a:cubicBezTo>
                <a:cubicBezTo>
                  <a:pt x="1737783" y="2582333"/>
                  <a:pt x="1860550" y="2425700"/>
                  <a:pt x="1974850" y="2264833"/>
                </a:cubicBezTo>
                <a:cubicBezTo>
                  <a:pt x="2089150" y="2103967"/>
                  <a:pt x="2182283" y="1964267"/>
                  <a:pt x="2254250" y="1845733"/>
                </a:cubicBezTo>
                <a:cubicBezTo>
                  <a:pt x="2326216" y="1727200"/>
                  <a:pt x="2353733" y="1651000"/>
                  <a:pt x="2336800" y="1617133"/>
                </a:cubicBezTo>
                <a:cubicBezTo>
                  <a:pt x="2302933" y="1549400"/>
                  <a:pt x="2321983" y="1492250"/>
                  <a:pt x="2393950" y="1445683"/>
                </a:cubicBezTo>
                <a:cubicBezTo>
                  <a:pt x="2465916" y="1399117"/>
                  <a:pt x="2527300" y="1354667"/>
                  <a:pt x="2578100" y="1312333"/>
                </a:cubicBezTo>
                <a:cubicBezTo>
                  <a:pt x="2620433" y="1261533"/>
                  <a:pt x="2645833" y="1208617"/>
                  <a:pt x="2654300" y="1153583"/>
                </a:cubicBezTo>
                <a:cubicBezTo>
                  <a:pt x="2662766" y="1098550"/>
                  <a:pt x="2683933" y="1041400"/>
                  <a:pt x="2717800" y="982133"/>
                </a:cubicBezTo>
                <a:cubicBezTo>
                  <a:pt x="2760133" y="939800"/>
                  <a:pt x="2794000" y="880533"/>
                  <a:pt x="2819400" y="804333"/>
                </a:cubicBezTo>
                <a:cubicBezTo>
                  <a:pt x="2794000" y="745067"/>
                  <a:pt x="2813050" y="692150"/>
                  <a:pt x="2876550" y="645583"/>
                </a:cubicBezTo>
                <a:cubicBezTo>
                  <a:pt x="2940050" y="599017"/>
                  <a:pt x="2980266" y="550333"/>
                  <a:pt x="2997200" y="499533"/>
                </a:cubicBezTo>
                <a:cubicBezTo>
                  <a:pt x="3014133" y="414867"/>
                  <a:pt x="3045883" y="355600"/>
                  <a:pt x="3092450" y="321733"/>
                </a:cubicBezTo>
                <a:cubicBezTo>
                  <a:pt x="3139016" y="287867"/>
                  <a:pt x="3191933" y="277283"/>
                  <a:pt x="3251200" y="289983"/>
                </a:cubicBezTo>
                <a:cubicBezTo>
                  <a:pt x="3310466" y="302683"/>
                  <a:pt x="3363383" y="332317"/>
                  <a:pt x="3409950" y="378883"/>
                </a:cubicBezTo>
                <a:cubicBezTo>
                  <a:pt x="3456516" y="425450"/>
                  <a:pt x="3484033" y="491067"/>
                  <a:pt x="3492500" y="575733"/>
                </a:cubicBezTo>
                <a:cubicBezTo>
                  <a:pt x="3492500" y="677333"/>
                  <a:pt x="3456516" y="825500"/>
                  <a:pt x="3384550" y="1020233"/>
                </a:cubicBezTo>
                <a:cubicBezTo>
                  <a:pt x="3312583" y="1214967"/>
                  <a:pt x="3221566" y="1422400"/>
                  <a:pt x="3111500" y="1642533"/>
                </a:cubicBezTo>
                <a:cubicBezTo>
                  <a:pt x="3001433" y="1862667"/>
                  <a:pt x="2882900" y="2061633"/>
                  <a:pt x="2755900" y="2239433"/>
                </a:cubicBezTo>
                <a:cubicBezTo>
                  <a:pt x="2713566" y="2307167"/>
                  <a:pt x="2675466" y="2374900"/>
                  <a:pt x="2641600" y="2442633"/>
                </a:cubicBezTo>
                <a:cubicBezTo>
                  <a:pt x="2607733" y="2510367"/>
                  <a:pt x="2554816" y="2599267"/>
                  <a:pt x="2482850" y="2709333"/>
                </a:cubicBezTo>
                <a:cubicBezTo>
                  <a:pt x="2410883" y="2819400"/>
                  <a:pt x="2290233" y="2980267"/>
                  <a:pt x="2120900" y="3191933"/>
                </a:cubicBezTo>
                <a:cubicBezTo>
                  <a:pt x="2053166" y="3259667"/>
                  <a:pt x="1985433" y="3329517"/>
                  <a:pt x="1917700" y="3401483"/>
                </a:cubicBezTo>
                <a:cubicBezTo>
                  <a:pt x="1849966" y="3473450"/>
                  <a:pt x="1782233" y="3539067"/>
                  <a:pt x="1714500" y="3598333"/>
                </a:cubicBezTo>
                <a:cubicBezTo>
                  <a:pt x="1553633" y="3784600"/>
                  <a:pt x="1413933" y="3928533"/>
                  <a:pt x="1295400" y="4030133"/>
                </a:cubicBezTo>
                <a:cubicBezTo>
                  <a:pt x="1176866" y="4131733"/>
                  <a:pt x="1058333" y="4186767"/>
                  <a:pt x="939800" y="4195233"/>
                </a:cubicBezTo>
                <a:close/>
                <a:moveTo>
                  <a:pt x="-1244600" y="4601633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14" name="Freeform 7014"/>
          <p:cNvSpPr/>
          <p:nvPr/>
        </p:nvSpPr>
        <p:spPr>
          <a:xfrm rot="0" flipH="0" flipV="0">
            <a:off x="10350137" y="6919774"/>
            <a:ext cx="190347" cy="237210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15" name="Freeform 7015"/>
          <p:cNvSpPr/>
          <p:nvPr/>
        </p:nvSpPr>
        <p:spPr>
          <a:xfrm rot="0" flipH="0" flipV="0">
            <a:off x="10549934" y="6919774"/>
            <a:ext cx="190347" cy="237210"/>
          </a:xfrm>
          <a:custGeom>
            <a:pathLst>
              <a:path w="5287434" h="6589183">
                <a:moveTo>
                  <a:pt x="309034" y="6402916"/>
                </a:moveTo>
                <a:cubicBezTo>
                  <a:pt x="275167" y="6335183"/>
                  <a:pt x="232834" y="6282266"/>
                  <a:pt x="182034" y="6244166"/>
                </a:cubicBezTo>
                <a:cubicBezTo>
                  <a:pt x="131234" y="6206066"/>
                  <a:pt x="105834" y="6170083"/>
                  <a:pt x="105834" y="6136216"/>
                </a:cubicBezTo>
                <a:cubicBezTo>
                  <a:pt x="105834" y="6102350"/>
                  <a:pt x="103717" y="6066366"/>
                  <a:pt x="99484" y="6028266"/>
                </a:cubicBezTo>
                <a:cubicBezTo>
                  <a:pt x="95250" y="5990166"/>
                  <a:pt x="76200" y="5954183"/>
                  <a:pt x="42334" y="5920316"/>
                </a:cubicBezTo>
                <a:cubicBezTo>
                  <a:pt x="0" y="5869516"/>
                  <a:pt x="4234" y="5753100"/>
                  <a:pt x="55034" y="5571066"/>
                </a:cubicBezTo>
                <a:cubicBezTo>
                  <a:pt x="105834" y="5389033"/>
                  <a:pt x="190500" y="5164666"/>
                  <a:pt x="309034" y="4897966"/>
                </a:cubicBezTo>
                <a:cubicBezTo>
                  <a:pt x="427567" y="4631266"/>
                  <a:pt x="567267" y="4349750"/>
                  <a:pt x="728134" y="4053416"/>
                </a:cubicBezTo>
                <a:cubicBezTo>
                  <a:pt x="795867" y="3985683"/>
                  <a:pt x="863600" y="3896783"/>
                  <a:pt x="931334" y="3786716"/>
                </a:cubicBezTo>
                <a:cubicBezTo>
                  <a:pt x="999067" y="3676650"/>
                  <a:pt x="1049867" y="3604683"/>
                  <a:pt x="1083734" y="3570816"/>
                </a:cubicBezTo>
                <a:cubicBezTo>
                  <a:pt x="1083734" y="3536950"/>
                  <a:pt x="1096434" y="3505200"/>
                  <a:pt x="1121834" y="3475566"/>
                </a:cubicBezTo>
                <a:cubicBezTo>
                  <a:pt x="1147234" y="3445933"/>
                  <a:pt x="1176867" y="3431116"/>
                  <a:pt x="1210734" y="3431116"/>
                </a:cubicBezTo>
                <a:lnTo>
                  <a:pt x="1210734" y="3354916"/>
                </a:lnTo>
                <a:cubicBezTo>
                  <a:pt x="1210734" y="3312583"/>
                  <a:pt x="1250950" y="3240616"/>
                  <a:pt x="1331384" y="3139016"/>
                </a:cubicBezTo>
                <a:cubicBezTo>
                  <a:pt x="1411817" y="3037416"/>
                  <a:pt x="1511300" y="2925233"/>
                  <a:pt x="1629834" y="2802466"/>
                </a:cubicBezTo>
                <a:cubicBezTo>
                  <a:pt x="1748367" y="2679700"/>
                  <a:pt x="1871134" y="2561166"/>
                  <a:pt x="1998134" y="2446866"/>
                </a:cubicBezTo>
                <a:cubicBezTo>
                  <a:pt x="2125134" y="2332566"/>
                  <a:pt x="2230967" y="2250016"/>
                  <a:pt x="2315634" y="2199216"/>
                </a:cubicBezTo>
                <a:cubicBezTo>
                  <a:pt x="2493434" y="2080683"/>
                  <a:pt x="2677584" y="2008716"/>
                  <a:pt x="2868084" y="1983316"/>
                </a:cubicBezTo>
                <a:cubicBezTo>
                  <a:pt x="3058584" y="1957916"/>
                  <a:pt x="3221567" y="2000250"/>
                  <a:pt x="3357034" y="2110316"/>
                </a:cubicBezTo>
                <a:cubicBezTo>
                  <a:pt x="3382434" y="2135716"/>
                  <a:pt x="3424767" y="2178050"/>
                  <a:pt x="3484034" y="2237316"/>
                </a:cubicBezTo>
                <a:cubicBezTo>
                  <a:pt x="3543300" y="2296583"/>
                  <a:pt x="3613150" y="2362200"/>
                  <a:pt x="3693584" y="2434166"/>
                </a:cubicBezTo>
                <a:cubicBezTo>
                  <a:pt x="3774017" y="2506133"/>
                  <a:pt x="3856567" y="2580216"/>
                  <a:pt x="3941234" y="2656416"/>
                </a:cubicBezTo>
                <a:lnTo>
                  <a:pt x="4411134" y="3075516"/>
                </a:lnTo>
                <a:lnTo>
                  <a:pt x="4182534" y="3710516"/>
                </a:lnTo>
                <a:cubicBezTo>
                  <a:pt x="4072467" y="4049183"/>
                  <a:pt x="4044950" y="4345516"/>
                  <a:pt x="4099984" y="4599516"/>
                </a:cubicBezTo>
                <a:cubicBezTo>
                  <a:pt x="4155017" y="4853516"/>
                  <a:pt x="4237567" y="5073650"/>
                  <a:pt x="4347634" y="5259916"/>
                </a:cubicBezTo>
                <a:cubicBezTo>
                  <a:pt x="4389967" y="5353050"/>
                  <a:pt x="4476750" y="5441950"/>
                  <a:pt x="4607984" y="5526616"/>
                </a:cubicBezTo>
                <a:cubicBezTo>
                  <a:pt x="4739217" y="5611283"/>
                  <a:pt x="4864100" y="5662083"/>
                  <a:pt x="4982634" y="5679016"/>
                </a:cubicBezTo>
                <a:cubicBezTo>
                  <a:pt x="5050367" y="5687483"/>
                  <a:pt x="5113867" y="5712883"/>
                  <a:pt x="5173134" y="5755216"/>
                </a:cubicBezTo>
                <a:cubicBezTo>
                  <a:pt x="5232400" y="5797550"/>
                  <a:pt x="5262034" y="5865283"/>
                  <a:pt x="5262034" y="5958416"/>
                </a:cubicBezTo>
                <a:cubicBezTo>
                  <a:pt x="5262034" y="6043083"/>
                  <a:pt x="5245100" y="6110816"/>
                  <a:pt x="5211234" y="6161616"/>
                </a:cubicBezTo>
                <a:cubicBezTo>
                  <a:pt x="5177367" y="6212416"/>
                  <a:pt x="5118100" y="6246283"/>
                  <a:pt x="5033434" y="6263216"/>
                </a:cubicBezTo>
                <a:cubicBezTo>
                  <a:pt x="4754034" y="6297083"/>
                  <a:pt x="4493684" y="6229350"/>
                  <a:pt x="4252384" y="6060016"/>
                </a:cubicBezTo>
                <a:cubicBezTo>
                  <a:pt x="4011084" y="5890683"/>
                  <a:pt x="3788834" y="5611283"/>
                  <a:pt x="3585634" y="5221816"/>
                </a:cubicBezTo>
                <a:cubicBezTo>
                  <a:pt x="3551767" y="5171016"/>
                  <a:pt x="3507317" y="5075766"/>
                  <a:pt x="3452284" y="4936066"/>
                </a:cubicBezTo>
                <a:cubicBezTo>
                  <a:pt x="3397250" y="4796366"/>
                  <a:pt x="3365500" y="4705350"/>
                  <a:pt x="3357034" y="4663016"/>
                </a:cubicBezTo>
                <a:cubicBezTo>
                  <a:pt x="3323167" y="4705350"/>
                  <a:pt x="3259667" y="4783666"/>
                  <a:pt x="3166534" y="4897966"/>
                </a:cubicBezTo>
                <a:cubicBezTo>
                  <a:pt x="3073400" y="5012266"/>
                  <a:pt x="3001434" y="5094816"/>
                  <a:pt x="2950634" y="5145616"/>
                </a:cubicBezTo>
                <a:cubicBezTo>
                  <a:pt x="2349500" y="5755216"/>
                  <a:pt x="1830917" y="6163733"/>
                  <a:pt x="1394884" y="6371166"/>
                </a:cubicBezTo>
                <a:cubicBezTo>
                  <a:pt x="958850" y="6578600"/>
                  <a:pt x="596900" y="6589183"/>
                  <a:pt x="309034" y="6402916"/>
                </a:cubicBezTo>
                <a:close/>
                <a:moveTo>
                  <a:pt x="-592666" y="6860116"/>
                </a:moveTo>
                <a:moveTo>
                  <a:pt x="766234" y="5691716"/>
                </a:moveTo>
                <a:cubicBezTo>
                  <a:pt x="766234" y="5750983"/>
                  <a:pt x="857250" y="5748866"/>
                  <a:pt x="1039284" y="5685366"/>
                </a:cubicBezTo>
                <a:cubicBezTo>
                  <a:pt x="1221317" y="5621866"/>
                  <a:pt x="1418167" y="5505450"/>
                  <a:pt x="1629834" y="5336116"/>
                </a:cubicBezTo>
                <a:cubicBezTo>
                  <a:pt x="1917700" y="5090583"/>
                  <a:pt x="2207684" y="4819650"/>
                  <a:pt x="2499784" y="4523316"/>
                </a:cubicBezTo>
                <a:cubicBezTo>
                  <a:pt x="2791884" y="4226983"/>
                  <a:pt x="3026834" y="3951816"/>
                  <a:pt x="3204634" y="3697816"/>
                </a:cubicBezTo>
                <a:lnTo>
                  <a:pt x="3484034" y="3240616"/>
                </a:lnTo>
                <a:cubicBezTo>
                  <a:pt x="3399367" y="3045883"/>
                  <a:pt x="3308350" y="2912533"/>
                  <a:pt x="3210984" y="2840566"/>
                </a:cubicBezTo>
                <a:cubicBezTo>
                  <a:pt x="3113617" y="2768600"/>
                  <a:pt x="3031067" y="2732616"/>
                  <a:pt x="2963334" y="2732616"/>
                </a:cubicBezTo>
                <a:cubicBezTo>
                  <a:pt x="2853267" y="2732616"/>
                  <a:pt x="2690284" y="2834216"/>
                  <a:pt x="2474384" y="3037416"/>
                </a:cubicBezTo>
                <a:cubicBezTo>
                  <a:pt x="2258484" y="3240616"/>
                  <a:pt x="2027767" y="3511550"/>
                  <a:pt x="1782234" y="3850216"/>
                </a:cubicBezTo>
                <a:cubicBezTo>
                  <a:pt x="1536700" y="4188883"/>
                  <a:pt x="1303867" y="4561416"/>
                  <a:pt x="1083734" y="4967816"/>
                </a:cubicBezTo>
                <a:cubicBezTo>
                  <a:pt x="999067" y="5137150"/>
                  <a:pt x="924984" y="5300133"/>
                  <a:pt x="861484" y="5456766"/>
                </a:cubicBezTo>
                <a:cubicBezTo>
                  <a:pt x="797984" y="5613400"/>
                  <a:pt x="766234" y="5691716"/>
                  <a:pt x="766234" y="5691716"/>
                </a:cubicBezTo>
                <a:close/>
                <a:moveTo>
                  <a:pt x="118534" y="6860116"/>
                </a:moveTo>
                <a:moveTo>
                  <a:pt x="2836334" y="1145116"/>
                </a:moveTo>
                <a:cubicBezTo>
                  <a:pt x="2777067" y="1085850"/>
                  <a:pt x="2728384" y="1011766"/>
                  <a:pt x="2690284" y="922866"/>
                </a:cubicBezTo>
                <a:cubicBezTo>
                  <a:pt x="2652184" y="833966"/>
                  <a:pt x="2637367" y="772583"/>
                  <a:pt x="2645834" y="738716"/>
                </a:cubicBezTo>
                <a:cubicBezTo>
                  <a:pt x="2662767" y="696383"/>
                  <a:pt x="2694517" y="613833"/>
                  <a:pt x="2741084" y="491066"/>
                </a:cubicBezTo>
                <a:cubicBezTo>
                  <a:pt x="2787650" y="368300"/>
                  <a:pt x="2840567" y="281516"/>
                  <a:pt x="2899834" y="230716"/>
                </a:cubicBezTo>
                <a:cubicBezTo>
                  <a:pt x="2925234" y="213783"/>
                  <a:pt x="2952750" y="186266"/>
                  <a:pt x="2982384" y="148166"/>
                </a:cubicBezTo>
                <a:cubicBezTo>
                  <a:pt x="3012017" y="110066"/>
                  <a:pt x="3043767" y="86783"/>
                  <a:pt x="3077634" y="78316"/>
                </a:cubicBezTo>
                <a:cubicBezTo>
                  <a:pt x="3179234" y="10583"/>
                  <a:pt x="3274484" y="0"/>
                  <a:pt x="3363384" y="46566"/>
                </a:cubicBezTo>
                <a:cubicBezTo>
                  <a:pt x="3452284" y="93133"/>
                  <a:pt x="3517900" y="184150"/>
                  <a:pt x="3560234" y="319616"/>
                </a:cubicBezTo>
                <a:cubicBezTo>
                  <a:pt x="3636434" y="438150"/>
                  <a:pt x="3661834" y="541866"/>
                  <a:pt x="3636434" y="630766"/>
                </a:cubicBezTo>
                <a:cubicBezTo>
                  <a:pt x="3611034" y="719666"/>
                  <a:pt x="3543300" y="836083"/>
                  <a:pt x="3433234" y="980016"/>
                </a:cubicBezTo>
                <a:cubicBezTo>
                  <a:pt x="3306234" y="1149350"/>
                  <a:pt x="3191934" y="1242483"/>
                  <a:pt x="3090334" y="1259416"/>
                </a:cubicBezTo>
                <a:cubicBezTo>
                  <a:pt x="2988734" y="1276350"/>
                  <a:pt x="2904067" y="1238250"/>
                  <a:pt x="2836334" y="1145116"/>
                </a:cubicBezTo>
                <a:close/>
                <a:moveTo>
                  <a:pt x="4665134" y="6860116"/>
                </a:moveTo>
                <a:moveTo>
                  <a:pt x="4461934" y="1145116"/>
                </a:moveTo>
                <a:cubicBezTo>
                  <a:pt x="4402667" y="1085850"/>
                  <a:pt x="4353984" y="1011766"/>
                  <a:pt x="4315884" y="922866"/>
                </a:cubicBezTo>
                <a:cubicBezTo>
                  <a:pt x="4277784" y="833966"/>
                  <a:pt x="4262967" y="772583"/>
                  <a:pt x="4271434" y="738716"/>
                </a:cubicBezTo>
                <a:cubicBezTo>
                  <a:pt x="4288367" y="696383"/>
                  <a:pt x="4320117" y="613833"/>
                  <a:pt x="4366684" y="491066"/>
                </a:cubicBezTo>
                <a:cubicBezTo>
                  <a:pt x="4413250" y="368300"/>
                  <a:pt x="4466167" y="281516"/>
                  <a:pt x="4525434" y="230716"/>
                </a:cubicBezTo>
                <a:cubicBezTo>
                  <a:pt x="4550834" y="213783"/>
                  <a:pt x="4578350" y="186266"/>
                  <a:pt x="4607984" y="148166"/>
                </a:cubicBezTo>
                <a:cubicBezTo>
                  <a:pt x="4637617" y="110066"/>
                  <a:pt x="4669367" y="86783"/>
                  <a:pt x="4703234" y="78316"/>
                </a:cubicBezTo>
                <a:cubicBezTo>
                  <a:pt x="4804834" y="10583"/>
                  <a:pt x="4900084" y="0"/>
                  <a:pt x="4988984" y="46566"/>
                </a:cubicBezTo>
                <a:cubicBezTo>
                  <a:pt x="5077884" y="93133"/>
                  <a:pt x="5143500" y="184150"/>
                  <a:pt x="5185834" y="319616"/>
                </a:cubicBezTo>
                <a:cubicBezTo>
                  <a:pt x="5262034" y="438150"/>
                  <a:pt x="5287434" y="541866"/>
                  <a:pt x="5262034" y="630766"/>
                </a:cubicBezTo>
                <a:cubicBezTo>
                  <a:pt x="5236634" y="719666"/>
                  <a:pt x="5168900" y="836083"/>
                  <a:pt x="5058834" y="980016"/>
                </a:cubicBezTo>
                <a:cubicBezTo>
                  <a:pt x="4931834" y="1149350"/>
                  <a:pt x="4817534" y="1242483"/>
                  <a:pt x="4715934" y="1259416"/>
                </a:cubicBezTo>
                <a:cubicBezTo>
                  <a:pt x="4614334" y="1276350"/>
                  <a:pt x="4529667" y="1238250"/>
                  <a:pt x="4461934" y="1145116"/>
                </a:cubicBezTo>
                <a:close/>
                <a:moveTo>
                  <a:pt x="4665134" y="686011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16" name="Freeform 7016"/>
          <p:cNvSpPr/>
          <p:nvPr/>
        </p:nvSpPr>
        <p:spPr>
          <a:xfrm rot="0" flipH="0" flipV="0">
            <a:off x="10759484" y="6986297"/>
            <a:ext cx="158191" cy="171754"/>
          </a:xfrm>
          <a:custGeom>
            <a:pathLst>
              <a:path w="4394200" h="4770966">
                <a:moveTo>
                  <a:pt x="190500" y="4567766"/>
                </a:moveTo>
                <a:cubicBezTo>
                  <a:pt x="114300" y="4508500"/>
                  <a:pt x="61383" y="4449233"/>
                  <a:pt x="31750" y="4389966"/>
                </a:cubicBezTo>
                <a:cubicBezTo>
                  <a:pt x="2116" y="4330700"/>
                  <a:pt x="0" y="4216400"/>
                  <a:pt x="25400" y="4047066"/>
                </a:cubicBezTo>
                <a:cubicBezTo>
                  <a:pt x="50800" y="3810000"/>
                  <a:pt x="84666" y="3600450"/>
                  <a:pt x="127000" y="3418416"/>
                </a:cubicBezTo>
                <a:cubicBezTo>
                  <a:pt x="169333" y="3236383"/>
                  <a:pt x="220133" y="3026833"/>
                  <a:pt x="279400" y="2789766"/>
                </a:cubicBezTo>
                <a:cubicBezTo>
                  <a:pt x="296333" y="2688166"/>
                  <a:pt x="345016" y="2514600"/>
                  <a:pt x="425450" y="2269066"/>
                </a:cubicBezTo>
                <a:cubicBezTo>
                  <a:pt x="505883" y="2023533"/>
                  <a:pt x="605366" y="1756833"/>
                  <a:pt x="723900" y="1468966"/>
                </a:cubicBezTo>
                <a:cubicBezTo>
                  <a:pt x="842433" y="1181100"/>
                  <a:pt x="960966" y="908050"/>
                  <a:pt x="1079500" y="649816"/>
                </a:cubicBezTo>
                <a:cubicBezTo>
                  <a:pt x="1198033" y="391583"/>
                  <a:pt x="1299633" y="198966"/>
                  <a:pt x="1384300" y="71966"/>
                </a:cubicBezTo>
                <a:cubicBezTo>
                  <a:pt x="1452033" y="21166"/>
                  <a:pt x="1534583" y="0"/>
                  <a:pt x="1631950" y="8466"/>
                </a:cubicBezTo>
                <a:cubicBezTo>
                  <a:pt x="1729316" y="16933"/>
                  <a:pt x="1811866" y="55033"/>
                  <a:pt x="1879600" y="122766"/>
                </a:cubicBezTo>
                <a:cubicBezTo>
                  <a:pt x="1972733" y="198966"/>
                  <a:pt x="1987550" y="332316"/>
                  <a:pt x="1924050" y="522816"/>
                </a:cubicBezTo>
                <a:cubicBezTo>
                  <a:pt x="1860550" y="713316"/>
                  <a:pt x="1731433" y="1011766"/>
                  <a:pt x="1536700" y="1418166"/>
                </a:cubicBezTo>
                <a:cubicBezTo>
                  <a:pt x="1435100" y="1646766"/>
                  <a:pt x="1358900" y="1818216"/>
                  <a:pt x="1308100" y="1932516"/>
                </a:cubicBezTo>
                <a:cubicBezTo>
                  <a:pt x="1257300" y="2046816"/>
                  <a:pt x="1236133" y="2114550"/>
                  <a:pt x="1244600" y="2135716"/>
                </a:cubicBezTo>
                <a:cubicBezTo>
                  <a:pt x="1253066" y="2156883"/>
                  <a:pt x="1291166" y="2146300"/>
                  <a:pt x="1358900" y="2103966"/>
                </a:cubicBezTo>
                <a:cubicBezTo>
                  <a:pt x="1409700" y="2010833"/>
                  <a:pt x="1502833" y="1902883"/>
                  <a:pt x="1638300" y="1780116"/>
                </a:cubicBezTo>
                <a:cubicBezTo>
                  <a:pt x="1773766" y="1657350"/>
                  <a:pt x="1917700" y="1536700"/>
                  <a:pt x="2070100" y="1418166"/>
                </a:cubicBezTo>
                <a:cubicBezTo>
                  <a:pt x="2222500" y="1299633"/>
                  <a:pt x="2366433" y="1193800"/>
                  <a:pt x="2501900" y="1100666"/>
                </a:cubicBezTo>
                <a:cubicBezTo>
                  <a:pt x="2637366" y="1007533"/>
                  <a:pt x="2730500" y="948266"/>
                  <a:pt x="2781300" y="922866"/>
                </a:cubicBezTo>
                <a:cubicBezTo>
                  <a:pt x="2849033" y="880533"/>
                  <a:pt x="2927350" y="844550"/>
                  <a:pt x="3016250" y="814916"/>
                </a:cubicBezTo>
                <a:cubicBezTo>
                  <a:pt x="3105150" y="785283"/>
                  <a:pt x="3166533" y="762000"/>
                  <a:pt x="3200400" y="745066"/>
                </a:cubicBezTo>
                <a:cubicBezTo>
                  <a:pt x="3395133" y="651933"/>
                  <a:pt x="3594100" y="618066"/>
                  <a:pt x="3797300" y="643466"/>
                </a:cubicBezTo>
                <a:cubicBezTo>
                  <a:pt x="4000500" y="668866"/>
                  <a:pt x="4127500" y="745066"/>
                  <a:pt x="4178300" y="872066"/>
                </a:cubicBezTo>
                <a:cubicBezTo>
                  <a:pt x="4186766" y="939800"/>
                  <a:pt x="4214283" y="990600"/>
                  <a:pt x="4260850" y="1024466"/>
                </a:cubicBezTo>
                <a:cubicBezTo>
                  <a:pt x="4307416" y="1058333"/>
                  <a:pt x="4330700" y="1075266"/>
                  <a:pt x="4330700" y="1075266"/>
                </a:cubicBezTo>
                <a:cubicBezTo>
                  <a:pt x="4364566" y="1075266"/>
                  <a:pt x="4383616" y="1087966"/>
                  <a:pt x="4387850" y="1113366"/>
                </a:cubicBezTo>
                <a:cubicBezTo>
                  <a:pt x="4392083" y="1138766"/>
                  <a:pt x="4394200" y="1151466"/>
                  <a:pt x="4394200" y="1151466"/>
                </a:cubicBezTo>
                <a:cubicBezTo>
                  <a:pt x="4394200" y="1210733"/>
                  <a:pt x="4349750" y="1246716"/>
                  <a:pt x="4260850" y="1259416"/>
                </a:cubicBezTo>
                <a:cubicBezTo>
                  <a:pt x="4171950" y="1272116"/>
                  <a:pt x="4059766" y="1282700"/>
                  <a:pt x="3924300" y="1291166"/>
                </a:cubicBezTo>
                <a:cubicBezTo>
                  <a:pt x="3814233" y="1299633"/>
                  <a:pt x="3716866" y="1320800"/>
                  <a:pt x="3632200" y="1354666"/>
                </a:cubicBezTo>
                <a:cubicBezTo>
                  <a:pt x="3547533" y="1388533"/>
                  <a:pt x="3445933" y="1430866"/>
                  <a:pt x="3327400" y="1481666"/>
                </a:cubicBezTo>
                <a:cubicBezTo>
                  <a:pt x="3005666" y="1667933"/>
                  <a:pt x="2698750" y="1849966"/>
                  <a:pt x="2406650" y="2027766"/>
                </a:cubicBezTo>
                <a:cubicBezTo>
                  <a:pt x="2114550" y="2205566"/>
                  <a:pt x="1833033" y="2442633"/>
                  <a:pt x="1562100" y="2738966"/>
                </a:cubicBezTo>
                <a:cubicBezTo>
                  <a:pt x="1502833" y="2806700"/>
                  <a:pt x="1443566" y="2887133"/>
                  <a:pt x="1384300" y="2980266"/>
                </a:cubicBezTo>
                <a:cubicBezTo>
                  <a:pt x="1325033" y="3073400"/>
                  <a:pt x="1261533" y="3175000"/>
                  <a:pt x="1193800" y="3285066"/>
                </a:cubicBezTo>
                <a:cubicBezTo>
                  <a:pt x="1151466" y="3327400"/>
                  <a:pt x="1109133" y="3420533"/>
                  <a:pt x="1066800" y="3564466"/>
                </a:cubicBezTo>
                <a:cubicBezTo>
                  <a:pt x="1024466" y="3708400"/>
                  <a:pt x="988483" y="3845983"/>
                  <a:pt x="958850" y="3977216"/>
                </a:cubicBezTo>
                <a:cubicBezTo>
                  <a:pt x="929216" y="4108450"/>
                  <a:pt x="914400" y="4186766"/>
                  <a:pt x="914400" y="4212166"/>
                </a:cubicBezTo>
                <a:cubicBezTo>
                  <a:pt x="914400" y="4212166"/>
                  <a:pt x="901700" y="4252383"/>
                  <a:pt x="876300" y="4332816"/>
                </a:cubicBezTo>
                <a:cubicBezTo>
                  <a:pt x="850900" y="4413250"/>
                  <a:pt x="808566" y="4491566"/>
                  <a:pt x="749300" y="4567766"/>
                </a:cubicBezTo>
                <a:cubicBezTo>
                  <a:pt x="647700" y="4703233"/>
                  <a:pt x="563033" y="4770966"/>
                  <a:pt x="495300" y="4770966"/>
                </a:cubicBezTo>
                <a:cubicBezTo>
                  <a:pt x="427566" y="4770966"/>
                  <a:pt x="325966" y="4703233"/>
                  <a:pt x="190500" y="4567766"/>
                </a:cubicBezTo>
                <a:close/>
                <a:moveTo>
                  <a:pt x="-876300" y="501226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17" name="Freeform 7017"/>
          <p:cNvSpPr/>
          <p:nvPr/>
        </p:nvSpPr>
        <p:spPr>
          <a:xfrm rot="0" flipH="0" flipV="0">
            <a:off x="10922400" y="6918860"/>
            <a:ext cx="87020" cy="240868"/>
          </a:xfrm>
          <a:custGeom>
            <a:pathLst>
              <a:path w="2417233" h="6690783">
                <a:moveTo>
                  <a:pt x="186267" y="6479116"/>
                </a:moveTo>
                <a:cubicBezTo>
                  <a:pt x="118533" y="6411383"/>
                  <a:pt x="69850" y="6326716"/>
                  <a:pt x="40217" y="6225116"/>
                </a:cubicBezTo>
                <a:cubicBezTo>
                  <a:pt x="10583" y="6123516"/>
                  <a:pt x="0" y="6021916"/>
                  <a:pt x="8467" y="5920316"/>
                </a:cubicBezTo>
                <a:cubicBezTo>
                  <a:pt x="16933" y="5818716"/>
                  <a:pt x="38100" y="5734050"/>
                  <a:pt x="71967" y="5666316"/>
                </a:cubicBezTo>
                <a:cubicBezTo>
                  <a:pt x="71967" y="5598583"/>
                  <a:pt x="82550" y="5545666"/>
                  <a:pt x="103717" y="5507566"/>
                </a:cubicBezTo>
                <a:cubicBezTo>
                  <a:pt x="124883" y="5469466"/>
                  <a:pt x="131233" y="5433483"/>
                  <a:pt x="122767" y="5399616"/>
                </a:cubicBezTo>
                <a:cubicBezTo>
                  <a:pt x="114300" y="5365750"/>
                  <a:pt x="122767" y="5306483"/>
                  <a:pt x="148167" y="5221816"/>
                </a:cubicBezTo>
                <a:cubicBezTo>
                  <a:pt x="173567" y="5137150"/>
                  <a:pt x="198967" y="5056716"/>
                  <a:pt x="224367" y="4980516"/>
                </a:cubicBezTo>
                <a:cubicBezTo>
                  <a:pt x="283633" y="4845050"/>
                  <a:pt x="347133" y="4682066"/>
                  <a:pt x="414867" y="4491566"/>
                </a:cubicBezTo>
                <a:cubicBezTo>
                  <a:pt x="482600" y="4301066"/>
                  <a:pt x="546100" y="4112683"/>
                  <a:pt x="605367" y="3926416"/>
                </a:cubicBezTo>
                <a:cubicBezTo>
                  <a:pt x="664633" y="3740150"/>
                  <a:pt x="715433" y="3579283"/>
                  <a:pt x="757767" y="3443816"/>
                </a:cubicBezTo>
                <a:cubicBezTo>
                  <a:pt x="800100" y="3308350"/>
                  <a:pt x="825500" y="3223683"/>
                  <a:pt x="833967" y="3189816"/>
                </a:cubicBezTo>
                <a:cubicBezTo>
                  <a:pt x="833967" y="3088216"/>
                  <a:pt x="901700" y="3033183"/>
                  <a:pt x="1037167" y="3024716"/>
                </a:cubicBezTo>
                <a:cubicBezTo>
                  <a:pt x="1138767" y="2990850"/>
                  <a:pt x="1214967" y="2988733"/>
                  <a:pt x="1265767" y="3018366"/>
                </a:cubicBezTo>
                <a:cubicBezTo>
                  <a:pt x="1316567" y="3048000"/>
                  <a:pt x="1384300" y="3130550"/>
                  <a:pt x="1468967" y="3266016"/>
                </a:cubicBezTo>
                <a:cubicBezTo>
                  <a:pt x="1536700" y="3333750"/>
                  <a:pt x="1562100" y="3435350"/>
                  <a:pt x="1545167" y="3570816"/>
                </a:cubicBezTo>
                <a:cubicBezTo>
                  <a:pt x="1528233" y="3706283"/>
                  <a:pt x="1473200" y="3875616"/>
                  <a:pt x="1380067" y="4078816"/>
                </a:cubicBezTo>
                <a:cubicBezTo>
                  <a:pt x="1346200" y="4146550"/>
                  <a:pt x="1305983" y="4243916"/>
                  <a:pt x="1259417" y="4370916"/>
                </a:cubicBezTo>
                <a:cubicBezTo>
                  <a:pt x="1212850" y="4497916"/>
                  <a:pt x="1181100" y="4612216"/>
                  <a:pt x="1164167" y="4713816"/>
                </a:cubicBezTo>
                <a:cubicBezTo>
                  <a:pt x="1130300" y="4781550"/>
                  <a:pt x="1090083" y="4876800"/>
                  <a:pt x="1043517" y="4999566"/>
                </a:cubicBezTo>
                <a:cubicBezTo>
                  <a:pt x="996950" y="5122333"/>
                  <a:pt x="956733" y="5238750"/>
                  <a:pt x="922867" y="5348816"/>
                </a:cubicBezTo>
                <a:cubicBezTo>
                  <a:pt x="905933" y="5391150"/>
                  <a:pt x="889000" y="5452533"/>
                  <a:pt x="872067" y="5532966"/>
                </a:cubicBezTo>
                <a:cubicBezTo>
                  <a:pt x="855133" y="5613400"/>
                  <a:pt x="833967" y="5698066"/>
                  <a:pt x="808567" y="5786966"/>
                </a:cubicBezTo>
                <a:cubicBezTo>
                  <a:pt x="783167" y="5875866"/>
                  <a:pt x="749300" y="5954183"/>
                  <a:pt x="706967" y="6021916"/>
                </a:cubicBezTo>
                <a:cubicBezTo>
                  <a:pt x="630767" y="6369050"/>
                  <a:pt x="560917" y="6572250"/>
                  <a:pt x="497417" y="6631516"/>
                </a:cubicBezTo>
                <a:cubicBezTo>
                  <a:pt x="433917" y="6690783"/>
                  <a:pt x="330200" y="6639983"/>
                  <a:pt x="186267" y="6479116"/>
                </a:cubicBezTo>
                <a:close/>
                <a:moveTo>
                  <a:pt x="-817033" y="6885516"/>
                </a:moveTo>
                <a:moveTo>
                  <a:pt x="1418167" y="1322916"/>
                </a:moveTo>
                <a:cubicBezTo>
                  <a:pt x="1375833" y="1280583"/>
                  <a:pt x="1337733" y="1219200"/>
                  <a:pt x="1303867" y="1138766"/>
                </a:cubicBezTo>
                <a:cubicBezTo>
                  <a:pt x="1270000" y="1058333"/>
                  <a:pt x="1248833" y="982133"/>
                  <a:pt x="1240367" y="910166"/>
                </a:cubicBezTo>
                <a:cubicBezTo>
                  <a:pt x="1231900" y="838200"/>
                  <a:pt x="1240367" y="802216"/>
                  <a:pt x="1265767" y="802216"/>
                </a:cubicBezTo>
                <a:cubicBezTo>
                  <a:pt x="1333500" y="793750"/>
                  <a:pt x="1413933" y="721783"/>
                  <a:pt x="1507067" y="586316"/>
                </a:cubicBezTo>
                <a:cubicBezTo>
                  <a:pt x="1600200" y="450850"/>
                  <a:pt x="1638300" y="332316"/>
                  <a:pt x="1621367" y="230716"/>
                </a:cubicBezTo>
                <a:cubicBezTo>
                  <a:pt x="1621367" y="196850"/>
                  <a:pt x="1634067" y="165100"/>
                  <a:pt x="1659467" y="135466"/>
                </a:cubicBezTo>
                <a:cubicBezTo>
                  <a:pt x="1684867" y="105833"/>
                  <a:pt x="1714500" y="86783"/>
                  <a:pt x="1748367" y="78316"/>
                </a:cubicBezTo>
                <a:cubicBezTo>
                  <a:pt x="1849967" y="10583"/>
                  <a:pt x="1949450" y="0"/>
                  <a:pt x="2046817" y="46566"/>
                </a:cubicBezTo>
                <a:cubicBezTo>
                  <a:pt x="2144183" y="93133"/>
                  <a:pt x="2235200" y="184150"/>
                  <a:pt x="2319867" y="319616"/>
                </a:cubicBezTo>
                <a:cubicBezTo>
                  <a:pt x="2396067" y="480483"/>
                  <a:pt x="2417233" y="613833"/>
                  <a:pt x="2383367" y="719666"/>
                </a:cubicBezTo>
                <a:cubicBezTo>
                  <a:pt x="2349500" y="825500"/>
                  <a:pt x="2256367" y="971550"/>
                  <a:pt x="2103967" y="1157816"/>
                </a:cubicBezTo>
                <a:cubicBezTo>
                  <a:pt x="1976967" y="1327150"/>
                  <a:pt x="1860550" y="1420283"/>
                  <a:pt x="1754717" y="1437216"/>
                </a:cubicBezTo>
                <a:cubicBezTo>
                  <a:pt x="1648883" y="1454150"/>
                  <a:pt x="1536700" y="1416050"/>
                  <a:pt x="1418167" y="1322916"/>
                </a:cubicBezTo>
                <a:close/>
                <a:moveTo>
                  <a:pt x="4339167" y="688551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18" name="Freeform 7018"/>
          <p:cNvSpPr/>
          <p:nvPr/>
        </p:nvSpPr>
        <p:spPr>
          <a:xfrm rot="0" flipH="0" flipV="0">
            <a:off x="11023288" y="7000394"/>
            <a:ext cx="147751" cy="160858"/>
          </a:xfrm>
          <a:custGeom>
            <a:pathLst>
              <a:path w="4104216" h="4468283">
                <a:moveTo>
                  <a:pt x="3556000" y="4468283"/>
                </a:moveTo>
                <a:cubicBezTo>
                  <a:pt x="3471333" y="4468283"/>
                  <a:pt x="3384550" y="4421717"/>
                  <a:pt x="3295650" y="4328583"/>
                </a:cubicBezTo>
                <a:cubicBezTo>
                  <a:pt x="3206750" y="4235450"/>
                  <a:pt x="3130550" y="4119033"/>
                  <a:pt x="3067050" y="3979333"/>
                </a:cubicBezTo>
                <a:cubicBezTo>
                  <a:pt x="3003550" y="3839633"/>
                  <a:pt x="2971800" y="3706283"/>
                  <a:pt x="2971800" y="3579283"/>
                </a:cubicBezTo>
                <a:cubicBezTo>
                  <a:pt x="2971800" y="3452283"/>
                  <a:pt x="3003550" y="3215217"/>
                  <a:pt x="3067050" y="2868083"/>
                </a:cubicBezTo>
                <a:cubicBezTo>
                  <a:pt x="3130550" y="2520950"/>
                  <a:pt x="3208866" y="2169583"/>
                  <a:pt x="3302000" y="1813983"/>
                </a:cubicBezTo>
                <a:cubicBezTo>
                  <a:pt x="3369733" y="1593850"/>
                  <a:pt x="3390900" y="1466850"/>
                  <a:pt x="3365500" y="1432983"/>
                </a:cubicBezTo>
                <a:cubicBezTo>
                  <a:pt x="3340100" y="1399117"/>
                  <a:pt x="3225800" y="1445683"/>
                  <a:pt x="3022600" y="1572683"/>
                </a:cubicBezTo>
                <a:cubicBezTo>
                  <a:pt x="2904066" y="1631950"/>
                  <a:pt x="2798233" y="1693333"/>
                  <a:pt x="2705100" y="1756833"/>
                </a:cubicBezTo>
                <a:cubicBezTo>
                  <a:pt x="2611966" y="1820333"/>
                  <a:pt x="2531533" y="1890183"/>
                  <a:pt x="2463800" y="1966383"/>
                </a:cubicBezTo>
                <a:cubicBezTo>
                  <a:pt x="2421466" y="2000250"/>
                  <a:pt x="2357966" y="2055283"/>
                  <a:pt x="2273300" y="2131483"/>
                </a:cubicBezTo>
                <a:cubicBezTo>
                  <a:pt x="2188633" y="2207683"/>
                  <a:pt x="2099733" y="2279650"/>
                  <a:pt x="2006600" y="2347383"/>
                </a:cubicBezTo>
                <a:cubicBezTo>
                  <a:pt x="1896533" y="2432050"/>
                  <a:pt x="1756833" y="2550583"/>
                  <a:pt x="1587500" y="2702983"/>
                </a:cubicBezTo>
                <a:cubicBezTo>
                  <a:pt x="1418166" y="2855383"/>
                  <a:pt x="1250950" y="3007783"/>
                  <a:pt x="1085850" y="3160183"/>
                </a:cubicBezTo>
                <a:cubicBezTo>
                  <a:pt x="920750" y="3312583"/>
                  <a:pt x="795866" y="3431117"/>
                  <a:pt x="711200" y="3515783"/>
                </a:cubicBezTo>
                <a:cubicBezTo>
                  <a:pt x="694266" y="3549650"/>
                  <a:pt x="668866" y="3579283"/>
                  <a:pt x="635000" y="3604683"/>
                </a:cubicBezTo>
                <a:cubicBezTo>
                  <a:pt x="601133" y="3630083"/>
                  <a:pt x="563033" y="3644900"/>
                  <a:pt x="520700" y="3649133"/>
                </a:cubicBezTo>
                <a:cubicBezTo>
                  <a:pt x="478366" y="3653367"/>
                  <a:pt x="431800" y="3647017"/>
                  <a:pt x="381000" y="3630083"/>
                </a:cubicBezTo>
                <a:cubicBezTo>
                  <a:pt x="287866" y="3604683"/>
                  <a:pt x="201083" y="3549650"/>
                  <a:pt x="120650" y="3464983"/>
                </a:cubicBezTo>
                <a:cubicBezTo>
                  <a:pt x="40216" y="3380317"/>
                  <a:pt x="0" y="3282950"/>
                  <a:pt x="0" y="3172883"/>
                </a:cubicBezTo>
                <a:cubicBezTo>
                  <a:pt x="0" y="3088217"/>
                  <a:pt x="33866" y="2942167"/>
                  <a:pt x="101600" y="2734733"/>
                </a:cubicBezTo>
                <a:cubicBezTo>
                  <a:pt x="169333" y="2527300"/>
                  <a:pt x="260350" y="2275417"/>
                  <a:pt x="374650" y="1979083"/>
                </a:cubicBezTo>
                <a:cubicBezTo>
                  <a:pt x="488950" y="1682750"/>
                  <a:pt x="622300" y="1369483"/>
                  <a:pt x="774700" y="1039283"/>
                </a:cubicBezTo>
                <a:cubicBezTo>
                  <a:pt x="800100" y="996950"/>
                  <a:pt x="821266" y="944033"/>
                  <a:pt x="838200" y="880533"/>
                </a:cubicBezTo>
                <a:cubicBezTo>
                  <a:pt x="855133" y="817033"/>
                  <a:pt x="869950" y="747183"/>
                  <a:pt x="882650" y="670983"/>
                </a:cubicBezTo>
                <a:cubicBezTo>
                  <a:pt x="895350" y="594783"/>
                  <a:pt x="901700" y="522817"/>
                  <a:pt x="901700" y="455083"/>
                </a:cubicBezTo>
                <a:cubicBezTo>
                  <a:pt x="901700" y="412750"/>
                  <a:pt x="908050" y="368300"/>
                  <a:pt x="920750" y="321733"/>
                </a:cubicBezTo>
                <a:cubicBezTo>
                  <a:pt x="933450" y="275167"/>
                  <a:pt x="950383" y="228600"/>
                  <a:pt x="971550" y="182033"/>
                </a:cubicBezTo>
                <a:cubicBezTo>
                  <a:pt x="992716" y="135467"/>
                  <a:pt x="1011766" y="103717"/>
                  <a:pt x="1028700" y="86783"/>
                </a:cubicBezTo>
                <a:cubicBezTo>
                  <a:pt x="1062566" y="19050"/>
                  <a:pt x="1121833" y="0"/>
                  <a:pt x="1206500" y="29633"/>
                </a:cubicBezTo>
                <a:cubicBezTo>
                  <a:pt x="1291166" y="59267"/>
                  <a:pt x="1363133" y="120650"/>
                  <a:pt x="1422400" y="213783"/>
                </a:cubicBezTo>
                <a:cubicBezTo>
                  <a:pt x="1549400" y="332317"/>
                  <a:pt x="1615016" y="480483"/>
                  <a:pt x="1619250" y="658283"/>
                </a:cubicBezTo>
                <a:cubicBezTo>
                  <a:pt x="1623483" y="836083"/>
                  <a:pt x="1579033" y="1056217"/>
                  <a:pt x="1485900" y="1318683"/>
                </a:cubicBezTo>
                <a:cubicBezTo>
                  <a:pt x="1452033" y="1377950"/>
                  <a:pt x="1424516" y="1435100"/>
                  <a:pt x="1403350" y="1490133"/>
                </a:cubicBezTo>
                <a:cubicBezTo>
                  <a:pt x="1382183" y="1545167"/>
                  <a:pt x="1363133" y="1591733"/>
                  <a:pt x="1346200" y="1629833"/>
                </a:cubicBezTo>
                <a:cubicBezTo>
                  <a:pt x="1329266" y="1667933"/>
                  <a:pt x="1316566" y="1697567"/>
                  <a:pt x="1308100" y="1718733"/>
                </a:cubicBezTo>
                <a:cubicBezTo>
                  <a:pt x="1299633" y="1739900"/>
                  <a:pt x="1295400" y="1750483"/>
                  <a:pt x="1295400" y="1750483"/>
                </a:cubicBezTo>
                <a:cubicBezTo>
                  <a:pt x="1329266" y="1750483"/>
                  <a:pt x="1405466" y="1712383"/>
                  <a:pt x="1524000" y="1636183"/>
                </a:cubicBezTo>
                <a:cubicBezTo>
                  <a:pt x="1642533" y="1559983"/>
                  <a:pt x="1782233" y="1475317"/>
                  <a:pt x="1943100" y="1382183"/>
                </a:cubicBezTo>
                <a:cubicBezTo>
                  <a:pt x="2070100" y="1289050"/>
                  <a:pt x="2182283" y="1202267"/>
                  <a:pt x="2279650" y="1121833"/>
                </a:cubicBezTo>
                <a:cubicBezTo>
                  <a:pt x="2377016" y="1041400"/>
                  <a:pt x="2459566" y="977900"/>
                  <a:pt x="2527300" y="931333"/>
                </a:cubicBezTo>
                <a:cubicBezTo>
                  <a:pt x="2595033" y="884767"/>
                  <a:pt x="2637366" y="861483"/>
                  <a:pt x="2654300" y="861483"/>
                </a:cubicBezTo>
                <a:cubicBezTo>
                  <a:pt x="2688166" y="861483"/>
                  <a:pt x="2730500" y="848783"/>
                  <a:pt x="2781300" y="823383"/>
                </a:cubicBezTo>
                <a:cubicBezTo>
                  <a:pt x="2832100" y="797983"/>
                  <a:pt x="2874433" y="768350"/>
                  <a:pt x="2908300" y="734483"/>
                </a:cubicBezTo>
                <a:cubicBezTo>
                  <a:pt x="2942166" y="700617"/>
                  <a:pt x="2969683" y="681567"/>
                  <a:pt x="2990850" y="677333"/>
                </a:cubicBezTo>
                <a:cubicBezTo>
                  <a:pt x="3012016" y="673100"/>
                  <a:pt x="3022600" y="670983"/>
                  <a:pt x="3022600" y="670983"/>
                </a:cubicBezTo>
                <a:cubicBezTo>
                  <a:pt x="3022600" y="670983"/>
                  <a:pt x="3039533" y="668867"/>
                  <a:pt x="3073400" y="664633"/>
                </a:cubicBezTo>
                <a:cubicBezTo>
                  <a:pt x="3107266" y="660400"/>
                  <a:pt x="3141133" y="641350"/>
                  <a:pt x="3175000" y="607483"/>
                </a:cubicBezTo>
                <a:cubicBezTo>
                  <a:pt x="3242733" y="556683"/>
                  <a:pt x="3331633" y="541867"/>
                  <a:pt x="3441700" y="563033"/>
                </a:cubicBezTo>
                <a:cubicBezTo>
                  <a:pt x="3551766" y="584200"/>
                  <a:pt x="3653366" y="628650"/>
                  <a:pt x="3746500" y="696383"/>
                </a:cubicBezTo>
                <a:cubicBezTo>
                  <a:pt x="3839633" y="764117"/>
                  <a:pt x="3886200" y="840317"/>
                  <a:pt x="3886200" y="924983"/>
                </a:cubicBezTo>
                <a:cubicBezTo>
                  <a:pt x="3886200" y="958850"/>
                  <a:pt x="3896783" y="986367"/>
                  <a:pt x="3917950" y="1007533"/>
                </a:cubicBezTo>
                <a:cubicBezTo>
                  <a:pt x="3939116" y="1028700"/>
                  <a:pt x="3949700" y="1039283"/>
                  <a:pt x="3949700" y="1039283"/>
                </a:cubicBezTo>
                <a:cubicBezTo>
                  <a:pt x="4017433" y="1039283"/>
                  <a:pt x="4061883" y="1145117"/>
                  <a:pt x="4083050" y="1356783"/>
                </a:cubicBezTo>
                <a:cubicBezTo>
                  <a:pt x="4104216" y="1568450"/>
                  <a:pt x="4080933" y="1771650"/>
                  <a:pt x="4013200" y="1966383"/>
                </a:cubicBezTo>
                <a:cubicBezTo>
                  <a:pt x="4013200" y="2093383"/>
                  <a:pt x="3989916" y="2245783"/>
                  <a:pt x="3943350" y="2423583"/>
                </a:cubicBezTo>
                <a:cubicBezTo>
                  <a:pt x="3896783" y="2601383"/>
                  <a:pt x="3856566" y="2770717"/>
                  <a:pt x="3822700" y="2931583"/>
                </a:cubicBezTo>
                <a:cubicBezTo>
                  <a:pt x="3754966" y="3143250"/>
                  <a:pt x="3708400" y="3329517"/>
                  <a:pt x="3683000" y="3490383"/>
                </a:cubicBezTo>
                <a:cubicBezTo>
                  <a:pt x="3657600" y="3651250"/>
                  <a:pt x="3653366" y="3786717"/>
                  <a:pt x="3670300" y="3896783"/>
                </a:cubicBezTo>
                <a:cubicBezTo>
                  <a:pt x="3687233" y="4006850"/>
                  <a:pt x="3716866" y="4095750"/>
                  <a:pt x="3759200" y="4163483"/>
                </a:cubicBezTo>
                <a:cubicBezTo>
                  <a:pt x="3793066" y="4222750"/>
                  <a:pt x="3793066" y="4288367"/>
                  <a:pt x="3759200" y="4360333"/>
                </a:cubicBezTo>
                <a:cubicBezTo>
                  <a:pt x="3725333" y="4432300"/>
                  <a:pt x="3657600" y="4468283"/>
                  <a:pt x="3556000" y="4468283"/>
                </a:cubicBezTo>
                <a:close/>
                <a:moveTo>
                  <a:pt x="-1498600" y="4620683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19" name="Freeform 7019"/>
          <p:cNvSpPr/>
          <p:nvPr/>
        </p:nvSpPr>
        <p:spPr>
          <a:xfrm rot="0" flipH="0" flipV="0">
            <a:off x="11236420" y="6836335"/>
            <a:ext cx="177622" cy="328955"/>
          </a:xfrm>
          <a:custGeom>
            <a:pathLst>
              <a:path w="4933950" h="9137650">
                <a:moveTo>
                  <a:pt x="1318684" y="6752166"/>
                </a:moveTo>
                <a:cubicBezTo>
                  <a:pt x="1183217" y="6735233"/>
                  <a:pt x="1085850" y="6678083"/>
                  <a:pt x="1026584" y="6580716"/>
                </a:cubicBezTo>
                <a:cubicBezTo>
                  <a:pt x="967317" y="6483350"/>
                  <a:pt x="937684" y="6383866"/>
                  <a:pt x="937684" y="6282266"/>
                </a:cubicBezTo>
                <a:cubicBezTo>
                  <a:pt x="937684" y="6265333"/>
                  <a:pt x="939800" y="6231466"/>
                  <a:pt x="944034" y="6180666"/>
                </a:cubicBezTo>
                <a:cubicBezTo>
                  <a:pt x="948267" y="6129866"/>
                  <a:pt x="958850" y="6070600"/>
                  <a:pt x="975784" y="6002866"/>
                </a:cubicBezTo>
                <a:cubicBezTo>
                  <a:pt x="975784" y="5952066"/>
                  <a:pt x="1001184" y="5871633"/>
                  <a:pt x="1051984" y="5761566"/>
                </a:cubicBezTo>
                <a:cubicBezTo>
                  <a:pt x="1102784" y="5651500"/>
                  <a:pt x="1157817" y="5520266"/>
                  <a:pt x="1217084" y="5367866"/>
                </a:cubicBezTo>
                <a:cubicBezTo>
                  <a:pt x="1310217" y="5198533"/>
                  <a:pt x="1454150" y="5008033"/>
                  <a:pt x="1648884" y="4796366"/>
                </a:cubicBezTo>
                <a:cubicBezTo>
                  <a:pt x="1843617" y="4584700"/>
                  <a:pt x="2008717" y="4428066"/>
                  <a:pt x="2144184" y="4326466"/>
                </a:cubicBezTo>
                <a:cubicBezTo>
                  <a:pt x="2220384" y="4267200"/>
                  <a:pt x="2275417" y="4226983"/>
                  <a:pt x="2309284" y="4205816"/>
                </a:cubicBezTo>
                <a:cubicBezTo>
                  <a:pt x="2343150" y="4184650"/>
                  <a:pt x="2360084" y="4174066"/>
                  <a:pt x="2360084" y="4174066"/>
                </a:cubicBezTo>
                <a:cubicBezTo>
                  <a:pt x="2360084" y="4140200"/>
                  <a:pt x="2419350" y="4074583"/>
                  <a:pt x="2537884" y="3977216"/>
                </a:cubicBezTo>
                <a:cubicBezTo>
                  <a:pt x="2656417" y="3879850"/>
                  <a:pt x="2758017" y="3814233"/>
                  <a:pt x="2842684" y="3780366"/>
                </a:cubicBezTo>
                <a:cubicBezTo>
                  <a:pt x="2842684" y="3780366"/>
                  <a:pt x="2897717" y="3742266"/>
                  <a:pt x="3007784" y="3666066"/>
                </a:cubicBezTo>
                <a:cubicBezTo>
                  <a:pt x="3117850" y="3589866"/>
                  <a:pt x="3202517" y="3522133"/>
                  <a:pt x="3261784" y="3462866"/>
                </a:cubicBezTo>
                <a:cubicBezTo>
                  <a:pt x="3456517" y="3268133"/>
                  <a:pt x="3600450" y="3088216"/>
                  <a:pt x="3693584" y="2923116"/>
                </a:cubicBezTo>
                <a:cubicBezTo>
                  <a:pt x="3786717" y="2758016"/>
                  <a:pt x="3858684" y="2569633"/>
                  <a:pt x="3909484" y="2357966"/>
                </a:cubicBezTo>
                <a:cubicBezTo>
                  <a:pt x="3960284" y="2146300"/>
                  <a:pt x="4015317" y="1883833"/>
                  <a:pt x="4074584" y="1570566"/>
                </a:cubicBezTo>
                <a:cubicBezTo>
                  <a:pt x="4083050" y="1274233"/>
                  <a:pt x="4085167" y="1073150"/>
                  <a:pt x="4080934" y="967316"/>
                </a:cubicBezTo>
                <a:cubicBezTo>
                  <a:pt x="4076700" y="861483"/>
                  <a:pt x="4023784" y="770466"/>
                  <a:pt x="3922184" y="694266"/>
                </a:cubicBezTo>
                <a:cubicBezTo>
                  <a:pt x="3744384" y="601133"/>
                  <a:pt x="3526367" y="590550"/>
                  <a:pt x="3268134" y="662516"/>
                </a:cubicBezTo>
                <a:cubicBezTo>
                  <a:pt x="3009900" y="734483"/>
                  <a:pt x="2760134" y="869950"/>
                  <a:pt x="2518834" y="1068916"/>
                </a:cubicBezTo>
                <a:cubicBezTo>
                  <a:pt x="2277534" y="1267883"/>
                  <a:pt x="2093384" y="1511300"/>
                  <a:pt x="1966384" y="1799166"/>
                </a:cubicBezTo>
                <a:cubicBezTo>
                  <a:pt x="1915584" y="1943100"/>
                  <a:pt x="1888067" y="2040466"/>
                  <a:pt x="1883834" y="2091266"/>
                </a:cubicBezTo>
                <a:cubicBezTo>
                  <a:pt x="1879600" y="2142066"/>
                  <a:pt x="1890184" y="2209800"/>
                  <a:pt x="1915584" y="2294466"/>
                </a:cubicBezTo>
                <a:cubicBezTo>
                  <a:pt x="1915584" y="2362200"/>
                  <a:pt x="1926167" y="2425700"/>
                  <a:pt x="1947334" y="2484966"/>
                </a:cubicBezTo>
                <a:cubicBezTo>
                  <a:pt x="1968500" y="2544233"/>
                  <a:pt x="1979084" y="2595033"/>
                  <a:pt x="1979084" y="2637366"/>
                </a:cubicBezTo>
                <a:cubicBezTo>
                  <a:pt x="1945217" y="2645833"/>
                  <a:pt x="1883834" y="2650066"/>
                  <a:pt x="1794934" y="2650066"/>
                </a:cubicBezTo>
                <a:cubicBezTo>
                  <a:pt x="1706034" y="2650066"/>
                  <a:pt x="1615017" y="2645833"/>
                  <a:pt x="1521884" y="2637366"/>
                </a:cubicBezTo>
                <a:cubicBezTo>
                  <a:pt x="1428750" y="2628900"/>
                  <a:pt x="1352550" y="2611966"/>
                  <a:pt x="1293284" y="2586566"/>
                </a:cubicBezTo>
                <a:cubicBezTo>
                  <a:pt x="1293284" y="2586566"/>
                  <a:pt x="1276350" y="2561166"/>
                  <a:pt x="1242484" y="2510366"/>
                </a:cubicBezTo>
                <a:cubicBezTo>
                  <a:pt x="1208617" y="2459566"/>
                  <a:pt x="1183217" y="2417233"/>
                  <a:pt x="1166284" y="2383366"/>
                </a:cubicBezTo>
                <a:cubicBezTo>
                  <a:pt x="1115484" y="2315633"/>
                  <a:pt x="1092200" y="2250016"/>
                  <a:pt x="1096434" y="2186516"/>
                </a:cubicBezTo>
                <a:cubicBezTo>
                  <a:pt x="1100667" y="2123016"/>
                  <a:pt x="1102784" y="2027766"/>
                  <a:pt x="1102784" y="1900766"/>
                </a:cubicBezTo>
                <a:cubicBezTo>
                  <a:pt x="1162050" y="1731433"/>
                  <a:pt x="1242484" y="1547283"/>
                  <a:pt x="1344084" y="1348316"/>
                </a:cubicBezTo>
                <a:cubicBezTo>
                  <a:pt x="1445684" y="1149350"/>
                  <a:pt x="1576917" y="960966"/>
                  <a:pt x="1737784" y="783166"/>
                </a:cubicBezTo>
                <a:cubicBezTo>
                  <a:pt x="1898650" y="605366"/>
                  <a:pt x="2084917" y="461433"/>
                  <a:pt x="2296584" y="351366"/>
                </a:cubicBezTo>
                <a:cubicBezTo>
                  <a:pt x="2474384" y="275166"/>
                  <a:pt x="2624667" y="205316"/>
                  <a:pt x="2747434" y="141816"/>
                </a:cubicBezTo>
                <a:cubicBezTo>
                  <a:pt x="2870200" y="78316"/>
                  <a:pt x="2931584" y="46566"/>
                  <a:pt x="2931584" y="46566"/>
                </a:cubicBezTo>
                <a:cubicBezTo>
                  <a:pt x="2931584" y="46566"/>
                  <a:pt x="2963334" y="44450"/>
                  <a:pt x="3026834" y="40216"/>
                </a:cubicBezTo>
                <a:cubicBezTo>
                  <a:pt x="3090334" y="35983"/>
                  <a:pt x="3198284" y="25400"/>
                  <a:pt x="3350684" y="8466"/>
                </a:cubicBezTo>
                <a:cubicBezTo>
                  <a:pt x="3401484" y="16933"/>
                  <a:pt x="3458634" y="16933"/>
                  <a:pt x="3522134" y="8466"/>
                </a:cubicBezTo>
                <a:cubicBezTo>
                  <a:pt x="3585634" y="0"/>
                  <a:pt x="3617384" y="16933"/>
                  <a:pt x="3617384" y="59266"/>
                </a:cubicBezTo>
                <a:cubicBezTo>
                  <a:pt x="3642784" y="59266"/>
                  <a:pt x="3693584" y="59266"/>
                  <a:pt x="3769784" y="59266"/>
                </a:cubicBezTo>
                <a:cubicBezTo>
                  <a:pt x="3845984" y="59266"/>
                  <a:pt x="3917950" y="59266"/>
                  <a:pt x="3985684" y="59266"/>
                </a:cubicBezTo>
                <a:cubicBezTo>
                  <a:pt x="4087284" y="84666"/>
                  <a:pt x="4193117" y="124883"/>
                  <a:pt x="4303184" y="179916"/>
                </a:cubicBezTo>
                <a:cubicBezTo>
                  <a:pt x="4413250" y="234950"/>
                  <a:pt x="4516967" y="294216"/>
                  <a:pt x="4614334" y="357716"/>
                </a:cubicBezTo>
                <a:cubicBezTo>
                  <a:pt x="4711700" y="421216"/>
                  <a:pt x="4790017" y="486833"/>
                  <a:pt x="4849284" y="554566"/>
                </a:cubicBezTo>
                <a:cubicBezTo>
                  <a:pt x="4908550" y="740833"/>
                  <a:pt x="4933950" y="971550"/>
                  <a:pt x="4925484" y="1246716"/>
                </a:cubicBezTo>
                <a:cubicBezTo>
                  <a:pt x="4917017" y="1521883"/>
                  <a:pt x="4874684" y="1811866"/>
                  <a:pt x="4798484" y="2116666"/>
                </a:cubicBezTo>
                <a:cubicBezTo>
                  <a:pt x="4722284" y="2421466"/>
                  <a:pt x="4622800" y="2711450"/>
                  <a:pt x="4500034" y="2986616"/>
                </a:cubicBezTo>
                <a:cubicBezTo>
                  <a:pt x="4377267" y="3261783"/>
                  <a:pt x="4231217" y="3492500"/>
                  <a:pt x="4061884" y="3678766"/>
                </a:cubicBezTo>
                <a:cubicBezTo>
                  <a:pt x="4011084" y="3729566"/>
                  <a:pt x="3917950" y="3814233"/>
                  <a:pt x="3782484" y="3932766"/>
                </a:cubicBezTo>
                <a:cubicBezTo>
                  <a:pt x="3647017" y="4051300"/>
                  <a:pt x="3505200" y="4180416"/>
                  <a:pt x="3357034" y="4320116"/>
                </a:cubicBezTo>
                <a:cubicBezTo>
                  <a:pt x="3208867" y="4459816"/>
                  <a:pt x="3088217" y="4580466"/>
                  <a:pt x="2995084" y="4682066"/>
                </a:cubicBezTo>
                <a:cubicBezTo>
                  <a:pt x="2707217" y="4842933"/>
                  <a:pt x="2453217" y="5084233"/>
                  <a:pt x="2233084" y="5405966"/>
                </a:cubicBezTo>
                <a:cubicBezTo>
                  <a:pt x="2012950" y="5727700"/>
                  <a:pt x="1847850" y="6040966"/>
                  <a:pt x="1737784" y="6345766"/>
                </a:cubicBezTo>
                <a:cubicBezTo>
                  <a:pt x="1644650" y="6548966"/>
                  <a:pt x="1581150" y="6667500"/>
                  <a:pt x="1547284" y="6701366"/>
                </a:cubicBezTo>
                <a:cubicBezTo>
                  <a:pt x="1513417" y="6735233"/>
                  <a:pt x="1437217" y="6752166"/>
                  <a:pt x="1318684" y="6752166"/>
                </a:cubicBezTo>
                <a:close/>
                <a:moveTo>
                  <a:pt x="569384" y="9177866"/>
                </a:moveTo>
                <a:moveTo>
                  <a:pt x="963084" y="9050866"/>
                </a:moveTo>
                <a:cubicBezTo>
                  <a:pt x="802217" y="9110133"/>
                  <a:pt x="668867" y="9137650"/>
                  <a:pt x="563034" y="9133416"/>
                </a:cubicBezTo>
                <a:cubicBezTo>
                  <a:pt x="457200" y="9129183"/>
                  <a:pt x="340784" y="9080500"/>
                  <a:pt x="213784" y="8987366"/>
                </a:cubicBezTo>
                <a:cubicBezTo>
                  <a:pt x="52917" y="8834966"/>
                  <a:pt x="0" y="8680450"/>
                  <a:pt x="55034" y="8523816"/>
                </a:cubicBezTo>
                <a:cubicBezTo>
                  <a:pt x="110067" y="8367183"/>
                  <a:pt x="247650" y="8212666"/>
                  <a:pt x="467784" y="8060266"/>
                </a:cubicBezTo>
                <a:cubicBezTo>
                  <a:pt x="620184" y="7967133"/>
                  <a:pt x="732367" y="7916333"/>
                  <a:pt x="804334" y="7907866"/>
                </a:cubicBezTo>
                <a:cubicBezTo>
                  <a:pt x="876300" y="7899400"/>
                  <a:pt x="988484" y="7929033"/>
                  <a:pt x="1140884" y="7996766"/>
                </a:cubicBezTo>
                <a:cubicBezTo>
                  <a:pt x="1394884" y="8157633"/>
                  <a:pt x="1507067" y="8335433"/>
                  <a:pt x="1477434" y="8530166"/>
                </a:cubicBezTo>
                <a:cubicBezTo>
                  <a:pt x="1447800" y="8724900"/>
                  <a:pt x="1276350" y="8898466"/>
                  <a:pt x="963084" y="9050866"/>
                </a:cubicBezTo>
                <a:close/>
                <a:moveTo>
                  <a:pt x="-1729316" y="9177866"/>
                </a:moveTo>
              </a:path>
            </a:pathLst>
          </a:custGeom>
          <a:solidFill>
            <a:srgbClr val="FFFFFF">
              <a:alpha val="100000"/>
            </a:srgbClr>
          </a:solidFill>
          <a:ln w="457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7020" name="Freeform 7020"/>
          <p:cNvSpPr/>
          <p:nvPr/>
        </p:nvSpPr>
        <p:spPr>
          <a:xfrm rot="0" flipH="0" flipV="1">
            <a:off x="0" y="0"/>
            <a:ext cx="17340249" cy="9753599"/>
          </a:xfrm>
          <a:custGeom>
            <a:pathLst>
              <a:path w="17340249" h="9753599">
                <a:moveTo>
                  <a:pt x="0" y="9753599"/>
                </a:moveTo>
                <a:lnTo>
                  <a:pt x="17340249" y="9753599"/>
                </a:lnTo>
                <a:lnTo>
                  <a:pt x="17340249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21" name="Freeform 7021"/>
          <p:cNvSpPr/>
          <p:nvPr/>
        </p:nvSpPr>
        <p:spPr>
          <a:xfrm rot="0" flipH="0" flipV="1">
            <a:off x="0" y="0"/>
            <a:ext cx="17340262" cy="9753599"/>
          </a:xfrm>
          <a:custGeom>
            <a:pathLst>
              <a:path w="17340262" h="9753599">
                <a:moveTo>
                  <a:pt x="0" y="9753599"/>
                </a:moveTo>
                <a:lnTo>
                  <a:pt x="17340262" y="9753599"/>
                </a:lnTo>
                <a:lnTo>
                  <a:pt x="17340262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7022" name="Picture 102"/>
          <p:cNvPicPr>
            <a:picLocks noChangeAspect="0" noChangeArrowheads="1"/>
          </p:cNvPicPr>
          <p:nvPr/>
        </p:nvPicPr>
        <p:blipFill>
          <a:blip r:embed="rId70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"/>
            <a:ext cx="17340262" cy="9753600"/>
          </a:xfrm>
          <a:prstGeom prst="rect">
            <a:avLst/>
          </a:prstGeom>
          <a:noFill/>
          <a:extLst/>
        </p:spPr>
      </p:pic>
      <p:sp>
        <p:nvSpPr>
          <p:cNvPr id="7023" name="Freeform 7023"/>
          <p:cNvSpPr/>
          <p:nvPr/>
        </p:nvSpPr>
        <p:spPr>
          <a:xfrm rot="0" flipH="0" flipV="1">
            <a:off x="6257130" y="330200"/>
            <a:ext cx="4818380" cy="1122679"/>
          </a:xfrm>
          <a:custGeom>
            <a:pathLst>
              <a:path w="4818380" h="1122679">
                <a:moveTo>
                  <a:pt x="0" y="1122679"/>
                </a:moveTo>
                <a:lnTo>
                  <a:pt x="4818380" y="1122679"/>
                </a:lnTo>
                <a:lnTo>
                  <a:pt x="4818380" y="0"/>
                </a:lnTo>
                <a:lnTo>
                  <a:pt x="0" y="0"/>
                </a:lnTo>
                <a:close/>
                <a:moveTo>
                  <a:pt x="-5926930" y="145287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24" name="Freeform 7024"/>
          <p:cNvSpPr/>
          <p:nvPr/>
        </p:nvSpPr>
        <p:spPr>
          <a:xfrm rot="0" flipH="0" flipV="1">
            <a:off x="1973744" y="2574253"/>
            <a:ext cx="263144" cy="242902"/>
          </a:xfrm>
          <a:custGeom>
            <a:pathLst>
              <a:path w="133677223" h="123394291">
                <a:moveTo>
                  <a:pt x="0" y="123394291"/>
                </a:moveTo>
                <a:lnTo>
                  <a:pt x="133677223" y="123394291"/>
                </a:lnTo>
                <a:lnTo>
                  <a:pt x="133677223" y="0"/>
                </a:lnTo>
                <a:lnTo>
                  <a:pt x="0" y="0"/>
                </a:lnTo>
                <a:close/>
                <a:moveTo>
                  <a:pt x="305058068" y="143111477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7025" name="Picture 5385"/>
          <p:cNvPicPr>
            <a:picLocks noChangeAspect="0" noChangeArrowheads="1"/>
          </p:cNvPicPr>
          <p:nvPr/>
        </p:nvPicPr>
        <p:blipFill>
          <a:blip r:embed="rId70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973745" y="2574254"/>
            <a:ext cx="263143" cy="242902"/>
          </a:xfrm>
          <a:prstGeom prst="rect">
            <a:avLst/>
          </a:prstGeom>
          <a:noFill/>
          <a:extLst/>
        </p:spPr>
      </p:pic>
      <p:sp>
        <p:nvSpPr>
          <p:cNvPr id="7026" name="Freeform 7026"/>
          <p:cNvSpPr/>
          <p:nvPr/>
        </p:nvSpPr>
        <p:spPr>
          <a:xfrm rot="0" flipH="0" flipV="1">
            <a:off x="1973744" y="3514054"/>
            <a:ext cx="263144" cy="242901"/>
          </a:xfrm>
          <a:custGeom>
            <a:pathLst>
              <a:path w="133677223" h="123394192">
                <a:moveTo>
                  <a:pt x="0" y="123394192"/>
                </a:moveTo>
                <a:lnTo>
                  <a:pt x="133677223" y="123394192"/>
                </a:lnTo>
                <a:lnTo>
                  <a:pt x="133677223" y="0"/>
                </a:lnTo>
                <a:lnTo>
                  <a:pt x="0" y="0"/>
                </a:lnTo>
                <a:close/>
                <a:moveTo>
                  <a:pt x="782476567" y="190853317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7027" name="Picture 5385"/>
          <p:cNvPicPr>
            <a:picLocks noChangeAspect="0" noChangeArrowheads="1"/>
          </p:cNvPicPr>
          <p:nvPr/>
        </p:nvPicPr>
        <p:blipFill>
          <a:blip r:embed="rId70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973745" y="3514054"/>
            <a:ext cx="263143" cy="242902"/>
          </a:xfrm>
          <a:prstGeom prst="rect">
            <a:avLst/>
          </a:prstGeom>
          <a:noFill/>
          <a:extLst/>
        </p:spPr>
      </p:pic>
      <p:sp>
        <p:nvSpPr>
          <p:cNvPr id="7028" name="Freeform 7028"/>
          <p:cNvSpPr/>
          <p:nvPr/>
        </p:nvSpPr>
        <p:spPr>
          <a:xfrm rot="0" flipH="0" flipV="1">
            <a:off x="1973744" y="4453854"/>
            <a:ext cx="263144" cy="242901"/>
          </a:xfrm>
          <a:custGeom>
            <a:pathLst>
              <a:path w="133677223" h="123394192">
                <a:moveTo>
                  <a:pt x="0" y="123394192"/>
                </a:moveTo>
                <a:lnTo>
                  <a:pt x="133677223" y="123394192"/>
                </a:lnTo>
                <a:lnTo>
                  <a:pt x="133677223" y="0"/>
                </a:lnTo>
                <a:lnTo>
                  <a:pt x="0" y="0"/>
                </a:lnTo>
                <a:close/>
                <a:moveTo>
                  <a:pt x="1259894967" y="238595157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7029" name="Picture 5385"/>
          <p:cNvPicPr>
            <a:picLocks noChangeAspect="0" noChangeArrowheads="1"/>
          </p:cNvPicPr>
          <p:nvPr/>
        </p:nvPicPr>
        <p:blipFill>
          <a:blip r:embed="rId70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973745" y="4453854"/>
            <a:ext cx="263143" cy="242902"/>
          </a:xfrm>
          <a:prstGeom prst="rect">
            <a:avLst/>
          </a:prstGeom>
          <a:noFill/>
          <a:extLst/>
        </p:spPr>
      </p:pic>
      <p:sp>
        <p:nvSpPr>
          <p:cNvPr id="7030" name="Freeform 7030"/>
          <p:cNvSpPr/>
          <p:nvPr/>
        </p:nvSpPr>
        <p:spPr>
          <a:xfrm rot="0" flipH="0" flipV="1">
            <a:off x="1973744" y="5952454"/>
            <a:ext cx="263144" cy="242901"/>
          </a:xfrm>
          <a:custGeom>
            <a:pathLst>
              <a:path w="133677223" h="123394192">
                <a:moveTo>
                  <a:pt x="0" y="123394192"/>
                </a:moveTo>
                <a:lnTo>
                  <a:pt x="133677223" y="123394192"/>
                </a:lnTo>
                <a:lnTo>
                  <a:pt x="133677223" y="0"/>
                </a:lnTo>
                <a:lnTo>
                  <a:pt x="0" y="0"/>
                </a:lnTo>
                <a:close/>
                <a:moveTo>
                  <a:pt x="2021183767" y="314724037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7031" name="Picture 5385"/>
          <p:cNvPicPr>
            <a:picLocks noChangeAspect="0" noChangeArrowheads="1"/>
          </p:cNvPicPr>
          <p:nvPr/>
        </p:nvPicPr>
        <p:blipFill>
          <a:blip r:embed="rId70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973745" y="5952454"/>
            <a:ext cx="263143" cy="242902"/>
          </a:xfrm>
          <a:prstGeom prst="rect">
            <a:avLst/>
          </a:prstGeom>
          <a:noFill/>
          <a:extLst/>
        </p:spPr>
      </p:pic>
      <p:sp>
        <p:nvSpPr>
          <p:cNvPr id="7032" name="Freeform 7032"/>
          <p:cNvSpPr/>
          <p:nvPr/>
        </p:nvSpPr>
        <p:spPr>
          <a:xfrm rot="0" flipH="0" flipV="1">
            <a:off x="1973744" y="7451054"/>
            <a:ext cx="263144" cy="242901"/>
          </a:xfrm>
          <a:custGeom>
            <a:pathLst>
              <a:path w="133677223" h="123393994">
                <a:moveTo>
                  <a:pt x="0" y="123393994"/>
                </a:moveTo>
                <a:lnTo>
                  <a:pt x="133677223" y="123393994"/>
                </a:lnTo>
                <a:lnTo>
                  <a:pt x="133677223" y="0"/>
                </a:lnTo>
                <a:lnTo>
                  <a:pt x="0" y="0"/>
                </a:lnTo>
                <a:close/>
                <a:moveTo>
                  <a:pt x="2782472567" y="3908528981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7033" name="Picture 5385"/>
          <p:cNvPicPr>
            <a:picLocks noChangeAspect="0" noChangeArrowheads="1"/>
          </p:cNvPicPr>
          <p:nvPr/>
        </p:nvPicPr>
        <p:blipFill>
          <a:blip r:embed="rId70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973745" y="7451054"/>
            <a:ext cx="263143" cy="242902"/>
          </a:xfrm>
          <a:prstGeom prst="rect">
            <a:avLst/>
          </a:prstGeom>
          <a:noFill/>
          <a:extLst/>
        </p:spPr>
      </p:pic>
      <p:sp>
        <p:nvSpPr>
          <p:cNvPr id="7034" name="Freeform 7034"/>
          <p:cNvSpPr/>
          <p:nvPr/>
        </p:nvSpPr>
        <p:spPr>
          <a:xfrm rot="0" flipH="0" flipV="1">
            <a:off x="2425674" y="2349500"/>
            <a:ext cx="14835299" cy="6134399"/>
          </a:xfrm>
          <a:custGeom>
            <a:pathLst>
              <a:path w="14835299" h="6134399">
                <a:moveTo>
                  <a:pt x="0" y="6134399"/>
                </a:moveTo>
                <a:lnTo>
                  <a:pt x="14835299" y="6134399"/>
                </a:lnTo>
                <a:lnTo>
                  <a:pt x="14835299" y="0"/>
                </a:lnTo>
                <a:lnTo>
                  <a:pt x="0" y="0"/>
                </a:lnTo>
                <a:close/>
                <a:moveTo>
                  <a:pt x="-76174" y="84838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35" name="Rectangle 7035"/>
          <p:cNvSpPr/>
          <p:nvPr/>
        </p:nvSpPr>
        <p:spPr>
          <a:xfrm rot="0" flipH="0" flipV="0">
            <a:off x="6269830" y="370084"/>
            <a:ext cx="4790541" cy="1024858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72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Yhteenveto</a:t>
            </a:r>
          </a:p>
        </p:txBody>
      </p:sp>
      <p:sp>
        <p:nvSpPr>
          <p:cNvPr id="7036" name="Rectangle 7036"/>
          <p:cNvSpPr/>
          <p:nvPr/>
        </p:nvSpPr>
        <p:spPr>
          <a:xfrm rot="0" flipH="0" flipV="0">
            <a:off x="2438375" y="2373361"/>
            <a:ext cx="8659194" cy="48396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4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Hiukkaset ovat </a:t>
            </a:r>
            <a:r>
              <a:rPr lang="en-US" sz="3400" baseline="0" b="0" i="0" dirty="0" spc="0">
                <a:solidFill>
                  <a:srgbClr val="D26407"/>
                </a:solidFill>
                <a:latin typeface="Century Schoolbook" pitchFamily="0" charset="1"/>
              </a:rPr>
              <a:t>kvanttikentän </a:t>
            </a:r>
            <a:r>
              <a:rPr lang="en-US" sz="34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värähdyksiä</a:t>
            </a:r>
          </a:p>
        </p:txBody>
      </p:sp>
      <p:sp>
        <p:nvSpPr>
          <p:cNvPr id="7037" name="Rectangle 7037"/>
          <p:cNvSpPr/>
          <p:nvPr/>
        </p:nvSpPr>
        <p:spPr>
          <a:xfrm rot="0" flipH="0" flipV="0">
            <a:off x="2438375" y="3267441"/>
            <a:ext cx="9550500" cy="48396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>
              <a:tabLst>
                <a:tab pos="1816100" algn="l"/>
              </a:tabLst>
            </a:pPr>
            <a:r>
              <a:rPr lang="en-US" sz="34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Johtava	teoria: (epä)täydellinen standardimalli</a:t>
            </a:r>
          </a:p>
        </p:txBody>
      </p:sp>
      <p:sp>
        <p:nvSpPr>
          <p:cNvPr id="7038" name="Rectangle 7038"/>
          <p:cNvSpPr/>
          <p:nvPr/>
        </p:nvSpPr>
        <p:spPr>
          <a:xfrm rot="0" flipH="0" flipV="0">
            <a:off x="2438375" y="4184381"/>
            <a:ext cx="12451308" cy="110015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>
              <a:tabLst>
                <a:tab pos="12331700" algn="l"/>
              </a:tabLst>
            </a:pPr>
            <a:r>
              <a:rPr lang="en-US" sz="34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Standardimallin ongelmia ratkaistaan monimutkaisemmilla	 </a:t>
            </a:r>
          </a:p>
          <a:p>
            <a:pPr marL="0">
              <a:lnSpc>
                <a:spcPts val="4851"/>
              </a:lnSpc>
            </a:pPr>
            <a:r>
              <a:rPr lang="en-US" sz="34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teorioilla (esimerkiksi SUSY)</a:t>
            </a:r>
          </a:p>
        </p:txBody>
      </p:sp>
      <p:sp>
        <p:nvSpPr>
          <p:cNvPr id="7039" name="Rectangle 7039"/>
          <p:cNvSpPr/>
          <p:nvPr/>
        </p:nvSpPr>
        <p:spPr>
          <a:xfrm rot="0" flipH="0" flipV="0">
            <a:off x="2438375" y="5797761"/>
            <a:ext cx="13072744" cy="48396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3400" baseline="0" b="0" i="0" dirty="0" spc="-310">
                <a:solidFill>
                  <a:srgbClr val="FFFFFF"/>
                </a:solidFill>
                <a:latin typeface="Century Schoolbook" pitchFamily="0" charset="1"/>
              </a:rPr>
              <a:t>T</a:t>
            </a:r>
            <a:r>
              <a:rPr lang="en-US" sz="3400" baseline="0" b="0" i="0" dirty="0" spc="0">
                <a:solidFill>
                  <a:srgbClr val="FFFFFF"/>
                </a:solidFill>
                <a:latin typeface="Century Schoolbook" pitchFamily="0" charset="1"/>
              </a:rPr>
              <a:t>eoriat joko mitätöidään tai vahvistetaan kokeellisin menetelmin</a:t>
            </a:r>
          </a:p>
        </p:txBody>
      </p:sp>
      <p:sp>
        <p:nvSpPr>
          <p:cNvPr id="7040" name="Rectangle 7040"/>
          <p:cNvSpPr/>
          <p:nvPr/>
        </p:nvSpPr>
        <p:spPr>
          <a:xfrm rot="0" flipH="0" flipV="0">
            <a:off x="2438375" y="7281850"/>
            <a:ext cx="5436361" cy="48396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>
              <a:tabLst>
                <a:tab pos="4102100" algn="l"/>
              </a:tabLst>
            </a:pPr>
            <a:r>
              <a:rPr lang="en-US" sz="3400" baseline="0" b="0" i="0" dirty="0" spc="0">
                <a:solidFill>
                  <a:srgbClr val="FFB5AF"/>
                </a:solidFill>
                <a:latin typeface="Century Schoolbook" pitchFamily="0" charset="1"/>
              </a:rPr>
              <a:t>Elämme jännittäviä	aikoja:</a:t>
            </a:r>
          </a:p>
        </p:txBody>
      </p:sp>
      <p:sp>
        <p:nvSpPr>
          <p:cNvPr id="7041" name="Rectangle 7041"/>
          <p:cNvSpPr/>
          <p:nvPr/>
        </p:nvSpPr>
        <p:spPr>
          <a:xfrm rot="0" flipH="0" flipV="0">
            <a:off x="2425675" y="7901262"/>
            <a:ext cx="8980855" cy="498194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>
              <a:tabLst>
                <a:tab pos="5486400" algn="l"/>
              </a:tabLst>
            </a:pPr>
            <a:r>
              <a:rPr lang="en-US" sz="3400" baseline="0" b="0" i="0" dirty="0" spc="0">
                <a:solidFill>
                  <a:srgbClr val="FFB5AF"/>
                </a:solidFill>
                <a:latin typeface="Century Schoolbook" pitchFamily="0" charset="1"/>
              </a:rPr>
              <a:t>               LHC voi muuttaa	kuvion </a:t>
            </a:r>
            <a:r>
              <a:rPr lang="en-US" sz="3500" baseline="0" b="0" i="0" dirty="0" spc="0">
                <a:solidFill>
                  <a:srgbClr val="FFB5AF"/>
                </a:solidFill>
                <a:latin typeface="Century Schoolbook" pitchFamily="0" charset="1"/>
              </a:rPr>
              <a:t>kokonaan</a:t>
            </a: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667" name="Freeform 667"/>
          <p:cNvSpPr/>
          <p:nvPr/>
        </p:nvSpPr>
        <p:spPr>
          <a:xfrm rot="0" flipH="0" flipV="1">
            <a:off x="0" y="0"/>
            <a:ext cx="17340249" cy="9753599"/>
          </a:xfrm>
          <a:custGeom>
            <a:pathLst>
              <a:path w="17340249" h="9753599">
                <a:moveTo>
                  <a:pt x="0" y="9753599"/>
                </a:moveTo>
                <a:lnTo>
                  <a:pt x="17340249" y="9753599"/>
                </a:lnTo>
                <a:lnTo>
                  <a:pt x="17340249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68" name="Freeform 668"/>
          <p:cNvSpPr/>
          <p:nvPr/>
        </p:nvSpPr>
        <p:spPr>
          <a:xfrm rot="0" flipH="0" flipV="1">
            <a:off x="0" y="0"/>
            <a:ext cx="17340262" cy="9753599"/>
          </a:xfrm>
          <a:custGeom>
            <a:pathLst>
              <a:path w="17340262" h="9753599">
                <a:moveTo>
                  <a:pt x="0" y="9753599"/>
                </a:moveTo>
                <a:lnTo>
                  <a:pt x="17340262" y="9753599"/>
                </a:lnTo>
                <a:lnTo>
                  <a:pt x="17340262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669" name="Picture 102"/>
          <p:cNvPicPr>
            <a:picLocks noChangeAspect="0" noChangeArrowheads="1"/>
          </p:cNvPicPr>
          <p:nvPr/>
        </p:nvPicPr>
        <p:blipFill>
          <a:blip r:embed="rId66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"/>
            <a:ext cx="17340262" cy="9753600"/>
          </a:xfrm>
          <a:prstGeom prst="rect">
            <a:avLst/>
          </a:prstGeom>
          <a:noFill/>
          <a:extLst/>
        </p:spPr>
      </p:pic>
      <p:sp>
        <p:nvSpPr>
          <p:cNvPr id="670" name="Freeform 670"/>
          <p:cNvSpPr/>
          <p:nvPr/>
        </p:nvSpPr>
        <p:spPr>
          <a:xfrm rot="0" flipH="0" flipV="1">
            <a:off x="813914" y="2418873"/>
            <a:ext cx="1164599" cy="0"/>
          </a:xfrm>
          <a:custGeom>
            <a:pathLst>
              <a:path w="591616775" h="0">
                <a:moveTo>
                  <a:pt x="0" y="0"/>
                </a:moveTo>
                <a:lnTo>
                  <a:pt x="591616775" y="0"/>
                </a:lnTo>
              </a:path>
            </a:pathLst>
          </a:custGeom>
          <a:noFill/>
          <a:ln w="19049" cap="flat" cmpd="sng">
            <a:solidFill>
              <a:srgbClr val="1F497D">
                <a:alpha val="100000"/>
              </a:srgbClr>
            </a:solidFill>
            <a:custDash>
              <a:ds d="800000" sp="300000"/>
            </a:custDash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1" name="Freeform 671"/>
          <p:cNvSpPr/>
          <p:nvPr/>
        </p:nvSpPr>
        <p:spPr>
          <a:xfrm rot="0" flipH="0" flipV="1">
            <a:off x="5958799" y="2174850"/>
            <a:ext cx="5689199" cy="2195099"/>
          </a:xfrm>
          <a:custGeom>
            <a:pathLst>
              <a:path w="5689199" h="2195099">
                <a:moveTo>
                  <a:pt x="0" y="2195099"/>
                </a:moveTo>
                <a:lnTo>
                  <a:pt x="5689199" y="2195099"/>
                </a:lnTo>
                <a:lnTo>
                  <a:pt x="5689199" y="0"/>
                </a:lnTo>
                <a:lnTo>
                  <a:pt x="0" y="0"/>
                </a:lnTo>
                <a:close/>
                <a:moveTo>
                  <a:pt x="-3783949" y="436994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672" name="Picture 672"/>
          <p:cNvPicPr>
            <a:picLocks noChangeAspect="0" noChangeArrowheads="1"/>
          </p:cNvPicPr>
          <p:nvPr/>
        </p:nvPicPr>
        <p:blipFill>
          <a:blip r:embed="rId67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1928001" y="1269652"/>
            <a:ext cx="5407498" cy="1538600"/>
          </a:xfrm>
          <a:prstGeom prst="rect">
            <a:avLst/>
          </a:prstGeom>
          <a:noFill/>
          <a:extLst/>
        </p:spPr>
      </p:pic>
      <p:sp>
        <p:nvSpPr>
          <p:cNvPr id="673" name="Freeform 673"/>
          <p:cNvSpPr/>
          <p:nvPr/>
        </p:nvSpPr>
        <p:spPr>
          <a:xfrm rot="0" flipH="0" flipV="1">
            <a:off x="419662" y="2007799"/>
            <a:ext cx="2133899" cy="674099"/>
          </a:xfrm>
          <a:custGeom>
            <a:pathLst>
              <a:path w="1084021200" h="342442800">
                <a:moveTo>
                  <a:pt x="0" y="342442800"/>
                </a:moveTo>
                <a:lnTo>
                  <a:pt x="1084021200" y="342442800"/>
                </a:lnTo>
                <a:lnTo>
                  <a:pt x="1084021200" y="0"/>
                </a:lnTo>
                <a:lnTo>
                  <a:pt x="0" y="0"/>
                </a:lnTo>
                <a:close/>
                <a:moveTo>
                  <a:pt x="806772858" y="1362404406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4" name="Freeform 674"/>
          <p:cNvSpPr/>
          <p:nvPr/>
        </p:nvSpPr>
        <p:spPr>
          <a:xfrm rot="0" flipH="0" flipV="1">
            <a:off x="419662" y="2007799"/>
            <a:ext cx="2133899" cy="674099"/>
          </a:xfrm>
          <a:custGeom>
            <a:pathLst>
              <a:path w="1084021200" h="342442800">
                <a:moveTo>
                  <a:pt x="0" y="342442800"/>
                </a:moveTo>
                <a:lnTo>
                  <a:pt x="1084021200" y="342442800"/>
                </a:lnTo>
                <a:lnTo>
                  <a:pt x="1084021200" y="0"/>
                </a:lnTo>
                <a:lnTo>
                  <a:pt x="0" y="0"/>
                </a:lnTo>
                <a:close/>
                <a:moveTo>
                  <a:pt x="806772858" y="1362404406"/>
                </a:moveTo>
              </a:path>
            </a:pathLst>
          </a:custGeom>
          <a:noFill/>
          <a:ln w="9524" cap="flat" cmpd="sng">
            <a:solidFill>
              <a:srgbClr val="FFFFF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5" name="Freeform 675"/>
          <p:cNvSpPr/>
          <p:nvPr/>
        </p:nvSpPr>
        <p:spPr>
          <a:xfrm rot="0" flipH="0" flipV="1">
            <a:off x="54425" y="135823"/>
            <a:ext cx="5611685" cy="9388505"/>
          </a:xfrm>
          <a:custGeom>
            <a:pathLst>
              <a:path w="5611685" h="9388505">
                <a:moveTo>
                  <a:pt x="0" y="9388505"/>
                </a:moveTo>
                <a:lnTo>
                  <a:pt x="5611685" y="9388505"/>
                </a:lnTo>
                <a:lnTo>
                  <a:pt x="5611685" y="0"/>
                </a:lnTo>
                <a:lnTo>
                  <a:pt x="0" y="0"/>
                </a:lnTo>
                <a:close/>
                <a:moveTo>
                  <a:pt x="81396" y="9524328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676" name="Picture 676"/>
          <p:cNvPicPr>
            <a:picLocks noChangeAspect="0" noChangeArrowheads="1"/>
          </p:cNvPicPr>
          <p:nvPr/>
        </p:nvPicPr>
        <p:blipFill>
          <a:blip r:embed="rId67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725" y="123122"/>
            <a:ext cx="5637085" cy="9413906"/>
          </a:xfrm>
          <a:prstGeom prst="rect">
            <a:avLst/>
          </a:prstGeom>
          <a:noFill/>
          <a:extLst/>
        </p:spPr>
      </p:pic>
      <p:sp>
        <p:nvSpPr>
          <p:cNvPr id="677" name="Freeform 677"/>
          <p:cNvSpPr/>
          <p:nvPr/>
        </p:nvSpPr>
        <p:spPr>
          <a:xfrm rot="0" flipH="0" flipV="1">
            <a:off x="16211271" y="8987339"/>
            <a:ext cx="1040399" cy="277199"/>
          </a:xfrm>
          <a:custGeom>
            <a:pathLst>
              <a:path w="528523200" h="140817600">
                <a:moveTo>
                  <a:pt x="0" y="140817600"/>
                </a:moveTo>
                <a:lnTo>
                  <a:pt x="528523200" y="140817600"/>
                </a:lnTo>
                <a:lnTo>
                  <a:pt x="528523200" y="0"/>
                </a:lnTo>
                <a:lnTo>
                  <a:pt x="0" y="0"/>
                </a:lnTo>
                <a:close/>
                <a:moveTo>
                  <a:pt x="-3669758266" y="4706385446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8" name="Freeform 678"/>
          <p:cNvSpPr/>
          <p:nvPr/>
        </p:nvSpPr>
        <p:spPr>
          <a:xfrm rot="0" flipH="0" flipV="1">
            <a:off x="4310779" y="2403453"/>
            <a:ext cx="550799" cy="465899"/>
          </a:xfrm>
          <a:custGeom>
            <a:pathLst>
              <a:path w="279806400" h="236677200">
                <a:moveTo>
                  <a:pt x="0" y="118338600"/>
                </a:moveTo>
                <a:lnTo>
                  <a:pt x="0" y="118338600"/>
                </a:lnTo>
                <a:cubicBezTo>
                  <a:pt x="0" y="183695182"/>
                  <a:pt x="62636797" y="236677200"/>
                  <a:pt x="139903200" y="236677200"/>
                </a:cubicBezTo>
                <a:lnTo>
                  <a:pt x="139903200" y="236677200"/>
                </a:lnTo>
                <a:cubicBezTo>
                  <a:pt x="217169603" y="236677200"/>
                  <a:pt x="279806400" y="183695182"/>
                  <a:pt x="279806400" y="118338600"/>
                </a:cubicBezTo>
                <a:lnTo>
                  <a:pt x="279806400" y="118338600"/>
                </a:lnTo>
                <a:cubicBezTo>
                  <a:pt x="279806400" y="52981920"/>
                  <a:pt x="217169603" y="0"/>
                  <a:pt x="139903200" y="0"/>
                </a:cubicBezTo>
                <a:lnTo>
                  <a:pt x="139903200" y="0"/>
                </a:lnTo>
                <a:cubicBezTo>
                  <a:pt x="62636797" y="0"/>
                  <a:pt x="0" y="52981920"/>
                  <a:pt x="0" y="118338600"/>
                </a:cubicBezTo>
                <a:close/>
                <a:moveTo>
                  <a:pt x="-850583492" y="145763118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79" name="Freeform 679"/>
          <p:cNvSpPr/>
          <p:nvPr/>
        </p:nvSpPr>
        <p:spPr>
          <a:xfrm rot="0" flipH="0" flipV="1">
            <a:off x="4310779" y="2403453"/>
            <a:ext cx="550799" cy="465899"/>
          </a:xfrm>
          <a:custGeom>
            <a:pathLst>
              <a:path w="279806400" h="236677200">
                <a:moveTo>
                  <a:pt x="0" y="118338600"/>
                </a:moveTo>
                <a:lnTo>
                  <a:pt x="0" y="118338600"/>
                </a:lnTo>
                <a:cubicBezTo>
                  <a:pt x="0" y="183695182"/>
                  <a:pt x="62636797" y="236677200"/>
                  <a:pt x="139903200" y="236677200"/>
                </a:cubicBezTo>
                <a:lnTo>
                  <a:pt x="139903200" y="236677200"/>
                </a:lnTo>
                <a:cubicBezTo>
                  <a:pt x="217169603" y="236677200"/>
                  <a:pt x="279806400" y="183695182"/>
                  <a:pt x="279806400" y="118338600"/>
                </a:cubicBezTo>
                <a:lnTo>
                  <a:pt x="279806400" y="118338600"/>
                </a:lnTo>
                <a:cubicBezTo>
                  <a:pt x="279806400" y="52981920"/>
                  <a:pt x="217169603" y="0"/>
                  <a:pt x="139903200" y="0"/>
                </a:cubicBezTo>
                <a:lnTo>
                  <a:pt x="139903200" y="0"/>
                </a:lnTo>
                <a:cubicBezTo>
                  <a:pt x="62636797" y="0"/>
                  <a:pt x="0" y="52981920"/>
                  <a:pt x="0" y="118338600"/>
                </a:cubicBezTo>
                <a:close/>
                <a:moveTo>
                  <a:pt x="-850583492" y="1457631189"/>
                </a:moveTo>
              </a:path>
            </a:pathLst>
          </a:custGeom>
          <a:noFill/>
          <a:ln w="28574" cap="flat" cmpd="sng">
            <a:solidFill>
              <a:srgbClr val="134F5C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0" name="Freeform 680"/>
          <p:cNvSpPr/>
          <p:nvPr/>
        </p:nvSpPr>
        <p:spPr>
          <a:xfrm rot="0" flipH="0" flipV="1">
            <a:off x="6756752" y="666122"/>
            <a:ext cx="272999" cy="272999"/>
          </a:xfrm>
          <a:custGeom>
            <a:pathLst>
              <a:path w="138684000" h="138684000">
                <a:moveTo>
                  <a:pt x="0" y="69342000"/>
                </a:moveTo>
                <a:lnTo>
                  <a:pt x="0" y="69342000"/>
                </a:lnTo>
                <a:cubicBezTo>
                  <a:pt x="0" y="107638528"/>
                  <a:pt x="31045547" y="138684000"/>
                  <a:pt x="69342000" y="138684000"/>
                </a:cubicBezTo>
                <a:lnTo>
                  <a:pt x="69342000" y="138684000"/>
                </a:lnTo>
                <a:cubicBezTo>
                  <a:pt x="87732791" y="138684000"/>
                  <a:pt x="105369916" y="131378350"/>
                  <a:pt x="118374319" y="118374195"/>
                </a:cubicBezTo>
                <a:cubicBezTo>
                  <a:pt x="131378325" y="105370040"/>
                  <a:pt x="138684000" y="87732642"/>
                  <a:pt x="138684000" y="69342000"/>
                </a:cubicBezTo>
                <a:lnTo>
                  <a:pt x="138684000" y="69342000"/>
                </a:lnTo>
                <a:cubicBezTo>
                  <a:pt x="138684000" y="31045448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547" y="0"/>
                  <a:pt x="0" y="31045448"/>
                  <a:pt x="0" y="69342000"/>
                </a:cubicBezTo>
                <a:close/>
                <a:moveTo>
                  <a:pt x="-3024698476" y="477073714"/>
                </a:moveTo>
              </a:path>
            </a:pathLst>
          </a:custGeom>
          <a:solidFill>
            <a:srgbClr val="EEECE1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1" name="Freeform 681"/>
          <p:cNvSpPr/>
          <p:nvPr/>
        </p:nvSpPr>
        <p:spPr>
          <a:xfrm rot="0" flipH="0" flipV="1">
            <a:off x="6756752" y="666122"/>
            <a:ext cx="272999" cy="272999"/>
          </a:xfrm>
          <a:custGeom>
            <a:pathLst>
              <a:path w="138684000" h="138684000">
                <a:moveTo>
                  <a:pt x="0" y="69342000"/>
                </a:moveTo>
                <a:lnTo>
                  <a:pt x="0" y="69342000"/>
                </a:lnTo>
                <a:cubicBezTo>
                  <a:pt x="0" y="107638528"/>
                  <a:pt x="31045547" y="138684000"/>
                  <a:pt x="69342000" y="138684000"/>
                </a:cubicBezTo>
                <a:lnTo>
                  <a:pt x="69342000" y="138684000"/>
                </a:lnTo>
                <a:cubicBezTo>
                  <a:pt x="87732791" y="138684000"/>
                  <a:pt x="105369916" y="131378350"/>
                  <a:pt x="118374319" y="118374195"/>
                </a:cubicBezTo>
                <a:cubicBezTo>
                  <a:pt x="131378325" y="105370040"/>
                  <a:pt x="138684000" y="87732642"/>
                  <a:pt x="138684000" y="69342000"/>
                </a:cubicBezTo>
                <a:lnTo>
                  <a:pt x="138684000" y="69342000"/>
                </a:lnTo>
                <a:cubicBezTo>
                  <a:pt x="138684000" y="31045448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547" y="0"/>
                  <a:pt x="0" y="31045448"/>
                  <a:pt x="0" y="69342000"/>
                </a:cubicBezTo>
                <a:close/>
                <a:moveTo>
                  <a:pt x="-3024698476" y="477073714"/>
                </a:moveTo>
              </a:path>
            </a:pathLst>
          </a:custGeom>
          <a:noFill/>
          <a:ln w="9524" cap="flat" cmpd="sng">
            <a:solidFill>
              <a:srgbClr val="D9D9D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2" name="Freeform 682"/>
          <p:cNvSpPr/>
          <p:nvPr/>
        </p:nvSpPr>
        <p:spPr>
          <a:xfrm rot="0" flipH="0" flipV="1">
            <a:off x="11600114" y="1350265"/>
            <a:ext cx="272999" cy="272999"/>
          </a:xfrm>
          <a:custGeom>
            <a:pathLst>
              <a:path w="138684000" h="138684000">
                <a:moveTo>
                  <a:pt x="0" y="69342000"/>
                </a:moveTo>
                <a:lnTo>
                  <a:pt x="0" y="69342000"/>
                </a:lnTo>
                <a:cubicBezTo>
                  <a:pt x="0" y="107638552"/>
                  <a:pt x="31045547" y="138684000"/>
                  <a:pt x="69342000" y="138684000"/>
                </a:cubicBezTo>
                <a:lnTo>
                  <a:pt x="69342000" y="138684000"/>
                </a:lnTo>
                <a:cubicBezTo>
                  <a:pt x="87732791" y="138684000"/>
                  <a:pt x="105370313" y="131378325"/>
                  <a:pt x="118374319" y="118374219"/>
                </a:cubicBezTo>
                <a:cubicBezTo>
                  <a:pt x="131378325" y="105370064"/>
                  <a:pt x="138684000" y="87732641"/>
                  <a:pt x="138684000" y="69342000"/>
                </a:cubicBezTo>
                <a:lnTo>
                  <a:pt x="138684000" y="69342000"/>
                </a:lnTo>
                <a:cubicBezTo>
                  <a:pt x="138684000" y="31045447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547" y="0"/>
                  <a:pt x="0" y="31045447"/>
                  <a:pt x="0" y="69342000"/>
                </a:cubicBezTo>
                <a:close/>
                <a:moveTo>
                  <a:pt x="-5137582098" y="824618242"/>
                </a:moveTo>
              </a:path>
            </a:pathLst>
          </a:custGeom>
          <a:solidFill>
            <a:srgbClr val="EEECE1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3" name="Freeform 683"/>
          <p:cNvSpPr/>
          <p:nvPr/>
        </p:nvSpPr>
        <p:spPr>
          <a:xfrm rot="0" flipH="0" flipV="1">
            <a:off x="11600114" y="1350265"/>
            <a:ext cx="272999" cy="272999"/>
          </a:xfrm>
          <a:custGeom>
            <a:pathLst>
              <a:path w="138684000" h="138684000">
                <a:moveTo>
                  <a:pt x="0" y="69342000"/>
                </a:moveTo>
                <a:lnTo>
                  <a:pt x="0" y="69342000"/>
                </a:lnTo>
                <a:cubicBezTo>
                  <a:pt x="0" y="107638552"/>
                  <a:pt x="31045547" y="138684000"/>
                  <a:pt x="69342000" y="138684000"/>
                </a:cubicBezTo>
                <a:lnTo>
                  <a:pt x="69342000" y="138684000"/>
                </a:lnTo>
                <a:cubicBezTo>
                  <a:pt x="87732791" y="138684000"/>
                  <a:pt x="105370313" y="131378325"/>
                  <a:pt x="118374319" y="118374219"/>
                </a:cubicBezTo>
                <a:cubicBezTo>
                  <a:pt x="131378325" y="105370064"/>
                  <a:pt x="138684000" y="87732641"/>
                  <a:pt x="138684000" y="69342000"/>
                </a:cubicBezTo>
                <a:lnTo>
                  <a:pt x="138684000" y="69342000"/>
                </a:lnTo>
                <a:cubicBezTo>
                  <a:pt x="138684000" y="31045447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547" y="0"/>
                  <a:pt x="0" y="31045447"/>
                  <a:pt x="0" y="69342000"/>
                </a:cubicBezTo>
                <a:close/>
                <a:moveTo>
                  <a:pt x="-5137582098" y="824618242"/>
                </a:moveTo>
              </a:path>
            </a:pathLst>
          </a:custGeom>
          <a:noFill/>
          <a:ln w="9524" cap="flat" cmpd="sng">
            <a:solidFill>
              <a:srgbClr val="D9D9D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4" name="Freeform 684"/>
          <p:cNvSpPr/>
          <p:nvPr/>
        </p:nvSpPr>
        <p:spPr>
          <a:xfrm rot="0" flipH="0" flipV="1">
            <a:off x="10159117" y="2220435"/>
            <a:ext cx="272999" cy="272999"/>
          </a:xfrm>
          <a:custGeom>
            <a:pathLst>
              <a:path w="138684000" h="138684000">
                <a:moveTo>
                  <a:pt x="0" y="69342000"/>
                </a:moveTo>
                <a:lnTo>
                  <a:pt x="0" y="69342000"/>
                </a:lnTo>
                <a:cubicBezTo>
                  <a:pt x="0" y="107638552"/>
                  <a:pt x="31045150" y="138684000"/>
                  <a:pt x="69342000" y="138684000"/>
                </a:cubicBezTo>
                <a:lnTo>
                  <a:pt x="69342000" y="138684000"/>
                </a:lnTo>
                <a:cubicBezTo>
                  <a:pt x="87732394" y="138684000"/>
                  <a:pt x="105369915" y="131378325"/>
                  <a:pt x="118373922" y="118374219"/>
                </a:cubicBezTo>
                <a:cubicBezTo>
                  <a:pt x="131378325" y="105370014"/>
                  <a:pt x="138684000" y="87732592"/>
                  <a:pt x="138684000" y="69342000"/>
                </a:cubicBezTo>
                <a:lnTo>
                  <a:pt x="138684000" y="69342000"/>
                </a:lnTo>
                <a:cubicBezTo>
                  <a:pt x="138684000" y="31045447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150" y="0"/>
                  <a:pt x="0" y="31045447"/>
                  <a:pt x="0" y="69342000"/>
                </a:cubicBezTo>
                <a:close/>
                <a:moveTo>
                  <a:pt x="-3963508671" y="1266664860"/>
                </a:moveTo>
              </a:path>
            </a:pathLst>
          </a:custGeom>
          <a:solidFill>
            <a:srgbClr val="EEECE1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5" name="Freeform 685"/>
          <p:cNvSpPr/>
          <p:nvPr/>
        </p:nvSpPr>
        <p:spPr>
          <a:xfrm rot="0" flipH="0" flipV="1">
            <a:off x="10159117" y="2220435"/>
            <a:ext cx="272999" cy="272999"/>
          </a:xfrm>
          <a:custGeom>
            <a:pathLst>
              <a:path w="138684000" h="138684000">
                <a:moveTo>
                  <a:pt x="0" y="69342000"/>
                </a:moveTo>
                <a:lnTo>
                  <a:pt x="0" y="69342000"/>
                </a:lnTo>
                <a:cubicBezTo>
                  <a:pt x="0" y="107638552"/>
                  <a:pt x="31045150" y="138684000"/>
                  <a:pt x="69342000" y="138684000"/>
                </a:cubicBezTo>
                <a:lnTo>
                  <a:pt x="69342000" y="138684000"/>
                </a:lnTo>
                <a:cubicBezTo>
                  <a:pt x="87732394" y="138684000"/>
                  <a:pt x="105369915" y="131378325"/>
                  <a:pt x="118373922" y="118374219"/>
                </a:cubicBezTo>
                <a:cubicBezTo>
                  <a:pt x="131378325" y="105370014"/>
                  <a:pt x="138684000" y="87732592"/>
                  <a:pt x="138684000" y="69342000"/>
                </a:cubicBezTo>
                <a:lnTo>
                  <a:pt x="138684000" y="69342000"/>
                </a:lnTo>
                <a:cubicBezTo>
                  <a:pt x="138684000" y="31045447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150" y="0"/>
                  <a:pt x="0" y="31045447"/>
                  <a:pt x="0" y="69342000"/>
                </a:cubicBezTo>
                <a:close/>
                <a:moveTo>
                  <a:pt x="-3963508671" y="1266664860"/>
                </a:moveTo>
              </a:path>
            </a:pathLst>
          </a:custGeom>
          <a:noFill/>
          <a:ln w="9524" cap="flat" cmpd="sng">
            <a:solidFill>
              <a:srgbClr val="EFEFE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6" name="Freeform 686"/>
          <p:cNvSpPr/>
          <p:nvPr/>
        </p:nvSpPr>
        <p:spPr>
          <a:xfrm rot="0" flipH="0" flipV="1">
            <a:off x="7029703" y="691546"/>
            <a:ext cx="3783299" cy="110999"/>
          </a:xfrm>
          <a:custGeom>
            <a:pathLst>
              <a:path w="1921916400" h="56388000">
                <a:moveTo>
                  <a:pt x="1921916400" y="56388000"/>
                </a:moveTo>
                <a:cubicBezTo>
                  <a:pt x="1441446825" y="56388000"/>
                  <a:pt x="1201216800" y="42291000"/>
                  <a:pt x="960977250" y="28194000"/>
                </a:cubicBezTo>
                <a:cubicBezTo>
                  <a:pt x="720737700" y="14097000"/>
                  <a:pt x="480488625" y="0"/>
                  <a:pt x="0" y="0"/>
                </a:cubicBez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7" name="Freeform 687"/>
          <p:cNvSpPr/>
          <p:nvPr/>
        </p:nvSpPr>
        <p:spPr>
          <a:xfrm rot="0" flipH="0" flipV="1">
            <a:off x="7029703" y="691546"/>
            <a:ext cx="3783299" cy="110999"/>
          </a:xfrm>
          <a:custGeom>
            <a:pathLst>
              <a:path w="1921916400" h="56388000">
                <a:moveTo>
                  <a:pt x="1921916400" y="56388000"/>
                </a:moveTo>
                <a:cubicBezTo>
                  <a:pt x="1441446825" y="56388000"/>
                  <a:pt x="1201216800" y="42291000"/>
                  <a:pt x="960977250" y="28194000"/>
                </a:cubicBezTo>
                <a:cubicBezTo>
                  <a:pt x="720737700" y="14097000"/>
                  <a:pt x="480488625" y="0"/>
                  <a:pt x="0" y="0"/>
                </a:cubicBezTo>
              </a:path>
            </a:pathLst>
          </a:custGeom>
          <a:noFill/>
          <a:ln w="28574" cap="flat" cmpd="sng">
            <a:solidFill>
              <a:srgbClr val="EFEFE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8" name="Freeform 688"/>
          <p:cNvSpPr/>
          <p:nvPr/>
        </p:nvSpPr>
        <p:spPr>
          <a:xfrm rot="0" flipH="0" flipV="1">
            <a:off x="10432117" y="1486635"/>
            <a:ext cx="1167899" cy="870299"/>
          </a:xfrm>
          <a:custGeom>
            <a:pathLst>
              <a:path w="593293200" h="442112350">
                <a:moveTo>
                  <a:pt x="0" y="0"/>
                </a:moveTo>
                <a:cubicBezTo>
                  <a:pt x="148335206" y="0"/>
                  <a:pt x="222508365" y="110528100"/>
                  <a:pt x="296670015" y="221056200"/>
                </a:cubicBezTo>
                <a:cubicBezTo>
                  <a:pt x="370831665" y="331584300"/>
                  <a:pt x="444981806" y="442112350"/>
                  <a:pt x="593293200" y="442112350"/>
                </a:cubicBez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89" name="Freeform 689"/>
          <p:cNvSpPr/>
          <p:nvPr/>
        </p:nvSpPr>
        <p:spPr>
          <a:xfrm rot="0" flipH="0" flipV="1">
            <a:off x="10432117" y="1486635"/>
            <a:ext cx="1167899" cy="870299"/>
          </a:xfrm>
          <a:custGeom>
            <a:pathLst>
              <a:path w="593293200" h="442112350">
                <a:moveTo>
                  <a:pt x="0" y="0"/>
                </a:moveTo>
                <a:cubicBezTo>
                  <a:pt x="148335206" y="0"/>
                  <a:pt x="222508365" y="110528100"/>
                  <a:pt x="296670015" y="221056200"/>
                </a:cubicBezTo>
                <a:cubicBezTo>
                  <a:pt x="370831665" y="331584300"/>
                  <a:pt x="444981806" y="442112350"/>
                  <a:pt x="593293200" y="442112350"/>
                </a:cubicBezTo>
              </a:path>
            </a:pathLst>
          </a:custGeom>
          <a:noFill/>
          <a:ln w="28574" cap="flat" cmpd="sng">
            <a:solidFill>
              <a:srgbClr val="EFEFE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0" name="Freeform 690"/>
          <p:cNvSpPr/>
          <p:nvPr/>
        </p:nvSpPr>
        <p:spPr>
          <a:xfrm rot="0" flipH="0" flipV="1">
            <a:off x="4861480" y="759013"/>
            <a:ext cx="1917899" cy="1877400"/>
          </a:xfrm>
          <a:custGeom>
            <a:pathLst>
              <a:path w="974293200" h="953719250">
                <a:moveTo>
                  <a:pt x="0" y="0"/>
                </a:moveTo>
                <a:cubicBezTo>
                  <a:pt x="243573300" y="0"/>
                  <a:pt x="365359950" y="238429800"/>
                  <a:pt x="487146600" y="476859600"/>
                </a:cubicBezTo>
                <a:cubicBezTo>
                  <a:pt x="608933250" y="715289450"/>
                  <a:pt x="730719900" y="953719250"/>
                  <a:pt x="974293200" y="953719250"/>
                </a:cubicBez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1" name="Freeform 691"/>
          <p:cNvSpPr/>
          <p:nvPr/>
        </p:nvSpPr>
        <p:spPr>
          <a:xfrm rot="0" flipH="0" flipV="1">
            <a:off x="4861480" y="759013"/>
            <a:ext cx="1917899" cy="1877400"/>
          </a:xfrm>
          <a:custGeom>
            <a:pathLst>
              <a:path w="974293200" h="953719250">
                <a:moveTo>
                  <a:pt x="0" y="0"/>
                </a:moveTo>
                <a:cubicBezTo>
                  <a:pt x="243573300" y="0"/>
                  <a:pt x="365359950" y="238429800"/>
                  <a:pt x="487146600" y="476859600"/>
                </a:cubicBezTo>
                <a:cubicBezTo>
                  <a:pt x="608933250" y="715289450"/>
                  <a:pt x="730719900" y="953719250"/>
                  <a:pt x="974293200" y="953719250"/>
                </a:cubicBezTo>
              </a:path>
            </a:pathLst>
          </a:custGeom>
          <a:noFill/>
          <a:ln w="28574" cap="flat" cmpd="sng">
            <a:solidFill>
              <a:srgbClr val="EFEFE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2" name="Freeform 692"/>
          <p:cNvSpPr/>
          <p:nvPr/>
        </p:nvSpPr>
        <p:spPr>
          <a:xfrm rot="0" flipH="0" flipV="1">
            <a:off x="5848412" y="201043"/>
            <a:ext cx="4310700" cy="353999"/>
          </a:xfrm>
          <a:custGeom>
            <a:pathLst>
              <a:path w="4310700" h="353999">
                <a:moveTo>
                  <a:pt x="0" y="353999"/>
                </a:moveTo>
                <a:lnTo>
                  <a:pt x="4310700" y="353999"/>
                </a:lnTo>
                <a:lnTo>
                  <a:pt x="4310700" y="0"/>
                </a:lnTo>
                <a:lnTo>
                  <a:pt x="0" y="0"/>
                </a:lnTo>
                <a:close/>
                <a:moveTo>
                  <a:pt x="-5647370" y="555042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3" name="Freeform 693"/>
          <p:cNvSpPr/>
          <p:nvPr/>
        </p:nvSpPr>
        <p:spPr>
          <a:xfrm rot="0" flipH="0" flipV="1">
            <a:off x="10813003" y="555046"/>
            <a:ext cx="272999" cy="272999"/>
          </a:xfrm>
          <a:custGeom>
            <a:pathLst>
              <a:path w="138684000" h="138683975">
                <a:moveTo>
                  <a:pt x="0" y="69341975"/>
                </a:moveTo>
                <a:lnTo>
                  <a:pt x="0" y="69341975"/>
                </a:lnTo>
                <a:cubicBezTo>
                  <a:pt x="0" y="107638528"/>
                  <a:pt x="31045150" y="138683975"/>
                  <a:pt x="69342000" y="138683975"/>
                </a:cubicBezTo>
                <a:lnTo>
                  <a:pt x="69342000" y="138683975"/>
                </a:lnTo>
                <a:cubicBezTo>
                  <a:pt x="87732394" y="138683975"/>
                  <a:pt x="105369916" y="131378325"/>
                  <a:pt x="118373922" y="118374195"/>
                </a:cubicBezTo>
                <a:cubicBezTo>
                  <a:pt x="131378325" y="105370040"/>
                  <a:pt x="138684000" y="87732617"/>
                  <a:pt x="138684000" y="69341975"/>
                </a:cubicBezTo>
                <a:lnTo>
                  <a:pt x="138684000" y="69341975"/>
                </a:lnTo>
                <a:cubicBezTo>
                  <a:pt x="138684000" y="31045448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150" y="0"/>
                  <a:pt x="0" y="31045448"/>
                  <a:pt x="0" y="69341975"/>
                </a:cubicBezTo>
                <a:close/>
                <a:moveTo>
                  <a:pt x="-5141700643" y="420647316"/>
                </a:moveTo>
              </a:path>
            </a:pathLst>
          </a:custGeom>
          <a:solidFill>
            <a:srgbClr val="EEECE1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4" name="Freeform 694"/>
          <p:cNvSpPr/>
          <p:nvPr/>
        </p:nvSpPr>
        <p:spPr>
          <a:xfrm rot="0" flipH="0" flipV="1">
            <a:off x="10813003" y="555046"/>
            <a:ext cx="272999" cy="272999"/>
          </a:xfrm>
          <a:custGeom>
            <a:pathLst>
              <a:path w="138684000" h="138683975">
                <a:moveTo>
                  <a:pt x="0" y="69341975"/>
                </a:moveTo>
                <a:lnTo>
                  <a:pt x="0" y="69341975"/>
                </a:lnTo>
                <a:cubicBezTo>
                  <a:pt x="0" y="107638528"/>
                  <a:pt x="31045150" y="138683975"/>
                  <a:pt x="69342000" y="138683975"/>
                </a:cubicBezTo>
                <a:lnTo>
                  <a:pt x="69342000" y="138683975"/>
                </a:lnTo>
                <a:cubicBezTo>
                  <a:pt x="87732394" y="138683975"/>
                  <a:pt x="105369916" y="131378325"/>
                  <a:pt x="118373922" y="118374195"/>
                </a:cubicBezTo>
                <a:cubicBezTo>
                  <a:pt x="131378325" y="105370040"/>
                  <a:pt x="138684000" y="87732617"/>
                  <a:pt x="138684000" y="69341975"/>
                </a:cubicBezTo>
                <a:lnTo>
                  <a:pt x="138684000" y="69341975"/>
                </a:lnTo>
                <a:cubicBezTo>
                  <a:pt x="138684000" y="31045448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150" y="0"/>
                  <a:pt x="0" y="31045448"/>
                  <a:pt x="0" y="69341975"/>
                </a:cubicBezTo>
                <a:close/>
                <a:moveTo>
                  <a:pt x="-5141700643" y="420647316"/>
                </a:moveTo>
              </a:path>
            </a:pathLst>
          </a:custGeom>
          <a:noFill/>
          <a:ln w="9524" cap="flat" cmpd="sng">
            <a:solidFill>
              <a:srgbClr val="D9D9D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5" name="Freeform 695"/>
          <p:cNvSpPr/>
          <p:nvPr/>
        </p:nvSpPr>
        <p:spPr>
          <a:xfrm rot="0" flipH="0" flipV="1">
            <a:off x="11108421" y="388015"/>
            <a:ext cx="6169199" cy="323099"/>
          </a:xfrm>
          <a:custGeom>
            <a:pathLst>
              <a:path w="6169199" h="323099">
                <a:moveTo>
                  <a:pt x="0" y="323099"/>
                </a:moveTo>
                <a:lnTo>
                  <a:pt x="6169199" y="323099"/>
                </a:lnTo>
                <a:lnTo>
                  <a:pt x="6169199" y="0"/>
                </a:lnTo>
                <a:lnTo>
                  <a:pt x="0" y="0"/>
                </a:lnTo>
                <a:close/>
                <a:moveTo>
                  <a:pt x="-10720407" y="711114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6" name="Freeform 696"/>
          <p:cNvSpPr/>
          <p:nvPr/>
        </p:nvSpPr>
        <p:spPr>
          <a:xfrm rot="0" flipH="0" flipV="1">
            <a:off x="10949494" y="828045"/>
            <a:ext cx="690599" cy="562199"/>
          </a:xfrm>
          <a:custGeom>
            <a:pathLst>
              <a:path w="350824800" h="285597600">
                <a:moveTo>
                  <a:pt x="350824800" y="0"/>
                </a:moveTo>
                <a:cubicBezTo>
                  <a:pt x="350824800" y="76477316"/>
                  <a:pt x="263118600" y="117254933"/>
                  <a:pt x="175412400" y="152954633"/>
                </a:cubicBezTo>
                <a:cubicBezTo>
                  <a:pt x="87706200" y="188654333"/>
                  <a:pt x="0" y="219276116"/>
                  <a:pt x="0" y="285597600"/>
                </a:cubicBez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7" name="Freeform 697"/>
          <p:cNvSpPr/>
          <p:nvPr/>
        </p:nvSpPr>
        <p:spPr>
          <a:xfrm rot="0" flipH="0" flipV="1">
            <a:off x="10949494" y="828045"/>
            <a:ext cx="690599" cy="562199"/>
          </a:xfrm>
          <a:custGeom>
            <a:pathLst>
              <a:path w="350824800" h="285597600">
                <a:moveTo>
                  <a:pt x="350824800" y="0"/>
                </a:moveTo>
                <a:cubicBezTo>
                  <a:pt x="350824800" y="76477316"/>
                  <a:pt x="263118600" y="117254933"/>
                  <a:pt x="175412400" y="152954633"/>
                </a:cubicBezTo>
                <a:cubicBezTo>
                  <a:pt x="87706200" y="188654333"/>
                  <a:pt x="0" y="219276116"/>
                  <a:pt x="0" y="285597600"/>
                </a:cubicBezTo>
              </a:path>
            </a:pathLst>
          </a:custGeom>
          <a:noFill/>
          <a:ln w="28574" cap="flat" cmpd="sng">
            <a:solidFill>
              <a:srgbClr val="EFEFE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8" name="Freeform 698"/>
          <p:cNvSpPr/>
          <p:nvPr/>
        </p:nvSpPr>
        <p:spPr>
          <a:xfrm rot="0" flipH="0" flipV="1">
            <a:off x="7485099" y="900100"/>
            <a:ext cx="3659699" cy="929699"/>
          </a:xfrm>
          <a:custGeom>
            <a:pathLst>
              <a:path w="1859127600" h="472287600">
                <a:moveTo>
                  <a:pt x="0" y="472287600"/>
                </a:moveTo>
                <a:lnTo>
                  <a:pt x="1859127600" y="472287600"/>
                </a:lnTo>
                <a:lnTo>
                  <a:pt x="1859127600" y="0"/>
                </a:lnTo>
                <a:lnTo>
                  <a:pt x="0" y="0"/>
                </a:lnTo>
                <a:close/>
                <a:moveTo>
                  <a:pt x="-3345180000" y="9295384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99" name="Freeform 699"/>
          <p:cNvSpPr/>
          <p:nvPr/>
        </p:nvSpPr>
        <p:spPr>
          <a:xfrm rot="0" flipH="0" flipV="1">
            <a:off x="202801" y="939130"/>
            <a:ext cx="3905699" cy="2835599"/>
          </a:xfrm>
          <a:custGeom>
            <a:pathLst>
              <a:path w="1984095507" h="1440484800">
                <a:moveTo>
                  <a:pt x="0" y="804214800"/>
                </a:moveTo>
                <a:lnTo>
                  <a:pt x="1678990707" y="1440484800"/>
                </a:lnTo>
                <a:lnTo>
                  <a:pt x="1984095507" y="636270000"/>
                </a:lnTo>
                <a:lnTo>
                  <a:pt x="305104806" y="0"/>
                </a:lnTo>
                <a:close/>
                <a:moveTo>
                  <a:pt x="1010324396" y="1917562482"/>
                </a:moveTo>
              </a:path>
            </a:pathLst>
          </a:custGeom>
          <a:solidFill>
            <a:srgbClr val="D9D9D9">
              <a:alpha val="72689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0" name="Freeform 700"/>
          <p:cNvSpPr/>
          <p:nvPr/>
        </p:nvSpPr>
        <p:spPr>
          <a:xfrm rot="0" flipH="0" flipV="1">
            <a:off x="11739940" y="3300883"/>
            <a:ext cx="5461334" cy="3058348"/>
          </a:xfrm>
          <a:custGeom>
            <a:pathLst>
              <a:path w="5461334" h="3058348">
                <a:moveTo>
                  <a:pt x="0" y="3058348"/>
                </a:moveTo>
                <a:lnTo>
                  <a:pt x="5461334" y="3058348"/>
                </a:lnTo>
                <a:lnTo>
                  <a:pt x="5461334" y="0"/>
                </a:lnTo>
                <a:lnTo>
                  <a:pt x="0" y="0"/>
                </a:lnTo>
                <a:close/>
                <a:moveTo>
                  <a:pt x="-8439057" y="635923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701" name="Picture 420"/>
          <p:cNvPicPr>
            <a:picLocks noChangeAspect="0" noChangeArrowheads="1"/>
          </p:cNvPicPr>
          <p:nvPr/>
        </p:nvPicPr>
        <p:blipFill>
          <a:blip r:embed="rId70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1739940" y="3300883"/>
            <a:ext cx="5461334" cy="3058348"/>
          </a:xfrm>
          <a:prstGeom prst="rect">
            <a:avLst/>
          </a:prstGeom>
          <a:noFill/>
          <a:extLst/>
        </p:spPr>
      </p:pic>
      <p:sp>
        <p:nvSpPr>
          <p:cNvPr id="702" name="Rectangle 702"/>
          <p:cNvSpPr/>
          <p:nvPr/>
        </p:nvSpPr>
        <p:spPr>
          <a:xfrm rot="0" flipH="0" flipV="0">
            <a:off x="5958800" y="2186839"/>
            <a:ext cx="4101591" cy="304494"/>
          </a:xfrm>
          <a:prstGeom prst="rect">
            <a:avLst/>
          </a:prstGeom>
        </p:spPr>
      </p:sp>
      <p:sp>
        <p:nvSpPr>
          <p:cNvPr id="703" name="Freeform 703"/>
          <p:cNvSpPr/>
          <p:nvPr/>
        </p:nvSpPr>
        <p:spPr>
          <a:xfrm rot="0" flipH="0" flipV="0">
            <a:off x="5964134" y="2237367"/>
            <a:ext cx="130595" cy="181324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4" name="Freeform 704"/>
          <p:cNvSpPr/>
          <p:nvPr/>
        </p:nvSpPr>
        <p:spPr>
          <a:xfrm rot="0" flipH="0" flipV="0">
            <a:off x="6105358" y="2237367"/>
            <a:ext cx="130595" cy="184919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5" name="Freeform 705"/>
          <p:cNvSpPr/>
          <p:nvPr/>
        </p:nvSpPr>
        <p:spPr>
          <a:xfrm rot="0" flipH="0" flipV="0">
            <a:off x="6260099" y="2240839"/>
            <a:ext cx="80740" cy="177851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6" name="Freeform 706"/>
          <p:cNvSpPr/>
          <p:nvPr/>
        </p:nvSpPr>
        <p:spPr>
          <a:xfrm rot="0" flipH="0" flipV="0">
            <a:off x="6387806" y="2237367"/>
            <a:ext cx="130595" cy="184919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7" name="Freeform 707"/>
          <p:cNvSpPr/>
          <p:nvPr/>
        </p:nvSpPr>
        <p:spPr>
          <a:xfrm rot="0" flipH="0" flipV="0">
            <a:off x="6537213" y="2333859"/>
            <a:ext cx="76398" cy="31003"/>
          </a:xfrm>
          <a:custGeom>
            <a:pathLst>
              <a:path w="3819922" h="1550194">
                <a:moveTo>
                  <a:pt x="3819922" y="0"/>
                </a:moveTo>
                <a:lnTo>
                  <a:pt x="3819922" y="1550194"/>
                </a:lnTo>
                <a:lnTo>
                  <a:pt x="0" y="1550194"/>
                </a:lnTo>
                <a:lnTo>
                  <a:pt x="0" y="0"/>
                </a:lnTo>
                <a:close/>
                <a:moveTo>
                  <a:pt x="3565723" y="4241601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8" name="Freeform 708"/>
          <p:cNvSpPr/>
          <p:nvPr/>
        </p:nvSpPr>
        <p:spPr>
          <a:xfrm rot="0" flipH="0" flipV="0">
            <a:off x="6632408" y="2237367"/>
            <a:ext cx="130595" cy="181324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09" name="Freeform 709"/>
          <p:cNvSpPr/>
          <p:nvPr/>
        </p:nvSpPr>
        <p:spPr>
          <a:xfrm rot="0" flipH="0" flipV="0">
            <a:off x="6773632" y="2237367"/>
            <a:ext cx="130595" cy="184919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0" name="Freeform 710"/>
          <p:cNvSpPr/>
          <p:nvPr/>
        </p:nvSpPr>
        <p:spPr>
          <a:xfrm rot="0" flipH="0" flipV="0">
            <a:off x="6928373" y="2240839"/>
            <a:ext cx="80740" cy="177851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1" name="Freeform 711"/>
          <p:cNvSpPr/>
          <p:nvPr/>
        </p:nvSpPr>
        <p:spPr>
          <a:xfrm rot="0" flipH="0" flipV="0">
            <a:off x="7055088" y="2237367"/>
            <a:ext cx="132083" cy="184919"/>
          </a:xfrm>
          <a:custGeom>
            <a:pathLst>
              <a:path w="6604199" h="9245996">
                <a:moveTo>
                  <a:pt x="3286522" y="0"/>
                </a:moveTo>
                <a:cubicBezTo>
                  <a:pt x="4092707" y="0"/>
                  <a:pt x="4792398" y="233627"/>
                  <a:pt x="5385594" y="700881"/>
                </a:cubicBezTo>
                <a:cubicBezTo>
                  <a:pt x="5978922" y="1168003"/>
                  <a:pt x="6275586" y="1755047"/>
                  <a:pt x="6275586" y="2462014"/>
                </a:cubicBezTo>
                <a:cubicBezTo>
                  <a:pt x="6275586" y="2891962"/>
                  <a:pt x="6170149" y="3270250"/>
                  <a:pt x="5959277" y="3596878"/>
                </a:cubicBezTo>
                <a:cubicBezTo>
                  <a:pt x="5748404" y="3923374"/>
                  <a:pt x="5438378" y="4150717"/>
                  <a:pt x="5029200" y="4278908"/>
                </a:cubicBezTo>
                <a:lnTo>
                  <a:pt x="5029200" y="4303712"/>
                </a:lnTo>
                <a:cubicBezTo>
                  <a:pt x="5525294" y="4419468"/>
                  <a:pt x="5911784" y="4661297"/>
                  <a:pt x="6188670" y="5029200"/>
                </a:cubicBezTo>
                <a:cubicBezTo>
                  <a:pt x="6465689" y="5397103"/>
                  <a:pt x="6604199" y="5829102"/>
                  <a:pt x="6604199" y="6325195"/>
                </a:cubicBezTo>
                <a:cubicBezTo>
                  <a:pt x="6604199" y="7193426"/>
                  <a:pt x="6285839" y="7897283"/>
                  <a:pt x="5649119" y="8436769"/>
                </a:cubicBezTo>
                <a:cubicBezTo>
                  <a:pt x="5012531" y="8976254"/>
                  <a:pt x="4229166" y="9245996"/>
                  <a:pt x="3299024" y="9245996"/>
                </a:cubicBezTo>
                <a:cubicBezTo>
                  <a:pt x="2298502" y="9245996"/>
                  <a:pt x="1498534" y="8962827"/>
                  <a:pt x="899120" y="8396486"/>
                </a:cubicBezTo>
                <a:cubicBezTo>
                  <a:pt x="299707" y="7830145"/>
                  <a:pt x="0" y="7067418"/>
                  <a:pt x="0" y="6108303"/>
                </a:cubicBezTo>
                <a:lnTo>
                  <a:pt x="0" y="6002734"/>
                </a:lnTo>
                <a:lnTo>
                  <a:pt x="1711524" y="6002734"/>
                </a:lnTo>
                <a:cubicBezTo>
                  <a:pt x="1740495" y="6560873"/>
                  <a:pt x="1891374" y="6992937"/>
                  <a:pt x="2164160" y="7298928"/>
                </a:cubicBezTo>
                <a:cubicBezTo>
                  <a:pt x="2437077" y="7604786"/>
                  <a:pt x="2807097" y="7757716"/>
                  <a:pt x="3274219" y="7757716"/>
                </a:cubicBezTo>
                <a:cubicBezTo>
                  <a:pt x="3704167" y="7757716"/>
                  <a:pt x="4053483" y="7624432"/>
                  <a:pt x="4322167" y="7357864"/>
                </a:cubicBezTo>
                <a:cubicBezTo>
                  <a:pt x="4590852" y="7091164"/>
                  <a:pt x="4725194" y="6759377"/>
                  <a:pt x="4725194" y="6362502"/>
                </a:cubicBezTo>
                <a:cubicBezTo>
                  <a:pt x="4725194" y="5920118"/>
                  <a:pt x="4593960" y="5589389"/>
                  <a:pt x="4331494" y="5370314"/>
                </a:cubicBezTo>
                <a:cubicBezTo>
                  <a:pt x="4069027" y="5151239"/>
                  <a:pt x="3578093" y="5041702"/>
                  <a:pt x="2858691" y="5041702"/>
                </a:cubicBezTo>
                <a:lnTo>
                  <a:pt x="2666405" y="5041702"/>
                </a:lnTo>
                <a:lnTo>
                  <a:pt x="2666405" y="3770312"/>
                </a:lnTo>
                <a:lnTo>
                  <a:pt x="2970411" y="3782814"/>
                </a:lnTo>
                <a:cubicBezTo>
                  <a:pt x="3478808" y="3782814"/>
                  <a:pt x="3870457" y="3685646"/>
                  <a:pt x="4145360" y="3491309"/>
                </a:cubicBezTo>
                <a:cubicBezTo>
                  <a:pt x="4420394" y="3296973"/>
                  <a:pt x="4557911" y="3022071"/>
                  <a:pt x="4557911" y="2666603"/>
                </a:cubicBezTo>
                <a:cubicBezTo>
                  <a:pt x="4557911" y="2311003"/>
                  <a:pt x="4439047" y="2024724"/>
                  <a:pt x="4201319" y="1807766"/>
                </a:cubicBezTo>
                <a:cubicBezTo>
                  <a:pt x="3963591" y="1590675"/>
                  <a:pt x="3662826" y="1482130"/>
                  <a:pt x="3299024" y="1482130"/>
                </a:cubicBezTo>
                <a:cubicBezTo>
                  <a:pt x="2893814" y="1482130"/>
                  <a:pt x="2566128" y="1615480"/>
                  <a:pt x="2315964" y="1882180"/>
                </a:cubicBezTo>
                <a:cubicBezTo>
                  <a:pt x="2065933" y="2148747"/>
                  <a:pt x="1936816" y="2544564"/>
                  <a:pt x="1928614" y="3069630"/>
                </a:cubicBezTo>
                <a:lnTo>
                  <a:pt x="217091" y="3069630"/>
                </a:lnTo>
                <a:cubicBezTo>
                  <a:pt x="250164" y="2135386"/>
                  <a:pt x="545703" y="1390253"/>
                  <a:pt x="1103710" y="834231"/>
                </a:cubicBezTo>
                <a:cubicBezTo>
                  <a:pt x="1661848" y="278077"/>
                  <a:pt x="2389452" y="0"/>
                  <a:pt x="3286522" y="0"/>
                </a:cubicBezTo>
                <a:close/>
                <a:moveTo>
                  <a:pt x="88491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2" name="Freeform 712"/>
          <p:cNvSpPr/>
          <p:nvPr/>
        </p:nvSpPr>
        <p:spPr>
          <a:xfrm rot="0" flipH="0" flipV="0">
            <a:off x="7207472" y="2289706"/>
            <a:ext cx="39814" cy="128984"/>
          </a:xfrm>
          <a:custGeom>
            <a:pathLst>
              <a:path w="1990725" h="6449218">
                <a:moveTo>
                  <a:pt x="1990725" y="0"/>
                </a:moveTo>
                <a:lnTo>
                  <a:pt x="1990725" y="1953418"/>
                </a:lnTo>
                <a:lnTo>
                  <a:pt x="0" y="1953418"/>
                </a:lnTo>
                <a:lnTo>
                  <a:pt x="0" y="0"/>
                </a:lnTo>
                <a:close/>
                <a:moveTo>
                  <a:pt x="5674122" y="6449218"/>
                </a:moveTo>
                <a:moveTo>
                  <a:pt x="1990725" y="4495800"/>
                </a:moveTo>
                <a:lnTo>
                  <a:pt x="1990725" y="6449218"/>
                </a:lnTo>
                <a:lnTo>
                  <a:pt x="0" y="6449218"/>
                </a:lnTo>
                <a:lnTo>
                  <a:pt x="0" y="4495800"/>
                </a:lnTo>
                <a:close/>
                <a:moveTo>
                  <a:pt x="1178322" y="6449218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3" name="Freeform 713"/>
          <p:cNvSpPr/>
          <p:nvPr/>
        </p:nvSpPr>
        <p:spPr>
          <a:xfrm rot="0" flipH="0" flipV="0">
            <a:off x="7350172" y="2237367"/>
            <a:ext cx="127496" cy="181324"/>
          </a:xfrm>
          <a:custGeom>
            <a:pathLst>
              <a:path w="6374805" h="9066212">
                <a:moveTo>
                  <a:pt x="6374805" y="0"/>
                </a:moveTo>
                <a:lnTo>
                  <a:pt x="6374805" y="1674416"/>
                </a:lnTo>
                <a:lnTo>
                  <a:pt x="1996877" y="1674416"/>
                </a:lnTo>
                <a:lnTo>
                  <a:pt x="1996877" y="3770312"/>
                </a:lnTo>
                <a:lnTo>
                  <a:pt x="5791994" y="3770312"/>
                </a:lnTo>
                <a:lnTo>
                  <a:pt x="5791994" y="5320705"/>
                </a:lnTo>
                <a:lnTo>
                  <a:pt x="1996877" y="5320705"/>
                </a:lnTo>
                <a:lnTo>
                  <a:pt x="199687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4" name="Freeform 714"/>
          <p:cNvSpPr/>
          <p:nvPr/>
        </p:nvSpPr>
        <p:spPr>
          <a:xfrm rot="0" flipH="0" flipV="0">
            <a:off x="7497813" y="2237367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5" name="Freeform 715"/>
          <p:cNvSpPr/>
          <p:nvPr/>
        </p:nvSpPr>
        <p:spPr>
          <a:xfrm rot="0" flipH="0" flipV="0">
            <a:off x="7563092" y="2237367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6" name="Freeform 716"/>
          <p:cNvSpPr/>
          <p:nvPr/>
        </p:nvSpPr>
        <p:spPr>
          <a:xfrm rot="0" flipH="0" flipV="0">
            <a:off x="7623285" y="2283876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7" name="Freeform 717"/>
          <p:cNvSpPr/>
          <p:nvPr/>
        </p:nvSpPr>
        <p:spPr>
          <a:xfrm rot="0" flipH="0" flipV="0">
            <a:off x="7775868" y="2283876"/>
            <a:ext cx="121665" cy="13841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8" name="Freeform 718"/>
          <p:cNvSpPr/>
          <p:nvPr/>
        </p:nvSpPr>
        <p:spPr>
          <a:xfrm rot="0" flipH="0" flipV="0">
            <a:off x="7914624" y="2283876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19" name="Freeform 719"/>
          <p:cNvSpPr/>
          <p:nvPr/>
        </p:nvSpPr>
        <p:spPr>
          <a:xfrm rot="0" flipH="0" flipV="0">
            <a:off x="8059887" y="2237367"/>
            <a:ext cx="135437" cy="181324"/>
          </a:xfrm>
          <a:custGeom>
            <a:pathLst>
              <a:path w="6771878" h="9066212">
                <a:moveTo>
                  <a:pt x="3274218" y="0"/>
                </a:moveTo>
                <a:cubicBezTo>
                  <a:pt x="3398308" y="0"/>
                  <a:pt x="3563672" y="6217"/>
                  <a:pt x="3770312" y="18653"/>
                </a:cubicBezTo>
                <a:cubicBezTo>
                  <a:pt x="3977084" y="31089"/>
                  <a:pt x="4130079" y="41408"/>
                  <a:pt x="4229298" y="49609"/>
                </a:cubicBezTo>
                <a:lnTo>
                  <a:pt x="4229298" y="1395412"/>
                </a:lnTo>
                <a:cubicBezTo>
                  <a:pt x="4109310" y="1382977"/>
                  <a:pt x="3994546" y="1373650"/>
                  <a:pt x="3885009" y="1367433"/>
                </a:cubicBezTo>
                <a:cubicBezTo>
                  <a:pt x="3775471" y="1361215"/>
                  <a:pt x="3673144" y="1358106"/>
                  <a:pt x="3578026" y="1358106"/>
                </a:cubicBezTo>
                <a:cubicBezTo>
                  <a:pt x="3325878" y="1358106"/>
                  <a:pt x="3147086" y="1412875"/>
                  <a:pt x="3041650" y="1522412"/>
                </a:cubicBezTo>
                <a:cubicBezTo>
                  <a:pt x="2936213" y="1631950"/>
                  <a:pt x="2883495" y="1856250"/>
                  <a:pt x="2883495" y="2195314"/>
                </a:cubicBezTo>
                <a:lnTo>
                  <a:pt x="2883495" y="2499122"/>
                </a:lnTo>
                <a:lnTo>
                  <a:pt x="4130079" y="2499122"/>
                </a:lnTo>
                <a:lnTo>
                  <a:pt x="4130079" y="3708400"/>
                </a:lnTo>
                <a:lnTo>
                  <a:pt x="2883495" y="3708400"/>
                </a:lnTo>
                <a:lnTo>
                  <a:pt x="2883495" y="9066212"/>
                </a:lnTo>
                <a:lnTo>
                  <a:pt x="1079103" y="9066212"/>
                </a:lnTo>
                <a:lnTo>
                  <a:pt x="1079103" y="3708400"/>
                </a:lnTo>
                <a:lnTo>
                  <a:pt x="0" y="3708400"/>
                </a:lnTo>
                <a:lnTo>
                  <a:pt x="0" y="2499122"/>
                </a:lnTo>
                <a:lnTo>
                  <a:pt x="1079103" y="2499122"/>
                </a:lnTo>
                <a:lnTo>
                  <a:pt x="1079103" y="2046486"/>
                </a:lnTo>
                <a:cubicBezTo>
                  <a:pt x="1079103" y="1364390"/>
                  <a:pt x="1276482" y="852818"/>
                  <a:pt x="1671240" y="511770"/>
                </a:cubicBezTo>
                <a:cubicBezTo>
                  <a:pt x="2065998" y="170590"/>
                  <a:pt x="2600325" y="0"/>
                  <a:pt x="3274218" y="0"/>
                </a:cubicBezTo>
                <a:close/>
                <a:moveTo>
                  <a:pt x="9066212" y="9066212"/>
                </a:moveTo>
                <a:moveTo>
                  <a:pt x="6771878" y="0"/>
                </a:moveTo>
                <a:lnTo>
                  <a:pt x="6771878" y="1482130"/>
                </a:lnTo>
                <a:lnTo>
                  <a:pt x="4967287" y="1482130"/>
                </a:lnTo>
                <a:lnTo>
                  <a:pt x="4967287" y="0"/>
                </a:lnTo>
                <a:close/>
                <a:moveTo>
                  <a:pt x="9066212" y="9066212"/>
                </a:moveTo>
                <a:moveTo>
                  <a:pt x="6771878" y="2499122"/>
                </a:moveTo>
                <a:lnTo>
                  <a:pt x="6771878" y="9066212"/>
                </a:lnTo>
                <a:lnTo>
                  <a:pt x="4967287" y="9066212"/>
                </a:lnTo>
                <a:lnTo>
                  <a:pt x="4967287" y="2499122"/>
                </a:lnTo>
                <a:close/>
                <a:moveTo>
                  <a:pt x="656709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0" name="Freeform 720"/>
          <p:cNvSpPr/>
          <p:nvPr/>
        </p:nvSpPr>
        <p:spPr>
          <a:xfrm rot="0" flipH="0" flipV="0">
            <a:off x="8217936" y="2283876"/>
            <a:ext cx="127992" cy="13841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1" name="Freeform 721"/>
          <p:cNvSpPr/>
          <p:nvPr/>
        </p:nvSpPr>
        <p:spPr>
          <a:xfrm rot="0" flipH="0" flipV="0">
            <a:off x="8369311" y="2283876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2" name="Freeform 722"/>
          <p:cNvSpPr/>
          <p:nvPr/>
        </p:nvSpPr>
        <p:spPr>
          <a:xfrm rot="0" flipH="0" flipV="0">
            <a:off x="8593260" y="2237367"/>
            <a:ext cx="129853" cy="181324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3" name="Freeform 723"/>
          <p:cNvSpPr/>
          <p:nvPr/>
        </p:nvSpPr>
        <p:spPr>
          <a:xfrm rot="0" flipH="0" flipV="0">
            <a:off x="8730253" y="2283876"/>
            <a:ext cx="127992" cy="13841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4" name="Freeform 724"/>
          <p:cNvSpPr/>
          <p:nvPr/>
        </p:nvSpPr>
        <p:spPr>
          <a:xfrm rot="0" flipH="0" flipV="0">
            <a:off x="8881629" y="2283876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5" name="Freeform 725"/>
          <p:cNvSpPr/>
          <p:nvPr/>
        </p:nvSpPr>
        <p:spPr>
          <a:xfrm rot="0" flipH="0" flipV="0">
            <a:off x="9026417" y="2237367"/>
            <a:ext cx="133572" cy="184919"/>
          </a:xfrm>
          <a:custGeom>
            <a:pathLst>
              <a:path w="6678613" h="9245996">
                <a:moveTo>
                  <a:pt x="6678613" y="0"/>
                </a:moveTo>
                <a:lnTo>
                  <a:pt x="6678613" y="9066212"/>
                </a:lnTo>
                <a:lnTo>
                  <a:pt x="4960938" y="9066212"/>
                </a:lnTo>
                <a:lnTo>
                  <a:pt x="4960938" y="8229005"/>
                </a:lnTo>
                <a:lnTo>
                  <a:pt x="4936133" y="8229005"/>
                </a:lnTo>
                <a:cubicBezTo>
                  <a:pt x="4741796" y="8563835"/>
                  <a:pt x="4474104" y="8817041"/>
                  <a:pt x="4133056" y="8988623"/>
                </a:cubicBezTo>
                <a:cubicBezTo>
                  <a:pt x="3792009" y="9160205"/>
                  <a:pt x="3396126" y="9245996"/>
                  <a:pt x="2945408" y="9245996"/>
                </a:cubicBezTo>
                <a:cubicBezTo>
                  <a:pt x="2048338" y="9245996"/>
                  <a:pt x="1333169" y="8916326"/>
                  <a:pt x="799902" y="8256984"/>
                </a:cubicBezTo>
                <a:cubicBezTo>
                  <a:pt x="266634" y="7597510"/>
                  <a:pt x="0" y="6753093"/>
                  <a:pt x="0" y="5723731"/>
                </a:cubicBezTo>
                <a:cubicBezTo>
                  <a:pt x="0" y="4748080"/>
                  <a:pt x="262467" y="3937794"/>
                  <a:pt x="787400" y="3292872"/>
                </a:cubicBezTo>
                <a:cubicBezTo>
                  <a:pt x="1312466" y="2647950"/>
                  <a:pt x="2019432" y="2325489"/>
                  <a:pt x="2908300" y="2325489"/>
                </a:cubicBezTo>
                <a:cubicBezTo>
                  <a:pt x="3317610" y="2325489"/>
                  <a:pt x="3691731" y="2408172"/>
                  <a:pt x="4030663" y="2573536"/>
                </a:cubicBezTo>
                <a:cubicBezTo>
                  <a:pt x="4369726" y="2738901"/>
                  <a:pt x="4642578" y="2980730"/>
                  <a:pt x="4849217" y="3299023"/>
                </a:cubicBezTo>
                <a:lnTo>
                  <a:pt x="4874022" y="3299023"/>
                </a:lnTo>
                <a:lnTo>
                  <a:pt x="4874022" y="0"/>
                </a:lnTo>
                <a:close/>
                <a:moveTo>
                  <a:pt x="8656836" y="9066212"/>
                </a:moveTo>
                <a:moveTo>
                  <a:pt x="1798241" y="5773341"/>
                </a:moveTo>
                <a:cubicBezTo>
                  <a:pt x="1798241" y="6385190"/>
                  <a:pt x="1940851" y="6890610"/>
                  <a:pt x="2226072" y="7289602"/>
                </a:cubicBezTo>
                <a:cubicBezTo>
                  <a:pt x="2511425" y="7688461"/>
                  <a:pt x="2897981" y="7887891"/>
                  <a:pt x="3385741" y="7887891"/>
                </a:cubicBezTo>
                <a:cubicBezTo>
                  <a:pt x="3885935" y="7887891"/>
                  <a:pt x="4269383" y="7702947"/>
                  <a:pt x="4536083" y="7333059"/>
                </a:cubicBezTo>
                <a:cubicBezTo>
                  <a:pt x="4802783" y="6963040"/>
                  <a:pt x="4936133" y="6441083"/>
                  <a:pt x="4936133" y="5767189"/>
                </a:cubicBezTo>
                <a:cubicBezTo>
                  <a:pt x="4936133" y="5126368"/>
                  <a:pt x="4805892" y="4618898"/>
                  <a:pt x="4545409" y="4244777"/>
                </a:cubicBezTo>
                <a:cubicBezTo>
                  <a:pt x="4284927" y="3870656"/>
                  <a:pt x="3896320" y="3683595"/>
                  <a:pt x="3379589" y="3683595"/>
                </a:cubicBezTo>
                <a:cubicBezTo>
                  <a:pt x="2879394" y="3683595"/>
                  <a:pt x="2490788" y="3870656"/>
                  <a:pt x="2213769" y="4244777"/>
                </a:cubicBezTo>
                <a:cubicBezTo>
                  <a:pt x="1936750" y="4618898"/>
                  <a:pt x="1798241" y="5128419"/>
                  <a:pt x="1798241" y="5773341"/>
                </a:cubicBezTo>
                <a:close/>
                <a:moveTo>
                  <a:pt x="28834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6" name="Freeform 726"/>
          <p:cNvSpPr/>
          <p:nvPr/>
        </p:nvSpPr>
        <p:spPr>
          <a:xfrm rot="0" flipH="0" flipV="0">
            <a:off x="9187930" y="2237367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7" name="Freeform 727"/>
          <p:cNvSpPr/>
          <p:nvPr/>
        </p:nvSpPr>
        <p:spPr>
          <a:xfrm rot="0" flipH="0" flipV="0">
            <a:off x="9246636" y="2237367"/>
            <a:ext cx="133572" cy="184919"/>
          </a:xfrm>
          <a:custGeom>
            <a:pathLst>
              <a:path w="6678613" h="9245996">
                <a:moveTo>
                  <a:pt x="6678613" y="0"/>
                </a:moveTo>
                <a:lnTo>
                  <a:pt x="6678613" y="9066212"/>
                </a:lnTo>
                <a:lnTo>
                  <a:pt x="4960938" y="9066212"/>
                </a:lnTo>
                <a:lnTo>
                  <a:pt x="4960938" y="8229005"/>
                </a:lnTo>
                <a:lnTo>
                  <a:pt x="4936133" y="8229005"/>
                </a:lnTo>
                <a:cubicBezTo>
                  <a:pt x="4741796" y="8563835"/>
                  <a:pt x="4474104" y="8817041"/>
                  <a:pt x="4133056" y="8988623"/>
                </a:cubicBezTo>
                <a:cubicBezTo>
                  <a:pt x="3792009" y="9160205"/>
                  <a:pt x="3396126" y="9245996"/>
                  <a:pt x="2945408" y="9245996"/>
                </a:cubicBezTo>
                <a:cubicBezTo>
                  <a:pt x="2048338" y="9245996"/>
                  <a:pt x="1333169" y="8916326"/>
                  <a:pt x="799902" y="8256984"/>
                </a:cubicBezTo>
                <a:cubicBezTo>
                  <a:pt x="266634" y="7597510"/>
                  <a:pt x="0" y="6753093"/>
                  <a:pt x="0" y="5723731"/>
                </a:cubicBezTo>
                <a:cubicBezTo>
                  <a:pt x="0" y="4748080"/>
                  <a:pt x="262467" y="3937794"/>
                  <a:pt x="787400" y="3292872"/>
                </a:cubicBezTo>
                <a:cubicBezTo>
                  <a:pt x="1312466" y="2647950"/>
                  <a:pt x="2019432" y="2325489"/>
                  <a:pt x="2908300" y="2325489"/>
                </a:cubicBezTo>
                <a:cubicBezTo>
                  <a:pt x="3317610" y="2325489"/>
                  <a:pt x="3691731" y="2408172"/>
                  <a:pt x="4030663" y="2573536"/>
                </a:cubicBezTo>
                <a:cubicBezTo>
                  <a:pt x="4369726" y="2738901"/>
                  <a:pt x="4642578" y="2980730"/>
                  <a:pt x="4849217" y="3299023"/>
                </a:cubicBezTo>
                <a:lnTo>
                  <a:pt x="4874022" y="3299023"/>
                </a:lnTo>
                <a:lnTo>
                  <a:pt x="4874022" y="0"/>
                </a:lnTo>
                <a:close/>
                <a:moveTo>
                  <a:pt x="8656836" y="9066212"/>
                </a:moveTo>
                <a:moveTo>
                  <a:pt x="1798241" y="5773341"/>
                </a:moveTo>
                <a:cubicBezTo>
                  <a:pt x="1798241" y="6385190"/>
                  <a:pt x="1940851" y="6890610"/>
                  <a:pt x="2226072" y="7289602"/>
                </a:cubicBezTo>
                <a:cubicBezTo>
                  <a:pt x="2511425" y="7688461"/>
                  <a:pt x="2897981" y="7887891"/>
                  <a:pt x="3385741" y="7887891"/>
                </a:cubicBezTo>
                <a:cubicBezTo>
                  <a:pt x="3885935" y="7887891"/>
                  <a:pt x="4269383" y="7702947"/>
                  <a:pt x="4536083" y="7333059"/>
                </a:cubicBezTo>
                <a:cubicBezTo>
                  <a:pt x="4802783" y="6963040"/>
                  <a:pt x="4936133" y="6441083"/>
                  <a:pt x="4936133" y="5767189"/>
                </a:cubicBezTo>
                <a:cubicBezTo>
                  <a:pt x="4936133" y="5126368"/>
                  <a:pt x="4805892" y="4618898"/>
                  <a:pt x="4545409" y="4244777"/>
                </a:cubicBezTo>
                <a:cubicBezTo>
                  <a:pt x="4284927" y="3870656"/>
                  <a:pt x="3896320" y="3683595"/>
                  <a:pt x="3379589" y="3683595"/>
                </a:cubicBezTo>
                <a:cubicBezTo>
                  <a:pt x="2879394" y="3683595"/>
                  <a:pt x="2490788" y="3870656"/>
                  <a:pt x="2213769" y="4244777"/>
                </a:cubicBezTo>
                <a:cubicBezTo>
                  <a:pt x="1936750" y="4618898"/>
                  <a:pt x="1798241" y="5128419"/>
                  <a:pt x="1798241" y="5773341"/>
                </a:cubicBezTo>
                <a:close/>
                <a:moveTo>
                  <a:pt x="28834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8" name="Freeform 728"/>
          <p:cNvSpPr/>
          <p:nvPr/>
        </p:nvSpPr>
        <p:spPr>
          <a:xfrm rot="0" flipH="0" flipV="0">
            <a:off x="9401575" y="2283876"/>
            <a:ext cx="127992" cy="13841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29" name="Freeform 729"/>
          <p:cNvSpPr/>
          <p:nvPr/>
        </p:nvSpPr>
        <p:spPr>
          <a:xfrm rot="0" flipH="0" flipV="0">
            <a:off x="9547371" y="2283876"/>
            <a:ext cx="127992" cy="13841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0" name="Freeform 730"/>
          <p:cNvSpPr/>
          <p:nvPr/>
        </p:nvSpPr>
        <p:spPr>
          <a:xfrm rot="0" flipH="0" flipV="0">
            <a:off x="9686468" y="2248035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1" name="Freeform 731"/>
          <p:cNvSpPr/>
          <p:nvPr/>
        </p:nvSpPr>
        <p:spPr>
          <a:xfrm rot="0" flipH="0" flipV="0">
            <a:off x="9789147" y="2237367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2" name="Freeform 732"/>
          <p:cNvSpPr/>
          <p:nvPr/>
        </p:nvSpPr>
        <p:spPr>
          <a:xfrm rot="0" flipH="0" flipV="0">
            <a:off x="9853433" y="2283876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3" name="Rectangle 733"/>
          <p:cNvSpPr/>
          <p:nvPr/>
        </p:nvSpPr>
        <p:spPr>
          <a:xfrm rot="0" flipH="0" flipV="0">
            <a:off x="5958800" y="2537359"/>
            <a:ext cx="2876041" cy="304494"/>
          </a:xfrm>
          <a:prstGeom prst="rect">
            <a:avLst/>
          </a:prstGeom>
        </p:spPr>
      </p:sp>
      <p:sp>
        <p:nvSpPr>
          <p:cNvPr id="734" name="Freeform 734"/>
          <p:cNvSpPr/>
          <p:nvPr/>
        </p:nvSpPr>
        <p:spPr>
          <a:xfrm rot="0" flipH="0" flipV="0">
            <a:off x="5960288" y="2598554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5" name="Freeform 735"/>
          <p:cNvSpPr/>
          <p:nvPr/>
        </p:nvSpPr>
        <p:spPr>
          <a:xfrm rot="0" flipH="0" flipV="0">
            <a:off x="6061975" y="2637869"/>
            <a:ext cx="123154" cy="134937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6" name="Freeform 736"/>
          <p:cNvSpPr/>
          <p:nvPr/>
        </p:nvSpPr>
        <p:spPr>
          <a:xfrm rot="0" flipH="0" flipV="0">
            <a:off x="6200064" y="2598554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7" name="Freeform 737"/>
          <p:cNvSpPr/>
          <p:nvPr/>
        </p:nvSpPr>
        <p:spPr>
          <a:xfrm rot="0" flipH="0" flipV="0">
            <a:off x="6304974" y="2587886"/>
            <a:ext cx="129853" cy="181324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8" name="Freeform 738"/>
          <p:cNvSpPr/>
          <p:nvPr/>
        </p:nvSpPr>
        <p:spPr>
          <a:xfrm rot="0" flipH="0" flipV="0">
            <a:off x="6448539" y="2587886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39" name="Freeform 739"/>
          <p:cNvSpPr/>
          <p:nvPr/>
        </p:nvSpPr>
        <p:spPr>
          <a:xfrm rot="0" flipH="0" flipV="0">
            <a:off x="6512825" y="2634396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0" name="Freeform 740"/>
          <p:cNvSpPr/>
          <p:nvPr/>
        </p:nvSpPr>
        <p:spPr>
          <a:xfrm rot="0" flipH="0" flipV="0">
            <a:off x="6650914" y="2598554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1" name="Freeform 741"/>
          <p:cNvSpPr/>
          <p:nvPr/>
        </p:nvSpPr>
        <p:spPr>
          <a:xfrm rot="0" flipH="0" flipV="0">
            <a:off x="6747494" y="2634396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2" name="Freeform 742"/>
          <p:cNvSpPr/>
          <p:nvPr/>
        </p:nvSpPr>
        <p:spPr>
          <a:xfrm rot="0" flipH="0" flipV="0">
            <a:off x="6908260" y="2730142"/>
            <a:ext cx="39814" cy="81236"/>
          </a:xfrm>
          <a:custGeom>
            <a:pathLst>
              <a:path w="1990725" h="4061816">
                <a:moveTo>
                  <a:pt x="1990725" y="0"/>
                </a:moveTo>
                <a:lnTo>
                  <a:pt x="1990725" y="1990724"/>
                </a:lnTo>
                <a:cubicBezTo>
                  <a:pt x="1990725" y="2478483"/>
                  <a:pt x="1820135" y="2917691"/>
                  <a:pt x="1478955" y="3308349"/>
                </a:cubicBezTo>
                <a:cubicBezTo>
                  <a:pt x="1137907" y="3699006"/>
                  <a:pt x="649089" y="3950162"/>
                  <a:pt x="12502" y="4061816"/>
                </a:cubicBezTo>
                <a:lnTo>
                  <a:pt x="12502" y="3150194"/>
                </a:lnTo>
                <a:cubicBezTo>
                  <a:pt x="289521" y="3084048"/>
                  <a:pt x="509654" y="2942430"/>
                  <a:pt x="672902" y="2725339"/>
                </a:cubicBezTo>
                <a:cubicBezTo>
                  <a:pt x="836150" y="2508381"/>
                  <a:pt x="917774" y="2280046"/>
                  <a:pt x="917774" y="2040333"/>
                </a:cubicBezTo>
                <a:lnTo>
                  <a:pt x="917774" y="1953418"/>
                </a:lnTo>
                <a:lnTo>
                  <a:pt x="0" y="1953418"/>
                </a:lnTo>
                <a:lnTo>
                  <a:pt x="0" y="0"/>
                </a:lnTo>
                <a:close/>
                <a:moveTo>
                  <a:pt x="1178322" y="1953418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3" name="Freeform 743"/>
          <p:cNvSpPr/>
          <p:nvPr/>
        </p:nvSpPr>
        <p:spPr>
          <a:xfrm rot="0" flipH="0" flipV="0">
            <a:off x="7043150" y="2583548"/>
            <a:ext cx="178343" cy="190003"/>
          </a:xfrm>
          <a:custGeom>
            <a:pathLst>
              <a:path w="8917186" h="9500194">
                <a:moveTo>
                  <a:pt x="4458494" y="0"/>
                </a:moveTo>
                <a:cubicBezTo>
                  <a:pt x="5806281" y="0"/>
                  <a:pt x="6886311" y="451644"/>
                  <a:pt x="7698581" y="1354931"/>
                </a:cubicBezTo>
                <a:cubicBezTo>
                  <a:pt x="8510985" y="2258219"/>
                  <a:pt x="8917186" y="3402343"/>
                  <a:pt x="8917186" y="4787304"/>
                </a:cubicBezTo>
                <a:cubicBezTo>
                  <a:pt x="8917186" y="6139061"/>
                  <a:pt x="8508934" y="7262482"/>
                  <a:pt x="7692430" y="8157567"/>
                </a:cubicBezTo>
                <a:cubicBezTo>
                  <a:pt x="6875925" y="9052652"/>
                  <a:pt x="5797947" y="9500194"/>
                  <a:pt x="4458494" y="9500194"/>
                </a:cubicBezTo>
                <a:cubicBezTo>
                  <a:pt x="3586295" y="9500194"/>
                  <a:pt x="2810140" y="9299706"/>
                  <a:pt x="2130028" y="8898731"/>
                </a:cubicBezTo>
                <a:cubicBezTo>
                  <a:pt x="1449917" y="8497623"/>
                  <a:pt x="924851" y="7934325"/>
                  <a:pt x="554831" y="7208837"/>
                </a:cubicBezTo>
                <a:cubicBezTo>
                  <a:pt x="184944" y="6483217"/>
                  <a:pt x="0" y="5676040"/>
                  <a:pt x="0" y="4787304"/>
                </a:cubicBezTo>
                <a:cubicBezTo>
                  <a:pt x="0" y="3389908"/>
                  <a:pt x="408186" y="2242675"/>
                  <a:pt x="1224558" y="1345604"/>
                </a:cubicBezTo>
                <a:cubicBezTo>
                  <a:pt x="2041062" y="448534"/>
                  <a:pt x="3119041" y="0"/>
                  <a:pt x="4458494" y="0"/>
                </a:cubicBezTo>
                <a:close/>
                <a:moveTo>
                  <a:pt x="8799314" y="9283104"/>
                </a:moveTo>
                <a:moveTo>
                  <a:pt x="1990527" y="4787304"/>
                </a:moveTo>
                <a:cubicBezTo>
                  <a:pt x="1990527" y="5680273"/>
                  <a:pt x="2204442" y="6408936"/>
                  <a:pt x="2632274" y="6973292"/>
                </a:cubicBezTo>
                <a:cubicBezTo>
                  <a:pt x="3060237" y="7537516"/>
                  <a:pt x="3668977" y="7819628"/>
                  <a:pt x="4458494" y="7819628"/>
                </a:cubicBezTo>
                <a:cubicBezTo>
                  <a:pt x="5239941" y="7819628"/>
                  <a:pt x="5845638" y="7541617"/>
                  <a:pt x="6275586" y="6985595"/>
                </a:cubicBezTo>
                <a:cubicBezTo>
                  <a:pt x="6705534" y="6429573"/>
                  <a:pt x="6920508" y="5696810"/>
                  <a:pt x="6920508" y="4787304"/>
                </a:cubicBezTo>
                <a:cubicBezTo>
                  <a:pt x="6920508" y="3832291"/>
                  <a:pt x="6702425" y="3074723"/>
                  <a:pt x="6266260" y="2514600"/>
                </a:cubicBezTo>
                <a:cubicBezTo>
                  <a:pt x="5830094" y="1954345"/>
                  <a:pt x="5223404" y="1674217"/>
                  <a:pt x="4446191" y="1674217"/>
                </a:cubicBezTo>
                <a:cubicBezTo>
                  <a:pt x="3673078" y="1674217"/>
                  <a:pt x="3070490" y="1957453"/>
                  <a:pt x="2638425" y="2523926"/>
                </a:cubicBezTo>
                <a:cubicBezTo>
                  <a:pt x="2206493" y="3090267"/>
                  <a:pt x="1990527" y="3844726"/>
                  <a:pt x="1990527" y="4787304"/>
                </a:cubicBezTo>
                <a:close/>
                <a:moveTo>
                  <a:pt x="4012010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4" name="Freeform 744"/>
          <p:cNvSpPr/>
          <p:nvPr/>
        </p:nvSpPr>
        <p:spPr>
          <a:xfrm rot="0" flipH="0" flipV="0">
            <a:off x="7244599" y="2637869"/>
            <a:ext cx="123154" cy="134937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5" name="Freeform 745"/>
          <p:cNvSpPr/>
          <p:nvPr/>
        </p:nvSpPr>
        <p:spPr>
          <a:xfrm rot="0" flipH="0" flipV="0">
            <a:off x="7395960" y="2587886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6" name="Freeform 746"/>
          <p:cNvSpPr/>
          <p:nvPr/>
        </p:nvSpPr>
        <p:spPr>
          <a:xfrm rot="0" flipH="0" flipV="0">
            <a:off x="7460245" y="2637869"/>
            <a:ext cx="123154" cy="134937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7" name="Freeform 747"/>
          <p:cNvSpPr/>
          <p:nvPr/>
        </p:nvSpPr>
        <p:spPr>
          <a:xfrm rot="0" flipH="0" flipV="0">
            <a:off x="7610613" y="2634396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8" name="Freeform 748"/>
          <p:cNvSpPr/>
          <p:nvPr/>
        </p:nvSpPr>
        <p:spPr>
          <a:xfrm rot="0" flipH="0" flipV="0">
            <a:off x="7815961" y="2637869"/>
            <a:ext cx="134937" cy="177601"/>
          </a:xfrm>
          <a:custGeom>
            <a:pathLst>
              <a:path w="6746874" h="8880077">
                <a:moveTo>
                  <a:pt x="1934765" y="0"/>
                </a:moveTo>
                <a:lnTo>
                  <a:pt x="3423046" y="4495800"/>
                </a:lnTo>
                <a:lnTo>
                  <a:pt x="3447850" y="4495800"/>
                </a:lnTo>
                <a:lnTo>
                  <a:pt x="4880371" y="0"/>
                </a:lnTo>
                <a:lnTo>
                  <a:pt x="6746874" y="0"/>
                </a:lnTo>
                <a:lnTo>
                  <a:pt x="3956247" y="7515819"/>
                </a:lnTo>
                <a:cubicBezTo>
                  <a:pt x="3790883" y="7954102"/>
                  <a:pt x="3536618" y="8291048"/>
                  <a:pt x="3193454" y="8526660"/>
                </a:cubicBezTo>
                <a:cubicBezTo>
                  <a:pt x="2850421" y="8762271"/>
                  <a:pt x="2406054" y="8880077"/>
                  <a:pt x="1860350" y="8880077"/>
                </a:cubicBezTo>
                <a:cubicBezTo>
                  <a:pt x="1599868" y="8880077"/>
                  <a:pt x="1379669" y="8873859"/>
                  <a:pt x="1199752" y="8861424"/>
                </a:cubicBezTo>
                <a:cubicBezTo>
                  <a:pt x="1019968" y="8849121"/>
                  <a:pt x="835024" y="8832650"/>
                  <a:pt x="644921" y="8812013"/>
                </a:cubicBezTo>
                <a:lnTo>
                  <a:pt x="644921" y="7329883"/>
                </a:lnTo>
                <a:cubicBezTo>
                  <a:pt x="863996" y="7354622"/>
                  <a:pt x="1043780" y="7371092"/>
                  <a:pt x="1184274" y="7379294"/>
                </a:cubicBezTo>
                <a:cubicBezTo>
                  <a:pt x="1324900" y="7387629"/>
                  <a:pt x="1459308" y="7391796"/>
                  <a:pt x="1587499" y="7391796"/>
                </a:cubicBezTo>
                <a:cubicBezTo>
                  <a:pt x="1843748" y="7391796"/>
                  <a:pt x="2042119" y="7313215"/>
                  <a:pt x="2182613" y="7156052"/>
                </a:cubicBezTo>
                <a:cubicBezTo>
                  <a:pt x="2323239" y="6999022"/>
                  <a:pt x="2393552" y="6802701"/>
                  <a:pt x="2393552" y="6567090"/>
                </a:cubicBezTo>
                <a:cubicBezTo>
                  <a:pt x="2393552" y="6505046"/>
                  <a:pt x="2389385" y="6444059"/>
                  <a:pt x="2381050" y="6384131"/>
                </a:cubicBezTo>
                <a:cubicBezTo>
                  <a:pt x="2372848" y="6324203"/>
                  <a:pt x="2350160" y="6248731"/>
                  <a:pt x="2312986" y="6157714"/>
                </a:cubicBezTo>
                <a:lnTo>
                  <a:pt x="0" y="0"/>
                </a:lnTo>
                <a:close/>
                <a:moveTo>
                  <a:pt x="664765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49" name="Freeform 749"/>
          <p:cNvSpPr/>
          <p:nvPr/>
        </p:nvSpPr>
        <p:spPr>
          <a:xfrm rot="0" flipH="0" flipV="0">
            <a:off x="7964158" y="2587886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0" name="Freeform 750"/>
          <p:cNvSpPr/>
          <p:nvPr/>
        </p:nvSpPr>
        <p:spPr>
          <a:xfrm rot="0" flipH="0" flipV="0">
            <a:off x="8029436" y="2587886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1" name="Freeform 751"/>
          <p:cNvSpPr/>
          <p:nvPr/>
        </p:nvSpPr>
        <p:spPr>
          <a:xfrm rot="0" flipH="0" flipV="0">
            <a:off x="8089629" y="2634396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2" name="Freeform 752"/>
          <p:cNvSpPr/>
          <p:nvPr/>
        </p:nvSpPr>
        <p:spPr>
          <a:xfrm rot="0" flipH="0" flipV="0">
            <a:off x="8248661" y="2634396"/>
            <a:ext cx="133572" cy="181074"/>
          </a:xfrm>
          <a:custGeom>
            <a:pathLst>
              <a:path w="6678613" h="9053710">
                <a:moveTo>
                  <a:pt x="3695899" y="0"/>
                </a:moveTo>
                <a:cubicBezTo>
                  <a:pt x="4626041" y="0"/>
                  <a:pt x="5355696" y="325570"/>
                  <a:pt x="5884863" y="976709"/>
                </a:cubicBezTo>
                <a:cubicBezTo>
                  <a:pt x="6414030" y="1627849"/>
                  <a:pt x="6678613" y="2478418"/>
                  <a:pt x="6678613" y="3528417"/>
                </a:cubicBezTo>
                <a:cubicBezTo>
                  <a:pt x="6678613" y="4499967"/>
                  <a:pt x="6418130" y="5308203"/>
                  <a:pt x="5897166" y="5953125"/>
                </a:cubicBezTo>
                <a:cubicBezTo>
                  <a:pt x="5376334" y="6598047"/>
                  <a:pt x="4675651" y="6920507"/>
                  <a:pt x="3795117" y="6920507"/>
                </a:cubicBezTo>
                <a:cubicBezTo>
                  <a:pt x="3394141" y="6920507"/>
                  <a:pt x="3020021" y="6834716"/>
                  <a:pt x="2672755" y="6663134"/>
                </a:cubicBezTo>
                <a:cubicBezTo>
                  <a:pt x="2325489" y="6491552"/>
                  <a:pt x="2044369" y="6246614"/>
                  <a:pt x="1829396" y="5928320"/>
                </a:cubicBezTo>
                <a:lnTo>
                  <a:pt x="1798241" y="5928320"/>
                </a:lnTo>
                <a:lnTo>
                  <a:pt x="1798241" y="9053710"/>
                </a:lnTo>
                <a:lnTo>
                  <a:pt x="0" y="9053710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10841"/>
                </a:lnTo>
                <a:lnTo>
                  <a:pt x="1736328" y="1010841"/>
                </a:lnTo>
                <a:cubicBezTo>
                  <a:pt x="1951302" y="667676"/>
                  <a:pt x="2225146" y="413412"/>
                  <a:pt x="2557860" y="248047"/>
                </a:cubicBezTo>
                <a:cubicBezTo>
                  <a:pt x="2890706" y="82683"/>
                  <a:pt x="3270052" y="0"/>
                  <a:pt x="3695899" y="0"/>
                </a:cubicBezTo>
                <a:close/>
                <a:moveTo>
                  <a:pt x="6052344" y="6740723"/>
                </a:moveTo>
                <a:moveTo>
                  <a:pt x="1736328" y="3478808"/>
                </a:moveTo>
                <a:cubicBezTo>
                  <a:pt x="1736328" y="4107193"/>
                  <a:pt x="1870671" y="4611555"/>
                  <a:pt x="2139355" y="4991894"/>
                </a:cubicBezTo>
                <a:cubicBezTo>
                  <a:pt x="2408039" y="5372232"/>
                  <a:pt x="2798696" y="5562402"/>
                  <a:pt x="3311327" y="5562402"/>
                </a:cubicBezTo>
                <a:cubicBezTo>
                  <a:pt x="3811654" y="5562402"/>
                  <a:pt x="4197152" y="5380501"/>
                  <a:pt x="4467821" y="5016698"/>
                </a:cubicBezTo>
                <a:cubicBezTo>
                  <a:pt x="4738621" y="4652896"/>
                  <a:pt x="4874022" y="4140266"/>
                  <a:pt x="4874022" y="3478808"/>
                </a:cubicBezTo>
                <a:cubicBezTo>
                  <a:pt x="4874022" y="2850423"/>
                  <a:pt x="4739680" y="2339909"/>
                  <a:pt x="4470996" y="1947267"/>
                </a:cubicBezTo>
                <a:cubicBezTo>
                  <a:pt x="4202311" y="1554493"/>
                  <a:pt x="3807487" y="1358106"/>
                  <a:pt x="3286522" y="1358106"/>
                </a:cubicBezTo>
                <a:cubicBezTo>
                  <a:pt x="2790428" y="1358106"/>
                  <a:pt x="2408039" y="1544174"/>
                  <a:pt x="2139355" y="1916311"/>
                </a:cubicBezTo>
                <a:cubicBezTo>
                  <a:pt x="1870671" y="2288315"/>
                  <a:pt x="1736328" y="2809148"/>
                  <a:pt x="1736328" y="3478808"/>
                </a:cubicBezTo>
                <a:close/>
                <a:moveTo>
                  <a:pt x="2573536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3" name="Freeform 753"/>
          <p:cNvSpPr/>
          <p:nvPr/>
        </p:nvSpPr>
        <p:spPr>
          <a:xfrm rot="0" flipH="0" flipV="0">
            <a:off x="8404593" y="2587886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4" name="Freeform 754"/>
          <p:cNvSpPr/>
          <p:nvPr/>
        </p:nvSpPr>
        <p:spPr>
          <a:xfrm rot="0" flipH="0" flipV="0">
            <a:off x="8462430" y="2634396"/>
            <a:ext cx="121665" cy="13841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5" name="Freeform 755"/>
          <p:cNvSpPr/>
          <p:nvPr/>
        </p:nvSpPr>
        <p:spPr>
          <a:xfrm rot="0" flipH="0" flipV="0">
            <a:off x="8592997" y="2598554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6" name="Freeform 756"/>
          <p:cNvSpPr/>
          <p:nvPr/>
        </p:nvSpPr>
        <p:spPr>
          <a:xfrm rot="0" flipH="0" flipV="0">
            <a:off x="8689577" y="2634396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7" name="Rectangle 757"/>
          <p:cNvSpPr/>
          <p:nvPr/>
        </p:nvSpPr>
        <p:spPr>
          <a:xfrm rot="0" flipH="0" flipV="0">
            <a:off x="5958800" y="2885482"/>
            <a:ext cx="1893620" cy="243595"/>
          </a:xfrm>
          <a:prstGeom prst="rect">
            <a:avLst/>
          </a:prstGeom>
        </p:spPr>
      </p:sp>
      <p:sp>
        <p:nvSpPr>
          <p:cNvPr id="758" name="Freeform 758"/>
          <p:cNvSpPr/>
          <p:nvPr/>
        </p:nvSpPr>
        <p:spPr>
          <a:xfrm rot="0" flipH="0" flipV="0">
            <a:off x="5974675" y="2925903"/>
            <a:ext cx="108048" cy="145059"/>
          </a:xfrm>
          <a:custGeom>
            <a:pathLst>
              <a:path w="6753027" h="9066212">
                <a:moveTo>
                  <a:pt x="4030861" y="0"/>
                </a:moveTo>
                <a:cubicBezTo>
                  <a:pt x="4861785" y="0"/>
                  <a:pt x="5523177" y="225359"/>
                  <a:pt x="6015038" y="676077"/>
                </a:cubicBezTo>
                <a:cubicBezTo>
                  <a:pt x="6507030" y="1126662"/>
                  <a:pt x="6753027" y="1794272"/>
                  <a:pt x="6753027" y="2678906"/>
                </a:cubicBezTo>
                <a:cubicBezTo>
                  <a:pt x="6753027" y="3567774"/>
                  <a:pt x="6507030" y="4236508"/>
                  <a:pt x="6015038" y="4685109"/>
                </a:cubicBezTo>
                <a:cubicBezTo>
                  <a:pt x="5523177" y="5133578"/>
                  <a:pt x="4890691" y="5357812"/>
                  <a:pt x="4117578" y="5357812"/>
                </a:cubicBezTo>
                <a:lnTo>
                  <a:pt x="1203127" y="5357812"/>
                </a:lnTo>
                <a:lnTo>
                  <a:pt x="120312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074025" y="9066212"/>
                </a:moveTo>
                <a:moveTo>
                  <a:pt x="3695898" y="4340820"/>
                </a:moveTo>
                <a:cubicBezTo>
                  <a:pt x="4270573" y="4340820"/>
                  <a:pt x="4723276" y="4205486"/>
                  <a:pt x="5054005" y="3934817"/>
                </a:cubicBezTo>
                <a:cubicBezTo>
                  <a:pt x="5384734" y="3664016"/>
                  <a:pt x="5550098" y="3245379"/>
                  <a:pt x="5550098" y="2678906"/>
                </a:cubicBezTo>
                <a:cubicBezTo>
                  <a:pt x="5550098" y="2120900"/>
                  <a:pt x="5386784" y="1704446"/>
                  <a:pt x="5060156" y="1429544"/>
                </a:cubicBezTo>
                <a:cubicBezTo>
                  <a:pt x="4733528" y="1154509"/>
                  <a:pt x="4253971" y="1016992"/>
                  <a:pt x="3621484" y="1016992"/>
                </a:cubicBezTo>
                <a:lnTo>
                  <a:pt x="1203127" y="1016992"/>
                </a:lnTo>
                <a:lnTo>
                  <a:pt x="1203127" y="4340820"/>
                </a:lnTo>
                <a:close/>
                <a:moveTo>
                  <a:pt x="373320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59" name="Freeform 759"/>
          <p:cNvSpPr/>
          <p:nvPr/>
        </p:nvSpPr>
        <p:spPr>
          <a:xfrm rot="0" flipH="0" flipV="0">
            <a:off x="6091721" y="2927491"/>
            <a:ext cx="98720" cy="145951"/>
          </a:xfrm>
          <a:custGeom>
            <a:pathLst>
              <a:path w="6170018" h="9121972">
                <a:moveTo>
                  <a:pt x="3038475" y="2251075"/>
                </a:moveTo>
                <a:cubicBezTo>
                  <a:pt x="3931444" y="2251075"/>
                  <a:pt x="4564989" y="2410288"/>
                  <a:pt x="4939110" y="2728714"/>
                </a:cubicBezTo>
                <a:cubicBezTo>
                  <a:pt x="5313231" y="3047008"/>
                  <a:pt x="5500291" y="3472788"/>
                  <a:pt x="5500291" y="4006056"/>
                </a:cubicBezTo>
                <a:cubicBezTo>
                  <a:pt x="5500291" y="6283986"/>
                  <a:pt x="5500291" y="7546975"/>
                  <a:pt x="5500291" y="7795022"/>
                </a:cubicBezTo>
                <a:cubicBezTo>
                  <a:pt x="5500291" y="8043068"/>
                  <a:pt x="5613996" y="8167092"/>
                  <a:pt x="5841405" y="8167092"/>
                </a:cubicBezTo>
                <a:cubicBezTo>
                  <a:pt x="5891015" y="8167092"/>
                  <a:pt x="5944725" y="8160874"/>
                  <a:pt x="6002536" y="8148439"/>
                </a:cubicBezTo>
                <a:cubicBezTo>
                  <a:pt x="6060480" y="8136003"/>
                  <a:pt x="6116307" y="8121517"/>
                  <a:pt x="6170018" y="8104981"/>
                </a:cubicBezTo>
                <a:lnTo>
                  <a:pt x="6170018" y="8942189"/>
                </a:lnTo>
                <a:cubicBezTo>
                  <a:pt x="6070799" y="9000132"/>
                  <a:pt x="5956102" y="9044582"/>
                  <a:pt x="5825927" y="9075538"/>
                </a:cubicBezTo>
                <a:cubicBezTo>
                  <a:pt x="5695752" y="9106494"/>
                  <a:pt x="5554134" y="9121972"/>
                  <a:pt x="5401072" y="9121972"/>
                </a:cubicBezTo>
                <a:cubicBezTo>
                  <a:pt x="5103416" y="9121972"/>
                  <a:pt x="4876007" y="9038298"/>
                  <a:pt x="4718844" y="8870950"/>
                </a:cubicBezTo>
                <a:cubicBezTo>
                  <a:pt x="4561814" y="8703468"/>
                  <a:pt x="4483299" y="8448146"/>
                  <a:pt x="4483299" y="8104981"/>
                </a:cubicBezTo>
                <a:cubicBezTo>
                  <a:pt x="4198078" y="8444045"/>
                  <a:pt x="3861131" y="8698309"/>
                  <a:pt x="3472458" y="8867775"/>
                </a:cubicBezTo>
                <a:cubicBezTo>
                  <a:pt x="3083918" y="9037239"/>
                  <a:pt x="2649869" y="9121972"/>
                  <a:pt x="2170311" y="9121972"/>
                </a:cubicBezTo>
                <a:cubicBezTo>
                  <a:pt x="1492317" y="9121972"/>
                  <a:pt x="961099" y="8961768"/>
                  <a:pt x="576660" y="8641358"/>
                </a:cubicBezTo>
                <a:cubicBezTo>
                  <a:pt x="192220" y="8320947"/>
                  <a:pt x="0" y="7867253"/>
                  <a:pt x="0" y="7280275"/>
                </a:cubicBezTo>
                <a:cubicBezTo>
                  <a:pt x="0" y="6689063"/>
                  <a:pt x="188053" y="6220883"/>
                  <a:pt x="564158" y="5875734"/>
                </a:cubicBezTo>
                <a:cubicBezTo>
                  <a:pt x="940396" y="5530453"/>
                  <a:pt x="1825096" y="5271029"/>
                  <a:pt x="3218260" y="5097462"/>
                </a:cubicBezTo>
                <a:cubicBezTo>
                  <a:pt x="3689615" y="5035418"/>
                  <a:pt x="4008967" y="4944467"/>
                  <a:pt x="4176316" y="4824611"/>
                </a:cubicBezTo>
                <a:cubicBezTo>
                  <a:pt x="4343797" y="4704754"/>
                  <a:pt x="4427538" y="4524904"/>
                  <a:pt x="4427538" y="4285059"/>
                </a:cubicBezTo>
                <a:cubicBezTo>
                  <a:pt x="4427538" y="3921257"/>
                  <a:pt x="4310725" y="3649464"/>
                  <a:pt x="4077097" y="3469679"/>
                </a:cubicBezTo>
                <a:cubicBezTo>
                  <a:pt x="3843603" y="3289763"/>
                  <a:pt x="3472590" y="3199804"/>
                  <a:pt x="2964061" y="3199804"/>
                </a:cubicBezTo>
                <a:cubicBezTo>
                  <a:pt x="2430794" y="3199804"/>
                  <a:pt x="2030810" y="3301140"/>
                  <a:pt x="1764110" y="3503811"/>
                </a:cubicBezTo>
                <a:cubicBezTo>
                  <a:pt x="1497542" y="3706349"/>
                  <a:pt x="1353873" y="4020542"/>
                  <a:pt x="1333104" y="4446389"/>
                </a:cubicBezTo>
                <a:lnTo>
                  <a:pt x="254199" y="4446389"/>
                </a:lnTo>
                <a:cubicBezTo>
                  <a:pt x="287272" y="3718785"/>
                  <a:pt x="543587" y="3171031"/>
                  <a:pt x="1023144" y="2803128"/>
                </a:cubicBezTo>
                <a:cubicBezTo>
                  <a:pt x="1502702" y="2435092"/>
                  <a:pt x="2174479" y="2251075"/>
                  <a:pt x="3038475" y="2251075"/>
                </a:cubicBezTo>
                <a:close/>
                <a:moveTo>
                  <a:pt x="6256933" y="8966993"/>
                </a:moveTo>
                <a:moveTo>
                  <a:pt x="1141016" y="7199709"/>
                </a:moveTo>
                <a:cubicBezTo>
                  <a:pt x="1141016" y="7505567"/>
                  <a:pt x="1252604" y="7743296"/>
                  <a:pt x="1475780" y="7912893"/>
                </a:cubicBezTo>
                <a:cubicBezTo>
                  <a:pt x="1699088" y="8082359"/>
                  <a:pt x="2011231" y="8167092"/>
                  <a:pt x="2412207" y="8167092"/>
                </a:cubicBezTo>
                <a:cubicBezTo>
                  <a:pt x="3019954" y="8167092"/>
                  <a:pt x="3505729" y="8016213"/>
                  <a:pt x="3869532" y="7714456"/>
                </a:cubicBezTo>
                <a:cubicBezTo>
                  <a:pt x="4233334" y="7412566"/>
                  <a:pt x="4415235" y="7075620"/>
                  <a:pt x="4415235" y="6703615"/>
                </a:cubicBezTo>
                <a:lnTo>
                  <a:pt x="4415235" y="5574903"/>
                </a:lnTo>
                <a:cubicBezTo>
                  <a:pt x="4233334" y="5703093"/>
                  <a:pt x="3997656" y="5789943"/>
                  <a:pt x="3708202" y="5835451"/>
                </a:cubicBezTo>
                <a:cubicBezTo>
                  <a:pt x="3418880" y="5880827"/>
                  <a:pt x="3034440" y="5936588"/>
                  <a:pt x="2554883" y="6002734"/>
                </a:cubicBezTo>
                <a:cubicBezTo>
                  <a:pt x="2075326" y="6073113"/>
                  <a:pt x="1719792" y="6203421"/>
                  <a:pt x="1488282" y="6393656"/>
                </a:cubicBezTo>
                <a:cubicBezTo>
                  <a:pt x="1256771" y="6583759"/>
                  <a:pt x="1141016" y="6852443"/>
                  <a:pt x="1141016" y="7199709"/>
                </a:cubicBezTo>
                <a:close/>
                <a:moveTo>
                  <a:pt x="1308299" y="8966993"/>
                </a:moveTo>
                <a:moveTo>
                  <a:pt x="2375099" y="0"/>
                </a:moveTo>
                <a:lnTo>
                  <a:pt x="2375099" y="1320998"/>
                </a:lnTo>
                <a:lnTo>
                  <a:pt x="1234083" y="1320998"/>
                </a:lnTo>
                <a:lnTo>
                  <a:pt x="1234083" y="0"/>
                </a:lnTo>
                <a:close/>
                <a:moveTo>
                  <a:pt x="8508008" y="8966993"/>
                </a:moveTo>
                <a:moveTo>
                  <a:pt x="4762500" y="0"/>
                </a:moveTo>
                <a:lnTo>
                  <a:pt x="4762500" y="1320998"/>
                </a:lnTo>
                <a:lnTo>
                  <a:pt x="3621485" y="1320998"/>
                </a:lnTo>
                <a:lnTo>
                  <a:pt x="3621485" y="0"/>
                </a:lnTo>
                <a:close/>
                <a:moveTo>
                  <a:pt x="8508008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0" name="Freeform 760"/>
          <p:cNvSpPr/>
          <p:nvPr/>
        </p:nvSpPr>
        <p:spPr>
          <a:xfrm rot="0" flipH="0" flipV="0">
            <a:off x="6200840" y="2927491"/>
            <a:ext cx="98720" cy="145951"/>
          </a:xfrm>
          <a:custGeom>
            <a:pathLst>
              <a:path w="6170018" h="9121972">
                <a:moveTo>
                  <a:pt x="3038475" y="2251075"/>
                </a:moveTo>
                <a:cubicBezTo>
                  <a:pt x="3931444" y="2251075"/>
                  <a:pt x="4564989" y="2410288"/>
                  <a:pt x="4939110" y="2728714"/>
                </a:cubicBezTo>
                <a:cubicBezTo>
                  <a:pt x="5313231" y="3047008"/>
                  <a:pt x="5500291" y="3472788"/>
                  <a:pt x="5500291" y="4006056"/>
                </a:cubicBezTo>
                <a:cubicBezTo>
                  <a:pt x="5500291" y="6283986"/>
                  <a:pt x="5500291" y="7546975"/>
                  <a:pt x="5500291" y="7795022"/>
                </a:cubicBezTo>
                <a:cubicBezTo>
                  <a:pt x="5500291" y="8043068"/>
                  <a:pt x="5613996" y="8167092"/>
                  <a:pt x="5841405" y="8167092"/>
                </a:cubicBezTo>
                <a:cubicBezTo>
                  <a:pt x="5891015" y="8167092"/>
                  <a:pt x="5944725" y="8160874"/>
                  <a:pt x="6002536" y="8148439"/>
                </a:cubicBezTo>
                <a:cubicBezTo>
                  <a:pt x="6060480" y="8136003"/>
                  <a:pt x="6116307" y="8121517"/>
                  <a:pt x="6170018" y="8104981"/>
                </a:cubicBezTo>
                <a:lnTo>
                  <a:pt x="6170018" y="8942189"/>
                </a:lnTo>
                <a:cubicBezTo>
                  <a:pt x="6070799" y="9000132"/>
                  <a:pt x="5956102" y="9044582"/>
                  <a:pt x="5825927" y="9075538"/>
                </a:cubicBezTo>
                <a:cubicBezTo>
                  <a:pt x="5695752" y="9106494"/>
                  <a:pt x="5554134" y="9121972"/>
                  <a:pt x="5401072" y="9121972"/>
                </a:cubicBezTo>
                <a:cubicBezTo>
                  <a:pt x="5103416" y="9121972"/>
                  <a:pt x="4876007" y="9038298"/>
                  <a:pt x="4718844" y="8870950"/>
                </a:cubicBezTo>
                <a:cubicBezTo>
                  <a:pt x="4561814" y="8703468"/>
                  <a:pt x="4483299" y="8448146"/>
                  <a:pt x="4483299" y="8104981"/>
                </a:cubicBezTo>
                <a:cubicBezTo>
                  <a:pt x="4198078" y="8444045"/>
                  <a:pt x="3861131" y="8698309"/>
                  <a:pt x="3472458" y="8867775"/>
                </a:cubicBezTo>
                <a:cubicBezTo>
                  <a:pt x="3083918" y="9037239"/>
                  <a:pt x="2649869" y="9121972"/>
                  <a:pt x="2170311" y="9121972"/>
                </a:cubicBezTo>
                <a:cubicBezTo>
                  <a:pt x="1492317" y="9121972"/>
                  <a:pt x="961099" y="8961768"/>
                  <a:pt x="576660" y="8641358"/>
                </a:cubicBezTo>
                <a:cubicBezTo>
                  <a:pt x="192220" y="8320947"/>
                  <a:pt x="0" y="7867253"/>
                  <a:pt x="0" y="7280275"/>
                </a:cubicBezTo>
                <a:cubicBezTo>
                  <a:pt x="0" y="6689063"/>
                  <a:pt x="188053" y="6220883"/>
                  <a:pt x="564158" y="5875734"/>
                </a:cubicBezTo>
                <a:cubicBezTo>
                  <a:pt x="940396" y="5530453"/>
                  <a:pt x="1825096" y="5271029"/>
                  <a:pt x="3218260" y="5097462"/>
                </a:cubicBezTo>
                <a:cubicBezTo>
                  <a:pt x="3689615" y="5035418"/>
                  <a:pt x="4008967" y="4944467"/>
                  <a:pt x="4176316" y="4824611"/>
                </a:cubicBezTo>
                <a:cubicBezTo>
                  <a:pt x="4343797" y="4704754"/>
                  <a:pt x="4427538" y="4524904"/>
                  <a:pt x="4427538" y="4285059"/>
                </a:cubicBezTo>
                <a:cubicBezTo>
                  <a:pt x="4427538" y="3921257"/>
                  <a:pt x="4310725" y="3649464"/>
                  <a:pt x="4077097" y="3469679"/>
                </a:cubicBezTo>
                <a:cubicBezTo>
                  <a:pt x="3843603" y="3289763"/>
                  <a:pt x="3472590" y="3199804"/>
                  <a:pt x="2964061" y="3199804"/>
                </a:cubicBezTo>
                <a:cubicBezTo>
                  <a:pt x="2430794" y="3199804"/>
                  <a:pt x="2030810" y="3301140"/>
                  <a:pt x="1764110" y="3503811"/>
                </a:cubicBezTo>
                <a:cubicBezTo>
                  <a:pt x="1497542" y="3706349"/>
                  <a:pt x="1353873" y="4020542"/>
                  <a:pt x="1333104" y="4446389"/>
                </a:cubicBezTo>
                <a:lnTo>
                  <a:pt x="254199" y="4446389"/>
                </a:lnTo>
                <a:cubicBezTo>
                  <a:pt x="287272" y="3718785"/>
                  <a:pt x="543587" y="3171031"/>
                  <a:pt x="1023144" y="2803128"/>
                </a:cubicBezTo>
                <a:cubicBezTo>
                  <a:pt x="1502702" y="2435092"/>
                  <a:pt x="2174479" y="2251075"/>
                  <a:pt x="3038475" y="2251075"/>
                </a:cubicBezTo>
                <a:close/>
                <a:moveTo>
                  <a:pt x="6256933" y="8966993"/>
                </a:moveTo>
                <a:moveTo>
                  <a:pt x="1141016" y="7199709"/>
                </a:moveTo>
                <a:cubicBezTo>
                  <a:pt x="1141016" y="7505567"/>
                  <a:pt x="1252604" y="7743296"/>
                  <a:pt x="1475780" y="7912893"/>
                </a:cubicBezTo>
                <a:cubicBezTo>
                  <a:pt x="1699088" y="8082359"/>
                  <a:pt x="2011231" y="8167092"/>
                  <a:pt x="2412207" y="8167092"/>
                </a:cubicBezTo>
                <a:cubicBezTo>
                  <a:pt x="3019954" y="8167092"/>
                  <a:pt x="3505729" y="8016213"/>
                  <a:pt x="3869532" y="7714456"/>
                </a:cubicBezTo>
                <a:cubicBezTo>
                  <a:pt x="4233334" y="7412566"/>
                  <a:pt x="4415235" y="7075620"/>
                  <a:pt x="4415235" y="6703615"/>
                </a:cubicBezTo>
                <a:lnTo>
                  <a:pt x="4415235" y="5574903"/>
                </a:lnTo>
                <a:cubicBezTo>
                  <a:pt x="4233334" y="5703093"/>
                  <a:pt x="3997656" y="5789943"/>
                  <a:pt x="3708202" y="5835451"/>
                </a:cubicBezTo>
                <a:cubicBezTo>
                  <a:pt x="3418880" y="5880827"/>
                  <a:pt x="3034440" y="5936588"/>
                  <a:pt x="2554883" y="6002734"/>
                </a:cubicBezTo>
                <a:cubicBezTo>
                  <a:pt x="2075326" y="6073113"/>
                  <a:pt x="1719792" y="6203421"/>
                  <a:pt x="1488282" y="6393656"/>
                </a:cubicBezTo>
                <a:cubicBezTo>
                  <a:pt x="1256771" y="6583759"/>
                  <a:pt x="1141016" y="6852443"/>
                  <a:pt x="1141016" y="7199709"/>
                </a:cubicBezTo>
                <a:close/>
                <a:moveTo>
                  <a:pt x="1308299" y="8966993"/>
                </a:moveTo>
                <a:moveTo>
                  <a:pt x="2375099" y="0"/>
                </a:moveTo>
                <a:lnTo>
                  <a:pt x="2375099" y="1320998"/>
                </a:lnTo>
                <a:lnTo>
                  <a:pt x="1234083" y="1320998"/>
                </a:lnTo>
                <a:lnTo>
                  <a:pt x="1234083" y="0"/>
                </a:lnTo>
                <a:close/>
                <a:moveTo>
                  <a:pt x="8508008" y="8966993"/>
                </a:moveTo>
                <a:moveTo>
                  <a:pt x="4762500" y="0"/>
                </a:moveTo>
                <a:lnTo>
                  <a:pt x="4762500" y="1320998"/>
                </a:lnTo>
                <a:lnTo>
                  <a:pt x="3621485" y="1320998"/>
                </a:lnTo>
                <a:lnTo>
                  <a:pt x="3621485" y="0"/>
                </a:lnTo>
                <a:close/>
                <a:moveTo>
                  <a:pt x="8508008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1" name="Freeform 761"/>
          <p:cNvSpPr/>
          <p:nvPr/>
        </p:nvSpPr>
        <p:spPr>
          <a:xfrm rot="0" flipH="0" flipV="0">
            <a:off x="6309958" y="2963508"/>
            <a:ext cx="98720" cy="109934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2" name="Freeform 762"/>
          <p:cNvSpPr/>
          <p:nvPr/>
        </p:nvSpPr>
        <p:spPr>
          <a:xfrm rot="0" flipH="0" flipV="0">
            <a:off x="6425722" y="2925903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3" name="Freeform 763"/>
          <p:cNvSpPr/>
          <p:nvPr/>
        </p:nvSpPr>
        <p:spPr>
          <a:xfrm rot="0" flipH="0" flipV="0">
            <a:off x="6469841" y="2963508"/>
            <a:ext cx="87014" cy="107454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4" name="Freeform 764"/>
          <p:cNvSpPr/>
          <p:nvPr/>
        </p:nvSpPr>
        <p:spPr>
          <a:xfrm rot="0" flipH="0" flipV="0">
            <a:off x="6577166" y="2963508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5" name="Freeform 765"/>
          <p:cNvSpPr/>
          <p:nvPr/>
        </p:nvSpPr>
        <p:spPr>
          <a:xfrm rot="0" flipH="0" flipV="0">
            <a:off x="6686284" y="2963508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6" name="Freeform 766"/>
          <p:cNvSpPr/>
          <p:nvPr/>
        </p:nvSpPr>
        <p:spPr>
          <a:xfrm rot="0" flipH="0" flipV="0">
            <a:off x="6801057" y="2963508"/>
            <a:ext cx="87014" cy="107454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7" name="Freeform 767"/>
          <p:cNvSpPr/>
          <p:nvPr/>
        </p:nvSpPr>
        <p:spPr>
          <a:xfrm rot="0" flipH="0" flipV="0">
            <a:off x="6908382" y="2963508"/>
            <a:ext cx="98720" cy="109934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8" name="Freeform 768"/>
          <p:cNvSpPr/>
          <p:nvPr/>
        </p:nvSpPr>
        <p:spPr>
          <a:xfrm rot="0" flipH="0" flipV="0">
            <a:off x="7068922" y="2924217"/>
            <a:ext cx="57845" cy="146745"/>
          </a:xfrm>
          <a:custGeom>
            <a:pathLst>
              <a:path w="3615333" h="9171582">
                <a:moveTo>
                  <a:pt x="2908499" y="0"/>
                </a:moveTo>
                <a:cubicBezTo>
                  <a:pt x="2999383" y="0"/>
                  <a:pt x="3118181" y="10384"/>
                  <a:pt x="3264892" y="31154"/>
                </a:cubicBezTo>
                <a:cubicBezTo>
                  <a:pt x="3411736" y="51792"/>
                  <a:pt x="3528550" y="76531"/>
                  <a:pt x="3615333" y="105370"/>
                </a:cubicBezTo>
                <a:lnTo>
                  <a:pt x="3615333" y="1041797"/>
                </a:lnTo>
                <a:cubicBezTo>
                  <a:pt x="3532651" y="1012825"/>
                  <a:pt x="3431381" y="991129"/>
                  <a:pt x="3311525" y="976709"/>
                </a:cubicBezTo>
                <a:cubicBezTo>
                  <a:pt x="3191669" y="962289"/>
                  <a:pt x="3090400" y="955079"/>
                  <a:pt x="3007717" y="955079"/>
                </a:cubicBezTo>
                <a:cubicBezTo>
                  <a:pt x="2705828" y="955079"/>
                  <a:pt x="2492838" y="1017124"/>
                  <a:pt x="2368749" y="1141214"/>
                </a:cubicBezTo>
                <a:cubicBezTo>
                  <a:pt x="2244791" y="1265171"/>
                  <a:pt x="2182813" y="1438737"/>
                  <a:pt x="2182813" y="1661914"/>
                </a:cubicBezTo>
                <a:lnTo>
                  <a:pt x="2182813" y="2604492"/>
                </a:lnTo>
                <a:lnTo>
                  <a:pt x="3454202" y="2604492"/>
                </a:lnTo>
                <a:lnTo>
                  <a:pt x="3454202" y="3559572"/>
                </a:lnTo>
                <a:lnTo>
                  <a:pt x="2182813" y="3559572"/>
                </a:lnTo>
                <a:lnTo>
                  <a:pt x="2182813" y="9171582"/>
                </a:lnTo>
                <a:lnTo>
                  <a:pt x="1103908" y="9171582"/>
                </a:lnTo>
                <a:lnTo>
                  <a:pt x="1103908" y="3559572"/>
                </a:lnTo>
                <a:lnTo>
                  <a:pt x="0" y="3559572"/>
                </a:lnTo>
                <a:lnTo>
                  <a:pt x="0" y="2604492"/>
                </a:lnTo>
                <a:lnTo>
                  <a:pt x="1103908" y="2604492"/>
                </a:lnTo>
                <a:lnTo>
                  <a:pt x="1103908" y="1581348"/>
                </a:lnTo>
                <a:cubicBezTo>
                  <a:pt x="1103908" y="1097690"/>
                  <a:pt x="1255845" y="713250"/>
                  <a:pt x="1559719" y="428029"/>
                </a:cubicBezTo>
                <a:cubicBezTo>
                  <a:pt x="1863593" y="142676"/>
                  <a:pt x="2313186" y="0"/>
                  <a:pt x="2908499" y="0"/>
                </a:cubicBezTo>
                <a:close/>
                <a:moveTo>
                  <a:pt x="9016603" y="917158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69" name="Freeform 769"/>
          <p:cNvSpPr/>
          <p:nvPr/>
        </p:nvSpPr>
        <p:spPr>
          <a:xfrm rot="0" flipH="0" flipV="0">
            <a:off x="7127974" y="2965889"/>
            <a:ext cx="98425" cy="147142"/>
          </a:xfrm>
          <a:custGeom>
            <a:pathLst>
              <a:path w="6151563" h="9196386">
                <a:moveTo>
                  <a:pt x="1221582" y="0"/>
                </a:moveTo>
                <a:lnTo>
                  <a:pt x="3137892" y="5370314"/>
                </a:lnTo>
                <a:lnTo>
                  <a:pt x="3162697" y="5370314"/>
                </a:lnTo>
                <a:lnTo>
                  <a:pt x="5004396" y="0"/>
                </a:lnTo>
                <a:lnTo>
                  <a:pt x="6151563" y="0"/>
                </a:lnTo>
                <a:lnTo>
                  <a:pt x="3361135" y="7267772"/>
                </a:lnTo>
                <a:cubicBezTo>
                  <a:pt x="3067579" y="8024348"/>
                  <a:pt x="2785401" y="8534928"/>
                  <a:pt x="2514600" y="8799511"/>
                </a:cubicBezTo>
                <a:cubicBezTo>
                  <a:pt x="2243799" y="9064095"/>
                  <a:pt x="1868620" y="9196386"/>
                  <a:pt x="1389063" y="9196386"/>
                </a:cubicBezTo>
                <a:cubicBezTo>
                  <a:pt x="1256771" y="9196386"/>
                  <a:pt x="1128580" y="9188118"/>
                  <a:pt x="1004491" y="9171582"/>
                </a:cubicBezTo>
                <a:cubicBezTo>
                  <a:pt x="880534" y="9155045"/>
                  <a:pt x="758627" y="9126140"/>
                  <a:pt x="638771" y="9084865"/>
                </a:cubicBezTo>
                <a:lnTo>
                  <a:pt x="638771" y="8092677"/>
                </a:lnTo>
                <a:cubicBezTo>
                  <a:pt x="742090" y="8125750"/>
                  <a:pt x="846468" y="8158823"/>
                  <a:pt x="951905" y="8191896"/>
                </a:cubicBezTo>
                <a:cubicBezTo>
                  <a:pt x="1057341" y="8224969"/>
                  <a:pt x="1163770" y="8241505"/>
                  <a:pt x="1271191" y="8241505"/>
                </a:cubicBezTo>
                <a:cubicBezTo>
                  <a:pt x="1709473" y="8241505"/>
                  <a:pt x="2015398" y="8022364"/>
                  <a:pt x="2188964" y="7584082"/>
                </a:cubicBezTo>
                <a:cubicBezTo>
                  <a:pt x="2362663" y="7145932"/>
                  <a:pt x="2501173" y="6794499"/>
                  <a:pt x="2604492" y="6529784"/>
                </a:cubicBezTo>
                <a:lnTo>
                  <a:pt x="0" y="0"/>
                </a:lnTo>
                <a:close/>
                <a:moveTo>
                  <a:pt x="6467872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0" name="Freeform 770"/>
          <p:cNvSpPr/>
          <p:nvPr/>
        </p:nvSpPr>
        <p:spPr>
          <a:xfrm rot="0" flipH="0" flipV="0">
            <a:off x="7234239" y="2963508"/>
            <a:ext cx="89296" cy="109934"/>
          </a:xfrm>
          <a:custGeom>
            <a:pathLst>
              <a:path w="5581055" h="6870897">
                <a:moveTo>
                  <a:pt x="2604492" y="0"/>
                </a:moveTo>
                <a:cubicBezTo>
                  <a:pt x="3489127" y="0"/>
                  <a:pt x="4146418" y="171582"/>
                  <a:pt x="4576366" y="514747"/>
                </a:cubicBezTo>
                <a:cubicBezTo>
                  <a:pt x="5006313" y="857911"/>
                  <a:pt x="5241991" y="1370541"/>
                  <a:pt x="5283398" y="2052637"/>
                </a:cubicBezTo>
                <a:lnTo>
                  <a:pt x="4204295" y="2052637"/>
                </a:lnTo>
                <a:lnTo>
                  <a:pt x="4204295" y="2040136"/>
                </a:lnTo>
                <a:cubicBezTo>
                  <a:pt x="4175456" y="1692870"/>
                  <a:pt x="4023519" y="1424186"/>
                  <a:pt x="3748484" y="1234083"/>
                </a:cubicBezTo>
                <a:cubicBezTo>
                  <a:pt x="3473582" y="1043847"/>
                  <a:pt x="3119107" y="948729"/>
                  <a:pt x="2685058" y="948729"/>
                </a:cubicBezTo>
                <a:cubicBezTo>
                  <a:pt x="2251009" y="948729"/>
                  <a:pt x="1908903" y="1022151"/>
                  <a:pt x="1658739" y="1168995"/>
                </a:cubicBezTo>
                <a:cubicBezTo>
                  <a:pt x="1408708" y="1315707"/>
                  <a:pt x="1283692" y="1521354"/>
                  <a:pt x="1283692" y="1785937"/>
                </a:cubicBezTo>
                <a:cubicBezTo>
                  <a:pt x="1283692" y="2025782"/>
                  <a:pt x="1394222" y="2222169"/>
                  <a:pt x="1615281" y="2375098"/>
                </a:cubicBezTo>
                <a:cubicBezTo>
                  <a:pt x="1836473" y="2528027"/>
                  <a:pt x="2170311" y="2652051"/>
                  <a:pt x="2616795" y="2747168"/>
                </a:cubicBezTo>
                <a:lnTo>
                  <a:pt x="3633787" y="2976562"/>
                </a:lnTo>
                <a:cubicBezTo>
                  <a:pt x="4270507" y="3117188"/>
                  <a:pt x="4754232" y="3333221"/>
                  <a:pt x="5084961" y="3624659"/>
                </a:cubicBezTo>
                <a:cubicBezTo>
                  <a:pt x="5415690" y="3916098"/>
                  <a:pt x="5581055" y="4307813"/>
                  <a:pt x="5581055" y="4799806"/>
                </a:cubicBezTo>
                <a:cubicBezTo>
                  <a:pt x="5581055" y="5444728"/>
                  <a:pt x="5330891" y="5951140"/>
                  <a:pt x="4830564" y="6319043"/>
                </a:cubicBezTo>
                <a:cubicBezTo>
                  <a:pt x="4330369" y="6686947"/>
                  <a:pt x="3648273" y="6870897"/>
                  <a:pt x="2784277" y="6870897"/>
                </a:cubicBezTo>
                <a:cubicBezTo>
                  <a:pt x="1945018" y="6870897"/>
                  <a:pt x="1279393" y="6682846"/>
                  <a:pt x="787400" y="6306740"/>
                </a:cubicBezTo>
                <a:cubicBezTo>
                  <a:pt x="295540" y="5930503"/>
                  <a:pt x="33073" y="5376465"/>
                  <a:pt x="0" y="4644628"/>
                </a:cubicBezTo>
                <a:lnTo>
                  <a:pt x="1085255" y="4644628"/>
                </a:lnTo>
                <a:cubicBezTo>
                  <a:pt x="1097558" y="5053938"/>
                  <a:pt x="1258755" y="5368197"/>
                  <a:pt x="1568847" y="5587404"/>
                </a:cubicBezTo>
                <a:cubicBezTo>
                  <a:pt x="1878939" y="5806479"/>
                  <a:pt x="2304785" y="5916017"/>
                  <a:pt x="2846387" y="5916017"/>
                </a:cubicBezTo>
                <a:cubicBezTo>
                  <a:pt x="3367220" y="5916017"/>
                  <a:pt x="3761978" y="5833335"/>
                  <a:pt x="4030662" y="5667970"/>
                </a:cubicBezTo>
                <a:cubicBezTo>
                  <a:pt x="4299479" y="5502605"/>
                  <a:pt x="4433887" y="5258660"/>
                  <a:pt x="4433887" y="4936133"/>
                </a:cubicBezTo>
                <a:cubicBezTo>
                  <a:pt x="4433887" y="4642577"/>
                  <a:pt x="4300537" y="4410075"/>
                  <a:pt x="4033837" y="4238625"/>
                </a:cubicBezTo>
                <a:cubicBezTo>
                  <a:pt x="3767137" y="4067042"/>
                  <a:pt x="3220376" y="3898569"/>
                  <a:pt x="2393553" y="3733204"/>
                </a:cubicBezTo>
                <a:cubicBezTo>
                  <a:pt x="1566730" y="3571941"/>
                  <a:pt x="984845" y="3343539"/>
                  <a:pt x="647898" y="3048000"/>
                </a:cubicBezTo>
                <a:cubicBezTo>
                  <a:pt x="311084" y="2752328"/>
                  <a:pt x="142677" y="2358496"/>
                  <a:pt x="142677" y="1866503"/>
                </a:cubicBezTo>
                <a:cubicBezTo>
                  <a:pt x="142677" y="1291960"/>
                  <a:pt x="376237" y="837274"/>
                  <a:pt x="843359" y="502443"/>
                </a:cubicBezTo>
                <a:cubicBezTo>
                  <a:pt x="1310481" y="167481"/>
                  <a:pt x="1897525" y="0"/>
                  <a:pt x="2604492" y="0"/>
                </a:cubicBezTo>
                <a:close/>
                <a:moveTo>
                  <a:pt x="632519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1" name="Freeform 771"/>
          <p:cNvSpPr/>
          <p:nvPr/>
        </p:nvSpPr>
        <p:spPr>
          <a:xfrm rot="0" flipH="0" flipV="0">
            <a:off x="7343576" y="2925903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2" name="Freeform 772"/>
          <p:cNvSpPr/>
          <p:nvPr/>
        </p:nvSpPr>
        <p:spPr>
          <a:xfrm rot="0" flipH="0" flipV="0">
            <a:off x="7388686" y="2925903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3" name="Freeform 773"/>
          <p:cNvSpPr/>
          <p:nvPr/>
        </p:nvSpPr>
        <p:spPr>
          <a:xfrm rot="0" flipH="0" flipV="0">
            <a:off x="7433797" y="2925903"/>
            <a:ext cx="91481" cy="145059"/>
          </a:xfrm>
          <a:custGeom>
            <a:pathLst>
              <a:path w="5717580" h="9066212">
                <a:moveTo>
                  <a:pt x="1079103" y="0"/>
                </a:moveTo>
                <a:lnTo>
                  <a:pt x="1079103" y="5370314"/>
                </a:lnTo>
                <a:lnTo>
                  <a:pt x="4080470" y="2499122"/>
                </a:lnTo>
                <a:lnTo>
                  <a:pt x="5525294" y="2499122"/>
                </a:lnTo>
                <a:lnTo>
                  <a:pt x="2920802" y="4886523"/>
                </a:lnTo>
                <a:lnTo>
                  <a:pt x="5717580" y="9066212"/>
                </a:lnTo>
                <a:lnTo>
                  <a:pt x="4347170" y="9066212"/>
                </a:lnTo>
                <a:lnTo>
                  <a:pt x="2096095" y="5637014"/>
                </a:lnTo>
                <a:lnTo>
                  <a:pt x="1079103" y="6579592"/>
                </a:ln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4" name="Freeform 774"/>
          <p:cNvSpPr/>
          <p:nvPr/>
        </p:nvSpPr>
        <p:spPr>
          <a:xfrm rot="0" flipH="0" flipV="0">
            <a:off x="7539258" y="2925903"/>
            <a:ext cx="91481" cy="145059"/>
          </a:xfrm>
          <a:custGeom>
            <a:pathLst>
              <a:path w="5717580" h="9066212">
                <a:moveTo>
                  <a:pt x="1079103" y="0"/>
                </a:moveTo>
                <a:lnTo>
                  <a:pt x="1079103" y="5370314"/>
                </a:lnTo>
                <a:lnTo>
                  <a:pt x="4080470" y="2499122"/>
                </a:lnTo>
                <a:lnTo>
                  <a:pt x="5525294" y="2499122"/>
                </a:lnTo>
                <a:lnTo>
                  <a:pt x="2920802" y="4886523"/>
                </a:lnTo>
                <a:lnTo>
                  <a:pt x="5717580" y="9066212"/>
                </a:lnTo>
                <a:lnTo>
                  <a:pt x="4347170" y="9066212"/>
                </a:lnTo>
                <a:lnTo>
                  <a:pt x="2096095" y="5637014"/>
                </a:lnTo>
                <a:lnTo>
                  <a:pt x="1079103" y="6579592"/>
                </a:ln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5" name="Freeform 775"/>
          <p:cNvSpPr/>
          <p:nvPr/>
        </p:nvSpPr>
        <p:spPr>
          <a:xfrm rot="0" flipH="0" flipV="0">
            <a:off x="7638073" y="2963508"/>
            <a:ext cx="98720" cy="109934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6" name="Freeform 776"/>
          <p:cNvSpPr/>
          <p:nvPr/>
        </p:nvSpPr>
        <p:spPr>
          <a:xfrm rot="0" flipH="0" flipV="0">
            <a:off x="7756717" y="3048439"/>
            <a:ext cx="22520" cy="52387"/>
          </a:xfrm>
          <a:custGeom>
            <a:pathLst>
              <a:path w="1407517" h="3274218">
                <a:moveTo>
                  <a:pt x="1407517" y="0"/>
                </a:moveTo>
                <a:lnTo>
                  <a:pt x="1407517" y="1351955"/>
                </a:lnTo>
                <a:cubicBezTo>
                  <a:pt x="1407517" y="1819075"/>
                  <a:pt x="1292820" y="2220051"/>
                  <a:pt x="1063427" y="2554882"/>
                </a:cubicBezTo>
                <a:cubicBezTo>
                  <a:pt x="834033" y="2889844"/>
                  <a:pt x="483658" y="3129623"/>
                  <a:pt x="12303" y="3274218"/>
                </a:cubicBezTo>
                <a:lnTo>
                  <a:pt x="12303" y="2641797"/>
                </a:lnTo>
                <a:cubicBezTo>
                  <a:pt x="231378" y="2563216"/>
                  <a:pt x="409112" y="2420540"/>
                  <a:pt x="545505" y="2213768"/>
                </a:cubicBezTo>
                <a:cubicBezTo>
                  <a:pt x="682030" y="2007128"/>
                  <a:pt x="750292" y="1761198"/>
                  <a:pt x="750292" y="1475977"/>
                </a:cubicBezTo>
                <a:lnTo>
                  <a:pt x="750292" y="1407715"/>
                </a:lnTo>
                <a:lnTo>
                  <a:pt x="0" y="1407715"/>
                </a:lnTo>
                <a:lnTo>
                  <a:pt x="0" y="0"/>
                </a:lnTo>
                <a:close/>
                <a:moveTo>
                  <a:pt x="353417" y="1407715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7" name="Rectangle 777"/>
          <p:cNvSpPr/>
          <p:nvPr/>
        </p:nvSpPr>
        <p:spPr>
          <a:xfrm rot="0" flipH="0" flipV="0">
            <a:off x="5958800" y="3165898"/>
            <a:ext cx="3300066" cy="243595"/>
          </a:xfrm>
          <a:prstGeom prst="rect">
            <a:avLst/>
          </a:prstGeom>
        </p:spPr>
      </p:sp>
      <p:sp>
        <p:nvSpPr>
          <p:cNvPr id="778" name="Freeform 778"/>
          <p:cNvSpPr/>
          <p:nvPr/>
        </p:nvSpPr>
        <p:spPr>
          <a:xfrm rot="0" flipH="0" flipV="0">
            <a:off x="5960587" y="3214853"/>
            <a:ext cx="56156" cy="136524"/>
          </a:xfrm>
          <a:custGeom>
            <a:pathLst>
              <a:path w="3509764" h="8532812">
                <a:moveTo>
                  <a:pt x="2201267" y="0"/>
                </a:moveTo>
                <a:lnTo>
                  <a:pt x="2201267" y="1965722"/>
                </a:lnTo>
                <a:lnTo>
                  <a:pt x="3509764" y="1965722"/>
                </a:lnTo>
                <a:lnTo>
                  <a:pt x="3509764" y="2920802"/>
                </a:lnTo>
                <a:lnTo>
                  <a:pt x="2201267" y="2920802"/>
                </a:lnTo>
                <a:lnTo>
                  <a:pt x="2201267" y="7032030"/>
                </a:lnTo>
                <a:cubicBezTo>
                  <a:pt x="2201267" y="7358658"/>
                  <a:pt x="2309812" y="7531298"/>
                  <a:pt x="2526903" y="7549952"/>
                </a:cubicBezTo>
                <a:cubicBezTo>
                  <a:pt x="2743994" y="7568472"/>
                  <a:pt x="2970345" y="7577733"/>
                  <a:pt x="3205956" y="7577733"/>
                </a:cubicBezTo>
                <a:lnTo>
                  <a:pt x="3509764" y="7577733"/>
                </a:lnTo>
                <a:lnTo>
                  <a:pt x="3509764" y="8532812"/>
                </a:lnTo>
                <a:lnTo>
                  <a:pt x="2616795" y="8532812"/>
                </a:lnTo>
                <a:cubicBezTo>
                  <a:pt x="2025584" y="8532812"/>
                  <a:pt x="1628709" y="8427376"/>
                  <a:pt x="1426170" y="8216503"/>
                </a:cubicBezTo>
                <a:cubicBezTo>
                  <a:pt x="1223632" y="8005630"/>
                  <a:pt x="1122362" y="7652147"/>
                  <a:pt x="1122362" y="7156053"/>
                </a:cubicBezTo>
                <a:lnTo>
                  <a:pt x="1122362" y="2920802"/>
                </a:lnTo>
                <a:lnTo>
                  <a:pt x="0" y="2920802"/>
                </a:lnTo>
                <a:lnTo>
                  <a:pt x="0" y="1965722"/>
                </a:lnTo>
                <a:lnTo>
                  <a:pt x="1122362" y="1965722"/>
                </a:lnTo>
                <a:lnTo>
                  <a:pt x="1122362" y="0"/>
                </a:lnTo>
                <a:close/>
                <a:moveTo>
                  <a:pt x="8421092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79" name="Freeform 779"/>
          <p:cNvSpPr/>
          <p:nvPr/>
        </p:nvSpPr>
        <p:spPr>
          <a:xfrm rot="0" flipH="0" flipV="0">
            <a:off x="6035603" y="3246305"/>
            <a:ext cx="87014" cy="107553"/>
          </a:xfrm>
          <a:custGeom>
            <a:pathLst>
              <a:path w="5438378" h="6722069">
                <a:moveTo>
                  <a:pt x="1078904" y="0"/>
                </a:moveTo>
                <a:lnTo>
                  <a:pt x="1078904" y="4477345"/>
                </a:lnTo>
                <a:cubicBezTo>
                  <a:pt x="1078904" y="4849349"/>
                  <a:pt x="1197768" y="5157324"/>
                  <a:pt x="1435497" y="5401270"/>
                </a:cubicBezTo>
                <a:cubicBezTo>
                  <a:pt x="1673225" y="5645216"/>
                  <a:pt x="2000845" y="5767189"/>
                  <a:pt x="2418357" y="5767189"/>
                </a:cubicBezTo>
                <a:cubicBezTo>
                  <a:pt x="3038541" y="5767189"/>
                  <a:pt x="3517106" y="5578078"/>
                  <a:pt x="3854053" y="5199856"/>
                </a:cubicBezTo>
                <a:cubicBezTo>
                  <a:pt x="4191000" y="4821502"/>
                  <a:pt x="4359473" y="4338770"/>
                  <a:pt x="4359473" y="3751659"/>
                </a:cubicBezTo>
                <a:lnTo>
                  <a:pt x="4359473" y="0"/>
                </a:lnTo>
                <a:lnTo>
                  <a:pt x="5438378" y="0"/>
                </a:lnTo>
                <a:lnTo>
                  <a:pt x="5438378" y="6567090"/>
                </a:lnTo>
                <a:lnTo>
                  <a:pt x="4421386" y="6567090"/>
                </a:lnTo>
                <a:lnTo>
                  <a:pt x="4421386" y="5525294"/>
                </a:lnTo>
                <a:lnTo>
                  <a:pt x="4396581" y="5525294"/>
                </a:lnTo>
                <a:cubicBezTo>
                  <a:pt x="4156868" y="5942806"/>
                  <a:pt x="3857161" y="6246680"/>
                  <a:pt x="3497461" y="6436915"/>
                </a:cubicBezTo>
                <a:cubicBezTo>
                  <a:pt x="3137760" y="6627018"/>
                  <a:pt x="2724348" y="6722069"/>
                  <a:pt x="2257226" y="6722069"/>
                </a:cubicBezTo>
                <a:cubicBezTo>
                  <a:pt x="1492448" y="6722069"/>
                  <a:pt x="925049" y="6524691"/>
                  <a:pt x="555029" y="6129933"/>
                </a:cubicBezTo>
                <a:cubicBezTo>
                  <a:pt x="185010" y="5735042"/>
                  <a:pt x="0" y="5151107"/>
                  <a:pt x="0" y="4378126"/>
                </a:cubicBezTo>
                <a:lnTo>
                  <a:pt x="0" y="0"/>
                </a:lnTo>
                <a:close/>
                <a:moveTo>
                  <a:pt x="5754687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0" name="Freeform 780"/>
          <p:cNvSpPr/>
          <p:nvPr/>
        </p:nvSpPr>
        <p:spPr>
          <a:xfrm rot="0" flipH="0" flipV="0">
            <a:off x="6137371" y="3214853"/>
            <a:ext cx="56156" cy="136524"/>
          </a:xfrm>
          <a:custGeom>
            <a:pathLst>
              <a:path w="3509764" h="8532812">
                <a:moveTo>
                  <a:pt x="2201267" y="0"/>
                </a:moveTo>
                <a:lnTo>
                  <a:pt x="2201267" y="1965722"/>
                </a:lnTo>
                <a:lnTo>
                  <a:pt x="3509764" y="1965722"/>
                </a:lnTo>
                <a:lnTo>
                  <a:pt x="3509764" y="2920802"/>
                </a:lnTo>
                <a:lnTo>
                  <a:pt x="2201267" y="2920802"/>
                </a:lnTo>
                <a:lnTo>
                  <a:pt x="2201267" y="7032030"/>
                </a:lnTo>
                <a:cubicBezTo>
                  <a:pt x="2201267" y="7358658"/>
                  <a:pt x="2309812" y="7531298"/>
                  <a:pt x="2526903" y="7549952"/>
                </a:cubicBezTo>
                <a:cubicBezTo>
                  <a:pt x="2743994" y="7568472"/>
                  <a:pt x="2970345" y="7577733"/>
                  <a:pt x="3205956" y="7577733"/>
                </a:cubicBezTo>
                <a:lnTo>
                  <a:pt x="3509764" y="7577733"/>
                </a:lnTo>
                <a:lnTo>
                  <a:pt x="3509764" y="8532812"/>
                </a:lnTo>
                <a:lnTo>
                  <a:pt x="2616795" y="8532812"/>
                </a:lnTo>
                <a:cubicBezTo>
                  <a:pt x="2025584" y="8532812"/>
                  <a:pt x="1628709" y="8427376"/>
                  <a:pt x="1426170" y="8216503"/>
                </a:cubicBezTo>
                <a:cubicBezTo>
                  <a:pt x="1223632" y="8005630"/>
                  <a:pt x="1122362" y="7652147"/>
                  <a:pt x="1122362" y="7156053"/>
                </a:cubicBezTo>
                <a:lnTo>
                  <a:pt x="1122362" y="2920802"/>
                </a:lnTo>
                <a:lnTo>
                  <a:pt x="0" y="2920802"/>
                </a:lnTo>
                <a:lnTo>
                  <a:pt x="0" y="1965722"/>
                </a:lnTo>
                <a:lnTo>
                  <a:pt x="1122362" y="1965722"/>
                </a:lnTo>
                <a:lnTo>
                  <a:pt x="1122362" y="0"/>
                </a:lnTo>
                <a:close/>
                <a:moveTo>
                  <a:pt x="8421092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1" name="Freeform 781"/>
          <p:cNvSpPr/>
          <p:nvPr/>
        </p:nvSpPr>
        <p:spPr>
          <a:xfrm rot="0" flipH="0" flipV="0">
            <a:off x="6213378" y="3206319"/>
            <a:ext cx="91481" cy="145059"/>
          </a:xfrm>
          <a:custGeom>
            <a:pathLst>
              <a:path w="5717580" h="9066212">
                <a:moveTo>
                  <a:pt x="1079103" y="0"/>
                </a:moveTo>
                <a:lnTo>
                  <a:pt x="1079103" y="5370314"/>
                </a:lnTo>
                <a:lnTo>
                  <a:pt x="4080470" y="2499122"/>
                </a:lnTo>
                <a:lnTo>
                  <a:pt x="5525294" y="2499122"/>
                </a:lnTo>
                <a:lnTo>
                  <a:pt x="2920802" y="4886523"/>
                </a:lnTo>
                <a:lnTo>
                  <a:pt x="5717580" y="9066212"/>
                </a:lnTo>
                <a:lnTo>
                  <a:pt x="4347170" y="9066212"/>
                </a:lnTo>
                <a:lnTo>
                  <a:pt x="2096095" y="5637014"/>
                </a:lnTo>
                <a:lnTo>
                  <a:pt x="1079103" y="6579592"/>
                </a:ln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2" name="Freeform 782"/>
          <p:cNvSpPr/>
          <p:nvPr/>
        </p:nvSpPr>
        <p:spPr>
          <a:xfrm rot="0" flipH="0" flipV="0">
            <a:off x="6318839" y="3206319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3" name="Freeform 783"/>
          <p:cNvSpPr/>
          <p:nvPr/>
        </p:nvSpPr>
        <p:spPr>
          <a:xfrm rot="0" flipH="0" flipV="0">
            <a:off x="6357304" y="3243924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4" name="Freeform 784"/>
          <p:cNvSpPr/>
          <p:nvPr/>
        </p:nvSpPr>
        <p:spPr>
          <a:xfrm rot="0" flipH="0" flipV="0">
            <a:off x="6473067" y="3206319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5" name="Freeform 785"/>
          <p:cNvSpPr/>
          <p:nvPr/>
        </p:nvSpPr>
        <p:spPr>
          <a:xfrm rot="0" flipH="0" flipV="0">
            <a:off x="6517187" y="3243924"/>
            <a:ext cx="147339" cy="107454"/>
          </a:xfrm>
          <a:custGeom>
            <a:pathLst>
              <a:path w="9208690" h="6715918">
                <a:moveTo>
                  <a:pt x="3162498" y="0"/>
                </a:moveTo>
                <a:cubicBezTo>
                  <a:pt x="3642055" y="0"/>
                  <a:pt x="4033771" y="97168"/>
                  <a:pt x="4337645" y="291504"/>
                </a:cubicBezTo>
                <a:cubicBezTo>
                  <a:pt x="4641519" y="485841"/>
                  <a:pt x="4851333" y="760743"/>
                  <a:pt x="4967089" y="1116211"/>
                </a:cubicBezTo>
                <a:cubicBezTo>
                  <a:pt x="5190397" y="764844"/>
                  <a:pt x="5481836" y="491000"/>
                  <a:pt x="5841404" y="294679"/>
                </a:cubicBezTo>
                <a:cubicBezTo>
                  <a:pt x="6201106" y="98226"/>
                  <a:pt x="6597981" y="0"/>
                  <a:pt x="7032029" y="0"/>
                </a:cubicBezTo>
                <a:cubicBezTo>
                  <a:pt x="7772069" y="0"/>
                  <a:pt x="8319823" y="167481"/>
                  <a:pt x="8675290" y="502443"/>
                </a:cubicBezTo>
                <a:cubicBezTo>
                  <a:pt x="9030890" y="837274"/>
                  <a:pt x="9208690" y="1289910"/>
                  <a:pt x="9208690" y="1860351"/>
                </a:cubicBezTo>
                <a:lnTo>
                  <a:pt x="9208690" y="6715918"/>
                </a:lnTo>
                <a:lnTo>
                  <a:pt x="8129786" y="6715918"/>
                </a:lnTo>
                <a:lnTo>
                  <a:pt x="8129786" y="2362597"/>
                </a:lnTo>
                <a:cubicBezTo>
                  <a:pt x="8129786" y="1891374"/>
                  <a:pt x="8029509" y="1537957"/>
                  <a:pt x="7828954" y="1302345"/>
                </a:cubicBezTo>
                <a:cubicBezTo>
                  <a:pt x="7628400" y="1066601"/>
                  <a:pt x="7304881" y="948729"/>
                  <a:pt x="6858397" y="948729"/>
                </a:cubicBezTo>
                <a:cubicBezTo>
                  <a:pt x="6321028" y="948729"/>
                  <a:pt x="5901398" y="1105826"/>
                  <a:pt x="5599509" y="1420018"/>
                </a:cubicBezTo>
                <a:cubicBezTo>
                  <a:pt x="5297752" y="1734211"/>
                  <a:pt x="5146873" y="2124935"/>
                  <a:pt x="5146873" y="2592189"/>
                </a:cubicBezTo>
                <a:lnTo>
                  <a:pt x="5146873" y="6715918"/>
                </a:lnTo>
                <a:lnTo>
                  <a:pt x="4061817" y="6715918"/>
                </a:lnTo>
                <a:lnTo>
                  <a:pt x="4061817" y="2362597"/>
                </a:lnTo>
                <a:cubicBezTo>
                  <a:pt x="4061817" y="1891374"/>
                  <a:pt x="3962598" y="1537957"/>
                  <a:pt x="3764161" y="1302345"/>
                </a:cubicBezTo>
                <a:cubicBezTo>
                  <a:pt x="3565723" y="1066601"/>
                  <a:pt x="3255632" y="948729"/>
                  <a:pt x="2833886" y="948729"/>
                </a:cubicBezTo>
                <a:cubicBezTo>
                  <a:pt x="2490721" y="948729"/>
                  <a:pt x="2186847" y="1031412"/>
                  <a:pt x="1922264" y="1196776"/>
                </a:cubicBezTo>
                <a:cubicBezTo>
                  <a:pt x="1657680" y="1362141"/>
                  <a:pt x="1450975" y="1588492"/>
                  <a:pt x="1302147" y="1875829"/>
                </a:cubicBezTo>
                <a:cubicBezTo>
                  <a:pt x="1153318" y="2163167"/>
                  <a:pt x="1078904" y="2406054"/>
                  <a:pt x="1078904" y="2604492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16211"/>
                </a:lnTo>
                <a:lnTo>
                  <a:pt x="1041797" y="1116211"/>
                </a:lnTo>
                <a:cubicBezTo>
                  <a:pt x="1289843" y="739973"/>
                  <a:pt x="1589550" y="459912"/>
                  <a:pt x="1940917" y="276026"/>
                </a:cubicBezTo>
                <a:cubicBezTo>
                  <a:pt x="2292284" y="92009"/>
                  <a:pt x="2699477" y="0"/>
                  <a:pt x="3162498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6" name="Freeform 786"/>
          <p:cNvSpPr/>
          <p:nvPr/>
        </p:nvSpPr>
        <p:spPr>
          <a:xfrm rot="0" flipH="0" flipV="0">
            <a:off x="6684862" y="3243924"/>
            <a:ext cx="98720" cy="109934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7" name="Freeform 787"/>
          <p:cNvSpPr/>
          <p:nvPr/>
        </p:nvSpPr>
        <p:spPr>
          <a:xfrm rot="0" flipH="0" flipV="0">
            <a:off x="6799635" y="3243924"/>
            <a:ext cx="87014" cy="107454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8" name="Freeform 788"/>
          <p:cNvSpPr/>
          <p:nvPr/>
        </p:nvSpPr>
        <p:spPr>
          <a:xfrm rot="0" flipH="0" flipV="0">
            <a:off x="6963246" y="3243924"/>
            <a:ext cx="98720" cy="109934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89" name="Freeform 789"/>
          <p:cNvSpPr/>
          <p:nvPr/>
        </p:nvSpPr>
        <p:spPr>
          <a:xfrm rot="0" flipH="0" flipV="0">
            <a:off x="7079010" y="3206319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0" name="Freeform 790"/>
          <p:cNvSpPr/>
          <p:nvPr/>
        </p:nvSpPr>
        <p:spPr>
          <a:xfrm rot="0" flipH="0" flipV="0">
            <a:off x="7123130" y="3206319"/>
            <a:ext cx="87014" cy="145059"/>
          </a:xfrm>
          <a:custGeom>
            <a:pathLst>
              <a:path w="5438378" h="9066212">
                <a:moveTo>
                  <a:pt x="1078904" y="0"/>
                </a:moveTo>
                <a:lnTo>
                  <a:pt x="1078904" y="3466505"/>
                </a:lnTo>
                <a:lnTo>
                  <a:pt x="1103709" y="3466505"/>
                </a:lnTo>
                <a:cubicBezTo>
                  <a:pt x="1260872" y="3115138"/>
                  <a:pt x="1527505" y="2841294"/>
                  <a:pt x="1903611" y="2644973"/>
                </a:cubicBezTo>
                <a:cubicBezTo>
                  <a:pt x="2279848" y="2448520"/>
                  <a:pt x="2705695" y="2350294"/>
                  <a:pt x="3181151" y="2350294"/>
                </a:cubicBezTo>
                <a:cubicBezTo>
                  <a:pt x="3970800" y="2350294"/>
                  <a:pt x="4544417" y="2552898"/>
                  <a:pt x="4902001" y="2958108"/>
                </a:cubicBezTo>
                <a:cubicBezTo>
                  <a:pt x="5259586" y="3363185"/>
                  <a:pt x="5438378" y="3941961"/>
                  <a:pt x="5438378" y="4694436"/>
                </a:cubicBezTo>
                <a:lnTo>
                  <a:pt x="5438378" y="9066212"/>
                </a:lnTo>
                <a:lnTo>
                  <a:pt x="4359473" y="9066212"/>
                </a:lnTo>
                <a:lnTo>
                  <a:pt x="4359473" y="4582716"/>
                </a:lnTo>
                <a:cubicBezTo>
                  <a:pt x="4359473" y="4210712"/>
                  <a:pt x="4240609" y="3903795"/>
                  <a:pt x="4002881" y="3661966"/>
                </a:cubicBezTo>
                <a:cubicBezTo>
                  <a:pt x="3765153" y="3420004"/>
                  <a:pt x="3435416" y="3299023"/>
                  <a:pt x="3013670" y="3299023"/>
                </a:cubicBezTo>
                <a:cubicBezTo>
                  <a:pt x="2406054" y="3299023"/>
                  <a:pt x="1931656" y="3486150"/>
                  <a:pt x="1590476" y="3860403"/>
                </a:cubicBezTo>
                <a:cubicBezTo>
                  <a:pt x="1249428" y="4234524"/>
                  <a:pt x="1078904" y="4719241"/>
                  <a:pt x="1078904" y="5314553"/>
                </a:cubicBezTo>
                <a:lnTo>
                  <a:pt x="1078904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53809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1" name="Freeform 791"/>
          <p:cNvSpPr/>
          <p:nvPr/>
        </p:nvSpPr>
        <p:spPr>
          <a:xfrm rot="0" flipH="0" flipV="0">
            <a:off x="7230454" y="3243924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2" name="Freeform 792"/>
          <p:cNvSpPr/>
          <p:nvPr/>
        </p:nvSpPr>
        <p:spPr>
          <a:xfrm rot="0" flipH="0" flipV="0">
            <a:off x="7401911" y="3206319"/>
            <a:ext cx="59728" cy="52387"/>
          </a:xfrm>
          <a:custGeom>
            <a:pathLst>
              <a:path w="3733007" h="3274219">
                <a:moveTo>
                  <a:pt x="1395214" y="632619"/>
                </a:moveTo>
                <a:cubicBezTo>
                  <a:pt x="1159603" y="632619"/>
                  <a:pt x="979752" y="742156"/>
                  <a:pt x="855663" y="961231"/>
                </a:cubicBezTo>
                <a:cubicBezTo>
                  <a:pt x="731706" y="1180306"/>
                  <a:pt x="667676" y="1482130"/>
                  <a:pt x="663575" y="1866702"/>
                </a:cubicBezTo>
                <a:lnTo>
                  <a:pt x="1407716" y="1866702"/>
                </a:lnTo>
                <a:lnTo>
                  <a:pt x="1407716" y="3274219"/>
                </a:lnTo>
                <a:lnTo>
                  <a:pt x="0" y="3274219"/>
                </a:lnTo>
                <a:lnTo>
                  <a:pt x="0" y="1928614"/>
                </a:lnTo>
                <a:cubicBezTo>
                  <a:pt x="0" y="1337403"/>
                  <a:pt x="121907" y="868164"/>
                  <a:pt x="365721" y="520898"/>
                </a:cubicBezTo>
                <a:cubicBezTo>
                  <a:pt x="609666" y="173633"/>
                  <a:pt x="952831" y="0"/>
                  <a:pt x="1395214" y="0"/>
                </a:cubicBezTo>
                <a:close/>
                <a:moveTo>
                  <a:pt x="7596386" y="9066212"/>
                </a:moveTo>
                <a:moveTo>
                  <a:pt x="3720703" y="632619"/>
                </a:moveTo>
                <a:cubicBezTo>
                  <a:pt x="3489193" y="632619"/>
                  <a:pt x="3309343" y="738055"/>
                  <a:pt x="3181152" y="948928"/>
                </a:cubicBezTo>
                <a:cubicBezTo>
                  <a:pt x="3052961" y="1159669"/>
                  <a:pt x="2986815" y="1465593"/>
                  <a:pt x="2982714" y="1866702"/>
                </a:cubicBezTo>
                <a:lnTo>
                  <a:pt x="3733007" y="1866702"/>
                </a:lnTo>
                <a:lnTo>
                  <a:pt x="3733007" y="3274219"/>
                </a:lnTo>
                <a:lnTo>
                  <a:pt x="2325489" y="3274219"/>
                </a:lnTo>
                <a:lnTo>
                  <a:pt x="2325489" y="1879005"/>
                </a:lnTo>
                <a:cubicBezTo>
                  <a:pt x="2325489" y="1320866"/>
                  <a:pt x="2447396" y="868164"/>
                  <a:pt x="2691210" y="520898"/>
                </a:cubicBezTo>
                <a:cubicBezTo>
                  <a:pt x="2935156" y="173633"/>
                  <a:pt x="3278320" y="0"/>
                  <a:pt x="3720703" y="0"/>
                </a:cubicBezTo>
                <a:close/>
                <a:moveTo>
                  <a:pt x="7596386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3" name="Freeform 793"/>
          <p:cNvSpPr/>
          <p:nvPr/>
        </p:nvSpPr>
        <p:spPr>
          <a:xfrm rot="0" flipH="0" flipV="0">
            <a:off x="7477074" y="3206319"/>
            <a:ext cx="145154" cy="145059"/>
          </a:xfrm>
          <a:custGeom>
            <a:pathLst>
              <a:path w="9072166" h="9066212">
                <a:moveTo>
                  <a:pt x="3125391" y="0"/>
                </a:moveTo>
                <a:lnTo>
                  <a:pt x="2300486" y="3894336"/>
                </a:lnTo>
                <a:lnTo>
                  <a:pt x="7050683" y="3894336"/>
                </a:lnTo>
                <a:lnTo>
                  <a:pt x="7863086" y="0"/>
                </a:lnTo>
                <a:lnTo>
                  <a:pt x="9072166" y="0"/>
                </a:lnTo>
                <a:lnTo>
                  <a:pt x="7162205" y="9066212"/>
                </a:lnTo>
                <a:lnTo>
                  <a:pt x="5959277" y="9066212"/>
                </a:lnTo>
                <a:lnTo>
                  <a:pt x="6833592" y="4911328"/>
                </a:lnTo>
                <a:lnTo>
                  <a:pt x="2083594" y="4911328"/>
                </a:lnTo>
                <a:lnTo>
                  <a:pt x="1209080" y="9066212"/>
                </a:lnTo>
                <a:lnTo>
                  <a:pt x="0" y="9066212"/>
                </a:lnTo>
                <a:lnTo>
                  <a:pt x="1909961" y="0"/>
                </a:lnTo>
                <a:close/>
                <a:moveTo>
                  <a:pt x="89792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4" name="Freeform 794"/>
          <p:cNvSpPr/>
          <p:nvPr/>
        </p:nvSpPr>
        <p:spPr>
          <a:xfrm rot="0" flipH="0" flipV="0">
            <a:off x="7621400" y="3206319"/>
            <a:ext cx="47726" cy="145059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5" name="Freeform 795"/>
          <p:cNvSpPr/>
          <p:nvPr/>
        </p:nvSpPr>
        <p:spPr>
          <a:xfrm rot="0" flipH="0" flipV="0">
            <a:off x="7663040" y="3243924"/>
            <a:ext cx="116582" cy="150120"/>
          </a:xfrm>
          <a:custGeom>
            <a:pathLst>
              <a:path w="7286426" h="9382521">
                <a:moveTo>
                  <a:pt x="3962598" y="0"/>
                </a:moveTo>
                <a:cubicBezTo>
                  <a:pt x="4504067" y="0"/>
                  <a:pt x="4971189" y="137451"/>
                  <a:pt x="5363963" y="412353"/>
                </a:cubicBezTo>
                <a:cubicBezTo>
                  <a:pt x="5756738" y="687255"/>
                  <a:pt x="5984147" y="1002506"/>
                  <a:pt x="6046192" y="1358106"/>
                </a:cubicBezTo>
                <a:lnTo>
                  <a:pt x="6070996" y="1358106"/>
                </a:lnTo>
                <a:lnTo>
                  <a:pt x="6275585" y="148828"/>
                </a:lnTo>
                <a:lnTo>
                  <a:pt x="7286426" y="148828"/>
                </a:lnTo>
                <a:lnTo>
                  <a:pt x="6108104" y="5754687"/>
                </a:lnTo>
                <a:cubicBezTo>
                  <a:pt x="5876594" y="6866862"/>
                  <a:pt x="5618228" y="7642025"/>
                  <a:pt x="5333007" y="8080175"/>
                </a:cubicBezTo>
                <a:cubicBezTo>
                  <a:pt x="5047786" y="8518458"/>
                  <a:pt x="4687093" y="8845086"/>
                  <a:pt x="4250928" y="9060060"/>
                </a:cubicBezTo>
                <a:cubicBezTo>
                  <a:pt x="3814762" y="9275034"/>
                  <a:pt x="3272168" y="9382521"/>
                  <a:pt x="2623145" y="9382521"/>
                </a:cubicBezTo>
                <a:cubicBezTo>
                  <a:pt x="1841698" y="9382521"/>
                  <a:pt x="1214305" y="9206771"/>
                  <a:pt x="740965" y="8855272"/>
                </a:cubicBezTo>
                <a:cubicBezTo>
                  <a:pt x="267626" y="8503905"/>
                  <a:pt x="20638" y="8001660"/>
                  <a:pt x="0" y="7348536"/>
                </a:cubicBezTo>
                <a:lnTo>
                  <a:pt x="1078904" y="7348536"/>
                </a:lnTo>
                <a:cubicBezTo>
                  <a:pt x="1111977" y="7716439"/>
                  <a:pt x="1260805" y="7988233"/>
                  <a:pt x="1525388" y="8163916"/>
                </a:cubicBezTo>
                <a:cubicBezTo>
                  <a:pt x="1789972" y="8339599"/>
                  <a:pt x="2188963" y="8427441"/>
                  <a:pt x="2722363" y="8427441"/>
                </a:cubicBezTo>
                <a:cubicBezTo>
                  <a:pt x="3309342" y="8427441"/>
                  <a:pt x="3783673" y="8257909"/>
                  <a:pt x="4145359" y="7918846"/>
                </a:cubicBezTo>
                <a:cubicBezTo>
                  <a:pt x="4507177" y="7579914"/>
                  <a:pt x="4818327" y="6868847"/>
                  <a:pt x="5078809" y="5785643"/>
                </a:cubicBezTo>
                <a:lnTo>
                  <a:pt x="5054004" y="5760839"/>
                </a:lnTo>
                <a:cubicBezTo>
                  <a:pt x="4834797" y="6091568"/>
                  <a:pt x="4551560" y="6341732"/>
                  <a:pt x="4204295" y="6511329"/>
                </a:cubicBezTo>
                <a:cubicBezTo>
                  <a:pt x="3857029" y="6680795"/>
                  <a:pt x="3458104" y="6765527"/>
                  <a:pt x="3007518" y="6765527"/>
                </a:cubicBezTo>
                <a:cubicBezTo>
                  <a:pt x="2255175" y="6765527"/>
                  <a:pt x="1656754" y="6524757"/>
                  <a:pt x="1212254" y="6043215"/>
                </a:cubicBezTo>
                <a:cubicBezTo>
                  <a:pt x="767886" y="5561541"/>
                  <a:pt x="545703" y="4896908"/>
                  <a:pt x="545703" y="4049315"/>
                </a:cubicBezTo>
                <a:cubicBezTo>
                  <a:pt x="545703" y="3003418"/>
                  <a:pt x="869156" y="2067057"/>
                  <a:pt x="1516062" y="1240234"/>
                </a:cubicBezTo>
                <a:cubicBezTo>
                  <a:pt x="2163100" y="413411"/>
                  <a:pt x="2978612" y="0"/>
                  <a:pt x="3962598" y="0"/>
                </a:cubicBezTo>
                <a:close/>
                <a:moveTo>
                  <a:pt x="6994921" y="6715918"/>
                </a:moveTo>
                <a:moveTo>
                  <a:pt x="1624607" y="4049315"/>
                </a:moveTo>
                <a:cubicBezTo>
                  <a:pt x="1624607" y="4578482"/>
                  <a:pt x="1773435" y="5005387"/>
                  <a:pt x="2071092" y="5330031"/>
                </a:cubicBezTo>
                <a:cubicBezTo>
                  <a:pt x="2368748" y="5654542"/>
                  <a:pt x="2757355" y="5816798"/>
                  <a:pt x="3236912" y="5816798"/>
                </a:cubicBezTo>
                <a:cubicBezTo>
                  <a:pt x="3947980" y="5816798"/>
                  <a:pt x="4523647" y="5493279"/>
                  <a:pt x="4963913" y="4846240"/>
                </a:cubicBezTo>
                <a:cubicBezTo>
                  <a:pt x="5404313" y="4199202"/>
                  <a:pt x="5624512" y="3472656"/>
                  <a:pt x="5624512" y="2666603"/>
                </a:cubicBezTo>
                <a:cubicBezTo>
                  <a:pt x="5624512" y="2120900"/>
                  <a:pt x="5478727" y="1698162"/>
                  <a:pt x="5187156" y="1398389"/>
                </a:cubicBezTo>
                <a:cubicBezTo>
                  <a:pt x="4895717" y="1098616"/>
                  <a:pt x="4481313" y="948729"/>
                  <a:pt x="3943945" y="948729"/>
                </a:cubicBezTo>
                <a:cubicBezTo>
                  <a:pt x="3286587" y="948729"/>
                  <a:pt x="2735659" y="1282568"/>
                  <a:pt x="2291159" y="1950243"/>
                </a:cubicBezTo>
                <a:cubicBezTo>
                  <a:pt x="1846791" y="2617919"/>
                  <a:pt x="1624607" y="3317610"/>
                  <a:pt x="1624607" y="4049315"/>
                </a:cubicBezTo>
                <a:close/>
                <a:moveTo>
                  <a:pt x="294560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6" name="Freeform 796"/>
          <p:cNvSpPr/>
          <p:nvPr/>
        </p:nvSpPr>
        <p:spPr>
          <a:xfrm rot="0" flipH="0" flipV="0">
            <a:off x="7779677" y="3243924"/>
            <a:ext cx="116582" cy="150120"/>
          </a:xfrm>
          <a:custGeom>
            <a:pathLst>
              <a:path w="7286426" h="9382521">
                <a:moveTo>
                  <a:pt x="3962598" y="0"/>
                </a:moveTo>
                <a:cubicBezTo>
                  <a:pt x="4504067" y="0"/>
                  <a:pt x="4971189" y="137451"/>
                  <a:pt x="5363963" y="412353"/>
                </a:cubicBezTo>
                <a:cubicBezTo>
                  <a:pt x="5756738" y="687255"/>
                  <a:pt x="5984147" y="1002506"/>
                  <a:pt x="6046192" y="1358106"/>
                </a:cubicBezTo>
                <a:lnTo>
                  <a:pt x="6070996" y="1358106"/>
                </a:lnTo>
                <a:lnTo>
                  <a:pt x="6275585" y="148828"/>
                </a:lnTo>
                <a:lnTo>
                  <a:pt x="7286426" y="148828"/>
                </a:lnTo>
                <a:lnTo>
                  <a:pt x="6108104" y="5754687"/>
                </a:lnTo>
                <a:cubicBezTo>
                  <a:pt x="5876594" y="6866862"/>
                  <a:pt x="5618228" y="7642025"/>
                  <a:pt x="5333007" y="8080175"/>
                </a:cubicBezTo>
                <a:cubicBezTo>
                  <a:pt x="5047786" y="8518458"/>
                  <a:pt x="4687093" y="8845086"/>
                  <a:pt x="4250928" y="9060060"/>
                </a:cubicBezTo>
                <a:cubicBezTo>
                  <a:pt x="3814762" y="9275034"/>
                  <a:pt x="3272168" y="9382521"/>
                  <a:pt x="2623145" y="9382521"/>
                </a:cubicBezTo>
                <a:cubicBezTo>
                  <a:pt x="1841698" y="9382521"/>
                  <a:pt x="1214305" y="9206771"/>
                  <a:pt x="740965" y="8855272"/>
                </a:cubicBezTo>
                <a:cubicBezTo>
                  <a:pt x="267626" y="8503905"/>
                  <a:pt x="20638" y="8001660"/>
                  <a:pt x="0" y="7348536"/>
                </a:cubicBezTo>
                <a:lnTo>
                  <a:pt x="1078904" y="7348536"/>
                </a:lnTo>
                <a:cubicBezTo>
                  <a:pt x="1111977" y="7716439"/>
                  <a:pt x="1260805" y="7988233"/>
                  <a:pt x="1525388" y="8163916"/>
                </a:cubicBezTo>
                <a:cubicBezTo>
                  <a:pt x="1789972" y="8339599"/>
                  <a:pt x="2188963" y="8427441"/>
                  <a:pt x="2722363" y="8427441"/>
                </a:cubicBezTo>
                <a:cubicBezTo>
                  <a:pt x="3309342" y="8427441"/>
                  <a:pt x="3783673" y="8257909"/>
                  <a:pt x="4145359" y="7918846"/>
                </a:cubicBezTo>
                <a:cubicBezTo>
                  <a:pt x="4507177" y="7579914"/>
                  <a:pt x="4818327" y="6868847"/>
                  <a:pt x="5078809" y="5785643"/>
                </a:cubicBezTo>
                <a:lnTo>
                  <a:pt x="5054004" y="5760839"/>
                </a:lnTo>
                <a:cubicBezTo>
                  <a:pt x="4834797" y="6091568"/>
                  <a:pt x="4551560" y="6341732"/>
                  <a:pt x="4204295" y="6511329"/>
                </a:cubicBezTo>
                <a:cubicBezTo>
                  <a:pt x="3857029" y="6680795"/>
                  <a:pt x="3458104" y="6765527"/>
                  <a:pt x="3007518" y="6765527"/>
                </a:cubicBezTo>
                <a:cubicBezTo>
                  <a:pt x="2255175" y="6765527"/>
                  <a:pt x="1656754" y="6524757"/>
                  <a:pt x="1212254" y="6043215"/>
                </a:cubicBezTo>
                <a:cubicBezTo>
                  <a:pt x="767886" y="5561541"/>
                  <a:pt x="545703" y="4896908"/>
                  <a:pt x="545703" y="4049315"/>
                </a:cubicBezTo>
                <a:cubicBezTo>
                  <a:pt x="545703" y="3003418"/>
                  <a:pt x="869156" y="2067057"/>
                  <a:pt x="1516062" y="1240234"/>
                </a:cubicBezTo>
                <a:cubicBezTo>
                  <a:pt x="2163100" y="413411"/>
                  <a:pt x="2978612" y="0"/>
                  <a:pt x="3962598" y="0"/>
                </a:cubicBezTo>
                <a:close/>
                <a:moveTo>
                  <a:pt x="6994921" y="6715918"/>
                </a:moveTo>
                <a:moveTo>
                  <a:pt x="1624607" y="4049315"/>
                </a:moveTo>
                <a:cubicBezTo>
                  <a:pt x="1624607" y="4578482"/>
                  <a:pt x="1773435" y="5005387"/>
                  <a:pt x="2071092" y="5330031"/>
                </a:cubicBezTo>
                <a:cubicBezTo>
                  <a:pt x="2368748" y="5654542"/>
                  <a:pt x="2757355" y="5816798"/>
                  <a:pt x="3236912" y="5816798"/>
                </a:cubicBezTo>
                <a:cubicBezTo>
                  <a:pt x="3947980" y="5816798"/>
                  <a:pt x="4523647" y="5493279"/>
                  <a:pt x="4963913" y="4846240"/>
                </a:cubicBezTo>
                <a:cubicBezTo>
                  <a:pt x="5404313" y="4199202"/>
                  <a:pt x="5624512" y="3472656"/>
                  <a:pt x="5624512" y="2666603"/>
                </a:cubicBezTo>
                <a:cubicBezTo>
                  <a:pt x="5624512" y="2120900"/>
                  <a:pt x="5478727" y="1698162"/>
                  <a:pt x="5187156" y="1398389"/>
                </a:cubicBezTo>
                <a:cubicBezTo>
                  <a:pt x="4895717" y="1098616"/>
                  <a:pt x="4481313" y="948729"/>
                  <a:pt x="3943945" y="948729"/>
                </a:cubicBezTo>
                <a:cubicBezTo>
                  <a:pt x="3286587" y="948729"/>
                  <a:pt x="2735659" y="1282568"/>
                  <a:pt x="2291159" y="1950243"/>
                </a:cubicBezTo>
                <a:cubicBezTo>
                  <a:pt x="1846791" y="2617919"/>
                  <a:pt x="1624607" y="3317610"/>
                  <a:pt x="1624607" y="4049315"/>
                </a:cubicBezTo>
                <a:close/>
                <a:moveTo>
                  <a:pt x="294560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7" name="Freeform 797"/>
          <p:cNvSpPr/>
          <p:nvPr/>
        </p:nvSpPr>
        <p:spPr>
          <a:xfrm rot="0" flipH="0" flipV="0">
            <a:off x="7898990" y="3243924"/>
            <a:ext cx="91182" cy="109934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8" name="Freeform 798"/>
          <p:cNvSpPr/>
          <p:nvPr/>
        </p:nvSpPr>
        <p:spPr>
          <a:xfrm rot="0" flipH="0" flipV="0">
            <a:off x="7997320" y="3206319"/>
            <a:ext cx="47726" cy="145059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99" name="Freeform 799"/>
          <p:cNvSpPr/>
          <p:nvPr/>
        </p:nvSpPr>
        <p:spPr>
          <a:xfrm rot="0" flipH="0" flipV="0">
            <a:off x="8042430" y="3243924"/>
            <a:ext cx="102593" cy="107454"/>
          </a:xfrm>
          <a:custGeom>
            <a:pathLst>
              <a:path w="6412110" h="6715918">
                <a:moveTo>
                  <a:pt x="4582714" y="0"/>
                </a:moveTo>
                <a:cubicBezTo>
                  <a:pt x="5202898" y="0"/>
                  <a:pt x="5662810" y="135400"/>
                  <a:pt x="5962450" y="406201"/>
                </a:cubicBezTo>
                <a:cubicBezTo>
                  <a:pt x="6262223" y="677002"/>
                  <a:pt x="6412110" y="1101791"/>
                  <a:pt x="6412110" y="1680567"/>
                </a:cubicBezTo>
                <a:cubicBezTo>
                  <a:pt x="6412110" y="1796322"/>
                  <a:pt x="6402783" y="1931723"/>
                  <a:pt x="6384130" y="2086768"/>
                </a:cubicBezTo>
                <a:cubicBezTo>
                  <a:pt x="6365609" y="2241814"/>
                  <a:pt x="6310840" y="2536362"/>
                  <a:pt x="6219824" y="2970411"/>
                </a:cubicBezTo>
                <a:lnTo>
                  <a:pt x="5419922" y="6715918"/>
                </a:lnTo>
                <a:lnTo>
                  <a:pt x="4341017" y="6715918"/>
                </a:lnTo>
                <a:lnTo>
                  <a:pt x="5258791" y="2480468"/>
                </a:lnTo>
                <a:cubicBezTo>
                  <a:pt x="5308400" y="2166276"/>
                  <a:pt x="5333205" y="1959570"/>
                  <a:pt x="5333205" y="1860351"/>
                </a:cubicBezTo>
                <a:cubicBezTo>
                  <a:pt x="5333205" y="1575130"/>
                  <a:pt x="5230877" y="1351888"/>
                  <a:pt x="5026222" y="1190625"/>
                </a:cubicBezTo>
                <a:cubicBezTo>
                  <a:pt x="4821567" y="1029361"/>
                  <a:pt x="4543556" y="948729"/>
                  <a:pt x="4192189" y="948729"/>
                </a:cubicBezTo>
                <a:cubicBezTo>
                  <a:pt x="3687761" y="948729"/>
                  <a:pt x="3199869" y="1149283"/>
                  <a:pt x="2728514" y="1550392"/>
                </a:cubicBezTo>
                <a:cubicBezTo>
                  <a:pt x="2257291" y="1951368"/>
                  <a:pt x="1965853" y="2443294"/>
                  <a:pt x="1854199" y="3026172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82910" y="148828"/>
                </a:lnTo>
                <a:lnTo>
                  <a:pt x="2424706" y="148828"/>
                </a:lnTo>
                <a:lnTo>
                  <a:pt x="2220117" y="1141015"/>
                </a:lnTo>
                <a:lnTo>
                  <a:pt x="2244922" y="1141015"/>
                </a:lnTo>
                <a:cubicBezTo>
                  <a:pt x="2513606" y="777213"/>
                  <a:pt x="2850487" y="496093"/>
                  <a:pt x="3255564" y="297656"/>
                </a:cubicBezTo>
                <a:cubicBezTo>
                  <a:pt x="3660774" y="99218"/>
                  <a:pt x="4103157" y="0"/>
                  <a:pt x="4582714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0" name="Freeform 800"/>
          <p:cNvSpPr/>
          <p:nvPr/>
        </p:nvSpPr>
        <p:spPr>
          <a:xfrm rot="0" flipH="0" flipV="0">
            <a:off x="8211696" y="3243924"/>
            <a:ext cx="163118" cy="107454"/>
          </a:xfrm>
          <a:custGeom>
            <a:pathLst>
              <a:path w="10194924" h="6715918">
                <a:moveTo>
                  <a:pt x="4471192" y="0"/>
                </a:moveTo>
                <a:cubicBezTo>
                  <a:pt x="4942415" y="0"/>
                  <a:pt x="5313427" y="101335"/>
                  <a:pt x="5584228" y="304006"/>
                </a:cubicBezTo>
                <a:cubicBezTo>
                  <a:pt x="5855029" y="506544"/>
                  <a:pt x="6033821" y="797983"/>
                  <a:pt x="6120605" y="1178322"/>
                </a:cubicBezTo>
                <a:cubicBezTo>
                  <a:pt x="6364551" y="831056"/>
                  <a:pt x="6689062" y="547886"/>
                  <a:pt x="7094139" y="328811"/>
                </a:cubicBezTo>
                <a:cubicBezTo>
                  <a:pt x="7499349" y="109603"/>
                  <a:pt x="7925195" y="0"/>
                  <a:pt x="8371680" y="0"/>
                </a:cubicBezTo>
                <a:cubicBezTo>
                  <a:pt x="8929819" y="0"/>
                  <a:pt x="9373194" y="130241"/>
                  <a:pt x="9701806" y="390723"/>
                </a:cubicBezTo>
                <a:cubicBezTo>
                  <a:pt x="10030551" y="651205"/>
                  <a:pt x="10194924" y="1012957"/>
                  <a:pt x="10194924" y="1475978"/>
                </a:cubicBezTo>
                <a:cubicBezTo>
                  <a:pt x="10194924" y="1645443"/>
                  <a:pt x="10179380" y="1828403"/>
                  <a:pt x="10148291" y="2024856"/>
                </a:cubicBezTo>
                <a:cubicBezTo>
                  <a:pt x="10117335" y="2221177"/>
                  <a:pt x="10070834" y="2472266"/>
                  <a:pt x="10008789" y="2778125"/>
                </a:cubicBezTo>
                <a:lnTo>
                  <a:pt x="9177931" y="6715918"/>
                </a:lnTo>
                <a:lnTo>
                  <a:pt x="8098828" y="6715918"/>
                </a:lnTo>
                <a:lnTo>
                  <a:pt x="8991797" y="2666603"/>
                </a:lnTo>
                <a:cubicBezTo>
                  <a:pt x="9057943" y="2360612"/>
                  <a:pt x="9095117" y="2149739"/>
                  <a:pt x="9103319" y="2033984"/>
                </a:cubicBezTo>
                <a:cubicBezTo>
                  <a:pt x="9111653" y="1918229"/>
                  <a:pt x="9115820" y="1854133"/>
                  <a:pt x="9115820" y="1841698"/>
                </a:cubicBezTo>
                <a:cubicBezTo>
                  <a:pt x="9115820" y="1585449"/>
                  <a:pt x="9018652" y="1372592"/>
                  <a:pt x="8824316" y="1203126"/>
                </a:cubicBezTo>
                <a:cubicBezTo>
                  <a:pt x="8630111" y="1033529"/>
                  <a:pt x="8392450" y="948729"/>
                  <a:pt x="8111330" y="948729"/>
                </a:cubicBezTo>
                <a:cubicBezTo>
                  <a:pt x="7747528" y="948729"/>
                  <a:pt x="7380617" y="1081021"/>
                  <a:pt x="7010597" y="1345604"/>
                </a:cubicBezTo>
                <a:cubicBezTo>
                  <a:pt x="6640577" y="1610188"/>
                  <a:pt x="6382145" y="1883039"/>
                  <a:pt x="6235302" y="2164159"/>
                </a:cubicBezTo>
                <a:cubicBezTo>
                  <a:pt x="6088590" y="2445279"/>
                  <a:pt x="5967676" y="2809081"/>
                  <a:pt x="5872558" y="3255565"/>
                </a:cubicBezTo>
                <a:lnTo>
                  <a:pt x="5128417" y="6715918"/>
                </a:lnTo>
                <a:lnTo>
                  <a:pt x="4049513" y="6715918"/>
                </a:lnTo>
                <a:lnTo>
                  <a:pt x="4805956" y="3106737"/>
                </a:lnTo>
                <a:cubicBezTo>
                  <a:pt x="4888639" y="2701660"/>
                  <a:pt x="4948567" y="2401954"/>
                  <a:pt x="4985741" y="2207617"/>
                </a:cubicBezTo>
                <a:cubicBezTo>
                  <a:pt x="5023047" y="2013280"/>
                  <a:pt x="5041700" y="1878938"/>
                  <a:pt x="5041700" y="1804590"/>
                </a:cubicBezTo>
                <a:cubicBezTo>
                  <a:pt x="5041700" y="1535906"/>
                  <a:pt x="4962127" y="1326091"/>
                  <a:pt x="4802980" y="1175147"/>
                </a:cubicBezTo>
                <a:cubicBezTo>
                  <a:pt x="4643833" y="1024202"/>
                  <a:pt x="4417482" y="948729"/>
                  <a:pt x="4123927" y="948729"/>
                </a:cubicBezTo>
                <a:cubicBezTo>
                  <a:pt x="3735254" y="948729"/>
                  <a:pt x="3356966" y="1089289"/>
                  <a:pt x="2989063" y="1370409"/>
                </a:cubicBezTo>
                <a:cubicBezTo>
                  <a:pt x="2621160" y="1651529"/>
                  <a:pt x="2363786" y="1906852"/>
                  <a:pt x="2216942" y="2136378"/>
                </a:cubicBezTo>
                <a:cubicBezTo>
                  <a:pt x="2070231" y="2365772"/>
                  <a:pt x="1938997" y="2728515"/>
                  <a:pt x="1823242" y="3224609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95411" y="148828"/>
                </a:lnTo>
                <a:lnTo>
                  <a:pt x="2399902" y="148828"/>
                </a:lnTo>
                <a:lnTo>
                  <a:pt x="2158205" y="1128712"/>
                </a:lnTo>
                <a:lnTo>
                  <a:pt x="2183010" y="1153517"/>
                </a:lnTo>
                <a:cubicBezTo>
                  <a:pt x="2484767" y="781380"/>
                  <a:pt x="2831966" y="496093"/>
                  <a:pt x="3224608" y="297656"/>
                </a:cubicBezTo>
                <a:cubicBezTo>
                  <a:pt x="3617382" y="99218"/>
                  <a:pt x="4032910" y="0"/>
                  <a:pt x="4471192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1" name="Freeform 801"/>
          <p:cNvSpPr/>
          <p:nvPr/>
        </p:nvSpPr>
        <p:spPr>
          <a:xfrm rot="0" flipH="0" flipV="0">
            <a:off x="8387801" y="3243924"/>
            <a:ext cx="98625" cy="109934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2" name="Freeform 802"/>
          <p:cNvSpPr/>
          <p:nvPr/>
        </p:nvSpPr>
        <p:spPr>
          <a:xfrm rot="0" flipH="0" flipV="0">
            <a:off x="8493941" y="3206319"/>
            <a:ext cx="105470" cy="145059"/>
          </a:xfrm>
          <a:custGeom>
            <a:pathLst>
              <a:path w="6591894" h="9066212">
                <a:moveTo>
                  <a:pt x="2982911" y="0"/>
                </a:moveTo>
                <a:lnTo>
                  <a:pt x="1854199" y="5333008"/>
                </a:lnTo>
                <a:lnTo>
                  <a:pt x="1879003" y="5357812"/>
                </a:lnTo>
                <a:lnTo>
                  <a:pt x="5178027" y="2499122"/>
                </a:lnTo>
                <a:lnTo>
                  <a:pt x="6591894" y="2499122"/>
                </a:lnTo>
                <a:lnTo>
                  <a:pt x="3733203" y="4923830"/>
                </a:lnTo>
                <a:lnTo>
                  <a:pt x="5358010" y="9066212"/>
                </a:lnTo>
                <a:lnTo>
                  <a:pt x="4148731" y="9066212"/>
                </a:lnTo>
                <a:lnTo>
                  <a:pt x="2871191" y="5574903"/>
                </a:lnTo>
                <a:lnTo>
                  <a:pt x="1575195" y="6728420"/>
                </a:ln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3" name="Freeform 803"/>
          <p:cNvSpPr/>
          <p:nvPr/>
        </p:nvSpPr>
        <p:spPr>
          <a:xfrm rot="0" flipH="0" flipV="0">
            <a:off x="8590486" y="3243924"/>
            <a:ext cx="96640" cy="109934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4" name="Freeform 804"/>
          <p:cNvSpPr/>
          <p:nvPr/>
        </p:nvSpPr>
        <p:spPr>
          <a:xfrm rot="0" flipH="0" flipV="0">
            <a:off x="8696938" y="3243924"/>
            <a:ext cx="102593" cy="107454"/>
          </a:xfrm>
          <a:custGeom>
            <a:pathLst>
              <a:path w="6412110" h="6715918">
                <a:moveTo>
                  <a:pt x="4582714" y="0"/>
                </a:moveTo>
                <a:cubicBezTo>
                  <a:pt x="5202898" y="0"/>
                  <a:pt x="5662810" y="135400"/>
                  <a:pt x="5962450" y="406201"/>
                </a:cubicBezTo>
                <a:cubicBezTo>
                  <a:pt x="6262223" y="677002"/>
                  <a:pt x="6412110" y="1101791"/>
                  <a:pt x="6412110" y="1680567"/>
                </a:cubicBezTo>
                <a:cubicBezTo>
                  <a:pt x="6412110" y="1796322"/>
                  <a:pt x="6402783" y="1931723"/>
                  <a:pt x="6384130" y="2086768"/>
                </a:cubicBezTo>
                <a:cubicBezTo>
                  <a:pt x="6365609" y="2241814"/>
                  <a:pt x="6310840" y="2536362"/>
                  <a:pt x="6219824" y="2970411"/>
                </a:cubicBezTo>
                <a:lnTo>
                  <a:pt x="5419922" y="6715918"/>
                </a:lnTo>
                <a:lnTo>
                  <a:pt x="4341017" y="6715918"/>
                </a:lnTo>
                <a:lnTo>
                  <a:pt x="5258791" y="2480468"/>
                </a:lnTo>
                <a:cubicBezTo>
                  <a:pt x="5308400" y="2166276"/>
                  <a:pt x="5333205" y="1959570"/>
                  <a:pt x="5333205" y="1860351"/>
                </a:cubicBezTo>
                <a:cubicBezTo>
                  <a:pt x="5333205" y="1575130"/>
                  <a:pt x="5230877" y="1351888"/>
                  <a:pt x="5026222" y="1190625"/>
                </a:cubicBezTo>
                <a:cubicBezTo>
                  <a:pt x="4821567" y="1029361"/>
                  <a:pt x="4543556" y="948729"/>
                  <a:pt x="4192189" y="948729"/>
                </a:cubicBezTo>
                <a:cubicBezTo>
                  <a:pt x="3687761" y="948729"/>
                  <a:pt x="3199869" y="1149283"/>
                  <a:pt x="2728514" y="1550392"/>
                </a:cubicBezTo>
                <a:cubicBezTo>
                  <a:pt x="2257291" y="1951368"/>
                  <a:pt x="1965853" y="2443294"/>
                  <a:pt x="1854199" y="3026172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82910" y="148828"/>
                </a:lnTo>
                <a:lnTo>
                  <a:pt x="2424706" y="148828"/>
                </a:lnTo>
                <a:lnTo>
                  <a:pt x="2220117" y="1141015"/>
                </a:lnTo>
                <a:lnTo>
                  <a:pt x="2244922" y="1141015"/>
                </a:lnTo>
                <a:cubicBezTo>
                  <a:pt x="2513606" y="777213"/>
                  <a:pt x="2850487" y="496093"/>
                  <a:pt x="3255564" y="297656"/>
                </a:cubicBezTo>
                <a:cubicBezTo>
                  <a:pt x="3660774" y="99218"/>
                  <a:pt x="4103157" y="0"/>
                  <a:pt x="4582714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5" name="Freeform 805"/>
          <p:cNvSpPr/>
          <p:nvPr/>
        </p:nvSpPr>
        <p:spPr>
          <a:xfrm rot="0" flipH="0" flipV="0">
            <a:off x="8809917" y="3206319"/>
            <a:ext cx="47726" cy="145059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6" name="Freeform 806"/>
          <p:cNvSpPr/>
          <p:nvPr/>
        </p:nvSpPr>
        <p:spPr>
          <a:xfrm rot="0" flipH="0" flipV="0">
            <a:off x="8854233" y="3243924"/>
            <a:ext cx="91182" cy="109934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7" name="Freeform 807"/>
          <p:cNvSpPr/>
          <p:nvPr/>
        </p:nvSpPr>
        <p:spPr>
          <a:xfrm rot="0" flipH="0" flipV="0">
            <a:off x="8952563" y="3243924"/>
            <a:ext cx="163118" cy="107454"/>
          </a:xfrm>
          <a:custGeom>
            <a:pathLst>
              <a:path w="10194924" h="6715918">
                <a:moveTo>
                  <a:pt x="4471192" y="0"/>
                </a:moveTo>
                <a:cubicBezTo>
                  <a:pt x="4942415" y="0"/>
                  <a:pt x="5313427" y="101335"/>
                  <a:pt x="5584228" y="304006"/>
                </a:cubicBezTo>
                <a:cubicBezTo>
                  <a:pt x="5855029" y="506544"/>
                  <a:pt x="6033821" y="797983"/>
                  <a:pt x="6120605" y="1178322"/>
                </a:cubicBezTo>
                <a:cubicBezTo>
                  <a:pt x="6364551" y="831056"/>
                  <a:pt x="6689062" y="547886"/>
                  <a:pt x="7094139" y="328811"/>
                </a:cubicBezTo>
                <a:cubicBezTo>
                  <a:pt x="7499349" y="109603"/>
                  <a:pt x="7925195" y="0"/>
                  <a:pt x="8371680" y="0"/>
                </a:cubicBezTo>
                <a:cubicBezTo>
                  <a:pt x="8929819" y="0"/>
                  <a:pt x="9373194" y="130241"/>
                  <a:pt x="9701806" y="390723"/>
                </a:cubicBezTo>
                <a:cubicBezTo>
                  <a:pt x="10030551" y="651205"/>
                  <a:pt x="10194924" y="1012957"/>
                  <a:pt x="10194924" y="1475978"/>
                </a:cubicBezTo>
                <a:cubicBezTo>
                  <a:pt x="10194924" y="1645443"/>
                  <a:pt x="10179380" y="1828403"/>
                  <a:pt x="10148291" y="2024856"/>
                </a:cubicBezTo>
                <a:cubicBezTo>
                  <a:pt x="10117335" y="2221177"/>
                  <a:pt x="10070834" y="2472266"/>
                  <a:pt x="10008789" y="2778125"/>
                </a:cubicBezTo>
                <a:lnTo>
                  <a:pt x="9177931" y="6715918"/>
                </a:lnTo>
                <a:lnTo>
                  <a:pt x="8098828" y="6715918"/>
                </a:lnTo>
                <a:lnTo>
                  <a:pt x="8991797" y="2666603"/>
                </a:lnTo>
                <a:cubicBezTo>
                  <a:pt x="9057943" y="2360612"/>
                  <a:pt x="9095117" y="2149739"/>
                  <a:pt x="9103319" y="2033984"/>
                </a:cubicBezTo>
                <a:cubicBezTo>
                  <a:pt x="9111653" y="1918229"/>
                  <a:pt x="9115820" y="1854133"/>
                  <a:pt x="9115820" y="1841698"/>
                </a:cubicBezTo>
                <a:cubicBezTo>
                  <a:pt x="9115820" y="1585449"/>
                  <a:pt x="9018652" y="1372592"/>
                  <a:pt x="8824316" y="1203126"/>
                </a:cubicBezTo>
                <a:cubicBezTo>
                  <a:pt x="8630111" y="1033529"/>
                  <a:pt x="8392450" y="948729"/>
                  <a:pt x="8111330" y="948729"/>
                </a:cubicBezTo>
                <a:cubicBezTo>
                  <a:pt x="7747528" y="948729"/>
                  <a:pt x="7380617" y="1081021"/>
                  <a:pt x="7010597" y="1345604"/>
                </a:cubicBezTo>
                <a:cubicBezTo>
                  <a:pt x="6640577" y="1610188"/>
                  <a:pt x="6382145" y="1883039"/>
                  <a:pt x="6235302" y="2164159"/>
                </a:cubicBezTo>
                <a:cubicBezTo>
                  <a:pt x="6088590" y="2445279"/>
                  <a:pt x="5967676" y="2809081"/>
                  <a:pt x="5872558" y="3255565"/>
                </a:cubicBezTo>
                <a:lnTo>
                  <a:pt x="5128417" y="6715918"/>
                </a:lnTo>
                <a:lnTo>
                  <a:pt x="4049513" y="6715918"/>
                </a:lnTo>
                <a:lnTo>
                  <a:pt x="4805956" y="3106737"/>
                </a:lnTo>
                <a:cubicBezTo>
                  <a:pt x="4888639" y="2701660"/>
                  <a:pt x="4948567" y="2401954"/>
                  <a:pt x="4985741" y="2207617"/>
                </a:cubicBezTo>
                <a:cubicBezTo>
                  <a:pt x="5023047" y="2013280"/>
                  <a:pt x="5041700" y="1878938"/>
                  <a:pt x="5041700" y="1804590"/>
                </a:cubicBezTo>
                <a:cubicBezTo>
                  <a:pt x="5041700" y="1535906"/>
                  <a:pt x="4962127" y="1326091"/>
                  <a:pt x="4802980" y="1175147"/>
                </a:cubicBezTo>
                <a:cubicBezTo>
                  <a:pt x="4643833" y="1024202"/>
                  <a:pt x="4417482" y="948729"/>
                  <a:pt x="4123927" y="948729"/>
                </a:cubicBezTo>
                <a:cubicBezTo>
                  <a:pt x="3735254" y="948729"/>
                  <a:pt x="3356966" y="1089289"/>
                  <a:pt x="2989063" y="1370409"/>
                </a:cubicBezTo>
                <a:cubicBezTo>
                  <a:pt x="2621160" y="1651529"/>
                  <a:pt x="2363786" y="1906852"/>
                  <a:pt x="2216942" y="2136378"/>
                </a:cubicBezTo>
                <a:cubicBezTo>
                  <a:pt x="2070231" y="2365772"/>
                  <a:pt x="1938997" y="2728515"/>
                  <a:pt x="1823242" y="3224609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95411" y="148828"/>
                </a:lnTo>
                <a:lnTo>
                  <a:pt x="2399902" y="148828"/>
                </a:lnTo>
                <a:lnTo>
                  <a:pt x="2158205" y="1128712"/>
                </a:lnTo>
                <a:lnTo>
                  <a:pt x="2183010" y="1153517"/>
                </a:lnTo>
                <a:cubicBezTo>
                  <a:pt x="2484767" y="781380"/>
                  <a:pt x="2831966" y="496093"/>
                  <a:pt x="3224608" y="297656"/>
                </a:cubicBezTo>
                <a:cubicBezTo>
                  <a:pt x="3617382" y="99218"/>
                  <a:pt x="4032910" y="0"/>
                  <a:pt x="4471192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8" name="Freeform 808"/>
          <p:cNvSpPr/>
          <p:nvPr/>
        </p:nvSpPr>
        <p:spPr>
          <a:xfrm rot="0" flipH="0" flipV="0">
            <a:off x="9125690" y="3206319"/>
            <a:ext cx="47726" cy="145059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09" name="Freeform 809"/>
          <p:cNvSpPr/>
          <p:nvPr/>
        </p:nvSpPr>
        <p:spPr>
          <a:xfrm rot="0" flipH="0" flipV="0">
            <a:off x="9185902" y="3206319"/>
            <a:ext cx="59728" cy="52387"/>
          </a:xfrm>
          <a:custGeom>
            <a:pathLst>
              <a:path w="3733007" h="3274219">
                <a:moveTo>
                  <a:pt x="1407716" y="0"/>
                </a:moveTo>
                <a:lnTo>
                  <a:pt x="1407716" y="1457325"/>
                </a:lnTo>
                <a:cubicBezTo>
                  <a:pt x="1407716" y="1986492"/>
                  <a:pt x="1286735" y="2421599"/>
                  <a:pt x="1044774" y="2762647"/>
                </a:cubicBezTo>
                <a:cubicBezTo>
                  <a:pt x="802945" y="3103695"/>
                  <a:pt x="458788" y="3274219"/>
                  <a:pt x="12303" y="3274219"/>
                </a:cubicBezTo>
                <a:lnTo>
                  <a:pt x="12303" y="2641798"/>
                </a:lnTo>
                <a:cubicBezTo>
                  <a:pt x="248047" y="2641798"/>
                  <a:pt x="428956" y="2535370"/>
                  <a:pt x="555030" y="2322512"/>
                </a:cubicBezTo>
                <a:cubicBezTo>
                  <a:pt x="681104" y="2109523"/>
                  <a:pt x="746191" y="1804591"/>
                  <a:pt x="750293" y="1407716"/>
                </a:cubicBezTo>
                <a:lnTo>
                  <a:pt x="0" y="1407716"/>
                </a:lnTo>
                <a:lnTo>
                  <a:pt x="0" y="0"/>
                </a:lnTo>
                <a:close/>
                <a:moveTo>
                  <a:pt x="8229005" y="9066212"/>
                </a:moveTo>
                <a:moveTo>
                  <a:pt x="3733007" y="0"/>
                </a:moveTo>
                <a:lnTo>
                  <a:pt x="3733007" y="1457325"/>
                </a:lnTo>
                <a:cubicBezTo>
                  <a:pt x="3733007" y="1969955"/>
                  <a:pt x="3614143" y="2400961"/>
                  <a:pt x="3376414" y="2750344"/>
                </a:cubicBezTo>
                <a:cubicBezTo>
                  <a:pt x="3138818" y="3099594"/>
                  <a:pt x="2792611" y="3274219"/>
                  <a:pt x="2337793" y="3274219"/>
                </a:cubicBezTo>
                <a:lnTo>
                  <a:pt x="2337793" y="2641798"/>
                </a:lnTo>
                <a:cubicBezTo>
                  <a:pt x="2573404" y="2641798"/>
                  <a:pt x="2754247" y="2535370"/>
                  <a:pt x="2880321" y="2322512"/>
                </a:cubicBezTo>
                <a:cubicBezTo>
                  <a:pt x="3006527" y="2109523"/>
                  <a:pt x="3071681" y="1804591"/>
                  <a:pt x="3075782" y="1407716"/>
                </a:cubicBezTo>
                <a:lnTo>
                  <a:pt x="2325489" y="1407716"/>
                </a:lnTo>
                <a:lnTo>
                  <a:pt x="2325489" y="0"/>
                </a:lnTo>
                <a:close/>
                <a:moveTo>
                  <a:pt x="822900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0" name="Rectangle 810"/>
          <p:cNvSpPr/>
          <p:nvPr/>
        </p:nvSpPr>
        <p:spPr>
          <a:xfrm rot="0" flipH="0" flipV="0">
            <a:off x="5958800" y="3446314"/>
            <a:ext cx="5640832" cy="524011"/>
          </a:xfrm>
          <a:prstGeom prst="rect">
            <a:avLst/>
          </a:prstGeom>
        </p:spPr>
      </p:sp>
      <p:sp>
        <p:nvSpPr>
          <p:cNvPr id="811" name="Freeform 811"/>
          <p:cNvSpPr/>
          <p:nvPr/>
        </p:nvSpPr>
        <p:spPr>
          <a:xfrm rot="0" flipH="0" flipV="0">
            <a:off x="5959197" y="3486735"/>
            <a:ext cx="116087" cy="145059"/>
          </a:xfrm>
          <a:custGeom>
            <a:pathLst>
              <a:path w="7255471" h="9066212">
                <a:moveTo>
                  <a:pt x="7255471" y="0"/>
                </a:moveTo>
                <a:lnTo>
                  <a:pt x="7255471" y="1016992"/>
                </a:lnTo>
                <a:lnTo>
                  <a:pt x="4229299" y="1016992"/>
                </a:lnTo>
                <a:lnTo>
                  <a:pt x="4229299" y="9066212"/>
                </a:lnTo>
                <a:lnTo>
                  <a:pt x="3026172" y="9066212"/>
                </a:lnTo>
                <a:lnTo>
                  <a:pt x="3026172" y="1016992"/>
                </a:lnTo>
                <a:lnTo>
                  <a:pt x="0" y="1016992"/>
                </a:lnTo>
                <a:lnTo>
                  <a:pt x="0" y="0"/>
                </a:lnTo>
                <a:close/>
                <a:moveTo>
                  <a:pt x="9041408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2" name="Freeform 812"/>
          <p:cNvSpPr/>
          <p:nvPr/>
        </p:nvSpPr>
        <p:spPr>
          <a:xfrm rot="0" flipH="0" flipV="0">
            <a:off x="6057517" y="3526721"/>
            <a:ext cx="98425" cy="147142"/>
          </a:xfrm>
          <a:custGeom>
            <a:pathLst>
              <a:path w="6151563" h="9196386">
                <a:moveTo>
                  <a:pt x="1221582" y="0"/>
                </a:moveTo>
                <a:lnTo>
                  <a:pt x="3137892" y="5370314"/>
                </a:lnTo>
                <a:lnTo>
                  <a:pt x="3162697" y="5370314"/>
                </a:lnTo>
                <a:lnTo>
                  <a:pt x="5004396" y="0"/>
                </a:lnTo>
                <a:lnTo>
                  <a:pt x="6151563" y="0"/>
                </a:lnTo>
                <a:lnTo>
                  <a:pt x="3361135" y="7267772"/>
                </a:lnTo>
                <a:cubicBezTo>
                  <a:pt x="3067579" y="8024348"/>
                  <a:pt x="2785401" y="8534928"/>
                  <a:pt x="2514600" y="8799511"/>
                </a:cubicBezTo>
                <a:cubicBezTo>
                  <a:pt x="2243799" y="9064095"/>
                  <a:pt x="1868620" y="9196386"/>
                  <a:pt x="1389063" y="9196386"/>
                </a:cubicBezTo>
                <a:cubicBezTo>
                  <a:pt x="1256771" y="9196386"/>
                  <a:pt x="1128580" y="9188118"/>
                  <a:pt x="1004491" y="9171582"/>
                </a:cubicBezTo>
                <a:cubicBezTo>
                  <a:pt x="880534" y="9155045"/>
                  <a:pt x="758627" y="9126140"/>
                  <a:pt x="638771" y="9084865"/>
                </a:cubicBezTo>
                <a:lnTo>
                  <a:pt x="638771" y="8092677"/>
                </a:lnTo>
                <a:cubicBezTo>
                  <a:pt x="742090" y="8125750"/>
                  <a:pt x="846468" y="8158823"/>
                  <a:pt x="951905" y="8191896"/>
                </a:cubicBezTo>
                <a:cubicBezTo>
                  <a:pt x="1057341" y="8224969"/>
                  <a:pt x="1163770" y="8241505"/>
                  <a:pt x="1271191" y="8241505"/>
                </a:cubicBezTo>
                <a:cubicBezTo>
                  <a:pt x="1709473" y="8241505"/>
                  <a:pt x="2015398" y="8022364"/>
                  <a:pt x="2188964" y="7584082"/>
                </a:cubicBezTo>
                <a:cubicBezTo>
                  <a:pt x="2362663" y="7145932"/>
                  <a:pt x="2501173" y="6794499"/>
                  <a:pt x="2604492" y="6529784"/>
                </a:cubicBezTo>
                <a:lnTo>
                  <a:pt x="0" y="0"/>
                </a:lnTo>
                <a:close/>
                <a:moveTo>
                  <a:pt x="6467872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3" name="Freeform 813"/>
          <p:cNvSpPr/>
          <p:nvPr/>
        </p:nvSpPr>
        <p:spPr>
          <a:xfrm rot="0" flipH="0" flipV="0">
            <a:off x="6164873" y="3488322"/>
            <a:ext cx="101996" cy="145951"/>
          </a:xfrm>
          <a:custGeom>
            <a:pathLst>
              <a:path w="6374805" h="9121972">
                <a:moveTo>
                  <a:pt x="3187304" y="2251075"/>
                </a:moveTo>
                <a:cubicBezTo>
                  <a:pt x="4179491" y="2251075"/>
                  <a:pt x="4958755" y="2571485"/>
                  <a:pt x="5525096" y="3212306"/>
                </a:cubicBezTo>
                <a:cubicBezTo>
                  <a:pt x="6091569" y="3853127"/>
                  <a:pt x="6374805" y="4679950"/>
                  <a:pt x="6374805" y="5692775"/>
                </a:cubicBezTo>
                <a:cubicBezTo>
                  <a:pt x="6374805" y="6713934"/>
                  <a:pt x="6085417" y="7540757"/>
                  <a:pt x="5506641" y="8173243"/>
                </a:cubicBezTo>
                <a:cubicBezTo>
                  <a:pt x="4927865" y="8805730"/>
                  <a:pt x="4154753" y="9121972"/>
                  <a:pt x="3187304" y="9121972"/>
                </a:cubicBezTo>
                <a:cubicBezTo>
                  <a:pt x="2236523" y="9121972"/>
                  <a:pt x="1467578" y="8810889"/>
                  <a:pt x="880468" y="8188722"/>
                </a:cubicBezTo>
                <a:cubicBezTo>
                  <a:pt x="293490" y="7566554"/>
                  <a:pt x="0" y="6734572"/>
                  <a:pt x="0" y="5692775"/>
                </a:cubicBezTo>
                <a:cubicBezTo>
                  <a:pt x="0" y="4650978"/>
                  <a:pt x="287272" y="3816945"/>
                  <a:pt x="861815" y="3190676"/>
                </a:cubicBezTo>
                <a:cubicBezTo>
                  <a:pt x="1436490" y="2564275"/>
                  <a:pt x="2211652" y="2251075"/>
                  <a:pt x="3187304" y="2251075"/>
                </a:cubicBezTo>
                <a:close/>
                <a:moveTo>
                  <a:pt x="6256933" y="8966993"/>
                </a:moveTo>
                <a:moveTo>
                  <a:pt x="1141016" y="5692775"/>
                </a:moveTo>
                <a:cubicBezTo>
                  <a:pt x="1141016" y="6445117"/>
                  <a:pt x="1333236" y="7045589"/>
                  <a:pt x="1717675" y="7494190"/>
                </a:cubicBezTo>
                <a:cubicBezTo>
                  <a:pt x="2102115" y="7942791"/>
                  <a:pt x="2591991" y="8167092"/>
                  <a:pt x="3187304" y="8167092"/>
                </a:cubicBezTo>
                <a:cubicBezTo>
                  <a:pt x="3778515" y="8167092"/>
                  <a:pt x="4267399" y="7941799"/>
                  <a:pt x="4653955" y="7491214"/>
                </a:cubicBezTo>
                <a:cubicBezTo>
                  <a:pt x="5040511" y="7040496"/>
                  <a:pt x="5233790" y="6441016"/>
                  <a:pt x="5233790" y="5692775"/>
                </a:cubicBezTo>
                <a:cubicBezTo>
                  <a:pt x="5233790" y="4944533"/>
                  <a:pt x="5041504" y="4342011"/>
                  <a:pt x="4656932" y="3885208"/>
                </a:cubicBezTo>
                <a:cubicBezTo>
                  <a:pt x="4272492" y="3428272"/>
                  <a:pt x="3778515" y="3199804"/>
                  <a:pt x="3175000" y="3199804"/>
                </a:cubicBezTo>
                <a:cubicBezTo>
                  <a:pt x="2596224" y="3199804"/>
                  <a:pt x="2112500" y="3424105"/>
                  <a:pt x="1723827" y="3872706"/>
                </a:cubicBezTo>
                <a:cubicBezTo>
                  <a:pt x="1335286" y="4321307"/>
                  <a:pt x="1141016" y="4927997"/>
                  <a:pt x="1141016" y="5692775"/>
                </a:cubicBezTo>
                <a:close/>
                <a:moveTo>
                  <a:pt x="2815233" y="8966993"/>
                </a:moveTo>
                <a:moveTo>
                  <a:pt x="2573536" y="0"/>
                </a:moveTo>
                <a:lnTo>
                  <a:pt x="2573536" y="1320998"/>
                </a:lnTo>
                <a:lnTo>
                  <a:pt x="1432521" y="1320998"/>
                </a:lnTo>
                <a:lnTo>
                  <a:pt x="1432521" y="0"/>
                </a:lnTo>
                <a:close/>
                <a:moveTo>
                  <a:pt x="8508008" y="8966993"/>
                </a:moveTo>
                <a:moveTo>
                  <a:pt x="4960938" y="0"/>
                </a:moveTo>
                <a:lnTo>
                  <a:pt x="4960938" y="1320998"/>
                </a:lnTo>
                <a:lnTo>
                  <a:pt x="3819922" y="1320998"/>
                </a:lnTo>
                <a:lnTo>
                  <a:pt x="3819922" y="0"/>
                </a:lnTo>
                <a:close/>
                <a:moveTo>
                  <a:pt x="8508008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4" name="Freeform 814"/>
          <p:cNvSpPr/>
          <p:nvPr/>
        </p:nvSpPr>
        <p:spPr>
          <a:xfrm rot="0" flipH="0" flipV="0">
            <a:off x="6280418" y="3524340"/>
            <a:ext cx="89296" cy="109934"/>
          </a:xfrm>
          <a:custGeom>
            <a:pathLst>
              <a:path w="5581055" h="6870897">
                <a:moveTo>
                  <a:pt x="2604492" y="0"/>
                </a:moveTo>
                <a:cubicBezTo>
                  <a:pt x="3489127" y="0"/>
                  <a:pt x="4146418" y="171582"/>
                  <a:pt x="4576366" y="514747"/>
                </a:cubicBezTo>
                <a:cubicBezTo>
                  <a:pt x="5006313" y="857911"/>
                  <a:pt x="5241991" y="1370541"/>
                  <a:pt x="5283398" y="2052637"/>
                </a:cubicBezTo>
                <a:lnTo>
                  <a:pt x="4204295" y="2052637"/>
                </a:lnTo>
                <a:lnTo>
                  <a:pt x="4204295" y="2040136"/>
                </a:lnTo>
                <a:cubicBezTo>
                  <a:pt x="4175456" y="1692870"/>
                  <a:pt x="4023519" y="1424186"/>
                  <a:pt x="3748484" y="1234083"/>
                </a:cubicBezTo>
                <a:cubicBezTo>
                  <a:pt x="3473582" y="1043847"/>
                  <a:pt x="3119107" y="948729"/>
                  <a:pt x="2685058" y="948729"/>
                </a:cubicBezTo>
                <a:cubicBezTo>
                  <a:pt x="2251009" y="948729"/>
                  <a:pt x="1908903" y="1022151"/>
                  <a:pt x="1658739" y="1168995"/>
                </a:cubicBezTo>
                <a:cubicBezTo>
                  <a:pt x="1408708" y="1315707"/>
                  <a:pt x="1283692" y="1521354"/>
                  <a:pt x="1283692" y="1785937"/>
                </a:cubicBezTo>
                <a:cubicBezTo>
                  <a:pt x="1283692" y="2025782"/>
                  <a:pt x="1394222" y="2222169"/>
                  <a:pt x="1615281" y="2375098"/>
                </a:cubicBezTo>
                <a:cubicBezTo>
                  <a:pt x="1836473" y="2528027"/>
                  <a:pt x="2170311" y="2652051"/>
                  <a:pt x="2616795" y="2747168"/>
                </a:cubicBezTo>
                <a:lnTo>
                  <a:pt x="3633787" y="2976562"/>
                </a:lnTo>
                <a:cubicBezTo>
                  <a:pt x="4270507" y="3117188"/>
                  <a:pt x="4754232" y="3333221"/>
                  <a:pt x="5084961" y="3624659"/>
                </a:cubicBezTo>
                <a:cubicBezTo>
                  <a:pt x="5415690" y="3916098"/>
                  <a:pt x="5581055" y="4307813"/>
                  <a:pt x="5581055" y="4799806"/>
                </a:cubicBezTo>
                <a:cubicBezTo>
                  <a:pt x="5581055" y="5444728"/>
                  <a:pt x="5330891" y="5951140"/>
                  <a:pt x="4830564" y="6319043"/>
                </a:cubicBezTo>
                <a:cubicBezTo>
                  <a:pt x="4330369" y="6686947"/>
                  <a:pt x="3648273" y="6870897"/>
                  <a:pt x="2784277" y="6870897"/>
                </a:cubicBezTo>
                <a:cubicBezTo>
                  <a:pt x="1945018" y="6870897"/>
                  <a:pt x="1279393" y="6682846"/>
                  <a:pt x="787400" y="6306740"/>
                </a:cubicBezTo>
                <a:cubicBezTo>
                  <a:pt x="295540" y="5930503"/>
                  <a:pt x="33073" y="5376465"/>
                  <a:pt x="0" y="4644628"/>
                </a:cubicBezTo>
                <a:lnTo>
                  <a:pt x="1085255" y="4644628"/>
                </a:lnTo>
                <a:cubicBezTo>
                  <a:pt x="1097558" y="5053938"/>
                  <a:pt x="1258755" y="5368197"/>
                  <a:pt x="1568847" y="5587404"/>
                </a:cubicBezTo>
                <a:cubicBezTo>
                  <a:pt x="1878939" y="5806479"/>
                  <a:pt x="2304785" y="5916017"/>
                  <a:pt x="2846387" y="5916017"/>
                </a:cubicBezTo>
                <a:cubicBezTo>
                  <a:pt x="3367220" y="5916017"/>
                  <a:pt x="3761978" y="5833335"/>
                  <a:pt x="4030662" y="5667970"/>
                </a:cubicBezTo>
                <a:cubicBezTo>
                  <a:pt x="4299479" y="5502605"/>
                  <a:pt x="4433887" y="5258660"/>
                  <a:pt x="4433887" y="4936133"/>
                </a:cubicBezTo>
                <a:cubicBezTo>
                  <a:pt x="4433887" y="4642577"/>
                  <a:pt x="4300537" y="4410075"/>
                  <a:pt x="4033837" y="4238625"/>
                </a:cubicBezTo>
                <a:cubicBezTo>
                  <a:pt x="3767137" y="4067042"/>
                  <a:pt x="3220376" y="3898569"/>
                  <a:pt x="2393553" y="3733204"/>
                </a:cubicBezTo>
                <a:cubicBezTo>
                  <a:pt x="1566730" y="3571941"/>
                  <a:pt x="984845" y="3343539"/>
                  <a:pt x="647898" y="3048000"/>
                </a:cubicBezTo>
                <a:cubicBezTo>
                  <a:pt x="311084" y="2752328"/>
                  <a:pt x="142677" y="2358496"/>
                  <a:pt x="142677" y="1866503"/>
                </a:cubicBezTo>
                <a:cubicBezTo>
                  <a:pt x="142677" y="1291960"/>
                  <a:pt x="376237" y="837274"/>
                  <a:pt x="843359" y="502443"/>
                </a:cubicBezTo>
                <a:cubicBezTo>
                  <a:pt x="1310481" y="167481"/>
                  <a:pt x="1897525" y="0"/>
                  <a:pt x="2604492" y="0"/>
                </a:cubicBezTo>
                <a:close/>
                <a:moveTo>
                  <a:pt x="632519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5" name="Freeform 815"/>
          <p:cNvSpPr/>
          <p:nvPr/>
        </p:nvSpPr>
        <p:spPr>
          <a:xfrm rot="0" flipH="0" flipV="0">
            <a:off x="6389755" y="3486735"/>
            <a:ext cx="91481" cy="145059"/>
          </a:xfrm>
          <a:custGeom>
            <a:pathLst>
              <a:path w="5717580" h="9066212">
                <a:moveTo>
                  <a:pt x="1079103" y="0"/>
                </a:moveTo>
                <a:lnTo>
                  <a:pt x="1079103" y="5370314"/>
                </a:lnTo>
                <a:lnTo>
                  <a:pt x="4080470" y="2499122"/>
                </a:lnTo>
                <a:lnTo>
                  <a:pt x="5525294" y="2499122"/>
                </a:lnTo>
                <a:lnTo>
                  <a:pt x="2920802" y="4886523"/>
                </a:lnTo>
                <a:lnTo>
                  <a:pt x="5717580" y="9066212"/>
                </a:lnTo>
                <a:lnTo>
                  <a:pt x="4347170" y="9066212"/>
                </a:lnTo>
                <a:lnTo>
                  <a:pt x="2096095" y="5637014"/>
                </a:lnTo>
                <a:lnTo>
                  <a:pt x="1079103" y="6579592"/>
                </a:ln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6" name="Freeform 816"/>
          <p:cNvSpPr/>
          <p:nvPr/>
        </p:nvSpPr>
        <p:spPr>
          <a:xfrm rot="0" flipH="0" flipV="0">
            <a:off x="6487961" y="3524340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7" name="Freeform 817"/>
          <p:cNvSpPr/>
          <p:nvPr/>
        </p:nvSpPr>
        <p:spPr>
          <a:xfrm rot="0" flipH="0" flipV="0">
            <a:off x="6602734" y="3524340"/>
            <a:ext cx="87014" cy="107454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8" name="Freeform 818"/>
          <p:cNvSpPr/>
          <p:nvPr/>
        </p:nvSpPr>
        <p:spPr>
          <a:xfrm rot="0" flipH="0" flipV="0">
            <a:off x="6704503" y="3495269"/>
            <a:ext cx="56156" cy="136524"/>
          </a:xfrm>
          <a:custGeom>
            <a:pathLst>
              <a:path w="3509764" h="8532812">
                <a:moveTo>
                  <a:pt x="2201267" y="0"/>
                </a:moveTo>
                <a:lnTo>
                  <a:pt x="2201267" y="1965722"/>
                </a:lnTo>
                <a:lnTo>
                  <a:pt x="3509764" y="1965722"/>
                </a:lnTo>
                <a:lnTo>
                  <a:pt x="3509764" y="2920802"/>
                </a:lnTo>
                <a:lnTo>
                  <a:pt x="2201267" y="2920802"/>
                </a:lnTo>
                <a:lnTo>
                  <a:pt x="2201267" y="7032030"/>
                </a:lnTo>
                <a:cubicBezTo>
                  <a:pt x="2201267" y="7358658"/>
                  <a:pt x="2309812" y="7531298"/>
                  <a:pt x="2526903" y="7549952"/>
                </a:cubicBezTo>
                <a:cubicBezTo>
                  <a:pt x="2743994" y="7568472"/>
                  <a:pt x="2970345" y="7577733"/>
                  <a:pt x="3205956" y="7577733"/>
                </a:cubicBezTo>
                <a:lnTo>
                  <a:pt x="3509764" y="7577733"/>
                </a:lnTo>
                <a:lnTo>
                  <a:pt x="3509764" y="8532812"/>
                </a:lnTo>
                <a:lnTo>
                  <a:pt x="2616795" y="8532812"/>
                </a:lnTo>
                <a:cubicBezTo>
                  <a:pt x="2025584" y="8532812"/>
                  <a:pt x="1628709" y="8427376"/>
                  <a:pt x="1426170" y="8216503"/>
                </a:cubicBezTo>
                <a:cubicBezTo>
                  <a:pt x="1223632" y="8005630"/>
                  <a:pt x="1122362" y="7652147"/>
                  <a:pt x="1122362" y="7156053"/>
                </a:cubicBezTo>
                <a:lnTo>
                  <a:pt x="1122362" y="2920802"/>
                </a:lnTo>
                <a:lnTo>
                  <a:pt x="0" y="2920802"/>
                </a:lnTo>
                <a:lnTo>
                  <a:pt x="0" y="1965722"/>
                </a:lnTo>
                <a:lnTo>
                  <a:pt x="1122362" y="1965722"/>
                </a:lnTo>
                <a:lnTo>
                  <a:pt x="1122362" y="0"/>
                </a:lnTo>
                <a:close/>
                <a:moveTo>
                  <a:pt x="8421092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19" name="Freeform 819"/>
          <p:cNvSpPr/>
          <p:nvPr/>
        </p:nvSpPr>
        <p:spPr>
          <a:xfrm rot="0" flipH="0" flipV="0">
            <a:off x="6771425" y="3524340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0" name="Freeform 820"/>
          <p:cNvSpPr/>
          <p:nvPr/>
        </p:nvSpPr>
        <p:spPr>
          <a:xfrm rot="0" flipH="0" flipV="0">
            <a:off x="6887189" y="3486735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1" name="Freeform 821"/>
          <p:cNvSpPr/>
          <p:nvPr/>
        </p:nvSpPr>
        <p:spPr>
          <a:xfrm rot="0" flipH="0" flipV="0">
            <a:off x="6932300" y="3486735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2" name="Freeform 822"/>
          <p:cNvSpPr/>
          <p:nvPr/>
        </p:nvSpPr>
        <p:spPr>
          <a:xfrm rot="0" flipH="0" flipV="0">
            <a:off x="6976419" y="3524340"/>
            <a:ext cx="87014" cy="107454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3" name="Freeform 823"/>
          <p:cNvSpPr/>
          <p:nvPr/>
        </p:nvSpPr>
        <p:spPr>
          <a:xfrm rot="0" flipH="0" flipV="0">
            <a:off x="7145684" y="3524340"/>
            <a:ext cx="87014" cy="107454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4" name="Freeform 824"/>
          <p:cNvSpPr/>
          <p:nvPr/>
        </p:nvSpPr>
        <p:spPr>
          <a:xfrm rot="0" flipH="0" flipV="0">
            <a:off x="7253010" y="3524340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5" name="Freeform 825"/>
          <p:cNvSpPr/>
          <p:nvPr/>
        </p:nvSpPr>
        <p:spPr>
          <a:xfrm rot="0" flipH="0" flipV="0">
            <a:off x="7367782" y="3526721"/>
            <a:ext cx="87014" cy="107553"/>
          </a:xfrm>
          <a:custGeom>
            <a:pathLst>
              <a:path w="5438378" h="6722069">
                <a:moveTo>
                  <a:pt x="1078904" y="0"/>
                </a:moveTo>
                <a:lnTo>
                  <a:pt x="1078904" y="4477345"/>
                </a:lnTo>
                <a:cubicBezTo>
                  <a:pt x="1078904" y="4849349"/>
                  <a:pt x="1197768" y="5157324"/>
                  <a:pt x="1435497" y="5401270"/>
                </a:cubicBezTo>
                <a:cubicBezTo>
                  <a:pt x="1673225" y="5645216"/>
                  <a:pt x="2000845" y="5767189"/>
                  <a:pt x="2418357" y="5767189"/>
                </a:cubicBezTo>
                <a:cubicBezTo>
                  <a:pt x="3038541" y="5767189"/>
                  <a:pt x="3517106" y="5578078"/>
                  <a:pt x="3854053" y="5199856"/>
                </a:cubicBezTo>
                <a:cubicBezTo>
                  <a:pt x="4191000" y="4821502"/>
                  <a:pt x="4359473" y="4338770"/>
                  <a:pt x="4359473" y="3751659"/>
                </a:cubicBezTo>
                <a:lnTo>
                  <a:pt x="4359473" y="0"/>
                </a:lnTo>
                <a:lnTo>
                  <a:pt x="5438378" y="0"/>
                </a:lnTo>
                <a:lnTo>
                  <a:pt x="5438378" y="6567090"/>
                </a:lnTo>
                <a:lnTo>
                  <a:pt x="4421386" y="6567090"/>
                </a:lnTo>
                <a:lnTo>
                  <a:pt x="4421386" y="5525294"/>
                </a:lnTo>
                <a:lnTo>
                  <a:pt x="4396581" y="5525294"/>
                </a:lnTo>
                <a:cubicBezTo>
                  <a:pt x="4156868" y="5942806"/>
                  <a:pt x="3857161" y="6246680"/>
                  <a:pt x="3497461" y="6436915"/>
                </a:cubicBezTo>
                <a:cubicBezTo>
                  <a:pt x="3137760" y="6627018"/>
                  <a:pt x="2724348" y="6722069"/>
                  <a:pt x="2257226" y="6722069"/>
                </a:cubicBezTo>
                <a:cubicBezTo>
                  <a:pt x="1492448" y="6722069"/>
                  <a:pt x="925049" y="6524691"/>
                  <a:pt x="555029" y="6129933"/>
                </a:cubicBezTo>
                <a:cubicBezTo>
                  <a:pt x="185010" y="5735042"/>
                  <a:pt x="0" y="5151107"/>
                  <a:pt x="0" y="4378126"/>
                </a:cubicBezTo>
                <a:lnTo>
                  <a:pt x="0" y="0"/>
                </a:lnTo>
                <a:close/>
                <a:moveTo>
                  <a:pt x="5754687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6" name="Freeform 826"/>
          <p:cNvSpPr/>
          <p:nvPr/>
        </p:nvSpPr>
        <p:spPr>
          <a:xfrm rot="0" flipH="0" flipV="0">
            <a:off x="7469551" y="3495269"/>
            <a:ext cx="56156" cy="136524"/>
          </a:xfrm>
          <a:custGeom>
            <a:pathLst>
              <a:path w="3509764" h="8532812">
                <a:moveTo>
                  <a:pt x="2201267" y="0"/>
                </a:moveTo>
                <a:lnTo>
                  <a:pt x="2201267" y="1965722"/>
                </a:lnTo>
                <a:lnTo>
                  <a:pt x="3509764" y="1965722"/>
                </a:lnTo>
                <a:lnTo>
                  <a:pt x="3509764" y="2920802"/>
                </a:lnTo>
                <a:lnTo>
                  <a:pt x="2201267" y="2920802"/>
                </a:lnTo>
                <a:lnTo>
                  <a:pt x="2201267" y="7032030"/>
                </a:lnTo>
                <a:cubicBezTo>
                  <a:pt x="2201267" y="7358658"/>
                  <a:pt x="2309812" y="7531298"/>
                  <a:pt x="2526903" y="7549952"/>
                </a:cubicBezTo>
                <a:cubicBezTo>
                  <a:pt x="2743994" y="7568472"/>
                  <a:pt x="2970345" y="7577733"/>
                  <a:pt x="3205956" y="7577733"/>
                </a:cubicBezTo>
                <a:lnTo>
                  <a:pt x="3509764" y="7577733"/>
                </a:lnTo>
                <a:lnTo>
                  <a:pt x="3509764" y="8532812"/>
                </a:lnTo>
                <a:lnTo>
                  <a:pt x="2616795" y="8532812"/>
                </a:lnTo>
                <a:cubicBezTo>
                  <a:pt x="2025584" y="8532812"/>
                  <a:pt x="1628709" y="8427376"/>
                  <a:pt x="1426170" y="8216503"/>
                </a:cubicBezTo>
                <a:cubicBezTo>
                  <a:pt x="1223632" y="8005630"/>
                  <a:pt x="1122362" y="7652147"/>
                  <a:pt x="1122362" y="7156053"/>
                </a:cubicBezTo>
                <a:lnTo>
                  <a:pt x="1122362" y="2920802"/>
                </a:lnTo>
                <a:lnTo>
                  <a:pt x="0" y="2920802"/>
                </a:lnTo>
                <a:lnTo>
                  <a:pt x="0" y="1965722"/>
                </a:lnTo>
                <a:lnTo>
                  <a:pt x="1122362" y="1965722"/>
                </a:lnTo>
                <a:lnTo>
                  <a:pt x="1122362" y="0"/>
                </a:lnTo>
                <a:close/>
                <a:moveTo>
                  <a:pt x="8421092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7" name="Freeform 827"/>
          <p:cNvSpPr/>
          <p:nvPr/>
        </p:nvSpPr>
        <p:spPr>
          <a:xfrm rot="0" flipH="0" flipV="0">
            <a:off x="7543969" y="3524241"/>
            <a:ext cx="55267" cy="107553"/>
          </a:xfrm>
          <a:custGeom>
            <a:pathLst>
              <a:path w="3454202" h="6722070">
                <a:moveTo>
                  <a:pt x="3305374" y="0"/>
                </a:moveTo>
                <a:cubicBezTo>
                  <a:pt x="3330112" y="0"/>
                  <a:pt x="3352800" y="0"/>
                  <a:pt x="3373438" y="0"/>
                </a:cubicBezTo>
                <a:cubicBezTo>
                  <a:pt x="3394208" y="0"/>
                  <a:pt x="3421129" y="2050"/>
                  <a:pt x="3454202" y="6152"/>
                </a:cubicBezTo>
                <a:lnTo>
                  <a:pt x="3454202" y="1147167"/>
                </a:lnTo>
                <a:cubicBezTo>
                  <a:pt x="2643915" y="1147167"/>
                  <a:pt x="2045494" y="1362141"/>
                  <a:pt x="1658938" y="1792089"/>
                </a:cubicBezTo>
                <a:cubicBezTo>
                  <a:pt x="1272382" y="2222037"/>
                  <a:pt x="1079104" y="2885546"/>
                  <a:pt x="1079104" y="3782616"/>
                </a:cubicBezTo>
                <a:lnTo>
                  <a:pt x="1079104" y="6722070"/>
                </a:lnTo>
                <a:lnTo>
                  <a:pt x="0" y="6722070"/>
                </a:lnTo>
                <a:lnTo>
                  <a:pt x="0" y="154980"/>
                </a:lnTo>
                <a:lnTo>
                  <a:pt x="1016993" y="154980"/>
                </a:lnTo>
                <a:lnTo>
                  <a:pt x="1016993" y="1537891"/>
                </a:lnTo>
                <a:lnTo>
                  <a:pt x="1041797" y="1537891"/>
                </a:lnTo>
                <a:cubicBezTo>
                  <a:pt x="1294077" y="1016926"/>
                  <a:pt x="1605161" y="630370"/>
                  <a:pt x="1975049" y="378222"/>
                </a:cubicBezTo>
                <a:cubicBezTo>
                  <a:pt x="2345069" y="126074"/>
                  <a:pt x="2788510" y="0"/>
                  <a:pt x="3305374" y="0"/>
                </a:cubicBezTo>
                <a:close/>
                <a:moveTo>
                  <a:pt x="5946974" y="672207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8" name="Freeform 828"/>
          <p:cNvSpPr/>
          <p:nvPr/>
        </p:nvSpPr>
        <p:spPr>
          <a:xfrm rot="0" flipH="0" flipV="0">
            <a:off x="7613222" y="3486735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29" name="Freeform 829"/>
          <p:cNvSpPr/>
          <p:nvPr/>
        </p:nvSpPr>
        <p:spPr>
          <a:xfrm rot="0" flipH="0" flipV="0">
            <a:off x="7658333" y="3486735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0" name="Freeform 830"/>
          <p:cNvSpPr/>
          <p:nvPr/>
        </p:nvSpPr>
        <p:spPr>
          <a:xfrm rot="0" flipH="0" flipV="0">
            <a:off x="7702453" y="3524340"/>
            <a:ext cx="87014" cy="107454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1" name="Freeform 831"/>
          <p:cNvSpPr/>
          <p:nvPr/>
        </p:nvSpPr>
        <p:spPr>
          <a:xfrm rot="0" flipH="0" flipV="0">
            <a:off x="7809777" y="3524340"/>
            <a:ext cx="101996" cy="109934"/>
          </a:xfrm>
          <a:custGeom>
            <a:pathLst>
              <a:path w="6374805" h="6870897">
                <a:moveTo>
                  <a:pt x="3187304" y="0"/>
                </a:moveTo>
                <a:cubicBezTo>
                  <a:pt x="4179491" y="0"/>
                  <a:pt x="4958755" y="320410"/>
                  <a:pt x="5525096" y="961231"/>
                </a:cubicBezTo>
                <a:cubicBezTo>
                  <a:pt x="6091569" y="1602052"/>
                  <a:pt x="6374805" y="2428875"/>
                  <a:pt x="6374805" y="3441700"/>
                </a:cubicBezTo>
                <a:cubicBezTo>
                  <a:pt x="6374805" y="4462859"/>
                  <a:pt x="6085417" y="5289682"/>
                  <a:pt x="5506641" y="5922168"/>
                </a:cubicBezTo>
                <a:cubicBezTo>
                  <a:pt x="4927865" y="6554655"/>
                  <a:pt x="4154753" y="6870897"/>
                  <a:pt x="3187304" y="6870897"/>
                </a:cubicBezTo>
                <a:cubicBezTo>
                  <a:pt x="2236523" y="6870897"/>
                  <a:pt x="1467578" y="6559814"/>
                  <a:pt x="880468" y="5937647"/>
                </a:cubicBezTo>
                <a:cubicBezTo>
                  <a:pt x="293490" y="5315479"/>
                  <a:pt x="0" y="4483497"/>
                  <a:pt x="0" y="3441700"/>
                </a:cubicBezTo>
                <a:cubicBezTo>
                  <a:pt x="0" y="2399903"/>
                  <a:pt x="287272" y="1565870"/>
                  <a:pt x="861815" y="939601"/>
                </a:cubicBezTo>
                <a:cubicBezTo>
                  <a:pt x="1436490" y="313200"/>
                  <a:pt x="2211652" y="0"/>
                  <a:pt x="3187304" y="0"/>
                </a:cubicBezTo>
                <a:close/>
                <a:moveTo>
                  <a:pt x="6256933" y="6715918"/>
                </a:moveTo>
                <a:moveTo>
                  <a:pt x="1141016" y="3441700"/>
                </a:moveTo>
                <a:cubicBezTo>
                  <a:pt x="1141016" y="4194042"/>
                  <a:pt x="1333236" y="4794514"/>
                  <a:pt x="1717675" y="5243115"/>
                </a:cubicBezTo>
                <a:cubicBezTo>
                  <a:pt x="2102115" y="5691716"/>
                  <a:pt x="2591991" y="5916017"/>
                  <a:pt x="3187304" y="5916017"/>
                </a:cubicBezTo>
                <a:cubicBezTo>
                  <a:pt x="3778515" y="5916017"/>
                  <a:pt x="4267399" y="5690724"/>
                  <a:pt x="4653955" y="5240139"/>
                </a:cubicBezTo>
                <a:cubicBezTo>
                  <a:pt x="5040511" y="4789421"/>
                  <a:pt x="5233790" y="4189941"/>
                  <a:pt x="5233790" y="3441700"/>
                </a:cubicBezTo>
                <a:cubicBezTo>
                  <a:pt x="5233790" y="2693458"/>
                  <a:pt x="5041504" y="2090936"/>
                  <a:pt x="4656932" y="1634133"/>
                </a:cubicBezTo>
                <a:cubicBezTo>
                  <a:pt x="4272492" y="1177197"/>
                  <a:pt x="3778515" y="948729"/>
                  <a:pt x="3175000" y="948729"/>
                </a:cubicBezTo>
                <a:cubicBezTo>
                  <a:pt x="2596224" y="948729"/>
                  <a:pt x="2112500" y="1173030"/>
                  <a:pt x="1723827" y="1621631"/>
                </a:cubicBezTo>
                <a:cubicBezTo>
                  <a:pt x="1335286" y="2070232"/>
                  <a:pt x="1141016" y="2676922"/>
                  <a:pt x="1141016" y="3441700"/>
                </a:cubicBezTo>
                <a:close/>
                <a:moveTo>
                  <a:pt x="2815233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2" name="Freeform 832"/>
          <p:cNvSpPr/>
          <p:nvPr/>
        </p:nvSpPr>
        <p:spPr>
          <a:xfrm rot="0" flipH="0" flipV="0">
            <a:off x="7933059" y="3486735"/>
            <a:ext cx="91481" cy="145059"/>
          </a:xfrm>
          <a:custGeom>
            <a:pathLst>
              <a:path w="5717580" h="9066212">
                <a:moveTo>
                  <a:pt x="1079103" y="0"/>
                </a:moveTo>
                <a:lnTo>
                  <a:pt x="1079103" y="5370314"/>
                </a:lnTo>
                <a:lnTo>
                  <a:pt x="4080470" y="2499122"/>
                </a:lnTo>
                <a:lnTo>
                  <a:pt x="5525294" y="2499122"/>
                </a:lnTo>
                <a:lnTo>
                  <a:pt x="2920802" y="4886523"/>
                </a:lnTo>
                <a:lnTo>
                  <a:pt x="5717580" y="9066212"/>
                </a:lnTo>
                <a:lnTo>
                  <a:pt x="4347170" y="9066212"/>
                </a:lnTo>
                <a:lnTo>
                  <a:pt x="2096095" y="5637014"/>
                </a:lnTo>
                <a:lnTo>
                  <a:pt x="1079103" y="6579592"/>
                </a:ln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3" name="Freeform 833"/>
          <p:cNvSpPr/>
          <p:nvPr/>
        </p:nvSpPr>
        <p:spPr>
          <a:xfrm rot="0" flipH="0" flipV="0">
            <a:off x="8029437" y="3524340"/>
            <a:ext cx="101996" cy="109934"/>
          </a:xfrm>
          <a:custGeom>
            <a:pathLst>
              <a:path w="6374805" h="6870897">
                <a:moveTo>
                  <a:pt x="3187304" y="0"/>
                </a:moveTo>
                <a:cubicBezTo>
                  <a:pt x="4179491" y="0"/>
                  <a:pt x="4958755" y="320410"/>
                  <a:pt x="5525096" y="961231"/>
                </a:cubicBezTo>
                <a:cubicBezTo>
                  <a:pt x="6091569" y="1602052"/>
                  <a:pt x="6374805" y="2428875"/>
                  <a:pt x="6374805" y="3441700"/>
                </a:cubicBezTo>
                <a:cubicBezTo>
                  <a:pt x="6374805" y="4462859"/>
                  <a:pt x="6085417" y="5289682"/>
                  <a:pt x="5506641" y="5922168"/>
                </a:cubicBezTo>
                <a:cubicBezTo>
                  <a:pt x="4927865" y="6554655"/>
                  <a:pt x="4154753" y="6870897"/>
                  <a:pt x="3187304" y="6870897"/>
                </a:cubicBezTo>
                <a:cubicBezTo>
                  <a:pt x="2236523" y="6870897"/>
                  <a:pt x="1467578" y="6559814"/>
                  <a:pt x="880468" y="5937647"/>
                </a:cubicBezTo>
                <a:cubicBezTo>
                  <a:pt x="293490" y="5315479"/>
                  <a:pt x="0" y="4483497"/>
                  <a:pt x="0" y="3441700"/>
                </a:cubicBezTo>
                <a:cubicBezTo>
                  <a:pt x="0" y="2399903"/>
                  <a:pt x="287272" y="1565870"/>
                  <a:pt x="861815" y="939601"/>
                </a:cubicBezTo>
                <a:cubicBezTo>
                  <a:pt x="1436490" y="313200"/>
                  <a:pt x="2211652" y="0"/>
                  <a:pt x="3187304" y="0"/>
                </a:cubicBezTo>
                <a:close/>
                <a:moveTo>
                  <a:pt x="6256933" y="6715918"/>
                </a:moveTo>
                <a:moveTo>
                  <a:pt x="1141016" y="3441700"/>
                </a:moveTo>
                <a:cubicBezTo>
                  <a:pt x="1141016" y="4194042"/>
                  <a:pt x="1333236" y="4794514"/>
                  <a:pt x="1717675" y="5243115"/>
                </a:cubicBezTo>
                <a:cubicBezTo>
                  <a:pt x="2102115" y="5691716"/>
                  <a:pt x="2591991" y="5916017"/>
                  <a:pt x="3187304" y="5916017"/>
                </a:cubicBezTo>
                <a:cubicBezTo>
                  <a:pt x="3778515" y="5916017"/>
                  <a:pt x="4267399" y="5690724"/>
                  <a:pt x="4653955" y="5240139"/>
                </a:cubicBezTo>
                <a:cubicBezTo>
                  <a:pt x="5040511" y="4789421"/>
                  <a:pt x="5233790" y="4189941"/>
                  <a:pt x="5233790" y="3441700"/>
                </a:cubicBezTo>
                <a:cubicBezTo>
                  <a:pt x="5233790" y="2693458"/>
                  <a:pt x="5041504" y="2090936"/>
                  <a:pt x="4656932" y="1634133"/>
                </a:cubicBezTo>
                <a:cubicBezTo>
                  <a:pt x="4272492" y="1177197"/>
                  <a:pt x="3778515" y="948729"/>
                  <a:pt x="3175000" y="948729"/>
                </a:cubicBezTo>
                <a:cubicBezTo>
                  <a:pt x="2596224" y="948729"/>
                  <a:pt x="2112500" y="1173030"/>
                  <a:pt x="1723827" y="1621631"/>
                </a:cubicBezTo>
                <a:cubicBezTo>
                  <a:pt x="1335286" y="2070232"/>
                  <a:pt x="1141016" y="2676922"/>
                  <a:pt x="1141016" y="3441700"/>
                </a:cubicBezTo>
                <a:close/>
                <a:moveTo>
                  <a:pt x="2815233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4" name="Freeform 834"/>
          <p:cNvSpPr/>
          <p:nvPr/>
        </p:nvSpPr>
        <p:spPr>
          <a:xfrm rot="0" flipH="0" flipV="0">
            <a:off x="8152718" y="3486735"/>
            <a:ext cx="91481" cy="145059"/>
          </a:xfrm>
          <a:custGeom>
            <a:pathLst>
              <a:path w="5717580" h="9066212">
                <a:moveTo>
                  <a:pt x="1079103" y="0"/>
                </a:moveTo>
                <a:lnTo>
                  <a:pt x="1079103" y="5370314"/>
                </a:lnTo>
                <a:lnTo>
                  <a:pt x="4080470" y="2499122"/>
                </a:lnTo>
                <a:lnTo>
                  <a:pt x="5525294" y="2499122"/>
                </a:lnTo>
                <a:lnTo>
                  <a:pt x="2920802" y="4886523"/>
                </a:lnTo>
                <a:lnTo>
                  <a:pt x="5717580" y="9066212"/>
                </a:lnTo>
                <a:lnTo>
                  <a:pt x="4347170" y="9066212"/>
                </a:lnTo>
                <a:lnTo>
                  <a:pt x="2096095" y="5637014"/>
                </a:lnTo>
                <a:lnTo>
                  <a:pt x="1079103" y="6579592"/>
                </a:ln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5" name="Freeform 835"/>
          <p:cNvSpPr/>
          <p:nvPr/>
        </p:nvSpPr>
        <p:spPr>
          <a:xfrm rot="0" flipH="0" flipV="0">
            <a:off x="8250925" y="3524340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6" name="Freeform 836"/>
          <p:cNvSpPr/>
          <p:nvPr/>
        </p:nvSpPr>
        <p:spPr>
          <a:xfrm rot="0" flipH="0" flipV="0">
            <a:off x="8360043" y="3524340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7" name="Freeform 837"/>
          <p:cNvSpPr/>
          <p:nvPr/>
        </p:nvSpPr>
        <p:spPr>
          <a:xfrm rot="0" flipH="0" flipV="0">
            <a:off x="8468069" y="3524340"/>
            <a:ext cx="89296" cy="109934"/>
          </a:xfrm>
          <a:custGeom>
            <a:pathLst>
              <a:path w="5581055" h="6870897">
                <a:moveTo>
                  <a:pt x="2604492" y="0"/>
                </a:moveTo>
                <a:cubicBezTo>
                  <a:pt x="3489127" y="0"/>
                  <a:pt x="4146418" y="171582"/>
                  <a:pt x="4576366" y="514747"/>
                </a:cubicBezTo>
                <a:cubicBezTo>
                  <a:pt x="5006313" y="857911"/>
                  <a:pt x="5241991" y="1370541"/>
                  <a:pt x="5283398" y="2052637"/>
                </a:cubicBezTo>
                <a:lnTo>
                  <a:pt x="4204295" y="2052637"/>
                </a:lnTo>
                <a:lnTo>
                  <a:pt x="4204295" y="2040136"/>
                </a:lnTo>
                <a:cubicBezTo>
                  <a:pt x="4175456" y="1692870"/>
                  <a:pt x="4023519" y="1424186"/>
                  <a:pt x="3748484" y="1234083"/>
                </a:cubicBezTo>
                <a:cubicBezTo>
                  <a:pt x="3473582" y="1043847"/>
                  <a:pt x="3119107" y="948729"/>
                  <a:pt x="2685058" y="948729"/>
                </a:cubicBezTo>
                <a:cubicBezTo>
                  <a:pt x="2251009" y="948729"/>
                  <a:pt x="1908903" y="1022151"/>
                  <a:pt x="1658739" y="1168995"/>
                </a:cubicBezTo>
                <a:cubicBezTo>
                  <a:pt x="1408708" y="1315707"/>
                  <a:pt x="1283692" y="1521354"/>
                  <a:pt x="1283692" y="1785937"/>
                </a:cubicBezTo>
                <a:cubicBezTo>
                  <a:pt x="1283692" y="2025782"/>
                  <a:pt x="1394222" y="2222169"/>
                  <a:pt x="1615281" y="2375098"/>
                </a:cubicBezTo>
                <a:cubicBezTo>
                  <a:pt x="1836473" y="2528027"/>
                  <a:pt x="2170311" y="2652051"/>
                  <a:pt x="2616795" y="2747168"/>
                </a:cubicBezTo>
                <a:lnTo>
                  <a:pt x="3633787" y="2976562"/>
                </a:lnTo>
                <a:cubicBezTo>
                  <a:pt x="4270507" y="3117188"/>
                  <a:pt x="4754232" y="3333221"/>
                  <a:pt x="5084961" y="3624659"/>
                </a:cubicBezTo>
                <a:cubicBezTo>
                  <a:pt x="5415690" y="3916098"/>
                  <a:pt x="5581055" y="4307813"/>
                  <a:pt x="5581055" y="4799806"/>
                </a:cubicBezTo>
                <a:cubicBezTo>
                  <a:pt x="5581055" y="5444728"/>
                  <a:pt x="5330891" y="5951140"/>
                  <a:pt x="4830564" y="6319043"/>
                </a:cubicBezTo>
                <a:cubicBezTo>
                  <a:pt x="4330369" y="6686947"/>
                  <a:pt x="3648273" y="6870897"/>
                  <a:pt x="2784277" y="6870897"/>
                </a:cubicBezTo>
                <a:cubicBezTo>
                  <a:pt x="1945018" y="6870897"/>
                  <a:pt x="1279393" y="6682846"/>
                  <a:pt x="787400" y="6306740"/>
                </a:cubicBezTo>
                <a:cubicBezTo>
                  <a:pt x="295540" y="5930503"/>
                  <a:pt x="33073" y="5376465"/>
                  <a:pt x="0" y="4644628"/>
                </a:cubicBezTo>
                <a:lnTo>
                  <a:pt x="1085255" y="4644628"/>
                </a:lnTo>
                <a:cubicBezTo>
                  <a:pt x="1097558" y="5053938"/>
                  <a:pt x="1258755" y="5368197"/>
                  <a:pt x="1568847" y="5587404"/>
                </a:cubicBezTo>
                <a:cubicBezTo>
                  <a:pt x="1878939" y="5806479"/>
                  <a:pt x="2304785" y="5916017"/>
                  <a:pt x="2846387" y="5916017"/>
                </a:cubicBezTo>
                <a:cubicBezTo>
                  <a:pt x="3367220" y="5916017"/>
                  <a:pt x="3761978" y="5833335"/>
                  <a:pt x="4030662" y="5667970"/>
                </a:cubicBezTo>
                <a:cubicBezTo>
                  <a:pt x="4299479" y="5502605"/>
                  <a:pt x="4433887" y="5258660"/>
                  <a:pt x="4433887" y="4936133"/>
                </a:cubicBezTo>
                <a:cubicBezTo>
                  <a:pt x="4433887" y="4642577"/>
                  <a:pt x="4300537" y="4410075"/>
                  <a:pt x="4033837" y="4238625"/>
                </a:cubicBezTo>
                <a:cubicBezTo>
                  <a:pt x="3767137" y="4067042"/>
                  <a:pt x="3220376" y="3898569"/>
                  <a:pt x="2393553" y="3733204"/>
                </a:cubicBezTo>
                <a:cubicBezTo>
                  <a:pt x="1566730" y="3571941"/>
                  <a:pt x="984845" y="3343539"/>
                  <a:pt x="647898" y="3048000"/>
                </a:cubicBezTo>
                <a:cubicBezTo>
                  <a:pt x="311084" y="2752328"/>
                  <a:pt x="142677" y="2358496"/>
                  <a:pt x="142677" y="1866503"/>
                </a:cubicBezTo>
                <a:cubicBezTo>
                  <a:pt x="142677" y="1291960"/>
                  <a:pt x="376237" y="837274"/>
                  <a:pt x="843359" y="502443"/>
                </a:cubicBezTo>
                <a:cubicBezTo>
                  <a:pt x="1310481" y="167481"/>
                  <a:pt x="1897525" y="0"/>
                  <a:pt x="2604492" y="0"/>
                </a:cubicBezTo>
                <a:close/>
                <a:moveTo>
                  <a:pt x="632519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8" name="Freeform 838"/>
          <p:cNvSpPr/>
          <p:nvPr/>
        </p:nvSpPr>
        <p:spPr>
          <a:xfrm rot="0" flipH="0" flipV="0">
            <a:off x="8569669" y="3524340"/>
            <a:ext cx="89296" cy="109934"/>
          </a:xfrm>
          <a:custGeom>
            <a:pathLst>
              <a:path w="5581055" h="6870897">
                <a:moveTo>
                  <a:pt x="2604492" y="0"/>
                </a:moveTo>
                <a:cubicBezTo>
                  <a:pt x="3489127" y="0"/>
                  <a:pt x="4146418" y="171582"/>
                  <a:pt x="4576366" y="514747"/>
                </a:cubicBezTo>
                <a:cubicBezTo>
                  <a:pt x="5006313" y="857911"/>
                  <a:pt x="5241991" y="1370541"/>
                  <a:pt x="5283398" y="2052637"/>
                </a:cubicBezTo>
                <a:lnTo>
                  <a:pt x="4204295" y="2052637"/>
                </a:lnTo>
                <a:lnTo>
                  <a:pt x="4204295" y="2040136"/>
                </a:lnTo>
                <a:cubicBezTo>
                  <a:pt x="4175456" y="1692870"/>
                  <a:pt x="4023519" y="1424186"/>
                  <a:pt x="3748484" y="1234083"/>
                </a:cubicBezTo>
                <a:cubicBezTo>
                  <a:pt x="3473582" y="1043847"/>
                  <a:pt x="3119107" y="948729"/>
                  <a:pt x="2685058" y="948729"/>
                </a:cubicBezTo>
                <a:cubicBezTo>
                  <a:pt x="2251009" y="948729"/>
                  <a:pt x="1908903" y="1022151"/>
                  <a:pt x="1658739" y="1168995"/>
                </a:cubicBezTo>
                <a:cubicBezTo>
                  <a:pt x="1408708" y="1315707"/>
                  <a:pt x="1283692" y="1521354"/>
                  <a:pt x="1283692" y="1785937"/>
                </a:cubicBezTo>
                <a:cubicBezTo>
                  <a:pt x="1283692" y="2025782"/>
                  <a:pt x="1394222" y="2222169"/>
                  <a:pt x="1615281" y="2375098"/>
                </a:cubicBezTo>
                <a:cubicBezTo>
                  <a:pt x="1836473" y="2528027"/>
                  <a:pt x="2170311" y="2652051"/>
                  <a:pt x="2616795" y="2747168"/>
                </a:cubicBezTo>
                <a:lnTo>
                  <a:pt x="3633787" y="2976562"/>
                </a:lnTo>
                <a:cubicBezTo>
                  <a:pt x="4270507" y="3117188"/>
                  <a:pt x="4754232" y="3333221"/>
                  <a:pt x="5084961" y="3624659"/>
                </a:cubicBezTo>
                <a:cubicBezTo>
                  <a:pt x="5415690" y="3916098"/>
                  <a:pt x="5581055" y="4307813"/>
                  <a:pt x="5581055" y="4799806"/>
                </a:cubicBezTo>
                <a:cubicBezTo>
                  <a:pt x="5581055" y="5444728"/>
                  <a:pt x="5330891" y="5951140"/>
                  <a:pt x="4830564" y="6319043"/>
                </a:cubicBezTo>
                <a:cubicBezTo>
                  <a:pt x="4330369" y="6686947"/>
                  <a:pt x="3648273" y="6870897"/>
                  <a:pt x="2784277" y="6870897"/>
                </a:cubicBezTo>
                <a:cubicBezTo>
                  <a:pt x="1945018" y="6870897"/>
                  <a:pt x="1279393" y="6682846"/>
                  <a:pt x="787400" y="6306740"/>
                </a:cubicBezTo>
                <a:cubicBezTo>
                  <a:pt x="295540" y="5930503"/>
                  <a:pt x="33073" y="5376465"/>
                  <a:pt x="0" y="4644628"/>
                </a:cubicBezTo>
                <a:lnTo>
                  <a:pt x="1085255" y="4644628"/>
                </a:lnTo>
                <a:cubicBezTo>
                  <a:pt x="1097558" y="5053938"/>
                  <a:pt x="1258755" y="5368197"/>
                  <a:pt x="1568847" y="5587404"/>
                </a:cubicBezTo>
                <a:cubicBezTo>
                  <a:pt x="1878939" y="5806479"/>
                  <a:pt x="2304785" y="5916017"/>
                  <a:pt x="2846387" y="5916017"/>
                </a:cubicBezTo>
                <a:cubicBezTo>
                  <a:pt x="3367220" y="5916017"/>
                  <a:pt x="3761978" y="5833335"/>
                  <a:pt x="4030662" y="5667970"/>
                </a:cubicBezTo>
                <a:cubicBezTo>
                  <a:pt x="4299479" y="5502605"/>
                  <a:pt x="4433887" y="5258660"/>
                  <a:pt x="4433887" y="4936133"/>
                </a:cubicBezTo>
                <a:cubicBezTo>
                  <a:pt x="4433887" y="4642577"/>
                  <a:pt x="4300537" y="4410075"/>
                  <a:pt x="4033837" y="4238625"/>
                </a:cubicBezTo>
                <a:cubicBezTo>
                  <a:pt x="3767137" y="4067042"/>
                  <a:pt x="3220376" y="3898569"/>
                  <a:pt x="2393553" y="3733204"/>
                </a:cubicBezTo>
                <a:cubicBezTo>
                  <a:pt x="1566730" y="3571941"/>
                  <a:pt x="984845" y="3343539"/>
                  <a:pt x="647898" y="3048000"/>
                </a:cubicBezTo>
                <a:cubicBezTo>
                  <a:pt x="311084" y="2752328"/>
                  <a:pt x="142677" y="2358496"/>
                  <a:pt x="142677" y="1866503"/>
                </a:cubicBezTo>
                <a:cubicBezTo>
                  <a:pt x="142677" y="1291960"/>
                  <a:pt x="376237" y="837274"/>
                  <a:pt x="843359" y="502443"/>
                </a:cubicBezTo>
                <a:cubicBezTo>
                  <a:pt x="1310481" y="167481"/>
                  <a:pt x="1897525" y="0"/>
                  <a:pt x="2604492" y="0"/>
                </a:cubicBezTo>
                <a:close/>
                <a:moveTo>
                  <a:pt x="632519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39" name="Freeform 839"/>
          <p:cNvSpPr/>
          <p:nvPr/>
        </p:nvSpPr>
        <p:spPr>
          <a:xfrm rot="0" flipH="0" flipV="0">
            <a:off x="8672362" y="3524340"/>
            <a:ext cx="98720" cy="109934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0" name="Freeform 840"/>
          <p:cNvSpPr/>
          <p:nvPr/>
        </p:nvSpPr>
        <p:spPr>
          <a:xfrm rot="0" flipH="0" flipV="0">
            <a:off x="8846297" y="3486735"/>
            <a:ext cx="108048" cy="145059"/>
          </a:xfrm>
          <a:custGeom>
            <a:pathLst>
              <a:path w="6753027" h="9066212">
                <a:moveTo>
                  <a:pt x="4030861" y="0"/>
                </a:moveTo>
                <a:cubicBezTo>
                  <a:pt x="4861785" y="0"/>
                  <a:pt x="5523177" y="225359"/>
                  <a:pt x="6015038" y="676077"/>
                </a:cubicBezTo>
                <a:cubicBezTo>
                  <a:pt x="6507030" y="1126662"/>
                  <a:pt x="6753027" y="1794272"/>
                  <a:pt x="6753027" y="2678906"/>
                </a:cubicBezTo>
                <a:cubicBezTo>
                  <a:pt x="6753027" y="3567774"/>
                  <a:pt x="6507030" y="4236508"/>
                  <a:pt x="6015038" y="4685109"/>
                </a:cubicBezTo>
                <a:cubicBezTo>
                  <a:pt x="5523177" y="5133578"/>
                  <a:pt x="4890691" y="5357812"/>
                  <a:pt x="4117578" y="5357812"/>
                </a:cubicBezTo>
                <a:lnTo>
                  <a:pt x="1203127" y="5357812"/>
                </a:lnTo>
                <a:lnTo>
                  <a:pt x="120312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074025" y="9066212"/>
                </a:moveTo>
                <a:moveTo>
                  <a:pt x="3695898" y="4340820"/>
                </a:moveTo>
                <a:cubicBezTo>
                  <a:pt x="4270573" y="4340820"/>
                  <a:pt x="4723276" y="4205486"/>
                  <a:pt x="5054005" y="3934817"/>
                </a:cubicBezTo>
                <a:cubicBezTo>
                  <a:pt x="5384734" y="3664016"/>
                  <a:pt x="5550098" y="3245379"/>
                  <a:pt x="5550098" y="2678906"/>
                </a:cubicBezTo>
                <a:cubicBezTo>
                  <a:pt x="5550098" y="2120900"/>
                  <a:pt x="5386784" y="1704446"/>
                  <a:pt x="5060156" y="1429544"/>
                </a:cubicBezTo>
                <a:cubicBezTo>
                  <a:pt x="4733528" y="1154509"/>
                  <a:pt x="4253971" y="1016992"/>
                  <a:pt x="3621484" y="1016992"/>
                </a:cubicBezTo>
                <a:lnTo>
                  <a:pt x="1203127" y="1016992"/>
                </a:lnTo>
                <a:lnTo>
                  <a:pt x="1203127" y="4340820"/>
                </a:lnTo>
                <a:close/>
                <a:moveTo>
                  <a:pt x="373320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1" name="Freeform 841"/>
          <p:cNvSpPr/>
          <p:nvPr/>
        </p:nvSpPr>
        <p:spPr>
          <a:xfrm rot="0" flipH="0" flipV="0">
            <a:off x="8963480" y="3526721"/>
            <a:ext cx="98425" cy="147142"/>
          </a:xfrm>
          <a:custGeom>
            <a:pathLst>
              <a:path w="6151563" h="9196386">
                <a:moveTo>
                  <a:pt x="1221582" y="0"/>
                </a:moveTo>
                <a:lnTo>
                  <a:pt x="3137892" y="5370314"/>
                </a:lnTo>
                <a:lnTo>
                  <a:pt x="3162697" y="5370314"/>
                </a:lnTo>
                <a:lnTo>
                  <a:pt x="5004396" y="0"/>
                </a:lnTo>
                <a:lnTo>
                  <a:pt x="6151563" y="0"/>
                </a:lnTo>
                <a:lnTo>
                  <a:pt x="3361135" y="7267772"/>
                </a:lnTo>
                <a:cubicBezTo>
                  <a:pt x="3067579" y="8024348"/>
                  <a:pt x="2785401" y="8534928"/>
                  <a:pt x="2514600" y="8799511"/>
                </a:cubicBezTo>
                <a:cubicBezTo>
                  <a:pt x="2243799" y="9064095"/>
                  <a:pt x="1868620" y="9196386"/>
                  <a:pt x="1389063" y="9196386"/>
                </a:cubicBezTo>
                <a:cubicBezTo>
                  <a:pt x="1256771" y="9196386"/>
                  <a:pt x="1128580" y="9188118"/>
                  <a:pt x="1004491" y="9171582"/>
                </a:cubicBezTo>
                <a:cubicBezTo>
                  <a:pt x="880534" y="9155045"/>
                  <a:pt x="758627" y="9126140"/>
                  <a:pt x="638771" y="9084865"/>
                </a:cubicBezTo>
                <a:lnTo>
                  <a:pt x="638771" y="8092677"/>
                </a:lnTo>
                <a:cubicBezTo>
                  <a:pt x="742090" y="8125750"/>
                  <a:pt x="846468" y="8158823"/>
                  <a:pt x="951905" y="8191896"/>
                </a:cubicBezTo>
                <a:cubicBezTo>
                  <a:pt x="1057341" y="8224969"/>
                  <a:pt x="1163770" y="8241505"/>
                  <a:pt x="1271191" y="8241505"/>
                </a:cubicBezTo>
                <a:cubicBezTo>
                  <a:pt x="1709473" y="8241505"/>
                  <a:pt x="2015398" y="8022364"/>
                  <a:pt x="2188964" y="7584082"/>
                </a:cubicBezTo>
                <a:cubicBezTo>
                  <a:pt x="2362663" y="7145932"/>
                  <a:pt x="2501173" y="6794499"/>
                  <a:pt x="2604492" y="6529784"/>
                </a:cubicBezTo>
                <a:lnTo>
                  <a:pt x="0" y="0"/>
                </a:lnTo>
                <a:close/>
                <a:moveTo>
                  <a:pt x="6467872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2" name="Freeform 842"/>
          <p:cNvSpPr/>
          <p:nvPr/>
        </p:nvSpPr>
        <p:spPr>
          <a:xfrm rot="0" flipH="0" flipV="0">
            <a:off x="9076491" y="3486735"/>
            <a:ext cx="87014" cy="145059"/>
          </a:xfrm>
          <a:custGeom>
            <a:pathLst>
              <a:path w="5438378" h="9066212">
                <a:moveTo>
                  <a:pt x="1078904" y="0"/>
                </a:moveTo>
                <a:lnTo>
                  <a:pt x="1078904" y="3466505"/>
                </a:lnTo>
                <a:lnTo>
                  <a:pt x="1103709" y="3466505"/>
                </a:lnTo>
                <a:cubicBezTo>
                  <a:pt x="1260872" y="3115138"/>
                  <a:pt x="1527505" y="2841294"/>
                  <a:pt x="1903611" y="2644973"/>
                </a:cubicBezTo>
                <a:cubicBezTo>
                  <a:pt x="2279848" y="2448520"/>
                  <a:pt x="2705695" y="2350294"/>
                  <a:pt x="3181151" y="2350294"/>
                </a:cubicBezTo>
                <a:cubicBezTo>
                  <a:pt x="3970800" y="2350294"/>
                  <a:pt x="4544417" y="2552898"/>
                  <a:pt x="4902001" y="2958108"/>
                </a:cubicBezTo>
                <a:cubicBezTo>
                  <a:pt x="5259586" y="3363185"/>
                  <a:pt x="5438378" y="3941961"/>
                  <a:pt x="5438378" y="4694436"/>
                </a:cubicBezTo>
                <a:lnTo>
                  <a:pt x="5438378" y="9066212"/>
                </a:lnTo>
                <a:lnTo>
                  <a:pt x="4359473" y="9066212"/>
                </a:lnTo>
                <a:lnTo>
                  <a:pt x="4359473" y="4582716"/>
                </a:lnTo>
                <a:cubicBezTo>
                  <a:pt x="4359473" y="4210712"/>
                  <a:pt x="4240609" y="3903795"/>
                  <a:pt x="4002881" y="3661966"/>
                </a:cubicBezTo>
                <a:cubicBezTo>
                  <a:pt x="3765153" y="3420004"/>
                  <a:pt x="3435416" y="3299023"/>
                  <a:pt x="3013670" y="3299023"/>
                </a:cubicBezTo>
                <a:cubicBezTo>
                  <a:pt x="2406054" y="3299023"/>
                  <a:pt x="1931656" y="3486150"/>
                  <a:pt x="1590476" y="3860403"/>
                </a:cubicBezTo>
                <a:cubicBezTo>
                  <a:pt x="1249428" y="4234524"/>
                  <a:pt x="1078904" y="4719241"/>
                  <a:pt x="1078904" y="5314553"/>
                </a:cubicBezTo>
                <a:lnTo>
                  <a:pt x="1078904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53809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3" name="Freeform 843"/>
          <p:cNvSpPr/>
          <p:nvPr/>
        </p:nvSpPr>
        <p:spPr>
          <a:xfrm rot="0" flipH="0" flipV="0">
            <a:off x="9183816" y="3488322"/>
            <a:ext cx="98720" cy="145951"/>
          </a:xfrm>
          <a:custGeom>
            <a:pathLst>
              <a:path w="6170018" h="9121972">
                <a:moveTo>
                  <a:pt x="3038475" y="2251075"/>
                </a:moveTo>
                <a:cubicBezTo>
                  <a:pt x="3931444" y="2251075"/>
                  <a:pt x="4564989" y="2410288"/>
                  <a:pt x="4939110" y="2728714"/>
                </a:cubicBezTo>
                <a:cubicBezTo>
                  <a:pt x="5313231" y="3047008"/>
                  <a:pt x="5500291" y="3472788"/>
                  <a:pt x="5500291" y="4006056"/>
                </a:cubicBezTo>
                <a:cubicBezTo>
                  <a:pt x="5500291" y="6283986"/>
                  <a:pt x="5500291" y="7546975"/>
                  <a:pt x="5500291" y="7795022"/>
                </a:cubicBezTo>
                <a:cubicBezTo>
                  <a:pt x="5500291" y="8043068"/>
                  <a:pt x="5613996" y="8167092"/>
                  <a:pt x="5841405" y="8167092"/>
                </a:cubicBezTo>
                <a:cubicBezTo>
                  <a:pt x="5891015" y="8167092"/>
                  <a:pt x="5944725" y="8160874"/>
                  <a:pt x="6002536" y="8148439"/>
                </a:cubicBezTo>
                <a:cubicBezTo>
                  <a:pt x="6060480" y="8136003"/>
                  <a:pt x="6116307" y="8121517"/>
                  <a:pt x="6170018" y="8104981"/>
                </a:cubicBezTo>
                <a:lnTo>
                  <a:pt x="6170018" y="8942189"/>
                </a:lnTo>
                <a:cubicBezTo>
                  <a:pt x="6070799" y="9000132"/>
                  <a:pt x="5956102" y="9044582"/>
                  <a:pt x="5825927" y="9075538"/>
                </a:cubicBezTo>
                <a:cubicBezTo>
                  <a:pt x="5695752" y="9106494"/>
                  <a:pt x="5554134" y="9121972"/>
                  <a:pt x="5401072" y="9121972"/>
                </a:cubicBezTo>
                <a:cubicBezTo>
                  <a:pt x="5103416" y="9121972"/>
                  <a:pt x="4876007" y="9038298"/>
                  <a:pt x="4718844" y="8870950"/>
                </a:cubicBezTo>
                <a:cubicBezTo>
                  <a:pt x="4561814" y="8703468"/>
                  <a:pt x="4483299" y="8448146"/>
                  <a:pt x="4483299" y="8104981"/>
                </a:cubicBezTo>
                <a:cubicBezTo>
                  <a:pt x="4198078" y="8444045"/>
                  <a:pt x="3861131" y="8698309"/>
                  <a:pt x="3472458" y="8867775"/>
                </a:cubicBezTo>
                <a:cubicBezTo>
                  <a:pt x="3083918" y="9037239"/>
                  <a:pt x="2649869" y="9121972"/>
                  <a:pt x="2170311" y="9121972"/>
                </a:cubicBezTo>
                <a:cubicBezTo>
                  <a:pt x="1492317" y="9121972"/>
                  <a:pt x="961099" y="8961768"/>
                  <a:pt x="576660" y="8641358"/>
                </a:cubicBezTo>
                <a:cubicBezTo>
                  <a:pt x="192220" y="8320947"/>
                  <a:pt x="0" y="7867253"/>
                  <a:pt x="0" y="7280275"/>
                </a:cubicBezTo>
                <a:cubicBezTo>
                  <a:pt x="0" y="6689063"/>
                  <a:pt x="188053" y="6220883"/>
                  <a:pt x="564158" y="5875734"/>
                </a:cubicBezTo>
                <a:cubicBezTo>
                  <a:pt x="940396" y="5530453"/>
                  <a:pt x="1825096" y="5271029"/>
                  <a:pt x="3218260" y="5097462"/>
                </a:cubicBezTo>
                <a:cubicBezTo>
                  <a:pt x="3689615" y="5035418"/>
                  <a:pt x="4008967" y="4944467"/>
                  <a:pt x="4176316" y="4824611"/>
                </a:cubicBezTo>
                <a:cubicBezTo>
                  <a:pt x="4343797" y="4704754"/>
                  <a:pt x="4427538" y="4524904"/>
                  <a:pt x="4427538" y="4285059"/>
                </a:cubicBezTo>
                <a:cubicBezTo>
                  <a:pt x="4427538" y="3921257"/>
                  <a:pt x="4310725" y="3649464"/>
                  <a:pt x="4077097" y="3469679"/>
                </a:cubicBezTo>
                <a:cubicBezTo>
                  <a:pt x="3843603" y="3289763"/>
                  <a:pt x="3472590" y="3199804"/>
                  <a:pt x="2964061" y="3199804"/>
                </a:cubicBezTo>
                <a:cubicBezTo>
                  <a:pt x="2430794" y="3199804"/>
                  <a:pt x="2030810" y="3301140"/>
                  <a:pt x="1764110" y="3503811"/>
                </a:cubicBezTo>
                <a:cubicBezTo>
                  <a:pt x="1497542" y="3706349"/>
                  <a:pt x="1353873" y="4020542"/>
                  <a:pt x="1333104" y="4446389"/>
                </a:cubicBezTo>
                <a:lnTo>
                  <a:pt x="254199" y="4446389"/>
                </a:lnTo>
                <a:cubicBezTo>
                  <a:pt x="287272" y="3718785"/>
                  <a:pt x="543587" y="3171031"/>
                  <a:pt x="1023144" y="2803128"/>
                </a:cubicBezTo>
                <a:cubicBezTo>
                  <a:pt x="1502702" y="2435092"/>
                  <a:pt x="2174479" y="2251075"/>
                  <a:pt x="3038475" y="2251075"/>
                </a:cubicBezTo>
                <a:close/>
                <a:moveTo>
                  <a:pt x="6256933" y="8966993"/>
                </a:moveTo>
                <a:moveTo>
                  <a:pt x="1141016" y="7199709"/>
                </a:moveTo>
                <a:cubicBezTo>
                  <a:pt x="1141016" y="7505567"/>
                  <a:pt x="1252604" y="7743296"/>
                  <a:pt x="1475780" y="7912893"/>
                </a:cubicBezTo>
                <a:cubicBezTo>
                  <a:pt x="1699088" y="8082359"/>
                  <a:pt x="2011231" y="8167092"/>
                  <a:pt x="2412207" y="8167092"/>
                </a:cubicBezTo>
                <a:cubicBezTo>
                  <a:pt x="3019954" y="8167092"/>
                  <a:pt x="3505729" y="8016213"/>
                  <a:pt x="3869532" y="7714456"/>
                </a:cubicBezTo>
                <a:cubicBezTo>
                  <a:pt x="4233334" y="7412566"/>
                  <a:pt x="4415235" y="7075620"/>
                  <a:pt x="4415235" y="6703615"/>
                </a:cubicBezTo>
                <a:lnTo>
                  <a:pt x="4415235" y="5574903"/>
                </a:lnTo>
                <a:cubicBezTo>
                  <a:pt x="4233334" y="5703093"/>
                  <a:pt x="3997656" y="5789943"/>
                  <a:pt x="3708202" y="5835451"/>
                </a:cubicBezTo>
                <a:cubicBezTo>
                  <a:pt x="3418880" y="5880827"/>
                  <a:pt x="3034440" y="5936588"/>
                  <a:pt x="2554883" y="6002734"/>
                </a:cubicBezTo>
                <a:cubicBezTo>
                  <a:pt x="2075326" y="6073113"/>
                  <a:pt x="1719792" y="6203421"/>
                  <a:pt x="1488282" y="6393656"/>
                </a:cubicBezTo>
                <a:cubicBezTo>
                  <a:pt x="1256771" y="6583759"/>
                  <a:pt x="1141016" y="6852443"/>
                  <a:pt x="1141016" y="7199709"/>
                </a:cubicBezTo>
                <a:close/>
                <a:moveTo>
                  <a:pt x="1308299" y="8966993"/>
                </a:moveTo>
                <a:moveTo>
                  <a:pt x="2375099" y="0"/>
                </a:moveTo>
                <a:lnTo>
                  <a:pt x="2375099" y="1320998"/>
                </a:lnTo>
                <a:lnTo>
                  <a:pt x="1234083" y="1320998"/>
                </a:lnTo>
                <a:lnTo>
                  <a:pt x="1234083" y="0"/>
                </a:lnTo>
                <a:close/>
                <a:moveTo>
                  <a:pt x="8508008" y="8966993"/>
                </a:moveTo>
                <a:moveTo>
                  <a:pt x="4762500" y="0"/>
                </a:moveTo>
                <a:lnTo>
                  <a:pt x="4762500" y="1320998"/>
                </a:lnTo>
                <a:lnTo>
                  <a:pt x="3621485" y="1320998"/>
                </a:lnTo>
                <a:lnTo>
                  <a:pt x="3621485" y="0"/>
                </a:lnTo>
                <a:close/>
                <a:moveTo>
                  <a:pt x="8508008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4" name="Freeform 844"/>
          <p:cNvSpPr/>
          <p:nvPr/>
        </p:nvSpPr>
        <p:spPr>
          <a:xfrm rot="0" flipH="0" flipV="0">
            <a:off x="9291842" y="3524340"/>
            <a:ext cx="89296" cy="109934"/>
          </a:xfrm>
          <a:custGeom>
            <a:pathLst>
              <a:path w="5581055" h="6870897">
                <a:moveTo>
                  <a:pt x="2604492" y="0"/>
                </a:moveTo>
                <a:cubicBezTo>
                  <a:pt x="3489127" y="0"/>
                  <a:pt x="4146418" y="171582"/>
                  <a:pt x="4576366" y="514747"/>
                </a:cubicBezTo>
                <a:cubicBezTo>
                  <a:pt x="5006313" y="857911"/>
                  <a:pt x="5241991" y="1370541"/>
                  <a:pt x="5283398" y="2052637"/>
                </a:cubicBezTo>
                <a:lnTo>
                  <a:pt x="4204295" y="2052637"/>
                </a:lnTo>
                <a:lnTo>
                  <a:pt x="4204295" y="2040136"/>
                </a:lnTo>
                <a:cubicBezTo>
                  <a:pt x="4175456" y="1692870"/>
                  <a:pt x="4023519" y="1424186"/>
                  <a:pt x="3748484" y="1234083"/>
                </a:cubicBezTo>
                <a:cubicBezTo>
                  <a:pt x="3473582" y="1043847"/>
                  <a:pt x="3119107" y="948729"/>
                  <a:pt x="2685058" y="948729"/>
                </a:cubicBezTo>
                <a:cubicBezTo>
                  <a:pt x="2251009" y="948729"/>
                  <a:pt x="1908903" y="1022151"/>
                  <a:pt x="1658739" y="1168995"/>
                </a:cubicBezTo>
                <a:cubicBezTo>
                  <a:pt x="1408708" y="1315707"/>
                  <a:pt x="1283692" y="1521354"/>
                  <a:pt x="1283692" y="1785937"/>
                </a:cubicBezTo>
                <a:cubicBezTo>
                  <a:pt x="1283692" y="2025782"/>
                  <a:pt x="1394222" y="2222169"/>
                  <a:pt x="1615281" y="2375098"/>
                </a:cubicBezTo>
                <a:cubicBezTo>
                  <a:pt x="1836473" y="2528027"/>
                  <a:pt x="2170311" y="2652051"/>
                  <a:pt x="2616795" y="2747168"/>
                </a:cubicBezTo>
                <a:lnTo>
                  <a:pt x="3633787" y="2976562"/>
                </a:lnTo>
                <a:cubicBezTo>
                  <a:pt x="4270507" y="3117188"/>
                  <a:pt x="4754232" y="3333221"/>
                  <a:pt x="5084961" y="3624659"/>
                </a:cubicBezTo>
                <a:cubicBezTo>
                  <a:pt x="5415690" y="3916098"/>
                  <a:pt x="5581055" y="4307813"/>
                  <a:pt x="5581055" y="4799806"/>
                </a:cubicBezTo>
                <a:cubicBezTo>
                  <a:pt x="5581055" y="5444728"/>
                  <a:pt x="5330891" y="5951140"/>
                  <a:pt x="4830564" y="6319043"/>
                </a:cubicBezTo>
                <a:cubicBezTo>
                  <a:pt x="4330369" y="6686947"/>
                  <a:pt x="3648273" y="6870897"/>
                  <a:pt x="2784277" y="6870897"/>
                </a:cubicBezTo>
                <a:cubicBezTo>
                  <a:pt x="1945018" y="6870897"/>
                  <a:pt x="1279393" y="6682846"/>
                  <a:pt x="787400" y="6306740"/>
                </a:cubicBezTo>
                <a:cubicBezTo>
                  <a:pt x="295540" y="5930503"/>
                  <a:pt x="33073" y="5376465"/>
                  <a:pt x="0" y="4644628"/>
                </a:cubicBezTo>
                <a:lnTo>
                  <a:pt x="1085255" y="4644628"/>
                </a:lnTo>
                <a:cubicBezTo>
                  <a:pt x="1097558" y="5053938"/>
                  <a:pt x="1258755" y="5368197"/>
                  <a:pt x="1568847" y="5587404"/>
                </a:cubicBezTo>
                <a:cubicBezTo>
                  <a:pt x="1878939" y="5806479"/>
                  <a:pt x="2304785" y="5916017"/>
                  <a:pt x="2846387" y="5916017"/>
                </a:cubicBezTo>
                <a:cubicBezTo>
                  <a:pt x="3367220" y="5916017"/>
                  <a:pt x="3761978" y="5833335"/>
                  <a:pt x="4030662" y="5667970"/>
                </a:cubicBezTo>
                <a:cubicBezTo>
                  <a:pt x="4299479" y="5502605"/>
                  <a:pt x="4433887" y="5258660"/>
                  <a:pt x="4433887" y="4936133"/>
                </a:cubicBezTo>
                <a:cubicBezTo>
                  <a:pt x="4433887" y="4642577"/>
                  <a:pt x="4300537" y="4410075"/>
                  <a:pt x="4033837" y="4238625"/>
                </a:cubicBezTo>
                <a:cubicBezTo>
                  <a:pt x="3767137" y="4067042"/>
                  <a:pt x="3220376" y="3898569"/>
                  <a:pt x="2393553" y="3733204"/>
                </a:cubicBezTo>
                <a:cubicBezTo>
                  <a:pt x="1566730" y="3571941"/>
                  <a:pt x="984845" y="3343539"/>
                  <a:pt x="647898" y="3048000"/>
                </a:cubicBezTo>
                <a:cubicBezTo>
                  <a:pt x="311084" y="2752328"/>
                  <a:pt x="142677" y="2358496"/>
                  <a:pt x="142677" y="1866503"/>
                </a:cubicBezTo>
                <a:cubicBezTo>
                  <a:pt x="142677" y="1291960"/>
                  <a:pt x="376237" y="837274"/>
                  <a:pt x="843359" y="502443"/>
                </a:cubicBezTo>
                <a:cubicBezTo>
                  <a:pt x="1310481" y="167481"/>
                  <a:pt x="1897525" y="0"/>
                  <a:pt x="2604492" y="0"/>
                </a:cubicBezTo>
                <a:close/>
                <a:moveTo>
                  <a:pt x="632519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5" name="Freeform 845"/>
          <p:cNvSpPr/>
          <p:nvPr/>
        </p:nvSpPr>
        <p:spPr>
          <a:xfrm rot="0" flipH="0" flipV="0">
            <a:off x="9394534" y="3524340"/>
            <a:ext cx="98720" cy="109934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6" name="Freeform 846"/>
          <p:cNvSpPr/>
          <p:nvPr/>
        </p:nvSpPr>
        <p:spPr>
          <a:xfrm rot="0" flipH="0" flipV="0">
            <a:off x="9510297" y="3486735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7" name="Freeform 847"/>
          <p:cNvSpPr/>
          <p:nvPr/>
        </p:nvSpPr>
        <p:spPr>
          <a:xfrm rot="0" flipH="0" flipV="0">
            <a:off x="9554417" y="3524340"/>
            <a:ext cx="147339" cy="107454"/>
          </a:xfrm>
          <a:custGeom>
            <a:pathLst>
              <a:path w="9208690" h="6715918">
                <a:moveTo>
                  <a:pt x="3162498" y="0"/>
                </a:moveTo>
                <a:cubicBezTo>
                  <a:pt x="3642055" y="0"/>
                  <a:pt x="4033771" y="97168"/>
                  <a:pt x="4337645" y="291504"/>
                </a:cubicBezTo>
                <a:cubicBezTo>
                  <a:pt x="4641519" y="485841"/>
                  <a:pt x="4851333" y="760743"/>
                  <a:pt x="4967089" y="1116211"/>
                </a:cubicBezTo>
                <a:cubicBezTo>
                  <a:pt x="5190397" y="764844"/>
                  <a:pt x="5481836" y="491000"/>
                  <a:pt x="5841404" y="294679"/>
                </a:cubicBezTo>
                <a:cubicBezTo>
                  <a:pt x="6201106" y="98226"/>
                  <a:pt x="6597981" y="0"/>
                  <a:pt x="7032029" y="0"/>
                </a:cubicBezTo>
                <a:cubicBezTo>
                  <a:pt x="7772069" y="0"/>
                  <a:pt x="8319823" y="167481"/>
                  <a:pt x="8675290" y="502443"/>
                </a:cubicBezTo>
                <a:cubicBezTo>
                  <a:pt x="9030890" y="837274"/>
                  <a:pt x="9208690" y="1289910"/>
                  <a:pt x="9208690" y="1860351"/>
                </a:cubicBezTo>
                <a:lnTo>
                  <a:pt x="9208690" y="6715918"/>
                </a:lnTo>
                <a:lnTo>
                  <a:pt x="8129786" y="6715918"/>
                </a:lnTo>
                <a:lnTo>
                  <a:pt x="8129786" y="2362597"/>
                </a:lnTo>
                <a:cubicBezTo>
                  <a:pt x="8129786" y="1891374"/>
                  <a:pt x="8029509" y="1537957"/>
                  <a:pt x="7828954" y="1302345"/>
                </a:cubicBezTo>
                <a:cubicBezTo>
                  <a:pt x="7628400" y="1066601"/>
                  <a:pt x="7304881" y="948729"/>
                  <a:pt x="6858397" y="948729"/>
                </a:cubicBezTo>
                <a:cubicBezTo>
                  <a:pt x="6321028" y="948729"/>
                  <a:pt x="5901398" y="1105826"/>
                  <a:pt x="5599509" y="1420018"/>
                </a:cubicBezTo>
                <a:cubicBezTo>
                  <a:pt x="5297752" y="1734211"/>
                  <a:pt x="5146873" y="2124935"/>
                  <a:pt x="5146873" y="2592189"/>
                </a:cubicBezTo>
                <a:lnTo>
                  <a:pt x="5146873" y="6715918"/>
                </a:lnTo>
                <a:lnTo>
                  <a:pt x="4061817" y="6715918"/>
                </a:lnTo>
                <a:lnTo>
                  <a:pt x="4061817" y="2362597"/>
                </a:lnTo>
                <a:cubicBezTo>
                  <a:pt x="4061817" y="1891374"/>
                  <a:pt x="3962598" y="1537957"/>
                  <a:pt x="3764161" y="1302345"/>
                </a:cubicBezTo>
                <a:cubicBezTo>
                  <a:pt x="3565723" y="1066601"/>
                  <a:pt x="3255632" y="948729"/>
                  <a:pt x="2833886" y="948729"/>
                </a:cubicBezTo>
                <a:cubicBezTo>
                  <a:pt x="2490721" y="948729"/>
                  <a:pt x="2186847" y="1031412"/>
                  <a:pt x="1922264" y="1196776"/>
                </a:cubicBezTo>
                <a:cubicBezTo>
                  <a:pt x="1657680" y="1362141"/>
                  <a:pt x="1450975" y="1588492"/>
                  <a:pt x="1302147" y="1875829"/>
                </a:cubicBezTo>
                <a:cubicBezTo>
                  <a:pt x="1153318" y="2163167"/>
                  <a:pt x="1078904" y="2406054"/>
                  <a:pt x="1078904" y="2604492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16211"/>
                </a:lnTo>
                <a:lnTo>
                  <a:pt x="1041797" y="1116211"/>
                </a:lnTo>
                <a:cubicBezTo>
                  <a:pt x="1289843" y="739973"/>
                  <a:pt x="1589550" y="459912"/>
                  <a:pt x="1940917" y="276026"/>
                </a:cubicBezTo>
                <a:cubicBezTo>
                  <a:pt x="2292284" y="92009"/>
                  <a:pt x="2699477" y="0"/>
                  <a:pt x="3162498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8" name="Freeform 848"/>
          <p:cNvSpPr/>
          <p:nvPr/>
        </p:nvSpPr>
        <p:spPr>
          <a:xfrm rot="0" flipH="0" flipV="0">
            <a:off x="9722093" y="3524340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49" name="Freeform 849"/>
          <p:cNvSpPr/>
          <p:nvPr/>
        </p:nvSpPr>
        <p:spPr>
          <a:xfrm rot="0" flipH="0" flipV="0">
            <a:off x="9836865" y="3524340"/>
            <a:ext cx="87014" cy="107454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0" name="Freeform 850"/>
          <p:cNvSpPr/>
          <p:nvPr/>
        </p:nvSpPr>
        <p:spPr>
          <a:xfrm rot="0" flipH="0" flipV="0">
            <a:off x="10007121" y="3486735"/>
            <a:ext cx="91481" cy="145059"/>
          </a:xfrm>
          <a:custGeom>
            <a:pathLst>
              <a:path w="5717580" h="9066212">
                <a:moveTo>
                  <a:pt x="1079103" y="0"/>
                </a:moveTo>
                <a:lnTo>
                  <a:pt x="1079103" y="5370314"/>
                </a:lnTo>
                <a:lnTo>
                  <a:pt x="4080470" y="2499122"/>
                </a:lnTo>
                <a:lnTo>
                  <a:pt x="5525294" y="2499122"/>
                </a:lnTo>
                <a:lnTo>
                  <a:pt x="2920802" y="4886523"/>
                </a:lnTo>
                <a:lnTo>
                  <a:pt x="5717580" y="9066212"/>
                </a:lnTo>
                <a:lnTo>
                  <a:pt x="4347170" y="9066212"/>
                </a:lnTo>
                <a:lnTo>
                  <a:pt x="2096095" y="5637014"/>
                </a:lnTo>
                <a:lnTo>
                  <a:pt x="1079103" y="6579592"/>
                </a:ln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1" name="Freeform 851"/>
          <p:cNvSpPr/>
          <p:nvPr/>
        </p:nvSpPr>
        <p:spPr>
          <a:xfrm rot="0" flipH="0" flipV="0">
            <a:off x="10105938" y="3524340"/>
            <a:ext cx="98720" cy="109934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2" name="Freeform 852"/>
          <p:cNvSpPr/>
          <p:nvPr/>
        </p:nvSpPr>
        <p:spPr>
          <a:xfrm rot="0" flipH="0" flipV="0">
            <a:off x="10221700" y="3486735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3" name="Freeform 853"/>
          <p:cNvSpPr/>
          <p:nvPr/>
        </p:nvSpPr>
        <p:spPr>
          <a:xfrm rot="0" flipH="0" flipV="0">
            <a:off x="10255698" y="3526721"/>
            <a:ext cx="95846" cy="105073"/>
          </a:xfrm>
          <a:custGeom>
            <a:pathLst>
              <a:path w="5990431" h="6567090">
                <a:moveTo>
                  <a:pt x="1203126" y="0"/>
                </a:moveTo>
                <a:lnTo>
                  <a:pt x="3044825" y="5475684"/>
                </a:lnTo>
                <a:lnTo>
                  <a:pt x="3069630" y="5475684"/>
                </a:lnTo>
                <a:lnTo>
                  <a:pt x="4861719" y="0"/>
                </a:lnTo>
                <a:lnTo>
                  <a:pt x="5990431" y="0"/>
                </a:lnTo>
                <a:lnTo>
                  <a:pt x="3590528" y="6567090"/>
                </a:lnTo>
                <a:lnTo>
                  <a:pt x="2437209" y="6567090"/>
                </a:lnTo>
                <a:lnTo>
                  <a:pt x="0" y="0"/>
                </a:lnTo>
                <a:close/>
                <a:moveTo>
                  <a:pt x="6387306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4" name="Freeform 854"/>
          <p:cNvSpPr/>
          <p:nvPr/>
        </p:nvSpPr>
        <p:spPr>
          <a:xfrm rot="0" flipH="0" flipV="0">
            <a:off x="10361766" y="3524340"/>
            <a:ext cx="101996" cy="109934"/>
          </a:xfrm>
          <a:custGeom>
            <a:pathLst>
              <a:path w="6374805" h="6870897">
                <a:moveTo>
                  <a:pt x="3187304" y="0"/>
                </a:moveTo>
                <a:cubicBezTo>
                  <a:pt x="4179491" y="0"/>
                  <a:pt x="4958755" y="320410"/>
                  <a:pt x="5525096" y="961231"/>
                </a:cubicBezTo>
                <a:cubicBezTo>
                  <a:pt x="6091569" y="1602052"/>
                  <a:pt x="6374805" y="2428875"/>
                  <a:pt x="6374805" y="3441700"/>
                </a:cubicBezTo>
                <a:cubicBezTo>
                  <a:pt x="6374805" y="4462859"/>
                  <a:pt x="6085417" y="5289682"/>
                  <a:pt x="5506641" y="5922168"/>
                </a:cubicBezTo>
                <a:cubicBezTo>
                  <a:pt x="4927865" y="6554655"/>
                  <a:pt x="4154753" y="6870897"/>
                  <a:pt x="3187304" y="6870897"/>
                </a:cubicBezTo>
                <a:cubicBezTo>
                  <a:pt x="2236523" y="6870897"/>
                  <a:pt x="1467578" y="6559814"/>
                  <a:pt x="880468" y="5937647"/>
                </a:cubicBezTo>
                <a:cubicBezTo>
                  <a:pt x="293490" y="5315479"/>
                  <a:pt x="0" y="4483497"/>
                  <a:pt x="0" y="3441700"/>
                </a:cubicBezTo>
                <a:cubicBezTo>
                  <a:pt x="0" y="2399903"/>
                  <a:pt x="287272" y="1565870"/>
                  <a:pt x="861815" y="939601"/>
                </a:cubicBezTo>
                <a:cubicBezTo>
                  <a:pt x="1436490" y="313200"/>
                  <a:pt x="2211652" y="0"/>
                  <a:pt x="3187304" y="0"/>
                </a:cubicBezTo>
                <a:close/>
                <a:moveTo>
                  <a:pt x="6256933" y="6715918"/>
                </a:moveTo>
                <a:moveTo>
                  <a:pt x="1141016" y="3441700"/>
                </a:moveTo>
                <a:cubicBezTo>
                  <a:pt x="1141016" y="4194042"/>
                  <a:pt x="1333236" y="4794514"/>
                  <a:pt x="1717675" y="5243115"/>
                </a:cubicBezTo>
                <a:cubicBezTo>
                  <a:pt x="2102115" y="5691716"/>
                  <a:pt x="2591991" y="5916017"/>
                  <a:pt x="3187304" y="5916017"/>
                </a:cubicBezTo>
                <a:cubicBezTo>
                  <a:pt x="3778515" y="5916017"/>
                  <a:pt x="4267399" y="5690724"/>
                  <a:pt x="4653955" y="5240139"/>
                </a:cubicBezTo>
                <a:cubicBezTo>
                  <a:pt x="5040511" y="4789421"/>
                  <a:pt x="5233790" y="4189941"/>
                  <a:pt x="5233790" y="3441700"/>
                </a:cubicBezTo>
                <a:cubicBezTo>
                  <a:pt x="5233790" y="2693458"/>
                  <a:pt x="5041504" y="2090936"/>
                  <a:pt x="4656932" y="1634133"/>
                </a:cubicBezTo>
                <a:cubicBezTo>
                  <a:pt x="4272492" y="1177197"/>
                  <a:pt x="3778515" y="948729"/>
                  <a:pt x="3175000" y="948729"/>
                </a:cubicBezTo>
                <a:cubicBezTo>
                  <a:pt x="2596224" y="948729"/>
                  <a:pt x="2112500" y="1173030"/>
                  <a:pt x="1723827" y="1621631"/>
                </a:cubicBezTo>
                <a:cubicBezTo>
                  <a:pt x="1335286" y="2070232"/>
                  <a:pt x="1141016" y="2676922"/>
                  <a:pt x="1141016" y="3441700"/>
                </a:cubicBezTo>
                <a:close/>
                <a:moveTo>
                  <a:pt x="2815233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5" name="Freeform 855"/>
          <p:cNvSpPr/>
          <p:nvPr/>
        </p:nvSpPr>
        <p:spPr>
          <a:xfrm rot="0" flipH="0" flipV="0">
            <a:off x="10485049" y="3486735"/>
            <a:ext cx="91481" cy="145059"/>
          </a:xfrm>
          <a:custGeom>
            <a:pathLst>
              <a:path w="5717580" h="9066212">
                <a:moveTo>
                  <a:pt x="1079103" y="0"/>
                </a:moveTo>
                <a:lnTo>
                  <a:pt x="1079103" y="5370314"/>
                </a:lnTo>
                <a:lnTo>
                  <a:pt x="4080470" y="2499122"/>
                </a:lnTo>
                <a:lnTo>
                  <a:pt x="5525294" y="2499122"/>
                </a:lnTo>
                <a:lnTo>
                  <a:pt x="2920802" y="4886523"/>
                </a:lnTo>
                <a:lnTo>
                  <a:pt x="5717580" y="9066212"/>
                </a:lnTo>
                <a:lnTo>
                  <a:pt x="4347170" y="9066212"/>
                </a:lnTo>
                <a:lnTo>
                  <a:pt x="2096095" y="5637014"/>
                </a:lnTo>
                <a:lnTo>
                  <a:pt x="1079103" y="6579592"/>
                </a:ln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6" name="Freeform 856"/>
          <p:cNvSpPr/>
          <p:nvPr/>
        </p:nvSpPr>
        <p:spPr>
          <a:xfrm rot="0" flipH="0" flipV="0">
            <a:off x="10582771" y="3524340"/>
            <a:ext cx="89296" cy="109934"/>
          </a:xfrm>
          <a:custGeom>
            <a:pathLst>
              <a:path w="5581055" h="6870897">
                <a:moveTo>
                  <a:pt x="2604492" y="0"/>
                </a:moveTo>
                <a:cubicBezTo>
                  <a:pt x="3489127" y="0"/>
                  <a:pt x="4146418" y="171582"/>
                  <a:pt x="4576366" y="514747"/>
                </a:cubicBezTo>
                <a:cubicBezTo>
                  <a:pt x="5006313" y="857911"/>
                  <a:pt x="5241991" y="1370541"/>
                  <a:pt x="5283398" y="2052637"/>
                </a:cubicBezTo>
                <a:lnTo>
                  <a:pt x="4204295" y="2052637"/>
                </a:lnTo>
                <a:lnTo>
                  <a:pt x="4204295" y="2040136"/>
                </a:lnTo>
                <a:cubicBezTo>
                  <a:pt x="4175456" y="1692870"/>
                  <a:pt x="4023519" y="1424186"/>
                  <a:pt x="3748484" y="1234083"/>
                </a:cubicBezTo>
                <a:cubicBezTo>
                  <a:pt x="3473582" y="1043847"/>
                  <a:pt x="3119107" y="948729"/>
                  <a:pt x="2685058" y="948729"/>
                </a:cubicBezTo>
                <a:cubicBezTo>
                  <a:pt x="2251009" y="948729"/>
                  <a:pt x="1908903" y="1022151"/>
                  <a:pt x="1658739" y="1168995"/>
                </a:cubicBezTo>
                <a:cubicBezTo>
                  <a:pt x="1408708" y="1315707"/>
                  <a:pt x="1283692" y="1521354"/>
                  <a:pt x="1283692" y="1785937"/>
                </a:cubicBezTo>
                <a:cubicBezTo>
                  <a:pt x="1283692" y="2025782"/>
                  <a:pt x="1394222" y="2222169"/>
                  <a:pt x="1615281" y="2375098"/>
                </a:cubicBezTo>
                <a:cubicBezTo>
                  <a:pt x="1836473" y="2528027"/>
                  <a:pt x="2170311" y="2652051"/>
                  <a:pt x="2616795" y="2747168"/>
                </a:cubicBezTo>
                <a:lnTo>
                  <a:pt x="3633787" y="2976562"/>
                </a:lnTo>
                <a:cubicBezTo>
                  <a:pt x="4270507" y="3117188"/>
                  <a:pt x="4754232" y="3333221"/>
                  <a:pt x="5084961" y="3624659"/>
                </a:cubicBezTo>
                <a:cubicBezTo>
                  <a:pt x="5415690" y="3916098"/>
                  <a:pt x="5581055" y="4307813"/>
                  <a:pt x="5581055" y="4799806"/>
                </a:cubicBezTo>
                <a:cubicBezTo>
                  <a:pt x="5581055" y="5444728"/>
                  <a:pt x="5330891" y="5951140"/>
                  <a:pt x="4830564" y="6319043"/>
                </a:cubicBezTo>
                <a:cubicBezTo>
                  <a:pt x="4330369" y="6686947"/>
                  <a:pt x="3648273" y="6870897"/>
                  <a:pt x="2784277" y="6870897"/>
                </a:cubicBezTo>
                <a:cubicBezTo>
                  <a:pt x="1945018" y="6870897"/>
                  <a:pt x="1279393" y="6682846"/>
                  <a:pt x="787400" y="6306740"/>
                </a:cubicBezTo>
                <a:cubicBezTo>
                  <a:pt x="295540" y="5930503"/>
                  <a:pt x="33073" y="5376465"/>
                  <a:pt x="0" y="4644628"/>
                </a:cubicBezTo>
                <a:lnTo>
                  <a:pt x="1085255" y="4644628"/>
                </a:lnTo>
                <a:cubicBezTo>
                  <a:pt x="1097558" y="5053938"/>
                  <a:pt x="1258755" y="5368197"/>
                  <a:pt x="1568847" y="5587404"/>
                </a:cubicBezTo>
                <a:cubicBezTo>
                  <a:pt x="1878939" y="5806479"/>
                  <a:pt x="2304785" y="5916017"/>
                  <a:pt x="2846387" y="5916017"/>
                </a:cubicBezTo>
                <a:cubicBezTo>
                  <a:pt x="3367220" y="5916017"/>
                  <a:pt x="3761978" y="5833335"/>
                  <a:pt x="4030662" y="5667970"/>
                </a:cubicBezTo>
                <a:cubicBezTo>
                  <a:pt x="4299479" y="5502605"/>
                  <a:pt x="4433887" y="5258660"/>
                  <a:pt x="4433887" y="4936133"/>
                </a:cubicBezTo>
                <a:cubicBezTo>
                  <a:pt x="4433887" y="4642577"/>
                  <a:pt x="4300537" y="4410075"/>
                  <a:pt x="4033837" y="4238625"/>
                </a:cubicBezTo>
                <a:cubicBezTo>
                  <a:pt x="3767137" y="4067042"/>
                  <a:pt x="3220376" y="3898569"/>
                  <a:pt x="2393553" y="3733204"/>
                </a:cubicBezTo>
                <a:cubicBezTo>
                  <a:pt x="1566730" y="3571941"/>
                  <a:pt x="984845" y="3343539"/>
                  <a:pt x="647898" y="3048000"/>
                </a:cubicBezTo>
                <a:cubicBezTo>
                  <a:pt x="311084" y="2752328"/>
                  <a:pt x="142677" y="2358496"/>
                  <a:pt x="142677" y="1866503"/>
                </a:cubicBezTo>
                <a:cubicBezTo>
                  <a:pt x="142677" y="1291960"/>
                  <a:pt x="376237" y="837274"/>
                  <a:pt x="843359" y="502443"/>
                </a:cubicBezTo>
                <a:cubicBezTo>
                  <a:pt x="1310481" y="167481"/>
                  <a:pt x="1897525" y="0"/>
                  <a:pt x="2604492" y="0"/>
                </a:cubicBezTo>
                <a:close/>
                <a:moveTo>
                  <a:pt x="632519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7" name="Freeform 857"/>
          <p:cNvSpPr/>
          <p:nvPr/>
        </p:nvSpPr>
        <p:spPr>
          <a:xfrm rot="0" flipH="0" flipV="0">
            <a:off x="10685464" y="3524340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8" name="Freeform 858"/>
          <p:cNvSpPr/>
          <p:nvPr/>
        </p:nvSpPr>
        <p:spPr>
          <a:xfrm rot="0" flipH="0" flipV="0">
            <a:off x="10801228" y="3486735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59" name="Freeform 859"/>
          <p:cNvSpPr/>
          <p:nvPr/>
        </p:nvSpPr>
        <p:spPr>
          <a:xfrm rot="0" flipH="0" flipV="0">
            <a:off x="10846338" y="3486735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0" name="Freeform 860"/>
          <p:cNvSpPr/>
          <p:nvPr/>
        </p:nvSpPr>
        <p:spPr>
          <a:xfrm rot="0" flipH="0" flipV="0">
            <a:off x="10884803" y="3524340"/>
            <a:ext cx="98720" cy="109934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1" name="Freeform 861"/>
          <p:cNvSpPr/>
          <p:nvPr/>
        </p:nvSpPr>
        <p:spPr>
          <a:xfrm rot="0" flipH="0" flipV="0">
            <a:off x="11052388" y="3483265"/>
            <a:ext cx="45145" cy="188814"/>
          </a:xfrm>
          <a:custGeom>
            <a:pathLst>
              <a:path w="2821583" h="11800879">
                <a:moveTo>
                  <a:pt x="2821583" y="0"/>
                </a:moveTo>
                <a:cubicBezTo>
                  <a:pt x="2251009" y="892969"/>
                  <a:pt x="1829263" y="1812792"/>
                  <a:pt x="1556345" y="2759472"/>
                </a:cubicBezTo>
                <a:cubicBezTo>
                  <a:pt x="1283560" y="3706151"/>
                  <a:pt x="1147167" y="4737629"/>
                  <a:pt x="1147167" y="5853906"/>
                </a:cubicBezTo>
                <a:cubicBezTo>
                  <a:pt x="1147167" y="6986587"/>
                  <a:pt x="1282568" y="8030435"/>
                  <a:pt x="1553369" y="8985448"/>
                </a:cubicBezTo>
                <a:cubicBezTo>
                  <a:pt x="1824170" y="9940461"/>
                  <a:pt x="2246908" y="10878938"/>
                  <a:pt x="2821583" y="11800879"/>
                </a:cubicBezTo>
                <a:lnTo>
                  <a:pt x="1996877" y="11800879"/>
                </a:lnTo>
                <a:cubicBezTo>
                  <a:pt x="1269272" y="10668065"/>
                  <a:pt x="754526" y="9632420"/>
                  <a:pt x="452636" y="8693944"/>
                </a:cubicBezTo>
                <a:cubicBezTo>
                  <a:pt x="150879" y="7755466"/>
                  <a:pt x="0" y="6808787"/>
                  <a:pt x="0" y="5853906"/>
                </a:cubicBezTo>
                <a:cubicBezTo>
                  <a:pt x="0" y="4861719"/>
                  <a:pt x="169466" y="3856104"/>
                  <a:pt x="508397" y="2837061"/>
                </a:cubicBezTo>
                <a:cubicBezTo>
                  <a:pt x="847460" y="1817886"/>
                  <a:pt x="1343620" y="872199"/>
                  <a:pt x="1996877" y="0"/>
                </a:cubicBezTo>
                <a:close/>
                <a:moveTo>
                  <a:pt x="8687792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2" name="Freeform 862"/>
          <p:cNvSpPr/>
          <p:nvPr/>
        </p:nvSpPr>
        <p:spPr>
          <a:xfrm rot="0" flipH="0" flipV="0">
            <a:off x="11100151" y="3487729"/>
            <a:ext cx="95548" cy="144065"/>
          </a:xfrm>
          <a:custGeom>
            <a:pathLst>
              <a:path w="5971778" h="9004101">
                <a:moveTo>
                  <a:pt x="3150196" y="0"/>
                </a:moveTo>
                <a:cubicBezTo>
                  <a:pt x="3981252" y="0"/>
                  <a:pt x="4659247" y="234619"/>
                  <a:pt x="5184180" y="703858"/>
                </a:cubicBezTo>
                <a:cubicBezTo>
                  <a:pt x="5709246" y="1173097"/>
                  <a:pt x="5971778" y="1802474"/>
                  <a:pt x="5971778" y="2591991"/>
                </a:cubicBezTo>
                <a:cubicBezTo>
                  <a:pt x="5971778" y="3212174"/>
                  <a:pt x="5798146" y="3772363"/>
                  <a:pt x="5450880" y="4272558"/>
                </a:cubicBezTo>
                <a:cubicBezTo>
                  <a:pt x="5103614" y="4772752"/>
                  <a:pt x="4367742" y="5347427"/>
                  <a:pt x="3243263" y="5996583"/>
                </a:cubicBezTo>
                <a:cubicBezTo>
                  <a:pt x="2557066" y="6393458"/>
                  <a:pt x="2070299" y="6748992"/>
                  <a:pt x="1782961" y="7063184"/>
                </a:cubicBezTo>
                <a:cubicBezTo>
                  <a:pt x="1495624" y="7377377"/>
                  <a:pt x="1320933" y="7705990"/>
                  <a:pt x="1258888" y="8049022"/>
                </a:cubicBezTo>
                <a:lnTo>
                  <a:pt x="5878711" y="8049022"/>
                </a:lnTo>
                <a:lnTo>
                  <a:pt x="5878711" y="9004101"/>
                </a:lnTo>
                <a:lnTo>
                  <a:pt x="0" y="9004101"/>
                </a:lnTo>
                <a:cubicBezTo>
                  <a:pt x="62045" y="8255860"/>
                  <a:pt x="255323" y="7600619"/>
                  <a:pt x="579835" y="7038380"/>
                </a:cubicBezTo>
                <a:cubicBezTo>
                  <a:pt x="904346" y="6476140"/>
                  <a:pt x="1511036" y="5930437"/>
                  <a:pt x="2399903" y="5401270"/>
                </a:cubicBezTo>
                <a:cubicBezTo>
                  <a:pt x="3450035" y="4760449"/>
                  <a:pt x="4116653" y="4258138"/>
                  <a:pt x="4399757" y="3894336"/>
                </a:cubicBezTo>
                <a:cubicBezTo>
                  <a:pt x="4682993" y="3530534"/>
                  <a:pt x="4824611" y="3094368"/>
                  <a:pt x="4824611" y="2585839"/>
                </a:cubicBezTo>
                <a:cubicBezTo>
                  <a:pt x="4824611" y="2114616"/>
                  <a:pt x="4659247" y="1725017"/>
                  <a:pt x="4328518" y="1417042"/>
                </a:cubicBezTo>
                <a:cubicBezTo>
                  <a:pt x="3997788" y="1108935"/>
                  <a:pt x="3584377" y="954881"/>
                  <a:pt x="3088283" y="954881"/>
                </a:cubicBezTo>
                <a:cubicBezTo>
                  <a:pt x="2546681" y="954881"/>
                  <a:pt x="2118784" y="1156428"/>
                  <a:pt x="1804591" y="1559520"/>
                </a:cubicBezTo>
                <a:cubicBezTo>
                  <a:pt x="1490398" y="1962613"/>
                  <a:pt x="1333302" y="2476301"/>
                  <a:pt x="1333302" y="3100586"/>
                </a:cubicBezTo>
                <a:lnTo>
                  <a:pt x="1333302" y="3187303"/>
                </a:lnTo>
                <a:lnTo>
                  <a:pt x="254397" y="3187303"/>
                </a:lnTo>
                <a:lnTo>
                  <a:pt x="248047" y="2964061"/>
                </a:lnTo>
                <a:cubicBezTo>
                  <a:pt x="248047" y="2071092"/>
                  <a:pt x="512631" y="1353873"/>
                  <a:pt x="1041797" y="812403"/>
                </a:cubicBezTo>
                <a:cubicBezTo>
                  <a:pt x="1570964" y="270801"/>
                  <a:pt x="2273763" y="0"/>
                  <a:pt x="3150196" y="0"/>
                </a:cubicBezTo>
                <a:close/>
                <a:moveTo>
                  <a:pt x="8700294" y="9004101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3" name="Freeform 863"/>
          <p:cNvSpPr/>
          <p:nvPr/>
        </p:nvSpPr>
        <p:spPr>
          <a:xfrm rot="0" flipH="0" flipV="0">
            <a:off x="11216803" y="3487729"/>
            <a:ext cx="95942" cy="146545"/>
          </a:xfrm>
          <a:custGeom>
            <a:pathLst>
              <a:path w="5996384" h="9159080">
                <a:moveTo>
                  <a:pt x="2995017" y="0"/>
                </a:moveTo>
                <a:cubicBezTo>
                  <a:pt x="3499445" y="0"/>
                  <a:pt x="3936669" y="81690"/>
                  <a:pt x="4306689" y="245070"/>
                </a:cubicBezTo>
                <a:cubicBezTo>
                  <a:pt x="4676708" y="408318"/>
                  <a:pt x="4989843" y="657357"/>
                  <a:pt x="5246092" y="992187"/>
                </a:cubicBezTo>
                <a:cubicBezTo>
                  <a:pt x="5746286" y="1641211"/>
                  <a:pt x="5996384" y="2838053"/>
                  <a:pt x="5996384" y="4582716"/>
                </a:cubicBezTo>
                <a:cubicBezTo>
                  <a:pt x="5996384" y="5459148"/>
                  <a:pt x="5935397" y="6191911"/>
                  <a:pt x="5813425" y="6781006"/>
                </a:cubicBezTo>
                <a:cubicBezTo>
                  <a:pt x="5691584" y="7370101"/>
                  <a:pt x="5502473" y="7832063"/>
                  <a:pt x="5246092" y="8166894"/>
                </a:cubicBezTo>
                <a:cubicBezTo>
                  <a:pt x="4998045" y="8489421"/>
                  <a:pt x="4686961" y="8735417"/>
                  <a:pt x="4312840" y="8904883"/>
                </a:cubicBezTo>
                <a:cubicBezTo>
                  <a:pt x="3938719" y="9074347"/>
                  <a:pt x="3499445" y="9159080"/>
                  <a:pt x="2995017" y="9159080"/>
                </a:cubicBezTo>
                <a:cubicBezTo>
                  <a:pt x="1994627" y="9159080"/>
                  <a:pt x="1246385" y="8824251"/>
                  <a:pt x="750292" y="8154591"/>
                </a:cubicBezTo>
                <a:cubicBezTo>
                  <a:pt x="250097" y="7484798"/>
                  <a:pt x="0" y="6294173"/>
                  <a:pt x="0" y="4582716"/>
                </a:cubicBezTo>
                <a:cubicBezTo>
                  <a:pt x="0" y="2858691"/>
                  <a:pt x="250097" y="1665949"/>
                  <a:pt x="750292" y="1004491"/>
                </a:cubicBezTo>
                <a:cubicBezTo>
                  <a:pt x="1254587" y="334830"/>
                  <a:pt x="2002829" y="0"/>
                  <a:pt x="2995017" y="0"/>
                </a:cubicBezTo>
                <a:close/>
                <a:moveTo>
                  <a:pt x="8470701" y="9004101"/>
                </a:moveTo>
                <a:moveTo>
                  <a:pt x="1141015" y="4570214"/>
                </a:moveTo>
                <a:cubicBezTo>
                  <a:pt x="1141015" y="5289616"/>
                  <a:pt x="1181298" y="5885987"/>
                  <a:pt x="1261864" y="6359326"/>
                </a:cubicBezTo>
                <a:cubicBezTo>
                  <a:pt x="1342429" y="6832666"/>
                  <a:pt x="1459243" y="7197460"/>
                  <a:pt x="1612304" y="7453709"/>
                </a:cubicBezTo>
                <a:cubicBezTo>
                  <a:pt x="1930598" y="7954036"/>
                  <a:pt x="2391502" y="8204200"/>
                  <a:pt x="2995017" y="8204200"/>
                </a:cubicBezTo>
                <a:cubicBezTo>
                  <a:pt x="3664810" y="8204200"/>
                  <a:pt x="4144367" y="7916862"/>
                  <a:pt x="4433689" y="7342187"/>
                </a:cubicBezTo>
                <a:cubicBezTo>
                  <a:pt x="4578416" y="7048632"/>
                  <a:pt x="4683852" y="6676562"/>
                  <a:pt x="4749998" y="6225976"/>
                </a:cubicBezTo>
                <a:cubicBezTo>
                  <a:pt x="4816144" y="5775391"/>
                  <a:pt x="4849217" y="5235906"/>
                  <a:pt x="4849217" y="4607520"/>
                </a:cubicBezTo>
                <a:cubicBezTo>
                  <a:pt x="4849217" y="4396647"/>
                  <a:pt x="4847166" y="4160970"/>
                  <a:pt x="4843065" y="3900487"/>
                </a:cubicBezTo>
                <a:cubicBezTo>
                  <a:pt x="4838964" y="3640005"/>
                  <a:pt x="4820377" y="3375422"/>
                  <a:pt x="4787304" y="3106737"/>
                </a:cubicBezTo>
                <a:cubicBezTo>
                  <a:pt x="4754231" y="2838053"/>
                  <a:pt x="4701513" y="2575587"/>
                  <a:pt x="4629150" y="2319337"/>
                </a:cubicBezTo>
                <a:cubicBezTo>
                  <a:pt x="4556786" y="2062956"/>
                  <a:pt x="4452408" y="1835547"/>
                  <a:pt x="4316015" y="1637109"/>
                </a:cubicBezTo>
                <a:cubicBezTo>
                  <a:pt x="4175389" y="1434571"/>
                  <a:pt x="3998581" y="1270264"/>
                  <a:pt x="3785592" y="1144191"/>
                </a:cubicBezTo>
                <a:cubicBezTo>
                  <a:pt x="3572735" y="1017984"/>
                  <a:pt x="3305108" y="954881"/>
                  <a:pt x="2982714" y="954881"/>
                </a:cubicBezTo>
                <a:cubicBezTo>
                  <a:pt x="2697493" y="954881"/>
                  <a:pt x="2441178" y="1014875"/>
                  <a:pt x="2213768" y="1134864"/>
                </a:cubicBezTo>
                <a:cubicBezTo>
                  <a:pt x="1986359" y="1254720"/>
                  <a:pt x="1789972" y="1438672"/>
                  <a:pt x="1624607" y="1686719"/>
                </a:cubicBezTo>
                <a:cubicBezTo>
                  <a:pt x="1302212" y="2178711"/>
                  <a:pt x="1141015" y="3139876"/>
                  <a:pt x="1141015" y="4570214"/>
                </a:cubicBezTo>
                <a:close/>
                <a:moveTo>
                  <a:pt x="3900487" y="9004101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4" name="Freeform 864"/>
          <p:cNvSpPr/>
          <p:nvPr/>
        </p:nvSpPr>
        <p:spPr>
          <a:xfrm rot="0" flipH="0" flipV="0">
            <a:off x="11338911" y="3487729"/>
            <a:ext cx="54667" cy="144065"/>
          </a:xfrm>
          <a:custGeom>
            <a:pathLst>
              <a:path w="3416697" h="9004101">
                <a:moveTo>
                  <a:pt x="3416697" y="0"/>
                </a:moveTo>
                <a:lnTo>
                  <a:pt x="3416697" y="9004101"/>
                </a:lnTo>
                <a:lnTo>
                  <a:pt x="2337793" y="9004101"/>
                </a:lnTo>
                <a:lnTo>
                  <a:pt x="2337793" y="2554883"/>
                </a:lnTo>
                <a:lnTo>
                  <a:pt x="0" y="2554883"/>
                </a:lnTo>
                <a:lnTo>
                  <a:pt x="0" y="1686719"/>
                </a:lnTo>
                <a:lnTo>
                  <a:pt x="37108" y="1686719"/>
                </a:lnTo>
                <a:cubicBezTo>
                  <a:pt x="797785" y="1686719"/>
                  <a:pt x="1386880" y="1550326"/>
                  <a:pt x="1804393" y="1277541"/>
                </a:cubicBezTo>
                <a:cubicBezTo>
                  <a:pt x="2222037" y="1004623"/>
                  <a:pt x="2484570" y="578776"/>
                  <a:pt x="2591991" y="0"/>
                </a:cubicBezTo>
                <a:close/>
                <a:moveTo>
                  <a:pt x="7900194" y="9004101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5" name="Freeform 865"/>
          <p:cNvSpPr/>
          <p:nvPr/>
        </p:nvSpPr>
        <p:spPr>
          <a:xfrm rot="0" flipH="0" flipV="0">
            <a:off x="11439088" y="3487729"/>
            <a:ext cx="95548" cy="144065"/>
          </a:xfrm>
          <a:custGeom>
            <a:pathLst>
              <a:path w="5971778" h="9004101">
                <a:moveTo>
                  <a:pt x="3150196" y="0"/>
                </a:moveTo>
                <a:cubicBezTo>
                  <a:pt x="3981252" y="0"/>
                  <a:pt x="4659247" y="234619"/>
                  <a:pt x="5184180" y="703858"/>
                </a:cubicBezTo>
                <a:cubicBezTo>
                  <a:pt x="5709246" y="1173097"/>
                  <a:pt x="5971778" y="1802474"/>
                  <a:pt x="5971778" y="2591991"/>
                </a:cubicBezTo>
                <a:cubicBezTo>
                  <a:pt x="5971778" y="3212174"/>
                  <a:pt x="5798146" y="3772363"/>
                  <a:pt x="5450880" y="4272558"/>
                </a:cubicBezTo>
                <a:cubicBezTo>
                  <a:pt x="5103614" y="4772752"/>
                  <a:pt x="4367742" y="5347427"/>
                  <a:pt x="3243263" y="5996583"/>
                </a:cubicBezTo>
                <a:cubicBezTo>
                  <a:pt x="2557066" y="6393458"/>
                  <a:pt x="2070299" y="6748992"/>
                  <a:pt x="1782961" y="7063184"/>
                </a:cubicBezTo>
                <a:cubicBezTo>
                  <a:pt x="1495624" y="7377377"/>
                  <a:pt x="1320933" y="7705990"/>
                  <a:pt x="1258888" y="8049022"/>
                </a:cubicBezTo>
                <a:lnTo>
                  <a:pt x="5878711" y="8049022"/>
                </a:lnTo>
                <a:lnTo>
                  <a:pt x="5878711" y="9004101"/>
                </a:lnTo>
                <a:lnTo>
                  <a:pt x="0" y="9004101"/>
                </a:lnTo>
                <a:cubicBezTo>
                  <a:pt x="62045" y="8255860"/>
                  <a:pt x="255323" y="7600619"/>
                  <a:pt x="579835" y="7038380"/>
                </a:cubicBezTo>
                <a:cubicBezTo>
                  <a:pt x="904346" y="6476140"/>
                  <a:pt x="1511036" y="5930437"/>
                  <a:pt x="2399903" y="5401270"/>
                </a:cubicBezTo>
                <a:cubicBezTo>
                  <a:pt x="3450035" y="4760449"/>
                  <a:pt x="4116653" y="4258138"/>
                  <a:pt x="4399757" y="3894336"/>
                </a:cubicBezTo>
                <a:cubicBezTo>
                  <a:pt x="4682993" y="3530534"/>
                  <a:pt x="4824611" y="3094368"/>
                  <a:pt x="4824611" y="2585839"/>
                </a:cubicBezTo>
                <a:cubicBezTo>
                  <a:pt x="4824611" y="2114616"/>
                  <a:pt x="4659247" y="1725017"/>
                  <a:pt x="4328518" y="1417042"/>
                </a:cubicBezTo>
                <a:cubicBezTo>
                  <a:pt x="3997788" y="1108935"/>
                  <a:pt x="3584377" y="954881"/>
                  <a:pt x="3088283" y="954881"/>
                </a:cubicBezTo>
                <a:cubicBezTo>
                  <a:pt x="2546681" y="954881"/>
                  <a:pt x="2118784" y="1156428"/>
                  <a:pt x="1804591" y="1559520"/>
                </a:cubicBezTo>
                <a:cubicBezTo>
                  <a:pt x="1490398" y="1962613"/>
                  <a:pt x="1333302" y="2476301"/>
                  <a:pt x="1333302" y="3100586"/>
                </a:cubicBezTo>
                <a:lnTo>
                  <a:pt x="1333302" y="3187303"/>
                </a:lnTo>
                <a:lnTo>
                  <a:pt x="254397" y="3187303"/>
                </a:lnTo>
                <a:lnTo>
                  <a:pt x="248047" y="2964061"/>
                </a:lnTo>
                <a:cubicBezTo>
                  <a:pt x="248047" y="2071092"/>
                  <a:pt x="512631" y="1353873"/>
                  <a:pt x="1041797" y="812403"/>
                </a:cubicBezTo>
                <a:cubicBezTo>
                  <a:pt x="1570964" y="270801"/>
                  <a:pt x="2273763" y="0"/>
                  <a:pt x="3150196" y="0"/>
                </a:cubicBezTo>
                <a:close/>
                <a:moveTo>
                  <a:pt x="8700294" y="9004101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6" name="Freeform 866"/>
          <p:cNvSpPr/>
          <p:nvPr/>
        </p:nvSpPr>
        <p:spPr>
          <a:xfrm rot="0" flipH="0" flipV="0">
            <a:off x="11545222" y="3483265"/>
            <a:ext cx="45046" cy="188814"/>
          </a:xfrm>
          <a:custGeom>
            <a:pathLst>
              <a:path w="2815430" h="11800879">
                <a:moveTo>
                  <a:pt x="824705" y="0"/>
                </a:moveTo>
                <a:cubicBezTo>
                  <a:pt x="1498599" y="1041797"/>
                  <a:pt x="1998860" y="2039144"/>
                  <a:pt x="2325488" y="2992040"/>
                </a:cubicBezTo>
                <a:cubicBezTo>
                  <a:pt x="2652116" y="3944937"/>
                  <a:pt x="2815430" y="4927798"/>
                  <a:pt x="2815430" y="5940623"/>
                </a:cubicBezTo>
                <a:cubicBezTo>
                  <a:pt x="2815430" y="6969985"/>
                  <a:pt x="2643848" y="7986977"/>
                  <a:pt x="2300683" y="8991600"/>
                </a:cubicBezTo>
                <a:cubicBezTo>
                  <a:pt x="1957519" y="9996222"/>
                  <a:pt x="1465526" y="10932648"/>
                  <a:pt x="824705" y="11800879"/>
                </a:cubicBezTo>
                <a:lnTo>
                  <a:pt x="0" y="11800879"/>
                </a:lnTo>
                <a:cubicBezTo>
                  <a:pt x="566340" y="10903676"/>
                  <a:pt x="986961" y="9981736"/>
                  <a:pt x="1261863" y="9035058"/>
                </a:cubicBezTo>
                <a:cubicBezTo>
                  <a:pt x="1536898" y="8088378"/>
                  <a:pt x="1674415" y="7056900"/>
                  <a:pt x="1674415" y="5940623"/>
                </a:cubicBezTo>
                <a:cubicBezTo>
                  <a:pt x="1674415" y="4816144"/>
                  <a:pt x="1536898" y="3773355"/>
                  <a:pt x="1261863" y="2812256"/>
                </a:cubicBezTo>
                <a:cubicBezTo>
                  <a:pt x="986961" y="1851025"/>
                  <a:pt x="566340" y="913606"/>
                  <a:pt x="0" y="0"/>
                </a:cubicBezTo>
                <a:close/>
                <a:moveTo>
                  <a:pt x="9407127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7" name="Freeform 867"/>
          <p:cNvSpPr/>
          <p:nvPr/>
        </p:nvSpPr>
        <p:spPr>
          <a:xfrm rot="0" flipH="0" flipV="0">
            <a:off x="5966639" y="3825295"/>
            <a:ext cx="187423" cy="71339"/>
          </a:xfrm>
          <a:custGeom>
            <a:pathLst>
              <a:path w="11713964" h="4458692">
                <a:moveTo>
                  <a:pt x="9152929" y="0"/>
                </a:moveTo>
                <a:cubicBezTo>
                  <a:pt x="9702734" y="599413"/>
                  <a:pt x="10178123" y="1055224"/>
                  <a:pt x="10579100" y="1367433"/>
                </a:cubicBezTo>
                <a:cubicBezTo>
                  <a:pt x="10980208" y="1679509"/>
                  <a:pt x="11358496" y="1912012"/>
                  <a:pt x="11713964" y="2064941"/>
                </a:cubicBezTo>
                <a:lnTo>
                  <a:pt x="11713964" y="2343944"/>
                </a:lnTo>
                <a:cubicBezTo>
                  <a:pt x="11304653" y="2542381"/>
                  <a:pt x="10907778" y="2795654"/>
                  <a:pt x="10523339" y="3103761"/>
                </a:cubicBezTo>
                <a:cubicBezTo>
                  <a:pt x="10138899" y="3411736"/>
                  <a:pt x="9680045" y="3863380"/>
                  <a:pt x="9146778" y="4458692"/>
                </a:cubicBezTo>
                <a:lnTo>
                  <a:pt x="8669139" y="4458692"/>
                </a:lnTo>
                <a:cubicBezTo>
                  <a:pt x="9057812" y="3627636"/>
                  <a:pt x="9465072" y="2988866"/>
                  <a:pt x="9890918" y="2542381"/>
                </a:cubicBezTo>
                <a:lnTo>
                  <a:pt x="0" y="2542381"/>
                </a:lnTo>
                <a:lnTo>
                  <a:pt x="0" y="1916112"/>
                </a:lnTo>
                <a:lnTo>
                  <a:pt x="9890918" y="1916112"/>
                </a:lnTo>
                <a:cubicBezTo>
                  <a:pt x="9576726" y="1515137"/>
                  <a:pt x="9357584" y="1217480"/>
                  <a:pt x="9233495" y="1023144"/>
                </a:cubicBezTo>
                <a:cubicBezTo>
                  <a:pt x="9109537" y="828807"/>
                  <a:pt x="8925586" y="487759"/>
                  <a:pt x="8681640" y="0"/>
                </a:cubicBezTo>
                <a:close/>
                <a:moveTo>
                  <a:pt x="4942284" y="5432226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8" name="Freeform 868"/>
          <p:cNvSpPr/>
          <p:nvPr/>
        </p:nvSpPr>
        <p:spPr>
          <a:xfrm rot="0" flipH="0" flipV="0">
            <a:off x="6219627" y="3767151"/>
            <a:ext cx="175615" cy="145059"/>
          </a:xfrm>
          <a:custGeom>
            <a:pathLst>
              <a:path w="10975975" h="9066212">
                <a:moveTo>
                  <a:pt x="3584178" y="0"/>
                </a:moveTo>
                <a:lnTo>
                  <a:pt x="4787305" y="7795022"/>
                </a:lnTo>
                <a:lnTo>
                  <a:pt x="4818261" y="7795022"/>
                </a:lnTo>
                <a:lnTo>
                  <a:pt x="9295408" y="0"/>
                </a:lnTo>
                <a:lnTo>
                  <a:pt x="10975975" y="0"/>
                </a:lnTo>
                <a:lnTo>
                  <a:pt x="9059863" y="9066212"/>
                </a:lnTo>
                <a:lnTo>
                  <a:pt x="7900194" y="9066212"/>
                </a:lnTo>
                <a:lnTo>
                  <a:pt x="9754394" y="1128712"/>
                </a:lnTo>
                <a:lnTo>
                  <a:pt x="9729589" y="1128712"/>
                </a:lnTo>
                <a:lnTo>
                  <a:pt x="5115917" y="9060061"/>
                </a:lnTo>
                <a:lnTo>
                  <a:pt x="3950097" y="9060061"/>
                </a:lnTo>
                <a:lnTo>
                  <a:pt x="2771775" y="1128712"/>
                </a:lnTo>
                <a:lnTo>
                  <a:pt x="2746970" y="1128712"/>
                </a:lnTo>
                <a:lnTo>
                  <a:pt x="1159470" y="9066212"/>
                </a:lnTo>
                <a:lnTo>
                  <a:pt x="0" y="9066212"/>
                </a:lnTo>
                <a:lnTo>
                  <a:pt x="1909961" y="0"/>
                </a:lnTo>
                <a:close/>
                <a:moveTo>
                  <a:pt x="89792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69" name="Freeform 869"/>
          <p:cNvSpPr/>
          <p:nvPr/>
        </p:nvSpPr>
        <p:spPr>
          <a:xfrm rot="0" flipH="0" flipV="0">
            <a:off x="6394027" y="3767151"/>
            <a:ext cx="47726" cy="145059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0" name="Freeform 870"/>
          <p:cNvSpPr/>
          <p:nvPr/>
        </p:nvSpPr>
        <p:spPr>
          <a:xfrm rot="0" flipH="0" flipV="0">
            <a:off x="6446878" y="3776082"/>
            <a:ext cx="59134" cy="137318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1" name="Freeform 871"/>
          <p:cNvSpPr/>
          <p:nvPr/>
        </p:nvSpPr>
        <p:spPr>
          <a:xfrm rot="0" flipH="0" flipV="0">
            <a:off x="6504904" y="3804756"/>
            <a:ext cx="98625" cy="109934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2" name="Freeform 872"/>
          <p:cNvSpPr/>
          <p:nvPr/>
        </p:nvSpPr>
        <p:spPr>
          <a:xfrm rot="0" flipH="0" flipV="0">
            <a:off x="6611044" y="3804756"/>
            <a:ext cx="102593" cy="107454"/>
          </a:xfrm>
          <a:custGeom>
            <a:pathLst>
              <a:path w="6412110" h="6715918">
                <a:moveTo>
                  <a:pt x="4582714" y="0"/>
                </a:moveTo>
                <a:cubicBezTo>
                  <a:pt x="5202898" y="0"/>
                  <a:pt x="5662810" y="135400"/>
                  <a:pt x="5962450" y="406201"/>
                </a:cubicBezTo>
                <a:cubicBezTo>
                  <a:pt x="6262223" y="677002"/>
                  <a:pt x="6412110" y="1101791"/>
                  <a:pt x="6412110" y="1680567"/>
                </a:cubicBezTo>
                <a:cubicBezTo>
                  <a:pt x="6412110" y="1796322"/>
                  <a:pt x="6402783" y="1931723"/>
                  <a:pt x="6384130" y="2086768"/>
                </a:cubicBezTo>
                <a:cubicBezTo>
                  <a:pt x="6365609" y="2241814"/>
                  <a:pt x="6310840" y="2536362"/>
                  <a:pt x="6219824" y="2970411"/>
                </a:cubicBezTo>
                <a:lnTo>
                  <a:pt x="5419922" y="6715918"/>
                </a:lnTo>
                <a:lnTo>
                  <a:pt x="4341017" y="6715918"/>
                </a:lnTo>
                <a:lnTo>
                  <a:pt x="5258791" y="2480468"/>
                </a:lnTo>
                <a:cubicBezTo>
                  <a:pt x="5308400" y="2166276"/>
                  <a:pt x="5333205" y="1959570"/>
                  <a:pt x="5333205" y="1860351"/>
                </a:cubicBezTo>
                <a:cubicBezTo>
                  <a:pt x="5333205" y="1575130"/>
                  <a:pt x="5230877" y="1351888"/>
                  <a:pt x="5026222" y="1190625"/>
                </a:cubicBezTo>
                <a:cubicBezTo>
                  <a:pt x="4821567" y="1029361"/>
                  <a:pt x="4543556" y="948729"/>
                  <a:pt x="4192189" y="948729"/>
                </a:cubicBezTo>
                <a:cubicBezTo>
                  <a:pt x="3687761" y="948729"/>
                  <a:pt x="3199869" y="1149283"/>
                  <a:pt x="2728514" y="1550392"/>
                </a:cubicBezTo>
                <a:cubicBezTo>
                  <a:pt x="2257291" y="1951368"/>
                  <a:pt x="1965853" y="2443294"/>
                  <a:pt x="1854199" y="3026172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82910" y="148828"/>
                </a:lnTo>
                <a:lnTo>
                  <a:pt x="2424706" y="148828"/>
                </a:lnTo>
                <a:lnTo>
                  <a:pt x="2220117" y="1141015"/>
                </a:lnTo>
                <a:lnTo>
                  <a:pt x="2244922" y="1141015"/>
                </a:lnTo>
                <a:cubicBezTo>
                  <a:pt x="2513606" y="777213"/>
                  <a:pt x="2850487" y="496093"/>
                  <a:pt x="3255564" y="297656"/>
                </a:cubicBezTo>
                <a:cubicBezTo>
                  <a:pt x="3660774" y="99218"/>
                  <a:pt x="4103157" y="0"/>
                  <a:pt x="4582714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3" name="Freeform 873"/>
          <p:cNvSpPr/>
          <p:nvPr/>
        </p:nvSpPr>
        <p:spPr>
          <a:xfrm rot="0" flipH="0" flipV="0">
            <a:off x="6771382" y="3804756"/>
            <a:ext cx="119659" cy="147739"/>
          </a:xfrm>
          <a:custGeom>
            <a:pathLst>
              <a:path w="7478712" h="9233693">
                <a:moveTo>
                  <a:pt x="4899024" y="0"/>
                </a:moveTo>
                <a:cubicBezTo>
                  <a:pt x="5700977" y="0"/>
                  <a:pt x="6331412" y="240837"/>
                  <a:pt x="6790332" y="722511"/>
                </a:cubicBezTo>
                <a:cubicBezTo>
                  <a:pt x="7249252" y="1204052"/>
                  <a:pt x="7478712" y="1860351"/>
                  <a:pt x="7478712" y="2691408"/>
                </a:cubicBezTo>
                <a:cubicBezTo>
                  <a:pt x="7478712" y="3795117"/>
                  <a:pt x="7133496" y="4767659"/>
                  <a:pt x="6443067" y="5609034"/>
                </a:cubicBezTo>
                <a:cubicBezTo>
                  <a:pt x="5752636" y="6450277"/>
                  <a:pt x="4884472" y="6870897"/>
                  <a:pt x="3838574" y="6870897"/>
                </a:cubicBezTo>
                <a:cubicBezTo>
                  <a:pt x="3338379" y="6870897"/>
                  <a:pt x="2899105" y="6772737"/>
                  <a:pt x="2520751" y="6576417"/>
                </a:cubicBezTo>
                <a:cubicBezTo>
                  <a:pt x="2142529" y="6379964"/>
                  <a:pt x="1897591" y="6091568"/>
                  <a:pt x="1785937" y="5711229"/>
                </a:cubicBezTo>
                <a:lnTo>
                  <a:pt x="1761132" y="5711229"/>
                </a:lnTo>
                <a:lnTo>
                  <a:pt x="1066601" y="9233693"/>
                </a:lnTo>
                <a:lnTo>
                  <a:pt x="0" y="9233693"/>
                </a:lnTo>
                <a:lnTo>
                  <a:pt x="1916112" y="148828"/>
                </a:lnTo>
                <a:lnTo>
                  <a:pt x="2933104" y="148828"/>
                </a:lnTo>
                <a:lnTo>
                  <a:pt x="2703710" y="1091406"/>
                </a:lnTo>
                <a:lnTo>
                  <a:pt x="2728515" y="1091406"/>
                </a:lnTo>
                <a:cubicBezTo>
                  <a:pt x="2997199" y="731705"/>
                  <a:pt x="3297964" y="459912"/>
                  <a:pt x="3630810" y="276026"/>
                </a:cubicBezTo>
                <a:cubicBezTo>
                  <a:pt x="3963656" y="92009"/>
                  <a:pt x="4386394" y="0"/>
                  <a:pt x="4899024" y="0"/>
                </a:cubicBezTo>
                <a:close/>
                <a:moveTo>
                  <a:pt x="7336035" y="6715918"/>
                </a:moveTo>
                <a:moveTo>
                  <a:pt x="2145704" y="4216797"/>
                </a:moveTo>
                <a:cubicBezTo>
                  <a:pt x="2145704" y="4733528"/>
                  <a:pt x="2294532" y="5145947"/>
                  <a:pt x="2592188" y="5454054"/>
                </a:cubicBezTo>
                <a:cubicBezTo>
                  <a:pt x="2889845" y="5762029"/>
                  <a:pt x="3290821" y="5916017"/>
                  <a:pt x="3795117" y="5916017"/>
                </a:cubicBezTo>
                <a:cubicBezTo>
                  <a:pt x="4559895" y="5916017"/>
                  <a:pt x="5185171" y="5591505"/>
                  <a:pt x="5670946" y="4942483"/>
                </a:cubicBezTo>
                <a:cubicBezTo>
                  <a:pt x="6156721" y="4293327"/>
                  <a:pt x="6399609" y="3542969"/>
                  <a:pt x="6399609" y="2691408"/>
                </a:cubicBezTo>
                <a:cubicBezTo>
                  <a:pt x="6399609" y="2116733"/>
                  <a:pt x="6254881" y="1682618"/>
                  <a:pt x="5965427" y="1389062"/>
                </a:cubicBezTo>
                <a:cubicBezTo>
                  <a:pt x="5676106" y="1095507"/>
                  <a:pt x="5254492" y="948729"/>
                  <a:pt x="4700587" y="948729"/>
                </a:cubicBezTo>
                <a:cubicBezTo>
                  <a:pt x="3997721" y="948729"/>
                  <a:pt x="3396191" y="1289843"/>
                  <a:pt x="2895996" y="1972072"/>
                </a:cubicBezTo>
                <a:cubicBezTo>
                  <a:pt x="2395801" y="2654168"/>
                  <a:pt x="2145704" y="3402409"/>
                  <a:pt x="2145704" y="4216797"/>
                </a:cubicBezTo>
                <a:close/>
                <a:moveTo>
                  <a:pt x="31192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4" name="Freeform 874"/>
          <p:cNvSpPr/>
          <p:nvPr/>
        </p:nvSpPr>
        <p:spPr>
          <a:xfrm rot="0" flipH="0" flipV="0">
            <a:off x="6899614" y="3768739"/>
            <a:ext cx="96640" cy="145951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5" name="Freeform 875"/>
          <p:cNvSpPr/>
          <p:nvPr/>
        </p:nvSpPr>
        <p:spPr>
          <a:xfrm rot="0" flipH="0" flipV="0">
            <a:off x="7005074" y="3768739"/>
            <a:ext cx="96640" cy="145951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6" name="Freeform 876"/>
          <p:cNvSpPr/>
          <p:nvPr/>
        </p:nvSpPr>
        <p:spPr>
          <a:xfrm rot="0" flipH="0" flipV="0">
            <a:off x="7110732" y="3804756"/>
            <a:ext cx="91182" cy="109934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7" name="Freeform 877"/>
          <p:cNvSpPr/>
          <p:nvPr/>
        </p:nvSpPr>
        <p:spPr>
          <a:xfrm rot="0" flipH="0" flipV="0">
            <a:off x="7209062" y="3767151"/>
            <a:ext cx="47726" cy="145059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8" name="Freeform 878"/>
          <p:cNvSpPr/>
          <p:nvPr/>
        </p:nvSpPr>
        <p:spPr>
          <a:xfrm rot="0" flipH="0" flipV="0">
            <a:off x="7253378" y="3804756"/>
            <a:ext cx="91182" cy="109934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79" name="Freeform 879"/>
          <p:cNvSpPr/>
          <p:nvPr/>
        </p:nvSpPr>
        <p:spPr>
          <a:xfrm rot="0" flipH="0" flipV="0">
            <a:off x="7351708" y="3767151"/>
            <a:ext cx="47726" cy="145059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0" name="Freeform 880"/>
          <p:cNvSpPr/>
          <p:nvPr/>
        </p:nvSpPr>
        <p:spPr>
          <a:xfrm rot="0" flipH="0" flipV="0">
            <a:off x="7396819" y="3804756"/>
            <a:ext cx="102593" cy="107454"/>
          </a:xfrm>
          <a:custGeom>
            <a:pathLst>
              <a:path w="6412110" h="6715918">
                <a:moveTo>
                  <a:pt x="4582714" y="0"/>
                </a:moveTo>
                <a:cubicBezTo>
                  <a:pt x="5202898" y="0"/>
                  <a:pt x="5662810" y="135400"/>
                  <a:pt x="5962450" y="406201"/>
                </a:cubicBezTo>
                <a:cubicBezTo>
                  <a:pt x="6262223" y="677002"/>
                  <a:pt x="6412110" y="1101791"/>
                  <a:pt x="6412110" y="1680567"/>
                </a:cubicBezTo>
                <a:cubicBezTo>
                  <a:pt x="6412110" y="1796322"/>
                  <a:pt x="6402783" y="1931723"/>
                  <a:pt x="6384130" y="2086768"/>
                </a:cubicBezTo>
                <a:cubicBezTo>
                  <a:pt x="6365609" y="2241814"/>
                  <a:pt x="6310840" y="2536362"/>
                  <a:pt x="6219824" y="2970411"/>
                </a:cubicBezTo>
                <a:lnTo>
                  <a:pt x="5419922" y="6715918"/>
                </a:lnTo>
                <a:lnTo>
                  <a:pt x="4341017" y="6715918"/>
                </a:lnTo>
                <a:lnTo>
                  <a:pt x="5258791" y="2480468"/>
                </a:lnTo>
                <a:cubicBezTo>
                  <a:pt x="5308400" y="2166276"/>
                  <a:pt x="5333205" y="1959570"/>
                  <a:pt x="5333205" y="1860351"/>
                </a:cubicBezTo>
                <a:cubicBezTo>
                  <a:pt x="5333205" y="1575130"/>
                  <a:pt x="5230877" y="1351888"/>
                  <a:pt x="5026222" y="1190625"/>
                </a:cubicBezTo>
                <a:cubicBezTo>
                  <a:pt x="4821567" y="1029361"/>
                  <a:pt x="4543556" y="948729"/>
                  <a:pt x="4192189" y="948729"/>
                </a:cubicBezTo>
                <a:cubicBezTo>
                  <a:pt x="3687761" y="948729"/>
                  <a:pt x="3199869" y="1149283"/>
                  <a:pt x="2728514" y="1550392"/>
                </a:cubicBezTo>
                <a:cubicBezTo>
                  <a:pt x="2257291" y="1951368"/>
                  <a:pt x="1965853" y="2443294"/>
                  <a:pt x="1854199" y="3026172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82910" y="148828"/>
                </a:lnTo>
                <a:lnTo>
                  <a:pt x="2424706" y="148828"/>
                </a:lnTo>
                <a:lnTo>
                  <a:pt x="2220117" y="1141015"/>
                </a:lnTo>
                <a:lnTo>
                  <a:pt x="2244922" y="1141015"/>
                </a:lnTo>
                <a:cubicBezTo>
                  <a:pt x="2513606" y="777213"/>
                  <a:pt x="2850487" y="496093"/>
                  <a:pt x="3255564" y="297656"/>
                </a:cubicBezTo>
                <a:cubicBezTo>
                  <a:pt x="3660774" y="99218"/>
                  <a:pt x="4103157" y="0"/>
                  <a:pt x="4582714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1" name="Freeform 881"/>
          <p:cNvSpPr/>
          <p:nvPr/>
        </p:nvSpPr>
        <p:spPr>
          <a:xfrm rot="0" flipH="0" flipV="0">
            <a:off x="7574819" y="3763681"/>
            <a:ext cx="134937" cy="152003"/>
          </a:xfrm>
          <a:custGeom>
            <a:pathLst>
              <a:path w="8433594" h="9500194">
                <a:moveTo>
                  <a:pt x="4979392" y="0"/>
                </a:moveTo>
                <a:cubicBezTo>
                  <a:pt x="6008886" y="0"/>
                  <a:pt x="6838818" y="270801"/>
                  <a:pt x="7469188" y="812403"/>
                </a:cubicBezTo>
                <a:cubicBezTo>
                  <a:pt x="8099689" y="1353873"/>
                  <a:pt x="8421158" y="2128970"/>
                  <a:pt x="8433594" y="3137694"/>
                </a:cubicBezTo>
                <a:lnTo>
                  <a:pt x="7224316" y="3137694"/>
                </a:lnTo>
                <a:cubicBezTo>
                  <a:pt x="7224316" y="2451497"/>
                  <a:pt x="7022769" y="1926497"/>
                  <a:pt x="6619677" y="1562695"/>
                </a:cubicBezTo>
                <a:cubicBezTo>
                  <a:pt x="6216584" y="1198893"/>
                  <a:pt x="5669823" y="1016992"/>
                  <a:pt x="4979392" y="1016992"/>
                </a:cubicBezTo>
                <a:cubicBezTo>
                  <a:pt x="3834276" y="1016992"/>
                  <a:pt x="2918553" y="1459375"/>
                  <a:pt x="2232224" y="2344142"/>
                </a:cubicBezTo>
                <a:cubicBezTo>
                  <a:pt x="1546027" y="3228776"/>
                  <a:pt x="1202928" y="4289094"/>
                  <a:pt x="1202928" y="5525095"/>
                </a:cubicBezTo>
                <a:cubicBezTo>
                  <a:pt x="1202928" y="6447036"/>
                  <a:pt x="1432388" y="7170539"/>
                  <a:pt x="1891308" y="7695604"/>
                </a:cubicBezTo>
                <a:cubicBezTo>
                  <a:pt x="2350228" y="8220670"/>
                  <a:pt x="3015787" y="8483203"/>
                  <a:pt x="3887986" y="8483203"/>
                </a:cubicBezTo>
                <a:cubicBezTo>
                  <a:pt x="4594953" y="8483203"/>
                  <a:pt x="5185106" y="8294092"/>
                  <a:pt x="5658445" y="7915870"/>
                </a:cubicBezTo>
                <a:cubicBezTo>
                  <a:pt x="6131785" y="7537516"/>
                  <a:pt x="6475942" y="6972101"/>
                  <a:pt x="6690916" y="6219626"/>
                </a:cubicBezTo>
                <a:lnTo>
                  <a:pt x="7900194" y="6219626"/>
                </a:lnTo>
                <a:cubicBezTo>
                  <a:pt x="7648046" y="7306932"/>
                  <a:pt x="7178808" y="8125552"/>
                  <a:pt x="6492478" y="8675489"/>
                </a:cubicBezTo>
                <a:cubicBezTo>
                  <a:pt x="5806281" y="9225293"/>
                  <a:pt x="4938117" y="9500194"/>
                  <a:pt x="3887986" y="9500194"/>
                </a:cubicBezTo>
                <a:cubicBezTo>
                  <a:pt x="2660187" y="9500194"/>
                  <a:pt x="1705240" y="9152929"/>
                  <a:pt x="1023144" y="8458398"/>
                </a:cubicBezTo>
                <a:cubicBezTo>
                  <a:pt x="341048" y="7763867"/>
                  <a:pt x="0" y="6786099"/>
                  <a:pt x="0" y="5525095"/>
                </a:cubicBezTo>
                <a:cubicBezTo>
                  <a:pt x="0" y="3966567"/>
                  <a:pt x="465072" y="2656086"/>
                  <a:pt x="1395214" y="1593651"/>
                </a:cubicBezTo>
                <a:cubicBezTo>
                  <a:pt x="2325357" y="531217"/>
                  <a:pt x="3520083" y="0"/>
                  <a:pt x="4979392" y="0"/>
                </a:cubicBezTo>
                <a:close/>
                <a:moveTo>
                  <a:pt x="8799314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2" name="Freeform 882"/>
          <p:cNvSpPr/>
          <p:nvPr/>
        </p:nvSpPr>
        <p:spPr>
          <a:xfrm rot="0" flipH="0" flipV="0">
            <a:off x="7715179" y="3767151"/>
            <a:ext cx="130670" cy="145059"/>
          </a:xfrm>
          <a:custGeom>
            <a:pathLst>
              <a:path w="8166894" h="9066212">
                <a:moveTo>
                  <a:pt x="8166894" y="0"/>
                </a:moveTo>
                <a:lnTo>
                  <a:pt x="7962305" y="1016992"/>
                </a:lnTo>
                <a:lnTo>
                  <a:pt x="2920603" y="1016992"/>
                </a:lnTo>
                <a:lnTo>
                  <a:pt x="2312988" y="3894336"/>
                </a:lnTo>
                <a:lnTo>
                  <a:pt x="7013377" y="3894336"/>
                </a:lnTo>
                <a:lnTo>
                  <a:pt x="6808788" y="4911328"/>
                </a:lnTo>
                <a:lnTo>
                  <a:pt x="2095897" y="4911328"/>
                </a:lnTo>
                <a:lnTo>
                  <a:pt x="1438672" y="8049220"/>
                </a:lnTo>
                <a:lnTo>
                  <a:pt x="6542088" y="8049220"/>
                </a:lnTo>
                <a:lnTo>
                  <a:pt x="6312694" y="9066212"/>
                </a:lnTo>
                <a:lnTo>
                  <a:pt x="0" y="9066212"/>
                </a:lnTo>
                <a:lnTo>
                  <a:pt x="1922264" y="0"/>
                </a:lnTo>
                <a:close/>
                <a:moveTo>
                  <a:pt x="89792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3" name="Freeform 883"/>
          <p:cNvSpPr/>
          <p:nvPr/>
        </p:nvSpPr>
        <p:spPr>
          <a:xfrm rot="0" flipH="0" flipV="0">
            <a:off x="7839131" y="3767151"/>
            <a:ext cx="134340" cy="145059"/>
          </a:xfrm>
          <a:custGeom>
            <a:pathLst>
              <a:path w="8396288" h="9066212">
                <a:moveTo>
                  <a:pt x="5475486" y="0"/>
                </a:moveTo>
                <a:cubicBezTo>
                  <a:pt x="6384991" y="0"/>
                  <a:pt x="7099168" y="195395"/>
                  <a:pt x="7618016" y="586184"/>
                </a:cubicBezTo>
                <a:cubicBezTo>
                  <a:pt x="8136864" y="976842"/>
                  <a:pt x="8396288" y="1550392"/>
                  <a:pt x="8396288" y="2306836"/>
                </a:cubicBezTo>
                <a:cubicBezTo>
                  <a:pt x="8396288" y="2893946"/>
                  <a:pt x="8212336" y="3423179"/>
                  <a:pt x="7844433" y="3894534"/>
                </a:cubicBezTo>
                <a:cubicBezTo>
                  <a:pt x="7476530" y="4365757"/>
                  <a:pt x="6978386" y="4650978"/>
                  <a:pt x="6350000" y="4750197"/>
                </a:cubicBezTo>
                <a:lnTo>
                  <a:pt x="6350000" y="4775002"/>
                </a:lnTo>
                <a:cubicBezTo>
                  <a:pt x="6635221" y="4857684"/>
                  <a:pt x="6864614" y="5036476"/>
                  <a:pt x="7038181" y="5311378"/>
                </a:cubicBezTo>
                <a:cubicBezTo>
                  <a:pt x="7211880" y="5586280"/>
                  <a:pt x="7298730" y="5942872"/>
                  <a:pt x="7298730" y="6381155"/>
                </a:cubicBezTo>
                <a:cubicBezTo>
                  <a:pt x="7298730" y="6612665"/>
                  <a:pt x="7267708" y="6924741"/>
                  <a:pt x="7205663" y="7317383"/>
                </a:cubicBezTo>
                <a:cubicBezTo>
                  <a:pt x="7143618" y="7714258"/>
                  <a:pt x="7112595" y="8032618"/>
                  <a:pt x="7112595" y="8272462"/>
                </a:cubicBezTo>
                <a:cubicBezTo>
                  <a:pt x="7112595" y="8417190"/>
                  <a:pt x="7128074" y="8556757"/>
                  <a:pt x="7159030" y="8691166"/>
                </a:cubicBezTo>
                <a:cubicBezTo>
                  <a:pt x="7190119" y="8825442"/>
                  <a:pt x="7234635" y="8950457"/>
                  <a:pt x="7292578" y="9066212"/>
                </a:cubicBezTo>
                <a:lnTo>
                  <a:pt x="6033691" y="9066212"/>
                </a:lnTo>
                <a:cubicBezTo>
                  <a:pt x="6004719" y="8971095"/>
                  <a:pt x="5980906" y="8856398"/>
                  <a:pt x="5962253" y="8722122"/>
                </a:cubicBezTo>
                <a:cubicBezTo>
                  <a:pt x="5943732" y="8587714"/>
                  <a:pt x="5934472" y="8435777"/>
                  <a:pt x="5934472" y="8266311"/>
                </a:cubicBezTo>
                <a:cubicBezTo>
                  <a:pt x="5934472" y="7956219"/>
                  <a:pt x="5967545" y="7627541"/>
                  <a:pt x="6033691" y="7280275"/>
                </a:cubicBezTo>
                <a:cubicBezTo>
                  <a:pt x="6099837" y="6933009"/>
                  <a:pt x="6132910" y="6641571"/>
                  <a:pt x="6132910" y="6405959"/>
                </a:cubicBezTo>
                <a:cubicBezTo>
                  <a:pt x="6132910" y="6029722"/>
                  <a:pt x="6060546" y="5740334"/>
                  <a:pt x="5915819" y="5537795"/>
                </a:cubicBezTo>
                <a:cubicBezTo>
                  <a:pt x="5771092" y="5335124"/>
                  <a:pt x="5527212" y="5219369"/>
                  <a:pt x="5184180" y="5190530"/>
                </a:cubicBezTo>
                <a:lnTo>
                  <a:pt x="2021483" y="5190530"/>
                </a:lnTo>
                <a:lnTo>
                  <a:pt x="1209080" y="9066212"/>
                </a:lnTo>
                <a:lnTo>
                  <a:pt x="0" y="9066212"/>
                </a:lnTo>
                <a:lnTo>
                  <a:pt x="1922264" y="0"/>
                </a:lnTo>
                <a:close/>
                <a:moveTo>
                  <a:pt x="8979297" y="9066212"/>
                </a:moveTo>
                <a:moveTo>
                  <a:pt x="2908300" y="1016992"/>
                </a:moveTo>
                <a:lnTo>
                  <a:pt x="2238574" y="4179689"/>
                </a:lnTo>
                <a:lnTo>
                  <a:pt x="5010547" y="4179689"/>
                </a:lnTo>
                <a:cubicBezTo>
                  <a:pt x="5684309" y="4179689"/>
                  <a:pt x="6216518" y="4018492"/>
                  <a:pt x="6607175" y="3696097"/>
                </a:cubicBezTo>
                <a:cubicBezTo>
                  <a:pt x="6997964" y="3373570"/>
                  <a:pt x="7193360" y="2935287"/>
                  <a:pt x="7193360" y="2381250"/>
                </a:cubicBezTo>
                <a:cubicBezTo>
                  <a:pt x="7193360" y="1926564"/>
                  <a:pt x="7045524" y="1585516"/>
                  <a:pt x="6749852" y="1358106"/>
                </a:cubicBezTo>
                <a:cubicBezTo>
                  <a:pt x="6454312" y="1130697"/>
                  <a:pt x="6027473" y="1016992"/>
                  <a:pt x="5469335" y="1016992"/>
                </a:cubicBezTo>
                <a:close/>
                <a:moveTo>
                  <a:pt x="796230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4" name="Freeform 884"/>
          <p:cNvSpPr/>
          <p:nvPr/>
        </p:nvSpPr>
        <p:spPr>
          <a:xfrm rot="0" flipH="0" flipV="0">
            <a:off x="7978323" y="3767151"/>
            <a:ext cx="146545" cy="145059"/>
          </a:xfrm>
          <a:custGeom>
            <a:pathLst>
              <a:path w="9159081" h="9066212">
                <a:moveTo>
                  <a:pt x="3212108" y="0"/>
                </a:moveTo>
                <a:lnTo>
                  <a:pt x="6455370" y="7503517"/>
                </a:lnTo>
                <a:lnTo>
                  <a:pt x="6480175" y="7503517"/>
                </a:lnTo>
                <a:lnTo>
                  <a:pt x="7993261" y="0"/>
                </a:lnTo>
                <a:lnTo>
                  <a:pt x="9159081" y="0"/>
                </a:lnTo>
                <a:lnTo>
                  <a:pt x="7242969" y="9066212"/>
                </a:lnTo>
                <a:lnTo>
                  <a:pt x="5946775" y="9066212"/>
                </a:lnTo>
                <a:lnTo>
                  <a:pt x="2734667" y="1612305"/>
                </a:lnTo>
                <a:lnTo>
                  <a:pt x="2709863" y="1612305"/>
                </a:lnTo>
                <a:lnTo>
                  <a:pt x="1171972" y="9066212"/>
                </a:lnTo>
                <a:lnTo>
                  <a:pt x="0" y="9066212"/>
                </a:lnTo>
                <a:lnTo>
                  <a:pt x="1922264" y="0"/>
                </a:lnTo>
                <a:close/>
                <a:moveTo>
                  <a:pt x="89792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5" name="Freeform 885"/>
          <p:cNvSpPr/>
          <p:nvPr/>
        </p:nvSpPr>
        <p:spPr>
          <a:xfrm rot="0" flipH="0" flipV="0">
            <a:off x="8122649" y="3767151"/>
            <a:ext cx="47726" cy="145059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6" name="Freeform 886"/>
          <p:cNvSpPr/>
          <p:nvPr/>
        </p:nvSpPr>
        <p:spPr>
          <a:xfrm rot="0" flipH="0" flipV="0">
            <a:off x="8167760" y="3767151"/>
            <a:ext cx="47726" cy="145059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7" name="Freeform 887"/>
          <p:cNvSpPr/>
          <p:nvPr/>
        </p:nvSpPr>
        <p:spPr>
          <a:xfrm rot="0" flipH="0" flipV="0">
            <a:off x="8212870" y="3804756"/>
            <a:ext cx="102593" cy="107454"/>
          </a:xfrm>
          <a:custGeom>
            <a:pathLst>
              <a:path w="6412110" h="6715918">
                <a:moveTo>
                  <a:pt x="4582714" y="0"/>
                </a:moveTo>
                <a:cubicBezTo>
                  <a:pt x="5202898" y="0"/>
                  <a:pt x="5662810" y="135400"/>
                  <a:pt x="5962450" y="406201"/>
                </a:cubicBezTo>
                <a:cubicBezTo>
                  <a:pt x="6262223" y="677002"/>
                  <a:pt x="6412110" y="1101791"/>
                  <a:pt x="6412110" y="1680567"/>
                </a:cubicBezTo>
                <a:cubicBezTo>
                  <a:pt x="6412110" y="1796322"/>
                  <a:pt x="6402783" y="1931723"/>
                  <a:pt x="6384130" y="2086768"/>
                </a:cubicBezTo>
                <a:cubicBezTo>
                  <a:pt x="6365609" y="2241814"/>
                  <a:pt x="6310840" y="2536362"/>
                  <a:pt x="6219824" y="2970411"/>
                </a:cubicBezTo>
                <a:lnTo>
                  <a:pt x="5419922" y="6715918"/>
                </a:lnTo>
                <a:lnTo>
                  <a:pt x="4341017" y="6715918"/>
                </a:lnTo>
                <a:lnTo>
                  <a:pt x="5258791" y="2480468"/>
                </a:lnTo>
                <a:cubicBezTo>
                  <a:pt x="5308400" y="2166276"/>
                  <a:pt x="5333205" y="1959570"/>
                  <a:pt x="5333205" y="1860351"/>
                </a:cubicBezTo>
                <a:cubicBezTo>
                  <a:pt x="5333205" y="1575130"/>
                  <a:pt x="5230877" y="1351888"/>
                  <a:pt x="5026222" y="1190625"/>
                </a:cubicBezTo>
                <a:cubicBezTo>
                  <a:pt x="4821567" y="1029361"/>
                  <a:pt x="4543556" y="948729"/>
                  <a:pt x="4192189" y="948729"/>
                </a:cubicBezTo>
                <a:cubicBezTo>
                  <a:pt x="3687761" y="948729"/>
                  <a:pt x="3199869" y="1149283"/>
                  <a:pt x="2728514" y="1550392"/>
                </a:cubicBezTo>
                <a:cubicBezTo>
                  <a:pt x="2257291" y="1951368"/>
                  <a:pt x="1965853" y="2443294"/>
                  <a:pt x="1854199" y="3026172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82910" y="148828"/>
                </a:lnTo>
                <a:lnTo>
                  <a:pt x="2424706" y="148828"/>
                </a:lnTo>
                <a:lnTo>
                  <a:pt x="2220117" y="1141015"/>
                </a:lnTo>
                <a:lnTo>
                  <a:pt x="2244922" y="1141015"/>
                </a:lnTo>
                <a:cubicBezTo>
                  <a:pt x="2513606" y="777213"/>
                  <a:pt x="2850487" y="496093"/>
                  <a:pt x="3255564" y="297656"/>
                </a:cubicBezTo>
                <a:cubicBezTo>
                  <a:pt x="3660774" y="99218"/>
                  <a:pt x="4103157" y="0"/>
                  <a:pt x="4582714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8" name="Freeform 888"/>
          <p:cNvSpPr/>
          <p:nvPr/>
        </p:nvSpPr>
        <p:spPr>
          <a:xfrm rot="0" flipH="0" flipV="0">
            <a:off x="8389877" y="3776082"/>
            <a:ext cx="59134" cy="137318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89" name="Freeform 889"/>
          <p:cNvSpPr/>
          <p:nvPr/>
        </p:nvSpPr>
        <p:spPr>
          <a:xfrm rot="0" flipH="0" flipV="0">
            <a:off x="8447969" y="3768739"/>
            <a:ext cx="102393" cy="145951"/>
          </a:xfrm>
          <a:custGeom>
            <a:pathLst>
              <a:path w="6399610" h="9121972">
                <a:moveTo>
                  <a:pt x="3671094" y="2251075"/>
                </a:moveTo>
                <a:cubicBezTo>
                  <a:pt x="4564063" y="2251075"/>
                  <a:pt x="5242057" y="2485694"/>
                  <a:pt x="5705078" y="2954933"/>
                </a:cubicBezTo>
                <a:cubicBezTo>
                  <a:pt x="6168099" y="3424171"/>
                  <a:pt x="6399610" y="4094956"/>
                  <a:pt x="6399610" y="4967287"/>
                </a:cubicBezTo>
                <a:cubicBezTo>
                  <a:pt x="6399610" y="6128940"/>
                  <a:pt x="6059554" y="7111801"/>
                  <a:pt x="5379442" y="7915870"/>
                </a:cubicBezTo>
                <a:cubicBezTo>
                  <a:pt x="4699463" y="8719939"/>
                  <a:pt x="3828190" y="9121972"/>
                  <a:pt x="2765624" y="9121972"/>
                </a:cubicBezTo>
                <a:cubicBezTo>
                  <a:pt x="1938801" y="9121972"/>
                  <a:pt x="1271125" y="8869825"/>
                  <a:pt x="762595" y="8365529"/>
                </a:cubicBezTo>
                <a:cubicBezTo>
                  <a:pt x="254199" y="7861101"/>
                  <a:pt x="0" y="7195476"/>
                  <a:pt x="0" y="6368653"/>
                </a:cubicBezTo>
                <a:cubicBezTo>
                  <a:pt x="0" y="5252508"/>
                  <a:pt x="338998" y="4287242"/>
                  <a:pt x="1016992" y="3472854"/>
                </a:cubicBezTo>
                <a:cubicBezTo>
                  <a:pt x="1694987" y="2658335"/>
                  <a:pt x="2579688" y="2251075"/>
                  <a:pt x="3671094" y="2251075"/>
                </a:cubicBezTo>
                <a:close/>
                <a:moveTo>
                  <a:pt x="6498828" y="8966993"/>
                </a:moveTo>
                <a:moveTo>
                  <a:pt x="1078905" y="6362501"/>
                </a:moveTo>
                <a:cubicBezTo>
                  <a:pt x="1078905" y="6937176"/>
                  <a:pt x="1240102" y="7381610"/>
                  <a:pt x="1562497" y="7695803"/>
                </a:cubicBezTo>
                <a:cubicBezTo>
                  <a:pt x="1885024" y="8009996"/>
                  <a:pt x="2323306" y="8167092"/>
                  <a:pt x="2877344" y="8167092"/>
                </a:cubicBezTo>
                <a:cubicBezTo>
                  <a:pt x="3571875" y="8167092"/>
                  <a:pt x="4152702" y="7843573"/>
                  <a:pt x="4619824" y="7196534"/>
                </a:cubicBezTo>
                <a:cubicBezTo>
                  <a:pt x="5086945" y="6549496"/>
                  <a:pt x="5320506" y="5835319"/>
                  <a:pt x="5320506" y="5054004"/>
                </a:cubicBezTo>
                <a:cubicBezTo>
                  <a:pt x="5320506" y="4500099"/>
                  <a:pt x="5169628" y="4052623"/>
                  <a:pt x="4867870" y="3711575"/>
                </a:cubicBezTo>
                <a:cubicBezTo>
                  <a:pt x="4566113" y="3370394"/>
                  <a:pt x="4136165" y="3199804"/>
                  <a:pt x="3578027" y="3199804"/>
                </a:cubicBezTo>
                <a:cubicBezTo>
                  <a:pt x="2866959" y="3199804"/>
                  <a:pt x="2272639" y="3524382"/>
                  <a:pt x="1795066" y="4173537"/>
                </a:cubicBezTo>
                <a:cubicBezTo>
                  <a:pt x="1317625" y="4822560"/>
                  <a:pt x="1078905" y="5552215"/>
                  <a:pt x="1078905" y="6362501"/>
                </a:cubicBezTo>
                <a:close/>
                <a:moveTo>
                  <a:pt x="2387402" y="8966993"/>
                </a:moveTo>
                <a:moveTo>
                  <a:pt x="3782616" y="0"/>
                </a:moveTo>
                <a:lnTo>
                  <a:pt x="3516114" y="1320998"/>
                </a:lnTo>
                <a:lnTo>
                  <a:pt x="2387402" y="1320998"/>
                </a:lnTo>
                <a:lnTo>
                  <a:pt x="2654102" y="0"/>
                </a:lnTo>
                <a:close/>
                <a:moveTo>
                  <a:pt x="8749903" y="8966993"/>
                </a:moveTo>
                <a:moveTo>
                  <a:pt x="5853906" y="0"/>
                </a:moveTo>
                <a:lnTo>
                  <a:pt x="5587206" y="1320998"/>
                </a:lnTo>
                <a:lnTo>
                  <a:pt x="4452342" y="1320998"/>
                </a:lnTo>
                <a:lnTo>
                  <a:pt x="4719042" y="0"/>
                </a:lnTo>
                <a:close/>
                <a:moveTo>
                  <a:pt x="8749903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0" name="Freeform 890"/>
          <p:cNvSpPr/>
          <p:nvPr/>
        </p:nvSpPr>
        <p:spPr>
          <a:xfrm rot="0" flipH="0" flipV="0">
            <a:off x="8560139" y="3767151"/>
            <a:ext cx="47726" cy="145059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1" name="Freeform 891"/>
          <p:cNvSpPr/>
          <p:nvPr/>
        </p:nvSpPr>
        <p:spPr>
          <a:xfrm rot="0" flipH="0" flipV="0">
            <a:off x="8605249" y="3767151"/>
            <a:ext cx="102593" cy="145059"/>
          </a:xfrm>
          <a:custGeom>
            <a:pathLst>
              <a:path w="6412110" h="9066212">
                <a:moveTo>
                  <a:pt x="2995214" y="0"/>
                </a:moveTo>
                <a:lnTo>
                  <a:pt x="2220117" y="3460353"/>
                </a:lnTo>
                <a:lnTo>
                  <a:pt x="2244922" y="3491309"/>
                </a:lnTo>
                <a:cubicBezTo>
                  <a:pt x="2513606" y="3127507"/>
                  <a:pt x="2850487" y="2846387"/>
                  <a:pt x="3255564" y="2647950"/>
                </a:cubicBezTo>
                <a:cubicBezTo>
                  <a:pt x="3660774" y="2449512"/>
                  <a:pt x="4103157" y="2350294"/>
                  <a:pt x="4582714" y="2350294"/>
                </a:cubicBezTo>
                <a:cubicBezTo>
                  <a:pt x="5202898" y="2350294"/>
                  <a:pt x="5662810" y="2485694"/>
                  <a:pt x="5962450" y="2756495"/>
                </a:cubicBezTo>
                <a:cubicBezTo>
                  <a:pt x="6262223" y="3027296"/>
                  <a:pt x="6412110" y="3452085"/>
                  <a:pt x="6412110" y="4030861"/>
                </a:cubicBezTo>
                <a:cubicBezTo>
                  <a:pt x="6412110" y="4146616"/>
                  <a:pt x="6402783" y="4282017"/>
                  <a:pt x="6384130" y="4437062"/>
                </a:cubicBezTo>
                <a:cubicBezTo>
                  <a:pt x="6365609" y="4592108"/>
                  <a:pt x="6310840" y="4886656"/>
                  <a:pt x="6219824" y="5320705"/>
                </a:cubicBezTo>
                <a:lnTo>
                  <a:pt x="5419922" y="9066212"/>
                </a:lnTo>
                <a:lnTo>
                  <a:pt x="4341017" y="9066212"/>
                </a:lnTo>
                <a:lnTo>
                  <a:pt x="5258791" y="4805958"/>
                </a:lnTo>
                <a:cubicBezTo>
                  <a:pt x="5308400" y="4508302"/>
                  <a:pt x="5333205" y="4309864"/>
                  <a:pt x="5333205" y="4210645"/>
                </a:cubicBezTo>
                <a:cubicBezTo>
                  <a:pt x="5333205" y="3925424"/>
                  <a:pt x="5230877" y="3702182"/>
                  <a:pt x="5026222" y="3540919"/>
                </a:cubicBezTo>
                <a:cubicBezTo>
                  <a:pt x="4821567" y="3379655"/>
                  <a:pt x="4543556" y="3299023"/>
                  <a:pt x="4192189" y="3299023"/>
                </a:cubicBezTo>
                <a:cubicBezTo>
                  <a:pt x="3687761" y="3299023"/>
                  <a:pt x="3199869" y="3499577"/>
                  <a:pt x="2728514" y="3900686"/>
                </a:cubicBezTo>
                <a:cubicBezTo>
                  <a:pt x="2257291" y="4301662"/>
                  <a:pt x="1961752" y="4820444"/>
                  <a:pt x="1841895" y="5457031"/>
                </a:cubicBez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2" name="Freeform 892"/>
          <p:cNvSpPr/>
          <p:nvPr/>
        </p:nvSpPr>
        <p:spPr>
          <a:xfrm rot="0" flipH="0" flipV="0">
            <a:off x="8718229" y="3767151"/>
            <a:ext cx="47726" cy="145059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3" name="Freeform 893"/>
          <p:cNvSpPr/>
          <p:nvPr/>
        </p:nvSpPr>
        <p:spPr>
          <a:xfrm rot="0" flipH="0" flipV="0">
            <a:off x="8763339" y="3804756"/>
            <a:ext cx="102593" cy="107454"/>
          </a:xfrm>
          <a:custGeom>
            <a:pathLst>
              <a:path w="6412110" h="6715918">
                <a:moveTo>
                  <a:pt x="4582714" y="0"/>
                </a:moveTo>
                <a:cubicBezTo>
                  <a:pt x="5202898" y="0"/>
                  <a:pt x="5662810" y="135400"/>
                  <a:pt x="5962450" y="406201"/>
                </a:cubicBezTo>
                <a:cubicBezTo>
                  <a:pt x="6262223" y="677002"/>
                  <a:pt x="6412110" y="1101791"/>
                  <a:pt x="6412110" y="1680567"/>
                </a:cubicBezTo>
                <a:cubicBezTo>
                  <a:pt x="6412110" y="1796322"/>
                  <a:pt x="6402783" y="1931723"/>
                  <a:pt x="6384130" y="2086768"/>
                </a:cubicBezTo>
                <a:cubicBezTo>
                  <a:pt x="6365609" y="2241814"/>
                  <a:pt x="6310840" y="2536362"/>
                  <a:pt x="6219824" y="2970411"/>
                </a:cubicBezTo>
                <a:lnTo>
                  <a:pt x="5419922" y="6715918"/>
                </a:lnTo>
                <a:lnTo>
                  <a:pt x="4341017" y="6715918"/>
                </a:lnTo>
                <a:lnTo>
                  <a:pt x="5258791" y="2480468"/>
                </a:lnTo>
                <a:cubicBezTo>
                  <a:pt x="5308400" y="2166276"/>
                  <a:pt x="5333205" y="1959570"/>
                  <a:pt x="5333205" y="1860351"/>
                </a:cubicBezTo>
                <a:cubicBezTo>
                  <a:pt x="5333205" y="1575130"/>
                  <a:pt x="5230877" y="1351888"/>
                  <a:pt x="5026222" y="1190625"/>
                </a:cubicBezTo>
                <a:cubicBezTo>
                  <a:pt x="4821567" y="1029361"/>
                  <a:pt x="4543556" y="948729"/>
                  <a:pt x="4192189" y="948729"/>
                </a:cubicBezTo>
                <a:cubicBezTo>
                  <a:pt x="3687761" y="948729"/>
                  <a:pt x="3199869" y="1149283"/>
                  <a:pt x="2728514" y="1550392"/>
                </a:cubicBezTo>
                <a:cubicBezTo>
                  <a:pt x="2257291" y="1951368"/>
                  <a:pt x="1965853" y="2443294"/>
                  <a:pt x="1854199" y="3026172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82910" y="148828"/>
                </a:lnTo>
                <a:lnTo>
                  <a:pt x="2424706" y="148828"/>
                </a:lnTo>
                <a:lnTo>
                  <a:pt x="2220117" y="1141015"/>
                </a:lnTo>
                <a:lnTo>
                  <a:pt x="2244922" y="1141015"/>
                </a:lnTo>
                <a:cubicBezTo>
                  <a:pt x="2513606" y="777213"/>
                  <a:pt x="2850487" y="496093"/>
                  <a:pt x="3255564" y="297656"/>
                </a:cubicBezTo>
                <a:cubicBezTo>
                  <a:pt x="3660774" y="99218"/>
                  <a:pt x="4103157" y="0"/>
                  <a:pt x="4582714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4" name="Freeform 894"/>
          <p:cNvSpPr/>
          <p:nvPr/>
        </p:nvSpPr>
        <p:spPr>
          <a:xfrm rot="0" flipH="0" flipV="0">
            <a:off x="8894774" y="3765465"/>
            <a:ext cx="91281" cy="146745"/>
          </a:xfrm>
          <a:custGeom>
            <a:pathLst>
              <a:path w="5705078" h="9171582">
                <a:moveTo>
                  <a:pt x="3075781" y="0"/>
                </a:moveTo>
                <a:cubicBezTo>
                  <a:pt x="3803385" y="0"/>
                  <a:pt x="4423502" y="191228"/>
                  <a:pt x="4936133" y="573682"/>
                </a:cubicBezTo>
                <a:cubicBezTo>
                  <a:pt x="5448763" y="956006"/>
                  <a:pt x="5705078" y="1465527"/>
                  <a:pt x="5705078" y="2102247"/>
                </a:cubicBezTo>
                <a:cubicBezTo>
                  <a:pt x="5705078" y="2598340"/>
                  <a:pt x="5596533" y="3046875"/>
                  <a:pt x="5379442" y="3447851"/>
                </a:cubicBezTo>
                <a:cubicBezTo>
                  <a:pt x="5162483" y="3848827"/>
                  <a:pt x="4690202" y="4303580"/>
                  <a:pt x="3962598" y="4812109"/>
                </a:cubicBezTo>
                <a:cubicBezTo>
                  <a:pt x="3433432" y="5184246"/>
                  <a:pt x="3067513" y="5503664"/>
                  <a:pt x="2864842" y="5770364"/>
                </a:cubicBezTo>
                <a:cubicBezTo>
                  <a:pt x="2662304" y="6036931"/>
                  <a:pt x="2523860" y="6395508"/>
                  <a:pt x="2449512" y="6846093"/>
                </a:cubicBezTo>
                <a:lnTo>
                  <a:pt x="1395214" y="6846093"/>
                </a:lnTo>
                <a:cubicBezTo>
                  <a:pt x="1506868" y="6192970"/>
                  <a:pt x="1690820" y="5681397"/>
                  <a:pt x="1947069" y="5311378"/>
                </a:cubicBezTo>
                <a:cubicBezTo>
                  <a:pt x="2203450" y="4941358"/>
                  <a:pt x="2670638" y="4528939"/>
                  <a:pt x="3348633" y="4074120"/>
                </a:cubicBezTo>
                <a:cubicBezTo>
                  <a:pt x="3770379" y="3788899"/>
                  <a:pt x="4077361" y="3500569"/>
                  <a:pt x="4269581" y="3209131"/>
                </a:cubicBezTo>
                <a:cubicBezTo>
                  <a:pt x="4461801" y="2917693"/>
                  <a:pt x="4557911" y="2610709"/>
                  <a:pt x="4557911" y="2288182"/>
                </a:cubicBezTo>
                <a:cubicBezTo>
                  <a:pt x="4557911" y="1858234"/>
                  <a:pt x="4430779" y="1528564"/>
                  <a:pt x="4176514" y="1299170"/>
                </a:cubicBezTo>
                <a:cubicBezTo>
                  <a:pt x="3922249" y="1069776"/>
                  <a:pt x="3563607" y="955079"/>
                  <a:pt x="3100586" y="955079"/>
                </a:cubicBezTo>
                <a:cubicBezTo>
                  <a:pt x="2534245" y="955079"/>
                  <a:pt x="2071224" y="1139031"/>
                  <a:pt x="1711523" y="1506934"/>
                </a:cubicBezTo>
                <a:cubicBezTo>
                  <a:pt x="1351822" y="1874837"/>
                  <a:pt x="1141015" y="2364713"/>
                  <a:pt x="1079103" y="2976562"/>
                </a:cubicBezTo>
                <a:lnTo>
                  <a:pt x="0" y="2976562"/>
                </a:lnTo>
                <a:cubicBezTo>
                  <a:pt x="53710" y="2108464"/>
                  <a:pt x="369953" y="1395346"/>
                  <a:pt x="948729" y="837207"/>
                </a:cubicBezTo>
                <a:cubicBezTo>
                  <a:pt x="1527506" y="279069"/>
                  <a:pt x="2236523" y="0"/>
                  <a:pt x="3075781" y="0"/>
                </a:cubicBezTo>
                <a:close/>
                <a:moveTo>
                  <a:pt x="8080176" y="9171582"/>
                </a:moveTo>
                <a:moveTo>
                  <a:pt x="2461815" y="7763867"/>
                </a:moveTo>
                <a:lnTo>
                  <a:pt x="2158008" y="9171582"/>
                </a:lnTo>
                <a:lnTo>
                  <a:pt x="750292" y="9171582"/>
                </a:lnTo>
                <a:lnTo>
                  <a:pt x="1054298" y="7763867"/>
                </a:lnTo>
                <a:close/>
                <a:moveTo>
                  <a:pt x="316309" y="917158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5" name="Rectangle 895"/>
          <p:cNvSpPr/>
          <p:nvPr/>
        </p:nvSpPr>
        <p:spPr>
          <a:xfrm rot="0" flipH="0" flipV="0">
            <a:off x="11940702" y="1294940"/>
            <a:ext cx="5220061" cy="687765"/>
          </a:xfrm>
          <a:prstGeom prst="rect">
            <a:avLst/>
          </a:prstGeom>
        </p:spPr>
      </p:sp>
      <p:sp>
        <p:nvSpPr>
          <p:cNvPr id="896" name="Freeform 896"/>
          <p:cNvSpPr/>
          <p:nvPr/>
        </p:nvSpPr>
        <p:spPr>
          <a:xfrm rot="0" flipH="0" flipV="0">
            <a:off x="12020400" y="1347993"/>
            <a:ext cx="137125" cy="190390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7" name="Freeform 897"/>
          <p:cNvSpPr/>
          <p:nvPr/>
        </p:nvSpPr>
        <p:spPr>
          <a:xfrm rot="0" flipH="0" flipV="0">
            <a:off x="12168686" y="1347993"/>
            <a:ext cx="137125" cy="194165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8" name="Freeform 898"/>
          <p:cNvSpPr/>
          <p:nvPr/>
        </p:nvSpPr>
        <p:spPr>
          <a:xfrm rot="0" flipH="0" flipV="0">
            <a:off x="12331164" y="1351639"/>
            <a:ext cx="84777" cy="186744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99" name="Freeform 899"/>
          <p:cNvSpPr/>
          <p:nvPr/>
        </p:nvSpPr>
        <p:spPr>
          <a:xfrm rot="0" flipH="0" flipV="0">
            <a:off x="12479449" y="1351639"/>
            <a:ext cx="84777" cy="186744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0" name="Freeform 900"/>
          <p:cNvSpPr/>
          <p:nvPr/>
        </p:nvSpPr>
        <p:spPr>
          <a:xfrm rot="0" flipH="0" flipV="0">
            <a:off x="12624217" y="1402950"/>
            <a:ext cx="41805" cy="135433"/>
          </a:xfrm>
          <a:custGeom>
            <a:pathLst>
              <a:path w="1990725" h="6449218">
                <a:moveTo>
                  <a:pt x="1990725" y="0"/>
                </a:moveTo>
                <a:lnTo>
                  <a:pt x="1990725" y="1953418"/>
                </a:lnTo>
                <a:lnTo>
                  <a:pt x="0" y="1953418"/>
                </a:lnTo>
                <a:lnTo>
                  <a:pt x="0" y="0"/>
                </a:lnTo>
                <a:close/>
                <a:moveTo>
                  <a:pt x="5674122" y="6449218"/>
                </a:moveTo>
                <a:moveTo>
                  <a:pt x="1990725" y="4495800"/>
                </a:moveTo>
                <a:lnTo>
                  <a:pt x="1990725" y="6449218"/>
                </a:lnTo>
                <a:lnTo>
                  <a:pt x="0" y="6449218"/>
                </a:lnTo>
                <a:lnTo>
                  <a:pt x="0" y="4495800"/>
                </a:lnTo>
                <a:close/>
                <a:moveTo>
                  <a:pt x="1178322" y="6449218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1" name="Freeform 901"/>
          <p:cNvSpPr/>
          <p:nvPr/>
        </p:nvSpPr>
        <p:spPr>
          <a:xfrm rot="0" flipH="0" flipV="0">
            <a:off x="12774053" y="1347993"/>
            <a:ext cx="144551" cy="190390"/>
          </a:xfrm>
          <a:custGeom>
            <a:pathLst>
              <a:path w="6883400" h="9066212">
                <a:moveTo>
                  <a:pt x="6784181" y="0"/>
                </a:moveTo>
                <a:lnTo>
                  <a:pt x="6784181" y="1674416"/>
                </a:lnTo>
                <a:lnTo>
                  <a:pt x="1996877" y="1674416"/>
                </a:lnTo>
                <a:lnTo>
                  <a:pt x="1996877" y="3615333"/>
                </a:lnTo>
                <a:lnTo>
                  <a:pt x="6387306" y="3615333"/>
                </a:lnTo>
                <a:lnTo>
                  <a:pt x="6387306" y="5165725"/>
                </a:lnTo>
                <a:lnTo>
                  <a:pt x="1996877" y="5165725"/>
                </a:lnTo>
                <a:lnTo>
                  <a:pt x="1996877" y="7391797"/>
                </a:lnTo>
                <a:lnTo>
                  <a:pt x="6883400" y="7391797"/>
                </a:lnTo>
                <a:lnTo>
                  <a:pt x="688340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2" name="Freeform 902"/>
          <p:cNvSpPr/>
          <p:nvPr/>
        </p:nvSpPr>
        <p:spPr>
          <a:xfrm rot="0" flipH="0" flipV="0">
            <a:off x="12942703" y="1396828"/>
            <a:ext cx="129312" cy="141555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3" name="Freeform 903"/>
          <p:cNvSpPr/>
          <p:nvPr/>
        </p:nvSpPr>
        <p:spPr>
          <a:xfrm rot="0" flipH="0" flipV="0">
            <a:off x="13093818" y="1396828"/>
            <a:ext cx="127749" cy="14533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4" name="Freeform 904"/>
          <p:cNvSpPr/>
          <p:nvPr/>
        </p:nvSpPr>
        <p:spPr>
          <a:xfrm rot="0" flipH="0" flipV="0">
            <a:off x="13244849" y="1347993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5" name="Freeform 905"/>
          <p:cNvSpPr/>
          <p:nvPr/>
        </p:nvSpPr>
        <p:spPr>
          <a:xfrm rot="0" flipH="0" flipV="0">
            <a:off x="13313391" y="1396828"/>
            <a:ext cx="210701" cy="141555"/>
          </a:xfrm>
          <a:custGeom>
            <a:pathLst>
              <a:path w="10033396" h="6740723">
                <a:moveTo>
                  <a:pt x="3733006" y="0"/>
                </a:moveTo>
                <a:cubicBezTo>
                  <a:pt x="4220897" y="0"/>
                  <a:pt x="4623990" y="94059"/>
                  <a:pt x="4942284" y="282178"/>
                </a:cubicBezTo>
                <a:cubicBezTo>
                  <a:pt x="5260578" y="470297"/>
                  <a:pt x="5496255" y="740040"/>
                  <a:pt x="5649317" y="1091406"/>
                </a:cubicBezTo>
                <a:cubicBezTo>
                  <a:pt x="5897364" y="740040"/>
                  <a:pt x="6190853" y="470297"/>
                  <a:pt x="6529784" y="282178"/>
                </a:cubicBezTo>
                <a:cubicBezTo>
                  <a:pt x="6868848" y="94059"/>
                  <a:pt x="7238867" y="0"/>
                  <a:pt x="7639843" y="0"/>
                </a:cubicBezTo>
                <a:cubicBezTo>
                  <a:pt x="8433593" y="0"/>
                  <a:pt x="9030956" y="202605"/>
                  <a:pt x="9431932" y="607814"/>
                </a:cubicBezTo>
                <a:cubicBezTo>
                  <a:pt x="9832909" y="1012891"/>
                  <a:pt x="10033396" y="1573014"/>
                  <a:pt x="10033396" y="2288183"/>
                </a:cubicBezTo>
                <a:lnTo>
                  <a:pt x="10033396" y="6740723"/>
                </a:lnTo>
                <a:lnTo>
                  <a:pt x="8229004" y="6740723"/>
                </a:lnTo>
                <a:lnTo>
                  <a:pt x="8229004" y="2945606"/>
                </a:lnTo>
                <a:cubicBezTo>
                  <a:pt x="8229004" y="2346193"/>
                  <a:pt x="8141096" y="1942108"/>
                  <a:pt x="7965281" y="1733352"/>
                </a:cubicBezTo>
                <a:cubicBezTo>
                  <a:pt x="7789598" y="1524463"/>
                  <a:pt x="7509536" y="1420019"/>
                  <a:pt x="7125096" y="1420019"/>
                </a:cubicBezTo>
                <a:cubicBezTo>
                  <a:pt x="6720020" y="1420019"/>
                  <a:pt x="6417204" y="1556478"/>
                  <a:pt x="6216650" y="1829395"/>
                </a:cubicBezTo>
                <a:cubicBezTo>
                  <a:pt x="6016095" y="2102181"/>
                  <a:pt x="5915818" y="2501106"/>
                  <a:pt x="5915818" y="3026172"/>
                </a:cubicBezTo>
                <a:lnTo>
                  <a:pt x="5915818" y="6740723"/>
                </a:lnTo>
                <a:lnTo>
                  <a:pt x="4111426" y="6740723"/>
                </a:lnTo>
                <a:lnTo>
                  <a:pt x="4111426" y="2697559"/>
                </a:lnTo>
                <a:cubicBezTo>
                  <a:pt x="4111426" y="2263510"/>
                  <a:pt x="4028744" y="1942108"/>
                  <a:pt x="3863379" y="1733352"/>
                </a:cubicBezTo>
                <a:cubicBezTo>
                  <a:pt x="3698015" y="1524463"/>
                  <a:pt x="3418946" y="1420019"/>
                  <a:pt x="3026171" y="1420019"/>
                </a:cubicBezTo>
                <a:cubicBezTo>
                  <a:pt x="2683007" y="1420019"/>
                  <a:pt x="2393619" y="1552310"/>
                  <a:pt x="2158007" y="1816894"/>
                </a:cubicBezTo>
                <a:cubicBezTo>
                  <a:pt x="1922396" y="2081477"/>
                  <a:pt x="1804590" y="2439128"/>
                  <a:pt x="1804590" y="2889845"/>
                </a:cubicBezTo>
                <a:lnTo>
                  <a:pt x="1804590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699021" y="173633"/>
                </a:lnTo>
                <a:lnTo>
                  <a:pt x="1699021" y="1066602"/>
                </a:lnTo>
                <a:lnTo>
                  <a:pt x="1723826" y="1066602"/>
                </a:lnTo>
                <a:cubicBezTo>
                  <a:pt x="1980207" y="706901"/>
                  <a:pt x="2276871" y="439209"/>
                  <a:pt x="2613818" y="263525"/>
                </a:cubicBezTo>
                <a:cubicBezTo>
                  <a:pt x="2950765" y="87842"/>
                  <a:pt x="3323828" y="0"/>
                  <a:pt x="3733006" y="0"/>
                </a:cubicBezTo>
                <a:close/>
                <a:moveTo>
                  <a:pt x="600273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6" name="Freeform 906"/>
          <p:cNvSpPr/>
          <p:nvPr/>
        </p:nvSpPr>
        <p:spPr>
          <a:xfrm rot="0" flipH="0" flipV="0">
            <a:off x="13554755" y="1396828"/>
            <a:ext cx="210701" cy="141555"/>
          </a:xfrm>
          <a:custGeom>
            <a:pathLst>
              <a:path w="10033396" h="6740723">
                <a:moveTo>
                  <a:pt x="3733006" y="0"/>
                </a:moveTo>
                <a:cubicBezTo>
                  <a:pt x="4220897" y="0"/>
                  <a:pt x="4623990" y="94059"/>
                  <a:pt x="4942284" y="282178"/>
                </a:cubicBezTo>
                <a:cubicBezTo>
                  <a:pt x="5260578" y="470297"/>
                  <a:pt x="5496255" y="740040"/>
                  <a:pt x="5649317" y="1091406"/>
                </a:cubicBezTo>
                <a:cubicBezTo>
                  <a:pt x="5897364" y="740040"/>
                  <a:pt x="6190853" y="470297"/>
                  <a:pt x="6529784" y="282178"/>
                </a:cubicBezTo>
                <a:cubicBezTo>
                  <a:pt x="6868848" y="94059"/>
                  <a:pt x="7238867" y="0"/>
                  <a:pt x="7639843" y="0"/>
                </a:cubicBezTo>
                <a:cubicBezTo>
                  <a:pt x="8433593" y="0"/>
                  <a:pt x="9030956" y="202605"/>
                  <a:pt x="9431932" y="607814"/>
                </a:cubicBezTo>
                <a:cubicBezTo>
                  <a:pt x="9832909" y="1012891"/>
                  <a:pt x="10033396" y="1573014"/>
                  <a:pt x="10033396" y="2288183"/>
                </a:cubicBezTo>
                <a:lnTo>
                  <a:pt x="10033396" y="6740723"/>
                </a:lnTo>
                <a:lnTo>
                  <a:pt x="8229004" y="6740723"/>
                </a:lnTo>
                <a:lnTo>
                  <a:pt x="8229004" y="2945606"/>
                </a:lnTo>
                <a:cubicBezTo>
                  <a:pt x="8229004" y="2346193"/>
                  <a:pt x="8141096" y="1942108"/>
                  <a:pt x="7965281" y="1733352"/>
                </a:cubicBezTo>
                <a:cubicBezTo>
                  <a:pt x="7789598" y="1524463"/>
                  <a:pt x="7509536" y="1420019"/>
                  <a:pt x="7125096" y="1420019"/>
                </a:cubicBezTo>
                <a:cubicBezTo>
                  <a:pt x="6720020" y="1420019"/>
                  <a:pt x="6417204" y="1556478"/>
                  <a:pt x="6216650" y="1829395"/>
                </a:cubicBezTo>
                <a:cubicBezTo>
                  <a:pt x="6016095" y="2102181"/>
                  <a:pt x="5915818" y="2501106"/>
                  <a:pt x="5915818" y="3026172"/>
                </a:cubicBezTo>
                <a:lnTo>
                  <a:pt x="5915818" y="6740723"/>
                </a:lnTo>
                <a:lnTo>
                  <a:pt x="4111426" y="6740723"/>
                </a:lnTo>
                <a:lnTo>
                  <a:pt x="4111426" y="2697559"/>
                </a:lnTo>
                <a:cubicBezTo>
                  <a:pt x="4111426" y="2263510"/>
                  <a:pt x="4028744" y="1942108"/>
                  <a:pt x="3863379" y="1733352"/>
                </a:cubicBezTo>
                <a:cubicBezTo>
                  <a:pt x="3698015" y="1524463"/>
                  <a:pt x="3418946" y="1420019"/>
                  <a:pt x="3026171" y="1420019"/>
                </a:cubicBezTo>
                <a:cubicBezTo>
                  <a:pt x="2683007" y="1420019"/>
                  <a:pt x="2393619" y="1552310"/>
                  <a:pt x="2158007" y="1816894"/>
                </a:cubicBezTo>
                <a:cubicBezTo>
                  <a:pt x="1922396" y="2081477"/>
                  <a:pt x="1804590" y="2439128"/>
                  <a:pt x="1804590" y="2889845"/>
                </a:cubicBezTo>
                <a:lnTo>
                  <a:pt x="1804590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699021" y="173633"/>
                </a:lnTo>
                <a:lnTo>
                  <a:pt x="1699021" y="1066602"/>
                </a:lnTo>
                <a:lnTo>
                  <a:pt x="1723826" y="1066602"/>
                </a:lnTo>
                <a:cubicBezTo>
                  <a:pt x="1980207" y="706901"/>
                  <a:pt x="2276871" y="439209"/>
                  <a:pt x="2613818" y="263525"/>
                </a:cubicBezTo>
                <a:cubicBezTo>
                  <a:pt x="2950765" y="87842"/>
                  <a:pt x="3323828" y="0"/>
                  <a:pt x="3733006" y="0"/>
                </a:cubicBezTo>
                <a:close/>
                <a:moveTo>
                  <a:pt x="600273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7" name="Freeform 907"/>
          <p:cNvSpPr/>
          <p:nvPr/>
        </p:nvSpPr>
        <p:spPr>
          <a:xfrm rot="0" flipH="0" flipV="0">
            <a:off x="13789217" y="1347735"/>
            <a:ext cx="134391" cy="194424"/>
          </a:xfrm>
          <a:custGeom>
            <a:pathLst>
              <a:path w="6399609" h="9258299">
                <a:moveTo>
                  <a:pt x="3292674" y="2337792"/>
                </a:moveTo>
                <a:cubicBezTo>
                  <a:pt x="4264224" y="2337792"/>
                  <a:pt x="4986668" y="2497005"/>
                  <a:pt x="5460008" y="2815431"/>
                </a:cubicBezTo>
                <a:cubicBezTo>
                  <a:pt x="5933348" y="3133725"/>
                  <a:pt x="6170017" y="3582260"/>
                  <a:pt x="6170017" y="4161036"/>
                </a:cubicBezTo>
                <a:lnTo>
                  <a:pt x="6170017" y="7683301"/>
                </a:lnTo>
                <a:cubicBezTo>
                  <a:pt x="6170017" y="7947885"/>
                  <a:pt x="6187612" y="8212468"/>
                  <a:pt x="6222802" y="8477051"/>
                </a:cubicBezTo>
                <a:cubicBezTo>
                  <a:pt x="6257991" y="8741635"/>
                  <a:pt x="6316927" y="8942123"/>
                  <a:pt x="6399609" y="9078515"/>
                </a:cubicBezTo>
                <a:lnTo>
                  <a:pt x="4570214" y="9078515"/>
                </a:lnTo>
                <a:cubicBezTo>
                  <a:pt x="4537141" y="8979297"/>
                  <a:pt x="4509228" y="8876969"/>
                  <a:pt x="4486474" y="8771533"/>
                </a:cubicBezTo>
                <a:cubicBezTo>
                  <a:pt x="4463719" y="8666096"/>
                  <a:pt x="4448241" y="8559668"/>
                  <a:pt x="4440039" y="8452247"/>
                </a:cubicBezTo>
                <a:cubicBezTo>
                  <a:pt x="4187759" y="8712597"/>
                  <a:pt x="3874559" y="8912026"/>
                  <a:pt x="3500438" y="9050536"/>
                </a:cubicBezTo>
                <a:cubicBezTo>
                  <a:pt x="3126317" y="9189044"/>
                  <a:pt x="2703645" y="9258299"/>
                  <a:pt x="2232422" y="9258299"/>
                </a:cubicBezTo>
                <a:cubicBezTo>
                  <a:pt x="1554427" y="9258299"/>
                  <a:pt x="1012825" y="9087775"/>
                  <a:pt x="607616" y="8746728"/>
                </a:cubicBezTo>
                <a:cubicBezTo>
                  <a:pt x="202539" y="8405680"/>
                  <a:pt x="0" y="7918913"/>
                  <a:pt x="0" y="7286426"/>
                </a:cubicBezTo>
                <a:cubicBezTo>
                  <a:pt x="0" y="6674578"/>
                  <a:pt x="190169" y="6206397"/>
                  <a:pt x="570508" y="5881886"/>
                </a:cubicBezTo>
                <a:cubicBezTo>
                  <a:pt x="950846" y="5557242"/>
                  <a:pt x="1643261" y="5339159"/>
                  <a:pt x="2647752" y="5227637"/>
                </a:cubicBezTo>
                <a:cubicBezTo>
                  <a:pt x="3346516" y="5161491"/>
                  <a:pt x="3807487" y="5075701"/>
                  <a:pt x="4030663" y="4970264"/>
                </a:cubicBezTo>
                <a:cubicBezTo>
                  <a:pt x="4253971" y="4864827"/>
                  <a:pt x="4365625" y="4681868"/>
                  <a:pt x="4365625" y="4421386"/>
                </a:cubicBezTo>
                <a:cubicBezTo>
                  <a:pt x="4365625" y="4127830"/>
                  <a:pt x="4279834" y="3907697"/>
                  <a:pt x="4108252" y="3760986"/>
                </a:cubicBezTo>
                <a:cubicBezTo>
                  <a:pt x="3936669" y="3614274"/>
                  <a:pt x="3635904" y="3540919"/>
                  <a:pt x="3205956" y="3540919"/>
                </a:cubicBezTo>
                <a:cubicBezTo>
                  <a:pt x="2833820" y="3540919"/>
                  <a:pt x="2548533" y="3620492"/>
                  <a:pt x="2350095" y="3779639"/>
                </a:cubicBezTo>
                <a:cubicBezTo>
                  <a:pt x="2151658" y="3938786"/>
                  <a:pt x="2035903" y="4189941"/>
                  <a:pt x="2002830" y="4533106"/>
                </a:cubicBezTo>
                <a:lnTo>
                  <a:pt x="198438" y="4533106"/>
                </a:lnTo>
                <a:cubicBezTo>
                  <a:pt x="248047" y="3813704"/>
                  <a:pt x="544645" y="3268001"/>
                  <a:pt x="1088231" y="2895997"/>
                </a:cubicBezTo>
                <a:cubicBezTo>
                  <a:pt x="1631818" y="2523861"/>
                  <a:pt x="2366632" y="2337792"/>
                  <a:pt x="3292674" y="2337792"/>
                </a:cubicBezTo>
                <a:close/>
                <a:moveTo>
                  <a:pt x="6331347" y="9078515"/>
                </a:moveTo>
                <a:moveTo>
                  <a:pt x="1798241" y="7212012"/>
                </a:moveTo>
                <a:cubicBezTo>
                  <a:pt x="1798241" y="7472362"/>
                  <a:pt x="1887141" y="7676951"/>
                  <a:pt x="2064941" y="7825780"/>
                </a:cubicBezTo>
                <a:cubicBezTo>
                  <a:pt x="2242741" y="7974608"/>
                  <a:pt x="2523861" y="8049022"/>
                  <a:pt x="2908300" y="8049022"/>
                </a:cubicBezTo>
                <a:cubicBezTo>
                  <a:pt x="3387857" y="8049022"/>
                  <a:pt x="3750601" y="7922948"/>
                  <a:pt x="3996531" y="7670800"/>
                </a:cubicBezTo>
                <a:cubicBezTo>
                  <a:pt x="4242594" y="7418652"/>
                  <a:pt x="4365625" y="7050749"/>
                  <a:pt x="4365625" y="6567090"/>
                </a:cubicBezTo>
                <a:lnTo>
                  <a:pt x="4365625" y="5866209"/>
                </a:lnTo>
                <a:cubicBezTo>
                  <a:pt x="4258072" y="5953125"/>
                  <a:pt x="4116454" y="6018278"/>
                  <a:pt x="3940770" y="6061670"/>
                </a:cubicBezTo>
                <a:cubicBezTo>
                  <a:pt x="3765087" y="6105062"/>
                  <a:pt x="3447785" y="6159831"/>
                  <a:pt x="2988866" y="6225976"/>
                </a:cubicBezTo>
                <a:cubicBezTo>
                  <a:pt x="2579555" y="6279687"/>
                  <a:pt x="2278790" y="6386115"/>
                  <a:pt x="2086570" y="6545262"/>
                </a:cubicBezTo>
                <a:cubicBezTo>
                  <a:pt x="1894351" y="6704409"/>
                  <a:pt x="1798241" y="6926659"/>
                  <a:pt x="1798241" y="7212012"/>
                </a:cubicBezTo>
                <a:close/>
                <a:moveTo>
                  <a:pt x="1457127" y="9078515"/>
                </a:moveTo>
                <a:moveTo>
                  <a:pt x="2883495" y="0"/>
                </a:moveTo>
                <a:lnTo>
                  <a:pt x="2883495" y="1482130"/>
                </a:lnTo>
                <a:lnTo>
                  <a:pt x="1165820" y="1482130"/>
                </a:lnTo>
                <a:lnTo>
                  <a:pt x="1165820" y="0"/>
                </a:lnTo>
                <a:close/>
                <a:moveTo>
                  <a:pt x="8669139" y="9078515"/>
                </a:moveTo>
                <a:moveTo>
                  <a:pt x="5494338" y="0"/>
                </a:moveTo>
                <a:lnTo>
                  <a:pt x="5494338" y="1482130"/>
                </a:lnTo>
                <a:lnTo>
                  <a:pt x="3782814" y="1482130"/>
                </a:lnTo>
                <a:lnTo>
                  <a:pt x="3782814" y="0"/>
                </a:lnTo>
                <a:close/>
                <a:moveTo>
                  <a:pt x="8669139" y="9078515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8" name="Freeform 908"/>
          <p:cNvSpPr/>
          <p:nvPr/>
        </p:nvSpPr>
        <p:spPr>
          <a:xfrm rot="0" flipH="0" flipV="0">
            <a:off x="13949203" y="1347993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09" name="Freeform 909"/>
          <p:cNvSpPr/>
          <p:nvPr/>
        </p:nvSpPr>
        <p:spPr>
          <a:xfrm rot="0" flipH="0" flipV="0">
            <a:off x="14016705" y="1396828"/>
            <a:ext cx="129312" cy="141555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0" name="Freeform 910"/>
          <p:cNvSpPr/>
          <p:nvPr/>
        </p:nvSpPr>
        <p:spPr>
          <a:xfrm rot="0" flipH="0" flipV="0">
            <a:off x="14167818" y="1396828"/>
            <a:ext cx="137646" cy="145330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1" name="Freeform 911"/>
          <p:cNvSpPr/>
          <p:nvPr/>
        </p:nvSpPr>
        <p:spPr>
          <a:xfrm rot="0" flipH="0" flipV="0">
            <a:off x="14327676" y="1396828"/>
            <a:ext cx="129312" cy="141555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2" name="Freeform 912"/>
          <p:cNvSpPr/>
          <p:nvPr/>
        </p:nvSpPr>
        <p:spPr>
          <a:xfrm rot="0" flipH="0" flipV="0">
            <a:off x="14546286" y="1400474"/>
            <a:ext cx="136083" cy="137908"/>
          </a:xfrm>
          <a:custGeom>
            <a:pathLst>
              <a:path w="6480175" h="6567090">
                <a:moveTo>
                  <a:pt x="1891308" y="0"/>
                </a:moveTo>
                <a:lnTo>
                  <a:pt x="3280371" y="4483497"/>
                </a:lnTo>
                <a:lnTo>
                  <a:pt x="3305175" y="4483497"/>
                </a:lnTo>
                <a:lnTo>
                  <a:pt x="4688086" y="0"/>
                </a:lnTo>
                <a:lnTo>
                  <a:pt x="6480175" y="0"/>
                </a:lnTo>
                <a:lnTo>
                  <a:pt x="4253905" y="6567090"/>
                </a:lnTo>
                <a:lnTo>
                  <a:pt x="2250877" y="6567090"/>
                </a:lnTo>
                <a:lnTo>
                  <a:pt x="0" y="0"/>
                </a:lnTo>
                <a:close/>
                <a:moveTo>
                  <a:pt x="6504980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3" name="Freeform 913"/>
          <p:cNvSpPr/>
          <p:nvPr/>
        </p:nvSpPr>
        <p:spPr>
          <a:xfrm rot="0" flipH="0" flipV="0">
            <a:off x="14699164" y="1347993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4" name="Freeform 914"/>
          <p:cNvSpPr/>
          <p:nvPr/>
        </p:nvSpPr>
        <p:spPr>
          <a:xfrm rot="0" flipH="0" flipV="0">
            <a:off x="14759893" y="1396828"/>
            <a:ext cx="137646" cy="145330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5" name="Freeform 915"/>
          <p:cNvSpPr/>
          <p:nvPr/>
        </p:nvSpPr>
        <p:spPr>
          <a:xfrm rot="0" flipH="0" flipV="0">
            <a:off x="14919750" y="1396828"/>
            <a:ext cx="88811" cy="141555"/>
          </a:xfrm>
          <a:custGeom>
            <a:pathLst>
              <a:path w="4229100" h="6740723">
                <a:moveTo>
                  <a:pt x="3826074" y="0"/>
                </a:moveTo>
                <a:cubicBezTo>
                  <a:pt x="3904655" y="0"/>
                  <a:pt x="3977018" y="5159"/>
                  <a:pt x="4043164" y="15478"/>
                </a:cubicBezTo>
                <a:cubicBezTo>
                  <a:pt x="4109310" y="25797"/>
                  <a:pt x="4171289" y="41341"/>
                  <a:pt x="4229100" y="62111"/>
                </a:cubicBezTo>
                <a:lnTo>
                  <a:pt x="4229100" y="1736328"/>
                </a:lnTo>
                <a:cubicBezTo>
                  <a:pt x="4125781" y="1715691"/>
                  <a:pt x="4025503" y="1700213"/>
                  <a:pt x="3928269" y="1689894"/>
                </a:cubicBezTo>
                <a:cubicBezTo>
                  <a:pt x="3831167" y="1679575"/>
                  <a:pt x="3716470" y="1674416"/>
                  <a:pt x="3584178" y="1674416"/>
                </a:cubicBezTo>
                <a:cubicBezTo>
                  <a:pt x="2976563" y="1674416"/>
                  <a:pt x="2526969" y="1860484"/>
                  <a:pt x="2235399" y="2232620"/>
                </a:cubicBezTo>
                <a:cubicBezTo>
                  <a:pt x="1943960" y="2604624"/>
                  <a:pt x="1798241" y="3102703"/>
                  <a:pt x="1798241" y="3726855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395214"/>
                </a:lnTo>
                <a:lnTo>
                  <a:pt x="1736328" y="1395214"/>
                </a:lnTo>
                <a:cubicBezTo>
                  <a:pt x="1926431" y="965266"/>
                  <a:pt x="2210594" y="625277"/>
                  <a:pt x="2588816" y="375245"/>
                </a:cubicBezTo>
                <a:cubicBezTo>
                  <a:pt x="2967170" y="125082"/>
                  <a:pt x="3379589" y="0"/>
                  <a:pt x="3826074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6" name="Freeform 916"/>
          <p:cNvSpPr/>
          <p:nvPr/>
        </p:nvSpPr>
        <p:spPr>
          <a:xfrm rot="0" flipH="0" flipV="0">
            <a:off x="15013637" y="1396828"/>
            <a:ext cx="134391" cy="14533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7" name="Freeform 917"/>
          <p:cNvSpPr/>
          <p:nvPr/>
        </p:nvSpPr>
        <p:spPr>
          <a:xfrm rot="0" flipH="0" flipV="0">
            <a:off x="15173623" y="1347993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8" name="Freeform 918"/>
          <p:cNvSpPr/>
          <p:nvPr/>
        </p:nvSpPr>
        <p:spPr>
          <a:xfrm rot="0" flipH="0" flipV="0">
            <a:off x="15242165" y="1347993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19" name="Freeform 919"/>
          <p:cNvSpPr/>
          <p:nvPr/>
        </p:nvSpPr>
        <p:spPr>
          <a:xfrm rot="0" flipH="0" flipV="0">
            <a:off x="15309665" y="1400474"/>
            <a:ext cx="129312" cy="141684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0" name="Freeform 920"/>
          <p:cNvSpPr/>
          <p:nvPr/>
        </p:nvSpPr>
        <p:spPr>
          <a:xfrm rot="0" flipH="0" flipV="0">
            <a:off x="15537131" y="1343438"/>
            <a:ext cx="177363" cy="199504"/>
          </a:xfrm>
          <a:custGeom>
            <a:pathLst>
              <a:path w="8445897" h="9500194">
                <a:moveTo>
                  <a:pt x="4458494" y="0"/>
                </a:moveTo>
                <a:cubicBezTo>
                  <a:pt x="5487988" y="0"/>
                  <a:pt x="6365478" y="290446"/>
                  <a:pt x="7090966" y="871339"/>
                </a:cubicBezTo>
                <a:cubicBezTo>
                  <a:pt x="7816453" y="1452100"/>
                  <a:pt x="8241242" y="2248892"/>
                  <a:pt x="8365331" y="3261717"/>
                </a:cubicBezTo>
                <a:lnTo>
                  <a:pt x="6436717" y="3261717"/>
                </a:lnTo>
                <a:cubicBezTo>
                  <a:pt x="6349934" y="2786261"/>
                  <a:pt x="6114256" y="2402814"/>
                  <a:pt x="5729685" y="2111375"/>
                </a:cubicBezTo>
                <a:cubicBezTo>
                  <a:pt x="5345245" y="1819936"/>
                  <a:pt x="4919464" y="1674217"/>
                  <a:pt x="4452342" y="1674217"/>
                </a:cubicBezTo>
                <a:cubicBezTo>
                  <a:pt x="3675129" y="1674217"/>
                  <a:pt x="3070490" y="1958445"/>
                  <a:pt x="2638425" y="2526903"/>
                </a:cubicBezTo>
                <a:cubicBezTo>
                  <a:pt x="2206493" y="3095360"/>
                  <a:pt x="1990527" y="3848827"/>
                  <a:pt x="1990527" y="4787304"/>
                </a:cubicBezTo>
                <a:cubicBezTo>
                  <a:pt x="1990527" y="5684374"/>
                  <a:pt x="2204442" y="6414029"/>
                  <a:pt x="2632274" y="6976269"/>
                </a:cubicBezTo>
                <a:cubicBezTo>
                  <a:pt x="3060237" y="7538508"/>
                  <a:pt x="3668977" y="7819628"/>
                  <a:pt x="4458494" y="7819628"/>
                </a:cubicBezTo>
                <a:cubicBezTo>
                  <a:pt x="5033169" y="7819628"/>
                  <a:pt x="5498240" y="7642886"/>
                  <a:pt x="5853708" y="7289403"/>
                </a:cubicBezTo>
                <a:cubicBezTo>
                  <a:pt x="6209308" y="6935920"/>
                  <a:pt x="6428449" y="6436717"/>
                  <a:pt x="6511131" y="5791795"/>
                </a:cubicBezTo>
                <a:lnTo>
                  <a:pt x="8445897" y="5791795"/>
                </a:lnTo>
                <a:cubicBezTo>
                  <a:pt x="8330142" y="6945246"/>
                  <a:pt x="7911571" y="7851709"/>
                  <a:pt x="7190185" y="8511183"/>
                </a:cubicBezTo>
                <a:cubicBezTo>
                  <a:pt x="6468798" y="9170524"/>
                  <a:pt x="5558235" y="9500194"/>
                  <a:pt x="4458494" y="9500194"/>
                </a:cubicBezTo>
                <a:cubicBezTo>
                  <a:pt x="3586295" y="9500194"/>
                  <a:pt x="2810140" y="9300698"/>
                  <a:pt x="2130028" y="8901708"/>
                </a:cubicBezTo>
                <a:cubicBezTo>
                  <a:pt x="1449917" y="8502716"/>
                  <a:pt x="924851" y="7939418"/>
                  <a:pt x="554831" y="7211814"/>
                </a:cubicBezTo>
                <a:cubicBezTo>
                  <a:pt x="184944" y="6484210"/>
                  <a:pt x="0" y="5676040"/>
                  <a:pt x="0" y="4787304"/>
                </a:cubicBezTo>
                <a:cubicBezTo>
                  <a:pt x="0" y="3394009"/>
                  <a:pt x="407194" y="2247834"/>
                  <a:pt x="1221581" y="1348779"/>
                </a:cubicBezTo>
                <a:cubicBezTo>
                  <a:pt x="2035969" y="449593"/>
                  <a:pt x="3114940" y="0"/>
                  <a:pt x="4458494" y="0"/>
                </a:cubicBezTo>
                <a:close/>
                <a:moveTo>
                  <a:pt x="8799314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1" name="Freeform 921"/>
          <p:cNvSpPr/>
          <p:nvPr/>
        </p:nvSpPr>
        <p:spPr>
          <a:xfrm rot="0" flipH="0" flipV="0">
            <a:off x="15742957" y="1347993"/>
            <a:ext cx="144551" cy="190390"/>
          </a:xfrm>
          <a:custGeom>
            <a:pathLst>
              <a:path w="6883400" h="9066212">
                <a:moveTo>
                  <a:pt x="6784181" y="0"/>
                </a:moveTo>
                <a:lnTo>
                  <a:pt x="6784181" y="1674416"/>
                </a:lnTo>
                <a:lnTo>
                  <a:pt x="1996877" y="1674416"/>
                </a:lnTo>
                <a:lnTo>
                  <a:pt x="1996877" y="3615333"/>
                </a:lnTo>
                <a:lnTo>
                  <a:pt x="6387306" y="3615333"/>
                </a:lnTo>
                <a:lnTo>
                  <a:pt x="6387306" y="5165725"/>
                </a:lnTo>
                <a:lnTo>
                  <a:pt x="1996877" y="5165725"/>
                </a:lnTo>
                <a:lnTo>
                  <a:pt x="1996877" y="7391797"/>
                </a:lnTo>
                <a:lnTo>
                  <a:pt x="6883400" y="7391797"/>
                </a:lnTo>
                <a:lnTo>
                  <a:pt x="688340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2" name="Freeform 922"/>
          <p:cNvSpPr/>
          <p:nvPr/>
        </p:nvSpPr>
        <p:spPr>
          <a:xfrm rot="0" flipH="0" flipV="0">
            <a:off x="15915512" y="1347993"/>
            <a:ext cx="164083" cy="190390"/>
          </a:xfrm>
          <a:custGeom>
            <a:pathLst>
              <a:path w="7813477" h="9066212">
                <a:moveTo>
                  <a:pt x="4942483" y="0"/>
                </a:moveTo>
                <a:cubicBezTo>
                  <a:pt x="5674188" y="0"/>
                  <a:pt x="6291197" y="235678"/>
                  <a:pt x="6793508" y="707033"/>
                </a:cubicBezTo>
                <a:cubicBezTo>
                  <a:pt x="7295819" y="1178256"/>
                  <a:pt x="7546975" y="1777669"/>
                  <a:pt x="7546975" y="2505273"/>
                </a:cubicBezTo>
                <a:cubicBezTo>
                  <a:pt x="7546975" y="3075848"/>
                  <a:pt x="7428111" y="3548195"/>
                  <a:pt x="7190383" y="3922316"/>
                </a:cubicBezTo>
                <a:cubicBezTo>
                  <a:pt x="6952655" y="4296437"/>
                  <a:pt x="6591961" y="4580665"/>
                  <a:pt x="6108303" y="4775002"/>
                </a:cubicBezTo>
                <a:lnTo>
                  <a:pt x="6108303" y="4799806"/>
                </a:lnTo>
                <a:cubicBezTo>
                  <a:pt x="6534018" y="4911460"/>
                  <a:pt x="6860580" y="5165725"/>
                  <a:pt x="7087989" y="5562600"/>
                </a:cubicBezTo>
                <a:cubicBezTo>
                  <a:pt x="7315399" y="5959475"/>
                  <a:pt x="7439422" y="6567157"/>
                  <a:pt x="7460060" y="7385645"/>
                </a:cubicBezTo>
                <a:cubicBezTo>
                  <a:pt x="7476596" y="8204266"/>
                  <a:pt x="7594402" y="8764455"/>
                  <a:pt x="7813477" y="9066212"/>
                </a:cubicBezTo>
                <a:lnTo>
                  <a:pt x="5816799" y="9066212"/>
                </a:lnTo>
                <a:cubicBezTo>
                  <a:pt x="5701044" y="8772657"/>
                  <a:pt x="5622462" y="8297201"/>
                  <a:pt x="5581055" y="7639844"/>
                </a:cubicBezTo>
                <a:cubicBezTo>
                  <a:pt x="5519142" y="6746875"/>
                  <a:pt x="5369322" y="6171208"/>
                  <a:pt x="5131594" y="5912842"/>
                </a:cubicBezTo>
                <a:cubicBezTo>
                  <a:pt x="4893866" y="5654477"/>
                  <a:pt x="4529005" y="5525294"/>
                  <a:pt x="4037013" y="5525294"/>
                </a:cubicBezTo>
                <a:lnTo>
                  <a:pt x="1996877" y="5525294"/>
                </a:lnTo>
                <a:lnTo>
                  <a:pt x="199687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4223147" y="4099123"/>
                </a:moveTo>
                <a:cubicBezTo>
                  <a:pt x="4640660" y="4099123"/>
                  <a:pt x="4966163" y="3997854"/>
                  <a:pt x="5199658" y="3795316"/>
                </a:cubicBezTo>
                <a:cubicBezTo>
                  <a:pt x="5433285" y="3592645"/>
                  <a:pt x="5550099" y="3261849"/>
                  <a:pt x="5550099" y="2802930"/>
                </a:cubicBezTo>
                <a:cubicBezTo>
                  <a:pt x="5550099" y="2372982"/>
                  <a:pt x="5437452" y="2056739"/>
                  <a:pt x="5212160" y="1854200"/>
                </a:cubicBezTo>
                <a:cubicBezTo>
                  <a:pt x="4986867" y="1651661"/>
                  <a:pt x="4657196" y="1550392"/>
                  <a:pt x="4223147" y="1550392"/>
                </a:cubicBezTo>
                <a:lnTo>
                  <a:pt x="1996877" y="1550392"/>
                </a:lnTo>
                <a:lnTo>
                  <a:pt x="1996877" y="4099123"/>
                </a:lnTo>
                <a:close/>
                <a:moveTo>
                  <a:pt x="4092774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3" name="Freeform 923"/>
          <p:cNvSpPr/>
          <p:nvPr/>
        </p:nvSpPr>
        <p:spPr>
          <a:xfrm rot="0" flipH="0" flipV="0">
            <a:off x="16108070" y="1347993"/>
            <a:ext cx="160828" cy="190390"/>
          </a:xfrm>
          <a:custGeom>
            <a:pathLst>
              <a:path w="7658497" h="9066212">
                <a:moveTo>
                  <a:pt x="1984375" y="0"/>
                </a:moveTo>
                <a:lnTo>
                  <a:pt x="5767189" y="6083498"/>
                </a:lnTo>
                <a:lnTo>
                  <a:pt x="5791994" y="6083498"/>
                </a:lnTo>
                <a:lnTo>
                  <a:pt x="5791994" y="0"/>
                </a:lnTo>
                <a:lnTo>
                  <a:pt x="7658497" y="0"/>
                </a:lnTo>
                <a:lnTo>
                  <a:pt x="7658497" y="9066212"/>
                </a:lnTo>
                <a:lnTo>
                  <a:pt x="5667970" y="9066212"/>
                </a:lnTo>
                <a:lnTo>
                  <a:pt x="1891506" y="2995216"/>
                </a:lnTo>
                <a:lnTo>
                  <a:pt x="1866702" y="2995216"/>
                </a:lnTo>
                <a:lnTo>
                  <a:pt x="1866702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4" name="Freeform 924"/>
          <p:cNvSpPr/>
          <p:nvPr/>
        </p:nvSpPr>
        <p:spPr>
          <a:xfrm rot="0" flipH="0" flipV="0">
            <a:off x="16302832" y="1347993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5" name="Freeform 925"/>
          <p:cNvSpPr/>
          <p:nvPr/>
        </p:nvSpPr>
        <p:spPr>
          <a:xfrm rot="0" flipH="0" flipV="0">
            <a:off x="16371373" y="1347993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6" name="Freeform 926"/>
          <p:cNvSpPr/>
          <p:nvPr/>
        </p:nvSpPr>
        <p:spPr>
          <a:xfrm rot="0" flipH="0" flipV="0">
            <a:off x="16438873" y="1396828"/>
            <a:ext cx="129312" cy="141555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7" name="Freeform 927"/>
          <p:cNvSpPr/>
          <p:nvPr/>
        </p:nvSpPr>
        <p:spPr>
          <a:xfrm rot="0" flipH="0" flipV="0">
            <a:off x="12016451" y="1734172"/>
            <a:ext cx="154933" cy="172258"/>
          </a:xfrm>
          <a:custGeom>
            <a:pathLst>
              <a:path w="8154392" h="9066212">
                <a:moveTo>
                  <a:pt x="5525095" y="0"/>
                </a:moveTo>
                <a:cubicBezTo>
                  <a:pt x="6368455" y="0"/>
                  <a:pt x="7017478" y="212923"/>
                  <a:pt x="7472164" y="638770"/>
                </a:cubicBezTo>
                <a:cubicBezTo>
                  <a:pt x="7926983" y="1064617"/>
                  <a:pt x="8154392" y="1682684"/>
                  <a:pt x="8154392" y="2492970"/>
                </a:cubicBezTo>
                <a:cubicBezTo>
                  <a:pt x="8154392" y="3022137"/>
                  <a:pt x="8007614" y="3517238"/>
                  <a:pt x="7714060" y="3978275"/>
                </a:cubicBezTo>
                <a:cubicBezTo>
                  <a:pt x="7420636" y="4439179"/>
                  <a:pt x="7014501" y="4784328"/>
                  <a:pt x="6495653" y="5013722"/>
                </a:cubicBezTo>
                <a:cubicBezTo>
                  <a:pt x="5976805" y="5243116"/>
                  <a:pt x="5394920" y="5357812"/>
                  <a:pt x="4749999" y="5357812"/>
                </a:cubicBezTo>
                <a:lnTo>
                  <a:pt x="1996678" y="5357812"/>
                </a:lnTo>
                <a:lnTo>
                  <a:pt x="1209080" y="9066212"/>
                </a:lnTo>
                <a:lnTo>
                  <a:pt x="0" y="9066212"/>
                </a:lnTo>
                <a:lnTo>
                  <a:pt x="1891308" y="0"/>
                </a:lnTo>
                <a:close/>
                <a:moveTo>
                  <a:pt x="8979297" y="9066212"/>
                </a:moveTo>
                <a:moveTo>
                  <a:pt x="2213769" y="4340820"/>
                </a:moveTo>
                <a:lnTo>
                  <a:pt x="4991894" y="4340820"/>
                </a:lnTo>
                <a:cubicBezTo>
                  <a:pt x="5570670" y="4340820"/>
                  <a:pt x="6041959" y="4176514"/>
                  <a:pt x="6405761" y="3847902"/>
                </a:cubicBezTo>
                <a:cubicBezTo>
                  <a:pt x="6769563" y="3519289"/>
                  <a:pt x="6951464" y="3069696"/>
                  <a:pt x="6951464" y="2499122"/>
                </a:cubicBezTo>
                <a:cubicBezTo>
                  <a:pt x="6951464" y="2019564"/>
                  <a:pt x="6823274" y="1652653"/>
                  <a:pt x="6566892" y="1398389"/>
                </a:cubicBezTo>
                <a:cubicBezTo>
                  <a:pt x="6310643" y="1144125"/>
                  <a:pt x="5955110" y="1016992"/>
                  <a:pt x="5500291" y="1016992"/>
                </a:cubicBezTo>
                <a:lnTo>
                  <a:pt x="2908300" y="1016992"/>
                </a:lnTo>
                <a:close/>
                <a:moveTo>
                  <a:pt x="463847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8" name="Freeform 928"/>
          <p:cNvSpPr/>
          <p:nvPr/>
        </p:nvSpPr>
        <p:spPr>
          <a:xfrm rot="0" flipH="0" flipV="0">
            <a:off x="12163738" y="1736057"/>
            <a:ext cx="114760" cy="173317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29" name="Freeform 929"/>
          <p:cNvSpPr/>
          <p:nvPr/>
        </p:nvSpPr>
        <p:spPr>
          <a:xfrm rot="0" flipH="0" flipV="0">
            <a:off x="12288973" y="1736057"/>
            <a:ext cx="114760" cy="173317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0" name="Freeform 930"/>
          <p:cNvSpPr/>
          <p:nvPr/>
        </p:nvSpPr>
        <p:spPr>
          <a:xfrm rot="0" flipH="0" flipV="0">
            <a:off x="12424576" y="1744778"/>
            <a:ext cx="70222" cy="163066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1" name="Freeform 931"/>
          <p:cNvSpPr/>
          <p:nvPr/>
        </p:nvSpPr>
        <p:spPr>
          <a:xfrm rot="0" flipH="0" flipV="0">
            <a:off x="12493561" y="1736057"/>
            <a:ext cx="121592" cy="173317"/>
          </a:xfrm>
          <a:custGeom>
            <a:pathLst>
              <a:path w="6399610" h="9121972">
                <a:moveTo>
                  <a:pt x="3671094" y="2251075"/>
                </a:moveTo>
                <a:cubicBezTo>
                  <a:pt x="4564063" y="2251075"/>
                  <a:pt x="5242057" y="2485694"/>
                  <a:pt x="5705078" y="2954933"/>
                </a:cubicBezTo>
                <a:cubicBezTo>
                  <a:pt x="6168099" y="3424171"/>
                  <a:pt x="6399610" y="4094956"/>
                  <a:pt x="6399610" y="4967287"/>
                </a:cubicBezTo>
                <a:cubicBezTo>
                  <a:pt x="6399610" y="6128940"/>
                  <a:pt x="6059554" y="7111801"/>
                  <a:pt x="5379442" y="7915870"/>
                </a:cubicBezTo>
                <a:cubicBezTo>
                  <a:pt x="4699463" y="8719939"/>
                  <a:pt x="3828190" y="9121972"/>
                  <a:pt x="2765624" y="9121972"/>
                </a:cubicBezTo>
                <a:cubicBezTo>
                  <a:pt x="1938801" y="9121972"/>
                  <a:pt x="1271125" y="8869825"/>
                  <a:pt x="762595" y="8365529"/>
                </a:cubicBezTo>
                <a:cubicBezTo>
                  <a:pt x="254199" y="7861101"/>
                  <a:pt x="0" y="7195476"/>
                  <a:pt x="0" y="6368653"/>
                </a:cubicBezTo>
                <a:cubicBezTo>
                  <a:pt x="0" y="5252508"/>
                  <a:pt x="338998" y="4287242"/>
                  <a:pt x="1016992" y="3472854"/>
                </a:cubicBezTo>
                <a:cubicBezTo>
                  <a:pt x="1694987" y="2658335"/>
                  <a:pt x="2579688" y="2251075"/>
                  <a:pt x="3671094" y="2251075"/>
                </a:cubicBezTo>
                <a:close/>
                <a:moveTo>
                  <a:pt x="6498828" y="8966993"/>
                </a:moveTo>
                <a:moveTo>
                  <a:pt x="1078905" y="6362501"/>
                </a:moveTo>
                <a:cubicBezTo>
                  <a:pt x="1078905" y="6937176"/>
                  <a:pt x="1240102" y="7381610"/>
                  <a:pt x="1562497" y="7695803"/>
                </a:cubicBezTo>
                <a:cubicBezTo>
                  <a:pt x="1885024" y="8009996"/>
                  <a:pt x="2323306" y="8167092"/>
                  <a:pt x="2877344" y="8167092"/>
                </a:cubicBezTo>
                <a:cubicBezTo>
                  <a:pt x="3571875" y="8167092"/>
                  <a:pt x="4152702" y="7843573"/>
                  <a:pt x="4619824" y="7196534"/>
                </a:cubicBezTo>
                <a:cubicBezTo>
                  <a:pt x="5086945" y="6549496"/>
                  <a:pt x="5320506" y="5835319"/>
                  <a:pt x="5320506" y="5054004"/>
                </a:cubicBezTo>
                <a:cubicBezTo>
                  <a:pt x="5320506" y="4500099"/>
                  <a:pt x="5169628" y="4052623"/>
                  <a:pt x="4867870" y="3711575"/>
                </a:cubicBezTo>
                <a:cubicBezTo>
                  <a:pt x="4566113" y="3370394"/>
                  <a:pt x="4136165" y="3199804"/>
                  <a:pt x="3578027" y="3199804"/>
                </a:cubicBezTo>
                <a:cubicBezTo>
                  <a:pt x="2866959" y="3199804"/>
                  <a:pt x="2272639" y="3524382"/>
                  <a:pt x="1795066" y="4173537"/>
                </a:cubicBezTo>
                <a:cubicBezTo>
                  <a:pt x="1317625" y="4822560"/>
                  <a:pt x="1078905" y="5552215"/>
                  <a:pt x="1078905" y="6362501"/>
                </a:cubicBezTo>
                <a:close/>
                <a:moveTo>
                  <a:pt x="2387402" y="8966993"/>
                </a:moveTo>
                <a:moveTo>
                  <a:pt x="3782616" y="0"/>
                </a:moveTo>
                <a:lnTo>
                  <a:pt x="3516114" y="1320998"/>
                </a:lnTo>
                <a:lnTo>
                  <a:pt x="2387402" y="1320998"/>
                </a:lnTo>
                <a:lnTo>
                  <a:pt x="2654102" y="0"/>
                </a:lnTo>
                <a:close/>
                <a:moveTo>
                  <a:pt x="8749903" y="8966993"/>
                </a:moveTo>
                <a:moveTo>
                  <a:pt x="5853906" y="0"/>
                </a:moveTo>
                <a:lnTo>
                  <a:pt x="5587206" y="1320998"/>
                </a:lnTo>
                <a:lnTo>
                  <a:pt x="4452342" y="1320998"/>
                </a:lnTo>
                <a:lnTo>
                  <a:pt x="4719042" y="0"/>
                </a:lnTo>
                <a:close/>
                <a:moveTo>
                  <a:pt x="8749903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2" name="Freeform 932"/>
          <p:cNvSpPr/>
          <p:nvPr/>
        </p:nvSpPr>
        <p:spPr>
          <a:xfrm rot="0" flipH="0" flipV="0">
            <a:off x="12625820" y="1778827"/>
            <a:ext cx="108279" cy="130547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3" name="Freeform 933"/>
          <p:cNvSpPr/>
          <p:nvPr/>
        </p:nvSpPr>
        <p:spPr>
          <a:xfrm rot="0" flipH="0" flipV="0">
            <a:off x="12747420" y="1781655"/>
            <a:ext cx="52784" cy="124774"/>
          </a:xfrm>
          <a:custGeom>
            <a:pathLst>
              <a:path w="2778125" h="6567090">
                <a:moveTo>
                  <a:pt x="2778125" y="0"/>
                </a:moveTo>
                <a:lnTo>
                  <a:pt x="2486621" y="1413867"/>
                </a:lnTo>
                <a:lnTo>
                  <a:pt x="1066602" y="1413867"/>
                </a:lnTo>
                <a:lnTo>
                  <a:pt x="1358107" y="0"/>
                </a:lnTo>
                <a:close/>
                <a:moveTo>
                  <a:pt x="6374805" y="6567090"/>
                </a:moveTo>
                <a:moveTo>
                  <a:pt x="1711524" y="5159375"/>
                </a:moveTo>
                <a:lnTo>
                  <a:pt x="1420019" y="6567090"/>
                </a:lnTo>
                <a:lnTo>
                  <a:pt x="0" y="6567090"/>
                </a:lnTo>
                <a:lnTo>
                  <a:pt x="279004" y="5159375"/>
                </a:lnTo>
                <a:close/>
                <a:moveTo>
                  <a:pt x="1215430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4" name="Freeform 934"/>
          <p:cNvSpPr/>
          <p:nvPr/>
        </p:nvSpPr>
        <p:spPr>
          <a:xfrm rot="0" flipH="0" flipV="0">
            <a:off x="12885459" y="1744778"/>
            <a:ext cx="70222" cy="163066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5" name="Freeform 935"/>
          <p:cNvSpPr/>
          <p:nvPr/>
        </p:nvSpPr>
        <p:spPr>
          <a:xfrm rot="0" flipH="0" flipV="0">
            <a:off x="12938017" y="1781655"/>
            <a:ext cx="137028" cy="175440"/>
          </a:xfrm>
          <a:custGeom>
            <a:pathLst>
              <a:path w="7212011" h="9233693">
                <a:moveTo>
                  <a:pt x="2486619" y="0"/>
                </a:moveTo>
                <a:lnTo>
                  <a:pt x="3249413" y="5221486"/>
                </a:lnTo>
                <a:lnTo>
                  <a:pt x="3274218" y="5221486"/>
                </a:lnTo>
                <a:lnTo>
                  <a:pt x="6033690" y="0"/>
                </a:lnTo>
                <a:lnTo>
                  <a:pt x="7212011" y="0"/>
                </a:lnTo>
                <a:lnTo>
                  <a:pt x="2871191" y="7677149"/>
                </a:lnTo>
                <a:cubicBezTo>
                  <a:pt x="2813247" y="7784570"/>
                  <a:pt x="2674738" y="7991209"/>
                  <a:pt x="2455663" y="8297068"/>
                </a:cubicBezTo>
                <a:cubicBezTo>
                  <a:pt x="2236588" y="8603058"/>
                  <a:pt x="1992642" y="8835627"/>
                  <a:pt x="1723826" y="8994774"/>
                </a:cubicBezTo>
                <a:cubicBezTo>
                  <a:pt x="1455141" y="9154053"/>
                  <a:pt x="1132680" y="9233693"/>
                  <a:pt x="756444" y="9233693"/>
                </a:cubicBezTo>
                <a:cubicBezTo>
                  <a:pt x="615950" y="9233693"/>
                  <a:pt x="469238" y="9215040"/>
                  <a:pt x="316309" y="9177733"/>
                </a:cubicBezTo>
                <a:cubicBezTo>
                  <a:pt x="163248" y="9140559"/>
                  <a:pt x="57811" y="9103385"/>
                  <a:pt x="0" y="9066211"/>
                </a:cubicBezTo>
                <a:lnTo>
                  <a:pt x="192087" y="8191896"/>
                </a:lnTo>
                <a:cubicBezTo>
                  <a:pt x="287205" y="8249707"/>
                  <a:pt x="389533" y="8294091"/>
                  <a:pt x="499070" y="8325047"/>
                </a:cubicBezTo>
                <a:cubicBezTo>
                  <a:pt x="608608" y="8356136"/>
                  <a:pt x="713052" y="8371680"/>
                  <a:pt x="812402" y="8371680"/>
                </a:cubicBezTo>
                <a:cubicBezTo>
                  <a:pt x="1188507" y="8371680"/>
                  <a:pt x="1490265" y="8188721"/>
                  <a:pt x="1717674" y="7822802"/>
                </a:cubicBezTo>
                <a:cubicBezTo>
                  <a:pt x="1945083" y="7457016"/>
                  <a:pt x="2201398" y="7038445"/>
                  <a:pt x="2486619" y="6567090"/>
                </a:cubicBezTo>
                <a:lnTo>
                  <a:pt x="1333301" y="0"/>
                </a:lnTo>
                <a:close/>
                <a:moveTo>
                  <a:pt x="736699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6" name="Freeform 936"/>
          <p:cNvSpPr/>
          <p:nvPr/>
        </p:nvSpPr>
        <p:spPr>
          <a:xfrm rot="0" flipH="0" flipV="0">
            <a:off x="13073164" y="1736057"/>
            <a:ext cx="121592" cy="173317"/>
          </a:xfrm>
          <a:custGeom>
            <a:pathLst>
              <a:path w="6399610" h="9121972">
                <a:moveTo>
                  <a:pt x="3671094" y="2251075"/>
                </a:moveTo>
                <a:cubicBezTo>
                  <a:pt x="4564063" y="2251075"/>
                  <a:pt x="5242057" y="2485694"/>
                  <a:pt x="5705078" y="2954933"/>
                </a:cubicBezTo>
                <a:cubicBezTo>
                  <a:pt x="6168099" y="3424171"/>
                  <a:pt x="6399610" y="4094956"/>
                  <a:pt x="6399610" y="4967287"/>
                </a:cubicBezTo>
                <a:cubicBezTo>
                  <a:pt x="6399610" y="6128940"/>
                  <a:pt x="6059554" y="7111801"/>
                  <a:pt x="5379442" y="7915870"/>
                </a:cubicBezTo>
                <a:cubicBezTo>
                  <a:pt x="4699463" y="8719939"/>
                  <a:pt x="3828190" y="9121972"/>
                  <a:pt x="2765624" y="9121972"/>
                </a:cubicBezTo>
                <a:cubicBezTo>
                  <a:pt x="1938801" y="9121972"/>
                  <a:pt x="1271125" y="8869825"/>
                  <a:pt x="762595" y="8365529"/>
                </a:cubicBezTo>
                <a:cubicBezTo>
                  <a:pt x="254199" y="7861101"/>
                  <a:pt x="0" y="7195476"/>
                  <a:pt x="0" y="6368653"/>
                </a:cubicBezTo>
                <a:cubicBezTo>
                  <a:pt x="0" y="5252508"/>
                  <a:pt x="338998" y="4287242"/>
                  <a:pt x="1016992" y="3472854"/>
                </a:cubicBezTo>
                <a:cubicBezTo>
                  <a:pt x="1694987" y="2658335"/>
                  <a:pt x="2579688" y="2251075"/>
                  <a:pt x="3671094" y="2251075"/>
                </a:cubicBezTo>
                <a:close/>
                <a:moveTo>
                  <a:pt x="6498828" y="8966993"/>
                </a:moveTo>
                <a:moveTo>
                  <a:pt x="1078905" y="6362501"/>
                </a:moveTo>
                <a:cubicBezTo>
                  <a:pt x="1078905" y="6937176"/>
                  <a:pt x="1240102" y="7381610"/>
                  <a:pt x="1562497" y="7695803"/>
                </a:cubicBezTo>
                <a:cubicBezTo>
                  <a:pt x="1885024" y="8009996"/>
                  <a:pt x="2323306" y="8167092"/>
                  <a:pt x="2877344" y="8167092"/>
                </a:cubicBezTo>
                <a:cubicBezTo>
                  <a:pt x="3571875" y="8167092"/>
                  <a:pt x="4152702" y="7843573"/>
                  <a:pt x="4619824" y="7196534"/>
                </a:cubicBezTo>
                <a:cubicBezTo>
                  <a:pt x="5086945" y="6549496"/>
                  <a:pt x="5320506" y="5835319"/>
                  <a:pt x="5320506" y="5054004"/>
                </a:cubicBezTo>
                <a:cubicBezTo>
                  <a:pt x="5320506" y="4500099"/>
                  <a:pt x="5169628" y="4052623"/>
                  <a:pt x="4867870" y="3711575"/>
                </a:cubicBezTo>
                <a:cubicBezTo>
                  <a:pt x="4566113" y="3370394"/>
                  <a:pt x="4136165" y="3199804"/>
                  <a:pt x="3578027" y="3199804"/>
                </a:cubicBezTo>
                <a:cubicBezTo>
                  <a:pt x="2866959" y="3199804"/>
                  <a:pt x="2272639" y="3524382"/>
                  <a:pt x="1795066" y="4173537"/>
                </a:cubicBezTo>
                <a:cubicBezTo>
                  <a:pt x="1317625" y="4822560"/>
                  <a:pt x="1078905" y="5552215"/>
                  <a:pt x="1078905" y="6362501"/>
                </a:cubicBezTo>
                <a:close/>
                <a:moveTo>
                  <a:pt x="2387402" y="8966993"/>
                </a:moveTo>
                <a:moveTo>
                  <a:pt x="3782616" y="0"/>
                </a:moveTo>
                <a:lnTo>
                  <a:pt x="3516114" y="1320998"/>
                </a:lnTo>
                <a:lnTo>
                  <a:pt x="2387402" y="1320998"/>
                </a:lnTo>
                <a:lnTo>
                  <a:pt x="2654102" y="0"/>
                </a:lnTo>
                <a:close/>
                <a:moveTo>
                  <a:pt x="8749903" y="8966993"/>
                </a:moveTo>
                <a:moveTo>
                  <a:pt x="5853906" y="0"/>
                </a:moveTo>
                <a:lnTo>
                  <a:pt x="5587206" y="1320998"/>
                </a:lnTo>
                <a:lnTo>
                  <a:pt x="4452342" y="1320998"/>
                </a:lnTo>
                <a:lnTo>
                  <a:pt x="4719042" y="0"/>
                </a:lnTo>
                <a:close/>
                <a:moveTo>
                  <a:pt x="8749903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7" name="Freeform 937"/>
          <p:cNvSpPr/>
          <p:nvPr/>
        </p:nvSpPr>
        <p:spPr>
          <a:xfrm rot="0" flipH="0" flipV="0">
            <a:off x="13205423" y="1778827"/>
            <a:ext cx="108279" cy="130547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8" name="Freeform 938"/>
          <p:cNvSpPr/>
          <p:nvPr/>
        </p:nvSpPr>
        <p:spPr>
          <a:xfrm rot="0" flipH="0" flipV="0">
            <a:off x="13322189" y="1734172"/>
            <a:ext cx="125246" cy="172258"/>
          </a:xfrm>
          <a:custGeom>
            <a:pathLst>
              <a:path w="6591894" h="9066212">
                <a:moveTo>
                  <a:pt x="2982911" y="0"/>
                </a:moveTo>
                <a:lnTo>
                  <a:pt x="1854199" y="5333008"/>
                </a:lnTo>
                <a:lnTo>
                  <a:pt x="1879003" y="5357812"/>
                </a:lnTo>
                <a:lnTo>
                  <a:pt x="5178027" y="2499122"/>
                </a:lnTo>
                <a:lnTo>
                  <a:pt x="6591894" y="2499122"/>
                </a:lnTo>
                <a:lnTo>
                  <a:pt x="3733203" y="4923830"/>
                </a:lnTo>
                <a:lnTo>
                  <a:pt x="5358010" y="9066212"/>
                </a:lnTo>
                <a:lnTo>
                  <a:pt x="4148731" y="9066212"/>
                </a:lnTo>
                <a:lnTo>
                  <a:pt x="2871191" y="5574903"/>
                </a:lnTo>
                <a:lnTo>
                  <a:pt x="1575195" y="6728420"/>
                </a:ln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39" name="Freeform 939"/>
          <p:cNvSpPr/>
          <p:nvPr/>
        </p:nvSpPr>
        <p:spPr>
          <a:xfrm rot="0" flipH="0" flipV="0">
            <a:off x="13440826" y="1778827"/>
            <a:ext cx="117117" cy="130547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0" name="Freeform 940"/>
          <p:cNvSpPr/>
          <p:nvPr/>
        </p:nvSpPr>
        <p:spPr>
          <a:xfrm rot="0" flipH="0" flipV="0">
            <a:off x="13566867" y="1778827"/>
            <a:ext cx="121830" cy="127602"/>
          </a:xfrm>
          <a:custGeom>
            <a:pathLst>
              <a:path w="6412110" h="6715918">
                <a:moveTo>
                  <a:pt x="4582714" y="0"/>
                </a:moveTo>
                <a:cubicBezTo>
                  <a:pt x="5202898" y="0"/>
                  <a:pt x="5662810" y="135400"/>
                  <a:pt x="5962450" y="406201"/>
                </a:cubicBezTo>
                <a:cubicBezTo>
                  <a:pt x="6262223" y="677002"/>
                  <a:pt x="6412110" y="1101791"/>
                  <a:pt x="6412110" y="1680567"/>
                </a:cubicBezTo>
                <a:cubicBezTo>
                  <a:pt x="6412110" y="1796322"/>
                  <a:pt x="6402783" y="1931723"/>
                  <a:pt x="6384130" y="2086768"/>
                </a:cubicBezTo>
                <a:cubicBezTo>
                  <a:pt x="6365609" y="2241814"/>
                  <a:pt x="6310840" y="2536362"/>
                  <a:pt x="6219824" y="2970411"/>
                </a:cubicBezTo>
                <a:lnTo>
                  <a:pt x="5419922" y="6715918"/>
                </a:lnTo>
                <a:lnTo>
                  <a:pt x="4341017" y="6715918"/>
                </a:lnTo>
                <a:lnTo>
                  <a:pt x="5258791" y="2480468"/>
                </a:lnTo>
                <a:cubicBezTo>
                  <a:pt x="5308400" y="2166276"/>
                  <a:pt x="5333205" y="1959570"/>
                  <a:pt x="5333205" y="1860351"/>
                </a:cubicBezTo>
                <a:cubicBezTo>
                  <a:pt x="5333205" y="1575130"/>
                  <a:pt x="5230877" y="1351888"/>
                  <a:pt x="5026222" y="1190625"/>
                </a:cubicBezTo>
                <a:cubicBezTo>
                  <a:pt x="4821567" y="1029361"/>
                  <a:pt x="4543556" y="948729"/>
                  <a:pt x="4192189" y="948729"/>
                </a:cubicBezTo>
                <a:cubicBezTo>
                  <a:pt x="3687761" y="948729"/>
                  <a:pt x="3199869" y="1149283"/>
                  <a:pt x="2728514" y="1550392"/>
                </a:cubicBezTo>
                <a:cubicBezTo>
                  <a:pt x="2257291" y="1951368"/>
                  <a:pt x="1965853" y="2443294"/>
                  <a:pt x="1854199" y="3026172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82910" y="148828"/>
                </a:lnTo>
                <a:lnTo>
                  <a:pt x="2424706" y="148828"/>
                </a:lnTo>
                <a:lnTo>
                  <a:pt x="2220117" y="1141015"/>
                </a:lnTo>
                <a:lnTo>
                  <a:pt x="2244922" y="1141015"/>
                </a:lnTo>
                <a:cubicBezTo>
                  <a:pt x="2513606" y="777213"/>
                  <a:pt x="2850487" y="496093"/>
                  <a:pt x="3255564" y="297656"/>
                </a:cubicBezTo>
                <a:cubicBezTo>
                  <a:pt x="3660774" y="99218"/>
                  <a:pt x="4103157" y="0"/>
                  <a:pt x="4582714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1" name="Freeform 941"/>
          <p:cNvSpPr/>
          <p:nvPr/>
        </p:nvSpPr>
        <p:spPr>
          <a:xfrm rot="0" flipH="0" flipV="0">
            <a:off x="13710223" y="1744778"/>
            <a:ext cx="70222" cy="163066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2" name="Freeform 942"/>
          <p:cNvSpPr/>
          <p:nvPr/>
        </p:nvSpPr>
        <p:spPr>
          <a:xfrm rot="0" flipH="0" flipV="0">
            <a:off x="13779129" y="1778827"/>
            <a:ext cx="117117" cy="130547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3" name="Freeform 943"/>
          <p:cNvSpPr/>
          <p:nvPr/>
        </p:nvSpPr>
        <p:spPr>
          <a:xfrm rot="0" flipH="0" flipV="0">
            <a:off x="13905171" y="1734172"/>
            <a:ext cx="56675" cy="172258"/>
          </a:xfrm>
          <a:custGeom>
            <a:pathLst>
              <a:path w="2982911" h="9066212">
                <a:moveTo>
                  <a:pt x="2982911" y="0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903808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4" name="Freeform 944"/>
          <p:cNvSpPr/>
          <p:nvPr/>
        </p:nvSpPr>
        <p:spPr>
          <a:xfrm rot="0" flipH="0" flipV="0">
            <a:off x="13962276" y="1778827"/>
            <a:ext cx="117117" cy="130547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5" name="Freeform 945"/>
          <p:cNvSpPr/>
          <p:nvPr/>
        </p:nvSpPr>
        <p:spPr>
          <a:xfrm rot="0" flipH="0" flipV="0">
            <a:off x="14088316" y="1778827"/>
            <a:ext cx="121830" cy="127602"/>
          </a:xfrm>
          <a:custGeom>
            <a:pathLst>
              <a:path w="6412110" h="6715918">
                <a:moveTo>
                  <a:pt x="4582714" y="0"/>
                </a:moveTo>
                <a:cubicBezTo>
                  <a:pt x="5202898" y="0"/>
                  <a:pt x="5662810" y="135400"/>
                  <a:pt x="5962450" y="406201"/>
                </a:cubicBezTo>
                <a:cubicBezTo>
                  <a:pt x="6262223" y="677002"/>
                  <a:pt x="6412110" y="1101791"/>
                  <a:pt x="6412110" y="1680567"/>
                </a:cubicBezTo>
                <a:cubicBezTo>
                  <a:pt x="6412110" y="1796322"/>
                  <a:pt x="6402783" y="1931723"/>
                  <a:pt x="6384130" y="2086768"/>
                </a:cubicBezTo>
                <a:cubicBezTo>
                  <a:pt x="6365609" y="2241814"/>
                  <a:pt x="6310840" y="2536362"/>
                  <a:pt x="6219824" y="2970411"/>
                </a:cubicBezTo>
                <a:lnTo>
                  <a:pt x="5419922" y="6715918"/>
                </a:lnTo>
                <a:lnTo>
                  <a:pt x="4341017" y="6715918"/>
                </a:lnTo>
                <a:lnTo>
                  <a:pt x="5258791" y="2480468"/>
                </a:lnTo>
                <a:cubicBezTo>
                  <a:pt x="5308400" y="2166276"/>
                  <a:pt x="5333205" y="1959570"/>
                  <a:pt x="5333205" y="1860351"/>
                </a:cubicBezTo>
                <a:cubicBezTo>
                  <a:pt x="5333205" y="1575130"/>
                  <a:pt x="5230877" y="1351888"/>
                  <a:pt x="5026222" y="1190625"/>
                </a:cubicBezTo>
                <a:cubicBezTo>
                  <a:pt x="4821567" y="1029361"/>
                  <a:pt x="4543556" y="948729"/>
                  <a:pt x="4192189" y="948729"/>
                </a:cubicBezTo>
                <a:cubicBezTo>
                  <a:pt x="3687761" y="948729"/>
                  <a:pt x="3199869" y="1149283"/>
                  <a:pt x="2728514" y="1550392"/>
                </a:cubicBezTo>
                <a:cubicBezTo>
                  <a:pt x="2257291" y="1951368"/>
                  <a:pt x="1965853" y="2443294"/>
                  <a:pt x="1854199" y="3026172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82910" y="148828"/>
                </a:lnTo>
                <a:lnTo>
                  <a:pt x="2424706" y="148828"/>
                </a:lnTo>
                <a:lnTo>
                  <a:pt x="2220117" y="1141015"/>
                </a:lnTo>
                <a:lnTo>
                  <a:pt x="2244922" y="1141015"/>
                </a:lnTo>
                <a:cubicBezTo>
                  <a:pt x="2513606" y="777213"/>
                  <a:pt x="2850487" y="496093"/>
                  <a:pt x="3255564" y="297656"/>
                </a:cubicBezTo>
                <a:cubicBezTo>
                  <a:pt x="3660774" y="99218"/>
                  <a:pt x="4103157" y="0"/>
                  <a:pt x="4582714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6" name="Freeform 946"/>
          <p:cNvSpPr/>
          <p:nvPr/>
        </p:nvSpPr>
        <p:spPr>
          <a:xfrm rot="0" flipH="0" flipV="0">
            <a:off x="14299691" y="1730051"/>
            <a:ext cx="160238" cy="180503"/>
          </a:xfrm>
          <a:custGeom>
            <a:pathLst>
              <a:path w="8433594" h="9500194">
                <a:moveTo>
                  <a:pt x="4979392" y="0"/>
                </a:moveTo>
                <a:cubicBezTo>
                  <a:pt x="6008886" y="0"/>
                  <a:pt x="6838818" y="270801"/>
                  <a:pt x="7469188" y="812403"/>
                </a:cubicBezTo>
                <a:cubicBezTo>
                  <a:pt x="8099689" y="1353873"/>
                  <a:pt x="8421158" y="2128970"/>
                  <a:pt x="8433594" y="3137694"/>
                </a:cubicBezTo>
                <a:lnTo>
                  <a:pt x="7224316" y="3137694"/>
                </a:lnTo>
                <a:cubicBezTo>
                  <a:pt x="7224316" y="2451497"/>
                  <a:pt x="7022769" y="1926497"/>
                  <a:pt x="6619677" y="1562695"/>
                </a:cubicBezTo>
                <a:cubicBezTo>
                  <a:pt x="6216584" y="1198893"/>
                  <a:pt x="5669823" y="1016992"/>
                  <a:pt x="4979392" y="1016992"/>
                </a:cubicBezTo>
                <a:cubicBezTo>
                  <a:pt x="3834276" y="1016992"/>
                  <a:pt x="2918553" y="1459375"/>
                  <a:pt x="2232224" y="2344142"/>
                </a:cubicBezTo>
                <a:cubicBezTo>
                  <a:pt x="1546027" y="3228776"/>
                  <a:pt x="1202928" y="4289094"/>
                  <a:pt x="1202928" y="5525095"/>
                </a:cubicBezTo>
                <a:cubicBezTo>
                  <a:pt x="1202928" y="6447036"/>
                  <a:pt x="1432388" y="7170539"/>
                  <a:pt x="1891308" y="7695604"/>
                </a:cubicBezTo>
                <a:cubicBezTo>
                  <a:pt x="2350228" y="8220670"/>
                  <a:pt x="3015787" y="8483203"/>
                  <a:pt x="3887986" y="8483203"/>
                </a:cubicBezTo>
                <a:cubicBezTo>
                  <a:pt x="4594953" y="8483203"/>
                  <a:pt x="5185106" y="8294092"/>
                  <a:pt x="5658445" y="7915870"/>
                </a:cubicBezTo>
                <a:cubicBezTo>
                  <a:pt x="6131785" y="7537516"/>
                  <a:pt x="6475942" y="6972101"/>
                  <a:pt x="6690916" y="6219626"/>
                </a:cubicBezTo>
                <a:lnTo>
                  <a:pt x="7900194" y="6219626"/>
                </a:lnTo>
                <a:cubicBezTo>
                  <a:pt x="7648046" y="7306932"/>
                  <a:pt x="7178808" y="8125552"/>
                  <a:pt x="6492478" y="8675489"/>
                </a:cubicBezTo>
                <a:cubicBezTo>
                  <a:pt x="5806281" y="9225293"/>
                  <a:pt x="4938117" y="9500194"/>
                  <a:pt x="3887986" y="9500194"/>
                </a:cubicBezTo>
                <a:cubicBezTo>
                  <a:pt x="2660187" y="9500194"/>
                  <a:pt x="1705240" y="9152929"/>
                  <a:pt x="1023144" y="8458398"/>
                </a:cubicBezTo>
                <a:cubicBezTo>
                  <a:pt x="341048" y="7763867"/>
                  <a:pt x="0" y="6786099"/>
                  <a:pt x="0" y="5525095"/>
                </a:cubicBezTo>
                <a:cubicBezTo>
                  <a:pt x="0" y="3966567"/>
                  <a:pt x="465072" y="2656086"/>
                  <a:pt x="1395214" y="1593651"/>
                </a:cubicBezTo>
                <a:cubicBezTo>
                  <a:pt x="2325357" y="531217"/>
                  <a:pt x="3520083" y="0"/>
                  <a:pt x="4979392" y="0"/>
                </a:cubicBezTo>
                <a:close/>
                <a:moveTo>
                  <a:pt x="8799314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7" name="Freeform 947"/>
          <p:cNvSpPr/>
          <p:nvPr/>
        </p:nvSpPr>
        <p:spPr>
          <a:xfrm rot="0" flipH="0" flipV="0">
            <a:off x="14466370" y="1734172"/>
            <a:ext cx="155171" cy="172258"/>
          </a:xfrm>
          <a:custGeom>
            <a:pathLst>
              <a:path w="8166894" h="9066212">
                <a:moveTo>
                  <a:pt x="8166894" y="0"/>
                </a:moveTo>
                <a:lnTo>
                  <a:pt x="7962305" y="1016992"/>
                </a:lnTo>
                <a:lnTo>
                  <a:pt x="2920603" y="1016992"/>
                </a:lnTo>
                <a:lnTo>
                  <a:pt x="2312988" y="3894336"/>
                </a:lnTo>
                <a:lnTo>
                  <a:pt x="7013377" y="3894336"/>
                </a:lnTo>
                <a:lnTo>
                  <a:pt x="6808788" y="4911328"/>
                </a:lnTo>
                <a:lnTo>
                  <a:pt x="2095897" y="4911328"/>
                </a:lnTo>
                <a:lnTo>
                  <a:pt x="1438672" y="8049220"/>
                </a:lnTo>
                <a:lnTo>
                  <a:pt x="6542088" y="8049220"/>
                </a:lnTo>
                <a:lnTo>
                  <a:pt x="6312694" y="9066212"/>
                </a:lnTo>
                <a:lnTo>
                  <a:pt x="0" y="9066212"/>
                </a:lnTo>
                <a:lnTo>
                  <a:pt x="1922264" y="0"/>
                </a:lnTo>
                <a:close/>
                <a:moveTo>
                  <a:pt x="89792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8" name="Freeform 948"/>
          <p:cNvSpPr/>
          <p:nvPr/>
        </p:nvSpPr>
        <p:spPr>
          <a:xfrm rot="0" flipH="0" flipV="0">
            <a:off x="14613562" y="1734172"/>
            <a:ext cx="159529" cy="172258"/>
          </a:xfrm>
          <a:custGeom>
            <a:pathLst>
              <a:path w="8396288" h="9066212">
                <a:moveTo>
                  <a:pt x="5475486" y="0"/>
                </a:moveTo>
                <a:cubicBezTo>
                  <a:pt x="6384991" y="0"/>
                  <a:pt x="7099168" y="195395"/>
                  <a:pt x="7618016" y="586184"/>
                </a:cubicBezTo>
                <a:cubicBezTo>
                  <a:pt x="8136864" y="976842"/>
                  <a:pt x="8396288" y="1550392"/>
                  <a:pt x="8396288" y="2306836"/>
                </a:cubicBezTo>
                <a:cubicBezTo>
                  <a:pt x="8396288" y="2893946"/>
                  <a:pt x="8212336" y="3423179"/>
                  <a:pt x="7844433" y="3894534"/>
                </a:cubicBezTo>
                <a:cubicBezTo>
                  <a:pt x="7476530" y="4365757"/>
                  <a:pt x="6978386" y="4650978"/>
                  <a:pt x="6350000" y="4750197"/>
                </a:cubicBezTo>
                <a:lnTo>
                  <a:pt x="6350000" y="4775002"/>
                </a:lnTo>
                <a:cubicBezTo>
                  <a:pt x="6635221" y="4857684"/>
                  <a:pt x="6864614" y="5036476"/>
                  <a:pt x="7038181" y="5311378"/>
                </a:cubicBezTo>
                <a:cubicBezTo>
                  <a:pt x="7211880" y="5586280"/>
                  <a:pt x="7298730" y="5942872"/>
                  <a:pt x="7298730" y="6381155"/>
                </a:cubicBezTo>
                <a:cubicBezTo>
                  <a:pt x="7298730" y="6612665"/>
                  <a:pt x="7267708" y="6924741"/>
                  <a:pt x="7205663" y="7317383"/>
                </a:cubicBezTo>
                <a:cubicBezTo>
                  <a:pt x="7143618" y="7714258"/>
                  <a:pt x="7112595" y="8032618"/>
                  <a:pt x="7112595" y="8272462"/>
                </a:cubicBezTo>
                <a:cubicBezTo>
                  <a:pt x="7112595" y="8417190"/>
                  <a:pt x="7128074" y="8556757"/>
                  <a:pt x="7159030" y="8691166"/>
                </a:cubicBezTo>
                <a:cubicBezTo>
                  <a:pt x="7190119" y="8825442"/>
                  <a:pt x="7234635" y="8950457"/>
                  <a:pt x="7292578" y="9066212"/>
                </a:cubicBezTo>
                <a:lnTo>
                  <a:pt x="6033691" y="9066212"/>
                </a:lnTo>
                <a:cubicBezTo>
                  <a:pt x="6004719" y="8971095"/>
                  <a:pt x="5980906" y="8856398"/>
                  <a:pt x="5962253" y="8722122"/>
                </a:cubicBezTo>
                <a:cubicBezTo>
                  <a:pt x="5943732" y="8587714"/>
                  <a:pt x="5934472" y="8435777"/>
                  <a:pt x="5934472" y="8266311"/>
                </a:cubicBezTo>
                <a:cubicBezTo>
                  <a:pt x="5934472" y="7956219"/>
                  <a:pt x="5967545" y="7627541"/>
                  <a:pt x="6033691" y="7280275"/>
                </a:cubicBezTo>
                <a:cubicBezTo>
                  <a:pt x="6099837" y="6933009"/>
                  <a:pt x="6132910" y="6641571"/>
                  <a:pt x="6132910" y="6405959"/>
                </a:cubicBezTo>
                <a:cubicBezTo>
                  <a:pt x="6132910" y="6029722"/>
                  <a:pt x="6060546" y="5740334"/>
                  <a:pt x="5915819" y="5537795"/>
                </a:cubicBezTo>
                <a:cubicBezTo>
                  <a:pt x="5771092" y="5335124"/>
                  <a:pt x="5527212" y="5219369"/>
                  <a:pt x="5184180" y="5190530"/>
                </a:cubicBezTo>
                <a:lnTo>
                  <a:pt x="2021483" y="5190530"/>
                </a:lnTo>
                <a:lnTo>
                  <a:pt x="1209080" y="9066212"/>
                </a:lnTo>
                <a:lnTo>
                  <a:pt x="0" y="9066212"/>
                </a:lnTo>
                <a:lnTo>
                  <a:pt x="1922264" y="0"/>
                </a:lnTo>
                <a:close/>
                <a:moveTo>
                  <a:pt x="8979297" y="9066212"/>
                </a:moveTo>
                <a:moveTo>
                  <a:pt x="2908300" y="1016992"/>
                </a:moveTo>
                <a:lnTo>
                  <a:pt x="2238574" y="4179689"/>
                </a:lnTo>
                <a:lnTo>
                  <a:pt x="5010547" y="4179689"/>
                </a:lnTo>
                <a:cubicBezTo>
                  <a:pt x="5684309" y="4179689"/>
                  <a:pt x="6216518" y="4018492"/>
                  <a:pt x="6607175" y="3696097"/>
                </a:cubicBezTo>
                <a:cubicBezTo>
                  <a:pt x="6997964" y="3373570"/>
                  <a:pt x="7193360" y="2935287"/>
                  <a:pt x="7193360" y="2381250"/>
                </a:cubicBezTo>
                <a:cubicBezTo>
                  <a:pt x="7193360" y="1926564"/>
                  <a:pt x="7045524" y="1585516"/>
                  <a:pt x="6749852" y="1358106"/>
                </a:cubicBezTo>
                <a:cubicBezTo>
                  <a:pt x="6454312" y="1130697"/>
                  <a:pt x="6027473" y="1016992"/>
                  <a:pt x="5469335" y="1016992"/>
                </a:cubicBezTo>
                <a:close/>
                <a:moveTo>
                  <a:pt x="796230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49" name="Freeform 949"/>
          <p:cNvSpPr/>
          <p:nvPr/>
        </p:nvSpPr>
        <p:spPr>
          <a:xfrm rot="0" flipH="0" flipV="0">
            <a:off x="14778854" y="1734172"/>
            <a:ext cx="174022" cy="172258"/>
          </a:xfrm>
          <a:custGeom>
            <a:pathLst>
              <a:path w="9159081" h="9066212">
                <a:moveTo>
                  <a:pt x="3212108" y="0"/>
                </a:moveTo>
                <a:lnTo>
                  <a:pt x="6455370" y="7503517"/>
                </a:lnTo>
                <a:lnTo>
                  <a:pt x="6480175" y="7503517"/>
                </a:lnTo>
                <a:lnTo>
                  <a:pt x="7993261" y="0"/>
                </a:lnTo>
                <a:lnTo>
                  <a:pt x="9159081" y="0"/>
                </a:lnTo>
                <a:lnTo>
                  <a:pt x="7242969" y="9066212"/>
                </a:lnTo>
                <a:lnTo>
                  <a:pt x="5946775" y="9066212"/>
                </a:lnTo>
                <a:lnTo>
                  <a:pt x="2734667" y="1612305"/>
                </a:lnTo>
                <a:lnTo>
                  <a:pt x="2709863" y="1612305"/>
                </a:lnTo>
                <a:lnTo>
                  <a:pt x="1171972" y="9066212"/>
                </a:lnTo>
                <a:lnTo>
                  <a:pt x="0" y="9066212"/>
                </a:lnTo>
                <a:lnTo>
                  <a:pt x="1922264" y="0"/>
                </a:lnTo>
                <a:close/>
                <a:moveTo>
                  <a:pt x="89792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0" name="Freeform 950"/>
          <p:cNvSpPr/>
          <p:nvPr/>
        </p:nvSpPr>
        <p:spPr>
          <a:xfrm rot="0" flipH="0" flipV="0">
            <a:off x="14950240" y="1734172"/>
            <a:ext cx="56675" cy="172258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1" name="Freeform 951"/>
          <p:cNvSpPr/>
          <p:nvPr/>
        </p:nvSpPr>
        <p:spPr>
          <a:xfrm rot="0" flipH="0" flipV="0">
            <a:off x="15002866" y="1778827"/>
            <a:ext cx="108279" cy="130547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2" name="Freeform 952"/>
          <p:cNvSpPr/>
          <p:nvPr/>
        </p:nvSpPr>
        <p:spPr>
          <a:xfrm rot="0" flipH="0" flipV="0">
            <a:off x="15118690" y="1778827"/>
            <a:ext cx="108279" cy="130547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3" name="Freeform 953"/>
          <p:cNvSpPr/>
          <p:nvPr/>
        </p:nvSpPr>
        <p:spPr>
          <a:xfrm rot="0" flipH="0" flipV="0">
            <a:off x="15234280" y="1736057"/>
            <a:ext cx="114760" cy="173317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4" name="Freeform 954"/>
          <p:cNvSpPr/>
          <p:nvPr/>
        </p:nvSpPr>
        <p:spPr>
          <a:xfrm rot="0" flipH="0" flipV="0">
            <a:off x="15438847" y="1781655"/>
            <a:ext cx="109101" cy="124774"/>
          </a:xfrm>
          <a:custGeom>
            <a:pathLst>
              <a:path w="5742185" h="6567090">
                <a:moveTo>
                  <a:pt x="1141015" y="0"/>
                </a:moveTo>
                <a:lnTo>
                  <a:pt x="1699021" y="5457031"/>
                </a:lnTo>
                <a:lnTo>
                  <a:pt x="1729978" y="5457031"/>
                </a:lnTo>
                <a:lnTo>
                  <a:pt x="4570214" y="0"/>
                </a:lnTo>
                <a:lnTo>
                  <a:pt x="5742185" y="0"/>
                </a:lnTo>
                <a:lnTo>
                  <a:pt x="2095896" y="6567090"/>
                </a:lnTo>
                <a:lnTo>
                  <a:pt x="942578" y="6567090"/>
                </a:lnTo>
                <a:lnTo>
                  <a:pt x="0" y="0"/>
                </a:lnTo>
                <a:close/>
                <a:moveTo>
                  <a:pt x="6033690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5" name="Freeform 955"/>
          <p:cNvSpPr/>
          <p:nvPr/>
        </p:nvSpPr>
        <p:spPr>
          <a:xfrm rot="0" flipH="0" flipV="0">
            <a:off x="15543356" y="1734172"/>
            <a:ext cx="56675" cy="172258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6" name="Freeform 956"/>
          <p:cNvSpPr/>
          <p:nvPr/>
        </p:nvSpPr>
        <p:spPr>
          <a:xfrm rot="0" flipH="0" flipV="0">
            <a:off x="15600461" y="1778827"/>
            <a:ext cx="117117" cy="130547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7" name="Freeform 957"/>
          <p:cNvSpPr/>
          <p:nvPr/>
        </p:nvSpPr>
        <p:spPr>
          <a:xfrm rot="0" flipH="0" flipV="0">
            <a:off x="15726503" y="1734172"/>
            <a:ext cx="56675" cy="172258"/>
          </a:xfrm>
          <a:custGeom>
            <a:pathLst>
              <a:path w="2982911" h="9066212">
                <a:moveTo>
                  <a:pt x="2982911" y="0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903808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8" name="Freeform 958"/>
          <p:cNvSpPr/>
          <p:nvPr/>
        </p:nvSpPr>
        <p:spPr>
          <a:xfrm rot="0" flipH="0" flipV="0">
            <a:off x="15778895" y="1736057"/>
            <a:ext cx="114760" cy="173317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59" name="Freeform 959"/>
          <p:cNvSpPr/>
          <p:nvPr/>
        </p:nvSpPr>
        <p:spPr>
          <a:xfrm rot="0" flipH="0" flipV="0">
            <a:off x="15944339" y="1734172"/>
            <a:ext cx="84481" cy="220095"/>
          </a:xfrm>
          <a:custGeom>
            <a:pathLst>
              <a:path w="4446388" h="11583987">
                <a:moveTo>
                  <a:pt x="4446388" y="0"/>
                </a:moveTo>
                <a:lnTo>
                  <a:pt x="4167385" y="1320998"/>
                </a:lnTo>
                <a:lnTo>
                  <a:pt x="3075979" y="1320998"/>
                </a:lnTo>
                <a:lnTo>
                  <a:pt x="3354982" y="0"/>
                </a:lnTo>
                <a:close/>
                <a:moveTo>
                  <a:pt x="10591799" y="9066212"/>
                </a:moveTo>
                <a:moveTo>
                  <a:pt x="3912988" y="2499122"/>
                </a:moveTo>
                <a:lnTo>
                  <a:pt x="2244922" y="10380860"/>
                </a:lnTo>
                <a:cubicBezTo>
                  <a:pt x="2145704" y="10757097"/>
                  <a:pt x="1968962" y="11051645"/>
                  <a:pt x="1714697" y="11264502"/>
                </a:cubicBezTo>
                <a:cubicBezTo>
                  <a:pt x="1460434" y="11477492"/>
                  <a:pt x="1122495" y="11583987"/>
                  <a:pt x="700881" y="11583987"/>
                </a:cubicBezTo>
                <a:cubicBezTo>
                  <a:pt x="552053" y="11583987"/>
                  <a:pt x="421812" y="11576710"/>
                  <a:pt x="310158" y="11562158"/>
                </a:cubicBezTo>
                <a:cubicBezTo>
                  <a:pt x="198504" y="11547739"/>
                  <a:pt x="95118" y="11528093"/>
                  <a:pt x="0" y="11503222"/>
                </a:cubicBezTo>
                <a:lnTo>
                  <a:pt x="192286" y="10554493"/>
                </a:lnTo>
                <a:cubicBezTo>
                  <a:pt x="270867" y="10575130"/>
                  <a:pt x="343231" y="10592659"/>
                  <a:pt x="409377" y="10607079"/>
                </a:cubicBezTo>
                <a:cubicBezTo>
                  <a:pt x="475522" y="10621631"/>
                  <a:pt x="543719" y="10628907"/>
                  <a:pt x="613966" y="10628907"/>
                </a:cubicBezTo>
                <a:cubicBezTo>
                  <a:pt x="833041" y="10628907"/>
                  <a:pt x="994304" y="10541065"/>
                  <a:pt x="1097756" y="10365382"/>
                </a:cubicBezTo>
                <a:cubicBezTo>
                  <a:pt x="1201076" y="10189698"/>
                  <a:pt x="1302345" y="9868296"/>
                  <a:pt x="1401564" y="9401174"/>
                </a:cubicBezTo>
                <a:lnTo>
                  <a:pt x="2834083" y="2499122"/>
                </a:lnTo>
                <a:close/>
                <a:moveTo>
                  <a:pt x="809267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0" name="Freeform 960"/>
          <p:cNvSpPr/>
          <p:nvPr/>
        </p:nvSpPr>
        <p:spPr>
          <a:xfrm rot="0" flipH="0" flipV="0">
            <a:off x="16031019" y="1778827"/>
            <a:ext cx="121592" cy="130547"/>
          </a:xfrm>
          <a:custGeom>
            <a:pathLst>
              <a:path w="6399610" h="6870897">
                <a:moveTo>
                  <a:pt x="3671094" y="0"/>
                </a:moveTo>
                <a:cubicBezTo>
                  <a:pt x="4564063" y="0"/>
                  <a:pt x="5242057" y="234619"/>
                  <a:pt x="5705078" y="703858"/>
                </a:cubicBezTo>
                <a:cubicBezTo>
                  <a:pt x="6168099" y="1173096"/>
                  <a:pt x="6399610" y="1843881"/>
                  <a:pt x="6399610" y="2716212"/>
                </a:cubicBezTo>
                <a:cubicBezTo>
                  <a:pt x="6399610" y="3877865"/>
                  <a:pt x="6059554" y="4860726"/>
                  <a:pt x="5379442" y="5664795"/>
                </a:cubicBezTo>
                <a:cubicBezTo>
                  <a:pt x="4699463" y="6468864"/>
                  <a:pt x="3828190" y="6870897"/>
                  <a:pt x="2765624" y="6870897"/>
                </a:cubicBezTo>
                <a:cubicBezTo>
                  <a:pt x="1938801" y="6870897"/>
                  <a:pt x="1271125" y="6618750"/>
                  <a:pt x="762595" y="6114454"/>
                </a:cubicBezTo>
                <a:cubicBezTo>
                  <a:pt x="254199" y="5610026"/>
                  <a:pt x="0" y="4944401"/>
                  <a:pt x="0" y="4117578"/>
                </a:cubicBezTo>
                <a:cubicBezTo>
                  <a:pt x="0" y="3001433"/>
                  <a:pt x="338998" y="2036167"/>
                  <a:pt x="1016992" y="1221779"/>
                </a:cubicBezTo>
                <a:cubicBezTo>
                  <a:pt x="1694987" y="407260"/>
                  <a:pt x="2579688" y="0"/>
                  <a:pt x="3671094" y="0"/>
                </a:cubicBezTo>
                <a:close/>
                <a:moveTo>
                  <a:pt x="6498828" y="6715918"/>
                </a:moveTo>
                <a:moveTo>
                  <a:pt x="1078905" y="4111426"/>
                </a:moveTo>
                <a:cubicBezTo>
                  <a:pt x="1078905" y="4686101"/>
                  <a:pt x="1240102" y="5130535"/>
                  <a:pt x="1562497" y="5444728"/>
                </a:cubicBezTo>
                <a:cubicBezTo>
                  <a:pt x="1885024" y="5758921"/>
                  <a:pt x="2323306" y="5916017"/>
                  <a:pt x="2877344" y="5916017"/>
                </a:cubicBezTo>
                <a:cubicBezTo>
                  <a:pt x="3571875" y="5916017"/>
                  <a:pt x="4152702" y="5592498"/>
                  <a:pt x="4619824" y="4945459"/>
                </a:cubicBezTo>
                <a:cubicBezTo>
                  <a:pt x="5086945" y="4298421"/>
                  <a:pt x="5320506" y="3584244"/>
                  <a:pt x="5320506" y="2802929"/>
                </a:cubicBezTo>
                <a:cubicBezTo>
                  <a:pt x="5320506" y="2249024"/>
                  <a:pt x="5169628" y="1801548"/>
                  <a:pt x="4867870" y="1460500"/>
                </a:cubicBezTo>
                <a:cubicBezTo>
                  <a:pt x="4566113" y="1119319"/>
                  <a:pt x="4136165" y="948729"/>
                  <a:pt x="3578027" y="948729"/>
                </a:cubicBezTo>
                <a:cubicBezTo>
                  <a:pt x="2866959" y="948729"/>
                  <a:pt x="2272639" y="1273307"/>
                  <a:pt x="1795066" y="1922462"/>
                </a:cubicBezTo>
                <a:cubicBezTo>
                  <a:pt x="1317625" y="2571485"/>
                  <a:pt x="1078905" y="3301140"/>
                  <a:pt x="1078905" y="4111426"/>
                </a:cubicBezTo>
                <a:close/>
                <a:moveTo>
                  <a:pt x="2387402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1" name="Freeform 961"/>
          <p:cNvSpPr/>
          <p:nvPr/>
        </p:nvSpPr>
        <p:spPr>
          <a:xfrm rot="0" flipH="0" flipV="0">
            <a:off x="16164220" y="1734172"/>
            <a:ext cx="125246" cy="172258"/>
          </a:xfrm>
          <a:custGeom>
            <a:pathLst>
              <a:path w="6591894" h="9066212">
                <a:moveTo>
                  <a:pt x="2982911" y="0"/>
                </a:moveTo>
                <a:lnTo>
                  <a:pt x="1854199" y="5333008"/>
                </a:lnTo>
                <a:lnTo>
                  <a:pt x="1879003" y="5357812"/>
                </a:lnTo>
                <a:lnTo>
                  <a:pt x="5178027" y="2499122"/>
                </a:lnTo>
                <a:lnTo>
                  <a:pt x="6591894" y="2499122"/>
                </a:lnTo>
                <a:lnTo>
                  <a:pt x="3733203" y="4923830"/>
                </a:lnTo>
                <a:lnTo>
                  <a:pt x="5358010" y="9066212"/>
                </a:lnTo>
                <a:lnTo>
                  <a:pt x="4148731" y="9066212"/>
                </a:lnTo>
                <a:lnTo>
                  <a:pt x="2871191" y="5574903"/>
                </a:lnTo>
                <a:lnTo>
                  <a:pt x="1575195" y="6728420"/>
                </a:ln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2" name="Freeform 962"/>
          <p:cNvSpPr/>
          <p:nvPr/>
        </p:nvSpPr>
        <p:spPr>
          <a:xfrm rot="0" flipH="0" flipV="0">
            <a:off x="16280044" y="1734172"/>
            <a:ext cx="56675" cy="172258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3" name="Freeform 963"/>
          <p:cNvSpPr/>
          <p:nvPr/>
        </p:nvSpPr>
        <p:spPr>
          <a:xfrm rot="0" flipH="0" flipV="0">
            <a:off x="16333613" y="1778827"/>
            <a:ext cx="121830" cy="127602"/>
          </a:xfrm>
          <a:custGeom>
            <a:pathLst>
              <a:path w="6412110" h="6715918">
                <a:moveTo>
                  <a:pt x="4582714" y="0"/>
                </a:moveTo>
                <a:cubicBezTo>
                  <a:pt x="5202898" y="0"/>
                  <a:pt x="5662810" y="135400"/>
                  <a:pt x="5962450" y="406201"/>
                </a:cubicBezTo>
                <a:cubicBezTo>
                  <a:pt x="6262223" y="677002"/>
                  <a:pt x="6412110" y="1101791"/>
                  <a:pt x="6412110" y="1680567"/>
                </a:cubicBezTo>
                <a:cubicBezTo>
                  <a:pt x="6412110" y="1796322"/>
                  <a:pt x="6402783" y="1931723"/>
                  <a:pt x="6384130" y="2086768"/>
                </a:cubicBezTo>
                <a:cubicBezTo>
                  <a:pt x="6365609" y="2241814"/>
                  <a:pt x="6310840" y="2536362"/>
                  <a:pt x="6219824" y="2970411"/>
                </a:cubicBezTo>
                <a:lnTo>
                  <a:pt x="5419922" y="6715918"/>
                </a:lnTo>
                <a:lnTo>
                  <a:pt x="4341017" y="6715918"/>
                </a:lnTo>
                <a:lnTo>
                  <a:pt x="5258791" y="2480468"/>
                </a:lnTo>
                <a:cubicBezTo>
                  <a:pt x="5308400" y="2166276"/>
                  <a:pt x="5333205" y="1959570"/>
                  <a:pt x="5333205" y="1860351"/>
                </a:cubicBezTo>
                <a:cubicBezTo>
                  <a:pt x="5333205" y="1575130"/>
                  <a:pt x="5230877" y="1351888"/>
                  <a:pt x="5026222" y="1190625"/>
                </a:cubicBezTo>
                <a:cubicBezTo>
                  <a:pt x="4821567" y="1029361"/>
                  <a:pt x="4543556" y="948729"/>
                  <a:pt x="4192189" y="948729"/>
                </a:cubicBezTo>
                <a:cubicBezTo>
                  <a:pt x="3687761" y="948729"/>
                  <a:pt x="3199869" y="1149283"/>
                  <a:pt x="2728514" y="1550392"/>
                </a:cubicBezTo>
                <a:cubicBezTo>
                  <a:pt x="2257291" y="1951368"/>
                  <a:pt x="1965853" y="2443294"/>
                  <a:pt x="1854199" y="3026172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82910" y="148828"/>
                </a:lnTo>
                <a:lnTo>
                  <a:pt x="2424706" y="148828"/>
                </a:lnTo>
                <a:lnTo>
                  <a:pt x="2220117" y="1141015"/>
                </a:lnTo>
                <a:lnTo>
                  <a:pt x="2244922" y="1141015"/>
                </a:lnTo>
                <a:cubicBezTo>
                  <a:pt x="2513606" y="777213"/>
                  <a:pt x="2850487" y="496093"/>
                  <a:pt x="3255564" y="297656"/>
                </a:cubicBezTo>
                <a:cubicBezTo>
                  <a:pt x="3660774" y="99218"/>
                  <a:pt x="4103157" y="0"/>
                  <a:pt x="4582714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4" name="Freeform 964"/>
          <p:cNvSpPr/>
          <p:nvPr/>
        </p:nvSpPr>
        <p:spPr>
          <a:xfrm rot="0" flipH="0" flipV="0">
            <a:off x="16524014" y="1778827"/>
            <a:ext cx="142095" cy="175440"/>
          </a:xfrm>
          <a:custGeom>
            <a:pathLst>
              <a:path w="7478712" h="9233693">
                <a:moveTo>
                  <a:pt x="4899024" y="0"/>
                </a:moveTo>
                <a:cubicBezTo>
                  <a:pt x="5700977" y="0"/>
                  <a:pt x="6331412" y="240837"/>
                  <a:pt x="6790332" y="722511"/>
                </a:cubicBezTo>
                <a:cubicBezTo>
                  <a:pt x="7249252" y="1204052"/>
                  <a:pt x="7478712" y="1860351"/>
                  <a:pt x="7478712" y="2691408"/>
                </a:cubicBezTo>
                <a:cubicBezTo>
                  <a:pt x="7478712" y="3795117"/>
                  <a:pt x="7133496" y="4767659"/>
                  <a:pt x="6443067" y="5609034"/>
                </a:cubicBezTo>
                <a:cubicBezTo>
                  <a:pt x="5752636" y="6450277"/>
                  <a:pt x="4884472" y="6870897"/>
                  <a:pt x="3838574" y="6870897"/>
                </a:cubicBezTo>
                <a:cubicBezTo>
                  <a:pt x="3338379" y="6870897"/>
                  <a:pt x="2899105" y="6772737"/>
                  <a:pt x="2520751" y="6576417"/>
                </a:cubicBezTo>
                <a:cubicBezTo>
                  <a:pt x="2142529" y="6379964"/>
                  <a:pt x="1897591" y="6091568"/>
                  <a:pt x="1785937" y="5711229"/>
                </a:cubicBezTo>
                <a:lnTo>
                  <a:pt x="1761132" y="5711229"/>
                </a:lnTo>
                <a:lnTo>
                  <a:pt x="1066601" y="9233693"/>
                </a:lnTo>
                <a:lnTo>
                  <a:pt x="0" y="9233693"/>
                </a:lnTo>
                <a:lnTo>
                  <a:pt x="1916112" y="148828"/>
                </a:lnTo>
                <a:lnTo>
                  <a:pt x="2933104" y="148828"/>
                </a:lnTo>
                <a:lnTo>
                  <a:pt x="2703710" y="1091406"/>
                </a:lnTo>
                <a:lnTo>
                  <a:pt x="2728515" y="1091406"/>
                </a:lnTo>
                <a:cubicBezTo>
                  <a:pt x="2997199" y="731705"/>
                  <a:pt x="3297964" y="459912"/>
                  <a:pt x="3630810" y="276026"/>
                </a:cubicBezTo>
                <a:cubicBezTo>
                  <a:pt x="3963656" y="92009"/>
                  <a:pt x="4386394" y="0"/>
                  <a:pt x="4899024" y="0"/>
                </a:cubicBezTo>
                <a:close/>
                <a:moveTo>
                  <a:pt x="7336035" y="6715918"/>
                </a:moveTo>
                <a:moveTo>
                  <a:pt x="2145704" y="4216797"/>
                </a:moveTo>
                <a:cubicBezTo>
                  <a:pt x="2145704" y="4733528"/>
                  <a:pt x="2294532" y="5145947"/>
                  <a:pt x="2592188" y="5454054"/>
                </a:cubicBezTo>
                <a:cubicBezTo>
                  <a:pt x="2889845" y="5762029"/>
                  <a:pt x="3290821" y="5916017"/>
                  <a:pt x="3795117" y="5916017"/>
                </a:cubicBezTo>
                <a:cubicBezTo>
                  <a:pt x="4559895" y="5916017"/>
                  <a:pt x="5185171" y="5591505"/>
                  <a:pt x="5670946" y="4942483"/>
                </a:cubicBezTo>
                <a:cubicBezTo>
                  <a:pt x="6156721" y="4293327"/>
                  <a:pt x="6399609" y="3542969"/>
                  <a:pt x="6399609" y="2691408"/>
                </a:cubicBezTo>
                <a:cubicBezTo>
                  <a:pt x="6399609" y="2116733"/>
                  <a:pt x="6254881" y="1682618"/>
                  <a:pt x="5965427" y="1389062"/>
                </a:cubicBezTo>
                <a:cubicBezTo>
                  <a:pt x="5676106" y="1095507"/>
                  <a:pt x="5254492" y="948729"/>
                  <a:pt x="4700587" y="948729"/>
                </a:cubicBezTo>
                <a:cubicBezTo>
                  <a:pt x="3997721" y="948729"/>
                  <a:pt x="3396191" y="1289843"/>
                  <a:pt x="2895996" y="1972072"/>
                </a:cubicBezTo>
                <a:cubicBezTo>
                  <a:pt x="2395801" y="2654168"/>
                  <a:pt x="2145704" y="3402409"/>
                  <a:pt x="2145704" y="4216797"/>
                </a:cubicBezTo>
                <a:close/>
                <a:moveTo>
                  <a:pt x="31192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5" name="Freeform 965"/>
          <p:cNvSpPr/>
          <p:nvPr/>
        </p:nvSpPr>
        <p:spPr>
          <a:xfrm rot="0" flipH="0" flipV="0">
            <a:off x="16676290" y="1736057"/>
            <a:ext cx="114760" cy="173317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6" name="Freeform 966"/>
          <p:cNvSpPr/>
          <p:nvPr/>
        </p:nvSpPr>
        <p:spPr>
          <a:xfrm rot="0" flipH="0" flipV="0">
            <a:off x="16802701" y="1734172"/>
            <a:ext cx="56675" cy="172258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7" name="Freeform 967"/>
          <p:cNvSpPr/>
          <p:nvPr/>
        </p:nvSpPr>
        <p:spPr>
          <a:xfrm rot="0" flipH="0" flipV="0">
            <a:off x="16867584" y="1781655"/>
            <a:ext cx="109101" cy="124774"/>
          </a:xfrm>
          <a:custGeom>
            <a:pathLst>
              <a:path w="5742185" h="6567090">
                <a:moveTo>
                  <a:pt x="1141015" y="0"/>
                </a:moveTo>
                <a:lnTo>
                  <a:pt x="1699021" y="5457031"/>
                </a:lnTo>
                <a:lnTo>
                  <a:pt x="1729978" y="5457031"/>
                </a:lnTo>
                <a:lnTo>
                  <a:pt x="4570214" y="0"/>
                </a:lnTo>
                <a:lnTo>
                  <a:pt x="5742185" y="0"/>
                </a:lnTo>
                <a:lnTo>
                  <a:pt x="2095896" y="6567090"/>
                </a:lnTo>
                <a:lnTo>
                  <a:pt x="942578" y="6567090"/>
                </a:lnTo>
                <a:lnTo>
                  <a:pt x="0" y="0"/>
                </a:lnTo>
                <a:close/>
                <a:moveTo>
                  <a:pt x="6033690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8" name="Freeform 968"/>
          <p:cNvSpPr/>
          <p:nvPr/>
        </p:nvSpPr>
        <p:spPr>
          <a:xfrm rot="0" flipH="0" flipV="0">
            <a:off x="16970917" y="1736057"/>
            <a:ext cx="114760" cy="173317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69" name="Freeform 969"/>
          <p:cNvSpPr/>
          <p:nvPr/>
        </p:nvSpPr>
        <p:spPr>
          <a:xfrm rot="0" flipH="0" flipV="0">
            <a:off x="17098508" y="1734172"/>
            <a:ext cx="60796" cy="172258"/>
          </a:xfrm>
          <a:custGeom>
            <a:pathLst>
              <a:path w="3199804" h="9066212">
                <a:moveTo>
                  <a:pt x="3199804" y="0"/>
                </a:moveTo>
                <a:lnTo>
                  <a:pt x="2604492" y="2827734"/>
                </a:lnTo>
                <a:lnTo>
                  <a:pt x="1463476" y="6740723"/>
                </a:lnTo>
                <a:lnTo>
                  <a:pt x="874315" y="6740723"/>
                </a:lnTo>
                <a:lnTo>
                  <a:pt x="1413867" y="2852539"/>
                </a:lnTo>
                <a:lnTo>
                  <a:pt x="2021681" y="0"/>
                </a:lnTo>
                <a:close/>
                <a:moveTo>
                  <a:pt x="9066212" y="9066212"/>
                </a:moveTo>
                <a:moveTo>
                  <a:pt x="1711523" y="7658497"/>
                </a:moveTo>
                <a:lnTo>
                  <a:pt x="1407715" y="9066212"/>
                </a:lnTo>
                <a:lnTo>
                  <a:pt x="0" y="9066212"/>
                </a:lnTo>
                <a:lnTo>
                  <a:pt x="303807" y="7658497"/>
                </a:lnTo>
                <a:close/>
                <a:moveTo>
                  <a:pt x="140771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0" name="Rectangle 970"/>
          <p:cNvSpPr/>
          <p:nvPr/>
        </p:nvSpPr>
        <p:spPr>
          <a:xfrm rot="0" flipH="0" flipV="0">
            <a:off x="17124534" y="8997489"/>
            <a:ext cx="127101" cy="25731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1800" baseline="0" b="0" i="0" dirty="0" spc="0">
                <a:solidFill>
                  <a:srgbClr val="1F497D"/>
                </a:solidFill>
                <a:latin typeface="Arial" pitchFamily="0" charset="1"/>
              </a:rPr>
              <a:t>6</a:t>
            </a:r>
          </a:p>
        </p:txBody>
      </p:sp>
      <p:sp>
        <p:nvSpPr>
          <p:cNvPr id="971" name="Rectangle 971"/>
          <p:cNvSpPr/>
          <p:nvPr/>
        </p:nvSpPr>
        <p:spPr>
          <a:xfrm rot="0" flipH="0" flipV="0">
            <a:off x="5848413" y="214830"/>
            <a:ext cx="3346881" cy="350168"/>
          </a:xfrm>
          <a:prstGeom prst="rect">
            <a:avLst/>
          </a:prstGeom>
        </p:spPr>
      </p:sp>
      <p:sp>
        <p:nvSpPr>
          <p:cNvPr id="972" name="Freeform 972"/>
          <p:cNvSpPr/>
          <p:nvPr/>
        </p:nvSpPr>
        <p:spPr>
          <a:xfrm rot="0" flipH="0" flipV="0">
            <a:off x="5870092" y="276929"/>
            <a:ext cx="92851" cy="204529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3" name="Freeform 973"/>
          <p:cNvSpPr/>
          <p:nvPr/>
        </p:nvSpPr>
        <p:spPr>
          <a:xfrm rot="0" flipH="0" flipV="0">
            <a:off x="6016954" y="272936"/>
            <a:ext cx="150185" cy="212657"/>
          </a:xfrm>
          <a:custGeom>
            <a:pathLst>
              <a:path w="6529784" h="9245996">
                <a:moveTo>
                  <a:pt x="3119239" y="0"/>
                </a:moveTo>
                <a:cubicBezTo>
                  <a:pt x="4235383" y="0"/>
                  <a:pt x="5082844" y="399984"/>
                  <a:pt x="5661620" y="1199952"/>
                </a:cubicBezTo>
                <a:cubicBezTo>
                  <a:pt x="6240396" y="1999919"/>
                  <a:pt x="6529784" y="3129558"/>
                  <a:pt x="6529784" y="4588867"/>
                </a:cubicBezTo>
                <a:cubicBezTo>
                  <a:pt x="6529784" y="5928320"/>
                  <a:pt x="6219692" y="7039372"/>
                  <a:pt x="5599509" y="7922022"/>
                </a:cubicBezTo>
                <a:cubicBezTo>
                  <a:pt x="4979458" y="8804672"/>
                  <a:pt x="4123729" y="9245996"/>
                  <a:pt x="3032323" y="9245996"/>
                </a:cubicBezTo>
                <a:cubicBezTo>
                  <a:pt x="2259210" y="9245996"/>
                  <a:pt x="1612172" y="9028972"/>
                  <a:pt x="1091207" y="8594923"/>
                </a:cubicBezTo>
                <a:cubicBezTo>
                  <a:pt x="570375" y="8160875"/>
                  <a:pt x="258299" y="7555243"/>
                  <a:pt x="154979" y="6778030"/>
                </a:cubicBezTo>
                <a:lnTo>
                  <a:pt x="1866503" y="6778030"/>
                </a:lnTo>
                <a:cubicBezTo>
                  <a:pt x="1936750" y="7112860"/>
                  <a:pt x="2081410" y="7381544"/>
                  <a:pt x="2300485" y="7584083"/>
                </a:cubicBezTo>
                <a:cubicBezTo>
                  <a:pt x="2519693" y="7786621"/>
                  <a:pt x="2773957" y="7887891"/>
                  <a:pt x="3063279" y="7887891"/>
                </a:cubicBezTo>
                <a:cubicBezTo>
                  <a:pt x="3542836" y="7887891"/>
                  <a:pt x="3929393" y="7659489"/>
                  <a:pt x="4222948" y="7202686"/>
                </a:cubicBezTo>
                <a:cubicBezTo>
                  <a:pt x="4516503" y="6745883"/>
                  <a:pt x="4696354" y="6070997"/>
                  <a:pt x="4762500" y="5178028"/>
                </a:cubicBezTo>
                <a:lnTo>
                  <a:pt x="4737695" y="5153223"/>
                </a:lnTo>
                <a:cubicBezTo>
                  <a:pt x="4497850" y="5492287"/>
                  <a:pt x="4215672" y="5742451"/>
                  <a:pt x="3891160" y="5903714"/>
                </a:cubicBezTo>
                <a:cubicBezTo>
                  <a:pt x="3566649" y="6064845"/>
                  <a:pt x="3181151" y="6145411"/>
                  <a:pt x="2734667" y="6145411"/>
                </a:cubicBezTo>
                <a:cubicBezTo>
                  <a:pt x="2246907" y="6145411"/>
                  <a:pt x="1775618" y="6012127"/>
                  <a:pt x="1320800" y="5745559"/>
                </a:cubicBezTo>
                <a:cubicBezTo>
                  <a:pt x="866113" y="5478859"/>
                  <a:pt x="532275" y="5123326"/>
                  <a:pt x="319285" y="4678958"/>
                </a:cubicBezTo>
                <a:cubicBezTo>
                  <a:pt x="106428" y="4234458"/>
                  <a:pt x="0" y="3755893"/>
                  <a:pt x="0" y="3243262"/>
                </a:cubicBezTo>
                <a:cubicBezTo>
                  <a:pt x="0" y="2321322"/>
                  <a:pt x="291438" y="1550326"/>
                  <a:pt x="874315" y="930275"/>
                </a:cubicBezTo>
                <a:cubicBezTo>
                  <a:pt x="1457192" y="310092"/>
                  <a:pt x="2205500" y="0"/>
                  <a:pt x="3119239" y="0"/>
                </a:cubicBezTo>
                <a:close/>
                <a:moveTo>
                  <a:pt x="8799512" y="9066212"/>
                </a:moveTo>
                <a:moveTo>
                  <a:pt x="1804590" y="3106936"/>
                </a:moveTo>
                <a:cubicBezTo>
                  <a:pt x="1804590" y="3590594"/>
                  <a:pt x="1926497" y="3991570"/>
                  <a:pt x="2170310" y="4309864"/>
                </a:cubicBezTo>
                <a:cubicBezTo>
                  <a:pt x="2414256" y="4628158"/>
                  <a:pt x="2744985" y="4787305"/>
                  <a:pt x="3162498" y="4787305"/>
                </a:cubicBezTo>
                <a:cubicBezTo>
                  <a:pt x="3592446" y="4787305"/>
                  <a:pt x="3938653" y="4636426"/>
                  <a:pt x="4201120" y="4334669"/>
                </a:cubicBezTo>
                <a:cubicBezTo>
                  <a:pt x="4463719" y="4032912"/>
                  <a:pt x="4595018" y="3633986"/>
                  <a:pt x="4595018" y="3137892"/>
                </a:cubicBezTo>
                <a:cubicBezTo>
                  <a:pt x="4595018" y="2670770"/>
                  <a:pt x="4460676" y="2278062"/>
                  <a:pt x="4191992" y="1959769"/>
                </a:cubicBezTo>
                <a:cubicBezTo>
                  <a:pt x="3923307" y="1641342"/>
                  <a:pt x="3578092" y="1482130"/>
                  <a:pt x="3156346" y="1482130"/>
                </a:cubicBezTo>
                <a:cubicBezTo>
                  <a:pt x="2771907" y="1482130"/>
                  <a:pt x="2450504" y="1639226"/>
                  <a:pt x="2192139" y="1953419"/>
                </a:cubicBezTo>
                <a:cubicBezTo>
                  <a:pt x="1933773" y="2267611"/>
                  <a:pt x="1804590" y="2652117"/>
                  <a:pt x="1804590" y="3106936"/>
                </a:cubicBezTo>
                <a:close/>
                <a:moveTo>
                  <a:pt x="5692576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4" name="Freeform 974"/>
          <p:cNvSpPr/>
          <p:nvPr/>
        </p:nvSpPr>
        <p:spPr>
          <a:xfrm rot="0" flipH="0" flipV="0">
            <a:off x="6179362" y="272936"/>
            <a:ext cx="150185" cy="212657"/>
          </a:xfrm>
          <a:custGeom>
            <a:pathLst>
              <a:path w="6529784" h="9245996">
                <a:moveTo>
                  <a:pt x="3119239" y="0"/>
                </a:moveTo>
                <a:cubicBezTo>
                  <a:pt x="4235383" y="0"/>
                  <a:pt x="5082844" y="399984"/>
                  <a:pt x="5661620" y="1199952"/>
                </a:cubicBezTo>
                <a:cubicBezTo>
                  <a:pt x="6240396" y="1999919"/>
                  <a:pt x="6529784" y="3129558"/>
                  <a:pt x="6529784" y="4588867"/>
                </a:cubicBezTo>
                <a:cubicBezTo>
                  <a:pt x="6529784" y="5928320"/>
                  <a:pt x="6219692" y="7039372"/>
                  <a:pt x="5599509" y="7922022"/>
                </a:cubicBezTo>
                <a:cubicBezTo>
                  <a:pt x="4979458" y="8804672"/>
                  <a:pt x="4123729" y="9245996"/>
                  <a:pt x="3032323" y="9245996"/>
                </a:cubicBezTo>
                <a:cubicBezTo>
                  <a:pt x="2259210" y="9245996"/>
                  <a:pt x="1612172" y="9028972"/>
                  <a:pt x="1091207" y="8594923"/>
                </a:cubicBezTo>
                <a:cubicBezTo>
                  <a:pt x="570375" y="8160875"/>
                  <a:pt x="258299" y="7555243"/>
                  <a:pt x="154979" y="6778030"/>
                </a:cubicBezTo>
                <a:lnTo>
                  <a:pt x="1866503" y="6778030"/>
                </a:lnTo>
                <a:cubicBezTo>
                  <a:pt x="1936750" y="7112860"/>
                  <a:pt x="2081410" y="7381544"/>
                  <a:pt x="2300485" y="7584083"/>
                </a:cubicBezTo>
                <a:cubicBezTo>
                  <a:pt x="2519693" y="7786621"/>
                  <a:pt x="2773957" y="7887891"/>
                  <a:pt x="3063279" y="7887891"/>
                </a:cubicBezTo>
                <a:cubicBezTo>
                  <a:pt x="3542836" y="7887891"/>
                  <a:pt x="3929393" y="7659489"/>
                  <a:pt x="4222948" y="7202686"/>
                </a:cubicBezTo>
                <a:cubicBezTo>
                  <a:pt x="4516503" y="6745883"/>
                  <a:pt x="4696354" y="6070997"/>
                  <a:pt x="4762500" y="5178028"/>
                </a:cubicBezTo>
                <a:lnTo>
                  <a:pt x="4737695" y="5153223"/>
                </a:lnTo>
                <a:cubicBezTo>
                  <a:pt x="4497850" y="5492287"/>
                  <a:pt x="4215672" y="5742451"/>
                  <a:pt x="3891160" y="5903714"/>
                </a:cubicBezTo>
                <a:cubicBezTo>
                  <a:pt x="3566649" y="6064845"/>
                  <a:pt x="3181151" y="6145411"/>
                  <a:pt x="2734667" y="6145411"/>
                </a:cubicBezTo>
                <a:cubicBezTo>
                  <a:pt x="2246907" y="6145411"/>
                  <a:pt x="1775618" y="6012127"/>
                  <a:pt x="1320800" y="5745559"/>
                </a:cubicBezTo>
                <a:cubicBezTo>
                  <a:pt x="866113" y="5478859"/>
                  <a:pt x="532275" y="5123326"/>
                  <a:pt x="319285" y="4678958"/>
                </a:cubicBezTo>
                <a:cubicBezTo>
                  <a:pt x="106428" y="4234458"/>
                  <a:pt x="0" y="3755893"/>
                  <a:pt x="0" y="3243262"/>
                </a:cubicBezTo>
                <a:cubicBezTo>
                  <a:pt x="0" y="2321322"/>
                  <a:pt x="291438" y="1550326"/>
                  <a:pt x="874315" y="930275"/>
                </a:cubicBezTo>
                <a:cubicBezTo>
                  <a:pt x="1457192" y="310092"/>
                  <a:pt x="2205500" y="0"/>
                  <a:pt x="3119239" y="0"/>
                </a:cubicBezTo>
                <a:close/>
                <a:moveTo>
                  <a:pt x="8799512" y="9066212"/>
                </a:moveTo>
                <a:moveTo>
                  <a:pt x="1804590" y="3106936"/>
                </a:moveTo>
                <a:cubicBezTo>
                  <a:pt x="1804590" y="3590594"/>
                  <a:pt x="1926497" y="3991570"/>
                  <a:pt x="2170310" y="4309864"/>
                </a:cubicBezTo>
                <a:cubicBezTo>
                  <a:pt x="2414256" y="4628158"/>
                  <a:pt x="2744985" y="4787305"/>
                  <a:pt x="3162498" y="4787305"/>
                </a:cubicBezTo>
                <a:cubicBezTo>
                  <a:pt x="3592446" y="4787305"/>
                  <a:pt x="3938653" y="4636426"/>
                  <a:pt x="4201120" y="4334669"/>
                </a:cubicBezTo>
                <a:cubicBezTo>
                  <a:pt x="4463719" y="4032912"/>
                  <a:pt x="4595018" y="3633986"/>
                  <a:pt x="4595018" y="3137892"/>
                </a:cubicBezTo>
                <a:cubicBezTo>
                  <a:pt x="4595018" y="2670770"/>
                  <a:pt x="4460676" y="2278062"/>
                  <a:pt x="4191992" y="1959769"/>
                </a:cubicBezTo>
                <a:cubicBezTo>
                  <a:pt x="3923307" y="1641342"/>
                  <a:pt x="3578092" y="1482130"/>
                  <a:pt x="3156346" y="1482130"/>
                </a:cubicBezTo>
                <a:cubicBezTo>
                  <a:pt x="2771907" y="1482130"/>
                  <a:pt x="2450504" y="1639226"/>
                  <a:pt x="2192139" y="1953419"/>
                </a:cubicBezTo>
                <a:cubicBezTo>
                  <a:pt x="1933773" y="2267611"/>
                  <a:pt x="1804590" y="2652117"/>
                  <a:pt x="1804590" y="3106936"/>
                </a:cubicBezTo>
                <a:close/>
                <a:moveTo>
                  <a:pt x="5692576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5" name="Freeform 975"/>
          <p:cNvSpPr/>
          <p:nvPr/>
        </p:nvSpPr>
        <p:spPr>
          <a:xfrm rot="0" flipH="0" flipV="0">
            <a:off x="6357315" y="276929"/>
            <a:ext cx="92851" cy="204529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6" name="Freeform 976"/>
          <p:cNvSpPr/>
          <p:nvPr/>
        </p:nvSpPr>
        <p:spPr>
          <a:xfrm rot="0" flipH="0" flipV="0">
            <a:off x="6515870" y="333127"/>
            <a:ext cx="45786" cy="148332"/>
          </a:xfrm>
          <a:custGeom>
            <a:pathLst>
              <a:path w="1990725" h="6449218">
                <a:moveTo>
                  <a:pt x="1990725" y="0"/>
                </a:moveTo>
                <a:lnTo>
                  <a:pt x="1990725" y="1953418"/>
                </a:lnTo>
                <a:lnTo>
                  <a:pt x="0" y="1953418"/>
                </a:lnTo>
                <a:lnTo>
                  <a:pt x="0" y="0"/>
                </a:lnTo>
                <a:close/>
                <a:moveTo>
                  <a:pt x="5674122" y="6449218"/>
                </a:moveTo>
                <a:moveTo>
                  <a:pt x="1990725" y="4495800"/>
                </a:moveTo>
                <a:lnTo>
                  <a:pt x="1990725" y="6449218"/>
                </a:lnTo>
                <a:lnTo>
                  <a:pt x="0" y="6449218"/>
                </a:lnTo>
                <a:lnTo>
                  <a:pt x="0" y="4495800"/>
                </a:lnTo>
                <a:close/>
                <a:moveTo>
                  <a:pt x="1178322" y="6449218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7" name="Freeform 977"/>
          <p:cNvSpPr/>
          <p:nvPr/>
        </p:nvSpPr>
        <p:spPr>
          <a:xfrm rot="0" flipH="0" flipV="0">
            <a:off x="6666713" y="267947"/>
            <a:ext cx="175574" cy="218504"/>
          </a:xfrm>
          <a:custGeom>
            <a:pathLst>
              <a:path w="7633692" h="9500194">
                <a:moveTo>
                  <a:pt x="3702050" y="0"/>
                </a:moveTo>
                <a:cubicBezTo>
                  <a:pt x="4797689" y="0"/>
                  <a:pt x="5676238" y="254264"/>
                  <a:pt x="6337697" y="762794"/>
                </a:cubicBezTo>
                <a:cubicBezTo>
                  <a:pt x="6999155" y="1271190"/>
                  <a:pt x="7329884" y="1990460"/>
                  <a:pt x="7329884" y="2920603"/>
                </a:cubicBezTo>
                <a:lnTo>
                  <a:pt x="5401270" y="2920603"/>
                </a:lnTo>
                <a:cubicBezTo>
                  <a:pt x="5372298" y="2465917"/>
                  <a:pt x="5217252" y="2123876"/>
                  <a:pt x="4936133" y="1894483"/>
                </a:cubicBezTo>
                <a:cubicBezTo>
                  <a:pt x="4655013" y="1664956"/>
                  <a:pt x="4216797" y="1550194"/>
                  <a:pt x="3621484" y="1550194"/>
                </a:cubicBezTo>
                <a:cubicBezTo>
                  <a:pt x="3216407" y="1550194"/>
                  <a:pt x="2884620" y="1639094"/>
                  <a:pt x="2626122" y="1816894"/>
                </a:cubicBezTo>
                <a:cubicBezTo>
                  <a:pt x="2367756" y="1994694"/>
                  <a:pt x="2238573" y="2248958"/>
                  <a:pt x="2238573" y="2579687"/>
                </a:cubicBezTo>
                <a:cubicBezTo>
                  <a:pt x="2238573" y="2806965"/>
                  <a:pt x="2292284" y="2976430"/>
                  <a:pt x="2399704" y="3088084"/>
                </a:cubicBezTo>
                <a:cubicBezTo>
                  <a:pt x="2507258" y="3199738"/>
                  <a:pt x="2727457" y="3316552"/>
                  <a:pt x="3060303" y="3438525"/>
                </a:cubicBezTo>
                <a:cubicBezTo>
                  <a:pt x="3393149" y="3560498"/>
                  <a:pt x="4119694" y="3753776"/>
                  <a:pt x="5239940" y="4018359"/>
                </a:cubicBezTo>
                <a:cubicBezTo>
                  <a:pt x="5992415" y="4200260"/>
                  <a:pt x="6579459" y="4508235"/>
                  <a:pt x="7001073" y="4942284"/>
                </a:cubicBezTo>
                <a:cubicBezTo>
                  <a:pt x="7422819" y="5376333"/>
                  <a:pt x="7633692" y="5926137"/>
                  <a:pt x="7633692" y="6591697"/>
                </a:cubicBezTo>
                <a:cubicBezTo>
                  <a:pt x="7633692" y="7468129"/>
                  <a:pt x="7305014" y="8171987"/>
                  <a:pt x="6647656" y="8703270"/>
                </a:cubicBezTo>
                <a:cubicBezTo>
                  <a:pt x="5990299" y="9234553"/>
                  <a:pt x="5064257" y="9500194"/>
                  <a:pt x="3869531" y="9500194"/>
                </a:cubicBezTo>
                <a:cubicBezTo>
                  <a:pt x="2728515" y="9500194"/>
                  <a:pt x="1798306" y="9219075"/>
                  <a:pt x="1078904" y="8656836"/>
                </a:cubicBezTo>
                <a:cubicBezTo>
                  <a:pt x="359635" y="8094596"/>
                  <a:pt x="0" y="7317383"/>
                  <a:pt x="0" y="6325195"/>
                </a:cubicBezTo>
                <a:lnTo>
                  <a:pt x="0" y="6275586"/>
                </a:lnTo>
                <a:lnTo>
                  <a:pt x="1928614" y="6275586"/>
                </a:lnTo>
                <a:cubicBezTo>
                  <a:pt x="1936816" y="6837825"/>
                  <a:pt x="2124869" y="7257454"/>
                  <a:pt x="2492772" y="7534473"/>
                </a:cubicBezTo>
                <a:cubicBezTo>
                  <a:pt x="2860807" y="7811360"/>
                  <a:pt x="3342481" y="7949803"/>
                  <a:pt x="3937794" y="7949803"/>
                </a:cubicBezTo>
                <a:cubicBezTo>
                  <a:pt x="4475162" y="7949803"/>
                  <a:pt x="4904052" y="7851643"/>
                  <a:pt x="5224462" y="7655322"/>
                </a:cubicBezTo>
                <a:cubicBezTo>
                  <a:pt x="5544873" y="7458869"/>
                  <a:pt x="5705078" y="7180858"/>
                  <a:pt x="5705078" y="6821289"/>
                </a:cubicBezTo>
                <a:cubicBezTo>
                  <a:pt x="5705078" y="6527734"/>
                  <a:pt x="5582047" y="6286897"/>
                  <a:pt x="5335984" y="6098778"/>
                </a:cubicBezTo>
                <a:cubicBezTo>
                  <a:pt x="5090054" y="5910659"/>
                  <a:pt x="4696354" y="5748404"/>
                  <a:pt x="4154884" y="5612011"/>
                </a:cubicBezTo>
                <a:cubicBezTo>
                  <a:pt x="3460353" y="5454848"/>
                  <a:pt x="2829851" y="5288425"/>
                  <a:pt x="2263378" y="5112742"/>
                </a:cubicBezTo>
                <a:cubicBezTo>
                  <a:pt x="1697037" y="4937059"/>
                  <a:pt x="1228857" y="4651838"/>
                  <a:pt x="858837" y="4257079"/>
                </a:cubicBezTo>
                <a:cubicBezTo>
                  <a:pt x="488817" y="3862189"/>
                  <a:pt x="303808" y="3356769"/>
                  <a:pt x="303808" y="2740819"/>
                </a:cubicBezTo>
                <a:cubicBezTo>
                  <a:pt x="303808" y="1926431"/>
                  <a:pt x="629377" y="1266031"/>
                  <a:pt x="1280517" y="759619"/>
                </a:cubicBezTo>
                <a:cubicBezTo>
                  <a:pt x="1931656" y="253206"/>
                  <a:pt x="2738834" y="0"/>
                  <a:pt x="3702050" y="0"/>
                </a:cubicBezTo>
                <a:close/>
                <a:moveTo>
                  <a:pt x="8985448" y="9283104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8" name="Freeform 978"/>
          <p:cNvSpPr/>
          <p:nvPr/>
        </p:nvSpPr>
        <p:spPr>
          <a:xfrm rot="0" flipH="0" flipV="0">
            <a:off x="6847294" y="330416"/>
            <a:ext cx="155178" cy="204241"/>
          </a:xfrm>
          <a:custGeom>
            <a:pathLst>
              <a:path w="6746874" h="8880077">
                <a:moveTo>
                  <a:pt x="1934765" y="0"/>
                </a:moveTo>
                <a:lnTo>
                  <a:pt x="3423046" y="4495800"/>
                </a:lnTo>
                <a:lnTo>
                  <a:pt x="3447850" y="4495800"/>
                </a:lnTo>
                <a:lnTo>
                  <a:pt x="4880371" y="0"/>
                </a:lnTo>
                <a:lnTo>
                  <a:pt x="6746874" y="0"/>
                </a:lnTo>
                <a:lnTo>
                  <a:pt x="3956247" y="7515819"/>
                </a:lnTo>
                <a:cubicBezTo>
                  <a:pt x="3790883" y="7954102"/>
                  <a:pt x="3536618" y="8291048"/>
                  <a:pt x="3193454" y="8526660"/>
                </a:cubicBezTo>
                <a:cubicBezTo>
                  <a:pt x="2850421" y="8762271"/>
                  <a:pt x="2406054" y="8880077"/>
                  <a:pt x="1860350" y="8880077"/>
                </a:cubicBezTo>
                <a:cubicBezTo>
                  <a:pt x="1599868" y="8880077"/>
                  <a:pt x="1379669" y="8873859"/>
                  <a:pt x="1199752" y="8861424"/>
                </a:cubicBezTo>
                <a:cubicBezTo>
                  <a:pt x="1019968" y="8849121"/>
                  <a:pt x="835024" y="8832650"/>
                  <a:pt x="644921" y="8812013"/>
                </a:cubicBezTo>
                <a:lnTo>
                  <a:pt x="644921" y="7329883"/>
                </a:lnTo>
                <a:cubicBezTo>
                  <a:pt x="863996" y="7354622"/>
                  <a:pt x="1043780" y="7371092"/>
                  <a:pt x="1184274" y="7379294"/>
                </a:cubicBezTo>
                <a:cubicBezTo>
                  <a:pt x="1324900" y="7387629"/>
                  <a:pt x="1459308" y="7391796"/>
                  <a:pt x="1587499" y="7391796"/>
                </a:cubicBezTo>
                <a:cubicBezTo>
                  <a:pt x="1843748" y="7391796"/>
                  <a:pt x="2042119" y="7313215"/>
                  <a:pt x="2182613" y="7156052"/>
                </a:cubicBezTo>
                <a:cubicBezTo>
                  <a:pt x="2323239" y="6999022"/>
                  <a:pt x="2393552" y="6802701"/>
                  <a:pt x="2393552" y="6567090"/>
                </a:cubicBezTo>
                <a:cubicBezTo>
                  <a:pt x="2393552" y="6505046"/>
                  <a:pt x="2389385" y="6444059"/>
                  <a:pt x="2381050" y="6384131"/>
                </a:cubicBezTo>
                <a:cubicBezTo>
                  <a:pt x="2372848" y="6324203"/>
                  <a:pt x="2350160" y="6248731"/>
                  <a:pt x="2312986" y="6157714"/>
                </a:cubicBezTo>
                <a:lnTo>
                  <a:pt x="0" y="0"/>
                </a:lnTo>
                <a:close/>
                <a:moveTo>
                  <a:pt x="6647655" y="6567090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79" name="Freeform 979"/>
          <p:cNvSpPr/>
          <p:nvPr/>
        </p:nvSpPr>
        <p:spPr>
          <a:xfrm rot="0" flipH="0" flipV="0">
            <a:off x="7016580" y="326422"/>
            <a:ext cx="141627" cy="155036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0" name="Freeform 980"/>
          <p:cNvSpPr/>
          <p:nvPr/>
        </p:nvSpPr>
        <p:spPr>
          <a:xfrm rot="0" flipH="0" flipV="0">
            <a:off x="7189503" y="326422"/>
            <a:ext cx="141627" cy="155036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1" name="Freeform 981"/>
          <p:cNvSpPr/>
          <p:nvPr/>
        </p:nvSpPr>
        <p:spPr>
          <a:xfrm rot="0" flipH="0" flipV="0">
            <a:off x="7344741" y="330416"/>
            <a:ext cx="155178" cy="204241"/>
          </a:xfrm>
          <a:custGeom>
            <a:pathLst>
              <a:path w="6746874" h="8880077">
                <a:moveTo>
                  <a:pt x="1934765" y="0"/>
                </a:moveTo>
                <a:lnTo>
                  <a:pt x="3423046" y="4495800"/>
                </a:lnTo>
                <a:lnTo>
                  <a:pt x="3447850" y="4495800"/>
                </a:lnTo>
                <a:lnTo>
                  <a:pt x="4880371" y="0"/>
                </a:lnTo>
                <a:lnTo>
                  <a:pt x="6746874" y="0"/>
                </a:lnTo>
                <a:lnTo>
                  <a:pt x="3956247" y="7515819"/>
                </a:lnTo>
                <a:cubicBezTo>
                  <a:pt x="3790883" y="7954102"/>
                  <a:pt x="3536618" y="8291048"/>
                  <a:pt x="3193454" y="8526660"/>
                </a:cubicBezTo>
                <a:cubicBezTo>
                  <a:pt x="2850421" y="8762271"/>
                  <a:pt x="2406054" y="8880077"/>
                  <a:pt x="1860350" y="8880077"/>
                </a:cubicBezTo>
                <a:cubicBezTo>
                  <a:pt x="1599868" y="8880077"/>
                  <a:pt x="1379669" y="8873859"/>
                  <a:pt x="1199752" y="8861424"/>
                </a:cubicBezTo>
                <a:cubicBezTo>
                  <a:pt x="1019968" y="8849121"/>
                  <a:pt x="835024" y="8832650"/>
                  <a:pt x="644921" y="8812013"/>
                </a:cubicBezTo>
                <a:lnTo>
                  <a:pt x="644921" y="7329883"/>
                </a:lnTo>
                <a:cubicBezTo>
                  <a:pt x="863996" y="7354622"/>
                  <a:pt x="1043780" y="7371092"/>
                  <a:pt x="1184274" y="7379294"/>
                </a:cubicBezTo>
                <a:cubicBezTo>
                  <a:pt x="1324900" y="7387629"/>
                  <a:pt x="1459308" y="7391796"/>
                  <a:pt x="1587499" y="7391796"/>
                </a:cubicBezTo>
                <a:cubicBezTo>
                  <a:pt x="1843748" y="7391796"/>
                  <a:pt x="2042119" y="7313215"/>
                  <a:pt x="2182613" y="7156052"/>
                </a:cubicBezTo>
                <a:cubicBezTo>
                  <a:pt x="2323239" y="6999022"/>
                  <a:pt x="2393552" y="6802701"/>
                  <a:pt x="2393552" y="6567090"/>
                </a:cubicBezTo>
                <a:cubicBezTo>
                  <a:pt x="2393552" y="6505046"/>
                  <a:pt x="2389385" y="6444059"/>
                  <a:pt x="2381050" y="6384131"/>
                </a:cubicBezTo>
                <a:cubicBezTo>
                  <a:pt x="2372848" y="6324203"/>
                  <a:pt x="2350160" y="6248731"/>
                  <a:pt x="2312986" y="6157714"/>
                </a:cubicBezTo>
                <a:lnTo>
                  <a:pt x="0" y="0"/>
                </a:lnTo>
                <a:close/>
                <a:moveTo>
                  <a:pt x="6647655" y="6567090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2" name="Freeform 982"/>
          <p:cNvSpPr/>
          <p:nvPr/>
        </p:nvSpPr>
        <p:spPr>
          <a:xfrm rot="0" flipH="0" flipV="0">
            <a:off x="7515167" y="272936"/>
            <a:ext cx="41505" cy="208522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3" name="Freeform 983"/>
          <p:cNvSpPr/>
          <p:nvPr/>
        </p:nvSpPr>
        <p:spPr>
          <a:xfrm rot="0" flipH="0" flipV="0">
            <a:off x="7589096" y="326422"/>
            <a:ext cx="141627" cy="155036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4" name="Freeform 984"/>
          <p:cNvSpPr/>
          <p:nvPr/>
        </p:nvSpPr>
        <p:spPr>
          <a:xfrm rot="0" flipH="0" flipV="0">
            <a:off x="7847208" y="272936"/>
            <a:ext cx="179709" cy="208522"/>
          </a:xfrm>
          <a:custGeom>
            <a:pathLst>
              <a:path w="7813477" h="9066212">
                <a:moveTo>
                  <a:pt x="4942483" y="0"/>
                </a:moveTo>
                <a:cubicBezTo>
                  <a:pt x="5674188" y="0"/>
                  <a:pt x="6291197" y="235678"/>
                  <a:pt x="6793508" y="707033"/>
                </a:cubicBezTo>
                <a:cubicBezTo>
                  <a:pt x="7295819" y="1178256"/>
                  <a:pt x="7546975" y="1777669"/>
                  <a:pt x="7546975" y="2505273"/>
                </a:cubicBezTo>
                <a:cubicBezTo>
                  <a:pt x="7546975" y="3075848"/>
                  <a:pt x="7428111" y="3548195"/>
                  <a:pt x="7190383" y="3922316"/>
                </a:cubicBezTo>
                <a:cubicBezTo>
                  <a:pt x="6952655" y="4296437"/>
                  <a:pt x="6591961" y="4580665"/>
                  <a:pt x="6108303" y="4775002"/>
                </a:cubicBezTo>
                <a:lnTo>
                  <a:pt x="6108303" y="4799806"/>
                </a:lnTo>
                <a:cubicBezTo>
                  <a:pt x="6534018" y="4911460"/>
                  <a:pt x="6860580" y="5165725"/>
                  <a:pt x="7087989" y="5562600"/>
                </a:cubicBezTo>
                <a:cubicBezTo>
                  <a:pt x="7315399" y="5959475"/>
                  <a:pt x="7439422" y="6567157"/>
                  <a:pt x="7460060" y="7385645"/>
                </a:cubicBezTo>
                <a:cubicBezTo>
                  <a:pt x="7476596" y="8204266"/>
                  <a:pt x="7594402" y="8764455"/>
                  <a:pt x="7813477" y="9066212"/>
                </a:cubicBezTo>
                <a:lnTo>
                  <a:pt x="5816799" y="9066212"/>
                </a:lnTo>
                <a:cubicBezTo>
                  <a:pt x="5701044" y="8772657"/>
                  <a:pt x="5622462" y="8297201"/>
                  <a:pt x="5581055" y="7639844"/>
                </a:cubicBezTo>
                <a:cubicBezTo>
                  <a:pt x="5519142" y="6746875"/>
                  <a:pt x="5369322" y="6171208"/>
                  <a:pt x="5131594" y="5912842"/>
                </a:cubicBezTo>
                <a:cubicBezTo>
                  <a:pt x="4893866" y="5654477"/>
                  <a:pt x="4529005" y="5525294"/>
                  <a:pt x="4037013" y="5525294"/>
                </a:cubicBezTo>
                <a:lnTo>
                  <a:pt x="1996877" y="5525294"/>
                </a:lnTo>
                <a:lnTo>
                  <a:pt x="199687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4223147" y="4099123"/>
                </a:moveTo>
                <a:cubicBezTo>
                  <a:pt x="4640660" y="4099123"/>
                  <a:pt x="4966163" y="3997854"/>
                  <a:pt x="5199658" y="3795316"/>
                </a:cubicBezTo>
                <a:cubicBezTo>
                  <a:pt x="5433285" y="3592645"/>
                  <a:pt x="5550099" y="3261849"/>
                  <a:pt x="5550099" y="2802930"/>
                </a:cubicBezTo>
                <a:cubicBezTo>
                  <a:pt x="5550099" y="2372982"/>
                  <a:pt x="5437452" y="2056739"/>
                  <a:pt x="5212160" y="1854200"/>
                </a:cubicBezTo>
                <a:cubicBezTo>
                  <a:pt x="4986867" y="1651661"/>
                  <a:pt x="4657196" y="1550392"/>
                  <a:pt x="4223147" y="1550392"/>
                </a:cubicBezTo>
                <a:lnTo>
                  <a:pt x="1996877" y="1550392"/>
                </a:lnTo>
                <a:lnTo>
                  <a:pt x="1996877" y="4099123"/>
                </a:lnTo>
                <a:close/>
                <a:moveTo>
                  <a:pt x="4092774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5" name="Freeform 985"/>
          <p:cNvSpPr/>
          <p:nvPr/>
        </p:nvSpPr>
        <p:spPr>
          <a:xfrm rot="0" flipH="0" flipV="0">
            <a:off x="8047410" y="326422"/>
            <a:ext cx="147191" cy="159171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6" name="Freeform 986"/>
          <p:cNvSpPr/>
          <p:nvPr/>
        </p:nvSpPr>
        <p:spPr>
          <a:xfrm rot="0" flipH="0" flipV="0">
            <a:off x="8215076" y="326422"/>
            <a:ext cx="147191" cy="159171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7" name="Freeform 987"/>
          <p:cNvSpPr/>
          <p:nvPr/>
        </p:nvSpPr>
        <p:spPr>
          <a:xfrm rot="0" flipH="0" flipV="0">
            <a:off x="8389158" y="272936"/>
            <a:ext cx="141627" cy="208522"/>
          </a:xfrm>
          <a:custGeom>
            <a:pathLst>
              <a:path w="6157714" h="9066212">
                <a:moveTo>
                  <a:pt x="1798241" y="0"/>
                </a:moveTo>
                <a:lnTo>
                  <a:pt x="1798241" y="3416895"/>
                </a:lnTo>
                <a:lnTo>
                  <a:pt x="1841699" y="3416895"/>
                </a:lnTo>
                <a:cubicBezTo>
                  <a:pt x="2031934" y="3090267"/>
                  <a:pt x="2301677" y="2826742"/>
                  <a:pt x="2650927" y="2626320"/>
                </a:cubicBezTo>
                <a:cubicBezTo>
                  <a:pt x="3000309" y="2425766"/>
                  <a:pt x="3373438" y="2325489"/>
                  <a:pt x="3770313" y="2325489"/>
                </a:cubicBezTo>
                <a:cubicBezTo>
                  <a:pt x="4605338" y="2325489"/>
                  <a:pt x="5211961" y="2538412"/>
                  <a:pt x="5590183" y="2964259"/>
                </a:cubicBezTo>
                <a:cubicBezTo>
                  <a:pt x="5968537" y="3390106"/>
                  <a:pt x="6157714" y="4055666"/>
                  <a:pt x="6157714" y="4960937"/>
                </a:cubicBezTo>
                <a:lnTo>
                  <a:pt x="6157714" y="9066212"/>
                </a:lnTo>
                <a:lnTo>
                  <a:pt x="4353124" y="9066212"/>
                </a:lnTo>
                <a:lnTo>
                  <a:pt x="4353124" y="5302052"/>
                </a:lnTo>
                <a:cubicBezTo>
                  <a:pt x="4353124" y="4789421"/>
                  <a:pt x="4265282" y="4401873"/>
                  <a:pt x="4089599" y="4139406"/>
                </a:cubicBezTo>
                <a:cubicBezTo>
                  <a:pt x="3913915" y="3876807"/>
                  <a:pt x="3617317" y="3745508"/>
                  <a:pt x="3199805" y="3745508"/>
                </a:cubicBezTo>
                <a:cubicBezTo>
                  <a:pt x="2699610" y="3745508"/>
                  <a:pt x="2340967" y="3894336"/>
                  <a:pt x="2123877" y="4191992"/>
                </a:cubicBezTo>
                <a:cubicBezTo>
                  <a:pt x="1906786" y="4489648"/>
                  <a:pt x="1798241" y="4946518"/>
                  <a:pt x="1798241" y="5562600"/>
                </a:cubicBezTo>
                <a:lnTo>
                  <a:pt x="179824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77833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8" name="Freeform 988"/>
          <p:cNvSpPr/>
          <p:nvPr/>
        </p:nvSpPr>
        <p:spPr>
          <a:xfrm rot="0" flipH="0" flipV="0">
            <a:off x="8554665" y="326422"/>
            <a:ext cx="150755" cy="159171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89" name="Freeform 989"/>
          <p:cNvSpPr/>
          <p:nvPr/>
        </p:nvSpPr>
        <p:spPr>
          <a:xfrm rot="0" flipH="0" flipV="0">
            <a:off x="8722330" y="326422"/>
            <a:ext cx="139915" cy="159171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0" name="Freeform 990"/>
          <p:cNvSpPr/>
          <p:nvPr/>
        </p:nvSpPr>
        <p:spPr>
          <a:xfrm rot="0" flipH="0" flipV="0">
            <a:off x="8879187" y="326422"/>
            <a:ext cx="139915" cy="159171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1" name="Freeform 991"/>
          <p:cNvSpPr/>
          <p:nvPr/>
        </p:nvSpPr>
        <p:spPr>
          <a:xfrm rot="0" flipH="0" flipV="0">
            <a:off x="9037045" y="326422"/>
            <a:ext cx="147191" cy="159171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2" name="Rectangle 992"/>
          <p:cNvSpPr/>
          <p:nvPr/>
        </p:nvSpPr>
        <p:spPr>
          <a:xfrm rot="0" flipH="0" flipV="0">
            <a:off x="11108421" y="400604"/>
            <a:ext cx="6070091" cy="319719"/>
          </a:xfrm>
          <a:prstGeom prst="rect">
            <a:avLst/>
          </a:prstGeom>
        </p:spPr>
      </p:sp>
      <p:sp>
        <p:nvSpPr>
          <p:cNvPr id="993" name="Freeform 993"/>
          <p:cNvSpPr/>
          <p:nvPr/>
        </p:nvSpPr>
        <p:spPr>
          <a:xfrm rot="0" flipH="0" flipV="0">
            <a:off x="11114022" y="453657"/>
            <a:ext cx="137125" cy="190390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4" name="Freeform 994"/>
          <p:cNvSpPr/>
          <p:nvPr/>
        </p:nvSpPr>
        <p:spPr>
          <a:xfrm rot="0" flipH="0" flipV="0">
            <a:off x="11262308" y="453657"/>
            <a:ext cx="137125" cy="194165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5" name="Freeform 995"/>
          <p:cNvSpPr/>
          <p:nvPr/>
        </p:nvSpPr>
        <p:spPr>
          <a:xfrm rot="0" flipH="0" flipV="0">
            <a:off x="11424786" y="457303"/>
            <a:ext cx="84777" cy="186744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6" name="Freeform 996"/>
          <p:cNvSpPr/>
          <p:nvPr/>
        </p:nvSpPr>
        <p:spPr>
          <a:xfrm rot="0" flipH="0" flipV="0">
            <a:off x="11558878" y="453657"/>
            <a:ext cx="137125" cy="194165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7" name="Freeform 997"/>
          <p:cNvSpPr/>
          <p:nvPr/>
        </p:nvSpPr>
        <p:spPr>
          <a:xfrm rot="0" flipH="0" flipV="0">
            <a:off x="11717839" y="508614"/>
            <a:ext cx="41805" cy="135433"/>
          </a:xfrm>
          <a:custGeom>
            <a:pathLst>
              <a:path w="1990725" h="6449218">
                <a:moveTo>
                  <a:pt x="1990725" y="0"/>
                </a:moveTo>
                <a:lnTo>
                  <a:pt x="1990725" y="1953418"/>
                </a:lnTo>
                <a:lnTo>
                  <a:pt x="0" y="1953418"/>
                </a:lnTo>
                <a:lnTo>
                  <a:pt x="0" y="0"/>
                </a:lnTo>
                <a:close/>
                <a:moveTo>
                  <a:pt x="5674122" y="6449218"/>
                </a:moveTo>
                <a:moveTo>
                  <a:pt x="1990725" y="4495800"/>
                </a:moveTo>
                <a:lnTo>
                  <a:pt x="1990725" y="6449218"/>
                </a:lnTo>
                <a:lnTo>
                  <a:pt x="0" y="6449218"/>
                </a:lnTo>
                <a:lnTo>
                  <a:pt x="0" y="4495800"/>
                </a:lnTo>
                <a:close/>
                <a:moveTo>
                  <a:pt x="1178322" y="6449218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8" name="Freeform 998"/>
          <p:cNvSpPr/>
          <p:nvPr/>
        </p:nvSpPr>
        <p:spPr>
          <a:xfrm rot="0" flipH="0" flipV="0">
            <a:off x="11867675" y="453657"/>
            <a:ext cx="133870" cy="190390"/>
          </a:xfrm>
          <a:custGeom>
            <a:pathLst>
              <a:path w="6374805" h="9066212">
                <a:moveTo>
                  <a:pt x="6374805" y="0"/>
                </a:moveTo>
                <a:lnTo>
                  <a:pt x="6374805" y="1674416"/>
                </a:lnTo>
                <a:lnTo>
                  <a:pt x="1996877" y="1674416"/>
                </a:lnTo>
                <a:lnTo>
                  <a:pt x="1996877" y="3770312"/>
                </a:lnTo>
                <a:lnTo>
                  <a:pt x="5791994" y="3770312"/>
                </a:lnTo>
                <a:lnTo>
                  <a:pt x="5791994" y="5320705"/>
                </a:lnTo>
                <a:lnTo>
                  <a:pt x="1996877" y="5320705"/>
                </a:lnTo>
                <a:lnTo>
                  <a:pt x="199687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99" name="Freeform 999"/>
          <p:cNvSpPr/>
          <p:nvPr/>
        </p:nvSpPr>
        <p:spPr>
          <a:xfrm rot="0" flipH="0" flipV="0">
            <a:off x="11994574" y="506138"/>
            <a:ext cx="141684" cy="186481"/>
          </a:xfrm>
          <a:custGeom>
            <a:pathLst>
              <a:path w="6746874" h="8880077">
                <a:moveTo>
                  <a:pt x="1934765" y="0"/>
                </a:moveTo>
                <a:lnTo>
                  <a:pt x="3423046" y="4495800"/>
                </a:lnTo>
                <a:lnTo>
                  <a:pt x="3447850" y="4495800"/>
                </a:lnTo>
                <a:lnTo>
                  <a:pt x="4880371" y="0"/>
                </a:lnTo>
                <a:lnTo>
                  <a:pt x="6746874" y="0"/>
                </a:lnTo>
                <a:lnTo>
                  <a:pt x="3956247" y="7515819"/>
                </a:lnTo>
                <a:cubicBezTo>
                  <a:pt x="3790883" y="7954102"/>
                  <a:pt x="3536618" y="8291048"/>
                  <a:pt x="3193454" y="8526660"/>
                </a:cubicBezTo>
                <a:cubicBezTo>
                  <a:pt x="2850421" y="8762271"/>
                  <a:pt x="2406054" y="8880077"/>
                  <a:pt x="1860350" y="8880077"/>
                </a:cubicBezTo>
                <a:cubicBezTo>
                  <a:pt x="1599868" y="8880077"/>
                  <a:pt x="1379669" y="8873859"/>
                  <a:pt x="1199752" y="8861424"/>
                </a:cubicBezTo>
                <a:cubicBezTo>
                  <a:pt x="1019968" y="8849121"/>
                  <a:pt x="835024" y="8832650"/>
                  <a:pt x="644921" y="8812013"/>
                </a:cubicBezTo>
                <a:lnTo>
                  <a:pt x="644921" y="7329883"/>
                </a:lnTo>
                <a:cubicBezTo>
                  <a:pt x="863996" y="7354622"/>
                  <a:pt x="1043780" y="7371092"/>
                  <a:pt x="1184274" y="7379294"/>
                </a:cubicBezTo>
                <a:cubicBezTo>
                  <a:pt x="1324900" y="7387629"/>
                  <a:pt x="1459308" y="7391796"/>
                  <a:pt x="1587499" y="7391796"/>
                </a:cubicBezTo>
                <a:cubicBezTo>
                  <a:pt x="1843748" y="7391796"/>
                  <a:pt x="2042119" y="7313215"/>
                  <a:pt x="2182613" y="7156052"/>
                </a:cubicBezTo>
                <a:cubicBezTo>
                  <a:pt x="2323239" y="6999022"/>
                  <a:pt x="2393552" y="6802701"/>
                  <a:pt x="2393552" y="6567090"/>
                </a:cubicBezTo>
                <a:cubicBezTo>
                  <a:pt x="2393552" y="6505046"/>
                  <a:pt x="2389385" y="6444059"/>
                  <a:pt x="2381050" y="6384131"/>
                </a:cubicBezTo>
                <a:cubicBezTo>
                  <a:pt x="2372848" y="6324203"/>
                  <a:pt x="2350160" y="6248731"/>
                  <a:pt x="2312986" y="6157714"/>
                </a:cubicBezTo>
                <a:lnTo>
                  <a:pt x="0" y="0"/>
                </a:lnTo>
                <a:close/>
                <a:moveTo>
                  <a:pt x="664765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0" name="Freeform 1000"/>
          <p:cNvSpPr/>
          <p:nvPr/>
        </p:nvSpPr>
        <p:spPr>
          <a:xfrm rot="0" flipH="0" flipV="0">
            <a:off x="12142367" y="502492"/>
            <a:ext cx="127749" cy="14533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1" name="Freeform 1001"/>
          <p:cNvSpPr/>
          <p:nvPr/>
        </p:nvSpPr>
        <p:spPr>
          <a:xfrm rot="0" flipH="0" flipV="0">
            <a:off x="12293399" y="453657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2" name="Freeform 1002"/>
          <p:cNvSpPr/>
          <p:nvPr/>
        </p:nvSpPr>
        <p:spPr>
          <a:xfrm rot="0" flipH="0" flipV="0">
            <a:off x="12361941" y="453657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3" name="Freeform 1003"/>
          <p:cNvSpPr/>
          <p:nvPr/>
        </p:nvSpPr>
        <p:spPr>
          <a:xfrm rot="0" flipH="0" flipV="0">
            <a:off x="12432824" y="453657"/>
            <a:ext cx="136346" cy="190390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4" name="Freeform 1004"/>
          <p:cNvSpPr/>
          <p:nvPr/>
        </p:nvSpPr>
        <p:spPr>
          <a:xfrm rot="0" flipH="0" flipV="0">
            <a:off x="12576667" y="502492"/>
            <a:ext cx="134391" cy="14533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5" name="Freeform 1005"/>
          <p:cNvSpPr/>
          <p:nvPr/>
        </p:nvSpPr>
        <p:spPr>
          <a:xfrm rot="0" flipH="0" flipV="0">
            <a:off x="12735612" y="502492"/>
            <a:ext cx="129312" cy="141555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6" name="Freeform 1006"/>
          <p:cNvSpPr/>
          <p:nvPr/>
        </p:nvSpPr>
        <p:spPr>
          <a:xfrm rot="0" flipH="0" flipV="0">
            <a:off x="12963079" y="502492"/>
            <a:ext cx="142726" cy="14533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7" name="Freeform 1007"/>
          <p:cNvSpPr/>
          <p:nvPr/>
        </p:nvSpPr>
        <p:spPr>
          <a:xfrm rot="0" flipH="0" flipV="0">
            <a:off x="13130061" y="502492"/>
            <a:ext cx="140250" cy="190127"/>
          </a:xfrm>
          <a:custGeom>
            <a:pathLst>
              <a:path w="6678613" h="9053710">
                <a:moveTo>
                  <a:pt x="3695899" y="0"/>
                </a:moveTo>
                <a:cubicBezTo>
                  <a:pt x="4626041" y="0"/>
                  <a:pt x="5355696" y="325570"/>
                  <a:pt x="5884863" y="976709"/>
                </a:cubicBezTo>
                <a:cubicBezTo>
                  <a:pt x="6414030" y="1627849"/>
                  <a:pt x="6678613" y="2478418"/>
                  <a:pt x="6678613" y="3528417"/>
                </a:cubicBezTo>
                <a:cubicBezTo>
                  <a:pt x="6678613" y="4499967"/>
                  <a:pt x="6418130" y="5308203"/>
                  <a:pt x="5897166" y="5953125"/>
                </a:cubicBezTo>
                <a:cubicBezTo>
                  <a:pt x="5376334" y="6598047"/>
                  <a:pt x="4675651" y="6920507"/>
                  <a:pt x="3795117" y="6920507"/>
                </a:cubicBezTo>
                <a:cubicBezTo>
                  <a:pt x="3394141" y="6920507"/>
                  <a:pt x="3020021" y="6834716"/>
                  <a:pt x="2672755" y="6663134"/>
                </a:cubicBezTo>
                <a:cubicBezTo>
                  <a:pt x="2325489" y="6491552"/>
                  <a:pt x="2044369" y="6246614"/>
                  <a:pt x="1829396" y="5928320"/>
                </a:cubicBezTo>
                <a:lnTo>
                  <a:pt x="1798241" y="5928320"/>
                </a:lnTo>
                <a:lnTo>
                  <a:pt x="1798241" y="9053710"/>
                </a:lnTo>
                <a:lnTo>
                  <a:pt x="0" y="9053710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10841"/>
                </a:lnTo>
                <a:lnTo>
                  <a:pt x="1736328" y="1010841"/>
                </a:lnTo>
                <a:cubicBezTo>
                  <a:pt x="1951302" y="667676"/>
                  <a:pt x="2225146" y="413412"/>
                  <a:pt x="2557860" y="248047"/>
                </a:cubicBezTo>
                <a:cubicBezTo>
                  <a:pt x="2890706" y="82683"/>
                  <a:pt x="3270052" y="0"/>
                  <a:pt x="3695899" y="0"/>
                </a:cubicBezTo>
                <a:close/>
                <a:moveTo>
                  <a:pt x="6052344" y="6740723"/>
                </a:moveTo>
                <a:moveTo>
                  <a:pt x="1736328" y="3478808"/>
                </a:moveTo>
                <a:cubicBezTo>
                  <a:pt x="1736328" y="4107193"/>
                  <a:pt x="1870671" y="4611555"/>
                  <a:pt x="2139355" y="4991894"/>
                </a:cubicBezTo>
                <a:cubicBezTo>
                  <a:pt x="2408039" y="5372232"/>
                  <a:pt x="2798696" y="5562402"/>
                  <a:pt x="3311327" y="5562402"/>
                </a:cubicBezTo>
                <a:cubicBezTo>
                  <a:pt x="3811654" y="5562402"/>
                  <a:pt x="4197152" y="5380501"/>
                  <a:pt x="4467821" y="5016698"/>
                </a:cubicBezTo>
                <a:cubicBezTo>
                  <a:pt x="4738621" y="4652896"/>
                  <a:pt x="4874022" y="4140266"/>
                  <a:pt x="4874022" y="3478808"/>
                </a:cubicBezTo>
                <a:cubicBezTo>
                  <a:pt x="4874022" y="2850423"/>
                  <a:pt x="4739680" y="2339909"/>
                  <a:pt x="4470996" y="1947267"/>
                </a:cubicBezTo>
                <a:cubicBezTo>
                  <a:pt x="4202311" y="1554493"/>
                  <a:pt x="3807487" y="1358106"/>
                  <a:pt x="3286522" y="1358106"/>
                </a:cubicBezTo>
                <a:cubicBezTo>
                  <a:pt x="2790428" y="1358106"/>
                  <a:pt x="2408039" y="1544174"/>
                  <a:pt x="2139355" y="1916311"/>
                </a:cubicBezTo>
                <a:cubicBezTo>
                  <a:pt x="1870671" y="2288315"/>
                  <a:pt x="1736328" y="2809148"/>
                  <a:pt x="1736328" y="3478808"/>
                </a:cubicBezTo>
                <a:close/>
                <a:moveTo>
                  <a:pt x="2573536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8" name="Freeform 1008"/>
          <p:cNvSpPr/>
          <p:nvPr/>
        </p:nvSpPr>
        <p:spPr>
          <a:xfrm rot="0" flipH="0" flipV="0">
            <a:off x="13293791" y="453657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09" name="Freeform 1009"/>
          <p:cNvSpPr/>
          <p:nvPr/>
        </p:nvSpPr>
        <p:spPr>
          <a:xfrm rot="0" flipH="0" flipV="0">
            <a:off x="13354519" y="502492"/>
            <a:ext cx="127749" cy="14533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0" name="Freeform 1010"/>
          <p:cNvSpPr/>
          <p:nvPr/>
        </p:nvSpPr>
        <p:spPr>
          <a:xfrm rot="0" flipH="0" flipV="0">
            <a:off x="13507892" y="453657"/>
            <a:ext cx="136346" cy="190390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1" name="Freeform 1011"/>
          <p:cNvSpPr/>
          <p:nvPr/>
        </p:nvSpPr>
        <p:spPr>
          <a:xfrm rot="0" flipH="0" flipV="0">
            <a:off x="13647088" y="502492"/>
            <a:ext cx="137646" cy="145330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2" name="Freeform 1012"/>
          <p:cNvSpPr/>
          <p:nvPr/>
        </p:nvSpPr>
        <p:spPr>
          <a:xfrm rot="0" flipH="0" flipV="0">
            <a:off x="13807989" y="453657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3" name="Freeform 1013"/>
          <p:cNvSpPr/>
          <p:nvPr/>
        </p:nvSpPr>
        <p:spPr>
          <a:xfrm rot="0" flipH="0" flipV="0">
            <a:off x="13875488" y="506138"/>
            <a:ext cx="129312" cy="141684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4" name="Freeform 1014"/>
          <p:cNvSpPr/>
          <p:nvPr/>
        </p:nvSpPr>
        <p:spPr>
          <a:xfrm rot="0" flipH="0" flipV="0">
            <a:off x="14101392" y="502492"/>
            <a:ext cx="134391" cy="14533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5" name="Freeform 1015"/>
          <p:cNvSpPr/>
          <p:nvPr/>
        </p:nvSpPr>
        <p:spPr>
          <a:xfrm rot="0" flipH="0" flipV="0">
            <a:off x="14261378" y="453657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6" name="Freeform 1016"/>
          <p:cNvSpPr/>
          <p:nvPr/>
        </p:nvSpPr>
        <p:spPr>
          <a:xfrm rot="0" flipH="0" flipV="0">
            <a:off x="14332262" y="453657"/>
            <a:ext cx="136346" cy="190390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7" name="Freeform 1017"/>
          <p:cNvSpPr/>
          <p:nvPr/>
        </p:nvSpPr>
        <p:spPr>
          <a:xfrm rot="0" flipH="0" flipV="0">
            <a:off x="14476104" y="502492"/>
            <a:ext cx="134391" cy="14533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8" name="Freeform 1018"/>
          <p:cNvSpPr/>
          <p:nvPr/>
        </p:nvSpPr>
        <p:spPr>
          <a:xfrm rot="0" flipH="0" flipV="0">
            <a:off x="14629191" y="502492"/>
            <a:ext cx="134391" cy="14533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19" name="Freeform 1019"/>
          <p:cNvSpPr/>
          <p:nvPr/>
        </p:nvSpPr>
        <p:spPr>
          <a:xfrm rot="0" flipH="0" flipV="0">
            <a:off x="14857715" y="449102"/>
            <a:ext cx="187260" cy="199504"/>
          </a:xfrm>
          <a:custGeom>
            <a:pathLst>
              <a:path w="8917186" h="9500194">
                <a:moveTo>
                  <a:pt x="4458494" y="0"/>
                </a:moveTo>
                <a:cubicBezTo>
                  <a:pt x="5806281" y="0"/>
                  <a:pt x="6886311" y="451644"/>
                  <a:pt x="7698581" y="1354931"/>
                </a:cubicBezTo>
                <a:cubicBezTo>
                  <a:pt x="8510985" y="2258219"/>
                  <a:pt x="8917186" y="3402343"/>
                  <a:pt x="8917186" y="4787304"/>
                </a:cubicBezTo>
                <a:cubicBezTo>
                  <a:pt x="8917186" y="6139061"/>
                  <a:pt x="8508934" y="7262482"/>
                  <a:pt x="7692430" y="8157567"/>
                </a:cubicBezTo>
                <a:cubicBezTo>
                  <a:pt x="6875925" y="9052652"/>
                  <a:pt x="5797947" y="9500194"/>
                  <a:pt x="4458494" y="9500194"/>
                </a:cubicBezTo>
                <a:cubicBezTo>
                  <a:pt x="3586295" y="9500194"/>
                  <a:pt x="2810140" y="9299706"/>
                  <a:pt x="2130028" y="8898731"/>
                </a:cubicBezTo>
                <a:cubicBezTo>
                  <a:pt x="1449917" y="8497623"/>
                  <a:pt x="924851" y="7934325"/>
                  <a:pt x="554831" y="7208837"/>
                </a:cubicBezTo>
                <a:cubicBezTo>
                  <a:pt x="184944" y="6483217"/>
                  <a:pt x="0" y="5676040"/>
                  <a:pt x="0" y="4787304"/>
                </a:cubicBezTo>
                <a:cubicBezTo>
                  <a:pt x="0" y="3389908"/>
                  <a:pt x="408186" y="2242675"/>
                  <a:pt x="1224558" y="1345604"/>
                </a:cubicBezTo>
                <a:cubicBezTo>
                  <a:pt x="2041062" y="448534"/>
                  <a:pt x="3119041" y="0"/>
                  <a:pt x="4458494" y="0"/>
                </a:cubicBezTo>
                <a:close/>
                <a:moveTo>
                  <a:pt x="8799314" y="9283104"/>
                </a:moveTo>
                <a:moveTo>
                  <a:pt x="1990527" y="4787304"/>
                </a:moveTo>
                <a:cubicBezTo>
                  <a:pt x="1990527" y="5680273"/>
                  <a:pt x="2204442" y="6408936"/>
                  <a:pt x="2632274" y="6973292"/>
                </a:cubicBezTo>
                <a:cubicBezTo>
                  <a:pt x="3060237" y="7537516"/>
                  <a:pt x="3668977" y="7819628"/>
                  <a:pt x="4458494" y="7819628"/>
                </a:cubicBezTo>
                <a:cubicBezTo>
                  <a:pt x="5239941" y="7819628"/>
                  <a:pt x="5845638" y="7541617"/>
                  <a:pt x="6275586" y="6985595"/>
                </a:cubicBezTo>
                <a:cubicBezTo>
                  <a:pt x="6705534" y="6429573"/>
                  <a:pt x="6920508" y="5696810"/>
                  <a:pt x="6920508" y="4787304"/>
                </a:cubicBezTo>
                <a:cubicBezTo>
                  <a:pt x="6920508" y="3832291"/>
                  <a:pt x="6702425" y="3074723"/>
                  <a:pt x="6266260" y="2514600"/>
                </a:cubicBezTo>
                <a:cubicBezTo>
                  <a:pt x="5830094" y="1954345"/>
                  <a:pt x="5223404" y="1674217"/>
                  <a:pt x="4446191" y="1674217"/>
                </a:cubicBezTo>
                <a:cubicBezTo>
                  <a:pt x="3673078" y="1674217"/>
                  <a:pt x="3070490" y="1957453"/>
                  <a:pt x="2638425" y="2523926"/>
                </a:cubicBezTo>
                <a:cubicBezTo>
                  <a:pt x="2206493" y="3090267"/>
                  <a:pt x="1990527" y="3844726"/>
                  <a:pt x="1990527" y="4787304"/>
                </a:cubicBezTo>
                <a:close/>
                <a:moveTo>
                  <a:pt x="4012010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0" name="Freeform 1020"/>
          <p:cNvSpPr/>
          <p:nvPr/>
        </p:nvSpPr>
        <p:spPr>
          <a:xfrm rot="0" flipH="0" flipV="0">
            <a:off x="15069237" y="506138"/>
            <a:ext cx="129312" cy="141684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1" name="Freeform 1021"/>
          <p:cNvSpPr/>
          <p:nvPr/>
        </p:nvSpPr>
        <p:spPr>
          <a:xfrm rot="0" flipH="0" flipV="0">
            <a:off x="15228166" y="453657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2" name="Freeform 1022"/>
          <p:cNvSpPr/>
          <p:nvPr/>
        </p:nvSpPr>
        <p:spPr>
          <a:xfrm rot="0" flipH="0" flipV="0">
            <a:off x="15295665" y="506138"/>
            <a:ext cx="129312" cy="141684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3" name="Freeform 1023"/>
          <p:cNvSpPr/>
          <p:nvPr/>
        </p:nvSpPr>
        <p:spPr>
          <a:xfrm rot="0" flipH="0" flipV="0">
            <a:off x="15453552" y="502492"/>
            <a:ext cx="129312" cy="141555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4" name="Freeform 1024"/>
          <p:cNvSpPr/>
          <p:nvPr/>
        </p:nvSpPr>
        <p:spPr>
          <a:xfrm rot="0" flipH="0" flipV="0">
            <a:off x="15669167" y="506138"/>
            <a:ext cx="141684" cy="186481"/>
          </a:xfrm>
          <a:custGeom>
            <a:pathLst>
              <a:path w="6746874" h="8880077">
                <a:moveTo>
                  <a:pt x="1934765" y="0"/>
                </a:moveTo>
                <a:lnTo>
                  <a:pt x="3423046" y="4495800"/>
                </a:lnTo>
                <a:lnTo>
                  <a:pt x="3447850" y="4495800"/>
                </a:lnTo>
                <a:lnTo>
                  <a:pt x="4880371" y="0"/>
                </a:lnTo>
                <a:lnTo>
                  <a:pt x="6746874" y="0"/>
                </a:lnTo>
                <a:lnTo>
                  <a:pt x="3956247" y="7515819"/>
                </a:lnTo>
                <a:cubicBezTo>
                  <a:pt x="3790883" y="7954102"/>
                  <a:pt x="3536618" y="8291048"/>
                  <a:pt x="3193454" y="8526660"/>
                </a:cubicBezTo>
                <a:cubicBezTo>
                  <a:pt x="2850421" y="8762271"/>
                  <a:pt x="2406054" y="8880077"/>
                  <a:pt x="1860350" y="8880077"/>
                </a:cubicBezTo>
                <a:cubicBezTo>
                  <a:pt x="1599868" y="8880077"/>
                  <a:pt x="1379669" y="8873859"/>
                  <a:pt x="1199752" y="8861424"/>
                </a:cubicBezTo>
                <a:cubicBezTo>
                  <a:pt x="1019968" y="8849121"/>
                  <a:pt x="835024" y="8832650"/>
                  <a:pt x="644921" y="8812013"/>
                </a:cubicBezTo>
                <a:lnTo>
                  <a:pt x="644921" y="7329883"/>
                </a:lnTo>
                <a:cubicBezTo>
                  <a:pt x="863996" y="7354622"/>
                  <a:pt x="1043780" y="7371092"/>
                  <a:pt x="1184274" y="7379294"/>
                </a:cubicBezTo>
                <a:cubicBezTo>
                  <a:pt x="1324900" y="7387629"/>
                  <a:pt x="1459308" y="7391796"/>
                  <a:pt x="1587499" y="7391796"/>
                </a:cubicBezTo>
                <a:cubicBezTo>
                  <a:pt x="1843748" y="7391796"/>
                  <a:pt x="2042119" y="7313215"/>
                  <a:pt x="2182613" y="7156052"/>
                </a:cubicBezTo>
                <a:cubicBezTo>
                  <a:pt x="2323239" y="6999022"/>
                  <a:pt x="2393552" y="6802701"/>
                  <a:pt x="2393552" y="6567090"/>
                </a:cubicBezTo>
                <a:cubicBezTo>
                  <a:pt x="2393552" y="6505046"/>
                  <a:pt x="2389385" y="6444059"/>
                  <a:pt x="2381050" y="6384131"/>
                </a:cubicBezTo>
                <a:cubicBezTo>
                  <a:pt x="2372848" y="6324203"/>
                  <a:pt x="2350160" y="6248731"/>
                  <a:pt x="2312986" y="6157714"/>
                </a:cubicBezTo>
                <a:lnTo>
                  <a:pt x="0" y="0"/>
                </a:lnTo>
                <a:close/>
                <a:moveTo>
                  <a:pt x="664765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5" name="Freeform 1025"/>
          <p:cNvSpPr/>
          <p:nvPr/>
        </p:nvSpPr>
        <p:spPr>
          <a:xfrm rot="0" flipH="0" flipV="0">
            <a:off x="15824774" y="453657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6" name="Freeform 1026"/>
          <p:cNvSpPr/>
          <p:nvPr/>
        </p:nvSpPr>
        <p:spPr>
          <a:xfrm rot="0" flipH="0" flipV="0">
            <a:off x="15893316" y="453657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7" name="Freeform 1027"/>
          <p:cNvSpPr/>
          <p:nvPr/>
        </p:nvSpPr>
        <p:spPr>
          <a:xfrm rot="0" flipH="0" flipV="0">
            <a:off x="15956519" y="502492"/>
            <a:ext cx="142726" cy="14533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8" name="Freeform 1028"/>
          <p:cNvSpPr/>
          <p:nvPr/>
        </p:nvSpPr>
        <p:spPr>
          <a:xfrm rot="0" flipH="0" flipV="0">
            <a:off x="16123503" y="502492"/>
            <a:ext cx="140250" cy="190127"/>
          </a:xfrm>
          <a:custGeom>
            <a:pathLst>
              <a:path w="6678613" h="9053710">
                <a:moveTo>
                  <a:pt x="3695899" y="0"/>
                </a:moveTo>
                <a:cubicBezTo>
                  <a:pt x="4626041" y="0"/>
                  <a:pt x="5355696" y="325570"/>
                  <a:pt x="5884863" y="976709"/>
                </a:cubicBezTo>
                <a:cubicBezTo>
                  <a:pt x="6414030" y="1627849"/>
                  <a:pt x="6678613" y="2478418"/>
                  <a:pt x="6678613" y="3528417"/>
                </a:cubicBezTo>
                <a:cubicBezTo>
                  <a:pt x="6678613" y="4499967"/>
                  <a:pt x="6418130" y="5308203"/>
                  <a:pt x="5897166" y="5953125"/>
                </a:cubicBezTo>
                <a:cubicBezTo>
                  <a:pt x="5376334" y="6598047"/>
                  <a:pt x="4675651" y="6920507"/>
                  <a:pt x="3795117" y="6920507"/>
                </a:cubicBezTo>
                <a:cubicBezTo>
                  <a:pt x="3394141" y="6920507"/>
                  <a:pt x="3020021" y="6834716"/>
                  <a:pt x="2672755" y="6663134"/>
                </a:cubicBezTo>
                <a:cubicBezTo>
                  <a:pt x="2325489" y="6491552"/>
                  <a:pt x="2044369" y="6246614"/>
                  <a:pt x="1829396" y="5928320"/>
                </a:cubicBezTo>
                <a:lnTo>
                  <a:pt x="1798241" y="5928320"/>
                </a:lnTo>
                <a:lnTo>
                  <a:pt x="1798241" y="9053710"/>
                </a:lnTo>
                <a:lnTo>
                  <a:pt x="0" y="9053710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10841"/>
                </a:lnTo>
                <a:lnTo>
                  <a:pt x="1736328" y="1010841"/>
                </a:lnTo>
                <a:cubicBezTo>
                  <a:pt x="1951302" y="667676"/>
                  <a:pt x="2225146" y="413412"/>
                  <a:pt x="2557860" y="248047"/>
                </a:cubicBezTo>
                <a:cubicBezTo>
                  <a:pt x="2890706" y="82683"/>
                  <a:pt x="3270052" y="0"/>
                  <a:pt x="3695899" y="0"/>
                </a:cubicBezTo>
                <a:close/>
                <a:moveTo>
                  <a:pt x="6052344" y="6740723"/>
                </a:moveTo>
                <a:moveTo>
                  <a:pt x="1736328" y="3478808"/>
                </a:moveTo>
                <a:cubicBezTo>
                  <a:pt x="1736328" y="4107193"/>
                  <a:pt x="1870671" y="4611555"/>
                  <a:pt x="2139355" y="4991894"/>
                </a:cubicBezTo>
                <a:cubicBezTo>
                  <a:pt x="2408039" y="5372232"/>
                  <a:pt x="2798696" y="5562402"/>
                  <a:pt x="3311327" y="5562402"/>
                </a:cubicBezTo>
                <a:cubicBezTo>
                  <a:pt x="3811654" y="5562402"/>
                  <a:pt x="4197152" y="5380501"/>
                  <a:pt x="4467821" y="5016698"/>
                </a:cubicBezTo>
                <a:cubicBezTo>
                  <a:pt x="4738621" y="4652896"/>
                  <a:pt x="4874022" y="4140266"/>
                  <a:pt x="4874022" y="3478808"/>
                </a:cubicBezTo>
                <a:cubicBezTo>
                  <a:pt x="4874022" y="2850423"/>
                  <a:pt x="4739680" y="2339909"/>
                  <a:pt x="4470996" y="1947267"/>
                </a:cubicBezTo>
                <a:cubicBezTo>
                  <a:pt x="4202311" y="1554493"/>
                  <a:pt x="3807487" y="1358106"/>
                  <a:pt x="3286522" y="1358106"/>
                </a:cubicBezTo>
                <a:cubicBezTo>
                  <a:pt x="2790428" y="1358106"/>
                  <a:pt x="2408039" y="1544174"/>
                  <a:pt x="2139355" y="1916311"/>
                </a:cubicBezTo>
                <a:cubicBezTo>
                  <a:pt x="1870671" y="2288315"/>
                  <a:pt x="1736328" y="2809148"/>
                  <a:pt x="1736328" y="3478808"/>
                </a:cubicBezTo>
                <a:close/>
                <a:moveTo>
                  <a:pt x="2573536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29" name="Freeform 1029"/>
          <p:cNvSpPr/>
          <p:nvPr/>
        </p:nvSpPr>
        <p:spPr>
          <a:xfrm rot="0" flipH="0" flipV="0">
            <a:off x="16287231" y="453657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0" name="Freeform 1030"/>
          <p:cNvSpPr/>
          <p:nvPr/>
        </p:nvSpPr>
        <p:spPr>
          <a:xfrm rot="0" flipH="0" flipV="0">
            <a:off x="16347959" y="502492"/>
            <a:ext cx="127749" cy="14533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1" name="Freeform 1031"/>
          <p:cNvSpPr/>
          <p:nvPr/>
        </p:nvSpPr>
        <p:spPr>
          <a:xfrm rot="0" flipH="0" flipV="0">
            <a:off x="16485055" y="464858"/>
            <a:ext cx="88552" cy="180751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2" name="Freeform 1032"/>
          <p:cNvSpPr/>
          <p:nvPr/>
        </p:nvSpPr>
        <p:spPr>
          <a:xfrm rot="0" flipH="0" flipV="0">
            <a:off x="16586465" y="502492"/>
            <a:ext cx="142726" cy="14533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3" name="Freeform 1033"/>
          <p:cNvSpPr/>
          <p:nvPr/>
        </p:nvSpPr>
        <p:spPr>
          <a:xfrm rot="0" flipH="0" flipV="0">
            <a:off x="16746676" y="502492"/>
            <a:ext cx="127749" cy="14533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4" name="Freeform 1034"/>
          <p:cNvSpPr/>
          <p:nvPr/>
        </p:nvSpPr>
        <p:spPr>
          <a:xfrm rot="0" flipH="0" flipV="0">
            <a:off x="16889894" y="502492"/>
            <a:ext cx="127749" cy="14533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5" name="Freeform 1035"/>
          <p:cNvSpPr/>
          <p:nvPr/>
        </p:nvSpPr>
        <p:spPr>
          <a:xfrm rot="0" flipH="0" flipV="0">
            <a:off x="17034025" y="502492"/>
            <a:ext cx="134391" cy="14533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6" name="Rectangle 1036"/>
          <p:cNvSpPr/>
          <p:nvPr/>
        </p:nvSpPr>
        <p:spPr>
          <a:xfrm rot="0" flipH="0" flipV="0">
            <a:off x="7485099" y="910891"/>
            <a:ext cx="3025292" cy="589513"/>
          </a:xfrm>
          <a:prstGeom prst="rect">
            <a:avLst/>
          </a:prstGeom>
        </p:spPr>
      </p:sp>
      <p:sp>
        <p:nvSpPr>
          <p:cNvPr id="1037" name="Freeform 1037"/>
          <p:cNvSpPr/>
          <p:nvPr/>
        </p:nvSpPr>
        <p:spPr>
          <a:xfrm rot="0" flipH="0" flipV="0">
            <a:off x="7489900" y="956365"/>
            <a:ext cx="117536" cy="163191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8" name="Freeform 1038"/>
          <p:cNvSpPr/>
          <p:nvPr/>
        </p:nvSpPr>
        <p:spPr>
          <a:xfrm rot="0" flipH="0" flipV="0">
            <a:off x="7617001" y="956365"/>
            <a:ext cx="117536" cy="166427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39" name="Freeform 1039"/>
          <p:cNvSpPr/>
          <p:nvPr/>
        </p:nvSpPr>
        <p:spPr>
          <a:xfrm rot="0" flipH="0" flipV="0">
            <a:off x="7744103" y="956365"/>
            <a:ext cx="117536" cy="166427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0" name="Freeform 1040"/>
          <p:cNvSpPr/>
          <p:nvPr/>
        </p:nvSpPr>
        <p:spPr>
          <a:xfrm rot="0" flipH="0" flipV="0">
            <a:off x="7875334" y="959491"/>
            <a:ext cx="109277" cy="160066"/>
          </a:xfrm>
          <a:custGeom>
            <a:pathLst>
              <a:path w="6070997" h="8892579">
                <a:moveTo>
                  <a:pt x="6070997" y="0"/>
                </a:moveTo>
                <a:lnTo>
                  <a:pt x="6070997" y="1550392"/>
                </a:lnTo>
                <a:cubicBezTo>
                  <a:pt x="5198666" y="2340041"/>
                  <a:pt x="4504135" y="3420070"/>
                  <a:pt x="3987403" y="4790479"/>
                </a:cubicBezTo>
                <a:cubicBezTo>
                  <a:pt x="3470672" y="6160889"/>
                  <a:pt x="3195770" y="7528256"/>
                  <a:pt x="3162697" y="8892579"/>
                </a:cubicBezTo>
                <a:lnTo>
                  <a:pt x="1234083" y="8892579"/>
                </a:lnTo>
                <a:cubicBezTo>
                  <a:pt x="1337403" y="7577865"/>
                  <a:pt x="1648487" y="6302507"/>
                  <a:pt x="2167335" y="5066506"/>
                </a:cubicBezTo>
                <a:cubicBezTo>
                  <a:pt x="2686183" y="3830373"/>
                  <a:pt x="3369337" y="2701726"/>
                  <a:pt x="4216797" y="1680567"/>
                </a:cubicBezTo>
                <a:lnTo>
                  <a:pt x="0" y="1680567"/>
                </a:lnTo>
                <a:lnTo>
                  <a:pt x="0" y="0"/>
                </a:lnTo>
                <a:close/>
                <a:moveTo>
                  <a:pt x="8396486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1" name="Freeform 1041"/>
          <p:cNvSpPr/>
          <p:nvPr/>
        </p:nvSpPr>
        <p:spPr>
          <a:xfrm rot="0" flipH="0" flipV="0">
            <a:off x="8005671" y="1043208"/>
            <a:ext cx="68758" cy="27903"/>
          </a:xfrm>
          <a:custGeom>
            <a:pathLst>
              <a:path w="3819922" h="1550194">
                <a:moveTo>
                  <a:pt x="3819922" y="0"/>
                </a:moveTo>
                <a:lnTo>
                  <a:pt x="3819922" y="1550194"/>
                </a:lnTo>
                <a:lnTo>
                  <a:pt x="0" y="1550194"/>
                </a:lnTo>
                <a:lnTo>
                  <a:pt x="0" y="0"/>
                </a:lnTo>
                <a:close/>
                <a:moveTo>
                  <a:pt x="3565723" y="4241601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2" name="Freeform 1042"/>
          <p:cNvSpPr/>
          <p:nvPr/>
        </p:nvSpPr>
        <p:spPr>
          <a:xfrm rot="0" flipH="0" flipV="0">
            <a:off x="8091347" y="956365"/>
            <a:ext cx="117536" cy="163191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3" name="Freeform 1043"/>
          <p:cNvSpPr/>
          <p:nvPr/>
        </p:nvSpPr>
        <p:spPr>
          <a:xfrm rot="0" flipH="0" flipV="0">
            <a:off x="8218448" y="956365"/>
            <a:ext cx="117536" cy="166427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4" name="Freeform 1044"/>
          <p:cNvSpPr/>
          <p:nvPr/>
        </p:nvSpPr>
        <p:spPr>
          <a:xfrm rot="0" flipH="0" flipV="0">
            <a:off x="8357716" y="959491"/>
            <a:ext cx="72666" cy="160066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5" name="Freeform 1045"/>
          <p:cNvSpPr/>
          <p:nvPr/>
        </p:nvSpPr>
        <p:spPr>
          <a:xfrm rot="0" flipH="0" flipV="0">
            <a:off x="8472651" y="956365"/>
            <a:ext cx="117536" cy="166427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6" name="Freeform 1046"/>
          <p:cNvSpPr/>
          <p:nvPr/>
        </p:nvSpPr>
        <p:spPr>
          <a:xfrm rot="0" flipH="0" flipV="0">
            <a:off x="8608904" y="1003471"/>
            <a:ext cx="35833" cy="116085"/>
          </a:xfrm>
          <a:custGeom>
            <a:pathLst>
              <a:path w="1990725" h="6449218">
                <a:moveTo>
                  <a:pt x="1990725" y="0"/>
                </a:moveTo>
                <a:lnTo>
                  <a:pt x="1990725" y="1953418"/>
                </a:lnTo>
                <a:lnTo>
                  <a:pt x="0" y="1953418"/>
                </a:lnTo>
                <a:lnTo>
                  <a:pt x="0" y="0"/>
                </a:lnTo>
                <a:close/>
                <a:moveTo>
                  <a:pt x="5674122" y="6449218"/>
                </a:moveTo>
                <a:moveTo>
                  <a:pt x="1990725" y="4495800"/>
                </a:moveTo>
                <a:lnTo>
                  <a:pt x="1990725" y="6449218"/>
                </a:lnTo>
                <a:lnTo>
                  <a:pt x="0" y="6449218"/>
                </a:lnTo>
                <a:lnTo>
                  <a:pt x="0" y="4495800"/>
                </a:lnTo>
                <a:close/>
                <a:moveTo>
                  <a:pt x="1178322" y="64492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7" name="Freeform 1047"/>
          <p:cNvSpPr/>
          <p:nvPr/>
        </p:nvSpPr>
        <p:spPr>
          <a:xfrm rot="0" flipH="0" flipV="0">
            <a:off x="8737334" y="956365"/>
            <a:ext cx="115528" cy="163191"/>
          </a:xfrm>
          <a:custGeom>
            <a:pathLst>
              <a:path w="6418263" h="9066212">
                <a:moveTo>
                  <a:pt x="1996877" y="0"/>
                </a:moveTo>
                <a:lnTo>
                  <a:pt x="1996877" y="7391797"/>
                </a:lnTo>
                <a:lnTo>
                  <a:pt x="6418263" y="7391797"/>
                </a:lnTo>
                <a:lnTo>
                  <a:pt x="641826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8" name="Freeform 1048"/>
          <p:cNvSpPr/>
          <p:nvPr/>
        </p:nvSpPr>
        <p:spPr>
          <a:xfrm rot="0" flipH="0" flipV="0">
            <a:off x="8869319" y="1001349"/>
            <a:ext cx="110838" cy="121443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49" name="Freeform 1049"/>
          <p:cNvSpPr/>
          <p:nvPr/>
        </p:nvSpPr>
        <p:spPr>
          <a:xfrm rot="0" flipH="0" flipV="0">
            <a:off x="9007550" y="956365"/>
            <a:ext cx="116868" cy="163191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0" name="Freeform 1050"/>
          <p:cNvSpPr/>
          <p:nvPr/>
        </p:nvSpPr>
        <p:spPr>
          <a:xfrm rot="0" flipH="0" flipV="0">
            <a:off x="9136759" y="956365"/>
            <a:ext cx="32482" cy="163191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1" name="Freeform 1051"/>
          <p:cNvSpPr/>
          <p:nvPr/>
        </p:nvSpPr>
        <p:spPr>
          <a:xfrm rot="0" flipH="0" flipV="0">
            <a:off x="9190933" y="998224"/>
            <a:ext cx="122336" cy="124569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2" name="Freeform 1052"/>
          <p:cNvSpPr/>
          <p:nvPr/>
        </p:nvSpPr>
        <p:spPr>
          <a:xfrm rot="0" flipH="0" flipV="0">
            <a:off x="9333837" y="1043208"/>
            <a:ext cx="68758" cy="27903"/>
          </a:xfrm>
          <a:custGeom>
            <a:pathLst>
              <a:path w="3819922" h="1550194">
                <a:moveTo>
                  <a:pt x="3819922" y="0"/>
                </a:moveTo>
                <a:lnTo>
                  <a:pt x="3819922" y="1550194"/>
                </a:lnTo>
                <a:lnTo>
                  <a:pt x="0" y="1550194"/>
                </a:lnTo>
                <a:lnTo>
                  <a:pt x="0" y="0"/>
                </a:lnTo>
                <a:close/>
                <a:moveTo>
                  <a:pt x="3565723" y="4241601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3" name="Freeform 1053"/>
          <p:cNvSpPr/>
          <p:nvPr/>
        </p:nvSpPr>
        <p:spPr>
          <a:xfrm rot="0" flipH="0" flipV="0">
            <a:off x="9423420" y="998224"/>
            <a:ext cx="122336" cy="124569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4" name="Freeform 1054"/>
          <p:cNvSpPr/>
          <p:nvPr/>
        </p:nvSpPr>
        <p:spPr>
          <a:xfrm rot="0" flipH="0" flipV="0">
            <a:off x="9566548" y="998224"/>
            <a:ext cx="120215" cy="162966"/>
          </a:xfrm>
          <a:custGeom>
            <a:pathLst>
              <a:path w="6678613" h="9053710">
                <a:moveTo>
                  <a:pt x="3695899" y="0"/>
                </a:moveTo>
                <a:cubicBezTo>
                  <a:pt x="4626041" y="0"/>
                  <a:pt x="5355696" y="325570"/>
                  <a:pt x="5884863" y="976709"/>
                </a:cubicBezTo>
                <a:cubicBezTo>
                  <a:pt x="6414030" y="1627849"/>
                  <a:pt x="6678613" y="2478418"/>
                  <a:pt x="6678613" y="3528417"/>
                </a:cubicBezTo>
                <a:cubicBezTo>
                  <a:pt x="6678613" y="4499967"/>
                  <a:pt x="6418130" y="5308203"/>
                  <a:pt x="5897166" y="5953125"/>
                </a:cubicBezTo>
                <a:cubicBezTo>
                  <a:pt x="5376334" y="6598047"/>
                  <a:pt x="4675651" y="6920507"/>
                  <a:pt x="3795117" y="6920507"/>
                </a:cubicBezTo>
                <a:cubicBezTo>
                  <a:pt x="3394141" y="6920507"/>
                  <a:pt x="3020021" y="6834716"/>
                  <a:pt x="2672755" y="6663134"/>
                </a:cubicBezTo>
                <a:cubicBezTo>
                  <a:pt x="2325489" y="6491552"/>
                  <a:pt x="2044369" y="6246614"/>
                  <a:pt x="1829396" y="5928320"/>
                </a:cubicBezTo>
                <a:lnTo>
                  <a:pt x="1798241" y="5928320"/>
                </a:lnTo>
                <a:lnTo>
                  <a:pt x="1798241" y="9053710"/>
                </a:lnTo>
                <a:lnTo>
                  <a:pt x="0" y="9053710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10841"/>
                </a:lnTo>
                <a:lnTo>
                  <a:pt x="1736328" y="1010841"/>
                </a:lnTo>
                <a:cubicBezTo>
                  <a:pt x="1951302" y="667676"/>
                  <a:pt x="2225146" y="413412"/>
                  <a:pt x="2557860" y="248047"/>
                </a:cubicBezTo>
                <a:cubicBezTo>
                  <a:pt x="2890706" y="82683"/>
                  <a:pt x="3270052" y="0"/>
                  <a:pt x="3695899" y="0"/>
                </a:cubicBezTo>
                <a:close/>
                <a:moveTo>
                  <a:pt x="6052344" y="6740723"/>
                </a:moveTo>
                <a:moveTo>
                  <a:pt x="1736328" y="3478808"/>
                </a:moveTo>
                <a:cubicBezTo>
                  <a:pt x="1736328" y="4107193"/>
                  <a:pt x="1870671" y="4611555"/>
                  <a:pt x="2139355" y="4991894"/>
                </a:cubicBezTo>
                <a:cubicBezTo>
                  <a:pt x="2408039" y="5372232"/>
                  <a:pt x="2798696" y="5562402"/>
                  <a:pt x="3311327" y="5562402"/>
                </a:cubicBezTo>
                <a:cubicBezTo>
                  <a:pt x="3811654" y="5562402"/>
                  <a:pt x="4197152" y="5380501"/>
                  <a:pt x="4467821" y="5016698"/>
                </a:cubicBezTo>
                <a:cubicBezTo>
                  <a:pt x="4738621" y="4652896"/>
                  <a:pt x="4874022" y="4140266"/>
                  <a:pt x="4874022" y="3478808"/>
                </a:cubicBezTo>
                <a:cubicBezTo>
                  <a:pt x="4874022" y="2850423"/>
                  <a:pt x="4739680" y="2339909"/>
                  <a:pt x="4470996" y="1947267"/>
                </a:cubicBezTo>
                <a:cubicBezTo>
                  <a:pt x="4202311" y="1554493"/>
                  <a:pt x="3807487" y="1358106"/>
                  <a:pt x="3286522" y="1358106"/>
                </a:cubicBezTo>
                <a:cubicBezTo>
                  <a:pt x="2790428" y="1358106"/>
                  <a:pt x="2408039" y="1544174"/>
                  <a:pt x="2139355" y="1916311"/>
                </a:cubicBezTo>
                <a:cubicBezTo>
                  <a:pt x="1870671" y="2288315"/>
                  <a:pt x="1736328" y="2809148"/>
                  <a:pt x="1736328" y="3478808"/>
                </a:cubicBezTo>
                <a:close/>
                <a:moveTo>
                  <a:pt x="2573536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5" name="Freeform 1055"/>
          <p:cNvSpPr/>
          <p:nvPr/>
        </p:nvSpPr>
        <p:spPr>
          <a:xfrm rot="0" flipH="0" flipV="0">
            <a:off x="9706888" y="956365"/>
            <a:ext cx="32482" cy="163191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6" name="Freeform 1056"/>
          <p:cNvSpPr/>
          <p:nvPr/>
        </p:nvSpPr>
        <p:spPr>
          <a:xfrm rot="0" flipH="0" flipV="0">
            <a:off x="9764745" y="998224"/>
            <a:ext cx="110838" cy="121333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7" name="Freeform 1057"/>
          <p:cNvSpPr/>
          <p:nvPr/>
        </p:nvSpPr>
        <p:spPr>
          <a:xfrm rot="0" flipH="0" flipV="0">
            <a:off x="9900076" y="998224"/>
            <a:ext cx="110838" cy="121333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8" name="Freeform 1058"/>
          <p:cNvSpPr/>
          <p:nvPr/>
        </p:nvSpPr>
        <p:spPr>
          <a:xfrm rot="0" flipH="0" flipV="0">
            <a:off x="10031725" y="998224"/>
            <a:ext cx="122336" cy="124569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59" name="Freeform 1059"/>
          <p:cNvSpPr/>
          <p:nvPr/>
        </p:nvSpPr>
        <p:spPr>
          <a:xfrm rot="0" flipH="0" flipV="0">
            <a:off x="10163802" y="965966"/>
            <a:ext cx="75902" cy="154930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0" name="Freeform 1060"/>
          <p:cNvSpPr/>
          <p:nvPr/>
        </p:nvSpPr>
        <p:spPr>
          <a:xfrm rot="0" flipH="0" flipV="0">
            <a:off x="7500837" y="1271833"/>
            <a:ext cx="175804" cy="163191"/>
          </a:xfrm>
          <a:custGeom>
            <a:pathLst>
              <a:path w="9766895" h="9066212">
                <a:moveTo>
                  <a:pt x="2809280" y="0"/>
                </a:moveTo>
                <a:lnTo>
                  <a:pt x="4929981" y="6232327"/>
                </a:lnTo>
                <a:lnTo>
                  <a:pt x="4954786" y="6232327"/>
                </a:lnTo>
                <a:lnTo>
                  <a:pt x="6957814" y="24805"/>
                </a:lnTo>
                <a:lnTo>
                  <a:pt x="6970117" y="0"/>
                </a:lnTo>
                <a:lnTo>
                  <a:pt x="9766895" y="0"/>
                </a:lnTo>
                <a:lnTo>
                  <a:pt x="9766895" y="9066212"/>
                </a:lnTo>
                <a:lnTo>
                  <a:pt x="7900392" y="9066212"/>
                </a:lnTo>
                <a:lnTo>
                  <a:pt x="7900392" y="2641798"/>
                </a:lnTo>
                <a:lnTo>
                  <a:pt x="7875588" y="2641798"/>
                </a:lnTo>
                <a:lnTo>
                  <a:pt x="5655469" y="9066212"/>
                </a:lnTo>
                <a:lnTo>
                  <a:pt x="4117578" y="9066212"/>
                </a:lnTo>
                <a:lnTo>
                  <a:pt x="1891506" y="2703711"/>
                </a:lnTo>
                <a:lnTo>
                  <a:pt x="1866702" y="2703711"/>
                </a:lnTo>
                <a:lnTo>
                  <a:pt x="1866702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1" name="Freeform 1061"/>
          <p:cNvSpPr/>
          <p:nvPr/>
        </p:nvSpPr>
        <p:spPr>
          <a:xfrm rot="0" flipH="0" flipV="0">
            <a:off x="7699808" y="1313692"/>
            <a:ext cx="115192" cy="124569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2" name="Freeform 1062"/>
          <p:cNvSpPr/>
          <p:nvPr/>
        </p:nvSpPr>
        <p:spPr>
          <a:xfrm rot="0" flipH="0" flipV="0">
            <a:off x="7831025" y="1271833"/>
            <a:ext cx="120215" cy="166427"/>
          </a:xfrm>
          <a:custGeom>
            <a:pathLst>
              <a:path w="6678613" h="9245996">
                <a:moveTo>
                  <a:pt x="6678613" y="0"/>
                </a:moveTo>
                <a:lnTo>
                  <a:pt x="6678613" y="9066212"/>
                </a:lnTo>
                <a:lnTo>
                  <a:pt x="4960938" y="9066212"/>
                </a:lnTo>
                <a:lnTo>
                  <a:pt x="4960938" y="8229005"/>
                </a:lnTo>
                <a:lnTo>
                  <a:pt x="4936133" y="8229005"/>
                </a:lnTo>
                <a:cubicBezTo>
                  <a:pt x="4741796" y="8563835"/>
                  <a:pt x="4474104" y="8817041"/>
                  <a:pt x="4133056" y="8988623"/>
                </a:cubicBezTo>
                <a:cubicBezTo>
                  <a:pt x="3792009" y="9160205"/>
                  <a:pt x="3396126" y="9245996"/>
                  <a:pt x="2945408" y="9245996"/>
                </a:cubicBezTo>
                <a:cubicBezTo>
                  <a:pt x="2048338" y="9245996"/>
                  <a:pt x="1333169" y="8916326"/>
                  <a:pt x="799902" y="8256984"/>
                </a:cubicBezTo>
                <a:cubicBezTo>
                  <a:pt x="266634" y="7597510"/>
                  <a:pt x="0" y="6753093"/>
                  <a:pt x="0" y="5723731"/>
                </a:cubicBezTo>
                <a:cubicBezTo>
                  <a:pt x="0" y="4748080"/>
                  <a:pt x="262467" y="3937794"/>
                  <a:pt x="787400" y="3292872"/>
                </a:cubicBezTo>
                <a:cubicBezTo>
                  <a:pt x="1312466" y="2647950"/>
                  <a:pt x="2019432" y="2325489"/>
                  <a:pt x="2908300" y="2325489"/>
                </a:cubicBezTo>
                <a:cubicBezTo>
                  <a:pt x="3317610" y="2325489"/>
                  <a:pt x="3691731" y="2408172"/>
                  <a:pt x="4030663" y="2573536"/>
                </a:cubicBezTo>
                <a:cubicBezTo>
                  <a:pt x="4369726" y="2738901"/>
                  <a:pt x="4642578" y="2980730"/>
                  <a:pt x="4849217" y="3299023"/>
                </a:cubicBezTo>
                <a:lnTo>
                  <a:pt x="4874022" y="3299023"/>
                </a:lnTo>
                <a:lnTo>
                  <a:pt x="4874022" y="0"/>
                </a:lnTo>
                <a:close/>
                <a:moveTo>
                  <a:pt x="8656836" y="9066212"/>
                </a:moveTo>
                <a:moveTo>
                  <a:pt x="1798241" y="5773341"/>
                </a:moveTo>
                <a:cubicBezTo>
                  <a:pt x="1798241" y="6385190"/>
                  <a:pt x="1940851" y="6890610"/>
                  <a:pt x="2226072" y="7289602"/>
                </a:cubicBezTo>
                <a:cubicBezTo>
                  <a:pt x="2511425" y="7688461"/>
                  <a:pt x="2897981" y="7887891"/>
                  <a:pt x="3385741" y="7887891"/>
                </a:cubicBezTo>
                <a:cubicBezTo>
                  <a:pt x="3885935" y="7887891"/>
                  <a:pt x="4269383" y="7702947"/>
                  <a:pt x="4536083" y="7333059"/>
                </a:cubicBezTo>
                <a:cubicBezTo>
                  <a:pt x="4802783" y="6963040"/>
                  <a:pt x="4936133" y="6441083"/>
                  <a:pt x="4936133" y="5767189"/>
                </a:cubicBezTo>
                <a:cubicBezTo>
                  <a:pt x="4936133" y="5126368"/>
                  <a:pt x="4805892" y="4618898"/>
                  <a:pt x="4545409" y="4244777"/>
                </a:cubicBezTo>
                <a:cubicBezTo>
                  <a:pt x="4284927" y="3870656"/>
                  <a:pt x="3896320" y="3683595"/>
                  <a:pt x="3379589" y="3683595"/>
                </a:cubicBezTo>
                <a:cubicBezTo>
                  <a:pt x="2879394" y="3683595"/>
                  <a:pt x="2490788" y="3870656"/>
                  <a:pt x="2213769" y="4244777"/>
                </a:cubicBezTo>
                <a:cubicBezTo>
                  <a:pt x="1936750" y="4618898"/>
                  <a:pt x="1798241" y="5128419"/>
                  <a:pt x="1798241" y="5773341"/>
                </a:cubicBezTo>
                <a:close/>
                <a:moveTo>
                  <a:pt x="28834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3" name="Freeform 1063"/>
          <p:cNvSpPr/>
          <p:nvPr/>
        </p:nvSpPr>
        <p:spPr>
          <a:xfrm rot="0" flipH="0" flipV="0">
            <a:off x="7969688" y="1313692"/>
            <a:ext cx="117982" cy="124569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4" name="Freeform 1064"/>
          <p:cNvSpPr/>
          <p:nvPr/>
        </p:nvSpPr>
        <p:spPr>
          <a:xfrm rot="0" flipH="0" flipV="0">
            <a:off x="8095657" y="1281434"/>
            <a:ext cx="75902" cy="154930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5" name="Freeform 1065"/>
          <p:cNvSpPr/>
          <p:nvPr/>
        </p:nvSpPr>
        <p:spPr>
          <a:xfrm rot="0" flipH="0" flipV="0">
            <a:off x="8182579" y="1313692"/>
            <a:ext cx="122336" cy="124569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6" name="Freeform 1066"/>
          <p:cNvSpPr/>
          <p:nvPr/>
        </p:nvSpPr>
        <p:spPr>
          <a:xfrm rot="0" flipH="0" flipV="0">
            <a:off x="8308963" y="1271833"/>
            <a:ext cx="52127" cy="204825"/>
          </a:xfrm>
          <a:custGeom>
            <a:pathLst>
              <a:path w="2895996" h="11379199">
                <a:moveTo>
                  <a:pt x="2895996" y="0"/>
                </a:moveTo>
                <a:lnTo>
                  <a:pt x="2895996" y="1482130"/>
                </a:lnTo>
                <a:lnTo>
                  <a:pt x="1091405" y="1482130"/>
                </a:lnTo>
                <a:lnTo>
                  <a:pt x="1091405" y="0"/>
                </a:lnTo>
                <a:close/>
                <a:moveTo>
                  <a:pt x="9308107" y="9066212"/>
                </a:moveTo>
                <a:moveTo>
                  <a:pt x="2895996" y="2499122"/>
                </a:moveTo>
                <a:lnTo>
                  <a:pt x="2895996" y="9450783"/>
                </a:lnTo>
                <a:cubicBezTo>
                  <a:pt x="2895996" y="10136980"/>
                  <a:pt x="2724414" y="10629899"/>
                  <a:pt x="2381249" y="10929540"/>
                </a:cubicBezTo>
                <a:cubicBezTo>
                  <a:pt x="2038217" y="11229313"/>
                  <a:pt x="1442904" y="11379199"/>
                  <a:pt x="595312" y="11379199"/>
                </a:cubicBezTo>
                <a:cubicBezTo>
                  <a:pt x="491992" y="11379199"/>
                  <a:pt x="392773" y="11375032"/>
                  <a:pt x="297655" y="11366697"/>
                </a:cubicBezTo>
                <a:cubicBezTo>
                  <a:pt x="202539" y="11358495"/>
                  <a:pt x="103320" y="11346126"/>
                  <a:pt x="0" y="11329590"/>
                </a:cubicBezTo>
                <a:lnTo>
                  <a:pt x="0" y="9841308"/>
                </a:lnTo>
                <a:cubicBezTo>
                  <a:pt x="53711" y="9862078"/>
                  <a:pt x="114697" y="9875506"/>
                  <a:pt x="182960" y="9881591"/>
                </a:cubicBezTo>
                <a:cubicBezTo>
                  <a:pt x="251221" y="9887809"/>
                  <a:pt x="320476" y="9890918"/>
                  <a:pt x="390723" y="9890918"/>
                </a:cubicBezTo>
                <a:cubicBezTo>
                  <a:pt x="655306" y="9890918"/>
                  <a:pt x="838199" y="9841308"/>
                  <a:pt x="939402" y="9742090"/>
                </a:cubicBezTo>
                <a:cubicBezTo>
                  <a:pt x="1040738" y="9642871"/>
                  <a:pt x="1091405" y="9506478"/>
                  <a:pt x="1091405" y="9332912"/>
                </a:cubicBezTo>
                <a:lnTo>
                  <a:pt x="1091405" y="2499122"/>
                </a:lnTo>
                <a:close/>
                <a:moveTo>
                  <a:pt x="680898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7" name="Freeform 1067"/>
          <p:cNvSpPr/>
          <p:nvPr/>
        </p:nvSpPr>
        <p:spPr>
          <a:xfrm rot="0" flipH="0" flipV="0">
            <a:off x="8384008" y="1313692"/>
            <a:ext cx="115192" cy="124569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8" name="Freeform 1068"/>
          <p:cNvSpPr/>
          <p:nvPr/>
        </p:nvSpPr>
        <p:spPr>
          <a:xfrm rot="0" flipH="0" flipV="0">
            <a:off x="8520246" y="1313692"/>
            <a:ext cx="110838" cy="121333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69" name="Freeform 1069"/>
          <p:cNvSpPr/>
          <p:nvPr/>
        </p:nvSpPr>
        <p:spPr>
          <a:xfrm rot="0" flipH="0" flipV="0">
            <a:off x="8719793" y="1313692"/>
            <a:ext cx="180601" cy="121333"/>
          </a:xfrm>
          <a:custGeom>
            <a:pathLst>
              <a:path w="10033396" h="6740723">
                <a:moveTo>
                  <a:pt x="3733006" y="0"/>
                </a:moveTo>
                <a:cubicBezTo>
                  <a:pt x="4220897" y="0"/>
                  <a:pt x="4623990" y="94059"/>
                  <a:pt x="4942284" y="282178"/>
                </a:cubicBezTo>
                <a:cubicBezTo>
                  <a:pt x="5260578" y="470297"/>
                  <a:pt x="5496255" y="740040"/>
                  <a:pt x="5649317" y="1091406"/>
                </a:cubicBezTo>
                <a:cubicBezTo>
                  <a:pt x="5897364" y="740040"/>
                  <a:pt x="6190853" y="470297"/>
                  <a:pt x="6529784" y="282178"/>
                </a:cubicBezTo>
                <a:cubicBezTo>
                  <a:pt x="6868848" y="94059"/>
                  <a:pt x="7238867" y="0"/>
                  <a:pt x="7639843" y="0"/>
                </a:cubicBezTo>
                <a:cubicBezTo>
                  <a:pt x="8433593" y="0"/>
                  <a:pt x="9030956" y="202605"/>
                  <a:pt x="9431932" y="607814"/>
                </a:cubicBezTo>
                <a:cubicBezTo>
                  <a:pt x="9832909" y="1012891"/>
                  <a:pt x="10033396" y="1573014"/>
                  <a:pt x="10033396" y="2288183"/>
                </a:cubicBezTo>
                <a:lnTo>
                  <a:pt x="10033396" y="6740723"/>
                </a:lnTo>
                <a:lnTo>
                  <a:pt x="8229004" y="6740723"/>
                </a:lnTo>
                <a:lnTo>
                  <a:pt x="8229004" y="2945606"/>
                </a:lnTo>
                <a:cubicBezTo>
                  <a:pt x="8229004" y="2346193"/>
                  <a:pt x="8141096" y="1942108"/>
                  <a:pt x="7965281" y="1733352"/>
                </a:cubicBezTo>
                <a:cubicBezTo>
                  <a:pt x="7789598" y="1524463"/>
                  <a:pt x="7509536" y="1420019"/>
                  <a:pt x="7125096" y="1420019"/>
                </a:cubicBezTo>
                <a:cubicBezTo>
                  <a:pt x="6720020" y="1420019"/>
                  <a:pt x="6417204" y="1556478"/>
                  <a:pt x="6216650" y="1829395"/>
                </a:cubicBezTo>
                <a:cubicBezTo>
                  <a:pt x="6016095" y="2102181"/>
                  <a:pt x="5915818" y="2501106"/>
                  <a:pt x="5915818" y="3026172"/>
                </a:cubicBezTo>
                <a:lnTo>
                  <a:pt x="5915818" y="6740723"/>
                </a:lnTo>
                <a:lnTo>
                  <a:pt x="4111426" y="6740723"/>
                </a:lnTo>
                <a:lnTo>
                  <a:pt x="4111426" y="2697559"/>
                </a:lnTo>
                <a:cubicBezTo>
                  <a:pt x="4111426" y="2263510"/>
                  <a:pt x="4028744" y="1942108"/>
                  <a:pt x="3863379" y="1733352"/>
                </a:cubicBezTo>
                <a:cubicBezTo>
                  <a:pt x="3698015" y="1524463"/>
                  <a:pt x="3418946" y="1420019"/>
                  <a:pt x="3026171" y="1420019"/>
                </a:cubicBezTo>
                <a:cubicBezTo>
                  <a:pt x="2683007" y="1420019"/>
                  <a:pt x="2393619" y="1552310"/>
                  <a:pt x="2158007" y="1816894"/>
                </a:cubicBezTo>
                <a:cubicBezTo>
                  <a:pt x="1922396" y="2081477"/>
                  <a:pt x="1804590" y="2439128"/>
                  <a:pt x="1804590" y="2889845"/>
                </a:cubicBezTo>
                <a:lnTo>
                  <a:pt x="1804590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699021" y="173633"/>
                </a:lnTo>
                <a:lnTo>
                  <a:pt x="1699021" y="1066602"/>
                </a:lnTo>
                <a:lnTo>
                  <a:pt x="1723826" y="1066602"/>
                </a:lnTo>
                <a:cubicBezTo>
                  <a:pt x="1980207" y="706901"/>
                  <a:pt x="2276871" y="439209"/>
                  <a:pt x="2613818" y="263525"/>
                </a:cubicBezTo>
                <a:cubicBezTo>
                  <a:pt x="2950765" y="87842"/>
                  <a:pt x="3323828" y="0"/>
                  <a:pt x="3733006" y="0"/>
                </a:cubicBezTo>
                <a:close/>
                <a:moveTo>
                  <a:pt x="600273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0" name="Freeform 1070"/>
          <p:cNvSpPr/>
          <p:nvPr/>
        </p:nvSpPr>
        <p:spPr>
          <a:xfrm rot="0" flipH="0" flipV="0">
            <a:off x="8925783" y="1316817"/>
            <a:ext cx="110838" cy="121443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1" name="Freeform 1071"/>
          <p:cNvSpPr/>
          <p:nvPr/>
        </p:nvSpPr>
        <p:spPr>
          <a:xfrm rot="0" flipH="0" flipV="0">
            <a:off x="9055310" y="1313692"/>
            <a:ext cx="109499" cy="124569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2" name="Freeform 1072"/>
          <p:cNvSpPr/>
          <p:nvPr/>
        </p:nvSpPr>
        <p:spPr>
          <a:xfrm rot="0" flipH="0" flipV="0">
            <a:off x="9184765" y="1271833"/>
            <a:ext cx="32482" cy="163191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3" name="Freeform 1073"/>
          <p:cNvSpPr/>
          <p:nvPr/>
        </p:nvSpPr>
        <p:spPr>
          <a:xfrm rot="0" flipH="0" flipV="0">
            <a:off x="9243515" y="1271833"/>
            <a:ext cx="32482" cy="163191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4" name="Freeform 1074"/>
          <p:cNvSpPr/>
          <p:nvPr/>
        </p:nvSpPr>
        <p:spPr>
          <a:xfrm rot="0" flipH="0" flipV="0">
            <a:off x="9304273" y="1271833"/>
            <a:ext cx="116868" cy="163191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5" name="Freeform 1075"/>
          <p:cNvSpPr/>
          <p:nvPr/>
        </p:nvSpPr>
        <p:spPr>
          <a:xfrm rot="0" flipH="0" flipV="0">
            <a:off x="9435489" y="1271833"/>
            <a:ext cx="116868" cy="163191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6" name="Freeform 1076"/>
          <p:cNvSpPr/>
          <p:nvPr/>
        </p:nvSpPr>
        <p:spPr>
          <a:xfrm rot="0" flipH="0" flipV="0">
            <a:off x="9564699" y="1271833"/>
            <a:ext cx="32482" cy="163191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7" name="Freeform 1077"/>
          <p:cNvSpPr/>
          <p:nvPr/>
        </p:nvSpPr>
        <p:spPr>
          <a:xfrm rot="0" flipH="0" flipV="0">
            <a:off x="9623449" y="1271833"/>
            <a:ext cx="32482" cy="163191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8" name="Freeform 1078"/>
          <p:cNvSpPr/>
          <p:nvPr/>
        </p:nvSpPr>
        <p:spPr>
          <a:xfrm rot="0" flipH="0" flipV="0">
            <a:off x="9681306" y="1316817"/>
            <a:ext cx="110838" cy="121443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79" name="Freeform 1079"/>
          <p:cNvSpPr/>
          <p:nvPr/>
        </p:nvSpPr>
        <p:spPr>
          <a:xfrm rot="0" flipH="0" flipV="0">
            <a:off x="9819537" y="1271833"/>
            <a:ext cx="116868" cy="163191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0" name="Freeform 1080"/>
          <p:cNvSpPr/>
          <p:nvPr/>
        </p:nvSpPr>
        <p:spPr>
          <a:xfrm rot="0" flipH="0" flipV="0">
            <a:off x="9948747" y="1271833"/>
            <a:ext cx="32482" cy="163191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1" name="Freeform 1081"/>
          <p:cNvSpPr/>
          <p:nvPr/>
        </p:nvSpPr>
        <p:spPr>
          <a:xfrm rot="0" flipH="0" flipV="0">
            <a:off x="10002921" y="1313692"/>
            <a:ext cx="122336" cy="124569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2" name="Freeform 1082"/>
          <p:cNvSpPr/>
          <p:nvPr/>
        </p:nvSpPr>
        <p:spPr>
          <a:xfrm rot="0" flipH="0" flipV="0">
            <a:off x="10140245" y="1313692"/>
            <a:ext cx="109499" cy="124569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3" name="Freeform 1083"/>
          <p:cNvSpPr/>
          <p:nvPr/>
        </p:nvSpPr>
        <p:spPr>
          <a:xfrm rot="0" flipH="0" flipV="0">
            <a:off x="10263003" y="1313692"/>
            <a:ext cx="109499" cy="124569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4" name="Freeform 1084"/>
          <p:cNvSpPr/>
          <p:nvPr/>
        </p:nvSpPr>
        <p:spPr>
          <a:xfrm rot="0" flipH="0" flipV="0">
            <a:off x="10386544" y="1313692"/>
            <a:ext cx="115192" cy="124569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5" name="Rectangle 1085"/>
          <p:cNvSpPr/>
          <p:nvPr/>
        </p:nvSpPr>
        <p:spPr>
          <a:xfrm rot="-1245281" flipH="0" flipV="0">
            <a:off x="394154" y="1590241"/>
            <a:ext cx="3218298" cy="1621915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5500" baseline="0" b="0" i="0" dirty="0" spc="0">
                <a:latin typeface="Century Schoolbook" pitchFamily="0" charset="1"/>
              </a:rPr>
              <a:t>Matka </a:t>
            </a:r>
          </a:p>
          <a:p>
            <a:pPr marL="309">
              <a:lnSpc>
                <a:spcPts val="6600"/>
              </a:lnSpc>
            </a:pPr>
            <a:r>
              <a:rPr lang="en-US" sz="5500" baseline="0" b="0" i="0" dirty="0" spc="0">
                <a:latin typeface="Century Schoolbook" pitchFamily="0" charset="1"/>
              </a:rPr>
              <a:t>CERNiin</a:t>
            </a: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1086" name="Freeform 1086"/>
          <p:cNvSpPr/>
          <p:nvPr/>
        </p:nvSpPr>
        <p:spPr>
          <a:xfrm rot="0" flipH="0" flipV="1">
            <a:off x="0" y="0"/>
            <a:ext cx="17340249" cy="9753599"/>
          </a:xfrm>
          <a:custGeom>
            <a:pathLst>
              <a:path w="17340249" h="9753599">
                <a:moveTo>
                  <a:pt x="0" y="9753599"/>
                </a:moveTo>
                <a:lnTo>
                  <a:pt x="17340249" y="9753599"/>
                </a:lnTo>
                <a:lnTo>
                  <a:pt x="17340249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87" name="Freeform 1087"/>
          <p:cNvSpPr/>
          <p:nvPr/>
        </p:nvSpPr>
        <p:spPr>
          <a:xfrm rot="0" flipH="0" flipV="1">
            <a:off x="0" y="0"/>
            <a:ext cx="17340262" cy="9753599"/>
          </a:xfrm>
          <a:custGeom>
            <a:pathLst>
              <a:path w="17340262" h="9753599">
                <a:moveTo>
                  <a:pt x="0" y="9753599"/>
                </a:moveTo>
                <a:lnTo>
                  <a:pt x="17340262" y="9753599"/>
                </a:lnTo>
                <a:lnTo>
                  <a:pt x="17340262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088" name="Picture 102"/>
          <p:cNvPicPr>
            <a:picLocks noChangeAspect="0" noChangeArrowheads="1"/>
          </p:cNvPicPr>
          <p:nvPr/>
        </p:nvPicPr>
        <p:blipFill>
          <a:blip r:embed="rId108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"/>
            <a:ext cx="17340262" cy="9753600"/>
          </a:xfrm>
          <a:prstGeom prst="rect">
            <a:avLst/>
          </a:prstGeom>
          <a:noFill/>
          <a:extLst/>
        </p:spPr>
      </p:pic>
      <p:sp>
        <p:nvSpPr>
          <p:cNvPr id="1089" name="Freeform 1089"/>
          <p:cNvSpPr/>
          <p:nvPr/>
        </p:nvSpPr>
        <p:spPr>
          <a:xfrm rot="0" flipH="0" flipV="1">
            <a:off x="813914" y="2418873"/>
            <a:ext cx="1164599" cy="0"/>
          </a:xfrm>
          <a:custGeom>
            <a:pathLst>
              <a:path w="591616775" h="0">
                <a:moveTo>
                  <a:pt x="0" y="0"/>
                </a:moveTo>
                <a:lnTo>
                  <a:pt x="591616775" y="0"/>
                </a:lnTo>
              </a:path>
            </a:pathLst>
          </a:custGeom>
          <a:noFill/>
          <a:ln w="19049" cap="flat" cmpd="sng">
            <a:solidFill>
              <a:srgbClr val="1F497D">
                <a:alpha val="100000"/>
              </a:srgbClr>
            </a:solidFill>
            <a:custDash>
              <a:ds d="800000" sp="300000"/>
            </a:custDash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090" name="Picture 1090"/>
          <p:cNvPicPr>
            <a:picLocks noChangeAspect="0" noChangeArrowheads="1"/>
          </p:cNvPicPr>
          <p:nvPr/>
        </p:nvPicPr>
        <p:blipFill>
          <a:blip r:embed="rId109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2712000" y="3096299"/>
            <a:ext cx="4623499" cy="2177000"/>
          </a:xfrm>
          <a:prstGeom prst="rect">
            <a:avLst/>
          </a:prstGeom>
          <a:noFill/>
          <a:extLst/>
        </p:spPr>
      </p:pic>
      <p:sp>
        <p:nvSpPr>
          <p:cNvPr id="1091" name="Freeform 1091"/>
          <p:cNvSpPr/>
          <p:nvPr/>
        </p:nvSpPr>
        <p:spPr>
          <a:xfrm rot="0" flipH="0" flipV="1">
            <a:off x="5958799" y="2174850"/>
            <a:ext cx="5689199" cy="2195099"/>
          </a:xfrm>
          <a:custGeom>
            <a:pathLst>
              <a:path w="5689199" h="2195099">
                <a:moveTo>
                  <a:pt x="0" y="2195099"/>
                </a:moveTo>
                <a:lnTo>
                  <a:pt x="5689199" y="2195099"/>
                </a:lnTo>
                <a:lnTo>
                  <a:pt x="5689199" y="0"/>
                </a:lnTo>
                <a:lnTo>
                  <a:pt x="0" y="0"/>
                </a:lnTo>
                <a:close/>
                <a:moveTo>
                  <a:pt x="-3783949" y="436994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092" name="Picture 1092"/>
          <p:cNvPicPr>
            <a:picLocks noChangeAspect="0" noChangeArrowheads="1"/>
          </p:cNvPicPr>
          <p:nvPr/>
        </p:nvPicPr>
        <p:blipFill>
          <a:blip r:embed="rId109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1928001" y="1269652"/>
            <a:ext cx="5407498" cy="1538600"/>
          </a:xfrm>
          <a:prstGeom prst="rect">
            <a:avLst/>
          </a:prstGeom>
          <a:noFill/>
          <a:extLst/>
        </p:spPr>
      </p:pic>
      <p:sp>
        <p:nvSpPr>
          <p:cNvPr id="1093" name="Freeform 1093"/>
          <p:cNvSpPr/>
          <p:nvPr/>
        </p:nvSpPr>
        <p:spPr>
          <a:xfrm rot="0" flipH="0" flipV="1">
            <a:off x="419662" y="2007799"/>
            <a:ext cx="2133899" cy="674099"/>
          </a:xfrm>
          <a:custGeom>
            <a:pathLst>
              <a:path w="1084021200" h="342442800">
                <a:moveTo>
                  <a:pt x="0" y="342442800"/>
                </a:moveTo>
                <a:lnTo>
                  <a:pt x="1084021200" y="342442800"/>
                </a:lnTo>
                <a:lnTo>
                  <a:pt x="1084021200" y="0"/>
                </a:lnTo>
                <a:lnTo>
                  <a:pt x="0" y="0"/>
                </a:lnTo>
                <a:close/>
                <a:moveTo>
                  <a:pt x="806772858" y="1362404406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4" name="Freeform 1094"/>
          <p:cNvSpPr/>
          <p:nvPr/>
        </p:nvSpPr>
        <p:spPr>
          <a:xfrm rot="0" flipH="0" flipV="1">
            <a:off x="419662" y="2007799"/>
            <a:ext cx="2133899" cy="674099"/>
          </a:xfrm>
          <a:custGeom>
            <a:pathLst>
              <a:path w="1084021200" h="342442800">
                <a:moveTo>
                  <a:pt x="0" y="342442800"/>
                </a:moveTo>
                <a:lnTo>
                  <a:pt x="1084021200" y="342442800"/>
                </a:lnTo>
                <a:lnTo>
                  <a:pt x="1084021200" y="0"/>
                </a:lnTo>
                <a:lnTo>
                  <a:pt x="0" y="0"/>
                </a:lnTo>
                <a:close/>
                <a:moveTo>
                  <a:pt x="806772858" y="1362404406"/>
                </a:moveTo>
              </a:path>
            </a:pathLst>
          </a:custGeom>
          <a:noFill/>
          <a:ln w="9524" cap="flat" cmpd="sng">
            <a:solidFill>
              <a:srgbClr val="FFFFF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5" name="Freeform 1095"/>
          <p:cNvSpPr/>
          <p:nvPr/>
        </p:nvSpPr>
        <p:spPr>
          <a:xfrm rot="0" flipH="0" flipV="1">
            <a:off x="54425" y="135823"/>
            <a:ext cx="5611685" cy="9388505"/>
          </a:xfrm>
          <a:custGeom>
            <a:pathLst>
              <a:path w="5611685" h="9388505">
                <a:moveTo>
                  <a:pt x="0" y="9388505"/>
                </a:moveTo>
                <a:lnTo>
                  <a:pt x="5611685" y="9388505"/>
                </a:lnTo>
                <a:lnTo>
                  <a:pt x="5611685" y="0"/>
                </a:lnTo>
                <a:lnTo>
                  <a:pt x="0" y="0"/>
                </a:lnTo>
                <a:close/>
                <a:moveTo>
                  <a:pt x="81396" y="9524328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096" name="Picture 1096"/>
          <p:cNvPicPr>
            <a:picLocks noChangeAspect="0" noChangeArrowheads="1"/>
          </p:cNvPicPr>
          <p:nvPr/>
        </p:nvPicPr>
        <p:blipFill>
          <a:blip r:embed="rId109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725" y="123122"/>
            <a:ext cx="5637085" cy="9413906"/>
          </a:xfrm>
          <a:prstGeom prst="rect">
            <a:avLst/>
          </a:prstGeom>
          <a:noFill/>
          <a:extLst/>
        </p:spPr>
      </p:pic>
      <p:sp>
        <p:nvSpPr>
          <p:cNvPr id="1097" name="Freeform 1097"/>
          <p:cNvSpPr/>
          <p:nvPr/>
        </p:nvSpPr>
        <p:spPr>
          <a:xfrm rot="0" flipH="0" flipV="1">
            <a:off x="16211271" y="8987339"/>
            <a:ext cx="1040399" cy="277199"/>
          </a:xfrm>
          <a:custGeom>
            <a:pathLst>
              <a:path w="528523200" h="140817600">
                <a:moveTo>
                  <a:pt x="0" y="140817600"/>
                </a:moveTo>
                <a:lnTo>
                  <a:pt x="528523200" y="140817600"/>
                </a:lnTo>
                <a:lnTo>
                  <a:pt x="528523200" y="0"/>
                </a:lnTo>
                <a:lnTo>
                  <a:pt x="0" y="0"/>
                </a:lnTo>
                <a:close/>
                <a:moveTo>
                  <a:pt x="-3669758266" y="4706385446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8" name="Freeform 1098"/>
          <p:cNvSpPr/>
          <p:nvPr/>
        </p:nvSpPr>
        <p:spPr>
          <a:xfrm rot="0" flipH="0" flipV="1">
            <a:off x="4310779" y="2403453"/>
            <a:ext cx="550799" cy="465899"/>
          </a:xfrm>
          <a:custGeom>
            <a:pathLst>
              <a:path w="279806400" h="236677200">
                <a:moveTo>
                  <a:pt x="0" y="118338600"/>
                </a:moveTo>
                <a:lnTo>
                  <a:pt x="0" y="118338600"/>
                </a:lnTo>
                <a:cubicBezTo>
                  <a:pt x="0" y="183695182"/>
                  <a:pt x="62636797" y="236677200"/>
                  <a:pt x="139903200" y="236677200"/>
                </a:cubicBezTo>
                <a:lnTo>
                  <a:pt x="139903200" y="236677200"/>
                </a:lnTo>
                <a:cubicBezTo>
                  <a:pt x="217169603" y="236677200"/>
                  <a:pt x="279806400" y="183695182"/>
                  <a:pt x="279806400" y="118338600"/>
                </a:cubicBezTo>
                <a:lnTo>
                  <a:pt x="279806400" y="118338600"/>
                </a:lnTo>
                <a:cubicBezTo>
                  <a:pt x="279806400" y="52981920"/>
                  <a:pt x="217169603" y="0"/>
                  <a:pt x="139903200" y="0"/>
                </a:cubicBezTo>
                <a:lnTo>
                  <a:pt x="139903200" y="0"/>
                </a:lnTo>
                <a:cubicBezTo>
                  <a:pt x="62636797" y="0"/>
                  <a:pt x="0" y="52981920"/>
                  <a:pt x="0" y="118338600"/>
                </a:cubicBezTo>
                <a:close/>
                <a:moveTo>
                  <a:pt x="-850583492" y="145763118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99" name="Freeform 1099"/>
          <p:cNvSpPr/>
          <p:nvPr/>
        </p:nvSpPr>
        <p:spPr>
          <a:xfrm rot="0" flipH="0" flipV="1">
            <a:off x="4310779" y="2403453"/>
            <a:ext cx="550799" cy="465899"/>
          </a:xfrm>
          <a:custGeom>
            <a:pathLst>
              <a:path w="279806400" h="236677200">
                <a:moveTo>
                  <a:pt x="0" y="118338600"/>
                </a:moveTo>
                <a:lnTo>
                  <a:pt x="0" y="118338600"/>
                </a:lnTo>
                <a:cubicBezTo>
                  <a:pt x="0" y="183695182"/>
                  <a:pt x="62636797" y="236677200"/>
                  <a:pt x="139903200" y="236677200"/>
                </a:cubicBezTo>
                <a:lnTo>
                  <a:pt x="139903200" y="236677200"/>
                </a:lnTo>
                <a:cubicBezTo>
                  <a:pt x="217169603" y="236677200"/>
                  <a:pt x="279806400" y="183695182"/>
                  <a:pt x="279806400" y="118338600"/>
                </a:cubicBezTo>
                <a:lnTo>
                  <a:pt x="279806400" y="118338600"/>
                </a:lnTo>
                <a:cubicBezTo>
                  <a:pt x="279806400" y="52981920"/>
                  <a:pt x="217169603" y="0"/>
                  <a:pt x="139903200" y="0"/>
                </a:cubicBezTo>
                <a:lnTo>
                  <a:pt x="139903200" y="0"/>
                </a:lnTo>
                <a:cubicBezTo>
                  <a:pt x="62636797" y="0"/>
                  <a:pt x="0" y="52981920"/>
                  <a:pt x="0" y="118338600"/>
                </a:cubicBezTo>
                <a:close/>
                <a:moveTo>
                  <a:pt x="-850583492" y="1457631189"/>
                </a:moveTo>
              </a:path>
            </a:pathLst>
          </a:custGeom>
          <a:noFill/>
          <a:ln w="28574" cap="flat" cmpd="sng">
            <a:solidFill>
              <a:srgbClr val="134F5C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0" name="Freeform 1100"/>
          <p:cNvSpPr/>
          <p:nvPr/>
        </p:nvSpPr>
        <p:spPr>
          <a:xfrm rot="0" flipH="0" flipV="1">
            <a:off x="609390" y="8182250"/>
            <a:ext cx="762300" cy="647399"/>
          </a:xfrm>
          <a:custGeom>
            <a:pathLst>
              <a:path w="387248425" h="328879200">
                <a:moveTo>
                  <a:pt x="0" y="164439600"/>
                </a:moveTo>
                <a:lnTo>
                  <a:pt x="0" y="164439600"/>
                </a:lnTo>
                <a:cubicBezTo>
                  <a:pt x="0" y="255256904"/>
                  <a:pt x="86688514" y="328879200"/>
                  <a:pt x="193624225" y="328879200"/>
                </a:cubicBezTo>
                <a:lnTo>
                  <a:pt x="193624225" y="328879200"/>
                </a:lnTo>
                <a:cubicBezTo>
                  <a:pt x="300559912" y="328879200"/>
                  <a:pt x="387248425" y="255256904"/>
                  <a:pt x="387248425" y="164439600"/>
                </a:cubicBezTo>
                <a:lnTo>
                  <a:pt x="387248425" y="164439600"/>
                </a:lnTo>
                <a:cubicBezTo>
                  <a:pt x="387248425" y="73621900"/>
                  <a:pt x="300559912" y="0"/>
                  <a:pt x="193624225" y="0"/>
                </a:cubicBezTo>
                <a:lnTo>
                  <a:pt x="193624225" y="0"/>
                </a:lnTo>
                <a:cubicBezTo>
                  <a:pt x="86688514" y="0"/>
                  <a:pt x="0" y="73621900"/>
                  <a:pt x="0" y="164439600"/>
                </a:cubicBezTo>
                <a:close/>
                <a:moveTo>
                  <a:pt x="4011452089" y="44854622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1" name="Freeform 1101"/>
          <p:cNvSpPr/>
          <p:nvPr/>
        </p:nvSpPr>
        <p:spPr>
          <a:xfrm rot="0" flipH="0" flipV="1">
            <a:off x="609390" y="8182250"/>
            <a:ext cx="762300" cy="647399"/>
          </a:xfrm>
          <a:custGeom>
            <a:pathLst>
              <a:path w="387248425" h="328879200">
                <a:moveTo>
                  <a:pt x="0" y="164439600"/>
                </a:moveTo>
                <a:lnTo>
                  <a:pt x="0" y="164439600"/>
                </a:lnTo>
                <a:cubicBezTo>
                  <a:pt x="0" y="255256904"/>
                  <a:pt x="86688514" y="328879200"/>
                  <a:pt x="193624225" y="328879200"/>
                </a:cubicBezTo>
                <a:lnTo>
                  <a:pt x="193624225" y="328879200"/>
                </a:lnTo>
                <a:cubicBezTo>
                  <a:pt x="300559912" y="328879200"/>
                  <a:pt x="387248425" y="255256904"/>
                  <a:pt x="387248425" y="164439600"/>
                </a:cubicBezTo>
                <a:lnTo>
                  <a:pt x="387248425" y="164439600"/>
                </a:lnTo>
                <a:cubicBezTo>
                  <a:pt x="387248425" y="73621900"/>
                  <a:pt x="300559912" y="0"/>
                  <a:pt x="193624225" y="0"/>
                </a:cubicBezTo>
                <a:lnTo>
                  <a:pt x="193624225" y="0"/>
                </a:lnTo>
                <a:cubicBezTo>
                  <a:pt x="86688514" y="0"/>
                  <a:pt x="0" y="73621900"/>
                  <a:pt x="0" y="164439600"/>
                </a:cubicBezTo>
                <a:close/>
                <a:moveTo>
                  <a:pt x="4011452089" y="4485462200"/>
                </a:moveTo>
              </a:path>
            </a:pathLst>
          </a:custGeom>
          <a:noFill/>
          <a:ln w="28574" cap="flat" cmpd="sng">
            <a:solidFill>
              <a:srgbClr val="134F5C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2" name="Freeform 1102"/>
          <p:cNvSpPr/>
          <p:nvPr/>
        </p:nvSpPr>
        <p:spPr>
          <a:xfrm rot="0" flipH="0" flipV="1">
            <a:off x="6756752" y="666122"/>
            <a:ext cx="272999" cy="272999"/>
          </a:xfrm>
          <a:custGeom>
            <a:pathLst>
              <a:path w="138684000" h="138684000">
                <a:moveTo>
                  <a:pt x="0" y="69342000"/>
                </a:moveTo>
                <a:lnTo>
                  <a:pt x="0" y="69342000"/>
                </a:lnTo>
                <a:cubicBezTo>
                  <a:pt x="0" y="107638528"/>
                  <a:pt x="31045547" y="138684000"/>
                  <a:pt x="69342000" y="138684000"/>
                </a:cubicBezTo>
                <a:lnTo>
                  <a:pt x="69342000" y="138684000"/>
                </a:lnTo>
                <a:cubicBezTo>
                  <a:pt x="87732791" y="138684000"/>
                  <a:pt x="105369916" y="131378350"/>
                  <a:pt x="118374319" y="118374195"/>
                </a:cubicBezTo>
                <a:cubicBezTo>
                  <a:pt x="131378325" y="105370040"/>
                  <a:pt x="138684000" y="87732642"/>
                  <a:pt x="138684000" y="69342000"/>
                </a:cubicBezTo>
                <a:lnTo>
                  <a:pt x="138684000" y="69342000"/>
                </a:lnTo>
                <a:cubicBezTo>
                  <a:pt x="138684000" y="31045448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547" y="0"/>
                  <a:pt x="0" y="31045448"/>
                  <a:pt x="0" y="69342000"/>
                </a:cubicBezTo>
                <a:close/>
                <a:moveTo>
                  <a:pt x="-3024698476" y="477073714"/>
                </a:moveTo>
              </a:path>
            </a:pathLst>
          </a:custGeom>
          <a:solidFill>
            <a:srgbClr val="EEECE1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3" name="Freeform 1103"/>
          <p:cNvSpPr/>
          <p:nvPr/>
        </p:nvSpPr>
        <p:spPr>
          <a:xfrm rot="0" flipH="0" flipV="1">
            <a:off x="6756752" y="666122"/>
            <a:ext cx="272999" cy="272999"/>
          </a:xfrm>
          <a:custGeom>
            <a:pathLst>
              <a:path w="138684000" h="138684000">
                <a:moveTo>
                  <a:pt x="0" y="69342000"/>
                </a:moveTo>
                <a:lnTo>
                  <a:pt x="0" y="69342000"/>
                </a:lnTo>
                <a:cubicBezTo>
                  <a:pt x="0" y="107638528"/>
                  <a:pt x="31045547" y="138684000"/>
                  <a:pt x="69342000" y="138684000"/>
                </a:cubicBezTo>
                <a:lnTo>
                  <a:pt x="69342000" y="138684000"/>
                </a:lnTo>
                <a:cubicBezTo>
                  <a:pt x="87732791" y="138684000"/>
                  <a:pt x="105369916" y="131378350"/>
                  <a:pt x="118374319" y="118374195"/>
                </a:cubicBezTo>
                <a:cubicBezTo>
                  <a:pt x="131378325" y="105370040"/>
                  <a:pt x="138684000" y="87732642"/>
                  <a:pt x="138684000" y="69342000"/>
                </a:cubicBezTo>
                <a:lnTo>
                  <a:pt x="138684000" y="69342000"/>
                </a:lnTo>
                <a:cubicBezTo>
                  <a:pt x="138684000" y="31045448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547" y="0"/>
                  <a:pt x="0" y="31045448"/>
                  <a:pt x="0" y="69342000"/>
                </a:cubicBezTo>
                <a:close/>
                <a:moveTo>
                  <a:pt x="-3024698476" y="477073714"/>
                </a:moveTo>
              </a:path>
            </a:pathLst>
          </a:custGeom>
          <a:noFill/>
          <a:ln w="9524" cap="flat" cmpd="sng">
            <a:solidFill>
              <a:srgbClr val="EFEFE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4" name="Freeform 1104"/>
          <p:cNvSpPr/>
          <p:nvPr/>
        </p:nvSpPr>
        <p:spPr>
          <a:xfrm rot="0" flipH="0" flipV="1">
            <a:off x="12496111" y="3366780"/>
            <a:ext cx="272999" cy="272999"/>
          </a:xfrm>
          <a:custGeom>
            <a:pathLst>
              <a:path w="138684000" h="138684000">
                <a:moveTo>
                  <a:pt x="0" y="69342000"/>
                </a:moveTo>
                <a:lnTo>
                  <a:pt x="0" y="69342000"/>
                </a:lnTo>
                <a:cubicBezTo>
                  <a:pt x="0" y="107638453"/>
                  <a:pt x="31045547" y="138684000"/>
                  <a:pt x="69342000" y="138684000"/>
                </a:cubicBezTo>
                <a:lnTo>
                  <a:pt x="69342000" y="138684000"/>
                </a:lnTo>
                <a:cubicBezTo>
                  <a:pt x="87732393" y="138684000"/>
                  <a:pt x="105369915" y="131378325"/>
                  <a:pt x="118374318" y="118374120"/>
                </a:cubicBezTo>
                <a:cubicBezTo>
                  <a:pt x="131378325" y="105370114"/>
                  <a:pt x="138684000" y="87732592"/>
                  <a:pt x="138684000" y="69342000"/>
                </a:cubicBezTo>
                <a:lnTo>
                  <a:pt x="138684000" y="69342000"/>
                </a:lnTo>
                <a:cubicBezTo>
                  <a:pt x="138684000" y="31045547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547" y="0"/>
                  <a:pt x="0" y="31045547"/>
                  <a:pt x="0" y="69342000"/>
                </a:cubicBezTo>
                <a:close/>
                <a:moveTo>
                  <a:pt x="-4568358871" y="1849007882"/>
                </a:moveTo>
              </a:path>
            </a:pathLst>
          </a:custGeom>
          <a:solidFill>
            <a:srgbClr val="EEECE1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5" name="Freeform 1105"/>
          <p:cNvSpPr/>
          <p:nvPr/>
        </p:nvSpPr>
        <p:spPr>
          <a:xfrm rot="0" flipH="0" flipV="1">
            <a:off x="12496111" y="3366780"/>
            <a:ext cx="272999" cy="272999"/>
          </a:xfrm>
          <a:custGeom>
            <a:pathLst>
              <a:path w="138684000" h="138684000">
                <a:moveTo>
                  <a:pt x="0" y="69342000"/>
                </a:moveTo>
                <a:lnTo>
                  <a:pt x="0" y="69342000"/>
                </a:lnTo>
                <a:cubicBezTo>
                  <a:pt x="0" y="107638453"/>
                  <a:pt x="31045547" y="138684000"/>
                  <a:pt x="69342000" y="138684000"/>
                </a:cubicBezTo>
                <a:lnTo>
                  <a:pt x="69342000" y="138684000"/>
                </a:lnTo>
                <a:cubicBezTo>
                  <a:pt x="87732393" y="138684000"/>
                  <a:pt x="105369915" y="131378325"/>
                  <a:pt x="118374318" y="118374120"/>
                </a:cubicBezTo>
                <a:cubicBezTo>
                  <a:pt x="131378325" y="105370114"/>
                  <a:pt x="138684000" y="87732592"/>
                  <a:pt x="138684000" y="69342000"/>
                </a:cubicBezTo>
                <a:lnTo>
                  <a:pt x="138684000" y="69342000"/>
                </a:lnTo>
                <a:cubicBezTo>
                  <a:pt x="138684000" y="31045547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547" y="0"/>
                  <a:pt x="0" y="31045547"/>
                  <a:pt x="0" y="69342000"/>
                </a:cubicBezTo>
                <a:close/>
                <a:moveTo>
                  <a:pt x="-4568358871" y="1849007882"/>
                </a:moveTo>
              </a:path>
            </a:pathLst>
          </a:custGeom>
          <a:noFill/>
          <a:ln w="9524" cap="flat" cmpd="sng">
            <a:solidFill>
              <a:srgbClr val="EFEFE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6" name="Freeform 1106"/>
          <p:cNvSpPr/>
          <p:nvPr/>
        </p:nvSpPr>
        <p:spPr>
          <a:xfrm rot="0" flipH="0" flipV="1">
            <a:off x="11600114" y="1350265"/>
            <a:ext cx="272999" cy="272999"/>
          </a:xfrm>
          <a:custGeom>
            <a:pathLst>
              <a:path w="138684000" h="138684000">
                <a:moveTo>
                  <a:pt x="0" y="69342000"/>
                </a:moveTo>
                <a:lnTo>
                  <a:pt x="0" y="69342000"/>
                </a:lnTo>
                <a:cubicBezTo>
                  <a:pt x="0" y="107638552"/>
                  <a:pt x="31045547" y="138684000"/>
                  <a:pt x="69342000" y="138684000"/>
                </a:cubicBezTo>
                <a:lnTo>
                  <a:pt x="69342000" y="138684000"/>
                </a:lnTo>
                <a:cubicBezTo>
                  <a:pt x="87732791" y="138684000"/>
                  <a:pt x="105370313" y="131378325"/>
                  <a:pt x="118374319" y="118374219"/>
                </a:cubicBezTo>
                <a:cubicBezTo>
                  <a:pt x="131378325" y="105370064"/>
                  <a:pt x="138684000" y="87732641"/>
                  <a:pt x="138684000" y="69342000"/>
                </a:cubicBezTo>
                <a:lnTo>
                  <a:pt x="138684000" y="69342000"/>
                </a:lnTo>
                <a:cubicBezTo>
                  <a:pt x="138684000" y="31045447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547" y="0"/>
                  <a:pt x="0" y="31045447"/>
                  <a:pt x="0" y="69342000"/>
                </a:cubicBezTo>
                <a:close/>
                <a:moveTo>
                  <a:pt x="-5137582098" y="824618242"/>
                </a:moveTo>
              </a:path>
            </a:pathLst>
          </a:custGeom>
          <a:solidFill>
            <a:srgbClr val="EEECE1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7" name="Freeform 1107"/>
          <p:cNvSpPr/>
          <p:nvPr/>
        </p:nvSpPr>
        <p:spPr>
          <a:xfrm rot="0" flipH="0" flipV="1">
            <a:off x="11600114" y="1350265"/>
            <a:ext cx="272999" cy="272999"/>
          </a:xfrm>
          <a:custGeom>
            <a:pathLst>
              <a:path w="138684000" h="138684000">
                <a:moveTo>
                  <a:pt x="0" y="69342000"/>
                </a:moveTo>
                <a:lnTo>
                  <a:pt x="0" y="69342000"/>
                </a:lnTo>
                <a:cubicBezTo>
                  <a:pt x="0" y="107638552"/>
                  <a:pt x="31045547" y="138684000"/>
                  <a:pt x="69342000" y="138684000"/>
                </a:cubicBezTo>
                <a:lnTo>
                  <a:pt x="69342000" y="138684000"/>
                </a:lnTo>
                <a:cubicBezTo>
                  <a:pt x="87732791" y="138684000"/>
                  <a:pt x="105370313" y="131378325"/>
                  <a:pt x="118374319" y="118374219"/>
                </a:cubicBezTo>
                <a:cubicBezTo>
                  <a:pt x="131378325" y="105370064"/>
                  <a:pt x="138684000" y="87732641"/>
                  <a:pt x="138684000" y="69342000"/>
                </a:cubicBezTo>
                <a:lnTo>
                  <a:pt x="138684000" y="69342000"/>
                </a:lnTo>
                <a:cubicBezTo>
                  <a:pt x="138684000" y="31045447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547" y="0"/>
                  <a:pt x="0" y="31045447"/>
                  <a:pt x="0" y="69342000"/>
                </a:cubicBezTo>
                <a:close/>
                <a:moveTo>
                  <a:pt x="-5137582098" y="824618242"/>
                </a:moveTo>
              </a:path>
            </a:pathLst>
          </a:custGeom>
          <a:noFill/>
          <a:ln w="9524" cap="flat" cmpd="sng">
            <a:solidFill>
              <a:srgbClr val="EFEFE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8" name="Freeform 1108"/>
          <p:cNvSpPr/>
          <p:nvPr/>
        </p:nvSpPr>
        <p:spPr>
          <a:xfrm rot="0" flipH="0" flipV="1">
            <a:off x="10159117" y="2220435"/>
            <a:ext cx="272999" cy="272999"/>
          </a:xfrm>
          <a:custGeom>
            <a:pathLst>
              <a:path w="138684000" h="138684000">
                <a:moveTo>
                  <a:pt x="0" y="69342000"/>
                </a:moveTo>
                <a:lnTo>
                  <a:pt x="0" y="69342000"/>
                </a:lnTo>
                <a:cubicBezTo>
                  <a:pt x="0" y="107638552"/>
                  <a:pt x="31045150" y="138684000"/>
                  <a:pt x="69342000" y="138684000"/>
                </a:cubicBezTo>
                <a:lnTo>
                  <a:pt x="69342000" y="138684000"/>
                </a:lnTo>
                <a:cubicBezTo>
                  <a:pt x="87732394" y="138684000"/>
                  <a:pt x="105369915" y="131378325"/>
                  <a:pt x="118373922" y="118374219"/>
                </a:cubicBezTo>
                <a:cubicBezTo>
                  <a:pt x="131378325" y="105370014"/>
                  <a:pt x="138684000" y="87732592"/>
                  <a:pt x="138684000" y="69342000"/>
                </a:cubicBezTo>
                <a:lnTo>
                  <a:pt x="138684000" y="69342000"/>
                </a:lnTo>
                <a:cubicBezTo>
                  <a:pt x="138684000" y="31045447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150" y="0"/>
                  <a:pt x="0" y="31045447"/>
                  <a:pt x="0" y="69342000"/>
                </a:cubicBezTo>
                <a:close/>
                <a:moveTo>
                  <a:pt x="-3963508671" y="1266664860"/>
                </a:moveTo>
              </a:path>
            </a:pathLst>
          </a:custGeom>
          <a:solidFill>
            <a:srgbClr val="EEECE1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09" name="Freeform 1109"/>
          <p:cNvSpPr/>
          <p:nvPr/>
        </p:nvSpPr>
        <p:spPr>
          <a:xfrm rot="0" flipH="0" flipV="1">
            <a:off x="10159117" y="2220435"/>
            <a:ext cx="272999" cy="272999"/>
          </a:xfrm>
          <a:custGeom>
            <a:pathLst>
              <a:path w="138684000" h="138684000">
                <a:moveTo>
                  <a:pt x="0" y="69342000"/>
                </a:moveTo>
                <a:lnTo>
                  <a:pt x="0" y="69342000"/>
                </a:lnTo>
                <a:cubicBezTo>
                  <a:pt x="0" y="107638552"/>
                  <a:pt x="31045150" y="138684000"/>
                  <a:pt x="69342000" y="138684000"/>
                </a:cubicBezTo>
                <a:lnTo>
                  <a:pt x="69342000" y="138684000"/>
                </a:lnTo>
                <a:cubicBezTo>
                  <a:pt x="87732394" y="138684000"/>
                  <a:pt x="105369915" y="131378325"/>
                  <a:pt x="118373922" y="118374219"/>
                </a:cubicBezTo>
                <a:cubicBezTo>
                  <a:pt x="131378325" y="105370014"/>
                  <a:pt x="138684000" y="87732592"/>
                  <a:pt x="138684000" y="69342000"/>
                </a:cubicBezTo>
                <a:lnTo>
                  <a:pt x="138684000" y="69342000"/>
                </a:lnTo>
                <a:cubicBezTo>
                  <a:pt x="138684000" y="31045447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150" y="0"/>
                  <a:pt x="0" y="31045447"/>
                  <a:pt x="0" y="69342000"/>
                </a:cubicBezTo>
                <a:close/>
                <a:moveTo>
                  <a:pt x="-3963508671" y="1266664860"/>
                </a:moveTo>
              </a:path>
            </a:pathLst>
          </a:custGeom>
          <a:noFill/>
          <a:ln w="9524" cap="flat" cmpd="sng">
            <a:solidFill>
              <a:srgbClr val="EFEFE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0" name="Freeform 1110"/>
          <p:cNvSpPr/>
          <p:nvPr/>
        </p:nvSpPr>
        <p:spPr>
          <a:xfrm rot="0" flipH="0" flipV="1">
            <a:off x="7029703" y="691546"/>
            <a:ext cx="3783299" cy="110999"/>
          </a:xfrm>
          <a:custGeom>
            <a:pathLst>
              <a:path w="1921916400" h="56388000">
                <a:moveTo>
                  <a:pt x="1921916400" y="56388000"/>
                </a:moveTo>
                <a:cubicBezTo>
                  <a:pt x="1441446825" y="56388000"/>
                  <a:pt x="1201216800" y="42291000"/>
                  <a:pt x="960977250" y="28194000"/>
                </a:cubicBezTo>
                <a:cubicBezTo>
                  <a:pt x="720737700" y="14097000"/>
                  <a:pt x="480488625" y="0"/>
                  <a:pt x="0" y="0"/>
                </a:cubicBez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1" name="Freeform 1111"/>
          <p:cNvSpPr/>
          <p:nvPr/>
        </p:nvSpPr>
        <p:spPr>
          <a:xfrm rot="0" flipH="0" flipV="1">
            <a:off x="7029703" y="691546"/>
            <a:ext cx="3783299" cy="110999"/>
          </a:xfrm>
          <a:custGeom>
            <a:pathLst>
              <a:path w="1921916400" h="56388000">
                <a:moveTo>
                  <a:pt x="1921916400" y="56388000"/>
                </a:moveTo>
                <a:cubicBezTo>
                  <a:pt x="1441446825" y="56388000"/>
                  <a:pt x="1201216800" y="42291000"/>
                  <a:pt x="960977250" y="28194000"/>
                </a:cubicBezTo>
                <a:cubicBezTo>
                  <a:pt x="720737700" y="14097000"/>
                  <a:pt x="480488625" y="0"/>
                  <a:pt x="0" y="0"/>
                </a:cubicBezTo>
              </a:path>
            </a:pathLst>
          </a:custGeom>
          <a:noFill/>
          <a:ln w="28574" cap="flat" cmpd="sng">
            <a:solidFill>
              <a:srgbClr val="EFEFE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2" name="Freeform 1112"/>
          <p:cNvSpPr/>
          <p:nvPr/>
        </p:nvSpPr>
        <p:spPr>
          <a:xfrm rot="0" flipH="0" flipV="1">
            <a:off x="10432117" y="1486635"/>
            <a:ext cx="1167899" cy="870299"/>
          </a:xfrm>
          <a:custGeom>
            <a:pathLst>
              <a:path w="593293200" h="442112350">
                <a:moveTo>
                  <a:pt x="0" y="0"/>
                </a:moveTo>
                <a:cubicBezTo>
                  <a:pt x="148335206" y="0"/>
                  <a:pt x="222508365" y="110528100"/>
                  <a:pt x="296670015" y="221056200"/>
                </a:cubicBezTo>
                <a:cubicBezTo>
                  <a:pt x="370831665" y="331584300"/>
                  <a:pt x="444981806" y="442112350"/>
                  <a:pt x="593293200" y="442112350"/>
                </a:cubicBez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3" name="Freeform 1113"/>
          <p:cNvSpPr/>
          <p:nvPr/>
        </p:nvSpPr>
        <p:spPr>
          <a:xfrm rot="0" flipH="0" flipV="1">
            <a:off x="10432117" y="1486635"/>
            <a:ext cx="1167899" cy="870299"/>
          </a:xfrm>
          <a:custGeom>
            <a:pathLst>
              <a:path w="593293200" h="442112350">
                <a:moveTo>
                  <a:pt x="0" y="0"/>
                </a:moveTo>
                <a:cubicBezTo>
                  <a:pt x="148335206" y="0"/>
                  <a:pt x="222508365" y="110528100"/>
                  <a:pt x="296670015" y="221056200"/>
                </a:cubicBezTo>
                <a:cubicBezTo>
                  <a:pt x="370831665" y="331584300"/>
                  <a:pt x="444981806" y="442112350"/>
                  <a:pt x="593293200" y="442112350"/>
                </a:cubicBezTo>
              </a:path>
            </a:pathLst>
          </a:custGeom>
          <a:noFill/>
          <a:ln w="28574" cap="flat" cmpd="sng">
            <a:solidFill>
              <a:srgbClr val="EFEFE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4" name="Freeform 1114"/>
          <p:cNvSpPr/>
          <p:nvPr/>
        </p:nvSpPr>
        <p:spPr>
          <a:xfrm rot="0" flipH="0" flipV="1">
            <a:off x="4861480" y="759013"/>
            <a:ext cx="1917899" cy="1877400"/>
          </a:xfrm>
          <a:custGeom>
            <a:pathLst>
              <a:path w="974293200" h="953719250">
                <a:moveTo>
                  <a:pt x="0" y="0"/>
                </a:moveTo>
                <a:cubicBezTo>
                  <a:pt x="243573300" y="0"/>
                  <a:pt x="365359950" y="238429800"/>
                  <a:pt x="487146600" y="476859600"/>
                </a:cubicBezTo>
                <a:cubicBezTo>
                  <a:pt x="608933250" y="715289450"/>
                  <a:pt x="730719900" y="953719250"/>
                  <a:pt x="974293200" y="953719250"/>
                </a:cubicBez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5" name="Freeform 1115"/>
          <p:cNvSpPr/>
          <p:nvPr/>
        </p:nvSpPr>
        <p:spPr>
          <a:xfrm rot="0" flipH="0" flipV="1">
            <a:off x="4861480" y="759013"/>
            <a:ext cx="1917899" cy="1877400"/>
          </a:xfrm>
          <a:custGeom>
            <a:pathLst>
              <a:path w="974293200" h="953719250">
                <a:moveTo>
                  <a:pt x="0" y="0"/>
                </a:moveTo>
                <a:cubicBezTo>
                  <a:pt x="243573300" y="0"/>
                  <a:pt x="365359950" y="238429800"/>
                  <a:pt x="487146600" y="476859600"/>
                </a:cubicBezTo>
                <a:cubicBezTo>
                  <a:pt x="608933250" y="715289450"/>
                  <a:pt x="730719900" y="953719250"/>
                  <a:pt x="974293200" y="953719250"/>
                </a:cubicBezTo>
              </a:path>
            </a:pathLst>
          </a:custGeom>
          <a:noFill/>
          <a:ln w="28574" cap="flat" cmpd="sng">
            <a:solidFill>
              <a:srgbClr val="EFEFE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6" name="Freeform 1116"/>
          <p:cNvSpPr/>
          <p:nvPr/>
        </p:nvSpPr>
        <p:spPr>
          <a:xfrm rot="0" flipH="0" flipV="1">
            <a:off x="5848412" y="201043"/>
            <a:ext cx="4310700" cy="353999"/>
          </a:xfrm>
          <a:custGeom>
            <a:pathLst>
              <a:path w="4310700" h="353999">
                <a:moveTo>
                  <a:pt x="0" y="353999"/>
                </a:moveTo>
                <a:lnTo>
                  <a:pt x="4310700" y="353999"/>
                </a:lnTo>
                <a:lnTo>
                  <a:pt x="4310700" y="0"/>
                </a:lnTo>
                <a:lnTo>
                  <a:pt x="0" y="0"/>
                </a:lnTo>
                <a:close/>
                <a:moveTo>
                  <a:pt x="-5647370" y="555042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7" name="Freeform 1117"/>
          <p:cNvSpPr/>
          <p:nvPr/>
        </p:nvSpPr>
        <p:spPr>
          <a:xfrm rot="0" flipH="0" flipV="1">
            <a:off x="10432111" y="2356980"/>
            <a:ext cx="2063999" cy="1146299"/>
          </a:xfrm>
          <a:custGeom>
            <a:pathLst>
              <a:path w="1048512000" h="582320400">
                <a:moveTo>
                  <a:pt x="1048512000" y="0"/>
                </a:moveTo>
                <a:cubicBezTo>
                  <a:pt x="786384000" y="0"/>
                  <a:pt x="655320000" y="145580100"/>
                  <a:pt x="524256000" y="291160200"/>
                </a:cubicBezTo>
                <a:cubicBezTo>
                  <a:pt x="393192000" y="436740300"/>
                  <a:pt x="262128000" y="582320400"/>
                  <a:pt x="0" y="582320400"/>
                </a:cubicBez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8" name="Freeform 1118"/>
          <p:cNvSpPr/>
          <p:nvPr/>
        </p:nvSpPr>
        <p:spPr>
          <a:xfrm rot="0" flipH="0" flipV="1">
            <a:off x="10432111" y="2356980"/>
            <a:ext cx="2063999" cy="1146299"/>
          </a:xfrm>
          <a:custGeom>
            <a:pathLst>
              <a:path w="1048512000" h="582320400">
                <a:moveTo>
                  <a:pt x="1048512000" y="0"/>
                </a:moveTo>
                <a:cubicBezTo>
                  <a:pt x="786384000" y="0"/>
                  <a:pt x="655320000" y="145580100"/>
                  <a:pt x="524256000" y="291160200"/>
                </a:cubicBezTo>
                <a:cubicBezTo>
                  <a:pt x="393192000" y="436740300"/>
                  <a:pt x="262128000" y="582320400"/>
                  <a:pt x="0" y="582320400"/>
                </a:cubicBezTo>
              </a:path>
            </a:pathLst>
          </a:custGeom>
          <a:noFill/>
          <a:ln w="28574" cap="flat" cmpd="sng">
            <a:solidFill>
              <a:srgbClr val="EFEFE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19" name="Freeform 1119"/>
          <p:cNvSpPr/>
          <p:nvPr/>
        </p:nvSpPr>
        <p:spPr>
          <a:xfrm rot="0" flipH="0" flipV="1">
            <a:off x="10813003" y="555046"/>
            <a:ext cx="272999" cy="272999"/>
          </a:xfrm>
          <a:custGeom>
            <a:pathLst>
              <a:path w="138684000" h="138683975">
                <a:moveTo>
                  <a:pt x="0" y="69341975"/>
                </a:moveTo>
                <a:lnTo>
                  <a:pt x="0" y="69341975"/>
                </a:lnTo>
                <a:cubicBezTo>
                  <a:pt x="0" y="107638528"/>
                  <a:pt x="31045150" y="138683975"/>
                  <a:pt x="69342000" y="138683975"/>
                </a:cubicBezTo>
                <a:lnTo>
                  <a:pt x="69342000" y="138683975"/>
                </a:lnTo>
                <a:cubicBezTo>
                  <a:pt x="87732394" y="138683975"/>
                  <a:pt x="105369916" y="131378325"/>
                  <a:pt x="118373922" y="118374195"/>
                </a:cubicBezTo>
                <a:cubicBezTo>
                  <a:pt x="131378325" y="105370040"/>
                  <a:pt x="138684000" y="87732617"/>
                  <a:pt x="138684000" y="69341975"/>
                </a:cubicBezTo>
                <a:lnTo>
                  <a:pt x="138684000" y="69341975"/>
                </a:lnTo>
                <a:cubicBezTo>
                  <a:pt x="138684000" y="31045448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150" y="0"/>
                  <a:pt x="0" y="31045448"/>
                  <a:pt x="0" y="69341975"/>
                </a:cubicBezTo>
                <a:close/>
                <a:moveTo>
                  <a:pt x="-5141700643" y="420647316"/>
                </a:moveTo>
              </a:path>
            </a:pathLst>
          </a:custGeom>
          <a:solidFill>
            <a:srgbClr val="EEECE1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0" name="Freeform 1120"/>
          <p:cNvSpPr/>
          <p:nvPr/>
        </p:nvSpPr>
        <p:spPr>
          <a:xfrm rot="0" flipH="0" flipV="1">
            <a:off x="10813003" y="555046"/>
            <a:ext cx="272999" cy="272999"/>
          </a:xfrm>
          <a:custGeom>
            <a:pathLst>
              <a:path w="138684000" h="138683975">
                <a:moveTo>
                  <a:pt x="0" y="69341975"/>
                </a:moveTo>
                <a:lnTo>
                  <a:pt x="0" y="69341975"/>
                </a:lnTo>
                <a:cubicBezTo>
                  <a:pt x="0" y="107638528"/>
                  <a:pt x="31045150" y="138683975"/>
                  <a:pt x="69342000" y="138683975"/>
                </a:cubicBezTo>
                <a:lnTo>
                  <a:pt x="69342000" y="138683975"/>
                </a:lnTo>
                <a:cubicBezTo>
                  <a:pt x="87732394" y="138683975"/>
                  <a:pt x="105369916" y="131378325"/>
                  <a:pt x="118373922" y="118374195"/>
                </a:cubicBezTo>
                <a:cubicBezTo>
                  <a:pt x="131378325" y="105370040"/>
                  <a:pt x="138684000" y="87732617"/>
                  <a:pt x="138684000" y="69341975"/>
                </a:cubicBezTo>
                <a:lnTo>
                  <a:pt x="138684000" y="69341975"/>
                </a:lnTo>
                <a:cubicBezTo>
                  <a:pt x="138684000" y="31045448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150" y="0"/>
                  <a:pt x="0" y="31045448"/>
                  <a:pt x="0" y="69341975"/>
                </a:cubicBezTo>
                <a:close/>
                <a:moveTo>
                  <a:pt x="-5141700643" y="420647316"/>
                </a:moveTo>
              </a:path>
            </a:pathLst>
          </a:custGeom>
          <a:noFill/>
          <a:ln w="9524" cap="flat" cmpd="sng">
            <a:solidFill>
              <a:srgbClr val="EFEFE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1" name="Freeform 1121"/>
          <p:cNvSpPr/>
          <p:nvPr/>
        </p:nvSpPr>
        <p:spPr>
          <a:xfrm rot="0" flipH="0" flipV="1">
            <a:off x="11108421" y="388015"/>
            <a:ext cx="6169199" cy="323099"/>
          </a:xfrm>
          <a:custGeom>
            <a:pathLst>
              <a:path w="6169199" h="323099">
                <a:moveTo>
                  <a:pt x="0" y="323099"/>
                </a:moveTo>
                <a:lnTo>
                  <a:pt x="6169199" y="323099"/>
                </a:lnTo>
                <a:lnTo>
                  <a:pt x="6169199" y="0"/>
                </a:lnTo>
                <a:lnTo>
                  <a:pt x="0" y="0"/>
                </a:lnTo>
                <a:close/>
                <a:moveTo>
                  <a:pt x="-10720407" y="711114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2" name="Freeform 1122"/>
          <p:cNvSpPr/>
          <p:nvPr/>
        </p:nvSpPr>
        <p:spPr>
          <a:xfrm rot="0" flipH="0" flipV="1">
            <a:off x="10949494" y="828045"/>
            <a:ext cx="690599" cy="562199"/>
          </a:xfrm>
          <a:custGeom>
            <a:pathLst>
              <a:path w="350824800" h="285597600">
                <a:moveTo>
                  <a:pt x="350824800" y="0"/>
                </a:moveTo>
                <a:cubicBezTo>
                  <a:pt x="350824800" y="76477316"/>
                  <a:pt x="263118600" y="117254933"/>
                  <a:pt x="175412400" y="152954633"/>
                </a:cubicBezTo>
                <a:cubicBezTo>
                  <a:pt x="87706200" y="188654333"/>
                  <a:pt x="0" y="219276116"/>
                  <a:pt x="0" y="285597600"/>
                </a:cubicBez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3" name="Freeform 1123"/>
          <p:cNvSpPr/>
          <p:nvPr/>
        </p:nvSpPr>
        <p:spPr>
          <a:xfrm rot="0" flipH="0" flipV="1">
            <a:off x="10949494" y="828045"/>
            <a:ext cx="690599" cy="562199"/>
          </a:xfrm>
          <a:custGeom>
            <a:pathLst>
              <a:path w="350824800" h="285597600">
                <a:moveTo>
                  <a:pt x="350824800" y="0"/>
                </a:moveTo>
                <a:cubicBezTo>
                  <a:pt x="350824800" y="76477316"/>
                  <a:pt x="263118600" y="117254933"/>
                  <a:pt x="175412400" y="152954633"/>
                </a:cubicBezTo>
                <a:cubicBezTo>
                  <a:pt x="87706200" y="188654333"/>
                  <a:pt x="0" y="219276116"/>
                  <a:pt x="0" y="285597600"/>
                </a:cubicBezTo>
              </a:path>
            </a:pathLst>
          </a:custGeom>
          <a:noFill/>
          <a:ln w="28574" cap="flat" cmpd="sng">
            <a:solidFill>
              <a:srgbClr val="EFEFE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4" name="Freeform 1124"/>
          <p:cNvSpPr/>
          <p:nvPr/>
        </p:nvSpPr>
        <p:spPr>
          <a:xfrm rot="0" flipH="0" flipV="1">
            <a:off x="7485099" y="900100"/>
            <a:ext cx="3659699" cy="929699"/>
          </a:xfrm>
          <a:custGeom>
            <a:pathLst>
              <a:path w="1859127600" h="472287600">
                <a:moveTo>
                  <a:pt x="0" y="472287600"/>
                </a:moveTo>
                <a:lnTo>
                  <a:pt x="1859127600" y="472287600"/>
                </a:lnTo>
                <a:lnTo>
                  <a:pt x="1859127600" y="0"/>
                </a:lnTo>
                <a:lnTo>
                  <a:pt x="0" y="0"/>
                </a:lnTo>
                <a:close/>
                <a:moveTo>
                  <a:pt x="-3345180000" y="9295384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5" name="Freeform 1125"/>
          <p:cNvSpPr/>
          <p:nvPr/>
        </p:nvSpPr>
        <p:spPr>
          <a:xfrm rot="0" flipH="0" flipV="1">
            <a:off x="202801" y="939130"/>
            <a:ext cx="3905699" cy="2835599"/>
          </a:xfrm>
          <a:custGeom>
            <a:pathLst>
              <a:path w="1984095507" h="1440484800">
                <a:moveTo>
                  <a:pt x="0" y="804214800"/>
                </a:moveTo>
                <a:lnTo>
                  <a:pt x="1678990707" y="1440484800"/>
                </a:lnTo>
                <a:lnTo>
                  <a:pt x="1984095507" y="636270000"/>
                </a:lnTo>
                <a:lnTo>
                  <a:pt x="305104806" y="0"/>
                </a:lnTo>
                <a:close/>
                <a:moveTo>
                  <a:pt x="1010324396" y="1917562482"/>
                </a:moveTo>
              </a:path>
            </a:pathLst>
          </a:custGeom>
          <a:solidFill>
            <a:srgbClr val="D9D9D9">
              <a:alpha val="72689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26" name="Freeform 1126"/>
          <p:cNvSpPr/>
          <p:nvPr/>
        </p:nvSpPr>
        <p:spPr>
          <a:xfrm rot="0" flipH="0" flipV="1">
            <a:off x="6188244" y="4158788"/>
            <a:ext cx="6253417" cy="5197220"/>
          </a:xfrm>
          <a:custGeom>
            <a:pathLst>
              <a:path w="6253417" h="5197220">
                <a:moveTo>
                  <a:pt x="0" y="5197220"/>
                </a:moveTo>
                <a:lnTo>
                  <a:pt x="6253417" y="5197220"/>
                </a:lnTo>
                <a:lnTo>
                  <a:pt x="6253417" y="0"/>
                </a:lnTo>
                <a:lnTo>
                  <a:pt x="0" y="0"/>
                </a:lnTo>
                <a:close/>
                <a:moveTo>
                  <a:pt x="-2029457" y="9356007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127" name="Picture 1127"/>
          <p:cNvPicPr>
            <a:picLocks noChangeAspect="0" noChangeArrowheads="1"/>
          </p:cNvPicPr>
          <p:nvPr/>
        </p:nvPicPr>
        <p:blipFill>
          <a:blip r:embed="rId11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6175544" y="4146088"/>
            <a:ext cx="6278817" cy="5222620"/>
          </a:xfrm>
          <a:prstGeom prst="rect">
            <a:avLst/>
          </a:prstGeom>
          <a:noFill/>
          <a:extLst/>
        </p:spPr>
      </p:pic>
      <p:sp>
        <p:nvSpPr>
          <p:cNvPr id="1128" name="Rectangle 1128"/>
          <p:cNvSpPr/>
          <p:nvPr/>
        </p:nvSpPr>
        <p:spPr>
          <a:xfrm rot="0" flipH="0" flipV="0">
            <a:off x="12896150" y="3292438"/>
            <a:ext cx="4089145" cy="1009345"/>
          </a:xfrm>
          <a:prstGeom prst="rect">
            <a:avLst/>
          </a:prstGeom>
        </p:spPr>
      </p:sp>
      <p:sp>
        <p:nvSpPr>
          <p:cNvPr id="1129" name="Freeform 1129"/>
          <p:cNvSpPr/>
          <p:nvPr/>
        </p:nvSpPr>
        <p:spPr>
          <a:xfrm rot="0" flipH="0" flipV="0">
            <a:off x="12901484" y="3342965"/>
            <a:ext cx="130595" cy="181324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0" name="Freeform 1130"/>
          <p:cNvSpPr/>
          <p:nvPr/>
        </p:nvSpPr>
        <p:spPr>
          <a:xfrm rot="0" flipH="0" flipV="0">
            <a:off x="13042708" y="3342965"/>
            <a:ext cx="130595" cy="184919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1" name="Freeform 1131"/>
          <p:cNvSpPr/>
          <p:nvPr/>
        </p:nvSpPr>
        <p:spPr>
          <a:xfrm rot="0" flipH="0" flipV="0">
            <a:off x="13197450" y="3346438"/>
            <a:ext cx="80740" cy="177851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2" name="Freeform 1132"/>
          <p:cNvSpPr/>
          <p:nvPr/>
        </p:nvSpPr>
        <p:spPr>
          <a:xfrm rot="0" flipH="0" flipV="0">
            <a:off x="13324164" y="3342965"/>
            <a:ext cx="132083" cy="184919"/>
          </a:xfrm>
          <a:custGeom>
            <a:pathLst>
              <a:path w="6604199" h="9245996">
                <a:moveTo>
                  <a:pt x="3286522" y="0"/>
                </a:moveTo>
                <a:cubicBezTo>
                  <a:pt x="4092707" y="0"/>
                  <a:pt x="4792398" y="233627"/>
                  <a:pt x="5385594" y="700881"/>
                </a:cubicBezTo>
                <a:cubicBezTo>
                  <a:pt x="5978922" y="1168003"/>
                  <a:pt x="6275586" y="1755047"/>
                  <a:pt x="6275586" y="2462014"/>
                </a:cubicBezTo>
                <a:cubicBezTo>
                  <a:pt x="6275586" y="2891962"/>
                  <a:pt x="6170149" y="3270250"/>
                  <a:pt x="5959277" y="3596878"/>
                </a:cubicBezTo>
                <a:cubicBezTo>
                  <a:pt x="5748404" y="3923374"/>
                  <a:pt x="5438378" y="4150717"/>
                  <a:pt x="5029200" y="4278908"/>
                </a:cubicBezTo>
                <a:lnTo>
                  <a:pt x="5029200" y="4303712"/>
                </a:lnTo>
                <a:cubicBezTo>
                  <a:pt x="5525294" y="4419468"/>
                  <a:pt x="5911784" y="4661297"/>
                  <a:pt x="6188670" y="5029200"/>
                </a:cubicBezTo>
                <a:cubicBezTo>
                  <a:pt x="6465689" y="5397103"/>
                  <a:pt x="6604199" y="5829102"/>
                  <a:pt x="6604199" y="6325195"/>
                </a:cubicBezTo>
                <a:cubicBezTo>
                  <a:pt x="6604199" y="7193426"/>
                  <a:pt x="6285839" y="7897283"/>
                  <a:pt x="5649119" y="8436769"/>
                </a:cubicBezTo>
                <a:cubicBezTo>
                  <a:pt x="5012531" y="8976254"/>
                  <a:pt x="4229166" y="9245996"/>
                  <a:pt x="3299024" y="9245996"/>
                </a:cubicBezTo>
                <a:cubicBezTo>
                  <a:pt x="2298502" y="9245996"/>
                  <a:pt x="1498534" y="8962827"/>
                  <a:pt x="899120" y="8396486"/>
                </a:cubicBezTo>
                <a:cubicBezTo>
                  <a:pt x="299707" y="7830145"/>
                  <a:pt x="0" y="7067418"/>
                  <a:pt x="0" y="6108303"/>
                </a:cubicBezTo>
                <a:lnTo>
                  <a:pt x="0" y="6002734"/>
                </a:lnTo>
                <a:lnTo>
                  <a:pt x="1711524" y="6002734"/>
                </a:lnTo>
                <a:cubicBezTo>
                  <a:pt x="1740495" y="6560873"/>
                  <a:pt x="1891374" y="6992937"/>
                  <a:pt x="2164160" y="7298928"/>
                </a:cubicBezTo>
                <a:cubicBezTo>
                  <a:pt x="2437077" y="7604786"/>
                  <a:pt x="2807097" y="7757716"/>
                  <a:pt x="3274219" y="7757716"/>
                </a:cubicBezTo>
                <a:cubicBezTo>
                  <a:pt x="3704167" y="7757716"/>
                  <a:pt x="4053483" y="7624432"/>
                  <a:pt x="4322167" y="7357864"/>
                </a:cubicBezTo>
                <a:cubicBezTo>
                  <a:pt x="4590852" y="7091164"/>
                  <a:pt x="4725194" y="6759377"/>
                  <a:pt x="4725194" y="6362502"/>
                </a:cubicBezTo>
                <a:cubicBezTo>
                  <a:pt x="4725194" y="5920118"/>
                  <a:pt x="4593960" y="5589389"/>
                  <a:pt x="4331494" y="5370314"/>
                </a:cubicBezTo>
                <a:cubicBezTo>
                  <a:pt x="4069027" y="5151239"/>
                  <a:pt x="3578093" y="5041702"/>
                  <a:pt x="2858691" y="5041702"/>
                </a:cubicBezTo>
                <a:lnTo>
                  <a:pt x="2666405" y="5041702"/>
                </a:lnTo>
                <a:lnTo>
                  <a:pt x="2666405" y="3770312"/>
                </a:lnTo>
                <a:lnTo>
                  <a:pt x="2970411" y="3782814"/>
                </a:lnTo>
                <a:cubicBezTo>
                  <a:pt x="3478808" y="3782814"/>
                  <a:pt x="3870457" y="3685646"/>
                  <a:pt x="4145360" y="3491309"/>
                </a:cubicBezTo>
                <a:cubicBezTo>
                  <a:pt x="4420394" y="3296973"/>
                  <a:pt x="4557911" y="3022071"/>
                  <a:pt x="4557911" y="2666603"/>
                </a:cubicBezTo>
                <a:cubicBezTo>
                  <a:pt x="4557911" y="2311003"/>
                  <a:pt x="4439047" y="2024724"/>
                  <a:pt x="4201319" y="1807766"/>
                </a:cubicBezTo>
                <a:cubicBezTo>
                  <a:pt x="3963591" y="1590675"/>
                  <a:pt x="3662826" y="1482130"/>
                  <a:pt x="3299024" y="1482130"/>
                </a:cubicBezTo>
                <a:cubicBezTo>
                  <a:pt x="2893814" y="1482130"/>
                  <a:pt x="2566128" y="1615480"/>
                  <a:pt x="2315964" y="1882180"/>
                </a:cubicBezTo>
                <a:cubicBezTo>
                  <a:pt x="2065933" y="2148747"/>
                  <a:pt x="1936816" y="2544564"/>
                  <a:pt x="1928614" y="3069630"/>
                </a:cubicBezTo>
                <a:lnTo>
                  <a:pt x="217091" y="3069630"/>
                </a:lnTo>
                <a:cubicBezTo>
                  <a:pt x="250164" y="2135386"/>
                  <a:pt x="545703" y="1390253"/>
                  <a:pt x="1103710" y="834231"/>
                </a:cubicBezTo>
                <a:cubicBezTo>
                  <a:pt x="1661848" y="278077"/>
                  <a:pt x="2389452" y="0"/>
                  <a:pt x="3286522" y="0"/>
                </a:cubicBezTo>
                <a:close/>
                <a:moveTo>
                  <a:pt x="88491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3" name="Freeform 1133"/>
          <p:cNvSpPr/>
          <p:nvPr/>
        </p:nvSpPr>
        <p:spPr>
          <a:xfrm rot="0" flipH="0" flipV="0">
            <a:off x="13476548" y="3395305"/>
            <a:ext cx="39814" cy="128984"/>
          </a:xfrm>
          <a:custGeom>
            <a:pathLst>
              <a:path w="1990725" h="6449218">
                <a:moveTo>
                  <a:pt x="1990725" y="0"/>
                </a:moveTo>
                <a:lnTo>
                  <a:pt x="1990725" y="1953418"/>
                </a:lnTo>
                <a:lnTo>
                  <a:pt x="0" y="1953418"/>
                </a:lnTo>
                <a:lnTo>
                  <a:pt x="0" y="0"/>
                </a:lnTo>
                <a:close/>
                <a:moveTo>
                  <a:pt x="5674122" y="6449218"/>
                </a:moveTo>
                <a:moveTo>
                  <a:pt x="1990725" y="4495800"/>
                </a:moveTo>
                <a:lnTo>
                  <a:pt x="1990725" y="6449218"/>
                </a:lnTo>
                <a:lnTo>
                  <a:pt x="0" y="6449218"/>
                </a:lnTo>
                <a:lnTo>
                  <a:pt x="0" y="4495800"/>
                </a:lnTo>
                <a:close/>
                <a:moveTo>
                  <a:pt x="1178322" y="6449218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4" name="Freeform 1134"/>
          <p:cNvSpPr/>
          <p:nvPr/>
        </p:nvSpPr>
        <p:spPr>
          <a:xfrm rot="0" flipH="0" flipV="0">
            <a:off x="13611437" y="3338627"/>
            <a:ext cx="168917" cy="190003"/>
          </a:xfrm>
          <a:custGeom>
            <a:pathLst>
              <a:path w="8445897" h="9500194">
                <a:moveTo>
                  <a:pt x="4458494" y="0"/>
                </a:moveTo>
                <a:cubicBezTo>
                  <a:pt x="5487988" y="0"/>
                  <a:pt x="6365478" y="290446"/>
                  <a:pt x="7090966" y="871339"/>
                </a:cubicBezTo>
                <a:cubicBezTo>
                  <a:pt x="7816453" y="1452100"/>
                  <a:pt x="8241242" y="2248892"/>
                  <a:pt x="8365331" y="3261717"/>
                </a:cubicBezTo>
                <a:lnTo>
                  <a:pt x="6436717" y="3261717"/>
                </a:lnTo>
                <a:cubicBezTo>
                  <a:pt x="6349934" y="2786261"/>
                  <a:pt x="6114256" y="2402814"/>
                  <a:pt x="5729685" y="2111375"/>
                </a:cubicBezTo>
                <a:cubicBezTo>
                  <a:pt x="5345245" y="1819936"/>
                  <a:pt x="4919464" y="1674217"/>
                  <a:pt x="4452342" y="1674217"/>
                </a:cubicBezTo>
                <a:cubicBezTo>
                  <a:pt x="3675129" y="1674217"/>
                  <a:pt x="3070490" y="1958445"/>
                  <a:pt x="2638425" y="2526903"/>
                </a:cubicBezTo>
                <a:cubicBezTo>
                  <a:pt x="2206493" y="3095360"/>
                  <a:pt x="1990527" y="3848827"/>
                  <a:pt x="1990527" y="4787304"/>
                </a:cubicBezTo>
                <a:cubicBezTo>
                  <a:pt x="1990527" y="5684374"/>
                  <a:pt x="2204442" y="6414029"/>
                  <a:pt x="2632274" y="6976269"/>
                </a:cubicBezTo>
                <a:cubicBezTo>
                  <a:pt x="3060237" y="7538508"/>
                  <a:pt x="3668977" y="7819628"/>
                  <a:pt x="4458494" y="7819628"/>
                </a:cubicBezTo>
                <a:cubicBezTo>
                  <a:pt x="5033169" y="7819628"/>
                  <a:pt x="5498240" y="7642886"/>
                  <a:pt x="5853708" y="7289403"/>
                </a:cubicBezTo>
                <a:cubicBezTo>
                  <a:pt x="6209308" y="6935920"/>
                  <a:pt x="6428449" y="6436717"/>
                  <a:pt x="6511131" y="5791795"/>
                </a:cubicBezTo>
                <a:lnTo>
                  <a:pt x="8445897" y="5791795"/>
                </a:lnTo>
                <a:cubicBezTo>
                  <a:pt x="8330142" y="6945246"/>
                  <a:pt x="7911571" y="7851709"/>
                  <a:pt x="7190185" y="8511183"/>
                </a:cubicBezTo>
                <a:cubicBezTo>
                  <a:pt x="6468798" y="9170524"/>
                  <a:pt x="5558235" y="9500194"/>
                  <a:pt x="4458494" y="9500194"/>
                </a:cubicBezTo>
                <a:cubicBezTo>
                  <a:pt x="3586295" y="9500194"/>
                  <a:pt x="2810140" y="9300698"/>
                  <a:pt x="2130028" y="8901708"/>
                </a:cubicBezTo>
                <a:cubicBezTo>
                  <a:pt x="1449917" y="8502716"/>
                  <a:pt x="924851" y="7939418"/>
                  <a:pt x="554831" y="7211814"/>
                </a:cubicBezTo>
                <a:cubicBezTo>
                  <a:pt x="184944" y="6484210"/>
                  <a:pt x="0" y="5676040"/>
                  <a:pt x="0" y="4787304"/>
                </a:cubicBezTo>
                <a:cubicBezTo>
                  <a:pt x="0" y="3394009"/>
                  <a:pt x="407194" y="2247834"/>
                  <a:pt x="1221581" y="1348779"/>
                </a:cubicBezTo>
                <a:cubicBezTo>
                  <a:pt x="2035969" y="449593"/>
                  <a:pt x="3114940" y="0"/>
                  <a:pt x="4458494" y="0"/>
                </a:cubicBezTo>
                <a:close/>
                <a:moveTo>
                  <a:pt x="8799314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5" name="Freeform 1135"/>
          <p:cNvSpPr/>
          <p:nvPr/>
        </p:nvSpPr>
        <p:spPr>
          <a:xfrm rot="0" flipH="0" flipV="0">
            <a:off x="13807461" y="3342965"/>
            <a:ext cx="137667" cy="181324"/>
          </a:xfrm>
          <a:custGeom>
            <a:pathLst>
              <a:path w="6883400" h="9066212">
                <a:moveTo>
                  <a:pt x="6784181" y="0"/>
                </a:moveTo>
                <a:lnTo>
                  <a:pt x="6784181" y="1674416"/>
                </a:lnTo>
                <a:lnTo>
                  <a:pt x="1996877" y="1674416"/>
                </a:lnTo>
                <a:lnTo>
                  <a:pt x="1996877" y="3615333"/>
                </a:lnTo>
                <a:lnTo>
                  <a:pt x="6387306" y="3615333"/>
                </a:lnTo>
                <a:lnTo>
                  <a:pt x="6387306" y="5165725"/>
                </a:lnTo>
                <a:lnTo>
                  <a:pt x="1996877" y="5165725"/>
                </a:lnTo>
                <a:lnTo>
                  <a:pt x="1996877" y="7391797"/>
                </a:lnTo>
                <a:lnTo>
                  <a:pt x="6883400" y="7391797"/>
                </a:lnTo>
                <a:lnTo>
                  <a:pt x="688340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6" name="Freeform 1136"/>
          <p:cNvSpPr/>
          <p:nvPr/>
        </p:nvSpPr>
        <p:spPr>
          <a:xfrm rot="0" flipH="0" flipV="0">
            <a:off x="13971800" y="3342965"/>
            <a:ext cx="156269" cy="181324"/>
          </a:xfrm>
          <a:custGeom>
            <a:pathLst>
              <a:path w="7813477" h="9066212">
                <a:moveTo>
                  <a:pt x="4942483" y="0"/>
                </a:moveTo>
                <a:cubicBezTo>
                  <a:pt x="5674188" y="0"/>
                  <a:pt x="6291197" y="235678"/>
                  <a:pt x="6793508" y="707033"/>
                </a:cubicBezTo>
                <a:cubicBezTo>
                  <a:pt x="7295819" y="1178256"/>
                  <a:pt x="7546975" y="1777669"/>
                  <a:pt x="7546975" y="2505273"/>
                </a:cubicBezTo>
                <a:cubicBezTo>
                  <a:pt x="7546975" y="3075848"/>
                  <a:pt x="7428111" y="3548195"/>
                  <a:pt x="7190383" y="3922316"/>
                </a:cubicBezTo>
                <a:cubicBezTo>
                  <a:pt x="6952655" y="4296437"/>
                  <a:pt x="6591961" y="4580665"/>
                  <a:pt x="6108303" y="4775002"/>
                </a:cubicBezTo>
                <a:lnTo>
                  <a:pt x="6108303" y="4799806"/>
                </a:lnTo>
                <a:cubicBezTo>
                  <a:pt x="6534018" y="4911460"/>
                  <a:pt x="6860580" y="5165725"/>
                  <a:pt x="7087989" y="5562600"/>
                </a:cubicBezTo>
                <a:cubicBezTo>
                  <a:pt x="7315399" y="5959475"/>
                  <a:pt x="7439422" y="6567157"/>
                  <a:pt x="7460060" y="7385645"/>
                </a:cubicBezTo>
                <a:cubicBezTo>
                  <a:pt x="7476596" y="8204266"/>
                  <a:pt x="7594402" y="8764455"/>
                  <a:pt x="7813477" y="9066212"/>
                </a:cubicBezTo>
                <a:lnTo>
                  <a:pt x="5816799" y="9066212"/>
                </a:lnTo>
                <a:cubicBezTo>
                  <a:pt x="5701044" y="8772657"/>
                  <a:pt x="5622462" y="8297201"/>
                  <a:pt x="5581055" y="7639844"/>
                </a:cubicBezTo>
                <a:cubicBezTo>
                  <a:pt x="5519142" y="6746875"/>
                  <a:pt x="5369322" y="6171208"/>
                  <a:pt x="5131594" y="5912842"/>
                </a:cubicBezTo>
                <a:cubicBezTo>
                  <a:pt x="4893866" y="5654477"/>
                  <a:pt x="4529005" y="5525294"/>
                  <a:pt x="4037013" y="5525294"/>
                </a:cubicBezTo>
                <a:lnTo>
                  <a:pt x="1996877" y="5525294"/>
                </a:lnTo>
                <a:lnTo>
                  <a:pt x="199687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4223147" y="4099123"/>
                </a:moveTo>
                <a:cubicBezTo>
                  <a:pt x="4640660" y="4099123"/>
                  <a:pt x="4966163" y="3997854"/>
                  <a:pt x="5199658" y="3795316"/>
                </a:cubicBezTo>
                <a:cubicBezTo>
                  <a:pt x="5433285" y="3592645"/>
                  <a:pt x="5550099" y="3261849"/>
                  <a:pt x="5550099" y="2802930"/>
                </a:cubicBezTo>
                <a:cubicBezTo>
                  <a:pt x="5550099" y="2372982"/>
                  <a:pt x="5437452" y="2056739"/>
                  <a:pt x="5212160" y="1854200"/>
                </a:cubicBezTo>
                <a:cubicBezTo>
                  <a:pt x="4986867" y="1651661"/>
                  <a:pt x="4657196" y="1550392"/>
                  <a:pt x="4223147" y="1550392"/>
                </a:cubicBezTo>
                <a:lnTo>
                  <a:pt x="1996877" y="1550392"/>
                </a:lnTo>
                <a:lnTo>
                  <a:pt x="1996877" y="4099123"/>
                </a:lnTo>
                <a:close/>
                <a:moveTo>
                  <a:pt x="4092774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7" name="Freeform 1137"/>
          <p:cNvSpPr/>
          <p:nvPr/>
        </p:nvSpPr>
        <p:spPr>
          <a:xfrm rot="0" flipH="0" flipV="0">
            <a:off x="14155187" y="3342965"/>
            <a:ext cx="153169" cy="181324"/>
          </a:xfrm>
          <a:custGeom>
            <a:pathLst>
              <a:path w="7658497" h="9066212">
                <a:moveTo>
                  <a:pt x="1984375" y="0"/>
                </a:moveTo>
                <a:lnTo>
                  <a:pt x="5767189" y="6083498"/>
                </a:lnTo>
                <a:lnTo>
                  <a:pt x="5791994" y="6083498"/>
                </a:lnTo>
                <a:lnTo>
                  <a:pt x="5791994" y="0"/>
                </a:lnTo>
                <a:lnTo>
                  <a:pt x="7658497" y="0"/>
                </a:lnTo>
                <a:lnTo>
                  <a:pt x="7658497" y="9066212"/>
                </a:lnTo>
                <a:lnTo>
                  <a:pt x="5667970" y="9066212"/>
                </a:lnTo>
                <a:lnTo>
                  <a:pt x="1891506" y="2995216"/>
                </a:lnTo>
                <a:lnTo>
                  <a:pt x="1866702" y="2995216"/>
                </a:lnTo>
                <a:lnTo>
                  <a:pt x="1866702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8" name="Freeform 1138"/>
          <p:cNvSpPr/>
          <p:nvPr/>
        </p:nvSpPr>
        <p:spPr>
          <a:xfrm rot="0" flipH="0" flipV="0">
            <a:off x="14340676" y="3342965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39" name="Freeform 1139"/>
          <p:cNvSpPr/>
          <p:nvPr/>
        </p:nvSpPr>
        <p:spPr>
          <a:xfrm rot="0" flipH="0" flipV="0">
            <a:off x="14404962" y="3389475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0" name="Freeform 1140"/>
          <p:cNvSpPr/>
          <p:nvPr/>
        </p:nvSpPr>
        <p:spPr>
          <a:xfrm rot="0" flipH="0" flipV="0">
            <a:off x="14628910" y="3342965"/>
            <a:ext cx="129853" cy="181324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1" name="Freeform 1141"/>
          <p:cNvSpPr/>
          <p:nvPr/>
        </p:nvSpPr>
        <p:spPr>
          <a:xfrm rot="0" flipH="0" flipV="0">
            <a:off x="14761478" y="3389475"/>
            <a:ext cx="131091" cy="138410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2" name="Freeform 1142"/>
          <p:cNvSpPr/>
          <p:nvPr/>
        </p:nvSpPr>
        <p:spPr>
          <a:xfrm rot="0" flipH="0" flipV="0">
            <a:off x="14907274" y="3389475"/>
            <a:ext cx="121665" cy="13841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3" name="Freeform 1143"/>
          <p:cNvSpPr/>
          <p:nvPr/>
        </p:nvSpPr>
        <p:spPr>
          <a:xfrm rot="0" flipH="0" flipV="0">
            <a:off x="15044541" y="3342719"/>
            <a:ext cx="127992" cy="185165"/>
          </a:xfrm>
          <a:custGeom>
            <a:pathLst>
              <a:path w="6399609" h="9258299">
                <a:moveTo>
                  <a:pt x="3292674" y="2337792"/>
                </a:moveTo>
                <a:cubicBezTo>
                  <a:pt x="4264224" y="2337792"/>
                  <a:pt x="4986668" y="2497005"/>
                  <a:pt x="5460008" y="2815431"/>
                </a:cubicBezTo>
                <a:cubicBezTo>
                  <a:pt x="5933348" y="3133725"/>
                  <a:pt x="6170017" y="3582260"/>
                  <a:pt x="6170017" y="4161036"/>
                </a:cubicBezTo>
                <a:lnTo>
                  <a:pt x="6170017" y="7683301"/>
                </a:lnTo>
                <a:cubicBezTo>
                  <a:pt x="6170017" y="7947885"/>
                  <a:pt x="6187612" y="8212468"/>
                  <a:pt x="6222802" y="8477051"/>
                </a:cubicBezTo>
                <a:cubicBezTo>
                  <a:pt x="6257991" y="8741635"/>
                  <a:pt x="6316927" y="8942123"/>
                  <a:pt x="6399609" y="9078515"/>
                </a:cubicBezTo>
                <a:lnTo>
                  <a:pt x="4570214" y="9078515"/>
                </a:lnTo>
                <a:cubicBezTo>
                  <a:pt x="4537141" y="8979297"/>
                  <a:pt x="4509228" y="8876969"/>
                  <a:pt x="4486474" y="8771533"/>
                </a:cubicBezTo>
                <a:cubicBezTo>
                  <a:pt x="4463719" y="8666096"/>
                  <a:pt x="4448241" y="8559668"/>
                  <a:pt x="4440039" y="8452247"/>
                </a:cubicBezTo>
                <a:cubicBezTo>
                  <a:pt x="4187759" y="8712597"/>
                  <a:pt x="3874559" y="8912026"/>
                  <a:pt x="3500438" y="9050536"/>
                </a:cubicBezTo>
                <a:cubicBezTo>
                  <a:pt x="3126317" y="9189044"/>
                  <a:pt x="2703645" y="9258299"/>
                  <a:pt x="2232422" y="9258299"/>
                </a:cubicBezTo>
                <a:cubicBezTo>
                  <a:pt x="1554427" y="9258299"/>
                  <a:pt x="1012825" y="9087775"/>
                  <a:pt x="607616" y="8746728"/>
                </a:cubicBezTo>
                <a:cubicBezTo>
                  <a:pt x="202539" y="8405680"/>
                  <a:pt x="0" y="7918913"/>
                  <a:pt x="0" y="7286426"/>
                </a:cubicBezTo>
                <a:cubicBezTo>
                  <a:pt x="0" y="6674578"/>
                  <a:pt x="190169" y="6206397"/>
                  <a:pt x="570508" y="5881886"/>
                </a:cubicBezTo>
                <a:cubicBezTo>
                  <a:pt x="950846" y="5557242"/>
                  <a:pt x="1643261" y="5339159"/>
                  <a:pt x="2647752" y="5227637"/>
                </a:cubicBezTo>
                <a:cubicBezTo>
                  <a:pt x="3346516" y="5161491"/>
                  <a:pt x="3807487" y="5075701"/>
                  <a:pt x="4030663" y="4970264"/>
                </a:cubicBezTo>
                <a:cubicBezTo>
                  <a:pt x="4253971" y="4864827"/>
                  <a:pt x="4365625" y="4681868"/>
                  <a:pt x="4365625" y="4421386"/>
                </a:cubicBezTo>
                <a:cubicBezTo>
                  <a:pt x="4365625" y="4127830"/>
                  <a:pt x="4279834" y="3907697"/>
                  <a:pt x="4108252" y="3760986"/>
                </a:cubicBezTo>
                <a:cubicBezTo>
                  <a:pt x="3936669" y="3614274"/>
                  <a:pt x="3635904" y="3540919"/>
                  <a:pt x="3205956" y="3540919"/>
                </a:cubicBezTo>
                <a:cubicBezTo>
                  <a:pt x="2833820" y="3540919"/>
                  <a:pt x="2548533" y="3620492"/>
                  <a:pt x="2350095" y="3779639"/>
                </a:cubicBezTo>
                <a:cubicBezTo>
                  <a:pt x="2151658" y="3938786"/>
                  <a:pt x="2035903" y="4189941"/>
                  <a:pt x="2002830" y="4533106"/>
                </a:cubicBezTo>
                <a:lnTo>
                  <a:pt x="198438" y="4533106"/>
                </a:lnTo>
                <a:cubicBezTo>
                  <a:pt x="248047" y="3813704"/>
                  <a:pt x="544645" y="3268001"/>
                  <a:pt x="1088231" y="2895997"/>
                </a:cubicBezTo>
                <a:cubicBezTo>
                  <a:pt x="1631818" y="2523861"/>
                  <a:pt x="2366632" y="2337792"/>
                  <a:pt x="3292674" y="2337792"/>
                </a:cubicBezTo>
                <a:close/>
                <a:moveTo>
                  <a:pt x="6331347" y="9078515"/>
                </a:moveTo>
                <a:moveTo>
                  <a:pt x="1798241" y="7212012"/>
                </a:moveTo>
                <a:cubicBezTo>
                  <a:pt x="1798241" y="7472362"/>
                  <a:pt x="1887141" y="7676951"/>
                  <a:pt x="2064941" y="7825780"/>
                </a:cubicBezTo>
                <a:cubicBezTo>
                  <a:pt x="2242741" y="7974608"/>
                  <a:pt x="2523861" y="8049022"/>
                  <a:pt x="2908300" y="8049022"/>
                </a:cubicBezTo>
                <a:cubicBezTo>
                  <a:pt x="3387857" y="8049022"/>
                  <a:pt x="3750601" y="7922948"/>
                  <a:pt x="3996531" y="7670800"/>
                </a:cubicBezTo>
                <a:cubicBezTo>
                  <a:pt x="4242594" y="7418652"/>
                  <a:pt x="4365625" y="7050749"/>
                  <a:pt x="4365625" y="6567090"/>
                </a:cubicBezTo>
                <a:lnTo>
                  <a:pt x="4365625" y="5866209"/>
                </a:lnTo>
                <a:cubicBezTo>
                  <a:pt x="4258072" y="5953125"/>
                  <a:pt x="4116454" y="6018278"/>
                  <a:pt x="3940770" y="6061670"/>
                </a:cubicBezTo>
                <a:cubicBezTo>
                  <a:pt x="3765087" y="6105062"/>
                  <a:pt x="3447785" y="6159831"/>
                  <a:pt x="2988866" y="6225976"/>
                </a:cubicBezTo>
                <a:cubicBezTo>
                  <a:pt x="2579555" y="6279687"/>
                  <a:pt x="2278790" y="6386115"/>
                  <a:pt x="2086570" y="6545262"/>
                </a:cubicBezTo>
                <a:cubicBezTo>
                  <a:pt x="1894351" y="6704409"/>
                  <a:pt x="1798241" y="6926659"/>
                  <a:pt x="1798241" y="7212012"/>
                </a:cubicBezTo>
                <a:close/>
                <a:moveTo>
                  <a:pt x="1457127" y="9078515"/>
                </a:moveTo>
                <a:moveTo>
                  <a:pt x="2883495" y="0"/>
                </a:moveTo>
                <a:lnTo>
                  <a:pt x="2883495" y="1482130"/>
                </a:lnTo>
                <a:lnTo>
                  <a:pt x="1165820" y="1482130"/>
                </a:lnTo>
                <a:lnTo>
                  <a:pt x="1165820" y="0"/>
                </a:lnTo>
                <a:close/>
                <a:moveTo>
                  <a:pt x="8669139" y="9078515"/>
                </a:moveTo>
                <a:moveTo>
                  <a:pt x="5494338" y="0"/>
                </a:moveTo>
                <a:lnTo>
                  <a:pt x="5494338" y="1482130"/>
                </a:lnTo>
                <a:lnTo>
                  <a:pt x="3782814" y="1482130"/>
                </a:lnTo>
                <a:lnTo>
                  <a:pt x="3782814" y="0"/>
                </a:lnTo>
                <a:close/>
                <a:moveTo>
                  <a:pt x="8669139" y="9078515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4" name="Freeform 1144"/>
          <p:cNvSpPr/>
          <p:nvPr/>
        </p:nvSpPr>
        <p:spPr>
          <a:xfrm rot="0" flipH="0" flipV="0">
            <a:off x="15191825" y="3389475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5" name="Freeform 1145"/>
          <p:cNvSpPr/>
          <p:nvPr/>
        </p:nvSpPr>
        <p:spPr>
          <a:xfrm rot="0" flipH="0" flipV="0">
            <a:off x="15350857" y="3389475"/>
            <a:ext cx="133572" cy="181074"/>
          </a:xfrm>
          <a:custGeom>
            <a:pathLst>
              <a:path w="6678613" h="9053710">
                <a:moveTo>
                  <a:pt x="3695899" y="0"/>
                </a:moveTo>
                <a:cubicBezTo>
                  <a:pt x="4626041" y="0"/>
                  <a:pt x="5355696" y="325570"/>
                  <a:pt x="5884863" y="976709"/>
                </a:cubicBezTo>
                <a:cubicBezTo>
                  <a:pt x="6414030" y="1627849"/>
                  <a:pt x="6678613" y="2478418"/>
                  <a:pt x="6678613" y="3528417"/>
                </a:cubicBezTo>
                <a:cubicBezTo>
                  <a:pt x="6678613" y="4499967"/>
                  <a:pt x="6418130" y="5308203"/>
                  <a:pt x="5897166" y="5953125"/>
                </a:cubicBezTo>
                <a:cubicBezTo>
                  <a:pt x="5376334" y="6598047"/>
                  <a:pt x="4675651" y="6920507"/>
                  <a:pt x="3795117" y="6920507"/>
                </a:cubicBezTo>
                <a:cubicBezTo>
                  <a:pt x="3394141" y="6920507"/>
                  <a:pt x="3020021" y="6834716"/>
                  <a:pt x="2672755" y="6663134"/>
                </a:cubicBezTo>
                <a:cubicBezTo>
                  <a:pt x="2325489" y="6491552"/>
                  <a:pt x="2044369" y="6246614"/>
                  <a:pt x="1829396" y="5928320"/>
                </a:cubicBezTo>
                <a:lnTo>
                  <a:pt x="1798241" y="5928320"/>
                </a:lnTo>
                <a:lnTo>
                  <a:pt x="1798241" y="9053710"/>
                </a:lnTo>
                <a:lnTo>
                  <a:pt x="0" y="9053710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10841"/>
                </a:lnTo>
                <a:lnTo>
                  <a:pt x="1736328" y="1010841"/>
                </a:lnTo>
                <a:cubicBezTo>
                  <a:pt x="1951302" y="667676"/>
                  <a:pt x="2225146" y="413412"/>
                  <a:pt x="2557860" y="248047"/>
                </a:cubicBezTo>
                <a:cubicBezTo>
                  <a:pt x="2890706" y="82683"/>
                  <a:pt x="3270052" y="0"/>
                  <a:pt x="3695899" y="0"/>
                </a:cubicBezTo>
                <a:close/>
                <a:moveTo>
                  <a:pt x="6052344" y="6740723"/>
                </a:moveTo>
                <a:moveTo>
                  <a:pt x="1736328" y="3478808"/>
                </a:moveTo>
                <a:cubicBezTo>
                  <a:pt x="1736328" y="4107193"/>
                  <a:pt x="1870671" y="4611555"/>
                  <a:pt x="2139355" y="4991894"/>
                </a:cubicBezTo>
                <a:cubicBezTo>
                  <a:pt x="2408039" y="5372232"/>
                  <a:pt x="2798696" y="5562402"/>
                  <a:pt x="3311327" y="5562402"/>
                </a:cubicBezTo>
                <a:cubicBezTo>
                  <a:pt x="3811654" y="5562402"/>
                  <a:pt x="4197152" y="5380501"/>
                  <a:pt x="4467821" y="5016698"/>
                </a:cubicBezTo>
                <a:cubicBezTo>
                  <a:pt x="4738621" y="4652896"/>
                  <a:pt x="4874022" y="4140266"/>
                  <a:pt x="4874022" y="3478808"/>
                </a:cubicBezTo>
                <a:cubicBezTo>
                  <a:pt x="4874022" y="2850423"/>
                  <a:pt x="4739680" y="2339909"/>
                  <a:pt x="4470996" y="1947267"/>
                </a:cubicBezTo>
                <a:cubicBezTo>
                  <a:pt x="4202311" y="1554493"/>
                  <a:pt x="3807487" y="1358106"/>
                  <a:pt x="3286522" y="1358106"/>
                </a:cubicBezTo>
                <a:cubicBezTo>
                  <a:pt x="2790428" y="1358106"/>
                  <a:pt x="2408039" y="1544174"/>
                  <a:pt x="2139355" y="1916311"/>
                </a:cubicBezTo>
                <a:cubicBezTo>
                  <a:pt x="1870671" y="2288315"/>
                  <a:pt x="1736328" y="2809148"/>
                  <a:pt x="1736328" y="3478808"/>
                </a:cubicBezTo>
                <a:close/>
                <a:moveTo>
                  <a:pt x="2573536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6" name="Freeform 1146"/>
          <p:cNvSpPr/>
          <p:nvPr/>
        </p:nvSpPr>
        <p:spPr>
          <a:xfrm rot="0" flipH="0" flipV="0">
            <a:off x="15506789" y="3342965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7" name="Freeform 1147"/>
          <p:cNvSpPr/>
          <p:nvPr/>
        </p:nvSpPr>
        <p:spPr>
          <a:xfrm rot="0" flipH="0" flipV="0">
            <a:off x="15564626" y="3389475"/>
            <a:ext cx="121665" cy="13841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8" name="Freeform 1148"/>
          <p:cNvSpPr/>
          <p:nvPr/>
        </p:nvSpPr>
        <p:spPr>
          <a:xfrm rot="0" flipH="0" flipV="0">
            <a:off x="15710695" y="3342965"/>
            <a:ext cx="129853" cy="181324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49" name="Freeform 1149"/>
          <p:cNvSpPr/>
          <p:nvPr/>
        </p:nvSpPr>
        <p:spPr>
          <a:xfrm rot="0" flipH="0" flipV="0">
            <a:off x="15843263" y="3389475"/>
            <a:ext cx="131091" cy="138410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0" name="Freeform 1150"/>
          <p:cNvSpPr/>
          <p:nvPr/>
        </p:nvSpPr>
        <p:spPr>
          <a:xfrm rot="0" flipH="0" flipV="0">
            <a:off x="15996502" y="3342965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1" name="Freeform 1151"/>
          <p:cNvSpPr/>
          <p:nvPr/>
        </p:nvSpPr>
        <p:spPr>
          <a:xfrm rot="0" flipH="0" flipV="0">
            <a:off x="16061780" y="3342965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2" name="Freeform 1152"/>
          <p:cNvSpPr/>
          <p:nvPr/>
        </p:nvSpPr>
        <p:spPr>
          <a:xfrm rot="0" flipH="0" flipV="0">
            <a:off x="16107459" y="3342965"/>
            <a:ext cx="57919" cy="227583"/>
          </a:xfrm>
          <a:custGeom>
            <a:pathLst>
              <a:path w="2895996" h="11379199">
                <a:moveTo>
                  <a:pt x="2895996" y="0"/>
                </a:moveTo>
                <a:lnTo>
                  <a:pt x="2895996" y="1482130"/>
                </a:lnTo>
                <a:lnTo>
                  <a:pt x="1091405" y="1482130"/>
                </a:lnTo>
                <a:lnTo>
                  <a:pt x="1091405" y="0"/>
                </a:lnTo>
                <a:close/>
                <a:moveTo>
                  <a:pt x="9308107" y="9066212"/>
                </a:moveTo>
                <a:moveTo>
                  <a:pt x="2895996" y="2499122"/>
                </a:moveTo>
                <a:lnTo>
                  <a:pt x="2895996" y="9450783"/>
                </a:lnTo>
                <a:cubicBezTo>
                  <a:pt x="2895996" y="10136980"/>
                  <a:pt x="2724414" y="10629899"/>
                  <a:pt x="2381249" y="10929540"/>
                </a:cubicBezTo>
                <a:cubicBezTo>
                  <a:pt x="2038217" y="11229313"/>
                  <a:pt x="1442904" y="11379199"/>
                  <a:pt x="595312" y="11379199"/>
                </a:cubicBezTo>
                <a:cubicBezTo>
                  <a:pt x="491992" y="11379199"/>
                  <a:pt x="392773" y="11375032"/>
                  <a:pt x="297655" y="11366697"/>
                </a:cubicBezTo>
                <a:cubicBezTo>
                  <a:pt x="202539" y="11358495"/>
                  <a:pt x="103320" y="11346126"/>
                  <a:pt x="0" y="11329590"/>
                </a:cubicBezTo>
                <a:lnTo>
                  <a:pt x="0" y="9841308"/>
                </a:lnTo>
                <a:cubicBezTo>
                  <a:pt x="53711" y="9862078"/>
                  <a:pt x="114697" y="9875506"/>
                  <a:pt x="182960" y="9881591"/>
                </a:cubicBezTo>
                <a:cubicBezTo>
                  <a:pt x="251221" y="9887809"/>
                  <a:pt x="320476" y="9890918"/>
                  <a:pt x="390723" y="9890918"/>
                </a:cubicBezTo>
                <a:cubicBezTo>
                  <a:pt x="655306" y="9890918"/>
                  <a:pt x="838199" y="9841308"/>
                  <a:pt x="939402" y="9742090"/>
                </a:cubicBezTo>
                <a:cubicBezTo>
                  <a:pt x="1040738" y="9642871"/>
                  <a:pt x="1091405" y="9506478"/>
                  <a:pt x="1091405" y="9332912"/>
                </a:cubicBezTo>
                <a:lnTo>
                  <a:pt x="1091405" y="2499122"/>
                </a:lnTo>
                <a:close/>
                <a:moveTo>
                  <a:pt x="680898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3" name="Freeform 1153"/>
          <p:cNvSpPr/>
          <p:nvPr/>
        </p:nvSpPr>
        <p:spPr>
          <a:xfrm rot="0" flipH="0" flipV="0">
            <a:off x="16190843" y="3389475"/>
            <a:ext cx="127992" cy="13841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4" name="Freeform 1154"/>
          <p:cNvSpPr/>
          <p:nvPr/>
        </p:nvSpPr>
        <p:spPr>
          <a:xfrm rot="0" flipH="0" flipV="0">
            <a:off x="16342218" y="3389475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5" name="Freeform 1155"/>
          <p:cNvSpPr/>
          <p:nvPr/>
        </p:nvSpPr>
        <p:spPr>
          <a:xfrm rot="0" flipH="0" flipV="0">
            <a:off x="16487008" y="3389475"/>
            <a:ext cx="127992" cy="13841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6" name="Freeform 1156"/>
          <p:cNvSpPr/>
          <p:nvPr/>
        </p:nvSpPr>
        <p:spPr>
          <a:xfrm rot="0" flipH="0" flipV="0">
            <a:off x="12897638" y="3706058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7" name="Freeform 1157"/>
          <p:cNvSpPr/>
          <p:nvPr/>
        </p:nvSpPr>
        <p:spPr>
          <a:xfrm rot="0" flipH="0" flipV="0">
            <a:off x="12999325" y="3745372"/>
            <a:ext cx="123154" cy="134937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8" name="Freeform 1158"/>
          <p:cNvSpPr/>
          <p:nvPr/>
        </p:nvSpPr>
        <p:spPr>
          <a:xfrm rot="0" flipH="0" flipV="0">
            <a:off x="13137413" y="3706058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59" name="Freeform 1159"/>
          <p:cNvSpPr/>
          <p:nvPr/>
        </p:nvSpPr>
        <p:spPr>
          <a:xfrm rot="0" flipH="0" flipV="0">
            <a:off x="13242324" y="3695390"/>
            <a:ext cx="129853" cy="181324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0" name="Freeform 1160"/>
          <p:cNvSpPr/>
          <p:nvPr/>
        </p:nvSpPr>
        <p:spPr>
          <a:xfrm rot="0" flipH="0" flipV="0">
            <a:off x="13385889" y="3695390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1" name="Freeform 1161"/>
          <p:cNvSpPr/>
          <p:nvPr/>
        </p:nvSpPr>
        <p:spPr>
          <a:xfrm rot="0" flipH="0" flipV="0">
            <a:off x="13451167" y="3741900"/>
            <a:ext cx="200667" cy="134814"/>
          </a:xfrm>
          <a:custGeom>
            <a:pathLst>
              <a:path w="10033396" h="6740723">
                <a:moveTo>
                  <a:pt x="3733006" y="0"/>
                </a:moveTo>
                <a:cubicBezTo>
                  <a:pt x="4220897" y="0"/>
                  <a:pt x="4623990" y="94059"/>
                  <a:pt x="4942284" y="282178"/>
                </a:cubicBezTo>
                <a:cubicBezTo>
                  <a:pt x="5260578" y="470297"/>
                  <a:pt x="5496255" y="740040"/>
                  <a:pt x="5649317" y="1091406"/>
                </a:cubicBezTo>
                <a:cubicBezTo>
                  <a:pt x="5897364" y="740040"/>
                  <a:pt x="6190853" y="470297"/>
                  <a:pt x="6529784" y="282178"/>
                </a:cubicBezTo>
                <a:cubicBezTo>
                  <a:pt x="6868848" y="94059"/>
                  <a:pt x="7238867" y="0"/>
                  <a:pt x="7639843" y="0"/>
                </a:cubicBezTo>
                <a:cubicBezTo>
                  <a:pt x="8433593" y="0"/>
                  <a:pt x="9030956" y="202605"/>
                  <a:pt x="9431932" y="607814"/>
                </a:cubicBezTo>
                <a:cubicBezTo>
                  <a:pt x="9832909" y="1012891"/>
                  <a:pt x="10033396" y="1573014"/>
                  <a:pt x="10033396" y="2288183"/>
                </a:cubicBezTo>
                <a:lnTo>
                  <a:pt x="10033396" y="6740723"/>
                </a:lnTo>
                <a:lnTo>
                  <a:pt x="8229004" y="6740723"/>
                </a:lnTo>
                <a:lnTo>
                  <a:pt x="8229004" y="2945606"/>
                </a:lnTo>
                <a:cubicBezTo>
                  <a:pt x="8229004" y="2346193"/>
                  <a:pt x="8141096" y="1942108"/>
                  <a:pt x="7965281" y="1733352"/>
                </a:cubicBezTo>
                <a:cubicBezTo>
                  <a:pt x="7789598" y="1524463"/>
                  <a:pt x="7509536" y="1420019"/>
                  <a:pt x="7125096" y="1420019"/>
                </a:cubicBezTo>
                <a:cubicBezTo>
                  <a:pt x="6720020" y="1420019"/>
                  <a:pt x="6417204" y="1556478"/>
                  <a:pt x="6216650" y="1829395"/>
                </a:cubicBezTo>
                <a:cubicBezTo>
                  <a:pt x="6016095" y="2102181"/>
                  <a:pt x="5915818" y="2501106"/>
                  <a:pt x="5915818" y="3026172"/>
                </a:cubicBezTo>
                <a:lnTo>
                  <a:pt x="5915818" y="6740723"/>
                </a:lnTo>
                <a:lnTo>
                  <a:pt x="4111426" y="6740723"/>
                </a:lnTo>
                <a:lnTo>
                  <a:pt x="4111426" y="2697559"/>
                </a:lnTo>
                <a:cubicBezTo>
                  <a:pt x="4111426" y="2263510"/>
                  <a:pt x="4028744" y="1942108"/>
                  <a:pt x="3863379" y="1733352"/>
                </a:cubicBezTo>
                <a:cubicBezTo>
                  <a:pt x="3698015" y="1524463"/>
                  <a:pt x="3418946" y="1420019"/>
                  <a:pt x="3026171" y="1420019"/>
                </a:cubicBezTo>
                <a:cubicBezTo>
                  <a:pt x="2683007" y="1420019"/>
                  <a:pt x="2393619" y="1552310"/>
                  <a:pt x="2158007" y="1816894"/>
                </a:cubicBezTo>
                <a:cubicBezTo>
                  <a:pt x="1922396" y="2081477"/>
                  <a:pt x="1804590" y="2439128"/>
                  <a:pt x="1804590" y="2889845"/>
                </a:cubicBezTo>
                <a:lnTo>
                  <a:pt x="1804590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699021" y="173633"/>
                </a:lnTo>
                <a:lnTo>
                  <a:pt x="1699021" y="1066602"/>
                </a:lnTo>
                <a:lnTo>
                  <a:pt x="1723826" y="1066602"/>
                </a:lnTo>
                <a:cubicBezTo>
                  <a:pt x="1980207" y="706901"/>
                  <a:pt x="2276871" y="439209"/>
                  <a:pt x="2613818" y="263525"/>
                </a:cubicBezTo>
                <a:cubicBezTo>
                  <a:pt x="2950765" y="87842"/>
                  <a:pt x="3323828" y="0"/>
                  <a:pt x="3733006" y="0"/>
                </a:cubicBezTo>
                <a:close/>
                <a:moveTo>
                  <a:pt x="600273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2" name="Freeform 1162"/>
          <p:cNvSpPr/>
          <p:nvPr/>
        </p:nvSpPr>
        <p:spPr>
          <a:xfrm rot="0" flipH="0" flipV="0">
            <a:off x="13674464" y="3741900"/>
            <a:ext cx="127992" cy="13841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3" name="Freeform 1163"/>
          <p:cNvSpPr/>
          <p:nvPr/>
        </p:nvSpPr>
        <p:spPr>
          <a:xfrm rot="0" flipH="0" flipV="0">
            <a:off x="13819393" y="3741900"/>
            <a:ext cx="121665" cy="13841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4" name="Freeform 1164"/>
          <p:cNvSpPr/>
          <p:nvPr/>
        </p:nvSpPr>
        <p:spPr>
          <a:xfrm rot="0" flipH="0" flipV="0">
            <a:off x="13955791" y="3741900"/>
            <a:ext cx="121665" cy="13841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5" name="Freeform 1165"/>
          <p:cNvSpPr/>
          <p:nvPr/>
        </p:nvSpPr>
        <p:spPr>
          <a:xfrm rot="0" flipH="0" flipV="0">
            <a:off x="14093058" y="3741900"/>
            <a:ext cx="127992" cy="13841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6" name="Freeform 1166"/>
          <p:cNvSpPr/>
          <p:nvPr/>
        </p:nvSpPr>
        <p:spPr>
          <a:xfrm rot="0" flipH="0" flipV="0">
            <a:off x="14302266" y="3745372"/>
            <a:ext cx="129603" cy="131341"/>
          </a:xfrm>
          <a:custGeom>
            <a:pathLst>
              <a:path w="6480175" h="6567090">
                <a:moveTo>
                  <a:pt x="1891308" y="0"/>
                </a:moveTo>
                <a:lnTo>
                  <a:pt x="3280371" y="4483497"/>
                </a:lnTo>
                <a:lnTo>
                  <a:pt x="3305175" y="4483497"/>
                </a:lnTo>
                <a:lnTo>
                  <a:pt x="4688086" y="0"/>
                </a:lnTo>
                <a:lnTo>
                  <a:pt x="6480175" y="0"/>
                </a:lnTo>
                <a:lnTo>
                  <a:pt x="4253905" y="6567090"/>
                </a:lnTo>
                <a:lnTo>
                  <a:pt x="2250877" y="6567090"/>
                </a:lnTo>
                <a:lnTo>
                  <a:pt x="0" y="0"/>
                </a:lnTo>
                <a:close/>
                <a:moveTo>
                  <a:pt x="6504980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7" name="Freeform 1167"/>
          <p:cNvSpPr/>
          <p:nvPr/>
        </p:nvSpPr>
        <p:spPr>
          <a:xfrm rot="0" flipH="0" flipV="0">
            <a:off x="14446871" y="3745372"/>
            <a:ext cx="123154" cy="134937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8" name="Freeform 1168"/>
          <p:cNvSpPr/>
          <p:nvPr/>
        </p:nvSpPr>
        <p:spPr>
          <a:xfrm rot="0" flipH="0" flipV="0">
            <a:off x="14593148" y="3741900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69" name="Freeform 1169"/>
          <p:cNvSpPr/>
          <p:nvPr/>
        </p:nvSpPr>
        <p:spPr>
          <a:xfrm rot="0" flipH="0" flipV="0">
            <a:off x="14752179" y="3741900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0" name="Freeform 1170"/>
          <p:cNvSpPr/>
          <p:nvPr/>
        </p:nvSpPr>
        <p:spPr>
          <a:xfrm rot="0" flipH="0" flipV="0">
            <a:off x="14902547" y="3741900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1" name="Freeform 1171"/>
          <p:cNvSpPr/>
          <p:nvPr/>
        </p:nvSpPr>
        <p:spPr>
          <a:xfrm rot="0" flipH="0" flipV="0">
            <a:off x="15047334" y="3741900"/>
            <a:ext cx="127992" cy="13841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2" name="Freeform 1172"/>
          <p:cNvSpPr/>
          <p:nvPr/>
        </p:nvSpPr>
        <p:spPr>
          <a:xfrm rot="0" flipH="0" flipV="0">
            <a:off x="15260635" y="3695390"/>
            <a:ext cx="130595" cy="181324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3" name="Freeform 1173"/>
          <p:cNvSpPr/>
          <p:nvPr/>
        </p:nvSpPr>
        <p:spPr>
          <a:xfrm rot="0" flipH="0" flipV="0">
            <a:off x="15401859" y="3695390"/>
            <a:ext cx="130595" cy="184919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4" name="Freeform 1174"/>
          <p:cNvSpPr/>
          <p:nvPr/>
        </p:nvSpPr>
        <p:spPr>
          <a:xfrm rot="0" flipH="0" flipV="0">
            <a:off x="15556600" y="3698863"/>
            <a:ext cx="80740" cy="177851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5" name="Freeform 1175"/>
          <p:cNvSpPr/>
          <p:nvPr/>
        </p:nvSpPr>
        <p:spPr>
          <a:xfrm rot="0" flipH="0" flipV="0">
            <a:off x="15684308" y="3695390"/>
            <a:ext cx="130595" cy="181324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6" name="Freeform 1176"/>
          <p:cNvSpPr/>
          <p:nvPr/>
        </p:nvSpPr>
        <p:spPr>
          <a:xfrm rot="0" flipH="0" flipV="0">
            <a:off x="15905315" y="3695390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7" name="Freeform 1177"/>
          <p:cNvSpPr/>
          <p:nvPr/>
        </p:nvSpPr>
        <p:spPr>
          <a:xfrm rot="0" flipH="0" flipV="0">
            <a:off x="15965509" y="3695144"/>
            <a:ext cx="135929" cy="185165"/>
          </a:xfrm>
          <a:custGeom>
            <a:pathLst>
              <a:path w="6796485" h="9258299">
                <a:moveTo>
                  <a:pt x="3391892" y="2337792"/>
                </a:moveTo>
                <a:cubicBezTo>
                  <a:pt x="4421386" y="2337792"/>
                  <a:pt x="5246159" y="2655094"/>
                  <a:pt x="5866210" y="3289697"/>
                </a:cubicBezTo>
                <a:cubicBezTo>
                  <a:pt x="6486393" y="3924300"/>
                  <a:pt x="6796485" y="4762500"/>
                  <a:pt x="6796485" y="5804297"/>
                </a:cubicBezTo>
                <a:cubicBezTo>
                  <a:pt x="6796485" y="6850195"/>
                  <a:pt x="6483284" y="7687336"/>
                  <a:pt x="5856883" y="8315722"/>
                </a:cubicBezTo>
                <a:cubicBezTo>
                  <a:pt x="5230614" y="8944107"/>
                  <a:pt x="4408951" y="9258299"/>
                  <a:pt x="3391892" y="9258299"/>
                </a:cubicBezTo>
                <a:cubicBezTo>
                  <a:pt x="2374966" y="9258299"/>
                  <a:pt x="1555419" y="8942057"/>
                  <a:pt x="933252" y="8309570"/>
                </a:cubicBezTo>
                <a:cubicBezTo>
                  <a:pt x="311084" y="7677084"/>
                  <a:pt x="0" y="6841993"/>
                  <a:pt x="0" y="5804297"/>
                </a:cubicBezTo>
                <a:cubicBezTo>
                  <a:pt x="0" y="4766601"/>
                  <a:pt x="305925" y="3929459"/>
                  <a:pt x="917774" y="3292872"/>
                </a:cubicBezTo>
                <a:cubicBezTo>
                  <a:pt x="1529622" y="2656152"/>
                  <a:pt x="2354329" y="2337792"/>
                  <a:pt x="3391892" y="2337792"/>
                </a:cubicBezTo>
                <a:close/>
                <a:moveTo>
                  <a:pt x="6256933" y="9078515"/>
                </a:moveTo>
                <a:moveTo>
                  <a:pt x="1804392" y="5804297"/>
                </a:moveTo>
                <a:cubicBezTo>
                  <a:pt x="1804392" y="6494727"/>
                  <a:pt x="1946011" y="7016684"/>
                  <a:pt x="2229247" y="7370167"/>
                </a:cubicBezTo>
                <a:cubicBezTo>
                  <a:pt x="2512483" y="7723518"/>
                  <a:pt x="2900032" y="7900194"/>
                  <a:pt x="3391892" y="7900194"/>
                </a:cubicBezTo>
                <a:cubicBezTo>
                  <a:pt x="3904523" y="7900194"/>
                  <a:pt x="4299347" y="7717300"/>
                  <a:pt x="4576366" y="7351514"/>
                </a:cubicBezTo>
                <a:cubicBezTo>
                  <a:pt x="4853385" y="6985595"/>
                  <a:pt x="4991894" y="6469856"/>
                  <a:pt x="4991894" y="5804297"/>
                </a:cubicBezTo>
                <a:cubicBezTo>
                  <a:pt x="4991894" y="5151040"/>
                  <a:pt x="4857485" y="4636360"/>
                  <a:pt x="4588669" y="4260255"/>
                </a:cubicBezTo>
                <a:cubicBezTo>
                  <a:pt x="4319985" y="3884017"/>
                  <a:pt x="3916958" y="3695898"/>
                  <a:pt x="3379589" y="3695898"/>
                </a:cubicBezTo>
                <a:cubicBezTo>
                  <a:pt x="2895931" y="3695898"/>
                  <a:pt x="2512483" y="3870590"/>
                  <a:pt x="2229247" y="4219972"/>
                </a:cubicBezTo>
                <a:cubicBezTo>
                  <a:pt x="1946011" y="4569222"/>
                  <a:pt x="1804392" y="5097330"/>
                  <a:pt x="1804392" y="5804297"/>
                </a:cubicBezTo>
                <a:close/>
                <a:moveTo>
                  <a:pt x="2790428" y="9078515"/>
                </a:moveTo>
                <a:moveTo>
                  <a:pt x="2957910" y="0"/>
                </a:moveTo>
                <a:lnTo>
                  <a:pt x="2957910" y="1482130"/>
                </a:lnTo>
                <a:lnTo>
                  <a:pt x="1240235" y="1482130"/>
                </a:lnTo>
                <a:lnTo>
                  <a:pt x="1240235" y="0"/>
                </a:lnTo>
                <a:close/>
                <a:moveTo>
                  <a:pt x="8594725" y="9078515"/>
                </a:moveTo>
                <a:moveTo>
                  <a:pt x="5568752" y="0"/>
                </a:moveTo>
                <a:lnTo>
                  <a:pt x="5568752" y="1482130"/>
                </a:lnTo>
                <a:lnTo>
                  <a:pt x="3857228" y="1482130"/>
                </a:lnTo>
                <a:lnTo>
                  <a:pt x="3857228" y="0"/>
                </a:lnTo>
                <a:close/>
                <a:moveTo>
                  <a:pt x="8594725" y="9078515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8" name="Freeform 1178"/>
          <p:cNvSpPr/>
          <p:nvPr/>
        </p:nvSpPr>
        <p:spPr>
          <a:xfrm rot="0" flipH="0" flipV="0">
            <a:off x="16109163" y="3745372"/>
            <a:ext cx="134937" cy="177601"/>
          </a:xfrm>
          <a:custGeom>
            <a:pathLst>
              <a:path w="6746874" h="8880077">
                <a:moveTo>
                  <a:pt x="1934765" y="0"/>
                </a:moveTo>
                <a:lnTo>
                  <a:pt x="3423046" y="4495800"/>
                </a:lnTo>
                <a:lnTo>
                  <a:pt x="3447850" y="4495800"/>
                </a:lnTo>
                <a:lnTo>
                  <a:pt x="4880371" y="0"/>
                </a:lnTo>
                <a:lnTo>
                  <a:pt x="6746874" y="0"/>
                </a:lnTo>
                <a:lnTo>
                  <a:pt x="3956247" y="7515819"/>
                </a:lnTo>
                <a:cubicBezTo>
                  <a:pt x="3790883" y="7954102"/>
                  <a:pt x="3536618" y="8291048"/>
                  <a:pt x="3193454" y="8526660"/>
                </a:cubicBezTo>
                <a:cubicBezTo>
                  <a:pt x="2850421" y="8762271"/>
                  <a:pt x="2406054" y="8880077"/>
                  <a:pt x="1860350" y="8880077"/>
                </a:cubicBezTo>
                <a:cubicBezTo>
                  <a:pt x="1599868" y="8880077"/>
                  <a:pt x="1379669" y="8873859"/>
                  <a:pt x="1199752" y="8861424"/>
                </a:cubicBezTo>
                <a:cubicBezTo>
                  <a:pt x="1019968" y="8849121"/>
                  <a:pt x="835024" y="8832650"/>
                  <a:pt x="644921" y="8812013"/>
                </a:cubicBezTo>
                <a:lnTo>
                  <a:pt x="644921" y="7329883"/>
                </a:lnTo>
                <a:cubicBezTo>
                  <a:pt x="863996" y="7354622"/>
                  <a:pt x="1043780" y="7371092"/>
                  <a:pt x="1184274" y="7379294"/>
                </a:cubicBezTo>
                <a:cubicBezTo>
                  <a:pt x="1324900" y="7387629"/>
                  <a:pt x="1459308" y="7391796"/>
                  <a:pt x="1587499" y="7391796"/>
                </a:cubicBezTo>
                <a:cubicBezTo>
                  <a:pt x="1843748" y="7391796"/>
                  <a:pt x="2042119" y="7313215"/>
                  <a:pt x="2182613" y="7156052"/>
                </a:cubicBezTo>
                <a:cubicBezTo>
                  <a:pt x="2323239" y="6999022"/>
                  <a:pt x="2393552" y="6802701"/>
                  <a:pt x="2393552" y="6567090"/>
                </a:cubicBezTo>
                <a:cubicBezTo>
                  <a:pt x="2393552" y="6505046"/>
                  <a:pt x="2389385" y="6444059"/>
                  <a:pt x="2381050" y="6384131"/>
                </a:cubicBezTo>
                <a:cubicBezTo>
                  <a:pt x="2372848" y="6324203"/>
                  <a:pt x="2350160" y="6248731"/>
                  <a:pt x="2312986" y="6157714"/>
                </a:cubicBezTo>
                <a:lnTo>
                  <a:pt x="0" y="0"/>
                </a:lnTo>
                <a:close/>
                <a:moveTo>
                  <a:pt x="664765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79" name="Freeform 1179"/>
          <p:cNvSpPr/>
          <p:nvPr/>
        </p:nvSpPr>
        <p:spPr>
          <a:xfrm rot="0" flipH="0" flipV="0">
            <a:off x="16250786" y="3695390"/>
            <a:ext cx="133572" cy="184919"/>
          </a:xfrm>
          <a:custGeom>
            <a:pathLst>
              <a:path w="6678613" h="9245996">
                <a:moveTo>
                  <a:pt x="6678613" y="0"/>
                </a:moveTo>
                <a:lnTo>
                  <a:pt x="6678613" y="9066212"/>
                </a:lnTo>
                <a:lnTo>
                  <a:pt x="4960938" y="9066212"/>
                </a:lnTo>
                <a:lnTo>
                  <a:pt x="4960938" y="8229005"/>
                </a:lnTo>
                <a:lnTo>
                  <a:pt x="4936133" y="8229005"/>
                </a:lnTo>
                <a:cubicBezTo>
                  <a:pt x="4741796" y="8563835"/>
                  <a:pt x="4474104" y="8817041"/>
                  <a:pt x="4133056" y="8988623"/>
                </a:cubicBezTo>
                <a:cubicBezTo>
                  <a:pt x="3792009" y="9160205"/>
                  <a:pt x="3396126" y="9245996"/>
                  <a:pt x="2945408" y="9245996"/>
                </a:cubicBezTo>
                <a:cubicBezTo>
                  <a:pt x="2048338" y="9245996"/>
                  <a:pt x="1333169" y="8916326"/>
                  <a:pt x="799902" y="8256984"/>
                </a:cubicBezTo>
                <a:cubicBezTo>
                  <a:pt x="266634" y="7597510"/>
                  <a:pt x="0" y="6753093"/>
                  <a:pt x="0" y="5723731"/>
                </a:cubicBezTo>
                <a:cubicBezTo>
                  <a:pt x="0" y="4748080"/>
                  <a:pt x="262467" y="3937794"/>
                  <a:pt x="787400" y="3292872"/>
                </a:cubicBezTo>
                <a:cubicBezTo>
                  <a:pt x="1312466" y="2647950"/>
                  <a:pt x="2019432" y="2325489"/>
                  <a:pt x="2908300" y="2325489"/>
                </a:cubicBezTo>
                <a:cubicBezTo>
                  <a:pt x="3317610" y="2325489"/>
                  <a:pt x="3691731" y="2408172"/>
                  <a:pt x="4030663" y="2573536"/>
                </a:cubicBezTo>
                <a:cubicBezTo>
                  <a:pt x="4369726" y="2738901"/>
                  <a:pt x="4642578" y="2980730"/>
                  <a:pt x="4849217" y="3299023"/>
                </a:cubicBezTo>
                <a:lnTo>
                  <a:pt x="4874022" y="3299023"/>
                </a:lnTo>
                <a:lnTo>
                  <a:pt x="4874022" y="0"/>
                </a:lnTo>
                <a:close/>
                <a:moveTo>
                  <a:pt x="8656836" y="9066212"/>
                </a:moveTo>
                <a:moveTo>
                  <a:pt x="1798241" y="5773341"/>
                </a:moveTo>
                <a:cubicBezTo>
                  <a:pt x="1798241" y="6385190"/>
                  <a:pt x="1940851" y="6890610"/>
                  <a:pt x="2226072" y="7289602"/>
                </a:cubicBezTo>
                <a:cubicBezTo>
                  <a:pt x="2511425" y="7688461"/>
                  <a:pt x="2897981" y="7887891"/>
                  <a:pt x="3385741" y="7887891"/>
                </a:cubicBezTo>
                <a:cubicBezTo>
                  <a:pt x="3885935" y="7887891"/>
                  <a:pt x="4269383" y="7702947"/>
                  <a:pt x="4536083" y="7333059"/>
                </a:cubicBezTo>
                <a:cubicBezTo>
                  <a:pt x="4802783" y="6963040"/>
                  <a:pt x="4936133" y="6441083"/>
                  <a:pt x="4936133" y="5767189"/>
                </a:cubicBezTo>
                <a:cubicBezTo>
                  <a:pt x="4936133" y="5126368"/>
                  <a:pt x="4805892" y="4618898"/>
                  <a:pt x="4545409" y="4244777"/>
                </a:cubicBezTo>
                <a:cubicBezTo>
                  <a:pt x="4284927" y="3870656"/>
                  <a:pt x="3896320" y="3683595"/>
                  <a:pt x="3379589" y="3683595"/>
                </a:cubicBezTo>
                <a:cubicBezTo>
                  <a:pt x="2879394" y="3683595"/>
                  <a:pt x="2490788" y="3870656"/>
                  <a:pt x="2213769" y="4244777"/>
                </a:cubicBezTo>
                <a:cubicBezTo>
                  <a:pt x="1936750" y="4618898"/>
                  <a:pt x="1798241" y="5128419"/>
                  <a:pt x="1798241" y="5773341"/>
                </a:cubicBezTo>
                <a:close/>
                <a:moveTo>
                  <a:pt x="28834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0" name="Freeform 1180"/>
          <p:cNvSpPr/>
          <p:nvPr/>
        </p:nvSpPr>
        <p:spPr>
          <a:xfrm rot="0" flipH="0" flipV="0">
            <a:off x="16404858" y="3741900"/>
            <a:ext cx="131091" cy="138410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1" name="Freeform 1181"/>
          <p:cNvSpPr/>
          <p:nvPr/>
        </p:nvSpPr>
        <p:spPr>
          <a:xfrm rot="0" flipH="0" flipV="0">
            <a:off x="16544824" y="3706058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2" name="Freeform 1182"/>
          <p:cNvSpPr/>
          <p:nvPr/>
        </p:nvSpPr>
        <p:spPr>
          <a:xfrm rot="0" flipH="0" flipV="0">
            <a:off x="16631133" y="3745372"/>
            <a:ext cx="134937" cy="177601"/>
          </a:xfrm>
          <a:custGeom>
            <a:pathLst>
              <a:path w="6746874" h="8880077">
                <a:moveTo>
                  <a:pt x="1934765" y="0"/>
                </a:moveTo>
                <a:lnTo>
                  <a:pt x="3423046" y="4495800"/>
                </a:lnTo>
                <a:lnTo>
                  <a:pt x="3447850" y="4495800"/>
                </a:lnTo>
                <a:lnTo>
                  <a:pt x="4880371" y="0"/>
                </a:lnTo>
                <a:lnTo>
                  <a:pt x="6746874" y="0"/>
                </a:lnTo>
                <a:lnTo>
                  <a:pt x="3956247" y="7515819"/>
                </a:lnTo>
                <a:cubicBezTo>
                  <a:pt x="3790883" y="7954102"/>
                  <a:pt x="3536618" y="8291048"/>
                  <a:pt x="3193454" y="8526660"/>
                </a:cubicBezTo>
                <a:cubicBezTo>
                  <a:pt x="2850421" y="8762271"/>
                  <a:pt x="2406054" y="8880077"/>
                  <a:pt x="1860350" y="8880077"/>
                </a:cubicBezTo>
                <a:cubicBezTo>
                  <a:pt x="1599868" y="8880077"/>
                  <a:pt x="1379669" y="8873859"/>
                  <a:pt x="1199752" y="8861424"/>
                </a:cubicBezTo>
                <a:cubicBezTo>
                  <a:pt x="1019968" y="8849121"/>
                  <a:pt x="835024" y="8832650"/>
                  <a:pt x="644921" y="8812013"/>
                </a:cubicBezTo>
                <a:lnTo>
                  <a:pt x="644921" y="7329883"/>
                </a:lnTo>
                <a:cubicBezTo>
                  <a:pt x="863996" y="7354622"/>
                  <a:pt x="1043780" y="7371092"/>
                  <a:pt x="1184274" y="7379294"/>
                </a:cubicBezTo>
                <a:cubicBezTo>
                  <a:pt x="1324900" y="7387629"/>
                  <a:pt x="1459308" y="7391796"/>
                  <a:pt x="1587499" y="7391796"/>
                </a:cubicBezTo>
                <a:cubicBezTo>
                  <a:pt x="1843748" y="7391796"/>
                  <a:pt x="2042119" y="7313215"/>
                  <a:pt x="2182613" y="7156052"/>
                </a:cubicBezTo>
                <a:cubicBezTo>
                  <a:pt x="2323239" y="6999022"/>
                  <a:pt x="2393552" y="6802701"/>
                  <a:pt x="2393552" y="6567090"/>
                </a:cubicBezTo>
                <a:cubicBezTo>
                  <a:pt x="2393552" y="6505046"/>
                  <a:pt x="2389385" y="6444059"/>
                  <a:pt x="2381050" y="6384131"/>
                </a:cubicBezTo>
                <a:cubicBezTo>
                  <a:pt x="2372848" y="6324203"/>
                  <a:pt x="2350160" y="6248731"/>
                  <a:pt x="2312986" y="6157714"/>
                </a:cubicBezTo>
                <a:lnTo>
                  <a:pt x="0" y="0"/>
                </a:lnTo>
                <a:close/>
                <a:moveTo>
                  <a:pt x="664765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3" name="Freeform 1183"/>
          <p:cNvSpPr/>
          <p:nvPr/>
        </p:nvSpPr>
        <p:spPr>
          <a:xfrm rot="0" flipH="0" flipV="0">
            <a:off x="16778338" y="3741900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4" name="Freeform 1184"/>
          <p:cNvSpPr/>
          <p:nvPr/>
        </p:nvSpPr>
        <p:spPr>
          <a:xfrm rot="0" flipH="0" flipV="0">
            <a:off x="12913636" y="4047815"/>
            <a:ext cx="153169" cy="181324"/>
          </a:xfrm>
          <a:custGeom>
            <a:pathLst>
              <a:path w="7658497" h="9066212">
                <a:moveTo>
                  <a:pt x="1996877" y="0"/>
                </a:moveTo>
                <a:lnTo>
                  <a:pt x="1996877" y="3479006"/>
                </a:lnTo>
                <a:lnTo>
                  <a:pt x="5667970" y="3479006"/>
                </a:lnTo>
                <a:lnTo>
                  <a:pt x="5667970" y="0"/>
                </a:lnTo>
                <a:lnTo>
                  <a:pt x="7658497" y="0"/>
                </a:lnTo>
                <a:lnTo>
                  <a:pt x="7658497" y="9066212"/>
                </a:lnTo>
                <a:lnTo>
                  <a:pt x="5667970" y="9066212"/>
                </a:lnTo>
                <a:lnTo>
                  <a:pt x="5667970" y="5153223"/>
                </a:lnTo>
                <a:lnTo>
                  <a:pt x="1996877" y="5153223"/>
                </a:lnTo>
                <a:lnTo>
                  <a:pt x="199687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5" name="Freeform 1185"/>
          <p:cNvSpPr/>
          <p:nvPr/>
        </p:nvSpPr>
        <p:spPr>
          <a:xfrm rot="0" flipH="0" flipV="0">
            <a:off x="13099123" y="4047815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6" name="Freeform 1186"/>
          <p:cNvSpPr/>
          <p:nvPr/>
        </p:nvSpPr>
        <p:spPr>
          <a:xfrm rot="0" flipH="0" flipV="0">
            <a:off x="13159318" y="4094325"/>
            <a:ext cx="130222" cy="184546"/>
          </a:xfrm>
          <a:custGeom>
            <a:pathLst>
              <a:path w="6511131" h="9227343">
                <a:moveTo>
                  <a:pt x="2815233" y="0"/>
                </a:moveTo>
                <a:cubicBezTo>
                  <a:pt x="3294790" y="0"/>
                  <a:pt x="3691665" y="88900"/>
                  <a:pt x="4005858" y="266700"/>
                </a:cubicBezTo>
                <a:cubicBezTo>
                  <a:pt x="4320051" y="444500"/>
                  <a:pt x="4576366" y="704916"/>
                  <a:pt x="4774803" y="1047948"/>
                </a:cubicBezTo>
                <a:lnTo>
                  <a:pt x="4799608" y="1047948"/>
                </a:lnTo>
                <a:lnTo>
                  <a:pt x="4799608" y="173633"/>
                </a:lnTo>
                <a:lnTo>
                  <a:pt x="6511131" y="173633"/>
                </a:lnTo>
                <a:lnTo>
                  <a:pt x="6511131" y="6374805"/>
                </a:lnTo>
                <a:cubicBezTo>
                  <a:pt x="6511131" y="7255469"/>
                  <a:pt x="6231004" y="7951059"/>
                  <a:pt x="5670749" y="8461573"/>
                </a:cubicBezTo>
                <a:cubicBezTo>
                  <a:pt x="5110626" y="8972086"/>
                  <a:pt x="4260056" y="9227343"/>
                  <a:pt x="3119041" y="9227343"/>
                </a:cubicBezTo>
                <a:cubicBezTo>
                  <a:pt x="2346061" y="9227343"/>
                  <a:pt x="1682552" y="9042333"/>
                  <a:pt x="1128514" y="8672313"/>
                </a:cubicBezTo>
                <a:cubicBezTo>
                  <a:pt x="574609" y="8302426"/>
                  <a:pt x="270735" y="7784636"/>
                  <a:pt x="216892" y="7118944"/>
                </a:cubicBezTo>
                <a:lnTo>
                  <a:pt x="2002830" y="7118944"/>
                </a:lnTo>
                <a:cubicBezTo>
                  <a:pt x="2085512" y="7437370"/>
                  <a:pt x="2242608" y="7667889"/>
                  <a:pt x="2474119" y="7810499"/>
                </a:cubicBezTo>
                <a:cubicBezTo>
                  <a:pt x="2705629" y="7953109"/>
                  <a:pt x="2997134" y="8024415"/>
                  <a:pt x="3348633" y="8024415"/>
                </a:cubicBezTo>
                <a:cubicBezTo>
                  <a:pt x="3811654" y="8024415"/>
                  <a:pt x="4169238" y="7884847"/>
                  <a:pt x="4421386" y="7605712"/>
                </a:cubicBezTo>
                <a:cubicBezTo>
                  <a:pt x="4673534" y="7326708"/>
                  <a:pt x="4799608" y="6939160"/>
                  <a:pt x="4799608" y="6443067"/>
                </a:cubicBezTo>
                <a:lnTo>
                  <a:pt x="4799608" y="5531445"/>
                </a:lnTo>
                <a:lnTo>
                  <a:pt x="4774803" y="5531445"/>
                </a:lnTo>
                <a:cubicBezTo>
                  <a:pt x="4597003" y="5853972"/>
                  <a:pt x="4335529" y="6104136"/>
                  <a:pt x="3990380" y="6281936"/>
                </a:cubicBezTo>
                <a:cubicBezTo>
                  <a:pt x="3645231" y="6459604"/>
                  <a:pt x="3249414" y="6548438"/>
                  <a:pt x="2802930" y="6548438"/>
                </a:cubicBezTo>
                <a:cubicBezTo>
                  <a:pt x="1918163" y="6548438"/>
                  <a:pt x="1229783" y="6254948"/>
                  <a:pt x="737791" y="5667970"/>
                </a:cubicBezTo>
                <a:cubicBezTo>
                  <a:pt x="245930" y="5080860"/>
                  <a:pt x="0" y="4274675"/>
                  <a:pt x="0" y="3249414"/>
                </a:cubicBezTo>
                <a:cubicBezTo>
                  <a:pt x="0" y="2323373"/>
                  <a:pt x="257307" y="1550326"/>
                  <a:pt x="771922" y="930275"/>
                </a:cubicBezTo>
                <a:cubicBezTo>
                  <a:pt x="1286669" y="310092"/>
                  <a:pt x="1967772" y="0"/>
                  <a:pt x="2815233" y="0"/>
                </a:cubicBezTo>
                <a:close/>
                <a:moveTo>
                  <a:pt x="6256933" y="6740723"/>
                </a:moveTo>
                <a:moveTo>
                  <a:pt x="1804392" y="3224609"/>
                </a:moveTo>
                <a:cubicBezTo>
                  <a:pt x="1804392" y="3840559"/>
                  <a:pt x="1931525" y="4322167"/>
                  <a:pt x="2185789" y="4669433"/>
                </a:cubicBezTo>
                <a:cubicBezTo>
                  <a:pt x="2440054" y="5016698"/>
                  <a:pt x="2798696" y="5190331"/>
                  <a:pt x="3261717" y="5190331"/>
                </a:cubicBezTo>
                <a:cubicBezTo>
                  <a:pt x="3737174" y="5190331"/>
                  <a:pt x="4112353" y="5016698"/>
                  <a:pt x="4387255" y="4669433"/>
                </a:cubicBezTo>
                <a:cubicBezTo>
                  <a:pt x="4662157" y="4322167"/>
                  <a:pt x="4799608" y="3888118"/>
                  <a:pt x="4799608" y="3367286"/>
                </a:cubicBezTo>
                <a:cubicBezTo>
                  <a:pt x="4799608" y="2726465"/>
                  <a:pt x="4669367" y="2231430"/>
                  <a:pt x="4408885" y="1882180"/>
                </a:cubicBezTo>
                <a:cubicBezTo>
                  <a:pt x="4148535" y="1532798"/>
                  <a:pt x="3764095" y="1358106"/>
                  <a:pt x="3255566" y="1358106"/>
                </a:cubicBezTo>
                <a:cubicBezTo>
                  <a:pt x="2809081" y="1358106"/>
                  <a:pt x="2455598" y="1527638"/>
                  <a:pt x="2195116" y="1866702"/>
                </a:cubicBezTo>
                <a:cubicBezTo>
                  <a:pt x="1934633" y="2205633"/>
                  <a:pt x="1804392" y="2658269"/>
                  <a:pt x="1804392" y="3224609"/>
                </a:cubicBezTo>
                <a:close/>
                <a:moveTo>
                  <a:pt x="303232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7" name="Freeform 1187"/>
          <p:cNvSpPr/>
          <p:nvPr/>
        </p:nvSpPr>
        <p:spPr>
          <a:xfrm rot="0" flipH="0" flipV="0">
            <a:off x="13314257" y="4094325"/>
            <a:ext cx="130222" cy="184546"/>
          </a:xfrm>
          <a:custGeom>
            <a:pathLst>
              <a:path w="6511131" h="9227343">
                <a:moveTo>
                  <a:pt x="2815233" y="0"/>
                </a:moveTo>
                <a:cubicBezTo>
                  <a:pt x="3294790" y="0"/>
                  <a:pt x="3691665" y="88900"/>
                  <a:pt x="4005858" y="266700"/>
                </a:cubicBezTo>
                <a:cubicBezTo>
                  <a:pt x="4320051" y="444500"/>
                  <a:pt x="4576366" y="704916"/>
                  <a:pt x="4774803" y="1047948"/>
                </a:cubicBezTo>
                <a:lnTo>
                  <a:pt x="4799608" y="1047948"/>
                </a:lnTo>
                <a:lnTo>
                  <a:pt x="4799608" y="173633"/>
                </a:lnTo>
                <a:lnTo>
                  <a:pt x="6511131" y="173633"/>
                </a:lnTo>
                <a:lnTo>
                  <a:pt x="6511131" y="6374805"/>
                </a:lnTo>
                <a:cubicBezTo>
                  <a:pt x="6511131" y="7255469"/>
                  <a:pt x="6231004" y="7951059"/>
                  <a:pt x="5670749" y="8461573"/>
                </a:cubicBezTo>
                <a:cubicBezTo>
                  <a:pt x="5110626" y="8972086"/>
                  <a:pt x="4260056" y="9227343"/>
                  <a:pt x="3119041" y="9227343"/>
                </a:cubicBezTo>
                <a:cubicBezTo>
                  <a:pt x="2346061" y="9227343"/>
                  <a:pt x="1682552" y="9042333"/>
                  <a:pt x="1128514" y="8672313"/>
                </a:cubicBezTo>
                <a:cubicBezTo>
                  <a:pt x="574609" y="8302426"/>
                  <a:pt x="270735" y="7784636"/>
                  <a:pt x="216892" y="7118944"/>
                </a:cubicBezTo>
                <a:lnTo>
                  <a:pt x="2002830" y="7118944"/>
                </a:lnTo>
                <a:cubicBezTo>
                  <a:pt x="2085512" y="7437370"/>
                  <a:pt x="2242608" y="7667889"/>
                  <a:pt x="2474119" y="7810499"/>
                </a:cubicBezTo>
                <a:cubicBezTo>
                  <a:pt x="2705629" y="7953109"/>
                  <a:pt x="2997134" y="8024415"/>
                  <a:pt x="3348633" y="8024415"/>
                </a:cubicBezTo>
                <a:cubicBezTo>
                  <a:pt x="3811654" y="8024415"/>
                  <a:pt x="4169238" y="7884847"/>
                  <a:pt x="4421386" y="7605712"/>
                </a:cubicBezTo>
                <a:cubicBezTo>
                  <a:pt x="4673534" y="7326708"/>
                  <a:pt x="4799608" y="6939160"/>
                  <a:pt x="4799608" y="6443067"/>
                </a:cubicBezTo>
                <a:lnTo>
                  <a:pt x="4799608" y="5531445"/>
                </a:lnTo>
                <a:lnTo>
                  <a:pt x="4774803" y="5531445"/>
                </a:lnTo>
                <a:cubicBezTo>
                  <a:pt x="4597003" y="5853972"/>
                  <a:pt x="4335529" y="6104136"/>
                  <a:pt x="3990380" y="6281936"/>
                </a:cubicBezTo>
                <a:cubicBezTo>
                  <a:pt x="3645231" y="6459604"/>
                  <a:pt x="3249414" y="6548438"/>
                  <a:pt x="2802930" y="6548438"/>
                </a:cubicBezTo>
                <a:cubicBezTo>
                  <a:pt x="1918163" y="6548438"/>
                  <a:pt x="1229783" y="6254948"/>
                  <a:pt x="737791" y="5667970"/>
                </a:cubicBezTo>
                <a:cubicBezTo>
                  <a:pt x="245930" y="5080860"/>
                  <a:pt x="0" y="4274675"/>
                  <a:pt x="0" y="3249414"/>
                </a:cubicBezTo>
                <a:cubicBezTo>
                  <a:pt x="0" y="2323373"/>
                  <a:pt x="257307" y="1550326"/>
                  <a:pt x="771922" y="930275"/>
                </a:cubicBezTo>
                <a:cubicBezTo>
                  <a:pt x="1286669" y="310092"/>
                  <a:pt x="1967772" y="0"/>
                  <a:pt x="2815233" y="0"/>
                </a:cubicBezTo>
                <a:close/>
                <a:moveTo>
                  <a:pt x="6256933" y="6740723"/>
                </a:moveTo>
                <a:moveTo>
                  <a:pt x="1804392" y="3224609"/>
                </a:moveTo>
                <a:cubicBezTo>
                  <a:pt x="1804392" y="3840559"/>
                  <a:pt x="1931525" y="4322167"/>
                  <a:pt x="2185789" y="4669433"/>
                </a:cubicBezTo>
                <a:cubicBezTo>
                  <a:pt x="2440054" y="5016698"/>
                  <a:pt x="2798696" y="5190331"/>
                  <a:pt x="3261717" y="5190331"/>
                </a:cubicBezTo>
                <a:cubicBezTo>
                  <a:pt x="3737174" y="5190331"/>
                  <a:pt x="4112353" y="5016698"/>
                  <a:pt x="4387255" y="4669433"/>
                </a:cubicBezTo>
                <a:cubicBezTo>
                  <a:pt x="4662157" y="4322167"/>
                  <a:pt x="4799608" y="3888118"/>
                  <a:pt x="4799608" y="3367286"/>
                </a:cubicBezTo>
                <a:cubicBezTo>
                  <a:pt x="4799608" y="2726465"/>
                  <a:pt x="4669367" y="2231430"/>
                  <a:pt x="4408885" y="1882180"/>
                </a:cubicBezTo>
                <a:cubicBezTo>
                  <a:pt x="4148535" y="1532798"/>
                  <a:pt x="3764095" y="1358106"/>
                  <a:pt x="3255566" y="1358106"/>
                </a:cubicBezTo>
                <a:cubicBezTo>
                  <a:pt x="2809081" y="1358106"/>
                  <a:pt x="2455598" y="1527638"/>
                  <a:pt x="2195116" y="1866702"/>
                </a:cubicBezTo>
                <a:cubicBezTo>
                  <a:pt x="1934633" y="2205633"/>
                  <a:pt x="1804392" y="2658269"/>
                  <a:pt x="1804392" y="3224609"/>
                </a:cubicBezTo>
                <a:close/>
                <a:moveTo>
                  <a:pt x="303232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8" name="Freeform 1188"/>
          <p:cNvSpPr/>
          <p:nvPr/>
        </p:nvSpPr>
        <p:spPr>
          <a:xfrm rot="0" flipH="0" flipV="0">
            <a:off x="13466841" y="4094325"/>
            <a:ext cx="121665" cy="13841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89" name="Freeform 1189"/>
          <p:cNvSpPr/>
          <p:nvPr/>
        </p:nvSpPr>
        <p:spPr>
          <a:xfrm rot="0" flipH="0" flipV="0">
            <a:off x="13610680" y="4047815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0" name="Freeform 1190"/>
          <p:cNvSpPr/>
          <p:nvPr/>
        </p:nvSpPr>
        <p:spPr>
          <a:xfrm rot="0" flipH="0" flipV="0">
            <a:off x="13674966" y="4094325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1" name="Freeform 1191"/>
          <p:cNvSpPr/>
          <p:nvPr/>
        </p:nvSpPr>
        <p:spPr>
          <a:xfrm rot="0" flipH="0" flipV="0">
            <a:off x="13895692" y="4047815"/>
            <a:ext cx="132333" cy="184919"/>
          </a:xfrm>
          <a:custGeom>
            <a:pathLst>
              <a:path w="6616700" h="9245996">
                <a:moveTo>
                  <a:pt x="1798241" y="0"/>
                </a:moveTo>
                <a:lnTo>
                  <a:pt x="1798241" y="3299023"/>
                </a:lnTo>
                <a:lnTo>
                  <a:pt x="1829396" y="3299023"/>
                </a:lnTo>
                <a:cubicBezTo>
                  <a:pt x="2023600" y="3001367"/>
                  <a:pt x="2302603" y="2764698"/>
                  <a:pt x="2666405" y="2589014"/>
                </a:cubicBezTo>
                <a:cubicBezTo>
                  <a:pt x="3030207" y="2413331"/>
                  <a:pt x="3439517" y="2325489"/>
                  <a:pt x="3894336" y="2325489"/>
                </a:cubicBezTo>
                <a:cubicBezTo>
                  <a:pt x="4663215" y="2325489"/>
                  <a:pt x="5309129" y="2636573"/>
                  <a:pt x="5832078" y="3258741"/>
                </a:cubicBezTo>
                <a:cubicBezTo>
                  <a:pt x="6355160" y="3880908"/>
                  <a:pt x="6616700" y="4721159"/>
                  <a:pt x="6616700" y="5779492"/>
                </a:cubicBezTo>
                <a:cubicBezTo>
                  <a:pt x="6616700" y="6829623"/>
                  <a:pt x="6355160" y="7669940"/>
                  <a:pt x="5832078" y="8300442"/>
                </a:cubicBezTo>
                <a:cubicBezTo>
                  <a:pt x="5309129" y="8930812"/>
                  <a:pt x="4661165" y="9245996"/>
                  <a:pt x="3888185" y="9245996"/>
                </a:cubicBezTo>
                <a:cubicBezTo>
                  <a:pt x="3359018" y="9245996"/>
                  <a:pt x="2912534" y="9158154"/>
                  <a:pt x="2548731" y="8982472"/>
                </a:cubicBezTo>
                <a:cubicBezTo>
                  <a:pt x="2184929" y="8806789"/>
                  <a:pt x="1914128" y="8555633"/>
                  <a:pt x="1736328" y="8229005"/>
                </a:cubicBezTo>
                <a:lnTo>
                  <a:pt x="1711524" y="8229005"/>
                </a:lnTo>
                <a:lnTo>
                  <a:pt x="1711524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77833" y="9066212"/>
                </a:moveTo>
                <a:moveTo>
                  <a:pt x="1736328" y="5791994"/>
                </a:moveTo>
                <a:cubicBezTo>
                  <a:pt x="1736328" y="6420379"/>
                  <a:pt x="1874772" y="6926792"/>
                  <a:pt x="2151658" y="7311231"/>
                </a:cubicBezTo>
                <a:cubicBezTo>
                  <a:pt x="2428677" y="7695671"/>
                  <a:pt x="2802864" y="7887891"/>
                  <a:pt x="3274219" y="7887891"/>
                </a:cubicBezTo>
                <a:cubicBezTo>
                  <a:pt x="3745442" y="7887891"/>
                  <a:pt x="4119563" y="7695671"/>
                  <a:pt x="4396581" y="7311231"/>
                </a:cubicBezTo>
                <a:cubicBezTo>
                  <a:pt x="4673600" y="6926792"/>
                  <a:pt x="4812110" y="6420379"/>
                  <a:pt x="4812110" y="5791994"/>
                </a:cubicBezTo>
                <a:cubicBezTo>
                  <a:pt x="4812110" y="5159507"/>
                  <a:pt x="4676709" y="4649986"/>
                  <a:pt x="4405908" y="4263430"/>
                </a:cubicBezTo>
                <a:cubicBezTo>
                  <a:pt x="4135107" y="3876873"/>
                  <a:pt x="3753710" y="3683595"/>
                  <a:pt x="3261717" y="3683595"/>
                </a:cubicBezTo>
                <a:cubicBezTo>
                  <a:pt x="2802930" y="3683595"/>
                  <a:pt x="2433968" y="3872773"/>
                  <a:pt x="2154833" y="4251127"/>
                </a:cubicBezTo>
                <a:cubicBezTo>
                  <a:pt x="1875830" y="4629348"/>
                  <a:pt x="1736328" y="5142971"/>
                  <a:pt x="1736328" y="5791994"/>
                </a:cubicBezTo>
                <a:close/>
                <a:moveTo>
                  <a:pt x="2585839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2" name="Freeform 1192"/>
          <p:cNvSpPr/>
          <p:nvPr/>
        </p:nvSpPr>
        <p:spPr>
          <a:xfrm rot="0" flipH="0" flipV="0">
            <a:off x="14046539" y="4094325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3" name="Freeform 1193"/>
          <p:cNvSpPr/>
          <p:nvPr/>
        </p:nvSpPr>
        <p:spPr>
          <a:xfrm rot="0" flipH="0" flipV="0">
            <a:off x="14199121" y="4094325"/>
            <a:ext cx="121665" cy="13841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4" name="Freeform 1194"/>
          <p:cNvSpPr/>
          <p:nvPr/>
        </p:nvSpPr>
        <p:spPr>
          <a:xfrm rot="0" flipH="0" flipV="0">
            <a:off x="14337877" y="4094325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5" name="Freeform 1195"/>
          <p:cNvSpPr/>
          <p:nvPr/>
        </p:nvSpPr>
        <p:spPr>
          <a:xfrm rot="0" flipH="0" flipV="0">
            <a:off x="14496909" y="4094325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6" name="Freeform 1196"/>
          <p:cNvSpPr/>
          <p:nvPr/>
        </p:nvSpPr>
        <p:spPr>
          <a:xfrm rot="0" flipH="0" flipV="0">
            <a:off x="14648269" y="4047815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7" name="Freeform 1197"/>
          <p:cNvSpPr/>
          <p:nvPr/>
        </p:nvSpPr>
        <p:spPr>
          <a:xfrm rot="0" flipH="0" flipV="0">
            <a:off x="14712555" y="4094325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8" name="Freeform 1198"/>
          <p:cNvSpPr/>
          <p:nvPr/>
        </p:nvSpPr>
        <p:spPr>
          <a:xfrm rot="0" flipH="0" flipV="0">
            <a:off x="14929189" y="4094325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99" name="Freeform 1199"/>
          <p:cNvSpPr/>
          <p:nvPr/>
        </p:nvSpPr>
        <p:spPr>
          <a:xfrm rot="0" flipH="0" flipV="0">
            <a:off x="15089213" y="4094325"/>
            <a:ext cx="200667" cy="134814"/>
          </a:xfrm>
          <a:custGeom>
            <a:pathLst>
              <a:path w="10033396" h="6740723">
                <a:moveTo>
                  <a:pt x="3733006" y="0"/>
                </a:moveTo>
                <a:cubicBezTo>
                  <a:pt x="4220897" y="0"/>
                  <a:pt x="4623990" y="94059"/>
                  <a:pt x="4942284" y="282178"/>
                </a:cubicBezTo>
                <a:cubicBezTo>
                  <a:pt x="5260578" y="470297"/>
                  <a:pt x="5496255" y="740040"/>
                  <a:pt x="5649317" y="1091406"/>
                </a:cubicBezTo>
                <a:cubicBezTo>
                  <a:pt x="5897364" y="740040"/>
                  <a:pt x="6190853" y="470297"/>
                  <a:pt x="6529784" y="282178"/>
                </a:cubicBezTo>
                <a:cubicBezTo>
                  <a:pt x="6868848" y="94059"/>
                  <a:pt x="7238867" y="0"/>
                  <a:pt x="7639843" y="0"/>
                </a:cubicBezTo>
                <a:cubicBezTo>
                  <a:pt x="8433593" y="0"/>
                  <a:pt x="9030956" y="202605"/>
                  <a:pt x="9431932" y="607814"/>
                </a:cubicBezTo>
                <a:cubicBezTo>
                  <a:pt x="9832909" y="1012891"/>
                  <a:pt x="10033396" y="1573014"/>
                  <a:pt x="10033396" y="2288183"/>
                </a:cubicBezTo>
                <a:lnTo>
                  <a:pt x="10033396" y="6740723"/>
                </a:lnTo>
                <a:lnTo>
                  <a:pt x="8229004" y="6740723"/>
                </a:lnTo>
                <a:lnTo>
                  <a:pt x="8229004" y="2945606"/>
                </a:lnTo>
                <a:cubicBezTo>
                  <a:pt x="8229004" y="2346193"/>
                  <a:pt x="8141096" y="1942108"/>
                  <a:pt x="7965281" y="1733352"/>
                </a:cubicBezTo>
                <a:cubicBezTo>
                  <a:pt x="7789598" y="1524463"/>
                  <a:pt x="7509536" y="1420019"/>
                  <a:pt x="7125096" y="1420019"/>
                </a:cubicBezTo>
                <a:cubicBezTo>
                  <a:pt x="6720020" y="1420019"/>
                  <a:pt x="6417204" y="1556478"/>
                  <a:pt x="6216650" y="1829395"/>
                </a:cubicBezTo>
                <a:cubicBezTo>
                  <a:pt x="6016095" y="2102181"/>
                  <a:pt x="5915818" y="2501106"/>
                  <a:pt x="5915818" y="3026172"/>
                </a:cubicBezTo>
                <a:lnTo>
                  <a:pt x="5915818" y="6740723"/>
                </a:lnTo>
                <a:lnTo>
                  <a:pt x="4111426" y="6740723"/>
                </a:lnTo>
                <a:lnTo>
                  <a:pt x="4111426" y="2697559"/>
                </a:lnTo>
                <a:cubicBezTo>
                  <a:pt x="4111426" y="2263510"/>
                  <a:pt x="4028744" y="1942108"/>
                  <a:pt x="3863379" y="1733352"/>
                </a:cubicBezTo>
                <a:cubicBezTo>
                  <a:pt x="3698015" y="1524463"/>
                  <a:pt x="3418946" y="1420019"/>
                  <a:pt x="3026171" y="1420019"/>
                </a:cubicBezTo>
                <a:cubicBezTo>
                  <a:pt x="2683007" y="1420019"/>
                  <a:pt x="2393619" y="1552310"/>
                  <a:pt x="2158007" y="1816894"/>
                </a:cubicBezTo>
                <a:cubicBezTo>
                  <a:pt x="1922396" y="2081477"/>
                  <a:pt x="1804590" y="2439128"/>
                  <a:pt x="1804590" y="2889845"/>
                </a:cubicBezTo>
                <a:lnTo>
                  <a:pt x="1804590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699021" y="173633"/>
                </a:lnTo>
                <a:lnTo>
                  <a:pt x="1699021" y="1066602"/>
                </a:lnTo>
                <a:lnTo>
                  <a:pt x="1723826" y="1066602"/>
                </a:lnTo>
                <a:cubicBezTo>
                  <a:pt x="1980207" y="706901"/>
                  <a:pt x="2276871" y="439209"/>
                  <a:pt x="2613818" y="263525"/>
                </a:cubicBezTo>
                <a:cubicBezTo>
                  <a:pt x="2950765" y="87842"/>
                  <a:pt x="3323828" y="0"/>
                  <a:pt x="3733006" y="0"/>
                </a:cubicBezTo>
                <a:close/>
                <a:moveTo>
                  <a:pt x="600273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0" name="Freeform 1200"/>
          <p:cNvSpPr/>
          <p:nvPr/>
        </p:nvSpPr>
        <p:spPr>
          <a:xfrm rot="0" flipH="0" flipV="0">
            <a:off x="15319084" y="4047815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1" name="Freeform 1201"/>
          <p:cNvSpPr/>
          <p:nvPr/>
        </p:nvSpPr>
        <p:spPr>
          <a:xfrm rot="0" flipH="0" flipV="0">
            <a:off x="15383368" y="4094325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2" name="Freeform 1202"/>
          <p:cNvSpPr/>
          <p:nvPr/>
        </p:nvSpPr>
        <p:spPr>
          <a:xfrm rot="0" flipH="0" flipV="0">
            <a:off x="15528158" y="4094325"/>
            <a:ext cx="127992" cy="13841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3" name="Freeform 1203"/>
          <p:cNvSpPr/>
          <p:nvPr/>
        </p:nvSpPr>
        <p:spPr>
          <a:xfrm rot="0" flipH="0" flipV="0">
            <a:off x="15680526" y="4047815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4" name="Freeform 1204"/>
          <p:cNvSpPr/>
          <p:nvPr/>
        </p:nvSpPr>
        <p:spPr>
          <a:xfrm rot="0" flipH="0" flipV="0">
            <a:off x="15738362" y="4094325"/>
            <a:ext cx="121665" cy="13841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5" name="Freeform 1205"/>
          <p:cNvSpPr/>
          <p:nvPr/>
        </p:nvSpPr>
        <p:spPr>
          <a:xfrm rot="0" flipH="0" flipV="0">
            <a:off x="15881209" y="4097797"/>
            <a:ext cx="123154" cy="134937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6" name="Freeform 1206"/>
          <p:cNvSpPr/>
          <p:nvPr/>
        </p:nvSpPr>
        <p:spPr>
          <a:xfrm rot="0" flipH="0" flipV="0">
            <a:off x="16031577" y="4097797"/>
            <a:ext cx="123154" cy="134937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7" name="Freeform 1207"/>
          <p:cNvSpPr/>
          <p:nvPr/>
        </p:nvSpPr>
        <p:spPr>
          <a:xfrm rot="0" flipH="0" flipV="0">
            <a:off x="16185167" y="4047815"/>
            <a:ext cx="129853" cy="181324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8" name="Freeform 1208"/>
          <p:cNvSpPr/>
          <p:nvPr/>
        </p:nvSpPr>
        <p:spPr>
          <a:xfrm rot="0" flipH="0" flipV="0">
            <a:off x="16321293" y="4094325"/>
            <a:ext cx="121665" cy="13841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09" name="Freeform 1209"/>
          <p:cNvSpPr/>
          <p:nvPr/>
        </p:nvSpPr>
        <p:spPr>
          <a:xfrm rot="0" flipH="0" flipV="0">
            <a:off x="16465132" y="4047815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0" name="Freeform 1210"/>
          <p:cNvSpPr/>
          <p:nvPr/>
        </p:nvSpPr>
        <p:spPr>
          <a:xfrm rot="0" flipH="0" flipV="0">
            <a:off x="16523836" y="4094325"/>
            <a:ext cx="127992" cy="13841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1" name="Rectangle 1211"/>
          <p:cNvSpPr/>
          <p:nvPr/>
        </p:nvSpPr>
        <p:spPr>
          <a:xfrm rot="0" flipH="0" flipV="0">
            <a:off x="12896150" y="4348011"/>
            <a:ext cx="4176979" cy="903197"/>
          </a:xfrm>
          <a:prstGeom prst="rect">
            <a:avLst/>
          </a:prstGeom>
        </p:spPr>
      </p:sp>
      <p:sp>
        <p:nvSpPr>
          <p:cNvPr id="1212" name="Freeform 1212"/>
          <p:cNvSpPr/>
          <p:nvPr/>
        </p:nvSpPr>
        <p:spPr>
          <a:xfrm rot="0" flipH="0" flipV="0">
            <a:off x="12904969" y="4459400"/>
            <a:ext cx="210851" cy="80256"/>
          </a:xfrm>
          <a:custGeom>
            <a:pathLst>
              <a:path w="11713964" h="4458692">
                <a:moveTo>
                  <a:pt x="9152929" y="0"/>
                </a:moveTo>
                <a:cubicBezTo>
                  <a:pt x="9702734" y="599413"/>
                  <a:pt x="10178123" y="1055224"/>
                  <a:pt x="10579100" y="1367433"/>
                </a:cubicBezTo>
                <a:cubicBezTo>
                  <a:pt x="10980208" y="1679509"/>
                  <a:pt x="11358496" y="1912012"/>
                  <a:pt x="11713964" y="2064941"/>
                </a:cubicBezTo>
                <a:lnTo>
                  <a:pt x="11713964" y="2343944"/>
                </a:lnTo>
                <a:cubicBezTo>
                  <a:pt x="11304653" y="2542381"/>
                  <a:pt x="10907778" y="2795654"/>
                  <a:pt x="10523339" y="3103761"/>
                </a:cubicBezTo>
                <a:cubicBezTo>
                  <a:pt x="10138899" y="3411736"/>
                  <a:pt x="9680045" y="3863380"/>
                  <a:pt x="9146778" y="4458692"/>
                </a:cubicBezTo>
                <a:lnTo>
                  <a:pt x="8669139" y="4458692"/>
                </a:lnTo>
                <a:cubicBezTo>
                  <a:pt x="9057812" y="3627636"/>
                  <a:pt x="9465072" y="2988866"/>
                  <a:pt x="9890918" y="2542381"/>
                </a:cubicBezTo>
                <a:lnTo>
                  <a:pt x="0" y="2542381"/>
                </a:lnTo>
                <a:lnTo>
                  <a:pt x="0" y="1916112"/>
                </a:lnTo>
                <a:lnTo>
                  <a:pt x="9890918" y="1916112"/>
                </a:lnTo>
                <a:cubicBezTo>
                  <a:pt x="9576726" y="1515137"/>
                  <a:pt x="9357584" y="1217480"/>
                  <a:pt x="9233495" y="1023144"/>
                </a:cubicBezTo>
                <a:cubicBezTo>
                  <a:pt x="9109537" y="828807"/>
                  <a:pt x="8925586" y="487759"/>
                  <a:pt x="8681640" y="0"/>
                </a:cubicBezTo>
                <a:close/>
                <a:moveTo>
                  <a:pt x="4942284" y="5432226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3" name="Freeform 1213"/>
          <p:cNvSpPr/>
          <p:nvPr/>
        </p:nvSpPr>
        <p:spPr>
          <a:xfrm rot="0" flipH="0" flipV="0">
            <a:off x="13186060" y="4393988"/>
            <a:ext cx="122004" cy="167099"/>
          </a:xfrm>
          <a:custGeom>
            <a:pathLst>
              <a:path w="6778029" h="9283302">
                <a:moveTo>
                  <a:pt x="6778029" y="0"/>
                </a:moveTo>
                <a:lnTo>
                  <a:pt x="5401270" y="6585744"/>
                </a:lnTo>
                <a:cubicBezTo>
                  <a:pt x="5173992" y="7656512"/>
                  <a:pt x="4834995" y="8373798"/>
                  <a:pt x="4384277" y="8737600"/>
                </a:cubicBezTo>
                <a:cubicBezTo>
                  <a:pt x="3933692" y="9101401"/>
                  <a:pt x="3309474" y="9283302"/>
                  <a:pt x="2511623" y="9283302"/>
                </a:cubicBezTo>
                <a:cubicBezTo>
                  <a:pt x="1742611" y="9283302"/>
                  <a:pt x="1131754" y="9110728"/>
                  <a:pt x="679052" y="8765580"/>
                </a:cubicBezTo>
                <a:cubicBezTo>
                  <a:pt x="226350" y="8420298"/>
                  <a:pt x="0" y="7943784"/>
                  <a:pt x="0" y="7336036"/>
                </a:cubicBezTo>
                <a:cubicBezTo>
                  <a:pt x="0" y="7100425"/>
                  <a:pt x="10385" y="6886509"/>
                  <a:pt x="31155" y="6694289"/>
                </a:cubicBezTo>
                <a:cubicBezTo>
                  <a:pt x="51792" y="6502069"/>
                  <a:pt x="78648" y="6302573"/>
                  <a:pt x="111720" y="6095802"/>
                </a:cubicBezTo>
                <a:lnTo>
                  <a:pt x="1333301" y="6095802"/>
                </a:lnTo>
                <a:cubicBezTo>
                  <a:pt x="1283691" y="6327312"/>
                  <a:pt x="1249560" y="6528858"/>
                  <a:pt x="1230907" y="6700441"/>
                </a:cubicBezTo>
                <a:cubicBezTo>
                  <a:pt x="1212386" y="6872023"/>
                  <a:pt x="1203126" y="6988836"/>
                  <a:pt x="1203126" y="7050881"/>
                </a:cubicBezTo>
                <a:cubicBezTo>
                  <a:pt x="1203126" y="7443523"/>
                  <a:pt x="1314714" y="7744288"/>
                  <a:pt x="1537890" y="7953177"/>
                </a:cubicBezTo>
                <a:cubicBezTo>
                  <a:pt x="1761198" y="8161933"/>
                  <a:pt x="2094044" y="8266311"/>
                  <a:pt x="2536427" y="8266311"/>
                </a:cubicBezTo>
                <a:cubicBezTo>
                  <a:pt x="2962274" y="8266311"/>
                  <a:pt x="3312649" y="8128860"/>
                  <a:pt x="3587551" y="7853958"/>
                </a:cubicBezTo>
                <a:cubicBezTo>
                  <a:pt x="3862453" y="7578923"/>
                  <a:pt x="4088804" y="7038380"/>
                  <a:pt x="4266604" y="6232327"/>
                </a:cubicBezTo>
                <a:lnTo>
                  <a:pt x="5587404" y="0"/>
                </a:lnTo>
                <a:close/>
                <a:moveTo>
                  <a:pt x="917793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4" name="Freeform 1214"/>
          <p:cNvSpPr/>
          <p:nvPr/>
        </p:nvSpPr>
        <p:spPr>
          <a:xfrm rot="0" flipH="0" flipV="0">
            <a:off x="13310622" y="4436294"/>
            <a:ext cx="115192" cy="123676"/>
          </a:xfrm>
          <a:custGeom>
            <a:pathLst>
              <a:path w="6399610" h="6870897">
                <a:moveTo>
                  <a:pt x="3671094" y="0"/>
                </a:moveTo>
                <a:cubicBezTo>
                  <a:pt x="4564063" y="0"/>
                  <a:pt x="5242057" y="234619"/>
                  <a:pt x="5705078" y="703858"/>
                </a:cubicBezTo>
                <a:cubicBezTo>
                  <a:pt x="6168099" y="1173096"/>
                  <a:pt x="6399610" y="1843881"/>
                  <a:pt x="6399610" y="2716212"/>
                </a:cubicBezTo>
                <a:cubicBezTo>
                  <a:pt x="6399610" y="3877865"/>
                  <a:pt x="6059554" y="4860726"/>
                  <a:pt x="5379442" y="5664795"/>
                </a:cubicBezTo>
                <a:cubicBezTo>
                  <a:pt x="4699463" y="6468864"/>
                  <a:pt x="3828190" y="6870897"/>
                  <a:pt x="2765624" y="6870897"/>
                </a:cubicBezTo>
                <a:cubicBezTo>
                  <a:pt x="1938801" y="6870897"/>
                  <a:pt x="1271125" y="6618750"/>
                  <a:pt x="762595" y="6114454"/>
                </a:cubicBezTo>
                <a:cubicBezTo>
                  <a:pt x="254199" y="5610026"/>
                  <a:pt x="0" y="4944401"/>
                  <a:pt x="0" y="4117578"/>
                </a:cubicBezTo>
                <a:cubicBezTo>
                  <a:pt x="0" y="3001433"/>
                  <a:pt x="338998" y="2036167"/>
                  <a:pt x="1016992" y="1221779"/>
                </a:cubicBezTo>
                <a:cubicBezTo>
                  <a:pt x="1694987" y="407260"/>
                  <a:pt x="2579688" y="0"/>
                  <a:pt x="3671094" y="0"/>
                </a:cubicBezTo>
                <a:close/>
                <a:moveTo>
                  <a:pt x="6498828" y="6715918"/>
                </a:moveTo>
                <a:moveTo>
                  <a:pt x="1078905" y="4111426"/>
                </a:moveTo>
                <a:cubicBezTo>
                  <a:pt x="1078905" y="4686101"/>
                  <a:pt x="1240102" y="5130535"/>
                  <a:pt x="1562497" y="5444728"/>
                </a:cubicBezTo>
                <a:cubicBezTo>
                  <a:pt x="1885024" y="5758921"/>
                  <a:pt x="2323306" y="5916017"/>
                  <a:pt x="2877344" y="5916017"/>
                </a:cubicBezTo>
                <a:cubicBezTo>
                  <a:pt x="3571875" y="5916017"/>
                  <a:pt x="4152702" y="5592498"/>
                  <a:pt x="4619824" y="4945459"/>
                </a:cubicBezTo>
                <a:cubicBezTo>
                  <a:pt x="5086945" y="4298421"/>
                  <a:pt x="5320506" y="3584244"/>
                  <a:pt x="5320506" y="2802929"/>
                </a:cubicBezTo>
                <a:cubicBezTo>
                  <a:pt x="5320506" y="2249024"/>
                  <a:pt x="5169628" y="1801548"/>
                  <a:pt x="4867870" y="1460500"/>
                </a:cubicBezTo>
                <a:cubicBezTo>
                  <a:pt x="4566113" y="1119319"/>
                  <a:pt x="4136165" y="948729"/>
                  <a:pt x="3578027" y="948729"/>
                </a:cubicBezTo>
                <a:cubicBezTo>
                  <a:pt x="2866959" y="948729"/>
                  <a:pt x="2272639" y="1273307"/>
                  <a:pt x="1795066" y="1922462"/>
                </a:cubicBezTo>
                <a:cubicBezTo>
                  <a:pt x="1317625" y="2571485"/>
                  <a:pt x="1078905" y="3301140"/>
                  <a:pt x="1078905" y="4111426"/>
                </a:cubicBezTo>
                <a:close/>
                <a:moveTo>
                  <a:pt x="2387402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5" name="Freeform 1215"/>
          <p:cNvSpPr/>
          <p:nvPr/>
        </p:nvSpPr>
        <p:spPr>
          <a:xfrm rot="0" flipH="0" flipV="0">
            <a:off x="13436813" y="4393988"/>
            <a:ext cx="115417" cy="163191"/>
          </a:xfrm>
          <a:custGeom>
            <a:pathLst>
              <a:path w="6412110" h="9066212">
                <a:moveTo>
                  <a:pt x="2995214" y="0"/>
                </a:moveTo>
                <a:lnTo>
                  <a:pt x="2220117" y="3460353"/>
                </a:lnTo>
                <a:lnTo>
                  <a:pt x="2244922" y="3491309"/>
                </a:lnTo>
                <a:cubicBezTo>
                  <a:pt x="2513606" y="3127507"/>
                  <a:pt x="2850487" y="2846387"/>
                  <a:pt x="3255564" y="2647950"/>
                </a:cubicBezTo>
                <a:cubicBezTo>
                  <a:pt x="3660774" y="2449512"/>
                  <a:pt x="4103157" y="2350294"/>
                  <a:pt x="4582714" y="2350294"/>
                </a:cubicBezTo>
                <a:cubicBezTo>
                  <a:pt x="5202898" y="2350294"/>
                  <a:pt x="5662810" y="2485694"/>
                  <a:pt x="5962450" y="2756495"/>
                </a:cubicBezTo>
                <a:cubicBezTo>
                  <a:pt x="6262223" y="3027296"/>
                  <a:pt x="6412110" y="3452085"/>
                  <a:pt x="6412110" y="4030861"/>
                </a:cubicBezTo>
                <a:cubicBezTo>
                  <a:pt x="6412110" y="4146616"/>
                  <a:pt x="6402783" y="4282017"/>
                  <a:pt x="6384130" y="4437062"/>
                </a:cubicBezTo>
                <a:cubicBezTo>
                  <a:pt x="6365609" y="4592108"/>
                  <a:pt x="6310840" y="4886656"/>
                  <a:pt x="6219824" y="5320705"/>
                </a:cubicBezTo>
                <a:lnTo>
                  <a:pt x="5419922" y="9066212"/>
                </a:lnTo>
                <a:lnTo>
                  <a:pt x="4341017" y="9066212"/>
                </a:lnTo>
                <a:lnTo>
                  <a:pt x="5258791" y="4805958"/>
                </a:lnTo>
                <a:cubicBezTo>
                  <a:pt x="5308400" y="4508302"/>
                  <a:pt x="5333205" y="4309864"/>
                  <a:pt x="5333205" y="4210645"/>
                </a:cubicBezTo>
                <a:cubicBezTo>
                  <a:pt x="5333205" y="3925424"/>
                  <a:pt x="5230877" y="3702182"/>
                  <a:pt x="5026222" y="3540919"/>
                </a:cubicBezTo>
                <a:cubicBezTo>
                  <a:pt x="4821567" y="3379655"/>
                  <a:pt x="4543556" y="3299023"/>
                  <a:pt x="4192189" y="3299023"/>
                </a:cubicBezTo>
                <a:cubicBezTo>
                  <a:pt x="3687761" y="3299023"/>
                  <a:pt x="3199869" y="3499577"/>
                  <a:pt x="2728514" y="3900686"/>
                </a:cubicBezTo>
                <a:cubicBezTo>
                  <a:pt x="2257291" y="4301662"/>
                  <a:pt x="1961752" y="4820444"/>
                  <a:pt x="1841895" y="5457031"/>
                </a:cubicBez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6" name="Freeform 1216"/>
          <p:cNvSpPr/>
          <p:nvPr/>
        </p:nvSpPr>
        <p:spPr>
          <a:xfrm rot="0" flipH="0" flipV="0">
            <a:off x="13572622" y="4404036"/>
            <a:ext cx="66526" cy="154483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7" name="Freeform 1217"/>
          <p:cNvSpPr/>
          <p:nvPr/>
        </p:nvSpPr>
        <p:spPr>
          <a:xfrm rot="0" flipH="0" flipV="0">
            <a:off x="13640273" y="4438972"/>
            <a:ext cx="115414" cy="120997"/>
          </a:xfrm>
          <a:custGeom>
            <a:pathLst>
              <a:path w="6411913" h="6722069">
                <a:moveTo>
                  <a:pt x="2071093" y="0"/>
                </a:moveTo>
                <a:lnTo>
                  <a:pt x="1190625" y="4030861"/>
                </a:lnTo>
                <a:cubicBezTo>
                  <a:pt x="1116145" y="4378126"/>
                  <a:pt x="1078905" y="4653028"/>
                  <a:pt x="1078905" y="4855567"/>
                </a:cubicBezTo>
                <a:cubicBezTo>
                  <a:pt x="1078905" y="5136687"/>
                  <a:pt x="1180174" y="5358937"/>
                  <a:pt x="1382713" y="5522317"/>
                </a:cubicBezTo>
                <a:cubicBezTo>
                  <a:pt x="1585384" y="5685565"/>
                  <a:pt x="1864453" y="5767189"/>
                  <a:pt x="2219921" y="5767189"/>
                </a:cubicBezTo>
                <a:cubicBezTo>
                  <a:pt x="2807031" y="5767189"/>
                  <a:pt x="3316553" y="5552215"/>
                  <a:pt x="3748485" y="5122267"/>
                </a:cubicBezTo>
                <a:cubicBezTo>
                  <a:pt x="4180550" y="4692319"/>
                  <a:pt x="4452409" y="4202377"/>
                  <a:pt x="4564063" y="3652440"/>
                </a:cubicBezTo>
                <a:lnTo>
                  <a:pt x="5333008" y="0"/>
                </a:lnTo>
                <a:lnTo>
                  <a:pt x="6411913" y="0"/>
                </a:lnTo>
                <a:lnTo>
                  <a:pt x="5029200" y="6567090"/>
                </a:lnTo>
                <a:lnTo>
                  <a:pt x="3987404" y="6567090"/>
                </a:lnTo>
                <a:lnTo>
                  <a:pt x="4191993" y="5574903"/>
                </a:lnTo>
                <a:lnTo>
                  <a:pt x="4161036" y="5574903"/>
                </a:lnTo>
                <a:cubicBezTo>
                  <a:pt x="3879917" y="5955242"/>
                  <a:pt x="3533643" y="6241521"/>
                  <a:pt x="3122216" y="6433740"/>
                </a:cubicBezTo>
                <a:cubicBezTo>
                  <a:pt x="2710921" y="6625959"/>
                  <a:pt x="2277865" y="6722069"/>
                  <a:pt x="1823046" y="6722069"/>
                </a:cubicBezTo>
                <a:cubicBezTo>
                  <a:pt x="1207096" y="6722069"/>
                  <a:pt x="749234" y="6585676"/>
                  <a:pt x="449461" y="6312892"/>
                </a:cubicBezTo>
                <a:cubicBezTo>
                  <a:pt x="149821" y="6039974"/>
                  <a:pt x="0" y="5614127"/>
                  <a:pt x="0" y="5035351"/>
                </a:cubicBezTo>
                <a:cubicBezTo>
                  <a:pt x="0" y="4869987"/>
                  <a:pt x="17529" y="4674658"/>
                  <a:pt x="52586" y="4449365"/>
                </a:cubicBezTo>
                <a:cubicBezTo>
                  <a:pt x="87776" y="4224073"/>
                  <a:pt x="138444" y="3964649"/>
                  <a:pt x="204590" y="3671094"/>
                </a:cubicBezTo>
                <a:lnTo>
                  <a:pt x="986036" y="0"/>
                </a:lnTo>
                <a:close/>
                <a:moveTo>
                  <a:pt x="637480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8" name="Freeform 1218"/>
          <p:cNvSpPr/>
          <p:nvPr/>
        </p:nvSpPr>
        <p:spPr>
          <a:xfrm rot="0" flipH="0" flipV="0">
            <a:off x="13767376" y="4438972"/>
            <a:ext cx="115414" cy="120997"/>
          </a:xfrm>
          <a:custGeom>
            <a:pathLst>
              <a:path w="6411913" h="6722069">
                <a:moveTo>
                  <a:pt x="2071093" y="0"/>
                </a:moveTo>
                <a:lnTo>
                  <a:pt x="1190625" y="4030861"/>
                </a:lnTo>
                <a:cubicBezTo>
                  <a:pt x="1116145" y="4378126"/>
                  <a:pt x="1078905" y="4653028"/>
                  <a:pt x="1078905" y="4855567"/>
                </a:cubicBezTo>
                <a:cubicBezTo>
                  <a:pt x="1078905" y="5136687"/>
                  <a:pt x="1180174" y="5358937"/>
                  <a:pt x="1382713" y="5522317"/>
                </a:cubicBezTo>
                <a:cubicBezTo>
                  <a:pt x="1585384" y="5685565"/>
                  <a:pt x="1864453" y="5767189"/>
                  <a:pt x="2219921" y="5767189"/>
                </a:cubicBezTo>
                <a:cubicBezTo>
                  <a:pt x="2807031" y="5767189"/>
                  <a:pt x="3316553" y="5552215"/>
                  <a:pt x="3748485" y="5122267"/>
                </a:cubicBezTo>
                <a:cubicBezTo>
                  <a:pt x="4180550" y="4692319"/>
                  <a:pt x="4452409" y="4202377"/>
                  <a:pt x="4564063" y="3652440"/>
                </a:cubicBezTo>
                <a:lnTo>
                  <a:pt x="5333008" y="0"/>
                </a:lnTo>
                <a:lnTo>
                  <a:pt x="6411913" y="0"/>
                </a:lnTo>
                <a:lnTo>
                  <a:pt x="5029200" y="6567090"/>
                </a:lnTo>
                <a:lnTo>
                  <a:pt x="3987404" y="6567090"/>
                </a:lnTo>
                <a:lnTo>
                  <a:pt x="4191993" y="5574903"/>
                </a:lnTo>
                <a:lnTo>
                  <a:pt x="4161036" y="5574903"/>
                </a:lnTo>
                <a:cubicBezTo>
                  <a:pt x="3879917" y="5955242"/>
                  <a:pt x="3533643" y="6241521"/>
                  <a:pt x="3122216" y="6433740"/>
                </a:cubicBezTo>
                <a:cubicBezTo>
                  <a:pt x="2710921" y="6625959"/>
                  <a:pt x="2277865" y="6722069"/>
                  <a:pt x="1823046" y="6722069"/>
                </a:cubicBezTo>
                <a:cubicBezTo>
                  <a:pt x="1207096" y="6722069"/>
                  <a:pt x="749234" y="6585676"/>
                  <a:pt x="449461" y="6312892"/>
                </a:cubicBezTo>
                <a:cubicBezTo>
                  <a:pt x="149821" y="6039974"/>
                  <a:pt x="0" y="5614127"/>
                  <a:pt x="0" y="5035351"/>
                </a:cubicBezTo>
                <a:cubicBezTo>
                  <a:pt x="0" y="4869987"/>
                  <a:pt x="17529" y="4674658"/>
                  <a:pt x="52586" y="4449365"/>
                </a:cubicBezTo>
                <a:cubicBezTo>
                  <a:pt x="87776" y="4224073"/>
                  <a:pt x="138444" y="3964649"/>
                  <a:pt x="204590" y="3671094"/>
                </a:cubicBezTo>
                <a:lnTo>
                  <a:pt x="986036" y="0"/>
                </a:lnTo>
                <a:close/>
                <a:moveTo>
                  <a:pt x="637480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19" name="Freeform 1219"/>
          <p:cNvSpPr/>
          <p:nvPr/>
        </p:nvSpPr>
        <p:spPr>
          <a:xfrm rot="0" flipH="0" flipV="0">
            <a:off x="13889897" y="4393988"/>
            <a:ext cx="118654" cy="163191"/>
          </a:xfrm>
          <a:custGeom>
            <a:pathLst>
              <a:path w="6591894" h="9066212">
                <a:moveTo>
                  <a:pt x="2982911" y="0"/>
                </a:moveTo>
                <a:lnTo>
                  <a:pt x="1854199" y="5333008"/>
                </a:lnTo>
                <a:lnTo>
                  <a:pt x="1879003" y="5357812"/>
                </a:lnTo>
                <a:lnTo>
                  <a:pt x="5178027" y="2499122"/>
                </a:lnTo>
                <a:lnTo>
                  <a:pt x="6591894" y="2499122"/>
                </a:lnTo>
                <a:lnTo>
                  <a:pt x="3733203" y="4923830"/>
                </a:lnTo>
                <a:lnTo>
                  <a:pt x="5358010" y="9066212"/>
                </a:lnTo>
                <a:lnTo>
                  <a:pt x="4148731" y="9066212"/>
                </a:lnTo>
                <a:lnTo>
                  <a:pt x="2871191" y="5574903"/>
                </a:lnTo>
                <a:lnTo>
                  <a:pt x="1575195" y="6728420"/>
                </a:ln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0" name="Freeform 1220"/>
          <p:cNvSpPr/>
          <p:nvPr/>
        </p:nvSpPr>
        <p:spPr>
          <a:xfrm rot="0" flipH="0" flipV="0">
            <a:off x="14001909" y="4436294"/>
            <a:ext cx="115192" cy="123676"/>
          </a:xfrm>
          <a:custGeom>
            <a:pathLst>
              <a:path w="6399610" h="6870897">
                <a:moveTo>
                  <a:pt x="3671094" y="0"/>
                </a:moveTo>
                <a:cubicBezTo>
                  <a:pt x="4564063" y="0"/>
                  <a:pt x="5242057" y="234619"/>
                  <a:pt x="5705078" y="703858"/>
                </a:cubicBezTo>
                <a:cubicBezTo>
                  <a:pt x="6168099" y="1173096"/>
                  <a:pt x="6399610" y="1843881"/>
                  <a:pt x="6399610" y="2716212"/>
                </a:cubicBezTo>
                <a:cubicBezTo>
                  <a:pt x="6399610" y="3877865"/>
                  <a:pt x="6059554" y="4860726"/>
                  <a:pt x="5379442" y="5664795"/>
                </a:cubicBezTo>
                <a:cubicBezTo>
                  <a:pt x="4699463" y="6468864"/>
                  <a:pt x="3828190" y="6870897"/>
                  <a:pt x="2765624" y="6870897"/>
                </a:cubicBezTo>
                <a:cubicBezTo>
                  <a:pt x="1938801" y="6870897"/>
                  <a:pt x="1271125" y="6618750"/>
                  <a:pt x="762595" y="6114454"/>
                </a:cubicBezTo>
                <a:cubicBezTo>
                  <a:pt x="254199" y="5610026"/>
                  <a:pt x="0" y="4944401"/>
                  <a:pt x="0" y="4117578"/>
                </a:cubicBezTo>
                <a:cubicBezTo>
                  <a:pt x="0" y="3001433"/>
                  <a:pt x="338998" y="2036167"/>
                  <a:pt x="1016992" y="1221779"/>
                </a:cubicBezTo>
                <a:cubicBezTo>
                  <a:pt x="1694987" y="407260"/>
                  <a:pt x="2579688" y="0"/>
                  <a:pt x="3671094" y="0"/>
                </a:cubicBezTo>
                <a:close/>
                <a:moveTo>
                  <a:pt x="6498828" y="6715918"/>
                </a:moveTo>
                <a:moveTo>
                  <a:pt x="1078905" y="4111426"/>
                </a:moveTo>
                <a:cubicBezTo>
                  <a:pt x="1078905" y="4686101"/>
                  <a:pt x="1240102" y="5130535"/>
                  <a:pt x="1562497" y="5444728"/>
                </a:cubicBezTo>
                <a:cubicBezTo>
                  <a:pt x="1885024" y="5758921"/>
                  <a:pt x="2323306" y="5916017"/>
                  <a:pt x="2877344" y="5916017"/>
                </a:cubicBezTo>
                <a:cubicBezTo>
                  <a:pt x="3571875" y="5916017"/>
                  <a:pt x="4152702" y="5592498"/>
                  <a:pt x="4619824" y="4945459"/>
                </a:cubicBezTo>
                <a:cubicBezTo>
                  <a:pt x="5086945" y="4298421"/>
                  <a:pt x="5320506" y="3584244"/>
                  <a:pt x="5320506" y="2802929"/>
                </a:cubicBezTo>
                <a:cubicBezTo>
                  <a:pt x="5320506" y="2249024"/>
                  <a:pt x="5169628" y="1801548"/>
                  <a:pt x="4867870" y="1460500"/>
                </a:cubicBezTo>
                <a:cubicBezTo>
                  <a:pt x="4566113" y="1119319"/>
                  <a:pt x="4136165" y="948729"/>
                  <a:pt x="3578027" y="948729"/>
                </a:cubicBezTo>
                <a:cubicBezTo>
                  <a:pt x="2866959" y="948729"/>
                  <a:pt x="2272639" y="1273307"/>
                  <a:pt x="1795066" y="1922462"/>
                </a:cubicBezTo>
                <a:cubicBezTo>
                  <a:pt x="1317625" y="2571485"/>
                  <a:pt x="1078905" y="3301140"/>
                  <a:pt x="1078905" y="4111426"/>
                </a:cubicBezTo>
                <a:close/>
                <a:moveTo>
                  <a:pt x="2387402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1" name="Freeform 1221"/>
          <p:cNvSpPr/>
          <p:nvPr/>
        </p:nvSpPr>
        <p:spPr>
          <a:xfrm rot="0" flipH="0" flipV="0">
            <a:off x="14191421" y="4393988"/>
            <a:ext cx="115417" cy="163191"/>
          </a:xfrm>
          <a:custGeom>
            <a:pathLst>
              <a:path w="6412110" h="9066212">
                <a:moveTo>
                  <a:pt x="2995214" y="0"/>
                </a:moveTo>
                <a:lnTo>
                  <a:pt x="2220117" y="3460353"/>
                </a:lnTo>
                <a:lnTo>
                  <a:pt x="2244922" y="3491309"/>
                </a:lnTo>
                <a:cubicBezTo>
                  <a:pt x="2513606" y="3127507"/>
                  <a:pt x="2850487" y="2846387"/>
                  <a:pt x="3255564" y="2647950"/>
                </a:cubicBezTo>
                <a:cubicBezTo>
                  <a:pt x="3660774" y="2449512"/>
                  <a:pt x="4103157" y="2350294"/>
                  <a:pt x="4582714" y="2350294"/>
                </a:cubicBezTo>
                <a:cubicBezTo>
                  <a:pt x="5202898" y="2350294"/>
                  <a:pt x="5662810" y="2485694"/>
                  <a:pt x="5962450" y="2756495"/>
                </a:cubicBezTo>
                <a:cubicBezTo>
                  <a:pt x="6262223" y="3027296"/>
                  <a:pt x="6412110" y="3452085"/>
                  <a:pt x="6412110" y="4030861"/>
                </a:cubicBezTo>
                <a:cubicBezTo>
                  <a:pt x="6412110" y="4146616"/>
                  <a:pt x="6402783" y="4282017"/>
                  <a:pt x="6384130" y="4437062"/>
                </a:cubicBezTo>
                <a:cubicBezTo>
                  <a:pt x="6365609" y="4592108"/>
                  <a:pt x="6310840" y="4886656"/>
                  <a:pt x="6219824" y="5320705"/>
                </a:cubicBezTo>
                <a:lnTo>
                  <a:pt x="5419922" y="9066212"/>
                </a:lnTo>
                <a:lnTo>
                  <a:pt x="4341017" y="9066212"/>
                </a:lnTo>
                <a:lnTo>
                  <a:pt x="5258791" y="4805958"/>
                </a:lnTo>
                <a:cubicBezTo>
                  <a:pt x="5308400" y="4508302"/>
                  <a:pt x="5333205" y="4309864"/>
                  <a:pt x="5333205" y="4210645"/>
                </a:cubicBezTo>
                <a:cubicBezTo>
                  <a:pt x="5333205" y="3925424"/>
                  <a:pt x="5230877" y="3702182"/>
                  <a:pt x="5026222" y="3540919"/>
                </a:cubicBezTo>
                <a:cubicBezTo>
                  <a:pt x="4821567" y="3379655"/>
                  <a:pt x="4543556" y="3299023"/>
                  <a:pt x="4192189" y="3299023"/>
                </a:cubicBezTo>
                <a:cubicBezTo>
                  <a:pt x="3687761" y="3299023"/>
                  <a:pt x="3199869" y="3499577"/>
                  <a:pt x="2728514" y="3900686"/>
                </a:cubicBezTo>
                <a:cubicBezTo>
                  <a:pt x="2257291" y="4301662"/>
                  <a:pt x="1961752" y="4820444"/>
                  <a:pt x="1841895" y="5457031"/>
                </a:cubicBez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2" name="Freeform 1222"/>
          <p:cNvSpPr/>
          <p:nvPr/>
        </p:nvSpPr>
        <p:spPr>
          <a:xfrm rot="0" flipH="0" flipV="0">
            <a:off x="14317408" y="4436294"/>
            <a:ext cx="108720" cy="123676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3" name="Freeform 1223"/>
          <p:cNvSpPr/>
          <p:nvPr/>
        </p:nvSpPr>
        <p:spPr>
          <a:xfrm rot="0" flipH="0" flipV="0">
            <a:off x="14447885" y="4438972"/>
            <a:ext cx="103359" cy="118207"/>
          </a:xfrm>
          <a:custGeom>
            <a:pathLst>
              <a:path w="5742185" h="6567090">
                <a:moveTo>
                  <a:pt x="1141015" y="0"/>
                </a:moveTo>
                <a:lnTo>
                  <a:pt x="1699021" y="5457031"/>
                </a:lnTo>
                <a:lnTo>
                  <a:pt x="1729978" y="5457031"/>
                </a:lnTo>
                <a:lnTo>
                  <a:pt x="4570214" y="0"/>
                </a:lnTo>
                <a:lnTo>
                  <a:pt x="5742185" y="0"/>
                </a:lnTo>
                <a:lnTo>
                  <a:pt x="2095896" y="6567090"/>
                </a:lnTo>
                <a:lnTo>
                  <a:pt x="942578" y="6567090"/>
                </a:lnTo>
                <a:lnTo>
                  <a:pt x="0" y="0"/>
                </a:lnTo>
                <a:close/>
                <a:moveTo>
                  <a:pt x="6033690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4" name="Freeform 1224"/>
          <p:cNvSpPr/>
          <p:nvPr/>
        </p:nvSpPr>
        <p:spPr>
          <a:xfrm rot="0" flipH="0" flipV="0">
            <a:off x="14545780" y="4436294"/>
            <a:ext cx="108720" cy="123676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5" name="Freeform 1225"/>
          <p:cNvSpPr/>
          <p:nvPr/>
        </p:nvSpPr>
        <p:spPr>
          <a:xfrm rot="0" flipH="0" flipV="0">
            <a:off x="14665538" y="4393988"/>
            <a:ext cx="53692" cy="163191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6" name="Freeform 1226"/>
          <p:cNvSpPr/>
          <p:nvPr/>
        </p:nvSpPr>
        <p:spPr>
          <a:xfrm rot="0" flipH="0" flipV="0">
            <a:off x="14724995" y="4404036"/>
            <a:ext cx="66526" cy="154483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7" name="Freeform 1227"/>
          <p:cNvSpPr/>
          <p:nvPr/>
        </p:nvSpPr>
        <p:spPr>
          <a:xfrm rot="0" flipH="0" flipV="0">
            <a:off x="14796775" y="4404036"/>
            <a:ext cx="66526" cy="154483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8" name="Freeform 1228"/>
          <p:cNvSpPr/>
          <p:nvPr/>
        </p:nvSpPr>
        <p:spPr>
          <a:xfrm rot="0" flipH="0" flipV="0">
            <a:off x="14864426" y="4438972"/>
            <a:ext cx="115414" cy="120997"/>
          </a:xfrm>
          <a:custGeom>
            <a:pathLst>
              <a:path w="6411913" h="6722069">
                <a:moveTo>
                  <a:pt x="2071093" y="0"/>
                </a:moveTo>
                <a:lnTo>
                  <a:pt x="1190625" y="4030861"/>
                </a:lnTo>
                <a:cubicBezTo>
                  <a:pt x="1116145" y="4378126"/>
                  <a:pt x="1078905" y="4653028"/>
                  <a:pt x="1078905" y="4855567"/>
                </a:cubicBezTo>
                <a:cubicBezTo>
                  <a:pt x="1078905" y="5136687"/>
                  <a:pt x="1180174" y="5358937"/>
                  <a:pt x="1382713" y="5522317"/>
                </a:cubicBezTo>
                <a:cubicBezTo>
                  <a:pt x="1585384" y="5685565"/>
                  <a:pt x="1864453" y="5767189"/>
                  <a:pt x="2219921" y="5767189"/>
                </a:cubicBezTo>
                <a:cubicBezTo>
                  <a:pt x="2807031" y="5767189"/>
                  <a:pt x="3316553" y="5552215"/>
                  <a:pt x="3748485" y="5122267"/>
                </a:cubicBezTo>
                <a:cubicBezTo>
                  <a:pt x="4180550" y="4692319"/>
                  <a:pt x="4452409" y="4202377"/>
                  <a:pt x="4564063" y="3652440"/>
                </a:cubicBezTo>
                <a:lnTo>
                  <a:pt x="5333008" y="0"/>
                </a:lnTo>
                <a:lnTo>
                  <a:pt x="6411913" y="0"/>
                </a:lnTo>
                <a:lnTo>
                  <a:pt x="5029200" y="6567090"/>
                </a:lnTo>
                <a:lnTo>
                  <a:pt x="3987404" y="6567090"/>
                </a:lnTo>
                <a:lnTo>
                  <a:pt x="4191993" y="5574903"/>
                </a:lnTo>
                <a:lnTo>
                  <a:pt x="4161036" y="5574903"/>
                </a:lnTo>
                <a:cubicBezTo>
                  <a:pt x="3879917" y="5955242"/>
                  <a:pt x="3533643" y="6241521"/>
                  <a:pt x="3122216" y="6433740"/>
                </a:cubicBezTo>
                <a:cubicBezTo>
                  <a:pt x="2710921" y="6625959"/>
                  <a:pt x="2277865" y="6722069"/>
                  <a:pt x="1823046" y="6722069"/>
                </a:cubicBezTo>
                <a:cubicBezTo>
                  <a:pt x="1207096" y="6722069"/>
                  <a:pt x="749234" y="6585676"/>
                  <a:pt x="449461" y="6312892"/>
                </a:cubicBezTo>
                <a:cubicBezTo>
                  <a:pt x="149821" y="6039974"/>
                  <a:pt x="0" y="5614127"/>
                  <a:pt x="0" y="5035351"/>
                </a:cubicBezTo>
                <a:cubicBezTo>
                  <a:pt x="0" y="4869987"/>
                  <a:pt x="17529" y="4674658"/>
                  <a:pt x="52586" y="4449365"/>
                </a:cubicBezTo>
                <a:cubicBezTo>
                  <a:pt x="87776" y="4224073"/>
                  <a:pt x="138444" y="3964649"/>
                  <a:pt x="204590" y="3671094"/>
                </a:cubicBezTo>
                <a:lnTo>
                  <a:pt x="986036" y="0"/>
                </a:lnTo>
                <a:close/>
                <a:moveTo>
                  <a:pt x="637480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29" name="Freeform 1229"/>
          <p:cNvSpPr/>
          <p:nvPr/>
        </p:nvSpPr>
        <p:spPr>
          <a:xfrm rot="0" flipH="0" flipV="0">
            <a:off x="15049378" y="4436294"/>
            <a:ext cx="102580" cy="123676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0" name="Freeform 1230"/>
          <p:cNvSpPr/>
          <p:nvPr/>
        </p:nvSpPr>
        <p:spPr>
          <a:xfrm rot="0" flipH="0" flipV="0">
            <a:off x="15159999" y="4393988"/>
            <a:ext cx="53692" cy="163191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1" name="Freeform 1231"/>
          <p:cNvSpPr/>
          <p:nvPr/>
        </p:nvSpPr>
        <p:spPr>
          <a:xfrm rot="0" flipH="0" flipV="0">
            <a:off x="15206844" y="4436294"/>
            <a:ext cx="131155" cy="168885"/>
          </a:xfrm>
          <a:custGeom>
            <a:pathLst>
              <a:path w="7286426" h="9382521">
                <a:moveTo>
                  <a:pt x="3962598" y="0"/>
                </a:moveTo>
                <a:cubicBezTo>
                  <a:pt x="4504067" y="0"/>
                  <a:pt x="4971189" y="137451"/>
                  <a:pt x="5363963" y="412353"/>
                </a:cubicBezTo>
                <a:cubicBezTo>
                  <a:pt x="5756738" y="687255"/>
                  <a:pt x="5984147" y="1002506"/>
                  <a:pt x="6046192" y="1358106"/>
                </a:cubicBezTo>
                <a:lnTo>
                  <a:pt x="6070996" y="1358106"/>
                </a:lnTo>
                <a:lnTo>
                  <a:pt x="6275585" y="148828"/>
                </a:lnTo>
                <a:lnTo>
                  <a:pt x="7286426" y="148828"/>
                </a:lnTo>
                <a:lnTo>
                  <a:pt x="6108104" y="5754687"/>
                </a:lnTo>
                <a:cubicBezTo>
                  <a:pt x="5876594" y="6866862"/>
                  <a:pt x="5618228" y="7642025"/>
                  <a:pt x="5333007" y="8080175"/>
                </a:cubicBezTo>
                <a:cubicBezTo>
                  <a:pt x="5047786" y="8518458"/>
                  <a:pt x="4687093" y="8845086"/>
                  <a:pt x="4250928" y="9060060"/>
                </a:cubicBezTo>
                <a:cubicBezTo>
                  <a:pt x="3814762" y="9275034"/>
                  <a:pt x="3272168" y="9382521"/>
                  <a:pt x="2623145" y="9382521"/>
                </a:cubicBezTo>
                <a:cubicBezTo>
                  <a:pt x="1841698" y="9382521"/>
                  <a:pt x="1214305" y="9206771"/>
                  <a:pt x="740965" y="8855272"/>
                </a:cubicBezTo>
                <a:cubicBezTo>
                  <a:pt x="267626" y="8503905"/>
                  <a:pt x="20638" y="8001660"/>
                  <a:pt x="0" y="7348536"/>
                </a:cubicBezTo>
                <a:lnTo>
                  <a:pt x="1078904" y="7348536"/>
                </a:lnTo>
                <a:cubicBezTo>
                  <a:pt x="1111977" y="7716439"/>
                  <a:pt x="1260805" y="7988233"/>
                  <a:pt x="1525388" y="8163916"/>
                </a:cubicBezTo>
                <a:cubicBezTo>
                  <a:pt x="1789972" y="8339599"/>
                  <a:pt x="2188963" y="8427441"/>
                  <a:pt x="2722363" y="8427441"/>
                </a:cubicBezTo>
                <a:cubicBezTo>
                  <a:pt x="3309342" y="8427441"/>
                  <a:pt x="3783673" y="8257909"/>
                  <a:pt x="4145359" y="7918846"/>
                </a:cubicBezTo>
                <a:cubicBezTo>
                  <a:pt x="4507177" y="7579914"/>
                  <a:pt x="4818327" y="6868847"/>
                  <a:pt x="5078809" y="5785643"/>
                </a:cubicBezTo>
                <a:lnTo>
                  <a:pt x="5054004" y="5760839"/>
                </a:lnTo>
                <a:cubicBezTo>
                  <a:pt x="4834797" y="6091568"/>
                  <a:pt x="4551560" y="6341732"/>
                  <a:pt x="4204295" y="6511329"/>
                </a:cubicBezTo>
                <a:cubicBezTo>
                  <a:pt x="3857029" y="6680795"/>
                  <a:pt x="3458104" y="6765527"/>
                  <a:pt x="3007518" y="6765527"/>
                </a:cubicBezTo>
                <a:cubicBezTo>
                  <a:pt x="2255175" y="6765527"/>
                  <a:pt x="1656754" y="6524757"/>
                  <a:pt x="1212254" y="6043215"/>
                </a:cubicBezTo>
                <a:cubicBezTo>
                  <a:pt x="767886" y="5561541"/>
                  <a:pt x="545703" y="4896908"/>
                  <a:pt x="545703" y="4049315"/>
                </a:cubicBezTo>
                <a:cubicBezTo>
                  <a:pt x="545703" y="3003418"/>
                  <a:pt x="869156" y="2067057"/>
                  <a:pt x="1516062" y="1240234"/>
                </a:cubicBezTo>
                <a:cubicBezTo>
                  <a:pt x="2163100" y="413411"/>
                  <a:pt x="2978612" y="0"/>
                  <a:pt x="3962598" y="0"/>
                </a:cubicBezTo>
                <a:close/>
                <a:moveTo>
                  <a:pt x="6994921" y="6715918"/>
                </a:moveTo>
                <a:moveTo>
                  <a:pt x="1624607" y="4049315"/>
                </a:moveTo>
                <a:cubicBezTo>
                  <a:pt x="1624607" y="4578482"/>
                  <a:pt x="1773435" y="5005387"/>
                  <a:pt x="2071092" y="5330031"/>
                </a:cubicBezTo>
                <a:cubicBezTo>
                  <a:pt x="2368748" y="5654542"/>
                  <a:pt x="2757355" y="5816798"/>
                  <a:pt x="3236912" y="5816798"/>
                </a:cubicBezTo>
                <a:cubicBezTo>
                  <a:pt x="3947980" y="5816798"/>
                  <a:pt x="4523647" y="5493279"/>
                  <a:pt x="4963913" y="4846240"/>
                </a:cubicBezTo>
                <a:cubicBezTo>
                  <a:pt x="5404313" y="4199202"/>
                  <a:pt x="5624512" y="3472656"/>
                  <a:pt x="5624512" y="2666603"/>
                </a:cubicBezTo>
                <a:cubicBezTo>
                  <a:pt x="5624512" y="2120900"/>
                  <a:pt x="5478727" y="1698162"/>
                  <a:pt x="5187156" y="1398389"/>
                </a:cubicBezTo>
                <a:cubicBezTo>
                  <a:pt x="4895717" y="1098616"/>
                  <a:pt x="4481313" y="948729"/>
                  <a:pt x="3943945" y="948729"/>
                </a:cubicBezTo>
                <a:cubicBezTo>
                  <a:pt x="3286587" y="948729"/>
                  <a:pt x="2735659" y="1282568"/>
                  <a:pt x="2291159" y="1950243"/>
                </a:cubicBezTo>
                <a:cubicBezTo>
                  <a:pt x="1846791" y="2617919"/>
                  <a:pt x="1624607" y="3317610"/>
                  <a:pt x="1624607" y="4049315"/>
                </a:cubicBezTo>
                <a:close/>
                <a:moveTo>
                  <a:pt x="294560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2" name="Freeform 1232"/>
          <p:cNvSpPr/>
          <p:nvPr/>
        </p:nvSpPr>
        <p:spPr>
          <a:xfrm rot="0" flipH="0" flipV="0">
            <a:off x="15341965" y="4436294"/>
            <a:ext cx="115417" cy="120886"/>
          </a:xfrm>
          <a:custGeom>
            <a:pathLst>
              <a:path w="6412110" h="6715918">
                <a:moveTo>
                  <a:pt x="4582714" y="0"/>
                </a:moveTo>
                <a:cubicBezTo>
                  <a:pt x="5202898" y="0"/>
                  <a:pt x="5662810" y="135400"/>
                  <a:pt x="5962450" y="406201"/>
                </a:cubicBezTo>
                <a:cubicBezTo>
                  <a:pt x="6262223" y="677002"/>
                  <a:pt x="6412110" y="1101791"/>
                  <a:pt x="6412110" y="1680567"/>
                </a:cubicBezTo>
                <a:cubicBezTo>
                  <a:pt x="6412110" y="1796322"/>
                  <a:pt x="6402783" y="1931723"/>
                  <a:pt x="6384130" y="2086768"/>
                </a:cubicBezTo>
                <a:cubicBezTo>
                  <a:pt x="6365609" y="2241814"/>
                  <a:pt x="6310840" y="2536362"/>
                  <a:pt x="6219824" y="2970411"/>
                </a:cubicBezTo>
                <a:lnTo>
                  <a:pt x="5419922" y="6715918"/>
                </a:lnTo>
                <a:lnTo>
                  <a:pt x="4341017" y="6715918"/>
                </a:lnTo>
                <a:lnTo>
                  <a:pt x="5258791" y="2480468"/>
                </a:lnTo>
                <a:cubicBezTo>
                  <a:pt x="5308400" y="2166276"/>
                  <a:pt x="5333205" y="1959570"/>
                  <a:pt x="5333205" y="1860351"/>
                </a:cubicBezTo>
                <a:cubicBezTo>
                  <a:pt x="5333205" y="1575130"/>
                  <a:pt x="5230877" y="1351888"/>
                  <a:pt x="5026222" y="1190625"/>
                </a:cubicBezTo>
                <a:cubicBezTo>
                  <a:pt x="4821567" y="1029361"/>
                  <a:pt x="4543556" y="948729"/>
                  <a:pt x="4192189" y="948729"/>
                </a:cubicBezTo>
                <a:cubicBezTo>
                  <a:pt x="3687761" y="948729"/>
                  <a:pt x="3199869" y="1149283"/>
                  <a:pt x="2728514" y="1550392"/>
                </a:cubicBezTo>
                <a:cubicBezTo>
                  <a:pt x="2257291" y="1951368"/>
                  <a:pt x="1965853" y="2443294"/>
                  <a:pt x="1854199" y="3026172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82910" y="148828"/>
                </a:lnTo>
                <a:lnTo>
                  <a:pt x="2424706" y="148828"/>
                </a:lnTo>
                <a:lnTo>
                  <a:pt x="2220117" y="1141015"/>
                </a:lnTo>
                <a:lnTo>
                  <a:pt x="2244922" y="1141015"/>
                </a:lnTo>
                <a:cubicBezTo>
                  <a:pt x="2513606" y="777213"/>
                  <a:pt x="2850487" y="496093"/>
                  <a:pt x="3255564" y="297656"/>
                </a:cubicBezTo>
                <a:cubicBezTo>
                  <a:pt x="3660774" y="99218"/>
                  <a:pt x="4103157" y="0"/>
                  <a:pt x="4582714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3" name="Freeform 1233"/>
          <p:cNvSpPr/>
          <p:nvPr/>
        </p:nvSpPr>
        <p:spPr>
          <a:xfrm rot="0" flipH="0" flipV="0">
            <a:off x="15467953" y="4436294"/>
            <a:ext cx="108720" cy="123676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4" name="Freeform 1234"/>
          <p:cNvSpPr/>
          <p:nvPr/>
        </p:nvSpPr>
        <p:spPr>
          <a:xfrm rot="0" flipH="0" flipV="0">
            <a:off x="15586595" y="4436294"/>
            <a:ext cx="108720" cy="123676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5" name="Freeform 1235"/>
          <p:cNvSpPr/>
          <p:nvPr/>
        </p:nvSpPr>
        <p:spPr>
          <a:xfrm rot="0" flipH="0" flipV="0">
            <a:off x="15706354" y="4393988"/>
            <a:ext cx="53692" cy="163191"/>
          </a:xfrm>
          <a:custGeom>
            <a:pathLst>
              <a:path w="2982911" h="9066212">
                <a:moveTo>
                  <a:pt x="2982911" y="0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903808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6" name="Freeform 1236"/>
          <p:cNvSpPr/>
          <p:nvPr/>
        </p:nvSpPr>
        <p:spPr>
          <a:xfrm rot="0" flipH="0" flipV="0">
            <a:off x="15757103" y="4393988"/>
            <a:ext cx="53692" cy="163191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7" name="Freeform 1237"/>
          <p:cNvSpPr/>
          <p:nvPr/>
        </p:nvSpPr>
        <p:spPr>
          <a:xfrm rot="0" flipH="0" flipV="0">
            <a:off x="15857894" y="4438972"/>
            <a:ext cx="129816" cy="166206"/>
          </a:xfrm>
          <a:custGeom>
            <a:pathLst>
              <a:path w="7212011" h="9233693">
                <a:moveTo>
                  <a:pt x="2486619" y="0"/>
                </a:moveTo>
                <a:lnTo>
                  <a:pt x="3249413" y="5221486"/>
                </a:lnTo>
                <a:lnTo>
                  <a:pt x="3274218" y="5221486"/>
                </a:lnTo>
                <a:lnTo>
                  <a:pt x="6033690" y="0"/>
                </a:lnTo>
                <a:lnTo>
                  <a:pt x="7212011" y="0"/>
                </a:lnTo>
                <a:lnTo>
                  <a:pt x="2871191" y="7677149"/>
                </a:lnTo>
                <a:cubicBezTo>
                  <a:pt x="2813247" y="7784570"/>
                  <a:pt x="2674738" y="7991209"/>
                  <a:pt x="2455663" y="8297068"/>
                </a:cubicBezTo>
                <a:cubicBezTo>
                  <a:pt x="2236588" y="8603058"/>
                  <a:pt x="1992642" y="8835627"/>
                  <a:pt x="1723826" y="8994774"/>
                </a:cubicBezTo>
                <a:cubicBezTo>
                  <a:pt x="1455141" y="9154053"/>
                  <a:pt x="1132680" y="9233693"/>
                  <a:pt x="756444" y="9233693"/>
                </a:cubicBezTo>
                <a:cubicBezTo>
                  <a:pt x="615950" y="9233693"/>
                  <a:pt x="469238" y="9215040"/>
                  <a:pt x="316309" y="9177733"/>
                </a:cubicBezTo>
                <a:cubicBezTo>
                  <a:pt x="163248" y="9140559"/>
                  <a:pt x="57811" y="9103385"/>
                  <a:pt x="0" y="9066211"/>
                </a:cubicBezTo>
                <a:lnTo>
                  <a:pt x="192087" y="8191896"/>
                </a:lnTo>
                <a:cubicBezTo>
                  <a:pt x="287205" y="8249707"/>
                  <a:pt x="389533" y="8294091"/>
                  <a:pt x="499070" y="8325047"/>
                </a:cubicBezTo>
                <a:cubicBezTo>
                  <a:pt x="608608" y="8356136"/>
                  <a:pt x="713052" y="8371680"/>
                  <a:pt x="812402" y="8371680"/>
                </a:cubicBezTo>
                <a:cubicBezTo>
                  <a:pt x="1188507" y="8371680"/>
                  <a:pt x="1490265" y="8188721"/>
                  <a:pt x="1717674" y="7822802"/>
                </a:cubicBezTo>
                <a:cubicBezTo>
                  <a:pt x="1945083" y="7457016"/>
                  <a:pt x="2201398" y="7038445"/>
                  <a:pt x="2486619" y="6567090"/>
                </a:cubicBezTo>
                <a:lnTo>
                  <a:pt x="1333301" y="0"/>
                </a:lnTo>
                <a:close/>
                <a:moveTo>
                  <a:pt x="736699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8" name="Freeform 1238"/>
          <p:cNvSpPr/>
          <p:nvPr/>
        </p:nvSpPr>
        <p:spPr>
          <a:xfrm rot="0" flipH="0" flipV="0">
            <a:off x="15980903" y="4393988"/>
            <a:ext cx="115417" cy="163191"/>
          </a:xfrm>
          <a:custGeom>
            <a:pathLst>
              <a:path w="6412110" h="9066212">
                <a:moveTo>
                  <a:pt x="2995214" y="0"/>
                </a:moveTo>
                <a:lnTo>
                  <a:pt x="2220117" y="3460353"/>
                </a:lnTo>
                <a:lnTo>
                  <a:pt x="2244922" y="3491309"/>
                </a:lnTo>
                <a:cubicBezTo>
                  <a:pt x="2513606" y="3127507"/>
                  <a:pt x="2850487" y="2846387"/>
                  <a:pt x="3255564" y="2647950"/>
                </a:cubicBezTo>
                <a:cubicBezTo>
                  <a:pt x="3660774" y="2449512"/>
                  <a:pt x="4103157" y="2350294"/>
                  <a:pt x="4582714" y="2350294"/>
                </a:cubicBezTo>
                <a:cubicBezTo>
                  <a:pt x="5202898" y="2350294"/>
                  <a:pt x="5662810" y="2485694"/>
                  <a:pt x="5962450" y="2756495"/>
                </a:cubicBezTo>
                <a:cubicBezTo>
                  <a:pt x="6262223" y="3027296"/>
                  <a:pt x="6412110" y="3452085"/>
                  <a:pt x="6412110" y="4030861"/>
                </a:cubicBezTo>
                <a:cubicBezTo>
                  <a:pt x="6412110" y="4146616"/>
                  <a:pt x="6402783" y="4282017"/>
                  <a:pt x="6384130" y="4437062"/>
                </a:cubicBezTo>
                <a:cubicBezTo>
                  <a:pt x="6365609" y="4592108"/>
                  <a:pt x="6310840" y="4886656"/>
                  <a:pt x="6219824" y="5320705"/>
                </a:cubicBezTo>
                <a:lnTo>
                  <a:pt x="5419922" y="9066212"/>
                </a:lnTo>
                <a:lnTo>
                  <a:pt x="4341017" y="9066212"/>
                </a:lnTo>
                <a:lnTo>
                  <a:pt x="5258791" y="4805958"/>
                </a:lnTo>
                <a:cubicBezTo>
                  <a:pt x="5308400" y="4508302"/>
                  <a:pt x="5333205" y="4309864"/>
                  <a:pt x="5333205" y="4210645"/>
                </a:cubicBezTo>
                <a:cubicBezTo>
                  <a:pt x="5333205" y="3925424"/>
                  <a:pt x="5230877" y="3702182"/>
                  <a:pt x="5026222" y="3540919"/>
                </a:cubicBezTo>
                <a:cubicBezTo>
                  <a:pt x="4821567" y="3379655"/>
                  <a:pt x="4543556" y="3299023"/>
                  <a:pt x="4192189" y="3299023"/>
                </a:cubicBezTo>
                <a:cubicBezTo>
                  <a:pt x="3687761" y="3299023"/>
                  <a:pt x="3199869" y="3499577"/>
                  <a:pt x="2728514" y="3900686"/>
                </a:cubicBezTo>
                <a:cubicBezTo>
                  <a:pt x="2257291" y="4301662"/>
                  <a:pt x="1961752" y="4820444"/>
                  <a:pt x="1841895" y="5457031"/>
                </a:cubicBez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39" name="Freeform 1239"/>
          <p:cNvSpPr/>
          <p:nvPr/>
        </p:nvSpPr>
        <p:spPr>
          <a:xfrm rot="0" flipH="0" flipV="0">
            <a:off x="16113029" y="4393988"/>
            <a:ext cx="134613" cy="165981"/>
          </a:xfrm>
          <a:custGeom>
            <a:pathLst>
              <a:path w="7478514" h="9221191">
                <a:moveTo>
                  <a:pt x="7478514" y="0"/>
                </a:moveTo>
                <a:lnTo>
                  <a:pt x="5562402" y="9066212"/>
                </a:lnTo>
                <a:lnTo>
                  <a:pt x="4545410" y="9066212"/>
                </a:lnTo>
                <a:lnTo>
                  <a:pt x="4774803" y="8123634"/>
                </a:lnTo>
                <a:lnTo>
                  <a:pt x="4749999" y="8123634"/>
                </a:lnTo>
                <a:cubicBezTo>
                  <a:pt x="4468879" y="8503973"/>
                  <a:pt x="4158787" y="8781984"/>
                  <a:pt x="3819724" y="8957667"/>
                </a:cubicBezTo>
                <a:cubicBezTo>
                  <a:pt x="3480792" y="9133350"/>
                  <a:pt x="3067447" y="9221191"/>
                  <a:pt x="2579688" y="9221191"/>
                </a:cubicBezTo>
                <a:cubicBezTo>
                  <a:pt x="1777603" y="9221191"/>
                  <a:pt x="1147101" y="8979363"/>
                  <a:pt x="688181" y="8495705"/>
                </a:cubicBezTo>
                <a:cubicBezTo>
                  <a:pt x="229394" y="8012046"/>
                  <a:pt x="0" y="7354689"/>
                  <a:pt x="0" y="6523633"/>
                </a:cubicBezTo>
                <a:cubicBezTo>
                  <a:pt x="0" y="5424024"/>
                  <a:pt x="344157" y="4453599"/>
                  <a:pt x="1032470" y="3612356"/>
                </a:cubicBezTo>
                <a:cubicBezTo>
                  <a:pt x="1720784" y="2770981"/>
                  <a:pt x="2592057" y="2350294"/>
                  <a:pt x="3646289" y="2350294"/>
                </a:cubicBezTo>
                <a:cubicBezTo>
                  <a:pt x="4158920" y="2350294"/>
                  <a:pt x="4598128" y="2449512"/>
                  <a:pt x="4963914" y="2647950"/>
                </a:cubicBezTo>
                <a:cubicBezTo>
                  <a:pt x="5329833" y="2846387"/>
                  <a:pt x="5570670" y="3131674"/>
                  <a:pt x="5686425" y="3503811"/>
                </a:cubicBezTo>
                <a:lnTo>
                  <a:pt x="5711230" y="3503811"/>
                </a:lnTo>
                <a:lnTo>
                  <a:pt x="6411913" y="0"/>
                </a:lnTo>
                <a:close/>
                <a:moveTo>
                  <a:pt x="8849122" y="9066212"/>
                </a:moveTo>
                <a:moveTo>
                  <a:pt x="1078905" y="6523633"/>
                </a:moveTo>
                <a:cubicBezTo>
                  <a:pt x="1078905" y="7094207"/>
                  <a:pt x="1221515" y="7527330"/>
                  <a:pt x="1506736" y="7823002"/>
                </a:cubicBezTo>
                <a:cubicBezTo>
                  <a:pt x="1792089" y="8118541"/>
                  <a:pt x="2209668" y="8266311"/>
                  <a:pt x="2759472" y="8266311"/>
                </a:cubicBezTo>
                <a:cubicBezTo>
                  <a:pt x="3491177" y="8266311"/>
                  <a:pt x="4103026" y="7922154"/>
                  <a:pt x="4595019" y="7233841"/>
                </a:cubicBezTo>
                <a:cubicBezTo>
                  <a:pt x="5087012" y="6545395"/>
                  <a:pt x="5333008" y="5802246"/>
                  <a:pt x="5333008" y="5004395"/>
                </a:cubicBezTo>
                <a:cubicBezTo>
                  <a:pt x="5333008" y="4495866"/>
                  <a:pt x="5185172" y="4084505"/>
                  <a:pt x="4889500" y="3770312"/>
                </a:cubicBezTo>
                <a:cubicBezTo>
                  <a:pt x="4593960" y="3456120"/>
                  <a:pt x="4187825" y="3299023"/>
                  <a:pt x="3671094" y="3299023"/>
                </a:cubicBezTo>
                <a:cubicBezTo>
                  <a:pt x="2922852" y="3299023"/>
                  <a:pt x="2303727" y="3624593"/>
                  <a:pt x="1813719" y="4275733"/>
                </a:cubicBezTo>
                <a:cubicBezTo>
                  <a:pt x="1323843" y="4926873"/>
                  <a:pt x="1078905" y="5676173"/>
                  <a:pt x="1078905" y="6523633"/>
                </a:cubicBezTo>
                <a:close/>
                <a:moveTo>
                  <a:pt x="2325489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0" name="Freeform 1240"/>
          <p:cNvSpPr/>
          <p:nvPr/>
        </p:nvSpPr>
        <p:spPr>
          <a:xfrm rot="0" flipH="0" flipV="0">
            <a:off x="16246685" y="4436294"/>
            <a:ext cx="110953" cy="123676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1" name="Freeform 1241"/>
          <p:cNvSpPr/>
          <p:nvPr/>
        </p:nvSpPr>
        <p:spPr>
          <a:xfrm rot="0" flipH="0" flipV="0">
            <a:off x="16365200" y="4436294"/>
            <a:ext cx="102580" cy="123676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2" name="Freeform 1242"/>
          <p:cNvSpPr/>
          <p:nvPr/>
        </p:nvSpPr>
        <p:spPr>
          <a:xfrm rot="0" flipH="0" flipV="0">
            <a:off x="16484530" y="4404036"/>
            <a:ext cx="66526" cy="154483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3" name="Freeform 1243"/>
          <p:cNvSpPr/>
          <p:nvPr/>
        </p:nvSpPr>
        <p:spPr>
          <a:xfrm rot="0" flipH="0" flipV="0">
            <a:off x="16546487" y="4395774"/>
            <a:ext cx="108720" cy="164195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4" name="Freeform 1244"/>
          <p:cNvSpPr/>
          <p:nvPr/>
        </p:nvSpPr>
        <p:spPr>
          <a:xfrm rot="0" flipH="0" flipV="0">
            <a:off x="16740286" y="4438972"/>
            <a:ext cx="103359" cy="118207"/>
          </a:xfrm>
          <a:custGeom>
            <a:pathLst>
              <a:path w="5742185" h="6567090">
                <a:moveTo>
                  <a:pt x="1141015" y="0"/>
                </a:moveTo>
                <a:lnTo>
                  <a:pt x="1699021" y="5457031"/>
                </a:lnTo>
                <a:lnTo>
                  <a:pt x="1729978" y="5457031"/>
                </a:lnTo>
                <a:lnTo>
                  <a:pt x="4570214" y="0"/>
                </a:lnTo>
                <a:lnTo>
                  <a:pt x="5742185" y="0"/>
                </a:lnTo>
                <a:lnTo>
                  <a:pt x="2095896" y="6567090"/>
                </a:lnTo>
                <a:lnTo>
                  <a:pt x="942578" y="6567090"/>
                </a:lnTo>
                <a:lnTo>
                  <a:pt x="0" y="0"/>
                </a:lnTo>
                <a:close/>
                <a:moveTo>
                  <a:pt x="6033690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5" name="Freeform 1245"/>
          <p:cNvSpPr/>
          <p:nvPr/>
        </p:nvSpPr>
        <p:spPr>
          <a:xfrm rot="0" flipH="0" flipV="0">
            <a:off x="16838181" y="4436294"/>
            <a:ext cx="108720" cy="123676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6" name="Freeform 1246"/>
          <p:cNvSpPr/>
          <p:nvPr/>
        </p:nvSpPr>
        <p:spPr>
          <a:xfrm rot="0" flipH="0" flipV="0">
            <a:off x="16957939" y="4393988"/>
            <a:ext cx="53692" cy="163191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7" name="Freeform 1247"/>
          <p:cNvSpPr/>
          <p:nvPr/>
        </p:nvSpPr>
        <p:spPr>
          <a:xfrm rot="0" flipH="0" flipV="0">
            <a:off x="12899611" y="4753297"/>
            <a:ext cx="115414" cy="120997"/>
          </a:xfrm>
          <a:custGeom>
            <a:pathLst>
              <a:path w="6411913" h="6722069">
                <a:moveTo>
                  <a:pt x="2071093" y="0"/>
                </a:moveTo>
                <a:lnTo>
                  <a:pt x="1190625" y="4030861"/>
                </a:lnTo>
                <a:cubicBezTo>
                  <a:pt x="1116145" y="4378126"/>
                  <a:pt x="1078905" y="4653028"/>
                  <a:pt x="1078905" y="4855567"/>
                </a:cubicBezTo>
                <a:cubicBezTo>
                  <a:pt x="1078905" y="5136687"/>
                  <a:pt x="1180174" y="5358937"/>
                  <a:pt x="1382713" y="5522317"/>
                </a:cubicBezTo>
                <a:cubicBezTo>
                  <a:pt x="1585384" y="5685565"/>
                  <a:pt x="1864453" y="5767189"/>
                  <a:pt x="2219921" y="5767189"/>
                </a:cubicBezTo>
                <a:cubicBezTo>
                  <a:pt x="2807031" y="5767189"/>
                  <a:pt x="3316553" y="5552215"/>
                  <a:pt x="3748485" y="5122267"/>
                </a:cubicBezTo>
                <a:cubicBezTo>
                  <a:pt x="4180550" y="4692319"/>
                  <a:pt x="4452409" y="4202377"/>
                  <a:pt x="4564063" y="3652440"/>
                </a:cubicBezTo>
                <a:lnTo>
                  <a:pt x="5333008" y="0"/>
                </a:lnTo>
                <a:lnTo>
                  <a:pt x="6411913" y="0"/>
                </a:lnTo>
                <a:lnTo>
                  <a:pt x="5029200" y="6567090"/>
                </a:lnTo>
                <a:lnTo>
                  <a:pt x="3987404" y="6567090"/>
                </a:lnTo>
                <a:lnTo>
                  <a:pt x="4191993" y="5574903"/>
                </a:lnTo>
                <a:lnTo>
                  <a:pt x="4161036" y="5574903"/>
                </a:lnTo>
                <a:cubicBezTo>
                  <a:pt x="3879917" y="5955242"/>
                  <a:pt x="3533643" y="6241521"/>
                  <a:pt x="3122216" y="6433740"/>
                </a:cubicBezTo>
                <a:cubicBezTo>
                  <a:pt x="2710921" y="6625959"/>
                  <a:pt x="2277865" y="6722069"/>
                  <a:pt x="1823046" y="6722069"/>
                </a:cubicBezTo>
                <a:cubicBezTo>
                  <a:pt x="1207096" y="6722069"/>
                  <a:pt x="749234" y="6585676"/>
                  <a:pt x="449461" y="6312892"/>
                </a:cubicBezTo>
                <a:cubicBezTo>
                  <a:pt x="149821" y="6039974"/>
                  <a:pt x="0" y="5614127"/>
                  <a:pt x="0" y="5035351"/>
                </a:cubicBezTo>
                <a:cubicBezTo>
                  <a:pt x="0" y="4869987"/>
                  <a:pt x="17529" y="4674658"/>
                  <a:pt x="52586" y="4449365"/>
                </a:cubicBezTo>
                <a:cubicBezTo>
                  <a:pt x="87776" y="4224073"/>
                  <a:pt x="138444" y="3964649"/>
                  <a:pt x="204590" y="3671094"/>
                </a:cubicBezTo>
                <a:lnTo>
                  <a:pt x="986036" y="0"/>
                </a:lnTo>
                <a:close/>
                <a:moveTo>
                  <a:pt x="637480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8" name="Freeform 1248"/>
          <p:cNvSpPr/>
          <p:nvPr/>
        </p:nvSpPr>
        <p:spPr>
          <a:xfrm rot="0" flipH="0" flipV="0">
            <a:off x="13021240" y="4750619"/>
            <a:ext cx="102580" cy="123676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49" name="Freeform 1249"/>
          <p:cNvSpPr/>
          <p:nvPr/>
        </p:nvSpPr>
        <p:spPr>
          <a:xfrm rot="0" flipH="0" flipV="0">
            <a:off x="13135212" y="4750619"/>
            <a:ext cx="110953" cy="123676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0" name="Freeform 1250"/>
          <p:cNvSpPr/>
          <p:nvPr/>
        </p:nvSpPr>
        <p:spPr>
          <a:xfrm rot="0" flipH="0" flipV="0">
            <a:off x="13253505" y="4750619"/>
            <a:ext cx="108720" cy="123676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1" name="Freeform 1251"/>
          <p:cNvSpPr/>
          <p:nvPr/>
        </p:nvSpPr>
        <p:spPr>
          <a:xfrm rot="0" flipH="0" flipV="0">
            <a:off x="13373262" y="4750619"/>
            <a:ext cx="183508" cy="120886"/>
          </a:xfrm>
          <a:custGeom>
            <a:pathLst>
              <a:path w="10194924" h="6715918">
                <a:moveTo>
                  <a:pt x="4471192" y="0"/>
                </a:moveTo>
                <a:cubicBezTo>
                  <a:pt x="4942415" y="0"/>
                  <a:pt x="5313427" y="101335"/>
                  <a:pt x="5584228" y="304006"/>
                </a:cubicBezTo>
                <a:cubicBezTo>
                  <a:pt x="5855029" y="506544"/>
                  <a:pt x="6033821" y="797983"/>
                  <a:pt x="6120605" y="1178322"/>
                </a:cubicBezTo>
                <a:cubicBezTo>
                  <a:pt x="6364551" y="831056"/>
                  <a:pt x="6689062" y="547886"/>
                  <a:pt x="7094139" y="328811"/>
                </a:cubicBezTo>
                <a:cubicBezTo>
                  <a:pt x="7499349" y="109603"/>
                  <a:pt x="7925195" y="0"/>
                  <a:pt x="8371680" y="0"/>
                </a:cubicBezTo>
                <a:cubicBezTo>
                  <a:pt x="8929819" y="0"/>
                  <a:pt x="9373194" y="130241"/>
                  <a:pt x="9701806" y="390723"/>
                </a:cubicBezTo>
                <a:cubicBezTo>
                  <a:pt x="10030551" y="651205"/>
                  <a:pt x="10194924" y="1012957"/>
                  <a:pt x="10194924" y="1475978"/>
                </a:cubicBezTo>
                <a:cubicBezTo>
                  <a:pt x="10194924" y="1645443"/>
                  <a:pt x="10179380" y="1828403"/>
                  <a:pt x="10148291" y="2024856"/>
                </a:cubicBezTo>
                <a:cubicBezTo>
                  <a:pt x="10117335" y="2221177"/>
                  <a:pt x="10070834" y="2472266"/>
                  <a:pt x="10008789" y="2778125"/>
                </a:cubicBezTo>
                <a:lnTo>
                  <a:pt x="9177931" y="6715918"/>
                </a:lnTo>
                <a:lnTo>
                  <a:pt x="8098828" y="6715918"/>
                </a:lnTo>
                <a:lnTo>
                  <a:pt x="8991797" y="2666603"/>
                </a:lnTo>
                <a:cubicBezTo>
                  <a:pt x="9057943" y="2360612"/>
                  <a:pt x="9095117" y="2149739"/>
                  <a:pt x="9103319" y="2033984"/>
                </a:cubicBezTo>
                <a:cubicBezTo>
                  <a:pt x="9111653" y="1918229"/>
                  <a:pt x="9115820" y="1854133"/>
                  <a:pt x="9115820" y="1841698"/>
                </a:cubicBezTo>
                <a:cubicBezTo>
                  <a:pt x="9115820" y="1585449"/>
                  <a:pt x="9018652" y="1372592"/>
                  <a:pt x="8824316" y="1203126"/>
                </a:cubicBezTo>
                <a:cubicBezTo>
                  <a:pt x="8630111" y="1033529"/>
                  <a:pt x="8392450" y="948729"/>
                  <a:pt x="8111330" y="948729"/>
                </a:cubicBezTo>
                <a:cubicBezTo>
                  <a:pt x="7747528" y="948729"/>
                  <a:pt x="7380617" y="1081021"/>
                  <a:pt x="7010597" y="1345604"/>
                </a:cubicBezTo>
                <a:cubicBezTo>
                  <a:pt x="6640577" y="1610188"/>
                  <a:pt x="6382145" y="1883039"/>
                  <a:pt x="6235302" y="2164159"/>
                </a:cubicBezTo>
                <a:cubicBezTo>
                  <a:pt x="6088590" y="2445279"/>
                  <a:pt x="5967676" y="2809081"/>
                  <a:pt x="5872558" y="3255565"/>
                </a:cubicBezTo>
                <a:lnTo>
                  <a:pt x="5128417" y="6715918"/>
                </a:lnTo>
                <a:lnTo>
                  <a:pt x="4049513" y="6715918"/>
                </a:lnTo>
                <a:lnTo>
                  <a:pt x="4805956" y="3106737"/>
                </a:lnTo>
                <a:cubicBezTo>
                  <a:pt x="4888639" y="2701660"/>
                  <a:pt x="4948567" y="2401954"/>
                  <a:pt x="4985741" y="2207617"/>
                </a:cubicBezTo>
                <a:cubicBezTo>
                  <a:pt x="5023047" y="2013280"/>
                  <a:pt x="5041700" y="1878938"/>
                  <a:pt x="5041700" y="1804590"/>
                </a:cubicBezTo>
                <a:cubicBezTo>
                  <a:pt x="5041700" y="1535906"/>
                  <a:pt x="4962127" y="1326091"/>
                  <a:pt x="4802980" y="1175147"/>
                </a:cubicBezTo>
                <a:cubicBezTo>
                  <a:pt x="4643833" y="1024202"/>
                  <a:pt x="4417482" y="948729"/>
                  <a:pt x="4123927" y="948729"/>
                </a:cubicBezTo>
                <a:cubicBezTo>
                  <a:pt x="3735254" y="948729"/>
                  <a:pt x="3356966" y="1089289"/>
                  <a:pt x="2989063" y="1370409"/>
                </a:cubicBezTo>
                <a:cubicBezTo>
                  <a:pt x="2621160" y="1651529"/>
                  <a:pt x="2363786" y="1906852"/>
                  <a:pt x="2216942" y="2136378"/>
                </a:cubicBezTo>
                <a:cubicBezTo>
                  <a:pt x="2070231" y="2365772"/>
                  <a:pt x="1938997" y="2728515"/>
                  <a:pt x="1823242" y="3224609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95411" y="148828"/>
                </a:lnTo>
                <a:lnTo>
                  <a:pt x="2399902" y="148828"/>
                </a:lnTo>
                <a:lnTo>
                  <a:pt x="2158205" y="1128712"/>
                </a:lnTo>
                <a:lnTo>
                  <a:pt x="2183010" y="1153517"/>
                </a:lnTo>
                <a:cubicBezTo>
                  <a:pt x="2484767" y="781380"/>
                  <a:pt x="2831966" y="496093"/>
                  <a:pt x="3224608" y="297656"/>
                </a:cubicBezTo>
                <a:cubicBezTo>
                  <a:pt x="3617382" y="99218"/>
                  <a:pt x="4032910" y="0"/>
                  <a:pt x="4471192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2" name="Freeform 1252"/>
          <p:cNvSpPr/>
          <p:nvPr/>
        </p:nvSpPr>
        <p:spPr>
          <a:xfrm rot="0" flipH="0" flipV="0">
            <a:off x="13568030" y="4750619"/>
            <a:ext cx="183508" cy="120886"/>
          </a:xfrm>
          <a:custGeom>
            <a:pathLst>
              <a:path w="10194924" h="6715918">
                <a:moveTo>
                  <a:pt x="4471192" y="0"/>
                </a:moveTo>
                <a:cubicBezTo>
                  <a:pt x="4942415" y="0"/>
                  <a:pt x="5313427" y="101335"/>
                  <a:pt x="5584228" y="304006"/>
                </a:cubicBezTo>
                <a:cubicBezTo>
                  <a:pt x="5855029" y="506544"/>
                  <a:pt x="6033821" y="797983"/>
                  <a:pt x="6120605" y="1178322"/>
                </a:cubicBezTo>
                <a:cubicBezTo>
                  <a:pt x="6364551" y="831056"/>
                  <a:pt x="6689062" y="547886"/>
                  <a:pt x="7094139" y="328811"/>
                </a:cubicBezTo>
                <a:cubicBezTo>
                  <a:pt x="7499349" y="109603"/>
                  <a:pt x="7925195" y="0"/>
                  <a:pt x="8371680" y="0"/>
                </a:cubicBezTo>
                <a:cubicBezTo>
                  <a:pt x="8929819" y="0"/>
                  <a:pt x="9373194" y="130241"/>
                  <a:pt x="9701806" y="390723"/>
                </a:cubicBezTo>
                <a:cubicBezTo>
                  <a:pt x="10030551" y="651205"/>
                  <a:pt x="10194924" y="1012957"/>
                  <a:pt x="10194924" y="1475978"/>
                </a:cubicBezTo>
                <a:cubicBezTo>
                  <a:pt x="10194924" y="1645443"/>
                  <a:pt x="10179380" y="1828403"/>
                  <a:pt x="10148291" y="2024856"/>
                </a:cubicBezTo>
                <a:cubicBezTo>
                  <a:pt x="10117335" y="2221177"/>
                  <a:pt x="10070834" y="2472266"/>
                  <a:pt x="10008789" y="2778125"/>
                </a:cubicBezTo>
                <a:lnTo>
                  <a:pt x="9177931" y="6715918"/>
                </a:lnTo>
                <a:lnTo>
                  <a:pt x="8098828" y="6715918"/>
                </a:lnTo>
                <a:lnTo>
                  <a:pt x="8991797" y="2666603"/>
                </a:lnTo>
                <a:cubicBezTo>
                  <a:pt x="9057943" y="2360612"/>
                  <a:pt x="9095117" y="2149739"/>
                  <a:pt x="9103319" y="2033984"/>
                </a:cubicBezTo>
                <a:cubicBezTo>
                  <a:pt x="9111653" y="1918229"/>
                  <a:pt x="9115820" y="1854133"/>
                  <a:pt x="9115820" y="1841698"/>
                </a:cubicBezTo>
                <a:cubicBezTo>
                  <a:pt x="9115820" y="1585449"/>
                  <a:pt x="9018652" y="1372592"/>
                  <a:pt x="8824316" y="1203126"/>
                </a:cubicBezTo>
                <a:cubicBezTo>
                  <a:pt x="8630111" y="1033529"/>
                  <a:pt x="8392450" y="948729"/>
                  <a:pt x="8111330" y="948729"/>
                </a:cubicBezTo>
                <a:cubicBezTo>
                  <a:pt x="7747528" y="948729"/>
                  <a:pt x="7380617" y="1081021"/>
                  <a:pt x="7010597" y="1345604"/>
                </a:cubicBezTo>
                <a:cubicBezTo>
                  <a:pt x="6640577" y="1610188"/>
                  <a:pt x="6382145" y="1883039"/>
                  <a:pt x="6235302" y="2164159"/>
                </a:cubicBezTo>
                <a:cubicBezTo>
                  <a:pt x="6088590" y="2445279"/>
                  <a:pt x="5967676" y="2809081"/>
                  <a:pt x="5872558" y="3255565"/>
                </a:cubicBezTo>
                <a:lnTo>
                  <a:pt x="5128417" y="6715918"/>
                </a:lnTo>
                <a:lnTo>
                  <a:pt x="4049513" y="6715918"/>
                </a:lnTo>
                <a:lnTo>
                  <a:pt x="4805956" y="3106737"/>
                </a:lnTo>
                <a:cubicBezTo>
                  <a:pt x="4888639" y="2701660"/>
                  <a:pt x="4948567" y="2401954"/>
                  <a:pt x="4985741" y="2207617"/>
                </a:cubicBezTo>
                <a:cubicBezTo>
                  <a:pt x="5023047" y="2013280"/>
                  <a:pt x="5041700" y="1878938"/>
                  <a:pt x="5041700" y="1804590"/>
                </a:cubicBezTo>
                <a:cubicBezTo>
                  <a:pt x="5041700" y="1535906"/>
                  <a:pt x="4962127" y="1326091"/>
                  <a:pt x="4802980" y="1175147"/>
                </a:cubicBezTo>
                <a:cubicBezTo>
                  <a:pt x="4643833" y="1024202"/>
                  <a:pt x="4417482" y="948729"/>
                  <a:pt x="4123927" y="948729"/>
                </a:cubicBezTo>
                <a:cubicBezTo>
                  <a:pt x="3735254" y="948729"/>
                  <a:pt x="3356966" y="1089289"/>
                  <a:pt x="2989063" y="1370409"/>
                </a:cubicBezTo>
                <a:cubicBezTo>
                  <a:pt x="2621160" y="1651529"/>
                  <a:pt x="2363786" y="1906852"/>
                  <a:pt x="2216942" y="2136378"/>
                </a:cubicBezTo>
                <a:cubicBezTo>
                  <a:pt x="2070231" y="2365772"/>
                  <a:pt x="1938997" y="2728515"/>
                  <a:pt x="1823242" y="3224609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95411" y="148828"/>
                </a:lnTo>
                <a:lnTo>
                  <a:pt x="2399902" y="148828"/>
                </a:lnTo>
                <a:lnTo>
                  <a:pt x="2158205" y="1128712"/>
                </a:lnTo>
                <a:lnTo>
                  <a:pt x="2183010" y="1153517"/>
                </a:lnTo>
                <a:cubicBezTo>
                  <a:pt x="2484767" y="781380"/>
                  <a:pt x="2831966" y="496093"/>
                  <a:pt x="3224608" y="297656"/>
                </a:cubicBezTo>
                <a:cubicBezTo>
                  <a:pt x="3617382" y="99218"/>
                  <a:pt x="4032910" y="0"/>
                  <a:pt x="4471192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3" name="Freeform 1253"/>
          <p:cNvSpPr/>
          <p:nvPr/>
        </p:nvSpPr>
        <p:spPr>
          <a:xfrm rot="0" flipH="0" flipV="0">
            <a:off x="13761682" y="4750619"/>
            <a:ext cx="108720" cy="123676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4" name="Freeform 1254"/>
          <p:cNvSpPr/>
          <p:nvPr/>
        </p:nvSpPr>
        <p:spPr>
          <a:xfrm rot="0" flipH="0" flipV="0">
            <a:off x="13880547" y="4750619"/>
            <a:ext cx="102580" cy="123676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5" name="Freeform 1255"/>
          <p:cNvSpPr/>
          <p:nvPr/>
        </p:nvSpPr>
        <p:spPr>
          <a:xfrm rot="0" flipH="0" flipV="0">
            <a:off x="13999877" y="4718361"/>
            <a:ext cx="66526" cy="154483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6" name="Freeform 1256"/>
          <p:cNvSpPr/>
          <p:nvPr/>
        </p:nvSpPr>
        <p:spPr>
          <a:xfrm rot="0" flipH="0" flipV="0">
            <a:off x="14061834" y="4750619"/>
            <a:ext cx="108720" cy="123676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7" name="Freeform 1257"/>
          <p:cNvSpPr/>
          <p:nvPr/>
        </p:nvSpPr>
        <p:spPr>
          <a:xfrm rot="0" flipH="0" flipV="0">
            <a:off x="14249493" y="4753297"/>
            <a:ext cx="115414" cy="120997"/>
          </a:xfrm>
          <a:custGeom>
            <a:pathLst>
              <a:path w="6411913" h="6722069">
                <a:moveTo>
                  <a:pt x="2071093" y="0"/>
                </a:moveTo>
                <a:lnTo>
                  <a:pt x="1190625" y="4030861"/>
                </a:lnTo>
                <a:cubicBezTo>
                  <a:pt x="1116145" y="4378126"/>
                  <a:pt x="1078905" y="4653028"/>
                  <a:pt x="1078905" y="4855567"/>
                </a:cubicBezTo>
                <a:cubicBezTo>
                  <a:pt x="1078905" y="5136687"/>
                  <a:pt x="1180174" y="5358937"/>
                  <a:pt x="1382713" y="5522317"/>
                </a:cubicBezTo>
                <a:cubicBezTo>
                  <a:pt x="1585384" y="5685565"/>
                  <a:pt x="1864453" y="5767189"/>
                  <a:pt x="2219921" y="5767189"/>
                </a:cubicBezTo>
                <a:cubicBezTo>
                  <a:pt x="2807031" y="5767189"/>
                  <a:pt x="3316553" y="5552215"/>
                  <a:pt x="3748485" y="5122267"/>
                </a:cubicBezTo>
                <a:cubicBezTo>
                  <a:pt x="4180550" y="4692319"/>
                  <a:pt x="4452409" y="4202377"/>
                  <a:pt x="4564063" y="3652440"/>
                </a:cubicBezTo>
                <a:lnTo>
                  <a:pt x="5333008" y="0"/>
                </a:lnTo>
                <a:lnTo>
                  <a:pt x="6411913" y="0"/>
                </a:lnTo>
                <a:lnTo>
                  <a:pt x="5029200" y="6567090"/>
                </a:lnTo>
                <a:lnTo>
                  <a:pt x="3987404" y="6567090"/>
                </a:lnTo>
                <a:lnTo>
                  <a:pt x="4191993" y="5574903"/>
                </a:lnTo>
                <a:lnTo>
                  <a:pt x="4161036" y="5574903"/>
                </a:lnTo>
                <a:cubicBezTo>
                  <a:pt x="3879917" y="5955242"/>
                  <a:pt x="3533643" y="6241521"/>
                  <a:pt x="3122216" y="6433740"/>
                </a:cubicBezTo>
                <a:cubicBezTo>
                  <a:pt x="2710921" y="6625959"/>
                  <a:pt x="2277865" y="6722069"/>
                  <a:pt x="1823046" y="6722069"/>
                </a:cubicBezTo>
                <a:cubicBezTo>
                  <a:pt x="1207096" y="6722069"/>
                  <a:pt x="749234" y="6585676"/>
                  <a:pt x="449461" y="6312892"/>
                </a:cubicBezTo>
                <a:cubicBezTo>
                  <a:pt x="149821" y="6039974"/>
                  <a:pt x="0" y="5614127"/>
                  <a:pt x="0" y="5035351"/>
                </a:cubicBezTo>
                <a:cubicBezTo>
                  <a:pt x="0" y="4869987"/>
                  <a:pt x="17529" y="4674658"/>
                  <a:pt x="52586" y="4449365"/>
                </a:cubicBezTo>
                <a:cubicBezTo>
                  <a:pt x="87776" y="4224073"/>
                  <a:pt x="138444" y="3964649"/>
                  <a:pt x="204590" y="3671094"/>
                </a:cubicBezTo>
                <a:lnTo>
                  <a:pt x="986036" y="0"/>
                </a:lnTo>
                <a:close/>
                <a:moveTo>
                  <a:pt x="637480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8" name="Freeform 1258"/>
          <p:cNvSpPr/>
          <p:nvPr/>
        </p:nvSpPr>
        <p:spPr>
          <a:xfrm rot="0" flipH="0" flipV="0">
            <a:off x="14376596" y="4753297"/>
            <a:ext cx="115414" cy="120997"/>
          </a:xfrm>
          <a:custGeom>
            <a:pathLst>
              <a:path w="6411913" h="6722069">
                <a:moveTo>
                  <a:pt x="2071093" y="0"/>
                </a:moveTo>
                <a:lnTo>
                  <a:pt x="1190625" y="4030861"/>
                </a:lnTo>
                <a:cubicBezTo>
                  <a:pt x="1116145" y="4378126"/>
                  <a:pt x="1078905" y="4653028"/>
                  <a:pt x="1078905" y="4855567"/>
                </a:cubicBezTo>
                <a:cubicBezTo>
                  <a:pt x="1078905" y="5136687"/>
                  <a:pt x="1180174" y="5358937"/>
                  <a:pt x="1382713" y="5522317"/>
                </a:cubicBezTo>
                <a:cubicBezTo>
                  <a:pt x="1585384" y="5685565"/>
                  <a:pt x="1864453" y="5767189"/>
                  <a:pt x="2219921" y="5767189"/>
                </a:cubicBezTo>
                <a:cubicBezTo>
                  <a:pt x="2807031" y="5767189"/>
                  <a:pt x="3316553" y="5552215"/>
                  <a:pt x="3748485" y="5122267"/>
                </a:cubicBezTo>
                <a:cubicBezTo>
                  <a:pt x="4180550" y="4692319"/>
                  <a:pt x="4452409" y="4202377"/>
                  <a:pt x="4564063" y="3652440"/>
                </a:cubicBezTo>
                <a:lnTo>
                  <a:pt x="5333008" y="0"/>
                </a:lnTo>
                <a:lnTo>
                  <a:pt x="6411913" y="0"/>
                </a:lnTo>
                <a:lnTo>
                  <a:pt x="5029200" y="6567090"/>
                </a:lnTo>
                <a:lnTo>
                  <a:pt x="3987404" y="6567090"/>
                </a:lnTo>
                <a:lnTo>
                  <a:pt x="4191993" y="5574903"/>
                </a:lnTo>
                <a:lnTo>
                  <a:pt x="4161036" y="5574903"/>
                </a:lnTo>
                <a:cubicBezTo>
                  <a:pt x="3879917" y="5955242"/>
                  <a:pt x="3533643" y="6241521"/>
                  <a:pt x="3122216" y="6433740"/>
                </a:cubicBezTo>
                <a:cubicBezTo>
                  <a:pt x="2710921" y="6625959"/>
                  <a:pt x="2277865" y="6722069"/>
                  <a:pt x="1823046" y="6722069"/>
                </a:cubicBezTo>
                <a:cubicBezTo>
                  <a:pt x="1207096" y="6722069"/>
                  <a:pt x="749234" y="6585676"/>
                  <a:pt x="449461" y="6312892"/>
                </a:cubicBezTo>
                <a:cubicBezTo>
                  <a:pt x="149821" y="6039974"/>
                  <a:pt x="0" y="5614127"/>
                  <a:pt x="0" y="5035351"/>
                </a:cubicBezTo>
                <a:cubicBezTo>
                  <a:pt x="0" y="4869987"/>
                  <a:pt x="17529" y="4674658"/>
                  <a:pt x="52586" y="4449365"/>
                </a:cubicBezTo>
                <a:cubicBezTo>
                  <a:pt x="87776" y="4224073"/>
                  <a:pt x="138444" y="3964649"/>
                  <a:pt x="204590" y="3671094"/>
                </a:cubicBezTo>
                <a:lnTo>
                  <a:pt x="986036" y="0"/>
                </a:lnTo>
                <a:close/>
                <a:moveTo>
                  <a:pt x="637480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59" name="Freeform 1259"/>
          <p:cNvSpPr/>
          <p:nvPr/>
        </p:nvSpPr>
        <p:spPr>
          <a:xfrm rot="0" flipH="0" flipV="0">
            <a:off x="14504143" y="4708313"/>
            <a:ext cx="134613" cy="165981"/>
          </a:xfrm>
          <a:custGeom>
            <a:pathLst>
              <a:path w="7478514" h="9221191">
                <a:moveTo>
                  <a:pt x="7478514" y="0"/>
                </a:moveTo>
                <a:lnTo>
                  <a:pt x="5562402" y="9066212"/>
                </a:lnTo>
                <a:lnTo>
                  <a:pt x="4545410" y="9066212"/>
                </a:lnTo>
                <a:lnTo>
                  <a:pt x="4774803" y="8123634"/>
                </a:lnTo>
                <a:lnTo>
                  <a:pt x="4749999" y="8123634"/>
                </a:lnTo>
                <a:cubicBezTo>
                  <a:pt x="4468879" y="8503973"/>
                  <a:pt x="4158787" y="8781984"/>
                  <a:pt x="3819724" y="8957667"/>
                </a:cubicBezTo>
                <a:cubicBezTo>
                  <a:pt x="3480792" y="9133350"/>
                  <a:pt x="3067447" y="9221191"/>
                  <a:pt x="2579688" y="9221191"/>
                </a:cubicBezTo>
                <a:cubicBezTo>
                  <a:pt x="1777603" y="9221191"/>
                  <a:pt x="1147101" y="8979363"/>
                  <a:pt x="688181" y="8495705"/>
                </a:cubicBezTo>
                <a:cubicBezTo>
                  <a:pt x="229394" y="8012046"/>
                  <a:pt x="0" y="7354689"/>
                  <a:pt x="0" y="6523633"/>
                </a:cubicBezTo>
                <a:cubicBezTo>
                  <a:pt x="0" y="5424024"/>
                  <a:pt x="344157" y="4453599"/>
                  <a:pt x="1032470" y="3612356"/>
                </a:cubicBezTo>
                <a:cubicBezTo>
                  <a:pt x="1720784" y="2770981"/>
                  <a:pt x="2592057" y="2350294"/>
                  <a:pt x="3646289" y="2350294"/>
                </a:cubicBezTo>
                <a:cubicBezTo>
                  <a:pt x="4158920" y="2350294"/>
                  <a:pt x="4598128" y="2449512"/>
                  <a:pt x="4963914" y="2647950"/>
                </a:cubicBezTo>
                <a:cubicBezTo>
                  <a:pt x="5329833" y="2846387"/>
                  <a:pt x="5570670" y="3131674"/>
                  <a:pt x="5686425" y="3503811"/>
                </a:cubicBezTo>
                <a:lnTo>
                  <a:pt x="5711230" y="3503811"/>
                </a:lnTo>
                <a:lnTo>
                  <a:pt x="6411913" y="0"/>
                </a:lnTo>
                <a:close/>
                <a:moveTo>
                  <a:pt x="8849122" y="9066212"/>
                </a:moveTo>
                <a:moveTo>
                  <a:pt x="1078905" y="6523633"/>
                </a:moveTo>
                <a:cubicBezTo>
                  <a:pt x="1078905" y="7094207"/>
                  <a:pt x="1221515" y="7527330"/>
                  <a:pt x="1506736" y="7823002"/>
                </a:cubicBezTo>
                <a:cubicBezTo>
                  <a:pt x="1792089" y="8118541"/>
                  <a:pt x="2209668" y="8266311"/>
                  <a:pt x="2759472" y="8266311"/>
                </a:cubicBezTo>
                <a:cubicBezTo>
                  <a:pt x="3491177" y="8266311"/>
                  <a:pt x="4103026" y="7922154"/>
                  <a:pt x="4595019" y="7233841"/>
                </a:cubicBezTo>
                <a:cubicBezTo>
                  <a:pt x="5087012" y="6545395"/>
                  <a:pt x="5333008" y="5802246"/>
                  <a:pt x="5333008" y="5004395"/>
                </a:cubicBezTo>
                <a:cubicBezTo>
                  <a:pt x="5333008" y="4495866"/>
                  <a:pt x="5185172" y="4084505"/>
                  <a:pt x="4889500" y="3770312"/>
                </a:cubicBezTo>
                <a:cubicBezTo>
                  <a:pt x="4593960" y="3456120"/>
                  <a:pt x="4187825" y="3299023"/>
                  <a:pt x="3671094" y="3299023"/>
                </a:cubicBezTo>
                <a:cubicBezTo>
                  <a:pt x="2922852" y="3299023"/>
                  <a:pt x="2303727" y="3624593"/>
                  <a:pt x="1813719" y="4275733"/>
                </a:cubicBezTo>
                <a:cubicBezTo>
                  <a:pt x="1323843" y="4926873"/>
                  <a:pt x="1078905" y="5676173"/>
                  <a:pt x="1078905" y="6523633"/>
                </a:cubicBezTo>
                <a:close/>
                <a:moveTo>
                  <a:pt x="2325489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0" name="Freeform 1260"/>
          <p:cNvSpPr/>
          <p:nvPr/>
        </p:nvSpPr>
        <p:spPr>
          <a:xfrm rot="0" flipH="0" flipV="0">
            <a:off x="14637799" y="4750619"/>
            <a:ext cx="110953" cy="123676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1" name="Freeform 1261"/>
          <p:cNvSpPr/>
          <p:nvPr/>
        </p:nvSpPr>
        <p:spPr>
          <a:xfrm rot="0" flipH="0" flipV="0">
            <a:off x="14756314" y="4750619"/>
            <a:ext cx="102580" cy="123676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2" name="Freeform 1262"/>
          <p:cNvSpPr/>
          <p:nvPr/>
        </p:nvSpPr>
        <p:spPr>
          <a:xfrm rot="0" flipH="0" flipV="0">
            <a:off x="14875643" y="4718361"/>
            <a:ext cx="66526" cy="154483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3" name="Freeform 1263"/>
          <p:cNvSpPr/>
          <p:nvPr/>
        </p:nvSpPr>
        <p:spPr>
          <a:xfrm rot="0" flipH="0" flipV="0">
            <a:off x="14937601" y="4750619"/>
            <a:ext cx="108720" cy="123676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4" name="Freeform 1264"/>
          <p:cNvSpPr/>
          <p:nvPr/>
        </p:nvSpPr>
        <p:spPr>
          <a:xfrm rot="0" flipH="0" flipV="0">
            <a:off x="15120681" y="4708313"/>
            <a:ext cx="115417" cy="163191"/>
          </a:xfrm>
          <a:custGeom>
            <a:pathLst>
              <a:path w="6412110" h="9066212">
                <a:moveTo>
                  <a:pt x="2995214" y="0"/>
                </a:moveTo>
                <a:lnTo>
                  <a:pt x="2220117" y="3460353"/>
                </a:lnTo>
                <a:lnTo>
                  <a:pt x="2244922" y="3491309"/>
                </a:lnTo>
                <a:cubicBezTo>
                  <a:pt x="2513606" y="3127507"/>
                  <a:pt x="2850487" y="2846387"/>
                  <a:pt x="3255564" y="2647950"/>
                </a:cubicBezTo>
                <a:cubicBezTo>
                  <a:pt x="3660774" y="2449512"/>
                  <a:pt x="4103157" y="2350294"/>
                  <a:pt x="4582714" y="2350294"/>
                </a:cubicBezTo>
                <a:cubicBezTo>
                  <a:pt x="5202898" y="2350294"/>
                  <a:pt x="5662810" y="2485694"/>
                  <a:pt x="5962450" y="2756495"/>
                </a:cubicBezTo>
                <a:cubicBezTo>
                  <a:pt x="6262223" y="3027296"/>
                  <a:pt x="6412110" y="3452085"/>
                  <a:pt x="6412110" y="4030861"/>
                </a:cubicBezTo>
                <a:cubicBezTo>
                  <a:pt x="6412110" y="4146616"/>
                  <a:pt x="6402783" y="4282017"/>
                  <a:pt x="6384130" y="4437062"/>
                </a:cubicBezTo>
                <a:cubicBezTo>
                  <a:pt x="6365609" y="4592108"/>
                  <a:pt x="6310840" y="4886656"/>
                  <a:pt x="6219824" y="5320705"/>
                </a:cubicBezTo>
                <a:lnTo>
                  <a:pt x="5419922" y="9066212"/>
                </a:lnTo>
                <a:lnTo>
                  <a:pt x="4341017" y="9066212"/>
                </a:lnTo>
                <a:lnTo>
                  <a:pt x="5258791" y="4805958"/>
                </a:lnTo>
                <a:cubicBezTo>
                  <a:pt x="5308400" y="4508302"/>
                  <a:pt x="5333205" y="4309864"/>
                  <a:pt x="5333205" y="4210645"/>
                </a:cubicBezTo>
                <a:cubicBezTo>
                  <a:pt x="5333205" y="3925424"/>
                  <a:pt x="5230877" y="3702182"/>
                  <a:pt x="5026222" y="3540919"/>
                </a:cubicBezTo>
                <a:cubicBezTo>
                  <a:pt x="4821567" y="3379655"/>
                  <a:pt x="4543556" y="3299023"/>
                  <a:pt x="4192189" y="3299023"/>
                </a:cubicBezTo>
                <a:cubicBezTo>
                  <a:pt x="3687761" y="3299023"/>
                  <a:pt x="3199869" y="3499577"/>
                  <a:pt x="2728514" y="3900686"/>
                </a:cubicBezTo>
                <a:cubicBezTo>
                  <a:pt x="2257291" y="4301662"/>
                  <a:pt x="1961752" y="4820444"/>
                  <a:pt x="1841895" y="5457031"/>
                </a:cubicBez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5" name="Freeform 1265"/>
          <p:cNvSpPr/>
          <p:nvPr/>
        </p:nvSpPr>
        <p:spPr>
          <a:xfrm rot="0" flipH="0" flipV="0">
            <a:off x="15247783" y="4708313"/>
            <a:ext cx="53692" cy="163191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6" name="Freeform 1266"/>
          <p:cNvSpPr/>
          <p:nvPr/>
        </p:nvSpPr>
        <p:spPr>
          <a:xfrm rot="0" flipH="0" flipV="0">
            <a:off x="15303111" y="4753297"/>
            <a:ext cx="115414" cy="120997"/>
          </a:xfrm>
          <a:custGeom>
            <a:pathLst>
              <a:path w="6411913" h="6722069">
                <a:moveTo>
                  <a:pt x="2071093" y="0"/>
                </a:moveTo>
                <a:lnTo>
                  <a:pt x="1190625" y="4030861"/>
                </a:lnTo>
                <a:cubicBezTo>
                  <a:pt x="1116145" y="4378126"/>
                  <a:pt x="1078905" y="4653028"/>
                  <a:pt x="1078905" y="4855567"/>
                </a:cubicBezTo>
                <a:cubicBezTo>
                  <a:pt x="1078905" y="5136687"/>
                  <a:pt x="1180174" y="5358937"/>
                  <a:pt x="1382713" y="5522317"/>
                </a:cubicBezTo>
                <a:cubicBezTo>
                  <a:pt x="1585384" y="5685565"/>
                  <a:pt x="1864453" y="5767189"/>
                  <a:pt x="2219921" y="5767189"/>
                </a:cubicBezTo>
                <a:cubicBezTo>
                  <a:pt x="2807031" y="5767189"/>
                  <a:pt x="3316553" y="5552215"/>
                  <a:pt x="3748485" y="5122267"/>
                </a:cubicBezTo>
                <a:cubicBezTo>
                  <a:pt x="4180550" y="4692319"/>
                  <a:pt x="4452409" y="4202377"/>
                  <a:pt x="4564063" y="3652440"/>
                </a:cubicBezTo>
                <a:lnTo>
                  <a:pt x="5333008" y="0"/>
                </a:lnTo>
                <a:lnTo>
                  <a:pt x="6411913" y="0"/>
                </a:lnTo>
                <a:lnTo>
                  <a:pt x="5029200" y="6567090"/>
                </a:lnTo>
                <a:lnTo>
                  <a:pt x="3987404" y="6567090"/>
                </a:lnTo>
                <a:lnTo>
                  <a:pt x="4191993" y="5574903"/>
                </a:lnTo>
                <a:lnTo>
                  <a:pt x="4161036" y="5574903"/>
                </a:lnTo>
                <a:cubicBezTo>
                  <a:pt x="3879917" y="5955242"/>
                  <a:pt x="3533643" y="6241521"/>
                  <a:pt x="3122216" y="6433740"/>
                </a:cubicBezTo>
                <a:cubicBezTo>
                  <a:pt x="2710921" y="6625959"/>
                  <a:pt x="2277865" y="6722069"/>
                  <a:pt x="1823046" y="6722069"/>
                </a:cubicBezTo>
                <a:cubicBezTo>
                  <a:pt x="1207096" y="6722069"/>
                  <a:pt x="749234" y="6585676"/>
                  <a:pt x="449461" y="6312892"/>
                </a:cubicBezTo>
                <a:cubicBezTo>
                  <a:pt x="149821" y="6039974"/>
                  <a:pt x="0" y="5614127"/>
                  <a:pt x="0" y="5035351"/>
                </a:cubicBezTo>
                <a:cubicBezTo>
                  <a:pt x="0" y="4869987"/>
                  <a:pt x="17529" y="4674658"/>
                  <a:pt x="52586" y="4449365"/>
                </a:cubicBezTo>
                <a:cubicBezTo>
                  <a:pt x="87776" y="4224073"/>
                  <a:pt x="138444" y="3964649"/>
                  <a:pt x="204590" y="3671094"/>
                </a:cubicBezTo>
                <a:lnTo>
                  <a:pt x="986036" y="0"/>
                </a:lnTo>
                <a:close/>
                <a:moveTo>
                  <a:pt x="637480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7" name="Freeform 1267"/>
          <p:cNvSpPr/>
          <p:nvPr/>
        </p:nvSpPr>
        <p:spPr>
          <a:xfrm rot="0" flipH="0" flipV="0">
            <a:off x="15425633" y="4708313"/>
            <a:ext cx="118654" cy="163191"/>
          </a:xfrm>
          <a:custGeom>
            <a:pathLst>
              <a:path w="6591894" h="9066212">
                <a:moveTo>
                  <a:pt x="2982911" y="0"/>
                </a:moveTo>
                <a:lnTo>
                  <a:pt x="1854199" y="5333008"/>
                </a:lnTo>
                <a:lnTo>
                  <a:pt x="1879003" y="5357812"/>
                </a:lnTo>
                <a:lnTo>
                  <a:pt x="5178027" y="2499122"/>
                </a:lnTo>
                <a:lnTo>
                  <a:pt x="6591894" y="2499122"/>
                </a:lnTo>
                <a:lnTo>
                  <a:pt x="3733203" y="4923830"/>
                </a:lnTo>
                <a:lnTo>
                  <a:pt x="5358010" y="9066212"/>
                </a:lnTo>
                <a:lnTo>
                  <a:pt x="4148731" y="9066212"/>
                </a:lnTo>
                <a:lnTo>
                  <a:pt x="2871191" y="5574903"/>
                </a:lnTo>
                <a:lnTo>
                  <a:pt x="1575195" y="6728420"/>
                </a:ln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8" name="Freeform 1268"/>
          <p:cNvSpPr/>
          <p:nvPr/>
        </p:nvSpPr>
        <p:spPr>
          <a:xfrm rot="0" flipH="0" flipV="0">
            <a:off x="15535361" y="4708313"/>
            <a:ext cx="118654" cy="163191"/>
          </a:xfrm>
          <a:custGeom>
            <a:pathLst>
              <a:path w="6591894" h="9066212">
                <a:moveTo>
                  <a:pt x="2982911" y="0"/>
                </a:moveTo>
                <a:lnTo>
                  <a:pt x="1854199" y="5333008"/>
                </a:lnTo>
                <a:lnTo>
                  <a:pt x="1879003" y="5357812"/>
                </a:lnTo>
                <a:lnTo>
                  <a:pt x="5178027" y="2499122"/>
                </a:lnTo>
                <a:lnTo>
                  <a:pt x="6591894" y="2499122"/>
                </a:lnTo>
                <a:lnTo>
                  <a:pt x="3733203" y="4923830"/>
                </a:lnTo>
                <a:lnTo>
                  <a:pt x="5358010" y="9066212"/>
                </a:lnTo>
                <a:lnTo>
                  <a:pt x="4148731" y="9066212"/>
                </a:lnTo>
                <a:lnTo>
                  <a:pt x="2871191" y="5574903"/>
                </a:lnTo>
                <a:lnTo>
                  <a:pt x="1575195" y="6728420"/>
                </a:ln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69" name="Freeform 1269"/>
          <p:cNvSpPr/>
          <p:nvPr/>
        </p:nvSpPr>
        <p:spPr>
          <a:xfrm rot="0" flipH="0" flipV="0">
            <a:off x="15643975" y="4750619"/>
            <a:ext cx="108720" cy="123676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0" name="Freeform 1270"/>
          <p:cNvSpPr/>
          <p:nvPr/>
        </p:nvSpPr>
        <p:spPr>
          <a:xfrm rot="0" flipH="0" flipV="0">
            <a:off x="15762840" y="4750619"/>
            <a:ext cx="102580" cy="123676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1" name="Freeform 1271"/>
          <p:cNvSpPr/>
          <p:nvPr/>
        </p:nvSpPr>
        <p:spPr>
          <a:xfrm rot="0" flipH="0" flipV="0">
            <a:off x="15876812" y="4750619"/>
            <a:ext cx="110953" cy="123676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2" name="Freeform 1272"/>
          <p:cNvSpPr/>
          <p:nvPr/>
        </p:nvSpPr>
        <p:spPr>
          <a:xfrm rot="0" flipH="0" flipV="0">
            <a:off x="15995327" y="4750619"/>
            <a:ext cx="102580" cy="123676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3" name="Freeform 1273"/>
          <p:cNvSpPr/>
          <p:nvPr/>
        </p:nvSpPr>
        <p:spPr>
          <a:xfrm rot="0" flipH="0" flipV="0">
            <a:off x="16114656" y="4718361"/>
            <a:ext cx="66526" cy="154483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4" name="Freeform 1274"/>
          <p:cNvSpPr/>
          <p:nvPr/>
        </p:nvSpPr>
        <p:spPr>
          <a:xfrm rot="0" flipH="0" flipV="0">
            <a:off x="16176614" y="4750619"/>
            <a:ext cx="108720" cy="123676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5" name="Freeform 1275"/>
          <p:cNvSpPr/>
          <p:nvPr/>
        </p:nvSpPr>
        <p:spPr>
          <a:xfrm rot="0" flipH="0" flipV="0">
            <a:off x="16317134" y="4706417"/>
            <a:ext cx="102691" cy="165088"/>
          </a:xfrm>
          <a:custGeom>
            <a:pathLst>
              <a:path w="5705078" h="9171582">
                <a:moveTo>
                  <a:pt x="3075781" y="0"/>
                </a:moveTo>
                <a:cubicBezTo>
                  <a:pt x="3803385" y="0"/>
                  <a:pt x="4423502" y="191228"/>
                  <a:pt x="4936133" y="573682"/>
                </a:cubicBezTo>
                <a:cubicBezTo>
                  <a:pt x="5448763" y="956006"/>
                  <a:pt x="5705078" y="1465527"/>
                  <a:pt x="5705078" y="2102247"/>
                </a:cubicBezTo>
                <a:cubicBezTo>
                  <a:pt x="5705078" y="2598340"/>
                  <a:pt x="5596533" y="3046875"/>
                  <a:pt x="5379442" y="3447851"/>
                </a:cubicBezTo>
                <a:cubicBezTo>
                  <a:pt x="5162483" y="3848827"/>
                  <a:pt x="4690202" y="4303580"/>
                  <a:pt x="3962598" y="4812109"/>
                </a:cubicBezTo>
                <a:cubicBezTo>
                  <a:pt x="3433432" y="5184246"/>
                  <a:pt x="3067513" y="5503664"/>
                  <a:pt x="2864842" y="5770364"/>
                </a:cubicBezTo>
                <a:cubicBezTo>
                  <a:pt x="2662304" y="6036931"/>
                  <a:pt x="2523860" y="6395508"/>
                  <a:pt x="2449512" y="6846093"/>
                </a:cubicBezTo>
                <a:lnTo>
                  <a:pt x="1395214" y="6846093"/>
                </a:lnTo>
                <a:cubicBezTo>
                  <a:pt x="1506868" y="6192970"/>
                  <a:pt x="1690820" y="5681397"/>
                  <a:pt x="1947069" y="5311378"/>
                </a:cubicBezTo>
                <a:cubicBezTo>
                  <a:pt x="2203450" y="4941358"/>
                  <a:pt x="2670638" y="4528939"/>
                  <a:pt x="3348633" y="4074120"/>
                </a:cubicBezTo>
                <a:cubicBezTo>
                  <a:pt x="3770379" y="3788899"/>
                  <a:pt x="4077361" y="3500569"/>
                  <a:pt x="4269581" y="3209131"/>
                </a:cubicBezTo>
                <a:cubicBezTo>
                  <a:pt x="4461801" y="2917693"/>
                  <a:pt x="4557911" y="2610709"/>
                  <a:pt x="4557911" y="2288182"/>
                </a:cubicBezTo>
                <a:cubicBezTo>
                  <a:pt x="4557911" y="1858234"/>
                  <a:pt x="4430779" y="1528564"/>
                  <a:pt x="4176514" y="1299170"/>
                </a:cubicBezTo>
                <a:cubicBezTo>
                  <a:pt x="3922249" y="1069776"/>
                  <a:pt x="3563607" y="955079"/>
                  <a:pt x="3100586" y="955079"/>
                </a:cubicBezTo>
                <a:cubicBezTo>
                  <a:pt x="2534245" y="955079"/>
                  <a:pt x="2071224" y="1139031"/>
                  <a:pt x="1711523" y="1506934"/>
                </a:cubicBezTo>
                <a:cubicBezTo>
                  <a:pt x="1351822" y="1874837"/>
                  <a:pt x="1141015" y="2364713"/>
                  <a:pt x="1079103" y="2976562"/>
                </a:cubicBezTo>
                <a:lnTo>
                  <a:pt x="0" y="2976562"/>
                </a:lnTo>
                <a:cubicBezTo>
                  <a:pt x="53710" y="2108464"/>
                  <a:pt x="369953" y="1395346"/>
                  <a:pt x="948729" y="837207"/>
                </a:cubicBezTo>
                <a:cubicBezTo>
                  <a:pt x="1527506" y="279069"/>
                  <a:pt x="2236523" y="0"/>
                  <a:pt x="3075781" y="0"/>
                </a:cubicBezTo>
                <a:close/>
                <a:moveTo>
                  <a:pt x="8080176" y="9171582"/>
                </a:moveTo>
                <a:moveTo>
                  <a:pt x="2461815" y="7763867"/>
                </a:moveTo>
                <a:lnTo>
                  <a:pt x="2158008" y="9171582"/>
                </a:lnTo>
                <a:lnTo>
                  <a:pt x="750292" y="9171582"/>
                </a:lnTo>
                <a:lnTo>
                  <a:pt x="1054298" y="7763867"/>
                </a:lnTo>
                <a:close/>
                <a:moveTo>
                  <a:pt x="316309" y="917158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6" name="Freeform 1276"/>
          <p:cNvSpPr/>
          <p:nvPr/>
        </p:nvSpPr>
        <p:spPr>
          <a:xfrm rot="0" flipH="0" flipV="0">
            <a:off x="16424591" y="4708313"/>
            <a:ext cx="57596" cy="163191"/>
          </a:xfrm>
          <a:custGeom>
            <a:pathLst>
              <a:path w="3199804" h="9066212">
                <a:moveTo>
                  <a:pt x="3199804" y="0"/>
                </a:moveTo>
                <a:lnTo>
                  <a:pt x="2604492" y="2827734"/>
                </a:lnTo>
                <a:lnTo>
                  <a:pt x="1463476" y="6740723"/>
                </a:lnTo>
                <a:lnTo>
                  <a:pt x="874315" y="6740723"/>
                </a:lnTo>
                <a:lnTo>
                  <a:pt x="1413867" y="2852539"/>
                </a:lnTo>
                <a:lnTo>
                  <a:pt x="2021681" y="0"/>
                </a:lnTo>
                <a:close/>
                <a:moveTo>
                  <a:pt x="9066212" y="9066212"/>
                </a:moveTo>
                <a:moveTo>
                  <a:pt x="1711523" y="7658497"/>
                </a:moveTo>
                <a:lnTo>
                  <a:pt x="1407715" y="9066212"/>
                </a:lnTo>
                <a:lnTo>
                  <a:pt x="0" y="9066212"/>
                </a:lnTo>
                <a:lnTo>
                  <a:pt x="303807" y="7658497"/>
                </a:lnTo>
                <a:close/>
                <a:moveTo>
                  <a:pt x="140771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7" name="Freeform 1277"/>
          <p:cNvSpPr/>
          <p:nvPr/>
        </p:nvSpPr>
        <p:spPr>
          <a:xfrm rot="0" flipH="0" flipV="0">
            <a:off x="16500762" y="4708313"/>
            <a:ext cx="65518" cy="65633"/>
          </a:xfrm>
          <a:custGeom>
            <a:pathLst>
              <a:path w="3639939" h="3646289">
                <a:moveTo>
                  <a:pt x="1810742" y="0"/>
                </a:moveTo>
                <a:lnTo>
                  <a:pt x="2498924" y="0"/>
                </a:lnTo>
                <a:lnTo>
                  <a:pt x="2182813" y="1432520"/>
                </a:lnTo>
                <a:lnTo>
                  <a:pt x="3578027" y="1296194"/>
                </a:lnTo>
                <a:lnTo>
                  <a:pt x="3639939" y="1903809"/>
                </a:lnTo>
                <a:lnTo>
                  <a:pt x="2282031" y="2083594"/>
                </a:lnTo>
                <a:lnTo>
                  <a:pt x="2908300" y="3348633"/>
                </a:lnTo>
                <a:lnTo>
                  <a:pt x="2282031" y="3646289"/>
                </a:lnTo>
                <a:lnTo>
                  <a:pt x="1686719" y="2337991"/>
                </a:lnTo>
                <a:lnTo>
                  <a:pt x="694531" y="3441700"/>
                </a:lnTo>
                <a:lnTo>
                  <a:pt x="223242" y="2970411"/>
                </a:lnTo>
                <a:lnTo>
                  <a:pt x="1202928" y="1903809"/>
                </a:lnTo>
                <a:lnTo>
                  <a:pt x="0" y="1296194"/>
                </a:lnTo>
                <a:lnTo>
                  <a:pt x="316111" y="707033"/>
                </a:lnTo>
                <a:lnTo>
                  <a:pt x="1531541" y="1333302"/>
                </a:lnTo>
                <a:close/>
                <a:moveTo>
                  <a:pt x="811113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8" name="Freeform 1278"/>
          <p:cNvSpPr/>
          <p:nvPr/>
        </p:nvSpPr>
        <p:spPr>
          <a:xfrm rot="0" flipH="0" flipV="0">
            <a:off x="12904186" y="5018734"/>
            <a:ext cx="74898" cy="212415"/>
          </a:xfrm>
          <a:custGeom>
            <a:pathLst>
              <a:path w="4161036" h="11800879">
                <a:moveTo>
                  <a:pt x="4161036" y="0"/>
                </a:moveTo>
                <a:cubicBezTo>
                  <a:pt x="3119239" y="1252537"/>
                  <a:pt x="2345134" y="2495881"/>
                  <a:pt x="1838722" y="3730029"/>
                </a:cubicBezTo>
                <a:cubicBezTo>
                  <a:pt x="1332309" y="4964046"/>
                  <a:pt x="1079103" y="6250781"/>
                  <a:pt x="1079103" y="7590234"/>
                </a:cubicBezTo>
                <a:cubicBezTo>
                  <a:pt x="1079103" y="8313605"/>
                  <a:pt x="1129705" y="9020506"/>
                  <a:pt x="1230908" y="9710935"/>
                </a:cubicBezTo>
                <a:cubicBezTo>
                  <a:pt x="1332243" y="10401365"/>
                  <a:pt x="1500717" y="11098013"/>
                  <a:pt x="1736328" y="11800879"/>
                </a:cubicBezTo>
                <a:lnTo>
                  <a:pt x="1029494" y="11800879"/>
                </a:lnTo>
                <a:cubicBezTo>
                  <a:pt x="731837" y="11172493"/>
                  <a:pt x="485841" y="10421076"/>
                  <a:pt x="291505" y="9546629"/>
                </a:cubicBezTo>
                <a:cubicBezTo>
                  <a:pt x="97168" y="8672314"/>
                  <a:pt x="0" y="7865136"/>
                  <a:pt x="0" y="7125097"/>
                </a:cubicBezTo>
                <a:cubicBezTo>
                  <a:pt x="0" y="5897298"/>
                  <a:pt x="260416" y="4721159"/>
                  <a:pt x="781248" y="3596679"/>
                </a:cubicBezTo>
                <a:cubicBezTo>
                  <a:pt x="1302213" y="2472200"/>
                  <a:pt x="2133203" y="1273307"/>
                  <a:pt x="3274219" y="0"/>
                </a:cubicBezTo>
                <a:close/>
                <a:moveTo>
                  <a:pt x="8836620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79" name="Freeform 1279"/>
          <p:cNvSpPr/>
          <p:nvPr/>
        </p:nvSpPr>
        <p:spPr>
          <a:xfrm rot="0" flipH="0" flipV="0">
            <a:off x="12958032" y="5018734"/>
            <a:ext cx="137070" cy="171003"/>
          </a:xfrm>
          <a:custGeom>
            <a:pathLst>
              <a:path w="7615039" h="9500194">
                <a:moveTo>
                  <a:pt x="4328319" y="0"/>
                </a:moveTo>
                <a:cubicBezTo>
                  <a:pt x="5312304" y="0"/>
                  <a:pt x="6106054" y="243945"/>
                  <a:pt x="6709569" y="731837"/>
                </a:cubicBezTo>
                <a:cubicBezTo>
                  <a:pt x="7313216" y="1219597"/>
                  <a:pt x="7615039" y="1901692"/>
                  <a:pt x="7615039" y="2778125"/>
                </a:cubicBezTo>
                <a:lnTo>
                  <a:pt x="7615039" y="2895798"/>
                </a:lnTo>
                <a:lnTo>
                  <a:pt x="6411913" y="2895798"/>
                </a:lnTo>
                <a:lnTo>
                  <a:pt x="6411913" y="2809081"/>
                </a:lnTo>
                <a:cubicBezTo>
                  <a:pt x="6411913" y="2209667"/>
                  <a:pt x="6245490" y="1761133"/>
                  <a:pt x="5912644" y="1463476"/>
                </a:cubicBezTo>
                <a:cubicBezTo>
                  <a:pt x="5579931" y="1165820"/>
                  <a:pt x="5053873" y="1016992"/>
                  <a:pt x="4334471" y="1016992"/>
                </a:cubicBezTo>
                <a:cubicBezTo>
                  <a:pt x="3764029" y="1016992"/>
                  <a:pt x="3271044" y="1152392"/>
                  <a:pt x="2855516" y="1423194"/>
                </a:cubicBezTo>
                <a:cubicBezTo>
                  <a:pt x="2440120" y="1693862"/>
                  <a:pt x="2232422" y="2052439"/>
                  <a:pt x="2232422" y="2498923"/>
                </a:cubicBezTo>
                <a:cubicBezTo>
                  <a:pt x="2232422" y="2883495"/>
                  <a:pt x="2355387" y="3191536"/>
                  <a:pt x="2601317" y="3423047"/>
                </a:cubicBezTo>
                <a:cubicBezTo>
                  <a:pt x="2847248" y="3654557"/>
                  <a:pt x="3230695" y="3838509"/>
                  <a:pt x="3751660" y="3974901"/>
                </a:cubicBezTo>
                <a:lnTo>
                  <a:pt x="4768652" y="4247753"/>
                </a:lnTo>
                <a:cubicBezTo>
                  <a:pt x="5702896" y="4499901"/>
                  <a:pt x="6327114" y="4830630"/>
                  <a:pt x="6641306" y="5239940"/>
                </a:cubicBezTo>
                <a:cubicBezTo>
                  <a:pt x="6955499" y="5649251"/>
                  <a:pt x="7112596" y="6147395"/>
                  <a:pt x="7112596" y="6734373"/>
                </a:cubicBezTo>
                <a:cubicBezTo>
                  <a:pt x="7112596" y="7565297"/>
                  <a:pt x="6765330" y="8234032"/>
                  <a:pt x="6070799" y="8740576"/>
                </a:cubicBezTo>
                <a:cubicBezTo>
                  <a:pt x="5376267" y="9246989"/>
                  <a:pt x="4543293" y="9500194"/>
                  <a:pt x="3571875" y="9500194"/>
                </a:cubicBezTo>
                <a:cubicBezTo>
                  <a:pt x="2443163" y="9500194"/>
                  <a:pt x="1565672" y="9252148"/>
                  <a:pt x="939403" y="8756054"/>
                </a:cubicBezTo>
                <a:cubicBezTo>
                  <a:pt x="313135" y="8259961"/>
                  <a:pt x="0" y="7552994"/>
                  <a:pt x="0" y="6635154"/>
                </a:cubicBezTo>
                <a:lnTo>
                  <a:pt x="0" y="6424414"/>
                </a:lnTo>
                <a:lnTo>
                  <a:pt x="12303" y="6312694"/>
                </a:lnTo>
                <a:lnTo>
                  <a:pt x="1215430" y="6312694"/>
                </a:lnTo>
                <a:lnTo>
                  <a:pt x="1215430" y="6461522"/>
                </a:lnTo>
                <a:cubicBezTo>
                  <a:pt x="1215430" y="7151952"/>
                  <a:pt x="1416910" y="7661539"/>
                  <a:pt x="1819871" y="7990284"/>
                </a:cubicBezTo>
                <a:cubicBezTo>
                  <a:pt x="2222963" y="8318897"/>
                  <a:pt x="2823501" y="8483203"/>
                  <a:pt x="3621485" y="8483203"/>
                </a:cubicBezTo>
                <a:cubicBezTo>
                  <a:pt x="4311782" y="8483203"/>
                  <a:pt x="4864696" y="8324056"/>
                  <a:pt x="5280224" y="8005762"/>
                </a:cubicBezTo>
                <a:cubicBezTo>
                  <a:pt x="5695752" y="7687336"/>
                  <a:pt x="5903516" y="7265590"/>
                  <a:pt x="5903516" y="6740525"/>
                </a:cubicBezTo>
                <a:cubicBezTo>
                  <a:pt x="5903516" y="6215592"/>
                  <a:pt x="5675048" y="5838428"/>
                  <a:pt x="5218113" y="5609034"/>
                </a:cubicBezTo>
                <a:cubicBezTo>
                  <a:pt x="4761310" y="5379508"/>
                  <a:pt x="4154686" y="5177896"/>
                  <a:pt x="3398242" y="5004197"/>
                </a:cubicBezTo>
                <a:cubicBezTo>
                  <a:pt x="2641666" y="4834731"/>
                  <a:pt x="2057665" y="4555728"/>
                  <a:pt x="1646238" y="4167187"/>
                </a:cubicBezTo>
                <a:cubicBezTo>
                  <a:pt x="1234943" y="3778515"/>
                  <a:pt x="1029296" y="3265884"/>
                  <a:pt x="1029296" y="2629297"/>
                </a:cubicBezTo>
                <a:cubicBezTo>
                  <a:pt x="1029296" y="1835547"/>
                  <a:pt x="1350698" y="1198893"/>
                  <a:pt x="1993503" y="719336"/>
                </a:cubicBezTo>
                <a:cubicBezTo>
                  <a:pt x="2636441" y="239778"/>
                  <a:pt x="3414713" y="0"/>
                  <a:pt x="4328319" y="0"/>
                </a:cubicBezTo>
                <a:close/>
                <a:moveTo>
                  <a:pt x="9121775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0" name="Freeform 1280"/>
          <p:cNvSpPr/>
          <p:nvPr/>
        </p:nvSpPr>
        <p:spPr>
          <a:xfrm rot="0" flipH="0" flipV="0">
            <a:off x="13091870" y="5064944"/>
            <a:ext cx="134616" cy="166206"/>
          </a:xfrm>
          <a:custGeom>
            <a:pathLst>
              <a:path w="7478712" h="9233693">
                <a:moveTo>
                  <a:pt x="4899024" y="0"/>
                </a:moveTo>
                <a:cubicBezTo>
                  <a:pt x="5700977" y="0"/>
                  <a:pt x="6331412" y="240837"/>
                  <a:pt x="6790332" y="722511"/>
                </a:cubicBezTo>
                <a:cubicBezTo>
                  <a:pt x="7249252" y="1204052"/>
                  <a:pt x="7478712" y="1860351"/>
                  <a:pt x="7478712" y="2691408"/>
                </a:cubicBezTo>
                <a:cubicBezTo>
                  <a:pt x="7478712" y="3795117"/>
                  <a:pt x="7133496" y="4767659"/>
                  <a:pt x="6443067" y="5609034"/>
                </a:cubicBezTo>
                <a:cubicBezTo>
                  <a:pt x="5752636" y="6450277"/>
                  <a:pt x="4884472" y="6870897"/>
                  <a:pt x="3838574" y="6870897"/>
                </a:cubicBezTo>
                <a:cubicBezTo>
                  <a:pt x="3338379" y="6870897"/>
                  <a:pt x="2899105" y="6772737"/>
                  <a:pt x="2520751" y="6576417"/>
                </a:cubicBezTo>
                <a:cubicBezTo>
                  <a:pt x="2142529" y="6379964"/>
                  <a:pt x="1897591" y="6091568"/>
                  <a:pt x="1785937" y="5711229"/>
                </a:cubicBezTo>
                <a:lnTo>
                  <a:pt x="1761132" y="5711229"/>
                </a:lnTo>
                <a:lnTo>
                  <a:pt x="1066601" y="9233693"/>
                </a:lnTo>
                <a:lnTo>
                  <a:pt x="0" y="9233693"/>
                </a:lnTo>
                <a:lnTo>
                  <a:pt x="1916112" y="148828"/>
                </a:lnTo>
                <a:lnTo>
                  <a:pt x="2933104" y="148828"/>
                </a:lnTo>
                <a:lnTo>
                  <a:pt x="2703710" y="1091406"/>
                </a:lnTo>
                <a:lnTo>
                  <a:pt x="2728515" y="1091406"/>
                </a:lnTo>
                <a:cubicBezTo>
                  <a:pt x="2997199" y="731705"/>
                  <a:pt x="3297964" y="459912"/>
                  <a:pt x="3630810" y="276026"/>
                </a:cubicBezTo>
                <a:cubicBezTo>
                  <a:pt x="3963656" y="92009"/>
                  <a:pt x="4386394" y="0"/>
                  <a:pt x="4899024" y="0"/>
                </a:cubicBezTo>
                <a:close/>
                <a:moveTo>
                  <a:pt x="7336035" y="6715918"/>
                </a:moveTo>
                <a:moveTo>
                  <a:pt x="2145704" y="4216797"/>
                </a:moveTo>
                <a:cubicBezTo>
                  <a:pt x="2145704" y="4733528"/>
                  <a:pt x="2294532" y="5145947"/>
                  <a:pt x="2592188" y="5454054"/>
                </a:cubicBezTo>
                <a:cubicBezTo>
                  <a:pt x="2889845" y="5762029"/>
                  <a:pt x="3290821" y="5916017"/>
                  <a:pt x="3795117" y="5916017"/>
                </a:cubicBezTo>
                <a:cubicBezTo>
                  <a:pt x="4559895" y="5916017"/>
                  <a:pt x="5185171" y="5591505"/>
                  <a:pt x="5670946" y="4942483"/>
                </a:cubicBezTo>
                <a:cubicBezTo>
                  <a:pt x="6156721" y="4293327"/>
                  <a:pt x="6399609" y="3542969"/>
                  <a:pt x="6399609" y="2691408"/>
                </a:cubicBezTo>
                <a:cubicBezTo>
                  <a:pt x="6399609" y="2116733"/>
                  <a:pt x="6254881" y="1682618"/>
                  <a:pt x="5965427" y="1389062"/>
                </a:cubicBezTo>
                <a:cubicBezTo>
                  <a:pt x="5676106" y="1095507"/>
                  <a:pt x="5254492" y="948729"/>
                  <a:pt x="4700587" y="948729"/>
                </a:cubicBezTo>
                <a:cubicBezTo>
                  <a:pt x="3997721" y="948729"/>
                  <a:pt x="3396191" y="1289843"/>
                  <a:pt x="2895996" y="1972072"/>
                </a:cubicBezTo>
                <a:cubicBezTo>
                  <a:pt x="2395801" y="2654168"/>
                  <a:pt x="2145704" y="3402409"/>
                  <a:pt x="2145704" y="4216797"/>
                </a:cubicBezTo>
                <a:close/>
                <a:moveTo>
                  <a:pt x="31192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1" name="Freeform 1281"/>
          <p:cNvSpPr/>
          <p:nvPr/>
        </p:nvSpPr>
        <p:spPr>
          <a:xfrm rot="0" flipH="0" flipV="0">
            <a:off x="13242271" y="5064944"/>
            <a:ext cx="115192" cy="123676"/>
          </a:xfrm>
          <a:custGeom>
            <a:pathLst>
              <a:path w="6399610" h="6870897">
                <a:moveTo>
                  <a:pt x="3671094" y="0"/>
                </a:moveTo>
                <a:cubicBezTo>
                  <a:pt x="4564063" y="0"/>
                  <a:pt x="5242057" y="234619"/>
                  <a:pt x="5705078" y="703858"/>
                </a:cubicBezTo>
                <a:cubicBezTo>
                  <a:pt x="6168099" y="1173096"/>
                  <a:pt x="6399610" y="1843881"/>
                  <a:pt x="6399610" y="2716212"/>
                </a:cubicBezTo>
                <a:cubicBezTo>
                  <a:pt x="6399610" y="3877865"/>
                  <a:pt x="6059554" y="4860726"/>
                  <a:pt x="5379442" y="5664795"/>
                </a:cubicBezTo>
                <a:cubicBezTo>
                  <a:pt x="4699463" y="6468864"/>
                  <a:pt x="3828190" y="6870897"/>
                  <a:pt x="2765624" y="6870897"/>
                </a:cubicBezTo>
                <a:cubicBezTo>
                  <a:pt x="1938801" y="6870897"/>
                  <a:pt x="1271125" y="6618750"/>
                  <a:pt x="762595" y="6114454"/>
                </a:cubicBezTo>
                <a:cubicBezTo>
                  <a:pt x="254199" y="5610026"/>
                  <a:pt x="0" y="4944401"/>
                  <a:pt x="0" y="4117578"/>
                </a:cubicBezTo>
                <a:cubicBezTo>
                  <a:pt x="0" y="3001433"/>
                  <a:pt x="338998" y="2036167"/>
                  <a:pt x="1016992" y="1221779"/>
                </a:cubicBezTo>
                <a:cubicBezTo>
                  <a:pt x="1694987" y="407260"/>
                  <a:pt x="2579688" y="0"/>
                  <a:pt x="3671094" y="0"/>
                </a:cubicBezTo>
                <a:close/>
                <a:moveTo>
                  <a:pt x="6498828" y="6715918"/>
                </a:moveTo>
                <a:moveTo>
                  <a:pt x="1078905" y="4111426"/>
                </a:moveTo>
                <a:cubicBezTo>
                  <a:pt x="1078905" y="4686101"/>
                  <a:pt x="1240102" y="5130535"/>
                  <a:pt x="1562497" y="5444728"/>
                </a:cubicBezTo>
                <a:cubicBezTo>
                  <a:pt x="1885024" y="5758921"/>
                  <a:pt x="2323306" y="5916017"/>
                  <a:pt x="2877344" y="5916017"/>
                </a:cubicBezTo>
                <a:cubicBezTo>
                  <a:pt x="3571875" y="5916017"/>
                  <a:pt x="4152702" y="5592498"/>
                  <a:pt x="4619824" y="4945459"/>
                </a:cubicBezTo>
                <a:cubicBezTo>
                  <a:pt x="5086945" y="4298421"/>
                  <a:pt x="5320506" y="3584244"/>
                  <a:pt x="5320506" y="2802929"/>
                </a:cubicBezTo>
                <a:cubicBezTo>
                  <a:pt x="5320506" y="2249024"/>
                  <a:pt x="5169628" y="1801548"/>
                  <a:pt x="4867870" y="1460500"/>
                </a:cubicBezTo>
                <a:cubicBezTo>
                  <a:pt x="4566113" y="1119319"/>
                  <a:pt x="4136165" y="948729"/>
                  <a:pt x="3578027" y="948729"/>
                </a:cubicBezTo>
                <a:cubicBezTo>
                  <a:pt x="2866959" y="948729"/>
                  <a:pt x="2272639" y="1273307"/>
                  <a:pt x="1795066" y="1922462"/>
                </a:cubicBezTo>
                <a:cubicBezTo>
                  <a:pt x="1317625" y="2571485"/>
                  <a:pt x="1078905" y="3301140"/>
                  <a:pt x="1078905" y="4111426"/>
                </a:cubicBezTo>
                <a:close/>
                <a:moveTo>
                  <a:pt x="2387402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2" name="Freeform 1282"/>
          <p:cNvSpPr/>
          <p:nvPr/>
        </p:nvSpPr>
        <p:spPr>
          <a:xfrm rot="0" flipH="0" flipV="0">
            <a:off x="13368462" y="5022638"/>
            <a:ext cx="53692" cy="163191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3" name="Freeform 1283"/>
          <p:cNvSpPr/>
          <p:nvPr/>
        </p:nvSpPr>
        <p:spPr>
          <a:xfrm rot="0" flipH="0" flipV="0">
            <a:off x="13419211" y="5022638"/>
            <a:ext cx="53692" cy="163191"/>
          </a:xfrm>
          <a:custGeom>
            <a:pathLst>
              <a:path w="2982911" h="9066212">
                <a:moveTo>
                  <a:pt x="2982911" y="0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903808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4" name="Freeform 1284"/>
          <p:cNvSpPr/>
          <p:nvPr/>
        </p:nvSpPr>
        <p:spPr>
          <a:xfrm rot="0" flipH="0" flipV="0">
            <a:off x="13473310" y="5064944"/>
            <a:ext cx="110953" cy="123676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5" name="Freeform 1285"/>
          <p:cNvSpPr/>
          <p:nvPr/>
        </p:nvSpPr>
        <p:spPr>
          <a:xfrm rot="0" flipH="0" flipV="0">
            <a:off x="13592718" y="5064608"/>
            <a:ext cx="87514" cy="121222"/>
          </a:xfrm>
          <a:custGeom>
            <a:pathLst>
              <a:path w="4861916" h="6734571">
                <a:moveTo>
                  <a:pt x="4663478" y="0"/>
                </a:moveTo>
                <a:cubicBezTo>
                  <a:pt x="4770899" y="0"/>
                  <a:pt x="4837045" y="6217"/>
                  <a:pt x="4861916" y="18653"/>
                </a:cubicBezTo>
                <a:lnTo>
                  <a:pt x="4607519" y="1172170"/>
                </a:lnTo>
                <a:cubicBezTo>
                  <a:pt x="4582780" y="1163836"/>
                  <a:pt x="4498048" y="1159668"/>
                  <a:pt x="4353320" y="1159668"/>
                </a:cubicBezTo>
                <a:cubicBezTo>
                  <a:pt x="3849024" y="1159668"/>
                  <a:pt x="3465577" y="1235141"/>
                  <a:pt x="3202978" y="1386086"/>
                </a:cubicBezTo>
                <a:cubicBezTo>
                  <a:pt x="2940512" y="1536898"/>
                  <a:pt x="2670769" y="1768408"/>
                  <a:pt x="2393750" y="2080617"/>
                </a:cubicBezTo>
                <a:cubicBezTo>
                  <a:pt x="2116731" y="2392693"/>
                  <a:pt x="1885221" y="2972461"/>
                  <a:pt x="1699219" y="3819921"/>
                </a:cubicBezTo>
                <a:lnTo>
                  <a:pt x="1079102" y="6734571"/>
                </a:lnTo>
                <a:lnTo>
                  <a:pt x="0" y="6734571"/>
                </a:lnTo>
                <a:lnTo>
                  <a:pt x="1370606" y="167481"/>
                </a:lnTo>
                <a:lnTo>
                  <a:pt x="2387599" y="167481"/>
                </a:lnTo>
                <a:lnTo>
                  <a:pt x="2071289" y="1575196"/>
                </a:lnTo>
                <a:lnTo>
                  <a:pt x="2096094" y="1575196"/>
                </a:lnTo>
                <a:cubicBezTo>
                  <a:pt x="2269793" y="1265105"/>
                  <a:pt x="2464129" y="1001580"/>
                  <a:pt x="2679103" y="784621"/>
                </a:cubicBezTo>
                <a:cubicBezTo>
                  <a:pt x="2894077" y="567531"/>
                  <a:pt x="3125588" y="396941"/>
                  <a:pt x="3373635" y="272851"/>
                </a:cubicBezTo>
                <a:cubicBezTo>
                  <a:pt x="3530665" y="190169"/>
                  <a:pt x="3689812" y="130241"/>
                  <a:pt x="3851075" y="93067"/>
                </a:cubicBezTo>
                <a:cubicBezTo>
                  <a:pt x="4012339" y="55893"/>
                  <a:pt x="4183921" y="29037"/>
                  <a:pt x="4365822" y="12501"/>
                </a:cubicBezTo>
                <a:cubicBezTo>
                  <a:pt x="4427735" y="8400"/>
                  <a:pt x="4478336" y="5292"/>
                  <a:pt x="4517627" y="3175"/>
                </a:cubicBezTo>
                <a:cubicBezTo>
                  <a:pt x="4556917" y="1058"/>
                  <a:pt x="4605535" y="0"/>
                  <a:pt x="4663478" y="0"/>
                </a:cubicBezTo>
                <a:close/>
                <a:moveTo>
                  <a:pt x="6796681" y="6734571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6" name="Freeform 1286"/>
          <p:cNvSpPr/>
          <p:nvPr/>
        </p:nvSpPr>
        <p:spPr>
          <a:xfrm rot="0" flipH="0" flipV="0">
            <a:off x="13731050" y="5064944"/>
            <a:ext cx="108720" cy="123676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7" name="Freeform 1287"/>
          <p:cNvSpPr/>
          <p:nvPr/>
        </p:nvSpPr>
        <p:spPr>
          <a:xfrm rot="0" flipH="0" flipV="0">
            <a:off x="13850808" y="5022638"/>
            <a:ext cx="53692" cy="163191"/>
          </a:xfrm>
          <a:custGeom>
            <a:pathLst>
              <a:path w="2982911" h="9066212">
                <a:moveTo>
                  <a:pt x="2982911" y="0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903808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8" name="Freeform 1288"/>
          <p:cNvSpPr/>
          <p:nvPr/>
        </p:nvSpPr>
        <p:spPr>
          <a:xfrm rot="0" flipH="0" flipV="0">
            <a:off x="13904907" y="5064944"/>
            <a:ext cx="110953" cy="123676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89" name="Freeform 1289"/>
          <p:cNvSpPr/>
          <p:nvPr/>
        </p:nvSpPr>
        <p:spPr>
          <a:xfrm rot="0" flipH="0" flipV="0">
            <a:off x="14024315" y="5064608"/>
            <a:ext cx="87514" cy="121222"/>
          </a:xfrm>
          <a:custGeom>
            <a:pathLst>
              <a:path w="4861916" h="6734571">
                <a:moveTo>
                  <a:pt x="4663478" y="0"/>
                </a:moveTo>
                <a:cubicBezTo>
                  <a:pt x="4770899" y="0"/>
                  <a:pt x="4837045" y="6217"/>
                  <a:pt x="4861916" y="18653"/>
                </a:cubicBezTo>
                <a:lnTo>
                  <a:pt x="4607519" y="1172170"/>
                </a:lnTo>
                <a:cubicBezTo>
                  <a:pt x="4582780" y="1163836"/>
                  <a:pt x="4498048" y="1159668"/>
                  <a:pt x="4353320" y="1159668"/>
                </a:cubicBezTo>
                <a:cubicBezTo>
                  <a:pt x="3849024" y="1159668"/>
                  <a:pt x="3465577" y="1235141"/>
                  <a:pt x="3202978" y="1386086"/>
                </a:cubicBezTo>
                <a:cubicBezTo>
                  <a:pt x="2940512" y="1536898"/>
                  <a:pt x="2670769" y="1768408"/>
                  <a:pt x="2393750" y="2080617"/>
                </a:cubicBezTo>
                <a:cubicBezTo>
                  <a:pt x="2116731" y="2392693"/>
                  <a:pt x="1885221" y="2972461"/>
                  <a:pt x="1699219" y="3819921"/>
                </a:cubicBezTo>
                <a:lnTo>
                  <a:pt x="1079102" y="6734571"/>
                </a:lnTo>
                <a:lnTo>
                  <a:pt x="0" y="6734571"/>
                </a:lnTo>
                <a:lnTo>
                  <a:pt x="1370606" y="167481"/>
                </a:lnTo>
                <a:lnTo>
                  <a:pt x="2387599" y="167481"/>
                </a:lnTo>
                <a:lnTo>
                  <a:pt x="2071289" y="1575196"/>
                </a:lnTo>
                <a:lnTo>
                  <a:pt x="2096094" y="1575196"/>
                </a:lnTo>
                <a:cubicBezTo>
                  <a:pt x="2269793" y="1265105"/>
                  <a:pt x="2464129" y="1001580"/>
                  <a:pt x="2679103" y="784621"/>
                </a:cubicBezTo>
                <a:cubicBezTo>
                  <a:pt x="2894077" y="567531"/>
                  <a:pt x="3125588" y="396941"/>
                  <a:pt x="3373635" y="272851"/>
                </a:cubicBezTo>
                <a:cubicBezTo>
                  <a:pt x="3530665" y="190169"/>
                  <a:pt x="3689812" y="130241"/>
                  <a:pt x="3851075" y="93067"/>
                </a:cubicBezTo>
                <a:cubicBezTo>
                  <a:pt x="4012339" y="55893"/>
                  <a:pt x="4183921" y="29037"/>
                  <a:pt x="4365822" y="12501"/>
                </a:cubicBezTo>
                <a:cubicBezTo>
                  <a:pt x="4427735" y="8400"/>
                  <a:pt x="4478336" y="5292"/>
                  <a:pt x="4517627" y="3175"/>
                </a:cubicBezTo>
                <a:cubicBezTo>
                  <a:pt x="4556917" y="1058"/>
                  <a:pt x="4605535" y="0"/>
                  <a:pt x="4663478" y="0"/>
                </a:cubicBezTo>
                <a:close/>
                <a:moveTo>
                  <a:pt x="6796681" y="6734571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0" name="Freeform 1290"/>
          <p:cNvSpPr/>
          <p:nvPr/>
        </p:nvSpPr>
        <p:spPr>
          <a:xfrm rot="0" flipH="0" flipV="0">
            <a:off x="14109833" y="5032686"/>
            <a:ext cx="66526" cy="154483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1" name="Freeform 1291"/>
          <p:cNvSpPr/>
          <p:nvPr/>
        </p:nvSpPr>
        <p:spPr>
          <a:xfrm rot="0" flipH="0" flipV="0">
            <a:off x="14177485" y="5067622"/>
            <a:ext cx="50006" cy="118207"/>
          </a:xfrm>
          <a:custGeom>
            <a:pathLst>
              <a:path w="2778125" h="6567090">
                <a:moveTo>
                  <a:pt x="2778125" y="0"/>
                </a:moveTo>
                <a:lnTo>
                  <a:pt x="2486621" y="1413867"/>
                </a:lnTo>
                <a:lnTo>
                  <a:pt x="1066602" y="1413867"/>
                </a:lnTo>
                <a:lnTo>
                  <a:pt x="1358107" y="0"/>
                </a:lnTo>
                <a:close/>
                <a:moveTo>
                  <a:pt x="6374805" y="6567090"/>
                </a:moveTo>
                <a:moveTo>
                  <a:pt x="1711524" y="5159375"/>
                </a:moveTo>
                <a:lnTo>
                  <a:pt x="1420019" y="6567090"/>
                </a:lnTo>
                <a:lnTo>
                  <a:pt x="0" y="6567090"/>
                </a:lnTo>
                <a:lnTo>
                  <a:pt x="279004" y="5159375"/>
                </a:lnTo>
                <a:close/>
                <a:moveTo>
                  <a:pt x="1215430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2" name="Rectangle 1292"/>
          <p:cNvSpPr/>
          <p:nvPr/>
        </p:nvSpPr>
        <p:spPr>
          <a:xfrm rot="0" flipH="0" flipV="0">
            <a:off x="12896150" y="5291489"/>
            <a:ext cx="3437001" cy="274045"/>
          </a:xfrm>
          <a:prstGeom prst="rect">
            <a:avLst/>
          </a:prstGeom>
        </p:spPr>
      </p:sp>
      <p:sp>
        <p:nvSpPr>
          <p:cNvPr id="1293" name="Freeform 1293"/>
          <p:cNvSpPr/>
          <p:nvPr/>
        </p:nvSpPr>
        <p:spPr>
          <a:xfrm rot="0" flipH="0" flipV="0">
            <a:off x="12897714" y="5336963"/>
            <a:ext cx="147004" cy="163191"/>
          </a:xfrm>
          <a:custGeom>
            <a:pathLst>
              <a:path w="8166894" h="9066212">
                <a:moveTo>
                  <a:pt x="8166894" y="0"/>
                </a:moveTo>
                <a:lnTo>
                  <a:pt x="7962305" y="1016992"/>
                </a:lnTo>
                <a:lnTo>
                  <a:pt x="2920603" y="1016992"/>
                </a:lnTo>
                <a:lnTo>
                  <a:pt x="2312988" y="3894336"/>
                </a:lnTo>
                <a:lnTo>
                  <a:pt x="7013377" y="3894336"/>
                </a:lnTo>
                <a:lnTo>
                  <a:pt x="6808788" y="4911328"/>
                </a:lnTo>
                <a:lnTo>
                  <a:pt x="2095897" y="4911328"/>
                </a:lnTo>
                <a:lnTo>
                  <a:pt x="1438672" y="8049220"/>
                </a:lnTo>
                <a:lnTo>
                  <a:pt x="6542088" y="8049220"/>
                </a:lnTo>
                <a:lnTo>
                  <a:pt x="6312694" y="9066212"/>
                </a:lnTo>
                <a:lnTo>
                  <a:pt x="0" y="9066212"/>
                </a:lnTo>
                <a:lnTo>
                  <a:pt x="1922264" y="0"/>
                </a:lnTo>
                <a:close/>
                <a:moveTo>
                  <a:pt x="89792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4" name="Freeform 1294"/>
          <p:cNvSpPr/>
          <p:nvPr/>
        </p:nvSpPr>
        <p:spPr>
          <a:xfrm rot="0" flipH="0" flipV="0">
            <a:off x="13034478" y="5336963"/>
            <a:ext cx="53692" cy="163191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5" name="Freeform 1295"/>
          <p:cNvSpPr/>
          <p:nvPr/>
        </p:nvSpPr>
        <p:spPr>
          <a:xfrm rot="0" flipH="0" flipV="0">
            <a:off x="13159268" y="5381947"/>
            <a:ext cx="103359" cy="118207"/>
          </a:xfrm>
          <a:custGeom>
            <a:pathLst>
              <a:path w="5742185" h="6567090">
                <a:moveTo>
                  <a:pt x="1141015" y="0"/>
                </a:moveTo>
                <a:lnTo>
                  <a:pt x="1699021" y="5457031"/>
                </a:lnTo>
                <a:lnTo>
                  <a:pt x="1729978" y="5457031"/>
                </a:lnTo>
                <a:lnTo>
                  <a:pt x="4570214" y="0"/>
                </a:lnTo>
                <a:lnTo>
                  <a:pt x="5742185" y="0"/>
                </a:lnTo>
                <a:lnTo>
                  <a:pt x="2095896" y="6567090"/>
                </a:lnTo>
                <a:lnTo>
                  <a:pt x="942578" y="6567090"/>
                </a:lnTo>
                <a:lnTo>
                  <a:pt x="0" y="0"/>
                </a:lnTo>
                <a:close/>
                <a:moveTo>
                  <a:pt x="6033690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6" name="Freeform 1296"/>
          <p:cNvSpPr/>
          <p:nvPr/>
        </p:nvSpPr>
        <p:spPr>
          <a:xfrm rot="0" flipH="0" flipV="0">
            <a:off x="13258277" y="5336963"/>
            <a:ext cx="53692" cy="163191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7" name="Freeform 1297"/>
          <p:cNvSpPr/>
          <p:nvPr/>
        </p:nvSpPr>
        <p:spPr>
          <a:xfrm rot="0" flipH="0" flipV="0">
            <a:off x="13309026" y="5336963"/>
            <a:ext cx="53692" cy="163191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8" name="Freeform 1298"/>
          <p:cNvSpPr/>
          <p:nvPr/>
        </p:nvSpPr>
        <p:spPr>
          <a:xfrm rot="0" flipH="0" flipV="0">
            <a:off x="13368484" y="5347011"/>
            <a:ext cx="66526" cy="154483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99" name="Freeform 1299"/>
          <p:cNvSpPr/>
          <p:nvPr/>
        </p:nvSpPr>
        <p:spPr>
          <a:xfrm rot="0" flipH="0" flipV="0">
            <a:off x="13440264" y="5347011"/>
            <a:ext cx="66526" cy="154483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0" name="Freeform 1300"/>
          <p:cNvSpPr/>
          <p:nvPr/>
        </p:nvSpPr>
        <p:spPr>
          <a:xfrm rot="0" flipH="0" flipV="0">
            <a:off x="13505544" y="5379269"/>
            <a:ext cx="110953" cy="123676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1" name="Freeform 1301"/>
          <p:cNvSpPr/>
          <p:nvPr/>
        </p:nvSpPr>
        <p:spPr>
          <a:xfrm rot="0" flipH="0" flipV="0">
            <a:off x="13624952" y="5336963"/>
            <a:ext cx="53692" cy="163191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2" name="Freeform 1302"/>
          <p:cNvSpPr/>
          <p:nvPr/>
        </p:nvSpPr>
        <p:spPr>
          <a:xfrm rot="0" flipH="0" flipV="0">
            <a:off x="13684409" y="5347011"/>
            <a:ext cx="66526" cy="154483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3" name="Freeform 1303"/>
          <p:cNvSpPr/>
          <p:nvPr/>
        </p:nvSpPr>
        <p:spPr>
          <a:xfrm rot="0" flipH="0" flipV="0">
            <a:off x="13746367" y="5338749"/>
            <a:ext cx="108720" cy="164195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4" name="Freeform 1304"/>
          <p:cNvSpPr/>
          <p:nvPr/>
        </p:nvSpPr>
        <p:spPr>
          <a:xfrm rot="0" flipH="0" flipV="0">
            <a:off x="13929447" y="5379269"/>
            <a:ext cx="183508" cy="120886"/>
          </a:xfrm>
          <a:custGeom>
            <a:pathLst>
              <a:path w="10194924" h="6715918">
                <a:moveTo>
                  <a:pt x="4471192" y="0"/>
                </a:moveTo>
                <a:cubicBezTo>
                  <a:pt x="4942415" y="0"/>
                  <a:pt x="5313427" y="101335"/>
                  <a:pt x="5584228" y="304006"/>
                </a:cubicBezTo>
                <a:cubicBezTo>
                  <a:pt x="5855029" y="506544"/>
                  <a:pt x="6033821" y="797983"/>
                  <a:pt x="6120605" y="1178322"/>
                </a:cubicBezTo>
                <a:cubicBezTo>
                  <a:pt x="6364551" y="831056"/>
                  <a:pt x="6689062" y="547886"/>
                  <a:pt x="7094139" y="328811"/>
                </a:cubicBezTo>
                <a:cubicBezTo>
                  <a:pt x="7499349" y="109603"/>
                  <a:pt x="7925195" y="0"/>
                  <a:pt x="8371680" y="0"/>
                </a:cubicBezTo>
                <a:cubicBezTo>
                  <a:pt x="8929819" y="0"/>
                  <a:pt x="9373194" y="130241"/>
                  <a:pt x="9701806" y="390723"/>
                </a:cubicBezTo>
                <a:cubicBezTo>
                  <a:pt x="10030551" y="651205"/>
                  <a:pt x="10194924" y="1012957"/>
                  <a:pt x="10194924" y="1475978"/>
                </a:cubicBezTo>
                <a:cubicBezTo>
                  <a:pt x="10194924" y="1645443"/>
                  <a:pt x="10179380" y="1828403"/>
                  <a:pt x="10148291" y="2024856"/>
                </a:cubicBezTo>
                <a:cubicBezTo>
                  <a:pt x="10117335" y="2221177"/>
                  <a:pt x="10070834" y="2472266"/>
                  <a:pt x="10008789" y="2778125"/>
                </a:cubicBezTo>
                <a:lnTo>
                  <a:pt x="9177931" y="6715918"/>
                </a:lnTo>
                <a:lnTo>
                  <a:pt x="8098828" y="6715918"/>
                </a:lnTo>
                <a:lnTo>
                  <a:pt x="8991797" y="2666603"/>
                </a:lnTo>
                <a:cubicBezTo>
                  <a:pt x="9057943" y="2360612"/>
                  <a:pt x="9095117" y="2149739"/>
                  <a:pt x="9103319" y="2033984"/>
                </a:cubicBezTo>
                <a:cubicBezTo>
                  <a:pt x="9111653" y="1918229"/>
                  <a:pt x="9115820" y="1854133"/>
                  <a:pt x="9115820" y="1841698"/>
                </a:cubicBezTo>
                <a:cubicBezTo>
                  <a:pt x="9115820" y="1585449"/>
                  <a:pt x="9018652" y="1372592"/>
                  <a:pt x="8824316" y="1203126"/>
                </a:cubicBezTo>
                <a:cubicBezTo>
                  <a:pt x="8630111" y="1033529"/>
                  <a:pt x="8392450" y="948729"/>
                  <a:pt x="8111330" y="948729"/>
                </a:cubicBezTo>
                <a:cubicBezTo>
                  <a:pt x="7747528" y="948729"/>
                  <a:pt x="7380617" y="1081021"/>
                  <a:pt x="7010597" y="1345604"/>
                </a:cubicBezTo>
                <a:cubicBezTo>
                  <a:pt x="6640577" y="1610188"/>
                  <a:pt x="6382145" y="1883039"/>
                  <a:pt x="6235302" y="2164159"/>
                </a:cubicBezTo>
                <a:cubicBezTo>
                  <a:pt x="6088590" y="2445279"/>
                  <a:pt x="5967676" y="2809081"/>
                  <a:pt x="5872558" y="3255565"/>
                </a:cubicBezTo>
                <a:lnTo>
                  <a:pt x="5128417" y="6715918"/>
                </a:lnTo>
                <a:lnTo>
                  <a:pt x="4049513" y="6715918"/>
                </a:lnTo>
                <a:lnTo>
                  <a:pt x="4805956" y="3106737"/>
                </a:lnTo>
                <a:cubicBezTo>
                  <a:pt x="4888639" y="2701660"/>
                  <a:pt x="4948567" y="2401954"/>
                  <a:pt x="4985741" y="2207617"/>
                </a:cubicBezTo>
                <a:cubicBezTo>
                  <a:pt x="5023047" y="2013280"/>
                  <a:pt x="5041700" y="1878938"/>
                  <a:pt x="5041700" y="1804590"/>
                </a:cubicBezTo>
                <a:cubicBezTo>
                  <a:pt x="5041700" y="1535906"/>
                  <a:pt x="4962127" y="1326091"/>
                  <a:pt x="4802980" y="1175147"/>
                </a:cubicBezTo>
                <a:cubicBezTo>
                  <a:pt x="4643833" y="1024202"/>
                  <a:pt x="4417482" y="948729"/>
                  <a:pt x="4123927" y="948729"/>
                </a:cubicBezTo>
                <a:cubicBezTo>
                  <a:pt x="3735254" y="948729"/>
                  <a:pt x="3356966" y="1089289"/>
                  <a:pt x="2989063" y="1370409"/>
                </a:cubicBezTo>
                <a:cubicBezTo>
                  <a:pt x="2621160" y="1651529"/>
                  <a:pt x="2363786" y="1906852"/>
                  <a:pt x="2216942" y="2136378"/>
                </a:cubicBezTo>
                <a:cubicBezTo>
                  <a:pt x="2070231" y="2365772"/>
                  <a:pt x="1938997" y="2728515"/>
                  <a:pt x="1823242" y="3224609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95411" y="148828"/>
                </a:lnTo>
                <a:lnTo>
                  <a:pt x="2399902" y="148828"/>
                </a:lnTo>
                <a:lnTo>
                  <a:pt x="2158205" y="1128712"/>
                </a:lnTo>
                <a:lnTo>
                  <a:pt x="2183010" y="1153517"/>
                </a:lnTo>
                <a:cubicBezTo>
                  <a:pt x="2484767" y="781380"/>
                  <a:pt x="2831966" y="496093"/>
                  <a:pt x="3224608" y="297656"/>
                </a:cubicBezTo>
                <a:cubicBezTo>
                  <a:pt x="3617382" y="99218"/>
                  <a:pt x="4032910" y="0"/>
                  <a:pt x="4471192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5" name="Freeform 1305"/>
          <p:cNvSpPr/>
          <p:nvPr/>
        </p:nvSpPr>
        <p:spPr>
          <a:xfrm rot="0" flipH="0" flipV="0">
            <a:off x="14129239" y="5379269"/>
            <a:ext cx="115192" cy="123676"/>
          </a:xfrm>
          <a:custGeom>
            <a:pathLst>
              <a:path w="6399610" h="6870897">
                <a:moveTo>
                  <a:pt x="3671094" y="0"/>
                </a:moveTo>
                <a:cubicBezTo>
                  <a:pt x="4564063" y="0"/>
                  <a:pt x="5242057" y="234619"/>
                  <a:pt x="5705078" y="703858"/>
                </a:cubicBezTo>
                <a:cubicBezTo>
                  <a:pt x="6168099" y="1173096"/>
                  <a:pt x="6399610" y="1843881"/>
                  <a:pt x="6399610" y="2716212"/>
                </a:cubicBezTo>
                <a:cubicBezTo>
                  <a:pt x="6399610" y="3877865"/>
                  <a:pt x="6059554" y="4860726"/>
                  <a:pt x="5379442" y="5664795"/>
                </a:cubicBezTo>
                <a:cubicBezTo>
                  <a:pt x="4699463" y="6468864"/>
                  <a:pt x="3828190" y="6870897"/>
                  <a:pt x="2765624" y="6870897"/>
                </a:cubicBezTo>
                <a:cubicBezTo>
                  <a:pt x="1938801" y="6870897"/>
                  <a:pt x="1271125" y="6618750"/>
                  <a:pt x="762595" y="6114454"/>
                </a:cubicBezTo>
                <a:cubicBezTo>
                  <a:pt x="254199" y="5610026"/>
                  <a:pt x="0" y="4944401"/>
                  <a:pt x="0" y="4117578"/>
                </a:cubicBezTo>
                <a:cubicBezTo>
                  <a:pt x="0" y="3001433"/>
                  <a:pt x="338998" y="2036167"/>
                  <a:pt x="1016992" y="1221779"/>
                </a:cubicBezTo>
                <a:cubicBezTo>
                  <a:pt x="1694987" y="407260"/>
                  <a:pt x="2579688" y="0"/>
                  <a:pt x="3671094" y="0"/>
                </a:cubicBezTo>
                <a:close/>
                <a:moveTo>
                  <a:pt x="6498828" y="6715918"/>
                </a:moveTo>
                <a:moveTo>
                  <a:pt x="1078905" y="4111426"/>
                </a:moveTo>
                <a:cubicBezTo>
                  <a:pt x="1078905" y="4686101"/>
                  <a:pt x="1240102" y="5130535"/>
                  <a:pt x="1562497" y="5444728"/>
                </a:cubicBezTo>
                <a:cubicBezTo>
                  <a:pt x="1885024" y="5758921"/>
                  <a:pt x="2323306" y="5916017"/>
                  <a:pt x="2877344" y="5916017"/>
                </a:cubicBezTo>
                <a:cubicBezTo>
                  <a:pt x="3571875" y="5916017"/>
                  <a:pt x="4152702" y="5592498"/>
                  <a:pt x="4619824" y="4945459"/>
                </a:cubicBezTo>
                <a:cubicBezTo>
                  <a:pt x="5086945" y="4298421"/>
                  <a:pt x="5320506" y="3584244"/>
                  <a:pt x="5320506" y="2802929"/>
                </a:cubicBezTo>
                <a:cubicBezTo>
                  <a:pt x="5320506" y="2249024"/>
                  <a:pt x="5169628" y="1801548"/>
                  <a:pt x="4867870" y="1460500"/>
                </a:cubicBezTo>
                <a:cubicBezTo>
                  <a:pt x="4566113" y="1119319"/>
                  <a:pt x="4136165" y="948729"/>
                  <a:pt x="3578027" y="948729"/>
                </a:cubicBezTo>
                <a:cubicBezTo>
                  <a:pt x="2866959" y="948729"/>
                  <a:pt x="2272639" y="1273307"/>
                  <a:pt x="1795066" y="1922462"/>
                </a:cubicBezTo>
                <a:cubicBezTo>
                  <a:pt x="1317625" y="2571485"/>
                  <a:pt x="1078905" y="3301140"/>
                  <a:pt x="1078905" y="4111426"/>
                </a:cubicBezTo>
                <a:close/>
                <a:moveTo>
                  <a:pt x="2387402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6" name="Freeform 1306"/>
          <p:cNvSpPr/>
          <p:nvPr/>
        </p:nvSpPr>
        <p:spPr>
          <a:xfrm rot="0" flipH="0" flipV="0">
            <a:off x="14255430" y="5379269"/>
            <a:ext cx="115417" cy="120886"/>
          </a:xfrm>
          <a:custGeom>
            <a:pathLst>
              <a:path w="6412110" h="6715918">
                <a:moveTo>
                  <a:pt x="4582714" y="0"/>
                </a:moveTo>
                <a:cubicBezTo>
                  <a:pt x="5202898" y="0"/>
                  <a:pt x="5662810" y="135400"/>
                  <a:pt x="5962450" y="406201"/>
                </a:cubicBezTo>
                <a:cubicBezTo>
                  <a:pt x="6262223" y="677002"/>
                  <a:pt x="6412110" y="1101791"/>
                  <a:pt x="6412110" y="1680567"/>
                </a:cubicBezTo>
                <a:cubicBezTo>
                  <a:pt x="6412110" y="1796322"/>
                  <a:pt x="6402783" y="1931723"/>
                  <a:pt x="6384130" y="2086768"/>
                </a:cubicBezTo>
                <a:cubicBezTo>
                  <a:pt x="6365609" y="2241814"/>
                  <a:pt x="6310840" y="2536362"/>
                  <a:pt x="6219824" y="2970411"/>
                </a:cubicBezTo>
                <a:lnTo>
                  <a:pt x="5419922" y="6715918"/>
                </a:lnTo>
                <a:lnTo>
                  <a:pt x="4341017" y="6715918"/>
                </a:lnTo>
                <a:lnTo>
                  <a:pt x="5258791" y="2480468"/>
                </a:lnTo>
                <a:cubicBezTo>
                  <a:pt x="5308400" y="2166276"/>
                  <a:pt x="5333205" y="1959570"/>
                  <a:pt x="5333205" y="1860351"/>
                </a:cubicBezTo>
                <a:cubicBezTo>
                  <a:pt x="5333205" y="1575130"/>
                  <a:pt x="5230877" y="1351888"/>
                  <a:pt x="5026222" y="1190625"/>
                </a:cubicBezTo>
                <a:cubicBezTo>
                  <a:pt x="4821567" y="1029361"/>
                  <a:pt x="4543556" y="948729"/>
                  <a:pt x="4192189" y="948729"/>
                </a:cubicBezTo>
                <a:cubicBezTo>
                  <a:pt x="3687761" y="948729"/>
                  <a:pt x="3199869" y="1149283"/>
                  <a:pt x="2728514" y="1550392"/>
                </a:cubicBezTo>
                <a:cubicBezTo>
                  <a:pt x="2257291" y="1951368"/>
                  <a:pt x="1965853" y="2443294"/>
                  <a:pt x="1854199" y="3026172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82910" y="148828"/>
                </a:lnTo>
                <a:lnTo>
                  <a:pt x="2424706" y="148828"/>
                </a:lnTo>
                <a:lnTo>
                  <a:pt x="2220117" y="1141015"/>
                </a:lnTo>
                <a:lnTo>
                  <a:pt x="2244922" y="1141015"/>
                </a:lnTo>
                <a:cubicBezTo>
                  <a:pt x="2513606" y="777213"/>
                  <a:pt x="2850487" y="496093"/>
                  <a:pt x="3255564" y="297656"/>
                </a:cubicBezTo>
                <a:cubicBezTo>
                  <a:pt x="3660774" y="99218"/>
                  <a:pt x="4103157" y="0"/>
                  <a:pt x="4582714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7" name="Freeform 1307"/>
          <p:cNvSpPr/>
          <p:nvPr/>
        </p:nvSpPr>
        <p:spPr>
          <a:xfrm rot="0" flipH="0" flipV="0">
            <a:off x="14385883" y="5379269"/>
            <a:ext cx="110953" cy="123676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8" name="Freeform 1308"/>
          <p:cNvSpPr/>
          <p:nvPr/>
        </p:nvSpPr>
        <p:spPr>
          <a:xfrm rot="0" flipH="0" flipV="0">
            <a:off x="14504398" y="5379269"/>
            <a:ext cx="102580" cy="123676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09" name="Freeform 1309"/>
          <p:cNvSpPr/>
          <p:nvPr/>
        </p:nvSpPr>
        <p:spPr>
          <a:xfrm rot="0" flipH="0" flipV="0">
            <a:off x="14623727" y="5347011"/>
            <a:ext cx="66526" cy="154483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0" name="Freeform 1310"/>
          <p:cNvSpPr/>
          <p:nvPr/>
        </p:nvSpPr>
        <p:spPr>
          <a:xfrm rot="0" flipH="0" flipV="0">
            <a:off x="14685684" y="5379269"/>
            <a:ext cx="108720" cy="123676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1" name="Freeform 1311"/>
          <p:cNvSpPr/>
          <p:nvPr/>
        </p:nvSpPr>
        <p:spPr>
          <a:xfrm rot="0" flipH="0" flipV="0">
            <a:off x="14868765" y="5336963"/>
            <a:ext cx="115417" cy="163191"/>
          </a:xfrm>
          <a:custGeom>
            <a:pathLst>
              <a:path w="6412110" h="9066212">
                <a:moveTo>
                  <a:pt x="2995214" y="0"/>
                </a:moveTo>
                <a:lnTo>
                  <a:pt x="2220117" y="3460353"/>
                </a:lnTo>
                <a:lnTo>
                  <a:pt x="2244922" y="3491309"/>
                </a:lnTo>
                <a:cubicBezTo>
                  <a:pt x="2513606" y="3127507"/>
                  <a:pt x="2850487" y="2846387"/>
                  <a:pt x="3255564" y="2647950"/>
                </a:cubicBezTo>
                <a:cubicBezTo>
                  <a:pt x="3660774" y="2449512"/>
                  <a:pt x="4103157" y="2350294"/>
                  <a:pt x="4582714" y="2350294"/>
                </a:cubicBezTo>
                <a:cubicBezTo>
                  <a:pt x="5202898" y="2350294"/>
                  <a:pt x="5662810" y="2485694"/>
                  <a:pt x="5962450" y="2756495"/>
                </a:cubicBezTo>
                <a:cubicBezTo>
                  <a:pt x="6262223" y="3027296"/>
                  <a:pt x="6412110" y="3452085"/>
                  <a:pt x="6412110" y="4030861"/>
                </a:cubicBezTo>
                <a:cubicBezTo>
                  <a:pt x="6412110" y="4146616"/>
                  <a:pt x="6402783" y="4282017"/>
                  <a:pt x="6384130" y="4437062"/>
                </a:cubicBezTo>
                <a:cubicBezTo>
                  <a:pt x="6365609" y="4592108"/>
                  <a:pt x="6310840" y="4886656"/>
                  <a:pt x="6219824" y="5320705"/>
                </a:cubicBezTo>
                <a:lnTo>
                  <a:pt x="5419922" y="9066212"/>
                </a:lnTo>
                <a:lnTo>
                  <a:pt x="4341017" y="9066212"/>
                </a:lnTo>
                <a:lnTo>
                  <a:pt x="5258791" y="4805958"/>
                </a:lnTo>
                <a:cubicBezTo>
                  <a:pt x="5308400" y="4508302"/>
                  <a:pt x="5333205" y="4309864"/>
                  <a:pt x="5333205" y="4210645"/>
                </a:cubicBezTo>
                <a:cubicBezTo>
                  <a:pt x="5333205" y="3925424"/>
                  <a:pt x="5230877" y="3702182"/>
                  <a:pt x="5026222" y="3540919"/>
                </a:cubicBezTo>
                <a:cubicBezTo>
                  <a:pt x="4821567" y="3379655"/>
                  <a:pt x="4543556" y="3299023"/>
                  <a:pt x="4192189" y="3299023"/>
                </a:cubicBezTo>
                <a:cubicBezTo>
                  <a:pt x="3687761" y="3299023"/>
                  <a:pt x="3199869" y="3499577"/>
                  <a:pt x="2728514" y="3900686"/>
                </a:cubicBezTo>
                <a:cubicBezTo>
                  <a:pt x="2257291" y="4301662"/>
                  <a:pt x="1961752" y="4820444"/>
                  <a:pt x="1841895" y="5457031"/>
                </a:cubicBez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2" name="Freeform 1312"/>
          <p:cNvSpPr/>
          <p:nvPr/>
        </p:nvSpPr>
        <p:spPr>
          <a:xfrm rot="0" flipH="0" flipV="0">
            <a:off x="14995865" y="5336963"/>
            <a:ext cx="53692" cy="163191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3" name="Freeform 1313"/>
          <p:cNvSpPr/>
          <p:nvPr/>
        </p:nvSpPr>
        <p:spPr>
          <a:xfrm rot="0" flipH="0" flipV="0">
            <a:off x="15051193" y="5381947"/>
            <a:ext cx="115414" cy="120997"/>
          </a:xfrm>
          <a:custGeom>
            <a:pathLst>
              <a:path w="6411913" h="6722069">
                <a:moveTo>
                  <a:pt x="2071093" y="0"/>
                </a:moveTo>
                <a:lnTo>
                  <a:pt x="1190625" y="4030861"/>
                </a:lnTo>
                <a:cubicBezTo>
                  <a:pt x="1116145" y="4378126"/>
                  <a:pt x="1078905" y="4653028"/>
                  <a:pt x="1078905" y="4855567"/>
                </a:cubicBezTo>
                <a:cubicBezTo>
                  <a:pt x="1078905" y="5136687"/>
                  <a:pt x="1180174" y="5358937"/>
                  <a:pt x="1382713" y="5522317"/>
                </a:cubicBezTo>
                <a:cubicBezTo>
                  <a:pt x="1585384" y="5685565"/>
                  <a:pt x="1864453" y="5767189"/>
                  <a:pt x="2219921" y="5767189"/>
                </a:cubicBezTo>
                <a:cubicBezTo>
                  <a:pt x="2807031" y="5767189"/>
                  <a:pt x="3316553" y="5552215"/>
                  <a:pt x="3748485" y="5122267"/>
                </a:cubicBezTo>
                <a:cubicBezTo>
                  <a:pt x="4180550" y="4692319"/>
                  <a:pt x="4452409" y="4202377"/>
                  <a:pt x="4564063" y="3652440"/>
                </a:cubicBezTo>
                <a:lnTo>
                  <a:pt x="5333008" y="0"/>
                </a:lnTo>
                <a:lnTo>
                  <a:pt x="6411913" y="0"/>
                </a:lnTo>
                <a:lnTo>
                  <a:pt x="5029200" y="6567090"/>
                </a:lnTo>
                <a:lnTo>
                  <a:pt x="3987404" y="6567090"/>
                </a:lnTo>
                <a:lnTo>
                  <a:pt x="4191993" y="5574903"/>
                </a:lnTo>
                <a:lnTo>
                  <a:pt x="4161036" y="5574903"/>
                </a:lnTo>
                <a:cubicBezTo>
                  <a:pt x="3879917" y="5955242"/>
                  <a:pt x="3533643" y="6241521"/>
                  <a:pt x="3122216" y="6433740"/>
                </a:cubicBezTo>
                <a:cubicBezTo>
                  <a:pt x="2710921" y="6625959"/>
                  <a:pt x="2277865" y="6722069"/>
                  <a:pt x="1823046" y="6722069"/>
                </a:cubicBezTo>
                <a:cubicBezTo>
                  <a:pt x="1207096" y="6722069"/>
                  <a:pt x="749234" y="6585676"/>
                  <a:pt x="449461" y="6312892"/>
                </a:cubicBezTo>
                <a:cubicBezTo>
                  <a:pt x="149821" y="6039974"/>
                  <a:pt x="0" y="5614127"/>
                  <a:pt x="0" y="5035351"/>
                </a:cubicBezTo>
                <a:cubicBezTo>
                  <a:pt x="0" y="4869987"/>
                  <a:pt x="17529" y="4674658"/>
                  <a:pt x="52586" y="4449365"/>
                </a:cubicBezTo>
                <a:cubicBezTo>
                  <a:pt x="87776" y="4224073"/>
                  <a:pt x="138444" y="3964649"/>
                  <a:pt x="204590" y="3671094"/>
                </a:cubicBezTo>
                <a:lnTo>
                  <a:pt x="986036" y="0"/>
                </a:lnTo>
                <a:close/>
                <a:moveTo>
                  <a:pt x="637480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4" name="Freeform 1314"/>
          <p:cNvSpPr/>
          <p:nvPr/>
        </p:nvSpPr>
        <p:spPr>
          <a:xfrm rot="0" flipH="0" flipV="0">
            <a:off x="15173716" y="5336963"/>
            <a:ext cx="118654" cy="163191"/>
          </a:xfrm>
          <a:custGeom>
            <a:pathLst>
              <a:path w="6591894" h="9066212">
                <a:moveTo>
                  <a:pt x="2982911" y="0"/>
                </a:moveTo>
                <a:lnTo>
                  <a:pt x="1854199" y="5333008"/>
                </a:lnTo>
                <a:lnTo>
                  <a:pt x="1879003" y="5357812"/>
                </a:lnTo>
                <a:lnTo>
                  <a:pt x="5178027" y="2499122"/>
                </a:lnTo>
                <a:lnTo>
                  <a:pt x="6591894" y="2499122"/>
                </a:lnTo>
                <a:lnTo>
                  <a:pt x="3733203" y="4923830"/>
                </a:lnTo>
                <a:lnTo>
                  <a:pt x="5358010" y="9066212"/>
                </a:lnTo>
                <a:lnTo>
                  <a:pt x="4148731" y="9066212"/>
                </a:lnTo>
                <a:lnTo>
                  <a:pt x="2871191" y="5574903"/>
                </a:lnTo>
                <a:lnTo>
                  <a:pt x="1575195" y="6728420"/>
                </a:ln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5" name="Freeform 1315"/>
          <p:cNvSpPr/>
          <p:nvPr/>
        </p:nvSpPr>
        <p:spPr>
          <a:xfrm rot="0" flipH="0" flipV="0">
            <a:off x="15283445" y="5336963"/>
            <a:ext cx="118654" cy="163191"/>
          </a:xfrm>
          <a:custGeom>
            <a:pathLst>
              <a:path w="6591894" h="9066212">
                <a:moveTo>
                  <a:pt x="2982911" y="0"/>
                </a:moveTo>
                <a:lnTo>
                  <a:pt x="1854199" y="5333008"/>
                </a:lnTo>
                <a:lnTo>
                  <a:pt x="1879003" y="5357812"/>
                </a:lnTo>
                <a:lnTo>
                  <a:pt x="5178027" y="2499122"/>
                </a:lnTo>
                <a:lnTo>
                  <a:pt x="6591894" y="2499122"/>
                </a:lnTo>
                <a:lnTo>
                  <a:pt x="3733203" y="4923830"/>
                </a:lnTo>
                <a:lnTo>
                  <a:pt x="5358010" y="9066212"/>
                </a:lnTo>
                <a:lnTo>
                  <a:pt x="4148731" y="9066212"/>
                </a:lnTo>
                <a:lnTo>
                  <a:pt x="2871191" y="5574903"/>
                </a:lnTo>
                <a:lnTo>
                  <a:pt x="1575195" y="6728420"/>
                </a:ln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6" name="Freeform 1316"/>
          <p:cNvSpPr/>
          <p:nvPr/>
        </p:nvSpPr>
        <p:spPr>
          <a:xfrm rot="0" flipH="0" flipV="0">
            <a:off x="15392058" y="5379269"/>
            <a:ext cx="108720" cy="123676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7" name="Freeform 1317"/>
          <p:cNvSpPr/>
          <p:nvPr/>
        </p:nvSpPr>
        <p:spPr>
          <a:xfrm rot="0" flipH="0" flipV="0">
            <a:off x="15510922" y="5379269"/>
            <a:ext cx="102580" cy="123676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8" name="Freeform 1318"/>
          <p:cNvSpPr/>
          <p:nvPr/>
        </p:nvSpPr>
        <p:spPr>
          <a:xfrm rot="0" flipH="0" flipV="0">
            <a:off x="15624894" y="5379269"/>
            <a:ext cx="110953" cy="123676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19" name="Freeform 1319"/>
          <p:cNvSpPr/>
          <p:nvPr/>
        </p:nvSpPr>
        <p:spPr>
          <a:xfrm rot="0" flipH="0" flipV="0">
            <a:off x="15743409" y="5379269"/>
            <a:ext cx="102580" cy="123676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0" name="Freeform 1320"/>
          <p:cNvSpPr/>
          <p:nvPr/>
        </p:nvSpPr>
        <p:spPr>
          <a:xfrm rot="0" flipH="0" flipV="0">
            <a:off x="15862738" y="5347011"/>
            <a:ext cx="66526" cy="154483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1" name="Freeform 1321"/>
          <p:cNvSpPr/>
          <p:nvPr/>
        </p:nvSpPr>
        <p:spPr>
          <a:xfrm rot="0" flipH="0" flipV="0">
            <a:off x="15924696" y="5379269"/>
            <a:ext cx="108720" cy="123676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2" name="Freeform 1322"/>
          <p:cNvSpPr/>
          <p:nvPr/>
        </p:nvSpPr>
        <p:spPr>
          <a:xfrm rot="0" flipH="0" flipV="0">
            <a:off x="16054502" y="5474816"/>
            <a:ext cx="183058" cy="25338"/>
          </a:xfrm>
          <a:custGeom>
            <a:pathLst>
              <a:path w="10169922" h="1407715">
                <a:moveTo>
                  <a:pt x="1711524" y="0"/>
                </a:moveTo>
                <a:lnTo>
                  <a:pt x="1407716" y="1407715"/>
                </a:lnTo>
                <a:lnTo>
                  <a:pt x="0" y="1407715"/>
                </a:lnTo>
                <a:lnTo>
                  <a:pt x="303808" y="0"/>
                </a:lnTo>
                <a:close/>
                <a:moveTo>
                  <a:pt x="911622" y="1407715"/>
                </a:moveTo>
                <a:moveTo>
                  <a:pt x="5940822" y="0"/>
                </a:moveTo>
                <a:lnTo>
                  <a:pt x="5636816" y="1407715"/>
                </a:lnTo>
                <a:lnTo>
                  <a:pt x="4229299" y="1407715"/>
                </a:lnTo>
                <a:lnTo>
                  <a:pt x="4533107" y="0"/>
                </a:lnTo>
                <a:close/>
                <a:moveTo>
                  <a:pt x="911622" y="1407715"/>
                </a:moveTo>
                <a:moveTo>
                  <a:pt x="10169922" y="0"/>
                </a:moveTo>
                <a:lnTo>
                  <a:pt x="9866114" y="1407715"/>
                </a:lnTo>
                <a:lnTo>
                  <a:pt x="8458399" y="1407715"/>
                </a:lnTo>
                <a:lnTo>
                  <a:pt x="8762207" y="0"/>
                </a:lnTo>
                <a:close/>
                <a:moveTo>
                  <a:pt x="911622" y="1407715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3" name="Freeform 1323"/>
          <p:cNvSpPr/>
          <p:nvPr/>
        </p:nvSpPr>
        <p:spPr>
          <a:xfrm rot="0" flipH="0" flipV="0">
            <a:off x="16247383" y="5333059"/>
            <a:ext cx="75009" cy="212415"/>
          </a:xfrm>
          <a:custGeom>
            <a:pathLst>
              <a:path w="4167187" h="11800879">
                <a:moveTo>
                  <a:pt x="2430859" y="0"/>
                </a:moveTo>
                <a:lnTo>
                  <a:pt x="3137891" y="0"/>
                </a:lnTo>
                <a:cubicBezTo>
                  <a:pt x="3439649" y="686197"/>
                  <a:pt x="3686637" y="1457192"/>
                  <a:pt x="3878857" y="2312987"/>
                </a:cubicBezTo>
                <a:cubicBezTo>
                  <a:pt x="4071077" y="3168782"/>
                  <a:pt x="4167187" y="3960482"/>
                  <a:pt x="4167187" y="4688086"/>
                </a:cubicBezTo>
                <a:cubicBezTo>
                  <a:pt x="4167187" y="5878711"/>
                  <a:pt x="3917089" y="7030045"/>
                  <a:pt x="3416895" y="8142089"/>
                </a:cubicBezTo>
                <a:cubicBezTo>
                  <a:pt x="2916700" y="9254133"/>
                  <a:pt x="2075391" y="10473729"/>
                  <a:pt x="892969" y="11800879"/>
                </a:cubicBezTo>
                <a:lnTo>
                  <a:pt x="0" y="11800879"/>
                </a:lnTo>
                <a:cubicBezTo>
                  <a:pt x="1029362" y="10601919"/>
                  <a:pt x="1801415" y="9373062"/>
                  <a:pt x="2316162" y="8114308"/>
                </a:cubicBezTo>
                <a:cubicBezTo>
                  <a:pt x="2830909" y="6855420"/>
                  <a:pt x="3088282" y="5558300"/>
                  <a:pt x="3088282" y="4222948"/>
                </a:cubicBezTo>
                <a:cubicBezTo>
                  <a:pt x="3088282" y="3445735"/>
                  <a:pt x="3031397" y="2704703"/>
                  <a:pt x="2917626" y="1999853"/>
                </a:cubicBezTo>
                <a:cubicBezTo>
                  <a:pt x="2803987" y="1295003"/>
                  <a:pt x="2641732" y="628385"/>
                  <a:pt x="2430859" y="0"/>
                </a:cubicBezTo>
                <a:close/>
                <a:moveTo>
                  <a:pt x="10771385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4" name="Rectangle 1324"/>
          <p:cNvSpPr/>
          <p:nvPr/>
        </p:nvSpPr>
        <p:spPr>
          <a:xfrm rot="0" flipH="0" flipV="0">
            <a:off x="5958800" y="2186839"/>
            <a:ext cx="4101591" cy="304494"/>
          </a:xfrm>
          <a:prstGeom prst="rect">
            <a:avLst/>
          </a:prstGeom>
        </p:spPr>
      </p:sp>
      <p:sp>
        <p:nvSpPr>
          <p:cNvPr id="1325" name="Freeform 1325"/>
          <p:cNvSpPr/>
          <p:nvPr/>
        </p:nvSpPr>
        <p:spPr>
          <a:xfrm rot="0" flipH="0" flipV="0">
            <a:off x="5964134" y="2237367"/>
            <a:ext cx="130595" cy="181324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6" name="Freeform 1326"/>
          <p:cNvSpPr/>
          <p:nvPr/>
        </p:nvSpPr>
        <p:spPr>
          <a:xfrm rot="0" flipH="0" flipV="0">
            <a:off x="6105358" y="2237367"/>
            <a:ext cx="130595" cy="184919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7" name="Freeform 1327"/>
          <p:cNvSpPr/>
          <p:nvPr/>
        </p:nvSpPr>
        <p:spPr>
          <a:xfrm rot="0" flipH="0" flipV="0">
            <a:off x="6260099" y="2240839"/>
            <a:ext cx="80740" cy="177851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8" name="Freeform 1328"/>
          <p:cNvSpPr/>
          <p:nvPr/>
        </p:nvSpPr>
        <p:spPr>
          <a:xfrm rot="0" flipH="0" flipV="0">
            <a:off x="6387806" y="2237367"/>
            <a:ext cx="130595" cy="184919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29" name="Freeform 1329"/>
          <p:cNvSpPr/>
          <p:nvPr/>
        </p:nvSpPr>
        <p:spPr>
          <a:xfrm rot="0" flipH="0" flipV="0">
            <a:off x="6537213" y="2333859"/>
            <a:ext cx="76398" cy="31003"/>
          </a:xfrm>
          <a:custGeom>
            <a:pathLst>
              <a:path w="3819922" h="1550194">
                <a:moveTo>
                  <a:pt x="3819922" y="0"/>
                </a:moveTo>
                <a:lnTo>
                  <a:pt x="3819922" y="1550194"/>
                </a:lnTo>
                <a:lnTo>
                  <a:pt x="0" y="1550194"/>
                </a:lnTo>
                <a:lnTo>
                  <a:pt x="0" y="0"/>
                </a:lnTo>
                <a:close/>
                <a:moveTo>
                  <a:pt x="3565723" y="4241601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0" name="Freeform 1330"/>
          <p:cNvSpPr/>
          <p:nvPr/>
        </p:nvSpPr>
        <p:spPr>
          <a:xfrm rot="0" flipH="0" flipV="0">
            <a:off x="6632408" y="2237367"/>
            <a:ext cx="130595" cy="181324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1" name="Freeform 1331"/>
          <p:cNvSpPr/>
          <p:nvPr/>
        </p:nvSpPr>
        <p:spPr>
          <a:xfrm rot="0" flipH="0" flipV="0">
            <a:off x="6773632" y="2237367"/>
            <a:ext cx="130595" cy="184919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2" name="Freeform 1332"/>
          <p:cNvSpPr/>
          <p:nvPr/>
        </p:nvSpPr>
        <p:spPr>
          <a:xfrm rot="0" flipH="0" flipV="0">
            <a:off x="6928373" y="2240839"/>
            <a:ext cx="80740" cy="177851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3" name="Freeform 1333"/>
          <p:cNvSpPr/>
          <p:nvPr/>
        </p:nvSpPr>
        <p:spPr>
          <a:xfrm rot="0" flipH="0" flipV="0">
            <a:off x="7055088" y="2237367"/>
            <a:ext cx="132083" cy="184919"/>
          </a:xfrm>
          <a:custGeom>
            <a:pathLst>
              <a:path w="6604199" h="9245996">
                <a:moveTo>
                  <a:pt x="3286522" y="0"/>
                </a:moveTo>
                <a:cubicBezTo>
                  <a:pt x="4092707" y="0"/>
                  <a:pt x="4792398" y="233627"/>
                  <a:pt x="5385594" y="700881"/>
                </a:cubicBezTo>
                <a:cubicBezTo>
                  <a:pt x="5978922" y="1168003"/>
                  <a:pt x="6275586" y="1755047"/>
                  <a:pt x="6275586" y="2462014"/>
                </a:cubicBezTo>
                <a:cubicBezTo>
                  <a:pt x="6275586" y="2891962"/>
                  <a:pt x="6170149" y="3270250"/>
                  <a:pt x="5959277" y="3596878"/>
                </a:cubicBezTo>
                <a:cubicBezTo>
                  <a:pt x="5748404" y="3923374"/>
                  <a:pt x="5438378" y="4150717"/>
                  <a:pt x="5029200" y="4278908"/>
                </a:cubicBezTo>
                <a:lnTo>
                  <a:pt x="5029200" y="4303712"/>
                </a:lnTo>
                <a:cubicBezTo>
                  <a:pt x="5525294" y="4419468"/>
                  <a:pt x="5911784" y="4661297"/>
                  <a:pt x="6188670" y="5029200"/>
                </a:cubicBezTo>
                <a:cubicBezTo>
                  <a:pt x="6465689" y="5397103"/>
                  <a:pt x="6604199" y="5829102"/>
                  <a:pt x="6604199" y="6325195"/>
                </a:cubicBezTo>
                <a:cubicBezTo>
                  <a:pt x="6604199" y="7193426"/>
                  <a:pt x="6285839" y="7897283"/>
                  <a:pt x="5649119" y="8436769"/>
                </a:cubicBezTo>
                <a:cubicBezTo>
                  <a:pt x="5012531" y="8976254"/>
                  <a:pt x="4229166" y="9245996"/>
                  <a:pt x="3299024" y="9245996"/>
                </a:cubicBezTo>
                <a:cubicBezTo>
                  <a:pt x="2298502" y="9245996"/>
                  <a:pt x="1498534" y="8962827"/>
                  <a:pt x="899120" y="8396486"/>
                </a:cubicBezTo>
                <a:cubicBezTo>
                  <a:pt x="299707" y="7830145"/>
                  <a:pt x="0" y="7067418"/>
                  <a:pt x="0" y="6108303"/>
                </a:cubicBezTo>
                <a:lnTo>
                  <a:pt x="0" y="6002734"/>
                </a:lnTo>
                <a:lnTo>
                  <a:pt x="1711524" y="6002734"/>
                </a:lnTo>
                <a:cubicBezTo>
                  <a:pt x="1740495" y="6560873"/>
                  <a:pt x="1891374" y="6992937"/>
                  <a:pt x="2164160" y="7298928"/>
                </a:cubicBezTo>
                <a:cubicBezTo>
                  <a:pt x="2437077" y="7604786"/>
                  <a:pt x="2807097" y="7757716"/>
                  <a:pt x="3274219" y="7757716"/>
                </a:cubicBezTo>
                <a:cubicBezTo>
                  <a:pt x="3704167" y="7757716"/>
                  <a:pt x="4053483" y="7624432"/>
                  <a:pt x="4322167" y="7357864"/>
                </a:cubicBezTo>
                <a:cubicBezTo>
                  <a:pt x="4590852" y="7091164"/>
                  <a:pt x="4725194" y="6759377"/>
                  <a:pt x="4725194" y="6362502"/>
                </a:cubicBezTo>
                <a:cubicBezTo>
                  <a:pt x="4725194" y="5920118"/>
                  <a:pt x="4593960" y="5589389"/>
                  <a:pt x="4331494" y="5370314"/>
                </a:cubicBezTo>
                <a:cubicBezTo>
                  <a:pt x="4069027" y="5151239"/>
                  <a:pt x="3578093" y="5041702"/>
                  <a:pt x="2858691" y="5041702"/>
                </a:cubicBezTo>
                <a:lnTo>
                  <a:pt x="2666405" y="5041702"/>
                </a:lnTo>
                <a:lnTo>
                  <a:pt x="2666405" y="3770312"/>
                </a:lnTo>
                <a:lnTo>
                  <a:pt x="2970411" y="3782814"/>
                </a:lnTo>
                <a:cubicBezTo>
                  <a:pt x="3478808" y="3782814"/>
                  <a:pt x="3870457" y="3685646"/>
                  <a:pt x="4145360" y="3491309"/>
                </a:cubicBezTo>
                <a:cubicBezTo>
                  <a:pt x="4420394" y="3296973"/>
                  <a:pt x="4557911" y="3022071"/>
                  <a:pt x="4557911" y="2666603"/>
                </a:cubicBezTo>
                <a:cubicBezTo>
                  <a:pt x="4557911" y="2311003"/>
                  <a:pt x="4439047" y="2024724"/>
                  <a:pt x="4201319" y="1807766"/>
                </a:cubicBezTo>
                <a:cubicBezTo>
                  <a:pt x="3963591" y="1590675"/>
                  <a:pt x="3662826" y="1482130"/>
                  <a:pt x="3299024" y="1482130"/>
                </a:cubicBezTo>
                <a:cubicBezTo>
                  <a:pt x="2893814" y="1482130"/>
                  <a:pt x="2566128" y="1615480"/>
                  <a:pt x="2315964" y="1882180"/>
                </a:cubicBezTo>
                <a:cubicBezTo>
                  <a:pt x="2065933" y="2148747"/>
                  <a:pt x="1936816" y="2544564"/>
                  <a:pt x="1928614" y="3069630"/>
                </a:cubicBezTo>
                <a:lnTo>
                  <a:pt x="217091" y="3069630"/>
                </a:lnTo>
                <a:cubicBezTo>
                  <a:pt x="250164" y="2135386"/>
                  <a:pt x="545703" y="1390253"/>
                  <a:pt x="1103710" y="834231"/>
                </a:cubicBezTo>
                <a:cubicBezTo>
                  <a:pt x="1661848" y="278077"/>
                  <a:pt x="2389452" y="0"/>
                  <a:pt x="3286522" y="0"/>
                </a:cubicBezTo>
                <a:close/>
                <a:moveTo>
                  <a:pt x="88491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4" name="Freeform 1334"/>
          <p:cNvSpPr/>
          <p:nvPr/>
        </p:nvSpPr>
        <p:spPr>
          <a:xfrm rot="0" flipH="0" flipV="0">
            <a:off x="7207472" y="2289706"/>
            <a:ext cx="39814" cy="128984"/>
          </a:xfrm>
          <a:custGeom>
            <a:pathLst>
              <a:path w="1990725" h="6449218">
                <a:moveTo>
                  <a:pt x="1990725" y="0"/>
                </a:moveTo>
                <a:lnTo>
                  <a:pt x="1990725" y="1953418"/>
                </a:lnTo>
                <a:lnTo>
                  <a:pt x="0" y="1953418"/>
                </a:lnTo>
                <a:lnTo>
                  <a:pt x="0" y="0"/>
                </a:lnTo>
                <a:close/>
                <a:moveTo>
                  <a:pt x="5674122" y="6449218"/>
                </a:moveTo>
                <a:moveTo>
                  <a:pt x="1990725" y="4495800"/>
                </a:moveTo>
                <a:lnTo>
                  <a:pt x="1990725" y="6449218"/>
                </a:lnTo>
                <a:lnTo>
                  <a:pt x="0" y="6449218"/>
                </a:lnTo>
                <a:lnTo>
                  <a:pt x="0" y="4495800"/>
                </a:lnTo>
                <a:close/>
                <a:moveTo>
                  <a:pt x="1178322" y="6449218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5" name="Freeform 1335"/>
          <p:cNvSpPr/>
          <p:nvPr/>
        </p:nvSpPr>
        <p:spPr>
          <a:xfrm rot="0" flipH="0" flipV="0">
            <a:off x="7350172" y="2237367"/>
            <a:ext cx="127496" cy="181324"/>
          </a:xfrm>
          <a:custGeom>
            <a:pathLst>
              <a:path w="6374805" h="9066212">
                <a:moveTo>
                  <a:pt x="6374805" y="0"/>
                </a:moveTo>
                <a:lnTo>
                  <a:pt x="6374805" y="1674416"/>
                </a:lnTo>
                <a:lnTo>
                  <a:pt x="1996877" y="1674416"/>
                </a:lnTo>
                <a:lnTo>
                  <a:pt x="1996877" y="3770312"/>
                </a:lnTo>
                <a:lnTo>
                  <a:pt x="5791994" y="3770312"/>
                </a:lnTo>
                <a:lnTo>
                  <a:pt x="5791994" y="5320705"/>
                </a:lnTo>
                <a:lnTo>
                  <a:pt x="1996877" y="5320705"/>
                </a:lnTo>
                <a:lnTo>
                  <a:pt x="199687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6" name="Freeform 1336"/>
          <p:cNvSpPr/>
          <p:nvPr/>
        </p:nvSpPr>
        <p:spPr>
          <a:xfrm rot="0" flipH="0" flipV="0">
            <a:off x="7497813" y="2237367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7" name="Freeform 1337"/>
          <p:cNvSpPr/>
          <p:nvPr/>
        </p:nvSpPr>
        <p:spPr>
          <a:xfrm rot="0" flipH="0" flipV="0">
            <a:off x="7563092" y="2237367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8" name="Freeform 1338"/>
          <p:cNvSpPr/>
          <p:nvPr/>
        </p:nvSpPr>
        <p:spPr>
          <a:xfrm rot="0" flipH="0" flipV="0">
            <a:off x="7623285" y="2283876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39" name="Freeform 1339"/>
          <p:cNvSpPr/>
          <p:nvPr/>
        </p:nvSpPr>
        <p:spPr>
          <a:xfrm rot="0" flipH="0" flipV="0">
            <a:off x="7775868" y="2283876"/>
            <a:ext cx="121665" cy="13841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0" name="Freeform 1340"/>
          <p:cNvSpPr/>
          <p:nvPr/>
        </p:nvSpPr>
        <p:spPr>
          <a:xfrm rot="0" flipH="0" flipV="0">
            <a:off x="7914624" y="2283876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1" name="Freeform 1341"/>
          <p:cNvSpPr/>
          <p:nvPr/>
        </p:nvSpPr>
        <p:spPr>
          <a:xfrm rot="0" flipH="0" flipV="0">
            <a:off x="8059887" y="2237367"/>
            <a:ext cx="135437" cy="181324"/>
          </a:xfrm>
          <a:custGeom>
            <a:pathLst>
              <a:path w="6771878" h="9066212">
                <a:moveTo>
                  <a:pt x="3274218" y="0"/>
                </a:moveTo>
                <a:cubicBezTo>
                  <a:pt x="3398308" y="0"/>
                  <a:pt x="3563672" y="6217"/>
                  <a:pt x="3770312" y="18653"/>
                </a:cubicBezTo>
                <a:cubicBezTo>
                  <a:pt x="3977084" y="31089"/>
                  <a:pt x="4130079" y="41408"/>
                  <a:pt x="4229298" y="49609"/>
                </a:cubicBezTo>
                <a:lnTo>
                  <a:pt x="4229298" y="1395412"/>
                </a:lnTo>
                <a:cubicBezTo>
                  <a:pt x="4109310" y="1382977"/>
                  <a:pt x="3994546" y="1373650"/>
                  <a:pt x="3885009" y="1367433"/>
                </a:cubicBezTo>
                <a:cubicBezTo>
                  <a:pt x="3775471" y="1361215"/>
                  <a:pt x="3673144" y="1358106"/>
                  <a:pt x="3578026" y="1358106"/>
                </a:cubicBezTo>
                <a:cubicBezTo>
                  <a:pt x="3325878" y="1358106"/>
                  <a:pt x="3147086" y="1412875"/>
                  <a:pt x="3041650" y="1522412"/>
                </a:cubicBezTo>
                <a:cubicBezTo>
                  <a:pt x="2936213" y="1631950"/>
                  <a:pt x="2883495" y="1856250"/>
                  <a:pt x="2883495" y="2195314"/>
                </a:cubicBezTo>
                <a:lnTo>
                  <a:pt x="2883495" y="2499122"/>
                </a:lnTo>
                <a:lnTo>
                  <a:pt x="4130079" y="2499122"/>
                </a:lnTo>
                <a:lnTo>
                  <a:pt x="4130079" y="3708400"/>
                </a:lnTo>
                <a:lnTo>
                  <a:pt x="2883495" y="3708400"/>
                </a:lnTo>
                <a:lnTo>
                  <a:pt x="2883495" y="9066212"/>
                </a:lnTo>
                <a:lnTo>
                  <a:pt x="1079103" y="9066212"/>
                </a:lnTo>
                <a:lnTo>
                  <a:pt x="1079103" y="3708400"/>
                </a:lnTo>
                <a:lnTo>
                  <a:pt x="0" y="3708400"/>
                </a:lnTo>
                <a:lnTo>
                  <a:pt x="0" y="2499122"/>
                </a:lnTo>
                <a:lnTo>
                  <a:pt x="1079103" y="2499122"/>
                </a:lnTo>
                <a:lnTo>
                  <a:pt x="1079103" y="2046486"/>
                </a:lnTo>
                <a:cubicBezTo>
                  <a:pt x="1079103" y="1364390"/>
                  <a:pt x="1276482" y="852818"/>
                  <a:pt x="1671240" y="511770"/>
                </a:cubicBezTo>
                <a:cubicBezTo>
                  <a:pt x="2065998" y="170590"/>
                  <a:pt x="2600325" y="0"/>
                  <a:pt x="3274218" y="0"/>
                </a:cubicBezTo>
                <a:close/>
                <a:moveTo>
                  <a:pt x="9066212" y="9066212"/>
                </a:moveTo>
                <a:moveTo>
                  <a:pt x="6771878" y="0"/>
                </a:moveTo>
                <a:lnTo>
                  <a:pt x="6771878" y="1482130"/>
                </a:lnTo>
                <a:lnTo>
                  <a:pt x="4967287" y="1482130"/>
                </a:lnTo>
                <a:lnTo>
                  <a:pt x="4967287" y="0"/>
                </a:lnTo>
                <a:close/>
                <a:moveTo>
                  <a:pt x="9066212" y="9066212"/>
                </a:moveTo>
                <a:moveTo>
                  <a:pt x="6771878" y="2499122"/>
                </a:moveTo>
                <a:lnTo>
                  <a:pt x="6771878" y="9066212"/>
                </a:lnTo>
                <a:lnTo>
                  <a:pt x="4967287" y="9066212"/>
                </a:lnTo>
                <a:lnTo>
                  <a:pt x="4967287" y="2499122"/>
                </a:lnTo>
                <a:close/>
                <a:moveTo>
                  <a:pt x="656709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2" name="Freeform 1342"/>
          <p:cNvSpPr/>
          <p:nvPr/>
        </p:nvSpPr>
        <p:spPr>
          <a:xfrm rot="0" flipH="0" flipV="0">
            <a:off x="8217936" y="2283876"/>
            <a:ext cx="127992" cy="13841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3" name="Freeform 1343"/>
          <p:cNvSpPr/>
          <p:nvPr/>
        </p:nvSpPr>
        <p:spPr>
          <a:xfrm rot="0" flipH="0" flipV="0">
            <a:off x="8369311" y="2283876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4" name="Freeform 1344"/>
          <p:cNvSpPr/>
          <p:nvPr/>
        </p:nvSpPr>
        <p:spPr>
          <a:xfrm rot="0" flipH="0" flipV="0">
            <a:off x="8593260" y="2237367"/>
            <a:ext cx="129853" cy="181324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5" name="Freeform 1345"/>
          <p:cNvSpPr/>
          <p:nvPr/>
        </p:nvSpPr>
        <p:spPr>
          <a:xfrm rot="0" flipH="0" flipV="0">
            <a:off x="8730253" y="2283876"/>
            <a:ext cx="127992" cy="13841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6" name="Freeform 1346"/>
          <p:cNvSpPr/>
          <p:nvPr/>
        </p:nvSpPr>
        <p:spPr>
          <a:xfrm rot="0" flipH="0" flipV="0">
            <a:off x="8881629" y="2283876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7" name="Freeform 1347"/>
          <p:cNvSpPr/>
          <p:nvPr/>
        </p:nvSpPr>
        <p:spPr>
          <a:xfrm rot="0" flipH="0" flipV="0">
            <a:off x="9026417" y="2237367"/>
            <a:ext cx="133572" cy="184919"/>
          </a:xfrm>
          <a:custGeom>
            <a:pathLst>
              <a:path w="6678613" h="9245996">
                <a:moveTo>
                  <a:pt x="6678613" y="0"/>
                </a:moveTo>
                <a:lnTo>
                  <a:pt x="6678613" y="9066212"/>
                </a:lnTo>
                <a:lnTo>
                  <a:pt x="4960938" y="9066212"/>
                </a:lnTo>
                <a:lnTo>
                  <a:pt x="4960938" y="8229005"/>
                </a:lnTo>
                <a:lnTo>
                  <a:pt x="4936133" y="8229005"/>
                </a:lnTo>
                <a:cubicBezTo>
                  <a:pt x="4741796" y="8563835"/>
                  <a:pt x="4474104" y="8817041"/>
                  <a:pt x="4133056" y="8988623"/>
                </a:cubicBezTo>
                <a:cubicBezTo>
                  <a:pt x="3792009" y="9160205"/>
                  <a:pt x="3396126" y="9245996"/>
                  <a:pt x="2945408" y="9245996"/>
                </a:cubicBezTo>
                <a:cubicBezTo>
                  <a:pt x="2048338" y="9245996"/>
                  <a:pt x="1333169" y="8916326"/>
                  <a:pt x="799902" y="8256984"/>
                </a:cubicBezTo>
                <a:cubicBezTo>
                  <a:pt x="266634" y="7597510"/>
                  <a:pt x="0" y="6753093"/>
                  <a:pt x="0" y="5723731"/>
                </a:cubicBezTo>
                <a:cubicBezTo>
                  <a:pt x="0" y="4748080"/>
                  <a:pt x="262467" y="3937794"/>
                  <a:pt x="787400" y="3292872"/>
                </a:cubicBezTo>
                <a:cubicBezTo>
                  <a:pt x="1312466" y="2647950"/>
                  <a:pt x="2019432" y="2325489"/>
                  <a:pt x="2908300" y="2325489"/>
                </a:cubicBezTo>
                <a:cubicBezTo>
                  <a:pt x="3317610" y="2325489"/>
                  <a:pt x="3691731" y="2408172"/>
                  <a:pt x="4030663" y="2573536"/>
                </a:cubicBezTo>
                <a:cubicBezTo>
                  <a:pt x="4369726" y="2738901"/>
                  <a:pt x="4642578" y="2980730"/>
                  <a:pt x="4849217" y="3299023"/>
                </a:cubicBezTo>
                <a:lnTo>
                  <a:pt x="4874022" y="3299023"/>
                </a:lnTo>
                <a:lnTo>
                  <a:pt x="4874022" y="0"/>
                </a:lnTo>
                <a:close/>
                <a:moveTo>
                  <a:pt x="8656836" y="9066212"/>
                </a:moveTo>
                <a:moveTo>
                  <a:pt x="1798241" y="5773341"/>
                </a:moveTo>
                <a:cubicBezTo>
                  <a:pt x="1798241" y="6385190"/>
                  <a:pt x="1940851" y="6890610"/>
                  <a:pt x="2226072" y="7289602"/>
                </a:cubicBezTo>
                <a:cubicBezTo>
                  <a:pt x="2511425" y="7688461"/>
                  <a:pt x="2897981" y="7887891"/>
                  <a:pt x="3385741" y="7887891"/>
                </a:cubicBezTo>
                <a:cubicBezTo>
                  <a:pt x="3885935" y="7887891"/>
                  <a:pt x="4269383" y="7702947"/>
                  <a:pt x="4536083" y="7333059"/>
                </a:cubicBezTo>
                <a:cubicBezTo>
                  <a:pt x="4802783" y="6963040"/>
                  <a:pt x="4936133" y="6441083"/>
                  <a:pt x="4936133" y="5767189"/>
                </a:cubicBezTo>
                <a:cubicBezTo>
                  <a:pt x="4936133" y="5126368"/>
                  <a:pt x="4805892" y="4618898"/>
                  <a:pt x="4545409" y="4244777"/>
                </a:cubicBezTo>
                <a:cubicBezTo>
                  <a:pt x="4284927" y="3870656"/>
                  <a:pt x="3896320" y="3683595"/>
                  <a:pt x="3379589" y="3683595"/>
                </a:cubicBezTo>
                <a:cubicBezTo>
                  <a:pt x="2879394" y="3683595"/>
                  <a:pt x="2490788" y="3870656"/>
                  <a:pt x="2213769" y="4244777"/>
                </a:cubicBezTo>
                <a:cubicBezTo>
                  <a:pt x="1936750" y="4618898"/>
                  <a:pt x="1798241" y="5128419"/>
                  <a:pt x="1798241" y="5773341"/>
                </a:cubicBezTo>
                <a:close/>
                <a:moveTo>
                  <a:pt x="28834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8" name="Freeform 1348"/>
          <p:cNvSpPr/>
          <p:nvPr/>
        </p:nvSpPr>
        <p:spPr>
          <a:xfrm rot="0" flipH="0" flipV="0">
            <a:off x="9187930" y="2237367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49" name="Freeform 1349"/>
          <p:cNvSpPr/>
          <p:nvPr/>
        </p:nvSpPr>
        <p:spPr>
          <a:xfrm rot="0" flipH="0" flipV="0">
            <a:off x="9246636" y="2237367"/>
            <a:ext cx="133572" cy="184919"/>
          </a:xfrm>
          <a:custGeom>
            <a:pathLst>
              <a:path w="6678613" h="9245996">
                <a:moveTo>
                  <a:pt x="6678613" y="0"/>
                </a:moveTo>
                <a:lnTo>
                  <a:pt x="6678613" y="9066212"/>
                </a:lnTo>
                <a:lnTo>
                  <a:pt x="4960938" y="9066212"/>
                </a:lnTo>
                <a:lnTo>
                  <a:pt x="4960938" y="8229005"/>
                </a:lnTo>
                <a:lnTo>
                  <a:pt x="4936133" y="8229005"/>
                </a:lnTo>
                <a:cubicBezTo>
                  <a:pt x="4741796" y="8563835"/>
                  <a:pt x="4474104" y="8817041"/>
                  <a:pt x="4133056" y="8988623"/>
                </a:cubicBezTo>
                <a:cubicBezTo>
                  <a:pt x="3792009" y="9160205"/>
                  <a:pt x="3396126" y="9245996"/>
                  <a:pt x="2945408" y="9245996"/>
                </a:cubicBezTo>
                <a:cubicBezTo>
                  <a:pt x="2048338" y="9245996"/>
                  <a:pt x="1333169" y="8916326"/>
                  <a:pt x="799902" y="8256984"/>
                </a:cubicBezTo>
                <a:cubicBezTo>
                  <a:pt x="266634" y="7597510"/>
                  <a:pt x="0" y="6753093"/>
                  <a:pt x="0" y="5723731"/>
                </a:cubicBezTo>
                <a:cubicBezTo>
                  <a:pt x="0" y="4748080"/>
                  <a:pt x="262467" y="3937794"/>
                  <a:pt x="787400" y="3292872"/>
                </a:cubicBezTo>
                <a:cubicBezTo>
                  <a:pt x="1312466" y="2647950"/>
                  <a:pt x="2019432" y="2325489"/>
                  <a:pt x="2908300" y="2325489"/>
                </a:cubicBezTo>
                <a:cubicBezTo>
                  <a:pt x="3317610" y="2325489"/>
                  <a:pt x="3691731" y="2408172"/>
                  <a:pt x="4030663" y="2573536"/>
                </a:cubicBezTo>
                <a:cubicBezTo>
                  <a:pt x="4369726" y="2738901"/>
                  <a:pt x="4642578" y="2980730"/>
                  <a:pt x="4849217" y="3299023"/>
                </a:cubicBezTo>
                <a:lnTo>
                  <a:pt x="4874022" y="3299023"/>
                </a:lnTo>
                <a:lnTo>
                  <a:pt x="4874022" y="0"/>
                </a:lnTo>
                <a:close/>
                <a:moveTo>
                  <a:pt x="8656836" y="9066212"/>
                </a:moveTo>
                <a:moveTo>
                  <a:pt x="1798241" y="5773341"/>
                </a:moveTo>
                <a:cubicBezTo>
                  <a:pt x="1798241" y="6385190"/>
                  <a:pt x="1940851" y="6890610"/>
                  <a:pt x="2226072" y="7289602"/>
                </a:cubicBezTo>
                <a:cubicBezTo>
                  <a:pt x="2511425" y="7688461"/>
                  <a:pt x="2897981" y="7887891"/>
                  <a:pt x="3385741" y="7887891"/>
                </a:cubicBezTo>
                <a:cubicBezTo>
                  <a:pt x="3885935" y="7887891"/>
                  <a:pt x="4269383" y="7702947"/>
                  <a:pt x="4536083" y="7333059"/>
                </a:cubicBezTo>
                <a:cubicBezTo>
                  <a:pt x="4802783" y="6963040"/>
                  <a:pt x="4936133" y="6441083"/>
                  <a:pt x="4936133" y="5767189"/>
                </a:cubicBezTo>
                <a:cubicBezTo>
                  <a:pt x="4936133" y="5126368"/>
                  <a:pt x="4805892" y="4618898"/>
                  <a:pt x="4545409" y="4244777"/>
                </a:cubicBezTo>
                <a:cubicBezTo>
                  <a:pt x="4284927" y="3870656"/>
                  <a:pt x="3896320" y="3683595"/>
                  <a:pt x="3379589" y="3683595"/>
                </a:cubicBezTo>
                <a:cubicBezTo>
                  <a:pt x="2879394" y="3683595"/>
                  <a:pt x="2490788" y="3870656"/>
                  <a:pt x="2213769" y="4244777"/>
                </a:cubicBezTo>
                <a:cubicBezTo>
                  <a:pt x="1936750" y="4618898"/>
                  <a:pt x="1798241" y="5128419"/>
                  <a:pt x="1798241" y="5773341"/>
                </a:cubicBezTo>
                <a:close/>
                <a:moveTo>
                  <a:pt x="28834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0" name="Freeform 1350"/>
          <p:cNvSpPr/>
          <p:nvPr/>
        </p:nvSpPr>
        <p:spPr>
          <a:xfrm rot="0" flipH="0" flipV="0">
            <a:off x="9401575" y="2283876"/>
            <a:ext cx="127992" cy="13841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1" name="Freeform 1351"/>
          <p:cNvSpPr/>
          <p:nvPr/>
        </p:nvSpPr>
        <p:spPr>
          <a:xfrm rot="0" flipH="0" flipV="0">
            <a:off x="9547371" y="2283876"/>
            <a:ext cx="127992" cy="13841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2" name="Freeform 1352"/>
          <p:cNvSpPr/>
          <p:nvPr/>
        </p:nvSpPr>
        <p:spPr>
          <a:xfrm rot="0" flipH="0" flipV="0">
            <a:off x="9686468" y="2248035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3" name="Freeform 1353"/>
          <p:cNvSpPr/>
          <p:nvPr/>
        </p:nvSpPr>
        <p:spPr>
          <a:xfrm rot="0" flipH="0" flipV="0">
            <a:off x="9789147" y="2237367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4" name="Freeform 1354"/>
          <p:cNvSpPr/>
          <p:nvPr/>
        </p:nvSpPr>
        <p:spPr>
          <a:xfrm rot="0" flipH="0" flipV="0">
            <a:off x="9853433" y="2283876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5" name="Rectangle 1355"/>
          <p:cNvSpPr/>
          <p:nvPr/>
        </p:nvSpPr>
        <p:spPr>
          <a:xfrm rot="0" flipH="0" flipV="0">
            <a:off x="5958800" y="2537359"/>
            <a:ext cx="2876041" cy="304494"/>
          </a:xfrm>
          <a:prstGeom prst="rect">
            <a:avLst/>
          </a:prstGeom>
        </p:spPr>
      </p:sp>
      <p:sp>
        <p:nvSpPr>
          <p:cNvPr id="1356" name="Freeform 1356"/>
          <p:cNvSpPr/>
          <p:nvPr/>
        </p:nvSpPr>
        <p:spPr>
          <a:xfrm rot="0" flipH="0" flipV="0">
            <a:off x="5960288" y="2598554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7" name="Freeform 1357"/>
          <p:cNvSpPr/>
          <p:nvPr/>
        </p:nvSpPr>
        <p:spPr>
          <a:xfrm rot="0" flipH="0" flipV="0">
            <a:off x="6061975" y="2637869"/>
            <a:ext cx="123154" cy="134937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8" name="Freeform 1358"/>
          <p:cNvSpPr/>
          <p:nvPr/>
        </p:nvSpPr>
        <p:spPr>
          <a:xfrm rot="0" flipH="0" flipV="0">
            <a:off x="6200064" y="2598554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59" name="Freeform 1359"/>
          <p:cNvSpPr/>
          <p:nvPr/>
        </p:nvSpPr>
        <p:spPr>
          <a:xfrm rot="0" flipH="0" flipV="0">
            <a:off x="6304974" y="2587886"/>
            <a:ext cx="129853" cy="181324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0" name="Freeform 1360"/>
          <p:cNvSpPr/>
          <p:nvPr/>
        </p:nvSpPr>
        <p:spPr>
          <a:xfrm rot="0" flipH="0" flipV="0">
            <a:off x="6448539" y="2587886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1" name="Freeform 1361"/>
          <p:cNvSpPr/>
          <p:nvPr/>
        </p:nvSpPr>
        <p:spPr>
          <a:xfrm rot="0" flipH="0" flipV="0">
            <a:off x="6512825" y="2634396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2" name="Freeform 1362"/>
          <p:cNvSpPr/>
          <p:nvPr/>
        </p:nvSpPr>
        <p:spPr>
          <a:xfrm rot="0" flipH="0" flipV="0">
            <a:off x="6650914" y="2598554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3" name="Freeform 1363"/>
          <p:cNvSpPr/>
          <p:nvPr/>
        </p:nvSpPr>
        <p:spPr>
          <a:xfrm rot="0" flipH="0" flipV="0">
            <a:off x="6747494" y="2634396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4" name="Freeform 1364"/>
          <p:cNvSpPr/>
          <p:nvPr/>
        </p:nvSpPr>
        <p:spPr>
          <a:xfrm rot="0" flipH="0" flipV="0">
            <a:off x="6908260" y="2730142"/>
            <a:ext cx="39814" cy="81236"/>
          </a:xfrm>
          <a:custGeom>
            <a:pathLst>
              <a:path w="1990725" h="4061816">
                <a:moveTo>
                  <a:pt x="1990725" y="0"/>
                </a:moveTo>
                <a:lnTo>
                  <a:pt x="1990725" y="1990724"/>
                </a:lnTo>
                <a:cubicBezTo>
                  <a:pt x="1990725" y="2478483"/>
                  <a:pt x="1820135" y="2917691"/>
                  <a:pt x="1478955" y="3308349"/>
                </a:cubicBezTo>
                <a:cubicBezTo>
                  <a:pt x="1137907" y="3699006"/>
                  <a:pt x="649089" y="3950162"/>
                  <a:pt x="12502" y="4061816"/>
                </a:cubicBezTo>
                <a:lnTo>
                  <a:pt x="12502" y="3150194"/>
                </a:lnTo>
                <a:cubicBezTo>
                  <a:pt x="289521" y="3084048"/>
                  <a:pt x="509654" y="2942430"/>
                  <a:pt x="672902" y="2725339"/>
                </a:cubicBezTo>
                <a:cubicBezTo>
                  <a:pt x="836150" y="2508381"/>
                  <a:pt x="917774" y="2280046"/>
                  <a:pt x="917774" y="2040333"/>
                </a:cubicBezTo>
                <a:lnTo>
                  <a:pt x="917774" y="1953418"/>
                </a:lnTo>
                <a:lnTo>
                  <a:pt x="0" y="1953418"/>
                </a:lnTo>
                <a:lnTo>
                  <a:pt x="0" y="0"/>
                </a:lnTo>
                <a:close/>
                <a:moveTo>
                  <a:pt x="1178322" y="1953418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5" name="Freeform 1365"/>
          <p:cNvSpPr/>
          <p:nvPr/>
        </p:nvSpPr>
        <p:spPr>
          <a:xfrm rot="0" flipH="0" flipV="0">
            <a:off x="7043150" y="2583548"/>
            <a:ext cx="178343" cy="190003"/>
          </a:xfrm>
          <a:custGeom>
            <a:pathLst>
              <a:path w="8917186" h="9500194">
                <a:moveTo>
                  <a:pt x="4458494" y="0"/>
                </a:moveTo>
                <a:cubicBezTo>
                  <a:pt x="5806281" y="0"/>
                  <a:pt x="6886311" y="451644"/>
                  <a:pt x="7698581" y="1354931"/>
                </a:cubicBezTo>
                <a:cubicBezTo>
                  <a:pt x="8510985" y="2258219"/>
                  <a:pt x="8917186" y="3402343"/>
                  <a:pt x="8917186" y="4787304"/>
                </a:cubicBezTo>
                <a:cubicBezTo>
                  <a:pt x="8917186" y="6139061"/>
                  <a:pt x="8508934" y="7262482"/>
                  <a:pt x="7692430" y="8157567"/>
                </a:cubicBezTo>
                <a:cubicBezTo>
                  <a:pt x="6875925" y="9052652"/>
                  <a:pt x="5797947" y="9500194"/>
                  <a:pt x="4458494" y="9500194"/>
                </a:cubicBezTo>
                <a:cubicBezTo>
                  <a:pt x="3586295" y="9500194"/>
                  <a:pt x="2810140" y="9299706"/>
                  <a:pt x="2130028" y="8898731"/>
                </a:cubicBezTo>
                <a:cubicBezTo>
                  <a:pt x="1449917" y="8497623"/>
                  <a:pt x="924851" y="7934325"/>
                  <a:pt x="554831" y="7208837"/>
                </a:cubicBezTo>
                <a:cubicBezTo>
                  <a:pt x="184944" y="6483217"/>
                  <a:pt x="0" y="5676040"/>
                  <a:pt x="0" y="4787304"/>
                </a:cubicBezTo>
                <a:cubicBezTo>
                  <a:pt x="0" y="3389908"/>
                  <a:pt x="408186" y="2242675"/>
                  <a:pt x="1224558" y="1345604"/>
                </a:cubicBezTo>
                <a:cubicBezTo>
                  <a:pt x="2041062" y="448534"/>
                  <a:pt x="3119041" y="0"/>
                  <a:pt x="4458494" y="0"/>
                </a:cubicBezTo>
                <a:close/>
                <a:moveTo>
                  <a:pt x="8799314" y="9283104"/>
                </a:moveTo>
                <a:moveTo>
                  <a:pt x="1990527" y="4787304"/>
                </a:moveTo>
                <a:cubicBezTo>
                  <a:pt x="1990527" y="5680273"/>
                  <a:pt x="2204442" y="6408936"/>
                  <a:pt x="2632274" y="6973292"/>
                </a:cubicBezTo>
                <a:cubicBezTo>
                  <a:pt x="3060237" y="7537516"/>
                  <a:pt x="3668977" y="7819628"/>
                  <a:pt x="4458494" y="7819628"/>
                </a:cubicBezTo>
                <a:cubicBezTo>
                  <a:pt x="5239941" y="7819628"/>
                  <a:pt x="5845638" y="7541617"/>
                  <a:pt x="6275586" y="6985595"/>
                </a:cubicBezTo>
                <a:cubicBezTo>
                  <a:pt x="6705534" y="6429573"/>
                  <a:pt x="6920508" y="5696810"/>
                  <a:pt x="6920508" y="4787304"/>
                </a:cubicBezTo>
                <a:cubicBezTo>
                  <a:pt x="6920508" y="3832291"/>
                  <a:pt x="6702425" y="3074723"/>
                  <a:pt x="6266260" y="2514600"/>
                </a:cubicBezTo>
                <a:cubicBezTo>
                  <a:pt x="5830094" y="1954345"/>
                  <a:pt x="5223404" y="1674217"/>
                  <a:pt x="4446191" y="1674217"/>
                </a:cubicBezTo>
                <a:cubicBezTo>
                  <a:pt x="3673078" y="1674217"/>
                  <a:pt x="3070490" y="1957453"/>
                  <a:pt x="2638425" y="2523926"/>
                </a:cubicBezTo>
                <a:cubicBezTo>
                  <a:pt x="2206493" y="3090267"/>
                  <a:pt x="1990527" y="3844726"/>
                  <a:pt x="1990527" y="4787304"/>
                </a:cubicBezTo>
                <a:close/>
                <a:moveTo>
                  <a:pt x="4012010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6" name="Freeform 1366"/>
          <p:cNvSpPr/>
          <p:nvPr/>
        </p:nvSpPr>
        <p:spPr>
          <a:xfrm rot="0" flipH="0" flipV="0">
            <a:off x="7244599" y="2637869"/>
            <a:ext cx="123154" cy="134937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7" name="Freeform 1367"/>
          <p:cNvSpPr/>
          <p:nvPr/>
        </p:nvSpPr>
        <p:spPr>
          <a:xfrm rot="0" flipH="0" flipV="0">
            <a:off x="7395960" y="2587886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8" name="Freeform 1368"/>
          <p:cNvSpPr/>
          <p:nvPr/>
        </p:nvSpPr>
        <p:spPr>
          <a:xfrm rot="0" flipH="0" flipV="0">
            <a:off x="7460245" y="2637869"/>
            <a:ext cx="123154" cy="134937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69" name="Freeform 1369"/>
          <p:cNvSpPr/>
          <p:nvPr/>
        </p:nvSpPr>
        <p:spPr>
          <a:xfrm rot="0" flipH="0" flipV="0">
            <a:off x="7610613" y="2634396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0" name="Freeform 1370"/>
          <p:cNvSpPr/>
          <p:nvPr/>
        </p:nvSpPr>
        <p:spPr>
          <a:xfrm rot="0" flipH="0" flipV="0">
            <a:off x="7815961" y="2637869"/>
            <a:ext cx="134937" cy="177601"/>
          </a:xfrm>
          <a:custGeom>
            <a:pathLst>
              <a:path w="6746874" h="8880077">
                <a:moveTo>
                  <a:pt x="1934765" y="0"/>
                </a:moveTo>
                <a:lnTo>
                  <a:pt x="3423046" y="4495800"/>
                </a:lnTo>
                <a:lnTo>
                  <a:pt x="3447850" y="4495800"/>
                </a:lnTo>
                <a:lnTo>
                  <a:pt x="4880371" y="0"/>
                </a:lnTo>
                <a:lnTo>
                  <a:pt x="6746874" y="0"/>
                </a:lnTo>
                <a:lnTo>
                  <a:pt x="3956247" y="7515819"/>
                </a:lnTo>
                <a:cubicBezTo>
                  <a:pt x="3790883" y="7954102"/>
                  <a:pt x="3536618" y="8291048"/>
                  <a:pt x="3193454" y="8526660"/>
                </a:cubicBezTo>
                <a:cubicBezTo>
                  <a:pt x="2850421" y="8762271"/>
                  <a:pt x="2406054" y="8880077"/>
                  <a:pt x="1860350" y="8880077"/>
                </a:cubicBezTo>
                <a:cubicBezTo>
                  <a:pt x="1599868" y="8880077"/>
                  <a:pt x="1379669" y="8873859"/>
                  <a:pt x="1199752" y="8861424"/>
                </a:cubicBezTo>
                <a:cubicBezTo>
                  <a:pt x="1019968" y="8849121"/>
                  <a:pt x="835024" y="8832650"/>
                  <a:pt x="644921" y="8812013"/>
                </a:cubicBezTo>
                <a:lnTo>
                  <a:pt x="644921" y="7329883"/>
                </a:lnTo>
                <a:cubicBezTo>
                  <a:pt x="863996" y="7354622"/>
                  <a:pt x="1043780" y="7371092"/>
                  <a:pt x="1184274" y="7379294"/>
                </a:cubicBezTo>
                <a:cubicBezTo>
                  <a:pt x="1324900" y="7387629"/>
                  <a:pt x="1459308" y="7391796"/>
                  <a:pt x="1587499" y="7391796"/>
                </a:cubicBezTo>
                <a:cubicBezTo>
                  <a:pt x="1843748" y="7391796"/>
                  <a:pt x="2042119" y="7313215"/>
                  <a:pt x="2182613" y="7156052"/>
                </a:cubicBezTo>
                <a:cubicBezTo>
                  <a:pt x="2323239" y="6999022"/>
                  <a:pt x="2393552" y="6802701"/>
                  <a:pt x="2393552" y="6567090"/>
                </a:cubicBezTo>
                <a:cubicBezTo>
                  <a:pt x="2393552" y="6505046"/>
                  <a:pt x="2389385" y="6444059"/>
                  <a:pt x="2381050" y="6384131"/>
                </a:cubicBezTo>
                <a:cubicBezTo>
                  <a:pt x="2372848" y="6324203"/>
                  <a:pt x="2350160" y="6248731"/>
                  <a:pt x="2312986" y="6157714"/>
                </a:cubicBezTo>
                <a:lnTo>
                  <a:pt x="0" y="0"/>
                </a:lnTo>
                <a:close/>
                <a:moveTo>
                  <a:pt x="664765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1" name="Freeform 1371"/>
          <p:cNvSpPr/>
          <p:nvPr/>
        </p:nvSpPr>
        <p:spPr>
          <a:xfrm rot="0" flipH="0" flipV="0">
            <a:off x="7964158" y="2587886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2" name="Freeform 1372"/>
          <p:cNvSpPr/>
          <p:nvPr/>
        </p:nvSpPr>
        <p:spPr>
          <a:xfrm rot="0" flipH="0" flipV="0">
            <a:off x="8029436" y="2587886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3" name="Freeform 1373"/>
          <p:cNvSpPr/>
          <p:nvPr/>
        </p:nvSpPr>
        <p:spPr>
          <a:xfrm rot="0" flipH="0" flipV="0">
            <a:off x="8089629" y="2634396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4" name="Freeform 1374"/>
          <p:cNvSpPr/>
          <p:nvPr/>
        </p:nvSpPr>
        <p:spPr>
          <a:xfrm rot="0" flipH="0" flipV="0">
            <a:off x="8248661" y="2634396"/>
            <a:ext cx="133572" cy="181074"/>
          </a:xfrm>
          <a:custGeom>
            <a:pathLst>
              <a:path w="6678613" h="9053710">
                <a:moveTo>
                  <a:pt x="3695899" y="0"/>
                </a:moveTo>
                <a:cubicBezTo>
                  <a:pt x="4626041" y="0"/>
                  <a:pt x="5355696" y="325570"/>
                  <a:pt x="5884863" y="976709"/>
                </a:cubicBezTo>
                <a:cubicBezTo>
                  <a:pt x="6414030" y="1627849"/>
                  <a:pt x="6678613" y="2478418"/>
                  <a:pt x="6678613" y="3528417"/>
                </a:cubicBezTo>
                <a:cubicBezTo>
                  <a:pt x="6678613" y="4499967"/>
                  <a:pt x="6418130" y="5308203"/>
                  <a:pt x="5897166" y="5953125"/>
                </a:cubicBezTo>
                <a:cubicBezTo>
                  <a:pt x="5376334" y="6598047"/>
                  <a:pt x="4675651" y="6920507"/>
                  <a:pt x="3795117" y="6920507"/>
                </a:cubicBezTo>
                <a:cubicBezTo>
                  <a:pt x="3394141" y="6920507"/>
                  <a:pt x="3020021" y="6834716"/>
                  <a:pt x="2672755" y="6663134"/>
                </a:cubicBezTo>
                <a:cubicBezTo>
                  <a:pt x="2325489" y="6491552"/>
                  <a:pt x="2044369" y="6246614"/>
                  <a:pt x="1829396" y="5928320"/>
                </a:cubicBezTo>
                <a:lnTo>
                  <a:pt x="1798241" y="5928320"/>
                </a:lnTo>
                <a:lnTo>
                  <a:pt x="1798241" y="9053710"/>
                </a:lnTo>
                <a:lnTo>
                  <a:pt x="0" y="9053710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10841"/>
                </a:lnTo>
                <a:lnTo>
                  <a:pt x="1736328" y="1010841"/>
                </a:lnTo>
                <a:cubicBezTo>
                  <a:pt x="1951302" y="667676"/>
                  <a:pt x="2225146" y="413412"/>
                  <a:pt x="2557860" y="248047"/>
                </a:cubicBezTo>
                <a:cubicBezTo>
                  <a:pt x="2890706" y="82683"/>
                  <a:pt x="3270052" y="0"/>
                  <a:pt x="3695899" y="0"/>
                </a:cubicBezTo>
                <a:close/>
                <a:moveTo>
                  <a:pt x="6052344" y="6740723"/>
                </a:moveTo>
                <a:moveTo>
                  <a:pt x="1736328" y="3478808"/>
                </a:moveTo>
                <a:cubicBezTo>
                  <a:pt x="1736328" y="4107193"/>
                  <a:pt x="1870671" y="4611555"/>
                  <a:pt x="2139355" y="4991894"/>
                </a:cubicBezTo>
                <a:cubicBezTo>
                  <a:pt x="2408039" y="5372232"/>
                  <a:pt x="2798696" y="5562402"/>
                  <a:pt x="3311327" y="5562402"/>
                </a:cubicBezTo>
                <a:cubicBezTo>
                  <a:pt x="3811654" y="5562402"/>
                  <a:pt x="4197152" y="5380501"/>
                  <a:pt x="4467821" y="5016698"/>
                </a:cubicBezTo>
                <a:cubicBezTo>
                  <a:pt x="4738621" y="4652896"/>
                  <a:pt x="4874022" y="4140266"/>
                  <a:pt x="4874022" y="3478808"/>
                </a:cubicBezTo>
                <a:cubicBezTo>
                  <a:pt x="4874022" y="2850423"/>
                  <a:pt x="4739680" y="2339909"/>
                  <a:pt x="4470996" y="1947267"/>
                </a:cubicBezTo>
                <a:cubicBezTo>
                  <a:pt x="4202311" y="1554493"/>
                  <a:pt x="3807487" y="1358106"/>
                  <a:pt x="3286522" y="1358106"/>
                </a:cubicBezTo>
                <a:cubicBezTo>
                  <a:pt x="2790428" y="1358106"/>
                  <a:pt x="2408039" y="1544174"/>
                  <a:pt x="2139355" y="1916311"/>
                </a:cubicBezTo>
                <a:cubicBezTo>
                  <a:pt x="1870671" y="2288315"/>
                  <a:pt x="1736328" y="2809148"/>
                  <a:pt x="1736328" y="3478808"/>
                </a:cubicBezTo>
                <a:close/>
                <a:moveTo>
                  <a:pt x="2573536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5" name="Freeform 1375"/>
          <p:cNvSpPr/>
          <p:nvPr/>
        </p:nvSpPr>
        <p:spPr>
          <a:xfrm rot="0" flipH="0" flipV="0">
            <a:off x="8404593" y="2587886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6" name="Freeform 1376"/>
          <p:cNvSpPr/>
          <p:nvPr/>
        </p:nvSpPr>
        <p:spPr>
          <a:xfrm rot="0" flipH="0" flipV="0">
            <a:off x="8462430" y="2634396"/>
            <a:ext cx="121665" cy="13841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7" name="Freeform 1377"/>
          <p:cNvSpPr/>
          <p:nvPr/>
        </p:nvSpPr>
        <p:spPr>
          <a:xfrm rot="0" flipH="0" flipV="0">
            <a:off x="8592997" y="2598554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8" name="Freeform 1378"/>
          <p:cNvSpPr/>
          <p:nvPr/>
        </p:nvSpPr>
        <p:spPr>
          <a:xfrm rot="0" flipH="0" flipV="0">
            <a:off x="8689577" y="2634396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79" name="Rectangle 1379"/>
          <p:cNvSpPr/>
          <p:nvPr/>
        </p:nvSpPr>
        <p:spPr>
          <a:xfrm rot="0" flipH="0" flipV="0">
            <a:off x="5958800" y="2885482"/>
            <a:ext cx="1893620" cy="243595"/>
          </a:xfrm>
          <a:prstGeom prst="rect">
            <a:avLst/>
          </a:prstGeom>
        </p:spPr>
      </p:sp>
      <p:sp>
        <p:nvSpPr>
          <p:cNvPr id="1380" name="Freeform 1380"/>
          <p:cNvSpPr/>
          <p:nvPr/>
        </p:nvSpPr>
        <p:spPr>
          <a:xfrm rot="0" flipH="0" flipV="0">
            <a:off x="5974675" y="2925903"/>
            <a:ext cx="108048" cy="145059"/>
          </a:xfrm>
          <a:custGeom>
            <a:pathLst>
              <a:path w="6753027" h="9066212">
                <a:moveTo>
                  <a:pt x="4030861" y="0"/>
                </a:moveTo>
                <a:cubicBezTo>
                  <a:pt x="4861785" y="0"/>
                  <a:pt x="5523177" y="225359"/>
                  <a:pt x="6015038" y="676077"/>
                </a:cubicBezTo>
                <a:cubicBezTo>
                  <a:pt x="6507030" y="1126662"/>
                  <a:pt x="6753027" y="1794272"/>
                  <a:pt x="6753027" y="2678906"/>
                </a:cubicBezTo>
                <a:cubicBezTo>
                  <a:pt x="6753027" y="3567774"/>
                  <a:pt x="6507030" y="4236508"/>
                  <a:pt x="6015038" y="4685109"/>
                </a:cubicBezTo>
                <a:cubicBezTo>
                  <a:pt x="5523177" y="5133578"/>
                  <a:pt x="4890691" y="5357812"/>
                  <a:pt x="4117578" y="5357812"/>
                </a:cubicBezTo>
                <a:lnTo>
                  <a:pt x="1203127" y="5357812"/>
                </a:lnTo>
                <a:lnTo>
                  <a:pt x="120312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074025" y="9066212"/>
                </a:moveTo>
                <a:moveTo>
                  <a:pt x="3695898" y="4340820"/>
                </a:moveTo>
                <a:cubicBezTo>
                  <a:pt x="4270573" y="4340820"/>
                  <a:pt x="4723276" y="4205486"/>
                  <a:pt x="5054005" y="3934817"/>
                </a:cubicBezTo>
                <a:cubicBezTo>
                  <a:pt x="5384734" y="3664016"/>
                  <a:pt x="5550098" y="3245379"/>
                  <a:pt x="5550098" y="2678906"/>
                </a:cubicBezTo>
                <a:cubicBezTo>
                  <a:pt x="5550098" y="2120900"/>
                  <a:pt x="5386784" y="1704446"/>
                  <a:pt x="5060156" y="1429544"/>
                </a:cubicBezTo>
                <a:cubicBezTo>
                  <a:pt x="4733528" y="1154509"/>
                  <a:pt x="4253971" y="1016992"/>
                  <a:pt x="3621484" y="1016992"/>
                </a:cubicBezTo>
                <a:lnTo>
                  <a:pt x="1203127" y="1016992"/>
                </a:lnTo>
                <a:lnTo>
                  <a:pt x="1203127" y="4340820"/>
                </a:lnTo>
                <a:close/>
                <a:moveTo>
                  <a:pt x="373320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1" name="Freeform 1381"/>
          <p:cNvSpPr/>
          <p:nvPr/>
        </p:nvSpPr>
        <p:spPr>
          <a:xfrm rot="0" flipH="0" flipV="0">
            <a:off x="6091721" y="2927491"/>
            <a:ext cx="98720" cy="145951"/>
          </a:xfrm>
          <a:custGeom>
            <a:pathLst>
              <a:path w="6170018" h="9121972">
                <a:moveTo>
                  <a:pt x="3038475" y="2251075"/>
                </a:moveTo>
                <a:cubicBezTo>
                  <a:pt x="3931444" y="2251075"/>
                  <a:pt x="4564989" y="2410288"/>
                  <a:pt x="4939110" y="2728714"/>
                </a:cubicBezTo>
                <a:cubicBezTo>
                  <a:pt x="5313231" y="3047008"/>
                  <a:pt x="5500291" y="3472788"/>
                  <a:pt x="5500291" y="4006056"/>
                </a:cubicBezTo>
                <a:cubicBezTo>
                  <a:pt x="5500291" y="6283986"/>
                  <a:pt x="5500291" y="7546975"/>
                  <a:pt x="5500291" y="7795022"/>
                </a:cubicBezTo>
                <a:cubicBezTo>
                  <a:pt x="5500291" y="8043068"/>
                  <a:pt x="5613996" y="8167092"/>
                  <a:pt x="5841405" y="8167092"/>
                </a:cubicBezTo>
                <a:cubicBezTo>
                  <a:pt x="5891015" y="8167092"/>
                  <a:pt x="5944725" y="8160874"/>
                  <a:pt x="6002536" y="8148439"/>
                </a:cubicBezTo>
                <a:cubicBezTo>
                  <a:pt x="6060480" y="8136003"/>
                  <a:pt x="6116307" y="8121517"/>
                  <a:pt x="6170018" y="8104981"/>
                </a:cubicBezTo>
                <a:lnTo>
                  <a:pt x="6170018" y="8942189"/>
                </a:lnTo>
                <a:cubicBezTo>
                  <a:pt x="6070799" y="9000132"/>
                  <a:pt x="5956102" y="9044582"/>
                  <a:pt x="5825927" y="9075538"/>
                </a:cubicBezTo>
                <a:cubicBezTo>
                  <a:pt x="5695752" y="9106494"/>
                  <a:pt x="5554134" y="9121972"/>
                  <a:pt x="5401072" y="9121972"/>
                </a:cubicBezTo>
                <a:cubicBezTo>
                  <a:pt x="5103416" y="9121972"/>
                  <a:pt x="4876007" y="9038298"/>
                  <a:pt x="4718844" y="8870950"/>
                </a:cubicBezTo>
                <a:cubicBezTo>
                  <a:pt x="4561814" y="8703468"/>
                  <a:pt x="4483299" y="8448146"/>
                  <a:pt x="4483299" y="8104981"/>
                </a:cubicBezTo>
                <a:cubicBezTo>
                  <a:pt x="4198078" y="8444045"/>
                  <a:pt x="3861131" y="8698309"/>
                  <a:pt x="3472458" y="8867775"/>
                </a:cubicBezTo>
                <a:cubicBezTo>
                  <a:pt x="3083918" y="9037239"/>
                  <a:pt x="2649869" y="9121972"/>
                  <a:pt x="2170311" y="9121972"/>
                </a:cubicBezTo>
                <a:cubicBezTo>
                  <a:pt x="1492317" y="9121972"/>
                  <a:pt x="961099" y="8961768"/>
                  <a:pt x="576660" y="8641358"/>
                </a:cubicBezTo>
                <a:cubicBezTo>
                  <a:pt x="192220" y="8320947"/>
                  <a:pt x="0" y="7867253"/>
                  <a:pt x="0" y="7280275"/>
                </a:cubicBezTo>
                <a:cubicBezTo>
                  <a:pt x="0" y="6689063"/>
                  <a:pt x="188053" y="6220883"/>
                  <a:pt x="564158" y="5875734"/>
                </a:cubicBezTo>
                <a:cubicBezTo>
                  <a:pt x="940396" y="5530453"/>
                  <a:pt x="1825096" y="5271029"/>
                  <a:pt x="3218260" y="5097462"/>
                </a:cubicBezTo>
                <a:cubicBezTo>
                  <a:pt x="3689615" y="5035418"/>
                  <a:pt x="4008967" y="4944467"/>
                  <a:pt x="4176316" y="4824611"/>
                </a:cubicBezTo>
                <a:cubicBezTo>
                  <a:pt x="4343797" y="4704754"/>
                  <a:pt x="4427538" y="4524904"/>
                  <a:pt x="4427538" y="4285059"/>
                </a:cubicBezTo>
                <a:cubicBezTo>
                  <a:pt x="4427538" y="3921257"/>
                  <a:pt x="4310725" y="3649464"/>
                  <a:pt x="4077097" y="3469679"/>
                </a:cubicBezTo>
                <a:cubicBezTo>
                  <a:pt x="3843603" y="3289763"/>
                  <a:pt x="3472590" y="3199804"/>
                  <a:pt x="2964061" y="3199804"/>
                </a:cubicBezTo>
                <a:cubicBezTo>
                  <a:pt x="2430794" y="3199804"/>
                  <a:pt x="2030810" y="3301140"/>
                  <a:pt x="1764110" y="3503811"/>
                </a:cubicBezTo>
                <a:cubicBezTo>
                  <a:pt x="1497542" y="3706349"/>
                  <a:pt x="1353873" y="4020542"/>
                  <a:pt x="1333104" y="4446389"/>
                </a:cubicBezTo>
                <a:lnTo>
                  <a:pt x="254199" y="4446389"/>
                </a:lnTo>
                <a:cubicBezTo>
                  <a:pt x="287272" y="3718785"/>
                  <a:pt x="543587" y="3171031"/>
                  <a:pt x="1023144" y="2803128"/>
                </a:cubicBezTo>
                <a:cubicBezTo>
                  <a:pt x="1502702" y="2435092"/>
                  <a:pt x="2174479" y="2251075"/>
                  <a:pt x="3038475" y="2251075"/>
                </a:cubicBezTo>
                <a:close/>
                <a:moveTo>
                  <a:pt x="6256933" y="8966993"/>
                </a:moveTo>
                <a:moveTo>
                  <a:pt x="1141016" y="7199709"/>
                </a:moveTo>
                <a:cubicBezTo>
                  <a:pt x="1141016" y="7505567"/>
                  <a:pt x="1252604" y="7743296"/>
                  <a:pt x="1475780" y="7912893"/>
                </a:cubicBezTo>
                <a:cubicBezTo>
                  <a:pt x="1699088" y="8082359"/>
                  <a:pt x="2011231" y="8167092"/>
                  <a:pt x="2412207" y="8167092"/>
                </a:cubicBezTo>
                <a:cubicBezTo>
                  <a:pt x="3019954" y="8167092"/>
                  <a:pt x="3505729" y="8016213"/>
                  <a:pt x="3869532" y="7714456"/>
                </a:cubicBezTo>
                <a:cubicBezTo>
                  <a:pt x="4233334" y="7412566"/>
                  <a:pt x="4415235" y="7075620"/>
                  <a:pt x="4415235" y="6703615"/>
                </a:cubicBezTo>
                <a:lnTo>
                  <a:pt x="4415235" y="5574903"/>
                </a:lnTo>
                <a:cubicBezTo>
                  <a:pt x="4233334" y="5703093"/>
                  <a:pt x="3997656" y="5789943"/>
                  <a:pt x="3708202" y="5835451"/>
                </a:cubicBezTo>
                <a:cubicBezTo>
                  <a:pt x="3418880" y="5880827"/>
                  <a:pt x="3034440" y="5936588"/>
                  <a:pt x="2554883" y="6002734"/>
                </a:cubicBezTo>
                <a:cubicBezTo>
                  <a:pt x="2075326" y="6073113"/>
                  <a:pt x="1719792" y="6203421"/>
                  <a:pt x="1488282" y="6393656"/>
                </a:cubicBezTo>
                <a:cubicBezTo>
                  <a:pt x="1256771" y="6583759"/>
                  <a:pt x="1141016" y="6852443"/>
                  <a:pt x="1141016" y="7199709"/>
                </a:cubicBezTo>
                <a:close/>
                <a:moveTo>
                  <a:pt x="1308299" y="8966993"/>
                </a:moveTo>
                <a:moveTo>
                  <a:pt x="2375099" y="0"/>
                </a:moveTo>
                <a:lnTo>
                  <a:pt x="2375099" y="1320998"/>
                </a:lnTo>
                <a:lnTo>
                  <a:pt x="1234083" y="1320998"/>
                </a:lnTo>
                <a:lnTo>
                  <a:pt x="1234083" y="0"/>
                </a:lnTo>
                <a:close/>
                <a:moveTo>
                  <a:pt x="8508008" y="8966993"/>
                </a:moveTo>
                <a:moveTo>
                  <a:pt x="4762500" y="0"/>
                </a:moveTo>
                <a:lnTo>
                  <a:pt x="4762500" y="1320998"/>
                </a:lnTo>
                <a:lnTo>
                  <a:pt x="3621485" y="1320998"/>
                </a:lnTo>
                <a:lnTo>
                  <a:pt x="3621485" y="0"/>
                </a:lnTo>
                <a:close/>
                <a:moveTo>
                  <a:pt x="8508008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2" name="Freeform 1382"/>
          <p:cNvSpPr/>
          <p:nvPr/>
        </p:nvSpPr>
        <p:spPr>
          <a:xfrm rot="0" flipH="0" flipV="0">
            <a:off x="6200840" y="2927491"/>
            <a:ext cx="98720" cy="145951"/>
          </a:xfrm>
          <a:custGeom>
            <a:pathLst>
              <a:path w="6170018" h="9121972">
                <a:moveTo>
                  <a:pt x="3038475" y="2251075"/>
                </a:moveTo>
                <a:cubicBezTo>
                  <a:pt x="3931444" y="2251075"/>
                  <a:pt x="4564989" y="2410288"/>
                  <a:pt x="4939110" y="2728714"/>
                </a:cubicBezTo>
                <a:cubicBezTo>
                  <a:pt x="5313231" y="3047008"/>
                  <a:pt x="5500291" y="3472788"/>
                  <a:pt x="5500291" y="4006056"/>
                </a:cubicBezTo>
                <a:cubicBezTo>
                  <a:pt x="5500291" y="6283986"/>
                  <a:pt x="5500291" y="7546975"/>
                  <a:pt x="5500291" y="7795022"/>
                </a:cubicBezTo>
                <a:cubicBezTo>
                  <a:pt x="5500291" y="8043068"/>
                  <a:pt x="5613996" y="8167092"/>
                  <a:pt x="5841405" y="8167092"/>
                </a:cubicBezTo>
                <a:cubicBezTo>
                  <a:pt x="5891015" y="8167092"/>
                  <a:pt x="5944725" y="8160874"/>
                  <a:pt x="6002536" y="8148439"/>
                </a:cubicBezTo>
                <a:cubicBezTo>
                  <a:pt x="6060480" y="8136003"/>
                  <a:pt x="6116307" y="8121517"/>
                  <a:pt x="6170018" y="8104981"/>
                </a:cubicBezTo>
                <a:lnTo>
                  <a:pt x="6170018" y="8942189"/>
                </a:lnTo>
                <a:cubicBezTo>
                  <a:pt x="6070799" y="9000132"/>
                  <a:pt x="5956102" y="9044582"/>
                  <a:pt x="5825927" y="9075538"/>
                </a:cubicBezTo>
                <a:cubicBezTo>
                  <a:pt x="5695752" y="9106494"/>
                  <a:pt x="5554134" y="9121972"/>
                  <a:pt x="5401072" y="9121972"/>
                </a:cubicBezTo>
                <a:cubicBezTo>
                  <a:pt x="5103416" y="9121972"/>
                  <a:pt x="4876007" y="9038298"/>
                  <a:pt x="4718844" y="8870950"/>
                </a:cubicBezTo>
                <a:cubicBezTo>
                  <a:pt x="4561814" y="8703468"/>
                  <a:pt x="4483299" y="8448146"/>
                  <a:pt x="4483299" y="8104981"/>
                </a:cubicBezTo>
                <a:cubicBezTo>
                  <a:pt x="4198078" y="8444045"/>
                  <a:pt x="3861131" y="8698309"/>
                  <a:pt x="3472458" y="8867775"/>
                </a:cubicBezTo>
                <a:cubicBezTo>
                  <a:pt x="3083918" y="9037239"/>
                  <a:pt x="2649869" y="9121972"/>
                  <a:pt x="2170311" y="9121972"/>
                </a:cubicBezTo>
                <a:cubicBezTo>
                  <a:pt x="1492317" y="9121972"/>
                  <a:pt x="961099" y="8961768"/>
                  <a:pt x="576660" y="8641358"/>
                </a:cubicBezTo>
                <a:cubicBezTo>
                  <a:pt x="192220" y="8320947"/>
                  <a:pt x="0" y="7867253"/>
                  <a:pt x="0" y="7280275"/>
                </a:cubicBezTo>
                <a:cubicBezTo>
                  <a:pt x="0" y="6689063"/>
                  <a:pt x="188053" y="6220883"/>
                  <a:pt x="564158" y="5875734"/>
                </a:cubicBezTo>
                <a:cubicBezTo>
                  <a:pt x="940396" y="5530453"/>
                  <a:pt x="1825096" y="5271029"/>
                  <a:pt x="3218260" y="5097462"/>
                </a:cubicBezTo>
                <a:cubicBezTo>
                  <a:pt x="3689615" y="5035418"/>
                  <a:pt x="4008967" y="4944467"/>
                  <a:pt x="4176316" y="4824611"/>
                </a:cubicBezTo>
                <a:cubicBezTo>
                  <a:pt x="4343797" y="4704754"/>
                  <a:pt x="4427538" y="4524904"/>
                  <a:pt x="4427538" y="4285059"/>
                </a:cubicBezTo>
                <a:cubicBezTo>
                  <a:pt x="4427538" y="3921257"/>
                  <a:pt x="4310725" y="3649464"/>
                  <a:pt x="4077097" y="3469679"/>
                </a:cubicBezTo>
                <a:cubicBezTo>
                  <a:pt x="3843603" y="3289763"/>
                  <a:pt x="3472590" y="3199804"/>
                  <a:pt x="2964061" y="3199804"/>
                </a:cubicBezTo>
                <a:cubicBezTo>
                  <a:pt x="2430794" y="3199804"/>
                  <a:pt x="2030810" y="3301140"/>
                  <a:pt x="1764110" y="3503811"/>
                </a:cubicBezTo>
                <a:cubicBezTo>
                  <a:pt x="1497542" y="3706349"/>
                  <a:pt x="1353873" y="4020542"/>
                  <a:pt x="1333104" y="4446389"/>
                </a:cubicBezTo>
                <a:lnTo>
                  <a:pt x="254199" y="4446389"/>
                </a:lnTo>
                <a:cubicBezTo>
                  <a:pt x="287272" y="3718785"/>
                  <a:pt x="543587" y="3171031"/>
                  <a:pt x="1023144" y="2803128"/>
                </a:cubicBezTo>
                <a:cubicBezTo>
                  <a:pt x="1502702" y="2435092"/>
                  <a:pt x="2174479" y="2251075"/>
                  <a:pt x="3038475" y="2251075"/>
                </a:cubicBezTo>
                <a:close/>
                <a:moveTo>
                  <a:pt x="6256933" y="8966993"/>
                </a:moveTo>
                <a:moveTo>
                  <a:pt x="1141016" y="7199709"/>
                </a:moveTo>
                <a:cubicBezTo>
                  <a:pt x="1141016" y="7505567"/>
                  <a:pt x="1252604" y="7743296"/>
                  <a:pt x="1475780" y="7912893"/>
                </a:cubicBezTo>
                <a:cubicBezTo>
                  <a:pt x="1699088" y="8082359"/>
                  <a:pt x="2011231" y="8167092"/>
                  <a:pt x="2412207" y="8167092"/>
                </a:cubicBezTo>
                <a:cubicBezTo>
                  <a:pt x="3019954" y="8167092"/>
                  <a:pt x="3505729" y="8016213"/>
                  <a:pt x="3869532" y="7714456"/>
                </a:cubicBezTo>
                <a:cubicBezTo>
                  <a:pt x="4233334" y="7412566"/>
                  <a:pt x="4415235" y="7075620"/>
                  <a:pt x="4415235" y="6703615"/>
                </a:cubicBezTo>
                <a:lnTo>
                  <a:pt x="4415235" y="5574903"/>
                </a:lnTo>
                <a:cubicBezTo>
                  <a:pt x="4233334" y="5703093"/>
                  <a:pt x="3997656" y="5789943"/>
                  <a:pt x="3708202" y="5835451"/>
                </a:cubicBezTo>
                <a:cubicBezTo>
                  <a:pt x="3418880" y="5880827"/>
                  <a:pt x="3034440" y="5936588"/>
                  <a:pt x="2554883" y="6002734"/>
                </a:cubicBezTo>
                <a:cubicBezTo>
                  <a:pt x="2075326" y="6073113"/>
                  <a:pt x="1719792" y="6203421"/>
                  <a:pt x="1488282" y="6393656"/>
                </a:cubicBezTo>
                <a:cubicBezTo>
                  <a:pt x="1256771" y="6583759"/>
                  <a:pt x="1141016" y="6852443"/>
                  <a:pt x="1141016" y="7199709"/>
                </a:cubicBezTo>
                <a:close/>
                <a:moveTo>
                  <a:pt x="1308299" y="8966993"/>
                </a:moveTo>
                <a:moveTo>
                  <a:pt x="2375099" y="0"/>
                </a:moveTo>
                <a:lnTo>
                  <a:pt x="2375099" y="1320998"/>
                </a:lnTo>
                <a:lnTo>
                  <a:pt x="1234083" y="1320998"/>
                </a:lnTo>
                <a:lnTo>
                  <a:pt x="1234083" y="0"/>
                </a:lnTo>
                <a:close/>
                <a:moveTo>
                  <a:pt x="8508008" y="8966993"/>
                </a:moveTo>
                <a:moveTo>
                  <a:pt x="4762500" y="0"/>
                </a:moveTo>
                <a:lnTo>
                  <a:pt x="4762500" y="1320998"/>
                </a:lnTo>
                <a:lnTo>
                  <a:pt x="3621485" y="1320998"/>
                </a:lnTo>
                <a:lnTo>
                  <a:pt x="3621485" y="0"/>
                </a:lnTo>
                <a:close/>
                <a:moveTo>
                  <a:pt x="8508008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3" name="Freeform 1383"/>
          <p:cNvSpPr/>
          <p:nvPr/>
        </p:nvSpPr>
        <p:spPr>
          <a:xfrm rot="0" flipH="0" flipV="0">
            <a:off x="6309958" y="2963508"/>
            <a:ext cx="98720" cy="109934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4" name="Freeform 1384"/>
          <p:cNvSpPr/>
          <p:nvPr/>
        </p:nvSpPr>
        <p:spPr>
          <a:xfrm rot="0" flipH="0" flipV="0">
            <a:off x="6425722" y="2925903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5" name="Freeform 1385"/>
          <p:cNvSpPr/>
          <p:nvPr/>
        </p:nvSpPr>
        <p:spPr>
          <a:xfrm rot="0" flipH="0" flipV="0">
            <a:off x="6469841" y="2963508"/>
            <a:ext cx="87014" cy="107454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6" name="Freeform 1386"/>
          <p:cNvSpPr/>
          <p:nvPr/>
        </p:nvSpPr>
        <p:spPr>
          <a:xfrm rot="0" flipH="0" flipV="0">
            <a:off x="6577166" y="2963508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7" name="Freeform 1387"/>
          <p:cNvSpPr/>
          <p:nvPr/>
        </p:nvSpPr>
        <p:spPr>
          <a:xfrm rot="0" flipH="0" flipV="0">
            <a:off x="6686284" y="2963508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8" name="Freeform 1388"/>
          <p:cNvSpPr/>
          <p:nvPr/>
        </p:nvSpPr>
        <p:spPr>
          <a:xfrm rot="0" flipH="0" flipV="0">
            <a:off x="6801057" y="2963508"/>
            <a:ext cx="87014" cy="107454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89" name="Freeform 1389"/>
          <p:cNvSpPr/>
          <p:nvPr/>
        </p:nvSpPr>
        <p:spPr>
          <a:xfrm rot="0" flipH="0" flipV="0">
            <a:off x="6908382" y="2963508"/>
            <a:ext cx="98720" cy="109934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0" name="Freeform 1390"/>
          <p:cNvSpPr/>
          <p:nvPr/>
        </p:nvSpPr>
        <p:spPr>
          <a:xfrm rot="0" flipH="0" flipV="0">
            <a:off x="7068922" y="2924217"/>
            <a:ext cx="57845" cy="146745"/>
          </a:xfrm>
          <a:custGeom>
            <a:pathLst>
              <a:path w="3615333" h="9171582">
                <a:moveTo>
                  <a:pt x="2908499" y="0"/>
                </a:moveTo>
                <a:cubicBezTo>
                  <a:pt x="2999383" y="0"/>
                  <a:pt x="3118181" y="10384"/>
                  <a:pt x="3264892" y="31154"/>
                </a:cubicBezTo>
                <a:cubicBezTo>
                  <a:pt x="3411736" y="51792"/>
                  <a:pt x="3528550" y="76531"/>
                  <a:pt x="3615333" y="105370"/>
                </a:cubicBezTo>
                <a:lnTo>
                  <a:pt x="3615333" y="1041797"/>
                </a:lnTo>
                <a:cubicBezTo>
                  <a:pt x="3532651" y="1012825"/>
                  <a:pt x="3431381" y="991129"/>
                  <a:pt x="3311525" y="976709"/>
                </a:cubicBezTo>
                <a:cubicBezTo>
                  <a:pt x="3191669" y="962289"/>
                  <a:pt x="3090400" y="955079"/>
                  <a:pt x="3007717" y="955079"/>
                </a:cubicBezTo>
                <a:cubicBezTo>
                  <a:pt x="2705828" y="955079"/>
                  <a:pt x="2492838" y="1017124"/>
                  <a:pt x="2368749" y="1141214"/>
                </a:cubicBezTo>
                <a:cubicBezTo>
                  <a:pt x="2244791" y="1265171"/>
                  <a:pt x="2182813" y="1438737"/>
                  <a:pt x="2182813" y="1661914"/>
                </a:cubicBezTo>
                <a:lnTo>
                  <a:pt x="2182813" y="2604492"/>
                </a:lnTo>
                <a:lnTo>
                  <a:pt x="3454202" y="2604492"/>
                </a:lnTo>
                <a:lnTo>
                  <a:pt x="3454202" y="3559572"/>
                </a:lnTo>
                <a:lnTo>
                  <a:pt x="2182813" y="3559572"/>
                </a:lnTo>
                <a:lnTo>
                  <a:pt x="2182813" y="9171582"/>
                </a:lnTo>
                <a:lnTo>
                  <a:pt x="1103908" y="9171582"/>
                </a:lnTo>
                <a:lnTo>
                  <a:pt x="1103908" y="3559572"/>
                </a:lnTo>
                <a:lnTo>
                  <a:pt x="0" y="3559572"/>
                </a:lnTo>
                <a:lnTo>
                  <a:pt x="0" y="2604492"/>
                </a:lnTo>
                <a:lnTo>
                  <a:pt x="1103908" y="2604492"/>
                </a:lnTo>
                <a:lnTo>
                  <a:pt x="1103908" y="1581348"/>
                </a:lnTo>
                <a:cubicBezTo>
                  <a:pt x="1103908" y="1097690"/>
                  <a:pt x="1255845" y="713250"/>
                  <a:pt x="1559719" y="428029"/>
                </a:cubicBezTo>
                <a:cubicBezTo>
                  <a:pt x="1863593" y="142676"/>
                  <a:pt x="2313186" y="0"/>
                  <a:pt x="2908499" y="0"/>
                </a:cubicBezTo>
                <a:close/>
                <a:moveTo>
                  <a:pt x="9016603" y="917158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1" name="Freeform 1391"/>
          <p:cNvSpPr/>
          <p:nvPr/>
        </p:nvSpPr>
        <p:spPr>
          <a:xfrm rot="0" flipH="0" flipV="0">
            <a:off x="7127974" y="2965889"/>
            <a:ext cx="98425" cy="147142"/>
          </a:xfrm>
          <a:custGeom>
            <a:pathLst>
              <a:path w="6151563" h="9196386">
                <a:moveTo>
                  <a:pt x="1221582" y="0"/>
                </a:moveTo>
                <a:lnTo>
                  <a:pt x="3137892" y="5370314"/>
                </a:lnTo>
                <a:lnTo>
                  <a:pt x="3162697" y="5370314"/>
                </a:lnTo>
                <a:lnTo>
                  <a:pt x="5004396" y="0"/>
                </a:lnTo>
                <a:lnTo>
                  <a:pt x="6151563" y="0"/>
                </a:lnTo>
                <a:lnTo>
                  <a:pt x="3361135" y="7267772"/>
                </a:lnTo>
                <a:cubicBezTo>
                  <a:pt x="3067579" y="8024348"/>
                  <a:pt x="2785401" y="8534928"/>
                  <a:pt x="2514600" y="8799511"/>
                </a:cubicBezTo>
                <a:cubicBezTo>
                  <a:pt x="2243799" y="9064095"/>
                  <a:pt x="1868620" y="9196386"/>
                  <a:pt x="1389063" y="9196386"/>
                </a:cubicBezTo>
                <a:cubicBezTo>
                  <a:pt x="1256771" y="9196386"/>
                  <a:pt x="1128580" y="9188118"/>
                  <a:pt x="1004491" y="9171582"/>
                </a:cubicBezTo>
                <a:cubicBezTo>
                  <a:pt x="880534" y="9155045"/>
                  <a:pt x="758627" y="9126140"/>
                  <a:pt x="638771" y="9084865"/>
                </a:cubicBezTo>
                <a:lnTo>
                  <a:pt x="638771" y="8092677"/>
                </a:lnTo>
                <a:cubicBezTo>
                  <a:pt x="742090" y="8125750"/>
                  <a:pt x="846468" y="8158823"/>
                  <a:pt x="951905" y="8191896"/>
                </a:cubicBezTo>
                <a:cubicBezTo>
                  <a:pt x="1057341" y="8224969"/>
                  <a:pt x="1163770" y="8241505"/>
                  <a:pt x="1271191" y="8241505"/>
                </a:cubicBezTo>
                <a:cubicBezTo>
                  <a:pt x="1709473" y="8241505"/>
                  <a:pt x="2015398" y="8022364"/>
                  <a:pt x="2188964" y="7584082"/>
                </a:cubicBezTo>
                <a:cubicBezTo>
                  <a:pt x="2362663" y="7145932"/>
                  <a:pt x="2501173" y="6794499"/>
                  <a:pt x="2604492" y="6529784"/>
                </a:cubicBezTo>
                <a:lnTo>
                  <a:pt x="0" y="0"/>
                </a:lnTo>
                <a:close/>
                <a:moveTo>
                  <a:pt x="6467872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2" name="Freeform 1392"/>
          <p:cNvSpPr/>
          <p:nvPr/>
        </p:nvSpPr>
        <p:spPr>
          <a:xfrm rot="0" flipH="0" flipV="0">
            <a:off x="7234239" y="2963508"/>
            <a:ext cx="89296" cy="109934"/>
          </a:xfrm>
          <a:custGeom>
            <a:pathLst>
              <a:path w="5581055" h="6870897">
                <a:moveTo>
                  <a:pt x="2604492" y="0"/>
                </a:moveTo>
                <a:cubicBezTo>
                  <a:pt x="3489127" y="0"/>
                  <a:pt x="4146418" y="171582"/>
                  <a:pt x="4576366" y="514747"/>
                </a:cubicBezTo>
                <a:cubicBezTo>
                  <a:pt x="5006313" y="857911"/>
                  <a:pt x="5241991" y="1370541"/>
                  <a:pt x="5283398" y="2052637"/>
                </a:cubicBezTo>
                <a:lnTo>
                  <a:pt x="4204295" y="2052637"/>
                </a:lnTo>
                <a:lnTo>
                  <a:pt x="4204295" y="2040136"/>
                </a:lnTo>
                <a:cubicBezTo>
                  <a:pt x="4175456" y="1692870"/>
                  <a:pt x="4023519" y="1424186"/>
                  <a:pt x="3748484" y="1234083"/>
                </a:cubicBezTo>
                <a:cubicBezTo>
                  <a:pt x="3473582" y="1043847"/>
                  <a:pt x="3119107" y="948729"/>
                  <a:pt x="2685058" y="948729"/>
                </a:cubicBezTo>
                <a:cubicBezTo>
                  <a:pt x="2251009" y="948729"/>
                  <a:pt x="1908903" y="1022151"/>
                  <a:pt x="1658739" y="1168995"/>
                </a:cubicBezTo>
                <a:cubicBezTo>
                  <a:pt x="1408708" y="1315707"/>
                  <a:pt x="1283692" y="1521354"/>
                  <a:pt x="1283692" y="1785937"/>
                </a:cubicBezTo>
                <a:cubicBezTo>
                  <a:pt x="1283692" y="2025782"/>
                  <a:pt x="1394222" y="2222169"/>
                  <a:pt x="1615281" y="2375098"/>
                </a:cubicBezTo>
                <a:cubicBezTo>
                  <a:pt x="1836473" y="2528027"/>
                  <a:pt x="2170311" y="2652051"/>
                  <a:pt x="2616795" y="2747168"/>
                </a:cubicBezTo>
                <a:lnTo>
                  <a:pt x="3633787" y="2976562"/>
                </a:lnTo>
                <a:cubicBezTo>
                  <a:pt x="4270507" y="3117188"/>
                  <a:pt x="4754232" y="3333221"/>
                  <a:pt x="5084961" y="3624659"/>
                </a:cubicBezTo>
                <a:cubicBezTo>
                  <a:pt x="5415690" y="3916098"/>
                  <a:pt x="5581055" y="4307813"/>
                  <a:pt x="5581055" y="4799806"/>
                </a:cubicBezTo>
                <a:cubicBezTo>
                  <a:pt x="5581055" y="5444728"/>
                  <a:pt x="5330891" y="5951140"/>
                  <a:pt x="4830564" y="6319043"/>
                </a:cubicBezTo>
                <a:cubicBezTo>
                  <a:pt x="4330369" y="6686947"/>
                  <a:pt x="3648273" y="6870897"/>
                  <a:pt x="2784277" y="6870897"/>
                </a:cubicBezTo>
                <a:cubicBezTo>
                  <a:pt x="1945018" y="6870897"/>
                  <a:pt x="1279393" y="6682846"/>
                  <a:pt x="787400" y="6306740"/>
                </a:cubicBezTo>
                <a:cubicBezTo>
                  <a:pt x="295540" y="5930503"/>
                  <a:pt x="33073" y="5376465"/>
                  <a:pt x="0" y="4644628"/>
                </a:cubicBezTo>
                <a:lnTo>
                  <a:pt x="1085255" y="4644628"/>
                </a:lnTo>
                <a:cubicBezTo>
                  <a:pt x="1097558" y="5053938"/>
                  <a:pt x="1258755" y="5368197"/>
                  <a:pt x="1568847" y="5587404"/>
                </a:cubicBezTo>
                <a:cubicBezTo>
                  <a:pt x="1878939" y="5806479"/>
                  <a:pt x="2304785" y="5916017"/>
                  <a:pt x="2846387" y="5916017"/>
                </a:cubicBezTo>
                <a:cubicBezTo>
                  <a:pt x="3367220" y="5916017"/>
                  <a:pt x="3761978" y="5833335"/>
                  <a:pt x="4030662" y="5667970"/>
                </a:cubicBezTo>
                <a:cubicBezTo>
                  <a:pt x="4299479" y="5502605"/>
                  <a:pt x="4433887" y="5258660"/>
                  <a:pt x="4433887" y="4936133"/>
                </a:cubicBezTo>
                <a:cubicBezTo>
                  <a:pt x="4433887" y="4642577"/>
                  <a:pt x="4300537" y="4410075"/>
                  <a:pt x="4033837" y="4238625"/>
                </a:cubicBezTo>
                <a:cubicBezTo>
                  <a:pt x="3767137" y="4067042"/>
                  <a:pt x="3220376" y="3898569"/>
                  <a:pt x="2393553" y="3733204"/>
                </a:cubicBezTo>
                <a:cubicBezTo>
                  <a:pt x="1566730" y="3571941"/>
                  <a:pt x="984845" y="3343539"/>
                  <a:pt x="647898" y="3048000"/>
                </a:cubicBezTo>
                <a:cubicBezTo>
                  <a:pt x="311084" y="2752328"/>
                  <a:pt x="142677" y="2358496"/>
                  <a:pt x="142677" y="1866503"/>
                </a:cubicBezTo>
                <a:cubicBezTo>
                  <a:pt x="142677" y="1291960"/>
                  <a:pt x="376237" y="837274"/>
                  <a:pt x="843359" y="502443"/>
                </a:cubicBezTo>
                <a:cubicBezTo>
                  <a:pt x="1310481" y="167481"/>
                  <a:pt x="1897525" y="0"/>
                  <a:pt x="2604492" y="0"/>
                </a:cubicBezTo>
                <a:close/>
                <a:moveTo>
                  <a:pt x="632519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3" name="Freeform 1393"/>
          <p:cNvSpPr/>
          <p:nvPr/>
        </p:nvSpPr>
        <p:spPr>
          <a:xfrm rot="0" flipH="0" flipV="0">
            <a:off x="7343576" y="2925903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4" name="Freeform 1394"/>
          <p:cNvSpPr/>
          <p:nvPr/>
        </p:nvSpPr>
        <p:spPr>
          <a:xfrm rot="0" flipH="0" flipV="0">
            <a:off x="7388686" y="2925903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5" name="Freeform 1395"/>
          <p:cNvSpPr/>
          <p:nvPr/>
        </p:nvSpPr>
        <p:spPr>
          <a:xfrm rot="0" flipH="0" flipV="0">
            <a:off x="7433797" y="2925903"/>
            <a:ext cx="91481" cy="145059"/>
          </a:xfrm>
          <a:custGeom>
            <a:pathLst>
              <a:path w="5717580" h="9066212">
                <a:moveTo>
                  <a:pt x="1079103" y="0"/>
                </a:moveTo>
                <a:lnTo>
                  <a:pt x="1079103" y="5370314"/>
                </a:lnTo>
                <a:lnTo>
                  <a:pt x="4080470" y="2499122"/>
                </a:lnTo>
                <a:lnTo>
                  <a:pt x="5525294" y="2499122"/>
                </a:lnTo>
                <a:lnTo>
                  <a:pt x="2920802" y="4886523"/>
                </a:lnTo>
                <a:lnTo>
                  <a:pt x="5717580" y="9066212"/>
                </a:lnTo>
                <a:lnTo>
                  <a:pt x="4347170" y="9066212"/>
                </a:lnTo>
                <a:lnTo>
                  <a:pt x="2096095" y="5637014"/>
                </a:lnTo>
                <a:lnTo>
                  <a:pt x="1079103" y="6579592"/>
                </a:ln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6" name="Freeform 1396"/>
          <p:cNvSpPr/>
          <p:nvPr/>
        </p:nvSpPr>
        <p:spPr>
          <a:xfrm rot="0" flipH="0" flipV="0">
            <a:off x="7539258" y="2925903"/>
            <a:ext cx="91481" cy="145059"/>
          </a:xfrm>
          <a:custGeom>
            <a:pathLst>
              <a:path w="5717580" h="9066212">
                <a:moveTo>
                  <a:pt x="1079103" y="0"/>
                </a:moveTo>
                <a:lnTo>
                  <a:pt x="1079103" y="5370314"/>
                </a:lnTo>
                <a:lnTo>
                  <a:pt x="4080470" y="2499122"/>
                </a:lnTo>
                <a:lnTo>
                  <a:pt x="5525294" y="2499122"/>
                </a:lnTo>
                <a:lnTo>
                  <a:pt x="2920802" y="4886523"/>
                </a:lnTo>
                <a:lnTo>
                  <a:pt x="5717580" y="9066212"/>
                </a:lnTo>
                <a:lnTo>
                  <a:pt x="4347170" y="9066212"/>
                </a:lnTo>
                <a:lnTo>
                  <a:pt x="2096095" y="5637014"/>
                </a:lnTo>
                <a:lnTo>
                  <a:pt x="1079103" y="6579592"/>
                </a:ln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7" name="Freeform 1397"/>
          <p:cNvSpPr/>
          <p:nvPr/>
        </p:nvSpPr>
        <p:spPr>
          <a:xfrm rot="0" flipH="0" flipV="0">
            <a:off x="7638073" y="2963508"/>
            <a:ext cx="98720" cy="109934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8" name="Freeform 1398"/>
          <p:cNvSpPr/>
          <p:nvPr/>
        </p:nvSpPr>
        <p:spPr>
          <a:xfrm rot="0" flipH="0" flipV="0">
            <a:off x="7756717" y="3048439"/>
            <a:ext cx="22520" cy="52387"/>
          </a:xfrm>
          <a:custGeom>
            <a:pathLst>
              <a:path w="1407517" h="3274218">
                <a:moveTo>
                  <a:pt x="1407517" y="0"/>
                </a:moveTo>
                <a:lnTo>
                  <a:pt x="1407517" y="1351955"/>
                </a:lnTo>
                <a:cubicBezTo>
                  <a:pt x="1407517" y="1819075"/>
                  <a:pt x="1292820" y="2220051"/>
                  <a:pt x="1063427" y="2554882"/>
                </a:cubicBezTo>
                <a:cubicBezTo>
                  <a:pt x="834033" y="2889844"/>
                  <a:pt x="483658" y="3129623"/>
                  <a:pt x="12303" y="3274218"/>
                </a:cubicBezTo>
                <a:lnTo>
                  <a:pt x="12303" y="2641797"/>
                </a:lnTo>
                <a:cubicBezTo>
                  <a:pt x="231378" y="2563216"/>
                  <a:pt x="409112" y="2420540"/>
                  <a:pt x="545505" y="2213768"/>
                </a:cubicBezTo>
                <a:cubicBezTo>
                  <a:pt x="682030" y="2007128"/>
                  <a:pt x="750292" y="1761198"/>
                  <a:pt x="750292" y="1475977"/>
                </a:cubicBezTo>
                <a:lnTo>
                  <a:pt x="750292" y="1407715"/>
                </a:lnTo>
                <a:lnTo>
                  <a:pt x="0" y="1407715"/>
                </a:lnTo>
                <a:lnTo>
                  <a:pt x="0" y="0"/>
                </a:lnTo>
                <a:close/>
                <a:moveTo>
                  <a:pt x="353417" y="1407715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99" name="Rectangle 1399"/>
          <p:cNvSpPr/>
          <p:nvPr/>
        </p:nvSpPr>
        <p:spPr>
          <a:xfrm rot="0" flipH="0" flipV="0">
            <a:off x="5958800" y="3165898"/>
            <a:ext cx="3300066" cy="243595"/>
          </a:xfrm>
          <a:prstGeom prst="rect">
            <a:avLst/>
          </a:prstGeom>
        </p:spPr>
      </p:sp>
      <p:sp>
        <p:nvSpPr>
          <p:cNvPr id="1400" name="Freeform 1400"/>
          <p:cNvSpPr/>
          <p:nvPr/>
        </p:nvSpPr>
        <p:spPr>
          <a:xfrm rot="0" flipH="0" flipV="0">
            <a:off x="5960587" y="3214853"/>
            <a:ext cx="56156" cy="136524"/>
          </a:xfrm>
          <a:custGeom>
            <a:pathLst>
              <a:path w="3509764" h="8532812">
                <a:moveTo>
                  <a:pt x="2201267" y="0"/>
                </a:moveTo>
                <a:lnTo>
                  <a:pt x="2201267" y="1965722"/>
                </a:lnTo>
                <a:lnTo>
                  <a:pt x="3509764" y="1965722"/>
                </a:lnTo>
                <a:lnTo>
                  <a:pt x="3509764" y="2920802"/>
                </a:lnTo>
                <a:lnTo>
                  <a:pt x="2201267" y="2920802"/>
                </a:lnTo>
                <a:lnTo>
                  <a:pt x="2201267" y="7032030"/>
                </a:lnTo>
                <a:cubicBezTo>
                  <a:pt x="2201267" y="7358658"/>
                  <a:pt x="2309812" y="7531298"/>
                  <a:pt x="2526903" y="7549952"/>
                </a:cubicBezTo>
                <a:cubicBezTo>
                  <a:pt x="2743994" y="7568472"/>
                  <a:pt x="2970345" y="7577733"/>
                  <a:pt x="3205956" y="7577733"/>
                </a:cubicBezTo>
                <a:lnTo>
                  <a:pt x="3509764" y="7577733"/>
                </a:lnTo>
                <a:lnTo>
                  <a:pt x="3509764" y="8532812"/>
                </a:lnTo>
                <a:lnTo>
                  <a:pt x="2616795" y="8532812"/>
                </a:lnTo>
                <a:cubicBezTo>
                  <a:pt x="2025584" y="8532812"/>
                  <a:pt x="1628709" y="8427376"/>
                  <a:pt x="1426170" y="8216503"/>
                </a:cubicBezTo>
                <a:cubicBezTo>
                  <a:pt x="1223632" y="8005630"/>
                  <a:pt x="1122362" y="7652147"/>
                  <a:pt x="1122362" y="7156053"/>
                </a:cubicBezTo>
                <a:lnTo>
                  <a:pt x="1122362" y="2920802"/>
                </a:lnTo>
                <a:lnTo>
                  <a:pt x="0" y="2920802"/>
                </a:lnTo>
                <a:lnTo>
                  <a:pt x="0" y="1965722"/>
                </a:lnTo>
                <a:lnTo>
                  <a:pt x="1122362" y="1965722"/>
                </a:lnTo>
                <a:lnTo>
                  <a:pt x="1122362" y="0"/>
                </a:lnTo>
                <a:close/>
                <a:moveTo>
                  <a:pt x="8421092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1" name="Freeform 1401"/>
          <p:cNvSpPr/>
          <p:nvPr/>
        </p:nvSpPr>
        <p:spPr>
          <a:xfrm rot="0" flipH="0" flipV="0">
            <a:off x="6035603" y="3246305"/>
            <a:ext cx="87014" cy="107553"/>
          </a:xfrm>
          <a:custGeom>
            <a:pathLst>
              <a:path w="5438378" h="6722069">
                <a:moveTo>
                  <a:pt x="1078904" y="0"/>
                </a:moveTo>
                <a:lnTo>
                  <a:pt x="1078904" y="4477345"/>
                </a:lnTo>
                <a:cubicBezTo>
                  <a:pt x="1078904" y="4849349"/>
                  <a:pt x="1197768" y="5157324"/>
                  <a:pt x="1435497" y="5401270"/>
                </a:cubicBezTo>
                <a:cubicBezTo>
                  <a:pt x="1673225" y="5645216"/>
                  <a:pt x="2000845" y="5767189"/>
                  <a:pt x="2418357" y="5767189"/>
                </a:cubicBezTo>
                <a:cubicBezTo>
                  <a:pt x="3038541" y="5767189"/>
                  <a:pt x="3517106" y="5578078"/>
                  <a:pt x="3854053" y="5199856"/>
                </a:cubicBezTo>
                <a:cubicBezTo>
                  <a:pt x="4191000" y="4821502"/>
                  <a:pt x="4359473" y="4338770"/>
                  <a:pt x="4359473" y="3751659"/>
                </a:cubicBezTo>
                <a:lnTo>
                  <a:pt x="4359473" y="0"/>
                </a:lnTo>
                <a:lnTo>
                  <a:pt x="5438378" y="0"/>
                </a:lnTo>
                <a:lnTo>
                  <a:pt x="5438378" y="6567090"/>
                </a:lnTo>
                <a:lnTo>
                  <a:pt x="4421386" y="6567090"/>
                </a:lnTo>
                <a:lnTo>
                  <a:pt x="4421386" y="5525294"/>
                </a:lnTo>
                <a:lnTo>
                  <a:pt x="4396581" y="5525294"/>
                </a:lnTo>
                <a:cubicBezTo>
                  <a:pt x="4156868" y="5942806"/>
                  <a:pt x="3857161" y="6246680"/>
                  <a:pt x="3497461" y="6436915"/>
                </a:cubicBezTo>
                <a:cubicBezTo>
                  <a:pt x="3137760" y="6627018"/>
                  <a:pt x="2724348" y="6722069"/>
                  <a:pt x="2257226" y="6722069"/>
                </a:cubicBezTo>
                <a:cubicBezTo>
                  <a:pt x="1492448" y="6722069"/>
                  <a:pt x="925049" y="6524691"/>
                  <a:pt x="555029" y="6129933"/>
                </a:cubicBezTo>
                <a:cubicBezTo>
                  <a:pt x="185010" y="5735042"/>
                  <a:pt x="0" y="5151107"/>
                  <a:pt x="0" y="4378126"/>
                </a:cubicBezTo>
                <a:lnTo>
                  <a:pt x="0" y="0"/>
                </a:lnTo>
                <a:close/>
                <a:moveTo>
                  <a:pt x="5754687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2" name="Freeform 1402"/>
          <p:cNvSpPr/>
          <p:nvPr/>
        </p:nvSpPr>
        <p:spPr>
          <a:xfrm rot="0" flipH="0" flipV="0">
            <a:off x="6137371" y="3214853"/>
            <a:ext cx="56156" cy="136524"/>
          </a:xfrm>
          <a:custGeom>
            <a:pathLst>
              <a:path w="3509764" h="8532812">
                <a:moveTo>
                  <a:pt x="2201267" y="0"/>
                </a:moveTo>
                <a:lnTo>
                  <a:pt x="2201267" y="1965722"/>
                </a:lnTo>
                <a:lnTo>
                  <a:pt x="3509764" y="1965722"/>
                </a:lnTo>
                <a:lnTo>
                  <a:pt x="3509764" y="2920802"/>
                </a:lnTo>
                <a:lnTo>
                  <a:pt x="2201267" y="2920802"/>
                </a:lnTo>
                <a:lnTo>
                  <a:pt x="2201267" y="7032030"/>
                </a:lnTo>
                <a:cubicBezTo>
                  <a:pt x="2201267" y="7358658"/>
                  <a:pt x="2309812" y="7531298"/>
                  <a:pt x="2526903" y="7549952"/>
                </a:cubicBezTo>
                <a:cubicBezTo>
                  <a:pt x="2743994" y="7568472"/>
                  <a:pt x="2970345" y="7577733"/>
                  <a:pt x="3205956" y="7577733"/>
                </a:cubicBezTo>
                <a:lnTo>
                  <a:pt x="3509764" y="7577733"/>
                </a:lnTo>
                <a:lnTo>
                  <a:pt x="3509764" y="8532812"/>
                </a:lnTo>
                <a:lnTo>
                  <a:pt x="2616795" y="8532812"/>
                </a:lnTo>
                <a:cubicBezTo>
                  <a:pt x="2025584" y="8532812"/>
                  <a:pt x="1628709" y="8427376"/>
                  <a:pt x="1426170" y="8216503"/>
                </a:cubicBezTo>
                <a:cubicBezTo>
                  <a:pt x="1223632" y="8005630"/>
                  <a:pt x="1122362" y="7652147"/>
                  <a:pt x="1122362" y="7156053"/>
                </a:cubicBezTo>
                <a:lnTo>
                  <a:pt x="1122362" y="2920802"/>
                </a:lnTo>
                <a:lnTo>
                  <a:pt x="0" y="2920802"/>
                </a:lnTo>
                <a:lnTo>
                  <a:pt x="0" y="1965722"/>
                </a:lnTo>
                <a:lnTo>
                  <a:pt x="1122362" y="1965722"/>
                </a:lnTo>
                <a:lnTo>
                  <a:pt x="1122362" y="0"/>
                </a:lnTo>
                <a:close/>
                <a:moveTo>
                  <a:pt x="8421092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3" name="Freeform 1403"/>
          <p:cNvSpPr/>
          <p:nvPr/>
        </p:nvSpPr>
        <p:spPr>
          <a:xfrm rot="0" flipH="0" flipV="0">
            <a:off x="6213378" y="3206319"/>
            <a:ext cx="91481" cy="145059"/>
          </a:xfrm>
          <a:custGeom>
            <a:pathLst>
              <a:path w="5717580" h="9066212">
                <a:moveTo>
                  <a:pt x="1079103" y="0"/>
                </a:moveTo>
                <a:lnTo>
                  <a:pt x="1079103" y="5370314"/>
                </a:lnTo>
                <a:lnTo>
                  <a:pt x="4080470" y="2499122"/>
                </a:lnTo>
                <a:lnTo>
                  <a:pt x="5525294" y="2499122"/>
                </a:lnTo>
                <a:lnTo>
                  <a:pt x="2920802" y="4886523"/>
                </a:lnTo>
                <a:lnTo>
                  <a:pt x="5717580" y="9066212"/>
                </a:lnTo>
                <a:lnTo>
                  <a:pt x="4347170" y="9066212"/>
                </a:lnTo>
                <a:lnTo>
                  <a:pt x="2096095" y="5637014"/>
                </a:lnTo>
                <a:lnTo>
                  <a:pt x="1079103" y="6579592"/>
                </a:ln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4" name="Freeform 1404"/>
          <p:cNvSpPr/>
          <p:nvPr/>
        </p:nvSpPr>
        <p:spPr>
          <a:xfrm rot="0" flipH="0" flipV="0">
            <a:off x="6318839" y="3206319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5" name="Freeform 1405"/>
          <p:cNvSpPr/>
          <p:nvPr/>
        </p:nvSpPr>
        <p:spPr>
          <a:xfrm rot="0" flipH="0" flipV="0">
            <a:off x="6357304" y="3243924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6" name="Freeform 1406"/>
          <p:cNvSpPr/>
          <p:nvPr/>
        </p:nvSpPr>
        <p:spPr>
          <a:xfrm rot="0" flipH="0" flipV="0">
            <a:off x="6473067" y="3206319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7" name="Freeform 1407"/>
          <p:cNvSpPr/>
          <p:nvPr/>
        </p:nvSpPr>
        <p:spPr>
          <a:xfrm rot="0" flipH="0" flipV="0">
            <a:off x="6517187" y="3243924"/>
            <a:ext cx="147339" cy="107454"/>
          </a:xfrm>
          <a:custGeom>
            <a:pathLst>
              <a:path w="9208690" h="6715918">
                <a:moveTo>
                  <a:pt x="3162498" y="0"/>
                </a:moveTo>
                <a:cubicBezTo>
                  <a:pt x="3642055" y="0"/>
                  <a:pt x="4033771" y="97168"/>
                  <a:pt x="4337645" y="291504"/>
                </a:cubicBezTo>
                <a:cubicBezTo>
                  <a:pt x="4641519" y="485841"/>
                  <a:pt x="4851333" y="760743"/>
                  <a:pt x="4967089" y="1116211"/>
                </a:cubicBezTo>
                <a:cubicBezTo>
                  <a:pt x="5190397" y="764844"/>
                  <a:pt x="5481836" y="491000"/>
                  <a:pt x="5841404" y="294679"/>
                </a:cubicBezTo>
                <a:cubicBezTo>
                  <a:pt x="6201106" y="98226"/>
                  <a:pt x="6597981" y="0"/>
                  <a:pt x="7032029" y="0"/>
                </a:cubicBezTo>
                <a:cubicBezTo>
                  <a:pt x="7772069" y="0"/>
                  <a:pt x="8319823" y="167481"/>
                  <a:pt x="8675290" y="502443"/>
                </a:cubicBezTo>
                <a:cubicBezTo>
                  <a:pt x="9030890" y="837274"/>
                  <a:pt x="9208690" y="1289910"/>
                  <a:pt x="9208690" y="1860351"/>
                </a:cubicBezTo>
                <a:lnTo>
                  <a:pt x="9208690" y="6715918"/>
                </a:lnTo>
                <a:lnTo>
                  <a:pt x="8129786" y="6715918"/>
                </a:lnTo>
                <a:lnTo>
                  <a:pt x="8129786" y="2362597"/>
                </a:lnTo>
                <a:cubicBezTo>
                  <a:pt x="8129786" y="1891374"/>
                  <a:pt x="8029509" y="1537957"/>
                  <a:pt x="7828954" y="1302345"/>
                </a:cubicBezTo>
                <a:cubicBezTo>
                  <a:pt x="7628400" y="1066601"/>
                  <a:pt x="7304881" y="948729"/>
                  <a:pt x="6858397" y="948729"/>
                </a:cubicBezTo>
                <a:cubicBezTo>
                  <a:pt x="6321028" y="948729"/>
                  <a:pt x="5901398" y="1105826"/>
                  <a:pt x="5599509" y="1420018"/>
                </a:cubicBezTo>
                <a:cubicBezTo>
                  <a:pt x="5297752" y="1734211"/>
                  <a:pt x="5146873" y="2124935"/>
                  <a:pt x="5146873" y="2592189"/>
                </a:cubicBezTo>
                <a:lnTo>
                  <a:pt x="5146873" y="6715918"/>
                </a:lnTo>
                <a:lnTo>
                  <a:pt x="4061817" y="6715918"/>
                </a:lnTo>
                <a:lnTo>
                  <a:pt x="4061817" y="2362597"/>
                </a:lnTo>
                <a:cubicBezTo>
                  <a:pt x="4061817" y="1891374"/>
                  <a:pt x="3962598" y="1537957"/>
                  <a:pt x="3764161" y="1302345"/>
                </a:cubicBezTo>
                <a:cubicBezTo>
                  <a:pt x="3565723" y="1066601"/>
                  <a:pt x="3255632" y="948729"/>
                  <a:pt x="2833886" y="948729"/>
                </a:cubicBezTo>
                <a:cubicBezTo>
                  <a:pt x="2490721" y="948729"/>
                  <a:pt x="2186847" y="1031412"/>
                  <a:pt x="1922264" y="1196776"/>
                </a:cubicBezTo>
                <a:cubicBezTo>
                  <a:pt x="1657680" y="1362141"/>
                  <a:pt x="1450975" y="1588492"/>
                  <a:pt x="1302147" y="1875829"/>
                </a:cubicBezTo>
                <a:cubicBezTo>
                  <a:pt x="1153318" y="2163167"/>
                  <a:pt x="1078904" y="2406054"/>
                  <a:pt x="1078904" y="2604492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16211"/>
                </a:lnTo>
                <a:lnTo>
                  <a:pt x="1041797" y="1116211"/>
                </a:lnTo>
                <a:cubicBezTo>
                  <a:pt x="1289843" y="739973"/>
                  <a:pt x="1589550" y="459912"/>
                  <a:pt x="1940917" y="276026"/>
                </a:cubicBezTo>
                <a:cubicBezTo>
                  <a:pt x="2292284" y="92009"/>
                  <a:pt x="2699477" y="0"/>
                  <a:pt x="3162498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8" name="Freeform 1408"/>
          <p:cNvSpPr/>
          <p:nvPr/>
        </p:nvSpPr>
        <p:spPr>
          <a:xfrm rot="0" flipH="0" flipV="0">
            <a:off x="6684862" y="3243924"/>
            <a:ext cx="98720" cy="109934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09" name="Freeform 1409"/>
          <p:cNvSpPr/>
          <p:nvPr/>
        </p:nvSpPr>
        <p:spPr>
          <a:xfrm rot="0" flipH="0" flipV="0">
            <a:off x="6799635" y="3243924"/>
            <a:ext cx="87014" cy="107454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0" name="Freeform 1410"/>
          <p:cNvSpPr/>
          <p:nvPr/>
        </p:nvSpPr>
        <p:spPr>
          <a:xfrm rot="0" flipH="0" flipV="0">
            <a:off x="6963246" y="3243924"/>
            <a:ext cx="98720" cy="109934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1" name="Freeform 1411"/>
          <p:cNvSpPr/>
          <p:nvPr/>
        </p:nvSpPr>
        <p:spPr>
          <a:xfrm rot="0" flipH="0" flipV="0">
            <a:off x="7079010" y="3206319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2" name="Freeform 1412"/>
          <p:cNvSpPr/>
          <p:nvPr/>
        </p:nvSpPr>
        <p:spPr>
          <a:xfrm rot="0" flipH="0" flipV="0">
            <a:off x="7123130" y="3206319"/>
            <a:ext cx="87014" cy="145059"/>
          </a:xfrm>
          <a:custGeom>
            <a:pathLst>
              <a:path w="5438378" h="9066212">
                <a:moveTo>
                  <a:pt x="1078904" y="0"/>
                </a:moveTo>
                <a:lnTo>
                  <a:pt x="1078904" y="3466505"/>
                </a:lnTo>
                <a:lnTo>
                  <a:pt x="1103709" y="3466505"/>
                </a:lnTo>
                <a:cubicBezTo>
                  <a:pt x="1260872" y="3115138"/>
                  <a:pt x="1527505" y="2841294"/>
                  <a:pt x="1903611" y="2644973"/>
                </a:cubicBezTo>
                <a:cubicBezTo>
                  <a:pt x="2279848" y="2448520"/>
                  <a:pt x="2705695" y="2350294"/>
                  <a:pt x="3181151" y="2350294"/>
                </a:cubicBezTo>
                <a:cubicBezTo>
                  <a:pt x="3970800" y="2350294"/>
                  <a:pt x="4544417" y="2552898"/>
                  <a:pt x="4902001" y="2958108"/>
                </a:cubicBezTo>
                <a:cubicBezTo>
                  <a:pt x="5259586" y="3363185"/>
                  <a:pt x="5438378" y="3941961"/>
                  <a:pt x="5438378" y="4694436"/>
                </a:cubicBezTo>
                <a:lnTo>
                  <a:pt x="5438378" y="9066212"/>
                </a:lnTo>
                <a:lnTo>
                  <a:pt x="4359473" y="9066212"/>
                </a:lnTo>
                <a:lnTo>
                  <a:pt x="4359473" y="4582716"/>
                </a:lnTo>
                <a:cubicBezTo>
                  <a:pt x="4359473" y="4210712"/>
                  <a:pt x="4240609" y="3903795"/>
                  <a:pt x="4002881" y="3661966"/>
                </a:cubicBezTo>
                <a:cubicBezTo>
                  <a:pt x="3765153" y="3420004"/>
                  <a:pt x="3435416" y="3299023"/>
                  <a:pt x="3013670" y="3299023"/>
                </a:cubicBezTo>
                <a:cubicBezTo>
                  <a:pt x="2406054" y="3299023"/>
                  <a:pt x="1931656" y="3486150"/>
                  <a:pt x="1590476" y="3860403"/>
                </a:cubicBezTo>
                <a:cubicBezTo>
                  <a:pt x="1249428" y="4234524"/>
                  <a:pt x="1078904" y="4719241"/>
                  <a:pt x="1078904" y="5314553"/>
                </a:cubicBezTo>
                <a:lnTo>
                  <a:pt x="1078904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53809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3" name="Freeform 1413"/>
          <p:cNvSpPr/>
          <p:nvPr/>
        </p:nvSpPr>
        <p:spPr>
          <a:xfrm rot="0" flipH="0" flipV="0">
            <a:off x="7230454" y="3243924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4" name="Freeform 1414"/>
          <p:cNvSpPr/>
          <p:nvPr/>
        </p:nvSpPr>
        <p:spPr>
          <a:xfrm rot="0" flipH="0" flipV="0">
            <a:off x="7401911" y="3206319"/>
            <a:ext cx="59728" cy="52387"/>
          </a:xfrm>
          <a:custGeom>
            <a:pathLst>
              <a:path w="3733007" h="3274219">
                <a:moveTo>
                  <a:pt x="1395214" y="632619"/>
                </a:moveTo>
                <a:cubicBezTo>
                  <a:pt x="1159603" y="632619"/>
                  <a:pt x="979752" y="742156"/>
                  <a:pt x="855663" y="961231"/>
                </a:cubicBezTo>
                <a:cubicBezTo>
                  <a:pt x="731706" y="1180306"/>
                  <a:pt x="667676" y="1482130"/>
                  <a:pt x="663575" y="1866702"/>
                </a:cubicBezTo>
                <a:lnTo>
                  <a:pt x="1407716" y="1866702"/>
                </a:lnTo>
                <a:lnTo>
                  <a:pt x="1407716" y="3274219"/>
                </a:lnTo>
                <a:lnTo>
                  <a:pt x="0" y="3274219"/>
                </a:lnTo>
                <a:lnTo>
                  <a:pt x="0" y="1928614"/>
                </a:lnTo>
                <a:cubicBezTo>
                  <a:pt x="0" y="1337403"/>
                  <a:pt x="121907" y="868164"/>
                  <a:pt x="365721" y="520898"/>
                </a:cubicBezTo>
                <a:cubicBezTo>
                  <a:pt x="609666" y="173633"/>
                  <a:pt x="952831" y="0"/>
                  <a:pt x="1395214" y="0"/>
                </a:cubicBezTo>
                <a:close/>
                <a:moveTo>
                  <a:pt x="7596386" y="9066212"/>
                </a:moveTo>
                <a:moveTo>
                  <a:pt x="3720703" y="632619"/>
                </a:moveTo>
                <a:cubicBezTo>
                  <a:pt x="3489193" y="632619"/>
                  <a:pt x="3309343" y="738055"/>
                  <a:pt x="3181152" y="948928"/>
                </a:cubicBezTo>
                <a:cubicBezTo>
                  <a:pt x="3052961" y="1159669"/>
                  <a:pt x="2986815" y="1465593"/>
                  <a:pt x="2982714" y="1866702"/>
                </a:cubicBezTo>
                <a:lnTo>
                  <a:pt x="3733007" y="1866702"/>
                </a:lnTo>
                <a:lnTo>
                  <a:pt x="3733007" y="3274219"/>
                </a:lnTo>
                <a:lnTo>
                  <a:pt x="2325489" y="3274219"/>
                </a:lnTo>
                <a:lnTo>
                  <a:pt x="2325489" y="1879005"/>
                </a:lnTo>
                <a:cubicBezTo>
                  <a:pt x="2325489" y="1320866"/>
                  <a:pt x="2447396" y="868164"/>
                  <a:pt x="2691210" y="520898"/>
                </a:cubicBezTo>
                <a:cubicBezTo>
                  <a:pt x="2935156" y="173633"/>
                  <a:pt x="3278320" y="0"/>
                  <a:pt x="3720703" y="0"/>
                </a:cubicBezTo>
                <a:close/>
                <a:moveTo>
                  <a:pt x="7596386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5" name="Freeform 1415"/>
          <p:cNvSpPr/>
          <p:nvPr/>
        </p:nvSpPr>
        <p:spPr>
          <a:xfrm rot="0" flipH="0" flipV="0">
            <a:off x="7477074" y="3206319"/>
            <a:ext cx="145154" cy="145059"/>
          </a:xfrm>
          <a:custGeom>
            <a:pathLst>
              <a:path w="9072166" h="9066212">
                <a:moveTo>
                  <a:pt x="3125391" y="0"/>
                </a:moveTo>
                <a:lnTo>
                  <a:pt x="2300486" y="3894336"/>
                </a:lnTo>
                <a:lnTo>
                  <a:pt x="7050683" y="3894336"/>
                </a:lnTo>
                <a:lnTo>
                  <a:pt x="7863086" y="0"/>
                </a:lnTo>
                <a:lnTo>
                  <a:pt x="9072166" y="0"/>
                </a:lnTo>
                <a:lnTo>
                  <a:pt x="7162205" y="9066212"/>
                </a:lnTo>
                <a:lnTo>
                  <a:pt x="5959277" y="9066212"/>
                </a:lnTo>
                <a:lnTo>
                  <a:pt x="6833592" y="4911328"/>
                </a:lnTo>
                <a:lnTo>
                  <a:pt x="2083594" y="4911328"/>
                </a:lnTo>
                <a:lnTo>
                  <a:pt x="1209080" y="9066212"/>
                </a:lnTo>
                <a:lnTo>
                  <a:pt x="0" y="9066212"/>
                </a:lnTo>
                <a:lnTo>
                  <a:pt x="1909961" y="0"/>
                </a:lnTo>
                <a:close/>
                <a:moveTo>
                  <a:pt x="89792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6" name="Freeform 1416"/>
          <p:cNvSpPr/>
          <p:nvPr/>
        </p:nvSpPr>
        <p:spPr>
          <a:xfrm rot="0" flipH="0" flipV="0">
            <a:off x="7621400" y="3206319"/>
            <a:ext cx="47726" cy="145059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7" name="Freeform 1417"/>
          <p:cNvSpPr/>
          <p:nvPr/>
        </p:nvSpPr>
        <p:spPr>
          <a:xfrm rot="0" flipH="0" flipV="0">
            <a:off x="7663040" y="3243924"/>
            <a:ext cx="116582" cy="150120"/>
          </a:xfrm>
          <a:custGeom>
            <a:pathLst>
              <a:path w="7286426" h="9382521">
                <a:moveTo>
                  <a:pt x="3962598" y="0"/>
                </a:moveTo>
                <a:cubicBezTo>
                  <a:pt x="4504067" y="0"/>
                  <a:pt x="4971189" y="137451"/>
                  <a:pt x="5363963" y="412353"/>
                </a:cubicBezTo>
                <a:cubicBezTo>
                  <a:pt x="5756738" y="687255"/>
                  <a:pt x="5984147" y="1002506"/>
                  <a:pt x="6046192" y="1358106"/>
                </a:cubicBezTo>
                <a:lnTo>
                  <a:pt x="6070996" y="1358106"/>
                </a:lnTo>
                <a:lnTo>
                  <a:pt x="6275585" y="148828"/>
                </a:lnTo>
                <a:lnTo>
                  <a:pt x="7286426" y="148828"/>
                </a:lnTo>
                <a:lnTo>
                  <a:pt x="6108104" y="5754687"/>
                </a:lnTo>
                <a:cubicBezTo>
                  <a:pt x="5876594" y="6866862"/>
                  <a:pt x="5618228" y="7642025"/>
                  <a:pt x="5333007" y="8080175"/>
                </a:cubicBezTo>
                <a:cubicBezTo>
                  <a:pt x="5047786" y="8518458"/>
                  <a:pt x="4687093" y="8845086"/>
                  <a:pt x="4250928" y="9060060"/>
                </a:cubicBezTo>
                <a:cubicBezTo>
                  <a:pt x="3814762" y="9275034"/>
                  <a:pt x="3272168" y="9382521"/>
                  <a:pt x="2623145" y="9382521"/>
                </a:cubicBezTo>
                <a:cubicBezTo>
                  <a:pt x="1841698" y="9382521"/>
                  <a:pt x="1214305" y="9206771"/>
                  <a:pt x="740965" y="8855272"/>
                </a:cubicBezTo>
                <a:cubicBezTo>
                  <a:pt x="267626" y="8503905"/>
                  <a:pt x="20638" y="8001660"/>
                  <a:pt x="0" y="7348536"/>
                </a:cubicBezTo>
                <a:lnTo>
                  <a:pt x="1078904" y="7348536"/>
                </a:lnTo>
                <a:cubicBezTo>
                  <a:pt x="1111977" y="7716439"/>
                  <a:pt x="1260805" y="7988233"/>
                  <a:pt x="1525388" y="8163916"/>
                </a:cubicBezTo>
                <a:cubicBezTo>
                  <a:pt x="1789972" y="8339599"/>
                  <a:pt x="2188963" y="8427441"/>
                  <a:pt x="2722363" y="8427441"/>
                </a:cubicBezTo>
                <a:cubicBezTo>
                  <a:pt x="3309342" y="8427441"/>
                  <a:pt x="3783673" y="8257909"/>
                  <a:pt x="4145359" y="7918846"/>
                </a:cubicBezTo>
                <a:cubicBezTo>
                  <a:pt x="4507177" y="7579914"/>
                  <a:pt x="4818327" y="6868847"/>
                  <a:pt x="5078809" y="5785643"/>
                </a:cubicBezTo>
                <a:lnTo>
                  <a:pt x="5054004" y="5760839"/>
                </a:lnTo>
                <a:cubicBezTo>
                  <a:pt x="4834797" y="6091568"/>
                  <a:pt x="4551560" y="6341732"/>
                  <a:pt x="4204295" y="6511329"/>
                </a:cubicBezTo>
                <a:cubicBezTo>
                  <a:pt x="3857029" y="6680795"/>
                  <a:pt x="3458104" y="6765527"/>
                  <a:pt x="3007518" y="6765527"/>
                </a:cubicBezTo>
                <a:cubicBezTo>
                  <a:pt x="2255175" y="6765527"/>
                  <a:pt x="1656754" y="6524757"/>
                  <a:pt x="1212254" y="6043215"/>
                </a:cubicBezTo>
                <a:cubicBezTo>
                  <a:pt x="767886" y="5561541"/>
                  <a:pt x="545703" y="4896908"/>
                  <a:pt x="545703" y="4049315"/>
                </a:cubicBezTo>
                <a:cubicBezTo>
                  <a:pt x="545703" y="3003418"/>
                  <a:pt x="869156" y="2067057"/>
                  <a:pt x="1516062" y="1240234"/>
                </a:cubicBezTo>
                <a:cubicBezTo>
                  <a:pt x="2163100" y="413411"/>
                  <a:pt x="2978612" y="0"/>
                  <a:pt x="3962598" y="0"/>
                </a:cubicBezTo>
                <a:close/>
                <a:moveTo>
                  <a:pt x="6994921" y="6715918"/>
                </a:moveTo>
                <a:moveTo>
                  <a:pt x="1624607" y="4049315"/>
                </a:moveTo>
                <a:cubicBezTo>
                  <a:pt x="1624607" y="4578482"/>
                  <a:pt x="1773435" y="5005387"/>
                  <a:pt x="2071092" y="5330031"/>
                </a:cubicBezTo>
                <a:cubicBezTo>
                  <a:pt x="2368748" y="5654542"/>
                  <a:pt x="2757355" y="5816798"/>
                  <a:pt x="3236912" y="5816798"/>
                </a:cubicBezTo>
                <a:cubicBezTo>
                  <a:pt x="3947980" y="5816798"/>
                  <a:pt x="4523647" y="5493279"/>
                  <a:pt x="4963913" y="4846240"/>
                </a:cubicBezTo>
                <a:cubicBezTo>
                  <a:pt x="5404313" y="4199202"/>
                  <a:pt x="5624512" y="3472656"/>
                  <a:pt x="5624512" y="2666603"/>
                </a:cubicBezTo>
                <a:cubicBezTo>
                  <a:pt x="5624512" y="2120900"/>
                  <a:pt x="5478727" y="1698162"/>
                  <a:pt x="5187156" y="1398389"/>
                </a:cubicBezTo>
                <a:cubicBezTo>
                  <a:pt x="4895717" y="1098616"/>
                  <a:pt x="4481313" y="948729"/>
                  <a:pt x="3943945" y="948729"/>
                </a:cubicBezTo>
                <a:cubicBezTo>
                  <a:pt x="3286587" y="948729"/>
                  <a:pt x="2735659" y="1282568"/>
                  <a:pt x="2291159" y="1950243"/>
                </a:cubicBezTo>
                <a:cubicBezTo>
                  <a:pt x="1846791" y="2617919"/>
                  <a:pt x="1624607" y="3317610"/>
                  <a:pt x="1624607" y="4049315"/>
                </a:cubicBezTo>
                <a:close/>
                <a:moveTo>
                  <a:pt x="294560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8" name="Freeform 1418"/>
          <p:cNvSpPr/>
          <p:nvPr/>
        </p:nvSpPr>
        <p:spPr>
          <a:xfrm rot="0" flipH="0" flipV="0">
            <a:off x="7779677" y="3243924"/>
            <a:ext cx="116582" cy="150120"/>
          </a:xfrm>
          <a:custGeom>
            <a:pathLst>
              <a:path w="7286426" h="9382521">
                <a:moveTo>
                  <a:pt x="3962598" y="0"/>
                </a:moveTo>
                <a:cubicBezTo>
                  <a:pt x="4504067" y="0"/>
                  <a:pt x="4971189" y="137451"/>
                  <a:pt x="5363963" y="412353"/>
                </a:cubicBezTo>
                <a:cubicBezTo>
                  <a:pt x="5756738" y="687255"/>
                  <a:pt x="5984147" y="1002506"/>
                  <a:pt x="6046192" y="1358106"/>
                </a:cubicBezTo>
                <a:lnTo>
                  <a:pt x="6070996" y="1358106"/>
                </a:lnTo>
                <a:lnTo>
                  <a:pt x="6275585" y="148828"/>
                </a:lnTo>
                <a:lnTo>
                  <a:pt x="7286426" y="148828"/>
                </a:lnTo>
                <a:lnTo>
                  <a:pt x="6108104" y="5754687"/>
                </a:lnTo>
                <a:cubicBezTo>
                  <a:pt x="5876594" y="6866862"/>
                  <a:pt x="5618228" y="7642025"/>
                  <a:pt x="5333007" y="8080175"/>
                </a:cubicBezTo>
                <a:cubicBezTo>
                  <a:pt x="5047786" y="8518458"/>
                  <a:pt x="4687093" y="8845086"/>
                  <a:pt x="4250928" y="9060060"/>
                </a:cubicBezTo>
                <a:cubicBezTo>
                  <a:pt x="3814762" y="9275034"/>
                  <a:pt x="3272168" y="9382521"/>
                  <a:pt x="2623145" y="9382521"/>
                </a:cubicBezTo>
                <a:cubicBezTo>
                  <a:pt x="1841698" y="9382521"/>
                  <a:pt x="1214305" y="9206771"/>
                  <a:pt x="740965" y="8855272"/>
                </a:cubicBezTo>
                <a:cubicBezTo>
                  <a:pt x="267626" y="8503905"/>
                  <a:pt x="20638" y="8001660"/>
                  <a:pt x="0" y="7348536"/>
                </a:cubicBezTo>
                <a:lnTo>
                  <a:pt x="1078904" y="7348536"/>
                </a:lnTo>
                <a:cubicBezTo>
                  <a:pt x="1111977" y="7716439"/>
                  <a:pt x="1260805" y="7988233"/>
                  <a:pt x="1525388" y="8163916"/>
                </a:cubicBezTo>
                <a:cubicBezTo>
                  <a:pt x="1789972" y="8339599"/>
                  <a:pt x="2188963" y="8427441"/>
                  <a:pt x="2722363" y="8427441"/>
                </a:cubicBezTo>
                <a:cubicBezTo>
                  <a:pt x="3309342" y="8427441"/>
                  <a:pt x="3783673" y="8257909"/>
                  <a:pt x="4145359" y="7918846"/>
                </a:cubicBezTo>
                <a:cubicBezTo>
                  <a:pt x="4507177" y="7579914"/>
                  <a:pt x="4818327" y="6868847"/>
                  <a:pt x="5078809" y="5785643"/>
                </a:cubicBezTo>
                <a:lnTo>
                  <a:pt x="5054004" y="5760839"/>
                </a:lnTo>
                <a:cubicBezTo>
                  <a:pt x="4834797" y="6091568"/>
                  <a:pt x="4551560" y="6341732"/>
                  <a:pt x="4204295" y="6511329"/>
                </a:cubicBezTo>
                <a:cubicBezTo>
                  <a:pt x="3857029" y="6680795"/>
                  <a:pt x="3458104" y="6765527"/>
                  <a:pt x="3007518" y="6765527"/>
                </a:cubicBezTo>
                <a:cubicBezTo>
                  <a:pt x="2255175" y="6765527"/>
                  <a:pt x="1656754" y="6524757"/>
                  <a:pt x="1212254" y="6043215"/>
                </a:cubicBezTo>
                <a:cubicBezTo>
                  <a:pt x="767886" y="5561541"/>
                  <a:pt x="545703" y="4896908"/>
                  <a:pt x="545703" y="4049315"/>
                </a:cubicBezTo>
                <a:cubicBezTo>
                  <a:pt x="545703" y="3003418"/>
                  <a:pt x="869156" y="2067057"/>
                  <a:pt x="1516062" y="1240234"/>
                </a:cubicBezTo>
                <a:cubicBezTo>
                  <a:pt x="2163100" y="413411"/>
                  <a:pt x="2978612" y="0"/>
                  <a:pt x="3962598" y="0"/>
                </a:cubicBezTo>
                <a:close/>
                <a:moveTo>
                  <a:pt x="6994921" y="6715918"/>
                </a:moveTo>
                <a:moveTo>
                  <a:pt x="1624607" y="4049315"/>
                </a:moveTo>
                <a:cubicBezTo>
                  <a:pt x="1624607" y="4578482"/>
                  <a:pt x="1773435" y="5005387"/>
                  <a:pt x="2071092" y="5330031"/>
                </a:cubicBezTo>
                <a:cubicBezTo>
                  <a:pt x="2368748" y="5654542"/>
                  <a:pt x="2757355" y="5816798"/>
                  <a:pt x="3236912" y="5816798"/>
                </a:cubicBezTo>
                <a:cubicBezTo>
                  <a:pt x="3947980" y="5816798"/>
                  <a:pt x="4523647" y="5493279"/>
                  <a:pt x="4963913" y="4846240"/>
                </a:cubicBezTo>
                <a:cubicBezTo>
                  <a:pt x="5404313" y="4199202"/>
                  <a:pt x="5624512" y="3472656"/>
                  <a:pt x="5624512" y="2666603"/>
                </a:cubicBezTo>
                <a:cubicBezTo>
                  <a:pt x="5624512" y="2120900"/>
                  <a:pt x="5478727" y="1698162"/>
                  <a:pt x="5187156" y="1398389"/>
                </a:cubicBezTo>
                <a:cubicBezTo>
                  <a:pt x="4895717" y="1098616"/>
                  <a:pt x="4481313" y="948729"/>
                  <a:pt x="3943945" y="948729"/>
                </a:cubicBezTo>
                <a:cubicBezTo>
                  <a:pt x="3286587" y="948729"/>
                  <a:pt x="2735659" y="1282568"/>
                  <a:pt x="2291159" y="1950243"/>
                </a:cubicBezTo>
                <a:cubicBezTo>
                  <a:pt x="1846791" y="2617919"/>
                  <a:pt x="1624607" y="3317610"/>
                  <a:pt x="1624607" y="4049315"/>
                </a:cubicBezTo>
                <a:close/>
                <a:moveTo>
                  <a:pt x="294560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19" name="Freeform 1419"/>
          <p:cNvSpPr/>
          <p:nvPr/>
        </p:nvSpPr>
        <p:spPr>
          <a:xfrm rot="0" flipH="0" flipV="0">
            <a:off x="7898990" y="3243924"/>
            <a:ext cx="91182" cy="109934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0" name="Freeform 1420"/>
          <p:cNvSpPr/>
          <p:nvPr/>
        </p:nvSpPr>
        <p:spPr>
          <a:xfrm rot="0" flipH="0" flipV="0">
            <a:off x="7997320" y="3206319"/>
            <a:ext cx="47726" cy="145059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1" name="Freeform 1421"/>
          <p:cNvSpPr/>
          <p:nvPr/>
        </p:nvSpPr>
        <p:spPr>
          <a:xfrm rot="0" flipH="0" flipV="0">
            <a:off x="8042430" y="3243924"/>
            <a:ext cx="102593" cy="107454"/>
          </a:xfrm>
          <a:custGeom>
            <a:pathLst>
              <a:path w="6412110" h="6715918">
                <a:moveTo>
                  <a:pt x="4582714" y="0"/>
                </a:moveTo>
                <a:cubicBezTo>
                  <a:pt x="5202898" y="0"/>
                  <a:pt x="5662810" y="135400"/>
                  <a:pt x="5962450" y="406201"/>
                </a:cubicBezTo>
                <a:cubicBezTo>
                  <a:pt x="6262223" y="677002"/>
                  <a:pt x="6412110" y="1101791"/>
                  <a:pt x="6412110" y="1680567"/>
                </a:cubicBezTo>
                <a:cubicBezTo>
                  <a:pt x="6412110" y="1796322"/>
                  <a:pt x="6402783" y="1931723"/>
                  <a:pt x="6384130" y="2086768"/>
                </a:cubicBezTo>
                <a:cubicBezTo>
                  <a:pt x="6365609" y="2241814"/>
                  <a:pt x="6310840" y="2536362"/>
                  <a:pt x="6219824" y="2970411"/>
                </a:cubicBezTo>
                <a:lnTo>
                  <a:pt x="5419922" y="6715918"/>
                </a:lnTo>
                <a:lnTo>
                  <a:pt x="4341017" y="6715918"/>
                </a:lnTo>
                <a:lnTo>
                  <a:pt x="5258791" y="2480468"/>
                </a:lnTo>
                <a:cubicBezTo>
                  <a:pt x="5308400" y="2166276"/>
                  <a:pt x="5333205" y="1959570"/>
                  <a:pt x="5333205" y="1860351"/>
                </a:cubicBezTo>
                <a:cubicBezTo>
                  <a:pt x="5333205" y="1575130"/>
                  <a:pt x="5230877" y="1351888"/>
                  <a:pt x="5026222" y="1190625"/>
                </a:cubicBezTo>
                <a:cubicBezTo>
                  <a:pt x="4821567" y="1029361"/>
                  <a:pt x="4543556" y="948729"/>
                  <a:pt x="4192189" y="948729"/>
                </a:cubicBezTo>
                <a:cubicBezTo>
                  <a:pt x="3687761" y="948729"/>
                  <a:pt x="3199869" y="1149283"/>
                  <a:pt x="2728514" y="1550392"/>
                </a:cubicBezTo>
                <a:cubicBezTo>
                  <a:pt x="2257291" y="1951368"/>
                  <a:pt x="1965853" y="2443294"/>
                  <a:pt x="1854199" y="3026172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82910" y="148828"/>
                </a:lnTo>
                <a:lnTo>
                  <a:pt x="2424706" y="148828"/>
                </a:lnTo>
                <a:lnTo>
                  <a:pt x="2220117" y="1141015"/>
                </a:lnTo>
                <a:lnTo>
                  <a:pt x="2244922" y="1141015"/>
                </a:lnTo>
                <a:cubicBezTo>
                  <a:pt x="2513606" y="777213"/>
                  <a:pt x="2850487" y="496093"/>
                  <a:pt x="3255564" y="297656"/>
                </a:cubicBezTo>
                <a:cubicBezTo>
                  <a:pt x="3660774" y="99218"/>
                  <a:pt x="4103157" y="0"/>
                  <a:pt x="4582714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2" name="Freeform 1422"/>
          <p:cNvSpPr/>
          <p:nvPr/>
        </p:nvSpPr>
        <p:spPr>
          <a:xfrm rot="0" flipH="0" flipV="0">
            <a:off x="8211696" y="3243924"/>
            <a:ext cx="163118" cy="107454"/>
          </a:xfrm>
          <a:custGeom>
            <a:pathLst>
              <a:path w="10194924" h="6715918">
                <a:moveTo>
                  <a:pt x="4471192" y="0"/>
                </a:moveTo>
                <a:cubicBezTo>
                  <a:pt x="4942415" y="0"/>
                  <a:pt x="5313427" y="101335"/>
                  <a:pt x="5584228" y="304006"/>
                </a:cubicBezTo>
                <a:cubicBezTo>
                  <a:pt x="5855029" y="506544"/>
                  <a:pt x="6033821" y="797983"/>
                  <a:pt x="6120605" y="1178322"/>
                </a:cubicBezTo>
                <a:cubicBezTo>
                  <a:pt x="6364551" y="831056"/>
                  <a:pt x="6689062" y="547886"/>
                  <a:pt x="7094139" y="328811"/>
                </a:cubicBezTo>
                <a:cubicBezTo>
                  <a:pt x="7499349" y="109603"/>
                  <a:pt x="7925195" y="0"/>
                  <a:pt x="8371680" y="0"/>
                </a:cubicBezTo>
                <a:cubicBezTo>
                  <a:pt x="8929819" y="0"/>
                  <a:pt x="9373194" y="130241"/>
                  <a:pt x="9701806" y="390723"/>
                </a:cubicBezTo>
                <a:cubicBezTo>
                  <a:pt x="10030551" y="651205"/>
                  <a:pt x="10194924" y="1012957"/>
                  <a:pt x="10194924" y="1475978"/>
                </a:cubicBezTo>
                <a:cubicBezTo>
                  <a:pt x="10194924" y="1645443"/>
                  <a:pt x="10179380" y="1828403"/>
                  <a:pt x="10148291" y="2024856"/>
                </a:cubicBezTo>
                <a:cubicBezTo>
                  <a:pt x="10117335" y="2221177"/>
                  <a:pt x="10070834" y="2472266"/>
                  <a:pt x="10008789" y="2778125"/>
                </a:cubicBezTo>
                <a:lnTo>
                  <a:pt x="9177931" y="6715918"/>
                </a:lnTo>
                <a:lnTo>
                  <a:pt x="8098828" y="6715918"/>
                </a:lnTo>
                <a:lnTo>
                  <a:pt x="8991797" y="2666603"/>
                </a:lnTo>
                <a:cubicBezTo>
                  <a:pt x="9057943" y="2360612"/>
                  <a:pt x="9095117" y="2149739"/>
                  <a:pt x="9103319" y="2033984"/>
                </a:cubicBezTo>
                <a:cubicBezTo>
                  <a:pt x="9111653" y="1918229"/>
                  <a:pt x="9115820" y="1854133"/>
                  <a:pt x="9115820" y="1841698"/>
                </a:cubicBezTo>
                <a:cubicBezTo>
                  <a:pt x="9115820" y="1585449"/>
                  <a:pt x="9018652" y="1372592"/>
                  <a:pt x="8824316" y="1203126"/>
                </a:cubicBezTo>
                <a:cubicBezTo>
                  <a:pt x="8630111" y="1033529"/>
                  <a:pt x="8392450" y="948729"/>
                  <a:pt x="8111330" y="948729"/>
                </a:cubicBezTo>
                <a:cubicBezTo>
                  <a:pt x="7747528" y="948729"/>
                  <a:pt x="7380617" y="1081021"/>
                  <a:pt x="7010597" y="1345604"/>
                </a:cubicBezTo>
                <a:cubicBezTo>
                  <a:pt x="6640577" y="1610188"/>
                  <a:pt x="6382145" y="1883039"/>
                  <a:pt x="6235302" y="2164159"/>
                </a:cubicBezTo>
                <a:cubicBezTo>
                  <a:pt x="6088590" y="2445279"/>
                  <a:pt x="5967676" y="2809081"/>
                  <a:pt x="5872558" y="3255565"/>
                </a:cubicBezTo>
                <a:lnTo>
                  <a:pt x="5128417" y="6715918"/>
                </a:lnTo>
                <a:lnTo>
                  <a:pt x="4049513" y="6715918"/>
                </a:lnTo>
                <a:lnTo>
                  <a:pt x="4805956" y="3106737"/>
                </a:lnTo>
                <a:cubicBezTo>
                  <a:pt x="4888639" y="2701660"/>
                  <a:pt x="4948567" y="2401954"/>
                  <a:pt x="4985741" y="2207617"/>
                </a:cubicBezTo>
                <a:cubicBezTo>
                  <a:pt x="5023047" y="2013280"/>
                  <a:pt x="5041700" y="1878938"/>
                  <a:pt x="5041700" y="1804590"/>
                </a:cubicBezTo>
                <a:cubicBezTo>
                  <a:pt x="5041700" y="1535906"/>
                  <a:pt x="4962127" y="1326091"/>
                  <a:pt x="4802980" y="1175147"/>
                </a:cubicBezTo>
                <a:cubicBezTo>
                  <a:pt x="4643833" y="1024202"/>
                  <a:pt x="4417482" y="948729"/>
                  <a:pt x="4123927" y="948729"/>
                </a:cubicBezTo>
                <a:cubicBezTo>
                  <a:pt x="3735254" y="948729"/>
                  <a:pt x="3356966" y="1089289"/>
                  <a:pt x="2989063" y="1370409"/>
                </a:cubicBezTo>
                <a:cubicBezTo>
                  <a:pt x="2621160" y="1651529"/>
                  <a:pt x="2363786" y="1906852"/>
                  <a:pt x="2216942" y="2136378"/>
                </a:cubicBezTo>
                <a:cubicBezTo>
                  <a:pt x="2070231" y="2365772"/>
                  <a:pt x="1938997" y="2728515"/>
                  <a:pt x="1823242" y="3224609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95411" y="148828"/>
                </a:lnTo>
                <a:lnTo>
                  <a:pt x="2399902" y="148828"/>
                </a:lnTo>
                <a:lnTo>
                  <a:pt x="2158205" y="1128712"/>
                </a:lnTo>
                <a:lnTo>
                  <a:pt x="2183010" y="1153517"/>
                </a:lnTo>
                <a:cubicBezTo>
                  <a:pt x="2484767" y="781380"/>
                  <a:pt x="2831966" y="496093"/>
                  <a:pt x="3224608" y="297656"/>
                </a:cubicBezTo>
                <a:cubicBezTo>
                  <a:pt x="3617382" y="99218"/>
                  <a:pt x="4032910" y="0"/>
                  <a:pt x="4471192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3" name="Freeform 1423"/>
          <p:cNvSpPr/>
          <p:nvPr/>
        </p:nvSpPr>
        <p:spPr>
          <a:xfrm rot="0" flipH="0" flipV="0">
            <a:off x="8387801" y="3243924"/>
            <a:ext cx="98625" cy="109934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4" name="Freeform 1424"/>
          <p:cNvSpPr/>
          <p:nvPr/>
        </p:nvSpPr>
        <p:spPr>
          <a:xfrm rot="0" flipH="0" flipV="0">
            <a:off x="8493941" y="3206319"/>
            <a:ext cx="105470" cy="145059"/>
          </a:xfrm>
          <a:custGeom>
            <a:pathLst>
              <a:path w="6591894" h="9066212">
                <a:moveTo>
                  <a:pt x="2982911" y="0"/>
                </a:moveTo>
                <a:lnTo>
                  <a:pt x="1854199" y="5333008"/>
                </a:lnTo>
                <a:lnTo>
                  <a:pt x="1879003" y="5357812"/>
                </a:lnTo>
                <a:lnTo>
                  <a:pt x="5178027" y="2499122"/>
                </a:lnTo>
                <a:lnTo>
                  <a:pt x="6591894" y="2499122"/>
                </a:lnTo>
                <a:lnTo>
                  <a:pt x="3733203" y="4923830"/>
                </a:lnTo>
                <a:lnTo>
                  <a:pt x="5358010" y="9066212"/>
                </a:lnTo>
                <a:lnTo>
                  <a:pt x="4148731" y="9066212"/>
                </a:lnTo>
                <a:lnTo>
                  <a:pt x="2871191" y="5574903"/>
                </a:lnTo>
                <a:lnTo>
                  <a:pt x="1575195" y="6728420"/>
                </a:ln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5" name="Freeform 1425"/>
          <p:cNvSpPr/>
          <p:nvPr/>
        </p:nvSpPr>
        <p:spPr>
          <a:xfrm rot="0" flipH="0" flipV="0">
            <a:off x="8590486" y="3243924"/>
            <a:ext cx="96640" cy="109934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6" name="Freeform 1426"/>
          <p:cNvSpPr/>
          <p:nvPr/>
        </p:nvSpPr>
        <p:spPr>
          <a:xfrm rot="0" flipH="0" flipV="0">
            <a:off x="8696938" y="3243924"/>
            <a:ext cx="102593" cy="107454"/>
          </a:xfrm>
          <a:custGeom>
            <a:pathLst>
              <a:path w="6412110" h="6715918">
                <a:moveTo>
                  <a:pt x="4582714" y="0"/>
                </a:moveTo>
                <a:cubicBezTo>
                  <a:pt x="5202898" y="0"/>
                  <a:pt x="5662810" y="135400"/>
                  <a:pt x="5962450" y="406201"/>
                </a:cubicBezTo>
                <a:cubicBezTo>
                  <a:pt x="6262223" y="677002"/>
                  <a:pt x="6412110" y="1101791"/>
                  <a:pt x="6412110" y="1680567"/>
                </a:cubicBezTo>
                <a:cubicBezTo>
                  <a:pt x="6412110" y="1796322"/>
                  <a:pt x="6402783" y="1931723"/>
                  <a:pt x="6384130" y="2086768"/>
                </a:cubicBezTo>
                <a:cubicBezTo>
                  <a:pt x="6365609" y="2241814"/>
                  <a:pt x="6310840" y="2536362"/>
                  <a:pt x="6219824" y="2970411"/>
                </a:cubicBezTo>
                <a:lnTo>
                  <a:pt x="5419922" y="6715918"/>
                </a:lnTo>
                <a:lnTo>
                  <a:pt x="4341017" y="6715918"/>
                </a:lnTo>
                <a:lnTo>
                  <a:pt x="5258791" y="2480468"/>
                </a:lnTo>
                <a:cubicBezTo>
                  <a:pt x="5308400" y="2166276"/>
                  <a:pt x="5333205" y="1959570"/>
                  <a:pt x="5333205" y="1860351"/>
                </a:cubicBezTo>
                <a:cubicBezTo>
                  <a:pt x="5333205" y="1575130"/>
                  <a:pt x="5230877" y="1351888"/>
                  <a:pt x="5026222" y="1190625"/>
                </a:cubicBezTo>
                <a:cubicBezTo>
                  <a:pt x="4821567" y="1029361"/>
                  <a:pt x="4543556" y="948729"/>
                  <a:pt x="4192189" y="948729"/>
                </a:cubicBezTo>
                <a:cubicBezTo>
                  <a:pt x="3687761" y="948729"/>
                  <a:pt x="3199869" y="1149283"/>
                  <a:pt x="2728514" y="1550392"/>
                </a:cubicBezTo>
                <a:cubicBezTo>
                  <a:pt x="2257291" y="1951368"/>
                  <a:pt x="1965853" y="2443294"/>
                  <a:pt x="1854199" y="3026172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82910" y="148828"/>
                </a:lnTo>
                <a:lnTo>
                  <a:pt x="2424706" y="148828"/>
                </a:lnTo>
                <a:lnTo>
                  <a:pt x="2220117" y="1141015"/>
                </a:lnTo>
                <a:lnTo>
                  <a:pt x="2244922" y="1141015"/>
                </a:lnTo>
                <a:cubicBezTo>
                  <a:pt x="2513606" y="777213"/>
                  <a:pt x="2850487" y="496093"/>
                  <a:pt x="3255564" y="297656"/>
                </a:cubicBezTo>
                <a:cubicBezTo>
                  <a:pt x="3660774" y="99218"/>
                  <a:pt x="4103157" y="0"/>
                  <a:pt x="4582714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7" name="Freeform 1427"/>
          <p:cNvSpPr/>
          <p:nvPr/>
        </p:nvSpPr>
        <p:spPr>
          <a:xfrm rot="0" flipH="0" flipV="0">
            <a:off x="8809917" y="3206319"/>
            <a:ext cx="47726" cy="145059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8" name="Freeform 1428"/>
          <p:cNvSpPr/>
          <p:nvPr/>
        </p:nvSpPr>
        <p:spPr>
          <a:xfrm rot="0" flipH="0" flipV="0">
            <a:off x="8854233" y="3243924"/>
            <a:ext cx="91182" cy="109934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29" name="Freeform 1429"/>
          <p:cNvSpPr/>
          <p:nvPr/>
        </p:nvSpPr>
        <p:spPr>
          <a:xfrm rot="0" flipH="0" flipV="0">
            <a:off x="8952563" y="3243924"/>
            <a:ext cx="163118" cy="107454"/>
          </a:xfrm>
          <a:custGeom>
            <a:pathLst>
              <a:path w="10194924" h="6715918">
                <a:moveTo>
                  <a:pt x="4471192" y="0"/>
                </a:moveTo>
                <a:cubicBezTo>
                  <a:pt x="4942415" y="0"/>
                  <a:pt x="5313427" y="101335"/>
                  <a:pt x="5584228" y="304006"/>
                </a:cubicBezTo>
                <a:cubicBezTo>
                  <a:pt x="5855029" y="506544"/>
                  <a:pt x="6033821" y="797983"/>
                  <a:pt x="6120605" y="1178322"/>
                </a:cubicBezTo>
                <a:cubicBezTo>
                  <a:pt x="6364551" y="831056"/>
                  <a:pt x="6689062" y="547886"/>
                  <a:pt x="7094139" y="328811"/>
                </a:cubicBezTo>
                <a:cubicBezTo>
                  <a:pt x="7499349" y="109603"/>
                  <a:pt x="7925195" y="0"/>
                  <a:pt x="8371680" y="0"/>
                </a:cubicBezTo>
                <a:cubicBezTo>
                  <a:pt x="8929819" y="0"/>
                  <a:pt x="9373194" y="130241"/>
                  <a:pt x="9701806" y="390723"/>
                </a:cubicBezTo>
                <a:cubicBezTo>
                  <a:pt x="10030551" y="651205"/>
                  <a:pt x="10194924" y="1012957"/>
                  <a:pt x="10194924" y="1475978"/>
                </a:cubicBezTo>
                <a:cubicBezTo>
                  <a:pt x="10194924" y="1645443"/>
                  <a:pt x="10179380" y="1828403"/>
                  <a:pt x="10148291" y="2024856"/>
                </a:cubicBezTo>
                <a:cubicBezTo>
                  <a:pt x="10117335" y="2221177"/>
                  <a:pt x="10070834" y="2472266"/>
                  <a:pt x="10008789" y="2778125"/>
                </a:cubicBezTo>
                <a:lnTo>
                  <a:pt x="9177931" y="6715918"/>
                </a:lnTo>
                <a:lnTo>
                  <a:pt x="8098828" y="6715918"/>
                </a:lnTo>
                <a:lnTo>
                  <a:pt x="8991797" y="2666603"/>
                </a:lnTo>
                <a:cubicBezTo>
                  <a:pt x="9057943" y="2360612"/>
                  <a:pt x="9095117" y="2149739"/>
                  <a:pt x="9103319" y="2033984"/>
                </a:cubicBezTo>
                <a:cubicBezTo>
                  <a:pt x="9111653" y="1918229"/>
                  <a:pt x="9115820" y="1854133"/>
                  <a:pt x="9115820" y="1841698"/>
                </a:cubicBezTo>
                <a:cubicBezTo>
                  <a:pt x="9115820" y="1585449"/>
                  <a:pt x="9018652" y="1372592"/>
                  <a:pt x="8824316" y="1203126"/>
                </a:cubicBezTo>
                <a:cubicBezTo>
                  <a:pt x="8630111" y="1033529"/>
                  <a:pt x="8392450" y="948729"/>
                  <a:pt x="8111330" y="948729"/>
                </a:cubicBezTo>
                <a:cubicBezTo>
                  <a:pt x="7747528" y="948729"/>
                  <a:pt x="7380617" y="1081021"/>
                  <a:pt x="7010597" y="1345604"/>
                </a:cubicBezTo>
                <a:cubicBezTo>
                  <a:pt x="6640577" y="1610188"/>
                  <a:pt x="6382145" y="1883039"/>
                  <a:pt x="6235302" y="2164159"/>
                </a:cubicBezTo>
                <a:cubicBezTo>
                  <a:pt x="6088590" y="2445279"/>
                  <a:pt x="5967676" y="2809081"/>
                  <a:pt x="5872558" y="3255565"/>
                </a:cubicBezTo>
                <a:lnTo>
                  <a:pt x="5128417" y="6715918"/>
                </a:lnTo>
                <a:lnTo>
                  <a:pt x="4049513" y="6715918"/>
                </a:lnTo>
                <a:lnTo>
                  <a:pt x="4805956" y="3106737"/>
                </a:lnTo>
                <a:cubicBezTo>
                  <a:pt x="4888639" y="2701660"/>
                  <a:pt x="4948567" y="2401954"/>
                  <a:pt x="4985741" y="2207617"/>
                </a:cubicBezTo>
                <a:cubicBezTo>
                  <a:pt x="5023047" y="2013280"/>
                  <a:pt x="5041700" y="1878938"/>
                  <a:pt x="5041700" y="1804590"/>
                </a:cubicBezTo>
                <a:cubicBezTo>
                  <a:pt x="5041700" y="1535906"/>
                  <a:pt x="4962127" y="1326091"/>
                  <a:pt x="4802980" y="1175147"/>
                </a:cubicBezTo>
                <a:cubicBezTo>
                  <a:pt x="4643833" y="1024202"/>
                  <a:pt x="4417482" y="948729"/>
                  <a:pt x="4123927" y="948729"/>
                </a:cubicBezTo>
                <a:cubicBezTo>
                  <a:pt x="3735254" y="948729"/>
                  <a:pt x="3356966" y="1089289"/>
                  <a:pt x="2989063" y="1370409"/>
                </a:cubicBezTo>
                <a:cubicBezTo>
                  <a:pt x="2621160" y="1651529"/>
                  <a:pt x="2363786" y="1906852"/>
                  <a:pt x="2216942" y="2136378"/>
                </a:cubicBezTo>
                <a:cubicBezTo>
                  <a:pt x="2070231" y="2365772"/>
                  <a:pt x="1938997" y="2728515"/>
                  <a:pt x="1823242" y="3224609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95411" y="148828"/>
                </a:lnTo>
                <a:lnTo>
                  <a:pt x="2399902" y="148828"/>
                </a:lnTo>
                <a:lnTo>
                  <a:pt x="2158205" y="1128712"/>
                </a:lnTo>
                <a:lnTo>
                  <a:pt x="2183010" y="1153517"/>
                </a:lnTo>
                <a:cubicBezTo>
                  <a:pt x="2484767" y="781380"/>
                  <a:pt x="2831966" y="496093"/>
                  <a:pt x="3224608" y="297656"/>
                </a:cubicBezTo>
                <a:cubicBezTo>
                  <a:pt x="3617382" y="99218"/>
                  <a:pt x="4032910" y="0"/>
                  <a:pt x="4471192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0" name="Freeform 1430"/>
          <p:cNvSpPr/>
          <p:nvPr/>
        </p:nvSpPr>
        <p:spPr>
          <a:xfrm rot="0" flipH="0" flipV="0">
            <a:off x="9125690" y="3206319"/>
            <a:ext cx="47726" cy="145059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1" name="Freeform 1431"/>
          <p:cNvSpPr/>
          <p:nvPr/>
        </p:nvSpPr>
        <p:spPr>
          <a:xfrm rot="0" flipH="0" flipV="0">
            <a:off x="9185902" y="3206319"/>
            <a:ext cx="59728" cy="52387"/>
          </a:xfrm>
          <a:custGeom>
            <a:pathLst>
              <a:path w="3733007" h="3274219">
                <a:moveTo>
                  <a:pt x="1407716" y="0"/>
                </a:moveTo>
                <a:lnTo>
                  <a:pt x="1407716" y="1457325"/>
                </a:lnTo>
                <a:cubicBezTo>
                  <a:pt x="1407716" y="1986492"/>
                  <a:pt x="1286735" y="2421599"/>
                  <a:pt x="1044774" y="2762647"/>
                </a:cubicBezTo>
                <a:cubicBezTo>
                  <a:pt x="802945" y="3103695"/>
                  <a:pt x="458788" y="3274219"/>
                  <a:pt x="12303" y="3274219"/>
                </a:cubicBezTo>
                <a:lnTo>
                  <a:pt x="12303" y="2641798"/>
                </a:lnTo>
                <a:cubicBezTo>
                  <a:pt x="248047" y="2641798"/>
                  <a:pt x="428956" y="2535370"/>
                  <a:pt x="555030" y="2322512"/>
                </a:cubicBezTo>
                <a:cubicBezTo>
                  <a:pt x="681104" y="2109523"/>
                  <a:pt x="746191" y="1804591"/>
                  <a:pt x="750293" y="1407716"/>
                </a:cubicBezTo>
                <a:lnTo>
                  <a:pt x="0" y="1407716"/>
                </a:lnTo>
                <a:lnTo>
                  <a:pt x="0" y="0"/>
                </a:lnTo>
                <a:close/>
                <a:moveTo>
                  <a:pt x="8229005" y="9066212"/>
                </a:moveTo>
                <a:moveTo>
                  <a:pt x="3733007" y="0"/>
                </a:moveTo>
                <a:lnTo>
                  <a:pt x="3733007" y="1457325"/>
                </a:lnTo>
                <a:cubicBezTo>
                  <a:pt x="3733007" y="1969955"/>
                  <a:pt x="3614143" y="2400961"/>
                  <a:pt x="3376414" y="2750344"/>
                </a:cubicBezTo>
                <a:cubicBezTo>
                  <a:pt x="3138818" y="3099594"/>
                  <a:pt x="2792611" y="3274219"/>
                  <a:pt x="2337793" y="3274219"/>
                </a:cubicBezTo>
                <a:lnTo>
                  <a:pt x="2337793" y="2641798"/>
                </a:lnTo>
                <a:cubicBezTo>
                  <a:pt x="2573404" y="2641798"/>
                  <a:pt x="2754247" y="2535370"/>
                  <a:pt x="2880321" y="2322512"/>
                </a:cubicBezTo>
                <a:cubicBezTo>
                  <a:pt x="3006527" y="2109523"/>
                  <a:pt x="3071681" y="1804591"/>
                  <a:pt x="3075782" y="1407716"/>
                </a:cubicBezTo>
                <a:lnTo>
                  <a:pt x="2325489" y="1407716"/>
                </a:lnTo>
                <a:lnTo>
                  <a:pt x="2325489" y="0"/>
                </a:lnTo>
                <a:close/>
                <a:moveTo>
                  <a:pt x="822900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2" name="Rectangle 1432"/>
          <p:cNvSpPr/>
          <p:nvPr/>
        </p:nvSpPr>
        <p:spPr>
          <a:xfrm rot="0" flipH="0" flipV="0">
            <a:off x="5958800" y="3446314"/>
            <a:ext cx="5640832" cy="524011"/>
          </a:xfrm>
          <a:prstGeom prst="rect">
            <a:avLst/>
          </a:prstGeom>
        </p:spPr>
      </p:sp>
      <p:sp>
        <p:nvSpPr>
          <p:cNvPr id="1433" name="Freeform 1433"/>
          <p:cNvSpPr/>
          <p:nvPr/>
        </p:nvSpPr>
        <p:spPr>
          <a:xfrm rot="0" flipH="0" flipV="0">
            <a:off x="5959197" y="3486735"/>
            <a:ext cx="116087" cy="145059"/>
          </a:xfrm>
          <a:custGeom>
            <a:pathLst>
              <a:path w="7255471" h="9066212">
                <a:moveTo>
                  <a:pt x="7255471" y="0"/>
                </a:moveTo>
                <a:lnTo>
                  <a:pt x="7255471" y="1016992"/>
                </a:lnTo>
                <a:lnTo>
                  <a:pt x="4229299" y="1016992"/>
                </a:lnTo>
                <a:lnTo>
                  <a:pt x="4229299" y="9066212"/>
                </a:lnTo>
                <a:lnTo>
                  <a:pt x="3026172" y="9066212"/>
                </a:lnTo>
                <a:lnTo>
                  <a:pt x="3026172" y="1016992"/>
                </a:lnTo>
                <a:lnTo>
                  <a:pt x="0" y="1016992"/>
                </a:lnTo>
                <a:lnTo>
                  <a:pt x="0" y="0"/>
                </a:lnTo>
                <a:close/>
                <a:moveTo>
                  <a:pt x="9041408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4" name="Freeform 1434"/>
          <p:cNvSpPr/>
          <p:nvPr/>
        </p:nvSpPr>
        <p:spPr>
          <a:xfrm rot="0" flipH="0" flipV="0">
            <a:off x="6057517" y="3526721"/>
            <a:ext cx="98425" cy="147142"/>
          </a:xfrm>
          <a:custGeom>
            <a:pathLst>
              <a:path w="6151563" h="9196386">
                <a:moveTo>
                  <a:pt x="1221582" y="0"/>
                </a:moveTo>
                <a:lnTo>
                  <a:pt x="3137892" y="5370314"/>
                </a:lnTo>
                <a:lnTo>
                  <a:pt x="3162697" y="5370314"/>
                </a:lnTo>
                <a:lnTo>
                  <a:pt x="5004396" y="0"/>
                </a:lnTo>
                <a:lnTo>
                  <a:pt x="6151563" y="0"/>
                </a:lnTo>
                <a:lnTo>
                  <a:pt x="3361135" y="7267772"/>
                </a:lnTo>
                <a:cubicBezTo>
                  <a:pt x="3067579" y="8024348"/>
                  <a:pt x="2785401" y="8534928"/>
                  <a:pt x="2514600" y="8799511"/>
                </a:cubicBezTo>
                <a:cubicBezTo>
                  <a:pt x="2243799" y="9064095"/>
                  <a:pt x="1868620" y="9196386"/>
                  <a:pt x="1389063" y="9196386"/>
                </a:cubicBezTo>
                <a:cubicBezTo>
                  <a:pt x="1256771" y="9196386"/>
                  <a:pt x="1128580" y="9188118"/>
                  <a:pt x="1004491" y="9171582"/>
                </a:cubicBezTo>
                <a:cubicBezTo>
                  <a:pt x="880534" y="9155045"/>
                  <a:pt x="758627" y="9126140"/>
                  <a:pt x="638771" y="9084865"/>
                </a:cubicBezTo>
                <a:lnTo>
                  <a:pt x="638771" y="8092677"/>
                </a:lnTo>
                <a:cubicBezTo>
                  <a:pt x="742090" y="8125750"/>
                  <a:pt x="846468" y="8158823"/>
                  <a:pt x="951905" y="8191896"/>
                </a:cubicBezTo>
                <a:cubicBezTo>
                  <a:pt x="1057341" y="8224969"/>
                  <a:pt x="1163770" y="8241505"/>
                  <a:pt x="1271191" y="8241505"/>
                </a:cubicBezTo>
                <a:cubicBezTo>
                  <a:pt x="1709473" y="8241505"/>
                  <a:pt x="2015398" y="8022364"/>
                  <a:pt x="2188964" y="7584082"/>
                </a:cubicBezTo>
                <a:cubicBezTo>
                  <a:pt x="2362663" y="7145932"/>
                  <a:pt x="2501173" y="6794499"/>
                  <a:pt x="2604492" y="6529784"/>
                </a:cubicBezTo>
                <a:lnTo>
                  <a:pt x="0" y="0"/>
                </a:lnTo>
                <a:close/>
                <a:moveTo>
                  <a:pt x="6467872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5" name="Freeform 1435"/>
          <p:cNvSpPr/>
          <p:nvPr/>
        </p:nvSpPr>
        <p:spPr>
          <a:xfrm rot="0" flipH="0" flipV="0">
            <a:off x="6164873" y="3488322"/>
            <a:ext cx="101996" cy="145951"/>
          </a:xfrm>
          <a:custGeom>
            <a:pathLst>
              <a:path w="6374805" h="9121972">
                <a:moveTo>
                  <a:pt x="3187304" y="2251075"/>
                </a:moveTo>
                <a:cubicBezTo>
                  <a:pt x="4179491" y="2251075"/>
                  <a:pt x="4958755" y="2571485"/>
                  <a:pt x="5525096" y="3212306"/>
                </a:cubicBezTo>
                <a:cubicBezTo>
                  <a:pt x="6091569" y="3853127"/>
                  <a:pt x="6374805" y="4679950"/>
                  <a:pt x="6374805" y="5692775"/>
                </a:cubicBezTo>
                <a:cubicBezTo>
                  <a:pt x="6374805" y="6713934"/>
                  <a:pt x="6085417" y="7540757"/>
                  <a:pt x="5506641" y="8173243"/>
                </a:cubicBezTo>
                <a:cubicBezTo>
                  <a:pt x="4927865" y="8805730"/>
                  <a:pt x="4154753" y="9121972"/>
                  <a:pt x="3187304" y="9121972"/>
                </a:cubicBezTo>
                <a:cubicBezTo>
                  <a:pt x="2236523" y="9121972"/>
                  <a:pt x="1467578" y="8810889"/>
                  <a:pt x="880468" y="8188722"/>
                </a:cubicBezTo>
                <a:cubicBezTo>
                  <a:pt x="293490" y="7566554"/>
                  <a:pt x="0" y="6734572"/>
                  <a:pt x="0" y="5692775"/>
                </a:cubicBezTo>
                <a:cubicBezTo>
                  <a:pt x="0" y="4650978"/>
                  <a:pt x="287272" y="3816945"/>
                  <a:pt x="861815" y="3190676"/>
                </a:cubicBezTo>
                <a:cubicBezTo>
                  <a:pt x="1436490" y="2564275"/>
                  <a:pt x="2211652" y="2251075"/>
                  <a:pt x="3187304" y="2251075"/>
                </a:cubicBezTo>
                <a:close/>
                <a:moveTo>
                  <a:pt x="6256933" y="8966993"/>
                </a:moveTo>
                <a:moveTo>
                  <a:pt x="1141016" y="5692775"/>
                </a:moveTo>
                <a:cubicBezTo>
                  <a:pt x="1141016" y="6445117"/>
                  <a:pt x="1333236" y="7045589"/>
                  <a:pt x="1717675" y="7494190"/>
                </a:cubicBezTo>
                <a:cubicBezTo>
                  <a:pt x="2102115" y="7942791"/>
                  <a:pt x="2591991" y="8167092"/>
                  <a:pt x="3187304" y="8167092"/>
                </a:cubicBezTo>
                <a:cubicBezTo>
                  <a:pt x="3778515" y="8167092"/>
                  <a:pt x="4267399" y="7941799"/>
                  <a:pt x="4653955" y="7491214"/>
                </a:cubicBezTo>
                <a:cubicBezTo>
                  <a:pt x="5040511" y="7040496"/>
                  <a:pt x="5233790" y="6441016"/>
                  <a:pt x="5233790" y="5692775"/>
                </a:cubicBezTo>
                <a:cubicBezTo>
                  <a:pt x="5233790" y="4944533"/>
                  <a:pt x="5041504" y="4342011"/>
                  <a:pt x="4656932" y="3885208"/>
                </a:cubicBezTo>
                <a:cubicBezTo>
                  <a:pt x="4272492" y="3428272"/>
                  <a:pt x="3778515" y="3199804"/>
                  <a:pt x="3175000" y="3199804"/>
                </a:cubicBezTo>
                <a:cubicBezTo>
                  <a:pt x="2596224" y="3199804"/>
                  <a:pt x="2112500" y="3424105"/>
                  <a:pt x="1723827" y="3872706"/>
                </a:cubicBezTo>
                <a:cubicBezTo>
                  <a:pt x="1335286" y="4321307"/>
                  <a:pt x="1141016" y="4927997"/>
                  <a:pt x="1141016" y="5692775"/>
                </a:cubicBezTo>
                <a:close/>
                <a:moveTo>
                  <a:pt x="2815233" y="8966993"/>
                </a:moveTo>
                <a:moveTo>
                  <a:pt x="2573536" y="0"/>
                </a:moveTo>
                <a:lnTo>
                  <a:pt x="2573536" y="1320998"/>
                </a:lnTo>
                <a:lnTo>
                  <a:pt x="1432521" y="1320998"/>
                </a:lnTo>
                <a:lnTo>
                  <a:pt x="1432521" y="0"/>
                </a:lnTo>
                <a:close/>
                <a:moveTo>
                  <a:pt x="8508008" y="8966993"/>
                </a:moveTo>
                <a:moveTo>
                  <a:pt x="4960938" y="0"/>
                </a:moveTo>
                <a:lnTo>
                  <a:pt x="4960938" y="1320998"/>
                </a:lnTo>
                <a:lnTo>
                  <a:pt x="3819922" y="1320998"/>
                </a:lnTo>
                <a:lnTo>
                  <a:pt x="3819922" y="0"/>
                </a:lnTo>
                <a:close/>
                <a:moveTo>
                  <a:pt x="8508008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6" name="Freeform 1436"/>
          <p:cNvSpPr/>
          <p:nvPr/>
        </p:nvSpPr>
        <p:spPr>
          <a:xfrm rot="0" flipH="0" flipV="0">
            <a:off x="6280418" y="3524340"/>
            <a:ext cx="89296" cy="109934"/>
          </a:xfrm>
          <a:custGeom>
            <a:pathLst>
              <a:path w="5581055" h="6870897">
                <a:moveTo>
                  <a:pt x="2604492" y="0"/>
                </a:moveTo>
                <a:cubicBezTo>
                  <a:pt x="3489127" y="0"/>
                  <a:pt x="4146418" y="171582"/>
                  <a:pt x="4576366" y="514747"/>
                </a:cubicBezTo>
                <a:cubicBezTo>
                  <a:pt x="5006313" y="857911"/>
                  <a:pt x="5241991" y="1370541"/>
                  <a:pt x="5283398" y="2052637"/>
                </a:cubicBezTo>
                <a:lnTo>
                  <a:pt x="4204295" y="2052637"/>
                </a:lnTo>
                <a:lnTo>
                  <a:pt x="4204295" y="2040136"/>
                </a:lnTo>
                <a:cubicBezTo>
                  <a:pt x="4175456" y="1692870"/>
                  <a:pt x="4023519" y="1424186"/>
                  <a:pt x="3748484" y="1234083"/>
                </a:cubicBezTo>
                <a:cubicBezTo>
                  <a:pt x="3473582" y="1043847"/>
                  <a:pt x="3119107" y="948729"/>
                  <a:pt x="2685058" y="948729"/>
                </a:cubicBezTo>
                <a:cubicBezTo>
                  <a:pt x="2251009" y="948729"/>
                  <a:pt x="1908903" y="1022151"/>
                  <a:pt x="1658739" y="1168995"/>
                </a:cubicBezTo>
                <a:cubicBezTo>
                  <a:pt x="1408708" y="1315707"/>
                  <a:pt x="1283692" y="1521354"/>
                  <a:pt x="1283692" y="1785937"/>
                </a:cubicBezTo>
                <a:cubicBezTo>
                  <a:pt x="1283692" y="2025782"/>
                  <a:pt x="1394222" y="2222169"/>
                  <a:pt x="1615281" y="2375098"/>
                </a:cubicBezTo>
                <a:cubicBezTo>
                  <a:pt x="1836473" y="2528027"/>
                  <a:pt x="2170311" y="2652051"/>
                  <a:pt x="2616795" y="2747168"/>
                </a:cubicBezTo>
                <a:lnTo>
                  <a:pt x="3633787" y="2976562"/>
                </a:lnTo>
                <a:cubicBezTo>
                  <a:pt x="4270507" y="3117188"/>
                  <a:pt x="4754232" y="3333221"/>
                  <a:pt x="5084961" y="3624659"/>
                </a:cubicBezTo>
                <a:cubicBezTo>
                  <a:pt x="5415690" y="3916098"/>
                  <a:pt x="5581055" y="4307813"/>
                  <a:pt x="5581055" y="4799806"/>
                </a:cubicBezTo>
                <a:cubicBezTo>
                  <a:pt x="5581055" y="5444728"/>
                  <a:pt x="5330891" y="5951140"/>
                  <a:pt x="4830564" y="6319043"/>
                </a:cubicBezTo>
                <a:cubicBezTo>
                  <a:pt x="4330369" y="6686947"/>
                  <a:pt x="3648273" y="6870897"/>
                  <a:pt x="2784277" y="6870897"/>
                </a:cubicBezTo>
                <a:cubicBezTo>
                  <a:pt x="1945018" y="6870897"/>
                  <a:pt x="1279393" y="6682846"/>
                  <a:pt x="787400" y="6306740"/>
                </a:cubicBezTo>
                <a:cubicBezTo>
                  <a:pt x="295540" y="5930503"/>
                  <a:pt x="33073" y="5376465"/>
                  <a:pt x="0" y="4644628"/>
                </a:cubicBezTo>
                <a:lnTo>
                  <a:pt x="1085255" y="4644628"/>
                </a:lnTo>
                <a:cubicBezTo>
                  <a:pt x="1097558" y="5053938"/>
                  <a:pt x="1258755" y="5368197"/>
                  <a:pt x="1568847" y="5587404"/>
                </a:cubicBezTo>
                <a:cubicBezTo>
                  <a:pt x="1878939" y="5806479"/>
                  <a:pt x="2304785" y="5916017"/>
                  <a:pt x="2846387" y="5916017"/>
                </a:cubicBezTo>
                <a:cubicBezTo>
                  <a:pt x="3367220" y="5916017"/>
                  <a:pt x="3761978" y="5833335"/>
                  <a:pt x="4030662" y="5667970"/>
                </a:cubicBezTo>
                <a:cubicBezTo>
                  <a:pt x="4299479" y="5502605"/>
                  <a:pt x="4433887" y="5258660"/>
                  <a:pt x="4433887" y="4936133"/>
                </a:cubicBezTo>
                <a:cubicBezTo>
                  <a:pt x="4433887" y="4642577"/>
                  <a:pt x="4300537" y="4410075"/>
                  <a:pt x="4033837" y="4238625"/>
                </a:cubicBezTo>
                <a:cubicBezTo>
                  <a:pt x="3767137" y="4067042"/>
                  <a:pt x="3220376" y="3898569"/>
                  <a:pt x="2393553" y="3733204"/>
                </a:cubicBezTo>
                <a:cubicBezTo>
                  <a:pt x="1566730" y="3571941"/>
                  <a:pt x="984845" y="3343539"/>
                  <a:pt x="647898" y="3048000"/>
                </a:cubicBezTo>
                <a:cubicBezTo>
                  <a:pt x="311084" y="2752328"/>
                  <a:pt x="142677" y="2358496"/>
                  <a:pt x="142677" y="1866503"/>
                </a:cubicBezTo>
                <a:cubicBezTo>
                  <a:pt x="142677" y="1291960"/>
                  <a:pt x="376237" y="837274"/>
                  <a:pt x="843359" y="502443"/>
                </a:cubicBezTo>
                <a:cubicBezTo>
                  <a:pt x="1310481" y="167481"/>
                  <a:pt x="1897525" y="0"/>
                  <a:pt x="2604492" y="0"/>
                </a:cubicBezTo>
                <a:close/>
                <a:moveTo>
                  <a:pt x="632519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7" name="Freeform 1437"/>
          <p:cNvSpPr/>
          <p:nvPr/>
        </p:nvSpPr>
        <p:spPr>
          <a:xfrm rot="0" flipH="0" flipV="0">
            <a:off x="6389755" y="3486735"/>
            <a:ext cx="91481" cy="145059"/>
          </a:xfrm>
          <a:custGeom>
            <a:pathLst>
              <a:path w="5717580" h="9066212">
                <a:moveTo>
                  <a:pt x="1079103" y="0"/>
                </a:moveTo>
                <a:lnTo>
                  <a:pt x="1079103" y="5370314"/>
                </a:lnTo>
                <a:lnTo>
                  <a:pt x="4080470" y="2499122"/>
                </a:lnTo>
                <a:lnTo>
                  <a:pt x="5525294" y="2499122"/>
                </a:lnTo>
                <a:lnTo>
                  <a:pt x="2920802" y="4886523"/>
                </a:lnTo>
                <a:lnTo>
                  <a:pt x="5717580" y="9066212"/>
                </a:lnTo>
                <a:lnTo>
                  <a:pt x="4347170" y="9066212"/>
                </a:lnTo>
                <a:lnTo>
                  <a:pt x="2096095" y="5637014"/>
                </a:lnTo>
                <a:lnTo>
                  <a:pt x="1079103" y="6579592"/>
                </a:ln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8" name="Freeform 1438"/>
          <p:cNvSpPr/>
          <p:nvPr/>
        </p:nvSpPr>
        <p:spPr>
          <a:xfrm rot="0" flipH="0" flipV="0">
            <a:off x="6487961" y="3524340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39" name="Freeform 1439"/>
          <p:cNvSpPr/>
          <p:nvPr/>
        </p:nvSpPr>
        <p:spPr>
          <a:xfrm rot="0" flipH="0" flipV="0">
            <a:off x="6602734" y="3524340"/>
            <a:ext cx="87014" cy="107454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0" name="Freeform 1440"/>
          <p:cNvSpPr/>
          <p:nvPr/>
        </p:nvSpPr>
        <p:spPr>
          <a:xfrm rot="0" flipH="0" flipV="0">
            <a:off x="6704503" y="3495269"/>
            <a:ext cx="56156" cy="136524"/>
          </a:xfrm>
          <a:custGeom>
            <a:pathLst>
              <a:path w="3509764" h="8532812">
                <a:moveTo>
                  <a:pt x="2201267" y="0"/>
                </a:moveTo>
                <a:lnTo>
                  <a:pt x="2201267" y="1965722"/>
                </a:lnTo>
                <a:lnTo>
                  <a:pt x="3509764" y="1965722"/>
                </a:lnTo>
                <a:lnTo>
                  <a:pt x="3509764" y="2920802"/>
                </a:lnTo>
                <a:lnTo>
                  <a:pt x="2201267" y="2920802"/>
                </a:lnTo>
                <a:lnTo>
                  <a:pt x="2201267" y="7032030"/>
                </a:lnTo>
                <a:cubicBezTo>
                  <a:pt x="2201267" y="7358658"/>
                  <a:pt x="2309812" y="7531298"/>
                  <a:pt x="2526903" y="7549952"/>
                </a:cubicBezTo>
                <a:cubicBezTo>
                  <a:pt x="2743994" y="7568472"/>
                  <a:pt x="2970345" y="7577733"/>
                  <a:pt x="3205956" y="7577733"/>
                </a:cubicBezTo>
                <a:lnTo>
                  <a:pt x="3509764" y="7577733"/>
                </a:lnTo>
                <a:lnTo>
                  <a:pt x="3509764" y="8532812"/>
                </a:lnTo>
                <a:lnTo>
                  <a:pt x="2616795" y="8532812"/>
                </a:lnTo>
                <a:cubicBezTo>
                  <a:pt x="2025584" y="8532812"/>
                  <a:pt x="1628709" y="8427376"/>
                  <a:pt x="1426170" y="8216503"/>
                </a:cubicBezTo>
                <a:cubicBezTo>
                  <a:pt x="1223632" y="8005630"/>
                  <a:pt x="1122362" y="7652147"/>
                  <a:pt x="1122362" y="7156053"/>
                </a:cubicBezTo>
                <a:lnTo>
                  <a:pt x="1122362" y="2920802"/>
                </a:lnTo>
                <a:lnTo>
                  <a:pt x="0" y="2920802"/>
                </a:lnTo>
                <a:lnTo>
                  <a:pt x="0" y="1965722"/>
                </a:lnTo>
                <a:lnTo>
                  <a:pt x="1122362" y="1965722"/>
                </a:lnTo>
                <a:lnTo>
                  <a:pt x="1122362" y="0"/>
                </a:lnTo>
                <a:close/>
                <a:moveTo>
                  <a:pt x="8421092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1" name="Freeform 1441"/>
          <p:cNvSpPr/>
          <p:nvPr/>
        </p:nvSpPr>
        <p:spPr>
          <a:xfrm rot="0" flipH="0" flipV="0">
            <a:off x="6771425" y="3524340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2" name="Freeform 1442"/>
          <p:cNvSpPr/>
          <p:nvPr/>
        </p:nvSpPr>
        <p:spPr>
          <a:xfrm rot="0" flipH="0" flipV="0">
            <a:off x="6887189" y="3486735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3" name="Freeform 1443"/>
          <p:cNvSpPr/>
          <p:nvPr/>
        </p:nvSpPr>
        <p:spPr>
          <a:xfrm rot="0" flipH="0" flipV="0">
            <a:off x="6932300" y="3486735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4" name="Freeform 1444"/>
          <p:cNvSpPr/>
          <p:nvPr/>
        </p:nvSpPr>
        <p:spPr>
          <a:xfrm rot="0" flipH="0" flipV="0">
            <a:off x="6976419" y="3524340"/>
            <a:ext cx="87014" cy="107454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5" name="Freeform 1445"/>
          <p:cNvSpPr/>
          <p:nvPr/>
        </p:nvSpPr>
        <p:spPr>
          <a:xfrm rot="0" flipH="0" flipV="0">
            <a:off x="7145684" y="3524340"/>
            <a:ext cx="87014" cy="107454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6" name="Freeform 1446"/>
          <p:cNvSpPr/>
          <p:nvPr/>
        </p:nvSpPr>
        <p:spPr>
          <a:xfrm rot="0" flipH="0" flipV="0">
            <a:off x="7253010" y="3524340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7" name="Freeform 1447"/>
          <p:cNvSpPr/>
          <p:nvPr/>
        </p:nvSpPr>
        <p:spPr>
          <a:xfrm rot="0" flipH="0" flipV="0">
            <a:off x="7367782" y="3526721"/>
            <a:ext cx="87014" cy="107553"/>
          </a:xfrm>
          <a:custGeom>
            <a:pathLst>
              <a:path w="5438378" h="6722069">
                <a:moveTo>
                  <a:pt x="1078904" y="0"/>
                </a:moveTo>
                <a:lnTo>
                  <a:pt x="1078904" y="4477345"/>
                </a:lnTo>
                <a:cubicBezTo>
                  <a:pt x="1078904" y="4849349"/>
                  <a:pt x="1197768" y="5157324"/>
                  <a:pt x="1435497" y="5401270"/>
                </a:cubicBezTo>
                <a:cubicBezTo>
                  <a:pt x="1673225" y="5645216"/>
                  <a:pt x="2000845" y="5767189"/>
                  <a:pt x="2418357" y="5767189"/>
                </a:cubicBezTo>
                <a:cubicBezTo>
                  <a:pt x="3038541" y="5767189"/>
                  <a:pt x="3517106" y="5578078"/>
                  <a:pt x="3854053" y="5199856"/>
                </a:cubicBezTo>
                <a:cubicBezTo>
                  <a:pt x="4191000" y="4821502"/>
                  <a:pt x="4359473" y="4338770"/>
                  <a:pt x="4359473" y="3751659"/>
                </a:cubicBezTo>
                <a:lnTo>
                  <a:pt x="4359473" y="0"/>
                </a:lnTo>
                <a:lnTo>
                  <a:pt x="5438378" y="0"/>
                </a:lnTo>
                <a:lnTo>
                  <a:pt x="5438378" y="6567090"/>
                </a:lnTo>
                <a:lnTo>
                  <a:pt x="4421386" y="6567090"/>
                </a:lnTo>
                <a:lnTo>
                  <a:pt x="4421386" y="5525294"/>
                </a:lnTo>
                <a:lnTo>
                  <a:pt x="4396581" y="5525294"/>
                </a:lnTo>
                <a:cubicBezTo>
                  <a:pt x="4156868" y="5942806"/>
                  <a:pt x="3857161" y="6246680"/>
                  <a:pt x="3497461" y="6436915"/>
                </a:cubicBezTo>
                <a:cubicBezTo>
                  <a:pt x="3137760" y="6627018"/>
                  <a:pt x="2724348" y="6722069"/>
                  <a:pt x="2257226" y="6722069"/>
                </a:cubicBezTo>
                <a:cubicBezTo>
                  <a:pt x="1492448" y="6722069"/>
                  <a:pt x="925049" y="6524691"/>
                  <a:pt x="555029" y="6129933"/>
                </a:cubicBezTo>
                <a:cubicBezTo>
                  <a:pt x="185010" y="5735042"/>
                  <a:pt x="0" y="5151107"/>
                  <a:pt x="0" y="4378126"/>
                </a:cubicBezTo>
                <a:lnTo>
                  <a:pt x="0" y="0"/>
                </a:lnTo>
                <a:close/>
                <a:moveTo>
                  <a:pt x="5754687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8" name="Freeform 1448"/>
          <p:cNvSpPr/>
          <p:nvPr/>
        </p:nvSpPr>
        <p:spPr>
          <a:xfrm rot="0" flipH="0" flipV="0">
            <a:off x="7469551" y="3495269"/>
            <a:ext cx="56156" cy="136524"/>
          </a:xfrm>
          <a:custGeom>
            <a:pathLst>
              <a:path w="3509764" h="8532812">
                <a:moveTo>
                  <a:pt x="2201267" y="0"/>
                </a:moveTo>
                <a:lnTo>
                  <a:pt x="2201267" y="1965722"/>
                </a:lnTo>
                <a:lnTo>
                  <a:pt x="3509764" y="1965722"/>
                </a:lnTo>
                <a:lnTo>
                  <a:pt x="3509764" y="2920802"/>
                </a:lnTo>
                <a:lnTo>
                  <a:pt x="2201267" y="2920802"/>
                </a:lnTo>
                <a:lnTo>
                  <a:pt x="2201267" y="7032030"/>
                </a:lnTo>
                <a:cubicBezTo>
                  <a:pt x="2201267" y="7358658"/>
                  <a:pt x="2309812" y="7531298"/>
                  <a:pt x="2526903" y="7549952"/>
                </a:cubicBezTo>
                <a:cubicBezTo>
                  <a:pt x="2743994" y="7568472"/>
                  <a:pt x="2970345" y="7577733"/>
                  <a:pt x="3205956" y="7577733"/>
                </a:cubicBezTo>
                <a:lnTo>
                  <a:pt x="3509764" y="7577733"/>
                </a:lnTo>
                <a:lnTo>
                  <a:pt x="3509764" y="8532812"/>
                </a:lnTo>
                <a:lnTo>
                  <a:pt x="2616795" y="8532812"/>
                </a:lnTo>
                <a:cubicBezTo>
                  <a:pt x="2025584" y="8532812"/>
                  <a:pt x="1628709" y="8427376"/>
                  <a:pt x="1426170" y="8216503"/>
                </a:cubicBezTo>
                <a:cubicBezTo>
                  <a:pt x="1223632" y="8005630"/>
                  <a:pt x="1122362" y="7652147"/>
                  <a:pt x="1122362" y="7156053"/>
                </a:cubicBezTo>
                <a:lnTo>
                  <a:pt x="1122362" y="2920802"/>
                </a:lnTo>
                <a:lnTo>
                  <a:pt x="0" y="2920802"/>
                </a:lnTo>
                <a:lnTo>
                  <a:pt x="0" y="1965722"/>
                </a:lnTo>
                <a:lnTo>
                  <a:pt x="1122362" y="1965722"/>
                </a:lnTo>
                <a:lnTo>
                  <a:pt x="1122362" y="0"/>
                </a:lnTo>
                <a:close/>
                <a:moveTo>
                  <a:pt x="8421092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49" name="Freeform 1449"/>
          <p:cNvSpPr/>
          <p:nvPr/>
        </p:nvSpPr>
        <p:spPr>
          <a:xfrm rot="0" flipH="0" flipV="0">
            <a:off x="7543969" y="3524241"/>
            <a:ext cx="55267" cy="107553"/>
          </a:xfrm>
          <a:custGeom>
            <a:pathLst>
              <a:path w="3454202" h="6722070">
                <a:moveTo>
                  <a:pt x="3305374" y="0"/>
                </a:moveTo>
                <a:cubicBezTo>
                  <a:pt x="3330112" y="0"/>
                  <a:pt x="3352800" y="0"/>
                  <a:pt x="3373438" y="0"/>
                </a:cubicBezTo>
                <a:cubicBezTo>
                  <a:pt x="3394208" y="0"/>
                  <a:pt x="3421129" y="2050"/>
                  <a:pt x="3454202" y="6152"/>
                </a:cubicBezTo>
                <a:lnTo>
                  <a:pt x="3454202" y="1147167"/>
                </a:lnTo>
                <a:cubicBezTo>
                  <a:pt x="2643915" y="1147167"/>
                  <a:pt x="2045494" y="1362141"/>
                  <a:pt x="1658938" y="1792089"/>
                </a:cubicBezTo>
                <a:cubicBezTo>
                  <a:pt x="1272382" y="2222037"/>
                  <a:pt x="1079104" y="2885546"/>
                  <a:pt x="1079104" y="3782616"/>
                </a:cubicBezTo>
                <a:lnTo>
                  <a:pt x="1079104" y="6722070"/>
                </a:lnTo>
                <a:lnTo>
                  <a:pt x="0" y="6722070"/>
                </a:lnTo>
                <a:lnTo>
                  <a:pt x="0" y="154980"/>
                </a:lnTo>
                <a:lnTo>
                  <a:pt x="1016993" y="154980"/>
                </a:lnTo>
                <a:lnTo>
                  <a:pt x="1016993" y="1537891"/>
                </a:lnTo>
                <a:lnTo>
                  <a:pt x="1041797" y="1537891"/>
                </a:lnTo>
                <a:cubicBezTo>
                  <a:pt x="1294077" y="1016926"/>
                  <a:pt x="1605161" y="630370"/>
                  <a:pt x="1975049" y="378222"/>
                </a:cubicBezTo>
                <a:cubicBezTo>
                  <a:pt x="2345069" y="126074"/>
                  <a:pt x="2788510" y="0"/>
                  <a:pt x="3305374" y="0"/>
                </a:cubicBezTo>
                <a:close/>
                <a:moveTo>
                  <a:pt x="5946974" y="672207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0" name="Freeform 1450"/>
          <p:cNvSpPr/>
          <p:nvPr/>
        </p:nvSpPr>
        <p:spPr>
          <a:xfrm rot="0" flipH="0" flipV="0">
            <a:off x="7613222" y="3486735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1" name="Freeform 1451"/>
          <p:cNvSpPr/>
          <p:nvPr/>
        </p:nvSpPr>
        <p:spPr>
          <a:xfrm rot="0" flipH="0" flipV="0">
            <a:off x="7658333" y="3486735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2" name="Freeform 1452"/>
          <p:cNvSpPr/>
          <p:nvPr/>
        </p:nvSpPr>
        <p:spPr>
          <a:xfrm rot="0" flipH="0" flipV="0">
            <a:off x="7702453" y="3524340"/>
            <a:ext cx="87014" cy="107454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3" name="Freeform 1453"/>
          <p:cNvSpPr/>
          <p:nvPr/>
        </p:nvSpPr>
        <p:spPr>
          <a:xfrm rot="0" flipH="0" flipV="0">
            <a:off x="7809777" y="3524340"/>
            <a:ext cx="101996" cy="109934"/>
          </a:xfrm>
          <a:custGeom>
            <a:pathLst>
              <a:path w="6374805" h="6870897">
                <a:moveTo>
                  <a:pt x="3187304" y="0"/>
                </a:moveTo>
                <a:cubicBezTo>
                  <a:pt x="4179491" y="0"/>
                  <a:pt x="4958755" y="320410"/>
                  <a:pt x="5525096" y="961231"/>
                </a:cubicBezTo>
                <a:cubicBezTo>
                  <a:pt x="6091569" y="1602052"/>
                  <a:pt x="6374805" y="2428875"/>
                  <a:pt x="6374805" y="3441700"/>
                </a:cubicBezTo>
                <a:cubicBezTo>
                  <a:pt x="6374805" y="4462859"/>
                  <a:pt x="6085417" y="5289682"/>
                  <a:pt x="5506641" y="5922168"/>
                </a:cubicBezTo>
                <a:cubicBezTo>
                  <a:pt x="4927865" y="6554655"/>
                  <a:pt x="4154753" y="6870897"/>
                  <a:pt x="3187304" y="6870897"/>
                </a:cubicBezTo>
                <a:cubicBezTo>
                  <a:pt x="2236523" y="6870897"/>
                  <a:pt x="1467578" y="6559814"/>
                  <a:pt x="880468" y="5937647"/>
                </a:cubicBezTo>
                <a:cubicBezTo>
                  <a:pt x="293490" y="5315479"/>
                  <a:pt x="0" y="4483497"/>
                  <a:pt x="0" y="3441700"/>
                </a:cubicBezTo>
                <a:cubicBezTo>
                  <a:pt x="0" y="2399903"/>
                  <a:pt x="287272" y="1565870"/>
                  <a:pt x="861815" y="939601"/>
                </a:cubicBezTo>
                <a:cubicBezTo>
                  <a:pt x="1436490" y="313200"/>
                  <a:pt x="2211652" y="0"/>
                  <a:pt x="3187304" y="0"/>
                </a:cubicBezTo>
                <a:close/>
                <a:moveTo>
                  <a:pt x="6256933" y="6715918"/>
                </a:moveTo>
                <a:moveTo>
                  <a:pt x="1141016" y="3441700"/>
                </a:moveTo>
                <a:cubicBezTo>
                  <a:pt x="1141016" y="4194042"/>
                  <a:pt x="1333236" y="4794514"/>
                  <a:pt x="1717675" y="5243115"/>
                </a:cubicBezTo>
                <a:cubicBezTo>
                  <a:pt x="2102115" y="5691716"/>
                  <a:pt x="2591991" y="5916017"/>
                  <a:pt x="3187304" y="5916017"/>
                </a:cubicBezTo>
                <a:cubicBezTo>
                  <a:pt x="3778515" y="5916017"/>
                  <a:pt x="4267399" y="5690724"/>
                  <a:pt x="4653955" y="5240139"/>
                </a:cubicBezTo>
                <a:cubicBezTo>
                  <a:pt x="5040511" y="4789421"/>
                  <a:pt x="5233790" y="4189941"/>
                  <a:pt x="5233790" y="3441700"/>
                </a:cubicBezTo>
                <a:cubicBezTo>
                  <a:pt x="5233790" y="2693458"/>
                  <a:pt x="5041504" y="2090936"/>
                  <a:pt x="4656932" y="1634133"/>
                </a:cubicBezTo>
                <a:cubicBezTo>
                  <a:pt x="4272492" y="1177197"/>
                  <a:pt x="3778515" y="948729"/>
                  <a:pt x="3175000" y="948729"/>
                </a:cubicBezTo>
                <a:cubicBezTo>
                  <a:pt x="2596224" y="948729"/>
                  <a:pt x="2112500" y="1173030"/>
                  <a:pt x="1723827" y="1621631"/>
                </a:cubicBezTo>
                <a:cubicBezTo>
                  <a:pt x="1335286" y="2070232"/>
                  <a:pt x="1141016" y="2676922"/>
                  <a:pt x="1141016" y="3441700"/>
                </a:cubicBezTo>
                <a:close/>
                <a:moveTo>
                  <a:pt x="2815233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4" name="Freeform 1454"/>
          <p:cNvSpPr/>
          <p:nvPr/>
        </p:nvSpPr>
        <p:spPr>
          <a:xfrm rot="0" flipH="0" flipV="0">
            <a:off x="7933059" y="3486735"/>
            <a:ext cx="91481" cy="145059"/>
          </a:xfrm>
          <a:custGeom>
            <a:pathLst>
              <a:path w="5717580" h="9066212">
                <a:moveTo>
                  <a:pt x="1079103" y="0"/>
                </a:moveTo>
                <a:lnTo>
                  <a:pt x="1079103" y="5370314"/>
                </a:lnTo>
                <a:lnTo>
                  <a:pt x="4080470" y="2499122"/>
                </a:lnTo>
                <a:lnTo>
                  <a:pt x="5525294" y="2499122"/>
                </a:lnTo>
                <a:lnTo>
                  <a:pt x="2920802" y="4886523"/>
                </a:lnTo>
                <a:lnTo>
                  <a:pt x="5717580" y="9066212"/>
                </a:lnTo>
                <a:lnTo>
                  <a:pt x="4347170" y="9066212"/>
                </a:lnTo>
                <a:lnTo>
                  <a:pt x="2096095" y="5637014"/>
                </a:lnTo>
                <a:lnTo>
                  <a:pt x="1079103" y="6579592"/>
                </a:ln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5" name="Freeform 1455"/>
          <p:cNvSpPr/>
          <p:nvPr/>
        </p:nvSpPr>
        <p:spPr>
          <a:xfrm rot="0" flipH="0" flipV="0">
            <a:off x="8029437" y="3524340"/>
            <a:ext cx="101996" cy="109934"/>
          </a:xfrm>
          <a:custGeom>
            <a:pathLst>
              <a:path w="6374805" h="6870897">
                <a:moveTo>
                  <a:pt x="3187304" y="0"/>
                </a:moveTo>
                <a:cubicBezTo>
                  <a:pt x="4179491" y="0"/>
                  <a:pt x="4958755" y="320410"/>
                  <a:pt x="5525096" y="961231"/>
                </a:cubicBezTo>
                <a:cubicBezTo>
                  <a:pt x="6091569" y="1602052"/>
                  <a:pt x="6374805" y="2428875"/>
                  <a:pt x="6374805" y="3441700"/>
                </a:cubicBezTo>
                <a:cubicBezTo>
                  <a:pt x="6374805" y="4462859"/>
                  <a:pt x="6085417" y="5289682"/>
                  <a:pt x="5506641" y="5922168"/>
                </a:cubicBezTo>
                <a:cubicBezTo>
                  <a:pt x="4927865" y="6554655"/>
                  <a:pt x="4154753" y="6870897"/>
                  <a:pt x="3187304" y="6870897"/>
                </a:cubicBezTo>
                <a:cubicBezTo>
                  <a:pt x="2236523" y="6870897"/>
                  <a:pt x="1467578" y="6559814"/>
                  <a:pt x="880468" y="5937647"/>
                </a:cubicBezTo>
                <a:cubicBezTo>
                  <a:pt x="293490" y="5315479"/>
                  <a:pt x="0" y="4483497"/>
                  <a:pt x="0" y="3441700"/>
                </a:cubicBezTo>
                <a:cubicBezTo>
                  <a:pt x="0" y="2399903"/>
                  <a:pt x="287272" y="1565870"/>
                  <a:pt x="861815" y="939601"/>
                </a:cubicBezTo>
                <a:cubicBezTo>
                  <a:pt x="1436490" y="313200"/>
                  <a:pt x="2211652" y="0"/>
                  <a:pt x="3187304" y="0"/>
                </a:cubicBezTo>
                <a:close/>
                <a:moveTo>
                  <a:pt x="6256933" y="6715918"/>
                </a:moveTo>
                <a:moveTo>
                  <a:pt x="1141016" y="3441700"/>
                </a:moveTo>
                <a:cubicBezTo>
                  <a:pt x="1141016" y="4194042"/>
                  <a:pt x="1333236" y="4794514"/>
                  <a:pt x="1717675" y="5243115"/>
                </a:cubicBezTo>
                <a:cubicBezTo>
                  <a:pt x="2102115" y="5691716"/>
                  <a:pt x="2591991" y="5916017"/>
                  <a:pt x="3187304" y="5916017"/>
                </a:cubicBezTo>
                <a:cubicBezTo>
                  <a:pt x="3778515" y="5916017"/>
                  <a:pt x="4267399" y="5690724"/>
                  <a:pt x="4653955" y="5240139"/>
                </a:cubicBezTo>
                <a:cubicBezTo>
                  <a:pt x="5040511" y="4789421"/>
                  <a:pt x="5233790" y="4189941"/>
                  <a:pt x="5233790" y="3441700"/>
                </a:cubicBezTo>
                <a:cubicBezTo>
                  <a:pt x="5233790" y="2693458"/>
                  <a:pt x="5041504" y="2090936"/>
                  <a:pt x="4656932" y="1634133"/>
                </a:cubicBezTo>
                <a:cubicBezTo>
                  <a:pt x="4272492" y="1177197"/>
                  <a:pt x="3778515" y="948729"/>
                  <a:pt x="3175000" y="948729"/>
                </a:cubicBezTo>
                <a:cubicBezTo>
                  <a:pt x="2596224" y="948729"/>
                  <a:pt x="2112500" y="1173030"/>
                  <a:pt x="1723827" y="1621631"/>
                </a:cubicBezTo>
                <a:cubicBezTo>
                  <a:pt x="1335286" y="2070232"/>
                  <a:pt x="1141016" y="2676922"/>
                  <a:pt x="1141016" y="3441700"/>
                </a:cubicBezTo>
                <a:close/>
                <a:moveTo>
                  <a:pt x="2815233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6" name="Freeform 1456"/>
          <p:cNvSpPr/>
          <p:nvPr/>
        </p:nvSpPr>
        <p:spPr>
          <a:xfrm rot="0" flipH="0" flipV="0">
            <a:off x="8152718" y="3486735"/>
            <a:ext cx="91481" cy="145059"/>
          </a:xfrm>
          <a:custGeom>
            <a:pathLst>
              <a:path w="5717580" h="9066212">
                <a:moveTo>
                  <a:pt x="1079103" y="0"/>
                </a:moveTo>
                <a:lnTo>
                  <a:pt x="1079103" y="5370314"/>
                </a:lnTo>
                <a:lnTo>
                  <a:pt x="4080470" y="2499122"/>
                </a:lnTo>
                <a:lnTo>
                  <a:pt x="5525294" y="2499122"/>
                </a:lnTo>
                <a:lnTo>
                  <a:pt x="2920802" y="4886523"/>
                </a:lnTo>
                <a:lnTo>
                  <a:pt x="5717580" y="9066212"/>
                </a:lnTo>
                <a:lnTo>
                  <a:pt x="4347170" y="9066212"/>
                </a:lnTo>
                <a:lnTo>
                  <a:pt x="2096095" y="5637014"/>
                </a:lnTo>
                <a:lnTo>
                  <a:pt x="1079103" y="6579592"/>
                </a:ln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7" name="Freeform 1457"/>
          <p:cNvSpPr/>
          <p:nvPr/>
        </p:nvSpPr>
        <p:spPr>
          <a:xfrm rot="0" flipH="0" flipV="0">
            <a:off x="8250925" y="3524340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8" name="Freeform 1458"/>
          <p:cNvSpPr/>
          <p:nvPr/>
        </p:nvSpPr>
        <p:spPr>
          <a:xfrm rot="0" flipH="0" flipV="0">
            <a:off x="8360043" y="3524340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59" name="Freeform 1459"/>
          <p:cNvSpPr/>
          <p:nvPr/>
        </p:nvSpPr>
        <p:spPr>
          <a:xfrm rot="0" flipH="0" flipV="0">
            <a:off x="8468069" y="3524340"/>
            <a:ext cx="89296" cy="109934"/>
          </a:xfrm>
          <a:custGeom>
            <a:pathLst>
              <a:path w="5581055" h="6870897">
                <a:moveTo>
                  <a:pt x="2604492" y="0"/>
                </a:moveTo>
                <a:cubicBezTo>
                  <a:pt x="3489127" y="0"/>
                  <a:pt x="4146418" y="171582"/>
                  <a:pt x="4576366" y="514747"/>
                </a:cubicBezTo>
                <a:cubicBezTo>
                  <a:pt x="5006313" y="857911"/>
                  <a:pt x="5241991" y="1370541"/>
                  <a:pt x="5283398" y="2052637"/>
                </a:cubicBezTo>
                <a:lnTo>
                  <a:pt x="4204295" y="2052637"/>
                </a:lnTo>
                <a:lnTo>
                  <a:pt x="4204295" y="2040136"/>
                </a:lnTo>
                <a:cubicBezTo>
                  <a:pt x="4175456" y="1692870"/>
                  <a:pt x="4023519" y="1424186"/>
                  <a:pt x="3748484" y="1234083"/>
                </a:cubicBezTo>
                <a:cubicBezTo>
                  <a:pt x="3473582" y="1043847"/>
                  <a:pt x="3119107" y="948729"/>
                  <a:pt x="2685058" y="948729"/>
                </a:cubicBezTo>
                <a:cubicBezTo>
                  <a:pt x="2251009" y="948729"/>
                  <a:pt x="1908903" y="1022151"/>
                  <a:pt x="1658739" y="1168995"/>
                </a:cubicBezTo>
                <a:cubicBezTo>
                  <a:pt x="1408708" y="1315707"/>
                  <a:pt x="1283692" y="1521354"/>
                  <a:pt x="1283692" y="1785937"/>
                </a:cubicBezTo>
                <a:cubicBezTo>
                  <a:pt x="1283692" y="2025782"/>
                  <a:pt x="1394222" y="2222169"/>
                  <a:pt x="1615281" y="2375098"/>
                </a:cubicBezTo>
                <a:cubicBezTo>
                  <a:pt x="1836473" y="2528027"/>
                  <a:pt x="2170311" y="2652051"/>
                  <a:pt x="2616795" y="2747168"/>
                </a:cubicBezTo>
                <a:lnTo>
                  <a:pt x="3633787" y="2976562"/>
                </a:lnTo>
                <a:cubicBezTo>
                  <a:pt x="4270507" y="3117188"/>
                  <a:pt x="4754232" y="3333221"/>
                  <a:pt x="5084961" y="3624659"/>
                </a:cubicBezTo>
                <a:cubicBezTo>
                  <a:pt x="5415690" y="3916098"/>
                  <a:pt x="5581055" y="4307813"/>
                  <a:pt x="5581055" y="4799806"/>
                </a:cubicBezTo>
                <a:cubicBezTo>
                  <a:pt x="5581055" y="5444728"/>
                  <a:pt x="5330891" y="5951140"/>
                  <a:pt x="4830564" y="6319043"/>
                </a:cubicBezTo>
                <a:cubicBezTo>
                  <a:pt x="4330369" y="6686947"/>
                  <a:pt x="3648273" y="6870897"/>
                  <a:pt x="2784277" y="6870897"/>
                </a:cubicBezTo>
                <a:cubicBezTo>
                  <a:pt x="1945018" y="6870897"/>
                  <a:pt x="1279393" y="6682846"/>
                  <a:pt x="787400" y="6306740"/>
                </a:cubicBezTo>
                <a:cubicBezTo>
                  <a:pt x="295540" y="5930503"/>
                  <a:pt x="33073" y="5376465"/>
                  <a:pt x="0" y="4644628"/>
                </a:cubicBezTo>
                <a:lnTo>
                  <a:pt x="1085255" y="4644628"/>
                </a:lnTo>
                <a:cubicBezTo>
                  <a:pt x="1097558" y="5053938"/>
                  <a:pt x="1258755" y="5368197"/>
                  <a:pt x="1568847" y="5587404"/>
                </a:cubicBezTo>
                <a:cubicBezTo>
                  <a:pt x="1878939" y="5806479"/>
                  <a:pt x="2304785" y="5916017"/>
                  <a:pt x="2846387" y="5916017"/>
                </a:cubicBezTo>
                <a:cubicBezTo>
                  <a:pt x="3367220" y="5916017"/>
                  <a:pt x="3761978" y="5833335"/>
                  <a:pt x="4030662" y="5667970"/>
                </a:cubicBezTo>
                <a:cubicBezTo>
                  <a:pt x="4299479" y="5502605"/>
                  <a:pt x="4433887" y="5258660"/>
                  <a:pt x="4433887" y="4936133"/>
                </a:cubicBezTo>
                <a:cubicBezTo>
                  <a:pt x="4433887" y="4642577"/>
                  <a:pt x="4300537" y="4410075"/>
                  <a:pt x="4033837" y="4238625"/>
                </a:cubicBezTo>
                <a:cubicBezTo>
                  <a:pt x="3767137" y="4067042"/>
                  <a:pt x="3220376" y="3898569"/>
                  <a:pt x="2393553" y="3733204"/>
                </a:cubicBezTo>
                <a:cubicBezTo>
                  <a:pt x="1566730" y="3571941"/>
                  <a:pt x="984845" y="3343539"/>
                  <a:pt x="647898" y="3048000"/>
                </a:cubicBezTo>
                <a:cubicBezTo>
                  <a:pt x="311084" y="2752328"/>
                  <a:pt x="142677" y="2358496"/>
                  <a:pt x="142677" y="1866503"/>
                </a:cubicBezTo>
                <a:cubicBezTo>
                  <a:pt x="142677" y="1291960"/>
                  <a:pt x="376237" y="837274"/>
                  <a:pt x="843359" y="502443"/>
                </a:cubicBezTo>
                <a:cubicBezTo>
                  <a:pt x="1310481" y="167481"/>
                  <a:pt x="1897525" y="0"/>
                  <a:pt x="2604492" y="0"/>
                </a:cubicBezTo>
                <a:close/>
                <a:moveTo>
                  <a:pt x="632519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0" name="Freeform 1460"/>
          <p:cNvSpPr/>
          <p:nvPr/>
        </p:nvSpPr>
        <p:spPr>
          <a:xfrm rot="0" flipH="0" flipV="0">
            <a:off x="8569669" y="3524340"/>
            <a:ext cx="89296" cy="109934"/>
          </a:xfrm>
          <a:custGeom>
            <a:pathLst>
              <a:path w="5581055" h="6870897">
                <a:moveTo>
                  <a:pt x="2604492" y="0"/>
                </a:moveTo>
                <a:cubicBezTo>
                  <a:pt x="3489127" y="0"/>
                  <a:pt x="4146418" y="171582"/>
                  <a:pt x="4576366" y="514747"/>
                </a:cubicBezTo>
                <a:cubicBezTo>
                  <a:pt x="5006313" y="857911"/>
                  <a:pt x="5241991" y="1370541"/>
                  <a:pt x="5283398" y="2052637"/>
                </a:cubicBezTo>
                <a:lnTo>
                  <a:pt x="4204295" y="2052637"/>
                </a:lnTo>
                <a:lnTo>
                  <a:pt x="4204295" y="2040136"/>
                </a:lnTo>
                <a:cubicBezTo>
                  <a:pt x="4175456" y="1692870"/>
                  <a:pt x="4023519" y="1424186"/>
                  <a:pt x="3748484" y="1234083"/>
                </a:cubicBezTo>
                <a:cubicBezTo>
                  <a:pt x="3473582" y="1043847"/>
                  <a:pt x="3119107" y="948729"/>
                  <a:pt x="2685058" y="948729"/>
                </a:cubicBezTo>
                <a:cubicBezTo>
                  <a:pt x="2251009" y="948729"/>
                  <a:pt x="1908903" y="1022151"/>
                  <a:pt x="1658739" y="1168995"/>
                </a:cubicBezTo>
                <a:cubicBezTo>
                  <a:pt x="1408708" y="1315707"/>
                  <a:pt x="1283692" y="1521354"/>
                  <a:pt x="1283692" y="1785937"/>
                </a:cubicBezTo>
                <a:cubicBezTo>
                  <a:pt x="1283692" y="2025782"/>
                  <a:pt x="1394222" y="2222169"/>
                  <a:pt x="1615281" y="2375098"/>
                </a:cubicBezTo>
                <a:cubicBezTo>
                  <a:pt x="1836473" y="2528027"/>
                  <a:pt x="2170311" y="2652051"/>
                  <a:pt x="2616795" y="2747168"/>
                </a:cubicBezTo>
                <a:lnTo>
                  <a:pt x="3633787" y="2976562"/>
                </a:lnTo>
                <a:cubicBezTo>
                  <a:pt x="4270507" y="3117188"/>
                  <a:pt x="4754232" y="3333221"/>
                  <a:pt x="5084961" y="3624659"/>
                </a:cubicBezTo>
                <a:cubicBezTo>
                  <a:pt x="5415690" y="3916098"/>
                  <a:pt x="5581055" y="4307813"/>
                  <a:pt x="5581055" y="4799806"/>
                </a:cubicBezTo>
                <a:cubicBezTo>
                  <a:pt x="5581055" y="5444728"/>
                  <a:pt x="5330891" y="5951140"/>
                  <a:pt x="4830564" y="6319043"/>
                </a:cubicBezTo>
                <a:cubicBezTo>
                  <a:pt x="4330369" y="6686947"/>
                  <a:pt x="3648273" y="6870897"/>
                  <a:pt x="2784277" y="6870897"/>
                </a:cubicBezTo>
                <a:cubicBezTo>
                  <a:pt x="1945018" y="6870897"/>
                  <a:pt x="1279393" y="6682846"/>
                  <a:pt x="787400" y="6306740"/>
                </a:cubicBezTo>
                <a:cubicBezTo>
                  <a:pt x="295540" y="5930503"/>
                  <a:pt x="33073" y="5376465"/>
                  <a:pt x="0" y="4644628"/>
                </a:cubicBezTo>
                <a:lnTo>
                  <a:pt x="1085255" y="4644628"/>
                </a:lnTo>
                <a:cubicBezTo>
                  <a:pt x="1097558" y="5053938"/>
                  <a:pt x="1258755" y="5368197"/>
                  <a:pt x="1568847" y="5587404"/>
                </a:cubicBezTo>
                <a:cubicBezTo>
                  <a:pt x="1878939" y="5806479"/>
                  <a:pt x="2304785" y="5916017"/>
                  <a:pt x="2846387" y="5916017"/>
                </a:cubicBezTo>
                <a:cubicBezTo>
                  <a:pt x="3367220" y="5916017"/>
                  <a:pt x="3761978" y="5833335"/>
                  <a:pt x="4030662" y="5667970"/>
                </a:cubicBezTo>
                <a:cubicBezTo>
                  <a:pt x="4299479" y="5502605"/>
                  <a:pt x="4433887" y="5258660"/>
                  <a:pt x="4433887" y="4936133"/>
                </a:cubicBezTo>
                <a:cubicBezTo>
                  <a:pt x="4433887" y="4642577"/>
                  <a:pt x="4300537" y="4410075"/>
                  <a:pt x="4033837" y="4238625"/>
                </a:cubicBezTo>
                <a:cubicBezTo>
                  <a:pt x="3767137" y="4067042"/>
                  <a:pt x="3220376" y="3898569"/>
                  <a:pt x="2393553" y="3733204"/>
                </a:cubicBezTo>
                <a:cubicBezTo>
                  <a:pt x="1566730" y="3571941"/>
                  <a:pt x="984845" y="3343539"/>
                  <a:pt x="647898" y="3048000"/>
                </a:cubicBezTo>
                <a:cubicBezTo>
                  <a:pt x="311084" y="2752328"/>
                  <a:pt x="142677" y="2358496"/>
                  <a:pt x="142677" y="1866503"/>
                </a:cubicBezTo>
                <a:cubicBezTo>
                  <a:pt x="142677" y="1291960"/>
                  <a:pt x="376237" y="837274"/>
                  <a:pt x="843359" y="502443"/>
                </a:cubicBezTo>
                <a:cubicBezTo>
                  <a:pt x="1310481" y="167481"/>
                  <a:pt x="1897525" y="0"/>
                  <a:pt x="2604492" y="0"/>
                </a:cubicBezTo>
                <a:close/>
                <a:moveTo>
                  <a:pt x="632519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1" name="Freeform 1461"/>
          <p:cNvSpPr/>
          <p:nvPr/>
        </p:nvSpPr>
        <p:spPr>
          <a:xfrm rot="0" flipH="0" flipV="0">
            <a:off x="8672362" y="3524340"/>
            <a:ext cx="98720" cy="109934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2" name="Freeform 1462"/>
          <p:cNvSpPr/>
          <p:nvPr/>
        </p:nvSpPr>
        <p:spPr>
          <a:xfrm rot="0" flipH="0" flipV="0">
            <a:off x="8846297" y="3486735"/>
            <a:ext cx="108048" cy="145059"/>
          </a:xfrm>
          <a:custGeom>
            <a:pathLst>
              <a:path w="6753027" h="9066212">
                <a:moveTo>
                  <a:pt x="4030861" y="0"/>
                </a:moveTo>
                <a:cubicBezTo>
                  <a:pt x="4861785" y="0"/>
                  <a:pt x="5523177" y="225359"/>
                  <a:pt x="6015038" y="676077"/>
                </a:cubicBezTo>
                <a:cubicBezTo>
                  <a:pt x="6507030" y="1126662"/>
                  <a:pt x="6753027" y="1794272"/>
                  <a:pt x="6753027" y="2678906"/>
                </a:cubicBezTo>
                <a:cubicBezTo>
                  <a:pt x="6753027" y="3567774"/>
                  <a:pt x="6507030" y="4236508"/>
                  <a:pt x="6015038" y="4685109"/>
                </a:cubicBezTo>
                <a:cubicBezTo>
                  <a:pt x="5523177" y="5133578"/>
                  <a:pt x="4890691" y="5357812"/>
                  <a:pt x="4117578" y="5357812"/>
                </a:cubicBezTo>
                <a:lnTo>
                  <a:pt x="1203127" y="5357812"/>
                </a:lnTo>
                <a:lnTo>
                  <a:pt x="120312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074025" y="9066212"/>
                </a:moveTo>
                <a:moveTo>
                  <a:pt x="3695898" y="4340820"/>
                </a:moveTo>
                <a:cubicBezTo>
                  <a:pt x="4270573" y="4340820"/>
                  <a:pt x="4723276" y="4205486"/>
                  <a:pt x="5054005" y="3934817"/>
                </a:cubicBezTo>
                <a:cubicBezTo>
                  <a:pt x="5384734" y="3664016"/>
                  <a:pt x="5550098" y="3245379"/>
                  <a:pt x="5550098" y="2678906"/>
                </a:cubicBezTo>
                <a:cubicBezTo>
                  <a:pt x="5550098" y="2120900"/>
                  <a:pt x="5386784" y="1704446"/>
                  <a:pt x="5060156" y="1429544"/>
                </a:cubicBezTo>
                <a:cubicBezTo>
                  <a:pt x="4733528" y="1154509"/>
                  <a:pt x="4253971" y="1016992"/>
                  <a:pt x="3621484" y="1016992"/>
                </a:cubicBezTo>
                <a:lnTo>
                  <a:pt x="1203127" y="1016992"/>
                </a:lnTo>
                <a:lnTo>
                  <a:pt x="1203127" y="4340820"/>
                </a:lnTo>
                <a:close/>
                <a:moveTo>
                  <a:pt x="373320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3" name="Freeform 1463"/>
          <p:cNvSpPr/>
          <p:nvPr/>
        </p:nvSpPr>
        <p:spPr>
          <a:xfrm rot="0" flipH="0" flipV="0">
            <a:off x="8963480" y="3526721"/>
            <a:ext cx="98425" cy="147142"/>
          </a:xfrm>
          <a:custGeom>
            <a:pathLst>
              <a:path w="6151563" h="9196386">
                <a:moveTo>
                  <a:pt x="1221582" y="0"/>
                </a:moveTo>
                <a:lnTo>
                  <a:pt x="3137892" y="5370314"/>
                </a:lnTo>
                <a:lnTo>
                  <a:pt x="3162697" y="5370314"/>
                </a:lnTo>
                <a:lnTo>
                  <a:pt x="5004396" y="0"/>
                </a:lnTo>
                <a:lnTo>
                  <a:pt x="6151563" y="0"/>
                </a:lnTo>
                <a:lnTo>
                  <a:pt x="3361135" y="7267772"/>
                </a:lnTo>
                <a:cubicBezTo>
                  <a:pt x="3067579" y="8024348"/>
                  <a:pt x="2785401" y="8534928"/>
                  <a:pt x="2514600" y="8799511"/>
                </a:cubicBezTo>
                <a:cubicBezTo>
                  <a:pt x="2243799" y="9064095"/>
                  <a:pt x="1868620" y="9196386"/>
                  <a:pt x="1389063" y="9196386"/>
                </a:cubicBezTo>
                <a:cubicBezTo>
                  <a:pt x="1256771" y="9196386"/>
                  <a:pt x="1128580" y="9188118"/>
                  <a:pt x="1004491" y="9171582"/>
                </a:cubicBezTo>
                <a:cubicBezTo>
                  <a:pt x="880534" y="9155045"/>
                  <a:pt x="758627" y="9126140"/>
                  <a:pt x="638771" y="9084865"/>
                </a:cubicBezTo>
                <a:lnTo>
                  <a:pt x="638771" y="8092677"/>
                </a:lnTo>
                <a:cubicBezTo>
                  <a:pt x="742090" y="8125750"/>
                  <a:pt x="846468" y="8158823"/>
                  <a:pt x="951905" y="8191896"/>
                </a:cubicBezTo>
                <a:cubicBezTo>
                  <a:pt x="1057341" y="8224969"/>
                  <a:pt x="1163770" y="8241505"/>
                  <a:pt x="1271191" y="8241505"/>
                </a:cubicBezTo>
                <a:cubicBezTo>
                  <a:pt x="1709473" y="8241505"/>
                  <a:pt x="2015398" y="8022364"/>
                  <a:pt x="2188964" y="7584082"/>
                </a:cubicBezTo>
                <a:cubicBezTo>
                  <a:pt x="2362663" y="7145932"/>
                  <a:pt x="2501173" y="6794499"/>
                  <a:pt x="2604492" y="6529784"/>
                </a:cubicBezTo>
                <a:lnTo>
                  <a:pt x="0" y="0"/>
                </a:lnTo>
                <a:close/>
                <a:moveTo>
                  <a:pt x="6467872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4" name="Freeform 1464"/>
          <p:cNvSpPr/>
          <p:nvPr/>
        </p:nvSpPr>
        <p:spPr>
          <a:xfrm rot="0" flipH="0" flipV="0">
            <a:off x="9076491" y="3486735"/>
            <a:ext cx="87014" cy="145059"/>
          </a:xfrm>
          <a:custGeom>
            <a:pathLst>
              <a:path w="5438378" h="9066212">
                <a:moveTo>
                  <a:pt x="1078904" y="0"/>
                </a:moveTo>
                <a:lnTo>
                  <a:pt x="1078904" y="3466505"/>
                </a:lnTo>
                <a:lnTo>
                  <a:pt x="1103709" y="3466505"/>
                </a:lnTo>
                <a:cubicBezTo>
                  <a:pt x="1260872" y="3115138"/>
                  <a:pt x="1527505" y="2841294"/>
                  <a:pt x="1903611" y="2644973"/>
                </a:cubicBezTo>
                <a:cubicBezTo>
                  <a:pt x="2279848" y="2448520"/>
                  <a:pt x="2705695" y="2350294"/>
                  <a:pt x="3181151" y="2350294"/>
                </a:cubicBezTo>
                <a:cubicBezTo>
                  <a:pt x="3970800" y="2350294"/>
                  <a:pt x="4544417" y="2552898"/>
                  <a:pt x="4902001" y="2958108"/>
                </a:cubicBezTo>
                <a:cubicBezTo>
                  <a:pt x="5259586" y="3363185"/>
                  <a:pt x="5438378" y="3941961"/>
                  <a:pt x="5438378" y="4694436"/>
                </a:cubicBezTo>
                <a:lnTo>
                  <a:pt x="5438378" y="9066212"/>
                </a:lnTo>
                <a:lnTo>
                  <a:pt x="4359473" y="9066212"/>
                </a:lnTo>
                <a:lnTo>
                  <a:pt x="4359473" y="4582716"/>
                </a:lnTo>
                <a:cubicBezTo>
                  <a:pt x="4359473" y="4210712"/>
                  <a:pt x="4240609" y="3903795"/>
                  <a:pt x="4002881" y="3661966"/>
                </a:cubicBezTo>
                <a:cubicBezTo>
                  <a:pt x="3765153" y="3420004"/>
                  <a:pt x="3435416" y="3299023"/>
                  <a:pt x="3013670" y="3299023"/>
                </a:cubicBezTo>
                <a:cubicBezTo>
                  <a:pt x="2406054" y="3299023"/>
                  <a:pt x="1931656" y="3486150"/>
                  <a:pt x="1590476" y="3860403"/>
                </a:cubicBezTo>
                <a:cubicBezTo>
                  <a:pt x="1249428" y="4234524"/>
                  <a:pt x="1078904" y="4719241"/>
                  <a:pt x="1078904" y="5314553"/>
                </a:cubicBezTo>
                <a:lnTo>
                  <a:pt x="1078904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53809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5" name="Freeform 1465"/>
          <p:cNvSpPr/>
          <p:nvPr/>
        </p:nvSpPr>
        <p:spPr>
          <a:xfrm rot="0" flipH="0" flipV="0">
            <a:off x="9183816" y="3488322"/>
            <a:ext cx="98720" cy="145951"/>
          </a:xfrm>
          <a:custGeom>
            <a:pathLst>
              <a:path w="6170018" h="9121972">
                <a:moveTo>
                  <a:pt x="3038475" y="2251075"/>
                </a:moveTo>
                <a:cubicBezTo>
                  <a:pt x="3931444" y="2251075"/>
                  <a:pt x="4564989" y="2410288"/>
                  <a:pt x="4939110" y="2728714"/>
                </a:cubicBezTo>
                <a:cubicBezTo>
                  <a:pt x="5313231" y="3047008"/>
                  <a:pt x="5500291" y="3472788"/>
                  <a:pt x="5500291" y="4006056"/>
                </a:cubicBezTo>
                <a:cubicBezTo>
                  <a:pt x="5500291" y="6283986"/>
                  <a:pt x="5500291" y="7546975"/>
                  <a:pt x="5500291" y="7795022"/>
                </a:cubicBezTo>
                <a:cubicBezTo>
                  <a:pt x="5500291" y="8043068"/>
                  <a:pt x="5613996" y="8167092"/>
                  <a:pt x="5841405" y="8167092"/>
                </a:cubicBezTo>
                <a:cubicBezTo>
                  <a:pt x="5891015" y="8167092"/>
                  <a:pt x="5944725" y="8160874"/>
                  <a:pt x="6002536" y="8148439"/>
                </a:cubicBezTo>
                <a:cubicBezTo>
                  <a:pt x="6060480" y="8136003"/>
                  <a:pt x="6116307" y="8121517"/>
                  <a:pt x="6170018" y="8104981"/>
                </a:cubicBezTo>
                <a:lnTo>
                  <a:pt x="6170018" y="8942189"/>
                </a:lnTo>
                <a:cubicBezTo>
                  <a:pt x="6070799" y="9000132"/>
                  <a:pt x="5956102" y="9044582"/>
                  <a:pt x="5825927" y="9075538"/>
                </a:cubicBezTo>
                <a:cubicBezTo>
                  <a:pt x="5695752" y="9106494"/>
                  <a:pt x="5554134" y="9121972"/>
                  <a:pt x="5401072" y="9121972"/>
                </a:cubicBezTo>
                <a:cubicBezTo>
                  <a:pt x="5103416" y="9121972"/>
                  <a:pt x="4876007" y="9038298"/>
                  <a:pt x="4718844" y="8870950"/>
                </a:cubicBezTo>
                <a:cubicBezTo>
                  <a:pt x="4561814" y="8703468"/>
                  <a:pt x="4483299" y="8448146"/>
                  <a:pt x="4483299" y="8104981"/>
                </a:cubicBezTo>
                <a:cubicBezTo>
                  <a:pt x="4198078" y="8444045"/>
                  <a:pt x="3861131" y="8698309"/>
                  <a:pt x="3472458" y="8867775"/>
                </a:cubicBezTo>
                <a:cubicBezTo>
                  <a:pt x="3083918" y="9037239"/>
                  <a:pt x="2649869" y="9121972"/>
                  <a:pt x="2170311" y="9121972"/>
                </a:cubicBezTo>
                <a:cubicBezTo>
                  <a:pt x="1492317" y="9121972"/>
                  <a:pt x="961099" y="8961768"/>
                  <a:pt x="576660" y="8641358"/>
                </a:cubicBezTo>
                <a:cubicBezTo>
                  <a:pt x="192220" y="8320947"/>
                  <a:pt x="0" y="7867253"/>
                  <a:pt x="0" y="7280275"/>
                </a:cubicBezTo>
                <a:cubicBezTo>
                  <a:pt x="0" y="6689063"/>
                  <a:pt x="188053" y="6220883"/>
                  <a:pt x="564158" y="5875734"/>
                </a:cubicBezTo>
                <a:cubicBezTo>
                  <a:pt x="940396" y="5530453"/>
                  <a:pt x="1825096" y="5271029"/>
                  <a:pt x="3218260" y="5097462"/>
                </a:cubicBezTo>
                <a:cubicBezTo>
                  <a:pt x="3689615" y="5035418"/>
                  <a:pt x="4008967" y="4944467"/>
                  <a:pt x="4176316" y="4824611"/>
                </a:cubicBezTo>
                <a:cubicBezTo>
                  <a:pt x="4343797" y="4704754"/>
                  <a:pt x="4427538" y="4524904"/>
                  <a:pt x="4427538" y="4285059"/>
                </a:cubicBezTo>
                <a:cubicBezTo>
                  <a:pt x="4427538" y="3921257"/>
                  <a:pt x="4310725" y="3649464"/>
                  <a:pt x="4077097" y="3469679"/>
                </a:cubicBezTo>
                <a:cubicBezTo>
                  <a:pt x="3843603" y="3289763"/>
                  <a:pt x="3472590" y="3199804"/>
                  <a:pt x="2964061" y="3199804"/>
                </a:cubicBezTo>
                <a:cubicBezTo>
                  <a:pt x="2430794" y="3199804"/>
                  <a:pt x="2030810" y="3301140"/>
                  <a:pt x="1764110" y="3503811"/>
                </a:cubicBezTo>
                <a:cubicBezTo>
                  <a:pt x="1497542" y="3706349"/>
                  <a:pt x="1353873" y="4020542"/>
                  <a:pt x="1333104" y="4446389"/>
                </a:cubicBezTo>
                <a:lnTo>
                  <a:pt x="254199" y="4446389"/>
                </a:lnTo>
                <a:cubicBezTo>
                  <a:pt x="287272" y="3718785"/>
                  <a:pt x="543587" y="3171031"/>
                  <a:pt x="1023144" y="2803128"/>
                </a:cubicBezTo>
                <a:cubicBezTo>
                  <a:pt x="1502702" y="2435092"/>
                  <a:pt x="2174479" y="2251075"/>
                  <a:pt x="3038475" y="2251075"/>
                </a:cubicBezTo>
                <a:close/>
                <a:moveTo>
                  <a:pt x="6256933" y="8966993"/>
                </a:moveTo>
                <a:moveTo>
                  <a:pt x="1141016" y="7199709"/>
                </a:moveTo>
                <a:cubicBezTo>
                  <a:pt x="1141016" y="7505567"/>
                  <a:pt x="1252604" y="7743296"/>
                  <a:pt x="1475780" y="7912893"/>
                </a:cubicBezTo>
                <a:cubicBezTo>
                  <a:pt x="1699088" y="8082359"/>
                  <a:pt x="2011231" y="8167092"/>
                  <a:pt x="2412207" y="8167092"/>
                </a:cubicBezTo>
                <a:cubicBezTo>
                  <a:pt x="3019954" y="8167092"/>
                  <a:pt x="3505729" y="8016213"/>
                  <a:pt x="3869532" y="7714456"/>
                </a:cubicBezTo>
                <a:cubicBezTo>
                  <a:pt x="4233334" y="7412566"/>
                  <a:pt x="4415235" y="7075620"/>
                  <a:pt x="4415235" y="6703615"/>
                </a:cubicBezTo>
                <a:lnTo>
                  <a:pt x="4415235" y="5574903"/>
                </a:lnTo>
                <a:cubicBezTo>
                  <a:pt x="4233334" y="5703093"/>
                  <a:pt x="3997656" y="5789943"/>
                  <a:pt x="3708202" y="5835451"/>
                </a:cubicBezTo>
                <a:cubicBezTo>
                  <a:pt x="3418880" y="5880827"/>
                  <a:pt x="3034440" y="5936588"/>
                  <a:pt x="2554883" y="6002734"/>
                </a:cubicBezTo>
                <a:cubicBezTo>
                  <a:pt x="2075326" y="6073113"/>
                  <a:pt x="1719792" y="6203421"/>
                  <a:pt x="1488282" y="6393656"/>
                </a:cubicBezTo>
                <a:cubicBezTo>
                  <a:pt x="1256771" y="6583759"/>
                  <a:pt x="1141016" y="6852443"/>
                  <a:pt x="1141016" y="7199709"/>
                </a:cubicBezTo>
                <a:close/>
                <a:moveTo>
                  <a:pt x="1308299" y="8966993"/>
                </a:moveTo>
                <a:moveTo>
                  <a:pt x="2375099" y="0"/>
                </a:moveTo>
                <a:lnTo>
                  <a:pt x="2375099" y="1320998"/>
                </a:lnTo>
                <a:lnTo>
                  <a:pt x="1234083" y="1320998"/>
                </a:lnTo>
                <a:lnTo>
                  <a:pt x="1234083" y="0"/>
                </a:lnTo>
                <a:close/>
                <a:moveTo>
                  <a:pt x="8508008" y="8966993"/>
                </a:moveTo>
                <a:moveTo>
                  <a:pt x="4762500" y="0"/>
                </a:moveTo>
                <a:lnTo>
                  <a:pt x="4762500" y="1320998"/>
                </a:lnTo>
                <a:lnTo>
                  <a:pt x="3621485" y="1320998"/>
                </a:lnTo>
                <a:lnTo>
                  <a:pt x="3621485" y="0"/>
                </a:lnTo>
                <a:close/>
                <a:moveTo>
                  <a:pt x="8508008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6" name="Freeform 1466"/>
          <p:cNvSpPr/>
          <p:nvPr/>
        </p:nvSpPr>
        <p:spPr>
          <a:xfrm rot="0" flipH="0" flipV="0">
            <a:off x="9291842" y="3524340"/>
            <a:ext cx="89296" cy="109934"/>
          </a:xfrm>
          <a:custGeom>
            <a:pathLst>
              <a:path w="5581055" h="6870897">
                <a:moveTo>
                  <a:pt x="2604492" y="0"/>
                </a:moveTo>
                <a:cubicBezTo>
                  <a:pt x="3489127" y="0"/>
                  <a:pt x="4146418" y="171582"/>
                  <a:pt x="4576366" y="514747"/>
                </a:cubicBezTo>
                <a:cubicBezTo>
                  <a:pt x="5006313" y="857911"/>
                  <a:pt x="5241991" y="1370541"/>
                  <a:pt x="5283398" y="2052637"/>
                </a:cubicBezTo>
                <a:lnTo>
                  <a:pt x="4204295" y="2052637"/>
                </a:lnTo>
                <a:lnTo>
                  <a:pt x="4204295" y="2040136"/>
                </a:lnTo>
                <a:cubicBezTo>
                  <a:pt x="4175456" y="1692870"/>
                  <a:pt x="4023519" y="1424186"/>
                  <a:pt x="3748484" y="1234083"/>
                </a:cubicBezTo>
                <a:cubicBezTo>
                  <a:pt x="3473582" y="1043847"/>
                  <a:pt x="3119107" y="948729"/>
                  <a:pt x="2685058" y="948729"/>
                </a:cubicBezTo>
                <a:cubicBezTo>
                  <a:pt x="2251009" y="948729"/>
                  <a:pt x="1908903" y="1022151"/>
                  <a:pt x="1658739" y="1168995"/>
                </a:cubicBezTo>
                <a:cubicBezTo>
                  <a:pt x="1408708" y="1315707"/>
                  <a:pt x="1283692" y="1521354"/>
                  <a:pt x="1283692" y="1785937"/>
                </a:cubicBezTo>
                <a:cubicBezTo>
                  <a:pt x="1283692" y="2025782"/>
                  <a:pt x="1394222" y="2222169"/>
                  <a:pt x="1615281" y="2375098"/>
                </a:cubicBezTo>
                <a:cubicBezTo>
                  <a:pt x="1836473" y="2528027"/>
                  <a:pt x="2170311" y="2652051"/>
                  <a:pt x="2616795" y="2747168"/>
                </a:cubicBezTo>
                <a:lnTo>
                  <a:pt x="3633787" y="2976562"/>
                </a:lnTo>
                <a:cubicBezTo>
                  <a:pt x="4270507" y="3117188"/>
                  <a:pt x="4754232" y="3333221"/>
                  <a:pt x="5084961" y="3624659"/>
                </a:cubicBezTo>
                <a:cubicBezTo>
                  <a:pt x="5415690" y="3916098"/>
                  <a:pt x="5581055" y="4307813"/>
                  <a:pt x="5581055" y="4799806"/>
                </a:cubicBezTo>
                <a:cubicBezTo>
                  <a:pt x="5581055" y="5444728"/>
                  <a:pt x="5330891" y="5951140"/>
                  <a:pt x="4830564" y="6319043"/>
                </a:cubicBezTo>
                <a:cubicBezTo>
                  <a:pt x="4330369" y="6686947"/>
                  <a:pt x="3648273" y="6870897"/>
                  <a:pt x="2784277" y="6870897"/>
                </a:cubicBezTo>
                <a:cubicBezTo>
                  <a:pt x="1945018" y="6870897"/>
                  <a:pt x="1279393" y="6682846"/>
                  <a:pt x="787400" y="6306740"/>
                </a:cubicBezTo>
                <a:cubicBezTo>
                  <a:pt x="295540" y="5930503"/>
                  <a:pt x="33073" y="5376465"/>
                  <a:pt x="0" y="4644628"/>
                </a:cubicBezTo>
                <a:lnTo>
                  <a:pt x="1085255" y="4644628"/>
                </a:lnTo>
                <a:cubicBezTo>
                  <a:pt x="1097558" y="5053938"/>
                  <a:pt x="1258755" y="5368197"/>
                  <a:pt x="1568847" y="5587404"/>
                </a:cubicBezTo>
                <a:cubicBezTo>
                  <a:pt x="1878939" y="5806479"/>
                  <a:pt x="2304785" y="5916017"/>
                  <a:pt x="2846387" y="5916017"/>
                </a:cubicBezTo>
                <a:cubicBezTo>
                  <a:pt x="3367220" y="5916017"/>
                  <a:pt x="3761978" y="5833335"/>
                  <a:pt x="4030662" y="5667970"/>
                </a:cubicBezTo>
                <a:cubicBezTo>
                  <a:pt x="4299479" y="5502605"/>
                  <a:pt x="4433887" y="5258660"/>
                  <a:pt x="4433887" y="4936133"/>
                </a:cubicBezTo>
                <a:cubicBezTo>
                  <a:pt x="4433887" y="4642577"/>
                  <a:pt x="4300537" y="4410075"/>
                  <a:pt x="4033837" y="4238625"/>
                </a:cubicBezTo>
                <a:cubicBezTo>
                  <a:pt x="3767137" y="4067042"/>
                  <a:pt x="3220376" y="3898569"/>
                  <a:pt x="2393553" y="3733204"/>
                </a:cubicBezTo>
                <a:cubicBezTo>
                  <a:pt x="1566730" y="3571941"/>
                  <a:pt x="984845" y="3343539"/>
                  <a:pt x="647898" y="3048000"/>
                </a:cubicBezTo>
                <a:cubicBezTo>
                  <a:pt x="311084" y="2752328"/>
                  <a:pt x="142677" y="2358496"/>
                  <a:pt x="142677" y="1866503"/>
                </a:cubicBezTo>
                <a:cubicBezTo>
                  <a:pt x="142677" y="1291960"/>
                  <a:pt x="376237" y="837274"/>
                  <a:pt x="843359" y="502443"/>
                </a:cubicBezTo>
                <a:cubicBezTo>
                  <a:pt x="1310481" y="167481"/>
                  <a:pt x="1897525" y="0"/>
                  <a:pt x="2604492" y="0"/>
                </a:cubicBezTo>
                <a:close/>
                <a:moveTo>
                  <a:pt x="632519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7" name="Freeform 1467"/>
          <p:cNvSpPr/>
          <p:nvPr/>
        </p:nvSpPr>
        <p:spPr>
          <a:xfrm rot="0" flipH="0" flipV="0">
            <a:off x="9394534" y="3524340"/>
            <a:ext cx="98720" cy="109934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8" name="Freeform 1468"/>
          <p:cNvSpPr/>
          <p:nvPr/>
        </p:nvSpPr>
        <p:spPr>
          <a:xfrm rot="0" flipH="0" flipV="0">
            <a:off x="9510297" y="3486735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69" name="Freeform 1469"/>
          <p:cNvSpPr/>
          <p:nvPr/>
        </p:nvSpPr>
        <p:spPr>
          <a:xfrm rot="0" flipH="0" flipV="0">
            <a:off x="9554417" y="3524340"/>
            <a:ext cx="147339" cy="107454"/>
          </a:xfrm>
          <a:custGeom>
            <a:pathLst>
              <a:path w="9208690" h="6715918">
                <a:moveTo>
                  <a:pt x="3162498" y="0"/>
                </a:moveTo>
                <a:cubicBezTo>
                  <a:pt x="3642055" y="0"/>
                  <a:pt x="4033771" y="97168"/>
                  <a:pt x="4337645" y="291504"/>
                </a:cubicBezTo>
                <a:cubicBezTo>
                  <a:pt x="4641519" y="485841"/>
                  <a:pt x="4851333" y="760743"/>
                  <a:pt x="4967089" y="1116211"/>
                </a:cubicBezTo>
                <a:cubicBezTo>
                  <a:pt x="5190397" y="764844"/>
                  <a:pt x="5481836" y="491000"/>
                  <a:pt x="5841404" y="294679"/>
                </a:cubicBezTo>
                <a:cubicBezTo>
                  <a:pt x="6201106" y="98226"/>
                  <a:pt x="6597981" y="0"/>
                  <a:pt x="7032029" y="0"/>
                </a:cubicBezTo>
                <a:cubicBezTo>
                  <a:pt x="7772069" y="0"/>
                  <a:pt x="8319823" y="167481"/>
                  <a:pt x="8675290" y="502443"/>
                </a:cubicBezTo>
                <a:cubicBezTo>
                  <a:pt x="9030890" y="837274"/>
                  <a:pt x="9208690" y="1289910"/>
                  <a:pt x="9208690" y="1860351"/>
                </a:cubicBezTo>
                <a:lnTo>
                  <a:pt x="9208690" y="6715918"/>
                </a:lnTo>
                <a:lnTo>
                  <a:pt x="8129786" y="6715918"/>
                </a:lnTo>
                <a:lnTo>
                  <a:pt x="8129786" y="2362597"/>
                </a:lnTo>
                <a:cubicBezTo>
                  <a:pt x="8129786" y="1891374"/>
                  <a:pt x="8029509" y="1537957"/>
                  <a:pt x="7828954" y="1302345"/>
                </a:cubicBezTo>
                <a:cubicBezTo>
                  <a:pt x="7628400" y="1066601"/>
                  <a:pt x="7304881" y="948729"/>
                  <a:pt x="6858397" y="948729"/>
                </a:cubicBezTo>
                <a:cubicBezTo>
                  <a:pt x="6321028" y="948729"/>
                  <a:pt x="5901398" y="1105826"/>
                  <a:pt x="5599509" y="1420018"/>
                </a:cubicBezTo>
                <a:cubicBezTo>
                  <a:pt x="5297752" y="1734211"/>
                  <a:pt x="5146873" y="2124935"/>
                  <a:pt x="5146873" y="2592189"/>
                </a:cubicBezTo>
                <a:lnTo>
                  <a:pt x="5146873" y="6715918"/>
                </a:lnTo>
                <a:lnTo>
                  <a:pt x="4061817" y="6715918"/>
                </a:lnTo>
                <a:lnTo>
                  <a:pt x="4061817" y="2362597"/>
                </a:lnTo>
                <a:cubicBezTo>
                  <a:pt x="4061817" y="1891374"/>
                  <a:pt x="3962598" y="1537957"/>
                  <a:pt x="3764161" y="1302345"/>
                </a:cubicBezTo>
                <a:cubicBezTo>
                  <a:pt x="3565723" y="1066601"/>
                  <a:pt x="3255632" y="948729"/>
                  <a:pt x="2833886" y="948729"/>
                </a:cubicBezTo>
                <a:cubicBezTo>
                  <a:pt x="2490721" y="948729"/>
                  <a:pt x="2186847" y="1031412"/>
                  <a:pt x="1922264" y="1196776"/>
                </a:cubicBezTo>
                <a:cubicBezTo>
                  <a:pt x="1657680" y="1362141"/>
                  <a:pt x="1450975" y="1588492"/>
                  <a:pt x="1302147" y="1875829"/>
                </a:cubicBezTo>
                <a:cubicBezTo>
                  <a:pt x="1153318" y="2163167"/>
                  <a:pt x="1078904" y="2406054"/>
                  <a:pt x="1078904" y="2604492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16211"/>
                </a:lnTo>
                <a:lnTo>
                  <a:pt x="1041797" y="1116211"/>
                </a:lnTo>
                <a:cubicBezTo>
                  <a:pt x="1289843" y="739973"/>
                  <a:pt x="1589550" y="459912"/>
                  <a:pt x="1940917" y="276026"/>
                </a:cubicBezTo>
                <a:cubicBezTo>
                  <a:pt x="2292284" y="92009"/>
                  <a:pt x="2699477" y="0"/>
                  <a:pt x="3162498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0" name="Freeform 1470"/>
          <p:cNvSpPr/>
          <p:nvPr/>
        </p:nvSpPr>
        <p:spPr>
          <a:xfrm rot="0" flipH="0" flipV="0">
            <a:off x="9722093" y="3524340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1" name="Freeform 1471"/>
          <p:cNvSpPr/>
          <p:nvPr/>
        </p:nvSpPr>
        <p:spPr>
          <a:xfrm rot="0" flipH="0" flipV="0">
            <a:off x="9836865" y="3524340"/>
            <a:ext cx="87014" cy="107454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2" name="Freeform 1472"/>
          <p:cNvSpPr/>
          <p:nvPr/>
        </p:nvSpPr>
        <p:spPr>
          <a:xfrm rot="0" flipH="0" flipV="0">
            <a:off x="10007121" y="3486735"/>
            <a:ext cx="91481" cy="145059"/>
          </a:xfrm>
          <a:custGeom>
            <a:pathLst>
              <a:path w="5717580" h="9066212">
                <a:moveTo>
                  <a:pt x="1079103" y="0"/>
                </a:moveTo>
                <a:lnTo>
                  <a:pt x="1079103" y="5370314"/>
                </a:lnTo>
                <a:lnTo>
                  <a:pt x="4080470" y="2499122"/>
                </a:lnTo>
                <a:lnTo>
                  <a:pt x="5525294" y="2499122"/>
                </a:lnTo>
                <a:lnTo>
                  <a:pt x="2920802" y="4886523"/>
                </a:lnTo>
                <a:lnTo>
                  <a:pt x="5717580" y="9066212"/>
                </a:lnTo>
                <a:lnTo>
                  <a:pt x="4347170" y="9066212"/>
                </a:lnTo>
                <a:lnTo>
                  <a:pt x="2096095" y="5637014"/>
                </a:lnTo>
                <a:lnTo>
                  <a:pt x="1079103" y="6579592"/>
                </a:ln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3" name="Freeform 1473"/>
          <p:cNvSpPr/>
          <p:nvPr/>
        </p:nvSpPr>
        <p:spPr>
          <a:xfrm rot="0" flipH="0" flipV="0">
            <a:off x="10105938" y="3524340"/>
            <a:ext cx="98720" cy="109934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4" name="Freeform 1474"/>
          <p:cNvSpPr/>
          <p:nvPr/>
        </p:nvSpPr>
        <p:spPr>
          <a:xfrm rot="0" flipH="0" flipV="0">
            <a:off x="10221700" y="3486735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5" name="Freeform 1475"/>
          <p:cNvSpPr/>
          <p:nvPr/>
        </p:nvSpPr>
        <p:spPr>
          <a:xfrm rot="0" flipH="0" flipV="0">
            <a:off x="10255698" y="3526721"/>
            <a:ext cx="95846" cy="105073"/>
          </a:xfrm>
          <a:custGeom>
            <a:pathLst>
              <a:path w="5990431" h="6567090">
                <a:moveTo>
                  <a:pt x="1203126" y="0"/>
                </a:moveTo>
                <a:lnTo>
                  <a:pt x="3044825" y="5475684"/>
                </a:lnTo>
                <a:lnTo>
                  <a:pt x="3069630" y="5475684"/>
                </a:lnTo>
                <a:lnTo>
                  <a:pt x="4861719" y="0"/>
                </a:lnTo>
                <a:lnTo>
                  <a:pt x="5990431" y="0"/>
                </a:lnTo>
                <a:lnTo>
                  <a:pt x="3590528" y="6567090"/>
                </a:lnTo>
                <a:lnTo>
                  <a:pt x="2437209" y="6567090"/>
                </a:lnTo>
                <a:lnTo>
                  <a:pt x="0" y="0"/>
                </a:lnTo>
                <a:close/>
                <a:moveTo>
                  <a:pt x="6387306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6" name="Freeform 1476"/>
          <p:cNvSpPr/>
          <p:nvPr/>
        </p:nvSpPr>
        <p:spPr>
          <a:xfrm rot="0" flipH="0" flipV="0">
            <a:off x="10361766" y="3524340"/>
            <a:ext cx="101996" cy="109934"/>
          </a:xfrm>
          <a:custGeom>
            <a:pathLst>
              <a:path w="6374805" h="6870897">
                <a:moveTo>
                  <a:pt x="3187304" y="0"/>
                </a:moveTo>
                <a:cubicBezTo>
                  <a:pt x="4179491" y="0"/>
                  <a:pt x="4958755" y="320410"/>
                  <a:pt x="5525096" y="961231"/>
                </a:cubicBezTo>
                <a:cubicBezTo>
                  <a:pt x="6091569" y="1602052"/>
                  <a:pt x="6374805" y="2428875"/>
                  <a:pt x="6374805" y="3441700"/>
                </a:cubicBezTo>
                <a:cubicBezTo>
                  <a:pt x="6374805" y="4462859"/>
                  <a:pt x="6085417" y="5289682"/>
                  <a:pt x="5506641" y="5922168"/>
                </a:cubicBezTo>
                <a:cubicBezTo>
                  <a:pt x="4927865" y="6554655"/>
                  <a:pt x="4154753" y="6870897"/>
                  <a:pt x="3187304" y="6870897"/>
                </a:cubicBezTo>
                <a:cubicBezTo>
                  <a:pt x="2236523" y="6870897"/>
                  <a:pt x="1467578" y="6559814"/>
                  <a:pt x="880468" y="5937647"/>
                </a:cubicBezTo>
                <a:cubicBezTo>
                  <a:pt x="293490" y="5315479"/>
                  <a:pt x="0" y="4483497"/>
                  <a:pt x="0" y="3441700"/>
                </a:cubicBezTo>
                <a:cubicBezTo>
                  <a:pt x="0" y="2399903"/>
                  <a:pt x="287272" y="1565870"/>
                  <a:pt x="861815" y="939601"/>
                </a:cubicBezTo>
                <a:cubicBezTo>
                  <a:pt x="1436490" y="313200"/>
                  <a:pt x="2211652" y="0"/>
                  <a:pt x="3187304" y="0"/>
                </a:cubicBezTo>
                <a:close/>
                <a:moveTo>
                  <a:pt x="6256933" y="6715918"/>
                </a:moveTo>
                <a:moveTo>
                  <a:pt x="1141016" y="3441700"/>
                </a:moveTo>
                <a:cubicBezTo>
                  <a:pt x="1141016" y="4194042"/>
                  <a:pt x="1333236" y="4794514"/>
                  <a:pt x="1717675" y="5243115"/>
                </a:cubicBezTo>
                <a:cubicBezTo>
                  <a:pt x="2102115" y="5691716"/>
                  <a:pt x="2591991" y="5916017"/>
                  <a:pt x="3187304" y="5916017"/>
                </a:cubicBezTo>
                <a:cubicBezTo>
                  <a:pt x="3778515" y="5916017"/>
                  <a:pt x="4267399" y="5690724"/>
                  <a:pt x="4653955" y="5240139"/>
                </a:cubicBezTo>
                <a:cubicBezTo>
                  <a:pt x="5040511" y="4789421"/>
                  <a:pt x="5233790" y="4189941"/>
                  <a:pt x="5233790" y="3441700"/>
                </a:cubicBezTo>
                <a:cubicBezTo>
                  <a:pt x="5233790" y="2693458"/>
                  <a:pt x="5041504" y="2090936"/>
                  <a:pt x="4656932" y="1634133"/>
                </a:cubicBezTo>
                <a:cubicBezTo>
                  <a:pt x="4272492" y="1177197"/>
                  <a:pt x="3778515" y="948729"/>
                  <a:pt x="3175000" y="948729"/>
                </a:cubicBezTo>
                <a:cubicBezTo>
                  <a:pt x="2596224" y="948729"/>
                  <a:pt x="2112500" y="1173030"/>
                  <a:pt x="1723827" y="1621631"/>
                </a:cubicBezTo>
                <a:cubicBezTo>
                  <a:pt x="1335286" y="2070232"/>
                  <a:pt x="1141016" y="2676922"/>
                  <a:pt x="1141016" y="3441700"/>
                </a:cubicBezTo>
                <a:close/>
                <a:moveTo>
                  <a:pt x="2815233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7" name="Freeform 1477"/>
          <p:cNvSpPr/>
          <p:nvPr/>
        </p:nvSpPr>
        <p:spPr>
          <a:xfrm rot="0" flipH="0" flipV="0">
            <a:off x="10485049" y="3486735"/>
            <a:ext cx="91481" cy="145059"/>
          </a:xfrm>
          <a:custGeom>
            <a:pathLst>
              <a:path w="5717580" h="9066212">
                <a:moveTo>
                  <a:pt x="1079103" y="0"/>
                </a:moveTo>
                <a:lnTo>
                  <a:pt x="1079103" y="5370314"/>
                </a:lnTo>
                <a:lnTo>
                  <a:pt x="4080470" y="2499122"/>
                </a:lnTo>
                <a:lnTo>
                  <a:pt x="5525294" y="2499122"/>
                </a:lnTo>
                <a:lnTo>
                  <a:pt x="2920802" y="4886523"/>
                </a:lnTo>
                <a:lnTo>
                  <a:pt x="5717580" y="9066212"/>
                </a:lnTo>
                <a:lnTo>
                  <a:pt x="4347170" y="9066212"/>
                </a:lnTo>
                <a:lnTo>
                  <a:pt x="2096095" y="5637014"/>
                </a:lnTo>
                <a:lnTo>
                  <a:pt x="1079103" y="6579592"/>
                </a:ln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8" name="Freeform 1478"/>
          <p:cNvSpPr/>
          <p:nvPr/>
        </p:nvSpPr>
        <p:spPr>
          <a:xfrm rot="0" flipH="0" flipV="0">
            <a:off x="10582771" y="3524340"/>
            <a:ext cx="89296" cy="109934"/>
          </a:xfrm>
          <a:custGeom>
            <a:pathLst>
              <a:path w="5581055" h="6870897">
                <a:moveTo>
                  <a:pt x="2604492" y="0"/>
                </a:moveTo>
                <a:cubicBezTo>
                  <a:pt x="3489127" y="0"/>
                  <a:pt x="4146418" y="171582"/>
                  <a:pt x="4576366" y="514747"/>
                </a:cubicBezTo>
                <a:cubicBezTo>
                  <a:pt x="5006313" y="857911"/>
                  <a:pt x="5241991" y="1370541"/>
                  <a:pt x="5283398" y="2052637"/>
                </a:cubicBezTo>
                <a:lnTo>
                  <a:pt x="4204295" y="2052637"/>
                </a:lnTo>
                <a:lnTo>
                  <a:pt x="4204295" y="2040136"/>
                </a:lnTo>
                <a:cubicBezTo>
                  <a:pt x="4175456" y="1692870"/>
                  <a:pt x="4023519" y="1424186"/>
                  <a:pt x="3748484" y="1234083"/>
                </a:cubicBezTo>
                <a:cubicBezTo>
                  <a:pt x="3473582" y="1043847"/>
                  <a:pt x="3119107" y="948729"/>
                  <a:pt x="2685058" y="948729"/>
                </a:cubicBezTo>
                <a:cubicBezTo>
                  <a:pt x="2251009" y="948729"/>
                  <a:pt x="1908903" y="1022151"/>
                  <a:pt x="1658739" y="1168995"/>
                </a:cubicBezTo>
                <a:cubicBezTo>
                  <a:pt x="1408708" y="1315707"/>
                  <a:pt x="1283692" y="1521354"/>
                  <a:pt x="1283692" y="1785937"/>
                </a:cubicBezTo>
                <a:cubicBezTo>
                  <a:pt x="1283692" y="2025782"/>
                  <a:pt x="1394222" y="2222169"/>
                  <a:pt x="1615281" y="2375098"/>
                </a:cubicBezTo>
                <a:cubicBezTo>
                  <a:pt x="1836473" y="2528027"/>
                  <a:pt x="2170311" y="2652051"/>
                  <a:pt x="2616795" y="2747168"/>
                </a:cubicBezTo>
                <a:lnTo>
                  <a:pt x="3633787" y="2976562"/>
                </a:lnTo>
                <a:cubicBezTo>
                  <a:pt x="4270507" y="3117188"/>
                  <a:pt x="4754232" y="3333221"/>
                  <a:pt x="5084961" y="3624659"/>
                </a:cubicBezTo>
                <a:cubicBezTo>
                  <a:pt x="5415690" y="3916098"/>
                  <a:pt x="5581055" y="4307813"/>
                  <a:pt x="5581055" y="4799806"/>
                </a:cubicBezTo>
                <a:cubicBezTo>
                  <a:pt x="5581055" y="5444728"/>
                  <a:pt x="5330891" y="5951140"/>
                  <a:pt x="4830564" y="6319043"/>
                </a:cubicBezTo>
                <a:cubicBezTo>
                  <a:pt x="4330369" y="6686947"/>
                  <a:pt x="3648273" y="6870897"/>
                  <a:pt x="2784277" y="6870897"/>
                </a:cubicBezTo>
                <a:cubicBezTo>
                  <a:pt x="1945018" y="6870897"/>
                  <a:pt x="1279393" y="6682846"/>
                  <a:pt x="787400" y="6306740"/>
                </a:cubicBezTo>
                <a:cubicBezTo>
                  <a:pt x="295540" y="5930503"/>
                  <a:pt x="33073" y="5376465"/>
                  <a:pt x="0" y="4644628"/>
                </a:cubicBezTo>
                <a:lnTo>
                  <a:pt x="1085255" y="4644628"/>
                </a:lnTo>
                <a:cubicBezTo>
                  <a:pt x="1097558" y="5053938"/>
                  <a:pt x="1258755" y="5368197"/>
                  <a:pt x="1568847" y="5587404"/>
                </a:cubicBezTo>
                <a:cubicBezTo>
                  <a:pt x="1878939" y="5806479"/>
                  <a:pt x="2304785" y="5916017"/>
                  <a:pt x="2846387" y="5916017"/>
                </a:cubicBezTo>
                <a:cubicBezTo>
                  <a:pt x="3367220" y="5916017"/>
                  <a:pt x="3761978" y="5833335"/>
                  <a:pt x="4030662" y="5667970"/>
                </a:cubicBezTo>
                <a:cubicBezTo>
                  <a:pt x="4299479" y="5502605"/>
                  <a:pt x="4433887" y="5258660"/>
                  <a:pt x="4433887" y="4936133"/>
                </a:cubicBezTo>
                <a:cubicBezTo>
                  <a:pt x="4433887" y="4642577"/>
                  <a:pt x="4300537" y="4410075"/>
                  <a:pt x="4033837" y="4238625"/>
                </a:cubicBezTo>
                <a:cubicBezTo>
                  <a:pt x="3767137" y="4067042"/>
                  <a:pt x="3220376" y="3898569"/>
                  <a:pt x="2393553" y="3733204"/>
                </a:cubicBezTo>
                <a:cubicBezTo>
                  <a:pt x="1566730" y="3571941"/>
                  <a:pt x="984845" y="3343539"/>
                  <a:pt x="647898" y="3048000"/>
                </a:cubicBezTo>
                <a:cubicBezTo>
                  <a:pt x="311084" y="2752328"/>
                  <a:pt x="142677" y="2358496"/>
                  <a:pt x="142677" y="1866503"/>
                </a:cubicBezTo>
                <a:cubicBezTo>
                  <a:pt x="142677" y="1291960"/>
                  <a:pt x="376237" y="837274"/>
                  <a:pt x="843359" y="502443"/>
                </a:cubicBezTo>
                <a:cubicBezTo>
                  <a:pt x="1310481" y="167481"/>
                  <a:pt x="1897525" y="0"/>
                  <a:pt x="2604492" y="0"/>
                </a:cubicBezTo>
                <a:close/>
                <a:moveTo>
                  <a:pt x="632519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79" name="Freeform 1479"/>
          <p:cNvSpPr/>
          <p:nvPr/>
        </p:nvSpPr>
        <p:spPr>
          <a:xfrm rot="0" flipH="0" flipV="0">
            <a:off x="10685464" y="3524340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0" name="Freeform 1480"/>
          <p:cNvSpPr/>
          <p:nvPr/>
        </p:nvSpPr>
        <p:spPr>
          <a:xfrm rot="0" flipH="0" flipV="0">
            <a:off x="10801228" y="3486735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1" name="Freeform 1481"/>
          <p:cNvSpPr/>
          <p:nvPr/>
        </p:nvSpPr>
        <p:spPr>
          <a:xfrm rot="0" flipH="0" flipV="0">
            <a:off x="10846338" y="3486735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2" name="Freeform 1482"/>
          <p:cNvSpPr/>
          <p:nvPr/>
        </p:nvSpPr>
        <p:spPr>
          <a:xfrm rot="0" flipH="0" flipV="0">
            <a:off x="10884803" y="3524340"/>
            <a:ext cx="98720" cy="109934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3" name="Freeform 1483"/>
          <p:cNvSpPr/>
          <p:nvPr/>
        </p:nvSpPr>
        <p:spPr>
          <a:xfrm rot="0" flipH="0" flipV="0">
            <a:off x="11052388" y="3483265"/>
            <a:ext cx="45145" cy="188814"/>
          </a:xfrm>
          <a:custGeom>
            <a:pathLst>
              <a:path w="2821583" h="11800879">
                <a:moveTo>
                  <a:pt x="2821583" y="0"/>
                </a:moveTo>
                <a:cubicBezTo>
                  <a:pt x="2251009" y="892969"/>
                  <a:pt x="1829263" y="1812792"/>
                  <a:pt x="1556345" y="2759472"/>
                </a:cubicBezTo>
                <a:cubicBezTo>
                  <a:pt x="1283560" y="3706151"/>
                  <a:pt x="1147167" y="4737629"/>
                  <a:pt x="1147167" y="5853906"/>
                </a:cubicBezTo>
                <a:cubicBezTo>
                  <a:pt x="1147167" y="6986587"/>
                  <a:pt x="1282568" y="8030435"/>
                  <a:pt x="1553369" y="8985448"/>
                </a:cubicBezTo>
                <a:cubicBezTo>
                  <a:pt x="1824170" y="9940461"/>
                  <a:pt x="2246908" y="10878938"/>
                  <a:pt x="2821583" y="11800879"/>
                </a:cubicBezTo>
                <a:lnTo>
                  <a:pt x="1996877" y="11800879"/>
                </a:lnTo>
                <a:cubicBezTo>
                  <a:pt x="1269272" y="10668065"/>
                  <a:pt x="754526" y="9632420"/>
                  <a:pt x="452636" y="8693944"/>
                </a:cubicBezTo>
                <a:cubicBezTo>
                  <a:pt x="150879" y="7755466"/>
                  <a:pt x="0" y="6808787"/>
                  <a:pt x="0" y="5853906"/>
                </a:cubicBezTo>
                <a:cubicBezTo>
                  <a:pt x="0" y="4861719"/>
                  <a:pt x="169466" y="3856104"/>
                  <a:pt x="508397" y="2837061"/>
                </a:cubicBezTo>
                <a:cubicBezTo>
                  <a:pt x="847460" y="1817886"/>
                  <a:pt x="1343620" y="872199"/>
                  <a:pt x="1996877" y="0"/>
                </a:cubicBezTo>
                <a:close/>
                <a:moveTo>
                  <a:pt x="8687792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4" name="Freeform 1484"/>
          <p:cNvSpPr/>
          <p:nvPr/>
        </p:nvSpPr>
        <p:spPr>
          <a:xfrm rot="0" flipH="0" flipV="0">
            <a:off x="11100151" y="3487729"/>
            <a:ext cx="95548" cy="144065"/>
          </a:xfrm>
          <a:custGeom>
            <a:pathLst>
              <a:path w="5971778" h="9004101">
                <a:moveTo>
                  <a:pt x="3150196" y="0"/>
                </a:moveTo>
                <a:cubicBezTo>
                  <a:pt x="3981252" y="0"/>
                  <a:pt x="4659247" y="234619"/>
                  <a:pt x="5184180" y="703858"/>
                </a:cubicBezTo>
                <a:cubicBezTo>
                  <a:pt x="5709246" y="1173097"/>
                  <a:pt x="5971778" y="1802474"/>
                  <a:pt x="5971778" y="2591991"/>
                </a:cubicBezTo>
                <a:cubicBezTo>
                  <a:pt x="5971778" y="3212174"/>
                  <a:pt x="5798146" y="3772363"/>
                  <a:pt x="5450880" y="4272558"/>
                </a:cubicBezTo>
                <a:cubicBezTo>
                  <a:pt x="5103614" y="4772752"/>
                  <a:pt x="4367742" y="5347427"/>
                  <a:pt x="3243263" y="5996583"/>
                </a:cubicBezTo>
                <a:cubicBezTo>
                  <a:pt x="2557066" y="6393458"/>
                  <a:pt x="2070299" y="6748992"/>
                  <a:pt x="1782961" y="7063184"/>
                </a:cubicBezTo>
                <a:cubicBezTo>
                  <a:pt x="1495624" y="7377377"/>
                  <a:pt x="1320933" y="7705990"/>
                  <a:pt x="1258888" y="8049022"/>
                </a:cubicBezTo>
                <a:lnTo>
                  <a:pt x="5878711" y="8049022"/>
                </a:lnTo>
                <a:lnTo>
                  <a:pt x="5878711" y="9004101"/>
                </a:lnTo>
                <a:lnTo>
                  <a:pt x="0" y="9004101"/>
                </a:lnTo>
                <a:cubicBezTo>
                  <a:pt x="62045" y="8255860"/>
                  <a:pt x="255323" y="7600619"/>
                  <a:pt x="579835" y="7038380"/>
                </a:cubicBezTo>
                <a:cubicBezTo>
                  <a:pt x="904346" y="6476140"/>
                  <a:pt x="1511036" y="5930437"/>
                  <a:pt x="2399903" y="5401270"/>
                </a:cubicBezTo>
                <a:cubicBezTo>
                  <a:pt x="3450035" y="4760449"/>
                  <a:pt x="4116653" y="4258138"/>
                  <a:pt x="4399757" y="3894336"/>
                </a:cubicBezTo>
                <a:cubicBezTo>
                  <a:pt x="4682993" y="3530534"/>
                  <a:pt x="4824611" y="3094368"/>
                  <a:pt x="4824611" y="2585839"/>
                </a:cubicBezTo>
                <a:cubicBezTo>
                  <a:pt x="4824611" y="2114616"/>
                  <a:pt x="4659247" y="1725017"/>
                  <a:pt x="4328518" y="1417042"/>
                </a:cubicBezTo>
                <a:cubicBezTo>
                  <a:pt x="3997788" y="1108935"/>
                  <a:pt x="3584377" y="954881"/>
                  <a:pt x="3088283" y="954881"/>
                </a:cubicBezTo>
                <a:cubicBezTo>
                  <a:pt x="2546681" y="954881"/>
                  <a:pt x="2118784" y="1156428"/>
                  <a:pt x="1804591" y="1559520"/>
                </a:cubicBezTo>
                <a:cubicBezTo>
                  <a:pt x="1490398" y="1962613"/>
                  <a:pt x="1333302" y="2476301"/>
                  <a:pt x="1333302" y="3100586"/>
                </a:cubicBezTo>
                <a:lnTo>
                  <a:pt x="1333302" y="3187303"/>
                </a:lnTo>
                <a:lnTo>
                  <a:pt x="254397" y="3187303"/>
                </a:lnTo>
                <a:lnTo>
                  <a:pt x="248047" y="2964061"/>
                </a:lnTo>
                <a:cubicBezTo>
                  <a:pt x="248047" y="2071092"/>
                  <a:pt x="512631" y="1353873"/>
                  <a:pt x="1041797" y="812403"/>
                </a:cubicBezTo>
                <a:cubicBezTo>
                  <a:pt x="1570964" y="270801"/>
                  <a:pt x="2273763" y="0"/>
                  <a:pt x="3150196" y="0"/>
                </a:cubicBezTo>
                <a:close/>
                <a:moveTo>
                  <a:pt x="8700294" y="9004101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5" name="Freeform 1485"/>
          <p:cNvSpPr/>
          <p:nvPr/>
        </p:nvSpPr>
        <p:spPr>
          <a:xfrm rot="0" flipH="0" flipV="0">
            <a:off x="11216803" y="3487729"/>
            <a:ext cx="95942" cy="146545"/>
          </a:xfrm>
          <a:custGeom>
            <a:pathLst>
              <a:path w="5996384" h="9159080">
                <a:moveTo>
                  <a:pt x="2995017" y="0"/>
                </a:moveTo>
                <a:cubicBezTo>
                  <a:pt x="3499445" y="0"/>
                  <a:pt x="3936669" y="81690"/>
                  <a:pt x="4306689" y="245070"/>
                </a:cubicBezTo>
                <a:cubicBezTo>
                  <a:pt x="4676708" y="408318"/>
                  <a:pt x="4989843" y="657357"/>
                  <a:pt x="5246092" y="992187"/>
                </a:cubicBezTo>
                <a:cubicBezTo>
                  <a:pt x="5746286" y="1641211"/>
                  <a:pt x="5996384" y="2838053"/>
                  <a:pt x="5996384" y="4582716"/>
                </a:cubicBezTo>
                <a:cubicBezTo>
                  <a:pt x="5996384" y="5459148"/>
                  <a:pt x="5935397" y="6191911"/>
                  <a:pt x="5813425" y="6781006"/>
                </a:cubicBezTo>
                <a:cubicBezTo>
                  <a:pt x="5691584" y="7370101"/>
                  <a:pt x="5502473" y="7832063"/>
                  <a:pt x="5246092" y="8166894"/>
                </a:cubicBezTo>
                <a:cubicBezTo>
                  <a:pt x="4998045" y="8489421"/>
                  <a:pt x="4686961" y="8735417"/>
                  <a:pt x="4312840" y="8904883"/>
                </a:cubicBezTo>
                <a:cubicBezTo>
                  <a:pt x="3938719" y="9074347"/>
                  <a:pt x="3499445" y="9159080"/>
                  <a:pt x="2995017" y="9159080"/>
                </a:cubicBezTo>
                <a:cubicBezTo>
                  <a:pt x="1994627" y="9159080"/>
                  <a:pt x="1246385" y="8824251"/>
                  <a:pt x="750292" y="8154591"/>
                </a:cubicBezTo>
                <a:cubicBezTo>
                  <a:pt x="250097" y="7484798"/>
                  <a:pt x="0" y="6294173"/>
                  <a:pt x="0" y="4582716"/>
                </a:cubicBezTo>
                <a:cubicBezTo>
                  <a:pt x="0" y="2858691"/>
                  <a:pt x="250097" y="1665949"/>
                  <a:pt x="750292" y="1004491"/>
                </a:cubicBezTo>
                <a:cubicBezTo>
                  <a:pt x="1254587" y="334830"/>
                  <a:pt x="2002829" y="0"/>
                  <a:pt x="2995017" y="0"/>
                </a:cubicBezTo>
                <a:close/>
                <a:moveTo>
                  <a:pt x="8470701" y="9004101"/>
                </a:moveTo>
                <a:moveTo>
                  <a:pt x="1141015" y="4570214"/>
                </a:moveTo>
                <a:cubicBezTo>
                  <a:pt x="1141015" y="5289616"/>
                  <a:pt x="1181298" y="5885987"/>
                  <a:pt x="1261864" y="6359326"/>
                </a:cubicBezTo>
                <a:cubicBezTo>
                  <a:pt x="1342429" y="6832666"/>
                  <a:pt x="1459243" y="7197460"/>
                  <a:pt x="1612304" y="7453709"/>
                </a:cubicBezTo>
                <a:cubicBezTo>
                  <a:pt x="1930598" y="7954036"/>
                  <a:pt x="2391502" y="8204200"/>
                  <a:pt x="2995017" y="8204200"/>
                </a:cubicBezTo>
                <a:cubicBezTo>
                  <a:pt x="3664810" y="8204200"/>
                  <a:pt x="4144367" y="7916862"/>
                  <a:pt x="4433689" y="7342187"/>
                </a:cubicBezTo>
                <a:cubicBezTo>
                  <a:pt x="4578416" y="7048632"/>
                  <a:pt x="4683852" y="6676562"/>
                  <a:pt x="4749998" y="6225976"/>
                </a:cubicBezTo>
                <a:cubicBezTo>
                  <a:pt x="4816144" y="5775391"/>
                  <a:pt x="4849217" y="5235906"/>
                  <a:pt x="4849217" y="4607520"/>
                </a:cubicBezTo>
                <a:cubicBezTo>
                  <a:pt x="4849217" y="4396647"/>
                  <a:pt x="4847166" y="4160970"/>
                  <a:pt x="4843065" y="3900487"/>
                </a:cubicBezTo>
                <a:cubicBezTo>
                  <a:pt x="4838964" y="3640005"/>
                  <a:pt x="4820377" y="3375422"/>
                  <a:pt x="4787304" y="3106737"/>
                </a:cubicBezTo>
                <a:cubicBezTo>
                  <a:pt x="4754231" y="2838053"/>
                  <a:pt x="4701513" y="2575587"/>
                  <a:pt x="4629150" y="2319337"/>
                </a:cubicBezTo>
                <a:cubicBezTo>
                  <a:pt x="4556786" y="2062956"/>
                  <a:pt x="4452408" y="1835547"/>
                  <a:pt x="4316015" y="1637109"/>
                </a:cubicBezTo>
                <a:cubicBezTo>
                  <a:pt x="4175389" y="1434571"/>
                  <a:pt x="3998581" y="1270264"/>
                  <a:pt x="3785592" y="1144191"/>
                </a:cubicBezTo>
                <a:cubicBezTo>
                  <a:pt x="3572735" y="1017984"/>
                  <a:pt x="3305108" y="954881"/>
                  <a:pt x="2982714" y="954881"/>
                </a:cubicBezTo>
                <a:cubicBezTo>
                  <a:pt x="2697493" y="954881"/>
                  <a:pt x="2441178" y="1014875"/>
                  <a:pt x="2213768" y="1134864"/>
                </a:cubicBezTo>
                <a:cubicBezTo>
                  <a:pt x="1986359" y="1254720"/>
                  <a:pt x="1789972" y="1438672"/>
                  <a:pt x="1624607" y="1686719"/>
                </a:cubicBezTo>
                <a:cubicBezTo>
                  <a:pt x="1302212" y="2178711"/>
                  <a:pt x="1141015" y="3139876"/>
                  <a:pt x="1141015" y="4570214"/>
                </a:cubicBezTo>
                <a:close/>
                <a:moveTo>
                  <a:pt x="3900487" y="9004101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6" name="Freeform 1486"/>
          <p:cNvSpPr/>
          <p:nvPr/>
        </p:nvSpPr>
        <p:spPr>
          <a:xfrm rot="0" flipH="0" flipV="0">
            <a:off x="11338911" y="3487729"/>
            <a:ext cx="54667" cy="144065"/>
          </a:xfrm>
          <a:custGeom>
            <a:pathLst>
              <a:path w="3416697" h="9004101">
                <a:moveTo>
                  <a:pt x="3416697" y="0"/>
                </a:moveTo>
                <a:lnTo>
                  <a:pt x="3416697" y="9004101"/>
                </a:lnTo>
                <a:lnTo>
                  <a:pt x="2337793" y="9004101"/>
                </a:lnTo>
                <a:lnTo>
                  <a:pt x="2337793" y="2554883"/>
                </a:lnTo>
                <a:lnTo>
                  <a:pt x="0" y="2554883"/>
                </a:lnTo>
                <a:lnTo>
                  <a:pt x="0" y="1686719"/>
                </a:lnTo>
                <a:lnTo>
                  <a:pt x="37108" y="1686719"/>
                </a:lnTo>
                <a:cubicBezTo>
                  <a:pt x="797785" y="1686719"/>
                  <a:pt x="1386880" y="1550326"/>
                  <a:pt x="1804393" y="1277541"/>
                </a:cubicBezTo>
                <a:cubicBezTo>
                  <a:pt x="2222037" y="1004623"/>
                  <a:pt x="2484570" y="578776"/>
                  <a:pt x="2591991" y="0"/>
                </a:cubicBezTo>
                <a:close/>
                <a:moveTo>
                  <a:pt x="7900194" y="9004101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7" name="Freeform 1487"/>
          <p:cNvSpPr/>
          <p:nvPr/>
        </p:nvSpPr>
        <p:spPr>
          <a:xfrm rot="0" flipH="0" flipV="0">
            <a:off x="11439088" y="3487729"/>
            <a:ext cx="95548" cy="144065"/>
          </a:xfrm>
          <a:custGeom>
            <a:pathLst>
              <a:path w="5971778" h="9004101">
                <a:moveTo>
                  <a:pt x="3150196" y="0"/>
                </a:moveTo>
                <a:cubicBezTo>
                  <a:pt x="3981252" y="0"/>
                  <a:pt x="4659247" y="234619"/>
                  <a:pt x="5184180" y="703858"/>
                </a:cubicBezTo>
                <a:cubicBezTo>
                  <a:pt x="5709246" y="1173097"/>
                  <a:pt x="5971778" y="1802474"/>
                  <a:pt x="5971778" y="2591991"/>
                </a:cubicBezTo>
                <a:cubicBezTo>
                  <a:pt x="5971778" y="3212174"/>
                  <a:pt x="5798146" y="3772363"/>
                  <a:pt x="5450880" y="4272558"/>
                </a:cubicBezTo>
                <a:cubicBezTo>
                  <a:pt x="5103614" y="4772752"/>
                  <a:pt x="4367742" y="5347427"/>
                  <a:pt x="3243263" y="5996583"/>
                </a:cubicBezTo>
                <a:cubicBezTo>
                  <a:pt x="2557066" y="6393458"/>
                  <a:pt x="2070299" y="6748992"/>
                  <a:pt x="1782961" y="7063184"/>
                </a:cubicBezTo>
                <a:cubicBezTo>
                  <a:pt x="1495624" y="7377377"/>
                  <a:pt x="1320933" y="7705990"/>
                  <a:pt x="1258888" y="8049022"/>
                </a:cubicBezTo>
                <a:lnTo>
                  <a:pt x="5878711" y="8049022"/>
                </a:lnTo>
                <a:lnTo>
                  <a:pt x="5878711" y="9004101"/>
                </a:lnTo>
                <a:lnTo>
                  <a:pt x="0" y="9004101"/>
                </a:lnTo>
                <a:cubicBezTo>
                  <a:pt x="62045" y="8255860"/>
                  <a:pt x="255323" y="7600619"/>
                  <a:pt x="579835" y="7038380"/>
                </a:cubicBezTo>
                <a:cubicBezTo>
                  <a:pt x="904346" y="6476140"/>
                  <a:pt x="1511036" y="5930437"/>
                  <a:pt x="2399903" y="5401270"/>
                </a:cubicBezTo>
                <a:cubicBezTo>
                  <a:pt x="3450035" y="4760449"/>
                  <a:pt x="4116653" y="4258138"/>
                  <a:pt x="4399757" y="3894336"/>
                </a:cubicBezTo>
                <a:cubicBezTo>
                  <a:pt x="4682993" y="3530534"/>
                  <a:pt x="4824611" y="3094368"/>
                  <a:pt x="4824611" y="2585839"/>
                </a:cubicBezTo>
                <a:cubicBezTo>
                  <a:pt x="4824611" y="2114616"/>
                  <a:pt x="4659247" y="1725017"/>
                  <a:pt x="4328518" y="1417042"/>
                </a:cubicBezTo>
                <a:cubicBezTo>
                  <a:pt x="3997788" y="1108935"/>
                  <a:pt x="3584377" y="954881"/>
                  <a:pt x="3088283" y="954881"/>
                </a:cubicBezTo>
                <a:cubicBezTo>
                  <a:pt x="2546681" y="954881"/>
                  <a:pt x="2118784" y="1156428"/>
                  <a:pt x="1804591" y="1559520"/>
                </a:cubicBezTo>
                <a:cubicBezTo>
                  <a:pt x="1490398" y="1962613"/>
                  <a:pt x="1333302" y="2476301"/>
                  <a:pt x="1333302" y="3100586"/>
                </a:cubicBezTo>
                <a:lnTo>
                  <a:pt x="1333302" y="3187303"/>
                </a:lnTo>
                <a:lnTo>
                  <a:pt x="254397" y="3187303"/>
                </a:lnTo>
                <a:lnTo>
                  <a:pt x="248047" y="2964061"/>
                </a:lnTo>
                <a:cubicBezTo>
                  <a:pt x="248047" y="2071092"/>
                  <a:pt x="512631" y="1353873"/>
                  <a:pt x="1041797" y="812403"/>
                </a:cubicBezTo>
                <a:cubicBezTo>
                  <a:pt x="1570964" y="270801"/>
                  <a:pt x="2273763" y="0"/>
                  <a:pt x="3150196" y="0"/>
                </a:cubicBezTo>
                <a:close/>
                <a:moveTo>
                  <a:pt x="8700294" y="9004101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8" name="Freeform 1488"/>
          <p:cNvSpPr/>
          <p:nvPr/>
        </p:nvSpPr>
        <p:spPr>
          <a:xfrm rot="0" flipH="0" flipV="0">
            <a:off x="11545222" y="3483265"/>
            <a:ext cx="45046" cy="188814"/>
          </a:xfrm>
          <a:custGeom>
            <a:pathLst>
              <a:path w="2815430" h="11800879">
                <a:moveTo>
                  <a:pt x="824705" y="0"/>
                </a:moveTo>
                <a:cubicBezTo>
                  <a:pt x="1498599" y="1041797"/>
                  <a:pt x="1998860" y="2039144"/>
                  <a:pt x="2325488" y="2992040"/>
                </a:cubicBezTo>
                <a:cubicBezTo>
                  <a:pt x="2652116" y="3944937"/>
                  <a:pt x="2815430" y="4927798"/>
                  <a:pt x="2815430" y="5940623"/>
                </a:cubicBezTo>
                <a:cubicBezTo>
                  <a:pt x="2815430" y="6969985"/>
                  <a:pt x="2643848" y="7986977"/>
                  <a:pt x="2300683" y="8991600"/>
                </a:cubicBezTo>
                <a:cubicBezTo>
                  <a:pt x="1957519" y="9996222"/>
                  <a:pt x="1465526" y="10932648"/>
                  <a:pt x="824705" y="11800879"/>
                </a:cubicBezTo>
                <a:lnTo>
                  <a:pt x="0" y="11800879"/>
                </a:lnTo>
                <a:cubicBezTo>
                  <a:pt x="566340" y="10903676"/>
                  <a:pt x="986961" y="9981736"/>
                  <a:pt x="1261863" y="9035058"/>
                </a:cubicBezTo>
                <a:cubicBezTo>
                  <a:pt x="1536898" y="8088378"/>
                  <a:pt x="1674415" y="7056900"/>
                  <a:pt x="1674415" y="5940623"/>
                </a:cubicBezTo>
                <a:cubicBezTo>
                  <a:pt x="1674415" y="4816144"/>
                  <a:pt x="1536898" y="3773355"/>
                  <a:pt x="1261863" y="2812256"/>
                </a:cubicBezTo>
                <a:cubicBezTo>
                  <a:pt x="986961" y="1851025"/>
                  <a:pt x="566340" y="913606"/>
                  <a:pt x="0" y="0"/>
                </a:cubicBezTo>
                <a:close/>
                <a:moveTo>
                  <a:pt x="9407127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89" name="Freeform 1489"/>
          <p:cNvSpPr/>
          <p:nvPr/>
        </p:nvSpPr>
        <p:spPr>
          <a:xfrm rot="0" flipH="0" flipV="0">
            <a:off x="5966639" y="3825295"/>
            <a:ext cx="187423" cy="71339"/>
          </a:xfrm>
          <a:custGeom>
            <a:pathLst>
              <a:path w="11713964" h="4458692">
                <a:moveTo>
                  <a:pt x="9152929" y="0"/>
                </a:moveTo>
                <a:cubicBezTo>
                  <a:pt x="9702734" y="599413"/>
                  <a:pt x="10178123" y="1055224"/>
                  <a:pt x="10579100" y="1367433"/>
                </a:cubicBezTo>
                <a:cubicBezTo>
                  <a:pt x="10980208" y="1679509"/>
                  <a:pt x="11358496" y="1912012"/>
                  <a:pt x="11713964" y="2064941"/>
                </a:cubicBezTo>
                <a:lnTo>
                  <a:pt x="11713964" y="2343944"/>
                </a:lnTo>
                <a:cubicBezTo>
                  <a:pt x="11304653" y="2542381"/>
                  <a:pt x="10907778" y="2795654"/>
                  <a:pt x="10523339" y="3103761"/>
                </a:cubicBezTo>
                <a:cubicBezTo>
                  <a:pt x="10138899" y="3411736"/>
                  <a:pt x="9680045" y="3863380"/>
                  <a:pt x="9146778" y="4458692"/>
                </a:cubicBezTo>
                <a:lnTo>
                  <a:pt x="8669139" y="4458692"/>
                </a:lnTo>
                <a:cubicBezTo>
                  <a:pt x="9057812" y="3627636"/>
                  <a:pt x="9465072" y="2988866"/>
                  <a:pt x="9890918" y="2542381"/>
                </a:cubicBezTo>
                <a:lnTo>
                  <a:pt x="0" y="2542381"/>
                </a:lnTo>
                <a:lnTo>
                  <a:pt x="0" y="1916112"/>
                </a:lnTo>
                <a:lnTo>
                  <a:pt x="9890918" y="1916112"/>
                </a:lnTo>
                <a:cubicBezTo>
                  <a:pt x="9576726" y="1515137"/>
                  <a:pt x="9357584" y="1217480"/>
                  <a:pt x="9233495" y="1023144"/>
                </a:cubicBezTo>
                <a:cubicBezTo>
                  <a:pt x="9109537" y="828807"/>
                  <a:pt x="8925586" y="487759"/>
                  <a:pt x="8681640" y="0"/>
                </a:cubicBezTo>
                <a:close/>
                <a:moveTo>
                  <a:pt x="4942284" y="5432226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0" name="Freeform 1490"/>
          <p:cNvSpPr/>
          <p:nvPr/>
        </p:nvSpPr>
        <p:spPr>
          <a:xfrm rot="0" flipH="0" flipV="0">
            <a:off x="6219627" y="3767151"/>
            <a:ext cx="175615" cy="145059"/>
          </a:xfrm>
          <a:custGeom>
            <a:pathLst>
              <a:path w="10975975" h="9066212">
                <a:moveTo>
                  <a:pt x="3584178" y="0"/>
                </a:moveTo>
                <a:lnTo>
                  <a:pt x="4787305" y="7795022"/>
                </a:lnTo>
                <a:lnTo>
                  <a:pt x="4818261" y="7795022"/>
                </a:lnTo>
                <a:lnTo>
                  <a:pt x="9295408" y="0"/>
                </a:lnTo>
                <a:lnTo>
                  <a:pt x="10975975" y="0"/>
                </a:lnTo>
                <a:lnTo>
                  <a:pt x="9059863" y="9066212"/>
                </a:lnTo>
                <a:lnTo>
                  <a:pt x="7900194" y="9066212"/>
                </a:lnTo>
                <a:lnTo>
                  <a:pt x="9754394" y="1128712"/>
                </a:lnTo>
                <a:lnTo>
                  <a:pt x="9729589" y="1128712"/>
                </a:lnTo>
                <a:lnTo>
                  <a:pt x="5115917" y="9060061"/>
                </a:lnTo>
                <a:lnTo>
                  <a:pt x="3950097" y="9060061"/>
                </a:lnTo>
                <a:lnTo>
                  <a:pt x="2771775" y="1128712"/>
                </a:lnTo>
                <a:lnTo>
                  <a:pt x="2746970" y="1128712"/>
                </a:lnTo>
                <a:lnTo>
                  <a:pt x="1159470" y="9066212"/>
                </a:lnTo>
                <a:lnTo>
                  <a:pt x="0" y="9066212"/>
                </a:lnTo>
                <a:lnTo>
                  <a:pt x="1909961" y="0"/>
                </a:lnTo>
                <a:close/>
                <a:moveTo>
                  <a:pt x="89792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1" name="Freeform 1491"/>
          <p:cNvSpPr/>
          <p:nvPr/>
        </p:nvSpPr>
        <p:spPr>
          <a:xfrm rot="0" flipH="0" flipV="0">
            <a:off x="6394027" y="3767151"/>
            <a:ext cx="47726" cy="145059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2" name="Freeform 1492"/>
          <p:cNvSpPr/>
          <p:nvPr/>
        </p:nvSpPr>
        <p:spPr>
          <a:xfrm rot="0" flipH="0" flipV="0">
            <a:off x="6446878" y="3776082"/>
            <a:ext cx="59134" cy="137318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3" name="Freeform 1493"/>
          <p:cNvSpPr/>
          <p:nvPr/>
        </p:nvSpPr>
        <p:spPr>
          <a:xfrm rot="0" flipH="0" flipV="0">
            <a:off x="6504904" y="3804756"/>
            <a:ext cx="98625" cy="109934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4" name="Freeform 1494"/>
          <p:cNvSpPr/>
          <p:nvPr/>
        </p:nvSpPr>
        <p:spPr>
          <a:xfrm rot="0" flipH="0" flipV="0">
            <a:off x="6611044" y="3804756"/>
            <a:ext cx="102593" cy="107454"/>
          </a:xfrm>
          <a:custGeom>
            <a:pathLst>
              <a:path w="6412110" h="6715918">
                <a:moveTo>
                  <a:pt x="4582714" y="0"/>
                </a:moveTo>
                <a:cubicBezTo>
                  <a:pt x="5202898" y="0"/>
                  <a:pt x="5662810" y="135400"/>
                  <a:pt x="5962450" y="406201"/>
                </a:cubicBezTo>
                <a:cubicBezTo>
                  <a:pt x="6262223" y="677002"/>
                  <a:pt x="6412110" y="1101791"/>
                  <a:pt x="6412110" y="1680567"/>
                </a:cubicBezTo>
                <a:cubicBezTo>
                  <a:pt x="6412110" y="1796322"/>
                  <a:pt x="6402783" y="1931723"/>
                  <a:pt x="6384130" y="2086768"/>
                </a:cubicBezTo>
                <a:cubicBezTo>
                  <a:pt x="6365609" y="2241814"/>
                  <a:pt x="6310840" y="2536362"/>
                  <a:pt x="6219824" y="2970411"/>
                </a:cubicBezTo>
                <a:lnTo>
                  <a:pt x="5419922" y="6715918"/>
                </a:lnTo>
                <a:lnTo>
                  <a:pt x="4341017" y="6715918"/>
                </a:lnTo>
                <a:lnTo>
                  <a:pt x="5258791" y="2480468"/>
                </a:lnTo>
                <a:cubicBezTo>
                  <a:pt x="5308400" y="2166276"/>
                  <a:pt x="5333205" y="1959570"/>
                  <a:pt x="5333205" y="1860351"/>
                </a:cubicBezTo>
                <a:cubicBezTo>
                  <a:pt x="5333205" y="1575130"/>
                  <a:pt x="5230877" y="1351888"/>
                  <a:pt x="5026222" y="1190625"/>
                </a:cubicBezTo>
                <a:cubicBezTo>
                  <a:pt x="4821567" y="1029361"/>
                  <a:pt x="4543556" y="948729"/>
                  <a:pt x="4192189" y="948729"/>
                </a:cubicBezTo>
                <a:cubicBezTo>
                  <a:pt x="3687761" y="948729"/>
                  <a:pt x="3199869" y="1149283"/>
                  <a:pt x="2728514" y="1550392"/>
                </a:cubicBezTo>
                <a:cubicBezTo>
                  <a:pt x="2257291" y="1951368"/>
                  <a:pt x="1965853" y="2443294"/>
                  <a:pt x="1854199" y="3026172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82910" y="148828"/>
                </a:lnTo>
                <a:lnTo>
                  <a:pt x="2424706" y="148828"/>
                </a:lnTo>
                <a:lnTo>
                  <a:pt x="2220117" y="1141015"/>
                </a:lnTo>
                <a:lnTo>
                  <a:pt x="2244922" y="1141015"/>
                </a:lnTo>
                <a:cubicBezTo>
                  <a:pt x="2513606" y="777213"/>
                  <a:pt x="2850487" y="496093"/>
                  <a:pt x="3255564" y="297656"/>
                </a:cubicBezTo>
                <a:cubicBezTo>
                  <a:pt x="3660774" y="99218"/>
                  <a:pt x="4103157" y="0"/>
                  <a:pt x="4582714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5" name="Freeform 1495"/>
          <p:cNvSpPr/>
          <p:nvPr/>
        </p:nvSpPr>
        <p:spPr>
          <a:xfrm rot="0" flipH="0" flipV="0">
            <a:off x="6771382" y="3804756"/>
            <a:ext cx="119659" cy="147739"/>
          </a:xfrm>
          <a:custGeom>
            <a:pathLst>
              <a:path w="7478712" h="9233693">
                <a:moveTo>
                  <a:pt x="4899024" y="0"/>
                </a:moveTo>
                <a:cubicBezTo>
                  <a:pt x="5700977" y="0"/>
                  <a:pt x="6331412" y="240837"/>
                  <a:pt x="6790332" y="722511"/>
                </a:cubicBezTo>
                <a:cubicBezTo>
                  <a:pt x="7249252" y="1204052"/>
                  <a:pt x="7478712" y="1860351"/>
                  <a:pt x="7478712" y="2691408"/>
                </a:cubicBezTo>
                <a:cubicBezTo>
                  <a:pt x="7478712" y="3795117"/>
                  <a:pt x="7133496" y="4767659"/>
                  <a:pt x="6443067" y="5609034"/>
                </a:cubicBezTo>
                <a:cubicBezTo>
                  <a:pt x="5752636" y="6450277"/>
                  <a:pt x="4884472" y="6870897"/>
                  <a:pt x="3838574" y="6870897"/>
                </a:cubicBezTo>
                <a:cubicBezTo>
                  <a:pt x="3338379" y="6870897"/>
                  <a:pt x="2899105" y="6772737"/>
                  <a:pt x="2520751" y="6576417"/>
                </a:cubicBezTo>
                <a:cubicBezTo>
                  <a:pt x="2142529" y="6379964"/>
                  <a:pt x="1897591" y="6091568"/>
                  <a:pt x="1785937" y="5711229"/>
                </a:cubicBezTo>
                <a:lnTo>
                  <a:pt x="1761132" y="5711229"/>
                </a:lnTo>
                <a:lnTo>
                  <a:pt x="1066601" y="9233693"/>
                </a:lnTo>
                <a:lnTo>
                  <a:pt x="0" y="9233693"/>
                </a:lnTo>
                <a:lnTo>
                  <a:pt x="1916112" y="148828"/>
                </a:lnTo>
                <a:lnTo>
                  <a:pt x="2933104" y="148828"/>
                </a:lnTo>
                <a:lnTo>
                  <a:pt x="2703710" y="1091406"/>
                </a:lnTo>
                <a:lnTo>
                  <a:pt x="2728515" y="1091406"/>
                </a:lnTo>
                <a:cubicBezTo>
                  <a:pt x="2997199" y="731705"/>
                  <a:pt x="3297964" y="459912"/>
                  <a:pt x="3630810" y="276026"/>
                </a:cubicBezTo>
                <a:cubicBezTo>
                  <a:pt x="3963656" y="92009"/>
                  <a:pt x="4386394" y="0"/>
                  <a:pt x="4899024" y="0"/>
                </a:cubicBezTo>
                <a:close/>
                <a:moveTo>
                  <a:pt x="7336035" y="6715918"/>
                </a:moveTo>
                <a:moveTo>
                  <a:pt x="2145704" y="4216797"/>
                </a:moveTo>
                <a:cubicBezTo>
                  <a:pt x="2145704" y="4733528"/>
                  <a:pt x="2294532" y="5145947"/>
                  <a:pt x="2592188" y="5454054"/>
                </a:cubicBezTo>
                <a:cubicBezTo>
                  <a:pt x="2889845" y="5762029"/>
                  <a:pt x="3290821" y="5916017"/>
                  <a:pt x="3795117" y="5916017"/>
                </a:cubicBezTo>
                <a:cubicBezTo>
                  <a:pt x="4559895" y="5916017"/>
                  <a:pt x="5185171" y="5591505"/>
                  <a:pt x="5670946" y="4942483"/>
                </a:cubicBezTo>
                <a:cubicBezTo>
                  <a:pt x="6156721" y="4293327"/>
                  <a:pt x="6399609" y="3542969"/>
                  <a:pt x="6399609" y="2691408"/>
                </a:cubicBezTo>
                <a:cubicBezTo>
                  <a:pt x="6399609" y="2116733"/>
                  <a:pt x="6254881" y="1682618"/>
                  <a:pt x="5965427" y="1389062"/>
                </a:cubicBezTo>
                <a:cubicBezTo>
                  <a:pt x="5676106" y="1095507"/>
                  <a:pt x="5254492" y="948729"/>
                  <a:pt x="4700587" y="948729"/>
                </a:cubicBezTo>
                <a:cubicBezTo>
                  <a:pt x="3997721" y="948729"/>
                  <a:pt x="3396191" y="1289843"/>
                  <a:pt x="2895996" y="1972072"/>
                </a:cubicBezTo>
                <a:cubicBezTo>
                  <a:pt x="2395801" y="2654168"/>
                  <a:pt x="2145704" y="3402409"/>
                  <a:pt x="2145704" y="4216797"/>
                </a:cubicBezTo>
                <a:close/>
                <a:moveTo>
                  <a:pt x="31192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6" name="Freeform 1496"/>
          <p:cNvSpPr/>
          <p:nvPr/>
        </p:nvSpPr>
        <p:spPr>
          <a:xfrm rot="0" flipH="0" flipV="0">
            <a:off x="6899614" y="3768739"/>
            <a:ext cx="96640" cy="145951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7" name="Freeform 1497"/>
          <p:cNvSpPr/>
          <p:nvPr/>
        </p:nvSpPr>
        <p:spPr>
          <a:xfrm rot="0" flipH="0" flipV="0">
            <a:off x="7005074" y="3768739"/>
            <a:ext cx="96640" cy="145951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8" name="Freeform 1498"/>
          <p:cNvSpPr/>
          <p:nvPr/>
        </p:nvSpPr>
        <p:spPr>
          <a:xfrm rot="0" flipH="0" flipV="0">
            <a:off x="7110732" y="3804756"/>
            <a:ext cx="91182" cy="109934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499" name="Freeform 1499"/>
          <p:cNvSpPr/>
          <p:nvPr/>
        </p:nvSpPr>
        <p:spPr>
          <a:xfrm rot="0" flipH="0" flipV="0">
            <a:off x="7209062" y="3767151"/>
            <a:ext cx="47726" cy="145059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0" name="Freeform 1500"/>
          <p:cNvSpPr/>
          <p:nvPr/>
        </p:nvSpPr>
        <p:spPr>
          <a:xfrm rot="0" flipH="0" flipV="0">
            <a:off x="7253378" y="3804756"/>
            <a:ext cx="91182" cy="109934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1" name="Freeform 1501"/>
          <p:cNvSpPr/>
          <p:nvPr/>
        </p:nvSpPr>
        <p:spPr>
          <a:xfrm rot="0" flipH="0" flipV="0">
            <a:off x="7351708" y="3767151"/>
            <a:ext cx="47726" cy="145059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2" name="Freeform 1502"/>
          <p:cNvSpPr/>
          <p:nvPr/>
        </p:nvSpPr>
        <p:spPr>
          <a:xfrm rot="0" flipH="0" flipV="0">
            <a:off x="7396819" y="3804756"/>
            <a:ext cx="102593" cy="107454"/>
          </a:xfrm>
          <a:custGeom>
            <a:pathLst>
              <a:path w="6412110" h="6715918">
                <a:moveTo>
                  <a:pt x="4582714" y="0"/>
                </a:moveTo>
                <a:cubicBezTo>
                  <a:pt x="5202898" y="0"/>
                  <a:pt x="5662810" y="135400"/>
                  <a:pt x="5962450" y="406201"/>
                </a:cubicBezTo>
                <a:cubicBezTo>
                  <a:pt x="6262223" y="677002"/>
                  <a:pt x="6412110" y="1101791"/>
                  <a:pt x="6412110" y="1680567"/>
                </a:cubicBezTo>
                <a:cubicBezTo>
                  <a:pt x="6412110" y="1796322"/>
                  <a:pt x="6402783" y="1931723"/>
                  <a:pt x="6384130" y="2086768"/>
                </a:cubicBezTo>
                <a:cubicBezTo>
                  <a:pt x="6365609" y="2241814"/>
                  <a:pt x="6310840" y="2536362"/>
                  <a:pt x="6219824" y="2970411"/>
                </a:cubicBezTo>
                <a:lnTo>
                  <a:pt x="5419922" y="6715918"/>
                </a:lnTo>
                <a:lnTo>
                  <a:pt x="4341017" y="6715918"/>
                </a:lnTo>
                <a:lnTo>
                  <a:pt x="5258791" y="2480468"/>
                </a:lnTo>
                <a:cubicBezTo>
                  <a:pt x="5308400" y="2166276"/>
                  <a:pt x="5333205" y="1959570"/>
                  <a:pt x="5333205" y="1860351"/>
                </a:cubicBezTo>
                <a:cubicBezTo>
                  <a:pt x="5333205" y="1575130"/>
                  <a:pt x="5230877" y="1351888"/>
                  <a:pt x="5026222" y="1190625"/>
                </a:cubicBezTo>
                <a:cubicBezTo>
                  <a:pt x="4821567" y="1029361"/>
                  <a:pt x="4543556" y="948729"/>
                  <a:pt x="4192189" y="948729"/>
                </a:cubicBezTo>
                <a:cubicBezTo>
                  <a:pt x="3687761" y="948729"/>
                  <a:pt x="3199869" y="1149283"/>
                  <a:pt x="2728514" y="1550392"/>
                </a:cubicBezTo>
                <a:cubicBezTo>
                  <a:pt x="2257291" y="1951368"/>
                  <a:pt x="1965853" y="2443294"/>
                  <a:pt x="1854199" y="3026172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82910" y="148828"/>
                </a:lnTo>
                <a:lnTo>
                  <a:pt x="2424706" y="148828"/>
                </a:lnTo>
                <a:lnTo>
                  <a:pt x="2220117" y="1141015"/>
                </a:lnTo>
                <a:lnTo>
                  <a:pt x="2244922" y="1141015"/>
                </a:lnTo>
                <a:cubicBezTo>
                  <a:pt x="2513606" y="777213"/>
                  <a:pt x="2850487" y="496093"/>
                  <a:pt x="3255564" y="297656"/>
                </a:cubicBezTo>
                <a:cubicBezTo>
                  <a:pt x="3660774" y="99218"/>
                  <a:pt x="4103157" y="0"/>
                  <a:pt x="4582714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3" name="Freeform 1503"/>
          <p:cNvSpPr/>
          <p:nvPr/>
        </p:nvSpPr>
        <p:spPr>
          <a:xfrm rot="0" flipH="0" flipV="0">
            <a:off x="7574819" y="3763681"/>
            <a:ext cx="134937" cy="152003"/>
          </a:xfrm>
          <a:custGeom>
            <a:pathLst>
              <a:path w="8433594" h="9500194">
                <a:moveTo>
                  <a:pt x="4979392" y="0"/>
                </a:moveTo>
                <a:cubicBezTo>
                  <a:pt x="6008886" y="0"/>
                  <a:pt x="6838818" y="270801"/>
                  <a:pt x="7469188" y="812403"/>
                </a:cubicBezTo>
                <a:cubicBezTo>
                  <a:pt x="8099689" y="1353873"/>
                  <a:pt x="8421158" y="2128970"/>
                  <a:pt x="8433594" y="3137694"/>
                </a:cubicBezTo>
                <a:lnTo>
                  <a:pt x="7224316" y="3137694"/>
                </a:lnTo>
                <a:cubicBezTo>
                  <a:pt x="7224316" y="2451497"/>
                  <a:pt x="7022769" y="1926497"/>
                  <a:pt x="6619677" y="1562695"/>
                </a:cubicBezTo>
                <a:cubicBezTo>
                  <a:pt x="6216584" y="1198893"/>
                  <a:pt x="5669823" y="1016992"/>
                  <a:pt x="4979392" y="1016992"/>
                </a:cubicBezTo>
                <a:cubicBezTo>
                  <a:pt x="3834276" y="1016992"/>
                  <a:pt x="2918553" y="1459375"/>
                  <a:pt x="2232224" y="2344142"/>
                </a:cubicBezTo>
                <a:cubicBezTo>
                  <a:pt x="1546027" y="3228776"/>
                  <a:pt x="1202928" y="4289094"/>
                  <a:pt x="1202928" y="5525095"/>
                </a:cubicBezTo>
                <a:cubicBezTo>
                  <a:pt x="1202928" y="6447036"/>
                  <a:pt x="1432388" y="7170539"/>
                  <a:pt x="1891308" y="7695604"/>
                </a:cubicBezTo>
                <a:cubicBezTo>
                  <a:pt x="2350228" y="8220670"/>
                  <a:pt x="3015787" y="8483203"/>
                  <a:pt x="3887986" y="8483203"/>
                </a:cubicBezTo>
                <a:cubicBezTo>
                  <a:pt x="4594953" y="8483203"/>
                  <a:pt x="5185106" y="8294092"/>
                  <a:pt x="5658445" y="7915870"/>
                </a:cubicBezTo>
                <a:cubicBezTo>
                  <a:pt x="6131785" y="7537516"/>
                  <a:pt x="6475942" y="6972101"/>
                  <a:pt x="6690916" y="6219626"/>
                </a:cubicBezTo>
                <a:lnTo>
                  <a:pt x="7900194" y="6219626"/>
                </a:lnTo>
                <a:cubicBezTo>
                  <a:pt x="7648046" y="7306932"/>
                  <a:pt x="7178808" y="8125552"/>
                  <a:pt x="6492478" y="8675489"/>
                </a:cubicBezTo>
                <a:cubicBezTo>
                  <a:pt x="5806281" y="9225293"/>
                  <a:pt x="4938117" y="9500194"/>
                  <a:pt x="3887986" y="9500194"/>
                </a:cubicBezTo>
                <a:cubicBezTo>
                  <a:pt x="2660187" y="9500194"/>
                  <a:pt x="1705240" y="9152929"/>
                  <a:pt x="1023144" y="8458398"/>
                </a:cubicBezTo>
                <a:cubicBezTo>
                  <a:pt x="341048" y="7763867"/>
                  <a:pt x="0" y="6786099"/>
                  <a:pt x="0" y="5525095"/>
                </a:cubicBezTo>
                <a:cubicBezTo>
                  <a:pt x="0" y="3966567"/>
                  <a:pt x="465072" y="2656086"/>
                  <a:pt x="1395214" y="1593651"/>
                </a:cubicBezTo>
                <a:cubicBezTo>
                  <a:pt x="2325357" y="531217"/>
                  <a:pt x="3520083" y="0"/>
                  <a:pt x="4979392" y="0"/>
                </a:cubicBezTo>
                <a:close/>
                <a:moveTo>
                  <a:pt x="8799314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4" name="Freeform 1504"/>
          <p:cNvSpPr/>
          <p:nvPr/>
        </p:nvSpPr>
        <p:spPr>
          <a:xfrm rot="0" flipH="0" flipV="0">
            <a:off x="7715179" y="3767151"/>
            <a:ext cx="130670" cy="145059"/>
          </a:xfrm>
          <a:custGeom>
            <a:pathLst>
              <a:path w="8166894" h="9066212">
                <a:moveTo>
                  <a:pt x="8166894" y="0"/>
                </a:moveTo>
                <a:lnTo>
                  <a:pt x="7962305" y="1016992"/>
                </a:lnTo>
                <a:lnTo>
                  <a:pt x="2920603" y="1016992"/>
                </a:lnTo>
                <a:lnTo>
                  <a:pt x="2312988" y="3894336"/>
                </a:lnTo>
                <a:lnTo>
                  <a:pt x="7013377" y="3894336"/>
                </a:lnTo>
                <a:lnTo>
                  <a:pt x="6808788" y="4911328"/>
                </a:lnTo>
                <a:lnTo>
                  <a:pt x="2095897" y="4911328"/>
                </a:lnTo>
                <a:lnTo>
                  <a:pt x="1438672" y="8049220"/>
                </a:lnTo>
                <a:lnTo>
                  <a:pt x="6542088" y="8049220"/>
                </a:lnTo>
                <a:lnTo>
                  <a:pt x="6312694" y="9066212"/>
                </a:lnTo>
                <a:lnTo>
                  <a:pt x="0" y="9066212"/>
                </a:lnTo>
                <a:lnTo>
                  <a:pt x="1922264" y="0"/>
                </a:lnTo>
                <a:close/>
                <a:moveTo>
                  <a:pt x="89792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5" name="Freeform 1505"/>
          <p:cNvSpPr/>
          <p:nvPr/>
        </p:nvSpPr>
        <p:spPr>
          <a:xfrm rot="0" flipH="0" flipV="0">
            <a:off x="7839131" y="3767151"/>
            <a:ext cx="134340" cy="145059"/>
          </a:xfrm>
          <a:custGeom>
            <a:pathLst>
              <a:path w="8396288" h="9066212">
                <a:moveTo>
                  <a:pt x="5475486" y="0"/>
                </a:moveTo>
                <a:cubicBezTo>
                  <a:pt x="6384991" y="0"/>
                  <a:pt x="7099168" y="195395"/>
                  <a:pt x="7618016" y="586184"/>
                </a:cubicBezTo>
                <a:cubicBezTo>
                  <a:pt x="8136864" y="976842"/>
                  <a:pt x="8396288" y="1550392"/>
                  <a:pt x="8396288" y="2306836"/>
                </a:cubicBezTo>
                <a:cubicBezTo>
                  <a:pt x="8396288" y="2893946"/>
                  <a:pt x="8212336" y="3423179"/>
                  <a:pt x="7844433" y="3894534"/>
                </a:cubicBezTo>
                <a:cubicBezTo>
                  <a:pt x="7476530" y="4365757"/>
                  <a:pt x="6978386" y="4650978"/>
                  <a:pt x="6350000" y="4750197"/>
                </a:cubicBezTo>
                <a:lnTo>
                  <a:pt x="6350000" y="4775002"/>
                </a:lnTo>
                <a:cubicBezTo>
                  <a:pt x="6635221" y="4857684"/>
                  <a:pt x="6864614" y="5036476"/>
                  <a:pt x="7038181" y="5311378"/>
                </a:cubicBezTo>
                <a:cubicBezTo>
                  <a:pt x="7211880" y="5586280"/>
                  <a:pt x="7298730" y="5942872"/>
                  <a:pt x="7298730" y="6381155"/>
                </a:cubicBezTo>
                <a:cubicBezTo>
                  <a:pt x="7298730" y="6612665"/>
                  <a:pt x="7267708" y="6924741"/>
                  <a:pt x="7205663" y="7317383"/>
                </a:cubicBezTo>
                <a:cubicBezTo>
                  <a:pt x="7143618" y="7714258"/>
                  <a:pt x="7112595" y="8032618"/>
                  <a:pt x="7112595" y="8272462"/>
                </a:cubicBezTo>
                <a:cubicBezTo>
                  <a:pt x="7112595" y="8417190"/>
                  <a:pt x="7128074" y="8556757"/>
                  <a:pt x="7159030" y="8691166"/>
                </a:cubicBezTo>
                <a:cubicBezTo>
                  <a:pt x="7190119" y="8825442"/>
                  <a:pt x="7234635" y="8950457"/>
                  <a:pt x="7292578" y="9066212"/>
                </a:cubicBezTo>
                <a:lnTo>
                  <a:pt x="6033691" y="9066212"/>
                </a:lnTo>
                <a:cubicBezTo>
                  <a:pt x="6004719" y="8971095"/>
                  <a:pt x="5980906" y="8856398"/>
                  <a:pt x="5962253" y="8722122"/>
                </a:cubicBezTo>
                <a:cubicBezTo>
                  <a:pt x="5943732" y="8587714"/>
                  <a:pt x="5934472" y="8435777"/>
                  <a:pt x="5934472" y="8266311"/>
                </a:cubicBezTo>
                <a:cubicBezTo>
                  <a:pt x="5934472" y="7956219"/>
                  <a:pt x="5967545" y="7627541"/>
                  <a:pt x="6033691" y="7280275"/>
                </a:cubicBezTo>
                <a:cubicBezTo>
                  <a:pt x="6099837" y="6933009"/>
                  <a:pt x="6132910" y="6641571"/>
                  <a:pt x="6132910" y="6405959"/>
                </a:cubicBezTo>
                <a:cubicBezTo>
                  <a:pt x="6132910" y="6029722"/>
                  <a:pt x="6060546" y="5740334"/>
                  <a:pt x="5915819" y="5537795"/>
                </a:cubicBezTo>
                <a:cubicBezTo>
                  <a:pt x="5771092" y="5335124"/>
                  <a:pt x="5527212" y="5219369"/>
                  <a:pt x="5184180" y="5190530"/>
                </a:cubicBezTo>
                <a:lnTo>
                  <a:pt x="2021483" y="5190530"/>
                </a:lnTo>
                <a:lnTo>
                  <a:pt x="1209080" y="9066212"/>
                </a:lnTo>
                <a:lnTo>
                  <a:pt x="0" y="9066212"/>
                </a:lnTo>
                <a:lnTo>
                  <a:pt x="1922264" y="0"/>
                </a:lnTo>
                <a:close/>
                <a:moveTo>
                  <a:pt x="8979297" y="9066212"/>
                </a:moveTo>
                <a:moveTo>
                  <a:pt x="2908300" y="1016992"/>
                </a:moveTo>
                <a:lnTo>
                  <a:pt x="2238574" y="4179689"/>
                </a:lnTo>
                <a:lnTo>
                  <a:pt x="5010547" y="4179689"/>
                </a:lnTo>
                <a:cubicBezTo>
                  <a:pt x="5684309" y="4179689"/>
                  <a:pt x="6216518" y="4018492"/>
                  <a:pt x="6607175" y="3696097"/>
                </a:cubicBezTo>
                <a:cubicBezTo>
                  <a:pt x="6997964" y="3373570"/>
                  <a:pt x="7193360" y="2935287"/>
                  <a:pt x="7193360" y="2381250"/>
                </a:cubicBezTo>
                <a:cubicBezTo>
                  <a:pt x="7193360" y="1926564"/>
                  <a:pt x="7045524" y="1585516"/>
                  <a:pt x="6749852" y="1358106"/>
                </a:cubicBezTo>
                <a:cubicBezTo>
                  <a:pt x="6454312" y="1130697"/>
                  <a:pt x="6027473" y="1016992"/>
                  <a:pt x="5469335" y="1016992"/>
                </a:cubicBezTo>
                <a:close/>
                <a:moveTo>
                  <a:pt x="796230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6" name="Freeform 1506"/>
          <p:cNvSpPr/>
          <p:nvPr/>
        </p:nvSpPr>
        <p:spPr>
          <a:xfrm rot="0" flipH="0" flipV="0">
            <a:off x="7978323" y="3767151"/>
            <a:ext cx="146545" cy="145059"/>
          </a:xfrm>
          <a:custGeom>
            <a:pathLst>
              <a:path w="9159081" h="9066212">
                <a:moveTo>
                  <a:pt x="3212108" y="0"/>
                </a:moveTo>
                <a:lnTo>
                  <a:pt x="6455370" y="7503517"/>
                </a:lnTo>
                <a:lnTo>
                  <a:pt x="6480175" y="7503517"/>
                </a:lnTo>
                <a:lnTo>
                  <a:pt x="7993261" y="0"/>
                </a:lnTo>
                <a:lnTo>
                  <a:pt x="9159081" y="0"/>
                </a:lnTo>
                <a:lnTo>
                  <a:pt x="7242969" y="9066212"/>
                </a:lnTo>
                <a:lnTo>
                  <a:pt x="5946775" y="9066212"/>
                </a:lnTo>
                <a:lnTo>
                  <a:pt x="2734667" y="1612305"/>
                </a:lnTo>
                <a:lnTo>
                  <a:pt x="2709863" y="1612305"/>
                </a:lnTo>
                <a:lnTo>
                  <a:pt x="1171972" y="9066212"/>
                </a:lnTo>
                <a:lnTo>
                  <a:pt x="0" y="9066212"/>
                </a:lnTo>
                <a:lnTo>
                  <a:pt x="1922264" y="0"/>
                </a:lnTo>
                <a:close/>
                <a:moveTo>
                  <a:pt x="89792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7" name="Freeform 1507"/>
          <p:cNvSpPr/>
          <p:nvPr/>
        </p:nvSpPr>
        <p:spPr>
          <a:xfrm rot="0" flipH="0" flipV="0">
            <a:off x="8122649" y="3767151"/>
            <a:ext cx="47726" cy="145059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8" name="Freeform 1508"/>
          <p:cNvSpPr/>
          <p:nvPr/>
        </p:nvSpPr>
        <p:spPr>
          <a:xfrm rot="0" flipH="0" flipV="0">
            <a:off x="8167760" y="3767151"/>
            <a:ext cx="47726" cy="145059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09" name="Freeform 1509"/>
          <p:cNvSpPr/>
          <p:nvPr/>
        </p:nvSpPr>
        <p:spPr>
          <a:xfrm rot="0" flipH="0" flipV="0">
            <a:off x="8212870" y="3804756"/>
            <a:ext cx="102593" cy="107454"/>
          </a:xfrm>
          <a:custGeom>
            <a:pathLst>
              <a:path w="6412110" h="6715918">
                <a:moveTo>
                  <a:pt x="4582714" y="0"/>
                </a:moveTo>
                <a:cubicBezTo>
                  <a:pt x="5202898" y="0"/>
                  <a:pt x="5662810" y="135400"/>
                  <a:pt x="5962450" y="406201"/>
                </a:cubicBezTo>
                <a:cubicBezTo>
                  <a:pt x="6262223" y="677002"/>
                  <a:pt x="6412110" y="1101791"/>
                  <a:pt x="6412110" y="1680567"/>
                </a:cubicBezTo>
                <a:cubicBezTo>
                  <a:pt x="6412110" y="1796322"/>
                  <a:pt x="6402783" y="1931723"/>
                  <a:pt x="6384130" y="2086768"/>
                </a:cubicBezTo>
                <a:cubicBezTo>
                  <a:pt x="6365609" y="2241814"/>
                  <a:pt x="6310840" y="2536362"/>
                  <a:pt x="6219824" y="2970411"/>
                </a:cubicBezTo>
                <a:lnTo>
                  <a:pt x="5419922" y="6715918"/>
                </a:lnTo>
                <a:lnTo>
                  <a:pt x="4341017" y="6715918"/>
                </a:lnTo>
                <a:lnTo>
                  <a:pt x="5258791" y="2480468"/>
                </a:lnTo>
                <a:cubicBezTo>
                  <a:pt x="5308400" y="2166276"/>
                  <a:pt x="5333205" y="1959570"/>
                  <a:pt x="5333205" y="1860351"/>
                </a:cubicBezTo>
                <a:cubicBezTo>
                  <a:pt x="5333205" y="1575130"/>
                  <a:pt x="5230877" y="1351888"/>
                  <a:pt x="5026222" y="1190625"/>
                </a:cubicBezTo>
                <a:cubicBezTo>
                  <a:pt x="4821567" y="1029361"/>
                  <a:pt x="4543556" y="948729"/>
                  <a:pt x="4192189" y="948729"/>
                </a:cubicBezTo>
                <a:cubicBezTo>
                  <a:pt x="3687761" y="948729"/>
                  <a:pt x="3199869" y="1149283"/>
                  <a:pt x="2728514" y="1550392"/>
                </a:cubicBezTo>
                <a:cubicBezTo>
                  <a:pt x="2257291" y="1951368"/>
                  <a:pt x="1965853" y="2443294"/>
                  <a:pt x="1854199" y="3026172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82910" y="148828"/>
                </a:lnTo>
                <a:lnTo>
                  <a:pt x="2424706" y="148828"/>
                </a:lnTo>
                <a:lnTo>
                  <a:pt x="2220117" y="1141015"/>
                </a:lnTo>
                <a:lnTo>
                  <a:pt x="2244922" y="1141015"/>
                </a:lnTo>
                <a:cubicBezTo>
                  <a:pt x="2513606" y="777213"/>
                  <a:pt x="2850487" y="496093"/>
                  <a:pt x="3255564" y="297656"/>
                </a:cubicBezTo>
                <a:cubicBezTo>
                  <a:pt x="3660774" y="99218"/>
                  <a:pt x="4103157" y="0"/>
                  <a:pt x="4582714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0" name="Freeform 1510"/>
          <p:cNvSpPr/>
          <p:nvPr/>
        </p:nvSpPr>
        <p:spPr>
          <a:xfrm rot="0" flipH="0" flipV="0">
            <a:off x="8389877" y="3776082"/>
            <a:ext cx="59134" cy="137318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1" name="Freeform 1511"/>
          <p:cNvSpPr/>
          <p:nvPr/>
        </p:nvSpPr>
        <p:spPr>
          <a:xfrm rot="0" flipH="0" flipV="0">
            <a:off x="8447969" y="3768739"/>
            <a:ext cx="102393" cy="145951"/>
          </a:xfrm>
          <a:custGeom>
            <a:pathLst>
              <a:path w="6399610" h="9121972">
                <a:moveTo>
                  <a:pt x="3671094" y="2251075"/>
                </a:moveTo>
                <a:cubicBezTo>
                  <a:pt x="4564063" y="2251075"/>
                  <a:pt x="5242057" y="2485694"/>
                  <a:pt x="5705078" y="2954933"/>
                </a:cubicBezTo>
                <a:cubicBezTo>
                  <a:pt x="6168099" y="3424171"/>
                  <a:pt x="6399610" y="4094956"/>
                  <a:pt x="6399610" y="4967287"/>
                </a:cubicBezTo>
                <a:cubicBezTo>
                  <a:pt x="6399610" y="6128940"/>
                  <a:pt x="6059554" y="7111801"/>
                  <a:pt x="5379442" y="7915870"/>
                </a:cubicBezTo>
                <a:cubicBezTo>
                  <a:pt x="4699463" y="8719939"/>
                  <a:pt x="3828190" y="9121972"/>
                  <a:pt x="2765624" y="9121972"/>
                </a:cubicBezTo>
                <a:cubicBezTo>
                  <a:pt x="1938801" y="9121972"/>
                  <a:pt x="1271125" y="8869825"/>
                  <a:pt x="762595" y="8365529"/>
                </a:cubicBezTo>
                <a:cubicBezTo>
                  <a:pt x="254199" y="7861101"/>
                  <a:pt x="0" y="7195476"/>
                  <a:pt x="0" y="6368653"/>
                </a:cubicBezTo>
                <a:cubicBezTo>
                  <a:pt x="0" y="5252508"/>
                  <a:pt x="338998" y="4287242"/>
                  <a:pt x="1016992" y="3472854"/>
                </a:cubicBezTo>
                <a:cubicBezTo>
                  <a:pt x="1694987" y="2658335"/>
                  <a:pt x="2579688" y="2251075"/>
                  <a:pt x="3671094" y="2251075"/>
                </a:cubicBezTo>
                <a:close/>
                <a:moveTo>
                  <a:pt x="6498828" y="8966993"/>
                </a:moveTo>
                <a:moveTo>
                  <a:pt x="1078905" y="6362501"/>
                </a:moveTo>
                <a:cubicBezTo>
                  <a:pt x="1078905" y="6937176"/>
                  <a:pt x="1240102" y="7381610"/>
                  <a:pt x="1562497" y="7695803"/>
                </a:cubicBezTo>
                <a:cubicBezTo>
                  <a:pt x="1885024" y="8009996"/>
                  <a:pt x="2323306" y="8167092"/>
                  <a:pt x="2877344" y="8167092"/>
                </a:cubicBezTo>
                <a:cubicBezTo>
                  <a:pt x="3571875" y="8167092"/>
                  <a:pt x="4152702" y="7843573"/>
                  <a:pt x="4619824" y="7196534"/>
                </a:cubicBezTo>
                <a:cubicBezTo>
                  <a:pt x="5086945" y="6549496"/>
                  <a:pt x="5320506" y="5835319"/>
                  <a:pt x="5320506" y="5054004"/>
                </a:cubicBezTo>
                <a:cubicBezTo>
                  <a:pt x="5320506" y="4500099"/>
                  <a:pt x="5169628" y="4052623"/>
                  <a:pt x="4867870" y="3711575"/>
                </a:cubicBezTo>
                <a:cubicBezTo>
                  <a:pt x="4566113" y="3370394"/>
                  <a:pt x="4136165" y="3199804"/>
                  <a:pt x="3578027" y="3199804"/>
                </a:cubicBezTo>
                <a:cubicBezTo>
                  <a:pt x="2866959" y="3199804"/>
                  <a:pt x="2272639" y="3524382"/>
                  <a:pt x="1795066" y="4173537"/>
                </a:cubicBezTo>
                <a:cubicBezTo>
                  <a:pt x="1317625" y="4822560"/>
                  <a:pt x="1078905" y="5552215"/>
                  <a:pt x="1078905" y="6362501"/>
                </a:cubicBezTo>
                <a:close/>
                <a:moveTo>
                  <a:pt x="2387402" y="8966993"/>
                </a:moveTo>
                <a:moveTo>
                  <a:pt x="3782616" y="0"/>
                </a:moveTo>
                <a:lnTo>
                  <a:pt x="3516114" y="1320998"/>
                </a:lnTo>
                <a:lnTo>
                  <a:pt x="2387402" y="1320998"/>
                </a:lnTo>
                <a:lnTo>
                  <a:pt x="2654102" y="0"/>
                </a:lnTo>
                <a:close/>
                <a:moveTo>
                  <a:pt x="8749903" y="8966993"/>
                </a:moveTo>
                <a:moveTo>
                  <a:pt x="5853906" y="0"/>
                </a:moveTo>
                <a:lnTo>
                  <a:pt x="5587206" y="1320998"/>
                </a:lnTo>
                <a:lnTo>
                  <a:pt x="4452342" y="1320998"/>
                </a:lnTo>
                <a:lnTo>
                  <a:pt x="4719042" y="0"/>
                </a:lnTo>
                <a:close/>
                <a:moveTo>
                  <a:pt x="8749903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2" name="Freeform 1512"/>
          <p:cNvSpPr/>
          <p:nvPr/>
        </p:nvSpPr>
        <p:spPr>
          <a:xfrm rot="0" flipH="0" flipV="0">
            <a:off x="8560139" y="3767151"/>
            <a:ext cx="47726" cy="145059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3" name="Freeform 1513"/>
          <p:cNvSpPr/>
          <p:nvPr/>
        </p:nvSpPr>
        <p:spPr>
          <a:xfrm rot="0" flipH="0" flipV="0">
            <a:off x="8605249" y="3767151"/>
            <a:ext cx="102593" cy="145059"/>
          </a:xfrm>
          <a:custGeom>
            <a:pathLst>
              <a:path w="6412110" h="9066212">
                <a:moveTo>
                  <a:pt x="2995214" y="0"/>
                </a:moveTo>
                <a:lnTo>
                  <a:pt x="2220117" y="3460353"/>
                </a:lnTo>
                <a:lnTo>
                  <a:pt x="2244922" y="3491309"/>
                </a:lnTo>
                <a:cubicBezTo>
                  <a:pt x="2513606" y="3127507"/>
                  <a:pt x="2850487" y="2846387"/>
                  <a:pt x="3255564" y="2647950"/>
                </a:cubicBezTo>
                <a:cubicBezTo>
                  <a:pt x="3660774" y="2449512"/>
                  <a:pt x="4103157" y="2350294"/>
                  <a:pt x="4582714" y="2350294"/>
                </a:cubicBezTo>
                <a:cubicBezTo>
                  <a:pt x="5202898" y="2350294"/>
                  <a:pt x="5662810" y="2485694"/>
                  <a:pt x="5962450" y="2756495"/>
                </a:cubicBezTo>
                <a:cubicBezTo>
                  <a:pt x="6262223" y="3027296"/>
                  <a:pt x="6412110" y="3452085"/>
                  <a:pt x="6412110" y="4030861"/>
                </a:cubicBezTo>
                <a:cubicBezTo>
                  <a:pt x="6412110" y="4146616"/>
                  <a:pt x="6402783" y="4282017"/>
                  <a:pt x="6384130" y="4437062"/>
                </a:cubicBezTo>
                <a:cubicBezTo>
                  <a:pt x="6365609" y="4592108"/>
                  <a:pt x="6310840" y="4886656"/>
                  <a:pt x="6219824" y="5320705"/>
                </a:cubicBezTo>
                <a:lnTo>
                  <a:pt x="5419922" y="9066212"/>
                </a:lnTo>
                <a:lnTo>
                  <a:pt x="4341017" y="9066212"/>
                </a:lnTo>
                <a:lnTo>
                  <a:pt x="5258791" y="4805958"/>
                </a:lnTo>
                <a:cubicBezTo>
                  <a:pt x="5308400" y="4508302"/>
                  <a:pt x="5333205" y="4309864"/>
                  <a:pt x="5333205" y="4210645"/>
                </a:cubicBezTo>
                <a:cubicBezTo>
                  <a:pt x="5333205" y="3925424"/>
                  <a:pt x="5230877" y="3702182"/>
                  <a:pt x="5026222" y="3540919"/>
                </a:cubicBezTo>
                <a:cubicBezTo>
                  <a:pt x="4821567" y="3379655"/>
                  <a:pt x="4543556" y="3299023"/>
                  <a:pt x="4192189" y="3299023"/>
                </a:cubicBezTo>
                <a:cubicBezTo>
                  <a:pt x="3687761" y="3299023"/>
                  <a:pt x="3199869" y="3499577"/>
                  <a:pt x="2728514" y="3900686"/>
                </a:cubicBezTo>
                <a:cubicBezTo>
                  <a:pt x="2257291" y="4301662"/>
                  <a:pt x="1961752" y="4820444"/>
                  <a:pt x="1841895" y="5457031"/>
                </a:cubicBez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4" name="Freeform 1514"/>
          <p:cNvSpPr/>
          <p:nvPr/>
        </p:nvSpPr>
        <p:spPr>
          <a:xfrm rot="0" flipH="0" flipV="0">
            <a:off x="8718229" y="3767151"/>
            <a:ext cx="47726" cy="145059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5" name="Freeform 1515"/>
          <p:cNvSpPr/>
          <p:nvPr/>
        </p:nvSpPr>
        <p:spPr>
          <a:xfrm rot="0" flipH="0" flipV="0">
            <a:off x="8763339" y="3804756"/>
            <a:ext cx="102593" cy="107454"/>
          </a:xfrm>
          <a:custGeom>
            <a:pathLst>
              <a:path w="6412110" h="6715918">
                <a:moveTo>
                  <a:pt x="4582714" y="0"/>
                </a:moveTo>
                <a:cubicBezTo>
                  <a:pt x="5202898" y="0"/>
                  <a:pt x="5662810" y="135400"/>
                  <a:pt x="5962450" y="406201"/>
                </a:cubicBezTo>
                <a:cubicBezTo>
                  <a:pt x="6262223" y="677002"/>
                  <a:pt x="6412110" y="1101791"/>
                  <a:pt x="6412110" y="1680567"/>
                </a:cubicBezTo>
                <a:cubicBezTo>
                  <a:pt x="6412110" y="1796322"/>
                  <a:pt x="6402783" y="1931723"/>
                  <a:pt x="6384130" y="2086768"/>
                </a:cubicBezTo>
                <a:cubicBezTo>
                  <a:pt x="6365609" y="2241814"/>
                  <a:pt x="6310840" y="2536362"/>
                  <a:pt x="6219824" y="2970411"/>
                </a:cubicBezTo>
                <a:lnTo>
                  <a:pt x="5419922" y="6715918"/>
                </a:lnTo>
                <a:lnTo>
                  <a:pt x="4341017" y="6715918"/>
                </a:lnTo>
                <a:lnTo>
                  <a:pt x="5258791" y="2480468"/>
                </a:lnTo>
                <a:cubicBezTo>
                  <a:pt x="5308400" y="2166276"/>
                  <a:pt x="5333205" y="1959570"/>
                  <a:pt x="5333205" y="1860351"/>
                </a:cubicBezTo>
                <a:cubicBezTo>
                  <a:pt x="5333205" y="1575130"/>
                  <a:pt x="5230877" y="1351888"/>
                  <a:pt x="5026222" y="1190625"/>
                </a:cubicBezTo>
                <a:cubicBezTo>
                  <a:pt x="4821567" y="1029361"/>
                  <a:pt x="4543556" y="948729"/>
                  <a:pt x="4192189" y="948729"/>
                </a:cubicBezTo>
                <a:cubicBezTo>
                  <a:pt x="3687761" y="948729"/>
                  <a:pt x="3199869" y="1149283"/>
                  <a:pt x="2728514" y="1550392"/>
                </a:cubicBezTo>
                <a:cubicBezTo>
                  <a:pt x="2257291" y="1951368"/>
                  <a:pt x="1965853" y="2443294"/>
                  <a:pt x="1854199" y="3026172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82910" y="148828"/>
                </a:lnTo>
                <a:lnTo>
                  <a:pt x="2424706" y="148828"/>
                </a:lnTo>
                <a:lnTo>
                  <a:pt x="2220117" y="1141015"/>
                </a:lnTo>
                <a:lnTo>
                  <a:pt x="2244922" y="1141015"/>
                </a:lnTo>
                <a:cubicBezTo>
                  <a:pt x="2513606" y="777213"/>
                  <a:pt x="2850487" y="496093"/>
                  <a:pt x="3255564" y="297656"/>
                </a:cubicBezTo>
                <a:cubicBezTo>
                  <a:pt x="3660774" y="99218"/>
                  <a:pt x="4103157" y="0"/>
                  <a:pt x="4582714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6" name="Freeform 1516"/>
          <p:cNvSpPr/>
          <p:nvPr/>
        </p:nvSpPr>
        <p:spPr>
          <a:xfrm rot="0" flipH="0" flipV="0">
            <a:off x="8894774" y="3765465"/>
            <a:ext cx="91281" cy="146745"/>
          </a:xfrm>
          <a:custGeom>
            <a:pathLst>
              <a:path w="5705078" h="9171582">
                <a:moveTo>
                  <a:pt x="3075781" y="0"/>
                </a:moveTo>
                <a:cubicBezTo>
                  <a:pt x="3803385" y="0"/>
                  <a:pt x="4423502" y="191228"/>
                  <a:pt x="4936133" y="573682"/>
                </a:cubicBezTo>
                <a:cubicBezTo>
                  <a:pt x="5448763" y="956006"/>
                  <a:pt x="5705078" y="1465527"/>
                  <a:pt x="5705078" y="2102247"/>
                </a:cubicBezTo>
                <a:cubicBezTo>
                  <a:pt x="5705078" y="2598340"/>
                  <a:pt x="5596533" y="3046875"/>
                  <a:pt x="5379442" y="3447851"/>
                </a:cubicBezTo>
                <a:cubicBezTo>
                  <a:pt x="5162483" y="3848827"/>
                  <a:pt x="4690202" y="4303580"/>
                  <a:pt x="3962598" y="4812109"/>
                </a:cubicBezTo>
                <a:cubicBezTo>
                  <a:pt x="3433432" y="5184246"/>
                  <a:pt x="3067513" y="5503664"/>
                  <a:pt x="2864842" y="5770364"/>
                </a:cubicBezTo>
                <a:cubicBezTo>
                  <a:pt x="2662304" y="6036931"/>
                  <a:pt x="2523860" y="6395508"/>
                  <a:pt x="2449512" y="6846093"/>
                </a:cubicBezTo>
                <a:lnTo>
                  <a:pt x="1395214" y="6846093"/>
                </a:lnTo>
                <a:cubicBezTo>
                  <a:pt x="1506868" y="6192970"/>
                  <a:pt x="1690820" y="5681397"/>
                  <a:pt x="1947069" y="5311378"/>
                </a:cubicBezTo>
                <a:cubicBezTo>
                  <a:pt x="2203450" y="4941358"/>
                  <a:pt x="2670638" y="4528939"/>
                  <a:pt x="3348633" y="4074120"/>
                </a:cubicBezTo>
                <a:cubicBezTo>
                  <a:pt x="3770379" y="3788899"/>
                  <a:pt x="4077361" y="3500569"/>
                  <a:pt x="4269581" y="3209131"/>
                </a:cubicBezTo>
                <a:cubicBezTo>
                  <a:pt x="4461801" y="2917693"/>
                  <a:pt x="4557911" y="2610709"/>
                  <a:pt x="4557911" y="2288182"/>
                </a:cubicBezTo>
                <a:cubicBezTo>
                  <a:pt x="4557911" y="1858234"/>
                  <a:pt x="4430779" y="1528564"/>
                  <a:pt x="4176514" y="1299170"/>
                </a:cubicBezTo>
                <a:cubicBezTo>
                  <a:pt x="3922249" y="1069776"/>
                  <a:pt x="3563607" y="955079"/>
                  <a:pt x="3100586" y="955079"/>
                </a:cubicBezTo>
                <a:cubicBezTo>
                  <a:pt x="2534245" y="955079"/>
                  <a:pt x="2071224" y="1139031"/>
                  <a:pt x="1711523" y="1506934"/>
                </a:cubicBezTo>
                <a:cubicBezTo>
                  <a:pt x="1351822" y="1874837"/>
                  <a:pt x="1141015" y="2364713"/>
                  <a:pt x="1079103" y="2976562"/>
                </a:cubicBezTo>
                <a:lnTo>
                  <a:pt x="0" y="2976562"/>
                </a:lnTo>
                <a:cubicBezTo>
                  <a:pt x="53710" y="2108464"/>
                  <a:pt x="369953" y="1395346"/>
                  <a:pt x="948729" y="837207"/>
                </a:cubicBezTo>
                <a:cubicBezTo>
                  <a:pt x="1527506" y="279069"/>
                  <a:pt x="2236523" y="0"/>
                  <a:pt x="3075781" y="0"/>
                </a:cubicBezTo>
                <a:close/>
                <a:moveTo>
                  <a:pt x="8080176" y="9171582"/>
                </a:moveTo>
                <a:moveTo>
                  <a:pt x="2461815" y="7763867"/>
                </a:moveTo>
                <a:lnTo>
                  <a:pt x="2158008" y="9171582"/>
                </a:lnTo>
                <a:lnTo>
                  <a:pt x="750292" y="9171582"/>
                </a:lnTo>
                <a:lnTo>
                  <a:pt x="1054298" y="7763867"/>
                </a:lnTo>
                <a:close/>
                <a:moveTo>
                  <a:pt x="316309" y="917158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7" name="Rectangle 1517"/>
          <p:cNvSpPr/>
          <p:nvPr/>
        </p:nvSpPr>
        <p:spPr>
          <a:xfrm rot="0" flipH="0" flipV="0">
            <a:off x="11940702" y="1294940"/>
            <a:ext cx="5220061" cy="687765"/>
          </a:xfrm>
          <a:prstGeom prst="rect">
            <a:avLst/>
          </a:prstGeom>
        </p:spPr>
      </p:sp>
      <p:sp>
        <p:nvSpPr>
          <p:cNvPr id="1518" name="Freeform 1518"/>
          <p:cNvSpPr/>
          <p:nvPr/>
        </p:nvSpPr>
        <p:spPr>
          <a:xfrm rot="0" flipH="0" flipV="0">
            <a:off x="12020400" y="1347993"/>
            <a:ext cx="137125" cy="190390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19" name="Freeform 1519"/>
          <p:cNvSpPr/>
          <p:nvPr/>
        </p:nvSpPr>
        <p:spPr>
          <a:xfrm rot="0" flipH="0" flipV="0">
            <a:off x="12168686" y="1347993"/>
            <a:ext cx="137125" cy="194165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0" name="Freeform 1520"/>
          <p:cNvSpPr/>
          <p:nvPr/>
        </p:nvSpPr>
        <p:spPr>
          <a:xfrm rot="0" flipH="0" flipV="0">
            <a:off x="12331164" y="1351639"/>
            <a:ext cx="84777" cy="186744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1" name="Freeform 1521"/>
          <p:cNvSpPr/>
          <p:nvPr/>
        </p:nvSpPr>
        <p:spPr>
          <a:xfrm rot="0" flipH="0" flipV="0">
            <a:off x="12479449" y="1351639"/>
            <a:ext cx="84777" cy="186744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2" name="Freeform 1522"/>
          <p:cNvSpPr/>
          <p:nvPr/>
        </p:nvSpPr>
        <p:spPr>
          <a:xfrm rot="0" flipH="0" flipV="0">
            <a:off x="12624217" y="1402950"/>
            <a:ext cx="41805" cy="135433"/>
          </a:xfrm>
          <a:custGeom>
            <a:pathLst>
              <a:path w="1990725" h="6449218">
                <a:moveTo>
                  <a:pt x="1990725" y="0"/>
                </a:moveTo>
                <a:lnTo>
                  <a:pt x="1990725" y="1953418"/>
                </a:lnTo>
                <a:lnTo>
                  <a:pt x="0" y="1953418"/>
                </a:lnTo>
                <a:lnTo>
                  <a:pt x="0" y="0"/>
                </a:lnTo>
                <a:close/>
                <a:moveTo>
                  <a:pt x="5674122" y="6449218"/>
                </a:moveTo>
                <a:moveTo>
                  <a:pt x="1990725" y="4495800"/>
                </a:moveTo>
                <a:lnTo>
                  <a:pt x="1990725" y="6449218"/>
                </a:lnTo>
                <a:lnTo>
                  <a:pt x="0" y="6449218"/>
                </a:lnTo>
                <a:lnTo>
                  <a:pt x="0" y="4495800"/>
                </a:lnTo>
                <a:close/>
                <a:moveTo>
                  <a:pt x="1178322" y="6449218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3" name="Freeform 1523"/>
          <p:cNvSpPr/>
          <p:nvPr/>
        </p:nvSpPr>
        <p:spPr>
          <a:xfrm rot="0" flipH="0" flipV="0">
            <a:off x="12774053" y="1347993"/>
            <a:ext cx="144551" cy="190390"/>
          </a:xfrm>
          <a:custGeom>
            <a:pathLst>
              <a:path w="6883400" h="9066212">
                <a:moveTo>
                  <a:pt x="6784181" y="0"/>
                </a:moveTo>
                <a:lnTo>
                  <a:pt x="6784181" y="1674416"/>
                </a:lnTo>
                <a:lnTo>
                  <a:pt x="1996877" y="1674416"/>
                </a:lnTo>
                <a:lnTo>
                  <a:pt x="1996877" y="3615333"/>
                </a:lnTo>
                <a:lnTo>
                  <a:pt x="6387306" y="3615333"/>
                </a:lnTo>
                <a:lnTo>
                  <a:pt x="6387306" y="5165725"/>
                </a:lnTo>
                <a:lnTo>
                  <a:pt x="1996877" y="5165725"/>
                </a:lnTo>
                <a:lnTo>
                  <a:pt x="1996877" y="7391797"/>
                </a:lnTo>
                <a:lnTo>
                  <a:pt x="6883400" y="7391797"/>
                </a:lnTo>
                <a:lnTo>
                  <a:pt x="688340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4" name="Freeform 1524"/>
          <p:cNvSpPr/>
          <p:nvPr/>
        </p:nvSpPr>
        <p:spPr>
          <a:xfrm rot="0" flipH="0" flipV="0">
            <a:off x="12942703" y="1396828"/>
            <a:ext cx="129312" cy="141555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5" name="Freeform 1525"/>
          <p:cNvSpPr/>
          <p:nvPr/>
        </p:nvSpPr>
        <p:spPr>
          <a:xfrm rot="0" flipH="0" flipV="0">
            <a:off x="13093818" y="1396828"/>
            <a:ext cx="127749" cy="14533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6" name="Freeform 1526"/>
          <p:cNvSpPr/>
          <p:nvPr/>
        </p:nvSpPr>
        <p:spPr>
          <a:xfrm rot="0" flipH="0" flipV="0">
            <a:off x="13244849" y="1347993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7" name="Freeform 1527"/>
          <p:cNvSpPr/>
          <p:nvPr/>
        </p:nvSpPr>
        <p:spPr>
          <a:xfrm rot="0" flipH="0" flipV="0">
            <a:off x="13313391" y="1396828"/>
            <a:ext cx="210701" cy="141555"/>
          </a:xfrm>
          <a:custGeom>
            <a:pathLst>
              <a:path w="10033396" h="6740723">
                <a:moveTo>
                  <a:pt x="3733006" y="0"/>
                </a:moveTo>
                <a:cubicBezTo>
                  <a:pt x="4220897" y="0"/>
                  <a:pt x="4623990" y="94059"/>
                  <a:pt x="4942284" y="282178"/>
                </a:cubicBezTo>
                <a:cubicBezTo>
                  <a:pt x="5260578" y="470297"/>
                  <a:pt x="5496255" y="740040"/>
                  <a:pt x="5649317" y="1091406"/>
                </a:cubicBezTo>
                <a:cubicBezTo>
                  <a:pt x="5897364" y="740040"/>
                  <a:pt x="6190853" y="470297"/>
                  <a:pt x="6529784" y="282178"/>
                </a:cubicBezTo>
                <a:cubicBezTo>
                  <a:pt x="6868848" y="94059"/>
                  <a:pt x="7238867" y="0"/>
                  <a:pt x="7639843" y="0"/>
                </a:cubicBezTo>
                <a:cubicBezTo>
                  <a:pt x="8433593" y="0"/>
                  <a:pt x="9030956" y="202605"/>
                  <a:pt x="9431932" y="607814"/>
                </a:cubicBezTo>
                <a:cubicBezTo>
                  <a:pt x="9832909" y="1012891"/>
                  <a:pt x="10033396" y="1573014"/>
                  <a:pt x="10033396" y="2288183"/>
                </a:cubicBezTo>
                <a:lnTo>
                  <a:pt x="10033396" y="6740723"/>
                </a:lnTo>
                <a:lnTo>
                  <a:pt x="8229004" y="6740723"/>
                </a:lnTo>
                <a:lnTo>
                  <a:pt x="8229004" y="2945606"/>
                </a:lnTo>
                <a:cubicBezTo>
                  <a:pt x="8229004" y="2346193"/>
                  <a:pt x="8141096" y="1942108"/>
                  <a:pt x="7965281" y="1733352"/>
                </a:cubicBezTo>
                <a:cubicBezTo>
                  <a:pt x="7789598" y="1524463"/>
                  <a:pt x="7509536" y="1420019"/>
                  <a:pt x="7125096" y="1420019"/>
                </a:cubicBezTo>
                <a:cubicBezTo>
                  <a:pt x="6720020" y="1420019"/>
                  <a:pt x="6417204" y="1556478"/>
                  <a:pt x="6216650" y="1829395"/>
                </a:cubicBezTo>
                <a:cubicBezTo>
                  <a:pt x="6016095" y="2102181"/>
                  <a:pt x="5915818" y="2501106"/>
                  <a:pt x="5915818" y="3026172"/>
                </a:cubicBezTo>
                <a:lnTo>
                  <a:pt x="5915818" y="6740723"/>
                </a:lnTo>
                <a:lnTo>
                  <a:pt x="4111426" y="6740723"/>
                </a:lnTo>
                <a:lnTo>
                  <a:pt x="4111426" y="2697559"/>
                </a:lnTo>
                <a:cubicBezTo>
                  <a:pt x="4111426" y="2263510"/>
                  <a:pt x="4028744" y="1942108"/>
                  <a:pt x="3863379" y="1733352"/>
                </a:cubicBezTo>
                <a:cubicBezTo>
                  <a:pt x="3698015" y="1524463"/>
                  <a:pt x="3418946" y="1420019"/>
                  <a:pt x="3026171" y="1420019"/>
                </a:cubicBezTo>
                <a:cubicBezTo>
                  <a:pt x="2683007" y="1420019"/>
                  <a:pt x="2393619" y="1552310"/>
                  <a:pt x="2158007" y="1816894"/>
                </a:cubicBezTo>
                <a:cubicBezTo>
                  <a:pt x="1922396" y="2081477"/>
                  <a:pt x="1804590" y="2439128"/>
                  <a:pt x="1804590" y="2889845"/>
                </a:cubicBezTo>
                <a:lnTo>
                  <a:pt x="1804590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699021" y="173633"/>
                </a:lnTo>
                <a:lnTo>
                  <a:pt x="1699021" y="1066602"/>
                </a:lnTo>
                <a:lnTo>
                  <a:pt x="1723826" y="1066602"/>
                </a:lnTo>
                <a:cubicBezTo>
                  <a:pt x="1980207" y="706901"/>
                  <a:pt x="2276871" y="439209"/>
                  <a:pt x="2613818" y="263525"/>
                </a:cubicBezTo>
                <a:cubicBezTo>
                  <a:pt x="2950765" y="87842"/>
                  <a:pt x="3323828" y="0"/>
                  <a:pt x="3733006" y="0"/>
                </a:cubicBezTo>
                <a:close/>
                <a:moveTo>
                  <a:pt x="600273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8" name="Freeform 1528"/>
          <p:cNvSpPr/>
          <p:nvPr/>
        </p:nvSpPr>
        <p:spPr>
          <a:xfrm rot="0" flipH="0" flipV="0">
            <a:off x="13554755" y="1396828"/>
            <a:ext cx="210701" cy="141555"/>
          </a:xfrm>
          <a:custGeom>
            <a:pathLst>
              <a:path w="10033396" h="6740723">
                <a:moveTo>
                  <a:pt x="3733006" y="0"/>
                </a:moveTo>
                <a:cubicBezTo>
                  <a:pt x="4220897" y="0"/>
                  <a:pt x="4623990" y="94059"/>
                  <a:pt x="4942284" y="282178"/>
                </a:cubicBezTo>
                <a:cubicBezTo>
                  <a:pt x="5260578" y="470297"/>
                  <a:pt x="5496255" y="740040"/>
                  <a:pt x="5649317" y="1091406"/>
                </a:cubicBezTo>
                <a:cubicBezTo>
                  <a:pt x="5897364" y="740040"/>
                  <a:pt x="6190853" y="470297"/>
                  <a:pt x="6529784" y="282178"/>
                </a:cubicBezTo>
                <a:cubicBezTo>
                  <a:pt x="6868848" y="94059"/>
                  <a:pt x="7238867" y="0"/>
                  <a:pt x="7639843" y="0"/>
                </a:cubicBezTo>
                <a:cubicBezTo>
                  <a:pt x="8433593" y="0"/>
                  <a:pt x="9030956" y="202605"/>
                  <a:pt x="9431932" y="607814"/>
                </a:cubicBezTo>
                <a:cubicBezTo>
                  <a:pt x="9832909" y="1012891"/>
                  <a:pt x="10033396" y="1573014"/>
                  <a:pt x="10033396" y="2288183"/>
                </a:cubicBezTo>
                <a:lnTo>
                  <a:pt x="10033396" y="6740723"/>
                </a:lnTo>
                <a:lnTo>
                  <a:pt x="8229004" y="6740723"/>
                </a:lnTo>
                <a:lnTo>
                  <a:pt x="8229004" y="2945606"/>
                </a:lnTo>
                <a:cubicBezTo>
                  <a:pt x="8229004" y="2346193"/>
                  <a:pt x="8141096" y="1942108"/>
                  <a:pt x="7965281" y="1733352"/>
                </a:cubicBezTo>
                <a:cubicBezTo>
                  <a:pt x="7789598" y="1524463"/>
                  <a:pt x="7509536" y="1420019"/>
                  <a:pt x="7125096" y="1420019"/>
                </a:cubicBezTo>
                <a:cubicBezTo>
                  <a:pt x="6720020" y="1420019"/>
                  <a:pt x="6417204" y="1556478"/>
                  <a:pt x="6216650" y="1829395"/>
                </a:cubicBezTo>
                <a:cubicBezTo>
                  <a:pt x="6016095" y="2102181"/>
                  <a:pt x="5915818" y="2501106"/>
                  <a:pt x="5915818" y="3026172"/>
                </a:cubicBezTo>
                <a:lnTo>
                  <a:pt x="5915818" y="6740723"/>
                </a:lnTo>
                <a:lnTo>
                  <a:pt x="4111426" y="6740723"/>
                </a:lnTo>
                <a:lnTo>
                  <a:pt x="4111426" y="2697559"/>
                </a:lnTo>
                <a:cubicBezTo>
                  <a:pt x="4111426" y="2263510"/>
                  <a:pt x="4028744" y="1942108"/>
                  <a:pt x="3863379" y="1733352"/>
                </a:cubicBezTo>
                <a:cubicBezTo>
                  <a:pt x="3698015" y="1524463"/>
                  <a:pt x="3418946" y="1420019"/>
                  <a:pt x="3026171" y="1420019"/>
                </a:cubicBezTo>
                <a:cubicBezTo>
                  <a:pt x="2683007" y="1420019"/>
                  <a:pt x="2393619" y="1552310"/>
                  <a:pt x="2158007" y="1816894"/>
                </a:cubicBezTo>
                <a:cubicBezTo>
                  <a:pt x="1922396" y="2081477"/>
                  <a:pt x="1804590" y="2439128"/>
                  <a:pt x="1804590" y="2889845"/>
                </a:cubicBezTo>
                <a:lnTo>
                  <a:pt x="1804590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699021" y="173633"/>
                </a:lnTo>
                <a:lnTo>
                  <a:pt x="1699021" y="1066602"/>
                </a:lnTo>
                <a:lnTo>
                  <a:pt x="1723826" y="1066602"/>
                </a:lnTo>
                <a:cubicBezTo>
                  <a:pt x="1980207" y="706901"/>
                  <a:pt x="2276871" y="439209"/>
                  <a:pt x="2613818" y="263525"/>
                </a:cubicBezTo>
                <a:cubicBezTo>
                  <a:pt x="2950765" y="87842"/>
                  <a:pt x="3323828" y="0"/>
                  <a:pt x="3733006" y="0"/>
                </a:cubicBezTo>
                <a:close/>
                <a:moveTo>
                  <a:pt x="600273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29" name="Freeform 1529"/>
          <p:cNvSpPr/>
          <p:nvPr/>
        </p:nvSpPr>
        <p:spPr>
          <a:xfrm rot="0" flipH="0" flipV="0">
            <a:off x="13789217" y="1347735"/>
            <a:ext cx="134391" cy="194424"/>
          </a:xfrm>
          <a:custGeom>
            <a:pathLst>
              <a:path w="6399609" h="9258299">
                <a:moveTo>
                  <a:pt x="3292674" y="2337792"/>
                </a:moveTo>
                <a:cubicBezTo>
                  <a:pt x="4264224" y="2337792"/>
                  <a:pt x="4986668" y="2497005"/>
                  <a:pt x="5460008" y="2815431"/>
                </a:cubicBezTo>
                <a:cubicBezTo>
                  <a:pt x="5933348" y="3133725"/>
                  <a:pt x="6170017" y="3582260"/>
                  <a:pt x="6170017" y="4161036"/>
                </a:cubicBezTo>
                <a:lnTo>
                  <a:pt x="6170017" y="7683301"/>
                </a:lnTo>
                <a:cubicBezTo>
                  <a:pt x="6170017" y="7947885"/>
                  <a:pt x="6187612" y="8212468"/>
                  <a:pt x="6222802" y="8477051"/>
                </a:cubicBezTo>
                <a:cubicBezTo>
                  <a:pt x="6257991" y="8741635"/>
                  <a:pt x="6316927" y="8942123"/>
                  <a:pt x="6399609" y="9078515"/>
                </a:cubicBezTo>
                <a:lnTo>
                  <a:pt x="4570214" y="9078515"/>
                </a:lnTo>
                <a:cubicBezTo>
                  <a:pt x="4537141" y="8979297"/>
                  <a:pt x="4509228" y="8876969"/>
                  <a:pt x="4486474" y="8771533"/>
                </a:cubicBezTo>
                <a:cubicBezTo>
                  <a:pt x="4463719" y="8666096"/>
                  <a:pt x="4448241" y="8559668"/>
                  <a:pt x="4440039" y="8452247"/>
                </a:cubicBezTo>
                <a:cubicBezTo>
                  <a:pt x="4187759" y="8712597"/>
                  <a:pt x="3874559" y="8912026"/>
                  <a:pt x="3500438" y="9050536"/>
                </a:cubicBezTo>
                <a:cubicBezTo>
                  <a:pt x="3126317" y="9189044"/>
                  <a:pt x="2703645" y="9258299"/>
                  <a:pt x="2232422" y="9258299"/>
                </a:cubicBezTo>
                <a:cubicBezTo>
                  <a:pt x="1554427" y="9258299"/>
                  <a:pt x="1012825" y="9087775"/>
                  <a:pt x="607616" y="8746728"/>
                </a:cubicBezTo>
                <a:cubicBezTo>
                  <a:pt x="202539" y="8405680"/>
                  <a:pt x="0" y="7918913"/>
                  <a:pt x="0" y="7286426"/>
                </a:cubicBezTo>
                <a:cubicBezTo>
                  <a:pt x="0" y="6674578"/>
                  <a:pt x="190169" y="6206397"/>
                  <a:pt x="570508" y="5881886"/>
                </a:cubicBezTo>
                <a:cubicBezTo>
                  <a:pt x="950846" y="5557242"/>
                  <a:pt x="1643261" y="5339159"/>
                  <a:pt x="2647752" y="5227637"/>
                </a:cubicBezTo>
                <a:cubicBezTo>
                  <a:pt x="3346516" y="5161491"/>
                  <a:pt x="3807487" y="5075701"/>
                  <a:pt x="4030663" y="4970264"/>
                </a:cubicBezTo>
                <a:cubicBezTo>
                  <a:pt x="4253971" y="4864827"/>
                  <a:pt x="4365625" y="4681868"/>
                  <a:pt x="4365625" y="4421386"/>
                </a:cubicBezTo>
                <a:cubicBezTo>
                  <a:pt x="4365625" y="4127830"/>
                  <a:pt x="4279834" y="3907697"/>
                  <a:pt x="4108252" y="3760986"/>
                </a:cubicBezTo>
                <a:cubicBezTo>
                  <a:pt x="3936669" y="3614274"/>
                  <a:pt x="3635904" y="3540919"/>
                  <a:pt x="3205956" y="3540919"/>
                </a:cubicBezTo>
                <a:cubicBezTo>
                  <a:pt x="2833820" y="3540919"/>
                  <a:pt x="2548533" y="3620492"/>
                  <a:pt x="2350095" y="3779639"/>
                </a:cubicBezTo>
                <a:cubicBezTo>
                  <a:pt x="2151658" y="3938786"/>
                  <a:pt x="2035903" y="4189941"/>
                  <a:pt x="2002830" y="4533106"/>
                </a:cubicBezTo>
                <a:lnTo>
                  <a:pt x="198438" y="4533106"/>
                </a:lnTo>
                <a:cubicBezTo>
                  <a:pt x="248047" y="3813704"/>
                  <a:pt x="544645" y="3268001"/>
                  <a:pt x="1088231" y="2895997"/>
                </a:cubicBezTo>
                <a:cubicBezTo>
                  <a:pt x="1631818" y="2523861"/>
                  <a:pt x="2366632" y="2337792"/>
                  <a:pt x="3292674" y="2337792"/>
                </a:cubicBezTo>
                <a:close/>
                <a:moveTo>
                  <a:pt x="6331347" y="9078515"/>
                </a:moveTo>
                <a:moveTo>
                  <a:pt x="1798241" y="7212012"/>
                </a:moveTo>
                <a:cubicBezTo>
                  <a:pt x="1798241" y="7472362"/>
                  <a:pt x="1887141" y="7676951"/>
                  <a:pt x="2064941" y="7825780"/>
                </a:cubicBezTo>
                <a:cubicBezTo>
                  <a:pt x="2242741" y="7974608"/>
                  <a:pt x="2523861" y="8049022"/>
                  <a:pt x="2908300" y="8049022"/>
                </a:cubicBezTo>
                <a:cubicBezTo>
                  <a:pt x="3387857" y="8049022"/>
                  <a:pt x="3750601" y="7922948"/>
                  <a:pt x="3996531" y="7670800"/>
                </a:cubicBezTo>
                <a:cubicBezTo>
                  <a:pt x="4242594" y="7418652"/>
                  <a:pt x="4365625" y="7050749"/>
                  <a:pt x="4365625" y="6567090"/>
                </a:cubicBezTo>
                <a:lnTo>
                  <a:pt x="4365625" y="5866209"/>
                </a:lnTo>
                <a:cubicBezTo>
                  <a:pt x="4258072" y="5953125"/>
                  <a:pt x="4116454" y="6018278"/>
                  <a:pt x="3940770" y="6061670"/>
                </a:cubicBezTo>
                <a:cubicBezTo>
                  <a:pt x="3765087" y="6105062"/>
                  <a:pt x="3447785" y="6159831"/>
                  <a:pt x="2988866" y="6225976"/>
                </a:cubicBezTo>
                <a:cubicBezTo>
                  <a:pt x="2579555" y="6279687"/>
                  <a:pt x="2278790" y="6386115"/>
                  <a:pt x="2086570" y="6545262"/>
                </a:cubicBezTo>
                <a:cubicBezTo>
                  <a:pt x="1894351" y="6704409"/>
                  <a:pt x="1798241" y="6926659"/>
                  <a:pt x="1798241" y="7212012"/>
                </a:cubicBezTo>
                <a:close/>
                <a:moveTo>
                  <a:pt x="1457127" y="9078515"/>
                </a:moveTo>
                <a:moveTo>
                  <a:pt x="2883495" y="0"/>
                </a:moveTo>
                <a:lnTo>
                  <a:pt x="2883495" y="1482130"/>
                </a:lnTo>
                <a:lnTo>
                  <a:pt x="1165820" y="1482130"/>
                </a:lnTo>
                <a:lnTo>
                  <a:pt x="1165820" y="0"/>
                </a:lnTo>
                <a:close/>
                <a:moveTo>
                  <a:pt x="8669139" y="9078515"/>
                </a:moveTo>
                <a:moveTo>
                  <a:pt x="5494338" y="0"/>
                </a:moveTo>
                <a:lnTo>
                  <a:pt x="5494338" y="1482130"/>
                </a:lnTo>
                <a:lnTo>
                  <a:pt x="3782814" y="1482130"/>
                </a:lnTo>
                <a:lnTo>
                  <a:pt x="3782814" y="0"/>
                </a:lnTo>
                <a:close/>
                <a:moveTo>
                  <a:pt x="8669139" y="9078515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0" name="Freeform 1530"/>
          <p:cNvSpPr/>
          <p:nvPr/>
        </p:nvSpPr>
        <p:spPr>
          <a:xfrm rot="0" flipH="0" flipV="0">
            <a:off x="13949203" y="1347993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1" name="Freeform 1531"/>
          <p:cNvSpPr/>
          <p:nvPr/>
        </p:nvSpPr>
        <p:spPr>
          <a:xfrm rot="0" flipH="0" flipV="0">
            <a:off x="14016705" y="1396828"/>
            <a:ext cx="129312" cy="141555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2" name="Freeform 1532"/>
          <p:cNvSpPr/>
          <p:nvPr/>
        </p:nvSpPr>
        <p:spPr>
          <a:xfrm rot="0" flipH="0" flipV="0">
            <a:off x="14167818" y="1396828"/>
            <a:ext cx="137646" cy="145330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3" name="Freeform 1533"/>
          <p:cNvSpPr/>
          <p:nvPr/>
        </p:nvSpPr>
        <p:spPr>
          <a:xfrm rot="0" flipH="0" flipV="0">
            <a:off x="14327676" y="1396828"/>
            <a:ext cx="129312" cy="141555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4" name="Freeform 1534"/>
          <p:cNvSpPr/>
          <p:nvPr/>
        </p:nvSpPr>
        <p:spPr>
          <a:xfrm rot="0" flipH="0" flipV="0">
            <a:off x="14546286" y="1400474"/>
            <a:ext cx="136083" cy="137908"/>
          </a:xfrm>
          <a:custGeom>
            <a:pathLst>
              <a:path w="6480175" h="6567090">
                <a:moveTo>
                  <a:pt x="1891308" y="0"/>
                </a:moveTo>
                <a:lnTo>
                  <a:pt x="3280371" y="4483497"/>
                </a:lnTo>
                <a:lnTo>
                  <a:pt x="3305175" y="4483497"/>
                </a:lnTo>
                <a:lnTo>
                  <a:pt x="4688086" y="0"/>
                </a:lnTo>
                <a:lnTo>
                  <a:pt x="6480175" y="0"/>
                </a:lnTo>
                <a:lnTo>
                  <a:pt x="4253905" y="6567090"/>
                </a:lnTo>
                <a:lnTo>
                  <a:pt x="2250877" y="6567090"/>
                </a:lnTo>
                <a:lnTo>
                  <a:pt x="0" y="0"/>
                </a:lnTo>
                <a:close/>
                <a:moveTo>
                  <a:pt x="6504980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5" name="Freeform 1535"/>
          <p:cNvSpPr/>
          <p:nvPr/>
        </p:nvSpPr>
        <p:spPr>
          <a:xfrm rot="0" flipH="0" flipV="0">
            <a:off x="14699164" y="1347993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6" name="Freeform 1536"/>
          <p:cNvSpPr/>
          <p:nvPr/>
        </p:nvSpPr>
        <p:spPr>
          <a:xfrm rot="0" flipH="0" flipV="0">
            <a:off x="14759893" y="1396828"/>
            <a:ext cx="137646" cy="145330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7" name="Freeform 1537"/>
          <p:cNvSpPr/>
          <p:nvPr/>
        </p:nvSpPr>
        <p:spPr>
          <a:xfrm rot="0" flipH="0" flipV="0">
            <a:off x="14919750" y="1396828"/>
            <a:ext cx="88811" cy="141555"/>
          </a:xfrm>
          <a:custGeom>
            <a:pathLst>
              <a:path w="4229100" h="6740723">
                <a:moveTo>
                  <a:pt x="3826074" y="0"/>
                </a:moveTo>
                <a:cubicBezTo>
                  <a:pt x="3904655" y="0"/>
                  <a:pt x="3977018" y="5159"/>
                  <a:pt x="4043164" y="15478"/>
                </a:cubicBezTo>
                <a:cubicBezTo>
                  <a:pt x="4109310" y="25797"/>
                  <a:pt x="4171289" y="41341"/>
                  <a:pt x="4229100" y="62111"/>
                </a:cubicBezTo>
                <a:lnTo>
                  <a:pt x="4229100" y="1736328"/>
                </a:lnTo>
                <a:cubicBezTo>
                  <a:pt x="4125781" y="1715691"/>
                  <a:pt x="4025503" y="1700213"/>
                  <a:pt x="3928269" y="1689894"/>
                </a:cubicBezTo>
                <a:cubicBezTo>
                  <a:pt x="3831167" y="1679575"/>
                  <a:pt x="3716470" y="1674416"/>
                  <a:pt x="3584178" y="1674416"/>
                </a:cubicBezTo>
                <a:cubicBezTo>
                  <a:pt x="2976563" y="1674416"/>
                  <a:pt x="2526969" y="1860484"/>
                  <a:pt x="2235399" y="2232620"/>
                </a:cubicBezTo>
                <a:cubicBezTo>
                  <a:pt x="1943960" y="2604624"/>
                  <a:pt x="1798241" y="3102703"/>
                  <a:pt x="1798241" y="3726855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395214"/>
                </a:lnTo>
                <a:lnTo>
                  <a:pt x="1736328" y="1395214"/>
                </a:lnTo>
                <a:cubicBezTo>
                  <a:pt x="1926431" y="965266"/>
                  <a:pt x="2210594" y="625277"/>
                  <a:pt x="2588816" y="375245"/>
                </a:cubicBezTo>
                <a:cubicBezTo>
                  <a:pt x="2967170" y="125082"/>
                  <a:pt x="3379589" y="0"/>
                  <a:pt x="3826074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8" name="Freeform 1538"/>
          <p:cNvSpPr/>
          <p:nvPr/>
        </p:nvSpPr>
        <p:spPr>
          <a:xfrm rot="0" flipH="0" flipV="0">
            <a:off x="15013637" y="1396828"/>
            <a:ext cx="134391" cy="14533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39" name="Freeform 1539"/>
          <p:cNvSpPr/>
          <p:nvPr/>
        </p:nvSpPr>
        <p:spPr>
          <a:xfrm rot="0" flipH="0" flipV="0">
            <a:off x="15173623" y="1347993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0" name="Freeform 1540"/>
          <p:cNvSpPr/>
          <p:nvPr/>
        </p:nvSpPr>
        <p:spPr>
          <a:xfrm rot="0" flipH="0" flipV="0">
            <a:off x="15242165" y="1347993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1" name="Freeform 1541"/>
          <p:cNvSpPr/>
          <p:nvPr/>
        </p:nvSpPr>
        <p:spPr>
          <a:xfrm rot="0" flipH="0" flipV="0">
            <a:off x="15309665" y="1400474"/>
            <a:ext cx="129312" cy="141684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2" name="Freeform 1542"/>
          <p:cNvSpPr/>
          <p:nvPr/>
        </p:nvSpPr>
        <p:spPr>
          <a:xfrm rot="0" flipH="0" flipV="0">
            <a:off x="15537131" y="1343438"/>
            <a:ext cx="177363" cy="199504"/>
          </a:xfrm>
          <a:custGeom>
            <a:pathLst>
              <a:path w="8445897" h="9500194">
                <a:moveTo>
                  <a:pt x="4458494" y="0"/>
                </a:moveTo>
                <a:cubicBezTo>
                  <a:pt x="5487988" y="0"/>
                  <a:pt x="6365478" y="290446"/>
                  <a:pt x="7090966" y="871339"/>
                </a:cubicBezTo>
                <a:cubicBezTo>
                  <a:pt x="7816453" y="1452100"/>
                  <a:pt x="8241242" y="2248892"/>
                  <a:pt x="8365331" y="3261717"/>
                </a:cubicBezTo>
                <a:lnTo>
                  <a:pt x="6436717" y="3261717"/>
                </a:lnTo>
                <a:cubicBezTo>
                  <a:pt x="6349934" y="2786261"/>
                  <a:pt x="6114256" y="2402814"/>
                  <a:pt x="5729685" y="2111375"/>
                </a:cubicBezTo>
                <a:cubicBezTo>
                  <a:pt x="5345245" y="1819936"/>
                  <a:pt x="4919464" y="1674217"/>
                  <a:pt x="4452342" y="1674217"/>
                </a:cubicBezTo>
                <a:cubicBezTo>
                  <a:pt x="3675129" y="1674217"/>
                  <a:pt x="3070490" y="1958445"/>
                  <a:pt x="2638425" y="2526903"/>
                </a:cubicBezTo>
                <a:cubicBezTo>
                  <a:pt x="2206493" y="3095360"/>
                  <a:pt x="1990527" y="3848827"/>
                  <a:pt x="1990527" y="4787304"/>
                </a:cubicBezTo>
                <a:cubicBezTo>
                  <a:pt x="1990527" y="5684374"/>
                  <a:pt x="2204442" y="6414029"/>
                  <a:pt x="2632274" y="6976269"/>
                </a:cubicBezTo>
                <a:cubicBezTo>
                  <a:pt x="3060237" y="7538508"/>
                  <a:pt x="3668977" y="7819628"/>
                  <a:pt x="4458494" y="7819628"/>
                </a:cubicBezTo>
                <a:cubicBezTo>
                  <a:pt x="5033169" y="7819628"/>
                  <a:pt x="5498240" y="7642886"/>
                  <a:pt x="5853708" y="7289403"/>
                </a:cubicBezTo>
                <a:cubicBezTo>
                  <a:pt x="6209308" y="6935920"/>
                  <a:pt x="6428449" y="6436717"/>
                  <a:pt x="6511131" y="5791795"/>
                </a:cubicBezTo>
                <a:lnTo>
                  <a:pt x="8445897" y="5791795"/>
                </a:lnTo>
                <a:cubicBezTo>
                  <a:pt x="8330142" y="6945246"/>
                  <a:pt x="7911571" y="7851709"/>
                  <a:pt x="7190185" y="8511183"/>
                </a:cubicBezTo>
                <a:cubicBezTo>
                  <a:pt x="6468798" y="9170524"/>
                  <a:pt x="5558235" y="9500194"/>
                  <a:pt x="4458494" y="9500194"/>
                </a:cubicBezTo>
                <a:cubicBezTo>
                  <a:pt x="3586295" y="9500194"/>
                  <a:pt x="2810140" y="9300698"/>
                  <a:pt x="2130028" y="8901708"/>
                </a:cubicBezTo>
                <a:cubicBezTo>
                  <a:pt x="1449917" y="8502716"/>
                  <a:pt x="924851" y="7939418"/>
                  <a:pt x="554831" y="7211814"/>
                </a:cubicBezTo>
                <a:cubicBezTo>
                  <a:pt x="184944" y="6484210"/>
                  <a:pt x="0" y="5676040"/>
                  <a:pt x="0" y="4787304"/>
                </a:cubicBezTo>
                <a:cubicBezTo>
                  <a:pt x="0" y="3394009"/>
                  <a:pt x="407194" y="2247834"/>
                  <a:pt x="1221581" y="1348779"/>
                </a:cubicBezTo>
                <a:cubicBezTo>
                  <a:pt x="2035969" y="449593"/>
                  <a:pt x="3114940" y="0"/>
                  <a:pt x="4458494" y="0"/>
                </a:cubicBezTo>
                <a:close/>
                <a:moveTo>
                  <a:pt x="8799314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3" name="Freeform 1543"/>
          <p:cNvSpPr/>
          <p:nvPr/>
        </p:nvSpPr>
        <p:spPr>
          <a:xfrm rot="0" flipH="0" flipV="0">
            <a:off x="15742957" y="1347993"/>
            <a:ext cx="144551" cy="190390"/>
          </a:xfrm>
          <a:custGeom>
            <a:pathLst>
              <a:path w="6883400" h="9066212">
                <a:moveTo>
                  <a:pt x="6784181" y="0"/>
                </a:moveTo>
                <a:lnTo>
                  <a:pt x="6784181" y="1674416"/>
                </a:lnTo>
                <a:lnTo>
                  <a:pt x="1996877" y="1674416"/>
                </a:lnTo>
                <a:lnTo>
                  <a:pt x="1996877" y="3615333"/>
                </a:lnTo>
                <a:lnTo>
                  <a:pt x="6387306" y="3615333"/>
                </a:lnTo>
                <a:lnTo>
                  <a:pt x="6387306" y="5165725"/>
                </a:lnTo>
                <a:lnTo>
                  <a:pt x="1996877" y="5165725"/>
                </a:lnTo>
                <a:lnTo>
                  <a:pt x="1996877" y="7391797"/>
                </a:lnTo>
                <a:lnTo>
                  <a:pt x="6883400" y="7391797"/>
                </a:lnTo>
                <a:lnTo>
                  <a:pt x="688340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4" name="Freeform 1544"/>
          <p:cNvSpPr/>
          <p:nvPr/>
        </p:nvSpPr>
        <p:spPr>
          <a:xfrm rot="0" flipH="0" flipV="0">
            <a:off x="15915512" y="1347993"/>
            <a:ext cx="164083" cy="190390"/>
          </a:xfrm>
          <a:custGeom>
            <a:pathLst>
              <a:path w="7813477" h="9066212">
                <a:moveTo>
                  <a:pt x="4942483" y="0"/>
                </a:moveTo>
                <a:cubicBezTo>
                  <a:pt x="5674188" y="0"/>
                  <a:pt x="6291197" y="235678"/>
                  <a:pt x="6793508" y="707033"/>
                </a:cubicBezTo>
                <a:cubicBezTo>
                  <a:pt x="7295819" y="1178256"/>
                  <a:pt x="7546975" y="1777669"/>
                  <a:pt x="7546975" y="2505273"/>
                </a:cubicBezTo>
                <a:cubicBezTo>
                  <a:pt x="7546975" y="3075848"/>
                  <a:pt x="7428111" y="3548195"/>
                  <a:pt x="7190383" y="3922316"/>
                </a:cubicBezTo>
                <a:cubicBezTo>
                  <a:pt x="6952655" y="4296437"/>
                  <a:pt x="6591961" y="4580665"/>
                  <a:pt x="6108303" y="4775002"/>
                </a:cubicBezTo>
                <a:lnTo>
                  <a:pt x="6108303" y="4799806"/>
                </a:lnTo>
                <a:cubicBezTo>
                  <a:pt x="6534018" y="4911460"/>
                  <a:pt x="6860580" y="5165725"/>
                  <a:pt x="7087989" y="5562600"/>
                </a:cubicBezTo>
                <a:cubicBezTo>
                  <a:pt x="7315399" y="5959475"/>
                  <a:pt x="7439422" y="6567157"/>
                  <a:pt x="7460060" y="7385645"/>
                </a:cubicBezTo>
                <a:cubicBezTo>
                  <a:pt x="7476596" y="8204266"/>
                  <a:pt x="7594402" y="8764455"/>
                  <a:pt x="7813477" y="9066212"/>
                </a:cubicBezTo>
                <a:lnTo>
                  <a:pt x="5816799" y="9066212"/>
                </a:lnTo>
                <a:cubicBezTo>
                  <a:pt x="5701044" y="8772657"/>
                  <a:pt x="5622462" y="8297201"/>
                  <a:pt x="5581055" y="7639844"/>
                </a:cubicBezTo>
                <a:cubicBezTo>
                  <a:pt x="5519142" y="6746875"/>
                  <a:pt x="5369322" y="6171208"/>
                  <a:pt x="5131594" y="5912842"/>
                </a:cubicBezTo>
                <a:cubicBezTo>
                  <a:pt x="4893866" y="5654477"/>
                  <a:pt x="4529005" y="5525294"/>
                  <a:pt x="4037013" y="5525294"/>
                </a:cubicBezTo>
                <a:lnTo>
                  <a:pt x="1996877" y="5525294"/>
                </a:lnTo>
                <a:lnTo>
                  <a:pt x="199687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4223147" y="4099123"/>
                </a:moveTo>
                <a:cubicBezTo>
                  <a:pt x="4640660" y="4099123"/>
                  <a:pt x="4966163" y="3997854"/>
                  <a:pt x="5199658" y="3795316"/>
                </a:cubicBezTo>
                <a:cubicBezTo>
                  <a:pt x="5433285" y="3592645"/>
                  <a:pt x="5550099" y="3261849"/>
                  <a:pt x="5550099" y="2802930"/>
                </a:cubicBezTo>
                <a:cubicBezTo>
                  <a:pt x="5550099" y="2372982"/>
                  <a:pt x="5437452" y="2056739"/>
                  <a:pt x="5212160" y="1854200"/>
                </a:cubicBezTo>
                <a:cubicBezTo>
                  <a:pt x="4986867" y="1651661"/>
                  <a:pt x="4657196" y="1550392"/>
                  <a:pt x="4223147" y="1550392"/>
                </a:cubicBezTo>
                <a:lnTo>
                  <a:pt x="1996877" y="1550392"/>
                </a:lnTo>
                <a:lnTo>
                  <a:pt x="1996877" y="4099123"/>
                </a:lnTo>
                <a:close/>
                <a:moveTo>
                  <a:pt x="4092774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5" name="Freeform 1545"/>
          <p:cNvSpPr/>
          <p:nvPr/>
        </p:nvSpPr>
        <p:spPr>
          <a:xfrm rot="0" flipH="0" flipV="0">
            <a:off x="16108070" y="1347993"/>
            <a:ext cx="160828" cy="190390"/>
          </a:xfrm>
          <a:custGeom>
            <a:pathLst>
              <a:path w="7658497" h="9066212">
                <a:moveTo>
                  <a:pt x="1984375" y="0"/>
                </a:moveTo>
                <a:lnTo>
                  <a:pt x="5767189" y="6083498"/>
                </a:lnTo>
                <a:lnTo>
                  <a:pt x="5791994" y="6083498"/>
                </a:lnTo>
                <a:lnTo>
                  <a:pt x="5791994" y="0"/>
                </a:lnTo>
                <a:lnTo>
                  <a:pt x="7658497" y="0"/>
                </a:lnTo>
                <a:lnTo>
                  <a:pt x="7658497" y="9066212"/>
                </a:lnTo>
                <a:lnTo>
                  <a:pt x="5667970" y="9066212"/>
                </a:lnTo>
                <a:lnTo>
                  <a:pt x="1891506" y="2995216"/>
                </a:lnTo>
                <a:lnTo>
                  <a:pt x="1866702" y="2995216"/>
                </a:lnTo>
                <a:lnTo>
                  <a:pt x="1866702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6" name="Freeform 1546"/>
          <p:cNvSpPr/>
          <p:nvPr/>
        </p:nvSpPr>
        <p:spPr>
          <a:xfrm rot="0" flipH="0" flipV="0">
            <a:off x="16302832" y="1347993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7" name="Freeform 1547"/>
          <p:cNvSpPr/>
          <p:nvPr/>
        </p:nvSpPr>
        <p:spPr>
          <a:xfrm rot="0" flipH="0" flipV="0">
            <a:off x="16371373" y="1347993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8" name="Freeform 1548"/>
          <p:cNvSpPr/>
          <p:nvPr/>
        </p:nvSpPr>
        <p:spPr>
          <a:xfrm rot="0" flipH="0" flipV="0">
            <a:off x="16438873" y="1396828"/>
            <a:ext cx="129312" cy="141555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49" name="Freeform 1549"/>
          <p:cNvSpPr/>
          <p:nvPr/>
        </p:nvSpPr>
        <p:spPr>
          <a:xfrm rot="0" flipH="0" flipV="0">
            <a:off x="12016451" y="1734172"/>
            <a:ext cx="154933" cy="172258"/>
          </a:xfrm>
          <a:custGeom>
            <a:pathLst>
              <a:path w="8154392" h="9066212">
                <a:moveTo>
                  <a:pt x="5525095" y="0"/>
                </a:moveTo>
                <a:cubicBezTo>
                  <a:pt x="6368455" y="0"/>
                  <a:pt x="7017478" y="212923"/>
                  <a:pt x="7472164" y="638770"/>
                </a:cubicBezTo>
                <a:cubicBezTo>
                  <a:pt x="7926983" y="1064617"/>
                  <a:pt x="8154392" y="1682684"/>
                  <a:pt x="8154392" y="2492970"/>
                </a:cubicBezTo>
                <a:cubicBezTo>
                  <a:pt x="8154392" y="3022137"/>
                  <a:pt x="8007614" y="3517238"/>
                  <a:pt x="7714060" y="3978275"/>
                </a:cubicBezTo>
                <a:cubicBezTo>
                  <a:pt x="7420636" y="4439179"/>
                  <a:pt x="7014501" y="4784328"/>
                  <a:pt x="6495653" y="5013722"/>
                </a:cubicBezTo>
                <a:cubicBezTo>
                  <a:pt x="5976805" y="5243116"/>
                  <a:pt x="5394920" y="5357812"/>
                  <a:pt x="4749999" y="5357812"/>
                </a:cubicBezTo>
                <a:lnTo>
                  <a:pt x="1996678" y="5357812"/>
                </a:lnTo>
                <a:lnTo>
                  <a:pt x="1209080" y="9066212"/>
                </a:lnTo>
                <a:lnTo>
                  <a:pt x="0" y="9066212"/>
                </a:lnTo>
                <a:lnTo>
                  <a:pt x="1891308" y="0"/>
                </a:lnTo>
                <a:close/>
                <a:moveTo>
                  <a:pt x="8979297" y="9066212"/>
                </a:moveTo>
                <a:moveTo>
                  <a:pt x="2213769" y="4340820"/>
                </a:moveTo>
                <a:lnTo>
                  <a:pt x="4991894" y="4340820"/>
                </a:lnTo>
                <a:cubicBezTo>
                  <a:pt x="5570670" y="4340820"/>
                  <a:pt x="6041959" y="4176514"/>
                  <a:pt x="6405761" y="3847902"/>
                </a:cubicBezTo>
                <a:cubicBezTo>
                  <a:pt x="6769563" y="3519289"/>
                  <a:pt x="6951464" y="3069696"/>
                  <a:pt x="6951464" y="2499122"/>
                </a:cubicBezTo>
                <a:cubicBezTo>
                  <a:pt x="6951464" y="2019564"/>
                  <a:pt x="6823274" y="1652653"/>
                  <a:pt x="6566892" y="1398389"/>
                </a:cubicBezTo>
                <a:cubicBezTo>
                  <a:pt x="6310643" y="1144125"/>
                  <a:pt x="5955110" y="1016992"/>
                  <a:pt x="5500291" y="1016992"/>
                </a:cubicBezTo>
                <a:lnTo>
                  <a:pt x="2908300" y="1016992"/>
                </a:lnTo>
                <a:close/>
                <a:moveTo>
                  <a:pt x="463847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0" name="Freeform 1550"/>
          <p:cNvSpPr/>
          <p:nvPr/>
        </p:nvSpPr>
        <p:spPr>
          <a:xfrm rot="0" flipH="0" flipV="0">
            <a:off x="12163738" y="1736057"/>
            <a:ext cx="114760" cy="173317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1" name="Freeform 1551"/>
          <p:cNvSpPr/>
          <p:nvPr/>
        </p:nvSpPr>
        <p:spPr>
          <a:xfrm rot="0" flipH="0" flipV="0">
            <a:off x="12288973" y="1736057"/>
            <a:ext cx="114760" cy="173317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2" name="Freeform 1552"/>
          <p:cNvSpPr/>
          <p:nvPr/>
        </p:nvSpPr>
        <p:spPr>
          <a:xfrm rot="0" flipH="0" flipV="0">
            <a:off x="12424576" y="1744778"/>
            <a:ext cx="70222" cy="163066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3" name="Freeform 1553"/>
          <p:cNvSpPr/>
          <p:nvPr/>
        </p:nvSpPr>
        <p:spPr>
          <a:xfrm rot="0" flipH="0" flipV="0">
            <a:off x="12493561" y="1736057"/>
            <a:ext cx="121592" cy="173317"/>
          </a:xfrm>
          <a:custGeom>
            <a:pathLst>
              <a:path w="6399610" h="9121972">
                <a:moveTo>
                  <a:pt x="3671094" y="2251075"/>
                </a:moveTo>
                <a:cubicBezTo>
                  <a:pt x="4564063" y="2251075"/>
                  <a:pt x="5242057" y="2485694"/>
                  <a:pt x="5705078" y="2954933"/>
                </a:cubicBezTo>
                <a:cubicBezTo>
                  <a:pt x="6168099" y="3424171"/>
                  <a:pt x="6399610" y="4094956"/>
                  <a:pt x="6399610" y="4967287"/>
                </a:cubicBezTo>
                <a:cubicBezTo>
                  <a:pt x="6399610" y="6128940"/>
                  <a:pt x="6059554" y="7111801"/>
                  <a:pt x="5379442" y="7915870"/>
                </a:cubicBezTo>
                <a:cubicBezTo>
                  <a:pt x="4699463" y="8719939"/>
                  <a:pt x="3828190" y="9121972"/>
                  <a:pt x="2765624" y="9121972"/>
                </a:cubicBezTo>
                <a:cubicBezTo>
                  <a:pt x="1938801" y="9121972"/>
                  <a:pt x="1271125" y="8869825"/>
                  <a:pt x="762595" y="8365529"/>
                </a:cubicBezTo>
                <a:cubicBezTo>
                  <a:pt x="254199" y="7861101"/>
                  <a:pt x="0" y="7195476"/>
                  <a:pt x="0" y="6368653"/>
                </a:cubicBezTo>
                <a:cubicBezTo>
                  <a:pt x="0" y="5252508"/>
                  <a:pt x="338998" y="4287242"/>
                  <a:pt x="1016992" y="3472854"/>
                </a:cubicBezTo>
                <a:cubicBezTo>
                  <a:pt x="1694987" y="2658335"/>
                  <a:pt x="2579688" y="2251075"/>
                  <a:pt x="3671094" y="2251075"/>
                </a:cubicBezTo>
                <a:close/>
                <a:moveTo>
                  <a:pt x="6498828" y="8966993"/>
                </a:moveTo>
                <a:moveTo>
                  <a:pt x="1078905" y="6362501"/>
                </a:moveTo>
                <a:cubicBezTo>
                  <a:pt x="1078905" y="6937176"/>
                  <a:pt x="1240102" y="7381610"/>
                  <a:pt x="1562497" y="7695803"/>
                </a:cubicBezTo>
                <a:cubicBezTo>
                  <a:pt x="1885024" y="8009996"/>
                  <a:pt x="2323306" y="8167092"/>
                  <a:pt x="2877344" y="8167092"/>
                </a:cubicBezTo>
                <a:cubicBezTo>
                  <a:pt x="3571875" y="8167092"/>
                  <a:pt x="4152702" y="7843573"/>
                  <a:pt x="4619824" y="7196534"/>
                </a:cubicBezTo>
                <a:cubicBezTo>
                  <a:pt x="5086945" y="6549496"/>
                  <a:pt x="5320506" y="5835319"/>
                  <a:pt x="5320506" y="5054004"/>
                </a:cubicBezTo>
                <a:cubicBezTo>
                  <a:pt x="5320506" y="4500099"/>
                  <a:pt x="5169628" y="4052623"/>
                  <a:pt x="4867870" y="3711575"/>
                </a:cubicBezTo>
                <a:cubicBezTo>
                  <a:pt x="4566113" y="3370394"/>
                  <a:pt x="4136165" y="3199804"/>
                  <a:pt x="3578027" y="3199804"/>
                </a:cubicBezTo>
                <a:cubicBezTo>
                  <a:pt x="2866959" y="3199804"/>
                  <a:pt x="2272639" y="3524382"/>
                  <a:pt x="1795066" y="4173537"/>
                </a:cubicBezTo>
                <a:cubicBezTo>
                  <a:pt x="1317625" y="4822560"/>
                  <a:pt x="1078905" y="5552215"/>
                  <a:pt x="1078905" y="6362501"/>
                </a:cubicBezTo>
                <a:close/>
                <a:moveTo>
                  <a:pt x="2387402" y="8966993"/>
                </a:moveTo>
                <a:moveTo>
                  <a:pt x="3782616" y="0"/>
                </a:moveTo>
                <a:lnTo>
                  <a:pt x="3516114" y="1320998"/>
                </a:lnTo>
                <a:lnTo>
                  <a:pt x="2387402" y="1320998"/>
                </a:lnTo>
                <a:lnTo>
                  <a:pt x="2654102" y="0"/>
                </a:lnTo>
                <a:close/>
                <a:moveTo>
                  <a:pt x="8749903" y="8966993"/>
                </a:moveTo>
                <a:moveTo>
                  <a:pt x="5853906" y="0"/>
                </a:moveTo>
                <a:lnTo>
                  <a:pt x="5587206" y="1320998"/>
                </a:lnTo>
                <a:lnTo>
                  <a:pt x="4452342" y="1320998"/>
                </a:lnTo>
                <a:lnTo>
                  <a:pt x="4719042" y="0"/>
                </a:lnTo>
                <a:close/>
                <a:moveTo>
                  <a:pt x="8749903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4" name="Freeform 1554"/>
          <p:cNvSpPr/>
          <p:nvPr/>
        </p:nvSpPr>
        <p:spPr>
          <a:xfrm rot="0" flipH="0" flipV="0">
            <a:off x="12625820" y="1778827"/>
            <a:ext cx="108279" cy="130547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5" name="Freeform 1555"/>
          <p:cNvSpPr/>
          <p:nvPr/>
        </p:nvSpPr>
        <p:spPr>
          <a:xfrm rot="0" flipH="0" flipV="0">
            <a:off x="12747420" y="1781655"/>
            <a:ext cx="52784" cy="124774"/>
          </a:xfrm>
          <a:custGeom>
            <a:pathLst>
              <a:path w="2778125" h="6567090">
                <a:moveTo>
                  <a:pt x="2778125" y="0"/>
                </a:moveTo>
                <a:lnTo>
                  <a:pt x="2486621" y="1413867"/>
                </a:lnTo>
                <a:lnTo>
                  <a:pt x="1066602" y="1413867"/>
                </a:lnTo>
                <a:lnTo>
                  <a:pt x="1358107" y="0"/>
                </a:lnTo>
                <a:close/>
                <a:moveTo>
                  <a:pt x="6374805" y="6567090"/>
                </a:moveTo>
                <a:moveTo>
                  <a:pt x="1711524" y="5159375"/>
                </a:moveTo>
                <a:lnTo>
                  <a:pt x="1420019" y="6567090"/>
                </a:lnTo>
                <a:lnTo>
                  <a:pt x="0" y="6567090"/>
                </a:lnTo>
                <a:lnTo>
                  <a:pt x="279004" y="5159375"/>
                </a:lnTo>
                <a:close/>
                <a:moveTo>
                  <a:pt x="1215430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6" name="Freeform 1556"/>
          <p:cNvSpPr/>
          <p:nvPr/>
        </p:nvSpPr>
        <p:spPr>
          <a:xfrm rot="0" flipH="0" flipV="0">
            <a:off x="12885459" y="1744778"/>
            <a:ext cx="70222" cy="163066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7" name="Freeform 1557"/>
          <p:cNvSpPr/>
          <p:nvPr/>
        </p:nvSpPr>
        <p:spPr>
          <a:xfrm rot="0" flipH="0" flipV="0">
            <a:off x="12938017" y="1781655"/>
            <a:ext cx="137028" cy="175440"/>
          </a:xfrm>
          <a:custGeom>
            <a:pathLst>
              <a:path w="7212011" h="9233693">
                <a:moveTo>
                  <a:pt x="2486619" y="0"/>
                </a:moveTo>
                <a:lnTo>
                  <a:pt x="3249413" y="5221486"/>
                </a:lnTo>
                <a:lnTo>
                  <a:pt x="3274218" y="5221486"/>
                </a:lnTo>
                <a:lnTo>
                  <a:pt x="6033690" y="0"/>
                </a:lnTo>
                <a:lnTo>
                  <a:pt x="7212011" y="0"/>
                </a:lnTo>
                <a:lnTo>
                  <a:pt x="2871191" y="7677149"/>
                </a:lnTo>
                <a:cubicBezTo>
                  <a:pt x="2813247" y="7784570"/>
                  <a:pt x="2674738" y="7991209"/>
                  <a:pt x="2455663" y="8297068"/>
                </a:cubicBezTo>
                <a:cubicBezTo>
                  <a:pt x="2236588" y="8603058"/>
                  <a:pt x="1992642" y="8835627"/>
                  <a:pt x="1723826" y="8994774"/>
                </a:cubicBezTo>
                <a:cubicBezTo>
                  <a:pt x="1455141" y="9154053"/>
                  <a:pt x="1132680" y="9233693"/>
                  <a:pt x="756444" y="9233693"/>
                </a:cubicBezTo>
                <a:cubicBezTo>
                  <a:pt x="615950" y="9233693"/>
                  <a:pt x="469238" y="9215040"/>
                  <a:pt x="316309" y="9177733"/>
                </a:cubicBezTo>
                <a:cubicBezTo>
                  <a:pt x="163248" y="9140559"/>
                  <a:pt x="57811" y="9103385"/>
                  <a:pt x="0" y="9066211"/>
                </a:cubicBezTo>
                <a:lnTo>
                  <a:pt x="192087" y="8191896"/>
                </a:lnTo>
                <a:cubicBezTo>
                  <a:pt x="287205" y="8249707"/>
                  <a:pt x="389533" y="8294091"/>
                  <a:pt x="499070" y="8325047"/>
                </a:cubicBezTo>
                <a:cubicBezTo>
                  <a:pt x="608608" y="8356136"/>
                  <a:pt x="713052" y="8371680"/>
                  <a:pt x="812402" y="8371680"/>
                </a:cubicBezTo>
                <a:cubicBezTo>
                  <a:pt x="1188507" y="8371680"/>
                  <a:pt x="1490265" y="8188721"/>
                  <a:pt x="1717674" y="7822802"/>
                </a:cubicBezTo>
                <a:cubicBezTo>
                  <a:pt x="1945083" y="7457016"/>
                  <a:pt x="2201398" y="7038445"/>
                  <a:pt x="2486619" y="6567090"/>
                </a:cubicBezTo>
                <a:lnTo>
                  <a:pt x="1333301" y="0"/>
                </a:lnTo>
                <a:close/>
                <a:moveTo>
                  <a:pt x="736699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8" name="Freeform 1558"/>
          <p:cNvSpPr/>
          <p:nvPr/>
        </p:nvSpPr>
        <p:spPr>
          <a:xfrm rot="0" flipH="0" flipV="0">
            <a:off x="13073164" y="1736057"/>
            <a:ext cx="121592" cy="173317"/>
          </a:xfrm>
          <a:custGeom>
            <a:pathLst>
              <a:path w="6399610" h="9121972">
                <a:moveTo>
                  <a:pt x="3671094" y="2251075"/>
                </a:moveTo>
                <a:cubicBezTo>
                  <a:pt x="4564063" y="2251075"/>
                  <a:pt x="5242057" y="2485694"/>
                  <a:pt x="5705078" y="2954933"/>
                </a:cubicBezTo>
                <a:cubicBezTo>
                  <a:pt x="6168099" y="3424171"/>
                  <a:pt x="6399610" y="4094956"/>
                  <a:pt x="6399610" y="4967287"/>
                </a:cubicBezTo>
                <a:cubicBezTo>
                  <a:pt x="6399610" y="6128940"/>
                  <a:pt x="6059554" y="7111801"/>
                  <a:pt x="5379442" y="7915870"/>
                </a:cubicBezTo>
                <a:cubicBezTo>
                  <a:pt x="4699463" y="8719939"/>
                  <a:pt x="3828190" y="9121972"/>
                  <a:pt x="2765624" y="9121972"/>
                </a:cubicBezTo>
                <a:cubicBezTo>
                  <a:pt x="1938801" y="9121972"/>
                  <a:pt x="1271125" y="8869825"/>
                  <a:pt x="762595" y="8365529"/>
                </a:cubicBezTo>
                <a:cubicBezTo>
                  <a:pt x="254199" y="7861101"/>
                  <a:pt x="0" y="7195476"/>
                  <a:pt x="0" y="6368653"/>
                </a:cubicBezTo>
                <a:cubicBezTo>
                  <a:pt x="0" y="5252508"/>
                  <a:pt x="338998" y="4287242"/>
                  <a:pt x="1016992" y="3472854"/>
                </a:cubicBezTo>
                <a:cubicBezTo>
                  <a:pt x="1694987" y="2658335"/>
                  <a:pt x="2579688" y="2251075"/>
                  <a:pt x="3671094" y="2251075"/>
                </a:cubicBezTo>
                <a:close/>
                <a:moveTo>
                  <a:pt x="6498828" y="8966993"/>
                </a:moveTo>
                <a:moveTo>
                  <a:pt x="1078905" y="6362501"/>
                </a:moveTo>
                <a:cubicBezTo>
                  <a:pt x="1078905" y="6937176"/>
                  <a:pt x="1240102" y="7381610"/>
                  <a:pt x="1562497" y="7695803"/>
                </a:cubicBezTo>
                <a:cubicBezTo>
                  <a:pt x="1885024" y="8009996"/>
                  <a:pt x="2323306" y="8167092"/>
                  <a:pt x="2877344" y="8167092"/>
                </a:cubicBezTo>
                <a:cubicBezTo>
                  <a:pt x="3571875" y="8167092"/>
                  <a:pt x="4152702" y="7843573"/>
                  <a:pt x="4619824" y="7196534"/>
                </a:cubicBezTo>
                <a:cubicBezTo>
                  <a:pt x="5086945" y="6549496"/>
                  <a:pt x="5320506" y="5835319"/>
                  <a:pt x="5320506" y="5054004"/>
                </a:cubicBezTo>
                <a:cubicBezTo>
                  <a:pt x="5320506" y="4500099"/>
                  <a:pt x="5169628" y="4052623"/>
                  <a:pt x="4867870" y="3711575"/>
                </a:cubicBezTo>
                <a:cubicBezTo>
                  <a:pt x="4566113" y="3370394"/>
                  <a:pt x="4136165" y="3199804"/>
                  <a:pt x="3578027" y="3199804"/>
                </a:cubicBezTo>
                <a:cubicBezTo>
                  <a:pt x="2866959" y="3199804"/>
                  <a:pt x="2272639" y="3524382"/>
                  <a:pt x="1795066" y="4173537"/>
                </a:cubicBezTo>
                <a:cubicBezTo>
                  <a:pt x="1317625" y="4822560"/>
                  <a:pt x="1078905" y="5552215"/>
                  <a:pt x="1078905" y="6362501"/>
                </a:cubicBezTo>
                <a:close/>
                <a:moveTo>
                  <a:pt x="2387402" y="8966993"/>
                </a:moveTo>
                <a:moveTo>
                  <a:pt x="3782616" y="0"/>
                </a:moveTo>
                <a:lnTo>
                  <a:pt x="3516114" y="1320998"/>
                </a:lnTo>
                <a:lnTo>
                  <a:pt x="2387402" y="1320998"/>
                </a:lnTo>
                <a:lnTo>
                  <a:pt x="2654102" y="0"/>
                </a:lnTo>
                <a:close/>
                <a:moveTo>
                  <a:pt x="8749903" y="8966993"/>
                </a:moveTo>
                <a:moveTo>
                  <a:pt x="5853906" y="0"/>
                </a:moveTo>
                <a:lnTo>
                  <a:pt x="5587206" y="1320998"/>
                </a:lnTo>
                <a:lnTo>
                  <a:pt x="4452342" y="1320998"/>
                </a:lnTo>
                <a:lnTo>
                  <a:pt x="4719042" y="0"/>
                </a:lnTo>
                <a:close/>
                <a:moveTo>
                  <a:pt x="8749903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59" name="Freeform 1559"/>
          <p:cNvSpPr/>
          <p:nvPr/>
        </p:nvSpPr>
        <p:spPr>
          <a:xfrm rot="0" flipH="0" flipV="0">
            <a:off x="13205423" y="1778827"/>
            <a:ext cx="108279" cy="130547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0" name="Freeform 1560"/>
          <p:cNvSpPr/>
          <p:nvPr/>
        </p:nvSpPr>
        <p:spPr>
          <a:xfrm rot="0" flipH="0" flipV="0">
            <a:off x="13322189" y="1734172"/>
            <a:ext cx="125246" cy="172258"/>
          </a:xfrm>
          <a:custGeom>
            <a:pathLst>
              <a:path w="6591894" h="9066212">
                <a:moveTo>
                  <a:pt x="2982911" y="0"/>
                </a:moveTo>
                <a:lnTo>
                  <a:pt x="1854199" y="5333008"/>
                </a:lnTo>
                <a:lnTo>
                  <a:pt x="1879003" y="5357812"/>
                </a:lnTo>
                <a:lnTo>
                  <a:pt x="5178027" y="2499122"/>
                </a:lnTo>
                <a:lnTo>
                  <a:pt x="6591894" y="2499122"/>
                </a:lnTo>
                <a:lnTo>
                  <a:pt x="3733203" y="4923830"/>
                </a:lnTo>
                <a:lnTo>
                  <a:pt x="5358010" y="9066212"/>
                </a:lnTo>
                <a:lnTo>
                  <a:pt x="4148731" y="9066212"/>
                </a:lnTo>
                <a:lnTo>
                  <a:pt x="2871191" y="5574903"/>
                </a:lnTo>
                <a:lnTo>
                  <a:pt x="1575195" y="6728420"/>
                </a:ln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1" name="Freeform 1561"/>
          <p:cNvSpPr/>
          <p:nvPr/>
        </p:nvSpPr>
        <p:spPr>
          <a:xfrm rot="0" flipH="0" flipV="0">
            <a:off x="13440826" y="1778827"/>
            <a:ext cx="117117" cy="130547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2" name="Freeform 1562"/>
          <p:cNvSpPr/>
          <p:nvPr/>
        </p:nvSpPr>
        <p:spPr>
          <a:xfrm rot="0" flipH="0" flipV="0">
            <a:off x="13566867" y="1778827"/>
            <a:ext cx="121830" cy="127602"/>
          </a:xfrm>
          <a:custGeom>
            <a:pathLst>
              <a:path w="6412110" h="6715918">
                <a:moveTo>
                  <a:pt x="4582714" y="0"/>
                </a:moveTo>
                <a:cubicBezTo>
                  <a:pt x="5202898" y="0"/>
                  <a:pt x="5662810" y="135400"/>
                  <a:pt x="5962450" y="406201"/>
                </a:cubicBezTo>
                <a:cubicBezTo>
                  <a:pt x="6262223" y="677002"/>
                  <a:pt x="6412110" y="1101791"/>
                  <a:pt x="6412110" y="1680567"/>
                </a:cubicBezTo>
                <a:cubicBezTo>
                  <a:pt x="6412110" y="1796322"/>
                  <a:pt x="6402783" y="1931723"/>
                  <a:pt x="6384130" y="2086768"/>
                </a:cubicBezTo>
                <a:cubicBezTo>
                  <a:pt x="6365609" y="2241814"/>
                  <a:pt x="6310840" y="2536362"/>
                  <a:pt x="6219824" y="2970411"/>
                </a:cubicBezTo>
                <a:lnTo>
                  <a:pt x="5419922" y="6715918"/>
                </a:lnTo>
                <a:lnTo>
                  <a:pt x="4341017" y="6715918"/>
                </a:lnTo>
                <a:lnTo>
                  <a:pt x="5258791" y="2480468"/>
                </a:lnTo>
                <a:cubicBezTo>
                  <a:pt x="5308400" y="2166276"/>
                  <a:pt x="5333205" y="1959570"/>
                  <a:pt x="5333205" y="1860351"/>
                </a:cubicBezTo>
                <a:cubicBezTo>
                  <a:pt x="5333205" y="1575130"/>
                  <a:pt x="5230877" y="1351888"/>
                  <a:pt x="5026222" y="1190625"/>
                </a:cubicBezTo>
                <a:cubicBezTo>
                  <a:pt x="4821567" y="1029361"/>
                  <a:pt x="4543556" y="948729"/>
                  <a:pt x="4192189" y="948729"/>
                </a:cubicBezTo>
                <a:cubicBezTo>
                  <a:pt x="3687761" y="948729"/>
                  <a:pt x="3199869" y="1149283"/>
                  <a:pt x="2728514" y="1550392"/>
                </a:cubicBezTo>
                <a:cubicBezTo>
                  <a:pt x="2257291" y="1951368"/>
                  <a:pt x="1965853" y="2443294"/>
                  <a:pt x="1854199" y="3026172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82910" y="148828"/>
                </a:lnTo>
                <a:lnTo>
                  <a:pt x="2424706" y="148828"/>
                </a:lnTo>
                <a:lnTo>
                  <a:pt x="2220117" y="1141015"/>
                </a:lnTo>
                <a:lnTo>
                  <a:pt x="2244922" y="1141015"/>
                </a:lnTo>
                <a:cubicBezTo>
                  <a:pt x="2513606" y="777213"/>
                  <a:pt x="2850487" y="496093"/>
                  <a:pt x="3255564" y="297656"/>
                </a:cubicBezTo>
                <a:cubicBezTo>
                  <a:pt x="3660774" y="99218"/>
                  <a:pt x="4103157" y="0"/>
                  <a:pt x="4582714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3" name="Freeform 1563"/>
          <p:cNvSpPr/>
          <p:nvPr/>
        </p:nvSpPr>
        <p:spPr>
          <a:xfrm rot="0" flipH="0" flipV="0">
            <a:off x="13710223" y="1744778"/>
            <a:ext cx="70222" cy="163066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4" name="Freeform 1564"/>
          <p:cNvSpPr/>
          <p:nvPr/>
        </p:nvSpPr>
        <p:spPr>
          <a:xfrm rot="0" flipH="0" flipV="0">
            <a:off x="13779129" y="1778827"/>
            <a:ext cx="117117" cy="130547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5" name="Freeform 1565"/>
          <p:cNvSpPr/>
          <p:nvPr/>
        </p:nvSpPr>
        <p:spPr>
          <a:xfrm rot="0" flipH="0" flipV="0">
            <a:off x="13905171" y="1734172"/>
            <a:ext cx="56675" cy="172258"/>
          </a:xfrm>
          <a:custGeom>
            <a:pathLst>
              <a:path w="2982911" h="9066212">
                <a:moveTo>
                  <a:pt x="2982911" y="0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903808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6" name="Freeform 1566"/>
          <p:cNvSpPr/>
          <p:nvPr/>
        </p:nvSpPr>
        <p:spPr>
          <a:xfrm rot="0" flipH="0" flipV="0">
            <a:off x="13962276" y="1778827"/>
            <a:ext cx="117117" cy="130547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7" name="Freeform 1567"/>
          <p:cNvSpPr/>
          <p:nvPr/>
        </p:nvSpPr>
        <p:spPr>
          <a:xfrm rot="0" flipH="0" flipV="0">
            <a:off x="14088316" y="1778827"/>
            <a:ext cx="121830" cy="127602"/>
          </a:xfrm>
          <a:custGeom>
            <a:pathLst>
              <a:path w="6412110" h="6715918">
                <a:moveTo>
                  <a:pt x="4582714" y="0"/>
                </a:moveTo>
                <a:cubicBezTo>
                  <a:pt x="5202898" y="0"/>
                  <a:pt x="5662810" y="135400"/>
                  <a:pt x="5962450" y="406201"/>
                </a:cubicBezTo>
                <a:cubicBezTo>
                  <a:pt x="6262223" y="677002"/>
                  <a:pt x="6412110" y="1101791"/>
                  <a:pt x="6412110" y="1680567"/>
                </a:cubicBezTo>
                <a:cubicBezTo>
                  <a:pt x="6412110" y="1796322"/>
                  <a:pt x="6402783" y="1931723"/>
                  <a:pt x="6384130" y="2086768"/>
                </a:cubicBezTo>
                <a:cubicBezTo>
                  <a:pt x="6365609" y="2241814"/>
                  <a:pt x="6310840" y="2536362"/>
                  <a:pt x="6219824" y="2970411"/>
                </a:cubicBezTo>
                <a:lnTo>
                  <a:pt x="5419922" y="6715918"/>
                </a:lnTo>
                <a:lnTo>
                  <a:pt x="4341017" y="6715918"/>
                </a:lnTo>
                <a:lnTo>
                  <a:pt x="5258791" y="2480468"/>
                </a:lnTo>
                <a:cubicBezTo>
                  <a:pt x="5308400" y="2166276"/>
                  <a:pt x="5333205" y="1959570"/>
                  <a:pt x="5333205" y="1860351"/>
                </a:cubicBezTo>
                <a:cubicBezTo>
                  <a:pt x="5333205" y="1575130"/>
                  <a:pt x="5230877" y="1351888"/>
                  <a:pt x="5026222" y="1190625"/>
                </a:cubicBezTo>
                <a:cubicBezTo>
                  <a:pt x="4821567" y="1029361"/>
                  <a:pt x="4543556" y="948729"/>
                  <a:pt x="4192189" y="948729"/>
                </a:cubicBezTo>
                <a:cubicBezTo>
                  <a:pt x="3687761" y="948729"/>
                  <a:pt x="3199869" y="1149283"/>
                  <a:pt x="2728514" y="1550392"/>
                </a:cubicBezTo>
                <a:cubicBezTo>
                  <a:pt x="2257291" y="1951368"/>
                  <a:pt x="1965853" y="2443294"/>
                  <a:pt x="1854199" y="3026172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82910" y="148828"/>
                </a:lnTo>
                <a:lnTo>
                  <a:pt x="2424706" y="148828"/>
                </a:lnTo>
                <a:lnTo>
                  <a:pt x="2220117" y="1141015"/>
                </a:lnTo>
                <a:lnTo>
                  <a:pt x="2244922" y="1141015"/>
                </a:lnTo>
                <a:cubicBezTo>
                  <a:pt x="2513606" y="777213"/>
                  <a:pt x="2850487" y="496093"/>
                  <a:pt x="3255564" y="297656"/>
                </a:cubicBezTo>
                <a:cubicBezTo>
                  <a:pt x="3660774" y="99218"/>
                  <a:pt x="4103157" y="0"/>
                  <a:pt x="4582714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8" name="Freeform 1568"/>
          <p:cNvSpPr/>
          <p:nvPr/>
        </p:nvSpPr>
        <p:spPr>
          <a:xfrm rot="0" flipH="0" flipV="0">
            <a:off x="14299691" y="1730051"/>
            <a:ext cx="160238" cy="180503"/>
          </a:xfrm>
          <a:custGeom>
            <a:pathLst>
              <a:path w="8433594" h="9500194">
                <a:moveTo>
                  <a:pt x="4979392" y="0"/>
                </a:moveTo>
                <a:cubicBezTo>
                  <a:pt x="6008886" y="0"/>
                  <a:pt x="6838818" y="270801"/>
                  <a:pt x="7469188" y="812403"/>
                </a:cubicBezTo>
                <a:cubicBezTo>
                  <a:pt x="8099689" y="1353873"/>
                  <a:pt x="8421158" y="2128970"/>
                  <a:pt x="8433594" y="3137694"/>
                </a:cubicBezTo>
                <a:lnTo>
                  <a:pt x="7224316" y="3137694"/>
                </a:lnTo>
                <a:cubicBezTo>
                  <a:pt x="7224316" y="2451497"/>
                  <a:pt x="7022769" y="1926497"/>
                  <a:pt x="6619677" y="1562695"/>
                </a:cubicBezTo>
                <a:cubicBezTo>
                  <a:pt x="6216584" y="1198893"/>
                  <a:pt x="5669823" y="1016992"/>
                  <a:pt x="4979392" y="1016992"/>
                </a:cubicBezTo>
                <a:cubicBezTo>
                  <a:pt x="3834276" y="1016992"/>
                  <a:pt x="2918553" y="1459375"/>
                  <a:pt x="2232224" y="2344142"/>
                </a:cubicBezTo>
                <a:cubicBezTo>
                  <a:pt x="1546027" y="3228776"/>
                  <a:pt x="1202928" y="4289094"/>
                  <a:pt x="1202928" y="5525095"/>
                </a:cubicBezTo>
                <a:cubicBezTo>
                  <a:pt x="1202928" y="6447036"/>
                  <a:pt x="1432388" y="7170539"/>
                  <a:pt x="1891308" y="7695604"/>
                </a:cubicBezTo>
                <a:cubicBezTo>
                  <a:pt x="2350228" y="8220670"/>
                  <a:pt x="3015787" y="8483203"/>
                  <a:pt x="3887986" y="8483203"/>
                </a:cubicBezTo>
                <a:cubicBezTo>
                  <a:pt x="4594953" y="8483203"/>
                  <a:pt x="5185106" y="8294092"/>
                  <a:pt x="5658445" y="7915870"/>
                </a:cubicBezTo>
                <a:cubicBezTo>
                  <a:pt x="6131785" y="7537516"/>
                  <a:pt x="6475942" y="6972101"/>
                  <a:pt x="6690916" y="6219626"/>
                </a:cubicBezTo>
                <a:lnTo>
                  <a:pt x="7900194" y="6219626"/>
                </a:lnTo>
                <a:cubicBezTo>
                  <a:pt x="7648046" y="7306932"/>
                  <a:pt x="7178808" y="8125552"/>
                  <a:pt x="6492478" y="8675489"/>
                </a:cubicBezTo>
                <a:cubicBezTo>
                  <a:pt x="5806281" y="9225293"/>
                  <a:pt x="4938117" y="9500194"/>
                  <a:pt x="3887986" y="9500194"/>
                </a:cubicBezTo>
                <a:cubicBezTo>
                  <a:pt x="2660187" y="9500194"/>
                  <a:pt x="1705240" y="9152929"/>
                  <a:pt x="1023144" y="8458398"/>
                </a:cubicBezTo>
                <a:cubicBezTo>
                  <a:pt x="341048" y="7763867"/>
                  <a:pt x="0" y="6786099"/>
                  <a:pt x="0" y="5525095"/>
                </a:cubicBezTo>
                <a:cubicBezTo>
                  <a:pt x="0" y="3966567"/>
                  <a:pt x="465072" y="2656086"/>
                  <a:pt x="1395214" y="1593651"/>
                </a:cubicBezTo>
                <a:cubicBezTo>
                  <a:pt x="2325357" y="531217"/>
                  <a:pt x="3520083" y="0"/>
                  <a:pt x="4979392" y="0"/>
                </a:cubicBezTo>
                <a:close/>
                <a:moveTo>
                  <a:pt x="8799314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69" name="Freeform 1569"/>
          <p:cNvSpPr/>
          <p:nvPr/>
        </p:nvSpPr>
        <p:spPr>
          <a:xfrm rot="0" flipH="0" flipV="0">
            <a:off x="14466370" y="1734172"/>
            <a:ext cx="155171" cy="172258"/>
          </a:xfrm>
          <a:custGeom>
            <a:pathLst>
              <a:path w="8166894" h="9066212">
                <a:moveTo>
                  <a:pt x="8166894" y="0"/>
                </a:moveTo>
                <a:lnTo>
                  <a:pt x="7962305" y="1016992"/>
                </a:lnTo>
                <a:lnTo>
                  <a:pt x="2920603" y="1016992"/>
                </a:lnTo>
                <a:lnTo>
                  <a:pt x="2312988" y="3894336"/>
                </a:lnTo>
                <a:lnTo>
                  <a:pt x="7013377" y="3894336"/>
                </a:lnTo>
                <a:lnTo>
                  <a:pt x="6808788" y="4911328"/>
                </a:lnTo>
                <a:lnTo>
                  <a:pt x="2095897" y="4911328"/>
                </a:lnTo>
                <a:lnTo>
                  <a:pt x="1438672" y="8049220"/>
                </a:lnTo>
                <a:lnTo>
                  <a:pt x="6542088" y="8049220"/>
                </a:lnTo>
                <a:lnTo>
                  <a:pt x="6312694" y="9066212"/>
                </a:lnTo>
                <a:lnTo>
                  <a:pt x="0" y="9066212"/>
                </a:lnTo>
                <a:lnTo>
                  <a:pt x="1922264" y="0"/>
                </a:lnTo>
                <a:close/>
                <a:moveTo>
                  <a:pt x="89792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0" name="Freeform 1570"/>
          <p:cNvSpPr/>
          <p:nvPr/>
        </p:nvSpPr>
        <p:spPr>
          <a:xfrm rot="0" flipH="0" flipV="0">
            <a:off x="14613562" y="1734172"/>
            <a:ext cx="159529" cy="172258"/>
          </a:xfrm>
          <a:custGeom>
            <a:pathLst>
              <a:path w="8396288" h="9066212">
                <a:moveTo>
                  <a:pt x="5475486" y="0"/>
                </a:moveTo>
                <a:cubicBezTo>
                  <a:pt x="6384991" y="0"/>
                  <a:pt x="7099168" y="195395"/>
                  <a:pt x="7618016" y="586184"/>
                </a:cubicBezTo>
                <a:cubicBezTo>
                  <a:pt x="8136864" y="976842"/>
                  <a:pt x="8396288" y="1550392"/>
                  <a:pt x="8396288" y="2306836"/>
                </a:cubicBezTo>
                <a:cubicBezTo>
                  <a:pt x="8396288" y="2893946"/>
                  <a:pt x="8212336" y="3423179"/>
                  <a:pt x="7844433" y="3894534"/>
                </a:cubicBezTo>
                <a:cubicBezTo>
                  <a:pt x="7476530" y="4365757"/>
                  <a:pt x="6978386" y="4650978"/>
                  <a:pt x="6350000" y="4750197"/>
                </a:cubicBezTo>
                <a:lnTo>
                  <a:pt x="6350000" y="4775002"/>
                </a:lnTo>
                <a:cubicBezTo>
                  <a:pt x="6635221" y="4857684"/>
                  <a:pt x="6864614" y="5036476"/>
                  <a:pt x="7038181" y="5311378"/>
                </a:cubicBezTo>
                <a:cubicBezTo>
                  <a:pt x="7211880" y="5586280"/>
                  <a:pt x="7298730" y="5942872"/>
                  <a:pt x="7298730" y="6381155"/>
                </a:cubicBezTo>
                <a:cubicBezTo>
                  <a:pt x="7298730" y="6612665"/>
                  <a:pt x="7267708" y="6924741"/>
                  <a:pt x="7205663" y="7317383"/>
                </a:cubicBezTo>
                <a:cubicBezTo>
                  <a:pt x="7143618" y="7714258"/>
                  <a:pt x="7112595" y="8032618"/>
                  <a:pt x="7112595" y="8272462"/>
                </a:cubicBezTo>
                <a:cubicBezTo>
                  <a:pt x="7112595" y="8417190"/>
                  <a:pt x="7128074" y="8556757"/>
                  <a:pt x="7159030" y="8691166"/>
                </a:cubicBezTo>
                <a:cubicBezTo>
                  <a:pt x="7190119" y="8825442"/>
                  <a:pt x="7234635" y="8950457"/>
                  <a:pt x="7292578" y="9066212"/>
                </a:cubicBezTo>
                <a:lnTo>
                  <a:pt x="6033691" y="9066212"/>
                </a:lnTo>
                <a:cubicBezTo>
                  <a:pt x="6004719" y="8971095"/>
                  <a:pt x="5980906" y="8856398"/>
                  <a:pt x="5962253" y="8722122"/>
                </a:cubicBezTo>
                <a:cubicBezTo>
                  <a:pt x="5943732" y="8587714"/>
                  <a:pt x="5934472" y="8435777"/>
                  <a:pt x="5934472" y="8266311"/>
                </a:cubicBezTo>
                <a:cubicBezTo>
                  <a:pt x="5934472" y="7956219"/>
                  <a:pt x="5967545" y="7627541"/>
                  <a:pt x="6033691" y="7280275"/>
                </a:cubicBezTo>
                <a:cubicBezTo>
                  <a:pt x="6099837" y="6933009"/>
                  <a:pt x="6132910" y="6641571"/>
                  <a:pt x="6132910" y="6405959"/>
                </a:cubicBezTo>
                <a:cubicBezTo>
                  <a:pt x="6132910" y="6029722"/>
                  <a:pt x="6060546" y="5740334"/>
                  <a:pt x="5915819" y="5537795"/>
                </a:cubicBezTo>
                <a:cubicBezTo>
                  <a:pt x="5771092" y="5335124"/>
                  <a:pt x="5527212" y="5219369"/>
                  <a:pt x="5184180" y="5190530"/>
                </a:cubicBezTo>
                <a:lnTo>
                  <a:pt x="2021483" y="5190530"/>
                </a:lnTo>
                <a:lnTo>
                  <a:pt x="1209080" y="9066212"/>
                </a:lnTo>
                <a:lnTo>
                  <a:pt x="0" y="9066212"/>
                </a:lnTo>
                <a:lnTo>
                  <a:pt x="1922264" y="0"/>
                </a:lnTo>
                <a:close/>
                <a:moveTo>
                  <a:pt x="8979297" y="9066212"/>
                </a:moveTo>
                <a:moveTo>
                  <a:pt x="2908300" y="1016992"/>
                </a:moveTo>
                <a:lnTo>
                  <a:pt x="2238574" y="4179689"/>
                </a:lnTo>
                <a:lnTo>
                  <a:pt x="5010547" y="4179689"/>
                </a:lnTo>
                <a:cubicBezTo>
                  <a:pt x="5684309" y="4179689"/>
                  <a:pt x="6216518" y="4018492"/>
                  <a:pt x="6607175" y="3696097"/>
                </a:cubicBezTo>
                <a:cubicBezTo>
                  <a:pt x="6997964" y="3373570"/>
                  <a:pt x="7193360" y="2935287"/>
                  <a:pt x="7193360" y="2381250"/>
                </a:cubicBezTo>
                <a:cubicBezTo>
                  <a:pt x="7193360" y="1926564"/>
                  <a:pt x="7045524" y="1585516"/>
                  <a:pt x="6749852" y="1358106"/>
                </a:cubicBezTo>
                <a:cubicBezTo>
                  <a:pt x="6454312" y="1130697"/>
                  <a:pt x="6027473" y="1016992"/>
                  <a:pt x="5469335" y="1016992"/>
                </a:cubicBezTo>
                <a:close/>
                <a:moveTo>
                  <a:pt x="796230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1" name="Freeform 1571"/>
          <p:cNvSpPr/>
          <p:nvPr/>
        </p:nvSpPr>
        <p:spPr>
          <a:xfrm rot="0" flipH="0" flipV="0">
            <a:off x="14778854" y="1734172"/>
            <a:ext cx="174022" cy="172258"/>
          </a:xfrm>
          <a:custGeom>
            <a:pathLst>
              <a:path w="9159081" h="9066212">
                <a:moveTo>
                  <a:pt x="3212108" y="0"/>
                </a:moveTo>
                <a:lnTo>
                  <a:pt x="6455370" y="7503517"/>
                </a:lnTo>
                <a:lnTo>
                  <a:pt x="6480175" y="7503517"/>
                </a:lnTo>
                <a:lnTo>
                  <a:pt x="7993261" y="0"/>
                </a:lnTo>
                <a:lnTo>
                  <a:pt x="9159081" y="0"/>
                </a:lnTo>
                <a:lnTo>
                  <a:pt x="7242969" y="9066212"/>
                </a:lnTo>
                <a:lnTo>
                  <a:pt x="5946775" y="9066212"/>
                </a:lnTo>
                <a:lnTo>
                  <a:pt x="2734667" y="1612305"/>
                </a:lnTo>
                <a:lnTo>
                  <a:pt x="2709863" y="1612305"/>
                </a:lnTo>
                <a:lnTo>
                  <a:pt x="1171972" y="9066212"/>
                </a:lnTo>
                <a:lnTo>
                  <a:pt x="0" y="9066212"/>
                </a:lnTo>
                <a:lnTo>
                  <a:pt x="1922264" y="0"/>
                </a:lnTo>
                <a:close/>
                <a:moveTo>
                  <a:pt x="89792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2" name="Freeform 1572"/>
          <p:cNvSpPr/>
          <p:nvPr/>
        </p:nvSpPr>
        <p:spPr>
          <a:xfrm rot="0" flipH="0" flipV="0">
            <a:off x="14950240" y="1734172"/>
            <a:ext cx="56675" cy="172258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3" name="Freeform 1573"/>
          <p:cNvSpPr/>
          <p:nvPr/>
        </p:nvSpPr>
        <p:spPr>
          <a:xfrm rot="0" flipH="0" flipV="0">
            <a:off x="15002866" y="1778827"/>
            <a:ext cx="108279" cy="130547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4" name="Freeform 1574"/>
          <p:cNvSpPr/>
          <p:nvPr/>
        </p:nvSpPr>
        <p:spPr>
          <a:xfrm rot="0" flipH="0" flipV="0">
            <a:off x="15118690" y="1778827"/>
            <a:ext cx="108279" cy="130547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5" name="Freeform 1575"/>
          <p:cNvSpPr/>
          <p:nvPr/>
        </p:nvSpPr>
        <p:spPr>
          <a:xfrm rot="0" flipH="0" flipV="0">
            <a:off x="15234280" y="1736057"/>
            <a:ext cx="114760" cy="173317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6" name="Freeform 1576"/>
          <p:cNvSpPr/>
          <p:nvPr/>
        </p:nvSpPr>
        <p:spPr>
          <a:xfrm rot="0" flipH="0" flipV="0">
            <a:off x="15438847" y="1781655"/>
            <a:ext cx="109101" cy="124774"/>
          </a:xfrm>
          <a:custGeom>
            <a:pathLst>
              <a:path w="5742185" h="6567090">
                <a:moveTo>
                  <a:pt x="1141015" y="0"/>
                </a:moveTo>
                <a:lnTo>
                  <a:pt x="1699021" y="5457031"/>
                </a:lnTo>
                <a:lnTo>
                  <a:pt x="1729978" y="5457031"/>
                </a:lnTo>
                <a:lnTo>
                  <a:pt x="4570214" y="0"/>
                </a:lnTo>
                <a:lnTo>
                  <a:pt x="5742185" y="0"/>
                </a:lnTo>
                <a:lnTo>
                  <a:pt x="2095896" y="6567090"/>
                </a:lnTo>
                <a:lnTo>
                  <a:pt x="942578" y="6567090"/>
                </a:lnTo>
                <a:lnTo>
                  <a:pt x="0" y="0"/>
                </a:lnTo>
                <a:close/>
                <a:moveTo>
                  <a:pt x="6033690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7" name="Freeform 1577"/>
          <p:cNvSpPr/>
          <p:nvPr/>
        </p:nvSpPr>
        <p:spPr>
          <a:xfrm rot="0" flipH="0" flipV="0">
            <a:off x="15543356" y="1734172"/>
            <a:ext cx="56675" cy="172258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8" name="Freeform 1578"/>
          <p:cNvSpPr/>
          <p:nvPr/>
        </p:nvSpPr>
        <p:spPr>
          <a:xfrm rot="0" flipH="0" flipV="0">
            <a:off x="15600461" y="1778827"/>
            <a:ext cx="117117" cy="130547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79" name="Freeform 1579"/>
          <p:cNvSpPr/>
          <p:nvPr/>
        </p:nvSpPr>
        <p:spPr>
          <a:xfrm rot="0" flipH="0" flipV="0">
            <a:off x="15726503" y="1734172"/>
            <a:ext cx="56675" cy="172258"/>
          </a:xfrm>
          <a:custGeom>
            <a:pathLst>
              <a:path w="2982911" h="9066212">
                <a:moveTo>
                  <a:pt x="2982911" y="0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903808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0" name="Freeform 1580"/>
          <p:cNvSpPr/>
          <p:nvPr/>
        </p:nvSpPr>
        <p:spPr>
          <a:xfrm rot="0" flipH="0" flipV="0">
            <a:off x="15778895" y="1736057"/>
            <a:ext cx="114760" cy="173317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1" name="Freeform 1581"/>
          <p:cNvSpPr/>
          <p:nvPr/>
        </p:nvSpPr>
        <p:spPr>
          <a:xfrm rot="0" flipH="0" flipV="0">
            <a:off x="15944339" y="1734172"/>
            <a:ext cx="84481" cy="220095"/>
          </a:xfrm>
          <a:custGeom>
            <a:pathLst>
              <a:path w="4446388" h="11583987">
                <a:moveTo>
                  <a:pt x="4446388" y="0"/>
                </a:moveTo>
                <a:lnTo>
                  <a:pt x="4167385" y="1320998"/>
                </a:lnTo>
                <a:lnTo>
                  <a:pt x="3075979" y="1320998"/>
                </a:lnTo>
                <a:lnTo>
                  <a:pt x="3354982" y="0"/>
                </a:lnTo>
                <a:close/>
                <a:moveTo>
                  <a:pt x="10591799" y="9066212"/>
                </a:moveTo>
                <a:moveTo>
                  <a:pt x="3912988" y="2499122"/>
                </a:moveTo>
                <a:lnTo>
                  <a:pt x="2244922" y="10380860"/>
                </a:lnTo>
                <a:cubicBezTo>
                  <a:pt x="2145704" y="10757097"/>
                  <a:pt x="1968962" y="11051645"/>
                  <a:pt x="1714697" y="11264502"/>
                </a:cubicBezTo>
                <a:cubicBezTo>
                  <a:pt x="1460434" y="11477492"/>
                  <a:pt x="1122495" y="11583987"/>
                  <a:pt x="700881" y="11583987"/>
                </a:cubicBezTo>
                <a:cubicBezTo>
                  <a:pt x="552053" y="11583987"/>
                  <a:pt x="421812" y="11576710"/>
                  <a:pt x="310158" y="11562158"/>
                </a:cubicBezTo>
                <a:cubicBezTo>
                  <a:pt x="198504" y="11547739"/>
                  <a:pt x="95118" y="11528093"/>
                  <a:pt x="0" y="11503222"/>
                </a:cubicBezTo>
                <a:lnTo>
                  <a:pt x="192286" y="10554493"/>
                </a:lnTo>
                <a:cubicBezTo>
                  <a:pt x="270867" y="10575130"/>
                  <a:pt x="343231" y="10592659"/>
                  <a:pt x="409377" y="10607079"/>
                </a:cubicBezTo>
                <a:cubicBezTo>
                  <a:pt x="475522" y="10621631"/>
                  <a:pt x="543719" y="10628907"/>
                  <a:pt x="613966" y="10628907"/>
                </a:cubicBezTo>
                <a:cubicBezTo>
                  <a:pt x="833041" y="10628907"/>
                  <a:pt x="994304" y="10541065"/>
                  <a:pt x="1097756" y="10365382"/>
                </a:cubicBezTo>
                <a:cubicBezTo>
                  <a:pt x="1201076" y="10189698"/>
                  <a:pt x="1302345" y="9868296"/>
                  <a:pt x="1401564" y="9401174"/>
                </a:cubicBezTo>
                <a:lnTo>
                  <a:pt x="2834083" y="2499122"/>
                </a:lnTo>
                <a:close/>
                <a:moveTo>
                  <a:pt x="809267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2" name="Freeform 1582"/>
          <p:cNvSpPr/>
          <p:nvPr/>
        </p:nvSpPr>
        <p:spPr>
          <a:xfrm rot="0" flipH="0" flipV="0">
            <a:off x="16031019" y="1778827"/>
            <a:ext cx="121592" cy="130547"/>
          </a:xfrm>
          <a:custGeom>
            <a:pathLst>
              <a:path w="6399610" h="6870897">
                <a:moveTo>
                  <a:pt x="3671094" y="0"/>
                </a:moveTo>
                <a:cubicBezTo>
                  <a:pt x="4564063" y="0"/>
                  <a:pt x="5242057" y="234619"/>
                  <a:pt x="5705078" y="703858"/>
                </a:cubicBezTo>
                <a:cubicBezTo>
                  <a:pt x="6168099" y="1173096"/>
                  <a:pt x="6399610" y="1843881"/>
                  <a:pt x="6399610" y="2716212"/>
                </a:cubicBezTo>
                <a:cubicBezTo>
                  <a:pt x="6399610" y="3877865"/>
                  <a:pt x="6059554" y="4860726"/>
                  <a:pt x="5379442" y="5664795"/>
                </a:cubicBezTo>
                <a:cubicBezTo>
                  <a:pt x="4699463" y="6468864"/>
                  <a:pt x="3828190" y="6870897"/>
                  <a:pt x="2765624" y="6870897"/>
                </a:cubicBezTo>
                <a:cubicBezTo>
                  <a:pt x="1938801" y="6870897"/>
                  <a:pt x="1271125" y="6618750"/>
                  <a:pt x="762595" y="6114454"/>
                </a:cubicBezTo>
                <a:cubicBezTo>
                  <a:pt x="254199" y="5610026"/>
                  <a:pt x="0" y="4944401"/>
                  <a:pt x="0" y="4117578"/>
                </a:cubicBezTo>
                <a:cubicBezTo>
                  <a:pt x="0" y="3001433"/>
                  <a:pt x="338998" y="2036167"/>
                  <a:pt x="1016992" y="1221779"/>
                </a:cubicBezTo>
                <a:cubicBezTo>
                  <a:pt x="1694987" y="407260"/>
                  <a:pt x="2579688" y="0"/>
                  <a:pt x="3671094" y="0"/>
                </a:cubicBezTo>
                <a:close/>
                <a:moveTo>
                  <a:pt x="6498828" y="6715918"/>
                </a:moveTo>
                <a:moveTo>
                  <a:pt x="1078905" y="4111426"/>
                </a:moveTo>
                <a:cubicBezTo>
                  <a:pt x="1078905" y="4686101"/>
                  <a:pt x="1240102" y="5130535"/>
                  <a:pt x="1562497" y="5444728"/>
                </a:cubicBezTo>
                <a:cubicBezTo>
                  <a:pt x="1885024" y="5758921"/>
                  <a:pt x="2323306" y="5916017"/>
                  <a:pt x="2877344" y="5916017"/>
                </a:cubicBezTo>
                <a:cubicBezTo>
                  <a:pt x="3571875" y="5916017"/>
                  <a:pt x="4152702" y="5592498"/>
                  <a:pt x="4619824" y="4945459"/>
                </a:cubicBezTo>
                <a:cubicBezTo>
                  <a:pt x="5086945" y="4298421"/>
                  <a:pt x="5320506" y="3584244"/>
                  <a:pt x="5320506" y="2802929"/>
                </a:cubicBezTo>
                <a:cubicBezTo>
                  <a:pt x="5320506" y="2249024"/>
                  <a:pt x="5169628" y="1801548"/>
                  <a:pt x="4867870" y="1460500"/>
                </a:cubicBezTo>
                <a:cubicBezTo>
                  <a:pt x="4566113" y="1119319"/>
                  <a:pt x="4136165" y="948729"/>
                  <a:pt x="3578027" y="948729"/>
                </a:cubicBezTo>
                <a:cubicBezTo>
                  <a:pt x="2866959" y="948729"/>
                  <a:pt x="2272639" y="1273307"/>
                  <a:pt x="1795066" y="1922462"/>
                </a:cubicBezTo>
                <a:cubicBezTo>
                  <a:pt x="1317625" y="2571485"/>
                  <a:pt x="1078905" y="3301140"/>
                  <a:pt x="1078905" y="4111426"/>
                </a:cubicBezTo>
                <a:close/>
                <a:moveTo>
                  <a:pt x="2387402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3" name="Freeform 1583"/>
          <p:cNvSpPr/>
          <p:nvPr/>
        </p:nvSpPr>
        <p:spPr>
          <a:xfrm rot="0" flipH="0" flipV="0">
            <a:off x="16164220" y="1734172"/>
            <a:ext cx="125246" cy="172258"/>
          </a:xfrm>
          <a:custGeom>
            <a:pathLst>
              <a:path w="6591894" h="9066212">
                <a:moveTo>
                  <a:pt x="2982911" y="0"/>
                </a:moveTo>
                <a:lnTo>
                  <a:pt x="1854199" y="5333008"/>
                </a:lnTo>
                <a:lnTo>
                  <a:pt x="1879003" y="5357812"/>
                </a:lnTo>
                <a:lnTo>
                  <a:pt x="5178027" y="2499122"/>
                </a:lnTo>
                <a:lnTo>
                  <a:pt x="6591894" y="2499122"/>
                </a:lnTo>
                <a:lnTo>
                  <a:pt x="3733203" y="4923830"/>
                </a:lnTo>
                <a:lnTo>
                  <a:pt x="5358010" y="9066212"/>
                </a:lnTo>
                <a:lnTo>
                  <a:pt x="4148731" y="9066212"/>
                </a:lnTo>
                <a:lnTo>
                  <a:pt x="2871191" y="5574903"/>
                </a:lnTo>
                <a:lnTo>
                  <a:pt x="1575195" y="6728420"/>
                </a:ln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4" name="Freeform 1584"/>
          <p:cNvSpPr/>
          <p:nvPr/>
        </p:nvSpPr>
        <p:spPr>
          <a:xfrm rot="0" flipH="0" flipV="0">
            <a:off x="16280044" y="1734172"/>
            <a:ext cx="56675" cy="172258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5" name="Freeform 1585"/>
          <p:cNvSpPr/>
          <p:nvPr/>
        </p:nvSpPr>
        <p:spPr>
          <a:xfrm rot="0" flipH="0" flipV="0">
            <a:off x="16333613" y="1778827"/>
            <a:ext cx="121830" cy="127602"/>
          </a:xfrm>
          <a:custGeom>
            <a:pathLst>
              <a:path w="6412110" h="6715918">
                <a:moveTo>
                  <a:pt x="4582714" y="0"/>
                </a:moveTo>
                <a:cubicBezTo>
                  <a:pt x="5202898" y="0"/>
                  <a:pt x="5662810" y="135400"/>
                  <a:pt x="5962450" y="406201"/>
                </a:cubicBezTo>
                <a:cubicBezTo>
                  <a:pt x="6262223" y="677002"/>
                  <a:pt x="6412110" y="1101791"/>
                  <a:pt x="6412110" y="1680567"/>
                </a:cubicBezTo>
                <a:cubicBezTo>
                  <a:pt x="6412110" y="1796322"/>
                  <a:pt x="6402783" y="1931723"/>
                  <a:pt x="6384130" y="2086768"/>
                </a:cubicBezTo>
                <a:cubicBezTo>
                  <a:pt x="6365609" y="2241814"/>
                  <a:pt x="6310840" y="2536362"/>
                  <a:pt x="6219824" y="2970411"/>
                </a:cubicBezTo>
                <a:lnTo>
                  <a:pt x="5419922" y="6715918"/>
                </a:lnTo>
                <a:lnTo>
                  <a:pt x="4341017" y="6715918"/>
                </a:lnTo>
                <a:lnTo>
                  <a:pt x="5258791" y="2480468"/>
                </a:lnTo>
                <a:cubicBezTo>
                  <a:pt x="5308400" y="2166276"/>
                  <a:pt x="5333205" y="1959570"/>
                  <a:pt x="5333205" y="1860351"/>
                </a:cubicBezTo>
                <a:cubicBezTo>
                  <a:pt x="5333205" y="1575130"/>
                  <a:pt x="5230877" y="1351888"/>
                  <a:pt x="5026222" y="1190625"/>
                </a:cubicBezTo>
                <a:cubicBezTo>
                  <a:pt x="4821567" y="1029361"/>
                  <a:pt x="4543556" y="948729"/>
                  <a:pt x="4192189" y="948729"/>
                </a:cubicBezTo>
                <a:cubicBezTo>
                  <a:pt x="3687761" y="948729"/>
                  <a:pt x="3199869" y="1149283"/>
                  <a:pt x="2728514" y="1550392"/>
                </a:cubicBezTo>
                <a:cubicBezTo>
                  <a:pt x="2257291" y="1951368"/>
                  <a:pt x="1965853" y="2443294"/>
                  <a:pt x="1854199" y="3026172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82910" y="148828"/>
                </a:lnTo>
                <a:lnTo>
                  <a:pt x="2424706" y="148828"/>
                </a:lnTo>
                <a:lnTo>
                  <a:pt x="2220117" y="1141015"/>
                </a:lnTo>
                <a:lnTo>
                  <a:pt x="2244922" y="1141015"/>
                </a:lnTo>
                <a:cubicBezTo>
                  <a:pt x="2513606" y="777213"/>
                  <a:pt x="2850487" y="496093"/>
                  <a:pt x="3255564" y="297656"/>
                </a:cubicBezTo>
                <a:cubicBezTo>
                  <a:pt x="3660774" y="99218"/>
                  <a:pt x="4103157" y="0"/>
                  <a:pt x="4582714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6" name="Freeform 1586"/>
          <p:cNvSpPr/>
          <p:nvPr/>
        </p:nvSpPr>
        <p:spPr>
          <a:xfrm rot="0" flipH="0" flipV="0">
            <a:off x="16524014" y="1778827"/>
            <a:ext cx="142095" cy="175440"/>
          </a:xfrm>
          <a:custGeom>
            <a:pathLst>
              <a:path w="7478712" h="9233693">
                <a:moveTo>
                  <a:pt x="4899024" y="0"/>
                </a:moveTo>
                <a:cubicBezTo>
                  <a:pt x="5700977" y="0"/>
                  <a:pt x="6331412" y="240837"/>
                  <a:pt x="6790332" y="722511"/>
                </a:cubicBezTo>
                <a:cubicBezTo>
                  <a:pt x="7249252" y="1204052"/>
                  <a:pt x="7478712" y="1860351"/>
                  <a:pt x="7478712" y="2691408"/>
                </a:cubicBezTo>
                <a:cubicBezTo>
                  <a:pt x="7478712" y="3795117"/>
                  <a:pt x="7133496" y="4767659"/>
                  <a:pt x="6443067" y="5609034"/>
                </a:cubicBezTo>
                <a:cubicBezTo>
                  <a:pt x="5752636" y="6450277"/>
                  <a:pt x="4884472" y="6870897"/>
                  <a:pt x="3838574" y="6870897"/>
                </a:cubicBezTo>
                <a:cubicBezTo>
                  <a:pt x="3338379" y="6870897"/>
                  <a:pt x="2899105" y="6772737"/>
                  <a:pt x="2520751" y="6576417"/>
                </a:cubicBezTo>
                <a:cubicBezTo>
                  <a:pt x="2142529" y="6379964"/>
                  <a:pt x="1897591" y="6091568"/>
                  <a:pt x="1785937" y="5711229"/>
                </a:cubicBezTo>
                <a:lnTo>
                  <a:pt x="1761132" y="5711229"/>
                </a:lnTo>
                <a:lnTo>
                  <a:pt x="1066601" y="9233693"/>
                </a:lnTo>
                <a:lnTo>
                  <a:pt x="0" y="9233693"/>
                </a:lnTo>
                <a:lnTo>
                  <a:pt x="1916112" y="148828"/>
                </a:lnTo>
                <a:lnTo>
                  <a:pt x="2933104" y="148828"/>
                </a:lnTo>
                <a:lnTo>
                  <a:pt x="2703710" y="1091406"/>
                </a:lnTo>
                <a:lnTo>
                  <a:pt x="2728515" y="1091406"/>
                </a:lnTo>
                <a:cubicBezTo>
                  <a:pt x="2997199" y="731705"/>
                  <a:pt x="3297964" y="459912"/>
                  <a:pt x="3630810" y="276026"/>
                </a:cubicBezTo>
                <a:cubicBezTo>
                  <a:pt x="3963656" y="92009"/>
                  <a:pt x="4386394" y="0"/>
                  <a:pt x="4899024" y="0"/>
                </a:cubicBezTo>
                <a:close/>
                <a:moveTo>
                  <a:pt x="7336035" y="6715918"/>
                </a:moveTo>
                <a:moveTo>
                  <a:pt x="2145704" y="4216797"/>
                </a:moveTo>
                <a:cubicBezTo>
                  <a:pt x="2145704" y="4733528"/>
                  <a:pt x="2294532" y="5145947"/>
                  <a:pt x="2592188" y="5454054"/>
                </a:cubicBezTo>
                <a:cubicBezTo>
                  <a:pt x="2889845" y="5762029"/>
                  <a:pt x="3290821" y="5916017"/>
                  <a:pt x="3795117" y="5916017"/>
                </a:cubicBezTo>
                <a:cubicBezTo>
                  <a:pt x="4559895" y="5916017"/>
                  <a:pt x="5185171" y="5591505"/>
                  <a:pt x="5670946" y="4942483"/>
                </a:cubicBezTo>
                <a:cubicBezTo>
                  <a:pt x="6156721" y="4293327"/>
                  <a:pt x="6399609" y="3542969"/>
                  <a:pt x="6399609" y="2691408"/>
                </a:cubicBezTo>
                <a:cubicBezTo>
                  <a:pt x="6399609" y="2116733"/>
                  <a:pt x="6254881" y="1682618"/>
                  <a:pt x="5965427" y="1389062"/>
                </a:cubicBezTo>
                <a:cubicBezTo>
                  <a:pt x="5676106" y="1095507"/>
                  <a:pt x="5254492" y="948729"/>
                  <a:pt x="4700587" y="948729"/>
                </a:cubicBezTo>
                <a:cubicBezTo>
                  <a:pt x="3997721" y="948729"/>
                  <a:pt x="3396191" y="1289843"/>
                  <a:pt x="2895996" y="1972072"/>
                </a:cubicBezTo>
                <a:cubicBezTo>
                  <a:pt x="2395801" y="2654168"/>
                  <a:pt x="2145704" y="3402409"/>
                  <a:pt x="2145704" y="4216797"/>
                </a:cubicBezTo>
                <a:close/>
                <a:moveTo>
                  <a:pt x="31192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7" name="Freeform 1587"/>
          <p:cNvSpPr/>
          <p:nvPr/>
        </p:nvSpPr>
        <p:spPr>
          <a:xfrm rot="0" flipH="0" flipV="0">
            <a:off x="16676290" y="1736057"/>
            <a:ext cx="114760" cy="173317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8" name="Freeform 1588"/>
          <p:cNvSpPr/>
          <p:nvPr/>
        </p:nvSpPr>
        <p:spPr>
          <a:xfrm rot="0" flipH="0" flipV="0">
            <a:off x="16802701" y="1734172"/>
            <a:ext cx="56675" cy="172258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89" name="Freeform 1589"/>
          <p:cNvSpPr/>
          <p:nvPr/>
        </p:nvSpPr>
        <p:spPr>
          <a:xfrm rot="0" flipH="0" flipV="0">
            <a:off x="16867584" y="1781655"/>
            <a:ext cx="109101" cy="124774"/>
          </a:xfrm>
          <a:custGeom>
            <a:pathLst>
              <a:path w="5742185" h="6567090">
                <a:moveTo>
                  <a:pt x="1141015" y="0"/>
                </a:moveTo>
                <a:lnTo>
                  <a:pt x="1699021" y="5457031"/>
                </a:lnTo>
                <a:lnTo>
                  <a:pt x="1729978" y="5457031"/>
                </a:lnTo>
                <a:lnTo>
                  <a:pt x="4570214" y="0"/>
                </a:lnTo>
                <a:lnTo>
                  <a:pt x="5742185" y="0"/>
                </a:lnTo>
                <a:lnTo>
                  <a:pt x="2095896" y="6567090"/>
                </a:lnTo>
                <a:lnTo>
                  <a:pt x="942578" y="6567090"/>
                </a:lnTo>
                <a:lnTo>
                  <a:pt x="0" y="0"/>
                </a:lnTo>
                <a:close/>
                <a:moveTo>
                  <a:pt x="6033690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0" name="Freeform 1590"/>
          <p:cNvSpPr/>
          <p:nvPr/>
        </p:nvSpPr>
        <p:spPr>
          <a:xfrm rot="0" flipH="0" flipV="0">
            <a:off x="16970917" y="1736057"/>
            <a:ext cx="114760" cy="173317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1" name="Freeform 1591"/>
          <p:cNvSpPr/>
          <p:nvPr/>
        </p:nvSpPr>
        <p:spPr>
          <a:xfrm rot="0" flipH="0" flipV="0">
            <a:off x="17098508" y="1734172"/>
            <a:ext cx="60796" cy="172258"/>
          </a:xfrm>
          <a:custGeom>
            <a:pathLst>
              <a:path w="3199804" h="9066212">
                <a:moveTo>
                  <a:pt x="3199804" y="0"/>
                </a:moveTo>
                <a:lnTo>
                  <a:pt x="2604492" y="2827734"/>
                </a:lnTo>
                <a:lnTo>
                  <a:pt x="1463476" y="6740723"/>
                </a:lnTo>
                <a:lnTo>
                  <a:pt x="874315" y="6740723"/>
                </a:lnTo>
                <a:lnTo>
                  <a:pt x="1413867" y="2852539"/>
                </a:lnTo>
                <a:lnTo>
                  <a:pt x="2021681" y="0"/>
                </a:lnTo>
                <a:close/>
                <a:moveTo>
                  <a:pt x="9066212" y="9066212"/>
                </a:moveTo>
                <a:moveTo>
                  <a:pt x="1711523" y="7658497"/>
                </a:moveTo>
                <a:lnTo>
                  <a:pt x="1407715" y="9066212"/>
                </a:lnTo>
                <a:lnTo>
                  <a:pt x="0" y="9066212"/>
                </a:lnTo>
                <a:lnTo>
                  <a:pt x="303807" y="7658497"/>
                </a:lnTo>
                <a:close/>
                <a:moveTo>
                  <a:pt x="140771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2" name="Rectangle 1592"/>
          <p:cNvSpPr/>
          <p:nvPr/>
        </p:nvSpPr>
        <p:spPr>
          <a:xfrm rot="0" flipH="0" flipV="0">
            <a:off x="17124534" y="8997489"/>
            <a:ext cx="127101" cy="25731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1800" baseline="0" b="0" i="0" dirty="0" spc="0">
                <a:solidFill>
                  <a:srgbClr val="1F497D"/>
                </a:solidFill>
                <a:latin typeface="Arial" pitchFamily="0" charset="1"/>
              </a:rPr>
              <a:t>7</a:t>
            </a:r>
          </a:p>
        </p:txBody>
      </p:sp>
      <p:sp>
        <p:nvSpPr>
          <p:cNvPr id="1593" name="Rectangle 1593"/>
          <p:cNvSpPr/>
          <p:nvPr/>
        </p:nvSpPr>
        <p:spPr>
          <a:xfrm rot="0" flipH="0" flipV="0">
            <a:off x="5848413" y="214830"/>
            <a:ext cx="3346881" cy="350168"/>
          </a:xfrm>
          <a:prstGeom prst="rect">
            <a:avLst/>
          </a:prstGeom>
        </p:spPr>
      </p:sp>
      <p:sp>
        <p:nvSpPr>
          <p:cNvPr id="1594" name="Freeform 1594"/>
          <p:cNvSpPr/>
          <p:nvPr/>
        </p:nvSpPr>
        <p:spPr>
          <a:xfrm rot="0" flipH="0" flipV="0">
            <a:off x="5870092" y="276929"/>
            <a:ext cx="92851" cy="204529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5" name="Freeform 1595"/>
          <p:cNvSpPr/>
          <p:nvPr/>
        </p:nvSpPr>
        <p:spPr>
          <a:xfrm rot="0" flipH="0" flipV="0">
            <a:off x="6016954" y="272936"/>
            <a:ext cx="150185" cy="212657"/>
          </a:xfrm>
          <a:custGeom>
            <a:pathLst>
              <a:path w="6529784" h="9245996">
                <a:moveTo>
                  <a:pt x="3119239" y="0"/>
                </a:moveTo>
                <a:cubicBezTo>
                  <a:pt x="4235383" y="0"/>
                  <a:pt x="5082844" y="399984"/>
                  <a:pt x="5661620" y="1199952"/>
                </a:cubicBezTo>
                <a:cubicBezTo>
                  <a:pt x="6240396" y="1999919"/>
                  <a:pt x="6529784" y="3129558"/>
                  <a:pt x="6529784" y="4588867"/>
                </a:cubicBezTo>
                <a:cubicBezTo>
                  <a:pt x="6529784" y="5928320"/>
                  <a:pt x="6219692" y="7039372"/>
                  <a:pt x="5599509" y="7922022"/>
                </a:cubicBezTo>
                <a:cubicBezTo>
                  <a:pt x="4979458" y="8804672"/>
                  <a:pt x="4123729" y="9245996"/>
                  <a:pt x="3032323" y="9245996"/>
                </a:cubicBezTo>
                <a:cubicBezTo>
                  <a:pt x="2259210" y="9245996"/>
                  <a:pt x="1612172" y="9028972"/>
                  <a:pt x="1091207" y="8594923"/>
                </a:cubicBezTo>
                <a:cubicBezTo>
                  <a:pt x="570375" y="8160875"/>
                  <a:pt x="258299" y="7555243"/>
                  <a:pt x="154979" y="6778030"/>
                </a:cubicBezTo>
                <a:lnTo>
                  <a:pt x="1866503" y="6778030"/>
                </a:lnTo>
                <a:cubicBezTo>
                  <a:pt x="1936750" y="7112860"/>
                  <a:pt x="2081410" y="7381544"/>
                  <a:pt x="2300485" y="7584083"/>
                </a:cubicBezTo>
                <a:cubicBezTo>
                  <a:pt x="2519693" y="7786621"/>
                  <a:pt x="2773957" y="7887891"/>
                  <a:pt x="3063279" y="7887891"/>
                </a:cubicBezTo>
                <a:cubicBezTo>
                  <a:pt x="3542836" y="7887891"/>
                  <a:pt x="3929393" y="7659489"/>
                  <a:pt x="4222948" y="7202686"/>
                </a:cubicBezTo>
                <a:cubicBezTo>
                  <a:pt x="4516503" y="6745883"/>
                  <a:pt x="4696354" y="6070997"/>
                  <a:pt x="4762500" y="5178028"/>
                </a:cubicBezTo>
                <a:lnTo>
                  <a:pt x="4737695" y="5153223"/>
                </a:lnTo>
                <a:cubicBezTo>
                  <a:pt x="4497850" y="5492287"/>
                  <a:pt x="4215672" y="5742451"/>
                  <a:pt x="3891160" y="5903714"/>
                </a:cubicBezTo>
                <a:cubicBezTo>
                  <a:pt x="3566649" y="6064845"/>
                  <a:pt x="3181151" y="6145411"/>
                  <a:pt x="2734667" y="6145411"/>
                </a:cubicBezTo>
                <a:cubicBezTo>
                  <a:pt x="2246907" y="6145411"/>
                  <a:pt x="1775618" y="6012127"/>
                  <a:pt x="1320800" y="5745559"/>
                </a:cubicBezTo>
                <a:cubicBezTo>
                  <a:pt x="866113" y="5478859"/>
                  <a:pt x="532275" y="5123326"/>
                  <a:pt x="319285" y="4678958"/>
                </a:cubicBezTo>
                <a:cubicBezTo>
                  <a:pt x="106428" y="4234458"/>
                  <a:pt x="0" y="3755893"/>
                  <a:pt x="0" y="3243262"/>
                </a:cubicBezTo>
                <a:cubicBezTo>
                  <a:pt x="0" y="2321322"/>
                  <a:pt x="291438" y="1550326"/>
                  <a:pt x="874315" y="930275"/>
                </a:cubicBezTo>
                <a:cubicBezTo>
                  <a:pt x="1457192" y="310092"/>
                  <a:pt x="2205500" y="0"/>
                  <a:pt x="3119239" y="0"/>
                </a:cubicBezTo>
                <a:close/>
                <a:moveTo>
                  <a:pt x="8799512" y="9066212"/>
                </a:moveTo>
                <a:moveTo>
                  <a:pt x="1804590" y="3106936"/>
                </a:moveTo>
                <a:cubicBezTo>
                  <a:pt x="1804590" y="3590594"/>
                  <a:pt x="1926497" y="3991570"/>
                  <a:pt x="2170310" y="4309864"/>
                </a:cubicBezTo>
                <a:cubicBezTo>
                  <a:pt x="2414256" y="4628158"/>
                  <a:pt x="2744985" y="4787305"/>
                  <a:pt x="3162498" y="4787305"/>
                </a:cubicBezTo>
                <a:cubicBezTo>
                  <a:pt x="3592446" y="4787305"/>
                  <a:pt x="3938653" y="4636426"/>
                  <a:pt x="4201120" y="4334669"/>
                </a:cubicBezTo>
                <a:cubicBezTo>
                  <a:pt x="4463719" y="4032912"/>
                  <a:pt x="4595018" y="3633986"/>
                  <a:pt x="4595018" y="3137892"/>
                </a:cubicBezTo>
                <a:cubicBezTo>
                  <a:pt x="4595018" y="2670770"/>
                  <a:pt x="4460676" y="2278062"/>
                  <a:pt x="4191992" y="1959769"/>
                </a:cubicBezTo>
                <a:cubicBezTo>
                  <a:pt x="3923307" y="1641342"/>
                  <a:pt x="3578092" y="1482130"/>
                  <a:pt x="3156346" y="1482130"/>
                </a:cubicBezTo>
                <a:cubicBezTo>
                  <a:pt x="2771907" y="1482130"/>
                  <a:pt x="2450504" y="1639226"/>
                  <a:pt x="2192139" y="1953419"/>
                </a:cubicBezTo>
                <a:cubicBezTo>
                  <a:pt x="1933773" y="2267611"/>
                  <a:pt x="1804590" y="2652117"/>
                  <a:pt x="1804590" y="3106936"/>
                </a:cubicBezTo>
                <a:close/>
                <a:moveTo>
                  <a:pt x="5692576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6" name="Freeform 1596"/>
          <p:cNvSpPr/>
          <p:nvPr/>
        </p:nvSpPr>
        <p:spPr>
          <a:xfrm rot="0" flipH="0" flipV="0">
            <a:off x="6179362" y="272936"/>
            <a:ext cx="150185" cy="212657"/>
          </a:xfrm>
          <a:custGeom>
            <a:pathLst>
              <a:path w="6529784" h="9245996">
                <a:moveTo>
                  <a:pt x="3119239" y="0"/>
                </a:moveTo>
                <a:cubicBezTo>
                  <a:pt x="4235383" y="0"/>
                  <a:pt x="5082844" y="399984"/>
                  <a:pt x="5661620" y="1199952"/>
                </a:cubicBezTo>
                <a:cubicBezTo>
                  <a:pt x="6240396" y="1999919"/>
                  <a:pt x="6529784" y="3129558"/>
                  <a:pt x="6529784" y="4588867"/>
                </a:cubicBezTo>
                <a:cubicBezTo>
                  <a:pt x="6529784" y="5928320"/>
                  <a:pt x="6219692" y="7039372"/>
                  <a:pt x="5599509" y="7922022"/>
                </a:cubicBezTo>
                <a:cubicBezTo>
                  <a:pt x="4979458" y="8804672"/>
                  <a:pt x="4123729" y="9245996"/>
                  <a:pt x="3032323" y="9245996"/>
                </a:cubicBezTo>
                <a:cubicBezTo>
                  <a:pt x="2259210" y="9245996"/>
                  <a:pt x="1612172" y="9028972"/>
                  <a:pt x="1091207" y="8594923"/>
                </a:cubicBezTo>
                <a:cubicBezTo>
                  <a:pt x="570375" y="8160875"/>
                  <a:pt x="258299" y="7555243"/>
                  <a:pt x="154979" y="6778030"/>
                </a:cubicBezTo>
                <a:lnTo>
                  <a:pt x="1866503" y="6778030"/>
                </a:lnTo>
                <a:cubicBezTo>
                  <a:pt x="1936750" y="7112860"/>
                  <a:pt x="2081410" y="7381544"/>
                  <a:pt x="2300485" y="7584083"/>
                </a:cubicBezTo>
                <a:cubicBezTo>
                  <a:pt x="2519693" y="7786621"/>
                  <a:pt x="2773957" y="7887891"/>
                  <a:pt x="3063279" y="7887891"/>
                </a:cubicBezTo>
                <a:cubicBezTo>
                  <a:pt x="3542836" y="7887891"/>
                  <a:pt x="3929393" y="7659489"/>
                  <a:pt x="4222948" y="7202686"/>
                </a:cubicBezTo>
                <a:cubicBezTo>
                  <a:pt x="4516503" y="6745883"/>
                  <a:pt x="4696354" y="6070997"/>
                  <a:pt x="4762500" y="5178028"/>
                </a:cubicBezTo>
                <a:lnTo>
                  <a:pt x="4737695" y="5153223"/>
                </a:lnTo>
                <a:cubicBezTo>
                  <a:pt x="4497850" y="5492287"/>
                  <a:pt x="4215672" y="5742451"/>
                  <a:pt x="3891160" y="5903714"/>
                </a:cubicBezTo>
                <a:cubicBezTo>
                  <a:pt x="3566649" y="6064845"/>
                  <a:pt x="3181151" y="6145411"/>
                  <a:pt x="2734667" y="6145411"/>
                </a:cubicBezTo>
                <a:cubicBezTo>
                  <a:pt x="2246907" y="6145411"/>
                  <a:pt x="1775618" y="6012127"/>
                  <a:pt x="1320800" y="5745559"/>
                </a:cubicBezTo>
                <a:cubicBezTo>
                  <a:pt x="866113" y="5478859"/>
                  <a:pt x="532275" y="5123326"/>
                  <a:pt x="319285" y="4678958"/>
                </a:cubicBezTo>
                <a:cubicBezTo>
                  <a:pt x="106428" y="4234458"/>
                  <a:pt x="0" y="3755893"/>
                  <a:pt x="0" y="3243262"/>
                </a:cubicBezTo>
                <a:cubicBezTo>
                  <a:pt x="0" y="2321322"/>
                  <a:pt x="291438" y="1550326"/>
                  <a:pt x="874315" y="930275"/>
                </a:cubicBezTo>
                <a:cubicBezTo>
                  <a:pt x="1457192" y="310092"/>
                  <a:pt x="2205500" y="0"/>
                  <a:pt x="3119239" y="0"/>
                </a:cubicBezTo>
                <a:close/>
                <a:moveTo>
                  <a:pt x="8799512" y="9066212"/>
                </a:moveTo>
                <a:moveTo>
                  <a:pt x="1804590" y="3106936"/>
                </a:moveTo>
                <a:cubicBezTo>
                  <a:pt x="1804590" y="3590594"/>
                  <a:pt x="1926497" y="3991570"/>
                  <a:pt x="2170310" y="4309864"/>
                </a:cubicBezTo>
                <a:cubicBezTo>
                  <a:pt x="2414256" y="4628158"/>
                  <a:pt x="2744985" y="4787305"/>
                  <a:pt x="3162498" y="4787305"/>
                </a:cubicBezTo>
                <a:cubicBezTo>
                  <a:pt x="3592446" y="4787305"/>
                  <a:pt x="3938653" y="4636426"/>
                  <a:pt x="4201120" y="4334669"/>
                </a:cubicBezTo>
                <a:cubicBezTo>
                  <a:pt x="4463719" y="4032912"/>
                  <a:pt x="4595018" y="3633986"/>
                  <a:pt x="4595018" y="3137892"/>
                </a:cubicBezTo>
                <a:cubicBezTo>
                  <a:pt x="4595018" y="2670770"/>
                  <a:pt x="4460676" y="2278062"/>
                  <a:pt x="4191992" y="1959769"/>
                </a:cubicBezTo>
                <a:cubicBezTo>
                  <a:pt x="3923307" y="1641342"/>
                  <a:pt x="3578092" y="1482130"/>
                  <a:pt x="3156346" y="1482130"/>
                </a:cubicBezTo>
                <a:cubicBezTo>
                  <a:pt x="2771907" y="1482130"/>
                  <a:pt x="2450504" y="1639226"/>
                  <a:pt x="2192139" y="1953419"/>
                </a:cubicBezTo>
                <a:cubicBezTo>
                  <a:pt x="1933773" y="2267611"/>
                  <a:pt x="1804590" y="2652117"/>
                  <a:pt x="1804590" y="3106936"/>
                </a:cubicBezTo>
                <a:close/>
                <a:moveTo>
                  <a:pt x="5692576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7" name="Freeform 1597"/>
          <p:cNvSpPr/>
          <p:nvPr/>
        </p:nvSpPr>
        <p:spPr>
          <a:xfrm rot="0" flipH="0" flipV="0">
            <a:off x="6357315" y="276929"/>
            <a:ext cx="92851" cy="204529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8" name="Freeform 1598"/>
          <p:cNvSpPr/>
          <p:nvPr/>
        </p:nvSpPr>
        <p:spPr>
          <a:xfrm rot="0" flipH="0" flipV="0">
            <a:off x="6515870" y="333127"/>
            <a:ext cx="45786" cy="148332"/>
          </a:xfrm>
          <a:custGeom>
            <a:pathLst>
              <a:path w="1990725" h="6449218">
                <a:moveTo>
                  <a:pt x="1990725" y="0"/>
                </a:moveTo>
                <a:lnTo>
                  <a:pt x="1990725" y="1953418"/>
                </a:lnTo>
                <a:lnTo>
                  <a:pt x="0" y="1953418"/>
                </a:lnTo>
                <a:lnTo>
                  <a:pt x="0" y="0"/>
                </a:lnTo>
                <a:close/>
                <a:moveTo>
                  <a:pt x="5674122" y="6449218"/>
                </a:moveTo>
                <a:moveTo>
                  <a:pt x="1990725" y="4495800"/>
                </a:moveTo>
                <a:lnTo>
                  <a:pt x="1990725" y="6449218"/>
                </a:lnTo>
                <a:lnTo>
                  <a:pt x="0" y="6449218"/>
                </a:lnTo>
                <a:lnTo>
                  <a:pt x="0" y="4495800"/>
                </a:lnTo>
                <a:close/>
                <a:moveTo>
                  <a:pt x="1178322" y="6449218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99" name="Freeform 1599"/>
          <p:cNvSpPr/>
          <p:nvPr/>
        </p:nvSpPr>
        <p:spPr>
          <a:xfrm rot="0" flipH="0" flipV="0">
            <a:off x="6666713" y="267947"/>
            <a:ext cx="175574" cy="218504"/>
          </a:xfrm>
          <a:custGeom>
            <a:pathLst>
              <a:path w="7633692" h="9500194">
                <a:moveTo>
                  <a:pt x="3702050" y="0"/>
                </a:moveTo>
                <a:cubicBezTo>
                  <a:pt x="4797689" y="0"/>
                  <a:pt x="5676238" y="254264"/>
                  <a:pt x="6337697" y="762794"/>
                </a:cubicBezTo>
                <a:cubicBezTo>
                  <a:pt x="6999155" y="1271190"/>
                  <a:pt x="7329884" y="1990460"/>
                  <a:pt x="7329884" y="2920603"/>
                </a:cubicBezTo>
                <a:lnTo>
                  <a:pt x="5401270" y="2920603"/>
                </a:lnTo>
                <a:cubicBezTo>
                  <a:pt x="5372298" y="2465917"/>
                  <a:pt x="5217252" y="2123876"/>
                  <a:pt x="4936133" y="1894483"/>
                </a:cubicBezTo>
                <a:cubicBezTo>
                  <a:pt x="4655013" y="1664956"/>
                  <a:pt x="4216797" y="1550194"/>
                  <a:pt x="3621484" y="1550194"/>
                </a:cubicBezTo>
                <a:cubicBezTo>
                  <a:pt x="3216407" y="1550194"/>
                  <a:pt x="2884620" y="1639094"/>
                  <a:pt x="2626122" y="1816894"/>
                </a:cubicBezTo>
                <a:cubicBezTo>
                  <a:pt x="2367756" y="1994694"/>
                  <a:pt x="2238573" y="2248958"/>
                  <a:pt x="2238573" y="2579687"/>
                </a:cubicBezTo>
                <a:cubicBezTo>
                  <a:pt x="2238573" y="2806965"/>
                  <a:pt x="2292284" y="2976430"/>
                  <a:pt x="2399704" y="3088084"/>
                </a:cubicBezTo>
                <a:cubicBezTo>
                  <a:pt x="2507258" y="3199738"/>
                  <a:pt x="2727457" y="3316552"/>
                  <a:pt x="3060303" y="3438525"/>
                </a:cubicBezTo>
                <a:cubicBezTo>
                  <a:pt x="3393149" y="3560498"/>
                  <a:pt x="4119694" y="3753776"/>
                  <a:pt x="5239940" y="4018359"/>
                </a:cubicBezTo>
                <a:cubicBezTo>
                  <a:pt x="5992415" y="4200260"/>
                  <a:pt x="6579459" y="4508235"/>
                  <a:pt x="7001073" y="4942284"/>
                </a:cubicBezTo>
                <a:cubicBezTo>
                  <a:pt x="7422819" y="5376333"/>
                  <a:pt x="7633692" y="5926137"/>
                  <a:pt x="7633692" y="6591697"/>
                </a:cubicBezTo>
                <a:cubicBezTo>
                  <a:pt x="7633692" y="7468129"/>
                  <a:pt x="7305014" y="8171987"/>
                  <a:pt x="6647656" y="8703270"/>
                </a:cubicBezTo>
                <a:cubicBezTo>
                  <a:pt x="5990299" y="9234553"/>
                  <a:pt x="5064257" y="9500194"/>
                  <a:pt x="3869531" y="9500194"/>
                </a:cubicBezTo>
                <a:cubicBezTo>
                  <a:pt x="2728515" y="9500194"/>
                  <a:pt x="1798306" y="9219075"/>
                  <a:pt x="1078904" y="8656836"/>
                </a:cubicBezTo>
                <a:cubicBezTo>
                  <a:pt x="359635" y="8094596"/>
                  <a:pt x="0" y="7317383"/>
                  <a:pt x="0" y="6325195"/>
                </a:cubicBezTo>
                <a:lnTo>
                  <a:pt x="0" y="6275586"/>
                </a:lnTo>
                <a:lnTo>
                  <a:pt x="1928614" y="6275586"/>
                </a:lnTo>
                <a:cubicBezTo>
                  <a:pt x="1936816" y="6837825"/>
                  <a:pt x="2124869" y="7257454"/>
                  <a:pt x="2492772" y="7534473"/>
                </a:cubicBezTo>
                <a:cubicBezTo>
                  <a:pt x="2860807" y="7811360"/>
                  <a:pt x="3342481" y="7949803"/>
                  <a:pt x="3937794" y="7949803"/>
                </a:cubicBezTo>
                <a:cubicBezTo>
                  <a:pt x="4475162" y="7949803"/>
                  <a:pt x="4904052" y="7851643"/>
                  <a:pt x="5224462" y="7655322"/>
                </a:cubicBezTo>
                <a:cubicBezTo>
                  <a:pt x="5544873" y="7458869"/>
                  <a:pt x="5705078" y="7180858"/>
                  <a:pt x="5705078" y="6821289"/>
                </a:cubicBezTo>
                <a:cubicBezTo>
                  <a:pt x="5705078" y="6527734"/>
                  <a:pt x="5582047" y="6286897"/>
                  <a:pt x="5335984" y="6098778"/>
                </a:cubicBezTo>
                <a:cubicBezTo>
                  <a:pt x="5090054" y="5910659"/>
                  <a:pt x="4696354" y="5748404"/>
                  <a:pt x="4154884" y="5612011"/>
                </a:cubicBezTo>
                <a:cubicBezTo>
                  <a:pt x="3460353" y="5454848"/>
                  <a:pt x="2829851" y="5288425"/>
                  <a:pt x="2263378" y="5112742"/>
                </a:cubicBezTo>
                <a:cubicBezTo>
                  <a:pt x="1697037" y="4937059"/>
                  <a:pt x="1228857" y="4651838"/>
                  <a:pt x="858837" y="4257079"/>
                </a:cubicBezTo>
                <a:cubicBezTo>
                  <a:pt x="488817" y="3862189"/>
                  <a:pt x="303808" y="3356769"/>
                  <a:pt x="303808" y="2740819"/>
                </a:cubicBezTo>
                <a:cubicBezTo>
                  <a:pt x="303808" y="1926431"/>
                  <a:pt x="629377" y="1266031"/>
                  <a:pt x="1280517" y="759619"/>
                </a:cubicBezTo>
                <a:cubicBezTo>
                  <a:pt x="1931656" y="253206"/>
                  <a:pt x="2738834" y="0"/>
                  <a:pt x="3702050" y="0"/>
                </a:cubicBezTo>
                <a:close/>
                <a:moveTo>
                  <a:pt x="8985448" y="9283104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0" name="Freeform 1600"/>
          <p:cNvSpPr/>
          <p:nvPr/>
        </p:nvSpPr>
        <p:spPr>
          <a:xfrm rot="0" flipH="0" flipV="0">
            <a:off x="6847294" y="330416"/>
            <a:ext cx="155178" cy="204241"/>
          </a:xfrm>
          <a:custGeom>
            <a:pathLst>
              <a:path w="6746874" h="8880077">
                <a:moveTo>
                  <a:pt x="1934765" y="0"/>
                </a:moveTo>
                <a:lnTo>
                  <a:pt x="3423046" y="4495800"/>
                </a:lnTo>
                <a:lnTo>
                  <a:pt x="3447850" y="4495800"/>
                </a:lnTo>
                <a:lnTo>
                  <a:pt x="4880371" y="0"/>
                </a:lnTo>
                <a:lnTo>
                  <a:pt x="6746874" y="0"/>
                </a:lnTo>
                <a:lnTo>
                  <a:pt x="3956247" y="7515819"/>
                </a:lnTo>
                <a:cubicBezTo>
                  <a:pt x="3790883" y="7954102"/>
                  <a:pt x="3536618" y="8291048"/>
                  <a:pt x="3193454" y="8526660"/>
                </a:cubicBezTo>
                <a:cubicBezTo>
                  <a:pt x="2850421" y="8762271"/>
                  <a:pt x="2406054" y="8880077"/>
                  <a:pt x="1860350" y="8880077"/>
                </a:cubicBezTo>
                <a:cubicBezTo>
                  <a:pt x="1599868" y="8880077"/>
                  <a:pt x="1379669" y="8873859"/>
                  <a:pt x="1199752" y="8861424"/>
                </a:cubicBezTo>
                <a:cubicBezTo>
                  <a:pt x="1019968" y="8849121"/>
                  <a:pt x="835024" y="8832650"/>
                  <a:pt x="644921" y="8812013"/>
                </a:cubicBezTo>
                <a:lnTo>
                  <a:pt x="644921" y="7329883"/>
                </a:lnTo>
                <a:cubicBezTo>
                  <a:pt x="863996" y="7354622"/>
                  <a:pt x="1043780" y="7371092"/>
                  <a:pt x="1184274" y="7379294"/>
                </a:cubicBezTo>
                <a:cubicBezTo>
                  <a:pt x="1324900" y="7387629"/>
                  <a:pt x="1459308" y="7391796"/>
                  <a:pt x="1587499" y="7391796"/>
                </a:cubicBezTo>
                <a:cubicBezTo>
                  <a:pt x="1843748" y="7391796"/>
                  <a:pt x="2042119" y="7313215"/>
                  <a:pt x="2182613" y="7156052"/>
                </a:cubicBezTo>
                <a:cubicBezTo>
                  <a:pt x="2323239" y="6999022"/>
                  <a:pt x="2393552" y="6802701"/>
                  <a:pt x="2393552" y="6567090"/>
                </a:cubicBezTo>
                <a:cubicBezTo>
                  <a:pt x="2393552" y="6505046"/>
                  <a:pt x="2389385" y="6444059"/>
                  <a:pt x="2381050" y="6384131"/>
                </a:cubicBezTo>
                <a:cubicBezTo>
                  <a:pt x="2372848" y="6324203"/>
                  <a:pt x="2350160" y="6248731"/>
                  <a:pt x="2312986" y="6157714"/>
                </a:cubicBezTo>
                <a:lnTo>
                  <a:pt x="0" y="0"/>
                </a:lnTo>
                <a:close/>
                <a:moveTo>
                  <a:pt x="6647655" y="6567090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1" name="Freeform 1601"/>
          <p:cNvSpPr/>
          <p:nvPr/>
        </p:nvSpPr>
        <p:spPr>
          <a:xfrm rot="0" flipH="0" flipV="0">
            <a:off x="7016580" y="326422"/>
            <a:ext cx="141627" cy="155036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2" name="Freeform 1602"/>
          <p:cNvSpPr/>
          <p:nvPr/>
        </p:nvSpPr>
        <p:spPr>
          <a:xfrm rot="0" flipH="0" flipV="0">
            <a:off x="7189503" y="326422"/>
            <a:ext cx="141627" cy="155036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3" name="Freeform 1603"/>
          <p:cNvSpPr/>
          <p:nvPr/>
        </p:nvSpPr>
        <p:spPr>
          <a:xfrm rot="0" flipH="0" flipV="0">
            <a:off x="7344741" y="330416"/>
            <a:ext cx="155178" cy="204241"/>
          </a:xfrm>
          <a:custGeom>
            <a:pathLst>
              <a:path w="6746874" h="8880077">
                <a:moveTo>
                  <a:pt x="1934765" y="0"/>
                </a:moveTo>
                <a:lnTo>
                  <a:pt x="3423046" y="4495800"/>
                </a:lnTo>
                <a:lnTo>
                  <a:pt x="3447850" y="4495800"/>
                </a:lnTo>
                <a:lnTo>
                  <a:pt x="4880371" y="0"/>
                </a:lnTo>
                <a:lnTo>
                  <a:pt x="6746874" y="0"/>
                </a:lnTo>
                <a:lnTo>
                  <a:pt x="3956247" y="7515819"/>
                </a:lnTo>
                <a:cubicBezTo>
                  <a:pt x="3790883" y="7954102"/>
                  <a:pt x="3536618" y="8291048"/>
                  <a:pt x="3193454" y="8526660"/>
                </a:cubicBezTo>
                <a:cubicBezTo>
                  <a:pt x="2850421" y="8762271"/>
                  <a:pt x="2406054" y="8880077"/>
                  <a:pt x="1860350" y="8880077"/>
                </a:cubicBezTo>
                <a:cubicBezTo>
                  <a:pt x="1599868" y="8880077"/>
                  <a:pt x="1379669" y="8873859"/>
                  <a:pt x="1199752" y="8861424"/>
                </a:cubicBezTo>
                <a:cubicBezTo>
                  <a:pt x="1019968" y="8849121"/>
                  <a:pt x="835024" y="8832650"/>
                  <a:pt x="644921" y="8812013"/>
                </a:cubicBezTo>
                <a:lnTo>
                  <a:pt x="644921" y="7329883"/>
                </a:lnTo>
                <a:cubicBezTo>
                  <a:pt x="863996" y="7354622"/>
                  <a:pt x="1043780" y="7371092"/>
                  <a:pt x="1184274" y="7379294"/>
                </a:cubicBezTo>
                <a:cubicBezTo>
                  <a:pt x="1324900" y="7387629"/>
                  <a:pt x="1459308" y="7391796"/>
                  <a:pt x="1587499" y="7391796"/>
                </a:cubicBezTo>
                <a:cubicBezTo>
                  <a:pt x="1843748" y="7391796"/>
                  <a:pt x="2042119" y="7313215"/>
                  <a:pt x="2182613" y="7156052"/>
                </a:cubicBezTo>
                <a:cubicBezTo>
                  <a:pt x="2323239" y="6999022"/>
                  <a:pt x="2393552" y="6802701"/>
                  <a:pt x="2393552" y="6567090"/>
                </a:cubicBezTo>
                <a:cubicBezTo>
                  <a:pt x="2393552" y="6505046"/>
                  <a:pt x="2389385" y="6444059"/>
                  <a:pt x="2381050" y="6384131"/>
                </a:cubicBezTo>
                <a:cubicBezTo>
                  <a:pt x="2372848" y="6324203"/>
                  <a:pt x="2350160" y="6248731"/>
                  <a:pt x="2312986" y="6157714"/>
                </a:cubicBezTo>
                <a:lnTo>
                  <a:pt x="0" y="0"/>
                </a:lnTo>
                <a:close/>
                <a:moveTo>
                  <a:pt x="6647655" y="6567090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4" name="Freeform 1604"/>
          <p:cNvSpPr/>
          <p:nvPr/>
        </p:nvSpPr>
        <p:spPr>
          <a:xfrm rot="0" flipH="0" flipV="0">
            <a:off x="7515167" y="272936"/>
            <a:ext cx="41505" cy="208522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5" name="Freeform 1605"/>
          <p:cNvSpPr/>
          <p:nvPr/>
        </p:nvSpPr>
        <p:spPr>
          <a:xfrm rot="0" flipH="0" flipV="0">
            <a:off x="7589096" y="326422"/>
            <a:ext cx="141627" cy="155036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6" name="Freeform 1606"/>
          <p:cNvSpPr/>
          <p:nvPr/>
        </p:nvSpPr>
        <p:spPr>
          <a:xfrm rot="0" flipH="0" flipV="0">
            <a:off x="7847208" y="272936"/>
            <a:ext cx="179709" cy="208522"/>
          </a:xfrm>
          <a:custGeom>
            <a:pathLst>
              <a:path w="7813477" h="9066212">
                <a:moveTo>
                  <a:pt x="4942483" y="0"/>
                </a:moveTo>
                <a:cubicBezTo>
                  <a:pt x="5674188" y="0"/>
                  <a:pt x="6291197" y="235678"/>
                  <a:pt x="6793508" y="707033"/>
                </a:cubicBezTo>
                <a:cubicBezTo>
                  <a:pt x="7295819" y="1178256"/>
                  <a:pt x="7546975" y="1777669"/>
                  <a:pt x="7546975" y="2505273"/>
                </a:cubicBezTo>
                <a:cubicBezTo>
                  <a:pt x="7546975" y="3075848"/>
                  <a:pt x="7428111" y="3548195"/>
                  <a:pt x="7190383" y="3922316"/>
                </a:cubicBezTo>
                <a:cubicBezTo>
                  <a:pt x="6952655" y="4296437"/>
                  <a:pt x="6591961" y="4580665"/>
                  <a:pt x="6108303" y="4775002"/>
                </a:cubicBezTo>
                <a:lnTo>
                  <a:pt x="6108303" y="4799806"/>
                </a:lnTo>
                <a:cubicBezTo>
                  <a:pt x="6534018" y="4911460"/>
                  <a:pt x="6860580" y="5165725"/>
                  <a:pt x="7087989" y="5562600"/>
                </a:cubicBezTo>
                <a:cubicBezTo>
                  <a:pt x="7315399" y="5959475"/>
                  <a:pt x="7439422" y="6567157"/>
                  <a:pt x="7460060" y="7385645"/>
                </a:cubicBezTo>
                <a:cubicBezTo>
                  <a:pt x="7476596" y="8204266"/>
                  <a:pt x="7594402" y="8764455"/>
                  <a:pt x="7813477" y="9066212"/>
                </a:cubicBezTo>
                <a:lnTo>
                  <a:pt x="5816799" y="9066212"/>
                </a:lnTo>
                <a:cubicBezTo>
                  <a:pt x="5701044" y="8772657"/>
                  <a:pt x="5622462" y="8297201"/>
                  <a:pt x="5581055" y="7639844"/>
                </a:cubicBezTo>
                <a:cubicBezTo>
                  <a:pt x="5519142" y="6746875"/>
                  <a:pt x="5369322" y="6171208"/>
                  <a:pt x="5131594" y="5912842"/>
                </a:cubicBezTo>
                <a:cubicBezTo>
                  <a:pt x="4893866" y="5654477"/>
                  <a:pt x="4529005" y="5525294"/>
                  <a:pt x="4037013" y="5525294"/>
                </a:cubicBezTo>
                <a:lnTo>
                  <a:pt x="1996877" y="5525294"/>
                </a:lnTo>
                <a:lnTo>
                  <a:pt x="199687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4223147" y="4099123"/>
                </a:moveTo>
                <a:cubicBezTo>
                  <a:pt x="4640660" y="4099123"/>
                  <a:pt x="4966163" y="3997854"/>
                  <a:pt x="5199658" y="3795316"/>
                </a:cubicBezTo>
                <a:cubicBezTo>
                  <a:pt x="5433285" y="3592645"/>
                  <a:pt x="5550099" y="3261849"/>
                  <a:pt x="5550099" y="2802930"/>
                </a:cubicBezTo>
                <a:cubicBezTo>
                  <a:pt x="5550099" y="2372982"/>
                  <a:pt x="5437452" y="2056739"/>
                  <a:pt x="5212160" y="1854200"/>
                </a:cubicBezTo>
                <a:cubicBezTo>
                  <a:pt x="4986867" y="1651661"/>
                  <a:pt x="4657196" y="1550392"/>
                  <a:pt x="4223147" y="1550392"/>
                </a:cubicBezTo>
                <a:lnTo>
                  <a:pt x="1996877" y="1550392"/>
                </a:lnTo>
                <a:lnTo>
                  <a:pt x="1996877" y="4099123"/>
                </a:lnTo>
                <a:close/>
                <a:moveTo>
                  <a:pt x="4092774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7" name="Freeform 1607"/>
          <p:cNvSpPr/>
          <p:nvPr/>
        </p:nvSpPr>
        <p:spPr>
          <a:xfrm rot="0" flipH="0" flipV="0">
            <a:off x="8047410" y="326422"/>
            <a:ext cx="147191" cy="159171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8" name="Freeform 1608"/>
          <p:cNvSpPr/>
          <p:nvPr/>
        </p:nvSpPr>
        <p:spPr>
          <a:xfrm rot="0" flipH="0" flipV="0">
            <a:off x="8215076" y="326422"/>
            <a:ext cx="147191" cy="159171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09" name="Freeform 1609"/>
          <p:cNvSpPr/>
          <p:nvPr/>
        </p:nvSpPr>
        <p:spPr>
          <a:xfrm rot="0" flipH="0" flipV="0">
            <a:off x="8389158" y="272936"/>
            <a:ext cx="141627" cy="208522"/>
          </a:xfrm>
          <a:custGeom>
            <a:pathLst>
              <a:path w="6157714" h="9066212">
                <a:moveTo>
                  <a:pt x="1798241" y="0"/>
                </a:moveTo>
                <a:lnTo>
                  <a:pt x="1798241" y="3416895"/>
                </a:lnTo>
                <a:lnTo>
                  <a:pt x="1841699" y="3416895"/>
                </a:lnTo>
                <a:cubicBezTo>
                  <a:pt x="2031934" y="3090267"/>
                  <a:pt x="2301677" y="2826742"/>
                  <a:pt x="2650927" y="2626320"/>
                </a:cubicBezTo>
                <a:cubicBezTo>
                  <a:pt x="3000309" y="2425766"/>
                  <a:pt x="3373438" y="2325489"/>
                  <a:pt x="3770313" y="2325489"/>
                </a:cubicBezTo>
                <a:cubicBezTo>
                  <a:pt x="4605338" y="2325489"/>
                  <a:pt x="5211961" y="2538412"/>
                  <a:pt x="5590183" y="2964259"/>
                </a:cubicBezTo>
                <a:cubicBezTo>
                  <a:pt x="5968537" y="3390106"/>
                  <a:pt x="6157714" y="4055666"/>
                  <a:pt x="6157714" y="4960937"/>
                </a:cubicBezTo>
                <a:lnTo>
                  <a:pt x="6157714" y="9066212"/>
                </a:lnTo>
                <a:lnTo>
                  <a:pt x="4353124" y="9066212"/>
                </a:lnTo>
                <a:lnTo>
                  <a:pt x="4353124" y="5302052"/>
                </a:lnTo>
                <a:cubicBezTo>
                  <a:pt x="4353124" y="4789421"/>
                  <a:pt x="4265282" y="4401873"/>
                  <a:pt x="4089599" y="4139406"/>
                </a:cubicBezTo>
                <a:cubicBezTo>
                  <a:pt x="3913915" y="3876807"/>
                  <a:pt x="3617317" y="3745508"/>
                  <a:pt x="3199805" y="3745508"/>
                </a:cubicBezTo>
                <a:cubicBezTo>
                  <a:pt x="2699610" y="3745508"/>
                  <a:pt x="2340967" y="3894336"/>
                  <a:pt x="2123877" y="4191992"/>
                </a:cubicBezTo>
                <a:cubicBezTo>
                  <a:pt x="1906786" y="4489648"/>
                  <a:pt x="1798241" y="4946518"/>
                  <a:pt x="1798241" y="5562600"/>
                </a:cubicBezTo>
                <a:lnTo>
                  <a:pt x="179824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77833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0" name="Freeform 1610"/>
          <p:cNvSpPr/>
          <p:nvPr/>
        </p:nvSpPr>
        <p:spPr>
          <a:xfrm rot="0" flipH="0" flipV="0">
            <a:off x="8554665" y="326422"/>
            <a:ext cx="150755" cy="159171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1" name="Freeform 1611"/>
          <p:cNvSpPr/>
          <p:nvPr/>
        </p:nvSpPr>
        <p:spPr>
          <a:xfrm rot="0" flipH="0" flipV="0">
            <a:off x="8722330" y="326422"/>
            <a:ext cx="139915" cy="159171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2" name="Freeform 1612"/>
          <p:cNvSpPr/>
          <p:nvPr/>
        </p:nvSpPr>
        <p:spPr>
          <a:xfrm rot="0" flipH="0" flipV="0">
            <a:off x="8879187" y="326422"/>
            <a:ext cx="139915" cy="159171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3" name="Freeform 1613"/>
          <p:cNvSpPr/>
          <p:nvPr/>
        </p:nvSpPr>
        <p:spPr>
          <a:xfrm rot="0" flipH="0" flipV="0">
            <a:off x="9037045" y="326422"/>
            <a:ext cx="147191" cy="159171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4" name="Rectangle 1614"/>
          <p:cNvSpPr/>
          <p:nvPr/>
        </p:nvSpPr>
        <p:spPr>
          <a:xfrm rot="0" flipH="0" flipV="0">
            <a:off x="11108421" y="400604"/>
            <a:ext cx="6070091" cy="319719"/>
          </a:xfrm>
          <a:prstGeom prst="rect">
            <a:avLst/>
          </a:prstGeom>
        </p:spPr>
      </p:sp>
      <p:sp>
        <p:nvSpPr>
          <p:cNvPr id="1615" name="Freeform 1615"/>
          <p:cNvSpPr/>
          <p:nvPr/>
        </p:nvSpPr>
        <p:spPr>
          <a:xfrm rot="0" flipH="0" flipV="0">
            <a:off x="11114022" y="453657"/>
            <a:ext cx="137125" cy="190390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6" name="Freeform 1616"/>
          <p:cNvSpPr/>
          <p:nvPr/>
        </p:nvSpPr>
        <p:spPr>
          <a:xfrm rot="0" flipH="0" flipV="0">
            <a:off x="11262308" y="453657"/>
            <a:ext cx="137125" cy="194165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7" name="Freeform 1617"/>
          <p:cNvSpPr/>
          <p:nvPr/>
        </p:nvSpPr>
        <p:spPr>
          <a:xfrm rot="0" flipH="0" flipV="0">
            <a:off x="11424786" y="457303"/>
            <a:ext cx="84777" cy="186744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8" name="Freeform 1618"/>
          <p:cNvSpPr/>
          <p:nvPr/>
        </p:nvSpPr>
        <p:spPr>
          <a:xfrm rot="0" flipH="0" flipV="0">
            <a:off x="11558878" y="453657"/>
            <a:ext cx="137125" cy="194165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19" name="Freeform 1619"/>
          <p:cNvSpPr/>
          <p:nvPr/>
        </p:nvSpPr>
        <p:spPr>
          <a:xfrm rot="0" flipH="0" flipV="0">
            <a:off x="11717839" y="508614"/>
            <a:ext cx="41805" cy="135433"/>
          </a:xfrm>
          <a:custGeom>
            <a:pathLst>
              <a:path w="1990725" h="6449218">
                <a:moveTo>
                  <a:pt x="1990725" y="0"/>
                </a:moveTo>
                <a:lnTo>
                  <a:pt x="1990725" y="1953418"/>
                </a:lnTo>
                <a:lnTo>
                  <a:pt x="0" y="1953418"/>
                </a:lnTo>
                <a:lnTo>
                  <a:pt x="0" y="0"/>
                </a:lnTo>
                <a:close/>
                <a:moveTo>
                  <a:pt x="5674122" y="6449218"/>
                </a:moveTo>
                <a:moveTo>
                  <a:pt x="1990725" y="4495800"/>
                </a:moveTo>
                <a:lnTo>
                  <a:pt x="1990725" y="6449218"/>
                </a:lnTo>
                <a:lnTo>
                  <a:pt x="0" y="6449218"/>
                </a:lnTo>
                <a:lnTo>
                  <a:pt x="0" y="4495800"/>
                </a:lnTo>
                <a:close/>
                <a:moveTo>
                  <a:pt x="1178322" y="6449218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0" name="Freeform 1620"/>
          <p:cNvSpPr/>
          <p:nvPr/>
        </p:nvSpPr>
        <p:spPr>
          <a:xfrm rot="0" flipH="0" flipV="0">
            <a:off x="11867675" y="453657"/>
            <a:ext cx="133870" cy="190390"/>
          </a:xfrm>
          <a:custGeom>
            <a:pathLst>
              <a:path w="6374805" h="9066212">
                <a:moveTo>
                  <a:pt x="6374805" y="0"/>
                </a:moveTo>
                <a:lnTo>
                  <a:pt x="6374805" y="1674416"/>
                </a:lnTo>
                <a:lnTo>
                  <a:pt x="1996877" y="1674416"/>
                </a:lnTo>
                <a:lnTo>
                  <a:pt x="1996877" y="3770312"/>
                </a:lnTo>
                <a:lnTo>
                  <a:pt x="5791994" y="3770312"/>
                </a:lnTo>
                <a:lnTo>
                  <a:pt x="5791994" y="5320705"/>
                </a:lnTo>
                <a:lnTo>
                  <a:pt x="1996877" y="5320705"/>
                </a:lnTo>
                <a:lnTo>
                  <a:pt x="199687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1" name="Freeform 1621"/>
          <p:cNvSpPr/>
          <p:nvPr/>
        </p:nvSpPr>
        <p:spPr>
          <a:xfrm rot="0" flipH="0" flipV="0">
            <a:off x="11994574" y="506138"/>
            <a:ext cx="141684" cy="186481"/>
          </a:xfrm>
          <a:custGeom>
            <a:pathLst>
              <a:path w="6746874" h="8880077">
                <a:moveTo>
                  <a:pt x="1934765" y="0"/>
                </a:moveTo>
                <a:lnTo>
                  <a:pt x="3423046" y="4495800"/>
                </a:lnTo>
                <a:lnTo>
                  <a:pt x="3447850" y="4495800"/>
                </a:lnTo>
                <a:lnTo>
                  <a:pt x="4880371" y="0"/>
                </a:lnTo>
                <a:lnTo>
                  <a:pt x="6746874" y="0"/>
                </a:lnTo>
                <a:lnTo>
                  <a:pt x="3956247" y="7515819"/>
                </a:lnTo>
                <a:cubicBezTo>
                  <a:pt x="3790883" y="7954102"/>
                  <a:pt x="3536618" y="8291048"/>
                  <a:pt x="3193454" y="8526660"/>
                </a:cubicBezTo>
                <a:cubicBezTo>
                  <a:pt x="2850421" y="8762271"/>
                  <a:pt x="2406054" y="8880077"/>
                  <a:pt x="1860350" y="8880077"/>
                </a:cubicBezTo>
                <a:cubicBezTo>
                  <a:pt x="1599868" y="8880077"/>
                  <a:pt x="1379669" y="8873859"/>
                  <a:pt x="1199752" y="8861424"/>
                </a:cubicBezTo>
                <a:cubicBezTo>
                  <a:pt x="1019968" y="8849121"/>
                  <a:pt x="835024" y="8832650"/>
                  <a:pt x="644921" y="8812013"/>
                </a:cubicBezTo>
                <a:lnTo>
                  <a:pt x="644921" y="7329883"/>
                </a:lnTo>
                <a:cubicBezTo>
                  <a:pt x="863996" y="7354622"/>
                  <a:pt x="1043780" y="7371092"/>
                  <a:pt x="1184274" y="7379294"/>
                </a:cubicBezTo>
                <a:cubicBezTo>
                  <a:pt x="1324900" y="7387629"/>
                  <a:pt x="1459308" y="7391796"/>
                  <a:pt x="1587499" y="7391796"/>
                </a:cubicBezTo>
                <a:cubicBezTo>
                  <a:pt x="1843748" y="7391796"/>
                  <a:pt x="2042119" y="7313215"/>
                  <a:pt x="2182613" y="7156052"/>
                </a:cubicBezTo>
                <a:cubicBezTo>
                  <a:pt x="2323239" y="6999022"/>
                  <a:pt x="2393552" y="6802701"/>
                  <a:pt x="2393552" y="6567090"/>
                </a:cubicBezTo>
                <a:cubicBezTo>
                  <a:pt x="2393552" y="6505046"/>
                  <a:pt x="2389385" y="6444059"/>
                  <a:pt x="2381050" y="6384131"/>
                </a:cubicBezTo>
                <a:cubicBezTo>
                  <a:pt x="2372848" y="6324203"/>
                  <a:pt x="2350160" y="6248731"/>
                  <a:pt x="2312986" y="6157714"/>
                </a:cubicBezTo>
                <a:lnTo>
                  <a:pt x="0" y="0"/>
                </a:lnTo>
                <a:close/>
                <a:moveTo>
                  <a:pt x="664765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2" name="Freeform 1622"/>
          <p:cNvSpPr/>
          <p:nvPr/>
        </p:nvSpPr>
        <p:spPr>
          <a:xfrm rot="0" flipH="0" flipV="0">
            <a:off x="12142367" y="502492"/>
            <a:ext cx="127749" cy="14533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3" name="Freeform 1623"/>
          <p:cNvSpPr/>
          <p:nvPr/>
        </p:nvSpPr>
        <p:spPr>
          <a:xfrm rot="0" flipH="0" flipV="0">
            <a:off x="12293399" y="453657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4" name="Freeform 1624"/>
          <p:cNvSpPr/>
          <p:nvPr/>
        </p:nvSpPr>
        <p:spPr>
          <a:xfrm rot="0" flipH="0" flipV="0">
            <a:off x="12361941" y="453657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5" name="Freeform 1625"/>
          <p:cNvSpPr/>
          <p:nvPr/>
        </p:nvSpPr>
        <p:spPr>
          <a:xfrm rot="0" flipH="0" flipV="0">
            <a:off x="12432824" y="453657"/>
            <a:ext cx="136346" cy="190390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6" name="Freeform 1626"/>
          <p:cNvSpPr/>
          <p:nvPr/>
        </p:nvSpPr>
        <p:spPr>
          <a:xfrm rot="0" flipH="0" flipV="0">
            <a:off x="12576667" y="502492"/>
            <a:ext cx="134391" cy="14533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7" name="Freeform 1627"/>
          <p:cNvSpPr/>
          <p:nvPr/>
        </p:nvSpPr>
        <p:spPr>
          <a:xfrm rot="0" flipH="0" flipV="0">
            <a:off x="12735612" y="502492"/>
            <a:ext cx="129312" cy="141555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8" name="Freeform 1628"/>
          <p:cNvSpPr/>
          <p:nvPr/>
        </p:nvSpPr>
        <p:spPr>
          <a:xfrm rot="0" flipH="0" flipV="0">
            <a:off x="12963079" y="502492"/>
            <a:ext cx="142726" cy="14533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29" name="Freeform 1629"/>
          <p:cNvSpPr/>
          <p:nvPr/>
        </p:nvSpPr>
        <p:spPr>
          <a:xfrm rot="0" flipH="0" flipV="0">
            <a:off x="13130061" y="502492"/>
            <a:ext cx="140250" cy="190127"/>
          </a:xfrm>
          <a:custGeom>
            <a:pathLst>
              <a:path w="6678613" h="9053710">
                <a:moveTo>
                  <a:pt x="3695899" y="0"/>
                </a:moveTo>
                <a:cubicBezTo>
                  <a:pt x="4626041" y="0"/>
                  <a:pt x="5355696" y="325570"/>
                  <a:pt x="5884863" y="976709"/>
                </a:cubicBezTo>
                <a:cubicBezTo>
                  <a:pt x="6414030" y="1627849"/>
                  <a:pt x="6678613" y="2478418"/>
                  <a:pt x="6678613" y="3528417"/>
                </a:cubicBezTo>
                <a:cubicBezTo>
                  <a:pt x="6678613" y="4499967"/>
                  <a:pt x="6418130" y="5308203"/>
                  <a:pt x="5897166" y="5953125"/>
                </a:cubicBezTo>
                <a:cubicBezTo>
                  <a:pt x="5376334" y="6598047"/>
                  <a:pt x="4675651" y="6920507"/>
                  <a:pt x="3795117" y="6920507"/>
                </a:cubicBezTo>
                <a:cubicBezTo>
                  <a:pt x="3394141" y="6920507"/>
                  <a:pt x="3020021" y="6834716"/>
                  <a:pt x="2672755" y="6663134"/>
                </a:cubicBezTo>
                <a:cubicBezTo>
                  <a:pt x="2325489" y="6491552"/>
                  <a:pt x="2044369" y="6246614"/>
                  <a:pt x="1829396" y="5928320"/>
                </a:cubicBezTo>
                <a:lnTo>
                  <a:pt x="1798241" y="5928320"/>
                </a:lnTo>
                <a:lnTo>
                  <a:pt x="1798241" y="9053710"/>
                </a:lnTo>
                <a:lnTo>
                  <a:pt x="0" y="9053710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10841"/>
                </a:lnTo>
                <a:lnTo>
                  <a:pt x="1736328" y="1010841"/>
                </a:lnTo>
                <a:cubicBezTo>
                  <a:pt x="1951302" y="667676"/>
                  <a:pt x="2225146" y="413412"/>
                  <a:pt x="2557860" y="248047"/>
                </a:cubicBezTo>
                <a:cubicBezTo>
                  <a:pt x="2890706" y="82683"/>
                  <a:pt x="3270052" y="0"/>
                  <a:pt x="3695899" y="0"/>
                </a:cubicBezTo>
                <a:close/>
                <a:moveTo>
                  <a:pt x="6052344" y="6740723"/>
                </a:moveTo>
                <a:moveTo>
                  <a:pt x="1736328" y="3478808"/>
                </a:moveTo>
                <a:cubicBezTo>
                  <a:pt x="1736328" y="4107193"/>
                  <a:pt x="1870671" y="4611555"/>
                  <a:pt x="2139355" y="4991894"/>
                </a:cubicBezTo>
                <a:cubicBezTo>
                  <a:pt x="2408039" y="5372232"/>
                  <a:pt x="2798696" y="5562402"/>
                  <a:pt x="3311327" y="5562402"/>
                </a:cubicBezTo>
                <a:cubicBezTo>
                  <a:pt x="3811654" y="5562402"/>
                  <a:pt x="4197152" y="5380501"/>
                  <a:pt x="4467821" y="5016698"/>
                </a:cubicBezTo>
                <a:cubicBezTo>
                  <a:pt x="4738621" y="4652896"/>
                  <a:pt x="4874022" y="4140266"/>
                  <a:pt x="4874022" y="3478808"/>
                </a:cubicBezTo>
                <a:cubicBezTo>
                  <a:pt x="4874022" y="2850423"/>
                  <a:pt x="4739680" y="2339909"/>
                  <a:pt x="4470996" y="1947267"/>
                </a:cubicBezTo>
                <a:cubicBezTo>
                  <a:pt x="4202311" y="1554493"/>
                  <a:pt x="3807487" y="1358106"/>
                  <a:pt x="3286522" y="1358106"/>
                </a:cubicBezTo>
                <a:cubicBezTo>
                  <a:pt x="2790428" y="1358106"/>
                  <a:pt x="2408039" y="1544174"/>
                  <a:pt x="2139355" y="1916311"/>
                </a:cubicBezTo>
                <a:cubicBezTo>
                  <a:pt x="1870671" y="2288315"/>
                  <a:pt x="1736328" y="2809148"/>
                  <a:pt x="1736328" y="3478808"/>
                </a:cubicBezTo>
                <a:close/>
                <a:moveTo>
                  <a:pt x="2573536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0" name="Freeform 1630"/>
          <p:cNvSpPr/>
          <p:nvPr/>
        </p:nvSpPr>
        <p:spPr>
          <a:xfrm rot="0" flipH="0" flipV="0">
            <a:off x="13293791" y="453657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1" name="Freeform 1631"/>
          <p:cNvSpPr/>
          <p:nvPr/>
        </p:nvSpPr>
        <p:spPr>
          <a:xfrm rot="0" flipH="0" flipV="0">
            <a:off x="13354519" y="502492"/>
            <a:ext cx="127749" cy="14533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2" name="Freeform 1632"/>
          <p:cNvSpPr/>
          <p:nvPr/>
        </p:nvSpPr>
        <p:spPr>
          <a:xfrm rot="0" flipH="0" flipV="0">
            <a:off x="13507892" y="453657"/>
            <a:ext cx="136346" cy="190390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3" name="Freeform 1633"/>
          <p:cNvSpPr/>
          <p:nvPr/>
        </p:nvSpPr>
        <p:spPr>
          <a:xfrm rot="0" flipH="0" flipV="0">
            <a:off x="13647088" y="502492"/>
            <a:ext cx="137646" cy="145330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4" name="Freeform 1634"/>
          <p:cNvSpPr/>
          <p:nvPr/>
        </p:nvSpPr>
        <p:spPr>
          <a:xfrm rot="0" flipH="0" flipV="0">
            <a:off x="13807989" y="453657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5" name="Freeform 1635"/>
          <p:cNvSpPr/>
          <p:nvPr/>
        </p:nvSpPr>
        <p:spPr>
          <a:xfrm rot="0" flipH="0" flipV="0">
            <a:off x="13875488" y="506138"/>
            <a:ext cx="129312" cy="141684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6" name="Freeform 1636"/>
          <p:cNvSpPr/>
          <p:nvPr/>
        </p:nvSpPr>
        <p:spPr>
          <a:xfrm rot="0" flipH="0" flipV="0">
            <a:off x="14101392" y="502492"/>
            <a:ext cx="134391" cy="14533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7" name="Freeform 1637"/>
          <p:cNvSpPr/>
          <p:nvPr/>
        </p:nvSpPr>
        <p:spPr>
          <a:xfrm rot="0" flipH="0" flipV="0">
            <a:off x="14261378" y="453657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8" name="Freeform 1638"/>
          <p:cNvSpPr/>
          <p:nvPr/>
        </p:nvSpPr>
        <p:spPr>
          <a:xfrm rot="0" flipH="0" flipV="0">
            <a:off x="14332262" y="453657"/>
            <a:ext cx="136346" cy="190390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39" name="Freeform 1639"/>
          <p:cNvSpPr/>
          <p:nvPr/>
        </p:nvSpPr>
        <p:spPr>
          <a:xfrm rot="0" flipH="0" flipV="0">
            <a:off x="14476104" y="502492"/>
            <a:ext cx="134391" cy="14533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0" name="Freeform 1640"/>
          <p:cNvSpPr/>
          <p:nvPr/>
        </p:nvSpPr>
        <p:spPr>
          <a:xfrm rot="0" flipH="0" flipV="0">
            <a:off x="14629191" y="502492"/>
            <a:ext cx="134391" cy="14533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1" name="Freeform 1641"/>
          <p:cNvSpPr/>
          <p:nvPr/>
        </p:nvSpPr>
        <p:spPr>
          <a:xfrm rot="0" flipH="0" flipV="0">
            <a:off x="14857715" y="449102"/>
            <a:ext cx="187260" cy="199504"/>
          </a:xfrm>
          <a:custGeom>
            <a:pathLst>
              <a:path w="8917186" h="9500194">
                <a:moveTo>
                  <a:pt x="4458494" y="0"/>
                </a:moveTo>
                <a:cubicBezTo>
                  <a:pt x="5806281" y="0"/>
                  <a:pt x="6886311" y="451644"/>
                  <a:pt x="7698581" y="1354931"/>
                </a:cubicBezTo>
                <a:cubicBezTo>
                  <a:pt x="8510985" y="2258219"/>
                  <a:pt x="8917186" y="3402343"/>
                  <a:pt x="8917186" y="4787304"/>
                </a:cubicBezTo>
                <a:cubicBezTo>
                  <a:pt x="8917186" y="6139061"/>
                  <a:pt x="8508934" y="7262482"/>
                  <a:pt x="7692430" y="8157567"/>
                </a:cubicBezTo>
                <a:cubicBezTo>
                  <a:pt x="6875925" y="9052652"/>
                  <a:pt x="5797947" y="9500194"/>
                  <a:pt x="4458494" y="9500194"/>
                </a:cubicBezTo>
                <a:cubicBezTo>
                  <a:pt x="3586295" y="9500194"/>
                  <a:pt x="2810140" y="9299706"/>
                  <a:pt x="2130028" y="8898731"/>
                </a:cubicBezTo>
                <a:cubicBezTo>
                  <a:pt x="1449917" y="8497623"/>
                  <a:pt x="924851" y="7934325"/>
                  <a:pt x="554831" y="7208837"/>
                </a:cubicBezTo>
                <a:cubicBezTo>
                  <a:pt x="184944" y="6483217"/>
                  <a:pt x="0" y="5676040"/>
                  <a:pt x="0" y="4787304"/>
                </a:cubicBezTo>
                <a:cubicBezTo>
                  <a:pt x="0" y="3389908"/>
                  <a:pt x="408186" y="2242675"/>
                  <a:pt x="1224558" y="1345604"/>
                </a:cubicBezTo>
                <a:cubicBezTo>
                  <a:pt x="2041062" y="448534"/>
                  <a:pt x="3119041" y="0"/>
                  <a:pt x="4458494" y="0"/>
                </a:cubicBezTo>
                <a:close/>
                <a:moveTo>
                  <a:pt x="8799314" y="9283104"/>
                </a:moveTo>
                <a:moveTo>
                  <a:pt x="1990527" y="4787304"/>
                </a:moveTo>
                <a:cubicBezTo>
                  <a:pt x="1990527" y="5680273"/>
                  <a:pt x="2204442" y="6408936"/>
                  <a:pt x="2632274" y="6973292"/>
                </a:cubicBezTo>
                <a:cubicBezTo>
                  <a:pt x="3060237" y="7537516"/>
                  <a:pt x="3668977" y="7819628"/>
                  <a:pt x="4458494" y="7819628"/>
                </a:cubicBezTo>
                <a:cubicBezTo>
                  <a:pt x="5239941" y="7819628"/>
                  <a:pt x="5845638" y="7541617"/>
                  <a:pt x="6275586" y="6985595"/>
                </a:cubicBezTo>
                <a:cubicBezTo>
                  <a:pt x="6705534" y="6429573"/>
                  <a:pt x="6920508" y="5696810"/>
                  <a:pt x="6920508" y="4787304"/>
                </a:cubicBezTo>
                <a:cubicBezTo>
                  <a:pt x="6920508" y="3832291"/>
                  <a:pt x="6702425" y="3074723"/>
                  <a:pt x="6266260" y="2514600"/>
                </a:cubicBezTo>
                <a:cubicBezTo>
                  <a:pt x="5830094" y="1954345"/>
                  <a:pt x="5223404" y="1674217"/>
                  <a:pt x="4446191" y="1674217"/>
                </a:cubicBezTo>
                <a:cubicBezTo>
                  <a:pt x="3673078" y="1674217"/>
                  <a:pt x="3070490" y="1957453"/>
                  <a:pt x="2638425" y="2523926"/>
                </a:cubicBezTo>
                <a:cubicBezTo>
                  <a:pt x="2206493" y="3090267"/>
                  <a:pt x="1990527" y="3844726"/>
                  <a:pt x="1990527" y="4787304"/>
                </a:cubicBezTo>
                <a:close/>
                <a:moveTo>
                  <a:pt x="4012010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2" name="Freeform 1642"/>
          <p:cNvSpPr/>
          <p:nvPr/>
        </p:nvSpPr>
        <p:spPr>
          <a:xfrm rot="0" flipH="0" flipV="0">
            <a:off x="15069237" y="506138"/>
            <a:ext cx="129312" cy="141684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3" name="Freeform 1643"/>
          <p:cNvSpPr/>
          <p:nvPr/>
        </p:nvSpPr>
        <p:spPr>
          <a:xfrm rot="0" flipH="0" flipV="0">
            <a:off x="15228166" y="453657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4" name="Freeform 1644"/>
          <p:cNvSpPr/>
          <p:nvPr/>
        </p:nvSpPr>
        <p:spPr>
          <a:xfrm rot="0" flipH="0" flipV="0">
            <a:off x="15295665" y="506138"/>
            <a:ext cx="129312" cy="141684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5" name="Freeform 1645"/>
          <p:cNvSpPr/>
          <p:nvPr/>
        </p:nvSpPr>
        <p:spPr>
          <a:xfrm rot="0" flipH="0" flipV="0">
            <a:off x="15453552" y="502492"/>
            <a:ext cx="129312" cy="141555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6" name="Freeform 1646"/>
          <p:cNvSpPr/>
          <p:nvPr/>
        </p:nvSpPr>
        <p:spPr>
          <a:xfrm rot="0" flipH="0" flipV="0">
            <a:off x="15669167" y="506138"/>
            <a:ext cx="141684" cy="186481"/>
          </a:xfrm>
          <a:custGeom>
            <a:pathLst>
              <a:path w="6746874" h="8880077">
                <a:moveTo>
                  <a:pt x="1934765" y="0"/>
                </a:moveTo>
                <a:lnTo>
                  <a:pt x="3423046" y="4495800"/>
                </a:lnTo>
                <a:lnTo>
                  <a:pt x="3447850" y="4495800"/>
                </a:lnTo>
                <a:lnTo>
                  <a:pt x="4880371" y="0"/>
                </a:lnTo>
                <a:lnTo>
                  <a:pt x="6746874" y="0"/>
                </a:lnTo>
                <a:lnTo>
                  <a:pt x="3956247" y="7515819"/>
                </a:lnTo>
                <a:cubicBezTo>
                  <a:pt x="3790883" y="7954102"/>
                  <a:pt x="3536618" y="8291048"/>
                  <a:pt x="3193454" y="8526660"/>
                </a:cubicBezTo>
                <a:cubicBezTo>
                  <a:pt x="2850421" y="8762271"/>
                  <a:pt x="2406054" y="8880077"/>
                  <a:pt x="1860350" y="8880077"/>
                </a:cubicBezTo>
                <a:cubicBezTo>
                  <a:pt x="1599868" y="8880077"/>
                  <a:pt x="1379669" y="8873859"/>
                  <a:pt x="1199752" y="8861424"/>
                </a:cubicBezTo>
                <a:cubicBezTo>
                  <a:pt x="1019968" y="8849121"/>
                  <a:pt x="835024" y="8832650"/>
                  <a:pt x="644921" y="8812013"/>
                </a:cubicBezTo>
                <a:lnTo>
                  <a:pt x="644921" y="7329883"/>
                </a:lnTo>
                <a:cubicBezTo>
                  <a:pt x="863996" y="7354622"/>
                  <a:pt x="1043780" y="7371092"/>
                  <a:pt x="1184274" y="7379294"/>
                </a:cubicBezTo>
                <a:cubicBezTo>
                  <a:pt x="1324900" y="7387629"/>
                  <a:pt x="1459308" y="7391796"/>
                  <a:pt x="1587499" y="7391796"/>
                </a:cubicBezTo>
                <a:cubicBezTo>
                  <a:pt x="1843748" y="7391796"/>
                  <a:pt x="2042119" y="7313215"/>
                  <a:pt x="2182613" y="7156052"/>
                </a:cubicBezTo>
                <a:cubicBezTo>
                  <a:pt x="2323239" y="6999022"/>
                  <a:pt x="2393552" y="6802701"/>
                  <a:pt x="2393552" y="6567090"/>
                </a:cubicBezTo>
                <a:cubicBezTo>
                  <a:pt x="2393552" y="6505046"/>
                  <a:pt x="2389385" y="6444059"/>
                  <a:pt x="2381050" y="6384131"/>
                </a:cubicBezTo>
                <a:cubicBezTo>
                  <a:pt x="2372848" y="6324203"/>
                  <a:pt x="2350160" y="6248731"/>
                  <a:pt x="2312986" y="6157714"/>
                </a:cubicBezTo>
                <a:lnTo>
                  <a:pt x="0" y="0"/>
                </a:lnTo>
                <a:close/>
                <a:moveTo>
                  <a:pt x="664765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7" name="Freeform 1647"/>
          <p:cNvSpPr/>
          <p:nvPr/>
        </p:nvSpPr>
        <p:spPr>
          <a:xfrm rot="0" flipH="0" flipV="0">
            <a:off x="15824774" y="453657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8" name="Freeform 1648"/>
          <p:cNvSpPr/>
          <p:nvPr/>
        </p:nvSpPr>
        <p:spPr>
          <a:xfrm rot="0" flipH="0" flipV="0">
            <a:off x="15893316" y="453657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49" name="Freeform 1649"/>
          <p:cNvSpPr/>
          <p:nvPr/>
        </p:nvSpPr>
        <p:spPr>
          <a:xfrm rot="0" flipH="0" flipV="0">
            <a:off x="15956519" y="502492"/>
            <a:ext cx="142726" cy="14533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0" name="Freeform 1650"/>
          <p:cNvSpPr/>
          <p:nvPr/>
        </p:nvSpPr>
        <p:spPr>
          <a:xfrm rot="0" flipH="0" flipV="0">
            <a:off x="16123503" y="502492"/>
            <a:ext cx="140250" cy="190127"/>
          </a:xfrm>
          <a:custGeom>
            <a:pathLst>
              <a:path w="6678613" h="9053710">
                <a:moveTo>
                  <a:pt x="3695899" y="0"/>
                </a:moveTo>
                <a:cubicBezTo>
                  <a:pt x="4626041" y="0"/>
                  <a:pt x="5355696" y="325570"/>
                  <a:pt x="5884863" y="976709"/>
                </a:cubicBezTo>
                <a:cubicBezTo>
                  <a:pt x="6414030" y="1627849"/>
                  <a:pt x="6678613" y="2478418"/>
                  <a:pt x="6678613" y="3528417"/>
                </a:cubicBezTo>
                <a:cubicBezTo>
                  <a:pt x="6678613" y="4499967"/>
                  <a:pt x="6418130" y="5308203"/>
                  <a:pt x="5897166" y="5953125"/>
                </a:cubicBezTo>
                <a:cubicBezTo>
                  <a:pt x="5376334" y="6598047"/>
                  <a:pt x="4675651" y="6920507"/>
                  <a:pt x="3795117" y="6920507"/>
                </a:cubicBezTo>
                <a:cubicBezTo>
                  <a:pt x="3394141" y="6920507"/>
                  <a:pt x="3020021" y="6834716"/>
                  <a:pt x="2672755" y="6663134"/>
                </a:cubicBezTo>
                <a:cubicBezTo>
                  <a:pt x="2325489" y="6491552"/>
                  <a:pt x="2044369" y="6246614"/>
                  <a:pt x="1829396" y="5928320"/>
                </a:cubicBezTo>
                <a:lnTo>
                  <a:pt x="1798241" y="5928320"/>
                </a:lnTo>
                <a:lnTo>
                  <a:pt x="1798241" y="9053710"/>
                </a:lnTo>
                <a:lnTo>
                  <a:pt x="0" y="9053710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10841"/>
                </a:lnTo>
                <a:lnTo>
                  <a:pt x="1736328" y="1010841"/>
                </a:lnTo>
                <a:cubicBezTo>
                  <a:pt x="1951302" y="667676"/>
                  <a:pt x="2225146" y="413412"/>
                  <a:pt x="2557860" y="248047"/>
                </a:cubicBezTo>
                <a:cubicBezTo>
                  <a:pt x="2890706" y="82683"/>
                  <a:pt x="3270052" y="0"/>
                  <a:pt x="3695899" y="0"/>
                </a:cubicBezTo>
                <a:close/>
                <a:moveTo>
                  <a:pt x="6052344" y="6740723"/>
                </a:moveTo>
                <a:moveTo>
                  <a:pt x="1736328" y="3478808"/>
                </a:moveTo>
                <a:cubicBezTo>
                  <a:pt x="1736328" y="4107193"/>
                  <a:pt x="1870671" y="4611555"/>
                  <a:pt x="2139355" y="4991894"/>
                </a:cubicBezTo>
                <a:cubicBezTo>
                  <a:pt x="2408039" y="5372232"/>
                  <a:pt x="2798696" y="5562402"/>
                  <a:pt x="3311327" y="5562402"/>
                </a:cubicBezTo>
                <a:cubicBezTo>
                  <a:pt x="3811654" y="5562402"/>
                  <a:pt x="4197152" y="5380501"/>
                  <a:pt x="4467821" y="5016698"/>
                </a:cubicBezTo>
                <a:cubicBezTo>
                  <a:pt x="4738621" y="4652896"/>
                  <a:pt x="4874022" y="4140266"/>
                  <a:pt x="4874022" y="3478808"/>
                </a:cubicBezTo>
                <a:cubicBezTo>
                  <a:pt x="4874022" y="2850423"/>
                  <a:pt x="4739680" y="2339909"/>
                  <a:pt x="4470996" y="1947267"/>
                </a:cubicBezTo>
                <a:cubicBezTo>
                  <a:pt x="4202311" y="1554493"/>
                  <a:pt x="3807487" y="1358106"/>
                  <a:pt x="3286522" y="1358106"/>
                </a:cubicBezTo>
                <a:cubicBezTo>
                  <a:pt x="2790428" y="1358106"/>
                  <a:pt x="2408039" y="1544174"/>
                  <a:pt x="2139355" y="1916311"/>
                </a:cubicBezTo>
                <a:cubicBezTo>
                  <a:pt x="1870671" y="2288315"/>
                  <a:pt x="1736328" y="2809148"/>
                  <a:pt x="1736328" y="3478808"/>
                </a:cubicBezTo>
                <a:close/>
                <a:moveTo>
                  <a:pt x="2573536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1" name="Freeform 1651"/>
          <p:cNvSpPr/>
          <p:nvPr/>
        </p:nvSpPr>
        <p:spPr>
          <a:xfrm rot="0" flipH="0" flipV="0">
            <a:off x="16287231" y="453657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2" name="Freeform 1652"/>
          <p:cNvSpPr/>
          <p:nvPr/>
        </p:nvSpPr>
        <p:spPr>
          <a:xfrm rot="0" flipH="0" flipV="0">
            <a:off x="16347959" y="502492"/>
            <a:ext cx="127749" cy="14533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3" name="Freeform 1653"/>
          <p:cNvSpPr/>
          <p:nvPr/>
        </p:nvSpPr>
        <p:spPr>
          <a:xfrm rot="0" flipH="0" flipV="0">
            <a:off x="16485055" y="464858"/>
            <a:ext cx="88552" cy="180751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4" name="Freeform 1654"/>
          <p:cNvSpPr/>
          <p:nvPr/>
        </p:nvSpPr>
        <p:spPr>
          <a:xfrm rot="0" flipH="0" flipV="0">
            <a:off x="16586465" y="502492"/>
            <a:ext cx="142726" cy="14533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5" name="Freeform 1655"/>
          <p:cNvSpPr/>
          <p:nvPr/>
        </p:nvSpPr>
        <p:spPr>
          <a:xfrm rot="0" flipH="0" flipV="0">
            <a:off x="16746676" y="502492"/>
            <a:ext cx="127749" cy="14533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6" name="Freeform 1656"/>
          <p:cNvSpPr/>
          <p:nvPr/>
        </p:nvSpPr>
        <p:spPr>
          <a:xfrm rot="0" flipH="0" flipV="0">
            <a:off x="16889894" y="502492"/>
            <a:ext cx="127749" cy="14533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7" name="Freeform 1657"/>
          <p:cNvSpPr/>
          <p:nvPr/>
        </p:nvSpPr>
        <p:spPr>
          <a:xfrm rot="0" flipH="0" flipV="0">
            <a:off x="17034025" y="502492"/>
            <a:ext cx="134391" cy="14533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58" name="Rectangle 1658"/>
          <p:cNvSpPr/>
          <p:nvPr/>
        </p:nvSpPr>
        <p:spPr>
          <a:xfrm rot="0" flipH="0" flipV="0">
            <a:off x="7485099" y="910891"/>
            <a:ext cx="3025292" cy="589513"/>
          </a:xfrm>
          <a:prstGeom prst="rect">
            <a:avLst/>
          </a:prstGeom>
        </p:spPr>
      </p:sp>
      <p:sp>
        <p:nvSpPr>
          <p:cNvPr id="1659" name="Freeform 1659"/>
          <p:cNvSpPr/>
          <p:nvPr/>
        </p:nvSpPr>
        <p:spPr>
          <a:xfrm rot="0" flipH="0" flipV="0">
            <a:off x="7489900" y="956365"/>
            <a:ext cx="117536" cy="163191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0" name="Freeform 1660"/>
          <p:cNvSpPr/>
          <p:nvPr/>
        </p:nvSpPr>
        <p:spPr>
          <a:xfrm rot="0" flipH="0" flipV="0">
            <a:off x="7617001" y="956365"/>
            <a:ext cx="117536" cy="166427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1" name="Freeform 1661"/>
          <p:cNvSpPr/>
          <p:nvPr/>
        </p:nvSpPr>
        <p:spPr>
          <a:xfrm rot="0" flipH="0" flipV="0">
            <a:off x="7744103" y="956365"/>
            <a:ext cx="117536" cy="166427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2" name="Freeform 1662"/>
          <p:cNvSpPr/>
          <p:nvPr/>
        </p:nvSpPr>
        <p:spPr>
          <a:xfrm rot="0" flipH="0" flipV="0">
            <a:off x="7875334" y="959491"/>
            <a:ext cx="109277" cy="160066"/>
          </a:xfrm>
          <a:custGeom>
            <a:pathLst>
              <a:path w="6070997" h="8892579">
                <a:moveTo>
                  <a:pt x="6070997" y="0"/>
                </a:moveTo>
                <a:lnTo>
                  <a:pt x="6070997" y="1550392"/>
                </a:lnTo>
                <a:cubicBezTo>
                  <a:pt x="5198666" y="2340041"/>
                  <a:pt x="4504135" y="3420070"/>
                  <a:pt x="3987403" y="4790479"/>
                </a:cubicBezTo>
                <a:cubicBezTo>
                  <a:pt x="3470672" y="6160889"/>
                  <a:pt x="3195770" y="7528256"/>
                  <a:pt x="3162697" y="8892579"/>
                </a:cubicBezTo>
                <a:lnTo>
                  <a:pt x="1234083" y="8892579"/>
                </a:lnTo>
                <a:cubicBezTo>
                  <a:pt x="1337403" y="7577865"/>
                  <a:pt x="1648487" y="6302507"/>
                  <a:pt x="2167335" y="5066506"/>
                </a:cubicBezTo>
                <a:cubicBezTo>
                  <a:pt x="2686183" y="3830373"/>
                  <a:pt x="3369337" y="2701726"/>
                  <a:pt x="4216797" y="1680567"/>
                </a:cubicBezTo>
                <a:lnTo>
                  <a:pt x="0" y="1680567"/>
                </a:lnTo>
                <a:lnTo>
                  <a:pt x="0" y="0"/>
                </a:lnTo>
                <a:close/>
                <a:moveTo>
                  <a:pt x="8396486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3" name="Freeform 1663"/>
          <p:cNvSpPr/>
          <p:nvPr/>
        </p:nvSpPr>
        <p:spPr>
          <a:xfrm rot="0" flipH="0" flipV="0">
            <a:off x="8005671" y="1043208"/>
            <a:ext cx="68758" cy="27903"/>
          </a:xfrm>
          <a:custGeom>
            <a:pathLst>
              <a:path w="3819922" h="1550194">
                <a:moveTo>
                  <a:pt x="3819922" y="0"/>
                </a:moveTo>
                <a:lnTo>
                  <a:pt x="3819922" y="1550194"/>
                </a:lnTo>
                <a:lnTo>
                  <a:pt x="0" y="1550194"/>
                </a:lnTo>
                <a:lnTo>
                  <a:pt x="0" y="0"/>
                </a:lnTo>
                <a:close/>
                <a:moveTo>
                  <a:pt x="3565723" y="4241601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4" name="Freeform 1664"/>
          <p:cNvSpPr/>
          <p:nvPr/>
        </p:nvSpPr>
        <p:spPr>
          <a:xfrm rot="0" flipH="0" flipV="0">
            <a:off x="8091347" y="956365"/>
            <a:ext cx="117536" cy="163191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5" name="Freeform 1665"/>
          <p:cNvSpPr/>
          <p:nvPr/>
        </p:nvSpPr>
        <p:spPr>
          <a:xfrm rot="0" flipH="0" flipV="0">
            <a:off x="8218448" y="956365"/>
            <a:ext cx="117536" cy="166427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6" name="Freeform 1666"/>
          <p:cNvSpPr/>
          <p:nvPr/>
        </p:nvSpPr>
        <p:spPr>
          <a:xfrm rot="0" flipH="0" flipV="0">
            <a:off x="8357716" y="959491"/>
            <a:ext cx="72666" cy="160066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7" name="Freeform 1667"/>
          <p:cNvSpPr/>
          <p:nvPr/>
        </p:nvSpPr>
        <p:spPr>
          <a:xfrm rot="0" flipH="0" flipV="0">
            <a:off x="8472651" y="956365"/>
            <a:ext cx="117536" cy="166427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8" name="Freeform 1668"/>
          <p:cNvSpPr/>
          <p:nvPr/>
        </p:nvSpPr>
        <p:spPr>
          <a:xfrm rot="0" flipH="0" flipV="0">
            <a:off x="8608904" y="1003471"/>
            <a:ext cx="35833" cy="116085"/>
          </a:xfrm>
          <a:custGeom>
            <a:pathLst>
              <a:path w="1990725" h="6449218">
                <a:moveTo>
                  <a:pt x="1990725" y="0"/>
                </a:moveTo>
                <a:lnTo>
                  <a:pt x="1990725" y="1953418"/>
                </a:lnTo>
                <a:lnTo>
                  <a:pt x="0" y="1953418"/>
                </a:lnTo>
                <a:lnTo>
                  <a:pt x="0" y="0"/>
                </a:lnTo>
                <a:close/>
                <a:moveTo>
                  <a:pt x="5674122" y="6449218"/>
                </a:moveTo>
                <a:moveTo>
                  <a:pt x="1990725" y="4495800"/>
                </a:moveTo>
                <a:lnTo>
                  <a:pt x="1990725" y="6449218"/>
                </a:lnTo>
                <a:lnTo>
                  <a:pt x="0" y="6449218"/>
                </a:lnTo>
                <a:lnTo>
                  <a:pt x="0" y="4495800"/>
                </a:lnTo>
                <a:close/>
                <a:moveTo>
                  <a:pt x="1178322" y="64492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69" name="Freeform 1669"/>
          <p:cNvSpPr/>
          <p:nvPr/>
        </p:nvSpPr>
        <p:spPr>
          <a:xfrm rot="0" flipH="0" flipV="0">
            <a:off x="8737334" y="956365"/>
            <a:ext cx="115528" cy="163191"/>
          </a:xfrm>
          <a:custGeom>
            <a:pathLst>
              <a:path w="6418263" h="9066212">
                <a:moveTo>
                  <a:pt x="1996877" y="0"/>
                </a:moveTo>
                <a:lnTo>
                  <a:pt x="1996877" y="7391797"/>
                </a:lnTo>
                <a:lnTo>
                  <a:pt x="6418263" y="7391797"/>
                </a:lnTo>
                <a:lnTo>
                  <a:pt x="641826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0" name="Freeform 1670"/>
          <p:cNvSpPr/>
          <p:nvPr/>
        </p:nvSpPr>
        <p:spPr>
          <a:xfrm rot="0" flipH="0" flipV="0">
            <a:off x="8869319" y="1001349"/>
            <a:ext cx="110838" cy="121443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1" name="Freeform 1671"/>
          <p:cNvSpPr/>
          <p:nvPr/>
        </p:nvSpPr>
        <p:spPr>
          <a:xfrm rot="0" flipH="0" flipV="0">
            <a:off x="9007550" y="956365"/>
            <a:ext cx="116868" cy="163191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2" name="Freeform 1672"/>
          <p:cNvSpPr/>
          <p:nvPr/>
        </p:nvSpPr>
        <p:spPr>
          <a:xfrm rot="0" flipH="0" flipV="0">
            <a:off x="9136759" y="956365"/>
            <a:ext cx="32482" cy="163191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3" name="Freeform 1673"/>
          <p:cNvSpPr/>
          <p:nvPr/>
        </p:nvSpPr>
        <p:spPr>
          <a:xfrm rot="0" flipH="0" flipV="0">
            <a:off x="9190933" y="998224"/>
            <a:ext cx="122336" cy="124569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4" name="Freeform 1674"/>
          <p:cNvSpPr/>
          <p:nvPr/>
        </p:nvSpPr>
        <p:spPr>
          <a:xfrm rot="0" flipH="0" flipV="0">
            <a:off x="9333837" y="1043208"/>
            <a:ext cx="68758" cy="27903"/>
          </a:xfrm>
          <a:custGeom>
            <a:pathLst>
              <a:path w="3819922" h="1550194">
                <a:moveTo>
                  <a:pt x="3819922" y="0"/>
                </a:moveTo>
                <a:lnTo>
                  <a:pt x="3819922" y="1550194"/>
                </a:lnTo>
                <a:lnTo>
                  <a:pt x="0" y="1550194"/>
                </a:lnTo>
                <a:lnTo>
                  <a:pt x="0" y="0"/>
                </a:lnTo>
                <a:close/>
                <a:moveTo>
                  <a:pt x="3565723" y="4241601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5" name="Freeform 1675"/>
          <p:cNvSpPr/>
          <p:nvPr/>
        </p:nvSpPr>
        <p:spPr>
          <a:xfrm rot="0" flipH="0" flipV="0">
            <a:off x="9423420" y="998224"/>
            <a:ext cx="122336" cy="124569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6" name="Freeform 1676"/>
          <p:cNvSpPr/>
          <p:nvPr/>
        </p:nvSpPr>
        <p:spPr>
          <a:xfrm rot="0" flipH="0" flipV="0">
            <a:off x="9566548" y="998224"/>
            <a:ext cx="120215" cy="162966"/>
          </a:xfrm>
          <a:custGeom>
            <a:pathLst>
              <a:path w="6678613" h="9053710">
                <a:moveTo>
                  <a:pt x="3695899" y="0"/>
                </a:moveTo>
                <a:cubicBezTo>
                  <a:pt x="4626041" y="0"/>
                  <a:pt x="5355696" y="325570"/>
                  <a:pt x="5884863" y="976709"/>
                </a:cubicBezTo>
                <a:cubicBezTo>
                  <a:pt x="6414030" y="1627849"/>
                  <a:pt x="6678613" y="2478418"/>
                  <a:pt x="6678613" y="3528417"/>
                </a:cubicBezTo>
                <a:cubicBezTo>
                  <a:pt x="6678613" y="4499967"/>
                  <a:pt x="6418130" y="5308203"/>
                  <a:pt x="5897166" y="5953125"/>
                </a:cubicBezTo>
                <a:cubicBezTo>
                  <a:pt x="5376334" y="6598047"/>
                  <a:pt x="4675651" y="6920507"/>
                  <a:pt x="3795117" y="6920507"/>
                </a:cubicBezTo>
                <a:cubicBezTo>
                  <a:pt x="3394141" y="6920507"/>
                  <a:pt x="3020021" y="6834716"/>
                  <a:pt x="2672755" y="6663134"/>
                </a:cubicBezTo>
                <a:cubicBezTo>
                  <a:pt x="2325489" y="6491552"/>
                  <a:pt x="2044369" y="6246614"/>
                  <a:pt x="1829396" y="5928320"/>
                </a:cubicBezTo>
                <a:lnTo>
                  <a:pt x="1798241" y="5928320"/>
                </a:lnTo>
                <a:lnTo>
                  <a:pt x="1798241" y="9053710"/>
                </a:lnTo>
                <a:lnTo>
                  <a:pt x="0" y="9053710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10841"/>
                </a:lnTo>
                <a:lnTo>
                  <a:pt x="1736328" y="1010841"/>
                </a:lnTo>
                <a:cubicBezTo>
                  <a:pt x="1951302" y="667676"/>
                  <a:pt x="2225146" y="413412"/>
                  <a:pt x="2557860" y="248047"/>
                </a:cubicBezTo>
                <a:cubicBezTo>
                  <a:pt x="2890706" y="82683"/>
                  <a:pt x="3270052" y="0"/>
                  <a:pt x="3695899" y="0"/>
                </a:cubicBezTo>
                <a:close/>
                <a:moveTo>
                  <a:pt x="6052344" y="6740723"/>
                </a:moveTo>
                <a:moveTo>
                  <a:pt x="1736328" y="3478808"/>
                </a:moveTo>
                <a:cubicBezTo>
                  <a:pt x="1736328" y="4107193"/>
                  <a:pt x="1870671" y="4611555"/>
                  <a:pt x="2139355" y="4991894"/>
                </a:cubicBezTo>
                <a:cubicBezTo>
                  <a:pt x="2408039" y="5372232"/>
                  <a:pt x="2798696" y="5562402"/>
                  <a:pt x="3311327" y="5562402"/>
                </a:cubicBezTo>
                <a:cubicBezTo>
                  <a:pt x="3811654" y="5562402"/>
                  <a:pt x="4197152" y="5380501"/>
                  <a:pt x="4467821" y="5016698"/>
                </a:cubicBezTo>
                <a:cubicBezTo>
                  <a:pt x="4738621" y="4652896"/>
                  <a:pt x="4874022" y="4140266"/>
                  <a:pt x="4874022" y="3478808"/>
                </a:cubicBezTo>
                <a:cubicBezTo>
                  <a:pt x="4874022" y="2850423"/>
                  <a:pt x="4739680" y="2339909"/>
                  <a:pt x="4470996" y="1947267"/>
                </a:cubicBezTo>
                <a:cubicBezTo>
                  <a:pt x="4202311" y="1554493"/>
                  <a:pt x="3807487" y="1358106"/>
                  <a:pt x="3286522" y="1358106"/>
                </a:cubicBezTo>
                <a:cubicBezTo>
                  <a:pt x="2790428" y="1358106"/>
                  <a:pt x="2408039" y="1544174"/>
                  <a:pt x="2139355" y="1916311"/>
                </a:cubicBezTo>
                <a:cubicBezTo>
                  <a:pt x="1870671" y="2288315"/>
                  <a:pt x="1736328" y="2809148"/>
                  <a:pt x="1736328" y="3478808"/>
                </a:cubicBezTo>
                <a:close/>
                <a:moveTo>
                  <a:pt x="2573536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7" name="Freeform 1677"/>
          <p:cNvSpPr/>
          <p:nvPr/>
        </p:nvSpPr>
        <p:spPr>
          <a:xfrm rot="0" flipH="0" flipV="0">
            <a:off x="9706888" y="956365"/>
            <a:ext cx="32482" cy="163191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8" name="Freeform 1678"/>
          <p:cNvSpPr/>
          <p:nvPr/>
        </p:nvSpPr>
        <p:spPr>
          <a:xfrm rot="0" flipH="0" flipV="0">
            <a:off x="9764745" y="998224"/>
            <a:ext cx="110838" cy="121333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79" name="Freeform 1679"/>
          <p:cNvSpPr/>
          <p:nvPr/>
        </p:nvSpPr>
        <p:spPr>
          <a:xfrm rot="0" flipH="0" flipV="0">
            <a:off x="9900076" y="998224"/>
            <a:ext cx="110838" cy="121333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0" name="Freeform 1680"/>
          <p:cNvSpPr/>
          <p:nvPr/>
        </p:nvSpPr>
        <p:spPr>
          <a:xfrm rot="0" flipH="0" flipV="0">
            <a:off x="10031725" y="998224"/>
            <a:ext cx="122336" cy="124569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1" name="Freeform 1681"/>
          <p:cNvSpPr/>
          <p:nvPr/>
        </p:nvSpPr>
        <p:spPr>
          <a:xfrm rot="0" flipH="0" flipV="0">
            <a:off x="10163802" y="965966"/>
            <a:ext cx="75902" cy="154930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2" name="Freeform 1682"/>
          <p:cNvSpPr/>
          <p:nvPr/>
        </p:nvSpPr>
        <p:spPr>
          <a:xfrm rot="0" flipH="0" flipV="0">
            <a:off x="7500837" y="1271833"/>
            <a:ext cx="175804" cy="163191"/>
          </a:xfrm>
          <a:custGeom>
            <a:pathLst>
              <a:path w="9766895" h="9066212">
                <a:moveTo>
                  <a:pt x="2809280" y="0"/>
                </a:moveTo>
                <a:lnTo>
                  <a:pt x="4929981" y="6232327"/>
                </a:lnTo>
                <a:lnTo>
                  <a:pt x="4954786" y="6232327"/>
                </a:lnTo>
                <a:lnTo>
                  <a:pt x="6957814" y="24805"/>
                </a:lnTo>
                <a:lnTo>
                  <a:pt x="6970117" y="0"/>
                </a:lnTo>
                <a:lnTo>
                  <a:pt x="9766895" y="0"/>
                </a:lnTo>
                <a:lnTo>
                  <a:pt x="9766895" y="9066212"/>
                </a:lnTo>
                <a:lnTo>
                  <a:pt x="7900392" y="9066212"/>
                </a:lnTo>
                <a:lnTo>
                  <a:pt x="7900392" y="2641798"/>
                </a:lnTo>
                <a:lnTo>
                  <a:pt x="7875588" y="2641798"/>
                </a:lnTo>
                <a:lnTo>
                  <a:pt x="5655469" y="9066212"/>
                </a:lnTo>
                <a:lnTo>
                  <a:pt x="4117578" y="9066212"/>
                </a:lnTo>
                <a:lnTo>
                  <a:pt x="1891506" y="2703711"/>
                </a:lnTo>
                <a:lnTo>
                  <a:pt x="1866702" y="2703711"/>
                </a:lnTo>
                <a:lnTo>
                  <a:pt x="1866702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3" name="Freeform 1683"/>
          <p:cNvSpPr/>
          <p:nvPr/>
        </p:nvSpPr>
        <p:spPr>
          <a:xfrm rot="0" flipH="0" flipV="0">
            <a:off x="7699808" y="1313692"/>
            <a:ext cx="115192" cy="124569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4" name="Freeform 1684"/>
          <p:cNvSpPr/>
          <p:nvPr/>
        </p:nvSpPr>
        <p:spPr>
          <a:xfrm rot="0" flipH="0" flipV="0">
            <a:off x="7831025" y="1271833"/>
            <a:ext cx="120215" cy="166427"/>
          </a:xfrm>
          <a:custGeom>
            <a:pathLst>
              <a:path w="6678613" h="9245996">
                <a:moveTo>
                  <a:pt x="6678613" y="0"/>
                </a:moveTo>
                <a:lnTo>
                  <a:pt x="6678613" y="9066212"/>
                </a:lnTo>
                <a:lnTo>
                  <a:pt x="4960938" y="9066212"/>
                </a:lnTo>
                <a:lnTo>
                  <a:pt x="4960938" y="8229005"/>
                </a:lnTo>
                <a:lnTo>
                  <a:pt x="4936133" y="8229005"/>
                </a:lnTo>
                <a:cubicBezTo>
                  <a:pt x="4741796" y="8563835"/>
                  <a:pt x="4474104" y="8817041"/>
                  <a:pt x="4133056" y="8988623"/>
                </a:cubicBezTo>
                <a:cubicBezTo>
                  <a:pt x="3792009" y="9160205"/>
                  <a:pt x="3396126" y="9245996"/>
                  <a:pt x="2945408" y="9245996"/>
                </a:cubicBezTo>
                <a:cubicBezTo>
                  <a:pt x="2048338" y="9245996"/>
                  <a:pt x="1333169" y="8916326"/>
                  <a:pt x="799902" y="8256984"/>
                </a:cubicBezTo>
                <a:cubicBezTo>
                  <a:pt x="266634" y="7597510"/>
                  <a:pt x="0" y="6753093"/>
                  <a:pt x="0" y="5723731"/>
                </a:cubicBezTo>
                <a:cubicBezTo>
                  <a:pt x="0" y="4748080"/>
                  <a:pt x="262467" y="3937794"/>
                  <a:pt x="787400" y="3292872"/>
                </a:cubicBezTo>
                <a:cubicBezTo>
                  <a:pt x="1312466" y="2647950"/>
                  <a:pt x="2019432" y="2325489"/>
                  <a:pt x="2908300" y="2325489"/>
                </a:cubicBezTo>
                <a:cubicBezTo>
                  <a:pt x="3317610" y="2325489"/>
                  <a:pt x="3691731" y="2408172"/>
                  <a:pt x="4030663" y="2573536"/>
                </a:cubicBezTo>
                <a:cubicBezTo>
                  <a:pt x="4369726" y="2738901"/>
                  <a:pt x="4642578" y="2980730"/>
                  <a:pt x="4849217" y="3299023"/>
                </a:cubicBezTo>
                <a:lnTo>
                  <a:pt x="4874022" y="3299023"/>
                </a:lnTo>
                <a:lnTo>
                  <a:pt x="4874022" y="0"/>
                </a:lnTo>
                <a:close/>
                <a:moveTo>
                  <a:pt x="8656836" y="9066212"/>
                </a:moveTo>
                <a:moveTo>
                  <a:pt x="1798241" y="5773341"/>
                </a:moveTo>
                <a:cubicBezTo>
                  <a:pt x="1798241" y="6385190"/>
                  <a:pt x="1940851" y="6890610"/>
                  <a:pt x="2226072" y="7289602"/>
                </a:cubicBezTo>
                <a:cubicBezTo>
                  <a:pt x="2511425" y="7688461"/>
                  <a:pt x="2897981" y="7887891"/>
                  <a:pt x="3385741" y="7887891"/>
                </a:cubicBezTo>
                <a:cubicBezTo>
                  <a:pt x="3885935" y="7887891"/>
                  <a:pt x="4269383" y="7702947"/>
                  <a:pt x="4536083" y="7333059"/>
                </a:cubicBezTo>
                <a:cubicBezTo>
                  <a:pt x="4802783" y="6963040"/>
                  <a:pt x="4936133" y="6441083"/>
                  <a:pt x="4936133" y="5767189"/>
                </a:cubicBezTo>
                <a:cubicBezTo>
                  <a:pt x="4936133" y="5126368"/>
                  <a:pt x="4805892" y="4618898"/>
                  <a:pt x="4545409" y="4244777"/>
                </a:cubicBezTo>
                <a:cubicBezTo>
                  <a:pt x="4284927" y="3870656"/>
                  <a:pt x="3896320" y="3683595"/>
                  <a:pt x="3379589" y="3683595"/>
                </a:cubicBezTo>
                <a:cubicBezTo>
                  <a:pt x="2879394" y="3683595"/>
                  <a:pt x="2490788" y="3870656"/>
                  <a:pt x="2213769" y="4244777"/>
                </a:cubicBezTo>
                <a:cubicBezTo>
                  <a:pt x="1936750" y="4618898"/>
                  <a:pt x="1798241" y="5128419"/>
                  <a:pt x="1798241" y="5773341"/>
                </a:cubicBezTo>
                <a:close/>
                <a:moveTo>
                  <a:pt x="28834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5" name="Freeform 1685"/>
          <p:cNvSpPr/>
          <p:nvPr/>
        </p:nvSpPr>
        <p:spPr>
          <a:xfrm rot="0" flipH="0" flipV="0">
            <a:off x="7969688" y="1313692"/>
            <a:ext cx="117982" cy="124569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6" name="Freeform 1686"/>
          <p:cNvSpPr/>
          <p:nvPr/>
        </p:nvSpPr>
        <p:spPr>
          <a:xfrm rot="0" flipH="0" flipV="0">
            <a:off x="8095657" y="1281434"/>
            <a:ext cx="75902" cy="154930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7" name="Freeform 1687"/>
          <p:cNvSpPr/>
          <p:nvPr/>
        </p:nvSpPr>
        <p:spPr>
          <a:xfrm rot="0" flipH="0" flipV="0">
            <a:off x="8182579" y="1313692"/>
            <a:ext cx="122336" cy="124569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8" name="Freeform 1688"/>
          <p:cNvSpPr/>
          <p:nvPr/>
        </p:nvSpPr>
        <p:spPr>
          <a:xfrm rot="0" flipH="0" flipV="0">
            <a:off x="8308963" y="1271833"/>
            <a:ext cx="52127" cy="204825"/>
          </a:xfrm>
          <a:custGeom>
            <a:pathLst>
              <a:path w="2895996" h="11379199">
                <a:moveTo>
                  <a:pt x="2895996" y="0"/>
                </a:moveTo>
                <a:lnTo>
                  <a:pt x="2895996" y="1482130"/>
                </a:lnTo>
                <a:lnTo>
                  <a:pt x="1091405" y="1482130"/>
                </a:lnTo>
                <a:lnTo>
                  <a:pt x="1091405" y="0"/>
                </a:lnTo>
                <a:close/>
                <a:moveTo>
                  <a:pt x="9308107" y="9066212"/>
                </a:moveTo>
                <a:moveTo>
                  <a:pt x="2895996" y="2499122"/>
                </a:moveTo>
                <a:lnTo>
                  <a:pt x="2895996" y="9450783"/>
                </a:lnTo>
                <a:cubicBezTo>
                  <a:pt x="2895996" y="10136980"/>
                  <a:pt x="2724414" y="10629899"/>
                  <a:pt x="2381249" y="10929540"/>
                </a:cubicBezTo>
                <a:cubicBezTo>
                  <a:pt x="2038217" y="11229313"/>
                  <a:pt x="1442904" y="11379199"/>
                  <a:pt x="595312" y="11379199"/>
                </a:cubicBezTo>
                <a:cubicBezTo>
                  <a:pt x="491992" y="11379199"/>
                  <a:pt x="392773" y="11375032"/>
                  <a:pt x="297655" y="11366697"/>
                </a:cubicBezTo>
                <a:cubicBezTo>
                  <a:pt x="202539" y="11358495"/>
                  <a:pt x="103320" y="11346126"/>
                  <a:pt x="0" y="11329590"/>
                </a:cubicBezTo>
                <a:lnTo>
                  <a:pt x="0" y="9841308"/>
                </a:lnTo>
                <a:cubicBezTo>
                  <a:pt x="53711" y="9862078"/>
                  <a:pt x="114697" y="9875506"/>
                  <a:pt x="182960" y="9881591"/>
                </a:cubicBezTo>
                <a:cubicBezTo>
                  <a:pt x="251221" y="9887809"/>
                  <a:pt x="320476" y="9890918"/>
                  <a:pt x="390723" y="9890918"/>
                </a:cubicBezTo>
                <a:cubicBezTo>
                  <a:pt x="655306" y="9890918"/>
                  <a:pt x="838199" y="9841308"/>
                  <a:pt x="939402" y="9742090"/>
                </a:cubicBezTo>
                <a:cubicBezTo>
                  <a:pt x="1040738" y="9642871"/>
                  <a:pt x="1091405" y="9506478"/>
                  <a:pt x="1091405" y="9332912"/>
                </a:cubicBezTo>
                <a:lnTo>
                  <a:pt x="1091405" y="2499122"/>
                </a:lnTo>
                <a:close/>
                <a:moveTo>
                  <a:pt x="680898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89" name="Freeform 1689"/>
          <p:cNvSpPr/>
          <p:nvPr/>
        </p:nvSpPr>
        <p:spPr>
          <a:xfrm rot="0" flipH="0" flipV="0">
            <a:off x="8384008" y="1313692"/>
            <a:ext cx="115192" cy="124569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0" name="Freeform 1690"/>
          <p:cNvSpPr/>
          <p:nvPr/>
        </p:nvSpPr>
        <p:spPr>
          <a:xfrm rot="0" flipH="0" flipV="0">
            <a:off x="8520246" y="1313692"/>
            <a:ext cx="110838" cy="121333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1" name="Freeform 1691"/>
          <p:cNvSpPr/>
          <p:nvPr/>
        </p:nvSpPr>
        <p:spPr>
          <a:xfrm rot="0" flipH="0" flipV="0">
            <a:off x="8719793" y="1313692"/>
            <a:ext cx="180601" cy="121333"/>
          </a:xfrm>
          <a:custGeom>
            <a:pathLst>
              <a:path w="10033396" h="6740723">
                <a:moveTo>
                  <a:pt x="3733006" y="0"/>
                </a:moveTo>
                <a:cubicBezTo>
                  <a:pt x="4220897" y="0"/>
                  <a:pt x="4623990" y="94059"/>
                  <a:pt x="4942284" y="282178"/>
                </a:cubicBezTo>
                <a:cubicBezTo>
                  <a:pt x="5260578" y="470297"/>
                  <a:pt x="5496255" y="740040"/>
                  <a:pt x="5649317" y="1091406"/>
                </a:cubicBezTo>
                <a:cubicBezTo>
                  <a:pt x="5897364" y="740040"/>
                  <a:pt x="6190853" y="470297"/>
                  <a:pt x="6529784" y="282178"/>
                </a:cubicBezTo>
                <a:cubicBezTo>
                  <a:pt x="6868848" y="94059"/>
                  <a:pt x="7238867" y="0"/>
                  <a:pt x="7639843" y="0"/>
                </a:cubicBezTo>
                <a:cubicBezTo>
                  <a:pt x="8433593" y="0"/>
                  <a:pt x="9030956" y="202605"/>
                  <a:pt x="9431932" y="607814"/>
                </a:cubicBezTo>
                <a:cubicBezTo>
                  <a:pt x="9832909" y="1012891"/>
                  <a:pt x="10033396" y="1573014"/>
                  <a:pt x="10033396" y="2288183"/>
                </a:cubicBezTo>
                <a:lnTo>
                  <a:pt x="10033396" y="6740723"/>
                </a:lnTo>
                <a:lnTo>
                  <a:pt x="8229004" y="6740723"/>
                </a:lnTo>
                <a:lnTo>
                  <a:pt x="8229004" y="2945606"/>
                </a:lnTo>
                <a:cubicBezTo>
                  <a:pt x="8229004" y="2346193"/>
                  <a:pt x="8141096" y="1942108"/>
                  <a:pt x="7965281" y="1733352"/>
                </a:cubicBezTo>
                <a:cubicBezTo>
                  <a:pt x="7789598" y="1524463"/>
                  <a:pt x="7509536" y="1420019"/>
                  <a:pt x="7125096" y="1420019"/>
                </a:cubicBezTo>
                <a:cubicBezTo>
                  <a:pt x="6720020" y="1420019"/>
                  <a:pt x="6417204" y="1556478"/>
                  <a:pt x="6216650" y="1829395"/>
                </a:cubicBezTo>
                <a:cubicBezTo>
                  <a:pt x="6016095" y="2102181"/>
                  <a:pt x="5915818" y="2501106"/>
                  <a:pt x="5915818" y="3026172"/>
                </a:cubicBezTo>
                <a:lnTo>
                  <a:pt x="5915818" y="6740723"/>
                </a:lnTo>
                <a:lnTo>
                  <a:pt x="4111426" y="6740723"/>
                </a:lnTo>
                <a:lnTo>
                  <a:pt x="4111426" y="2697559"/>
                </a:lnTo>
                <a:cubicBezTo>
                  <a:pt x="4111426" y="2263510"/>
                  <a:pt x="4028744" y="1942108"/>
                  <a:pt x="3863379" y="1733352"/>
                </a:cubicBezTo>
                <a:cubicBezTo>
                  <a:pt x="3698015" y="1524463"/>
                  <a:pt x="3418946" y="1420019"/>
                  <a:pt x="3026171" y="1420019"/>
                </a:cubicBezTo>
                <a:cubicBezTo>
                  <a:pt x="2683007" y="1420019"/>
                  <a:pt x="2393619" y="1552310"/>
                  <a:pt x="2158007" y="1816894"/>
                </a:cubicBezTo>
                <a:cubicBezTo>
                  <a:pt x="1922396" y="2081477"/>
                  <a:pt x="1804590" y="2439128"/>
                  <a:pt x="1804590" y="2889845"/>
                </a:cubicBezTo>
                <a:lnTo>
                  <a:pt x="1804590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699021" y="173633"/>
                </a:lnTo>
                <a:lnTo>
                  <a:pt x="1699021" y="1066602"/>
                </a:lnTo>
                <a:lnTo>
                  <a:pt x="1723826" y="1066602"/>
                </a:lnTo>
                <a:cubicBezTo>
                  <a:pt x="1980207" y="706901"/>
                  <a:pt x="2276871" y="439209"/>
                  <a:pt x="2613818" y="263525"/>
                </a:cubicBezTo>
                <a:cubicBezTo>
                  <a:pt x="2950765" y="87842"/>
                  <a:pt x="3323828" y="0"/>
                  <a:pt x="3733006" y="0"/>
                </a:cubicBezTo>
                <a:close/>
                <a:moveTo>
                  <a:pt x="600273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2" name="Freeform 1692"/>
          <p:cNvSpPr/>
          <p:nvPr/>
        </p:nvSpPr>
        <p:spPr>
          <a:xfrm rot="0" flipH="0" flipV="0">
            <a:off x="8925783" y="1316817"/>
            <a:ext cx="110838" cy="121443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3" name="Freeform 1693"/>
          <p:cNvSpPr/>
          <p:nvPr/>
        </p:nvSpPr>
        <p:spPr>
          <a:xfrm rot="0" flipH="0" flipV="0">
            <a:off x="9055310" y="1313692"/>
            <a:ext cx="109499" cy="124569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4" name="Freeform 1694"/>
          <p:cNvSpPr/>
          <p:nvPr/>
        </p:nvSpPr>
        <p:spPr>
          <a:xfrm rot="0" flipH="0" flipV="0">
            <a:off x="9184765" y="1271833"/>
            <a:ext cx="32482" cy="163191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5" name="Freeform 1695"/>
          <p:cNvSpPr/>
          <p:nvPr/>
        </p:nvSpPr>
        <p:spPr>
          <a:xfrm rot="0" flipH="0" flipV="0">
            <a:off x="9243515" y="1271833"/>
            <a:ext cx="32482" cy="163191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6" name="Freeform 1696"/>
          <p:cNvSpPr/>
          <p:nvPr/>
        </p:nvSpPr>
        <p:spPr>
          <a:xfrm rot="0" flipH="0" flipV="0">
            <a:off x="9304273" y="1271833"/>
            <a:ext cx="116868" cy="163191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7" name="Freeform 1697"/>
          <p:cNvSpPr/>
          <p:nvPr/>
        </p:nvSpPr>
        <p:spPr>
          <a:xfrm rot="0" flipH="0" flipV="0">
            <a:off x="9435489" y="1271833"/>
            <a:ext cx="116868" cy="163191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8" name="Freeform 1698"/>
          <p:cNvSpPr/>
          <p:nvPr/>
        </p:nvSpPr>
        <p:spPr>
          <a:xfrm rot="0" flipH="0" flipV="0">
            <a:off x="9564699" y="1271833"/>
            <a:ext cx="32482" cy="163191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699" name="Freeform 1699"/>
          <p:cNvSpPr/>
          <p:nvPr/>
        </p:nvSpPr>
        <p:spPr>
          <a:xfrm rot="0" flipH="0" flipV="0">
            <a:off x="9623449" y="1271833"/>
            <a:ext cx="32482" cy="163191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0" name="Freeform 1700"/>
          <p:cNvSpPr/>
          <p:nvPr/>
        </p:nvSpPr>
        <p:spPr>
          <a:xfrm rot="0" flipH="0" flipV="0">
            <a:off x="9681306" y="1316817"/>
            <a:ext cx="110838" cy="121443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1" name="Freeform 1701"/>
          <p:cNvSpPr/>
          <p:nvPr/>
        </p:nvSpPr>
        <p:spPr>
          <a:xfrm rot="0" flipH="0" flipV="0">
            <a:off x="9819537" y="1271833"/>
            <a:ext cx="116868" cy="163191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2" name="Freeform 1702"/>
          <p:cNvSpPr/>
          <p:nvPr/>
        </p:nvSpPr>
        <p:spPr>
          <a:xfrm rot="0" flipH="0" flipV="0">
            <a:off x="9948747" y="1271833"/>
            <a:ext cx="32482" cy="163191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3" name="Freeform 1703"/>
          <p:cNvSpPr/>
          <p:nvPr/>
        </p:nvSpPr>
        <p:spPr>
          <a:xfrm rot="0" flipH="0" flipV="0">
            <a:off x="10002921" y="1313692"/>
            <a:ext cx="122336" cy="124569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4" name="Freeform 1704"/>
          <p:cNvSpPr/>
          <p:nvPr/>
        </p:nvSpPr>
        <p:spPr>
          <a:xfrm rot="0" flipH="0" flipV="0">
            <a:off x="10140245" y="1313692"/>
            <a:ext cx="109499" cy="124569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5" name="Freeform 1705"/>
          <p:cNvSpPr/>
          <p:nvPr/>
        </p:nvSpPr>
        <p:spPr>
          <a:xfrm rot="0" flipH="0" flipV="0">
            <a:off x="10263003" y="1313692"/>
            <a:ext cx="109499" cy="124569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6" name="Freeform 1706"/>
          <p:cNvSpPr/>
          <p:nvPr/>
        </p:nvSpPr>
        <p:spPr>
          <a:xfrm rot="0" flipH="0" flipV="0">
            <a:off x="10386544" y="1313692"/>
            <a:ext cx="115192" cy="124569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7" name="Rectangle 1707"/>
          <p:cNvSpPr/>
          <p:nvPr/>
        </p:nvSpPr>
        <p:spPr>
          <a:xfrm rot="-1245281" flipH="0" flipV="0">
            <a:off x="394154" y="1590241"/>
            <a:ext cx="3218298" cy="1621915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5500" baseline="0" b="0" i="0" dirty="0" spc="0">
                <a:latin typeface="Century Schoolbook" pitchFamily="0" charset="1"/>
              </a:rPr>
              <a:t>Matka </a:t>
            </a:r>
          </a:p>
          <a:p>
            <a:pPr marL="309">
              <a:lnSpc>
                <a:spcPts val="6600"/>
              </a:lnSpc>
            </a:pPr>
            <a:r>
              <a:rPr lang="en-US" sz="5500" baseline="0" b="0" i="0" dirty="0" spc="0">
                <a:latin typeface="Century Schoolbook" pitchFamily="0" charset="1"/>
              </a:rPr>
              <a:t>CERNiin</a:t>
            </a: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1708" name="Freeform 1708"/>
          <p:cNvSpPr/>
          <p:nvPr/>
        </p:nvSpPr>
        <p:spPr>
          <a:xfrm rot="0" flipH="0" flipV="1">
            <a:off x="0" y="0"/>
            <a:ext cx="17340249" cy="9753599"/>
          </a:xfrm>
          <a:custGeom>
            <a:pathLst>
              <a:path w="17340249" h="9753599">
                <a:moveTo>
                  <a:pt x="0" y="9753599"/>
                </a:moveTo>
                <a:lnTo>
                  <a:pt x="17340249" y="9753599"/>
                </a:lnTo>
                <a:lnTo>
                  <a:pt x="17340249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09" name="Freeform 1709"/>
          <p:cNvSpPr/>
          <p:nvPr/>
        </p:nvSpPr>
        <p:spPr>
          <a:xfrm rot="0" flipH="0" flipV="1">
            <a:off x="0" y="0"/>
            <a:ext cx="17340262" cy="9753599"/>
          </a:xfrm>
          <a:custGeom>
            <a:pathLst>
              <a:path w="17340262" h="9753599">
                <a:moveTo>
                  <a:pt x="0" y="9753599"/>
                </a:moveTo>
                <a:lnTo>
                  <a:pt x="17340262" y="9753599"/>
                </a:lnTo>
                <a:lnTo>
                  <a:pt x="17340262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710" name="Picture 102"/>
          <p:cNvPicPr>
            <a:picLocks noChangeAspect="0" noChangeArrowheads="1"/>
          </p:cNvPicPr>
          <p:nvPr/>
        </p:nvPicPr>
        <p:blipFill>
          <a:blip r:embed="rId17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"/>
            <a:ext cx="17340262" cy="9753600"/>
          </a:xfrm>
          <a:prstGeom prst="rect">
            <a:avLst/>
          </a:prstGeom>
          <a:noFill/>
          <a:extLst/>
        </p:spPr>
      </p:pic>
      <p:sp>
        <p:nvSpPr>
          <p:cNvPr id="1711" name="Freeform 1711"/>
          <p:cNvSpPr/>
          <p:nvPr/>
        </p:nvSpPr>
        <p:spPr>
          <a:xfrm rot="0" flipH="0" flipV="1">
            <a:off x="813914" y="2418873"/>
            <a:ext cx="1164599" cy="0"/>
          </a:xfrm>
          <a:custGeom>
            <a:pathLst>
              <a:path w="591616775" h="0">
                <a:moveTo>
                  <a:pt x="0" y="0"/>
                </a:moveTo>
                <a:lnTo>
                  <a:pt x="591616775" y="0"/>
                </a:lnTo>
              </a:path>
            </a:pathLst>
          </a:custGeom>
          <a:noFill/>
          <a:ln w="19049" cap="flat" cmpd="sng">
            <a:solidFill>
              <a:srgbClr val="1F497D">
                <a:alpha val="100000"/>
              </a:srgbClr>
            </a:solidFill>
            <a:custDash>
              <a:ds d="800000" sp="300000"/>
            </a:custDash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712" name="Picture 1712"/>
          <p:cNvPicPr>
            <a:picLocks noChangeAspect="0" noChangeArrowheads="1"/>
          </p:cNvPicPr>
          <p:nvPr/>
        </p:nvPicPr>
        <p:blipFill>
          <a:blip r:embed="rId17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2712000" y="3096299"/>
            <a:ext cx="4623499" cy="2177000"/>
          </a:xfrm>
          <a:prstGeom prst="rect">
            <a:avLst/>
          </a:prstGeom>
          <a:noFill/>
          <a:extLst/>
        </p:spPr>
      </p:pic>
      <p:sp>
        <p:nvSpPr>
          <p:cNvPr id="1713" name="Freeform 1713"/>
          <p:cNvSpPr/>
          <p:nvPr/>
        </p:nvSpPr>
        <p:spPr>
          <a:xfrm rot="0" flipH="0" flipV="1">
            <a:off x="5958799" y="2174850"/>
            <a:ext cx="5689199" cy="2195099"/>
          </a:xfrm>
          <a:custGeom>
            <a:pathLst>
              <a:path w="5689199" h="2195099">
                <a:moveTo>
                  <a:pt x="0" y="2195099"/>
                </a:moveTo>
                <a:lnTo>
                  <a:pt x="5689199" y="2195099"/>
                </a:lnTo>
                <a:lnTo>
                  <a:pt x="5689199" y="0"/>
                </a:lnTo>
                <a:lnTo>
                  <a:pt x="0" y="0"/>
                </a:lnTo>
                <a:close/>
                <a:moveTo>
                  <a:pt x="-3783949" y="436994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714" name="Picture 1714"/>
          <p:cNvPicPr>
            <a:picLocks noChangeAspect="0" noChangeArrowheads="1"/>
          </p:cNvPicPr>
          <p:nvPr/>
        </p:nvPicPr>
        <p:blipFill>
          <a:blip r:embed="rId17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1928001" y="1269652"/>
            <a:ext cx="5407498" cy="1538600"/>
          </a:xfrm>
          <a:prstGeom prst="rect">
            <a:avLst/>
          </a:prstGeom>
          <a:noFill/>
          <a:extLst/>
        </p:spPr>
      </p:pic>
      <p:sp>
        <p:nvSpPr>
          <p:cNvPr id="1715" name="Freeform 1715"/>
          <p:cNvSpPr/>
          <p:nvPr/>
        </p:nvSpPr>
        <p:spPr>
          <a:xfrm rot="0" flipH="0" flipV="1">
            <a:off x="419662" y="2007799"/>
            <a:ext cx="2133899" cy="674099"/>
          </a:xfrm>
          <a:custGeom>
            <a:pathLst>
              <a:path w="1084021200" h="342442800">
                <a:moveTo>
                  <a:pt x="0" y="342442800"/>
                </a:moveTo>
                <a:lnTo>
                  <a:pt x="1084021200" y="342442800"/>
                </a:lnTo>
                <a:lnTo>
                  <a:pt x="1084021200" y="0"/>
                </a:lnTo>
                <a:lnTo>
                  <a:pt x="0" y="0"/>
                </a:lnTo>
                <a:close/>
                <a:moveTo>
                  <a:pt x="806772858" y="1362404406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6" name="Freeform 1716"/>
          <p:cNvSpPr/>
          <p:nvPr/>
        </p:nvSpPr>
        <p:spPr>
          <a:xfrm rot="0" flipH="0" flipV="1">
            <a:off x="419662" y="2007799"/>
            <a:ext cx="2133899" cy="674099"/>
          </a:xfrm>
          <a:custGeom>
            <a:pathLst>
              <a:path w="1084021200" h="342442800">
                <a:moveTo>
                  <a:pt x="0" y="342442800"/>
                </a:moveTo>
                <a:lnTo>
                  <a:pt x="1084021200" y="342442800"/>
                </a:lnTo>
                <a:lnTo>
                  <a:pt x="1084021200" y="0"/>
                </a:lnTo>
                <a:lnTo>
                  <a:pt x="0" y="0"/>
                </a:lnTo>
                <a:close/>
                <a:moveTo>
                  <a:pt x="806772858" y="1362404406"/>
                </a:moveTo>
              </a:path>
            </a:pathLst>
          </a:custGeom>
          <a:noFill/>
          <a:ln w="9524" cap="flat" cmpd="sng">
            <a:solidFill>
              <a:srgbClr val="FFFFF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17" name="Freeform 1717"/>
          <p:cNvSpPr/>
          <p:nvPr/>
        </p:nvSpPr>
        <p:spPr>
          <a:xfrm rot="0" flipH="0" flipV="1">
            <a:off x="54425" y="135823"/>
            <a:ext cx="5611685" cy="9388505"/>
          </a:xfrm>
          <a:custGeom>
            <a:pathLst>
              <a:path w="5611685" h="9388505">
                <a:moveTo>
                  <a:pt x="0" y="9388505"/>
                </a:moveTo>
                <a:lnTo>
                  <a:pt x="5611685" y="9388505"/>
                </a:lnTo>
                <a:lnTo>
                  <a:pt x="5611685" y="0"/>
                </a:lnTo>
                <a:lnTo>
                  <a:pt x="0" y="0"/>
                </a:lnTo>
                <a:close/>
                <a:moveTo>
                  <a:pt x="81396" y="9524328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1718" name="Picture 1718"/>
          <p:cNvPicPr>
            <a:picLocks noChangeAspect="0" noChangeArrowheads="1"/>
          </p:cNvPicPr>
          <p:nvPr/>
        </p:nvPicPr>
        <p:blipFill>
          <a:blip r:embed="rId17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725" y="123122"/>
            <a:ext cx="5637085" cy="9413906"/>
          </a:xfrm>
          <a:prstGeom prst="rect">
            <a:avLst/>
          </a:prstGeom>
          <a:noFill/>
          <a:extLst/>
        </p:spPr>
      </p:pic>
      <p:sp>
        <p:nvSpPr>
          <p:cNvPr id="1719" name="Freeform 1719"/>
          <p:cNvSpPr/>
          <p:nvPr/>
        </p:nvSpPr>
        <p:spPr>
          <a:xfrm rot="0" flipH="0" flipV="1">
            <a:off x="16211271" y="8987339"/>
            <a:ext cx="1040399" cy="277199"/>
          </a:xfrm>
          <a:custGeom>
            <a:pathLst>
              <a:path w="528523200" h="140817600">
                <a:moveTo>
                  <a:pt x="0" y="140817600"/>
                </a:moveTo>
                <a:lnTo>
                  <a:pt x="528523200" y="140817600"/>
                </a:lnTo>
                <a:lnTo>
                  <a:pt x="528523200" y="0"/>
                </a:lnTo>
                <a:lnTo>
                  <a:pt x="0" y="0"/>
                </a:lnTo>
                <a:close/>
                <a:moveTo>
                  <a:pt x="-3669758266" y="4706385446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0" name="Freeform 1720"/>
          <p:cNvSpPr/>
          <p:nvPr/>
        </p:nvSpPr>
        <p:spPr>
          <a:xfrm rot="0" flipH="0" flipV="1">
            <a:off x="4310779" y="2403453"/>
            <a:ext cx="550799" cy="465899"/>
          </a:xfrm>
          <a:custGeom>
            <a:pathLst>
              <a:path w="279806400" h="236677200">
                <a:moveTo>
                  <a:pt x="0" y="118338600"/>
                </a:moveTo>
                <a:lnTo>
                  <a:pt x="0" y="118338600"/>
                </a:lnTo>
                <a:cubicBezTo>
                  <a:pt x="0" y="183695182"/>
                  <a:pt x="62636797" y="236677200"/>
                  <a:pt x="139903200" y="236677200"/>
                </a:cubicBezTo>
                <a:lnTo>
                  <a:pt x="139903200" y="236677200"/>
                </a:lnTo>
                <a:cubicBezTo>
                  <a:pt x="217169603" y="236677200"/>
                  <a:pt x="279806400" y="183695182"/>
                  <a:pt x="279806400" y="118338600"/>
                </a:cubicBezTo>
                <a:lnTo>
                  <a:pt x="279806400" y="118338600"/>
                </a:lnTo>
                <a:cubicBezTo>
                  <a:pt x="279806400" y="52981920"/>
                  <a:pt x="217169603" y="0"/>
                  <a:pt x="139903200" y="0"/>
                </a:cubicBezTo>
                <a:lnTo>
                  <a:pt x="139903200" y="0"/>
                </a:lnTo>
                <a:cubicBezTo>
                  <a:pt x="62636797" y="0"/>
                  <a:pt x="0" y="52981920"/>
                  <a:pt x="0" y="118338600"/>
                </a:cubicBezTo>
                <a:close/>
                <a:moveTo>
                  <a:pt x="-850583492" y="145763118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1" name="Freeform 1721"/>
          <p:cNvSpPr/>
          <p:nvPr/>
        </p:nvSpPr>
        <p:spPr>
          <a:xfrm rot="0" flipH="0" flipV="1">
            <a:off x="4310779" y="2403453"/>
            <a:ext cx="550799" cy="465899"/>
          </a:xfrm>
          <a:custGeom>
            <a:pathLst>
              <a:path w="279806400" h="236677200">
                <a:moveTo>
                  <a:pt x="0" y="118338600"/>
                </a:moveTo>
                <a:lnTo>
                  <a:pt x="0" y="118338600"/>
                </a:lnTo>
                <a:cubicBezTo>
                  <a:pt x="0" y="183695182"/>
                  <a:pt x="62636797" y="236677200"/>
                  <a:pt x="139903200" y="236677200"/>
                </a:cubicBezTo>
                <a:lnTo>
                  <a:pt x="139903200" y="236677200"/>
                </a:lnTo>
                <a:cubicBezTo>
                  <a:pt x="217169603" y="236677200"/>
                  <a:pt x="279806400" y="183695182"/>
                  <a:pt x="279806400" y="118338600"/>
                </a:cubicBezTo>
                <a:lnTo>
                  <a:pt x="279806400" y="118338600"/>
                </a:lnTo>
                <a:cubicBezTo>
                  <a:pt x="279806400" y="52981920"/>
                  <a:pt x="217169603" y="0"/>
                  <a:pt x="139903200" y="0"/>
                </a:cubicBezTo>
                <a:lnTo>
                  <a:pt x="139903200" y="0"/>
                </a:lnTo>
                <a:cubicBezTo>
                  <a:pt x="62636797" y="0"/>
                  <a:pt x="0" y="52981920"/>
                  <a:pt x="0" y="118338600"/>
                </a:cubicBezTo>
                <a:close/>
                <a:moveTo>
                  <a:pt x="-850583492" y="1457631189"/>
                </a:moveTo>
              </a:path>
            </a:pathLst>
          </a:custGeom>
          <a:noFill/>
          <a:ln w="28574" cap="flat" cmpd="sng">
            <a:solidFill>
              <a:srgbClr val="134F5C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2" name="Freeform 1722"/>
          <p:cNvSpPr/>
          <p:nvPr/>
        </p:nvSpPr>
        <p:spPr>
          <a:xfrm rot="0" flipH="0" flipV="1">
            <a:off x="4162724" y="4033370"/>
            <a:ext cx="762299" cy="559799"/>
          </a:xfrm>
          <a:custGeom>
            <a:pathLst>
              <a:path w="387248400" h="284378400">
                <a:moveTo>
                  <a:pt x="0" y="142189200"/>
                </a:moveTo>
                <a:lnTo>
                  <a:pt x="0" y="142189200"/>
                </a:lnTo>
                <a:cubicBezTo>
                  <a:pt x="0" y="220718063"/>
                  <a:pt x="86688414" y="284378400"/>
                  <a:pt x="193624200" y="284378400"/>
                </a:cubicBezTo>
                <a:lnTo>
                  <a:pt x="193624200" y="284378400"/>
                </a:lnTo>
                <a:cubicBezTo>
                  <a:pt x="300559787" y="284378400"/>
                  <a:pt x="387248400" y="220718063"/>
                  <a:pt x="387248400" y="142189200"/>
                </a:cubicBezTo>
                <a:lnTo>
                  <a:pt x="387248400" y="142189200"/>
                </a:lnTo>
                <a:cubicBezTo>
                  <a:pt x="387248400" y="63660139"/>
                  <a:pt x="300559787" y="0"/>
                  <a:pt x="193624200" y="0"/>
                </a:cubicBezTo>
                <a:lnTo>
                  <a:pt x="193624200" y="0"/>
                </a:lnTo>
                <a:cubicBezTo>
                  <a:pt x="86688414" y="0"/>
                  <a:pt x="0" y="63660139"/>
                  <a:pt x="0" y="142189200"/>
                </a:cubicBezTo>
                <a:close/>
                <a:moveTo>
                  <a:pt x="76477217" y="233333032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3" name="Freeform 1723"/>
          <p:cNvSpPr/>
          <p:nvPr/>
        </p:nvSpPr>
        <p:spPr>
          <a:xfrm rot="0" flipH="0" flipV="1">
            <a:off x="4162724" y="4033370"/>
            <a:ext cx="762299" cy="559799"/>
          </a:xfrm>
          <a:custGeom>
            <a:pathLst>
              <a:path w="387248400" h="284378400">
                <a:moveTo>
                  <a:pt x="0" y="142189200"/>
                </a:moveTo>
                <a:lnTo>
                  <a:pt x="0" y="142189200"/>
                </a:lnTo>
                <a:cubicBezTo>
                  <a:pt x="0" y="220718063"/>
                  <a:pt x="86688414" y="284378400"/>
                  <a:pt x="193624200" y="284378400"/>
                </a:cubicBezTo>
                <a:lnTo>
                  <a:pt x="193624200" y="284378400"/>
                </a:lnTo>
                <a:cubicBezTo>
                  <a:pt x="300559787" y="284378400"/>
                  <a:pt x="387248400" y="220718063"/>
                  <a:pt x="387248400" y="142189200"/>
                </a:cubicBezTo>
                <a:lnTo>
                  <a:pt x="387248400" y="142189200"/>
                </a:lnTo>
                <a:cubicBezTo>
                  <a:pt x="387248400" y="63660139"/>
                  <a:pt x="300559787" y="0"/>
                  <a:pt x="193624200" y="0"/>
                </a:cubicBezTo>
                <a:lnTo>
                  <a:pt x="193624200" y="0"/>
                </a:lnTo>
                <a:cubicBezTo>
                  <a:pt x="86688414" y="0"/>
                  <a:pt x="0" y="63660139"/>
                  <a:pt x="0" y="142189200"/>
                </a:cubicBezTo>
                <a:close/>
                <a:moveTo>
                  <a:pt x="76477217" y="2333330320"/>
                </a:moveTo>
              </a:path>
            </a:pathLst>
          </a:custGeom>
          <a:noFill/>
          <a:ln w="28574" cap="flat" cmpd="sng">
            <a:solidFill>
              <a:srgbClr val="134F5C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4" name="Freeform 1724"/>
          <p:cNvSpPr/>
          <p:nvPr/>
        </p:nvSpPr>
        <p:spPr>
          <a:xfrm rot="0" flipH="0" flipV="1">
            <a:off x="609390" y="8182250"/>
            <a:ext cx="762300" cy="647399"/>
          </a:xfrm>
          <a:custGeom>
            <a:pathLst>
              <a:path w="387248425" h="328879200">
                <a:moveTo>
                  <a:pt x="0" y="164439600"/>
                </a:moveTo>
                <a:lnTo>
                  <a:pt x="0" y="164439600"/>
                </a:lnTo>
                <a:cubicBezTo>
                  <a:pt x="0" y="255256904"/>
                  <a:pt x="86688514" y="328879200"/>
                  <a:pt x="193624225" y="328879200"/>
                </a:cubicBezTo>
                <a:lnTo>
                  <a:pt x="193624225" y="328879200"/>
                </a:lnTo>
                <a:cubicBezTo>
                  <a:pt x="300559912" y="328879200"/>
                  <a:pt x="387248425" y="255256904"/>
                  <a:pt x="387248425" y="164439600"/>
                </a:cubicBezTo>
                <a:lnTo>
                  <a:pt x="387248425" y="164439600"/>
                </a:lnTo>
                <a:cubicBezTo>
                  <a:pt x="387248425" y="73621900"/>
                  <a:pt x="300559912" y="0"/>
                  <a:pt x="193624225" y="0"/>
                </a:cubicBezTo>
                <a:lnTo>
                  <a:pt x="193624225" y="0"/>
                </a:lnTo>
                <a:cubicBezTo>
                  <a:pt x="86688514" y="0"/>
                  <a:pt x="0" y="73621900"/>
                  <a:pt x="0" y="164439600"/>
                </a:cubicBezTo>
                <a:close/>
                <a:moveTo>
                  <a:pt x="4011452089" y="44854622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5" name="Freeform 1725"/>
          <p:cNvSpPr/>
          <p:nvPr/>
        </p:nvSpPr>
        <p:spPr>
          <a:xfrm rot="0" flipH="0" flipV="1">
            <a:off x="609390" y="8182250"/>
            <a:ext cx="762300" cy="647399"/>
          </a:xfrm>
          <a:custGeom>
            <a:pathLst>
              <a:path w="387248425" h="328879200">
                <a:moveTo>
                  <a:pt x="0" y="164439600"/>
                </a:moveTo>
                <a:lnTo>
                  <a:pt x="0" y="164439600"/>
                </a:lnTo>
                <a:cubicBezTo>
                  <a:pt x="0" y="255256904"/>
                  <a:pt x="86688514" y="328879200"/>
                  <a:pt x="193624225" y="328879200"/>
                </a:cubicBezTo>
                <a:lnTo>
                  <a:pt x="193624225" y="328879200"/>
                </a:lnTo>
                <a:cubicBezTo>
                  <a:pt x="300559912" y="328879200"/>
                  <a:pt x="387248425" y="255256904"/>
                  <a:pt x="387248425" y="164439600"/>
                </a:cubicBezTo>
                <a:lnTo>
                  <a:pt x="387248425" y="164439600"/>
                </a:lnTo>
                <a:cubicBezTo>
                  <a:pt x="387248425" y="73621900"/>
                  <a:pt x="300559912" y="0"/>
                  <a:pt x="193624225" y="0"/>
                </a:cubicBezTo>
                <a:lnTo>
                  <a:pt x="193624225" y="0"/>
                </a:lnTo>
                <a:cubicBezTo>
                  <a:pt x="86688514" y="0"/>
                  <a:pt x="0" y="73621900"/>
                  <a:pt x="0" y="164439600"/>
                </a:cubicBezTo>
                <a:close/>
                <a:moveTo>
                  <a:pt x="4011452089" y="4485462200"/>
                </a:moveTo>
              </a:path>
            </a:pathLst>
          </a:custGeom>
          <a:noFill/>
          <a:ln w="28574" cap="flat" cmpd="sng">
            <a:solidFill>
              <a:srgbClr val="134F5C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6" name="Freeform 1726"/>
          <p:cNvSpPr/>
          <p:nvPr/>
        </p:nvSpPr>
        <p:spPr>
          <a:xfrm rot="0" flipH="0" flipV="1">
            <a:off x="6756752" y="666122"/>
            <a:ext cx="272999" cy="272999"/>
          </a:xfrm>
          <a:custGeom>
            <a:pathLst>
              <a:path w="138684000" h="138684000">
                <a:moveTo>
                  <a:pt x="0" y="69342000"/>
                </a:moveTo>
                <a:lnTo>
                  <a:pt x="0" y="69342000"/>
                </a:lnTo>
                <a:cubicBezTo>
                  <a:pt x="0" y="107638528"/>
                  <a:pt x="31045547" y="138684000"/>
                  <a:pt x="69342000" y="138684000"/>
                </a:cubicBezTo>
                <a:lnTo>
                  <a:pt x="69342000" y="138684000"/>
                </a:lnTo>
                <a:cubicBezTo>
                  <a:pt x="87732791" y="138684000"/>
                  <a:pt x="105369916" y="131378350"/>
                  <a:pt x="118374319" y="118374195"/>
                </a:cubicBezTo>
                <a:cubicBezTo>
                  <a:pt x="131378325" y="105370040"/>
                  <a:pt x="138684000" y="87732642"/>
                  <a:pt x="138684000" y="69342000"/>
                </a:cubicBezTo>
                <a:lnTo>
                  <a:pt x="138684000" y="69342000"/>
                </a:lnTo>
                <a:cubicBezTo>
                  <a:pt x="138684000" y="31045448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547" y="0"/>
                  <a:pt x="0" y="31045448"/>
                  <a:pt x="0" y="69342000"/>
                </a:cubicBezTo>
                <a:close/>
                <a:moveTo>
                  <a:pt x="-3024698476" y="477073714"/>
                </a:moveTo>
              </a:path>
            </a:pathLst>
          </a:custGeom>
          <a:solidFill>
            <a:srgbClr val="EEECE1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7" name="Freeform 1727"/>
          <p:cNvSpPr/>
          <p:nvPr/>
        </p:nvSpPr>
        <p:spPr>
          <a:xfrm rot="0" flipH="0" flipV="1">
            <a:off x="6756752" y="666122"/>
            <a:ext cx="272999" cy="272999"/>
          </a:xfrm>
          <a:custGeom>
            <a:pathLst>
              <a:path w="138684000" h="138684000">
                <a:moveTo>
                  <a:pt x="0" y="69342000"/>
                </a:moveTo>
                <a:lnTo>
                  <a:pt x="0" y="69342000"/>
                </a:lnTo>
                <a:cubicBezTo>
                  <a:pt x="0" y="107638528"/>
                  <a:pt x="31045547" y="138684000"/>
                  <a:pt x="69342000" y="138684000"/>
                </a:cubicBezTo>
                <a:lnTo>
                  <a:pt x="69342000" y="138684000"/>
                </a:lnTo>
                <a:cubicBezTo>
                  <a:pt x="87732791" y="138684000"/>
                  <a:pt x="105369916" y="131378350"/>
                  <a:pt x="118374319" y="118374195"/>
                </a:cubicBezTo>
                <a:cubicBezTo>
                  <a:pt x="131378325" y="105370040"/>
                  <a:pt x="138684000" y="87732642"/>
                  <a:pt x="138684000" y="69342000"/>
                </a:cubicBezTo>
                <a:lnTo>
                  <a:pt x="138684000" y="69342000"/>
                </a:lnTo>
                <a:cubicBezTo>
                  <a:pt x="138684000" y="31045448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547" y="0"/>
                  <a:pt x="0" y="31045448"/>
                  <a:pt x="0" y="69342000"/>
                </a:cubicBezTo>
                <a:close/>
                <a:moveTo>
                  <a:pt x="-3024698476" y="477073714"/>
                </a:moveTo>
              </a:path>
            </a:pathLst>
          </a:custGeom>
          <a:noFill/>
          <a:ln w="9524" cap="flat" cmpd="sng">
            <a:solidFill>
              <a:srgbClr val="D9D9D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8" name="Freeform 1728"/>
          <p:cNvSpPr/>
          <p:nvPr/>
        </p:nvSpPr>
        <p:spPr>
          <a:xfrm rot="0" flipH="0" flipV="1">
            <a:off x="12496111" y="3366780"/>
            <a:ext cx="272999" cy="272999"/>
          </a:xfrm>
          <a:custGeom>
            <a:pathLst>
              <a:path w="138684000" h="138684000">
                <a:moveTo>
                  <a:pt x="0" y="69342000"/>
                </a:moveTo>
                <a:lnTo>
                  <a:pt x="0" y="69342000"/>
                </a:lnTo>
                <a:cubicBezTo>
                  <a:pt x="0" y="107638453"/>
                  <a:pt x="31045547" y="138684000"/>
                  <a:pt x="69342000" y="138684000"/>
                </a:cubicBezTo>
                <a:lnTo>
                  <a:pt x="69342000" y="138684000"/>
                </a:lnTo>
                <a:cubicBezTo>
                  <a:pt x="87732393" y="138684000"/>
                  <a:pt x="105369915" y="131378325"/>
                  <a:pt x="118374318" y="118374120"/>
                </a:cubicBezTo>
                <a:cubicBezTo>
                  <a:pt x="131378325" y="105370114"/>
                  <a:pt x="138684000" y="87732592"/>
                  <a:pt x="138684000" y="69342000"/>
                </a:cubicBezTo>
                <a:lnTo>
                  <a:pt x="138684000" y="69342000"/>
                </a:lnTo>
                <a:cubicBezTo>
                  <a:pt x="138684000" y="31045547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547" y="0"/>
                  <a:pt x="0" y="31045547"/>
                  <a:pt x="0" y="69342000"/>
                </a:cubicBezTo>
                <a:close/>
                <a:moveTo>
                  <a:pt x="-4568358871" y="1849007882"/>
                </a:moveTo>
              </a:path>
            </a:pathLst>
          </a:custGeom>
          <a:solidFill>
            <a:srgbClr val="EEECE1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29" name="Freeform 1729"/>
          <p:cNvSpPr/>
          <p:nvPr/>
        </p:nvSpPr>
        <p:spPr>
          <a:xfrm rot="0" flipH="0" flipV="1">
            <a:off x="12496111" y="3366780"/>
            <a:ext cx="272999" cy="272999"/>
          </a:xfrm>
          <a:custGeom>
            <a:pathLst>
              <a:path w="138684000" h="138684000">
                <a:moveTo>
                  <a:pt x="0" y="69342000"/>
                </a:moveTo>
                <a:lnTo>
                  <a:pt x="0" y="69342000"/>
                </a:lnTo>
                <a:cubicBezTo>
                  <a:pt x="0" y="107638453"/>
                  <a:pt x="31045547" y="138684000"/>
                  <a:pt x="69342000" y="138684000"/>
                </a:cubicBezTo>
                <a:lnTo>
                  <a:pt x="69342000" y="138684000"/>
                </a:lnTo>
                <a:cubicBezTo>
                  <a:pt x="87732393" y="138684000"/>
                  <a:pt x="105369915" y="131378325"/>
                  <a:pt x="118374318" y="118374120"/>
                </a:cubicBezTo>
                <a:cubicBezTo>
                  <a:pt x="131378325" y="105370114"/>
                  <a:pt x="138684000" y="87732592"/>
                  <a:pt x="138684000" y="69342000"/>
                </a:cubicBezTo>
                <a:lnTo>
                  <a:pt x="138684000" y="69342000"/>
                </a:lnTo>
                <a:cubicBezTo>
                  <a:pt x="138684000" y="31045547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547" y="0"/>
                  <a:pt x="0" y="31045547"/>
                  <a:pt x="0" y="69342000"/>
                </a:cubicBezTo>
                <a:close/>
                <a:moveTo>
                  <a:pt x="-4568358871" y="1849007882"/>
                </a:moveTo>
              </a:path>
            </a:pathLst>
          </a:custGeom>
          <a:noFill/>
          <a:ln w="9524" cap="flat" cmpd="sng">
            <a:solidFill>
              <a:srgbClr val="D9D9D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0" name="Freeform 1730"/>
          <p:cNvSpPr/>
          <p:nvPr/>
        </p:nvSpPr>
        <p:spPr>
          <a:xfrm rot="0" flipH="0" flipV="1">
            <a:off x="11600114" y="1350265"/>
            <a:ext cx="272999" cy="272999"/>
          </a:xfrm>
          <a:custGeom>
            <a:pathLst>
              <a:path w="138684000" h="138684000">
                <a:moveTo>
                  <a:pt x="0" y="69342000"/>
                </a:moveTo>
                <a:lnTo>
                  <a:pt x="0" y="69342000"/>
                </a:lnTo>
                <a:cubicBezTo>
                  <a:pt x="0" y="107638552"/>
                  <a:pt x="31045547" y="138684000"/>
                  <a:pt x="69342000" y="138684000"/>
                </a:cubicBezTo>
                <a:lnTo>
                  <a:pt x="69342000" y="138684000"/>
                </a:lnTo>
                <a:cubicBezTo>
                  <a:pt x="87732791" y="138684000"/>
                  <a:pt x="105370313" y="131378325"/>
                  <a:pt x="118374319" y="118374219"/>
                </a:cubicBezTo>
                <a:cubicBezTo>
                  <a:pt x="131378325" y="105370064"/>
                  <a:pt x="138684000" y="87732641"/>
                  <a:pt x="138684000" y="69342000"/>
                </a:cubicBezTo>
                <a:lnTo>
                  <a:pt x="138684000" y="69342000"/>
                </a:lnTo>
                <a:cubicBezTo>
                  <a:pt x="138684000" y="31045447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547" y="0"/>
                  <a:pt x="0" y="31045447"/>
                  <a:pt x="0" y="69342000"/>
                </a:cubicBezTo>
                <a:close/>
                <a:moveTo>
                  <a:pt x="-5137582098" y="824618242"/>
                </a:moveTo>
              </a:path>
            </a:pathLst>
          </a:custGeom>
          <a:solidFill>
            <a:srgbClr val="EEECE1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1" name="Freeform 1731"/>
          <p:cNvSpPr/>
          <p:nvPr/>
        </p:nvSpPr>
        <p:spPr>
          <a:xfrm rot="0" flipH="0" flipV="1">
            <a:off x="11600114" y="1350265"/>
            <a:ext cx="272999" cy="272999"/>
          </a:xfrm>
          <a:custGeom>
            <a:pathLst>
              <a:path w="138684000" h="138684000">
                <a:moveTo>
                  <a:pt x="0" y="69342000"/>
                </a:moveTo>
                <a:lnTo>
                  <a:pt x="0" y="69342000"/>
                </a:lnTo>
                <a:cubicBezTo>
                  <a:pt x="0" y="107638552"/>
                  <a:pt x="31045547" y="138684000"/>
                  <a:pt x="69342000" y="138684000"/>
                </a:cubicBezTo>
                <a:lnTo>
                  <a:pt x="69342000" y="138684000"/>
                </a:lnTo>
                <a:cubicBezTo>
                  <a:pt x="87732791" y="138684000"/>
                  <a:pt x="105370313" y="131378325"/>
                  <a:pt x="118374319" y="118374219"/>
                </a:cubicBezTo>
                <a:cubicBezTo>
                  <a:pt x="131378325" y="105370064"/>
                  <a:pt x="138684000" y="87732641"/>
                  <a:pt x="138684000" y="69342000"/>
                </a:cubicBezTo>
                <a:lnTo>
                  <a:pt x="138684000" y="69342000"/>
                </a:lnTo>
                <a:cubicBezTo>
                  <a:pt x="138684000" y="31045447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547" y="0"/>
                  <a:pt x="0" y="31045447"/>
                  <a:pt x="0" y="69342000"/>
                </a:cubicBezTo>
                <a:close/>
                <a:moveTo>
                  <a:pt x="-5137582098" y="824618242"/>
                </a:moveTo>
              </a:path>
            </a:pathLst>
          </a:custGeom>
          <a:noFill/>
          <a:ln w="9524" cap="flat" cmpd="sng">
            <a:solidFill>
              <a:srgbClr val="D9D9D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2" name="Freeform 1732"/>
          <p:cNvSpPr/>
          <p:nvPr/>
        </p:nvSpPr>
        <p:spPr>
          <a:xfrm rot="0" flipH="0" flipV="1">
            <a:off x="10159117" y="2220435"/>
            <a:ext cx="272999" cy="272999"/>
          </a:xfrm>
          <a:custGeom>
            <a:pathLst>
              <a:path w="138684000" h="138684000">
                <a:moveTo>
                  <a:pt x="0" y="69342000"/>
                </a:moveTo>
                <a:lnTo>
                  <a:pt x="0" y="69342000"/>
                </a:lnTo>
                <a:cubicBezTo>
                  <a:pt x="0" y="107638552"/>
                  <a:pt x="31045150" y="138684000"/>
                  <a:pt x="69342000" y="138684000"/>
                </a:cubicBezTo>
                <a:lnTo>
                  <a:pt x="69342000" y="138684000"/>
                </a:lnTo>
                <a:cubicBezTo>
                  <a:pt x="87732394" y="138684000"/>
                  <a:pt x="105369915" y="131378325"/>
                  <a:pt x="118373922" y="118374219"/>
                </a:cubicBezTo>
                <a:cubicBezTo>
                  <a:pt x="131378325" y="105370014"/>
                  <a:pt x="138684000" y="87732592"/>
                  <a:pt x="138684000" y="69342000"/>
                </a:cubicBezTo>
                <a:lnTo>
                  <a:pt x="138684000" y="69342000"/>
                </a:lnTo>
                <a:cubicBezTo>
                  <a:pt x="138684000" y="31045447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150" y="0"/>
                  <a:pt x="0" y="31045447"/>
                  <a:pt x="0" y="69342000"/>
                </a:cubicBezTo>
                <a:close/>
                <a:moveTo>
                  <a:pt x="-3963508671" y="1266664860"/>
                </a:moveTo>
              </a:path>
            </a:pathLst>
          </a:custGeom>
          <a:solidFill>
            <a:srgbClr val="EEECE1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3" name="Freeform 1733"/>
          <p:cNvSpPr/>
          <p:nvPr/>
        </p:nvSpPr>
        <p:spPr>
          <a:xfrm rot="0" flipH="0" flipV="1">
            <a:off x="10159117" y="2220435"/>
            <a:ext cx="272999" cy="272999"/>
          </a:xfrm>
          <a:custGeom>
            <a:pathLst>
              <a:path w="138684000" h="138684000">
                <a:moveTo>
                  <a:pt x="0" y="69342000"/>
                </a:moveTo>
                <a:lnTo>
                  <a:pt x="0" y="69342000"/>
                </a:lnTo>
                <a:cubicBezTo>
                  <a:pt x="0" y="107638552"/>
                  <a:pt x="31045150" y="138684000"/>
                  <a:pt x="69342000" y="138684000"/>
                </a:cubicBezTo>
                <a:lnTo>
                  <a:pt x="69342000" y="138684000"/>
                </a:lnTo>
                <a:cubicBezTo>
                  <a:pt x="87732394" y="138684000"/>
                  <a:pt x="105369915" y="131378325"/>
                  <a:pt x="118373922" y="118374219"/>
                </a:cubicBezTo>
                <a:cubicBezTo>
                  <a:pt x="131378325" y="105370014"/>
                  <a:pt x="138684000" y="87732592"/>
                  <a:pt x="138684000" y="69342000"/>
                </a:cubicBezTo>
                <a:lnTo>
                  <a:pt x="138684000" y="69342000"/>
                </a:lnTo>
                <a:cubicBezTo>
                  <a:pt x="138684000" y="31045447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150" y="0"/>
                  <a:pt x="0" y="31045447"/>
                  <a:pt x="0" y="69342000"/>
                </a:cubicBezTo>
                <a:close/>
                <a:moveTo>
                  <a:pt x="-3963508671" y="1266664860"/>
                </a:moveTo>
              </a:path>
            </a:pathLst>
          </a:custGeom>
          <a:noFill/>
          <a:ln w="9524" cap="flat" cmpd="sng">
            <a:solidFill>
              <a:srgbClr val="D9D9D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4" name="Freeform 1734"/>
          <p:cNvSpPr/>
          <p:nvPr/>
        </p:nvSpPr>
        <p:spPr>
          <a:xfrm rot="0" flipH="0" flipV="1">
            <a:off x="7029703" y="691546"/>
            <a:ext cx="3783299" cy="110999"/>
          </a:xfrm>
          <a:custGeom>
            <a:pathLst>
              <a:path w="1921916400" h="56388000">
                <a:moveTo>
                  <a:pt x="1921916400" y="56388000"/>
                </a:moveTo>
                <a:cubicBezTo>
                  <a:pt x="1441446825" y="56388000"/>
                  <a:pt x="1201216800" y="42291000"/>
                  <a:pt x="960977250" y="28194000"/>
                </a:cubicBezTo>
                <a:cubicBezTo>
                  <a:pt x="720737700" y="14097000"/>
                  <a:pt x="480488625" y="0"/>
                  <a:pt x="0" y="0"/>
                </a:cubicBez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5" name="Freeform 1735"/>
          <p:cNvSpPr/>
          <p:nvPr/>
        </p:nvSpPr>
        <p:spPr>
          <a:xfrm rot="0" flipH="0" flipV="1">
            <a:off x="7029703" y="691546"/>
            <a:ext cx="3783299" cy="110999"/>
          </a:xfrm>
          <a:custGeom>
            <a:pathLst>
              <a:path w="1921916400" h="56388000">
                <a:moveTo>
                  <a:pt x="1921916400" y="56388000"/>
                </a:moveTo>
                <a:cubicBezTo>
                  <a:pt x="1441446825" y="56388000"/>
                  <a:pt x="1201216800" y="42291000"/>
                  <a:pt x="960977250" y="28194000"/>
                </a:cubicBezTo>
                <a:cubicBezTo>
                  <a:pt x="720737700" y="14097000"/>
                  <a:pt x="480488625" y="0"/>
                  <a:pt x="0" y="0"/>
                </a:cubicBezTo>
              </a:path>
            </a:pathLst>
          </a:custGeom>
          <a:noFill/>
          <a:ln w="28574" cap="flat" cmpd="sng">
            <a:solidFill>
              <a:srgbClr val="EFEFE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6" name="Freeform 1736"/>
          <p:cNvSpPr/>
          <p:nvPr/>
        </p:nvSpPr>
        <p:spPr>
          <a:xfrm rot="0" flipH="0" flipV="1">
            <a:off x="10432117" y="1486635"/>
            <a:ext cx="1167899" cy="870299"/>
          </a:xfrm>
          <a:custGeom>
            <a:pathLst>
              <a:path w="593293200" h="442112350">
                <a:moveTo>
                  <a:pt x="0" y="0"/>
                </a:moveTo>
                <a:cubicBezTo>
                  <a:pt x="148335206" y="0"/>
                  <a:pt x="222508365" y="110528100"/>
                  <a:pt x="296670015" y="221056200"/>
                </a:cubicBezTo>
                <a:cubicBezTo>
                  <a:pt x="370831665" y="331584300"/>
                  <a:pt x="444981806" y="442112350"/>
                  <a:pt x="593293200" y="442112350"/>
                </a:cubicBez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7" name="Freeform 1737"/>
          <p:cNvSpPr/>
          <p:nvPr/>
        </p:nvSpPr>
        <p:spPr>
          <a:xfrm rot="0" flipH="0" flipV="1">
            <a:off x="10432117" y="1486635"/>
            <a:ext cx="1167899" cy="870299"/>
          </a:xfrm>
          <a:custGeom>
            <a:pathLst>
              <a:path w="593293200" h="442112350">
                <a:moveTo>
                  <a:pt x="0" y="0"/>
                </a:moveTo>
                <a:cubicBezTo>
                  <a:pt x="148335206" y="0"/>
                  <a:pt x="222508365" y="110528100"/>
                  <a:pt x="296670015" y="221056200"/>
                </a:cubicBezTo>
                <a:cubicBezTo>
                  <a:pt x="370831665" y="331584300"/>
                  <a:pt x="444981806" y="442112350"/>
                  <a:pt x="593293200" y="442112350"/>
                </a:cubicBezTo>
              </a:path>
            </a:pathLst>
          </a:custGeom>
          <a:noFill/>
          <a:ln w="28574" cap="flat" cmpd="sng">
            <a:solidFill>
              <a:srgbClr val="EFEFE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8" name="Freeform 1738"/>
          <p:cNvSpPr/>
          <p:nvPr/>
        </p:nvSpPr>
        <p:spPr>
          <a:xfrm rot="0" flipH="0" flipV="1">
            <a:off x="4861480" y="759013"/>
            <a:ext cx="1917899" cy="1877400"/>
          </a:xfrm>
          <a:custGeom>
            <a:pathLst>
              <a:path w="974293200" h="953719250">
                <a:moveTo>
                  <a:pt x="0" y="0"/>
                </a:moveTo>
                <a:cubicBezTo>
                  <a:pt x="243573300" y="0"/>
                  <a:pt x="365359950" y="238429800"/>
                  <a:pt x="487146600" y="476859600"/>
                </a:cubicBezTo>
                <a:cubicBezTo>
                  <a:pt x="608933250" y="715289450"/>
                  <a:pt x="730719900" y="953719250"/>
                  <a:pt x="974293200" y="953719250"/>
                </a:cubicBez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39" name="Freeform 1739"/>
          <p:cNvSpPr/>
          <p:nvPr/>
        </p:nvSpPr>
        <p:spPr>
          <a:xfrm rot="0" flipH="0" flipV="1">
            <a:off x="4861480" y="759013"/>
            <a:ext cx="1917899" cy="1877400"/>
          </a:xfrm>
          <a:custGeom>
            <a:pathLst>
              <a:path w="974293200" h="953719250">
                <a:moveTo>
                  <a:pt x="0" y="0"/>
                </a:moveTo>
                <a:cubicBezTo>
                  <a:pt x="243573300" y="0"/>
                  <a:pt x="365359950" y="238429800"/>
                  <a:pt x="487146600" y="476859600"/>
                </a:cubicBezTo>
                <a:cubicBezTo>
                  <a:pt x="608933250" y="715289450"/>
                  <a:pt x="730719900" y="953719250"/>
                  <a:pt x="974293200" y="953719250"/>
                </a:cubicBezTo>
              </a:path>
            </a:pathLst>
          </a:custGeom>
          <a:noFill/>
          <a:ln w="28574" cap="flat" cmpd="sng">
            <a:solidFill>
              <a:srgbClr val="EFEFE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0" name="Freeform 1740"/>
          <p:cNvSpPr/>
          <p:nvPr/>
        </p:nvSpPr>
        <p:spPr>
          <a:xfrm rot="0" flipH="0" flipV="1">
            <a:off x="5848412" y="201043"/>
            <a:ext cx="4310700" cy="353999"/>
          </a:xfrm>
          <a:custGeom>
            <a:pathLst>
              <a:path w="4310700" h="353999">
                <a:moveTo>
                  <a:pt x="0" y="353999"/>
                </a:moveTo>
                <a:lnTo>
                  <a:pt x="4310700" y="353999"/>
                </a:lnTo>
                <a:lnTo>
                  <a:pt x="4310700" y="0"/>
                </a:lnTo>
                <a:lnTo>
                  <a:pt x="0" y="0"/>
                </a:lnTo>
                <a:close/>
                <a:moveTo>
                  <a:pt x="-5647370" y="555042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1" name="Freeform 1741"/>
          <p:cNvSpPr/>
          <p:nvPr/>
        </p:nvSpPr>
        <p:spPr>
          <a:xfrm rot="0" flipH="0" flipV="1">
            <a:off x="10432111" y="3503280"/>
            <a:ext cx="2063999" cy="1948199"/>
          </a:xfrm>
          <a:custGeom>
            <a:pathLst>
              <a:path w="1048512000" h="989685600">
                <a:moveTo>
                  <a:pt x="1048512000" y="989685600"/>
                </a:moveTo>
                <a:cubicBezTo>
                  <a:pt x="786384000" y="989685600"/>
                  <a:pt x="655320000" y="742264200"/>
                  <a:pt x="524256000" y="494842800"/>
                </a:cubicBezTo>
                <a:cubicBezTo>
                  <a:pt x="393192000" y="247421400"/>
                  <a:pt x="262128000" y="0"/>
                  <a:pt x="0" y="0"/>
                </a:cubicBez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2" name="Freeform 1742"/>
          <p:cNvSpPr/>
          <p:nvPr/>
        </p:nvSpPr>
        <p:spPr>
          <a:xfrm rot="0" flipH="0" flipV="1">
            <a:off x="10432111" y="3503280"/>
            <a:ext cx="2063999" cy="1948199"/>
          </a:xfrm>
          <a:custGeom>
            <a:pathLst>
              <a:path w="1048512000" h="989685600">
                <a:moveTo>
                  <a:pt x="1048512000" y="989685600"/>
                </a:moveTo>
                <a:cubicBezTo>
                  <a:pt x="786384000" y="989685600"/>
                  <a:pt x="655320000" y="742264200"/>
                  <a:pt x="524256000" y="494842800"/>
                </a:cubicBezTo>
                <a:cubicBezTo>
                  <a:pt x="393192000" y="247421400"/>
                  <a:pt x="262128000" y="0"/>
                  <a:pt x="0" y="0"/>
                </a:cubicBezTo>
              </a:path>
            </a:pathLst>
          </a:custGeom>
          <a:noFill/>
          <a:ln w="28574" cap="flat" cmpd="sng">
            <a:solidFill>
              <a:srgbClr val="EFEFE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3" name="Freeform 1743"/>
          <p:cNvSpPr/>
          <p:nvPr/>
        </p:nvSpPr>
        <p:spPr>
          <a:xfrm rot="0" flipH="0" flipV="1">
            <a:off x="10432111" y="2356980"/>
            <a:ext cx="2063999" cy="1146299"/>
          </a:xfrm>
          <a:custGeom>
            <a:pathLst>
              <a:path w="1048512000" h="582320400">
                <a:moveTo>
                  <a:pt x="1048512000" y="0"/>
                </a:moveTo>
                <a:cubicBezTo>
                  <a:pt x="786384000" y="0"/>
                  <a:pt x="655320000" y="145580100"/>
                  <a:pt x="524256000" y="291160200"/>
                </a:cubicBezTo>
                <a:cubicBezTo>
                  <a:pt x="393192000" y="436740300"/>
                  <a:pt x="262128000" y="582320400"/>
                  <a:pt x="0" y="582320400"/>
                </a:cubicBez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4" name="Freeform 1744"/>
          <p:cNvSpPr/>
          <p:nvPr/>
        </p:nvSpPr>
        <p:spPr>
          <a:xfrm rot="0" flipH="0" flipV="1">
            <a:off x="10432111" y="2356980"/>
            <a:ext cx="2063999" cy="1146299"/>
          </a:xfrm>
          <a:custGeom>
            <a:pathLst>
              <a:path w="1048512000" h="582320400">
                <a:moveTo>
                  <a:pt x="1048512000" y="0"/>
                </a:moveTo>
                <a:cubicBezTo>
                  <a:pt x="786384000" y="0"/>
                  <a:pt x="655320000" y="145580100"/>
                  <a:pt x="524256000" y="291160200"/>
                </a:cubicBezTo>
                <a:cubicBezTo>
                  <a:pt x="393192000" y="436740300"/>
                  <a:pt x="262128000" y="582320400"/>
                  <a:pt x="0" y="582320400"/>
                </a:cubicBezTo>
              </a:path>
            </a:pathLst>
          </a:custGeom>
          <a:noFill/>
          <a:ln w="28574" cap="flat" cmpd="sng">
            <a:solidFill>
              <a:srgbClr val="EFEFE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5" name="Freeform 1745"/>
          <p:cNvSpPr/>
          <p:nvPr/>
        </p:nvSpPr>
        <p:spPr>
          <a:xfrm rot="0" flipH="0" flipV="1">
            <a:off x="6061382" y="5068352"/>
            <a:ext cx="5689200" cy="1750499"/>
          </a:xfrm>
          <a:custGeom>
            <a:pathLst>
              <a:path w="5689200" h="1750499">
                <a:moveTo>
                  <a:pt x="0" y="1750499"/>
                </a:moveTo>
                <a:lnTo>
                  <a:pt x="5689200" y="1750499"/>
                </a:lnTo>
                <a:lnTo>
                  <a:pt x="5689200" y="0"/>
                </a:lnTo>
                <a:lnTo>
                  <a:pt x="0" y="0"/>
                </a:lnTo>
                <a:close/>
                <a:moveTo>
                  <a:pt x="-993031" y="681885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6" name="Freeform 1746"/>
          <p:cNvSpPr/>
          <p:nvPr/>
        </p:nvSpPr>
        <p:spPr>
          <a:xfrm rot="0" flipH="0" flipV="1">
            <a:off x="10159126" y="5315020"/>
            <a:ext cx="272999" cy="272999"/>
          </a:xfrm>
          <a:custGeom>
            <a:pathLst>
              <a:path w="138684000" h="138684000">
                <a:moveTo>
                  <a:pt x="0" y="69342000"/>
                </a:moveTo>
                <a:lnTo>
                  <a:pt x="0" y="69342000"/>
                </a:lnTo>
                <a:cubicBezTo>
                  <a:pt x="0" y="107638453"/>
                  <a:pt x="31045547" y="138684000"/>
                  <a:pt x="69342000" y="138684000"/>
                </a:cubicBezTo>
                <a:lnTo>
                  <a:pt x="69342000" y="138684000"/>
                </a:lnTo>
                <a:cubicBezTo>
                  <a:pt x="87732791" y="138684000"/>
                  <a:pt x="105370313" y="131378325"/>
                  <a:pt x="118374319" y="118374120"/>
                </a:cubicBezTo>
                <a:cubicBezTo>
                  <a:pt x="131378325" y="105369915"/>
                  <a:pt x="138684000" y="87732592"/>
                  <a:pt x="138684000" y="69342000"/>
                </a:cubicBezTo>
                <a:lnTo>
                  <a:pt x="138684000" y="69342000"/>
                </a:lnTo>
                <a:cubicBezTo>
                  <a:pt x="138684000" y="31045348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547" y="0"/>
                  <a:pt x="0" y="31045348"/>
                  <a:pt x="0" y="69342000"/>
                </a:cubicBezTo>
                <a:close/>
                <a:moveTo>
                  <a:pt x="-2391464372" y="2838713921"/>
                </a:moveTo>
              </a:path>
            </a:pathLst>
          </a:custGeom>
          <a:solidFill>
            <a:srgbClr val="EEECE1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7" name="Freeform 1747"/>
          <p:cNvSpPr/>
          <p:nvPr/>
        </p:nvSpPr>
        <p:spPr>
          <a:xfrm rot="0" flipH="0" flipV="1">
            <a:off x="10159126" y="5315020"/>
            <a:ext cx="272999" cy="272999"/>
          </a:xfrm>
          <a:custGeom>
            <a:pathLst>
              <a:path w="138684000" h="138684000">
                <a:moveTo>
                  <a:pt x="0" y="69342000"/>
                </a:moveTo>
                <a:lnTo>
                  <a:pt x="0" y="69342000"/>
                </a:lnTo>
                <a:cubicBezTo>
                  <a:pt x="0" y="107638453"/>
                  <a:pt x="31045547" y="138684000"/>
                  <a:pt x="69342000" y="138684000"/>
                </a:cubicBezTo>
                <a:lnTo>
                  <a:pt x="69342000" y="138684000"/>
                </a:lnTo>
                <a:cubicBezTo>
                  <a:pt x="87732791" y="138684000"/>
                  <a:pt x="105370313" y="131378325"/>
                  <a:pt x="118374319" y="118374120"/>
                </a:cubicBezTo>
                <a:cubicBezTo>
                  <a:pt x="131378325" y="105369915"/>
                  <a:pt x="138684000" y="87732592"/>
                  <a:pt x="138684000" y="69342000"/>
                </a:cubicBezTo>
                <a:lnTo>
                  <a:pt x="138684000" y="69342000"/>
                </a:lnTo>
                <a:cubicBezTo>
                  <a:pt x="138684000" y="31045348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547" y="0"/>
                  <a:pt x="0" y="31045348"/>
                  <a:pt x="0" y="69342000"/>
                </a:cubicBezTo>
                <a:close/>
                <a:moveTo>
                  <a:pt x="-2391464372" y="2838713921"/>
                </a:moveTo>
              </a:path>
            </a:pathLst>
          </a:custGeom>
          <a:noFill/>
          <a:ln w="9524" cap="flat" cmpd="sng">
            <a:solidFill>
              <a:srgbClr val="D9D9D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8" name="Freeform 1748"/>
          <p:cNvSpPr/>
          <p:nvPr/>
        </p:nvSpPr>
        <p:spPr>
          <a:xfrm rot="0" flipH="0" flipV="1">
            <a:off x="10813003" y="555046"/>
            <a:ext cx="272999" cy="272999"/>
          </a:xfrm>
          <a:custGeom>
            <a:pathLst>
              <a:path w="138684000" h="138683975">
                <a:moveTo>
                  <a:pt x="0" y="69341975"/>
                </a:moveTo>
                <a:lnTo>
                  <a:pt x="0" y="69341975"/>
                </a:lnTo>
                <a:cubicBezTo>
                  <a:pt x="0" y="107638528"/>
                  <a:pt x="31045150" y="138683975"/>
                  <a:pt x="69342000" y="138683975"/>
                </a:cubicBezTo>
                <a:lnTo>
                  <a:pt x="69342000" y="138683975"/>
                </a:lnTo>
                <a:cubicBezTo>
                  <a:pt x="87732394" y="138683975"/>
                  <a:pt x="105369916" y="131378325"/>
                  <a:pt x="118373922" y="118374195"/>
                </a:cubicBezTo>
                <a:cubicBezTo>
                  <a:pt x="131378325" y="105370040"/>
                  <a:pt x="138684000" y="87732617"/>
                  <a:pt x="138684000" y="69341975"/>
                </a:cubicBezTo>
                <a:lnTo>
                  <a:pt x="138684000" y="69341975"/>
                </a:lnTo>
                <a:cubicBezTo>
                  <a:pt x="138684000" y="31045448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150" y="0"/>
                  <a:pt x="0" y="31045448"/>
                  <a:pt x="0" y="69341975"/>
                </a:cubicBezTo>
                <a:close/>
                <a:moveTo>
                  <a:pt x="-5141700643" y="420647316"/>
                </a:moveTo>
              </a:path>
            </a:pathLst>
          </a:custGeom>
          <a:solidFill>
            <a:srgbClr val="EEECE1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49" name="Freeform 1749"/>
          <p:cNvSpPr/>
          <p:nvPr/>
        </p:nvSpPr>
        <p:spPr>
          <a:xfrm rot="0" flipH="0" flipV="1">
            <a:off x="10813003" y="555046"/>
            <a:ext cx="272999" cy="272999"/>
          </a:xfrm>
          <a:custGeom>
            <a:pathLst>
              <a:path w="138684000" h="138683975">
                <a:moveTo>
                  <a:pt x="0" y="69341975"/>
                </a:moveTo>
                <a:lnTo>
                  <a:pt x="0" y="69341975"/>
                </a:lnTo>
                <a:cubicBezTo>
                  <a:pt x="0" y="107638528"/>
                  <a:pt x="31045150" y="138683975"/>
                  <a:pt x="69342000" y="138683975"/>
                </a:cubicBezTo>
                <a:lnTo>
                  <a:pt x="69342000" y="138683975"/>
                </a:lnTo>
                <a:cubicBezTo>
                  <a:pt x="87732394" y="138683975"/>
                  <a:pt x="105369916" y="131378325"/>
                  <a:pt x="118373922" y="118374195"/>
                </a:cubicBezTo>
                <a:cubicBezTo>
                  <a:pt x="131378325" y="105370040"/>
                  <a:pt x="138684000" y="87732617"/>
                  <a:pt x="138684000" y="69341975"/>
                </a:cubicBezTo>
                <a:lnTo>
                  <a:pt x="138684000" y="69341975"/>
                </a:lnTo>
                <a:cubicBezTo>
                  <a:pt x="138684000" y="31045448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150" y="0"/>
                  <a:pt x="0" y="31045448"/>
                  <a:pt x="0" y="69341975"/>
                </a:cubicBezTo>
                <a:close/>
                <a:moveTo>
                  <a:pt x="-5141700643" y="420647316"/>
                </a:moveTo>
              </a:path>
            </a:pathLst>
          </a:custGeom>
          <a:noFill/>
          <a:ln w="9524" cap="flat" cmpd="sng">
            <a:solidFill>
              <a:srgbClr val="D9D9D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0" name="Freeform 1750"/>
          <p:cNvSpPr/>
          <p:nvPr/>
        </p:nvSpPr>
        <p:spPr>
          <a:xfrm rot="0" flipH="0" flipV="1">
            <a:off x="11108421" y="388015"/>
            <a:ext cx="6169199" cy="323099"/>
          </a:xfrm>
          <a:custGeom>
            <a:pathLst>
              <a:path w="6169199" h="323099">
                <a:moveTo>
                  <a:pt x="0" y="323099"/>
                </a:moveTo>
                <a:lnTo>
                  <a:pt x="6169199" y="323099"/>
                </a:lnTo>
                <a:lnTo>
                  <a:pt x="6169199" y="0"/>
                </a:lnTo>
                <a:lnTo>
                  <a:pt x="0" y="0"/>
                </a:lnTo>
                <a:close/>
                <a:moveTo>
                  <a:pt x="-10720407" y="711114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1" name="Freeform 1751"/>
          <p:cNvSpPr/>
          <p:nvPr/>
        </p:nvSpPr>
        <p:spPr>
          <a:xfrm rot="0" flipH="0" flipV="1">
            <a:off x="10949494" y="828045"/>
            <a:ext cx="690599" cy="562199"/>
          </a:xfrm>
          <a:custGeom>
            <a:pathLst>
              <a:path w="350824800" h="285597600">
                <a:moveTo>
                  <a:pt x="350824800" y="0"/>
                </a:moveTo>
                <a:cubicBezTo>
                  <a:pt x="350824800" y="76477316"/>
                  <a:pt x="263118600" y="117254933"/>
                  <a:pt x="175412400" y="152954633"/>
                </a:cubicBezTo>
                <a:cubicBezTo>
                  <a:pt x="87706200" y="188654333"/>
                  <a:pt x="0" y="219276116"/>
                  <a:pt x="0" y="285597600"/>
                </a:cubicBez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2" name="Freeform 1752"/>
          <p:cNvSpPr/>
          <p:nvPr/>
        </p:nvSpPr>
        <p:spPr>
          <a:xfrm rot="0" flipH="0" flipV="1">
            <a:off x="10949494" y="828045"/>
            <a:ext cx="690599" cy="562199"/>
          </a:xfrm>
          <a:custGeom>
            <a:pathLst>
              <a:path w="350824800" h="285597600">
                <a:moveTo>
                  <a:pt x="350824800" y="0"/>
                </a:moveTo>
                <a:cubicBezTo>
                  <a:pt x="350824800" y="76477316"/>
                  <a:pt x="263118600" y="117254933"/>
                  <a:pt x="175412400" y="152954633"/>
                </a:cubicBezTo>
                <a:cubicBezTo>
                  <a:pt x="87706200" y="188654333"/>
                  <a:pt x="0" y="219276116"/>
                  <a:pt x="0" y="285597600"/>
                </a:cubicBezTo>
              </a:path>
            </a:pathLst>
          </a:custGeom>
          <a:noFill/>
          <a:ln w="28574" cap="flat" cmpd="sng">
            <a:solidFill>
              <a:srgbClr val="EFEFE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3" name="Freeform 1753"/>
          <p:cNvSpPr/>
          <p:nvPr/>
        </p:nvSpPr>
        <p:spPr>
          <a:xfrm rot="0" flipH="0" flipV="1">
            <a:off x="7485099" y="900100"/>
            <a:ext cx="3659699" cy="929699"/>
          </a:xfrm>
          <a:custGeom>
            <a:pathLst>
              <a:path w="1859127600" h="472287600">
                <a:moveTo>
                  <a:pt x="0" y="472287600"/>
                </a:moveTo>
                <a:lnTo>
                  <a:pt x="1859127600" y="472287600"/>
                </a:lnTo>
                <a:lnTo>
                  <a:pt x="1859127600" y="0"/>
                </a:lnTo>
                <a:lnTo>
                  <a:pt x="0" y="0"/>
                </a:lnTo>
                <a:close/>
                <a:moveTo>
                  <a:pt x="-3345180000" y="9295384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4" name="Freeform 1754"/>
          <p:cNvSpPr/>
          <p:nvPr/>
        </p:nvSpPr>
        <p:spPr>
          <a:xfrm rot="0" flipH="0" flipV="1">
            <a:off x="202801" y="939130"/>
            <a:ext cx="3905699" cy="2835599"/>
          </a:xfrm>
          <a:custGeom>
            <a:pathLst>
              <a:path w="1984095507" h="1440484800">
                <a:moveTo>
                  <a:pt x="0" y="804214800"/>
                </a:moveTo>
                <a:lnTo>
                  <a:pt x="1678990707" y="1440484800"/>
                </a:lnTo>
                <a:lnTo>
                  <a:pt x="1984095507" y="636270000"/>
                </a:lnTo>
                <a:lnTo>
                  <a:pt x="305104806" y="0"/>
                </a:lnTo>
                <a:close/>
                <a:moveTo>
                  <a:pt x="1010324396" y="1917562482"/>
                </a:moveTo>
              </a:path>
            </a:pathLst>
          </a:custGeom>
          <a:solidFill>
            <a:srgbClr val="D9D9D9">
              <a:alpha val="72689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5" name="Freeform 1755"/>
          <p:cNvSpPr/>
          <p:nvPr/>
        </p:nvSpPr>
        <p:spPr>
          <a:xfrm rot="0" flipH="0" flipV="1">
            <a:off x="8482772" y="7124950"/>
            <a:ext cx="7728599" cy="1750499"/>
          </a:xfrm>
          <a:custGeom>
            <a:pathLst>
              <a:path w="7728599" h="1750499">
                <a:moveTo>
                  <a:pt x="0" y="1750499"/>
                </a:moveTo>
                <a:lnTo>
                  <a:pt x="7728599" y="1750499"/>
                </a:lnTo>
                <a:lnTo>
                  <a:pt x="7728599" y="0"/>
                </a:lnTo>
                <a:lnTo>
                  <a:pt x="0" y="0"/>
                </a:lnTo>
                <a:close/>
                <a:moveTo>
                  <a:pt x="-1357822" y="887544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6" name="Rectangle 1756"/>
          <p:cNvSpPr/>
          <p:nvPr/>
        </p:nvSpPr>
        <p:spPr>
          <a:xfrm rot="0" flipH="0" flipV="0">
            <a:off x="12896150" y="3292438"/>
            <a:ext cx="4089145" cy="1009345"/>
          </a:xfrm>
          <a:prstGeom prst="rect">
            <a:avLst/>
          </a:prstGeom>
        </p:spPr>
      </p:sp>
      <p:sp>
        <p:nvSpPr>
          <p:cNvPr id="1757" name="Freeform 1757"/>
          <p:cNvSpPr/>
          <p:nvPr/>
        </p:nvSpPr>
        <p:spPr>
          <a:xfrm rot="0" flipH="0" flipV="0">
            <a:off x="12901484" y="3342965"/>
            <a:ext cx="130595" cy="181324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8" name="Freeform 1758"/>
          <p:cNvSpPr/>
          <p:nvPr/>
        </p:nvSpPr>
        <p:spPr>
          <a:xfrm rot="0" flipH="0" flipV="0">
            <a:off x="13042708" y="3342965"/>
            <a:ext cx="130595" cy="184919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59" name="Freeform 1759"/>
          <p:cNvSpPr/>
          <p:nvPr/>
        </p:nvSpPr>
        <p:spPr>
          <a:xfrm rot="0" flipH="0" flipV="0">
            <a:off x="13197450" y="3346438"/>
            <a:ext cx="80740" cy="177851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0" name="Freeform 1760"/>
          <p:cNvSpPr/>
          <p:nvPr/>
        </p:nvSpPr>
        <p:spPr>
          <a:xfrm rot="0" flipH="0" flipV="0">
            <a:off x="13324164" y="3342965"/>
            <a:ext cx="132083" cy="184919"/>
          </a:xfrm>
          <a:custGeom>
            <a:pathLst>
              <a:path w="6604199" h="9245996">
                <a:moveTo>
                  <a:pt x="3286522" y="0"/>
                </a:moveTo>
                <a:cubicBezTo>
                  <a:pt x="4092707" y="0"/>
                  <a:pt x="4792398" y="233627"/>
                  <a:pt x="5385594" y="700881"/>
                </a:cubicBezTo>
                <a:cubicBezTo>
                  <a:pt x="5978922" y="1168003"/>
                  <a:pt x="6275586" y="1755047"/>
                  <a:pt x="6275586" y="2462014"/>
                </a:cubicBezTo>
                <a:cubicBezTo>
                  <a:pt x="6275586" y="2891962"/>
                  <a:pt x="6170149" y="3270250"/>
                  <a:pt x="5959277" y="3596878"/>
                </a:cubicBezTo>
                <a:cubicBezTo>
                  <a:pt x="5748404" y="3923374"/>
                  <a:pt x="5438378" y="4150717"/>
                  <a:pt x="5029200" y="4278908"/>
                </a:cubicBezTo>
                <a:lnTo>
                  <a:pt x="5029200" y="4303712"/>
                </a:lnTo>
                <a:cubicBezTo>
                  <a:pt x="5525294" y="4419468"/>
                  <a:pt x="5911784" y="4661297"/>
                  <a:pt x="6188670" y="5029200"/>
                </a:cubicBezTo>
                <a:cubicBezTo>
                  <a:pt x="6465689" y="5397103"/>
                  <a:pt x="6604199" y="5829102"/>
                  <a:pt x="6604199" y="6325195"/>
                </a:cubicBezTo>
                <a:cubicBezTo>
                  <a:pt x="6604199" y="7193426"/>
                  <a:pt x="6285839" y="7897283"/>
                  <a:pt x="5649119" y="8436769"/>
                </a:cubicBezTo>
                <a:cubicBezTo>
                  <a:pt x="5012531" y="8976254"/>
                  <a:pt x="4229166" y="9245996"/>
                  <a:pt x="3299024" y="9245996"/>
                </a:cubicBezTo>
                <a:cubicBezTo>
                  <a:pt x="2298502" y="9245996"/>
                  <a:pt x="1498534" y="8962827"/>
                  <a:pt x="899120" y="8396486"/>
                </a:cubicBezTo>
                <a:cubicBezTo>
                  <a:pt x="299707" y="7830145"/>
                  <a:pt x="0" y="7067418"/>
                  <a:pt x="0" y="6108303"/>
                </a:cubicBezTo>
                <a:lnTo>
                  <a:pt x="0" y="6002734"/>
                </a:lnTo>
                <a:lnTo>
                  <a:pt x="1711524" y="6002734"/>
                </a:lnTo>
                <a:cubicBezTo>
                  <a:pt x="1740495" y="6560873"/>
                  <a:pt x="1891374" y="6992937"/>
                  <a:pt x="2164160" y="7298928"/>
                </a:cubicBezTo>
                <a:cubicBezTo>
                  <a:pt x="2437077" y="7604786"/>
                  <a:pt x="2807097" y="7757716"/>
                  <a:pt x="3274219" y="7757716"/>
                </a:cubicBezTo>
                <a:cubicBezTo>
                  <a:pt x="3704167" y="7757716"/>
                  <a:pt x="4053483" y="7624432"/>
                  <a:pt x="4322167" y="7357864"/>
                </a:cubicBezTo>
                <a:cubicBezTo>
                  <a:pt x="4590852" y="7091164"/>
                  <a:pt x="4725194" y="6759377"/>
                  <a:pt x="4725194" y="6362502"/>
                </a:cubicBezTo>
                <a:cubicBezTo>
                  <a:pt x="4725194" y="5920118"/>
                  <a:pt x="4593960" y="5589389"/>
                  <a:pt x="4331494" y="5370314"/>
                </a:cubicBezTo>
                <a:cubicBezTo>
                  <a:pt x="4069027" y="5151239"/>
                  <a:pt x="3578093" y="5041702"/>
                  <a:pt x="2858691" y="5041702"/>
                </a:cubicBezTo>
                <a:lnTo>
                  <a:pt x="2666405" y="5041702"/>
                </a:lnTo>
                <a:lnTo>
                  <a:pt x="2666405" y="3770312"/>
                </a:lnTo>
                <a:lnTo>
                  <a:pt x="2970411" y="3782814"/>
                </a:lnTo>
                <a:cubicBezTo>
                  <a:pt x="3478808" y="3782814"/>
                  <a:pt x="3870457" y="3685646"/>
                  <a:pt x="4145360" y="3491309"/>
                </a:cubicBezTo>
                <a:cubicBezTo>
                  <a:pt x="4420394" y="3296973"/>
                  <a:pt x="4557911" y="3022071"/>
                  <a:pt x="4557911" y="2666603"/>
                </a:cubicBezTo>
                <a:cubicBezTo>
                  <a:pt x="4557911" y="2311003"/>
                  <a:pt x="4439047" y="2024724"/>
                  <a:pt x="4201319" y="1807766"/>
                </a:cubicBezTo>
                <a:cubicBezTo>
                  <a:pt x="3963591" y="1590675"/>
                  <a:pt x="3662826" y="1482130"/>
                  <a:pt x="3299024" y="1482130"/>
                </a:cubicBezTo>
                <a:cubicBezTo>
                  <a:pt x="2893814" y="1482130"/>
                  <a:pt x="2566128" y="1615480"/>
                  <a:pt x="2315964" y="1882180"/>
                </a:cubicBezTo>
                <a:cubicBezTo>
                  <a:pt x="2065933" y="2148747"/>
                  <a:pt x="1936816" y="2544564"/>
                  <a:pt x="1928614" y="3069630"/>
                </a:cubicBezTo>
                <a:lnTo>
                  <a:pt x="217091" y="3069630"/>
                </a:lnTo>
                <a:cubicBezTo>
                  <a:pt x="250164" y="2135386"/>
                  <a:pt x="545703" y="1390253"/>
                  <a:pt x="1103710" y="834231"/>
                </a:cubicBezTo>
                <a:cubicBezTo>
                  <a:pt x="1661848" y="278077"/>
                  <a:pt x="2389452" y="0"/>
                  <a:pt x="3286522" y="0"/>
                </a:cubicBezTo>
                <a:close/>
                <a:moveTo>
                  <a:pt x="88491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1" name="Freeform 1761"/>
          <p:cNvSpPr/>
          <p:nvPr/>
        </p:nvSpPr>
        <p:spPr>
          <a:xfrm rot="0" flipH="0" flipV="0">
            <a:off x="13476548" y="3395305"/>
            <a:ext cx="39814" cy="128984"/>
          </a:xfrm>
          <a:custGeom>
            <a:pathLst>
              <a:path w="1990725" h="6449218">
                <a:moveTo>
                  <a:pt x="1990725" y="0"/>
                </a:moveTo>
                <a:lnTo>
                  <a:pt x="1990725" y="1953418"/>
                </a:lnTo>
                <a:lnTo>
                  <a:pt x="0" y="1953418"/>
                </a:lnTo>
                <a:lnTo>
                  <a:pt x="0" y="0"/>
                </a:lnTo>
                <a:close/>
                <a:moveTo>
                  <a:pt x="5674122" y="6449218"/>
                </a:moveTo>
                <a:moveTo>
                  <a:pt x="1990725" y="4495800"/>
                </a:moveTo>
                <a:lnTo>
                  <a:pt x="1990725" y="6449218"/>
                </a:lnTo>
                <a:lnTo>
                  <a:pt x="0" y="6449218"/>
                </a:lnTo>
                <a:lnTo>
                  <a:pt x="0" y="4495800"/>
                </a:lnTo>
                <a:close/>
                <a:moveTo>
                  <a:pt x="1178322" y="6449218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2" name="Freeform 1762"/>
          <p:cNvSpPr/>
          <p:nvPr/>
        </p:nvSpPr>
        <p:spPr>
          <a:xfrm rot="0" flipH="0" flipV="0">
            <a:off x="13611437" y="3338627"/>
            <a:ext cx="168917" cy="190003"/>
          </a:xfrm>
          <a:custGeom>
            <a:pathLst>
              <a:path w="8445897" h="9500194">
                <a:moveTo>
                  <a:pt x="4458494" y="0"/>
                </a:moveTo>
                <a:cubicBezTo>
                  <a:pt x="5487988" y="0"/>
                  <a:pt x="6365478" y="290446"/>
                  <a:pt x="7090966" y="871339"/>
                </a:cubicBezTo>
                <a:cubicBezTo>
                  <a:pt x="7816453" y="1452100"/>
                  <a:pt x="8241242" y="2248892"/>
                  <a:pt x="8365331" y="3261717"/>
                </a:cubicBezTo>
                <a:lnTo>
                  <a:pt x="6436717" y="3261717"/>
                </a:lnTo>
                <a:cubicBezTo>
                  <a:pt x="6349934" y="2786261"/>
                  <a:pt x="6114256" y="2402814"/>
                  <a:pt x="5729685" y="2111375"/>
                </a:cubicBezTo>
                <a:cubicBezTo>
                  <a:pt x="5345245" y="1819936"/>
                  <a:pt x="4919464" y="1674217"/>
                  <a:pt x="4452342" y="1674217"/>
                </a:cubicBezTo>
                <a:cubicBezTo>
                  <a:pt x="3675129" y="1674217"/>
                  <a:pt x="3070490" y="1958445"/>
                  <a:pt x="2638425" y="2526903"/>
                </a:cubicBezTo>
                <a:cubicBezTo>
                  <a:pt x="2206493" y="3095360"/>
                  <a:pt x="1990527" y="3848827"/>
                  <a:pt x="1990527" y="4787304"/>
                </a:cubicBezTo>
                <a:cubicBezTo>
                  <a:pt x="1990527" y="5684374"/>
                  <a:pt x="2204442" y="6414029"/>
                  <a:pt x="2632274" y="6976269"/>
                </a:cubicBezTo>
                <a:cubicBezTo>
                  <a:pt x="3060237" y="7538508"/>
                  <a:pt x="3668977" y="7819628"/>
                  <a:pt x="4458494" y="7819628"/>
                </a:cubicBezTo>
                <a:cubicBezTo>
                  <a:pt x="5033169" y="7819628"/>
                  <a:pt x="5498240" y="7642886"/>
                  <a:pt x="5853708" y="7289403"/>
                </a:cubicBezTo>
                <a:cubicBezTo>
                  <a:pt x="6209308" y="6935920"/>
                  <a:pt x="6428449" y="6436717"/>
                  <a:pt x="6511131" y="5791795"/>
                </a:cubicBezTo>
                <a:lnTo>
                  <a:pt x="8445897" y="5791795"/>
                </a:lnTo>
                <a:cubicBezTo>
                  <a:pt x="8330142" y="6945246"/>
                  <a:pt x="7911571" y="7851709"/>
                  <a:pt x="7190185" y="8511183"/>
                </a:cubicBezTo>
                <a:cubicBezTo>
                  <a:pt x="6468798" y="9170524"/>
                  <a:pt x="5558235" y="9500194"/>
                  <a:pt x="4458494" y="9500194"/>
                </a:cubicBezTo>
                <a:cubicBezTo>
                  <a:pt x="3586295" y="9500194"/>
                  <a:pt x="2810140" y="9300698"/>
                  <a:pt x="2130028" y="8901708"/>
                </a:cubicBezTo>
                <a:cubicBezTo>
                  <a:pt x="1449917" y="8502716"/>
                  <a:pt x="924851" y="7939418"/>
                  <a:pt x="554831" y="7211814"/>
                </a:cubicBezTo>
                <a:cubicBezTo>
                  <a:pt x="184944" y="6484210"/>
                  <a:pt x="0" y="5676040"/>
                  <a:pt x="0" y="4787304"/>
                </a:cubicBezTo>
                <a:cubicBezTo>
                  <a:pt x="0" y="3394009"/>
                  <a:pt x="407194" y="2247834"/>
                  <a:pt x="1221581" y="1348779"/>
                </a:cubicBezTo>
                <a:cubicBezTo>
                  <a:pt x="2035969" y="449593"/>
                  <a:pt x="3114940" y="0"/>
                  <a:pt x="4458494" y="0"/>
                </a:cubicBezTo>
                <a:close/>
                <a:moveTo>
                  <a:pt x="8799314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3" name="Freeform 1763"/>
          <p:cNvSpPr/>
          <p:nvPr/>
        </p:nvSpPr>
        <p:spPr>
          <a:xfrm rot="0" flipH="0" flipV="0">
            <a:off x="13807461" y="3342965"/>
            <a:ext cx="137667" cy="181324"/>
          </a:xfrm>
          <a:custGeom>
            <a:pathLst>
              <a:path w="6883400" h="9066212">
                <a:moveTo>
                  <a:pt x="6784181" y="0"/>
                </a:moveTo>
                <a:lnTo>
                  <a:pt x="6784181" y="1674416"/>
                </a:lnTo>
                <a:lnTo>
                  <a:pt x="1996877" y="1674416"/>
                </a:lnTo>
                <a:lnTo>
                  <a:pt x="1996877" y="3615333"/>
                </a:lnTo>
                <a:lnTo>
                  <a:pt x="6387306" y="3615333"/>
                </a:lnTo>
                <a:lnTo>
                  <a:pt x="6387306" y="5165725"/>
                </a:lnTo>
                <a:lnTo>
                  <a:pt x="1996877" y="5165725"/>
                </a:lnTo>
                <a:lnTo>
                  <a:pt x="1996877" y="7391797"/>
                </a:lnTo>
                <a:lnTo>
                  <a:pt x="6883400" y="7391797"/>
                </a:lnTo>
                <a:lnTo>
                  <a:pt x="688340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4" name="Freeform 1764"/>
          <p:cNvSpPr/>
          <p:nvPr/>
        </p:nvSpPr>
        <p:spPr>
          <a:xfrm rot="0" flipH="0" flipV="0">
            <a:off x="13971800" y="3342965"/>
            <a:ext cx="156269" cy="181324"/>
          </a:xfrm>
          <a:custGeom>
            <a:pathLst>
              <a:path w="7813477" h="9066212">
                <a:moveTo>
                  <a:pt x="4942483" y="0"/>
                </a:moveTo>
                <a:cubicBezTo>
                  <a:pt x="5674188" y="0"/>
                  <a:pt x="6291197" y="235678"/>
                  <a:pt x="6793508" y="707033"/>
                </a:cubicBezTo>
                <a:cubicBezTo>
                  <a:pt x="7295819" y="1178256"/>
                  <a:pt x="7546975" y="1777669"/>
                  <a:pt x="7546975" y="2505273"/>
                </a:cubicBezTo>
                <a:cubicBezTo>
                  <a:pt x="7546975" y="3075848"/>
                  <a:pt x="7428111" y="3548195"/>
                  <a:pt x="7190383" y="3922316"/>
                </a:cubicBezTo>
                <a:cubicBezTo>
                  <a:pt x="6952655" y="4296437"/>
                  <a:pt x="6591961" y="4580665"/>
                  <a:pt x="6108303" y="4775002"/>
                </a:cubicBezTo>
                <a:lnTo>
                  <a:pt x="6108303" y="4799806"/>
                </a:lnTo>
                <a:cubicBezTo>
                  <a:pt x="6534018" y="4911460"/>
                  <a:pt x="6860580" y="5165725"/>
                  <a:pt x="7087989" y="5562600"/>
                </a:cubicBezTo>
                <a:cubicBezTo>
                  <a:pt x="7315399" y="5959475"/>
                  <a:pt x="7439422" y="6567157"/>
                  <a:pt x="7460060" y="7385645"/>
                </a:cubicBezTo>
                <a:cubicBezTo>
                  <a:pt x="7476596" y="8204266"/>
                  <a:pt x="7594402" y="8764455"/>
                  <a:pt x="7813477" y="9066212"/>
                </a:cubicBezTo>
                <a:lnTo>
                  <a:pt x="5816799" y="9066212"/>
                </a:lnTo>
                <a:cubicBezTo>
                  <a:pt x="5701044" y="8772657"/>
                  <a:pt x="5622462" y="8297201"/>
                  <a:pt x="5581055" y="7639844"/>
                </a:cubicBezTo>
                <a:cubicBezTo>
                  <a:pt x="5519142" y="6746875"/>
                  <a:pt x="5369322" y="6171208"/>
                  <a:pt x="5131594" y="5912842"/>
                </a:cubicBezTo>
                <a:cubicBezTo>
                  <a:pt x="4893866" y="5654477"/>
                  <a:pt x="4529005" y="5525294"/>
                  <a:pt x="4037013" y="5525294"/>
                </a:cubicBezTo>
                <a:lnTo>
                  <a:pt x="1996877" y="5525294"/>
                </a:lnTo>
                <a:lnTo>
                  <a:pt x="199687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4223147" y="4099123"/>
                </a:moveTo>
                <a:cubicBezTo>
                  <a:pt x="4640660" y="4099123"/>
                  <a:pt x="4966163" y="3997854"/>
                  <a:pt x="5199658" y="3795316"/>
                </a:cubicBezTo>
                <a:cubicBezTo>
                  <a:pt x="5433285" y="3592645"/>
                  <a:pt x="5550099" y="3261849"/>
                  <a:pt x="5550099" y="2802930"/>
                </a:cubicBezTo>
                <a:cubicBezTo>
                  <a:pt x="5550099" y="2372982"/>
                  <a:pt x="5437452" y="2056739"/>
                  <a:pt x="5212160" y="1854200"/>
                </a:cubicBezTo>
                <a:cubicBezTo>
                  <a:pt x="4986867" y="1651661"/>
                  <a:pt x="4657196" y="1550392"/>
                  <a:pt x="4223147" y="1550392"/>
                </a:cubicBezTo>
                <a:lnTo>
                  <a:pt x="1996877" y="1550392"/>
                </a:lnTo>
                <a:lnTo>
                  <a:pt x="1996877" y="4099123"/>
                </a:lnTo>
                <a:close/>
                <a:moveTo>
                  <a:pt x="4092774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5" name="Freeform 1765"/>
          <p:cNvSpPr/>
          <p:nvPr/>
        </p:nvSpPr>
        <p:spPr>
          <a:xfrm rot="0" flipH="0" flipV="0">
            <a:off x="14155187" y="3342965"/>
            <a:ext cx="153169" cy="181324"/>
          </a:xfrm>
          <a:custGeom>
            <a:pathLst>
              <a:path w="7658497" h="9066212">
                <a:moveTo>
                  <a:pt x="1984375" y="0"/>
                </a:moveTo>
                <a:lnTo>
                  <a:pt x="5767189" y="6083498"/>
                </a:lnTo>
                <a:lnTo>
                  <a:pt x="5791994" y="6083498"/>
                </a:lnTo>
                <a:lnTo>
                  <a:pt x="5791994" y="0"/>
                </a:lnTo>
                <a:lnTo>
                  <a:pt x="7658497" y="0"/>
                </a:lnTo>
                <a:lnTo>
                  <a:pt x="7658497" y="9066212"/>
                </a:lnTo>
                <a:lnTo>
                  <a:pt x="5667970" y="9066212"/>
                </a:lnTo>
                <a:lnTo>
                  <a:pt x="1891506" y="2995216"/>
                </a:lnTo>
                <a:lnTo>
                  <a:pt x="1866702" y="2995216"/>
                </a:lnTo>
                <a:lnTo>
                  <a:pt x="1866702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6" name="Freeform 1766"/>
          <p:cNvSpPr/>
          <p:nvPr/>
        </p:nvSpPr>
        <p:spPr>
          <a:xfrm rot="0" flipH="0" flipV="0">
            <a:off x="14340676" y="3342965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7" name="Freeform 1767"/>
          <p:cNvSpPr/>
          <p:nvPr/>
        </p:nvSpPr>
        <p:spPr>
          <a:xfrm rot="0" flipH="0" flipV="0">
            <a:off x="14404962" y="3389475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8" name="Freeform 1768"/>
          <p:cNvSpPr/>
          <p:nvPr/>
        </p:nvSpPr>
        <p:spPr>
          <a:xfrm rot="0" flipH="0" flipV="0">
            <a:off x="14628910" y="3342965"/>
            <a:ext cx="129853" cy="181324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69" name="Freeform 1769"/>
          <p:cNvSpPr/>
          <p:nvPr/>
        </p:nvSpPr>
        <p:spPr>
          <a:xfrm rot="0" flipH="0" flipV="0">
            <a:off x="14761478" y="3389475"/>
            <a:ext cx="131091" cy="138410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0" name="Freeform 1770"/>
          <p:cNvSpPr/>
          <p:nvPr/>
        </p:nvSpPr>
        <p:spPr>
          <a:xfrm rot="0" flipH="0" flipV="0">
            <a:off x="14907274" y="3389475"/>
            <a:ext cx="121665" cy="13841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1" name="Freeform 1771"/>
          <p:cNvSpPr/>
          <p:nvPr/>
        </p:nvSpPr>
        <p:spPr>
          <a:xfrm rot="0" flipH="0" flipV="0">
            <a:off x="15044541" y="3342719"/>
            <a:ext cx="127992" cy="185165"/>
          </a:xfrm>
          <a:custGeom>
            <a:pathLst>
              <a:path w="6399609" h="9258299">
                <a:moveTo>
                  <a:pt x="3292674" y="2337792"/>
                </a:moveTo>
                <a:cubicBezTo>
                  <a:pt x="4264224" y="2337792"/>
                  <a:pt x="4986668" y="2497005"/>
                  <a:pt x="5460008" y="2815431"/>
                </a:cubicBezTo>
                <a:cubicBezTo>
                  <a:pt x="5933348" y="3133725"/>
                  <a:pt x="6170017" y="3582260"/>
                  <a:pt x="6170017" y="4161036"/>
                </a:cubicBezTo>
                <a:lnTo>
                  <a:pt x="6170017" y="7683301"/>
                </a:lnTo>
                <a:cubicBezTo>
                  <a:pt x="6170017" y="7947885"/>
                  <a:pt x="6187612" y="8212468"/>
                  <a:pt x="6222802" y="8477051"/>
                </a:cubicBezTo>
                <a:cubicBezTo>
                  <a:pt x="6257991" y="8741635"/>
                  <a:pt x="6316927" y="8942123"/>
                  <a:pt x="6399609" y="9078515"/>
                </a:cubicBezTo>
                <a:lnTo>
                  <a:pt x="4570214" y="9078515"/>
                </a:lnTo>
                <a:cubicBezTo>
                  <a:pt x="4537141" y="8979297"/>
                  <a:pt x="4509228" y="8876969"/>
                  <a:pt x="4486474" y="8771533"/>
                </a:cubicBezTo>
                <a:cubicBezTo>
                  <a:pt x="4463719" y="8666096"/>
                  <a:pt x="4448241" y="8559668"/>
                  <a:pt x="4440039" y="8452247"/>
                </a:cubicBezTo>
                <a:cubicBezTo>
                  <a:pt x="4187759" y="8712597"/>
                  <a:pt x="3874559" y="8912026"/>
                  <a:pt x="3500438" y="9050536"/>
                </a:cubicBezTo>
                <a:cubicBezTo>
                  <a:pt x="3126317" y="9189044"/>
                  <a:pt x="2703645" y="9258299"/>
                  <a:pt x="2232422" y="9258299"/>
                </a:cubicBezTo>
                <a:cubicBezTo>
                  <a:pt x="1554427" y="9258299"/>
                  <a:pt x="1012825" y="9087775"/>
                  <a:pt x="607616" y="8746728"/>
                </a:cubicBezTo>
                <a:cubicBezTo>
                  <a:pt x="202539" y="8405680"/>
                  <a:pt x="0" y="7918913"/>
                  <a:pt x="0" y="7286426"/>
                </a:cubicBezTo>
                <a:cubicBezTo>
                  <a:pt x="0" y="6674578"/>
                  <a:pt x="190169" y="6206397"/>
                  <a:pt x="570508" y="5881886"/>
                </a:cubicBezTo>
                <a:cubicBezTo>
                  <a:pt x="950846" y="5557242"/>
                  <a:pt x="1643261" y="5339159"/>
                  <a:pt x="2647752" y="5227637"/>
                </a:cubicBezTo>
                <a:cubicBezTo>
                  <a:pt x="3346516" y="5161491"/>
                  <a:pt x="3807487" y="5075701"/>
                  <a:pt x="4030663" y="4970264"/>
                </a:cubicBezTo>
                <a:cubicBezTo>
                  <a:pt x="4253971" y="4864827"/>
                  <a:pt x="4365625" y="4681868"/>
                  <a:pt x="4365625" y="4421386"/>
                </a:cubicBezTo>
                <a:cubicBezTo>
                  <a:pt x="4365625" y="4127830"/>
                  <a:pt x="4279834" y="3907697"/>
                  <a:pt x="4108252" y="3760986"/>
                </a:cubicBezTo>
                <a:cubicBezTo>
                  <a:pt x="3936669" y="3614274"/>
                  <a:pt x="3635904" y="3540919"/>
                  <a:pt x="3205956" y="3540919"/>
                </a:cubicBezTo>
                <a:cubicBezTo>
                  <a:pt x="2833820" y="3540919"/>
                  <a:pt x="2548533" y="3620492"/>
                  <a:pt x="2350095" y="3779639"/>
                </a:cubicBezTo>
                <a:cubicBezTo>
                  <a:pt x="2151658" y="3938786"/>
                  <a:pt x="2035903" y="4189941"/>
                  <a:pt x="2002830" y="4533106"/>
                </a:cubicBezTo>
                <a:lnTo>
                  <a:pt x="198438" y="4533106"/>
                </a:lnTo>
                <a:cubicBezTo>
                  <a:pt x="248047" y="3813704"/>
                  <a:pt x="544645" y="3268001"/>
                  <a:pt x="1088231" y="2895997"/>
                </a:cubicBezTo>
                <a:cubicBezTo>
                  <a:pt x="1631818" y="2523861"/>
                  <a:pt x="2366632" y="2337792"/>
                  <a:pt x="3292674" y="2337792"/>
                </a:cubicBezTo>
                <a:close/>
                <a:moveTo>
                  <a:pt x="6331347" y="9078515"/>
                </a:moveTo>
                <a:moveTo>
                  <a:pt x="1798241" y="7212012"/>
                </a:moveTo>
                <a:cubicBezTo>
                  <a:pt x="1798241" y="7472362"/>
                  <a:pt x="1887141" y="7676951"/>
                  <a:pt x="2064941" y="7825780"/>
                </a:cubicBezTo>
                <a:cubicBezTo>
                  <a:pt x="2242741" y="7974608"/>
                  <a:pt x="2523861" y="8049022"/>
                  <a:pt x="2908300" y="8049022"/>
                </a:cubicBezTo>
                <a:cubicBezTo>
                  <a:pt x="3387857" y="8049022"/>
                  <a:pt x="3750601" y="7922948"/>
                  <a:pt x="3996531" y="7670800"/>
                </a:cubicBezTo>
                <a:cubicBezTo>
                  <a:pt x="4242594" y="7418652"/>
                  <a:pt x="4365625" y="7050749"/>
                  <a:pt x="4365625" y="6567090"/>
                </a:cubicBezTo>
                <a:lnTo>
                  <a:pt x="4365625" y="5866209"/>
                </a:lnTo>
                <a:cubicBezTo>
                  <a:pt x="4258072" y="5953125"/>
                  <a:pt x="4116454" y="6018278"/>
                  <a:pt x="3940770" y="6061670"/>
                </a:cubicBezTo>
                <a:cubicBezTo>
                  <a:pt x="3765087" y="6105062"/>
                  <a:pt x="3447785" y="6159831"/>
                  <a:pt x="2988866" y="6225976"/>
                </a:cubicBezTo>
                <a:cubicBezTo>
                  <a:pt x="2579555" y="6279687"/>
                  <a:pt x="2278790" y="6386115"/>
                  <a:pt x="2086570" y="6545262"/>
                </a:cubicBezTo>
                <a:cubicBezTo>
                  <a:pt x="1894351" y="6704409"/>
                  <a:pt x="1798241" y="6926659"/>
                  <a:pt x="1798241" y="7212012"/>
                </a:cubicBezTo>
                <a:close/>
                <a:moveTo>
                  <a:pt x="1457127" y="9078515"/>
                </a:moveTo>
                <a:moveTo>
                  <a:pt x="2883495" y="0"/>
                </a:moveTo>
                <a:lnTo>
                  <a:pt x="2883495" y="1482130"/>
                </a:lnTo>
                <a:lnTo>
                  <a:pt x="1165820" y="1482130"/>
                </a:lnTo>
                <a:lnTo>
                  <a:pt x="1165820" y="0"/>
                </a:lnTo>
                <a:close/>
                <a:moveTo>
                  <a:pt x="8669139" y="9078515"/>
                </a:moveTo>
                <a:moveTo>
                  <a:pt x="5494338" y="0"/>
                </a:moveTo>
                <a:lnTo>
                  <a:pt x="5494338" y="1482130"/>
                </a:lnTo>
                <a:lnTo>
                  <a:pt x="3782814" y="1482130"/>
                </a:lnTo>
                <a:lnTo>
                  <a:pt x="3782814" y="0"/>
                </a:lnTo>
                <a:close/>
                <a:moveTo>
                  <a:pt x="8669139" y="9078515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2" name="Freeform 1772"/>
          <p:cNvSpPr/>
          <p:nvPr/>
        </p:nvSpPr>
        <p:spPr>
          <a:xfrm rot="0" flipH="0" flipV="0">
            <a:off x="15191825" y="3389475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3" name="Freeform 1773"/>
          <p:cNvSpPr/>
          <p:nvPr/>
        </p:nvSpPr>
        <p:spPr>
          <a:xfrm rot="0" flipH="0" flipV="0">
            <a:off x="15350857" y="3389475"/>
            <a:ext cx="133572" cy="181074"/>
          </a:xfrm>
          <a:custGeom>
            <a:pathLst>
              <a:path w="6678613" h="9053710">
                <a:moveTo>
                  <a:pt x="3695899" y="0"/>
                </a:moveTo>
                <a:cubicBezTo>
                  <a:pt x="4626041" y="0"/>
                  <a:pt x="5355696" y="325570"/>
                  <a:pt x="5884863" y="976709"/>
                </a:cubicBezTo>
                <a:cubicBezTo>
                  <a:pt x="6414030" y="1627849"/>
                  <a:pt x="6678613" y="2478418"/>
                  <a:pt x="6678613" y="3528417"/>
                </a:cubicBezTo>
                <a:cubicBezTo>
                  <a:pt x="6678613" y="4499967"/>
                  <a:pt x="6418130" y="5308203"/>
                  <a:pt x="5897166" y="5953125"/>
                </a:cubicBezTo>
                <a:cubicBezTo>
                  <a:pt x="5376334" y="6598047"/>
                  <a:pt x="4675651" y="6920507"/>
                  <a:pt x="3795117" y="6920507"/>
                </a:cubicBezTo>
                <a:cubicBezTo>
                  <a:pt x="3394141" y="6920507"/>
                  <a:pt x="3020021" y="6834716"/>
                  <a:pt x="2672755" y="6663134"/>
                </a:cubicBezTo>
                <a:cubicBezTo>
                  <a:pt x="2325489" y="6491552"/>
                  <a:pt x="2044369" y="6246614"/>
                  <a:pt x="1829396" y="5928320"/>
                </a:cubicBezTo>
                <a:lnTo>
                  <a:pt x="1798241" y="5928320"/>
                </a:lnTo>
                <a:lnTo>
                  <a:pt x="1798241" y="9053710"/>
                </a:lnTo>
                <a:lnTo>
                  <a:pt x="0" y="9053710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10841"/>
                </a:lnTo>
                <a:lnTo>
                  <a:pt x="1736328" y="1010841"/>
                </a:lnTo>
                <a:cubicBezTo>
                  <a:pt x="1951302" y="667676"/>
                  <a:pt x="2225146" y="413412"/>
                  <a:pt x="2557860" y="248047"/>
                </a:cubicBezTo>
                <a:cubicBezTo>
                  <a:pt x="2890706" y="82683"/>
                  <a:pt x="3270052" y="0"/>
                  <a:pt x="3695899" y="0"/>
                </a:cubicBezTo>
                <a:close/>
                <a:moveTo>
                  <a:pt x="6052344" y="6740723"/>
                </a:moveTo>
                <a:moveTo>
                  <a:pt x="1736328" y="3478808"/>
                </a:moveTo>
                <a:cubicBezTo>
                  <a:pt x="1736328" y="4107193"/>
                  <a:pt x="1870671" y="4611555"/>
                  <a:pt x="2139355" y="4991894"/>
                </a:cubicBezTo>
                <a:cubicBezTo>
                  <a:pt x="2408039" y="5372232"/>
                  <a:pt x="2798696" y="5562402"/>
                  <a:pt x="3311327" y="5562402"/>
                </a:cubicBezTo>
                <a:cubicBezTo>
                  <a:pt x="3811654" y="5562402"/>
                  <a:pt x="4197152" y="5380501"/>
                  <a:pt x="4467821" y="5016698"/>
                </a:cubicBezTo>
                <a:cubicBezTo>
                  <a:pt x="4738621" y="4652896"/>
                  <a:pt x="4874022" y="4140266"/>
                  <a:pt x="4874022" y="3478808"/>
                </a:cubicBezTo>
                <a:cubicBezTo>
                  <a:pt x="4874022" y="2850423"/>
                  <a:pt x="4739680" y="2339909"/>
                  <a:pt x="4470996" y="1947267"/>
                </a:cubicBezTo>
                <a:cubicBezTo>
                  <a:pt x="4202311" y="1554493"/>
                  <a:pt x="3807487" y="1358106"/>
                  <a:pt x="3286522" y="1358106"/>
                </a:cubicBezTo>
                <a:cubicBezTo>
                  <a:pt x="2790428" y="1358106"/>
                  <a:pt x="2408039" y="1544174"/>
                  <a:pt x="2139355" y="1916311"/>
                </a:cubicBezTo>
                <a:cubicBezTo>
                  <a:pt x="1870671" y="2288315"/>
                  <a:pt x="1736328" y="2809148"/>
                  <a:pt x="1736328" y="3478808"/>
                </a:cubicBezTo>
                <a:close/>
                <a:moveTo>
                  <a:pt x="2573536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4" name="Freeform 1774"/>
          <p:cNvSpPr/>
          <p:nvPr/>
        </p:nvSpPr>
        <p:spPr>
          <a:xfrm rot="0" flipH="0" flipV="0">
            <a:off x="15506789" y="3342965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5" name="Freeform 1775"/>
          <p:cNvSpPr/>
          <p:nvPr/>
        </p:nvSpPr>
        <p:spPr>
          <a:xfrm rot="0" flipH="0" flipV="0">
            <a:off x="15564626" y="3389475"/>
            <a:ext cx="121665" cy="13841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6" name="Freeform 1776"/>
          <p:cNvSpPr/>
          <p:nvPr/>
        </p:nvSpPr>
        <p:spPr>
          <a:xfrm rot="0" flipH="0" flipV="0">
            <a:off x="15710695" y="3342965"/>
            <a:ext cx="129853" cy="181324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7" name="Freeform 1777"/>
          <p:cNvSpPr/>
          <p:nvPr/>
        </p:nvSpPr>
        <p:spPr>
          <a:xfrm rot="0" flipH="0" flipV="0">
            <a:off x="15843263" y="3389475"/>
            <a:ext cx="131091" cy="138410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8" name="Freeform 1778"/>
          <p:cNvSpPr/>
          <p:nvPr/>
        </p:nvSpPr>
        <p:spPr>
          <a:xfrm rot="0" flipH="0" flipV="0">
            <a:off x="15996502" y="3342965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79" name="Freeform 1779"/>
          <p:cNvSpPr/>
          <p:nvPr/>
        </p:nvSpPr>
        <p:spPr>
          <a:xfrm rot="0" flipH="0" flipV="0">
            <a:off x="16061780" y="3342965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0" name="Freeform 1780"/>
          <p:cNvSpPr/>
          <p:nvPr/>
        </p:nvSpPr>
        <p:spPr>
          <a:xfrm rot="0" flipH="0" flipV="0">
            <a:off x="16107459" y="3342965"/>
            <a:ext cx="57919" cy="227583"/>
          </a:xfrm>
          <a:custGeom>
            <a:pathLst>
              <a:path w="2895996" h="11379199">
                <a:moveTo>
                  <a:pt x="2895996" y="0"/>
                </a:moveTo>
                <a:lnTo>
                  <a:pt x="2895996" y="1482130"/>
                </a:lnTo>
                <a:lnTo>
                  <a:pt x="1091405" y="1482130"/>
                </a:lnTo>
                <a:lnTo>
                  <a:pt x="1091405" y="0"/>
                </a:lnTo>
                <a:close/>
                <a:moveTo>
                  <a:pt x="9308107" y="9066212"/>
                </a:moveTo>
                <a:moveTo>
                  <a:pt x="2895996" y="2499122"/>
                </a:moveTo>
                <a:lnTo>
                  <a:pt x="2895996" y="9450783"/>
                </a:lnTo>
                <a:cubicBezTo>
                  <a:pt x="2895996" y="10136980"/>
                  <a:pt x="2724414" y="10629899"/>
                  <a:pt x="2381249" y="10929540"/>
                </a:cubicBezTo>
                <a:cubicBezTo>
                  <a:pt x="2038217" y="11229313"/>
                  <a:pt x="1442904" y="11379199"/>
                  <a:pt x="595312" y="11379199"/>
                </a:cubicBezTo>
                <a:cubicBezTo>
                  <a:pt x="491992" y="11379199"/>
                  <a:pt x="392773" y="11375032"/>
                  <a:pt x="297655" y="11366697"/>
                </a:cubicBezTo>
                <a:cubicBezTo>
                  <a:pt x="202539" y="11358495"/>
                  <a:pt x="103320" y="11346126"/>
                  <a:pt x="0" y="11329590"/>
                </a:cubicBezTo>
                <a:lnTo>
                  <a:pt x="0" y="9841308"/>
                </a:lnTo>
                <a:cubicBezTo>
                  <a:pt x="53711" y="9862078"/>
                  <a:pt x="114697" y="9875506"/>
                  <a:pt x="182960" y="9881591"/>
                </a:cubicBezTo>
                <a:cubicBezTo>
                  <a:pt x="251221" y="9887809"/>
                  <a:pt x="320476" y="9890918"/>
                  <a:pt x="390723" y="9890918"/>
                </a:cubicBezTo>
                <a:cubicBezTo>
                  <a:pt x="655306" y="9890918"/>
                  <a:pt x="838199" y="9841308"/>
                  <a:pt x="939402" y="9742090"/>
                </a:cubicBezTo>
                <a:cubicBezTo>
                  <a:pt x="1040738" y="9642871"/>
                  <a:pt x="1091405" y="9506478"/>
                  <a:pt x="1091405" y="9332912"/>
                </a:cubicBezTo>
                <a:lnTo>
                  <a:pt x="1091405" y="2499122"/>
                </a:lnTo>
                <a:close/>
                <a:moveTo>
                  <a:pt x="680898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1" name="Freeform 1781"/>
          <p:cNvSpPr/>
          <p:nvPr/>
        </p:nvSpPr>
        <p:spPr>
          <a:xfrm rot="0" flipH="0" flipV="0">
            <a:off x="16190843" y="3389475"/>
            <a:ext cx="127992" cy="13841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2" name="Freeform 1782"/>
          <p:cNvSpPr/>
          <p:nvPr/>
        </p:nvSpPr>
        <p:spPr>
          <a:xfrm rot="0" flipH="0" flipV="0">
            <a:off x="16342218" y="3389475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3" name="Freeform 1783"/>
          <p:cNvSpPr/>
          <p:nvPr/>
        </p:nvSpPr>
        <p:spPr>
          <a:xfrm rot="0" flipH="0" flipV="0">
            <a:off x="16487008" y="3389475"/>
            <a:ext cx="127992" cy="13841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4" name="Freeform 1784"/>
          <p:cNvSpPr/>
          <p:nvPr/>
        </p:nvSpPr>
        <p:spPr>
          <a:xfrm rot="0" flipH="0" flipV="0">
            <a:off x="12897638" y="3706058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5" name="Freeform 1785"/>
          <p:cNvSpPr/>
          <p:nvPr/>
        </p:nvSpPr>
        <p:spPr>
          <a:xfrm rot="0" flipH="0" flipV="0">
            <a:off x="12999325" y="3745372"/>
            <a:ext cx="123154" cy="134937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6" name="Freeform 1786"/>
          <p:cNvSpPr/>
          <p:nvPr/>
        </p:nvSpPr>
        <p:spPr>
          <a:xfrm rot="0" flipH="0" flipV="0">
            <a:off x="13137413" y="3706058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7" name="Freeform 1787"/>
          <p:cNvSpPr/>
          <p:nvPr/>
        </p:nvSpPr>
        <p:spPr>
          <a:xfrm rot="0" flipH="0" flipV="0">
            <a:off x="13242324" y="3695390"/>
            <a:ext cx="129853" cy="181324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8" name="Freeform 1788"/>
          <p:cNvSpPr/>
          <p:nvPr/>
        </p:nvSpPr>
        <p:spPr>
          <a:xfrm rot="0" flipH="0" flipV="0">
            <a:off x="13385889" y="3695390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89" name="Freeform 1789"/>
          <p:cNvSpPr/>
          <p:nvPr/>
        </p:nvSpPr>
        <p:spPr>
          <a:xfrm rot="0" flipH="0" flipV="0">
            <a:off x="13451167" y="3741900"/>
            <a:ext cx="200667" cy="134814"/>
          </a:xfrm>
          <a:custGeom>
            <a:pathLst>
              <a:path w="10033396" h="6740723">
                <a:moveTo>
                  <a:pt x="3733006" y="0"/>
                </a:moveTo>
                <a:cubicBezTo>
                  <a:pt x="4220897" y="0"/>
                  <a:pt x="4623990" y="94059"/>
                  <a:pt x="4942284" y="282178"/>
                </a:cubicBezTo>
                <a:cubicBezTo>
                  <a:pt x="5260578" y="470297"/>
                  <a:pt x="5496255" y="740040"/>
                  <a:pt x="5649317" y="1091406"/>
                </a:cubicBezTo>
                <a:cubicBezTo>
                  <a:pt x="5897364" y="740040"/>
                  <a:pt x="6190853" y="470297"/>
                  <a:pt x="6529784" y="282178"/>
                </a:cubicBezTo>
                <a:cubicBezTo>
                  <a:pt x="6868848" y="94059"/>
                  <a:pt x="7238867" y="0"/>
                  <a:pt x="7639843" y="0"/>
                </a:cubicBezTo>
                <a:cubicBezTo>
                  <a:pt x="8433593" y="0"/>
                  <a:pt x="9030956" y="202605"/>
                  <a:pt x="9431932" y="607814"/>
                </a:cubicBezTo>
                <a:cubicBezTo>
                  <a:pt x="9832909" y="1012891"/>
                  <a:pt x="10033396" y="1573014"/>
                  <a:pt x="10033396" y="2288183"/>
                </a:cubicBezTo>
                <a:lnTo>
                  <a:pt x="10033396" y="6740723"/>
                </a:lnTo>
                <a:lnTo>
                  <a:pt x="8229004" y="6740723"/>
                </a:lnTo>
                <a:lnTo>
                  <a:pt x="8229004" y="2945606"/>
                </a:lnTo>
                <a:cubicBezTo>
                  <a:pt x="8229004" y="2346193"/>
                  <a:pt x="8141096" y="1942108"/>
                  <a:pt x="7965281" y="1733352"/>
                </a:cubicBezTo>
                <a:cubicBezTo>
                  <a:pt x="7789598" y="1524463"/>
                  <a:pt x="7509536" y="1420019"/>
                  <a:pt x="7125096" y="1420019"/>
                </a:cubicBezTo>
                <a:cubicBezTo>
                  <a:pt x="6720020" y="1420019"/>
                  <a:pt x="6417204" y="1556478"/>
                  <a:pt x="6216650" y="1829395"/>
                </a:cubicBezTo>
                <a:cubicBezTo>
                  <a:pt x="6016095" y="2102181"/>
                  <a:pt x="5915818" y="2501106"/>
                  <a:pt x="5915818" y="3026172"/>
                </a:cubicBezTo>
                <a:lnTo>
                  <a:pt x="5915818" y="6740723"/>
                </a:lnTo>
                <a:lnTo>
                  <a:pt x="4111426" y="6740723"/>
                </a:lnTo>
                <a:lnTo>
                  <a:pt x="4111426" y="2697559"/>
                </a:lnTo>
                <a:cubicBezTo>
                  <a:pt x="4111426" y="2263510"/>
                  <a:pt x="4028744" y="1942108"/>
                  <a:pt x="3863379" y="1733352"/>
                </a:cubicBezTo>
                <a:cubicBezTo>
                  <a:pt x="3698015" y="1524463"/>
                  <a:pt x="3418946" y="1420019"/>
                  <a:pt x="3026171" y="1420019"/>
                </a:cubicBezTo>
                <a:cubicBezTo>
                  <a:pt x="2683007" y="1420019"/>
                  <a:pt x="2393619" y="1552310"/>
                  <a:pt x="2158007" y="1816894"/>
                </a:cubicBezTo>
                <a:cubicBezTo>
                  <a:pt x="1922396" y="2081477"/>
                  <a:pt x="1804590" y="2439128"/>
                  <a:pt x="1804590" y="2889845"/>
                </a:cubicBezTo>
                <a:lnTo>
                  <a:pt x="1804590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699021" y="173633"/>
                </a:lnTo>
                <a:lnTo>
                  <a:pt x="1699021" y="1066602"/>
                </a:lnTo>
                <a:lnTo>
                  <a:pt x="1723826" y="1066602"/>
                </a:lnTo>
                <a:cubicBezTo>
                  <a:pt x="1980207" y="706901"/>
                  <a:pt x="2276871" y="439209"/>
                  <a:pt x="2613818" y="263525"/>
                </a:cubicBezTo>
                <a:cubicBezTo>
                  <a:pt x="2950765" y="87842"/>
                  <a:pt x="3323828" y="0"/>
                  <a:pt x="3733006" y="0"/>
                </a:cubicBezTo>
                <a:close/>
                <a:moveTo>
                  <a:pt x="600273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0" name="Freeform 1790"/>
          <p:cNvSpPr/>
          <p:nvPr/>
        </p:nvSpPr>
        <p:spPr>
          <a:xfrm rot="0" flipH="0" flipV="0">
            <a:off x="13674464" y="3741900"/>
            <a:ext cx="127992" cy="13841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1" name="Freeform 1791"/>
          <p:cNvSpPr/>
          <p:nvPr/>
        </p:nvSpPr>
        <p:spPr>
          <a:xfrm rot="0" flipH="0" flipV="0">
            <a:off x="13819393" y="3741900"/>
            <a:ext cx="121665" cy="13841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2" name="Freeform 1792"/>
          <p:cNvSpPr/>
          <p:nvPr/>
        </p:nvSpPr>
        <p:spPr>
          <a:xfrm rot="0" flipH="0" flipV="0">
            <a:off x="13955791" y="3741900"/>
            <a:ext cx="121665" cy="13841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3" name="Freeform 1793"/>
          <p:cNvSpPr/>
          <p:nvPr/>
        </p:nvSpPr>
        <p:spPr>
          <a:xfrm rot="0" flipH="0" flipV="0">
            <a:off x="14093058" y="3741900"/>
            <a:ext cx="127992" cy="13841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4" name="Freeform 1794"/>
          <p:cNvSpPr/>
          <p:nvPr/>
        </p:nvSpPr>
        <p:spPr>
          <a:xfrm rot="0" flipH="0" flipV="0">
            <a:off x="14302266" y="3745372"/>
            <a:ext cx="129603" cy="131341"/>
          </a:xfrm>
          <a:custGeom>
            <a:pathLst>
              <a:path w="6480175" h="6567090">
                <a:moveTo>
                  <a:pt x="1891308" y="0"/>
                </a:moveTo>
                <a:lnTo>
                  <a:pt x="3280371" y="4483497"/>
                </a:lnTo>
                <a:lnTo>
                  <a:pt x="3305175" y="4483497"/>
                </a:lnTo>
                <a:lnTo>
                  <a:pt x="4688086" y="0"/>
                </a:lnTo>
                <a:lnTo>
                  <a:pt x="6480175" y="0"/>
                </a:lnTo>
                <a:lnTo>
                  <a:pt x="4253905" y="6567090"/>
                </a:lnTo>
                <a:lnTo>
                  <a:pt x="2250877" y="6567090"/>
                </a:lnTo>
                <a:lnTo>
                  <a:pt x="0" y="0"/>
                </a:lnTo>
                <a:close/>
                <a:moveTo>
                  <a:pt x="6504980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5" name="Freeform 1795"/>
          <p:cNvSpPr/>
          <p:nvPr/>
        </p:nvSpPr>
        <p:spPr>
          <a:xfrm rot="0" flipH="0" flipV="0">
            <a:off x="14446871" y="3745372"/>
            <a:ext cx="123154" cy="134937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6" name="Freeform 1796"/>
          <p:cNvSpPr/>
          <p:nvPr/>
        </p:nvSpPr>
        <p:spPr>
          <a:xfrm rot="0" flipH="0" flipV="0">
            <a:off x="14593148" y="3741900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7" name="Freeform 1797"/>
          <p:cNvSpPr/>
          <p:nvPr/>
        </p:nvSpPr>
        <p:spPr>
          <a:xfrm rot="0" flipH="0" flipV="0">
            <a:off x="14752179" y="3741900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8" name="Freeform 1798"/>
          <p:cNvSpPr/>
          <p:nvPr/>
        </p:nvSpPr>
        <p:spPr>
          <a:xfrm rot="0" flipH="0" flipV="0">
            <a:off x="14902547" y="3741900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99" name="Freeform 1799"/>
          <p:cNvSpPr/>
          <p:nvPr/>
        </p:nvSpPr>
        <p:spPr>
          <a:xfrm rot="0" flipH="0" flipV="0">
            <a:off x="15047334" y="3741900"/>
            <a:ext cx="127992" cy="13841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0" name="Freeform 1800"/>
          <p:cNvSpPr/>
          <p:nvPr/>
        </p:nvSpPr>
        <p:spPr>
          <a:xfrm rot="0" flipH="0" flipV="0">
            <a:off x="15260635" y="3695390"/>
            <a:ext cx="130595" cy="181324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1" name="Freeform 1801"/>
          <p:cNvSpPr/>
          <p:nvPr/>
        </p:nvSpPr>
        <p:spPr>
          <a:xfrm rot="0" flipH="0" flipV="0">
            <a:off x="15401859" y="3695390"/>
            <a:ext cx="130595" cy="184919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2" name="Freeform 1802"/>
          <p:cNvSpPr/>
          <p:nvPr/>
        </p:nvSpPr>
        <p:spPr>
          <a:xfrm rot="0" flipH="0" flipV="0">
            <a:off x="15556600" y="3698863"/>
            <a:ext cx="80740" cy="177851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3" name="Freeform 1803"/>
          <p:cNvSpPr/>
          <p:nvPr/>
        </p:nvSpPr>
        <p:spPr>
          <a:xfrm rot="0" flipH="0" flipV="0">
            <a:off x="15684308" y="3695390"/>
            <a:ext cx="130595" cy="181324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4" name="Freeform 1804"/>
          <p:cNvSpPr/>
          <p:nvPr/>
        </p:nvSpPr>
        <p:spPr>
          <a:xfrm rot="0" flipH="0" flipV="0">
            <a:off x="15905315" y="3695390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5" name="Freeform 1805"/>
          <p:cNvSpPr/>
          <p:nvPr/>
        </p:nvSpPr>
        <p:spPr>
          <a:xfrm rot="0" flipH="0" flipV="0">
            <a:off x="15965509" y="3695144"/>
            <a:ext cx="135929" cy="185165"/>
          </a:xfrm>
          <a:custGeom>
            <a:pathLst>
              <a:path w="6796485" h="9258299">
                <a:moveTo>
                  <a:pt x="3391892" y="2337792"/>
                </a:moveTo>
                <a:cubicBezTo>
                  <a:pt x="4421386" y="2337792"/>
                  <a:pt x="5246159" y="2655094"/>
                  <a:pt x="5866210" y="3289697"/>
                </a:cubicBezTo>
                <a:cubicBezTo>
                  <a:pt x="6486393" y="3924300"/>
                  <a:pt x="6796485" y="4762500"/>
                  <a:pt x="6796485" y="5804297"/>
                </a:cubicBezTo>
                <a:cubicBezTo>
                  <a:pt x="6796485" y="6850195"/>
                  <a:pt x="6483284" y="7687336"/>
                  <a:pt x="5856883" y="8315722"/>
                </a:cubicBezTo>
                <a:cubicBezTo>
                  <a:pt x="5230614" y="8944107"/>
                  <a:pt x="4408951" y="9258299"/>
                  <a:pt x="3391892" y="9258299"/>
                </a:cubicBezTo>
                <a:cubicBezTo>
                  <a:pt x="2374966" y="9258299"/>
                  <a:pt x="1555419" y="8942057"/>
                  <a:pt x="933252" y="8309570"/>
                </a:cubicBezTo>
                <a:cubicBezTo>
                  <a:pt x="311084" y="7677084"/>
                  <a:pt x="0" y="6841993"/>
                  <a:pt x="0" y="5804297"/>
                </a:cubicBezTo>
                <a:cubicBezTo>
                  <a:pt x="0" y="4766601"/>
                  <a:pt x="305925" y="3929459"/>
                  <a:pt x="917774" y="3292872"/>
                </a:cubicBezTo>
                <a:cubicBezTo>
                  <a:pt x="1529622" y="2656152"/>
                  <a:pt x="2354329" y="2337792"/>
                  <a:pt x="3391892" y="2337792"/>
                </a:cubicBezTo>
                <a:close/>
                <a:moveTo>
                  <a:pt x="6256933" y="9078515"/>
                </a:moveTo>
                <a:moveTo>
                  <a:pt x="1804392" y="5804297"/>
                </a:moveTo>
                <a:cubicBezTo>
                  <a:pt x="1804392" y="6494727"/>
                  <a:pt x="1946011" y="7016684"/>
                  <a:pt x="2229247" y="7370167"/>
                </a:cubicBezTo>
                <a:cubicBezTo>
                  <a:pt x="2512483" y="7723518"/>
                  <a:pt x="2900032" y="7900194"/>
                  <a:pt x="3391892" y="7900194"/>
                </a:cubicBezTo>
                <a:cubicBezTo>
                  <a:pt x="3904523" y="7900194"/>
                  <a:pt x="4299347" y="7717300"/>
                  <a:pt x="4576366" y="7351514"/>
                </a:cubicBezTo>
                <a:cubicBezTo>
                  <a:pt x="4853385" y="6985595"/>
                  <a:pt x="4991894" y="6469856"/>
                  <a:pt x="4991894" y="5804297"/>
                </a:cubicBezTo>
                <a:cubicBezTo>
                  <a:pt x="4991894" y="5151040"/>
                  <a:pt x="4857485" y="4636360"/>
                  <a:pt x="4588669" y="4260255"/>
                </a:cubicBezTo>
                <a:cubicBezTo>
                  <a:pt x="4319985" y="3884017"/>
                  <a:pt x="3916958" y="3695898"/>
                  <a:pt x="3379589" y="3695898"/>
                </a:cubicBezTo>
                <a:cubicBezTo>
                  <a:pt x="2895931" y="3695898"/>
                  <a:pt x="2512483" y="3870590"/>
                  <a:pt x="2229247" y="4219972"/>
                </a:cubicBezTo>
                <a:cubicBezTo>
                  <a:pt x="1946011" y="4569222"/>
                  <a:pt x="1804392" y="5097330"/>
                  <a:pt x="1804392" y="5804297"/>
                </a:cubicBezTo>
                <a:close/>
                <a:moveTo>
                  <a:pt x="2790428" y="9078515"/>
                </a:moveTo>
                <a:moveTo>
                  <a:pt x="2957910" y="0"/>
                </a:moveTo>
                <a:lnTo>
                  <a:pt x="2957910" y="1482130"/>
                </a:lnTo>
                <a:lnTo>
                  <a:pt x="1240235" y="1482130"/>
                </a:lnTo>
                <a:lnTo>
                  <a:pt x="1240235" y="0"/>
                </a:lnTo>
                <a:close/>
                <a:moveTo>
                  <a:pt x="8594725" y="9078515"/>
                </a:moveTo>
                <a:moveTo>
                  <a:pt x="5568752" y="0"/>
                </a:moveTo>
                <a:lnTo>
                  <a:pt x="5568752" y="1482130"/>
                </a:lnTo>
                <a:lnTo>
                  <a:pt x="3857228" y="1482130"/>
                </a:lnTo>
                <a:lnTo>
                  <a:pt x="3857228" y="0"/>
                </a:lnTo>
                <a:close/>
                <a:moveTo>
                  <a:pt x="8594725" y="9078515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6" name="Freeform 1806"/>
          <p:cNvSpPr/>
          <p:nvPr/>
        </p:nvSpPr>
        <p:spPr>
          <a:xfrm rot="0" flipH="0" flipV="0">
            <a:off x="16109163" y="3745372"/>
            <a:ext cx="134937" cy="177601"/>
          </a:xfrm>
          <a:custGeom>
            <a:pathLst>
              <a:path w="6746874" h="8880077">
                <a:moveTo>
                  <a:pt x="1934765" y="0"/>
                </a:moveTo>
                <a:lnTo>
                  <a:pt x="3423046" y="4495800"/>
                </a:lnTo>
                <a:lnTo>
                  <a:pt x="3447850" y="4495800"/>
                </a:lnTo>
                <a:lnTo>
                  <a:pt x="4880371" y="0"/>
                </a:lnTo>
                <a:lnTo>
                  <a:pt x="6746874" y="0"/>
                </a:lnTo>
                <a:lnTo>
                  <a:pt x="3956247" y="7515819"/>
                </a:lnTo>
                <a:cubicBezTo>
                  <a:pt x="3790883" y="7954102"/>
                  <a:pt x="3536618" y="8291048"/>
                  <a:pt x="3193454" y="8526660"/>
                </a:cubicBezTo>
                <a:cubicBezTo>
                  <a:pt x="2850421" y="8762271"/>
                  <a:pt x="2406054" y="8880077"/>
                  <a:pt x="1860350" y="8880077"/>
                </a:cubicBezTo>
                <a:cubicBezTo>
                  <a:pt x="1599868" y="8880077"/>
                  <a:pt x="1379669" y="8873859"/>
                  <a:pt x="1199752" y="8861424"/>
                </a:cubicBezTo>
                <a:cubicBezTo>
                  <a:pt x="1019968" y="8849121"/>
                  <a:pt x="835024" y="8832650"/>
                  <a:pt x="644921" y="8812013"/>
                </a:cubicBezTo>
                <a:lnTo>
                  <a:pt x="644921" y="7329883"/>
                </a:lnTo>
                <a:cubicBezTo>
                  <a:pt x="863996" y="7354622"/>
                  <a:pt x="1043780" y="7371092"/>
                  <a:pt x="1184274" y="7379294"/>
                </a:cubicBezTo>
                <a:cubicBezTo>
                  <a:pt x="1324900" y="7387629"/>
                  <a:pt x="1459308" y="7391796"/>
                  <a:pt x="1587499" y="7391796"/>
                </a:cubicBezTo>
                <a:cubicBezTo>
                  <a:pt x="1843748" y="7391796"/>
                  <a:pt x="2042119" y="7313215"/>
                  <a:pt x="2182613" y="7156052"/>
                </a:cubicBezTo>
                <a:cubicBezTo>
                  <a:pt x="2323239" y="6999022"/>
                  <a:pt x="2393552" y="6802701"/>
                  <a:pt x="2393552" y="6567090"/>
                </a:cubicBezTo>
                <a:cubicBezTo>
                  <a:pt x="2393552" y="6505046"/>
                  <a:pt x="2389385" y="6444059"/>
                  <a:pt x="2381050" y="6384131"/>
                </a:cubicBezTo>
                <a:cubicBezTo>
                  <a:pt x="2372848" y="6324203"/>
                  <a:pt x="2350160" y="6248731"/>
                  <a:pt x="2312986" y="6157714"/>
                </a:cubicBezTo>
                <a:lnTo>
                  <a:pt x="0" y="0"/>
                </a:lnTo>
                <a:close/>
                <a:moveTo>
                  <a:pt x="664765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7" name="Freeform 1807"/>
          <p:cNvSpPr/>
          <p:nvPr/>
        </p:nvSpPr>
        <p:spPr>
          <a:xfrm rot="0" flipH="0" flipV="0">
            <a:off x="16250786" y="3695390"/>
            <a:ext cx="133572" cy="184919"/>
          </a:xfrm>
          <a:custGeom>
            <a:pathLst>
              <a:path w="6678613" h="9245996">
                <a:moveTo>
                  <a:pt x="6678613" y="0"/>
                </a:moveTo>
                <a:lnTo>
                  <a:pt x="6678613" y="9066212"/>
                </a:lnTo>
                <a:lnTo>
                  <a:pt x="4960938" y="9066212"/>
                </a:lnTo>
                <a:lnTo>
                  <a:pt x="4960938" y="8229005"/>
                </a:lnTo>
                <a:lnTo>
                  <a:pt x="4936133" y="8229005"/>
                </a:lnTo>
                <a:cubicBezTo>
                  <a:pt x="4741796" y="8563835"/>
                  <a:pt x="4474104" y="8817041"/>
                  <a:pt x="4133056" y="8988623"/>
                </a:cubicBezTo>
                <a:cubicBezTo>
                  <a:pt x="3792009" y="9160205"/>
                  <a:pt x="3396126" y="9245996"/>
                  <a:pt x="2945408" y="9245996"/>
                </a:cubicBezTo>
                <a:cubicBezTo>
                  <a:pt x="2048338" y="9245996"/>
                  <a:pt x="1333169" y="8916326"/>
                  <a:pt x="799902" y="8256984"/>
                </a:cubicBezTo>
                <a:cubicBezTo>
                  <a:pt x="266634" y="7597510"/>
                  <a:pt x="0" y="6753093"/>
                  <a:pt x="0" y="5723731"/>
                </a:cubicBezTo>
                <a:cubicBezTo>
                  <a:pt x="0" y="4748080"/>
                  <a:pt x="262467" y="3937794"/>
                  <a:pt x="787400" y="3292872"/>
                </a:cubicBezTo>
                <a:cubicBezTo>
                  <a:pt x="1312466" y="2647950"/>
                  <a:pt x="2019432" y="2325489"/>
                  <a:pt x="2908300" y="2325489"/>
                </a:cubicBezTo>
                <a:cubicBezTo>
                  <a:pt x="3317610" y="2325489"/>
                  <a:pt x="3691731" y="2408172"/>
                  <a:pt x="4030663" y="2573536"/>
                </a:cubicBezTo>
                <a:cubicBezTo>
                  <a:pt x="4369726" y="2738901"/>
                  <a:pt x="4642578" y="2980730"/>
                  <a:pt x="4849217" y="3299023"/>
                </a:cubicBezTo>
                <a:lnTo>
                  <a:pt x="4874022" y="3299023"/>
                </a:lnTo>
                <a:lnTo>
                  <a:pt x="4874022" y="0"/>
                </a:lnTo>
                <a:close/>
                <a:moveTo>
                  <a:pt x="8656836" y="9066212"/>
                </a:moveTo>
                <a:moveTo>
                  <a:pt x="1798241" y="5773341"/>
                </a:moveTo>
                <a:cubicBezTo>
                  <a:pt x="1798241" y="6385190"/>
                  <a:pt x="1940851" y="6890610"/>
                  <a:pt x="2226072" y="7289602"/>
                </a:cubicBezTo>
                <a:cubicBezTo>
                  <a:pt x="2511425" y="7688461"/>
                  <a:pt x="2897981" y="7887891"/>
                  <a:pt x="3385741" y="7887891"/>
                </a:cubicBezTo>
                <a:cubicBezTo>
                  <a:pt x="3885935" y="7887891"/>
                  <a:pt x="4269383" y="7702947"/>
                  <a:pt x="4536083" y="7333059"/>
                </a:cubicBezTo>
                <a:cubicBezTo>
                  <a:pt x="4802783" y="6963040"/>
                  <a:pt x="4936133" y="6441083"/>
                  <a:pt x="4936133" y="5767189"/>
                </a:cubicBezTo>
                <a:cubicBezTo>
                  <a:pt x="4936133" y="5126368"/>
                  <a:pt x="4805892" y="4618898"/>
                  <a:pt x="4545409" y="4244777"/>
                </a:cubicBezTo>
                <a:cubicBezTo>
                  <a:pt x="4284927" y="3870656"/>
                  <a:pt x="3896320" y="3683595"/>
                  <a:pt x="3379589" y="3683595"/>
                </a:cubicBezTo>
                <a:cubicBezTo>
                  <a:pt x="2879394" y="3683595"/>
                  <a:pt x="2490788" y="3870656"/>
                  <a:pt x="2213769" y="4244777"/>
                </a:cubicBezTo>
                <a:cubicBezTo>
                  <a:pt x="1936750" y="4618898"/>
                  <a:pt x="1798241" y="5128419"/>
                  <a:pt x="1798241" y="5773341"/>
                </a:cubicBezTo>
                <a:close/>
                <a:moveTo>
                  <a:pt x="28834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8" name="Freeform 1808"/>
          <p:cNvSpPr/>
          <p:nvPr/>
        </p:nvSpPr>
        <p:spPr>
          <a:xfrm rot="0" flipH="0" flipV="0">
            <a:off x="16404858" y="3741900"/>
            <a:ext cx="131091" cy="138410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09" name="Freeform 1809"/>
          <p:cNvSpPr/>
          <p:nvPr/>
        </p:nvSpPr>
        <p:spPr>
          <a:xfrm rot="0" flipH="0" flipV="0">
            <a:off x="16544824" y="3706058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0" name="Freeform 1810"/>
          <p:cNvSpPr/>
          <p:nvPr/>
        </p:nvSpPr>
        <p:spPr>
          <a:xfrm rot="0" flipH="0" flipV="0">
            <a:off x="16631133" y="3745372"/>
            <a:ext cx="134937" cy="177601"/>
          </a:xfrm>
          <a:custGeom>
            <a:pathLst>
              <a:path w="6746874" h="8880077">
                <a:moveTo>
                  <a:pt x="1934765" y="0"/>
                </a:moveTo>
                <a:lnTo>
                  <a:pt x="3423046" y="4495800"/>
                </a:lnTo>
                <a:lnTo>
                  <a:pt x="3447850" y="4495800"/>
                </a:lnTo>
                <a:lnTo>
                  <a:pt x="4880371" y="0"/>
                </a:lnTo>
                <a:lnTo>
                  <a:pt x="6746874" y="0"/>
                </a:lnTo>
                <a:lnTo>
                  <a:pt x="3956247" y="7515819"/>
                </a:lnTo>
                <a:cubicBezTo>
                  <a:pt x="3790883" y="7954102"/>
                  <a:pt x="3536618" y="8291048"/>
                  <a:pt x="3193454" y="8526660"/>
                </a:cubicBezTo>
                <a:cubicBezTo>
                  <a:pt x="2850421" y="8762271"/>
                  <a:pt x="2406054" y="8880077"/>
                  <a:pt x="1860350" y="8880077"/>
                </a:cubicBezTo>
                <a:cubicBezTo>
                  <a:pt x="1599868" y="8880077"/>
                  <a:pt x="1379669" y="8873859"/>
                  <a:pt x="1199752" y="8861424"/>
                </a:cubicBezTo>
                <a:cubicBezTo>
                  <a:pt x="1019968" y="8849121"/>
                  <a:pt x="835024" y="8832650"/>
                  <a:pt x="644921" y="8812013"/>
                </a:cubicBezTo>
                <a:lnTo>
                  <a:pt x="644921" y="7329883"/>
                </a:lnTo>
                <a:cubicBezTo>
                  <a:pt x="863996" y="7354622"/>
                  <a:pt x="1043780" y="7371092"/>
                  <a:pt x="1184274" y="7379294"/>
                </a:cubicBezTo>
                <a:cubicBezTo>
                  <a:pt x="1324900" y="7387629"/>
                  <a:pt x="1459308" y="7391796"/>
                  <a:pt x="1587499" y="7391796"/>
                </a:cubicBezTo>
                <a:cubicBezTo>
                  <a:pt x="1843748" y="7391796"/>
                  <a:pt x="2042119" y="7313215"/>
                  <a:pt x="2182613" y="7156052"/>
                </a:cubicBezTo>
                <a:cubicBezTo>
                  <a:pt x="2323239" y="6999022"/>
                  <a:pt x="2393552" y="6802701"/>
                  <a:pt x="2393552" y="6567090"/>
                </a:cubicBezTo>
                <a:cubicBezTo>
                  <a:pt x="2393552" y="6505046"/>
                  <a:pt x="2389385" y="6444059"/>
                  <a:pt x="2381050" y="6384131"/>
                </a:cubicBezTo>
                <a:cubicBezTo>
                  <a:pt x="2372848" y="6324203"/>
                  <a:pt x="2350160" y="6248731"/>
                  <a:pt x="2312986" y="6157714"/>
                </a:cubicBezTo>
                <a:lnTo>
                  <a:pt x="0" y="0"/>
                </a:lnTo>
                <a:close/>
                <a:moveTo>
                  <a:pt x="664765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1" name="Freeform 1811"/>
          <p:cNvSpPr/>
          <p:nvPr/>
        </p:nvSpPr>
        <p:spPr>
          <a:xfrm rot="0" flipH="0" flipV="0">
            <a:off x="16778338" y="3741900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2" name="Freeform 1812"/>
          <p:cNvSpPr/>
          <p:nvPr/>
        </p:nvSpPr>
        <p:spPr>
          <a:xfrm rot="0" flipH="0" flipV="0">
            <a:off x="12913636" y="4047815"/>
            <a:ext cx="153169" cy="181324"/>
          </a:xfrm>
          <a:custGeom>
            <a:pathLst>
              <a:path w="7658497" h="9066212">
                <a:moveTo>
                  <a:pt x="1996877" y="0"/>
                </a:moveTo>
                <a:lnTo>
                  <a:pt x="1996877" y="3479006"/>
                </a:lnTo>
                <a:lnTo>
                  <a:pt x="5667970" y="3479006"/>
                </a:lnTo>
                <a:lnTo>
                  <a:pt x="5667970" y="0"/>
                </a:lnTo>
                <a:lnTo>
                  <a:pt x="7658497" y="0"/>
                </a:lnTo>
                <a:lnTo>
                  <a:pt x="7658497" y="9066212"/>
                </a:lnTo>
                <a:lnTo>
                  <a:pt x="5667970" y="9066212"/>
                </a:lnTo>
                <a:lnTo>
                  <a:pt x="5667970" y="5153223"/>
                </a:lnTo>
                <a:lnTo>
                  <a:pt x="1996877" y="5153223"/>
                </a:lnTo>
                <a:lnTo>
                  <a:pt x="199687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3" name="Freeform 1813"/>
          <p:cNvSpPr/>
          <p:nvPr/>
        </p:nvSpPr>
        <p:spPr>
          <a:xfrm rot="0" flipH="0" flipV="0">
            <a:off x="13099123" y="4047815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4" name="Freeform 1814"/>
          <p:cNvSpPr/>
          <p:nvPr/>
        </p:nvSpPr>
        <p:spPr>
          <a:xfrm rot="0" flipH="0" flipV="0">
            <a:off x="13159318" y="4094325"/>
            <a:ext cx="130222" cy="184546"/>
          </a:xfrm>
          <a:custGeom>
            <a:pathLst>
              <a:path w="6511131" h="9227343">
                <a:moveTo>
                  <a:pt x="2815233" y="0"/>
                </a:moveTo>
                <a:cubicBezTo>
                  <a:pt x="3294790" y="0"/>
                  <a:pt x="3691665" y="88900"/>
                  <a:pt x="4005858" y="266700"/>
                </a:cubicBezTo>
                <a:cubicBezTo>
                  <a:pt x="4320051" y="444500"/>
                  <a:pt x="4576366" y="704916"/>
                  <a:pt x="4774803" y="1047948"/>
                </a:cubicBezTo>
                <a:lnTo>
                  <a:pt x="4799608" y="1047948"/>
                </a:lnTo>
                <a:lnTo>
                  <a:pt x="4799608" y="173633"/>
                </a:lnTo>
                <a:lnTo>
                  <a:pt x="6511131" y="173633"/>
                </a:lnTo>
                <a:lnTo>
                  <a:pt x="6511131" y="6374805"/>
                </a:lnTo>
                <a:cubicBezTo>
                  <a:pt x="6511131" y="7255469"/>
                  <a:pt x="6231004" y="7951059"/>
                  <a:pt x="5670749" y="8461573"/>
                </a:cubicBezTo>
                <a:cubicBezTo>
                  <a:pt x="5110626" y="8972086"/>
                  <a:pt x="4260056" y="9227343"/>
                  <a:pt x="3119041" y="9227343"/>
                </a:cubicBezTo>
                <a:cubicBezTo>
                  <a:pt x="2346061" y="9227343"/>
                  <a:pt x="1682552" y="9042333"/>
                  <a:pt x="1128514" y="8672313"/>
                </a:cubicBezTo>
                <a:cubicBezTo>
                  <a:pt x="574609" y="8302426"/>
                  <a:pt x="270735" y="7784636"/>
                  <a:pt x="216892" y="7118944"/>
                </a:cubicBezTo>
                <a:lnTo>
                  <a:pt x="2002830" y="7118944"/>
                </a:lnTo>
                <a:cubicBezTo>
                  <a:pt x="2085512" y="7437370"/>
                  <a:pt x="2242608" y="7667889"/>
                  <a:pt x="2474119" y="7810499"/>
                </a:cubicBezTo>
                <a:cubicBezTo>
                  <a:pt x="2705629" y="7953109"/>
                  <a:pt x="2997134" y="8024415"/>
                  <a:pt x="3348633" y="8024415"/>
                </a:cubicBezTo>
                <a:cubicBezTo>
                  <a:pt x="3811654" y="8024415"/>
                  <a:pt x="4169238" y="7884847"/>
                  <a:pt x="4421386" y="7605712"/>
                </a:cubicBezTo>
                <a:cubicBezTo>
                  <a:pt x="4673534" y="7326708"/>
                  <a:pt x="4799608" y="6939160"/>
                  <a:pt x="4799608" y="6443067"/>
                </a:cubicBezTo>
                <a:lnTo>
                  <a:pt x="4799608" y="5531445"/>
                </a:lnTo>
                <a:lnTo>
                  <a:pt x="4774803" y="5531445"/>
                </a:lnTo>
                <a:cubicBezTo>
                  <a:pt x="4597003" y="5853972"/>
                  <a:pt x="4335529" y="6104136"/>
                  <a:pt x="3990380" y="6281936"/>
                </a:cubicBezTo>
                <a:cubicBezTo>
                  <a:pt x="3645231" y="6459604"/>
                  <a:pt x="3249414" y="6548438"/>
                  <a:pt x="2802930" y="6548438"/>
                </a:cubicBezTo>
                <a:cubicBezTo>
                  <a:pt x="1918163" y="6548438"/>
                  <a:pt x="1229783" y="6254948"/>
                  <a:pt x="737791" y="5667970"/>
                </a:cubicBezTo>
                <a:cubicBezTo>
                  <a:pt x="245930" y="5080860"/>
                  <a:pt x="0" y="4274675"/>
                  <a:pt x="0" y="3249414"/>
                </a:cubicBezTo>
                <a:cubicBezTo>
                  <a:pt x="0" y="2323373"/>
                  <a:pt x="257307" y="1550326"/>
                  <a:pt x="771922" y="930275"/>
                </a:cubicBezTo>
                <a:cubicBezTo>
                  <a:pt x="1286669" y="310092"/>
                  <a:pt x="1967772" y="0"/>
                  <a:pt x="2815233" y="0"/>
                </a:cubicBezTo>
                <a:close/>
                <a:moveTo>
                  <a:pt x="6256933" y="6740723"/>
                </a:moveTo>
                <a:moveTo>
                  <a:pt x="1804392" y="3224609"/>
                </a:moveTo>
                <a:cubicBezTo>
                  <a:pt x="1804392" y="3840559"/>
                  <a:pt x="1931525" y="4322167"/>
                  <a:pt x="2185789" y="4669433"/>
                </a:cubicBezTo>
                <a:cubicBezTo>
                  <a:pt x="2440054" y="5016698"/>
                  <a:pt x="2798696" y="5190331"/>
                  <a:pt x="3261717" y="5190331"/>
                </a:cubicBezTo>
                <a:cubicBezTo>
                  <a:pt x="3737174" y="5190331"/>
                  <a:pt x="4112353" y="5016698"/>
                  <a:pt x="4387255" y="4669433"/>
                </a:cubicBezTo>
                <a:cubicBezTo>
                  <a:pt x="4662157" y="4322167"/>
                  <a:pt x="4799608" y="3888118"/>
                  <a:pt x="4799608" y="3367286"/>
                </a:cubicBezTo>
                <a:cubicBezTo>
                  <a:pt x="4799608" y="2726465"/>
                  <a:pt x="4669367" y="2231430"/>
                  <a:pt x="4408885" y="1882180"/>
                </a:cubicBezTo>
                <a:cubicBezTo>
                  <a:pt x="4148535" y="1532798"/>
                  <a:pt x="3764095" y="1358106"/>
                  <a:pt x="3255566" y="1358106"/>
                </a:cubicBezTo>
                <a:cubicBezTo>
                  <a:pt x="2809081" y="1358106"/>
                  <a:pt x="2455598" y="1527638"/>
                  <a:pt x="2195116" y="1866702"/>
                </a:cubicBezTo>
                <a:cubicBezTo>
                  <a:pt x="1934633" y="2205633"/>
                  <a:pt x="1804392" y="2658269"/>
                  <a:pt x="1804392" y="3224609"/>
                </a:cubicBezTo>
                <a:close/>
                <a:moveTo>
                  <a:pt x="303232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5" name="Freeform 1815"/>
          <p:cNvSpPr/>
          <p:nvPr/>
        </p:nvSpPr>
        <p:spPr>
          <a:xfrm rot="0" flipH="0" flipV="0">
            <a:off x="13314257" y="4094325"/>
            <a:ext cx="130222" cy="184546"/>
          </a:xfrm>
          <a:custGeom>
            <a:pathLst>
              <a:path w="6511131" h="9227343">
                <a:moveTo>
                  <a:pt x="2815233" y="0"/>
                </a:moveTo>
                <a:cubicBezTo>
                  <a:pt x="3294790" y="0"/>
                  <a:pt x="3691665" y="88900"/>
                  <a:pt x="4005858" y="266700"/>
                </a:cubicBezTo>
                <a:cubicBezTo>
                  <a:pt x="4320051" y="444500"/>
                  <a:pt x="4576366" y="704916"/>
                  <a:pt x="4774803" y="1047948"/>
                </a:cubicBezTo>
                <a:lnTo>
                  <a:pt x="4799608" y="1047948"/>
                </a:lnTo>
                <a:lnTo>
                  <a:pt x="4799608" y="173633"/>
                </a:lnTo>
                <a:lnTo>
                  <a:pt x="6511131" y="173633"/>
                </a:lnTo>
                <a:lnTo>
                  <a:pt x="6511131" y="6374805"/>
                </a:lnTo>
                <a:cubicBezTo>
                  <a:pt x="6511131" y="7255469"/>
                  <a:pt x="6231004" y="7951059"/>
                  <a:pt x="5670749" y="8461573"/>
                </a:cubicBezTo>
                <a:cubicBezTo>
                  <a:pt x="5110626" y="8972086"/>
                  <a:pt x="4260056" y="9227343"/>
                  <a:pt x="3119041" y="9227343"/>
                </a:cubicBezTo>
                <a:cubicBezTo>
                  <a:pt x="2346061" y="9227343"/>
                  <a:pt x="1682552" y="9042333"/>
                  <a:pt x="1128514" y="8672313"/>
                </a:cubicBezTo>
                <a:cubicBezTo>
                  <a:pt x="574609" y="8302426"/>
                  <a:pt x="270735" y="7784636"/>
                  <a:pt x="216892" y="7118944"/>
                </a:cubicBezTo>
                <a:lnTo>
                  <a:pt x="2002830" y="7118944"/>
                </a:lnTo>
                <a:cubicBezTo>
                  <a:pt x="2085512" y="7437370"/>
                  <a:pt x="2242608" y="7667889"/>
                  <a:pt x="2474119" y="7810499"/>
                </a:cubicBezTo>
                <a:cubicBezTo>
                  <a:pt x="2705629" y="7953109"/>
                  <a:pt x="2997134" y="8024415"/>
                  <a:pt x="3348633" y="8024415"/>
                </a:cubicBezTo>
                <a:cubicBezTo>
                  <a:pt x="3811654" y="8024415"/>
                  <a:pt x="4169238" y="7884847"/>
                  <a:pt x="4421386" y="7605712"/>
                </a:cubicBezTo>
                <a:cubicBezTo>
                  <a:pt x="4673534" y="7326708"/>
                  <a:pt x="4799608" y="6939160"/>
                  <a:pt x="4799608" y="6443067"/>
                </a:cubicBezTo>
                <a:lnTo>
                  <a:pt x="4799608" y="5531445"/>
                </a:lnTo>
                <a:lnTo>
                  <a:pt x="4774803" y="5531445"/>
                </a:lnTo>
                <a:cubicBezTo>
                  <a:pt x="4597003" y="5853972"/>
                  <a:pt x="4335529" y="6104136"/>
                  <a:pt x="3990380" y="6281936"/>
                </a:cubicBezTo>
                <a:cubicBezTo>
                  <a:pt x="3645231" y="6459604"/>
                  <a:pt x="3249414" y="6548438"/>
                  <a:pt x="2802930" y="6548438"/>
                </a:cubicBezTo>
                <a:cubicBezTo>
                  <a:pt x="1918163" y="6548438"/>
                  <a:pt x="1229783" y="6254948"/>
                  <a:pt x="737791" y="5667970"/>
                </a:cubicBezTo>
                <a:cubicBezTo>
                  <a:pt x="245930" y="5080860"/>
                  <a:pt x="0" y="4274675"/>
                  <a:pt x="0" y="3249414"/>
                </a:cubicBezTo>
                <a:cubicBezTo>
                  <a:pt x="0" y="2323373"/>
                  <a:pt x="257307" y="1550326"/>
                  <a:pt x="771922" y="930275"/>
                </a:cubicBezTo>
                <a:cubicBezTo>
                  <a:pt x="1286669" y="310092"/>
                  <a:pt x="1967772" y="0"/>
                  <a:pt x="2815233" y="0"/>
                </a:cubicBezTo>
                <a:close/>
                <a:moveTo>
                  <a:pt x="6256933" y="6740723"/>
                </a:moveTo>
                <a:moveTo>
                  <a:pt x="1804392" y="3224609"/>
                </a:moveTo>
                <a:cubicBezTo>
                  <a:pt x="1804392" y="3840559"/>
                  <a:pt x="1931525" y="4322167"/>
                  <a:pt x="2185789" y="4669433"/>
                </a:cubicBezTo>
                <a:cubicBezTo>
                  <a:pt x="2440054" y="5016698"/>
                  <a:pt x="2798696" y="5190331"/>
                  <a:pt x="3261717" y="5190331"/>
                </a:cubicBezTo>
                <a:cubicBezTo>
                  <a:pt x="3737174" y="5190331"/>
                  <a:pt x="4112353" y="5016698"/>
                  <a:pt x="4387255" y="4669433"/>
                </a:cubicBezTo>
                <a:cubicBezTo>
                  <a:pt x="4662157" y="4322167"/>
                  <a:pt x="4799608" y="3888118"/>
                  <a:pt x="4799608" y="3367286"/>
                </a:cubicBezTo>
                <a:cubicBezTo>
                  <a:pt x="4799608" y="2726465"/>
                  <a:pt x="4669367" y="2231430"/>
                  <a:pt x="4408885" y="1882180"/>
                </a:cubicBezTo>
                <a:cubicBezTo>
                  <a:pt x="4148535" y="1532798"/>
                  <a:pt x="3764095" y="1358106"/>
                  <a:pt x="3255566" y="1358106"/>
                </a:cubicBezTo>
                <a:cubicBezTo>
                  <a:pt x="2809081" y="1358106"/>
                  <a:pt x="2455598" y="1527638"/>
                  <a:pt x="2195116" y="1866702"/>
                </a:cubicBezTo>
                <a:cubicBezTo>
                  <a:pt x="1934633" y="2205633"/>
                  <a:pt x="1804392" y="2658269"/>
                  <a:pt x="1804392" y="3224609"/>
                </a:cubicBezTo>
                <a:close/>
                <a:moveTo>
                  <a:pt x="303232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6" name="Freeform 1816"/>
          <p:cNvSpPr/>
          <p:nvPr/>
        </p:nvSpPr>
        <p:spPr>
          <a:xfrm rot="0" flipH="0" flipV="0">
            <a:off x="13466841" y="4094325"/>
            <a:ext cx="121665" cy="13841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7" name="Freeform 1817"/>
          <p:cNvSpPr/>
          <p:nvPr/>
        </p:nvSpPr>
        <p:spPr>
          <a:xfrm rot="0" flipH="0" flipV="0">
            <a:off x="13610680" y="4047815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8" name="Freeform 1818"/>
          <p:cNvSpPr/>
          <p:nvPr/>
        </p:nvSpPr>
        <p:spPr>
          <a:xfrm rot="0" flipH="0" flipV="0">
            <a:off x="13674966" y="4094325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19" name="Freeform 1819"/>
          <p:cNvSpPr/>
          <p:nvPr/>
        </p:nvSpPr>
        <p:spPr>
          <a:xfrm rot="0" flipH="0" flipV="0">
            <a:off x="13895692" y="4047815"/>
            <a:ext cx="132333" cy="184919"/>
          </a:xfrm>
          <a:custGeom>
            <a:pathLst>
              <a:path w="6616700" h="9245996">
                <a:moveTo>
                  <a:pt x="1798241" y="0"/>
                </a:moveTo>
                <a:lnTo>
                  <a:pt x="1798241" y="3299023"/>
                </a:lnTo>
                <a:lnTo>
                  <a:pt x="1829396" y="3299023"/>
                </a:lnTo>
                <a:cubicBezTo>
                  <a:pt x="2023600" y="3001367"/>
                  <a:pt x="2302603" y="2764698"/>
                  <a:pt x="2666405" y="2589014"/>
                </a:cubicBezTo>
                <a:cubicBezTo>
                  <a:pt x="3030207" y="2413331"/>
                  <a:pt x="3439517" y="2325489"/>
                  <a:pt x="3894336" y="2325489"/>
                </a:cubicBezTo>
                <a:cubicBezTo>
                  <a:pt x="4663215" y="2325489"/>
                  <a:pt x="5309129" y="2636573"/>
                  <a:pt x="5832078" y="3258741"/>
                </a:cubicBezTo>
                <a:cubicBezTo>
                  <a:pt x="6355160" y="3880908"/>
                  <a:pt x="6616700" y="4721159"/>
                  <a:pt x="6616700" y="5779492"/>
                </a:cubicBezTo>
                <a:cubicBezTo>
                  <a:pt x="6616700" y="6829623"/>
                  <a:pt x="6355160" y="7669940"/>
                  <a:pt x="5832078" y="8300442"/>
                </a:cubicBezTo>
                <a:cubicBezTo>
                  <a:pt x="5309129" y="8930812"/>
                  <a:pt x="4661165" y="9245996"/>
                  <a:pt x="3888185" y="9245996"/>
                </a:cubicBezTo>
                <a:cubicBezTo>
                  <a:pt x="3359018" y="9245996"/>
                  <a:pt x="2912534" y="9158154"/>
                  <a:pt x="2548731" y="8982472"/>
                </a:cubicBezTo>
                <a:cubicBezTo>
                  <a:pt x="2184929" y="8806789"/>
                  <a:pt x="1914128" y="8555633"/>
                  <a:pt x="1736328" y="8229005"/>
                </a:cubicBezTo>
                <a:lnTo>
                  <a:pt x="1711524" y="8229005"/>
                </a:lnTo>
                <a:lnTo>
                  <a:pt x="1711524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77833" y="9066212"/>
                </a:moveTo>
                <a:moveTo>
                  <a:pt x="1736328" y="5791994"/>
                </a:moveTo>
                <a:cubicBezTo>
                  <a:pt x="1736328" y="6420379"/>
                  <a:pt x="1874772" y="6926792"/>
                  <a:pt x="2151658" y="7311231"/>
                </a:cubicBezTo>
                <a:cubicBezTo>
                  <a:pt x="2428677" y="7695671"/>
                  <a:pt x="2802864" y="7887891"/>
                  <a:pt x="3274219" y="7887891"/>
                </a:cubicBezTo>
                <a:cubicBezTo>
                  <a:pt x="3745442" y="7887891"/>
                  <a:pt x="4119563" y="7695671"/>
                  <a:pt x="4396581" y="7311231"/>
                </a:cubicBezTo>
                <a:cubicBezTo>
                  <a:pt x="4673600" y="6926792"/>
                  <a:pt x="4812110" y="6420379"/>
                  <a:pt x="4812110" y="5791994"/>
                </a:cubicBezTo>
                <a:cubicBezTo>
                  <a:pt x="4812110" y="5159507"/>
                  <a:pt x="4676709" y="4649986"/>
                  <a:pt x="4405908" y="4263430"/>
                </a:cubicBezTo>
                <a:cubicBezTo>
                  <a:pt x="4135107" y="3876873"/>
                  <a:pt x="3753710" y="3683595"/>
                  <a:pt x="3261717" y="3683595"/>
                </a:cubicBezTo>
                <a:cubicBezTo>
                  <a:pt x="2802930" y="3683595"/>
                  <a:pt x="2433968" y="3872773"/>
                  <a:pt x="2154833" y="4251127"/>
                </a:cubicBezTo>
                <a:cubicBezTo>
                  <a:pt x="1875830" y="4629348"/>
                  <a:pt x="1736328" y="5142971"/>
                  <a:pt x="1736328" y="5791994"/>
                </a:cubicBezTo>
                <a:close/>
                <a:moveTo>
                  <a:pt x="2585839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0" name="Freeform 1820"/>
          <p:cNvSpPr/>
          <p:nvPr/>
        </p:nvSpPr>
        <p:spPr>
          <a:xfrm rot="0" flipH="0" flipV="0">
            <a:off x="14046539" y="4094325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1" name="Freeform 1821"/>
          <p:cNvSpPr/>
          <p:nvPr/>
        </p:nvSpPr>
        <p:spPr>
          <a:xfrm rot="0" flipH="0" flipV="0">
            <a:off x="14199121" y="4094325"/>
            <a:ext cx="121665" cy="13841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2" name="Freeform 1822"/>
          <p:cNvSpPr/>
          <p:nvPr/>
        </p:nvSpPr>
        <p:spPr>
          <a:xfrm rot="0" flipH="0" flipV="0">
            <a:off x="14337877" y="4094325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3" name="Freeform 1823"/>
          <p:cNvSpPr/>
          <p:nvPr/>
        </p:nvSpPr>
        <p:spPr>
          <a:xfrm rot="0" flipH="0" flipV="0">
            <a:off x="14496909" y="4094325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4" name="Freeform 1824"/>
          <p:cNvSpPr/>
          <p:nvPr/>
        </p:nvSpPr>
        <p:spPr>
          <a:xfrm rot="0" flipH="0" flipV="0">
            <a:off x="14648269" y="4047815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5" name="Freeform 1825"/>
          <p:cNvSpPr/>
          <p:nvPr/>
        </p:nvSpPr>
        <p:spPr>
          <a:xfrm rot="0" flipH="0" flipV="0">
            <a:off x="14712555" y="4094325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6" name="Freeform 1826"/>
          <p:cNvSpPr/>
          <p:nvPr/>
        </p:nvSpPr>
        <p:spPr>
          <a:xfrm rot="0" flipH="0" flipV="0">
            <a:off x="14929189" y="4094325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7" name="Freeform 1827"/>
          <p:cNvSpPr/>
          <p:nvPr/>
        </p:nvSpPr>
        <p:spPr>
          <a:xfrm rot="0" flipH="0" flipV="0">
            <a:off x="15089213" y="4094325"/>
            <a:ext cx="200667" cy="134814"/>
          </a:xfrm>
          <a:custGeom>
            <a:pathLst>
              <a:path w="10033396" h="6740723">
                <a:moveTo>
                  <a:pt x="3733006" y="0"/>
                </a:moveTo>
                <a:cubicBezTo>
                  <a:pt x="4220897" y="0"/>
                  <a:pt x="4623990" y="94059"/>
                  <a:pt x="4942284" y="282178"/>
                </a:cubicBezTo>
                <a:cubicBezTo>
                  <a:pt x="5260578" y="470297"/>
                  <a:pt x="5496255" y="740040"/>
                  <a:pt x="5649317" y="1091406"/>
                </a:cubicBezTo>
                <a:cubicBezTo>
                  <a:pt x="5897364" y="740040"/>
                  <a:pt x="6190853" y="470297"/>
                  <a:pt x="6529784" y="282178"/>
                </a:cubicBezTo>
                <a:cubicBezTo>
                  <a:pt x="6868848" y="94059"/>
                  <a:pt x="7238867" y="0"/>
                  <a:pt x="7639843" y="0"/>
                </a:cubicBezTo>
                <a:cubicBezTo>
                  <a:pt x="8433593" y="0"/>
                  <a:pt x="9030956" y="202605"/>
                  <a:pt x="9431932" y="607814"/>
                </a:cubicBezTo>
                <a:cubicBezTo>
                  <a:pt x="9832909" y="1012891"/>
                  <a:pt x="10033396" y="1573014"/>
                  <a:pt x="10033396" y="2288183"/>
                </a:cubicBezTo>
                <a:lnTo>
                  <a:pt x="10033396" y="6740723"/>
                </a:lnTo>
                <a:lnTo>
                  <a:pt x="8229004" y="6740723"/>
                </a:lnTo>
                <a:lnTo>
                  <a:pt x="8229004" y="2945606"/>
                </a:lnTo>
                <a:cubicBezTo>
                  <a:pt x="8229004" y="2346193"/>
                  <a:pt x="8141096" y="1942108"/>
                  <a:pt x="7965281" y="1733352"/>
                </a:cubicBezTo>
                <a:cubicBezTo>
                  <a:pt x="7789598" y="1524463"/>
                  <a:pt x="7509536" y="1420019"/>
                  <a:pt x="7125096" y="1420019"/>
                </a:cubicBezTo>
                <a:cubicBezTo>
                  <a:pt x="6720020" y="1420019"/>
                  <a:pt x="6417204" y="1556478"/>
                  <a:pt x="6216650" y="1829395"/>
                </a:cubicBezTo>
                <a:cubicBezTo>
                  <a:pt x="6016095" y="2102181"/>
                  <a:pt x="5915818" y="2501106"/>
                  <a:pt x="5915818" y="3026172"/>
                </a:cubicBezTo>
                <a:lnTo>
                  <a:pt x="5915818" y="6740723"/>
                </a:lnTo>
                <a:lnTo>
                  <a:pt x="4111426" y="6740723"/>
                </a:lnTo>
                <a:lnTo>
                  <a:pt x="4111426" y="2697559"/>
                </a:lnTo>
                <a:cubicBezTo>
                  <a:pt x="4111426" y="2263510"/>
                  <a:pt x="4028744" y="1942108"/>
                  <a:pt x="3863379" y="1733352"/>
                </a:cubicBezTo>
                <a:cubicBezTo>
                  <a:pt x="3698015" y="1524463"/>
                  <a:pt x="3418946" y="1420019"/>
                  <a:pt x="3026171" y="1420019"/>
                </a:cubicBezTo>
                <a:cubicBezTo>
                  <a:pt x="2683007" y="1420019"/>
                  <a:pt x="2393619" y="1552310"/>
                  <a:pt x="2158007" y="1816894"/>
                </a:cubicBezTo>
                <a:cubicBezTo>
                  <a:pt x="1922396" y="2081477"/>
                  <a:pt x="1804590" y="2439128"/>
                  <a:pt x="1804590" y="2889845"/>
                </a:cubicBezTo>
                <a:lnTo>
                  <a:pt x="1804590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699021" y="173633"/>
                </a:lnTo>
                <a:lnTo>
                  <a:pt x="1699021" y="1066602"/>
                </a:lnTo>
                <a:lnTo>
                  <a:pt x="1723826" y="1066602"/>
                </a:lnTo>
                <a:cubicBezTo>
                  <a:pt x="1980207" y="706901"/>
                  <a:pt x="2276871" y="439209"/>
                  <a:pt x="2613818" y="263525"/>
                </a:cubicBezTo>
                <a:cubicBezTo>
                  <a:pt x="2950765" y="87842"/>
                  <a:pt x="3323828" y="0"/>
                  <a:pt x="3733006" y="0"/>
                </a:cubicBezTo>
                <a:close/>
                <a:moveTo>
                  <a:pt x="600273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8" name="Freeform 1828"/>
          <p:cNvSpPr/>
          <p:nvPr/>
        </p:nvSpPr>
        <p:spPr>
          <a:xfrm rot="0" flipH="0" flipV="0">
            <a:off x="15319084" y="4047815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29" name="Freeform 1829"/>
          <p:cNvSpPr/>
          <p:nvPr/>
        </p:nvSpPr>
        <p:spPr>
          <a:xfrm rot="0" flipH="0" flipV="0">
            <a:off x="15383368" y="4094325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0" name="Freeform 1830"/>
          <p:cNvSpPr/>
          <p:nvPr/>
        </p:nvSpPr>
        <p:spPr>
          <a:xfrm rot="0" flipH="0" flipV="0">
            <a:off x="15528158" y="4094325"/>
            <a:ext cx="127992" cy="13841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1" name="Freeform 1831"/>
          <p:cNvSpPr/>
          <p:nvPr/>
        </p:nvSpPr>
        <p:spPr>
          <a:xfrm rot="0" flipH="0" flipV="0">
            <a:off x="15680526" y="4047815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2" name="Freeform 1832"/>
          <p:cNvSpPr/>
          <p:nvPr/>
        </p:nvSpPr>
        <p:spPr>
          <a:xfrm rot="0" flipH="0" flipV="0">
            <a:off x="15738362" y="4094325"/>
            <a:ext cx="121665" cy="13841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3" name="Freeform 1833"/>
          <p:cNvSpPr/>
          <p:nvPr/>
        </p:nvSpPr>
        <p:spPr>
          <a:xfrm rot="0" flipH="0" flipV="0">
            <a:off x="15881209" y="4097797"/>
            <a:ext cx="123154" cy="134937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4" name="Freeform 1834"/>
          <p:cNvSpPr/>
          <p:nvPr/>
        </p:nvSpPr>
        <p:spPr>
          <a:xfrm rot="0" flipH="0" flipV="0">
            <a:off x="16031577" y="4097797"/>
            <a:ext cx="123154" cy="134937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5" name="Freeform 1835"/>
          <p:cNvSpPr/>
          <p:nvPr/>
        </p:nvSpPr>
        <p:spPr>
          <a:xfrm rot="0" flipH="0" flipV="0">
            <a:off x="16185167" y="4047815"/>
            <a:ext cx="129853" cy="181324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6" name="Freeform 1836"/>
          <p:cNvSpPr/>
          <p:nvPr/>
        </p:nvSpPr>
        <p:spPr>
          <a:xfrm rot="0" flipH="0" flipV="0">
            <a:off x="16321293" y="4094325"/>
            <a:ext cx="121665" cy="13841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7" name="Freeform 1837"/>
          <p:cNvSpPr/>
          <p:nvPr/>
        </p:nvSpPr>
        <p:spPr>
          <a:xfrm rot="0" flipH="0" flipV="0">
            <a:off x="16465132" y="4047815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8" name="Freeform 1838"/>
          <p:cNvSpPr/>
          <p:nvPr/>
        </p:nvSpPr>
        <p:spPr>
          <a:xfrm rot="0" flipH="0" flipV="0">
            <a:off x="16523836" y="4094325"/>
            <a:ext cx="127992" cy="13841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39" name="Rectangle 1839"/>
          <p:cNvSpPr/>
          <p:nvPr/>
        </p:nvSpPr>
        <p:spPr>
          <a:xfrm rot="0" flipH="0" flipV="0">
            <a:off x="12896150" y="4348011"/>
            <a:ext cx="4176979" cy="903197"/>
          </a:xfrm>
          <a:prstGeom prst="rect">
            <a:avLst/>
          </a:prstGeom>
        </p:spPr>
      </p:sp>
      <p:sp>
        <p:nvSpPr>
          <p:cNvPr id="1840" name="Freeform 1840"/>
          <p:cNvSpPr/>
          <p:nvPr/>
        </p:nvSpPr>
        <p:spPr>
          <a:xfrm rot="0" flipH="0" flipV="0">
            <a:off x="12904969" y="4459400"/>
            <a:ext cx="210851" cy="80256"/>
          </a:xfrm>
          <a:custGeom>
            <a:pathLst>
              <a:path w="11713964" h="4458692">
                <a:moveTo>
                  <a:pt x="9152929" y="0"/>
                </a:moveTo>
                <a:cubicBezTo>
                  <a:pt x="9702734" y="599413"/>
                  <a:pt x="10178123" y="1055224"/>
                  <a:pt x="10579100" y="1367433"/>
                </a:cubicBezTo>
                <a:cubicBezTo>
                  <a:pt x="10980208" y="1679509"/>
                  <a:pt x="11358496" y="1912012"/>
                  <a:pt x="11713964" y="2064941"/>
                </a:cubicBezTo>
                <a:lnTo>
                  <a:pt x="11713964" y="2343944"/>
                </a:lnTo>
                <a:cubicBezTo>
                  <a:pt x="11304653" y="2542381"/>
                  <a:pt x="10907778" y="2795654"/>
                  <a:pt x="10523339" y="3103761"/>
                </a:cubicBezTo>
                <a:cubicBezTo>
                  <a:pt x="10138899" y="3411736"/>
                  <a:pt x="9680045" y="3863380"/>
                  <a:pt x="9146778" y="4458692"/>
                </a:cubicBezTo>
                <a:lnTo>
                  <a:pt x="8669139" y="4458692"/>
                </a:lnTo>
                <a:cubicBezTo>
                  <a:pt x="9057812" y="3627636"/>
                  <a:pt x="9465072" y="2988866"/>
                  <a:pt x="9890918" y="2542381"/>
                </a:cubicBezTo>
                <a:lnTo>
                  <a:pt x="0" y="2542381"/>
                </a:lnTo>
                <a:lnTo>
                  <a:pt x="0" y="1916112"/>
                </a:lnTo>
                <a:lnTo>
                  <a:pt x="9890918" y="1916112"/>
                </a:lnTo>
                <a:cubicBezTo>
                  <a:pt x="9576726" y="1515137"/>
                  <a:pt x="9357584" y="1217480"/>
                  <a:pt x="9233495" y="1023144"/>
                </a:cubicBezTo>
                <a:cubicBezTo>
                  <a:pt x="9109537" y="828807"/>
                  <a:pt x="8925586" y="487759"/>
                  <a:pt x="8681640" y="0"/>
                </a:cubicBezTo>
                <a:close/>
                <a:moveTo>
                  <a:pt x="4942284" y="5432226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1" name="Freeform 1841"/>
          <p:cNvSpPr/>
          <p:nvPr/>
        </p:nvSpPr>
        <p:spPr>
          <a:xfrm rot="0" flipH="0" flipV="0">
            <a:off x="13186060" y="4393988"/>
            <a:ext cx="122004" cy="167099"/>
          </a:xfrm>
          <a:custGeom>
            <a:pathLst>
              <a:path w="6778029" h="9283302">
                <a:moveTo>
                  <a:pt x="6778029" y="0"/>
                </a:moveTo>
                <a:lnTo>
                  <a:pt x="5401270" y="6585744"/>
                </a:lnTo>
                <a:cubicBezTo>
                  <a:pt x="5173992" y="7656512"/>
                  <a:pt x="4834995" y="8373798"/>
                  <a:pt x="4384277" y="8737600"/>
                </a:cubicBezTo>
                <a:cubicBezTo>
                  <a:pt x="3933692" y="9101401"/>
                  <a:pt x="3309474" y="9283302"/>
                  <a:pt x="2511623" y="9283302"/>
                </a:cubicBezTo>
                <a:cubicBezTo>
                  <a:pt x="1742611" y="9283302"/>
                  <a:pt x="1131754" y="9110728"/>
                  <a:pt x="679052" y="8765580"/>
                </a:cubicBezTo>
                <a:cubicBezTo>
                  <a:pt x="226350" y="8420298"/>
                  <a:pt x="0" y="7943784"/>
                  <a:pt x="0" y="7336036"/>
                </a:cubicBezTo>
                <a:cubicBezTo>
                  <a:pt x="0" y="7100425"/>
                  <a:pt x="10385" y="6886509"/>
                  <a:pt x="31155" y="6694289"/>
                </a:cubicBezTo>
                <a:cubicBezTo>
                  <a:pt x="51792" y="6502069"/>
                  <a:pt x="78648" y="6302573"/>
                  <a:pt x="111720" y="6095802"/>
                </a:cubicBezTo>
                <a:lnTo>
                  <a:pt x="1333301" y="6095802"/>
                </a:lnTo>
                <a:cubicBezTo>
                  <a:pt x="1283691" y="6327312"/>
                  <a:pt x="1249560" y="6528858"/>
                  <a:pt x="1230907" y="6700441"/>
                </a:cubicBezTo>
                <a:cubicBezTo>
                  <a:pt x="1212386" y="6872023"/>
                  <a:pt x="1203126" y="6988836"/>
                  <a:pt x="1203126" y="7050881"/>
                </a:cubicBezTo>
                <a:cubicBezTo>
                  <a:pt x="1203126" y="7443523"/>
                  <a:pt x="1314714" y="7744288"/>
                  <a:pt x="1537890" y="7953177"/>
                </a:cubicBezTo>
                <a:cubicBezTo>
                  <a:pt x="1761198" y="8161933"/>
                  <a:pt x="2094044" y="8266311"/>
                  <a:pt x="2536427" y="8266311"/>
                </a:cubicBezTo>
                <a:cubicBezTo>
                  <a:pt x="2962274" y="8266311"/>
                  <a:pt x="3312649" y="8128860"/>
                  <a:pt x="3587551" y="7853958"/>
                </a:cubicBezTo>
                <a:cubicBezTo>
                  <a:pt x="3862453" y="7578923"/>
                  <a:pt x="4088804" y="7038380"/>
                  <a:pt x="4266604" y="6232327"/>
                </a:cubicBezTo>
                <a:lnTo>
                  <a:pt x="5587404" y="0"/>
                </a:lnTo>
                <a:close/>
                <a:moveTo>
                  <a:pt x="917793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2" name="Freeform 1842"/>
          <p:cNvSpPr/>
          <p:nvPr/>
        </p:nvSpPr>
        <p:spPr>
          <a:xfrm rot="0" flipH="0" flipV="0">
            <a:off x="13310622" y="4436294"/>
            <a:ext cx="115192" cy="123676"/>
          </a:xfrm>
          <a:custGeom>
            <a:pathLst>
              <a:path w="6399610" h="6870897">
                <a:moveTo>
                  <a:pt x="3671094" y="0"/>
                </a:moveTo>
                <a:cubicBezTo>
                  <a:pt x="4564063" y="0"/>
                  <a:pt x="5242057" y="234619"/>
                  <a:pt x="5705078" y="703858"/>
                </a:cubicBezTo>
                <a:cubicBezTo>
                  <a:pt x="6168099" y="1173096"/>
                  <a:pt x="6399610" y="1843881"/>
                  <a:pt x="6399610" y="2716212"/>
                </a:cubicBezTo>
                <a:cubicBezTo>
                  <a:pt x="6399610" y="3877865"/>
                  <a:pt x="6059554" y="4860726"/>
                  <a:pt x="5379442" y="5664795"/>
                </a:cubicBezTo>
                <a:cubicBezTo>
                  <a:pt x="4699463" y="6468864"/>
                  <a:pt x="3828190" y="6870897"/>
                  <a:pt x="2765624" y="6870897"/>
                </a:cubicBezTo>
                <a:cubicBezTo>
                  <a:pt x="1938801" y="6870897"/>
                  <a:pt x="1271125" y="6618750"/>
                  <a:pt x="762595" y="6114454"/>
                </a:cubicBezTo>
                <a:cubicBezTo>
                  <a:pt x="254199" y="5610026"/>
                  <a:pt x="0" y="4944401"/>
                  <a:pt x="0" y="4117578"/>
                </a:cubicBezTo>
                <a:cubicBezTo>
                  <a:pt x="0" y="3001433"/>
                  <a:pt x="338998" y="2036167"/>
                  <a:pt x="1016992" y="1221779"/>
                </a:cubicBezTo>
                <a:cubicBezTo>
                  <a:pt x="1694987" y="407260"/>
                  <a:pt x="2579688" y="0"/>
                  <a:pt x="3671094" y="0"/>
                </a:cubicBezTo>
                <a:close/>
                <a:moveTo>
                  <a:pt x="6498828" y="6715918"/>
                </a:moveTo>
                <a:moveTo>
                  <a:pt x="1078905" y="4111426"/>
                </a:moveTo>
                <a:cubicBezTo>
                  <a:pt x="1078905" y="4686101"/>
                  <a:pt x="1240102" y="5130535"/>
                  <a:pt x="1562497" y="5444728"/>
                </a:cubicBezTo>
                <a:cubicBezTo>
                  <a:pt x="1885024" y="5758921"/>
                  <a:pt x="2323306" y="5916017"/>
                  <a:pt x="2877344" y="5916017"/>
                </a:cubicBezTo>
                <a:cubicBezTo>
                  <a:pt x="3571875" y="5916017"/>
                  <a:pt x="4152702" y="5592498"/>
                  <a:pt x="4619824" y="4945459"/>
                </a:cubicBezTo>
                <a:cubicBezTo>
                  <a:pt x="5086945" y="4298421"/>
                  <a:pt x="5320506" y="3584244"/>
                  <a:pt x="5320506" y="2802929"/>
                </a:cubicBezTo>
                <a:cubicBezTo>
                  <a:pt x="5320506" y="2249024"/>
                  <a:pt x="5169628" y="1801548"/>
                  <a:pt x="4867870" y="1460500"/>
                </a:cubicBezTo>
                <a:cubicBezTo>
                  <a:pt x="4566113" y="1119319"/>
                  <a:pt x="4136165" y="948729"/>
                  <a:pt x="3578027" y="948729"/>
                </a:cubicBezTo>
                <a:cubicBezTo>
                  <a:pt x="2866959" y="948729"/>
                  <a:pt x="2272639" y="1273307"/>
                  <a:pt x="1795066" y="1922462"/>
                </a:cubicBezTo>
                <a:cubicBezTo>
                  <a:pt x="1317625" y="2571485"/>
                  <a:pt x="1078905" y="3301140"/>
                  <a:pt x="1078905" y="4111426"/>
                </a:cubicBezTo>
                <a:close/>
                <a:moveTo>
                  <a:pt x="2387402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3" name="Freeform 1843"/>
          <p:cNvSpPr/>
          <p:nvPr/>
        </p:nvSpPr>
        <p:spPr>
          <a:xfrm rot="0" flipH="0" flipV="0">
            <a:off x="13436813" y="4393988"/>
            <a:ext cx="115417" cy="163191"/>
          </a:xfrm>
          <a:custGeom>
            <a:pathLst>
              <a:path w="6412110" h="9066212">
                <a:moveTo>
                  <a:pt x="2995214" y="0"/>
                </a:moveTo>
                <a:lnTo>
                  <a:pt x="2220117" y="3460353"/>
                </a:lnTo>
                <a:lnTo>
                  <a:pt x="2244922" y="3491309"/>
                </a:lnTo>
                <a:cubicBezTo>
                  <a:pt x="2513606" y="3127507"/>
                  <a:pt x="2850487" y="2846387"/>
                  <a:pt x="3255564" y="2647950"/>
                </a:cubicBezTo>
                <a:cubicBezTo>
                  <a:pt x="3660774" y="2449512"/>
                  <a:pt x="4103157" y="2350294"/>
                  <a:pt x="4582714" y="2350294"/>
                </a:cubicBezTo>
                <a:cubicBezTo>
                  <a:pt x="5202898" y="2350294"/>
                  <a:pt x="5662810" y="2485694"/>
                  <a:pt x="5962450" y="2756495"/>
                </a:cubicBezTo>
                <a:cubicBezTo>
                  <a:pt x="6262223" y="3027296"/>
                  <a:pt x="6412110" y="3452085"/>
                  <a:pt x="6412110" y="4030861"/>
                </a:cubicBezTo>
                <a:cubicBezTo>
                  <a:pt x="6412110" y="4146616"/>
                  <a:pt x="6402783" y="4282017"/>
                  <a:pt x="6384130" y="4437062"/>
                </a:cubicBezTo>
                <a:cubicBezTo>
                  <a:pt x="6365609" y="4592108"/>
                  <a:pt x="6310840" y="4886656"/>
                  <a:pt x="6219824" y="5320705"/>
                </a:cubicBezTo>
                <a:lnTo>
                  <a:pt x="5419922" y="9066212"/>
                </a:lnTo>
                <a:lnTo>
                  <a:pt x="4341017" y="9066212"/>
                </a:lnTo>
                <a:lnTo>
                  <a:pt x="5258791" y="4805958"/>
                </a:lnTo>
                <a:cubicBezTo>
                  <a:pt x="5308400" y="4508302"/>
                  <a:pt x="5333205" y="4309864"/>
                  <a:pt x="5333205" y="4210645"/>
                </a:cubicBezTo>
                <a:cubicBezTo>
                  <a:pt x="5333205" y="3925424"/>
                  <a:pt x="5230877" y="3702182"/>
                  <a:pt x="5026222" y="3540919"/>
                </a:cubicBezTo>
                <a:cubicBezTo>
                  <a:pt x="4821567" y="3379655"/>
                  <a:pt x="4543556" y="3299023"/>
                  <a:pt x="4192189" y="3299023"/>
                </a:cubicBezTo>
                <a:cubicBezTo>
                  <a:pt x="3687761" y="3299023"/>
                  <a:pt x="3199869" y="3499577"/>
                  <a:pt x="2728514" y="3900686"/>
                </a:cubicBezTo>
                <a:cubicBezTo>
                  <a:pt x="2257291" y="4301662"/>
                  <a:pt x="1961752" y="4820444"/>
                  <a:pt x="1841895" y="5457031"/>
                </a:cubicBez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4" name="Freeform 1844"/>
          <p:cNvSpPr/>
          <p:nvPr/>
        </p:nvSpPr>
        <p:spPr>
          <a:xfrm rot="0" flipH="0" flipV="0">
            <a:off x="13572622" y="4404036"/>
            <a:ext cx="66526" cy="154483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5" name="Freeform 1845"/>
          <p:cNvSpPr/>
          <p:nvPr/>
        </p:nvSpPr>
        <p:spPr>
          <a:xfrm rot="0" flipH="0" flipV="0">
            <a:off x="13640273" y="4438972"/>
            <a:ext cx="115414" cy="120997"/>
          </a:xfrm>
          <a:custGeom>
            <a:pathLst>
              <a:path w="6411913" h="6722069">
                <a:moveTo>
                  <a:pt x="2071093" y="0"/>
                </a:moveTo>
                <a:lnTo>
                  <a:pt x="1190625" y="4030861"/>
                </a:lnTo>
                <a:cubicBezTo>
                  <a:pt x="1116145" y="4378126"/>
                  <a:pt x="1078905" y="4653028"/>
                  <a:pt x="1078905" y="4855567"/>
                </a:cubicBezTo>
                <a:cubicBezTo>
                  <a:pt x="1078905" y="5136687"/>
                  <a:pt x="1180174" y="5358937"/>
                  <a:pt x="1382713" y="5522317"/>
                </a:cubicBezTo>
                <a:cubicBezTo>
                  <a:pt x="1585384" y="5685565"/>
                  <a:pt x="1864453" y="5767189"/>
                  <a:pt x="2219921" y="5767189"/>
                </a:cubicBezTo>
                <a:cubicBezTo>
                  <a:pt x="2807031" y="5767189"/>
                  <a:pt x="3316553" y="5552215"/>
                  <a:pt x="3748485" y="5122267"/>
                </a:cubicBezTo>
                <a:cubicBezTo>
                  <a:pt x="4180550" y="4692319"/>
                  <a:pt x="4452409" y="4202377"/>
                  <a:pt x="4564063" y="3652440"/>
                </a:cubicBezTo>
                <a:lnTo>
                  <a:pt x="5333008" y="0"/>
                </a:lnTo>
                <a:lnTo>
                  <a:pt x="6411913" y="0"/>
                </a:lnTo>
                <a:lnTo>
                  <a:pt x="5029200" y="6567090"/>
                </a:lnTo>
                <a:lnTo>
                  <a:pt x="3987404" y="6567090"/>
                </a:lnTo>
                <a:lnTo>
                  <a:pt x="4191993" y="5574903"/>
                </a:lnTo>
                <a:lnTo>
                  <a:pt x="4161036" y="5574903"/>
                </a:lnTo>
                <a:cubicBezTo>
                  <a:pt x="3879917" y="5955242"/>
                  <a:pt x="3533643" y="6241521"/>
                  <a:pt x="3122216" y="6433740"/>
                </a:cubicBezTo>
                <a:cubicBezTo>
                  <a:pt x="2710921" y="6625959"/>
                  <a:pt x="2277865" y="6722069"/>
                  <a:pt x="1823046" y="6722069"/>
                </a:cubicBezTo>
                <a:cubicBezTo>
                  <a:pt x="1207096" y="6722069"/>
                  <a:pt x="749234" y="6585676"/>
                  <a:pt x="449461" y="6312892"/>
                </a:cubicBezTo>
                <a:cubicBezTo>
                  <a:pt x="149821" y="6039974"/>
                  <a:pt x="0" y="5614127"/>
                  <a:pt x="0" y="5035351"/>
                </a:cubicBezTo>
                <a:cubicBezTo>
                  <a:pt x="0" y="4869987"/>
                  <a:pt x="17529" y="4674658"/>
                  <a:pt x="52586" y="4449365"/>
                </a:cubicBezTo>
                <a:cubicBezTo>
                  <a:pt x="87776" y="4224073"/>
                  <a:pt x="138444" y="3964649"/>
                  <a:pt x="204590" y="3671094"/>
                </a:cubicBezTo>
                <a:lnTo>
                  <a:pt x="986036" y="0"/>
                </a:lnTo>
                <a:close/>
                <a:moveTo>
                  <a:pt x="637480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6" name="Freeform 1846"/>
          <p:cNvSpPr/>
          <p:nvPr/>
        </p:nvSpPr>
        <p:spPr>
          <a:xfrm rot="0" flipH="0" flipV="0">
            <a:off x="13767376" y="4438972"/>
            <a:ext cx="115414" cy="120997"/>
          </a:xfrm>
          <a:custGeom>
            <a:pathLst>
              <a:path w="6411913" h="6722069">
                <a:moveTo>
                  <a:pt x="2071093" y="0"/>
                </a:moveTo>
                <a:lnTo>
                  <a:pt x="1190625" y="4030861"/>
                </a:lnTo>
                <a:cubicBezTo>
                  <a:pt x="1116145" y="4378126"/>
                  <a:pt x="1078905" y="4653028"/>
                  <a:pt x="1078905" y="4855567"/>
                </a:cubicBezTo>
                <a:cubicBezTo>
                  <a:pt x="1078905" y="5136687"/>
                  <a:pt x="1180174" y="5358937"/>
                  <a:pt x="1382713" y="5522317"/>
                </a:cubicBezTo>
                <a:cubicBezTo>
                  <a:pt x="1585384" y="5685565"/>
                  <a:pt x="1864453" y="5767189"/>
                  <a:pt x="2219921" y="5767189"/>
                </a:cubicBezTo>
                <a:cubicBezTo>
                  <a:pt x="2807031" y="5767189"/>
                  <a:pt x="3316553" y="5552215"/>
                  <a:pt x="3748485" y="5122267"/>
                </a:cubicBezTo>
                <a:cubicBezTo>
                  <a:pt x="4180550" y="4692319"/>
                  <a:pt x="4452409" y="4202377"/>
                  <a:pt x="4564063" y="3652440"/>
                </a:cubicBezTo>
                <a:lnTo>
                  <a:pt x="5333008" y="0"/>
                </a:lnTo>
                <a:lnTo>
                  <a:pt x="6411913" y="0"/>
                </a:lnTo>
                <a:lnTo>
                  <a:pt x="5029200" y="6567090"/>
                </a:lnTo>
                <a:lnTo>
                  <a:pt x="3987404" y="6567090"/>
                </a:lnTo>
                <a:lnTo>
                  <a:pt x="4191993" y="5574903"/>
                </a:lnTo>
                <a:lnTo>
                  <a:pt x="4161036" y="5574903"/>
                </a:lnTo>
                <a:cubicBezTo>
                  <a:pt x="3879917" y="5955242"/>
                  <a:pt x="3533643" y="6241521"/>
                  <a:pt x="3122216" y="6433740"/>
                </a:cubicBezTo>
                <a:cubicBezTo>
                  <a:pt x="2710921" y="6625959"/>
                  <a:pt x="2277865" y="6722069"/>
                  <a:pt x="1823046" y="6722069"/>
                </a:cubicBezTo>
                <a:cubicBezTo>
                  <a:pt x="1207096" y="6722069"/>
                  <a:pt x="749234" y="6585676"/>
                  <a:pt x="449461" y="6312892"/>
                </a:cubicBezTo>
                <a:cubicBezTo>
                  <a:pt x="149821" y="6039974"/>
                  <a:pt x="0" y="5614127"/>
                  <a:pt x="0" y="5035351"/>
                </a:cubicBezTo>
                <a:cubicBezTo>
                  <a:pt x="0" y="4869987"/>
                  <a:pt x="17529" y="4674658"/>
                  <a:pt x="52586" y="4449365"/>
                </a:cubicBezTo>
                <a:cubicBezTo>
                  <a:pt x="87776" y="4224073"/>
                  <a:pt x="138444" y="3964649"/>
                  <a:pt x="204590" y="3671094"/>
                </a:cubicBezTo>
                <a:lnTo>
                  <a:pt x="986036" y="0"/>
                </a:lnTo>
                <a:close/>
                <a:moveTo>
                  <a:pt x="637480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7" name="Freeform 1847"/>
          <p:cNvSpPr/>
          <p:nvPr/>
        </p:nvSpPr>
        <p:spPr>
          <a:xfrm rot="0" flipH="0" flipV="0">
            <a:off x="13889897" y="4393988"/>
            <a:ext cx="118654" cy="163191"/>
          </a:xfrm>
          <a:custGeom>
            <a:pathLst>
              <a:path w="6591894" h="9066212">
                <a:moveTo>
                  <a:pt x="2982911" y="0"/>
                </a:moveTo>
                <a:lnTo>
                  <a:pt x="1854199" y="5333008"/>
                </a:lnTo>
                <a:lnTo>
                  <a:pt x="1879003" y="5357812"/>
                </a:lnTo>
                <a:lnTo>
                  <a:pt x="5178027" y="2499122"/>
                </a:lnTo>
                <a:lnTo>
                  <a:pt x="6591894" y="2499122"/>
                </a:lnTo>
                <a:lnTo>
                  <a:pt x="3733203" y="4923830"/>
                </a:lnTo>
                <a:lnTo>
                  <a:pt x="5358010" y="9066212"/>
                </a:lnTo>
                <a:lnTo>
                  <a:pt x="4148731" y="9066212"/>
                </a:lnTo>
                <a:lnTo>
                  <a:pt x="2871191" y="5574903"/>
                </a:lnTo>
                <a:lnTo>
                  <a:pt x="1575195" y="6728420"/>
                </a:ln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8" name="Freeform 1848"/>
          <p:cNvSpPr/>
          <p:nvPr/>
        </p:nvSpPr>
        <p:spPr>
          <a:xfrm rot="0" flipH="0" flipV="0">
            <a:off x="14001909" y="4436294"/>
            <a:ext cx="115192" cy="123676"/>
          </a:xfrm>
          <a:custGeom>
            <a:pathLst>
              <a:path w="6399610" h="6870897">
                <a:moveTo>
                  <a:pt x="3671094" y="0"/>
                </a:moveTo>
                <a:cubicBezTo>
                  <a:pt x="4564063" y="0"/>
                  <a:pt x="5242057" y="234619"/>
                  <a:pt x="5705078" y="703858"/>
                </a:cubicBezTo>
                <a:cubicBezTo>
                  <a:pt x="6168099" y="1173096"/>
                  <a:pt x="6399610" y="1843881"/>
                  <a:pt x="6399610" y="2716212"/>
                </a:cubicBezTo>
                <a:cubicBezTo>
                  <a:pt x="6399610" y="3877865"/>
                  <a:pt x="6059554" y="4860726"/>
                  <a:pt x="5379442" y="5664795"/>
                </a:cubicBezTo>
                <a:cubicBezTo>
                  <a:pt x="4699463" y="6468864"/>
                  <a:pt x="3828190" y="6870897"/>
                  <a:pt x="2765624" y="6870897"/>
                </a:cubicBezTo>
                <a:cubicBezTo>
                  <a:pt x="1938801" y="6870897"/>
                  <a:pt x="1271125" y="6618750"/>
                  <a:pt x="762595" y="6114454"/>
                </a:cubicBezTo>
                <a:cubicBezTo>
                  <a:pt x="254199" y="5610026"/>
                  <a:pt x="0" y="4944401"/>
                  <a:pt x="0" y="4117578"/>
                </a:cubicBezTo>
                <a:cubicBezTo>
                  <a:pt x="0" y="3001433"/>
                  <a:pt x="338998" y="2036167"/>
                  <a:pt x="1016992" y="1221779"/>
                </a:cubicBezTo>
                <a:cubicBezTo>
                  <a:pt x="1694987" y="407260"/>
                  <a:pt x="2579688" y="0"/>
                  <a:pt x="3671094" y="0"/>
                </a:cubicBezTo>
                <a:close/>
                <a:moveTo>
                  <a:pt x="6498828" y="6715918"/>
                </a:moveTo>
                <a:moveTo>
                  <a:pt x="1078905" y="4111426"/>
                </a:moveTo>
                <a:cubicBezTo>
                  <a:pt x="1078905" y="4686101"/>
                  <a:pt x="1240102" y="5130535"/>
                  <a:pt x="1562497" y="5444728"/>
                </a:cubicBezTo>
                <a:cubicBezTo>
                  <a:pt x="1885024" y="5758921"/>
                  <a:pt x="2323306" y="5916017"/>
                  <a:pt x="2877344" y="5916017"/>
                </a:cubicBezTo>
                <a:cubicBezTo>
                  <a:pt x="3571875" y="5916017"/>
                  <a:pt x="4152702" y="5592498"/>
                  <a:pt x="4619824" y="4945459"/>
                </a:cubicBezTo>
                <a:cubicBezTo>
                  <a:pt x="5086945" y="4298421"/>
                  <a:pt x="5320506" y="3584244"/>
                  <a:pt x="5320506" y="2802929"/>
                </a:cubicBezTo>
                <a:cubicBezTo>
                  <a:pt x="5320506" y="2249024"/>
                  <a:pt x="5169628" y="1801548"/>
                  <a:pt x="4867870" y="1460500"/>
                </a:cubicBezTo>
                <a:cubicBezTo>
                  <a:pt x="4566113" y="1119319"/>
                  <a:pt x="4136165" y="948729"/>
                  <a:pt x="3578027" y="948729"/>
                </a:cubicBezTo>
                <a:cubicBezTo>
                  <a:pt x="2866959" y="948729"/>
                  <a:pt x="2272639" y="1273307"/>
                  <a:pt x="1795066" y="1922462"/>
                </a:cubicBezTo>
                <a:cubicBezTo>
                  <a:pt x="1317625" y="2571485"/>
                  <a:pt x="1078905" y="3301140"/>
                  <a:pt x="1078905" y="4111426"/>
                </a:cubicBezTo>
                <a:close/>
                <a:moveTo>
                  <a:pt x="2387402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49" name="Freeform 1849"/>
          <p:cNvSpPr/>
          <p:nvPr/>
        </p:nvSpPr>
        <p:spPr>
          <a:xfrm rot="0" flipH="0" flipV="0">
            <a:off x="14191421" y="4393988"/>
            <a:ext cx="115417" cy="163191"/>
          </a:xfrm>
          <a:custGeom>
            <a:pathLst>
              <a:path w="6412110" h="9066212">
                <a:moveTo>
                  <a:pt x="2995214" y="0"/>
                </a:moveTo>
                <a:lnTo>
                  <a:pt x="2220117" y="3460353"/>
                </a:lnTo>
                <a:lnTo>
                  <a:pt x="2244922" y="3491309"/>
                </a:lnTo>
                <a:cubicBezTo>
                  <a:pt x="2513606" y="3127507"/>
                  <a:pt x="2850487" y="2846387"/>
                  <a:pt x="3255564" y="2647950"/>
                </a:cubicBezTo>
                <a:cubicBezTo>
                  <a:pt x="3660774" y="2449512"/>
                  <a:pt x="4103157" y="2350294"/>
                  <a:pt x="4582714" y="2350294"/>
                </a:cubicBezTo>
                <a:cubicBezTo>
                  <a:pt x="5202898" y="2350294"/>
                  <a:pt x="5662810" y="2485694"/>
                  <a:pt x="5962450" y="2756495"/>
                </a:cubicBezTo>
                <a:cubicBezTo>
                  <a:pt x="6262223" y="3027296"/>
                  <a:pt x="6412110" y="3452085"/>
                  <a:pt x="6412110" y="4030861"/>
                </a:cubicBezTo>
                <a:cubicBezTo>
                  <a:pt x="6412110" y="4146616"/>
                  <a:pt x="6402783" y="4282017"/>
                  <a:pt x="6384130" y="4437062"/>
                </a:cubicBezTo>
                <a:cubicBezTo>
                  <a:pt x="6365609" y="4592108"/>
                  <a:pt x="6310840" y="4886656"/>
                  <a:pt x="6219824" y="5320705"/>
                </a:cubicBezTo>
                <a:lnTo>
                  <a:pt x="5419922" y="9066212"/>
                </a:lnTo>
                <a:lnTo>
                  <a:pt x="4341017" y="9066212"/>
                </a:lnTo>
                <a:lnTo>
                  <a:pt x="5258791" y="4805958"/>
                </a:lnTo>
                <a:cubicBezTo>
                  <a:pt x="5308400" y="4508302"/>
                  <a:pt x="5333205" y="4309864"/>
                  <a:pt x="5333205" y="4210645"/>
                </a:cubicBezTo>
                <a:cubicBezTo>
                  <a:pt x="5333205" y="3925424"/>
                  <a:pt x="5230877" y="3702182"/>
                  <a:pt x="5026222" y="3540919"/>
                </a:cubicBezTo>
                <a:cubicBezTo>
                  <a:pt x="4821567" y="3379655"/>
                  <a:pt x="4543556" y="3299023"/>
                  <a:pt x="4192189" y="3299023"/>
                </a:cubicBezTo>
                <a:cubicBezTo>
                  <a:pt x="3687761" y="3299023"/>
                  <a:pt x="3199869" y="3499577"/>
                  <a:pt x="2728514" y="3900686"/>
                </a:cubicBezTo>
                <a:cubicBezTo>
                  <a:pt x="2257291" y="4301662"/>
                  <a:pt x="1961752" y="4820444"/>
                  <a:pt x="1841895" y="5457031"/>
                </a:cubicBez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0" name="Freeform 1850"/>
          <p:cNvSpPr/>
          <p:nvPr/>
        </p:nvSpPr>
        <p:spPr>
          <a:xfrm rot="0" flipH="0" flipV="0">
            <a:off x="14317408" y="4436294"/>
            <a:ext cx="108720" cy="123676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1" name="Freeform 1851"/>
          <p:cNvSpPr/>
          <p:nvPr/>
        </p:nvSpPr>
        <p:spPr>
          <a:xfrm rot="0" flipH="0" flipV="0">
            <a:off x="14447885" y="4438972"/>
            <a:ext cx="103359" cy="118207"/>
          </a:xfrm>
          <a:custGeom>
            <a:pathLst>
              <a:path w="5742185" h="6567090">
                <a:moveTo>
                  <a:pt x="1141015" y="0"/>
                </a:moveTo>
                <a:lnTo>
                  <a:pt x="1699021" y="5457031"/>
                </a:lnTo>
                <a:lnTo>
                  <a:pt x="1729978" y="5457031"/>
                </a:lnTo>
                <a:lnTo>
                  <a:pt x="4570214" y="0"/>
                </a:lnTo>
                <a:lnTo>
                  <a:pt x="5742185" y="0"/>
                </a:lnTo>
                <a:lnTo>
                  <a:pt x="2095896" y="6567090"/>
                </a:lnTo>
                <a:lnTo>
                  <a:pt x="942578" y="6567090"/>
                </a:lnTo>
                <a:lnTo>
                  <a:pt x="0" y="0"/>
                </a:lnTo>
                <a:close/>
                <a:moveTo>
                  <a:pt x="6033690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2" name="Freeform 1852"/>
          <p:cNvSpPr/>
          <p:nvPr/>
        </p:nvSpPr>
        <p:spPr>
          <a:xfrm rot="0" flipH="0" flipV="0">
            <a:off x="14545780" y="4436294"/>
            <a:ext cx="108720" cy="123676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3" name="Freeform 1853"/>
          <p:cNvSpPr/>
          <p:nvPr/>
        </p:nvSpPr>
        <p:spPr>
          <a:xfrm rot="0" flipH="0" flipV="0">
            <a:off x="14665538" y="4393988"/>
            <a:ext cx="53692" cy="163191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4" name="Freeform 1854"/>
          <p:cNvSpPr/>
          <p:nvPr/>
        </p:nvSpPr>
        <p:spPr>
          <a:xfrm rot="0" flipH="0" flipV="0">
            <a:off x="14724995" y="4404036"/>
            <a:ext cx="66526" cy="154483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5" name="Freeform 1855"/>
          <p:cNvSpPr/>
          <p:nvPr/>
        </p:nvSpPr>
        <p:spPr>
          <a:xfrm rot="0" flipH="0" flipV="0">
            <a:off x="14796775" y="4404036"/>
            <a:ext cx="66526" cy="154483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6" name="Freeform 1856"/>
          <p:cNvSpPr/>
          <p:nvPr/>
        </p:nvSpPr>
        <p:spPr>
          <a:xfrm rot="0" flipH="0" flipV="0">
            <a:off x="14864426" y="4438972"/>
            <a:ext cx="115414" cy="120997"/>
          </a:xfrm>
          <a:custGeom>
            <a:pathLst>
              <a:path w="6411913" h="6722069">
                <a:moveTo>
                  <a:pt x="2071093" y="0"/>
                </a:moveTo>
                <a:lnTo>
                  <a:pt x="1190625" y="4030861"/>
                </a:lnTo>
                <a:cubicBezTo>
                  <a:pt x="1116145" y="4378126"/>
                  <a:pt x="1078905" y="4653028"/>
                  <a:pt x="1078905" y="4855567"/>
                </a:cubicBezTo>
                <a:cubicBezTo>
                  <a:pt x="1078905" y="5136687"/>
                  <a:pt x="1180174" y="5358937"/>
                  <a:pt x="1382713" y="5522317"/>
                </a:cubicBezTo>
                <a:cubicBezTo>
                  <a:pt x="1585384" y="5685565"/>
                  <a:pt x="1864453" y="5767189"/>
                  <a:pt x="2219921" y="5767189"/>
                </a:cubicBezTo>
                <a:cubicBezTo>
                  <a:pt x="2807031" y="5767189"/>
                  <a:pt x="3316553" y="5552215"/>
                  <a:pt x="3748485" y="5122267"/>
                </a:cubicBezTo>
                <a:cubicBezTo>
                  <a:pt x="4180550" y="4692319"/>
                  <a:pt x="4452409" y="4202377"/>
                  <a:pt x="4564063" y="3652440"/>
                </a:cubicBezTo>
                <a:lnTo>
                  <a:pt x="5333008" y="0"/>
                </a:lnTo>
                <a:lnTo>
                  <a:pt x="6411913" y="0"/>
                </a:lnTo>
                <a:lnTo>
                  <a:pt x="5029200" y="6567090"/>
                </a:lnTo>
                <a:lnTo>
                  <a:pt x="3987404" y="6567090"/>
                </a:lnTo>
                <a:lnTo>
                  <a:pt x="4191993" y="5574903"/>
                </a:lnTo>
                <a:lnTo>
                  <a:pt x="4161036" y="5574903"/>
                </a:lnTo>
                <a:cubicBezTo>
                  <a:pt x="3879917" y="5955242"/>
                  <a:pt x="3533643" y="6241521"/>
                  <a:pt x="3122216" y="6433740"/>
                </a:cubicBezTo>
                <a:cubicBezTo>
                  <a:pt x="2710921" y="6625959"/>
                  <a:pt x="2277865" y="6722069"/>
                  <a:pt x="1823046" y="6722069"/>
                </a:cubicBezTo>
                <a:cubicBezTo>
                  <a:pt x="1207096" y="6722069"/>
                  <a:pt x="749234" y="6585676"/>
                  <a:pt x="449461" y="6312892"/>
                </a:cubicBezTo>
                <a:cubicBezTo>
                  <a:pt x="149821" y="6039974"/>
                  <a:pt x="0" y="5614127"/>
                  <a:pt x="0" y="5035351"/>
                </a:cubicBezTo>
                <a:cubicBezTo>
                  <a:pt x="0" y="4869987"/>
                  <a:pt x="17529" y="4674658"/>
                  <a:pt x="52586" y="4449365"/>
                </a:cubicBezTo>
                <a:cubicBezTo>
                  <a:pt x="87776" y="4224073"/>
                  <a:pt x="138444" y="3964649"/>
                  <a:pt x="204590" y="3671094"/>
                </a:cubicBezTo>
                <a:lnTo>
                  <a:pt x="986036" y="0"/>
                </a:lnTo>
                <a:close/>
                <a:moveTo>
                  <a:pt x="637480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7" name="Freeform 1857"/>
          <p:cNvSpPr/>
          <p:nvPr/>
        </p:nvSpPr>
        <p:spPr>
          <a:xfrm rot="0" flipH="0" flipV="0">
            <a:off x="15049378" y="4436294"/>
            <a:ext cx="102580" cy="123676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8" name="Freeform 1858"/>
          <p:cNvSpPr/>
          <p:nvPr/>
        </p:nvSpPr>
        <p:spPr>
          <a:xfrm rot="0" flipH="0" flipV="0">
            <a:off x="15159999" y="4393988"/>
            <a:ext cx="53692" cy="163191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59" name="Freeform 1859"/>
          <p:cNvSpPr/>
          <p:nvPr/>
        </p:nvSpPr>
        <p:spPr>
          <a:xfrm rot="0" flipH="0" flipV="0">
            <a:off x="15206844" y="4436294"/>
            <a:ext cx="131155" cy="168885"/>
          </a:xfrm>
          <a:custGeom>
            <a:pathLst>
              <a:path w="7286426" h="9382521">
                <a:moveTo>
                  <a:pt x="3962598" y="0"/>
                </a:moveTo>
                <a:cubicBezTo>
                  <a:pt x="4504067" y="0"/>
                  <a:pt x="4971189" y="137451"/>
                  <a:pt x="5363963" y="412353"/>
                </a:cubicBezTo>
                <a:cubicBezTo>
                  <a:pt x="5756738" y="687255"/>
                  <a:pt x="5984147" y="1002506"/>
                  <a:pt x="6046192" y="1358106"/>
                </a:cubicBezTo>
                <a:lnTo>
                  <a:pt x="6070996" y="1358106"/>
                </a:lnTo>
                <a:lnTo>
                  <a:pt x="6275585" y="148828"/>
                </a:lnTo>
                <a:lnTo>
                  <a:pt x="7286426" y="148828"/>
                </a:lnTo>
                <a:lnTo>
                  <a:pt x="6108104" y="5754687"/>
                </a:lnTo>
                <a:cubicBezTo>
                  <a:pt x="5876594" y="6866862"/>
                  <a:pt x="5618228" y="7642025"/>
                  <a:pt x="5333007" y="8080175"/>
                </a:cubicBezTo>
                <a:cubicBezTo>
                  <a:pt x="5047786" y="8518458"/>
                  <a:pt x="4687093" y="8845086"/>
                  <a:pt x="4250928" y="9060060"/>
                </a:cubicBezTo>
                <a:cubicBezTo>
                  <a:pt x="3814762" y="9275034"/>
                  <a:pt x="3272168" y="9382521"/>
                  <a:pt x="2623145" y="9382521"/>
                </a:cubicBezTo>
                <a:cubicBezTo>
                  <a:pt x="1841698" y="9382521"/>
                  <a:pt x="1214305" y="9206771"/>
                  <a:pt x="740965" y="8855272"/>
                </a:cubicBezTo>
                <a:cubicBezTo>
                  <a:pt x="267626" y="8503905"/>
                  <a:pt x="20638" y="8001660"/>
                  <a:pt x="0" y="7348536"/>
                </a:cubicBezTo>
                <a:lnTo>
                  <a:pt x="1078904" y="7348536"/>
                </a:lnTo>
                <a:cubicBezTo>
                  <a:pt x="1111977" y="7716439"/>
                  <a:pt x="1260805" y="7988233"/>
                  <a:pt x="1525388" y="8163916"/>
                </a:cubicBezTo>
                <a:cubicBezTo>
                  <a:pt x="1789972" y="8339599"/>
                  <a:pt x="2188963" y="8427441"/>
                  <a:pt x="2722363" y="8427441"/>
                </a:cubicBezTo>
                <a:cubicBezTo>
                  <a:pt x="3309342" y="8427441"/>
                  <a:pt x="3783673" y="8257909"/>
                  <a:pt x="4145359" y="7918846"/>
                </a:cubicBezTo>
                <a:cubicBezTo>
                  <a:pt x="4507177" y="7579914"/>
                  <a:pt x="4818327" y="6868847"/>
                  <a:pt x="5078809" y="5785643"/>
                </a:cubicBezTo>
                <a:lnTo>
                  <a:pt x="5054004" y="5760839"/>
                </a:lnTo>
                <a:cubicBezTo>
                  <a:pt x="4834797" y="6091568"/>
                  <a:pt x="4551560" y="6341732"/>
                  <a:pt x="4204295" y="6511329"/>
                </a:cubicBezTo>
                <a:cubicBezTo>
                  <a:pt x="3857029" y="6680795"/>
                  <a:pt x="3458104" y="6765527"/>
                  <a:pt x="3007518" y="6765527"/>
                </a:cubicBezTo>
                <a:cubicBezTo>
                  <a:pt x="2255175" y="6765527"/>
                  <a:pt x="1656754" y="6524757"/>
                  <a:pt x="1212254" y="6043215"/>
                </a:cubicBezTo>
                <a:cubicBezTo>
                  <a:pt x="767886" y="5561541"/>
                  <a:pt x="545703" y="4896908"/>
                  <a:pt x="545703" y="4049315"/>
                </a:cubicBezTo>
                <a:cubicBezTo>
                  <a:pt x="545703" y="3003418"/>
                  <a:pt x="869156" y="2067057"/>
                  <a:pt x="1516062" y="1240234"/>
                </a:cubicBezTo>
                <a:cubicBezTo>
                  <a:pt x="2163100" y="413411"/>
                  <a:pt x="2978612" y="0"/>
                  <a:pt x="3962598" y="0"/>
                </a:cubicBezTo>
                <a:close/>
                <a:moveTo>
                  <a:pt x="6994921" y="6715918"/>
                </a:moveTo>
                <a:moveTo>
                  <a:pt x="1624607" y="4049315"/>
                </a:moveTo>
                <a:cubicBezTo>
                  <a:pt x="1624607" y="4578482"/>
                  <a:pt x="1773435" y="5005387"/>
                  <a:pt x="2071092" y="5330031"/>
                </a:cubicBezTo>
                <a:cubicBezTo>
                  <a:pt x="2368748" y="5654542"/>
                  <a:pt x="2757355" y="5816798"/>
                  <a:pt x="3236912" y="5816798"/>
                </a:cubicBezTo>
                <a:cubicBezTo>
                  <a:pt x="3947980" y="5816798"/>
                  <a:pt x="4523647" y="5493279"/>
                  <a:pt x="4963913" y="4846240"/>
                </a:cubicBezTo>
                <a:cubicBezTo>
                  <a:pt x="5404313" y="4199202"/>
                  <a:pt x="5624512" y="3472656"/>
                  <a:pt x="5624512" y="2666603"/>
                </a:cubicBezTo>
                <a:cubicBezTo>
                  <a:pt x="5624512" y="2120900"/>
                  <a:pt x="5478727" y="1698162"/>
                  <a:pt x="5187156" y="1398389"/>
                </a:cubicBezTo>
                <a:cubicBezTo>
                  <a:pt x="4895717" y="1098616"/>
                  <a:pt x="4481313" y="948729"/>
                  <a:pt x="3943945" y="948729"/>
                </a:cubicBezTo>
                <a:cubicBezTo>
                  <a:pt x="3286587" y="948729"/>
                  <a:pt x="2735659" y="1282568"/>
                  <a:pt x="2291159" y="1950243"/>
                </a:cubicBezTo>
                <a:cubicBezTo>
                  <a:pt x="1846791" y="2617919"/>
                  <a:pt x="1624607" y="3317610"/>
                  <a:pt x="1624607" y="4049315"/>
                </a:cubicBezTo>
                <a:close/>
                <a:moveTo>
                  <a:pt x="294560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0" name="Freeform 1860"/>
          <p:cNvSpPr/>
          <p:nvPr/>
        </p:nvSpPr>
        <p:spPr>
          <a:xfrm rot="0" flipH="0" flipV="0">
            <a:off x="15341965" y="4436294"/>
            <a:ext cx="115417" cy="120886"/>
          </a:xfrm>
          <a:custGeom>
            <a:pathLst>
              <a:path w="6412110" h="6715918">
                <a:moveTo>
                  <a:pt x="4582714" y="0"/>
                </a:moveTo>
                <a:cubicBezTo>
                  <a:pt x="5202898" y="0"/>
                  <a:pt x="5662810" y="135400"/>
                  <a:pt x="5962450" y="406201"/>
                </a:cubicBezTo>
                <a:cubicBezTo>
                  <a:pt x="6262223" y="677002"/>
                  <a:pt x="6412110" y="1101791"/>
                  <a:pt x="6412110" y="1680567"/>
                </a:cubicBezTo>
                <a:cubicBezTo>
                  <a:pt x="6412110" y="1796322"/>
                  <a:pt x="6402783" y="1931723"/>
                  <a:pt x="6384130" y="2086768"/>
                </a:cubicBezTo>
                <a:cubicBezTo>
                  <a:pt x="6365609" y="2241814"/>
                  <a:pt x="6310840" y="2536362"/>
                  <a:pt x="6219824" y="2970411"/>
                </a:cubicBezTo>
                <a:lnTo>
                  <a:pt x="5419922" y="6715918"/>
                </a:lnTo>
                <a:lnTo>
                  <a:pt x="4341017" y="6715918"/>
                </a:lnTo>
                <a:lnTo>
                  <a:pt x="5258791" y="2480468"/>
                </a:lnTo>
                <a:cubicBezTo>
                  <a:pt x="5308400" y="2166276"/>
                  <a:pt x="5333205" y="1959570"/>
                  <a:pt x="5333205" y="1860351"/>
                </a:cubicBezTo>
                <a:cubicBezTo>
                  <a:pt x="5333205" y="1575130"/>
                  <a:pt x="5230877" y="1351888"/>
                  <a:pt x="5026222" y="1190625"/>
                </a:cubicBezTo>
                <a:cubicBezTo>
                  <a:pt x="4821567" y="1029361"/>
                  <a:pt x="4543556" y="948729"/>
                  <a:pt x="4192189" y="948729"/>
                </a:cubicBezTo>
                <a:cubicBezTo>
                  <a:pt x="3687761" y="948729"/>
                  <a:pt x="3199869" y="1149283"/>
                  <a:pt x="2728514" y="1550392"/>
                </a:cubicBezTo>
                <a:cubicBezTo>
                  <a:pt x="2257291" y="1951368"/>
                  <a:pt x="1965853" y="2443294"/>
                  <a:pt x="1854199" y="3026172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82910" y="148828"/>
                </a:lnTo>
                <a:lnTo>
                  <a:pt x="2424706" y="148828"/>
                </a:lnTo>
                <a:lnTo>
                  <a:pt x="2220117" y="1141015"/>
                </a:lnTo>
                <a:lnTo>
                  <a:pt x="2244922" y="1141015"/>
                </a:lnTo>
                <a:cubicBezTo>
                  <a:pt x="2513606" y="777213"/>
                  <a:pt x="2850487" y="496093"/>
                  <a:pt x="3255564" y="297656"/>
                </a:cubicBezTo>
                <a:cubicBezTo>
                  <a:pt x="3660774" y="99218"/>
                  <a:pt x="4103157" y="0"/>
                  <a:pt x="4582714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1" name="Freeform 1861"/>
          <p:cNvSpPr/>
          <p:nvPr/>
        </p:nvSpPr>
        <p:spPr>
          <a:xfrm rot="0" flipH="0" flipV="0">
            <a:off x="15467953" y="4436294"/>
            <a:ext cx="108720" cy="123676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2" name="Freeform 1862"/>
          <p:cNvSpPr/>
          <p:nvPr/>
        </p:nvSpPr>
        <p:spPr>
          <a:xfrm rot="0" flipH="0" flipV="0">
            <a:off x="15586595" y="4436294"/>
            <a:ext cx="108720" cy="123676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3" name="Freeform 1863"/>
          <p:cNvSpPr/>
          <p:nvPr/>
        </p:nvSpPr>
        <p:spPr>
          <a:xfrm rot="0" flipH="0" flipV="0">
            <a:off x="15706354" y="4393988"/>
            <a:ext cx="53692" cy="163191"/>
          </a:xfrm>
          <a:custGeom>
            <a:pathLst>
              <a:path w="2982911" h="9066212">
                <a:moveTo>
                  <a:pt x="2982911" y="0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903808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4" name="Freeform 1864"/>
          <p:cNvSpPr/>
          <p:nvPr/>
        </p:nvSpPr>
        <p:spPr>
          <a:xfrm rot="0" flipH="0" flipV="0">
            <a:off x="15757103" y="4393988"/>
            <a:ext cx="53692" cy="163191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5" name="Freeform 1865"/>
          <p:cNvSpPr/>
          <p:nvPr/>
        </p:nvSpPr>
        <p:spPr>
          <a:xfrm rot="0" flipH="0" flipV="0">
            <a:off x="15857894" y="4438972"/>
            <a:ext cx="129816" cy="166206"/>
          </a:xfrm>
          <a:custGeom>
            <a:pathLst>
              <a:path w="7212011" h="9233693">
                <a:moveTo>
                  <a:pt x="2486619" y="0"/>
                </a:moveTo>
                <a:lnTo>
                  <a:pt x="3249413" y="5221486"/>
                </a:lnTo>
                <a:lnTo>
                  <a:pt x="3274218" y="5221486"/>
                </a:lnTo>
                <a:lnTo>
                  <a:pt x="6033690" y="0"/>
                </a:lnTo>
                <a:lnTo>
                  <a:pt x="7212011" y="0"/>
                </a:lnTo>
                <a:lnTo>
                  <a:pt x="2871191" y="7677149"/>
                </a:lnTo>
                <a:cubicBezTo>
                  <a:pt x="2813247" y="7784570"/>
                  <a:pt x="2674738" y="7991209"/>
                  <a:pt x="2455663" y="8297068"/>
                </a:cubicBezTo>
                <a:cubicBezTo>
                  <a:pt x="2236588" y="8603058"/>
                  <a:pt x="1992642" y="8835627"/>
                  <a:pt x="1723826" y="8994774"/>
                </a:cubicBezTo>
                <a:cubicBezTo>
                  <a:pt x="1455141" y="9154053"/>
                  <a:pt x="1132680" y="9233693"/>
                  <a:pt x="756444" y="9233693"/>
                </a:cubicBezTo>
                <a:cubicBezTo>
                  <a:pt x="615950" y="9233693"/>
                  <a:pt x="469238" y="9215040"/>
                  <a:pt x="316309" y="9177733"/>
                </a:cubicBezTo>
                <a:cubicBezTo>
                  <a:pt x="163248" y="9140559"/>
                  <a:pt x="57811" y="9103385"/>
                  <a:pt x="0" y="9066211"/>
                </a:cubicBezTo>
                <a:lnTo>
                  <a:pt x="192087" y="8191896"/>
                </a:lnTo>
                <a:cubicBezTo>
                  <a:pt x="287205" y="8249707"/>
                  <a:pt x="389533" y="8294091"/>
                  <a:pt x="499070" y="8325047"/>
                </a:cubicBezTo>
                <a:cubicBezTo>
                  <a:pt x="608608" y="8356136"/>
                  <a:pt x="713052" y="8371680"/>
                  <a:pt x="812402" y="8371680"/>
                </a:cubicBezTo>
                <a:cubicBezTo>
                  <a:pt x="1188507" y="8371680"/>
                  <a:pt x="1490265" y="8188721"/>
                  <a:pt x="1717674" y="7822802"/>
                </a:cubicBezTo>
                <a:cubicBezTo>
                  <a:pt x="1945083" y="7457016"/>
                  <a:pt x="2201398" y="7038445"/>
                  <a:pt x="2486619" y="6567090"/>
                </a:cubicBezTo>
                <a:lnTo>
                  <a:pt x="1333301" y="0"/>
                </a:lnTo>
                <a:close/>
                <a:moveTo>
                  <a:pt x="736699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6" name="Freeform 1866"/>
          <p:cNvSpPr/>
          <p:nvPr/>
        </p:nvSpPr>
        <p:spPr>
          <a:xfrm rot="0" flipH="0" flipV="0">
            <a:off x="15980903" y="4393988"/>
            <a:ext cx="115417" cy="163191"/>
          </a:xfrm>
          <a:custGeom>
            <a:pathLst>
              <a:path w="6412110" h="9066212">
                <a:moveTo>
                  <a:pt x="2995214" y="0"/>
                </a:moveTo>
                <a:lnTo>
                  <a:pt x="2220117" y="3460353"/>
                </a:lnTo>
                <a:lnTo>
                  <a:pt x="2244922" y="3491309"/>
                </a:lnTo>
                <a:cubicBezTo>
                  <a:pt x="2513606" y="3127507"/>
                  <a:pt x="2850487" y="2846387"/>
                  <a:pt x="3255564" y="2647950"/>
                </a:cubicBezTo>
                <a:cubicBezTo>
                  <a:pt x="3660774" y="2449512"/>
                  <a:pt x="4103157" y="2350294"/>
                  <a:pt x="4582714" y="2350294"/>
                </a:cubicBezTo>
                <a:cubicBezTo>
                  <a:pt x="5202898" y="2350294"/>
                  <a:pt x="5662810" y="2485694"/>
                  <a:pt x="5962450" y="2756495"/>
                </a:cubicBezTo>
                <a:cubicBezTo>
                  <a:pt x="6262223" y="3027296"/>
                  <a:pt x="6412110" y="3452085"/>
                  <a:pt x="6412110" y="4030861"/>
                </a:cubicBezTo>
                <a:cubicBezTo>
                  <a:pt x="6412110" y="4146616"/>
                  <a:pt x="6402783" y="4282017"/>
                  <a:pt x="6384130" y="4437062"/>
                </a:cubicBezTo>
                <a:cubicBezTo>
                  <a:pt x="6365609" y="4592108"/>
                  <a:pt x="6310840" y="4886656"/>
                  <a:pt x="6219824" y="5320705"/>
                </a:cubicBezTo>
                <a:lnTo>
                  <a:pt x="5419922" y="9066212"/>
                </a:lnTo>
                <a:lnTo>
                  <a:pt x="4341017" y="9066212"/>
                </a:lnTo>
                <a:lnTo>
                  <a:pt x="5258791" y="4805958"/>
                </a:lnTo>
                <a:cubicBezTo>
                  <a:pt x="5308400" y="4508302"/>
                  <a:pt x="5333205" y="4309864"/>
                  <a:pt x="5333205" y="4210645"/>
                </a:cubicBezTo>
                <a:cubicBezTo>
                  <a:pt x="5333205" y="3925424"/>
                  <a:pt x="5230877" y="3702182"/>
                  <a:pt x="5026222" y="3540919"/>
                </a:cubicBezTo>
                <a:cubicBezTo>
                  <a:pt x="4821567" y="3379655"/>
                  <a:pt x="4543556" y="3299023"/>
                  <a:pt x="4192189" y="3299023"/>
                </a:cubicBezTo>
                <a:cubicBezTo>
                  <a:pt x="3687761" y="3299023"/>
                  <a:pt x="3199869" y="3499577"/>
                  <a:pt x="2728514" y="3900686"/>
                </a:cubicBezTo>
                <a:cubicBezTo>
                  <a:pt x="2257291" y="4301662"/>
                  <a:pt x="1961752" y="4820444"/>
                  <a:pt x="1841895" y="5457031"/>
                </a:cubicBez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7" name="Freeform 1867"/>
          <p:cNvSpPr/>
          <p:nvPr/>
        </p:nvSpPr>
        <p:spPr>
          <a:xfrm rot="0" flipH="0" flipV="0">
            <a:off x="16113029" y="4393988"/>
            <a:ext cx="134613" cy="165981"/>
          </a:xfrm>
          <a:custGeom>
            <a:pathLst>
              <a:path w="7478514" h="9221191">
                <a:moveTo>
                  <a:pt x="7478514" y="0"/>
                </a:moveTo>
                <a:lnTo>
                  <a:pt x="5562402" y="9066212"/>
                </a:lnTo>
                <a:lnTo>
                  <a:pt x="4545410" y="9066212"/>
                </a:lnTo>
                <a:lnTo>
                  <a:pt x="4774803" y="8123634"/>
                </a:lnTo>
                <a:lnTo>
                  <a:pt x="4749999" y="8123634"/>
                </a:lnTo>
                <a:cubicBezTo>
                  <a:pt x="4468879" y="8503973"/>
                  <a:pt x="4158787" y="8781984"/>
                  <a:pt x="3819724" y="8957667"/>
                </a:cubicBezTo>
                <a:cubicBezTo>
                  <a:pt x="3480792" y="9133350"/>
                  <a:pt x="3067447" y="9221191"/>
                  <a:pt x="2579688" y="9221191"/>
                </a:cubicBezTo>
                <a:cubicBezTo>
                  <a:pt x="1777603" y="9221191"/>
                  <a:pt x="1147101" y="8979363"/>
                  <a:pt x="688181" y="8495705"/>
                </a:cubicBezTo>
                <a:cubicBezTo>
                  <a:pt x="229394" y="8012046"/>
                  <a:pt x="0" y="7354689"/>
                  <a:pt x="0" y="6523633"/>
                </a:cubicBezTo>
                <a:cubicBezTo>
                  <a:pt x="0" y="5424024"/>
                  <a:pt x="344157" y="4453599"/>
                  <a:pt x="1032470" y="3612356"/>
                </a:cubicBezTo>
                <a:cubicBezTo>
                  <a:pt x="1720784" y="2770981"/>
                  <a:pt x="2592057" y="2350294"/>
                  <a:pt x="3646289" y="2350294"/>
                </a:cubicBezTo>
                <a:cubicBezTo>
                  <a:pt x="4158920" y="2350294"/>
                  <a:pt x="4598128" y="2449512"/>
                  <a:pt x="4963914" y="2647950"/>
                </a:cubicBezTo>
                <a:cubicBezTo>
                  <a:pt x="5329833" y="2846387"/>
                  <a:pt x="5570670" y="3131674"/>
                  <a:pt x="5686425" y="3503811"/>
                </a:cubicBezTo>
                <a:lnTo>
                  <a:pt x="5711230" y="3503811"/>
                </a:lnTo>
                <a:lnTo>
                  <a:pt x="6411913" y="0"/>
                </a:lnTo>
                <a:close/>
                <a:moveTo>
                  <a:pt x="8849122" y="9066212"/>
                </a:moveTo>
                <a:moveTo>
                  <a:pt x="1078905" y="6523633"/>
                </a:moveTo>
                <a:cubicBezTo>
                  <a:pt x="1078905" y="7094207"/>
                  <a:pt x="1221515" y="7527330"/>
                  <a:pt x="1506736" y="7823002"/>
                </a:cubicBezTo>
                <a:cubicBezTo>
                  <a:pt x="1792089" y="8118541"/>
                  <a:pt x="2209668" y="8266311"/>
                  <a:pt x="2759472" y="8266311"/>
                </a:cubicBezTo>
                <a:cubicBezTo>
                  <a:pt x="3491177" y="8266311"/>
                  <a:pt x="4103026" y="7922154"/>
                  <a:pt x="4595019" y="7233841"/>
                </a:cubicBezTo>
                <a:cubicBezTo>
                  <a:pt x="5087012" y="6545395"/>
                  <a:pt x="5333008" y="5802246"/>
                  <a:pt x="5333008" y="5004395"/>
                </a:cubicBezTo>
                <a:cubicBezTo>
                  <a:pt x="5333008" y="4495866"/>
                  <a:pt x="5185172" y="4084505"/>
                  <a:pt x="4889500" y="3770312"/>
                </a:cubicBezTo>
                <a:cubicBezTo>
                  <a:pt x="4593960" y="3456120"/>
                  <a:pt x="4187825" y="3299023"/>
                  <a:pt x="3671094" y="3299023"/>
                </a:cubicBezTo>
                <a:cubicBezTo>
                  <a:pt x="2922852" y="3299023"/>
                  <a:pt x="2303727" y="3624593"/>
                  <a:pt x="1813719" y="4275733"/>
                </a:cubicBezTo>
                <a:cubicBezTo>
                  <a:pt x="1323843" y="4926873"/>
                  <a:pt x="1078905" y="5676173"/>
                  <a:pt x="1078905" y="6523633"/>
                </a:cubicBezTo>
                <a:close/>
                <a:moveTo>
                  <a:pt x="2325489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8" name="Freeform 1868"/>
          <p:cNvSpPr/>
          <p:nvPr/>
        </p:nvSpPr>
        <p:spPr>
          <a:xfrm rot="0" flipH="0" flipV="0">
            <a:off x="16246685" y="4436294"/>
            <a:ext cx="110953" cy="123676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69" name="Freeform 1869"/>
          <p:cNvSpPr/>
          <p:nvPr/>
        </p:nvSpPr>
        <p:spPr>
          <a:xfrm rot="0" flipH="0" flipV="0">
            <a:off x="16365200" y="4436294"/>
            <a:ext cx="102580" cy="123676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0" name="Freeform 1870"/>
          <p:cNvSpPr/>
          <p:nvPr/>
        </p:nvSpPr>
        <p:spPr>
          <a:xfrm rot="0" flipH="0" flipV="0">
            <a:off x="16484530" y="4404036"/>
            <a:ext cx="66526" cy="154483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1" name="Freeform 1871"/>
          <p:cNvSpPr/>
          <p:nvPr/>
        </p:nvSpPr>
        <p:spPr>
          <a:xfrm rot="0" flipH="0" flipV="0">
            <a:off x="16546487" y="4395774"/>
            <a:ext cx="108720" cy="164195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2" name="Freeform 1872"/>
          <p:cNvSpPr/>
          <p:nvPr/>
        </p:nvSpPr>
        <p:spPr>
          <a:xfrm rot="0" flipH="0" flipV="0">
            <a:off x="16740286" y="4438972"/>
            <a:ext cx="103359" cy="118207"/>
          </a:xfrm>
          <a:custGeom>
            <a:pathLst>
              <a:path w="5742185" h="6567090">
                <a:moveTo>
                  <a:pt x="1141015" y="0"/>
                </a:moveTo>
                <a:lnTo>
                  <a:pt x="1699021" y="5457031"/>
                </a:lnTo>
                <a:lnTo>
                  <a:pt x="1729978" y="5457031"/>
                </a:lnTo>
                <a:lnTo>
                  <a:pt x="4570214" y="0"/>
                </a:lnTo>
                <a:lnTo>
                  <a:pt x="5742185" y="0"/>
                </a:lnTo>
                <a:lnTo>
                  <a:pt x="2095896" y="6567090"/>
                </a:lnTo>
                <a:lnTo>
                  <a:pt x="942578" y="6567090"/>
                </a:lnTo>
                <a:lnTo>
                  <a:pt x="0" y="0"/>
                </a:lnTo>
                <a:close/>
                <a:moveTo>
                  <a:pt x="6033690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3" name="Freeform 1873"/>
          <p:cNvSpPr/>
          <p:nvPr/>
        </p:nvSpPr>
        <p:spPr>
          <a:xfrm rot="0" flipH="0" flipV="0">
            <a:off x="16838181" y="4436294"/>
            <a:ext cx="108720" cy="123676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4" name="Freeform 1874"/>
          <p:cNvSpPr/>
          <p:nvPr/>
        </p:nvSpPr>
        <p:spPr>
          <a:xfrm rot="0" flipH="0" flipV="0">
            <a:off x="16957939" y="4393988"/>
            <a:ext cx="53692" cy="163191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5" name="Freeform 1875"/>
          <p:cNvSpPr/>
          <p:nvPr/>
        </p:nvSpPr>
        <p:spPr>
          <a:xfrm rot="0" flipH="0" flipV="0">
            <a:off x="12899611" y="4753297"/>
            <a:ext cx="115414" cy="120997"/>
          </a:xfrm>
          <a:custGeom>
            <a:pathLst>
              <a:path w="6411913" h="6722069">
                <a:moveTo>
                  <a:pt x="2071093" y="0"/>
                </a:moveTo>
                <a:lnTo>
                  <a:pt x="1190625" y="4030861"/>
                </a:lnTo>
                <a:cubicBezTo>
                  <a:pt x="1116145" y="4378126"/>
                  <a:pt x="1078905" y="4653028"/>
                  <a:pt x="1078905" y="4855567"/>
                </a:cubicBezTo>
                <a:cubicBezTo>
                  <a:pt x="1078905" y="5136687"/>
                  <a:pt x="1180174" y="5358937"/>
                  <a:pt x="1382713" y="5522317"/>
                </a:cubicBezTo>
                <a:cubicBezTo>
                  <a:pt x="1585384" y="5685565"/>
                  <a:pt x="1864453" y="5767189"/>
                  <a:pt x="2219921" y="5767189"/>
                </a:cubicBezTo>
                <a:cubicBezTo>
                  <a:pt x="2807031" y="5767189"/>
                  <a:pt x="3316553" y="5552215"/>
                  <a:pt x="3748485" y="5122267"/>
                </a:cubicBezTo>
                <a:cubicBezTo>
                  <a:pt x="4180550" y="4692319"/>
                  <a:pt x="4452409" y="4202377"/>
                  <a:pt x="4564063" y="3652440"/>
                </a:cubicBezTo>
                <a:lnTo>
                  <a:pt x="5333008" y="0"/>
                </a:lnTo>
                <a:lnTo>
                  <a:pt x="6411913" y="0"/>
                </a:lnTo>
                <a:lnTo>
                  <a:pt x="5029200" y="6567090"/>
                </a:lnTo>
                <a:lnTo>
                  <a:pt x="3987404" y="6567090"/>
                </a:lnTo>
                <a:lnTo>
                  <a:pt x="4191993" y="5574903"/>
                </a:lnTo>
                <a:lnTo>
                  <a:pt x="4161036" y="5574903"/>
                </a:lnTo>
                <a:cubicBezTo>
                  <a:pt x="3879917" y="5955242"/>
                  <a:pt x="3533643" y="6241521"/>
                  <a:pt x="3122216" y="6433740"/>
                </a:cubicBezTo>
                <a:cubicBezTo>
                  <a:pt x="2710921" y="6625959"/>
                  <a:pt x="2277865" y="6722069"/>
                  <a:pt x="1823046" y="6722069"/>
                </a:cubicBezTo>
                <a:cubicBezTo>
                  <a:pt x="1207096" y="6722069"/>
                  <a:pt x="749234" y="6585676"/>
                  <a:pt x="449461" y="6312892"/>
                </a:cubicBezTo>
                <a:cubicBezTo>
                  <a:pt x="149821" y="6039974"/>
                  <a:pt x="0" y="5614127"/>
                  <a:pt x="0" y="5035351"/>
                </a:cubicBezTo>
                <a:cubicBezTo>
                  <a:pt x="0" y="4869987"/>
                  <a:pt x="17529" y="4674658"/>
                  <a:pt x="52586" y="4449365"/>
                </a:cubicBezTo>
                <a:cubicBezTo>
                  <a:pt x="87776" y="4224073"/>
                  <a:pt x="138444" y="3964649"/>
                  <a:pt x="204590" y="3671094"/>
                </a:cubicBezTo>
                <a:lnTo>
                  <a:pt x="986036" y="0"/>
                </a:lnTo>
                <a:close/>
                <a:moveTo>
                  <a:pt x="637480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6" name="Freeform 1876"/>
          <p:cNvSpPr/>
          <p:nvPr/>
        </p:nvSpPr>
        <p:spPr>
          <a:xfrm rot="0" flipH="0" flipV="0">
            <a:off x="13021240" y="4750619"/>
            <a:ext cx="102580" cy="123676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7" name="Freeform 1877"/>
          <p:cNvSpPr/>
          <p:nvPr/>
        </p:nvSpPr>
        <p:spPr>
          <a:xfrm rot="0" flipH="0" flipV="0">
            <a:off x="13135212" y="4750619"/>
            <a:ext cx="110953" cy="123676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8" name="Freeform 1878"/>
          <p:cNvSpPr/>
          <p:nvPr/>
        </p:nvSpPr>
        <p:spPr>
          <a:xfrm rot="0" flipH="0" flipV="0">
            <a:off x="13253505" y="4750619"/>
            <a:ext cx="108720" cy="123676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79" name="Freeform 1879"/>
          <p:cNvSpPr/>
          <p:nvPr/>
        </p:nvSpPr>
        <p:spPr>
          <a:xfrm rot="0" flipH="0" flipV="0">
            <a:off x="13373262" y="4750619"/>
            <a:ext cx="183508" cy="120886"/>
          </a:xfrm>
          <a:custGeom>
            <a:pathLst>
              <a:path w="10194924" h="6715918">
                <a:moveTo>
                  <a:pt x="4471192" y="0"/>
                </a:moveTo>
                <a:cubicBezTo>
                  <a:pt x="4942415" y="0"/>
                  <a:pt x="5313427" y="101335"/>
                  <a:pt x="5584228" y="304006"/>
                </a:cubicBezTo>
                <a:cubicBezTo>
                  <a:pt x="5855029" y="506544"/>
                  <a:pt x="6033821" y="797983"/>
                  <a:pt x="6120605" y="1178322"/>
                </a:cubicBezTo>
                <a:cubicBezTo>
                  <a:pt x="6364551" y="831056"/>
                  <a:pt x="6689062" y="547886"/>
                  <a:pt x="7094139" y="328811"/>
                </a:cubicBezTo>
                <a:cubicBezTo>
                  <a:pt x="7499349" y="109603"/>
                  <a:pt x="7925195" y="0"/>
                  <a:pt x="8371680" y="0"/>
                </a:cubicBezTo>
                <a:cubicBezTo>
                  <a:pt x="8929819" y="0"/>
                  <a:pt x="9373194" y="130241"/>
                  <a:pt x="9701806" y="390723"/>
                </a:cubicBezTo>
                <a:cubicBezTo>
                  <a:pt x="10030551" y="651205"/>
                  <a:pt x="10194924" y="1012957"/>
                  <a:pt x="10194924" y="1475978"/>
                </a:cubicBezTo>
                <a:cubicBezTo>
                  <a:pt x="10194924" y="1645443"/>
                  <a:pt x="10179380" y="1828403"/>
                  <a:pt x="10148291" y="2024856"/>
                </a:cubicBezTo>
                <a:cubicBezTo>
                  <a:pt x="10117335" y="2221177"/>
                  <a:pt x="10070834" y="2472266"/>
                  <a:pt x="10008789" y="2778125"/>
                </a:cubicBezTo>
                <a:lnTo>
                  <a:pt x="9177931" y="6715918"/>
                </a:lnTo>
                <a:lnTo>
                  <a:pt x="8098828" y="6715918"/>
                </a:lnTo>
                <a:lnTo>
                  <a:pt x="8991797" y="2666603"/>
                </a:lnTo>
                <a:cubicBezTo>
                  <a:pt x="9057943" y="2360612"/>
                  <a:pt x="9095117" y="2149739"/>
                  <a:pt x="9103319" y="2033984"/>
                </a:cubicBezTo>
                <a:cubicBezTo>
                  <a:pt x="9111653" y="1918229"/>
                  <a:pt x="9115820" y="1854133"/>
                  <a:pt x="9115820" y="1841698"/>
                </a:cubicBezTo>
                <a:cubicBezTo>
                  <a:pt x="9115820" y="1585449"/>
                  <a:pt x="9018652" y="1372592"/>
                  <a:pt x="8824316" y="1203126"/>
                </a:cubicBezTo>
                <a:cubicBezTo>
                  <a:pt x="8630111" y="1033529"/>
                  <a:pt x="8392450" y="948729"/>
                  <a:pt x="8111330" y="948729"/>
                </a:cubicBezTo>
                <a:cubicBezTo>
                  <a:pt x="7747528" y="948729"/>
                  <a:pt x="7380617" y="1081021"/>
                  <a:pt x="7010597" y="1345604"/>
                </a:cubicBezTo>
                <a:cubicBezTo>
                  <a:pt x="6640577" y="1610188"/>
                  <a:pt x="6382145" y="1883039"/>
                  <a:pt x="6235302" y="2164159"/>
                </a:cubicBezTo>
                <a:cubicBezTo>
                  <a:pt x="6088590" y="2445279"/>
                  <a:pt x="5967676" y="2809081"/>
                  <a:pt x="5872558" y="3255565"/>
                </a:cubicBezTo>
                <a:lnTo>
                  <a:pt x="5128417" y="6715918"/>
                </a:lnTo>
                <a:lnTo>
                  <a:pt x="4049513" y="6715918"/>
                </a:lnTo>
                <a:lnTo>
                  <a:pt x="4805956" y="3106737"/>
                </a:lnTo>
                <a:cubicBezTo>
                  <a:pt x="4888639" y="2701660"/>
                  <a:pt x="4948567" y="2401954"/>
                  <a:pt x="4985741" y="2207617"/>
                </a:cubicBezTo>
                <a:cubicBezTo>
                  <a:pt x="5023047" y="2013280"/>
                  <a:pt x="5041700" y="1878938"/>
                  <a:pt x="5041700" y="1804590"/>
                </a:cubicBezTo>
                <a:cubicBezTo>
                  <a:pt x="5041700" y="1535906"/>
                  <a:pt x="4962127" y="1326091"/>
                  <a:pt x="4802980" y="1175147"/>
                </a:cubicBezTo>
                <a:cubicBezTo>
                  <a:pt x="4643833" y="1024202"/>
                  <a:pt x="4417482" y="948729"/>
                  <a:pt x="4123927" y="948729"/>
                </a:cubicBezTo>
                <a:cubicBezTo>
                  <a:pt x="3735254" y="948729"/>
                  <a:pt x="3356966" y="1089289"/>
                  <a:pt x="2989063" y="1370409"/>
                </a:cubicBezTo>
                <a:cubicBezTo>
                  <a:pt x="2621160" y="1651529"/>
                  <a:pt x="2363786" y="1906852"/>
                  <a:pt x="2216942" y="2136378"/>
                </a:cubicBezTo>
                <a:cubicBezTo>
                  <a:pt x="2070231" y="2365772"/>
                  <a:pt x="1938997" y="2728515"/>
                  <a:pt x="1823242" y="3224609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95411" y="148828"/>
                </a:lnTo>
                <a:lnTo>
                  <a:pt x="2399902" y="148828"/>
                </a:lnTo>
                <a:lnTo>
                  <a:pt x="2158205" y="1128712"/>
                </a:lnTo>
                <a:lnTo>
                  <a:pt x="2183010" y="1153517"/>
                </a:lnTo>
                <a:cubicBezTo>
                  <a:pt x="2484767" y="781380"/>
                  <a:pt x="2831966" y="496093"/>
                  <a:pt x="3224608" y="297656"/>
                </a:cubicBezTo>
                <a:cubicBezTo>
                  <a:pt x="3617382" y="99218"/>
                  <a:pt x="4032910" y="0"/>
                  <a:pt x="4471192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0" name="Freeform 1880"/>
          <p:cNvSpPr/>
          <p:nvPr/>
        </p:nvSpPr>
        <p:spPr>
          <a:xfrm rot="0" flipH="0" flipV="0">
            <a:off x="13568030" y="4750619"/>
            <a:ext cx="183508" cy="120886"/>
          </a:xfrm>
          <a:custGeom>
            <a:pathLst>
              <a:path w="10194924" h="6715918">
                <a:moveTo>
                  <a:pt x="4471192" y="0"/>
                </a:moveTo>
                <a:cubicBezTo>
                  <a:pt x="4942415" y="0"/>
                  <a:pt x="5313427" y="101335"/>
                  <a:pt x="5584228" y="304006"/>
                </a:cubicBezTo>
                <a:cubicBezTo>
                  <a:pt x="5855029" y="506544"/>
                  <a:pt x="6033821" y="797983"/>
                  <a:pt x="6120605" y="1178322"/>
                </a:cubicBezTo>
                <a:cubicBezTo>
                  <a:pt x="6364551" y="831056"/>
                  <a:pt x="6689062" y="547886"/>
                  <a:pt x="7094139" y="328811"/>
                </a:cubicBezTo>
                <a:cubicBezTo>
                  <a:pt x="7499349" y="109603"/>
                  <a:pt x="7925195" y="0"/>
                  <a:pt x="8371680" y="0"/>
                </a:cubicBezTo>
                <a:cubicBezTo>
                  <a:pt x="8929819" y="0"/>
                  <a:pt x="9373194" y="130241"/>
                  <a:pt x="9701806" y="390723"/>
                </a:cubicBezTo>
                <a:cubicBezTo>
                  <a:pt x="10030551" y="651205"/>
                  <a:pt x="10194924" y="1012957"/>
                  <a:pt x="10194924" y="1475978"/>
                </a:cubicBezTo>
                <a:cubicBezTo>
                  <a:pt x="10194924" y="1645443"/>
                  <a:pt x="10179380" y="1828403"/>
                  <a:pt x="10148291" y="2024856"/>
                </a:cubicBezTo>
                <a:cubicBezTo>
                  <a:pt x="10117335" y="2221177"/>
                  <a:pt x="10070834" y="2472266"/>
                  <a:pt x="10008789" y="2778125"/>
                </a:cubicBezTo>
                <a:lnTo>
                  <a:pt x="9177931" y="6715918"/>
                </a:lnTo>
                <a:lnTo>
                  <a:pt x="8098828" y="6715918"/>
                </a:lnTo>
                <a:lnTo>
                  <a:pt x="8991797" y="2666603"/>
                </a:lnTo>
                <a:cubicBezTo>
                  <a:pt x="9057943" y="2360612"/>
                  <a:pt x="9095117" y="2149739"/>
                  <a:pt x="9103319" y="2033984"/>
                </a:cubicBezTo>
                <a:cubicBezTo>
                  <a:pt x="9111653" y="1918229"/>
                  <a:pt x="9115820" y="1854133"/>
                  <a:pt x="9115820" y="1841698"/>
                </a:cubicBezTo>
                <a:cubicBezTo>
                  <a:pt x="9115820" y="1585449"/>
                  <a:pt x="9018652" y="1372592"/>
                  <a:pt x="8824316" y="1203126"/>
                </a:cubicBezTo>
                <a:cubicBezTo>
                  <a:pt x="8630111" y="1033529"/>
                  <a:pt x="8392450" y="948729"/>
                  <a:pt x="8111330" y="948729"/>
                </a:cubicBezTo>
                <a:cubicBezTo>
                  <a:pt x="7747528" y="948729"/>
                  <a:pt x="7380617" y="1081021"/>
                  <a:pt x="7010597" y="1345604"/>
                </a:cubicBezTo>
                <a:cubicBezTo>
                  <a:pt x="6640577" y="1610188"/>
                  <a:pt x="6382145" y="1883039"/>
                  <a:pt x="6235302" y="2164159"/>
                </a:cubicBezTo>
                <a:cubicBezTo>
                  <a:pt x="6088590" y="2445279"/>
                  <a:pt x="5967676" y="2809081"/>
                  <a:pt x="5872558" y="3255565"/>
                </a:cubicBezTo>
                <a:lnTo>
                  <a:pt x="5128417" y="6715918"/>
                </a:lnTo>
                <a:lnTo>
                  <a:pt x="4049513" y="6715918"/>
                </a:lnTo>
                <a:lnTo>
                  <a:pt x="4805956" y="3106737"/>
                </a:lnTo>
                <a:cubicBezTo>
                  <a:pt x="4888639" y="2701660"/>
                  <a:pt x="4948567" y="2401954"/>
                  <a:pt x="4985741" y="2207617"/>
                </a:cubicBezTo>
                <a:cubicBezTo>
                  <a:pt x="5023047" y="2013280"/>
                  <a:pt x="5041700" y="1878938"/>
                  <a:pt x="5041700" y="1804590"/>
                </a:cubicBezTo>
                <a:cubicBezTo>
                  <a:pt x="5041700" y="1535906"/>
                  <a:pt x="4962127" y="1326091"/>
                  <a:pt x="4802980" y="1175147"/>
                </a:cubicBezTo>
                <a:cubicBezTo>
                  <a:pt x="4643833" y="1024202"/>
                  <a:pt x="4417482" y="948729"/>
                  <a:pt x="4123927" y="948729"/>
                </a:cubicBezTo>
                <a:cubicBezTo>
                  <a:pt x="3735254" y="948729"/>
                  <a:pt x="3356966" y="1089289"/>
                  <a:pt x="2989063" y="1370409"/>
                </a:cubicBezTo>
                <a:cubicBezTo>
                  <a:pt x="2621160" y="1651529"/>
                  <a:pt x="2363786" y="1906852"/>
                  <a:pt x="2216942" y="2136378"/>
                </a:cubicBezTo>
                <a:cubicBezTo>
                  <a:pt x="2070231" y="2365772"/>
                  <a:pt x="1938997" y="2728515"/>
                  <a:pt x="1823242" y="3224609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95411" y="148828"/>
                </a:lnTo>
                <a:lnTo>
                  <a:pt x="2399902" y="148828"/>
                </a:lnTo>
                <a:lnTo>
                  <a:pt x="2158205" y="1128712"/>
                </a:lnTo>
                <a:lnTo>
                  <a:pt x="2183010" y="1153517"/>
                </a:lnTo>
                <a:cubicBezTo>
                  <a:pt x="2484767" y="781380"/>
                  <a:pt x="2831966" y="496093"/>
                  <a:pt x="3224608" y="297656"/>
                </a:cubicBezTo>
                <a:cubicBezTo>
                  <a:pt x="3617382" y="99218"/>
                  <a:pt x="4032910" y="0"/>
                  <a:pt x="4471192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1" name="Freeform 1881"/>
          <p:cNvSpPr/>
          <p:nvPr/>
        </p:nvSpPr>
        <p:spPr>
          <a:xfrm rot="0" flipH="0" flipV="0">
            <a:off x="13761682" y="4750619"/>
            <a:ext cx="108720" cy="123676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2" name="Freeform 1882"/>
          <p:cNvSpPr/>
          <p:nvPr/>
        </p:nvSpPr>
        <p:spPr>
          <a:xfrm rot="0" flipH="0" flipV="0">
            <a:off x="13880547" y="4750619"/>
            <a:ext cx="102580" cy="123676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3" name="Freeform 1883"/>
          <p:cNvSpPr/>
          <p:nvPr/>
        </p:nvSpPr>
        <p:spPr>
          <a:xfrm rot="0" flipH="0" flipV="0">
            <a:off x="13999877" y="4718361"/>
            <a:ext cx="66526" cy="154483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4" name="Freeform 1884"/>
          <p:cNvSpPr/>
          <p:nvPr/>
        </p:nvSpPr>
        <p:spPr>
          <a:xfrm rot="0" flipH="0" flipV="0">
            <a:off x="14061834" y="4750619"/>
            <a:ext cx="108720" cy="123676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5" name="Freeform 1885"/>
          <p:cNvSpPr/>
          <p:nvPr/>
        </p:nvSpPr>
        <p:spPr>
          <a:xfrm rot="0" flipH="0" flipV="0">
            <a:off x="14249493" y="4753297"/>
            <a:ext cx="115414" cy="120997"/>
          </a:xfrm>
          <a:custGeom>
            <a:pathLst>
              <a:path w="6411913" h="6722069">
                <a:moveTo>
                  <a:pt x="2071093" y="0"/>
                </a:moveTo>
                <a:lnTo>
                  <a:pt x="1190625" y="4030861"/>
                </a:lnTo>
                <a:cubicBezTo>
                  <a:pt x="1116145" y="4378126"/>
                  <a:pt x="1078905" y="4653028"/>
                  <a:pt x="1078905" y="4855567"/>
                </a:cubicBezTo>
                <a:cubicBezTo>
                  <a:pt x="1078905" y="5136687"/>
                  <a:pt x="1180174" y="5358937"/>
                  <a:pt x="1382713" y="5522317"/>
                </a:cubicBezTo>
                <a:cubicBezTo>
                  <a:pt x="1585384" y="5685565"/>
                  <a:pt x="1864453" y="5767189"/>
                  <a:pt x="2219921" y="5767189"/>
                </a:cubicBezTo>
                <a:cubicBezTo>
                  <a:pt x="2807031" y="5767189"/>
                  <a:pt x="3316553" y="5552215"/>
                  <a:pt x="3748485" y="5122267"/>
                </a:cubicBezTo>
                <a:cubicBezTo>
                  <a:pt x="4180550" y="4692319"/>
                  <a:pt x="4452409" y="4202377"/>
                  <a:pt x="4564063" y="3652440"/>
                </a:cubicBezTo>
                <a:lnTo>
                  <a:pt x="5333008" y="0"/>
                </a:lnTo>
                <a:lnTo>
                  <a:pt x="6411913" y="0"/>
                </a:lnTo>
                <a:lnTo>
                  <a:pt x="5029200" y="6567090"/>
                </a:lnTo>
                <a:lnTo>
                  <a:pt x="3987404" y="6567090"/>
                </a:lnTo>
                <a:lnTo>
                  <a:pt x="4191993" y="5574903"/>
                </a:lnTo>
                <a:lnTo>
                  <a:pt x="4161036" y="5574903"/>
                </a:lnTo>
                <a:cubicBezTo>
                  <a:pt x="3879917" y="5955242"/>
                  <a:pt x="3533643" y="6241521"/>
                  <a:pt x="3122216" y="6433740"/>
                </a:cubicBezTo>
                <a:cubicBezTo>
                  <a:pt x="2710921" y="6625959"/>
                  <a:pt x="2277865" y="6722069"/>
                  <a:pt x="1823046" y="6722069"/>
                </a:cubicBezTo>
                <a:cubicBezTo>
                  <a:pt x="1207096" y="6722069"/>
                  <a:pt x="749234" y="6585676"/>
                  <a:pt x="449461" y="6312892"/>
                </a:cubicBezTo>
                <a:cubicBezTo>
                  <a:pt x="149821" y="6039974"/>
                  <a:pt x="0" y="5614127"/>
                  <a:pt x="0" y="5035351"/>
                </a:cubicBezTo>
                <a:cubicBezTo>
                  <a:pt x="0" y="4869987"/>
                  <a:pt x="17529" y="4674658"/>
                  <a:pt x="52586" y="4449365"/>
                </a:cubicBezTo>
                <a:cubicBezTo>
                  <a:pt x="87776" y="4224073"/>
                  <a:pt x="138444" y="3964649"/>
                  <a:pt x="204590" y="3671094"/>
                </a:cubicBezTo>
                <a:lnTo>
                  <a:pt x="986036" y="0"/>
                </a:lnTo>
                <a:close/>
                <a:moveTo>
                  <a:pt x="637480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6" name="Freeform 1886"/>
          <p:cNvSpPr/>
          <p:nvPr/>
        </p:nvSpPr>
        <p:spPr>
          <a:xfrm rot="0" flipH="0" flipV="0">
            <a:off x="14376596" y="4753297"/>
            <a:ext cx="115414" cy="120997"/>
          </a:xfrm>
          <a:custGeom>
            <a:pathLst>
              <a:path w="6411913" h="6722069">
                <a:moveTo>
                  <a:pt x="2071093" y="0"/>
                </a:moveTo>
                <a:lnTo>
                  <a:pt x="1190625" y="4030861"/>
                </a:lnTo>
                <a:cubicBezTo>
                  <a:pt x="1116145" y="4378126"/>
                  <a:pt x="1078905" y="4653028"/>
                  <a:pt x="1078905" y="4855567"/>
                </a:cubicBezTo>
                <a:cubicBezTo>
                  <a:pt x="1078905" y="5136687"/>
                  <a:pt x="1180174" y="5358937"/>
                  <a:pt x="1382713" y="5522317"/>
                </a:cubicBezTo>
                <a:cubicBezTo>
                  <a:pt x="1585384" y="5685565"/>
                  <a:pt x="1864453" y="5767189"/>
                  <a:pt x="2219921" y="5767189"/>
                </a:cubicBezTo>
                <a:cubicBezTo>
                  <a:pt x="2807031" y="5767189"/>
                  <a:pt x="3316553" y="5552215"/>
                  <a:pt x="3748485" y="5122267"/>
                </a:cubicBezTo>
                <a:cubicBezTo>
                  <a:pt x="4180550" y="4692319"/>
                  <a:pt x="4452409" y="4202377"/>
                  <a:pt x="4564063" y="3652440"/>
                </a:cubicBezTo>
                <a:lnTo>
                  <a:pt x="5333008" y="0"/>
                </a:lnTo>
                <a:lnTo>
                  <a:pt x="6411913" y="0"/>
                </a:lnTo>
                <a:lnTo>
                  <a:pt x="5029200" y="6567090"/>
                </a:lnTo>
                <a:lnTo>
                  <a:pt x="3987404" y="6567090"/>
                </a:lnTo>
                <a:lnTo>
                  <a:pt x="4191993" y="5574903"/>
                </a:lnTo>
                <a:lnTo>
                  <a:pt x="4161036" y="5574903"/>
                </a:lnTo>
                <a:cubicBezTo>
                  <a:pt x="3879917" y="5955242"/>
                  <a:pt x="3533643" y="6241521"/>
                  <a:pt x="3122216" y="6433740"/>
                </a:cubicBezTo>
                <a:cubicBezTo>
                  <a:pt x="2710921" y="6625959"/>
                  <a:pt x="2277865" y="6722069"/>
                  <a:pt x="1823046" y="6722069"/>
                </a:cubicBezTo>
                <a:cubicBezTo>
                  <a:pt x="1207096" y="6722069"/>
                  <a:pt x="749234" y="6585676"/>
                  <a:pt x="449461" y="6312892"/>
                </a:cubicBezTo>
                <a:cubicBezTo>
                  <a:pt x="149821" y="6039974"/>
                  <a:pt x="0" y="5614127"/>
                  <a:pt x="0" y="5035351"/>
                </a:cubicBezTo>
                <a:cubicBezTo>
                  <a:pt x="0" y="4869987"/>
                  <a:pt x="17529" y="4674658"/>
                  <a:pt x="52586" y="4449365"/>
                </a:cubicBezTo>
                <a:cubicBezTo>
                  <a:pt x="87776" y="4224073"/>
                  <a:pt x="138444" y="3964649"/>
                  <a:pt x="204590" y="3671094"/>
                </a:cubicBezTo>
                <a:lnTo>
                  <a:pt x="986036" y="0"/>
                </a:lnTo>
                <a:close/>
                <a:moveTo>
                  <a:pt x="637480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7" name="Freeform 1887"/>
          <p:cNvSpPr/>
          <p:nvPr/>
        </p:nvSpPr>
        <p:spPr>
          <a:xfrm rot="0" flipH="0" flipV="0">
            <a:off x="14504143" y="4708313"/>
            <a:ext cx="134613" cy="165981"/>
          </a:xfrm>
          <a:custGeom>
            <a:pathLst>
              <a:path w="7478514" h="9221191">
                <a:moveTo>
                  <a:pt x="7478514" y="0"/>
                </a:moveTo>
                <a:lnTo>
                  <a:pt x="5562402" y="9066212"/>
                </a:lnTo>
                <a:lnTo>
                  <a:pt x="4545410" y="9066212"/>
                </a:lnTo>
                <a:lnTo>
                  <a:pt x="4774803" y="8123634"/>
                </a:lnTo>
                <a:lnTo>
                  <a:pt x="4749999" y="8123634"/>
                </a:lnTo>
                <a:cubicBezTo>
                  <a:pt x="4468879" y="8503973"/>
                  <a:pt x="4158787" y="8781984"/>
                  <a:pt x="3819724" y="8957667"/>
                </a:cubicBezTo>
                <a:cubicBezTo>
                  <a:pt x="3480792" y="9133350"/>
                  <a:pt x="3067447" y="9221191"/>
                  <a:pt x="2579688" y="9221191"/>
                </a:cubicBezTo>
                <a:cubicBezTo>
                  <a:pt x="1777603" y="9221191"/>
                  <a:pt x="1147101" y="8979363"/>
                  <a:pt x="688181" y="8495705"/>
                </a:cubicBezTo>
                <a:cubicBezTo>
                  <a:pt x="229394" y="8012046"/>
                  <a:pt x="0" y="7354689"/>
                  <a:pt x="0" y="6523633"/>
                </a:cubicBezTo>
                <a:cubicBezTo>
                  <a:pt x="0" y="5424024"/>
                  <a:pt x="344157" y="4453599"/>
                  <a:pt x="1032470" y="3612356"/>
                </a:cubicBezTo>
                <a:cubicBezTo>
                  <a:pt x="1720784" y="2770981"/>
                  <a:pt x="2592057" y="2350294"/>
                  <a:pt x="3646289" y="2350294"/>
                </a:cubicBezTo>
                <a:cubicBezTo>
                  <a:pt x="4158920" y="2350294"/>
                  <a:pt x="4598128" y="2449512"/>
                  <a:pt x="4963914" y="2647950"/>
                </a:cubicBezTo>
                <a:cubicBezTo>
                  <a:pt x="5329833" y="2846387"/>
                  <a:pt x="5570670" y="3131674"/>
                  <a:pt x="5686425" y="3503811"/>
                </a:cubicBezTo>
                <a:lnTo>
                  <a:pt x="5711230" y="3503811"/>
                </a:lnTo>
                <a:lnTo>
                  <a:pt x="6411913" y="0"/>
                </a:lnTo>
                <a:close/>
                <a:moveTo>
                  <a:pt x="8849122" y="9066212"/>
                </a:moveTo>
                <a:moveTo>
                  <a:pt x="1078905" y="6523633"/>
                </a:moveTo>
                <a:cubicBezTo>
                  <a:pt x="1078905" y="7094207"/>
                  <a:pt x="1221515" y="7527330"/>
                  <a:pt x="1506736" y="7823002"/>
                </a:cubicBezTo>
                <a:cubicBezTo>
                  <a:pt x="1792089" y="8118541"/>
                  <a:pt x="2209668" y="8266311"/>
                  <a:pt x="2759472" y="8266311"/>
                </a:cubicBezTo>
                <a:cubicBezTo>
                  <a:pt x="3491177" y="8266311"/>
                  <a:pt x="4103026" y="7922154"/>
                  <a:pt x="4595019" y="7233841"/>
                </a:cubicBezTo>
                <a:cubicBezTo>
                  <a:pt x="5087012" y="6545395"/>
                  <a:pt x="5333008" y="5802246"/>
                  <a:pt x="5333008" y="5004395"/>
                </a:cubicBezTo>
                <a:cubicBezTo>
                  <a:pt x="5333008" y="4495866"/>
                  <a:pt x="5185172" y="4084505"/>
                  <a:pt x="4889500" y="3770312"/>
                </a:cubicBezTo>
                <a:cubicBezTo>
                  <a:pt x="4593960" y="3456120"/>
                  <a:pt x="4187825" y="3299023"/>
                  <a:pt x="3671094" y="3299023"/>
                </a:cubicBezTo>
                <a:cubicBezTo>
                  <a:pt x="2922852" y="3299023"/>
                  <a:pt x="2303727" y="3624593"/>
                  <a:pt x="1813719" y="4275733"/>
                </a:cubicBezTo>
                <a:cubicBezTo>
                  <a:pt x="1323843" y="4926873"/>
                  <a:pt x="1078905" y="5676173"/>
                  <a:pt x="1078905" y="6523633"/>
                </a:cubicBezTo>
                <a:close/>
                <a:moveTo>
                  <a:pt x="2325489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8" name="Freeform 1888"/>
          <p:cNvSpPr/>
          <p:nvPr/>
        </p:nvSpPr>
        <p:spPr>
          <a:xfrm rot="0" flipH="0" flipV="0">
            <a:off x="14637799" y="4750619"/>
            <a:ext cx="110953" cy="123676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89" name="Freeform 1889"/>
          <p:cNvSpPr/>
          <p:nvPr/>
        </p:nvSpPr>
        <p:spPr>
          <a:xfrm rot="0" flipH="0" flipV="0">
            <a:off x="14756314" y="4750619"/>
            <a:ext cx="102580" cy="123676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0" name="Freeform 1890"/>
          <p:cNvSpPr/>
          <p:nvPr/>
        </p:nvSpPr>
        <p:spPr>
          <a:xfrm rot="0" flipH="0" flipV="0">
            <a:off x="14875643" y="4718361"/>
            <a:ext cx="66526" cy="154483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1" name="Freeform 1891"/>
          <p:cNvSpPr/>
          <p:nvPr/>
        </p:nvSpPr>
        <p:spPr>
          <a:xfrm rot="0" flipH="0" flipV="0">
            <a:off x="14937601" y="4750619"/>
            <a:ext cx="108720" cy="123676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2" name="Freeform 1892"/>
          <p:cNvSpPr/>
          <p:nvPr/>
        </p:nvSpPr>
        <p:spPr>
          <a:xfrm rot="0" flipH="0" flipV="0">
            <a:off x="15120681" y="4708313"/>
            <a:ext cx="115417" cy="163191"/>
          </a:xfrm>
          <a:custGeom>
            <a:pathLst>
              <a:path w="6412110" h="9066212">
                <a:moveTo>
                  <a:pt x="2995214" y="0"/>
                </a:moveTo>
                <a:lnTo>
                  <a:pt x="2220117" y="3460353"/>
                </a:lnTo>
                <a:lnTo>
                  <a:pt x="2244922" y="3491309"/>
                </a:lnTo>
                <a:cubicBezTo>
                  <a:pt x="2513606" y="3127507"/>
                  <a:pt x="2850487" y="2846387"/>
                  <a:pt x="3255564" y="2647950"/>
                </a:cubicBezTo>
                <a:cubicBezTo>
                  <a:pt x="3660774" y="2449512"/>
                  <a:pt x="4103157" y="2350294"/>
                  <a:pt x="4582714" y="2350294"/>
                </a:cubicBezTo>
                <a:cubicBezTo>
                  <a:pt x="5202898" y="2350294"/>
                  <a:pt x="5662810" y="2485694"/>
                  <a:pt x="5962450" y="2756495"/>
                </a:cubicBezTo>
                <a:cubicBezTo>
                  <a:pt x="6262223" y="3027296"/>
                  <a:pt x="6412110" y="3452085"/>
                  <a:pt x="6412110" y="4030861"/>
                </a:cubicBezTo>
                <a:cubicBezTo>
                  <a:pt x="6412110" y="4146616"/>
                  <a:pt x="6402783" y="4282017"/>
                  <a:pt x="6384130" y="4437062"/>
                </a:cubicBezTo>
                <a:cubicBezTo>
                  <a:pt x="6365609" y="4592108"/>
                  <a:pt x="6310840" y="4886656"/>
                  <a:pt x="6219824" y="5320705"/>
                </a:cubicBezTo>
                <a:lnTo>
                  <a:pt x="5419922" y="9066212"/>
                </a:lnTo>
                <a:lnTo>
                  <a:pt x="4341017" y="9066212"/>
                </a:lnTo>
                <a:lnTo>
                  <a:pt x="5258791" y="4805958"/>
                </a:lnTo>
                <a:cubicBezTo>
                  <a:pt x="5308400" y="4508302"/>
                  <a:pt x="5333205" y="4309864"/>
                  <a:pt x="5333205" y="4210645"/>
                </a:cubicBezTo>
                <a:cubicBezTo>
                  <a:pt x="5333205" y="3925424"/>
                  <a:pt x="5230877" y="3702182"/>
                  <a:pt x="5026222" y="3540919"/>
                </a:cubicBezTo>
                <a:cubicBezTo>
                  <a:pt x="4821567" y="3379655"/>
                  <a:pt x="4543556" y="3299023"/>
                  <a:pt x="4192189" y="3299023"/>
                </a:cubicBezTo>
                <a:cubicBezTo>
                  <a:pt x="3687761" y="3299023"/>
                  <a:pt x="3199869" y="3499577"/>
                  <a:pt x="2728514" y="3900686"/>
                </a:cubicBezTo>
                <a:cubicBezTo>
                  <a:pt x="2257291" y="4301662"/>
                  <a:pt x="1961752" y="4820444"/>
                  <a:pt x="1841895" y="5457031"/>
                </a:cubicBez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3" name="Freeform 1893"/>
          <p:cNvSpPr/>
          <p:nvPr/>
        </p:nvSpPr>
        <p:spPr>
          <a:xfrm rot="0" flipH="0" flipV="0">
            <a:off x="15247783" y="4708313"/>
            <a:ext cx="53692" cy="163191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4" name="Freeform 1894"/>
          <p:cNvSpPr/>
          <p:nvPr/>
        </p:nvSpPr>
        <p:spPr>
          <a:xfrm rot="0" flipH="0" flipV="0">
            <a:off x="15303111" y="4753297"/>
            <a:ext cx="115414" cy="120997"/>
          </a:xfrm>
          <a:custGeom>
            <a:pathLst>
              <a:path w="6411913" h="6722069">
                <a:moveTo>
                  <a:pt x="2071093" y="0"/>
                </a:moveTo>
                <a:lnTo>
                  <a:pt x="1190625" y="4030861"/>
                </a:lnTo>
                <a:cubicBezTo>
                  <a:pt x="1116145" y="4378126"/>
                  <a:pt x="1078905" y="4653028"/>
                  <a:pt x="1078905" y="4855567"/>
                </a:cubicBezTo>
                <a:cubicBezTo>
                  <a:pt x="1078905" y="5136687"/>
                  <a:pt x="1180174" y="5358937"/>
                  <a:pt x="1382713" y="5522317"/>
                </a:cubicBezTo>
                <a:cubicBezTo>
                  <a:pt x="1585384" y="5685565"/>
                  <a:pt x="1864453" y="5767189"/>
                  <a:pt x="2219921" y="5767189"/>
                </a:cubicBezTo>
                <a:cubicBezTo>
                  <a:pt x="2807031" y="5767189"/>
                  <a:pt x="3316553" y="5552215"/>
                  <a:pt x="3748485" y="5122267"/>
                </a:cubicBezTo>
                <a:cubicBezTo>
                  <a:pt x="4180550" y="4692319"/>
                  <a:pt x="4452409" y="4202377"/>
                  <a:pt x="4564063" y="3652440"/>
                </a:cubicBezTo>
                <a:lnTo>
                  <a:pt x="5333008" y="0"/>
                </a:lnTo>
                <a:lnTo>
                  <a:pt x="6411913" y="0"/>
                </a:lnTo>
                <a:lnTo>
                  <a:pt x="5029200" y="6567090"/>
                </a:lnTo>
                <a:lnTo>
                  <a:pt x="3987404" y="6567090"/>
                </a:lnTo>
                <a:lnTo>
                  <a:pt x="4191993" y="5574903"/>
                </a:lnTo>
                <a:lnTo>
                  <a:pt x="4161036" y="5574903"/>
                </a:lnTo>
                <a:cubicBezTo>
                  <a:pt x="3879917" y="5955242"/>
                  <a:pt x="3533643" y="6241521"/>
                  <a:pt x="3122216" y="6433740"/>
                </a:cubicBezTo>
                <a:cubicBezTo>
                  <a:pt x="2710921" y="6625959"/>
                  <a:pt x="2277865" y="6722069"/>
                  <a:pt x="1823046" y="6722069"/>
                </a:cubicBezTo>
                <a:cubicBezTo>
                  <a:pt x="1207096" y="6722069"/>
                  <a:pt x="749234" y="6585676"/>
                  <a:pt x="449461" y="6312892"/>
                </a:cubicBezTo>
                <a:cubicBezTo>
                  <a:pt x="149821" y="6039974"/>
                  <a:pt x="0" y="5614127"/>
                  <a:pt x="0" y="5035351"/>
                </a:cubicBezTo>
                <a:cubicBezTo>
                  <a:pt x="0" y="4869987"/>
                  <a:pt x="17529" y="4674658"/>
                  <a:pt x="52586" y="4449365"/>
                </a:cubicBezTo>
                <a:cubicBezTo>
                  <a:pt x="87776" y="4224073"/>
                  <a:pt x="138444" y="3964649"/>
                  <a:pt x="204590" y="3671094"/>
                </a:cubicBezTo>
                <a:lnTo>
                  <a:pt x="986036" y="0"/>
                </a:lnTo>
                <a:close/>
                <a:moveTo>
                  <a:pt x="637480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5" name="Freeform 1895"/>
          <p:cNvSpPr/>
          <p:nvPr/>
        </p:nvSpPr>
        <p:spPr>
          <a:xfrm rot="0" flipH="0" flipV="0">
            <a:off x="15425633" y="4708313"/>
            <a:ext cx="118654" cy="163191"/>
          </a:xfrm>
          <a:custGeom>
            <a:pathLst>
              <a:path w="6591894" h="9066212">
                <a:moveTo>
                  <a:pt x="2982911" y="0"/>
                </a:moveTo>
                <a:lnTo>
                  <a:pt x="1854199" y="5333008"/>
                </a:lnTo>
                <a:lnTo>
                  <a:pt x="1879003" y="5357812"/>
                </a:lnTo>
                <a:lnTo>
                  <a:pt x="5178027" y="2499122"/>
                </a:lnTo>
                <a:lnTo>
                  <a:pt x="6591894" y="2499122"/>
                </a:lnTo>
                <a:lnTo>
                  <a:pt x="3733203" y="4923830"/>
                </a:lnTo>
                <a:lnTo>
                  <a:pt x="5358010" y="9066212"/>
                </a:lnTo>
                <a:lnTo>
                  <a:pt x="4148731" y="9066212"/>
                </a:lnTo>
                <a:lnTo>
                  <a:pt x="2871191" y="5574903"/>
                </a:lnTo>
                <a:lnTo>
                  <a:pt x="1575195" y="6728420"/>
                </a:ln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6" name="Freeform 1896"/>
          <p:cNvSpPr/>
          <p:nvPr/>
        </p:nvSpPr>
        <p:spPr>
          <a:xfrm rot="0" flipH="0" flipV="0">
            <a:off x="15535361" y="4708313"/>
            <a:ext cx="118654" cy="163191"/>
          </a:xfrm>
          <a:custGeom>
            <a:pathLst>
              <a:path w="6591894" h="9066212">
                <a:moveTo>
                  <a:pt x="2982911" y="0"/>
                </a:moveTo>
                <a:lnTo>
                  <a:pt x="1854199" y="5333008"/>
                </a:lnTo>
                <a:lnTo>
                  <a:pt x="1879003" y="5357812"/>
                </a:lnTo>
                <a:lnTo>
                  <a:pt x="5178027" y="2499122"/>
                </a:lnTo>
                <a:lnTo>
                  <a:pt x="6591894" y="2499122"/>
                </a:lnTo>
                <a:lnTo>
                  <a:pt x="3733203" y="4923830"/>
                </a:lnTo>
                <a:lnTo>
                  <a:pt x="5358010" y="9066212"/>
                </a:lnTo>
                <a:lnTo>
                  <a:pt x="4148731" y="9066212"/>
                </a:lnTo>
                <a:lnTo>
                  <a:pt x="2871191" y="5574903"/>
                </a:lnTo>
                <a:lnTo>
                  <a:pt x="1575195" y="6728420"/>
                </a:ln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7" name="Freeform 1897"/>
          <p:cNvSpPr/>
          <p:nvPr/>
        </p:nvSpPr>
        <p:spPr>
          <a:xfrm rot="0" flipH="0" flipV="0">
            <a:off x="15643975" y="4750619"/>
            <a:ext cx="108720" cy="123676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8" name="Freeform 1898"/>
          <p:cNvSpPr/>
          <p:nvPr/>
        </p:nvSpPr>
        <p:spPr>
          <a:xfrm rot="0" flipH="0" flipV="0">
            <a:off x="15762840" y="4750619"/>
            <a:ext cx="102580" cy="123676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99" name="Freeform 1899"/>
          <p:cNvSpPr/>
          <p:nvPr/>
        </p:nvSpPr>
        <p:spPr>
          <a:xfrm rot="0" flipH="0" flipV="0">
            <a:off x="15876812" y="4750619"/>
            <a:ext cx="110953" cy="123676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0" name="Freeform 1900"/>
          <p:cNvSpPr/>
          <p:nvPr/>
        </p:nvSpPr>
        <p:spPr>
          <a:xfrm rot="0" flipH="0" flipV="0">
            <a:off x="15995327" y="4750619"/>
            <a:ext cx="102580" cy="123676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1" name="Freeform 1901"/>
          <p:cNvSpPr/>
          <p:nvPr/>
        </p:nvSpPr>
        <p:spPr>
          <a:xfrm rot="0" flipH="0" flipV="0">
            <a:off x="16114656" y="4718361"/>
            <a:ext cx="66526" cy="154483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2" name="Freeform 1902"/>
          <p:cNvSpPr/>
          <p:nvPr/>
        </p:nvSpPr>
        <p:spPr>
          <a:xfrm rot="0" flipH="0" flipV="0">
            <a:off x="16176614" y="4750619"/>
            <a:ext cx="108720" cy="123676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3" name="Freeform 1903"/>
          <p:cNvSpPr/>
          <p:nvPr/>
        </p:nvSpPr>
        <p:spPr>
          <a:xfrm rot="0" flipH="0" flipV="0">
            <a:off x="16317134" y="4706417"/>
            <a:ext cx="102691" cy="165088"/>
          </a:xfrm>
          <a:custGeom>
            <a:pathLst>
              <a:path w="5705078" h="9171582">
                <a:moveTo>
                  <a:pt x="3075781" y="0"/>
                </a:moveTo>
                <a:cubicBezTo>
                  <a:pt x="3803385" y="0"/>
                  <a:pt x="4423502" y="191228"/>
                  <a:pt x="4936133" y="573682"/>
                </a:cubicBezTo>
                <a:cubicBezTo>
                  <a:pt x="5448763" y="956006"/>
                  <a:pt x="5705078" y="1465527"/>
                  <a:pt x="5705078" y="2102247"/>
                </a:cubicBezTo>
                <a:cubicBezTo>
                  <a:pt x="5705078" y="2598340"/>
                  <a:pt x="5596533" y="3046875"/>
                  <a:pt x="5379442" y="3447851"/>
                </a:cubicBezTo>
                <a:cubicBezTo>
                  <a:pt x="5162483" y="3848827"/>
                  <a:pt x="4690202" y="4303580"/>
                  <a:pt x="3962598" y="4812109"/>
                </a:cubicBezTo>
                <a:cubicBezTo>
                  <a:pt x="3433432" y="5184246"/>
                  <a:pt x="3067513" y="5503664"/>
                  <a:pt x="2864842" y="5770364"/>
                </a:cubicBezTo>
                <a:cubicBezTo>
                  <a:pt x="2662304" y="6036931"/>
                  <a:pt x="2523860" y="6395508"/>
                  <a:pt x="2449512" y="6846093"/>
                </a:cubicBezTo>
                <a:lnTo>
                  <a:pt x="1395214" y="6846093"/>
                </a:lnTo>
                <a:cubicBezTo>
                  <a:pt x="1506868" y="6192970"/>
                  <a:pt x="1690820" y="5681397"/>
                  <a:pt x="1947069" y="5311378"/>
                </a:cubicBezTo>
                <a:cubicBezTo>
                  <a:pt x="2203450" y="4941358"/>
                  <a:pt x="2670638" y="4528939"/>
                  <a:pt x="3348633" y="4074120"/>
                </a:cubicBezTo>
                <a:cubicBezTo>
                  <a:pt x="3770379" y="3788899"/>
                  <a:pt x="4077361" y="3500569"/>
                  <a:pt x="4269581" y="3209131"/>
                </a:cubicBezTo>
                <a:cubicBezTo>
                  <a:pt x="4461801" y="2917693"/>
                  <a:pt x="4557911" y="2610709"/>
                  <a:pt x="4557911" y="2288182"/>
                </a:cubicBezTo>
                <a:cubicBezTo>
                  <a:pt x="4557911" y="1858234"/>
                  <a:pt x="4430779" y="1528564"/>
                  <a:pt x="4176514" y="1299170"/>
                </a:cubicBezTo>
                <a:cubicBezTo>
                  <a:pt x="3922249" y="1069776"/>
                  <a:pt x="3563607" y="955079"/>
                  <a:pt x="3100586" y="955079"/>
                </a:cubicBezTo>
                <a:cubicBezTo>
                  <a:pt x="2534245" y="955079"/>
                  <a:pt x="2071224" y="1139031"/>
                  <a:pt x="1711523" y="1506934"/>
                </a:cubicBezTo>
                <a:cubicBezTo>
                  <a:pt x="1351822" y="1874837"/>
                  <a:pt x="1141015" y="2364713"/>
                  <a:pt x="1079103" y="2976562"/>
                </a:cubicBezTo>
                <a:lnTo>
                  <a:pt x="0" y="2976562"/>
                </a:lnTo>
                <a:cubicBezTo>
                  <a:pt x="53710" y="2108464"/>
                  <a:pt x="369953" y="1395346"/>
                  <a:pt x="948729" y="837207"/>
                </a:cubicBezTo>
                <a:cubicBezTo>
                  <a:pt x="1527506" y="279069"/>
                  <a:pt x="2236523" y="0"/>
                  <a:pt x="3075781" y="0"/>
                </a:cubicBezTo>
                <a:close/>
                <a:moveTo>
                  <a:pt x="8080176" y="9171582"/>
                </a:moveTo>
                <a:moveTo>
                  <a:pt x="2461815" y="7763867"/>
                </a:moveTo>
                <a:lnTo>
                  <a:pt x="2158008" y="9171582"/>
                </a:lnTo>
                <a:lnTo>
                  <a:pt x="750292" y="9171582"/>
                </a:lnTo>
                <a:lnTo>
                  <a:pt x="1054298" y="7763867"/>
                </a:lnTo>
                <a:close/>
                <a:moveTo>
                  <a:pt x="316309" y="917158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4" name="Freeform 1904"/>
          <p:cNvSpPr/>
          <p:nvPr/>
        </p:nvSpPr>
        <p:spPr>
          <a:xfrm rot="0" flipH="0" flipV="0">
            <a:off x="16424591" y="4708313"/>
            <a:ext cx="57596" cy="163191"/>
          </a:xfrm>
          <a:custGeom>
            <a:pathLst>
              <a:path w="3199804" h="9066212">
                <a:moveTo>
                  <a:pt x="3199804" y="0"/>
                </a:moveTo>
                <a:lnTo>
                  <a:pt x="2604492" y="2827734"/>
                </a:lnTo>
                <a:lnTo>
                  <a:pt x="1463476" y="6740723"/>
                </a:lnTo>
                <a:lnTo>
                  <a:pt x="874315" y="6740723"/>
                </a:lnTo>
                <a:lnTo>
                  <a:pt x="1413867" y="2852539"/>
                </a:lnTo>
                <a:lnTo>
                  <a:pt x="2021681" y="0"/>
                </a:lnTo>
                <a:close/>
                <a:moveTo>
                  <a:pt x="9066212" y="9066212"/>
                </a:moveTo>
                <a:moveTo>
                  <a:pt x="1711523" y="7658497"/>
                </a:moveTo>
                <a:lnTo>
                  <a:pt x="1407715" y="9066212"/>
                </a:lnTo>
                <a:lnTo>
                  <a:pt x="0" y="9066212"/>
                </a:lnTo>
                <a:lnTo>
                  <a:pt x="303807" y="7658497"/>
                </a:lnTo>
                <a:close/>
                <a:moveTo>
                  <a:pt x="140771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5" name="Freeform 1905"/>
          <p:cNvSpPr/>
          <p:nvPr/>
        </p:nvSpPr>
        <p:spPr>
          <a:xfrm rot="0" flipH="0" flipV="0">
            <a:off x="16500762" y="4708313"/>
            <a:ext cx="65518" cy="65633"/>
          </a:xfrm>
          <a:custGeom>
            <a:pathLst>
              <a:path w="3639939" h="3646289">
                <a:moveTo>
                  <a:pt x="1810742" y="0"/>
                </a:moveTo>
                <a:lnTo>
                  <a:pt x="2498924" y="0"/>
                </a:lnTo>
                <a:lnTo>
                  <a:pt x="2182813" y="1432520"/>
                </a:lnTo>
                <a:lnTo>
                  <a:pt x="3578027" y="1296194"/>
                </a:lnTo>
                <a:lnTo>
                  <a:pt x="3639939" y="1903809"/>
                </a:lnTo>
                <a:lnTo>
                  <a:pt x="2282031" y="2083594"/>
                </a:lnTo>
                <a:lnTo>
                  <a:pt x="2908300" y="3348633"/>
                </a:lnTo>
                <a:lnTo>
                  <a:pt x="2282031" y="3646289"/>
                </a:lnTo>
                <a:lnTo>
                  <a:pt x="1686719" y="2337991"/>
                </a:lnTo>
                <a:lnTo>
                  <a:pt x="694531" y="3441700"/>
                </a:lnTo>
                <a:lnTo>
                  <a:pt x="223242" y="2970411"/>
                </a:lnTo>
                <a:lnTo>
                  <a:pt x="1202928" y="1903809"/>
                </a:lnTo>
                <a:lnTo>
                  <a:pt x="0" y="1296194"/>
                </a:lnTo>
                <a:lnTo>
                  <a:pt x="316111" y="707033"/>
                </a:lnTo>
                <a:lnTo>
                  <a:pt x="1531541" y="1333302"/>
                </a:lnTo>
                <a:close/>
                <a:moveTo>
                  <a:pt x="811113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6" name="Freeform 1906"/>
          <p:cNvSpPr/>
          <p:nvPr/>
        </p:nvSpPr>
        <p:spPr>
          <a:xfrm rot="0" flipH="0" flipV="0">
            <a:off x="12904186" y="5018734"/>
            <a:ext cx="74898" cy="212415"/>
          </a:xfrm>
          <a:custGeom>
            <a:pathLst>
              <a:path w="4161036" h="11800879">
                <a:moveTo>
                  <a:pt x="4161036" y="0"/>
                </a:moveTo>
                <a:cubicBezTo>
                  <a:pt x="3119239" y="1252537"/>
                  <a:pt x="2345134" y="2495881"/>
                  <a:pt x="1838722" y="3730029"/>
                </a:cubicBezTo>
                <a:cubicBezTo>
                  <a:pt x="1332309" y="4964046"/>
                  <a:pt x="1079103" y="6250781"/>
                  <a:pt x="1079103" y="7590234"/>
                </a:cubicBezTo>
                <a:cubicBezTo>
                  <a:pt x="1079103" y="8313605"/>
                  <a:pt x="1129705" y="9020506"/>
                  <a:pt x="1230908" y="9710935"/>
                </a:cubicBezTo>
                <a:cubicBezTo>
                  <a:pt x="1332243" y="10401365"/>
                  <a:pt x="1500717" y="11098013"/>
                  <a:pt x="1736328" y="11800879"/>
                </a:cubicBezTo>
                <a:lnTo>
                  <a:pt x="1029494" y="11800879"/>
                </a:lnTo>
                <a:cubicBezTo>
                  <a:pt x="731837" y="11172493"/>
                  <a:pt x="485841" y="10421076"/>
                  <a:pt x="291505" y="9546629"/>
                </a:cubicBezTo>
                <a:cubicBezTo>
                  <a:pt x="97168" y="8672314"/>
                  <a:pt x="0" y="7865136"/>
                  <a:pt x="0" y="7125097"/>
                </a:cubicBezTo>
                <a:cubicBezTo>
                  <a:pt x="0" y="5897298"/>
                  <a:pt x="260416" y="4721159"/>
                  <a:pt x="781248" y="3596679"/>
                </a:cubicBezTo>
                <a:cubicBezTo>
                  <a:pt x="1302213" y="2472200"/>
                  <a:pt x="2133203" y="1273307"/>
                  <a:pt x="3274219" y="0"/>
                </a:cubicBezTo>
                <a:close/>
                <a:moveTo>
                  <a:pt x="8836620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7" name="Freeform 1907"/>
          <p:cNvSpPr/>
          <p:nvPr/>
        </p:nvSpPr>
        <p:spPr>
          <a:xfrm rot="0" flipH="0" flipV="0">
            <a:off x="12958032" y="5018734"/>
            <a:ext cx="137070" cy="171003"/>
          </a:xfrm>
          <a:custGeom>
            <a:pathLst>
              <a:path w="7615039" h="9500194">
                <a:moveTo>
                  <a:pt x="4328319" y="0"/>
                </a:moveTo>
                <a:cubicBezTo>
                  <a:pt x="5312304" y="0"/>
                  <a:pt x="6106054" y="243945"/>
                  <a:pt x="6709569" y="731837"/>
                </a:cubicBezTo>
                <a:cubicBezTo>
                  <a:pt x="7313216" y="1219597"/>
                  <a:pt x="7615039" y="1901692"/>
                  <a:pt x="7615039" y="2778125"/>
                </a:cubicBezTo>
                <a:lnTo>
                  <a:pt x="7615039" y="2895798"/>
                </a:lnTo>
                <a:lnTo>
                  <a:pt x="6411913" y="2895798"/>
                </a:lnTo>
                <a:lnTo>
                  <a:pt x="6411913" y="2809081"/>
                </a:lnTo>
                <a:cubicBezTo>
                  <a:pt x="6411913" y="2209667"/>
                  <a:pt x="6245490" y="1761133"/>
                  <a:pt x="5912644" y="1463476"/>
                </a:cubicBezTo>
                <a:cubicBezTo>
                  <a:pt x="5579931" y="1165820"/>
                  <a:pt x="5053873" y="1016992"/>
                  <a:pt x="4334471" y="1016992"/>
                </a:cubicBezTo>
                <a:cubicBezTo>
                  <a:pt x="3764029" y="1016992"/>
                  <a:pt x="3271044" y="1152392"/>
                  <a:pt x="2855516" y="1423194"/>
                </a:cubicBezTo>
                <a:cubicBezTo>
                  <a:pt x="2440120" y="1693862"/>
                  <a:pt x="2232422" y="2052439"/>
                  <a:pt x="2232422" y="2498923"/>
                </a:cubicBezTo>
                <a:cubicBezTo>
                  <a:pt x="2232422" y="2883495"/>
                  <a:pt x="2355387" y="3191536"/>
                  <a:pt x="2601317" y="3423047"/>
                </a:cubicBezTo>
                <a:cubicBezTo>
                  <a:pt x="2847248" y="3654557"/>
                  <a:pt x="3230695" y="3838509"/>
                  <a:pt x="3751660" y="3974901"/>
                </a:cubicBezTo>
                <a:lnTo>
                  <a:pt x="4768652" y="4247753"/>
                </a:lnTo>
                <a:cubicBezTo>
                  <a:pt x="5702896" y="4499901"/>
                  <a:pt x="6327114" y="4830630"/>
                  <a:pt x="6641306" y="5239940"/>
                </a:cubicBezTo>
                <a:cubicBezTo>
                  <a:pt x="6955499" y="5649251"/>
                  <a:pt x="7112596" y="6147395"/>
                  <a:pt x="7112596" y="6734373"/>
                </a:cubicBezTo>
                <a:cubicBezTo>
                  <a:pt x="7112596" y="7565297"/>
                  <a:pt x="6765330" y="8234032"/>
                  <a:pt x="6070799" y="8740576"/>
                </a:cubicBezTo>
                <a:cubicBezTo>
                  <a:pt x="5376267" y="9246989"/>
                  <a:pt x="4543293" y="9500194"/>
                  <a:pt x="3571875" y="9500194"/>
                </a:cubicBezTo>
                <a:cubicBezTo>
                  <a:pt x="2443163" y="9500194"/>
                  <a:pt x="1565672" y="9252148"/>
                  <a:pt x="939403" y="8756054"/>
                </a:cubicBezTo>
                <a:cubicBezTo>
                  <a:pt x="313135" y="8259961"/>
                  <a:pt x="0" y="7552994"/>
                  <a:pt x="0" y="6635154"/>
                </a:cubicBezTo>
                <a:lnTo>
                  <a:pt x="0" y="6424414"/>
                </a:lnTo>
                <a:lnTo>
                  <a:pt x="12303" y="6312694"/>
                </a:lnTo>
                <a:lnTo>
                  <a:pt x="1215430" y="6312694"/>
                </a:lnTo>
                <a:lnTo>
                  <a:pt x="1215430" y="6461522"/>
                </a:lnTo>
                <a:cubicBezTo>
                  <a:pt x="1215430" y="7151952"/>
                  <a:pt x="1416910" y="7661539"/>
                  <a:pt x="1819871" y="7990284"/>
                </a:cubicBezTo>
                <a:cubicBezTo>
                  <a:pt x="2222963" y="8318897"/>
                  <a:pt x="2823501" y="8483203"/>
                  <a:pt x="3621485" y="8483203"/>
                </a:cubicBezTo>
                <a:cubicBezTo>
                  <a:pt x="4311782" y="8483203"/>
                  <a:pt x="4864696" y="8324056"/>
                  <a:pt x="5280224" y="8005762"/>
                </a:cubicBezTo>
                <a:cubicBezTo>
                  <a:pt x="5695752" y="7687336"/>
                  <a:pt x="5903516" y="7265590"/>
                  <a:pt x="5903516" y="6740525"/>
                </a:cubicBezTo>
                <a:cubicBezTo>
                  <a:pt x="5903516" y="6215592"/>
                  <a:pt x="5675048" y="5838428"/>
                  <a:pt x="5218113" y="5609034"/>
                </a:cubicBezTo>
                <a:cubicBezTo>
                  <a:pt x="4761310" y="5379508"/>
                  <a:pt x="4154686" y="5177896"/>
                  <a:pt x="3398242" y="5004197"/>
                </a:cubicBezTo>
                <a:cubicBezTo>
                  <a:pt x="2641666" y="4834731"/>
                  <a:pt x="2057665" y="4555728"/>
                  <a:pt x="1646238" y="4167187"/>
                </a:cubicBezTo>
                <a:cubicBezTo>
                  <a:pt x="1234943" y="3778515"/>
                  <a:pt x="1029296" y="3265884"/>
                  <a:pt x="1029296" y="2629297"/>
                </a:cubicBezTo>
                <a:cubicBezTo>
                  <a:pt x="1029296" y="1835547"/>
                  <a:pt x="1350698" y="1198893"/>
                  <a:pt x="1993503" y="719336"/>
                </a:cubicBezTo>
                <a:cubicBezTo>
                  <a:pt x="2636441" y="239778"/>
                  <a:pt x="3414713" y="0"/>
                  <a:pt x="4328319" y="0"/>
                </a:cubicBezTo>
                <a:close/>
                <a:moveTo>
                  <a:pt x="9121775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8" name="Freeform 1908"/>
          <p:cNvSpPr/>
          <p:nvPr/>
        </p:nvSpPr>
        <p:spPr>
          <a:xfrm rot="0" flipH="0" flipV="0">
            <a:off x="13091870" y="5064944"/>
            <a:ext cx="134616" cy="166206"/>
          </a:xfrm>
          <a:custGeom>
            <a:pathLst>
              <a:path w="7478712" h="9233693">
                <a:moveTo>
                  <a:pt x="4899024" y="0"/>
                </a:moveTo>
                <a:cubicBezTo>
                  <a:pt x="5700977" y="0"/>
                  <a:pt x="6331412" y="240837"/>
                  <a:pt x="6790332" y="722511"/>
                </a:cubicBezTo>
                <a:cubicBezTo>
                  <a:pt x="7249252" y="1204052"/>
                  <a:pt x="7478712" y="1860351"/>
                  <a:pt x="7478712" y="2691408"/>
                </a:cubicBezTo>
                <a:cubicBezTo>
                  <a:pt x="7478712" y="3795117"/>
                  <a:pt x="7133496" y="4767659"/>
                  <a:pt x="6443067" y="5609034"/>
                </a:cubicBezTo>
                <a:cubicBezTo>
                  <a:pt x="5752636" y="6450277"/>
                  <a:pt x="4884472" y="6870897"/>
                  <a:pt x="3838574" y="6870897"/>
                </a:cubicBezTo>
                <a:cubicBezTo>
                  <a:pt x="3338379" y="6870897"/>
                  <a:pt x="2899105" y="6772737"/>
                  <a:pt x="2520751" y="6576417"/>
                </a:cubicBezTo>
                <a:cubicBezTo>
                  <a:pt x="2142529" y="6379964"/>
                  <a:pt x="1897591" y="6091568"/>
                  <a:pt x="1785937" y="5711229"/>
                </a:cubicBezTo>
                <a:lnTo>
                  <a:pt x="1761132" y="5711229"/>
                </a:lnTo>
                <a:lnTo>
                  <a:pt x="1066601" y="9233693"/>
                </a:lnTo>
                <a:lnTo>
                  <a:pt x="0" y="9233693"/>
                </a:lnTo>
                <a:lnTo>
                  <a:pt x="1916112" y="148828"/>
                </a:lnTo>
                <a:lnTo>
                  <a:pt x="2933104" y="148828"/>
                </a:lnTo>
                <a:lnTo>
                  <a:pt x="2703710" y="1091406"/>
                </a:lnTo>
                <a:lnTo>
                  <a:pt x="2728515" y="1091406"/>
                </a:lnTo>
                <a:cubicBezTo>
                  <a:pt x="2997199" y="731705"/>
                  <a:pt x="3297964" y="459912"/>
                  <a:pt x="3630810" y="276026"/>
                </a:cubicBezTo>
                <a:cubicBezTo>
                  <a:pt x="3963656" y="92009"/>
                  <a:pt x="4386394" y="0"/>
                  <a:pt x="4899024" y="0"/>
                </a:cubicBezTo>
                <a:close/>
                <a:moveTo>
                  <a:pt x="7336035" y="6715918"/>
                </a:moveTo>
                <a:moveTo>
                  <a:pt x="2145704" y="4216797"/>
                </a:moveTo>
                <a:cubicBezTo>
                  <a:pt x="2145704" y="4733528"/>
                  <a:pt x="2294532" y="5145947"/>
                  <a:pt x="2592188" y="5454054"/>
                </a:cubicBezTo>
                <a:cubicBezTo>
                  <a:pt x="2889845" y="5762029"/>
                  <a:pt x="3290821" y="5916017"/>
                  <a:pt x="3795117" y="5916017"/>
                </a:cubicBezTo>
                <a:cubicBezTo>
                  <a:pt x="4559895" y="5916017"/>
                  <a:pt x="5185171" y="5591505"/>
                  <a:pt x="5670946" y="4942483"/>
                </a:cubicBezTo>
                <a:cubicBezTo>
                  <a:pt x="6156721" y="4293327"/>
                  <a:pt x="6399609" y="3542969"/>
                  <a:pt x="6399609" y="2691408"/>
                </a:cubicBezTo>
                <a:cubicBezTo>
                  <a:pt x="6399609" y="2116733"/>
                  <a:pt x="6254881" y="1682618"/>
                  <a:pt x="5965427" y="1389062"/>
                </a:cubicBezTo>
                <a:cubicBezTo>
                  <a:pt x="5676106" y="1095507"/>
                  <a:pt x="5254492" y="948729"/>
                  <a:pt x="4700587" y="948729"/>
                </a:cubicBezTo>
                <a:cubicBezTo>
                  <a:pt x="3997721" y="948729"/>
                  <a:pt x="3396191" y="1289843"/>
                  <a:pt x="2895996" y="1972072"/>
                </a:cubicBezTo>
                <a:cubicBezTo>
                  <a:pt x="2395801" y="2654168"/>
                  <a:pt x="2145704" y="3402409"/>
                  <a:pt x="2145704" y="4216797"/>
                </a:cubicBezTo>
                <a:close/>
                <a:moveTo>
                  <a:pt x="31192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09" name="Freeform 1909"/>
          <p:cNvSpPr/>
          <p:nvPr/>
        </p:nvSpPr>
        <p:spPr>
          <a:xfrm rot="0" flipH="0" flipV="0">
            <a:off x="13242271" y="5064944"/>
            <a:ext cx="115192" cy="123676"/>
          </a:xfrm>
          <a:custGeom>
            <a:pathLst>
              <a:path w="6399610" h="6870897">
                <a:moveTo>
                  <a:pt x="3671094" y="0"/>
                </a:moveTo>
                <a:cubicBezTo>
                  <a:pt x="4564063" y="0"/>
                  <a:pt x="5242057" y="234619"/>
                  <a:pt x="5705078" y="703858"/>
                </a:cubicBezTo>
                <a:cubicBezTo>
                  <a:pt x="6168099" y="1173096"/>
                  <a:pt x="6399610" y="1843881"/>
                  <a:pt x="6399610" y="2716212"/>
                </a:cubicBezTo>
                <a:cubicBezTo>
                  <a:pt x="6399610" y="3877865"/>
                  <a:pt x="6059554" y="4860726"/>
                  <a:pt x="5379442" y="5664795"/>
                </a:cubicBezTo>
                <a:cubicBezTo>
                  <a:pt x="4699463" y="6468864"/>
                  <a:pt x="3828190" y="6870897"/>
                  <a:pt x="2765624" y="6870897"/>
                </a:cubicBezTo>
                <a:cubicBezTo>
                  <a:pt x="1938801" y="6870897"/>
                  <a:pt x="1271125" y="6618750"/>
                  <a:pt x="762595" y="6114454"/>
                </a:cubicBezTo>
                <a:cubicBezTo>
                  <a:pt x="254199" y="5610026"/>
                  <a:pt x="0" y="4944401"/>
                  <a:pt x="0" y="4117578"/>
                </a:cubicBezTo>
                <a:cubicBezTo>
                  <a:pt x="0" y="3001433"/>
                  <a:pt x="338998" y="2036167"/>
                  <a:pt x="1016992" y="1221779"/>
                </a:cubicBezTo>
                <a:cubicBezTo>
                  <a:pt x="1694987" y="407260"/>
                  <a:pt x="2579688" y="0"/>
                  <a:pt x="3671094" y="0"/>
                </a:cubicBezTo>
                <a:close/>
                <a:moveTo>
                  <a:pt x="6498828" y="6715918"/>
                </a:moveTo>
                <a:moveTo>
                  <a:pt x="1078905" y="4111426"/>
                </a:moveTo>
                <a:cubicBezTo>
                  <a:pt x="1078905" y="4686101"/>
                  <a:pt x="1240102" y="5130535"/>
                  <a:pt x="1562497" y="5444728"/>
                </a:cubicBezTo>
                <a:cubicBezTo>
                  <a:pt x="1885024" y="5758921"/>
                  <a:pt x="2323306" y="5916017"/>
                  <a:pt x="2877344" y="5916017"/>
                </a:cubicBezTo>
                <a:cubicBezTo>
                  <a:pt x="3571875" y="5916017"/>
                  <a:pt x="4152702" y="5592498"/>
                  <a:pt x="4619824" y="4945459"/>
                </a:cubicBezTo>
                <a:cubicBezTo>
                  <a:pt x="5086945" y="4298421"/>
                  <a:pt x="5320506" y="3584244"/>
                  <a:pt x="5320506" y="2802929"/>
                </a:cubicBezTo>
                <a:cubicBezTo>
                  <a:pt x="5320506" y="2249024"/>
                  <a:pt x="5169628" y="1801548"/>
                  <a:pt x="4867870" y="1460500"/>
                </a:cubicBezTo>
                <a:cubicBezTo>
                  <a:pt x="4566113" y="1119319"/>
                  <a:pt x="4136165" y="948729"/>
                  <a:pt x="3578027" y="948729"/>
                </a:cubicBezTo>
                <a:cubicBezTo>
                  <a:pt x="2866959" y="948729"/>
                  <a:pt x="2272639" y="1273307"/>
                  <a:pt x="1795066" y="1922462"/>
                </a:cubicBezTo>
                <a:cubicBezTo>
                  <a:pt x="1317625" y="2571485"/>
                  <a:pt x="1078905" y="3301140"/>
                  <a:pt x="1078905" y="4111426"/>
                </a:cubicBezTo>
                <a:close/>
                <a:moveTo>
                  <a:pt x="2387402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0" name="Freeform 1910"/>
          <p:cNvSpPr/>
          <p:nvPr/>
        </p:nvSpPr>
        <p:spPr>
          <a:xfrm rot="0" flipH="0" flipV="0">
            <a:off x="13368462" y="5022638"/>
            <a:ext cx="53692" cy="163191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1" name="Freeform 1911"/>
          <p:cNvSpPr/>
          <p:nvPr/>
        </p:nvSpPr>
        <p:spPr>
          <a:xfrm rot="0" flipH="0" flipV="0">
            <a:off x="13419211" y="5022638"/>
            <a:ext cx="53692" cy="163191"/>
          </a:xfrm>
          <a:custGeom>
            <a:pathLst>
              <a:path w="2982911" h="9066212">
                <a:moveTo>
                  <a:pt x="2982911" y="0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903808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2" name="Freeform 1912"/>
          <p:cNvSpPr/>
          <p:nvPr/>
        </p:nvSpPr>
        <p:spPr>
          <a:xfrm rot="0" flipH="0" flipV="0">
            <a:off x="13473310" y="5064944"/>
            <a:ext cx="110953" cy="123676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3" name="Freeform 1913"/>
          <p:cNvSpPr/>
          <p:nvPr/>
        </p:nvSpPr>
        <p:spPr>
          <a:xfrm rot="0" flipH="0" flipV="0">
            <a:off x="13592718" y="5064608"/>
            <a:ext cx="87514" cy="121222"/>
          </a:xfrm>
          <a:custGeom>
            <a:pathLst>
              <a:path w="4861916" h="6734571">
                <a:moveTo>
                  <a:pt x="4663478" y="0"/>
                </a:moveTo>
                <a:cubicBezTo>
                  <a:pt x="4770899" y="0"/>
                  <a:pt x="4837045" y="6217"/>
                  <a:pt x="4861916" y="18653"/>
                </a:cubicBezTo>
                <a:lnTo>
                  <a:pt x="4607519" y="1172170"/>
                </a:lnTo>
                <a:cubicBezTo>
                  <a:pt x="4582780" y="1163836"/>
                  <a:pt x="4498048" y="1159668"/>
                  <a:pt x="4353320" y="1159668"/>
                </a:cubicBezTo>
                <a:cubicBezTo>
                  <a:pt x="3849024" y="1159668"/>
                  <a:pt x="3465577" y="1235141"/>
                  <a:pt x="3202978" y="1386086"/>
                </a:cubicBezTo>
                <a:cubicBezTo>
                  <a:pt x="2940512" y="1536898"/>
                  <a:pt x="2670769" y="1768408"/>
                  <a:pt x="2393750" y="2080617"/>
                </a:cubicBezTo>
                <a:cubicBezTo>
                  <a:pt x="2116731" y="2392693"/>
                  <a:pt x="1885221" y="2972461"/>
                  <a:pt x="1699219" y="3819921"/>
                </a:cubicBezTo>
                <a:lnTo>
                  <a:pt x="1079102" y="6734571"/>
                </a:lnTo>
                <a:lnTo>
                  <a:pt x="0" y="6734571"/>
                </a:lnTo>
                <a:lnTo>
                  <a:pt x="1370606" y="167481"/>
                </a:lnTo>
                <a:lnTo>
                  <a:pt x="2387599" y="167481"/>
                </a:lnTo>
                <a:lnTo>
                  <a:pt x="2071289" y="1575196"/>
                </a:lnTo>
                <a:lnTo>
                  <a:pt x="2096094" y="1575196"/>
                </a:lnTo>
                <a:cubicBezTo>
                  <a:pt x="2269793" y="1265105"/>
                  <a:pt x="2464129" y="1001580"/>
                  <a:pt x="2679103" y="784621"/>
                </a:cubicBezTo>
                <a:cubicBezTo>
                  <a:pt x="2894077" y="567531"/>
                  <a:pt x="3125588" y="396941"/>
                  <a:pt x="3373635" y="272851"/>
                </a:cubicBezTo>
                <a:cubicBezTo>
                  <a:pt x="3530665" y="190169"/>
                  <a:pt x="3689812" y="130241"/>
                  <a:pt x="3851075" y="93067"/>
                </a:cubicBezTo>
                <a:cubicBezTo>
                  <a:pt x="4012339" y="55893"/>
                  <a:pt x="4183921" y="29037"/>
                  <a:pt x="4365822" y="12501"/>
                </a:cubicBezTo>
                <a:cubicBezTo>
                  <a:pt x="4427735" y="8400"/>
                  <a:pt x="4478336" y="5292"/>
                  <a:pt x="4517627" y="3175"/>
                </a:cubicBezTo>
                <a:cubicBezTo>
                  <a:pt x="4556917" y="1058"/>
                  <a:pt x="4605535" y="0"/>
                  <a:pt x="4663478" y="0"/>
                </a:cubicBezTo>
                <a:close/>
                <a:moveTo>
                  <a:pt x="6796681" y="6734571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4" name="Freeform 1914"/>
          <p:cNvSpPr/>
          <p:nvPr/>
        </p:nvSpPr>
        <p:spPr>
          <a:xfrm rot="0" flipH="0" flipV="0">
            <a:off x="13731050" y="5064944"/>
            <a:ext cx="108720" cy="123676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5" name="Freeform 1915"/>
          <p:cNvSpPr/>
          <p:nvPr/>
        </p:nvSpPr>
        <p:spPr>
          <a:xfrm rot="0" flipH="0" flipV="0">
            <a:off x="13850808" y="5022638"/>
            <a:ext cx="53692" cy="163191"/>
          </a:xfrm>
          <a:custGeom>
            <a:pathLst>
              <a:path w="2982911" h="9066212">
                <a:moveTo>
                  <a:pt x="2982911" y="0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903808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6" name="Freeform 1916"/>
          <p:cNvSpPr/>
          <p:nvPr/>
        </p:nvSpPr>
        <p:spPr>
          <a:xfrm rot="0" flipH="0" flipV="0">
            <a:off x="13904907" y="5064944"/>
            <a:ext cx="110953" cy="123676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7" name="Freeform 1917"/>
          <p:cNvSpPr/>
          <p:nvPr/>
        </p:nvSpPr>
        <p:spPr>
          <a:xfrm rot="0" flipH="0" flipV="0">
            <a:off x="14024315" y="5064608"/>
            <a:ext cx="87514" cy="121222"/>
          </a:xfrm>
          <a:custGeom>
            <a:pathLst>
              <a:path w="4861916" h="6734571">
                <a:moveTo>
                  <a:pt x="4663478" y="0"/>
                </a:moveTo>
                <a:cubicBezTo>
                  <a:pt x="4770899" y="0"/>
                  <a:pt x="4837045" y="6217"/>
                  <a:pt x="4861916" y="18653"/>
                </a:cubicBezTo>
                <a:lnTo>
                  <a:pt x="4607519" y="1172170"/>
                </a:lnTo>
                <a:cubicBezTo>
                  <a:pt x="4582780" y="1163836"/>
                  <a:pt x="4498048" y="1159668"/>
                  <a:pt x="4353320" y="1159668"/>
                </a:cubicBezTo>
                <a:cubicBezTo>
                  <a:pt x="3849024" y="1159668"/>
                  <a:pt x="3465577" y="1235141"/>
                  <a:pt x="3202978" y="1386086"/>
                </a:cubicBezTo>
                <a:cubicBezTo>
                  <a:pt x="2940512" y="1536898"/>
                  <a:pt x="2670769" y="1768408"/>
                  <a:pt x="2393750" y="2080617"/>
                </a:cubicBezTo>
                <a:cubicBezTo>
                  <a:pt x="2116731" y="2392693"/>
                  <a:pt x="1885221" y="2972461"/>
                  <a:pt x="1699219" y="3819921"/>
                </a:cubicBezTo>
                <a:lnTo>
                  <a:pt x="1079102" y="6734571"/>
                </a:lnTo>
                <a:lnTo>
                  <a:pt x="0" y="6734571"/>
                </a:lnTo>
                <a:lnTo>
                  <a:pt x="1370606" y="167481"/>
                </a:lnTo>
                <a:lnTo>
                  <a:pt x="2387599" y="167481"/>
                </a:lnTo>
                <a:lnTo>
                  <a:pt x="2071289" y="1575196"/>
                </a:lnTo>
                <a:lnTo>
                  <a:pt x="2096094" y="1575196"/>
                </a:lnTo>
                <a:cubicBezTo>
                  <a:pt x="2269793" y="1265105"/>
                  <a:pt x="2464129" y="1001580"/>
                  <a:pt x="2679103" y="784621"/>
                </a:cubicBezTo>
                <a:cubicBezTo>
                  <a:pt x="2894077" y="567531"/>
                  <a:pt x="3125588" y="396941"/>
                  <a:pt x="3373635" y="272851"/>
                </a:cubicBezTo>
                <a:cubicBezTo>
                  <a:pt x="3530665" y="190169"/>
                  <a:pt x="3689812" y="130241"/>
                  <a:pt x="3851075" y="93067"/>
                </a:cubicBezTo>
                <a:cubicBezTo>
                  <a:pt x="4012339" y="55893"/>
                  <a:pt x="4183921" y="29037"/>
                  <a:pt x="4365822" y="12501"/>
                </a:cubicBezTo>
                <a:cubicBezTo>
                  <a:pt x="4427735" y="8400"/>
                  <a:pt x="4478336" y="5292"/>
                  <a:pt x="4517627" y="3175"/>
                </a:cubicBezTo>
                <a:cubicBezTo>
                  <a:pt x="4556917" y="1058"/>
                  <a:pt x="4605535" y="0"/>
                  <a:pt x="4663478" y="0"/>
                </a:cubicBezTo>
                <a:close/>
                <a:moveTo>
                  <a:pt x="6796681" y="6734571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8" name="Freeform 1918"/>
          <p:cNvSpPr/>
          <p:nvPr/>
        </p:nvSpPr>
        <p:spPr>
          <a:xfrm rot="0" flipH="0" flipV="0">
            <a:off x="14109833" y="5032686"/>
            <a:ext cx="66526" cy="154483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19" name="Freeform 1919"/>
          <p:cNvSpPr/>
          <p:nvPr/>
        </p:nvSpPr>
        <p:spPr>
          <a:xfrm rot="0" flipH="0" flipV="0">
            <a:off x="14177485" y="5067622"/>
            <a:ext cx="50006" cy="118207"/>
          </a:xfrm>
          <a:custGeom>
            <a:pathLst>
              <a:path w="2778125" h="6567090">
                <a:moveTo>
                  <a:pt x="2778125" y="0"/>
                </a:moveTo>
                <a:lnTo>
                  <a:pt x="2486621" y="1413867"/>
                </a:lnTo>
                <a:lnTo>
                  <a:pt x="1066602" y="1413867"/>
                </a:lnTo>
                <a:lnTo>
                  <a:pt x="1358107" y="0"/>
                </a:lnTo>
                <a:close/>
                <a:moveTo>
                  <a:pt x="6374805" y="6567090"/>
                </a:moveTo>
                <a:moveTo>
                  <a:pt x="1711524" y="5159375"/>
                </a:moveTo>
                <a:lnTo>
                  <a:pt x="1420019" y="6567090"/>
                </a:lnTo>
                <a:lnTo>
                  <a:pt x="0" y="6567090"/>
                </a:lnTo>
                <a:lnTo>
                  <a:pt x="279004" y="5159375"/>
                </a:lnTo>
                <a:close/>
                <a:moveTo>
                  <a:pt x="1215430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0" name="Rectangle 1920"/>
          <p:cNvSpPr/>
          <p:nvPr/>
        </p:nvSpPr>
        <p:spPr>
          <a:xfrm rot="0" flipH="0" flipV="0">
            <a:off x="12896150" y="5291489"/>
            <a:ext cx="3437001" cy="274045"/>
          </a:xfrm>
          <a:prstGeom prst="rect">
            <a:avLst/>
          </a:prstGeom>
        </p:spPr>
      </p:sp>
      <p:sp>
        <p:nvSpPr>
          <p:cNvPr id="1921" name="Freeform 1921"/>
          <p:cNvSpPr/>
          <p:nvPr/>
        </p:nvSpPr>
        <p:spPr>
          <a:xfrm rot="0" flipH="0" flipV="0">
            <a:off x="12897714" y="5336963"/>
            <a:ext cx="147004" cy="163191"/>
          </a:xfrm>
          <a:custGeom>
            <a:pathLst>
              <a:path w="8166894" h="9066212">
                <a:moveTo>
                  <a:pt x="8166894" y="0"/>
                </a:moveTo>
                <a:lnTo>
                  <a:pt x="7962305" y="1016992"/>
                </a:lnTo>
                <a:lnTo>
                  <a:pt x="2920603" y="1016992"/>
                </a:lnTo>
                <a:lnTo>
                  <a:pt x="2312988" y="3894336"/>
                </a:lnTo>
                <a:lnTo>
                  <a:pt x="7013377" y="3894336"/>
                </a:lnTo>
                <a:lnTo>
                  <a:pt x="6808788" y="4911328"/>
                </a:lnTo>
                <a:lnTo>
                  <a:pt x="2095897" y="4911328"/>
                </a:lnTo>
                <a:lnTo>
                  <a:pt x="1438672" y="8049220"/>
                </a:lnTo>
                <a:lnTo>
                  <a:pt x="6542088" y="8049220"/>
                </a:lnTo>
                <a:lnTo>
                  <a:pt x="6312694" y="9066212"/>
                </a:lnTo>
                <a:lnTo>
                  <a:pt x="0" y="9066212"/>
                </a:lnTo>
                <a:lnTo>
                  <a:pt x="1922264" y="0"/>
                </a:lnTo>
                <a:close/>
                <a:moveTo>
                  <a:pt x="89792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2" name="Freeform 1922"/>
          <p:cNvSpPr/>
          <p:nvPr/>
        </p:nvSpPr>
        <p:spPr>
          <a:xfrm rot="0" flipH="0" flipV="0">
            <a:off x="13034478" y="5336963"/>
            <a:ext cx="53692" cy="163191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3" name="Freeform 1923"/>
          <p:cNvSpPr/>
          <p:nvPr/>
        </p:nvSpPr>
        <p:spPr>
          <a:xfrm rot="0" flipH="0" flipV="0">
            <a:off x="13159268" y="5381947"/>
            <a:ext cx="103359" cy="118207"/>
          </a:xfrm>
          <a:custGeom>
            <a:pathLst>
              <a:path w="5742185" h="6567090">
                <a:moveTo>
                  <a:pt x="1141015" y="0"/>
                </a:moveTo>
                <a:lnTo>
                  <a:pt x="1699021" y="5457031"/>
                </a:lnTo>
                <a:lnTo>
                  <a:pt x="1729978" y="5457031"/>
                </a:lnTo>
                <a:lnTo>
                  <a:pt x="4570214" y="0"/>
                </a:lnTo>
                <a:lnTo>
                  <a:pt x="5742185" y="0"/>
                </a:lnTo>
                <a:lnTo>
                  <a:pt x="2095896" y="6567090"/>
                </a:lnTo>
                <a:lnTo>
                  <a:pt x="942578" y="6567090"/>
                </a:lnTo>
                <a:lnTo>
                  <a:pt x="0" y="0"/>
                </a:lnTo>
                <a:close/>
                <a:moveTo>
                  <a:pt x="6033690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4" name="Freeform 1924"/>
          <p:cNvSpPr/>
          <p:nvPr/>
        </p:nvSpPr>
        <p:spPr>
          <a:xfrm rot="0" flipH="0" flipV="0">
            <a:off x="13258277" y="5336963"/>
            <a:ext cx="53692" cy="163191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5" name="Freeform 1925"/>
          <p:cNvSpPr/>
          <p:nvPr/>
        </p:nvSpPr>
        <p:spPr>
          <a:xfrm rot="0" flipH="0" flipV="0">
            <a:off x="13309026" y="5336963"/>
            <a:ext cx="53692" cy="163191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6" name="Freeform 1926"/>
          <p:cNvSpPr/>
          <p:nvPr/>
        </p:nvSpPr>
        <p:spPr>
          <a:xfrm rot="0" flipH="0" flipV="0">
            <a:off x="13368484" y="5347011"/>
            <a:ext cx="66526" cy="154483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7" name="Freeform 1927"/>
          <p:cNvSpPr/>
          <p:nvPr/>
        </p:nvSpPr>
        <p:spPr>
          <a:xfrm rot="0" flipH="0" flipV="0">
            <a:off x="13440264" y="5347011"/>
            <a:ext cx="66526" cy="154483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8" name="Freeform 1928"/>
          <p:cNvSpPr/>
          <p:nvPr/>
        </p:nvSpPr>
        <p:spPr>
          <a:xfrm rot="0" flipH="0" flipV="0">
            <a:off x="13505544" y="5379269"/>
            <a:ext cx="110953" cy="123676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29" name="Freeform 1929"/>
          <p:cNvSpPr/>
          <p:nvPr/>
        </p:nvSpPr>
        <p:spPr>
          <a:xfrm rot="0" flipH="0" flipV="0">
            <a:off x="13624952" y="5336963"/>
            <a:ext cx="53692" cy="163191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0" name="Freeform 1930"/>
          <p:cNvSpPr/>
          <p:nvPr/>
        </p:nvSpPr>
        <p:spPr>
          <a:xfrm rot="0" flipH="0" flipV="0">
            <a:off x="13684409" y="5347011"/>
            <a:ext cx="66526" cy="154483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1" name="Freeform 1931"/>
          <p:cNvSpPr/>
          <p:nvPr/>
        </p:nvSpPr>
        <p:spPr>
          <a:xfrm rot="0" flipH="0" flipV="0">
            <a:off x="13746367" y="5338749"/>
            <a:ext cx="108720" cy="164195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2" name="Freeform 1932"/>
          <p:cNvSpPr/>
          <p:nvPr/>
        </p:nvSpPr>
        <p:spPr>
          <a:xfrm rot="0" flipH="0" flipV="0">
            <a:off x="13929447" y="5379269"/>
            <a:ext cx="183508" cy="120886"/>
          </a:xfrm>
          <a:custGeom>
            <a:pathLst>
              <a:path w="10194924" h="6715918">
                <a:moveTo>
                  <a:pt x="4471192" y="0"/>
                </a:moveTo>
                <a:cubicBezTo>
                  <a:pt x="4942415" y="0"/>
                  <a:pt x="5313427" y="101335"/>
                  <a:pt x="5584228" y="304006"/>
                </a:cubicBezTo>
                <a:cubicBezTo>
                  <a:pt x="5855029" y="506544"/>
                  <a:pt x="6033821" y="797983"/>
                  <a:pt x="6120605" y="1178322"/>
                </a:cubicBezTo>
                <a:cubicBezTo>
                  <a:pt x="6364551" y="831056"/>
                  <a:pt x="6689062" y="547886"/>
                  <a:pt x="7094139" y="328811"/>
                </a:cubicBezTo>
                <a:cubicBezTo>
                  <a:pt x="7499349" y="109603"/>
                  <a:pt x="7925195" y="0"/>
                  <a:pt x="8371680" y="0"/>
                </a:cubicBezTo>
                <a:cubicBezTo>
                  <a:pt x="8929819" y="0"/>
                  <a:pt x="9373194" y="130241"/>
                  <a:pt x="9701806" y="390723"/>
                </a:cubicBezTo>
                <a:cubicBezTo>
                  <a:pt x="10030551" y="651205"/>
                  <a:pt x="10194924" y="1012957"/>
                  <a:pt x="10194924" y="1475978"/>
                </a:cubicBezTo>
                <a:cubicBezTo>
                  <a:pt x="10194924" y="1645443"/>
                  <a:pt x="10179380" y="1828403"/>
                  <a:pt x="10148291" y="2024856"/>
                </a:cubicBezTo>
                <a:cubicBezTo>
                  <a:pt x="10117335" y="2221177"/>
                  <a:pt x="10070834" y="2472266"/>
                  <a:pt x="10008789" y="2778125"/>
                </a:cubicBezTo>
                <a:lnTo>
                  <a:pt x="9177931" y="6715918"/>
                </a:lnTo>
                <a:lnTo>
                  <a:pt x="8098828" y="6715918"/>
                </a:lnTo>
                <a:lnTo>
                  <a:pt x="8991797" y="2666603"/>
                </a:lnTo>
                <a:cubicBezTo>
                  <a:pt x="9057943" y="2360612"/>
                  <a:pt x="9095117" y="2149739"/>
                  <a:pt x="9103319" y="2033984"/>
                </a:cubicBezTo>
                <a:cubicBezTo>
                  <a:pt x="9111653" y="1918229"/>
                  <a:pt x="9115820" y="1854133"/>
                  <a:pt x="9115820" y="1841698"/>
                </a:cubicBezTo>
                <a:cubicBezTo>
                  <a:pt x="9115820" y="1585449"/>
                  <a:pt x="9018652" y="1372592"/>
                  <a:pt x="8824316" y="1203126"/>
                </a:cubicBezTo>
                <a:cubicBezTo>
                  <a:pt x="8630111" y="1033529"/>
                  <a:pt x="8392450" y="948729"/>
                  <a:pt x="8111330" y="948729"/>
                </a:cubicBezTo>
                <a:cubicBezTo>
                  <a:pt x="7747528" y="948729"/>
                  <a:pt x="7380617" y="1081021"/>
                  <a:pt x="7010597" y="1345604"/>
                </a:cubicBezTo>
                <a:cubicBezTo>
                  <a:pt x="6640577" y="1610188"/>
                  <a:pt x="6382145" y="1883039"/>
                  <a:pt x="6235302" y="2164159"/>
                </a:cubicBezTo>
                <a:cubicBezTo>
                  <a:pt x="6088590" y="2445279"/>
                  <a:pt x="5967676" y="2809081"/>
                  <a:pt x="5872558" y="3255565"/>
                </a:cubicBezTo>
                <a:lnTo>
                  <a:pt x="5128417" y="6715918"/>
                </a:lnTo>
                <a:lnTo>
                  <a:pt x="4049513" y="6715918"/>
                </a:lnTo>
                <a:lnTo>
                  <a:pt x="4805956" y="3106737"/>
                </a:lnTo>
                <a:cubicBezTo>
                  <a:pt x="4888639" y="2701660"/>
                  <a:pt x="4948567" y="2401954"/>
                  <a:pt x="4985741" y="2207617"/>
                </a:cubicBezTo>
                <a:cubicBezTo>
                  <a:pt x="5023047" y="2013280"/>
                  <a:pt x="5041700" y="1878938"/>
                  <a:pt x="5041700" y="1804590"/>
                </a:cubicBezTo>
                <a:cubicBezTo>
                  <a:pt x="5041700" y="1535906"/>
                  <a:pt x="4962127" y="1326091"/>
                  <a:pt x="4802980" y="1175147"/>
                </a:cubicBezTo>
                <a:cubicBezTo>
                  <a:pt x="4643833" y="1024202"/>
                  <a:pt x="4417482" y="948729"/>
                  <a:pt x="4123927" y="948729"/>
                </a:cubicBezTo>
                <a:cubicBezTo>
                  <a:pt x="3735254" y="948729"/>
                  <a:pt x="3356966" y="1089289"/>
                  <a:pt x="2989063" y="1370409"/>
                </a:cubicBezTo>
                <a:cubicBezTo>
                  <a:pt x="2621160" y="1651529"/>
                  <a:pt x="2363786" y="1906852"/>
                  <a:pt x="2216942" y="2136378"/>
                </a:cubicBezTo>
                <a:cubicBezTo>
                  <a:pt x="2070231" y="2365772"/>
                  <a:pt x="1938997" y="2728515"/>
                  <a:pt x="1823242" y="3224609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95411" y="148828"/>
                </a:lnTo>
                <a:lnTo>
                  <a:pt x="2399902" y="148828"/>
                </a:lnTo>
                <a:lnTo>
                  <a:pt x="2158205" y="1128712"/>
                </a:lnTo>
                <a:lnTo>
                  <a:pt x="2183010" y="1153517"/>
                </a:lnTo>
                <a:cubicBezTo>
                  <a:pt x="2484767" y="781380"/>
                  <a:pt x="2831966" y="496093"/>
                  <a:pt x="3224608" y="297656"/>
                </a:cubicBezTo>
                <a:cubicBezTo>
                  <a:pt x="3617382" y="99218"/>
                  <a:pt x="4032910" y="0"/>
                  <a:pt x="4471192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3" name="Freeform 1933"/>
          <p:cNvSpPr/>
          <p:nvPr/>
        </p:nvSpPr>
        <p:spPr>
          <a:xfrm rot="0" flipH="0" flipV="0">
            <a:off x="14129239" y="5379269"/>
            <a:ext cx="115192" cy="123676"/>
          </a:xfrm>
          <a:custGeom>
            <a:pathLst>
              <a:path w="6399610" h="6870897">
                <a:moveTo>
                  <a:pt x="3671094" y="0"/>
                </a:moveTo>
                <a:cubicBezTo>
                  <a:pt x="4564063" y="0"/>
                  <a:pt x="5242057" y="234619"/>
                  <a:pt x="5705078" y="703858"/>
                </a:cubicBezTo>
                <a:cubicBezTo>
                  <a:pt x="6168099" y="1173096"/>
                  <a:pt x="6399610" y="1843881"/>
                  <a:pt x="6399610" y="2716212"/>
                </a:cubicBezTo>
                <a:cubicBezTo>
                  <a:pt x="6399610" y="3877865"/>
                  <a:pt x="6059554" y="4860726"/>
                  <a:pt x="5379442" y="5664795"/>
                </a:cubicBezTo>
                <a:cubicBezTo>
                  <a:pt x="4699463" y="6468864"/>
                  <a:pt x="3828190" y="6870897"/>
                  <a:pt x="2765624" y="6870897"/>
                </a:cubicBezTo>
                <a:cubicBezTo>
                  <a:pt x="1938801" y="6870897"/>
                  <a:pt x="1271125" y="6618750"/>
                  <a:pt x="762595" y="6114454"/>
                </a:cubicBezTo>
                <a:cubicBezTo>
                  <a:pt x="254199" y="5610026"/>
                  <a:pt x="0" y="4944401"/>
                  <a:pt x="0" y="4117578"/>
                </a:cubicBezTo>
                <a:cubicBezTo>
                  <a:pt x="0" y="3001433"/>
                  <a:pt x="338998" y="2036167"/>
                  <a:pt x="1016992" y="1221779"/>
                </a:cubicBezTo>
                <a:cubicBezTo>
                  <a:pt x="1694987" y="407260"/>
                  <a:pt x="2579688" y="0"/>
                  <a:pt x="3671094" y="0"/>
                </a:cubicBezTo>
                <a:close/>
                <a:moveTo>
                  <a:pt x="6498828" y="6715918"/>
                </a:moveTo>
                <a:moveTo>
                  <a:pt x="1078905" y="4111426"/>
                </a:moveTo>
                <a:cubicBezTo>
                  <a:pt x="1078905" y="4686101"/>
                  <a:pt x="1240102" y="5130535"/>
                  <a:pt x="1562497" y="5444728"/>
                </a:cubicBezTo>
                <a:cubicBezTo>
                  <a:pt x="1885024" y="5758921"/>
                  <a:pt x="2323306" y="5916017"/>
                  <a:pt x="2877344" y="5916017"/>
                </a:cubicBezTo>
                <a:cubicBezTo>
                  <a:pt x="3571875" y="5916017"/>
                  <a:pt x="4152702" y="5592498"/>
                  <a:pt x="4619824" y="4945459"/>
                </a:cubicBezTo>
                <a:cubicBezTo>
                  <a:pt x="5086945" y="4298421"/>
                  <a:pt x="5320506" y="3584244"/>
                  <a:pt x="5320506" y="2802929"/>
                </a:cubicBezTo>
                <a:cubicBezTo>
                  <a:pt x="5320506" y="2249024"/>
                  <a:pt x="5169628" y="1801548"/>
                  <a:pt x="4867870" y="1460500"/>
                </a:cubicBezTo>
                <a:cubicBezTo>
                  <a:pt x="4566113" y="1119319"/>
                  <a:pt x="4136165" y="948729"/>
                  <a:pt x="3578027" y="948729"/>
                </a:cubicBezTo>
                <a:cubicBezTo>
                  <a:pt x="2866959" y="948729"/>
                  <a:pt x="2272639" y="1273307"/>
                  <a:pt x="1795066" y="1922462"/>
                </a:cubicBezTo>
                <a:cubicBezTo>
                  <a:pt x="1317625" y="2571485"/>
                  <a:pt x="1078905" y="3301140"/>
                  <a:pt x="1078905" y="4111426"/>
                </a:cubicBezTo>
                <a:close/>
                <a:moveTo>
                  <a:pt x="2387402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4" name="Freeform 1934"/>
          <p:cNvSpPr/>
          <p:nvPr/>
        </p:nvSpPr>
        <p:spPr>
          <a:xfrm rot="0" flipH="0" flipV="0">
            <a:off x="14255430" y="5379269"/>
            <a:ext cx="115417" cy="120886"/>
          </a:xfrm>
          <a:custGeom>
            <a:pathLst>
              <a:path w="6412110" h="6715918">
                <a:moveTo>
                  <a:pt x="4582714" y="0"/>
                </a:moveTo>
                <a:cubicBezTo>
                  <a:pt x="5202898" y="0"/>
                  <a:pt x="5662810" y="135400"/>
                  <a:pt x="5962450" y="406201"/>
                </a:cubicBezTo>
                <a:cubicBezTo>
                  <a:pt x="6262223" y="677002"/>
                  <a:pt x="6412110" y="1101791"/>
                  <a:pt x="6412110" y="1680567"/>
                </a:cubicBezTo>
                <a:cubicBezTo>
                  <a:pt x="6412110" y="1796322"/>
                  <a:pt x="6402783" y="1931723"/>
                  <a:pt x="6384130" y="2086768"/>
                </a:cubicBezTo>
                <a:cubicBezTo>
                  <a:pt x="6365609" y="2241814"/>
                  <a:pt x="6310840" y="2536362"/>
                  <a:pt x="6219824" y="2970411"/>
                </a:cubicBezTo>
                <a:lnTo>
                  <a:pt x="5419922" y="6715918"/>
                </a:lnTo>
                <a:lnTo>
                  <a:pt x="4341017" y="6715918"/>
                </a:lnTo>
                <a:lnTo>
                  <a:pt x="5258791" y="2480468"/>
                </a:lnTo>
                <a:cubicBezTo>
                  <a:pt x="5308400" y="2166276"/>
                  <a:pt x="5333205" y="1959570"/>
                  <a:pt x="5333205" y="1860351"/>
                </a:cubicBezTo>
                <a:cubicBezTo>
                  <a:pt x="5333205" y="1575130"/>
                  <a:pt x="5230877" y="1351888"/>
                  <a:pt x="5026222" y="1190625"/>
                </a:cubicBezTo>
                <a:cubicBezTo>
                  <a:pt x="4821567" y="1029361"/>
                  <a:pt x="4543556" y="948729"/>
                  <a:pt x="4192189" y="948729"/>
                </a:cubicBezTo>
                <a:cubicBezTo>
                  <a:pt x="3687761" y="948729"/>
                  <a:pt x="3199869" y="1149283"/>
                  <a:pt x="2728514" y="1550392"/>
                </a:cubicBezTo>
                <a:cubicBezTo>
                  <a:pt x="2257291" y="1951368"/>
                  <a:pt x="1965853" y="2443294"/>
                  <a:pt x="1854199" y="3026172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82910" y="148828"/>
                </a:lnTo>
                <a:lnTo>
                  <a:pt x="2424706" y="148828"/>
                </a:lnTo>
                <a:lnTo>
                  <a:pt x="2220117" y="1141015"/>
                </a:lnTo>
                <a:lnTo>
                  <a:pt x="2244922" y="1141015"/>
                </a:lnTo>
                <a:cubicBezTo>
                  <a:pt x="2513606" y="777213"/>
                  <a:pt x="2850487" y="496093"/>
                  <a:pt x="3255564" y="297656"/>
                </a:cubicBezTo>
                <a:cubicBezTo>
                  <a:pt x="3660774" y="99218"/>
                  <a:pt x="4103157" y="0"/>
                  <a:pt x="4582714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5" name="Freeform 1935"/>
          <p:cNvSpPr/>
          <p:nvPr/>
        </p:nvSpPr>
        <p:spPr>
          <a:xfrm rot="0" flipH="0" flipV="0">
            <a:off x="14385883" y="5379269"/>
            <a:ext cx="110953" cy="123676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6" name="Freeform 1936"/>
          <p:cNvSpPr/>
          <p:nvPr/>
        </p:nvSpPr>
        <p:spPr>
          <a:xfrm rot="0" flipH="0" flipV="0">
            <a:off x="14504398" y="5379269"/>
            <a:ext cx="102580" cy="123676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7" name="Freeform 1937"/>
          <p:cNvSpPr/>
          <p:nvPr/>
        </p:nvSpPr>
        <p:spPr>
          <a:xfrm rot="0" flipH="0" flipV="0">
            <a:off x="14623727" y="5347011"/>
            <a:ext cx="66526" cy="154483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8" name="Freeform 1938"/>
          <p:cNvSpPr/>
          <p:nvPr/>
        </p:nvSpPr>
        <p:spPr>
          <a:xfrm rot="0" flipH="0" flipV="0">
            <a:off x="14685684" y="5379269"/>
            <a:ext cx="108720" cy="123676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39" name="Freeform 1939"/>
          <p:cNvSpPr/>
          <p:nvPr/>
        </p:nvSpPr>
        <p:spPr>
          <a:xfrm rot="0" flipH="0" flipV="0">
            <a:off x="14868765" y="5336963"/>
            <a:ext cx="115417" cy="163191"/>
          </a:xfrm>
          <a:custGeom>
            <a:pathLst>
              <a:path w="6412110" h="9066212">
                <a:moveTo>
                  <a:pt x="2995214" y="0"/>
                </a:moveTo>
                <a:lnTo>
                  <a:pt x="2220117" y="3460353"/>
                </a:lnTo>
                <a:lnTo>
                  <a:pt x="2244922" y="3491309"/>
                </a:lnTo>
                <a:cubicBezTo>
                  <a:pt x="2513606" y="3127507"/>
                  <a:pt x="2850487" y="2846387"/>
                  <a:pt x="3255564" y="2647950"/>
                </a:cubicBezTo>
                <a:cubicBezTo>
                  <a:pt x="3660774" y="2449512"/>
                  <a:pt x="4103157" y="2350294"/>
                  <a:pt x="4582714" y="2350294"/>
                </a:cubicBezTo>
                <a:cubicBezTo>
                  <a:pt x="5202898" y="2350294"/>
                  <a:pt x="5662810" y="2485694"/>
                  <a:pt x="5962450" y="2756495"/>
                </a:cubicBezTo>
                <a:cubicBezTo>
                  <a:pt x="6262223" y="3027296"/>
                  <a:pt x="6412110" y="3452085"/>
                  <a:pt x="6412110" y="4030861"/>
                </a:cubicBezTo>
                <a:cubicBezTo>
                  <a:pt x="6412110" y="4146616"/>
                  <a:pt x="6402783" y="4282017"/>
                  <a:pt x="6384130" y="4437062"/>
                </a:cubicBezTo>
                <a:cubicBezTo>
                  <a:pt x="6365609" y="4592108"/>
                  <a:pt x="6310840" y="4886656"/>
                  <a:pt x="6219824" y="5320705"/>
                </a:cubicBezTo>
                <a:lnTo>
                  <a:pt x="5419922" y="9066212"/>
                </a:lnTo>
                <a:lnTo>
                  <a:pt x="4341017" y="9066212"/>
                </a:lnTo>
                <a:lnTo>
                  <a:pt x="5258791" y="4805958"/>
                </a:lnTo>
                <a:cubicBezTo>
                  <a:pt x="5308400" y="4508302"/>
                  <a:pt x="5333205" y="4309864"/>
                  <a:pt x="5333205" y="4210645"/>
                </a:cubicBezTo>
                <a:cubicBezTo>
                  <a:pt x="5333205" y="3925424"/>
                  <a:pt x="5230877" y="3702182"/>
                  <a:pt x="5026222" y="3540919"/>
                </a:cubicBezTo>
                <a:cubicBezTo>
                  <a:pt x="4821567" y="3379655"/>
                  <a:pt x="4543556" y="3299023"/>
                  <a:pt x="4192189" y="3299023"/>
                </a:cubicBezTo>
                <a:cubicBezTo>
                  <a:pt x="3687761" y="3299023"/>
                  <a:pt x="3199869" y="3499577"/>
                  <a:pt x="2728514" y="3900686"/>
                </a:cubicBezTo>
                <a:cubicBezTo>
                  <a:pt x="2257291" y="4301662"/>
                  <a:pt x="1961752" y="4820444"/>
                  <a:pt x="1841895" y="5457031"/>
                </a:cubicBez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0" name="Freeform 1940"/>
          <p:cNvSpPr/>
          <p:nvPr/>
        </p:nvSpPr>
        <p:spPr>
          <a:xfrm rot="0" flipH="0" flipV="0">
            <a:off x="14995865" y="5336963"/>
            <a:ext cx="53692" cy="163191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1" name="Freeform 1941"/>
          <p:cNvSpPr/>
          <p:nvPr/>
        </p:nvSpPr>
        <p:spPr>
          <a:xfrm rot="0" flipH="0" flipV="0">
            <a:off x="15051193" y="5381947"/>
            <a:ext cx="115414" cy="120997"/>
          </a:xfrm>
          <a:custGeom>
            <a:pathLst>
              <a:path w="6411913" h="6722069">
                <a:moveTo>
                  <a:pt x="2071093" y="0"/>
                </a:moveTo>
                <a:lnTo>
                  <a:pt x="1190625" y="4030861"/>
                </a:lnTo>
                <a:cubicBezTo>
                  <a:pt x="1116145" y="4378126"/>
                  <a:pt x="1078905" y="4653028"/>
                  <a:pt x="1078905" y="4855567"/>
                </a:cubicBezTo>
                <a:cubicBezTo>
                  <a:pt x="1078905" y="5136687"/>
                  <a:pt x="1180174" y="5358937"/>
                  <a:pt x="1382713" y="5522317"/>
                </a:cubicBezTo>
                <a:cubicBezTo>
                  <a:pt x="1585384" y="5685565"/>
                  <a:pt x="1864453" y="5767189"/>
                  <a:pt x="2219921" y="5767189"/>
                </a:cubicBezTo>
                <a:cubicBezTo>
                  <a:pt x="2807031" y="5767189"/>
                  <a:pt x="3316553" y="5552215"/>
                  <a:pt x="3748485" y="5122267"/>
                </a:cubicBezTo>
                <a:cubicBezTo>
                  <a:pt x="4180550" y="4692319"/>
                  <a:pt x="4452409" y="4202377"/>
                  <a:pt x="4564063" y="3652440"/>
                </a:cubicBezTo>
                <a:lnTo>
                  <a:pt x="5333008" y="0"/>
                </a:lnTo>
                <a:lnTo>
                  <a:pt x="6411913" y="0"/>
                </a:lnTo>
                <a:lnTo>
                  <a:pt x="5029200" y="6567090"/>
                </a:lnTo>
                <a:lnTo>
                  <a:pt x="3987404" y="6567090"/>
                </a:lnTo>
                <a:lnTo>
                  <a:pt x="4191993" y="5574903"/>
                </a:lnTo>
                <a:lnTo>
                  <a:pt x="4161036" y="5574903"/>
                </a:lnTo>
                <a:cubicBezTo>
                  <a:pt x="3879917" y="5955242"/>
                  <a:pt x="3533643" y="6241521"/>
                  <a:pt x="3122216" y="6433740"/>
                </a:cubicBezTo>
                <a:cubicBezTo>
                  <a:pt x="2710921" y="6625959"/>
                  <a:pt x="2277865" y="6722069"/>
                  <a:pt x="1823046" y="6722069"/>
                </a:cubicBezTo>
                <a:cubicBezTo>
                  <a:pt x="1207096" y="6722069"/>
                  <a:pt x="749234" y="6585676"/>
                  <a:pt x="449461" y="6312892"/>
                </a:cubicBezTo>
                <a:cubicBezTo>
                  <a:pt x="149821" y="6039974"/>
                  <a:pt x="0" y="5614127"/>
                  <a:pt x="0" y="5035351"/>
                </a:cubicBezTo>
                <a:cubicBezTo>
                  <a:pt x="0" y="4869987"/>
                  <a:pt x="17529" y="4674658"/>
                  <a:pt x="52586" y="4449365"/>
                </a:cubicBezTo>
                <a:cubicBezTo>
                  <a:pt x="87776" y="4224073"/>
                  <a:pt x="138444" y="3964649"/>
                  <a:pt x="204590" y="3671094"/>
                </a:cubicBezTo>
                <a:lnTo>
                  <a:pt x="986036" y="0"/>
                </a:lnTo>
                <a:close/>
                <a:moveTo>
                  <a:pt x="637480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2" name="Freeform 1942"/>
          <p:cNvSpPr/>
          <p:nvPr/>
        </p:nvSpPr>
        <p:spPr>
          <a:xfrm rot="0" flipH="0" flipV="0">
            <a:off x="15173716" y="5336963"/>
            <a:ext cx="118654" cy="163191"/>
          </a:xfrm>
          <a:custGeom>
            <a:pathLst>
              <a:path w="6591894" h="9066212">
                <a:moveTo>
                  <a:pt x="2982911" y="0"/>
                </a:moveTo>
                <a:lnTo>
                  <a:pt x="1854199" y="5333008"/>
                </a:lnTo>
                <a:lnTo>
                  <a:pt x="1879003" y="5357812"/>
                </a:lnTo>
                <a:lnTo>
                  <a:pt x="5178027" y="2499122"/>
                </a:lnTo>
                <a:lnTo>
                  <a:pt x="6591894" y="2499122"/>
                </a:lnTo>
                <a:lnTo>
                  <a:pt x="3733203" y="4923830"/>
                </a:lnTo>
                <a:lnTo>
                  <a:pt x="5358010" y="9066212"/>
                </a:lnTo>
                <a:lnTo>
                  <a:pt x="4148731" y="9066212"/>
                </a:lnTo>
                <a:lnTo>
                  <a:pt x="2871191" y="5574903"/>
                </a:lnTo>
                <a:lnTo>
                  <a:pt x="1575195" y="6728420"/>
                </a:ln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3" name="Freeform 1943"/>
          <p:cNvSpPr/>
          <p:nvPr/>
        </p:nvSpPr>
        <p:spPr>
          <a:xfrm rot="0" flipH="0" flipV="0">
            <a:off x="15283445" y="5336963"/>
            <a:ext cx="118654" cy="163191"/>
          </a:xfrm>
          <a:custGeom>
            <a:pathLst>
              <a:path w="6591894" h="9066212">
                <a:moveTo>
                  <a:pt x="2982911" y="0"/>
                </a:moveTo>
                <a:lnTo>
                  <a:pt x="1854199" y="5333008"/>
                </a:lnTo>
                <a:lnTo>
                  <a:pt x="1879003" y="5357812"/>
                </a:lnTo>
                <a:lnTo>
                  <a:pt x="5178027" y="2499122"/>
                </a:lnTo>
                <a:lnTo>
                  <a:pt x="6591894" y="2499122"/>
                </a:lnTo>
                <a:lnTo>
                  <a:pt x="3733203" y="4923830"/>
                </a:lnTo>
                <a:lnTo>
                  <a:pt x="5358010" y="9066212"/>
                </a:lnTo>
                <a:lnTo>
                  <a:pt x="4148731" y="9066212"/>
                </a:lnTo>
                <a:lnTo>
                  <a:pt x="2871191" y="5574903"/>
                </a:lnTo>
                <a:lnTo>
                  <a:pt x="1575195" y="6728420"/>
                </a:ln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4" name="Freeform 1944"/>
          <p:cNvSpPr/>
          <p:nvPr/>
        </p:nvSpPr>
        <p:spPr>
          <a:xfrm rot="0" flipH="0" flipV="0">
            <a:off x="15392058" y="5379269"/>
            <a:ext cx="108720" cy="123676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5" name="Freeform 1945"/>
          <p:cNvSpPr/>
          <p:nvPr/>
        </p:nvSpPr>
        <p:spPr>
          <a:xfrm rot="0" flipH="0" flipV="0">
            <a:off x="15510922" y="5379269"/>
            <a:ext cx="102580" cy="123676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6" name="Freeform 1946"/>
          <p:cNvSpPr/>
          <p:nvPr/>
        </p:nvSpPr>
        <p:spPr>
          <a:xfrm rot="0" flipH="0" flipV="0">
            <a:off x="15624894" y="5379269"/>
            <a:ext cx="110953" cy="123676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7" name="Freeform 1947"/>
          <p:cNvSpPr/>
          <p:nvPr/>
        </p:nvSpPr>
        <p:spPr>
          <a:xfrm rot="0" flipH="0" flipV="0">
            <a:off x="15743409" y="5379269"/>
            <a:ext cx="102580" cy="123676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8" name="Freeform 1948"/>
          <p:cNvSpPr/>
          <p:nvPr/>
        </p:nvSpPr>
        <p:spPr>
          <a:xfrm rot="0" flipH="0" flipV="0">
            <a:off x="15862738" y="5347011"/>
            <a:ext cx="66526" cy="154483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49" name="Freeform 1949"/>
          <p:cNvSpPr/>
          <p:nvPr/>
        </p:nvSpPr>
        <p:spPr>
          <a:xfrm rot="0" flipH="0" flipV="0">
            <a:off x="15924696" y="5379269"/>
            <a:ext cx="108720" cy="123676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0" name="Freeform 1950"/>
          <p:cNvSpPr/>
          <p:nvPr/>
        </p:nvSpPr>
        <p:spPr>
          <a:xfrm rot="0" flipH="0" flipV="0">
            <a:off x="16054502" y="5474816"/>
            <a:ext cx="183058" cy="25338"/>
          </a:xfrm>
          <a:custGeom>
            <a:pathLst>
              <a:path w="10169922" h="1407715">
                <a:moveTo>
                  <a:pt x="1711524" y="0"/>
                </a:moveTo>
                <a:lnTo>
                  <a:pt x="1407716" y="1407715"/>
                </a:lnTo>
                <a:lnTo>
                  <a:pt x="0" y="1407715"/>
                </a:lnTo>
                <a:lnTo>
                  <a:pt x="303808" y="0"/>
                </a:lnTo>
                <a:close/>
                <a:moveTo>
                  <a:pt x="911622" y="1407715"/>
                </a:moveTo>
                <a:moveTo>
                  <a:pt x="5940822" y="0"/>
                </a:moveTo>
                <a:lnTo>
                  <a:pt x="5636816" y="1407715"/>
                </a:lnTo>
                <a:lnTo>
                  <a:pt x="4229299" y="1407715"/>
                </a:lnTo>
                <a:lnTo>
                  <a:pt x="4533107" y="0"/>
                </a:lnTo>
                <a:close/>
                <a:moveTo>
                  <a:pt x="911622" y="1407715"/>
                </a:moveTo>
                <a:moveTo>
                  <a:pt x="10169922" y="0"/>
                </a:moveTo>
                <a:lnTo>
                  <a:pt x="9866114" y="1407715"/>
                </a:lnTo>
                <a:lnTo>
                  <a:pt x="8458399" y="1407715"/>
                </a:lnTo>
                <a:lnTo>
                  <a:pt x="8762207" y="0"/>
                </a:lnTo>
                <a:close/>
                <a:moveTo>
                  <a:pt x="911622" y="1407715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1" name="Freeform 1951"/>
          <p:cNvSpPr/>
          <p:nvPr/>
        </p:nvSpPr>
        <p:spPr>
          <a:xfrm rot="0" flipH="0" flipV="0">
            <a:off x="16247383" y="5333059"/>
            <a:ext cx="75009" cy="212415"/>
          </a:xfrm>
          <a:custGeom>
            <a:pathLst>
              <a:path w="4167187" h="11800879">
                <a:moveTo>
                  <a:pt x="2430859" y="0"/>
                </a:moveTo>
                <a:lnTo>
                  <a:pt x="3137891" y="0"/>
                </a:lnTo>
                <a:cubicBezTo>
                  <a:pt x="3439649" y="686197"/>
                  <a:pt x="3686637" y="1457192"/>
                  <a:pt x="3878857" y="2312987"/>
                </a:cubicBezTo>
                <a:cubicBezTo>
                  <a:pt x="4071077" y="3168782"/>
                  <a:pt x="4167187" y="3960482"/>
                  <a:pt x="4167187" y="4688086"/>
                </a:cubicBezTo>
                <a:cubicBezTo>
                  <a:pt x="4167187" y="5878711"/>
                  <a:pt x="3917089" y="7030045"/>
                  <a:pt x="3416895" y="8142089"/>
                </a:cubicBezTo>
                <a:cubicBezTo>
                  <a:pt x="2916700" y="9254133"/>
                  <a:pt x="2075391" y="10473729"/>
                  <a:pt x="892969" y="11800879"/>
                </a:cubicBezTo>
                <a:lnTo>
                  <a:pt x="0" y="11800879"/>
                </a:lnTo>
                <a:cubicBezTo>
                  <a:pt x="1029362" y="10601919"/>
                  <a:pt x="1801415" y="9373062"/>
                  <a:pt x="2316162" y="8114308"/>
                </a:cubicBezTo>
                <a:cubicBezTo>
                  <a:pt x="2830909" y="6855420"/>
                  <a:pt x="3088282" y="5558300"/>
                  <a:pt x="3088282" y="4222948"/>
                </a:cubicBezTo>
                <a:cubicBezTo>
                  <a:pt x="3088282" y="3445735"/>
                  <a:pt x="3031397" y="2704703"/>
                  <a:pt x="2917626" y="1999853"/>
                </a:cubicBezTo>
                <a:cubicBezTo>
                  <a:pt x="2803987" y="1295003"/>
                  <a:pt x="2641732" y="628385"/>
                  <a:pt x="2430859" y="0"/>
                </a:cubicBezTo>
                <a:close/>
                <a:moveTo>
                  <a:pt x="10771385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2" name="Rectangle 1952"/>
          <p:cNvSpPr/>
          <p:nvPr/>
        </p:nvSpPr>
        <p:spPr>
          <a:xfrm rot="0" flipH="0" flipV="0">
            <a:off x="5958800" y="2186839"/>
            <a:ext cx="4101591" cy="304494"/>
          </a:xfrm>
          <a:prstGeom prst="rect">
            <a:avLst/>
          </a:prstGeom>
        </p:spPr>
      </p:sp>
      <p:sp>
        <p:nvSpPr>
          <p:cNvPr id="1953" name="Freeform 1953"/>
          <p:cNvSpPr/>
          <p:nvPr/>
        </p:nvSpPr>
        <p:spPr>
          <a:xfrm rot="0" flipH="0" flipV="0">
            <a:off x="5964134" y="2237367"/>
            <a:ext cx="130595" cy="181324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4" name="Freeform 1954"/>
          <p:cNvSpPr/>
          <p:nvPr/>
        </p:nvSpPr>
        <p:spPr>
          <a:xfrm rot="0" flipH="0" flipV="0">
            <a:off x="6105358" y="2237367"/>
            <a:ext cx="130595" cy="184919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5" name="Freeform 1955"/>
          <p:cNvSpPr/>
          <p:nvPr/>
        </p:nvSpPr>
        <p:spPr>
          <a:xfrm rot="0" flipH="0" flipV="0">
            <a:off x="6260099" y="2240839"/>
            <a:ext cx="80740" cy="177851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6" name="Freeform 1956"/>
          <p:cNvSpPr/>
          <p:nvPr/>
        </p:nvSpPr>
        <p:spPr>
          <a:xfrm rot="0" flipH="0" flipV="0">
            <a:off x="6387806" y="2237367"/>
            <a:ext cx="130595" cy="184919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7" name="Freeform 1957"/>
          <p:cNvSpPr/>
          <p:nvPr/>
        </p:nvSpPr>
        <p:spPr>
          <a:xfrm rot="0" flipH="0" flipV="0">
            <a:off x="6537213" y="2333859"/>
            <a:ext cx="76398" cy="31003"/>
          </a:xfrm>
          <a:custGeom>
            <a:pathLst>
              <a:path w="3819922" h="1550194">
                <a:moveTo>
                  <a:pt x="3819922" y="0"/>
                </a:moveTo>
                <a:lnTo>
                  <a:pt x="3819922" y="1550194"/>
                </a:lnTo>
                <a:lnTo>
                  <a:pt x="0" y="1550194"/>
                </a:lnTo>
                <a:lnTo>
                  <a:pt x="0" y="0"/>
                </a:lnTo>
                <a:close/>
                <a:moveTo>
                  <a:pt x="3565723" y="4241601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8" name="Freeform 1958"/>
          <p:cNvSpPr/>
          <p:nvPr/>
        </p:nvSpPr>
        <p:spPr>
          <a:xfrm rot="0" flipH="0" flipV="0">
            <a:off x="6632408" y="2237367"/>
            <a:ext cx="130595" cy="181324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59" name="Freeform 1959"/>
          <p:cNvSpPr/>
          <p:nvPr/>
        </p:nvSpPr>
        <p:spPr>
          <a:xfrm rot="0" flipH="0" flipV="0">
            <a:off x="6773632" y="2237367"/>
            <a:ext cx="130595" cy="184919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0" name="Freeform 1960"/>
          <p:cNvSpPr/>
          <p:nvPr/>
        </p:nvSpPr>
        <p:spPr>
          <a:xfrm rot="0" flipH="0" flipV="0">
            <a:off x="6928373" y="2240839"/>
            <a:ext cx="80740" cy="177851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1" name="Freeform 1961"/>
          <p:cNvSpPr/>
          <p:nvPr/>
        </p:nvSpPr>
        <p:spPr>
          <a:xfrm rot="0" flipH="0" flipV="0">
            <a:off x="7055088" y="2237367"/>
            <a:ext cx="132083" cy="184919"/>
          </a:xfrm>
          <a:custGeom>
            <a:pathLst>
              <a:path w="6604199" h="9245996">
                <a:moveTo>
                  <a:pt x="3286522" y="0"/>
                </a:moveTo>
                <a:cubicBezTo>
                  <a:pt x="4092707" y="0"/>
                  <a:pt x="4792398" y="233627"/>
                  <a:pt x="5385594" y="700881"/>
                </a:cubicBezTo>
                <a:cubicBezTo>
                  <a:pt x="5978922" y="1168003"/>
                  <a:pt x="6275586" y="1755047"/>
                  <a:pt x="6275586" y="2462014"/>
                </a:cubicBezTo>
                <a:cubicBezTo>
                  <a:pt x="6275586" y="2891962"/>
                  <a:pt x="6170149" y="3270250"/>
                  <a:pt x="5959277" y="3596878"/>
                </a:cubicBezTo>
                <a:cubicBezTo>
                  <a:pt x="5748404" y="3923374"/>
                  <a:pt x="5438378" y="4150717"/>
                  <a:pt x="5029200" y="4278908"/>
                </a:cubicBezTo>
                <a:lnTo>
                  <a:pt x="5029200" y="4303712"/>
                </a:lnTo>
                <a:cubicBezTo>
                  <a:pt x="5525294" y="4419468"/>
                  <a:pt x="5911784" y="4661297"/>
                  <a:pt x="6188670" y="5029200"/>
                </a:cubicBezTo>
                <a:cubicBezTo>
                  <a:pt x="6465689" y="5397103"/>
                  <a:pt x="6604199" y="5829102"/>
                  <a:pt x="6604199" y="6325195"/>
                </a:cubicBezTo>
                <a:cubicBezTo>
                  <a:pt x="6604199" y="7193426"/>
                  <a:pt x="6285839" y="7897283"/>
                  <a:pt x="5649119" y="8436769"/>
                </a:cubicBezTo>
                <a:cubicBezTo>
                  <a:pt x="5012531" y="8976254"/>
                  <a:pt x="4229166" y="9245996"/>
                  <a:pt x="3299024" y="9245996"/>
                </a:cubicBezTo>
                <a:cubicBezTo>
                  <a:pt x="2298502" y="9245996"/>
                  <a:pt x="1498534" y="8962827"/>
                  <a:pt x="899120" y="8396486"/>
                </a:cubicBezTo>
                <a:cubicBezTo>
                  <a:pt x="299707" y="7830145"/>
                  <a:pt x="0" y="7067418"/>
                  <a:pt x="0" y="6108303"/>
                </a:cubicBezTo>
                <a:lnTo>
                  <a:pt x="0" y="6002734"/>
                </a:lnTo>
                <a:lnTo>
                  <a:pt x="1711524" y="6002734"/>
                </a:lnTo>
                <a:cubicBezTo>
                  <a:pt x="1740495" y="6560873"/>
                  <a:pt x="1891374" y="6992937"/>
                  <a:pt x="2164160" y="7298928"/>
                </a:cubicBezTo>
                <a:cubicBezTo>
                  <a:pt x="2437077" y="7604786"/>
                  <a:pt x="2807097" y="7757716"/>
                  <a:pt x="3274219" y="7757716"/>
                </a:cubicBezTo>
                <a:cubicBezTo>
                  <a:pt x="3704167" y="7757716"/>
                  <a:pt x="4053483" y="7624432"/>
                  <a:pt x="4322167" y="7357864"/>
                </a:cubicBezTo>
                <a:cubicBezTo>
                  <a:pt x="4590852" y="7091164"/>
                  <a:pt x="4725194" y="6759377"/>
                  <a:pt x="4725194" y="6362502"/>
                </a:cubicBezTo>
                <a:cubicBezTo>
                  <a:pt x="4725194" y="5920118"/>
                  <a:pt x="4593960" y="5589389"/>
                  <a:pt x="4331494" y="5370314"/>
                </a:cubicBezTo>
                <a:cubicBezTo>
                  <a:pt x="4069027" y="5151239"/>
                  <a:pt x="3578093" y="5041702"/>
                  <a:pt x="2858691" y="5041702"/>
                </a:cubicBezTo>
                <a:lnTo>
                  <a:pt x="2666405" y="5041702"/>
                </a:lnTo>
                <a:lnTo>
                  <a:pt x="2666405" y="3770312"/>
                </a:lnTo>
                <a:lnTo>
                  <a:pt x="2970411" y="3782814"/>
                </a:lnTo>
                <a:cubicBezTo>
                  <a:pt x="3478808" y="3782814"/>
                  <a:pt x="3870457" y="3685646"/>
                  <a:pt x="4145360" y="3491309"/>
                </a:cubicBezTo>
                <a:cubicBezTo>
                  <a:pt x="4420394" y="3296973"/>
                  <a:pt x="4557911" y="3022071"/>
                  <a:pt x="4557911" y="2666603"/>
                </a:cubicBezTo>
                <a:cubicBezTo>
                  <a:pt x="4557911" y="2311003"/>
                  <a:pt x="4439047" y="2024724"/>
                  <a:pt x="4201319" y="1807766"/>
                </a:cubicBezTo>
                <a:cubicBezTo>
                  <a:pt x="3963591" y="1590675"/>
                  <a:pt x="3662826" y="1482130"/>
                  <a:pt x="3299024" y="1482130"/>
                </a:cubicBezTo>
                <a:cubicBezTo>
                  <a:pt x="2893814" y="1482130"/>
                  <a:pt x="2566128" y="1615480"/>
                  <a:pt x="2315964" y="1882180"/>
                </a:cubicBezTo>
                <a:cubicBezTo>
                  <a:pt x="2065933" y="2148747"/>
                  <a:pt x="1936816" y="2544564"/>
                  <a:pt x="1928614" y="3069630"/>
                </a:cubicBezTo>
                <a:lnTo>
                  <a:pt x="217091" y="3069630"/>
                </a:lnTo>
                <a:cubicBezTo>
                  <a:pt x="250164" y="2135386"/>
                  <a:pt x="545703" y="1390253"/>
                  <a:pt x="1103710" y="834231"/>
                </a:cubicBezTo>
                <a:cubicBezTo>
                  <a:pt x="1661848" y="278077"/>
                  <a:pt x="2389452" y="0"/>
                  <a:pt x="3286522" y="0"/>
                </a:cubicBezTo>
                <a:close/>
                <a:moveTo>
                  <a:pt x="88491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2" name="Freeform 1962"/>
          <p:cNvSpPr/>
          <p:nvPr/>
        </p:nvSpPr>
        <p:spPr>
          <a:xfrm rot="0" flipH="0" flipV="0">
            <a:off x="7207472" y="2289706"/>
            <a:ext cx="39814" cy="128984"/>
          </a:xfrm>
          <a:custGeom>
            <a:pathLst>
              <a:path w="1990725" h="6449218">
                <a:moveTo>
                  <a:pt x="1990725" y="0"/>
                </a:moveTo>
                <a:lnTo>
                  <a:pt x="1990725" y="1953418"/>
                </a:lnTo>
                <a:lnTo>
                  <a:pt x="0" y="1953418"/>
                </a:lnTo>
                <a:lnTo>
                  <a:pt x="0" y="0"/>
                </a:lnTo>
                <a:close/>
                <a:moveTo>
                  <a:pt x="5674122" y="6449218"/>
                </a:moveTo>
                <a:moveTo>
                  <a:pt x="1990725" y="4495800"/>
                </a:moveTo>
                <a:lnTo>
                  <a:pt x="1990725" y="6449218"/>
                </a:lnTo>
                <a:lnTo>
                  <a:pt x="0" y="6449218"/>
                </a:lnTo>
                <a:lnTo>
                  <a:pt x="0" y="4495800"/>
                </a:lnTo>
                <a:close/>
                <a:moveTo>
                  <a:pt x="1178322" y="6449218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3" name="Freeform 1963"/>
          <p:cNvSpPr/>
          <p:nvPr/>
        </p:nvSpPr>
        <p:spPr>
          <a:xfrm rot="0" flipH="0" flipV="0">
            <a:off x="7350172" y="2237367"/>
            <a:ext cx="127496" cy="181324"/>
          </a:xfrm>
          <a:custGeom>
            <a:pathLst>
              <a:path w="6374805" h="9066212">
                <a:moveTo>
                  <a:pt x="6374805" y="0"/>
                </a:moveTo>
                <a:lnTo>
                  <a:pt x="6374805" y="1674416"/>
                </a:lnTo>
                <a:lnTo>
                  <a:pt x="1996877" y="1674416"/>
                </a:lnTo>
                <a:lnTo>
                  <a:pt x="1996877" y="3770312"/>
                </a:lnTo>
                <a:lnTo>
                  <a:pt x="5791994" y="3770312"/>
                </a:lnTo>
                <a:lnTo>
                  <a:pt x="5791994" y="5320705"/>
                </a:lnTo>
                <a:lnTo>
                  <a:pt x="1996877" y="5320705"/>
                </a:lnTo>
                <a:lnTo>
                  <a:pt x="199687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4" name="Freeform 1964"/>
          <p:cNvSpPr/>
          <p:nvPr/>
        </p:nvSpPr>
        <p:spPr>
          <a:xfrm rot="0" flipH="0" flipV="0">
            <a:off x="7497813" y="2237367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5" name="Freeform 1965"/>
          <p:cNvSpPr/>
          <p:nvPr/>
        </p:nvSpPr>
        <p:spPr>
          <a:xfrm rot="0" flipH="0" flipV="0">
            <a:off x="7563092" y="2237367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6" name="Freeform 1966"/>
          <p:cNvSpPr/>
          <p:nvPr/>
        </p:nvSpPr>
        <p:spPr>
          <a:xfrm rot="0" flipH="0" flipV="0">
            <a:off x="7623285" y="2283876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7" name="Freeform 1967"/>
          <p:cNvSpPr/>
          <p:nvPr/>
        </p:nvSpPr>
        <p:spPr>
          <a:xfrm rot="0" flipH="0" flipV="0">
            <a:off x="7775868" y="2283876"/>
            <a:ext cx="121665" cy="13841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8" name="Freeform 1968"/>
          <p:cNvSpPr/>
          <p:nvPr/>
        </p:nvSpPr>
        <p:spPr>
          <a:xfrm rot="0" flipH="0" flipV="0">
            <a:off x="7914624" y="2283876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69" name="Freeform 1969"/>
          <p:cNvSpPr/>
          <p:nvPr/>
        </p:nvSpPr>
        <p:spPr>
          <a:xfrm rot="0" flipH="0" flipV="0">
            <a:off x="8059887" y="2237367"/>
            <a:ext cx="135437" cy="181324"/>
          </a:xfrm>
          <a:custGeom>
            <a:pathLst>
              <a:path w="6771878" h="9066212">
                <a:moveTo>
                  <a:pt x="3274218" y="0"/>
                </a:moveTo>
                <a:cubicBezTo>
                  <a:pt x="3398308" y="0"/>
                  <a:pt x="3563672" y="6217"/>
                  <a:pt x="3770312" y="18653"/>
                </a:cubicBezTo>
                <a:cubicBezTo>
                  <a:pt x="3977084" y="31089"/>
                  <a:pt x="4130079" y="41408"/>
                  <a:pt x="4229298" y="49609"/>
                </a:cubicBezTo>
                <a:lnTo>
                  <a:pt x="4229298" y="1395412"/>
                </a:lnTo>
                <a:cubicBezTo>
                  <a:pt x="4109310" y="1382977"/>
                  <a:pt x="3994546" y="1373650"/>
                  <a:pt x="3885009" y="1367433"/>
                </a:cubicBezTo>
                <a:cubicBezTo>
                  <a:pt x="3775471" y="1361215"/>
                  <a:pt x="3673144" y="1358106"/>
                  <a:pt x="3578026" y="1358106"/>
                </a:cubicBezTo>
                <a:cubicBezTo>
                  <a:pt x="3325878" y="1358106"/>
                  <a:pt x="3147086" y="1412875"/>
                  <a:pt x="3041650" y="1522412"/>
                </a:cubicBezTo>
                <a:cubicBezTo>
                  <a:pt x="2936213" y="1631950"/>
                  <a:pt x="2883495" y="1856250"/>
                  <a:pt x="2883495" y="2195314"/>
                </a:cubicBezTo>
                <a:lnTo>
                  <a:pt x="2883495" y="2499122"/>
                </a:lnTo>
                <a:lnTo>
                  <a:pt x="4130079" y="2499122"/>
                </a:lnTo>
                <a:lnTo>
                  <a:pt x="4130079" y="3708400"/>
                </a:lnTo>
                <a:lnTo>
                  <a:pt x="2883495" y="3708400"/>
                </a:lnTo>
                <a:lnTo>
                  <a:pt x="2883495" y="9066212"/>
                </a:lnTo>
                <a:lnTo>
                  <a:pt x="1079103" y="9066212"/>
                </a:lnTo>
                <a:lnTo>
                  <a:pt x="1079103" y="3708400"/>
                </a:lnTo>
                <a:lnTo>
                  <a:pt x="0" y="3708400"/>
                </a:lnTo>
                <a:lnTo>
                  <a:pt x="0" y="2499122"/>
                </a:lnTo>
                <a:lnTo>
                  <a:pt x="1079103" y="2499122"/>
                </a:lnTo>
                <a:lnTo>
                  <a:pt x="1079103" y="2046486"/>
                </a:lnTo>
                <a:cubicBezTo>
                  <a:pt x="1079103" y="1364390"/>
                  <a:pt x="1276482" y="852818"/>
                  <a:pt x="1671240" y="511770"/>
                </a:cubicBezTo>
                <a:cubicBezTo>
                  <a:pt x="2065998" y="170590"/>
                  <a:pt x="2600325" y="0"/>
                  <a:pt x="3274218" y="0"/>
                </a:cubicBezTo>
                <a:close/>
                <a:moveTo>
                  <a:pt x="9066212" y="9066212"/>
                </a:moveTo>
                <a:moveTo>
                  <a:pt x="6771878" y="0"/>
                </a:moveTo>
                <a:lnTo>
                  <a:pt x="6771878" y="1482130"/>
                </a:lnTo>
                <a:lnTo>
                  <a:pt x="4967287" y="1482130"/>
                </a:lnTo>
                <a:lnTo>
                  <a:pt x="4967287" y="0"/>
                </a:lnTo>
                <a:close/>
                <a:moveTo>
                  <a:pt x="9066212" y="9066212"/>
                </a:moveTo>
                <a:moveTo>
                  <a:pt x="6771878" y="2499122"/>
                </a:moveTo>
                <a:lnTo>
                  <a:pt x="6771878" y="9066212"/>
                </a:lnTo>
                <a:lnTo>
                  <a:pt x="4967287" y="9066212"/>
                </a:lnTo>
                <a:lnTo>
                  <a:pt x="4967287" y="2499122"/>
                </a:lnTo>
                <a:close/>
                <a:moveTo>
                  <a:pt x="656709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0" name="Freeform 1970"/>
          <p:cNvSpPr/>
          <p:nvPr/>
        </p:nvSpPr>
        <p:spPr>
          <a:xfrm rot="0" flipH="0" flipV="0">
            <a:off x="8217936" y="2283876"/>
            <a:ext cx="127992" cy="13841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1" name="Freeform 1971"/>
          <p:cNvSpPr/>
          <p:nvPr/>
        </p:nvSpPr>
        <p:spPr>
          <a:xfrm rot="0" flipH="0" flipV="0">
            <a:off x="8369311" y="2283876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2" name="Freeform 1972"/>
          <p:cNvSpPr/>
          <p:nvPr/>
        </p:nvSpPr>
        <p:spPr>
          <a:xfrm rot="0" flipH="0" flipV="0">
            <a:off x="8593260" y="2237367"/>
            <a:ext cx="129853" cy="181324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3" name="Freeform 1973"/>
          <p:cNvSpPr/>
          <p:nvPr/>
        </p:nvSpPr>
        <p:spPr>
          <a:xfrm rot="0" flipH="0" flipV="0">
            <a:off x="8730253" y="2283876"/>
            <a:ext cx="127992" cy="13841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4" name="Freeform 1974"/>
          <p:cNvSpPr/>
          <p:nvPr/>
        </p:nvSpPr>
        <p:spPr>
          <a:xfrm rot="0" flipH="0" flipV="0">
            <a:off x="8881629" y="2283876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5" name="Freeform 1975"/>
          <p:cNvSpPr/>
          <p:nvPr/>
        </p:nvSpPr>
        <p:spPr>
          <a:xfrm rot="0" flipH="0" flipV="0">
            <a:off x="9026417" y="2237367"/>
            <a:ext cx="133572" cy="184919"/>
          </a:xfrm>
          <a:custGeom>
            <a:pathLst>
              <a:path w="6678613" h="9245996">
                <a:moveTo>
                  <a:pt x="6678613" y="0"/>
                </a:moveTo>
                <a:lnTo>
                  <a:pt x="6678613" y="9066212"/>
                </a:lnTo>
                <a:lnTo>
                  <a:pt x="4960938" y="9066212"/>
                </a:lnTo>
                <a:lnTo>
                  <a:pt x="4960938" y="8229005"/>
                </a:lnTo>
                <a:lnTo>
                  <a:pt x="4936133" y="8229005"/>
                </a:lnTo>
                <a:cubicBezTo>
                  <a:pt x="4741796" y="8563835"/>
                  <a:pt x="4474104" y="8817041"/>
                  <a:pt x="4133056" y="8988623"/>
                </a:cubicBezTo>
                <a:cubicBezTo>
                  <a:pt x="3792009" y="9160205"/>
                  <a:pt x="3396126" y="9245996"/>
                  <a:pt x="2945408" y="9245996"/>
                </a:cubicBezTo>
                <a:cubicBezTo>
                  <a:pt x="2048338" y="9245996"/>
                  <a:pt x="1333169" y="8916326"/>
                  <a:pt x="799902" y="8256984"/>
                </a:cubicBezTo>
                <a:cubicBezTo>
                  <a:pt x="266634" y="7597510"/>
                  <a:pt x="0" y="6753093"/>
                  <a:pt x="0" y="5723731"/>
                </a:cubicBezTo>
                <a:cubicBezTo>
                  <a:pt x="0" y="4748080"/>
                  <a:pt x="262467" y="3937794"/>
                  <a:pt x="787400" y="3292872"/>
                </a:cubicBezTo>
                <a:cubicBezTo>
                  <a:pt x="1312466" y="2647950"/>
                  <a:pt x="2019432" y="2325489"/>
                  <a:pt x="2908300" y="2325489"/>
                </a:cubicBezTo>
                <a:cubicBezTo>
                  <a:pt x="3317610" y="2325489"/>
                  <a:pt x="3691731" y="2408172"/>
                  <a:pt x="4030663" y="2573536"/>
                </a:cubicBezTo>
                <a:cubicBezTo>
                  <a:pt x="4369726" y="2738901"/>
                  <a:pt x="4642578" y="2980730"/>
                  <a:pt x="4849217" y="3299023"/>
                </a:cubicBezTo>
                <a:lnTo>
                  <a:pt x="4874022" y="3299023"/>
                </a:lnTo>
                <a:lnTo>
                  <a:pt x="4874022" y="0"/>
                </a:lnTo>
                <a:close/>
                <a:moveTo>
                  <a:pt x="8656836" y="9066212"/>
                </a:moveTo>
                <a:moveTo>
                  <a:pt x="1798241" y="5773341"/>
                </a:moveTo>
                <a:cubicBezTo>
                  <a:pt x="1798241" y="6385190"/>
                  <a:pt x="1940851" y="6890610"/>
                  <a:pt x="2226072" y="7289602"/>
                </a:cubicBezTo>
                <a:cubicBezTo>
                  <a:pt x="2511425" y="7688461"/>
                  <a:pt x="2897981" y="7887891"/>
                  <a:pt x="3385741" y="7887891"/>
                </a:cubicBezTo>
                <a:cubicBezTo>
                  <a:pt x="3885935" y="7887891"/>
                  <a:pt x="4269383" y="7702947"/>
                  <a:pt x="4536083" y="7333059"/>
                </a:cubicBezTo>
                <a:cubicBezTo>
                  <a:pt x="4802783" y="6963040"/>
                  <a:pt x="4936133" y="6441083"/>
                  <a:pt x="4936133" y="5767189"/>
                </a:cubicBezTo>
                <a:cubicBezTo>
                  <a:pt x="4936133" y="5126368"/>
                  <a:pt x="4805892" y="4618898"/>
                  <a:pt x="4545409" y="4244777"/>
                </a:cubicBezTo>
                <a:cubicBezTo>
                  <a:pt x="4284927" y="3870656"/>
                  <a:pt x="3896320" y="3683595"/>
                  <a:pt x="3379589" y="3683595"/>
                </a:cubicBezTo>
                <a:cubicBezTo>
                  <a:pt x="2879394" y="3683595"/>
                  <a:pt x="2490788" y="3870656"/>
                  <a:pt x="2213769" y="4244777"/>
                </a:cubicBezTo>
                <a:cubicBezTo>
                  <a:pt x="1936750" y="4618898"/>
                  <a:pt x="1798241" y="5128419"/>
                  <a:pt x="1798241" y="5773341"/>
                </a:cubicBezTo>
                <a:close/>
                <a:moveTo>
                  <a:pt x="28834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6" name="Freeform 1976"/>
          <p:cNvSpPr/>
          <p:nvPr/>
        </p:nvSpPr>
        <p:spPr>
          <a:xfrm rot="0" flipH="0" flipV="0">
            <a:off x="9187930" y="2237367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7" name="Freeform 1977"/>
          <p:cNvSpPr/>
          <p:nvPr/>
        </p:nvSpPr>
        <p:spPr>
          <a:xfrm rot="0" flipH="0" flipV="0">
            <a:off x="9246636" y="2237367"/>
            <a:ext cx="133572" cy="184919"/>
          </a:xfrm>
          <a:custGeom>
            <a:pathLst>
              <a:path w="6678613" h="9245996">
                <a:moveTo>
                  <a:pt x="6678613" y="0"/>
                </a:moveTo>
                <a:lnTo>
                  <a:pt x="6678613" y="9066212"/>
                </a:lnTo>
                <a:lnTo>
                  <a:pt x="4960938" y="9066212"/>
                </a:lnTo>
                <a:lnTo>
                  <a:pt x="4960938" y="8229005"/>
                </a:lnTo>
                <a:lnTo>
                  <a:pt x="4936133" y="8229005"/>
                </a:lnTo>
                <a:cubicBezTo>
                  <a:pt x="4741796" y="8563835"/>
                  <a:pt x="4474104" y="8817041"/>
                  <a:pt x="4133056" y="8988623"/>
                </a:cubicBezTo>
                <a:cubicBezTo>
                  <a:pt x="3792009" y="9160205"/>
                  <a:pt x="3396126" y="9245996"/>
                  <a:pt x="2945408" y="9245996"/>
                </a:cubicBezTo>
                <a:cubicBezTo>
                  <a:pt x="2048338" y="9245996"/>
                  <a:pt x="1333169" y="8916326"/>
                  <a:pt x="799902" y="8256984"/>
                </a:cubicBezTo>
                <a:cubicBezTo>
                  <a:pt x="266634" y="7597510"/>
                  <a:pt x="0" y="6753093"/>
                  <a:pt x="0" y="5723731"/>
                </a:cubicBezTo>
                <a:cubicBezTo>
                  <a:pt x="0" y="4748080"/>
                  <a:pt x="262467" y="3937794"/>
                  <a:pt x="787400" y="3292872"/>
                </a:cubicBezTo>
                <a:cubicBezTo>
                  <a:pt x="1312466" y="2647950"/>
                  <a:pt x="2019432" y="2325489"/>
                  <a:pt x="2908300" y="2325489"/>
                </a:cubicBezTo>
                <a:cubicBezTo>
                  <a:pt x="3317610" y="2325489"/>
                  <a:pt x="3691731" y="2408172"/>
                  <a:pt x="4030663" y="2573536"/>
                </a:cubicBezTo>
                <a:cubicBezTo>
                  <a:pt x="4369726" y="2738901"/>
                  <a:pt x="4642578" y="2980730"/>
                  <a:pt x="4849217" y="3299023"/>
                </a:cubicBezTo>
                <a:lnTo>
                  <a:pt x="4874022" y="3299023"/>
                </a:lnTo>
                <a:lnTo>
                  <a:pt x="4874022" y="0"/>
                </a:lnTo>
                <a:close/>
                <a:moveTo>
                  <a:pt x="8656836" y="9066212"/>
                </a:moveTo>
                <a:moveTo>
                  <a:pt x="1798241" y="5773341"/>
                </a:moveTo>
                <a:cubicBezTo>
                  <a:pt x="1798241" y="6385190"/>
                  <a:pt x="1940851" y="6890610"/>
                  <a:pt x="2226072" y="7289602"/>
                </a:cubicBezTo>
                <a:cubicBezTo>
                  <a:pt x="2511425" y="7688461"/>
                  <a:pt x="2897981" y="7887891"/>
                  <a:pt x="3385741" y="7887891"/>
                </a:cubicBezTo>
                <a:cubicBezTo>
                  <a:pt x="3885935" y="7887891"/>
                  <a:pt x="4269383" y="7702947"/>
                  <a:pt x="4536083" y="7333059"/>
                </a:cubicBezTo>
                <a:cubicBezTo>
                  <a:pt x="4802783" y="6963040"/>
                  <a:pt x="4936133" y="6441083"/>
                  <a:pt x="4936133" y="5767189"/>
                </a:cubicBezTo>
                <a:cubicBezTo>
                  <a:pt x="4936133" y="5126368"/>
                  <a:pt x="4805892" y="4618898"/>
                  <a:pt x="4545409" y="4244777"/>
                </a:cubicBezTo>
                <a:cubicBezTo>
                  <a:pt x="4284927" y="3870656"/>
                  <a:pt x="3896320" y="3683595"/>
                  <a:pt x="3379589" y="3683595"/>
                </a:cubicBezTo>
                <a:cubicBezTo>
                  <a:pt x="2879394" y="3683595"/>
                  <a:pt x="2490788" y="3870656"/>
                  <a:pt x="2213769" y="4244777"/>
                </a:cubicBezTo>
                <a:cubicBezTo>
                  <a:pt x="1936750" y="4618898"/>
                  <a:pt x="1798241" y="5128419"/>
                  <a:pt x="1798241" y="5773341"/>
                </a:cubicBezTo>
                <a:close/>
                <a:moveTo>
                  <a:pt x="28834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8" name="Freeform 1978"/>
          <p:cNvSpPr/>
          <p:nvPr/>
        </p:nvSpPr>
        <p:spPr>
          <a:xfrm rot="0" flipH="0" flipV="0">
            <a:off x="9401575" y="2283876"/>
            <a:ext cx="127992" cy="13841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79" name="Freeform 1979"/>
          <p:cNvSpPr/>
          <p:nvPr/>
        </p:nvSpPr>
        <p:spPr>
          <a:xfrm rot="0" flipH="0" flipV="0">
            <a:off x="9547371" y="2283876"/>
            <a:ext cx="127992" cy="13841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0" name="Freeform 1980"/>
          <p:cNvSpPr/>
          <p:nvPr/>
        </p:nvSpPr>
        <p:spPr>
          <a:xfrm rot="0" flipH="0" flipV="0">
            <a:off x="9686468" y="2248035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1" name="Freeform 1981"/>
          <p:cNvSpPr/>
          <p:nvPr/>
        </p:nvSpPr>
        <p:spPr>
          <a:xfrm rot="0" flipH="0" flipV="0">
            <a:off x="9789147" y="2237367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2" name="Freeform 1982"/>
          <p:cNvSpPr/>
          <p:nvPr/>
        </p:nvSpPr>
        <p:spPr>
          <a:xfrm rot="0" flipH="0" flipV="0">
            <a:off x="9853433" y="2283876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3" name="Rectangle 1983"/>
          <p:cNvSpPr/>
          <p:nvPr/>
        </p:nvSpPr>
        <p:spPr>
          <a:xfrm rot="0" flipH="0" flipV="0">
            <a:off x="5958800" y="2537359"/>
            <a:ext cx="2876041" cy="304494"/>
          </a:xfrm>
          <a:prstGeom prst="rect">
            <a:avLst/>
          </a:prstGeom>
        </p:spPr>
      </p:sp>
      <p:sp>
        <p:nvSpPr>
          <p:cNvPr id="1984" name="Freeform 1984"/>
          <p:cNvSpPr/>
          <p:nvPr/>
        </p:nvSpPr>
        <p:spPr>
          <a:xfrm rot="0" flipH="0" flipV="0">
            <a:off x="5960288" y="2598554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5" name="Freeform 1985"/>
          <p:cNvSpPr/>
          <p:nvPr/>
        </p:nvSpPr>
        <p:spPr>
          <a:xfrm rot="0" flipH="0" flipV="0">
            <a:off x="6061975" y="2637869"/>
            <a:ext cx="123154" cy="134937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6" name="Freeform 1986"/>
          <p:cNvSpPr/>
          <p:nvPr/>
        </p:nvSpPr>
        <p:spPr>
          <a:xfrm rot="0" flipH="0" flipV="0">
            <a:off x="6200064" y="2598554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7" name="Freeform 1987"/>
          <p:cNvSpPr/>
          <p:nvPr/>
        </p:nvSpPr>
        <p:spPr>
          <a:xfrm rot="0" flipH="0" flipV="0">
            <a:off x="6304974" y="2587886"/>
            <a:ext cx="129853" cy="181324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8" name="Freeform 1988"/>
          <p:cNvSpPr/>
          <p:nvPr/>
        </p:nvSpPr>
        <p:spPr>
          <a:xfrm rot="0" flipH="0" flipV="0">
            <a:off x="6448539" y="2587886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89" name="Freeform 1989"/>
          <p:cNvSpPr/>
          <p:nvPr/>
        </p:nvSpPr>
        <p:spPr>
          <a:xfrm rot="0" flipH="0" flipV="0">
            <a:off x="6512825" y="2634396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0" name="Freeform 1990"/>
          <p:cNvSpPr/>
          <p:nvPr/>
        </p:nvSpPr>
        <p:spPr>
          <a:xfrm rot="0" flipH="0" flipV="0">
            <a:off x="6650914" y="2598554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1" name="Freeform 1991"/>
          <p:cNvSpPr/>
          <p:nvPr/>
        </p:nvSpPr>
        <p:spPr>
          <a:xfrm rot="0" flipH="0" flipV="0">
            <a:off x="6747494" y="2634396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2" name="Freeform 1992"/>
          <p:cNvSpPr/>
          <p:nvPr/>
        </p:nvSpPr>
        <p:spPr>
          <a:xfrm rot="0" flipH="0" flipV="0">
            <a:off x="6908260" y="2730142"/>
            <a:ext cx="39814" cy="81236"/>
          </a:xfrm>
          <a:custGeom>
            <a:pathLst>
              <a:path w="1990725" h="4061816">
                <a:moveTo>
                  <a:pt x="1990725" y="0"/>
                </a:moveTo>
                <a:lnTo>
                  <a:pt x="1990725" y="1990724"/>
                </a:lnTo>
                <a:cubicBezTo>
                  <a:pt x="1990725" y="2478483"/>
                  <a:pt x="1820135" y="2917691"/>
                  <a:pt x="1478955" y="3308349"/>
                </a:cubicBezTo>
                <a:cubicBezTo>
                  <a:pt x="1137907" y="3699006"/>
                  <a:pt x="649089" y="3950162"/>
                  <a:pt x="12502" y="4061816"/>
                </a:cubicBezTo>
                <a:lnTo>
                  <a:pt x="12502" y="3150194"/>
                </a:lnTo>
                <a:cubicBezTo>
                  <a:pt x="289521" y="3084048"/>
                  <a:pt x="509654" y="2942430"/>
                  <a:pt x="672902" y="2725339"/>
                </a:cubicBezTo>
                <a:cubicBezTo>
                  <a:pt x="836150" y="2508381"/>
                  <a:pt x="917774" y="2280046"/>
                  <a:pt x="917774" y="2040333"/>
                </a:cubicBezTo>
                <a:lnTo>
                  <a:pt x="917774" y="1953418"/>
                </a:lnTo>
                <a:lnTo>
                  <a:pt x="0" y="1953418"/>
                </a:lnTo>
                <a:lnTo>
                  <a:pt x="0" y="0"/>
                </a:lnTo>
                <a:close/>
                <a:moveTo>
                  <a:pt x="1178322" y="1953418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3" name="Freeform 1993"/>
          <p:cNvSpPr/>
          <p:nvPr/>
        </p:nvSpPr>
        <p:spPr>
          <a:xfrm rot="0" flipH="0" flipV="0">
            <a:off x="7043150" y="2583548"/>
            <a:ext cx="178343" cy="190003"/>
          </a:xfrm>
          <a:custGeom>
            <a:pathLst>
              <a:path w="8917186" h="9500194">
                <a:moveTo>
                  <a:pt x="4458494" y="0"/>
                </a:moveTo>
                <a:cubicBezTo>
                  <a:pt x="5806281" y="0"/>
                  <a:pt x="6886311" y="451644"/>
                  <a:pt x="7698581" y="1354931"/>
                </a:cubicBezTo>
                <a:cubicBezTo>
                  <a:pt x="8510985" y="2258219"/>
                  <a:pt x="8917186" y="3402343"/>
                  <a:pt x="8917186" y="4787304"/>
                </a:cubicBezTo>
                <a:cubicBezTo>
                  <a:pt x="8917186" y="6139061"/>
                  <a:pt x="8508934" y="7262482"/>
                  <a:pt x="7692430" y="8157567"/>
                </a:cubicBezTo>
                <a:cubicBezTo>
                  <a:pt x="6875925" y="9052652"/>
                  <a:pt x="5797947" y="9500194"/>
                  <a:pt x="4458494" y="9500194"/>
                </a:cubicBezTo>
                <a:cubicBezTo>
                  <a:pt x="3586295" y="9500194"/>
                  <a:pt x="2810140" y="9299706"/>
                  <a:pt x="2130028" y="8898731"/>
                </a:cubicBezTo>
                <a:cubicBezTo>
                  <a:pt x="1449917" y="8497623"/>
                  <a:pt x="924851" y="7934325"/>
                  <a:pt x="554831" y="7208837"/>
                </a:cubicBezTo>
                <a:cubicBezTo>
                  <a:pt x="184944" y="6483217"/>
                  <a:pt x="0" y="5676040"/>
                  <a:pt x="0" y="4787304"/>
                </a:cubicBezTo>
                <a:cubicBezTo>
                  <a:pt x="0" y="3389908"/>
                  <a:pt x="408186" y="2242675"/>
                  <a:pt x="1224558" y="1345604"/>
                </a:cubicBezTo>
                <a:cubicBezTo>
                  <a:pt x="2041062" y="448534"/>
                  <a:pt x="3119041" y="0"/>
                  <a:pt x="4458494" y="0"/>
                </a:cubicBezTo>
                <a:close/>
                <a:moveTo>
                  <a:pt x="8799314" y="9283104"/>
                </a:moveTo>
                <a:moveTo>
                  <a:pt x="1990527" y="4787304"/>
                </a:moveTo>
                <a:cubicBezTo>
                  <a:pt x="1990527" y="5680273"/>
                  <a:pt x="2204442" y="6408936"/>
                  <a:pt x="2632274" y="6973292"/>
                </a:cubicBezTo>
                <a:cubicBezTo>
                  <a:pt x="3060237" y="7537516"/>
                  <a:pt x="3668977" y="7819628"/>
                  <a:pt x="4458494" y="7819628"/>
                </a:cubicBezTo>
                <a:cubicBezTo>
                  <a:pt x="5239941" y="7819628"/>
                  <a:pt x="5845638" y="7541617"/>
                  <a:pt x="6275586" y="6985595"/>
                </a:cubicBezTo>
                <a:cubicBezTo>
                  <a:pt x="6705534" y="6429573"/>
                  <a:pt x="6920508" y="5696810"/>
                  <a:pt x="6920508" y="4787304"/>
                </a:cubicBezTo>
                <a:cubicBezTo>
                  <a:pt x="6920508" y="3832291"/>
                  <a:pt x="6702425" y="3074723"/>
                  <a:pt x="6266260" y="2514600"/>
                </a:cubicBezTo>
                <a:cubicBezTo>
                  <a:pt x="5830094" y="1954345"/>
                  <a:pt x="5223404" y="1674217"/>
                  <a:pt x="4446191" y="1674217"/>
                </a:cubicBezTo>
                <a:cubicBezTo>
                  <a:pt x="3673078" y="1674217"/>
                  <a:pt x="3070490" y="1957453"/>
                  <a:pt x="2638425" y="2523926"/>
                </a:cubicBezTo>
                <a:cubicBezTo>
                  <a:pt x="2206493" y="3090267"/>
                  <a:pt x="1990527" y="3844726"/>
                  <a:pt x="1990527" y="4787304"/>
                </a:cubicBezTo>
                <a:close/>
                <a:moveTo>
                  <a:pt x="4012010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4" name="Freeform 1994"/>
          <p:cNvSpPr/>
          <p:nvPr/>
        </p:nvSpPr>
        <p:spPr>
          <a:xfrm rot="0" flipH="0" flipV="0">
            <a:off x="7244599" y="2637869"/>
            <a:ext cx="123154" cy="134937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5" name="Freeform 1995"/>
          <p:cNvSpPr/>
          <p:nvPr/>
        </p:nvSpPr>
        <p:spPr>
          <a:xfrm rot="0" flipH="0" flipV="0">
            <a:off x="7395960" y="2587886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6" name="Freeform 1996"/>
          <p:cNvSpPr/>
          <p:nvPr/>
        </p:nvSpPr>
        <p:spPr>
          <a:xfrm rot="0" flipH="0" flipV="0">
            <a:off x="7460245" y="2637869"/>
            <a:ext cx="123154" cy="134937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7" name="Freeform 1997"/>
          <p:cNvSpPr/>
          <p:nvPr/>
        </p:nvSpPr>
        <p:spPr>
          <a:xfrm rot="0" flipH="0" flipV="0">
            <a:off x="7610613" y="2634396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8" name="Freeform 1998"/>
          <p:cNvSpPr/>
          <p:nvPr/>
        </p:nvSpPr>
        <p:spPr>
          <a:xfrm rot="0" flipH="0" flipV="0">
            <a:off x="7815961" y="2637869"/>
            <a:ext cx="134937" cy="177601"/>
          </a:xfrm>
          <a:custGeom>
            <a:pathLst>
              <a:path w="6746874" h="8880077">
                <a:moveTo>
                  <a:pt x="1934765" y="0"/>
                </a:moveTo>
                <a:lnTo>
                  <a:pt x="3423046" y="4495800"/>
                </a:lnTo>
                <a:lnTo>
                  <a:pt x="3447850" y="4495800"/>
                </a:lnTo>
                <a:lnTo>
                  <a:pt x="4880371" y="0"/>
                </a:lnTo>
                <a:lnTo>
                  <a:pt x="6746874" y="0"/>
                </a:lnTo>
                <a:lnTo>
                  <a:pt x="3956247" y="7515819"/>
                </a:lnTo>
                <a:cubicBezTo>
                  <a:pt x="3790883" y="7954102"/>
                  <a:pt x="3536618" y="8291048"/>
                  <a:pt x="3193454" y="8526660"/>
                </a:cubicBezTo>
                <a:cubicBezTo>
                  <a:pt x="2850421" y="8762271"/>
                  <a:pt x="2406054" y="8880077"/>
                  <a:pt x="1860350" y="8880077"/>
                </a:cubicBezTo>
                <a:cubicBezTo>
                  <a:pt x="1599868" y="8880077"/>
                  <a:pt x="1379669" y="8873859"/>
                  <a:pt x="1199752" y="8861424"/>
                </a:cubicBezTo>
                <a:cubicBezTo>
                  <a:pt x="1019968" y="8849121"/>
                  <a:pt x="835024" y="8832650"/>
                  <a:pt x="644921" y="8812013"/>
                </a:cubicBezTo>
                <a:lnTo>
                  <a:pt x="644921" y="7329883"/>
                </a:lnTo>
                <a:cubicBezTo>
                  <a:pt x="863996" y="7354622"/>
                  <a:pt x="1043780" y="7371092"/>
                  <a:pt x="1184274" y="7379294"/>
                </a:cubicBezTo>
                <a:cubicBezTo>
                  <a:pt x="1324900" y="7387629"/>
                  <a:pt x="1459308" y="7391796"/>
                  <a:pt x="1587499" y="7391796"/>
                </a:cubicBezTo>
                <a:cubicBezTo>
                  <a:pt x="1843748" y="7391796"/>
                  <a:pt x="2042119" y="7313215"/>
                  <a:pt x="2182613" y="7156052"/>
                </a:cubicBezTo>
                <a:cubicBezTo>
                  <a:pt x="2323239" y="6999022"/>
                  <a:pt x="2393552" y="6802701"/>
                  <a:pt x="2393552" y="6567090"/>
                </a:cubicBezTo>
                <a:cubicBezTo>
                  <a:pt x="2393552" y="6505046"/>
                  <a:pt x="2389385" y="6444059"/>
                  <a:pt x="2381050" y="6384131"/>
                </a:cubicBezTo>
                <a:cubicBezTo>
                  <a:pt x="2372848" y="6324203"/>
                  <a:pt x="2350160" y="6248731"/>
                  <a:pt x="2312986" y="6157714"/>
                </a:cubicBezTo>
                <a:lnTo>
                  <a:pt x="0" y="0"/>
                </a:lnTo>
                <a:close/>
                <a:moveTo>
                  <a:pt x="664765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999" name="Freeform 1999"/>
          <p:cNvSpPr/>
          <p:nvPr/>
        </p:nvSpPr>
        <p:spPr>
          <a:xfrm rot="0" flipH="0" flipV="0">
            <a:off x="7964158" y="2587886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0" name="Freeform 2000"/>
          <p:cNvSpPr/>
          <p:nvPr/>
        </p:nvSpPr>
        <p:spPr>
          <a:xfrm rot="0" flipH="0" flipV="0">
            <a:off x="8029436" y="2587886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1" name="Freeform 2001"/>
          <p:cNvSpPr/>
          <p:nvPr/>
        </p:nvSpPr>
        <p:spPr>
          <a:xfrm rot="0" flipH="0" flipV="0">
            <a:off x="8089629" y="2634396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2" name="Freeform 2002"/>
          <p:cNvSpPr/>
          <p:nvPr/>
        </p:nvSpPr>
        <p:spPr>
          <a:xfrm rot="0" flipH="0" flipV="0">
            <a:off x="8248661" y="2634396"/>
            <a:ext cx="133572" cy="181074"/>
          </a:xfrm>
          <a:custGeom>
            <a:pathLst>
              <a:path w="6678613" h="9053710">
                <a:moveTo>
                  <a:pt x="3695899" y="0"/>
                </a:moveTo>
                <a:cubicBezTo>
                  <a:pt x="4626041" y="0"/>
                  <a:pt x="5355696" y="325570"/>
                  <a:pt x="5884863" y="976709"/>
                </a:cubicBezTo>
                <a:cubicBezTo>
                  <a:pt x="6414030" y="1627849"/>
                  <a:pt x="6678613" y="2478418"/>
                  <a:pt x="6678613" y="3528417"/>
                </a:cubicBezTo>
                <a:cubicBezTo>
                  <a:pt x="6678613" y="4499967"/>
                  <a:pt x="6418130" y="5308203"/>
                  <a:pt x="5897166" y="5953125"/>
                </a:cubicBezTo>
                <a:cubicBezTo>
                  <a:pt x="5376334" y="6598047"/>
                  <a:pt x="4675651" y="6920507"/>
                  <a:pt x="3795117" y="6920507"/>
                </a:cubicBezTo>
                <a:cubicBezTo>
                  <a:pt x="3394141" y="6920507"/>
                  <a:pt x="3020021" y="6834716"/>
                  <a:pt x="2672755" y="6663134"/>
                </a:cubicBezTo>
                <a:cubicBezTo>
                  <a:pt x="2325489" y="6491552"/>
                  <a:pt x="2044369" y="6246614"/>
                  <a:pt x="1829396" y="5928320"/>
                </a:cubicBezTo>
                <a:lnTo>
                  <a:pt x="1798241" y="5928320"/>
                </a:lnTo>
                <a:lnTo>
                  <a:pt x="1798241" y="9053710"/>
                </a:lnTo>
                <a:lnTo>
                  <a:pt x="0" y="9053710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10841"/>
                </a:lnTo>
                <a:lnTo>
                  <a:pt x="1736328" y="1010841"/>
                </a:lnTo>
                <a:cubicBezTo>
                  <a:pt x="1951302" y="667676"/>
                  <a:pt x="2225146" y="413412"/>
                  <a:pt x="2557860" y="248047"/>
                </a:cubicBezTo>
                <a:cubicBezTo>
                  <a:pt x="2890706" y="82683"/>
                  <a:pt x="3270052" y="0"/>
                  <a:pt x="3695899" y="0"/>
                </a:cubicBezTo>
                <a:close/>
                <a:moveTo>
                  <a:pt x="6052344" y="6740723"/>
                </a:moveTo>
                <a:moveTo>
                  <a:pt x="1736328" y="3478808"/>
                </a:moveTo>
                <a:cubicBezTo>
                  <a:pt x="1736328" y="4107193"/>
                  <a:pt x="1870671" y="4611555"/>
                  <a:pt x="2139355" y="4991894"/>
                </a:cubicBezTo>
                <a:cubicBezTo>
                  <a:pt x="2408039" y="5372232"/>
                  <a:pt x="2798696" y="5562402"/>
                  <a:pt x="3311327" y="5562402"/>
                </a:cubicBezTo>
                <a:cubicBezTo>
                  <a:pt x="3811654" y="5562402"/>
                  <a:pt x="4197152" y="5380501"/>
                  <a:pt x="4467821" y="5016698"/>
                </a:cubicBezTo>
                <a:cubicBezTo>
                  <a:pt x="4738621" y="4652896"/>
                  <a:pt x="4874022" y="4140266"/>
                  <a:pt x="4874022" y="3478808"/>
                </a:cubicBezTo>
                <a:cubicBezTo>
                  <a:pt x="4874022" y="2850423"/>
                  <a:pt x="4739680" y="2339909"/>
                  <a:pt x="4470996" y="1947267"/>
                </a:cubicBezTo>
                <a:cubicBezTo>
                  <a:pt x="4202311" y="1554493"/>
                  <a:pt x="3807487" y="1358106"/>
                  <a:pt x="3286522" y="1358106"/>
                </a:cubicBezTo>
                <a:cubicBezTo>
                  <a:pt x="2790428" y="1358106"/>
                  <a:pt x="2408039" y="1544174"/>
                  <a:pt x="2139355" y="1916311"/>
                </a:cubicBezTo>
                <a:cubicBezTo>
                  <a:pt x="1870671" y="2288315"/>
                  <a:pt x="1736328" y="2809148"/>
                  <a:pt x="1736328" y="3478808"/>
                </a:cubicBezTo>
                <a:close/>
                <a:moveTo>
                  <a:pt x="2573536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3" name="Freeform 2003"/>
          <p:cNvSpPr/>
          <p:nvPr/>
        </p:nvSpPr>
        <p:spPr>
          <a:xfrm rot="0" flipH="0" flipV="0">
            <a:off x="8404593" y="2587886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4" name="Freeform 2004"/>
          <p:cNvSpPr/>
          <p:nvPr/>
        </p:nvSpPr>
        <p:spPr>
          <a:xfrm rot="0" flipH="0" flipV="0">
            <a:off x="8462430" y="2634396"/>
            <a:ext cx="121665" cy="13841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5" name="Freeform 2005"/>
          <p:cNvSpPr/>
          <p:nvPr/>
        </p:nvSpPr>
        <p:spPr>
          <a:xfrm rot="0" flipH="0" flipV="0">
            <a:off x="8592997" y="2598554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6" name="Freeform 2006"/>
          <p:cNvSpPr/>
          <p:nvPr/>
        </p:nvSpPr>
        <p:spPr>
          <a:xfrm rot="0" flipH="0" flipV="0">
            <a:off x="8689577" y="2634396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7" name="Rectangle 2007"/>
          <p:cNvSpPr/>
          <p:nvPr/>
        </p:nvSpPr>
        <p:spPr>
          <a:xfrm rot="0" flipH="0" flipV="0">
            <a:off x="5958800" y="2885482"/>
            <a:ext cx="1893620" cy="243595"/>
          </a:xfrm>
          <a:prstGeom prst="rect">
            <a:avLst/>
          </a:prstGeom>
        </p:spPr>
      </p:sp>
      <p:sp>
        <p:nvSpPr>
          <p:cNvPr id="2008" name="Freeform 2008"/>
          <p:cNvSpPr/>
          <p:nvPr/>
        </p:nvSpPr>
        <p:spPr>
          <a:xfrm rot="0" flipH="0" flipV="0">
            <a:off x="5974675" y="2925903"/>
            <a:ext cx="108048" cy="145059"/>
          </a:xfrm>
          <a:custGeom>
            <a:pathLst>
              <a:path w="6753027" h="9066212">
                <a:moveTo>
                  <a:pt x="4030861" y="0"/>
                </a:moveTo>
                <a:cubicBezTo>
                  <a:pt x="4861785" y="0"/>
                  <a:pt x="5523177" y="225359"/>
                  <a:pt x="6015038" y="676077"/>
                </a:cubicBezTo>
                <a:cubicBezTo>
                  <a:pt x="6507030" y="1126662"/>
                  <a:pt x="6753027" y="1794272"/>
                  <a:pt x="6753027" y="2678906"/>
                </a:cubicBezTo>
                <a:cubicBezTo>
                  <a:pt x="6753027" y="3567774"/>
                  <a:pt x="6507030" y="4236508"/>
                  <a:pt x="6015038" y="4685109"/>
                </a:cubicBezTo>
                <a:cubicBezTo>
                  <a:pt x="5523177" y="5133578"/>
                  <a:pt x="4890691" y="5357812"/>
                  <a:pt x="4117578" y="5357812"/>
                </a:cubicBezTo>
                <a:lnTo>
                  <a:pt x="1203127" y="5357812"/>
                </a:lnTo>
                <a:lnTo>
                  <a:pt x="120312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074025" y="9066212"/>
                </a:moveTo>
                <a:moveTo>
                  <a:pt x="3695898" y="4340820"/>
                </a:moveTo>
                <a:cubicBezTo>
                  <a:pt x="4270573" y="4340820"/>
                  <a:pt x="4723276" y="4205486"/>
                  <a:pt x="5054005" y="3934817"/>
                </a:cubicBezTo>
                <a:cubicBezTo>
                  <a:pt x="5384734" y="3664016"/>
                  <a:pt x="5550098" y="3245379"/>
                  <a:pt x="5550098" y="2678906"/>
                </a:cubicBezTo>
                <a:cubicBezTo>
                  <a:pt x="5550098" y="2120900"/>
                  <a:pt x="5386784" y="1704446"/>
                  <a:pt x="5060156" y="1429544"/>
                </a:cubicBezTo>
                <a:cubicBezTo>
                  <a:pt x="4733528" y="1154509"/>
                  <a:pt x="4253971" y="1016992"/>
                  <a:pt x="3621484" y="1016992"/>
                </a:cubicBezTo>
                <a:lnTo>
                  <a:pt x="1203127" y="1016992"/>
                </a:lnTo>
                <a:lnTo>
                  <a:pt x="1203127" y="4340820"/>
                </a:lnTo>
                <a:close/>
                <a:moveTo>
                  <a:pt x="373320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09" name="Freeform 2009"/>
          <p:cNvSpPr/>
          <p:nvPr/>
        </p:nvSpPr>
        <p:spPr>
          <a:xfrm rot="0" flipH="0" flipV="0">
            <a:off x="6091721" y="2927491"/>
            <a:ext cx="98720" cy="145951"/>
          </a:xfrm>
          <a:custGeom>
            <a:pathLst>
              <a:path w="6170018" h="9121972">
                <a:moveTo>
                  <a:pt x="3038475" y="2251075"/>
                </a:moveTo>
                <a:cubicBezTo>
                  <a:pt x="3931444" y="2251075"/>
                  <a:pt x="4564989" y="2410288"/>
                  <a:pt x="4939110" y="2728714"/>
                </a:cubicBezTo>
                <a:cubicBezTo>
                  <a:pt x="5313231" y="3047008"/>
                  <a:pt x="5500291" y="3472788"/>
                  <a:pt x="5500291" y="4006056"/>
                </a:cubicBezTo>
                <a:cubicBezTo>
                  <a:pt x="5500291" y="6283986"/>
                  <a:pt x="5500291" y="7546975"/>
                  <a:pt x="5500291" y="7795022"/>
                </a:cubicBezTo>
                <a:cubicBezTo>
                  <a:pt x="5500291" y="8043068"/>
                  <a:pt x="5613996" y="8167092"/>
                  <a:pt x="5841405" y="8167092"/>
                </a:cubicBezTo>
                <a:cubicBezTo>
                  <a:pt x="5891015" y="8167092"/>
                  <a:pt x="5944725" y="8160874"/>
                  <a:pt x="6002536" y="8148439"/>
                </a:cubicBezTo>
                <a:cubicBezTo>
                  <a:pt x="6060480" y="8136003"/>
                  <a:pt x="6116307" y="8121517"/>
                  <a:pt x="6170018" y="8104981"/>
                </a:cubicBezTo>
                <a:lnTo>
                  <a:pt x="6170018" y="8942189"/>
                </a:lnTo>
                <a:cubicBezTo>
                  <a:pt x="6070799" y="9000132"/>
                  <a:pt x="5956102" y="9044582"/>
                  <a:pt x="5825927" y="9075538"/>
                </a:cubicBezTo>
                <a:cubicBezTo>
                  <a:pt x="5695752" y="9106494"/>
                  <a:pt x="5554134" y="9121972"/>
                  <a:pt x="5401072" y="9121972"/>
                </a:cubicBezTo>
                <a:cubicBezTo>
                  <a:pt x="5103416" y="9121972"/>
                  <a:pt x="4876007" y="9038298"/>
                  <a:pt x="4718844" y="8870950"/>
                </a:cubicBezTo>
                <a:cubicBezTo>
                  <a:pt x="4561814" y="8703468"/>
                  <a:pt x="4483299" y="8448146"/>
                  <a:pt x="4483299" y="8104981"/>
                </a:cubicBezTo>
                <a:cubicBezTo>
                  <a:pt x="4198078" y="8444045"/>
                  <a:pt x="3861131" y="8698309"/>
                  <a:pt x="3472458" y="8867775"/>
                </a:cubicBezTo>
                <a:cubicBezTo>
                  <a:pt x="3083918" y="9037239"/>
                  <a:pt x="2649869" y="9121972"/>
                  <a:pt x="2170311" y="9121972"/>
                </a:cubicBezTo>
                <a:cubicBezTo>
                  <a:pt x="1492317" y="9121972"/>
                  <a:pt x="961099" y="8961768"/>
                  <a:pt x="576660" y="8641358"/>
                </a:cubicBezTo>
                <a:cubicBezTo>
                  <a:pt x="192220" y="8320947"/>
                  <a:pt x="0" y="7867253"/>
                  <a:pt x="0" y="7280275"/>
                </a:cubicBezTo>
                <a:cubicBezTo>
                  <a:pt x="0" y="6689063"/>
                  <a:pt x="188053" y="6220883"/>
                  <a:pt x="564158" y="5875734"/>
                </a:cubicBezTo>
                <a:cubicBezTo>
                  <a:pt x="940396" y="5530453"/>
                  <a:pt x="1825096" y="5271029"/>
                  <a:pt x="3218260" y="5097462"/>
                </a:cubicBezTo>
                <a:cubicBezTo>
                  <a:pt x="3689615" y="5035418"/>
                  <a:pt x="4008967" y="4944467"/>
                  <a:pt x="4176316" y="4824611"/>
                </a:cubicBezTo>
                <a:cubicBezTo>
                  <a:pt x="4343797" y="4704754"/>
                  <a:pt x="4427538" y="4524904"/>
                  <a:pt x="4427538" y="4285059"/>
                </a:cubicBezTo>
                <a:cubicBezTo>
                  <a:pt x="4427538" y="3921257"/>
                  <a:pt x="4310725" y="3649464"/>
                  <a:pt x="4077097" y="3469679"/>
                </a:cubicBezTo>
                <a:cubicBezTo>
                  <a:pt x="3843603" y="3289763"/>
                  <a:pt x="3472590" y="3199804"/>
                  <a:pt x="2964061" y="3199804"/>
                </a:cubicBezTo>
                <a:cubicBezTo>
                  <a:pt x="2430794" y="3199804"/>
                  <a:pt x="2030810" y="3301140"/>
                  <a:pt x="1764110" y="3503811"/>
                </a:cubicBezTo>
                <a:cubicBezTo>
                  <a:pt x="1497542" y="3706349"/>
                  <a:pt x="1353873" y="4020542"/>
                  <a:pt x="1333104" y="4446389"/>
                </a:cubicBezTo>
                <a:lnTo>
                  <a:pt x="254199" y="4446389"/>
                </a:lnTo>
                <a:cubicBezTo>
                  <a:pt x="287272" y="3718785"/>
                  <a:pt x="543587" y="3171031"/>
                  <a:pt x="1023144" y="2803128"/>
                </a:cubicBezTo>
                <a:cubicBezTo>
                  <a:pt x="1502702" y="2435092"/>
                  <a:pt x="2174479" y="2251075"/>
                  <a:pt x="3038475" y="2251075"/>
                </a:cubicBezTo>
                <a:close/>
                <a:moveTo>
                  <a:pt x="6256933" y="8966993"/>
                </a:moveTo>
                <a:moveTo>
                  <a:pt x="1141016" y="7199709"/>
                </a:moveTo>
                <a:cubicBezTo>
                  <a:pt x="1141016" y="7505567"/>
                  <a:pt x="1252604" y="7743296"/>
                  <a:pt x="1475780" y="7912893"/>
                </a:cubicBezTo>
                <a:cubicBezTo>
                  <a:pt x="1699088" y="8082359"/>
                  <a:pt x="2011231" y="8167092"/>
                  <a:pt x="2412207" y="8167092"/>
                </a:cubicBezTo>
                <a:cubicBezTo>
                  <a:pt x="3019954" y="8167092"/>
                  <a:pt x="3505729" y="8016213"/>
                  <a:pt x="3869532" y="7714456"/>
                </a:cubicBezTo>
                <a:cubicBezTo>
                  <a:pt x="4233334" y="7412566"/>
                  <a:pt x="4415235" y="7075620"/>
                  <a:pt x="4415235" y="6703615"/>
                </a:cubicBezTo>
                <a:lnTo>
                  <a:pt x="4415235" y="5574903"/>
                </a:lnTo>
                <a:cubicBezTo>
                  <a:pt x="4233334" y="5703093"/>
                  <a:pt x="3997656" y="5789943"/>
                  <a:pt x="3708202" y="5835451"/>
                </a:cubicBezTo>
                <a:cubicBezTo>
                  <a:pt x="3418880" y="5880827"/>
                  <a:pt x="3034440" y="5936588"/>
                  <a:pt x="2554883" y="6002734"/>
                </a:cubicBezTo>
                <a:cubicBezTo>
                  <a:pt x="2075326" y="6073113"/>
                  <a:pt x="1719792" y="6203421"/>
                  <a:pt x="1488282" y="6393656"/>
                </a:cubicBezTo>
                <a:cubicBezTo>
                  <a:pt x="1256771" y="6583759"/>
                  <a:pt x="1141016" y="6852443"/>
                  <a:pt x="1141016" y="7199709"/>
                </a:cubicBezTo>
                <a:close/>
                <a:moveTo>
                  <a:pt x="1308299" y="8966993"/>
                </a:moveTo>
                <a:moveTo>
                  <a:pt x="2375099" y="0"/>
                </a:moveTo>
                <a:lnTo>
                  <a:pt x="2375099" y="1320998"/>
                </a:lnTo>
                <a:lnTo>
                  <a:pt x="1234083" y="1320998"/>
                </a:lnTo>
                <a:lnTo>
                  <a:pt x="1234083" y="0"/>
                </a:lnTo>
                <a:close/>
                <a:moveTo>
                  <a:pt x="8508008" y="8966993"/>
                </a:moveTo>
                <a:moveTo>
                  <a:pt x="4762500" y="0"/>
                </a:moveTo>
                <a:lnTo>
                  <a:pt x="4762500" y="1320998"/>
                </a:lnTo>
                <a:lnTo>
                  <a:pt x="3621485" y="1320998"/>
                </a:lnTo>
                <a:lnTo>
                  <a:pt x="3621485" y="0"/>
                </a:lnTo>
                <a:close/>
                <a:moveTo>
                  <a:pt x="8508008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0" name="Freeform 2010"/>
          <p:cNvSpPr/>
          <p:nvPr/>
        </p:nvSpPr>
        <p:spPr>
          <a:xfrm rot="0" flipH="0" flipV="0">
            <a:off x="6200840" y="2927491"/>
            <a:ext cx="98720" cy="145951"/>
          </a:xfrm>
          <a:custGeom>
            <a:pathLst>
              <a:path w="6170018" h="9121972">
                <a:moveTo>
                  <a:pt x="3038475" y="2251075"/>
                </a:moveTo>
                <a:cubicBezTo>
                  <a:pt x="3931444" y="2251075"/>
                  <a:pt x="4564989" y="2410288"/>
                  <a:pt x="4939110" y="2728714"/>
                </a:cubicBezTo>
                <a:cubicBezTo>
                  <a:pt x="5313231" y="3047008"/>
                  <a:pt x="5500291" y="3472788"/>
                  <a:pt x="5500291" y="4006056"/>
                </a:cubicBezTo>
                <a:cubicBezTo>
                  <a:pt x="5500291" y="6283986"/>
                  <a:pt x="5500291" y="7546975"/>
                  <a:pt x="5500291" y="7795022"/>
                </a:cubicBezTo>
                <a:cubicBezTo>
                  <a:pt x="5500291" y="8043068"/>
                  <a:pt x="5613996" y="8167092"/>
                  <a:pt x="5841405" y="8167092"/>
                </a:cubicBezTo>
                <a:cubicBezTo>
                  <a:pt x="5891015" y="8167092"/>
                  <a:pt x="5944725" y="8160874"/>
                  <a:pt x="6002536" y="8148439"/>
                </a:cubicBezTo>
                <a:cubicBezTo>
                  <a:pt x="6060480" y="8136003"/>
                  <a:pt x="6116307" y="8121517"/>
                  <a:pt x="6170018" y="8104981"/>
                </a:cubicBezTo>
                <a:lnTo>
                  <a:pt x="6170018" y="8942189"/>
                </a:lnTo>
                <a:cubicBezTo>
                  <a:pt x="6070799" y="9000132"/>
                  <a:pt x="5956102" y="9044582"/>
                  <a:pt x="5825927" y="9075538"/>
                </a:cubicBezTo>
                <a:cubicBezTo>
                  <a:pt x="5695752" y="9106494"/>
                  <a:pt x="5554134" y="9121972"/>
                  <a:pt x="5401072" y="9121972"/>
                </a:cubicBezTo>
                <a:cubicBezTo>
                  <a:pt x="5103416" y="9121972"/>
                  <a:pt x="4876007" y="9038298"/>
                  <a:pt x="4718844" y="8870950"/>
                </a:cubicBezTo>
                <a:cubicBezTo>
                  <a:pt x="4561814" y="8703468"/>
                  <a:pt x="4483299" y="8448146"/>
                  <a:pt x="4483299" y="8104981"/>
                </a:cubicBezTo>
                <a:cubicBezTo>
                  <a:pt x="4198078" y="8444045"/>
                  <a:pt x="3861131" y="8698309"/>
                  <a:pt x="3472458" y="8867775"/>
                </a:cubicBezTo>
                <a:cubicBezTo>
                  <a:pt x="3083918" y="9037239"/>
                  <a:pt x="2649869" y="9121972"/>
                  <a:pt x="2170311" y="9121972"/>
                </a:cubicBezTo>
                <a:cubicBezTo>
                  <a:pt x="1492317" y="9121972"/>
                  <a:pt x="961099" y="8961768"/>
                  <a:pt x="576660" y="8641358"/>
                </a:cubicBezTo>
                <a:cubicBezTo>
                  <a:pt x="192220" y="8320947"/>
                  <a:pt x="0" y="7867253"/>
                  <a:pt x="0" y="7280275"/>
                </a:cubicBezTo>
                <a:cubicBezTo>
                  <a:pt x="0" y="6689063"/>
                  <a:pt x="188053" y="6220883"/>
                  <a:pt x="564158" y="5875734"/>
                </a:cubicBezTo>
                <a:cubicBezTo>
                  <a:pt x="940396" y="5530453"/>
                  <a:pt x="1825096" y="5271029"/>
                  <a:pt x="3218260" y="5097462"/>
                </a:cubicBezTo>
                <a:cubicBezTo>
                  <a:pt x="3689615" y="5035418"/>
                  <a:pt x="4008967" y="4944467"/>
                  <a:pt x="4176316" y="4824611"/>
                </a:cubicBezTo>
                <a:cubicBezTo>
                  <a:pt x="4343797" y="4704754"/>
                  <a:pt x="4427538" y="4524904"/>
                  <a:pt x="4427538" y="4285059"/>
                </a:cubicBezTo>
                <a:cubicBezTo>
                  <a:pt x="4427538" y="3921257"/>
                  <a:pt x="4310725" y="3649464"/>
                  <a:pt x="4077097" y="3469679"/>
                </a:cubicBezTo>
                <a:cubicBezTo>
                  <a:pt x="3843603" y="3289763"/>
                  <a:pt x="3472590" y="3199804"/>
                  <a:pt x="2964061" y="3199804"/>
                </a:cubicBezTo>
                <a:cubicBezTo>
                  <a:pt x="2430794" y="3199804"/>
                  <a:pt x="2030810" y="3301140"/>
                  <a:pt x="1764110" y="3503811"/>
                </a:cubicBezTo>
                <a:cubicBezTo>
                  <a:pt x="1497542" y="3706349"/>
                  <a:pt x="1353873" y="4020542"/>
                  <a:pt x="1333104" y="4446389"/>
                </a:cubicBezTo>
                <a:lnTo>
                  <a:pt x="254199" y="4446389"/>
                </a:lnTo>
                <a:cubicBezTo>
                  <a:pt x="287272" y="3718785"/>
                  <a:pt x="543587" y="3171031"/>
                  <a:pt x="1023144" y="2803128"/>
                </a:cubicBezTo>
                <a:cubicBezTo>
                  <a:pt x="1502702" y="2435092"/>
                  <a:pt x="2174479" y="2251075"/>
                  <a:pt x="3038475" y="2251075"/>
                </a:cubicBezTo>
                <a:close/>
                <a:moveTo>
                  <a:pt x="6256933" y="8966993"/>
                </a:moveTo>
                <a:moveTo>
                  <a:pt x="1141016" y="7199709"/>
                </a:moveTo>
                <a:cubicBezTo>
                  <a:pt x="1141016" y="7505567"/>
                  <a:pt x="1252604" y="7743296"/>
                  <a:pt x="1475780" y="7912893"/>
                </a:cubicBezTo>
                <a:cubicBezTo>
                  <a:pt x="1699088" y="8082359"/>
                  <a:pt x="2011231" y="8167092"/>
                  <a:pt x="2412207" y="8167092"/>
                </a:cubicBezTo>
                <a:cubicBezTo>
                  <a:pt x="3019954" y="8167092"/>
                  <a:pt x="3505729" y="8016213"/>
                  <a:pt x="3869532" y="7714456"/>
                </a:cubicBezTo>
                <a:cubicBezTo>
                  <a:pt x="4233334" y="7412566"/>
                  <a:pt x="4415235" y="7075620"/>
                  <a:pt x="4415235" y="6703615"/>
                </a:cubicBezTo>
                <a:lnTo>
                  <a:pt x="4415235" y="5574903"/>
                </a:lnTo>
                <a:cubicBezTo>
                  <a:pt x="4233334" y="5703093"/>
                  <a:pt x="3997656" y="5789943"/>
                  <a:pt x="3708202" y="5835451"/>
                </a:cubicBezTo>
                <a:cubicBezTo>
                  <a:pt x="3418880" y="5880827"/>
                  <a:pt x="3034440" y="5936588"/>
                  <a:pt x="2554883" y="6002734"/>
                </a:cubicBezTo>
                <a:cubicBezTo>
                  <a:pt x="2075326" y="6073113"/>
                  <a:pt x="1719792" y="6203421"/>
                  <a:pt x="1488282" y="6393656"/>
                </a:cubicBezTo>
                <a:cubicBezTo>
                  <a:pt x="1256771" y="6583759"/>
                  <a:pt x="1141016" y="6852443"/>
                  <a:pt x="1141016" y="7199709"/>
                </a:cubicBezTo>
                <a:close/>
                <a:moveTo>
                  <a:pt x="1308299" y="8966993"/>
                </a:moveTo>
                <a:moveTo>
                  <a:pt x="2375099" y="0"/>
                </a:moveTo>
                <a:lnTo>
                  <a:pt x="2375099" y="1320998"/>
                </a:lnTo>
                <a:lnTo>
                  <a:pt x="1234083" y="1320998"/>
                </a:lnTo>
                <a:lnTo>
                  <a:pt x="1234083" y="0"/>
                </a:lnTo>
                <a:close/>
                <a:moveTo>
                  <a:pt x="8508008" y="8966993"/>
                </a:moveTo>
                <a:moveTo>
                  <a:pt x="4762500" y="0"/>
                </a:moveTo>
                <a:lnTo>
                  <a:pt x="4762500" y="1320998"/>
                </a:lnTo>
                <a:lnTo>
                  <a:pt x="3621485" y="1320998"/>
                </a:lnTo>
                <a:lnTo>
                  <a:pt x="3621485" y="0"/>
                </a:lnTo>
                <a:close/>
                <a:moveTo>
                  <a:pt x="8508008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1" name="Freeform 2011"/>
          <p:cNvSpPr/>
          <p:nvPr/>
        </p:nvSpPr>
        <p:spPr>
          <a:xfrm rot="0" flipH="0" flipV="0">
            <a:off x="6309958" y="2963508"/>
            <a:ext cx="98720" cy="109934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2" name="Freeform 2012"/>
          <p:cNvSpPr/>
          <p:nvPr/>
        </p:nvSpPr>
        <p:spPr>
          <a:xfrm rot="0" flipH="0" flipV="0">
            <a:off x="6425722" y="2925903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3" name="Freeform 2013"/>
          <p:cNvSpPr/>
          <p:nvPr/>
        </p:nvSpPr>
        <p:spPr>
          <a:xfrm rot="0" flipH="0" flipV="0">
            <a:off x="6469841" y="2963508"/>
            <a:ext cx="87014" cy="107454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4" name="Freeform 2014"/>
          <p:cNvSpPr/>
          <p:nvPr/>
        </p:nvSpPr>
        <p:spPr>
          <a:xfrm rot="0" flipH="0" flipV="0">
            <a:off x="6577166" y="2963508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5" name="Freeform 2015"/>
          <p:cNvSpPr/>
          <p:nvPr/>
        </p:nvSpPr>
        <p:spPr>
          <a:xfrm rot="0" flipH="0" flipV="0">
            <a:off x="6686284" y="2963508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6" name="Freeform 2016"/>
          <p:cNvSpPr/>
          <p:nvPr/>
        </p:nvSpPr>
        <p:spPr>
          <a:xfrm rot="0" flipH="0" flipV="0">
            <a:off x="6801057" y="2963508"/>
            <a:ext cx="87014" cy="107454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7" name="Freeform 2017"/>
          <p:cNvSpPr/>
          <p:nvPr/>
        </p:nvSpPr>
        <p:spPr>
          <a:xfrm rot="0" flipH="0" flipV="0">
            <a:off x="6908382" y="2963508"/>
            <a:ext cx="98720" cy="109934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8" name="Freeform 2018"/>
          <p:cNvSpPr/>
          <p:nvPr/>
        </p:nvSpPr>
        <p:spPr>
          <a:xfrm rot="0" flipH="0" flipV="0">
            <a:off x="7068922" y="2924217"/>
            <a:ext cx="57845" cy="146745"/>
          </a:xfrm>
          <a:custGeom>
            <a:pathLst>
              <a:path w="3615333" h="9171582">
                <a:moveTo>
                  <a:pt x="2908499" y="0"/>
                </a:moveTo>
                <a:cubicBezTo>
                  <a:pt x="2999383" y="0"/>
                  <a:pt x="3118181" y="10384"/>
                  <a:pt x="3264892" y="31154"/>
                </a:cubicBezTo>
                <a:cubicBezTo>
                  <a:pt x="3411736" y="51792"/>
                  <a:pt x="3528550" y="76531"/>
                  <a:pt x="3615333" y="105370"/>
                </a:cubicBezTo>
                <a:lnTo>
                  <a:pt x="3615333" y="1041797"/>
                </a:lnTo>
                <a:cubicBezTo>
                  <a:pt x="3532651" y="1012825"/>
                  <a:pt x="3431381" y="991129"/>
                  <a:pt x="3311525" y="976709"/>
                </a:cubicBezTo>
                <a:cubicBezTo>
                  <a:pt x="3191669" y="962289"/>
                  <a:pt x="3090400" y="955079"/>
                  <a:pt x="3007717" y="955079"/>
                </a:cubicBezTo>
                <a:cubicBezTo>
                  <a:pt x="2705828" y="955079"/>
                  <a:pt x="2492838" y="1017124"/>
                  <a:pt x="2368749" y="1141214"/>
                </a:cubicBezTo>
                <a:cubicBezTo>
                  <a:pt x="2244791" y="1265171"/>
                  <a:pt x="2182813" y="1438737"/>
                  <a:pt x="2182813" y="1661914"/>
                </a:cubicBezTo>
                <a:lnTo>
                  <a:pt x="2182813" y="2604492"/>
                </a:lnTo>
                <a:lnTo>
                  <a:pt x="3454202" y="2604492"/>
                </a:lnTo>
                <a:lnTo>
                  <a:pt x="3454202" y="3559572"/>
                </a:lnTo>
                <a:lnTo>
                  <a:pt x="2182813" y="3559572"/>
                </a:lnTo>
                <a:lnTo>
                  <a:pt x="2182813" y="9171582"/>
                </a:lnTo>
                <a:lnTo>
                  <a:pt x="1103908" y="9171582"/>
                </a:lnTo>
                <a:lnTo>
                  <a:pt x="1103908" y="3559572"/>
                </a:lnTo>
                <a:lnTo>
                  <a:pt x="0" y="3559572"/>
                </a:lnTo>
                <a:lnTo>
                  <a:pt x="0" y="2604492"/>
                </a:lnTo>
                <a:lnTo>
                  <a:pt x="1103908" y="2604492"/>
                </a:lnTo>
                <a:lnTo>
                  <a:pt x="1103908" y="1581348"/>
                </a:lnTo>
                <a:cubicBezTo>
                  <a:pt x="1103908" y="1097690"/>
                  <a:pt x="1255845" y="713250"/>
                  <a:pt x="1559719" y="428029"/>
                </a:cubicBezTo>
                <a:cubicBezTo>
                  <a:pt x="1863593" y="142676"/>
                  <a:pt x="2313186" y="0"/>
                  <a:pt x="2908499" y="0"/>
                </a:cubicBezTo>
                <a:close/>
                <a:moveTo>
                  <a:pt x="9016603" y="917158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19" name="Freeform 2019"/>
          <p:cNvSpPr/>
          <p:nvPr/>
        </p:nvSpPr>
        <p:spPr>
          <a:xfrm rot="0" flipH="0" flipV="0">
            <a:off x="7127974" y="2965889"/>
            <a:ext cx="98425" cy="147142"/>
          </a:xfrm>
          <a:custGeom>
            <a:pathLst>
              <a:path w="6151563" h="9196386">
                <a:moveTo>
                  <a:pt x="1221582" y="0"/>
                </a:moveTo>
                <a:lnTo>
                  <a:pt x="3137892" y="5370314"/>
                </a:lnTo>
                <a:lnTo>
                  <a:pt x="3162697" y="5370314"/>
                </a:lnTo>
                <a:lnTo>
                  <a:pt x="5004396" y="0"/>
                </a:lnTo>
                <a:lnTo>
                  <a:pt x="6151563" y="0"/>
                </a:lnTo>
                <a:lnTo>
                  <a:pt x="3361135" y="7267772"/>
                </a:lnTo>
                <a:cubicBezTo>
                  <a:pt x="3067579" y="8024348"/>
                  <a:pt x="2785401" y="8534928"/>
                  <a:pt x="2514600" y="8799511"/>
                </a:cubicBezTo>
                <a:cubicBezTo>
                  <a:pt x="2243799" y="9064095"/>
                  <a:pt x="1868620" y="9196386"/>
                  <a:pt x="1389063" y="9196386"/>
                </a:cubicBezTo>
                <a:cubicBezTo>
                  <a:pt x="1256771" y="9196386"/>
                  <a:pt x="1128580" y="9188118"/>
                  <a:pt x="1004491" y="9171582"/>
                </a:cubicBezTo>
                <a:cubicBezTo>
                  <a:pt x="880534" y="9155045"/>
                  <a:pt x="758627" y="9126140"/>
                  <a:pt x="638771" y="9084865"/>
                </a:cubicBezTo>
                <a:lnTo>
                  <a:pt x="638771" y="8092677"/>
                </a:lnTo>
                <a:cubicBezTo>
                  <a:pt x="742090" y="8125750"/>
                  <a:pt x="846468" y="8158823"/>
                  <a:pt x="951905" y="8191896"/>
                </a:cubicBezTo>
                <a:cubicBezTo>
                  <a:pt x="1057341" y="8224969"/>
                  <a:pt x="1163770" y="8241505"/>
                  <a:pt x="1271191" y="8241505"/>
                </a:cubicBezTo>
                <a:cubicBezTo>
                  <a:pt x="1709473" y="8241505"/>
                  <a:pt x="2015398" y="8022364"/>
                  <a:pt x="2188964" y="7584082"/>
                </a:cubicBezTo>
                <a:cubicBezTo>
                  <a:pt x="2362663" y="7145932"/>
                  <a:pt x="2501173" y="6794499"/>
                  <a:pt x="2604492" y="6529784"/>
                </a:cubicBezTo>
                <a:lnTo>
                  <a:pt x="0" y="0"/>
                </a:lnTo>
                <a:close/>
                <a:moveTo>
                  <a:pt x="6467872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0" name="Freeform 2020"/>
          <p:cNvSpPr/>
          <p:nvPr/>
        </p:nvSpPr>
        <p:spPr>
          <a:xfrm rot="0" flipH="0" flipV="0">
            <a:off x="7234239" y="2963508"/>
            <a:ext cx="89296" cy="109934"/>
          </a:xfrm>
          <a:custGeom>
            <a:pathLst>
              <a:path w="5581055" h="6870897">
                <a:moveTo>
                  <a:pt x="2604492" y="0"/>
                </a:moveTo>
                <a:cubicBezTo>
                  <a:pt x="3489127" y="0"/>
                  <a:pt x="4146418" y="171582"/>
                  <a:pt x="4576366" y="514747"/>
                </a:cubicBezTo>
                <a:cubicBezTo>
                  <a:pt x="5006313" y="857911"/>
                  <a:pt x="5241991" y="1370541"/>
                  <a:pt x="5283398" y="2052637"/>
                </a:cubicBezTo>
                <a:lnTo>
                  <a:pt x="4204295" y="2052637"/>
                </a:lnTo>
                <a:lnTo>
                  <a:pt x="4204295" y="2040136"/>
                </a:lnTo>
                <a:cubicBezTo>
                  <a:pt x="4175456" y="1692870"/>
                  <a:pt x="4023519" y="1424186"/>
                  <a:pt x="3748484" y="1234083"/>
                </a:cubicBezTo>
                <a:cubicBezTo>
                  <a:pt x="3473582" y="1043847"/>
                  <a:pt x="3119107" y="948729"/>
                  <a:pt x="2685058" y="948729"/>
                </a:cubicBezTo>
                <a:cubicBezTo>
                  <a:pt x="2251009" y="948729"/>
                  <a:pt x="1908903" y="1022151"/>
                  <a:pt x="1658739" y="1168995"/>
                </a:cubicBezTo>
                <a:cubicBezTo>
                  <a:pt x="1408708" y="1315707"/>
                  <a:pt x="1283692" y="1521354"/>
                  <a:pt x="1283692" y="1785937"/>
                </a:cubicBezTo>
                <a:cubicBezTo>
                  <a:pt x="1283692" y="2025782"/>
                  <a:pt x="1394222" y="2222169"/>
                  <a:pt x="1615281" y="2375098"/>
                </a:cubicBezTo>
                <a:cubicBezTo>
                  <a:pt x="1836473" y="2528027"/>
                  <a:pt x="2170311" y="2652051"/>
                  <a:pt x="2616795" y="2747168"/>
                </a:cubicBezTo>
                <a:lnTo>
                  <a:pt x="3633787" y="2976562"/>
                </a:lnTo>
                <a:cubicBezTo>
                  <a:pt x="4270507" y="3117188"/>
                  <a:pt x="4754232" y="3333221"/>
                  <a:pt x="5084961" y="3624659"/>
                </a:cubicBezTo>
                <a:cubicBezTo>
                  <a:pt x="5415690" y="3916098"/>
                  <a:pt x="5581055" y="4307813"/>
                  <a:pt x="5581055" y="4799806"/>
                </a:cubicBezTo>
                <a:cubicBezTo>
                  <a:pt x="5581055" y="5444728"/>
                  <a:pt x="5330891" y="5951140"/>
                  <a:pt x="4830564" y="6319043"/>
                </a:cubicBezTo>
                <a:cubicBezTo>
                  <a:pt x="4330369" y="6686947"/>
                  <a:pt x="3648273" y="6870897"/>
                  <a:pt x="2784277" y="6870897"/>
                </a:cubicBezTo>
                <a:cubicBezTo>
                  <a:pt x="1945018" y="6870897"/>
                  <a:pt x="1279393" y="6682846"/>
                  <a:pt x="787400" y="6306740"/>
                </a:cubicBezTo>
                <a:cubicBezTo>
                  <a:pt x="295540" y="5930503"/>
                  <a:pt x="33073" y="5376465"/>
                  <a:pt x="0" y="4644628"/>
                </a:cubicBezTo>
                <a:lnTo>
                  <a:pt x="1085255" y="4644628"/>
                </a:lnTo>
                <a:cubicBezTo>
                  <a:pt x="1097558" y="5053938"/>
                  <a:pt x="1258755" y="5368197"/>
                  <a:pt x="1568847" y="5587404"/>
                </a:cubicBezTo>
                <a:cubicBezTo>
                  <a:pt x="1878939" y="5806479"/>
                  <a:pt x="2304785" y="5916017"/>
                  <a:pt x="2846387" y="5916017"/>
                </a:cubicBezTo>
                <a:cubicBezTo>
                  <a:pt x="3367220" y="5916017"/>
                  <a:pt x="3761978" y="5833335"/>
                  <a:pt x="4030662" y="5667970"/>
                </a:cubicBezTo>
                <a:cubicBezTo>
                  <a:pt x="4299479" y="5502605"/>
                  <a:pt x="4433887" y="5258660"/>
                  <a:pt x="4433887" y="4936133"/>
                </a:cubicBezTo>
                <a:cubicBezTo>
                  <a:pt x="4433887" y="4642577"/>
                  <a:pt x="4300537" y="4410075"/>
                  <a:pt x="4033837" y="4238625"/>
                </a:cubicBezTo>
                <a:cubicBezTo>
                  <a:pt x="3767137" y="4067042"/>
                  <a:pt x="3220376" y="3898569"/>
                  <a:pt x="2393553" y="3733204"/>
                </a:cubicBezTo>
                <a:cubicBezTo>
                  <a:pt x="1566730" y="3571941"/>
                  <a:pt x="984845" y="3343539"/>
                  <a:pt x="647898" y="3048000"/>
                </a:cubicBezTo>
                <a:cubicBezTo>
                  <a:pt x="311084" y="2752328"/>
                  <a:pt x="142677" y="2358496"/>
                  <a:pt x="142677" y="1866503"/>
                </a:cubicBezTo>
                <a:cubicBezTo>
                  <a:pt x="142677" y="1291960"/>
                  <a:pt x="376237" y="837274"/>
                  <a:pt x="843359" y="502443"/>
                </a:cubicBezTo>
                <a:cubicBezTo>
                  <a:pt x="1310481" y="167481"/>
                  <a:pt x="1897525" y="0"/>
                  <a:pt x="2604492" y="0"/>
                </a:cubicBezTo>
                <a:close/>
                <a:moveTo>
                  <a:pt x="632519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1" name="Freeform 2021"/>
          <p:cNvSpPr/>
          <p:nvPr/>
        </p:nvSpPr>
        <p:spPr>
          <a:xfrm rot="0" flipH="0" flipV="0">
            <a:off x="7343576" y="2925903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2" name="Freeform 2022"/>
          <p:cNvSpPr/>
          <p:nvPr/>
        </p:nvSpPr>
        <p:spPr>
          <a:xfrm rot="0" flipH="0" flipV="0">
            <a:off x="7388686" y="2925903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3" name="Freeform 2023"/>
          <p:cNvSpPr/>
          <p:nvPr/>
        </p:nvSpPr>
        <p:spPr>
          <a:xfrm rot="0" flipH="0" flipV="0">
            <a:off x="7433797" y="2925903"/>
            <a:ext cx="91481" cy="145059"/>
          </a:xfrm>
          <a:custGeom>
            <a:pathLst>
              <a:path w="5717580" h="9066212">
                <a:moveTo>
                  <a:pt x="1079103" y="0"/>
                </a:moveTo>
                <a:lnTo>
                  <a:pt x="1079103" y="5370314"/>
                </a:lnTo>
                <a:lnTo>
                  <a:pt x="4080470" y="2499122"/>
                </a:lnTo>
                <a:lnTo>
                  <a:pt x="5525294" y="2499122"/>
                </a:lnTo>
                <a:lnTo>
                  <a:pt x="2920802" y="4886523"/>
                </a:lnTo>
                <a:lnTo>
                  <a:pt x="5717580" y="9066212"/>
                </a:lnTo>
                <a:lnTo>
                  <a:pt x="4347170" y="9066212"/>
                </a:lnTo>
                <a:lnTo>
                  <a:pt x="2096095" y="5637014"/>
                </a:lnTo>
                <a:lnTo>
                  <a:pt x="1079103" y="6579592"/>
                </a:ln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4" name="Freeform 2024"/>
          <p:cNvSpPr/>
          <p:nvPr/>
        </p:nvSpPr>
        <p:spPr>
          <a:xfrm rot="0" flipH="0" flipV="0">
            <a:off x="7539258" y="2925903"/>
            <a:ext cx="91481" cy="145059"/>
          </a:xfrm>
          <a:custGeom>
            <a:pathLst>
              <a:path w="5717580" h="9066212">
                <a:moveTo>
                  <a:pt x="1079103" y="0"/>
                </a:moveTo>
                <a:lnTo>
                  <a:pt x="1079103" y="5370314"/>
                </a:lnTo>
                <a:lnTo>
                  <a:pt x="4080470" y="2499122"/>
                </a:lnTo>
                <a:lnTo>
                  <a:pt x="5525294" y="2499122"/>
                </a:lnTo>
                <a:lnTo>
                  <a:pt x="2920802" y="4886523"/>
                </a:lnTo>
                <a:lnTo>
                  <a:pt x="5717580" y="9066212"/>
                </a:lnTo>
                <a:lnTo>
                  <a:pt x="4347170" y="9066212"/>
                </a:lnTo>
                <a:lnTo>
                  <a:pt x="2096095" y="5637014"/>
                </a:lnTo>
                <a:lnTo>
                  <a:pt x="1079103" y="6579592"/>
                </a:ln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5" name="Freeform 2025"/>
          <p:cNvSpPr/>
          <p:nvPr/>
        </p:nvSpPr>
        <p:spPr>
          <a:xfrm rot="0" flipH="0" flipV="0">
            <a:off x="7638073" y="2963508"/>
            <a:ext cx="98720" cy="109934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6" name="Freeform 2026"/>
          <p:cNvSpPr/>
          <p:nvPr/>
        </p:nvSpPr>
        <p:spPr>
          <a:xfrm rot="0" flipH="0" flipV="0">
            <a:off x="7756717" y="3048439"/>
            <a:ext cx="22520" cy="52387"/>
          </a:xfrm>
          <a:custGeom>
            <a:pathLst>
              <a:path w="1407517" h="3274218">
                <a:moveTo>
                  <a:pt x="1407517" y="0"/>
                </a:moveTo>
                <a:lnTo>
                  <a:pt x="1407517" y="1351955"/>
                </a:lnTo>
                <a:cubicBezTo>
                  <a:pt x="1407517" y="1819075"/>
                  <a:pt x="1292820" y="2220051"/>
                  <a:pt x="1063427" y="2554882"/>
                </a:cubicBezTo>
                <a:cubicBezTo>
                  <a:pt x="834033" y="2889844"/>
                  <a:pt x="483658" y="3129623"/>
                  <a:pt x="12303" y="3274218"/>
                </a:cubicBezTo>
                <a:lnTo>
                  <a:pt x="12303" y="2641797"/>
                </a:lnTo>
                <a:cubicBezTo>
                  <a:pt x="231378" y="2563216"/>
                  <a:pt x="409112" y="2420540"/>
                  <a:pt x="545505" y="2213768"/>
                </a:cubicBezTo>
                <a:cubicBezTo>
                  <a:pt x="682030" y="2007128"/>
                  <a:pt x="750292" y="1761198"/>
                  <a:pt x="750292" y="1475977"/>
                </a:cubicBezTo>
                <a:lnTo>
                  <a:pt x="750292" y="1407715"/>
                </a:lnTo>
                <a:lnTo>
                  <a:pt x="0" y="1407715"/>
                </a:lnTo>
                <a:lnTo>
                  <a:pt x="0" y="0"/>
                </a:lnTo>
                <a:close/>
                <a:moveTo>
                  <a:pt x="353417" y="1407715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7" name="Rectangle 2027"/>
          <p:cNvSpPr/>
          <p:nvPr/>
        </p:nvSpPr>
        <p:spPr>
          <a:xfrm rot="0" flipH="0" flipV="0">
            <a:off x="5958800" y="3165898"/>
            <a:ext cx="3300066" cy="243595"/>
          </a:xfrm>
          <a:prstGeom prst="rect">
            <a:avLst/>
          </a:prstGeom>
        </p:spPr>
      </p:sp>
      <p:sp>
        <p:nvSpPr>
          <p:cNvPr id="2028" name="Freeform 2028"/>
          <p:cNvSpPr/>
          <p:nvPr/>
        </p:nvSpPr>
        <p:spPr>
          <a:xfrm rot="0" flipH="0" flipV="0">
            <a:off x="5960587" y="3214853"/>
            <a:ext cx="56156" cy="136524"/>
          </a:xfrm>
          <a:custGeom>
            <a:pathLst>
              <a:path w="3509764" h="8532812">
                <a:moveTo>
                  <a:pt x="2201267" y="0"/>
                </a:moveTo>
                <a:lnTo>
                  <a:pt x="2201267" y="1965722"/>
                </a:lnTo>
                <a:lnTo>
                  <a:pt x="3509764" y="1965722"/>
                </a:lnTo>
                <a:lnTo>
                  <a:pt x="3509764" y="2920802"/>
                </a:lnTo>
                <a:lnTo>
                  <a:pt x="2201267" y="2920802"/>
                </a:lnTo>
                <a:lnTo>
                  <a:pt x="2201267" y="7032030"/>
                </a:lnTo>
                <a:cubicBezTo>
                  <a:pt x="2201267" y="7358658"/>
                  <a:pt x="2309812" y="7531298"/>
                  <a:pt x="2526903" y="7549952"/>
                </a:cubicBezTo>
                <a:cubicBezTo>
                  <a:pt x="2743994" y="7568472"/>
                  <a:pt x="2970345" y="7577733"/>
                  <a:pt x="3205956" y="7577733"/>
                </a:cubicBezTo>
                <a:lnTo>
                  <a:pt x="3509764" y="7577733"/>
                </a:lnTo>
                <a:lnTo>
                  <a:pt x="3509764" y="8532812"/>
                </a:lnTo>
                <a:lnTo>
                  <a:pt x="2616795" y="8532812"/>
                </a:lnTo>
                <a:cubicBezTo>
                  <a:pt x="2025584" y="8532812"/>
                  <a:pt x="1628709" y="8427376"/>
                  <a:pt x="1426170" y="8216503"/>
                </a:cubicBezTo>
                <a:cubicBezTo>
                  <a:pt x="1223632" y="8005630"/>
                  <a:pt x="1122362" y="7652147"/>
                  <a:pt x="1122362" y="7156053"/>
                </a:cubicBezTo>
                <a:lnTo>
                  <a:pt x="1122362" y="2920802"/>
                </a:lnTo>
                <a:lnTo>
                  <a:pt x="0" y="2920802"/>
                </a:lnTo>
                <a:lnTo>
                  <a:pt x="0" y="1965722"/>
                </a:lnTo>
                <a:lnTo>
                  <a:pt x="1122362" y="1965722"/>
                </a:lnTo>
                <a:lnTo>
                  <a:pt x="1122362" y="0"/>
                </a:lnTo>
                <a:close/>
                <a:moveTo>
                  <a:pt x="8421092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29" name="Freeform 2029"/>
          <p:cNvSpPr/>
          <p:nvPr/>
        </p:nvSpPr>
        <p:spPr>
          <a:xfrm rot="0" flipH="0" flipV="0">
            <a:off x="6035603" y="3246305"/>
            <a:ext cx="87014" cy="107553"/>
          </a:xfrm>
          <a:custGeom>
            <a:pathLst>
              <a:path w="5438378" h="6722069">
                <a:moveTo>
                  <a:pt x="1078904" y="0"/>
                </a:moveTo>
                <a:lnTo>
                  <a:pt x="1078904" y="4477345"/>
                </a:lnTo>
                <a:cubicBezTo>
                  <a:pt x="1078904" y="4849349"/>
                  <a:pt x="1197768" y="5157324"/>
                  <a:pt x="1435497" y="5401270"/>
                </a:cubicBezTo>
                <a:cubicBezTo>
                  <a:pt x="1673225" y="5645216"/>
                  <a:pt x="2000845" y="5767189"/>
                  <a:pt x="2418357" y="5767189"/>
                </a:cubicBezTo>
                <a:cubicBezTo>
                  <a:pt x="3038541" y="5767189"/>
                  <a:pt x="3517106" y="5578078"/>
                  <a:pt x="3854053" y="5199856"/>
                </a:cubicBezTo>
                <a:cubicBezTo>
                  <a:pt x="4191000" y="4821502"/>
                  <a:pt x="4359473" y="4338770"/>
                  <a:pt x="4359473" y="3751659"/>
                </a:cubicBezTo>
                <a:lnTo>
                  <a:pt x="4359473" y="0"/>
                </a:lnTo>
                <a:lnTo>
                  <a:pt x="5438378" y="0"/>
                </a:lnTo>
                <a:lnTo>
                  <a:pt x="5438378" y="6567090"/>
                </a:lnTo>
                <a:lnTo>
                  <a:pt x="4421386" y="6567090"/>
                </a:lnTo>
                <a:lnTo>
                  <a:pt x="4421386" y="5525294"/>
                </a:lnTo>
                <a:lnTo>
                  <a:pt x="4396581" y="5525294"/>
                </a:lnTo>
                <a:cubicBezTo>
                  <a:pt x="4156868" y="5942806"/>
                  <a:pt x="3857161" y="6246680"/>
                  <a:pt x="3497461" y="6436915"/>
                </a:cubicBezTo>
                <a:cubicBezTo>
                  <a:pt x="3137760" y="6627018"/>
                  <a:pt x="2724348" y="6722069"/>
                  <a:pt x="2257226" y="6722069"/>
                </a:cubicBezTo>
                <a:cubicBezTo>
                  <a:pt x="1492448" y="6722069"/>
                  <a:pt x="925049" y="6524691"/>
                  <a:pt x="555029" y="6129933"/>
                </a:cubicBezTo>
                <a:cubicBezTo>
                  <a:pt x="185010" y="5735042"/>
                  <a:pt x="0" y="5151107"/>
                  <a:pt x="0" y="4378126"/>
                </a:cubicBezTo>
                <a:lnTo>
                  <a:pt x="0" y="0"/>
                </a:lnTo>
                <a:close/>
                <a:moveTo>
                  <a:pt x="5754687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0" name="Freeform 2030"/>
          <p:cNvSpPr/>
          <p:nvPr/>
        </p:nvSpPr>
        <p:spPr>
          <a:xfrm rot="0" flipH="0" flipV="0">
            <a:off x="6137371" y="3214853"/>
            <a:ext cx="56156" cy="136524"/>
          </a:xfrm>
          <a:custGeom>
            <a:pathLst>
              <a:path w="3509764" h="8532812">
                <a:moveTo>
                  <a:pt x="2201267" y="0"/>
                </a:moveTo>
                <a:lnTo>
                  <a:pt x="2201267" y="1965722"/>
                </a:lnTo>
                <a:lnTo>
                  <a:pt x="3509764" y="1965722"/>
                </a:lnTo>
                <a:lnTo>
                  <a:pt x="3509764" y="2920802"/>
                </a:lnTo>
                <a:lnTo>
                  <a:pt x="2201267" y="2920802"/>
                </a:lnTo>
                <a:lnTo>
                  <a:pt x="2201267" y="7032030"/>
                </a:lnTo>
                <a:cubicBezTo>
                  <a:pt x="2201267" y="7358658"/>
                  <a:pt x="2309812" y="7531298"/>
                  <a:pt x="2526903" y="7549952"/>
                </a:cubicBezTo>
                <a:cubicBezTo>
                  <a:pt x="2743994" y="7568472"/>
                  <a:pt x="2970345" y="7577733"/>
                  <a:pt x="3205956" y="7577733"/>
                </a:cubicBezTo>
                <a:lnTo>
                  <a:pt x="3509764" y="7577733"/>
                </a:lnTo>
                <a:lnTo>
                  <a:pt x="3509764" y="8532812"/>
                </a:lnTo>
                <a:lnTo>
                  <a:pt x="2616795" y="8532812"/>
                </a:lnTo>
                <a:cubicBezTo>
                  <a:pt x="2025584" y="8532812"/>
                  <a:pt x="1628709" y="8427376"/>
                  <a:pt x="1426170" y="8216503"/>
                </a:cubicBezTo>
                <a:cubicBezTo>
                  <a:pt x="1223632" y="8005630"/>
                  <a:pt x="1122362" y="7652147"/>
                  <a:pt x="1122362" y="7156053"/>
                </a:cubicBezTo>
                <a:lnTo>
                  <a:pt x="1122362" y="2920802"/>
                </a:lnTo>
                <a:lnTo>
                  <a:pt x="0" y="2920802"/>
                </a:lnTo>
                <a:lnTo>
                  <a:pt x="0" y="1965722"/>
                </a:lnTo>
                <a:lnTo>
                  <a:pt x="1122362" y="1965722"/>
                </a:lnTo>
                <a:lnTo>
                  <a:pt x="1122362" y="0"/>
                </a:lnTo>
                <a:close/>
                <a:moveTo>
                  <a:pt x="8421092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1" name="Freeform 2031"/>
          <p:cNvSpPr/>
          <p:nvPr/>
        </p:nvSpPr>
        <p:spPr>
          <a:xfrm rot="0" flipH="0" flipV="0">
            <a:off x="6213378" y="3206319"/>
            <a:ext cx="91481" cy="145059"/>
          </a:xfrm>
          <a:custGeom>
            <a:pathLst>
              <a:path w="5717580" h="9066212">
                <a:moveTo>
                  <a:pt x="1079103" y="0"/>
                </a:moveTo>
                <a:lnTo>
                  <a:pt x="1079103" y="5370314"/>
                </a:lnTo>
                <a:lnTo>
                  <a:pt x="4080470" y="2499122"/>
                </a:lnTo>
                <a:lnTo>
                  <a:pt x="5525294" y="2499122"/>
                </a:lnTo>
                <a:lnTo>
                  <a:pt x="2920802" y="4886523"/>
                </a:lnTo>
                <a:lnTo>
                  <a:pt x="5717580" y="9066212"/>
                </a:lnTo>
                <a:lnTo>
                  <a:pt x="4347170" y="9066212"/>
                </a:lnTo>
                <a:lnTo>
                  <a:pt x="2096095" y="5637014"/>
                </a:lnTo>
                <a:lnTo>
                  <a:pt x="1079103" y="6579592"/>
                </a:ln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2" name="Freeform 2032"/>
          <p:cNvSpPr/>
          <p:nvPr/>
        </p:nvSpPr>
        <p:spPr>
          <a:xfrm rot="0" flipH="0" flipV="0">
            <a:off x="6318839" y="3206319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3" name="Freeform 2033"/>
          <p:cNvSpPr/>
          <p:nvPr/>
        </p:nvSpPr>
        <p:spPr>
          <a:xfrm rot="0" flipH="0" flipV="0">
            <a:off x="6357304" y="3243924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4" name="Freeform 2034"/>
          <p:cNvSpPr/>
          <p:nvPr/>
        </p:nvSpPr>
        <p:spPr>
          <a:xfrm rot="0" flipH="0" flipV="0">
            <a:off x="6473067" y="3206319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5" name="Freeform 2035"/>
          <p:cNvSpPr/>
          <p:nvPr/>
        </p:nvSpPr>
        <p:spPr>
          <a:xfrm rot="0" flipH="0" flipV="0">
            <a:off x="6517187" y="3243924"/>
            <a:ext cx="147339" cy="107454"/>
          </a:xfrm>
          <a:custGeom>
            <a:pathLst>
              <a:path w="9208690" h="6715918">
                <a:moveTo>
                  <a:pt x="3162498" y="0"/>
                </a:moveTo>
                <a:cubicBezTo>
                  <a:pt x="3642055" y="0"/>
                  <a:pt x="4033771" y="97168"/>
                  <a:pt x="4337645" y="291504"/>
                </a:cubicBezTo>
                <a:cubicBezTo>
                  <a:pt x="4641519" y="485841"/>
                  <a:pt x="4851333" y="760743"/>
                  <a:pt x="4967089" y="1116211"/>
                </a:cubicBezTo>
                <a:cubicBezTo>
                  <a:pt x="5190397" y="764844"/>
                  <a:pt x="5481836" y="491000"/>
                  <a:pt x="5841404" y="294679"/>
                </a:cubicBezTo>
                <a:cubicBezTo>
                  <a:pt x="6201106" y="98226"/>
                  <a:pt x="6597981" y="0"/>
                  <a:pt x="7032029" y="0"/>
                </a:cubicBezTo>
                <a:cubicBezTo>
                  <a:pt x="7772069" y="0"/>
                  <a:pt x="8319823" y="167481"/>
                  <a:pt x="8675290" y="502443"/>
                </a:cubicBezTo>
                <a:cubicBezTo>
                  <a:pt x="9030890" y="837274"/>
                  <a:pt x="9208690" y="1289910"/>
                  <a:pt x="9208690" y="1860351"/>
                </a:cubicBezTo>
                <a:lnTo>
                  <a:pt x="9208690" y="6715918"/>
                </a:lnTo>
                <a:lnTo>
                  <a:pt x="8129786" y="6715918"/>
                </a:lnTo>
                <a:lnTo>
                  <a:pt x="8129786" y="2362597"/>
                </a:lnTo>
                <a:cubicBezTo>
                  <a:pt x="8129786" y="1891374"/>
                  <a:pt x="8029509" y="1537957"/>
                  <a:pt x="7828954" y="1302345"/>
                </a:cubicBezTo>
                <a:cubicBezTo>
                  <a:pt x="7628400" y="1066601"/>
                  <a:pt x="7304881" y="948729"/>
                  <a:pt x="6858397" y="948729"/>
                </a:cubicBezTo>
                <a:cubicBezTo>
                  <a:pt x="6321028" y="948729"/>
                  <a:pt x="5901398" y="1105826"/>
                  <a:pt x="5599509" y="1420018"/>
                </a:cubicBezTo>
                <a:cubicBezTo>
                  <a:pt x="5297752" y="1734211"/>
                  <a:pt x="5146873" y="2124935"/>
                  <a:pt x="5146873" y="2592189"/>
                </a:cubicBezTo>
                <a:lnTo>
                  <a:pt x="5146873" y="6715918"/>
                </a:lnTo>
                <a:lnTo>
                  <a:pt x="4061817" y="6715918"/>
                </a:lnTo>
                <a:lnTo>
                  <a:pt x="4061817" y="2362597"/>
                </a:lnTo>
                <a:cubicBezTo>
                  <a:pt x="4061817" y="1891374"/>
                  <a:pt x="3962598" y="1537957"/>
                  <a:pt x="3764161" y="1302345"/>
                </a:cubicBezTo>
                <a:cubicBezTo>
                  <a:pt x="3565723" y="1066601"/>
                  <a:pt x="3255632" y="948729"/>
                  <a:pt x="2833886" y="948729"/>
                </a:cubicBezTo>
                <a:cubicBezTo>
                  <a:pt x="2490721" y="948729"/>
                  <a:pt x="2186847" y="1031412"/>
                  <a:pt x="1922264" y="1196776"/>
                </a:cubicBezTo>
                <a:cubicBezTo>
                  <a:pt x="1657680" y="1362141"/>
                  <a:pt x="1450975" y="1588492"/>
                  <a:pt x="1302147" y="1875829"/>
                </a:cubicBezTo>
                <a:cubicBezTo>
                  <a:pt x="1153318" y="2163167"/>
                  <a:pt x="1078904" y="2406054"/>
                  <a:pt x="1078904" y="2604492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16211"/>
                </a:lnTo>
                <a:lnTo>
                  <a:pt x="1041797" y="1116211"/>
                </a:lnTo>
                <a:cubicBezTo>
                  <a:pt x="1289843" y="739973"/>
                  <a:pt x="1589550" y="459912"/>
                  <a:pt x="1940917" y="276026"/>
                </a:cubicBezTo>
                <a:cubicBezTo>
                  <a:pt x="2292284" y="92009"/>
                  <a:pt x="2699477" y="0"/>
                  <a:pt x="3162498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6" name="Freeform 2036"/>
          <p:cNvSpPr/>
          <p:nvPr/>
        </p:nvSpPr>
        <p:spPr>
          <a:xfrm rot="0" flipH="0" flipV="0">
            <a:off x="6684862" y="3243924"/>
            <a:ext cx="98720" cy="109934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7" name="Freeform 2037"/>
          <p:cNvSpPr/>
          <p:nvPr/>
        </p:nvSpPr>
        <p:spPr>
          <a:xfrm rot="0" flipH="0" flipV="0">
            <a:off x="6799635" y="3243924"/>
            <a:ext cx="87014" cy="107454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8" name="Freeform 2038"/>
          <p:cNvSpPr/>
          <p:nvPr/>
        </p:nvSpPr>
        <p:spPr>
          <a:xfrm rot="0" flipH="0" flipV="0">
            <a:off x="6963246" y="3243924"/>
            <a:ext cx="98720" cy="109934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39" name="Freeform 2039"/>
          <p:cNvSpPr/>
          <p:nvPr/>
        </p:nvSpPr>
        <p:spPr>
          <a:xfrm rot="0" flipH="0" flipV="0">
            <a:off x="7079010" y="3206319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0" name="Freeform 2040"/>
          <p:cNvSpPr/>
          <p:nvPr/>
        </p:nvSpPr>
        <p:spPr>
          <a:xfrm rot="0" flipH="0" flipV="0">
            <a:off x="7123130" y="3206319"/>
            <a:ext cx="87014" cy="145059"/>
          </a:xfrm>
          <a:custGeom>
            <a:pathLst>
              <a:path w="5438378" h="9066212">
                <a:moveTo>
                  <a:pt x="1078904" y="0"/>
                </a:moveTo>
                <a:lnTo>
                  <a:pt x="1078904" y="3466505"/>
                </a:lnTo>
                <a:lnTo>
                  <a:pt x="1103709" y="3466505"/>
                </a:lnTo>
                <a:cubicBezTo>
                  <a:pt x="1260872" y="3115138"/>
                  <a:pt x="1527505" y="2841294"/>
                  <a:pt x="1903611" y="2644973"/>
                </a:cubicBezTo>
                <a:cubicBezTo>
                  <a:pt x="2279848" y="2448520"/>
                  <a:pt x="2705695" y="2350294"/>
                  <a:pt x="3181151" y="2350294"/>
                </a:cubicBezTo>
                <a:cubicBezTo>
                  <a:pt x="3970800" y="2350294"/>
                  <a:pt x="4544417" y="2552898"/>
                  <a:pt x="4902001" y="2958108"/>
                </a:cubicBezTo>
                <a:cubicBezTo>
                  <a:pt x="5259586" y="3363185"/>
                  <a:pt x="5438378" y="3941961"/>
                  <a:pt x="5438378" y="4694436"/>
                </a:cubicBezTo>
                <a:lnTo>
                  <a:pt x="5438378" y="9066212"/>
                </a:lnTo>
                <a:lnTo>
                  <a:pt x="4359473" y="9066212"/>
                </a:lnTo>
                <a:lnTo>
                  <a:pt x="4359473" y="4582716"/>
                </a:lnTo>
                <a:cubicBezTo>
                  <a:pt x="4359473" y="4210712"/>
                  <a:pt x="4240609" y="3903795"/>
                  <a:pt x="4002881" y="3661966"/>
                </a:cubicBezTo>
                <a:cubicBezTo>
                  <a:pt x="3765153" y="3420004"/>
                  <a:pt x="3435416" y="3299023"/>
                  <a:pt x="3013670" y="3299023"/>
                </a:cubicBezTo>
                <a:cubicBezTo>
                  <a:pt x="2406054" y="3299023"/>
                  <a:pt x="1931656" y="3486150"/>
                  <a:pt x="1590476" y="3860403"/>
                </a:cubicBezTo>
                <a:cubicBezTo>
                  <a:pt x="1249428" y="4234524"/>
                  <a:pt x="1078904" y="4719241"/>
                  <a:pt x="1078904" y="5314553"/>
                </a:cubicBezTo>
                <a:lnTo>
                  <a:pt x="1078904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53809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1" name="Freeform 2041"/>
          <p:cNvSpPr/>
          <p:nvPr/>
        </p:nvSpPr>
        <p:spPr>
          <a:xfrm rot="0" flipH="0" flipV="0">
            <a:off x="7230454" y="3243924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2" name="Freeform 2042"/>
          <p:cNvSpPr/>
          <p:nvPr/>
        </p:nvSpPr>
        <p:spPr>
          <a:xfrm rot="0" flipH="0" flipV="0">
            <a:off x="7401911" y="3206319"/>
            <a:ext cx="59728" cy="52387"/>
          </a:xfrm>
          <a:custGeom>
            <a:pathLst>
              <a:path w="3733007" h="3274219">
                <a:moveTo>
                  <a:pt x="1395214" y="632619"/>
                </a:moveTo>
                <a:cubicBezTo>
                  <a:pt x="1159603" y="632619"/>
                  <a:pt x="979752" y="742156"/>
                  <a:pt x="855663" y="961231"/>
                </a:cubicBezTo>
                <a:cubicBezTo>
                  <a:pt x="731706" y="1180306"/>
                  <a:pt x="667676" y="1482130"/>
                  <a:pt x="663575" y="1866702"/>
                </a:cubicBezTo>
                <a:lnTo>
                  <a:pt x="1407716" y="1866702"/>
                </a:lnTo>
                <a:lnTo>
                  <a:pt x="1407716" y="3274219"/>
                </a:lnTo>
                <a:lnTo>
                  <a:pt x="0" y="3274219"/>
                </a:lnTo>
                <a:lnTo>
                  <a:pt x="0" y="1928614"/>
                </a:lnTo>
                <a:cubicBezTo>
                  <a:pt x="0" y="1337403"/>
                  <a:pt x="121907" y="868164"/>
                  <a:pt x="365721" y="520898"/>
                </a:cubicBezTo>
                <a:cubicBezTo>
                  <a:pt x="609666" y="173633"/>
                  <a:pt x="952831" y="0"/>
                  <a:pt x="1395214" y="0"/>
                </a:cubicBezTo>
                <a:close/>
                <a:moveTo>
                  <a:pt x="7596386" y="9066212"/>
                </a:moveTo>
                <a:moveTo>
                  <a:pt x="3720703" y="632619"/>
                </a:moveTo>
                <a:cubicBezTo>
                  <a:pt x="3489193" y="632619"/>
                  <a:pt x="3309343" y="738055"/>
                  <a:pt x="3181152" y="948928"/>
                </a:cubicBezTo>
                <a:cubicBezTo>
                  <a:pt x="3052961" y="1159669"/>
                  <a:pt x="2986815" y="1465593"/>
                  <a:pt x="2982714" y="1866702"/>
                </a:cubicBezTo>
                <a:lnTo>
                  <a:pt x="3733007" y="1866702"/>
                </a:lnTo>
                <a:lnTo>
                  <a:pt x="3733007" y="3274219"/>
                </a:lnTo>
                <a:lnTo>
                  <a:pt x="2325489" y="3274219"/>
                </a:lnTo>
                <a:lnTo>
                  <a:pt x="2325489" y="1879005"/>
                </a:lnTo>
                <a:cubicBezTo>
                  <a:pt x="2325489" y="1320866"/>
                  <a:pt x="2447396" y="868164"/>
                  <a:pt x="2691210" y="520898"/>
                </a:cubicBezTo>
                <a:cubicBezTo>
                  <a:pt x="2935156" y="173633"/>
                  <a:pt x="3278320" y="0"/>
                  <a:pt x="3720703" y="0"/>
                </a:cubicBezTo>
                <a:close/>
                <a:moveTo>
                  <a:pt x="7596386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3" name="Freeform 2043"/>
          <p:cNvSpPr/>
          <p:nvPr/>
        </p:nvSpPr>
        <p:spPr>
          <a:xfrm rot="0" flipH="0" flipV="0">
            <a:off x="7477074" y="3206319"/>
            <a:ext cx="145154" cy="145059"/>
          </a:xfrm>
          <a:custGeom>
            <a:pathLst>
              <a:path w="9072166" h="9066212">
                <a:moveTo>
                  <a:pt x="3125391" y="0"/>
                </a:moveTo>
                <a:lnTo>
                  <a:pt x="2300486" y="3894336"/>
                </a:lnTo>
                <a:lnTo>
                  <a:pt x="7050683" y="3894336"/>
                </a:lnTo>
                <a:lnTo>
                  <a:pt x="7863086" y="0"/>
                </a:lnTo>
                <a:lnTo>
                  <a:pt x="9072166" y="0"/>
                </a:lnTo>
                <a:lnTo>
                  <a:pt x="7162205" y="9066212"/>
                </a:lnTo>
                <a:lnTo>
                  <a:pt x="5959277" y="9066212"/>
                </a:lnTo>
                <a:lnTo>
                  <a:pt x="6833592" y="4911328"/>
                </a:lnTo>
                <a:lnTo>
                  <a:pt x="2083594" y="4911328"/>
                </a:lnTo>
                <a:lnTo>
                  <a:pt x="1209080" y="9066212"/>
                </a:lnTo>
                <a:lnTo>
                  <a:pt x="0" y="9066212"/>
                </a:lnTo>
                <a:lnTo>
                  <a:pt x="1909961" y="0"/>
                </a:lnTo>
                <a:close/>
                <a:moveTo>
                  <a:pt x="89792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4" name="Freeform 2044"/>
          <p:cNvSpPr/>
          <p:nvPr/>
        </p:nvSpPr>
        <p:spPr>
          <a:xfrm rot="0" flipH="0" flipV="0">
            <a:off x="7621400" y="3206319"/>
            <a:ext cx="47726" cy="145059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5" name="Freeform 2045"/>
          <p:cNvSpPr/>
          <p:nvPr/>
        </p:nvSpPr>
        <p:spPr>
          <a:xfrm rot="0" flipH="0" flipV="0">
            <a:off x="7663040" y="3243924"/>
            <a:ext cx="116582" cy="150120"/>
          </a:xfrm>
          <a:custGeom>
            <a:pathLst>
              <a:path w="7286426" h="9382521">
                <a:moveTo>
                  <a:pt x="3962598" y="0"/>
                </a:moveTo>
                <a:cubicBezTo>
                  <a:pt x="4504067" y="0"/>
                  <a:pt x="4971189" y="137451"/>
                  <a:pt x="5363963" y="412353"/>
                </a:cubicBezTo>
                <a:cubicBezTo>
                  <a:pt x="5756738" y="687255"/>
                  <a:pt x="5984147" y="1002506"/>
                  <a:pt x="6046192" y="1358106"/>
                </a:cubicBezTo>
                <a:lnTo>
                  <a:pt x="6070996" y="1358106"/>
                </a:lnTo>
                <a:lnTo>
                  <a:pt x="6275585" y="148828"/>
                </a:lnTo>
                <a:lnTo>
                  <a:pt x="7286426" y="148828"/>
                </a:lnTo>
                <a:lnTo>
                  <a:pt x="6108104" y="5754687"/>
                </a:lnTo>
                <a:cubicBezTo>
                  <a:pt x="5876594" y="6866862"/>
                  <a:pt x="5618228" y="7642025"/>
                  <a:pt x="5333007" y="8080175"/>
                </a:cubicBezTo>
                <a:cubicBezTo>
                  <a:pt x="5047786" y="8518458"/>
                  <a:pt x="4687093" y="8845086"/>
                  <a:pt x="4250928" y="9060060"/>
                </a:cubicBezTo>
                <a:cubicBezTo>
                  <a:pt x="3814762" y="9275034"/>
                  <a:pt x="3272168" y="9382521"/>
                  <a:pt x="2623145" y="9382521"/>
                </a:cubicBezTo>
                <a:cubicBezTo>
                  <a:pt x="1841698" y="9382521"/>
                  <a:pt x="1214305" y="9206771"/>
                  <a:pt x="740965" y="8855272"/>
                </a:cubicBezTo>
                <a:cubicBezTo>
                  <a:pt x="267626" y="8503905"/>
                  <a:pt x="20638" y="8001660"/>
                  <a:pt x="0" y="7348536"/>
                </a:cubicBezTo>
                <a:lnTo>
                  <a:pt x="1078904" y="7348536"/>
                </a:lnTo>
                <a:cubicBezTo>
                  <a:pt x="1111977" y="7716439"/>
                  <a:pt x="1260805" y="7988233"/>
                  <a:pt x="1525388" y="8163916"/>
                </a:cubicBezTo>
                <a:cubicBezTo>
                  <a:pt x="1789972" y="8339599"/>
                  <a:pt x="2188963" y="8427441"/>
                  <a:pt x="2722363" y="8427441"/>
                </a:cubicBezTo>
                <a:cubicBezTo>
                  <a:pt x="3309342" y="8427441"/>
                  <a:pt x="3783673" y="8257909"/>
                  <a:pt x="4145359" y="7918846"/>
                </a:cubicBezTo>
                <a:cubicBezTo>
                  <a:pt x="4507177" y="7579914"/>
                  <a:pt x="4818327" y="6868847"/>
                  <a:pt x="5078809" y="5785643"/>
                </a:cubicBezTo>
                <a:lnTo>
                  <a:pt x="5054004" y="5760839"/>
                </a:lnTo>
                <a:cubicBezTo>
                  <a:pt x="4834797" y="6091568"/>
                  <a:pt x="4551560" y="6341732"/>
                  <a:pt x="4204295" y="6511329"/>
                </a:cubicBezTo>
                <a:cubicBezTo>
                  <a:pt x="3857029" y="6680795"/>
                  <a:pt x="3458104" y="6765527"/>
                  <a:pt x="3007518" y="6765527"/>
                </a:cubicBezTo>
                <a:cubicBezTo>
                  <a:pt x="2255175" y="6765527"/>
                  <a:pt x="1656754" y="6524757"/>
                  <a:pt x="1212254" y="6043215"/>
                </a:cubicBezTo>
                <a:cubicBezTo>
                  <a:pt x="767886" y="5561541"/>
                  <a:pt x="545703" y="4896908"/>
                  <a:pt x="545703" y="4049315"/>
                </a:cubicBezTo>
                <a:cubicBezTo>
                  <a:pt x="545703" y="3003418"/>
                  <a:pt x="869156" y="2067057"/>
                  <a:pt x="1516062" y="1240234"/>
                </a:cubicBezTo>
                <a:cubicBezTo>
                  <a:pt x="2163100" y="413411"/>
                  <a:pt x="2978612" y="0"/>
                  <a:pt x="3962598" y="0"/>
                </a:cubicBezTo>
                <a:close/>
                <a:moveTo>
                  <a:pt x="6994921" y="6715918"/>
                </a:moveTo>
                <a:moveTo>
                  <a:pt x="1624607" y="4049315"/>
                </a:moveTo>
                <a:cubicBezTo>
                  <a:pt x="1624607" y="4578482"/>
                  <a:pt x="1773435" y="5005387"/>
                  <a:pt x="2071092" y="5330031"/>
                </a:cubicBezTo>
                <a:cubicBezTo>
                  <a:pt x="2368748" y="5654542"/>
                  <a:pt x="2757355" y="5816798"/>
                  <a:pt x="3236912" y="5816798"/>
                </a:cubicBezTo>
                <a:cubicBezTo>
                  <a:pt x="3947980" y="5816798"/>
                  <a:pt x="4523647" y="5493279"/>
                  <a:pt x="4963913" y="4846240"/>
                </a:cubicBezTo>
                <a:cubicBezTo>
                  <a:pt x="5404313" y="4199202"/>
                  <a:pt x="5624512" y="3472656"/>
                  <a:pt x="5624512" y="2666603"/>
                </a:cubicBezTo>
                <a:cubicBezTo>
                  <a:pt x="5624512" y="2120900"/>
                  <a:pt x="5478727" y="1698162"/>
                  <a:pt x="5187156" y="1398389"/>
                </a:cubicBezTo>
                <a:cubicBezTo>
                  <a:pt x="4895717" y="1098616"/>
                  <a:pt x="4481313" y="948729"/>
                  <a:pt x="3943945" y="948729"/>
                </a:cubicBezTo>
                <a:cubicBezTo>
                  <a:pt x="3286587" y="948729"/>
                  <a:pt x="2735659" y="1282568"/>
                  <a:pt x="2291159" y="1950243"/>
                </a:cubicBezTo>
                <a:cubicBezTo>
                  <a:pt x="1846791" y="2617919"/>
                  <a:pt x="1624607" y="3317610"/>
                  <a:pt x="1624607" y="4049315"/>
                </a:cubicBezTo>
                <a:close/>
                <a:moveTo>
                  <a:pt x="294560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6" name="Freeform 2046"/>
          <p:cNvSpPr/>
          <p:nvPr/>
        </p:nvSpPr>
        <p:spPr>
          <a:xfrm rot="0" flipH="0" flipV="0">
            <a:off x="7779677" y="3243924"/>
            <a:ext cx="116582" cy="150120"/>
          </a:xfrm>
          <a:custGeom>
            <a:pathLst>
              <a:path w="7286426" h="9382521">
                <a:moveTo>
                  <a:pt x="3962598" y="0"/>
                </a:moveTo>
                <a:cubicBezTo>
                  <a:pt x="4504067" y="0"/>
                  <a:pt x="4971189" y="137451"/>
                  <a:pt x="5363963" y="412353"/>
                </a:cubicBezTo>
                <a:cubicBezTo>
                  <a:pt x="5756738" y="687255"/>
                  <a:pt x="5984147" y="1002506"/>
                  <a:pt x="6046192" y="1358106"/>
                </a:cubicBezTo>
                <a:lnTo>
                  <a:pt x="6070996" y="1358106"/>
                </a:lnTo>
                <a:lnTo>
                  <a:pt x="6275585" y="148828"/>
                </a:lnTo>
                <a:lnTo>
                  <a:pt x="7286426" y="148828"/>
                </a:lnTo>
                <a:lnTo>
                  <a:pt x="6108104" y="5754687"/>
                </a:lnTo>
                <a:cubicBezTo>
                  <a:pt x="5876594" y="6866862"/>
                  <a:pt x="5618228" y="7642025"/>
                  <a:pt x="5333007" y="8080175"/>
                </a:cubicBezTo>
                <a:cubicBezTo>
                  <a:pt x="5047786" y="8518458"/>
                  <a:pt x="4687093" y="8845086"/>
                  <a:pt x="4250928" y="9060060"/>
                </a:cubicBezTo>
                <a:cubicBezTo>
                  <a:pt x="3814762" y="9275034"/>
                  <a:pt x="3272168" y="9382521"/>
                  <a:pt x="2623145" y="9382521"/>
                </a:cubicBezTo>
                <a:cubicBezTo>
                  <a:pt x="1841698" y="9382521"/>
                  <a:pt x="1214305" y="9206771"/>
                  <a:pt x="740965" y="8855272"/>
                </a:cubicBezTo>
                <a:cubicBezTo>
                  <a:pt x="267626" y="8503905"/>
                  <a:pt x="20638" y="8001660"/>
                  <a:pt x="0" y="7348536"/>
                </a:cubicBezTo>
                <a:lnTo>
                  <a:pt x="1078904" y="7348536"/>
                </a:lnTo>
                <a:cubicBezTo>
                  <a:pt x="1111977" y="7716439"/>
                  <a:pt x="1260805" y="7988233"/>
                  <a:pt x="1525388" y="8163916"/>
                </a:cubicBezTo>
                <a:cubicBezTo>
                  <a:pt x="1789972" y="8339599"/>
                  <a:pt x="2188963" y="8427441"/>
                  <a:pt x="2722363" y="8427441"/>
                </a:cubicBezTo>
                <a:cubicBezTo>
                  <a:pt x="3309342" y="8427441"/>
                  <a:pt x="3783673" y="8257909"/>
                  <a:pt x="4145359" y="7918846"/>
                </a:cubicBezTo>
                <a:cubicBezTo>
                  <a:pt x="4507177" y="7579914"/>
                  <a:pt x="4818327" y="6868847"/>
                  <a:pt x="5078809" y="5785643"/>
                </a:cubicBezTo>
                <a:lnTo>
                  <a:pt x="5054004" y="5760839"/>
                </a:lnTo>
                <a:cubicBezTo>
                  <a:pt x="4834797" y="6091568"/>
                  <a:pt x="4551560" y="6341732"/>
                  <a:pt x="4204295" y="6511329"/>
                </a:cubicBezTo>
                <a:cubicBezTo>
                  <a:pt x="3857029" y="6680795"/>
                  <a:pt x="3458104" y="6765527"/>
                  <a:pt x="3007518" y="6765527"/>
                </a:cubicBezTo>
                <a:cubicBezTo>
                  <a:pt x="2255175" y="6765527"/>
                  <a:pt x="1656754" y="6524757"/>
                  <a:pt x="1212254" y="6043215"/>
                </a:cubicBezTo>
                <a:cubicBezTo>
                  <a:pt x="767886" y="5561541"/>
                  <a:pt x="545703" y="4896908"/>
                  <a:pt x="545703" y="4049315"/>
                </a:cubicBezTo>
                <a:cubicBezTo>
                  <a:pt x="545703" y="3003418"/>
                  <a:pt x="869156" y="2067057"/>
                  <a:pt x="1516062" y="1240234"/>
                </a:cubicBezTo>
                <a:cubicBezTo>
                  <a:pt x="2163100" y="413411"/>
                  <a:pt x="2978612" y="0"/>
                  <a:pt x="3962598" y="0"/>
                </a:cubicBezTo>
                <a:close/>
                <a:moveTo>
                  <a:pt x="6994921" y="6715918"/>
                </a:moveTo>
                <a:moveTo>
                  <a:pt x="1624607" y="4049315"/>
                </a:moveTo>
                <a:cubicBezTo>
                  <a:pt x="1624607" y="4578482"/>
                  <a:pt x="1773435" y="5005387"/>
                  <a:pt x="2071092" y="5330031"/>
                </a:cubicBezTo>
                <a:cubicBezTo>
                  <a:pt x="2368748" y="5654542"/>
                  <a:pt x="2757355" y="5816798"/>
                  <a:pt x="3236912" y="5816798"/>
                </a:cubicBezTo>
                <a:cubicBezTo>
                  <a:pt x="3947980" y="5816798"/>
                  <a:pt x="4523647" y="5493279"/>
                  <a:pt x="4963913" y="4846240"/>
                </a:cubicBezTo>
                <a:cubicBezTo>
                  <a:pt x="5404313" y="4199202"/>
                  <a:pt x="5624512" y="3472656"/>
                  <a:pt x="5624512" y="2666603"/>
                </a:cubicBezTo>
                <a:cubicBezTo>
                  <a:pt x="5624512" y="2120900"/>
                  <a:pt x="5478727" y="1698162"/>
                  <a:pt x="5187156" y="1398389"/>
                </a:cubicBezTo>
                <a:cubicBezTo>
                  <a:pt x="4895717" y="1098616"/>
                  <a:pt x="4481313" y="948729"/>
                  <a:pt x="3943945" y="948729"/>
                </a:cubicBezTo>
                <a:cubicBezTo>
                  <a:pt x="3286587" y="948729"/>
                  <a:pt x="2735659" y="1282568"/>
                  <a:pt x="2291159" y="1950243"/>
                </a:cubicBezTo>
                <a:cubicBezTo>
                  <a:pt x="1846791" y="2617919"/>
                  <a:pt x="1624607" y="3317610"/>
                  <a:pt x="1624607" y="4049315"/>
                </a:cubicBezTo>
                <a:close/>
                <a:moveTo>
                  <a:pt x="294560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7" name="Freeform 2047"/>
          <p:cNvSpPr/>
          <p:nvPr/>
        </p:nvSpPr>
        <p:spPr>
          <a:xfrm rot="0" flipH="0" flipV="0">
            <a:off x="7898990" y="3243924"/>
            <a:ext cx="91182" cy="109934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8" name="Freeform 2048"/>
          <p:cNvSpPr/>
          <p:nvPr/>
        </p:nvSpPr>
        <p:spPr>
          <a:xfrm rot="0" flipH="0" flipV="0">
            <a:off x="7997320" y="3206319"/>
            <a:ext cx="47726" cy="145059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49" name="Freeform 2049"/>
          <p:cNvSpPr/>
          <p:nvPr/>
        </p:nvSpPr>
        <p:spPr>
          <a:xfrm rot="0" flipH="0" flipV="0">
            <a:off x="8042430" y="3243924"/>
            <a:ext cx="102593" cy="107454"/>
          </a:xfrm>
          <a:custGeom>
            <a:pathLst>
              <a:path w="6412110" h="6715918">
                <a:moveTo>
                  <a:pt x="4582714" y="0"/>
                </a:moveTo>
                <a:cubicBezTo>
                  <a:pt x="5202898" y="0"/>
                  <a:pt x="5662810" y="135400"/>
                  <a:pt x="5962450" y="406201"/>
                </a:cubicBezTo>
                <a:cubicBezTo>
                  <a:pt x="6262223" y="677002"/>
                  <a:pt x="6412110" y="1101791"/>
                  <a:pt x="6412110" y="1680567"/>
                </a:cubicBezTo>
                <a:cubicBezTo>
                  <a:pt x="6412110" y="1796322"/>
                  <a:pt x="6402783" y="1931723"/>
                  <a:pt x="6384130" y="2086768"/>
                </a:cubicBezTo>
                <a:cubicBezTo>
                  <a:pt x="6365609" y="2241814"/>
                  <a:pt x="6310840" y="2536362"/>
                  <a:pt x="6219824" y="2970411"/>
                </a:cubicBezTo>
                <a:lnTo>
                  <a:pt x="5419922" y="6715918"/>
                </a:lnTo>
                <a:lnTo>
                  <a:pt x="4341017" y="6715918"/>
                </a:lnTo>
                <a:lnTo>
                  <a:pt x="5258791" y="2480468"/>
                </a:lnTo>
                <a:cubicBezTo>
                  <a:pt x="5308400" y="2166276"/>
                  <a:pt x="5333205" y="1959570"/>
                  <a:pt x="5333205" y="1860351"/>
                </a:cubicBezTo>
                <a:cubicBezTo>
                  <a:pt x="5333205" y="1575130"/>
                  <a:pt x="5230877" y="1351888"/>
                  <a:pt x="5026222" y="1190625"/>
                </a:cubicBezTo>
                <a:cubicBezTo>
                  <a:pt x="4821567" y="1029361"/>
                  <a:pt x="4543556" y="948729"/>
                  <a:pt x="4192189" y="948729"/>
                </a:cubicBezTo>
                <a:cubicBezTo>
                  <a:pt x="3687761" y="948729"/>
                  <a:pt x="3199869" y="1149283"/>
                  <a:pt x="2728514" y="1550392"/>
                </a:cubicBezTo>
                <a:cubicBezTo>
                  <a:pt x="2257291" y="1951368"/>
                  <a:pt x="1965853" y="2443294"/>
                  <a:pt x="1854199" y="3026172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82910" y="148828"/>
                </a:lnTo>
                <a:lnTo>
                  <a:pt x="2424706" y="148828"/>
                </a:lnTo>
                <a:lnTo>
                  <a:pt x="2220117" y="1141015"/>
                </a:lnTo>
                <a:lnTo>
                  <a:pt x="2244922" y="1141015"/>
                </a:lnTo>
                <a:cubicBezTo>
                  <a:pt x="2513606" y="777213"/>
                  <a:pt x="2850487" y="496093"/>
                  <a:pt x="3255564" y="297656"/>
                </a:cubicBezTo>
                <a:cubicBezTo>
                  <a:pt x="3660774" y="99218"/>
                  <a:pt x="4103157" y="0"/>
                  <a:pt x="4582714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0" name="Freeform 2050"/>
          <p:cNvSpPr/>
          <p:nvPr/>
        </p:nvSpPr>
        <p:spPr>
          <a:xfrm rot="0" flipH="0" flipV="0">
            <a:off x="8211696" y="3243924"/>
            <a:ext cx="163118" cy="107454"/>
          </a:xfrm>
          <a:custGeom>
            <a:pathLst>
              <a:path w="10194924" h="6715918">
                <a:moveTo>
                  <a:pt x="4471192" y="0"/>
                </a:moveTo>
                <a:cubicBezTo>
                  <a:pt x="4942415" y="0"/>
                  <a:pt x="5313427" y="101335"/>
                  <a:pt x="5584228" y="304006"/>
                </a:cubicBezTo>
                <a:cubicBezTo>
                  <a:pt x="5855029" y="506544"/>
                  <a:pt x="6033821" y="797983"/>
                  <a:pt x="6120605" y="1178322"/>
                </a:cubicBezTo>
                <a:cubicBezTo>
                  <a:pt x="6364551" y="831056"/>
                  <a:pt x="6689062" y="547886"/>
                  <a:pt x="7094139" y="328811"/>
                </a:cubicBezTo>
                <a:cubicBezTo>
                  <a:pt x="7499349" y="109603"/>
                  <a:pt x="7925195" y="0"/>
                  <a:pt x="8371680" y="0"/>
                </a:cubicBezTo>
                <a:cubicBezTo>
                  <a:pt x="8929819" y="0"/>
                  <a:pt x="9373194" y="130241"/>
                  <a:pt x="9701806" y="390723"/>
                </a:cubicBezTo>
                <a:cubicBezTo>
                  <a:pt x="10030551" y="651205"/>
                  <a:pt x="10194924" y="1012957"/>
                  <a:pt x="10194924" y="1475978"/>
                </a:cubicBezTo>
                <a:cubicBezTo>
                  <a:pt x="10194924" y="1645443"/>
                  <a:pt x="10179380" y="1828403"/>
                  <a:pt x="10148291" y="2024856"/>
                </a:cubicBezTo>
                <a:cubicBezTo>
                  <a:pt x="10117335" y="2221177"/>
                  <a:pt x="10070834" y="2472266"/>
                  <a:pt x="10008789" y="2778125"/>
                </a:cubicBezTo>
                <a:lnTo>
                  <a:pt x="9177931" y="6715918"/>
                </a:lnTo>
                <a:lnTo>
                  <a:pt x="8098828" y="6715918"/>
                </a:lnTo>
                <a:lnTo>
                  <a:pt x="8991797" y="2666603"/>
                </a:lnTo>
                <a:cubicBezTo>
                  <a:pt x="9057943" y="2360612"/>
                  <a:pt x="9095117" y="2149739"/>
                  <a:pt x="9103319" y="2033984"/>
                </a:cubicBezTo>
                <a:cubicBezTo>
                  <a:pt x="9111653" y="1918229"/>
                  <a:pt x="9115820" y="1854133"/>
                  <a:pt x="9115820" y="1841698"/>
                </a:cubicBezTo>
                <a:cubicBezTo>
                  <a:pt x="9115820" y="1585449"/>
                  <a:pt x="9018652" y="1372592"/>
                  <a:pt x="8824316" y="1203126"/>
                </a:cubicBezTo>
                <a:cubicBezTo>
                  <a:pt x="8630111" y="1033529"/>
                  <a:pt x="8392450" y="948729"/>
                  <a:pt x="8111330" y="948729"/>
                </a:cubicBezTo>
                <a:cubicBezTo>
                  <a:pt x="7747528" y="948729"/>
                  <a:pt x="7380617" y="1081021"/>
                  <a:pt x="7010597" y="1345604"/>
                </a:cubicBezTo>
                <a:cubicBezTo>
                  <a:pt x="6640577" y="1610188"/>
                  <a:pt x="6382145" y="1883039"/>
                  <a:pt x="6235302" y="2164159"/>
                </a:cubicBezTo>
                <a:cubicBezTo>
                  <a:pt x="6088590" y="2445279"/>
                  <a:pt x="5967676" y="2809081"/>
                  <a:pt x="5872558" y="3255565"/>
                </a:cubicBezTo>
                <a:lnTo>
                  <a:pt x="5128417" y="6715918"/>
                </a:lnTo>
                <a:lnTo>
                  <a:pt x="4049513" y="6715918"/>
                </a:lnTo>
                <a:lnTo>
                  <a:pt x="4805956" y="3106737"/>
                </a:lnTo>
                <a:cubicBezTo>
                  <a:pt x="4888639" y="2701660"/>
                  <a:pt x="4948567" y="2401954"/>
                  <a:pt x="4985741" y="2207617"/>
                </a:cubicBezTo>
                <a:cubicBezTo>
                  <a:pt x="5023047" y="2013280"/>
                  <a:pt x="5041700" y="1878938"/>
                  <a:pt x="5041700" y="1804590"/>
                </a:cubicBezTo>
                <a:cubicBezTo>
                  <a:pt x="5041700" y="1535906"/>
                  <a:pt x="4962127" y="1326091"/>
                  <a:pt x="4802980" y="1175147"/>
                </a:cubicBezTo>
                <a:cubicBezTo>
                  <a:pt x="4643833" y="1024202"/>
                  <a:pt x="4417482" y="948729"/>
                  <a:pt x="4123927" y="948729"/>
                </a:cubicBezTo>
                <a:cubicBezTo>
                  <a:pt x="3735254" y="948729"/>
                  <a:pt x="3356966" y="1089289"/>
                  <a:pt x="2989063" y="1370409"/>
                </a:cubicBezTo>
                <a:cubicBezTo>
                  <a:pt x="2621160" y="1651529"/>
                  <a:pt x="2363786" y="1906852"/>
                  <a:pt x="2216942" y="2136378"/>
                </a:cubicBezTo>
                <a:cubicBezTo>
                  <a:pt x="2070231" y="2365772"/>
                  <a:pt x="1938997" y="2728515"/>
                  <a:pt x="1823242" y="3224609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95411" y="148828"/>
                </a:lnTo>
                <a:lnTo>
                  <a:pt x="2399902" y="148828"/>
                </a:lnTo>
                <a:lnTo>
                  <a:pt x="2158205" y="1128712"/>
                </a:lnTo>
                <a:lnTo>
                  <a:pt x="2183010" y="1153517"/>
                </a:lnTo>
                <a:cubicBezTo>
                  <a:pt x="2484767" y="781380"/>
                  <a:pt x="2831966" y="496093"/>
                  <a:pt x="3224608" y="297656"/>
                </a:cubicBezTo>
                <a:cubicBezTo>
                  <a:pt x="3617382" y="99218"/>
                  <a:pt x="4032910" y="0"/>
                  <a:pt x="4471192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1" name="Freeform 2051"/>
          <p:cNvSpPr/>
          <p:nvPr/>
        </p:nvSpPr>
        <p:spPr>
          <a:xfrm rot="0" flipH="0" flipV="0">
            <a:off x="8387801" y="3243924"/>
            <a:ext cx="98625" cy="109934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2" name="Freeform 2052"/>
          <p:cNvSpPr/>
          <p:nvPr/>
        </p:nvSpPr>
        <p:spPr>
          <a:xfrm rot="0" flipH="0" flipV="0">
            <a:off x="8493941" y="3206319"/>
            <a:ext cx="105470" cy="145059"/>
          </a:xfrm>
          <a:custGeom>
            <a:pathLst>
              <a:path w="6591894" h="9066212">
                <a:moveTo>
                  <a:pt x="2982911" y="0"/>
                </a:moveTo>
                <a:lnTo>
                  <a:pt x="1854199" y="5333008"/>
                </a:lnTo>
                <a:lnTo>
                  <a:pt x="1879003" y="5357812"/>
                </a:lnTo>
                <a:lnTo>
                  <a:pt x="5178027" y="2499122"/>
                </a:lnTo>
                <a:lnTo>
                  <a:pt x="6591894" y="2499122"/>
                </a:lnTo>
                <a:lnTo>
                  <a:pt x="3733203" y="4923830"/>
                </a:lnTo>
                <a:lnTo>
                  <a:pt x="5358010" y="9066212"/>
                </a:lnTo>
                <a:lnTo>
                  <a:pt x="4148731" y="9066212"/>
                </a:lnTo>
                <a:lnTo>
                  <a:pt x="2871191" y="5574903"/>
                </a:lnTo>
                <a:lnTo>
                  <a:pt x="1575195" y="6728420"/>
                </a:ln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3" name="Freeform 2053"/>
          <p:cNvSpPr/>
          <p:nvPr/>
        </p:nvSpPr>
        <p:spPr>
          <a:xfrm rot="0" flipH="0" flipV="0">
            <a:off x="8590486" y="3243924"/>
            <a:ext cx="96640" cy="109934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4" name="Freeform 2054"/>
          <p:cNvSpPr/>
          <p:nvPr/>
        </p:nvSpPr>
        <p:spPr>
          <a:xfrm rot="0" flipH="0" flipV="0">
            <a:off x="8696938" y="3243924"/>
            <a:ext cx="102593" cy="107454"/>
          </a:xfrm>
          <a:custGeom>
            <a:pathLst>
              <a:path w="6412110" h="6715918">
                <a:moveTo>
                  <a:pt x="4582714" y="0"/>
                </a:moveTo>
                <a:cubicBezTo>
                  <a:pt x="5202898" y="0"/>
                  <a:pt x="5662810" y="135400"/>
                  <a:pt x="5962450" y="406201"/>
                </a:cubicBezTo>
                <a:cubicBezTo>
                  <a:pt x="6262223" y="677002"/>
                  <a:pt x="6412110" y="1101791"/>
                  <a:pt x="6412110" y="1680567"/>
                </a:cubicBezTo>
                <a:cubicBezTo>
                  <a:pt x="6412110" y="1796322"/>
                  <a:pt x="6402783" y="1931723"/>
                  <a:pt x="6384130" y="2086768"/>
                </a:cubicBezTo>
                <a:cubicBezTo>
                  <a:pt x="6365609" y="2241814"/>
                  <a:pt x="6310840" y="2536362"/>
                  <a:pt x="6219824" y="2970411"/>
                </a:cubicBezTo>
                <a:lnTo>
                  <a:pt x="5419922" y="6715918"/>
                </a:lnTo>
                <a:lnTo>
                  <a:pt x="4341017" y="6715918"/>
                </a:lnTo>
                <a:lnTo>
                  <a:pt x="5258791" y="2480468"/>
                </a:lnTo>
                <a:cubicBezTo>
                  <a:pt x="5308400" y="2166276"/>
                  <a:pt x="5333205" y="1959570"/>
                  <a:pt x="5333205" y="1860351"/>
                </a:cubicBezTo>
                <a:cubicBezTo>
                  <a:pt x="5333205" y="1575130"/>
                  <a:pt x="5230877" y="1351888"/>
                  <a:pt x="5026222" y="1190625"/>
                </a:cubicBezTo>
                <a:cubicBezTo>
                  <a:pt x="4821567" y="1029361"/>
                  <a:pt x="4543556" y="948729"/>
                  <a:pt x="4192189" y="948729"/>
                </a:cubicBezTo>
                <a:cubicBezTo>
                  <a:pt x="3687761" y="948729"/>
                  <a:pt x="3199869" y="1149283"/>
                  <a:pt x="2728514" y="1550392"/>
                </a:cubicBezTo>
                <a:cubicBezTo>
                  <a:pt x="2257291" y="1951368"/>
                  <a:pt x="1965853" y="2443294"/>
                  <a:pt x="1854199" y="3026172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82910" y="148828"/>
                </a:lnTo>
                <a:lnTo>
                  <a:pt x="2424706" y="148828"/>
                </a:lnTo>
                <a:lnTo>
                  <a:pt x="2220117" y="1141015"/>
                </a:lnTo>
                <a:lnTo>
                  <a:pt x="2244922" y="1141015"/>
                </a:lnTo>
                <a:cubicBezTo>
                  <a:pt x="2513606" y="777213"/>
                  <a:pt x="2850487" y="496093"/>
                  <a:pt x="3255564" y="297656"/>
                </a:cubicBezTo>
                <a:cubicBezTo>
                  <a:pt x="3660774" y="99218"/>
                  <a:pt x="4103157" y="0"/>
                  <a:pt x="4582714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5" name="Freeform 2055"/>
          <p:cNvSpPr/>
          <p:nvPr/>
        </p:nvSpPr>
        <p:spPr>
          <a:xfrm rot="0" flipH="0" flipV="0">
            <a:off x="8809917" y="3206319"/>
            <a:ext cx="47726" cy="145059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6" name="Freeform 2056"/>
          <p:cNvSpPr/>
          <p:nvPr/>
        </p:nvSpPr>
        <p:spPr>
          <a:xfrm rot="0" flipH="0" flipV="0">
            <a:off x="8854233" y="3243924"/>
            <a:ext cx="91182" cy="109934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7" name="Freeform 2057"/>
          <p:cNvSpPr/>
          <p:nvPr/>
        </p:nvSpPr>
        <p:spPr>
          <a:xfrm rot="0" flipH="0" flipV="0">
            <a:off x="8952563" y="3243924"/>
            <a:ext cx="163118" cy="107454"/>
          </a:xfrm>
          <a:custGeom>
            <a:pathLst>
              <a:path w="10194924" h="6715918">
                <a:moveTo>
                  <a:pt x="4471192" y="0"/>
                </a:moveTo>
                <a:cubicBezTo>
                  <a:pt x="4942415" y="0"/>
                  <a:pt x="5313427" y="101335"/>
                  <a:pt x="5584228" y="304006"/>
                </a:cubicBezTo>
                <a:cubicBezTo>
                  <a:pt x="5855029" y="506544"/>
                  <a:pt x="6033821" y="797983"/>
                  <a:pt x="6120605" y="1178322"/>
                </a:cubicBezTo>
                <a:cubicBezTo>
                  <a:pt x="6364551" y="831056"/>
                  <a:pt x="6689062" y="547886"/>
                  <a:pt x="7094139" y="328811"/>
                </a:cubicBezTo>
                <a:cubicBezTo>
                  <a:pt x="7499349" y="109603"/>
                  <a:pt x="7925195" y="0"/>
                  <a:pt x="8371680" y="0"/>
                </a:cubicBezTo>
                <a:cubicBezTo>
                  <a:pt x="8929819" y="0"/>
                  <a:pt x="9373194" y="130241"/>
                  <a:pt x="9701806" y="390723"/>
                </a:cubicBezTo>
                <a:cubicBezTo>
                  <a:pt x="10030551" y="651205"/>
                  <a:pt x="10194924" y="1012957"/>
                  <a:pt x="10194924" y="1475978"/>
                </a:cubicBezTo>
                <a:cubicBezTo>
                  <a:pt x="10194924" y="1645443"/>
                  <a:pt x="10179380" y="1828403"/>
                  <a:pt x="10148291" y="2024856"/>
                </a:cubicBezTo>
                <a:cubicBezTo>
                  <a:pt x="10117335" y="2221177"/>
                  <a:pt x="10070834" y="2472266"/>
                  <a:pt x="10008789" y="2778125"/>
                </a:cubicBezTo>
                <a:lnTo>
                  <a:pt x="9177931" y="6715918"/>
                </a:lnTo>
                <a:lnTo>
                  <a:pt x="8098828" y="6715918"/>
                </a:lnTo>
                <a:lnTo>
                  <a:pt x="8991797" y="2666603"/>
                </a:lnTo>
                <a:cubicBezTo>
                  <a:pt x="9057943" y="2360612"/>
                  <a:pt x="9095117" y="2149739"/>
                  <a:pt x="9103319" y="2033984"/>
                </a:cubicBezTo>
                <a:cubicBezTo>
                  <a:pt x="9111653" y="1918229"/>
                  <a:pt x="9115820" y="1854133"/>
                  <a:pt x="9115820" y="1841698"/>
                </a:cubicBezTo>
                <a:cubicBezTo>
                  <a:pt x="9115820" y="1585449"/>
                  <a:pt x="9018652" y="1372592"/>
                  <a:pt x="8824316" y="1203126"/>
                </a:cubicBezTo>
                <a:cubicBezTo>
                  <a:pt x="8630111" y="1033529"/>
                  <a:pt x="8392450" y="948729"/>
                  <a:pt x="8111330" y="948729"/>
                </a:cubicBezTo>
                <a:cubicBezTo>
                  <a:pt x="7747528" y="948729"/>
                  <a:pt x="7380617" y="1081021"/>
                  <a:pt x="7010597" y="1345604"/>
                </a:cubicBezTo>
                <a:cubicBezTo>
                  <a:pt x="6640577" y="1610188"/>
                  <a:pt x="6382145" y="1883039"/>
                  <a:pt x="6235302" y="2164159"/>
                </a:cubicBezTo>
                <a:cubicBezTo>
                  <a:pt x="6088590" y="2445279"/>
                  <a:pt x="5967676" y="2809081"/>
                  <a:pt x="5872558" y="3255565"/>
                </a:cubicBezTo>
                <a:lnTo>
                  <a:pt x="5128417" y="6715918"/>
                </a:lnTo>
                <a:lnTo>
                  <a:pt x="4049513" y="6715918"/>
                </a:lnTo>
                <a:lnTo>
                  <a:pt x="4805956" y="3106737"/>
                </a:lnTo>
                <a:cubicBezTo>
                  <a:pt x="4888639" y="2701660"/>
                  <a:pt x="4948567" y="2401954"/>
                  <a:pt x="4985741" y="2207617"/>
                </a:cubicBezTo>
                <a:cubicBezTo>
                  <a:pt x="5023047" y="2013280"/>
                  <a:pt x="5041700" y="1878938"/>
                  <a:pt x="5041700" y="1804590"/>
                </a:cubicBezTo>
                <a:cubicBezTo>
                  <a:pt x="5041700" y="1535906"/>
                  <a:pt x="4962127" y="1326091"/>
                  <a:pt x="4802980" y="1175147"/>
                </a:cubicBezTo>
                <a:cubicBezTo>
                  <a:pt x="4643833" y="1024202"/>
                  <a:pt x="4417482" y="948729"/>
                  <a:pt x="4123927" y="948729"/>
                </a:cubicBezTo>
                <a:cubicBezTo>
                  <a:pt x="3735254" y="948729"/>
                  <a:pt x="3356966" y="1089289"/>
                  <a:pt x="2989063" y="1370409"/>
                </a:cubicBezTo>
                <a:cubicBezTo>
                  <a:pt x="2621160" y="1651529"/>
                  <a:pt x="2363786" y="1906852"/>
                  <a:pt x="2216942" y="2136378"/>
                </a:cubicBezTo>
                <a:cubicBezTo>
                  <a:pt x="2070231" y="2365772"/>
                  <a:pt x="1938997" y="2728515"/>
                  <a:pt x="1823242" y="3224609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95411" y="148828"/>
                </a:lnTo>
                <a:lnTo>
                  <a:pt x="2399902" y="148828"/>
                </a:lnTo>
                <a:lnTo>
                  <a:pt x="2158205" y="1128712"/>
                </a:lnTo>
                <a:lnTo>
                  <a:pt x="2183010" y="1153517"/>
                </a:lnTo>
                <a:cubicBezTo>
                  <a:pt x="2484767" y="781380"/>
                  <a:pt x="2831966" y="496093"/>
                  <a:pt x="3224608" y="297656"/>
                </a:cubicBezTo>
                <a:cubicBezTo>
                  <a:pt x="3617382" y="99218"/>
                  <a:pt x="4032910" y="0"/>
                  <a:pt x="4471192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8" name="Freeform 2058"/>
          <p:cNvSpPr/>
          <p:nvPr/>
        </p:nvSpPr>
        <p:spPr>
          <a:xfrm rot="0" flipH="0" flipV="0">
            <a:off x="9125690" y="3206319"/>
            <a:ext cx="47726" cy="145059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59" name="Freeform 2059"/>
          <p:cNvSpPr/>
          <p:nvPr/>
        </p:nvSpPr>
        <p:spPr>
          <a:xfrm rot="0" flipH="0" flipV="0">
            <a:off x="9185902" y="3206319"/>
            <a:ext cx="59728" cy="52387"/>
          </a:xfrm>
          <a:custGeom>
            <a:pathLst>
              <a:path w="3733007" h="3274219">
                <a:moveTo>
                  <a:pt x="1407716" y="0"/>
                </a:moveTo>
                <a:lnTo>
                  <a:pt x="1407716" y="1457325"/>
                </a:lnTo>
                <a:cubicBezTo>
                  <a:pt x="1407716" y="1986492"/>
                  <a:pt x="1286735" y="2421599"/>
                  <a:pt x="1044774" y="2762647"/>
                </a:cubicBezTo>
                <a:cubicBezTo>
                  <a:pt x="802945" y="3103695"/>
                  <a:pt x="458788" y="3274219"/>
                  <a:pt x="12303" y="3274219"/>
                </a:cubicBezTo>
                <a:lnTo>
                  <a:pt x="12303" y="2641798"/>
                </a:lnTo>
                <a:cubicBezTo>
                  <a:pt x="248047" y="2641798"/>
                  <a:pt x="428956" y="2535370"/>
                  <a:pt x="555030" y="2322512"/>
                </a:cubicBezTo>
                <a:cubicBezTo>
                  <a:pt x="681104" y="2109523"/>
                  <a:pt x="746191" y="1804591"/>
                  <a:pt x="750293" y="1407716"/>
                </a:cubicBezTo>
                <a:lnTo>
                  <a:pt x="0" y="1407716"/>
                </a:lnTo>
                <a:lnTo>
                  <a:pt x="0" y="0"/>
                </a:lnTo>
                <a:close/>
                <a:moveTo>
                  <a:pt x="8229005" y="9066212"/>
                </a:moveTo>
                <a:moveTo>
                  <a:pt x="3733007" y="0"/>
                </a:moveTo>
                <a:lnTo>
                  <a:pt x="3733007" y="1457325"/>
                </a:lnTo>
                <a:cubicBezTo>
                  <a:pt x="3733007" y="1969955"/>
                  <a:pt x="3614143" y="2400961"/>
                  <a:pt x="3376414" y="2750344"/>
                </a:cubicBezTo>
                <a:cubicBezTo>
                  <a:pt x="3138818" y="3099594"/>
                  <a:pt x="2792611" y="3274219"/>
                  <a:pt x="2337793" y="3274219"/>
                </a:cubicBezTo>
                <a:lnTo>
                  <a:pt x="2337793" y="2641798"/>
                </a:lnTo>
                <a:cubicBezTo>
                  <a:pt x="2573404" y="2641798"/>
                  <a:pt x="2754247" y="2535370"/>
                  <a:pt x="2880321" y="2322512"/>
                </a:cubicBezTo>
                <a:cubicBezTo>
                  <a:pt x="3006527" y="2109523"/>
                  <a:pt x="3071681" y="1804591"/>
                  <a:pt x="3075782" y="1407716"/>
                </a:cubicBezTo>
                <a:lnTo>
                  <a:pt x="2325489" y="1407716"/>
                </a:lnTo>
                <a:lnTo>
                  <a:pt x="2325489" y="0"/>
                </a:lnTo>
                <a:close/>
                <a:moveTo>
                  <a:pt x="822900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0" name="Rectangle 2060"/>
          <p:cNvSpPr/>
          <p:nvPr/>
        </p:nvSpPr>
        <p:spPr>
          <a:xfrm rot="0" flipH="0" flipV="0">
            <a:off x="5958800" y="3446314"/>
            <a:ext cx="5640832" cy="524011"/>
          </a:xfrm>
          <a:prstGeom prst="rect">
            <a:avLst/>
          </a:prstGeom>
        </p:spPr>
      </p:sp>
      <p:sp>
        <p:nvSpPr>
          <p:cNvPr id="2061" name="Freeform 2061"/>
          <p:cNvSpPr/>
          <p:nvPr/>
        </p:nvSpPr>
        <p:spPr>
          <a:xfrm rot="0" flipH="0" flipV="0">
            <a:off x="5959197" y="3486735"/>
            <a:ext cx="116087" cy="145059"/>
          </a:xfrm>
          <a:custGeom>
            <a:pathLst>
              <a:path w="7255471" h="9066212">
                <a:moveTo>
                  <a:pt x="7255471" y="0"/>
                </a:moveTo>
                <a:lnTo>
                  <a:pt x="7255471" y="1016992"/>
                </a:lnTo>
                <a:lnTo>
                  <a:pt x="4229299" y="1016992"/>
                </a:lnTo>
                <a:lnTo>
                  <a:pt x="4229299" y="9066212"/>
                </a:lnTo>
                <a:lnTo>
                  <a:pt x="3026172" y="9066212"/>
                </a:lnTo>
                <a:lnTo>
                  <a:pt x="3026172" y="1016992"/>
                </a:lnTo>
                <a:lnTo>
                  <a:pt x="0" y="1016992"/>
                </a:lnTo>
                <a:lnTo>
                  <a:pt x="0" y="0"/>
                </a:lnTo>
                <a:close/>
                <a:moveTo>
                  <a:pt x="9041408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2" name="Freeform 2062"/>
          <p:cNvSpPr/>
          <p:nvPr/>
        </p:nvSpPr>
        <p:spPr>
          <a:xfrm rot="0" flipH="0" flipV="0">
            <a:off x="6057517" y="3526721"/>
            <a:ext cx="98425" cy="147142"/>
          </a:xfrm>
          <a:custGeom>
            <a:pathLst>
              <a:path w="6151563" h="9196386">
                <a:moveTo>
                  <a:pt x="1221582" y="0"/>
                </a:moveTo>
                <a:lnTo>
                  <a:pt x="3137892" y="5370314"/>
                </a:lnTo>
                <a:lnTo>
                  <a:pt x="3162697" y="5370314"/>
                </a:lnTo>
                <a:lnTo>
                  <a:pt x="5004396" y="0"/>
                </a:lnTo>
                <a:lnTo>
                  <a:pt x="6151563" y="0"/>
                </a:lnTo>
                <a:lnTo>
                  <a:pt x="3361135" y="7267772"/>
                </a:lnTo>
                <a:cubicBezTo>
                  <a:pt x="3067579" y="8024348"/>
                  <a:pt x="2785401" y="8534928"/>
                  <a:pt x="2514600" y="8799511"/>
                </a:cubicBezTo>
                <a:cubicBezTo>
                  <a:pt x="2243799" y="9064095"/>
                  <a:pt x="1868620" y="9196386"/>
                  <a:pt x="1389063" y="9196386"/>
                </a:cubicBezTo>
                <a:cubicBezTo>
                  <a:pt x="1256771" y="9196386"/>
                  <a:pt x="1128580" y="9188118"/>
                  <a:pt x="1004491" y="9171582"/>
                </a:cubicBezTo>
                <a:cubicBezTo>
                  <a:pt x="880534" y="9155045"/>
                  <a:pt x="758627" y="9126140"/>
                  <a:pt x="638771" y="9084865"/>
                </a:cubicBezTo>
                <a:lnTo>
                  <a:pt x="638771" y="8092677"/>
                </a:lnTo>
                <a:cubicBezTo>
                  <a:pt x="742090" y="8125750"/>
                  <a:pt x="846468" y="8158823"/>
                  <a:pt x="951905" y="8191896"/>
                </a:cubicBezTo>
                <a:cubicBezTo>
                  <a:pt x="1057341" y="8224969"/>
                  <a:pt x="1163770" y="8241505"/>
                  <a:pt x="1271191" y="8241505"/>
                </a:cubicBezTo>
                <a:cubicBezTo>
                  <a:pt x="1709473" y="8241505"/>
                  <a:pt x="2015398" y="8022364"/>
                  <a:pt x="2188964" y="7584082"/>
                </a:cubicBezTo>
                <a:cubicBezTo>
                  <a:pt x="2362663" y="7145932"/>
                  <a:pt x="2501173" y="6794499"/>
                  <a:pt x="2604492" y="6529784"/>
                </a:cubicBezTo>
                <a:lnTo>
                  <a:pt x="0" y="0"/>
                </a:lnTo>
                <a:close/>
                <a:moveTo>
                  <a:pt x="6467872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3" name="Freeform 2063"/>
          <p:cNvSpPr/>
          <p:nvPr/>
        </p:nvSpPr>
        <p:spPr>
          <a:xfrm rot="0" flipH="0" flipV="0">
            <a:off x="6164873" y="3488322"/>
            <a:ext cx="101996" cy="145951"/>
          </a:xfrm>
          <a:custGeom>
            <a:pathLst>
              <a:path w="6374805" h="9121972">
                <a:moveTo>
                  <a:pt x="3187304" y="2251075"/>
                </a:moveTo>
                <a:cubicBezTo>
                  <a:pt x="4179491" y="2251075"/>
                  <a:pt x="4958755" y="2571485"/>
                  <a:pt x="5525096" y="3212306"/>
                </a:cubicBezTo>
                <a:cubicBezTo>
                  <a:pt x="6091569" y="3853127"/>
                  <a:pt x="6374805" y="4679950"/>
                  <a:pt x="6374805" y="5692775"/>
                </a:cubicBezTo>
                <a:cubicBezTo>
                  <a:pt x="6374805" y="6713934"/>
                  <a:pt x="6085417" y="7540757"/>
                  <a:pt x="5506641" y="8173243"/>
                </a:cubicBezTo>
                <a:cubicBezTo>
                  <a:pt x="4927865" y="8805730"/>
                  <a:pt x="4154753" y="9121972"/>
                  <a:pt x="3187304" y="9121972"/>
                </a:cubicBezTo>
                <a:cubicBezTo>
                  <a:pt x="2236523" y="9121972"/>
                  <a:pt x="1467578" y="8810889"/>
                  <a:pt x="880468" y="8188722"/>
                </a:cubicBezTo>
                <a:cubicBezTo>
                  <a:pt x="293490" y="7566554"/>
                  <a:pt x="0" y="6734572"/>
                  <a:pt x="0" y="5692775"/>
                </a:cubicBezTo>
                <a:cubicBezTo>
                  <a:pt x="0" y="4650978"/>
                  <a:pt x="287272" y="3816945"/>
                  <a:pt x="861815" y="3190676"/>
                </a:cubicBezTo>
                <a:cubicBezTo>
                  <a:pt x="1436490" y="2564275"/>
                  <a:pt x="2211652" y="2251075"/>
                  <a:pt x="3187304" y="2251075"/>
                </a:cubicBezTo>
                <a:close/>
                <a:moveTo>
                  <a:pt x="6256933" y="8966993"/>
                </a:moveTo>
                <a:moveTo>
                  <a:pt x="1141016" y="5692775"/>
                </a:moveTo>
                <a:cubicBezTo>
                  <a:pt x="1141016" y="6445117"/>
                  <a:pt x="1333236" y="7045589"/>
                  <a:pt x="1717675" y="7494190"/>
                </a:cubicBezTo>
                <a:cubicBezTo>
                  <a:pt x="2102115" y="7942791"/>
                  <a:pt x="2591991" y="8167092"/>
                  <a:pt x="3187304" y="8167092"/>
                </a:cubicBezTo>
                <a:cubicBezTo>
                  <a:pt x="3778515" y="8167092"/>
                  <a:pt x="4267399" y="7941799"/>
                  <a:pt x="4653955" y="7491214"/>
                </a:cubicBezTo>
                <a:cubicBezTo>
                  <a:pt x="5040511" y="7040496"/>
                  <a:pt x="5233790" y="6441016"/>
                  <a:pt x="5233790" y="5692775"/>
                </a:cubicBezTo>
                <a:cubicBezTo>
                  <a:pt x="5233790" y="4944533"/>
                  <a:pt x="5041504" y="4342011"/>
                  <a:pt x="4656932" y="3885208"/>
                </a:cubicBezTo>
                <a:cubicBezTo>
                  <a:pt x="4272492" y="3428272"/>
                  <a:pt x="3778515" y="3199804"/>
                  <a:pt x="3175000" y="3199804"/>
                </a:cubicBezTo>
                <a:cubicBezTo>
                  <a:pt x="2596224" y="3199804"/>
                  <a:pt x="2112500" y="3424105"/>
                  <a:pt x="1723827" y="3872706"/>
                </a:cubicBezTo>
                <a:cubicBezTo>
                  <a:pt x="1335286" y="4321307"/>
                  <a:pt x="1141016" y="4927997"/>
                  <a:pt x="1141016" y="5692775"/>
                </a:cubicBezTo>
                <a:close/>
                <a:moveTo>
                  <a:pt x="2815233" y="8966993"/>
                </a:moveTo>
                <a:moveTo>
                  <a:pt x="2573536" y="0"/>
                </a:moveTo>
                <a:lnTo>
                  <a:pt x="2573536" y="1320998"/>
                </a:lnTo>
                <a:lnTo>
                  <a:pt x="1432521" y="1320998"/>
                </a:lnTo>
                <a:lnTo>
                  <a:pt x="1432521" y="0"/>
                </a:lnTo>
                <a:close/>
                <a:moveTo>
                  <a:pt x="8508008" y="8966993"/>
                </a:moveTo>
                <a:moveTo>
                  <a:pt x="4960938" y="0"/>
                </a:moveTo>
                <a:lnTo>
                  <a:pt x="4960938" y="1320998"/>
                </a:lnTo>
                <a:lnTo>
                  <a:pt x="3819922" y="1320998"/>
                </a:lnTo>
                <a:lnTo>
                  <a:pt x="3819922" y="0"/>
                </a:lnTo>
                <a:close/>
                <a:moveTo>
                  <a:pt x="8508008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4" name="Freeform 2064"/>
          <p:cNvSpPr/>
          <p:nvPr/>
        </p:nvSpPr>
        <p:spPr>
          <a:xfrm rot="0" flipH="0" flipV="0">
            <a:off x="6280418" y="3524340"/>
            <a:ext cx="89296" cy="109934"/>
          </a:xfrm>
          <a:custGeom>
            <a:pathLst>
              <a:path w="5581055" h="6870897">
                <a:moveTo>
                  <a:pt x="2604492" y="0"/>
                </a:moveTo>
                <a:cubicBezTo>
                  <a:pt x="3489127" y="0"/>
                  <a:pt x="4146418" y="171582"/>
                  <a:pt x="4576366" y="514747"/>
                </a:cubicBezTo>
                <a:cubicBezTo>
                  <a:pt x="5006313" y="857911"/>
                  <a:pt x="5241991" y="1370541"/>
                  <a:pt x="5283398" y="2052637"/>
                </a:cubicBezTo>
                <a:lnTo>
                  <a:pt x="4204295" y="2052637"/>
                </a:lnTo>
                <a:lnTo>
                  <a:pt x="4204295" y="2040136"/>
                </a:lnTo>
                <a:cubicBezTo>
                  <a:pt x="4175456" y="1692870"/>
                  <a:pt x="4023519" y="1424186"/>
                  <a:pt x="3748484" y="1234083"/>
                </a:cubicBezTo>
                <a:cubicBezTo>
                  <a:pt x="3473582" y="1043847"/>
                  <a:pt x="3119107" y="948729"/>
                  <a:pt x="2685058" y="948729"/>
                </a:cubicBezTo>
                <a:cubicBezTo>
                  <a:pt x="2251009" y="948729"/>
                  <a:pt x="1908903" y="1022151"/>
                  <a:pt x="1658739" y="1168995"/>
                </a:cubicBezTo>
                <a:cubicBezTo>
                  <a:pt x="1408708" y="1315707"/>
                  <a:pt x="1283692" y="1521354"/>
                  <a:pt x="1283692" y="1785937"/>
                </a:cubicBezTo>
                <a:cubicBezTo>
                  <a:pt x="1283692" y="2025782"/>
                  <a:pt x="1394222" y="2222169"/>
                  <a:pt x="1615281" y="2375098"/>
                </a:cubicBezTo>
                <a:cubicBezTo>
                  <a:pt x="1836473" y="2528027"/>
                  <a:pt x="2170311" y="2652051"/>
                  <a:pt x="2616795" y="2747168"/>
                </a:cubicBezTo>
                <a:lnTo>
                  <a:pt x="3633787" y="2976562"/>
                </a:lnTo>
                <a:cubicBezTo>
                  <a:pt x="4270507" y="3117188"/>
                  <a:pt x="4754232" y="3333221"/>
                  <a:pt x="5084961" y="3624659"/>
                </a:cubicBezTo>
                <a:cubicBezTo>
                  <a:pt x="5415690" y="3916098"/>
                  <a:pt x="5581055" y="4307813"/>
                  <a:pt x="5581055" y="4799806"/>
                </a:cubicBezTo>
                <a:cubicBezTo>
                  <a:pt x="5581055" y="5444728"/>
                  <a:pt x="5330891" y="5951140"/>
                  <a:pt x="4830564" y="6319043"/>
                </a:cubicBezTo>
                <a:cubicBezTo>
                  <a:pt x="4330369" y="6686947"/>
                  <a:pt x="3648273" y="6870897"/>
                  <a:pt x="2784277" y="6870897"/>
                </a:cubicBezTo>
                <a:cubicBezTo>
                  <a:pt x="1945018" y="6870897"/>
                  <a:pt x="1279393" y="6682846"/>
                  <a:pt x="787400" y="6306740"/>
                </a:cubicBezTo>
                <a:cubicBezTo>
                  <a:pt x="295540" y="5930503"/>
                  <a:pt x="33073" y="5376465"/>
                  <a:pt x="0" y="4644628"/>
                </a:cubicBezTo>
                <a:lnTo>
                  <a:pt x="1085255" y="4644628"/>
                </a:lnTo>
                <a:cubicBezTo>
                  <a:pt x="1097558" y="5053938"/>
                  <a:pt x="1258755" y="5368197"/>
                  <a:pt x="1568847" y="5587404"/>
                </a:cubicBezTo>
                <a:cubicBezTo>
                  <a:pt x="1878939" y="5806479"/>
                  <a:pt x="2304785" y="5916017"/>
                  <a:pt x="2846387" y="5916017"/>
                </a:cubicBezTo>
                <a:cubicBezTo>
                  <a:pt x="3367220" y="5916017"/>
                  <a:pt x="3761978" y="5833335"/>
                  <a:pt x="4030662" y="5667970"/>
                </a:cubicBezTo>
                <a:cubicBezTo>
                  <a:pt x="4299479" y="5502605"/>
                  <a:pt x="4433887" y="5258660"/>
                  <a:pt x="4433887" y="4936133"/>
                </a:cubicBezTo>
                <a:cubicBezTo>
                  <a:pt x="4433887" y="4642577"/>
                  <a:pt x="4300537" y="4410075"/>
                  <a:pt x="4033837" y="4238625"/>
                </a:cubicBezTo>
                <a:cubicBezTo>
                  <a:pt x="3767137" y="4067042"/>
                  <a:pt x="3220376" y="3898569"/>
                  <a:pt x="2393553" y="3733204"/>
                </a:cubicBezTo>
                <a:cubicBezTo>
                  <a:pt x="1566730" y="3571941"/>
                  <a:pt x="984845" y="3343539"/>
                  <a:pt x="647898" y="3048000"/>
                </a:cubicBezTo>
                <a:cubicBezTo>
                  <a:pt x="311084" y="2752328"/>
                  <a:pt x="142677" y="2358496"/>
                  <a:pt x="142677" y="1866503"/>
                </a:cubicBezTo>
                <a:cubicBezTo>
                  <a:pt x="142677" y="1291960"/>
                  <a:pt x="376237" y="837274"/>
                  <a:pt x="843359" y="502443"/>
                </a:cubicBezTo>
                <a:cubicBezTo>
                  <a:pt x="1310481" y="167481"/>
                  <a:pt x="1897525" y="0"/>
                  <a:pt x="2604492" y="0"/>
                </a:cubicBezTo>
                <a:close/>
                <a:moveTo>
                  <a:pt x="632519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5" name="Freeform 2065"/>
          <p:cNvSpPr/>
          <p:nvPr/>
        </p:nvSpPr>
        <p:spPr>
          <a:xfrm rot="0" flipH="0" flipV="0">
            <a:off x="6389755" y="3486735"/>
            <a:ext cx="91481" cy="145059"/>
          </a:xfrm>
          <a:custGeom>
            <a:pathLst>
              <a:path w="5717580" h="9066212">
                <a:moveTo>
                  <a:pt x="1079103" y="0"/>
                </a:moveTo>
                <a:lnTo>
                  <a:pt x="1079103" y="5370314"/>
                </a:lnTo>
                <a:lnTo>
                  <a:pt x="4080470" y="2499122"/>
                </a:lnTo>
                <a:lnTo>
                  <a:pt x="5525294" y="2499122"/>
                </a:lnTo>
                <a:lnTo>
                  <a:pt x="2920802" y="4886523"/>
                </a:lnTo>
                <a:lnTo>
                  <a:pt x="5717580" y="9066212"/>
                </a:lnTo>
                <a:lnTo>
                  <a:pt x="4347170" y="9066212"/>
                </a:lnTo>
                <a:lnTo>
                  <a:pt x="2096095" y="5637014"/>
                </a:lnTo>
                <a:lnTo>
                  <a:pt x="1079103" y="6579592"/>
                </a:ln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6" name="Freeform 2066"/>
          <p:cNvSpPr/>
          <p:nvPr/>
        </p:nvSpPr>
        <p:spPr>
          <a:xfrm rot="0" flipH="0" flipV="0">
            <a:off x="6487961" y="3524340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7" name="Freeform 2067"/>
          <p:cNvSpPr/>
          <p:nvPr/>
        </p:nvSpPr>
        <p:spPr>
          <a:xfrm rot="0" flipH="0" flipV="0">
            <a:off x="6602734" y="3524340"/>
            <a:ext cx="87014" cy="107454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8" name="Freeform 2068"/>
          <p:cNvSpPr/>
          <p:nvPr/>
        </p:nvSpPr>
        <p:spPr>
          <a:xfrm rot="0" flipH="0" flipV="0">
            <a:off x="6704503" y="3495269"/>
            <a:ext cx="56156" cy="136524"/>
          </a:xfrm>
          <a:custGeom>
            <a:pathLst>
              <a:path w="3509764" h="8532812">
                <a:moveTo>
                  <a:pt x="2201267" y="0"/>
                </a:moveTo>
                <a:lnTo>
                  <a:pt x="2201267" y="1965722"/>
                </a:lnTo>
                <a:lnTo>
                  <a:pt x="3509764" y="1965722"/>
                </a:lnTo>
                <a:lnTo>
                  <a:pt x="3509764" y="2920802"/>
                </a:lnTo>
                <a:lnTo>
                  <a:pt x="2201267" y="2920802"/>
                </a:lnTo>
                <a:lnTo>
                  <a:pt x="2201267" y="7032030"/>
                </a:lnTo>
                <a:cubicBezTo>
                  <a:pt x="2201267" y="7358658"/>
                  <a:pt x="2309812" y="7531298"/>
                  <a:pt x="2526903" y="7549952"/>
                </a:cubicBezTo>
                <a:cubicBezTo>
                  <a:pt x="2743994" y="7568472"/>
                  <a:pt x="2970345" y="7577733"/>
                  <a:pt x="3205956" y="7577733"/>
                </a:cubicBezTo>
                <a:lnTo>
                  <a:pt x="3509764" y="7577733"/>
                </a:lnTo>
                <a:lnTo>
                  <a:pt x="3509764" y="8532812"/>
                </a:lnTo>
                <a:lnTo>
                  <a:pt x="2616795" y="8532812"/>
                </a:lnTo>
                <a:cubicBezTo>
                  <a:pt x="2025584" y="8532812"/>
                  <a:pt x="1628709" y="8427376"/>
                  <a:pt x="1426170" y="8216503"/>
                </a:cubicBezTo>
                <a:cubicBezTo>
                  <a:pt x="1223632" y="8005630"/>
                  <a:pt x="1122362" y="7652147"/>
                  <a:pt x="1122362" y="7156053"/>
                </a:cubicBezTo>
                <a:lnTo>
                  <a:pt x="1122362" y="2920802"/>
                </a:lnTo>
                <a:lnTo>
                  <a:pt x="0" y="2920802"/>
                </a:lnTo>
                <a:lnTo>
                  <a:pt x="0" y="1965722"/>
                </a:lnTo>
                <a:lnTo>
                  <a:pt x="1122362" y="1965722"/>
                </a:lnTo>
                <a:lnTo>
                  <a:pt x="1122362" y="0"/>
                </a:lnTo>
                <a:close/>
                <a:moveTo>
                  <a:pt x="8421092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69" name="Freeform 2069"/>
          <p:cNvSpPr/>
          <p:nvPr/>
        </p:nvSpPr>
        <p:spPr>
          <a:xfrm rot="0" flipH="0" flipV="0">
            <a:off x="6771425" y="3524340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0" name="Freeform 2070"/>
          <p:cNvSpPr/>
          <p:nvPr/>
        </p:nvSpPr>
        <p:spPr>
          <a:xfrm rot="0" flipH="0" flipV="0">
            <a:off x="6887189" y="3486735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1" name="Freeform 2071"/>
          <p:cNvSpPr/>
          <p:nvPr/>
        </p:nvSpPr>
        <p:spPr>
          <a:xfrm rot="0" flipH="0" flipV="0">
            <a:off x="6932300" y="3486735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2" name="Freeform 2072"/>
          <p:cNvSpPr/>
          <p:nvPr/>
        </p:nvSpPr>
        <p:spPr>
          <a:xfrm rot="0" flipH="0" flipV="0">
            <a:off x="6976419" y="3524340"/>
            <a:ext cx="87014" cy="107454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3" name="Freeform 2073"/>
          <p:cNvSpPr/>
          <p:nvPr/>
        </p:nvSpPr>
        <p:spPr>
          <a:xfrm rot="0" flipH="0" flipV="0">
            <a:off x="7145684" y="3524340"/>
            <a:ext cx="87014" cy="107454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4" name="Freeform 2074"/>
          <p:cNvSpPr/>
          <p:nvPr/>
        </p:nvSpPr>
        <p:spPr>
          <a:xfrm rot="0" flipH="0" flipV="0">
            <a:off x="7253010" y="3524340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5" name="Freeform 2075"/>
          <p:cNvSpPr/>
          <p:nvPr/>
        </p:nvSpPr>
        <p:spPr>
          <a:xfrm rot="0" flipH="0" flipV="0">
            <a:off x="7367782" y="3526721"/>
            <a:ext cx="87014" cy="107553"/>
          </a:xfrm>
          <a:custGeom>
            <a:pathLst>
              <a:path w="5438378" h="6722069">
                <a:moveTo>
                  <a:pt x="1078904" y="0"/>
                </a:moveTo>
                <a:lnTo>
                  <a:pt x="1078904" y="4477345"/>
                </a:lnTo>
                <a:cubicBezTo>
                  <a:pt x="1078904" y="4849349"/>
                  <a:pt x="1197768" y="5157324"/>
                  <a:pt x="1435497" y="5401270"/>
                </a:cubicBezTo>
                <a:cubicBezTo>
                  <a:pt x="1673225" y="5645216"/>
                  <a:pt x="2000845" y="5767189"/>
                  <a:pt x="2418357" y="5767189"/>
                </a:cubicBezTo>
                <a:cubicBezTo>
                  <a:pt x="3038541" y="5767189"/>
                  <a:pt x="3517106" y="5578078"/>
                  <a:pt x="3854053" y="5199856"/>
                </a:cubicBezTo>
                <a:cubicBezTo>
                  <a:pt x="4191000" y="4821502"/>
                  <a:pt x="4359473" y="4338770"/>
                  <a:pt x="4359473" y="3751659"/>
                </a:cubicBezTo>
                <a:lnTo>
                  <a:pt x="4359473" y="0"/>
                </a:lnTo>
                <a:lnTo>
                  <a:pt x="5438378" y="0"/>
                </a:lnTo>
                <a:lnTo>
                  <a:pt x="5438378" y="6567090"/>
                </a:lnTo>
                <a:lnTo>
                  <a:pt x="4421386" y="6567090"/>
                </a:lnTo>
                <a:lnTo>
                  <a:pt x="4421386" y="5525294"/>
                </a:lnTo>
                <a:lnTo>
                  <a:pt x="4396581" y="5525294"/>
                </a:lnTo>
                <a:cubicBezTo>
                  <a:pt x="4156868" y="5942806"/>
                  <a:pt x="3857161" y="6246680"/>
                  <a:pt x="3497461" y="6436915"/>
                </a:cubicBezTo>
                <a:cubicBezTo>
                  <a:pt x="3137760" y="6627018"/>
                  <a:pt x="2724348" y="6722069"/>
                  <a:pt x="2257226" y="6722069"/>
                </a:cubicBezTo>
                <a:cubicBezTo>
                  <a:pt x="1492448" y="6722069"/>
                  <a:pt x="925049" y="6524691"/>
                  <a:pt x="555029" y="6129933"/>
                </a:cubicBezTo>
                <a:cubicBezTo>
                  <a:pt x="185010" y="5735042"/>
                  <a:pt x="0" y="5151107"/>
                  <a:pt x="0" y="4378126"/>
                </a:cubicBezTo>
                <a:lnTo>
                  <a:pt x="0" y="0"/>
                </a:lnTo>
                <a:close/>
                <a:moveTo>
                  <a:pt x="5754687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6" name="Freeform 2076"/>
          <p:cNvSpPr/>
          <p:nvPr/>
        </p:nvSpPr>
        <p:spPr>
          <a:xfrm rot="0" flipH="0" flipV="0">
            <a:off x="7469551" y="3495269"/>
            <a:ext cx="56156" cy="136524"/>
          </a:xfrm>
          <a:custGeom>
            <a:pathLst>
              <a:path w="3509764" h="8532812">
                <a:moveTo>
                  <a:pt x="2201267" y="0"/>
                </a:moveTo>
                <a:lnTo>
                  <a:pt x="2201267" y="1965722"/>
                </a:lnTo>
                <a:lnTo>
                  <a:pt x="3509764" y="1965722"/>
                </a:lnTo>
                <a:lnTo>
                  <a:pt x="3509764" y="2920802"/>
                </a:lnTo>
                <a:lnTo>
                  <a:pt x="2201267" y="2920802"/>
                </a:lnTo>
                <a:lnTo>
                  <a:pt x="2201267" y="7032030"/>
                </a:lnTo>
                <a:cubicBezTo>
                  <a:pt x="2201267" y="7358658"/>
                  <a:pt x="2309812" y="7531298"/>
                  <a:pt x="2526903" y="7549952"/>
                </a:cubicBezTo>
                <a:cubicBezTo>
                  <a:pt x="2743994" y="7568472"/>
                  <a:pt x="2970345" y="7577733"/>
                  <a:pt x="3205956" y="7577733"/>
                </a:cubicBezTo>
                <a:lnTo>
                  <a:pt x="3509764" y="7577733"/>
                </a:lnTo>
                <a:lnTo>
                  <a:pt x="3509764" y="8532812"/>
                </a:lnTo>
                <a:lnTo>
                  <a:pt x="2616795" y="8532812"/>
                </a:lnTo>
                <a:cubicBezTo>
                  <a:pt x="2025584" y="8532812"/>
                  <a:pt x="1628709" y="8427376"/>
                  <a:pt x="1426170" y="8216503"/>
                </a:cubicBezTo>
                <a:cubicBezTo>
                  <a:pt x="1223632" y="8005630"/>
                  <a:pt x="1122362" y="7652147"/>
                  <a:pt x="1122362" y="7156053"/>
                </a:cubicBezTo>
                <a:lnTo>
                  <a:pt x="1122362" y="2920802"/>
                </a:lnTo>
                <a:lnTo>
                  <a:pt x="0" y="2920802"/>
                </a:lnTo>
                <a:lnTo>
                  <a:pt x="0" y="1965722"/>
                </a:lnTo>
                <a:lnTo>
                  <a:pt x="1122362" y="1965722"/>
                </a:lnTo>
                <a:lnTo>
                  <a:pt x="1122362" y="0"/>
                </a:lnTo>
                <a:close/>
                <a:moveTo>
                  <a:pt x="8421092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7" name="Freeform 2077"/>
          <p:cNvSpPr/>
          <p:nvPr/>
        </p:nvSpPr>
        <p:spPr>
          <a:xfrm rot="0" flipH="0" flipV="0">
            <a:off x="7543969" y="3524241"/>
            <a:ext cx="55267" cy="107553"/>
          </a:xfrm>
          <a:custGeom>
            <a:pathLst>
              <a:path w="3454202" h="6722070">
                <a:moveTo>
                  <a:pt x="3305374" y="0"/>
                </a:moveTo>
                <a:cubicBezTo>
                  <a:pt x="3330112" y="0"/>
                  <a:pt x="3352800" y="0"/>
                  <a:pt x="3373438" y="0"/>
                </a:cubicBezTo>
                <a:cubicBezTo>
                  <a:pt x="3394208" y="0"/>
                  <a:pt x="3421129" y="2050"/>
                  <a:pt x="3454202" y="6152"/>
                </a:cubicBezTo>
                <a:lnTo>
                  <a:pt x="3454202" y="1147167"/>
                </a:lnTo>
                <a:cubicBezTo>
                  <a:pt x="2643915" y="1147167"/>
                  <a:pt x="2045494" y="1362141"/>
                  <a:pt x="1658938" y="1792089"/>
                </a:cubicBezTo>
                <a:cubicBezTo>
                  <a:pt x="1272382" y="2222037"/>
                  <a:pt x="1079104" y="2885546"/>
                  <a:pt x="1079104" y="3782616"/>
                </a:cubicBezTo>
                <a:lnTo>
                  <a:pt x="1079104" y="6722070"/>
                </a:lnTo>
                <a:lnTo>
                  <a:pt x="0" y="6722070"/>
                </a:lnTo>
                <a:lnTo>
                  <a:pt x="0" y="154980"/>
                </a:lnTo>
                <a:lnTo>
                  <a:pt x="1016993" y="154980"/>
                </a:lnTo>
                <a:lnTo>
                  <a:pt x="1016993" y="1537891"/>
                </a:lnTo>
                <a:lnTo>
                  <a:pt x="1041797" y="1537891"/>
                </a:lnTo>
                <a:cubicBezTo>
                  <a:pt x="1294077" y="1016926"/>
                  <a:pt x="1605161" y="630370"/>
                  <a:pt x="1975049" y="378222"/>
                </a:cubicBezTo>
                <a:cubicBezTo>
                  <a:pt x="2345069" y="126074"/>
                  <a:pt x="2788510" y="0"/>
                  <a:pt x="3305374" y="0"/>
                </a:cubicBezTo>
                <a:close/>
                <a:moveTo>
                  <a:pt x="5946974" y="672207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8" name="Freeform 2078"/>
          <p:cNvSpPr/>
          <p:nvPr/>
        </p:nvSpPr>
        <p:spPr>
          <a:xfrm rot="0" flipH="0" flipV="0">
            <a:off x="7613222" y="3486735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79" name="Freeform 2079"/>
          <p:cNvSpPr/>
          <p:nvPr/>
        </p:nvSpPr>
        <p:spPr>
          <a:xfrm rot="0" flipH="0" flipV="0">
            <a:off x="7658333" y="3486735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0" name="Freeform 2080"/>
          <p:cNvSpPr/>
          <p:nvPr/>
        </p:nvSpPr>
        <p:spPr>
          <a:xfrm rot="0" flipH="0" flipV="0">
            <a:off x="7702453" y="3524340"/>
            <a:ext cx="87014" cy="107454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1" name="Freeform 2081"/>
          <p:cNvSpPr/>
          <p:nvPr/>
        </p:nvSpPr>
        <p:spPr>
          <a:xfrm rot="0" flipH="0" flipV="0">
            <a:off x="7809777" y="3524340"/>
            <a:ext cx="101996" cy="109934"/>
          </a:xfrm>
          <a:custGeom>
            <a:pathLst>
              <a:path w="6374805" h="6870897">
                <a:moveTo>
                  <a:pt x="3187304" y="0"/>
                </a:moveTo>
                <a:cubicBezTo>
                  <a:pt x="4179491" y="0"/>
                  <a:pt x="4958755" y="320410"/>
                  <a:pt x="5525096" y="961231"/>
                </a:cubicBezTo>
                <a:cubicBezTo>
                  <a:pt x="6091569" y="1602052"/>
                  <a:pt x="6374805" y="2428875"/>
                  <a:pt x="6374805" y="3441700"/>
                </a:cubicBezTo>
                <a:cubicBezTo>
                  <a:pt x="6374805" y="4462859"/>
                  <a:pt x="6085417" y="5289682"/>
                  <a:pt x="5506641" y="5922168"/>
                </a:cubicBezTo>
                <a:cubicBezTo>
                  <a:pt x="4927865" y="6554655"/>
                  <a:pt x="4154753" y="6870897"/>
                  <a:pt x="3187304" y="6870897"/>
                </a:cubicBezTo>
                <a:cubicBezTo>
                  <a:pt x="2236523" y="6870897"/>
                  <a:pt x="1467578" y="6559814"/>
                  <a:pt x="880468" y="5937647"/>
                </a:cubicBezTo>
                <a:cubicBezTo>
                  <a:pt x="293490" y="5315479"/>
                  <a:pt x="0" y="4483497"/>
                  <a:pt x="0" y="3441700"/>
                </a:cubicBezTo>
                <a:cubicBezTo>
                  <a:pt x="0" y="2399903"/>
                  <a:pt x="287272" y="1565870"/>
                  <a:pt x="861815" y="939601"/>
                </a:cubicBezTo>
                <a:cubicBezTo>
                  <a:pt x="1436490" y="313200"/>
                  <a:pt x="2211652" y="0"/>
                  <a:pt x="3187304" y="0"/>
                </a:cubicBezTo>
                <a:close/>
                <a:moveTo>
                  <a:pt x="6256933" y="6715918"/>
                </a:moveTo>
                <a:moveTo>
                  <a:pt x="1141016" y="3441700"/>
                </a:moveTo>
                <a:cubicBezTo>
                  <a:pt x="1141016" y="4194042"/>
                  <a:pt x="1333236" y="4794514"/>
                  <a:pt x="1717675" y="5243115"/>
                </a:cubicBezTo>
                <a:cubicBezTo>
                  <a:pt x="2102115" y="5691716"/>
                  <a:pt x="2591991" y="5916017"/>
                  <a:pt x="3187304" y="5916017"/>
                </a:cubicBezTo>
                <a:cubicBezTo>
                  <a:pt x="3778515" y="5916017"/>
                  <a:pt x="4267399" y="5690724"/>
                  <a:pt x="4653955" y="5240139"/>
                </a:cubicBezTo>
                <a:cubicBezTo>
                  <a:pt x="5040511" y="4789421"/>
                  <a:pt x="5233790" y="4189941"/>
                  <a:pt x="5233790" y="3441700"/>
                </a:cubicBezTo>
                <a:cubicBezTo>
                  <a:pt x="5233790" y="2693458"/>
                  <a:pt x="5041504" y="2090936"/>
                  <a:pt x="4656932" y="1634133"/>
                </a:cubicBezTo>
                <a:cubicBezTo>
                  <a:pt x="4272492" y="1177197"/>
                  <a:pt x="3778515" y="948729"/>
                  <a:pt x="3175000" y="948729"/>
                </a:cubicBezTo>
                <a:cubicBezTo>
                  <a:pt x="2596224" y="948729"/>
                  <a:pt x="2112500" y="1173030"/>
                  <a:pt x="1723827" y="1621631"/>
                </a:cubicBezTo>
                <a:cubicBezTo>
                  <a:pt x="1335286" y="2070232"/>
                  <a:pt x="1141016" y="2676922"/>
                  <a:pt x="1141016" y="3441700"/>
                </a:cubicBezTo>
                <a:close/>
                <a:moveTo>
                  <a:pt x="2815233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2" name="Freeform 2082"/>
          <p:cNvSpPr/>
          <p:nvPr/>
        </p:nvSpPr>
        <p:spPr>
          <a:xfrm rot="0" flipH="0" flipV="0">
            <a:off x="7933059" y="3486735"/>
            <a:ext cx="91481" cy="145059"/>
          </a:xfrm>
          <a:custGeom>
            <a:pathLst>
              <a:path w="5717580" h="9066212">
                <a:moveTo>
                  <a:pt x="1079103" y="0"/>
                </a:moveTo>
                <a:lnTo>
                  <a:pt x="1079103" y="5370314"/>
                </a:lnTo>
                <a:lnTo>
                  <a:pt x="4080470" y="2499122"/>
                </a:lnTo>
                <a:lnTo>
                  <a:pt x="5525294" y="2499122"/>
                </a:lnTo>
                <a:lnTo>
                  <a:pt x="2920802" y="4886523"/>
                </a:lnTo>
                <a:lnTo>
                  <a:pt x="5717580" y="9066212"/>
                </a:lnTo>
                <a:lnTo>
                  <a:pt x="4347170" y="9066212"/>
                </a:lnTo>
                <a:lnTo>
                  <a:pt x="2096095" y="5637014"/>
                </a:lnTo>
                <a:lnTo>
                  <a:pt x="1079103" y="6579592"/>
                </a:ln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3" name="Freeform 2083"/>
          <p:cNvSpPr/>
          <p:nvPr/>
        </p:nvSpPr>
        <p:spPr>
          <a:xfrm rot="0" flipH="0" flipV="0">
            <a:off x="8029437" y="3524340"/>
            <a:ext cx="101996" cy="109934"/>
          </a:xfrm>
          <a:custGeom>
            <a:pathLst>
              <a:path w="6374805" h="6870897">
                <a:moveTo>
                  <a:pt x="3187304" y="0"/>
                </a:moveTo>
                <a:cubicBezTo>
                  <a:pt x="4179491" y="0"/>
                  <a:pt x="4958755" y="320410"/>
                  <a:pt x="5525096" y="961231"/>
                </a:cubicBezTo>
                <a:cubicBezTo>
                  <a:pt x="6091569" y="1602052"/>
                  <a:pt x="6374805" y="2428875"/>
                  <a:pt x="6374805" y="3441700"/>
                </a:cubicBezTo>
                <a:cubicBezTo>
                  <a:pt x="6374805" y="4462859"/>
                  <a:pt x="6085417" y="5289682"/>
                  <a:pt x="5506641" y="5922168"/>
                </a:cubicBezTo>
                <a:cubicBezTo>
                  <a:pt x="4927865" y="6554655"/>
                  <a:pt x="4154753" y="6870897"/>
                  <a:pt x="3187304" y="6870897"/>
                </a:cubicBezTo>
                <a:cubicBezTo>
                  <a:pt x="2236523" y="6870897"/>
                  <a:pt x="1467578" y="6559814"/>
                  <a:pt x="880468" y="5937647"/>
                </a:cubicBezTo>
                <a:cubicBezTo>
                  <a:pt x="293490" y="5315479"/>
                  <a:pt x="0" y="4483497"/>
                  <a:pt x="0" y="3441700"/>
                </a:cubicBezTo>
                <a:cubicBezTo>
                  <a:pt x="0" y="2399903"/>
                  <a:pt x="287272" y="1565870"/>
                  <a:pt x="861815" y="939601"/>
                </a:cubicBezTo>
                <a:cubicBezTo>
                  <a:pt x="1436490" y="313200"/>
                  <a:pt x="2211652" y="0"/>
                  <a:pt x="3187304" y="0"/>
                </a:cubicBezTo>
                <a:close/>
                <a:moveTo>
                  <a:pt x="6256933" y="6715918"/>
                </a:moveTo>
                <a:moveTo>
                  <a:pt x="1141016" y="3441700"/>
                </a:moveTo>
                <a:cubicBezTo>
                  <a:pt x="1141016" y="4194042"/>
                  <a:pt x="1333236" y="4794514"/>
                  <a:pt x="1717675" y="5243115"/>
                </a:cubicBezTo>
                <a:cubicBezTo>
                  <a:pt x="2102115" y="5691716"/>
                  <a:pt x="2591991" y="5916017"/>
                  <a:pt x="3187304" y="5916017"/>
                </a:cubicBezTo>
                <a:cubicBezTo>
                  <a:pt x="3778515" y="5916017"/>
                  <a:pt x="4267399" y="5690724"/>
                  <a:pt x="4653955" y="5240139"/>
                </a:cubicBezTo>
                <a:cubicBezTo>
                  <a:pt x="5040511" y="4789421"/>
                  <a:pt x="5233790" y="4189941"/>
                  <a:pt x="5233790" y="3441700"/>
                </a:cubicBezTo>
                <a:cubicBezTo>
                  <a:pt x="5233790" y="2693458"/>
                  <a:pt x="5041504" y="2090936"/>
                  <a:pt x="4656932" y="1634133"/>
                </a:cubicBezTo>
                <a:cubicBezTo>
                  <a:pt x="4272492" y="1177197"/>
                  <a:pt x="3778515" y="948729"/>
                  <a:pt x="3175000" y="948729"/>
                </a:cubicBezTo>
                <a:cubicBezTo>
                  <a:pt x="2596224" y="948729"/>
                  <a:pt x="2112500" y="1173030"/>
                  <a:pt x="1723827" y="1621631"/>
                </a:cubicBezTo>
                <a:cubicBezTo>
                  <a:pt x="1335286" y="2070232"/>
                  <a:pt x="1141016" y="2676922"/>
                  <a:pt x="1141016" y="3441700"/>
                </a:cubicBezTo>
                <a:close/>
                <a:moveTo>
                  <a:pt x="2815233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4" name="Freeform 2084"/>
          <p:cNvSpPr/>
          <p:nvPr/>
        </p:nvSpPr>
        <p:spPr>
          <a:xfrm rot="0" flipH="0" flipV="0">
            <a:off x="8152718" y="3486735"/>
            <a:ext cx="91481" cy="145059"/>
          </a:xfrm>
          <a:custGeom>
            <a:pathLst>
              <a:path w="5717580" h="9066212">
                <a:moveTo>
                  <a:pt x="1079103" y="0"/>
                </a:moveTo>
                <a:lnTo>
                  <a:pt x="1079103" y="5370314"/>
                </a:lnTo>
                <a:lnTo>
                  <a:pt x="4080470" y="2499122"/>
                </a:lnTo>
                <a:lnTo>
                  <a:pt x="5525294" y="2499122"/>
                </a:lnTo>
                <a:lnTo>
                  <a:pt x="2920802" y="4886523"/>
                </a:lnTo>
                <a:lnTo>
                  <a:pt x="5717580" y="9066212"/>
                </a:lnTo>
                <a:lnTo>
                  <a:pt x="4347170" y="9066212"/>
                </a:lnTo>
                <a:lnTo>
                  <a:pt x="2096095" y="5637014"/>
                </a:lnTo>
                <a:lnTo>
                  <a:pt x="1079103" y="6579592"/>
                </a:ln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5" name="Freeform 2085"/>
          <p:cNvSpPr/>
          <p:nvPr/>
        </p:nvSpPr>
        <p:spPr>
          <a:xfrm rot="0" flipH="0" flipV="0">
            <a:off x="8250925" y="3524340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6" name="Freeform 2086"/>
          <p:cNvSpPr/>
          <p:nvPr/>
        </p:nvSpPr>
        <p:spPr>
          <a:xfrm rot="0" flipH="0" flipV="0">
            <a:off x="8360043" y="3524340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7" name="Freeform 2087"/>
          <p:cNvSpPr/>
          <p:nvPr/>
        </p:nvSpPr>
        <p:spPr>
          <a:xfrm rot="0" flipH="0" flipV="0">
            <a:off x="8468069" y="3524340"/>
            <a:ext cx="89296" cy="109934"/>
          </a:xfrm>
          <a:custGeom>
            <a:pathLst>
              <a:path w="5581055" h="6870897">
                <a:moveTo>
                  <a:pt x="2604492" y="0"/>
                </a:moveTo>
                <a:cubicBezTo>
                  <a:pt x="3489127" y="0"/>
                  <a:pt x="4146418" y="171582"/>
                  <a:pt x="4576366" y="514747"/>
                </a:cubicBezTo>
                <a:cubicBezTo>
                  <a:pt x="5006313" y="857911"/>
                  <a:pt x="5241991" y="1370541"/>
                  <a:pt x="5283398" y="2052637"/>
                </a:cubicBezTo>
                <a:lnTo>
                  <a:pt x="4204295" y="2052637"/>
                </a:lnTo>
                <a:lnTo>
                  <a:pt x="4204295" y="2040136"/>
                </a:lnTo>
                <a:cubicBezTo>
                  <a:pt x="4175456" y="1692870"/>
                  <a:pt x="4023519" y="1424186"/>
                  <a:pt x="3748484" y="1234083"/>
                </a:cubicBezTo>
                <a:cubicBezTo>
                  <a:pt x="3473582" y="1043847"/>
                  <a:pt x="3119107" y="948729"/>
                  <a:pt x="2685058" y="948729"/>
                </a:cubicBezTo>
                <a:cubicBezTo>
                  <a:pt x="2251009" y="948729"/>
                  <a:pt x="1908903" y="1022151"/>
                  <a:pt x="1658739" y="1168995"/>
                </a:cubicBezTo>
                <a:cubicBezTo>
                  <a:pt x="1408708" y="1315707"/>
                  <a:pt x="1283692" y="1521354"/>
                  <a:pt x="1283692" y="1785937"/>
                </a:cubicBezTo>
                <a:cubicBezTo>
                  <a:pt x="1283692" y="2025782"/>
                  <a:pt x="1394222" y="2222169"/>
                  <a:pt x="1615281" y="2375098"/>
                </a:cubicBezTo>
                <a:cubicBezTo>
                  <a:pt x="1836473" y="2528027"/>
                  <a:pt x="2170311" y="2652051"/>
                  <a:pt x="2616795" y="2747168"/>
                </a:cubicBezTo>
                <a:lnTo>
                  <a:pt x="3633787" y="2976562"/>
                </a:lnTo>
                <a:cubicBezTo>
                  <a:pt x="4270507" y="3117188"/>
                  <a:pt x="4754232" y="3333221"/>
                  <a:pt x="5084961" y="3624659"/>
                </a:cubicBezTo>
                <a:cubicBezTo>
                  <a:pt x="5415690" y="3916098"/>
                  <a:pt x="5581055" y="4307813"/>
                  <a:pt x="5581055" y="4799806"/>
                </a:cubicBezTo>
                <a:cubicBezTo>
                  <a:pt x="5581055" y="5444728"/>
                  <a:pt x="5330891" y="5951140"/>
                  <a:pt x="4830564" y="6319043"/>
                </a:cubicBezTo>
                <a:cubicBezTo>
                  <a:pt x="4330369" y="6686947"/>
                  <a:pt x="3648273" y="6870897"/>
                  <a:pt x="2784277" y="6870897"/>
                </a:cubicBezTo>
                <a:cubicBezTo>
                  <a:pt x="1945018" y="6870897"/>
                  <a:pt x="1279393" y="6682846"/>
                  <a:pt x="787400" y="6306740"/>
                </a:cubicBezTo>
                <a:cubicBezTo>
                  <a:pt x="295540" y="5930503"/>
                  <a:pt x="33073" y="5376465"/>
                  <a:pt x="0" y="4644628"/>
                </a:cubicBezTo>
                <a:lnTo>
                  <a:pt x="1085255" y="4644628"/>
                </a:lnTo>
                <a:cubicBezTo>
                  <a:pt x="1097558" y="5053938"/>
                  <a:pt x="1258755" y="5368197"/>
                  <a:pt x="1568847" y="5587404"/>
                </a:cubicBezTo>
                <a:cubicBezTo>
                  <a:pt x="1878939" y="5806479"/>
                  <a:pt x="2304785" y="5916017"/>
                  <a:pt x="2846387" y="5916017"/>
                </a:cubicBezTo>
                <a:cubicBezTo>
                  <a:pt x="3367220" y="5916017"/>
                  <a:pt x="3761978" y="5833335"/>
                  <a:pt x="4030662" y="5667970"/>
                </a:cubicBezTo>
                <a:cubicBezTo>
                  <a:pt x="4299479" y="5502605"/>
                  <a:pt x="4433887" y="5258660"/>
                  <a:pt x="4433887" y="4936133"/>
                </a:cubicBezTo>
                <a:cubicBezTo>
                  <a:pt x="4433887" y="4642577"/>
                  <a:pt x="4300537" y="4410075"/>
                  <a:pt x="4033837" y="4238625"/>
                </a:cubicBezTo>
                <a:cubicBezTo>
                  <a:pt x="3767137" y="4067042"/>
                  <a:pt x="3220376" y="3898569"/>
                  <a:pt x="2393553" y="3733204"/>
                </a:cubicBezTo>
                <a:cubicBezTo>
                  <a:pt x="1566730" y="3571941"/>
                  <a:pt x="984845" y="3343539"/>
                  <a:pt x="647898" y="3048000"/>
                </a:cubicBezTo>
                <a:cubicBezTo>
                  <a:pt x="311084" y="2752328"/>
                  <a:pt x="142677" y="2358496"/>
                  <a:pt x="142677" y="1866503"/>
                </a:cubicBezTo>
                <a:cubicBezTo>
                  <a:pt x="142677" y="1291960"/>
                  <a:pt x="376237" y="837274"/>
                  <a:pt x="843359" y="502443"/>
                </a:cubicBezTo>
                <a:cubicBezTo>
                  <a:pt x="1310481" y="167481"/>
                  <a:pt x="1897525" y="0"/>
                  <a:pt x="2604492" y="0"/>
                </a:cubicBezTo>
                <a:close/>
                <a:moveTo>
                  <a:pt x="632519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8" name="Freeform 2088"/>
          <p:cNvSpPr/>
          <p:nvPr/>
        </p:nvSpPr>
        <p:spPr>
          <a:xfrm rot="0" flipH="0" flipV="0">
            <a:off x="8569669" y="3524340"/>
            <a:ext cx="89296" cy="109934"/>
          </a:xfrm>
          <a:custGeom>
            <a:pathLst>
              <a:path w="5581055" h="6870897">
                <a:moveTo>
                  <a:pt x="2604492" y="0"/>
                </a:moveTo>
                <a:cubicBezTo>
                  <a:pt x="3489127" y="0"/>
                  <a:pt x="4146418" y="171582"/>
                  <a:pt x="4576366" y="514747"/>
                </a:cubicBezTo>
                <a:cubicBezTo>
                  <a:pt x="5006313" y="857911"/>
                  <a:pt x="5241991" y="1370541"/>
                  <a:pt x="5283398" y="2052637"/>
                </a:cubicBezTo>
                <a:lnTo>
                  <a:pt x="4204295" y="2052637"/>
                </a:lnTo>
                <a:lnTo>
                  <a:pt x="4204295" y="2040136"/>
                </a:lnTo>
                <a:cubicBezTo>
                  <a:pt x="4175456" y="1692870"/>
                  <a:pt x="4023519" y="1424186"/>
                  <a:pt x="3748484" y="1234083"/>
                </a:cubicBezTo>
                <a:cubicBezTo>
                  <a:pt x="3473582" y="1043847"/>
                  <a:pt x="3119107" y="948729"/>
                  <a:pt x="2685058" y="948729"/>
                </a:cubicBezTo>
                <a:cubicBezTo>
                  <a:pt x="2251009" y="948729"/>
                  <a:pt x="1908903" y="1022151"/>
                  <a:pt x="1658739" y="1168995"/>
                </a:cubicBezTo>
                <a:cubicBezTo>
                  <a:pt x="1408708" y="1315707"/>
                  <a:pt x="1283692" y="1521354"/>
                  <a:pt x="1283692" y="1785937"/>
                </a:cubicBezTo>
                <a:cubicBezTo>
                  <a:pt x="1283692" y="2025782"/>
                  <a:pt x="1394222" y="2222169"/>
                  <a:pt x="1615281" y="2375098"/>
                </a:cubicBezTo>
                <a:cubicBezTo>
                  <a:pt x="1836473" y="2528027"/>
                  <a:pt x="2170311" y="2652051"/>
                  <a:pt x="2616795" y="2747168"/>
                </a:cubicBezTo>
                <a:lnTo>
                  <a:pt x="3633787" y="2976562"/>
                </a:lnTo>
                <a:cubicBezTo>
                  <a:pt x="4270507" y="3117188"/>
                  <a:pt x="4754232" y="3333221"/>
                  <a:pt x="5084961" y="3624659"/>
                </a:cubicBezTo>
                <a:cubicBezTo>
                  <a:pt x="5415690" y="3916098"/>
                  <a:pt x="5581055" y="4307813"/>
                  <a:pt x="5581055" y="4799806"/>
                </a:cubicBezTo>
                <a:cubicBezTo>
                  <a:pt x="5581055" y="5444728"/>
                  <a:pt x="5330891" y="5951140"/>
                  <a:pt x="4830564" y="6319043"/>
                </a:cubicBezTo>
                <a:cubicBezTo>
                  <a:pt x="4330369" y="6686947"/>
                  <a:pt x="3648273" y="6870897"/>
                  <a:pt x="2784277" y="6870897"/>
                </a:cubicBezTo>
                <a:cubicBezTo>
                  <a:pt x="1945018" y="6870897"/>
                  <a:pt x="1279393" y="6682846"/>
                  <a:pt x="787400" y="6306740"/>
                </a:cubicBezTo>
                <a:cubicBezTo>
                  <a:pt x="295540" y="5930503"/>
                  <a:pt x="33073" y="5376465"/>
                  <a:pt x="0" y="4644628"/>
                </a:cubicBezTo>
                <a:lnTo>
                  <a:pt x="1085255" y="4644628"/>
                </a:lnTo>
                <a:cubicBezTo>
                  <a:pt x="1097558" y="5053938"/>
                  <a:pt x="1258755" y="5368197"/>
                  <a:pt x="1568847" y="5587404"/>
                </a:cubicBezTo>
                <a:cubicBezTo>
                  <a:pt x="1878939" y="5806479"/>
                  <a:pt x="2304785" y="5916017"/>
                  <a:pt x="2846387" y="5916017"/>
                </a:cubicBezTo>
                <a:cubicBezTo>
                  <a:pt x="3367220" y="5916017"/>
                  <a:pt x="3761978" y="5833335"/>
                  <a:pt x="4030662" y="5667970"/>
                </a:cubicBezTo>
                <a:cubicBezTo>
                  <a:pt x="4299479" y="5502605"/>
                  <a:pt x="4433887" y="5258660"/>
                  <a:pt x="4433887" y="4936133"/>
                </a:cubicBezTo>
                <a:cubicBezTo>
                  <a:pt x="4433887" y="4642577"/>
                  <a:pt x="4300537" y="4410075"/>
                  <a:pt x="4033837" y="4238625"/>
                </a:cubicBezTo>
                <a:cubicBezTo>
                  <a:pt x="3767137" y="4067042"/>
                  <a:pt x="3220376" y="3898569"/>
                  <a:pt x="2393553" y="3733204"/>
                </a:cubicBezTo>
                <a:cubicBezTo>
                  <a:pt x="1566730" y="3571941"/>
                  <a:pt x="984845" y="3343539"/>
                  <a:pt x="647898" y="3048000"/>
                </a:cubicBezTo>
                <a:cubicBezTo>
                  <a:pt x="311084" y="2752328"/>
                  <a:pt x="142677" y="2358496"/>
                  <a:pt x="142677" y="1866503"/>
                </a:cubicBezTo>
                <a:cubicBezTo>
                  <a:pt x="142677" y="1291960"/>
                  <a:pt x="376237" y="837274"/>
                  <a:pt x="843359" y="502443"/>
                </a:cubicBezTo>
                <a:cubicBezTo>
                  <a:pt x="1310481" y="167481"/>
                  <a:pt x="1897525" y="0"/>
                  <a:pt x="2604492" y="0"/>
                </a:cubicBezTo>
                <a:close/>
                <a:moveTo>
                  <a:pt x="632519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89" name="Freeform 2089"/>
          <p:cNvSpPr/>
          <p:nvPr/>
        </p:nvSpPr>
        <p:spPr>
          <a:xfrm rot="0" flipH="0" flipV="0">
            <a:off x="8672362" y="3524340"/>
            <a:ext cx="98720" cy="109934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0" name="Freeform 2090"/>
          <p:cNvSpPr/>
          <p:nvPr/>
        </p:nvSpPr>
        <p:spPr>
          <a:xfrm rot="0" flipH="0" flipV="0">
            <a:off x="8846297" y="3486735"/>
            <a:ext cx="108048" cy="145059"/>
          </a:xfrm>
          <a:custGeom>
            <a:pathLst>
              <a:path w="6753027" h="9066212">
                <a:moveTo>
                  <a:pt x="4030861" y="0"/>
                </a:moveTo>
                <a:cubicBezTo>
                  <a:pt x="4861785" y="0"/>
                  <a:pt x="5523177" y="225359"/>
                  <a:pt x="6015038" y="676077"/>
                </a:cubicBezTo>
                <a:cubicBezTo>
                  <a:pt x="6507030" y="1126662"/>
                  <a:pt x="6753027" y="1794272"/>
                  <a:pt x="6753027" y="2678906"/>
                </a:cubicBezTo>
                <a:cubicBezTo>
                  <a:pt x="6753027" y="3567774"/>
                  <a:pt x="6507030" y="4236508"/>
                  <a:pt x="6015038" y="4685109"/>
                </a:cubicBezTo>
                <a:cubicBezTo>
                  <a:pt x="5523177" y="5133578"/>
                  <a:pt x="4890691" y="5357812"/>
                  <a:pt x="4117578" y="5357812"/>
                </a:cubicBezTo>
                <a:lnTo>
                  <a:pt x="1203127" y="5357812"/>
                </a:lnTo>
                <a:lnTo>
                  <a:pt x="120312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074025" y="9066212"/>
                </a:moveTo>
                <a:moveTo>
                  <a:pt x="3695898" y="4340820"/>
                </a:moveTo>
                <a:cubicBezTo>
                  <a:pt x="4270573" y="4340820"/>
                  <a:pt x="4723276" y="4205486"/>
                  <a:pt x="5054005" y="3934817"/>
                </a:cubicBezTo>
                <a:cubicBezTo>
                  <a:pt x="5384734" y="3664016"/>
                  <a:pt x="5550098" y="3245379"/>
                  <a:pt x="5550098" y="2678906"/>
                </a:cubicBezTo>
                <a:cubicBezTo>
                  <a:pt x="5550098" y="2120900"/>
                  <a:pt x="5386784" y="1704446"/>
                  <a:pt x="5060156" y="1429544"/>
                </a:cubicBezTo>
                <a:cubicBezTo>
                  <a:pt x="4733528" y="1154509"/>
                  <a:pt x="4253971" y="1016992"/>
                  <a:pt x="3621484" y="1016992"/>
                </a:cubicBezTo>
                <a:lnTo>
                  <a:pt x="1203127" y="1016992"/>
                </a:lnTo>
                <a:lnTo>
                  <a:pt x="1203127" y="4340820"/>
                </a:lnTo>
                <a:close/>
                <a:moveTo>
                  <a:pt x="373320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1" name="Freeform 2091"/>
          <p:cNvSpPr/>
          <p:nvPr/>
        </p:nvSpPr>
        <p:spPr>
          <a:xfrm rot="0" flipH="0" flipV="0">
            <a:off x="8963480" y="3526721"/>
            <a:ext cx="98425" cy="147142"/>
          </a:xfrm>
          <a:custGeom>
            <a:pathLst>
              <a:path w="6151563" h="9196386">
                <a:moveTo>
                  <a:pt x="1221582" y="0"/>
                </a:moveTo>
                <a:lnTo>
                  <a:pt x="3137892" y="5370314"/>
                </a:lnTo>
                <a:lnTo>
                  <a:pt x="3162697" y="5370314"/>
                </a:lnTo>
                <a:lnTo>
                  <a:pt x="5004396" y="0"/>
                </a:lnTo>
                <a:lnTo>
                  <a:pt x="6151563" y="0"/>
                </a:lnTo>
                <a:lnTo>
                  <a:pt x="3361135" y="7267772"/>
                </a:lnTo>
                <a:cubicBezTo>
                  <a:pt x="3067579" y="8024348"/>
                  <a:pt x="2785401" y="8534928"/>
                  <a:pt x="2514600" y="8799511"/>
                </a:cubicBezTo>
                <a:cubicBezTo>
                  <a:pt x="2243799" y="9064095"/>
                  <a:pt x="1868620" y="9196386"/>
                  <a:pt x="1389063" y="9196386"/>
                </a:cubicBezTo>
                <a:cubicBezTo>
                  <a:pt x="1256771" y="9196386"/>
                  <a:pt x="1128580" y="9188118"/>
                  <a:pt x="1004491" y="9171582"/>
                </a:cubicBezTo>
                <a:cubicBezTo>
                  <a:pt x="880534" y="9155045"/>
                  <a:pt x="758627" y="9126140"/>
                  <a:pt x="638771" y="9084865"/>
                </a:cubicBezTo>
                <a:lnTo>
                  <a:pt x="638771" y="8092677"/>
                </a:lnTo>
                <a:cubicBezTo>
                  <a:pt x="742090" y="8125750"/>
                  <a:pt x="846468" y="8158823"/>
                  <a:pt x="951905" y="8191896"/>
                </a:cubicBezTo>
                <a:cubicBezTo>
                  <a:pt x="1057341" y="8224969"/>
                  <a:pt x="1163770" y="8241505"/>
                  <a:pt x="1271191" y="8241505"/>
                </a:cubicBezTo>
                <a:cubicBezTo>
                  <a:pt x="1709473" y="8241505"/>
                  <a:pt x="2015398" y="8022364"/>
                  <a:pt x="2188964" y="7584082"/>
                </a:cubicBezTo>
                <a:cubicBezTo>
                  <a:pt x="2362663" y="7145932"/>
                  <a:pt x="2501173" y="6794499"/>
                  <a:pt x="2604492" y="6529784"/>
                </a:cubicBezTo>
                <a:lnTo>
                  <a:pt x="0" y="0"/>
                </a:lnTo>
                <a:close/>
                <a:moveTo>
                  <a:pt x="6467872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2" name="Freeform 2092"/>
          <p:cNvSpPr/>
          <p:nvPr/>
        </p:nvSpPr>
        <p:spPr>
          <a:xfrm rot="0" flipH="0" flipV="0">
            <a:off x="9076491" y="3486735"/>
            <a:ext cx="87014" cy="145059"/>
          </a:xfrm>
          <a:custGeom>
            <a:pathLst>
              <a:path w="5438378" h="9066212">
                <a:moveTo>
                  <a:pt x="1078904" y="0"/>
                </a:moveTo>
                <a:lnTo>
                  <a:pt x="1078904" y="3466505"/>
                </a:lnTo>
                <a:lnTo>
                  <a:pt x="1103709" y="3466505"/>
                </a:lnTo>
                <a:cubicBezTo>
                  <a:pt x="1260872" y="3115138"/>
                  <a:pt x="1527505" y="2841294"/>
                  <a:pt x="1903611" y="2644973"/>
                </a:cubicBezTo>
                <a:cubicBezTo>
                  <a:pt x="2279848" y="2448520"/>
                  <a:pt x="2705695" y="2350294"/>
                  <a:pt x="3181151" y="2350294"/>
                </a:cubicBezTo>
                <a:cubicBezTo>
                  <a:pt x="3970800" y="2350294"/>
                  <a:pt x="4544417" y="2552898"/>
                  <a:pt x="4902001" y="2958108"/>
                </a:cubicBezTo>
                <a:cubicBezTo>
                  <a:pt x="5259586" y="3363185"/>
                  <a:pt x="5438378" y="3941961"/>
                  <a:pt x="5438378" y="4694436"/>
                </a:cubicBezTo>
                <a:lnTo>
                  <a:pt x="5438378" y="9066212"/>
                </a:lnTo>
                <a:lnTo>
                  <a:pt x="4359473" y="9066212"/>
                </a:lnTo>
                <a:lnTo>
                  <a:pt x="4359473" y="4582716"/>
                </a:lnTo>
                <a:cubicBezTo>
                  <a:pt x="4359473" y="4210712"/>
                  <a:pt x="4240609" y="3903795"/>
                  <a:pt x="4002881" y="3661966"/>
                </a:cubicBezTo>
                <a:cubicBezTo>
                  <a:pt x="3765153" y="3420004"/>
                  <a:pt x="3435416" y="3299023"/>
                  <a:pt x="3013670" y="3299023"/>
                </a:cubicBezTo>
                <a:cubicBezTo>
                  <a:pt x="2406054" y="3299023"/>
                  <a:pt x="1931656" y="3486150"/>
                  <a:pt x="1590476" y="3860403"/>
                </a:cubicBezTo>
                <a:cubicBezTo>
                  <a:pt x="1249428" y="4234524"/>
                  <a:pt x="1078904" y="4719241"/>
                  <a:pt x="1078904" y="5314553"/>
                </a:cubicBezTo>
                <a:lnTo>
                  <a:pt x="1078904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53809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3" name="Freeform 2093"/>
          <p:cNvSpPr/>
          <p:nvPr/>
        </p:nvSpPr>
        <p:spPr>
          <a:xfrm rot="0" flipH="0" flipV="0">
            <a:off x="9183816" y="3488322"/>
            <a:ext cx="98720" cy="145951"/>
          </a:xfrm>
          <a:custGeom>
            <a:pathLst>
              <a:path w="6170018" h="9121972">
                <a:moveTo>
                  <a:pt x="3038475" y="2251075"/>
                </a:moveTo>
                <a:cubicBezTo>
                  <a:pt x="3931444" y="2251075"/>
                  <a:pt x="4564989" y="2410288"/>
                  <a:pt x="4939110" y="2728714"/>
                </a:cubicBezTo>
                <a:cubicBezTo>
                  <a:pt x="5313231" y="3047008"/>
                  <a:pt x="5500291" y="3472788"/>
                  <a:pt x="5500291" y="4006056"/>
                </a:cubicBezTo>
                <a:cubicBezTo>
                  <a:pt x="5500291" y="6283986"/>
                  <a:pt x="5500291" y="7546975"/>
                  <a:pt x="5500291" y="7795022"/>
                </a:cubicBezTo>
                <a:cubicBezTo>
                  <a:pt x="5500291" y="8043068"/>
                  <a:pt x="5613996" y="8167092"/>
                  <a:pt x="5841405" y="8167092"/>
                </a:cubicBezTo>
                <a:cubicBezTo>
                  <a:pt x="5891015" y="8167092"/>
                  <a:pt x="5944725" y="8160874"/>
                  <a:pt x="6002536" y="8148439"/>
                </a:cubicBezTo>
                <a:cubicBezTo>
                  <a:pt x="6060480" y="8136003"/>
                  <a:pt x="6116307" y="8121517"/>
                  <a:pt x="6170018" y="8104981"/>
                </a:cubicBezTo>
                <a:lnTo>
                  <a:pt x="6170018" y="8942189"/>
                </a:lnTo>
                <a:cubicBezTo>
                  <a:pt x="6070799" y="9000132"/>
                  <a:pt x="5956102" y="9044582"/>
                  <a:pt x="5825927" y="9075538"/>
                </a:cubicBezTo>
                <a:cubicBezTo>
                  <a:pt x="5695752" y="9106494"/>
                  <a:pt x="5554134" y="9121972"/>
                  <a:pt x="5401072" y="9121972"/>
                </a:cubicBezTo>
                <a:cubicBezTo>
                  <a:pt x="5103416" y="9121972"/>
                  <a:pt x="4876007" y="9038298"/>
                  <a:pt x="4718844" y="8870950"/>
                </a:cubicBezTo>
                <a:cubicBezTo>
                  <a:pt x="4561814" y="8703468"/>
                  <a:pt x="4483299" y="8448146"/>
                  <a:pt x="4483299" y="8104981"/>
                </a:cubicBezTo>
                <a:cubicBezTo>
                  <a:pt x="4198078" y="8444045"/>
                  <a:pt x="3861131" y="8698309"/>
                  <a:pt x="3472458" y="8867775"/>
                </a:cubicBezTo>
                <a:cubicBezTo>
                  <a:pt x="3083918" y="9037239"/>
                  <a:pt x="2649869" y="9121972"/>
                  <a:pt x="2170311" y="9121972"/>
                </a:cubicBezTo>
                <a:cubicBezTo>
                  <a:pt x="1492317" y="9121972"/>
                  <a:pt x="961099" y="8961768"/>
                  <a:pt x="576660" y="8641358"/>
                </a:cubicBezTo>
                <a:cubicBezTo>
                  <a:pt x="192220" y="8320947"/>
                  <a:pt x="0" y="7867253"/>
                  <a:pt x="0" y="7280275"/>
                </a:cubicBezTo>
                <a:cubicBezTo>
                  <a:pt x="0" y="6689063"/>
                  <a:pt x="188053" y="6220883"/>
                  <a:pt x="564158" y="5875734"/>
                </a:cubicBezTo>
                <a:cubicBezTo>
                  <a:pt x="940396" y="5530453"/>
                  <a:pt x="1825096" y="5271029"/>
                  <a:pt x="3218260" y="5097462"/>
                </a:cubicBezTo>
                <a:cubicBezTo>
                  <a:pt x="3689615" y="5035418"/>
                  <a:pt x="4008967" y="4944467"/>
                  <a:pt x="4176316" y="4824611"/>
                </a:cubicBezTo>
                <a:cubicBezTo>
                  <a:pt x="4343797" y="4704754"/>
                  <a:pt x="4427538" y="4524904"/>
                  <a:pt x="4427538" y="4285059"/>
                </a:cubicBezTo>
                <a:cubicBezTo>
                  <a:pt x="4427538" y="3921257"/>
                  <a:pt x="4310725" y="3649464"/>
                  <a:pt x="4077097" y="3469679"/>
                </a:cubicBezTo>
                <a:cubicBezTo>
                  <a:pt x="3843603" y="3289763"/>
                  <a:pt x="3472590" y="3199804"/>
                  <a:pt x="2964061" y="3199804"/>
                </a:cubicBezTo>
                <a:cubicBezTo>
                  <a:pt x="2430794" y="3199804"/>
                  <a:pt x="2030810" y="3301140"/>
                  <a:pt x="1764110" y="3503811"/>
                </a:cubicBezTo>
                <a:cubicBezTo>
                  <a:pt x="1497542" y="3706349"/>
                  <a:pt x="1353873" y="4020542"/>
                  <a:pt x="1333104" y="4446389"/>
                </a:cubicBezTo>
                <a:lnTo>
                  <a:pt x="254199" y="4446389"/>
                </a:lnTo>
                <a:cubicBezTo>
                  <a:pt x="287272" y="3718785"/>
                  <a:pt x="543587" y="3171031"/>
                  <a:pt x="1023144" y="2803128"/>
                </a:cubicBezTo>
                <a:cubicBezTo>
                  <a:pt x="1502702" y="2435092"/>
                  <a:pt x="2174479" y="2251075"/>
                  <a:pt x="3038475" y="2251075"/>
                </a:cubicBezTo>
                <a:close/>
                <a:moveTo>
                  <a:pt x="6256933" y="8966993"/>
                </a:moveTo>
                <a:moveTo>
                  <a:pt x="1141016" y="7199709"/>
                </a:moveTo>
                <a:cubicBezTo>
                  <a:pt x="1141016" y="7505567"/>
                  <a:pt x="1252604" y="7743296"/>
                  <a:pt x="1475780" y="7912893"/>
                </a:cubicBezTo>
                <a:cubicBezTo>
                  <a:pt x="1699088" y="8082359"/>
                  <a:pt x="2011231" y="8167092"/>
                  <a:pt x="2412207" y="8167092"/>
                </a:cubicBezTo>
                <a:cubicBezTo>
                  <a:pt x="3019954" y="8167092"/>
                  <a:pt x="3505729" y="8016213"/>
                  <a:pt x="3869532" y="7714456"/>
                </a:cubicBezTo>
                <a:cubicBezTo>
                  <a:pt x="4233334" y="7412566"/>
                  <a:pt x="4415235" y="7075620"/>
                  <a:pt x="4415235" y="6703615"/>
                </a:cubicBezTo>
                <a:lnTo>
                  <a:pt x="4415235" y="5574903"/>
                </a:lnTo>
                <a:cubicBezTo>
                  <a:pt x="4233334" y="5703093"/>
                  <a:pt x="3997656" y="5789943"/>
                  <a:pt x="3708202" y="5835451"/>
                </a:cubicBezTo>
                <a:cubicBezTo>
                  <a:pt x="3418880" y="5880827"/>
                  <a:pt x="3034440" y="5936588"/>
                  <a:pt x="2554883" y="6002734"/>
                </a:cubicBezTo>
                <a:cubicBezTo>
                  <a:pt x="2075326" y="6073113"/>
                  <a:pt x="1719792" y="6203421"/>
                  <a:pt x="1488282" y="6393656"/>
                </a:cubicBezTo>
                <a:cubicBezTo>
                  <a:pt x="1256771" y="6583759"/>
                  <a:pt x="1141016" y="6852443"/>
                  <a:pt x="1141016" y="7199709"/>
                </a:cubicBezTo>
                <a:close/>
                <a:moveTo>
                  <a:pt x="1308299" y="8966993"/>
                </a:moveTo>
                <a:moveTo>
                  <a:pt x="2375099" y="0"/>
                </a:moveTo>
                <a:lnTo>
                  <a:pt x="2375099" y="1320998"/>
                </a:lnTo>
                <a:lnTo>
                  <a:pt x="1234083" y="1320998"/>
                </a:lnTo>
                <a:lnTo>
                  <a:pt x="1234083" y="0"/>
                </a:lnTo>
                <a:close/>
                <a:moveTo>
                  <a:pt x="8508008" y="8966993"/>
                </a:moveTo>
                <a:moveTo>
                  <a:pt x="4762500" y="0"/>
                </a:moveTo>
                <a:lnTo>
                  <a:pt x="4762500" y="1320998"/>
                </a:lnTo>
                <a:lnTo>
                  <a:pt x="3621485" y="1320998"/>
                </a:lnTo>
                <a:lnTo>
                  <a:pt x="3621485" y="0"/>
                </a:lnTo>
                <a:close/>
                <a:moveTo>
                  <a:pt x="8508008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4" name="Freeform 2094"/>
          <p:cNvSpPr/>
          <p:nvPr/>
        </p:nvSpPr>
        <p:spPr>
          <a:xfrm rot="0" flipH="0" flipV="0">
            <a:off x="9291842" y="3524340"/>
            <a:ext cx="89296" cy="109934"/>
          </a:xfrm>
          <a:custGeom>
            <a:pathLst>
              <a:path w="5581055" h="6870897">
                <a:moveTo>
                  <a:pt x="2604492" y="0"/>
                </a:moveTo>
                <a:cubicBezTo>
                  <a:pt x="3489127" y="0"/>
                  <a:pt x="4146418" y="171582"/>
                  <a:pt x="4576366" y="514747"/>
                </a:cubicBezTo>
                <a:cubicBezTo>
                  <a:pt x="5006313" y="857911"/>
                  <a:pt x="5241991" y="1370541"/>
                  <a:pt x="5283398" y="2052637"/>
                </a:cubicBezTo>
                <a:lnTo>
                  <a:pt x="4204295" y="2052637"/>
                </a:lnTo>
                <a:lnTo>
                  <a:pt x="4204295" y="2040136"/>
                </a:lnTo>
                <a:cubicBezTo>
                  <a:pt x="4175456" y="1692870"/>
                  <a:pt x="4023519" y="1424186"/>
                  <a:pt x="3748484" y="1234083"/>
                </a:cubicBezTo>
                <a:cubicBezTo>
                  <a:pt x="3473582" y="1043847"/>
                  <a:pt x="3119107" y="948729"/>
                  <a:pt x="2685058" y="948729"/>
                </a:cubicBezTo>
                <a:cubicBezTo>
                  <a:pt x="2251009" y="948729"/>
                  <a:pt x="1908903" y="1022151"/>
                  <a:pt x="1658739" y="1168995"/>
                </a:cubicBezTo>
                <a:cubicBezTo>
                  <a:pt x="1408708" y="1315707"/>
                  <a:pt x="1283692" y="1521354"/>
                  <a:pt x="1283692" y="1785937"/>
                </a:cubicBezTo>
                <a:cubicBezTo>
                  <a:pt x="1283692" y="2025782"/>
                  <a:pt x="1394222" y="2222169"/>
                  <a:pt x="1615281" y="2375098"/>
                </a:cubicBezTo>
                <a:cubicBezTo>
                  <a:pt x="1836473" y="2528027"/>
                  <a:pt x="2170311" y="2652051"/>
                  <a:pt x="2616795" y="2747168"/>
                </a:cubicBezTo>
                <a:lnTo>
                  <a:pt x="3633787" y="2976562"/>
                </a:lnTo>
                <a:cubicBezTo>
                  <a:pt x="4270507" y="3117188"/>
                  <a:pt x="4754232" y="3333221"/>
                  <a:pt x="5084961" y="3624659"/>
                </a:cubicBezTo>
                <a:cubicBezTo>
                  <a:pt x="5415690" y="3916098"/>
                  <a:pt x="5581055" y="4307813"/>
                  <a:pt x="5581055" y="4799806"/>
                </a:cubicBezTo>
                <a:cubicBezTo>
                  <a:pt x="5581055" y="5444728"/>
                  <a:pt x="5330891" y="5951140"/>
                  <a:pt x="4830564" y="6319043"/>
                </a:cubicBezTo>
                <a:cubicBezTo>
                  <a:pt x="4330369" y="6686947"/>
                  <a:pt x="3648273" y="6870897"/>
                  <a:pt x="2784277" y="6870897"/>
                </a:cubicBezTo>
                <a:cubicBezTo>
                  <a:pt x="1945018" y="6870897"/>
                  <a:pt x="1279393" y="6682846"/>
                  <a:pt x="787400" y="6306740"/>
                </a:cubicBezTo>
                <a:cubicBezTo>
                  <a:pt x="295540" y="5930503"/>
                  <a:pt x="33073" y="5376465"/>
                  <a:pt x="0" y="4644628"/>
                </a:cubicBezTo>
                <a:lnTo>
                  <a:pt x="1085255" y="4644628"/>
                </a:lnTo>
                <a:cubicBezTo>
                  <a:pt x="1097558" y="5053938"/>
                  <a:pt x="1258755" y="5368197"/>
                  <a:pt x="1568847" y="5587404"/>
                </a:cubicBezTo>
                <a:cubicBezTo>
                  <a:pt x="1878939" y="5806479"/>
                  <a:pt x="2304785" y="5916017"/>
                  <a:pt x="2846387" y="5916017"/>
                </a:cubicBezTo>
                <a:cubicBezTo>
                  <a:pt x="3367220" y="5916017"/>
                  <a:pt x="3761978" y="5833335"/>
                  <a:pt x="4030662" y="5667970"/>
                </a:cubicBezTo>
                <a:cubicBezTo>
                  <a:pt x="4299479" y="5502605"/>
                  <a:pt x="4433887" y="5258660"/>
                  <a:pt x="4433887" y="4936133"/>
                </a:cubicBezTo>
                <a:cubicBezTo>
                  <a:pt x="4433887" y="4642577"/>
                  <a:pt x="4300537" y="4410075"/>
                  <a:pt x="4033837" y="4238625"/>
                </a:cubicBezTo>
                <a:cubicBezTo>
                  <a:pt x="3767137" y="4067042"/>
                  <a:pt x="3220376" y="3898569"/>
                  <a:pt x="2393553" y="3733204"/>
                </a:cubicBezTo>
                <a:cubicBezTo>
                  <a:pt x="1566730" y="3571941"/>
                  <a:pt x="984845" y="3343539"/>
                  <a:pt x="647898" y="3048000"/>
                </a:cubicBezTo>
                <a:cubicBezTo>
                  <a:pt x="311084" y="2752328"/>
                  <a:pt x="142677" y="2358496"/>
                  <a:pt x="142677" y="1866503"/>
                </a:cubicBezTo>
                <a:cubicBezTo>
                  <a:pt x="142677" y="1291960"/>
                  <a:pt x="376237" y="837274"/>
                  <a:pt x="843359" y="502443"/>
                </a:cubicBezTo>
                <a:cubicBezTo>
                  <a:pt x="1310481" y="167481"/>
                  <a:pt x="1897525" y="0"/>
                  <a:pt x="2604492" y="0"/>
                </a:cubicBezTo>
                <a:close/>
                <a:moveTo>
                  <a:pt x="632519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5" name="Freeform 2095"/>
          <p:cNvSpPr/>
          <p:nvPr/>
        </p:nvSpPr>
        <p:spPr>
          <a:xfrm rot="0" flipH="0" flipV="0">
            <a:off x="9394534" y="3524340"/>
            <a:ext cx="98720" cy="109934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6" name="Freeform 2096"/>
          <p:cNvSpPr/>
          <p:nvPr/>
        </p:nvSpPr>
        <p:spPr>
          <a:xfrm rot="0" flipH="0" flipV="0">
            <a:off x="9510297" y="3486735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7" name="Freeform 2097"/>
          <p:cNvSpPr/>
          <p:nvPr/>
        </p:nvSpPr>
        <p:spPr>
          <a:xfrm rot="0" flipH="0" flipV="0">
            <a:off x="9554417" y="3524340"/>
            <a:ext cx="147339" cy="107454"/>
          </a:xfrm>
          <a:custGeom>
            <a:pathLst>
              <a:path w="9208690" h="6715918">
                <a:moveTo>
                  <a:pt x="3162498" y="0"/>
                </a:moveTo>
                <a:cubicBezTo>
                  <a:pt x="3642055" y="0"/>
                  <a:pt x="4033771" y="97168"/>
                  <a:pt x="4337645" y="291504"/>
                </a:cubicBezTo>
                <a:cubicBezTo>
                  <a:pt x="4641519" y="485841"/>
                  <a:pt x="4851333" y="760743"/>
                  <a:pt x="4967089" y="1116211"/>
                </a:cubicBezTo>
                <a:cubicBezTo>
                  <a:pt x="5190397" y="764844"/>
                  <a:pt x="5481836" y="491000"/>
                  <a:pt x="5841404" y="294679"/>
                </a:cubicBezTo>
                <a:cubicBezTo>
                  <a:pt x="6201106" y="98226"/>
                  <a:pt x="6597981" y="0"/>
                  <a:pt x="7032029" y="0"/>
                </a:cubicBezTo>
                <a:cubicBezTo>
                  <a:pt x="7772069" y="0"/>
                  <a:pt x="8319823" y="167481"/>
                  <a:pt x="8675290" y="502443"/>
                </a:cubicBezTo>
                <a:cubicBezTo>
                  <a:pt x="9030890" y="837274"/>
                  <a:pt x="9208690" y="1289910"/>
                  <a:pt x="9208690" y="1860351"/>
                </a:cubicBezTo>
                <a:lnTo>
                  <a:pt x="9208690" y="6715918"/>
                </a:lnTo>
                <a:lnTo>
                  <a:pt x="8129786" y="6715918"/>
                </a:lnTo>
                <a:lnTo>
                  <a:pt x="8129786" y="2362597"/>
                </a:lnTo>
                <a:cubicBezTo>
                  <a:pt x="8129786" y="1891374"/>
                  <a:pt x="8029509" y="1537957"/>
                  <a:pt x="7828954" y="1302345"/>
                </a:cubicBezTo>
                <a:cubicBezTo>
                  <a:pt x="7628400" y="1066601"/>
                  <a:pt x="7304881" y="948729"/>
                  <a:pt x="6858397" y="948729"/>
                </a:cubicBezTo>
                <a:cubicBezTo>
                  <a:pt x="6321028" y="948729"/>
                  <a:pt x="5901398" y="1105826"/>
                  <a:pt x="5599509" y="1420018"/>
                </a:cubicBezTo>
                <a:cubicBezTo>
                  <a:pt x="5297752" y="1734211"/>
                  <a:pt x="5146873" y="2124935"/>
                  <a:pt x="5146873" y="2592189"/>
                </a:cubicBezTo>
                <a:lnTo>
                  <a:pt x="5146873" y="6715918"/>
                </a:lnTo>
                <a:lnTo>
                  <a:pt x="4061817" y="6715918"/>
                </a:lnTo>
                <a:lnTo>
                  <a:pt x="4061817" y="2362597"/>
                </a:lnTo>
                <a:cubicBezTo>
                  <a:pt x="4061817" y="1891374"/>
                  <a:pt x="3962598" y="1537957"/>
                  <a:pt x="3764161" y="1302345"/>
                </a:cubicBezTo>
                <a:cubicBezTo>
                  <a:pt x="3565723" y="1066601"/>
                  <a:pt x="3255632" y="948729"/>
                  <a:pt x="2833886" y="948729"/>
                </a:cubicBezTo>
                <a:cubicBezTo>
                  <a:pt x="2490721" y="948729"/>
                  <a:pt x="2186847" y="1031412"/>
                  <a:pt x="1922264" y="1196776"/>
                </a:cubicBezTo>
                <a:cubicBezTo>
                  <a:pt x="1657680" y="1362141"/>
                  <a:pt x="1450975" y="1588492"/>
                  <a:pt x="1302147" y="1875829"/>
                </a:cubicBezTo>
                <a:cubicBezTo>
                  <a:pt x="1153318" y="2163167"/>
                  <a:pt x="1078904" y="2406054"/>
                  <a:pt x="1078904" y="2604492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16211"/>
                </a:lnTo>
                <a:lnTo>
                  <a:pt x="1041797" y="1116211"/>
                </a:lnTo>
                <a:cubicBezTo>
                  <a:pt x="1289843" y="739973"/>
                  <a:pt x="1589550" y="459912"/>
                  <a:pt x="1940917" y="276026"/>
                </a:cubicBezTo>
                <a:cubicBezTo>
                  <a:pt x="2292284" y="92009"/>
                  <a:pt x="2699477" y="0"/>
                  <a:pt x="3162498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8" name="Freeform 2098"/>
          <p:cNvSpPr/>
          <p:nvPr/>
        </p:nvSpPr>
        <p:spPr>
          <a:xfrm rot="0" flipH="0" flipV="0">
            <a:off x="9722093" y="3524340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099" name="Freeform 2099"/>
          <p:cNvSpPr/>
          <p:nvPr/>
        </p:nvSpPr>
        <p:spPr>
          <a:xfrm rot="0" flipH="0" flipV="0">
            <a:off x="9836865" y="3524340"/>
            <a:ext cx="87014" cy="107454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0" name="Freeform 2100"/>
          <p:cNvSpPr/>
          <p:nvPr/>
        </p:nvSpPr>
        <p:spPr>
          <a:xfrm rot="0" flipH="0" flipV="0">
            <a:off x="10007121" y="3486735"/>
            <a:ext cx="91481" cy="145059"/>
          </a:xfrm>
          <a:custGeom>
            <a:pathLst>
              <a:path w="5717580" h="9066212">
                <a:moveTo>
                  <a:pt x="1079103" y="0"/>
                </a:moveTo>
                <a:lnTo>
                  <a:pt x="1079103" y="5370314"/>
                </a:lnTo>
                <a:lnTo>
                  <a:pt x="4080470" y="2499122"/>
                </a:lnTo>
                <a:lnTo>
                  <a:pt x="5525294" y="2499122"/>
                </a:lnTo>
                <a:lnTo>
                  <a:pt x="2920802" y="4886523"/>
                </a:lnTo>
                <a:lnTo>
                  <a:pt x="5717580" y="9066212"/>
                </a:lnTo>
                <a:lnTo>
                  <a:pt x="4347170" y="9066212"/>
                </a:lnTo>
                <a:lnTo>
                  <a:pt x="2096095" y="5637014"/>
                </a:lnTo>
                <a:lnTo>
                  <a:pt x="1079103" y="6579592"/>
                </a:ln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1" name="Freeform 2101"/>
          <p:cNvSpPr/>
          <p:nvPr/>
        </p:nvSpPr>
        <p:spPr>
          <a:xfrm rot="0" flipH="0" flipV="0">
            <a:off x="10105938" y="3524340"/>
            <a:ext cx="98720" cy="109934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2" name="Freeform 2102"/>
          <p:cNvSpPr/>
          <p:nvPr/>
        </p:nvSpPr>
        <p:spPr>
          <a:xfrm rot="0" flipH="0" flipV="0">
            <a:off x="10221700" y="3486735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3" name="Freeform 2103"/>
          <p:cNvSpPr/>
          <p:nvPr/>
        </p:nvSpPr>
        <p:spPr>
          <a:xfrm rot="0" flipH="0" flipV="0">
            <a:off x="10255698" y="3526721"/>
            <a:ext cx="95846" cy="105073"/>
          </a:xfrm>
          <a:custGeom>
            <a:pathLst>
              <a:path w="5990431" h="6567090">
                <a:moveTo>
                  <a:pt x="1203126" y="0"/>
                </a:moveTo>
                <a:lnTo>
                  <a:pt x="3044825" y="5475684"/>
                </a:lnTo>
                <a:lnTo>
                  <a:pt x="3069630" y="5475684"/>
                </a:lnTo>
                <a:lnTo>
                  <a:pt x="4861719" y="0"/>
                </a:lnTo>
                <a:lnTo>
                  <a:pt x="5990431" y="0"/>
                </a:lnTo>
                <a:lnTo>
                  <a:pt x="3590528" y="6567090"/>
                </a:lnTo>
                <a:lnTo>
                  <a:pt x="2437209" y="6567090"/>
                </a:lnTo>
                <a:lnTo>
                  <a:pt x="0" y="0"/>
                </a:lnTo>
                <a:close/>
                <a:moveTo>
                  <a:pt x="6387306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4" name="Freeform 2104"/>
          <p:cNvSpPr/>
          <p:nvPr/>
        </p:nvSpPr>
        <p:spPr>
          <a:xfrm rot="0" flipH="0" flipV="0">
            <a:off x="10361766" y="3524340"/>
            <a:ext cx="101996" cy="109934"/>
          </a:xfrm>
          <a:custGeom>
            <a:pathLst>
              <a:path w="6374805" h="6870897">
                <a:moveTo>
                  <a:pt x="3187304" y="0"/>
                </a:moveTo>
                <a:cubicBezTo>
                  <a:pt x="4179491" y="0"/>
                  <a:pt x="4958755" y="320410"/>
                  <a:pt x="5525096" y="961231"/>
                </a:cubicBezTo>
                <a:cubicBezTo>
                  <a:pt x="6091569" y="1602052"/>
                  <a:pt x="6374805" y="2428875"/>
                  <a:pt x="6374805" y="3441700"/>
                </a:cubicBezTo>
                <a:cubicBezTo>
                  <a:pt x="6374805" y="4462859"/>
                  <a:pt x="6085417" y="5289682"/>
                  <a:pt x="5506641" y="5922168"/>
                </a:cubicBezTo>
                <a:cubicBezTo>
                  <a:pt x="4927865" y="6554655"/>
                  <a:pt x="4154753" y="6870897"/>
                  <a:pt x="3187304" y="6870897"/>
                </a:cubicBezTo>
                <a:cubicBezTo>
                  <a:pt x="2236523" y="6870897"/>
                  <a:pt x="1467578" y="6559814"/>
                  <a:pt x="880468" y="5937647"/>
                </a:cubicBezTo>
                <a:cubicBezTo>
                  <a:pt x="293490" y="5315479"/>
                  <a:pt x="0" y="4483497"/>
                  <a:pt x="0" y="3441700"/>
                </a:cubicBezTo>
                <a:cubicBezTo>
                  <a:pt x="0" y="2399903"/>
                  <a:pt x="287272" y="1565870"/>
                  <a:pt x="861815" y="939601"/>
                </a:cubicBezTo>
                <a:cubicBezTo>
                  <a:pt x="1436490" y="313200"/>
                  <a:pt x="2211652" y="0"/>
                  <a:pt x="3187304" y="0"/>
                </a:cubicBezTo>
                <a:close/>
                <a:moveTo>
                  <a:pt x="6256933" y="6715918"/>
                </a:moveTo>
                <a:moveTo>
                  <a:pt x="1141016" y="3441700"/>
                </a:moveTo>
                <a:cubicBezTo>
                  <a:pt x="1141016" y="4194042"/>
                  <a:pt x="1333236" y="4794514"/>
                  <a:pt x="1717675" y="5243115"/>
                </a:cubicBezTo>
                <a:cubicBezTo>
                  <a:pt x="2102115" y="5691716"/>
                  <a:pt x="2591991" y="5916017"/>
                  <a:pt x="3187304" y="5916017"/>
                </a:cubicBezTo>
                <a:cubicBezTo>
                  <a:pt x="3778515" y="5916017"/>
                  <a:pt x="4267399" y="5690724"/>
                  <a:pt x="4653955" y="5240139"/>
                </a:cubicBezTo>
                <a:cubicBezTo>
                  <a:pt x="5040511" y="4789421"/>
                  <a:pt x="5233790" y="4189941"/>
                  <a:pt x="5233790" y="3441700"/>
                </a:cubicBezTo>
                <a:cubicBezTo>
                  <a:pt x="5233790" y="2693458"/>
                  <a:pt x="5041504" y="2090936"/>
                  <a:pt x="4656932" y="1634133"/>
                </a:cubicBezTo>
                <a:cubicBezTo>
                  <a:pt x="4272492" y="1177197"/>
                  <a:pt x="3778515" y="948729"/>
                  <a:pt x="3175000" y="948729"/>
                </a:cubicBezTo>
                <a:cubicBezTo>
                  <a:pt x="2596224" y="948729"/>
                  <a:pt x="2112500" y="1173030"/>
                  <a:pt x="1723827" y="1621631"/>
                </a:cubicBezTo>
                <a:cubicBezTo>
                  <a:pt x="1335286" y="2070232"/>
                  <a:pt x="1141016" y="2676922"/>
                  <a:pt x="1141016" y="3441700"/>
                </a:cubicBezTo>
                <a:close/>
                <a:moveTo>
                  <a:pt x="2815233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5" name="Freeform 2105"/>
          <p:cNvSpPr/>
          <p:nvPr/>
        </p:nvSpPr>
        <p:spPr>
          <a:xfrm rot="0" flipH="0" flipV="0">
            <a:off x="10485049" y="3486735"/>
            <a:ext cx="91481" cy="145059"/>
          </a:xfrm>
          <a:custGeom>
            <a:pathLst>
              <a:path w="5717580" h="9066212">
                <a:moveTo>
                  <a:pt x="1079103" y="0"/>
                </a:moveTo>
                <a:lnTo>
                  <a:pt x="1079103" y="5370314"/>
                </a:lnTo>
                <a:lnTo>
                  <a:pt x="4080470" y="2499122"/>
                </a:lnTo>
                <a:lnTo>
                  <a:pt x="5525294" y="2499122"/>
                </a:lnTo>
                <a:lnTo>
                  <a:pt x="2920802" y="4886523"/>
                </a:lnTo>
                <a:lnTo>
                  <a:pt x="5717580" y="9066212"/>
                </a:lnTo>
                <a:lnTo>
                  <a:pt x="4347170" y="9066212"/>
                </a:lnTo>
                <a:lnTo>
                  <a:pt x="2096095" y="5637014"/>
                </a:lnTo>
                <a:lnTo>
                  <a:pt x="1079103" y="6579592"/>
                </a:ln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6" name="Freeform 2106"/>
          <p:cNvSpPr/>
          <p:nvPr/>
        </p:nvSpPr>
        <p:spPr>
          <a:xfrm rot="0" flipH="0" flipV="0">
            <a:off x="10582771" y="3524340"/>
            <a:ext cx="89296" cy="109934"/>
          </a:xfrm>
          <a:custGeom>
            <a:pathLst>
              <a:path w="5581055" h="6870897">
                <a:moveTo>
                  <a:pt x="2604492" y="0"/>
                </a:moveTo>
                <a:cubicBezTo>
                  <a:pt x="3489127" y="0"/>
                  <a:pt x="4146418" y="171582"/>
                  <a:pt x="4576366" y="514747"/>
                </a:cubicBezTo>
                <a:cubicBezTo>
                  <a:pt x="5006313" y="857911"/>
                  <a:pt x="5241991" y="1370541"/>
                  <a:pt x="5283398" y="2052637"/>
                </a:cubicBezTo>
                <a:lnTo>
                  <a:pt x="4204295" y="2052637"/>
                </a:lnTo>
                <a:lnTo>
                  <a:pt x="4204295" y="2040136"/>
                </a:lnTo>
                <a:cubicBezTo>
                  <a:pt x="4175456" y="1692870"/>
                  <a:pt x="4023519" y="1424186"/>
                  <a:pt x="3748484" y="1234083"/>
                </a:cubicBezTo>
                <a:cubicBezTo>
                  <a:pt x="3473582" y="1043847"/>
                  <a:pt x="3119107" y="948729"/>
                  <a:pt x="2685058" y="948729"/>
                </a:cubicBezTo>
                <a:cubicBezTo>
                  <a:pt x="2251009" y="948729"/>
                  <a:pt x="1908903" y="1022151"/>
                  <a:pt x="1658739" y="1168995"/>
                </a:cubicBezTo>
                <a:cubicBezTo>
                  <a:pt x="1408708" y="1315707"/>
                  <a:pt x="1283692" y="1521354"/>
                  <a:pt x="1283692" y="1785937"/>
                </a:cubicBezTo>
                <a:cubicBezTo>
                  <a:pt x="1283692" y="2025782"/>
                  <a:pt x="1394222" y="2222169"/>
                  <a:pt x="1615281" y="2375098"/>
                </a:cubicBezTo>
                <a:cubicBezTo>
                  <a:pt x="1836473" y="2528027"/>
                  <a:pt x="2170311" y="2652051"/>
                  <a:pt x="2616795" y="2747168"/>
                </a:cubicBezTo>
                <a:lnTo>
                  <a:pt x="3633787" y="2976562"/>
                </a:lnTo>
                <a:cubicBezTo>
                  <a:pt x="4270507" y="3117188"/>
                  <a:pt x="4754232" y="3333221"/>
                  <a:pt x="5084961" y="3624659"/>
                </a:cubicBezTo>
                <a:cubicBezTo>
                  <a:pt x="5415690" y="3916098"/>
                  <a:pt x="5581055" y="4307813"/>
                  <a:pt x="5581055" y="4799806"/>
                </a:cubicBezTo>
                <a:cubicBezTo>
                  <a:pt x="5581055" y="5444728"/>
                  <a:pt x="5330891" y="5951140"/>
                  <a:pt x="4830564" y="6319043"/>
                </a:cubicBezTo>
                <a:cubicBezTo>
                  <a:pt x="4330369" y="6686947"/>
                  <a:pt x="3648273" y="6870897"/>
                  <a:pt x="2784277" y="6870897"/>
                </a:cubicBezTo>
                <a:cubicBezTo>
                  <a:pt x="1945018" y="6870897"/>
                  <a:pt x="1279393" y="6682846"/>
                  <a:pt x="787400" y="6306740"/>
                </a:cubicBezTo>
                <a:cubicBezTo>
                  <a:pt x="295540" y="5930503"/>
                  <a:pt x="33073" y="5376465"/>
                  <a:pt x="0" y="4644628"/>
                </a:cubicBezTo>
                <a:lnTo>
                  <a:pt x="1085255" y="4644628"/>
                </a:lnTo>
                <a:cubicBezTo>
                  <a:pt x="1097558" y="5053938"/>
                  <a:pt x="1258755" y="5368197"/>
                  <a:pt x="1568847" y="5587404"/>
                </a:cubicBezTo>
                <a:cubicBezTo>
                  <a:pt x="1878939" y="5806479"/>
                  <a:pt x="2304785" y="5916017"/>
                  <a:pt x="2846387" y="5916017"/>
                </a:cubicBezTo>
                <a:cubicBezTo>
                  <a:pt x="3367220" y="5916017"/>
                  <a:pt x="3761978" y="5833335"/>
                  <a:pt x="4030662" y="5667970"/>
                </a:cubicBezTo>
                <a:cubicBezTo>
                  <a:pt x="4299479" y="5502605"/>
                  <a:pt x="4433887" y="5258660"/>
                  <a:pt x="4433887" y="4936133"/>
                </a:cubicBezTo>
                <a:cubicBezTo>
                  <a:pt x="4433887" y="4642577"/>
                  <a:pt x="4300537" y="4410075"/>
                  <a:pt x="4033837" y="4238625"/>
                </a:cubicBezTo>
                <a:cubicBezTo>
                  <a:pt x="3767137" y="4067042"/>
                  <a:pt x="3220376" y="3898569"/>
                  <a:pt x="2393553" y="3733204"/>
                </a:cubicBezTo>
                <a:cubicBezTo>
                  <a:pt x="1566730" y="3571941"/>
                  <a:pt x="984845" y="3343539"/>
                  <a:pt x="647898" y="3048000"/>
                </a:cubicBezTo>
                <a:cubicBezTo>
                  <a:pt x="311084" y="2752328"/>
                  <a:pt x="142677" y="2358496"/>
                  <a:pt x="142677" y="1866503"/>
                </a:cubicBezTo>
                <a:cubicBezTo>
                  <a:pt x="142677" y="1291960"/>
                  <a:pt x="376237" y="837274"/>
                  <a:pt x="843359" y="502443"/>
                </a:cubicBezTo>
                <a:cubicBezTo>
                  <a:pt x="1310481" y="167481"/>
                  <a:pt x="1897525" y="0"/>
                  <a:pt x="2604492" y="0"/>
                </a:cubicBezTo>
                <a:close/>
                <a:moveTo>
                  <a:pt x="632519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7" name="Freeform 2107"/>
          <p:cNvSpPr/>
          <p:nvPr/>
        </p:nvSpPr>
        <p:spPr>
          <a:xfrm rot="0" flipH="0" flipV="0">
            <a:off x="10685464" y="3524340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8" name="Freeform 2108"/>
          <p:cNvSpPr/>
          <p:nvPr/>
        </p:nvSpPr>
        <p:spPr>
          <a:xfrm rot="0" flipH="0" flipV="0">
            <a:off x="10801228" y="3486735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09" name="Freeform 2109"/>
          <p:cNvSpPr/>
          <p:nvPr/>
        </p:nvSpPr>
        <p:spPr>
          <a:xfrm rot="0" flipH="0" flipV="0">
            <a:off x="10846338" y="3486735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0" name="Freeform 2110"/>
          <p:cNvSpPr/>
          <p:nvPr/>
        </p:nvSpPr>
        <p:spPr>
          <a:xfrm rot="0" flipH="0" flipV="0">
            <a:off x="10884803" y="3524340"/>
            <a:ext cx="98720" cy="109934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1" name="Freeform 2111"/>
          <p:cNvSpPr/>
          <p:nvPr/>
        </p:nvSpPr>
        <p:spPr>
          <a:xfrm rot="0" flipH="0" flipV="0">
            <a:off x="11052388" y="3483265"/>
            <a:ext cx="45145" cy="188814"/>
          </a:xfrm>
          <a:custGeom>
            <a:pathLst>
              <a:path w="2821583" h="11800879">
                <a:moveTo>
                  <a:pt x="2821583" y="0"/>
                </a:moveTo>
                <a:cubicBezTo>
                  <a:pt x="2251009" y="892969"/>
                  <a:pt x="1829263" y="1812792"/>
                  <a:pt x="1556345" y="2759472"/>
                </a:cubicBezTo>
                <a:cubicBezTo>
                  <a:pt x="1283560" y="3706151"/>
                  <a:pt x="1147167" y="4737629"/>
                  <a:pt x="1147167" y="5853906"/>
                </a:cubicBezTo>
                <a:cubicBezTo>
                  <a:pt x="1147167" y="6986587"/>
                  <a:pt x="1282568" y="8030435"/>
                  <a:pt x="1553369" y="8985448"/>
                </a:cubicBezTo>
                <a:cubicBezTo>
                  <a:pt x="1824170" y="9940461"/>
                  <a:pt x="2246908" y="10878938"/>
                  <a:pt x="2821583" y="11800879"/>
                </a:cubicBezTo>
                <a:lnTo>
                  <a:pt x="1996877" y="11800879"/>
                </a:lnTo>
                <a:cubicBezTo>
                  <a:pt x="1269272" y="10668065"/>
                  <a:pt x="754526" y="9632420"/>
                  <a:pt x="452636" y="8693944"/>
                </a:cubicBezTo>
                <a:cubicBezTo>
                  <a:pt x="150879" y="7755466"/>
                  <a:pt x="0" y="6808787"/>
                  <a:pt x="0" y="5853906"/>
                </a:cubicBezTo>
                <a:cubicBezTo>
                  <a:pt x="0" y="4861719"/>
                  <a:pt x="169466" y="3856104"/>
                  <a:pt x="508397" y="2837061"/>
                </a:cubicBezTo>
                <a:cubicBezTo>
                  <a:pt x="847460" y="1817886"/>
                  <a:pt x="1343620" y="872199"/>
                  <a:pt x="1996877" y="0"/>
                </a:cubicBezTo>
                <a:close/>
                <a:moveTo>
                  <a:pt x="8687792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2" name="Freeform 2112"/>
          <p:cNvSpPr/>
          <p:nvPr/>
        </p:nvSpPr>
        <p:spPr>
          <a:xfrm rot="0" flipH="0" flipV="0">
            <a:off x="11100151" y="3487729"/>
            <a:ext cx="95548" cy="144065"/>
          </a:xfrm>
          <a:custGeom>
            <a:pathLst>
              <a:path w="5971778" h="9004101">
                <a:moveTo>
                  <a:pt x="3150196" y="0"/>
                </a:moveTo>
                <a:cubicBezTo>
                  <a:pt x="3981252" y="0"/>
                  <a:pt x="4659247" y="234619"/>
                  <a:pt x="5184180" y="703858"/>
                </a:cubicBezTo>
                <a:cubicBezTo>
                  <a:pt x="5709246" y="1173097"/>
                  <a:pt x="5971778" y="1802474"/>
                  <a:pt x="5971778" y="2591991"/>
                </a:cubicBezTo>
                <a:cubicBezTo>
                  <a:pt x="5971778" y="3212174"/>
                  <a:pt x="5798146" y="3772363"/>
                  <a:pt x="5450880" y="4272558"/>
                </a:cubicBezTo>
                <a:cubicBezTo>
                  <a:pt x="5103614" y="4772752"/>
                  <a:pt x="4367742" y="5347427"/>
                  <a:pt x="3243263" y="5996583"/>
                </a:cubicBezTo>
                <a:cubicBezTo>
                  <a:pt x="2557066" y="6393458"/>
                  <a:pt x="2070299" y="6748992"/>
                  <a:pt x="1782961" y="7063184"/>
                </a:cubicBezTo>
                <a:cubicBezTo>
                  <a:pt x="1495624" y="7377377"/>
                  <a:pt x="1320933" y="7705990"/>
                  <a:pt x="1258888" y="8049022"/>
                </a:cubicBezTo>
                <a:lnTo>
                  <a:pt x="5878711" y="8049022"/>
                </a:lnTo>
                <a:lnTo>
                  <a:pt x="5878711" y="9004101"/>
                </a:lnTo>
                <a:lnTo>
                  <a:pt x="0" y="9004101"/>
                </a:lnTo>
                <a:cubicBezTo>
                  <a:pt x="62045" y="8255860"/>
                  <a:pt x="255323" y="7600619"/>
                  <a:pt x="579835" y="7038380"/>
                </a:cubicBezTo>
                <a:cubicBezTo>
                  <a:pt x="904346" y="6476140"/>
                  <a:pt x="1511036" y="5930437"/>
                  <a:pt x="2399903" y="5401270"/>
                </a:cubicBezTo>
                <a:cubicBezTo>
                  <a:pt x="3450035" y="4760449"/>
                  <a:pt x="4116653" y="4258138"/>
                  <a:pt x="4399757" y="3894336"/>
                </a:cubicBezTo>
                <a:cubicBezTo>
                  <a:pt x="4682993" y="3530534"/>
                  <a:pt x="4824611" y="3094368"/>
                  <a:pt x="4824611" y="2585839"/>
                </a:cubicBezTo>
                <a:cubicBezTo>
                  <a:pt x="4824611" y="2114616"/>
                  <a:pt x="4659247" y="1725017"/>
                  <a:pt x="4328518" y="1417042"/>
                </a:cubicBezTo>
                <a:cubicBezTo>
                  <a:pt x="3997788" y="1108935"/>
                  <a:pt x="3584377" y="954881"/>
                  <a:pt x="3088283" y="954881"/>
                </a:cubicBezTo>
                <a:cubicBezTo>
                  <a:pt x="2546681" y="954881"/>
                  <a:pt x="2118784" y="1156428"/>
                  <a:pt x="1804591" y="1559520"/>
                </a:cubicBezTo>
                <a:cubicBezTo>
                  <a:pt x="1490398" y="1962613"/>
                  <a:pt x="1333302" y="2476301"/>
                  <a:pt x="1333302" y="3100586"/>
                </a:cubicBezTo>
                <a:lnTo>
                  <a:pt x="1333302" y="3187303"/>
                </a:lnTo>
                <a:lnTo>
                  <a:pt x="254397" y="3187303"/>
                </a:lnTo>
                <a:lnTo>
                  <a:pt x="248047" y="2964061"/>
                </a:lnTo>
                <a:cubicBezTo>
                  <a:pt x="248047" y="2071092"/>
                  <a:pt x="512631" y="1353873"/>
                  <a:pt x="1041797" y="812403"/>
                </a:cubicBezTo>
                <a:cubicBezTo>
                  <a:pt x="1570964" y="270801"/>
                  <a:pt x="2273763" y="0"/>
                  <a:pt x="3150196" y="0"/>
                </a:cubicBezTo>
                <a:close/>
                <a:moveTo>
                  <a:pt x="8700294" y="9004101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3" name="Freeform 2113"/>
          <p:cNvSpPr/>
          <p:nvPr/>
        </p:nvSpPr>
        <p:spPr>
          <a:xfrm rot="0" flipH="0" flipV="0">
            <a:off x="11216803" y="3487729"/>
            <a:ext cx="95942" cy="146545"/>
          </a:xfrm>
          <a:custGeom>
            <a:pathLst>
              <a:path w="5996384" h="9159080">
                <a:moveTo>
                  <a:pt x="2995017" y="0"/>
                </a:moveTo>
                <a:cubicBezTo>
                  <a:pt x="3499445" y="0"/>
                  <a:pt x="3936669" y="81690"/>
                  <a:pt x="4306689" y="245070"/>
                </a:cubicBezTo>
                <a:cubicBezTo>
                  <a:pt x="4676708" y="408318"/>
                  <a:pt x="4989843" y="657357"/>
                  <a:pt x="5246092" y="992187"/>
                </a:cubicBezTo>
                <a:cubicBezTo>
                  <a:pt x="5746286" y="1641211"/>
                  <a:pt x="5996384" y="2838053"/>
                  <a:pt x="5996384" y="4582716"/>
                </a:cubicBezTo>
                <a:cubicBezTo>
                  <a:pt x="5996384" y="5459148"/>
                  <a:pt x="5935397" y="6191911"/>
                  <a:pt x="5813425" y="6781006"/>
                </a:cubicBezTo>
                <a:cubicBezTo>
                  <a:pt x="5691584" y="7370101"/>
                  <a:pt x="5502473" y="7832063"/>
                  <a:pt x="5246092" y="8166894"/>
                </a:cubicBezTo>
                <a:cubicBezTo>
                  <a:pt x="4998045" y="8489421"/>
                  <a:pt x="4686961" y="8735417"/>
                  <a:pt x="4312840" y="8904883"/>
                </a:cubicBezTo>
                <a:cubicBezTo>
                  <a:pt x="3938719" y="9074347"/>
                  <a:pt x="3499445" y="9159080"/>
                  <a:pt x="2995017" y="9159080"/>
                </a:cubicBezTo>
                <a:cubicBezTo>
                  <a:pt x="1994627" y="9159080"/>
                  <a:pt x="1246385" y="8824251"/>
                  <a:pt x="750292" y="8154591"/>
                </a:cubicBezTo>
                <a:cubicBezTo>
                  <a:pt x="250097" y="7484798"/>
                  <a:pt x="0" y="6294173"/>
                  <a:pt x="0" y="4582716"/>
                </a:cubicBezTo>
                <a:cubicBezTo>
                  <a:pt x="0" y="2858691"/>
                  <a:pt x="250097" y="1665949"/>
                  <a:pt x="750292" y="1004491"/>
                </a:cubicBezTo>
                <a:cubicBezTo>
                  <a:pt x="1254587" y="334830"/>
                  <a:pt x="2002829" y="0"/>
                  <a:pt x="2995017" y="0"/>
                </a:cubicBezTo>
                <a:close/>
                <a:moveTo>
                  <a:pt x="8470701" y="9004101"/>
                </a:moveTo>
                <a:moveTo>
                  <a:pt x="1141015" y="4570214"/>
                </a:moveTo>
                <a:cubicBezTo>
                  <a:pt x="1141015" y="5289616"/>
                  <a:pt x="1181298" y="5885987"/>
                  <a:pt x="1261864" y="6359326"/>
                </a:cubicBezTo>
                <a:cubicBezTo>
                  <a:pt x="1342429" y="6832666"/>
                  <a:pt x="1459243" y="7197460"/>
                  <a:pt x="1612304" y="7453709"/>
                </a:cubicBezTo>
                <a:cubicBezTo>
                  <a:pt x="1930598" y="7954036"/>
                  <a:pt x="2391502" y="8204200"/>
                  <a:pt x="2995017" y="8204200"/>
                </a:cubicBezTo>
                <a:cubicBezTo>
                  <a:pt x="3664810" y="8204200"/>
                  <a:pt x="4144367" y="7916862"/>
                  <a:pt x="4433689" y="7342187"/>
                </a:cubicBezTo>
                <a:cubicBezTo>
                  <a:pt x="4578416" y="7048632"/>
                  <a:pt x="4683852" y="6676562"/>
                  <a:pt x="4749998" y="6225976"/>
                </a:cubicBezTo>
                <a:cubicBezTo>
                  <a:pt x="4816144" y="5775391"/>
                  <a:pt x="4849217" y="5235906"/>
                  <a:pt x="4849217" y="4607520"/>
                </a:cubicBezTo>
                <a:cubicBezTo>
                  <a:pt x="4849217" y="4396647"/>
                  <a:pt x="4847166" y="4160970"/>
                  <a:pt x="4843065" y="3900487"/>
                </a:cubicBezTo>
                <a:cubicBezTo>
                  <a:pt x="4838964" y="3640005"/>
                  <a:pt x="4820377" y="3375422"/>
                  <a:pt x="4787304" y="3106737"/>
                </a:cubicBezTo>
                <a:cubicBezTo>
                  <a:pt x="4754231" y="2838053"/>
                  <a:pt x="4701513" y="2575587"/>
                  <a:pt x="4629150" y="2319337"/>
                </a:cubicBezTo>
                <a:cubicBezTo>
                  <a:pt x="4556786" y="2062956"/>
                  <a:pt x="4452408" y="1835547"/>
                  <a:pt x="4316015" y="1637109"/>
                </a:cubicBezTo>
                <a:cubicBezTo>
                  <a:pt x="4175389" y="1434571"/>
                  <a:pt x="3998581" y="1270264"/>
                  <a:pt x="3785592" y="1144191"/>
                </a:cubicBezTo>
                <a:cubicBezTo>
                  <a:pt x="3572735" y="1017984"/>
                  <a:pt x="3305108" y="954881"/>
                  <a:pt x="2982714" y="954881"/>
                </a:cubicBezTo>
                <a:cubicBezTo>
                  <a:pt x="2697493" y="954881"/>
                  <a:pt x="2441178" y="1014875"/>
                  <a:pt x="2213768" y="1134864"/>
                </a:cubicBezTo>
                <a:cubicBezTo>
                  <a:pt x="1986359" y="1254720"/>
                  <a:pt x="1789972" y="1438672"/>
                  <a:pt x="1624607" y="1686719"/>
                </a:cubicBezTo>
                <a:cubicBezTo>
                  <a:pt x="1302212" y="2178711"/>
                  <a:pt x="1141015" y="3139876"/>
                  <a:pt x="1141015" y="4570214"/>
                </a:cubicBezTo>
                <a:close/>
                <a:moveTo>
                  <a:pt x="3900487" y="9004101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4" name="Freeform 2114"/>
          <p:cNvSpPr/>
          <p:nvPr/>
        </p:nvSpPr>
        <p:spPr>
          <a:xfrm rot="0" flipH="0" flipV="0">
            <a:off x="11338911" y="3487729"/>
            <a:ext cx="54667" cy="144065"/>
          </a:xfrm>
          <a:custGeom>
            <a:pathLst>
              <a:path w="3416697" h="9004101">
                <a:moveTo>
                  <a:pt x="3416697" y="0"/>
                </a:moveTo>
                <a:lnTo>
                  <a:pt x="3416697" y="9004101"/>
                </a:lnTo>
                <a:lnTo>
                  <a:pt x="2337793" y="9004101"/>
                </a:lnTo>
                <a:lnTo>
                  <a:pt x="2337793" y="2554883"/>
                </a:lnTo>
                <a:lnTo>
                  <a:pt x="0" y="2554883"/>
                </a:lnTo>
                <a:lnTo>
                  <a:pt x="0" y="1686719"/>
                </a:lnTo>
                <a:lnTo>
                  <a:pt x="37108" y="1686719"/>
                </a:lnTo>
                <a:cubicBezTo>
                  <a:pt x="797785" y="1686719"/>
                  <a:pt x="1386880" y="1550326"/>
                  <a:pt x="1804393" y="1277541"/>
                </a:cubicBezTo>
                <a:cubicBezTo>
                  <a:pt x="2222037" y="1004623"/>
                  <a:pt x="2484570" y="578776"/>
                  <a:pt x="2591991" y="0"/>
                </a:cubicBezTo>
                <a:close/>
                <a:moveTo>
                  <a:pt x="7900194" y="9004101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5" name="Freeform 2115"/>
          <p:cNvSpPr/>
          <p:nvPr/>
        </p:nvSpPr>
        <p:spPr>
          <a:xfrm rot="0" flipH="0" flipV="0">
            <a:off x="11439088" y="3487729"/>
            <a:ext cx="95548" cy="144065"/>
          </a:xfrm>
          <a:custGeom>
            <a:pathLst>
              <a:path w="5971778" h="9004101">
                <a:moveTo>
                  <a:pt x="3150196" y="0"/>
                </a:moveTo>
                <a:cubicBezTo>
                  <a:pt x="3981252" y="0"/>
                  <a:pt x="4659247" y="234619"/>
                  <a:pt x="5184180" y="703858"/>
                </a:cubicBezTo>
                <a:cubicBezTo>
                  <a:pt x="5709246" y="1173097"/>
                  <a:pt x="5971778" y="1802474"/>
                  <a:pt x="5971778" y="2591991"/>
                </a:cubicBezTo>
                <a:cubicBezTo>
                  <a:pt x="5971778" y="3212174"/>
                  <a:pt x="5798146" y="3772363"/>
                  <a:pt x="5450880" y="4272558"/>
                </a:cubicBezTo>
                <a:cubicBezTo>
                  <a:pt x="5103614" y="4772752"/>
                  <a:pt x="4367742" y="5347427"/>
                  <a:pt x="3243263" y="5996583"/>
                </a:cubicBezTo>
                <a:cubicBezTo>
                  <a:pt x="2557066" y="6393458"/>
                  <a:pt x="2070299" y="6748992"/>
                  <a:pt x="1782961" y="7063184"/>
                </a:cubicBezTo>
                <a:cubicBezTo>
                  <a:pt x="1495624" y="7377377"/>
                  <a:pt x="1320933" y="7705990"/>
                  <a:pt x="1258888" y="8049022"/>
                </a:cubicBezTo>
                <a:lnTo>
                  <a:pt x="5878711" y="8049022"/>
                </a:lnTo>
                <a:lnTo>
                  <a:pt x="5878711" y="9004101"/>
                </a:lnTo>
                <a:lnTo>
                  <a:pt x="0" y="9004101"/>
                </a:lnTo>
                <a:cubicBezTo>
                  <a:pt x="62045" y="8255860"/>
                  <a:pt x="255323" y="7600619"/>
                  <a:pt x="579835" y="7038380"/>
                </a:cubicBezTo>
                <a:cubicBezTo>
                  <a:pt x="904346" y="6476140"/>
                  <a:pt x="1511036" y="5930437"/>
                  <a:pt x="2399903" y="5401270"/>
                </a:cubicBezTo>
                <a:cubicBezTo>
                  <a:pt x="3450035" y="4760449"/>
                  <a:pt x="4116653" y="4258138"/>
                  <a:pt x="4399757" y="3894336"/>
                </a:cubicBezTo>
                <a:cubicBezTo>
                  <a:pt x="4682993" y="3530534"/>
                  <a:pt x="4824611" y="3094368"/>
                  <a:pt x="4824611" y="2585839"/>
                </a:cubicBezTo>
                <a:cubicBezTo>
                  <a:pt x="4824611" y="2114616"/>
                  <a:pt x="4659247" y="1725017"/>
                  <a:pt x="4328518" y="1417042"/>
                </a:cubicBezTo>
                <a:cubicBezTo>
                  <a:pt x="3997788" y="1108935"/>
                  <a:pt x="3584377" y="954881"/>
                  <a:pt x="3088283" y="954881"/>
                </a:cubicBezTo>
                <a:cubicBezTo>
                  <a:pt x="2546681" y="954881"/>
                  <a:pt x="2118784" y="1156428"/>
                  <a:pt x="1804591" y="1559520"/>
                </a:cubicBezTo>
                <a:cubicBezTo>
                  <a:pt x="1490398" y="1962613"/>
                  <a:pt x="1333302" y="2476301"/>
                  <a:pt x="1333302" y="3100586"/>
                </a:cubicBezTo>
                <a:lnTo>
                  <a:pt x="1333302" y="3187303"/>
                </a:lnTo>
                <a:lnTo>
                  <a:pt x="254397" y="3187303"/>
                </a:lnTo>
                <a:lnTo>
                  <a:pt x="248047" y="2964061"/>
                </a:lnTo>
                <a:cubicBezTo>
                  <a:pt x="248047" y="2071092"/>
                  <a:pt x="512631" y="1353873"/>
                  <a:pt x="1041797" y="812403"/>
                </a:cubicBezTo>
                <a:cubicBezTo>
                  <a:pt x="1570964" y="270801"/>
                  <a:pt x="2273763" y="0"/>
                  <a:pt x="3150196" y="0"/>
                </a:cubicBezTo>
                <a:close/>
                <a:moveTo>
                  <a:pt x="8700294" y="9004101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6" name="Freeform 2116"/>
          <p:cNvSpPr/>
          <p:nvPr/>
        </p:nvSpPr>
        <p:spPr>
          <a:xfrm rot="0" flipH="0" flipV="0">
            <a:off x="11545222" y="3483265"/>
            <a:ext cx="45046" cy="188814"/>
          </a:xfrm>
          <a:custGeom>
            <a:pathLst>
              <a:path w="2815430" h="11800879">
                <a:moveTo>
                  <a:pt x="824705" y="0"/>
                </a:moveTo>
                <a:cubicBezTo>
                  <a:pt x="1498599" y="1041797"/>
                  <a:pt x="1998860" y="2039144"/>
                  <a:pt x="2325488" y="2992040"/>
                </a:cubicBezTo>
                <a:cubicBezTo>
                  <a:pt x="2652116" y="3944937"/>
                  <a:pt x="2815430" y="4927798"/>
                  <a:pt x="2815430" y="5940623"/>
                </a:cubicBezTo>
                <a:cubicBezTo>
                  <a:pt x="2815430" y="6969985"/>
                  <a:pt x="2643848" y="7986977"/>
                  <a:pt x="2300683" y="8991600"/>
                </a:cubicBezTo>
                <a:cubicBezTo>
                  <a:pt x="1957519" y="9996222"/>
                  <a:pt x="1465526" y="10932648"/>
                  <a:pt x="824705" y="11800879"/>
                </a:cubicBezTo>
                <a:lnTo>
                  <a:pt x="0" y="11800879"/>
                </a:lnTo>
                <a:cubicBezTo>
                  <a:pt x="566340" y="10903676"/>
                  <a:pt x="986961" y="9981736"/>
                  <a:pt x="1261863" y="9035058"/>
                </a:cubicBezTo>
                <a:cubicBezTo>
                  <a:pt x="1536898" y="8088378"/>
                  <a:pt x="1674415" y="7056900"/>
                  <a:pt x="1674415" y="5940623"/>
                </a:cubicBezTo>
                <a:cubicBezTo>
                  <a:pt x="1674415" y="4816144"/>
                  <a:pt x="1536898" y="3773355"/>
                  <a:pt x="1261863" y="2812256"/>
                </a:cubicBezTo>
                <a:cubicBezTo>
                  <a:pt x="986961" y="1851025"/>
                  <a:pt x="566340" y="913606"/>
                  <a:pt x="0" y="0"/>
                </a:cubicBezTo>
                <a:close/>
                <a:moveTo>
                  <a:pt x="9407127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7" name="Freeform 2117"/>
          <p:cNvSpPr/>
          <p:nvPr/>
        </p:nvSpPr>
        <p:spPr>
          <a:xfrm rot="0" flipH="0" flipV="0">
            <a:off x="5966639" y="3825295"/>
            <a:ext cx="187423" cy="71339"/>
          </a:xfrm>
          <a:custGeom>
            <a:pathLst>
              <a:path w="11713964" h="4458692">
                <a:moveTo>
                  <a:pt x="9152929" y="0"/>
                </a:moveTo>
                <a:cubicBezTo>
                  <a:pt x="9702734" y="599413"/>
                  <a:pt x="10178123" y="1055224"/>
                  <a:pt x="10579100" y="1367433"/>
                </a:cubicBezTo>
                <a:cubicBezTo>
                  <a:pt x="10980208" y="1679509"/>
                  <a:pt x="11358496" y="1912012"/>
                  <a:pt x="11713964" y="2064941"/>
                </a:cubicBezTo>
                <a:lnTo>
                  <a:pt x="11713964" y="2343944"/>
                </a:lnTo>
                <a:cubicBezTo>
                  <a:pt x="11304653" y="2542381"/>
                  <a:pt x="10907778" y="2795654"/>
                  <a:pt x="10523339" y="3103761"/>
                </a:cubicBezTo>
                <a:cubicBezTo>
                  <a:pt x="10138899" y="3411736"/>
                  <a:pt x="9680045" y="3863380"/>
                  <a:pt x="9146778" y="4458692"/>
                </a:cubicBezTo>
                <a:lnTo>
                  <a:pt x="8669139" y="4458692"/>
                </a:lnTo>
                <a:cubicBezTo>
                  <a:pt x="9057812" y="3627636"/>
                  <a:pt x="9465072" y="2988866"/>
                  <a:pt x="9890918" y="2542381"/>
                </a:cubicBezTo>
                <a:lnTo>
                  <a:pt x="0" y="2542381"/>
                </a:lnTo>
                <a:lnTo>
                  <a:pt x="0" y="1916112"/>
                </a:lnTo>
                <a:lnTo>
                  <a:pt x="9890918" y="1916112"/>
                </a:lnTo>
                <a:cubicBezTo>
                  <a:pt x="9576726" y="1515137"/>
                  <a:pt x="9357584" y="1217480"/>
                  <a:pt x="9233495" y="1023144"/>
                </a:cubicBezTo>
                <a:cubicBezTo>
                  <a:pt x="9109537" y="828807"/>
                  <a:pt x="8925586" y="487759"/>
                  <a:pt x="8681640" y="0"/>
                </a:cubicBezTo>
                <a:close/>
                <a:moveTo>
                  <a:pt x="4942284" y="5432226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8" name="Freeform 2118"/>
          <p:cNvSpPr/>
          <p:nvPr/>
        </p:nvSpPr>
        <p:spPr>
          <a:xfrm rot="0" flipH="0" flipV="0">
            <a:off x="6219627" y="3767151"/>
            <a:ext cx="175615" cy="145059"/>
          </a:xfrm>
          <a:custGeom>
            <a:pathLst>
              <a:path w="10975975" h="9066212">
                <a:moveTo>
                  <a:pt x="3584178" y="0"/>
                </a:moveTo>
                <a:lnTo>
                  <a:pt x="4787305" y="7795022"/>
                </a:lnTo>
                <a:lnTo>
                  <a:pt x="4818261" y="7795022"/>
                </a:lnTo>
                <a:lnTo>
                  <a:pt x="9295408" y="0"/>
                </a:lnTo>
                <a:lnTo>
                  <a:pt x="10975975" y="0"/>
                </a:lnTo>
                <a:lnTo>
                  <a:pt x="9059863" y="9066212"/>
                </a:lnTo>
                <a:lnTo>
                  <a:pt x="7900194" y="9066212"/>
                </a:lnTo>
                <a:lnTo>
                  <a:pt x="9754394" y="1128712"/>
                </a:lnTo>
                <a:lnTo>
                  <a:pt x="9729589" y="1128712"/>
                </a:lnTo>
                <a:lnTo>
                  <a:pt x="5115917" y="9060061"/>
                </a:lnTo>
                <a:lnTo>
                  <a:pt x="3950097" y="9060061"/>
                </a:lnTo>
                <a:lnTo>
                  <a:pt x="2771775" y="1128712"/>
                </a:lnTo>
                <a:lnTo>
                  <a:pt x="2746970" y="1128712"/>
                </a:lnTo>
                <a:lnTo>
                  <a:pt x="1159470" y="9066212"/>
                </a:lnTo>
                <a:lnTo>
                  <a:pt x="0" y="9066212"/>
                </a:lnTo>
                <a:lnTo>
                  <a:pt x="1909961" y="0"/>
                </a:lnTo>
                <a:close/>
                <a:moveTo>
                  <a:pt x="89792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19" name="Freeform 2119"/>
          <p:cNvSpPr/>
          <p:nvPr/>
        </p:nvSpPr>
        <p:spPr>
          <a:xfrm rot="0" flipH="0" flipV="0">
            <a:off x="6394027" y="3767151"/>
            <a:ext cx="47726" cy="145059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0" name="Freeform 2120"/>
          <p:cNvSpPr/>
          <p:nvPr/>
        </p:nvSpPr>
        <p:spPr>
          <a:xfrm rot="0" flipH="0" flipV="0">
            <a:off x="6446878" y="3776082"/>
            <a:ext cx="59134" cy="137318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1" name="Freeform 2121"/>
          <p:cNvSpPr/>
          <p:nvPr/>
        </p:nvSpPr>
        <p:spPr>
          <a:xfrm rot="0" flipH="0" flipV="0">
            <a:off x="6504904" y="3804756"/>
            <a:ext cx="98625" cy="109934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2" name="Freeform 2122"/>
          <p:cNvSpPr/>
          <p:nvPr/>
        </p:nvSpPr>
        <p:spPr>
          <a:xfrm rot="0" flipH="0" flipV="0">
            <a:off x="6611044" y="3804756"/>
            <a:ext cx="102593" cy="107454"/>
          </a:xfrm>
          <a:custGeom>
            <a:pathLst>
              <a:path w="6412110" h="6715918">
                <a:moveTo>
                  <a:pt x="4582714" y="0"/>
                </a:moveTo>
                <a:cubicBezTo>
                  <a:pt x="5202898" y="0"/>
                  <a:pt x="5662810" y="135400"/>
                  <a:pt x="5962450" y="406201"/>
                </a:cubicBezTo>
                <a:cubicBezTo>
                  <a:pt x="6262223" y="677002"/>
                  <a:pt x="6412110" y="1101791"/>
                  <a:pt x="6412110" y="1680567"/>
                </a:cubicBezTo>
                <a:cubicBezTo>
                  <a:pt x="6412110" y="1796322"/>
                  <a:pt x="6402783" y="1931723"/>
                  <a:pt x="6384130" y="2086768"/>
                </a:cubicBezTo>
                <a:cubicBezTo>
                  <a:pt x="6365609" y="2241814"/>
                  <a:pt x="6310840" y="2536362"/>
                  <a:pt x="6219824" y="2970411"/>
                </a:cubicBezTo>
                <a:lnTo>
                  <a:pt x="5419922" y="6715918"/>
                </a:lnTo>
                <a:lnTo>
                  <a:pt x="4341017" y="6715918"/>
                </a:lnTo>
                <a:lnTo>
                  <a:pt x="5258791" y="2480468"/>
                </a:lnTo>
                <a:cubicBezTo>
                  <a:pt x="5308400" y="2166276"/>
                  <a:pt x="5333205" y="1959570"/>
                  <a:pt x="5333205" y="1860351"/>
                </a:cubicBezTo>
                <a:cubicBezTo>
                  <a:pt x="5333205" y="1575130"/>
                  <a:pt x="5230877" y="1351888"/>
                  <a:pt x="5026222" y="1190625"/>
                </a:cubicBezTo>
                <a:cubicBezTo>
                  <a:pt x="4821567" y="1029361"/>
                  <a:pt x="4543556" y="948729"/>
                  <a:pt x="4192189" y="948729"/>
                </a:cubicBezTo>
                <a:cubicBezTo>
                  <a:pt x="3687761" y="948729"/>
                  <a:pt x="3199869" y="1149283"/>
                  <a:pt x="2728514" y="1550392"/>
                </a:cubicBezTo>
                <a:cubicBezTo>
                  <a:pt x="2257291" y="1951368"/>
                  <a:pt x="1965853" y="2443294"/>
                  <a:pt x="1854199" y="3026172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82910" y="148828"/>
                </a:lnTo>
                <a:lnTo>
                  <a:pt x="2424706" y="148828"/>
                </a:lnTo>
                <a:lnTo>
                  <a:pt x="2220117" y="1141015"/>
                </a:lnTo>
                <a:lnTo>
                  <a:pt x="2244922" y="1141015"/>
                </a:lnTo>
                <a:cubicBezTo>
                  <a:pt x="2513606" y="777213"/>
                  <a:pt x="2850487" y="496093"/>
                  <a:pt x="3255564" y="297656"/>
                </a:cubicBezTo>
                <a:cubicBezTo>
                  <a:pt x="3660774" y="99218"/>
                  <a:pt x="4103157" y="0"/>
                  <a:pt x="4582714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3" name="Freeform 2123"/>
          <p:cNvSpPr/>
          <p:nvPr/>
        </p:nvSpPr>
        <p:spPr>
          <a:xfrm rot="0" flipH="0" flipV="0">
            <a:off x="6771382" y="3804756"/>
            <a:ext cx="119659" cy="147739"/>
          </a:xfrm>
          <a:custGeom>
            <a:pathLst>
              <a:path w="7478712" h="9233693">
                <a:moveTo>
                  <a:pt x="4899024" y="0"/>
                </a:moveTo>
                <a:cubicBezTo>
                  <a:pt x="5700977" y="0"/>
                  <a:pt x="6331412" y="240837"/>
                  <a:pt x="6790332" y="722511"/>
                </a:cubicBezTo>
                <a:cubicBezTo>
                  <a:pt x="7249252" y="1204052"/>
                  <a:pt x="7478712" y="1860351"/>
                  <a:pt x="7478712" y="2691408"/>
                </a:cubicBezTo>
                <a:cubicBezTo>
                  <a:pt x="7478712" y="3795117"/>
                  <a:pt x="7133496" y="4767659"/>
                  <a:pt x="6443067" y="5609034"/>
                </a:cubicBezTo>
                <a:cubicBezTo>
                  <a:pt x="5752636" y="6450277"/>
                  <a:pt x="4884472" y="6870897"/>
                  <a:pt x="3838574" y="6870897"/>
                </a:cubicBezTo>
                <a:cubicBezTo>
                  <a:pt x="3338379" y="6870897"/>
                  <a:pt x="2899105" y="6772737"/>
                  <a:pt x="2520751" y="6576417"/>
                </a:cubicBezTo>
                <a:cubicBezTo>
                  <a:pt x="2142529" y="6379964"/>
                  <a:pt x="1897591" y="6091568"/>
                  <a:pt x="1785937" y="5711229"/>
                </a:cubicBezTo>
                <a:lnTo>
                  <a:pt x="1761132" y="5711229"/>
                </a:lnTo>
                <a:lnTo>
                  <a:pt x="1066601" y="9233693"/>
                </a:lnTo>
                <a:lnTo>
                  <a:pt x="0" y="9233693"/>
                </a:lnTo>
                <a:lnTo>
                  <a:pt x="1916112" y="148828"/>
                </a:lnTo>
                <a:lnTo>
                  <a:pt x="2933104" y="148828"/>
                </a:lnTo>
                <a:lnTo>
                  <a:pt x="2703710" y="1091406"/>
                </a:lnTo>
                <a:lnTo>
                  <a:pt x="2728515" y="1091406"/>
                </a:lnTo>
                <a:cubicBezTo>
                  <a:pt x="2997199" y="731705"/>
                  <a:pt x="3297964" y="459912"/>
                  <a:pt x="3630810" y="276026"/>
                </a:cubicBezTo>
                <a:cubicBezTo>
                  <a:pt x="3963656" y="92009"/>
                  <a:pt x="4386394" y="0"/>
                  <a:pt x="4899024" y="0"/>
                </a:cubicBezTo>
                <a:close/>
                <a:moveTo>
                  <a:pt x="7336035" y="6715918"/>
                </a:moveTo>
                <a:moveTo>
                  <a:pt x="2145704" y="4216797"/>
                </a:moveTo>
                <a:cubicBezTo>
                  <a:pt x="2145704" y="4733528"/>
                  <a:pt x="2294532" y="5145947"/>
                  <a:pt x="2592188" y="5454054"/>
                </a:cubicBezTo>
                <a:cubicBezTo>
                  <a:pt x="2889845" y="5762029"/>
                  <a:pt x="3290821" y="5916017"/>
                  <a:pt x="3795117" y="5916017"/>
                </a:cubicBezTo>
                <a:cubicBezTo>
                  <a:pt x="4559895" y="5916017"/>
                  <a:pt x="5185171" y="5591505"/>
                  <a:pt x="5670946" y="4942483"/>
                </a:cubicBezTo>
                <a:cubicBezTo>
                  <a:pt x="6156721" y="4293327"/>
                  <a:pt x="6399609" y="3542969"/>
                  <a:pt x="6399609" y="2691408"/>
                </a:cubicBezTo>
                <a:cubicBezTo>
                  <a:pt x="6399609" y="2116733"/>
                  <a:pt x="6254881" y="1682618"/>
                  <a:pt x="5965427" y="1389062"/>
                </a:cubicBezTo>
                <a:cubicBezTo>
                  <a:pt x="5676106" y="1095507"/>
                  <a:pt x="5254492" y="948729"/>
                  <a:pt x="4700587" y="948729"/>
                </a:cubicBezTo>
                <a:cubicBezTo>
                  <a:pt x="3997721" y="948729"/>
                  <a:pt x="3396191" y="1289843"/>
                  <a:pt x="2895996" y="1972072"/>
                </a:cubicBezTo>
                <a:cubicBezTo>
                  <a:pt x="2395801" y="2654168"/>
                  <a:pt x="2145704" y="3402409"/>
                  <a:pt x="2145704" y="4216797"/>
                </a:cubicBezTo>
                <a:close/>
                <a:moveTo>
                  <a:pt x="31192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4" name="Freeform 2124"/>
          <p:cNvSpPr/>
          <p:nvPr/>
        </p:nvSpPr>
        <p:spPr>
          <a:xfrm rot="0" flipH="0" flipV="0">
            <a:off x="6899614" y="3768739"/>
            <a:ext cx="96640" cy="145951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5" name="Freeform 2125"/>
          <p:cNvSpPr/>
          <p:nvPr/>
        </p:nvSpPr>
        <p:spPr>
          <a:xfrm rot="0" flipH="0" flipV="0">
            <a:off x="7005074" y="3768739"/>
            <a:ext cx="96640" cy="145951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6" name="Freeform 2126"/>
          <p:cNvSpPr/>
          <p:nvPr/>
        </p:nvSpPr>
        <p:spPr>
          <a:xfrm rot="0" flipH="0" flipV="0">
            <a:off x="7110732" y="3804756"/>
            <a:ext cx="91182" cy="109934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7" name="Freeform 2127"/>
          <p:cNvSpPr/>
          <p:nvPr/>
        </p:nvSpPr>
        <p:spPr>
          <a:xfrm rot="0" flipH="0" flipV="0">
            <a:off x="7209062" y="3767151"/>
            <a:ext cx="47726" cy="145059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8" name="Freeform 2128"/>
          <p:cNvSpPr/>
          <p:nvPr/>
        </p:nvSpPr>
        <p:spPr>
          <a:xfrm rot="0" flipH="0" flipV="0">
            <a:off x="7253378" y="3804756"/>
            <a:ext cx="91182" cy="109934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29" name="Freeform 2129"/>
          <p:cNvSpPr/>
          <p:nvPr/>
        </p:nvSpPr>
        <p:spPr>
          <a:xfrm rot="0" flipH="0" flipV="0">
            <a:off x="7351708" y="3767151"/>
            <a:ext cx="47726" cy="145059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0" name="Freeform 2130"/>
          <p:cNvSpPr/>
          <p:nvPr/>
        </p:nvSpPr>
        <p:spPr>
          <a:xfrm rot="0" flipH="0" flipV="0">
            <a:off x="7396819" y="3804756"/>
            <a:ext cx="102593" cy="107454"/>
          </a:xfrm>
          <a:custGeom>
            <a:pathLst>
              <a:path w="6412110" h="6715918">
                <a:moveTo>
                  <a:pt x="4582714" y="0"/>
                </a:moveTo>
                <a:cubicBezTo>
                  <a:pt x="5202898" y="0"/>
                  <a:pt x="5662810" y="135400"/>
                  <a:pt x="5962450" y="406201"/>
                </a:cubicBezTo>
                <a:cubicBezTo>
                  <a:pt x="6262223" y="677002"/>
                  <a:pt x="6412110" y="1101791"/>
                  <a:pt x="6412110" y="1680567"/>
                </a:cubicBezTo>
                <a:cubicBezTo>
                  <a:pt x="6412110" y="1796322"/>
                  <a:pt x="6402783" y="1931723"/>
                  <a:pt x="6384130" y="2086768"/>
                </a:cubicBezTo>
                <a:cubicBezTo>
                  <a:pt x="6365609" y="2241814"/>
                  <a:pt x="6310840" y="2536362"/>
                  <a:pt x="6219824" y="2970411"/>
                </a:cubicBezTo>
                <a:lnTo>
                  <a:pt x="5419922" y="6715918"/>
                </a:lnTo>
                <a:lnTo>
                  <a:pt x="4341017" y="6715918"/>
                </a:lnTo>
                <a:lnTo>
                  <a:pt x="5258791" y="2480468"/>
                </a:lnTo>
                <a:cubicBezTo>
                  <a:pt x="5308400" y="2166276"/>
                  <a:pt x="5333205" y="1959570"/>
                  <a:pt x="5333205" y="1860351"/>
                </a:cubicBezTo>
                <a:cubicBezTo>
                  <a:pt x="5333205" y="1575130"/>
                  <a:pt x="5230877" y="1351888"/>
                  <a:pt x="5026222" y="1190625"/>
                </a:cubicBezTo>
                <a:cubicBezTo>
                  <a:pt x="4821567" y="1029361"/>
                  <a:pt x="4543556" y="948729"/>
                  <a:pt x="4192189" y="948729"/>
                </a:cubicBezTo>
                <a:cubicBezTo>
                  <a:pt x="3687761" y="948729"/>
                  <a:pt x="3199869" y="1149283"/>
                  <a:pt x="2728514" y="1550392"/>
                </a:cubicBezTo>
                <a:cubicBezTo>
                  <a:pt x="2257291" y="1951368"/>
                  <a:pt x="1965853" y="2443294"/>
                  <a:pt x="1854199" y="3026172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82910" y="148828"/>
                </a:lnTo>
                <a:lnTo>
                  <a:pt x="2424706" y="148828"/>
                </a:lnTo>
                <a:lnTo>
                  <a:pt x="2220117" y="1141015"/>
                </a:lnTo>
                <a:lnTo>
                  <a:pt x="2244922" y="1141015"/>
                </a:lnTo>
                <a:cubicBezTo>
                  <a:pt x="2513606" y="777213"/>
                  <a:pt x="2850487" y="496093"/>
                  <a:pt x="3255564" y="297656"/>
                </a:cubicBezTo>
                <a:cubicBezTo>
                  <a:pt x="3660774" y="99218"/>
                  <a:pt x="4103157" y="0"/>
                  <a:pt x="4582714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1" name="Freeform 2131"/>
          <p:cNvSpPr/>
          <p:nvPr/>
        </p:nvSpPr>
        <p:spPr>
          <a:xfrm rot="0" flipH="0" flipV="0">
            <a:off x="7574819" y="3763681"/>
            <a:ext cx="134937" cy="152003"/>
          </a:xfrm>
          <a:custGeom>
            <a:pathLst>
              <a:path w="8433594" h="9500194">
                <a:moveTo>
                  <a:pt x="4979392" y="0"/>
                </a:moveTo>
                <a:cubicBezTo>
                  <a:pt x="6008886" y="0"/>
                  <a:pt x="6838818" y="270801"/>
                  <a:pt x="7469188" y="812403"/>
                </a:cubicBezTo>
                <a:cubicBezTo>
                  <a:pt x="8099689" y="1353873"/>
                  <a:pt x="8421158" y="2128970"/>
                  <a:pt x="8433594" y="3137694"/>
                </a:cubicBezTo>
                <a:lnTo>
                  <a:pt x="7224316" y="3137694"/>
                </a:lnTo>
                <a:cubicBezTo>
                  <a:pt x="7224316" y="2451497"/>
                  <a:pt x="7022769" y="1926497"/>
                  <a:pt x="6619677" y="1562695"/>
                </a:cubicBezTo>
                <a:cubicBezTo>
                  <a:pt x="6216584" y="1198893"/>
                  <a:pt x="5669823" y="1016992"/>
                  <a:pt x="4979392" y="1016992"/>
                </a:cubicBezTo>
                <a:cubicBezTo>
                  <a:pt x="3834276" y="1016992"/>
                  <a:pt x="2918553" y="1459375"/>
                  <a:pt x="2232224" y="2344142"/>
                </a:cubicBezTo>
                <a:cubicBezTo>
                  <a:pt x="1546027" y="3228776"/>
                  <a:pt x="1202928" y="4289094"/>
                  <a:pt x="1202928" y="5525095"/>
                </a:cubicBezTo>
                <a:cubicBezTo>
                  <a:pt x="1202928" y="6447036"/>
                  <a:pt x="1432388" y="7170539"/>
                  <a:pt x="1891308" y="7695604"/>
                </a:cubicBezTo>
                <a:cubicBezTo>
                  <a:pt x="2350228" y="8220670"/>
                  <a:pt x="3015787" y="8483203"/>
                  <a:pt x="3887986" y="8483203"/>
                </a:cubicBezTo>
                <a:cubicBezTo>
                  <a:pt x="4594953" y="8483203"/>
                  <a:pt x="5185106" y="8294092"/>
                  <a:pt x="5658445" y="7915870"/>
                </a:cubicBezTo>
                <a:cubicBezTo>
                  <a:pt x="6131785" y="7537516"/>
                  <a:pt x="6475942" y="6972101"/>
                  <a:pt x="6690916" y="6219626"/>
                </a:cubicBezTo>
                <a:lnTo>
                  <a:pt x="7900194" y="6219626"/>
                </a:lnTo>
                <a:cubicBezTo>
                  <a:pt x="7648046" y="7306932"/>
                  <a:pt x="7178808" y="8125552"/>
                  <a:pt x="6492478" y="8675489"/>
                </a:cubicBezTo>
                <a:cubicBezTo>
                  <a:pt x="5806281" y="9225293"/>
                  <a:pt x="4938117" y="9500194"/>
                  <a:pt x="3887986" y="9500194"/>
                </a:cubicBezTo>
                <a:cubicBezTo>
                  <a:pt x="2660187" y="9500194"/>
                  <a:pt x="1705240" y="9152929"/>
                  <a:pt x="1023144" y="8458398"/>
                </a:cubicBezTo>
                <a:cubicBezTo>
                  <a:pt x="341048" y="7763867"/>
                  <a:pt x="0" y="6786099"/>
                  <a:pt x="0" y="5525095"/>
                </a:cubicBezTo>
                <a:cubicBezTo>
                  <a:pt x="0" y="3966567"/>
                  <a:pt x="465072" y="2656086"/>
                  <a:pt x="1395214" y="1593651"/>
                </a:cubicBezTo>
                <a:cubicBezTo>
                  <a:pt x="2325357" y="531217"/>
                  <a:pt x="3520083" y="0"/>
                  <a:pt x="4979392" y="0"/>
                </a:cubicBezTo>
                <a:close/>
                <a:moveTo>
                  <a:pt x="8799314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2" name="Freeform 2132"/>
          <p:cNvSpPr/>
          <p:nvPr/>
        </p:nvSpPr>
        <p:spPr>
          <a:xfrm rot="0" flipH="0" flipV="0">
            <a:off x="7715179" y="3767151"/>
            <a:ext cx="130670" cy="145059"/>
          </a:xfrm>
          <a:custGeom>
            <a:pathLst>
              <a:path w="8166894" h="9066212">
                <a:moveTo>
                  <a:pt x="8166894" y="0"/>
                </a:moveTo>
                <a:lnTo>
                  <a:pt x="7962305" y="1016992"/>
                </a:lnTo>
                <a:lnTo>
                  <a:pt x="2920603" y="1016992"/>
                </a:lnTo>
                <a:lnTo>
                  <a:pt x="2312988" y="3894336"/>
                </a:lnTo>
                <a:lnTo>
                  <a:pt x="7013377" y="3894336"/>
                </a:lnTo>
                <a:lnTo>
                  <a:pt x="6808788" y="4911328"/>
                </a:lnTo>
                <a:lnTo>
                  <a:pt x="2095897" y="4911328"/>
                </a:lnTo>
                <a:lnTo>
                  <a:pt x="1438672" y="8049220"/>
                </a:lnTo>
                <a:lnTo>
                  <a:pt x="6542088" y="8049220"/>
                </a:lnTo>
                <a:lnTo>
                  <a:pt x="6312694" y="9066212"/>
                </a:lnTo>
                <a:lnTo>
                  <a:pt x="0" y="9066212"/>
                </a:lnTo>
                <a:lnTo>
                  <a:pt x="1922264" y="0"/>
                </a:lnTo>
                <a:close/>
                <a:moveTo>
                  <a:pt x="89792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3" name="Freeform 2133"/>
          <p:cNvSpPr/>
          <p:nvPr/>
        </p:nvSpPr>
        <p:spPr>
          <a:xfrm rot="0" flipH="0" flipV="0">
            <a:off x="7839131" y="3767151"/>
            <a:ext cx="134340" cy="145059"/>
          </a:xfrm>
          <a:custGeom>
            <a:pathLst>
              <a:path w="8396288" h="9066212">
                <a:moveTo>
                  <a:pt x="5475486" y="0"/>
                </a:moveTo>
                <a:cubicBezTo>
                  <a:pt x="6384991" y="0"/>
                  <a:pt x="7099168" y="195395"/>
                  <a:pt x="7618016" y="586184"/>
                </a:cubicBezTo>
                <a:cubicBezTo>
                  <a:pt x="8136864" y="976842"/>
                  <a:pt x="8396288" y="1550392"/>
                  <a:pt x="8396288" y="2306836"/>
                </a:cubicBezTo>
                <a:cubicBezTo>
                  <a:pt x="8396288" y="2893946"/>
                  <a:pt x="8212336" y="3423179"/>
                  <a:pt x="7844433" y="3894534"/>
                </a:cubicBezTo>
                <a:cubicBezTo>
                  <a:pt x="7476530" y="4365757"/>
                  <a:pt x="6978386" y="4650978"/>
                  <a:pt x="6350000" y="4750197"/>
                </a:cubicBezTo>
                <a:lnTo>
                  <a:pt x="6350000" y="4775002"/>
                </a:lnTo>
                <a:cubicBezTo>
                  <a:pt x="6635221" y="4857684"/>
                  <a:pt x="6864614" y="5036476"/>
                  <a:pt x="7038181" y="5311378"/>
                </a:cubicBezTo>
                <a:cubicBezTo>
                  <a:pt x="7211880" y="5586280"/>
                  <a:pt x="7298730" y="5942872"/>
                  <a:pt x="7298730" y="6381155"/>
                </a:cubicBezTo>
                <a:cubicBezTo>
                  <a:pt x="7298730" y="6612665"/>
                  <a:pt x="7267708" y="6924741"/>
                  <a:pt x="7205663" y="7317383"/>
                </a:cubicBezTo>
                <a:cubicBezTo>
                  <a:pt x="7143618" y="7714258"/>
                  <a:pt x="7112595" y="8032618"/>
                  <a:pt x="7112595" y="8272462"/>
                </a:cubicBezTo>
                <a:cubicBezTo>
                  <a:pt x="7112595" y="8417190"/>
                  <a:pt x="7128074" y="8556757"/>
                  <a:pt x="7159030" y="8691166"/>
                </a:cubicBezTo>
                <a:cubicBezTo>
                  <a:pt x="7190119" y="8825442"/>
                  <a:pt x="7234635" y="8950457"/>
                  <a:pt x="7292578" y="9066212"/>
                </a:cubicBezTo>
                <a:lnTo>
                  <a:pt x="6033691" y="9066212"/>
                </a:lnTo>
                <a:cubicBezTo>
                  <a:pt x="6004719" y="8971095"/>
                  <a:pt x="5980906" y="8856398"/>
                  <a:pt x="5962253" y="8722122"/>
                </a:cubicBezTo>
                <a:cubicBezTo>
                  <a:pt x="5943732" y="8587714"/>
                  <a:pt x="5934472" y="8435777"/>
                  <a:pt x="5934472" y="8266311"/>
                </a:cubicBezTo>
                <a:cubicBezTo>
                  <a:pt x="5934472" y="7956219"/>
                  <a:pt x="5967545" y="7627541"/>
                  <a:pt x="6033691" y="7280275"/>
                </a:cubicBezTo>
                <a:cubicBezTo>
                  <a:pt x="6099837" y="6933009"/>
                  <a:pt x="6132910" y="6641571"/>
                  <a:pt x="6132910" y="6405959"/>
                </a:cubicBezTo>
                <a:cubicBezTo>
                  <a:pt x="6132910" y="6029722"/>
                  <a:pt x="6060546" y="5740334"/>
                  <a:pt x="5915819" y="5537795"/>
                </a:cubicBezTo>
                <a:cubicBezTo>
                  <a:pt x="5771092" y="5335124"/>
                  <a:pt x="5527212" y="5219369"/>
                  <a:pt x="5184180" y="5190530"/>
                </a:cubicBezTo>
                <a:lnTo>
                  <a:pt x="2021483" y="5190530"/>
                </a:lnTo>
                <a:lnTo>
                  <a:pt x="1209080" y="9066212"/>
                </a:lnTo>
                <a:lnTo>
                  <a:pt x="0" y="9066212"/>
                </a:lnTo>
                <a:lnTo>
                  <a:pt x="1922264" y="0"/>
                </a:lnTo>
                <a:close/>
                <a:moveTo>
                  <a:pt x="8979297" y="9066212"/>
                </a:moveTo>
                <a:moveTo>
                  <a:pt x="2908300" y="1016992"/>
                </a:moveTo>
                <a:lnTo>
                  <a:pt x="2238574" y="4179689"/>
                </a:lnTo>
                <a:lnTo>
                  <a:pt x="5010547" y="4179689"/>
                </a:lnTo>
                <a:cubicBezTo>
                  <a:pt x="5684309" y="4179689"/>
                  <a:pt x="6216518" y="4018492"/>
                  <a:pt x="6607175" y="3696097"/>
                </a:cubicBezTo>
                <a:cubicBezTo>
                  <a:pt x="6997964" y="3373570"/>
                  <a:pt x="7193360" y="2935287"/>
                  <a:pt x="7193360" y="2381250"/>
                </a:cubicBezTo>
                <a:cubicBezTo>
                  <a:pt x="7193360" y="1926564"/>
                  <a:pt x="7045524" y="1585516"/>
                  <a:pt x="6749852" y="1358106"/>
                </a:cubicBezTo>
                <a:cubicBezTo>
                  <a:pt x="6454312" y="1130697"/>
                  <a:pt x="6027473" y="1016992"/>
                  <a:pt x="5469335" y="1016992"/>
                </a:cubicBezTo>
                <a:close/>
                <a:moveTo>
                  <a:pt x="796230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4" name="Freeform 2134"/>
          <p:cNvSpPr/>
          <p:nvPr/>
        </p:nvSpPr>
        <p:spPr>
          <a:xfrm rot="0" flipH="0" flipV="0">
            <a:off x="7978323" y="3767151"/>
            <a:ext cx="146545" cy="145059"/>
          </a:xfrm>
          <a:custGeom>
            <a:pathLst>
              <a:path w="9159081" h="9066212">
                <a:moveTo>
                  <a:pt x="3212108" y="0"/>
                </a:moveTo>
                <a:lnTo>
                  <a:pt x="6455370" y="7503517"/>
                </a:lnTo>
                <a:lnTo>
                  <a:pt x="6480175" y="7503517"/>
                </a:lnTo>
                <a:lnTo>
                  <a:pt x="7993261" y="0"/>
                </a:lnTo>
                <a:lnTo>
                  <a:pt x="9159081" y="0"/>
                </a:lnTo>
                <a:lnTo>
                  <a:pt x="7242969" y="9066212"/>
                </a:lnTo>
                <a:lnTo>
                  <a:pt x="5946775" y="9066212"/>
                </a:lnTo>
                <a:lnTo>
                  <a:pt x="2734667" y="1612305"/>
                </a:lnTo>
                <a:lnTo>
                  <a:pt x="2709863" y="1612305"/>
                </a:lnTo>
                <a:lnTo>
                  <a:pt x="1171972" y="9066212"/>
                </a:lnTo>
                <a:lnTo>
                  <a:pt x="0" y="9066212"/>
                </a:lnTo>
                <a:lnTo>
                  <a:pt x="1922264" y="0"/>
                </a:lnTo>
                <a:close/>
                <a:moveTo>
                  <a:pt x="89792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5" name="Freeform 2135"/>
          <p:cNvSpPr/>
          <p:nvPr/>
        </p:nvSpPr>
        <p:spPr>
          <a:xfrm rot="0" flipH="0" flipV="0">
            <a:off x="8122649" y="3767151"/>
            <a:ext cx="47726" cy="145059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6" name="Freeform 2136"/>
          <p:cNvSpPr/>
          <p:nvPr/>
        </p:nvSpPr>
        <p:spPr>
          <a:xfrm rot="0" flipH="0" flipV="0">
            <a:off x="8167760" y="3767151"/>
            <a:ext cx="47726" cy="145059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7" name="Freeform 2137"/>
          <p:cNvSpPr/>
          <p:nvPr/>
        </p:nvSpPr>
        <p:spPr>
          <a:xfrm rot="0" flipH="0" flipV="0">
            <a:off x="8212870" y="3804756"/>
            <a:ext cx="102593" cy="107454"/>
          </a:xfrm>
          <a:custGeom>
            <a:pathLst>
              <a:path w="6412110" h="6715918">
                <a:moveTo>
                  <a:pt x="4582714" y="0"/>
                </a:moveTo>
                <a:cubicBezTo>
                  <a:pt x="5202898" y="0"/>
                  <a:pt x="5662810" y="135400"/>
                  <a:pt x="5962450" y="406201"/>
                </a:cubicBezTo>
                <a:cubicBezTo>
                  <a:pt x="6262223" y="677002"/>
                  <a:pt x="6412110" y="1101791"/>
                  <a:pt x="6412110" y="1680567"/>
                </a:cubicBezTo>
                <a:cubicBezTo>
                  <a:pt x="6412110" y="1796322"/>
                  <a:pt x="6402783" y="1931723"/>
                  <a:pt x="6384130" y="2086768"/>
                </a:cubicBezTo>
                <a:cubicBezTo>
                  <a:pt x="6365609" y="2241814"/>
                  <a:pt x="6310840" y="2536362"/>
                  <a:pt x="6219824" y="2970411"/>
                </a:cubicBezTo>
                <a:lnTo>
                  <a:pt x="5419922" y="6715918"/>
                </a:lnTo>
                <a:lnTo>
                  <a:pt x="4341017" y="6715918"/>
                </a:lnTo>
                <a:lnTo>
                  <a:pt x="5258791" y="2480468"/>
                </a:lnTo>
                <a:cubicBezTo>
                  <a:pt x="5308400" y="2166276"/>
                  <a:pt x="5333205" y="1959570"/>
                  <a:pt x="5333205" y="1860351"/>
                </a:cubicBezTo>
                <a:cubicBezTo>
                  <a:pt x="5333205" y="1575130"/>
                  <a:pt x="5230877" y="1351888"/>
                  <a:pt x="5026222" y="1190625"/>
                </a:cubicBezTo>
                <a:cubicBezTo>
                  <a:pt x="4821567" y="1029361"/>
                  <a:pt x="4543556" y="948729"/>
                  <a:pt x="4192189" y="948729"/>
                </a:cubicBezTo>
                <a:cubicBezTo>
                  <a:pt x="3687761" y="948729"/>
                  <a:pt x="3199869" y="1149283"/>
                  <a:pt x="2728514" y="1550392"/>
                </a:cubicBezTo>
                <a:cubicBezTo>
                  <a:pt x="2257291" y="1951368"/>
                  <a:pt x="1965853" y="2443294"/>
                  <a:pt x="1854199" y="3026172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82910" y="148828"/>
                </a:lnTo>
                <a:lnTo>
                  <a:pt x="2424706" y="148828"/>
                </a:lnTo>
                <a:lnTo>
                  <a:pt x="2220117" y="1141015"/>
                </a:lnTo>
                <a:lnTo>
                  <a:pt x="2244922" y="1141015"/>
                </a:lnTo>
                <a:cubicBezTo>
                  <a:pt x="2513606" y="777213"/>
                  <a:pt x="2850487" y="496093"/>
                  <a:pt x="3255564" y="297656"/>
                </a:cubicBezTo>
                <a:cubicBezTo>
                  <a:pt x="3660774" y="99218"/>
                  <a:pt x="4103157" y="0"/>
                  <a:pt x="4582714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8" name="Freeform 2138"/>
          <p:cNvSpPr/>
          <p:nvPr/>
        </p:nvSpPr>
        <p:spPr>
          <a:xfrm rot="0" flipH="0" flipV="0">
            <a:off x="8389877" y="3776082"/>
            <a:ext cx="59134" cy="137318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39" name="Freeform 2139"/>
          <p:cNvSpPr/>
          <p:nvPr/>
        </p:nvSpPr>
        <p:spPr>
          <a:xfrm rot="0" flipH="0" flipV="0">
            <a:off x="8447969" y="3768739"/>
            <a:ext cx="102393" cy="145951"/>
          </a:xfrm>
          <a:custGeom>
            <a:pathLst>
              <a:path w="6399610" h="9121972">
                <a:moveTo>
                  <a:pt x="3671094" y="2251075"/>
                </a:moveTo>
                <a:cubicBezTo>
                  <a:pt x="4564063" y="2251075"/>
                  <a:pt x="5242057" y="2485694"/>
                  <a:pt x="5705078" y="2954933"/>
                </a:cubicBezTo>
                <a:cubicBezTo>
                  <a:pt x="6168099" y="3424171"/>
                  <a:pt x="6399610" y="4094956"/>
                  <a:pt x="6399610" y="4967287"/>
                </a:cubicBezTo>
                <a:cubicBezTo>
                  <a:pt x="6399610" y="6128940"/>
                  <a:pt x="6059554" y="7111801"/>
                  <a:pt x="5379442" y="7915870"/>
                </a:cubicBezTo>
                <a:cubicBezTo>
                  <a:pt x="4699463" y="8719939"/>
                  <a:pt x="3828190" y="9121972"/>
                  <a:pt x="2765624" y="9121972"/>
                </a:cubicBezTo>
                <a:cubicBezTo>
                  <a:pt x="1938801" y="9121972"/>
                  <a:pt x="1271125" y="8869825"/>
                  <a:pt x="762595" y="8365529"/>
                </a:cubicBezTo>
                <a:cubicBezTo>
                  <a:pt x="254199" y="7861101"/>
                  <a:pt x="0" y="7195476"/>
                  <a:pt x="0" y="6368653"/>
                </a:cubicBezTo>
                <a:cubicBezTo>
                  <a:pt x="0" y="5252508"/>
                  <a:pt x="338998" y="4287242"/>
                  <a:pt x="1016992" y="3472854"/>
                </a:cubicBezTo>
                <a:cubicBezTo>
                  <a:pt x="1694987" y="2658335"/>
                  <a:pt x="2579688" y="2251075"/>
                  <a:pt x="3671094" y="2251075"/>
                </a:cubicBezTo>
                <a:close/>
                <a:moveTo>
                  <a:pt x="6498828" y="8966993"/>
                </a:moveTo>
                <a:moveTo>
                  <a:pt x="1078905" y="6362501"/>
                </a:moveTo>
                <a:cubicBezTo>
                  <a:pt x="1078905" y="6937176"/>
                  <a:pt x="1240102" y="7381610"/>
                  <a:pt x="1562497" y="7695803"/>
                </a:cubicBezTo>
                <a:cubicBezTo>
                  <a:pt x="1885024" y="8009996"/>
                  <a:pt x="2323306" y="8167092"/>
                  <a:pt x="2877344" y="8167092"/>
                </a:cubicBezTo>
                <a:cubicBezTo>
                  <a:pt x="3571875" y="8167092"/>
                  <a:pt x="4152702" y="7843573"/>
                  <a:pt x="4619824" y="7196534"/>
                </a:cubicBezTo>
                <a:cubicBezTo>
                  <a:pt x="5086945" y="6549496"/>
                  <a:pt x="5320506" y="5835319"/>
                  <a:pt x="5320506" y="5054004"/>
                </a:cubicBezTo>
                <a:cubicBezTo>
                  <a:pt x="5320506" y="4500099"/>
                  <a:pt x="5169628" y="4052623"/>
                  <a:pt x="4867870" y="3711575"/>
                </a:cubicBezTo>
                <a:cubicBezTo>
                  <a:pt x="4566113" y="3370394"/>
                  <a:pt x="4136165" y="3199804"/>
                  <a:pt x="3578027" y="3199804"/>
                </a:cubicBezTo>
                <a:cubicBezTo>
                  <a:pt x="2866959" y="3199804"/>
                  <a:pt x="2272639" y="3524382"/>
                  <a:pt x="1795066" y="4173537"/>
                </a:cubicBezTo>
                <a:cubicBezTo>
                  <a:pt x="1317625" y="4822560"/>
                  <a:pt x="1078905" y="5552215"/>
                  <a:pt x="1078905" y="6362501"/>
                </a:cubicBezTo>
                <a:close/>
                <a:moveTo>
                  <a:pt x="2387402" y="8966993"/>
                </a:moveTo>
                <a:moveTo>
                  <a:pt x="3782616" y="0"/>
                </a:moveTo>
                <a:lnTo>
                  <a:pt x="3516114" y="1320998"/>
                </a:lnTo>
                <a:lnTo>
                  <a:pt x="2387402" y="1320998"/>
                </a:lnTo>
                <a:lnTo>
                  <a:pt x="2654102" y="0"/>
                </a:lnTo>
                <a:close/>
                <a:moveTo>
                  <a:pt x="8749903" y="8966993"/>
                </a:moveTo>
                <a:moveTo>
                  <a:pt x="5853906" y="0"/>
                </a:moveTo>
                <a:lnTo>
                  <a:pt x="5587206" y="1320998"/>
                </a:lnTo>
                <a:lnTo>
                  <a:pt x="4452342" y="1320998"/>
                </a:lnTo>
                <a:lnTo>
                  <a:pt x="4719042" y="0"/>
                </a:lnTo>
                <a:close/>
                <a:moveTo>
                  <a:pt x="8749903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0" name="Freeform 2140"/>
          <p:cNvSpPr/>
          <p:nvPr/>
        </p:nvSpPr>
        <p:spPr>
          <a:xfrm rot="0" flipH="0" flipV="0">
            <a:off x="8560139" y="3767151"/>
            <a:ext cx="47726" cy="145059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1" name="Freeform 2141"/>
          <p:cNvSpPr/>
          <p:nvPr/>
        </p:nvSpPr>
        <p:spPr>
          <a:xfrm rot="0" flipH="0" flipV="0">
            <a:off x="8605249" y="3767151"/>
            <a:ext cx="102593" cy="145059"/>
          </a:xfrm>
          <a:custGeom>
            <a:pathLst>
              <a:path w="6412110" h="9066212">
                <a:moveTo>
                  <a:pt x="2995214" y="0"/>
                </a:moveTo>
                <a:lnTo>
                  <a:pt x="2220117" y="3460353"/>
                </a:lnTo>
                <a:lnTo>
                  <a:pt x="2244922" y="3491309"/>
                </a:lnTo>
                <a:cubicBezTo>
                  <a:pt x="2513606" y="3127507"/>
                  <a:pt x="2850487" y="2846387"/>
                  <a:pt x="3255564" y="2647950"/>
                </a:cubicBezTo>
                <a:cubicBezTo>
                  <a:pt x="3660774" y="2449512"/>
                  <a:pt x="4103157" y="2350294"/>
                  <a:pt x="4582714" y="2350294"/>
                </a:cubicBezTo>
                <a:cubicBezTo>
                  <a:pt x="5202898" y="2350294"/>
                  <a:pt x="5662810" y="2485694"/>
                  <a:pt x="5962450" y="2756495"/>
                </a:cubicBezTo>
                <a:cubicBezTo>
                  <a:pt x="6262223" y="3027296"/>
                  <a:pt x="6412110" y="3452085"/>
                  <a:pt x="6412110" y="4030861"/>
                </a:cubicBezTo>
                <a:cubicBezTo>
                  <a:pt x="6412110" y="4146616"/>
                  <a:pt x="6402783" y="4282017"/>
                  <a:pt x="6384130" y="4437062"/>
                </a:cubicBezTo>
                <a:cubicBezTo>
                  <a:pt x="6365609" y="4592108"/>
                  <a:pt x="6310840" y="4886656"/>
                  <a:pt x="6219824" y="5320705"/>
                </a:cubicBezTo>
                <a:lnTo>
                  <a:pt x="5419922" y="9066212"/>
                </a:lnTo>
                <a:lnTo>
                  <a:pt x="4341017" y="9066212"/>
                </a:lnTo>
                <a:lnTo>
                  <a:pt x="5258791" y="4805958"/>
                </a:lnTo>
                <a:cubicBezTo>
                  <a:pt x="5308400" y="4508302"/>
                  <a:pt x="5333205" y="4309864"/>
                  <a:pt x="5333205" y="4210645"/>
                </a:cubicBezTo>
                <a:cubicBezTo>
                  <a:pt x="5333205" y="3925424"/>
                  <a:pt x="5230877" y="3702182"/>
                  <a:pt x="5026222" y="3540919"/>
                </a:cubicBezTo>
                <a:cubicBezTo>
                  <a:pt x="4821567" y="3379655"/>
                  <a:pt x="4543556" y="3299023"/>
                  <a:pt x="4192189" y="3299023"/>
                </a:cubicBezTo>
                <a:cubicBezTo>
                  <a:pt x="3687761" y="3299023"/>
                  <a:pt x="3199869" y="3499577"/>
                  <a:pt x="2728514" y="3900686"/>
                </a:cubicBezTo>
                <a:cubicBezTo>
                  <a:pt x="2257291" y="4301662"/>
                  <a:pt x="1961752" y="4820444"/>
                  <a:pt x="1841895" y="5457031"/>
                </a:cubicBez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2" name="Freeform 2142"/>
          <p:cNvSpPr/>
          <p:nvPr/>
        </p:nvSpPr>
        <p:spPr>
          <a:xfrm rot="0" flipH="0" flipV="0">
            <a:off x="8718229" y="3767151"/>
            <a:ext cx="47726" cy="145059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3" name="Freeform 2143"/>
          <p:cNvSpPr/>
          <p:nvPr/>
        </p:nvSpPr>
        <p:spPr>
          <a:xfrm rot="0" flipH="0" flipV="0">
            <a:off x="8763339" y="3804756"/>
            <a:ext cx="102593" cy="107454"/>
          </a:xfrm>
          <a:custGeom>
            <a:pathLst>
              <a:path w="6412110" h="6715918">
                <a:moveTo>
                  <a:pt x="4582714" y="0"/>
                </a:moveTo>
                <a:cubicBezTo>
                  <a:pt x="5202898" y="0"/>
                  <a:pt x="5662810" y="135400"/>
                  <a:pt x="5962450" y="406201"/>
                </a:cubicBezTo>
                <a:cubicBezTo>
                  <a:pt x="6262223" y="677002"/>
                  <a:pt x="6412110" y="1101791"/>
                  <a:pt x="6412110" y="1680567"/>
                </a:cubicBezTo>
                <a:cubicBezTo>
                  <a:pt x="6412110" y="1796322"/>
                  <a:pt x="6402783" y="1931723"/>
                  <a:pt x="6384130" y="2086768"/>
                </a:cubicBezTo>
                <a:cubicBezTo>
                  <a:pt x="6365609" y="2241814"/>
                  <a:pt x="6310840" y="2536362"/>
                  <a:pt x="6219824" y="2970411"/>
                </a:cubicBezTo>
                <a:lnTo>
                  <a:pt x="5419922" y="6715918"/>
                </a:lnTo>
                <a:lnTo>
                  <a:pt x="4341017" y="6715918"/>
                </a:lnTo>
                <a:lnTo>
                  <a:pt x="5258791" y="2480468"/>
                </a:lnTo>
                <a:cubicBezTo>
                  <a:pt x="5308400" y="2166276"/>
                  <a:pt x="5333205" y="1959570"/>
                  <a:pt x="5333205" y="1860351"/>
                </a:cubicBezTo>
                <a:cubicBezTo>
                  <a:pt x="5333205" y="1575130"/>
                  <a:pt x="5230877" y="1351888"/>
                  <a:pt x="5026222" y="1190625"/>
                </a:cubicBezTo>
                <a:cubicBezTo>
                  <a:pt x="4821567" y="1029361"/>
                  <a:pt x="4543556" y="948729"/>
                  <a:pt x="4192189" y="948729"/>
                </a:cubicBezTo>
                <a:cubicBezTo>
                  <a:pt x="3687761" y="948729"/>
                  <a:pt x="3199869" y="1149283"/>
                  <a:pt x="2728514" y="1550392"/>
                </a:cubicBezTo>
                <a:cubicBezTo>
                  <a:pt x="2257291" y="1951368"/>
                  <a:pt x="1965853" y="2443294"/>
                  <a:pt x="1854199" y="3026172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82910" y="148828"/>
                </a:lnTo>
                <a:lnTo>
                  <a:pt x="2424706" y="148828"/>
                </a:lnTo>
                <a:lnTo>
                  <a:pt x="2220117" y="1141015"/>
                </a:lnTo>
                <a:lnTo>
                  <a:pt x="2244922" y="1141015"/>
                </a:lnTo>
                <a:cubicBezTo>
                  <a:pt x="2513606" y="777213"/>
                  <a:pt x="2850487" y="496093"/>
                  <a:pt x="3255564" y="297656"/>
                </a:cubicBezTo>
                <a:cubicBezTo>
                  <a:pt x="3660774" y="99218"/>
                  <a:pt x="4103157" y="0"/>
                  <a:pt x="4582714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4" name="Freeform 2144"/>
          <p:cNvSpPr/>
          <p:nvPr/>
        </p:nvSpPr>
        <p:spPr>
          <a:xfrm rot="0" flipH="0" flipV="0">
            <a:off x="8894774" y="3765465"/>
            <a:ext cx="91281" cy="146745"/>
          </a:xfrm>
          <a:custGeom>
            <a:pathLst>
              <a:path w="5705078" h="9171582">
                <a:moveTo>
                  <a:pt x="3075781" y="0"/>
                </a:moveTo>
                <a:cubicBezTo>
                  <a:pt x="3803385" y="0"/>
                  <a:pt x="4423502" y="191228"/>
                  <a:pt x="4936133" y="573682"/>
                </a:cubicBezTo>
                <a:cubicBezTo>
                  <a:pt x="5448763" y="956006"/>
                  <a:pt x="5705078" y="1465527"/>
                  <a:pt x="5705078" y="2102247"/>
                </a:cubicBezTo>
                <a:cubicBezTo>
                  <a:pt x="5705078" y="2598340"/>
                  <a:pt x="5596533" y="3046875"/>
                  <a:pt x="5379442" y="3447851"/>
                </a:cubicBezTo>
                <a:cubicBezTo>
                  <a:pt x="5162483" y="3848827"/>
                  <a:pt x="4690202" y="4303580"/>
                  <a:pt x="3962598" y="4812109"/>
                </a:cubicBezTo>
                <a:cubicBezTo>
                  <a:pt x="3433432" y="5184246"/>
                  <a:pt x="3067513" y="5503664"/>
                  <a:pt x="2864842" y="5770364"/>
                </a:cubicBezTo>
                <a:cubicBezTo>
                  <a:pt x="2662304" y="6036931"/>
                  <a:pt x="2523860" y="6395508"/>
                  <a:pt x="2449512" y="6846093"/>
                </a:cubicBezTo>
                <a:lnTo>
                  <a:pt x="1395214" y="6846093"/>
                </a:lnTo>
                <a:cubicBezTo>
                  <a:pt x="1506868" y="6192970"/>
                  <a:pt x="1690820" y="5681397"/>
                  <a:pt x="1947069" y="5311378"/>
                </a:cubicBezTo>
                <a:cubicBezTo>
                  <a:pt x="2203450" y="4941358"/>
                  <a:pt x="2670638" y="4528939"/>
                  <a:pt x="3348633" y="4074120"/>
                </a:cubicBezTo>
                <a:cubicBezTo>
                  <a:pt x="3770379" y="3788899"/>
                  <a:pt x="4077361" y="3500569"/>
                  <a:pt x="4269581" y="3209131"/>
                </a:cubicBezTo>
                <a:cubicBezTo>
                  <a:pt x="4461801" y="2917693"/>
                  <a:pt x="4557911" y="2610709"/>
                  <a:pt x="4557911" y="2288182"/>
                </a:cubicBezTo>
                <a:cubicBezTo>
                  <a:pt x="4557911" y="1858234"/>
                  <a:pt x="4430779" y="1528564"/>
                  <a:pt x="4176514" y="1299170"/>
                </a:cubicBezTo>
                <a:cubicBezTo>
                  <a:pt x="3922249" y="1069776"/>
                  <a:pt x="3563607" y="955079"/>
                  <a:pt x="3100586" y="955079"/>
                </a:cubicBezTo>
                <a:cubicBezTo>
                  <a:pt x="2534245" y="955079"/>
                  <a:pt x="2071224" y="1139031"/>
                  <a:pt x="1711523" y="1506934"/>
                </a:cubicBezTo>
                <a:cubicBezTo>
                  <a:pt x="1351822" y="1874837"/>
                  <a:pt x="1141015" y="2364713"/>
                  <a:pt x="1079103" y="2976562"/>
                </a:cubicBezTo>
                <a:lnTo>
                  <a:pt x="0" y="2976562"/>
                </a:lnTo>
                <a:cubicBezTo>
                  <a:pt x="53710" y="2108464"/>
                  <a:pt x="369953" y="1395346"/>
                  <a:pt x="948729" y="837207"/>
                </a:cubicBezTo>
                <a:cubicBezTo>
                  <a:pt x="1527506" y="279069"/>
                  <a:pt x="2236523" y="0"/>
                  <a:pt x="3075781" y="0"/>
                </a:cubicBezTo>
                <a:close/>
                <a:moveTo>
                  <a:pt x="8080176" y="9171582"/>
                </a:moveTo>
                <a:moveTo>
                  <a:pt x="2461815" y="7763867"/>
                </a:moveTo>
                <a:lnTo>
                  <a:pt x="2158008" y="9171582"/>
                </a:lnTo>
                <a:lnTo>
                  <a:pt x="750292" y="9171582"/>
                </a:lnTo>
                <a:lnTo>
                  <a:pt x="1054298" y="7763867"/>
                </a:lnTo>
                <a:close/>
                <a:moveTo>
                  <a:pt x="316309" y="917158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5" name="Rectangle 2145"/>
          <p:cNvSpPr/>
          <p:nvPr/>
        </p:nvSpPr>
        <p:spPr>
          <a:xfrm rot="0" flipH="0" flipV="0">
            <a:off x="11940702" y="1294940"/>
            <a:ext cx="5220061" cy="687765"/>
          </a:xfrm>
          <a:prstGeom prst="rect">
            <a:avLst/>
          </a:prstGeom>
        </p:spPr>
      </p:sp>
      <p:sp>
        <p:nvSpPr>
          <p:cNvPr id="2146" name="Freeform 2146"/>
          <p:cNvSpPr/>
          <p:nvPr/>
        </p:nvSpPr>
        <p:spPr>
          <a:xfrm rot="0" flipH="0" flipV="0">
            <a:off x="12020400" y="1347993"/>
            <a:ext cx="137125" cy="190390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7" name="Freeform 2147"/>
          <p:cNvSpPr/>
          <p:nvPr/>
        </p:nvSpPr>
        <p:spPr>
          <a:xfrm rot="0" flipH="0" flipV="0">
            <a:off x="12168686" y="1347993"/>
            <a:ext cx="137125" cy="194165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8" name="Freeform 2148"/>
          <p:cNvSpPr/>
          <p:nvPr/>
        </p:nvSpPr>
        <p:spPr>
          <a:xfrm rot="0" flipH="0" flipV="0">
            <a:off x="12331164" y="1351639"/>
            <a:ext cx="84777" cy="186744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49" name="Freeform 2149"/>
          <p:cNvSpPr/>
          <p:nvPr/>
        </p:nvSpPr>
        <p:spPr>
          <a:xfrm rot="0" flipH="0" flipV="0">
            <a:off x="12479449" y="1351639"/>
            <a:ext cx="84777" cy="186744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0" name="Freeform 2150"/>
          <p:cNvSpPr/>
          <p:nvPr/>
        </p:nvSpPr>
        <p:spPr>
          <a:xfrm rot="0" flipH="0" flipV="0">
            <a:off x="12624217" y="1402950"/>
            <a:ext cx="41805" cy="135433"/>
          </a:xfrm>
          <a:custGeom>
            <a:pathLst>
              <a:path w="1990725" h="6449218">
                <a:moveTo>
                  <a:pt x="1990725" y="0"/>
                </a:moveTo>
                <a:lnTo>
                  <a:pt x="1990725" y="1953418"/>
                </a:lnTo>
                <a:lnTo>
                  <a:pt x="0" y="1953418"/>
                </a:lnTo>
                <a:lnTo>
                  <a:pt x="0" y="0"/>
                </a:lnTo>
                <a:close/>
                <a:moveTo>
                  <a:pt x="5674122" y="6449218"/>
                </a:moveTo>
                <a:moveTo>
                  <a:pt x="1990725" y="4495800"/>
                </a:moveTo>
                <a:lnTo>
                  <a:pt x="1990725" y="6449218"/>
                </a:lnTo>
                <a:lnTo>
                  <a:pt x="0" y="6449218"/>
                </a:lnTo>
                <a:lnTo>
                  <a:pt x="0" y="4495800"/>
                </a:lnTo>
                <a:close/>
                <a:moveTo>
                  <a:pt x="1178322" y="6449218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1" name="Freeform 2151"/>
          <p:cNvSpPr/>
          <p:nvPr/>
        </p:nvSpPr>
        <p:spPr>
          <a:xfrm rot="0" flipH="0" flipV="0">
            <a:off x="12774053" y="1347993"/>
            <a:ext cx="144551" cy="190390"/>
          </a:xfrm>
          <a:custGeom>
            <a:pathLst>
              <a:path w="6883400" h="9066212">
                <a:moveTo>
                  <a:pt x="6784181" y="0"/>
                </a:moveTo>
                <a:lnTo>
                  <a:pt x="6784181" y="1674416"/>
                </a:lnTo>
                <a:lnTo>
                  <a:pt x="1996877" y="1674416"/>
                </a:lnTo>
                <a:lnTo>
                  <a:pt x="1996877" y="3615333"/>
                </a:lnTo>
                <a:lnTo>
                  <a:pt x="6387306" y="3615333"/>
                </a:lnTo>
                <a:lnTo>
                  <a:pt x="6387306" y="5165725"/>
                </a:lnTo>
                <a:lnTo>
                  <a:pt x="1996877" y="5165725"/>
                </a:lnTo>
                <a:lnTo>
                  <a:pt x="1996877" y="7391797"/>
                </a:lnTo>
                <a:lnTo>
                  <a:pt x="6883400" y="7391797"/>
                </a:lnTo>
                <a:lnTo>
                  <a:pt x="688340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2" name="Freeform 2152"/>
          <p:cNvSpPr/>
          <p:nvPr/>
        </p:nvSpPr>
        <p:spPr>
          <a:xfrm rot="0" flipH="0" flipV="0">
            <a:off x="12942703" y="1396828"/>
            <a:ext cx="129312" cy="141555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3" name="Freeform 2153"/>
          <p:cNvSpPr/>
          <p:nvPr/>
        </p:nvSpPr>
        <p:spPr>
          <a:xfrm rot="0" flipH="0" flipV="0">
            <a:off x="13093818" y="1396828"/>
            <a:ext cx="127749" cy="14533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4" name="Freeform 2154"/>
          <p:cNvSpPr/>
          <p:nvPr/>
        </p:nvSpPr>
        <p:spPr>
          <a:xfrm rot="0" flipH="0" flipV="0">
            <a:off x="13244849" y="1347993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5" name="Freeform 2155"/>
          <p:cNvSpPr/>
          <p:nvPr/>
        </p:nvSpPr>
        <p:spPr>
          <a:xfrm rot="0" flipH="0" flipV="0">
            <a:off x="13313391" y="1396828"/>
            <a:ext cx="210701" cy="141555"/>
          </a:xfrm>
          <a:custGeom>
            <a:pathLst>
              <a:path w="10033396" h="6740723">
                <a:moveTo>
                  <a:pt x="3733006" y="0"/>
                </a:moveTo>
                <a:cubicBezTo>
                  <a:pt x="4220897" y="0"/>
                  <a:pt x="4623990" y="94059"/>
                  <a:pt x="4942284" y="282178"/>
                </a:cubicBezTo>
                <a:cubicBezTo>
                  <a:pt x="5260578" y="470297"/>
                  <a:pt x="5496255" y="740040"/>
                  <a:pt x="5649317" y="1091406"/>
                </a:cubicBezTo>
                <a:cubicBezTo>
                  <a:pt x="5897364" y="740040"/>
                  <a:pt x="6190853" y="470297"/>
                  <a:pt x="6529784" y="282178"/>
                </a:cubicBezTo>
                <a:cubicBezTo>
                  <a:pt x="6868848" y="94059"/>
                  <a:pt x="7238867" y="0"/>
                  <a:pt x="7639843" y="0"/>
                </a:cubicBezTo>
                <a:cubicBezTo>
                  <a:pt x="8433593" y="0"/>
                  <a:pt x="9030956" y="202605"/>
                  <a:pt x="9431932" y="607814"/>
                </a:cubicBezTo>
                <a:cubicBezTo>
                  <a:pt x="9832909" y="1012891"/>
                  <a:pt x="10033396" y="1573014"/>
                  <a:pt x="10033396" y="2288183"/>
                </a:cubicBezTo>
                <a:lnTo>
                  <a:pt x="10033396" y="6740723"/>
                </a:lnTo>
                <a:lnTo>
                  <a:pt x="8229004" y="6740723"/>
                </a:lnTo>
                <a:lnTo>
                  <a:pt x="8229004" y="2945606"/>
                </a:lnTo>
                <a:cubicBezTo>
                  <a:pt x="8229004" y="2346193"/>
                  <a:pt x="8141096" y="1942108"/>
                  <a:pt x="7965281" y="1733352"/>
                </a:cubicBezTo>
                <a:cubicBezTo>
                  <a:pt x="7789598" y="1524463"/>
                  <a:pt x="7509536" y="1420019"/>
                  <a:pt x="7125096" y="1420019"/>
                </a:cubicBezTo>
                <a:cubicBezTo>
                  <a:pt x="6720020" y="1420019"/>
                  <a:pt x="6417204" y="1556478"/>
                  <a:pt x="6216650" y="1829395"/>
                </a:cubicBezTo>
                <a:cubicBezTo>
                  <a:pt x="6016095" y="2102181"/>
                  <a:pt x="5915818" y="2501106"/>
                  <a:pt x="5915818" y="3026172"/>
                </a:cubicBezTo>
                <a:lnTo>
                  <a:pt x="5915818" y="6740723"/>
                </a:lnTo>
                <a:lnTo>
                  <a:pt x="4111426" y="6740723"/>
                </a:lnTo>
                <a:lnTo>
                  <a:pt x="4111426" y="2697559"/>
                </a:lnTo>
                <a:cubicBezTo>
                  <a:pt x="4111426" y="2263510"/>
                  <a:pt x="4028744" y="1942108"/>
                  <a:pt x="3863379" y="1733352"/>
                </a:cubicBezTo>
                <a:cubicBezTo>
                  <a:pt x="3698015" y="1524463"/>
                  <a:pt x="3418946" y="1420019"/>
                  <a:pt x="3026171" y="1420019"/>
                </a:cubicBezTo>
                <a:cubicBezTo>
                  <a:pt x="2683007" y="1420019"/>
                  <a:pt x="2393619" y="1552310"/>
                  <a:pt x="2158007" y="1816894"/>
                </a:cubicBezTo>
                <a:cubicBezTo>
                  <a:pt x="1922396" y="2081477"/>
                  <a:pt x="1804590" y="2439128"/>
                  <a:pt x="1804590" y="2889845"/>
                </a:cubicBezTo>
                <a:lnTo>
                  <a:pt x="1804590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699021" y="173633"/>
                </a:lnTo>
                <a:lnTo>
                  <a:pt x="1699021" y="1066602"/>
                </a:lnTo>
                <a:lnTo>
                  <a:pt x="1723826" y="1066602"/>
                </a:lnTo>
                <a:cubicBezTo>
                  <a:pt x="1980207" y="706901"/>
                  <a:pt x="2276871" y="439209"/>
                  <a:pt x="2613818" y="263525"/>
                </a:cubicBezTo>
                <a:cubicBezTo>
                  <a:pt x="2950765" y="87842"/>
                  <a:pt x="3323828" y="0"/>
                  <a:pt x="3733006" y="0"/>
                </a:cubicBezTo>
                <a:close/>
                <a:moveTo>
                  <a:pt x="600273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6" name="Freeform 2156"/>
          <p:cNvSpPr/>
          <p:nvPr/>
        </p:nvSpPr>
        <p:spPr>
          <a:xfrm rot="0" flipH="0" flipV="0">
            <a:off x="13554755" y="1396828"/>
            <a:ext cx="210701" cy="141555"/>
          </a:xfrm>
          <a:custGeom>
            <a:pathLst>
              <a:path w="10033396" h="6740723">
                <a:moveTo>
                  <a:pt x="3733006" y="0"/>
                </a:moveTo>
                <a:cubicBezTo>
                  <a:pt x="4220897" y="0"/>
                  <a:pt x="4623990" y="94059"/>
                  <a:pt x="4942284" y="282178"/>
                </a:cubicBezTo>
                <a:cubicBezTo>
                  <a:pt x="5260578" y="470297"/>
                  <a:pt x="5496255" y="740040"/>
                  <a:pt x="5649317" y="1091406"/>
                </a:cubicBezTo>
                <a:cubicBezTo>
                  <a:pt x="5897364" y="740040"/>
                  <a:pt x="6190853" y="470297"/>
                  <a:pt x="6529784" y="282178"/>
                </a:cubicBezTo>
                <a:cubicBezTo>
                  <a:pt x="6868848" y="94059"/>
                  <a:pt x="7238867" y="0"/>
                  <a:pt x="7639843" y="0"/>
                </a:cubicBezTo>
                <a:cubicBezTo>
                  <a:pt x="8433593" y="0"/>
                  <a:pt x="9030956" y="202605"/>
                  <a:pt x="9431932" y="607814"/>
                </a:cubicBezTo>
                <a:cubicBezTo>
                  <a:pt x="9832909" y="1012891"/>
                  <a:pt x="10033396" y="1573014"/>
                  <a:pt x="10033396" y="2288183"/>
                </a:cubicBezTo>
                <a:lnTo>
                  <a:pt x="10033396" y="6740723"/>
                </a:lnTo>
                <a:lnTo>
                  <a:pt x="8229004" y="6740723"/>
                </a:lnTo>
                <a:lnTo>
                  <a:pt x="8229004" y="2945606"/>
                </a:lnTo>
                <a:cubicBezTo>
                  <a:pt x="8229004" y="2346193"/>
                  <a:pt x="8141096" y="1942108"/>
                  <a:pt x="7965281" y="1733352"/>
                </a:cubicBezTo>
                <a:cubicBezTo>
                  <a:pt x="7789598" y="1524463"/>
                  <a:pt x="7509536" y="1420019"/>
                  <a:pt x="7125096" y="1420019"/>
                </a:cubicBezTo>
                <a:cubicBezTo>
                  <a:pt x="6720020" y="1420019"/>
                  <a:pt x="6417204" y="1556478"/>
                  <a:pt x="6216650" y="1829395"/>
                </a:cubicBezTo>
                <a:cubicBezTo>
                  <a:pt x="6016095" y="2102181"/>
                  <a:pt x="5915818" y="2501106"/>
                  <a:pt x="5915818" y="3026172"/>
                </a:cubicBezTo>
                <a:lnTo>
                  <a:pt x="5915818" y="6740723"/>
                </a:lnTo>
                <a:lnTo>
                  <a:pt x="4111426" y="6740723"/>
                </a:lnTo>
                <a:lnTo>
                  <a:pt x="4111426" y="2697559"/>
                </a:lnTo>
                <a:cubicBezTo>
                  <a:pt x="4111426" y="2263510"/>
                  <a:pt x="4028744" y="1942108"/>
                  <a:pt x="3863379" y="1733352"/>
                </a:cubicBezTo>
                <a:cubicBezTo>
                  <a:pt x="3698015" y="1524463"/>
                  <a:pt x="3418946" y="1420019"/>
                  <a:pt x="3026171" y="1420019"/>
                </a:cubicBezTo>
                <a:cubicBezTo>
                  <a:pt x="2683007" y="1420019"/>
                  <a:pt x="2393619" y="1552310"/>
                  <a:pt x="2158007" y="1816894"/>
                </a:cubicBezTo>
                <a:cubicBezTo>
                  <a:pt x="1922396" y="2081477"/>
                  <a:pt x="1804590" y="2439128"/>
                  <a:pt x="1804590" y="2889845"/>
                </a:cubicBezTo>
                <a:lnTo>
                  <a:pt x="1804590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699021" y="173633"/>
                </a:lnTo>
                <a:lnTo>
                  <a:pt x="1699021" y="1066602"/>
                </a:lnTo>
                <a:lnTo>
                  <a:pt x="1723826" y="1066602"/>
                </a:lnTo>
                <a:cubicBezTo>
                  <a:pt x="1980207" y="706901"/>
                  <a:pt x="2276871" y="439209"/>
                  <a:pt x="2613818" y="263525"/>
                </a:cubicBezTo>
                <a:cubicBezTo>
                  <a:pt x="2950765" y="87842"/>
                  <a:pt x="3323828" y="0"/>
                  <a:pt x="3733006" y="0"/>
                </a:cubicBezTo>
                <a:close/>
                <a:moveTo>
                  <a:pt x="600273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7" name="Freeform 2157"/>
          <p:cNvSpPr/>
          <p:nvPr/>
        </p:nvSpPr>
        <p:spPr>
          <a:xfrm rot="0" flipH="0" flipV="0">
            <a:off x="13789217" y="1347735"/>
            <a:ext cx="134391" cy="194424"/>
          </a:xfrm>
          <a:custGeom>
            <a:pathLst>
              <a:path w="6399609" h="9258299">
                <a:moveTo>
                  <a:pt x="3292674" y="2337792"/>
                </a:moveTo>
                <a:cubicBezTo>
                  <a:pt x="4264224" y="2337792"/>
                  <a:pt x="4986668" y="2497005"/>
                  <a:pt x="5460008" y="2815431"/>
                </a:cubicBezTo>
                <a:cubicBezTo>
                  <a:pt x="5933348" y="3133725"/>
                  <a:pt x="6170017" y="3582260"/>
                  <a:pt x="6170017" y="4161036"/>
                </a:cubicBezTo>
                <a:lnTo>
                  <a:pt x="6170017" y="7683301"/>
                </a:lnTo>
                <a:cubicBezTo>
                  <a:pt x="6170017" y="7947885"/>
                  <a:pt x="6187612" y="8212468"/>
                  <a:pt x="6222802" y="8477051"/>
                </a:cubicBezTo>
                <a:cubicBezTo>
                  <a:pt x="6257991" y="8741635"/>
                  <a:pt x="6316927" y="8942123"/>
                  <a:pt x="6399609" y="9078515"/>
                </a:cubicBezTo>
                <a:lnTo>
                  <a:pt x="4570214" y="9078515"/>
                </a:lnTo>
                <a:cubicBezTo>
                  <a:pt x="4537141" y="8979297"/>
                  <a:pt x="4509228" y="8876969"/>
                  <a:pt x="4486474" y="8771533"/>
                </a:cubicBezTo>
                <a:cubicBezTo>
                  <a:pt x="4463719" y="8666096"/>
                  <a:pt x="4448241" y="8559668"/>
                  <a:pt x="4440039" y="8452247"/>
                </a:cubicBezTo>
                <a:cubicBezTo>
                  <a:pt x="4187759" y="8712597"/>
                  <a:pt x="3874559" y="8912026"/>
                  <a:pt x="3500438" y="9050536"/>
                </a:cubicBezTo>
                <a:cubicBezTo>
                  <a:pt x="3126317" y="9189044"/>
                  <a:pt x="2703645" y="9258299"/>
                  <a:pt x="2232422" y="9258299"/>
                </a:cubicBezTo>
                <a:cubicBezTo>
                  <a:pt x="1554427" y="9258299"/>
                  <a:pt x="1012825" y="9087775"/>
                  <a:pt x="607616" y="8746728"/>
                </a:cubicBezTo>
                <a:cubicBezTo>
                  <a:pt x="202539" y="8405680"/>
                  <a:pt x="0" y="7918913"/>
                  <a:pt x="0" y="7286426"/>
                </a:cubicBezTo>
                <a:cubicBezTo>
                  <a:pt x="0" y="6674578"/>
                  <a:pt x="190169" y="6206397"/>
                  <a:pt x="570508" y="5881886"/>
                </a:cubicBezTo>
                <a:cubicBezTo>
                  <a:pt x="950846" y="5557242"/>
                  <a:pt x="1643261" y="5339159"/>
                  <a:pt x="2647752" y="5227637"/>
                </a:cubicBezTo>
                <a:cubicBezTo>
                  <a:pt x="3346516" y="5161491"/>
                  <a:pt x="3807487" y="5075701"/>
                  <a:pt x="4030663" y="4970264"/>
                </a:cubicBezTo>
                <a:cubicBezTo>
                  <a:pt x="4253971" y="4864827"/>
                  <a:pt x="4365625" y="4681868"/>
                  <a:pt x="4365625" y="4421386"/>
                </a:cubicBezTo>
                <a:cubicBezTo>
                  <a:pt x="4365625" y="4127830"/>
                  <a:pt x="4279834" y="3907697"/>
                  <a:pt x="4108252" y="3760986"/>
                </a:cubicBezTo>
                <a:cubicBezTo>
                  <a:pt x="3936669" y="3614274"/>
                  <a:pt x="3635904" y="3540919"/>
                  <a:pt x="3205956" y="3540919"/>
                </a:cubicBezTo>
                <a:cubicBezTo>
                  <a:pt x="2833820" y="3540919"/>
                  <a:pt x="2548533" y="3620492"/>
                  <a:pt x="2350095" y="3779639"/>
                </a:cubicBezTo>
                <a:cubicBezTo>
                  <a:pt x="2151658" y="3938786"/>
                  <a:pt x="2035903" y="4189941"/>
                  <a:pt x="2002830" y="4533106"/>
                </a:cubicBezTo>
                <a:lnTo>
                  <a:pt x="198438" y="4533106"/>
                </a:lnTo>
                <a:cubicBezTo>
                  <a:pt x="248047" y="3813704"/>
                  <a:pt x="544645" y="3268001"/>
                  <a:pt x="1088231" y="2895997"/>
                </a:cubicBezTo>
                <a:cubicBezTo>
                  <a:pt x="1631818" y="2523861"/>
                  <a:pt x="2366632" y="2337792"/>
                  <a:pt x="3292674" y="2337792"/>
                </a:cubicBezTo>
                <a:close/>
                <a:moveTo>
                  <a:pt x="6331347" y="9078515"/>
                </a:moveTo>
                <a:moveTo>
                  <a:pt x="1798241" y="7212012"/>
                </a:moveTo>
                <a:cubicBezTo>
                  <a:pt x="1798241" y="7472362"/>
                  <a:pt x="1887141" y="7676951"/>
                  <a:pt x="2064941" y="7825780"/>
                </a:cubicBezTo>
                <a:cubicBezTo>
                  <a:pt x="2242741" y="7974608"/>
                  <a:pt x="2523861" y="8049022"/>
                  <a:pt x="2908300" y="8049022"/>
                </a:cubicBezTo>
                <a:cubicBezTo>
                  <a:pt x="3387857" y="8049022"/>
                  <a:pt x="3750601" y="7922948"/>
                  <a:pt x="3996531" y="7670800"/>
                </a:cubicBezTo>
                <a:cubicBezTo>
                  <a:pt x="4242594" y="7418652"/>
                  <a:pt x="4365625" y="7050749"/>
                  <a:pt x="4365625" y="6567090"/>
                </a:cubicBezTo>
                <a:lnTo>
                  <a:pt x="4365625" y="5866209"/>
                </a:lnTo>
                <a:cubicBezTo>
                  <a:pt x="4258072" y="5953125"/>
                  <a:pt x="4116454" y="6018278"/>
                  <a:pt x="3940770" y="6061670"/>
                </a:cubicBezTo>
                <a:cubicBezTo>
                  <a:pt x="3765087" y="6105062"/>
                  <a:pt x="3447785" y="6159831"/>
                  <a:pt x="2988866" y="6225976"/>
                </a:cubicBezTo>
                <a:cubicBezTo>
                  <a:pt x="2579555" y="6279687"/>
                  <a:pt x="2278790" y="6386115"/>
                  <a:pt x="2086570" y="6545262"/>
                </a:cubicBezTo>
                <a:cubicBezTo>
                  <a:pt x="1894351" y="6704409"/>
                  <a:pt x="1798241" y="6926659"/>
                  <a:pt x="1798241" y="7212012"/>
                </a:cubicBezTo>
                <a:close/>
                <a:moveTo>
                  <a:pt x="1457127" y="9078515"/>
                </a:moveTo>
                <a:moveTo>
                  <a:pt x="2883495" y="0"/>
                </a:moveTo>
                <a:lnTo>
                  <a:pt x="2883495" y="1482130"/>
                </a:lnTo>
                <a:lnTo>
                  <a:pt x="1165820" y="1482130"/>
                </a:lnTo>
                <a:lnTo>
                  <a:pt x="1165820" y="0"/>
                </a:lnTo>
                <a:close/>
                <a:moveTo>
                  <a:pt x="8669139" y="9078515"/>
                </a:moveTo>
                <a:moveTo>
                  <a:pt x="5494338" y="0"/>
                </a:moveTo>
                <a:lnTo>
                  <a:pt x="5494338" y="1482130"/>
                </a:lnTo>
                <a:lnTo>
                  <a:pt x="3782814" y="1482130"/>
                </a:lnTo>
                <a:lnTo>
                  <a:pt x="3782814" y="0"/>
                </a:lnTo>
                <a:close/>
                <a:moveTo>
                  <a:pt x="8669139" y="9078515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8" name="Freeform 2158"/>
          <p:cNvSpPr/>
          <p:nvPr/>
        </p:nvSpPr>
        <p:spPr>
          <a:xfrm rot="0" flipH="0" flipV="0">
            <a:off x="13949203" y="1347993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59" name="Freeform 2159"/>
          <p:cNvSpPr/>
          <p:nvPr/>
        </p:nvSpPr>
        <p:spPr>
          <a:xfrm rot="0" flipH="0" flipV="0">
            <a:off x="14016705" y="1396828"/>
            <a:ext cx="129312" cy="141555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0" name="Freeform 2160"/>
          <p:cNvSpPr/>
          <p:nvPr/>
        </p:nvSpPr>
        <p:spPr>
          <a:xfrm rot="0" flipH="0" flipV="0">
            <a:off x="14167818" y="1396828"/>
            <a:ext cx="137646" cy="145330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1" name="Freeform 2161"/>
          <p:cNvSpPr/>
          <p:nvPr/>
        </p:nvSpPr>
        <p:spPr>
          <a:xfrm rot="0" flipH="0" flipV="0">
            <a:off x="14327676" y="1396828"/>
            <a:ext cx="129312" cy="141555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2" name="Freeform 2162"/>
          <p:cNvSpPr/>
          <p:nvPr/>
        </p:nvSpPr>
        <p:spPr>
          <a:xfrm rot="0" flipH="0" flipV="0">
            <a:off x="14546286" y="1400474"/>
            <a:ext cx="136083" cy="137908"/>
          </a:xfrm>
          <a:custGeom>
            <a:pathLst>
              <a:path w="6480175" h="6567090">
                <a:moveTo>
                  <a:pt x="1891308" y="0"/>
                </a:moveTo>
                <a:lnTo>
                  <a:pt x="3280371" y="4483497"/>
                </a:lnTo>
                <a:lnTo>
                  <a:pt x="3305175" y="4483497"/>
                </a:lnTo>
                <a:lnTo>
                  <a:pt x="4688086" y="0"/>
                </a:lnTo>
                <a:lnTo>
                  <a:pt x="6480175" y="0"/>
                </a:lnTo>
                <a:lnTo>
                  <a:pt x="4253905" y="6567090"/>
                </a:lnTo>
                <a:lnTo>
                  <a:pt x="2250877" y="6567090"/>
                </a:lnTo>
                <a:lnTo>
                  <a:pt x="0" y="0"/>
                </a:lnTo>
                <a:close/>
                <a:moveTo>
                  <a:pt x="6504980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3" name="Freeform 2163"/>
          <p:cNvSpPr/>
          <p:nvPr/>
        </p:nvSpPr>
        <p:spPr>
          <a:xfrm rot="0" flipH="0" flipV="0">
            <a:off x="14699164" y="1347993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4" name="Freeform 2164"/>
          <p:cNvSpPr/>
          <p:nvPr/>
        </p:nvSpPr>
        <p:spPr>
          <a:xfrm rot="0" flipH="0" flipV="0">
            <a:off x="14759893" y="1396828"/>
            <a:ext cx="137646" cy="145330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5" name="Freeform 2165"/>
          <p:cNvSpPr/>
          <p:nvPr/>
        </p:nvSpPr>
        <p:spPr>
          <a:xfrm rot="0" flipH="0" flipV="0">
            <a:off x="14919750" y="1396828"/>
            <a:ext cx="88811" cy="141555"/>
          </a:xfrm>
          <a:custGeom>
            <a:pathLst>
              <a:path w="4229100" h="6740723">
                <a:moveTo>
                  <a:pt x="3826074" y="0"/>
                </a:moveTo>
                <a:cubicBezTo>
                  <a:pt x="3904655" y="0"/>
                  <a:pt x="3977018" y="5159"/>
                  <a:pt x="4043164" y="15478"/>
                </a:cubicBezTo>
                <a:cubicBezTo>
                  <a:pt x="4109310" y="25797"/>
                  <a:pt x="4171289" y="41341"/>
                  <a:pt x="4229100" y="62111"/>
                </a:cubicBezTo>
                <a:lnTo>
                  <a:pt x="4229100" y="1736328"/>
                </a:lnTo>
                <a:cubicBezTo>
                  <a:pt x="4125781" y="1715691"/>
                  <a:pt x="4025503" y="1700213"/>
                  <a:pt x="3928269" y="1689894"/>
                </a:cubicBezTo>
                <a:cubicBezTo>
                  <a:pt x="3831167" y="1679575"/>
                  <a:pt x="3716470" y="1674416"/>
                  <a:pt x="3584178" y="1674416"/>
                </a:cubicBezTo>
                <a:cubicBezTo>
                  <a:pt x="2976563" y="1674416"/>
                  <a:pt x="2526969" y="1860484"/>
                  <a:pt x="2235399" y="2232620"/>
                </a:cubicBezTo>
                <a:cubicBezTo>
                  <a:pt x="1943960" y="2604624"/>
                  <a:pt x="1798241" y="3102703"/>
                  <a:pt x="1798241" y="3726855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395214"/>
                </a:lnTo>
                <a:lnTo>
                  <a:pt x="1736328" y="1395214"/>
                </a:lnTo>
                <a:cubicBezTo>
                  <a:pt x="1926431" y="965266"/>
                  <a:pt x="2210594" y="625277"/>
                  <a:pt x="2588816" y="375245"/>
                </a:cubicBezTo>
                <a:cubicBezTo>
                  <a:pt x="2967170" y="125082"/>
                  <a:pt x="3379589" y="0"/>
                  <a:pt x="3826074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6" name="Freeform 2166"/>
          <p:cNvSpPr/>
          <p:nvPr/>
        </p:nvSpPr>
        <p:spPr>
          <a:xfrm rot="0" flipH="0" flipV="0">
            <a:off x="15013637" y="1396828"/>
            <a:ext cx="134391" cy="14533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7" name="Freeform 2167"/>
          <p:cNvSpPr/>
          <p:nvPr/>
        </p:nvSpPr>
        <p:spPr>
          <a:xfrm rot="0" flipH="0" flipV="0">
            <a:off x="15173623" y="1347993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8" name="Freeform 2168"/>
          <p:cNvSpPr/>
          <p:nvPr/>
        </p:nvSpPr>
        <p:spPr>
          <a:xfrm rot="0" flipH="0" flipV="0">
            <a:off x="15242165" y="1347993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69" name="Freeform 2169"/>
          <p:cNvSpPr/>
          <p:nvPr/>
        </p:nvSpPr>
        <p:spPr>
          <a:xfrm rot="0" flipH="0" flipV="0">
            <a:off x="15309665" y="1400474"/>
            <a:ext cx="129312" cy="141684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0" name="Freeform 2170"/>
          <p:cNvSpPr/>
          <p:nvPr/>
        </p:nvSpPr>
        <p:spPr>
          <a:xfrm rot="0" flipH="0" flipV="0">
            <a:off x="15537131" y="1343438"/>
            <a:ext cx="177363" cy="199504"/>
          </a:xfrm>
          <a:custGeom>
            <a:pathLst>
              <a:path w="8445897" h="9500194">
                <a:moveTo>
                  <a:pt x="4458494" y="0"/>
                </a:moveTo>
                <a:cubicBezTo>
                  <a:pt x="5487988" y="0"/>
                  <a:pt x="6365478" y="290446"/>
                  <a:pt x="7090966" y="871339"/>
                </a:cubicBezTo>
                <a:cubicBezTo>
                  <a:pt x="7816453" y="1452100"/>
                  <a:pt x="8241242" y="2248892"/>
                  <a:pt x="8365331" y="3261717"/>
                </a:cubicBezTo>
                <a:lnTo>
                  <a:pt x="6436717" y="3261717"/>
                </a:lnTo>
                <a:cubicBezTo>
                  <a:pt x="6349934" y="2786261"/>
                  <a:pt x="6114256" y="2402814"/>
                  <a:pt x="5729685" y="2111375"/>
                </a:cubicBezTo>
                <a:cubicBezTo>
                  <a:pt x="5345245" y="1819936"/>
                  <a:pt x="4919464" y="1674217"/>
                  <a:pt x="4452342" y="1674217"/>
                </a:cubicBezTo>
                <a:cubicBezTo>
                  <a:pt x="3675129" y="1674217"/>
                  <a:pt x="3070490" y="1958445"/>
                  <a:pt x="2638425" y="2526903"/>
                </a:cubicBezTo>
                <a:cubicBezTo>
                  <a:pt x="2206493" y="3095360"/>
                  <a:pt x="1990527" y="3848827"/>
                  <a:pt x="1990527" y="4787304"/>
                </a:cubicBezTo>
                <a:cubicBezTo>
                  <a:pt x="1990527" y="5684374"/>
                  <a:pt x="2204442" y="6414029"/>
                  <a:pt x="2632274" y="6976269"/>
                </a:cubicBezTo>
                <a:cubicBezTo>
                  <a:pt x="3060237" y="7538508"/>
                  <a:pt x="3668977" y="7819628"/>
                  <a:pt x="4458494" y="7819628"/>
                </a:cubicBezTo>
                <a:cubicBezTo>
                  <a:pt x="5033169" y="7819628"/>
                  <a:pt x="5498240" y="7642886"/>
                  <a:pt x="5853708" y="7289403"/>
                </a:cubicBezTo>
                <a:cubicBezTo>
                  <a:pt x="6209308" y="6935920"/>
                  <a:pt x="6428449" y="6436717"/>
                  <a:pt x="6511131" y="5791795"/>
                </a:cubicBezTo>
                <a:lnTo>
                  <a:pt x="8445897" y="5791795"/>
                </a:lnTo>
                <a:cubicBezTo>
                  <a:pt x="8330142" y="6945246"/>
                  <a:pt x="7911571" y="7851709"/>
                  <a:pt x="7190185" y="8511183"/>
                </a:cubicBezTo>
                <a:cubicBezTo>
                  <a:pt x="6468798" y="9170524"/>
                  <a:pt x="5558235" y="9500194"/>
                  <a:pt x="4458494" y="9500194"/>
                </a:cubicBezTo>
                <a:cubicBezTo>
                  <a:pt x="3586295" y="9500194"/>
                  <a:pt x="2810140" y="9300698"/>
                  <a:pt x="2130028" y="8901708"/>
                </a:cubicBezTo>
                <a:cubicBezTo>
                  <a:pt x="1449917" y="8502716"/>
                  <a:pt x="924851" y="7939418"/>
                  <a:pt x="554831" y="7211814"/>
                </a:cubicBezTo>
                <a:cubicBezTo>
                  <a:pt x="184944" y="6484210"/>
                  <a:pt x="0" y="5676040"/>
                  <a:pt x="0" y="4787304"/>
                </a:cubicBezTo>
                <a:cubicBezTo>
                  <a:pt x="0" y="3394009"/>
                  <a:pt x="407194" y="2247834"/>
                  <a:pt x="1221581" y="1348779"/>
                </a:cubicBezTo>
                <a:cubicBezTo>
                  <a:pt x="2035969" y="449593"/>
                  <a:pt x="3114940" y="0"/>
                  <a:pt x="4458494" y="0"/>
                </a:cubicBezTo>
                <a:close/>
                <a:moveTo>
                  <a:pt x="8799314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1" name="Freeform 2171"/>
          <p:cNvSpPr/>
          <p:nvPr/>
        </p:nvSpPr>
        <p:spPr>
          <a:xfrm rot="0" flipH="0" flipV="0">
            <a:off x="15742957" y="1347993"/>
            <a:ext cx="144551" cy="190390"/>
          </a:xfrm>
          <a:custGeom>
            <a:pathLst>
              <a:path w="6883400" h="9066212">
                <a:moveTo>
                  <a:pt x="6784181" y="0"/>
                </a:moveTo>
                <a:lnTo>
                  <a:pt x="6784181" y="1674416"/>
                </a:lnTo>
                <a:lnTo>
                  <a:pt x="1996877" y="1674416"/>
                </a:lnTo>
                <a:lnTo>
                  <a:pt x="1996877" y="3615333"/>
                </a:lnTo>
                <a:lnTo>
                  <a:pt x="6387306" y="3615333"/>
                </a:lnTo>
                <a:lnTo>
                  <a:pt x="6387306" y="5165725"/>
                </a:lnTo>
                <a:lnTo>
                  <a:pt x="1996877" y="5165725"/>
                </a:lnTo>
                <a:lnTo>
                  <a:pt x="1996877" y="7391797"/>
                </a:lnTo>
                <a:lnTo>
                  <a:pt x="6883400" y="7391797"/>
                </a:lnTo>
                <a:lnTo>
                  <a:pt x="688340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2" name="Freeform 2172"/>
          <p:cNvSpPr/>
          <p:nvPr/>
        </p:nvSpPr>
        <p:spPr>
          <a:xfrm rot="0" flipH="0" flipV="0">
            <a:off x="15915512" y="1347993"/>
            <a:ext cx="164083" cy="190390"/>
          </a:xfrm>
          <a:custGeom>
            <a:pathLst>
              <a:path w="7813477" h="9066212">
                <a:moveTo>
                  <a:pt x="4942483" y="0"/>
                </a:moveTo>
                <a:cubicBezTo>
                  <a:pt x="5674188" y="0"/>
                  <a:pt x="6291197" y="235678"/>
                  <a:pt x="6793508" y="707033"/>
                </a:cubicBezTo>
                <a:cubicBezTo>
                  <a:pt x="7295819" y="1178256"/>
                  <a:pt x="7546975" y="1777669"/>
                  <a:pt x="7546975" y="2505273"/>
                </a:cubicBezTo>
                <a:cubicBezTo>
                  <a:pt x="7546975" y="3075848"/>
                  <a:pt x="7428111" y="3548195"/>
                  <a:pt x="7190383" y="3922316"/>
                </a:cubicBezTo>
                <a:cubicBezTo>
                  <a:pt x="6952655" y="4296437"/>
                  <a:pt x="6591961" y="4580665"/>
                  <a:pt x="6108303" y="4775002"/>
                </a:cubicBezTo>
                <a:lnTo>
                  <a:pt x="6108303" y="4799806"/>
                </a:lnTo>
                <a:cubicBezTo>
                  <a:pt x="6534018" y="4911460"/>
                  <a:pt x="6860580" y="5165725"/>
                  <a:pt x="7087989" y="5562600"/>
                </a:cubicBezTo>
                <a:cubicBezTo>
                  <a:pt x="7315399" y="5959475"/>
                  <a:pt x="7439422" y="6567157"/>
                  <a:pt x="7460060" y="7385645"/>
                </a:cubicBezTo>
                <a:cubicBezTo>
                  <a:pt x="7476596" y="8204266"/>
                  <a:pt x="7594402" y="8764455"/>
                  <a:pt x="7813477" y="9066212"/>
                </a:cubicBezTo>
                <a:lnTo>
                  <a:pt x="5816799" y="9066212"/>
                </a:lnTo>
                <a:cubicBezTo>
                  <a:pt x="5701044" y="8772657"/>
                  <a:pt x="5622462" y="8297201"/>
                  <a:pt x="5581055" y="7639844"/>
                </a:cubicBezTo>
                <a:cubicBezTo>
                  <a:pt x="5519142" y="6746875"/>
                  <a:pt x="5369322" y="6171208"/>
                  <a:pt x="5131594" y="5912842"/>
                </a:cubicBezTo>
                <a:cubicBezTo>
                  <a:pt x="4893866" y="5654477"/>
                  <a:pt x="4529005" y="5525294"/>
                  <a:pt x="4037013" y="5525294"/>
                </a:cubicBezTo>
                <a:lnTo>
                  <a:pt x="1996877" y="5525294"/>
                </a:lnTo>
                <a:lnTo>
                  <a:pt x="199687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4223147" y="4099123"/>
                </a:moveTo>
                <a:cubicBezTo>
                  <a:pt x="4640660" y="4099123"/>
                  <a:pt x="4966163" y="3997854"/>
                  <a:pt x="5199658" y="3795316"/>
                </a:cubicBezTo>
                <a:cubicBezTo>
                  <a:pt x="5433285" y="3592645"/>
                  <a:pt x="5550099" y="3261849"/>
                  <a:pt x="5550099" y="2802930"/>
                </a:cubicBezTo>
                <a:cubicBezTo>
                  <a:pt x="5550099" y="2372982"/>
                  <a:pt x="5437452" y="2056739"/>
                  <a:pt x="5212160" y="1854200"/>
                </a:cubicBezTo>
                <a:cubicBezTo>
                  <a:pt x="4986867" y="1651661"/>
                  <a:pt x="4657196" y="1550392"/>
                  <a:pt x="4223147" y="1550392"/>
                </a:cubicBezTo>
                <a:lnTo>
                  <a:pt x="1996877" y="1550392"/>
                </a:lnTo>
                <a:lnTo>
                  <a:pt x="1996877" y="4099123"/>
                </a:lnTo>
                <a:close/>
                <a:moveTo>
                  <a:pt x="4092774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3" name="Freeform 2173"/>
          <p:cNvSpPr/>
          <p:nvPr/>
        </p:nvSpPr>
        <p:spPr>
          <a:xfrm rot="0" flipH="0" flipV="0">
            <a:off x="16108070" y="1347993"/>
            <a:ext cx="160828" cy="190390"/>
          </a:xfrm>
          <a:custGeom>
            <a:pathLst>
              <a:path w="7658497" h="9066212">
                <a:moveTo>
                  <a:pt x="1984375" y="0"/>
                </a:moveTo>
                <a:lnTo>
                  <a:pt x="5767189" y="6083498"/>
                </a:lnTo>
                <a:lnTo>
                  <a:pt x="5791994" y="6083498"/>
                </a:lnTo>
                <a:lnTo>
                  <a:pt x="5791994" y="0"/>
                </a:lnTo>
                <a:lnTo>
                  <a:pt x="7658497" y="0"/>
                </a:lnTo>
                <a:lnTo>
                  <a:pt x="7658497" y="9066212"/>
                </a:lnTo>
                <a:lnTo>
                  <a:pt x="5667970" y="9066212"/>
                </a:lnTo>
                <a:lnTo>
                  <a:pt x="1891506" y="2995216"/>
                </a:lnTo>
                <a:lnTo>
                  <a:pt x="1866702" y="2995216"/>
                </a:lnTo>
                <a:lnTo>
                  <a:pt x="1866702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4" name="Freeform 2174"/>
          <p:cNvSpPr/>
          <p:nvPr/>
        </p:nvSpPr>
        <p:spPr>
          <a:xfrm rot="0" flipH="0" flipV="0">
            <a:off x="16302832" y="1347993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5" name="Freeform 2175"/>
          <p:cNvSpPr/>
          <p:nvPr/>
        </p:nvSpPr>
        <p:spPr>
          <a:xfrm rot="0" flipH="0" flipV="0">
            <a:off x="16371373" y="1347993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6" name="Freeform 2176"/>
          <p:cNvSpPr/>
          <p:nvPr/>
        </p:nvSpPr>
        <p:spPr>
          <a:xfrm rot="0" flipH="0" flipV="0">
            <a:off x="16438873" y="1396828"/>
            <a:ext cx="129312" cy="141555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7" name="Freeform 2177"/>
          <p:cNvSpPr/>
          <p:nvPr/>
        </p:nvSpPr>
        <p:spPr>
          <a:xfrm rot="0" flipH="0" flipV="0">
            <a:off x="12016451" y="1734172"/>
            <a:ext cx="154933" cy="172258"/>
          </a:xfrm>
          <a:custGeom>
            <a:pathLst>
              <a:path w="8154392" h="9066212">
                <a:moveTo>
                  <a:pt x="5525095" y="0"/>
                </a:moveTo>
                <a:cubicBezTo>
                  <a:pt x="6368455" y="0"/>
                  <a:pt x="7017478" y="212923"/>
                  <a:pt x="7472164" y="638770"/>
                </a:cubicBezTo>
                <a:cubicBezTo>
                  <a:pt x="7926983" y="1064617"/>
                  <a:pt x="8154392" y="1682684"/>
                  <a:pt x="8154392" y="2492970"/>
                </a:cubicBezTo>
                <a:cubicBezTo>
                  <a:pt x="8154392" y="3022137"/>
                  <a:pt x="8007614" y="3517238"/>
                  <a:pt x="7714060" y="3978275"/>
                </a:cubicBezTo>
                <a:cubicBezTo>
                  <a:pt x="7420636" y="4439179"/>
                  <a:pt x="7014501" y="4784328"/>
                  <a:pt x="6495653" y="5013722"/>
                </a:cubicBezTo>
                <a:cubicBezTo>
                  <a:pt x="5976805" y="5243116"/>
                  <a:pt x="5394920" y="5357812"/>
                  <a:pt x="4749999" y="5357812"/>
                </a:cubicBezTo>
                <a:lnTo>
                  <a:pt x="1996678" y="5357812"/>
                </a:lnTo>
                <a:lnTo>
                  <a:pt x="1209080" y="9066212"/>
                </a:lnTo>
                <a:lnTo>
                  <a:pt x="0" y="9066212"/>
                </a:lnTo>
                <a:lnTo>
                  <a:pt x="1891308" y="0"/>
                </a:lnTo>
                <a:close/>
                <a:moveTo>
                  <a:pt x="8979297" y="9066212"/>
                </a:moveTo>
                <a:moveTo>
                  <a:pt x="2213769" y="4340820"/>
                </a:moveTo>
                <a:lnTo>
                  <a:pt x="4991894" y="4340820"/>
                </a:lnTo>
                <a:cubicBezTo>
                  <a:pt x="5570670" y="4340820"/>
                  <a:pt x="6041959" y="4176514"/>
                  <a:pt x="6405761" y="3847902"/>
                </a:cubicBezTo>
                <a:cubicBezTo>
                  <a:pt x="6769563" y="3519289"/>
                  <a:pt x="6951464" y="3069696"/>
                  <a:pt x="6951464" y="2499122"/>
                </a:cubicBezTo>
                <a:cubicBezTo>
                  <a:pt x="6951464" y="2019564"/>
                  <a:pt x="6823274" y="1652653"/>
                  <a:pt x="6566892" y="1398389"/>
                </a:cubicBezTo>
                <a:cubicBezTo>
                  <a:pt x="6310643" y="1144125"/>
                  <a:pt x="5955110" y="1016992"/>
                  <a:pt x="5500291" y="1016992"/>
                </a:cubicBezTo>
                <a:lnTo>
                  <a:pt x="2908300" y="1016992"/>
                </a:lnTo>
                <a:close/>
                <a:moveTo>
                  <a:pt x="463847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8" name="Freeform 2178"/>
          <p:cNvSpPr/>
          <p:nvPr/>
        </p:nvSpPr>
        <p:spPr>
          <a:xfrm rot="0" flipH="0" flipV="0">
            <a:off x="12163738" y="1736057"/>
            <a:ext cx="114760" cy="173317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79" name="Freeform 2179"/>
          <p:cNvSpPr/>
          <p:nvPr/>
        </p:nvSpPr>
        <p:spPr>
          <a:xfrm rot="0" flipH="0" flipV="0">
            <a:off x="12288973" y="1736057"/>
            <a:ext cx="114760" cy="173317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0" name="Freeform 2180"/>
          <p:cNvSpPr/>
          <p:nvPr/>
        </p:nvSpPr>
        <p:spPr>
          <a:xfrm rot="0" flipH="0" flipV="0">
            <a:off x="12424576" y="1744778"/>
            <a:ext cx="70222" cy="163066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1" name="Freeform 2181"/>
          <p:cNvSpPr/>
          <p:nvPr/>
        </p:nvSpPr>
        <p:spPr>
          <a:xfrm rot="0" flipH="0" flipV="0">
            <a:off x="12493561" y="1736057"/>
            <a:ext cx="121592" cy="173317"/>
          </a:xfrm>
          <a:custGeom>
            <a:pathLst>
              <a:path w="6399610" h="9121972">
                <a:moveTo>
                  <a:pt x="3671094" y="2251075"/>
                </a:moveTo>
                <a:cubicBezTo>
                  <a:pt x="4564063" y="2251075"/>
                  <a:pt x="5242057" y="2485694"/>
                  <a:pt x="5705078" y="2954933"/>
                </a:cubicBezTo>
                <a:cubicBezTo>
                  <a:pt x="6168099" y="3424171"/>
                  <a:pt x="6399610" y="4094956"/>
                  <a:pt x="6399610" y="4967287"/>
                </a:cubicBezTo>
                <a:cubicBezTo>
                  <a:pt x="6399610" y="6128940"/>
                  <a:pt x="6059554" y="7111801"/>
                  <a:pt x="5379442" y="7915870"/>
                </a:cubicBezTo>
                <a:cubicBezTo>
                  <a:pt x="4699463" y="8719939"/>
                  <a:pt x="3828190" y="9121972"/>
                  <a:pt x="2765624" y="9121972"/>
                </a:cubicBezTo>
                <a:cubicBezTo>
                  <a:pt x="1938801" y="9121972"/>
                  <a:pt x="1271125" y="8869825"/>
                  <a:pt x="762595" y="8365529"/>
                </a:cubicBezTo>
                <a:cubicBezTo>
                  <a:pt x="254199" y="7861101"/>
                  <a:pt x="0" y="7195476"/>
                  <a:pt x="0" y="6368653"/>
                </a:cubicBezTo>
                <a:cubicBezTo>
                  <a:pt x="0" y="5252508"/>
                  <a:pt x="338998" y="4287242"/>
                  <a:pt x="1016992" y="3472854"/>
                </a:cubicBezTo>
                <a:cubicBezTo>
                  <a:pt x="1694987" y="2658335"/>
                  <a:pt x="2579688" y="2251075"/>
                  <a:pt x="3671094" y="2251075"/>
                </a:cubicBezTo>
                <a:close/>
                <a:moveTo>
                  <a:pt x="6498828" y="8966993"/>
                </a:moveTo>
                <a:moveTo>
                  <a:pt x="1078905" y="6362501"/>
                </a:moveTo>
                <a:cubicBezTo>
                  <a:pt x="1078905" y="6937176"/>
                  <a:pt x="1240102" y="7381610"/>
                  <a:pt x="1562497" y="7695803"/>
                </a:cubicBezTo>
                <a:cubicBezTo>
                  <a:pt x="1885024" y="8009996"/>
                  <a:pt x="2323306" y="8167092"/>
                  <a:pt x="2877344" y="8167092"/>
                </a:cubicBezTo>
                <a:cubicBezTo>
                  <a:pt x="3571875" y="8167092"/>
                  <a:pt x="4152702" y="7843573"/>
                  <a:pt x="4619824" y="7196534"/>
                </a:cubicBezTo>
                <a:cubicBezTo>
                  <a:pt x="5086945" y="6549496"/>
                  <a:pt x="5320506" y="5835319"/>
                  <a:pt x="5320506" y="5054004"/>
                </a:cubicBezTo>
                <a:cubicBezTo>
                  <a:pt x="5320506" y="4500099"/>
                  <a:pt x="5169628" y="4052623"/>
                  <a:pt x="4867870" y="3711575"/>
                </a:cubicBezTo>
                <a:cubicBezTo>
                  <a:pt x="4566113" y="3370394"/>
                  <a:pt x="4136165" y="3199804"/>
                  <a:pt x="3578027" y="3199804"/>
                </a:cubicBezTo>
                <a:cubicBezTo>
                  <a:pt x="2866959" y="3199804"/>
                  <a:pt x="2272639" y="3524382"/>
                  <a:pt x="1795066" y="4173537"/>
                </a:cubicBezTo>
                <a:cubicBezTo>
                  <a:pt x="1317625" y="4822560"/>
                  <a:pt x="1078905" y="5552215"/>
                  <a:pt x="1078905" y="6362501"/>
                </a:cubicBezTo>
                <a:close/>
                <a:moveTo>
                  <a:pt x="2387402" y="8966993"/>
                </a:moveTo>
                <a:moveTo>
                  <a:pt x="3782616" y="0"/>
                </a:moveTo>
                <a:lnTo>
                  <a:pt x="3516114" y="1320998"/>
                </a:lnTo>
                <a:lnTo>
                  <a:pt x="2387402" y="1320998"/>
                </a:lnTo>
                <a:lnTo>
                  <a:pt x="2654102" y="0"/>
                </a:lnTo>
                <a:close/>
                <a:moveTo>
                  <a:pt x="8749903" y="8966993"/>
                </a:moveTo>
                <a:moveTo>
                  <a:pt x="5853906" y="0"/>
                </a:moveTo>
                <a:lnTo>
                  <a:pt x="5587206" y="1320998"/>
                </a:lnTo>
                <a:lnTo>
                  <a:pt x="4452342" y="1320998"/>
                </a:lnTo>
                <a:lnTo>
                  <a:pt x="4719042" y="0"/>
                </a:lnTo>
                <a:close/>
                <a:moveTo>
                  <a:pt x="8749903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2" name="Freeform 2182"/>
          <p:cNvSpPr/>
          <p:nvPr/>
        </p:nvSpPr>
        <p:spPr>
          <a:xfrm rot="0" flipH="0" flipV="0">
            <a:off x="12625820" y="1778827"/>
            <a:ext cx="108279" cy="130547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3" name="Freeform 2183"/>
          <p:cNvSpPr/>
          <p:nvPr/>
        </p:nvSpPr>
        <p:spPr>
          <a:xfrm rot="0" flipH="0" flipV="0">
            <a:off x="12747420" y="1781655"/>
            <a:ext cx="52784" cy="124774"/>
          </a:xfrm>
          <a:custGeom>
            <a:pathLst>
              <a:path w="2778125" h="6567090">
                <a:moveTo>
                  <a:pt x="2778125" y="0"/>
                </a:moveTo>
                <a:lnTo>
                  <a:pt x="2486621" y="1413867"/>
                </a:lnTo>
                <a:lnTo>
                  <a:pt x="1066602" y="1413867"/>
                </a:lnTo>
                <a:lnTo>
                  <a:pt x="1358107" y="0"/>
                </a:lnTo>
                <a:close/>
                <a:moveTo>
                  <a:pt x="6374805" y="6567090"/>
                </a:moveTo>
                <a:moveTo>
                  <a:pt x="1711524" y="5159375"/>
                </a:moveTo>
                <a:lnTo>
                  <a:pt x="1420019" y="6567090"/>
                </a:lnTo>
                <a:lnTo>
                  <a:pt x="0" y="6567090"/>
                </a:lnTo>
                <a:lnTo>
                  <a:pt x="279004" y="5159375"/>
                </a:lnTo>
                <a:close/>
                <a:moveTo>
                  <a:pt x="1215430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4" name="Freeform 2184"/>
          <p:cNvSpPr/>
          <p:nvPr/>
        </p:nvSpPr>
        <p:spPr>
          <a:xfrm rot="0" flipH="0" flipV="0">
            <a:off x="12885459" y="1744778"/>
            <a:ext cx="70222" cy="163066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5" name="Freeform 2185"/>
          <p:cNvSpPr/>
          <p:nvPr/>
        </p:nvSpPr>
        <p:spPr>
          <a:xfrm rot="0" flipH="0" flipV="0">
            <a:off x="12938017" y="1781655"/>
            <a:ext cx="137028" cy="175440"/>
          </a:xfrm>
          <a:custGeom>
            <a:pathLst>
              <a:path w="7212011" h="9233693">
                <a:moveTo>
                  <a:pt x="2486619" y="0"/>
                </a:moveTo>
                <a:lnTo>
                  <a:pt x="3249413" y="5221486"/>
                </a:lnTo>
                <a:lnTo>
                  <a:pt x="3274218" y="5221486"/>
                </a:lnTo>
                <a:lnTo>
                  <a:pt x="6033690" y="0"/>
                </a:lnTo>
                <a:lnTo>
                  <a:pt x="7212011" y="0"/>
                </a:lnTo>
                <a:lnTo>
                  <a:pt x="2871191" y="7677149"/>
                </a:lnTo>
                <a:cubicBezTo>
                  <a:pt x="2813247" y="7784570"/>
                  <a:pt x="2674738" y="7991209"/>
                  <a:pt x="2455663" y="8297068"/>
                </a:cubicBezTo>
                <a:cubicBezTo>
                  <a:pt x="2236588" y="8603058"/>
                  <a:pt x="1992642" y="8835627"/>
                  <a:pt x="1723826" y="8994774"/>
                </a:cubicBezTo>
                <a:cubicBezTo>
                  <a:pt x="1455141" y="9154053"/>
                  <a:pt x="1132680" y="9233693"/>
                  <a:pt x="756444" y="9233693"/>
                </a:cubicBezTo>
                <a:cubicBezTo>
                  <a:pt x="615950" y="9233693"/>
                  <a:pt x="469238" y="9215040"/>
                  <a:pt x="316309" y="9177733"/>
                </a:cubicBezTo>
                <a:cubicBezTo>
                  <a:pt x="163248" y="9140559"/>
                  <a:pt x="57811" y="9103385"/>
                  <a:pt x="0" y="9066211"/>
                </a:cubicBezTo>
                <a:lnTo>
                  <a:pt x="192087" y="8191896"/>
                </a:lnTo>
                <a:cubicBezTo>
                  <a:pt x="287205" y="8249707"/>
                  <a:pt x="389533" y="8294091"/>
                  <a:pt x="499070" y="8325047"/>
                </a:cubicBezTo>
                <a:cubicBezTo>
                  <a:pt x="608608" y="8356136"/>
                  <a:pt x="713052" y="8371680"/>
                  <a:pt x="812402" y="8371680"/>
                </a:cubicBezTo>
                <a:cubicBezTo>
                  <a:pt x="1188507" y="8371680"/>
                  <a:pt x="1490265" y="8188721"/>
                  <a:pt x="1717674" y="7822802"/>
                </a:cubicBezTo>
                <a:cubicBezTo>
                  <a:pt x="1945083" y="7457016"/>
                  <a:pt x="2201398" y="7038445"/>
                  <a:pt x="2486619" y="6567090"/>
                </a:cubicBezTo>
                <a:lnTo>
                  <a:pt x="1333301" y="0"/>
                </a:lnTo>
                <a:close/>
                <a:moveTo>
                  <a:pt x="736699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6" name="Freeform 2186"/>
          <p:cNvSpPr/>
          <p:nvPr/>
        </p:nvSpPr>
        <p:spPr>
          <a:xfrm rot="0" flipH="0" flipV="0">
            <a:off x="13073164" y="1736057"/>
            <a:ext cx="121592" cy="173317"/>
          </a:xfrm>
          <a:custGeom>
            <a:pathLst>
              <a:path w="6399610" h="9121972">
                <a:moveTo>
                  <a:pt x="3671094" y="2251075"/>
                </a:moveTo>
                <a:cubicBezTo>
                  <a:pt x="4564063" y="2251075"/>
                  <a:pt x="5242057" y="2485694"/>
                  <a:pt x="5705078" y="2954933"/>
                </a:cubicBezTo>
                <a:cubicBezTo>
                  <a:pt x="6168099" y="3424171"/>
                  <a:pt x="6399610" y="4094956"/>
                  <a:pt x="6399610" y="4967287"/>
                </a:cubicBezTo>
                <a:cubicBezTo>
                  <a:pt x="6399610" y="6128940"/>
                  <a:pt x="6059554" y="7111801"/>
                  <a:pt x="5379442" y="7915870"/>
                </a:cubicBezTo>
                <a:cubicBezTo>
                  <a:pt x="4699463" y="8719939"/>
                  <a:pt x="3828190" y="9121972"/>
                  <a:pt x="2765624" y="9121972"/>
                </a:cubicBezTo>
                <a:cubicBezTo>
                  <a:pt x="1938801" y="9121972"/>
                  <a:pt x="1271125" y="8869825"/>
                  <a:pt x="762595" y="8365529"/>
                </a:cubicBezTo>
                <a:cubicBezTo>
                  <a:pt x="254199" y="7861101"/>
                  <a:pt x="0" y="7195476"/>
                  <a:pt x="0" y="6368653"/>
                </a:cubicBezTo>
                <a:cubicBezTo>
                  <a:pt x="0" y="5252508"/>
                  <a:pt x="338998" y="4287242"/>
                  <a:pt x="1016992" y="3472854"/>
                </a:cubicBezTo>
                <a:cubicBezTo>
                  <a:pt x="1694987" y="2658335"/>
                  <a:pt x="2579688" y="2251075"/>
                  <a:pt x="3671094" y="2251075"/>
                </a:cubicBezTo>
                <a:close/>
                <a:moveTo>
                  <a:pt x="6498828" y="8966993"/>
                </a:moveTo>
                <a:moveTo>
                  <a:pt x="1078905" y="6362501"/>
                </a:moveTo>
                <a:cubicBezTo>
                  <a:pt x="1078905" y="6937176"/>
                  <a:pt x="1240102" y="7381610"/>
                  <a:pt x="1562497" y="7695803"/>
                </a:cubicBezTo>
                <a:cubicBezTo>
                  <a:pt x="1885024" y="8009996"/>
                  <a:pt x="2323306" y="8167092"/>
                  <a:pt x="2877344" y="8167092"/>
                </a:cubicBezTo>
                <a:cubicBezTo>
                  <a:pt x="3571875" y="8167092"/>
                  <a:pt x="4152702" y="7843573"/>
                  <a:pt x="4619824" y="7196534"/>
                </a:cubicBezTo>
                <a:cubicBezTo>
                  <a:pt x="5086945" y="6549496"/>
                  <a:pt x="5320506" y="5835319"/>
                  <a:pt x="5320506" y="5054004"/>
                </a:cubicBezTo>
                <a:cubicBezTo>
                  <a:pt x="5320506" y="4500099"/>
                  <a:pt x="5169628" y="4052623"/>
                  <a:pt x="4867870" y="3711575"/>
                </a:cubicBezTo>
                <a:cubicBezTo>
                  <a:pt x="4566113" y="3370394"/>
                  <a:pt x="4136165" y="3199804"/>
                  <a:pt x="3578027" y="3199804"/>
                </a:cubicBezTo>
                <a:cubicBezTo>
                  <a:pt x="2866959" y="3199804"/>
                  <a:pt x="2272639" y="3524382"/>
                  <a:pt x="1795066" y="4173537"/>
                </a:cubicBezTo>
                <a:cubicBezTo>
                  <a:pt x="1317625" y="4822560"/>
                  <a:pt x="1078905" y="5552215"/>
                  <a:pt x="1078905" y="6362501"/>
                </a:cubicBezTo>
                <a:close/>
                <a:moveTo>
                  <a:pt x="2387402" y="8966993"/>
                </a:moveTo>
                <a:moveTo>
                  <a:pt x="3782616" y="0"/>
                </a:moveTo>
                <a:lnTo>
                  <a:pt x="3516114" y="1320998"/>
                </a:lnTo>
                <a:lnTo>
                  <a:pt x="2387402" y="1320998"/>
                </a:lnTo>
                <a:lnTo>
                  <a:pt x="2654102" y="0"/>
                </a:lnTo>
                <a:close/>
                <a:moveTo>
                  <a:pt x="8749903" y="8966993"/>
                </a:moveTo>
                <a:moveTo>
                  <a:pt x="5853906" y="0"/>
                </a:moveTo>
                <a:lnTo>
                  <a:pt x="5587206" y="1320998"/>
                </a:lnTo>
                <a:lnTo>
                  <a:pt x="4452342" y="1320998"/>
                </a:lnTo>
                <a:lnTo>
                  <a:pt x="4719042" y="0"/>
                </a:lnTo>
                <a:close/>
                <a:moveTo>
                  <a:pt x="8749903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7" name="Freeform 2187"/>
          <p:cNvSpPr/>
          <p:nvPr/>
        </p:nvSpPr>
        <p:spPr>
          <a:xfrm rot="0" flipH="0" flipV="0">
            <a:off x="13205423" y="1778827"/>
            <a:ext cx="108279" cy="130547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8" name="Freeform 2188"/>
          <p:cNvSpPr/>
          <p:nvPr/>
        </p:nvSpPr>
        <p:spPr>
          <a:xfrm rot="0" flipH="0" flipV="0">
            <a:off x="13322189" y="1734172"/>
            <a:ext cx="125246" cy="172258"/>
          </a:xfrm>
          <a:custGeom>
            <a:pathLst>
              <a:path w="6591894" h="9066212">
                <a:moveTo>
                  <a:pt x="2982911" y="0"/>
                </a:moveTo>
                <a:lnTo>
                  <a:pt x="1854199" y="5333008"/>
                </a:lnTo>
                <a:lnTo>
                  <a:pt x="1879003" y="5357812"/>
                </a:lnTo>
                <a:lnTo>
                  <a:pt x="5178027" y="2499122"/>
                </a:lnTo>
                <a:lnTo>
                  <a:pt x="6591894" y="2499122"/>
                </a:lnTo>
                <a:lnTo>
                  <a:pt x="3733203" y="4923830"/>
                </a:lnTo>
                <a:lnTo>
                  <a:pt x="5358010" y="9066212"/>
                </a:lnTo>
                <a:lnTo>
                  <a:pt x="4148731" y="9066212"/>
                </a:lnTo>
                <a:lnTo>
                  <a:pt x="2871191" y="5574903"/>
                </a:lnTo>
                <a:lnTo>
                  <a:pt x="1575195" y="6728420"/>
                </a:ln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89" name="Freeform 2189"/>
          <p:cNvSpPr/>
          <p:nvPr/>
        </p:nvSpPr>
        <p:spPr>
          <a:xfrm rot="0" flipH="0" flipV="0">
            <a:off x="13440826" y="1778827"/>
            <a:ext cx="117117" cy="130547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0" name="Freeform 2190"/>
          <p:cNvSpPr/>
          <p:nvPr/>
        </p:nvSpPr>
        <p:spPr>
          <a:xfrm rot="0" flipH="0" flipV="0">
            <a:off x="13566867" y="1778827"/>
            <a:ext cx="121830" cy="127602"/>
          </a:xfrm>
          <a:custGeom>
            <a:pathLst>
              <a:path w="6412110" h="6715918">
                <a:moveTo>
                  <a:pt x="4582714" y="0"/>
                </a:moveTo>
                <a:cubicBezTo>
                  <a:pt x="5202898" y="0"/>
                  <a:pt x="5662810" y="135400"/>
                  <a:pt x="5962450" y="406201"/>
                </a:cubicBezTo>
                <a:cubicBezTo>
                  <a:pt x="6262223" y="677002"/>
                  <a:pt x="6412110" y="1101791"/>
                  <a:pt x="6412110" y="1680567"/>
                </a:cubicBezTo>
                <a:cubicBezTo>
                  <a:pt x="6412110" y="1796322"/>
                  <a:pt x="6402783" y="1931723"/>
                  <a:pt x="6384130" y="2086768"/>
                </a:cubicBezTo>
                <a:cubicBezTo>
                  <a:pt x="6365609" y="2241814"/>
                  <a:pt x="6310840" y="2536362"/>
                  <a:pt x="6219824" y="2970411"/>
                </a:cubicBezTo>
                <a:lnTo>
                  <a:pt x="5419922" y="6715918"/>
                </a:lnTo>
                <a:lnTo>
                  <a:pt x="4341017" y="6715918"/>
                </a:lnTo>
                <a:lnTo>
                  <a:pt x="5258791" y="2480468"/>
                </a:lnTo>
                <a:cubicBezTo>
                  <a:pt x="5308400" y="2166276"/>
                  <a:pt x="5333205" y="1959570"/>
                  <a:pt x="5333205" y="1860351"/>
                </a:cubicBezTo>
                <a:cubicBezTo>
                  <a:pt x="5333205" y="1575130"/>
                  <a:pt x="5230877" y="1351888"/>
                  <a:pt x="5026222" y="1190625"/>
                </a:cubicBezTo>
                <a:cubicBezTo>
                  <a:pt x="4821567" y="1029361"/>
                  <a:pt x="4543556" y="948729"/>
                  <a:pt x="4192189" y="948729"/>
                </a:cubicBezTo>
                <a:cubicBezTo>
                  <a:pt x="3687761" y="948729"/>
                  <a:pt x="3199869" y="1149283"/>
                  <a:pt x="2728514" y="1550392"/>
                </a:cubicBezTo>
                <a:cubicBezTo>
                  <a:pt x="2257291" y="1951368"/>
                  <a:pt x="1965853" y="2443294"/>
                  <a:pt x="1854199" y="3026172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82910" y="148828"/>
                </a:lnTo>
                <a:lnTo>
                  <a:pt x="2424706" y="148828"/>
                </a:lnTo>
                <a:lnTo>
                  <a:pt x="2220117" y="1141015"/>
                </a:lnTo>
                <a:lnTo>
                  <a:pt x="2244922" y="1141015"/>
                </a:lnTo>
                <a:cubicBezTo>
                  <a:pt x="2513606" y="777213"/>
                  <a:pt x="2850487" y="496093"/>
                  <a:pt x="3255564" y="297656"/>
                </a:cubicBezTo>
                <a:cubicBezTo>
                  <a:pt x="3660774" y="99218"/>
                  <a:pt x="4103157" y="0"/>
                  <a:pt x="4582714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1" name="Freeform 2191"/>
          <p:cNvSpPr/>
          <p:nvPr/>
        </p:nvSpPr>
        <p:spPr>
          <a:xfrm rot="0" flipH="0" flipV="0">
            <a:off x="13710223" y="1744778"/>
            <a:ext cx="70222" cy="163066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2" name="Freeform 2192"/>
          <p:cNvSpPr/>
          <p:nvPr/>
        </p:nvSpPr>
        <p:spPr>
          <a:xfrm rot="0" flipH="0" flipV="0">
            <a:off x="13779129" y="1778827"/>
            <a:ext cx="117117" cy="130547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3" name="Freeform 2193"/>
          <p:cNvSpPr/>
          <p:nvPr/>
        </p:nvSpPr>
        <p:spPr>
          <a:xfrm rot="0" flipH="0" flipV="0">
            <a:off x="13905171" y="1734172"/>
            <a:ext cx="56675" cy="172258"/>
          </a:xfrm>
          <a:custGeom>
            <a:pathLst>
              <a:path w="2982911" h="9066212">
                <a:moveTo>
                  <a:pt x="2982911" y="0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903808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4" name="Freeform 2194"/>
          <p:cNvSpPr/>
          <p:nvPr/>
        </p:nvSpPr>
        <p:spPr>
          <a:xfrm rot="0" flipH="0" flipV="0">
            <a:off x="13962276" y="1778827"/>
            <a:ext cx="117117" cy="130547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5" name="Freeform 2195"/>
          <p:cNvSpPr/>
          <p:nvPr/>
        </p:nvSpPr>
        <p:spPr>
          <a:xfrm rot="0" flipH="0" flipV="0">
            <a:off x="14088316" y="1778827"/>
            <a:ext cx="121830" cy="127602"/>
          </a:xfrm>
          <a:custGeom>
            <a:pathLst>
              <a:path w="6412110" h="6715918">
                <a:moveTo>
                  <a:pt x="4582714" y="0"/>
                </a:moveTo>
                <a:cubicBezTo>
                  <a:pt x="5202898" y="0"/>
                  <a:pt x="5662810" y="135400"/>
                  <a:pt x="5962450" y="406201"/>
                </a:cubicBezTo>
                <a:cubicBezTo>
                  <a:pt x="6262223" y="677002"/>
                  <a:pt x="6412110" y="1101791"/>
                  <a:pt x="6412110" y="1680567"/>
                </a:cubicBezTo>
                <a:cubicBezTo>
                  <a:pt x="6412110" y="1796322"/>
                  <a:pt x="6402783" y="1931723"/>
                  <a:pt x="6384130" y="2086768"/>
                </a:cubicBezTo>
                <a:cubicBezTo>
                  <a:pt x="6365609" y="2241814"/>
                  <a:pt x="6310840" y="2536362"/>
                  <a:pt x="6219824" y="2970411"/>
                </a:cubicBezTo>
                <a:lnTo>
                  <a:pt x="5419922" y="6715918"/>
                </a:lnTo>
                <a:lnTo>
                  <a:pt x="4341017" y="6715918"/>
                </a:lnTo>
                <a:lnTo>
                  <a:pt x="5258791" y="2480468"/>
                </a:lnTo>
                <a:cubicBezTo>
                  <a:pt x="5308400" y="2166276"/>
                  <a:pt x="5333205" y="1959570"/>
                  <a:pt x="5333205" y="1860351"/>
                </a:cubicBezTo>
                <a:cubicBezTo>
                  <a:pt x="5333205" y="1575130"/>
                  <a:pt x="5230877" y="1351888"/>
                  <a:pt x="5026222" y="1190625"/>
                </a:cubicBezTo>
                <a:cubicBezTo>
                  <a:pt x="4821567" y="1029361"/>
                  <a:pt x="4543556" y="948729"/>
                  <a:pt x="4192189" y="948729"/>
                </a:cubicBezTo>
                <a:cubicBezTo>
                  <a:pt x="3687761" y="948729"/>
                  <a:pt x="3199869" y="1149283"/>
                  <a:pt x="2728514" y="1550392"/>
                </a:cubicBezTo>
                <a:cubicBezTo>
                  <a:pt x="2257291" y="1951368"/>
                  <a:pt x="1965853" y="2443294"/>
                  <a:pt x="1854199" y="3026172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82910" y="148828"/>
                </a:lnTo>
                <a:lnTo>
                  <a:pt x="2424706" y="148828"/>
                </a:lnTo>
                <a:lnTo>
                  <a:pt x="2220117" y="1141015"/>
                </a:lnTo>
                <a:lnTo>
                  <a:pt x="2244922" y="1141015"/>
                </a:lnTo>
                <a:cubicBezTo>
                  <a:pt x="2513606" y="777213"/>
                  <a:pt x="2850487" y="496093"/>
                  <a:pt x="3255564" y="297656"/>
                </a:cubicBezTo>
                <a:cubicBezTo>
                  <a:pt x="3660774" y="99218"/>
                  <a:pt x="4103157" y="0"/>
                  <a:pt x="4582714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6" name="Freeform 2196"/>
          <p:cNvSpPr/>
          <p:nvPr/>
        </p:nvSpPr>
        <p:spPr>
          <a:xfrm rot="0" flipH="0" flipV="0">
            <a:off x="14299691" y="1730051"/>
            <a:ext cx="160238" cy="180503"/>
          </a:xfrm>
          <a:custGeom>
            <a:pathLst>
              <a:path w="8433594" h="9500194">
                <a:moveTo>
                  <a:pt x="4979392" y="0"/>
                </a:moveTo>
                <a:cubicBezTo>
                  <a:pt x="6008886" y="0"/>
                  <a:pt x="6838818" y="270801"/>
                  <a:pt x="7469188" y="812403"/>
                </a:cubicBezTo>
                <a:cubicBezTo>
                  <a:pt x="8099689" y="1353873"/>
                  <a:pt x="8421158" y="2128970"/>
                  <a:pt x="8433594" y="3137694"/>
                </a:cubicBezTo>
                <a:lnTo>
                  <a:pt x="7224316" y="3137694"/>
                </a:lnTo>
                <a:cubicBezTo>
                  <a:pt x="7224316" y="2451497"/>
                  <a:pt x="7022769" y="1926497"/>
                  <a:pt x="6619677" y="1562695"/>
                </a:cubicBezTo>
                <a:cubicBezTo>
                  <a:pt x="6216584" y="1198893"/>
                  <a:pt x="5669823" y="1016992"/>
                  <a:pt x="4979392" y="1016992"/>
                </a:cubicBezTo>
                <a:cubicBezTo>
                  <a:pt x="3834276" y="1016992"/>
                  <a:pt x="2918553" y="1459375"/>
                  <a:pt x="2232224" y="2344142"/>
                </a:cubicBezTo>
                <a:cubicBezTo>
                  <a:pt x="1546027" y="3228776"/>
                  <a:pt x="1202928" y="4289094"/>
                  <a:pt x="1202928" y="5525095"/>
                </a:cubicBezTo>
                <a:cubicBezTo>
                  <a:pt x="1202928" y="6447036"/>
                  <a:pt x="1432388" y="7170539"/>
                  <a:pt x="1891308" y="7695604"/>
                </a:cubicBezTo>
                <a:cubicBezTo>
                  <a:pt x="2350228" y="8220670"/>
                  <a:pt x="3015787" y="8483203"/>
                  <a:pt x="3887986" y="8483203"/>
                </a:cubicBezTo>
                <a:cubicBezTo>
                  <a:pt x="4594953" y="8483203"/>
                  <a:pt x="5185106" y="8294092"/>
                  <a:pt x="5658445" y="7915870"/>
                </a:cubicBezTo>
                <a:cubicBezTo>
                  <a:pt x="6131785" y="7537516"/>
                  <a:pt x="6475942" y="6972101"/>
                  <a:pt x="6690916" y="6219626"/>
                </a:cubicBezTo>
                <a:lnTo>
                  <a:pt x="7900194" y="6219626"/>
                </a:lnTo>
                <a:cubicBezTo>
                  <a:pt x="7648046" y="7306932"/>
                  <a:pt x="7178808" y="8125552"/>
                  <a:pt x="6492478" y="8675489"/>
                </a:cubicBezTo>
                <a:cubicBezTo>
                  <a:pt x="5806281" y="9225293"/>
                  <a:pt x="4938117" y="9500194"/>
                  <a:pt x="3887986" y="9500194"/>
                </a:cubicBezTo>
                <a:cubicBezTo>
                  <a:pt x="2660187" y="9500194"/>
                  <a:pt x="1705240" y="9152929"/>
                  <a:pt x="1023144" y="8458398"/>
                </a:cubicBezTo>
                <a:cubicBezTo>
                  <a:pt x="341048" y="7763867"/>
                  <a:pt x="0" y="6786099"/>
                  <a:pt x="0" y="5525095"/>
                </a:cubicBezTo>
                <a:cubicBezTo>
                  <a:pt x="0" y="3966567"/>
                  <a:pt x="465072" y="2656086"/>
                  <a:pt x="1395214" y="1593651"/>
                </a:cubicBezTo>
                <a:cubicBezTo>
                  <a:pt x="2325357" y="531217"/>
                  <a:pt x="3520083" y="0"/>
                  <a:pt x="4979392" y="0"/>
                </a:cubicBezTo>
                <a:close/>
                <a:moveTo>
                  <a:pt x="8799314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7" name="Freeform 2197"/>
          <p:cNvSpPr/>
          <p:nvPr/>
        </p:nvSpPr>
        <p:spPr>
          <a:xfrm rot="0" flipH="0" flipV="0">
            <a:off x="14466370" y="1734172"/>
            <a:ext cx="155171" cy="172258"/>
          </a:xfrm>
          <a:custGeom>
            <a:pathLst>
              <a:path w="8166894" h="9066212">
                <a:moveTo>
                  <a:pt x="8166894" y="0"/>
                </a:moveTo>
                <a:lnTo>
                  <a:pt x="7962305" y="1016992"/>
                </a:lnTo>
                <a:lnTo>
                  <a:pt x="2920603" y="1016992"/>
                </a:lnTo>
                <a:lnTo>
                  <a:pt x="2312988" y="3894336"/>
                </a:lnTo>
                <a:lnTo>
                  <a:pt x="7013377" y="3894336"/>
                </a:lnTo>
                <a:lnTo>
                  <a:pt x="6808788" y="4911328"/>
                </a:lnTo>
                <a:lnTo>
                  <a:pt x="2095897" y="4911328"/>
                </a:lnTo>
                <a:lnTo>
                  <a:pt x="1438672" y="8049220"/>
                </a:lnTo>
                <a:lnTo>
                  <a:pt x="6542088" y="8049220"/>
                </a:lnTo>
                <a:lnTo>
                  <a:pt x="6312694" y="9066212"/>
                </a:lnTo>
                <a:lnTo>
                  <a:pt x="0" y="9066212"/>
                </a:lnTo>
                <a:lnTo>
                  <a:pt x="1922264" y="0"/>
                </a:lnTo>
                <a:close/>
                <a:moveTo>
                  <a:pt x="89792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8" name="Freeform 2198"/>
          <p:cNvSpPr/>
          <p:nvPr/>
        </p:nvSpPr>
        <p:spPr>
          <a:xfrm rot="0" flipH="0" flipV="0">
            <a:off x="14613562" y="1734172"/>
            <a:ext cx="159529" cy="172258"/>
          </a:xfrm>
          <a:custGeom>
            <a:pathLst>
              <a:path w="8396288" h="9066212">
                <a:moveTo>
                  <a:pt x="5475486" y="0"/>
                </a:moveTo>
                <a:cubicBezTo>
                  <a:pt x="6384991" y="0"/>
                  <a:pt x="7099168" y="195395"/>
                  <a:pt x="7618016" y="586184"/>
                </a:cubicBezTo>
                <a:cubicBezTo>
                  <a:pt x="8136864" y="976842"/>
                  <a:pt x="8396288" y="1550392"/>
                  <a:pt x="8396288" y="2306836"/>
                </a:cubicBezTo>
                <a:cubicBezTo>
                  <a:pt x="8396288" y="2893946"/>
                  <a:pt x="8212336" y="3423179"/>
                  <a:pt x="7844433" y="3894534"/>
                </a:cubicBezTo>
                <a:cubicBezTo>
                  <a:pt x="7476530" y="4365757"/>
                  <a:pt x="6978386" y="4650978"/>
                  <a:pt x="6350000" y="4750197"/>
                </a:cubicBezTo>
                <a:lnTo>
                  <a:pt x="6350000" y="4775002"/>
                </a:lnTo>
                <a:cubicBezTo>
                  <a:pt x="6635221" y="4857684"/>
                  <a:pt x="6864614" y="5036476"/>
                  <a:pt x="7038181" y="5311378"/>
                </a:cubicBezTo>
                <a:cubicBezTo>
                  <a:pt x="7211880" y="5586280"/>
                  <a:pt x="7298730" y="5942872"/>
                  <a:pt x="7298730" y="6381155"/>
                </a:cubicBezTo>
                <a:cubicBezTo>
                  <a:pt x="7298730" y="6612665"/>
                  <a:pt x="7267708" y="6924741"/>
                  <a:pt x="7205663" y="7317383"/>
                </a:cubicBezTo>
                <a:cubicBezTo>
                  <a:pt x="7143618" y="7714258"/>
                  <a:pt x="7112595" y="8032618"/>
                  <a:pt x="7112595" y="8272462"/>
                </a:cubicBezTo>
                <a:cubicBezTo>
                  <a:pt x="7112595" y="8417190"/>
                  <a:pt x="7128074" y="8556757"/>
                  <a:pt x="7159030" y="8691166"/>
                </a:cubicBezTo>
                <a:cubicBezTo>
                  <a:pt x="7190119" y="8825442"/>
                  <a:pt x="7234635" y="8950457"/>
                  <a:pt x="7292578" y="9066212"/>
                </a:cubicBezTo>
                <a:lnTo>
                  <a:pt x="6033691" y="9066212"/>
                </a:lnTo>
                <a:cubicBezTo>
                  <a:pt x="6004719" y="8971095"/>
                  <a:pt x="5980906" y="8856398"/>
                  <a:pt x="5962253" y="8722122"/>
                </a:cubicBezTo>
                <a:cubicBezTo>
                  <a:pt x="5943732" y="8587714"/>
                  <a:pt x="5934472" y="8435777"/>
                  <a:pt x="5934472" y="8266311"/>
                </a:cubicBezTo>
                <a:cubicBezTo>
                  <a:pt x="5934472" y="7956219"/>
                  <a:pt x="5967545" y="7627541"/>
                  <a:pt x="6033691" y="7280275"/>
                </a:cubicBezTo>
                <a:cubicBezTo>
                  <a:pt x="6099837" y="6933009"/>
                  <a:pt x="6132910" y="6641571"/>
                  <a:pt x="6132910" y="6405959"/>
                </a:cubicBezTo>
                <a:cubicBezTo>
                  <a:pt x="6132910" y="6029722"/>
                  <a:pt x="6060546" y="5740334"/>
                  <a:pt x="5915819" y="5537795"/>
                </a:cubicBezTo>
                <a:cubicBezTo>
                  <a:pt x="5771092" y="5335124"/>
                  <a:pt x="5527212" y="5219369"/>
                  <a:pt x="5184180" y="5190530"/>
                </a:cubicBezTo>
                <a:lnTo>
                  <a:pt x="2021483" y="5190530"/>
                </a:lnTo>
                <a:lnTo>
                  <a:pt x="1209080" y="9066212"/>
                </a:lnTo>
                <a:lnTo>
                  <a:pt x="0" y="9066212"/>
                </a:lnTo>
                <a:lnTo>
                  <a:pt x="1922264" y="0"/>
                </a:lnTo>
                <a:close/>
                <a:moveTo>
                  <a:pt x="8979297" y="9066212"/>
                </a:moveTo>
                <a:moveTo>
                  <a:pt x="2908300" y="1016992"/>
                </a:moveTo>
                <a:lnTo>
                  <a:pt x="2238574" y="4179689"/>
                </a:lnTo>
                <a:lnTo>
                  <a:pt x="5010547" y="4179689"/>
                </a:lnTo>
                <a:cubicBezTo>
                  <a:pt x="5684309" y="4179689"/>
                  <a:pt x="6216518" y="4018492"/>
                  <a:pt x="6607175" y="3696097"/>
                </a:cubicBezTo>
                <a:cubicBezTo>
                  <a:pt x="6997964" y="3373570"/>
                  <a:pt x="7193360" y="2935287"/>
                  <a:pt x="7193360" y="2381250"/>
                </a:cubicBezTo>
                <a:cubicBezTo>
                  <a:pt x="7193360" y="1926564"/>
                  <a:pt x="7045524" y="1585516"/>
                  <a:pt x="6749852" y="1358106"/>
                </a:cubicBezTo>
                <a:cubicBezTo>
                  <a:pt x="6454312" y="1130697"/>
                  <a:pt x="6027473" y="1016992"/>
                  <a:pt x="5469335" y="1016992"/>
                </a:cubicBezTo>
                <a:close/>
                <a:moveTo>
                  <a:pt x="796230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199" name="Freeform 2199"/>
          <p:cNvSpPr/>
          <p:nvPr/>
        </p:nvSpPr>
        <p:spPr>
          <a:xfrm rot="0" flipH="0" flipV="0">
            <a:off x="14778854" y="1734172"/>
            <a:ext cx="174022" cy="172258"/>
          </a:xfrm>
          <a:custGeom>
            <a:pathLst>
              <a:path w="9159081" h="9066212">
                <a:moveTo>
                  <a:pt x="3212108" y="0"/>
                </a:moveTo>
                <a:lnTo>
                  <a:pt x="6455370" y="7503517"/>
                </a:lnTo>
                <a:lnTo>
                  <a:pt x="6480175" y="7503517"/>
                </a:lnTo>
                <a:lnTo>
                  <a:pt x="7993261" y="0"/>
                </a:lnTo>
                <a:lnTo>
                  <a:pt x="9159081" y="0"/>
                </a:lnTo>
                <a:lnTo>
                  <a:pt x="7242969" y="9066212"/>
                </a:lnTo>
                <a:lnTo>
                  <a:pt x="5946775" y="9066212"/>
                </a:lnTo>
                <a:lnTo>
                  <a:pt x="2734667" y="1612305"/>
                </a:lnTo>
                <a:lnTo>
                  <a:pt x="2709863" y="1612305"/>
                </a:lnTo>
                <a:lnTo>
                  <a:pt x="1171972" y="9066212"/>
                </a:lnTo>
                <a:lnTo>
                  <a:pt x="0" y="9066212"/>
                </a:lnTo>
                <a:lnTo>
                  <a:pt x="1922264" y="0"/>
                </a:lnTo>
                <a:close/>
                <a:moveTo>
                  <a:pt x="89792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0" name="Freeform 2200"/>
          <p:cNvSpPr/>
          <p:nvPr/>
        </p:nvSpPr>
        <p:spPr>
          <a:xfrm rot="0" flipH="0" flipV="0">
            <a:off x="14950240" y="1734172"/>
            <a:ext cx="56675" cy="172258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1" name="Freeform 2201"/>
          <p:cNvSpPr/>
          <p:nvPr/>
        </p:nvSpPr>
        <p:spPr>
          <a:xfrm rot="0" flipH="0" flipV="0">
            <a:off x="15002866" y="1778827"/>
            <a:ext cx="108279" cy="130547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2" name="Freeform 2202"/>
          <p:cNvSpPr/>
          <p:nvPr/>
        </p:nvSpPr>
        <p:spPr>
          <a:xfrm rot="0" flipH="0" flipV="0">
            <a:off x="15118690" y="1778827"/>
            <a:ext cx="108279" cy="130547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3" name="Freeform 2203"/>
          <p:cNvSpPr/>
          <p:nvPr/>
        </p:nvSpPr>
        <p:spPr>
          <a:xfrm rot="0" flipH="0" flipV="0">
            <a:off x="15234280" y="1736057"/>
            <a:ext cx="114760" cy="173317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4" name="Freeform 2204"/>
          <p:cNvSpPr/>
          <p:nvPr/>
        </p:nvSpPr>
        <p:spPr>
          <a:xfrm rot="0" flipH="0" flipV="0">
            <a:off x="15438847" y="1781655"/>
            <a:ext cx="109101" cy="124774"/>
          </a:xfrm>
          <a:custGeom>
            <a:pathLst>
              <a:path w="5742185" h="6567090">
                <a:moveTo>
                  <a:pt x="1141015" y="0"/>
                </a:moveTo>
                <a:lnTo>
                  <a:pt x="1699021" y="5457031"/>
                </a:lnTo>
                <a:lnTo>
                  <a:pt x="1729978" y="5457031"/>
                </a:lnTo>
                <a:lnTo>
                  <a:pt x="4570214" y="0"/>
                </a:lnTo>
                <a:lnTo>
                  <a:pt x="5742185" y="0"/>
                </a:lnTo>
                <a:lnTo>
                  <a:pt x="2095896" y="6567090"/>
                </a:lnTo>
                <a:lnTo>
                  <a:pt x="942578" y="6567090"/>
                </a:lnTo>
                <a:lnTo>
                  <a:pt x="0" y="0"/>
                </a:lnTo>
                <a:close/>
                <a:moveTo>
                  <a:pt x="6033690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5" name="Freeform 2205"/>
          <p:cNvSpPr/>
          <p:nvPr/>
        </p:nvSpPr>
        <p:spPr>
          <a:xfrm rot="0" flipH="0" flipV="0">
            <a:off x="15543356" y="1734172"/>
            <a:ext cx="56675" cy="172258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6" name="Freeform 2206"/>
          <p:cNvSpPr/>
          <p:nvPr/>
        </p:nvSpPr>
        <p:spPr>
          <a:xfrm rot="0" flipH="0" flipV="0">
            <a:off x="15600461" y="1778827"/>
            <a:ext cx="117117" cy="130547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7" name="Freeform 2207"/>
          <p:cNvSpPr/>
          <p:nvPr/>
        </p:nvSpPr>
        <p:spPr>
          <a:xfrm rot="0" flipH="0" flipV="0">
            <a:off x="15726503" y="1734172"/>
            <a:ext cx="56675" cy="172258"/>
          </a:xfrm>
          <a:custGeom>
            <a:pathLst>
              <a:path w="2982911" h="9066212">
                <a:moveTo>
                  <a:pt x="2982911" y="0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903808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8" name="Freeform 2208"/>
          <p:cNvSpPr/>
          <p:nvPr/>
        </p:nvSpPr>
        <p:spPr>
          <a:xfrm rot="0" flipH="0" flipV="0">
            <a:off x="15778895" y="1736057"/>
            <a:ext cx="114760" cy="173317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09" name="Freeform 2209"/>
          <p:cNvSpPr/>
          <p:nvPr/>
        </p:nvSpPr>
        <p:spPr>
          <a:xfrm rot="0" flipH="0" flipV="0">
            <a:off x="15944339" y="1734172"/>
            <a:ext cx="84481" cy="220095"/>
          </a:xfrm>
          <a:custGeom>
            <a:pathLst>
              <a:path w="4446388" h="11583987">
                <a:moveTo>
                  <a:pt x="4446388" y="0"/>
                </a:moveTo>
                <a:lnTo>
                  <a:pt x="4167385" y="1320998"/>
                </a:lnTo>
                <a:lnTo>
                  <a:pt x="3075979" y="1320998"/>
                </a:lnTo>
                <a:lnTo>
                  <a:pt x="3354982" y="0"/>
                </a:lnTo>
                <a:close/>
                <a:moveTo>
                  <a:pt x="10591799" y="9066212"/>
                </a:moveTo>
                <a:moveTo>
                  <a:pt x="3912988" y="2499122"/>
                </a:moveTo>
                <a:lnTo>
                  <a:pt x="2244922" y="10380860"/>
                </a:lnTo>
                <a:cubicBezTo>
                  <a:pt x="2145704" y="10757097"/>
                  <a:pt x="1968962" y="11051645"/>
                  <a:pt x="1714697" y="11264502"/>
                </a:cubicBezTo>
                <a:cubicBezTo>
                  <a:pt x="1460434" y="11477492"/>
                  <a:pt x="1122495" y="11583987"/>
                  <a:pt x="700881" y="11583987"/>
                </a:cubicBezTo>
                <a:cubicBezTo>
                  <a:pt x="552053" y="11583987"/>
                  <a:pt x="421812" y="11576710"/>
                  <a:pt x="310158" y="11562158"/>
                </a:cubicBezTo>
                <a:cubicBezTo>
                  <a:pt x="198504" y="11547739"/>
                  <a:pt x="95118" y="11528093"/>
                  <a:pt x="0" y="11503222"/>
                </a:cubicBezTo>
                <a:lnTo>
                  <a:pt x="192286" y="10554493"/>
                </a:lnTo>
                <a:cubicBezTo>
                  <a:pt x="270867" y="10575130"/>
                  <a:pt x="343231" y="10592659"/>
                  <a:pt x="409377" y="10607079"/>
                </a:cubicBezTo>
                <a:cubicBezTo>
                  <a:pt x="475522" y="10621631"/>
                  <a:pt x="543719" y="10628907"/>
                  <a:pt x="613966" y="10628907"/>
                </a:cubicBezTo>
                <a:cubicBezTo>
                  <a:pt x="833041" y="10628907"/>
                  <a:pt x="994304" y="10541065"/>
                  <a:pt x="1097756" y="10365382"/>
                </a:cubicBezTo>
                <a:cubicBezTo>
                  <a:pt x="1201076" y="10189698"/>
                  <a:pt x="1302345" y="9868296"/>
                  <a:pt x="1401564" y="9401174"/>
                </a:cubicBezTo>
                <a:lnTo>
                  <a:pt x="2834083" y="2499122"/>
                </a:lnTo>
                <a:close/>
                <a:moveTo>
                  <a:pt x="809267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0" name="Freeform 2210"/>
          <p:cNvSpPr/>
          <p:nvPr/>
        </p:nvSpPr>
        <p:spPr>
          <a:xfrm rot="0" flipH="0" flipV="0">
            <a:off x="16031019" y="1778827"/>
            <a:ext cx="121592" cy="130547"/>
          </a:xfrm>
          <a:custGeom>
            <a:pathLst>
              <a:path w="6399610" h="6870897">
                <a:moveTo>
                  <a:pt x="3671094" y="0"/>
                </a:moveTo>
                <a:cubicBezTo>
                  <a:pt x="4564063" y="0"/>
                  <a:pt x="5242057" y="234619"/>
                  <a:pt x="5705078" y="703858"/>
                </a:cubicBezTo>
                <a:cubicBezTo>
                  <a:pt x="6168099" y="1173096"/>
                  <a:pt x="6399610" y="1843881"/>
                  <a:pt x="6399610" y="2716212"/>
                </a:cubicBezTo>
                <a:cubicBezTo>
                  <a:pt x="6399610" y="3877865"/>
                  <a:pt x="6059554" y="4860726"/>
                  <a:pt x="5379442" y="5664795"/>
                </a:cubicBezTo>
                <a:cubicBezTo>
                  <a:pt x="4699463" y="6468864"/>
                  <a:pt x="3828190" y="6870897"/>
                  <a:pt x="2765624" y="6870897"/>
                </a:cubicBezTo>
                <a:cubicBezTo>
                  <a:pt x="1938801" y="6870897"/>
                  <a:pt x="1271125" y="6618750"/>
                  <a:pt x="762595" y="6114454"/>
                </a:cubicBezTo>
                <a:cubicBezTo>
                  <a:pt x="254199" y="5610026"/>
                  <a:pt x="0" y="4944401"/>
                  <a:pt x="0" y="4117578"/>
                </a:cubicBezTo>
                <a:cubicBezTo>
                  <a:pt x="0" y="3001433"/>
                  <a:pt x="338998" y="2036167"/>
                  <a:pt x="1016992" y="1221779"/>
                </a:cubicBezTo>
                <a:cubicBezTo>
                  <a:pt x="1694987" y="407260"/>
                  <a:pt x="2579688" y="0"/>
                  <a:pt x="3671094" y="0"/>
                </a:cubicBezTo>
                <a:close/>
                <a:moveTo>
                  <a:pt x="6498828" y="6715918"/>
                </a:moveTo>
                <a:moveTo>
                  <a:pt x="1078905" y="4111426"/>
                </a:moveTo>
                <a:cubicBezTo>
                  <a:pt x="1078905" y="4686101"/>
                  <a:pt x="1240102" y="5130535"/>
                  <a:pt x="1562497" y="5444728"/>
                </a:cubicBezTo>
                <a:cubicBezTo>
                  <a:pt x="1885024" y="5758921"/>
                  <a:pt x="2323306" y="5916017"/>
                  <a:pt x="2877344" y="5916017"/>
                </a:cubicBezTo>
                <a:cubicBezTo>
                  <a:pt x="3571875" y="5916017"/>
                  <a:pt x="4152702" y="5592498"/>
                  <a:pt x="4619824" y="4945459"/>
                </a:cubicBezTo>
                <a:cubicBezTo>
                  <a:pt x="5086945" y="4298421"/>
                  <a:pt x="5320506" y="3584244"/>
                  <a:pt x="5320506" y="2802929"/>
                </a:cubicBezTo>
                <a:cubicBezTo>
                  <a:pt x="5320506" y="2249024"/>
                  <a:pt x="5169628" y="1801548"/>
                  <a:pt x="4867870" y="1460500"/>
                </a:cubicBezTo>
                <a:cubicBezTo>
                  <a:pt x="4566113" y="1119319"/>
                  <a:pt x="4136165" y="948729"/>
                  <a:pt x="3578027" y="948729"/>
                </a:cubicBezTo>
                <a:cubicBezTo>
                  <a:pt x="2866959" y="948729"/>
                  <a:pt x="2272639" y="1273307"/>
                  <a:pt x="1795066" y="1922462"/>
                </a:cubicBezTo>
                <a:cubicBezTo>
                  <a:pt x="1317625" y="2571485"/>
                  <a:pt x="1078905" y="3301140"/>
                  <a:pt x="1078905" y="4111426"/>
                </a:cubicBezTo>
                <a:close/>
                <a:moveTo>
                  <a:pt x="2387402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1" name="Freeform 2211"/>
          <p:cNvSpPr/>
          <p:nvPr/>
        </p:nvSpPr>
        <p:spPr>
          <a:xfrm rot="0" flipH="0" flipV="0">
            <a:off x="16164220" y="1734172"/>
            <a:ext cx="125246" cy="172258"/>
          </a:xfrm>
          <a:custGeom>
            <a:pathLst>
              <a:path w="6591894" h="9066212">
                <a:moveTo>
                  <a:pt x="2982911" y="0"/>
                </a:moveTo>
                <a:lnTo>
                  <a:pt x="1854199" y="5333008"/>
                </a:lnTo>
                <a:lnTo>
                  <a:pt x="1879003" y="5357812"/>
                </a:lnTo>
                <a:lnTo>
                  <a:pt x="5178027" y="2499122"/>
                </a:lnTo>
                <a:lnTo>
                  <a:pt x="6591894" y="2499122"/>
                </a:lnTo>
                <a:lnTo>
                  <a:pt x="3733203" y="4923830"/>
                </a:lnTo>
                <a:lnTo>
                  <a:pt x="5358010" y="9066212"/>
                </a:lnTo>
                <a:lnTo>
                  <a:pt x="4148731" y="9066212"/>
                </a:lnTo>
                <a:lnTo>
                  <a:pt x="2871191" y="5574903"/>
                </a:lnTo>
                <a:lnTo>
                  <a:pt x="1575195" y="6728420"/>
                </a:ln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2" name="Freeform 2212"/>
          <p:cNvSpPr/>
          <p:nvPr/>
        </p:nvSpPr>
        <p:spPr>
          <a:xfrm rot="0" flipH="0" flipV="0">
            <a:off x="16280044" y="1734172"/>
            <a:ext cx="56675" cy="172258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3" name="Freeform 2213"/>
          <p:cNvSpPr/>
          <p:nvPr/>
        </p:nvSpPr>
        <p:spPr>
          <a:xfrm rot="0" flipH="0" flipV="0">
            <a:off x="16333613" y="1778827"/>
            <a:ext cx="121830" cy="127602"/>
          </a:xfrm>
          <a:custGeom>
            <a:pathLst>
              <a:path w="6412110" h="6715918">
                <a:moveTo>
                  <a:pt x="4582714" y="0"/>
                </a:moveTo>
                <a:cubicBezTo>
                  <a:pt x="5202898" y="0"/>
                  <a:pt x="5662810" y="135400"/>
                  <a:pt x="5962450" y="406201"/>
                </a:cubicBezTo>
                <a:cubicBezTo>
                  <a:pt x="6262223" y="677002"/>
                  <a:pt x="6412110" y="1101791"/>
                  <a:pt x="6412110" y="1680567"/>
                </a:cubicBezTo>
                <a:cubicBezTo>
                  <a:pt x="6412110" y="1796322"/>
                  <a:pt x="6402783" y="1931723"/>
                  <a:pt x="6384130" y="2086768"/>
                </a:cubicBezTo>
                <a:cubicBezTo>
                  <a:pt x="6365609" y="2241814"/>
                  <a:pt x="6310840" y="2536362"/>
                  <a:pt x="6219824" y="2970411"/>
                </a:cubicBezTo>
                <a:lnTo>
                  <a:pt x="5419922" y="6715918"/>
                </a:lnTo>
                <a:lnTo>
                  <a:pt x="4341017" y="6715918"/>
                </a:lnTo>
                <a:lnTo>
                  <a:pt x="5258791" y="2480468"/>
                </a:lnTo>
                <a:cubicBezTo>
                  <a:pt x="5308400" y="2166276"/>
                  <a:pt x="5333205" y="1959570"/>
                  <a:pt x="5333205" y="1860351"/>
                </a:cubicBezTo>
                <a:cubicBezTo>
                  <a:pt x="5333205" y="1575130"/>
                  <a:pt x="5230877" y="1351888"/>
                  <a:pt x="5026222" y="1190625"/>
                </a:cubicBezTo>
                <a:cubicBezTo>
                  <a:pt x="4821567" y="1029361"/>
                  <a:pt x="4543556" y="948729"/>
                  <a:pt x="4192189" y="948729"/>
                </a:cubicBezTo>
                <a:cubicBezTo>
                  <a:pt x="3687761" y="948729"/>
                  <a:pt x="3199869" y="1149283"/>
                  <a:pt x="2728514" y="1550392"/>
                </a:cubicBezTo>
                <a:cubicBezTo>
                  <a:pt x="2257291" y="1951368"/>
                  <a:pt x="1965853" y="2443294"/>
                  <a:pt x="1854199" y="3026172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82910" y="148828"/>
                </a:lnTo>
                <a:lnTo>
                  <a:pt x="2424706" y="148828"/>
                </a:lnTo>
                <a:lnTo>
                  <a:pt x="2220117" y="1141015"/>
                </a:lnTo>
                <a:lnTo>
                  <a:pt x="2244922" y="1141015"/>
                </a:lnTo>
                <a:cubicBezTo>
                  <a:pt x="2513606" y="777213"/>
                  <a:pt x="2850487" y="496093"/>
                  <a:pt x="3255564" y="297656"/>
                </a:cubicBezTo>
                <a:cubicBezTo>
                  <a:pt x="3660774" y="99218"/>
                  <a:pt x="4103157" y="0"/>
                  <a:pt x="4582714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4" name="Freeform 2214"/>
          <p:cNvSpPr/>
          <p:nvPr/>
        </p:nvSpPr>
        <p:spPr>
          <a:xfrm rot="0" flipH="0" flipV="0">
            <a:off x="16524014" y="1778827"/>
            <a:ext cx="142095" cy="175440"/>
          </a:xfrm>
          <a:custGeom>
            <a:pathLst>
              <a:path w="7478712" h="9233693">
                <a:moveTo>
                  <a:pt x="4899024" y="0"/>
                </a:moveTo>
                <a:cubicBezTo>
                  <a:pt x="5700977" y="0"/>
                  <a:pt x="6331412" y="240837"/>
                  <a:pt x="6790332" y="722511"/>
                </a:cubicBezTo>
                <a:cubicBezTo>
                  <a:pt x="7249252" y="1204052"/>
                  <a:pt x="7478712" y="1860351"/>
                  <a:pt x="7478712" y="2691408"/>
                </a:cubicBezTo>
                <a:cubicBezTo>
                  <a:pt x="7478712" y="3795117"/>
                  <a:pt x="7133496" y="4767659"/>
                  <a:pt x="6443067" y="5609034"/>
                </a:cubicBezTo>
                <a:cubicBezTo>
                  <a:pt x="5752636" y="6450277"/>
                  <a:pt x="4884472" y="6870897"/>
                  <a:pt x="3838574" y="6870897"/>
                </a:cubicBezTo>
                <a:cubicBezTo>
                  <a:pt x="3338379" y="6870897"/>
                  <a:pt x="2899105" y="6772737"/>
                  <a:pt x="2520751" y="6576417"/>
                </a:cubicBezTo>
                <a:cubicBezTo>
                  <a:pt x="2142529" y="6379964"/>
                  <a:pt x="1897591" y="6091568"/>
                  <a:pt x="1785937" y="5711229"/>
                </a:cubicBezTo>
                <a:lnTo>
                  <a:pt x="1761132" y="5711229"/>
                </a:lnTo>
                <a:lnTo>
                  <a:pt x="1066601" y="9233693"/>
                </a:lnTo>
                <a:lnTo>
                  <a:pt x="0" y="9233693"/>
                </a:lnTo>
                <a:lnTo>
                  <a:pt x="1916112" y="148828"/>
                </a:lnTo>
                <a:lnTo>
                  <a:pt x="2933104" y="148828"/>
                </a:lnTo>
                <a:lnTo>
                  <a:pt x="2703710" y="1091406"/>
                </a:lnTo>
                <a:lnTo>
                  <a:pt x="2728515" y="1091406"/>
                </a:lnTo>
                <a:cubicBezTo>
                  <a:pt x="2997199" y="731705"/>
                  <a:pt x="3297964" y="459912"/>
                  <a:pt x="3630810" y="276026"/>
                </a:cubicBezTo>
                <a:cubicBezTo>
                  <a:pt x="3963656" y="92009"/>
                  <a:pt x="4386394" y="0"/>
                  <a:pt x="4899024" y="0"/>
                </a:cubicBezTo>
                <a:close/>
                <a:moveTo>
                  <a:pt x="7336035" y="6715918"/>
                </a:moveTo>
                <a:moveTo>
                  <a:pt x="2145704" y="4216797"/>
                </a:moveTo>
                <a:cubicBezTo>
                  <a:pt x="2145704" y="4733528"/>
                  <a:pt x="2294532" y="5145947"/>
                  <a:pt x="2592188" y="5454054"/>
                </a:cubicBezTo>
                <a:cubicBezTo>
                  <a:pt x="2889845" y="5762029"/>
                  <a:pt x="3290821" y="5916017"/>
                  <a:pt x="3795117" y="5916017"/>
                </a:cubicBezTo>
                <a:cubicBezTo>
                  <a:pt x="4559895" y="5916017"/>
                  <a:pt x="5185171" y="5591505"/>
                  <a:pt x="5670946" y="4942483"/>
                </a:cubicBezTo>
                <a:cubicBezTo>
                  <a:pt x="6156721" y="4293327"/>
                  <a:pt x="6399609" y="3542969"/>
                  <a:pt x="6399609" y="2691408"/>
                </a:cubicBezTo>
                <a:cubicBezTo>
                  <a:pt x="6399609" y="2116733"/>
                  <a:pt x="6254881" y="1682618"/>
                  <a:pt x="5965427" y="1389062"/>
                </a:cubicBezTo>
                <a:cubicBezTo>
                  <a:pt x="5676106" y="1095507"/>
                  <a:pt x="5254492" y="948729"/>
                  <a:pt x="4700587" y="948729"/>
                </a:cubicBezTo>
                <a:cubicBezTo>
                  <a:pt x="3997721" y="948729"/>
                  <a:pt x="3396191" y="1289843"/>
                  <a:pt x="2895996" y="1972072"/>
                </a:cubicBezTo>
                <a:cubicBezTo>
                  <a:pt x="2395801" y="2654168"/>
                  <a:pt x="2145704" y="3402409"/>
                  <a:pt x="2145704" y="4216797"/>
                </a:cubicBezTo>
                <a:close/>
                <a:moveTo>
                  <a:pt x="31192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5" name="Freeform 2215"/>
          <p:cNvSpPr/>
          <p:nvPr/>
        </p:nvSpPr>
        <p:spPr>
          <a:xfrm rot="0" flipH="0" flipV="0">
            <a:off x="16676290" y="1736057"/>
            <a:ext cx="114760" cy="173317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6" name="Freeform 2216"/>
          <p:cNvSpPr/>
          <p:nvPr/>
        </p:nvSpPr>
        <p:spPr>
          <a:xfrm rot="0" flipH="0" flipV="0">
            <a:off x="16802701" y="1734172"/>
            <a:ext cx="56675" cy="172258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7" name="Freeform 2217"/>
          <p:cNvSpPr/>
          <p:nvPr/>
        </p:nvSpPr>
        <p:spPr>
          <a:xfrm rot="0" flipH="0" flipV="0">
            <a:off x="16867584" y="1781655"/>
            <a:ext cx="109101" cy="124774"/>
          </a:xfrm>
          <a:custGeom>
            <a:pathLst>
              <a:path w="5742185" h="6567090">
                <a:moveTo>
                  <a:pt x="1141015" y="0"/>
                </a:moveTo>
                <a:lnTo>
                  <a:pt x="1699021" y="5457031"/>
                </a:lnTo>
                <a:lnTo>
                  <a:pt x="1729978" y="5457031"/>
                </a:lnTo>
                <a:lnTo>
                  <a:pt x="4570214" y="0"/>
                </a:lnTo>
                <a:lnTo>
                  <a:pt x="5742185" y="0"/>
                </a:lnTo>
                <a:lnTo>
                  <a:pt x="2095896" y="6567090"/>
                </a:lnTo>
                <a:lnTo>
                  <a:pt x="942578" y="6567090"/>
                </a:lnTo>
                <a:lnTo>
                  <a:pt x="0" y="0"/>
                </a:lnTo>
                <a:close/>
                <a:moveTo>
                  <a:pt x="6033690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8" name="Freeform 2218"/>
          <p:cNvSpPr/>
          <p:nvPr/>
        </p:nvSpPr>
        <p:spPr>
          <a:xfrm rot="0" flipH="0" flipV="0">
            <a:off x="16970917" y="1736057"/>
            <a:ext cx="114760" cy="173317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19" name="Freeform 2219"/>
          <p:cNvSpPr/>
          <p:nvPr/>
        </p:nvSpPr>
        <p:spPr>
          <a:xfrm rot="0" flipH="0" flipV="0">
            <a:off x="17098508" y="1734172"/>
            <a:ext cx="60796" cy="172258"/>
          </a:xfrm>
          <a:custGeom>
            <a:pathLst>
              <a:path w="3199804" h="9066212">
                <a:moveTo>
                  <a:pt x="3199804" y="0"/>
                </a:moveTo>
                <a:lnTo>
                  <a:pt x="2604492" y="2827734"/>
                </a:lnTo>
                <a:lnTo>
                  <a:pt x="1463476" y="6740723"/>
                </a:lnTo>
                <a:lnTo>
                  <a:pt x="874315" y="6740723"/>
                </a:lnTo>
                <a:lnTo>
                  <a:pt x="1413867" y="2852539"/>
                </a:lnTo>
                <a:lnTo>
                  <a:pt x="2021681" y="0"/>
                </a:lnTo>
                <a:close/>
                <a:moveTo>
                  <a:pt x="9066212" y="9066212"/>
                </a:moveTo>
                <a:moveTo>
                  <a:pt x="1711523" y="7658497"/>
                </a:moveTo>
                <a:lnTo>
                  <a:pt x="1407715" y="9066212"/>
                </a:lnTo>
                <a:lnTo>
                  <a:pt x="0" y="9066212"/>
                </a:lnTo>
                <a:lnTo>
                  <a:pt x="303807" y="7658497"/>
                </a:lnTo>
                <a:close/>
                <a:moveTo>
                  <a:pt x="140771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0" name="Rectangle 2220"/>
          <p:cNvSpPr/>
          <p:nvPr/>
        </p:nvSpPr>
        <p:spPr>
          <a:xfrm rot="0" flipH="0" flipV="0">
            <a:off x="17124534" y="8997489"/>
            <a:ext cx="127101" cy="25731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1800" baseline="0" b="0" i="0" dirty="0" spc="0">
                <a:solidFill>
                  <a:srgbClr val="1F497D"/>
                </a:solidFill>
                <a:latin typeface="Arial" pitchFamily="0" charset="1"/>
              </a:rPr>
              <a:t>8</a:t>
            </a:r>
          </a:p>
        </p:txBody>
      </p:sp>
      <p:sp>
        <p:nvSpPr>
          <p:cNvPr id="2221" name="Rectangle 2221"/>
          <p:cNvSpPr/>
          <p:nvPr/>
        </p:nvSpPr>
        <p:spPr>
          <a:xfrm rot="0" flipH="0" flipV="0">
            <a:off x="5848413" y="214830"/>
            <a:ext cx="3346881" cy="350168"/>
          </a:xfrm>
          <a:prstGeom prst="rect">
            <a:avLst/>
          </a:prstGeom>
        </p:spPr>
      </p:sp>
      <p:sp>
        <p:nvSpPr>
          <p:cNvPr id="2222" name="Freeform 2222"/>
          <p:cNvSpPr/>
          <p:nvPr/>
        </p:nvSpPr>
        <p:spPr>
          <a:xfrm rot="0" flipH="0" flipV="0">
            <a:off x="5870092" y="276929"/>
            <a:ext cx="92851" cy="204529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3" name="Freeform 2223"/>
          <p:cNvSpPr/>
          <p:nvPr/>
        </p:nvSpPr>
        <p:spPr>
          <a:xfrm rot="0" flipH="0" flipV="0">
            <a:off x="6016954" y="272936"/>
            <a:ext cx="150185" cy="212657"/>
          </a:xfrm>
          <a:custGeom>
            <a:pathLst>
              <a:path w="6529784" h="9245996">
                <a:moveTo>
                  <a:pt x="3119239" y="0"/>
                </a:moveTo>
                <a:cubicBezTo>
                  <a:pt x="4235383" y="0"/>
                  <a:pt x="5082844" y="399984"/>
                  <a:pt x="5661620" y="1199952"/>
                </a:cubicBezTo>
                <a:cubicBezTo>
                  <a:pt x="6240396" y="1999919"/>
                  <a:pt x="6529784" y="3129558"/>
                  <a:pt x="6529784" y="4588867"/>
                </a:cubicBezTo>
                <a:cubicBezTo>
                  <a:pt x="6529784" y="5928320"/>
                  <a:pt x="6219692" y="7039372"/>
                  <a:pt x="5599509" y="7922022"/>
                </a:cubicBezTo>
                <a:cubicBezTo>
                  <a:pt x="4979458" y="8804672"/>
                  <a:pt x="4123729" y="9245996"/>
                  <a:pt x="3032323" y="9245996"/>
                </a:cubicBezTo>
                <a:cubicBezTo>
                  <a:pt x="2259210" y="9245996"/>
                  <a:pt x="1612172" y="9028972"/>
                  <a:pt x="1091207" y="8594923"/>
                </a:cubicBezTo>
                <a:cubicBezTo>
                  <a:pt x="570375" y="8160875"/>
                  <a:pt x="258299" y="7555243"/>
                  <a:pt x="154979" y="6778030"/>
                </a:cubicBezTo>
                <a:lnTo>
                  <a:pt x="1866503" y="6778030"/>
                </a:lnTo>
                <a:cubicBezTo>
                  <a:pt x="1936750" y="7112860"/>
                  <a:pt x="2081410" y="7381544"/>
                  <a:pt x="2300485" y="7584083"/>
                </a:cubicBezTo>
                <a:cubicBezTo>
                  <a:pt x="2519693" y="7786621"/>
                  <a:pt x="2773957" y="7887891"/>
                  <a:pt x="3063279" y="7887891"/>
                </a:cubicBezTo>
                <a:cubicBezTo>
                  <a:pt x="3542836" y="7887891"/>
                  <a:pt x="3929393" y="7659489"/>
                  <a:pt x="4222948" y="7202686"/>
                </a:cubicBezTo>
                <a:cubicBezTo>
                  <a:pt x="4516503" y="6745883"/>
                  <a:pt x="4696354" y="6070997"/>
                  <a:pt x="4762500" y="5178028"/>
                </a:cubicBezTo>
                <a:lnTo>
                  <a:pt x="4737695" y="5153223"/>
                </a:lnTo>
                <a:cubicBezTo>
                  <a:pt x="4497850" y="5492287"/>
                  <a:pt x="4215672" y="5742451"/>
                  <a:pt x="3891160" y="5903714"/>
                </a:cubicBezTo>
                <a:cubicBezTo>
                  <a:pt x="3566649" y="6064845"/>
                  <a:pt x="3181151" y="6145411"/>
                  <a:pt x="2734667" y="6145411"/>
                </a:cubicBezTo>
                <a:cubicBezTo>
                  <a:pt x="2246907" y="6145411"/>
                  <a:pt x="1775618" y="6012127"/>
                  <a:pt x="1320800" y="5745559"/>
                </a:cubicBezTo>
                <a:cubicBezTo>
                  <a:pt x="866113" y="5478859"/>
                  <a:pt x="532275" y="5123326"/>
                  <a:pt x="319285" y="4678958"/>
                </a:cubicBezTo>
                <a:cubicBezTo>
                  <a:pt x="106428" y="4234458"/>
                  <a:pt x="0" y="3755893"/>
                  <a:pt x="0" y="3243262"/>
                </a:cubicBezTo>
                <a:cubicBezTo>
                  <a:pt x="0" y="2321322"/>
                  <a:pt x="291438" y="1550326"/>
                  <a:pt x="874315" y="930275"/>
                </a:cubicBezTo>
                <a:cubicBezTo>
                  <a:pt x="1457192" y="310092"/>
                  <a:pt x="2205500" y="0"/>
                  <a:pt x="3119239" y="0"/>
                </a:cubicBezTo>
                <a:close/>
                <a:moveTo>
                  <a:pt x="8799512" y="9066212"/>
                </a:moveTo>
                <a:moveTo>
                  <a:pt x="1804590" y="3106936"/>
                </a:moveTo>
                <a:cubicBezTo>
                  <a:pt x="1804590" y="3590594"/>
                  <a:pt x="1926497" y="3991570"/>
                  <a:pt x="2170310" y="4309864"/>
                </a:cubicBezTo>
                <a:cubicBezTo>
                  <a:pt x="2414256" y="4628158"/>
                  <a:pt x="2744985" y="4787305"/>
                  <a:pt x="3162498" y="4787305"/>
                </a:cubicBezTo>
                <a:cubicBezTo>
                  <a:pt x="3592446" y="4787305"/>
                  <a:pt x="3938653" y="4636426"/>
                  <a:pt x="4201120" y="4334669"/>
                </a:cubicBezTo>
                <a:cubicBezTo>
                  <a:pt x="4463719" y="4032912"/>
                  <a:pt x="4595018" y="3633986"/>
                  <a:pt x="4595018" y="3137892"/>
                </a:cubicBezTo>
                <a:cubicBezTo>
                  <a:pt x="4595018" y="2670770"/>
                  <a:pt x="4460676" y="2278062"/>
                  <a:pt x="4191992" y="1959769"/>
                </a:cubicBezTo>
                <a:cubicBezTo>
                  <a:pt x="3923307" y="1641342"/>
                  <a:pt x="3578092" y="1482130"/>
                  <a:pt x="3156346" y="1482130"/>
                </a:cubicBezTo>
                <a:cubicBezTo>
                  <a:pt x="2771907" y="1482130"/>
                  <a:pt x="2450504" y="1639226"/>
                  <a:pt x="2192139" y="1953419"/>
                </a:cubicBezTo>
                <a:cubicBezTo>
                  <a:pt x="1933773" y="2267611"/>
                  <a:pt x="1804590" y="2652117"/>
                  <a:pt x="1804590" y="3106936"/>
                </a:cubicBezTo>
                <a:close/>
                <a:moveTo>
                  <a:pt x="5692576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4" name="Freeform 2224"/>
          <p:cNvSpPr/>
          <p:nvPr/>
        </p:nvSpPr>
        <p:spPr>
          <a:xfrm rot="0" flipH="0" flipV="0">
            <a:off x="6179362" y="272936"/>
            <a:ext cx="150185" cy="212657"/>
          </a:xfrm>
          <a:custGeom>
            <a:pathLst>
              <a:path w="6529784" h="9245996">
                <a:moveTo>
                  <a:pt x="3119239" y="0"/>
                </a:moveTo>
                <a:cubicBezTo>
                  <a:pt x="4235383" y="0"/>
                  <a:pt x="5082844" y="399984"/>
                  <a:pt x="5661620" y="1199952"/>
                </a:cubicBezTo>
                <a:cubicBezTo>
                  <a:pt x="6240396" y="1999919"/>
                  <a:pt x="6529784" y="3129558"/>
                  <a:pt x="6529784" y="4588867"/>
                </a:cubicBezTo>
                <a:cubicBezTo>
                  <a:pt x="6529784" y="5928320"/>
                  <a:pt x="6219692" y="7039372"/>
                  <a:pt x="5599509" y="7922022"/>
                </a:cubicBezTo>
                <a:cubicBezTo>
                  <a:pt x="4979458" y="8804672"/>
                  <a:pt x="4123729" y="9245996"/>
                  <a:pt x="3032323" y="9245996"/>
                </a:cubicBezTo>
                <a:cubicBezTo>
                  <a:pt x="2259210" y="9245996"/>
                  <a:pt x="1612172" y="9028972"/>
                  <a:pt x="1091207" y="8594923"/>
                </a:cubicBezTo>
                <a:cubicBezTo>
                  <a:pt x="570375" y="8160875"/>
                  <a:pt x="258299" y="7555243"/>
                  <a:pt x="154979" y="6778030"/>
                </a:cubicBezTo>
                <a:lnTo>
                  <a:pt x="1866503" y="6778030"/>
                </a:lnTo>
                <a:cubicBezTo>
                  <a:pt x="1936750" y="7112860"/>
                  <a:pt x="2081410" y="7381544"/>
                  <a:pt x="2300485" y="7584083"/>
                </a:cubicBezTo>
                <a:cubicBezTo>
                  <a:pt x="2519693" y="7786621"/>
                  <a:pt x="2773957" y="7887891"/>
                  <a:pt x="3063279" y="7887891"/>
                </a:cubicBezTo>
                <a:cubicBezTo>
                  <a:pt x="3542836" y="7887891"/>
                  <a:pt x="3929393" y="7659489"/>
                  <a:pt x="4222948" y="7202686"/>
                </a:cubicBezTo>
                <a:cubicBezTo>
                  <a:pt x="4516503" y="6745883"/>
                  <a:pt x="4696354" y="6070997"/>
                  <a:pt x="4762500" y="5178028"/>
                </a:cubicBezTo>
                <a:lnTo>
                  <a:pt x="4737695" y="5153223"/>
                </a:lnTo>
                <a:cubicBezTo>
                  <a:pt x="4497850" y="5492287"/>
                  <a:pt x="4215672" y="5742451"/>
                  <a:pt x="3891160" y="5903714"/>
                </a:cubicBezTo>
                <a:cubicBezTo>
                  <a:pt x="3566649" y="6064845"/>
                  <a:pt x="3181151" y="6145411"/>
                  <a:pt x="2734667" y="6145411"/>
                </a:cubicBezTo>
                <a:cubicBezTo>
                  <a:pt x="2246907" y="6145411"/>
                  <a:pt x="1775618" y="6012127"/>
                  <a:pt x="1320800" y="5745559"/>
                </a:cubicBezTo>
                <a:cubicBezTo>
                  <a:pt x="866113" y="5478859"/>
                  <a:pt x="532275" y="5123326"/>
                  <a:pt x="319285" y="4678958"/>
                </a:cubicBezTo>
                <a:cubicBezTo>
                  <a:pt x="106428" y="4234458"/>
                  <a:pt x="0" y="3755893"/>
                  <a:pt x="0" y="3243262"/>
                </a:cubicBezTo>
                <a:cubicBezTo>
                  <a:pt x="0" y="2321322"/>
                  <a:pt x="291438" y="1550326"/>
                  <a:pt x="874315" y="930275"/>
                </a:cubicBezTo>
                <a:cubicBezTo>
                  <a:pt x="1457192" y="310092"/>
                  <a:pt x="2205500" y="0"/>
                  <a:pt x="3119239" y="0"/>
                </a:cubicBezTo>
                <a:close/>
                <a:moveTo>
                  <a:pt x="8799512" y="9066212"/>
                </a:moveTo>
                <a:moveTo>
                  <a:pt x="1804590" y="3106936"/>
                </a:moveTo>
                <a:cubicBezTo>
                  <a:pt x="1804590" y="3590594"/>
                  <a:pt x="1926497" y="3991570"/>
                  <a:pt x="2170310" y="4309864"/>
                </a:cubicBezTo>
                <a:cubicBezTo>
                  <a:pt x="2414256" y="4628158"/>
                  <a:pt x="2744985" y="4787305"/>
                  <a:pt x="3162498" y="4787305"/>
                </a:cubicBezTo>
                <a:cubicBezTo>
                  <a:pt x="3592446" y="4787305"/>
                  <a:pt x="3938653" y="4636426"/>
                  <a:pt x="4201120" y="4334669"/>
                </a:cubicBezTo>
                <a:cubicBezTo>
                  <a:pt x="4463719" y="4032912"/>
                  <a:pt x="4595018" y="3633986"/>
                  <a:pt x="4595018" y="3137892"/>
                </a:cubicBezTo>
                <a:cubicBezTo>
                  <a:pt x="4595018" y="2670770"/>
                  <a:pt x="4460676" y="2278062"/>
                  <a:pt x="4191992" y="1959769"/>
                </a:cubicBezTo>
                <a:cubicBezTo>
                  <a:pt x="3923307" y="1641342"/>
                  <a:pt x="3578092" y="1482130"/>
                  <a:pt x="3156346" y="1482130"/>
                </a:cubicBezTo>
                <a:cubicBezTo>
                  <a:pt x="2771907" y="1482130"/>
                  <a:pt x="2450504" y="1639226"/>
                  <a:pt x="2192139" y="1953419"/>
                </a:cubicBezTo>
                <a:cubicBezTo>
                  <a:pt x="1933773" y="2267611"/>
                  <a:pt x="1804590" y="2652117"/>
                  <a:pt x="1804590" y="3106936"/>
                </a:cubicBezTo>
                <a:close/>
                <a:moveTo>
                  <a:pt x="5692576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5" name="Freeform 2225"/>
          <p:cNvSpPr/>
          <p:nvPr/>
        </p:nvSpPr>
        <p:spPr>
          <a:xfrm rot="0" flipH="0" flipV="0">
            <a:off x="6357315" y="276929"/>
            <a:ext cx="92851" cy="204529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6" name="Freeform 2226"/>
          <p:cNvSpPr/>
          <p:nvPr/>
        </p:nvSpPr>
        <p:spPr>
          <a:xfrm rot="0" flipH="0" flipV="0">
            <a:off x="6515870" y="333127"/>
            <a:ext cx="45786" cy="148332"/>
          </a:xfrm>
          <a:custGeom>
            <a:pathLst>
              <a:path w="1990725" h="6449218">
                <a:moveTo>
                  <a:pt x="1990725" y="0"/>
                </a:moveTo>
                <a:lnTo>
                  <a:pt x="1990725" y="1953418"/>
                </a:lnTo>
                <a:lnTo>
                  <a:pt x="0" y="1953418"/>
                </a:lnTo>
                <a:lnTo>
                  <a:pt x="0" y="0"/>
                </a:lnTo>
                <a:close/>
                <a:moveTo>
                  <a:pt x="5674122" y="6449218"/>
                </a:moveTo>
                <a:moveTo>
                  <a:pt x="1990725" y="4495800"/>
                </a:moveTo>
                <a:lnTo>
                  <a:pt x="1990725" y="6449218"/>
                </a:lnTo>
                <a:lnTo>
                  <a:pt x="0" y="6449218"/>
                </a:lnTo>
                <a:lnTo>
                  <a:pt x="0" y="4495800"/>
                </a:lnTo>
                <a:close/>
                <a:moveTo>
                  <a:pt x="1178322" y="6449218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7" name="Freeform 2227"/>
          <p:cNvSpPr/>
          <p:nvPr/>
        </p:nvSpPr>
        <p:spPr>
          <a:xfrm rot="0" flipH="0" flipV="0">
            <a:off x="6666713" y="267947"/>
            <a:ext cx="175574" cy="218504"/>
          </a:xfrm>
          <a:custGeom>
            <a:pathLst>
              <a:path w="7633692" h="9500194">
                <a:moveTo>
                  <a:pt x="3702050" y="0"/>
                </a:moveTo>
                <a:cubicBezTo>
                  <a:pt x="4797689" y="0"/>
                  <a:pt x="5676238" y="254264"/>
                  <a:pt x="6337697" y="762794"/>
                </a:cubicBezTo>
                <a:cubicBezTo>
                  <a:pt x="6999155" y="1271190"/>
                  <a:pt x="7329884" y="1990460"/>
                  <a:pt x="7329884" y="2920603"/>
                </a:cubicBezTo>
                <a:lnTo>
                  <a:pt x="5401270" y="2920603"/>
                </a:lnTo>
                <a:cubicBezTo>
                  <a:pt x="5372298" y="2465917"/>
                  <a:pt x="5217252" y="2123876"/>
                  <a:pt x="4936133" y="1894483"/>
                </a:cubicBezTo>
                <a:cubicBezTo>
                  <a:pt x="4655013" y="1664956"/>
                  <a:pt x="4216797" y="1550194"/>
                  <a:pt x="3621484" y="1550194"/>
                </a:cubicBezTo>
                <a:cubicBezTo>
                  <a:pt x="3216407" y="1550194"/>
                  <a:pt x="2884620" y="1639094"/>
                  <a:pt x="2626122" y="1816894"/>
                </a:cubicBezTo>
                <a:cubicBezTo>
                  <a:pt x="2367756" y="1994694"/>
                  <a:pt x="2238573" y="2248958"/>
                  <a:pt x="2238573" y="2579687"/>
                </a:cubicBezTo>
                <a:cubicBezTo>
                  <a:pt x="2238573" y="2806965"/>
                  <a:pt x="2292284" y="2976430"/>
                  <a:pt x="2399704" y="3088084"/>
                </a:cubicBezTo>
                <a:cubicBezTo>
                  <a:pt x="2507258" y="3199738"/>
                  <a:pt x="2727457" y="3316552"/>
                  <a:pt x="3060303" y="3438525"/>
                </a:cubicBezTo>
                <a:cubicBezTo>
                  <a:pt x="3393149" y="3560498"/>
                  <a:pt x="4119694" y="3753776"/>
                  <a:pt x="5239940" y="4018359"/>
                </a:cubicBezTo>
                <a:cubicBezTo>
                  <a:pt x="5992415" y="4200260"/>
                  <a:pt x="6579459" y="4508235"/>
                  <a:pt x="7001073" y="4942284"/>
                </a:cubicBezTo>
                <a:cubicBezTo>
                  <a:pt x="7422819" y="5376333"/>
                  <a:pt x="7633692" y="5926137"/>
                  <a:pt x="7633692" y="6591697"/>
                </a:cubicBezTo>
                <a:cubicBezTo>
                  <a:pt x="7633692" y="7468129"/>
                  <a:pt x="7305014" y="8171987"/>
                  <a:pt x="6647656" y="8703270"/>
                </a:cubicBezTo>
                <a:cubicBezTo>
                  <a:pt x="5990299" y="9234553"/>
                  <a:pt x="5064257" y="9500194"/>
                  <a:pt x="3869531" y="9500194"/>
                </a:cubicBezTo>
                <a:cubicBezTo>
                  <a:pt x="2728515" y="9500194"/>
                  <a:pt x="1798306" y="9219075"/>
                  <a:pt x="1078904" y="8656836"/>
                </a:cubicBezTo>
                <a:cubicBezTo>
                  <a:pt x="359635" y="8094596"/>
                  <a:pt x="0" y="7317383"/>
                  <a:pt x="0" y="6325195"/>
                </a:cubicBezTo>
                <a:lnTo>
                  <a:pt x="0" y="6275586"/>
                </a:lnTo>
                <a:lnTo>
                  <a:pt x="1928614" y="6275586"/>
                </a:lnTo>
                <a:cubicBezTo>
                  <a:pt x="1936816" y="6837825"/>
                  <a:pt x="2124869" y="7257454"/>
                  <a:pt x="2492772" y="7534473"/>
                </a:cubicBezTo>
                <a:cubicBezTo>
                  <a:pt x="2860807" y="7811360"/>
                  <a:pt x="3342481" y="7949803"/>
                  <a:pt x="3937794" y="7949803"/>
                </a:cubicBezTo>
                <a:cubicBezTo>
                  <a:pt x="4475162" y="7949803"/>
                  <a:pt x="4904052" y="7851643"/>
                  <a:pt x="5224462" y="7655322"/>
                </a:cubicBezTo>
                <a:cubicBezTo>
                  <a:pt x="5544873" y="7458869"/>
                  <a:pt x="5705078" y="7180858"/>
                  <a:pt x="5705078" y="6821289"/>
                </a:cubicBezTo>
                <a:cubicBezTo>
                  <a:pt x="5705078" y="6527734"/>
                  <a:pt x="5582047" y="6286897"/>
                  <a:pt x="5335984" y="6098778"/>
                </a:cubicBezTo>
                <a:cubicBezTo>
                  <a:pt x="5090054" y="5910659"/>
                  <a:pt x="4696354" y="5748404"/>
                  <a:pt x="4154884" y="5612011"/>
                </a:cubicBezTo>
                <a:cubicBezTo>
                  <a:pt x="3460353" y="5454848"/>
                  <a:pt x="2829851" y="5288425"/>
                  <a:pt x="2263378" y="5112742"/>
                </a:cubicBezTo>
                <a:cubicBezTo>
                  <a:pt x="1697037" y="4937059"/>
                  <a:pt x="1228857" y="4651838"/>
                  <a:pt x="858837" y="4257079"/>
                </a:cubicBezTo>
                <a:cubicBezTo>
                  <a:pt x="488817" y="3862189"/>
                  <a:pt x="303808" y="3356769"/>
                  <a:pt x="303808" y="2740819"/>
                </a:cubicBezTo>
                <a:cubicBezTo>
                  <a:pt x="303808" y="1926431"/>
                  <a:pt x="629377" y="1266031"/>
                  <a:pt x="1280517" y="759619"/>
                </a:cubicBezTo>
                <a:cubicBezTo>
                  <a:pt x="1931656" y="253206"/>
                  <a:pt x="2738834" y="0"/>
                  <a:pt x="3702050" y="0"/>
                </a:cubicBezTo>
                <a:close/>
                <a:moveTo>
                  <a:pt x="8985448" y="9283104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8" name="Freeform 2228"/>
          <p:cNvSpPr/>
          <p:nvPr/>
        </p:nvSpPr>
        <p:spPr>
          <a:xfrm rot="0" flipH="0" flipV="0">
            <a:off x="6847294" y="330416"/>
            <a:ext cx="155178" cy="204241"/>
          </a:xfrm>
          <a:custGeom>
            <a:pathLst>
              <a:path w="6746874" h="8880077">
                <a:moveTo>
                  <a:pt x="1934765" y="0"/>
                </a:moveTo>
                <a:lnTo>
                  <a:pt x="3423046" y="4495800"/>
                </a:lnTo>
                <a:lnTo>
                  <a:pt x="3447850" y="4495800"/>
                </a:lnTo>
                <a:lnTo>
                  <a:pt x="4880371" y="0"/>
                </a:lnTo>
                <a:lnTo>
                  <a:pt x="6746874" y="0"/>
                </a:lnTo>
                <a:lnTo>
                  <a:pt x="3956247" y="7515819"/>
                </a:lnTo>
                <a:cubicBezTo>
                  <a:pt x="3790883" y="7954102"/>
                  <a:pt x="3536618" y="8291048"/>
                  <a:pt x="3193454" y="8526660"/>
                </a:cubicBezTo>
                <a:cubicBezTo>
                  <a:pt x="2850421" y="8762271"/>
                  <a:pt x="2406054" y="8880077"/>
                  <a:pt x="1860350" y="8880077"/>
                </a:cubicBezTo>
                <a:cubicBezTo>
                  <a:pt x="1599868" y="8880077"/>
                  <a:pt x="1379669" y="8873859"/>
                  <a:pt x="1199752" y="8861424"/>
                </a:cubicBezTo>
                <a:cubicBezTo>
                  <a:pt x="1019968" y="8849121"/>
                  <a:pt x="835024" y="8832650"/>
                  <a:pt x="644921" y="8812013"/>
                </a:cubicBezTo>
                <a:lnTo>
                  <a:pt x="644921" y="7329883"/>
                </a:lnTo>
                <a:cubicBezTo>
                  <a:pt x="863996" y="7354622"/>
                  <a:pt x="1043780" y="7371092"/>
                  <a:pt x="1184274" y="7379294"/>
                </a:cubicBezTo>
                <a:cubicBezTo>
                  <a:pt x="1324900" y="7387629"/>
                  <a:pt x="1459308" y="7391796"/>
                  <a:pt x="1587499" y="7391796"/>
                </a:cubicBezTo>
                <a:cubicBezTo>
                  <a:pt x="1843748" y="7391796"/>
                  <a:pt x="2042119" y="7313215"/>
                  <a:pt x="2182613" y="7156052"/>
                </a:cubicBezTo>
                <a:cubicBezTo>
                  <a:pt x="2323239" y="6999022"/>
                  <a:pt x="2393552" y="6802701"/>
                  <a:pt x="2393552" y="6567090"/>
                </a:cubicBezTo>
                <a:cubicBezTo>
                  <a:pt x="2393552" y="6505046"/>
                  <a:pt x="2389385" y="6444059"/>
                  <a:pt x="2381050" y="6384131"/>
                </a:cubicBezTo>
                <a:cubicBezTo>
                  <a:pt x="2372848" y="6324203"/>
                  <a:pt x="2350160" y="6248731"/>
                  <a:pt x="2312986" y="6157714"/>
                </a:cubicBezTo>
                <a:lnTo>
                  <a:pt x="0" y="0"/>
                </a:lnTo>
                <a:close/>
                <a:moveTo>
                  <a:pt x="6647655" y="6567090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29" name="Freeform 2229"/>
          <p:cNvSpPr/>
          <p:nvPr/>
        </p:nvSpPr>
        <p:spPr>
          <a:xfrm rot="0" flipH="0" flipV="0">
            <a:off x="7016580" y="326422"/>
            <a:ext cx="141627" cy="155036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0" name="Freeform 2230"/>
          <p:cNvSpPr/>
          <p:nvPr/>
        </p:nvSpPr>
        <p:spPr>
          <a:xfrm rot="0" flipH="0" flipV="0">
            <a:off x="7189503" y="326422"/>
            <a:ext cx="141627" cy="155036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1" name="Freeform 2231"/>
          <p:cNvSpPr/>
          <p:nvPr/>
        </p:nvSpPr>
        <p:spPr>
          <a:xfrm rot="0" flipH="0" flipV="0">
            <a:off x="7344741" y="330416"/>
            <a:ext cx="155178" cy="204241"/>
          </a:xfrm>
          <a:custGeom>
            <a:pathLst>
              <a:path w="6746874" h="8880077">
                <a:moveTo>
                  <a:pt x="1934765" y="0"/>
                </a:moveTo>
                <a:lnTo>
                  <a:pt x="3423046" y="4495800"/>
                </a:lnTo>
                <a:lnTo>
                  <a:pt x="3447850" y="4495800"/>
                </a:lnTo>
                <a:lnTo>
                  <a:pt x="4880371" y="0"/>
                </a:lnTo>
                <a:lnTo>
                  <a:pt x="6746874" y="0"/>
                </a:lnTo>
                <a:lnTo>
                  <a:pt x="3956247" y="7515819"/>
                </a:lnTo>
                <a:cubicBezTo>
                  <a:pt x="3790883" y="7954102"/>
                  <a:pt x="3536618" y="8291048"/>
                  <a:pt x="3193454" y="8526660"/>
                </a:cubicBezTo>
                <a:cubicBezTo>
                  <a:pt x="2850421" y="8762271"/>
                  <a:pt x="2406054" y="8880077"/>
                  <a:pt x="1860350" y="8880077"/>
                </a:cubicBezTo>
                <a:cubicBezTo>
                  <a:pt x="1599868" y="8880077"/>
                  <a:pt x="1379669" y="8873859"/>
                  <a:pt x="1199752" y="8861424"/>
                </a:cubicBezTo>
                <a:cubicBezTo>
                  <a:pt x="1019968" y="8849121"/>
                  <a:pt x="835024" y="8832650"/>
                  <a:pt x="644921" y="8812013"/>
                </a:cubicBezTo>
                <a:lnTo>
                  <a:pt x="644921" y="7329883"/>
                </a:lnTo>
                <a:cubicBezTo>
                  <a:pt x="863996" y="7354622"/>
                  <a:pt x="1043780" y="7371092"/>
                  <a:pt x="1184274" y="7379294"/>
                </a:cubicBezTo>
                <a:cubicBezTo>
                  <a:pt x="1324900" y="7387629"/>
                  <a:pt x="1459308" y="7391796"/>
                  <a:pt x="1587499" y="7391796"/>
                </a:cubicBezTo>
                <a:cubicBezTo>
                  <a:pt x="1843748" y="7391796"/>
                  <a:pt x="2042119" y="7313215"/>
                  <a:pt x="2182613" y="7156052"/>
                </a:cubicBezTo>
                <a:cubicBezTo>
                  <a:pt x="2323239" y="6999022"/>
                  <a:pt x="2393552" y="6802701"/>
                  <a:pt x="2393552" y="6567090"/>
                </a:cubicBezTo>
                <a:cubicBezTo>
                  <a:pt x="2393552" y="6505046"/>
                  <a:pt x="2389385" y="6444059"/>
                  <a:pt x="2381050" y="6384131"/>
                </a:cubicBezTo>
                <a:cubicBezTo>
                  <a:pt x="2372848" y="6324203"/>
                  <a:pt x="2350160" y="6248731"/>
                  <a:pt x="2312986" y="6157714"/>
                </a:cubicBezTo>
                <a:lnTo>
                  <a:pt x="0" y="0"/>
                </a:lnTo>
                <a:close/>
                <a:moveTo>
                  <a:pt x="6647655" y="6567090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2" name="Freeform 2232"/>
          <p:cNvSpPr/>
          <p:nvPr/>
        </p:nvSpPr>
        <p:spPr>
          <a:xfrm rot="0" flipH="0" flipV="0">
            <a:off x="7515167" y="272936"/>
            <a:ext cx="41505" cy="208522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3" name="Freeform 2233"/>
          <p:cNvSpPr/>
          <p:nvPr/>
        </p:nvSpPr>
        <p:spPr>
          <a:xfrm rot="0" flipH="0" flipV="0">
            <a:off x="7589096" y="326422"/>
            <a:ext cx="141627" cy="155036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4" name="Freeform 2234"/>
          <p:cNvSpPr/>
          <p:nvPr/>
        </p:nvSpPr>
        <p:spPr>
          <a:xfrm rot="0" flipH="0" flipV="0">
            <a:off x="7847208" y="272936"/>
            <a:ext cx="179709" cy="208522"/>
          </a:xfrm>
          <a:custGeom>
            <a:pathLst>
              <a:path w="7813477" h="9066212">
                <a:moveTo>
                  <a:pt x="4942483" y="0"/>
                </a:moveTo>
                <a:cubicBezTo>
                  <a:pt x="5674188" y="0"/>
                  <a:pt x="6291197" y="235678"/>
                  <a:pt x="6793508" y="707033"/>
                </a:cubicBezTo>
                <a:cubicBezTo>
                  <a:pt x="7295819" y="1178256"/>
                  <a:pt x="7546975" y="1777669"/>
                  <a:pt x="7546975" y="2505273"/>
                </a:cubicBezTo>
                <a:cubicBezTo>
                  <a:pt x="7546975" y="3075848"/>
                  <a:pt x="7428111" y="3548195"/>
                  <a:pt x="7190383" y="3922316"/>
                </a:cubicBezTo>
                <a:cubicBezTo>
                  <a:pt x="6952655" y="4296437"/>
                  <a:pt x="6591961" y="4580665"/>
                  <a:pt x="6108303" y="4775002"/>
                </a:cubicBezTo>
                <a:lnTo>
                  <a:pt x="6108303" y="4799806"/>
                </a:lnTo>
                <a:cubicBezTo>
                  <a:pt x="6534018" y="4911460"/>
                  <a:pt x="6860580" y="5165725"/>
                  <a:pt x="7087989" y="5562600"/>
                </a:cubicBezTo>
                <a:cubicBezTo>
                  <a:pt x="7315399" y="5959475"/>
                  <a:pt x="7439422" y="6567157"/>
                  <a:pt x="7460060" y="7385645"/>
                </a:cubicBezTo>
                <a:cubicBezTo>
                  <a:pt x="7476596" y="8204266"/>
                  <a:pt x="7594402" y="8764455"/>
                  <a:pt x="7813477" y="9066212"/>
                </a:cubicBezTo>
                <a:lnTo>
                  <a:pt x="5816799" y="9066212"/>
                </a:lnTo>
                <a:cubicBezTo>
                  <a:pt x="5701044" y="8772657"/>
                  <a:pt x="5622462" y="8297201"/>
                  <a:pt x="5581055" y="7639844"/>
                </a:cubicBezTo>
                <a:cubicBezTo>
                  <a:pt x="5519142" y="6746875"/>
                  <a:pt x="5369322" y="6171208"/>
                  <a:pt x="5131594" y="5912842"/>
                </a:cubicBezTo>
                <a:cubicBezTo>
                  <a:pt x="4893866" y="5654477"/>
                  <a:pt x="4529005" y="5525294"/>
                  <a:pt x="4037013" y="5525294"/>
                </a:cubicBezTo>
                <a:lnTo>
                  <a:pt x="1996877" y="5525294"/>
                </a:lnTo>
                <a:lnTo>
                  <a:pt x="199687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4223147" y="4099123"/>
                </a:moveTo>
                <a:cubicBezTo>
                  <a:pt x="4640660" y="4099123"/>
                  <a:pt x="4966163" y="3997854"/>
                  <a:pt x="5199658" y="3795316"/>
                </a:cubicBezTo>
                <a:cubicBezTo>
                  <a:pt x="5433285" y="3592645"/>
                  <a:pt x="5550099" y="3261849"/>
                  <a:pt x="5550099" y="2802930"/>
                </a:cubicBezTo>
                <a:cubicBezTo>
                  <a:pt x="5550099" y="2372982"/>
                  <a:pt x="5437452" y="2056739"/>
                  <a:pt x="5212160" y="1854200"/>
                </a:cubicBezTo>
                <a:cubicBezTo>
                  <a:pt x="4986867" y="1651661"/>
                  <a:pt x="4657196" y="1550392"/>
                  <a:pt x="4223147" y="1550392"/>
                </a:cubicBezTo>
                <a:lnTo>
                  <a:pt x="1996877" y="1550392"/>
                </a:lnTo>
                <a:lnTo>
                  <a:pt x="1996877" y="4099123"/>
                </a:lnTo>
                <a:close/>
                <a:moveTo>
                  <a:pt x="4092774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5" name="Freeform 2235"/>
          <p:cNvSpPr/>
          <p:nvPr/>
        </p:nvSpPr>
        <p:spPr>
          <a:xfrm rot="0" flipH="0" flipV="0">
            <a:off x="8047410" y="326422"/>
            <a:ext cx="147191" cy="159171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6" name="Freeform 2236"/>
          <p:cNvSpPr/>
          <p:nvPr/>
        </p:nvSpPr>
        <p:spPr>
          <a:xfrm rot="0" flipH="0" flipV="0">
            <a:off x="8215076" y="326422"/>
            <a:ext cx="147191" cy="159171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7" name="Freeform 2237"/>
          <p:cNvSpPr/>
          <p:nvPr/>
        </p:nvSpPr>
        <p:spPr>
          <a:xfrm rot="0" flipH="0" flipV="0">
            <a:off x="8389158" y="272936"/>
            <a:ext cx="141627" cy="208522"/>
          </a:xfrm>
          <a:custGeom>
            <a:pathLst>
              <a:path w="6157714" h="9066212">
                <a:moveTo>
                  <a:pt x="1798241" y="0"/>
                </a:moveTo>
                <a:lnTo>
                  <a:pt x="1798241" y="3416895"/>
                </a:lnTo>
                <a:lnTo>
                  <a:pt x="1841699" y="3416895"/>
                </a:lnTo>
                <a:cubicBezTo>
                  <a:pt x="2031934" y="3090267"/>
                  <a:pt x="2301677" y="2826742"/>
                  <a:pt x="2650927" y="2626320"/>
                </a:cubicBezTo>
                <a:cubicBezTo>
                  <a:pt x="3000309" y="2425766"/>
                  <a:pt x="3373438" y="2325489"/>
                  <a:pt x="3770313" y="2325489"/>
                </a:cubicBezTo>
                <a:cubicBezTo>
                  <a:pt x="4605338" y="2325489"/>
                  <a:pt x="5211961" y="2538412"/>
                  <a:pt x="5590183" y="2964259"/>
                </a:cubicBezTo>
                <a:cubicBezTo>
                  <a:pt x="5968537" y="3390106"/>
                  <a:pt x="6157714" y="4055666"/>
                  <a:pt x="6157714" y="4960937"/>
                </a:cubicBezTo>
                <a:lnTo>
                  <a:pt x="6157714" y="9066212"/>
                </a:lnTo>
                <a:lnTo>
                  <a:pt x="4353124" y="9066212"/>
                </a:lnTo>
                <a:lnTo>
                  <a:pt x="4353124" y="5302052"/>
                </a:lnTo>
                <a:cubicBezTo>
                  <a:pt x="4353124" y="4789421"/>
                  <a:pt x="4265282" y="4401873"/>
                  <a:pt x="4089599" y="4139406"/>
                </a:cubicBezTo>
                <a:cubicBezTo>
                  <a:pt x="3913915" y="3876807"/>
                  <a:pt x="3617317" y="3745508"/>
                  <a:pt x="3199805" y="3745508"/>
                </a:cubicBezTo>
                <a:cubicBezTo>
                  <a:pt x="2699610" y="3745508"/>
                  <a:pt x="2340967" y="3894336"/>
                  <a:pt x="2123877" y="4191992"/>
                </a:cubicBezTo>
                <a:cubicBezTo>
                  <a:pt x="1906786" y="4489648"/>
                  <a:pt x="1798241" y="4946518"/>
                  <a:pt x="1798241" y="5562600"/>
                </a:cubicBezTo>
                <a:lnTo>
                  <a:pt x="179824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77833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8" name="Freeform 2238"/>
          <p:cNvSpPr/>
          <p:nvPr/>
        </p:nvSpPr>
        <p:spPr>
          <a:xfrm rot="0" flipH="0" flipV="0">
            <a:off x="8554665" y="326422"/>
            <a:ext cx="150755" cy="159171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39" name="Freeform 2239"/>
          <p:cNvSpPr/>
          <p:nvPr/>
        </p:nvSpPr>
        <p:spPr>
          <a:xfrm rot="0" flipH="0" flipV="0">
            <a:off x="8722330" y="326422"/>
            <a:ext cx="139915" cy="159171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0" name="Freeform 2240"/>
          <p:cNvSpPr/>
          <p:nvPr/>
        </p:nvSpPr>
        <p:spPr>
          <a:xfrm rot="0" flipH="0" flipV="0">
            <a:off x="8879187" y="326422"/>
            <a:ext cx="139915" cy="159171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1" name="Freeform 2241"/>
          <p:cNvSpPr/>
          <p:nvPr/>
        </p:nvSpPr>
        <p:spPr>
          <a:xfrm rot="0" flipH="0" flipV="0">
            <a:off x="9037045" y="326422"/>
            <a:ext cx="147191" cy="159171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2" name="Rectangle 2242"/>
          <p:cNvSpPr/>
          <p:nvPr/>
        </p:nvSpPr>
        <p:spPr>
          <a:xfrm rot="0" flipH="0" flipV="0">
            <a:off x="6232832" y="5251790"/>
            <a:ext cx="3813809" cy="304494"/>
          </a:xfrm>
          <a:prstGeom prst="rect">
            <a:avLst/>
          </a:prstGeom>
        </p:spPr>
      </p:sp>
      <p:sp>
        <p:nvSpPr>
          <p:cNvPr id="2243" name="Freeform 2243"/>
          <p:cNvSpPr/>
          <p:nvPr/>
        </p:nvSpPr>
        <p:spPr>
          <a:xfrm rot="0" flipH="0" flipV="0">
            <a:off x="6238166" y="5302318"/>
            <a:ext cx="130595" cy="181324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4" name="Freeform 2244"/>
          <p:cNvSpPr/>
          <p:nvPr/>
        </p:nvSpPr>
        <p:spPr>
          <a:xfrm rot="0" flipH="0" flipV="0">
            <a:off x="6379390" y="5302318"/>
            <a:ext cx="130595" cy="184919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5" name="Freeform 2245"/>
          <p:cNvSpPr/>
          <p:nvPr/>
        </p:nvSpPr>
        <p:spPr>
          <a:xfrm rot="0" flipH="0" flipV="0">
            <a:off x="6534132" y="5305790"/>
            <a:ext cx="80740" cy="177851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6" name="Freeform 2246"/>
          <p:cNvSpPr/>
          <p:nvPr/>
        </p:nvSpPr>
        <p:spPr>
          <a:xfrm rot="0" flipH="0" flipV="0">
            <a:off x="6660846" y="5302318"/>
            <a:ext cx="132083" cy="184919"/>
          </a:xfrm>
          <a:custGeom>
            <a:pathLst>
              <a:path w="6604199" h="9245996">
                <a:moveTo>
                  <a:pt x="3286522" y="0"/>
                </a:moveTo>
                <a:cubicBezTo>
                  <a:pt x="4092707" y="0"/>
                  <a:pt x="4792398" y="233627"/>
                  <a:pt x="5385594" y="700881"/>
                </a:cubicBezTo>
                <a:cubicBezTo>
                  <a:pt x="5978922" y="1168003"/>
                  <a:pt x="6275586" y="1755047"/>
                  <a:pt x="6275586" y="2462014"/>
                </a:cubicBezTo>
                <a:cubicBezTo>
                  <a:pt x="6275586" y="2891962"/>
                  <a:pt x="6170149" y="3270250"/>
                  <a:pt x="5959277" y="3596878"/>
                </a:cubicBezTo>
                <a:cubicBezTo>
                  <a:pt x="5748404" y="3923374"/>
                  <a:pt x="5438378" y="4150717"/>
                  <a:pt x="5029200" y="4278908"/>
                </a:cubicBezTo>
                <a:lnTo>
                  <a:pt x="5029200" y="4303712"/>
                </a:lnTo>
                <a:cubicBezTo>
                  <a:pt x="5525294" y="4419468"/>
                  <a:pt x="5911784" y="4661297"/>
                  <a:pt x="6188670" y="5029200"/>
                </a:cubicBezTo>
                <a:cubicBezTo>
                  <a:pt x="6465689" y="5397103"/>
                  <a:pt x="6604199" y="5829102"/>
                  <a:pt x="6604199" y="6325195"/>
                </a:cubicBezTo>
                <a:cubicBezTo>
                  <a:pt x="6604199" y="7193426"/>
                  <a:pt x="6285839" y="7897283"/>
                  <a:pt x="5649119" y="8436769"/>
                </a:cubicBezTo>
                <a:cubicBezTo>
                  <a:pt x="5012531" y="8976254"/>
                  <a:pt x="4229166" y="9245996"/>
                  <a:pt x="3299024" y="9245996"/>
                </a:cubicBezTo>
                <a:cubicBezTo>
                  <a:pt x="2298502" y="9245996"/>
                  <a:pt x="1498534" y="8962827"/>
                  <a:pt x="899120" y="8396486"/>
                </a:cubicBezTo>
                <a:cubicBezTo>
                  <a:pt x="299707" y="7830145"/>
                  <a:pt x="0" y="7067418"/>
                  <a:pt x="0" y="6108303"/>
                </a:cubicBezTo>
                <a:lnTo>
                  <a:pt x="0" y="6002734"/>
                </a:lnTo>
                <a:lnTo>
                  <a:pt x="1711524" y="6002734"/>
                </a:lnTo>
                <a:cubicBezTo>
                  <a:pt x="1740495" y="6560873"/>
                  <a:pt x="1891374" y="6992937"/>
                  <a:pt x="2164160" y="7298928"/>
                </a:cubicBezTo>
                <a:cubicBezTo>
                  <a:pt x="2437077" y="7604786"/>
                  <a:pt x="2807097" y="7757716"/>
                  <a:pt x="3274219" y="7757716"/>
                </a:cubicBezTo>
                <a:cubicBezTo>
                  <a:pt x="3704167" y="7757716"/>
                  <a:pt x="4053483" y="7624432"/>
                  <a:pt x="4322167" y="7357864"/>
                </a:cubicBezTo>
                <a:cubicBezTo>
                  <a:pt x="4590852" y="7091164"/>
                  <a:pt x="4725194" y="6759377"/>
                  <a:pt x="4725194" y="6362502"/>
                </a:cubicBezTo>
                <a:cubicBezTo>
                  <a:pt x="4725194" y="5920118"/>
                  <a:pt x="4593960" y="5589389"/>
                  <a:pt x="4331494" y="5370314"/>
                </a:cubicBezTo>
                <a:cubicBezTo>
                  <a:pt x="4069027" y="5151239"/>
                  <a:pt x="3578093" y="5041702"/>
                  <a:pt x="2858691" y="5041702"/>
                </a:cubicBezTo>
                <a:lnTo>
                  <a:pt x="2666405" y="5041702"/>
                </a:lnTo>
                <a:lnTo>
                  <a:pt x="2666405" y="3770312"/>
                </a:lnTo>
                <a:lnTo>
                  <a:pt x="2970411" y="3782814"/>
                </a:lnTo>
                <a:cubicBezTo>
                  <a:pt x="3478808" y="3782814"/>
                  <a:pt x="3870457" y="3685646"/>
                  <a:pt x="4145360" y="3491309"/>
                </a:cubicBezTo>
                <a:cubicBezTo>
                  <a:pt x="4420394" y="3296973"/>
                  <a:pt x="4557911" y="3022071"/>
                  <a:pt x="4557911" y="2666603"/>
                </a:cubicBezTo>
                <a:cubicBezTo>
                  <a:pt x="4557911" y="2311003"/>
                  <a:pt x="4439047" y="2024724"/>
                  <a:pt x="4201319" y="1807766"/>
                </a:cubicBezTo>
                <a:cubicBezTo>
                  <a:pt x="3963591" y="1590675"/>
                  <a:pt x="3662826" y="1482130"/>
                  <a:pt x="3299024" y="1482130"/>
                </a:cubicBezTo>
                <a:cubicBezTo>
                  <a:pt x="2893814" y="1482130"/>
                  <a:pt x="2566128" y="1615480"/>
                  <a:pt x="2315964" y="1882180"/>
                </a:cubicBezTo>
                <a:cubicBezTo>
                  <a:pt x="2065933" y="2148747"/>
                  <a:pt x="1936816" y="2544564"/>
                  <a:pt x="1928614" y="3069630"/>
                </a:cubicBezTo>
                <a:lnTo>
                  <a:pt x="217091" y="3069630"/>
                </a:lnTo>
                <a:cubicBezTo>
                  <a:pt x="250164" y="2135386"/>
                  <a:pt x="545703" y="1390253"/>
                  <a:pt x="1103710" y="834231"/>
                </a:cubicBezTo>
                <a:cubicBezTo>
                  <a:pt x="1661848" y="278077"/>
                  <a:pt x="2389452" y="0"/>
                  <a:pt x="3286522" y="0"/>
                </a:cubicBezTo>
                <a:close/>
                <a:moveTo>
                  <a:pt x="88491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7" name="Freeform 2247"/>
          <p:cNvSpPr/>
          <p:nvPr/>
        </p:nvSpPr>
        <p:spPr>
          <a:xfrm rot="0" flipH="0" flipV="0">
            <a:off x="6811246" y="5398810"/>
            <a:ext cx="76398" cy="31003"/>
          </a:xfrm>
          <a:custGeom>
            <a:pathLst>
              <a:path w="3819922" h="1550194">
                <a:moveTo>
                  <a:pt x="3819922" y="0"/>
                </a:moveTo>
                <a:lnTo>
                  <a:pt x="3819922" y="1550194"/>
                </a:lnTo>
                <a:lnTo>
                  <a:pt x="0" y="1550194"/>
                </a:lnTo>
                <a:lnTo>
                  <a:pt x="0" y="0"/>
                </a:lnTo>
                <a:close/>
                <a:moveTo>
                  <a:pt x="3565723" y="4241601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8" name="Freeform 2248"/>
          <p:cNvSpPr/>
          <p:nvPr/>
        </p:nvSpPr>
        <p:spPr>
          <a:xfrm rot="0" flipH="0" flipV="0">
            <a:off x="6906439" y="5302318"/>
            <a:ext cx="130595" cy="181324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49" name="Freeform 2249"/>
          <p:cNvSpPr/>
          <p:nvPr/>
        </p:nvSpPr>
        <p:spPr>
          <a:xfrm rot="0" flipH="0" flipV="0">
            <a:off x="7047664" y="5302318"/>
            <a:ext cx="130595" cy="184919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0" name="Freeform 2250"/>
          <p:cNvSpPr/>
          <p:nvPr/>
        </p:nvSpPr>
        <p:spPr>
          <a:xfrm rot="0" flipH="0" flipV="0">
            <a:off x="7202406" y="5305790"/>
            <a:ext cx="80740" cy="177851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1" name="Freeform 2251"/>
          <p:cNvSpPr/>
          <p:nvPr/>
        </p:nvSpPr>
        <p:spPr>
          <a:xfrm rot="0" flipH="0" flipV="0">
            <a:off x="7329366" y="5305790"/>
            <a:ext cx="132087" cy="181447"/>
          </a:xfrm>
          <a:custGeom>
            <a:pathLst>
              <a:path w="6604397" h="9072363">
                <a:moveTo>
                  <a:pt x="6120607" y="0"/>
                </a:moveTo>
                <a:lnTo>
                  <a:pt x="6120607" y="1488281"/>
                </a:lnTo>
                <a:lnTo>
                  <a:pt x="2449513" y="1488281"/>
                </a:lnTo>
                <a:lnTo>
                  <a:pt x="2096096" y="3509962"/>
                </a:lnTo>
                <a:lnTo>
                  <a:pt x="2120900" y="3534767"/>
                </a:lnTo>
                <a:cubicBezTo>
                  <a:pt x="2344076" y="3311459"/>
                  <a:pt x="2592057" y="3140935"/>
                  <a:pt x="2864842" y="3023195"/>
                </a:cubicBezTo>
                <a:cubicBezTo>
                  <a:pt x="3137760" y="2905323"/>
                  <a:pt x="3468556" y="2846387"/>
                  <a:pt x="3857228" y="2846387"/>
                </a:cubicBezTo>
                <a:cubicBezTo>
                  <a:pt x="4684051" y="2846387"/>
                  <a:pt x="5348618" y="3129624"/>
                  <a:pt x="5850930" y="3696097"/>
                </a:cubicBezTo>
                <a:cubicBezTo>
                  <a:pt x="6353241" y="4262437"/>
                  <a:pt x="6604397" y="4987925"/>
                  <a:pt x="6604397" y="5872559"/>
                </a:cubicBezTo>
                <a:cubicBezTo>
                  <a:pt x="6604397" y="6753093"/>
                  <a:pt x="6287096" y="7506560"/>
                  <a:pt x="5652492" y="8132961"/>
                </a:cubicBezTo>
                <a:cubicBezTo>
                  <a:pt x="5017889" y="8759229"/>
                  <a:pt x="4247886" y="9072363"/>
                  <a:pt x="3342482" y="9072363"/>
                </a:cubicBezTo>
                <a:cubicBezTo>
                  <a:pt x="2383367" y="9072363"/>
                  <a:pt x="1592726" y="8822266"/>
                  <a:pt x="970558" y="8322072"/>
                </a:cubicBezTo>
                <a:cubicBezTo>
                  <a:pt x="348390" y="7821877"/>
                  <a:pt x="24871" y="7131447"/>
                  <a:pt x="0" y="6250781"/>
                </a:cubicBezTo>
                <a:lnTo>
                  <a:pt x="1804591" y="6250781"/>
                </a:lnTo>
                <a:cubicBezTo>
                  <a:pt x="1850099" y="6655990"/>
                  <a:pt x="2006137" y="6979510"/>
                  <a:pt x="2272705" y="7221339"/>
                </a:cubicBezTo>
                <a:cubicBezTo>
                  <a:pt x="2539405" y="7463168"/>
                  <a:pt x="2869142" y="7584083"/>
                  <a:pt x="3261916" y="7584083"/>
                </a:cubicBezTo>
                <a:cubicBezTo>
                  <a:pt x="3704299" y="7584083"/>
                  <a:pt x="4071210" y="7416668"/>
                  <a:pt x="4362649" y="7081837"/>
                </a:cubicBezTo>
                <a:cubicBezTo>
                  <a:pt x="4654087" y="6747007"/>
                  <a:pt x="4799807" y="6343914"/>
                  <a:pt x="4799807" y="5872559"/>
                </a:cubicBezTo>
                <a:cubicBezTo>
                  <a:pt x="4799807" y="5380566"/>
                  <a:pt x="4658188" y="4979590"/>
                  <a:pt x="4374952" y="4669631"/>
                </a:cubicBezTo>
                <a:cubicBezTo>
                  <a:pt x="4091848" y="4359540"/>
                  <a:pt x="3718785" y="4204494"/>
                  <a:pt x="3255764" y="4204494"/>
                </a:cubicBezTo>
                <a:cubicBezTo>
                  <a:pt x="2937338" y="4204494"/>
                  <a:pt x="2674739" y="4263429"/>
                  <a:pt x="2467967" y="4381301"/>
                </a:cubicBezTo>
                <a:cubicBezTo>
                  <a:pt x="2261328" y="4499041"/>
                  <a:pt x="2073275" y="4677833"/>
                  <a:pt x="1903810" y="4917678"/>
                </a:cubicBezTo>
                <a:lnTo>
                  <a:pt x="279202" y="4917678"/>
                </a:lnTo>
                <a:lnTo>
                  <a:pt x="1153517" y="0"/>
                </a:lnTo>
                <a:close/>
                <a:moveTo>
                  <a:pt x="8663186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2" name="Freeform 2252"/>
          <p:cNvSpPr/>
          <p:nvPr/>
        </p:nvSpPr>
        <p:spPr>
          <a:xfrm rot="0" flipH="0" flipV="0">
            <a:off x="7481504" y="5354657"/>
            <a:ext cx="39814" cy="128984"/>
          </a:xfrm>
          <a:custGeom>
            <a:pathLst>
              <a:path w="1990725" h="6449218">
                <a:moveTo>
                  <a:pt x="1990725" y="0"/>
                </a:moveTo>
                <a:lnTo>
                  <a:pt x="1990725" y="1953418"/>
                </a:lnTo>
                <a:lnTo>
                  <a:pt x="0" y="1953418"/>
                </a:lnTo>
                <a:lnTo>
                  <a:pt x="0" y="0"/>
                </a:lnTo>
                <a:close/>
                <a:moveTo>
                  <a:pt x="5674122" y="6449218"/>
                </a:moveTo>
                <a:moveTo>
                  <a:pt x="1990725" y="4495800"/>
                </a:moveTo>
                <a:lnTo>
                  <a:pt x="1990725" y="6449218"/>
                </a:lnTo>
                <a:lnTo>
                  <a:pt x="0" y="6449218"/>
                </a:lnTo>
                <a:lnTo>
                  <a:pt x="0" y="4495800"/>
                </a:lnTo>
                <a:close/>
                <a:moveTo>
                  <a:pt x="1178322" y="6449218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3" name="Freeform 2253"/>
          <p:cNvSpPr/>
          <p:nvPr/>
        </p:nvSpPr>
        <p:spPr>
          <a:xfrm rot="0" flipH="0" flipV="0">
            <a:off x="7624204" y="5302318"/>
            <a:ext cx="127496" cy="181324"/>
          </a:xfrm>
          <a:custGeom>
            <a:pathLst>
              <a:path w="6374805" h="9066212">
                <a:moveTo>
                  <a:pt x="6374805" y="0"/>
                </a:moveTo>
                <a:lnTo>
                  <a:pt x="6374805" y="1674416"/>
                </a:lnTo>
                <a:lnTo>
                  <a:pt x="1996877" y="1674416"/>
                </a:lnTo>
                <a:lnTo>
                  <a:pt x="1996877" y="3770312"/>
                </a:lnTo>
                <a:lnTo>
                  <a:pt x="5791994" y="3770312"/>
                </a:lnTo>
                <a:lnTo>
                  <a:pt x="5791994" y="5320705"/>
                </a:lnTo>
                <a:lnTo>
                  <a:pt x="1996877" y="5320705"/>
                </a:lnTo>
                <a:lnTo>
                  <a:pt x="199687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4" name="Freeform 2254"/>
          <p:cNvSpPr/>
          <p:nvPr/>
        </p:nvSpPr>
        <p:spPr>
          <a:xfrm rot="0" flipH="0" flipV="0">
            <a:off x="7771845" y="5302318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5" name="Freeform 2255"/>
          <p:cNvSpPr/>
          <p:nvPr/>
        </p:nvSpPr>
        <p:spPr>
          <a:xfrm rot="0" flipH="0" flipV="0">
            <a:off x="7837124" y="5302318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6" name="Freeform 2256"/>
          <p:cNvSpPr/>
          <p:nvPr/>
        </p:nvSpPr>
        <p:spPr>
          <a:xfrm rot="0" flipH="0" flipV="0">
            <a:off x="7897318" y="5348827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7" name="Freeform 2257"/>
          <p:cNvSpPr/>
          <p:nvPr/>
        </p:nvSpPr>
        <p:spPr>
          <a:xfrm rot="0" flipH="0" flipV="0">
            <a:off x="8049900" y="5348827"/>
            <a:ext cx="121665" cy="13841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8" name="Freeform 2258"/>
          <p:cNvSpPr/>
          <p:nvPr/>
        </p:nvSpPr>
        <p:spPr>
          <a:xfrm rot="0" flipH="0" flipV="0">
            <a:off x="8188655" y="5348827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59" name="Freeform 2259"/>
          <p:cNvSpPr/>
          <p:nvPr/>
        </p:nvSpPr>
        <p:spPr>
          <a:xfrm rot="0" flipH="0" flipV="0">
            <a:off x="8333919" y="5302318"/>
            <a:ext cx="135437" cy="181324"/>
          </a:xfrm>
          <a:custGeom>
            <a:pathLst>
              <a:path w="6771878" h="9066212">
                <a:moveTo>
                  <a:pt x="3274218" y="0"/>
                </a:moveTo>
                <a:cubicBezTo>
                  <a:pt x="3398308" y="0"/>
                  <a:pt x="3563672" y="6217"/>
                  <a:pt x="3770312" y="18653"/>
                </a:cubicBezTo>
                <a:cubicBezTo>
                  <a:pt x="3977084" y="31089"/>
                  <a:pt x="4130079" y="41408"/>
                  <a:pt x="4229298" y="49609"/>
                </a:cubicBezTo>
                <a:lnTo>
                  <a:pt x="4229298" y="1395412"/>
                </a:lnTo>
                <a:cubicBezTo>
                  <a:pt x="4109310" y="1382977"/>
                  <a:pt x="3994546" y="1373650"/>
                  <a:pt x="3885009" y="1367433"/>
                </a:cubicBezTo>
                <a:cubicBezTo>
                  <a:pt x="3775471" y="1361215"/>
                  <a:pt x="3673144" y="1358106"/>
                  <a:pt x="3578026" y="1358106"/>
                </a:cubicBezTo>
                <a:cubicBezTo>
                  <a:pt x="3325878" y="1358106"/>
                  <a:pt x="3147086" y="1412875"/>
                  <a:pt x="3041650" y="1522412"/>
                </a:cubicBezTo>
                <a:cubicBezTo>
                  <a:pt x="2936213" y="1631950"/>
                  <a:pt x="2883495" y="1856250"/>
                  <a:pt x="2883495" y="2195314"/>
                </a:cubicBezTo>
                <a:lnTo>
                  <a:pt x="2883495" y="2499122"/>
                </a:lnTo>
                <a:lnTo>
                  <a:pt x="4130079" y="2499122"/>
                </a:lnTo>
                <a:lnTo>
                  <a:pt x="4130079" y="3708400"/>
                </a:lnTo>
                <a:lnTo>
                  <a:pt x="2883495" y="3708400"/>
                </a:lnTo>
                <a:lnTo>
                  <a:pt x="2883495" y="9066212"/>
                </a:lnTo>
                <a:lnTo>
                  <a:pt x="1079103" y="9066212"/>
                </a:lnTo>
                <a:lnTo>
                  <a:pt x="1079103" y="3708400"/>
                </a:lnTo>
                <a:lnTo>
                  <a:pt x="0" y="3708400"/>
                </a:lnTo>
                <a:lnTo>
                  <a:pt x="0" y="2499122"/>
                </a:lnTo>
                <a:lnTo>
                  <a:pt x="1079103" y="2499122"/>
                </a:lnTo>
                <a:lnTo>
                  <a:pt x="1079103" y="2046486"/>
                </a:lnTo>
                <a:cubicBezTo>
                  <a:pt x="1079103" y="1364390"/>
                  <a:pt x="1276482" y="852818"/>
                  <a:pt x="1671240" y="511770"/>
                </a:cubicBezTo>
                <a:cubicBezTo>
                  <a:pt x="2065998" y="170590"/>
                  <a:pt x="2600325" y="0"/>
                  <a:pt x="3274218" y="0"/>
                </a:cubicBezTo>
                <a:close/>
                <a:moveTo>
                  <a:pt x="9066212" y="9066212"/>
                </a:moveTo>
                <a:moveTo>
                  <a:pt x="6771878" y="0"/>
                </a:moveTo>
                <a:lnTo>
                  <a:pt x="6771878" y="1482130"/>
                </a:lnTo>
                <a:lnTo>
                  <a:pt x="4967287" y="1482130"/>
                </a:lnTo>
                <a:lnTo>
                  <a:pt x="4967287" y="0"/>
                </a:lnTo>
                <a:close/>
                <a:moveTo>
                  <a:pt x="9066212" y="9066212"/>
                </a:moveTo>
                <a:moveTo>
                  <a:pt x="6771878" y="2499122"/>
                </a:moveTo>
                <a:lnTo>
                  <a:pt x="6771878" y="9066212"/>
                </a:lnTo>
                <a:lnTo>
                  <a:pt x="4967287" y="9066212"/>
                </a:lnTo>
                <a:lnTo>
                  <a:pt x="4967287" y="2499122"/>
                </a:lnTo>
                <a:close/>
                <a:moveTo>
                  <a:pt x="656709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0" name="Freeform 2260"/>
          <p:cNvSpPr/>
          <p:nvPr/>
        </p:nvSpPr>
        <p:spPr>
          <a:xfrm rot="0" flipH="0" flipV="0">
            <a:off x="8491967" y="5348827"/>
            <a:ext cx="127992" cy="13841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1" name="Freeform 2261"/>
          <p:cNvSpPr/>
          <p:nvPr/>
        </p:nvSpPr>
        <p:spPr>
          <a:xfrm rot="0" flipH="0" flipV="0">
            <a:off x="8643343" y="5348827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2" name="Freeform 2262"/>
          <p:cNvSpPr/>
          <p:nvPr/>
        </p:nvSpPr>
        <p:spPr>
          <a:xfrm rot="0" flipH="0" flipV="0">
            <a:off x="8865062" y="5348827"/>
            <a:ext cx="200667" cy="134814"/>
          </a:xfrm>
          <a:custGeom>
            <a:pathLst>
              <a:path w="10033396" h="6740723">
                <a:moveTo>
                  <a:pt x="3733006" y="0"/>
                </a:moveTo>
                <a:cubicBezTo>
                  <a:pt x="4220897" y="0"/>
                  <a:pt x="4623990" y="94059"/>
                  <a:pt x="4942284" y="282178"/>
                </a:cubicBezTo>
                <a:cubicBezTo>
                  <a:pt x="5260578" y="470297"/>
                  <a:pt x="5496255" y="740040"/>
                  <a:pt x="5649317" y="1091406"/>
                </a:cubicBezTo>
                <a:cubicBezTo>
                  <a:pt x="5897364" y="740040"/>
                  <a:pt x="6190853" y="470297"/>
                  <a:pt x="6529784" y="282178"/>
                </a:cubicBezTo>
                <a:cubicBezTo>
                  <a:pt x="6868848" y="94059"/>
                  <a:pt x="7238867" y="0"/>
                  <a:pt x="7639843" y="0"/>
                </a:cubicBezTo>
                <a:cubicBezTo>
                  <a:pt x="8433593" y="0"/>
                  <a:pt x="9030956" y="202605"/>
                  <a:pt x="9431932" y="607814"/>
                </a:cubicBezTo>
                <a:cubicBezTo>
                  <a:pt x="9832909" y="1012891"/>
                  <a:pt x="10033396" y="1573014"/>
                  <a:pt x="10033396" y="2288183"/>
                </a:cubicBezTo>
                <a:lnTo>
                  <a:pt x="10033396" y="6740723"/>
                </a:lnTo>
                <a:lnTo>
                  <a:pt x="8229004" y="6740723"/>
                </a:lnTo>
                <a:lnTo>
                  <a:pt x="8229004" y="2945606"/>
                </a:lnTo>
                <a:cubicBezTo>
                  <a:pt x="8229004" y="2346193"/>
                  <a:pt x="8141096" y="1942108"/>
                  <a:pt x="7965281" y="1733352"/>
                </a:cubicBezTo>
                <a:cubicBezTo>
                  <a:pt x="7789598" y="1524463"/>
                  <a:pt x="7509536" y="1420019"/>
                  <a:pt x="7125096" y="1420019"/>
                </a:cubicBezTo>
                <a:cubicBezTo>
                  <a:pt x="6720020" y="1420019"/>
                  <a:pt x="6417204" y="1556478"/>
                  <a:pt x="6216650" y="1829395"/>
                </a:cubicBezTo>
                <a:cubicBezTo>
                  <a:pt x="6016095" y="2102181"/>
                  <a:pt x="5915818" y="2501106"/>
                  <a:pt x="5915818" y="3026172"/>
                </a:cubicBezTo>
                <a:lnTo>
                  <a:pt x="5915818" y="6740723"/>
                </a:lnTo>
                <a:lnTo>
                  <a:pt x="4111426" y="6740723"/>
                </a:lnTo>
                <a:lnTo>
                  <a:pt x="4111426" y="2697559"/>
                </a:lnTo>
                <a:cubicBezTo>
                  <a:pt x="4111426" y="2263510"/>
                  <a:pt x="4028744" y="1942108"/>
                  <a:pt x="3863379" y="1733352"/>
                </a:cubicBezTo>
                <a:cubicBezTo>
                  <a:pt x="3698015" y="1524463"/>
                  <a:pt x="3418946" y="1420019"/>
                  <a:pt x="3026171" y="1420019"/>
                </a:cubicBezTo>
                <a:cubicBezTo>
                  <a:pt x="2683007" y="1420019"/>
                  <a:pt x="2393619" y="1552310"/>
                  <a:pt x="2158007" y="1816894"/>
                </a:cubicBezTo>
                <a:cubicBezTo>
                  <a:pt x="1922396" y="2081477"/>
                  <a:pt x="1804590" y="2439128"/>
                  <a:pt x="1804590" y="2889845"/>
                </a:cubicBezTo>
                <a:lnTo>
                  <a:pt x="1804590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699021" y="173633"/>
                </a:lnTo>
                <a:lnTo>
                  <a:pt x="1699021" y="1066602"/>
                </a:lnTo>
                <a:lnTo>
                  <a:pt x="1723826" y="1066602"/>
                </a:lnTo>
                <a:cubicBezTo>
                  <a:pt x="1980207" y="706901"/>
                  <a:pt x="2276871" y="439209"/>
                  <a:pt x="2613818" y="263525"/>
                </a:cubicBezTo>
                <a:cubicBezTo>
                  <a:pt x="2950765" y="87842"/>
                  <a:pt x="3323828" y="0"/>
                  <a:pt x="3733006" y="0"/>
                </a:cubicBezTo>
                <a:close/>
                <a:moveTo>
                  <a:pt x="600273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3" name="Freeform 2263"/>
          <p:cNvSpPr/>
          <p:nvPr/>
        </p:nvSpPr>
        <p:spPr>
          <a:xfrm rot="0" flipH="0" flipV="0">
            <a:off x="9088359" y="5348827"/>
            <a:ext cx="127992" cy="13841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4" name="Freeform 2264"/>
          <p:cNvSpPr/>
          <p:nvPr/>
        </p:nvSpPr>
        <p:spPr>
          <a:xfrm rot="0" flipH="0" flipV="0">
            <a:off x="9240728" y="5302318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5" name="Freeform 2265"/>
          <p:cNvSpPr/>
          <p:nvPr/>
        </p:nvSpPr>
        <p:spPr>
          <a:xfrm rot="0" flipH="0" flipV="0">
            <a:off x="9298564" y="5348827"/>
            <a:ext cx="121665" cy="13841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6" name="Freeform 2266"/>
          <p:cNvSpPr/>
          <p:nvPr/>
        </p:nvSpPr>
        <p:spPr>
          <a:xfrm rot="0" flipH="0" flipV="0">
            <a:off x="9429132" y="5312986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7" name="Freeform 2267"/>
          <p:cNvSpPr/>
          <p:nvPr/>
        </p:nvSpPr>
        <p:spPr>
          <a:xfrm rot="0" flipH="0" flipV="0">
            <a:off x="9523354" y="5348827"/>
            <a:ext cx="131091" cy="138410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8" name="Freeform 2268"/>
          <p:cNvSpPr/>
          <p:nvPr/>
        </p:nvSpPr>
        <p:spPr>
          <a:xfrm rot="0" flipH="0" flipV="0">
            <a:off x="9675599" y="5348827"/>
            <a:ext cx="84581" cy="134814"/>
          </a:xfrm>
          <a:custGeom>
            <a:pathLst>
              <a:path w="4229100" h="6740723">
                <a:moveTo>
                  <a:pt x="3826074" y="0"/>
                </a:moveTo>
                <a:cubicBezTo>
                  <a:pt x="3904655" y="0"/>
                  <a:pt x="3977018" y="5159"/>
                  <a:pt x="4043164" y="15478"/>
                </a:cubicBezTo>
                <a:cubicBezTo>
                  <a:pt x="4109310" y="25797"/>
                  <a:pt x="4171289" y="41341"/>
                  <a:pt x="4229100" y="62111"/>
                </a:cubicBezTo>
                <a:lnTo>
                  <a:pt x="4229100" y="1736328"/>
                </a:lnTo>
                <a:cubicBezTo>
                  <a:pt x="4125781" y="1715691"/>
                  <a:pt x="4025503" y="1700213"/>
                  <a:pt x="3928269" y="1689894"/>
                </a:cubicBezTo>
                <a:cubicBezTo>
                  <a:pt x="3831167" y="1679575"/>
                  <a:pt x="3716470" y="1674416"/>
                  <a:pt x="3584178" y="1674416"/>
                </a:cubicBezTo>
                <a:cubicBezTo>
                  <a:pt x="2976563" y="1674416"/>
                  <a:pt x="2526969" y="1860484"/>
                  <a:pt x="2235399" y="2232620"/>
                </a:cubicBezTo>
                <a:cubicBezTo>
                  <a:pt x="1943960" y="2604624"/>
                  <a:pt x="1798241" y="3102703"/>
                  <a:pt x="1798241" y="3726855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395214"/>
                </a:lnTo>
                <a:lnTo>
                  <a:pt x="1736328" y="1395214"/>
                </a:lnTo>
                <a:cubicBezTo>
                  <a:pt x="1926431" y="965266"/>
                  <a:pt x="2210594" y="625277"/>
                  <a:pt x="2588816" y="375245"/>
                </a:cubicBezTo>
                <a:cubicBezTo>
                  <a:pt x="2967170" y="125082"/>
                  <a:pt x="3379589" y="0"/>
                  <a:pt x="3826074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69" name="Freeform 2269"/>
          <p:cNvSpPr/>
          <p:nvPr/>
        </p:nvSpPr>
        <p:spPr>
          <a:xfrm rot="0" flipH="0" flipV="0">
            <a:off x="9775398" y="5302318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0" name="Freeform 2270"/>
          <p:cNvSpPr/>
          <p:nvPr/>
        </p:nvSpPr>
        <p:spPr>
          <a:xfrm rot="0" flipH="0" flipV="0">
            <a:off x="9839684" y="5348827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1" name="Rectangle 2271"/>
          <p:cNvSpPr/>
          <p:nvPr/>
        </p:nvSpPr>
        <p:spPr>
          <a:xfrm rot="0" flipH="0" flipV="0">
            <a:off x="6232832" y="5604215"/>
            <a:ext cx="3284220" cy="304494"/>
          </a:xfrm>
          <a:prstGeom prst="rect">
            <a:avLst/>
          </a:prstGeom>
        </p:spPr>
      </p:sp>
      <p:sp>
        <p:nvSpPr>
          <p:cNvPr id="2272" name="Freeform 2272"/>
          <p:cNvSpPr/>
          <p:nvPr/>
        </p:nvSpPr>
        <p:spPr>
          <a:xfrm rot="0" flipH="0" flipV="0">
            <a:off x="6234320" y="5665411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3" name="Freeform 2273"/>
          <p:cNvSpPr/>
          <p:nvPr/>
        </p:nvSpPr>
        <p:spPr>
          <a:xfrm rot="0" flipH="0" flipV="0">
            <a:off x="6336008" y="5704725"/>
            <a:ext cx="123154" cy="134937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4" name="Freeform 2274"/>
          <p:cNvSpPr/>
          <p:nvPr/>
        </p:nvSpPr>
        <p:spPr>
          <a:xfrm rot="0" flipH="0" flipV="0">
            <a:off x="6474096" y="5665411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5" name="Freeform 2275"/>
          <p:cNvSpPr/>
          <p:nvPr/>
        </p:nvSpPr>
        <p:spPr>
          <a:xfrm rot="0" flipH="0" flipV="0">
            <a:off x="6579006" y="5654743"/>
            <a:ext cx="129853" cy="181324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6" name="Freeform 2276"/>
          <p:cNvSpPr/>
          <p:nvPr/>
        </p:nvSpPr>
        <p:spPr>
          <a:xfrm rot="0" flipH="0" flipV="0">
            <a:off x="6722572" y="5654743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7" name="Freeform 2277"/>
          <p:cNvSpPr/>
          <p:nvPr/>
        </p:nvSpPr>
        <p:spPr>
          <a:xfrm rot="0" flipH="0" flipV="0">
            <a:off x="6786858" y="5701252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8" name="Freeform 2278"/>
          <p:cNvSpPr/>
          <p:nvPr/>
        </p:nvSpPr>
        <p:spPr>
          <a:xfrm rot="0" flipH="0" flipV="0">
            <a:off x="6924946" y="5665411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79" name="Freeform 2279"/>
          <p:cNvSpPr/>
          <p:nvPr/>
        </p:nvSpPr>
        <p:spPr>
          <a:xfrm rot="0" flipH="0" flipV="0">
            <a:off x="7021526" y="5701252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0" name="Freeform 2280"/>
          <p:cNvSpPr/>
          <p:nvPr/>
        </p:nvSpPr>
        <p:spPr>
          <a:xfrm rot="0" flipH="0" flipV="0">
            <a:off x="7182292" y="5796998"/>
            <a:ext cx="39814" cy="81236"/>
          </a:xfrm>
          <a:custGeom>
            <a:pathLst>
              <a:path w="1990725" h="4061816">
                <a:moveTo>
                  <a:pt x="1990725" y="0"/>
                </a:moveTo>
                <a:lnTo>
                  <a:pt x="1990725" y="1990724"/>
                </a:lnTo>
                <a:cubicBezTo>
                  <a:pt x="1990725" y="2478483"/>
                  <a:pt x="1820135" y="2917691"/>
                  <a:pt x="1478955" y="3308349"/>
                </a:cubicBezTo>
                <a:cubicBezTo>
                  <a:pt x="1137907" y="3699006"/>
                  <a:pt x="649089" y="3950162"/>
                  <a:pt x="12502" y="4061816"/>
                </a:cubicBezTo>
                <a:lnTo>
                  <a:pt x="12502" y="3150194"/>
                </a:lnTo>
                <a:cubicBezTo>
                  <a:pt x="289521" y="3084048"/>
                  <a:pt x="509654" y="2942430"/>
                  <a:pt x="672902" y="2725339"/>
                </a:cubicBezTo>
                <a:cubicBezTo>
                  <a:pt x="836150" y="2508381"/>
                  <a:pt x="917774" y="2280046"/>
                  <a:pt x="917774" y="2040333"/>
                </a:cubicBezTo>
                <a:lnTo>
                  <a:pt x="917774" y="1953418"/>
                </a:lnTo>
                <a:lnTo>
                  <a:pt x="0" y="1953418"/>
                </a:lnTo>
                <a:lnTo>
                  <a:pt x="0" y="0"/>
                </a:lnTo>
                <a:close/>
                <a:moveTo>
                  <a:pt x="1178322" y="1953418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1" name="Freeform 2281"/>
          <p:cNvSpPr/>
          <p:nvPr/>
        </p:nvSpPr>
        <p:spPr>
          <a:xfrm rot="0" flipH="0" flipV="0">
            <a:off x="7324992" y="5654743"/>
            <a:ext cx="153169" cy="181324"/>
          </a:xfrm>
          <a:custGeom>
            <a:pathLst>
              <a:path w="7658497" h="9066212">
                <a:moveTo>
                  <a:pt x="1996877" y="0"/>
                </a:moveTo>
                <a:lnTo>
                  <a:pt x="1996877" y="3479006"/>
                </a:lnTo>
                <a:lnTo>
                  <a:pt x="5667970" y="3479006"/>
                </a:lnTo>
                <a:lnTo>
                  <a:pt x="5667970" y="0"/>
                </a:lnTo>
                <a:lnTo>
                  <a:pt x="7658497" y="0"/>
                </a:lnTo>
                <a:lnTo>
                  <a:pt x="7658497" y="9066212"/>
                </a:lnTo>
                <a:lnTo>
                  <a:pt x="5667970" y="9066212"/>
                </a:lnTo>
                <a:lnTo>
                  <a:pt x="5667970" y="5153223"/>
                </a:lnTo>
                <a:lnTo>
                  <a:pt x="1996877" y="5153223"/>
                </a:lnTo>
                <a:lnTo>
                  <a:pt x="199687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2" name="Freeform 2282"/>
          <p:cNvSpPr/>
          <p:nvPr/>
        </p:nvSpPr>
        <p:spPr>
          <a:xfrm rot="0" flipH="0" flipV="0">
            <a:off x="7503039" y="5701252"/>
            <a:ext cx="131091" cy="138410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3" name="Freeform 2283"/>
          <p:cNvSpPr/>
          <p:nvPr/>
        </p:nvSpPr>
        <p:spPr>
          <a:xfrm rot="0" flipH="0" flipV="0">
            <a:off x="7656276" y="5654743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4" name="Freeform 2284"/>
          <p:cNvSpPr/>
          <p:nvPr/>
        </p:nvSpPr>
        <p:spPr>
          <a:xfrm rot="0" flipH="0" flipV="0">
            <a:off x="7714113" y="5701252"/>
            <a:ext cx="121665" cy="13841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5" name="Freeform 2285"/>
          <p:cNvSpPr/>
          <p:nvPr/>
        </p:nvSpPr>
        <p:spPr>
          <a:xfrm rot="0" flipH="0" flipV="0">
            <a:off x="7857952" y="5654743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6" name="Freeform 2286"/>
          <p:cNvSpPr/>
          <p:nvPr/>
        </p:nvSpPr>
        <p:spPr>
          <a:xfrm rot="0" flipH="0" flipV="0">
            <a:off x="7922238" y="5701252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7" name="Freeform 2287"/>
          <p:cNvSpPr/>
          <p:nvPr/>
        </p:nvSpPr>
        <p:spPr>
          <a:xfrm rot="0" flipH="0" flipV="0">
            <a:off x="8068514" y="5701252"/>
            <a:ext cx="130222" cy="184546"/>
          </a:xfrm>
          <a:custGeom>
            <a:pathLst>
              <a:path w="6511131" h="9227343">
                <a:moveTo>
                  <a:pt x="2815233" y="0"/>
                </a:moveTo>
                <a:cubicBezTo>
                  <a:pt x="3294790" y="0"/>
                  <a:pt x="3691665" y="88900"/>
                  <a:pt x="4005858" y="266700"/>
                </a:cubicBezTo>
                <a:cubicBezTo>
                  <a:pt x="4320051" y="444500"/>
                  <a:pt x="4576366" y="704916"/>
                  <a:pt x="4774803" y="1047948"/>
                </a:cubicBezTo>
                <a:lnTo>
                  <a:pt x="4799608" y="1047948"/>
                </a:lnTo>
                <a:lnTo>
                  <a:pt x="4799608" y="173633"/>
                </a:lnTo>
                <a:lnTo>
                  <a:pt x="6511131" y="173633"/>
                </a:lnTo>
                <a:lnTo>
                  <a:pt x="6511131" y="6374805"/>
                </a:lnTo>
                <a:cubicBezTo>
                  <a:pt x="6511131" y="7255469"/>
                  <a:pt x="6231004" y="7951059"/>
                  <a:pt x="5670749" y="8461573"/>
                </a:cubicBezTo>
                <a:cubicBezTo>
                  <a:pt x="5110626" y="8972086"/>
                  <a:pt x="4260056" y="9227343"/>
                  <a:pt x="3119041" y="9227343"/>
                </a:cubicBezTo>
                <a:cubicBezTo>
                  <a:pt x="2346061" y="9227343"/>
                  <a:pt x="1682552" y="9042333"/>
                  <a:pt x="1128514" y="8672313"/>
                </a:cubicBezTo>
                <a:cubicBezTo>
                  <a:pt x="574609" y="8302426"/>
                  <a:pt x="270735" y="7784636"/>
                  <a:pt x="216892" y="7118944"/>
                </a:cubicBezTo>
                <a:lnTo>
                  <a:pt x="2002830" y="7118944"/>
                </a:lnTo>
                <a:cubicBezTo>
                  <a:pt x="2085512" y="7437370"/>
                  <a:pt x="2242608" y="7667889"/>
                  <a:pt x="2474119" y="7810499"/>
                </a:cubicBezTo>
                <a:cubicBezTo>
                  <a:pt x="2705629" y="7953109"/>
                  <a:pt x="2997134" y="8024415"/>
                  <a:pt x="3348633" y="8024415"/>
                </a:cubicBezTo>
                <a:cubicBezTo>
                  <a:pt x="3811654" y="8024415"/>
                  <a:pt x="4169238" y="7884847"/>
                  <a:pt x="4421386" y="7605712"/>
                </a:cubicBezTo>
                <a:cubicBezTo>
                  <a:pt x="4673534" y="7326708"/>
                  <a:pt x="4799608" y="6939160"/>
                  <a:pt x="4799608" y="6443067"/>
                </a:cubicBezTo>
                <a:lnTo>
                  <a:pt x="4799608" y="5531445"/>
                </a:lnTo>
                <a:lnTo>
                  <a:pt x="4774803" y="5531445"/>
                </a:lnTo>
                <a:cubicBezTo>
                  <a:pt x="4597003" y="5853972"/>
                  <a:pt x="4335529" y="6104136"/>
                  <a:pt x="3990380" y="6281936"/>
                </a:cubicBezTo>
                <a:cubicBezTo>
                  <a:pt x="3645231" y="6459604"/>
                  <a:pt x="3249414" y="6548438"/>
                  <a:pt x="2802930" y="6548438"/>
                </a:cubicBezTo>
                <a:cubicBezTo>
                  <a:pt x="1918163" y="6548438"/>
                  <a:pt x="1229783" y="6254948"/>
                  <a:pt x="737791" y="5667970"/>
                </a:cubicBezTo>
                <a:cubicBezTo>
                  <a:pt x="245930" y="5080860"/>
                  <a:pt x="0" y="4274675"/>
                  <a:pt x="0" y="3249414"/>
                </a:cubicBezTo>
                <a:cubicBezTo>
                  <a:pt x="0" y="2323373"/>
                  <a:pt x="257307" y="1550326"/>
                  <a:pt x="771922" y="930275"/>
                </a:cubicBezTo>
                <a:cubicBezTo>
                  <a:pt x="1286669" y="310092"/>
                  <a:pt x="1967772" y="0"/>
                  <a:pt x="2815233" y="0"/>
                </a:cubicBezTo>
                <a:close/>
                <a:moveTo>
                  <a:pt x="6256933" y="6740723"/>
                </a:moveTo>
                <a:moveTo>
                  <a:pt x="1804392" y="3224609"/>
                </a:moveTo>
                <a:cubicBezTo>
                  <a:pt x="1804392" y="3840559"/>
                  <a:pt x="1931525" y="4322167"/>
                  <a:pt x="2185789" y="4669433"/>
                </a:cubicBezTo>
                <a:cubicBezTo>
                  <a:pt x="2440054" y="5016698"/>
                  <a:pt x="2798696" y="5190331"/>
                  <a:pt x="3261717" y="5190331"/>
                </a:cubicBezTo>
                <a:cubicBezTo>
                  <a:pt x="3737174" y="5190331"/>
                  <a:pt x="4112353" y="5016698"/>
                  <a:pt x="4387255" y="4669433"/>
                </a:cubicBezTo>
                <a:cubicBezTo>
                  <a:pt x="4662157" y="4322167"/>
                  <a:pt x="4799608" y="3888118"/>
                  <a:pt x="4799608" y="3367286"/>
                </a:cubicBezTo>
                <a:cubicBezTo>
                  <a:pt x="4799608" y="2726465"/>
                  <a:pt x="4669367" y="2231430"/>
                  <a:pt x="4408885" y="1882180"/>
                </a:cubicBezTo>
                <a:cubicBezTo>
                  <a:pt x="4148535" y="1532798"/>
                  <a:pt x="3764095" y="1358106"/>
                  <a:pt x="3255566" y="1358106"/>
                </a:cubicBezTo>
                <a:cubicBezTo>
                  <a:pt x="2809081" y="1358106"/>
                  <a:pt x="2455598" y="1527638"/>
                  <a:pt x="2195116" y="1866702"/>
                </a:cubicBezTo>
                <a:cubicBezTo>
                  <a:pt x="1934633" y="2205633"/>
                  <a:pt x="1804392" y="2658269"/>
                  <a:pt x="1804392" y="3224609"/>
                </a:cubicBezTo>
                <a:close/>
                <a:moveTo>
                  <a:pt x="303232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8" name="Freeform 2288"/>
          <p:cNvSpPr/>
          <p:nvPr/>
        </p:nvSpPr>
        <p:spPr>
          <a:xfrm rot="0" flipH="0" flipV="0">
            <a:off x="8228538" y="5654743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89" name="Freeform 2289"/>
          <p:cNvSpPr/>
          <p:nvPr/>
        </p:nvSpPr>
        <p:spPr>
          <a:xfrm rot="0" flipH="0" flipV="0">
            <a:off x="8292823" y="5701252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0" name="Freeform 2290"/>
          <p:cNvSpPr/>
          <p:nvPr/>
        </p:nvSpPr>
        <p:spPr>
          <a:xfrm rot="0" flipH="0" flipV="0">
            <a:off x="8498170" y="5704725"/>
            <a:ext cx="134937" cy="177601"/>
          </a:xfrm>
          <a:custGeom>
            <a:pathLst>
              <a:path w="6746874" h="8880077">
                <a:moveTo>
                  <a:pt x="1934765" y="0"/>
                </a:moveTo>
                <a:lnTo>
                  <a:pt x="3423046" y="4495800"/>
                </a:lnTo>
                <a:lnTo>
                  <a:pt x="3447850" y="4495800"/>
                </a:lnTo>
                <a:lnTo>
                  <a:pt x="4880371" y="0"/>
                </a:lnTo>
                <a:lnTo>
                  <a:pt x="6746874" y="0"/>
                </a:lnTo>
                <a:lnTo>
                  <a:pt x="3956247" y="7515819"/>
                </a:lnTo>
                <a:cubicBezTo>
                  <a:pt x="3790883" y="7954102"/>
                  <a:pt x="3536618" y="8291048"/>
                  <a:pt x="3193454" y="8526660"/>
                </a:cubicBezTo>
                <a:cubicBezTo>
                  <a:pt x="2850421" y="8762271"/>
                  <a:pt x="2406054" y="8880077"/>
                  <a:pt x="1860350" y="8880077"/>
                </a:cubicBezTo>
                <a:cubicBezTo>
                  <a:pt x="1599868" y="8880077"/>
                  <a:pt x="1379669" y="8873859"/>
                  <a:pt x="1199752" y="8861424"/>
                </a:cubicBezTo>
                <a:cubicBezTo>
                  <a:pt x="1019968" y="8849121"/>
                  <a:pt x="835024" y="8832650"/>
                  <a:pt x="644921" y="8812013"/>
                </a:cubicBezTo>
                <a:lnTo>
                  <a:pt x="644921" y="7329883"/>
                </a:lnTo>
                <a:cubicBezTo>
                  <a:pt x="863996" y="7354622"/>
                  <a:pt x="1043780" y="7371092"/>
                  <a:pt x="1184274" y="7379294"/>
                </a:cubicBezTo>
                <a:cubicBezTo>
                  <a:pt x="1324900" y="7387629"/>
                  <a:pt x="1459308" y="7391796"/>
                  <a:pt x="1587499" y="7391796"/>
                </a:cubicBezTo>
                <a:cubicBezTo>
                  <a:pt x="1843748" y="7391796"/>
                  <a:pt x="2042119" y="7313215"/>
                  <a:pt x="2182613" y="7156052"/>
                </a:cubicBezTo>
                <a:cubicBezTo>
                  <a:pt x="2323239" y="6999022"/>
                  <a:pt x="2393552" y="6802701"/>
                  <a:pt x="2393552" y="6567090"/>
                </a:cubicBezTo>
                <a:cubicBezTo>
                  <a:pt x="2393552" y="6505046"/>
                  <a:pt x="2389385" y="6444059"/>
                  <a:pt x="2381050" y="6384131"/>
                </a:cubicBezTo>
                <a:cubicBezTo>
                  <a:pt x="2372848" y="6324203"/>
                  <a:pt x="2350160" y="6248731"/>
                  <a:pt x="2312986" y="6157714"/>
                </a:cubicBezTo>
                <a:lnTo>
                  <a:pt x="0" y="0"/>
                </a:lnTo>
                <a:close/>
                <a:moveTo>
                  <a:pt x="664765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1" name="Freeform 2291"/>
          <p:cNvSpPr/>
          <p:nvPr/>
        </p:nvSpPr>
        <p:spPr>
          <a:xfrm rot="0" flipH="0" flipV="0">
            <a:off x="8646367" y="5654743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2" name="Freeform 2292"/>
          <p:cNvSpPr/>
          <p:nvPr/>
        </p:nvSpPr>
        <p:spPr>
          <a:xfrm rot="0" flipH="0" flipV="0">
            <a:off x="8711645" y="5654743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3" name="Freeform 2293"/>
          <p:cNvSpPr/>
          <p:nvPr/>
        </p:nvSpPr>
        <p:spPr>
          <a:xfrm rot="0" flipH="0" flipV="0">
            <a:off x="8771840" y="5701252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4" name="Freeform 2294"/>
          <p:cNvSpPr/>
          <p:nvPr/>
        </p:nvSpPr>
        <p:spPr>
          <a:xfrm rot="0" flipH="0" flipV="0">
            <a:off x="8930871" y="5701252"/>
            <a:ext cx="133572" cy="181074"/>
          </a:xfrm>
          <a:custGeom>
            <a:pathLst>
              <a:path w="6678613" h="9053710">
                <a:moveTo>
                  <a:pt x="3695899" y="0"/>
                </a:moveTo>
                <a:cubicBezTo>
                  <a:pt x="4626041" y="0"/>
                  <a:pt x="5355696" y="325570"/>
                  <a:pt x="5884863" y="976709"/>
                </a:cubicBezTo>
                <a:cubicBezTo>
                  <a:pt x="6414030" y="1627849"/>
                  <a:pt x="6678613" y="2478418"/>
                  <a:pt x="6678613" y="3528417"/>
                </a:cubicBezTo>
                <a:cubicBezTo>
                  <a:pt x="6678613" y="4499967"/>
                  <a:pt x="6418130" y="5308203"/>
                  <a:pt x="5897166" y="5953125"/>
                </a:cubicBezTo>
                <a:cubicBezTo>
                  <a:pt x="5376334" y="6598047"/>
                  <a:pt x="4675651" y="6920507"/>
                  <a:pt x="3795117" y="6920507"/>
                </a:cubicBezTo>
                <a:cubicBezTo>
                  <a:pt x="3394141" y="6920507"/>
                  <a:pt x="3020021" y="6834716"/>
                  <a:pt x="2672755" y="6663134"/>
                </a:cubicBezTo>
                <a:cubicBezTo>
                  <a:pt x="2325489" y="6491552"/>
                  <a:pt x="2044369" y="6246614"/>
                  <a:pt x="1829396" y="5928320"/>
                </a:cubicBezTo>
                <a:lnTo>
                  <a:pt x="1798241" y="5928320"/>
                </a:lnTo>
                <a:lnTo>
                  <a:pt x="1798241" y="9053710"/>
                </a:lnTo>
                <a:lnTo>
                  <a:pt x="0" y="9053710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10841"/>
                </a:lnTo>
                <a:lnTo>
                  <a:pt x="1736328" y="1010841"/>
                </a:lnTo>
                <a:cubicBezTo>
                  <a:pt x="1951302" y="667676"/>
                  <a:pt x="2225146" y="413412"/>
                  <a:pt x="2557860" y="248047"/>
                </a:cubicBezTo>
                <a:cubicBezTo>
                  <a:pt x="2890706" y="82683"/>
                  <a:pt x="3270052" y="0"/>
                  <a:pt x="3695899" y="0"/>
                </a:cubicBezTo>
                <a:close/>
                <a:moveTo>
                  <a:pt x="6052344" y="6740723"/>
                </a:moveTo>
                <a:moveTo>
                  <a:pt x="1736328" y="3478808"/>
                </a:moveTo>
                <a:cubicBezTo>
                  <a:pt x="1736328" y="4107193"/>
                  <a:pt x="1870671" y="4611555"/>
                  <a:pt x="2139355" y="4991894"/>
                </a:cubicBezTo>
                <a:cubicBezTo>
                  <a:pt x="2408039" y="5372232"/>
                  <a:pt x="2798696" y="5562402"/>
                  <a:pt x="3311327" y="5562402"/>
                </a:cubicBezTo>
                <a:cubicBezTo>
                  <a:pt x="3811654" y="5562402"/>
                  <a:pt x="4197152" y="5380501"/>
                  <a:pt x="4467821" y="5016698"/>
                </a:cubicBezTo>
                <a:cubicBezTo>
                  <a:pt x="4738621" y="4652896"/>
                  <a:pt x="4874022" y="4140266"/>
                  <a:pt x="4874022" y="3478808"/>
                </a:cubicBezTo>
                <a:cubicBezTo>
                  <a:pt x="4874022" y="2850423"/>
                  <a:pt x="4739680" y="2339909"/>
                  <a:pt x="4470996" y="1947267"/>
                </a:cubicBezTo>
                <a:cubicBezTo>
                  <a:pt x="4202311" y="1554493"/>
                  <a:pt x="3807487" y="1358106"/>
                  <a:pt x="3286522" y="1358106"/>
                </a:cubicBezTo>
                <a:cubicBezTo>
                  <a:pt x="2790428" y="1358106"/>
                  <a:pt x="2408039" y="1544174"/>
                  <a:pt x="2139355" y="1916311"/>
                </a:cubicBezTo>
                <a:cubicBezTo>
                  <a:pt x="1870671" y="2288315"/>
                  <a:pt x="1736328" y="2809148"/>
                  <a:pt x="1736328" y="3478808"/>
                </a:cubicBezTo>
                <a:close/>
                <a:moveTo>
                  <a:pt x="2573536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5" name="Freeform 2295"/>
          <p:cNvSpPr/>
          <p:nvPr/>
        </p:nvSpPr>
        <p:spPr>
          <a:xfrm rot="0" flipH="0" flipV="0">
            <a:off x="9086804" y="5654743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6" name="Freeform 2296"/>
          <p:cNvSpPr/>
          <p:nvPr/>
        </p:nvSpPr>
        <p:spPr>
          <a:xfrm rot="0" flipH="0" flipV="0">
            <a:off x="9144640" y="5701252"/>
            <a:ext cx="121665" cy="13841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7" name="Freeform 2297"/>
          <p:cNvSpPr/>
          <p:nvPr/>
        </p:nvSpPr>
        <p:spPr>
          <a:xfrm rot="0" flipH="0" flipV="0">
            <a:off x="9275209" y="5665411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8" name="Freeform 2298"/>
          <p:cNvSpPr/>
          <p:nvPr/>
        </p:nvSpPr>
        <p:spPr>
          <a:xfrm rot="0" flipH="0" flipV="0">
            <a:off x="9371788" y="5701252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299" name="Rectangle 2299"/>
          <p:cNvSpPr/>
          <p:nvPr/>
        </p:nvSpPr>
        <p:spPr>
          <a:xfrm rot="0" flipH="0" flipV="0">
            <a:off x="6232832" y="5954842"/>
            <a:ext cx="2834766" cy="258820"/>
          </a:xfrm>
          <a:prstGeom prst="rect">
            <a:avLst/>
          </a:prstGeom>
        </p:spPr>
      </p:sp>
      <p:sp>
        <p:nvSpPr>
          <p:cNvPr id="2300" name="Freeform 2300"/>
          <p:cNvSpPr/>
          <p:nvPr/>
        </p:nvSpPr>
        <p:spPr>
          <a:xfrm rot="0" flipH="0" flipV="0">
            <a:off x="6247695" y="5997790"/>
            <a:ext cx="122921" cy="154125"/>
          </a:xfrm>
          <a:custGeom>
            <a:pathLst>
              <a:path w="7230666" h="9066212">
                <a:moveTo>
                  <a:pt x="4154885" y="0"/>
                </a:moveTo>
                <a:cubicBezTo>
                  <a:pt x="5101564" y="0"/>
                  <a:pt x="5850864" y="265642"/>
                  <a:pt x="6402785" y="796925"/>
                </a:cubicBezTo>
                <a:cubicBezTo>
                  <a:pt x="6954705" y="1328208"/>
                  <a:pt x="7230666" y="2032066"/>
                  <a:pt x="7230666" y="2908498"/>
                </a:cubicBezTo>
                <a:cubicBezTo>
                  <a:pt x="7230666" y="3780698"/>
                  <a:pt x="6954705" y="4483497"/>
                  <a:pt x="6402785" y="5016897"/>
                </a:cubicBezTo>
                <a:cubicBezTo>
                  <a:pt x="5850864" y="5550165"/>
                  <a:pt x="5101564" y="5816798"/>
                  <a:pt x="4154885" y="5816798"/>
                </a:cubicBezTo>
                <a:lnTo>
                  <a:pt x="1996877" y="5816798"/>
                </a:lnTo>
                <a:lnTo>
                  <a:pt x="199687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3603030" y="4266406"/>
                </a:moveTo>
                <a:cubicBezTo>
                  <a:pt x="4173471" y="4266406"/>
                  <a:pt x="4598194" y="4158919"/>
                  <a:pt x="4877197" y="3943945"/>
                </a:cubicBezTo>
                <a:cubicBezTo>
                  <a:pt x="5156332" y="3728971"/>
                  <a:pt x="5295900" y="3383823"/>
                  <a:pt x="5295900" y="2908498"/>
                </a:cubicBezTo>
                <a:cubicBezTo>
                  <a:pt x="5295900" y="2445478"/>
                  <a:pt x="5161492" y="2103372"/>
                  <a:pt x="4892675" y="1882180"/>
                </a:cubicBezTo>
                <a:cubicBezTo>
                  <a:pt x="4623991" y="1660988"/>
                  <a:pt x="4196160" y="1550392"/>
                  <a:pt x="3609181" y="1550392"/>
                </a:cubicBezTo>
                <a:lnTo>
                  <a:pt x="1996877" y="1550392"/>
                </a:lnTo>
                <a:lnTo>
                  <a:pt x="1996877" y="4266406"/>
                </a:lnTo>
                <a:close/>
                <a:moveTo>
                  <a:pt x="392549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1" name="Freeform 2301"/>
          <p:cNvSpPr/>
          <p:nvPr/>
        </p:nvSpPr>
        <p:spPr>
          <a:xfrm rot="0" flipH="0" flipV="0">
            <a:off x="6378615" y="5997581"/>
            <a:ext cx="108793" cy="157391"/>
          </a:xfrm>
          <a:custGeom>
            <a:pathLst>
              <a:path w="6399609" h="9258299">
                <a:moveTo>
                  <a:pt x="3292674" y="2337792"/>
                </a:moveTo>
                <a:cubicBezTo>
                  <a:pt x="4264224" y="2337792"/>
                  <a:pt x="4986668" y="2497005"/>
                  <a:pt x="5460008" y="2815431"/>
                </a:cubicBezTo>
                <a:cubicBezTo>
                  <a:pt x="5933348" y="3133725"/>
                  <a:pt x="6170017" y="3582260"/>
                  <a:pt x="6170017" y="4161036"/>
                </a:cubicBezTo>
                <a:lnTo>
                  <a:pt x="6170017" y="7683301"/>
                </a:lnTo>
                <a:cubicBezTo>
                  <a:pt x="6170017" y="7947885"/>
                  <a:pt x="6187612" y="8212468"/>
                  <a:pt x="6222802" y="8477051"/>
                </a:cubicBezTo>
                <a:cubicBezTo>
                  <a:pt x="6257991" y="8741635"/>
                  <a:pt x="6316927" y="8942123"/>
                  <a:pt x="6399609" y="9078515"/>
                </a:cubicBezTo>
                <a:lnTo>
                  <a:pt x="4570214" y="9078515"/>
                </a:lnTo>
                <a:cubicBezTo>
                  <a:pt x="4537141" y="8979297"/>
                  <a:pt x="4509228" y="8876969"/>
                  <a:pt x="4486474" y="8771533"/>
                </a:cubicBezTo>
                <a:cubicBezTo>
                  <a:pt x="4463719" y="8666096"/>
                  <a:pt x="4448241" y="8559668"/>
                  <a:pt x="4440039" y="8452247"/>
                </a:cubicBezTo>
                <a:cubicBezTo>
                  <a:pt x="4187759" y="8712597"/>
                  <a:pt x="3874559" y="8912026"/>
                  <a:pt x="3500438" y="9050536"/>
                </a:cubicBezTo>
                <a:cubicBezTo>
                  <a:pt x="3126317" y="9189044"/>
                  <a:pt x="2703645" y="9258299"/>
                  <a:pt x="2232422" y="9258299"/>
                </a:cubicBezTo>
                <a:cubicBezTo>
                  <a:pt x="1554427" y="9258299"/>
                  <a:pt x="1012825" y="9087775"/>
                  <a:pt x="607616" y="8746728"/>
                </a:cubicBezTo>
                <a:cubicBezTo>
                  <a:pt x="202539" y="8405680"/>
                  <a:pt x="0" y="7918913"/>
                  <a:pt x="0" y="7286426"/>
                </a:cubicBezTo>
                <a:cubicBezTo>
                  <a:pt x="0" y="6674578"/>
                  <a:pt x="190169" y="6206397"/>
                  <a:pt x="570508" y="5881886"/>
                </a:cubicBezTo>
                <a:cubicBezTo>
                  <a:pt x="950846" y="5557242"/>
                  <a:pt x="1643261" y="5339159"/>
                  <a:pt x="2647752" y="5227637"/>
                </a:cubicBezTo>
                <a:cubicBezTo>
                  <a:pt x="3346516" y="5161491"/>
                  <a:pt x="3807487" y="5075701"/>
                  <a:pt x="4030663" y="4970264"/>
                </a:cubicBezTo>
                <a:cubicBezTo>
                  <a:pt x="4253971" y="4864827"/>
                  <a:pt x="4365625" y="4681868"/>
                  <a:pt x="4365625" y="4421386"/>
                </a:cubicBezTo>
                <a:cubicBezTo>
                  <a:pt x="4365625" y="4127830"/>
                  <a:pt x="4279834" y="3907697"/>
                  <a:pt x="4108252" y="3760986"/>
                </a:cubicBezTo>
                <a:cubicBezTo>
                  <a:pt x="3936669" y="3614274"/>
                  <a:pt x="3635904" y="3540919"/>
                  <a:pt x="3205956" y="3540919"/>
                </a:cubicBezTo>
                <a:cubicBezTo>
                  <a:pt x="2833820" y="3540919"/>
                  <a:pt x="2548533" y="3620492"/>
                  <a:pt x="2350095" y="3779639"/>
                </a:cubicBezTo>
                <a:cubicBezTo>
                  <a:pt x="2151658" y="3938786"/>
                  <a:pt x="2035903" y="4189941"/>
                  <a:pt x="2002830" y="4533106"/>
                </a:cubicBezTo>
                <a:lnTo>
                  <a:pt x="198438" y="4533106"/>
                </a:lnTo>
                <a:cubicBezTo>
                  <a:pt x="248047" y="3813704"/>
                  <a:pt x="544645" y="3268001"/>
                  <a:pt x="1088231" y="2895997"/>
                </a:cubicBezTo>
                <a:cubicBezTo>
                  <a:pt x="1631818" y="2523861"/>
                  <a:pt x="2366632" y="2337792"/>
                  <a:pt x="3292674" y="2337792"/>
                </a:cubicBezTo>
                <a:close/>
                <a:moveTo>
                  <a:pt x="6331347" y="9078515"/>
                </a:moveTo>
                <a:moveTo>
                  <a:pt x="1798241" y="7212012"/>
                </a:moveTo>
                <a:cubicBezTo>
                  <a:pt x="1798241" y="7472362"/>
                  <a:pt x="1887141" y="7676951"/>
                  <a:pt x="2064941" y="7825780"/>
                </a:cubicBezTo>
                <a:cubicBezTo>
                  <a:pt x="2242741" y="7974608"/>
                  <a:pt x="2523861" y="8049022"/>
                  <a:pt x="2908300" y="8049022"/>
                </a:cubicBezTo>
                <a:cubicBezTo>
                  <a:pt x="3387857" y="8049022"/>
                  <a:pt x="3750601" y="7922948"/>
                  <a:pt x="3996531" y="7670800"/>
                </a:cubicBezTo>
                <a:cubicBezTo>
                  <a:pt x="4242594" y="7418652"/>
                  <a:pt x="4365625" y="7050749"/>
                  <a:pt x="4365625" y="6567090"/>
                </a:cubicBezTo>
                <a:lnTo>
                  <a:pt x="4365625" y="5866209"/>
                </a:lnTo>
                <a:cubicBezTo>
                  <a:pt x="4258072" y="5953125"/>
                  <a:pt x="4116454" y="6018278"/>
                  <a:pt x="3940770" y="6061670"/>
                </a:cubicBezTo>
                <a:cubicBezTo>
                  <a:pt x="3765087" y="6105062"/>
                  <a:pt x="3447785" y="6159831"/>
                  <a:pt x="2988866" y="6225976"/>
                </a:cubicBezTo>
                <a:cubicBezTo>
                  <a:pt x="2579555" y="6279687"/>
                  <a:pt x="2278790" y="6386115"/>
                  <a:pt x="2086570" y="6545262"/>
                </a:cubicBezTo>
                <a:cubicBezTo>
                  <a:pt x="1894351" y="6704409"/>
                  <a:pt x="1798241" y="6926659"/>
                  <a:pt x="1798241" y="7212012"/>
                </a:cubicBezTo>
                <a:close/>
                <a:moveTo>
                  <a:pt x="1457127" y="9078515"/>
                </a:moveTo>
                <a:moveTo>
                  <a:pt x="2883495" y="0"/>
                </a:moveTo>
                <a:lnTo>
                  <a:pt x="2883495" y="1482130"/>
                </a:lnTo>
                <a:lnTo>
                  <a:pt x="1165820" y="1482130"/>
                </a:lnTo>
                <a:lnTo>
                  <a:pt x="1165820" y="0"/>
                </a:lnTo>
                <a:close/>
                <a:moveTo>
                  <a:pt x="8669139" y="9078515"/>
                </a:moveTo>
                <a:moveTo>
                  <a:pt x="5494338" y="0"/>
                </a:moveTo>
                <a:lnTo>
                  <a:pt x="5494338" y="1482130"/>
                </a:lnTo>
                <a:lnTo>
                  <a:pt x="3782814" y="1482130"/>
                </a:lnTo>
                <a:lnTo>
                  <a:pt x="3782814" y="0"/>
                </a:lnTo>
                <a:close/>
                <a:moveTo>
                  <a:pt x="8669139" y="9078515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2" name="Freeform 2302"/>
          <p:cNvSpPr/>
          <p:nvPr/>
        </p:nvSpPr>
        <p:spPr>
          <a:xfrm rot="0" flipH="0" flipV="0">
            <a:off x="6502541" y="5997581"/>
            <a:ext cx="108793" cy="157391"/>
          </a:xfrm>
          <a:custGeom>
            <a:pathLst>
              <a:path w="6399609" h="9258299">
                <a:moveTo>
                  <a:pt x="3292674" y="2337792"/>
                </a:moveTo>
                <a:cubicBezTo>
                  <a:pt x="4264224" y="2337792"/>
                  <a:pt x="4986668" y="2497005"/>
                  <a:pt x="5460008" y="2815431"/>
                </a:cubicBezTo>
                <a:cubicBezTo>
                  <a:pt x="5933348" y="3133725"/>
                  <a:pt x="6170017" y="3582260"/>
                  <a:pt x="6170017" y="4161036"/>
                </a:cubicBezTo>
                <a:lnTo>
                  <a:pt x="6170017" y="7683301"/>
                </a:lnTo>
                <a:cubicBezTo>
                  <a:pt x="6170017" y="7947885"/>
                  <a:pt x="6187612" y="8212468"/>
                  <a:pt x="6222802" y="8477051"/>
                </a:cubicBezTo>
                <a:cubicBezTo>
                  <a:pt x="6257991" y="8741635"/>
                  <a:pt x="6316927" y="8942123"/>
                  <a:pt x="6399609" y="9078515"/>
                </a:cubicBezTo>
                <a:lnTo>
                  <a:pt x="4570214" y="9078515"/>
                </a:lnTo>
                <a:cubicBezTo>
                  <a:pt x="4537141" y="8979297"/>
                  <a:pt x="4509228" y="8876969"/>
                  <a:pt x="4486474" y="8771533"/>
                </a:cubicBezTo>
                <a:cubicBezTo>
                  <a:pt x="4463719" y="8666096"/>
                  <a:pt x="4448241" y="8559668"/>
                  <a:pt x="4440039" y="8452247"/>
                </a:cubicBezTo>
                <a:cubicBezTo>
                  <a:pt x="4187759" y="8712597"/>
                  <a:pt x="3874559" y="8912026"/>
                  <a:pt x="3500438" y="9050536"/>
                </a:cubicBezTo>
                <a:cubicBezTo>
                  <a:pt x="3126317" y="9189044"/>
                  <a:pt x="2703645" y="9258299"/>
                  <a:pt x="2232422" y="9258299"/>
                </a:cubicBezTo>
                <a:cubicBezTo>
                  <a:pt x="1554427" y="9258299"/>
                  <a:pt x="1012825" y="9087775"/>
                  <a:pt x="607616" y="8746728"/>
                </a:cubicBezTo>
                <a:cubicBezTo>
                  <a:pt x="202539" y="8405680"/>
                  <a:pt x="0" y="7918913"/>
                  <a:pt x="0" y="7286426"/>
                </a:cubicBezTo>
                <a:cubicBezTo>
                  <a:pt x="0" y="6674578"/>
                  <a:pt x="190169" y="6206397"/>
                  <a:pt x="570508" y="5881886"/>
                </a:cubicBezTo>
                <a:cubicBezTo>
                  <a:pt x="950846" y="5557242"/>
                  <a:pt x="1643261" y="5339159"/>
                  <a:pt x="2647752" y="5227637"/>
                </a:cubicBezTo>
                <a:cubicBezTo>
                  <a:pt x="3346516" y="5161491"/>
                  <a:pt x="3807487" y="5075701"/>
                  <a:pt x="4030663" y="4970264"/>
                </a:cubicBezTo>
                <a:cubicBezTo>
                  <a:pt x="4253971" y="4864827"/>
                  <a:pt x="4365625" y="4681868"/>
                  <a:pt x="4365625" y="4421386"/>
                </a:cubicBezTo>
                <a:cubicBezTo>
                  <a:pt x="4365625" y="4127830"/>
                  <a:pt x="4279834" y="3907697"/>
                  <a:pt x="4108252" y="3760986"/>
                </a:cubicBezTo>
                <a:cubicBezTo>
                  <a:pt x="3936669" y="3614274"/>
                  <a:pt x="3635904" y="3540919"/>
                  <a:pt x="3205956" y="3540919"/>
                </a:cubicBezTo>
                <a:cubicBezTo>
                  <a:pt x="2833820" y="3540919"/>
                  <a:pt x="2548533" y="3620492"/>
                  <a:pt x="2350095" y="3779639"/>
                </a:cubicBezTo>
                <a:cubicBezTo>
                  <a:pt x="2151658" y="3938786"/>
                  <a:pt x="2035903" y="4189941"/>
                  <a:pt x="2002830" y="4533106"/>
                </a:cubicBezTo>
                <a:lnTo>
                  <a:pt x="198438" y="4533106"/>
                </a:lnTo>
                <a:cubicBezTo>
                  <a:pt x="248047" y="3813704"/>
                  <a:pt x="544645" y="3268001"/>
                  <a:pt x="1088231" y="2895997"/>
                </a:cubicBezTo>
                <a:cubicBezTo>
                  <a:pt x="1631818" y="2523861"/>
                  <a:pt x="2366632" y="2337792"/>
                  <a:pt x="3292674" y="2337792"/>
                </a:cubicBezTo>
                <a:close/>
                <a:moveTo>
                  <a:pt x="6331347" y="9078515"/>
                </a:moveTo>
                <a:moveTo>
                  <a:pt x="1798241" y="7212012"/>
                </a:moveTo>
                <a:cubicBezTo>
                  <a:pt x="1798241" y="7472362"/>
                  <a:pt x="1887141" y="7676951"/>
                  <a:pt x="2064941" y="7825780"/>
                </a:cubicBezTo>
                <a:cubicBezTo>
                  <a:pt x="2242741" y="7974608"/>
                  <a:pt x="2523861" y="8049022"/>
                  <a:pt x="2908300" y="8049022"/>
                </a:cubicBezTo>
                <a:cubicBezTo>
                  <a:pt x="3387857" y="8049022"/>
                  <a:pt x="3750601" y="7922948"/>
                  <a:pt x="3996531" y="7670800"/>
                </a:cubicBezTo>
                <a:cubicBezTo>
                  <a:pt x="4242594" y="7418652"/>
                  <a:pt x="4365625" y="7050749"/>
                  <a:pt x="4365625" y="6567090"/>
                </a:cubicBezTo>
                <a:lnTo>
                  <a:pt x="4365625" y="5866209"/>
                </a:lnTo>
                <a:cubicBezTo>
                  <a:pt x="4258072" y="5953125"/>
                  <a:pt x="4116454" y="6018278"/>
                  <a:pt x="3940770" y="6061670"/>
                </a:cubicBezTo>
                <a:cubicBezTo>
                  <a:pt x="3765087" y="6105062"/>
                  <a:pt x="3447785" y="6159831"/>
                  <a:pt x="2988866" y="6225976"/>
                </a:cubicBezTo>
                <a:cubicBezTo>
                  <a:pt x="2579555" y="6279687"/>
                  <a:pt x="2278790" y="6386115"/>
                  <a:pt x="2086570" y="6545262"/>
                </a:cubicBezTo>
                <a:cubicBezTo>
                  <a:pt x="1894351" y="6704409"/>
                  <a:pt x="1798241" y="6926659"/>
                  <a:pt x="1798241" y="7212012"/>
                </a:cubicBezTo>
                <a:close/>
                <a:moveTo>
                  <a:pt x="1457127" y="9078515"/>
                </a:moveTo>
                <a:moveTo>
                  <a:pt x="2883495" y="0"/>
                </a:moveTo>
                <a:lnTo>
                  <a:pt x="2883495" y="1482130"/>
                </a:lnTo>
                <a:lnTo>
                  <a:pt x="1165820" y="1482130"/>
                </a:lnTo>
                <a:lnTo>
                  <a:pt x="1165820" y="0"/>
                </a:lnTo>
                <a:close/>
                <a:moveTo>
                  <a:pt x="8669139" y="9078515"/>
                </a:moveTo>
                <a:moveTo>
                  <a:pt x="5494338" y="0"/>
                </a:moveTo>
                <a:lnTo>
                  <a:pt x="5494338" y="1482130"/>
                </a:lnTo>
                <a:lnTo>
                  <a:pt x="3782814" y="1482130"/>
                </a:lnTo>
                <a:lnTo>
                  <a:pt x="3782814" y="0"/>
                </a:lnTo>
                <a:close/>
                <a:moveTo>
                  <a:pt x="8669139" y="9078515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3" name="Freeform 2303"/>
          <p:cNvSpPr/>
          <p:nvPr/>
        </p:nvSpPr>
        <p:spPr>
          <a:xfrm rot="0" flipH="0" flipV="0">
            <a:off x="6626468" y="6037323"/>
            <a:ext cx="108793" cy="117648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4" name="Freeform 2304"/>
          <p:cNvSpPr/>
          <p:nvPr/>
        </p:nvSpPr>
        <p:spPr>
          <a:xfrm rot="0" flipH="0" flipV="0">
            <a:off x="6755981" y="5997790"/>
            <a:ext cx="30678" cy="154125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5" name="Freeform 2305"/>
          <p:cNvSpPr/>
          <p:nvPr/>
        </p:nvSpPr>
        <p:spPr>
          <a:xfrm rot="0" flipH="0" flipV="0">
            <a:off x="6810624" y="6037323"/>
            <a:ext cx="104681" cy="114592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6" name="Freeform 2306"/>
          <p:cNvSpPr/>
          <p:nvPr/>
        </p:nvSpPr>
        <p:spPr>
          <a:xfrm rot="0" flipH="0" flipV="0">
            <a:off x="6932955" y="6037323"/>
            <a:ext cx="111428" cy="117648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7" name="Freeform 2307"/>
          <p:cNvSpPr/>
          <p:nvPr/>
        </p:nvSpPr>
        <p:spPr>
          <a:xfrm rot="0" flipH="0" flipV="0">
            <a:off x="7056881" y="6037323"/>
            <a:ext cx="111428" cy="117648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8" name="Freeform 2308"/>
          <p:cNvSpPr/>
          <p:nvPr/>
        </p:nvSpPr>
        <p:spPr>
          <a:xfrm rot="0" flipH="0" flipV="0">
            <a:off x="7186290" y="6037323"/>
            <a:ext cx="104681" cy="114592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09" name="Freeform 2309"/>
          <p:cNvSpPr/>
          <p:nvPr/>
        </p:nvSpPr>
        <p:spPr>
          <a:xfrm rot="0" flipH="0" flipV="0">
            <a:off x="7309360" y="6037323"/>
            <a:ext cx="108793" cy="117648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0" name="Freeform 2310"/>
          <p:cNvSpPr/>
          <p:nvPr/>
        </p:nvSpPr>
        <p:spPr>
          <a:xfrm rot="0" flipH="0" flipV="0">
            <a:off x="7497834" y="5997790"/>
            <a:ext cx="104681" cy="154125"/>
          </a:xfrm>
          <a:custGeom>
            <a:pathLst>
              <a:path w="6157714" h="9066212">
                <a:moveTo>
                  <a:pt x="1798241" y="0"/>
                </a:moveTo>
                <a:lnTo>
                  <a:pt x="1798241" y="3416895"/>
                </a:lnTo>
                <a:lnTo>
                  <a:pt x="1841699" y="3416895"/>
                </a:lnTo>
                <a:cubicBezTo>
                  <a:pt x="2031934" y="3090267"/>
                  <a:pt x="2301677" y="2826742"/>
                  <a:pt x="2650927" y="2626320"/>
                </a:cubicBezTo>
                <a:cubicBezTo>
                  <a:pt x="3000309" y="2425766"/>
                  <a:pt x="3373438" y="2325489"/>
                  <a:pt x="3770313" y="2325489"/>
                </a:cubicBezTo>
                <a:cubicBezTo>
                  <a:pt x="4605338" y="2325489"/>
                  <a:pt x="5211961" y="2538412"/>
                  <a:pt x="5590183" y="2964259"/>
                </a:cubicBezTo>
                <a:cubicBezTo>
                  <a:pt x="5968537" y="3390106"/>
                  <a:pt x="6157714" y="4055666"/>
                  <a:pt x="6157714" y="4960937"/>
                </a:cubicBezTo>
                <a:lnTo>
                  <a:pt x="6157714" y="9066212"/>
                </a:lnTo>
                <a:lnTo>
                  <a:pt x="4353124" y="9066212"/>
                </a:lnTo>
                <a:lnTo>
                  <a:pt x="4353124" y="5302052"/>
                </a:lnTo>
                <a:cubicBezTo>
                  <a:pt x="4353124" y="4789421"/>
                  <a:pt x="4265282" y="4401873"/>
                  <a:pt x="4089599" y="4139406"/>
                </a:cubicBezTo>
                <a:cubicBezTo>
                  <a:pt x="3913915" y="3876807"/>
                  <a:pt x="3617317" y="3745508"/>
                  <a:pt x="3199805" y="3745508"/>
                </a:cubicBezTo>
                <a:cubicBezTo>
                  <a:pt x="2699610" y="3745508"/>
                  <a:pt x="2340967" y="3894336"/>
                  <a:pt x="2123877" y="4191992"/>
                </a:cubicBezTo>
                <a:cubicBezTo>
                  <a:pt x="1906786" y="4489648"/>
                  <a:pt x="1798241" y="4946518"/>
                  <a:pt x="1798241" y="5562600"/>
                </a:cubicBezTo>
                <a:lnTo>
                  <a:pt x="179824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7783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1" name="Freeform 2311"/>
          <p:cNvSpPr/>
          <p:nvPr/>
        </p:nvSpPr>
        <p:spPr>
          <a:xfrm rot="0" flipH="0" flipV="0">
            <a:off x="7626490" y="5997790"/>
            <a:ext cx="30678" cy="154125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2" name="Freeform 2312"/>
          <p:cNvSpPr/>
          <p:nvPr/>
        </p:nvSpPr>
        <p:spPr>
          <a:xfrm rot="0" flipH="0" flipV="0">
            <a:off x="7681133" y="6040275"/>
            <a:ext cx="104681" cy="114696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3" name="Freeform 2313"/>
          <p:cNvSpPr/>
          <p:nvPr/>
        </p:nvSpPr>
        <p:spPr>
          <a:xfrm rot="0" flipH="0" flipV="0">
            <a:off x="7811685" y="5997790"/>
            <a:ext cx="110375" cy="154125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4" name="Freeform 2314"/>
          <p:cNvSpPr/>
          <p:nvPr/>
        </p:nvSpPr>
        <p:spPr>
          <a:xfrm rot="0" flipH="0" flipV="0">
            <a:off x="7935612" y="5997790"/>
            <a:ext cx="110375" cy="154125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5" name="Freeform 2315"/>
          <p:cNvSpPr/>
          <p:nvPr/>
        </p:nvSpPr>
        <p:spPr>
          <a:xfrm rot="0" flipH="0" flipV="0">
            <a:off x="8052055" y="6037323"/>
            <a:ext cx="108793" cy="117648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6" name="Freeform 2316"/>
          <p:cNvSpPr/>
          <p:nvPr/>
        </p:nvSpPr>
        <p:spPr>
          <a:xfrm rot="0" flipH="0" flipV="0">
            <a:off x="8175244" y="6037323"/>
            <a:ext cx="103416" cy="117648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7" name="Freeform 2317"/>
          <p:cNvSpPr/>
          <p:nvPr/>
        </p:nvSpPr>
        <p:spPr>
          <a:xfrm rot="0" flipH="0" flipV="0">
            <a:off x="8284961" y="5997790"/>
            <a:ext cx="71898" cy="154125"/>
          </a:xfrm>
          <a:custGeom>
            <a:pathLst>
              <a:path w="4229298" h="9066212">
                <a:moveTo>
                  <a:pt x="3274218" y="0"/>
                </a:moveTo>
                <a:cubicBezTo>
                  <a:pt x="3398308" y="0"/>
                  <a:pt x="3563672" y="6217"/>
                  <a:pt x="3770312" y="18653"/>
                </a:cubicBezTo>
                <a:cubicBezTo>
                  <a:pt x="3977084" y="31089"/>
                  <a:pt x="4130079" y="41408"/>
                  <a:pt x="4229298" y="49609"/>
                </a:cubicBezTo>
                <a:lnTo>
                  <a:pt x="4229298" y="1395412"/>
                </a:lnTo>
                <a:cubicBezTo>
                  <a:pt x="4109310" y="1382977"/>
                  <a:pt x="3994546" y="1373650"/>
                  <a:pt x="3885009" y="1367433"/>
                </a:cubicBezTo>
                <a:cubicBezTo>
                  <a:pt x="3775471" y="1361215"/>
                  <a:pt x="3673144" y="1358106"/>
                  <a:pt x="3578026" y="1358106"/>
                </a:cubicBezTo>
                <a:cubicBezTo>
                  <a:pt x="3325878" y="1358106"/>
                  <a:pt x="3147086" y="1412875"/>
                  <a:pt x="3041650" y="1522412"/>
                </a:cubicBezTo>
                <a:cubicBezTo>
                  <a:pt x="2936213" y="1631950"/>
                  <a:pt x="2883495" y="1856250"/>
                  <a:pt x="2883495" y="2195314"/>
                </a:cubicBezTo>
                <a:lnTo>
                  <a:pt x="2883495" y="2499122"/>
                </a:lnTo>
                <a:lnTo>
                  <a:pt x="4130079" y="2499122"/>
                </a:lnTo>
                <a:lnTo>
                  <a:pt x="4130079" y="3708400"/>
                </a:lnTo>
                <a:lnTo>
                  <a:pt x="2883495" y="3708400"/>
                </a:lnTo>
                <a:lnTo>
                  <a:pt x="2883495" y="9066212"/>
                </a:lnTo>
                <a:lnTo>
                  <a:pt x="1079103" y="9066212"/>
                </a:lnTo>
                <a:lnTo>
                  <a:pt x="1079103" y="3708400"/>
                </a:lnTo>
                <a:lnTo>
                  <a:pt x="0" y="3708400"/>
                </a:lnTo>
                <a:lnTo>
                  <a:pt x="0" y="2499122"/>
                </a:lnTo>
                <a:lnTo>
                  <a:pt x="1079103" y="2499122"/>
                </a:lnTo>
                <a:lnTo>
                  <a:pt x="1079103" y="2046486"/>
                </a:lnTo>
                <a:cubicBezTo>
                  <a:pt x="1079103" y="1364390"/>
                  <a:pt x="1276482" y="852818"/>
                  <a:pt x="1671240" y="511770"/>
                </a:cubicBezTo>
                <a:cubicBezTo>
                  <a:pt x="2065998" y="170590"/>
                  <a:pt x="2600325" y="0"/>
                  <a:pt x="3274218" y="0"/>
                </a:cubicBezTo>
                <a:close/>
                <a:moveTo>
                  <a:pt x="906621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8" name="Freeform 2318"/>
          <p:cNvSpPr/>
          <p:nvPr/>
        </p:nvSpPr>
        <p:spPr>
          <a:xfrm rot="0" flipH="0" flipV="0">
            <a:off x="8355486" y="6040275"/>
            <a:ext cx="114696" cy="150961"/>
          </a:xfrm>
          <a:custGeom>
            <a:pathLst>
              <a:path w="6746874" h="8880077">
                <a:moveTo>
                  <a:pt x="1934765" y="0"/>
                </a:moveTo>
                <a:lnTo>
                  <a:pt x="3423046" y="4495800"/>
                </a:lnTo>
                <a:lnTo>
                  <a:pt x="3447850" y="4495800"/>
                </a:lnTo>
                <a:lnTo>
                  <a:pt x="4880371" y="0"/>
                </a:lnTo>
                <a:lnTo>
                  <a:pt x="6746874" y="0"/>
                </a:lnTo>
                <a:lnTo>
                  <a:pt x="3956247" y="7515819"/>
                </a:lnTo>
                <a:cubicBezTo>
                  <a:pt x="3790883" y="7954102"/>
                  <a:pt x="3536618" y="8291048"/>
                  <a:pt x="3193454" y="8526660"/>
                </a:cubicBezTo>
                <a:cubicBezTo>
                  <a:pt x="2850421" y="8762271"/>
                  <a:pt x="2406054" y="8880077"/>
                  <a:pt x="1860350" y="8880077"/>
                </a:cubicBezTo>
                <a:cubicBezTo>
                  <a:pt x="1599868" y="8880077"/>
                  <a:pt x="1379669" y="8873859"/>
                  <a:pt x="1199752" y="8861424"/>
                </a:cubicBezTo>
                <a:cubicBezTo>
                  <a:pt x="1019968" y="8849121"/>
                  <a:pt x="835024" y="8832650"/>
                  <a:pt x="644921" y="8812013"/>
                </a:cubicBezTo>
                <a:lnTo>
                  <a:pt x="644921" y="7329883"/>
                </a:lnTo>
                <a:cubicBezTo>
                  <a:pt x="863996" y="7354622"/>
                  <a:pt x="1043780" y="7371092"/>
                  <a:pt x="1184274" y="7379294"/>
                </a:cubicBezTo>
                <a:cubicBezTo>
                  <a:pt x="1324900" y="7387629"/>
                  <a:pt x="1459308" y="7391796"/>
                  <a:pt x="1587499" y="7391796"/>
                </a:cubicBezTo>
                <a:cubicBezTo>
                  <a:pt x="1843748" y="7391796"/>
                  <a:pt x="2042119" y="7313215"/>
                  <a:pt x="2182613" y="7156052"/>
                </a:cubicBezTo>
                <a:cubicBezTo>
                  <a:pt x="2323239" y="6999022"/>
                  <a:pt x="2393552" y="6802701"/>
                  <a:pt x="2393552" y="6567090"/>
                </a:cubicBezTo>
                <a:cubicBezTo>
                  <a:pt x="2393552" y="6505046"/>
                  <a:pt x="2389385" y="6444059"/>
                  <a:pt x="2381050" y="6384131"/>
                </a:cubicBezTo>
                <a:cubicBezTo>
                  <a:pt x="2372848" y="6324203"/>
                  <a:pt x="2350160" y="6248731"/>
                  <a:pt x="2312986" y="6157714"/>
                </a:cubicBezTo>
                <a:lnTo>
                  <a:pt x="0" y="0"/>
                </a:lnTo>
                <a:close/>
                <a:moveTo>
                  <a:pt x="664765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19" name="Freeform 2319"/>
          <p:cNvSpPr/>
          <p:nvPr/>
        </p:nvSpPr>
        <p:spPr>
          <a:xfrm rot="0" flipH="0" flipV="0">
            <a:off x="8475129" y="6037323"/>
            <a:ext cx="103416" cy="117648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0" name="Freeform 2320"/>
          <p:cNvSpPr/>
          <p:nvPr/>
        </p:nvSpPr>
        <p:spPr>
          <a:xfrm rot="0" flipH="0" flipV="0">
            <a:off x="8597392" y="5997790"/>
            <a:ext cx="30678" cy="154125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1" name="Freeform 2321"/>
          <p:cNvSpPr/>
          <p:nvPr/>
        </p:nvSpPr>
        <p:spPr>
          <a:xfrm rot="0" flipH="0" flipV="0">
            <a:off x="8652878" y="5997790"/>
            <a:ext cx="30678" cy="154125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2" name="Freeform 2322"/>
          <p:cNvSpPr/>
          <p:nvPr/>
        </p:nvSpPr>
        <p:spPr>
          <a:xfrm rot="0" flipH="0" flipV="0">
            <a:off x="8710261" y="5997790"/>
            <a:ext cx="110375" cy="154125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3" name="Freeform 2323"/>
          <p:cNvSpPr/>
          <p:nvPr/>
        </p:nvSpPr>
        <p:spPr>
          <a:xfrm rot="0" flipH="0" flipV="0">
            <a:off x="8834187" y="5997790"/>
            <a:ext cx="110375" cy="154125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4" name="Freeform 2324"/>
          <p:cNvSpPr/>
          <p:nvPr/>
        </p:nvSpPr>
        <p:spPr>
          <a:xfrm rot="0" flipH="0" flipV="0">
            <a:off x="8950632" y="6037323"/>
            <a:ext cx="108793" cy="117648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5" name="Rectangle 2325"/>
          <p:cNvSpPr/>
          <p:nvPr/>
        </p:nvSpPr>
        <p:spPr>
          <a:xfrm rot="0" flipH="0" flipV="0">
            <a:off x="6232832" y="6250117"/>
            <a:ext cx="4779162" cy="258820"/>
          </a:xfrm>
          <a:prstGeom prst="rect">
            <a:avLst/>
          </a:prstGeom>
        </p:spPr>
      </p:sp>
      <p:sp>
        <p:nvSpPr>
          <p:cNvPr id="2326" name="Freeform 2326"/>
          <p:cNvSpPr/>
          <p:nvPr/>
        </p:nvSpPr>
        <p:spPr>
          <a:xfrm rot="0" flipH="0" flipV="0">
            <a:off x="6242109" y="6289378"/>
            <a:ext cx="141158" cy="161503"/>
          </a:xfrm>
          <a:custGeom>
            <a:pathLst>
              <a:path w="8303418" h="9500194">
                <a:moveTo>
                  <a:pt x="4322167" y="0"/>
                </a:moveTo>
                <a:cubicBezTo>
                  <a:pt x="5392936" y="0"/>
                  <a:pt x="6271418" y="256315"/>
                  <a:pt x="6957615" y="768945"/>
                </a:cubicBezTo>
                <a:cubicBezTo>
                  <a:pt x="7643945" y="1281575"/>
                  <a:pt x="8063573" y="2027767"/>
                  <a:pt x="8216503" y="3007519"/>
                </a:cubicBezTo>
                <a:lnTo>
                  <a:pt x="7013575" y="3007519"/>
                </a:lnTo>
                <a:cubicBezTo>
                  <a:pt x="6893718" y="2366698"/>
                  <a:pt x="6599171" y="1874771"/>
                  <a:pt x="6129932" y="1531739"/>
                </a:cubicBezTo>
                <a:cubicBezTo>
                  <a:pt x="5660694" y="1188575"/>
                  <a:pt x="5056055" y="1016992"/>
                  <a:pt x="4316015" y="1016992"/>
                </a:cubicBezTo>
                <a:cubicBezTo>
                  <a:pt x="3348699" y="1016992"/>
                  <a:pt x="2589080" y="1374576"/>
                  <a:pt x="2037159" y="2089745"/>
                </a:cubicBezTo>
                <a:cubicBezTo>
                  <a:pt x="1485238" y="2804914"/>
                  <a:pt x="1209278" y="3728905"/>
                  <a:pt x="1209278" y="4861719"/>
                </a:cubicBezTo>
                <a:cubicBezTo>
                  <a:pt x="1209278" y="5899282"/>
                  <a:pt x="1494499" y="6762287"/>
                  <a:pt x="2064940" y="7450733"/>
                </a:cubicBezTo>
                <a:cubicBezTo>
                  <a:pt x="2635514" y="8139046"/>
                  <a:pt x="3385872" y="8483203"/>
                  <a:pt x="4316015" y="8483203"/>
                </a:cubicBezTo>
                <a:cubicBezTo>
                  <a:pt x="5184246" y="8483203"/>
                  <a:pt x="5887045" y="8221728"/>
                  <a:pt x="6424414" y="7698779"/>
                </a:cubicBezTo>
                <a:cubicBezTo>
                  <a:pt x="6961915" y="7175698"/>
                  <a:pt x="7230665" y="6498696"/>
                  <a:pt x="7230665" y="5667772"/>
                </a:cubicBezTo>
                <a:lnTo>
                  <a:pt x="7230665" y="5525095"/>
                </a:lnTo>
                <a:lnTo>
                  <a:pt x="4328517" y="5525095"/>
                </a:lnTo>
                <a:lnTo>
                  <a:pt x="4328517" y="4508103"/>
                </a:lnTo>
                <a:lnTo>
                  <a:pt x="8303418" y="4508103"/>
                </a:lnTo>
                <a:lnTo>
                  <a:pt x="8303418" y="9283104"/>
                </a:lnTo>
                <a:lnTo>
                  <a:pt x="7546776" y="9283104"/>
                </a:lnTo>
                <a:lnTo>
                  <a:pt x="7224315" y="8154392"/>
                </a:lnTo>
                <a:cubicBezTo>
                  <a:pt x="6897820" y="8584340"/>
                  <a:pt x="6479248" y="8916127"/>
                  <a:pt x="5968603" y="9149754"/>
                </a:cubicBezTo>
                <a:cubicBezTo>
                  <a:pt x="5458089" y="9383381"/>
                  <a:pt x="4907227" y="9500194"/>
                  <a:pt x="4316015" y="9500194"/>
                </a:cubicBezTo>
                <a:cubicBezTo>
                  <a:pt x="3079882" y="9500194"/>
                  <a:pt x="2051513" y="9056820"/>
                  <a:pt x="1230907" y="8170069"/>
                </a:cubicBezTo>
                <a:cubicBezTo>
                  <a:pt x="410302" y="7283185"/>
                  <a:pt x="0" y="6201039"/>
                  <a:pt x="0" y="4923631"/>
                </a:cubicBezTo>
                <a:cubicBezTo>
                  <a:pt x="0" y="3493294"/>
                  <a:pt x="387548" y="2315104"/>
                  <a:pt x="1162645" y="1389062"/>
                </a:cubicBezTo>
                <a:cubicBezTo>
                  <a:pt x="1937874" y="463020"/>
                  <a:pt x="2991048" y="0"/>
                  <a:pt x="4322167" y="0"/>
                </a:cubicBezTo>
                <a:close/>
                <a:moveTo>
                  <a:pt x="8737401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7" name="Freeform 2327"/>
          <p:cNvSpPr/>
          <p:nvPr/>
        </p:nvSpPr>
        <p:spPr>
          <a:xfrm rot="0" flipH="0" flipV="0">
            <a:off x="6409661" y="6332915"/>
            <a:ext cx="58721" cy="114275"/>
          </a:xfrm>
          <a:custGeom>
            <a:pathLst>
              <a:path w="3454202" h="6722070">
                <a:moveTo>
                  <a:pt x="3305374" y="0"/>
                </a:moveTo>
                <a:cubicBezTo>
                  <a:pt x="3330112" y="0"/>
                  <a:pt x="3352800" y="0"/>
                  <a:pt x="3373438" y="0"/>
                </a:cubicBezTo>
                <a:cubicBezTo>
                  <a:pt x="3394208" y="0"/>
                  <a:pt x="3421129" y="2050"/>
                  <a:pt x="3454202" y="6152"/>
                </a:cubicBezTo>
                <a:lnTo>
                  <a:pt x="3454202" y="1147167"/>
                </a:lnTo>
                <a:cubicBezTo>
                  <a:pt x="2643915" y="1147167"/>
                  <a:pt x="2045494" y="1362141"/>
                  <a:pt x="1658938" y="1792089"/>
                </a:cubicBezTo>
                <a:cubicBezTo>
                  <a:pt x="1272382" y="2222037"/>
                  <a:pt x="1079104" y="2885546"/>
                  <a:pt x="1079104" y="3782616"/>
                </a:cubicBezTo>
                <a:lnTo>
                  <a:pt x="1079104" y="6722070"/>
                </a:lnTo>
                <a:lnTo>
                  <a:pt x="0" y="6722070"/>
                </a:lnTo>
                <a:lnTo>
                  <a:pt x="0" y="154980"/>
                </a:lnTo>
                <a:lnTo>
                  <a:pt x="1016993" y="154980"/>
                </a:lnTo>
                <a:lnTo>
                  <a:pt x="1016993" y="1537891"/>
                </a:lnTo>
                <a:lnTo>
                  <a:pt x="1041797" y="1537891"/>
                </a:lnTo>
                <a:cubicBezTo>
                  <a:pt x="1294077" y="1016926"/>
                  <a:pt x="1605161" y="630370"/>
                  <a:pt x="1975049" y="378222"/>
                </a:cubicBezTo>
                <a:cubicBezTo>
                  <a:pt x="2345069" y="126074"/>
                  <a:pt x="2788510" y="0"/>
                  <a:pt x="3305374" y="0"/>
                </a:cubicBezTo>
                <a:close/>
                <a:moveTo>
                  <a:pt x="5946974" y="6722070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8" name="Freeform 2328"/>
          <p:cNvSpPr/>
          <p:nvPr/>
        </p:nvSpPr>
        <p:spPr>
          <a:xfrm rot="0" flipH="0" flipV="0">
            <a:off x="6471216" y="6333020"/>
            <a:ext cx="104890" cy="116805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29" name="Freeform 2329"/>
          <p:cNvSpPr/>
          <p:nvPr/>
        </p:nvSpPr>
        <p:spPr>
          <a:xfrm rot="0" flipH="0" flipV="0">
            <a:off x="6587154" y="6293065"/>
            <a:ext cx="105733" cy="156760"/>
          </a:xfrm>
          <a:custGeom>
            <a:pathLst>
              <a:path w="6219627" h="9221191">
                <a:moveTo>
                  <a:pt x="6219627" y="0"/>
                </a:moveTo>
                <a:lnTo>
                  <a:pt x="6219627" y="9066212"/>
                </a:lnTo>
                <a:lnTo>
                  <a:pt x="5140722" y="9066212"/>
                </a:lnTo>
                <a:lnTo>
                  <a:pt x="5140722" y="8179395"/>
                </a:lnTo>
                <a:lnTo>
                  <a:pt x="5115918" y="8179395"/>
                </a:lnTo>
                <a:cubicBezTo>
                  <a:pt x="4946452" y="8518459"/>
                  <a:pt x="4676709" y="8776891"/>
                  <a:pt x="4306690" y="8954691"/>
                </a:cubicBezTo>
                <a:cubicBezTo>
                  <a:pt x="3936670" y="9132357"/>
                  <a:pt x="3507714" y="9221191"/>
                  <a:pt x="3019822" y="9221191"/>
                </a:cubicBezTo>
                <a:cubicBezTo>
                  <a:pt x="2102115" y="9221191"/>
                  <a:pt x="1369352" y="8902898"/>
                  <a:pt x="821532" y="8266311"/>
                </a:cubicBezTo>
                <a:cubicBezTo>
                  <a:pt x="273844" y="7629591"/>
                  <a:pt x="0" y="6796550"/>
                  <a:pt x="0" y="5767189"/>
                </a:cubicBezTo>
                <a:cubicBezTo>
                  <a:pt x="0" y="4754364"/>
                  <a:pt x="265576" y="3931708"/>
                  <a:pt x="796727" y="3299222"/>
                </a:cubicBezTo>
                <a:cubicBezTo>
                  <a:pt x="1328010" y="2666603"/>
                  <a:pt x="2058723" y="2350294"/>
                  <a:pt x="2988866" y="2350294"/>
                </a:cubicBezTo>
                <a:cubicBezTo>
                  <a:pt x="3418814" y="2350294"/>
                  <a:pt x="3827066" y="2437143"/>
                  <a:pt x="4213622" y="2610842"/>
                </a:cubicBezTo>
                <a:cubicBezTo>
                  <a:pt x="4600179" y="2784409"/>
                  <a:pt x="4900944" y="3038607"/>
                  <a:pt x="5115918" y="3373437"/>
                </a:cubicBezTo>
                <a:lnTo>
                  <a:pt x="5140722" y="3373437"/>
                </a:lnTo>
                <a:lnTo>
                  <a:pt x="5140722" y="0"/>
                </a:lnTo>
                <a:close/>
                <a:moveTo>
                  <a:pt x="8607227" y="9066212"/>
                </a:moveTo>
                <a:moveTo>
                  <a:pt x="1141016" y="5835452"/>
                </a:moveTo>
                <a:cubicBezTo>
                  <a:pt x="1141016" y="6542286"/>
                  <a:pt x="1323909" y="7124171"/>
                  <a:pt x="1689696" y="7581106"/>
                </a:cubicBezTo>
                <a:cubicBezTo>
                  <a:pt x="2055615" y="8037909"/>
                  <a:pt x="2550716" y="8266311"/>
                  <a:pt x="3175000" y="8266311"/>
                </a:cubicBezTo>
                <a:cubicBezTo>
                  <a:pt x="3811588" y="8266311"/>
                  <a:pt x="4304507" y="8037909"/>
                  <a:pt x="4653757" y="7581106"/>
                </a:cubicBezTo>
                <a:cubicBezTo>
                  <a:pt x="5003139" y="7124171"/>
                  <a:pt x="5177830" y="6527800"/>
                  <a:pt x="5177830" y="5791994"/>
                </a:cubicBezTo>
                <a:cubicBezTo>
                  <a:pt x="5177830" y="5043752"/>
                  <a:pt x="4997979" y="4441230"/>
                  <a:pt x="4638279" y="3984427"/>
                </a:cubicBezTo>
                <a:cubicBezTo>
                  <a:pt x="4278710" y="3527491"/>
                  <a:pt x="3764029" y="3299023"/>
                  <a:pt x="3094236" y="3299023"/>
                </a:cubicBezTo>
                <a:cubicBezTo>
                  <a:pt x="2474185" y="3299023"/>
                  <a:pt x="1993636" y="3525374"/>
                  <a:pt x="1652588" y="3978077"/>
                </a:cubicBezTo>
                <a:cubicBezTo>
                  <a:pt x="1311540" y="4430779"/>
                  <a:pt x="1141016" y="5049904"/>
                  <a:pt x="1141016" y="5835452"/>
                </a:cubicBezTo>
                <a:close/>
                <a:moveTo>
                  <a:pt x="2771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0" name="Freeform 2330"/>
          <p:cNvSpPr/>
          <p:nvPr/>
        </p:nvSpPr>
        <p:spPr>
          <a:xfrm rot="0" flipH="0" flipV="0">
            <a:off x="6720975" y="6335550"/>
            <a:ext cx="92452" cy="114275"/>
          </a:xfrm>
          <a:custGeom>
            <a:pathLst>
              <a:path w="5438378" h="6722069">
                <a:moveTo>
                  <a:pt x="1078904" y="0"/>
                </a:moveTo>
                <a:lnTo>
                  <a:pt x="1078904" y="4477345"/>
                </a:lnTo>
                <a:cubicBezTo>
                  <a:pt x="1078904" y="4849349"/>
                  <a:pt x="1197768" y="5157324"/>
                  <a:pt x="1435497" y="5401270"/>
                </a:cubicBezTo>
                <a:cubicBezTo>
                  <a:pt x="1673225" y="5645216"/>
                  <a:pt x="2000845" y="5767189"/>
                  <a:pt x="2418357" y="5767189"/>
                </a:cubicBezTo>
                <a:cubicBezTo>
                  <a:pt x="3038541" y="5767189"/>
                  <a:pt x="3517106" y="5578078"/>
                  <a:pt x="3854053" y="5199856"/>
                </a:cubicBezTo>
                <a:cubicBezTo>
                  <a:pt x="4191000" y="4821502"/>
                  <a:pt x="4359473" y="4338770"/>
                  <a:pt x="4359473" y="3751659"/>
                </a:cubicBezTo>
                <a:lnTo>
                  <a:pt x="4359473" y="0"/>
                </a:lnTo>
                <a:lnTo>
                  <a:pt x="5438378" y="0"/>
                </a:lnTo>
                <a:lnTo>
                  <a:pt x="5438378" y="6567090"/>
                </a:lnTo>
                <a:lnTo>
                  <a:pt x="4421386" y="6567090"/>
                </a:lnTo>
                <a:lnTo>
                  <a:pt x="4421386" y="5525294"/>
                </a:lnTo>
                <a:lnTo>
                  <a:pt x="4396581" y="5525294"/>
                </a:lnTo>
                <a:cubicBezTo>
                  <a:pt x="4156868" y="5942806"/>
                  <a:pt x="3857161" y="6246680"/>
                  <a:pt x="3497461" y="6436915"/>
                </a:cubicBezTo>
                <a:cubicBezTo>
                  <a:pt x="3137760" y="6627018"/>
                  <a:pt x="2724348" y="6722069"/>
                  <a:pt x="2257226" y="6722069"/>
                </a:cubicBezTo>
                <a:cubicBezTo>
                  <a:pt x="1492448" y="6722069"/>
                  <a:pt x="925049" y="6524691"/>
                  <a:pt x="555029" y="6129933"/>
                </a:cubicBezTo>
                <a:cubicBezTo>
                  <a:pt x="185010" y="5735042"/>
                  <a:pt x="0" y="5151107"/>
                  <a:pt x="0" y="4378126"/>
                </a:cubicBezTo>
                <a:lnTo>
                  <a:pt x="0" y="0"/>
                </a:lnTo>
                <a:close/>
                <a:moveTo>
                  <a:pt x="5754687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1" name="Freeform 2331"/>
          <p:cNvSpPr/>
          <p:nvPr/>
        </p:nvSpPr>
        <p:spPr>
          <a:xfrm rot="0" flipH="0" flipV="0">
            <a:off x="6901450" y="6333020"/>
            <a:ext cx="105841" cy="156972"/>
          </a:xfrm>
          <a:custGeom>
            <a:pathLst>
              <a:path w="6225977" h="9233693">
                <a:moveTo>
                  <a:pt x="3199805" y="0"/>
                </a:moveTo>
                <a:cubicBezTo>
                  <a:pt x="4138282" y="0"/>
                  <a:pt x="4877264" y="322461"/>
                  <a:pt x="5416749" y="967383"/>
                </a:cubicBezTo>
                <a:cubicBezTo>
                  <a:pt x="5956235" y="1612304"/>
                  <a:pt x="6225977" y="2441178"/>
                  <a:pt x="6225977" y="3454003"/>
                </a:cubicBezTo>
                <a:cubicBezTo>
                  <a:pt x="6225977" y="4471061"/>
                  <a:pt x="5957227" y="5294841"/>
                  <a:pt x="5419725" y="5925343"/>
                </a:cubicBezTo>
                <a:cubicBezTo>
                  <a:pt x="4882357" y="6555713"/>
                  <a:pt x="4152768" y="6870897"/>
                  <a:pt x="3230960" y="6870897"/>
                </a:cubicBezTo>
                <a:cubicBezTo>
                  <a:pt x="2821650" y="6870897"/>
                  <a:pt x="2421665" y="6786164"/>
                  <a:pt x="2031008" y="6616700"/>
                </a:cubicBezTo>
                <a:cubicBezTo>
                  <a:pt x="1640351" y="6447234"/>
                  <a:pt x="1331318" y="6188868"/>
                  <a:pt x="1103908" y="5841603"/>
                </a:cubicBezTo>
                <a:lnTo>
                  <a:pt x="1079104" y="5841603"/>
                </a:lnTo>
                <a:lnTo>
                  <a:pt x="1079104" y="9233693"/>
                </a:lnTo>
                <a:lnTo>
                  <a:pt x="0" y="9233693"/>
                </a:lnTo>
                <a:lnTo>
                  <a:pt x="0" y="148828"/>
                </a:lnTo>
                <a:lnTo>
                  <a:pt x="1079104" y="148828"/>
                </a:lnTo>
                <a:lnTo>
                  <a:pt x="1079104" y="1041797"/>
                </a:lnTo>
                <a:lnTo>
                  <a:pt x="1103908" y="1041797"/>
                </a:lnTo>
                <a:cubicBezTo>
                  <a:pt x="1273374" y="702865"/>
                  <a:pt x="1541000" y="444500"/>
                  <a:pt x="1906786" y="266700"/>
                </a:cubicBezTo>
                <a:cubicBezTo>
                  <a:pt x="2272705" y="88900"/>
                  <a:pt x="2703711" y="0"/>
                  <a:pt x="3199805" y="0"/>
                </a:cubicBezTo>
                <a:close/>
                <a:moveTo>
                  <a:pt x="5866408" y="6715918"/>
                </a:moveTo>
                <a:moveTo>
                  <a:pt x="1041797" y="3429198"/>
                </a:moveTo>
                <a:cubicBezTo>
                  <a:pt x="1041797" y="4189875"/>
                  <a:pt x="1225749" y="4794514"/>
                  <a:pt x="1593652" y="5243115"/>
                </a:cubicBezTo>
                <a:cubicBezTo>
                  <a:pt x="1961687" y="5691716"/>
                  <a:pt x="2468166" y="5916017"/>
                  <a:pt x="3113088" y="5916017"/>
                </a:cubicBezTo>
                <a:cubicBezTo>
                  <a:pt x="3737372" y="5916017"/>
                  <a:pt x="4221031" y="5692775"/>
                  <a:pt x="4564063" y="5246290"/>
                </a:cubicBezTo>
                <a:cubicBezTo>
                  <a:pt x="4907228" y="4799806"/>
                  <a:pt x="5078810" y="4177572"/>
                  <a:pt x="5078810" y="3379589"/>
                </a:cubicBezTo>
                <a:cubicBezTo>
                  <a:pt x="5078810" y="2672754"/>
                  <a:pt x="4897901" y="2090936"/>
                  <a:pt x="4536083" y="1634133"/>
                </a:cubicBezTo>
                <a:cubicBezTo>
                  <a:pt x="4174398" y="1177197"/>
                  <a:pt x="3675261" y="948729"/>
                  <a:pt x="3038674" y="948729"/>
                </a:cubicBezTo>
                <a:cubicBezTo>
                  <a:pt x="2406187" y="948729"/>
                  <a:pt x="1915253" y="1180240"/>
                  <a:pt x="1565871" y="1643261"/>
                </a:cubicBezTo>
                <a:cubicBezTo>
                  <a:pt x="1216488" y="2106282"/>
                  <a:pt x="1041797" y="2701594"/>
                  <a:pt x="1041797" y="3429198"/>
                </a:cubicBezTo>
                <a:close/>
                <a:moveTo>
                  <a:pt x="2437210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2" name="Freeform 2332"/>
          <p:cNvSpPr/>
          <p:nvPr/>
        </p:nvSpPr>
        <p:spPr>
          <a:xfrm rot="0" flipH="0" flipV="0">
            <a:off x="7022624" y="6333020"/>
            <a:ext cx="102994" cy="116805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3" name="Freeform 2333"/>
          <p:cNvSpPr/>
          <p:nvPr/>
        </p:nvSpPr>
        <p:spPr>
          <a:xfrm rot="0" flipH="0" flipV="0">
            <a:off x="7143936" y="6332915"/>
            <a:ext cx="58721" cy="114275"/>
          </a:xfrm>
          <a:custGeom>
            <a:pathLst>
              <a:path w="3454202" h="6722070">
                <a:moveTo>
                  <a:pt x="3305374" y="0"/>
                </a:moveTo>
                <a:cubicBezTo>
                  <a:pt x="3330112" y="0"/>
                  <a:pt x="3352800" y="0"/>
                  <a:pt x="3373438" y="0"/>
                </a:cubicBezTo>
                <a:cubicBezTo>
                  <a:pt x="3394208" y="0"/>
                  <a:pt x="3421129" y="2050"/>
                  <a:pt x="3454202" y="6152"/>
                </a:cubicBezTo>
                <a:lnTo>
                  <a:pt x="3454202" y="1147167"/>
                </a:lnTo>
                <a:cubicBezTo>
                  <a:pt x="2643915" y="1147167"/>
                  <a:pt x="2045494" y="1362141"/>
                  <a:pt x="1658938" y="1792089"/>
                </a:cubicBezTo>
                <a:cubicBezTo>
                  <a:pt x="1272382" y="2222037"/>
                  <a:pt x="1079104" y="2885546"/>
                  <a:pt x="1079104" y="3782616"/>
                </a:cubicBezTo>
                <a:lnTo>
                  <a:pt x="1079104" y="6722070"/>
                </a:lnTo>
                <a:lnTo>
                  <a:pt x="0" y="6722070"/>
                </a:lnTo>
                <a:lnTo>
                  <a:pt x="0" y="154980"/>
                </a:lnTo>
                <a:lnTo>
                  <a:pt x="1016993" y="154980"/>
                </a:lnTo>
                <a:lnTo>
                  <a:pt x="1016993" y="1537891"/>
                </a:lnTo>
                <a:lnTo>
                  <a:pt x="1041797" y="1537891"/>
                </a:lnTo>
                <a:cubicBezTo>
                  <a:pt x="1294077" y="1016926"/>
                  <a:pt x="1605161" y="630370"/>
                  <a:pt x="1975049" y="378222"/>
                </a:cubicBezTo>
                <a:cubicBezTo>
                  <a:pt x="2345069" y="126074"/>
                  <a:pt x="2788510" y="0"/>
                  <a:pt x="3305374" y="0"/>
                </a:cubicBezTo>
                <a:close/>
                <a:moveTo>
                  <a:pt x="5946974" y="6722070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4" name="Freeform 2334"/>
          <p:cNvSpPr/>
          <p:nvPr/>
        </p:nvSpPr>
        <p:spPr>
          <a:xfrm rot="0" flipH="0" flipV="0">
            <a:off x="7216465" y="6335550"/>
            <a:ext cx="92452" cy="114275"/>
          </a:xfrm>
          <a:custGeom>
            <a:pathLst>
              <a:path w="5438378" h="6722069">
                <a:moveTo>
                  <a:pt x="1078904" y="0"/>
                </a:moveTo>
                <a:lnTo>
                  <a:pt x="1078904" y="4477345"/>
                </a:lnTo>
                <a:cubicBezTo>
                  <a:pt x="1078904" y="4849349"/>
                  <a:pt x="1197768" y="5157324"/>
                  <a:pt x="1435497" y="5401270"/>
                </a:cubicBezTo>
                <a:cubicBezTo>
                  <a:pt x="1673225" y="5645216"/>
                  <a:pt x="2000845" y="5767189"/>
                  <a:pt x="2418357" y="5767189"/>
                </a:cubicBezTo>
                <a:cubicBezTo>
                  <a:pt x="3038541" y="5767189"/>
                  <a:pt x="3517106" y="5578078"/>
                  <a:pt x="3854053" y="5199856"/>
                </a:cubicBezTo>
                <a:cubicBezTo>
                  <a:pt x="4191000" y="4821502"/>
                  <a:pt x="4359473" y="4338770"/>
                  <a:pt x="4359473" y="3751659"/>
                </a:cubicBezTo>
                <a:lnTo>
                  <a:pt x="4359473" y="0"/>
                </a:lnTo>
                <a:lnTo>
                  <a:pt x="5438378" y="0"/>
                </a:lnTo>
                <a:lnTo>
                  <a:pt x="5438378" y="6567090"/>
                </a:lnTo>
                <a:lnTo>
                  <a:pt x="4421386" y="6567090"/>
                </a:lnTo>
                <a:lnTo>
                  <a:pt x="4421386" y="5525294"/>
                </a:lnTo>
                <a:lnTo>
                  <a:pt x="4396581" y="5525294"/>
                </a:lnTo>
                <a:cubicBezTo>
                  <a:pt x="4156868" y="5942806"/>
                  <a:pt x="3857161" y="6246680"/>
                  <a:pt x="3497461" y="6436915"/>
                </a:cubicBezTo>
                <a:cubicBezTo>
                  <a:pt x="3137760" y="6627018"/>
                  <a:pt x="2724348" y="6722069"/>
                  <a:pt x="2257226" y="6722069"/>
                </a:cubicBezTo>
                <a:cubicBezTo>
                  <a:pt x="1492448" y="6722069"/>
                  <a:pt x="925049" y="6524691"/>
                  <a:pt x="555029" y="6129933"/>
                </a:cubicBezTo>
                <a:cubicBezTo>
                  <a:pt x="185010" y="5735042"/>
                  <a:pt x="0" y="5151107"/>
                  <a:pt x="0" y="4378126"/>
                </a:cubicBezTo>
                <a:lnTo>
                  <a:pt x="0" y="0"/>
                </a:lnTo>
                <a:close/>
                <a:moveTo>
                  <a:pt x="5754687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5" name="Freeform 2335"/>
          <p:cNvSpPr/>
          <p:nvPr/>
        </p:nvSpPr>
        <p:spPr>
          <a:xfrm rot="0" flipH="0" flipV="0">
            <a:off x="7329337" y="6333020"/>
            <a:ext cx="94877" cy="116805"/>
          </a:xfrm>
          <a:custGeom>
            <a:pathLst>
              <a:path w="5581055" h="6870897">
                <a:moveTo>
                  <a:pt x="2604492" y="0"/>
                </a:moveTo>
                <a:cubicBezTo>
                  <a:pt x="3489127" y="0"/>
                  <a:pt x="4146418" y="171582"/>
                  <a:pt x="4576366" y="514747"/>
                </a:cubicBezTo>
                <a:cubicBezTo>
                  <a:pt x="5006313" y="857911"/>
                  <a:pt x="5241991" y="1370541"/>
                  <a:pt x="5283398" y="2052637"/>
                </a:cubicBezTo>
                <a:lnTo>
                  <a:pt x="4204295" y="2052637"/>
                </a:lnTo>
                <a:lnTo>
                  <a:pt x="4204295" y="2040136"/>
                </a:lnTo>
                <a:cubicBezTo>
                  <a:pt x="4175456" y="1692870"/>
                  <a:pt x="4023519" y="1424186"/>
                  <a:pt x="3748484" y="1234083"/>
                </a:cubicBezTo>
                <a:cubicBezTo>
                  <a:pt x="3473582" y="1043847"/>
                  <a:pt x="3119107" y="948729"/>
                  <a:pt x="2685058" y="948729"/>
                </a:cubicBezTo>
                <a:cubicBezTo>
                  <a:pt x="2251009" y="948729"/>
                  <a:pt x="1908903" y="1022151"/>
                  <a:pt x="1658739" y="1168995"/>
                </a:cubicBezTo>
                <a:cubicBezTo>
                  <a:pt x="1408708" y="1315707"/>
                  <a:pt x="1283692" y="1521354"/>
                  <a:pt x="1283692" y="1785937"/>
                </a:cubicBezTo>
                <a:cubicBezTo>
                  <a:pt x="1283692" y="2025782"/>
                  <a:pt x="1394222" y="2222169"/>
                  <a:pt x="1615281" y="2375098"/>
                </a:cubicBezTo>
                <a:cubicBezTo>
                  <a:pt x="1836473" y="2528027"/>
                  <a:pt x="2170311" y="2652051"/>
                  <a:pt x="2616795" y="2747168"/>
                </a:cubicBezTo>
                <a:lnTo>
                  <a:pt x="3633787" y="2976562"/>
                </a:lnTo>
                <a:cubicBezTo>
                  <a:pt x="4270507" y="3117188"/>
                  <a:pt x="4754232" y="3333221"/>
                  <a:pt x="5084961" y="3624659"/>
                </a:cubicBezTo>
                <a:cubicBezTo>
                  <a:pt x="5415690" y="3916098"/>
                  <a:pt x="5581055" y="4307813"/>
                  <a:pt x="5581055" y="4799806"/>
                </a:cubicBezTo>
                <a:cubicBezTo>
                  <a:pt x="5581055" y="5444728"/>
                  <a:pt x="5330891" y="5951140"/>
                  <a:pt x="4830564" y="6319043"/>
                </a:cubicBezTo>
                <a:cubicBezTo>
                  <a:pt x="4330369" y="6686947"/>
                  <a:pt x="3648273" y="6870897"/>
                  <a:pt x="2784277" y="6870897"/>
                </a:cubicBezTo>
                <a:cubicBezTo>
                  <a:pt x="1945018" y="6870897"/>
                  <a:pt x="1279393" y="6682846"/>
                  <a:pt x="787400" y="6306740"/>
                </a:cubicBezTo>
                <a:cubicBezTo>
                  <a:pt x="295540" y="5930503"/>
                  <a:pt x="33073" y="5376465"/>
                  <a:pt x="0" y="4644628"/>
                </a:cubicBezTo>
                <a:lnTo>
                  <a:pt x="1085255" y="4644628"/>
                </a:lnTo>
                <a:cubicBezTo>
                  <a:pt x="1097558" y="5053938"/>
                  <a:pt x="1258755" y="5368197"/>
                  <a:pt x="1568847" y="5587404"/>
                </a:cubicBezTo>
                <a:cubicBezTo>
                  <a:pt x="1878939" y="5806479"/>
                  <a:pt x="2304785" y="5916017"/>
                  <a:pt x="2846387" y="5916017"/>
                </a:cubicBezTo>
                <a:cubicBezTo>
                  <a:pt x="3367220" y="5916017"/>
                  <a:pt x="3761978" y="5833335"/>
                  <a:pt x="4030662" y="5667970"/>
                </a:cubicBezTo>
                <a:cubicBezTo>
                  <a:pt x="4299479" y="5502605"/>
                  <a:pt x="4433887" y="5258660"/>
                  <a:pt x="4433887" y="4936133"/>
                </a:cubicBezTo>
                <a:cubicBezTo>
                  <a:pt x="4433887" y="4642577"/>
                  <a:pt x="4300537" y="4410075"/>
                  <a:pt x="4033837" y="4238625"/>
                </a:cubicBezTo>
                <a:cubicBezTo>
                  <a:pt x="3767137" y="4067042"/>
                  <a:pt x="3220376" y="3898569"/>
                  <a:pt x="2393553" y="3733204"/>
                </a:cubicBezTo>
                <a:cubicBezTo>
                  <a:pt x="1566730" y="3571941"/>
                  <a:pt x="984845" y="3343539"/>
                  <a:pt x="647898" y="3048000"/>
                </a:cubicBezTo>
                <a:cubicBezTo>
                  <a:pt x="311084" y="2752328"/>
                  <a:pt x="142677" y="2358496"/>
                  <a:pt x="142677" y="1866503"/>
                </a:cubicBezTo>
                <a:cubicBezTo>
                  <a:pt x="142677" y="1291960"/>
                  <a:pt x="376237" y="837274"/>
                  <a:pt x="843359" y="502443"/>
                </a:cubicBezTo>
                <a:cubicBezTo>
                  <a:pt x="1310481" y="167481"/>
                  <a:pt x="1897525" y="0"/>
                  <a:pt x="2604492" y="0"/>
                </a:cubicBezTo>
                <a:close/>
                <a:moveTo>
                  <a:pt x="632519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6" name="Freeform 2336"/>
          <p:cNvSpPr/>
          <p:nvPr/>
        </p:nvSpPr>
        <p:spPr>
          <a:xfrm rot="0" flipH="0" flipV="0">
            <a:off x="7432544" y="6302133"/>
            <a:ext cx="59665" cy="145057"/>
          </a:xfrm>
          <a:custGeom>
            <a:pathLst>
              <a:path w="3509764" h="8532812">
                <a:moveTo>
                  <a:pt x="2201267" y="0"/>
                </a:moveTo>
                <a:lnTo>
                  <a:pt x="2201267" y="1965722"/>
                </a:lnTo>
                <a:lnTo>
                  <a:pt x="3509764" y="1965722"/>
                </a:lnTo>
                <a:lnTo>
                  <a:pt x="3509764" y="2920802"/>
                </a:lnTo>
                <a:lnTo>
                  <a:pt x="2201267" y="2920802"/>
                </a:lnTo>
                <a:lnTo>
                  <a:pt x="2201267" y="7032030"/>
                </a:lnTo>
                <a:cubicBezTo>
                  <a:pt x="2201267" y="7358658"/>
                  <a:pt x="2309812" y="7531298"/>
                  <a:pt x="2526903" y="7549952"/>
                </a:cubicBezTo>
                <a:cubicBezTo>
                  <a:pt x="2743994" y="7568472"/>
                  <a:pt x="2970345" y="7577733"/>
                  <a:pt x="3205956" y="7577733"/>
                </a:cubicBezTo>
                <a:lnTo>
                  <a:pt x="3509764" y="7577733"/>
                </a:lnTo>
                <a:lnTo>
                  <a:pt x="3509764" y="8532812"/>
                </a:lnTo>
                <a:lnTo>
                  <a:pt x="2616795" y="8532812"/>
                </a:lnTo>
                <a:cubicBezTo>
                  <a:pt x="2025584" y="8532812"/>
                  <a:pt x="1628709" y="8427376"/>
                  <a:pt x="1426170" y="8216503"/>
                </a:cubicBezTo>
                <a:cubicBezTo>
                  <a:pt x="1223632" y="8005630"/>
                  <a:pt x="1122362" y="7652147"/>
                  <a:pt x="1122362" y="7156053"/>
                </a:cubicBezTo>
                <a:lnTo>
                  <a:pt x="1122362" y="2920802"/>
                </a:lnTo>
                <a:lnTo>
                  <a:pt x="0" y="2920802"/>
                </a:lnTo>
                <a:lnTo>
                  <a:pt x="0" y="1965722"/>
                </a:lnTo>
                <a:lnTo>
                  <a:pt x="1122362" y="1965722"/>
                </a:lnTo>
                <a:lnTo>
                  <a:pt x="1122362" y="0"/>
                </a:lnTo>
                <a:close/>
                <a:moveTo>
                  <a:pt x="8421092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7" name="Freeform 2337"/>
          <p:cNvSpPr/>
          <p:nvPr/>
        </p:nvSpPr>
        <p:spPr>
          <a:xfrm rot="0" flipH="0" flipV="0">
            <a:off x="7512249" y="6335550"/>
            <a:ext cx="92452" cy="114275"/>
          </a:xfrm>
          <a:custGeom>
            <a:pathLst>
              <a:path w="5438378" h="6722069">
                <a:moveTo>
                  <a:pt x="1078904" y="0"/>
                </a:moveTo>
                <a:lnTo>
                  <a:pt x="1078904" y="4477345"/>
                </a:lnTo>
                <a:cubicBezTo>
                  <a:pt x="1078904" y="4849349"/>
                  <a:pt x="1197768" y="5157324"/>
                  <a:pt x="1435497" y="5401270"/>
                </a:cubicBezTo>
                <a:cubicBezTo>
                  <a:pt x="1673225" y="5645216"/>
                  <a:pt x="2000845" y="5767189"/>
                  <a:pt x="2418357" y="5767189"/>
                </a:cubicBezTo>
                <a:cubicBezTo>
                  <a:pt x="3038541" y="5767189"/>
                  <a:pt x="3517106" y="5578078"/>
                  <a:pt x="3854053" y="5199856"/>
                </a:cubicBezTo>
                <a:cubicBezTo>
                  <a:pt x="4191000" y="4821502"/>
                  <a:pt x="4359473" y="4338770"/>
                  <a:pt x="4359473" y="3751659"/>
                </a:cubicBezTo>
                <a:lnTo>
                  <a:pt x="4359473" y="0"/>
                </a:lnTo>
                <a:lnTo>
                  <a:pt x="5438378" y="0"/>
                </a:lnTo>
                <a:lnTo>
                  <a:pt x="5438378" y="6567090"/>
                </a:lnTo>
                <a:lnTo>
                  <a:pt x="4421386" y="6567090"/>
                </a:lnTo>
                <a:lnTo>
                  <a:pt x="4421386" y="5525294"/>
                </a:lnTo>
                <a:lnTo>
                  <a:pt x="4396581" y="5525294"/>
                </a:lnTo>
                <a:cubicBezTo>
                  <a:pt x="4156868" y="5942806"/>
                  <a:pt x="3857161" y="6246680"/>
                  <a:pt x="3497461" y="6436915"/>
                </a:cubicBezTo>
                <a:cubicBezTo>
                  <a:pt x="3137760" y="6627018"/>
                  <a:pt x="2724348" y="6722069"/>
                  <a:pt x="2257226" y="6722069"/>
                </a:cubicBezTo>
                <a:cubicBezTo>
                  <a:pt x="1492448" y="6722069"/>
                  <a:pt x="925049" y="6524691"/>
                  <a:pt x="555029" y="6129933"/>
                </a:cubicBezTo>
                <a:cubicBezTo>
                  <a:pt x="185010" y="5735042"/>
                  <a:pt x="0" y="5151107"/>
                  <a:pt x="0" y="4378126"/>
                </a:cubicBezTo>
                <a:lnTo>
                  <a:pt x="0" y="0"/>
                </a:lnTo>
                <a:close/>
                <a:moveTo>
                  <a:pt x="5754687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8" name="Freeform 2338"/>
          <p:cNvSpPr/>
          <p:nvPr/>
        </p:nvSpPr>
        <p:spPr>
          <a:xfrm rot="0" flipH="0" flipV="0">
            <a:off x="7633341" y="6293065"/>
            <a:ext cx="18344" cy="154125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39" name="Freeform 2339"/>
          <p:cNvSpPr/>
          <p:nvPr/>
        </p:nvSpPr>
        <p:spPr>
          <a:xfrm rot="0" flipH="0" flipV="0">
            <a:off x="7741075" y="6293065"/>
            <a:ext cx="97198" cy="154125"/>
          </a:xfrm>
          <a:custGeom>
            <a:pathLst>
              <a:path w="5717580" h="9066212">
                <a:moveTo>
                  <a:pt x="1079103" y="0"/>
                </a:moveTo>
                <a:lnTo>
                  <a:pt x="1079103" y="5370314"/>
                </a:lnTo>
                <a:lnTo>
                  <a:pt x="4080470" y="2499122"/>
                </a:lnTo>
                <a:lnTo>
                  <a:pt x="5525294" y="2499122"/>
                </a:lnTo>
                <a:lnTo>
                  <a:pt x="2920802" y="4886523"/>
                </a:lnTo>
                <a:lnTo>
                  <a:pt x="5717580" y="9066212"/>
                </a:lnTo>
                <a:lnTo>
                  <a:pt x="4347170" y="9066212"/>
                </a:lnTo>
                <a:lnTo>
                  <a:pt x="2096095" y="5637014"/>
                </a:lnTo>
                <a:lnTo>
                  <a:pt x="1079103" y="6579592"/>
                </a:ln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0" name="Freeform 2340"/>
          <p:cNvSpPr/>
          <p:nvPr/>
        </p:nvSpPr>
        <p:spPr>
          <a:xfrm rot="0" flipH="0" flipV="0">
            <a:off x="7845419" y="6333020"/>
            <a:ext cx="102994" cy="116805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1" name="Freeform 2341"/>
          <p:cNvSpPr/>
          <p:nvPr/>
        </p:nvSpPr>
        <p:spPr>
          <a:xfrm rot="0" flipH="0" flipV="0">
            <a:off x="7960197" y="6333020"/>
            <a:ext cx="94877" cy="116805"/>
          </a:xfrm>
          <a:custGeom>
            <a:pathLst>
              <a:path w="5581055" h="6870897">
                <a:moveTo>
                  <a:pt x="2604492" y="0"/>
                </a:moveTo>
                <a:cubicBezTo>
                  <a:pt x="3489127" y="0"/>
                  <a:pt x="4146418" y="171582"/>
                  <a:pt x="4576366" y="514747"/>
                </a:cubicBezTo>
                <a:cubicBezTo>
                  <a:pt x="5006313" y="857911"/>
                  <a:pt x="5241991" y="1370541"/>
                  <a:pt x="5283398" y="2052637"/>
                </a:cubicBezTo>
                <a:lnTo>
                  <a:pt x="4204295" y="2052637"/>
                </a:lnTo>
                <a:lnTo>
                  <a:pt x="4204295" y="2040136"/>
                </a:lnTo>
                <a:cubicBezTo>
                  <a:pt x="4175456" y="1692870"/>
                  <a:pt x="4023519" y="1424186"/>
                  <a:pt x="3748484" y="1234083"/>
                </a:cubicBezTo>
                <a:cubicBezTo>
                  <a:pt x="3473582" y="1043847"/>
                  <a:pt x="3119107" y="948729"/>
                  <a:pt x="2685058" y="948729"/>
                </a:cubicBezTo>
                <a:cubicBezTo>
                  <a:pt x="2251009" y="948729"/>
                  <a:pt x="1908903" y="1022151"/>
                  <a:pt x="1658739" y="1168995"/>
                </a:cubicBezTo>
                <a:cubicBezTo>
                  <a:pt x="1408708" y="1315707"/>
                  <a:pt x="1283692" y="1521354"/>
                  <a:pt x="1283692" y="1785937"/>
                </a:cubicBezTo>
                <a:cubicBezTo>
                  <a:pt x="1283692" y="2025782"/>
                  <a:pt x="1394222" y="2222169"/>
                  <a:pt x="1615281" y="2375098"/>
                </a:cubicBezTo>
                <a:cubicBezTo>
                  <a:pt x="1836473" y="2528027"/>
                  <a:pt x="2170311" y="2652051"/>
                  <a:pt x="2616795" y="2747168"/>
                </a:cubicBezTo>
                <a:lnTo>
                  <a:pt x="3633787" y="2976562"/>
                </a:lnTo>
                <a:cubicBezTo>
                  <a:pt x="4270507" y="3117188"/>
                  <a:pt x="4754232" y="3333221"/>
                  <a:pt x="5084961" y="3624659"/>
                </a:cubicBezTo>
                <a:cubicBezTo>
                  <a:pt x="5415690" y="3916098"/>
                  <a:pt x="5581055" y="4307813"/>
                  <a:pt x="5581055" y="4799806"/>
                </a:cubicBezTo>
                <a:cubicBezTo>
                  <a:pt x="5581055" y="5444728"/>
                  <a:pt x="5330891" y="5951140"/>
                  <a:pt x="4830564" y="6319043"/>
                </a:cubicBezTo>
                <a:cubicBezTo>
                  <a:pt x="4330369" y="6686947"/>
                  <a:pt x="3648273" y="6870897"/>
                  <a:pt x="2784277" y="6870897"/>
                </a:cubicBezTo>
                <a:cubicBezTo>
                  <a:pt x="1945018" y="6870897"/>
                  <a:pt x="1279393" y="6682846"/>
                  <a:pt x="787400" y="6306740"/>
                </a:cubicBezTo>
                <a:cubicBezTo>
                  <a:pt x="295540" y="5930503"/>
                  <a:pt x="33073" y="5376465"/>
                  <a:pt x="0" y="4644628"/>
                </a:cubicBezTo>
                <a:lnTo>
                  <a:pt x="1085255" y="4644628"/>
                </a:lnTo>
                <a:cubicBezTo>
                  <a:pt x="1097558" y="5053938"/>
                  <a:pt x="1258755" y="5368197"/>
                  <a:pt x="1568847" y="5587404"/>
                </a:cubicBezTo>
                <a:cubicBezTo>
                  <a:pt x="1878939" y="5806479"/>
                  <a:pt x="2304785" y="5916017"/>
                  <a:pt x="2846387" y="5916017"/>
                </a:cubicBezTo>
                <a:cubicBezTo>
                  <a:pt x="3367220" y="5916017"/>
                  <a:pt x="3761978" y="5833335"/>
                  <a:pt x="4030662" y="5667970"/>
                </a:cubicBezTo>
                <a:cubicBezTo>
                  <a:pt x="4299479" y="5502605"/>
                  <a:pt x="4433887" y="5258660"/>
                  <a:pt x="4433887" y="4936133"/>
                </a:cubicBezTo>
                <a:cubicBezTo>
                  <a:pt x="4433887" y="4642577"/>
                  <a:pt x="4300537" y="4410075"/>
                  <a:pt x="4033837" y="4238625"/>
                </a:cubicBezTo>
                <a:cubicBezTo>
                  <a:pt x="3767137" y="4067042"/>
                  <a:pt x="3220376" y="3898569"/>
                  <a:pt x="2393553" y="3733204"/>
                </a:cubicBezTo>
                <a:cubicBezTo>
                  <a:pt x="1566730" y="3571941"/>
                  <a:pt x="984845" y="3343539"/>
                  <a:pt x="647898" y="3048000"/>
                </a:cubicBezTo>
                <a:cubicBezTo>
                  <a:pt x="311084" y="2752328"/>
                  <a:pt x="142677" y="2358496"/>
                  <a:pt x="142677" y="1866503"/>
                </a:cubicBezTo>
                <a:cubicBezTo>
                  <a:pt x="142677" y="1291960"/>
                  <a:pt x="376237" y="837274"/>
                  <a:pt x="843359" y="502443"/>
                </a:cubicBezTo>
                <a:cubicBezTo>
                  <a:pt x="1310481" y="167481"/>
                  <a:pt x="1897525" y="0"/>
                  <a:pt x="2604492" y="0"/>
                </a:cubicBezTo>
                <a:close/>
                <a:moveTo>
                  <a:pt x="632519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2" name="Freeform 2342"/>
          <p:cNvSpPr/>
          <p:nvPr/>
        </p:nvSpPr>
        <p:spPr>
          <a:xfrm rot="0" flipH="0" flipV="0">
            <a:off x="8069307" y="6294752"/>
            <a:ext cx="104890" cy="155073"/>
          </a:xfrm>
          <a:custGeom>
            <a:pathLst>
              <a:path w="6170018" h="9121972">
                <a:moveTo>
                  <a:pt x="3038475" y="2251075"/>
                </a:moveTo>
                <a:cubicBezTo>
                  <a:pt x="3931444" y="2251075"/>
                  <a:pt x="4564989" y="2410288"/>
                  <a:pt x="4939110" y="2728714"/>
                </a:cubicBezTo>
                <a:cubicBezTo>
                  <a:pt x="5313231" y="3047008"/>
                  <a:pt x="5500291" y="3472788"/>
                  <a:pt x="5500291" y="4006056"/>
                </a:cubicBezTo>
                <a:cubicBezTo>
                  <a:pt x="5500291" y="6283986"/>
                  <a:pt x="5500291" y="7546975"/>
                  <a:pt x="5500291" y="7795022"/>
                </a:cubicBezTo>
                <a:cubicBezTo>
                  <a:pt x="5500291" y="8043068"/>
                  <a:pt x="5613996" y="8167092"/>
                  <a:pt x="5841405" y="8167092"/>
                </a:cubicBezTo>
                <a:cubicBezTo>
                  <a:pt x="5891015" y="8167092"/>
                  <a:pt x="5944725" y="8160874"/>
                  <a:pt x="6002536" y="8148439"/>
                </a:cubicBezTo>
                <a:cubicBezTo>
                  <a:pt x="6060480" y="8136003"/>
                  <a:pt x="6116307" y="8121517"/>
                  <a:pt x="6170018" y="8104981"/>
                </a:cubicBezTo>
                <a:lnTo>
                  <a:pt x="6170018" y="8942189"/>
                </a:lnTo>
                <a:cubicBezTo>
                  <a:pt x="6070799" y="9000132"/>
                  <a:pt x="5956102" y="9044582"/>
                  <a:pt x="5825927" y="9075538"/>
                </a:cubicBezTo>
                <a:cubicBezTo>
                  <a:pt x="5695752" y="9106494"/>
                  <a:pt x="5554134" y="9121972"/>
                  <a:pt x="5401072" y="9121972"/>
                </a:cubicBezTo>
                <a:cubicBezTo>
                  <a:pt x="5103416" y="9121972"/>
                  <a:pt x="4876007" y="9038298"/>
                  <a:pt x="4718844" y="8870950"/>
                </a:cubicBezTo>
                <a:cubicBezTo>
                  <a:pt x="4561814" y="8703468"/>
                  <a:pt x="4483299" y="8448146"/>
                  <a:pt x="4483299" y="8104981"/>
                </a:cubicBezTo>
                <a:cubicBezTo>
                  <a:pt x="4198078" y="8444045"/>
                  <a:pt x="3861131" y="8698309"/>
                  <a:pt x="3472458" y="8867775"/>
                </a:cubicBezTo>
                <a:cubicBezTo>
                  <a:pt x="3083918" y="9037239"/>
                  <a:pt x="2649869" y="9121972"/>
                  <a:pt x="2170311" y="9121972"/>
                </a:cubicBezTo>
                <a:cubicBezTo>
                  <a:pt x="1492317" y="9121972"/>
                  <a:pt x="961099" y="8961768"/>
                  <a:pt x="576660" y="8641358"/>
                </a:cubicBezTo>
                <a:cubicBezTo>
                  <a:pt x="192220" y="8320947"/>
                  <a:pt x="0" y="7867253"/>
                  <a:pt x="0" y="7280275"/>
                </a:cubicBezTo>
                <a:cubicBezTo>
                  <a:pt x="0" y="6689063"/>
                  <a:pt x="188053" y="6220883"/>
                  <a:pt x="564158" y="5875734"/>
                </a:cubicBezTo>
                <a:cubicBezTo>
                  <a:pt x="940396" y="5530453"/>
                  <a:pt x="1825096" y="5271029"/>
                  <a:pt x="3218260" y="5097462"/>
                </a:cubicBezTo>
                <a:cubicBezTo>
                  <a:pt x="3689615" y="5035418"/>
                  <a:pt x="4008967" y="4944467"/>
                  <a:pt x="4176316" y="4824611"/>
                </a:cubicBezTo>
                <a:cubicBezTo>
                  <a:pt x="4343797" y="4704754"/>
                  <a:pt x="4427538" y="4524904"/>
                  <a:pt x="4427538" y="4285059"/>
                </a:cubicBezTo>
                <a:cubicBezTo>
                  <a:pt x="4427538" y="3921257"/>
                  <a:pt x="4310725" y="3649464"/>
                  <a:pt x="4077097" y="3469679"/>
                </a:cubicBezTo>
                <a:cubicBezTo>
                  <a:pt x="3843603" y="3289763"/>
                  <a:pt x="3472590" y="3199804"/>
                  <a:pt x="2964061" y="3199804"/>
                </a:cubicBezTo>
                <a:cubicBezTo>
                  <a:pt x="2430794" y="3199804"/>
                  <a:pt x="2030810" y="3301140"/>
                  <a:pt x="1764110" y="3503811"/>
                </a:cubicBezTo>
                <a:cubicBezTo>
                  <a:pt x="1497542" y="3706349"/>
                  <a:pt x="1353873" y="4020542"/>
                  <a:pt x="1333104" y="4446389"/>
                </a:cubicBezTo>
                <a:lnTo>
                  <a:pt x="254199" y="4446389"/>
                </a:lnTo>
                <a:cubicBezTo>
                  <a:pt x="287272" y="3718785"/>
                  <a:pt x="543587" y="3171031"/>
                  <a:pt x="1023144" y="2803128"/>
                </a:cubicBezTo>
                <a:cubicBezTo>
                  <a:pt x="1502702" y="2435092"/>
                  <a:pt x="2174479" y="2251075"/>
                  <a:pt x="3038475" y="2251075"/>
                </a:cubicBezTo>
                <a:close/>
                <a:moveTo>
                  <a:pt x="6256933" y="8966993"/>
                </a:moveTo>
                <a:moveTo>
                  <a:pt x="1141016" y="7199709"/>
                </a:moveTo>
                <a:cubicBezTo>
                  <a:pt x="1141016" y="7505567"/>
                  <a:pt x="1252604" y="7743296"/>
                  <a:pt x="1475780" y="7912893"/>
                </a:cubicBezTo>
                <a:cubicBezTo>
                  <a:pt x="1699088" y="8082359"/>
                  <a:pt x="2011231" y="8167092"/>
                  <a:pt x="2412207" y="8167092"/>
                </a:cubicBezTo>
                <a:cubicBezTo>
                  <a:pt x="3019954" y="8167092"/>
                  <a:pt x="3505729" y="8016213"/>
                  <a:pt x="3869532" y="7714456"/>
                </a:cubicBezTo>
                <a:cubicBezTo>
                  <a:pt x="4233334" y="7412566"/>
                  <a:pt x="4415235" y="7075620"/>
                  <a:pt x="4415235" y="6703615"/>
                </a:cubicBezTo>
                <a:lnTo>
                  <a:pt x="4415235" y="5574903"/>
                </a:lnTo>
                <a:cubicBezTo>
                  <a:pt x="4233334" y="5703093"/>
                  <a:pt x="3997656" y="5789943"/>
                  <a:pt x="3708202" y="5835451"/>
                </a:cubicBezTo>
                <a:cubicBezTo>
                  <a:pt x="3418880" y="5880827"/>
                  <a:pt x="3034440" y="5936588"/>
                  <a:pt x="2554883" y="6002734"/>
                </a:cubicBezTo>
                <a:cubicBezTo>
                  <a:pt x="2075326" y="6073113"/>
                  <a:pt x="1719792" y="6203421"/>
                  <a:pt x="1488282" y="6393656"/>
                </a:cubicBezTo>
                <a:cubicBezTo>
                  <a:pt x="1256771" y="6583759"/>
                  <a:pt x="1141016" y="6852443"/>
                  <a:pt x="1141016" y="7199709"/>
                </a:cubicBezTo>
                <a:close/>
                <a:moveTo>
                  <a:pt x="1308299" y="8966993"/>
                </a:moveTo>
                <a:moveTo>
                  <a:pt x="2375099" y="0"/>
                </a:moveTo>
                <a:lnTo>
                  <a:pt x="2375099" y="1320998"/>
                </a:lnTo>
                <a:lnTo>
                  <a:pt x="1234083" y="1320998"/>
                </a:lnTo>
                <a:lnTo>
                  <a:pt x="1234083" y="0"/>
                </a:lnTo>
                <a:close/>
                <a:moveTo>
                  <a:pt x="8508008" y="8966993"/>
                </a:moveTo>
                <a:moveTo>
                  <a:pt x="4762500" y="0"/>
                </a:moveTo>
                <a:lnTo>
                  <a:pt x="4762500" y="1320998"/>
                </a:lnTo>
                <a:lnTo>
                  <a:pt x="3621485" y="1320998"/>
                </a:lnTo>
                <a:lnTo>
                  <a:pt x="3621485" y="0"/>
                </a:lnTo>
                <a:close/>
                <a:moveTo>
                  <a:pt x="8508008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3" name="Freeform 2343"/>
          <p:cNvSpPr/>
          <p:nvPr/>
        </p:nvSpPr>
        <p:spPr>
          <a:xfrm rot="0" flipH="0" flipV="0">
            <a:off x="8185246" y="6333020"/>
            <a:ext cx="108371" cy="116805"/>
          </a:xfrm>
          <a:custGeom>
            <a:pathLst>
              <a:path w="6374805" h="6870897">
                <a:moveTo>
                  <a:pt x="3187304" y="0"/>
                </a:moveTo>
                <a:cubicBezTo>
                  <a:pt x="4179491" y="0"/>
                  <a:pt x="4958755" y="320410"/>
                  <a:pt x="5525096" y="961231"/>
                </a:cubicBezTo>
                <a:cubicBezTo>
                  <a:pt x="6091569" y="1602052"/>
                  <a:pt x="6374805" y="2428875"/>
                  <a:pt x="6374805" y="3441700"/>
                </a:cubicBezTo>
                <a:cubicBezTo>
                  <a:pt x="6374805" y="4462859"/>
                  <a:pt x="6085417" y="5289682"/>
                  <a:pt x="5506641" y="5922168"/>
                </a:cubicBezTo>
                <a:cubicBezTo>
                  <a:pt x="4927865" y="6554655"/>
                  <a:pt x="4154753" y="6870897"/>
                  <a:pt x="3187304" y="6870897"/>
                </a:cubicBezTo>
                <a:cubicBezTo>
                  <a:pt x="2236523" y="6870897"/>
                  <a:pt x="1467578" y="6559814"/>
                  <a:pt x="880468" y="5937647"/>
                </a:cubicBezTo>
                <a:cubicBezTo>
                  <a:pt x="293490" y="5315479"/>
                  <a:pt x="0" y="4483497"/>
                  <a:pt x="0" y="3441700"/>
                </a:cubicBezTo>
                <a:cubicBezTo>
                  <a:pt x="0" y="2399903"/>
                  <a:pt x="287272" y="1565870"/>
                  <a:pt x="861815" y="939601"/>
                </a:cubicBezTo>
                <a:cubicBezTo>
                  <a:pt x="1436490" y="313200"/>
                  <a:pt x="2211652" y="0"/>
                  <a:pt x="3187304" y="0"/>
                </a:cubicBezTo>
                <a:close/>
                <a:moveTo>
                  <a:pt x="6256933" y="6715918"/>
                </a:moveTo>
                <a:moveTo>
                  <a:pt x="1141016" y="3441700"/>
                </a:moveTo>
                <a:cubicBezTo>
                  <a:pt x="1141016" y="4194042"/>
                  <a:pt x="1333236" y="4794514"/>
                  <a:pt x="1717675" y="5243115"/>
                </a:cubicBezTo>
                <a:cubicBezTo>
                  <a:pt x="2102115" y="5691716"/>
                  <a:pt x="2591991" y="5916017"/>
                  <a:pt x="3187304" y="5916017"/>
                </a:cubicBezTo>
                <a:cubicBezTo>
                  <a:pt x="3778515" y="5916017"/>
                  <a:pt x="4267399" y="5690724"/>
                  <a:pt x="4653955" y="5240139"/>
                </a:cubicBezTo>
                <a:cubicBezTo>
                  <a:pt x="5040511" y="4789421"/>
                  <a:pt x="5233790" y="4189941"/>
                  <a:pt x="5233790" y="3441700"/>
                </a:cubicBezTo>
                <a:cubicBezTo>
                  <a:pt x="5233790" y="2693458"/>
                  <a:pt x="5041504" y="2090936"/>
                  <a:pt x="4656932" y="1634133"/>
                </a:cubicBezTo>
                <a:cubicBezTo>
                  <a:pt x="4272492" y="1177197"/>
                  <a:pt x="3778515" y="948729"/>
                  <a:pt x="3175000" y="948729"/>
                </a:cubicBezTo>
                <a:cubicBezTo>
                  <a:pt x="2596224" y="948729"/>
                  <a:pt x="2112500" y="1173030"/>
                  <a:pt x="1723827" y="1621631"/>
                </a:cubicBezTo>
                <a:cubicBezTo>
                  <a:pt x="1335286" y="2070232"/>
                  <a:pt x="1141016" y="2676922"/>
                  <a:pt x="1141016" y="3441700"/>
                </a:cubicBezTo>
                <a:close/>
                <a:moveTo>
                  <a:pt x="2815233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4" name="Freeform 2344"/>
          <p:cNvSpPr/>
          <p:nvPr/>
        </p:nvSpPr>
        <p:spPr>
          <a:xfrm rot="0" flipH="0" flipV="0">
            <a:off x="8315811" y="6333020"/>
            <a:ext cx="105841" cy="156972"/>
          </a:xfrm>
          <a:custGeom>
            <a:pathLst>
              <a:path w="6225977" h="9233693">
                <a:moveTo>
                  <a:pt x="3199805" y="0"/>
                </a:moveTo>
                <a:cubicBezTo>
                  <a:pt x="4138282" y="0"/>
                  <a:pt x="4877264" y="322461"/>
                  <a:pt x="5416749" y="967383"/>
                </a:cubicBezTo>
                <a:cubicBezTo>
                  <a:pt x="5956235" y="1612304"/>
                  <a:pt x="6225977" y="2441178"/>
                  <a:pt x="6225977" y="3454003"/>
                </a:cubicBezTo>
                <a:cubicBezTo>
                  <a:pt x="6225977" y="4471061"/>
                  <a:pt x="5957227" y="5294841"/>
                  <a:pt x="5419725" y="5925343"/>
                </a:cubicBezTo>
                <a:cubicBezTo>
                  <a:pt x="4882357" y="6555713"/>
                  <a:pt x="4152768" y="6870897"/>
                  <a:pt x="3230960" y="6870897"/>
                </a:cubicBezTo>
                <a:cubicBezTo>
                  <a:pt x="2821650" y="6870897"/>
                  <a:pt x="2421665" y="6786164"/>
                  <a:pt x="2031008" y="6616700"/>
                </a:cubicBezTo>
                <a:cubicBezTo>
                  <a:pt x="1640351" y="6447234"/>
                  <a:pt x="1331318" y="6188868"/>
                  <a:pt x="1103908" y="5841603"/>
                </a:cubicBezTo>
                <a:lnTo>
                  <a:pt x="1079104" y="5841603"/>
                </a:lnTo>
                <a:lnTo>
                  <a:pt x="1079104" y="9233693"/>
                </a:lnTo>
                <a:lnTo>
                  <a:pt x="0" y="9233693"/>
                </a:lnTo>
                <a:lnTo>
                  <a:pt x="0" y="148828"/>
                </a:lnTo>
                <a:lnTo>
                  <a:pt x="1079104" y="148828"/>
                </a:lnTo>
                <a:lnTo>
                  <a:pt x="1079104" y="1041797"/>
                </a:lnTo>
                <a:lnTo>
                  <a:pt x="1103908" y="1041797"/>
                </a:lnTo>
                <a:cubicBezTo>
                  <a:pt x="1273374" y="702865"/>
                  <a:pt x="1541000" y="444500"/>
                  <a:pt x="1906786" y="266700"/>
                </a:cubicBezTo>
                <a:cubicBezTo>
                  <a:pt x="2272705" y="88900"/>
                  <a:pt x="2703711" y="0"/>
                  <a:pt x="3199805" y="0"/>
                </a:cubicBezTo>
                <a:close/>
                <a:moveTo>
                  <a:pt x="5866408" y="6715918"/>
                </a:moveTo>
                <a:moveTo>
                  <a:pt x="1041797" y="3429198"/>
                </a:moveTo>
                <a:cubicBezTo>
                  <a:pt x="1041797" y="4189875"/>
                  <a:pt x="1225749" y="4794514"/>
                  <a:pt x="1593652" y="5243115"/>
                </a:cubicBezTo>
                <a:cubicBezTo>
                  <a:pt x="1961687" y="5691716"/>
                  <a:pt x="2468166" y="5916017"/>
                  <a:pt x="3113088" y="5916017"/>
                </a:cubicBezTo>
                <a:cubicBezTo>
                  <a:pt x="3737372" y="5916017"/>
                  <a:pt x="4221031" y="5692775"/>
                  <a:pt x="4564063" y="5246290"/>
                </a:cubicBezTo>
                <a:cubicBezTo>
                  <a:pt x="4907228" y="4799806"/>
                  <a:pt x="5078810" y="4177572"/>
                  <a:pt x="5078810" y="3379589"/>
                </a:cubicBezTo>
                <a:cubicBezTo>
                  <a:pt x="5078810" y="2672754"/>
                  <a:pt x="4897901" y="2090936"/>
                  <a:pt x="4536083" y="1634133"/>
                </a:cubicBezTo>
                <a:cubicBezTo>
                  <a:pt x="4174398" y="1177197"/>
                  <a:pt x="3675261" y="948729"/>
                  <a:pt x="3038674" y="948729"/>
                </a:cubicBezTo>
                <a:cubicBezTo>
                  <a:pt x="2406187" y="948729"/>
                  <a:pt x="1915253" y="1180240"/>
                  <a:pt x="1565871" y="1643261"/>
                </a:cubicBezTo>
                <a:cubicBezTo>
                  <a:pt x="1216488" y="2106282"/>
                  <a:pt x="1041797" y="2701594"/>
                  <a:pt x="1041797" y="3429198"/>
                </a:cubicBezTo>
                <a:close/>
                <a:moveTo>
                  <a:pt x="2437210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5" name="Freeform 2345"/>
          <p:cNvSpPr/>
          <p:nvPr/>
        </p:nvSpPr>
        <p:spPr>
          <a:xfrm rot="0" flipH="0" flipV="0">
            <a:off x="8444046" y="6293065"/>
            <a:ext cx="18344" cy="154125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6" name="Freeform 2346"/>
          <p:cNvSpPr/>
          <p:nvPr/>
        </p:nvSpPr>
        <p:spPr>
          <a:xfrm rot="0" flipH="0" flipV="0">
            <a:off x="8483755" y="6333020"/>
            <a:ext cx="94877" cy="116805"/>
          </a:xfrm>
          <a:custGeom>
            <a:pathLst>
              <a:path w="5581055" h="6870897">
                <a:moveTo>
                  <a:pt x="2604492" y="0"/>
                </a:moveTo>
                <a:cubicBezTo>
                  <a:pt x="3489127" y="0"/>
                  <a:pt x="4146418" y="171582"/>
                  <a:pt x="4576366" y="514747"/>
                </a:cubicBezTo>
                <a:cubicBezTo>
                  <a:pt x="5006313" y="857911"/>
                  <a:pt x="5241991" y="1370541"/>
                  <a:pt x="5283398" y="2052637"/>
                </a:cubicBezTo>
                <a:lnTo>
                  <a:pt x="4204295" y="2052637"/>
                </a:lnTo>
                <a:lnTo>
                  <a:pt x="4204295" y="2040136"/>
                </a:lnTo>
                <a:cubicBezTo>
                  <a:pt x="4175456" y="1692870"/>
                  <a:pt x="4023519" y="1424186"/>
                  <a:pt x="3748484" y="1234083"/>
                </a:cubicBezTo>
                <a:cubicBezTo>
                  <a:pt x="3473582" y="1043847"/>
                  <a:pt x="3119107" y="948729"/>
                  <a:pt x="2685058" y="948729"/>
                </a:cubicBezTo>
                <a:cubicBezTo>
                  <a:pt x="2251009" y="948729"/>
                  <a:pt x="1908903" y="1022151"/>
                  <a:pt x="1658739" y="1168995"/>
                </a:cubicBezTo>
                <a:cubicBezTo>
                  <a:pt x="1408708" y="1315707"/>
                  <a:pt x="1283692" y="1521354"/>
                  <a:pt x="1283692" y="1785937"/>
                </a:cubicBezTo>
                <a:cubicBezTo>
                  <a:pt x="1283692" y="2025782"/>
                  <a:pt x="1394222" y="2222169"/>
                  <a:pt x="1615281" y="2375098"/>
                </a:cubicBezTo>
                <a:cubicBezTo>
                  <a:pt x="1836473" y="2528027"/>
                  <a:pt x="2170311" y="2652051"/>
                  <a:pt x="2616795" y="2747168"/>
                </a:cubicBezTo>
                <a:lnTo>
                  <a:pt x="3633787" y="2976562"/>
                </a:lnTo>
                <a:cubicBezTo>
                  <a:pt x="4270507" y="3117188"/>
                  <a:pt x="4754232" y="3333221"/>
                  <a:pt x="5084961" y="3624659"/>
                </a:cubicBezTo>
                <a:cubicBezTo>
                  <a:pt x="5415690" y="3916098"/>
                  <a:pt x="5581055" y="4307813"/>
                  <a:pt x="5581055" y="4799806"/>
                </a:cubicBezTo>
                <a:cubicBezTo>
                  <a:pt x="5581055" y="5444728"/>
                  <a:pt x="5330891" y="5951140"/>
                  <a:pt x="4830564" y="6319043"/>
                </a:cubicBezTo>
                <a:cubicBezTo>
                  <a:pt x="4330369" y="6686947"/>
                  <a:pt x="3648273" y="6870897"/>
                  <a:pt x="2784277" y="6870897"/>
                </a:cubicBezTo>
                <a:cubicBezTo>
                  <a:pt x="1945018" y="6870897"/>
                  <a:pt x="1279393" y="6682846"/>
                  <a:pt x="787400" y="6306740"/>
                </a:cubicBezTo>
                <a:cubicBezTo>
                  <a:pt x="295540" y="5930503"/>
                  <a:pt x="33073" y="5376465"/>
                  <a:pt x="0" y="4644628"/>
                </a:cubicBezTo>
                <a:lnTo>
                  <a:pt x="1085255" y="4644628"/>
                </a:lnTo>
                <a:cubicBezTo>
                  <a:pt x="1097558" y="5053938"/>
                  <a:pt x="1258755" y="5368197"/>
                  <a:pt x="1568847" y="5587404"/>
                </a:cubicBezTo>
                <a:cubicBezTo>
                  <a:pt x="1878939" y="5806479"/>
                  <a:pt x="2304785" y="5916017"/>
                  <a:pt x="2846387" y="5916017"/>
                </a:cubicBezTo>
                <a:cubicBezTo>
                  <a:pt x="3367220" y="5916017"/>
                  <a:pt x="3761978" y="5833335"/>
                  <a:pt x="4030662" y="5667970"/>
                </a:cubicBezTo>
                <a:cubicBezTo>
                  <a:pt x="4299479" y="5502605"/>
                  <a:pt x="4433887" y="5258660"/>
                  <a:pt x="4433887" y="4936133"/>
                </a:cubicBezTo>
                <a:cubicBezTo>
                  <a:pt x="4433887" y="4642577"/>
                  <a:pt x="4300537" y="4410075"/>
                  <a:pt x="4033837" y="4238625"/>
                </a:cubicBezTo>
                <a:cubicBezTo>
                  <a:pt x="3767137" y="4067042"/>
                  <a:pt x="3220376" y="3898569"/>
                  <a:pt x="2393553" y="3733204"/>
                </a:cubicBezTo>
                <a:cubicBezTo>
                  <a:pt x="1566730" y="3571941"/>
                  <a:pt x="984845" y="3343539"/>
                  <a:pt x="647898" y="3048000"/>
                </a:cubicBezTo>
                <a:cubicBezTo>
                  <a:pt x="311084" y="2752328"/>
                  <a:pt x="142677" y="2358496"/>
                  <a:pt x="142677" y="1866503"/>
                </a:cubicBezTo>
                <a:cubicBezTo>
                  <a:pt x="142677" y="1291960"/>
                  <a:pt x="376237" y="837274"/>
                  <a:pt x="843359" y="502443"/>
                </a:cubicBezTo>
                <a:cubicBezTo>
                  <a:pt x="1310481" y="167481"/>
                  <a:pt x="1897525" y="0"/>
                  <a:pt x="2604492" y="0"/>
                </a:cubicBezTo>
                <a:close/>
                <a:moveTo>
                  <a:pt x="632519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7" name="Freeform 2347"/>
          <p:cNvSpPr/>
          <p:nvPr/>
        </p:nvSpPr>
        <p:spPr>
          <a:xfrm rot="0" flipH="0" flipV="0">
            <a:off x="8599926" y="6293065"/>
            <a:ext cx="97198" cy="154125"/>
          </a:xfrm>
          <a:custGeom>
            <a:pathLst>
              <a:path w="5717580" h="9066212">
                <a:moveTo>
                  <a:pt x="1079103" y="0"/>
                </a:moveTo>
                <a:lnTo>
                  <a:pt x="1079103" y="5370314"/>
                </a:lnTo>
                <a:lnTo>
                  <a:pt x="4080470" y="2499122"/>
                </a:lnTo>
                <a:lnTo>
                  <a:pt x="5525294" y="2499122"/>
                </a:lnTo>
                <a:lnTo>
                  <a:pt x="2920802" y="4886523"/>
                </a:lnTo>
                <a:lnTo>
                  <a:pt x="5717580" y="9066212"/>
                </a:lnTo>
                <a:lnTo>
                  <a:pt x="4347170" y="9066212"/>
                </a:lnTo>
                <a:lnTo>
                  <a:pt x="2096095" y="5637014"/>
                </a:lnTo>
                <a:lnTo>
                  <a:pt x="1079103" y="6579592"/>
                </a:ln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8" name="Freeform 2348"/>
          <p:cNvSpPr/>
          <p:nvPr/>
        </p:nvSpPr>
        <p:spPr>
          <a:xfrm rot="0" flipH="0" flipV="0">
            <a:off x="8704270" y="6333020"/>
            <a:ext cx="102994" cy="116805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49" name="Freeform 2349"/>
          <p:cNvSpPr/>
          <p:nvPr/>
        </p:nvSpPr>
        <p:spPr>
          <a:xfrm rot="0" flipH="0" flipV="0">
            <a:off x="8827268" y="6293065"/>
            <a:ext cx="18344" cy="154125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0" name="Freeform 2350"/>
          <p:cNvSpPr/>
          <p:nvPr/>
        </p:nvSpPr>
        <p:spPr>
          <a:xfrm rot="0" flipH="0" flipV="0">
            <a:off x="8875198" y="6293065"/>
            <a:ext cx="18344" cy="154125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1" name="Freeform 2351"/>
          <p:cNvSpPr/>
          <p:nvPr/>
        </p:nvSpPr>
        <p:spPr>
          <a:xfrm rot="0" flipH="0" flipV="0">
            <a:off x="8905208" y="6293065"/>
            <a:ext cx="36264" cy="196927"/>
          </a:xfrm>
          <a:custGeom>
            <a:pathLst>
              <a:path w="2133202" h="11583987">
                <a:moveTo>
                  <a:pt x="2133202" y="0"/>
                </a:moveTo>
                <a:lnTo>
                  <a:pt x="2133202" y="1320998"/>
                </a:lnTo>
                <a:lnTo>
                  <a:pt x="1054099" y="1320998"/>
                </a:lnTo>
                <a:lnTo>
                  <a:pt x="1054099" y="0"/>
                </a:lnTo>
                <a:close/>
                <a:moveTo>
                  <a:pt x="9245996" y="9066212"/>
                </a:moveTo>
                <a:moveTo>
                  <a:pt x="2133202" y="2499122"/>
                </a:moveTo>
                <a:lnTo>
                  <a:pt x="2133202" y="9946877"/>
                </a:lnTo>
                <a:cubicBezTo>
                  <a:pt x="2133202" y="10459507"/>
                  <a:pt x="2001903" y="10860483"/>
                  <a:pt x="1739304" y="11149805"/>
                </a:cubicBezTo>
                <a:cubicBezTo>
                  <a:pt x="1476837" y="11439259"/>
                  <a:pt x="1083071" y="11583987"/>
                  <a:pt x="558005" y="11583987"/>
                </a:cubicBezTo>
                <a:cubicBezTo>
                  <a:pt x="458787" y="11583987"/>
                  <a:pt x="363669" y="11579819"/>
                  <a:pt x="272652" y="11571485"/>
                </a:cubicBezTo>
                <a:cubicBezTo>
                  <a:pt x="181768" y="11563283"/>
                  <a:pt x="90884" y="11548797"/>
                  <a:pt x="0" y="11528027"/>
                </a:cubicBezTo>
                <a:lnTo>
                  <a:pt x="0" y="10604102"/>
                </a:lnTo>
                <a:cubicBezTo>
                  <a:pt x="57812" y="10616538"/>
                  <a:pt x="116748" y="10623747"/>
                  <a:pt x="176808" y="10625732"/>
                </a:cubicBezTo>
                <a:cubicBezTo>
                  <a:pt x="236735" y="10627848"/>
                  <a:pt x="295605" y="10628907"/>
                  <a:pt x="353416" y="10628907"/>
                </a:cubicBezTo>
                <a:cubicBezTo>
                  <a:pt x="568390" y="10624806"/>
                  <a:pt x="714110" y="10601059"/>
                  <a:pt x="790574" y="10557668"/>
                </a:cubicBezTo>
                <a:cubicBezTo>
                  <a:pt x="867039" y="10514276"/>
                  <a:pt x="930076" y="10439862"/>
                  <a:pt x="979685" y="10334426"/>
                </a:cubicBezTo>
                <a:cubicBezTo>
                  <a:pt x="1029294" y="10228989"/>
                  <a:pt x="1054099" y="10043979"/>
                  <a:pt x="1054099" y="9779396"/>
                </a:cubicBezTo>
                <a:lnTo>
                  <a:pt x="1054099" y="2499122"/>
                </a:lnTo>
                <a:close/>
                <a:moveTo>
                  <a:pt x="6746874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2" name="Freeform 2352"/>
          <p:cNvSpPr/>
          <p:nvPr/>
        </p:nvSpPr>
        <p:spPr>
          <a:xfrm rot="0" flipH="0" flipV="0">
            <a:off x="8963997" y="6333020"/>
            <a:ext cx="104890" cy="116805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3" name="Freeform 2353"/>
          <p:cNvSpPr/>
          <p:nvPr/>
        </p:nvSpPr>
        <p:spPr>
          <a:xfrm rot="0" flipH="0" flipV="0">
            <a:off x="9085943" y="6333020"/>
            <a:ext cx="92452" cy="114170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4" name="Freeform 2354"/>
          <p:cNvSpPr/>
          <p:nvPr/>
        </p:nvSpPr>
        <p:spPr>
          <a:xfrm rot="0" flipH="0" flipV="0">
            <a:off x="9199976" y="6333020"/>
            <a:ext cx="104890" cy="116805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5" name="Freeform 2355"/>
          <p:cNvSpPr/>
          <p:nvPr/>
        </p:nvSpPr>
        <p:spPr>
          <a:xfrm rot="0" flipH="0" flipV="0">
            <a:off x="9369815" y="6302133"/>
            <a:ext cx="59665" cy="145057"/>
          </a:xfrm>
          <a:custGeom>
            <a:pathLst>
              <a:path w="3509764" h="8532812">
                <a:moveTo>
                  <a:pt x="2201267" y="0"/>
                </a:moveTo>
                <a:lnTo>
                  <a:pt x="2201267" y="1965722"/>
                </a:lnTo>
                <a:lnTo>
                  <a:pt x="3509764" y="1965722"/>
                </a:lnTo>
                <a:lnTo>
                  <a:pt x="3509764" y="2920802"/>
                </a:lnTo>
                <a:lnTo>
                  <a:pt x="2201267" y="2920802"/>
                </a:lnTo>
                <a:lnTo>
                  <a:pt x="2201267" y="7032030"/>
                </a:lnTo>
                <a:cubicBezTo>
                  <a:pt x="2201267" y="7358658"/>
                  <a:pt x="2309812" y="7531298"/>
                  <a:pt x="2526903" y="7549952"/>
                </a:cubicBezTo>
                <a:cubicBezTo>
                  <a:pt x="2743994" y="7568472"/>
                  <a:pt x="2970345" y="7577733"/>
                  <a:pt x="3205956" y="7577733"/>
                </a:cubicBezTo>
                <a:lnTo>
                  <a:pt x="3509764" y="7577733"/>
                </a:lnTo>
                <a:lnTo>
                  <a:pt x="3509764" y="8532812"/>
                </a:lnTo>
                <a:lnTo>
                  <a:pt x="2616795" y="8532812"/>
                </a:lnTo>
                <a:cubicBezTo>
                  <a:pt x="2025584" y="8532812"/>
                  <a:pt x="1628709" y="8427376"/>
                  <a:pt x="1426170" y="8216503"/>
                </a:cubicBezTo>
                <a:cubicBezTo>
                  <a:pt x="1223632" y="8005630"/>
                  <a:pt x="1122362" y="7652147"/>
                  <a:pt x="1122362" y="7156053"/>
                </a:cubicBezTo>
                <a:lnTo>
                  <a:pt x="1122362" y="2920802"/>
                </a:lnTo>
                <a:lnTo>
                  <a:pt x="0" y="2920802"/>
                </a:lnTo>
                <a:lnTo>
                  <a:pt x="0" y="1965722"/>
                </a:lnTo>
                <a:lnTo>
                  <a:pt x="1122362" y="1965722"/>
                </a:lnTo>
                <a:lnTo>
                  <a:pt x="1122362" y="0"/>
                </a:lnTo>
                <a:close/>
                <a:moveTo>
                  <a:pt x="8421092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6" name="Freeform 2356"/>
          <p:cNvSpPr/>
          <p:nvPr/>
        </p:nvSpPr>
        <p:spPr>
          <a:xfrm rot="0" flipH="0" flipV="0">
            <a:off x="9440920" y="6333020"/>
            <a:ext cx="102994" cy="116805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7" name="Freeform 2357"/>
          <p:cNvSpPr/>
          <p:nvPr/>
        </p:nvSpPr>
        <p:spPr>
          <a:xfrm rot="0" flipH="0" flipV="0">
            <a:off x="9562866" y="6293065"/>
            <a:ext cx="92452" cy="154125"/>
          </a:xfrm>
          <a:custGeom>
            <a:pathLst>
              <a:path w="5438378" h="9066212">
                <a:moveTo>
                  <a:pt x="1078904" y="0"/>
                </a:moveTo>
                <a:lnTo>
                  <a:pt x="1078904" y="3466505"/>
                </a:lnTo>
                <a:lnTo>
                  <a:pt x="1103709" y="3466505"/>
                </a:lnTo>
                <a:cubicBezTo>
                  <a:pt x="1260872" y="3115138"/>
                  <a:pt x="1527505" y="2841294"/>
                  <a:pt x="1903611" y="2644973"/>
                </a:cubicBezTo>
                <a:cubicBezTo>
                  <a:pt x="2279848" y="2448520"/>
                  <a:pt x="2705695" y="2350294"/>
                  <a:pt x="3181151" y="2350294"/>
                </a:cubicBezTo>
                <a:cubicBezTo>
                  <a:pt x="3970800" y="2350294"/>
                  <a:pt x="4544417" y="2552898"/>
                  <a:pt x="4902001" y="2958108"/>
                </a:cubicBezTo>
                <a:cubicBezTo>
                  <a:pt x="5259586" y="3363185"/>
                  <a:pt x="5438378" y="3941961"/>
                  <a:pt x="5438378" y="4694436"/>
                </a:cubicBezTo>
                <a:lnTo>
                  <a:pt x="5438378" y="9066212"/>
                </a:lnTo>
                <a:lnTo>
                  <a:pt x="4359473" y="9066212"/>
                </a:lnTo>
                <a:lnTo>
                  <a:pt x="4359473" y="4582716"/>
                </a:lnTo>
                <a:cubicBezTo>
                  <a:pt x="4359473" y="4210712"/>
                  <a:pt x="4240609" y="3903795"/>
                  <a:pt x="4002881" y="3661966"/>
                </a:cubicBezTo>
                <a:cubicBezTo>
                  <a:pt x="3765153" y="3420004"/>
                  <a:pt x="3435416" y="3299023"/>
                  <a:pt x="3013670" y="3299023"/>
                </a:cubicBezTo>
                <a:cubicBezTo>
                  <a:pt x="2406054" y="3299023"/>
                  <a:pt x="1931656" y="3486150"/>
                  <a:pt x="1590476" y="3860403"/>
                </a:cubicBezTo>
                <a:cubicBezTo>
                  <a:pt x="1249428" y="4234524"/>
                  <a:pt x="1078904" y="4719241"/>
                  <a:pt x="1078904" y="5314553"/>
                </a:cubicBezTo>
                <a:lnTo>
                  <a:pt x="1078904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53809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8" name="Freeform 2358"/>
          <p:cNvSpPr/>
          <p:nvPr/>
        </p:nvSpPr>
        <p:spPr>
          <a:xfrm rot="0" flipH="0" flipV="0">
            <a:off x="9670995" y="6302133"/>
            <a:ext cx="59665" cy="145057"/>
          </a:xfrm>
          <a:custGeom>
            <a:pathLst>
              <a:path w="3509764" h="8532812">
                <a:moveTo>
                  <a:pt x="2201267" y="0"/>
                </a:moveTo>
                <a:lnTo>
                  <a:pt x="2201267" y="1965722"/>
                </a:lnTo>
                <a:lnTo>
                  <a:pt x="3509764" y="1965722"/>
                </a:lnTo>
                <a:lnTo>
                  <a:pt x="3509764" y="2920802"/>
                </a:lnTo>
                <a:lnTo>
                  <a:pt x="2201267" y="2920802"/>
                </a:lnTo>
                <a:lnTo>
                  <a:pt x="2201267" y="7032030"/>
                </a:lnTo>
                <a:cubicBezTo>
                  <a:pt x="2201267" y="7358658"/>
                  <a:pt x="2309812" y="7531298"/>
                  <a:pt x="2526903" y="7549952"/>
                </a:cubicBezTo>
                <a:cubicBezTo>
                  <a:pt x="2743994" y="7568472"/>
                  <a:pt x="2970345" y="7577733"/>
                  <a:pt x="3205956" y="7577733"/>
                </a:cubicBezTo>
                <a:lnTo>
                  <a:pt x="3509764" y="7577733"/>
                </a:lnTo>
                <a:lnTo>
                  <a:pt x="3509764" y="8532812"/>
                </a:lnTo>
                <a:lnTo>
                  <a:pt x="2616795" y="8532812"/>
                </a:lnTo>
                <a:cubicBezTo>
                  <a:pt x="2025584" y="8532812"/>
                  <a:pt x="1628709" y="8427376"/>
                  <a:pt x="1426170" y="8216503"/>
                </a:cubicBezTo>
                <a:cubicBezTo>
                  <a:pt x="1223632" y="8005630"/>
                  <a:pt x="1122362" y="7652147"/>
                  <a:pt x="1122362" y="7156053"/>
                </a:cubicBezTo>
                <a:lnTo>
                  <a:pt x="1122362" y="2920802"/>
                </a:lnTo>
                <a:lnTo>
                  <a:pt x="0" y="2920802"/>
                </a:lnTo>
                <a:lnTo>
                  <a:pt x="0" y="1965722"/>
                </a:lnTo>
                <a:lnTo>
                  <a:pt x="1122362" y="1965722"/>
                </a:lnTo>
                <a:lnTo>
                  <a:pt x="1122362" y="0"/>
                </a:lnTo>
                <a:close/>
                <a:moveTo>
                  <a:pt x="8421092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59" name="Freeform 2359"/>
          <p:cNvSpPr/>
          <p:nvPr/>
        </p:nvSpPr>
        <p:spPr>
          <a:xfrm rot="0" flipH="0" flipV="0">
            <a:off x="9738576" y="6335550"/>
            <a:ext cx="104576" cy="156338"/>
          </a:xfrm>
          <a:custGeom>
            <a:pathLst>
              <a:path w="6151563" h="9196386">
                <a:moveTo>
                  <a:pt x="1221582" y="0"/>
                </a:moveTo>
                <a:lnTo>
                  <a:pt x="3137892" y="5370314"/>
                </a:lnTo>
                <a:lnTo>
                  <a:pt x="3162697" y="5370314"/>
                </a:lnTo>
                <a:lnTo>
                  <a:pt x="5004396" y="0"/>
                </a:lnTo>
                <a:lnTo>
                  <a:pt x="6151563" y="0"/>
                </a:lnTo>
                <a:lnTo>
                  <a:pt x="3361135" y="7267772"/>
                </a:lnTo>
                <a:cubicBezTo>
                  <a:pt x="3067579" y="8024348"/>
                  <a:pt x="2785401" y="8534928"/>
                  <a:pt x="2514600" y="8799511"/>
                </a:cubicBezTo>
                <a:cubicBezTo>
                  <a:pt x="2243799" y="9064095"/>
                  <a:pt x="1868620" y="9196386"/>
                  <a:pt x="1389063" y="9196386"/>
                </a:cubicBezTo>
                <a:cubicBezTo>
                  <a:pt x="1256771" y="9196386"/>
                  <a:pt x="1128580" y="9188118"/>
                  <a:pt x="1004491" y="9171582"/>
                </a:cubicBezTo>
                <a:cubicBezTo>
                  <a:pt x="880534" y="9155045"/>
                  <a:pt x="758627" y="9126140"/>
                  <a:pt x="638771" y="9084865"/>
                </a:cubicBezTo>
                <a:lnTo>
                  <a:pt x="638771" y="8092677"/>
                </a:lnTo>
                <a:cubicBezTo>
                  <a:pt x="742090" y="8125750"/>
                  <a:pt x="846468" y="8158823"/>
                  <a:pt x="951905" y="8191896"/>
                </a:cubicBezTo>
                <a:cubicBezTo>
                  <a:pt x="1057341" y="8224969"/>
                  <a:pt x="1163770" y="8241505"/>
                  <a:pt x="1271191" y="8241505"/>
                </a:cubicBezTo>
                <a:cubicBezTo>
                  <a:pt x="1709473" y="8241505"/>
                  <a:pt x="2015398" y="8022364"/>
                  <a:pt x="2188964" y="7584082"/>
                </a:cubicBezTo>
                <a:cubicBezTo>
                  <a:pt x="2362663" y="7145932"/>
                  <a:pt x="2501173" y="6794499"/>
                  <a:pt x="2604492" y="6529784"/>
                </a:cubicBezTo>
                <a:lnTo>
                  <a:pt x="0" y="0"/>
                </a:lnTo>
                <a:close/>
                <a:moveTo>
                  <a:pt x="6467872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0" name="Freeform 2360"/>
          <p:cNvSpPr/>
          <p:nvPr/>
        </p:nvSpPr>
        <p:spPr>
          <a:xfrm rot="0" flipH="0" flipV="0">
            <a:off x="9846526" y="6335550"/>
            <a:ext cx="104576" cy="156338"/>
          </a:xfrm>
          <a:custGeom>
            <a:pathLst>
              <a:path w="6151563" h="9196386">
                <a:moveTo>
                  <a:pt x="1221582" y="0"/>
                </a:moveTo>
                <a:lnTo>
                  <a:pt x="3137892" y="5370314"/>
                </a:lnTo>
                <a:lnTo>
                  <a:pt x="3162697" y="5370314"/>
                </a:lnTo>
                <a:lnTo>
                  <a:pt x="5004396" y="0"/>
                </a:lnTo>
                <a:lnTo>
                  <a:pt x="6151563" y="0"/>
                </a:lnTo>
                <a:lnTo>
                  <a:pt x="3361135" y="7267772"/>
                </a:lnTo>
                <a:cubicBezTo>
                  <a:pt x="3067579" y="8024348"/>
                  <a:pt x="2785401" y="8534928"/>
                  <a:pt x="2514600" y="8799511"/>
                </a:cubicBezTo>
                <a:cubicBezTo>
                  <a:pt x="2243799" y="9064095"/>
                  <a:pt x="1868620" y="9196386"/>
                  <a:pt x="1389063" y="9196386"/>
                </a:cubicBezTo>
                <a:cubicBezTo>
                  <a:pt x="1256771" y="9196386"/>
                  <a:pt x="1128580" y="9188118"/>
                  <a:pt x="1004491" y="9171582"/>
                </a:cubicBezTo>
                <a:cubicBezTo>
                  <a:pt x="880534" y="9155045"/>
                  <a:pt x="758627" y="9126140"/>
                  <a:pt x="638771" y="9084865"/>
                </a:cubicBezTo>
                <a:lnTo>
                  <a:pt x="638771" y="8092677"/>
                </a:lnTo>
                <a:cubicBezTo>
                  <a:pt x="742090" y="8125750"/>
                  <a:pt x="846468" y="8158823"/>
                  <a:pt x="951905" y="8191896"/>
                </a:cubicBezTo>
                <a:cubicBezTo>
                  <a:pt x="1057341" y="8224969"/>
                  <a:pt x="1163770" y="8241505"/>
                  <a:pt x="1271191" y="8241505"/>
                </a:cubicBezTo>
                <a:cubicBezTo>
                  <a:pt x="1709473" y="8241505"/>
                  <a:pt x="2015398" y="8022364"/>
                  <a:pt x="2188964" y="7584082"/>
                </a:cubicBezTo>
                <a:cubicBezTo>
                  <a:pt x="2362663" y="7145932"/>
                  <a:pt x="2501173" y="6794499"/>
                  <a:pt x="2604492" y="6529784"/>
                </a:cubicBezTo>
                <a:lnTo>
                  <a:pt x="0" y="0"/>
                </a:lnTo>
                <a:close/>
                <a:moveTo>
                  <a:pt x="6467872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1" name="Freeform 2361"/>
          <p:cNvSpPr/>
          <p:nvPr/>
        </p:nvSpPr>
        <p:spPr>
          <a:xfrm rot="0" flipH="0" flipV="0">
            <a:off x="9966600" y="6333020"/>
            <a:ext cx="92452" cy="114170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2" name="Freeform 2362"/>
          <p:cNvSpPr/>
          <p:nvPr/>
        </p:nvSpPr>
        <p:spPr>
          <a:xfrm rot="0" flipH="0" flipV="0">
            <a:off x="10147075" y="6333020"/>
            <a:ext cx="105841" cy="156972"/>
          </a:xfrm>
          <a:custGeom>
            <a:pathLst>
              <a:path w="6225977" h="9233693">
                <a:moveTo>
                  <a:pt x="3199805" y="0"/>
                </a:moveTo>
                <a:cubicBezTo>
                  <a:pt x="4138282" y="0"/>
                  <a:pt x="4877264" y="322461"/>
                  <a:pt x="5416749" y="967383"/>
                </a:cubicBezTo>
                <a:cubicBezTo>
                  <a:pt x="5956235" y="1612304"/>
                  <a:pt x="6225977" y="2441178"/>
                  <a:pt x="6225977" y="3454003"/>
                </a:cubicBezTo>
                <a:cubicBezTo>
                  <a:pt x="6225977" y="4471061"/>
                  <a:pt x="5957227" y="5294841"/>
                  <a:pt x="5419725" y="5925343"/>
                </a:cubicBezTo>
                <a:cubicBezTo>
                  <a:pt x="4882357" y="6555713"/>
                  <a:pt x="4152768" y="6870897"/>
                  <a:pt x="3230960" y="6870897"/>
                </a:cubicBezTo>
                <a:cubicBezTo>
                  <a:pt x="2821650" y="6870897"/>
                  <a:pt x="2421665" y="6786164"/>
                  <a:pt x="2031008" y="6616700"/>
                </a:cubicBezTo>
                <a:cubicBezTo>
                  <a:pt x="1640351" y="6447234"/>
                  <a:pt x="1331318" y="6188868"/>
                  <a:pt x="1103908" y="5841603"/>
                </a:cubicBezTo>
                <a:lnTo>
                  <a:pt x="1079104" y="5841603"/>
                </a:lnTo>
                <a:lnTo>
                  <a:pt x="1079104" y="9233693"/>
                </a:lnTo>
                <a:lnTo>
                  <a:pt x="0" y="9233693"/>
                </a:lnTo>
                <a:lnTo>
                  <a:pt x="0" y="148828"/>
                </a:lnTo>
                <a:lnTo>
                  <a:pt x="1079104" y="148828"/>
                </a:lnTo>
                <a:lnTo>
                  <a:pt x="1079104" y="1041797"/>
                </a:lnTo>
                <a:lnTo>
                  <a:pt x="1103908" y="1041797"/>
                </a:lnTo>
                <a:cubicBezTo>
                  <a:pt x="1273374" y="702865"/>
                  <a:pt x="1541000" y="444500"/>
                  <a:pt x="1906786" y="266700"/>
                </a:cubicBezTo>
                <a:cubicBezTo>
                  <a:pt x="2272705" y="88900"/>
                  <a:pt x="2703711" y="0"/>
                  <a:pt x="3199805" y="0"/>
                </a:cubicBezTo>
                <a:close/>
                <a:moveTo>
                  <a:pt x="5866408" y="6715918"/>
                </a:moveTo>
                <a:moveTo>
                  <a:pt x="1041797" y="3429198"/>
                </a:moveTo>
                <a:cubicBezTo>
                  <a:pt x="1041797" y="4189875"/>
                  <a:pt x="1225749" y="4794514"/>
                  <a:pt x="1593652" y="5243115"/>
                </a:cubicBezTo>
                <a:cubicBezTo>
                  <a:pt x="1961687" y="5691716"/>
                  <a:pt x="2468166" y="5916017"/>
                  <a:pt x="3113088" y="5916017"/>
                </a:cubicBezTo>
                <a:cubicBezTo>
                  <a:pt x="3737372" y="5916017"/>
                  <a:pt x="4221031" y="5692775"/>
                  <a:pt x="4564063" y="5246290"/>
                </a:cubicBezTo>
                <a:cubicBezTo>
                  <a:pt x="4907228" y="4799806"/>
                  <a:pt x="5078810" y="4177572"/>
                  <a:pt x="5078810" y="3379589"/>
                </a:cubicBezTo>
                <a:cubicBezTo>
                  <a:pt x="5078810" y="2672754"/>
                  <a:pt x="4897901" y="2090936"/>
                  <a:pt x="4536083" y="1634133"/>
                </a:cubicBezTo>
                <a:cubicBezTo>
                  <a:pt x="4174398" y="1177197"/>
                  <a:pt x="3675261" y="948729"/>
                  <a:pt x="3038674" y="948729"/>
                </a:cubicBezTo>
                <a:cubicBezTo>
                  <a:pt x="2406187" y="948729"/>
                  <a:pt x="1915253" y="1180240"/>
                  <a:pt x="1565871" y="1643261"/>
                </a:cubicBezTo>
                <a:cubicBezTo>
                  <a:pt x="1216488" y="2106282"/>
                  <a:pt x="1041797" y="2701594"/>
                  <a:pt x="1041797" y="3429198"/>
                </a:cubicBezTo>
                <a:close/>
                <a:moveTo>
                  <a:pt x="2437210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3" name="Freeform 2363"/>
          <p:cNvSpPr/>
          <p:nvPr/>
        </p:nvSpPr>
        <p:spPr>
          <a:xfrm rot="0" flipH="0" flipV="0">
            <a:off x="10273623" y="6332915"/>
            <a:ext cx="58721" cy="114275"/>
          </a:xfrm>
          <a:custGeom>
            <a:pathLst>
              <a:path w="3454202" h="6722070">
                <a:moveTo>
                  <a:pt x="3305374" y="0"/>
                </a:moveTo>
                <a:cubicBezTo>
                  <a:pt x="3330112" y="0"/>
                  <a:pt x="3352800" y="0"/>
                  <a:pt x="3373438" y="0"/>
                </a:cubicBezTo>
                <a:cubicBezTo>
                  <a:pt x="3394208" y="0"/>
                  <a:pt x="3421129" y="2050"/>
                  <a:pt x="3454202" y="6152"/>
                </a:cubicBezTo>
                <a:lnTo>
                  <a:pt x="3454202" y="1147167"/>
                </a:lnTo>
                <a:cubicBezTo>
                  <a:pt x="2643915" y="1147167"/>
                  <a:pt x="2045494" y="1362141"/>
                  <a:pt x="1658938" y="1792089"/>
                </a:cubicBezTo>
                <a:cubicBezTo>
                  <a:pt x="1272382" y="2222037"/>
                  <a:pt x="1079104" y="2885546"/>
                  <a:pt x="1079104" y="3782616"/>
                </a:cubicBezTo>
                <a:lnTo>
                  <a:pt x="1079104" y="6722070"/>
                </a:lnTo>
                <a:lnTo>
                  <a:pt x="0" y="6722070"/>
                </a:lnTo>
                <a:lnTo>
                  <a:pt x="0" y="154980"/>
                </a:lnTo>
                <a:lnTo>
                  <a:pt x="1016993" y="154980"/>
                </a:lnTo>
                <a:lnTo>
                  <a:pt x="1016993" y="1537891"/>
                </a:lnTo>
                <a:lnTo>
                  <a:pt x="1041797" y="1537891"/>
                </a:lnTo>
                <a:cubicBezTo>
                  <a:pt x="1294077" y="1016926"/>
                  <a:pt x="1605161" y="630370"/>
                  <a:pt x="1975049" y="378222"/>
                </a:cubicBezTo>
                <a:cubicBezTo>
                  <a:pt x="2345069" y="126074"/>
                  <a:pt x="2788510" y="0"/>
                  <a:pt x="3305374" y="0"/>
                </a:cubicBezTo>
                <a:close/>
                <a:moveTo>
                  <a:pt x="5946974" y="6722070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4" name="Freeform 2364"/>
          <p:cNvSpPr/>
          <p:nvPr/>
        </p:nvSpPr>
        <p:spPr>
          <a:xfrm rot="0" flipH="0" flipV="0">
            <a:off x="10336257" y="6333020"/>
            <a:ext cx="108371" cy="116805"/>
          </a:xfrm>
          <a:custGeom>
            <a:pathLst>
              <a:path w="6374805" h="6870897">
                <a:moveTo>
                  <a:pt x="3187304" y="0"/>
                </a:moveTo>
                <a:cubicBezTo>
                  <a:pt x="4179491" y="0"/>
                  <a:pt x="4958755" y="320410"/>
                  <a:pt x="5525096" y="961231"/>
                </a:cubicBezTo>
                <a:cubicBezTo>
                  <a:pt x="6091569" y="1602052"/>
                  <a:pt x="6374805" y="2428875"/>
                  <a:pt x="6374805" y="3441700"/>
                </a:cubicBezTo>
                <a:cubicBezTo>
                  <a:pt x="6374805" y="4462859"/>
                  <a:pt x="6085417" y="5289682"/>
                  <a:pt x="5506641" y="5922168"/>
                </a:cubicBezTo>
                <a:cubicBezTo>
                  <a:pt x="4927865" y="6554655"/>
                  <a:pt x="4154753" y="6870897"/>
                  <a:pt x="3187304" y="6870897"/>
                </a:cubicBezTo>
                <a:cubicBezTo>
                  <a:pt x="2236523" y="6870897"/>
                  <a:pt x="1467578" y="6559814"/>
                  <a:pt x="880468" y="5937647"/>
                </a:cubicBezTo>
                <a:cubicBezTo>
                  <a:pt x="293490" y="5315479"/>
                  <a:pt x="0" y="4483497"/>
                  <a:pt x="0" y="3441700"/>
                </a:cubicBezTo>
                <a:cubicBezTo>
                  <a:pt x="0" y="2399903"/>
                  <a:pt x="287272" y="1565870"/>
                  <a:pt x="861815" y="939601"/>
                </a:cubicBezTo>
                <a:cubicBezTo>
                  <a:pt x="1436490" y="313200"/>
                  <a:pt x="2211652" y="0"/>
                  <a:pt x="3187304" y="0"/>
                </a:cubicBezTo>
                <a:close/>
                <a:moveTo>
                  <a:pt x="6256933" y="6715918"/>
                </a:moveTo>
                <a:moveTo>
                  <a:pt x="1141016" y="3441700"/>
                </a:moveTo>
                <a:cubicBezTo>
                  <a:pt x="1141016" y="4194042"/>
                  <a:pt x="1333236" y="4794514"/>
                  <a:pt x="1717675" y="5243115"/>
                </a:cubicBezTo>
                <a:cubicBezTo>
                  <a:pt x="2102115" y="5691716"/>
                  <a:pt x="2591991" y="5916017"/>
                  <a:pt x="3187304" y="5916017"/>
                </a:cubicBezTo>
                <a:cubicBezTo>
                  <a:pt x="3778515" y="5916017"/>
                  <a:pt x="4267399" y="5690724"/>
                  <a:pt x="4653955" y="5240139"/>
                </a:cubicBezTo>
                <a:cubicBezTo>
                  <a:pt x="5040511" y="4789421"/>
                  <a:pt x="5233790" y="4189941"/>
                  <a:pt x="5233790" y="3441700"/>
                </a:cubicBezTo>
                <a:cubicBezTo>
                  <a:pt x="5233790" y="2693458"/>
                  <a:pt x="5041504" y="2090936"/>
                  <a:pt x="4656932" y="1634133"/>
                </a:cubicBezTo>
                <a:cubicBezTo>
                  <a:pt x="4272492" y="1177197"/>
                  <a:pt x="3778515" y="948729"/>
                  <a:pt x="3175000" y="948729"/>
                </a:cubicBezTo>
                <a:cubicBezTo>
                  <a:pt x="2596224" y="948729"/>
                  <a:pt x="2112500" y="1173030"/>
                  <a:pt x="1723827" y="1621631"/>
                </a:cubicBezTo>
                <a:cubicBezTo>
                  <a:pt x="1335286" y="2070232"/>
                  <a:pt x="1141016" y="2676922"/>
                  <a:pt x="1141016" y="3441700"/>
                </a:cubicBezTo>
                <a:close/>
                <a:moveTo>
                  <a:pt x="2815233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5" name="Freeform 2365"/>
          <p:cNvSpPr/>
          <p:nvPr/>
        </p:nvSpPr>
        <p:spPr>
          <a:xfrm rot="0" flipH="0" flipV="0">
            <a:off x="10449325" y="6293065"/>
            <a:ext cx="36264" cy="196927"/>
          </a:xfrm>
          <a:custGeom>
            <a:pathLst>
              <a:path w="2133202" h="11583987">
                <a:moveTo>
                  <a:pt x="2133202" y="0"/>
                </a:moveTo>
                <a:lnTo>
                  <a:pt x="2133202" y="1320998"/>
                </a:lnTo>
                <a:lnTo>
                  <a:pt x="1054099" y="1320998"/>
                </a:lnTo>
                <a:lnTo>
                  <a:pt x="1054099" y="0"/>
                </a:lnTo>
                <a:close/>
                <a:moveTo>
                  <a:pt x="9245996" y="9066212"/>
                </a:moveTo>
                <a:moveTo>
                  <a:pt x="2133202" y="2499122"/>
                </a:moveTo>
                <a:lnTo>
                  <a:pt x="2133202" y="9946877"/>
                </a:lnTo>
                <a:cubicBezTo>
                  <a:pt x="2133202" y="10459507"/>
                  <a:pt x="2001903" y="10860483"/>
                  <a:pt x="1739304" y="11149805"/>
                </a:cubicBezTo>
                <a:cubicBezTo>
                  <a:pt x="1476837" y="11439259"/>
                  <a:pt x="1083071" y="11583987"/>
                  <a:pt x="558005" y="11583987"/>
                </a:cubicBezTo>
                <a:cubicBezTo>
                  <a:pt x="458787" y="11583987"/>
                  <a:pt x="363669" y="11579819"/>
                  <a:pt x="272652" y="11571485"/>
                </a:cubicBezTo>
                <a:cubicBezTo>
                  <a:pt x="181768" y="11563283"/>
                  <a:pt x="90884" y="11548797"/>
                  <a:pt x="0" y="11528027"/>
                </a:cubicBezTo>
                <a:lnTo>
                  <a:pt x="0" y="10604102"/>
                </a:lnTo>
                <a:cubicBezTo>
                  <a:pt x="57812" y="10616538"/>
                  <a:pt x="116748" y="10623747"/>
                  <a:pt x="176808" y="10625732"/>
                </a:cubicBezTo>
                <a:cubicBezTo>
                  <a:pt x="236735" y="10627848"/>
                  <a:pt x="295605" y="10628907"/>
                  <a:pt x="353416" y="10628907"/>
                </a:cubicBezTo>
                <a:cubicBezTo>
                  <a:pt x="568390" y="10624806"/>
                  <a:pt x="714110" y="10601059"/>
                  <a:pt x="790574" y="10557668"/>
                </a:cubicBezTo>
                <a:cubicBezTo>
                  <a:pt x="867039" y="10514276"/>
                  <a:pt x="930076" y="10439862"/>
                  <a:pt x="979685" y="10334426"/>
                </a:cubicBezTo>
                <a:cubicBezTo>
                  <a:pt x="1029294" y="10228989"/>
                  <a:pt x="1054099" y="10043979"/>
                  <a:pt x="1054099" y="9779396"/>
                </a:cubicBezTo>
                <a:lnTo>
                  <a:pt x="1054099" y="2499122"/>
                </a:lnTo>
                <a:close/>
                <a:moveTo>
                  <a:pt x="6746874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6" name="Freeform 2366"/>
          <p:cNvSpPr/>
          <p:nvPr/>
        </p:nvSpPr>
        <p:spPr>
          <a:xfrm rot="0" flipH="0" flipV="0">
            <a:off x="10508114" y="6333020"/>
            <a:ext cx="102994" cy="116805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7" name="Freeform 2367"/>
          <p:cNvSpPr/>
          <p:nvPr/>
        </p:nvSpPr>
        <p:spPr>
          <a:xfrm rot="0" flipH="0" flipV="0">
            <a:off x="10631113" y="6293065"/>
            <a:ext cx="97198" cy="154125"/>
          </a:xfrm>
          <a:custGeom>
            <a:pathLst>
              <a:path w="5717580" h="9066212">
                <a:moveTo>
                  <a:pt x="1079103" y="0"/>
                </a:moveTo>
                <a:lnTo>
                  <a:pt x="1079103" y="5370314"/>
                </a:lnTo>
                <a:lnTo>
                  <a:pt x="4080470" y="2499122"/>
                </a:lnTo>
                <a:lnTo>
                  <a:pt x="5525294" y="2499122"/>
                </a:lnTo>
                <a:lnTo>
                  <a:pt x="2920802" y="4886523"/>
                </a:lnTo>
                <a:lnTo>
                  <a:pt x="5717580" y="9066212"/>
                </a:lnTo>
                <a:lnTo>
                  <a:pt x="4347170" y="9066212"/>
                </a:lnTo>
                <a:lnTo>
                  <a:pt x="2096095" y="5637014"/>
                </a:lnTo>
                <a:lnTo>
                  <a:pt x="1079103" y="6579592"/>
                </a:ln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8" name="Freeform 2368"/>
          <p:cNvSpPr/>
          <p:nvPr/>
        </p:nvSpPr>
        <p:spPr>
          <a:xfrm rot="0" flipH="0" flipV="0">
            <a:off x="10730200" y="6302133"/>
            <a:ext cx="59665" cy="145057"/>
          </a:xfrm>
          <a:custGeom>
            <a:pathLst>
              <a:path w="3509764" h="8532812">
                <a:moveTo>
                  <a:pt x="2201267" y="0"/>
                </a:moveTo>
                <a:lnTo>
                  <a:pt x="2201267" y="1965722"/>
                </a:lnTo>
                <a:lnTo>
                  <a:pt x="3509764" y="1965722"/>
                </a:lnTo>
                <a:lnTo>
                  <a:pt x="3509764" y="2920802"/>
                </a:lnTo>
                <a:lnTo>
                  <a:pt x="2201267" y="2920802"/>
                </a:lnTo>
                <a:lnTo>
                  <a:pt x="2201267" y="7032030"/>
                </a:lnTo>
                <a:cubicBezTo>
                  <a:pt x="2201267" y="7358658"/>
                  <a:pt x="2309812" y="7531298"/>
                  <a:pt x="2526903" y="7549952"/>
                </a:cubicBezTo>
                <a:cubicBezTo>
                  <a:pt x="2743994" y="7568472"/>
                  <a:pt x="2970345" y="7577733"/>
                  <a:pt x="3205956" y="7577733"/>
                </a:cubicBezTo>
                <a:lnTo>
                  <a:pt x="3509764" y="7577733"/>
                </a:lnTo>
                <a:lnTo>
                  <a:pt x="3509764" y="8532812"/>
                </a:lnTo>
                <a:lnTo>
                  <a:pt x="2616795" y="8532812"/>
                </a:lnTo>
                <a:cubicBezTo>
                  <a:pt x="2025584" y="8532812"/>
                  <a:pt x="1628709" y="8427376"/>
                  <a:pt x="1426170" y="8216503"/>
                </a:cubicBezTo>
                <a:cubicBezTo>
                  <a:pt x="1223632" y="8005630"/>
                  <a:pt x="1122362" y="7652147"/>
                  <a:pt x="1122362" y="7156053"/>
                </a:cubicBezTo>
                <a:lnTo>
                  <a:pt x="1122362" y="2920802"/>
                </a:lnTo>
                <a:lnTo>
                  <a:pt x="0" y="2920802"/>
                </a:lnTo>
                <a:lnTo>
                  <a:pt x="0" y="1965722"/>
                </a:lnTo>
                <a:lnTo>
                  <a:pt x="1122362" y="1965722"/>
                </a:lnTo>
                <a:lnTo>
                  <a:pt x="1122362" y="0"/>
                </a:lnTo>
                <a:close/>
                <a:moveTo>
                  <a:pt x="8421092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69" name="Freeform 2369"/>
          <p:cNvSpPr/>
          <p:nvPr/>
        </p:nvSpPr>
        <p:spPr>
          <a:xfrm rot="0" flipH="0" flipV="0">
            <a:off x="10810957" y="6293065"/>
            <a:ext cx="18344" cy="154125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0" name="Freeform 2370"/>
          <p:cNvSpPr/>
          <p:nvPr/>
        </p:nvSpPr>
        <p:spPr>
          <a:xfrm rot="0" flipH="0" flipV="0">
            <a:off x="10858888" y="6293065"/>
            <a:ext cx="18344" cy="154125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1" name="Freeform 2371"/>
          <p:cNvSpPr/>
          <p:nvPr/>
        </p:nvSpPr>
        <p:spPr>
          <a:xfrm rot="0" flipH="0" flipV="0">
            <a:off x="10905764" y="6333020"/>
            <a:ext cx="92452" cy="114170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2" name="Rectangle 2372"/>
          <p:cNvSpPr/>
          <p:nvPr/>
        </p:nvSpPr>
        <p:spPr>
          <a:xfrm rot="0" flipH="0" flipV="0">
            <a:off x="11108421" y="400604"/>
            <a:ext cx="6070091" cy="319719"/>
          </a:xfrm>
          <a:prstGeom prst="rect">
            <a:avLst/>
          </a:prstGeom>
        </p:spPr>
      </p:sp>
      <p:sp>
        <p:nvSpPr>
          <p:cNvPr id="2373" name="Freeform 2373"/>
          <p:cNvSpPr/>
          <p:nvPr/>
        </p:nvSpPr>
        <p:spPr>
          <a:xfrm rot="0" flipH="0" flipV="0">
            <a:off x="11114022" y="453657"/>
            <a:ext cx="137125" cy="190390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4" name="Freeform 2374"/>
          <p:cNvSpPr/>
          <p:nvPr/>
        </p:nvSpPr>
        <p:spPr>
          <a:xfrm rot="0" flipH="0" flipV="0">
            <a:off x="11262308" y="453657"/>
            <a:ext cx="137125" cy="194165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5" name="Freeform 2375"/>
          <p:cNvSpPr/>
          <p:nvPr/>
        </p:nvSpPr>
        <p:spPr>
          <a:xfrm rot="0" flipH="0" flipV="0">
            <a:off x="11424786" y="457303"/>
            <a:ext cx="84777" cy="186744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6" name="Freeform 2376"/>
          <p:cNvSpPr/>
          <p:nvPr/>
        </p:nvSpPr>
        <p:spPr>
          <a:xfrm rot="0" flipH="0" flipV="0">
            <a:off x="11558878" y="453657"/>
            <a:ext cx="137125" cy="194165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7" name="Freeform 2377"/>
          <p:cNvSpPr/>
          <p:nvPr/>
        </p:nvSpPr>
        <p:spPr>
          <a:xfrm rot="0" flipH="0" flipV="0">
            <a:off x="11717839" y="508614"/>
            <a:ext cx="41805" cy="135433"/>
          </a:xfrm>
          <a:custGeom>
            <a:pathLst>
              <a:path w="1990725" h="6449218">
                <a:moveTo>
                  <a:pt x="1990725" y="0"/>
                </a:moveTo>
                <a:lnTo>
                  <a:pt x="1990725" y="1953418"/>
                </a:lnTo>
                <a:lnTo>
                  <a:pt x="0" y="1953418"/>
                </a:lnTo>
                <a:lnTo>
                  <a:pt x="0" y="0"/>
                </a:lnTo>
                <a:close/>
                <a:moveTo>
                  <a:pt x="5674122" y="6449218"/>
                </a:moveTo>
                <a:moveTo>
                  <a:pt x="1990725" y="4495800"/>
                </a:moveTo>
                <a:lnTo>
                  <a:pt x="1990725" y="6449218"/>
                </a:lnTo>
                <a:lnTo>
                  <a:pt x="0" y="6449218"/>
                </a:lnTo>
                <a:lnTo>
                  <a:pt x="0" y="4495800"/>
                </a:lnTo>
                <a:close/>
                <a:moveTo>
                  <a:pt x="1178322" y="6449218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8" name="Freeform 2378"/>
          <p:cNvSpPr/>
          <p:nvPr/>
        </p:nvSpPr>
        <p:spPr>
          <a:xfrm rot="0" flipH="0" flipV="0">
            <a:off x="11867675" y="453657"/>
            <a:ext cx="133870" cy="190390"/>
          </a:xfrm>
          <a:custGeom>
            <a:pathLst>
              <a:path w="6374805" h="9066212">
                <a:moveTo>
                  <a:pt x="6374805" y="0"/>
                </a:moveTo>
                <a:lnTo>
                  <a:pt x="6374805" y="1674416"/>
                </a:lnTo>
                <a:lnTo>
                  <a:pt x="1996877" y="1674416"/>
                </a:lnTo>
                <a:lnTo>
                  <a:pt x="1996877" y="3770312"/>
                </a:lnTo>
                <a:lnTo>
                  <a:pt x="5791994" y="3770312"/>
                </a:lnTo>
                <a:lnTo>
                  <a:pt x="5791994" y="5320705"/>
                </a:lnTo>
                <a:lnTo>
                  <a:pt x="1996877" y="5320705"/>
                </a:lnTo>
                <a:lnTo>
                  <a:pt x="199687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79" name="Freeform 2379"/>
          <p:cNvSpPr/>
          <p:nvPr/>
        </p:nvSpPr>
        <p:spPr>
          <a:xfrm rot="0" flipH="0" flipV="0">
            <a:off x="11994574" y="506138"/>
            <a:ext cx="141684" cy="186481"/>
          </a:xfrm>
          <a:custGeom>
            <a:pathLst>
              <a:path w="6746874" h="8880077">
                <a:moveTo>
                  <a:pt x="1934765" y="0"/>
                </a:moveTo>
                <a:lnTo>
                  <a:pt x="3423046" y="4495800"/>
                </a:lnTo>
                <a:lnTo>
                  <a:pt x="3447850" y="4495800"/>
                </a:lnTo>
                <a:lnTo>
                  <a:pt x="4880371" y="0"/>
                </a:lnTo>
                <a:lnTo>
                  <a:pt x="6746874" y="0"/>
                </a:lnTo>
                <a:lnTo>
                  <a:pt x="3956247" y="7515819"/>
                </a:lnTo>
                <a:cubicBezTo>
                  <a:pt x="3790883" y="7954102"/>
                  <a:pt x="3536618" y="8291048"/>
                  <a:pt x="3193454" y="8526660"/>
                </a:cubicBezTo>
                <a:cubicBezTo>
                  <a:pt x="2850421" y="8762271"/>
                  <a:pt x="2406054" y="8880077"/>
                  <a:pt x="1860350" y="8880077"/>
                </a:cubicBezTo>
                <a:cubicBezTo>
                  <a:pt x="1599868" y="8880077"/>
                  <a:pt x="1379669" y="8873859"/>
                  <a:pt x="1199752" y="8861424"/>
                </a:cubicBezTo>
                <a:cubicBezTo>
                  <a:pt x="1019968" y="8849121"/>
                  <a:pt x="835024" y="8832650"/>
                  <a:pt x="644921" y="8812013"/>
                </a:cubicBezTo>
                <a:lnTo>
                  <a:pt x="644921" y="7329883"/>
                </a:lnTo>
                <a:cubicBezTo>
                  <a:pt x="863996" y="7354622"/>
                  <a:pt x="1043780" y="7371092"/>
                  <a:pt x="1184274" y="7379294"/>
                </a:cubicBezTo>
                <a:cubicBezTo>
                  <a:pt x="1324900" y="7387629"/>
                  <a:pt x="1459308" y="7391796"/>
                  <a:pt x="1587499" y="7391796"/>
                </a:cubicBezTo>
                <a:cubicBezTo>
                  <a:pt x="1843748" y="7391796"/>
                  <a:pt x="2042119" y="7313215"/>
                  <a:pt x="2182613" y="7156052"/>
                </a:cubicBezTo>
                <a:cubicBezTo>
                  <a:pt x="2323239" y="6999022"/>
                  <a:pt x="2393552" y="6802701"/>
                  <a:pt x="2393552" y="6567090"/>
                </a:cubicBezTo>
                <a:cubicBezTo>
                  <a:pt x="2393552" y="6505046"/>
                  <a:pt x="2389385" y="6444059"/>
                  <a:pt x="2381050" y="6384131"/>
                </a:cubicBezTo>
                <a:cubicBezTo>
                  <a:pt x="2372848" y="6324203"/>
                  <a:pt x="2350160" y="6248731"/>
                  <a:pt x="2312986" y="6157714"/>
                </a:cubicBezTo>
                <a:lnTo>
                  <a:pt x="0" y="0"/>
                </a:lnTo>
                <a:close/>
                <a:moveTo>
                  <a:pt x="664765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0" name="Freeform 2380"/>
          <p:cNvSpPr/>
          <p:nvPr/>
        </p:nvSpPr>
        <p:spPr>
          <a:xfrm rot="0" flipH="0" flipV="0">
            <a:off x="12142367" y="502492"/>
            <a:ext cx="127749" cy="14533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1" name="Freeform 2381"/>
          <p:cNvSpPr/>
          <p:nvPr/>
        </p:nvSpPr>
        <p:spPr>
          <a:xfrm rot="0" flipH="0" flipV="0">
            <a:off x="12293399" y="453657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2" name="Freeform 2382"/>
          <p:cNvSpPr/>
          <p:nvPr/>
        </p:nvSpPr>
        <p:spPr>
          <a:xfrm rot="0" flipH="0" flipV="0">
            <a:off x="12361941" y="453657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3" name="Freeform 2383"/>
          <p:cNvSpPr/>
          <p:nvPr/>
        </p:nvSpPr>
        <p:spPr>
          <a:xfrm rot="0" flipH="0" flipV="0">
            <a:off x="12432824" y="453657"/>
            <a:ext cx="136346" cy="190390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4" name="Freeform 2384"/>
          <p:cNvSpPr/>
          <p:nvPr/>
        </p:nvSpPr>
        <p:spPr>
          <a:xfrm rot="0" flipH="0" flipV="0">
            <a:off x="12576667" y="502492"/>
            <a:ext cx="134391" cy="14533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5" name="Freeform 2385"/>
          <p:cNvSpPr/>
          <p:nvPr/>
        </p:nvSpPr>
        <p:spPr>
          <a:xfrm rot="0" flipH="0" flipV="0">
            <a:off x="12735612" y="502492"/>
            <a:ext cx="129312" cy="141555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6" name="Freeform 2386"/>
          <p:cNvSpPr/>
          <p:nvPr/>
        </p:nvSpPr>
        <p:spPr>
          <a:xfrm rot="0" flipH="0" flipV="0">
            <a:off x="12963079" y="502492"/>
            <a:ext cx="142726" cy="14533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7" name="Freeform 2387"/>
          <p:cNvSpPr/>
          <p:nvPr/>
        </p:nvSpPr>
        <p:spPr>
          <a:xfrm rot="0" flipH="0" flipV="0">
            <a:off x="13130061" y="502492"/>
            <a:ext cx="140250" cy="190127"/>
          </a:xfrm>
          <a:custGeom>
            <a:pathLst>
              <a:path w="6678613" h="9053710">
                <a:moveTo>
                  <a:pt x="3695899" y="0"/>
                </a:moveTo>
                <a:cubicBezTo>
                  <a:pt x="4626041" y="0"/>
                  <a:pt x="5355696" y="325570"/>
                  <a:pt x="5884863" y="976709"/>
                </a:cubicBezTo>
                <a:cubicBezTo>
                  <a:pt x="6414030" y="1627849"/>
                  <a:pt x="6678613" y="2478418"/>
                  <a:pt x="6678613" y="3528417"/>
                </a:cubicBezTo>
                <a:cubicBezTo>
                  <a:pt x="6678613" y="4499967"/>
                  <a:pt x="6418130" y="5308203"/>
                  <a:pt x="5897166" y="5953125"/>
                </a:cubicBezTo>
                <a:cubicBezTo>
                  <a:pt x="5376334" y="6598047"/>
                  <a:pt x="4675651" y="6920507"/>
                  <a:pt x="3795117" y="6920507"/>
                </a:cubicBezTo>
                <a:cubicBezTo>
                  <a:pt x="3394141" y="6920507"/>
                  <a:pt x="3020021" y="6834716"/>
                  <a:pt x="2672755" y="6663134"/>
                </a:cubicBezTo>
                <a:cubicBezTo>
                  <a:pt x="2325489" y="6491552"/>
                  <a:pt x="2044369" y="6246614"/>
                  <a:pt x="1829396" y="5928320"/>
                </a:cubicBezTo>
                <a:lnTo>
                  <a:pt x="1798241" y="5928320"/>
                </a:lnTo>
                <a:lnTo>
                  <a:pt x="1798241" y="9053710"/>
                </a:lnTo>
                <a:lnTo>
                  <a:pt x="0" y="9053710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10841"/>
                </a:lnTo>
                <a:lnTo>
                  <a:pt x="1736328" y="1010841"/>
                </a:lnTo>
                <a:cubicBezTo>
                  <a:pt x="1951302" y="667676"/>
                  <a:pt x="2225146" y="413412"/>
                  <a:pt x="2557860" y="248047"/>
                </a:cubicBezTo>
                <a:cubicBezTo>
                  <a:pt x="2890706" y="82683"/>
                  <a:pt x="3270052" y="0"/>
                  <a:pt x="3695899" y="0"/>
                </a:cubicBezTo>
                <a:close/>
                <a:moveTo>
                  <a:pt x="6052344" y="6740723"/>
                </a:moveTo>
                <a:moveTo>
                  <a:pt x="1736328" y="3478808"/>
                </a:moveTo>
                <a:cubicBezTo>
                  <a:pt x="1736328" y="4107193"/>
                  <a:pt x="1870671" y="4611555"/>
                  <a:pt x="2139355" y="4991894"/>
                </a:cubicBezTo>
                <a:cubicBezTo>
                  <a:pt x="2408039" y="5372232"/>
                  <a:pt x="2798696" y="5562402"/>
                  <a:pt x="3311327" y="5562402"/>
                </a:cubicBezTo>
                <a:cubicBezTo>
                  <a:pt x="3811654" y="5562402"/>
                  <a:pt x="4197152" y="5380501"/>
                  <a:pt x="4467821" y="5016698"/>
                </a:cubicBezTo>
                <a:cubicBezTo>
                  <a:pt x="4738621" y="4652896"/>
                  <a:pt x="4874022" y="4140266"/>
                  <a:pt x="4874022" y="3478808"/>
                </a:cubicBezTo>
                <a:cubicBezTo>
                  <a:pt x="4874022" y="2850423"/>
                  <a:pt x="4739680" y="2339909"/>
                  <a:pt x="4470996" y="1947267"/>
                </a:cubicBezTo>
                <a:cubicBezTo>
                  <a:pt x="4202311" y="1554493"/>
                  <a:pt x="3807487" y="1358106"/>
                  <a:pt x="3286522" y="1358106"/>
                </a:cubicBezTo>
                <a:cubicBezTo>
                  <a:pt x="2790428" y="1358106"/>
                  <a:pt x="2408039" y="1544174"/>
                  <a:pt x="2139355" y="1916311"/>
                </a:cubicBezTo>
                <a:cubicBezTo>
                  <a:pt x="1870671" y="2288315"/>
                  <a:pt x="1736328" y="2809148"/>
                  <a:pt x="1736328" y="3478808"/>
                </a:cubicBezTo>
                <a:close/>
                <a:moveTo>
                  <a:pt x="2573536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8" name="Freeform 2388"/>
          <p:cNvSpPr/>
          <p:nvPr/>
        </p:nvSpPr>
        <p:spPr>
          <a:xfrm rot="0" flipH="0" flipV="0">
            <a:off x="13293791" y="453657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89" name="Freeform 2389"/>
          <p:cNvSpPr/>
          <p:nvPr/>
        </p:nvSpPr>
        <p:spPr>
          <a:xfrm rot="0" flipH="0" flipV="0">
            <a:off x="13354519" y="502492"/>
            <a:ext cx="127749" cy="14533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0" name="Freeform 2390"/>
          <p:cNvSpPr/>
          <p:nvPr/>
        </p:nvSpPr>
        <p:spPr>
          <a:xfrm rot="0" flipH="0" flipV="0">
            <a:off x="13507892" y="453657"/>
            <a:ext cx="136346" cy="190390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1" name="Freeform 2391"/>
          <p:cNvSpPr/>
          <p:nvPr/>
        </p:nvSpPr>
        <p:spPr>
          <a:xfrm rot="0" flipH="0" flipV="0">
            <a:off x="13647088" y="502492"/>
            <a:ext cx="137646" cy="145330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2" name="Freeform 2392"/>
          <p:cNvSpPr/>
          <p:nvPr/>
        </p:nvSpPr>
        <p:spPr>
          <a:xfrm rot="0" flipH="0" flipV="0">
            <a:off x="13807989" y="453657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3" name="Freeform 2393"/>
          <p:cNvSpPr/>
          <p:nvPr/>
        </p:nvSpPr>
        <p:spPr>
          <a:xfrm rot="0" flipH="0" flipV="0">
            <a:off x="13875488" y="506138"/>
            <a:ext cx="129312" cy="141684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4" name="Freeform 2394"/>
          <p:cNvSpPr/>
          <p:nvPr/>
        </p:nvSpPr>
        <p:spPr>
          <a:xfrm rot="0" flipH="0" flipV="0">
            <a:off x="14101392" y="502492"/>
            <a:ext cx="134391" cy="14533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5" name="Freeform 2395"/>
          <p:cNvSpPr/>
          <p:nvPr/>
        </p:nvSpPr>
        <p:spPr>
          <a:xfrm rot="0" flipH="0" flipV="0">
            <a:off x="14261378" y="453657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6" name="Freeform 2396"/>
          <p:cNvSpPr/>
          <p:nvPr/>
        </p:nvSpPr>
        <p:spPr>
          <a:xfrm rot="0" flipH="0" flipV="0">
            <a:off x="14332262" y="453657"/>
            <a:ext cx="136346" cy="190390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7" name="Freeform 2397"/>
          <p:cNvSpPr/>
          <p:nvPr/>
        </p:nvSpPr>
        <p:spPr>
          <a:xfrm rot="0" flipH="0" flipV="0">
            <a:off x="14476104" y="502492"/>
            <a:ext cx="134391" cy="14533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8" name="Freeform 2398"/>
          <p:cNvSpPr/>
          <p:nvPr/>
        </p:nvSpPr>
        <p:spPr>
          <a:xfrm rot="0" flipH="0" flipV="0">
            <a:off x="14629191" y="502492"/>
            <a:ext cx="134391" cy="14533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99" name="Freeform 2399"/>
          <p:cNvSpPr/>
          <p:nvPr/>
        </p:nvSpPr>
        <p:spPr>
          <a:xfrm rot="0" flipH="0" flipV="0">
            <a:off x="14857715" y="449102"/>
            <a:ext cx="187260" cy="199504"/>
          </a:xfrm>
          <a:custGeom>
            <a:pathLst>
              <a:path w="8917186" h="9500194">
                <a:moveTo>
                  <a:pt x="4458494" y="0"/>
                </a:moveTo>
                <a:cubicBezTo>
                  <a:pt x="5806281" y="0"/>
                  <a:pt x="6886311" y="451644"/>
                  <a:pt x="7698581" y="1354931"/>
                </a:cubicBezTo>
                <a:cubicBezTo>
                  <a:pt x="8510985" y="2258219"/>
                  <a:pt x="8917186" y="3402343"/>
                  <a:pt x="8917186" y="4787304"/>
                </a:cubicBezTo>
                <a:cubicBezTo>
                  <a:pt x="8917186" y="6139061"/>
                  <a:pt x="8508934" y="7262482"/>
                  <a:pt x="7692430" y="8157567"/>
                </a:cubicBezTo>
                <a:cubicBezTo>
                  <a:pt x="6875925" y="9052652"/>
                  <a:pt x="5797947" y="9500194"/>
                  <a:pt x="4458494" y="9500194"/>
                </a:cubicBezTo>
                <a:cubicBezTo>
                  <a:pt x="3586295" y="9500194"/>
                  <a:pt x="2810140" y="9299706"/>
                  <a:pt x="2130028" y="8898731"/>
                </a:cubicBezTo>
                <a:cubicBezTo>
                  <a:pt x="1449917" y="8497623"/>
                  <a:pt x="924851" y="7934325"/>
                  <a:pt x="554831" y="7208837"/>
                </a:cubicBezTo>
                <a:cubicBezTo>
                  <a:pt x="184944" y="6483217"/>
                  <a:pt x="0" y="5676040"/>
                  <a:pt x="0" y="4787304"/>
                </a:cubicBezTo>
                <a:cubicBezTo>
                  <a:pt x="0" y="3389908"/>
                  <a:pt x="408186" y="2242675"/>
                  <a:pt x="1224558" y="1345604"/>
                </a:cubicBezTo>
                <a:cubicBezTo>
                  <a:pt x="2041062" y="448534"/>
                  <a:pt x="3119041" y="0"/>
                  <a:pt x="4458494" y="0"/>
                </a:cubicBezTo>
                <a:close/>
                <a:moveTo>
                  <a:pt x="8799314" y="9283104"/>
                </a:moveTo>
                <a:moveTo>
                  <a:pt x="1990527" y="4787304"/>
                </a:moveTo>
                <a:cubicBezTo>
                  <a:pt x="1990527" y="5680273"/>
                  <a:pt x="2204442" y="6408936"/>
                  <a:pt x="2632274" y="6973292"/>
                </a:cubicBezTo>
                <a:cubicBezTo>
                  <a:pt x="3060237" y="7537516"/>
                  <a:pt x="3668977" y="7819628"/>
                  <a:pt x="4458494" y="7819628"/>
                </a:cubicBezTo>
                <a:cubicBezTo>
                  <a:pt x="5239941" y="7819628"/>
                  <a:pt x="5845638" y="7541617"/>
                  <a:pt x="6275586" y="6985595"/>
                </a:cubicBezTo>
                <a:cubicBezTo>
                  <a:pt x="6705534" y="6429573"/>
                  <a:pt x="6920508" y="5696810"/>
                  <a:pt x="6920508" y="4787304"/>
                </a:cubicBezTo>
                <a:cubicBezTo>
                  <a:pt x="6920508" y="3832291"/>
                  <a:pt x="6702425" y="3074723"/>
                  <a:pt x="6266260" y="2514600"/>
                </a:cubicBezTo>
                <a:cubicBezTo>
                  <a:pt x="5830094" y="1954345"/>
                  <a:pt x="5223404" y="1674217"/>
                  <a:pt x="4446191" y="1674217"/>
                </a:cubicBezTo>
                <a:cubicBezTo>
                  <a:pt x="3673078" y="1674217"/>
                  <a:pt x="3070490" y="1957453"/>
                  <a:pt x="2638425" y="2523926"/>
                </a:cubicBezTo>
                <a:cubicBezTo>
                  <a:pt x="2206493" y="3090267"/>
                  <a:pt x="1990527" y="3844726"/>
                  <a:pt x="1990527" y="4787304"/>
                </a:cubicBezTo>
                <a:close/>
                <a:moveTo>
                  <a:pt x="4012010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0" name="Freeform 2400"/>
          <p:cNvSpPr/>
          <p:nvPr/>
        </p:nvSpPr>
        <p:spPr>
          <a:xfrm rot="0" flipH="0" flipV="0">
            <a:off x="15069237" y="506138"/>
            <a:ext cx="129312" cy="141684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1" name="Freeform 2401"/>
          <p:cNvSpPr/>
          <p:nvPr/>
        </p:nvSpPr>
        <p:spPr>
          <a:xfrm rot="0" flipH="0" flipV="0">
            <a:off x="15228166" y="453657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2" name="Freeform 2402"/>
          <p:cNvSpPr/>
          <p:nvPr/>
        </p:nvSpPr>
        <p:spPr>
          <a:xfrm rot="0" flipH="0" flipV="0">
            <a:off x="15295665" y="506138"/>
            <a:ext cx="129312" cy="141684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3" name="Freeform 2403"/>
          <p:cNvSpPr/>
          <p:nvPr/>
        </p:nvSpPr>
        <p:spPr>
          <a:xfrm rot="0" flipH="0" flipV="0">
            <a:off x="15453552" y="502492"/>
            <a:ext cx="129312" cy="141555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4" name="Freeform 2404"/>
          <p:cNvSpPr/>
          <p:nvPr/>
        </p:nvSpPr>
        <p:spPr>
          <a:xfrm rot="0" flipH="0" flipV="0">
            <a:off x="15669167" y="506138"/>
            <a:ext cx="141684" cy="186481"/>
          </a:xfrm>
          <a:custGeom>
            <a:pathLst>
              <a:path w="6746874" h="8880077">
                <a:moveTo>
                  <a:pt x="1934765" y="0"/>
                </a:moveTo>
                <a:lnTo>
                  <a:pt x="3423046" y="4495800"/>
                </a:lnTo>
                <a:lnTo>
                  <a:pt x="3447850" y="4495800"/>
                </a:lnTo>
                <a:lnTo>
                  <a:pt x="4880371" y="0"/>
                </a:lnTo>
                <a:lnTo>
                  <a:pt x="6746874" y="0"/>
                </a:lnTo>
                <a:lnTo>
                  <a:pt x="3956247" y="7515819"/>
                </a:lnTo>
                <a:cubicBezTo>
                  <a:pt x="3790883" y="7954102"/>
                  <a:pt x="3536618" y="8291048"/>
                  <a:pt x="3193454" y="8526660"/>
                </a:cubicBezTo>
                <a:cubicBezTo>
                  <a:pt x="2850421" y="8762271"/>
                  <a:pt x="2406054" y="8880077"/>
                  <a:pt x="1860350" y="8880077"/>
                </a:cubicBezTo>
                <a:cubicBezTo>
                  <a:pt x="1599868" y="8880077"/>
                  <a:pt x="1379669" y="8873859"/>
                  <a:pt x="1199752" y="8861424"/>
                </a:cubicBezTo>
                <a:cubicBezTo>
                  <a:pt x="1019968" y="8849121"/>
                  <a:pt x="835024" y="8832650"/>
                  <a:pt x="644921" y="8812013"/>
                </a:cubicBezTo>
                <a:lnTo>
                  <a:pt x="644921" y="7329883"/>
                </a:lnTo>
                <a:cubicBezTo>
                  <a:pt x="863996" y="7354622"/>
                  <a:pt x="1043780" y="7371092"/>
                  <a:pt x="1184274" y="7379294"/>
                </a:cubicBezTo>
                <a:cubicBezTo>
                  <a:pt x="1324900" y="7387629"/>
                  <a:pt x="1459308" y="7391796"/>
                  <a:pt x="1587499" y="7391796"/>
                </a:cubicBezTo>
                <a:cubicBezTo>
                  <a:pt x="1843748" y="7391796"/>
                  <a:pt x="2042119" y="7313215"/>
                  <a:pt x="2182613" y="7156052"/>
                </a:cubicBezTo>
                <a:cubicBezTo>
                  <a:pt x="2323239" y="6999022"/>
                  <a:pt x="2393552" y="6802701"/>
                  <a:pt x="2393552" y="6567090"/>
                </a:cubicBezTo>
                <a:cubicBezTo>
                  <a:pt x="2393552" y="6505046"/>
                  <a:pt x="2389385" y="6444059"/>
                  <a:pt x="2381050" y="6384131"/>
                </a:cubicBezTo>
                <a:cubicBezTo>
                  <a:pt x="2372848" y="6324203"/>
                  <a:pt x="2350160" y="6248731"/>
                  <a:pt x="2312986" y="6157714"/>
                </a:cubicBezTo>
                <a:lnTo>
                  <a:pt x="0" y="0"/>
                </a:lnTo>
                <a:close/>
                <a:moveTo>
                  <a:pt x="664765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5" name="Freeform 2405"/>
          <p:cNvSpPr/>
          <p:nvPr/>
        </p:nvSpPr>
        <p:spPr>
          <a:xfrm rot="0" flipH="0" flipV="0">
            <a:off x="15824774" y="453657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6" name="Freeform 2406"/>
          <p:cNvSpPr/>
          <p:nvPr/>
        </p:nvSpPr>
        <p:spPr>
          <a:xfrm rot="0" flipH="0" flipV="0">
            <a:off x="15893316" y="453657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7" name="Freeform 2407"/>
          <p:cNvSpPr/>
          <p:nvPr/>
        </p:nvSpPr>
        <p:spPr>
          <a:xfrm rot="0" flipH="0" flipV="0">
            <a:off x="15956519" y="502492"/>
            <a:ext cx="142726" cy="14533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8" name="Freeform 2408"/>
          <p:cNvSpPr/>
          <p:nvPr/>
        </p:nvSpPr>
        <p:spPr>
          <a:xfrm rot="0" flipH="0" flipV="0">
            <a:off x="16123503" y="502492"/>
            <a:ext cx="140250" cy="190127"/>
          </a:xfrm>
          <a:custGeom>
            <a:pathLst>
              <a:path w="6678613" h="9053710">
                <a:moveTo>
                  <a:pt x="3695899" y="0"/>
                </a:moveTo>
                <a:cubicBezTo>
                  <a:pt x="4626041" y="0"/>
                  <a:pt x="5355696" y="325570"/>
                  <a:pt x="5884863" y="976709"/>
                </a:cubicBezTo>
                <a:cubicBezTo>
                  <a:pt x="6414030" y="1627849"/>
                  <a:pt x="6678613" y="2478418"/>
                  <a:pt x="6678613" y="3528417"/>
                </a:cubicBezTo>
                <a:cubicBezTo>
                  <a:pt x="6678613" y="4499967"/>
                  <a:pt x="6418130" y="5308203"/>
                  <a:pt x="5897166" y="5953125"/>
                </a:cubicBezTo>
                <a:cubicBezTo>
                  <a:pt x="5376334" y="6598047"/>
                  <a:pt x="4675651" y="6920507"/>
                  <a:pt x="3795117" y="6920507"/>
                </a:cubicBezTo>
                <a:cubicBezTo>
                  <a:pt x="3394141" y="6920507"/>
                  <a:pt x="3020021" y="6834716"/>
                  <a:pt x="2672755" y="6663134"/>
                </a:cubicBezTo>
                <a:cubicBezTo>
                  <a:pt x="2325489" y="6491552"/>
                  <a:pt x="2044369" y="6246614"/>
                  <a:pt x="1829396" y="5928320"/>
                </a:cubicBezTo>
                <a:lnTo>
                  <a:pt x="1798241" y="5928320"/>
                </a:lnTo>
                <a:lnTo>
                  <a:pt x="1798241" y="9053710"/>
                </a:lnTo>
                <a:lnTo>
                  <a:pt x="0" y="9053710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10841"/>
                </a:lnTo>
                <a:lnTo>
                  <a:pt x="1736328" y="1010841"/>
                </a:lnTo>
                <a:cubicBezTo>
                  <a:pt x="1951302" y="667676"/>
                  <a:pt x="2225146" y="413412"/>
                  <a:pt x="2557860" y="248047"/>
                </a:cubicBezTo>
                <a:cubicBezTo>
                  <a:pt x="2890706" y="82683"/>
                  <a:pt x="3270052" y="0"/>
                  <a:pt x="3695899" y="0"/>
                </a:cubicBezTo>
                <a:close/>
                <a:moveTo>
                  <a:pt x="6052344" y="6740723"/>
                </a:moveTo>
                <a:moveTo>
                  <a:pt x="1736328" y="3478808"/>
                </a:moveTo>
                <a:cubicBezTo>
                  <a:pt x="1736328" y="4107193"/>
                  <a:pt x="1870671" y="4611555"/>
                  <a:pt x="2139355" y="4991894"/>
                </a:cubicBezTo>
                <a:cubicBezTo>
                  <a:pt x="2408039" y="5372232"/>
                  <a:pt x="2798696" y="5562402"/>
                  <a:pt x="3311327" y="5562402"/>
                </a:cubicBezTo>
                <a:cubicBezTo>
                  <a:pt x="3811654" y="5562402"/>
                  <a:pt x="4197152" y="5380501"/>
                  <a:pt x="4467821" y="5016698"/>
                </a:cubicBezTo>
                <a:cubicBezTo>
                  <a:pt x="4738621" y="4652896"/>
                  <a:pt x="4874022" y="4140266"/>
                  <a:pt x="4874022" y="3478808"/>
                </a:cubicBezTo>
                <a:cubicBezTo>
                  <a:pt x="4874022" y="2850423"/>
                  <a:pt x="4739680" y="2339909"/>
                  <a:pt x="4470996" y="1947267"/>
                </a:cubicBezTo>
                <a:cubicBezTo>
                  <a:pt x="4202311" y="1554493"/>
                  <a:pt x="3807487" y="1358106"/>
                  <a:pt x="3286522" y="1358106"/>
                </a:cubicBezTo>
                <a:cubicBezTo>
                  <a:pt x="2790428" y="1358106"/>
                  <a:pt x="2408039" y="1544174"/>
                  <a:pt x="2139355" y="1916311"/>
                </a:cubicBezTo>
                <a:cubicBezTo>
                  <a:pt x="1870671" y="2288315"/>
                  <a:pt x="1736328" y="2809148"/>
                  <a:pt x="1736328" y="3478808"/>
                </a:cubicBezTo>
                <a:close/>
                <a:moveTo>
                  <a:pt x="2573536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09" name="Freeform 2409"/>
          <p:cNvSpPr/>
          <p:nvPr/>
        </p:nvSpPr>
        <p:spPr>
          <a:xfrm rot="0" flipH="0" flipV="0">
            <a:off x="16287231" y="453657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0" name="Freeform 2410"/>
          <p:cNvSpPr/>
          <p:nvPr/>
        </p:nvSpPr>
        <p:spPr>
          <a:xfrm rot="0" flipH="0" flipV="0">
            <a:off x="16347959" y="502492"/>
            <a:ext cx="127749" cy="14533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1" name="Freeform 2411"/>
          <p:cNvSpPr/>
          <p:nvPr/>
        </p:nvSpPr>
        <p:spPr>
          <a:xfrm rot="0" flipH="0" flipV="0">
            <a:off x="16485055" y="464858"/>
            <a:ext cx="88552" cy="180751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2" name="Freeform 2412"/>
          <p:cNvSpPr/>
          <p:nvPr/>
        </p:nvSpPr>
        <p:spPr>
          <a:xfrm rot="0" flipH="0" flipV="0">
            <a:off x="16586465" y="502492"/>
            <a:ext cx="142726" cy="14533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3" name="Freeform 2413"/>
          <p:cNvSpPr/>
          <p:nvPr/>
        </p:nvSpPr>
        <p:spPr>
          <a:xfrm rot="0" flipH="0" flipV="0">
            <a:off x="16746676" y="502492"/>
            <a:ext cx="127749" cy="14533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4" name="Freeform 2414"/>
          <p:cNvSpPr/>
          <p:nvPr/>
        </p:nvSpPr>
        <p:spPr>
          <a:xfrm rot="0" flipH="0" flipV="0">
            <a:off x="16889894" y="502492"/>
            <a:ext cx="127749" cy="14533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5" name="Freeform 2415"/>
          <p:cNvSpPr/>
          <p:nvPr/>
        </p:nvSpPr>
        <p:spPr>
          <a:xfrm rot="0" flipH="0" flipV="0">
            <a:off x="17034025" y="502492"/>
            <a:ext cx="134391" cy="14533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6" name="Rectangle 2416"/>
          <p:cNvSpPr/>
          <p:nvPr/>
        </p:nvSpPr>
        <p:spPr>
          <a:xfrm rot="0" flipH="0" flipV="0">
            <a:off x="7485099" y="910891"/>
            <a:ext cx="3025292" cy="589513"/>
          </a:xfrm>
          <a:prstGeom prst="rect">
            <a:avLst/>
          </a:prstGeom>
        </p:spPr>
      </p:sp>
      <p:sp>
        <p:nvSpPr>
          <p:cNvPr id="2417" name="Freeform 2417"/>
          <p:cNvSpPr/>
          <p:nvPr/>
        </p:nvSpPr>
        <p:spPr>
          <a:xfrm rot="0" flipH="0" flipV="0">
            <a:off x="7489900" y="956365"/>
            <a:ext cx="117536" cy="163191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8" name="Freeform 2418"/>
          <p:cNvSpPr/>
          <p:nvPr/>
        </p:nvSpPr>
        <p:spPr>
          <a:xfrm rot="0" flipH="0" flipV="0">
            <a:off x="7617001" y="956365"/>
            <a:ext cx="117536" cy="166427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19" name="Freeform 2419"/>
          <p:cNvSpPr/>
          <p:nvPr/>
        </p:nvSpPr>
        <p:spPr>
          <a:xfrm rot="0" flipH="0" flipV="0">
            <a:off x="7744103" y="956365"/>
            <a:ext cx="117536" cy="166427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0" name="Freeform 2420"/>
          <p:cNvSpPr/>
          <p:nvPr/>
        </p:nvSpPr>
        <p:spPr>
          <a:xfrm rot="0" flipH="0" flipV="0">
            <a:off x="7875334" y="959491"/>
            <a:ext cx="109277" cy="160066"/>
          </a:xfrm>
          <a:custGeom>
            <a:pathLst>
              <a:path w="6070997" h="8892579">
                <a:moveTo>
                  <a:pt x="6070997" y="0"/>
                </a:moveTo>
                <a:lnTo>
                  <a:pt x="6070997" y="1550392"/>
                </a:lnTo>
                <a:cubicBezTo>
                  <a:pt x="5198666" y="2340041"/>
                  <a:pt x="4504135" y="3420070"/>
                  <a:pt x="3987403" y="4790479"/>
                </a:cubicBezTo>
                <a:cubicBezTo>
                  <a:pt x="3470672" y="6160889"/>
                  <a:pt x="3195770" y="7528256"/>
                  <a:pt x="3162697" y="8892579"/>
                </a:cubicBezTo>
                <a:lnTo>
                  <a:pt x="1234083" y="8892579"/>
                </a:lnTo>
                <a:cubicBezTo>
                  <a:pt x="1337403" y="7577865"/>
                  <a:pt x="1648487" y="6302507"/>
                  <a:pt x="2167335" y="5066506"/>
                </a:cubicBezTo>
                <a:cubicBezTo>
                  <a:pt x="2686183" y="3830373"/>
                  <a:pt x="3369337" y="2701726"/>
                  <a:pt x="4216797" y="1680567"/>
                </a:cubicBezTo>
                <a:lnTo>
                  <a:pt x="0" y="1680567"/>
                </a:lnTo>
                <a:lnTo>
                  <a:pt x="0" y="0"/>
                </a:lnTo>
                <a:close/>
                <a:moveTo>
                  <a:pt x="8396486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1" name="Freeform 2421"/>
          <p:cNvSpPr/>
          <p:nvPr/>
        </p:nvSpPr>
        <p:spPr>
          <a:xfrm rot="0" flipH="0" flipV="0">
            <a:off x="8005671" y="1043208"/>
            <a:ext cx="68758" cy="27903"/>
          </a:xfrm>
          <a:custGeom>
            <a:pathLst>
              <a:path w="3819922" h="1550194">
                <a:moveTo>
                  <a:pt x="3819922" y="0"/>
                </a:moveTo>
                <a:lnTo>
                  <a:pt x="3819922" y="1550194"/>
                </a:lnTo>
                <a:lnTo>
                  <a:pt x="0" y="1550194"/>
                </a:lnTo>
                <a:lnTo>
                  <a:pt x="0" y="0"/>
                </a:lnTo>
                <a:close/>
                <a:moveTo>
                  <a:pt x="3565723" y="4241601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2" name="Freeform 2422"/>
          <p:cNvSpPr/>
          <p:nvPr/>
        </p:nvSpPr>
        <p:spPr>
          <a:xfrm rot="0" flipH="0" flipV="0">
            <a:off x="8091347" y="956365"/>
            <a:ext cx="117536" cy="163191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3" name="Freeform 2423"/>
          <p:cNvSpPr/>
          <p:nvPr/>
        </p:nvSpPr>
        <p:spPr>
          <a:xfrm rot="0" flipH="0" flipV="0">
            <a:off x="8218448" y="956365"/>
            <a:ext cx="117536" cy="166427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4" name="Freeform 2424"/>
          <p:cNvSpPr/>
          <p:nvPr/>
        </p:nvSpPr>
        <p:spPr>
          <a:xfrm rot="0" flipH="0" flipV="0">
            <a:off x="8357716" y="959491"/>
            <a:ext cx="72666" cy="160066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5" name="Freeform 2425"/>
          <p:cNvSpPr/>
          <p:nvPr/>
        </p:nvSpPr>
        <p:spPr>
          <a:xfrm rot="0" flipH="0" flipV="0">
            <a:off x="8472651" y="956365"/>
            <a:ext cx="117536" cy="166427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6" name="Freeform 2426"/>
          <p:cNvSpPr/>
          <p:nvPr/>
        </p:nvSpPr>
        <p:spPr>
          <a:xfrm rot="0" flipH="0" flipV="0">
            <a:off x="8608904" y="1003471"/>
            <a:ext cx="35833" cy="116085"/>
          </a:xfrm>
          <a:custGeom>
            <a:pathLst>
              <a:path w="1990725" h="6449218">
                <a:moveTo>
                  <a:pt x="1990725" y="0"/>
                </a:moveTo>
                <a:lnTo>
                  <a:pt x="1990725" y="1953418"/>
                </a:lnTo>
                <a:lnTo>
                  <a:pt x="0" y="1953418"/>
                </a:lnTo>
                <a:lnTo>
                  <a:pt x="0" y="0"/>
                </a:lnTo>
                <a:close/>
                <a:moveTo>
                  <a:pt x="5674122" y="6449218"/>
                </a:moveTo>
                <a:moveTo>
                  <a:pt x="1990725" y="4495800"/>
                </a:moveTo>
                <a:lnTo>
                  <a:pt x="1990725" y="6449218"/>
                </a:lnTo>
                <a:lnTo>
                  <a:pt x="0" y="6449218"/>
                </a:lnTo>
                <a:lnTo>
                  <a:pt x="0" y="4495800"/>
                </a:lnTo>
                <a:close/>
                <a:moveTo>
                  <a:pt x="1178322" y="64492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7" name="Freeform 2427"/>
          <p:cNvSpPr/>
          <p:nvPr/>
        </p:nvSpPr>
        <p:spPr>
          <a:xfrm rot="0" flipH="0" flipV="0">
            <a:off x="8737334" y="956365"/>
            <a:ext cx="115528" cy="163191"/>
          </a:xfrm>
          <a:custGeom>
            <a:pathLst>
              <a:path w="6418263" h="9066212">
                <a:moveTo>
                  <a:pt x="1996877" y="0"/>
                </a:moveTo>
                <a:lnTo>
                  <a:pt x="1996877" y="7391797"/>
                </a:lnTo>
                <a:lnTo>
                  <a:pt x="6418263" y="7391797"/>
                </a:lnTo>
                <a:lnTo>
                  <a:pt x="641826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8" name="Freeform 2428"/>
          <p:cNvSpPr/>
          <p:nvPr/>
        </p:nvSpPr>
        <p:spPr>
          <a:xfrm rot="0" flipH="0" flipV="0">
            <a:off x="8869319" y="1001349"/>
            <a:ext cx="110838" cy="121443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29" name="Freeform 2429"/>
          <p:cNvSpPr/>
          <p:nvPr/>
        </p:nvSpPr>
        <p:spPr>
          <a:xfrm rot="0" flipH="0" flipV="0">
            <a:off x="9007550" y="956365"/>
            <a:ext cx="116868" cy="163191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0" name="Freeform 2430"/>
          <p:cNvSpPr/>
          <p:nvPr/>
        </p:nvSpPr>
        <p:spPr>
          <a:xfrm rot="0" flipH="0" flipV="0">
            <a:off x="9136759" y="956365"/>
            <a:ext cx="32482" cy="163191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1" name="Freeform 2431"/>
          <p:cNvSpPr/>
          <p:nvPr/>
        </p:nvSpPr>
        <p:spPr>
          <a:xfrm rot="0" flipH="0" flipV="0">
            <a:off x="9190933" y="998224"/>
            <a:ext cx="122336" cy="124569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2" name="Freeform 2432"/>
          <p:cNvSpPr/>
          <p:nvPr/>
        </p:nvSpPr>
        <p:spPr>
          <a:xfrm rot="0" flipH="0" flipV="0">
            <a:off x="9333837" y="1043208"/>
            <a:ext cx="68758" cy="27903"/>
          </a:xfrm>
          <a:custGeom>
            <a:pathLst>
              <a:path w="3819922" h="1550194">
                <a:moveTo>
                  <a:pt x="3819922" y="0"/>
                </a:moveTo>
                <a:lnTo>
                  <a:pt x="3819922" y="1550194"/>
                </a:lnTo>
                <a:lnTo>
                  <a:pt x="0" y="1550194"/>
                </a:lnTo>
                <a:lnTo>
                  <a:pt x="0" y="0"/>
                </a:lnTo>
                <a:close/>
                <a:moveTo>
                  <a:pt x="3565723" y="4241601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3" name="Freeform 2433"/>
          <p:cNvSpPr/>
          <p:nvPr/>
        </p:nvSpPr>
        <p:spPr>
          <a:xfrm rot="0" flipH="0" flipV="0">
            <a:off x="9423420" y="998224"/>
            <a:ext cx="122336" cy="124569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4" name="Freeform 2434"/>
          <p:cNvSpPr/>
          <p:nvPr/>
        </p:nvSpPr>
        <p:spPr>
          <a:xfrm rot="0" flipH="0" flipV="0">
            <a:off x="9566548" y="998224"/>
            <a:ext cx="120215" cy="162966"/>
          </a:xfrm>
          <a:custGeom>
            <a:pathLst>
              <a:path w="6678613" h="9053710">
                <a:moveTo>
                  <a:pt x="3695899" y="0"/>
                </a:moveTo>
                <a:cubicBezTo>
                  <a:pt x="4626041" y="0"/>
                  <a:pt x="5355696" y="325570"/>
                  <a:pt x="5884863" y="976709"/>
                </a:cubicBezTo>
                <a:cubicBezTo>
                  <a:pt x="6414030" y="1627849"/>
                  <a:pt x="6678613" y="2478418"/>
                  <a:pt x="6678613" y="3528417"/>
                </a:cubicBezTo>
                <a:cubicBezTo>
                  <a:pt x="6678613" y="4499967"/>
                  <a:pt x="6418130" y="5308203"/>
                  <a:pt x="5897166" y="5953125"/>
                </a:cubicBezTo>
                <a:cubicBezTo>
                  <a:pt x="5376334" y="6598047"/>
                  <a:pt x="4675651" y="6920507"/>
                  <a:pt x="3795117" y="6920507"/>
                </a:cubicBezTo>
                <a:cubicBezTo>
                  <a:pt x="3394141" y="6920507"/>
                  <a:pt x="3020021" y="6834716"/>
                  <a:pt x="2672755" y="6663134"/>
                </a:cubicBezTo>
                <a:cubicBezTo>
                  <a:pt x="2325489" y="6491552"/>
                  <a:pt x="2044369" y="6246614"/>
                  <a:pt x="1829396" y="5928320"/>
                </a:cubicBezTo>
                <a:lnTo>
                  <a:pt x="1798241" y="5928320"/>
                </a:lnTo>
                <a:lnTo>
                  <a:pt x="1798241" y="9053710"/>
                </a:lnTo>
                <a:lnTo>
                  <a:pt x="0" y="9053710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10841"/>
                </a:lnTo>
                <a:lnTo>
                  <a:pt x="1736328" y="1010841"/>
                </a:lnTo>
                <a:cubicBezTo>
                  <a:pt x="1951302" y="667676"/>
                  <a:pt x="2225146" y="413412"/>
                  <a:pt x="2557860" y="248047"/>
                </a:cubicBezTo>
                <a:cubicBezTo>
                  <a:pt x="2890706" y="82683"/>
                  <a:pt x="3270052" y="0"/>
                  <a:pt x="3695899" y="0"/>
                </a:cubicBezTo>
                <a:close/>
                <a:moveTo>
                  <a:pt x="6052344" y="6740723"/>
                </a:moveTo>
                <a:moveTo>
                  <a:pt x="1736328" y="3478808"/>
                </a:moveTo>
                <a:cubicBezTo>
                  <a:pt x="1736328" y="4107193"/>
                  <a:pt x="1870671" y="4611555"/>
                  <a:pt x="2139355" y="4991894"/>
                </a:cubicBezTo>
                <a:cubicBezTo>
                  <a:pt x="2408039" y="5372232"/>
                  <a:pt x="2798696" y="5562402"/>
                  <a:pt x="3311327" y="5562402"/>
                </a:cubicBezTo>
                <a:cubicBezTo>
                  <a:pt x="3811654" y="5562402"/>
                  <a:pt x="4197152" y="5380501"/>
                  <a:pt x="4467821" y="5016698"/>
                </a:cubicBezTo>
                <a:cubicBezTo>
                  <a:pt x="4738621" y="4652896"/>
                  <a:pt x="4874022" y="4140266"/>
                  <a:pt x="4874022" y="3478808"/>
                </a:cubicBezTo>
                <a:cubicBezTo>
                  <a:pt x="4874022" y="2850423"/>
                  <a:pt x="4739680" y="2339909"/>
                  <a:pt x="4470996" y="1947267"/>
                </a:cubicBezTo>
                <a:cubicBezTo>
                  <a:pt x="4202311" y="1554493"/>
                  <a:pt x="3807487" y="1358106"/>
                  <a:pt x="3286522" y="1358106"/>
                </a:cubicBezTo>
                <a:cubicBezTo>
                  <a:pt x="2790428" y="1358106"/>
                  <a:pt x="2408039" y="1544174"/>
                  <a:pt x="2139355" y="1916311"/>
                </a:cubicBezTo>
                <a:cubicBezTo>
                  <a:pt x="1870671" y="2288315"/>
                  <a:pt x="1736328" y="2809148"/>
                  <a:pt x="1736328" y="3478808"/>
                </a:cubicBezTo>
                <a:close/>
                <a:moveTo>
                  <a:pt x="2573536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5" name="Freeform 2435"/>
          <p:cNvSpPr/>
          <p:nvPr/>
        </p:nvSpPr>
        <p:spPr>
          <a:xfrm rot="0" flipH="0" flipV="0">
            <a:off x="9706888" y="956365"/>
            <a:ext cx="32482" cy="163191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6" name="Freeform 2436"/>
          <p:cNvSpPr/>
          <p:nvPr/>
        </p:nvSpPr>
        <p:spPr>
          <a:xfrm rot="0" flipH="0" flipV="0">
            <a:off x="9764745" y="998224"/>
            <a:ext cx="110838" cy="121333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7" name="Freeform 2437"/>
          <p:cNvSpPr/>
          <p:nvPr/>
        </p:nvSpPr>
        <p:spPr>
          <a:xfrm rot="0" flipH="0" flipV="0">
            <a:off x="9900076" y="998224"/>
            <a:ext cx="110838" cy="121333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8" name="Freeform 2438"/>
          <p:cNvSpPr/>
          <p:nvPr/>
        </p:nvSpPr>
        <p:spPr>
          <a:xfrm rot="0" flipH="0" flipV="0">
            <a:off x="10031725" y="998224"/>
            <a:ext cx="122336" cy="124569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39" name="Freeform 2439"/>
          <p:cNvSpPr/>
          <p:nvPr/>
        </p:nvSpPr>
        <p:spPr>
          <a:xfrm rot="0" flipH="0" flipV="0">
            <a:off x="10163802" y="965966"/>
            <a:ext cx="75902" cy="154930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0" name="Freeform 2440"/>
          <p:cNvSpPr/>
          <p:nvPr/>
        </p:nvSpPr>
        <p:spPr>
          <a:xfrm rot="0" flipH="0" flipV="0">
            <a:off x="7500837" y="1271833"/>
            <a:ext cx="175804" cy="163191"/>
          </a:xfrm>
          <a:custGeom>
            <a:pathLst>
              <a:path w="9766895" h="9066212">
                <a:moveTo>
                  <a:pt x="2809280" y="0"/>
                </a:moveTo>
                <a:lnTo>
                  <a:pt x="4929981" y="6232327"/>
                </a:lnTo>
                <a:lnTo>
                  <a:pt x="4954786" y="6232327"/>
                </a:lnTo>
                <a:lnTo>
                  <a:pt x="6957814" y="24805"/>
                </a:lnTo>
                <a:lnTo>
                  <a:pt x="6970117" y="0"/>
                </a:lnTo>
                <a:lnTo>
                  <a:pt x="9766895" y="0"/>
                </a:lnTo>
                <a:lnTo>
                  <a:pt x="9766895" y="9066212"/>
                </a:lnTo>
                <a:lnTo>
                  <a:pt x="7900392" y="9066212"/>
                </a:lnTo>
                <a:lnTo>
                  <a:pt x="7900392" y="2641798"/>
                </a:lnTo>
                <a:lnTo>
                  <a:pt x="7875588" y="2641798"/>
                </a:lnTo>
                <a:lnTo>
                  <a:pt x="5655469" y="9066212"/>
                </a:lnTo>
                <a:lnTo>
                  <a:pt x="4117578" y="9066212"/>
                </a:lnTo>
                <a:lnTo>
                  <a:pt x="1891506" y="2703711"/>
                </a:lnTo>
                <a:lnTo>
                  <a:pt x="1866702" y="2703711"/>
                </a:lnTo>
                <a:lnTo>
                  <a:pt x="1866702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1" name="Freeform 2441"/>
          <p:cNvSpPr/>
          <p:nvPr/>
        </p:nvSpPr>
        <p:spPr>
          <a:xfrm rot="0" flipH="0" flipV="0">
            <a:off x="7699808" y="1313692"/>
            <a:ext cx="115192" cy="124569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2" name="Freeform 2442"/>
          <p:cNvSpPr/>
          <p:nvPr/>
        </p:nvSpPr>
        <p:spPr>
          <a:xfrm rot="0" flipH="0" flipV="0">
            <a:off x="7831025" y="1271833"/>
            <a:ext cx="120215" cy="166427"/>
          </a:xfrm>
          <a:custGeom>
            <a:pathLst>
              <a:path w="6678613" h="9245996">
                <a:moveTo>
                  <a:pt x="6678613" y="0"/>
                </a:moveTo>
                <a:lnTo>
                  <a:pt x="6678613" y="9066212"/>
                </a:lnTo>
                <a:lnTo>
                  <a:pt x="4960938" y="9066212"/>
                </a:lnTo>
                <a:lnTo>
                  <a:pt x="4960938" y="8229005"/>
                </a:lnTo>
                <a:lnTo>
                  <a:pt x="4936133" y="8229005"/>
                </a:lnTo>
                <a:cubicBezTo>
                  <a:pt x="4741796" y="8563835"/>
                  <a:pt x="4474104" y="8817041"/>
                  <a:pt x="4133056" y="8988623"/>
                </a:cubicBezTo>
                <a:cubicBezTo>
                  <a:pt x="3792009" y="9160205"/>
                  <a:pt x="3396126" y="9245996"/>
                  <a:pt x="2945408" y="9245996"/>
                </a:cubicBezTo>
                <a:cubicBezTo>
                  <a:pt x="2048338" y="9245996"/>
                  <a:pt x="1333169" y="8916326"/>
                  <a:pt x="799902" y="8256984"/>
                </a:cubicBezTo>
                <a:cubicBezTo>
                  <a:pt x="266634" y="7597510"/>
                  <a:pt x="0" y="6753093"/>
                  <a:pt x="0" y="5723731"/>
                </a:cubicBezTo>
                <a:cubicBezTo>
                  <a:pt x="0" y="4748080"/>
                  <a:pt x="262467" y="3937794"/>
                  <a:pt x="787400" y="3292872"/>
                </a:cubicBezTo>
                <a:cubicBezTo>
                  <a:pt x="1312466" y="2647950"/>
                  <a:pt x="2019432" y="2325489"/>
                  <a:pt x="2908300" y="2325489"/>
                </a:cubicBezTo>
                <a:cubicBezTo>
                  <a:pt x="3317610" y="2325489"/>
                  <a:pt x="3691731" y="2408172"/>
                  <a:pt x="4030663" y="2573536"/>
                </a:cubicBezTo>
                <a:cubicBezTo>
                  <a:pt x="4369726" y="2738901"/>
                  <a:pt x="4642578" y="2980730"/>
                  <a:pt x="4849217" y="3299023"/>
                </a:cubicBezTo>
                <a:lnTo>
                  <a:pt x="4874022" y="3299023"/>
                </a:lnTo>
                <a:lnTo>
                  <a:pt x="4874022" y="0"/>
                </a:lnTo>
                <a:close/>
                <a:moveTo>
                  <a:pt x="8656836" y="9066212"/>
                </a:moveTo>
                <a:moveTo>
                  <a:pt x="1798241" y="5773341"/>
                </a:moveTo>
                <a:cubicBezTo>
                  <a:pt x="1798241" y="6385190"/>
                  <a:pt x="1940851" y="6890610"/>
                  <a:pt x="2226072" y="7289602"/>
                </a:cubicBezTo>
                <a:cubicBezTo>
                  <a:pt x="2511425" y="7688461"/>
                  <a:pt x="2897981" y="7887891"/>
                  <a:pt x="3385741" y="7887891"/>
                </a:cubicBezTo>
                <a:cubicBezTo>
                  <a:pt x="3885935" y="7887891"/>
                  <a:pt x="4269383" y="7702947"/>
                  <a:pt x="4536083" y="7333059"/>
                </a:cubicBezTo>
                <a:cubicBezTo>
                  <a:pt x="4802783" y="6963040"/>
                  <a:pt x="4936133" y="6441083"/>
                  <a:pt x="4936133" y="5767189"/>
                </a:cubicBezTo>
                <a:cubicBezTo>
                  <a:pt x="4936133" y="5126368"/>
                  <a:pt x="4805892" y="4618898"/>
                  <a:pt x="4545409" y="4244777"/>
                </a:cubicBezTo>
                <a:cubicBezTo>
                  <a:pt x="4284927" y="3870656"/>
                  <a:pt x="3896320" y="3683595"/>
                  <a:pt x="3379589" y="3683595"/>
                </a:cubicBezTo>
                <a:cubicBezTo>
                  <a:pt x="2879394" y="3683595"/>
                  <a:pt x="2490788" y="3870656"/>
                  <a:pt x="2213769" y="4244777"/>
                </a:cubicBezTo>
                <a:cubicBezTo>
                  <a:pt x="1936750" y="4618898"/>
                  <a:pt x="1798241" y="5128419"/>
                  <a:pt x="1798241" y="5773341"/>
                </a:cubicBezTo>
                <a:close/>
                <a:moveTo>
                  <a:pt x="28834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3" name="Freeform 2443"/>
          <p:cNvSpPr/>
          <p:nvPr/>
        </p:nvSpPr>
        <p:spPr>
          <a:xfrm rot="0" flipH="0" flipV="0">
            <a:off x="7969688" y="1313692"/>
            <a:ext cx="117982" cy="124569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4" name="Freeform 2444"/>
          <p:cNvSpPr/>
          <p:nvPr/>
        </p:nvSpPr>
        <p:spPr>
          <a:xfrm rot="0" flipH="0" flipV="0">
            <a:off x="8095657" y="1281434"/>
            <a:ext cx="75902" cy="154930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5" name="Freeform 2445"/>
          <p:cNvSpPr/>
          <p:nvPr/>
        </p:nvSpPr>
        <p:spPr>
          <a:xfrm rot="0" flipH="0" flipV="0">
            <a:off x="8182579" y="1313692"/>
            <a:ext cx="122336" cy="124569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6" name="Freeform 2446"/>
          <p:cNvSpPr/>
          <p:nvPr/>
        </p:nvSpPr>
        <p:spPr>
          <a:xfrm rot="0" flipH="0" flipV="0">
            <a:off x="8308963" y="1271833"/>
            <a:ext cx="52127" cy="204825"/>
          </a:xfrm>
          <a:custGeom>
            <a:pathLst>
              <a:path w="2895996" h="11379199">
                <a:moveTo>
                  <a:pt x="2895996" y="0"/>
                </a:moveTo>
                <a:lnTo>
                  <a:pt x="2895996" y="1482130"/>
                </a:lnTo>
                <a:lnTo>
                  <a:pt x="1091405" y="1482130"/>
                </a:lnTo>
                <a:lnTo>
                  <a:pt x="1091405" y="0"/>
                </a:lnTo>
                <a:close/>
                <a:moveTo>
                  <a:pt x="9308107" y="9066212"/>
                </a:moveTo>
                <a:moveTo>
                  <a:pt x="2895996" y="2499122"/>
                </a:moveTo>
                <a:lnTo>
                  <a:pt x="2895996" y="9450783"/>
                </a:lnTo>
                <a:cubicBezTo>
                  <a:pt x="2895996" y="10136980"/>
                  <a:pt x="2724414" y="10629899"/>
                  <a:pt x="2381249" y="10929540"/>
                </a:cubicBezTo>
                <a:cubicBezTo>
                  <a:pt x="2038217" y="11229313"/>
                  <a:pt x="1442904" y="11379199"/>
                  <a:pt x="595312" y="11379199"/>
                </a:cubicBezTo>
                <a:cubicBezTo>
                  <a:pt x="491992" y="11379199"/>
                  <a:pt x="392773" y="11375032"/>
                  <a:pt x="297655" y="11366697"/>
                </a:cubicBezTo>
                <a:cubicBezTo>
                  <a:pt x="202539" y="11358495"/>
                  <a:pt x="103320" y="11346126"/>
                  <a:pt x="0" y="11329590"/>
                </a:cubicBezTo>
                <a:lnTo>
                  <a:pt x="0" y="9841308"/>
                </a:lnTo>
                <a:cubicBezTo>
                  <a:pt x="53711" y="9862078"/>
                  <a:pt x="114697" y="9875506"/>
                  <a:pt x="182960" y="9881591"/>
                </a:cubicBezTo>
                <a:cubicBezTo>
                  <a:pt x="251221" y="9887809"/>
                  <a:pt x="320476" y="9890918"/>
                  <a:pt x="390723" y="9890918"/>
                </a:cubicBezTo>
                <a:cubicBezTo>
                  <a:pt x="655306" y="9890918"/>
                  <a:pt x="838199" y="9841308"/>
                  <a:pt x="939402" y="9742090"/>
                </a:cubicBezTo>
                <a:cubicBezTo>
                  <a:pt x="1040738" y="9642871"/>
                  <a:pt x="1091405" y="9506478"/>
                  <a:pt x="1091405" y="9332912"/>
                </a:cubicBezTo>
                <a:lnTo>
                  <a:pt x="1091405" y="2499122"/>
                </a:lnTo>
                <a:close/>
                <a:moveTo>
                  <a:pt x="680898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7" name="Freeform 2447"/>
          <p:cNvSpPr/>
          <p:nvPr/>
        </p:nvSpPr>
        <p:spPr>
          <a:xfrm rot="0" flipH="0" flipV="0">
            <a:off x="8384008" y="1313692"/>
            <a:ext cx="115192" cy="124569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8" name="Freeform 2448"/>
          <p:cNvSpPr/>
          <p:nvPr/>
        </p:nvSpPr>
        <p:spPr>
          <a:xfrm rot="0" flipH="0" flipV="0">
            <a:off x="8520246" y="1313692"/>
            <a:ext cx="110838" cy="121333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49" name="Freeform 2449"/>
          <p:cNvSpPr/>
          <p:nvPr/>
        </p:nvSpPr>
        <p:spPr>
          <a:xfrm rot="0" flipH="0" flipV="0">
            <a:off x="8719793" y="1313692"/>
            <a:ext cx="180601" cy="121333"/>
          </a:xfrm>
          <a:custGeom>
            <a:pathLst>
              <a:path w="10033396" h="6740723">
                <a:moveTo>
                  <a:pt x="3733006" y="0"/>
                </a:moveTo>
                <a:cubicBezTo>
                  <a:pt x="4220897" y="0"/>
                  <a:pt x="4623990" y="94059"/>
                  <a:pt x="4942284" y="282178"/>
                </a:cubicBezTo>
                <a:cubicBezTo>
                  <a:pt x="5260578" y="470297"/>
                  <a:pt x="5496255" y="740040"/>
                  <a:pt x="5649317" y="1091406"/>
                </a:cubicBezTo>
                <a:cubicBezTo>
                  <a:pt x="5897364" y="740040"/>
                  <a:pt x="6190853" y="470297"/>
                  <a:pt x="6529784" y="282178"/>
                </a:cubicBezTo>
                <a:cubicBezTo>
                  <a:pt x="6868848" y="94059"/>
                  <a:pt x="7238867" y="0"/>
                  <a:pt x="7639843" y="0"/>
                </a:cubicBezTo>
                <a:cubicBezTo>
                  <a:pt x="8433593" y="0"/>
                  <a:pt x="9030956" y="202605"/>
                  <a:pt x="9431932" y="607814"/>
                </a:cubicBezTo>
                <a:cubicBezTo>
                  <a:pt x="9832909" y="1012891"/>
                  <a:pt x="10033396" y="1573014"/>
                  <a:pt x="10033396" y="2288183"/>
                </a:cubicBezTo>
                <a:lnTo>
                  <a:pt x="10033396" y="6740723"/>
                </a:lnTo>
                <a:lnTo>
                  <a:pt x="8229004" y="6740723"/>
                </a:lnTo>
                <a:lnTo>
                  <a:pt x="8229004" y="2945606"/>
                </a:lnTo>
                <a:cubicBezTo>
                  <a:pt x="8229004" y="2346193"/>
                  <a:pt x="8141096" y="1942108"/>
                  <a:pt x="7965281" y="1733352"/>
                </a:cubicBezTo>
                <a:cubicBezTo>
                  <a:pt x="7789598" y="1524463"/>
                  <a:pt x="7509536" y="1420019"/>
                  <a:pt x="7125096" y="1420019"/>
                </a:cubicBezTo>
                <a:cubicBezTo>
                  <a:pt x="6720020" y="1420019"/>
                  <a:pt x="6417204" y="1556478"/>
                  <a:pt x="6216650" y="1829395"/>
                </a:cubicBezTo>
                <a:cubicBezTo>
                  <a:pt x="6016095" y="2102181"/>
                  <a:pt x="5915818" y="2501106"/>
                  <a:pt x="5915818" y="3026172"/>
                </a:cubicBezTo>
                <a:lnTo>
                  <a:pt x="5915818" y="6740723"/>
                </a:lnTo>
                <a:lnTo>
                  <a:pt x="4111426" y="6740723"/>
                </a:lnTo>
                <a:lnTo>
                  <a:pt x="4111426" y="2697559"/>
                </a:lnTo>
                <a:cubicBezTo>
                  <a:pt x="4111426" y="2263510"/>
                  <a:pt x="4028744" y="1942108"/>
                  <a:pt x="3863379" y="1733352"/>
                </a:cubicBezTo>
                <a:cubicBezTo>
                  <a:pt x="3698015" y="1524463"/>
                  <a:pt x="3418946" y="1420019"/>
                  <a:pt x="3026171" y="1420019"/>
                </a:cubicBezTo>
                <a:cubicBezTo>
                  <a:pt x="2683007" y="1420019"/>
                  <a:pt x="2393619" y="1552310"/>
                  <a:pt x="2158007" y="1816894"/>
                </a:cubicBezTo>
                <a:cubicBezTo>
                  <a:pt x="1922396" y="2081477"/>
                  <a:pt x="1804590" y="2439128"/>
                  <a:pt x="1804590" y="2889845"/>
                </a:cubicBezTo>
                <a:lnTo>
                  <a:pt x="1804590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699021" y="173633"/>
                </a:lnTo>
                <a:lnTo>
                  <a:pt x="1699021" y="1066602"/>
                </a:lnTo>
                <a:lnTo>
                  <a:pt x="1723826" y="1066602"/>
                </a:lnTo>
                <a:cubicBezTo>
                  <a:pt x="1980207" y="706901"/>
                  <a:pt x="2276871" y="439209"/>
                  <a:pt x="2613818" y="263525"/>
                </a:cubicBezTo>
                <a:cubicBezTo>
                  <a:pt x="2950765" y="87842"/>
                  <a:pt x="3323828" y="0"/>
                  <a:pt x="3733006" y="0"/>
                </a:cubicBezTo>
                <a:close/>
                <a:moveTo>
                  <a:pt x="600273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0" name="Freeform 2450"/>
          <p:cNvSpPr/>
          <p:nvPr/>
        </p:nvSpPr>
        <p:spPr>
          <a:xfrm rot="0" flipH="0" flipV="0">
            <a:off x="8925783" y="1316817"/>
            <a:ext cx="110838" cy="121443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1" name="Freeform 2451"/>
          <p:cNvSpPr/>
          <p:nvPr/>
        </p:nvSpPr>
        <p:spPr>
          <a:xfrm rot="0" flipH="0" flipV="0">
            <a:off x="9055310" y="1313692"/>
            <a:ext cx="109499" cy="124569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2" name="Freeform 2452"/>
          <p:cNvSpPr/>
          <p:nvPr/>
        </p:nvSpPr>
        <p:spPr>
          <a:xfrm rot="0" flipH="0" flipV="0">
            <a:off x="9184765" y="1271833"/>
            <a:ext cx="32482" cy="163191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3" name="Freeform 2453"/>
          <p:cNvSpPr/>
          <p:nvPr/>
        </p:nvSpPr>
        <p:spPr>
          <a:xfrm rot="0" flipH="0" flipV="0">
            <a:off x="9243515" y="1271833"/>
            <a:ext cx="32482" cy="163191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4" name="Freeform 2454"/>
          <p:cNvSpPr/>
          <p:nvPr/>
        </p:nvSpPr>
        <p:spPr>
          <a:xfrm rot="0" flipH="0" flipV="0">
            <a:off x="9304273" y="1271833"/>
            <a:ext cx="116868" cy="163191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5" name="Freeform 2455"/>
          <p:cNvSpPr/>
          <p:nvPr/>
        </p:nvSpPr>
        <p:spPr>
          <a:xfrm rot="0" flipH="0" flipV="0">
            <a:off x="9435489" y="1271833"/>
            <a:ext cx="116868" cy="163191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6" name="Freeform 2456"/>
          <p:cNvSpPr/>
          <p:nvPr/>
        </p:nvSpPr>
        <p:spPr>
          <a:xfrm rot="0" flipH="0" flipV="0">
            <a:off x="9564699" y="1271833"/>
            <a:ext cx="32482" cy="163191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7" name="Freeform 2457"/>
          <p:cNvSpPr/>
          <p:nvPr/>
        </p:nvSpPr>
        <p:spPr>
          <a:xfrm rot="0" flipH="0" flipV="0">
            <a:off x="9623449" y="1271833"/>
            <a:ext cx="32482" cy="163191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8" name="Freeform 2458"/>
          <p:cNvSpPr/>
          <p:nvPr/>
        </p:nvSpPr>
        <p:spPr>
          <a:xfrm rot="0" flipH="0" flipV="0">
            <a:off x="9681306" y="1316817"/>
            <a:ext cx="110838" cy="121443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59" name="Freeform 2459"/>
          <p:cNvSpPr/>
          <p:nvPr/>
        </p:nvSpPr>
        <p:spPr>
          <a:xfrm rot="0" flipH="0" flipV="0">
            <a:off x="9819537" y="1271833"/>
            <a:ext cx="116868" cy="163191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0" name="Freeform 2460"/>
          <p:cNvSpPr/>
          <p:nvPr/>
        </p:nvSpPr>
        <p:spPr>
          <a:xfrm rot="0" flipH="0" flipV="0">
            <a:off x="9948747" y="1271833"/>
            <a:ext cx="32482" cy="163191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1" name="Freeform 2461"/>
          <p:cNvSpPr/>
          <p:nvPr/>
        </p:nvSpPr>
        <p:spPr>
          <a:xfrm rot="0" flipH="0" flipV="0">
            <a:off x="10002921" y="1313692"/>
            <a:ext cx="122336" cy="124569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2" name="Freeform 2462"/>
          <p:cNvSpPr/>
          <p:nvPr/>
        </p:nvSpPr>
        <p:spPr>
          <a:xfrm rot="0" flipH="0" flipV="0">
            <a:off x="10140245" y="1313692"/>
            <a:ext cx="109499" cy="124569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3" name="Freeform 2463"/>
          <p:cNvSpPr/>
          <p:nvPr/>
        </p:nvSpPr>
        <p:spPr>
          <a:xfrm rot="0" flipH="0" flipV="0">
            <a:off x="10263003" y="1313692"/>
            <a:ext cx="109499" cy="124569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4" name="Freeform 2464"/>
          <p:cNvSpPr/>
          <p:nvPr/>
        </p:nvSpPr>
        <p:spPr>
          <a:xfrm rot="0" flipH="0" flipV="0">
            <a:off x="10386544" y="1313692"/>
            <a:ext cx="115192" cy="124569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5" name="Rectangle 2465"/>
          <p:cNvSpPr/>
          <p:nvPr/>
        </p:nvSpPr>
        <p:spPr>
          <a:xfrm rot="-1245281" flipH="0" flipV="0">
            <a:off x="394154" y="1590241"/>
            <a:ext cx="3218298" cy="1621915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5500" baseline="0" b="0" i="0" dirty="0" spc="0">
                <a:latin typeface="Century Schoolbook" pitchFamily="0" charset="1"/>
              </a:rPr>
              <a:t>Matka </a:t>
            </a:r>
          </a:p>
          <a:p>
            <a:pPr marL="309">
              <a:lnSpc>
                <a:spcPts val="6600"/>
              </a:lnSpc>
            </a:pPr>
            <a:r>
              <a:rPr lang="en-US" sz="5500" baseline="0" b="0" i="0" dirty="0" spc="0">
                <a:latin typeface="Century Schoolbook" pitchFamily="0" charset="1"/>
              </a:rPr>
              <a:t>CERNiin</a:t>
            </a:r>
          </a:p>
        </p:txBody>
      </p:sp>
      <p:sp>
        <p:nvSpPr>
          <p:cNvPr id="2466" name="Rectangle 2466"/>
          <p:cNvSpPr/>
          <p:nvPr/>
        </p:nvSpPr>
        <p:spPr>
          <a:xfrm rot="0" flipH="0" flipV="0">
            <a:off x="8654222" y="7308389"/>
            <a:ext cx="5587999" cy="304494"/>
          </a:xfrm>
          <a:prstGeom prst="rect">
            <a:avLst/>
          </a:prstGeom>
        </p:spPr>
      </p:sp>
      <p:sp>
        <p:nvSpPr>
          <p:cNvPr id="2467" name="Freeform 2467"/>
          <p:cNvSpPr/>
          <p:nvPr/>
        </p:nvSpPr>
        <p:spPr>
          <a:xfrm rot="0" flipH="0" flipV="0">
            <a:off x="8663898" y="7354579"/>
            <a:ext cx="175244" cy="190003"/>
          </a:xfrm>
          <a:custGeom>
            <a:pathLst>
              <a:path w="8762206" h="9500194">
                <a:moveTo>
                  <a:pt x="4973241" y="0"/>
                </a:moveTo>
                <a:cubicBezTo>
                  <a:pt x="6106055" y="0"/>
                  <a:pt x="7020719" y="379280"/>
                  <a:pt x="7717235" y="1137840"/>
                </a:cubicBezTo>
                <a:cubicBezTo>
                  <a:pt x="8413883" y="1896401"/>
                  <a:pt x="8762206" y="2854457"/>
                  <a:pt x="8762206" y="4012009"/>
                </a:cubicBezTo>
                <a:cubicBezTo>
                  <a:pt x="8762206" y="5004197"/>
                  <a:pt x="8549283" y="5929246"/>
                  <a:pt x="8123436" y="6787158"/>
                </a:cubicBezTo>
                <a:cubicBezTo>
                  <a:pt x="7697589" y="7644937"/>
                  <a:pt x="7114646" y="8311554"/>
                  <a:pt x="6374606" y="8787011"/>
                </a:cubicBezTo>
                <a:cubicBezTo>
                  <a:pt x="5634699" y="9262467"/>
                  <a:pt x="4805826" y="9500194"/>
                  <a:pt x="3887986" y="9500194"/>
                </a:cubicBezTo>
                <a:cubicBezTo>
                  <a:pt x="2660187" y="9500194"/>
                  <a:pt x="1705240" y="9152929"/>
                  <a:pt x="1023144" y="8458398"/>
                </a:cubicBezTo>
                <a:cubicBezTo>
                  <a:pt x="341048" y="7763867"/>
                  <a:pt x="0" y="6786099"/>
                  <a:pt x="0" y="5525095"/>
                </a:cubicBezTo>
                <a:cubicBezTo>
                  <a:pt x="0" y="4524705"/>
                  <a:pt x="207698" y="3597672"/>
                  <a:pt x="623094" y="2743994"/>
                </a:cubicBezTo>
                <a:cubicBezTo>
                  <a:pt x="1038622" y="1890315"/>
                  <a:pt x="1626725" y="1219597"/>
                  <a:pt x="2387402" y="731837"/>
                </a:cubicBezTo>
                <a:cubicBezTo>
                  <a:pt x="3148079" y="243945"/>
                  <a:pt x="4010025" y="0"/>
                  <a:pt x="4973241" y="0"/>
                </a:cubicBezTo>
                <a:close/>
                <a:moveTo>
                  <a:pt x="8799314" y="9283104"/>
                </a:moveTo>
                <a:moveTo>
                  <a:pt x="1202928" y="5525095"/>
                </a:moveTo>
                <a:cubicBezTo>
                  <a:pt x="1202928" y="6447036"/>
                  <a:pt x="1432388" y="7170539"/>
                  <a:pt x="1891308" y="7695604"/>
                </a:cubicBezTo>
                <a:cubicBezTo>
                  <a:pt x="2350228" y="8220670"/>
                  <a:pt x="3015787" y="8483203"/>
                  <a:pt x="3887986" y="8483203"/>
                </a:cubicBezTo>
                <a:cubicBezTo>
                  <a:pt x="4623924" y="8483203"/>
                  <a:pt x="5271955" y="8275439"/>
                  <a:pt x="5832078" y="7859911"/>
                </a:cubicBezTo>
                <a:cubicBezTo>
                  <a:pt x="6392333" y="7444383"/>
                  <a:pt x="6819172" y="6892462"/>
                  <a:pt x="7112595" y="6204148"/>
                </a:cubicBezTo>
                <a:cubicBezTo>
                  <a:pt x="7406150" y="5515835"/>
                  <a:pt x="7552928" y="4785122"/>
                  <a:pt x="7552928" y="4012009"/>
                </a:cubicBezTo>
                <a:cubicBezTo>
                  <a:pt x="7552928" y="3127375"/>
                  <a:pt x="7323469" y="2407047"/>
                  <a:pt x="6864549" y="1851025"/>
                </a:cubicBezTo>
                <a:cubicBezTo>
                  <a:pt x="6405761" y="1295003"/>
                  <a:pt x="5771224" y="1016992"/>
                  <a:pt x="4960938" y="1016992"/>
                </a:cubicBezTo>
                <a:cubicBezTo>
                  <a:pt x="4216797" y="1016992"/>
                  <a:pt x="3559440" y="1218539"/>
                  <a:pt x="2988866" y="1621631"/>
                </a:cubicBezTo>
                <a:cubicBezTo>
                  <a:pt x="2418424" y="2024592"/>
                  <a:pt x="1978157" y="2579555"/>
                  <a:pt x="1668066" y="3286522"/>
                </a:cubicBezTo>
                <a:cubicBezTo>
                  <a:pt x="1357974" y="3993488"/>
                  <a:pt x="1202928" y="4739679"/>
                  <a:pt x="1202928" y="5525095"/>
                </a:cubicBezTo>
                <a:close/>
                <a:moveTo>
                  <a:pt x="3274219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8" name="Freeform 2468"/>
          <p:cNvSpPr/>
          <p:nvPr/>
        </p:nvSpPr>
        <p:spPr>
          <a:xfrm rot="0" flipH="0" flipV="0">
            <a:off x="8845512" y="7358916"/>
            <a:ext cx="59658" cy="181324"/>
          </a:xfrm>
          <a:custGeom>
            <a:pathLst>
              <a:path w="2982911" h="9066212">
                <a:moveTo>
                  <a:pt x="2982911" y="0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903808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69" name="Freeform 2469"/>
          <p:cNvSpPr/>
          <p:nvPr/>
        </p:nvSpPr>
        <p:spPr>
          <a:xfrm rot="0" flipH="0" flipV="0">
            <a:off x="8901900" y="7358916"/>
            <a:ext cx="59658" cy="181324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0" name="Freeform 2470"/>
          <p:cNvSpPr/>
          <p:nvPr/>
        </p:nvSpPr>
        <p:spPr>
          <a:xfrm rot="0" flipH="0" flipV="0">
            <a:off x="8957296" y="7405922"/>
            <a:ext cx="113978" cy="137417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1" name="Freeform 2471"/>
          <p:cNvSpPr/>
          <p:nvPr/>
        </p:nvSpPr>
        <p:spPr>
          <a:xfrm rot="0" flipH="0" flipV="0">
            <a:off x="9080208" y="7358916"/>
            <a:ext cx="59658" cy="181324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2" name="Freeform 2472"/>
          <p:cNvSpPr/>
          <p:nvPr/>
        </p:nvSpPr>
        <p:spPr>
          <a:xfrm rot="0" flipH="0" flipV="0">
            <a:off x="9206954" y="7358916"/>
            <a:ext cx="131837" cy="181324"/>
          </a:xfrm>
          <a:custGeom>
            <a:pathLst>
              <a:path w="6591894" h="9066212">
                <a:moveTo>
                  <a:pt x="2982911" y="0"/>
                </a:moveTo>
                <a:lnTo>
                  <a:pt x="1854199" y="5333008"/>
                </a:lnTo>
                <a:lnTo>
                  <a:pt x="1879003" y="5357812"/>
                </a:lnTo>
                <a:lnTo>
                  <a:pt x="5178027" y="2499122"/>
                </a:lnTo>
                <a:lnTo>
                  <a:pt x="6591894" y="2499122"/>
                </a:lnTo>
                <a:lnTo>
                  <a:pt x="3733203" y="4923830"/>
                </a:lnTo>
                <a:lnTo>
                  <a:pt x="5358010" y="9066212"/>
                </a:lnTo>
                <a:lnTo>
                  <a:pt x="4148731" y="9066212"/>
                </a:lnTo>
                <a:lnTo>
                  <a:pt x="2871191" y="5574903"/>
                </a:lnTo>
                <a:lnTo>
                  <a:pt x="1575195" y="6728420"/>
                </a:ln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3" name="Freeform 2473"/>
          <p:cNvSpPr/>
          <p:nvPr/>
        </p:nvSpPr>
        <p:spPr>
          <a:xfrm rot="0" flipH="0" flipV="0">
            <a:off x="9328875" y="7358916"/>
            <a:ext cx="59658" cy="181324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4" name="Freeform 2474"/>
          <p:cNvSpPr/>
          <p:nvPr/>
        </p:nvSpPr>
        <p:spPr>
          <a:xfrm rot="0" flipH="0" flipV="0">
            <a:off x="9397172" y="7408899"/>
            <a:ext cx="114843" cy="131341"/>
          </a:xfrm>
          <a:custGeom>
            <a:pathLst>
              <a:path w="5742185" h="6567090">
                <a:moveTo>
                  <a:pt x="1141015" y="0"/>
                </a:moveTo>
                <a:lnTo>
                  <a:pt x="1699021" y="5457031"/>
                </a:lnTo>
                <a:lnTo>
                  <a:pt x="1729978" y="5457031"/>
                </a:lnTo>
                <a:lnTo>
                  <a:pt x="4570214" y="0"/>
                </a:lnTo>
                <a:lnTo>
                  <a:pt x="5742185" y="0"/>
                </a:lnTo>
                <a:lnTo>
                  <a:pt x="2095896" y="6567090"/>
                </a:lnTo>
                <a:lnTo>
                  <a:pt x="942578" y="6567090"/>
                </a:lnTo>
                <a:lnTo>
                  <a:pt x="0" y="0"/>
                </a:lnTo>
                <a:close/>
                <a:moveTo>
                  <a:pt x="6033690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5" name="Freeform 2475"/>
          <p:cNvSpPr/>
          <p:nvPr/>
        </p:nvSpPr>
        <p:spPr>
          <a:xfrm rot="0" flipH="0" flipV="0">
            <a:off x="9505944" y="7405922"/>
            <a:ext cx="120800" cy="137417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6" name="Freeform 2476"/>
          <p:cNvSpPr/>
          <p:nvPr/>
        </p:nvSpPr>
        <p:spPr>
          <a:xfrm rot="0" flipH="0" flipV="0">
            <a:off x="9719042" y="7370080"/>
            <a:ext cx="73917" cy="171648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7" name="Freeform 2477"/>
          <p:cNvSpPr/>
          <p:nvPr/>
        </p:nvSpPr>
        <p:spPr>
          <a:xfrm rot="0" flipH="0" flipV="0">
            <a:off x="9789122" y="7358916"/>
            <a:ext cx="59658" cy="181324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8" name="Freeform 2478"/>
          <p:cNvSpPr/>
          <p:nvPr/>
        </p:nvSpPr>
        <p:spPr>
          <a:xfrm rot="0" flipH="0" flipV="0">
            <a:off x="9849232" y="7405922"/>
            <a:ext cx="123281" cy="137417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79" name="Freeform 2479"/>
          <p:cNvSpPr/>
          <p:nvPr/>
        </p:nvSpPr>
        <p:spPr>
          <a:xfrm rot="0" flipH="0" flipV="0">
            <a:off x="9991584" y="7370080"/>
            <a:ext cx="73917" cy="171648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0" name="Freeform 2480"/>
          <p:cNvSpPr/>
          <p:nvPr/>
        </p:nvSpPr>
        <p:spPr>
          <a:xfrm rot="0" flipH="0" flipV="0">
            <a:off x="10060426" y="7360901"/>
            <a:ext cx="120800" cy="182439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1" name="Freeform 2481"/>
          <p:cNvSpPr/>
          <p:nvPr/>
        </p:nvSpPr>
        <p:spPr>
          <a:xfrm rot="0" flipH="0" flipV="0">
            <a:off x="10192252" y="7360901"/>
            <a:ext cx="120800" cy="182439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2" name="Freeform 2482"/>
          <p:cNvSpPr/>
          <p:nvPr/>
        </p:nvSpPr>
        <p:spPr>
          <a:xfrm rot="0" flipH="0" flipV="0">
            <a:off x="10395675" y="7358916"/>
            <a:ext cx="59658" cy="181324"/>
          </a:xfrm>
          <a:custGeom>
            <a:pathLst>
              <a:path w="2982911" h="9066212">
                <a:moveTo>
                  <a:pt x="2982911" y="0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903808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3" name="Freeform 2483"/>
          <p:cNvSpPr/>
          <p:nvPr/>
        </p:nvSpPr>
        <p:spPr>
          <a:xfrm rot="0" flipH="0" flipV="0">
            <a:off x="10452062" y="7358916"/>
            <a:ext cx="59658" cy="181324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4" name="Freeform 2484"/>
          <p:cNvSpPr/>
          <p:nvPr/>
        </p:nvSpPr>
        <p:spPr>
          <a:xfrm rot="0" flipH="0" flipV="0">
            <a:off x="10507458" y="7405922"/>
            <a:ext cx="113978" cy="137417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5" name="Freeform 2485"/>
          <p:cNvSpPr/>
          <p:nvPr/>
        </p:nvSpPr>
        <p:spPr>
          <a:xfrm rot="0" flipH="0" flipV="0">
            <a:off x="10629132" y="7360901"/>
            <a:ext cx="120800" cy="182439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6" name="Freeform 2486"/>
          <p:cNvSpPr/>
          <p:nvPr/>
        </p:nvSpPr>
        <p:spPr>
          <a:xfrm rot="0" flipH="0" flipV="0">
            <a:off x="10760958" y="7360901"/>
            <a:ext cx="120800" cy="182439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7" name="Freeform 2487"/>
          <p:cNvSpPr/>
          <p:nvPr/>
        </p:nvSpPr>
        <p:spPr>
          <a:xfrm rot="0" flipH="0" flipV="0">
            <a:off x="10905187" y="7512086"/>
            <a:ext cx="203398" cy="28154"/>
          </a:xfrm>
          <a:custGeom>
            <a:pathLst>
              <a:path w="10169922" h="1407715">
                <a:moveTo>
                  <a:pt x="1711524" y="0"/>
                </a:moveTo>
                <a:lnTo>
                  <a:pt x="1407716" y="1407715"/>
                </a:lnTo>
                <a:lnTo>
                  <a:pt x="0" y="1407715"/>
                </a:lnTo>
                <a:lnTo>
                  <a:pt x="303808" y="0"/>
                </a:lnTo>
                <a:close/>
                <a:moveTo>
                  <a:pt x="911622" y="1407715"/>
                </a:moveTo>
                <a:moveTo>
                  <a:pt x="5940822" y="0"/>
                </a:moveTo>
                <a:lnTo>
                  <a:pt x="5636816" y="1407715"/>
                </a:lnTo>
                <a:lnTo>
                  <a:pt x="4229299" y="1407715"/>
                </a:lnTo>
                <a:lnTo>
                  <a:pt x="4533107" y="0"/>
                </a:lnTo>
                <a:close/>
                <a:moveTo>
                  <a:pt x="911622" y="1407715"/>
                </a:moveTo>
                <a:moveTo>
                  <a:pt x="10169922" y="0"/>
                </a:moveTo>
                <a:lnTo>
                  <a:pt x="9866114" y="1407715"/>
                </a:lnTo>
                <a:lnTo>
                  <a:pt x="8458399" y="1407715"/>
                </a:lnTo>
                <a:lnTo>
                  <a:pt x="8762207" y="0"/>
                </a:lnTo>
                <a:close/>
                <a:moveTo>
                  <a:pt x="911622" y="1407715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8" name="Freeform 2488"/>
          <p:cNvSpPr/>
          <p:nvPr/>
        </p:nvSpPr>
        <p:spPr>
          <a:xfrm rot="0" flipH="0" flipV="0">
            <a:off x="11207220" y="7405922"/>
            <a:ext cx="149574" cy="184673"/>
          </a:xfrm>
          <a:custGeom>
            <a:pathLst>
              <a:path w="7478712" h="9233693">
                <a:moveTo>
                  <a:pt x="4899024" y="0"/>
                </a:moveTo>
                <a:cubicBezTo>
                  <a:pt x="5700977" y="0"/>
                  <a:pt x="6331412" y="240837"/>
                  <a:pt x="6790332" y="722511"/>
                </a:cubicBezTo>
                <a:cubicBezTo>
                  <a:pt x="7249252" y="1204052"/>
                  <a:pt x="7478712" y="1860351"/>
                  <a:pt x="7478712" y="2691408"/>
                </a:cubicBezTo>
                <a:cubicBezTo>
                  <a:pt x="7478712" y="3795117"/>
                  <a:pt x="7133496" y="4767659"/>
                  <a:pt x="6443067" y="5609034"/>
                </a:cubicBezTo>
                <a:cubicBezTo>
                  <a:pt x="5752636" y="6450277"/>
                  <a:pt x="4884472" y="6870897"/>
                  <a:pt x="3838574" y="6870897"/>
                </a:cubicBezTo>
                <a:cubicBezTo>
                  <a:pt x="3338379" y="6870897"/>
                  <a:pt x="2899105" y="6772737"/>
                  <a:pt x="2520751" y="6576417"/>
                </a:cubicBezTo>
                <a:cubicBezTo>
                  <a:pt x="2142529" y="6379964"/>
                  <a:pt x="1897591" y="6091568"/>
                  <a:pt x="1785937" y="5711229"/>
                </a:cubicBezTo>
                <a:lnTo>
                  <a:pt x="1761132" y="5711229"/>
                </a:lnTo>
                <a:lnTo>
                  <a:pt x="1066601" y="9233693"/>
                </a:lnTo>
                <a:lnTo>
                  <a:pt x="0" y="9233693"/>
                </a:lnTo>
                <a:lnTo>
                  <a:pt x="1916112" y="148828"/>
                </a:lnTo>
                <a:lnTo>
                  <a:pt x="2933104" y="148828"/>
                </a:lnTo>
                <a:lnTo>
                  <a:pt x="2703710" y="1091406"/>
                </a:lnTo>
                <a:lnTo>
                  <a:pt x="2728515" y="1091406"/>
                </a:lnTo>
                <a:cubicBezTo>
                  <a:pt x="2997199" y="731705"/>
                  <a:pt x="3297964" y="459912"/>
                  <a:pt x="3630810" y="276026"/>
                </a:cubicBezTo>
                <a:cubicBezTo>
                  <a:pt x="3963656" y="92009"/>
                  <a:pt x="4386394" y="0"/>
                  <a:pt x="4899024" y="0"/>
                </a:cubicBezTo>
                <a:close/>
                <a:moveTo>
                  <a:pt x="7336035" y="6715918"/>
                </a:moveTo>
                <a:moveTo>
                  <a:pt x="2145704" y="4216797"/>
                </a:moveTo>
                <a:cubicBezTo>
                  <a:pt x="2145704" y="4733528"/>
                  <a:pt x="2294532" y="5145947"/>
                  <a:pt x="2592188" y="5454054"/>
                </a:cubicBezTo>
                <a:cubicBezTo>
                  <a:pt x="2889845" y="5762029"/>
                  <a:pt x="3290821" y="5916017"/>
                  <a:pt x="3795117" y="5916017"/>
                </a:cubicBezTo>
                <a:cubicBezTo>
                  <a:pt x="4559895" y="5916017"/>
                  <a:pt x="5185171" y="5591505"/>
                  <a:pt x="5670946" y="4942483"/>
                </a:cubicBezTo>
                <a:cubicBezTo>
                  <a:pt x="6156721" y="4293327"/>
                  <a:pt x="6399609" y="3542969"/>
                  <a:pt x="6399609" y="2691408"/>
                </a:cubicBezTo>
                <a:cubicBezTo>
                  <a:pt x="6399609" y="2116733"/>
                  <a:pt x="6254881" y="1682618"/>
                  <a:pt x="5965427" y="1389062"/>
                </a:cubicBezTo>
                <a:cubicBezTo>
                  <a:pt x="5676106" y="1095507"/>
                  <a:pt x="5254492" y="948729"/>
                  <a:pt x="4700587" y="948729"/>
                </a:cubicBezTo>
                <a:cubicBezTo>
                  <a:pt x="3997721" y="948729"/>
                  <a:pt x="3396191" y="1289843"/>
                  <a:pt x="2895996" y="1972072"/>
                </a:cubicBezTo>
                <a:cubicBezTo>
                  <a:pt x="2395801" y="2654168"/>
                  <a:pt x="2145704" y="3402409"/>
                  <a:pt x="2145704" y="4216797"/>
                </a:cubicBezTo>
                <a:close/>
                <a:moveTo>
                  <a:pt x="31192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89" name="Freeform 2489"/>
          <p:cNvSpPr/>
          <p:nvPr/>
        </p:nvSpPr>
        <p:spPr>
          <a:xfrm rot="0" flipH="0" flipV="0">
            <a:off x="11368749" y="7358916"/>
            <a:ext cx="59658" cy="181324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0" name="Freeform 2490"/>
          <p:cNvSpPr/>
          <p:nvPr/>
        </p:nvSpPr>
        <p:spPr>
          <a:xfrm rot="0" flipH="0" flipV="0">
            <a:off x="11434812" y="7370080"/>
            <a:ext cx="73917" cy="171648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1" name="Freeform 2491"/>
          <p:cNvSpPr/>
          <p:nvPr/>
        </p:nvSpPr>
        <p:spPr>
          <a:xfrm rot="0" flipH="0" flipV="0">
            <a:off x="11503654" y="7360901"/>
            <a:ext cx="120800" cy="182439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2" name="Freeform 2492"/>
          <p:cNvSpPr/>
          <p:nvPr/>
        </p:nvSpPr>
        <p:spPr>
          <a:xfrm rot="0" flipH="0" flipV="0">
            <a:off x="11636718" y="7358916"/>
            <a:ext cx="59658" cy="181324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3" name="Freeform 2493"/>
          <p:cNvSpPr/>
          <p:nvPr/>
        </p:nvSpPr>
        <p:spPr>
          <a:xfrm rot="0" flipH="0" flipV="0">
            <a:off x="11692114" y="7405922"/>
            <a:ext cx="113978" cy="137417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4" name="Freeform 2494"/>
          <p:cNvSpPr/>
          <p:nvPr/>
        </p:nvSpPr>
        <p:spPr>
          <a:xfrm rot="0" flipH="0" flipV="0">
            <a:off x="11815026" y="7358916"/>
            <a:ext cx="131837" cy="181324"/>
          </a:xfrm>
          <a:custGeom>
            <a:pathLst>
              <a:path w="6591894" h="9066212">
                <a:moveTo>
                  <a:pt x="2982911" y="0"/>
                </a:moveTo>
                <a:lnTo>
                  <a:pt x="1854199" y="5333008"/>
                </a:lnTo>
                <a:lnTo>
                  <a:pt x="1879003" y="5357812"/>
                </a:lnTo>
                <a:lnTo>
                  <a:pt x="5178027" y="2499122"/>
                </a:lnTo>
                <a:lnTo>
                  <a:pt x="6591894" y="2499122"/>
                </a:lnTo>
                <a:lnTo>
                  <a:pt x="3733203" y="4923830"/>
                </a:lnTo>
                <a:lnTo>
                  <a:pt x="5358010" y="9066212"/>
                </a:lnTo>
                <a:lnTo>
                  <a:pt x="4148731" y="9066212"/>
                </a:lnTo>
                <a:lnTo>
                  <a:pt x="2871191" y="5574903"/>
                </a:lnTo>
                <a:lnTo>
                  <a:pt x="1575195" y="6728420"/>
                </a:ln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5" name="Freeform 2495"/>
          <p:cNvSpPr/>
          <p:nvPr/>
        </p:nvSpPr>
        <p:spPr>
          <a:xfrm rot="0" flipH="0" flipV="0">
            <a:off x="11939483" y="7360901"/>
            <a:ext cx="127992" cy="182439"/>
          </a:xfrm>
          <a:custGeom>
            <a:pathLst>
              <a:path w="6399610" h="9121972">
                <a:moveTo>
                  <a:pt x="3671094" y="2251075"/>
                </a:moveTo>
                <a:cubicBezTo>
                  <a:pt x="4564063" y="2251075"/>
                  <a:pt x="5242057" y="2485694"/>
                  <a:pt x="5705078" y="2954933"/>
                </a:cubicBezTo>
                <a:cubicBezTo>
                  <a:pt x="6168099" y="3424171"/>
                  <a:pt x="6399610" y="4094956"/>
                  <a:pt x="6399610" y="4967287"/>
                </a:cubicBezTo>
                <a:cubicBezTo>
                  <a:pt x="6399610" y="6128940"/>
                  <a:pt x="6059554" y="7111801"/>
                  <a:pt x="5379442" y="7915870"/>
                </a:cubicBezTo>
                <a:cubicBezTo>
                  <a:pt x="4699463" y="8719939"/>
                  <a:pt x="3828190" y="9121972"/>
                  <a:pt x="2765624" y="9121972"/>
                </a:cubicBezTo>
                <a:cubicBezTo>
                  <a:pt x="1938801" y="9121972"/>
                  <a:pt x="1271125" y="8869825"/>
                  <a:pt x="762595" y="8365529"/>
                </a:cubicBezTo>
                <a:cubicBezTo>
                  <a:pt x="254199" y="7861101"/>
                  <a:pt x="0" y="7195476"/>
                  <a:pt x="0" y="6368653"/>
                </a:cubicBezTo>
                <a:cubicBezTo>
                  <a:pt x="0" y="5252508"/>
                  <a:pt x="338998" y="4287242"/>
                  <a:pt x="1016992" y="3472854"/>
                </a:cubicBezTo>
                <a:cubicBezTo>
                  <a:pt x="1694987" y="2658335"/>
                  <a:pt x="2579688" y="2251075"/>
                  <a:pt x="3671094" y="2251075"/>
                </a:cubicBezTo>
                <a:close/>
                <a:moveTo>
                  <a:pt x="6498828" y="8966993"/>
                </a:moveTo>
                <a:moveTo>
                  <a:pt x="1078905" y="6362501"/>
                </a:moveTo>
                <a:cubicBezTo>
                  <a:pt x="1078905" y="6937176"/>
                  <a:pt x="1240102" y="7381610"/>
                  <a:pt x="1562497" y="7695803"/>
                </a:cubicBezTo>
                <a:cubicBezTo>
                  <a:pt x="1885024" y="8009996"/>
                  <a:pt x="2323306" y="8167092"/>
                  <a:pt x="2877344" y="8167092"/>
                </a:cubicBezTo>
                <a:cubicBezTo>
                  <a:pt x="3571875" y="8167092"/>
                  <a:pt x="4152702" y="7843573"/>
                  <a:pt x="4619824" y="7196534"/>
                </a:cubicBezTo>
                <a:cubicBezTo>
                  <a:pt x="5086945" y="6549496"/>
                  <a:pt x="5320506" y="5835319"/>
                  <a:pt x="5320506" y="5054004"/>
                </a:cubicBezTo>
                <a:cubicBezTo>
                  <a:pt x="5320506" y="4500099"/>
                  <a:pt x="5169628" y="4052623"/>
                  <a:pt x="4867870" y="3711575"/>
                </a:cubicBezTo>
                <a:cubicBezTo>
                  <a:pt x="4566113" y="3370394"/>
                  <a:pt x="4136165" y="3199804"/>
                  <a:pt x="3578027" y="3199804"/>
                </a:cubicBezTo>
                <a:cubicBezTo>
                  <a:pt x="2866959" y="3199804"/>
                  <a:pt x="2272639" y="3524382"/>
                  <a:pt x="1795066" y="4173537"/>
                </a:cubicBezTo>
                <a:cubicBezTo>
                  <a:pt x="1317625" y="4822560"/>
                  <a:pt x="1078905" y="5552215"/>
                  <a:pt x="1078905" y="6362501"/>
                </a:cubicBezTo>
                <a:close/>
                <a:moveTo>
                  <a:pt x="2387402" y="8966993"/>
                </a:moveTo>
                <a:moveTo>
                  <a:pt x="3782616" y="0"/>
                </a:moveTo>
                <a:lnTo>
                  <a:pt x="3516114" y="1320998"/>
                </a:lnTo>
                <a:lnTo>
                  <a:pt x="2387402" y="1320998"/>
                </a:lnTo>
                <a:lnTo>
                  <a:pt x="2654102" y="0"/>
                </a:lnTo>
                <a:close/>
                <a:moveTo>
                  <a:pt x="8749903" y="8966993"/>
                </a:moveTo>
                <a:moveTo>
                  <a:pt x="5853906" y="0"/>
                </a:moveTo>
                <a:lnTo>
                  <a:pt x="5587206" y="1320998"/>
                </a:lnTo>
                <a:lnTo>
                  <a:pt x="4452342" y="1320998"/>
                </a:lnTo>
                <a:lnTo>
                  <a:pt x="4719042" y="0"/>
                </a:lnTo>
                <a:close/>
                <a:moveTo>
                  <a:pt x="8749903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6" name="Freeform 2496"/>
          <p:cNvSpPr/>
          <p:nvPr/>
        </p:nvSpPr>
        <p:spPr>
          <a:xfrm rot="0" flipH="0" flipV="0">
            <a:off x="12079694" y="7358916"/>
            <a:ext cx="128242" cy="181324"/>
          </a:xfrm>
          <a:custGeom>
            <a:pathLst>
              <a:path w="6412110" h="9066212">
                <a:moveTo>
                  <a:pt x="2995214" y="0"/>
                </a:moveTo>
                <a:lnTo>
                  <a:pt x="2220117" y="3460353"/>
                </a:lnTo>
                <a:lnTo>
                  <a:pt x="2244922" y="3491309"/>
                </a:lnTo>
                <a:cubicBezTo>
                  <a:pt x="2513606" y="3127507"/>
                  <a:pt x="2850487" y="2846387"/>
                  <a:pt x="3255564" y="2647950"/>
                </a:cubicBezTo>
                <a:cubicBezTo>
                  <a:pt x="3660774" y="2449512"/>
                  <a:pt x="4103157" y="2350294"/>
                  <a:pt x="4582714" y="2350294"/>
                </a:cubicBezTo>
                <a:cubicBezTo>
                  <a:pt x="5202898" y="2350294"/>
                  <a:pt x="5662810" y="2485694"/>
                  <a:pt x="5962450" y="2756495"/>
                </a:cubicBezTo>
                <a:cubicBezTo>
                  <a:pt x="6262223" y="3027296"/>
                  <a:pt x="6412110" y="3452085"/>
                  <a:pt x="6412110" y="4030861"/>
                </a:cubicBezTo>
                <a:cubicBezTo>
                  <a:pt x="6412110" y="4146616"/>
                  <a:pt x="6402783" y="4282017"/>
                  <a:pt x="6384130" y="4437062"/>
                </a:cubicBezTo>
                <a:cubicBezTo>
                  <a:pt x="6365609" y="4592108"/>
                  <a:pt x="6310840" y="4886656"/>
                  <a:pt x="6219824" y="5320705"/>
                </a:cubicBezTo>
                <a:lnTo>
                  <a:pt x="5419922" y="9066212"/>
                </a:lnTo>
                <a:lnTo>
                  <a:pt x="4341017" y="9066212"/>
                </a:lnTo>
                <a:lnTo>
                  <a:pt x="5258791" y="4805958"/>
                </a:lnTo>
                <a:cubicBezTo>
                  <a:pt x="5308400" y="4508302"/>
                  <a:pt x="5333205" y="4309864"/>
                  <a:pt x="5333205" y="4210645"/>
                </a:cubicBezTo>
                <a:cubicBezTo>
                  <a:pt x="5333205" y="3925424"/>
                  <a:pt x="5230877" y="3702182"/>
                  <a:pt x="5026222" y="3540919"/>
                </a:cubicBezTo>
                <a:cubicBezTo>
                  <a:pt x="4821567" y="3379655"/>
                  <a:pt x="4543556" y="3299023"/>
                  <a:pt x="4192189" y="3299023"/>
                </a:cubicBezTo>
                <a:cubicBezTo>
                  <a:pt x="3687761" y="3299023"/>
                  <a:pt x="3199869" y="3499577"/>
                  <a:pt x="2728514" y="3900686"/>
                </a:cubicBezTo>
                <a:cubicBezTo>
                  <a:pt x="2257291" y="4301662"/>
                  <a:pt x="1961752" y="4820444"/>
                  <a:pt x="1841895" y="5457031"/>
                </a:cubicBez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7" name="Freeform 2497"/>
          <p:cNvSpPr/>
          <p:nvPr/>
        </p:nvSpPr>
        <p:spPr>
          <a:xfrm rot="0" flipH="0" flipV="0">
            <a:off x="12219680" y="7360901"/>
            <a:ext cx="120800" cy="182439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8" name="Freeform 2498"/>
          <p:cNvSpPr/>
          <p:nvPr/>
        </p:nvSpPr>
        <p:spPr>
          <a:xfrm rot="0" flipH="0" flipV="0">
            <a:off x="12352744" y="7405922"/>
            <a:ext cx="128242" cy="134318"/>
          </a:xfrm>
          <a:custGeom>
            <a:pathLst>
              <a:path w="6412110" h="6715918">
                <a:moveTo>
                  <a:pt x="4582714" y="0"/>
                </a:moveTo>
                <a:cubicBezTo>
                  <a:pt x="5202898" y="0"/>
                  <a:pt x="5662810" y="135400"/>
                  <a:pt x="5962450" y="406201"/>
                </a:cubicBezTo>
                <a:cubicBezTo>
                  <a:pt x="6262223" y="677002"/>
                  <a:pt x="6412110" y="1101791"/>
                  <a:pt x="6412110" y="1680567"/>
                </a:cubicBezTo>
                <a:cubicBezTo>
                  <a:pt x="6412110" y="1796322"/>
                  <a:pt x="6402783" y="1931723"/>
                  <a:pt x="6384130" y="2086768"/>
                </a:cubicBezTo>
                <a:cubicBezTo>
                  <a:pt x="6365609" y="2241814"/>
                  <a:pt x="6310840" y="2536362"/>
                  <a:pt x="6219824" y="2970411"/>
                </a:cubicBezTo>
                <a:lnTo>
                  <a:pt x="5419922" y="6715918"/>
                </a:lnTo>
                <a:lnTo>
                  <a:pt x="4341017" y="6715918"/>
                </a:lnTo>
                <a:lnTo>
                  <a:pt x="5258791" y="2480468"/>
                </a:lnTo>
                <a:cubicBezTo>
                  <a:pt x="5308400" y="2166276"/>
                  <a:pt x="5333205" y="1959570"/>
                  <a:pt x="5333205" y="1860351"/>
                </a:cubicBezTo>
                <a:cubicBezTo>
                  <a:pt x="5333205" y="1575130"/>
                  <a:pt x="5230877" y="1351888"/>
                  <a:pt x="5026222" y="1190625"/>
                </a:cubicBezTo>
                <a:cubicBezTo>
                  <a:pt x="4821567" y="1029361"/>
                  <a:pt x="4543556" y="948729"/>
                  <a:pt x="4192189" y="948729"/>
                </a:cubicBezTo>
                <a:cubicBezTo>
                  <a:pt x="3687761" y="948729"/>
                  <a:pt x="3199869" y="1149283"/>
                  <a:pt x="2728514" y="1550392"/>
                </a:cubicBezTo>
                <a:cubicBezTo>
                  <a:pt x="2257291" y="1951368"/>
                  <a:pt x="1965853" y="2443294"/>
                  <a:pt x="1854199" y="3026172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82910" y="148828"/>
                </a:lnTo>
                <a:lnTo>
                  <a:pt x="2424706" y="148828"/>
                </a:lnTo>
                <a:lnTo>
                  <a:pt x="2220117" y="1141015"/>
                </a:lnTo>
                <a:lnTo>
                  <a:pt x="2244922" y="1141015"/>
                </a:lnTo>
                <a:cubicBezTo>
                  <a:pt x="2513606" y="777213"/>
                  <a:pt x="2850487" y="496093"/>
                  <a:pt x="3255564" y="297656"/>
                </a:cubicBezTo>
                <a:cubicBezTo>
                  <a:pt x="3660774" y="99218"/>
                  <a:pt x="4103157" y="0"/>
                  <a:pt x="4582714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499" name="Freeform 2499"/>
          <p:cNvSpPr/>
          <p:nvPr/>
        </p:nvSpPr>
        <p:spPr>
          <a:xfrm rot="0" flipH="0" flipV="0">
            <a:off x="12574002" y="7370080"/>
            <a:ext cx="73917" cy="171648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0" name="Freeform 2500"/>
          <p:cNvSpPr/>
          <p:nvPr/>
        </p:nvSpPr>
        <p:spPr>
          <a:xfrm rot="0" flipH="0" flipV="0">
            <a:off x="12646535" y="7405922"/>
            <a:ext cx="123281" cy="137417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1" name="Freeform 2501"/>
          <p:cNvSpPr/>
          <p:nvPr/>
        </p:nvSpPr>
        <p:spPr>
          <a:xfrm rot="0" flipH="0" flipV="0">
            <a:off x="12779210" y="7358916"/>
            <a:ext cx="128242" cy="181324"/>
          </a:xfrm>
          <a:custGeom>
            <a:pathLst>
              <a:path w="6412110" h="9066212">
                <a:moveTo>
                  <a:pt x="2995214" y="0"/>
                </a:moveTo>
                <a:lnTo>
                  <a:pt x="2220117" y="3460353"/>
                </a:lnTo>
                <a:lnTo>
                  <a:pt x="2244922" y="3491309"/>
                </a:lnTo>
                <a:cubicBezTo>
                  <a:pt x="2513606" y="3127507"/>
                  <a:pt x="2850487" y="2846387"/>
                  <a:pt x="3255564" y="2647950"/>
                </a:cubicBezTo>
                <a:cubicBezTo>
                  <a:pt x="3660774" y="2449512"/>
                  <a:pt x="4103157" y="2350294"/>
                  <a:pt x="4582714" y="2350294"/>
                </a:cubicBezTo>
                <a:cubicBezTo>
                  <a:pt x="5202898" y="2350294"/>
                  <a:pt x="5662810" y="2485694"/>
                  <a:pt x="5962450" y="2756495"/>
                </a:cubicBezTo>
                <a:cubicBezTo>
                  <a:pt x="6262223" y="3027296"/>
                  <a:pt x="6412110" y="3452085"/>
                  <a:pt x="6412110" y="4030861"/>
                </a:cubicBezTo>
                <a:cubicBezTo>
                  <a:pt x="6412110" y="4146616"/>
                  <a:pt x="6402783" y="4282017"/>
                  <a:pt x="6384130" y="4437062"/>
                </a:cubicBezTo>
                <a:cubicBezTo>
                  <a:pt x="6365609" y="4592108"/>
                  <a:pt x="6310840" y="4886656"/>
                  <a:pt x="6219824" y="5320705"/>
                </a:cubicBezTo>
                <a:lnTo>
                  <a:pt x="5419922" y="9066212"/>
                </a:lnTo>
                <a:lnTo>
                  <a:pt x="4341017" y="9066212"/>
                </a:lnTo>
                <a:lnTo>
                  <a:pt x="5258791" y="4805958"/>
                </a:lnTo>
                <a:cubicBezTo>
                  <a:pt x="5308400" y="4508302"/>
                  <a:pt x="5333205" y="4309864"/>
                  <a:pt x="5333205" y="4210645"/>
                </a:cubicBezTo>
                <a:cubicBezTo>
                  <a:pt x="5333205" y="3925424"/>
                  <a:pt x="5230877" y="3702182"/>
                  <a:pt x="5026222" y="3540919"/>
                </a:cubicBezTo>
                <a:cubicBezTo>
                  <a:pt x="4821567" y="3379655"/>
                  <a:pt x="4543556" y="3299023"/>
                  <a:pt x="4192189" y="3299023"/>
                </a:cubicBezTo>
                <a:cubicBezTo>
                  <a:pt x="3687761" y="3299023"/>
                  <a:pt x="3199869" y="3499577"/>
                  <a:pt x="2728514" y="3900686"/>
                </a:cubicBezTo>
                <a:cubicBezTo>
                  <a:pt x="2257291" y="4301662"/>
                  <a:pt x="1961752" y="4820444"/>
                  <a:pt x="1841895" y="5457031"/>
                </a:cubicBez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2" name="Freeform 2502"/>
          <p:cNvSpPr/>
          <p:nvPr/>
        </p:nvSpPr>
        <p:spPr>
          <a:xfrm rot="0" flipH="0" flipV="0">
            <a:off x="12926018" y="7358916"/>
            <a:ext cx="149570" cy="184423"/>
          </a:xfrm>
          <a:custGeom>
            <a:pathLst>
              <a:path w="7478514" h="9221191">
                <a:moveTo>
                  <a:pt x="7478514" y="0"/>
                </a:moveTo>
                <a:lnTo>
                  <a:pt x="5562402" y="9066212"/>
                </a:lnTo>
                <a:lnTo>
                  <a:pt x="4545410" y="9066212"/>
                </a:lnTo>
                <a:lnTo>
                  <a:pt x="4774803" y="8123634"/>
                </a:lnTo>
                <a:lnTo>
                  <a:pt x="4749999" y="8123634"/>
                </a:lnTo>
                <a:cubicBezTo>
                  <a:pt x="4468879" y="8503973"/>
                  <a:pt x="4158787" y="8781984"/>
                  <a:pt x="3819724" y="8957667"/>
                </a:cubicBezTo>
                <a:cubicBezTo>
                  <a:pt x="3480792" y="9133350"/>
                  <a:pt x="3067447" y="9221191"/>
                  <a:pt x="2579688" y="9221191"/>
                </a:cubicBezTo>
                <a:cubicBezTo>
                  <a:pt x="1777603" y="9221191"/>
                  <a:pt x="1147101" y="8979363"/>
                  <a:pt x="688181" y="8495705"/>
                </a:cubicBezTo>
                <a:cubicBezTo>
                  <a:pt x="229394" y="8012046"/>
                  <a:pt x="0" y="7354689"/>
                  <a:pt x="0" y="6523633"/>
                </a:cubicBezTo>
                <a:cubicBezTo>
                  <a:pt x="0" y="5424024"/>
                  <a:pt x="344157" y="4453599"/>
                  <a:pt x="1032470" y="3612356"/>
                </a:cubicBezTo>
                <a:cubicBezTo>
                  <a:pt x="1720784" y="2770981"/>
                  <a:pt x="2592057" y="2350294"/>
                  <a:pt x="3646289" y="2350294"/>
                </a:cubicBezTo>
                <a:cubicBezTo>
                  <a:pt x="4158920" y="2350294"/>
                  <a:pt x="4598128" y="2449512"/>
                  <a:pt x="4963914" y="2647950"/>
                </a:cubicBezTo>
                <a:cubicBezTo>
                  <a:pt x="5329833" y="2846387"/>
                  <a:pt x="5570670" y="3131674"/>
                  <a:pt x="5686425" y="3503811"/>
                </a:cubicBezTo>
                <a:lnTo>
                  <a:pt x="5711230" y="3503811"/>
                </a:lnTo>
                <a:lnTo>
                  <a:pt x="6411913" y="0"/>
                </a:lnTo>
                <a:close/>
                <a:moveTo>
                  <a:pt x="8849122" y="9066212"/>
                </a:moveTo>
                <a:moveTo>
                  <a:pt x="1078905" y="6523633"/>
                </a:moveTo>
                <a:cubicBezTo>
                  <a:pt x="1078905" y="7094207"/>
                  <a:pt x="1221515" y="7527330"/>
                  <a:pt x="1506736" y="7823002"/>
                </a:cubicBezTo>
                <a:cubicBezTo>
                  <a:pt x="1792089" y="8118541"/>
                  <a:pt x="2209668" y="8266311"/>
                  <a:pt x="2759472" y="8266311"/>
                </a:cubicBezTo>
                <a:cubicBezTo>
                  <a:pt x="3491177" y="8266311"/>
                  <a:pt x="4103026" y="7922154"/>
                  <a:pt x="4595019" y="7233841"/>
                </a:cubicBezTo>
                <a:cubicBezTo>
                  <a:pt x="5087012" y="6545395"/>
                  <a:pt x="5333008" y="5802246"/>
                  <a:pt x="5333008" y="5004395"/>
                </a:cubicBezTo>
                <a:cubicBezTo>
                  <a:pt x="5333008" y="4495866"/>
                  <a:pt x="5185172" y="4084505"/>
                  <a:pt x="4889500" y="3770312"/>
                </a:cubicBezTo>
                <a:cubicBezTo>
                  <a:pt x="4593960" y="3456120"/>
                  <a:pt x="4187825" y="3299023"/>
                  <a:pt x="3671094" y="3299023"/>
                </a:cubicBezTo>
                <a:cubicBezTo>
                  <a:pt x="2922852" y="3299023"/>
                  <a:pt x="2303727" y="3624593"/>
                  <a:pt x="1813719" y="4275733"/>
                </a:cubicBezTo>
                <a:cubicBezTo>
                  <a:pt x="1323843" y="4926873"/>
                  <a:pt x="1078905" y="5676173"/>
                  <a:pt x="1078905" y="6523633"/>
                </a:cubicBezTo>
                <a:close/>
                <a:moveTo>
                  <a:pt x="2325489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3" name="Freeform 2503"/>
          <p:cNvSpPr/>
          <p:nvPr/>
        </p:nvSpPr>
        <p:spPr>
          <a:xfrm rot="0" flipH="0" flipV="0">
            <a:off x="13069565" y="7360901"/>
            <a:ext cx="120800" cy="182439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4" name="Freeform 2504"/>
          <p:cNvSpPr/>
          <p:nvPr/>
        </p:nvSpPr>
        <p:spPr>
          <a:xfrm rot="0" flipH="0" flipV="0">
            <a:off x="13284896" y="7408899"/>
            <a:ext cx="114843" cy="131341"/>
          </a:xfrm>
          <a:custGeom>
            <a:pathLst>
              <a:path w="5742185" h="6567090">
                <a:moveTo>
                  <a:pt x="1141015" y="0"/>
                </a:moveTo>
                <a:lnTo>
                  <a:pt x="1699021" y="5457031"/>
                </a:lnTo>
                <a:lnTo>
                  <a:pt x="1729978" y="5457031"/>
                </a:lnTo>
                <a:lnTo>
                  <a:pt x="4570214" y="0"/>
                </a:lnTo>
                <a:lnTo>
                  <a:pt x="5742185" y="0"/>
                </a:lnTo>
                <a:lnTo>
                  <a:pt x="2095896" y="6567090"/>
                </a:lnTo>
                <a:lnTo>
                  <a:pt x="942578" y="6567090"/>
                </a:lnTo>
                <a:lnTo>
                  <a:pt x="0" y="0"/>
                </a:lnTo>
                <a:close/>
                <a:moveTo>
                  <a:pt x="6033690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5" name="Freeform 2505"/>
          <p:cNvSpPr/>
          <p:nvPr/>
        </p:nvSpPr>
        <p:spPr>
          <a:xfrm rot="0" flipH="0" flipV="0">
            <a:off x="13393669" y="7360901"/>
            <a:ext cx="120800" cy="182439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6" name="Freeform 2506"/>
          <p:cNvSpPr/>
          <p:nvPr/>
        </p:nvSpPr>
        <p:spPr>
          <a:xfrm rot="0" flipH="0" flipV="0">
            <a:off x="13526732" y="7358916"/>
            <a:ext cx="59658" cy="181324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7" name="Freeform 2507"/>
          <p:cNvSpPr/>
          <p:nvPr/>
        </p:nvSpPr>
        <p:spPr>
          <a:xfrm rot="0" flipH="0" flipV="0">
            <a:off x="13583120" y="7358916"/>
            <a:ext cx="131837" cy="181324"/>
          </a:xfrm>
          <a:custGeom>
            <a:pathLst>
              <a:path w="6591894" h="9066212">
                <a:moveTo>
                  <a:pt x="2982911" y="0"/>
                </a:moveTo>
                <a:lnTo>
                  <a:pt x="1854199" y="5333008"/>
                </a:lnTo>
                <a:lnTo>
                  <a:pt x="1879003" y="5357812"/>
                </a:lnTo>
                <a:lnTo>
                  <a:pt x="5178027" y="2499122"/>
                </a:lnTo>
                <a:lnTo>
                  <a:pt x="6591894" y="2499122"/>
                </a:lnTo>
                <a:lnTo>
                  <a:pt x="3733203" y="4923830"/>
                </a:lnTo>
                <a:lnTo>
                  <a:pt x="5358010" y="9066212"/>
                </a:lnTo>
                <a:lnTo>
                  <a:pt x="4148731" y="9066212"/>
                </a:lnTo>
                <a:lnTo>
                  <a:pt x="2871191" y="5574903"/>
                </a:lnTo>
                <a:lnTo>
                  <a:pt x="1575195" y="6728420"/>
                </a:ln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8" name="Freeform 2508"/>
          <p:cNvSpPr/>
          <p:nvPr/>
        </p:nvSpPr>
        <p:spPr>
          <a:xfrm rot="0" flipH="0" flipV="0">
            <a:off x="13705040" y="7358916"/>
            <a:ext cx="131837" cy="181324"/>
          </a:xfrm>
          <a:custGeom>
            <a:pathLst>
              <a:path w="6591894" h="9066212">
                <a:moveTo>
                  <a:pt x="2982911" y="0"/>
                </a:moveTo>
                <a:lnTo>
                  <a:pt x="1854199" y="5333008"/>
                </a:lnTo>
                <a:lnTo>
                  <a:pt x="1879003" y="5357812"/>
                </a:lnTo>
                <a:lnTo>
                  <a:pt x="5178027" y="2499122"/>
                </a:lnTo>
                <a:lnTo>
                  <a:pt x="6591894" y="2499122"/>
                </a:lnTo>
                <a:lnTo>
                  <a:pt x="3733203" y="4923830"/>
                </a:lnTo>
                <a:lnTo>
                  <a:pt x="5358010" y="9066212"/>
                </a:lnTo>
                <a:lnTo>
                  <a:pt x="4148731" y="9066212"/>
                </a:lnTo>
                <a:lnTo>
                  <a:pt x="2871191" y="5574903"/>
                </a:lnTo>
                <a:lnTo>
                  <a:pt x="1575195" y="6728420"/>
                </a:ln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09" name="Freeform 2509"/>
          <p:cNvSpPr/>
          <p:nvPr/>
        </p:nvSpPr>
        <p:spPr>
          <a:xfrm rot="0" flipH="0" flipV="0">
            <a:off x="13825723" y="7360901"/>
            <a:ext cx="120800" cy="182439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0" name="Freeform 2510"/>
          <p:cNvSpPr/>
          <p:nvPr/>
        </p:nvSpPr>
        <p:spPr>
          <a:xfrm rot="0" flipH="0" flipV="0">
            <a:off x="13958786" y="7405549"/>
            <a:ext cx="97238" cy="134691"/>
          </a:xfrm>
          <a:custGeom>
            <a:pathLst>
              <a:path w="4861916" h="6734571">
                <a:moveTo>
                  <a:pt x="4663478" y="0"/>
                </a:moveTo>
                <a:cubicBezTo>
                  <a:pt x="4770899" y="0"/>
                  <a:pt x="4837045" y="6217"/>
                  <a:pt x="4861916" y="18653"/>
                </a:cubicBezTo>
                <a:lnTo>
                  <a:pt x="4607519" y="1172170"/>
                </a:lnTo>
                <a:cubicBezTo>
                  <a:pt x="4582780" y="1163836"/>
                  <a:pt x="4498048" y="1159668"/>
                  <a:pt x="4353320" y="1159668"/>
                </a:cubicBezTo>
                <a:cubicBezTo>
                  <a:pt x="3849024" y="1159668"/>
                  <a:pt x="3465577" y="1235141"/>
                  <a:pt x="3202978" y="1386086"/>
                </a:cubicBezTo>
                <a:cubicBezTo>
                  <a:pt x="2940512" y="1536898"/>
                  <a:pt x="2670769" y="1768408"/>
                  <a:pt x="2393750" y="2080617"/>
                </a:cubicBezTo>
                <a:cubicBezTo>
                  <a:pt x="2116731" y="2392693"/>
                  <a:pt x="1885221" y="2972461"/>
                  <a:pt x="1699219" y="3819921"/>
                </a:cubicBezTo>
                <a:lnTo>
                  <a:pt x="1079102" y="6734571"/>
                </a:lnTo>
                <a:lnTo>
                  <a:pt x="0" y="6734571"/>
                </a:lnTo>
                <a:lnTo>
                  <a:pt x="1370606" y="167481"/>
                </a:lnTo>
                <a:lnTo>
                  <a:pt x="2387599" y="167481"/>
                </a:lnTo>
                <a:lnTo>
                  <a:pt x="2071289" y="1575196"/>
                </a:lnTo>
                <a:lnTo>
                  <a:pt x="2096094" y="1575196"/>
                </a:lnTo>
                <a:cubicBezTo>
                  <a:pt x="2269793" y="1265105"/>
                  <a:pt x="2464129" y="1001580"/>
                  <a:pt x="2679103" y="784621"/>
                </a:cubicBezTo>
                <a:cubicBezTo>
                  <a:pt x="2894077" y="567531"/>
                  <a:pt x="3125588" y="396941"/>
                  <a:pt x="3373635" y="272851"/>
                </a:cubicBezTo>
                <a:cubicBezTo>
                  <a:pt x="3530665" y="190169"/>
                  <a:pt x="3689812" y="130241"/>
                  <a:pt x="3851075" y="93067"/>
                </a:cubicBezTo>
                <a:cubicBezTo>
                  <a:pt x="4012339" y="55893"/>
                  <a:pt x="4183921" y="29037"/>
                  <a:pt x="4365822" y="12501"/>
                </a:cubicBezTo>
                <a:cubicBezTo>
                  <a:pt x="4427735" y="8400"/>
                  <a:pt x="4478336" y="5292"/>
                  <a:pt x="4517627" y="3175"/>
                </a:cubicBezTo>
                <a:cubicBezTo>
                  <a:pt x="4556917" y="1058"/>
                  <a:pt x="4605535" y="0"/>
                  <a:pt x="4663478" y="0"/>
                </a:cubicBezTo>
                <a:close/>
                <a:moveTo>
                  <a:pt x="6796681" y="6734571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1" name="Freeform 2511"/>
          <p:cNvSpPr/>
          <p:nvPr/>
        </p:nvSpPr>
        <p:spPr>
          <a:xfrm rot="0" flipH="0" flipV="0">
            <a:off x="14043368" y="7358916"/>
            <a:ext cx="59658" cy="181324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2" name="Freeform 2512"/>
          <p:cNvSpPr/>
          <p:nvPr/>
        </p:nvSpPr>
        <p:spPr>
          <a:xfrm rot="0" flipH="0" flipV="0">
            <a:off x="14122826" y="7356809"/>
            <a:ext cx="114101" cy="183431"/>
          </a:xfrm>
          <a:custGeom>
            <a:pathLst>
              <a:path w="5705078" h="9171582">
                <a:moveTo>
                  <a:pt x="3075781" y="0"/>
                </a:moveTo>
                <a:cubicBezTo>
                  <a:pt x="3803385" y="0"/>
                  <a:pt x="4423502" y="191228"/>
                  <a:pt x="4936133" y="573682"/>
                </a:cubicBezTo>
                <a:cubicBezTo>
                  <a:pt x="5448763" y="956006"/>
                  <a:pt x="5705078" y="1465527"/>
                  <a:pt x="5705078" y="2102247"/>
                </a:cubicBezTo>
                <a:cubicBezTo>
                  <a:pt x="5705078" y="2598340"/>
                  <a:pt x="5596533" y="3046875"/>
                  <a:pt x="5379442" y="3447851"/>
                </a:cubicBezTo>
                <a:cubicBezTo>
                  <a:pt x="5162483" y="3848827"/>
                  <a:pt x="4690202" y="4303580"/>
                  <a:pt x="3962598" y="4812109"/>
                </a:cubicBezTo>
                <a:cubicBezTo>
                  <a:pt x="3433432" y="5184246"/>
                  <a:pt x="3067513" y="5503664"/>
                  <a:pt x="2864842" y="5770364"/>
                </a:cubicBezTo>
                <a:cubicBezTo>
                  <a:pt x="2662304" y="6036931"/>
                  <a:pt x="2523860" y="6395508"/>
                  <a:pt x="2449512" y="6846093"/>
                </a:cubicBezTo>
                <a:lnTo>
                  <a:pt x="1395214" y="6846093"/>
                </a:lnTo>
                <a:cubicBezTo>
                  <a:pt x="1506868" y="6192970"/>
                  <a:pt x="1690820" y="5681397"/>
                  <a:pt x="1947069" y="5311378"/>
                </a:cubicBezTo>
                <a:cubicBezTo>
                  <a:pt x="2203450" y="4941358"/>
                  <a:pt x="2670638" y="4528939"/>
                  <a:pt x="3348633" y="4074120"/>
                </a:cubicBezTo>
                <a:cubicBezTo>
                  <a:pt x="3770379" y="3788899"/>
                  <a:pt x="4077361" y="3500569"/>
                  <a:pt x="4269581" y="3209131"/>
                </a:cubicBezTo>
                <a:cubicBezTo>
                  <a:pt x="4461801" y="2917693"/>
                  <a:pt x="4557911" y="2610709"/>
                  <a:pt x="4557911" y="2288182"/>
                </a:cubicBezTo>
                <a:cubicBezTo>
                  <a:pt x="4557911" y="1858234"/>
                  <a:pt x="4430779" y="1528564"/>
                  <a:pt x="4176514" y="1299170"/>
                </a:cubicBezTo>
                <a:cubicBezTo>
                  <a:pt x="3922249" y="1069776"/>
                  <a:pt x="3563607" y="955079"/>
                  <a:pt x="3100586" y="955079"/>
                </a:cubicBezTo>
                <a:cubicBezTo>
                  <a:pt x="2534245" y="955079"/>
                  <a:pt x="2071224" y="1139031"/>
                  <a:pt x="1711523" y="1506934"/>
                </a:cubicBezTo>
                <a:cubicBezTo>
                  <a:pt x="1351822" y="1874837"/>
                  <a:pt x="1141015" y="2364713"/>
                  <a:pt x="1079103" y="2976562"/>
                </a:cubicBezTo>
                <a:lnTo>
                  <a:pt x="0" y="2976562"/>
                </a:lnTo>
                <a:cubicBezTo>
                  <a:pt x="53710" y="2108464"/>
                  <a:pt x="369953" y="1395346"/>
                  <a:pt x="948729" y="837207"/>
                </a:cubicBezTo>
                <a:cubicBezTo>
                  <a:pt x="1527506" y="279069"/>
                  <a:pt x="2236523" y="0"/>
                  <a:pt x="3075781" y="0"/>
                </a:cubicBezTo>
                <a:close/>
                <a:moveTo>
                  <a:pt x="8080176" y="9171582"/>
                </a:moveTo>
                <a:moveTo>
                  <a:pt x="2461815" y="7763867"/>
                </a:moveTo>
                <a:lnTo>
                  <a:pt x="2158008" y="9171582"/>
                </a:lnTo>
                <a:lnTo>
                  <a:pt x="750292" y="9171582"/>
                </a:lnTo>
                <a:lnTo>
                  <a:pt x="1054298" y="7763867"/>
                </a:lnTo>
                <a:close/>
                <a:moveTo>
                  <a:pt x="316309" y="917158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/>
      </p:grpSpPr>
      <p:sp>
        <p:nvSpPr>
          <p:cNvPr id="2513" name="Freeform 2513"/>
          <p:cNvSpPr/>
          <p:nvPr/>
        </p:nvSpPr>
        <p:spPr>
          <a:xfrm rot="0" flipH="0" flipV="1">
            <a:off x="0" y="0"/>
            <a:ext cx="17340249" cy="9753599"/>
          </a:xfrm>
          <a:custGeom>
            <a:pathLst>
              <a:path w="17340249" h="9753599">
                <a:moveTo>
                  <a:pt x="0" y="9753599"/>
                </a:moveTo>
                <a:lnTo>
                  <a:pt x="17340249" y="9753599"/>
                </a:lnTo>
                <a:lnTo>
                  <a:pt x="17340249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14" name="Freeform 2514"/>
          <p:cNvSpPr/>
          <p:nvPr/>
        </p:nvSpPr>
        <p:spPr>
          <a:xfrm rot="0" flipH="0" flipV="1">
            <a:off x="0" y="0"/>
            <a:ext cx="17340262" cy="9753599"/>
          </a:xfrm>
          <a:custGeom>
            <a:pathLst>
              <a:path w="17340262" h="9753599">
                <a:moveTo>
                  <a:pt x="0" y="9753599"/>
                </a:moveTo>
                <a:lnTo>
                  <a:pt x="17340262" y="9753599"/>
                </a:lnTo>
                <a:lnTo>
                  <a:pt x="17340262" y="0"/>
                </a:lnTo>
                <a:lnTo>
                  <a:pt x="0" y="0"/>
                </a:lnTo>
                <a:close/>
                <a:moveTo>
                  <a:pt x="0" y="97535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515" name="Picture 102"/>
          <p:cNvPicPr>
            <a:picLocks noChangeAspect="0" noChangeArrowheads="1"/>
          </p:cNvPicPr>
          <p:nvPr/>
        </p:nvPicPr>
        <p:blipFill>
          <a:blip r:embed="rId25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0" y="1"/>
            <a:ext cx="17340262" cy="9753600"/>
          </a:xfrm>
          <a:prstGeom prst="rect">
            <a:avLst/>
          </a:prstGeom>
          <a:noFill/>
          <a:extLst/>
        </p:spPr>
      </p:pic>
      <p:sp>
        <p:nvSpPr>
          <p:cNvPr id="2516" name="Freeform 2516"/>
          <p:cNvSpPr/>
          <p:nvPr/>
        </p:nvSpPr>
        <p:spPr>
          <a:xfrm rot="0" flipH="0" flipV="1">
            <a:off x="813914" y="2418873"/>
            <a:ext cx="1164599" cy="0"/>
          </a:xfrm>
          <a:custGeom>
            <a:pathLst>
              <a:path w="591616775" h="0">
                <a:moveTo>
                  <a:pt x="0" y="0"/>
                </a:moveTo>
                <a:lnTo>
                  <a:pt x="591616775" y="0"/>
                </a:lnTo>
              </a:path>
            </a:pathLst>
          </a:custGeom>
          <a:noFill/>
          <a:ln w="19049" cap="flat" cmpd="sng">
            <a:solidFill>
              <a:srgbClr val="1F497D">
                <a:alpha val="100000"/>
              </a:srgbClr>
            </a:solidFill>
            <a:custDash>
              <a:ds d="800000" sp="300000"/>
            </a:custDash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517" name="Picture 2517"/>
          <p:cNvPicPr>
            <a:picLocks noChangeAspect="0" noChangeArrowheads="1"/>
          </p:cNvPicPr>
          <p:nvPr/>
        </p:nvPicPr>
        <p:blipFill>
          <a:blip r:embed="rId25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2712000" y="3096299"/>
            <a:ext cx="4623499" cy="2177000"/>
          </a:xfrm>
          <a:prstGeom prst="rect">
            <a:avLst/>
          </a:prstGeom>
          <a:noFill/>
          <a:extLst/>
        </p:spPr>
      </p:pic>
      <p:sp>
        <p:nvSpPr>
          <p:cNvPr id="2518" name="Freeform 2518"/>
          <p:cNvSpPr/>
          <p:nvPr/>
        </p:nvSpPr>
        <p:spPr>
          <a:xfrm rot="0" flipH="0" flipV="1">
            <a:off x="5958799" y="2174850"/>
            <a:ext cx="5689199" cy="2195099"/>
          </a:xfrm>
          <a:custGeom>
            <a:pathLst>
              <a:path w="5689199" h="2195099">
                <a:moveTo>
                  <a:pt x="0" y="2195099"/>
                </a:moveTo>
                <a:lnTo>
                  <a:pt x="5689199" y="2195099"/>
                </a:lnTo>
                <a:lnTo>
                  <a:pt x="5689199" y="0"/>
                </a:lnTo>
                <a:lnTo>
                  <a:pt x="0" y="0"/>
                </a:lnTo>
                <a:close/>
                <a:moveTo>
                  <a:pt x="-3783949" y="436994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519" name="Picture 2519"/>
          <p:cNvPicPr>
            <a:picLocks noChangeAspect="0" noChangeArrowheads="1"/>
          </p:cNvPicPr>
          <p:nvPr/>
        </p:nvPicPr>
        <p:blipFill>
          <a:blip r:embed="rId25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11928001" y="1269652"/>
            <a:ext cx="5407498" cy="1538600"/>
          </a:xfrm>
          <a:prstGeom prst="rect">
            <a:avLst/>
          </a:prstGeom>
          <a:noFill/>
          <a:extLst/>
        </p:spPr>
      </p:pic>
      <p:sp>
        <p:nvSpPr>
          <p:cNvPr id="2520" name="Freeform 2520"/>
          <p:cNvSpPr/>
          <p:nvPr/>
        </p:nvSpPr>
        <p:spPr>
          <a:xfrm rot="0" flipH="0" flipV="1">
            <a:off x="419662" y="2007799"/>
            <a:ext cx="2133899" cy="674099"/>
          </a:xfrm>
          <a:custGeom>
            <a:pathLst>
              <a:path w="1084021200" h="342442800">
                <a:moveTo>
                  <a:pt x="0" y="342442800"/>
                </a:moveTo>
                <a:lnTo>
                  <a:pt x="1084021200" y="342442800"/>
                </a:lnTo>
                <a:lnTo>
                  <a:pt x="1084021200" y="0"/>
                </a:lnTo>
                <a:lnTo>
                  <a:pt x="0" y="0"/>
                </a:lnTo>
                <a:close/>
                <a:moveTo>
                  <a:pt x="806772858" y="1362404406"/>
                </a:moveTo>
              </a:path>
            </a:pathLst>
          </a:custGeom>
          <a:solidFill>
            <a:srgbClr val="FFFFFF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1" name="Freeform 2521"/>
          <p:cNvSpPr/>
          <p:nvPr/>
        </p:nvSpPr>
        <p:spPr>
          <a:xfrm rot="0" flipH="0" flipV="1">
            <a:off x="419662" y="2007799"/>
            <a:ext cx="2133899" cy="674099"/>
          </a:xfrm>
          <a:custGeom>
            <a:pathLst>
              <a:path w="1084021200" h="342442800">
                <a:moveTo>
                  <a:pt x="0" y="342442800"/>
                </a:moveTo>
                <a:lnTo>
                  <a:pt x="1084021200" y="342442800"/>
                </a:lnTo>
                <a:lnTo>
                  <a:pt x="1084021200" y="0"/>
                </a:lnTo>
                <a:lnTo>
                  <a:pt x="0" y="0"/>
                </a:lnTo>
                <a:close/>
                <a:moveTo>
                  <a:pt x="806772858" y="1362404406"/>
                </a:moveTo>
              </a:path>
            </a:pathLst>
          </a:custGeom>
          <a:noFill/>
          <a:ln w="9524" cap="flat" cmpd="sng">
            <a:solidFill>
              <a:srgbClr val="FFFFF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2" name="Freeform 2522"/>
          <p:cNvSpPr/>
          <p:nvPr/>
        </p:nvSpPr>
        <p:spPr>
          <a:xfrm rot="0" flipH="0" flipV="1">
            <a:off x="54425" y="135823"/>
            <a:ext cx="5611685" cy="9388505"/>
          </a:xfrm>
          <a:custGeom>
            <a:pathLst>
              <a:path w="5611685" h="9388505">
                <a:moveTo>
                  <a:pt x="0" y="9388505"/>
                </a:moveTo>
                <a:lnTo>
                  <a:pt x="5611685" y="9388505"/>
                </a:lnTo>
                <a:lnTo>
                  <a:pt x="5611685" y="0"/>
                </a:lnTo>
                <a:lnTo>
                  <a:pt x="0" y="0"/>
                </a:lnTo>
                <a:close/>
                <a:moveTo>
                  <a:pt x="81396" y="9524328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2523" name="Picture 2523"/>
          <p:cNvPicPr>
            <a:picLocks noChangeAspect="0" noChangeArrowheads="1"/>
          </p:cNvPicPr>
          <p:nvPr/>
        </p:nvPicPr>
        <p:blipFill>
          <a:blip r:embed="rId25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rot="0" flipH="0" flipV="0">
            <a:off x="41725" y="123122"/>
            <a:ext cx="5637085" cy="9413906"/>
          </a:xfrm>
          <a:prstGeom prst="rect">
            <a:avLst/>
          </a:prstGeom>
          <a:noFill/>
          <a:extLst/>
        </p:spPr>
      </p:pic>
      <p:sp>
        <p:nvSpPr>
          <p:cNvPr id="2524" name="Freeform 2524"/>
          <p:cNvSpPr/>
          <p:nvPr/>
        </p:nvSpPr>
        <p:spPr>
          <a:xfrm rot="0" flipH="0" flipV="1">
            <a:off x="16211271" y="8987339"/>
            <a:ext cx="1040399" cy="277199"/>
          </a:xfrm>
          <a:custGeom>
            <a:pathLst>
              <a:path w="528523200" h="140817600">
                <a:moveTo>
                  <a:pt x="0" y="140817600"/>
                </a:moveTo>
                <a:lnTo>
                  <a:pt x="528523200" y="140817600"/>
                </a:lnTo>
                <a:lnTo>
                  <a:pt x="528523200" y="0"/>
                </a:lnTo>
                <a:lnTo>
                  <a:pt x="0" y="0"/>
                </a:lnTo>
                <a:close/>
                <a:moveTo>
                  <a:pt x="-3669758266" y="4706385446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5" name="Freeform 2525"/>
          <p:cNvSpPr/>
          <p:nvPr/>
        </p:nvSpPr>
        <p:spPr>
          <a:xfrm rot="0" flipH="0" flipV="1">
            <a:off x="4310779" y="2403453"/>
            <a:ext cx="550799" cy="465899"/>
          </a:xfrm>
          <a:custGeom>
            <a:pathLst>
              <a:path w="279806400" h="236677200">
                <a:moveTo>
                  <a:pt x="0" y="118338600"/>
                </a:moveTo>
                <a:lnTo>
                  <a:pt x="0" y="118338600"/>
                </a:lnTo>
                <a:cubicBezTo>
                  <a:pt x="0" y="183695182"/>
                  <a:pt x="62636797" y="236677200"/>
                  <a:pt x="139903200" y="236677200"/>
                </a:cubicBezTo>
                <a:lnTo>
                  <a:pt x="139903200" y="236677200"/>
                </a:lnTo>
                <a:cubicBezTo>
                  <a:pt x="217169603" y="236677200"/>
                  <a:pt x="279806400" y="183695182"/>
                  <a:pt x="279806400" y="118338600"/>
                </a:cubicBezTo>
                <a:lnTo>
                  <a:pt x="279806400" y="118338600"/>
                </a:lnTo>
                <a:cubicBezTo>
                  <a:pt x="279806400" y="52981920"/>
                  <a:pt x="217169603" y="0"/>
                  <a:pt x="139903200" y="0"/>
                </a:cubicBezTo>
                <a:lnTo>
                  <a:pt x="139903200" y="0"/>
                </a:lnTo>
                <a:cubicBezTo>
                  <a:pt x="62636797" y="0"/>
                  <a:pt x="0" y="52981920"/>
                  <a:pt x="0" y="118338600"/>
                </a:cubicBezTo>
                <a:close/>
                <a:moveTo>
                  <a:pt x="-850583492" y="145763118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6" name="Freeform 2526"/>
          <p:cNvSpPr/>
          <p:nvPr/>
        </p:nvSpPr>
        <p:spPr>
          <a:xfrm rot="0" flipH="0" flipV="1">
            <a:off x="4310779" y="2403453"/>
            <a:ext cx="550799" cy="465899"/>
          </a:xfrm>
          <a:custGeom>
            <a:pathLst>
              <a:path w="279806400" h="236677200">
                <a:moveTo>
                  <a:pt x="0" y="118338600"/>
                </a:moveTo>
                <a:lnTo>
                  <a:pt x="0" y="118338600"/>
                </a:lnTo>
                <a:cubicBezTo>
                  <a:pt x="0" y="183695182"/>
                  <a:pt x="62636797" y="236677200"/>
                  <a:pt x="139903200" y="236677200"/>
                </a:cubicBezTo>
                <a:lnTo>
                  <a:pt x="139903200" y="236677200"/>
                </a:lnTo>
                <a:cubicBezTo>
                  <a:pt x="217169603" y="236677200"/>
                  <a:pt x="279806400" y="183695182"/>
                  <a:pt x="279806400" y="118338600"/>
                </a:cubicBezTo>
                <a:lnTo>
                  <a:pt x="279806400" y="118338600"/>
                </a:lnTo>
                <a:cubicBezTo>
                  <a:pt x="279806400" y="52981920"/>
                  <a:pt x="217169603" y="0"/>
                  <a:pt x="139903200" y="0"/>
                </a:cubicBezTo>
                <a:lnTo>
                  <a:pt x="139903200" y="0"/>
                </a:lnTo>
                <a:cubicBezTo>
                  <a:pt x="62636797" y="0"/>
                  <a:pt x="0" y="52981920"/>
                  <a:pt x="0" y="118338600"/>
                </a:cubicBezTo>
                <a:close/>
                <a:moveTo>
                  <a:pt x="-850583492" y="1457631189"/>
                </a:moveTo>
              </a:path>
            </a:pathLst>
          </a:custGeom>
          <a:noFill/>
          <a:ln w="28574" cap="flat" cmpd="sng">
            <a:solidFill>
              <a:srgbClr val="134F5C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7" name="Freeform 2527"/>
          <p:cNvSpPr/>
          <p:nvPr/>
        </p:nvSpPr>
        <p:spPr>
          <a:xfrm rot="0" flipH="0" flipV="1">
            <a:off x="4162724" y="4033370"/>
            <a:ext cx="762299" cy="559799"/>
          </a:xfrm>
          <a:custGeom>
            <a:pathLst>
              <a:path w="387248400" h="284378400">
                <a:moveTo>
                  <a:pt x="0" y="142189200"/>
                </a:moveTo>
                <a:lnTo>
                  <a:pt x="0" y="142189200"/>
                </a:lnTo>
                <a:cubicBezTo>
                  <a:pt x="0" y="220718063"/>
                  <a:pt x="86688414" y="284378400"/>
                  <a:pt x="193624200" y="284378400"/>
                </a:cubicBezTo>
                <a:lnTo>
                  <a:pt x="193624200" y="284378400"/>
                </a:lnTo>
                <a:cubicBezTo>
                  <a:pt x="300559787" y="284378400"/>
                  <a:pt x="387248400" y="220718063"/>
                  <a:pt x="387248400" y="142189200"/>
                </a:cubicBezTo>
                <a:lnTo>
                  <a:pt x="387248400" y="142189200"/>
                </a:lnTo>
                <a:cubicBezTo>
                  <a:pt x="387248400" y="63660139"/>
                  <a:pt x="300559787" y="0"/>
                  <a:pt x="193624200" y="0"/>
                </a:cubicBezTo>
                <a:lnTo>
                  <a:pt x="193624200" y="0"/>
                </a:lnTo>
                <a:cubicBezTo>
                  <a:pt x="86688414" y="0"/>
                  <a:pt x="0" y="63660139"/>
                  <a:pt x="0" y="142189200"/>
                </a:cubicBezTo>
                <a:close/>
                <a:moveTo>
                  <a:pt x="76477217" y="233333032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8" name="Freeform 2528"/>
          <p:cNvSpPr/>
          <p:nvPr/>
        </p:nvSpPr>
        <p:spPr>
          <a:xfrm rot="0" flipH="0" flipV="1">
            <a:off x="4162724" y="4033370"/>
            <a:ext cx="762299" cy="559799"/>
          </a:xfrm>
          <a:custGeom>
            <a:pathLst>
              <a:path w="387248400" h="284378400">
                <a:moveTo>
                  <a:pt x="0" y="142189200"/>
                </a:moveTo>
                <a:lnTo>
                  <a:pt x="0" y="142189200"/>
                </a:lnTo>
                <a:cubicBezTo>
                  <a:pt x="0" y="220718063"/>
                  <a:pt x="86688414" y="284378400"/>
                  <a:pt x="193624200" y="284378400"/>
                </a:cubicBezTo>
                <a:lnTo>
                  <a:pt x="193624200" y="284378400"/>
                </a:lnTo>
                <a:cubicBezTo>
                  <a:pt x="300559787" y="284378400"/>
                  <a:pt x="387248400" y="220718063"/>
                  <a:pt x="387248400" y="142189200"/>
                </a:cubicBezTo>
                <a:lnTo>
                  <a:pt x="387248400" y="142189200"/>
                </a:lnTo>
                <a:cubicBezTo>
                  <a:pt x="387248400" y="63660139"/>
                  <a:pt x="300559787" y="0"/>
                  <a:pt x="193624200" y="0"/>
                </a:cubicBezTo>
                <a:lnTo>
                  <a:pt x="193624200" y="0"/>
                </a:lnTo>
                <a:cubicBezTo>
                  <a:pt x="86688414" y="0"/>
                  <a:pt x="0" y="63660139"/>
                  <a:pt x="0" y="142189200"/>
                </a:cubicBezTo>
                <a:close/>
                <a:moveTo>
                  <a:pt x="76477217" y="2333330320"/>
                </a:moveTo>
              </a:path>
            </a:pathLst>
          </a:custGeom>
          <a:noFill/>
          <a:ln w="28574" cap="flat" cmpd="sng">
            <a:solidFill>
              <a:srgbClr val="134F5C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29" name="Freeform 2529"/>
          <p:cNvSpPr/>
          <p:nvPr/>
        </p:nvSpPr>
        <p:spPr>
          <a:xfrm rot="0" flipH="0" flipV="1">
            <a:off x="609390" y="8182250"/>
            <a:ext cx="762300" cy="647399"/>
          </a:xfrm>
          <a:custGeom>
            <a:pathLst>
              <a:path w="387248425" h="328879200">
                <a:moveTo>
                  <a:pt x="0" y="164439600"/>
                </a:moveTo>
                <a:lnTo>
                  <a:pt x="0" y="164439600"/>
                </a:lnTo>
                <a:cubicBezTo>
                  <a:pt x="0" y="255256904"/>
                  <a:pt x="86688514" y="328879200"/>
                  <a:pt x="193624225" y="328879200"/>
                </a:cubicBezTo>
                <a:lnTo>
                  <a:pt x="193624225" y="328879200"/>
                </a:lnTo>
                <a:cubicBezTo>
                  <a:pt x="300559912" y="328879200"/>
                  <a:pt x="387248425" y="255256904"/>
                  <a:pt x="387248425" y="164439600"/>
                </a:cubicBezTo>
                <a:lnTo>
                  <a:pt x="387248425" y="164439600"/>
                </a:lnTo>
                <a:cubicBezTo>
                  <a:pt x="387248425" y="73621900"/>
                  <a:pt x="300559912" y="0"/>
                  <a:pt x="193624225" y="0"/>
                </a:cubicBezTo>
                <a:lnTo>
                  <a:pt x="193624225" y="0"/>
                </a:lnTo>
                <a:cubicBezTo>
                  <a:pt x="86688514" y="0"/>
                  <a:pt x="0" y="73621900"/>
                  <a:pt x="0" y="164439600"/>
                </a:cubicBezTo>
                <a:close/>
                <a:moveTo>
                  <a:pt x="4011452089" y="44854622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0" name="Freeform 2530"/>
          <p:cNvSpPr/>
          <p:nvPr/>
        </p:nvSpPr>
        <p:spPr>
          <a:xfrm rot="0" flipH="0" flipV="1">
            <a:off x="609390" y="8182250"/>
            <a:ext cx="762300" cy="647399"/>
          </a:xfrm>
          <a:custGeom>
            <a:pathLst>
              <a:path w="387248425" h="328879200">
                <a:moveTo>
                  <a:pt x="0" y="164439600"/>
                </a:moveTo>
                <a:lnTo>
                  <a:pt x="0" y="164439600"/>
                </a:lnTo>
                <a:cubicBezTo>
                  <a:pt x="0" y="255256904"/>
                  <a:pt x="86688514" y="328879200"/>
                  <a:pt x="193624225" y="328879200"/>
                </a:cubicBezTo>
                <a:lnTo>
                  <a:pt x="193624225" y="328879200"/>
                </a:lnTo>
                <a:cubicBezTo>
                  <a:pt x="300559912" y="328879200"/>
                  <a:pt x="387248425" y="255256904"/>
                  <a:pt x="387248425" y="164439600"/>
                </a:cubicBezTo>
                <a:lnTo>
                  <a:pt x="387248425" y="164439600"/>
                </a:lnTo>
                <a:cubicBezTo>
                  <a:pt x="387248425" y="73621900"/>
                  <a:pt x="300559912" y="0"/>
                  <a:pt x="193624225" y="0"/>
                </a:cubicBezTo>
                <a:lnTo>
                  <a:pt x="193624225" y="0"/>
                </a:lnTo>
                <a:cubicBezTo>
                  <a:pt x="86688514" y="0"/>
                  <a:pt x="0" y="73621900"/>
                  <a:pt x="0" y="164439600"/>
                </a:cubicBezTo>
                <a:close/>
                <a:moveTo>
                  <a:pt x="4011452089" y="4485462200"/>
                </a:moveTo>
              </a:path>
            </a:pathLst>
          </a:custGeom>
          <a:noFill/>
          <a:ln w="28574" cap="flat" cmpd="sng">
            <a:solidFill>
              <a:srgbClr val="134F5C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1" name="Freeform 2531"/>
          <p:cNvSpPr/>
          <p:nvPr/>
        </p:nvSpPr>
        <p:spPr>
          <a:xfrm rot="0" flipH="0" flipV="1">
            <a:off x="6756752" y="666122"/>
            <a:ext cx="272999" cy="272999"/>
          </a:xfrm>
          <a:custGeom>
            <a:pathLst>
              <a:path w="138684000" h="138684000">
                <a:moveTo>
                  <a:pt x="0" y="69342000"/>
                </a:moveTo>
                <a:lnTo>
                  <a:pt x="0" y="69342000"/>
                </a:lnTo>
                <a:cubicBezTo>
                  <a:pt x="0" y="107638528"/>
                  <a:pt x="31045547" y="138684000"/>
                  <a:pt x="69342000" y="138684000"/>
                </a:cubicBezTo>
                <a:lnTo>
                  <a:pt x="69342000" y="138684000"/>
                </a:lnTo>
                <a:cubicBezTo>
                  <a:pt x="87732791" y="138684000"/>
                  <a:pt x="105369916" y="131378350"/>
                  <a:pt x="118374319" y="118374195"/>
                </a:cubicBezTo>
                <a:cubicBezTo>
                  <a:pt x="131378325" y="105370040"/>
                  <a:pt x="138684000" y="87732642"/>
                  <a:pt x="138684000" y="69342000"/>
                </a:cubicBezTo>
                <a:lnTo>
                  <a:pt x="138684000" y="69342000"/>
                </a:lnTo>
                <a:cubicBezTo>
                  <a:pt x="138684000" y="31045448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547" y="0"/>
                  <a:pt x="0" y="31045448"/>
                  <a:pt x="0" y="69342000"/>
                </a:cubicBezTo>
                <a:close/>
                <a:moveTo>
                  <a:pt x="-3024698476" y="477073714"/>
                </a:moveTo>
              </a:path>
            </a:pathLst>
          </a:custGeom>
          <a:solidFill>
            <a:srgbClr val="EEECE1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2" name="Freeform 2532"/>
          <p:cNvSpPr/>
          <p:nvPr/>
        </p:nvSpPr>
        <p:spPr>
          <a:xfrm rot="0" flipH="0" flipV="1">
            <a:off x="6756752" y="666122"/>
            <a:ext cx="272999" cy="272999"/>
          </a:xfrm>
          <a:custGeom>
            <a:pathLst>
              <a:path w="138684000" h="138684000">
                <a:moveTo>
                  <a:pt x="0" y="69342000"/>
                </a:moveTo>
                <a:lnTo>
                  <a:pt x="0" y="69342000"/>
                </a:lnTo>
                <a:cubicBezTo>
                  <a:pt x="0" y="107638528"/>
                  <a:pt x="31045547" y="138684000"/>
                  <a:pt x="69342000" y="138684000"/>
                </a:cubicBezTo>
                <a:lnTo>
                  <a:pt x="69342000" y="138684000"/>
                </a:lnTo>
                <a:cubicBezTo>
                  <a:pt x="87732791" y="138684000"/>
                  <a:pt x="105369916" y="131378350"/>
                  <a:pt x="118374319" y="118374195"/>
                </a:cubicBezTo>
                <a:cubicBezTo>
                  <a:pt x="131378325" y="105370040"/>
                  <a:pt x="138684000" y="87732642"/>
                  <a:pt x="138684000" y="69342000"/>
                </a:cubicBezTo>
                <a:lnTo>
                  <a:pt x="138684000" y="69342000"/>
                </a:lnTo>
                <a:cubicBezTo>
                  <a:pt x="138684000" y="31045448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547" y="0"/>
                  <a:pt x="0" y="31045448"/>
                  <a:pt x="0" y="69342000"/>
                </a:cubicBezTo>
                <a:close/>
                <a:moveTo>
                  <a:pt x="-3024698476" y="477073714"/>
                </a:moveTo>
              </a:path>
            </a:pathLst>
          </a:custGeom>
          <a:noFill/>
          <a:ln w="9524" cap="flat" cmpd="sng">
            <a:solidFill>
              <a:srgbClr val="D9D9D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3" name="Freeform 2533"/>
          <p:cNvSpPr/>
          <p:nvPr/>
        </p:nvSpPr>
        <p:spPr>
          <a:xfrm rot="0" flipH="0" flipV="1">
            <a:off x="12496111" y="3366780"/>
            <a:ext cx="272999" cy="272999"/>
          </a:xfrm>
          <a:custGeom>
            <a:pathLst>
              <a:path w="138684000" h="138684000">
                <a:moveTo>
                  <a:pt x="0" y="69342000"/>
                </a:moveTo>
                <a:lnTo>
                  <a:pt x="0" y="69342000"/>
                </a:lnTo>
                <a:cubicBezTo>
                  <a:pt x="0" y="107638453"/>
                  <a:pt x="31045547" y="138684000"/>
                  <a:pt x="69342000" y="138684000"/>
                </a:cubicBezTo>
                <a:lnTo>
                  <a:pt x="69342000" y="138684000"/>
                </a:lnTo>
                <a:cubicBezTo>
                  <a:pt x="87732393" y="138684000"/>
                  <a:pt x="105369915" y="131378325"/>
                  <a:pt x="118374318" y="118374120"/>
                </a:cubicBezTo>
                <a:cubicBezTo>
                  <a:pt x="131378325" y="105370114"/>
                  <a:pt x="138684000" y="87732592"/>
                  <a:pt x="138684000" y="69342000"/>
                </a:cubicBezTo>
                <a:lnTo>
                  <a:pt x="138684000" y="69342000"/>
                </a:lnTo>
                <a:cubicBezTo>
                  <a:pt x="138684000" y="31045547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547" y="0"/>
                  <a:pt x="0" y="31045547"/>
                  <a:pt x="0" y="69342000"/>
                </a:cubicBezTo>
                <a:close/>
                <a:moveTo>
                  <a:pt x="-4568358871" y="1849007882"/>
                </a:moveTo>
              </a:path>
            </a:pathLst>
          </a:custGeom>
          <a:solidFill>
            <a:srgbClr val="EEECE1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4" name="Freeform 2534"/>
          <p:cNvSpPr/>
          <p:nvPr/>
        </p:nvSpPr>
        <p:spPr>
          <a:xfrm rot="0" flipH="0" flipV="1">
            <a:off x="12496111" y="3366780"/>
            <a:ext cx="272999" cy="272999"/>
          </a:xfrm>
          <a:custGeom>
            <a:pathLst>
              <a:path w="138684000" h="138684000">
                <a:moveTo>
                  <a:pt x="0" y="69342000"/>
                </a:moveTo>
                <a:lnTo>
                  <a:pt x="0" y="69342000"/>
                </a:lnTo>
                <a:cubicBezTo>
                  <a:pt x="0" y="107638453"/>
                  <a:pt x="31045547" y="138684000"/>
                  <a:pt x="69342000" y="138684000"/>
                </a:cubicBezTo>
                <a:lnTo>
                  <a:pt x="69342000" y="138684000"/>
                </a:lnTo>
                <a:cubicBezTo>
                  <a:pt x="87732393" y="138684000"/>
                  <a:pt x="105369915" y="131378325"/>
                  <a:pt x="118374318" y="118374120"/>
                </a:cubicBezTo>
                <a:cubicBezTo>
                  <a:pt x="131378325" y="105370114"/>
                  <a:pt x="138684000" y="87732592"/>
                  <a:pt x="138684000" y="69342000"/>
                </a:cubicBezTo>
                <a:lnTo>
                  <a:pt x="138684000" y="69342000"/>
                </a:lnTo>
                <a:cubicBezTo>
                  <a:pt x="138684000" y="31045547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547" y="0"/>
                  <a:pt x="0" y="31045547"/>
                  <a:pt x="0" y="69342000"/>
                </a:cubicBezTo>
                <a:close/>
                <a:moveTo>
                  <a:pt x="-4568358871" y="1849007882"/>
                </a:moveTo>
              </a:path>
            </a:pathLst>
          </a:custGeom>
          <a:noFill/>
          <a:ln w="9524" cap="flat" cmpd="sng">
            <a:solidFill>
              <a:srgbClr val="D9D9D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5" name="Freeform 2535"/>
          <p:cNvSpPr/>
          <p:nvPr/>
        </p:nvSpPr>
        <p:spPr>
          <a:xfrm rot="0" flipH="0" flipV="1">
            <a:off x="11600114" y="1350265"/>
            <a:ext cx="272999" cy="272999"/>
          </a:xfrm>
          <a:custGeom>
            <a:pathLst>
              <a:path w="138684000" h="138684000">
                <a:moveTo>
                  <a:pt x="0" y="69342000"/>
                </a:moveTo>
                <a:lnTo>
                  <a:pt x="0" y="69342000"/>
                </a:lnTo>
                <a:cubicBezTo>
                  <a:pt x="0" y="107638552"/>
                  <a:pt x="31045547" y="138684000"/>
                  <a:pt x="69342000" y="138684000"/>
                </a:cubicBezTo>
                <a:lnTo>
                  <a:pt x="69342000" y="138684000"/>
                </a:lnTo>
                <a:cubicBezTo>
                  <a:pt x="87732791" y="138684000"/>
                  <a:pt x="105370313" y="131378325"/>
                  <a:pt x="118374319" y="118374219"/>
                </a:cubicBezTo>
                <a:cubicBezTo>
                  <a:pt x="131378325" y="105370064"/>
                  <a:pt x="138684000" y="87732641"/>
                  <a:pt x="138684000" y="69342000"/>
                </a:cubicBezTo>
                <a:lnTo>
                  <a:pt x="138684000" y="69342000"/>
                </a:lnTo>
                <a:cubicBezTo>
                  <a:pt x="138684000" y="31045447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547" y="0"/>
                  <a:pt x="0" y="31045447"/>
                  <a:pt x="0" y="69342000"/>
                </a:cubicBezTo>
                <a:close/>
                <a:moveTo>
                  <a:pt x="-5137582098" y="824618242"/>
                </a:moveTo>
              </a:path>
            </a:pathLst>
          </a:custGeom>
          <a:solidFill>
            <a:srgbClr val="EEECE1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6" name="Freeform 2536"/>
          <p:cNvSpPr/>
          <p:nvPr/>
        </p:nvSpPr>
        <p:spPr>
          <a:xfrm rot="0" flipH="0" flipV="1">
            <a:off x="11600114" y="1350265"/>
            <a:ext cx="272999" cy="272999"/>
          </a:xfrm>
          <a:custGeom>
            <a:pathLst>
              <a:path w="138684000" h="138684000">
                <a:moveTo>
                  <a:pt x="0" y="69342000"/>
                </a:moveTo>
                <a:lnTo>
                  <a:pt x="0" y="69342000"/>
                </a:lnTo>
                <a:cubicBezTo>
                  <a:pt x="0" y="107638552"/>
                  <a:pt x="31045547" y="138684000"/>
                  <a:pt x="69342000" y="138684000"/>
                </a:cubicBezTo>
                <a:lnTo>
                  <a:pt x="69342000" y="138684000"/>
                </a:lnTo>
                <a:cubicBezTo>
                  <a:pt x="87732791" y="138684000"/>
                  <a:pt x="105370313" y="131378325"/>
                  <a:pt x="118374319" y="118374219"/>
                </a:cubicBezTo>
                <a:cubicBezTo>
                  <a:pt x="131378325" y="105370064"/>
                  <a:pt x="138684000" y="87732641"/>
                  <a:pt x="138684000" y="69342000"/>
                </a:cubicBezTo>
                <a:lnTo>
                  <a:pt x="138684000" y="69342000"/>
                </a:lnTo>
                <a:cubicBezTo>
                  <a:pt x="138684000" y="31045447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547" y="0"/>
                  <a:pt x="0" y="31045447"/>
                  <a:pt x="0" y="69342000"/>
                </a:cubicBezTo>
                <a:close/>
                <a:moveTo>
                  <a:pt x="-5137582098" y="824618242"/>
                </a:moveTo>
              </a:path>
            </a:pathLst>
          </a:custGeom>
          <a:noFill/>
          <a:ln w="9524" cap="flat" cmpd="sng">
            <a:solidFill>
              <a:srgbClr val="D9D9D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7" name="Freeform 2537"/>
          <p:cNvSpPr/>
          <p:nvPr/>
        </p:nvSpPr>
        <p:spPr>
          <a:xfrm rot="0" flipH="0" flipV="1">
            <a:off x="10159117" y="2220435"/>
            <a:ext cx="272999" cy="272999"/>
          </a:xfrm>
          <a:custGeom>
            <a:pathLst>
              <a:path w="138684000" h="138684000">
                <a:moveTo>
                  <a:pt x="0" y="69342000"/>
                </a:moveTo>
                <a:lnTo>
                  <a:pt x="0" y="69342000"/>
                </a:lnTo>
                <a:cubicBezTo>
                  <a:pt x="0" y="107638552"/>
                  <a:pt x="31045150" y="138684000"/>
                  <a:pt x="69342000" y="138684000"/>
                </a:cubicBezTo>
                <a:lnTo>
                  <a:pt x="69342000" y="138684000"/>
                </a:lnTo>
                <a:cubicBezTo>
                  <a:pt x="87732394" y="138684000"/>
                  <a:pt x="105369915" y="131378325"/>
                  <a:pt x="118373922" y="118374219"/>
                </a:cubicBezTo>
                <a:cubicBezTo>
                  <a:pt x="131378325" y="105370014"/>
                  <a:pt x="138684000" y="87732592"/>
                  <a:pt x="138684000" y="69342000"/>
                </a:cubicBezTo>
                <a:lnTo>
                  <a:pt x="138684000" y="69342000"/>
                </a:lnTo>
                <a:cubicBezTo>
                  <a:pt x="138684000" y="31045447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150" y="0"/>
                  <a:pt x="0" y="31045447"/>
                  <a:pt x="0" y="69342000"/>
                </a:cubicBezTo>
                <a:close/>
                <a:moveTo>
                  <a:pt x="-3963508671" y="1266664860"/>
                </a:moveTo>
              </a:path>
            </a:pathLst>
          </a:custGeom>
          <a:solidFill>
            <a:srgbClr val="EEECE1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8" name="Freeform 2538"/>
          <p:cNvSpPr/>
          <p:nvPr/>
        </p:nvSpPr>
        <p:spPr>
          <a:xfrm rot="0" flipH="0" flipV="1">
            <a:off x="10159117" y="2220435"/>
            <a:ext cx="272999" cy="272999"/>
          </a:xfrm>
          <a:custGeom>
            <a:pathLst>
              <a:path w="138684000" h="138684000">
                <a:moveTo>
                  <a:pt x="0" y="69342000"/>
                </a:moveTo>
                <a:lnTo>
                  <a:pt x="0" y="69342000"/>
                </a:lnTo>
                <a:cubicBezTo>
                  <a:pt x="0" y="107638552"/>
                  <a:pt x="31045150" y="138684000"/>
                  <a:pt x="69342000" y="138684000"/>
                </a:cubicBezTo>
                <a:lnTo>
                  <a:pt x="69342000" y="138684000"/>
                </a:lnTo>
                <a:cubicBezTo>
                  <a:pt x="87732394" y="138684000"/>
                  <a:pt x="105369915" y="131378325"/>
                  <a:pt x="118373922" y="118374219"/>
                </a:cubicBezTo>
                <a:cubicBezTo>
                  <a:pt x="131378325" y="105370014"/>
                  <a:pt x="138684000" y="87732592"/>
                  <a:pt x="138684000" y="69342000"/>
                </a:cubicBezTo>
                <a:lnTo>
                  <a:pt x="138684000" y="69342000"/>
                </a:lnTo>
                <a:cubicBezTo>
                  <a:pt x="138684000" y="31045447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150" y="0"/>
                  <a:pt x="0" y="31045447"/>
                  <a:pt x="0" y="69342000"/>
                </a:cubicBezTo>
                <a:close/>
                <a:moveTo>
                  <a:pt x="-3963508671" y="1266664860"/>
                </a:moveTo>
              </a:path>
            </a:pathLst>
          </a:custGeom>
          <a:noFill/>
          <a:ln w="9524" cap="flat" cmpd="sng">
            <a:solidFill>
              <a:srgbClr val="D9D9D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39" name="Freeform 2539"/>
          <p:cNvSpPr/>
          <p:nvPr/>
        </p:nvSpPr>
        <p:spPr>
          <a:xfrm rot="0" flipH="0" flipV="1">
            <a:off x="7029703" y="691546"/>
            <a:ext cx="3783299" cy="110999"/>
          </a:xfrm>
          <a:custGeom>
            <a:pathLst>
              <a:path w="1921916400" h="56388000">
                <a:moveTo>
                  <a:pt x="1921916400" y="56388000"/>
                </a:moveTo>
                <a:cubicBezTo>
                  <a:pt x="1441446825" y="56388000"/>
                  <a:pt x="1201216800" y="42291000"/>
                  <a:pt x="960977250" y="28194000"/>
                </a:cubicBezTo>
                <a:cubicBezTo>
                  <a:pt x="720737700" y="14097000"/>
                  <a:pt x="480488625" y="0"/>
                  <a:pt x="0" y="0"/>
                </a:cubicBez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0" name="Freeform 2540"/>
          <p:cNvSpPr/>
          <p:nvPr/>
        </p:nvSpPr>
        <p:spPr>
          <a:xfrm rot="0" flipH="0" flipV="1">
            <a:off x="7029703" y="691546"/>
            <a:ext cx="3783299" cy="110999"/>
          </a:xfrm>
          <a:custGeom>
            <a:pathLst>
              <a:path w="1921916400" h="56388000">
                <a:moveTo>
                  <a:pt x="1921916400" y="56388000"/>
                </a:moveTo>
                <a:cubicBezTo>
                  <a:pt x="1441446825" y="56388000"/>
                  <a:pt x="1201216800" y="42291000"/>
                  <a:pt x="960977250" y="28194000"/>
                </a:cubicBezTo>
                <a:cubicBezTo>
                  <a:pt x="720737700" y="14097000"/>
                  <a:pt x="480488625" y="0"/>
                  <a:pt x="0" y="0"/>
                </a:cubicBezTo>
              </a:path>
            </a:pathLst>
          </a:custGeom>
          <a:noFill/>
          <a:ln w="28574" cap="flat" cmpd="sng">
            <a:solidFill>
              <a:srgbClr val="EFEFE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1" name="Freeform 2541"/>
          <p:cNvSpPr/>
          <p:nvPr/>
        </p:nvSpPr>
        <p:spPr>
          <a:xfrm rot="0" flipH="0" flipV="1">
            <a:off x="10432117" y="1486635"/>
            <a:ext cx="1167899" cy="870299"/>
          </a:xfrm>
          <a:custGeom>
            <a:pathLst>
              <a:path w="593293200" h="442112350">
                <a:moveTo>
                  <a:pt x="0" y="0"/>
                </a:moveTo>
                <a:cubicBezTo>
                  <a:pt x="148335206" y="0"/>
                  <a:pt x="222508365" y="110528100"/>
                  <a:pt x="296670015" y="221056200"/>
                </a:cubicBezTo>
                <a:cubicBezTo>
                  <a:pt x="370831665" y="331584300"/>
                  <a:pt x="444981806" y="442112350"/>
                  <a:pt x="593293200" y="442112350"/>
                </a:cubicBez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2" name="Freeform 2542"/>
          <p:cNvSpPr/>
          <p:nvPr/>
        </p:nvSpPr>
        <p:spPr>
          <a:xfrm rot="0" flipH="0" flipV="1">
            <a:off x="10432117" y="1486635"/>
            <a:ext cx="1167899" cy="870299"/>
          </a:xfrm>
          <a:custGeom>
            <a:pathLst>
              <a:path w="593293200" h="442112350">
                <a:moveTo>
                  <a:pt x="0" y="0"/>
                </a:moveTo>
                <a:cubicBezTo>
                  <a:pt x="148335206" y="0"/>
                  <a:pt x="222508365" y="110528100"/>
                  <a:pt x="296670015" y="221056200"/>
                </a:cubicBezTo>
                <a:cubicBezTo>
                  <a:pt x="370831665" y="331584300"/>
                  <a:pt x="444981806" y="442112350"/>
                  <a:pt x="593293200" y="442112350"/>
                </a:cubicBezTo>
              </a:path>
            </a:pathLst>
          </a:custGeom>
          <a:noFill/>
          <a:ln w="28574" cap="flat" cmpd="sng">
            <a:solidFill>
              <a:srgbClr val="EFEFE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3" name="Freeform 2543"/>
          <p:cNvSpPr/>
          <p:nvPr/>
        </p:nvSpPr>
        <p:spPr>
          <a:xfrm rot="0" flipH="0" flipV="1">
            <a:off x="4861480" y="759013"/>
            <a:ext cx="1917899" cy="1877400"/>
          </a:xfrm>
          <a:custGeom>
            <a:pathLst>
              <a:path w="974293200" h="953719250">
                <a:moveTo>
                  <a:pt x="0" y="0"/>
                </a:moveTo>
                <a:cubicBezTo>
                  <a:pt x="243573300" y="0"/>
                  <a:pt x="365359950" y="238429800"/>
                  <a:pt x="487146600" y="476859600"/>
                </a:cubicBezTo>
                <a:cubicBezTo>
                  <a:pt x="608933250" y="715289450"/>
                  <a:pt x="730719900" y="953719250"/>
                  <a:pt x="974293200" y="953719250"/>
                </a:cubicBez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4" name="Freeform 2544"/>
          <p:cNvSpPr/>
          <p:nvPr/>
        </p:nvSpPr>
        <p:spPr>
          <a:xfrm rot="0" flipH="0" flipV="1">
            <a:off x="4861480" y="759013"/>
            <a:ext cx="1917899" cy="1877400"/>
          </a:xfrm>
          <a:custGeom>
            <a:pathLst>
              <a:path w="974293200" h="953719250">
                <a:moveTo>
                  <a:pt x="0" y="0"/>
                </a:moveTo>
                <a:cubicBezTo>
                  <a:pt x="243573300" y="0"/>
                  <a:pt x="365359950" y="238429800"/>
                  <a:pt x="487146600" y="476859600"/>
                </a:cubicBezTo>
                <a:cubicBezTo>
                  <a:pt x="608933250" y="715289450"/>
                  <a:pt x="730719900" y="953719250"/>
                  <a:pt x="974293200" y="953719250"/>
                </a:cubicBezTo>
              </a:path>
            </a:pathLst>
          </a:custGeom>
          <a:noFill/>
          <a:ln w="28574" cap="flat" cmpd="sng">
            <a:solidFill>
              <a:srgbClr val="EFEFE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5" name="Freeform 2545"/>
          <p:cNvSpPr/>
          <p:nvPr/>
        </p:nvSpPr>
        <p:spPr>
          <a:xfrm rot="0" flipH="0" flipV="1">
            <a:off x="5848412" y="201043"/>
            <a:ext cx="4310700" cy="353999"/>
          </a:xfrm>
          <a:custGeom>
            <a:pathLst>
              <a:path w="4310700" h="353999">
                <a:moveTo>
                  <a:pt x="0" y="353999"/>
                </a:moveTo>
                <a:lnTo>
                  <a:pt x="4310700" y="353999"/>
                </a:lnTo>
                <a:lnTo>
                  <a:pt x="4310700" y="0"/>
                </a:lnTo>
                <a:lnTo>
                  <a:pt x="0" y="0"/>
                </a:lnTo>
                <a:close/>
                <a:moveTo>
                  <a:pt x="-5647370" y="555042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6" name="Freeform 2546"/>
          <p:cNvSpPr/>
          <p:nvPr/>
        </p:nvSpPr>
        <p:spPr>
          <a:xfrm rot="0" flipH="0" flipV="1">
            <a:off x="10432111" y="3503280"/>
            <a:ext cx="2063999" cy="1948199"/>
          </a:xfrm>
          <a:custGeom>
            <a:pathLst>
              <a:path w="1048512000" h="989685600">
                <a:moveTo>
                  <a:pt x="1048512000" y="989685600"/>
                </a:moveTo>
                <a:cubicBezTo>
                  <a:pt x="786384000" y="989685600"/>
                  <a:pt x="655320000" y="742264200"/>
                  <a:pt x="524256000" y="494842800"/>
                </a:cubicBezTo>
                <a:cubicBezTo>
                  <a:pt x="393192000" y="247421400"/>
                  <a:pt x="262128000" y="0"/>
                  <a:pt x="0" y="0"/>
                </a:cubicBez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7" name="Freeform 2547"/>
          <p:cNvSpPr/>
          <p:nvPr/>
        </p:nvSpPr>
        <p:spPr>
          <a:xfrm rot="0" flipH="0" flipV="1">
            <a:off x="10432111" y="3503280"/>
            <a:ext cx="2063999" cy="1948199"/>
          </a:xfrm>
          <a:custGeom>
            <a:pathLst>
              <a:path w="1048512000" h="989685600">
                <a:moveTo>
                  <a:pt x="1048512000" y="989685600"/>
                </a:moveTo>
                <a:cubicBezTo>
                  <a:pt x="786384000" y="989685600"/>
                  <a:pt x="655320000" y="742264200"/>
                  <a:pt x="524256000" y="494842800"/>
                </a:cubicBezTo>
                <a:cubicBezTo>
                  <a:pt x="393192000" y="247421400"/>
                  <a:pt x="262128000" y="0"/>
                  <a:pt x="0" y="0"/>
                </a:cubicBezTo>
              </a:path>
            </a:pathLst>
          </a:custGeom>
          <a:noFill/>
          <a:ln w="28574" cap="flat" cmpd="sng">
            <a:solidFill>
              <a:srgbClr val="EFEFE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8" name="Freeform 2548"/>
          <p:cNvSpPr/>
          <p:nvPr/>
        </p:nvSpPr>
        <p:spPr>
          <a:xfrm rot="0" flipH="0" flipV="1">
            <a:off x="10432111" y="2356980"/>
            <a:ext cx="2063999" cy="1146299"/>
          </a:xfrm>
          <a:custGeom>
            <a:pathLst>
              <a:path w="1048512000" h="582320400">
                <a:moveTo>
                  <a:pt x="1048512000" y="0"/>
                </a:moveTo>
                <a:cubicBezTo>
                  <a:pt x="786384000" y="0"/>
                  <a:pt x="655320000" y="145580100"/>
                  <a:pt x="524256000" y="291160200"/>
                </a:cubicBezTo>
                <a:cubicBezTo>
                  <a:pt x="393192000" y="436740300"/>
                  <a:pt x="262128000" y="582320400"/>
                  <a:pt x="0" y="582320400"/>
                </a:cubicBez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49" name="Freeform 2549"/>
          <p:cNvSpPr/>
          <p:nvPr/>
        </p:nvSpPr>
        <p:spPr>
          <a:xfrm rot="0" flipH="0" flipV="1">
            <a:off x="10432111" y="2356980"/>
            <a:ext cx="2063999" cy="1146299"/>
          </a:xfrm>
          <a:custGeom>
            <a:pathLst>
              <a:path w="1048512000" h="582320400">
                <a:moveTo>
                  <a:pt x="1048512000" y="0"/>
                </a:moveTo>
                <a:cubicBezTo>
                  <a:pt x="786384000" y="0"/>
                  <a:pt x="655320000" y="145580100"/>
                  <a:pt x="524256000" y="291160200"/>
                </a:cubicBezTo>
                <a:cubicBezTo>
                  <a:pt x="393192000" y="436740300"/>
                  <a:pt x="262128000" y="582320400"/>
                  <a:pt x="0" y="582320400"/>
                </a:cubicBezTo>
              </a:path>
            </a:pathLst>
          </a:custGeom>
          <a:noFill/>
          <a:ln w="28574" cap="flat" cmpd="sng">
            <a:solidFill>
              <a:srgbClr val="EFEFE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0" name="Freeform 2550"/>
          <p:cNvSpPr/>
          <p:nvPr/>
        </p:nvSpPr>
        <p:spPr>
          <a:xfrm rot="0" flipH="0" flipV="1">
            <a:off x="6061382" y="5068352"/>
            <a:ext cx="5689200" cy="1750499"/>
          </a:xfrm>
          <a:custGeom>
            <a:pathLst>
              <a:path w="5689200" h="1750499">
                <a:moveTo>
                  <a:pt x="0" y="1750499"/>
                </a:moveTo>
                <a:lnTo>
                  <a:pt x="5689200" y="1750499"/>
                </a:lnTo>
                <a:lnTo>
                  <a:pt x="5689200" y="0"/>
                </a:lnTo>
                <a:lnTo>
                  <a:pt x="0" y="0"/>
                </a:lnTo>
                <a:close/>
                <a:moveTo>
                  <a:pt x="-993031" y="681885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1" name="Freeform 2551"/>
          <p:cNvSpPr/>
          <p:nvPr/>
        </p:nvSpPr>
        <p:spPr>
          <a:xfrm rot="0" flipH="0" flipV="1">
            <a:off x="10159126" y="5315020"/>
            <a:ext cx="272999" cy="272999"/>
          </a:xfrm>
          <a:custGeom>
            <a:pathLst>
              <a:path w="138684000" h="138684000">
                <a:moveTo>
                  <a:pt x="0" y="69342000"/>
                </a:moveTo>
                <a:lnTo>
                  <a:pt x="0" y="69342000"/>
                </a:lnTo>
                <a:cubicBezTo>
                  <a:pt x="0" y="107638453"/>
                  <a:pt x="31045547" y="138684000"/>
                  <a:pt x="69342000" y="138684000"/>
                </a:cubicBezTo>
                <a:lnTo>
                  <a:pt x="69342000" y="138684000"/>
                </a:lnTo>
                <a:cubicBezTo>
                  <a:pt x="87732791" y="138684000"/>
                  <a:pt x="105370313" y="131378325"/>
                  <a:pt x="118374319" y="118374120"/>
                </a:cubicBezTo>
                <a:cubicBezTo>
                  <a:pt x="131378325" y="105369915"/>
                  <a:pt x="138684000" y="87732592"/>
                  <a:pt x="138684000" y="69342000"/>
                </a:cubicBezTo>
                <a:lnTo>
                  <a:pt x="138684000" y="69342000"/>
                </a:lnTo>
                <a:cubicBezTo>
                  <a:pt x="138684000" y="31045348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547" y="0"/>
                  <a:pt x="0" y="31045348"/>
                  <a:pt x="0" y="69342000"/>
                </a:cubicBezTo>
                <a:close/>
                <a:moveTo>
                  <a:pt x="-2391464372" y="2838713921"/>
                </a:moveTo>
              </a:path>
            </a:pathLst>
          </a:custGeom>
          <a:solidFill>
            <a:srgbClr val="EEECE1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2" name="Freeform 2552"/>
          <p:cNvSpPr/>
          <p:nvPr/>
        </p:nvSpPr>
        <p:spPr>
          <a:xfrm rot="0" flipH="0" flipV="1">
            <a:off x="10159126" y="5315020"/>
            <a:ext cx="272999" cy="272999"/>
          </a:xfrm>
          <a:custGeom>
            <a:pathLst>
              <a:path w="138684000" h="138684000">
                <a:moveTo>
                  <a:pt x="0" y="69342000"/>
                </a:moveTo>
                <a:lnTo>
                  <a:pt x="0" y="69342000"/>
                </a:lnTo>
                <a:cubicBezTo>
                  <a:pt x="0" y="107638453"/>
                  <a:pt x="31045547" y="138684000"/>
                  <a:pt x="69342000" y="138684000"/>
                </a:cubicBezTo>
                <a:lnTo>
                  <a:pt x="69342000" y="138684000"/>
                </a:lnTo>
                <a:cubicBezTo>
                  <a:pt x="87732791" y="138684000"/>
                  <a:pt x="105370313" y="131378325"/>
                  <a:pt x="118374319" y="118374120"/>
                </a:cubicBezTo>
                <a:cubicBezTo>
                  <a:pt x="131378325" y="105369915"/>
                  <a:pt x="138684000" y="87732592"/>
                  <a:pt x="138684000" y="69342000"/>
                </a:cubicBezTo>
                <a:lnTo>
                  <a:pt x="138684000" y="69342000"/>
                </a:lnTo>
                <a:cubicBezTo>
                  <a:pt x="138684000" y="31045348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547" y="0"/>
                  <a:pt x="0" y="31045348"/>
                  <a:pt x="0" y="69342000"/>
                </a:cubicBezTo>
                <a:close/>
                <a:moveTo>
                  <a:pt x="-2391464372" y="2838713921"/>
                </a:moveTo>
              </a:path>
            </a:pathLst>
          </a:custGeom>
          <a:noFill/>
          <a:ln w="9524" cap="flat" cmpd="sng">
            <a:solidFill>
              <a:srgbClr val="D9D9D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3" name="Freeform 2553"/>
          <p:cNvSpPr/>
          <p:nvPr/>
        </p:nvSpPr>
        <p:spPr>
          <a:xfrm rot="0" flipH="0" flipV="1">
            <a:off x="10295549" y="5587952"/>
            <a:ext cx="1788599" cy="1189500"/>
          </a:xfrm>
          <a:custGeom>
            <a:pathLst>
              <a:path w="908608800" h="604266198">
                <a:moveTo>
                  <a:pt x="908608800" y="0"/>
                </a:moveTo>
                <a:cubicBezTo>
                  <a:pt x="908608800" y="151057570"/>
                  <a:pt x="681456600" y="226581692"/>
                  <a:pt x="454304400" y="302114942"/>
                </a:cubicBezTo>
                <a:cubicBezTo>
                  <a:pt x="227152200" y="377648192"/>
                  <a:pt x="0" y="453190570"/>
                  <a:pt x="0" y="604266198"/>
                </a:cubicBez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4" name="Freeform 2554"/>
          <p:cNvSpPr/>
          <p:nvPr/>
        </p:nvSpPr>
        <p:spPr>
          <a:xfrm rot="0" flipH="0" flipV="1">
            <a:off x="10295549" y="5587952"/>
            <a:ext cx="1788599" cy="1189500"/>
          </a:xfrm>
          <a:custGeom>
            <a:pathLst>
              <a:path w="908608800" h="604266198">
                <a:moveTo>
                  <a:pt x="908608800" y="0"/>
                </a:moveTo>
                <a:cubicBezTo>
                  <a:pt x="908608800" y="151057570"/>
                  <a:pt x="681456600" y="226581692"/>
                  <a:pt x="454304400" y="302114942"/>
                </a:cubicBezTo>
                <a:cubicBezTo>
                  <a:pt x="227152200" y="377648192"/>
                  <a:pt x="0" y="453190570"/>
                  <a:pt x="0" y="604266198"/>
                </a:cubicBezTo>
              </a:path>
            </a:pathLst>
          </a:custGeom>
          <a:noFill/>
          <a:ln w="28574" cap="flat" cmpd="sng">
            <a:solidFill>
              <a:srgbClr val="EFEFE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5" name="Freeform 2555"/>
          <p:cNvSpPr/>
          <p:nvPr/>
        </p:nvSpPr>
        <p:spPr>
          <a:xfrm rot="0" flipH="0" flipV="1">
            <a:off x="11947649" y="6777453"/>
            <a:ext cx="272999" cy="272999"/>
          </a:xfrm>
          <a:custGeom>
            <a:pathLst>
              <a:path w="138684000" h="138684000">
                <a:moveTo>
                  <a:pt x="0" y="69342000"/>
                </a:moveTo>
                <a:lnTo>
                  <a:pt x="0" y="69342000"/>
                </a:lnTo>
                <a:cubicBezTo>
                  <a:pt x="0" y="107638850"/>
                  <a:pt x="31045547" y="138684000"/>
                  <a:pt x="69342000" y="138684000"/>
                </a:cubicBezTo>
                <a:lnTo>
                  <a:pt x="69342000" y="138684000"/>
                </a:lnTo>
                <a:cubicBezTo>
                  <a:pt x="87732790" y="138684000"/>
                  <a:pt x="105369915" y="131378325"/>
                  <a:pt x="118374318" y="118374319"/>
                </a:cubicBezTo>
                <a:cubicBezTo>
                  <a:pt x="131378325" y="105370312"/>
                  <a:pt x="138684000" y="87732790"/>
                  <a:pt x="138684000" y="69342000"/>
                </a:cubicBezTo>
                <a:lnTo>
                  <a:pt x="138684000" y="69342000"/>
                </a:lnTo>
                <a:cubicBezTo>
                  <a:pt x="138684000" y="31045547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547" y="0"/>
                  <a:pt x="0" y="31045547"/>
                  <a:pt x="0" y="69342000"/>
                </a:cubicBezTo>
                <a:close/>
                <a:moveTo>
                  <a:pt x="-2557118013" y="3581629790"/>
                </a:moveTo>
              </a:path>
            </a:pathLst>
          </a:custGeom>
          <a:solidFill>
            <a:srgbClr val="EEECE1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6" name="Freeform 2556"/>
          <p:cNvSpPr/>
          <p:nvPr/>
        </p:nvSpPr>
        <p:spPr>
          <a:xfrm rot="0" flipH="0" flipV="1">
            <a:off x="11947649" y="6777453"/>
            <a:ext cx="272999" cy="272999"/>
          </a:xfrm>
          <a:custGeom>
            <a:pathLst>
              <a:path w="138684000" h="138684000">
                <a:moveTo>
                  <a:pt x="0" y="69342000"/>
                </a:moveTo>
                <a:lnTo>
                  <a:pt x="0" y="69342000"/>
                </a:lnTo>
                <a:cubicBezTo>
                  <a:pt x="0" y="107638850"/>
                  <a:pt x="31045547" y="138684000"/>
                  <a:pt x="69342000" y="138684000"/>
                </a:cubicBezTo>
                <a:lnTo>
                  <a:pt x="69342000" y="138684000"/>
                </a:lnTo>
                <a:cubicBezTo>
                  <a:pt x="87732790" y="138684000"/>
                  <a:pt x="105369915" y="131378325"/>
                  <a:pt x="118374318" y="118374319"/>
                </a:cubicBezTo>
                <a:cubicBezTo>
                  <a:pt x="131378325" y="105370312"/>
                  <a:pt x="138684000" y="87732790"/>
                  <a:pt x="138684000" y="69342000"/>
                </a:cubicBezTo>
                <a:lnTo>
                  <a:pt x="138684000" y="69342000"/>
                </a:lnTo>
                <a:cubicBezTo>
                  <a:pt x="138684000" y="31045547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547" y="0"/>
                  <a:pt x="0" y="31045547"/>
                  <a:pt x="0" y="69342000"/>
                </a:cubicBezTo>
                <a:close/>
                <a:moveTo>
                  <a:pt x="-2557118013" y="3581629790"/>
                </a:moveTo>
              </a:path>
            </a:pathLst>
          </a:custGeom>
          <a:noFill/>
          <a:ln w="9524" cap="flat" cmpd="sng">
            <a:solidFill>
              <a:srgbClr val="D9D9D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7" name="Freeform 2557"/>
          <p:cNvSpPr/>
          <p:nvPr/>
        </p:nvSpPr>
        <p:spPr>
          <a:xfrm rot="0" flipH="0" flipV="1">
            <a:off x="12407749" y="6839400"/>
            <a:ext cx="4774499" cy="1803899"/>
          </a:xfrm>
          <a:custGeom>
            <a:pathLst>
              <a:path w="4774499" h="1803899">
                <a:moveTo>
                  <a:pt x="0" y="1803899"/>
                </a:moveTo>
                <a:lnTo>
                  <a:pt x="4774499" y="1803899"/>
                </a:lnTo>
                <a:lnTo>
                  <a:pt x="4774499" y="0"/>
                </a:lnTo>
                <a:lnTo>
                  <a:pt x="0" y="0"/>
                </a:lnTo>
                <a:close/>
                <a:moveTo>
                  <a:pt x="-5568349" y="8643299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8" name="Freeform 2558"/>
          <p:cNvSpPr/>
          <p:nvPr/>
        </p:nvSpPr>
        <p:spPr>
          <a:xfrm rot="0" flipH="0" flipV="1">
            <a:off x="10813003" y="555046"/>
            <a:ext cx="272999" cy="272999"/>
          </a:xfrm>
          <a:custGeom>
            <a:pathLst>
              <a:path w="138684000" h="138683975">
                <a:moveTo>
                  <a:pt x="0" y="69341975"/>
                </a:moveTo>
                <a:lnTo>
                  <a:pt x="0" y="69341975"/>
                </a:lnTo>
                <a:cubicBezTo>
                  <a:pt x="0" y="107638528"/>
                  <a:pt x="31045150" y="138683975"/>
                  <a:pt x="69342000" y="138683975"/>
                </a:cubicBezTo>
                <a:lnTo>
                  <a:pt x="69342000" y="138683975"/>
                </a:lnTo>
                <a:cubicBezTo>
                  <a:pt x="87732394" y="138683975"/>
                  <a:pt x="105369916" y="131378325"/>
                  <a:pt x="118373922" y="118374195"/>
                </a:cubicBezTo>
                <a:cubicBezTo>
                  <a:pt x="131378325" y="105370040"/>
                  <a:pt x="138684000" y="87732617"/>
                  <a:pt x="138684000" y="69341975"/>
                </a:cubicBezTo>
                <a:lnTo>
                  <a:pt x="138684000" y="69341975"/>
                </a:lnTo>
                <a:cubicBezTo>
                  <a:pt x="138684000" y="31045448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150" y="0"/>
                  <a:pt x="0" y="31045448"/>
                  <a:pt x="0" y="69341975"/>
                </a:cubicBezTo>
                <a:close/>
                <a:moveTo>
                  <a:pt x="-5141700643" y="420647316"/>
                </a:moveTo>
              </a:path>
            </a:pathLst>
          </a:custGeom>
          <a:solidFill>
            <a:srgbClr val="EEECE1">
              <a:alpha val="10000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59" name="Freeform 2559"/>
          <p:cNvSpPr/>
          <p:nvPr/>
        </p:nvSpPr>
        <p:spPr>
          <a:xfrm rot="0" flipH="0" flipV="1">
            <a:off x="10813003" y="555046"/>
            <a:ext cx="272999" cy="272999"/>
          </a:xfrm>
          <a:custGeom>
            <a:pathLst>
              <a:path w="138684000" h="138683975">
                <a:moveTo>
                  <a:pt x="0" y="69341975"/>
                </a:moveTo>
                <a:lnTo>
                  <a:pt x="0" y="69341975"/>
                </a:lnTo>
                <a:cubicBezTo>
                  <a:pt x="0" y="107638528"/>
                  <a:pt x="31045150" y="138683975"/>
                  <a:pt x="69342000" y="138683975"/>
                </a:cubicBezTo>
                <a:lnTo>
                  <a:pt x="69342000" y="138683975"/>
                </a:lnTo>
                <a:cubicBezTo>
                  <a:pt x="87732394" y="138683975"/>
                  <a:pt x="105369916" y="131378325"/>
                  <a:pt x="118373922" y="118374195"/>
                </a:cubicBezTo>
                <a:cubicBezTo>
                  <a:pt x="131378325" y="105370040"/>
                  <a:pt x="138684000" y="87732617"/>
                  <a:pt x="138684000" y="69341975"/>
                </a:cubicBezTo>
                <a:lnTo>
                  <a:pt x="138684000" y="69341975"/>
                </a:lnTo>
                <a:cubicBezTo>
                  <a:pt x="138684000" y="31045448"/>
                  <a:pt x="107638453" y="0"/>
                  <a:pt x="69342000" y="0"/>
                </a:cubicBezTo>
                <a:lnTo>
                  <a:pt x="69342000" y="0"/>
                </a:lnTo>
                <a:cubicBezTo>
                  <a:pt x="31045150" y="0"/>
                  <a:pt x="0" y="31045448"/>
                  <a:pt x="0" y="69341975"/>
                </a:cubicBezTo>
                <a:close/>
                <a:moveTo>
                  <a:pt x="-5141700643" y="420647316"/>
                </a:moveTo>
              </a:path>
            </a:pathLst>
          </a:custGeom>
          <a:noFill/>
          <a:ln w="9524" cap="flat" cmpd="sng">
            <a:solidFill>
              <a:srgbClr val="D9D9D9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0" name="Freeform 2560"/>
          <p:cNvSpPr/>
          <p:nvPr/>
        </p:nvSpPr>
        <p:spPr>
          <a:xfrm rot="0" flipH="0" flipV="1">
            <a:off x="11108421" y="388015"/>
            <a:ext cx="6169199" cy="323099"/>
          </a:xfrm>
          <a:custGeom>
            <a:pathLst>
              <a:path w="6169199" h="323099">
                <a:moveTo>
                  <a:pt x="0" y="323099"/>
                </a:moveTo>
                <a:lnTo>
                  <a:pt x="6169199" y="323099"/>
                </a:lnTo>
                <a:lnTo>
                  <a:pt x="6169199" y="0"/>
                </a:lnTo>
                <a:lnTo>
                  <a:pt x="0" y="0"/>
                </a:lnTo>
                <a:close/>
                <a:moveTo>
                  <a:pt x="-10720407" y="711114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1" name="Freeform 2561"/>
          <p:cNvSpPr/>
          <p:nvPr/>
        </p:nvSpPr>
        <p:spPr>
          <a:xfrm rot="0" flipH="0" flipV="1">
            <a:off x="10949494" y="828045"/>
            <a:ext cx="690599" cy="562199"/>
          </a:xfrm>
          <a:custGeom>
            <a:pathLst>
              <a:path w="350824800" h="285597600">
                <a:moveTo>
                  <a:pt x="350824800" y="0"/>
                </a:moveTo>
                <a:cubicBezTo>
                  <a:pt x="350824800" y="76477316"/>
                  <a:pt x="263118600" y="117254933"/>
                  <a:pt x="175412400" y="152954633"/>
                </a:cubicBezTo>
                <a:cubicBezTo>
                  <a:pt x="87706200" y="188654333"/>
                  <a:pt x="0" y="219276116"/>
                  <a:pt x="0" y="285597600"/>
                </a:cubicBez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2" name="Freeform 2562"/>
          <p:cNvSpPr/>
          <p:nvPr/>
        </p:nvSpPr>
        <p:spPr>
          <a:xfrm rot="0" flipH="0" flipV="1">
            <a:off x="10949494" y="828045"/>
            <a:ext cx="690599" cy="562199"/>
          </a:xfrm>
          <a:custGeom>
            <a:pathLst>
              <a:path w="350824800" h="285597600">
                <a:moveTo>
                  <a:pt x="350824800" y="0"/>
                </a:moveTo>
                <a:cubicBezTo>
                  <a:pt x="350824800" y="76477316"/>
                  <a:pt x="263118600" y="117254933"/>
                  <a:pt x="175412400" y="152954633"/>
                </a:cubicBezTo>
                <a:cubicBezTo>
                  <a:pt x="87706200" y="188654333"/>
                  <a:pt x="0" y="219276116"/>
                  <a:pt x="0" y="285597600"/>
                </a:cubicBezTo>
              </a:path>
            </a:pathLst>
          </a:custGeom>
          <a:noFill/>
          <a:ln w="28574" cap="flat" cmpd="sng">
            <a:solidFill>
              <a:srgbClr val="EFEFEF">
                <a:alpha val="100000"/>
              </a:srgb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3" name="Freeform 2563"/>
          <p:cNvSpPr/>
          <p:nvPr/>
        </p:nvSpPr>
        <p:spPr>
          <a:xfrm rot="0" flipH="0" flipV="1">
            <a:off x="7485099" y="900100"/>
            <a:ext cx="3659699" cy="929699"/>
          </a:xfrm>
          <a:custGeom>
            <a:pathLst>
              <a:path w="1859127600" h="472287600">
                <a:moveTo>
                  <a:pt x="0" y="472287600"/>
                </a:moveTo>
                <a:lnTo>
                  <a:pt x="1859127600" y="472287600"/>
                </a:lnTo>
                <a:lnTo>
                  <a:pt x="1859127600" y="0"/>
                </a:lnTo>
                <a:lnTo>
                  <a:pt x="0" y="0"/>
                </a:lnTo>
                <a:close/>
                <a:moveTo>
                  <a:pt x="-3345180000" y="929538400"/>
                </a:moveTo>
              </a:path>
            </a:pathLst>
          </a:custGeom>
          <a:solidFill>
            <a:srgbClr val="000000">
              <a:alpha val="0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4" name="Freeform 2564"/>
          <p:cNvSpPr/>
          <p:nvPr/>
        </p:nvSpPr>
        <p:spPr>
          <a:xfrm rot="0" flipH="0" flipV="1">
            <a:off x="202801" y="939130"/>
            <a:ext cx="3905699" cy="2835599"/>
          </a:xfrm>
          <a:custGeom>
            <a:pathLst>
              <a:path w="1984095507" h="1440484800">
                <a:moveTo>
                  <a:pt x="0" y="804214800"/>
                </a:moveTo>
                <a:lnTo>
                  <a:pt x="1678990707" y="1440484800"/>
                </a:lnTo>
                <a:lnTo>
                  <a:pt x="1984095507" y="636270000"/>
                </a:lnTo>
                <a:lnTo>
                  <a:pt x="305104806" y="0"/>
                </a:lnTo>
                <a:close/>
                <a:moveTo>
                  <a:pt x="1010324396" y="1917562482"/>
                </a:moveTo>
              </a:path>
            </a:pathLst>
          </a:custGeom>
          <a:solidFill>
            <a:srgbClr val="D9D9D9">
              <a:alpha val="72689"/>
            </a:srgbClr>
          </a:solidFill>
          <a:ln w="24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5" name="Rectangle 2565"/>
          <p:cNvSpPr/>
          <p:nvPr/>
        </p:nvSpPr>
        <p:spPr>
          <a:xfrm rot="0" flipH="0" flipV="0">
            <a:off x="12896150" y="3292438"/>
            <a:ext cx="4089145" cy="1009345"/>
          </a:xfrm>
          <a:prstGeom prst="rect">
            <a:avLst/>
          </a:prstGeom>
        </p:spPr>
      </p:sp>
      <p:sp>
        <p:nvSpPr>
          <p:cNvPr id="2566" name="Freeform 2566"/>
          <p:cNvSpPr/>
          <p:nvPr/>
        </p:nvSpPr>
        <p:spPr>
          <a:xfrm rot="0" flipH="0" flipV="0">
            <a:off x="12901484" y="3342965"/>
            <a:ext cx="130595" cy="181324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7" name="Freeform 2567"/>
          <p:cNvSpPr/>
          <p:nvPr/>
        </p:nvSpPr>
        <p:spPr>
          <a:xfrm rot="0" flipH="0" flipV="0">
            <a:off x="13042708" y="3342965"/>
            <a:ext cx="130595" cy="184919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8" name="Freeform 2568"/>
          <p:cNvSpPr/>
          <p:nvPr/>
        </p:nvSpPr>
        <p:spPr>
          <a:xfrm rot="0" flipH="0" flipV="0">
            <a:off x="13197450" y="3346438"/>
            <a:ext cx="80740" cy="177851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69" name="Freeform 2569"/>
          <p:cNvSpPr/>
          <p:nvPr/>
        </p:nvSpPr>
        <p:spPr>
          <a:xfrm rot="0" flipH="0" flipV="0">
            <a:off x="13324164" y="3342965"/>
            <a:ext cx="132083" cy="184919"/>
          </a:xfrm>
          <a:custGeom>
            <a:pathLst>
              <a:path w="6604199" h="9245996">
                <a:moveTo>
                  <a:pt x="3286522" y="0"/>
                </a:moveTo>
                <a:cubicBezTo>
                  <a:pt x="4092707" y="0"/>
                  <a:pt x="4792398" y="233627"/>
                  <a:pt x="5385594" y="700881"/>
                </a:cubicBezTo>
                <a:cubicBezTo>
                  <a:pt x="5978922" y="1168003"/>
                  <a:pt x="6275586" y="1755047"/>
                  <a:pt x="6275586" y="2462014"/>
                </a:cubicBezTo>
                <a:cubicBezTo>
                  <a:pt x="6275586" y="2891962"/>
                  <a:pt x="6170149" y="3270250"/>
                  <a:pt x="5959277" y="3596878"/>
                </a:cubicBezTo>
                <a:cubicBezTo>
                  <a:pt x="5748404" y="3923374"/>
                  <a:pt x="5438378" y="4150717"/>
                  <a:pt x="5029200" y="4278908"/>
                </a:cubicBezTo>
                <a:lnTo>
                  <a:pt x="5029200" y="4303712"/>
                </a:lnTo>
                <a:cubicBezTo>
                  <a:pt x="5525294" y="4419468"/>
                  <a:pt x="5911784" y="4661297"/>
                  <a:pt x="6188670" y="5029200"/>
                </a:cubicBezTo>
                <a:cubicBezTo>
                  <a:pt x="6465689" y="5397103"/>
                  <a:pt x="6604199" y="5829102"/>
                  <a:pt x="6604199" y="6325195"/>
                </a:cubicBezTo>
                <a:cubicBezTo>
                  <a:pt x="6604199" y="7193426"/>
                  <a:pt x="6285839" y="7897283"/>
                  <a:pt x="5649119" y="8436769"/>
                </a:cubicBezTo>
                <a:cubicBezTo>
                  <a:pt x="5012531" y="8976254"/>
                  <a:pt x="4229166" y="9245996"/>
                  <a:pt x="3299024" y="9245996"/>
                </a:cubicBezTo>
                <a:cubicBezTo>
                  <a:pt x="2298502" y="9245996"/>
                  <a:pt x="1498534" y="8962827"/>
                  <a:pt x="899120" y="8396486"/>
                </a:cubicBezTo>
                <a:cubicBezTo>
                  <a:pt x="299707" y="7830145"/>
                  <a:pt x="0" y="7067418"/>
                  <a:pt x="0" y="6108303"/>
                </a:cubicBezTo>
                <a:lnTo>
                  <a:pt x="0" y="6002734"/>
                </a:lnTo>
                <a:lnTo>
                  <a:pt x="1711524" y="6002734"/>
                </a:lnTo>
                <a:cubicBezTo>
                  <a:pt x="1740495" y="6560873"/>
                  <a:pt x="1891374" y="6992937"/>
                  <a:pt x="2164160" y="7298928"/>
                </a:cubicBezTo>
                <a:cubicBezTo>
                  <a:pt x="2437077" y="7604786"/>
                  <a:pt x="2807097" y="7757716"/>
                  <a:pt x="3274219" y="7757716"/>
                </a:cubicBezTo>
                <a:cubicBezTo>
                  <a:pt x="3704167" y="7757716"/>
                  <a:pt x="4053483" y="7624432"/>
                  <a:pt x="4322167" y="7357864"/>
                </a:cubicBezTo>
                <a:cubicBezTo>
                  <a:pt x="4590852" y="7091164"/>
                  <a:pt x="4725194" y="6759377"/>
                  <a:pt x="4725194" y="6362502"/>
                </a:cubicBezTo>
                <a:cubicBezTo>
                  <a:pt x="4725194" y="5920118"/>
                  <a:pt x="4593960" y="5589389"/>
                  <a:pt x="4331494" y="5370314"/>
                </a:cubicBezTo>
                <a:cubicBezTo>
                  <a:pt x="4069027" y="5151239"/>
                  <a:pt x="3578093" y="5041702"/>
                  <a:pt x="2858691" y="5041702"/>
                </a:cubicBezTo>
                <a:lnTo>
                  <a:pt x="2666405" y="5041702"/>
                </a:lnTo>
                <a:lnTo>
                  <a:pt x="2666405" y="3770312"/>
                </a:lnTo>
                <a:lnTo>
                  <a:pt x="2970411" y="3782814"/>
                </a:lnTo>
                <a:cubicBezTo>
                  <a:pt x="3478808" y="3782814"/>
                  <a:pt x="3870457" y="3685646"/>
                  <a:pt x="4145360" y="3491309"/>
                </a:cubicBezTo>
                <a:cubicBezTo>
                  <a:pt x="4420394" y="3296973"/>
                  <a:pt x="4557911" y="3022071"/>
                  <a:pt x="4557911" y="2666603"/>
                </a:cubicBezTo>
                <a:cubicBezTo>
                  <a:pt x="4557911" y="2311003"/>
                  <a:pt x="4439047" y="2024724"/>
                  <a:pt x="4201319" y="1807766"/>
                </a:cubicBezTo>
                <a:cubicBezTo>
                  <a:pt x="3963591" y="1590675"/>
                  <a:pt x="3662826" y="1482130"/>
                  <a:pt x="3299024" y="1482130"/>
                </a:cubicBezTo>
                <a:cubicBezTo>
                  <a:pt x="2893814" y="1482130"/>
                  <a:pt x="2566128" y="1615480"/>
                  <a:pt x="2315964" y="1882180"/>
                </a:cubicBezTo>
                <a:cubicBezTo>
                  <a:pt x="2065933" y="2148747"/>
                  <a:pt x="1936816" y="2544564"/>
                  <a:pt x="1928614" y="3069630"/>
                </a:cubicBezTo>
                <a:lnTo>
                  <a:pt x="217091" y="3069630"/>
                </a:lnTo>
                <a:cubicBezTo>
                  <a:pt x="250164" y="2135386"/>
                  <a:pt x="545703" y="1390253"/>
                  <a:pt x="1103710" y="834231"/>
                </a:cubicBezTo>
                <a:cubicBezTo>
                  <a:pt x="1661848" y="278077"/>
                  <a:pt x="2389452" y="0"/>
                  <a:pt x="3286522" y="0"/>
                </a:cubicBezTo>
                <a:close/>
                <a:moveTo>
                  <a:pt x="88491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0" name="Freeform 2570"/>
          <p:cNvSpPr/>
          <p:nvPr/>
        </p:nvSpPr>
        <p:spPr>
          <a:xfrm rot="0" flipH="0" flipV="0">
            <a:off x="13476548" y="3395305"/>
            <a:ext cx="39814" cy="128984"/>
          </a:xfrm>
          <a:custGeom>
            <a:pathLst>
              <a:path w="1990725" h="6449218">
                <a:moveTo>
                  <a:pt x="1990725" y="0"/>
                </a:moveTo>
                <a:lnTo>
                  <a:pt x="1990725" y="1953418"/>
                </a:lnTo>
                <a:lnTo>
                  <a:pt x="0" y="1953418"/>
                </a:lnTo>
                <a:lnTo>
                  <a:pt x="0" y="0"/>
                </a:lnTo>
                <a:close/>
                <a:moveTo>
                  <a:pt x="5674122" y="6449218"/>
                </a:moveTo>
                <a:moveTo>
                  <a:pt x="1990725" y="4495800"/>
                </a:moveTo>
                <a:lnTo>
                  <a:pt x="1990725" y="6449218"/>
                </a:lnTo>
                <a:lnTo>
                  <a:pt x="0" y="6449218"/>
                </a:lnTo>
                <a:lnTo>
                  <a:pt x="0" y="4495800"/>
                </a:lnTo>
                <a:close/>
                <a:moveTo>
                  <a:pt x="1178322" y="6449218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1" name="Freeform 2571"/>
          <p:cNvSpPr/>
          <p:nvPr/>
        </p:nvSpPr>
        <p:spPr>
          <a:xfrm rot="0" flipH="0" flipV="0">
            <a:off x="13611437" y="3338627"/>
            <a:ext cx="168917" cy="190003"/>
          </a:xfrm>
          <a:custGeom>
            <a:pathLst>
              <a:path w="8445897" h="9500194">
                <a:moveTo>
                  <a:pt x="4458494" y="0"/>
                </a:moveTo>
                <a:cubicBezTo>
                  <a:pt x="5487988" y="0"/>
                  <a:pt x="6365478" y="290446"/>
                  <a:pt x="7090966" y="871339"/>
                </a:cubicBezTo>
                <a:cubicBezTo>
                  <a:pt x="7816453" y="1452100"/>
                  <a:pt x="8241242" y="2248892"/>
                  <a:pt x="8365331" y="3261717"/>
                </a:cubicBezTo>
                <a:lnTo>
                  <a:pt x="6436717" y="3261717"/>
                </a:lnTo>
                <a:cubicBezTo>
                  <a:pt x="6349934" y="2786261"/>
                  <a:pt x="6114256" y="2402814"/>
                  <a:pt x="5729685" y="2111375"/>
                </a:cubicBezTo>
                <a:cubicBezTo>
                  <a:pt x="5345245" y="1819936"/>
                  <a:pt x="4919464" y="1674217"/>
                  <a:pt x="4452342" y="1674217"/>
                </a:cubicBezTo>
                <a:cubicBezTo>
                  <a:pt x="3675129" y="1674217"/>
                  <a:pt x="3070490" y="1958445"/>
                  <a:pt x="2638425" y="2526903"/>
                </a:cubicBezTo>
                <a:cubicBezTo>
                  <a:pt x="2206493" y="3095360"/>
                  <a:pt x="1990527" y="3848827"/>
                  <a:pt x="1990527" y="4787304"/>
                </a:cubicBezTo>
                <a:cubicBezTo>
                  <a:pt x="1990527" y="5684374"/>
                  <a:pt x="2204442" y="6414029"/>
                  <a:pt x="2632274" y="6976269"/>
                </a:cubicBezTo>
                <a:cubicBezTo>
                  <a:pt x="3060237" y="7538508"/>
                  <a:pt x="3668977" y="7819628"/>
                  <a:pt x="4458494" y="7819628"/>
                </a:cubicBezTo>
                <a:cubicBezTo>
                  <a:pt x="5033169" y="7819628"/>
                  <a:pt x="5498240" y="7642886"/>
                  <a:pt x="5853708" y="7289403"/>
                </a:cubicBezTo>
                <a:cubicBezTo>
                  <a:pt x="6209308" y="6935920"/>
                  <a:pt x="6428449" y="6436717"/>
                  <a:pt x="6511131" y="5791795"/>
                </a:cubicBezTo>
                <a:lnTo>
                  <a:pt x="8445897" y="5791795"/>
                </a:lnTo>
                <a:cubicBezTo>
                  <a:pt x="8330142" y="6945246"/>
                  <a:pt x="7911571" y="7851709"/>
                  <a:pt x="7190185" y="8511183"/>
                </a:cubicBezTo>
                <a:cubicBezTo>
                  <a:pt x="6468798" y="9170524"/>
                  <a:pt x="5558235" y="9500194"/>
                  <a:pt x="4458494" y="9500194"/>
                </a:cubicBezTo>
                <a:cubicBezTo>
                  <a:pt x="3586295" y="9500194"/>
                  <a:pt x="2810140" y="9300698"/>
                  <a:pt x="2130028" y="8901708"/>
                </a:cubicBezTo>
                <a:cubicBezTo>
                  <a:pt x="1449917" y="8502716"/>
                  <a:pt x="924851" y="7939418"/>
                  <a:pt x="554831" y="7211814"/>
                </a:cubicBezTo>
                <a:cubicBezTo>
                  <a:pt x="184944" y="6484210"/>
                  <a:pt x="0" y="5676040"/>
                  <a:pt x="0" y="4787304"/>
                </a:cubicBezTo>
                <a:cubicBezTo>
                  <a:pt x="0" y="3394009"/>
                  <a:pt x="407194" y="2247834"/>
                  <a:pt x="1221581" y="1348779"/>
                </a:cubicBezTo>
                <a:cubicBezTo>
                  <a:pt x="2035969" y="449593"/>
                  <a:pt x="3114940" y="0"/>
                  <a:pt x="4458494" y="0"/>
                </a:cubicBezTo>
                <a:close/>
                <a:moveTo>
                  <a:pt x="8799314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2" name="Freeform 2572"/>
          <p:cNvSpPr/>
          <p:nvPr/>
        </p:nvSpPr>
        <p:spPr>
          <a:xfrm rot="0" flipH="0" flipV="0">
            <a:off x="13807461" y="3342965"/>
            <a:ext cx="137667" cy="181324"/>
          </a:xfrm>
          <a:custGeom>
            <a:pathLst>
              <a:path w="6883400" h="9066212">
                <a:moveTo>
                  <a:pt x="6784181" y="0"/>
                </a:moveTo>
                <a:lnTo>
                  <a:pt x="6784181" y="1674416"/>
                </a:lnTo>
                <a:lnTo>
                  <a:pt x="1996877" y="1674416"/>
                </a:lnTo>
                <a:lnTo>
                  <a:pt x="1996877" y="3615333"/>
                </a:lnTo>
                <a:lnTo>
                  <a:pt x="6387306" y="3615333"/>
                </a:lnTo>
                <a:lnTo>
                  <a:pt x="6387306" y="5165725"/>
                </a:lnTo>
                <a:lnTo>
                  <a:pt x="1996877" y="5165725"/>
                </a:lnTo>
                <a:lnTo>
                  <a:pt x="1996877" y="7391797"/>
                </a:lnTo>
                <a:lnTo>
                  <a:pt x="6883400" y="7391797"/>
                </a:lnTo>
                <a:lnTo>
                  <a:pt x="688340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3" name="Freeform 2573"/>
          <p:cNvSpPr/>
          <p:nvPr/>
        </p:nvSpPr>
        <p:spPr>
          <a:xfrm rot="0" flipH="0" flipV="0">
            <a:off x="13971800" y="3342965"/>
            <a:ext cx="156269" cy="181324"/>
          </a:xfrm>
          <a:custGeom>
            <a:pathLst>
              <a:path w="7813477" h="9066212">
                <a:moveTo>
                  <a:pt x="4942483" y="0"/>
                </a:moveTo>
                <a:cubicBezTo>
                  <a:pt x="5674188" y="0"/>
                  <a:pt x="6291197" y="235678"/>
                  <a:pt x="6793508" y="707033"/>
                </a:cubicBezTo>
                <a:cubicBezTo>
                  <a:pt x="7295819" y="1178256"/>
                  <a:pt x="7546975" y="1777669"/>
                  <a:pt x="7546975" y="2505273"/>
                </a:cubicBezTo>
                <a:cubicBezTo>
                  <a:pt x="7546975" y="3075848"/>
                  <a:pt x="7428111" y="3548195"/>
                  <a:pt x="7190383" y="3922316"/>
                </a:cubicBezTo>
                <a:cubicBezTo>
                  <a:pt x="6952655" y="4296437"/>
                  <a:pt x="6591961" y="4580665"/>
                  <a:pt x="6108303" y="4775002"/>
                </a:cubicBezTo>
                <a:lnTo>
                  <a:pt x="6108303" y="4799806"/>
                </a:lnTo>
                <a:cubicBezTo>
                  <a:pt x="6534018" y="4911460"/>
                  <a:pt x="6860580" y="5165725"/>
                  <a:pt x="7087989" y="5562600"/>
                </a:cubicBezTo>
                <a:cubicBezTo>
                  <a:pt x="7315399" y="5959475"/>
                  <a:pt x="7439422" y="6567157"/>
                  <a:pt x="7460060" y="7385645"/>
                </a:cubicBezTo>
                <a:cubicBezTo>
                  <a:pt x="7476596" y="8204266"/>
                  <a:pt x="7594402" y="8764455"/>
                  <a:pt x="7813477" y="9066212"/>
                </a:cubicBezTo>
                <a:lnTo>
                  <a:pt x="5816799" y="9066212"/>
                </a:lnTo>
                <a:cubicBezTo>
                  <a:pt x="5701044" y="8772657"/>
                  <a:pt x="5622462" y="8297201"/>
                  <a:pt x="5581055" y="7639844"/>
                </a:cubicBezTo>
                <a:cubicBezTo>
                  <a:pt x="5519142" y="6746875"/>
                  <a:pt x="5369322" y="6171208"/>
                  <a:pt x="5131594" y="5912842"/>
                </a:cubicBezTo>
                <a:cubicBezTo>
                  <a:pt x="4893866" y="5654477"/>
                  <a:pt x="4529005" y="5525294"/>
                  <a:pt x="4037013" y="5525294"/>
                </a:cubicBezTo>
                <a:lnTo>
                  <a:pt x="1996877" y="5525294"/>
                </a:lnTo>
                <a:lnTo>
                  <a:pt x="199687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4223147" y="4099123"/>
                </a:moveTo>
                <a:cubicBezTo>
                  <a:pt x="4640660" y="4099123"/>
                  <a:pt x="4966163" y="3997854"/>
                  <a:pt x="5199658" y="3795316"/>
                </a:cubicBezTo>
                <a:cubicBezTo>
                  <a:pt x="5433285" y="3592645"/>
                  <a:pt x="5550099" y="3261849"/>
                  <a:pt x="5550099" y="2802930"/>
                </a:cubicBezTo>
                <a:cubicBezTo>
                  <a:pt x="5550099" y="2372982"/>
                  <a:pt x="5437452" y="2056739"/>
                  <a:pt x="5212160" y="1854200"/>
                </a:cubicBezTo>
                <a:cubicBezTo>
                  <a:pt x="4986867" y="1651661"/>
                  <a:pt x="4657196" y="1550392"/>
                  <a:pt x="4223147" y="1550392"/>
                </a:cubicBezTo>
                <a:lnTo>
                  <a:pt x="1996877" y="1550392"/>
                </a:lnTo>
                <a:lnTo>
                  <a:pt x="1996877" y="4099123"/>
                </a:lnTo>
                <a:close/>
                <a:moveTo>
                  <a:pt x="4092774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4" name="Freeform 2574"/>
          <p:cNvSpPr/>
          <p:nvPr/>
        </p:nvSpPr>
        <p:spPr>
          <a:xfrm rot="0" flipH="0" flipV="0">
            <a:off x="14155187" y="3342965"/>
            <a:ext cx="153169" cy="181324"/>
          </a:xfrm>
          <a:custGeom>
            <a:pathLst>
              <a:path w="7658497" h="9066212">
                <a:moveTo>
                  <a:pt x="1984375" y="0"/>
                </a:moveTo>
                <a:lnTo>
                  <a:pt x="5767189" y="6083498"/>
                </a:lnTo>
                <a:lnTo>
                  <a:pt x="5791994" y="6083498"/>
                </a:lnTo>
                <a:lnTo>
                  <a:pt x="5791994" y="0"/>
                </a:lnTo>
                <a:lnTo>
                  <a:pt x="7658497" y="0"/>
                </a:lnTo>
                <a:lnTo>
                  <a:pt x="7658497" y="9066212"/>
                </a:lnTo>
                <a:lnTo>
                  <a:pt x="5667970" y="9066212"/>
                </a:lnTo>
                <a:lnTo>
                  <a:pt x="1891506" y="2995216"/>
                </a:lnTo>
                <a:lnTo>
                  <a:pt x="1866702" y="2995216"/>
                </a:lnTo>
                <a:lnTo>
                  <a:pt x="1866702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5" name="Freeform 2575"/>
          <p:cNvSpPr/>
          <p:nvPr/>
        </p:nvSpPr>
        <p:spPr>
          <a:xfrm rot="0" flipH="0" flipV="0">
            <a:off x="14340676" y="3342965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6" name="Freeform 2576"/>
          <p:cNvSpPr/>
          <p:nvPr/>
        </p:nvSpPr>
        <p:spPr>
          <a:xfrm rot="0" flipH="0" flipV="0">
            <a:off x="14404962" y="3389475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7" name="Freeform 2577"/>
          <p:cNvSpPr/>
          <p:nvPr/>
        </p:nvSpPr>
        <p:spPr>
          <a:xfrm rot="0" flipH="0" flipV="0">
            <a:off x="14628910" y="3342965"/>
            <a:ext cx="129853" cy="181324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8" name="Freeform 2578"/>
          <p:cNvSpPr/>
          <p:nvPr/>
        </p:nvSpPr>
        <p:spPr>
          <a:xfrm rot="0" flipH="0" flipV="0">
            <a:off x="14761478" y="3389475"/>
            <a:ext cx="131091" cy="138410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79" name="Freeform 2579"/>
          <p:cNvSpPr/>
          <p:nvPr/>
        </p:nvSpPr>
        <p:spPr>
          <a:xfrm rot="0" flipH="0" flipV="0">
            <a:off x="14907274" y="3389475"/>
            <a:ext cx="121665" cy="13841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0" name="Freeform 2580"/>
          <p:cNvSpPr/>
          <p:nvPr/>
        </p:nvSpPr>
        <p:spPr>
          <a:xfrm rot="0" flipH="0" flipV="0">
            <a:off x="15044541" y="3342719"/>
            <a:ext cx="127992" cy="185165"/>
          </a:xfrm>
          <a:custGeom>
            <a:pathLst>
              <a:path w="6399609" h="9258299">
                <a:moveTo>
                  <a:pt x="3292674" y="2337792"/>
                </a:moveTo>
                <a:cubicBezTo>
                  <a:pt x="4264224" y="2337792"/>
                  <a:pt x="4986668" y="2497005"/>
                  <a:pt x="5460008" y="2815431"/>
                </a:cubicBezTo>
                <a:cubicBezTo>
                  <a:pt x="5933348" y="3133725"/>
                  <a:pt x="6170017" y="3582260"/>
                  <a:pt x="6170017" y="4161036"/>
                </a:cubicBezTo>
                <a:lnTo>
                  <a:pt x="6170017" y="7683301"/>
                </a:lnTo>
                <a:cubicBezTo>
                  <a:pt x="6170017" y="7947885"/>
                  <a:pt x="6187612" y="8212468"/>
                  <a:pt x="6222802" y="8477051"/>
                </a:cubicBezTo>
                <a:cubicBezTo>
                  <a:pt x="6257991" y="8741635"/>
                  <a:pt x="6316927" y="8942123"/>
                  <a:pt x="6399609" y="9078515"/>
                </a:cubicBezTo>
                <a:lnTo>
                  <a:pt x="4570214" y="9078515"/>
                </a:lnTo>
                <a:cubicBezTo>
                  <a:pt x="4537141" y="8979297"/>
                  <a:pt x="4509228" y="8876969"/>
                  <a:pt x="4486474" y="8771533"/>
                </a:cubicBezTo>
                <a:cubicBezTo>
                  <a:pt x="4463719" y="8666096"/>
                  <a:pt x="4448241" y="8559668"/>
                  <a:pt x="4440039" y="8452247"/>
                </a:cubicBezTo>
                <a:cubicBezTo>
                  <a:pt x="4187759" y="8712597"/>
                  <a:pt x="3874559" y="8912026"/>
                  <a:pt x="3500438" y="9050536"/>
                </a:cubicBezTo>
                <a:cubicBezTo>
                  <a:pt x="3126317" y="9189044"/>
                  <a:pt x="2703645" y="9258299"/>
                  <a:pt x="2232422" y="9258299"/>
                </a:cubicBezTo>
                <a:cubicBezTo>
                  <a:pt x="1554427" y="9258299"/>
                  <a:pt x="1012825" y="9087775"/>
                  <a:pt x="607616" y="8746728"/>
                </a:cubicBezTo>
                <a:cubicBezTo>
                  <a:pt x="202539" y="8405680"/>
                  <a:pt x="0" y="7918913"/>
                  <a:pt x="0" y="7286426"/>
                </a:cubicBezTo>
                <a:cubicBezTo>
                  <a:pt x="0" y="6674578"/>
                  <a:pt x="190169" y="6206397"/>
                  <a:pt x="570508" y="5881886"/>
                </a:cubicBezTo>
                <a:cubicBezTo>
                  <a:pt x="950846" y="5557242"/>
                  <a:pt x="1643261" y="5339159"/>
                  <a:pt x="2647752" y="5227637"/>
                </a:cubicBezTo>
                <a:cubicBezTo>
                  <a:pt x="3346516" y="5161491"/>
                  <a:pt x="3807487" y="5075701"/>
                  <a:pt x="4030663" y="4970264"/>
                </a:cubicBezTo>
                <a:cubicBezTo>
                  <a:pt x="4253971" y="4864827"/>
                  <a:pt x="4365625" y="4681868"/>
                  <a:pt x="4365625" y="4421386"/>
                </a:cubicBezTo>
                <a:cubicBezTo>
                  <a:pt x="4365625" y="4127830"/>
                  <a:pt x="4279834" y="3907697"/>
                  <a:pt x="4108252" y="3760986"/>
                </a:cubicBezTo>
                <a:cubicBezTo>
                  <a:pt x="3936669" y="3614274"/>
                  <a:pt x="3635904" y="3540919"/>
                  <a:pt x="3205956" y="3540919"/>
                </a:cubicBezTo>
                <a:cubicBezTo>
                  <a:pt x="2833820" y="3540919"/>
                  <a:pt x="2548533" y="3620492"/>
                  <a:pt x="2350095" y="3779639"/>
                </a:cubicBezTo>
                <a:cubicBezTo>
                  <a:pt x="2151658" y="3938786"/>
                  <a:pt x="2035903" y="4189941"/>
                  <a:pt x="2002830" y="4533106"/>
                </a:cubicBezTo>
                <a:lnTo>
                  <a:pt x="198438" y="4533106"/>
                </a:lnTo>
                <a:cubicBezTo>
                  <a:pt x="248047" y="3813704"/>
                  <a:pt x="544645" y="3268001"/>
                  <a:pt x="1088231" y="2895997"/>
                </a:cubicBezTo>
                <a:cubicBezTo>
                  <a:pt x="1631818" y="2523861"/>
                  <a:pt x="2366632" y="2337792"/>
                  <a:pt x="3292674" y="2337792"/>
                </a:cubicBezTo>
                <a:close/>
                <a:moveTo>
                  <a:pt x="6331347" y="9078515"/>
                </a:moveTo>
                <a:moveTo>
                  <a:pt x="1798241" y="7212012"/>
                </a:moveTo>
                <a:cubicBezTo>
                  <a:pt x="1798241" y="7472362"/>
                  <a:pt x="1887141" y="7676951"/>
                  <a:pt x="2064941" y="7825780"/>
                </a:cubicBezTo>
                <a:cubicBezTo>
                  <a:pt x="2242741" y="7974608"/>
                  <a:pt x="2523861" y="8049022"/>
                  <a:pt x="2908300" y="8049022"/>
                </a:cubicBezTo>
                <a:cubicBezTo>
                  <a:pt x="3387857" y="8049022"/>
                  <a:pt x="3750601" y="7922948"/>
                  <a:pt x="3996531" y="7670800"/>
                </a:cubicBezTo>
                <a:cubicBezTo>
                  <a:pt x="4242594" y="7418652"/>
                  <a:pt x="4365625" y="7050749"/>
                  <a:pt x="4365625" y="6567090"/>
                </a:cubicBezTo>
                <a:lnTo>
                  <a:pt x="4365625" y="5866209"/>
                </a:lnTo>
                <a:cubicBezTo>
                  <a:pt x="4258072" y="5953125"/>
                  <a:pt x="4116454" y="6018278"/>
                  <a:pt x="3940770" y="6061670"/>
                </a:cubicBezTo>
                <a:cubicBezTo>
                  <a:pt x="3765087" y="6105062"/>
                  <a:pt x="3447785" y="6159831"/>
                  <a:pt x="2988866" y="6225976"/>
                </a:cubicBezTo>
                <a:cubicBezTo>
                  <a:pt x="2579555" y="6279687"/>
                  <a:pt x="2278790" y="6386115"/>
                  <a:pt x="2086570" y="6545262"/>
                </a:cubicBezTo>
                <a:cubicBezTo>
                  <a:pt x="1894351" y="6704409"/>
                  <a:pt x="1798241" y="6926659"/>
                  <a:pt x="1798241" y="7212012"/>
                </a:cubicBezTo>
                <a:close/>
                <a:moveTo>
                  <a:pt x="1457127" y="9078515"/>
                </a:moveTo>
                <a:moveTo>
                  <a:pt x="2883495" y="0"/>
                </a:moveTo>
                <a:lnTo>
                  <a:pt x="2883495" y="1482130"/>
                </a:lnTo>
                <a:lnTo>
                  <a:pt x="1165820" y="1482130"/>
                </a:lnTo>
                <a:lnTo>
                  <a:pt x="1165820" y="0"/>
                </a:lnTo>
                <a:close/>
                <a:moveTo>
                  <a:pt x="8669139" y="9078515"/>
                </a:moveTo>
                <a:moveTo>
                  <a:pt x="5494338" y="0"/>
                </a:moveTo>
                <a:lnTo>
                  <a:pt x="5494338" y="1482130"/>
                </a:lnTo>
                <a:lnTo>
                  <a:pt x="3782814" y="1482130"/>
                </a:lnTo>
                <a:lnTo>
                  <a:pt x="3782814" y="0"/>
                </a:lnTo>
                <a:close/>
                <a:moveTo>
                  <a:pt x="8669139" y="9078515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1" name="Freeform 2581"/>
          <p:cNvSpPr/>
          <p:nvPr/>
        </p:nvSpPr>
        <p:spPr>
          <a:xfrm rot="0" flipH="0" flipV="0">
            <a:off x="15191825" y="3389475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2" name="Freeform 2582"/>
          <p:cNvSpPr/>
          <p:nvPr/>
        </p:nvSpPr>
        <p:spPr>
          <a:xfrm rot="0" flipH="0" flipV="0">
            <a:off x="15350857" y="3389475"/>
            <a:ext cx="133572" cy="181074"/>
          </a:xfrm>
          <a:custGeom>
            <a:pathLst>
              <a:path w="6678613" h="9053710">
                <a:moveTo>
                  <a:pt x="3695899" y="0"/>
                </a:moveTo>
                <a:cubicBezTo>
                  <a:pt x="4626041" y="0"/>
                  <a:pt x="5355696" y="325570"/>
                  <a:pt x="5884863" y="976709"/>
                </a:cubicBezTo>
                <a:cubicBezTo>
                  <a:pt x="6414030" y="1627849"/>
                  <a:pt x="6678613" y="2478418"/>
                  <a:pt x="6678613" y="3528417"/>
                </a:cubicBezTo>
                <a:cubicBezTo>
                  <a:pt x="6678613" y="4499967"/>
                  <a:pt x="6418130" y="5308203"/>
                  <a:pt x="5897166" y="5953125"/>
                </a:cubicBezTo>
                <a:cubicBezTo>
                  <a:pt x="5376334" y="6598047"/>
                  <a:pt x="4675651" y="6920507"/>
                  <a:pt x="3795117" y="6920507"/>
                </a:cubicBezTo>
                <a:cubicBezTo>
                  <a:pt x="3394141" y="6920507"/>
                  <a:pt x="3020021" y="6834716"/>
                  <a:pt x="2672755" y="6663134"/>
                </a:cubicBezTo>
                <a:cubicBezTo>
                  <a:pt x="2325489" y="6491552"/>
                  <a:pt x="2044369" y="6246614"/>
                  <a:pt x="1829396" y="5928320"/>
                </a:cubicBezTo>
                <a:lnTo>
                  <a:pt x="1798241" y="5928320"/>
                </a:lnTo>
                <a:lnTo>
                  <a:pt x="1798241" y="9053710"/>
                </a:lnTo>
                <a:lnTo>
                  <a:pt x="0" y="9053710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10841"/>
                </a:lnTo>
                <a:lnTo>
                  <a:pt x="1736328" y="1010841"/>
                </a:lnTo>
                <a:cubicBezTo>
                  <a:pt x="1951302" y="667676"/>
                  <a:pt x="2225146" y="413412"/>
                  <a:pt x="2557860" y="248047"/>
                </a:cubicBezTo>
                <a:cubicBezTo>
                  <a:pt x="2890706" y="82683"/>
                  <a:pt x="3270052" y="0"/>
                  <a:pt x="3695899" y="0"/>
                </a:cubicBezTo>
                <a:close/>
                <a:moveTo>
                  <a:pt x="6052344" y="6740723"/>
                </a:moveTo>
                <a:moveTo>
                  <a:pt x="1736328" y="3478808"/>
                </a:moveTo>
                <a:cubicBezTo>
                  <a:pt x="1736328" y="4107193"/>
                  <a:pt x="1870671" y="4611555"/>
                  <a:pt x="2139355" y="4991894"/>
                </a:cubicBezTo>
                <a:cubicBezTo>
                  <a:pt x="2408039" y="5372232"/>
                  <a:pt x="2798696" y="5562402"/>
                  <a:pt x="3311327" y="5562402"/>
                </a:cubicBezTo>
                <a:cubicBezTo>
                  <a:pt x="3811654" y="5562402"/>
                  <a:pt x="4197152" y="5380501"/>
                  <a:pt x="4467821" y="5016698"/>
                </a:cubicBezTo>
                <a:cubicBezTo>
                  <a:pt x="4738621" y="4652896"/>
                  <a:pt x="4874022" y="4140266"/>
                  <a:pt x="4874022" y="3478808"/>
                </a:cubicBezTo>
                <a:cubicBezTo>
                  <a:pt x="4874022" y="2850423"/>
                  <a:pt x="4739680" y="2339909"/>
                  <a:pt x="4470996" y="1947267"/>
                </a:cubicBezTo>
                <a:cubicBezTo>
                  <a:pt x="4202311" y="1554493"/>
                  <a:pt x="3807487" y="1358106"/>
                  <a:pt x="3286522" y="1358106"/>
                </a:cubicBezTo>
                <a:cubicBezTo>
                  <a:pt x="2790428" y="1358106"/>
                  <a:pt x="2408039" y="1544174"/>
                  <a:pt x="2139355" y="1916311"/>
                </a:cubicBezTo>
                <a:cubicBezTo>
                  <a:pt x="1870671" y="2288315"/>
                  <a:pt x="1736328" y="2809148"/>
                  <a:pt x="1736328" y="3478808"/>
                </a:cubicBezTo>
                <a:close/>
                <a:moveTo>
                  <a:pt x="2573536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3" name="Freeform 2583"/>
          <p:cNvSpPr/>
          <p:nvPr/>
        </p:nvSpPr>
        <p:spPr>
          <a:xfrm rot="0" flipH="0" flipV="0">
            <a:off x="15506789" y="3342965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4" name="Freeform 2584"/>
          <p:cNvSpPr/>
          <p:nvPr/>
        </p:nvSpPr>
        <p:spPr>
          <a:xfrm rot="0" flipH="0" flipV="0">
            <a:off x="15564626" y="3389475"/>
            <a:ext cx="121665" cy="13841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5" name="Freeform 2585"/>
          <p:cNvSpPr/>
          <p:nvPr/>
        </p:nvSpPr>
        <p:spPr>
          <a:xfrm rot="0" flipH="0" flipV="0">
            <a:off x="15710695" y="3342965"/>
            <a:ext cx="129853" cy="181324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6" name="Freeform 2586"/>
          <p:cNvSpPr/>
          <p:nvPr/>
        </p:nvSpPr>
        <p:spPr>
          <a:xfrm rot="0" flipH="0" flipV="0">
            <a:off x="15843263" y="3389475"/>
            <a:ext cx="131091" cy="138410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7" name="Freeform 2587"/>
          <p:cNvSpPr/>
          <p:nvPr/>
        </p:nvSpPr>
        <p:spPr>
          <a:xfrm rot="0" flipH="0" flipV="0">
            <a:off x="15996502" y="3342965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8" name="Freeform 2588"/>
          <p:cNvSpPr/>
          <p:nvPr/>
        </p:nvSpPr>
        <p:spPr>
          <a:xfrm rot="0" flipH="0" flipV="0">
            <a:off x="16061780" y="3342965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89" name="Freeform 2589"/>
          <p:cNvSpPr/>
          <p:nvPr/>
        </p:nvSpPr>
        <p:spPr>
          <a:xfrm rot="0" flipH="0" flipV="0">
            <a:off x="16107459" y="3342965"/>
            <a:ext cx="57919" cy="227583"/>
          </a:xfrm>
          <a:custGeom>
            <a:pathLst>
              <a:path w="2895996" h="11379199">
                <a:moveTo>
                  <a:pt x="2895996" y="0"/>
                </a:moveTo>
                <a:lnTo>
                  <a:pt x="2895996" y="1482130"/>
                </a:lnTo>
                <a:lnTo>
                  <a:pt x="1091405" y="1482130"/>
                </a:lnTo>
                <a:lnTo>
                  <a:pt x="1091405" y="0"/>
                </a:lnTo>
                <a:close/>
                <a:moveTo>
                  <a:pt x="9308107" y="9066212"/>
                </a:moveTo>
                <a:moveTo>
                  <a:pt x="2895996" y="2499122"/>
                </a:moveTo>
                <a:lnTo>
                  <a:pt x="2895996" y="9450783"/>
                </a:lnTo>
                <a:cubicBezTo>
                  <a:pt x="2895996" y="10136980"/>
                  <a:pt x="2724414" y="10629899"/>
                  <a:pt x="2381249" y="10929540"/>
                </a:cubicBezTo>
                <a:cubicBezTo>
                  <a:pt x="2038217" y="11229313"/>
                  <a:pt x="1442904" y="11379199"/>
                  <a:pt x="595312" y="11379199"/>
                </a:cubicBezTo>
                <a:cubicBezTo>
                  <a:pt x="491992" y="11379199"/>
                  <a:pt x="392773" y="11375032"/>
                  <a:pt x="297655" y="11366697"/>
                </a:cubicBezTo>
                <a:cubicBezTo>
                  <a:pt x="202539" y="11358495"/>
                  <a:pt x="103320" y="11346126"/>
                  <a:pt x="0" y="11329590"/>
                </a:cubicBezTo>
                <a:lnTo>
                  <a:pt x="0" y="9841308"/>
                </a:lnTo>
                <a:cubicBezTo>
                  <a:pt x="53711" y="9862078"/>
                  <a:pt x="114697" y="9875506"/>
                  <a:pt x="182960" y="9881591"/>
                </a:cubicBezTo>
                <a:cubicBezTo>
                  <a:pt x="251221" y="9887809"/>
                  <a:pt x="320476" y="9890918"/>
                  <a:pt x="390723" y="9890918"/>
                </a:cubicBezTo>
                <a:cubicBezTo>
                  <a:pt x="655306" y="9890918"/>
                  <a:pt x="838199" y="9841308"/>
                  <a:pt x="939402" y="9742090"/>
                </a:cubicBezTo>
                <a:cubicBezTo>
                  <a:pt x="1040738" y="9642871"/>
                  <a:pt x="1091405" y="9506478"/>
                  <a:pt x="1091405" y="9332912"/>
                </a:cubicBezTo>
                <a:lnTo>
                  <a:pt x="1091405" y="2499122"/>
                </a:lnTo>
                <a:close/>
                <a:moveTo>
                  <a:pt x="680898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0" name="Freeform 2590"/>
          <p:cNvSpPr/>
          <p:nvPr/>
        </p:nvSpPr>
        <p:spPr>
          <a:xfrm rot="0" flipH="0" flipV="0">
            <a:off x="16190843" y="3389475"/>
            <a:ext cx="127992" cy="13841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1" name="Freeform 2591"/>
          <p:cNvSpPr/>
          <p:nvPr/>
        </p:nvSpPr>
        <p:spPr>
          <a:xfrm rot="0" flipH="0" flipV="0">
            <a:off x="16342218" y="3389475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2" name="Freeform 2592"/>
          <p:cNvSpPr/>
          <p:nvPr/>
        </p:nvSpPr>
        <p:spPr>
          <a:xfrm rot="0" flipH="0" flipV="0">
            <a:off x="16487008" y="3389475"/>
            <a:ext cx="127992" cy="13841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3" name="Freeform 2593"/>
          <p:cNvSpPr/>
          <p:nvPr/>
        </p:nvSpPr>
        <p:spPr>
          <a:xfrm rot="0" flipH="0" flipV="0">
            <a:off x="12897638" y="3706058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4" name="Freeform 2594"/>
          <p:cNvSpPr/>
          <p:nvPr/>
        </p:nvSpPr>
        <p:spPr>
          <a:xfrm rot="0" flipH="0" flipV="0">
            <a:off x="12999325" y="3745372"/>
            <a:ext cx="123154" cy="134937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5" name="Freeform 2595"/>
          <p:cNvSpPr/>
          <p:nvPr/>
        </p:nvSpPr>
        <p:spPr>
          <a:xfrm rot="0" flipH="0" flipV="0">
            <a:off x="13137413" y="3706058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6" name="Freeform 2596"/>
          <p:cNvSpPr/>
          <p:nvPr/>
        </p:nvSpPr>
        <p:spPr>
          <a:xfrm rot="0" flipH="0" flipV="0">
            <a:off x="13242324" y="3695390"/>
            <a:ext cx="129853" cy="181324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7" name="Freeform 2597"/>
          <p:cNvSpPr/>
          <p:nvPr/>
        </p:nvSpPr>
        <p:spPr>
          <a:xfrm rot="0" flipH="0" flipV="0">
            <a:off x="13385889" y="3695390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8" name="Freeform 2598"/>
          <p:cNvSpPr/>
          <p:nvPr/>
        </p:nvSpPr>
        <p:spPr>
          <a:xfrm rot="0" flipH="0" flipV="0">
            <a:off x="13451167" y="3741900"/>
            <a:ext cx="200667" cy="134814"/>
          </a:xfrm>
          <a:custGeom>
            <a:pathLst>
              <a:path w="10033396" h="6740723">
                <a:moveTo>
                  <a:pt x="3733006" y="0"/>
                </a:moveTo>
                <a:cubicBezTo>
                  <a:pt x="4220897" y="0"/>
                  <a:pt x="4623990" y="94059"/>
                  <a:pt x="4942284" y="282178"/>
                </a:cubicBezTo>
                <a:cubicBezTo>
                  <a:pt x="5260578" y="470297"/>
                  <a:pt x="5496255" y="740040"/>
                  <a:pt x="5649317" y="1091406"/>
                </a:cubicBezTo>
                <a:cubicBezTo>
                  <a:pt x="5897364" y="740040"/>
                  <a:pt x="6190853" y="470297"/>
                  <a:pt x="6529784" y="282178"/>
                </a:cubicBezTo>
                <a:cubicBezTo>
                  <a:pt x="6868848" y="94059"/>
                  <a:pt x="7238867" y="0"/>
                  <a:pt x="7639843" y="0"/>
                </a:cubicBezTo>
                <a:cubicBezTo>
                  <a:pt x="8433593" y="0"/>
                  <a:pt x="9030956" y="202605"/>
                  <a:pt x="9431932" y="607814"/>
                </a:cubicBezTo>
                <a:cubicBezTo>
                  <a:pt x="9832909" y="1012891"/>
                  <a:pt x="10033396" y="1573014"/>
                  <a:pt x="10033396" y="2288183"/>
                </a:cubicBezTo>
                <a:lnTo>
                  <a:pt x="10033396" y="6740723"/>
                </a:lnTo>
                <a:lnTo>
                  <a:pt x="8229004" y="6740723"/>
                </a:lnTo>
                <a:lnTo>
                  <a:pt x="8229004" y="2945606"/>
                </a:lnTo>
                <a:cubicBezTo>
                  <a:pt x="8229004" y="2346193"/>
                  <a:pt x="8141096" y="1942108"/>
                  <a:pt x="7965281" y="1733352"/>
                </a:cubicBezTo>
                <a:cubicBezTo>
                  <a:pt x="7789598" y="1524463"/>
                  <a:pt x="7509536" y="1420019"/>
                  <a:pt x="7125096" y="1420019"/>
                </a:cubicBezTo>
                <a:cubicBezTo>
                  <a:pt x="6720020" y="1420019"/>
                  <a:pt x="6417204" y="1556478"/>
                  <a:pt x="6216650" y="1829395"/>
                </a:cubicBezTo>
                <a:cubicBezTo>
                  <a:pt x="6016095" y="2102181"/>
                  <a:pt x="5915818" y="2501106"/>
                  <a:pt x="5915818" y="3026172"/>
                </a:cubicBezTo>
                <a:lnTo>
                  <a:pt x="5915818" y="6740723"/>
                </a:lnTo>
                <a:lnTo>
                  <a:pt x="4111426" y="6740723"/>
                </a:lnTo>
                <a:lnTo>
                  <a:pt x="4111426" y="2697559"/>
                </a:lnTo>
                <a:cubicBezTo>
                  <a:pt x="4111426" y="2263510"/>
                  <a:pt x="4028744" y="1942108"/>
                  <a:pt x="3863379" y="1733352"/>
                </a:cubicBezTo>
                <a:cubicBezTo>
                  <a:pt x="3698015" y="1524463"/>
                  <a:pt x="3418946" y="1420019"/>
                  <a:pt x="3026171" y="1420019"/>
                </a:cubicBezTo>
                <a:cubicBezTo>
                  <a:pt x="2683007" y="1420019"/>
                  <a:pt x="2393619" y="1552310"/>
                  <a:pt x="2158007" y="1816894"/>
                </a:cubicBezTo>
                <a:cubicBezTo>
                  <a:pt x="1922396" y="2081477"/>
                  <a:pt x="1804590" y="2439128"/>
                  <a:pt x="1804590" y="2889845"/>
                </a:cubicBezTo>
                <a:lnTo>
                  <a:pt x="1804590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699021" y="173633"/>
                </a:lnTo>
                <a:lnTo>
                  <a:pt x="1699021" y="1066602"/>
                </a:lnTo>
                <a:lnTo>
                  <a:pt x="1723826" y="1066602"/>
                </a:lnTo>
                <a:cubicBezTo>
                  <a:pt x="1980207" y="706901"/>
                  <a:pt x="2276871" y="439209"/>
                  <a:pt x="2613818" y="263525"/>
                </a:cubicBezTo>
                <a:cubicBezTo>
                  <a:pt x="2950765" y="87842"/>
                  <a:pt x="3323828" y="0"/>
                  <a:pt x="3733006" y="0"/>
                </a:cubicBezTo>
                <a:close/>
                <a:moveTo>
                  <a:pt x="600273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599" name="Freeform 2599"/>
          <p:cNvSpPr/>
          <p:nvPr/>
        </p:nvSpPr>
        <p:spPr>
          <a:xfrm rot="0" flipH="0" flipV="0">
            <a:off x="13674464" y="3741900"/>
            <a:ext cx="127992" cy="13841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0" name="Freeform 2600"/>
          <p:cNvSpPr/>
          <p:nvPr/>
        </p:nvSpPr>
        <p:spPr>
          <a:xfrm rot="0" flipH="0" flipV="0">
            <a:off x="13819393" y="3741900"/>
            <a:ext cx="121665" cy="13841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1" name="Freeform 2601"/>
          <p:cNvSpPr/>
          <p:nvPr/>
        </p:nvSpPr>
        <p:spPr>
          <a:xfrm rot="0" flipH="0" flipV="0">
            <a:off x="13955791" y="3741900"/>
            <a:ext cx="121665" cy="13841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2" name="Freeform 2602"/>
          <p:cNvSpPr/>
          <p:nvPr/>
        </p:nvSpPr>
        <p:spPr>
          <a:xfrm rot="0" flipH="0" flipV="0">
            <a:off x="14093058" y="3741900"/>
            <a:ext cx="127992" cy="13841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3" name="Freeform 2603"/>
          <p:cNvSpPr/>
          <p:nvPr/>
        </p:nvSpPr>
        <p:spPr>
          <a:xfrm rot="0" flipH="0" flipV="0">
            <a:off x="14302266" y="3745372"/>
            <a:ext cx="129603" cy="131341"/>
          </a:xfrm>
          <a:custGeom>
            <a:pathLst>
              <a:path w="6480175" h="6567090">
                <a:moveTo>
                  <a:pt x="1891308" y="0"/>
                </a:moveTo>
                <a:lnTo>
                  <a:pt x="3280371" y="4483497"/>
                </a:lnTo>
                <a:lnTo>
                  <a:pt x="3305175" y="4483497"/>
                </a:lnTo>
                <a:lnTo>
                  <a:pt x="4688086" y="0"/>
                </a:lnTo>
                <a:lnTo>
                  <a:pt x="6480175" y="0"/>
                </a:lnTo>
                <a:lnTo>
                  <a:pt x="4253905" y="6567090"/>
                </a:lnTo>
                <a:lnTo>
                  <a:pt x="2250877" y="6567090"/>
                </a:lnTo>
                <a:lnTo>
                  <a:pt x="0" y="0"/>
                </a:lnTo>
                <a:close/>
                <a:moveTo>
                  <a:pt x="6504980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4" name="Freeform 2604"/>
          <p:cNvSpPr/>
          <p:nvPr/>
        </p:nvSpPr>
        <p:spPr>
          <a:xfrm rot="0" flipH="0" flipV="0">
            <a:off x="14446871" y="3745372"/>
            <a:ext cx="123154" cy="134937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5" name="Freeform 2605"/>
          <p:cNvSpPr/>
          <p:nvPr/>
        </p:nvSpPr>
        <p:spPr>
          <a:xfrm rot="0" flipH="0" flipV="0">
            <a:off x="14593148" y="3741900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6" name="Freeform 2606"/>
          <p:cNvSpPr/>
          <p:nvPr/>
        </p:nvSpPr>
        <p:spPr>
          <a:xfrm rot="0" flipH="0" flipV="0">
            <a:off x="14752179" y="3741900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7" name="Freeform 2607"/>
          <p:cNvSpPr/>
          <p:nvPr/>
        </p:nvSpPr>
        <p:spPr>
          <a:xfrm rot="0" flipH="0" flipV="0">
            <a:off x="14902547" y="3741900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8" name="Freeform 2608"/>
          <p:cNvSpPr/>
          <p:nvPr/>
        </p:nvSpPr>
        <p:spPr>
          <a:xfrm rot="0" flipH="0" flipV="0">
            <a:off x="15047334" y="3741900"/>
            <a:ext cx="127992" cy="13841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09" name="Freeform 2609"/>
          <p:cNvSpPr/>
          <p:nvPr/>
        </p:nvSpPr>
        <p:spPr>
          <a:xfrm rot="0" flipH="0" flipV="0">
            <a:off x="15260635" y="3695390"/>
            <a:ext cx="130595" cy="181324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0" name="Freeform 2610"/>
          <p:cNvSpPr/>
          <p:nvPr/>
        </p:nvSpPr>
        <p:spPr>
          <a:xfrm rot="0" flipH="0" flipV="0">
            <a:off x="15401859" y="3695390"/>
            <a:ext cx="130595" cy="184919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1" name="Freeform 2611"/>
          <p:cNvSpPr/>
          <p:nvPr/>
        </p:nvSpPr>
        <p:spPr>
          <a:xfrm rot="0" flipH="0" flipV="0">
            <a:off x="15556600" y="3698863"/>
            <a:ext cx="80740" cy="177851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2" name="Freeform 2612"/>
          <p:cNvSpPr/>
          <p:nvPr/>
        </p:nvSpPr>
        <p:spPr>
          <a:xfrm rot="0" flipH="0" flipV="0">
            <a:off x="15684308" y="3695390"/>
            <a:ext cx="130595" cy="181324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3" name="Freeform 2613"/>
          <p:cNvSpPr/>
          <p:nvPr/>
        </p:nvSpPr>
        <p:spPr>
          <a:xfrm rot="0" flipH="0" flipV="0">
            <a:off x="15905315" y="3695390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4" name="Freeform 2614"/>
          <p:cNvSpPr/>
          <p:nvPr/>
        </p:nvSpPr>
        <p:spPr>
          <a:xfrm rot="0" flipH="0" flipV="0">
            <a:off x="15965509" y="3695144"/>
            <a:ext cx="135929" cy="185165"/>
          </a:xfrm>
          <a:custGeom>
            <a:pathLst>
              <a:path w="6796485" h="9258299">
                <a:moveTo>
                  <a:pt x="3391892" y="2337792"/>
                </a:moveTo>
                <a:cubicBezTo>
                  <a:pt x="4421386" y="2337792"/>
                  <a:pt x="5246159" y="2655094"/>
                  <a:pt x="5866210" y="3289697"/>
                </a:cubicBezTo>
                <a:cubicBezTo>
                  <a:pt x="6486393" y="3924300"/>
                  <a:pt x="6796485" y="4762500"/>
                  <a:pt x="6796485" y="5804297"/>
                </a:cubicBezTo>
                <a:cubicBezTo>
                  <a:pt x="6796485" y="6850195"/>
                  <a:pt x="6483284" y="7687336"/>
                  <a:pt x="5856883" y="8315722"/>
                </a:cubicBezTo>
                <a:cubicBezTo>
                  <a:pt x="5230614" y="8944107"/>
                  <a:pt x="4408951" y="9258299"/>
                  <a:pt x="3391892" y="9258299"/>
                </a:cubicBezTo>
                <a:cubicBezTo>
                  <a:pt x="2374966" y="9258299"/>
                  <a:pt x="1555419" y="8942057"/>
                  <a:pt x="933252" y="8309570"/>
                </a:cubicBezTo>
                <a:cubicBezTo>
                  <a:pt x="311084" y="7677084"/>
                  <a:pt x="0" y="6841993"/>
                  <a:pt x="0" y="5804297"/>
                </a:cubicBezTo>
                <a:cubicBezTo>
                  <a:pt x="0" y="4766601"/>
                  <a:pt x="305925" y="3929459"/>
                  <a:pt x="917774" y="3292872"/>
                </a:cubicBezTo>
                <a:cubicBezTo>
                  <a:pt x="1529622" y="2656152"/>
                  <a:pt x="2354329" y="2337792"/>
                  <a:pt x="3391892" y="2337792"/>
                </a:cubicBezTo>
                <a:close/>
                <a:moveTo>
                  <a:pt x="6256933" y="9078515"/>
                </a:moveTo>
                <a:moveTo>
                  <a:pt x="1804392" y="5804297"/>
                </a:moveTo>
                <a:cubicBezTo>
                  <a:pt x="1804392" y="6494727"/>
                  <a:pt x="1946011" y="7016684"/>
                  <a:pt x="2229247" y="7370167"/>
                </a:cubicBezTo>
                <a:cubicBezTo>
                  <a:pt x="2512483" y="7723518"/>
                  <a:pt x="2900032" y="7900194"/>
                  <a:pt x="3391892" y="7900194"/>
                </a:cubicBezTo>
                <a:cubicBezTo>
                  <a:pt x="3904523" y="7900194"/>
                  <a:pt x="4299347" y="7717300"/>
                  <a:pt x="4576366" y="7351514"/>
                </a:cubicBezTo>
                <a:cubicBezTo>
                  <a:pt x="4853385" y="6985595"/>
                  <a:pt x="4991894" y="6469856"/>
                  <a:pt x="4991894" y="5804297"/>
                </a:cubicBezTo>
                <a:cubicBezTo>
                  <a:pt x="4991894" y="5151040"/>
                  <a:pt x="4857485" y="4636360"/>
                  <a:pt x="4588669" y="4260255"/>
                </a:cubicBezTo>
                <a:cubicBezTo>
                  <a:pt x="4319985" y="3884017"/>
                  <a:pt x="3916958" y="3695898"/>
                  <a:pt x="3379589" y="3695898"/>
                </a:cubicBezTo>
                <a:cubicBezTo>
                  <a:pt x="2895931" y="3695898"/>
                  <a:pt x="2512483" y="3870590"/>
                  <a:pt x="2229247" y="4219972"/>
                </a:cubicBezTo>
                <a:cubicBezTo>
                  <a:pt x="1946011" y="4569222"/>
                  <a:pt x="1804392" y="5097330"/>
                  <a:pt x="1804392" y="5804297"/>
                </a:cubicBezTo>
                <a:close/>
                <a:moveTo>
                  <a:pt x="2790428" y="9078515"/>
                </a:moveTo>
                <a:moveTo>
                  <a:pt x="2957910" y="0"/>
                </a:moveTo>
                <a:lnTo>
                  <a:pt x="2957910" y="1482130"/>
                </a:lnTo>
                <a:lnTo>
                  <a:pt x="1240235" y="1482130"/>
                </a:lnTo>
                <a:lnTo>
                  <a:pt x="1240235" y="0"/>
                </a:lnTo>
                <a:close/>
                <a:moveTo>
                  <a:pt x="8594725" y="9078515"/>
                </a:moveTo>
                <a:moveTo>
                  <a:pt x="5568752" y="0"/>
                </a:moveTo>
                <a:lnTo>
                  <a:pt x="5568752" y="1482130"/>
                </a:lnTo>
                <a:lnTo>
                  <a:pt x="3857228" y="1482130"/>
                </a:lnTo>
                <a:lnTo>
                  <a:pt x="3857228" y="0"/>
                </a:lnTo>
                <a:close/>
                <a:moveTo>
                  <a:pt x="8594725" y="9078515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5" name="Freeform 2615"/>
          <p:cNvSpPr/>
          <p:nvPr/>
        </p:nvSpPr>
        <p:spPr>
          <a:xfrm rot="0" flipH="0" flipV="0">
            <a:off x="16109163" y="3745372"/>
            <a:ext cx="134937" cy="177601"/>
          </a:xfrm>
          <a:custGeom>
            <a:pathLst>
              <a:path w="6746874" h="8880077">
                <a:moveTo>
                  <a:pt x="1934765" y="0"/>
                </a:moveTo>
                <a:lnTo>
                  <a:pt x="3423046" y="4495800"/>
                </a:lnTo>
                <a:lnTo>
                  <a:pt x="3447850" y="4495800"/>
                </a:lnTo>
                <a:lnTo>
                  <a:pt x="4880371" y="0"/>
                </a:lnTo>
                <a:lnTo>
                  <a:pt x="6746874" y="0"/>
                </a:lnTo>
                <a:lnTo>
                  <a:pt x="3956247" y="7515819"/>
                </a:lnTo>
                <a:cubicBezTo>
                  <a:pt x="3790883" y="7954102"/>
                  <a:pt x="3536618" y="8291048"/>
                  <a:pt x="3193454" y="8526660"/>
                </a:cubicBezTo>
                <a:cubicBezTo>
                  <a:pt x="2850421" y="8762271"/>
                  <a:pt x="2406054" y="8880077"/>
                  <a:pt x="1860350" y="8880077"/>
                </a:cubicBezTo>
                <a:cubicBezTo>
                  <a:pt x="1599868" y="8880077"/>
                  <a:pt x="1379669" y="8873859"/>
                  <a:pt x="1199752" y="8861424"/>
                </a:cubicBezTo>
                <a:cubicBezTo>
                  <a:pt x="1019968" y="8849121"/>
                  <a:pt x="835024" y="8832650"/>
                  <a:pt x="644921" y="8812013"/>
                </a:cubicBezTo>
                <a:lnTo>
                  <a:pt x="644921" y="7329883"/>
                </a:lnTo>
                <a:cubicBezTo>
                  <a:pt x="863996" y="7354622"/>
                  <a:pt x="1043780" y="7371092"/>
                  <a:pt x="1184274" y="7379294"/>
                </a:cubicBezTo>
                <a:cubicBezTo>
                  <a:pt x="1324900" y="7387629"/>
                  <a:pt x="1459308" y="7391796"/>
                  <a:pt x="1587499" y="7391796"/>
                </a:cubicBezTo>
                <a:cubicBezTo>
                  <a:pt x="1843748" y="7391796"/>
                  <a:pt x="2042119" y="7313215"/>
                  <a:pt x="2182613" y="7156052"/>
                </a:cubicBezTo>
                <a:cubicBezTo>
                  <a:pt x="2323239" y="6999022"/>
                  <a:pt x="2393552" y="6802701"/>
                  <a:pt x="2393552" y="6567090"/>
                </a:cubicBezTo>
                <a:cubicBezTo>
                  <a:pt x="2393552" y="6505046"/>
                  <a:pt x="2389385" y="6444059"/>
                  <a:pt x="2381050" y="6384131"/>
                </a:cubicBezTo>
                <a:cubicBezTo>
                  <a:pt x="2372848" y="6324203"/>
                  <a:pt x="2350160" y="6248731"/>
                  <a:pt x="2312986" y="6157714"/>
                </a:cubicBezTo>
                <a:lnTo>
                  <a:pt x="0" y="0"/>
                </a:lnTo>
                <a:close/>
                <a:moveTo>
                  <a:pt x="664765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6" name="Freeform 2616"/>
          <p:cNvSpPr/>
          <p:nvPr/>
        </p:nvSpPr>
        <p:spPr>
          <a:xfrm rot="0" flipH="0" flipV="0">
            <a:off x="16250786" y="3695390"/>
            <a:ext cx="133572" cy="184919"/>
          </a:xfrm>
          <a:custGeom>
            <a:pathLst>
              <a:path w="6678613" h="9245996">
                <a:moveTo>
                  <a:pt x="6678613" y="0"/>
                </a:moveTo>
                <a:lnTo>
                  <a:pt x="6678613" y="9066212"/>
                </a:lnTo>
                <a:lnTo>
                  <a:pt x="4960938" y="9066212"/>
                </a:lnTo>
                <a:lnTo>
                  <a:pt x="4960938" y="8229005"/>
                </a:lnTo>
                <a:lnTo>
                  <a:pt x="4936133" y="8229005"/>
                </a:lnTo>
                <a:cubicBezTo>
                  <a:pt x="4741796" y="8563835"/>
                  <a:pt x="4474104" y="8817041"/>
                  <a:pt x="4133056" y="8988623"/>
                </a:cubicBezTo>
                <a:cubicBezTo>
                  <a:pt x="3792009" y="9160205"/>
                  <a:pt x="3396126" y="9245996"/>
                  <a:pt x="2945408" y="9245996"/>
                </a:cubicBezTo>
                <a:cubicBezTo>
                  <a:pt x="2048338" y="9245996"/>
                  <a:pt x="1333169" y="8916326"/>
                  <a:pt x="799902" y="8256984"/>
                </a:cubicBezTo>
                <a:cubicBezTo>
                  <a:pt x="266634" y="7597510"/>
                  <a:pt x="0" y="6753093"/>
                  <a:pt x="0" y="5723731"/>
                </a:cubicBezTo>
                <a:cubicBezTo>
                  <a:pt x="0" y="4748080"/>
                  <a:pt x="262467" y="3937794"/>
                  <a:pt x="787400" y="3292872"/>
                </a:cubicBezTo>
                <a:cubicBezTo>
                  <a:pt x="1312466" y="2647950"/>
                  <a:pt x="2019432" y="2325489"/>
                  <a:pt x="2908300" y="2325489"/>
                </a:cubicBezTo>
                <a:cubicBezTo>
                  <a:pt x="3317610" y="2325489"/>
                  <a:pt x="3691731" y="2408172"/>
                  <a:pt x="4030663" y="2573536"/>
                </a:cubicBezTo>
                <a:cubicBezTo>
                  <a:pt x="4369726" y="2738901"/>
                  <a:pt x="4642578" y="2980730"/>
                  <a:pt x="4849217" y="3299023"/>
                </a:cubicBezTo>
                <a:lnTo>
                  <a:pt x="4874022" y="3299023"/>
                </a:lnTo>
                <a:lnTo>
                  <a:pt x="4874022" y="0"/>
                </a:lnTo>
                <a:close/>
                <a:moveTo>
                  <a:pt x="8656836" y="9066212"/>
                </a:moveTo>
                <a:moveTo>
                  <a:pt x="1798241" y="5773341"/>
                </a:moveTo>
                <a:cubicBezTo>
                  <a:pt x="1798241" y="6385190"/>
                  <a:pt x="1940851" y="6890610"/>
                  <a:pt x="2226072" y="7289602"/>
                </a:cubicBezTo>
                <a:cubicBezTo>
                  <a:pt x="2511425" y="7688461"/>
                  <a:pt x="2897981" y="7887891"/>
                  <a:pt x="3385741" y="7887891"/>
                </a:cubicBezTo>
                <a:cubicBezTo>
                  <a:pt x="3885935" y="7887891"/>
                  <a:pt x="4269383" y="7702947"/>
                  <a:pt x="4536083" y="7333059"/>
                </a:cubicBezTo>
                <a:cubicBezTo>
                  <a:pt x="4802783" y="6963040"/>
                  <a:pt x="4936133" y="6441083"/>
                  <a:pt x="4936133" y="5767189"/>
                </a:cubicBezTo>
                <a:cubicBezTo>
                  <a:pt x="4936133" y="5126368"/>
                  <a:pt x="4805892" y="4618898"/>
                  <a:pt x="4545409" y="4244777"/>
                </a:cubicBezTo>
                <a:cubicBezTo>
                  <a:pt x="4284927" y="3870656"/>
                  <a:pt x="3896320" y="3683595"/>
                  <a:pt x="3379589" y="3683595"/>
                </a:cubicBezTo>
                <a:cubicBezTo>
                  <a:pt x="2879394" y="3683595"/>
                  <a:pt x="2490788" y="3870656"/>
                  <a:pt x="2213769" y="4244777"/>
                </a:cubicBezTo>
                <a:cubicBezTo>
                  <a:pt x="1936750" y="4618898"/>
                  <a:pt x="1798241" y="5128419"/>
                  <a:pt x="1798241" y="5773341"/>
                </a:cubicBezTo>
                <a:close/>
                <a:moveTo>
                  <a:pt x="28834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7" name="Freeform 2617"/>
          <p:cNvSpPr/>
          <p:nvPr/>
        </p:nvSpPr>
        <p:spPr>
          <a:xfrm rot="0" flipH="0" flipV="0">
            <a:off x="16404858" y="3741900"/>
            <a:ext cx="131091" cy="138410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8" name="Freeform 2618"/>
          <p:cNvSpPr/>
          <p:nvPr/>
        </p:nvSpPr>
        <p:spPr>
          <a:xfrm rot="0" flipH="0" flipV="0">
            <a:off x="16544824" y="3706058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19" name="Freeform 2619"/>
          <p:cNvSpPr/>
          <p:nvPr/>
        </p:nvSpPr>
        <p:spPr>
          <a:xfrm rot="0" flipH="0" flipV="0">
            <a:off x="16631133" y="3745372"/>
            <a:ext cx="134937" cy="177601"/>
          </a:xfrm>
          <a:custGeom>
            <a:pathLst>
              <a:path w="6746874" h="8880077">
                <a:moveTo>
                  <a:pt x="1934765" y="0"/>
                </a:moveTo>
                <a:lnTo>
                  <a:pt x="3423046" y="4495800"/>
                </a:lnTo>
                <a:lnTo>
                  <a:pt x="3447850" y="4495800"/>
                </a:lnTo>
                <a:lnTo>
                  <a:pt x="4880371" y="0"/>
                </a:lnTo>
                <a:lnTo>
                  <a:pt x="6746874" y="0"/>
                </a:lnTo>
                <a:lnTo>
                  <a:pt x="3956247" y="7515819"/>
                </a:lnTo>
                <a:cubicBezTo>
                  <a:pt x="3790883" y="7954102"/>
                  <a:pt x="3536618" y="8291048"/>
                  <a:pt x="3193454" y="8526660"/>
                </a:cubicBezTo>
                <a:cubicBezTo>
                  <a:pt x="2850421" y="8762271"/>
                  <a:pt x="2406054" y="8880077"/>
                  <a:pt x="1860350" y="8880077"/>
                </a:cubicBezTo>
                <a:cubicBezTo>
                  <a:pt x="1599868" y="8880077"/>
                  <a:pt x="1379669" y="8873859"/>
                  <a:pt x="1199752" y="8861424"/>
                </a:cubicBezTo>
                <a:cubicBezTo>
                  <a:pt x="1019968" y="8849121"/>
                  <a:pt x="835024" y="8832650"/>
                  <a:pt x="644921" y="8812013"/>
                </a:cubicBezTo>
                <a:lnTo>
                  <a:pt x="644921" y="7329883"/>
                </a:lnTo>
                <a:cubicBezTo>
                  <a:pt x="863996" y="7354622"/>
                  <a:pt x="1043780" y="7371092"/>
                  <a:pt x="1184274" y="7379294"/>
                </a:cubicBezTo>
                <a:cubicBezTo>
                  <a:pt x="1324900" y="7387629"/>
                  <a:pt x="1459308" y="7391796"/>
                  <a:pt x="1587499" y="7391796"/>
                </a:cubicBezTo>
                <a:cubicBezTo>
                  <a:pt x="1843748" y="7391796"/>
                  <a:pt x="2042119" y="7313215"/>
                  <a:pt x="2182613" y="7156052"/>
                </a:cubicBezTo>
                <a:cubicBezTo>
                  <a:pt x="2323239" y="6999022"/>
                  <a:pt x="2393552" y="6802701"/>
                  <a:pt x="2393552" y="6567090"/>
                </a:cubicBezTo>
                <a:cubicBezTo>
                  <a:pt x="2393552" y="6505046"/>
                  <a:pt x="2389385" y="6444059"/>
                  <a:pt x="2381050" y="6384131"/>
                </a:cubicBezTo>
                <a:cubicBezTo>
                  <a:pt x="2372848" y="6324203"/>
                  <a:pt x="2350160" y="6248731"/>
                  <a:pt x="2312986" y="6157714"/>
                </a:cubicBezTo>
                <a:lnTo>
                  <a:pt x="0" y="0"/>
                </a:lnTo>
                <a:close/>
                <a:moveTo>
                  <a:pt x="664765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0" name="Freeform 2620"/>
          <p:cNvSpPr/>
          <p:nvPr/>
        </p:nvSpPr>
        <p:spPr>
          <a:xfrm rot="0" flipH="0" flipV="0">
            <a:off x="16778338" y="3741900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1" name="Freeform 2621"/>
          <p:cNvSpPr/>
          <p:nvPr/>
        </p:nvSpPr>
        <p:spPr>
          <a:xfrm rot="0" flipH="0" flipV="0">
            <a:off x="12913636" y="4047815"/>
            <a:ext cx="153169" cy="181324"/>
          </a:xfrm>
          <a:custGeom>
            <a:pathLst>
              <a:path w="7658497" h="9066212">
                <a:moveTo>
                  <a:pt x="1996877" y="0"/>
                </a:moveTo>
                <a:lnTo>
                  <a:pt x="1996877" y="3479006"/>
                </a:lnTo>
                <a:lnTo>
                  <a:pt x="5667970" y="3479006"/>
                </a:lnTo>
                <a:lnTo>
                  <a:pt x="5667970" y="0"/>
                </a:lnTo>
                <a:lnTo>
                  <a:pt x="7658497" y="0"/>
                </a:lnTo>
                <a:lnTo>
                  <a:pt x="7658497" y="9066212"/>
                </a:lnTo>
                <a:lnTo>
                  <a:pt x="5667970" y="9066212"/>
                </a:lnTo>
                <a:lnTo>
                  <a:pt x="5667970" y="5153223"/>
                </a:lnTo>
                <a:lnTo>
                  <a:pt x="1996877" y="5153223"/>
                </a:lnTo>
                <a:lnTo>
                  <a:pt x="199687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2" name="Freeform 2622"/>
          <p:cNvSpPr/>
          <p:nvPr/>
        </p:nvSpPr>
        <p:spPr>
          <a:xfrm rot="0" flipH="0" flipV="0">
            <a:off x="13099123" y="4047815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3" name="Freeform 2623"/>
          <p:cNvSpPr/>
          <p:nvPr/>
        </p:nvSpPr>
        <p:spPr>
          <a:xfrm rot="0" flipH="0" flipV="0">
            <a:off x="13159318" y="4094325"/>
            <a:ext cx="130222" cy="184546"/>
          </a:xfrm>
          <a:custGeom>
            <a:pathLst>
              <a:path w="6511131" h="9227343">
                <a:moveTo>
                  <a:pt x="2815233" y="0"/>
                </a:moveTo>
                <a:cubicBezTo>
                  <a:pt x="3294790" y="0"/>
                  <a:pt x="3691665" y="88900"/>
                  <a:pt x="4005858" y="266700"/>
                </a:cubicBezTo>
                <a:cubicBezTo>
                  <a:pt x="4320051" y="444500"/>
                  <a:pt x="4576366" y="704916"/>
                  <a:pt x="4774803" y="1047948"/>
                </a:cubicBezTo>
                <a:lnTo>
                  <a:pt x="4799608" y="1047948"/>
                </a:lnTo>
                <a:lnTo>
                  <a:pt x="4799608" y="173633"/>
                </a:lnTo>
                <a:lnTo>
                  <a:pt x="6511131" y="173633"/>
                </a:lnTo>
                <a:lnTo>
                  <a:pt x="6511131" y="6374805"/>
                </a:lnTo>
                <a:cubicBezTo>
                  <a:pt x="6511131" y="7255469"/>
                  <a:pt x="6231004" y="7951059"/>
                  <a:pt x="5670749" y="8461573"/>
                </a:cubicBezTo>
                <a:cubicBezTo>
                  <a:pt x="5110626" y="8972086"/>
                  <a:pt x="4260056" y="9227343"/>
                  <a:pt x="3119041" y="9227343"/>
                </a:cubicBezTo>
                <a:cubicBezTo>
                  <a:pt x="2346061" y="9227343"/>
                  <a:pt x="1682552" y="9042333"/>
                  <a:pt x="1128514" y="8672313"/>
                </a:cubicBezTo>
                <a:cubicBezTo>
                  <a:pt x="574609" y="8302426"/>
                  <a:pt x="270735" y="7784636"/>
                  <a:pt x="216892" y="7118944"/>
                </a:cubicBezTo>
                <a:lnTo>
                  <a:pt x="2002830" y="7118944"/>
                </a:lnTo>
                <a:cubicBezTo>
                  <a:pt x="2085512" y="7437370"/>
                  <a:pt x="2242608" y="7667889"/>
                  <a:pt x="2474119" y="7810499"/>
                </a:cubicBezTo>
                <a:cubicBezTo>
                  <a:pt x="2705629" y="7953109"/>
                  <a:pt x="2997134" y="8024415"/>
                  <a:pt x="3348633" y="8024415"/>
                </a:cubicBezTo>
                <a:cubicBezTo>
                  <a:pt x="3811654" y="8024415"/>
                  <a:pt x="4169238" y="7884847"/>
                  <a:pt x="4421386" y="7605712"/>
                </a:cubicBezTo>
                <a:cubicBezTo>
                  <a:pt x="4673534" y="7326708"/>
                  <a:pt x="4799608" y="6939160"/>
                  <a:pt x="4799608" y="6443067"/>
                </a:cubicBezTo>
                <a:lnTo>
                  <a:pt x="4799608" y="5531445"/>
                </a:lnTo>
                <a:lnTo>
                  <a:pt x="4774803" y="5531445"/>
                </a:lnTo>
                <a:cubicBezTo>
                  <a:pt x="4597003" y="5853972"/>
                  <a:pt x="4335529" y="6104136"/>
                  <a:pt x="3990380" y="6281936"/>
                </a:cubicBezTo>
                <a:cubicBezTo>
                  <a:pt x="3645231" y="6459604"/>
                  <a:pt x="3249414" y="6548438"/>
                  <a:pt x="2802930" y="6548438"/>
                </a:cubicBezTo>
                <a:cubicBezTo>
                  <a:pt x="1918163" y="6548438"/>
                  <a:pt x="1229783" y="6254948"/>
                  <a:pt x="737791" y="5667970"/>
                </a:cubicBezTo>
                <a:cubicBezTo>
                  <a:pt x="245930" y="5080860"/>
                  <a:pt x="0" y="4274675"/>
                  <a:pt x="0" y="3249414"/>
                </a:cubicBezTo>
                <a:cubicBezTo>
                  <a:pt x="0" y="2323373"/>
                  <a:pt x="257307" y="1550326"/>
                  <a:pt x="771922" y="930275"/>
                </a:cubicBezTo>
                <a:cubicBezTo>
                  <a:pt x="1286669" y="310092"/>
                  <a:pt x="1967772" y="0"/>
                  <a:pt x="2815233" y="0"/>
                </a:cubicBezTo>
                <a:close/>
                <a:moveTo>
                  <a:pt x="6256933" y="6740723"/>
                </a:moveTo>
                <a:moveTo>
                  <a:pt x="1804392" y="3224609"/>
                </a:moveTo>
                <a:cubicBezTo>
                  <a:pt x="1804392" y="3840559"/>
                  <a:pt x="1931525" y="4322167"/>
                  <a:pt x="2185789" y="4669433"/>
                </a:cubicBezTo>
                <a:cubicBezTo>
                  <a:pt x="2440054" y="5016698"/>
                  <a:pt x="2798696" y="5190331"/>
                  <a:pt x="3261717" y="5190331"/>
                </a:cubicBezTo>
                <a:cubicBezTo>
                  <a:pt x="3737174" y="5190331"/>
                  <a:pt x="4112353" y="5016698"/>
                  <a:pt x="4387255" y="4669433"/>
                </a:cubicBezTo>
                <a:cubicBezTo>
                  <a:pt x="4662157" y="4322167"/>
                  <a:pt x="4799608" y="3888118"/>
                  <a:pt x="4799608" y="3367286"/>
                </a:cubicBezTo>
                <a:cubicBezTo>
                  <a:pt x="4799608" y="2726465"/>
                  <a:pt x="4669367" y="2231430"/>
                  <a:pt x="4408885" y="1882180"/>
                </a:cubicBezTo>
                <a:cubicBezTo>
                  <a:pt x="4148535" y="1532798"/>
                  <a:pt x="3764095" y="1358106"/>
                  <a:pt x="3255566" y="1358106"/>
                </a:cubicBezTo>
                <a:cubicBezTo>
                  <a:pt x="2809081" y="1358106"/>
                  <a:pt x="2455598" y="1527638"/>
                  <a:pt x="2195116" y="1866702"/>
                </a:cubicBezTo>
                <a:cubicBezTo>
                  <a:pt x="1934633" y="2205633"/>
                  <a:pt x="1804392" y="2658269"/>
                  <a:pt x="1804392" y="3224609"/>
                </a:cubicBezTo>
                <a:close/>
                <a:moveTo>
                  <a:pt x="303232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4" name="Freeform 2624"/>
          <p:cNvSpPr/>
          <p:nvPr/>
        </p:nvSpPr>
        <p:spPr>
          <a:xfrm rot="0" flipH="0" flipV="0">
            <a:off x="13314257" y="4094325"/>
            <a:ext cx="130222" cy="184546"/>
          </a:xfrm>
          <a:custGeom>
            <a:pathLst>
              <a:path w="6511131" h="9227343">
                <a:moveTo>
                  <a:pt x="2815233" y="0"/>
                </a:moveTo>
                <a:cubicBezTo>
                  <a:pt x="3294790" y="0"/>
                  <a:pt x="3691665" y="88900"/>
                  <a:pt x="4005858" y="266700"/>
                </a:cubicBezTo>
                <a:cubicBezTo>
                  <a:pt x="4320051" y="444500"/>
                  <a:pt x="4576366" y="704916"/>
                  <a:pt x="4774803" y="1047948"/>
                </a:cubicBezTo>
                <a:lnTo>
                  <a:pt x="4799608" y="1047948"/>
                </a:lnTo>
                <a:lnTo>
                  <a:pt x="4799608" y="173633"/>
                </a:lnTo>
                <a:lnTo>
                  <a:pt x="6511131" y="173633"/>
                </a:lnTo>
                <a:lnTo>
                  <a:pt x="6511131" y="6374805"/>
                </a:lnTo>
                <a:cubicBezTo>
                  <a:pt x="6511131" y="7255469"/>
                  <a:pt x="6231004" y="7951059"/>
                  <a:pt x="5670749" y="8461573"/>
                </a:cubicBezTo>
                <a:cubicBezTo>
                  <a:pt x="5110626" y="8972086"/>
                  <a:pt x="4260056" y="9227343"/>
                  <a:pt x="3119041" y="9227343"/>
                </a:cubicBezTo>
                <a:cubicBezTo>
                  <a:pt x="2346061" y="9227343"/>
                  <a:pt x="1682552" y="9042333"/>
                  <a:pt x="1128514" y="8672313"/>
                </a:cubicBezTo>
                <a:cubicBezTo>
                  <a:pt x="574609" y="8302426"/>
                  <a:pt x="270735" y="7784636"/>
                  <a:pt x="216892" y="7118944"/>
                </a:cubicBezTo>
                <a:lnTo>
                  <a:pt x="2002830" y="7118944"/>
                </a:lnTo>
                <a:cubicBezTo>
                  <a:pt x="2085512" y="7437370"/>
                  <a:pt x="2242608" y="7667889"/>
                  <a:pt x="2474119" y="7810499"/>
                </a:cubicBezTo>
                <a:cubicBezTo>
                  <a:pt x="2705629" y="7953109"/>
                  <a:pt x="2997134" y="8024415"/>
                  <a:pt x="3348633" y="8024415"/>
                </a:cubicBezTo>
                <a:cubicBezTo>
                  <a:pt x="3811654" y="8024415"/>
                  <a:pt x="4169238" y="7884847"/>
                  <a:pt x="4421386" y="7605712"/>
                </a:cubicBezTo>
                <a:cubicBezTo>
                  <a:pt x="4673534" y="7326708"/>
                  <a:pt x="4799608" y="6939160"/>
                  <a:pt x="4799608" y="6443067"/>
                </a:cubicBezTo>
                <a:lnTo>
                  <a:pt x="4799608" y="5531445"/>
                </a:lnTo>
                <a:lnTo>
                  <a:pt x="4774803" y="5531445"/>
                </a:lnTo>
                <a:cubicBezTo>
                  <a:pt x="4597003" y="5853972"/>
                  <a:pt x="4335529" y="6104136"/>
                  <a:pt x="3990380" y="6281936"/>
                </a:cubicBezTo>
                <a:cubicBezTo>
                  <a:pt x="3645231" y="6459604"/>
                  <a:pt x="3249414" y="6548438"/>
                  <a:pt x="2802930" y="6548438"/>
                </a:cubicBezTo>
                <a:cubicBezTo>
                  <a:pt x="1918163" y="6548438"/>
                  <a:pt x="1229783" y="6254948"/>
                  <a:pt x="737791" y="5667970"/>
                </a:cubicBezTo>
                <a:cubicBezTo>
                  <a:pt x="245930" y="5080860"/>
                  <a:pt x="0" y="4274675"/>
                  <a:pt x="0" y="3249414"/>
                </a:cubicBezTo>
                <a:cubicBezTo>
                  <a:pt x="0" y="2323373"/>
                  <a:pt x="257307" y="1550326"/>
                  <a:pt x="771922" y="930275"/>
                </a:cubicBezTo>
                <a:cubicBezTo>
                  <a:pt x="1286669" y="310092"/>
                  <a:pt x="1967772" y="0"/>
                  <a:pt x="2815233" y="0"/>
                </a:cubicBezTo>
                <a:close/>
                <a:moveTo>
                  <a:pt x="6256933" y="6740723"/>
                </a:moveTo>
                <a:moveTo>
                  <a:pt x="1804392" y="3224609"/>
                </a:moveTo>
                <a:cubicBezTo>
                  <a:pt x="1804392" y="3840559"/>
                  <a:pt x="1931525" y="4322167"/>
                  <a:pt x="2185789" y="4669433"/>
                </a:cubicBezTo>
                <a:cubicBezTo>
                  <a:pt x="2440054" y="5016698"/>
                  <a:pt x="2798696" y="5190331"/>
                  <a:pt x="3261717" y="5190331"/>
                </a:cubicBezTo>
                <a:cubicBezTo>
                  <a:pt x="3737174" y="5190331"/>
                  <a:pt x="4112353" y="5016698"/>
                  <a:pt x="4387255" y="4669433"/>
                </a:cubicBezTo>
                <a:cubicBezTo>
                  <a:pt x="4662157" y="4322167"/>
                  <a:pt x="4799608" y="3888118"/>
                  <a:pt x="4799608" y="3367286"/>
                </a:cubicBezTo>
                <a:cubicBezTo>
                  <a:pt x="4799608" y="2726465"/>
                  <a:pt x="4669367" y="2231430"/>
                  <a:pt x="4408885" y="1882180"/>
                </a:cubicBezTo>
                <a:cubicBezTo>
                  <a:pt x="4148535" y="1532798"/>
                  <a:pt x="3764095" y="1358106"/>
                  <a:pt x="3255566" y="1358106"/>
                </a:cubicBezTo>
                <a:cubicBezTo>
                  <a:pt x="2809081" y="1358106"/>
                  <a:pt x="2455598" y="1527638"/>
                  <a:pt x="2195116" y="1866702"/>
                </a:cubicBezTo>
                <a:cubicBezTo>
                  <a:pt x="1934633" y="2205633"/>
                  <a:pt x="1804392" y="2658269"/>
                  <a:pt x="1804392" y="3224609"/>
                </a:cubicBezTo>
                <a:close/>
                <a:moveTo>
                  <a:pt x="303232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5" name="Freeform 2625"/>
          <p:cNvSpPr/>
          <p:nvPr/>
        </p:nvSpPr>
        <p:spPr>
          <a:xfrm rot="0" flipH="0" flipV="0">
            <a:off x="13466841" y="4094325"/>
            <a:ext cx="121665" cy="13841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6" name="Freeform 2626"/>
          <p:cNvSpPr/>
          <p:nvPr/>
        </p:nvSpPr>
        <p:spPr>
          <a:xfrm rot="0" flipH="0" flipV="0">
            <a:off x="13610680" y="4047815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7" name="Freeform 2627"/>
          <p:cNvSpPr/>
          <p:nvPr/>
        </p:nvSpPr>
        <p:spPr>
          <a:xfrm rot="0" flipH="0" flipV="0">
            <a:off x="13674966" y="4094325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8" name="Freeform 2628"/>
          <p:cNvSpPr/>
          <p:nvPr/>
        </p:nvSpPr>
        <p:spPr>
          <a:xfrm rot="0" flipH="0" flipV="0">
            <a:off x="13895692" y="4047815"/>
            <a:ext cx="132333" cy="184919"/>
          </a:xfrm>
          <a:custGeom>
            <a:pathLst>
              <a:path w="6616700" h="9245996">
                <a:moveTo>
                  <a:pt x="1798241" y="0"/>
                </a:moveTo>
                <a:lnTo>
                  <a:pt x="1798241" y="3299023"/>
                </a:lnTo>
                <a:lnTo>
                  <a:pt x="1829396" y="3299023"/>
                </a:lnTo>
                <a:cubicBezTo>
                  <a:pt x="2023600" y="3001367"/>
                  <a:pt x="2302603" y="2764698"/>
                  <a:pt x="2666405" y="2589014"/>
                </a:cubicBezTo>
                <a:cubicBezTo>
                  <a:pt x="3030207" y="2413331"/>
                  <a:pt x="3439517" y="2325489"/>
                  <a:pt x="3894336" y="2325489"/>
                </a:cubicBezTo>
                <a:cubicBezTo>
                  <a:pt x="4663215" y="2325489"/>
                  <a:pt x="5309129" y="2636573"/>
                  <a:pt x="5832078" y="3258741"/>
                </a:cubicBezTo>
                <a:cubicBezTo>
                  <a:pt x="6355160" y="3880908"/>
                  <a:pt x="6616700" y="4721159"/>
                  <a:pt x="6616700" y="5779492"/>
                </a:cubicBezTo>
                <a:cubicBezTo>
                  <a:pt x="6616700" y="6829623"/>
                  <a:pt x="6355160" y="7669940"/>
                  <a:pt x="5832078" y="8300442"/>
                </a:cubicBezTo>
                <a:cubicBezTo>
                  <a:pt x="5309129" y="8930812"/>
                  <a:pt x="4661165" y="9245996"/>
                  <a:pt x="3888185" y="9245996"/>
                </a:cubicBezTo>
                <a:cubicBezTo>
                  <a:pt x="3359018" y="9245996"/>
                  <a:pt x="2912534" y="9158154"/>
                  <a:pt x="2548731" y="8982472"/>
                </a:cubicBezTo>
                <a:cubicBezTo>
                  <a:pt x="2184929" y="8806789"/>
                  <a:pt x="1914128" y="8555633"/>
                  <a:pt x="1736328" y="8229005"/>
                </a:cubicBezTo>
                <a:lnTo>
                  <a:pt x="1711524" y="8229005"/>
                </a:lnTo>
                <a:lnTo>
                  <a:pt x="1711524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77833" y="9066212"/>
                </a:moveTo>
                <a:moveTo>
                  <a:pt x="1736328" y="5791994"/>
                </a:moveTo>
                <a:cubicBezTo>
                  <a:pt x="1736328" y="6420379"/>
                  <a:pt x="1874772" y="6926792"/>
                  <a:pt x="2151658" y="7311231"/>
                </a:cubicBezTo>
                <a:cubicBezTo>
                  <a:pt x="2428677" y="7695671"/>
                  <a:pt x="2802864" y="7887891"/>
                  <a:pt x="3274219" y="7887891"/>
                </a:cubicBezTo>
                <a:cubicBezTo>
                  <a:pt x="3745442" y="7887891"/>
                  <a:pt x="4119563" y="7695671"/>
                  <a:pt x="4396581" y="7311231"/>
                </a:cubicBezTo>
                <a:cubicBezTo>
                  <a:pt x="4673600" y="6926792"/>
                  <a:pt x="4812110" y="6420379"/>
                  <a:pt x="4812110" y="5791994"/>
                </a:cubicBezTo>
                <a:cubicBezTo>
                  <a:pt x="4812110" y="5159507"/>
                  <a:pt x="4676709" y="4649986"/>
                  <a:pt x="4405908" y="4263430"/>
                </a:cubicBezTo>
                <a:cubicBezTo>
                  <a:pt x="4135107" y="3876873"/>
                  <a:pt x="3753710" y="3683595"/>
                  <a:pt x="3261717" y="3683595"/>
                </a:cubicBezTo>
                <a:cubicBezTo>
                  <a:pt x="2802930" y="3683595"/>
                  <a:pt x="2433968" y="3872773"/>
                  <a:pt x="2154833" y="4251127"/>
                </a:cubicBezTo>
                <a:cubicBezTo>
                  <a:pt x="1875830" y="4629348"/>
                  <a:pt x="1736328" y="5142971"/>
                  <a:pt x="1736328" y="5791994"/>
                </a:cubicBezTo>
                <a:close/>
                <a:moveTo>
                  <a:pt x="2585839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29" name="Freeform 2629"/>
          <p:cNvSpPr/>
          <p:nvPr/>
        </p:nvSpPr>
        <p:spPr>
          <a:xfrm rot="0" flipH="0" flipV="0">
            <a:off x="14046539" y="4094325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0" name="Freeform 2630"/>
          <p:cNvSpPr/>
          <p:nvPr/>
        </p:nvSpPr>
        <p:spPr>
          <a:xfrm rot="0" flipH="0" flipV="0">
            <a:off x="14199121" y="4094325"/>
            <a:ext cx="121665" cy="13841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1" name="Freeform 2631"/>
          <p:cNvSpPr/>
          <p:nvPr/>
        </p:nvSpPr>
        <p:spPr>
          <a:xfrm rot="0" flipH="0" flipV="0">
            <a:off x="14337877" y="4094325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2" name="Freeform 2632"/>
          <p:cNvSpPr/>
          <p:nvPr/>
        </p:nvSpPr>
        <p:spPr>
          <a:xfrm rot="0" flipH="0" flipV="0">
            <a:off x="14496909" y="4094325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3" name="Freeform 2633"/>
          <p:cNvSpPr/>
          <p:nvPr/>
        </p:nvSpPr>
        <p:spPr>
          <a:xfrm rot="0" flipH="0" flipV="0">
            <a:off x="14648269" y="4047815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4" name="Freeform 2634"/>
          <p:cNvSpPr/>
          <p:nvPr/>
        </p:nvSpPr>
        <p:spPr>
          <a:xfrm rot="0" flipH="0" flipV="0">
            <a:off x="14712555" y="4094325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5" name="Freeform 2635"/>
          <p:cNvSpPr/>
          <p:nvPr/>
        </p:nvSpPr>
        <p:spPr>
          <a:xfrm rot="0" flipH="0" flipV="0">
            <a:off x="14929189" y="4094325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6" name="Freeform 2636"/>
          <p:cNvSpPr/>
          <p:nvPr/>
        </p:nvSpPr>
        <p:spPr>
          <a:xfrm rot="0" flipH="0" flipV="0">
            <a:off x="15089213" y="4094325"/>
            <a:ext cx="200667" cy="134814"/>
          </a:xfrm>
          <a:custGeom>
            <a:pathLst>
              <a:path w="10033396" h="6740723">
                <a:moveTo>
                  <a:pt x="3733006" y="0"/>
                </a:moveTo>
                <a:cubicBezTo>
                  <a:pt x="4220897" y="0"/>
                  <a:pt x="4623990" y="94059"/>
                  <a:pt x="4942284" y="282178"/>
                </a:cubicBezTo>
                <a:cubicBezTo>
                  <a:pt x="5260578" y="470297"/>
                  <a:pt x="5496255" y="740040"/>
                  <a:pt x="5649317" y="1091406"/>
                </a:cubicBezTo>
                <a:cubicBezTo>
                  <a:pt x="5897364" y="740040"/>
                  <a:pt x="6190853" y="470297"/>
                  <a:pt x="6529784" y="282178"/>
                </a:cubicBezTo>
                <a:cubicBezTo>
                  <a:pt x="6868848" y="94059"/>
                  <a:pt x="7238867" y="0"/>
                  <a:pt x="7639843" y="0"/>
                </a:cubicBezTo>
                <a:cubicBezTo>
                  <a:pt x="8433593" y="0"/>
                  <a:pt x="9030956" y="202605"/>
                  <a:pt x="9431932" y="607814"/>
                </a:cubicBezTo>
                <a:cubicBezTo>
                  <a:pt x="9832909" y="1012891"/>
                  <a:pt x="10033396" y="1573014"/>
                  <a:pt x="10033396" y="2288183"/>
                </a:cubicBezTo>
                <a:lnTo>
                  <a:pt x="10033396" y="6740723"/>
                </a:lnTo>
                <a:lnTo>
                  <a:pt x="8229004" y="6740723"/>
                </a:lnTo>
                <a:lnTo>
                  <a:pt x="8229004" y="2945606"/>
                </a:lnTo>
                <a:cubicBezTo>
                  <a:pt x="8229004" y="2346193"/>
                  <a:pt x="8141096" y="1942108"/>
                  <a:pt x="7965281" y="1733352"/>
                </a:cubicBezTo>
                <a:cubicBezTo>
                  <a:pt x="7789598" y="1524463"/>
                  <a:pt x="7509536" y="1420019"/>
                  <a:pt x="7125096" y="1420019"/>
                </a:cubicBezTo>
                <a:cubicBezTo>
                  <a:pt x="6720020" y="1420019"/>
                  <a:pt x="6417204" y="1556478"/>
                  <a:pt x="6216650" y="1829395"/>
                </a:cubicBezTo>
                <a:cubicBezTo>
                  <a:pt x="6016095" y="2102181"/>
                  <a:pt x="5915818" y="2501106"/>
                  <a:pt x="5915818" y="3026172"/>
                </a:cubicBezTo>
                <a:lnTo>
                  <a:pt x="5915818" y="6740723"/>
                </a:lnTo>
                <a:lnTo>
                  <a:pt x="4111426" y="6740723"/>
                </a:lnTo>
                <a:lnTo>
                  <a:pt x="4111426" y="2697559"/>
                </a:lnTo>
                <a:cubicBezTo>
                  <a:pt x="4111426" y="2263510"/>
                  <a:pt x="4028744" y="1942108"/>
                  <a:pt x="3863379" y="1733352"/>
                </a:cubicBezTo>
                <a:cubicBezTo>
                  <a:pt x="3698015" y="1524463"/>
                  <a:pt x="3418946" y="1420019"/>
                  <a:pt x="3026171" y="1420019"/>
                </a:cubicBezTo>
                <a:cubicBezTo>
                  <a:pt x="2683007" y="1420019"/>
                  <a:pt x="2393619" y="1552310"/>
                  <a:pt x="2158007" y="1816894"/>
                </a:cubicBezTo>
                <a:cubicBezTo>
                  <a:pt x="1922396" y="2081477"/>
                  <a:pt x="1804590" y="2439128"/>
                  <a:pt x="1804590" y="2889845"/>
                </a:cubicBezTo>
                <a:lnTo>
                  <a:pt x="1804590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699021" y="173633"/>
                </a:lnTo>
                <a:lnTo>
                  <a:pt x="1699021" y="1066602"/>
                </a:lnTo>
                <a:lnTo>
                  <a:pt x="1723826" y="1066602"/>
                </a:lnTo>
                <a:cubicBezTo>
                  <a:pt x="1980207" y="706901"/>
                  <a:pt x="2276871" y="439209"/>
                  <a:pt x="2613818" y="263525"/>
                </a:cubicBezTo>
                <a:cubicBezTo>
                  <a:pt x="2950765" y="87842"/>
                  <a:pt x="3323828" y="0"/>
                  <a:pt x="3733006" y="0"/>
                </a:cubicBezTo>
                <a:close/>
                <a:moveTo>
                  <a:pt x="600273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7" name="Freeform 2637"/>
          <p:cNvSpPr/>
          <p:nvPr/>
        </p:nvSpPr>
        <p:spPr>
          <a:xfrm rot="0" flipH="0" flipV="0">
            <a:off x="15319084" y="4047815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8" name="Freeform 2638"/>
          <p:cNvSpPr/>
          <p:nvPr/>
        </p:nvSpPr>
        <p:spPr>
          <a:xfrm rot="0" flipH="0" flipV="0">
            <a:off x="15383368" y="4094325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39" name="Freeform 2639"/>
          <p:cNvSpPr/>
          <p:nvPr/>
        </p:nvSpPr>
        <p:spPr>
          <a:xfrm rot="0" flipH="0" flipV="0">
            <a:off x="15528158" y="4094325"/>
            <a:ext cx="127992" cy="13841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0" name="Freeform 2640"/>
          <p:cNvSpPr/>
          <p:nvPr/>
        </p:nvSpPr>
        <p:spPr>
          <a:xfrm rot="0" flipH="0" flipV="0">
            <a:off x="15680526" y="4047815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1" name="Freeform 2641"/>
          <p:cNvSpPr/>
          <p:nvPr/>
        </p:nvSpPr>
        <p:spPr>
          <a:xfrm rot="0" flipH="0" flipV="0">
            <a:off x="15738362" y="4094325"/>
            <a:ext cx="121665" cy="13841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2" name="Freeform 2642"/>
          <p:cNvSpPr/>
          <p:nvPr/>
        </p:nvSpPr>
        <p:spPr>
          <a:xfrm rot="0" flipH="0" flipV="0">
            <a:off x="15881209" y="4097797"/>
            <a:ext cx="123154" cy="134937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3" name="Freeform 2643"/>
          <p:cNvSpPr/>
          <p:nvPr/>
        </p:nvSpPr>
        <p:spPr>
          <a:xfrm rot="0" flipH="0" flipV="0">
            <a:off x="16031577" y="4097797"/>
            <a:ext cx="123154" cy="134937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4" name="Freeform 2644"/>
          <p:cNvSpPr/>
          <p:nvPr/>
        </p:nvSpPr>
        <p:spPr>
          <a:xfrm rot="0" flipH="0" flipV="0">
            <a:off x="16185167" y="4047815"/>
            <a:ext cx="129853" cy="181324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5" name="Freeform 2645"/>
          <p:cNvSpPr/>
          <p:nvPr/>
        </p:nvSpPr>
        <p:spPr>
          <a:xfrm rot="0" flipH="0" flipV="0">
            <a:off x="16321293" y="4094325"/>
            <a:ext cx="121665" cy="13841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6" name="Freeform 2646"/>
          <p:cNvSpPr/>
          <p:nvPr/>
        </p:nvSpPr>
        <p:spPr>
          <a:xfrm rot="0" flipH="0" flipV="0">
            <a:off x="16465132" y="4047815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7" name="Freeform 2647"/>
          <p:cNvSpPr/>
          <p:nvPr/>
        </p:nvSpPr>
        <p:spPr>
          <a:xfrm rot="0" flipH="0" flipV="0">
            <a:off x="16523836" y="4094325"/>
            <a:ext cx="127992" cy="13841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48" name="Rectangle 2648"/>
          <p:cNvSpPr/>
          <p:nvPr/>
        </p:nvSpPr>
        <p:spPr>
          <a:xfrm rot="0" flipH="0" flipV="0">
            <a:off x="12896150" y="4348011"/>
            <a:ext cx="4176979" cy="903197"/>
          </a:xfrm>
          <a:prstGeom prst="rect">
            <a:avLst/>
          </a:prstGeom>
        </p:spPr>
      </p:sp>
      <p:sp>
        <p:nvSpPr>
          <p:cNvPr id="2649" name="Freeform 2649"/>
          <p:cNvSpPr/>
          <p:nvPr/>
        </p:nvSpPr>
        <p:spPr>
          <a:xfrm rot="0" flipH="0" flipV="0">
            <a:off x="12904969" y="4459400"/>
            <a:ext cx="210851" cy="80256"/>
          </a:xfrm>
          <a:custGeom>
            <a:pathLst>
              <a:path w="11713964" h="4458692">
                <a:moveTo>
                  <a:pt x="9152929" y="0"/>
                </a:moveTo>
                <a:cubicBezTo>
                  <a:pt x="9702734" y="599413"/>
                  <a:pt x="10178123" y="1055224"/>
                  <a:pt x="10579100" y="1367433"/>
                </a:cubicBezTo>
                <a:cubicBezTo>
                  <a:pt x="10980208" y="1679509"/>
                  <a:pt x="11358496" y="1912012"/>
                  <a:pt x="11713964" y="2064941"/>
                </a:cubicBezTo>
                <a:lnTo>
                  <a:pt x="11713964" y="2343944"/>
                </a:lnTo>
                <a:cubicBezTo>
                  <a:pt x="11304653" y="2542381"/>
                  <a:pt x="10907778" y="2795654"/>
                  <a:pt x="10523339" y="3103761"/>
                </a:cubicBezTo>
                <a:cubicBezTo>
                  <a:pt x="10138899" y="3411736"/>
                  <a:pt x="9680045" y="3863380"/>
                  <a:pt x="9146778" y="4458692"/>
                </a:cubicBezTo>
                <a:lnTo>
                  <a:pt x="8669139" y="4458692"/>
                </a:lnTo>
                <a:cubicBezTo>
                  <a:pt x="9057812" y="3627636"/>
                  <a:pt x="9465072" y="2988866"/>
                  <a:pt x="9890918" y="2542381"/>
                </a:cubicBezTo>
                <a:lnTo>
                  <a:pt x="0" y="2542381"/>
                </a:lnTo>
                <a:lnTo>
                  <a:pt x="0" y="1916112"/>
                </a:lnTo>
                <a:lnTo>
                  <a:pt x="9890918" y="1916112"/>
                </a:lnTo>
                <a:cubicBezTo>
                  <a:pt x="9576726" y="1515137"/>
                  <a:pt x="9357584" y="1217480"/>
                  <a:pt x="9233495" y="1023144"/>
                </a:cubicBezTo>
                <a:cubicBezTo>
                  <a:pt x="9109537" y="828807"/>
                  <a:pt x="8925586" y="487759"/>
                  <a:pt x="8681640" y="0"/>
                </a:cubicBezTo>
                <a:close/>
                <a:moveTo>
                  <a:pt x="4942284" y="5432226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0" name="Freeform 2650"/>
          <p:cNvSpPr/>
          <p:nvPr/>
        </p:nvSpPr>
        <p:spPr>
          <a:xfrm rot="0" flipH="0" flipV="0">
            <a:off x="13186060" y="4393988"/>
            <a:ext cx="122004" cy="167099"/>
          </a:xfrm>
          <a:custGeom>
            <a:pathLst>
              <a:path w="6778029" h="9283302">
                <a:moveTo>
                  <a:pt x="6778029" y="0"/>
                </a:moveTo>
                <a:lnTo>
                  <a:pt x="5401270" y="6585744"/>
                </a:lnTo>
                <a:cubicBezTo>
                  <a:pt x="5173992" y="7656512"/>
                  <a:pt x="4834995" y="8373798"/>
                  <a:pt x="4384277" y="8737600"/>
                </a:cubicBezTo>
                <a:cubicBezTo>
                  <a:pt x="3933692" y="9101401"/>
                  <a:pt x="3309474" y="9283302"/>
                  <a:pt x="2511623" y="9283302"/>
                </a:cubicBezTo>
                <a:cubicBezTo>
                  <a:pt x="1742611" y="9283302"/>
                  <a:pt x="1131754" y="9110728"/>
                  <a:pt x="679052" y="8765580"/>
                </a:cubicBezTo>
                <a:cubicBezTo>
                  <a:pt x="226350" y="8420298"/>
                  <a:pt x="0" y="7943784"/>
                  <a:pt x="0" y="7336036"/>
                </a:cubicBezTo>
                <a:cubicBezTo>
                  <a:pt x="0" y="7100425"/>
                  <a:pt x="10385" y="6886509"/>
                  <a:pt x="31155" y="6694289"/>
                </a:cubicBezTo>
                <a:cubicBezTo>
                  <a:pt x="51792" y="6502069"/>
                  <a:pt x="78648" y="6302573"/>
                  <a:pt x="111720" y="6095802"/>
                </a:cubicBezTo>
                <a:lnTo>
                  <a:pt x="1333301" y="6095802"/>
                </a:lnTo>
                <a:cubicBezTo>
                  <a:pt x="1283691" y="6327312"/>
                  <a:pt x="1249560" y="6528858"/>
                  <a:pt x="1230907" y="6700441"/>
                </a:cubicBezTo>
                <a:cubicBezTo>
                  <a:pt x="1212386" y="6872023"/>
                  <a:pt x="1203126" y="6988836"/>
                  <a:pt x="1203126" y="7050881"/>
                </a:cubicBezTo>
                <a:cubicBezTo>
                  <a:pt x="1203126" y="7443523"/>
                  <a:pt x="1314714" y="7744288"/>
                  <a:pt x="1537890" y="7953177"/>
                </a:cubicBezTo>
                <a:cubicBezTo>
                  <a:pt x="1761198" y="8161933"/>
                  <a:pt x="2094044" y="8266311"/>
                  <a:pt x="2536427" y="8266311"/>
                </a:cubicBezTo>
                <a:cubicBezTo>
                  <a:pt x="2962274" y="8266311"/>
                  <a:pt x="3312649" y="8128860"/>
                  <a:pt x="3587551" y="7853958"/>
                </a:cubicBezTo>
                <a:cubicBezTo>
                  <a:pt x="3862453" y="7578923"/>
                  <a:pt x="4088804" y="7038380"/>
                  <a:pt x="4266604" y="6232327"/>
                </a:cubicBezTo>
                <a:lnTo>
                  <a:pt x="5587404" y="0"/>
                </a:lnTo>
                <a:close/>
                <a:moveTo>
                  <a:pt x="917793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1" name="Freeform 2651"/>
          <p:cNvSpPr/>
          <p:nvPr/>
        </p:nvSpPr>
        <p:spPr>
          <a:xfrm rot="0" flipH="0" flipV="0">
            <a:off x="13310622" y="4436294"/>
            <a:ext cx="115192" cy="123676"/>
          </a:xfrm>
          <a:custGeom>
            <a:pathLst>
              <a:path w="6399610" h="6870897">
                <a:moveTo>
                  <a:pt x="3671094" y="0"/>
                </a:moveTo>
                <a:cubicBezTo>
                  <a:pt x="4564063" y="0"/>
                  <a:pt x="5242057" y="234619"/>
                  <a:pt x="5705078" y="703858"/>
                </a:cubicBezTo>
                <a:cubicBezTo>
                  <a:pt x="6168099" y="1173096"/>
                  <a:pt x="6399610" y="1843881"/>
                  <a:pt x="6399610" y="2716212"/>
                </a:cubicBezTo>
                <a:cubicBezTo>
                  <a:pt x="6399610" y="3877865"/>
                  <a:pt x="6059554" y="4860726"/>
                  <a:pt x="5379442" y="5664795"/>
                </a:cubicBezTo>
                <a:cubicBezTo>
                  <a:pt x="4699463" y="6468864"/>
                  <a:pt x="3828190" y="6870897"/>
                  <a:pt x="2765624" y="6870897"/>
                </a:cubicBezTo>
                <a:cubicBezTo>
                  <a:pt x="1938801" y="6870897"/>
                  <a:pt x="1271125" y="6618750"/>
                  <a:pt x="762595" y="6114454"/>
                </a:cubicBezTo>
                <a:cubicBezTo>
                  <a:pt x="254199" y="5610026"/>
                  <a:pt x="0" y="4944401"/>
                  <a:pt x="0" y="4117578"/>
                </a:cubicBezTo>
                <a:cubicBezTo>
                  <a:pt x="0" y="3001433"/>
                  <a:pt x="338998" y="2036167"/>
                  <a:pt x="1016992" y="1221779"/>
                </a:cubicBezTo>
                <a:cubicBezTo>
                  <a:pt x="1694987" y="407260"/>
                  <a:pt x="2579688" y="0"/>
                  <a:pt x="3671094" y="0"/>
                </a:cubicBezTo>
                <a:close/>
                <a:moveTo>
                  <a:pt x="6498828" y="6715918"/>
                </a:moveTo>
                <a:moveTo>
                  <a:pt x="1078905" y="4111426"/>
                </a:moveTo>
                <a:cubicBezTo>
                  <a:pt x="1078905" y="4686101"/>
                  <a:pt x="1240102" y="5130535"/>
                  <a:pt x="1562497" y="5444728"/>
                </a:cubicBezTo>
                <a:cubicBezTo>
                  <a:pt x="1885024" y="5758921"/>
                  <a:pt x="2323306" y="5916017"/>
                  <a:pt x="2877344" y="5916017"/>
                </a:cubicBezTo>
                <a:cubicBezTo>
                  <a:pt x="3571875" y="5916017"/>
                  <a:pt x="4152702" y="5592498"/>
                  <a:pt x="4619824" y="4945459"/>
                </a:cubicBezTo>
                <a:cubicBezTo>
                  <a:pt x="5086945" y="4298421"/>
                  <a:pt x="5320506" y="3584244"/>
                  <a:pt x="5320506" y="2802929"/>
                </a:cubicBezTo>
                <a:cubicBezTo>
                  <a:pt x="5320506" y="2249024"/>
                  <a:pt x="5169628" y="1801548"/>
                  <a:pt x="4867870" y="1460500"/>
                </a:cubicBezTo>
                <a:cubicBezTo>
                  <a:pt x="4566113" y="1119319"/>
                  <a:pt x="4136165" y="948729"/>
                  <a:pt x="3578027" y="948729"/>
                </a:cubicBezTo>
                <a:cubicBezTo>
                  <a:pt x="2866959" y="948729"/>
                  <a:pt x="2272639" y="1273307"/>
                  <a:pt x="1795066" y="1922462"/>
                </a:cubicBezTo>
                <a:cubicBezTo>
                  <a:pt x="1317625" y="2571485"/>
                  <a:pt x="1078905" y="3301140"/>
                  <a:pt x="1078905" y="4111426"/>
                </a:cubicBezTo>
                <a:close/>
                <a:moveTo>
                  <a:pt x="2387402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2" name="Freeform 2652"/>
          <p:cNvSpPr/>
          <p:nvPr/>
        </p:nvSpPr>
        <p:spPr>
          <a:xfrm rot="0" flipH="0" flipV="0">
            <a:off x="13436813" y="4393988"/>
            <a:ext cx="115417" cy="163191"/>
          </a:xfrm>
          <a:custGeom>
            <a:pathLst>
              <a:path w="6412110" h="9066212">
                <a:moveTo>
                  <a:pt x="2995214" y="0"/>
                </a:moveTo>
                <a:lnTo>
                  <a:pt x="2220117" y="3460353"/>
                </a:lnTo>
                <a:lnTo>
                  <a:pt x="2244922" y="3491309"/>
                </a:lnTo>
                <a:cubicBezTo>
                  <a:pt x="2513606" y="3127507"/>
                  <a:pt x="2850487" y="2846387"/>
                  <a:pt x="3255564" y="2647950"/>
                </a:cubicBezTo>
                <a:cubicBezTo>
                  <a:pt x="3660774" y="2449512"/>
                  <a:pt x="4103157" y="2350294"/>
                  <a:pt x="4582714" y="2350294"/>
                </a:cubicBezTo>
                <a:cubicBezTo>
                  <a:pt x="5202898" y="2350294"/>
                  <a:pt x="5662810" y="2485694"/>
                  <a:pt x="5962450" y="2756495"/>
                </a:cubicBezTo>
                <a:cubicBezTo>
                  <a:pt x="6262223" y="3027296"/>
                  <a:pt x="6412110" y="3452085"/>
                  <a:pt x="6412110" y="4030861"/>
                </a:cubicBezTo>
                <a:cubicBezTo>
                  <a:pt x="6412110" y="4146616"/>
                  <a:pt x="6402783" y="4282017"/>
                  <a:pt x="6384130" y="4437062"/>
                </a:cubicBezTo>
                <a:cubicBezTo>
                  <a:pt x="6365609" y="4592108"/>
                  <a:pt x="6310840" y="4886656"/>
                  <a:pt x="6219824" y="5320705"/>
                </a:cubicBezTo>
                <a:lnTo>
                  <a:pt x="5419922" y="9066212"/>
                </a:lnTo>
                <a:lnTo>
                  <a:pt x="4341017" y="9066212"/>
                </a:lnTo>
                <a:lnTo>
                  <a:pt x="5258791" y="4805958"/>
                </a:lnTo>
                <a:cubicBezTo>
                  <a:pt x="5308400" y="4508302"/>
                  <a:pt x="5333205" y="4309864"/>
                  <a:pt x="5333205" y="4210645"/>
                </a:cubicBezTo>
                <a:cubicBezTo>
                  <a:pt x="5333205" y="3925424"/>
                  <a:pt x="5230877" y="3702182"/>
                  <a:pt x="5026222" y="3540919"/>
                </a:cubicBezTo>
                <a:cubicBezTo>
                  <a:pt x="4821567" y="3379655"/>
                  <a:pt x="4543556" y="3299023"/>
                  <a:pt x="4192189" y="3299023"/>
                </a:cubicBezTo>
                <a:cubicBezTo>
                  <a:pt x="3687761" y="3299023"/>
                  <a:pt x="3199869" y="3499577"/>
                  <a:pt x="2728514" y="3900686"/>
                </a:cubicBezTo>
                <a:cubicBezTo>
                  <a:pt x="2257291" y="4301662"/>
                  <a:pt x="1961752" y="4820444"/>
                  <a:pt x="1841895" y="5457031"/>
                </a:cubicBez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3" name="Freeform 2653"/>
          <p:cNvSpPr/>
          <p:nvPr/>
        </p:nvSpPr>
        <p:spPr>
          <a:xfrm rot="0" flipH="0" flipV="0">
            <a:off x="13572622" y="4404036"/>
            <a:ext cx="66526" cy="154483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4" name="Freeform 2654"/>
          <p:cNvSpPr/>
          <p:nvPr/>
        </p:nvSpPr>
        <p:spPr>
          <a:xfrm rot="0" flipH="0" flipV="0">
            <a:off x="13640273" y="4438972"/>
            <a:ext cx="115414" cy="120997"/>
          </a:xfrm>
          <a:custGeom>
            <a:pathLst>
              <a:path w="6411913" h="6722069">
                <a:moveTo>
                  <a:pt x="2071093" y="0"/>
                </a:moveTo>
                <a:lnTo>
                  <a:pt x="1190625" y="4030861"/>
                </a:lnTo>
                <a:cubicBezTo>
                  <a:pt x="1116145" y="4378126"/>
                  <a:pt x="1078905" y="4653028"/>
                  <a:pt x="1078905" y="4855567"/>
                </a:cubicBezTo>
                <a:cubicBezTo>
                  <a:pt x="1078905" y="5136687"/>
                  <a:pt x="1180174" y="5358937"/>
                  <a:pt x="1382713" y="5522317"/>
                </a:cubicBezTo>
                <a:cubicBezTo>
                  <a:pt x="1585384" y="5685565"/>
                  <a:pt x="1864453" y="5767189"/>
                  <a:pt x="2219921" y="5767189"/>
                </a:cubicBezTo>
                <a:cubicBezTo>
                  <a:pt x="2807031" y="5767189"/>
                  <a:pt x="3316553" y="5552215"/>
                  <a:pt x="3748485" y="5122267"/>
                </a:cubicBezTo>
                <a:cubicBezTo>
                  <a:pt x="4180550" y="4692319"/>
                  <a:pt x="4452409" y="4202377"/>
                  <a:pt x="4564063" y="3652440"/>
                </a:cubicBezTo>
                <a:lnTo>
                  <a:pt x="5333008" y="0"/>
                </a:lnTo>
                <a:lnTo>
                  <a:pt x="6411913" y="0"/>
                </a:lnTo>
                <a:lnTo>
                  <a:pt x="5029200" y="6567090"/>
                </a:lnTo>
                <a:lnTo>
                  <a:pt x="3987404" y="6567090"/>
                </a:lnTo>
                <a:lnTo>
                  <a:pt x="4191993" y="5574903"/>
                </a:lnTo>
                <a:lnTo>
                  <a:pt x="4161036" y="5574903"/>
                </a:lnTo>
                <a:cubicBezTo>
                  <a:pt x="3879917" y="5955242"/>
                  <a:pt x="3533643" y="6241521"/>
                  <a:pt x="3122216" y="6433740"/>
                </a:cubicBezTo>
                <a:cubicBezTo>
                  <a:pt x="2710921" y="6625959"/>
                  <a:pt x="2277865" y="6722069"/>
                  <a:pt x="1823046" y="6722069"/>
                </a:cubicBezTo>
                <a:cubicBezTo>
                  <a:pt x="1207096" y="6722069"/>
                  <a:pt x="749234" y="6585676"/>
                  <a:pt x="449461" y="6312892"/>
                </a:cubicBezTo>
                <a:cubicBezTo>
                  <a:pt x="149821" y="6039974"/>
                  <a:pt x="0" y="5614127"/>
                  <a:pt x="0" y="5035351"/>
                </a:cubicBezTo>
                <a:cubicBezTo>
                  <a:pt x="0" y="4869987"/>
                  <a:pt x="17529" y="4674658"/>
                  <a:pt x="52586" y="4449365"/>
                </a:cubicBezTo>
                <a:cubicBezTo>
                  <a:pt x="87776" y="4224073"/>
                  <a:pt x="138444" y="3964649"/>
                  <a:pt x="204590" y="3671094"/>
                </a:cubicBezTo>
                <a:lnTo>
                  <a:pt x="986036" y="0"/>
                </a:lnTo>
                <a:close/>
                <a:moveTo>
                  <a:pt x="637480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5" name="Freeform 2655"/>
          <p:cNvSpPr/>
          <p:nvPr/>
        </p:nvSpPr>
        <p:spPr>
          <a:xfrm rot="0" flipH="0" flipV="0">
            <a:off x="13767376" y="4438972"/>
            <a:ext cx="115414" cy="120997"/>
          </a:xfrm>
          <a:custGeom>
            <a:pathLst>
              <a:path w="6411913" h="6722069">
                <a:moveTo>
                  <a:pt x="2071093" y="0"/>
                </a:moveTo>
                <a:lnTo>
                  <a:pt x="1190625" y="4030861"/>
                </a:lnTo>
                <a:cubicBezTo>
                  <a:pt x="1116145" y="4378126"/>
                  <a:pt x="1078905" y="4653028"/>
                  <a:pt x="1078905" y="4855567"/>
                </a:cubicBezTo>
                <a:cubicBezTo>
                  <a:pt x="1078905" y="5136687"/>
                  <a:pt x="1180174" y="5358937"/>
                  <a:pt x="1382713" y="5522317"/>
                </a:cubicBezTo>
                <a:cubicBezTo>
                  <a:pt x="1585384" y="5685565"/>
                  <a:pt x="1864453" y="5767189"/>
                  <a:pt x="2219921" y="5767189"/>
                </a:cubicBezTo>
                <a:cubicBezTo>
                  <a:pt x="2807031" y="5767189"/>
                  <a:pt x="3316553" y="5552215"/>
                  <a:pt x="3748485" y="5122267"/>
                </a:cubicBezTo>
                <a:cubicBezTo>
                  <a:pt x="4180550" y="4692319"/>
                  <a:pt x="4452409" y="4202377"/>
                  <a:pt x="4564063" y="3652440"/>
                </a:cubicBezTo>
                <a:lnTo>
                  <a:pt x="5333008" y="0"/>
                </a:lnTo>
                <a:lnTo>
                  <a:pt x="6411913" y="0"/>
                </a:lnTo>
                <a:lnTo>
                  <a:pt x="5029200" y="6567090"/>
                </a:lnTo>
                <a:lnTo>
                  <a:pt x="3987404" y="6567090"/>
                </a:lnTo>
                <a:lnTo>
                  <a:pt x="4191993" y="5574903"/>
                </a:lnTo>
                <a:lnTo>
                  <a:pt x="4161036" y="5574903"/>
                </a:lnTo>
                <a:cubicBezTo>
                  <a:pt x="3879917" y="5955242"/>
                  <a:pt x="3533643" y="6241521"/>
                  <a:pt x="3122216" y="6433740"/>
                </a:cubicBezTo>
                <a:cubicBezTo>
                  <a:pt x="2710921" y="6625959"/>
                  <a:pt x="2277865" y="6722069"/>
                  <a:pt x="1823046" y="6722069"/>
                </a:cubicBezTo>
                <a:cubicBezTo>
                  <a:pt x="1207096" y="6722069"/>
                  <a:pt x="749234" y="6585676"/>
                  <a:pt x="449461" y="6312892"/>
                </a:cubicBezTo>
                <a:cubicBezTo>
                  <a:pt x="149821" y="6039974"/>
                  <a:pt x="0" y="5614127"/>
                  <a:pt x="0" y="5035351"/>
                </a:cubicBezTo>
                <a:cubicBezTo>
                  <a:pt x="0" y="4869987"/>
                  <a:pt x="17529" y="4674658"/>
                  <a:pt x="52586" y="4449365"/>
                </a:cubicBezTo>
                <a:cubicBezTo>
                  <a:pt x="87776" y="4224073"/>
                  <a:pt x="138444" y="3964649"/>
                  <a:pt x="204590" y="3671094"/>
                </a:cubicBezTo>
                <a:lnTo>
                  <a:pt x="986036" y="0"/>
                </a:lnTo>
                <a:close/>
                <a:moveTo>
                  <a:pt x="637480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6" name="Freeform 2656"/>
          <p:cNvSpPr/>
          <p:nvPr/>
        </p:nvSpPr>
        <p:spPr>
          <a:xfrm rot="0" flipH="0" flipV="0">
            <a:off x="13889897" y="4393988"/>
            <a:ext cx="118654" cy="163191"/>
          </a:xfrm>
          <a:custGeom>
            <a:pathLst>
              <a:path w="6591894" h="9066212">
                <a:moveTo>
                  <a:pt x="2982911" y="0"/>
                </a:moveTo>
                <a:lnTo>
                  <a:pt x="1854199" y="5333008"/>
                </a:lnTo>
                <a:lnTo>
                  <a:pt x="1879003" y="5357812"/>
                </a:lnTo>
                <a:lnTo>
                  <a:pt x="5178027" y="2499122"/>
                </a:lnTo>
                <a:lnTo>
                  <a:pt x="6591894" y="2499122"/>
                </a:lnTo>
                <a:lnTo>
                  <a:pt x="3733203" y="4923830"/>
                </a:lnTo>
                <a:lnTo>
                  <a:pt x="5358010" y="9066212"/>
                </a:lnTo>
                <a:lnTo>
                  <a:pt x="4148731" y="9066212"/>
                </a:lnTo>
                <a:lnTo>
                  <a:pt x="2871191" y="5574903"/>
                </a:lnTo>
                <a:lnTo>
                  <a:pt x="1575195" y="6728420"/>
                </a:ln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7" name="Freeform 2657"/>
          <p:cNvSpPr/>
          <p:nvPr/>
        </p:nvSpPr>
        <p:spPr>
          <a:xfrm rot="0" flipH="0" flipV="0">
            <a:off x="14001909" y="4436294"/>
            <a:ext cx="115192" cy="123676"/>
          </a:xfrm>
          <a:custGeom>
            <a:pathLst>
              <a:path w="6399610" h="6870897">
                <a:moveTo>
                  <a:pt x="3671094" y="0"/>
                </a:moveTo>
                <a:cubicBezTo>
                  <a:pt x="4564063" y="0"/>
                  <a:pt x="5242057" y="234619"/>
                  <a:pt x="5705078" y="703858"/>
                </a:cubicBezTo>
                <a:cubicBezTo>
                  <a:pt x="6168099" y="1173096"/>
                  <a:pt x="6399610" y="1843881"/>
                  <a:pt x="6399610" y="2716212"/>
                </a:cubicBezTo>
                <a:cubicBezTo>
                  <a:pt x="6399610" y="3877865"/>
                  <a:pt x="6059554" y="4860726"/>
                  <a:pt x="5379442" y="5664795"/>
                </a:cubicBezTo>
                <a:cubicBezTo>
                  <a:pt x="4699463" y="6468864"/>
                  <a:pt x="3828190" y="6870897"/>
                  <a:pt x="2765624" y="6870897"/>
                </a:cubicBezTo>
                <a:cubicBezTo>
                  <a:pt x="1938801" y="6870897"/>
                  <a:pt x="1271125" y="6618750"/>
                  <a:pt x="762595" y="6114454"/>
                </a:cubicBezTo>
                <a:cubicBezTo>
                  <a:pt x="254199" y="5610026"/>
                  <a:pt x="0" y="4944401"/>
                  <a:pt x="0" y="4117578"/>
                </a:cubicBezTo>
                <a:cubicBezTo>
                  <a:pt x="0" y="3001433"/>
                  <a:pt x="338998" y="2036167"/>
                  <a:pt x="1016992" y="1221779"/>
                </a:cubicBezTo>
                <a:cubicBezTo>
                  <a:pt x="1694987" y="407260"/>
                  <a:pt x="2579688" y="0"/>
                  <a:pt x="3671094" y="0"/>
                </a:cubicBezTo>
                <a:close/>
                <a:moveTo>
                  <a:pt x="6498828" y="6715918"/>
                </a:moveTo>
                <a:moveTo>
                  <a:pt x="1078905" y="4111426"/>
                </a:moveTo>
                <a:cubicBezTo>
                  <a:pt x="1078905" y="4686101"/>
                  <a:pt x="1240102" y="5130535"/>
                  <a:pt x="1562497" y="5444728"/>
                </a:cubicBezTo>
                <a:cubicBezTo>
                  <a:pt x="1885024" y="5758921"/>
                  <a:pt x="2323306" y="5916017"/>
                  <a:pt x="2877344" y="5916017"/>
                </a:cubicBezTo>
                <a:cubicBezTo>
                  <a:pt x="3571875" y="5916017"/>
                  <a:pt x="4152702" y="5592498"/>
                  <a:pt x="4619824" y="4945459"/>
                </a:cubicBezTo>
                <a:cubicBezTo>
                  <a:pt x="5086945" y="4298421"/>
                  <a:pt x="5320506" y="3584244"/>
                  <a:pt x="5320506" y="2802929"/>
                </a:cubicBezTo>
                <a:cubicBezTo>
                  <a:pt x="5320506" y="2249024"/>
                  <a:pt x="5169628" y="1801548"/>
                  <a:pt x="4867870" y="1460500"/>
                </a:cubicBezTo>
                <a:cubicBezTo>
                  <a:pt x="4566113" y="1119319"/>
                  <a:pt x="4136165" y="948729"/>
                  <a:pt x="3578027" y="948729"/>
                </a:cubicBezTo>
                <a:cubicBezTo>
                  <a:pt x="2866959" y="948729"/>
                  <a:pt x="2272639" y="1273307"/>
                  <a:pt x="1795066" y="1922462"/>
                </a:cubicBezTo>
                <a:cubicBezTo>
                  <a:pt x="1317625" y="2571485"/>
                  <a:pt x="1078905" y="3301140"/>
                  <a:pt x="1078905" y="4111426"/>
                </a:cubicBezTo>
                <a:close/>
                <a:moveTo>
                  <a:pt x="2387402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8" name="Freeform 2658"/>
          <p:cNvSpPr/>
          <p:nvPr/>
        </p:nvSpPr>
        <p:spPr>
          <a:xfrm rot="0" flipH="0" flipV="0">
            <a:off x="14191421" y="4393988"/>
            <a:ext cx="115417" cy="163191"/>
          </a:xfrm>
          <a:custGeom>
            <a:pathLst>
              <a:path w="6412110" h="9066212">
                <a:moveTo>
                  <a:pt x="2995214" y="0"/>
                </a:moveTo>
                <a:lnTo>
                  <a:pt x="2220117" y="3460353"/>
                </a:lnTo>
                <a:lnTo>
                  <a:pt x="2244922" y="3491309"/>
                </a:lnTo>
                <a:cubicBezTo>
                  <a:pt x="2513606" y="3127507"/>
                  <a:pt x="2850487" y="2846387"/>
                  <a:pt x="3255564" y="2647950"/>
                </a:cubicBezTo>
                <a:cubicBezTo>
                  <a:pt x="3660774" y="2449512"/>
                  <a:pt x="4103157" y="2350294"/>
                  <a:pt x="4582714" y="2350294"/>
                </a:cubicBezTo>
                <a:cubicBezTo>
                  <a:pt x="5202898" y="2350294"/>
                  <a:pt x="5662810" y="2485694"/>
                  <a:pt x="5962450" y="2756495"/>
                </a:cubicBezTo>
                <a:cubicBezTo>
                  <a:pt x="6262223" y="3027296"/>
                  <a:pt x="6412110" y="3452085"/>
                  <a:pt x="6412110" y="4030861"/>
                </a:cubicBezTo>
                <a:cubicBezTo>
                  <a:pt x="6412110" y="4146616"/>
                  <a:pt x="6402783" y="4282017"/>
                  <a:pt x="6384130" y="4437062"/>
                </a:cubicBezTo>
                <a:cubicBezTo>
                  <a:pt x="6365609" y="4592108"/>
                  <a:pt x="6310840" y="4886656"/>
                  <a:pt x="6219824" y="5320705"/>
                </a:cubicBezTo>
                <a:lnTo>
                  <a:pt x="5419922" y="9066212"/>
                </a:lnTo>
                <a:lnTo>
                  <a:pt x="4341017" y="9066212"/>
                </a:lnTo>
                <a:lnTo>
                  <a:pt x="5258791" y="4805958"/>
                </a:lnTo>
                <a:cubicBezTo>
                  <a:pt x="5308400" y="4508302"/>
                  <a:pt x="5333205" y="4309864"/>
                  <a:pt x="5333205" y="4210645"/>
                </a:cubicBezTo>
                <a:cubicBezTo>
                  <a:pt x="5333205" y="3925424"/>
                  <a:pt x="5230877" y="3702182"/>
                  <a:pt x="5026222" y="3540919"/>
                </a:cubicBezTo>
                <a:cubicBezTo>
                  <a:pt x="4821567" y="3379655"/>
                  <a:pt x="4543556" y="3299023"/>
                  <a:pt x="4192189" y="3299023"/>
                </a:cubicBezTo>
                <a:cubicBezTo>
                  <a:pt x="3687761" y="3299023"/>
                  <a:pt x="3199869" y="3499577"/>
                  <a:pt x="2728514" y="3900686"/>
                </a:cubicBezTo>
                <a:cubicBezTo>
                  <a:pt x="2257291" y="4301662"/>
                  <a:pt x="1961752" y="4820444"/>
                  <a:pt x="1841895" y="5457031"/>
                </a:cubicBez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59" name="Freeform 2659"/>
          <p:cNvSpPr/>
          <p:nvPr/>
        </p:nvSpPr>
        <p:spPr>
          <a:xfrm rot="0" flipH="0" flipV="0">
            <a:off x="14317408" y="4436294"/>
            <a:ext cx="108720" cy="123676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0" name="Freeform 2660"/>
          <p:cNvSpPr/>
          <p:nvPr/>
        </p:nvSpPr>
        <p:spPr>
          <a:xfrm rot="0" flipH="0" flipV="0">
            <a:off x="14447885" y="4438972"/>
            <a:ext cx="103359" cy="118207"/>
          </a:xfrm>
          <a:custGeom>
            <a:pathLst>
              <a:path w="5742185" h="6567090">
                <a:moveTo>
                  <a:pt x="1141015" y="0"/>
                </a:moveTo>
                <a:lnTo>
                  <a:pt x="1699021" y="5457031"/>
                </a:lnTo>
                <a:lnTo>
                  <a:pt x="1729978" y="5457031"/>
                </a:lnTo>
                <a:lnTo>
                  <a:pt x="4570214" y="0"/>
                </a:lnTo>
                <a:lnTo>
                  <a:pt x="5742185" y="0"/>
                </a:lnTo>
                <a:lnTo>
                  <a:pt x="2095896" y="6567090"/>
                </a:lnTo>
                <a:lnTo>
                  <a:pt x="942578" y="6567090"/>
                </a:lnTo>
                <a:lnTo>
                  <a:pt x="0" y="0"/>
                </a:lnTo>
                <a:close/>
                <a:moveTo>
                  <a:pt x="6033690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1" name="Freeform 2661"/>
          <p:cNvSpPr/>
          <p:nvPr/>
        </p:nvSpPr>
        <p:spPr>
          <a:xfrm rot="0" flipH="0" flipV="0">
            <a:off x="14545780" y="4436294"/>
            <a:ext cx="108720" cy="123676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2" name="Freeform 2662"/>
          <p:cNvSpPr/>
          <p:nvPr/>
        </p:nvSpPr>
        <p:spPr>
          <a:xfrm rot="0" flipH="0" flipV="0">
            <a:off x="14665538" y="4393988"/>
            <a:ext cx="53692" cy="163191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3" name="Freeform 2663"/>
          <p:cNvSpPr/>
          <p:nvPr/>
        </p:nvSpPr>
        <p:spPr>
          <a:xfrm rot="0" flipH="0" flipV="0">
            <a:off x="14724995" y="4404036"/>
            <a:ext cx="66526" cy="154483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4" name="Freeform 2664"/>
          <p:cNvSpPr/>
          <p:nvPr/>
        </p:nvSpPr>
        <p:spPr>
          <a:xfrm rot="0" flipH="0" flipV="0">
            <a:off x="14796775" y="4404036"/>
            <a:ext cx="66526" cy="154483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5" name="Freeform 2665"/>
          <p:cNvSpPr/>
          <p:nvPr/>
        </p:nvSpPr>
        <p:spPr>
          <a:xfrm rot="0" flipH="0" flipV="0">
            <a:off x="14864426" y="4438972"/>
            <a:ext cx="115414" cy="120997"/>
          </a:xfrm>
          <a:custGeom>
            <a:pathLst>
              <a:path w="6411913" h="6722069">
                <a:moveTo>
                  <a:pt x="2071093" y="0"/>
                </a:moveTo>
                <a:lnTo>
                  <a:pt x="1190625" y="4030861"/>
                </a:lnTo>
                <a:cubicBezTo>
                  <a:pt x="1116145" y="4378126"/>
                  <a:pt x="1078905" y="4653028"/>
                  <a:pt x="1078905" y="4855567"/>
                </a:cubicBezTo>
                <a:cubicBezTo>
                  <a:pt x="1078905" y="5136687"/>
                  <a:pt x="1180174" y="5358937"/>
                  <a:pt x="1382713" y="5522317"/>
                </a:cubicBezTo>
                <a:cubicBezTo>
                  <a:pt x="1585384" y="5685565"/>
                  <a:pt x="1864453" y="5767189"/>
                  <a:pt x="2219921" y="5767189"/>
                </a:cubicBezTo>
                <a:cubicBezTo>
                  <a:pt x="2807031" y="5767189"/>
                  <a:pt x="3316553" y="5552215"/>
                  <a:pt x="3748485" y="5122267"/>
                </a:cubicBezTo>
                <a:cubicBezTo>
                  <a:pt x="4180550" y="4692319"/>
                  <a:pt x="4452409" y="4202377"/>
                  <a:pt x="4564063" y="3652440"/>
                </a:cubicBezTo>
                <a:lnTo>
                  <a:pt x="5333008" y="0"/>
                </a:lnTo>
                <a:lnTo>
                  <a:pt x="6411913" y="0"/>
                </a:lnTo>
                <a:lnTo>
                  <a:pt x="5029200" y="6567090"/>
                </a:lnTo>
                <a:lnTo>
                  <a:pt x="3987404" y="6567090"/>
                </a:lnTo>
                <a:lnTo>
                  <a:pt x="4191993" y="5574903"/>
                </a:lnTo>
                <a:lnTo>
                  <a:pt x="4161036" y="5574903"/>
                </a:lnTo>
                <a:cubicBezTo>
                  <a:pt x="3879917" y="5955242"/>
                  <a:pt x="3533643" y="6241521"/>
                  <a:pt x="3122216" y="6433740"/>
                </a:cubicBezTo>
                <a:cubicBezTo>
                  <a:pt x="2710921" y="6625959"/>
                  <a:pt x="2277865" y="6722069"/>
                  <a:pt x="1823046" y="6722069"/>
                </a:cubicBezTo>
                <a:cubicBezTo>
                  <a:pt x="1207096" y="6722069"/>
                  <a:pt x="749234" y="6585676"/>
                  <a:pt x="449461" y="6312892"/>
                </a:cubicBezTo>
                <a:cubicBezTo>
                  <a:pt x="149821" y="6039974"/>
                  <a:pt x="0" y="5614127"/>
                  <a:pt x="0" y="5035351"/>
                </a:cubicBezTo>
                <a:cubicBezTo>
                  <a:pt x="0" y="4869987"/>
                  <a:pt x="17529" y="4674658"/>
                  <a:pt x="52586" y="4449365"/>
                </a:cubicBezTo>
                <a:cubicBezTo>
                  <a:pt x="87776" y="4224073"/>
                  <a:pt x="138444" y="3964649"/>
                  <a:pt x="204590" y="3671094"/>
                </a:cubicBezTo>
                <a:lnTo>
                  <a:pt x="986036" y="0"/>
                </a:lnTo>
                <a:close/>
                <a:moveTo>
                  <a:pt x="637480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6" name="Freeform 2666"/>
          <p:cNvSpPr/>
          <p:nvPr/>
        </p:nvSpPr>
        <p:spPr>
          <a:xfrm rot="0" flipH="0" flipV="0">
            <a:off x="15049378" y="4436294"/>
            <a:ext cx="102580" cy="123676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7" name="Freeform 2667"/>
          <p:cNvSpPr/>
          <p:nvPr/>
        </p:nvSpPr>
        <p:spPr>
          <a:xfrm rot="0" flipH="0" flipV="0">
            <a:off x="15159999" y="4393988"/>
            <a:ext cx="53692" cy="163191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8" name="Freeform 2668"/>
          <p:cNvSpPr/>
          <p:nvPr/>
        </p:nvSpPr>
        <p:spPr>
          <a:xfrm rot="0" flipH="0" flipV="0">
            <a:off x="15206844" y="4436294"/>
            <a:ext cx="131155" cy="168885"/>
          </a:xfrm>
          <a:custGeom>
            <a:pathLst>
              <a:path w="7286426" h="9382521">
                <a:moveTo>
                  <a:pt x="3962598" y="0"/>
                </a:moveTo>
                <a:cubicBezTo>
                  <a:pt x="4504067" y="0"/>
                  <a:pt x="4971189" y="137451"/>
                  <a:pt x="5363963" y="412353"/>
                </a:cubicBezTo>
                <a:cubicBezTo>
                  <a:pt x="5756738" y="687255"/>
                  <a:pt x="5984147" y="1002506"/>
                  <a:pt x="6046192" y="1358106"/>
                </a:cubicBezTo>
                <a:lnTo>
                  <a:pt x="6070996" y="1358106"/>
                </a:lnTo>
                <a:lnTo>
                  <a:pt x="6275585" y="148828"/>
                </a:lnTo>
                <a:lnTo>
                  <a:pt x="7286426" y="148828"/>
                </a:lnTo>
                <a:lnTo>
                  <a:pt x="6108104" y="5754687"/>
                </a:lnTo>
                <a:cubicBezTo>
                  <a:pt x="5876594" y="6866862"/>
                  <a:pt x="5618228" y="7642025"/>
                  <a:pt x="5333007" y="8080175"/>
                </a:cubicBezTo>
                <a:cubicBezTo>
                  <a:pt x="5047786" y="8518458"/>
                  <a:pt x="4687093" y="8845086"/>
                  <a:pt x="4250928" y="9060060"/>
                </a:cubicBezTo>
                <a:cubicBezTo>
                  <a:pt x="3814762" y="9275034"/>
                  <a:pt x="3272168" y="9382521"/>
                  <a:pt x="2623145" y="9382521"/>
                </a:cubicBezTo>
                <a:cubicBezTo>
                  <a:pt x="1841698" y="9382521"/>
                  <a:pt x="1214305" y="9206771"/>
                  <a:pt x="740965" y="8855272"/>
                </a:cubicBezTo>
                <a:cubicBezTo>
                  <a:pt x="267626" y="8503905"/>
                  <a:pt x="20638" y="8001660"/>
                  <a:pt x="0" y="7348536"/>
                </a:cubicBezTo>
                <a:lnTo>
                  <a:pt x="1078904" y="7348536"/>
                </a:lnTo>
                <a:cubicBezTo>
                  <a:pt x="1111977" y="7716439"/>
                  <a:pt x="1260805" y="7988233"/>
                  <a:pt x="1525388" y="8163916"/>
                </a:cubicBezTo>
                <a:cubicBezTo>
                  <a:pt x="1789972" y="8339599"/>
                  <a:pt x="2188963" y="8427441"/>
                  <a:pt x="2722363" y="8427441"/>
                </a:cubicBezTo>
                <a:cubicBezTo>
                  <a:pt x="3309342" y="8427441"/>
                  <a:pt x="3783673" y="8257909"/>
                  <a:pt x="4145359" y="7918846"/>
                </a:cubicBezTo>
                <a:cubicBezTo>
                  <a:pt x="4507177" y="7579914"/>
                  <a:pt x="4818327" y="6868847"/>
                  <a:pt x="5078809" y="5785643"/>
                </a:cubicBezTo>
                <a:lnTo>
                  <a:pt x="5054004" y="5760839"/>
                </a:lnTo>
                <a:cubicBezTo>
                  <a:pt x="4834797" y="6091568"/>
                  <a:pt x="4551560" y="6341732"/>
                  <a:pt x="4204295" y="6511329"/>
                </a:cubicBezTo>
                <a:cubicBezTo>
                  <a:pt x="3857029" y="6680795"/>
                  <a:pt x="3458104" y="6765527"/>
                  <a:pt x="3007518" y="6765527"/>
                </a:cubicBezTo>
                <a:cubicBezTo>
                  <a:pt x="2255175" y="6765527"/>
                  <a:pt x="1656754" y="6524757"/>
                  <a:pt x="1212254" y="6043215"/>
                </a:cubicBezTo>
                <a:cubicBezTo>
                  <a:pt x="767886" y="5561541"/>
                  <a:pt x="545703" y="4896908"/>
                  <a:pt x="545703" y="4049315"/>
                </a:cubicBezTo>
                <a:cubicBezTo>
                  <a:pt x="545703" y="3003418"/>
                  <a:pt x="869156" y="2067057"/>
                  <a:pt x="1516062" y="1240234"/>
                </a:cubicBezTo>
                <a:cubicBezTo>
                  <a:pt x="2163100" y="413411"/>
                  <a:pt x="2978612" y="0"/>
                  <a:pt x="3962598" y="0"/>
                </a:cubicBezTo>
                <a:close/>
                <a:moveTo>
                  <a:pt x="6994921" y="6715918"/>
                </a:moveTo>
                <a:moveTo>
                  <a:pt x="1624607" y="4049315"/>
                </a:moveTo>
                <a:cubicBezTo>
                  <a:pt x="1624607" y="4578482"/>
                  <a:pt x="1773435" y="5005387"/>
                  <a:pt x="2071092" y="5330031"/>
                </a:cubicBezTo>
                <a:cubicBezTo>
                  <a:pt x="2368748" y="5654542"/>
                  <a:pt x="2757355" y="5816798"/>
                  <a:pt x="3236912" y="5816798"/>
                </a:cubicBezTo>
                <a:cubicBezTo>
                  <a:pt x="3947980" y="5816798"/>
                  <a:pt x="4523647" y="5493279"/>
                  <a:pt x="4963913" y="4846240"/>
                </a:cubicBezTo>
                <a:cubicBezTo>
                  <a:pt x="5404313" y="4199202"/>
                  <a:pt x="5624512" y="3472656"/>
                  <a:pt x="5624512" y="2666603"/>
                </a:cubicBezTo>
                <a:cubicBezTo>
                  <a:pt x="5624512" y="2120900"/>
                  <a:pt x="5478727" y="1698162"/>
                  <a:pt x="5187156" y="1398389"/>
                </a:cubicBezTo>
                <a:cubicBezTo>
                  <a:pt x="4895717" y="1098616"/>
                  <a:pt x="4481313" y="948729"/>
                  <a:pt x="3943945" y="948729"/>
                </a:cubicBezTo>
                <a:cubicBezTo>
                  <a:pt x="3286587" y="948729"/>
                  <a:pt x="2735659" y="1282568"/>
                  <a:pt x="2291159" y="1950243"/>
                </a:cubicBezTo>
                <a:cubicBezTo>
                  <a:pt x="1846791" y="2617919"/>
                  <a:pt x="1624607" y="3317610"/>
                  <a:pt x="1624607" y="4049315"/>
                </a:cubicBezTo>
                <a:close/>
                <a:moveTo>
                  <a:pt x="294560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69" name="Freeform 2669"/>
          <p:cNvSpPr/>
          <p:nvPr/>
        </p:nvSpPr>
        <p:spPr>
          <a:xfrm rot="0" flipH="0" flipV="0">
            <a:off x="15341965" y="4436294"/>
            <a:ext cx="115417" cy="120886"/>
          </a:xfrm>
          <a:custGeom>
            <a:pathLst>
              <a:path w="6412110" h="6715918">
                <a:moveTo>
                  <a:pt x="4582714" y="0"/>
                </a:moveTo>
                <a:cubicBezTo>
                  <a:pt x="5202898" y="0"/>
                  <a:pt x="5662810" y="135400"/>
                  <a:pt x="5962450" y="406201"/>
                </a:cubicBezTo>
                <a:cubicBezTo>
                  <a:pt x="6262223" y="677002"/>
                  <a:pt x="6412110" y="1101791"/>
                  <a:pt x="6412110" y="1680567"/>
                </a:cubicBezTo>
                <a:cubicBezTo>
                  <a:pt x="6412110" y="1796322"/>
                  <a:pt x="6402783" y="1931723"/>
                  <a:pt x="6384130" y="2086768"/>
                </a:cubicBezTo>
                <a:cubicBezTo>
                  <a:pt x="6365609" y="2241814"/>
                  <a:pt x="6310840" y="2536362"/>
                  <a:pt x="6219824" y="2970411"/>
                </a:cubicBezTo>
                <a:lnTo>
                  <a:pt x="5419922" y="6715918"/>
                </a:lnTo>
                <a:lnTo>
                  <a:pt x="4341017" y="6715918"/>
                </a:lnTo>
                <a:lnTo>
                  <a:pt x="5258791" y="2480468"/>
                </a:lnTo>
                <a:cubicBezTo>
                  <a:pt x="5308400" y="2166276"/>
                  <a:pt x="5333205" y="1959570"/>
                  <a:pt x="5333205" y="1860351"/>
                </a:cubicBezTo>
                <a:cubicBezTo>
                  <a:pt x="5333205" y="1575130"/>
                  <a:pt x="5230877" y="1351888"/>
                  <a:pt x="5026222" y="1190625"/>
                </a:cubicBezTo>
                <a:cubicBezTo>
                  <a:pt x="4821567" y="1029361"/>
                  <a:pt x="4543556" y="948729"/>
                  <a:pt x="4192189" y="948729"/>
                </a:cubicBezTo>
                <a:cubicBezTo>
                  <a:pt x="3687761" y="948729"/>
                  <a:pt x="3199869" y="1149283"/>
                  <a:pt x="2728514" y="1550392"/>
                </a:cubicBezTo>
                <a:cubicBezTo>
                  <a:pt x="2257291" y="1951368"/>
                  <a:pt x="1965853" y="2443294"/>
                  <a:pt x="1854199" y="3026172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82910" y="148828"/>
                </a:lnTo>
                <a:lnTo>
                  <a:pt x="2424706" y="148828"/>
                </a:lnTo>
                <a:lnTo>
                  <a:pt x="2220117" y="1141015"/>
                </a:lnTo>
                <a:lnTo>
                  <a:pt x="2244922" y="1141015"/>
                </a:lnTo>
                <a:cubicBezTo>
                  <a:pt x="2513606" y="777213"/>
                  <a:pt x="2850487" y="496093"/>
                  <a:pt x="3255564" y="297656"/>
                </a:cubicBezTo>
                <a:cubicBezTo>
                  <a:pt x="3660774" y="99218"/>
                  <a:pt x="4103157" y="0"/>
                  <a:pt x="4582714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0" name="Freeform 2670"/>
          <p:cNvSpPr/>
          <p:nvPr/>
        </p:nvSpPr>
        <p:spPr>
          <a:xfrm rot="0" flipH="0" flipV="0">
            <a:off x="15467953" y="4436294"/>
            <a:ext cx="108720" cy="123676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1" name="Freeform 2671"/>
          <p:cNvSpPr/>
          <p:nvPr/>
        </p:nvSpPr>
        <p:spPr>
          <a:xfrm rot="0" flipH="0" flipV="0">
            <a:off x="15586595" y="4436294"/>
            <a:ext cx="108720" cy="123676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2" name="Freeform 2672"/>
          <p:cNvSpPr/>
          <p:nvPr/>
        </p:nvSpPr>
        <p:spPr>
          <a:xfrm rot="0" flipH="0" flipV="0">
            <a:off x="15706354" y="4393988"/>
            <a:ext cx="53692" cy="163191"/>
          </a:xfrm>
          <a:custGeom>
            <a:pathLst>
              <a:path w="2982911" h="9066212">
                <a:moveTo>
                  <a:pt x="2982911" y="0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903808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3" name="Freeform 2673"/>
          <p:cNvSpPr/>
          <p:nvPr/>
        </p:nvSpPr>
        <p:spPr>
          <a:xfrm rot="0" flipH="0" flipV="0">
            <a:off x="15757103" y="4393988"/>
            <a:ext cx="53692" cy="163191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4" name="Freeform 2674"/>
          <p:cNvSpPr/>
          <p:nvPr/>
        </p:nvSpPr>
        <p:spPr>
          <a:xfrm rot="0" flipH="0" flipV="0">
            <a:off x="15857894" y="4438972"/>
            <a:ext cx="129816" cy="166206"/>
          </a:xfrm>
          <a:custGeom>
            <a:pathLst>
              <a:path w="7212011" h="9233693">
                <a:moveTo>
                  <a:pt x="2486619" y="0"/>
                </a:moveTo>
                <a:lnTo>
                  <a:pt x="3249413" y="5221486"/>
                </a:lnTo>
                <a:lnTo>
                  <a:pt x="3274218" y="5221486"/>
                </a:lnTo>
                <a:lnTo>
                  <a:pt x="6033690" y="0"/>
                </a:lnTo>
                <a:lnTo>
                  <a:pt x="7212011" y="0"/>
                </a:lnTo>
                <a:lnTo>
                  <a:pt x="2871191" y="7677149"/>
                </a:lnTo>
                <a:cubicBezTo>
                  <a:pt x="2813247" y="7784570"/>
                  <a:pt x="2674738" y="7991209"/>
                  <a:pt x="2455663" y="8297068"/>
                </a:cubicBezTo>
                <a:cubicBezTo>
                  <a:pt x="2236588" y="8603058"/>
                  <a:pt x="1992642" y="8835627"/>
                  <a:pt x="1723826" y="8994774"/>
                </a:cubicBezTo>
                <a:cubicBezTo>
                  <a:pt x="1455141" y="9154053"/>
                  <a:pt x="1132680" y="9233693"/>
                  <a:pt x="756444" y="9233693"/>
                </a:cubicBezTo>
                <a:cubicBezTo>
                  <a:pt x="615950" y="9233693"/>
                  <a:pt x="469238" y="9215040"/>
                  <a:pt x="316309" y="9177733"/>
                </a:cubicBezTo>
                <a:cubicBezTo>
                  <a:pt x="163248" y="9140559"/>
                  <a:pt x="57811" y="9103385"/>
                  <a:pt x="0" y="9066211"/>
                </a:cubicBezTo>
                <a:lnTo>
                  <a:pt x="192087" y="8191896"/>
                </a:lnTo>
                <a:cubicBezTo>
                  <a:pt x="287205" y="8249707"/>
                  <a:pt x="389533" y="8294091"/>
                  <a:pt x="499070" y="8325047"/>
                </a:cubicBezTo>
                <a:cubicBezTo>
                  <a:pt x="608608" y="8356136"/>
                  <a:pt x="713052" y="8371680"/>
                  <a:pt x="812402" y="8371680"/>
                </a:cubicBezTo>
                <a:cubicBezTo>
                  <a:pt x="1188507" y="8371680"/>
                  <a:pt x="1490265" y="8188721"/>
                  <a:pt x="1717674" y="7822802"/>
                </a:cubicBezTo>
                <a:cubicBezTo>
                  <a:pt x="1945083" y="7457016"/>
                  <a:pt x="2201398" y="7038445"/>
                  <a:pt x="2486619" y="6567090"/>
                </a:cubicBezTo>
                <a:lnTo>
                  <a:pt x="1333301" y="0"/>
                </a:lnTo>
                <a:close/>
                <a:moveTo>
                  <a:pt x="736699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5" name="Freeform 2675"/>
          <p:cNvSpPr/>
          <p:nvPr/>
        </p:nvSpPr>
        <p:spPr>
          <a:xfrm rot="0" flipH="0" flipV="0">
            <a:off x="15980903" y="4393988"/>
            <a:ext cx="115417" cy="163191"/>
          </a:xfrm>
          <a:custGeom>
            <a:pathLst>
              <a:path w="6412110" h="9066212">
                <a:moveTo>
                  <a:pt x="2995214" y="0"/>
                </a:moveTo>
                <a:lnTo>
                  <a:pt x="2220117" y="3460353"/>
                </a:lnTo>
                <a:lnTo>
                  <a:pt x="2244922" y="3491309"/>
                </a:lnTo>
                <a:cubicBezTo>
                  <a:pt x="2513606" y="3127507"/>
                  <a:pt x="2850487" y="2846387"/>
                  <a:pt x="3255564" y="2647950"/>
                </a:cubicBezTo>
                <a:cubicBezTo>
                  <a:pt x="3660774" y="2449512"/>
                  <a:pt x="4103157" y="2350294"/>
                  <a:pt x="4582714" y="2350294"/>
                </a:cubicBezTo>
                <a:cubicBezTo>
                  <a:pt x="5202898" y="2350294"/>
                  <a:pt x="5662810" y="2485694"/>
                  <a:pt x="5962450" y="2756495"/>
                </a:cubicBezTo>
                <a:cubicBezTo>
                  <a:pt x="6262223" y="3027296"/>
                  <a:pt x="6412110" y="3452085"/>
                  <a:pt x="6412110" y="4030861"/>
                </a:cubicBezTo>
                <a:cubicBezTo>
                  <a:pt x="6412110" y="4146616"/>
                  <a:pt x="6402783" y="4282017"/>
                  <a:pt x="6384130" y="4437062"/>
                </a:cubicBezTo>
                <a:cubicBezTo>
                  <a:pt x="6365609" y="4592108"/>
                  <a:pt x="6310840" y="4886656"/>
                  <a:pt x="6219824" y="5320705"/>
                </a:cubicBezTo>
                <a:lnTo>
                  <a:pt x="5419922" y="9066212"/>
                </a:lnTo>
                <a:lnTo>
                  <a:pt x="4341017" y="9066212"/>
                </a:lnTo>
                <a:lnTo>
                  <a:pt x="5258791" y="4805958"/>
                </a:lnTo>
                <a:cubicBezTo>
                  <a:pt x="5308400" y="4508302"/>
                  <a:pt x="5333205" y="4309864"/>
                  <a:pt x="5333205" y="4210645"/>
                </a:cubicBezTo>
                <a:cubicBezTo>
                  <a:pt x="5333205" y="3925424"/>
                  <a:pt x="5230877" y="3702182"/>
                  <a:pt x="5026222" y="3540919"/>
                </a:cubicBezTo>
                <a:cubicBezTo>
                  <a:pt x="4821567" y="3379655"/>
                  <a:pt x="4543556" y="3299023"/>
                  <a:pt x="4192189" y="3299023"/>
                </a:cubicBezTo>
                <a:cubicBezTo>
                  <a:pt x="3687761" y="3299023"/>
                  <a:pt x="3199869" y="3499577"/>
                  <a:pt x="2728514" y="3900686"/>
                </a:cubicBezTo>
                <a:cubicBezTo>
                  <a:pt x="2257291" y="4301662"/>
                  <a:pt x="1961752" y="4820444"/>
                  <a:pt x="1841895" y="5457031"/>
                </a:cubicBez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6" name="Freeform 2676"/>
          <p:cNvSpPr/>
          <p:nvPr/>
        </p:nvSpPr>
        <p:spPr>
          <a:xfrm rot="0" flipH="0" flipV="0">
            <a:off x="16113029" y="4393988"/>
            <a:ext cx="134613" cy="165981"/>
          </a:xfrm>
          <a:custGeom>
            <a:pathLst>
              <a:path w="7478514" h="9221191">
                <a:moveTo>
                  <a:pt x="7478514" y="0"/>
                </a:moveTo>
                <a:lnTo>
                  <a:pt x="5562402" y="9066212"/>
                </a:lnTo>
                <a:lnTo>
                  <a:pt x="4545410" y="9066212"/>
                </a:lnTo>
                <a:lnTo>
                  <a:pt x="4774803" y="8123634"/>
                </a:lnTo>
                <a:lnTo>
                  <a:pt x="4749999" y="8123634"/>
                </a:lnTo>
                <a:cubicBezTo>
                  <a:pt x="4468879" y="8503973"/>
                  <a:pt x="4158787" y="8781984"/>
                  <a:pt x="3819724" y="8957667"/>
                </a:cubicBezTo>
                <a:cubicBezTo>
                  <a:pt x="3480792" y="9133350"/>
                  <a:pt x="3067447" y="9221191"/>
                  <a:pt x="2579688" y="9221191"/>
                </a:cubicBezTo>
                <a:cubicBezTo>
                  <a:pt x="1777603" y="9221191"/>
                  <a:pt x="1147101" y="8979363"/>
                  <a:pt x="688181" y="8495705"/>
                </a:cubicBezTo>
                <a:cubicBezTo>
                  <a:pt x="229394" y="8012046"/>
                  <a:pt x="0" y="7354689"/>
                  <a:pt x="0" y="6523633"/>
                </a:cubicBezTo>
                <a:cubicBezTo>
                  <a:pt x="0" y="5424024"/>
                  <a:pt x="344157" y="4453599"/>
                  <a:pt x="1032470" y="3612356"/>
                </a:cubicBezTo>
                <a:cubicBezTo>
                  <a:pt x="1720784" y="2770981"/>
                  <a:pt x="2592057" y="2350294"/>
                  <a:pt x="3646289" y="2350294"/>
                </a:cubicBezTo>
                <a:cubicBezTo>
                  <a:pt x="4158920" y="2350294"/>
                  <a:pt x="4598128" y="2449512"/>
                  <a:pt x="4963914" y="2647950"/>
                </a:cubicBezTo>
                <a:cubicBezTo>
                  <a:pt x="5329833" y="2846387"/>
                  <a:pt x="5570670" y="3131674"/>
                  <a:pt x="5686425" y="3503811"/>
                </a:cubicBezTo>
                <a:lnTo>
                  <a:pt x="5711230" y="3503811"/>
                </a:lnTo>
                <a:lnTo>
                  <a:pt x="6411913" y="0"/>
                </a:lnTo>
                <a:close/>
                <a:moveTo>
                  <a:pt x="8849122" y="9066212"/>
                </a:moveTo>
                <a:moveTo>
                  <a:pt x="1078905" y="6523633"/>
                </a:moveTo>
                <a:cubicBezTo>
                  <a:pt x="1078905" y="7094207"/>
                  <a:pt x="1221515" y="7527330"/>
                  <a:pt x="1506736" y="7823002"/>
                </a:cubicBezTo>
                <a:cubicBezTo>
                  <a:pt x="1792089" y="8118541"/>
                  <a:pt x="2209668" y="8266311"/>
                  <a:pt x="2759472" y="8266311"/>
                </a:cubicBezTo>
                <a:cubicBezTo>
                  <a:pt x="3491177" y="8266311"/>
                  <a:pt x="4103026" y="7922154"/>
                  <a:pt x="4595019" y="7233841"/>
                </a:cubicBezTo>
                <a:cubicBezTo>
                  <a:pt x="5087012" y="6545395"/>
                  <a:pt x="5333008" y="5802246"/>
                  <a:pt x="5333008" y="5004395"/>
                </a:cubicBezTo>
                <a:cubicBezTo>
                  <a:pt x="5333008" y="4495866"/>
                  <a:pt x="5185172" y="4084505"/>
                  <a:pt x="4889500" y="3770312"/>
                </a:cubicBezTo>
                <a:cubicBezTo>
                  <a:pt x="4593960" y="3456120"/>
                  <a:pt x="4187825" y="3299023"/>
                  <a:pt x="3671094" y="3299023"/>
                </a:cubicBezTo>
                <a:cubicBezTo>
                  <a:pt x="2922852" y="3299023"/>
                  <a:pt x="2303727" y="3624593"/>
                  <a:pt x="1813719" y="4275733"/>
                </a:cubicBezTo>
                <a:cubicBezTo>
                  <a:pt x="1323843" y="4926873"/>
                  <a:pt x="1078905" y="5676173"/>
                  <a:pt x="1078905" y="6523633"/>
                </a:cubicBezTo>
                <a:close/>
                <a:moveTo>
                  <a:pt x="2325489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7" name="Freeform 2677"/>
          <p:cNvSpPr/>
          <p:nvPr/>
        </p:nvSpPr>
        <p:spPr>
          <a:xfrm rot="0" flipH="0" flipV="0">
            <a:off x="16246685" y="4436294"/>
            <a:ext cx="110953" cy="123676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8" name="Freeform 2678"/>
          <p:cNvSpPr/>
          <p:nvPr/>
        </p:nvSpPr>
        <p:spPr>
          <a:xfrm rot="0" flipH="0" flipV="0">
            <a:off x="16365200" y="4436294"/>
            <a:ext cx="102580" cy="123676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79" name="Freeform 2679"/>
          <p:cNvSpPr/>
          <p:nvPr/>
        </p:nvSpPr>
        <p:spPr>
          <a:xfrm rot="0" flipH="0" flipV="0">
            <a:off x="16484530" y="4404036"/>
            <a:ext cx="66526" cy="154483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0" name="Freeform 2680"/>
          <p:cNvSpPr/>
          <p:nvPr/>
        </p:nvSpPr>
        <p:spPr>
          <a:xfrm rot="0" flipH="0" flipV="0">
            <a:off x="16546487" y="4395774"/>
            <a:ext cx="108720" cy="164195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1" name="Freeform 2681"/>
          <p:cNvSpPr/>
          <p:nvPr/>
        </p:nvSpPr>
        <p:spPr>
          <a:xfrm rot="0" flipH="0" flipV="0">
            <a:off x="16740286" y="4438972"/>
            <a:ext cx="103359" cy="118207"/>
          </a:xfrm>
          <a:custGeom>
            <a:pathLst>
              <a:path w="5742185" h="6567090">
                <a:moveTo>
                  <a:pt x="1141015" y="0"/>
                </a:moveTo>
                <a:lnTo>
                  <a:pt x="1699021" y="5457031"/>
                </a:lnTo>
                <a:lnTo>
                  <a:pt x="1729978" y="5457031"/>
                </a:lnTo>
                <a:lnTo>
                  <a:pt x="4570214" y="0"/>
                </a:lnTo>
                <a:lnTo>
                  <a:pt x="5742185" y="0"/>
                </a:lnTo>
                <a:lnTo>
                  <a:pt x="2095896" y="6567090"/>
                </a:lnTo>
                <a:lnTo>
                  <a:pt x="942578" y="6567090"/>
                </a:lnTo>
                <a:lnTo>
                  <a:pt x="0" y="0"/>
                </a:lnTo>
                <a:close/>
                <a:moveTo>
                  <a:pt x="6033690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2" name="Freeform 2682"/>
          <p:cNvSpPr/>
          <p:nvPr/>
        </p:nvSpPr>
        <p:spPr>
          <a:xfrm rot="0" flipH="0" flipV="0">
            <a:off x="16838181" y="4436294"/>
            <a:ext cx="108720" cy="123676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3" name="Freeform 2683"/>
          <p:cNvSpPr/>
          <p:nvPr/>
        </p:nvSpPr>
        <p:spPr>
          <a:xfrm rot="0" flipH="0" flipV="0">
            <a:off x="16957939" y="4393988"/>
            <a:ext cx="53692" cy="163191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4" name="Freeform 2684"/>
          <p:cNvSpPr/>
          <p:nvPr/>
        </p:nvSpPr>
        <p:spPr>
          <a:xfrm rot="0" flipH="0" flipV="0">
            <a:off x="12899611" y="4753297"/>
            <a:ext cx="115414" cy="120997"/>
          </a:xfrm>
          <a:custGeom>
            <a:pathLst>
              <a:path w="6411913" h="6722069">
                <a:moveTo>
                  <a:pt x="2071093" y="0"/>
                </a:moveTo>
                <a:lnTo>
                  <a:pt x="1190625" y="4030861"/>
                </a:lnTo>
                <a:cubicBezTo>
                  <a:pt x="1116145" y="4378126"/>
                  <a:pt x="1078905" y="4653028"/>
                  <a:pt x="1078905" y="4855567"/>
                </a:cubicBezTo>
                <a:cubicBezTo>
                  <a:pt x="1078905" y="5136687"/>
                  <a:pt x="1180174" y="5358937"/>
                  <a:pt x="1382713" y="5522317"/>
                </a:cubicBezTo>
                <a:cubicBezTo>
                  <a:pt x="1585384" y="5685565"/>
                  <a:pt x="1864453" y="5767189"/>
                  <a:pt x="2219921" y="5767189"/>
                </a:cubicBezTo>
                <a:cubicBezTo>
                  <a:pt x="2807031" y="5767189"/>
                  <a:pt x="3316553" y="5552215"/>
                  <a:pt x="3748485" y="5122267"/>
                </a:cubicBezTo>
                <a:cubicBezTo>
                  <a:pt x="4180550" y="4692319"/>
                  <a:pt x="4452409" y="4202377"/>
                  <a:pt x="4564063" y="3652440"/>
                </a:cubicBezTo>
                <a:lnTo>
                  <a:pt x="5333008" y="0"/>
                </a:lnTo>
                <a:lnTo>
                  <a:pt x="6411913" y="0"/>
                </a:lnTo>
                <a:lnTo>
                  <a:pt x="5029200" y="6567090"/>
                </a:lnTo>
                <a:lnTo>
                  <a:pt x="3987404" y="6567090"/>
                </a:lnTo>
                <a:lnTo>
                  <a:pt x="4191993" y="5574903"/>
                </a:lnTo>
                <a:lnTo>
                  <a:pt x="4161036" y="5574903"/>
                </a:lnTo>
                <a:cubicBezTo>
                  <a:pt x="3879917" y="5955242"/>
                  <a:pt x="3533643" y="6241521"/>
                  <a:pt x="3122216" y="6433740"/>
                </a:cubicBezTo>
                <a:cubicBezTo>
                  <a:pt x="2710921" y="6625959"/>
                  <a:pt x="2277865" y="6722069"/>
                  <a:pt x="1823046" y="6722069"/>
                </a:cubicBezTo>
                <a:cubicBezTo>
                  <a:pt x="1207096" y="6722069"/>
                  <a:pt x="749234" y="6585676"/>
                  <a:pt x="449461" y="6312892"/>
                </a:cubicBezTo>
                <a:cubicBezTo>
                  <a:pt x="149821" y="6039974"/>
                  <a:pt x="0" y="5614127"/>
                  <a:pt x="0" y="5035351"/>
                </a:cubicBezTo>
                <a:cubicBezTo>
                  <a:pt x="0" y="4869987"/>
                  <a:pt x="17529" y="4674658"/>
                  <a:pt x="52586" y="4449365"/>
                </a:cubicBezTo>
                <a:cubicBezTo>
                  <a:pt x="87776" y="4224073"/>
                  <a:pt x="138444" y="3964649"/>
                  <a:pt x="204590" y="3671094"/>
                </a:cubicBezTo>
                <a:lnTo>
                  <a:pt x="986036" y="0"/>
                </a:lnTo>
                <a:close/>
                <a:moveTo>
                  <a:pt x="637480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5" name="Freeform 2685"/>
          <p:cNvSpPr/>
          <p:nvPr/>
        </p:nvSpPr>
        <p:spPr>
          <a:xfrm rot="0" flipH="0" flipV="0">
            <a:off x="13021240" y="4750619"/>
            <a:ext cx="102580" cy="123676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6" name="Freeform 2686"/>
          <p:cNvSpPr/>
          <p:nvPr/>
        </p:nvSpPr>
        <p:spPr>
          <a:xfrm rot="0" flipH="0" flipV="0">
            <a:off x="13135212" y="4750619"/>
            <a:ext cx="110953" cy="123676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7" name="Freeform 2687"/>
          <p:cNvSpPr/>
          <p:nvPr/>
        </p:nvSpPr>
        <p:spPr>
          <a:xfrm rot="0" flipH="0" flipV="0">
            <a:off x="13253505" y="4750619"/>
            <a:ext cx="108720" cy="123676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8" name="Freeform 2688"/>
          <p:cNvSpPr/>
          <p:nvPr/>
        </p:nvSpPr>
        <p:spPr>
          <a:xfrm rot="0" flipH="0" flipV="0">
            <a:off x="13373262" y="4750619"/>
            <a:ext cx="183508" cy="120886"/>
          </a:xfrm>
          <a:custGeom>
            <a:pathLst>
              <a:path w="10194924" h="6715918">
                <a:moveTo>
                  <a:pt x="4471192" y="0"/>
                </a:moveTo>
                <a:cubicBezTo>
                  <a:pt x="4942415" y="0"/>
                  <a:pt x="5313427" y="101335"/>
                  <a:pt x="5584228" y="304006"/>
                </a:cubicBezTo>
                <a:cubicBezTo>
                  <a:pt x="5855029" y="506544"/>
                  <a:pt x="6033821" y="797983"/>
                  <a:pt x="6120605" y="1178322"/>
                </a:cubicBezTo>
                <a:cubicBezTo>
                  <a:pt x="6364551" y="831056"/>
                  <a:pt x="6689062" y="547886"/>
                  <a:pt x="7094139" y="328811"/>
                </a:cubicBezTo>
                <a:cubicBezTo>
                  <a:pt x="7499349" y="109603"/>
                  <a:pt x="7925195" y="0"/>
                  <a:pt x="8371680" y="0"/>
                </a:cubicBezTo>
                <a:cubicBezTo>
                  <a:pt x="8929819" y="0"/>
                  <a:pt x="9373194" y="130241"/>
                  <a:pt x="9701806" y="390723"/>
                </a:cubicBezTo>
                <a:cubicBezTo>
                  <a:pt x="10030551" y="651205"/>
                  <a:pt x="10194924" y="1012957"/>
                  <a:pt x="10194924" y="1475978"/>
                </a:cubicBezTo>
                <a:cubicBezTo>
                  <a:pt x="10194924" y="1645443"/>
                  <a:pt x="10179380" y="1828403"/>
                  <a:pt x="10148291" y="2024856"/>
                </a:cubicBezTo>
                <a:cubicBezTo>
                  <a:pt x="10117335" y="2221177"/>
                  <a:pt x="10070834" y="2472266"/>
                  <a:pt x="10008789" y="2778125"/>
                </a:cubicBezTo>
                <a:lnTo>
                  <a:pt x="9177931" y="6715918"/>
                </a:lnTo>
                <a:lnTo>
                  <a:pt x="8098828" y="6715918"/>
                </a:lnTo>
                <a:lnTo>
                  <a:pt x="8991797" y="2666603"/>
                </a:lnTo>
                <a:cubicBezTo>
                  <a:pt x="9057943" y="2360612"/>
                  <a:pt x="9095117" y="2149739"/>
                  <a:pt x="9103319" y="2033984"/>
                </a:cubicBezTo>
                <a:cubicBezTo>
                  <a:pt x="9111653" y="1918229"/>
                  <a:pt x="9115820" y="1854133"/>
                  <a:pt x="9115820" y="1841698"/>
                </a:cubicBezTo>
                <a:cubicBezTo>
                  <a:pt x="9115820" y="1585449"/>
                  <a:pt x="9018652" y="1372592"/>
                  <a:pt x="8824316" y="1203126"/>
                </a:cubicBezTo>
                <a:cubicBezTo>
                  <a:pt x="8630111" y="1033529"/>
                  <a:pt x="8392450" y="948729"/>
                  <a:pt x="8111330" y="948729"/>
                </a:cubicBezTo>
                <a:cubicBezTo>
                  <a:pt x="7747528" y="948729"/>
                  <a:pt x="7380617" y="1081021"/>
                  <a:pt x="7010597" y="1345604"/>
                </a:cubicBezTo>
                <a:cubicBezTo>
                  <a:pt x="6640577" y="1610188"/>
                  <a:pt x="6382145" y="1883039"/>
                  <a:pt x="6235302" y="2164159"/>
                </a:cubicBezTo>
                <a:cubicBezTo>
                  <a:pt x="6088590" y="2445279"/>
                  <a:pt x="5967676" y="2809081"/>
                  <a:pt x="5872558" y="3255565"/>
                </a:cubicBezTo>
                <a:lnTo>
                  <a:pt x="5128417" y="6715918"/>
                </a:lnTo>
                <a:lnTo>
                  <a:pt x="4049513" y="6715918"/>
                </a:lnTo>
                <a:lnTo>
                  <a:pt x="4805956" y="3106737"/>
                </a:lnTo>
                <a:cubicBezTo>
                  <a:pt x="4888639" y="2701660"/>
                  <a:pt x="4948567" y="2401954"/>
                  <a:pt x="4985741" y="2207617"/>
                </a:cubicBezTo>
                <a:cubicBezTo>
                  <a:pt x="5023047" y="2013280"/>
                  <a:pt x="5041700" y="1878938"/>
                  <a:pt x="5041700" y="1804590"/>
                </a:cubicBezTo>
                <a:cubicBezTo>
                  <a:pt x="5041700" y="1535906"/>
                  <a:pt x="4962127" y="1326091"/>
                  <a:pt x="4802980" y="1175147"/>
                </a:cubicBezTo>
                <a:cubicBezTo>
                  <a:pt x="4643833" y="1024202"/>
                  <a:pt x="4417482" y="948729"/>
                  <a:pt x="4123927" y="948729"/>
                </a:cubicBezTo>
                <a:cubicBezTo>
                  <a:pt x="3735254" y="948729"/>
                  <a:pt x="3356966" y="1089289"/>
                  <a:pt x="2989063" y="1370409"/>
                </a:cubicBezTo>
                <a:cubicBezTo>
                  <a:pt x="2621160" y="1651529"/>
                  <a:pt x="2363786" y="1906852"/>
                  <a:pt x="2216942" y="2136378"/>
                </a:cubicBezTo>
                <a:cubicBezTo>
                  <a:pt x="2070231" y="2365772"/>
                  <a:pt x="1938997" y="2728515"/>
                  <a:pt x="1823242" y="3224609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95411" y="148828"/>
                </a:lnTo>
                <a:lnTo>
                  <a:pt x="2399902" y="148828"/>
                </a:lnTo>
                <a:lnTo>
                  <a:pt x="2158205" y="1128712"/>
                </a:lnTo>
                <a:lnTo>
                  <a:pt x="2183010" y="1153517"/>
                </a:lnTo>
                <a:cubicBezTo>
                  <a:pt x="2484767" y="781380"/>
                  <a:pt x="2831966" y="496093"/>
                  <a:pt x="3224608" y="297656"/>
                </a:cubicBezTo>
                <a:cubicBezTo>
                  <a:pt x="3617382" y="99218"/>
                  <a:pt x="4032910" y="0"/>
                  <a:pt x="4471192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89" name="Freeform 2689"/>
          <p:cNvSpPr/>
          <p:nvPr/>
        </p:nvSpPr>
        <p:spPr>
          <a:xfrm rot="0" flipH="0" flipV="0">
            <a:off x="13568030" y="4750619"/>
            <a:ext cx="183508" cy="120886"/>
          </a:xfrm>
          <a:custGeom>
            <a:pathLst>
              <a:path w="10194924" h="6715918">
                <a:moveTo>
                  <a:pt x="4471192" y="0"/>
                </a:moveTo>
                <a:cubicBezTo>
                  <a:pt x="4942415" y="0"/>
                  <a:pt x="5313427" y="101335"/>
                  <a:pt x="5584228" y="304006"/>
                </a:cubicBezTo>
                <a:cubicBezTo>
                  <a:pt x="5855029" y="506544"/>
                  <a:pt x="6033821" y="797983"/>
                  <a:pt x="6120605" y="1178322"/>
                </a:cubicBezTo>
                <a:cubicBezTo>
                  <a:pt x="6364551" y="831056"/>
                  <a:pt x="6689062" y="547886"/>
                  <a:pt x="7094139" y="328811"/>
                </a:cubicBezTo>
                <a:cubicBezTo>
                  <a:pt x="7499349" y="109603"/>
                  <a:pt x="7925195" y="0"/>
                  <a:pt x="8371680" y="0"/>
                </a:cubicBezTo>
                <a:cubicBezTo>
                  <a:pt x="8929819" y="0"/>
                  <a:pt x="9373194" y="130241"/>
                  <a:pt x="9701806" y="390723"/>
                </a:cubicBezTo>
                <a:cubicBezTo>
                  <a:pt x="10030551" y="651205"/>
                  <a:pt x="10194924" y="1012957"/>
                  <a:pt x="10194924" y="1475978"/>
                </a:cubicBezTo>
                <a:cubicBezTo>
                  <a:pt x="10194924" y="1645443"/>
                  <a:pt x="10179380" y="1828403"/>
                  <a:pt x="10148291" y="2024856"/>
                </a:cubicBezTo>
                <a:cubicBezTo>
                  <a:pt x="10117335" y="2221177"/>
                  <a:pt x="10070834" y="2472266"/>
                  <a:pt x="10008789" y="2778125"/>
                </a:cubicBezTo>
                <a:lnTo>
                  <a:pt x="9177931" y="6715918"/>
                </a:lnTo>
                <a:lnTo>
                  <a:pt x="8098828" y="6715918"/>
                </a:lnTo>
                <a:lnTo>
                  <a:pt x="8991797" y="2666603"/>
                </a:lnTo>
                <a:cubicBezTo>
                  <a:pt x="9057943" y="2360612"/>
                  <a:pt x="9095117" y="2149739"/>
                  <a:pt x="9103319" y="2033984"/>
                </a:cubicBezTo>
                <a:cubicBezTo>
                  <a:pt x="9111653" y="1918229"/>
                  <a:pt x="9115820" y="1854133"/>
                  <a:pt x="9115820" y="1841698"/>
                </a:cubicBezTo>
                <a:cubicBezTo>
                  <a:pt x="9115820" y="1585449"/>
                  <a:pt x="9018652" y="1372592"/>
                  <a:pt x="8824316" y="1203126"/>
                </a:cubicBezTo>
                <a:cubicBezTo>
                  <a:pt x="8630111" y="1033529"/>
                  <a:pt x="8392450" y="948729"/>
                  <a:pt x="8111330" y="948729"/>
                </a:cubicBezTo>
                <a:cubicBezTo>
                  <a:pt x="7747528" y="948729"/>
                  <a:pt x="7380617" y="1081021"/>
                  <a:pt x="7010597" y="1345604"/>
                </a:cubicBezTo>
                <a:cubicBezTo>
                  <a:pt x="6640577" y="1610188"/>
                  <a:pt x="6382145" y="1883039"/>
                  <a:pt x="6235302" y="2164159"/>
                </a:cubicBezTo>
                <a:cubicBezTo>
                  <a:pt x="6088590" y="2445279"/>
                  <a:pt x="5967676" y="2809081"/>
                  <a:pt x="5872558" y="3255565"/>
                </a:cubicBezTo>
                <a:lnTo>
                  <a:pt x="5128417" y="6715918"/>
                </a:lnTo>
                <a:lnTo>
                  <a:pt x="4049513" y="6715918"/>
                </a:lnTo>
                <a:lnTo>
                  <a:pt x="4805956" y="3106737"/>
                </a:lnTo>
                <a:cubicBezTo>
                  <a:pt x="4888639" y="2701660"/>
                  <a:pt x="4948567" y="2401954"/>
                  <a:pt x="4985741" y="2207617"/>
                </a:cubicBezTo>
                <a:cubicBezTo>
                  <a:pt x="5023047" y="2013280"/>
                  <a:pt x="5041700" y="1878938"/>
                  <a:pt x="5041700" y="1804590"/>
                </a:cubicBezTo>
                <a:cubicBezTo>
                  <a:pt x="5041700" y="1535906"/>
                  <a:pt x="4962127" y="1326091"/>
                  <a:pt x="4802980" y="1175147"/>
                </a:cubicBezTo>
                <a:cubicBezTo>
                  <a:pt x="4643833" y="1024202"/>
                  <a:pt x="4417482" y="948729"/>
                  <a:pt x="4123927" y="948729"/>
                </a:cubicBezTo>
                <a:cubicBezTo>
                  <a:pt x="3735254" y="948729"/>
                  <a:pt x="3356966" y="1089289"/>
                  <a:pt x="2989063" y="1370409"/>
                </a:cubicBezTo>
                <a:cubicBezTo>
                  <a:pt x="2621160" y="1651529"/>
                  <a:pt x="2363786" y="1906852"/>
                  <a:pt x="2216942" y="2136378"/>
                </a:cubicBezTo>
                <a:cubicBezTo>
                  <a:pt x="2070231" y="2365772"/>
                  <a:pt x="1938997" y="2728515"/>
                  <a:pt x="1823242" y="3224609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95411" y="148828"/>
                </a:lnTo>
                <a:lnTo>
                  <a:pt x="2399902" y="148828"/>
                </a:lnTo>
                <a:lnTo>
                  <a:pt x="2158205" y="1128712"/>
                </a:lnTo>
                <a:lnTo>
                  <a:pt x="2183010" y="1153517"/>
                </a:lnTo>
                <a:cubicBezTo>
                  <a:pt x="2484767" y="781380"/>
                  <a:pt x="2831966" y="496093"/>
                  <a:pt x="3224608" y="297656"/>
                </a:cubicBezTo>
                <a:cubicBezTo>
                  <a:pt x="3617382" y="99218"/>
                  <a:pt x="4032910" y="0"/>
                  <a:pt x="4471192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0" name="Freeform 2690"/>
          <p:cNvSpPr/>
          <p:nvPr/>
        </p:nvSpPr>
        <p:spPr>
          <a:xfrm rot="0" flipH="0" flipV="0">
            <a:off x="13761682" y="4750619"/>
            <a:ext cx="108720" cy="123676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1" name="Freeform 2691"/>
          <p:cNvSpPr/>
          <p:nvPr/>
        </p:nvSpPr>
        <p:spPr>
          <a:xfrm rot="0" flipH="0" flipV="0">
            <a:off x="13880547" y="4750619"/>
            <a:ext cx="102580" cy="123676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2" name="Freeform 2692"/>
          <p:cNvSpPr/>
          <p:nvPr/>
        </p:nvSpPr>
        <p:spPr>
          <a:xfrm rot="0" flipH="0" flipV="0">
            <a:off x="13999877" y="4718361"/>
            <a:ext cx="66526" cy="154483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3" name="Freeform 2693"/>
          <p:cNvSpPr/>
          <p:nvPr/>
        </p:nvSpPr>
        <p:spPr>
          <a:xfrm rot="0" flipH="0" flipV="0">
            <a:off x="14061834" y="4750619"/>
            <a:ext cx="108720" cy="123676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4" name="Freeform 2694"/>
          <p:cNvSpPr/>
          <p:nvPr/>
        </p:nvSpPr>
        <p:spPr>
          <a:xfrm rot="0" flipH="0" flipV="0">
            <a:off x="14249493" y="4753297"/>
            <a:ext cx="115414" cy="120997"/>
          </a:xfrm>
          <a:custGeom>
            <a:pathLst>
              <a:path w="6411913" h="6722069">
                <a:moveTo>
                  <a:pt x="2071093" y="0"/>
                </a:moveTo>
                <a:lnTo>
                  <a:pt x="1190625" y="4030861"/>
                </a:lnTo>
                <a:cubicBezTo>
                  <a:pt x="1116145" y="4378126"/>
                  <a:pt x="1078905" y="4653028"/>
                  <a:pt x="1078905" y="4855567"/>
                </a:cubicBezTo>
                <a:cubicBezTo>
                  <a:pt x="1078905" y="5136687"/>
                  <a:pt x="1180174" y="5358937"/>
                  <a:pt x="1382713" y="5522317"/>
                </a:cubicBezTo>
                <a:cubicBezTo>
                  <a:pt x="1585384" y="5685565"/>
                  <a:pt x="1864453" y="5767189"/>
                  <a:pt x="2219921" y="5767189"/>
                </a:cubicBezTo>
                <a:cubicBezTo>
                  <a:pt x="2807031" y="5767189"/>
                  <a:pt x="3316553" y="5552215"/>
                  <a:pt x="3748485" y="5122267"/>
                </a:cubicBezTo>
                <a:cubicBezTo>
                  <a:pt x="4180550" y="4692319"/>
                  <a:pt x="4452409" y="4202377"/>
                  <a:pt x="4564063" y="3652440"/>
                </a:cubicBezTo>
                <a:lnTo>
                  <a:pt x="5333008" y="0"/>
                </a:lnTo>
                <a:lnTo>
                  <a:pt x="6411913" y="0"/>
                </a:lnTo>
                <a:lnTo>
                  <a:pt x="5029200" y="6567090"/>
                </a:lnTo>
                <a:lnTo>
                  <a:pt x="3987404" y="6567090"/>
                </a:lnTo>
                <a:lnTo>
                  <a:pt x="4191993" y="5574903"/>
                </a:lnTo>
                <a:lnTo>
                  <a:pt x="4161036" y="5574903"/>
                </a:lnTo>
                <a:cubicBezTo>
                  <a:pt x="3879917" y="5955242"/>
                  <a:pt x="3533643" y="6241521"/>
                  <a:pt x="3122216" y="6433740"/>
                </a:cubicBezTo>
                <a:cubicBezTo>
                  <a:pt x="2710921" y="6625959"/>
                  <a:pt x="2277865" y="6722069"/>
                  <a:pt x="1823046" y="6722069"/>
                </a:cubicBezTo>
                <a:cubicBezTo>
                  <a:pt x="1207096" y="6722069"/>
                  <a:pt x="749234" y="6585676"/>
                  <a:pt x="449461" y="6312892"/>
                </a:cubicBezTo>
                <a:cubicBezTo>
                  <a:pt x="149821" y="6039974"/>
                  <a:pt x="0" y="5614127"/>
                  <a:pt x="0" y="5035351"/>
                </a:cubicBezTo>
                <a:cubicBezTo>
                  <a:pt x="0" y="4869987"/>
                  <a:pt x="17529" y="4674658"/>
                  <a:pt x="52586" y="4449365"/>
                </a:cubicBezTo>
                <a:cubicBezTo>
                  <a:pt x="87776" y="4224073"/>
                  <a:pt x="138444" y="3964649"/>
                  <a:pt x="204590" y="3671094"/>
                </a:cubicBezTo>
                <a:lnTo>
                  <a:pt x="986036" y="0"/>
                </a:lnTo>
                <a:close/>
                <a:moveTo>
                  <a:pt x="637480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5" name="Freeform 2695"/>
          <p:cNvSpPr/>
          <p:nvPr/>
        </p:nvSpPr>
        <p:spPr>
          <a:xfrm rot="0" flipH="0" flipV="0">
            <a:off x="14376596" y="4753297"/>
            <a:ext cx="115414" cy="120997"/>
          </a:xfrm>
          <a:custGeom>
            <a:pathLst>
              <a:path w="6411913" h="6722069">
                <a:moveTo>
                  <a:pt x="2071093" y="0"/>
                </a:moveTo>
                <a:lnTo>
                  <a:pt x="1190625" y="4030861"/>
                </a:lnTo>
                <a:cubicBezTo>
                  <a:pt x="1116145" y="4378126"/>
                  <a:pt x="1078905" y="4653028"/>
                  <a:pt x="1078905" y="4855567"/>
                </a:cubicBezTo>
                <a:cubicBezTo>
                  <a:pt x="1078905" y="5136687"/>
                  <a:pt x="1180174" y="5358937"/>
                  <a:pt x="1382713" y="5522317"/>
                </a:cubicBezTo>
                <a:cubicBezTo>
                  <a:pt x="1585384" y="5685565"/>
                  <a:pt x="1864453" y="5767189"/>
                  <a:pt x="2219921" y="5767189"/>
                </a:cubicBezTo>
                <a:cubicBezTo>
                  <a:pt x="2807031" y="5767189"/>
                  <a:pt x="3316553" y="5552215"/>
                  <a:pt x="3748485" y="5122267"/>
                </a:cubicBezTo>
                <a:cubicBezTo>
                  <a:pt x="4180550" y="4692319"/>
                  <a:pt x="4452409" y="4202377"/>
                  <a:pt x="4564063" y="3652440"/>
                </a:cubicBezTo>
                <a:lnTo>
                  <a:pt x="5333008" y="0"/>
                </a:lnTo>
                <a:lnTo>
                  <a:pt x="6411913" y="0"/>
                </a:lnTo>
                <a:lnTo>
                  <a:pt x="5029200" y="6567090"/>
                </a:lnTo>
                <a:lnTo>
                  <a:pt x="3987404" y="6567090"/>
                </a:lnTo>
                <a:lnTo>
                  <a:pt x="4191993" y="5574903"/>
                </a:lnTo>
                <a:lnTo>
                  <a:pt x="4161036" y="5574903"/>
                </a:lnTo>
                <a:cubicBezTo>
                  <a:pt x="3879917" y="5955242"/>
                  <a:pt x="3533643" y="6241521"/>
                  <a:pt x="3122216" y="6433740"/>
                </a:cubicBezTo>
                <a:cubicBezTo>
                  <a:pt x="2710921" y="6625959"/>
                  <a:pt x="2277865" y="6722069"/>
                  <a:pt x="1823046" y="6722069"/>
                </a:cubicBezTo>
                <a:cubicBezTo>
                  <a:pt x="1207096" y="6722069"/>
                  <a:pt x="749234" y="6585676"/>
                  <a:pt x="449461" y="6312892"/>
                </a:cubicBezTo>
                <a:cubicBezTo>
                  <a:pt x="149821" y="6039974"/>
                  <a:pt x="0" y="5614127"/>
                  <a:pt x="0" y="5035351"/>
                </a:cubicBezTo>
                <a:cubicBezTo>
                  <a:pt x="0" y="4869987"/>
                  <a:pt x="17529" y="4674658"/>
                  <a:pt x="52586" y="4449365"/>
                </a:cubicBezTo>
                <a:cubicBezTo>
                  <a:pt x="87776" y="4224073"/>
                  <a:pt x="138444" y="3964649"/>
                  <a:pt x="204590" y="3671094"/>
                </a:cubicBezTo>
                <a:lnTo>
                  <a:pt x="986036" y="0"/>
                </a:lnTo>
                <a:close/>
                <a:moveTo>
                  <a:pt x="637480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6" name="Freeform 2696"/>
          <p:cNvSpPr/>
          <p:nvPr/>
        </p:nvSpPr>
        <p:spPr>
          <a:xfrm rot="0" flipH="0" flipV="0">
            <a:off x="14504143" y="4708313"/>
            <a:ext cx="134613" cy="165981"/>
          </a:xfrm>
          <a:custGeom>
            <a:pathLst>
              <a:path w="7478514" h="9221191">
                <a:moveTo>
                  <a:pt x="7478514" y="0"/>
                </a:moveTo>
                <a:lnTo>
                  <a:pt x="5562402" y="9066212"/>
                </a:lnTo>
                <a:lnTo>
                  <a:pt x="4545410" y="9066212"/>
                </a:lnTo>
                <a:lnTo>
                  <a:pt x="4774803" y="8123634"/>
                </a:lnTo>
                <a:lnTo>
                  <a:pt x="4749999" y="8123634"/>
                </a:lnTo>
                <a:cubicBezTo>
                  <a:pt x="4468879" y="8503973"/>
                  <a:pt x="4158787" y="8781984"/>
                  <a:pt x="3819724" y="8957667"/>
                </a:cubicBezTo>
                <a:cubicBezTo>
                  <a:pt x="3480792" y="9133350"/>
                  <a:pt x="3067447" y="9221191"/>
                  <a:pt x="2579688" y="9221191"/>
                </a:cubicBezTo>
                <a:cubicBezTo>
                  <a:pt x="1777603" y="9221191"/>
                  <a:pt x="1147101" y="8979363"/>
                  <a:pt x="688181" y="8495705"/>
                </a:cubicBezTo>
                <a:cubicBezTo>
                  <a:pt x="229394" y="8012046"/>
                  <a:pt x="0" y="7354689"/>
                  <a:pt x="0" y="6523633"/>
                </a:cubicBezTo>
                <a:cubicBezTo>
                  <a:pt x="0" y="5424024"/>
                  <a:pt x="344157" y="4453599"/>
                  <a:pt x="1032470" y="3612356"/>
                </a:cubicBezTo>
                <a:cubicBezTo>
                  <a:pt x="1720784" y="2770981"/>
                  <a:pt x="2592057" y="2350294"/>
                  <a:pt x="3646289" y="2350294"/>
                </a:cubicBezTo>
                <a:cubicBezTo>
                  <a:pt x="4158920" y="2350294"/>
                  <a:pt x="4598128" y="2449512"/>
                  <a:pt x="4963914" y="2647950"/>
                </a:cubicBezTo>
                <a:cubicBezTo>
                  <a:pt x="5329833" y="2846387"/>
                  <a:pt x="5570670" y="3131674"/>
                  <a:pt x="5686425" y="3503811"/>
                </a:cubicBezTo>
                <a:lnTo>
                  <a:pt x="5711230" y="3503811"/>
                </a:lnTo>
                <a:lnTo>
                  <a:pt x="6411913" y="0"/>
                </a:lnTo>
                <a:close/>
                <a:moveTo>
                  <a:pt x="8849122" y="9066212"/>
                </a:moveTo>
                <a:moveTo>
                  <a:pt x="1078905" y="6523633"/>
                </a:moveTo>
                <a:cubicBezTo>
                  <a:pt x="1078905" y="7094207"/>
                  <a:pt x="1221515" y="7527330"/>
                  <a:pt x="1506736" y="7823002"/>
                </a:cubicBezTo>
                <a:cubicBezTo>
                  <a:pt x="1792089" y="8118541"/>
                  <a:pt x="2209668" y="8266311"/>
                  <a:pt x="2759472" y="8266311"/>
                </a:cubicBezTo>
                <a:cubicBezTo>
                  <a:pt x="3491177" y="8266311"/>
                  <a:pt x="4103026" y="7922154"/>
                  <a:pt x="4595019" y="7233841"/>
                </a:cubicBezTo>
                <a:cubicBezTo>
                  <a:pt x="5087012" y="6545395"/>
                  <a:pt x="5333008" y="5802246"/>
                  <a:pt x="5333008" y="5004395"/>
                </a:cubicBezTo>
                <a:cubicBezTo>
                  <a:pt x="5333008" y="4495866"/>
                  <a:pt x="5185172" y="4084505"/>
                  <a:pt x="4889500" y="3770312"/>
                </a:cubicBezTo>
                <a:cubicBezTo>
                  <a:pt x="4593960" y="3456120"/>
                  <a:pt x="4187825" y="3299023"/>
                  <a:pt x="3671094" y="3299023"/>
                </a:cubicBezTo>
                <a:cubicBezTo>
                  <a:pt x="2922852" y="3299023"/>
                  <a:pt x="2303727" y="3624593"/>
                  <a:pt x="1813719" y="4275733"/>
                </a:cubicBezTo>
                <a:cubicBezTo>
                  <a:pt x="1323843" y="4926873"/>
                  <a:pt x="1078905" y="5676173"/>
                  <a:pt x="1078905" y="6523633"/>
                </a:cubicBezTo>
                <a:close/>
                <a:moveTo>
                  <a:pt x="2325489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7" name="Freeform 2697"/>
          <p:cNvSpPr/>
          <p:nvPr/>
        </p:nvSpPr>
        <p:spPr>
          <a:xfrm rot="0" flipH="0" flipV="0">
            <a:off x="14637799" y="4750619"/>
            <a:ext cx="110953" cy="123676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8" name="Freeform 2698"/>
          <p:cNvSpPr/>
          <p:nvPr/>
        </p:nvSpPr>
        <p:spPr>
          <a:xfrm rot="0" flipH="0" flipV="0">
            <a:off x="14756314" y="4750619"/>
            <a:ext cx="102580" cy="123676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699" name="Freeform 2699"/>
          <p:cNvSpPr/>
          <p:nvPr/>
        </p:nvSpPr>
        <p:spPr>
          <a:xfrm rot="0" flipH="0" flipV="0">
            <a:off x="14875643" y="4718361"/>
            <a:ext cx="66526" cy="154483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0" name="Freeform 2700"/>
          <p:cNvSpPr/>
          <p:nvPr/>
        </p:nvSpPr>
        <p:spPr>
          <a:xfrm rot="0" flipH="0" flipV="0">
            <a:off x="14937601" y="4750619"/>
            <a:ext cx="108720" cy="123676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1" name="Freeform 2701"/>
          <p:cNvSpPr/>
          <p:nvPr/>
        </p:nvSpPr>
        <p:spPr>
          <a:xfrm rot="0" flipH="0" flipV="0">
            <a:off x="15120681" y="4708313"/>
            <a:ext cx="115417" cy="163191"/>
          </a:xfrm>
          <a:custGeom>
            <a:pathLst>
              <a:path w="6412110" h="9066212">
                <a:moveTo>
                  <a:pt x="2995214" y="0"/>
                </a:moveTo>
                <a:lnTo>
                  <a:pt x="2220117" y="3460353"/>
                </a:lnTo>
                <a:lnTo>
                  <a:pt x="2244922" y="3491309"/>
                </a:lnTo>
                <a:cubicBezTo>
                  <a:pt x="2513606" y="3127507"/>
                  <a:pt x="2850487" y="2846387"/>
                  <a:pt x="3255564" y="2647950"/>
                </a:cubicBezTo>
                <a:cubicBezTo>
                  <a:pt x="3660774" y="2449512"/>
                  <a:pt x="4103157" y="2350294"/>
                  <a:pt x="4582714" y="2350294"/>
                </a:cubicBezTo>
                <a:cubicBezTo>
                  <a:pt x="5202898" y="2350294"/>
                  <a:pt x="5662810" y="2485694"/>
                  <a:pt x="5962450" y="2756495"/>
                </a:cubicBezTo>
                <a:cubicBezTo>
                  <a:pt x="6262223" y="3027296"/>
                  <a:pt x="6412110" y="3452085"/>
                  <a:pt x="6412110" y="4030861"/>
                </a:cubicBezTo>
                <a:cubicBezTo>
                  <a:pt x="6412110" y="4146616"/>
                  <a:pt x="6402783" y="4282017"/>
                  <a:pt x="6384130" y="4437062"/>
                </a:cubicBezTo>
                <a:cubicBezTo>
                  <a:pt x="6365609" y="4592108"/>
                  <a:pt x="6310840" y="4886656"/>
                  <a:pt x="6219824" y="5320705"/>
                </a:cubicBezTo>
                <a:lnTo>
                  <a:pt x="5419922" y="9066212"/>
                </a:lnTo>
                <a:lnTo>
                  <a:pt x="4341017" y="9066212"/>
                </a:lnTo>
                <a:lnTo>
                  <a:pt x="5258791" y="4805958"/>
                </a:lnTo>
                <a:cubicBezTo>
                  <a:pt x="5308400" y="4508302"/>
                  <a:pt x="5333205" y="4309864"/>
                  <a:pt x="5333205" y="4210645"/>
                </a:cubicBezTo>
                <a:cubicBezTo>
                  <a:pt x="5333205" y="3925424"/>
                  <a:pt x="5230877" y="3702182"/>
                  <a:pt x="5026222" y="3540919"/>
                </a:cubicBezTo>
                <a:cubicBezTo>
                  <a:pt x="4821567" y="3379655"/>
                  <a:pt x="4543556" y="3299023"/>
                  <a:pt x="4192189" y="3299023"/>
                </a:cubicBezTo>
                <a:cubicBezTo>
                  <a:pt x="3687761" y="3299023"/>
                  <a:pt x="3199869" y="3499577"/>
                  <a:pt x="2728514" y="3900686"/>
                </a:cubicBezTo>
                <a:cubicBezTo>
                  <a:pt x="2257291" y="4301662"/>
                  <a:pt x="1961752" y="4820444"/>
                  <a:pt x="1841895" y="5457031"/>
                </a:cubicBez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2" name="Freeform 2702"/>
          <p:cNvSpPr/>
          <p:nvPr/>
        </p:nvSpPr>
        <p:spPr>
          <a:xfrm rot="0" flipH="0" flipV="0">
            <a:off x="15247783" y="4708313"/>
            <a:ext cx="53692" cy="163191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3" name="Freeform 2703"/>
          <p:cNvSpPr/>
          <p:nvPr/>
        </p:nvSpPr>
        <p:spPr>
          <a:xfrm rot="0" flipH="0" flipV="0">
            <a:off x="15303111" y="4753297"/>
            <a:ext cx="115414" cy="120997"/>
          </a:xfrm>
          <a:custGeom>
            <a:pathLst>
              <a:path w="6411913" h="6722069">
                <a:moveTo>
                  <a:pt x="2071093" y="0"/>
                </a:moveTo>
                <a:lnTo>
                  <a:pt x="1190625" y="4030861"/>
                </a:lnTo>
                <a:cubicBezTo>
                  <a:pt x="1116145" y="4378126"/>
                  <a:pt x="1078905" y="4653028"/>
                  <a:pt x="1078905" y="4855567"/>
                </a:cubicBezTo>
                <a:cubicBezTo>
                  <a:pt x="1078905" y="5136687"/>
                  <a:pt x="1180174" y="5358937"/>
                  <a:pt x="1382713" y="5522317"/>
                </a:cubicBezTo>
                <a:cubicBezTo>
                  <a:pt x="1585384" y="5685565"/>
                  <a:pt x="1864453" y="5767189"/>
                  <a:pt x="2219921" y="5767189"/>
                </a:cubicBezTo>
                <a:cubicBezTo>
                  <a:pt x="2807031" y="5767189"/>
                  <a:pt x="3316553" y="5552215"/>
                  <a:pt x="3748485" y="5122267"/>
                </a:cubicBezTo>
                <a:cubicBezTo>
                  <a:pt x="4180550" y="4692319"/>
                  <a:pt x="4452409" y="4202377"/>
                  <a:pt x="4564063" y="3652440"/>
                </a:cubicBezTo>
                <a:lnTo>
                  <a:pt x="5333008" y="0"/>
                </a:lnTo>
                <a:lnTo>
                  <a:pt x="6411913" y="0"/>
                </a:lnTo>
                <a:lnTo>
                  <a:pt x="5029200" y="6567090"/>
                </a:lnTo>
                <a:lnTo>
                  <a:pt x="3987404" y="6567090"/>
                </a:lnTo>
                <a:lnTo>
                  <a:pt x="4191993" y="5574903"/>
                </a:lnTo>
                <a:lnTo>
                  <a:pt x="4161036" y="5574903"/>
                </a:lnTo>
                <a:cubicBezTo>
                  <a:pt x="3879917" y="5955242"/>
                  <a:pt x="3533643" y="6241521"/>
                  <a:pt x="3122216" y="6433740"/>
                </a:cubicBezTo>
                <a:cubicBezTo>
                  <a:pt x="2710921" y="6625959"/>
                  <a:pt x="2277865" y="6722069"/>
                  <a:pt x="1823046" y="6722069"/>
                </a:cubicBezTo>
                <a:cubicBezTo>
                  <a:pt x="1207096" y="6722069"/>
                  <a:pt x="749234" y="6585676"/>
                  <a:pt x="449461" y="6312892"/>
                </a:cubicBezTo>
                <a:cubicBezTo>
                  <a:pt x="149821" y="6039974"/>
                  <a:pt x="0" y="5614127"/>
                  <a:pt x="0" y="5035351"/>
                </a:cubicBezTo>
                <a:cubicBezTo>
                  <a:pt x="0" y="4869987"/>
                  <a:pt x="17529" y="4674658"/>
                  <a:pt x="52586" y="4449365"/>
                </a:cubicBezTo>
                <a:cubicBezTo>
                  <a:pt x="87776" y="4224073"/>
                  <a:pt x="138444" y="3964649"/>
                  <a:pt x="204590" y="3671094"/>
                </a:cubicBezTo>
                <a:lnTo>
                  <a:pt x="986036" y="0"/>
                </a:lnTo>
                <a:close/>
                <a:moveTo>
                  <a:pt x="637480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4" name="Freeform 2704"/>
          <p:cNvSpPr/>
          <p:nvPr/>
        </p:nvSpPr>
        <p:spPr>
          <a:xfrm rot="0" flipH="0" flipV="0">
            <a:off x="15425633" y="4708313"/>
            <a:ext cx="118654" cy="163191"/>
          </a:xfrm>
          <a:custGeom>
            <a:pathLst>
              <a:path w="6591894" h="9066212">
                <a:moveTo>
                  <a:pt x="2982911" y="0"/>
                </a:moveTo>
                <a:lnTo>
                  <a:pt x="1854199" y="5333008"/>
                </a:lnTo>
                <a:lnTo>
                  <a:pt x="1879003" y="5357812"/>
                </a:lnTo>
                <a:lnTo>
                  <a:pt x="5178027" y="2499122"/>
                </a:lnTo>
                <a:lnTo>
                  <a:pt x="6591894" y="2499122"/>
                </a:lnTo>
                <a:lnTo>
                  <a:pt x="3733203" y="4923830"/>
                </a:lnTo>
                <a:lnTo>
                  <a:pt x="5358010" y="9066212"/>
                </a:lnTo>
                <a:lnTo>
                  <a:pt x="4148731" y="9066212"/>
                </a:lnTo>
                <a:lnTo>
                  <a:pt x="2871191" y="5574903"/>
                </a:lnTo>
                <a:lnTo>
                  <a:pt x="1575195" y="6728420"/>
                </a:ln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5" name="Freeform 2705"/>
          <p:cNvSpPr/>
          <p:nvPr/>
        </p:nvSpPr>
        <p:spPr>
          <a:xfrm rot="0" flipH="0" flipV="0">
            <a:off x="15535361" y="4708313"/>
            <a:ext cx="118654" cy="163191"/>
          </a:xfrm>
          <a:custGeom>
            <a:pathLst>
              <a:path w="6591894" h="9066212">
                <a:moveTo>
                  <a:pt x="2982911" y="0"/>
                </a:moveTo>
                <a:lnTo>
                  <a:pt x="1854199" y="5333008"/>
                </a:lnTo>
                <a:lnTo>
                  <a:pt x="1879003" y="5357812"/>
                </a:lnTo>
                <a:lnTo>
                  <a:pt x="5178027" y="2499122"/>
                </a:lnTo>
                <a:lnTo>
                  <a:pt x="6591894" y="2499122"/>
                </a:lnTo>
                <a:lnTo>
                  <a:pt x="3733203" y="4923830"/>
                </a:lnTo>
                <a:lnTo>
                  <a:pt x="5358010" y="9066212"/>
                </a:lnTo>
                <a:lnTo>
                  <a:pt x="4148731" y="9066212"/>
                </a:lnTo>
                <a:lnTo>
                  <a:pt x="2871191" y="5574903"/>
                </a:lnTo>
                <a:lnTo>
                  <a:pt x="1575195" y="6728420"/>
                </a:ln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6" name="Freeform 2706"/>
          <p:cNvSpPr/>
          <p:nvPr/>
        </p:nvSpPr>
        <p:spPr>
          <a:xfrm rot="0" flipH="0" flipV="0">
            <a:off x="15643975" y="4750619"/>
            <a:ext cx="108720" cy="123676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7" name="Freeform 2707"/>
          <p:cNvSpPr/>
          <p:nvPr/>
        </p:nvSpPr>
        <p:spPr>
          <a:xfrm rot="0" flipH="0" flipV="0">
            <a:off x="15762840" y="4750619"/>
            <a:ext cx="102580" cy="123676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8" name="Freeform 2708"/>
          <p:cNvSpPr/>
          <p:nvPr/>
        </p:nvSpPr>
        <p:spPr>
          <a:xfrm rot="0" flipH="0" flipV="0">
            <a:off x="15876812" y="4750619"/>
            <a:ext cx="110953" cy="123676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09" name="Freeform 2709"/>
          <p:cNvSpPr/>
          <p:nvPr/>
        </p:nvSpPr>
        <p:spPr>
          <a:xfrm rot="0" flipH="0" flipV="0">
            <a:off x="15995327" y="4750619"/>
            <a:ext cx="102580" cy="123676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0" name="Freeform 2710"/>
          <p:cNvSpPr/>
          <p:nvPr/>
        </p:nvSpPr>
        <p:spPr>
          <a:xfrm rot="0" flipH="0" flipV="0">
            <a:off x="16114656" y="4718361"/>
            <a:ext cx="66526" cy="154483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1" name="Freeform 2711"/>
          <p:cNvSpPr/>
          <p:nvPr/>
        </p:nvSpPr>
        <p:spPr>
          <a:xfrm rot="0" flipH="0" flipV="0">
            <a:off x="16176614" y="4750619"/>
            <a:ext cx="108720" cy="123676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2" name="Freeform 2712"/>
          <p:cNvSpPr/>
          <p:nvPr/>
        </p:nvSpPr>
        <p:spPr>
          <a:xfrm rot="0" flipH="0" flipV="0">
            <a:off x="16317134" y="4706417"/>
            <a:ext cx="102691" cy="165088"/>
          </a:xfrm>
          <a:custGeom>
            <a:pathLst>
              <a:path w="5705078" h="9171582">
                <a:moveTo>
                  <a:pt x="3075781" y="0"/>
                </a:moveTo>
                <a:cubicBezTo>
                  <a:pt x="3803385" y="0"/>
                  <a:pt x="4423502" y="191228"/>
                  <a:pt x="4936133" y="573682"/>
                </a:cubicBezTo>
                <a:cubicBezTo>
                  <a:pt x="5448763" y="956006"/>
                  <a:pt x="5705078" y="1465527"/>
                  <a:pt x="5705078" y="2102247"/>
                </a:cubicBezTo>
                <a:cubicBezTo>
                  <a:pt x="5705078" y="2598340"/>
                  <a:pt x="5596533" y="3046875"/>
                  <a:pt x="5379442" y="3447851"/>
                </a:cubicBezTo>
                <a:cubicBezTo>
                  <a:pt x="5162483" y="3848827"/>
                  <a:pt x="4690202" y="4303580"/>
                  <a:pt x="3962598" y="4812109"/>
                </a:cubicBezTo>
                <a:cubicBezTo>
                  <a:pt x="3433432" y="5184246"/>
                  <a:pt x="3067513" y="5503664"/>
                  <a:pt x="2864842" y="5770364"/>
                </a:cubicBezTo>
                <a:cubicBezTo>
                  <a:pt x="2662304" y="6036931"/>
                  <a:pt x="2523860" y="6395508"/>
                  <a:pt x="2449512" y="6846093"/>
                </a:cubicBezTo>
                <a:lnTo>
                  <a:pt x="1395214" y="6846093"/>
                </a:lnTo>
                <a:cubicBezTo>
                  <a:pt x="1506868" y="6192970"/>
                  <a:pt x="1690820" y="5681397"/>
                  <a:pt x="1947069" y="5311378"/>
                </a:cubicBezTo>
                <a:cubicBezTo>
                  <a:pt x="2203450" y="4941358"/>
                  <a:pt x="2670638" y="4528939"/>
                  <a:pt x="3348633" y="4074120"/>
                </a:cubicBezTo>
                <a:cubicBezTo>
                  <a:pt x="3770379" y="3788899"/>
                  <a:pt x="4077361" y="3500569"/>
                  <a:pt x="4269581" y="3209131"/>
                </a:cubicBezTo>
                <a:cubicBezTo>
                  <a:pt x="4461801" y="2917693"/>
                  <a:pt x="4557911" y="2610709"/>
                  <a:pt x="4557911" y="2288182"/>
                </a:cubicBezTo>
                <a:cubicBezTo>
                  <a:pt x="4557911" y="1858234"/>
                  <a:pt x="4430779" y="1528564"/>
                  <a:pt x="4176514" y="1299170"/>
                </a:cubicBezTo>
                <a:cubicBezTo>
                  <a:pt x="3922249" y="1069776"/>
                  <a:pt x="3563607" y="955079"/>
                  <a:pt x="3100586" y="955079"/>
                </a:cubicBezTo>
                <a:cubicBezTo>
                  <a:pt x="2534245" y="955079"/>
                  <a:pt x="2071224" y="1139031"/>
                  <a:pt x="1711523" y="1506934"/>
                </a:cubicBezTo>
                <a:cubicBezTo>
                  <a:pt x="1351822" y="1874837"/>
                  <a:pt x="1141015" y="2364713"/>
                  <a:pt x="1079103" y="2976562"/>
                </a:cubicBezTo>
                <a:lnTo>
                  <a:pt x="0" y="2976562"/>
                </a:lnTo>
                <a:cubicBezTo>
                  <a:pt x="53710" y="2108464"/>
                  <a:pt x="369953" y="1395346"/>
                  <a:pt x="948729" y="837207"/>
                </a:cubicBezTo>
                <a:cubicBezTo>
                  <a:pt x="1527506" y="279069"/>
                  <a:pt x="2236523" y="0"/>
                  <a:pt x="3075781" y="0"/>
                </a:cubicBezTo>
                <a:close/>
                <a:moveTo>
                  <a:pt x="8080176" y="9171582"/>
                </a:moveTo>
                <a:moveTo>
                  <a:pt x="2461815" y="7763867"/>
                </a:moveTo>
                <a:lnTo>
                  <a:pt x="2158008" y="9171582"/>
                </a:lnTo>
                <a:lnTo>
                  <a:pt x="750292" y="9171582"/>
                </a:lnTo>
                <a:lnTo>
                  <a:pt x="1054298" y="7763867"/>
                </a:lnTo>
                <a:close/>
                <a:moveTo>
                  <a:pt x="316309" y="917158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3" name="Freeform 2713"/>
          <p:cNvSpPr/>
          <p:nvPr/>
        </p:nvSpPr>
        <p:spPr>
          <a:xfrm rot="0" flipH="0" flipV="0">
            <a:off x="16424591" y="4708313"/>
            <a:ext cx="57596" cy="163191"/>
          </a:xfrm>
          <a:custGeom>
            <a:pathLst>
              <a:path w="3199804" h="9066212">
                <a:moveTo>
                  <a:pt x="3199804" y="0"/>
                </a:moveTo>
                <a:lnTo>
                  <a:pt x="2604492" y="2827734"/>
                </a:lnTo>
                <a:lnTo>
                  <a:pt x="1463476" y="6740723"/>
                </a:lnTo>
                <a:lnTo>
                  <a:pt x="874315" y="6740723"/>
                </a:lnTo>
                <a:lnTo>
                  <a:pt x="1413867" y="2852539"/>
                </a:lnTo>
                <a:lnTo>
                  <a:pt x="2021681" y="0"/>
                </a:lnTo>
                <a:close/>
                <a:moveTo>
                  <a:pt x="9066212" y="9066212"/>
                </a:moveTo>
                <a:moveTo>
                  <a:pt x="1711523" y="7658497"/>
                </a:moveTo>
                <a:lnTo>
                  <a:pt x="1407715" y="9066212"/>
                </a:lnTo>
                <a:lnTo>
                  <a:pt x="0" y="9066212"/>
                </a:lnTo>
                <a:lnTo>
                  <a:pt x="303807" y="7658497"/>
                </a:lnTo>
                <a:close/>
                <a:moveTo>
                  <a:pt x="140771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4" name="Freeform 2714"/>
          <p:cNvSpPr/>
          <p:nvPr/>
        </p:nvSpPr>
        <p:spPr>
          <a:xfrm rot="0" flipH="0" flipV="0">
            <a:off x="16500762" y="4708313"/>
            <a:ext cx="65518" cy="65633"/>
          </a:xfrm>
          <a:custGeom>
            <a:pathLst>
              <a:path w="3639939" h="3646289">
                <a:moveTo>
                  <a:pt x="1810742" y="0"/>
                </a:moveTo>
                <a:lnTo>
                  <a:pt x="2498924" y="0"/>
                </a:lnTo>
                <a:lnTo>
                  <a:pt x="2182813" y="1432520"/>
                </a:lnTo>
                <a:lnTo>
                  <a:pt x="3578027" y="1296194"/>
                </a:lnTo>
                <a:lnTo>
                  <a:pt x="3639939" y="1903809"/>
                </a:lnTo>
                <a:lnTo>
                  <a:pt x="2282031" y="2083594"/>
                </a:lnTo>
                <a:lnTo>
                  <a:pt x="2908300" y="3348633"/>
                </a:lnTo>
                <a:lnTo>
                  <a:pt x="2282031" y="3646289"/>
                </a:lnTo>
                <a:lnTo>
                  <a:pt x="1686719" y="2337991"/>
                </a:lnTo>
                <a:lnTo>
                  <a:pt x="694531" y="3441700"/>
                </a:lnTo>
                <a:lnTo>
                  <a:pt x="223242" y="2970411"/>
                </a:lnTo>
                <a:lnTo>
                  <a:pt x="1202928" y="1903809"/>
                </a:lnTo>
                <a:lnTo>
                  <a:pt x="0" y="1296194"/>
                </a:lnTo>
                <a:lnTo>
                  <a:pt x="316111" y="707033"/>
                </a:lnTo>
                <a:lnTo>
                  <a:pt x="1531541" y="1333302"/>
                </a:lnTo>
                <a:close/>
                <a:moveTo>
                  <a:pt x="811113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5" name="Freeform 2715"/>
          <p:cNvSpPr/>
          <p:nvPr/>
        </p:nvSpPr>
        <p:spPr>
          <a:xfrm rot="0" flipH="0" flipV="0">
            <a:off x="12904186" y="5018734"/>
            <a:ext cx="74898" cy="212415"/>
          </a:xfrm>
          <a:custGeom>
            <a:pathLst>
              <a:path w="4161036" h="11800879">
                <a:moveTo>
                  <a:pt x="4161036" y="0"/>
                </a:moveTo>
                <a:cubicBezTo>
                  <a:pt x="3119239" y="1252537"/>
                  <a:pt x="2345134" y="2495881"/>
                  <a:pt x="1838722" y="3730029"/>
                </a:cubicBezTo>
                <a:cubicBezTo>
                  <a:pt x="1332309" y="4964046"/>
                  <a:pt x="1079103" y="6250781"/>
                  <a:pt x="1079103" y="7590234"/>
                </a:cubicBezTo>
                <a:cubicBezTo>
                  <a:pt x="1079103" y="8313605"/>
                  <a:pt x="1129705" y="9020506"/>
                  <a:pt x="1230908" y="9710935"/>
                </a:cubicBezTo>
                <a:cubicBezTo>
                  <a:pt x="1332243" y="10401365"/>
                  <a:pt x="1500717" y="11098013"/>
                  <a:pt x="1736328" y="11800879"/>
                </a:cubicBezTo>
                <a:lnTo>
                  <a:pt x="1029494" y="11800879"/>
                </a:lnTo>
                <a:cubicBezTo>
                  <a:pt x="731837" y="11172493"/>
                  <a:pt x="485841" y="10421076"/>
                  <a:pt x="291505" y="9546629"/>
                </a:cubicBezTo>
                <a:cubicBezTo>
                  <a:pt x="97168" y="8672314"/>
                  <a:pt x="0" y="7865136"/>
                  <a:pt x="0" y="7125097"/>
                </a:cubicBezTo>
                <a:cubicBezTo>
                  <a:pt x="0" y="5897298"/>
                  <a:pt x="260416" y="4721159"/>
                  <a:pt x="781248" y="3596679"/>
                </a:cubicBezTo>
                <a:cubicBezTo>
                  <a:pt x="1302213" y="2472200"/>
                  <a:pt x="2133203" y="1273307"/>
                  <a:pt x="3274219" y="0"/>
                </a:cubicBezTo>
                <a:close/>
                <a:moveTo>
                  <a:pt x="8836620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6" name="Freeform 2716"/>
          <p:cNvSpPr/>
          <p:nvPr/>
        </p:nvSpPr>
        <p:spPr>
          <a:xfrm rot="0" flipH="0" flipV="0">
            <a:off x="12958032" y="5018734"/>
            <a:ext cx="137070" cy="171003"/>
          </a:xfrm>
          <a:custGeom>
            <a:pathLst>
              <a:path w="7615039" h="9500194">
                <a:moveTo>
                  <a:pt x="4328319" y="0"/>
                </a:moveTo>
                <a:cubicBezTo>
                  <a:pt x="5312304" y="0"/>
                  <a:pt x="6106054" y="243945"/>
                  <a:pt x="6709569" y="731837"/>
                </a:cubicBezTo>
                <a:cubicBezTo>
                  <a:pt x="7313216" y="1219597"/>
                  <a:pt x="7615039" y="1901692"/>
                  <a:pt x="7615039" y="2778125"/>
                </a:cubicBezTo>
                <a:lnTo>
                  <a:pt x="7615039" y="2895798"/>
                </a:lnTo>
                <a:lnTo>
                  <a:pt x="6411913" y="2895798"/>
                </a:lnTo>
                <a:lnTo>
                  <a:pt x="6411913" y="2809081"/>
                </a:lnTo>
                <a:cubicBezTo>
                  <a:pt x="6411913" y="2209667"/>
                  <a:pt x="6245490" y="1761133"/>
                  <a:pt x="5912644" y="1463476"/>
                </a:cubicBezTo>
                <a:cubicBezTo>
                  <a:pt x="5579931" y="1165820"/>
                  <a:pt x="5053873" y="1016992"/>
                  <a:pt x="4334471" y="1016992"/>
                </a:cubicBezTo>
                <a:cubicBezTo>
                  <a:pt x="3764029" y="1016992"/>
                  <a:pt x="3271044" y="1152392"/>
                  <a:pt x="2855516" y="1423194"/>
                </a:cubicBezTo>
                <a:cubicBezTo>
                  <a:pt x="2440120" y="1693862"/>
                  <a:pt x="2232422" y="2052439"/>
                  <a:pt x="2232422" y="2498923"/>
                </a:cubicBezTo>
                <a:cubicBezTo>
                  <a:pt x="2232422" y="2883495"/>
                  <a:pt x="2355387" y="3191536"/>
                  <a:pt x="2601317" y="3423047"/>
                </a:cubicBezTo>
                <a:cubicBezTo>
                  <a:pt x="2847248" y="3654557"/>
                  <a:pt x="3230695" y="3838509"/>
                  <a:pt x="3751660" y="3974901"/>
                </a:cubicBezTo>
                <a:lnTo>
                  <a:pt x="4768652" y="4247753"/>
                </a:lnTo>
                <a:cubicBezTo>
                  <a:pt x="5702896" y="4499901"/>
                  <a:pt x="6327114" y="4830630"/>
                  <a:pt x="6641306" y="5239940"/>
                </a:cubicBezTo>
                <a:cubicBezTo>
                  <a:pt x="6955499" y="5649251"/>
                  <a:pt x="7112596" y="6147395"/>
                  <a:pt x="7112596" y="6734373"/>
                </a:cubicBezTo>
                <a:cubicBezTo>
                  <a:pt x="7112596" y="7565297"/>
                  <a:pt x="6765330" y="8234032"/>
                  <a:pt x="6070799" y="8740576"/>
                </a:cubicBezTo>
                <a:cubicBezTo>
                  <a:pt x="5376267" y="9246989"/>
                  <a:pt x="4543293" y="9500194"/>
                  <a:pt x="3571875" y="9500194"/>
                </a:cubicBezTo>
                <a:cubicBezTo>
                  <a:pt x="2443163" y="9500194"/>
                  <a:pt x="1565672" y="9252148"/>
                  <a:pt x="939403" y="8756054"/>
                </a:cubicBezTo>
                <a:cubicBezTo>
                  <a:pt x="313135" y="8259961"/>
                  <a:pt x="0" y="7552994"/>
                  <a:pt x="0" y="6635154"/>
                </a:cubicBezTo>
                <a:lnTo>
                  <a:pt x="0" y="6424414"/>
                </a:lnTo>
                <a:lnTo>
                  <a:pt x="12303" y="6312694"/>
                </a:lnTo>
                <a:lnTo>
                  <a:pt x="1215430" y="6312694"/>
                </a:lnTo>
                <a:lnTo>
                  <a:pt x="1215430" y="6461522"/>
                </a:lnTo>
                <a:cubicBezTo>
                  <a:pt x="1215430" y="7151952"/>
                  <a:pt x="1416910" y="7661539"/>
                  <a:pt x="1819871" y="7990284"/>
                </a:cubicBezTo>
                <a:cubicBezTo>
                  <a:pt x="2222963" y="8318897"/>
                  <a:pt x="2823501" y="8483203"/>
                  <a:pt x="3621485" y="8483203"/>
                </a:cubicBezTo>
                <a:cubicBezTo>
                  <a:pt x="4311782" y="8483203"/>
                  <a:pt x="4864696" y="8324056"/>
                  <a:pt x="5280224" y="8005762"/>
                </a:cubicBezTo>
                <a:cubicBezTo>
                  <a:pt x="5695752" y="7687336"/>
                  <a:pt x="5903516" y="7265590"/>
                  <a:pt x="5903516" y="6740525"/>
                </a:cubicBezTo>
                <a:cubicBezTo>
                  <a:pt x="5903516" y="6215592"/>
                  <a:pt x="5675048" y="5838428"/>
                  <a:pt x="5218113" y="5609034"/>
                </a:cubicBezTo>
                <a:cubicBezTo>
                  <a:pt x="4761310" y="5379508"/>
                  <a:pt x="4154686" y="5177896"/>
                  <a:pt x="3398242" y="5004197"/>
                </a:cubicBezTo>
                <a:cubicBezTo>
                  <a:pt x="2641666" y="4834731"/>
                  <a:pt x="2057665" y="4555728"/>
                  <a:pt x="1646238" y="4167187"/>
                </a:cubicBezTo>
                <a:cubicBezTo>
                  <a:pt x="1234943" y="3778515"/>
                  <a:pt x="1029296" y="3265884"/>
                  <a:pt x="1029296" y="2629297"/>
                </a:cubicBezTo>
                <a:cubicBezTo>
                  <a:pt x="1029296" y="1835547"/>
                  <a:pt x="1350698" y="1198893"/>
                  <a:pt x="1993503" y="719336"/>
                </a:cubicBezTo>
                <a:cubicBezTo>
                  <a:pt x="2636441" y="239778"/>
                  <a:pt x="3414713" y="0"/>
                  <a:pt x="4328319" y="0"/>
                </a:cubicBezTo>
                <a:close/>
                <a:moveTo>
                  <a:pt x="9121775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7" name="Freeform 2717"/>
          <p:cNvSpPr/>
          <p:nvPr/>
        </p:nvSpPr>
        <p:spPr>
          <a:xfrm rot="0" flipH="0" flipV="0">
            <a:off x="13091870" y="5064944"/>
            <a:ext cx="134616" cy="166206"/>
          </a:xfrm>
          <a:custGeom>
            <a:pathLst>
              <a:path w="7478712" h="9233693">
                <a:moveTo>
                  <a:pt x="4899024" y="0"/>
                </a:moveTo>
                <a:cubicBezTo>
                  <a:pt x="5700977" y="0"/>
                  <a:pt x="6331412" y="240837"/>
                  <a:pt x="6790332" y="722511"/>
                </a:cubicBezTo>
                <a:cubicBezTo>
                  <a:pt x="7249252" y="1204052"/>
                  <a:pt x="7478712" y="1860351"/>
                  <a:pt x="7478712" y="2691408"/>
                </a:cubicBezTo>
                <a:cubicBezTo>
                  <a:pt x="7478712" y="3795117"/>
                  <a:pt x="7133496" y="4767659"/>
                  <a:pt x="6443067" y="5609034"/>
                </a:cubicBezTo>
                <a:cubicBezTo>
                  <a:pt x="5752636" y="6450277"/>
                  <a:pt x="4884472" y="6870897"/>
                  <a:pt x="3838574" y="6870897"/>
                </a:cubicBezTo>
                <a:cubicBezTo>
                  <a:pt x="3338379" y="6870897"/>
                  <a:pt x="2899105" y="6772737"/>
                  <a:pt x="2520751" y="6576417"/>
                </a:cubicBezTo>
                <a:cubicBezTo>
                  <a:pt x="2142529" y="6379964"/>
                  <a:pt x="1897591" y="6091568"/>
                  <a:pt x="1785937" y="5711229"/>
                </a:cubicBezTo>
                <a:lnTo>
                  <a:pt x="1761132" y="5711229"/>
                </a:lnTo>
                <a:lnTo>
                  <a:pt x="1066601" y="9233693"/>
                </a:lnTo>
                <a:lnTo>
                  <a:pt x="0" y="9233693"/>
                </a:lnTo>
                <a:lnTo>
                  <a:pt x="1916112" y="148828"/>
                </a:lnTo>
                <a:lnTo>
                  <a:pt x="2933104" y="148828"/>
                </a:lnTo>
                <a:lnTo>
                  <a:pt x="2703710" y="1091406"/>
                </a:lnTo>
                <a:lnTo>
                  <a:pt x="2728515" y="1091406"/>
                </a:lnTo>
                <a:cubicBezTo>
                  <a:pt x="2997199" y="731705"/>
                  <a:pt x="3297964" y="459912"/>
                  <a:pt x="3630810" y="276026"/>
                </a:cubicBezTo>
                <a:cubicBezTo>
                  <a:pt x="3963656" y="92009"/>
                  <a:pt x="4386394" y="0"/>
                  <a:pt x="4899024" y="0"/>
                </a:cubicBezTo>
                <a:close/>
                <a:moveTo>
                  <a:pt x="7336035" y="6715918"/>
                </a:moveTo>
                <a:moveTo>
                  <a:pt x="2145704" y="4216797"/>
                </a:moveTo>
                <a:cubicBezTo>
                  <a:pt x="2145704" y="4733528"/>
                  <a:pt x="2294532" y="5145947"/>
                  <a:pt x="2592188" y="5454054"/>
                </a:cubicBezTo>
                <a:cubicBezTo>
                  <a:pt x="2889845" y="5762029"/>
                  <a:pt x="3290821" y="5916017"/>
                  <a:pt x="3795117" y="5916017"/>
                </a:cubicBezTo>
                <a:cubicBezTo>
                  <a:pt x="4559895" y="5916017"/>
                  <a:pt x="5185171" y="5591505"/>
                  <a:pt x="5670946" y="4942483"/>
                </a:cubicBezTo>
                <a:cubicBezTo>
                  <a:pt x="6156721" y="4293327"/>
                  <a:pt x="6399609" y="3542969"/>
                  <a:pt x="6399609" y="2691408"/>
                </a:cubicBezTo>
                <a:cubicBezTo>
                  <a:pt x="6399609" y="2116733"/>
                  <a:pt x="6254881" y="1682618"/>
                  <a:pt x="5965427" y="1389062"/>
                </a:cubicBezTo>
                <a:cubicBezTo>
                  <a:pt x="5676106" y="1095507"/>
                  <a:pt x="5254492" y="948729"/>
                  <a:pt x="4700587" y="948729"/>
                </a:cubicBezTo>
                <a:cubicBezTo>
                  <a:pt x="3997721" y="948729"/>
                  <a:pt x="3396191" y="1289843"/>
                  <a:pt x="2895996" y="1972072"/>
                </a:cubicBezTo>
                <a:cubicBezTo>
                  <a:pt x="2395801" y="2654168"/>
                  <a:pt x="2145704" y="3402409"/>
                  <a:pt x="2145704" y="4216797"/>
                </a:cubicBezTo>
                <a:close/>
                <a:moveTo>
                  <a:pt x="31192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8" name="Freeform 2718"/>
          <p:cNvSpPr/>
          <p:nvPr/>
        </p:nvSpPr>
        <p:spPr>
          <a:xfrm rot="0" flipH="0" flipV="0">
            <a:off x="13242271" y="5064944"/>
            <a:ext cx="115192" cy="123676"/>
          </a:xfrm>
          <a:custGeom>
            <a:pathLst>
              <a:path w="6399610" h="6870897">
                <a:moveTo>
                  <a:pt x="3671094" y="0"/>
                </a:moveTo>
                <a:cubicBezTo>
                  <a:pt x="4564063" y="0"/>
                  <a:pt x="5242057" y="234619"/>
                  <a:pt x="5705078" y="703858"/>
                </a:cubicBezTo>
                <a:cubicBezTo>
                  <a:pt x="6168099" y="1173096"/>
                  <a:pt x="6399610" y="1843881"/>
                  <a:pt x="6399610" y="2716212"/>
                </a:cubicBezTo>
                <a:cubicBezTo>
                  <a:pt x="6399610" y="3877865"/>
                  <a:pt x="6059554" y="4860726"/>
                  <a:pt x="5379442" y="5664795"/>
                </a:cubicBezTo>
                <a:cubicBezTo>
                  <a:pt x="4699463" y="6468864"/>
                  <a:pt x="3828190" y="6870897"/>
                  <a:pt x="2765624" y="6870897"/>
                </a:cubicBezTo>
                <a:cubicBezTo>
                  <a:pt x="1938801" y="6870897"/>
                  <a:pt x="1271125" y="6618750"/>
                  <a:pt x="762595" y="6114454"/>
                </a:cubicBezTo>
                <a:cubicBezTo>
                  <a:pt x="254199" y="5610026"/>
                  <a:pt x="0" y="4944401"/>
                  <a:pt x="0" y="4117578"/>
                </a:cubicBezTo>
                <a:cubicBezTo>
                  <a:pt x="0" y="3001433"/>
                  <a:pt x="338998" y="2036167"/>
                  <a:pt x="1016992" y="1221779"/>
                </a:cubicBezTo>
                <a:cubicBezTo>
                  <a:pt x="1694987" y="407260"/>
                  <a:pt x="2579688" y="0"/>
                  <a:pt x="3671094" y="0"/>
                </a:cubicBezTo>
                <a:close/>
                <a:moveTo>
                  <a:pt x="6498828" y="6715918"/>
                </a:moveTo>
                <a:moveTo>
                  <a:pt x="1078905" y="4111426"/>
                </a:moveTo>
                <a:cubicBezTo>
                  <a:pt x="1078905" y="4686101"/>
                  <a:pt x="1240102" y="5130535"/>
                  <a:pt x="1562497" y="5444728"/>
                </a:cubicBezTo>
                <a:cubicBezTo>
                  <a:pt x="1885024" y="5758921"/>
                  <a:pt x="2323306" y="5916017"/>
                  <a:pt x="2877344" y="5916017"/>
                </a:cubicBezTo>
                <a:cubicBezTo>
                  <a:pt x="3571875" y="5916017"/>
                  <a:pt x="4152702" y="5592498"/>
                  <a:pt x="4619824" y="4945459"/>
                </a:cubicBezTo>
                <a:cubicBezTo>
                  <a:pt x="5086945" y="4298421"/>
                  <a:pt x="5320506" y="3584244"/>
                  <a:pt x="5320506" y="2802929"/>
                </a:cubicBezTo>
                <a:cubicBezTo>
                  <a:pt x="5320506" y="2249024"/>
                  <a:pt x="5169628" y="1801548"/>
                  <a:pt x="4867870" y="1460500"/>
                </a:cubicBezTo>
                <a:cubicBezTo>
                  <a:pt x="4566113" y="1119319"/>
                  <a:pt x="4136165" y="948729"/>
                  <a:pt x="3578027" y="948729"/>
                </a:cubicBezTo>
                <a:cubicBezTo>
                  <a:pt x="2866959" y="948729"/>
                  <a:pt x="2272639" y="1273307"/>
                  <a:pt x="1795066" y="1922462"/>
                </a:cubicBezTo>
                <a:cubicBezTo>
                  <a:pt x="1317625" y="2571485"/>
                  <a:pt x="1078905" y="3301140"/>
                  <a:pt x="1078905" y="4111426"/>
                </a:cubicBezTo>
                <a:close/>
                <a:moveTo>
                  <a:pt x="2387402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19" name="Freeform 2719"/>
          <p:cNvSpPr/>
          <p:nvPr/>
        </p:nvSpPr>
        <p:spPr>
          <a:xfrm rot="0" flipH="0" flipV="0">
            <a:off x="13368462" y="5022638"/>
            <a:ext cx="53692" cy="163191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0" name="Freeform 2720"/>
          <p:cNvSpPr/>
          <p:nvPr/>
        </p:nvSpPr>
        <p:spPr>
          <a:xfrm rot="0" flipH="0" flipV="0">
            <a:off x="13419211" y="5022638"/>
            <a:ext cx="53692" cy="163191"/>
          </a:xfrm>
          <a:custGeom>
            <a:pathLst>
              <a:path w="2982911" h="9066212">
                <a:moveTo>
                  <a:pt x="2982911" y="0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903808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1" name="Freeform 2721"/>
          <p:cNvSpPr/>
          <p:nvPr/>
        </p:nvSpPr>
        <p:spPr>
          <a:xfrm rot="0" flipH="0" flipV="0">
            <a:off x="13473310" y="5064944"/>
            <a:ext cx="110953" cy="123676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2" name="Freeform 2722"/>
          <p:cNvSpPr/>
          <p:nvPr/>
        </p:nvSpPr>
        <p:spPr>
          <a:xfrm rot="0" flipH="0" flipV="0">
            <a:off x="13592718" y="5064608"/>
            <a:ext cx="87514" cy="121222"/>
          </a:xfrm>
          <a:custGeom>
            <a:pathLst>
              <a:path w="4861916" h="6734571">
                <a:moveTo>
                  <a:pt x="4663478" y="0"/>
                </a:moveTo>
                <a:cubicBezTo>
                  <a:pt x="4770899" y="0"/>
                  <a:pt x="4837045" y="6217"/>
                  <a:pt x="4861916" y="18653"/>
                </a:cubicBezTo>
                <a:lnTo>
                  <a:pt x="4607519" y="1172170"/>
                </a:lnTo>
                <a:cubicBezTo>
                  <a:pt x="4582780" y="1163836"/>
                  <a:pt x="4498048" y="1159668"/>
                  <a:pt x="4353320" y="1159668"/>
                </a:cubicBezTo>
                <a:cubicBezTo>
                  <a:pt x="3849024" y="1159668"/>
                  <a:pt x="3465577" y="1235141"/>
                  <a:pt x="3202978" y="1386086"/>
                </a:cubicBezTo>
                <a:cubicBezTo>
                  <a:pt x="2940512" y="1536898"/>
                  <a:pt x="2670769" y="1768408"/>
                  <a:pt x="2393750" y="2080617"/>
                </a:cubicBezTo>
                <a:cubicBezTo>
                  <a:pt x="2116731" y="2392693"/>
                  <a:pt x="1885221" y="2972461"/>
                  <a:pt x="1699219" y="3819921"/>
                </a:cubicBezTo>
                <a:lnTo>
                  <a:pt x="1079102" y="6734571"/>
                </a:lnTo>
                <a:lnTo>
                  <a:pt x="0" y="6734571"/>
                </a:lnTo>
                <a:lnTo>
                  <a:pt x="1370606" y="167481"/>
                </a:lnTo>
                <a:lnTo>
                  <a:pt x="2387599" y="167481"/>
                </a:lnTo>
                <a:lnTo>
                  <a:pt x="2071289" y="1575196"/>
                </a:lnTo>
                <a:lnTo>
                  <a:pt x="2096094" y="1575196"/>
                </a:lnTo>
                <a:cubicBezTo>
                  <a:pt x="2269793" y="1265105"/>
                  <a:pt x="2464129" y="1001580"/>
                  <a:pt x="2679103" y="784621"/>
                </a:cubicBezTo>
                <a:cubicBezTo>
                  <a:pt x="2894077" y="567531"/>
                  <a:pt x="3125588" y="396941"/>
                  <a:pt x="3373635" y="272851"/>
                </a:cubicBezTo>
                <a:cubicBezTo>
                  <a:pt x="3530665" y="190169"/>
                  <a:pt x="3689812" y="130241"/>
                  <a:pt x="3851075" y="93067"/>
                </a:cubicBezTo>
                <a:cubicBezTo>
                  <a:pt x="4012339" y="55893"/>
                  <a:pt x="4183921" y="29037"/>
                  <a:pt x="4365822" y="12501"/>
                </a:cubicBezTo>
                <a:cubicBezTo>
                  <a:pt x="4427735" y="8400"/>
                  <a:pt x="4478336" y="5292"/>
                  <a:pt x="4517627" y="3175"/>
                </a:cubicBezTo>
                <a:cubicBezTo>
                  <a:pt x="4556917" y="1058"/>
                  <a:pt x="4605535" y="0"/>
                  <a:pt x="4663478" y="0"/>
                </a:cubicBezTo>
                <a:close/>
                <a:moveTo>
                  <a:pt x="6796681" y="6734571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3" name="Freeform 2723"/>
          <p:cNvSpPr/>
          <p:nvPr/>
        </p:nvSpPr>
        <p:spPr>
          <a:xfrm rot="0" flipH="0" flipV="0">
            <a:off x="13731050" y="5064944"/>
            <a:ext cx="108720" cy="123676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4" name="Freeform 2724"/>
          <p:cNvSpPr/>
          <p:nvPr/>
        </p:nvSpPr>
        <p:spPr>
          <a:xfrm rot="0" flipH="0" flipV="0">
            <a:off x="13850808" y="5022638"/>
            <a:ext cx="53692" cy="163191"/>
          </a:xfrm>
          <a:custGeom>
            <a:pathLst>
              <a:path w="2982911" h="9066212">
                <a:moveTo>
                  <a:pt x="2982911" y="0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903808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5" name="Freeform 2725"/>
          <p:cNvSpPr/>
          <p:nvPr/>
        </p:nvSpPr>
        <p:spPr>
          <a:xfrm rot="0" flipH="0" flipV="0">
            <a:off x="13904907" y="5064944"/>
            <a:ext cx="110953" cy="123676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6" name="Freeform 2726"/>
          <p:cNvSpPr/>
          <p:nvPr/>
        </p:nvSpPr>
        <p:spPr>
          <a:xfrm rot="0" flipH="0" flipV="0">
            <a:off x="14024315" y="5064608"/>
            <a:ext cx="87514" cy="121222"/>
          </a:xfrm>
          <a:custGeom>
            <a:pathLst>
              <a:path w="4861916" h="6734571">
                <a:moveTo>
                  <a:pt x="4663478" y="0"/>
                </a:moveTo>
                <a:cubicBezTo>
                  <a:pt x="4770899" y="0"/>
                  <a:pt x="4837045" y="6217"/>
                  <a:pt x="4861916" y="18653"/>
                </a:cubicBezTo>
                <a:lnTo>
                  <a:pt x="4607519" y="1172170"/>
                </a:lnTo>
                <a:cubicBezTo>
                  <a:pt x="4582780" y="1163836"/>
                  <a:pt x="4498048" y="1159668"/>
                  <a:pt x="4353320" y="1159668"/>
                </a:cubicBezTo>
                <a:cubicBezTo>
                  <a:pt x="3849024" y="1159668"/>
                  <a:pt x="3465577" y="1235141"/>
                  <a:pt x="3202978" y="1386086"/>
                </a:cubicBezTo>
                <a:cubicBezTo>
                  <a:pt x="2940512" y="1536898"/>
                  <a:pt x="2670769" y="1768408"/>
                  <a:pt x="2393750" y="2080617"/>
                </a:cubicBezTo>
                <a:cubicBezTo>
                  <a:pt x="2116731" y="2392693"/>
                  <a:pt x="1885221" y="2972461"/>
                  <a:pt x="1699219" y="3819921"/>
                </a:cubicBezTo>
                <a:lnTo>
                  <a:pt x="1079102" y="6734571"/>
                </a:lnTo>
                <a:lnTo>
                  <a:pt x="0" y="6734571"/>
                </a:lnTo>
                <a:lnTo>
                  <a:pt x="1370606" y="167481"/>
                </a:lnTo>
                <a:lnTo>
                  <a:pt x="2387599" y="167481"/>
                </a:lnTo>
                <a:lnTo>
                  <a:pt x="2071289" y="1575196"/>
                </a:lnTo>
                <a:lnTo>
                  <a:pt x="2096094" y="1575196"/>
                </a:lnTo>
                <a:cubicBezTo>
                  <a:pt x="2269793" y="1265105"/>
                  <a:pt x="2464129" y="1001580"/>
                  <a:pt x="2679103" y="784621"/>
                </a:cubicBezTo>
                <a:cubicBezTo>
                  <a:pt x="2894077" y="567531"/>
                  <a:pt x="3125588" y="396941"/>
                  <a:pt x="3373635" y="272851"/>
                </a:cubicBezTo>
                <a:cubicBezTo>
                  <a:pt x="3530665" y="190169"/>
                  <a:pt x="3689812" y="130241"/>
                  <a:pt x="3851075" y="93067"/>
                </a:cubicBezTo>
                <a:cubicBezTo>
                  <a:pt x="4012339" y="55893"/>
                  <a:pt x="4183921" y="29037"/>
                  <a:pt x="4365822" y="12501"/>
                </a:cubicBezTo>
                <a:cubicBezTo>
                  <a:pt x="4427735" y="8400"/>
                  <a:pt x="4478336" y="5292"/>
                  <a:pt x="4517627" y="3175"/>
                </a:cubicBezTo>
                <a:cubicBezTo>
                  <a:pt x="4556917" y="1058"/>
                  <a:pt x="4605535" y="0"/>
                  <a:pt x="4663478" y="0"/>
                </a:cubicBezTo>
                <a:close/>
                <a:moveTo>
                  <a:pt x="6796681" y="6734571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7" name="Freeform 2727"/>
          <p:cNvSpPr/>
          <p:nvPr/>
        </p:nvSpPr>
        <p:spPr>
          <a:xfrm rot="0" flipH="0" flipV="0">
            <a:off x="14109833" y="5032686"/>
            <a:ext cx="66526" cy="154483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8" name="Freeform 2728"/>
          <p:cNvSpPr/>
          <p:nvPr/>
        </p:nvSpPr>
        <p:spPr>
          <a:xfrm rot="0" flipH="0" flipV="0">
            <a:off x="14177485" y="5067622"/>
            <a:ext cx="50006" cy="118207"/>
          </a:xfrm>
          <a:custGeom>
            <a:pathLst>
              <a:path w="2778125" h="6567090">
                <a:moveTo>
                  <a:pt x="2778125" y="0"/>
                </a:moveTo>
                <a:lnTo>
                  <a:pt x="2486621" y="1413867"/>
                </a:lnTo>
                <a:lnTo>
                  <a:pt x="1066602" y="1413867"/>
                </a:lnTo>
                <a:lnTo>
                  <a:pt x="1358107" y="0"/>
                </a:lnTo>
                <a:close/>
                <a:moveTo>
                  <a:pt x="6374805" y="6567090"/>
                </a:moveTo>
                <a:moveTo>
                  <a:pt x="1711524" y="5159375"/>
                </a:moveTo>
                <a:lnTo>
                  <a:pt x="1420019" y="6567090"/>
                </a:lnTo>
                <a:lnTo>
                  <a:pt x="0" y="6567090"/>
                </a:lnTo>
                <a:lnTo>
                  <a:pt x="279004" y="5159375"/>
                </a:lnTo>
                <a:close/>
                <a:moveTo>
                  <a:pt x="1215430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29" name="Rectangle 2729"/>
          <p:cNvSpPr/>
          <p:nvPr/>
        </p:nvSpPr>
        <p:spPr>
          <a:xfrm rot="0" flipH="0" flipV="0">
            <a:off x="12896150" y="5291489"/>
            <a:ext cx="3437001" cy="274045"/>
          </a:xfrm>
          <a:prstGeom prst="rect">
            <a:avLst/>
          </a:prstGeom>
        </p:spPr>
      </p:sp>
      <p:sp>
        <p:nvSpPr>
          <p:cNvPr id="2730" name="Freeform 2730"/>
          <p:cNvSpPr/>
          <p:nvPr/>
        </p:nvSpPr>
        <p:spPr>
          <a:xfrm rot="0" flipH="0" flipV="0">
            <a:off x="12897714" y="5336963"/>
            <a:ext cx="147004" cy="163191"/>
          </a:xfrm>
          <a:custGeom>
            <a:pathLst>
              <a:path w="8166894" h="9066212">
                <a:moveTo>
                  <a:pt x="8166894" y="0"/>
                </a:moveTo>
                <a:lnTo>
                  <a:pt x="7962305" y="1016992"/>
                </a:lnTo>
                <a:lnTo>
                  <a:pt x="2920603" y="1016992"/>
                </a:lnTo>
                <a:lnTo>
                  <a:pt x="2312988" y="3894336"/>
                </a:lnTo>
                <a:lnTo>
                  <a:pt x="7013377" y="3894336"/>
                </a:lnTo>
                <a:lnTo>
                  <a:pt x="6808788" y="4911328"/>
                </a:lnTo>
                <a:lnTo>
                  <a:pt x="2095897" y="4911328"/>
                </a:lnTo>
                <a:lnTo>
                  <a:pt x="1438672" y="8049220"/>
                </a:lnTo>
                <a:lnTo>
                  <a:pt x="6542088" y="8049220"/>
                </a:lnTo>
                <a:lnTo>
                  <a:pt x="6312694" y="9066212"/>
                </a:lnTo>
                <a:lnTo>
                  <a:pt x="0" y="9066212"/>
                </a:lnTo>
                <a:lnTo>
                  <a:pt x="1922264" y="0"/>
                </a:lnTo>
                <a:close/>
                <a:moveTo>
                  <a:pt x="89792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1" name="Freeform 2731"/>
          <p:cNvSpPr/>
          <p:nvPr/>
        </p:nvSpPr>
        <p:spPr>
          <a:xfrm rot="0" flipH="0" flipV="0">
            <a:off x="13034478" y="5336963"/>
            <a:ext cx="53692" cy="163191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2" name="Freeform 2732"/>
          <p:cNvSpPr/>
          <p:nvPr/>
        </p:nvSpPr>
        <p:spPr>
          <a:xfrm rot="0" flipH="0" flipV="0">
            <a:off x="13159268" y="5381947"/>
            <a:ext cx="103359" cy="118207"/>
          </a:xfrm>
          <a:custGeom>
            <a:pathLst>
              <a:path w="5742185" h="6567090">
                <a:moveTo>
                  <a:pt x="1141015" y="0"/>
                </a:moveTo>
                <a:lnTo>
                  <a:pt x="1699021" y="5457031"/>
                </a:lnTo>
                <a:lnTo>
                  <a:pt x="1729978" y="5457031"/>
                </a:lnTo>
                <a:lnTo>
                  <a:pt x="4570214" y="0"/>
                </a:lnTo>
                <a:lnTo>
                  <a:pt x="5742185" y="0"/>
                </a:lnTo>
                <a:lnTo>
                  <a:pt x="2095896" y="6567090"/>
                </a:lnTo>
                <a:lnTo>
                  <a:pt x="942578" y="6567090"/>
                </a:lnTo>
                <a:lnTo>
                  <a:pt x="0" y="0"/>
                </a:lnTo>
                <a:close/>
                <a:moveTo>
                  <a:pt x="6033690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3" name="Freeform 2733"/>
          <p:cNvSpPr/>
          <p:nvPr/>
        </p:nvSpPr>
        <p:spPr>
          <a:xfrm rot="0" flipH="0" flipV="0">
            <a:off x="13258277" y="5336963"/>
            <a:ext cx="53692" cy="163191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4" name="Freeform 2734"/>
          <p:cNvSpPr/>
          <p:nvPr/>
        </p:nvSpPr>
        <p:spPr>
          <a:xfrm rot="0" flipH="0" flipV="0">
            <a:off x="13309026" y="5336963"/>
            <a:ext cx="53692" cy="163191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5" name="Freeform 2735"/>
          <p:cNvSpPr/>
          <p:nvPr/>
        </p:nvSpPr>
        <p:spPr>
          <a:xfrm rot="0" flipH="0" flipV="0">
            <a:off x="13368484" y="5347011"/>
            <a:ext cx="66526" cy="154483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6" name="Freeform 2736"/>
          <p:cNvSpPr/>
          <p:nvPr/>
        </p:nvSpPr>
        <p:spPr>
          <a:xfrm rot="0" flipH="0" flipV="0">
            <a:off x="13440264" y="5347011"/>
            <a:ext cx="66526" cy="154483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7" name="Freeform 2737"/>
          <p:cNvSpPr/>
          <p:nvPr/>
        </p:nvSpPr>
        <p:spPr>
          <a:xfrm rot="0" flipH="0" flipV="0">
            <a:off x="13505544" y="5379269"/>
            <a:ext cx="110953" cy="123676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8" name="Freeform 2738"/>
          <p:cNvSpPr/>
          <p:nvPr/>
        </p:nvSpPr>
        <p:spPr>
          <a:xfrm rot="0" flipH="0" flipV="0">
            <a:off x="13624952" y="5336963"/>
            <a:ext cx="53692" cy="163191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39" name="Freeform 2739"/>
          <p:cNvSpPr/>
          <p:nvPr/>
        </p:nvSpPr>
        <p:spPr>
          <a:xfrm rot="0" flipH="0" flipV="0">
            <a:off x="13684409" y="5347011"/>
            <a:ext cx="66526" cy="154483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0" name="Freeform 2740"/>
          <p:cNvSpPr/>
          <p:nvPr/>
        </p:nvSpPr>
        <p:spPr>
          <a:xfrm rot="0" flipH="0" flipV="0">
            <a:off x="13746367" y="5338749"/>
            <a:ext cx="108720" cy="164195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1" name="Freeform 2741"/>
          <p:cNvSpPr/>
          <p:nvPr/>
        </p:nvSpPr>
        <p:spPr>
          <a:xfrm rot="0" flipH="0" flipV="0">
            <a:off x="13929447" y="5379269"/>
            <a:ext cx="183508" cy="120886"/>
          </a:xfrm>
          <a:custGeom>
            <a:pathLst>
              <a:path w="10194924" h="6715918">
                <a:moveTo>
                  <a:pt x="4471192" y="0"/>
                </a:moveTo>
                <a:cubicBezTo>
                  <a:pt x="4942415" y="0"/>
                  <a:pt x="5313427" y="101335"/>
                  <a:pt x="5584228" y="304006"/>
                </a:cubicBezTo>
                <a:cubicBezTo>
                  <a:pt x="5855029" y="506544"/>
                  <a:pt x="6033821" y="797983"/>
                  <a:pt x="6120605" y="1178322"/>
                </a:cubicBezTo>
                <a:cubicBezTo>
                  <a:pt x="6364551" y="831056"/>
                  <a:pt x="6689062" y="547886"/>
                  <a:pt x="7094139" y="328811"/>
                </a:cubicBezTo>
                <a:cubicBezTo>
                  <a:pt x="7499349" y="109603"/>
                  <a:pt x="7925195" y="0"/>
                  <a:pt x="8371680" y="0"/>
                </a:cubicBezTo>
                <a:cubicBezTo>
                  <a:pt x="8929819" y="0"/>
                  <a:pt x="9373194" y="130241"/>
                  <a:pt x="9701806" y="390723"/>
                </a:cubicBezTo>
                <a:cubicBezTo>
                  <a:pt x="10030551" y="651205"/>
                  <a:pt x="10194924" y="1012957"/>
                  <a:pt x="10194924" y="1475978"/>
                </a:cubicBezTo>
                <a:cubicBezTo>
                  <a:pt x="10194924" y="1645443"/>
                  <a:pt x="10179380" y="1828403"/>
                  <a:pt x="10148291" y="2024856"/>
                </a:cubicBezTo>
                <a:cubicBezTo>
                  <a:pt x="10117335" y="2221177"/>
                  <a:pt x="10070834" y="2472266"/>
                  <a:pt x="10008789" y="2778125"/>
                </a:cubicBezTo>
                <a:lnTo>
                  <a:pt x="9177931" y="6715918"/>
                </a:lnTo>
                <a:lnTo>
                  <a:pt x="8098828" y="6715918"/>
                </a:lnTo>
                <a:lnTo>
                  <a:pt x="8991797" y="2666603"/>
                </a:lnTo>
                <a:cubicBezTo>
                  <a:pt x="9057943" y="2360612"/>
                  <a:pt x="9095117" y="2149739"/>
                  <a:pt x="9103319" y="2033984"/>
                </a:cubicBezTo>
                <a:cubicBezTo>
                  <a:pt x="9111653" y="1918229"/>
                  <a:pt x="9115820" y="1854133"/>
                  <a:pt x="9115820" y="1841698"/>
                </a:cubicBezTo>
                <a:cubicBezTo>
                  <a:pt x="9115820" y="1585449"/>
                  <a:pt x="9018652" y="1372592"/>
                  <a:pt x="8824316" y="1203126"/>
                </a:cubicBezTo>
                <a:cubicBezTo>
                  <a:pt x="8630111" y="1033529"/>
                  <a:pt x="8392450" y="948729"/>
                  <a:pt x="8111330" y="948729"/>
                </a:cubicBezTo>
                <a:cubicBezTo>
                  <a:pt x="7747528" y="948729"/>
                  <a:pt x="7380617" y="1081021"/>
                  <a:pt x="7010597" y="1345604"/>
                </a:cubicBezTo>
                <a:cubicBezTo>
                  <a:pt x="6640577" y="1610188"/>
                  <a:pt x="6382145" y="1883039"/>
                  <a:pt x="6235302" y="2164159"/>
                </a:cubicBezTo>
                <a:cubicBezTo>
                  <a:pt x="6088590" y="2445279"/>
                  <a:pt x="5967676" y="2809081"/>
                  <a:pt x="5872558" y="3255565"/>
                </a:cubicBezTo>
                <a:lnTo>
                  <a:pt x="5128417" y="6715918"/>
                </a:lnTo>
                <a:lnTo>
                  <a:pt x="4049513" y="6715918"/>
                </a:lnTo>
                <a:lnTo>
                  <a:pt x="4805956" y="3106737"/>
                </a:lnTo>
                <a:cubicBezTo>
                  <a:pt x="4888639" y="2701660"/>
                  <a:pt x="4948567" y="2401954"/>
                  <a:pt x="4985741" y="2207617"/>
                </a:cubicBezTo>
                <a:cubicBezTo>
                  <a:pt x="5023047" y="2013280"/>
                  <a:pt x="5041700" y="1878938"/>
                  <a:pt x="5041700" y="1804590"/>
                </a:cubicBezTo>
                <a:cubicBezTo>
                  <a:pt x="5041700" y="1535906"/>
                  <a:pt x="4962127" y="1326091"/>
                  <a:pt x="4802980" y="1175147"/>
                </a:cubicBezTo>
                <a:cubicBezTo>
                  <a:pt x="4643833" y="1024202"/>
                  <a:pt x="4417482" y="948729"/>
                  <a:pt x="4123927" y="948729"/>
                </a:cubicBezTo>
                <a:cubicBezTo>
                  <a:pt x="3735254" y="948729"/>
                  <a:pt x="3356966" y="1089289"/>
                  <a:pt x="2989063" y="1370409"/>
                </a:cubicBezTo>
                <a:cubicBezTo>
                  <a:pt x="2621160" y="1651529"/>
                  <a:pt x="2363786" y="1906852"/>
                  <a:pt x="2216942" y="2136378"/>
                </a:cubicBezTo>
                <a:cubicBezTo>
                  <a:pt x="2070231" y="2365772"/>
                  <a:pt x="1938997" y="2728515"/>
                  <a:pt x="1823242" y="3224609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95411" y="148828"/>
                </a:lnTo>
                <a:lnTo>
                  <a:pt x="2399902" y="148828"/>
                </a:lnTo>
                <a:lnTo>
                  <a:pt x="2158205" y="1128712"/>
                </a:lnTo>
                <a:lnTo>
                  <a:pt x="2183010" y="1153517"/>
                </a:lnTo>
                <a:cubicBezTo>
                  <a:pt x="2484767" y="781380"/>
                  <a:pt x="2831966" y="496093"/>
                  <a:pt x="3224608" y="297656"/>
                </a:cubicBezTo>
                <a:cubicBezTo>
                  <a:pt x="3617382" y="99218"/>
                  <a:pt x="4032910" y="0"/>
                  <a:pt x="4471192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2" name="Freeform 2742"/>
          <p:cNvSpPr/>
          <p:nvPr/>
        </p:nvSpPr>
        <p:spPr>
          <a:xfrm rot="0" flipH="0" flipV="0">
            <a:off x="14129239" y="5379269"/>
            <a:ext cx="115192" cy="123676"/>
          </a:xfrm>
          <a:custGeom>
            <a:pathLst>
              <a:path w="6399610" h="6870897">
                <a:moveTo>
                  <a:pt x="3671094" y="0"/>
                </a:moveTo>
                <a:cubicBezTo>
                  <a:pt x="4564063" y="0"/>
                  <a:pt x="5242057" y="234619"/>
                  <a:pt x="5705078" y="703858"/>
                </a:cubicBezTo>
                <a:cubicBezTo>
                  <a:pt x="6168099" y="1173096"/>
                  <a:pt x="6399610" y="1843881"/>
                  <a:pt x="6399610" y="2716212"/>
                </a:cubicBezTo>
                <a:cubicBezTo>
                  <a:pt x="6399610" y="3877865"/>
                  <a:pt x="6059554" y="4860726"/>
                  <a:pt x="5379442" y="5664795"/>
                </a:cubicBezTo>
                <a:cubicBezTo>
                  <a:pt x="4699463" y="6468864"/>
                  <a:pt x="3828190" y="6870897"/>
                  <a:pt x="2765624" y="6870897"/>
                </a:cubicBezTo>
                <a:cubicBezTo>
                  <a:pt x="1938801" y="6870897"/>
                  <a:pt x="1271125" y="6618750"/>
                  <a:pt x="762595" y="6114454"/>
                </a:cubicBezTo>
                <a:cubicBezTo>
                  <a:pt x="254199" y="5610026"/>
                  <a:pt x="0" y="4944401"/>
                  <a:pt x="0" y="4117578"/>
                </a:cubicBezTo>
                <a:cubicBezTo>
                  <a:pt x="0" y="3001433"/>
                  <a:pt x="338998" y="2036167"/>
                  <a:pt x="1016992" y="1221779"/>
                </a:cubicBezTo>
                <a:cubicBezTo>
                  <a:pt x="1694987" y="407260"/>
                  <a:pt x="2579688" y="0"/>
                  <a:pt x="3671094" y="0"/>
                </a:cubicBezTo>
                <a:close/>
                <a:moveTo>
                  <a:pt x="6498828" y="6715918"/>
                </a:moveTo>
                <a:moveTo>
                  <a:pt x="1078905" y="4111426"/>
                </a:moveTo>
                <a:cubicBezTo>
                  <a:pt x="1078905" y="4686101"/>
                  <a:pt x="1240102" y="5130535"/>
                  <a:pt x="1562497" y="5444728"/>
                </a:cubicBezTo>
                <a:cubicBezTo>
                  <a:pt x="1885024" y="5758921"/>
                  <a:pt x="2323306" y="5916017"/>
                  <a:pt x="2877344" y="5916017"/>
                </a:cubicBezTo>
                <a:cubicBezTo>
                  <a:pt x="3571875" y="5916017"/>
                  <a:pt x="4152702" y="5592498"/>
                  <a:pt x="4619824" y="4945459"/>
                </a:cubicBezTo>
                <a:cubicBezTo>
                  <a:pt x="5086945" y="4298421"/>
                  <a:pt x="5320506" y="3584244"/>
                  <a:pt x="5320506" y="2802929"/>
                </a:cubicBezTo>
                <a:cubicBezTo>
                  <a:pt x="5320506" y="2249024"/>
                  <a:pt x="5169628" y="1801548"/>
                  <a:pt x="4867870" y="1460500"/>
                </a:cubicBezTo>
                <a:cubicBezTo>
                  <a:pt x="4566113" y="1119319"/>
                  <a:pt x="4136165" y="948729"/>
                  <a:pt x="3578027" y="948729"/>
                </a:cubicBezTo>
                <a:cubicBezTo>
                  <a:pt x="2866959" y="948729"/>
                  <a:pt x="2272639" y="1273307"/>
                  <a:pt x="1795066" y="1922462"/>
                </a:cubicBezTo>
                <a:cubicBezTo>
                  <a:pt x="1317625" y="2571485"/>
                  <a:pt x="1078905" y="3301140"/>
                  <a:pt x="1078905" y="4111426"/>
                </a:cubicBezTo>
                <a:close/>
                <a:moveTo>
                  <a:pt x="2387402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3" name="Freeform 2743"/>
          <p:cNvSpPr/>
          <p:nvPr/>
        </p:nvSpPr>
        <p:spPr>
          <a:xfrm rot="0" flipH="0" flipV="0">
            <a:off x="14255430" y="5379269"/>
            <a:ext cx="115417" cy="120886"/>
          </a:xfrm>
          <a:custGeom>
            <a:pathLst>
              <a:path w="6412110" h="6715918">
                <a:moveTo>
                  <a:pt x="4582714" y="0"/>
                </a:moveTo>
                <a:cubicBezTo>
                  <a:pt x="5202898" y="0"/>
                  <a:pt x="5662810" y="135400"/>
                  <a:pt x="5962450" y="406201"/>
                </a:cubicBezTo>
                <a:cubicBezTo>
                  <a:pt x="6262223" y="677002"/>
                  <a:pt x="6412110" y="1101791"/>
                  <a:pt x="6412110" y="1680567"/>
                </a:cubicBezTo>
                <a:cubicBezTo>
                  <a:pt x="6412110" y="1796322"/>
                  <a:pt x="6402783" y="1931723"/>
                  <a:pt x="6384130" y="2086768"/>
                </a:cubicBezTo>
                <a:cubicBezTo>
                  <a:pt x="6365609" y="2241814"/>
                  <a:pt x="6310840" y="2536362"/>
                  <a:pt x="6219824" y="2970411"/>
                </a:cubicBezTo>
                <a:lnTo>
                  <a:pt x="5419922" y="6715918"/>
                </a:lnTo>
                <a:lnTo>
                  <a:pt x="4341017" y="6715918"/>
                </a:lnTo>
                <a:lnTo>
                  <a:pt x="5258791" y="2480468"/>
                </a:lnTo>
                <a:cubicBezTo>
                  <a:pt x="5308400" y="2166276"/>
                  <a:pt x="5333205" y="1959570"/>
                  <a:pt x="5333205" y="1860351"/>
                </a:cubicBezTo>
                <a:cubicBezTo>
                  <a:pt x="5333205" y="1575130"/>
                  <a:pt x="5230877" y="1351888"/>
                  <a:pt x="5026222" y="1190625"/>
                </a:cubicBezTo>
                <a:cubicBezTo>
                  <a:pt x="4821567" y="1029361"/>
                  <a:pt x="4543556" y="948729"/>
                  <a:pt x="4192189" y="948729"/>
                </a:cubicBezTo>
                <a:cubicBezTo>
                  <a:pt x="3687761" y="948729"/>
                  <a:pt x="3199869" y="1149283"/>
                  <a:pt x="2728514" y="1550392"/>
                </a:cubicBezTo>
                <a:cubicBezTo>
                  <a:pt x="2257291" y="1951368"/>
                  <a:pt x="1965853" y="2443294"/>
                  <a:pt x="1854199" y="3026172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82910" y="148828"/>
                </a:lnTo>
                <a:lnTo>
                  <a:pt x="2424706" y="148828"/>
                </a:lnTo>
                <a:lnTo>
                  <a:pt x="2220117" y="1141015"/>
                </a:lnTo>
                <a:lnTo>
                  <a:pt x="2244922" y="1141015"/>
                </a:lnTo>
                <a:cubicBezTo>
                  <a:pt x="2513606" y="777213"/>
                  <a:pt x="2850487" y="496093"/>
                  <a:pt x="3255564" y="297656"/>
                </a:cubicBezTo>
                <a:cubicBezTo>
                  <a:pt x="3660774" y="99218"/>
                  <a:pt x="4103157" y="0"/>
                  <a:pt x="4582714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4" name="Freeform 2744"/>
          <p:cNvSpPr/>
          <p:nvPr/>
        </p:nvSpPr>
        <p:spPr>
          <a:xfrm rot="0" flipH="0" flipV="0">
            <a:off x="14385883" y="5379269"/>
            <a:ext cx="110953" cy="123676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5" name="Freeform 2745"/>
          <p:cNvSpPr/>
          <p:nvPr/>
        </p:nvSpPr>
        <p:spPr>
          <a:xfrm rot="0" flipH="0" flipV="0">
            <a:off x="14504398" y="5379269"/>
            <a:ext cx="102580" cy="123676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6" name="Freeform 2746"/>
          <p:cNvSpPr/>
          <p:nvPr/>
        </p:nvSpPr>
        <p:spPr>
          <a:xfrm rot="0" flipH="0" flipV="0">
            <a:off x="14623727" y="5347011"/>
            <a:ext cx="66526" cy="154483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7" name="Freeform 2747"/>
          <p:cNvSpPr/>
          <p:nvPr/>
        </p:nvSpPr>
        <p:spPr>
          <a:xfrm rot="0" flipH="0" flipV="0">
            <a:off x="14685684" y="5379269"/>
            <a:ext cx="108720" cy="123676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8" name="Freeform 2748"/>
          <p:cNvSpPr/>
          <p:nvPr/>
        </p:nvSpPr>
        <p:spPr>
          <a:xfrm rot="0" flipH="0" flipV="0">
            <a:off x="14868765" y="5336963"/>
            <a:ext cx="115417" cy="163191"/>
          </a:xfrm>
          <a:custGeom>
            <a:pathLst>
              <a:path w="6412110" h="9066212">
                <a:moveTo>
                  <a:pt x="2995214" y="0"/>
                </a:moveTo>
                <a:lnTo>
                  <a:pt x="2220117" y="3460353"/>
                </a:lnTo>
                <a:lnTo>
                  <a:pt x="2244922" y="3491309"/>
                </a:lnTo>
                <a:cubicBezTo>
                  <a:pt x="2513606" y="3127507"/>
                  <a:pt x="2850487" y="2846387"/>
                  <a:pt x="3255564" y="2647950"/>
                </a:cubicBezTo>
                <a:cubicBezTo>
                  <a:pt x="3660774" y="2449512"/>
                  <a:pt x="4103157" y="2350294"/>
                  <a:pt x="4582714" y="2350294"/>
                </a:cubicBezTo>
                <a:cubicBezTo>
                  <a:pt x="5202898" y="2350294"/>
                  <a:pt x="5662810" y="2485694"/>
                  <a:pt x="5962450" y="2756495"/>
                </a:cubicBezTo>
                <a:cubicBezTo>
                  <a:pt x="6262223" y="3027296"/>
                  <a:pt x="6412110" y="3452085"/>
                  <a:pt x="6412110" y="4030861"/>
                </a:cubicBezTo>
                <a:cubicBezTo>
                  <a:pt x="6412110" y="4146616"/>
                  <a:pt x="6402783" y="4282017"/>
                  <a:pt x="6384130" y="4437062"/>
                </a:cubicBezTo>
                <a:cubicBezTo>
                  <a:pt x="6365609" y="4592108"/>
                  <a:pt x="6310840" y="4886656"/>
                  <a:pt x="6219824" y="5320705"/>
                </a:cubicBezTo>
                <a:lnTo>
                  <a:pt x="5419922" y="9066212"/>
                </a:lnTo>
                <a:lnTo>
                  <a:pt x="4341017" y="9066212"/>
                </a:lnTo>
                <a:lnTo>
                  <a:pt x="5258791" y="4805958"/>
                </a:lnTo>
                <a:cubicBezTo>
                  <a:pt x="5308400" y="4508302"/>
                  <a:pt x="5333205" y="4309864"/>
                  <a:pt x="5333205" y="4210645"/>
                </a:cubicBezTo>
                <a:cubicBezTo>
                  <a:pt x="5333205" y="3925424"/>
                  <a:pt x="5230877" y="3702182"/>
                  <a:pt x="5026222" y="3540919"/>
                </a:cubicBezTo>
                <a:cubicBezTo>
                  <a:pt x="4821567" y="3379655"/>
                  <a:pt x="4543556" y="3299023"/>
                  <a:pt x="4192189" y="3299023"/>
                </a:cubicBezTo>
                <a:cubicBezTo>
                  <a:pt x="3687761" y="3299023"/>
                  <a:pt x="3199869" y="3499577"/>
                  <a:pt x="2728514" y="3900686"/>
                </a:cubicBezTo>
                <a:cubicBezTo>
                  <a:pt x="2257291" y="4301662"/>
                  <a:pt x="1961752" y="4820444"/>
                  <a:pt x="1841895" y="5457031"/>
                </a:cubicBez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49" name="Freeform 2749"/>
          <p:cNvSpPr/>
          <p:nvPr/>
        </p:nvSpPr>
        <p:spPr>
          <a:xfrm rot="0" flipH="0" flipV="0">
            <a:off x="14995865" y="5336963"/>
            <a:ext cx="53692" cy="163191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0" name="Freeform 2750"/>
          <p:cNvSpPr/>
          <p:nvPr/>
        </p:nvSpPr>
        <p:spPr>
          <a:xfrm rot="0" flipH="0" flipV="0">
            <a:off x="15051193" y="5381947"/>
            <a:ext cx="115414" cy="120997"/>
          </a:xfrm>
          <a:custGeom>
            <a:pathLst>
              <a:path w="6411913" h="6722069">
                <a:moveTo>
                  <a:pt x="2071093" y="0"/>
                </a:moveTo>
                <a:lnTo>
                  <a:pt x="1190625" y="4030861"/>
                </a:lnTo>
                <a:cubicBezTo>
                  <a:pt x="1116145" y="4378126"/>
                  <a:pt x="1078905" y="4653028"/>
                  <a:pt x="1078905" y="4855567"/>
                </a:cubicBezTo>
                <a:cubicBezTo>
                  <a:pt x="1078905" y="5136687"/>
                  <a:pt x="1180174" y="5358937"/>
                  <a:pt x="1382713" y="5522317"/>
                </a:cubicBezTo>
                <a:cubicBezTo>
                  <a:pt x="1585384" y="5685565"/>
                  <a:pt x="1864453" y="5767189"/>
                  <a:pt x="2219921" y="5767189"/>
                </a:cubicBezTo>
                <a:cubicBezTo>
                  <a:pt x="2807031" y="5767189"/>
                  <a:pt x="3316553" y="5552215"/>
                  <a:pt x="3748485" y="5122267"/>
                </a:cubicBezTo>
                <a:cubicBezTo>
                  <a:pt x="4180550" y="4692319"/>
                  <a:pt x="4452409" y="4202377"/>
                  <a:pt x="4564063" y="3652440"/>
                </a:cubicBezTo>
                <a:lnTo>
                  <a:pt x="5333008" y="0"/>
                </a:lnTo>
                <a:lnTo>
                  <a:pt x="6411913" y="0"/>
                </a:lnTo>
                <a:lnTo>
                  <a:pt x="5029200" y="6567090"/>
                </a:lnTo>
                <a:lnTo>
                  <a:pt x="3987404" y="6567090"/>
                </a:lnTo>
                <a:lnTo>
                  <a:pt x="4191993" y="5574903"/>
                </a:lnTo>
                <a:lnTo>
                  <a:pt x="4161036" y="5574903"/>
                </a:lnTo>
                <a:cubicBezTo>
                  <a:pt x="3879917" y="5955242"/>
                  <a:pt x="3533643" y="6241521"/>
                  <a:pt x="3122216" y="6433740"/>
                </a:cubicBezTo>
                <a:cubicBezTo>
                  <a:pt x="2710921" y="6625959"/>
                  <a:pt x="2277865" y="6722069"/>
                  <a:pt x="1823046" y="6722069"/>
                </a:cubicBezTo>
                <a:cubicBezTo>
                  <a:pt x="1207096" y="6722069"/>
                  <a:pt x="749234" y="6585676"/>
                  <a:pt x="449461" y="6312892"/>
                </a:cubicBezTo>
                <a:cubicBezTo>
                  <a:pt x="149821" y="6039974"/>
                  <a:pt x="0" y="5614127"/>
                  <a:pt x="0" y="5035351"/>
                </a:cubicBezTo>
                <a:cubicBezTo>
                  <a:pt x="0" y="4869987"/>
                  <a:pt x="17529" y="4674658"/>
                  <a:pt x="52586" y="4449365"/>
                </a:cubicBezTo>
                <a:cubicBezTo>
                  <a:pt x="87776" y="4224073"/>
                  <a:pt x="138444" y="3964649"/>
                  <a:pt x="204590" y="3671094"/>
                </a:cubicBezTo>
                <a:lnTo>
                  <a:pt x="986036" y="0"/>
                </a:lnTo>
                <a:close/>
                <a:moveTo>
                  <a:pt x="637480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1" name="Freeform 2751"/>
          <p:cNvSpPr/>
          <p:nvPr/>
        </p:nvSpPr>
        <p:spPr>
          <a:xfrm rot="0" flipH="0" flipV="0">
            <a:off x="15173716" y="5336963"/>
            <a:ext cx="118654" cy="163191"/>
          </a:xfrm>
          <a:custGeom>
            <a:pathLst>
              <a:path w="6591894" h="9066212">
                <a:moveTo>
                  <a:pt x="2982911" y="0"/>
                </a:moveTo>
                <a:lnTo>
                  <a:pt x="1854199" y="5333008"/>
                </a:lnTo>
                <a:lnTo>
                  <a:pt x="1879003" y="5357812"/>
                </a:lnTo>
                <a:lnTo>
                  <a:pt x="5178027" y="2499122"/>
                </a:lnTo>
                <a:lnTo>
                  <a:pt x="6591894" y="2499122"/>
                </a:lnTo>
                <a:lnTo>
                  <a:pt x="3733203" y="4923830"/>
                </a:lnTo>
                <a:lnTo>
                  <a:pt x="5358010" y="9066212"/>
                </a:lnTo>
                <a:lnTo>
                  <a:pt x="4148731" y="9066212"/>
                </a:lnTo>
                <a:lnTo>
                  <a:pt x="2871191" y="5574903"/>
                </a:lnTo>
                <a:lnTo>
                  <a:pt x="1575195" y="6728420"/>
                </a:ln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2" name="Freeform 2752"/>
          <p:cNvSpPr/>
          <p:nvPr/>
        </p:nvSpPr>
        <p:spPr>
          <a:xfrm rot="0" flipH="0" flipV="0">
            <a:off x="15283445" y="5336963"/>
            <a:ext cx="118654" cy="163191"/>
          </a:xfrm>
          <a:custGeom>
            <a:pathLst>
              <a:path w="6591894" h="9066212">
                <a:moveTo>
                  <a:pt x="2982911" y="0"/>
                </a:moveTo>
                <a:lnTo>
                  <a:pt x="1854199" y="5333008"/>
                </a:lnTo>
                <a:lnTo>
                  <a:pt x="1879003" y="5357812"/>
                </a:lnTo>
                <a:lnTo>
                  <a:pt x="5178027" y="2499122"/>
                </a:lnTo>
                <a:lnTo>
                  <a:pt x="6591894" y="2499122"/>
                </a:lnTo>
                <a:lnTo>
                  <a:pt x="3733203" y="4923830"/>
                </a:lnTo>
                <a:lnTo>
                  <a:pt x="5358010" y="9066212"/>
                </a:lnTo>
                <a:lnTo>
                  <a:pt x="4148731" y="9066212"/>
                </a:lnTo>
                <a:lnTo>
                  <a:pt x="2871191" y="5574903"/>
                </a:lnTo>
                <a:lnTo>
                  <a:pt x="1575195" y="6728420"/>
                </a:ln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3" name="Freeform 2753"/>
          <p:cNvSpPr/>
          <p:nvPr/>
        </p:nvSpPr>
        <p:spPr>
          <a:xfrm rot="0" flipH="0" flipV="0">
            <a:off x="15392058" y="5379269"/>
            <a:ext cx="108720" cy="123676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4" name="Freeform 2754"/>
          <p:cNvSpPr/>
          <p:nvPr/>
        </p:nvSpPr>
        <p:spPr>
          <a:xfrm rot="0" flipH="0" flipV="0">
            <a:off x="15510922" y="5379269"/>
            <a:ext cx="102580" cy="123676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5" name="Freeform 2755"/>
          <p:cNvSpPr/>
          <p:nvPr/>
        </p:nvSpPr>
        <p:spPr>
          <a:xfrm rot="0" flipH="0" flipV="0">
            <a:off x="15624894" y="5379269"/>
            <a:ext cx="110953" cy="123676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6" name="Freeform 2756"/>
          <p:cNvSpPr/>
          <p:nvPr/>
        </p:nvSpPr>
        <p:spPr>
          <a:xfrm rot="0" flipH="0" flipV="0">
            <a:off x="15743409" y="5379269"/>
            <a:ext cx="102580" cy="123676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7" name="Freeform 2757"/>
          <p:cNvSpPr/>
          <p:nvPr/>
        </p:nvSpPr>
        <p:spPr>
          <a:xfrm rot="0" flipH="0" flipV="0">
            <a:off x="15862738" y="5347011"/>
            <a:ext cx="66526" cy="154483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8" name="Freeform 2758"/>
          <p:cNvSpPr/>
          <p:nvPr/>
        </p:nvSpPr>
        <p:spPr>
          <a:xfrm rot="0" flipH="0" flipV="0">
            <a:off x="15924696" y="5379269"/>
            <a:ext cx="108720" cy="123676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59" name="Freeform 2759"/>
          <p:cNvSpPr/>
          <p:nvPr/>
        </p:nvSpPr>
        <p:spPr>
          <a:xfrm rot="0" flipH="0" flipV="0">
            <a:off x="16054502" y="5474816"/>
            <a:ext cx="183058" cy="25338"/>
          </a:xfrm>
          <a:custGeom>
            <a:pathLst>
              <a:path w="10169922" h="1407715">
                <a:moveTo>
                  <a:pt x="1711524" y="0"/>
                </a:moveTo>
                <a:lnTo>
                  <a:pt x="1407716" y="1407715"/>
                </a:lnTo>
                <a:lnTo>
                  <a:pt x="0" y="1407715"/>
                </a:lnTo>
                <a:lnTo>
                  <a:pt x="303808" y="0"/>
                </a:lnTo>
                <a:close/>
                <a:moveTo>
                  <a:pt x="911622" y="1407715"/>
                </a:moveTo>
                <a:moveTo>
                  <a:pt x="5940822" y="0"/>
                </a:moveTo>
                <a:lnTo>
                  <a:pt x="5636816" y="1407715"/>
                </a:lnTo>
                <a:lnTo>
                  <a:pt x="4229299" y="1407715"/>
                </a:lnTo>
                <a:lnTo>
                  <a:pt x="4533107" y="0"/>
                </a:lnTo>
                <a:close/>
                <a:moveTo>
                  <a:pt x="911622" y="1407715"/>
                </a:moveTo>
                <a:moveTo>
                  <a:pt x="10169922" y="0"/>
                </a:moveTo>
                <a:lnTo>
                  <a:pt x="9866114" y="1407715"/>
                </a:lnTo>
                <a:lnTo>
                  <a:pt x="8458399" y="1407715"/>
                </a:lnTo>
                <a:lnTo>
                  <a:pt x="8762207" y="0"/>
                </a:lnTo>
                <a:close/>
                <a:moveTo>
                  <a:pt x="911622" y="1407715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0" name="Freeform 2760"/>
          <p:cNvSpPr/>
          <p:nvPr/>
        </p:nvSpPr>
        <p:spPr>
          <a:xfrm rot="0" flipH="0" flipV="0">
            <a:off x="16247383" y="5333059"/>
            <a:ext cx="75009" cy="212415"/>
          </a:xfrm>
          <a:custGeom>
            <a:pathLst>
              <a:path w="4167187" h="11800879">
                <a:moveTo>
                  <a:pt x="2430859" y="0"/>
                </a:moveTo>
                <a:lnTo>
                  <a:pt x="3137891" y="0"/>
                </a:lnTo>
                <a:cubicBezTo>
                  <a:pt x="3439649" y="686197"/>
                  <a:pt x="3686637" y="1457192"/>
                  <a:pt x="3878857" y="2312987"/>
                </a:cubicBezTo>
                <a:cubicBezTo>
                  <a:pt x="4071077" y="3168782"/>
                  <a:pt x="4167187" y="3960482"/>
                  <a:pt x="4167187" y="4688086"/>
                </a:cubicBezTo>
                <a:cubicBezTo>
                  <a:pt x="4167187" y="5878711"/>
                  <a:pt x="3917089" y="7030045"/>
                  <a:pt x="3416895" y="8142089"/>
                </a:cubicBezTo>
                <a:cubicBezTo>
                  <a:pt x="2916700" y="9254133"/>
                  <a:pt x="2075391" y="10473729"/>
                  <a:pt x="892969" y="11800879"/>
                </a:cubicBezTo>
                <a:lnTo>
                  <a:pt x="0" y="11800879"/>
                </a:lnTo>
                <a:cubicBezTo>
                  <a:pt x="1029362" y="10601919"/>
                  <a:pt x="1801415" y="9373062"/>
                  <a:pt x="2316162" y="8114308"/>
                </a:cubicBezTo>
                <a:cubicBezTo>
                  <a:pt x="2830909" y="6855420"/>
                  <a:pt x="3088282" y="5558300"/>
                  <a:pt x="3088282" y="4222948"/>
                </a:cubicBezTo>
                <a:cubicBezTo>
                  <a:pt x="3088282" y="3445735"/>
                  <a:pt x="3031397" y="2704703"/>
                  <a:pt x="2917626" y="1999853"/>
                </a:cubicBezTo>
                <a:cubicBezTo>
                  <a:pt x="2803987" y="1295003"/>
                  <a:pt x="2641732" y="628385"/>
                  <a:pt x="2430859" y="0"/>
                </a:cubicBezTo>
                <a:close/>
                <a:moveTo>
                  <a:pt x="10771385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1" name="Rectangle 2761"/>
          <p:cNvSpPr/>
          <p:nvPr/>
        </p:nvSpPr>
        <p:spPr>
          <a:xfrm rot="0" flipH="0" flipV="0">
            <a:off x="5958800" y="2186839"/>
            <a:ext cx="4101591" cy="304494"/>
          </a:xfrm>
          <a:prstGeom prst="rect">
            <a:avLst/>
          </a:prstGeom>
        </p:spPr>
      </p:sp>
      <p:sp>
        <p:nvSpPr>
          <p:cNvPr id="2762" name="Freeform 2762"/>
          <p:cNvSpPr/>
          <p:nvPr/>
        </p:nvSpPr>
        <p:spPr>
          <a:xfrm rot="0" flipH="0" flipV="0">
            <a:off x="5964134" y="2237367"/>
            <a:ext cx="130595" cy="181324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3" name="Freeform 2763"/>
          <p:cNvSpPr/>
          <p:nvPr/>
        </p:nvSpPr>
        <p:spPr>
          <a:xfrm rot="0" flipH="0" flipV="0">
            <a:off x="6105358" y="2237367"/>
            <a:ext cx="130595" cy="184919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4" name="Freeform 2764"/>
          <p:cNvSpPr/>
          <p:nvPr/>
        </p:nvSpPr>
        <p:spPr>
          <a:xfrm rot="0" flipH="0" flipV="0">
            <a:off x="6260099" y="2240839"/>
            <a:ext cx="80740" cy="177851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5" name="Freeform 2765"/>
          <p:cNvSpPr/>
          <p:nvPr/>
        </p:nvSpPr>
        <p:spPr>
          <a:xfrm rot="0" flipH="0" flipV="0">
            <a:off x="6387806" y="2237367"/>
            <a:ext cx="130595" cy="184919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6" name="Freeform 2766"/>
          <p:cNvSpPr/>
          <p:nvPr/>
        </p:nvSpPr>
        <p:spPr>
          <a:xfrm rot="0" flipH="0" flipV="0">
            <a:off x="6537213" y="2333859"/>
            <a:ext cx="76398" cy="31003"/>
          </a:xfrm>
          <a:custGeom>
            <a:pathLst>
              <a:path w="3819922" h="1550194">
                <a:moveTo>
                  <a:pt x="3819922" y="0"/>
                </a:moveTo>
                <a:lnTo>
                  <a:pt x="3819922" y="1550194"/>
                </a:lnTo>
                <a:lnTo>
                  <a:pt x="0" y="1550194"/>
                </a:lnTo>
                <a:lnTo>
                  <a:pt x="0" y="0"/>
                </a:lnTo>
                <a:close/>
                <a:moveTo>
                  <a:pt x="3565723" y="4241601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7" name="Freeform 2767"/>
          <p:cNvSpPr/>
          <p:nvPr/>
        </p:nvSpPr>
        <p:spPr>
          <a:xfrm rot="0" flipH="0" flipV="0">
            <a:off x="6632408" y="2237367"/>
            <a:ext cx="130595" cy="181324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8" name="Freeform 2768"/>
          <p:cNvSpPr/>
          <p:nvPr/>
        </p:nvSpPr>
        <p:spPr>
          <a:xfrm rot="0" flipH="0" flipV="0">
            <a:off x="6773632" y="2237367"/>
            <a:ext cx="130595" cy="184919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69" name="Freeform 2769"/>
          <p:cNvSpPr/>
          <p:nvPr/>
        </p:nvSpPr>
        <p:spPr>
          <a:xfrm rot="0" flipH="0" flipV="0">
            <a:off x="6928373" y="2240839"/>
            <a:ext cx="80740" cy="177851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0" name="Freeform 2770"/>
          <p:cNvSpPr/>
          <p:nvPr/>
        </p:nvSpPr>
        <p:spPr>
          <a:xfrm rot="0" flipH="0" flipV="0">
            <a:off x="7055088" y="2237367"/>
            <a:ext cx="132083" cy="184919"/>
          </a:xfrm>
          <a:custGeom>
            <a:pathLst>
              <a:path w="6604199" h="9245996">
                <a:moveTo>
                  <a:pt x="3286522" y="0"/>
                </a:moveTo>
                <a:cubicBezTo>
                  <a:pt x="4092707" y="0"/>
                  <a:pt x="4792398" y="233627"/>
                  <a:pt x="5385594" y="700881"/>
                </a:cubicBezTo>
                <a:cubicBezTo>
                  <a:pt x="5978922" y="1168003"/>
                  <a:pt x="6275586" y="1755047"/>
                  <a:pt x="6275586" y="2462014"/>
                </a:cubicBezTo>
                <a:cubicBezTo>
                  <a:pt x="6275586" y="2891962"/>
                  <a:pt x="6170149" y="3270250"/>
                  <a:pt x="5959277" y="3596878"/>
                </a:cubicBezTo>
                <a:cubicBezTo>
                  <a:pt x="5748404" y="3923374"/>
                  <a:pt x="5438378" y="4150717"/>
                  <a:pt x="5029200" y="4278908"/>
                </a:cubicBezTo>
                <a:lnTo>
                  <a:pt x="5029200" y="4303712"/>
                </a:lnTo>
                <a:cubicBezTo>
                  <a:pt x="5525294" y="4419468"/>
                  <a:pt x="5911784" y="4661297"/>
                  <a:pt x="6188670" y="5029200"/>
                </a:cubicBezTo>
                <a:cubicBezTo>
                  <a:pt x="6465689" y="5397103"/>
                  <a:pt x="6604199" y="5829102"/>
                  <a:pt x="6604199" y="6325195"/>
                </a:cubicBezTo>
                <a:cubicBezTo>
                  <a:pt x="6604199" y="7193426"/>
                  <a:pt x="6285839" y="7897283"/>
                  <a:pt x="5649119" y="8436769"/>
                </a:cubicBezTo>
                <a:cubicBezTo>
                  <a:pt x="5012531" y="8976254"/>
                  <a:pt x="4229166" y="9245996"/>
                  <a:pt x="3299024" y="9245996"/>
                </a:cubicBezTo>
                <a:cubicBezTo>
                  <a:pt x="2298502" y="9245996"/>
                  <a:pt x="1498534" y="8962827"/>
                  <a:pt x="899120" y="8396486"/>
                </a:cubicBezTo>
                <a:cubicBezTo>
                  <a:pt x="299707" y="7830145"/>
                  <a:pt x="0" y="7067418"/>
                  <a:pt x="0" y="6108303"/>
                </a:cubicBezTo>
                <a:lnTo>
                  <a:pt x="0" y="6002734"/>
                </a:lnTo>
                <a:lnTo>
                  <a:pt x="1711524" y="6002734"/>
                </a:lnTo>
                <a:cubicBezTo>
                  <a:pt x="1740495" y="6560873"/>
                  <a:pt x="1891374" y="6992937"/>
                  <a:pt x="2164160" y="7298928"/>
                </a:cubicBezTo>
                <a:cubicBezTo>
                  <a:pt x="2437077" y="7604786"/>
                  <a:pt x="2807097" y="7757716"/>
                  <a:pt x="3274219" y="7757716"/>
                </a:cubicBezTo>
                <a:cubicBezTo>
                  <a:pt x="3704167" y="7757716"/>
                  <a:pt x="4053483" y="7624432"/>
                  <a:pt x="4322167" y="7357864"/>
                </a:cubicBezTo>
                <a:cubicBezTo>
                  <a:pt x="4590852" y="7091164"/>
                  <a:pt x="4725194" y="6759377"/>
                  <a:pt x="4725194" y="6362502"/>
                </a:cubicBezTo>
                <a:cubicBezTo>
                  <a:pt x="4725194" y="5920118"/>
                  <a:pt x="4593960" y="5589389"/>
                  <a:pt x="4331494" y="5370314"/>
                </a:cubicBezTo>
                <a:cubicBezTo>
                  <a:pt x="4069027" y="5151239"/>
                  <a:pt x="3578093" y="5041702"/>
                  <a:pt x="2858691" y="5041702"/>
                </a:cubicBezTo>
                <a:lnTo>
                  <a:pt x="2666405" y="5041702"/>
                </a:lnTo>
                <a:lnTo>
                  <a:pt x="2666405" y="3770312"/>
                </a:lnTo>
                <a:lnTo>
                  <a:pt x="2970411" y="3782814"/>
                </a:lnTo>
                <a:cubicBezTo>
                  <a:pt x="3478808" y="3782814"/>
                  <a:pt x="3870457" y="3685646"/>
                  <a:pt x="4145360" y="3491309"/>
                </a:cubicBezTo>
                <a:cubicBezTo>
                  <a:pt x="4420394" y="3296973"/>
                  <a:pt x="4557911" y="3022071"/>
                  <a:pt x="4557911" y="2666603"/>
                </a:cubicBezTo>
                <a:cubicBezTo>
                  <a:pt x="4557911" y="2311003"/>
                  <a:pt x="4439047" y="2024724"/>
                  <a:pt x="4201319" y="1807766"/>
                </a:cubicBezTo>
                <a:cubicBezTo>
                  <a:pt x="3963591" y="1590675"/>
                  <a:pt x="3662826" y="1482130"/>
                  <a:pt x="3299024" y="1482130"/>
                </a:cubicBezTo>
                <a:cubicBezTo>
                  <a:pt x="2893814" y="1482130"/>
                  <a:pt x="2566128" y="1615480"/>
                  <a:pt x="2315964" y="1882180"/>
                </a:cubicBezTo>
                <a:cubicBezTo>
                  <a:pt x="2065933" y="2148747"/>
                  <a:pt x="1936816" y="2544564"/>
                  <a:pt x="1928614" y="3069630"/>
                </a:cubicBezTo>
                <a:lnTo>
                  <a:pt x="217091" y="3069630"/>
                </a:lnTo>
                <a:cubicBezTo>
                  <a:pt x="250164" y="2135386"/>
                  <a:pt x="545703" y="1390253"/>
                  <a:pt x="1103710" y="834231"/>
                </a:cubicBezTo>
                <a:cubicBezTo>
                  <a:pt x="1661848" y="278077"/>
                  <a:pt x="2389452" y="0"/>
                  <a:pt x="3286522" y="0"/>
                </a:cubicBezTo>
                <a:close/>
                <a:moveTo>
                  <a:pt x="88491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1" name="Freeform 2771"/>
          <p:cNvSpPr/>
          <p:nvPr/>
        </p:nvSpPr>
        <p:spPr>
          <a:xfrm rot="0" flipH="0" flipV="0">
            <a:off x="7207472" y="2289706"/>
            <a:ext cx="39814" cy="128984"/>
          </a:xfrm>
          <a:custGeom>
            <a:pathLst>
              <a:path w="1990725" h="6449218">
                <a:moveTo>
                  <a:pt x="1990725" y="0"/>
                </a:moveTo>
                <a:lnTo>
                  <a:pt x="1990725" y="1953418"/>
                </a:lnTo>
                <a:lnTo>
                  <a:pt x="0" y="1953418"/>
                </a:lnTo>
                <a:lnTo>
                  <a:pt x="0" y="0"/>
                </a:lnTo>
                <a:close/>
                <a:moveTo>
                  <a:pt x="5674122" y="6449218"/>
                </a:moveTo>
                <a:moveTo>
                  <a:pt x="1990725" y="4495800"/>
                </a:moveTo>
                <a:lnTo>
                  <a:pt x="1990725" y="6449218"/>
                </a:lnTo>
                <a:lnTo>
                  <a:pt x="0" y="6449218"/>
                </a:lnTo>
                <a:lnTo>
                  <a:pt x="0" y="4495800"/>
                </a:lnTo>
                <a:close/>
                <a:moveTo>
                  <a:pt x="1178322" y="6449218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2" name="Freeform 2772"/>
          <p:cNvSpPr/>
          <p:nvPr/>
        </p:nvSpPr>
        <p:spPr>
          <a:xfrm rot="0" flipH="0" flipV="0">
            <a:off x="7350172" y="2237367"/>
            <a:ext cx="127496" cy="181324"/>
          </a:xfrm>
          <a:custGeom>
            <a:pathLst>
              <a:path w="6374805" h="9066212">
                <a:moveTo>
                  <a:pt x="6374805" y="0"/>
                </a:moveTo>
                <a:lnTo>
                  <a:pt x="6374805" y="1674416"/>
                </a:lnTo>
                <a:lnTo>
                  <a:pt x="1996877" y="1674416"/>
                </a:lnTo>
                <a:lnTo>
                  <a:pt x="1996877" y="3770312"/>
                </a:lnTo>
                <a:lnTo>
                  <a:pt x="5791994" y="3770312"/>
                </a:lnTo>
                <a:lnTo>
                  <a:pt x="5791994" y="5320705"/>
                </a:lnTo>
                <a:lnTo>
                  <a:pt x="1996877" y="5320705"/>
                </a:lnTo>
                <a:lnTo>
                  <a:pt x="199687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3" name="Freeform 2773"/>
          <p:cNvSpPr/>
          <p:nvPr/>
        </p:nvSpPr>
        <p:spPr>
          <a:xfrm rot="0" flipH="0" flipV="0">
            <a:off x="7497813" y="2237367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4" name="Freeform 2774"/>
          <p:cNvSpPr/>
          <p:nvPr/>
        </p:nvSpPr>
        <p:spPr>
          <a:xfrm rot="0" flipH="0" flipV="0">
            <a:off x="7563092" y="2237367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5" name="Freeform 2775"/>
          <p:cNvSpPr/>
          <p:nvPr/>
        </p:nvSpPr>
        <p:spPr>
          <a:xfrm rot="0" flipH="0" flipV="0">
            <a:off x="7623285" y="2283876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6" name="Freeform 2776"/>
          <p:cNvSpPr/>
          <p:nvPr/>
        </p:nvSpPr>
        <p:spPr>
          <a:xfrm rot="0" flipH="0" flipV="0">
            <a:off x="7775868" y="2283876"/>
            <a:ext cx="121665" cy="13841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7" name="Freeform 2777"/>
          <p:cNvSpPr/>
          <p:nvPr/>
        </p:nvSpPr>
        <p:spPr>
          <a:xfrm rot="0" flipH="0" flipV="0">
            <a:off x="7914624" y="2283876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8" name="Freeform 2778"/>
          <p:cNvSpPr/>
          <p:nvPr/>
        </p:nvSpPr>
        <p:spPr>
          <a:xfrm rot="0" flipH="0" flipV="0">
            <a:off x="8059887" y="2237367"/>
            <a:ext cx="135437" cy="181324"/>
          </a:xfrm>
          <a:custGeom>
            <a:pathLst>
              <a:path w="6771878" h="9066212">
                <a:moveTo>
                  <a:pt x="3274218" y="0"/>
                </a:moveTo>
                <a:cubicBezTo>
                  <a:pt x="3398308" y="0"/>
                  <a:pt x="3563672" y="6217"/>
                  <a:pt x="3770312" y="18653"/>
                </a:cubicBezTo>
                <a:cubicBezTo>
                  <a:pt x="3977084" y="31089"/>
                  <a:pt x="4130079" y="41408"/>
                  <a:pt x="4229298" y="49609"/>
                </a:cubicBezTo>
                <a:lnTo>
                  <a:pt x="4229298" y="1395412"/>
                </a:lnTo>
                <a:cubicBezTo>
                  <a:pt x="4109310" y="1382977"/>
                  <a:pt x="3994546" y="1373650"/>
                  <a:pt x="3885009" y="1367433"/>
                </a:cubicBezTo>
                <a:cubicBezTo>
                  <a:pt x="3775471" y="1361215"/>
                  <a:pt x="3673144" y="1358106"/>
                  <a:pt x="3578026" y="1358106"/>
                </a:cubicBezTo>
                <a:cubicBezTo>
                  <a:pt x="3325878" y="1358106"/>
                  <a:pt x="3147086" y="1412875"/>
                  <a:pt x="3041650" y="1522412"/>
                </a:cubicBezTo>
                <a:cubicBezTo>
                  <a:pt x="2936213" y="1631950"/>
                  <a:pt x="2883495" y="1856250"/>
                  <a:pt x="2883495" y="2195314"/>
                </a:cubicBezTo>
                <a:lnTo>
                  <a:pt x="2883495" y="2499122"/>
                </a:lnTo>
                <a:lnTo>
                  <a:pt x="4130079" y="2499122"/>
                </a:lnTo>
                <a:lnTo>
                  <a:pt x="4130079" y="3708400"/>
                </a:lnTo>
                <a:lnTo>
                  <a:pt x="2883495" y="3708400"/>
                </a:lnTo>
                <a:lnTo>
                  <a:pt x="2883495" y="9066212"/>
                </a:lnTo>
                <a:lnTo>
                  <a:pt x="1079103" y="9066212"/>
                </a:lnTo>
                <a:lnTo>
                  <a:pt x="1079103" y="3708400"/>
                </a:lnTo>
                <a:lnTo>
                  <a:pt x="0" y="3708400"/>
                </a:lnTo>
                <a:lnTo>
                  <a:pt x="0" y="2499122"/>
                </a:lnTo>
                <a:lnTo>
                  <a:pt x="1079103" y="2499122"/>
                </a:lnTo>
                <a:lnTo>
                  <a:pt x="1079103" y="2046486"/>
                </a:lnTo>
                <a:cubicBezTo>
                  <a:pt x="1079103" y="1364390"/>
                  <a:pt x="1276482" y="852818"/>
                  <a:pt x="1671240" y="511770"/>
                </a:cubicBezTo>
                <a:cubicBezTo>
                  <a:pt x="2065998" y="170590"/>
                  <a:pt x="2600325" y="0"/>
                  <a:pt x="3274218" y="0"/>
                </a:cubicBezTo>
                <a:close/>
                <a:moveTo>
                  <a:pt x="9066212" y="9066212"/>
                </a:moveTo>
                <a:moveTo>
                  <a:pt x="6771878" y="0"/>
                </a:moveTo>
                <a:lnTo>
                  <a:pt x="6771878" y="1482130"/>
                </a:lnTo>
                <a:lnTo>
                  <a:pt x="4967287" y="1482130"/>
                </a:lnTo>
                <a:lnTo>
                  <a:pt x="4967287" y="0"/>
                </a:lnTo>
                <a:close/>
                <a:moveTo>
                  <a:pt x="9066212" y="9066212"/>
                </a:moveTo>
                <a:moveTo>
                  <a:pt x="6771878" y="2499122"/>
                </a:moveTo>
                <a:lnTo>
                  <a:pt x="6771878" y="9066212"/>
                </a:lnTo>
                <a:lnTo>
                  <a:pt x="4967287" y="9066212"/>
                </a:lnTo>
                <a:lnTo>
                  <a:pt x="4967287" y="2499122"/>
                </a:lnTo>
                <a:close/>
                <a:moveTo>
                  <a:pt x="656709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79" name="Freeform 2779"/>
          <p:cNvSpPr/>
          <p:nvPr/>
        </p:nvSpPr>
        <p:spPr>
          <a:xfrm rot="0" flipH="0" flipV="0">
            <a:off x="8217936" y="2283876"/>
            <a:ext cx="127992" cy="13841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0" name="Freeform 2780"/>
          <p:cNvSpPr/>
          <p:nvPr/>
        </p:nvSpPr>
        <p:spPr>
          <a:xfrm rot="0" flipH="0" flipV="0">
            <a:off x="8369311" y="2283876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1" name="Freeform 2781"/>
          <p:cNvSpPr/>
          <p:nvPr/>
        </p:nvSpPr>
        <p:spPr>
          <a:xfrm rot="0" flipH="0" flipV="0">
            <a:off x="8593260" y="2237367"/>
            <a:ext cx="129853" cy="181324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2" name="Freeform 2782"/>
          <p:cNvSpPr/>
          <p:nvPr/>
        </p:nvSpPr>
        <p:spPr>
          <a:xfrm rot="0" flipH="0" flipV="0">
            <a:off x="8730253" y="2283876"/>
            <a:ext cx="127992" cy="13841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3" name="Freeform 2783"/>
          <p:cNvSpPr/>
          <p:nvPr/>
        </p:nvSpPr>
        <p:spPr>
          <a:xfrm rot="0" flipH="0" flipV="0">
            <a:off x="8881629" y="2283876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4" name="Freeform 2784"/>
          <p:cNvSpPr/>
          <p:nvPr/>
        </p:nvSpPr>
        <p:spPr>
          <a:xfrm rot="0" flipH="0" flipV="0">
            <a:off x="9026417" y="2237367"/>
            <a:ext cx="133572" cy="184919"/>
          </a:xfrm>
          <a:custGeom>
            <a:pathLst>
              <a:path w="6678613" h="9245996">
                <a:moveTo>
                  <a:pt x="6678613" y="0"/>
                </a:moveTo>
                <a:lnTo>
                  <a:pt x="6678613" y="9066212"/>
                </a:lnTo>
                <a:lnTo>
                  <a:pt x="4960938" y="9066212"/>
                </a:lnTo>
                <a:lnTo>
                  <a:pt x="4960938" y="8229005"/>
                </a:lnTo>
                <a:lnTo>
                  <a:pt x="4936133" y="8229005"/>
                </a:lnTo>
                <a:cubicBezTo>
                  <a:pt x="4741796" y="8563835"/>
                  <a:pt x="4474104" y="8817041"/>
                  <a:pt x="4133056" y="8988623"/>
                </a:cubicBezTo>
                <a:cubicBezTo>
                  <a:pt x="3792009" y="9160205"/>
                  <a:pt x="3396126" y="9245996"/>
                  <a:pt x="2945408" y="9245996"/>
                </a:cubicBezTo>
                <a:cubicBezTo>
                  <a:pt x="2048338" y="9245996"/>
                  <a:pt x="1333169" y="8916326"/>
                  <a:pt x="799902" y="8256984"/>
                </a:cubicBezTo>
                <a:cubicBezTo>
                  <a:pt x="266634" y="7597510"/>
                  <a:pt x="0" y="6753093"/>
                  <a:pt x="0" y="5723731"/>
                </a:cubicBezTo>
                <a:cubicBezTo>
                  <a:pt x="0" y="4748080"/>
                  <a:pt x="262467" y="3937794"/>
                  <a:pt x="787400" y="3292872"/>
                </a:cubicBezTo>
                <a:cubicBezTo>
                  <a:pt x="1312466" y="2647950"/>
                  <a:pt x="2019432" y="2325489"/>
                  <a:pt x="2908300" y="2325489"/>
                </a:cubicBezTo>
                <a:cubicBezTo>
                  <a:pt x="3317610" y="2325489"/>
                  <a:pt x="3691731" y="2408172"/>
                  <a:pt x="4030663" y="2573536"/>
                </a:cubicBezTo>
                <a:cubicBezTo>
                  <a:pt x="4369726" y="2738901"/>
                  <a:pt x="4642578" y="2980730"/>
                  <a:pt x="4849217" y="3299023"/>
                </a:cubicBezTo>
                <a:lnTo>
                  <a:pt x="4874022" y="3299023"/>
                </a:lnTo>
                <a:lnTo>
                  <a:pt x="4874022" y="0"/>
                </a:lnTo>
                <a:close/>
                <a:moveTo>
                  <a:pt x="8656836" y="9066212"/>
                </a:moveTo>
                <a:moveTo>
                  <a:pt x="1798241" y="5773341"/>
                </a:moveTo>
                <a:cubicBezTo>
                  <a:pt x="1798241" y="6385190"/>
                  <a:pt x="1940851" y="6890610"/>
                  <a:pt x="2226072" y="7289602"/>
                </a:cubicBezTo>
                <a:cubicBezTo>
                  <a:pt x="2511425" y="7688461"/>
                  <a:pt x="2897981" y="7887891"/>
                  <a:pt x="3385741" y="7887891"/>
                </a:cubicBezTo>
                <a:cubicBezTo>
                  <a:pt x="3885935" y="7887891"/>
                  <a:pt x="4269383" y="7702947"/>
                  <a:pt x="4536083" y="7333059"/>
                </a:cubicBezTo>
                <a:cubicBezTo>
                  <a:pt x="4802783" y="6963040"/>
                  <a:pt x="4936133" y="6441083"/>
                  <a:pt x="4936133" y="5767189"/>
                </a:cubicBezTo>
                <a:cubicBezTo>
                  <a:pt x="4936133" y="5126368"/>
                  <a:pt x="4805892" y="4618898"/>
                  <a:pt x="4545409" y="4244777"/>
                </a:cubicBezTo>
                <a:cubicBezTo>
                  <a:pt x="4284927" y="3870656"/>
                  <a:pt x="3896320" y="3683595"/>
                  <a:pt x="3379589" y="3683595"/>
                </a:cubicBezTo>
                <a:cubicBezTo>
                  <a:pt x="2879394" y="3683595"/>
                  <a:pt x="2490788" y="3870656"/>
                  <a:pt x="2213769" y="4244777"/>
                </a:cubicBezTo>
                <a:cubicBezTo>
                  <a:pt x="1936750" y="4618898"/>
                  <a:pt x="1798241" y="5128419"/>
                  <a:pt x="1798241" y="5773341"/>
                </a:cubicBezTo>
                <a:close/>
                <a:moveTo>
                  <a:pt x="28834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5" name="Freeform 2785"/>
          <p:cNvSpPr/>
          <p:nvPr/>
        </p:nvSpPr>
        <p:spPr>
          <a:xfrm rot="0" flipH="0" flipV="0">
            <a:off x="9187930" y="2237367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6" name="Freeform 2786"/>
          <p:cNvSpPr/>
          <p:nvPr/>
        </p:nvSpPr>
        <p:spPr>
          <a:xfrm rot="0" flipH="0" flipV="0">
            <a:off x="9246636" y="2237367"/>
            <a:ext cx="133572" cy="184919"/>
          </a:xfrm>
          <a:custGeom>
            <a:pathLst>
              <a:path w="6678613" h="9245996">
                <a:moveTo>
                  <a:pt x="6678613" y="0"/>
                </a:moveTo>
                <a:lnTo>
                  <a:pt x="6678613" y="9066212"/>
                </a:lnTo>
                <a:lnTo>
                  <a:pt x="4960938" y="9066212"/>
                </a:lnTo>
                <a:lnTo>
                  <a:pt x="4960938" y="8229005"/>
                </a:lnTo>
                <a:lnTo>
                  <a:pt x="4936133" y="8229005"/>
                </a:lnTo>
                <a:cubicBezTo>
                  <a:pt x="4741796" y="8563835"/>
                  <a:pt x="4474104" y="8817041"/>
                  <a:pt x="4133056" y="8988623"/>
                </a:cubicBezTo>
                <a:cubicBezTo>
                  <a:pt x="3792009" y="9160205"/>
                  <a:pt x="3396126" y="9245996"/>
                  <a:pt x="2945408" y="9245996"/>
                </a:cubicBezTo>
                <a:cubicBezTo>
                  <a:pt x="2048338" y="9245996"/>
                  <a:pt x="1333169" y="8916326"/>
                  <a:pt x="799902" y="8256984"/>
                </a:cubicBezTo>
                <a:cubicBezTo>
                  <a:pt x="266634" y="7597510"/>
                  <a:pt x="0" y="6753093"/>
                  <a:pt x="0" y="5723731"/>
                </a:cubicBezTo>
                <a:cubicBezTo>
                  <a:pt x="0" y="4748080"/>
                  <a:pt x="262467" y="3937794"/>
                  <a:pt x="787400" y="3292872"/>
                </a:cubicBezTo>
                <a:cubicBezTo>
                  <a:pt x="1312466" y="2647950"/>
                  <a:pt x="2019432" y="2325489"/>
                  <a:pt x="2908300" y="2325489"/>
                </a:cubicBezTo>
                <a:cubicBezTo>
                  <a:pt x="3317610" y="2325489"/>
                  <a:pt x="3691731" y="2408172"/>
                  <a:pt x="4030663" y="2573536"/>
                </a:cubicBezTo>
                <a:cubicBezTo>
                  <a:pt x="4369726" y="2738901"/>
                  <a:pt x="4642578" y="2980730"/>
                  <a:pt x="4849217" y="3299023"/>
                </a:cubicBezTo>
                <a:lnTo>
                  <a:pt x="4874022" y="3299023"/>
                </a:lnTo>
                <a:lnTo>
                  <a:pt x="4874022" y="0"/>
                </a:lnTo>
                <a:close/>
                <a:moveTo>
                  <a:pt x="8656836" y="9066212"/>
                </a:moveTo>
                <a:moveTo>
                  <a:pt x="1798241" y="5773341"/>
                </a:moveTo>
                <a:cubicBezTo>
                  <a:pt x="1798241" y="6385190"/>
                  <a:pt x="1940851" y="6890610"/>
                  <a:pt x="2226072" y="7289602"/>
                </a:cubicBezTo>
                <a:cubicBezTo>
                  <a:pt x="2511425" y="7688461"/>
                  <a:pt x="2897981" y="7887891"/>
                  <a:pt x="3385741" y="7887891"/>
                </a:cubicBezTo>
                <a:cubicBezTo>
                  <a:pt x="3885935" y="7887891"/>
                  <a:pt x="4269383" y="7702947"/>
                  <a:pt x="4536083" y="7333059"/>
                </a:cubicBezTo>
                <a:cubicBezTo>
                  <a:pt x="4802783" y="6963040"/>
                  <a:pt x="4936133" y="6441083"/>
                  <a:pt x="4936133" y="5767189"/>
                </a:cubicBezTo>
                <a:cubicBezTo>
                  <a:pt x="4936133" y="5126368"/>
                  <a:pt x="4805892" y="4618898"/>
                  <a:pt x="4545409" y="4244777"/>
                </a:cubicBezTo>
                <a:cubicBezTo>
                  <a:pt x="4284927" y="3870656"/>
                  <a:pt x="3896320" y="3683595"/>
                  <a:pt x="3379589" y="3683595"/>
                </a:cubicBezTo>
                <a:cubicBezTo>
                  <a:pt x="2879394" y="3683595"/>
                  <a:pt x="2490788" y="3870656"/>
                  <a:pt x="2213769" y="4244777"/>
                </a:cubicBezTo>
                <a:cubicBezTo>
                  <a:pt x="1936750" y="4618898"/>
                  <a:pt x="1798241" y="5128419"/>
                  <a:pt x="1798241" y="5773341"/>
                </a:cubicBezTo>
                <a:close/>
                <a:moveTo>
                  <a:pt x="28834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7" name="Freeform 2787"/>
          <p:cNvSpPr/>
          <p:nvPr/>
        </p:nvSpPr>
        <p:spPr>
          <a:xfrm rot="0" flipH="0" flipV="0">
            <a:off x="9401575" y="2283876"/>
            <a:ext cx="127992" cy="13841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8" name="Freeform 2788"/>
          <p:cNvSpPr/>
          <p:nvPr/>
        </p:nvSpPr>
        <p:spPr>
          <a:xfrm rot="0" flipH="0" flipV="0">
            <a:off x="9547371" y="2283876"/>
            <a:ext cx="127992" cy="13841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89" name="Freeform 2789"/>
          <p:cNvSpPr/>
          <p:nvPr/>
        </p:nvSpPr>
        <p:spPr>
          <a:xfrm rot="0" flipH="0" flipV="0">
            <a:off x="9686468" y="2248035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0" name="Freeform 2790"/>
          <p:cNvSpPr/>
          <p:nvPr/>
        </p:nvSpPr>
        <p:spPr>
          <a:xfrm rot="0" flipH="0" flipV="0">
            <a:off x="9789147" y="2237367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1" name="Freeform 2791"/>
          <p:cNvSpPr/>
          <p:nvPr/>
        </p:nvSpPr>
        <p:spPr>
          <a:xfrm rot="0" flipH="0" flipV="0">
            <a:off x="9853433" y="2283876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2" name="Rectangle 2792"/>
          <p:cNvSpPr/>
          <p:nvPr/>
        </p:nvSpPr>
        <p:spPr>
          <a:xfrm rot="0" flipH="0" flipV="0">
            <a:off x="5958800" y="2537359"/>
            <a:ext cx="2876041" cy="304494"/>
          </a:xfrm>
          <a:prstGeom prst="rect">
            <a:avLst/>
          </a:prstGeom>
        </p:spPr>
      </p:sp>
      <p:sp>
        <p:nvSpPr>
          <p:cNvPr id="2793" name="Freeform 2793"/>
          <p:cNvSpPr/>
          <p:nvPr/>
        </p:nvSpPr>
        <p:spPr>
          <a:xfrm rot="0" flipH="0" flipV="0">
            <a:off x="5960288" y="2598554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4" name="Freeform 2794"/>
          <p:cNvSpPr/>
          <p:nvPr/>
        </p:nvSpPr>
        <p:spPr>
          <a:xfrm rot="0" flipH="0" flipV="0">
            <a:off x="6061975" y="2637869"/>
            <a:ext cx="123154" cy="134937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5" name="Freeform 2795"/>
          <p:cNvSpPr/>
          <p:nvPr/>
        </p:nvSpPr>
        <p:spPr>
          <a:xfrm rot="0" flipH="0" flipV="0">
            <a:off x="6200064" y="2598554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6" name="Freeform 2796"/>
          <p:cNvSpPr/>
          <p:nvPr/>
        </p:nvSpPr>
        <p:spPr>
          <a:xfrm rot="0" flipH="0" flipV="0">
            <a:off x="6304974" y="2587886"/>
            <a:ext cx="129853" cy="181324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7" name="Freeform 2797"/>
          <p:cNvSpPr/>
          <p:nvPr/>
        </p:nvSpPr>
        <p:spPr>
          <a:xfrm rot="0" flipH="0" flipV="0">
            <a:off x="6448539" y="2587886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8" name="Freeform 2798"/>
          <p:cNvSpPr/>
          <p:nvPr/>
        </p:nvSpPr>
        <p:spPr>
          <a:xfrm rot="0" flipH="0" flipV="0">
            <a:off x="6512825" y="2634396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799" name="Freeform 2799"/>
          <p:cNvSpPr/>
          <p:nvPr/>
        </p:nvSpPr>
        <p:spPr>
          <a:xfrm rot="0" flipH="0" flipV="0">
            <a:off x="6650914" y="2598554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0" name="Freeform 2800"/>
          <p:cNvSpPr/>
          <p:nvPr/>
        </p:nvSpPr>
        <p:spPr>
          <a:xfrm rot="0" flipH="0" flipV="0">
            <a:off x="6747494" y="2634396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1" name="Freeform 2801"/>
          <p:cNvSpPr/>
          <p:nvPr/>
        </p:nvSpPr>
        <p:spPr>
          <a:xfrm rot="0" flipH="0" flipV="0">
            <a:off x="6908260" y="2730142"/>
            <a:ext cx="39814" cy="81236"/>
          </a:xfrm>
          <a:custGeom>
            <a:pathLst>
              <a:path w="1990725" h="4061816">
                <a:moveTo>
                  <a:pt x="1990725" y="0"/>
                </a:moveTo>
                <a:lnTo>
                  <a:pt x="1990725" y="1990724"/>
                </a:lnTo>
                <a:cubicBezTo>
                  <a:pt x="1990725" y="2478483"/>
                  <a:pt x="1820135" y="2917691"/>
                  <a:pt x="1478955" y="3308349"/>
                </a:cubicBezTo>
                <a:cubicBezTo>
                  <a:pt x="1137907" y="3699006"/>
                  <a:pt x="649089" y="3950162"/>
                  <a:pt x="12502" y="4061816"/>
                </a:cubicBezTo>
                <a:lnTo>
                  <a:pt x="12502" y="3150194"/>
                </a:lnTo>
                <a:cubicBezTo>
                  <a:pt x="289521" y="3084048"/>
                  <a:pt x="509654" y="2942430"/>
                  <a:pt x="672902" y="2725339"/>
                </a:cubicBezTo>
                <a:cubicBezTo>
                  <a:pt x="836150" y="2508381"/>
                  <a:pt x="917774" y="2280046"/>
                  <a:pt x="917774" y="2040333"/>
                </a:cubicBezTo>
                <a:lnTo>
                  <a:pt x="917774" y="1953418"/>
                </a:lnTo>
                <a:lnTo>
                  <a:pt x="0" y="1953418"/>
                </a:lnTo>
                <a:lnTo>
                  <a:pt x="0" y="0"/>
                </a:lnTo>
                <a:close/>
                <a:moveTo>
                  <a:pt x="1178322" y="1953418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2" name="Freeform 2802"/>
          <p:cNvSpPr/>
          <p:nvPr/>
        </p:nvSpPr>
        <p:spPr>
          <a:xfrm rot="0" flipH="0" flipV="0">
            <a:off x="7043150" y="2583548"/>
            <a:ext cx="178343" cy="190003"/>
          </a:xfrm>
          <a:custGeom>
            <a:pathLst>
              <a:path w="8917186" h="9500194">
                <a:moveTo>
                  <a:pt x="4458494" y="0"/>
                </a:moveTo>
                <a:cubicBezTo>
                  <a:pt x="5806281" y="0"/>
                  <a:pt x="6886311" y="451644"/>
                  <a:pt x="7698581" y="1354931"/>
                </a:cubicBezTo>
                <a:cubicBezTo>
                  <a:pt x="8510985" y="2258219"/>
                  <a:pt x="8917186" y="3402343"/>
                  <a:pt x="8917186" y="4787304"/>
                </a:cubicBezTo>
                <a:cubicBezTo>
                  <a:pt x="8917186" y="6139061"/>
                  <a:pt x="8508934" y="7262482"/>
                  <a:pt x="7692430" y="8157567"/>
                </a:cubicBezTo>
                <a:cubicBezTo>
                  <a:pt x="6875925" y="9052652"/>
                  <a:pt x="5797947" y="9500194"/>
                  <a:pt x="4458494" y="9500194"/>
                </a:cubicBezTo>
                <a:cubicBezTo>
                  <a:pt x="3586295" y="9500194"/>
                  <a:pt x="2810140" y="9299706"/>
                  <a:pt x="2130028" y="8898731"/>
                </a:cubicBezTo>
                <a:cubicBezTo>
                  <a:pt x="1449917" y="8497623"/>
                  <a:pt x="924851" y="7934325"/>
                  <a:pt x="554831" y="7208837"/>
                </a:cubicBezTo>
                <a:cubicBezTo>
                  <a:pt x="184944" y="6483217"/>
                  <a:pt x="0" y="5676040"/>
                  <a:pt x="0" y="4787304"/>
                </a:cubicBezTo>
                <a:cubicBezTo>
                  <a:pt x="0" y="3389908"/>
                  <a:pt x="408186" y="2242675"/>
                  <a:pt x="1224558" y="1345604"/>
                </a:cubicBezTo>
                <a:cubicBezTo>
                  <a:pt x="2041062" y="448534"/>
                  <a:pt x="3119041" y="0"/>
                  <a:pt x="4458494" y="0"/>
                </a:cubicBezTo>
                <a:close/>
                <a:moveTo>
                  <a:pt x="8799314" y="9283104"/>
                </a:moveTo>
                <a:moveTo>
                  <a:pt x="1990527" y="4787304"/>
                </a:moveTo>
                <a:cubicBezTo>
                  <a:pt x="1990527" y="5680273"/>
                  <a:pt x="2204442" y="6408936"/>
                  <a:pt x="2632274" y="6973292"/>
                </a:cubicBezTo>
                <a:cubicBezTo>
                  <a:pt x="3060237" y="7537516"/>
                  <a:pt x="3668977" y="7819628"/>
                  <a:pt x="4458494" y="7819628"/>
                </a:cubicBezTo>
                <a:cubicBezTo>
                  <a:pt x="5239941" y="7819628"/>
                  <a:pt x="5845638" y="7541617"/>
                  <a:pt x="6275586" y="6985595"/>
                </a:cubicBezTo>
                <a:cubicBezTo>
                  <a:pt x="6705534" y="6429573"/>
                  <a:pt x="6920508" y="5696810"/>
                  <a:pt x="6920508" y="4787304"/>
                </a:cubicBezTo>
                <a:cubicBezTo>
                  <a:pt x="6920508" y="3832291"/>
                  <a:pt x="6702425" y="3074723"/>
                  <a:pt x="6266260" y="2514600"/>
                </a:cubicBezTo>
                <a:cubicBezTo>
                  <a:pt x="5830094" y="1954345"/>
                  <a:pt x="5223404" y="1674217"/>
                  <a:pt x="4446191" y="1674217"/>
                </a:cubicBezTo>
                <a:cubicBezTo>
                  <a:pt x="3673078" y="1674217"/>
                  <a:pt x="3070490" y="1957453"/>
                  <a:pt x="2638425" y="2523926"/>
                </a:cubicBezTo>
                <a:cubicBezTo>
                  <a:pt x="2206493" y="3090267"/>
                  <a:pt x="1990527" y="3844726"/>
                  <a:pt x="1990527" y="4787304"/>
                </a:cubicBezTo>
                <a:close/>
                <a:moveTo>
                  <a:pt x="4012010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3" name="Freeform 2803"/>
          <p:cNvSpPr/>
          <p:nvPr/>
        </p:nvSpPr>
        <p:spPr>
          <a:xfrm rot="0" flipH="0" flipV="0">
            <a:off x="7244599" y="2637869"/>
            <a:ext cx="123154" cy="134937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4" name="Freeform 2804"/>
          <p:cNvSpPr/>
          <p:nvPr/>
        </p:nvSpPr>
        <p:spPr>
          <a:xfrm rot="0" flipH="0" flipV="0">
            <a:off x="7395960" y="2587886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5" name="Freeform 2805"/>
          <p:cNvSpPr/>
          <p:nvPr/>
        </p:nvSpPr>
        <p:spPr>
          <a:xfrm rot="0" flipH="0" flipV="0">
            <a:off x="7460245" y="2637869"/>
            <a:ext cx="123154" cy="134937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6" name="Freeform 2806"/>
          <p:cNvSpPr/>
          <p:nvPr/>
        </p:nvSpPr>
        <p:spPr>
          <a:xfrm rot="0" flipH="0" flipV="0">
            <a:off x="7610613" y="2634396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7" name="Freeform 2807"/>
          <p:cNvSpPr/>
          <p:nvPr/>
        </p:nvSpPr>
        <p:spPr>
          <a:xfrm rot="0" flipH="0" flipV="0">
            <a:off x="7815961" y="2637869"/>
            <a:ext cx="134937" cy="177601"/>
          </a:xfrm>
          <a:custGeom>
            <a:pathLst>
              <a:path w="6746874" h="8880077">
                <a:moveTo>
                  <a:pt x="1934765" y="0"/>
                </a:moveTo>
                <a:lnTo>
                  <a:pt x="3423046" y="4495800"/>
                </a:lnTo>
                <a:lnTo>
                  <a:pt x="3447850" y="4495800"/>
                </a:lnTo>
                <a:lnTo>
                  <a:pt x="4880371" y="0"/>
                </a:lnTo>
                <a:lnTo>
                  <a:pt x="6746874" y="0"/>
                </a:lnTo>
                <a:lnTo>
                  <a:pt x="3956247" y="7515819"/>
                </a:lnTo>
                <a:cubicBezTo>
                  <a:pt x="3790883" y="7954102"/>
                  <a:pt x="3536618" y="8291048"/>
                  <a:pt x="3193454" y="8526660"/>
                </a:cubicBezTo>
                <a:cubicBezTo>
                  <a:pt x="2850421" y="8762271"/>
                  <a:pt x="2406054" y="8880077"/>
                  <a:pt x="1860350" y="8880077"/>
                </a:cubicBezTo>
                <a:cubicBezTo>
                  <a:pt x="1599868" y="8880077"/>
                  <a:pt x="1379669" y="8873859"/>
                  <a:pt x="1199752" y="8861424"/>
                </a:cubicBezTo>
                <a:cubicBezTo>
                  <a:pt x="1019968" y="8849121"/>
                  <a:pt x="835024" y="8832650"/>
                  <a:pt x="644921" y="8812013"/>
                </a:cubicBezTo>
                <a:lnTo>
                  <a:pt x="644921" y="7329883"/>
                </a:lnTo>
                <a:cubicBezTo>
                  <a:pt x="863996" y="7354622"/>
                  <a:pt x="1043780" y="7371092"/>
                  <a:pt x="1184274" y="7379294"/>
                </a:cubicBezTo>
                <a:cubicBezTo>
                  <a:pt x="1324900" y="7387629"/>
                  <a:pt x="1459308" y="7391796"/>
                  <a:pt x="1587499" y="7391796"/>
                </a:cubicBezTo>
                <a:cubicBezTo>
                  <a:pt x="1843748" y="7391796"/>
                  <a:pt x="2042119" y="7313215"/>
                  <a:pt x="2182613" y="7156052"/>
                </a:cubicBezTo>
                <a:cubicBezTo>
                  <a:pt x="2323239" y="6999022"/>
                  <a:pt x="2393552" y="6802701"/>
                  <a:pt x="2393552" y="6567090"/>
                </a:cubicBezTo>
                <a:cubicBezTo>
                  <a:pt x="2393552" y="6505046"/>
                  <a:pt x="2389385" y="6444059"/>
                  <a:pt x="2381050" y="6384131"/>
                </a:cubicBezTo>
                <a:cubicBezTo>
                  <a:pt x="2372848" y="6324203"/>
                  <a:pt x="2350160" y="6248731"/>
                  <a:pt x="2312986" y="6157714"/>
                </a:cubicBezTo>
                <a:lnTo>
                  <a:pt x="0" y="0"/>
                </a:lnTo>
                <a:close/>
                <a:moveTo>
                  <a:pt x="664765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8" name="Freeform 2808"/>
          <p:cNvSpPr/>
          <p:nvPr/>
        </p:nvSpPr>
        <p:spPr>
          <a:xfrm rot="0" flipH="0" flipV="0">
            <a:off x="7964158" y="2587886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09" name="Freeform 2809"/>
          <p:cNvSpPr/>
          <p:nvPr/>
        </p:nvSpPr>
        <p:spPr>
          <a:xfrm rot="0" flipH="0" flipV="0">
            <a:off x="8029436" y="2587886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0" name="Freeform 2810"/>
          <p:cNvSpPr/>
          <p:nvPr/>
        </p:nvSpPr>
        <p:spPr>
          <a:xfrm rot="0" flipH="0" flipV="0">
            <a:off x="8089629" y="2634396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1" name="Freeform 2811"/>
          <p:cNvSpPr/>
          <p:nvPr/>
        </p:nvSpPr>
        <p:spPr>
          <a:xfrm rot="0" flipH="0" flipV="0">
            <a:off x="8248661" y="2634396"/>
            <a:ext cx="133572" cy="181074"/>
          </a:xfrm>
          <a:custGeom>
            <a:pathLst>
              <a:path w="6678613" h="9053710">
                <a:moveTo>
                  <a:pt x="3695899" y="0"/>
                </a:moveTo>
                <a:cubicBezTo>
                  <a:pt x="4626041" y="0"/>
                  <a:pt x="5355696" y="325570"/>
                  <a:pt x="5884863" y="976709"/>
                </a:cubicBezTo>
                <a:cubicBezTo>
                  <a:pt x="6414030" y="1627849"/>
                  <a:pt x="6678613" y="2478418"/>
                  <a:pt x="6678613" y="3528417"/>
                </a:cubicBezTo>
                <a:cubicBezTo>
                  <a:pt x="6678613" y="4499967"/>
                  <a:pt x="6418130" y="5308203"/>
                  <a:pt x="5897166" y="5953125"/>
                </a:cubicBezTo>
                <a:cubicBezTo>
                  <a:pt x="5376334" y="6598047"/>
                  <a:pt x="4675651" y="6920507"/>
                  <a:pt x="3795117" y="6920507"/>
                </a:cubicBezTo>
                <a:cubicBezTo>
                  <a:pt x="3394141" y="6920507"/>
                  <a:pt x="3020021" y="6834716"/>
                  <a:pt x="2672755" y="6663134"/>
                </a:cubicBezTo>
                <a:cubicBezTo>
                  <a:pt x="2325489" y="6491552"/>
                  <a:pt x="2044369" y="6246614"/>
                  <a:pt x="1829396" y="5928320"/>
                </a:cubicBezTo>
                <a:lnTo>
                  <a:pt x="1798241" y="5928320"/>
                </a:lnTo>
                <a:lnTo>
                  <a:pt x="1798241" y="9053710"/>
                </a:lnTo>
                <a:lnTo>
                  <a:pt x="0" y="9053710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10841"/>
                </a:lnTo>
                <a:lnTo>
                  <a:pt x="1736328" y="1010841"/>
                </a:lnTo>
                <a:cubicBezTo>
                  <a:pt x="1951302" y="667676"/>
                  <a:pt x="2225146" y="413412"/>
                  <a:pt x="2557860" y="248047"/>
                </a:cubicBezTo>
                <a:cubicBezTo>
                  <a:pt x="2890706" y="82683"/>
                  <a:pt x="3270052" y="0"/>
                  <a:pt x="3695899" y="0"/>
                </a:cubicBezTo>
                <a:close/>
                <a:moveTo>
                  <a:pt x="6052344" y="6740723"/>
                </a:moveTo>
                <a:moveTo>
                  <a:pt x="1736328" y="3478808"/>
                </a:moveTo>
                <a:cubicBezTo>
                  <a:pt x="1736328" y="4107193"/>
                  <a:pt x="1870671" y="4611555"/>
                  <a:pt x="2139355" y="4991894"/>
                </a:cubicBezTo>
                <a:cubicBezTo>
                  <a:pt x="2408039" y="5372232"/>
                  <a:pt x="2798696" y="5562402"/>
                  <a:pt x="3311327" y="5562402"/>
                </a:cubicBezTo>
                <a:cubicBezTo>
                  <a:pt x="3811654" y="5562402"/>
                  <a:pt x="4197152" y="5380501"/>
                  <a:pt x="4467821" y="5016698"/>
                </a:cubicBezTo>
                <a:cubicBezTo>
                  <a:pt x="4738621" y="4652896"/>
                  <a:pt x="4874022" y="4140266"/>
                  <a:pt x="4874022" y="3478808"/>
                </a:cubicBezTo>
                <a:cubicBezTo>
                  <a:pt x="4874022" y="2850423"/>
                  <a:pt x="4739680" y="2339909"/>
                  <a:pt x="4470996" y="1947267"/>
                </a:cubicBezTo>
                <a:cubicBezTo>
                  <a:pt x="4202311" y="1554493"/>
                  <a:pt x="3807487" y="1358106"/>
                  <a:pt x="3286522" y="1358106"/>
                </a:cubicBezTo>
                <a:cubicBezTo>
                  <a:pt x="2790428" y="1358106"/>
                  <a:pt x="2408039" y="1544174"/>
                  <a:pt x="2139355" y="1916311"/>
                </a:cubicBezTo>
                <a:cubicBezTo>
                  <a:pt x="1870671" y="2288315"/>
                  <a:pt x="1736328" y="2809148"/>
                  <a:pt x="1736328" y="3478808"/>
                </a:cubicBezTo>
                <a:close/>
                <a:moveTo>
                  <a:pt x="2573536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2" name="Freeform 2812"/>
          <p:cNvSpPr/>
          <p:nvPr/>
        </p:nvSpPr>
        <p:spPr>
          <a:xfrm rot="0" flipH="0" flipV="0">
            <a:off x="8404593" y="2587886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3" name="Freeform 2813"/>
          <p:cNvSpPr/>
          <p:nvPr/>
        </p:nvSpPr>
        <p:spPr>
          <a:xfrm rot="0" flipH="0" flipV="0">
            <a:off x="8462430" y="2634396"/>
            <a:ext cx="121665" cy="13841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4" name="Freeform 2814"/>
          <p:cNvSpPr/>
          <p:nvPr/>
        </p:nvSpPr>
        <p:spPr>
          <a:xfrm rot="0" flipH="0" flipV="0">
            <a:off x="8592997" y="2598554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5" name="Freeform 2815"/>
          <p:cNvSpPr/>
          <p:nvPr/>
        </p:nvSpPr>
        <p:spPr>
          <a:xfrm rot="0" flipH="0" flipV="0">
            <a:off x="8689577" y="2634396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6" name="Rectangle 2816"/>
          <p:cNvSpPr/>
          <p:nvPr/>
        </p:nvSpPr>
        <p:spPr>
          <a:xfrm rot="0" flipH="0" flipV="0">
            <a:off x="5958800" y="2885482"/>
            <a:ext cx="1893620" cy="243595"/>
          </a:xfrm>
          <a:prstGeom prst="rect">
            <a:avLst/>
          </a:prstGeom>
        </p:spPr>
      </p:sp>
      <p:sp>
        <p:nvSpPr>
          <p:cNvPr id="2817" name="Freeform 2817"/>
          <p:cNvSpPr/>
          <p:nvPr/>
        </p:nvSpPr>
        <p:spPr>
          <a:xfrm rot="0" flipH="0" flipV="0">
            <a:off x="5974675" y="2925903"/>
            <a:ext cx="108048" cy="145059"/>
          </a:xfrm>
          <a:custGeom>
            <a:pathLst>
              <a:path w="6753027" h="9066212">
                <a:moveTo>
                  <a:pt x="4030861" y="0"/>
                </a:moveTo>
                <a:cubicBezTo>
                  <a:pt x="4861785" y="0"/>
                  <a:pt x="5523177" y="225359"/>
                  <a:pt x="6015038" y="676077"/>
                </a:cubicBezTo>
                <a:cubicBezTo>
                  <a:pt x="6507030" y="1126662"/>
                  <a:pt x="6753027" y="1794272"/>
                  <a:pt x="6753027" y="2678906"/>
                </a:cubicBezTo>
                <a:cubicBezTo>
                  <a:pt x="6753027" y="3567774"/>
                  <a:pt x="6507030" y="4236508"/>
                  <a:pt x="6015038" y="4685109"/>
                </a:cubicBezTo>
                <a:cubicBezTo>
                  <a:pt x="5523177" y="5133578"/>
                  <a:pt x="4890691" y="5357812"/>
                  <a:pt x="4117578" y="5357812"/>
                </a:cubicBezTo>
                <a:lnTo>
                  <a:pt x="1203127" y="5357812"/>
                </a:lnTo>
                <a:lnTo>
                  <a:pt x="120312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074025" y="9066212"/>
                </a:moveTo>
                <a:moveTo>
                  <a:pt x="3695898" y="4340820"/>
                </a:moveTo>
                <a:cubicBezTo>
                  <a:pt x="4270573" y="4340820"/>
                  <a:pt x="4723276" y="4205486"/>
                  <a:pt x="5054005" y="3934817"/>
                </a:cubicBezTo>
                <a:cubicBezTo>
                  <a:pt x="5384734" y="3664016"/>
                  <a:pt x="5550098" y="3245379"/>
                  <a:pt x="5550098" y="2678906"/>
                </a:cubicBezTo>
                <a:cubicBezTo>
                  <a:pt x="5550098" y="2120900"/>
                  <a:pt x="5386784" y="1704446"/>
                  <a:pt x="5060156" y="1429544"/>
                </a:cubicBezTo>
                <a:cubicBezTo>
                  <a:pt x="4733528" y="1154509"/>
                  <a:pt x="4253971" y="1016992"/>
                  <a:pt x="3621484" y="1016992"/>
                </a:cubicBezTo>
                <a:lnTo>
                  <a:pt x="1203127" y="1016992"/>
                </a:lnTo>
                <a:lnTo>
                  <a:pt x="1203127" y="4340820"/>
                </a:lnTo>
                <a:close/>
                <a:moveTo>
                  <a:pt x="373320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8" name="Freeform 2818"/>
          <p:cNvSpPr/>
          <p:nvPr/>
        </p:nvSpPr>
        <p:spPr>
          <a:xfrm rot="0" flipH="0" flipV="0">
            <a:off x="6091721" y="2927491"/>
            <a:ext cx="98720" cy="145951"/>
          </a:xfrm>
          <a:custGeom>
            <a:pathLst>
              <a:path w="6170018" h="9121972">
                <a:moveTo>
                  <a:pt x="3038475" y="2251075"/>
                </a:moveTo>
                <a:cubicBezTo>
                  <a:pt x="3931444" y="2251075"/>
                  <a:pt x="4564989" y="2410288"/>
                  <a:pt x="4939110" y="2728714"/>
                </a:cubicBezTo>
                <a:cubicBezTo>
                  <a:pt x="5313231" y="3047008"/>
                  <a:pt x="5500291" y="3472788"/>
                  <a:pt x="5500291" y="4006056"/>
                </a:cubicBezTo>
                <a:cubicBezTo>
                  <a:pt x="5500291" y="6283986"/>
                  <a:pt x="5500291" y="7546975"/>
                  <a:pt x="5500291" y="7795022"/>
                </a:cubicBezTo>
                <a:cubicBezTo>
                  <a:pt x="5500291" y="8043068"/>
                  <a:pt x="5613996" y="8167092"/>
                  <a:pt x="5841405" y="8167092"/>
                </a:cubicBezTo>
                <a:cubicBezTo>
                  <a:pt x="5891015" y="8167092"/>
                  <a:pt x="5944725" y="8160874"/>
                  <a:pt x="6002536" y="8148439"/>
                </a:cubicBezTo>
                <a:cubicBezTo>
                  <a:pt x="6060480" y="8136003"/>
                  <a:pt x="6116307" y="8121517"/>
                  <a:pt x="6170018" y="8104981"/>
                </a:cubicBezTo>
                <a:lnTo>
                  <a:pt x="6170018" y="8942189"/>
                </a:lnTo>
                <a:cubicBezTo>
                  <a:pt x="6070799" y="9000132"/>
                  <a:pt x="5956102" y="9044582"/>
                  <a:pt x="5825927" y="9075538"/>
                </a:cubicBezTo>
                <a:cubicBezTo>
                  <a:pt x="5695752" y="9106494"/>
                  <a:pt x="5554134" y="9121972"/>
                  <a:pt x="5401072" y="9121972"/>
                </a:cubicBezTo>
                <a:cubicBezTo>
                  <a:pt x="5103416" y="9121972"/>
                  <a:pt x="4876007" y="9038298"/>
                  <a:pt x="4718844" y="8870950"/>
                </a:cubicBezTo>
                <a:cubicBezTo>
                  <a:pt x="4561814" y="8703468"/>
                  <a:pt x="4483299" y="8448146"/>
                  <a:pt x="4483299" y="8104981"/>
                </a:cubicBezTo>
                <a:cubicBezTo>
                  <a:pt x="4198078" y="8444045"/>
                  <a:pt x="3861131" y="8698309"/>
                  <a:pt x="3472458" y="8867775"/>
                </a:cubicBezTo>
                <a:cubicBezTo>
                  <a:pt x="3083918" y="9037239"/>
                  <a:pt x="2649869" y="9121972"/>
                  <a:pt x="2170311" y="9121972"/>
                </a:cubicBezTo>
                <a:cubicBezTo>
                  <a:pt x="1492317" y="9121972"/>
                  <a:pt x="961099" y="8961768"/>
                  <a:pt x="576660" y="8641358"/>
                </a:cubicBezTo>
                <a:cubicBezTo>
                  <a:pt x="192220" y="8320947"/>
                  <a:pt x="0" y="7867253"/>
                  <a:pt x="0" y="7280275"/>
                </a:cubicBezTo>
                <a:cubicBezTo>
                  <a:pt x="0" y="6689063"/>
                  <a:pt x="188053" y="6220883"/>
                  <a:pt x="564158" y="5875734"/>
                </a:cubicBezTo>
                <a:cubicBezTo>
                  <a:pt x="940396" y="5530453"/>
                  <a:pt x="1825096" y="5271029"/>
                  <a:pt x="3218260" y="5097462"/>
                </a:cubicBezTo>
                <a:cubicBezTo>
                  <a:pt x="3689615" y="5035418"/>
                  <a:pt x="4008967" y="4944467"/>
                  <a:pt x="4176316" y="4824611"/>
                </a:cubicBezTo>
                <a:cubicBezTo>
                  <a:pt x="4343797" y="4704754"/>
                  <a:pt x="4427538" y="4524904"/>
                  <a:pt x="4427538" y="4285059"/>
                </a:cubicBezTo>
                <a:cubicBezTo>
                  <a:pt x="4427538" y="3921257"/>
                  <a:pt x="4310725" y="3649464"/>
                  <a:pt x="4077097" y="3469679"/>
                </a:cubicBezTo>
                <a:cubicBezTo>
                  <a:pt x="3843603" y="3289763"/>
                  <a:pt x="3472590" y="3199804"/>
                  <a:pt x="2964061" y="3199804"/>
                </a:cubicBezTo>
                <a:cubicBezTo>
                  <a:pt x="2430794" y="3199804"/>
                  <a:pt x="2030810" y="3301140"/>
                  <a:pt x="1764110" y="3503811"/>
                </a:cubicBezTo>
                <a:cubicBezTo>
                  <a:pt x="1497542" y="3706349"/>
                  <a:pt x="1353873" y="4020542"/>
                  <a:pt x="1333104" y="4446389"/>
                </a:cubicBezTo>
                <a:lnTo>
                  <a:pt x="254199" y="4446389"/>
                </a:lnTo>
                <a:cubicBezTo>
                  <a:pt x="287272" y="3718785"/>
                  <a:pt x="543587" y="3171031"/>
                  <a:pt x="1023144" y="2803128"/>
                </a:cubicBezTo>
                <a:cubicBezTo>
                  <a:pt x="1502702" y="2435092"/>
                  <a:pt x="2174479" y="2251075"/>
                  <a:pt x="3038475" y="2251075"/>
                </a:cubicBezTo>
                <a:close/>
                <a:moveTo>
                  <a:pt x="6256933" y="8966993"/>
                </a:moveTo>
                <a:moveTo>
                  <a:pt x="1141016" y="7199709"/>
                </a:moveTo>
                <a:cubicBezTo>
                  <a:pt x="1141016" y="7505567"/>
                  <a:pt x="1252604" y="7743296"/>
                  <a:pt x="1475780" y="7912893"/>
                </a:cubicBezTo>
                <a:cubicBezTo>
                  <a:pt x="1699088" y="8082359"/>
                  <a:pt x="2011231" y="8167092"/>
                  <a:pt x="2412207" y="8167092"/>
                </a:cubicBezTo>
                <a:cubicBezTo>
                  <a:pt x="3019954" y="8167092"/>
                  <a:pt x="3505729" y="8016213"/>
                  <a:pt x="3869532" y="7714456"/>
                </a:cubicBezTo>
                <a:cubicBezTo>
                  <a:pt x="4233334" y="7412566"/>
                  <a:pt x="4415235" y="7075620"/>
                  <a:pt x="4415235" y="6703615"/>
                </a:cubicBezTo>
                <a:lnTo>
                  <a:pt x="4415235" y="5574903"/>
                </a:lnTo>
                <a:cubicBezTo>
                  <a:pt x="4233334" y="5703093"/>
                  <a:pt x="3997656" y="5789943"/>
                  <a:pt x="3708202" y="5835451"/>
                </a:cubicBezTo>
                <a:cubicBezTo>
                  <a:pt x="3418880" y="5880827"/>
                  <a:pt x="3034440" y="5936588"/>
                  <a:pt x="2554883" y="6002734"/>
                </a:cubicBezTo>
                <a:cubicBezTo>
                  <a:pt x="2075326" y="6073113"/>
                  <a:pt x="1719792" y="6203421"/>
                  <a:pt x="1488282" y="6393656"/>
                </a:cubicBezTo>
                <a:cubicBezTo>
                  <a:pt x="1256771" y="6583759"/>
                  <a:pt x="1141016" y="6852443"/>
                  <a:pt x="1141016" y="7199709"/>
                </a:cubicBezTo>
                <a:close/>
                <a:moveTo>
                  <a:pt x="1308299" y="8966993"/>
                </a:moveTo>
                <a:moveTo>
                  <a:pt x="2375099" y="0"/>
                </a:moveTo>
                <a:lnTo>
                  <a:pt x="2375099" y="1320998"/>
                </a:lnTo>
                <a:lnTo>
                  <a:pt x="1234083" y="1320998"/>
                </a:lnTo>
                <a:lnTo>
                  <a:pt x="1234083" y="0"/>
                </a:lnTo>
                <a:close/>
                <a:moveTo>
                  <a:pt x="8508008" y="8966993"/>
                </a:moveTo>
                <a:moveTo>
                  <a:pt x="4762500" y="0"/>
                </a:moveTo>
                <a:lnTo>
                  <a:pt x="4762500" y="1320998"/>
                </a:lnTo>
                <a:lnTo>
                  <a:pt x="3621485" y="1320998"/>
                </a:lnTo>
                <a:lnTo>
                  <a:pt x="3621485" y="0"/>
                </a:lnTo>
                <a:close/>
                <a:moveTo>
                  <a:pt x="8508008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19" name="Freeform 2819"/>
          <p:cNvSpPr/>
          <p:nvPr/>
        </p:nvSpPr>
        <p:spPr>
          <a:xfrm rot="0" flipH="0" flipV="0">
            <a:off x="6200840" y="2927491"/>
            <a:ext cx="98720" cy="145951"/>
          </a:xfrm>
          <a:custGeom>
            <a:pathLst>
              <a:path w="6170018" h="9121972">
                <a:moveTo>
                  <a:pt x="3038475" y="2251075"/>
                </a:moveTo>
                <a:cubicBezTo>
                  <a:pt x="3931444" y="2251075"/>
                  <a:pt x="4564989" y="2410288"/>
                  <a:pt x="4939110" y="2728714"/>
                </a:cubicBezTo>
                <a:cubicBezTo>
                  <a:pt x="5313231" y="3047008"/>
                  <a:pt x="5500291" y="3472788"/>
                  <a:pt x="5500291" y="4006056"/>
                </a:cubicBezTo>
                <a:cubicBezTo>
                  <a:pt x="5500291" y="6283986"/>
                  <a:pt x="5500291" y="7546975"/>
                  <a:pt x="5500291" y="7795022"/>
                </a:cubicBezTo>
                <a:cubicBezTo>
                  <a:pt x="5500291" y="8043068"/>
                  <a:pt x="5613996" y="8167092"/>
                  <a:pt x="5841405" y="8167092"/>
                </a:cubicBezTo>
                <a:cubicBezTo>
                  <a:pt x="5891015" y="8167092"/>
                  <a:pt x="5944725" y="8160874"/>
                  <a:pt x="6002536" y="8148439"/>
                </a:cubicBezTo>
                <a:cubicBezTo>
                  <a:pt x="6060480" y="8136003"/>
                  <a:pt x="6116307" y="8121517"/>
                  <a:pt x="6170018" y="8104981"/>
                </a:cubicBezTo>
                <a:lnTo>
                  <a:pt x="6170018" y="8942189"/>
                </a:lnTo>
                <a:cubicBezTo>
                  <a:pt x="6070799" y="9000132"/>
                  <a:pt x="5956102" y="9044582"/>
                  <a:pt x="5825927" y="9075538"/>
                </a:cubicBezTo>
                <a:cubicBezTo>
                  <a:pt x="5695752" y="9106494"/>
                  <a:pt x="5554134" y="9121972"/>
                  <a:pt x="5401072" y="9121972"/>
                </a:cubicBezTo>
                <a:cubicBezTo>
                  <a:pt x="5103416" y="9121972"/>
                  <a:pt x="4876007" y="9038298"/>
                  <a:pt x="4718844" y="8870950"/>
                </a:cubicBezTo>
                <a:cubicBezTo>
                  <a:pt x="4561814" y="8703468"/>
                  <a:pt x="4483299" y="8448146"/>
                  <a:pt x="4483299" y="8104981"/>
                </a:cubicBezTo>
                <a:cubicBezTo>
                  <a:pt x="4198078" y="8444045"/>
                  <a:pt x="3861131" y="8698309"/>
                  <a:pt x="3472458" y="8867775"/>
                </a:cubicBezTo>
                <a:cubicBezTo>
                  <a:pt x="3083918" y="9037239"/>
                  <a:pt x="2649869" y="9121972"/>
                  <a:pt x="2170311" y="9121972"/>
                </a:cubicBezTo>
                <a:cubicBezTo>
                  <a:pt x="1492317" y="9121972"/>
                  <a:pt x="961099" y="8961768"/>
                  <a:pt x="576660" y="8641358"/>
                </a:cubicBezTo>
                <a:cubicBezTo>
                  <a:pt x="192220" y="8320947"/>
                  <a:pt x="0" y="7867253"/>
                  <a:pt x="0" y="7280275"/>
                </a:cubicBezTo>
                <a:cubicBezTo>
                  <a:pt x="0" y="6689063"/>
                  <a:pt x="188053" y="6220883"/>
                  <a:pt x="564158" y="5875734"/>
                </a:cubicBezTo>
                <a:cubicBezTo>
                  <a:pt x="940396" y="5530453"/>
                  <a:pt x="1825096" y="5271029"/>
                  <a:pt x="3218260" y="5097462"/>
                </a:cubicBezTo>
                <a:cubicBezTo>
                  <a:pt x="3689615" y="5035418"/>
                  <a:pt x="4008967" y="4944467"/>
                  <a:pt x="4176316" y="4824611"/>
                </a:cubicBezTo>
                <a:cubicBezTo>
                  <a:pt x="4343797" y="4704754"/>
                  <a:pt x="4427538" y="4524904"/>
                  <a:pt x="4427538" y="4285059"/>
                </a:cubicBezTo>
                <a:cubicBezTo>
                  <a:pt x="4427538" y="3921257"/>
                  <a:pt x="4310725" y="3649464"/>
                  <a:pt x="4077097" y="3469679"/>
                </a:cubicBezTo>
                <a:cubicBezTo>
                  <a:pt x="3843603" y="3289763"/>
                  <a:pt x="3472590" y="3199804"/>
                  <a:pt x="2964061" y="3199804"/>
                </a:cubicBezTo>
                <a:cubicBezTo>
                  <a:pt x="2430794" y="3199804"/>
                  <a:pt x="2030810" y="3301140"/>
                  <a:pt x="1764110" y="3503811"/>
                </a:cubicBezTo>
                <a:cubicBezTo>
                  <a:pt x="1497542" y="3706349"/>
                  <a:pt x="1353873" y="4020542"/>
                  <a:pt x="1333104" y="4446389"/>
                </a:cubicBezTo>
                <a:lnTo>
                  <a:pt x="254199" y="4446389"/>
                </a:lnTo>
                <a:cubicBezTo>
                  <a:pt x="287272" y="3718785"/>
                  <a:pt x="543587" y="3171031"/>
                  <a:pt x="1023144" y="2803128"/>
                </a:cubicBezTo>
                <a:cubicBezTo>
                  <a:pt x="1502702" y="2435092"/>
                  <a:pt x="2174479" y="2251075"/>
                  <a:pt x="3038475" y="2251075"/>
                </a:cubicBezTo>
                <a:close/>
                <a:moveTo>
                  <a:pt x="6256933" y="8966993"/>
                </a:moveTo>
                <a:moveTo>
                  <a:pt x="1141016" y="7199709"/>
                </a:moveTo>
                <a:cubicBezTo>
                  <a:pt x="1141016" y="7505567"/>
                  <a:pt x="1252604" y="7743296"/>
                  <a:pt x="1475780" y="7912893"/>
                </a:cubicBezTo>
                <a:cubicBezTo>
                  <a:pt x="1699088" y="8082359"/>
                  <a:pt x="2011231" y="8167092"/>
                  <a:pt x="2412207" y="8167092"/>
                </a:cubicBezTo>
                <a:cubicBezTo>
                  <a:pt x="3019954" y="8167092"/>
                  <a:pt x="3505729" y="8016213"/>
                  <a:pt x="3869532" y="7714456"/>
                </a:cubicBezTo>
                <a:cubicBezTo>
                  <a:pt x="4233334" y="7412566"/>
                  <a:pt x="4415235" y="7075620"/>
                  <a:pt x="4415235" y="6703615"/>
                </a:cubicBezTo>
                <a:lnTo>
                  <a:pt x="4415235" y="5574903"/>
                </a:lnTo>
                <a:cubicBezTo>
                  <a:pt x="4233334" y="5703093"/>
                  <a:pt x="3997656" y="5789943"/>
                  <a:pt x="3708202" y="5835451"/>
                </a:cubicBezTo>
                <a:cubicBezTo>
                  <a:pt x="3418880" y="5880827"/>
                  <a:pt x="3034440" y="5936588"/>
                  <a:pt x="2554883" y="6002734"/>
                </a:cubicBezTo>
                <a:cubicBezTo>
                  <a:pt x="2075326" y="6073113"/>
                  <a:pt x="1719792" y="6203421"/>
                  <a:pt x="1488282" y="6393656"/>
                </a:cubicBezTo>
                <a:cubicBezTo>
                  <a:pt x="1256771" y="6583759"/>
                  <a:pt x="1141016" y="6852443"/>
                  <a:pt x="1141016" y="7199709"/>
                </a:cubicBezTo>
                <a:close/>
                <a:moveTo>
                  <a:pt x="1308299" y="8966993"/>
                </a:moveTo>
                <a:moveTo>
                  <a:pt x="2375099" y="0"/>
                </a:moveTo>
                <a:lnTo>
                  <a:pt x="2375099" y="1320998"/>
                </a:lnTo>
                <a:lnTo>
                  <a:pt x="1234083" y="1320998"/>
                </a:lnTo>
                <a:lnTo>
                  <a:pt x="1234083" y="0"/>
                </a:lnTo>
                <a:close/>
                <a:moveTo>
                  <a:pt x="8508008" y="8966993"/>
                </a:moveTo>
                <a:moveTo>
                  <a:pt x="4762500" y="0"/>
                </a:moveTo>
                <a:lnTo>
                  <a:pt x="4762500" y="1320998"/>
                </a:lnTo>
                <a:lnTo>
                  <a:pt x="3621485" y="1320998"/>
                </a:lnTo>
                <a:lnTo>
                  <a:pt x="3621485" y="0"/>
                </a:lnTo>
                <a:close/>
                <a:moveTo>
                  <a:pt x="8508008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0" name="Freeform 2820"/>
          <p:cNvSpPr/>
          <p:nvPr/>
        </p:nvSpPr>
        <p:spPr>
          <a:xfrm rot="0" flipH="0" flipV="0">
            <a:off x="6309958" y="2963508"/>
            <a:ext cx="98720" cy="109934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1" name="Freeform 2821"/>
          <p:cNvSpPr/>
          <p:nvPr/>
        </p:nvSpPr>
        <p:spPr>
          <a:xfrm rot="0" flipH="0" flipV="0">
            <a:off x="6425722" y="2925903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2" name="Freeform 2822"/>
          <p:cNvSpPr/>
          <p:nvPr/>
        </p:nvSpPr>
        <p:spPr>
          <a:xfrm rot="0" flipH="0" flipV="0">
            <a:off x="6469841" y="2963508"/>
            <a:ext cx="87014" cy="107454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3" name="Freeform 2823"/>
          <p:cNvSpPr/>
          <p:nvPr/>
        </p:nvSpPr>
        <p:spPr>
          <a:xfrm rot="0" flipH="0" flipV="0">
            <a:off x="6577166" y="2963508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4" name="Freeform 2824"/>
          <p:cNvSpPr/>
          <p:nvPr/>
        </p:nvSpPr>
        <p:spPr>
          <a:xfrm rot="0" flipH="0" flipV="0">
            <a:off x="6686284" y="2963508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5" name="Freeform 2825"/>
          <p:cNvSpPr/>
          <p:nvPr/>
        </p:nvSpPr>
        <p:spPr>
          <a:xfrm rot="0" flipH="0" flipV="0">
            <a:off x="6801057" y="2963508"/>
            <a:ext cx="87014" cy="107454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6" name="Freeform 2826"/>
          <p:cNvSpPr/>
          <p:nvPr/>
        </p:nvSpPr>
        <p:spPr>
          <a:xfrm rot="0" flipH="0" flipV="0">
            <a:off x="6908382" y="2963508"/>
            <a:ext cx="98720" cy="109934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7" name="Freeform 2827"/>
          <p:cNvSpPr/>
          <p:nvPr/>
        </p:nvSpPr>
        <p:spPr>
          <a:xfrm rot="0" flipH="0" flipV="0">
            <a:off x="7068922" y="2924217"/>
            <a:ext cx="57845" cy="146745"/>
          </a:xfrm>
          <a:custGeom>
            <a:pathLst>
              <a:path w="3615333" h="9171582">
                <a:moveTo>
                  <a:pt x="2908499" y="0"/>
                </a:moveTo>
                <a:cubicBezTo>
                  <a:pt x="2999383" y="0"/>
                  <a:pt x="3118181" y="10384"/>
                  <a:pt x="3264892" y="31154"/>
                </a:cubicBezTo>
                <a:cubicBezTo>
                  <a:pt x="3411736" y="51792"/>
                  <a:pt x="3528550" y="76531"/>
                  <a:pt x="3615333" y="105370"/>
                </a:cubicBezTo>
                <a:lnTo>
                  <a:pt x="3615333" y="1041797"/>
                </a:lnTo>
                <a:cubicBezTo>
                  <a:pt x="3532651" y="1012825"/>
                  <a:pt x="3431381" y="991129"/>
                  <a:pt x="3311525" y="976709"/>
                </a:cubicBezTo>
                <a:cubicBezTo>
                  <a:pt x="3191669" y="962289"/>
                  <a:pt x="3090400" y="955079"/>
                  <a:pt x="3007717" y="955079"/>
                </a:cubicBezTo>
                <a:cubicBezTo>
                  <a:pt x="2705828" y="955079"/>
                  <a:pt x="2492838" y="1017124"/>
                  <a:pt x="2368749" y="1141214"/>
                </a:cubicBezTo>
                <a:cubicBezTo>
                  <a:pt x="2244791" y="1265171"/>
                  <a:pt x="2182813" y="1438737"/>
                  <a:pt x="2182813" y="1661914"/>
                </a:cubicBezTo>
                <a:lnTo>
                  <a:pt x="2182813" y="2604492"/>
                </a:lnTo>
                <a:lnTo>
                  <a:pt x="3454202" y="2604492"/>
                </a:lnTo>
                <a:lnTo>
                  <a:pt x="3454202" y="3559572"/>
                </a:lnTo>
                <a:lnTo>
                  <a:pt x="2182813" y="3559572"/>
                </a:lnTo>
                <a:lnTo>
                  <a:pt x="2182813" y="9171582"/>
                </a:lnTo>
                <a:lnTo>
                  <a:pt x="1103908" y="9171582"/>
                </a:lnTo>
                <a:lnTo>
                  <a:pt x="1103908" y="3559572"/>
                </a:lnTo>
                <a:lnTo>
                  <a:pt x="0" y="3559572"/>
                </a:lnTo>
                <a:lnTo>
                  <a:pt x="0" y="2604492"/>
                </a:lnTo>
                <a:lnTo>
                  <a:pt x="1103908" y="2604492"/>
                </a:lnTo>
                <a:lnTo>
                  <a:pt x="1103908" y="1581348"/>
                </a:lnTo>
                <a:cubicBezTo>
                  <a:pt x="1103908" y="1097690"/>
                  <a:pt x="1255845" y="713250"/>
                  <a:pt x="1559719" y="428029"/>
                </a:cubicBezTo>
                <a:cubicBezTo>
                  <a:pt x="1863593" y="142676"/>
                  <a:pt x="2313186" y="0"/>
                  <a:pt x="2908499" y="0"/>
                </a:cubicBezTo>
                <a:close/>
                <a:moveTo>
                  <a:pt x="9016603" y="917158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8" name="Freeform 2828"/>
          <p:cNvSpPr/>
          <p:nvPr/>
        </p:nvSpPr>
        <p:spPr>
          <a:xfrm rot="0" flipH="0" flipV="0">
            <a:off x="7127974" y="2965889"/>
            <a:ext cx="98425" cy="147142"/>
          </a:xfrm>
          <a:custGeom>
            <a:pathLst>
              <a:path w="6151563" h="9196386">
                <a:moveTo>
                  <a:pt x="1221582" y="0"/>
                </a:moveTo>
                <a:lnTo>
                  <a:pt x="3137892" y="5370314"/>
                </a:lnTo>
                <a:lnTo>
                  <a:pt x="3162697" y="5370314"/>
                </a:lnTo>
                <a:lnTo>
                  <a:pt x="5004396" y="0"/>
                </a:lnTo>
                <a:lnTo>
                  <a:pt x="6151563" y="0"/>
                </a:lnTo>
                <a:lnTo>
                  <a:pt x="3361135" y="7267772"/>
                </a:lnTo>
                <a:cubicBezTo>
                  <a:pt x="3067579" y="8024348"/>
                  <a:pt x="2785401" y="8534928"/>
                  <a:pt x="2514600" y="8799511"/>
                </a:cubicBezTo>
                <a:cubicBezTo>
                  <a:pt x="2243799" y="9064095"/>
                  <a:pt x="1868620" y="9196386"/>
                  <a:pt x="1389063" y="9196386"/>
                </a:cubicBezTo>
                <a:cubicBezTo>
                  <a:pt x="1256771" y="9196386"/>
                  <a:pt x="1128580" y="9188118"/>
                  <a:pt x="1004491" y="9171582"/>
                </a:cubicBezTo>
                <a:cubicBezTo>
                  <a:pt x="880534" y="9155045"/>
                  <a:pt x="758627" y="9126140"/>
                  <a:pt x="638771" y="9084865"/>
                </a:cubicBezTo>
                <a:lnTo>
                  <a:pt x="638771" y="8092677"/>
                </a:lnTo>
                <a:cubicBezTo>
                  <a:pt x="742090" y="8125750"/>
                  <a:pt x="846468" y="8158823"/>
                  <a:pt x="951905" y="8191896"/>
                </a:cubicBezTo>
                <a:cubicBezTo>
                  <a:pt x="1057341" y="8224969"/>
                  <a:pt x="1163770" y="8241505"/>
                  <a:pt x="1271191" y="8241505"/>
                </a:cubicBezTo>
                <a:cubicBezTo>
                  <a:pt x="1709473" y="8241505"/>
                  <a:pt x="2015398" y="8022364"/>
                  <a:pt x="2188964" y="7584082"/>
                </a:cubicBezTo>
                <a:cubicBezTo>
                  <a:pt x="2362663" y="7145932"/>
                  <a:pt x="2501173" y="6794499"/>
                  <a:pt x="2604492" y="6529784"/>
                </a:cubicBezTo>
                <a:lnTo>
                  <a:pt x="0" y="0"/>
                </a:lnTo>
                <a:close/>
                <a:moveTo>
                  <a:pt x="6467872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29" name="Freeform 2829"/>
          <p:cNvSpPr/>
          <p:nvPr/>
        </p:nvSpPr>
        <p:spPr>
          <a:xfrm rot="0" flipH="0" flipV="0">
            <a:off x="7234239" y="2963508"/>
            <a:ext cx="89296" cy="109934"/>
          </a:xfrm>
          <a:custGeom>
            <a:pathLst>
              <a:path w="5581055" h="6870897">
                <a:moveTo>
                  <a:pt x="2604492" y="0"/>
                </a:moveTo>
                <a:cubicBezTo>
                  <a:pt x="3489127" y="0"/>
                  <a:pt x="4146418" y="171582"/>
                  <a:pt x="4576366" y="514747"/>
                </a:cubicBezTo>
                <a:cubicBezTo>
                  <a:pt x="5006313" y="857911"/>
                  <a:pt x="5241991" y="1370541"/>
                  <a:pt x="5283398" y="2052637"/>
                </a:cubicBezTo>
                <a:lnTo>
                  <a:pt x="4204295" y="2052637"/>
                </a:lnTo>
                <a:lnTo>
                  <a:pt x="4204295" y="2040136"/>
                </a:lnTo>
                <a:cubicBezTo>
                  <a:pt x="4175456" y="1692870"/>
                  <a:pt x="4023519" y="1424186"/>
                  <a:pt x="3748484" y="1234083"/>
                </a:cubicBezTo>
                <a:cubicBezTo>
                  <a:pt x="3473582" y="1043847"/>
                  <a:pt x="3119107" y="948729"/>
                  <a:pt x="2685058" y="948729"/>
                </a:cubicBezTo>
                <a:cubicBezTo>
                  <a:pt x="2251009" y="948729"/>
                  <a:pt x="1908903" y="1022151"/>
                  <a:pt x="1658739" y="1168995"/>
                </a:cubicBezTo>
                <a:cubicBezTo>
                  <a:pt x="1408708" y="1315707"/>
                  <a:pt x="1283692" y="1521354"/>
                  <a:pt x="1283692" y="1785937"/>
                </a:cubicBezTo>
                <a:cubicBezTo>
                  <a:pt x="1283692" y="2025782"/>
                  <a:pt x="1394222" y="2222169"/>
                  <a:pt x="1615281" y="2375098"/>
                </a:cubicBezTo>
                <a:cubicBezTo>
                  <a:pt x="1836473" y="2528027"/>
                  <a:pt x="2170311" y="2652051"/>
                  <a:pt x="2616795" y="2747168"/>
                </a:cubicBezTo>
                <a:lnTo>
                  <a:pt x="3633787" y="2976562"/>
                </a:lnTo>
                <a:cubicBezTo>
                  <a:pt x="4270507" y="3117188"/>
                  <a:pt x="4754232" y="3333221"/>
                  <a:pt x="5084961" y="3624659"/>
                </a:cubicBezTo>
                <a:cubicBezTo>
                  <a:pt x="5415690" y="3916098"/>
                  <a:pt x="5581055" y="4307813"/>
                  <a:pt x="5581055" y="4799806"/>
                </a:cubicBezTo>
                <a:cubicBezTo>
                  <a:pt x="5581055" y="5444728"/>
                  <a:pt x="5330891" y="5951140"/>
                  <a:pt x="4830564" y="6319043"/>
                </a:cubicBezTo>
                <a:cubicBezTo>
                  <a:pt x="4330369" y="6686947"/>
                  <a:pt x="3648273" y="6870897"/>
                  <a:pt x="2784277" y="6870897"/>
                </a:cubicBezTo>
                <a:cubicBezTo>
                  <a:pt x="1945018" y="6870897"/>
                  <a:pt x="1279393" y="6682846"/>
                  <a:pt x="787400" y="6306740"/>
                </a:cubicBezTo>
                <a:cubicBezTo>
                  <a:pt x="295540" y="5930503"/>
                  <a:pt x="33073" y="5376465"/>
                  <a:pt x="0" y="4644628"/>
                </a:cubicBezTo>
                <a:lnTo>
                  <a:pt x="1085255" y="4644628"/>
                </a:lnTo>
                <a:cubicBezTo>
                  <a:pt x="1097558" y="5053938"/>
                  <a:pt x="1258755" y="5368197"/>
                  <a:pt x="1568847" y="5587404"/>
                </a:cubicBezTo>
                <a:cubicBezTo>
                  <a:pt x="1878939" y="5806479"/>
                  <a:pt x="2304785" y="5916017"/>
                  <a:pt x="2846387" y="5916017"/>
                </a:cubicBezTo>
                <a:cubicBezTo>
                  <a:pt x="3367220" y="5916017"/>
                  <a:pt x="3761978" y="5833335"/>
                  <a:pt x="4030662" y="5667970"/>
                </a:cubicBezTo>
                <a:cubicBezTo>
                  <a:pt x="4299479" y="5502605"/>
                  <a:pt x="4433887" y="5258660"/>
                  <a:pt x="4433887" y="4936133"/>
                </a:cubicBezTo>
                <a:cubicBezTo>
                  <a:pt x="4433887" y="4642577"/>
                  <a:pt x="4300537" y="4410075"/>
                  <a:pt x="4033837" y="4238625"/>
                </a:cubicBezTo>
                <a:cubicBezTo>
                  <a:pt x="3767137" y="4067042"/>
                  <a:pt x="3220376" y="3898569"/>
                  <a:pt x="2393553" y="3733204"/>
                </a:cubicBezTo>
                <a:cubicBezTo>
                  <a:pt x="1566730" y="3571941"/>
                  <a:pt x="984845" y="3343539"/>
                  <a:pt x="647898" y="3048000"/>
                </a:cubicBezTo>
                <a:cubicBezTo>
                  <a:pt x="311084" y="2752328"/>
                  <a:pt x="142677" y="2358496"/>
                  <a:pt x="142677" y="1866503"/>
                </a:cubicBezTo>
                <a:cubicBezTo>
                  <a:pt x="142677" y="1291960"/>
                  <a:pt x="376237" y="837274"/>
                  <a:pt x="843359" y="502443"/>
                </a:cubicBezTo>
                <a:cubicBezTo>
                  <a:pt x="1310481" y="167481"/>
                  <a:pt x="1897525" y="0"/>
                  <a:pt x="2604492" y="0"/>
                </a:cubicBezTo>
                <a:close/>
                <a:moveTo>
                  <a:pt x="632519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0" name="Freeform 2830"/>
          <p:cNvSpPr/>
          <p:nvPr/>
        </p:nvSpPr>
        <p:spPr>
          <a:xfrm rot="0" flipH="0" flipV="0">
            <a:off x="7343576" y="2925903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1" name="Freeform 2831"/>
          <p:cNvSpPr/>
          <p:nvPr/>
        </p:nvSpPr>
        <p:spPr>
          <a:xfrm rot="0" flipH="0" flipV="0">
            <a:off x="7388686" y="2925903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2" name="Freeform 2832"/>
          <p:cNvSpPr/>
          <p:nvPr/>
        </p:nvSpPr>
        <p:spPr>
          <a:xfrm rot="0" flipH="0" flipV="0">
            <a:off x="7433797" y="2925903"/>
            <a:ext cx="91481" cy="145059"/>
          </a:xfrm>
          <a:custGeom>
            <a:pathLst>
              <a:path w="5717580" h="9066212">
                <a:moveTo>
                  <a:pt x="1079103" y="0"/>
                </a:moveTo>
                <a:lnTo>
                  <a:pt x="1079103" y="5370314"/>
                </a:lnTo>
                <a:lnTo>
                  <a:pt x="4080470" y="2499122"/>
                </a:lnTo>
                <a:lnTo>
                  <a:pt x="5525294" y="2499122"/>
                </a:lnTo>
                <a:lnTo>
                  <a:pt x="2920802" y="4886523"/>
                </a:lnTo>
                <a:lnTo>
                  <a:pt x="5717580" y="9066212"/>
                </a:lnTo>
                <a:lnTo>
                  <a:pt x="4347170" y="9066212"/>
                </a:lnTo>
                <a:lnTo>
                  <a:pt x="2096095" y="5637014"/>
                </a:lnTo>
                <a:lnTo>
                  <a:pt x="1079103" y="6579592"/>
                </a:ln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3" name="Freeform 2833"/>
          <p:cNvSpPr/>
          <p:nvPr/>
        </p:nvSpPr>
        <p:spPr>
          <a:xfrm rot="0" flipH="0" flipV="0">
            <a:off x="7539258" y="2925903"/>
            <a:ext cx="91481" cy="145059"/>
          </a:xfrm>
          <a:custGeom>
            <a:pathLst>
              <a:path w="5717580" h="9066212">
                <a:moveTo>
                  <a:pt x="1079103" y="0"/>
                </a:moveTo>
                <a:lnTo>
                  <a:pt x="1079103" y="5370314"/>
                </a:lnTo>
                <a:lnTo>
                  <a:pt x="4080470" y="2499122"/>
                </a:lnTo>
                <a:lnTo>
                  <a:pt x="5525294" y="2499122"/>
                </a:lnTo>
                <a:lnTo>
                  <a:pt x="2920802" y="4886523"/>
                </a:lnTo>
                <a:lnTo>
                  <a:pt x="5717580" y="9066212"/>
                </a:lnTo>
                <a:lnTo>
                  <a:pt x="4347170" y="9066212"/>
                </a:lnTo>
                <a:lnTo>
                  <a:pt x="2096095" y="5637014"/>
                </a:lnTo>
                <a:lnTo>
                  <a:pt x="1079103" y="6579592"/>
                </a:ln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4" name="Freeform 2834"/>
          <p:cNvSpPr/>
          <p:nvPr/>
        </p:nvSpPr>
        <p:spPr>
          <a:xfrm rot="0" flipH="0" flipV="0">
            <a:off x="7638073" y="2963508"/>
            <a:ext cx="98720" cy="109934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5" name="Freeform 2835"/>
          <p:cNvSpPr/>
          <p:nvPr/>
        </p:nvSpPr>
        <p:spPr>
          <a:xfrm rot="0" flipH="0" flipV="0">
            <a:off x="7756717" y="3048439"/>
            <a:ext cx="22520" cy="52387"/>
          </a:xfrm>
          <a:custGeom>
            <a:pathLst>
              <a:path w="1407517" h="3274218">
                <a:moveTo>
                  <a:pt x="1407517" y="0"/>
                </a:moveTo>
                <a:lnTo>
                  <a:pt x="1407517" y="1351955"/>
                </a:lnTo>
                <a:cubicBezTo>
                  <a:pt x="1407517" y="1819075"/>
                  <a:pt x="1292820" y="2220051"/>
                  <a:pt x="1063427" y="2554882"/>
                </a:cubicBezTo>
                <a:cubicBezTo>
                  <a:pt x="834033" y="2889844"/>
                  <a:pt x="483658" y="3129623"/>
                  <a:pt x="12303" y="3274218"/>
                </a:cubicBezTo>
                <a:lnTo>
                  <a:pt x="12303" y="2641797"/>
                </a:lnTo>
                <a:cubicBezTo>
                  <a:pt x="231378" y="2563216"/>
                  <a:pt x="409112" y="2420540"/>
                  <a:pt x="545505" y="2213768"/>
                </a:cubicBezTo>
                <a:cubicBezTo>
                  <a:pt x="682030" y="2007128"/>
                  <a:pt x="750292" y="1761198"/>
                  <a:pt x="750292" y="1475977"/>
                </a:cubicBezTo>
                <a:lnTo>
                  <a:pt x="750292" y="1407715"/>
                </a:lnTo>
                <a:lnTo>
                  <a:pt x="0" y="1407715"/>
                </a:lnTo>
                <a:lnTo>
                  <a:pt x="0" y="0"/>
                </a:lnTo>
                <a:close/>
                <a:moveTo>
                  <a:pt x="353417" y="1407715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6" name="Rectangle 2836"/>
          <p:cNvSpPr/>
          <p:nvPr/>
        </p:nvSpPr>
        <p:spPr>
          <a:xfrm rot="0" flipH="0" flipV="0">
            <a:off x="5958800" y="3165898"/>
            <a:ext cx="3300066" cy="243595"/>
          </a:xfrm>
          <a:prstGeom prst="rect">
            <a:avLst/>
          </a:prstGeom>
        </p:spPr>
      </p:sp>
      <p:sp>
        <p:nvSpPr>
          <p:cNvPr id="2837" name="Freeform 2837"/>
          <p:cNvSpPr/>
          <p:nvPr/>
        </p:nvSpPr>
        <p:spPr>
          <a:xfrm rot="0" flipH="0" flipV="0">
            <a:off x="5960587" y="3214853"/>
            <a:ext cx="56156" cy="136524"/>
          </a:xfrm>
          <a:custGeom>
            <a:pathLst>
              <a:path w="3509764" h="8532812">
                <a:moveTo>
                  <a:pt x="2201267" y="0"/>
                </a:moveTo>
                <a:lnTo>
                  <a:pt x="2201267" y="1965722"/>
                </a:lnTo>
                <a:lnTo>
                  <a:pt x="3509764" y="1965722"/>
                </a:lnTo>
                <a:lnTo>
                  <a:pt x="3509764" y="2920802"/>
                </a:lnTo>
                <a:lnTo>
                  <a:pt x="2201267" y="2920802"/>
                </a:lnTo>
                <a:lnTo>
                  <a:pt x="2201267" y="7032030"/>
                </a:lnTo>
                <a:cubicBezTo>
                  <a:pt x="2201267" y="7358658"/>
                  <a:pt x="2309812" y="7531298"/>
                  <a:pt x="2526903" y="7549952"/>
                </a:cubicBezTo>
                <a:cubicBezTo>
                  <a:pt x="2743994" y="7568472"/>
                  <a:pt x="2970345" y="7577733"/>
                  <a:pt x="3205956" y="7577733"/>
                </a:cubicBezTo>
                <a:lnTo>
                  <a:pt x="3509764" y="7577733"/>
                </a:lnTo>
                <a:lnTo>
                  <a:pt x="3509764" y="8532812"/>
                </a:lnTo>
                <a:lnTo>
                  <a:pt x="2616795" y="8532812"/>
                </a:lnTo>
                <a:cubicBezTo>
                  <a:pt x="2025584" y="8532812"/>
                  <a:pt x="1628709" y="8427376"/>
                  <a:pt x="1426170" y="8216503"/>
                </a:cubicBezTo>
                <a:cubicBezTo>
                  <a:pt x="1223632" y="8005630"/>
                  <a:pt x="1122362" y="7652147"/>
                  <a:pt x="1122362" y="7156053"/>
                </a:cubicBezTo>
                <a:lnTo>
                  <a:pt x="1122362" y="2920802"/>
                </a:lnTo>
                <a:lnTo>
                  <a:pt x="0" y="2920802"/>
                </a:lnTo>
                <a:lnTo>
                  <a:pt x="0" y="1965722"/>
                </a:lnTo>
                <a:lnTo>
                  <a:pt x="1122362" y="1965722"/>
                </a:lnTo>
                <a:lnTo>
                  <a:pt x="1122362" y="0"/>
                </a:lnTo>
                <a:close/>
                <a:moveTo>
                  <a:pt x="8421092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8" name="Freeform 2838"/>
          <p:cNvSpPr/>
          <p:nvPr/>
        </p:nvSpPr>
        <p:spPr>
          <a:xfrm rot="0" flipH="0" flipV="0">
            <a:off x="6035603" y="3246305"/>
            <a:ext cx="87014" cy="107553"/>
          </a:xfrm>
          <a:custGeom>
            <a:pathLst>
              <a:path w="5438378" h="6722069">
                <a:moveTo>
                  <a:pt x="1078904" y="0"/>
                </a:moveTo>
                <a:lnTo>
                  <a:pt x="1078904" y="4477345"/>
                </a:lnTo>
                <a:cubicBezTo>
                  <a:pt x="1078904" y="4849349"/>
                  <a:pt x="1197768" y="5157324"/>
                  <a:pt x="1435497" y="5401270"/>
                </a:cubicBezTo>
                <a:cubicBezTo>
                  <a:pt x="1673225" y="5645216"/>
                  <a:pt x="2000845" y="5767189"/>
                  <a:pt x="2418357" y="5767189"/>
                </a:cubicBezTo>
                <a:cubicBezTo>
                  <a:pt x="3038541" y="5767189"/>
                  <a:pt x="3517106" y="5578078"/>
                  <a:pt x="3854053" y="5199856"/>
                </a:cubicBezTo>
                <a:cubicBezTo>
                  <a:pt x="4191000" y="4821502"/>
                  <a:pt x="4359473" y="4338770"/>
                  <a:pt x="4359473" y="3751659"/>
                </a:cubicBezTo>
                <a:lnTo>
                  <a:pt x="4359473" y="0"/>
                </a:lnTo>
                <a:lnTo>
                  <a:pt x="5438378" y="0"/>
                </a:lnTo>
                <a:lnTo>
                  <a:pt x="5438378" y="6567090"/>
                </a:lnTo>
                <a:lnTo>
                  <a:pt x="4421386" y="6567090"/>
                </a:lnTo>
                <a:lnTo>
                  <a:pt x="4421386" y="5525294"/>
                </a:lnTo>
                <a:lnTo>
                  <a:pt x="4396581" y="5525294"/>
                </a:lnTo>
                <a:cubicBezTo>
                  <a:pt x="4156868" y="5942806"/>
                  <a:pt x="3857161" y="6246680"/>
                  <a:pt x="3497461" y="6436915"/>
                </a:cubicBezTo>
                <a:cubicBezTo>
                  <a:pt x="3137760" y="6627018"/>
                  <a:pt x="2724348" y="6722069"/>
                  <a:pt x="2257226" y="6722069"/>
                </a:cubicBezTo>
                <a:cubicBezTo>
                  <a:pt x="1492448" y="6722069"/>
                  <a:pt x="925049" y="6524691"/>
                  <a:pt x="555029" y="6129933"/>
                </a:cubicBezTo>
                <a:cubicBezTo>
                  <a:pt x="185010" y="5735042"/>
                  <a:pt x="0" y="5151107"/>
                  <a:pt x="0" y="4378126"/>
                </a:cubicBezTo>
                <a:lnTo>
                  <a:pt x="0" y="0"/>
                </a:lnTo>
                <a:close/>
                <a:moveTo>
                  <a:pt x="5754687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39" name="Freeform 2839"/>
          <p:cNvSpPr/>
          <p:nvPr/>
        </p:nvSpPr>
        <p:spPr>
          <a:xfrm rot="0" flipH="0" flipV="0">
            <a:off x="6137371" y="3214853"/>
            <a:ext cx="56156" cy="136524"/>
          </a:xfrm>
          <a:custGeom>
            <a:pathLst>
              <a:path w="3509764" h="8532812">
                <a:moveTo>
                  <a:pt x="2201267" y="0"/>
                </a:moveTo>
                <a:lnTo>
                  <a:pt x="2201267" y="1965722"/>
                </a:lnTo>
                <a:lnTo>
                  <a:pt x="3509764" y="1965722"/>
                </a:lnTo>
                <a:lnTo>
                  <a:pt x="3509764" y="2920802"/>
                </a:lnTo>
                <a:lnTo>
                  <a:pt x="2201267" y="2920802"/>
                </a:lnTo>
                <a:lnTo>
                  <a:pt x="2201267" y="7032030"/>
                </a:lnTo>
                <a:cubicBezTo>
                  <a:pt x="2201267" y="7358658"/>
                  <a:pt x="2309812" y="7531298"/>
                  <a:pt x="2526903" y="7549952"/>
                </a:cubicBezTo>
                <a:cubicBezTo>
                  <a:pt x="2743994" y="7568472"/>
                  <a:pt x="2970345" y="7577733"/>
                  <a:pt x="3205956" y="7577733"/>
                </a:cubicBezTo>
                <a:lnTo>
                  <a:pt x="3509764" y="7577733"/>
                </a:lnTo>
                <a:lnTo>
                  <a:pt x="3509764" y="8532812"/>
                </a:lnTo>
                <a:lnTo>
                  <a:pt x="2616795" y="8532812"/>
                </a:lnTo>
                <a:cubicBezTo>
                  <a:pt x="2025584" y="8532812"/>
                  <a:pt x="1628709" y="8427376"/>
                  <a:pt x="1426170" y="8216503"/>
                </a:cubicBezTo>
                <a:cubicBezTo>
                  <a:pt x="1223632" y="8005630"/>
                  <a:pt x="1122362" y="7652147"/>
                  <a:pt x="1122362" y="7156053"/>
                </a:cubicBezTo>
                <a:lnTo>
                  <a:pt x="1122362" y="2920802"/>
                </a:lnTo>
                <a:lnTo>
                  <a:pt x="0" y="2920802"/>
                </a:lnTo>
                <a:lnTo>
                  <a:pt x="0" y="1965722"/>
                </a:lnTo>
                <a:lnTo>
                  <a:pt x="1122362" y="1965722"/>
                </a:lnTo>
                <a:lnTo>
                  <a:pt x="1122362" y="0"/>
                </a:lnTo>
                <a:close/>
                <a:moveTo>
                  <a:pt x="8421092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0" name="Freeform 2840"/>
          <p:cNvSpPr/>
          <p:nvPr/>
        </p:nvSpPr>
        <p:spPr>
          <a:xfrm rot="0" flipH="0" flipV="0">
            <a:off x="6213378" y="3206319"/>
            <a:ext cx="91481" cy="145059"/>
          </a:xfrm>
          <a:custGeom>
            <a:pathLst>
              <a:path w="5717580" h="9066212">
                <a:moveTo>
                  <a:pt x="1079103" y="0"/>
                </a:moveTo>
                <a:lnTo>
                  <a:pt x="1079103" y="5370314"/>
                </a:lnTo>
                <a:lnTo>
                  <a:pt x="4080470" y="2499122"/>
                </a:lnTo>
                <a:lnTo>
                  <a:pt x="5525294" y="2499122"/>
                </a:lnTo>
                <a:lnTo>
                  <a:pt x="2920802" y="4886523"/>
                </a:lnTo>
                <a:lnTo>
                  <a:pt x="5717580" y="9066212"/>
                </a:lnTo>
                <a:lnTo>
                  <a:pt x="4347170" y="9066212"/>
                </a:lnTo>
                <a:lnTo>
                  <a:pt x="2096095" y="5637014"/>
                </a:lnTo>
                <a:lnTo>
                  <a:pt x="1079103" y="6579592"/>
                </a:ln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1" name="Freeform 2841"/>
          <p:cNvSpPr/>
          <p:nvPr/>
        </p:nvSpPr>
        <p:spPr>
          <a:xfrm rot="0" flipH="0" flipV="0">
            <a:off x="6318839" y="3206319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2" name="Freeform 2842"/>
          <p:cNvSpPr/>
          <p:nvPr/>
        </p:nvSpPr>
        <p:spPr>
          <a:xfrm rot="0" flipH="0" flipV="0">
            <a:off x="6357304" y="3243924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3" name="Freeform 2843"/>
          <p:cNvSpPr/>
          <p:nvPr/>
        </p:nvSpPr>
        <p:spPr>
          <a:xfrm rot="0" flipH="0" flipV="0">
            <a:off x="6473067" y="3206319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4" name="Freeform 2844"/>
          <p:cNvSpPr/>
          <p:nvPr/>
        </p:nvSpPr>
        <p:spPr>
          <a:xfrm rot="0" flipH="0" flipV="0">
            <a:off x="6517187" y="3243924"/>
            <a:ext cx="147339" cy="107454"/>
          </a:xfrm>
          <a:custGeom>
            <a:pathLst>
              <a:path w="9208690" h="6715918">
                <a:moveTo>
                  <a:pt x="3162498" y="0"/>
                </a:moveTo>
                <a:cubicBezTo>
                  <a:pt x="3642055" y="0"/>
                  <a:pt x="4033771" y="97168"/>
                  <a:pt x="4337645" y="291504"/>
                </a:cubicBezTo>
                <a:cubicBezTo>
                  <a:pt x="4641519" y="485841"/>
                  <a:pt x="4851333" y="760743"/>
                  <a:pt x="4967089" y="1116211"/>
                </a:cubicBezTo>
                <a:cubicBezTo>
                  <a:pt x="5190397" y="764844"/>
                  <a:pt x="5481836" y="491000"/>
                  <a:pt x="5841404" y="294679"/>
                </a:cubicBezTo>
                <a:cubicBezTo>
                  <a:pt x="6201106" y="98226"/>
                  <a:pt x="6597981" y="0"/>
                  <a:pt x="7032029" y="0"/>
                </a:cubicBezTo>
                <a:cubicBezTo>
                  <a:pt x="7772069" y="0"/>
                  <a:pt x="8319823" y="167481"/>
                  <a:pt x="8675290" y="502443"/>
                </a:cubicBezTo>
                <a:cubicBezTo>
                  <a:pt x="9030890" y="837274"/>
                  <a:pt x="9208690" y="1289910"/>
                  <a:pt x="9208690" y="1860351"/>
                </a:cubicBezTo>
                <a:lnTo>
                  <a:pt x="9208690" y="6715918"/>
                </a:lnTo>
                <a:lnTo>
                  <a:pt x="8129786" y="6715918"/>
                </a:lnTo>
                <a:lnTo>
                  <a:pt x="8129786" y="2362597"/>
                </a:lnTo>
                <a:cubicBezTo>
                  <a:pt x="8129786" y="1891374"/>
                  <a:pt x="8029509" y="1537957"/>
                  <a:pt x="7828954" y="1302345"/>
                </a:cubicBezTo>
                <a:cubicBezTo>
                  <a:pt x="7628400" y="1066601"/>
                  <a:pt x="7304881" y="948729"/>
                  <a:pt x="6858397" y="948729"/>
                </a:cubicBezTo>
                <a:cubicBezTo>
                  <a:pt x="6321028" y="948729"/>
                  <a:pt x="5901398" y="1105826"/>
                  <a:pt x="5599509" y="1420018"/>
                </a:cubicBezTo>
                <a:cubicBezTo>
                  <a:pt x="5297752" y="1734211"/>
                  <a:pt x="5146873" y="2124935"/>
                  <a:pt x="5146873" y="2592189"/>
                </a:cubicBezTo>
                <a:lnTo>
                  <a:pt x="5146873" y="6715918"/>
                </a:lnTo>
                <a:lnTo>
                  <a:pt x="4061817" y="6715918"/>
                </a:lnTo>
                <a:lnTo>
                  <a:pt x="4061817" y="2362597"/>
                </a:lnTo>
                <a:cubicBezTo>
                  <a:pt x="4061817" y="1891374"/>
                  <a:pt x="3962598" y="1537957"/>
                  <a:pt x="3764161" y="1302345"/>
                </a:cubicBezTo>
                <a:cubicBezTo>
                  <a:pt x="3565723" y="1066601"/>
                  <a:pt x="3255632" y="948729"/>
                  <a:pt x="2833886" y="948729"/>
                </a:cubicBezTo>
                <a:cubicBezTo>
                  <a:pt x="2490721" y="948729"/>
                  <a:pt x="2186847" y="1031412"/>
                  <a:pt x="1922264" y="1196776"/>
                </a:cubicBezTo>
                <a:cubicBezTo>
                  <a:pt x="1657680" y="1362141"/>
                  <a:pt x="1450975" y="1588492"/>
                  <a:pt x="1302147" y="1875829"/>
                </a:cubicBezTo>
                <a:cubicBezTo>
                  <a:pt x="1153318" y="2163167"/>
                  <a:pt x="1078904" y="2406054"/>
                  <a:pt x="1078904" y="2604492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16211"/>
                </a:lnTo>
                <a:lnTo>
                  <a:pt x="1041797" y="1116211"/>
                </a:lnTo>
                <a:cubicBezTo>
                  <a:pt x="1289843" y="739973"/>
                  <a:pt x="1589550" y="459912"/>
                  <a:pt x="1940917" y="276026"/>
                </a:cubicBezTo>
                <a:cubicBezTo>
                  <a:pt x="2292284" y="92009"/>
                  <a:pt x="2699477" y="0"/>
                  <a:pt x="3162498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5" name="Freeform 2845"/>
          <p:cNvSpPr/>
          <p:nvPr/>
        </p:nvSpPr>
        <p:spPr>
          <a:xfrm rot="0" flipH="0" flipV="0">
            <a:off x="6684862" y="3243924"/>
            <a:ext cx="98720" cy="109934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6" name="Freeform 2846"/>
          <p:cNvSpPr/>
          <p:nvPr/>
        </p:nvSpPr>
        <p:spPr>
          <a:xfrm rot="0" flipH="0" flipV="0">
            <a:off x="6799635" y="3243924"/>
            <a:ext cx="87014" cy="107454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7" name="Freeform 2847"/>
          <p:cNvSpPr/>
          <p:nvPr/>
        </p:nvSpPr>
        <p:spPr>
          <a:xfrm rot="0" flipH="0" flipV="0">
            <a:off x="6963246" y="3243924"/>
            <a:ext cx="98720" cy="109934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8" name="Freeform 2848"/>
          <p:cNvSpPr/>
          <p:nvPr/>
        </p:nvSpPr>
        <p:spPr>
          <a:xfrm rot="0" flipH="0" flipV="0">
            <a:off x="7079010" y="3206319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49" name="Freeform 2849"/>
          <p:cNvSpPr/>
          <p:nvPr/>
        </p:nvSpPr>
        <p:spPr>
          <a:xfrm rot="0" flipH="0" flipV="0">
            <a:off x="7123130" y="3206319"/>
            <a:ext cx="87014" cy="145059"/>
          </a:xfrm>
          <a:custGeom>
            <a:pathLst>
              <a:path w="5438378" h="9066212">
                <a:moveTo>
                  <a:pt x="1078904" y="0"/>
                </a:moveTo>
                <a:lnTo>
                  <a:pt x="1078904" y="3466505"/>
                </a:lnTo>
                <a:lnTo>
                  <a:pt x="1103709" y="3466505"/>
                </a:lnTo>
                <a:cubicBezTo>
                  <a:pt x="1260872" y="3115138"/>
                  <a:pt x="1527505" y="2841294"/>
                  <a:pt x="1903611" y="2644973"/>
                </a:cubicBezTo>
                <a:cubicBezTo>
                  <a:pt x="2279848" y="2448520"/>
                  <a:pt x="2705695" y="2350294"/>
                  <a:pt x="3181151" y="2350294"/>
                </a:cubicBezTo>
                <a:cubicBezTo>
                  <a:pt x="3970800" y="2350294"/>
                  <a:pt x="4544417" y="2552898"/>
                  <a:pt x="4902001" y="2958108"/>
                </a:cubicBezTo>
                <a:cubicBezTo>
                  <a:pt x="5259586" y="3363185"/>
                  <a:pt x="5438378" y="3941961"/>
                  <a:pt x="5438378" y="4694436"/>
                </a:cubicBezTo>
                <a:lnTo>
                  <a:pt x="5438378" y="9066212"/>
                </a:lnTo>
                <a:lnTo>
                  <a:pt x="4359473" y="9066212"/>
                </a:lnTo>
                <a:lnTo>
                  <a:pt x="4359473" y="4582716"/>
                </a:lnTo>
                <a:cubicBezTo>
                  <a:pt x="4359473" y="4210712"/>
                  <a:pt x="4240609" y="3903795"/>
                  <a:pt x="4002881" y="3661966"/>
                </a:cubicBezTo>
                <a:cubicBezTo>
                  <a:pt x="3765153" y="3420004"/>
                  <a:pt x="3435416" y="3299023"/>
                  <a:pt x="3013670" y="3299023"/>
                </a:cubicBezTo>
                <a:cubicBezTo>
                  <a:pt x="2406054" y="3299023"/>
                  <a:pt x="1931656" y="3486150"/>
                  <a:pt x="1590476" y="3860403"/>
                </a:cubicBezTo>
                <a:cubicBezTo>
                  <a:pt x="1249428" y="4234524"/>
                  <a:pt x="1078904" y="4719241"/>
                  <a:pt x="1078904" y="5314553"/>
                </a:cubicBezTo>
                <a:lnTo>
                  <a:pt x="1078904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53809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0" name="Freeform 2850"/>
          <p:cNvSpPr/>
          <p:nvPr/>
        </p:nvSpPr>
        <p:spPr>
          <a:xfrm rot="0" flipH="0" flipV="0">
            <a:off x="7230454" y="3243924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1" name="Freeform 2851"/>
          <p:cNvSpPr/>
          <p:nvPr/>
        </p:nvSpPr>
        <p:spPr>
          <a:xfrm rot="0" flipH="0" flipV="0">
            <a:off x="7401911" y="3206319"/>
            <a:ext cx="59728" cy="52387"/>
          </a:xfrm>
          <a:custGeom>
            <a:pathLst>
              <a:path w="3733007" h="3274219">
                <a:moveTo>
                  <a:pt x="1395214" y="632619"/>
                </a:moveTo>
                <a:cubicBezTo>
                  <a:pt x="1159603" y="632619"/>
                  <a:pt x="979752" y="742156"/>
                  <a:pt x="855663" y="961231"/>
                </a:cubicBezTo>
                <a:cubicBezTo>
                  <a:pt x="731706" y="1180306"/>
                  <a:pt x="667676" y="1482130"/>
                  <a:pt x="663575" y="1866702"/>
                </a:cubicBezTo>
                <a:lnTo>
                  <a:pt x="1407716" y="1866702"/>
                </a:lnTo>
                <a:lnTo>
                  <a:pt x="1407716" y="3274219"/>
                </a:lnTo>
                <a:lnTo>
                  <a:pt x="0" y="3274219"/>
                </a:lnTo>
                <a:lnTo>
                  <a:pt x="0" y="1928614"/>
                </a:lnTo>
                <a:cubicBezTo>
                  <a:pt x="0" y="1337403"/>
                  <a:pt x="121907" y="868164"/>
                  <a:pt x="365721" y="520898"/>
                </a:cubicBezTo>
                <a:cubicBezTo>
                  <a:pt x="609666" y="173633"/>
                  <a:pt x="952831" y="0"/>
                  <a:pt x="1395214" y="0"/>
                </a:cubicBezTo>
                <a:close/>
                <a:moveTo>
                  <a:pt x="7596386" y="9066212"/>
                </a:moveTo>
                <a:moveTo>
                  <a:pt x="3720703" y="632619"/>
                </a:moveTo>
                <a:cubicBezTo>
                  <a:pt x="3489193" y="632619"/>
                  <a:pt x="3309343" y="738055"/>
                  <a:pt x="3181152" y="948928"/>
                </a:cubicBezTo>
                <a:cubicBezTo>
                  <a:pt x="3052961" y="1159669"/>
                  <a:pt x="2986815" y="1465593"/>
                  <a:pt x="2982714" y="1866702"/>
                </a:cubicBezTo>
                <a:lnTo>
                  <a:pt x="3733007" y="1866702"/>
                </a:lnTo>
                <a:lnTo>
                  <a:pt x="3733007" y="3274219"/>
                </a:lnTo>
                <a:lnTo>
                  <a:pt x="2325489" y="3274219"/>
                </a:lnTo>
                <a:lnTo>
                  <a:pt x="2325489" y="1879005"/>
                </a:lnTo>
                <a:cubicBezTo>
                  <a:pt x="2325489" y="1320866"/>
                  <a:pt x="2447396" y="868164"/>
                  <a:pt x="2691210" y="520898"/>
                </a:cubicBezTo>
                <a:cubicBezTo>
                  <a:pt x="2935156" y="173633"/>
                  <a:pt x="3278320" y="0"/>
                  <a:pt x="3720703" y="0"/>
                </a:cubicBezTo>
                <a:close/>
                <a:moveTo>
                  <a:pt x="7596386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2" name="Freeform 2852"/>
          <p:cNvSpPr/>
          <p:nvPr/>
        </p:nvSpPr>
        <p:spPr>
          <a:xfrm rot="0" flipH="0" flipV="0">
            <a:off x="7477074" y="3206319"/>
            <a:ext cx="145154" cy="145059"/>
          </a:xfrm>
          <a:custGeom>
            <a:pathLst>
              <a:path w="9072166" h="9066212">
                <a:moveTo>
                  <a:pt x="3125391" y="0"/>
                </a:moveTo>
                <a:lnTo>
                  <a:pt x="2300486" y="3894336"/>
                </a:lnTo>
                <a:lnTo>
                  <a:pt x="7050683" y="3894336"/>
                </a:lnTo>
                <a:lnTo>
                  <a:pt x="7863086" y="0"/>
                </a:lnTo>
                <a:lnTo>
                  <a:pt x="9072166" y="0"/>
                </a:lnTo>
                <a:lnTo>
                  <a:pt x="7162205" y="9066212"/>
                </a:lnTo>
                <a:lnTo>
                  <a:pt x="5959277" y="9066212"/>
                </a:lnTo>
                <a:lnTo>
                  <a:pt x="6833592" y="4911328"/>
                </a:lnTo>
                <a:lnTo>
                  <a:pt x="2083594" y="4911328"/>
                </a:lnTo>
                <a:lnTo>
                  <a:pt x="1209080" y="9066212"/>
                </a:lnTo>
                <a:lnTo>
                  <a:pt x="0" y="9066212"/>
                </a:lnTo>
                <a:lnTo>
                  <a:pt x="1909961" y="0"/>
                </a:lnTo>
                <a:close/>
                <a:moveTo>
                  <a:pt x="89792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3" name="Freeform 2853"/>
          <p:cNvSpPr/>
          <p:nvPr/>
        </p:nvSpPr>
        <p:spPr>
          <a:xfrm rot="0" flipH="0" flipV="0">
            <a:off x="7621400" y="3206319"/>
            <a:ext cx="47726" cy="145059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4" name="Freeform 2854"/>
          <p:cNvSpPr/>
          <p:nvPr/>
        </p:nvSpPr>
        <p:spPr>
          <a:xfrm rot="0" flipH="0" flipV="0">
            <a:off x="7663040" y="3243924"/>
            <a:ext cx="116582" cy="150120"/>
          </a:xfrm>
          <a:custGeom>
            <a:pathLst>
              <a:path w="7286426" h="9382521">
                <a:moveTo>
                  <a:pt x="3962598" y="0"/>
                </a:moveTo>
                <a:cubicBezTo>
                  <a:pt x="4504067" y="0"/>
                  <a:pt x="4971189" y="137451"/>
                  <a:pt x="5363963" y="412353"/>
                </a:cubicBezTo>
                <a:cubicBezTo>
                  <a:pt x="5756738" y="687255"/>
                  <a:pt x="5984147" y="1002506"/>
                  <a:pt x="6046192" y="1358106"/>
                </a:cubicBezTo>
                <a:lnTo>
                  <a:pt x="6070996" y="1358106"/>
                </a:lnTo>
                <a:lnTo>
                  <a:pt x="6275585" y="148828"/>
                </a:lnTo>
                <a:lnTo>
                  <a:pt x="7286426" y="148828"/>
                </a:lnTo>
                <a:lnTo>
                  <a:pt x="6108104" y="5754687"/>
                </a:lnTo>
                <a:cubicBezTo>
                  <a:pt x="5876594" y="6866862"/>
                  <a:pt x="5618228" y="7642025"/>
                  <a:pt x="5333007" y="8080175"/>
                </a:cubicBezTo>
                <a:cubicBezTo>
                  <a:pt x="5047786" y="8518458"/>
                  <a:pt x="4687093" y="8845086"/>
                  <a:pt x="4250928" y="9060060"/>
                </a:cubicBezTo>
                <a:cubicBezTo>
                  <a:pt x="3814762" y="9275034"/>
                  <a:pt x="3272168" y="9382521"/>
                  <a:pt x="2623145" y="9382521"/>
                </a:cubicBezTo>
                <a:cubicBezTo>
                  <a:pt x="1841698" y="9382521"/>
                  <a:pt x="1214305" y="9206771"/>
                  <a:pt x="740965" y="8855272"/>
                </a:cubicBezTo>
                <a:cubicBezTo>
                  <a:pt x="267626" y="8503905"/>
                  <a:pt x="20638" y="8001660"/>
                  <a:pt x="0" y="7348536"/>
                </a:cubicBezTo>
                <a:lnTo>
                  <a:pt x="1078904" y="7348536"/>
                </a:lnTo>
                <a:cubicBezTo>
                  <a:pt x="1111977" y="7716439"/>
                  <a:pt x="1260805" y="7988233"/>
                  <a:pt x="1525388" y="8163916"/>
                </a:cubicBezTo>
                <a:cubicBezTo>
                  <a:pt x="1789972" y="8339599"/>
                  <a:pt x="2188963" y="8427441"/>
                  <a:pt x="2722363" y="8427441"/>
                </a:cubicBezTo>
                <a:cubicBezTo>
                  <a:pt x="3309342" y="8427441"/>
                  <a:pt x="3783673" y="8257909"/>
                  <a:pt x="4145359" y="7918846"/>
                </a:cubicBezTo>
                <a:cubicBezTo>
                  <a:pt x="4507177" y="7579914"/>
                  <a:pt x="4818327" y="6868847"/>
                  <a:pt x="5078809" y="5785643"/>
                </a:cubicBezTo>
                <a:lnTo>
                  <a:pt x="5054004" y="5760839"/>
                </a:lnTo>
                <a:cubicBezTo>
                  <a:pt x="4834797" y="6091568"/>
                  <a:pt x="4551560" y="6341732"/>
                  <a:pt x="4204295" y="6511329"/>
                </a:cubicBezTo>
                <a:cubicBezTo>
                  <a:pt x="3857029" y="6680795"/>
                  <a:pt x="3458104" y="6765527"/>
                  <a:pt x="3007518" y="6765527"/>
                </a:cubicBezTo>
                <a:cubicBezTo>
                  <a:pt x="2255175" y="6765527"/>
                  <a:pt x="1656754" y="6524757"/>
                  <a:pt x="1212254" y="6043215"/>
                </a:cubicBezTo>
                <a:cubicBezTo>
                  <a:pt x="767886" y="5561541"/>
                  <a:pt x="545703" y="4896908"/>
                  <a:pt x="545703" y="4049315"/>
                </a:cubicBezTo>
                <a:cubicBezTo>
                  <a:pt x="545703" y="3003418"/>
                  <a:pt x="869156" y="2067057"/>
                  <a:pt x="1516062" y="1240234"/>
                </a:cubicBezTo>
                <a:cubicBezTo>
                  <a:pt x="2163100" y="413411"/>
                  <a:pt x="2978612" y="0"/>
                  <a:pt x="3962598" y="0"/>
                </a:cubicBezTo>
                <a:close/>
                <a:moveTo>
                  <a:pt x="6994921" y="6715918"/>
                </a:moveTo>
                <a:moveTo>
                  <a:pt x="1624607" y="4049315"/>
                </a:moveTo>
                <a:cubicBezTo>
                  <a:pt x="1624607" y="4578482"/>
                  <a:pt x="1773435" y="5005387"/>
                  <a:pt x="2071092" y="5330031"/>
                </a:cubicBezTo>
                <a:cubicBezTo>
                  <a:pt x="2368748" y="5654542"/>
                  <a:pt x="2757355" y="5816798"/>
                  <a:pt x="3236912" y="5816798"/>
                </a:cubicBezTo>
                <a:cubicBezTo>
                  <a:pt x="3947980" y="5816798"/>
                  <a:pt x="4523647" y="5493279"/>
                  <a:pt x="4963913" y="4846240"/>
                </a:cubicBezTo>
                <a:cubicBezTo>
                  <a:pt x="5404313" y="4199202"/>
                  <a:pt x="5624512" y="3472656"/>
                  <a:pt x="5624512" y="2666603"/>
                </a:cubicBezTo>
                <a:cubicBezTo>
                  <a:pt x="5624512" y="2120900"/>
                  <a:pt x="5478727" y="1698162"/>
                  <a:pt x="5187156" y="1398389"/>
                </a:cubicBezTo>
                <a:cubicBezTo>
                  <a:pt x="4895717" y="1098616"/>
                  <a:pt x="4481313" y="948729"/>
                  <a:pt x="3943945" y="948729"/>
                </a:cubicBezTo>
                <a:cubicBezTo>
                  <a:pt x="3286587" y="948729"/>
                  <a:pt x="2735659" y="1282568"/>
                  <a:pt x="2291159" y="1950243"/>
                </a:cubicBezTo>
                <a:cubicBezTo>
                  <a:pt x="1846791" y="2617919"/>
                  <a:pt x="1624607" y="3317610"/>
                  <a:pt x="1624607" y="4049315"/>
                </a:cubicBezTo>
                <a:close/>
                <a:moveTo>
                  <a:pt x="294560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5" name="Freeform 2855"/>
          <p:cNvSpPr/>
          <p:nvPr/>
        </p:nvSpPr>
        <p:spPr>
          <a:xfrm rot="0" flipH="0" flipV="0">
            <a:off x="7779677" y="3243924"/>
            <a:ext cx="116582" cy="150120"/>
          </a:xfrm>
          <a:custGeom>
            <a:pathLst>
              <a:path w="7286426" h="9382521">
                <a:moveTo>
                  <a:pt x="3962598" y="0"/>
                </a:moveTo>
                <a:cubicBezTo>
                  <a:pt x="4504067" y="0"/>
                  <a:pt x="4971189" y="137451"/>
                  <a:pt x="5363963" y="412353"/>
                </a:cubicBezTo>
                <a:cubicBezTo>
                  <a:pt x="5756738" y="687255"/>
                  <a:pt x="5984147" y="1002506"/>
                  <a:pt x="6046192" y="1358106"/>
                </a:cubicBezTo>
                <a:lnTo>
                  <a:pt x="6070996" y="1358106"/>
                </a:lnTo>
                <a:lnTo>
                  <a:pt x="6275585" y="148828"/>
                </a:lnTo>
                <a:lnTo>
                  <a:pt x="7286426" y="148828"/>
                </a:lnTo>
                <a:lnTo>
                  <a:pt x="6108104" y="5754687"/>
                </a:lnTo>
                <a:cubicBezTo>
                  <a:pt x="5876594" y="6866862"/>
                  <a:pt x="5618228" y="7642025"/>
                  <a:pt x="5333007" y="8080175"/>
                </a:cubicBezTo>
                <a:cubicBezTo>
                  <a:pt x="5047786" y="8518458"/>
                  <a:pt x="4687093" y="8845086"/>
                  <a:pt x="4250928" y="9060060"/>
                </a:cubicBezTo>
                <a:cubicBezTo>
                  <a:pt x="3814762" y="9275034"/>
                  <a:pt x="3272168" y="9382521"/>
                  <a:pt x="2623145" y="9382521"/>
                </a:cubicBezTo>
                <a:cubicBezTo>
                  <a:pt x="1841698" y="9382521"/>
                  <a:pt x="1214305" y="9206771"/>
                  <a:pt x="740965" y="8855272"/>
                </a:cubicBezTo>
                <a:cubicBezTo>
                  <a:pt x="267626" y="8503905"/>
                  <a:pt x="20638" y="8001660"/>
                  <a:pt x="0" y="7348536"/>
                </a:cubicBezTo>
                <a:lnTo>
                  <a:pt x="1078904" y="7348536"/>
                </a:lnTo>
                <a:cubicBezTo>
                  <a:pt x="1111977" y="7716439"/>
                  <a:pt x="1260805" y="7988233"/>
                  <a:pt x="1525388" y="8163916"/>
                </a:cubicBezTo>
                <a:cubicBezTo>
                  <a:pt x="1789972" y="8339599"/>
                  <a:pt x="2188963" y="8427441"/>
                  <a:pt x="2722363" y="8427441"/>
                </a:cubicBezTo>
                <a:cubicBezTo>
                  <a:pt x="3309342" y="8427441"/>
                  <a:pt x="3783673" y="8257909"/>
                  <a:pt x="4145359" y="7918846"/>
                </a:cubicBezTo>
                <a:cubicBezTo>
                  <a:pt x="4507177" y="7579914"/>
                  <a:pt x="4818327" y="6868847"/>
                  <a:pt x="5078809" y="5785643"/>
                </a:cubicBezTo>
                <a:lnTo>
                  <a:pt x="5054004" y="5760839"/>
                </a:lnTo>
                <a:cubicBezTo>
                  <a:pt x="4834797" y="6091568"/>
                  <a:pt x="4551560" y="6341732"/>
                  <a:pt x="4204295" y="6511329"/>
                </a:cubicBezTo>
                <a:cubicBezTo>
                  <a:pt x="3857029" y="6680795"/>
                  <a:pt x="3458104" y="6765527"/>
                  <a:pt x="3007518" y="6765527"/>
                </a:cubicBezTo>
                <a:cubicBezTo>
                  <a:pt x="2255175" y="6765527"/>
                  <a:pt x="1656754" y="6524757"/>
                  <a:pt x="1212254" y="6043215"/>
                </a:cubicBezTo>
                <a:cubicBezTo>
                  <a:pt x="767886" y="5561541"/>
                  <a:pt x="545703" y="4896908"/>
                  <a:pt x="545703" y="4049315"/>
                </a:cubicBezTo>
                <a:cubicBezTo>
                  <a:pt x="545703" y="3003418"/>
                  <a:pt x="869156" y="2067057"/>
                  <a:pt x="1516062" y="1240234"/>
                </a:cubicBezTo>
                <a:cubicBezTo>
                  <a:pt x="2163100" y="413411"/>
                  <a:pt x="2978612" y="0"/>
                  <a:pt x="3962598" y="0"/>
                </a:cubicBezTo>
                <a:close/>
                <a:moveTo>
                  <a:pt x="6994921" y="6715918"/>
                </a:moveTo>
                <a:moveTo>
                  <a:pt x="1624607" y="4049315"/>
                </a:moveTo>
                <a:cubicBezTo>
                  <a:pt x="1624607" y="4578482"/>
                  <a:pt x="1773435" y="5005387"/>
                  <a:pt x="2071092" y="5330031"/>
                </a:cubicBezTo>
                <a:cubicBezTo>
                  <a:pt x="2368748" y="5654542"/>
                  <a:pt x="2757355" y="5816798"/>
                  <a:pt x="3236912" y="5816798"/>
                </a:cubicBezTo>
                <a:cubicBezTo>
                  <a:pt x="3947980" y="5816798"/>
                  <a:pt x="4523647" y="5493279"/>
                  <a:pt x="4963913" y="4846240"/>
                </a:cubicBezTo>
                <a:cubicBezTo>
                  <a:pt x="5404313" y="4199202"/>
                  <a:pt x="5624512" y="3472656"/>
                  <a:pt x="5624512" y="2666603"/>
                </a:cubicBezTo>
                <a:cubicBezTo>
                  <a:pt x="5624512" y="2120900"/>
                  <a:pt x="5478727" y="1698162"/>
                  <a:pt x="5187156" y="1398389"/>
                </a:cubicBezTo>
                <a:cubicBezTo>
                  <a:pt x="4895717" y="1098616"/>
                  <a:pt x="4481313" y="948729"/>
                  <a:pt x="3943945" y="948729"/>
                </a:cubicBezTo>
                <a:cubicBezTo>
                  <a:pt x="3286587" y="948729"/>
                  <a:pt x="2735659" y="1282568"/>
                  <a:pt x="2291159" y="1950243"/>
                </a:cubicBezTo>
                <a:cubicBezTo>
                  <a:pt x="1846791" y="2617919"/>
                  <a:pt x="1624607" y="3317610"/>
                  <a:pt x="1624607" y="4049315"/>
                </a:cubicBezTo>
                <a:close/>
                <a:moveTo>
                  <a:pt x="294560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6" name="Freeform 2856"/>
          <p:cNvSpPr/>
          <p:nvPr/>
        </p:nvSpPr>
        <p:spPr>
          <a:xfrm rot="0" flipH="0" flipV="0">
            <a:off x="7898990" y="3243924"/>
            <a:ext cx="91182" cy="109934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7" name="Freeform 2857"/>
          <p:cNvSpPr/>
          <p:nvPr/>
        </p:nvSpPr>
        <p:spPr>
          <a:xfrm rot="0" flipH="0" flipV="0">
            <a:off x="7997320" y="3206319"/>
            <a:ext cx="47726" cy="145059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8" name="Freeform 2858"/>
          <p:cNvSpPr/>
          <p:nvPr/>
        </p:nvSpPr>
        <p:spPr>
          <a:xfrm rot="0" flipH="0" flipV="0">
            <a:off x="8042430" y="3243924"/>
            <a:ext cx="102593" cy="107454"/>
          </a:xfrm>
          <a:custGeom>
            <a:pathLst>
              <a:path w="6412110" h="6715918">
                <a:moveTo>
                  <a:pt x="4582714" y="0"/>
                </a:moveTo>
                <a:cubicBezTo>
                  <a:pt x="5202898" y="0"/>
                  <a:pt x="5662810" y="135400"/>
                  <a:pt x="5962450" y="406201"/>
                </a:cubicBezTo>
                <a:cubicBezTo>
                  <a:pt x="6262223" y="677002"/>
                  <a:pt x="6412110" y="1101791"/>
                  <a:pt x="6412110" y="1680567"/>
                </a:cubicBezTo>
                <a:cubicBezTo>
                  <a:pt x="6412110" y="1796322"/>
                  <a:pt x="6402783" y="1931723"/>
                  <a:pt x="6384130" y="2086768"/>
                </a:cubicBezTo>
                <a:cubicBezTo>
                  <a:pt x="6365609" y="2241814"/>
                  <a:pt x="6310840" y="2536362"/>
                  <a:pt x="6219824" y="2970411"/>
                </a:cubicBezTo>
                <a:lnTo>
                  <a:pt x="5419922" y="6715918"/>
                </a:lnTo>
                <a:lnTo>
                  <a:pt x="4341017" y="6715918"/>
                </a:lnTo>
                <a:lnTo>
                  <a:pt x="5258791" y="2480468"/>
                </a:lnTo>
                <a:cubicBezTo>
                  <a:pt x="5308400" y="2166276"/>
                  <a:pt x="5333205" y="1959570"/>
                  <a:pt x="5333205" y="1860351"/>
                </a:cubicBezTo>
                <a:cubicBezTo>
                  <a:pt x="5333205" y="1575130"/>
                  <a:pt x="5230877" y="1351888"/>
                  <a:pt x="5026222" y="1190625"/>
                </a:cubicBezTo>
                <a:cubicBezTo>
                  <a:pt x="4821567" y="1029361"/>
                  <a:pt x="4543556" y="948729"/>
                  <a:pt x="4192189" y="948729"/>
                </a:cubicBezTo>
                <a:cubicBezTo>
                  <a:pt x="3687761" y="948729"/>
                  <a:pt x="3199869" y="1149283"/>
                  <a:pt x="2728514" y="1550392"/>
                </a:cubicBezTo>
                <a:cubicBezTo>
                  <a:pt x="2257291" y="1951368"/>
                  <a:pt x="1965853" y="2443294"/>
                  <a:pt x="1854199" y="3026172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82910" y="148828"/>
                </a:lnTo>
                <a:lnTo>
                  <a:pt x="2424706" y="148828"/>
                </a:lnTo>
                <a:lnTo>
                  <a:pt x="2220117" y="1141015"/>
                </a:lnTo>
                <a:lnTo>
                  <a:pt x="2244922" y="1141015"/>
                </a:lnTo>
                <a:cubicBezTo>
                  <a:pt x="2513606" y="777213"/>
                  <a:pt x="2850487" y="496093"/>
                  <a:pt x="3255564" y="297656"/>
                </a:cubicBezTo>
                <a:cubicBezTo>
                  <a:pt x="3660774" y="99218"/>
                  <a:pt x="4103157" y="0"/>
                  <a:pt x="4582714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59" name="Freeform 2859"/>
          <p:cNvSpPr/>
          <p:nvPr/>
        </p:nvSpPr>
        <p:spPr>
          <a:xfrm rot="0" flipH="0" flipV="0">
            <a:off x="8211696" y="3243924"/>
            <a:ext cx="163118" cy="107454"/>
          </a:xfrm>
          <a:custGeom>
            <a:pathLst>
              <a:path w="10194924" h="6715918">
                <a:moveTo>
                  <a:pt x="4471192" y="0"/>
                </a:moveTo>
                <a:cubicBezTo>
                  <a:pt x="4942415" y="0"/>
                  <a:pt x="5313427" y="101335"/>
                  <a:pt x="5584228" y="304006"/>
                </a:cubicBezTo>
                <a:cubicBezTo>
                  <a:pt x="5855029" y="506544"/>
                  <a:pt x="6033821" y="797983"/>
                  <a:pt x="6120605" y="1178322"/>
                </a:cubicBezTo>
                <a:cubicBezTo>
                  <a:pt x="6364551" y="831056"/>
                  <a:pt x="6689062" y="547886"/>
                  <a:pt x="7094139" y="328811"/>
                </a:cubicBezTo>
                <a:cubicBezTo>
                  <a:pt x="7499349" y="109603"/>
                  <a:pt x="7925195" y="0"/>
                  <a:pt x="8371680" y="0"/>
                </a:cubicBezTo>
                <a:cubicBezTo>
                  <a:pt x="8929819" y="0"/>
                  <a:pt x="9373194" y="130241"/>
                  <a:pt x="9701806" y="390723"/>
                </a:cubicBezTo>
                <a:cubicBezTo>
                  <a:pt x="10030551" y="651205"/>
                  <a:pt x="10194924" y="1012957"/>
                  <a:pt x="10194924" y="1475978"/>
                </a:cubicBezTo>
                <a:cubicBezTo>
                  <a:pt x="10194924" y="1645443"/>
                  <a:pt x="10179380" y="1828403"/>
                  <a:pt x="10148291" y="2024856"/>
                </a:cubicBezTo>
                <a:cubicBezTo>
                  <a:pt x="10117335" y="2221177"/>
                  <a:pt x="10070834" y="2472266"/>
                  <a:pt x="10008789" y="2778125"/>
                </a:cubicBezTo>
                <a:lnTo>
                  <a:pt x="9177931" y="6715918"/>
                </a:lnTo>
                <a:lnTo>
                  <a:pt x="8098828" y="6715918"/>
                </a:lnTo>
                <a:lnTo>
                  <a:pt x="8991797" y="2666603"/>
                </a:lnTo>
                <a:cubicBezTo>
                  <a:pt x="9057943" y="2360612"/>
                  <a:pt x="9095117" y="2149739"/>
                  <a:pt x="9103319" y="2033984"/>
                </a:cubicBezTo>
                <a:cubicBezTo>
                  <a:pt x="9111653" y="1918229"/>
                  <a:pt x="9115820" y="1854133"/>
                  <a:pt x="9115820" y="1841698"/>
                </a:cubicBezTo>
                <a:cubicBezTo>
                  <a:pt x="9115820" y="1585449"/>
                  <a:pt x="9018652" y="1372592"/>
                  <a:pt x="8824316" y="1203126"/>
                </a:cubicBezTo>
                <a:cubicBezTo>
                  <a:pt x="8630111" y="1033529"/>
                  <a:pt x="8392450" y="948729"/>
                  <a:pt x="8111330" y="948729"/>
                </a:cubicBezTo>
                <a:cubicBezTo>
                  <a:pt x="7747528" y="948729"/>
                  <a:pt x="7380617" y="1081021"/>
                  <a:pt x="7010597" y="1345604"/>
                </a:cubicBezTo>
                <a:cubicBezTo>
                  <a:pt x="6640577" y="1610188"/>
                  <a:pt x="6382145" y="1883039"/>
                  <a:pt x="6235302" y="2164159"/>
                </a:cubicBezTo>
                <a:cubicBezTo>
                  <a:pt x="6088590" y="2445279"/>
                  <a:pt x="5967676" y="2809081"/>
                  <a:pt x="5872558" y="3255565"/>
                </a:cubicBezTo>
                <a:lnTo>
                  <a:pt x="5128417" y="6715918"/>
                </a:lnTo>
                <a:lnTo>
                  <a:pt x="4049513" y="6715918"/>
                </a:lnTo>
                <a:lnTo>
                  <a:pt x="4805956" y="3106737"/>
                </a:lnTo>
                <a:cubicBezTo>
                  <a:pt x="4888639" y="2701660"/>
                  <a:pt x="4948567" y="2401954"/>
                  <a:pt x="4985741" y="2207617"/>
                </a:cubicBezTo>
                <a:cubicBezTo>
                  <a:pt x="5023047" y="2013280"/>
                  <a:pt x="5041700" y="1878938"/>
                  <a:pt x="5041700" y="1804590"/>
                </a:cubicBezTo>
                <a:cubicBezTo>
                  <a:pt x="5041700" y="1535906"/>
                  <a:pt x="4962127" y="1326091"/>
                  <a:pt x="4802980" y="1175147"/>
                </a:cubicBezTo>
                <a:cubicBezTo>
                  <a:pt x="4643833" y="1024202"/>
                  <a:pt x="4417482" y="948729"/>
                  <a:pt x="4123927" y="948729"/>
                </a:cubicBezTo>
                <a:cubicBezTo>
                  <a:pt x="3735254" y="948729"/>
                  <a:pt x="3356966" y="1089289"/>
                  <a:pt x="2989063" y="1370409"/>
                </a:cubicBezTo>
                <a:cubicBezTo>
                  <a:pt x="2621160" y="1651529"/>
                  <a:pt x="2363786" y="1906852"/>
                  <a:pt x="2216942" y="2136378"/>
                </a:cubicBezTo>
                <a:cubicBezTo>
                  <a:pt x="2070231" y="2365772"/>
                  <a:pt x="1938997" y="2728515"/>
                  <a:pt x="1823242" y="3224609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95411" y="148828"/>
                </a:lnTo>
                <a:lnTo>
                  <a:pt x="2399902" y="148828"/>
                </a:lnTo>
                <a:lnTo>
                  <a:pt x="2158205" y="1128712"/>
                </a:lnTo>
                <a:lnTo>
                  <a:pt x="2183010" y="1153517"/>
                </a:lnTo>
                <a:cubicBezTo>
                  <a:pt x="2484767" y="781380"/>
                  <a:pt x="2831966" y="496093"/>
                  <a:pt x="3224608" y="297656"/>
                </a:cubicBezTo>
                <a:cubicBezTo>
                  <a:pt x="3617382" y="99218"/>
                  <a:pt x="4032910" y="0"/>
                  <a:pt x="4471192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0" name="Freeform 2860"/>
          <p:cNvSpPr/>
          <p:nvPr/>
        </p:nvSpPr>
        <p:spPr>
          <a:xfrm rot="0" flipH="0" flipV="0">
            <a:off x="8387801" y="3243924"/>
            <a:ext cx="98625" cy="109934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1" name="Freeform 2861"/>
          <p:cNvSpPr/>
          <p:nvPr/>
        </p:nvSpPr>
        <p:spPr>
          <a:xfrm rot="0" flipH="0" flipV="0">
            <a:off x="8493941" y="3206319"/>
            <a:ext cx="105470" cy="145059"/>
          </a:xfrm>
          <a:custGeom>
            <a:pathLst>
              <a:path w="6591894" h="9066212">
                <a:moveTo>
                  <a:pt x="2982911" y="0"/>
                </a:moveTo>
                <a:lnTo>
                  <a:pt x="1854199" y="5333008"/>
                </a:lnTo>
                <a:lnTo>
                  <a:pt x="1879003" y="5357812"/>
                </a:lnTo>
                <a:lnTo>
                  <a:pt x="5178027" y="2499122"/>
                </a:lnTo>
                <a:lnTo>
                  <a:pt x="6591894" y="2499122"/>
                </a:lnTo>
                <a:lnTo>
                  <a:pt x="3733203" y="4923830"/>
                </a:lnTo>
                <a:lnTo>
                  <a:pt x="5358010" y="9066212"/>
                </a:lnTo>
                <a:lnTo>
                  <a:pt x="4148731" y="9066212"/>
                </a:lnTo>
                <a:lnTo>
                  <a:pt x="2871191" y="5574903"/>
                </a:lnTo>
                <a:lnTo>
                  <a:pt x="1575195" y="6728420"/>
                </a:ln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2" name="Freeform 2862"/>
          <p:cNvSpPr/>
          <p:nvPr/>
        </p:nvSpPr>
        <p:spPr>
          <a:xfrm rot="0" flipH="0" flipV="0">
            <a:off x="8590486" y="3243924"/>
            <a:ext cx="96640" cy="109934"/>
          </a:xfrm>
          <a:custGeom>
            <a:pathLst>
              <a:path w="6040040" h="6870897">
                <a:moveTo>
                  <a:pt x="3646288" y="0"/>
                </a:moveTo>
                <a:cubicBezTo>
                  <a:pt x="4440038" y="0"/>
                  <a:pt x="5037401" y="138509"/>
                  <a:pt x="5438377" y="415528"/>
                </a:cubicBezTo>
                <a:cubicBezTo>
                  <a:pt x="5839486" y="692547"/>
                  <a:pt x="6040040" y="1110059"/>
                  <a:pt x="6040040" y="1668065"/>
                </a:cubicBezTo>
                <a:cubicBezTo>
                  <a:pt x="6040040" y="1800357"/>
                  <a:pt x="6026546" y="1950243"/>
                  <a:pt x="5999558" y="2117725"/>
                </a:cubicBezTo>
                <a:cubicBezTo>
                  <a:pt x="5972703" y="2285206"/>
                  <a:pt x="5944856" y="2430925"/>
                  <a:pt x="5916016" y="2554883"/>
                </a:cubicBezTo>
                <a:lnTo>
                  <a:pt x="5333007" y="5035351"/>
                </a:lnTo>
                <a:cubicBezTo>
                  <a:pt x="5270962" y="5287499"/>
                  <a:pt x="5239940" y="5475618"/>
                  <a:pt x="5239940" y="5599708"/>
                </a:cubicBezTo>
                <a:cubicBezTo>
                  <a:pt x="5239940" y="5715463"/>
                  <a:pt x="5262694" y="5811573"/>
                  <a:pt x="5308202" y="5888037"/>
                </a:cubicBezTo>
                <a:cubicBezTo>
                  <a:pt x="5353711" y="5964502"/>
                  <a:pt x="5438443" y="6002734"/>
                  <a:pt x="5562401" y="6002734"/>
                </a:cubicBezTo>
                <a:cubicBezTo>
                  <a:pt x="5620344" y="6002734"/>
                  <a:pt x="5676172" y="5992415"/>
                  <a:pt x="5729882" y="5971778"/>
                </a:cubicBezTo>
                <a:lnTo>
                  <a:pt x="5903515" y="5916017"/>
                </a:lnTo>
                <a:lnTo>
                  <a:pt x="5736033" y="6715918"/>
                </a:lnTo>
                <a:cubicBezTo>
                  <a:pt x="5657584" y="6757325"/>
                  <a:pt x="5552214" y="6793507"/>
                  <a:pt x="5419923" y="6824463"/>
                </a:cubicBezTo>
                <a:cubicBezTo>
                  <a:pt x="5287631" y="6855419"/>
                  <a:pt x="5171876" y="6870897"/>
                  <a:pt x="5072657" y="6870897"/>
                </a:cubicBezTo>
                <a:cubicBezTo>
                  <a:pt x="4812175" y="6870897"/>
                  <a:pt x="4605403" y="6801643"/>
                  <a:pt x="4452341" y="6663134"/>
                </a:cubicBezTo>
                <a:cubicBezTo>
                  <a:pt x="4299412" y="6524625"/>
                  <a:pt x="4222948" y="6318977"/>
                  <a:pt x="4222948" y="6046192"/>
                </a:cubicBezTo>
                <a:cubicBezTo>
                  <a:pt x="4222948" y="6009018"/>
                  <a:pt x="4227115" y="5975945"/>
                  <a:pt x="4235449" y="5946973"/>
                </a:cubicBezTo>
                <a:lnTo>
                  <a:pt x="4198143" y="5916017"/>
                </a:lnTo>
                <a:cubicBezTo>
                  <a:pt x="3937793" y="6263283"/>
                  <a:pt x="3629818" y="6509279"/>
                  <a:pt x="3274218" y="6654006"/>
                </a:cubicBezTo>
                <a:cubicBezTo>
                  <a:pt x="2918750" y="6798600"/>
                  <a:pt x="2497070" y="6870897"/>
                  <a:pt x="2009179" y="6870897"/>
                </a:cubicBezTo>
                <a:cubicBezTo>
                  <a:pt x="1389128" y="6870897"/>
                  <a:pt x="899252" y="6713802"/>
                  <a:pt x="539551" y="6399609"/>
                </a:cubicBezTo>
                <a:cubicBezTo>
                  <a:pt x="179850" y="6085416"/>
                  <a:pt x="0" y="5624446"/>
                  <a:pt x="0" y="5016698"/>
                </a:cubicBezTo>
                <a:cubicBezTo>
                  <a:pt x="0" y="4384212"/>
                  <a:pt x="219074" y="3888184"/>
                  <a:pt x="657224" y="3528615"/>
                </a:cubicBezTo>
                <a:cubicBezTo>
                  <a:pt x="1095506" y="3168914"/>
                  <a:pt x="2089810" y="2933237"/>
                  <a:pt x="3640137" y="2821583"/>
                </a:cubicBezTo>
                <a:cubicBezTo>
                  <a:pt x="4107258" y="2788510"/>
                  <a:pt x="4444139" y="2706886"/>
                  <a:pt x="4650779" y="2576711"/>
                </a:cubicBezTo>
                <a:cubicBezTo>
                  <a:pt x="4857551" y="2446404"/>
                  <a:pt x="4960937" y="2193131"/>
                  <a:pt x="4960937" y="1816893"/>
                </a:cubicBezTo>
                <a:cubicBezTo>
                  <a:pt x="4960937" y="1527572"/>
                  <a:pt x="4840022" y="1310547"/>
                  <a:pt x="4598193" y="1165820"/>
                </a:cubicBezTo>
                <a:cubicBezTo>
                  <a:pt x="4356364" y="1021093"/>
                  <a:pt x="4037012" y="948729"/>
                  <a:pt x="3640137" y="948729"/>
                </a:cubicBezTo>
                <a:cubicBezTo>
                  <a:pt x="3168781" y="948729"/>
                  <a:pt x="2772899" y="1050065"/>
                  <a:pt x="2452488" y="1252736"/>
                </a:cubicBezTo>
                <a:cubicBezTo>
                  <a:pt x="2132210" y="1455274"/>
                  <a:pt x="1941049" y="1748763"/>
                  <a:pt x="1879004" y="2133203"/>
                </a:cubicBezTo>
                <a:lnTo>
                  <a:pt x="799901" y="2133203"/>
                </a:lnTo>
                <a:cubicBezTo>
                  <a:pt x="895018" y="1455208"/>
                  <a:pt x="1200943" y="930208"/>
                  <a:pt x="1717674" y="558204"/>
                </a:cubicBezTo>
                <a:cubicBezTo>
                  <a:pt x="2234538" y="186068"/>
                  <a:pt x="2877409" y="0"/>
                  <a:pt x="3646288" y="0"/>
                </a:cubicBezTo>
                <a:close/>
                <a:moveTo>
                  <a:pt x="6839941" y="6715918"/>
                </a:moveTo>
                <a:moveTo>
                  <a:pt x="4644627" y="3361134"/>
                </a:moveTo>
                <a:cubicBezTo>
                  <a:pt x="4388378" y="3534701"/>
                  <a:pt x="3960547" y="3648339"/>
                  <a:pt x="3361133" y="3702050"/>
                </a:cubicBezTo>
                <a:cubicBezTo>
                  <a:pt x="2463931" y="3780631"/>
                  <a:pt x="1859292" y="3918148"/>
                  <a:pt x="1547216" y="4114601"/>
                </a:cubicBezTo>
                <a:cubicBezTo>
                  <a:pt x="1235140" y="4310922"/>
                  <a:pt x="1079102" y="4605470"/>
                  <a:pt x="1079102" y="4998243"/>
                </a:cubicBezTo>
                <a:cubicBezTo>
                  <a:pt x="1079102" y="5283464"/>
                  <a:pt x="1192741" y="5507765"/>
                  <a:pt x="1420018" y="5671145"/>
                </a:cubicBezTo>
                <a:cubicBezTo>
                  <a:pt x="1647427" y="5834393"/>
                  <a:pt x="1928547" y="5916017"/>
                  <a:pt x="2263377" y="5916017"/>
                </a:cubicBezTo>
                <a:cubicBezTo>
                  <a:pt x="2730631" y="5916017"/>
                  <a:pt x="3119238" y="5830226"/>
                  <a:pt x="3429198" y="5658643"/>
                </a:cubicBezTo>
                <a:cubicBezTo>
                  <a:pt x="3739289" y="5487061"/>
                  <a:pt x="3983235" y="5260710"/>
                  <a:pt x="4161035" y="4979590"/>
                </a:cubicBezTo>
                <a:cubicBezTo>
                  <a:pt x="4338835" y="4698471"/>
                  <a:pt x="4508301" y="4158985"/>
                  <a:pt x="4669432" y="3361134"/>
                </a:cubicBezTo>
                <a:close/>
                <a:moveTo>
                  <a:pt x="3478807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3" name="Freeform 2863"/>
          <p:cNvSpPr/>
          <p:nvPr/>
        </p:nvSpPr>
        <p:spPr>
          <a:xfrm rot="0" flipH="0" flipV="0">
            <a:off x="8696938" y="3243924"/>
            <a:ext cx="102593" cy="107454"/>
          </a:xfrm>
          <a:custGeom>
            <a:pathLst>
              <a:path w="6412110" h="6715918">
                <a:moveTo>
                  <a:pt x="4582714" y="0"/>
                </a:moveTo>
                <a:cubicBezTo>
                  <a:pt x="5202898" y="0"/>
                  <a:pt x="5662810" y="135400"/>
                  <a:pt x="5962450" y="406201"/>
                </a:cubicBezTo>
                <a:cubicBezTo>
                  <a:pt x="6262223" y="677002"/>
                  <a:pt x="6412110" y="1101791"/>
                  <a:pt x="6412110" y="1680567"/>
                </a:cubicBezTo>
                <a:cubicBezTo>
                  <a:pt x="6412110" y="1796322"/>
                  <a:pt x="6402783" y="1931723"/>
                  <a:pt x="6384130" y="2086768"/>
                </a:cubicBezTo>
                <a:cubicBezTo>
                  <a:pt x="6365609" y="2241814"/>
                  <a:pt x="6310840" y="2536362"/>
                  <a:pt x="6219824" y="2970411"/>
                </a:cubicBezTo>
                <a:lnTo>
                  <a:pt x="5419922" y="6715918"/>
                </a:lnTo>
                <a:lnTo>
                  <a:pt x="4341017" y="6715918"/>
                </a:lnTo>
                <a:lnTo>
                  <a:pt x="5258791" y="2480468"/>
                </a:lnTo>
                <a:cubicBezTo>
                  <a:pt x="5308400" y="2166276"/>
                  <a:pt x="5333205" y="1959570"/>
                  <a:pt x="5333205" y="1860351"/>
                </a:cubicBezTo>
                <a:cubicBezTo>
                  <a:pt x="5333205" y="1575130"/>
                  <a:pt x="5230877" y="1351888"/>
                  <a:pt x="5026222" y="1190625"/>
                </a:cubicBezTo>
                <a:cubicBezTo>
                  <a:pt x="4821567" y="1029361"/>
                  <a:pt x="4543556" y="948729"/>
                  <a:pt x="4192189" y="948729"/>
                </a:cubicBezTo>
                <a:cubicBezTo>
                  <a:pt x="3687761" y="948729"/>
                  <a:pt x="3199869" y="1149283"/>
                  <a:pt x="2728514" y="1550392"/>
                </a:cubicBezTo>
                <a:cubicBezTo>
                  <a:pt x="2257291" y="1951368"/>
                  <a:pt x="1965853" y="2443294"/>
                  <a:pt x="1854199" y="3026172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82910" y="148828"/>
                </a:lnTo>
                <a:lnTo>
                  <a:pt x="2424706" y="148828"/>
                </a:lnTo>
                <a:lnTo>
                  <a:pt x="2220117" y="1141015"/>
                </a:lnTo>
                <a:lnTo>
                  <a:pt x="2244922" y="1141015"/>
                </a:lnTo>
                <a:cubicBezTo>
                  <a:pt x="2513606" y="777213"/>
                  <a:pt x="2850487" y="496093"/>
                  <a:pt x="3255564" y="297656"/>
                </a:cubicBezTo>
                <a:cubicBezTo>
                  <a:pt x="3660774" y="99218"/>
                  <a:pt x="4103157" y="0"/>
                  <a:pt x="4582714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4" name="Freeform 2864"/>
          <p:cNvSpPr/>
          <p:nvPr/>
        </p:nvSpPr>
        <p:spPr>
          <a:xfrm rot="0" flipH="0" flipV="0">
            <a:off x="8809917" y="3206319"/>
            <a:ext cx="47726" cy="145059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5" name="Freeform 2865"/>
          <p:cNvSpPr/>
          <p:nvPr/>
        </p:nvSpPr>
        <p:spPr>
          <a:xfrm rot="0" flipH="0" flipV="0">
            <a:off x="8854233" y="3243924"/>
            <a:ext cx="91182" cy="109934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6" name="Freeform 2866"/>
          <p:cNvSpPr/>
          <p:nvPr/>
        </p:nvSpPr>
        <p:spPr>
          <a:xfrm rot="0" flipH="0" flipV="0">
            <a:off x="8952563" y="3243924"/>
            <a:ext cx="163118" cy="107454"/>
          </a:xfrm>
          <a:custGeom>
            <a:pathLst>
              <a:path w="10194924" h="6715918">
                <a:moveTo>
                  <a:pt x="4471192" y="0"/>
                </a:moveTo>
                <a:cubicBezTo>
                  <a:pt x="4942415" y="0"/>
                  <a:pt x="5313427" y="101335"/>
                  <a:pt x="5584228" y="304006"/>
                </a:cubicBezTo>
                <a:cubicBezTo>
                  <a:pt x="5855029" y="506544"/>
                  <a:pt x="6033821" y="797983"/>
                  <a:pt x="6120605" y="1178322"/>
                </a:cubicBezTo>
                <a:cubicBezTo>
                  <a:pt x="6364551" y="831056"/>
                  <a:pt x="6689062" y="547886"/>
                  <a:pt x="7094139" y="328811"/>
                </a:cubicBezTo>
                <a:cubicBezTo>
                  <a:pt x="7499349" y="109603"/>
                  <a:pt x="7925195" y="0"/>
                  <a:pt x="8371680" y="0"/>
                </a:cubicBezTo>
                <a:cubicBezTo>
                  <a:pt x="8929819" y="0"/>
                  <a:pt x="9373194" y="130241"/>
                  <a:pt x="9701806" y="390723"/>
                </a:cubicBezTo>
                <a:cubicBezTo>
                  <a:pt x="10030551" y="651205"/>
                  <a:pt x="10194924" y="1012957"/>
                  <a:pt x="10194924" y="1475978"/>
                </a:cubicBezTo>
                <a:cubicBezTo>
                  <a:pt x="10194924" y="1645443"/>
                  <a:pt x="10179380" y="1828403"/>
                  <a:pt x="10148291" y="2024856"/>
                </a:cubicBezTo>
                <a:cubicBezTo>
                  <a:pt x="10117335" y="2221177"/>
                  <a:pt x="10070834" y="2472266"/>
                  <a:pt x="10008789" y="2778125"/>
                </a:cubicBezTo>
                <a:lnTo>
                  <a:pt x="9177931" y="6715918"/>
                </a:lnTo>
                <a:lnTo>
                  <a:pt x="8098828" y="6715918"/>
                </a:lnTo>
                <a:lnTo>
                  <a:pt x="8991797" y="2666603"/>
                </a:lnTo>
                <a:cubicBezTo>
                  <a:pt x="9057943" y="2360612"/>
                  <a:pt x="9095117" y="2149739"/>
                  <a:pt x="9103319" y="2033984"/>
                </a:cubicBezTo>
                <a:cubicBezTo>
                  <a:pt x="9111653" y="1918229"/>
                  <a:pt x="9115820" y="1854133"/>
                  <a:pt x="9115820" y="1841698"/>
                </a:cubicBezTo>
                <a:cubicBezTo>
                  <a:pt x="9115820" y="1585449"/>
                  <a:pt x="9018652" y="1372592"/>
                  <a:pt x="8824316" y="1203126"/>
                </a:cubicBezTo>
                <a:cubicBezTo>
                  <a:pt x="8630111" y="1033529"/>
                  <a:pt x="8392450" y="948729"/>
                  <a:pt x="8111330" y="948729"/>
                </a:cubicBezTo>
                <a:cubicBezTo>
                  <a:pt x="7747528" y="948729"/>
                  <a:pt x="7380617" y="1081021"/>
                  <a:pt x="7010597" y="1345604"/>
                </a:cubicBezTo>
                <a:cubicBezTo>
                  <a:pt x="6640577" y="1610188"/>
                  <a:pt x="6382145" y="1883039"/>
                  <a:pt x="6235302" y="2164159"/>
                </a:cubicBezTo>
                <a:cubicBezTo>
                  <a:pt x="6088590" y="2445279"/>
                  <a:pt x="5967676" y="2809081"/>
                  <a:pt x="5872558" y="3255565"/>
                </a:cubicBezTo>
                <a:lnTo>
                  <a:pt x="5128417" y="6715918"/>
                </a:lnTo>
                <a:lnTo>
                  <a:pt x="4049513" y="6715918"/>
                </a:lnTo>
                <a:lnTo>
                  <a:pt x="4805956" y="3106737"/>
                </a:lnTo>
                <a:cubicBezTo>
                  <a:pt x="4888639" y="2701660"/>
                  <a:pt x="4948567" y="2401954"/>
                  <a:pt x="4985741" y="2207617"/>
                </a:cubicBezTo>
                <a:cubicBezTo>
                  <a:pt x="5023047" y="2013280"/>
                  <a:pt x="5041700" y="1878938"/>
                  <a:pt x="5041700" y="1804590"/>
                </a:cubicBezTo>
                <a:cubicBezTo>
                  <a:pt x="5041700" y="1535906"/>
                  <a:pt x="4962127" y="1326091"/>
                  <a:pt x="4802980" y="1175147"/>
                </a:cubicBezTo>
                <a:cubicBezTo>
                  <a:pt x="4643833" y="1024202"/>
                  <a:pt x="4417482" y="948729"/>
                  <a:pt x="4123927" y="948729"/>
                </a:cubicBezTo>
                <a:cubicBezTo>
                  <a:pt x="3735254" y="948729"/>
                  <a:pt x="3356966" y="1089289"/>
                  <a:pt x="2989063" y="1370409"/>
                </a:cubicBezTo>
                <a:cubicBezTo>
                  <a:pt x="2621160" y="1651529"/>
                  <a:pt x="2363786" y="1906852"/>
                  <a:pt x="2216942" y="2136378"/>
                </a:cubicBezTo>
                <a:cubicBezTo>
                  <a:pt x="2070231" y="2365772"/>
                  <a:pt x="1938997" y="2728515"/>
                  <a:pt x="1823242" y="3224609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95411" y="148828"/>
                </a:lnTo>
                <a:lnTo>
                  <a:pt x="2399902" y="148828"/>
                </a:lnTo>
                <a:lnTo>
                  <a:pt x="2158205" y="1128712"/>
                </a:lnTo>
                <a:lnTo>
                  <a:pt x="2183010" y="1153517"/>
                </a:lnTo>
                <a:cubicBezTo>
                  <a:pt x="2484767" y="781380"/>
                  <a:pt x="2831966" y="496093"/>
                  <a:pt x="3224608" y="297656"/>
                </a:cubicBezTo>
                <a:cubicBezTo>
                  <a:pt x="3617382" y="99218"/>
                  <a:pt x="4032910" y="0"/>
                  <a:pt x="4471192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7" name="Freeform 2867"/>
          <p:cNvSpPr/>
          <p:nvPr/>
        </p:nvSpPr>
        <p:spPr>
          <a:xfrm rot="0" flipH="0" flipV="0">
            <a:off x="9125690" y="3206319"/>
            <a:ext cx="47726" cy="145059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8" name="Freeform 2868"/>
          <p:cNvSpPr/>
          <p:nvPr/>
        </p:nvSpPr>
        <p:spPr>
          <a:xfrm rot="0" flipH="0" flipV="0">
            <a:off x="9185902" y="3206319"/>
            <a:ext cx="59728" cy="52387"/>
          </a:xfrm>
          <a:custGeom>
            <a:pathLst>
              <a:path w="3733007" h="3274219">
                <a:moveTo>
                  <a:pt x="1407716" y="0"/>
                </a:moveTo>
                <a:lnTo>
                  <a:pt x="1407716" y="1457325"/>
                </a:lnTo>
                <a:cubicBezTo>
                  <a:pt x="1407716" y="1986492"/>
                  <a:pt x="1286735" y="2421599"/>
                  <a:pt x="1044774" y="2762647"/>
                </a:cubicBezTo>
                <a:cubicBezTo>
                  <a:pt x="802945" y="3103695"/>
                  <a:pt x="458788" y="3274219"/>
                  <a:pt x="12303" y="3274219"/>
                </a:cubicBezTo>
                <a:lnTo>
                  <a:pt x="12303" y="2641798"/>
                </a:lnTo>
                <a:cubicBezTo>
                  <a:pt x="248047" y="2641798"/>
                  <a:pt x="428956" y="2535370"/>
                  <a:pt x="555030" y="2322512"/>
                </a:cubicBezTo>
                <a:cubicBezTo>
                  <a:pt x="681104" y="2109523"/>
                  <a:pt x="746191" y="1804591"/>
                  <a:pt x="750293" y="1407716"/>
                </a:cubicBezTo>
                <a:lnTo>
                  <a:pt x="0" y="1407716"/>
                </a:lnTo>
                <a:lnTo>
                  <a:pt x="0" y="0"/>
                </a:lnTo>
                <a:close/>
                <a:moveTo>
                  <a:pt x="8229005" y="9066212"/>
                </a:moveTo>
                <a:moveTo>
                  <a:pt x="3733007" y="0"/>
                </a:moveTo>
                <a:lnTo>
                  <a:pt x="3733007" y="1457325"/>
                </a:lnTo>
                <a:cubicBezTo>
                  <a:pt x="3733007" y="1969955"/>
                  <a:pt x="3614143" y="2400961"/>
                  <a:pt x="3376414" y="2750344"/>
                </a:cubicBezTo>
                <a:cubicBezTo>
                  <a:pt x="3138818" y="3099594"/>
                  <a:pt x="2792611" y="3274219"/>
                  <a:pt x="2337793" y="3274219"/>
                </a:cubicBezTo>
                <a:lnTo>
                  <a:pt x="2337793" y="2641798"/>
                </a:lnTo>
                <a:cubicBezTo>
                  <a:pt x="2573404" y="2641798"/>
                  <a:pt x="2754247" y="2535370"/>
                  <a:pt x="2880321" y="2322512"/>
                </a:cubicBezTo>
                <a:cubicBezTo>
                  <a:pt x="3006527" y="2109523"/>
                  <a:pt x="3071681" y="1804591"/>
                  <a:pt x="3075782" y="1407716"/>
                </a:cubicBezTo>
                <a:lnTo>
                  <a:pt x="2325489" y="1407716"/>
                </a:lnTo>
                <a:lnTo>
                  <a:pt x="2325489" y="0"/>
                </a:lnTo>
                <a:close/>
                <a:moveTo>
                  <a:pt x="822900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69" name="Rectangle 2869"/>
          <p:cNvSpPr/>
          <p:nvPr/>
        </p:nvSpPr>
        <p:spPr>
          <a:xfrm rot="0" flipH="0" flipV="0">
            <a:off x="5958800" y="3446314"/>
            <a:ext cx="5640832" cy="524011"/>
          </a:xfrm>
          <a:prstGeom prst="rect">
            <a:avLst/>
          </a:prstGeom>
        </p:spPr>
      </p:sp>
      <p:sp>
        <p:nvSpPr>
          <p:cNvPr id="2870" name="Freeform 2870"/>
          <p:cNvSpPr/>
          <p:nvPr/>
        </p:nvSpPr>
        <p:spPr>
          <a:xfrm rot="0" flipH="0" flipV="0">
            <a:off x="5959197" y="3486735"/>
            <a:ext cx="116087" cy="145059"/>
          </a:xfrm>
          <a:custGeom>
            <a:pathLst>
              <a:path w="7255471" h="9066212">
                <a:moveTo>
                  <a:pt x="7255471" y="0"/>
                </a:moveTo>
                <a:lnTo>
                  <a:pt x="7255471" y="1016992"/>
                </a:lnTo>
                <a:lnTo>
                  <a:pt x="4229299" y="1016992"/>
                </a:lnTo>
                <a:lnTo>
                  <a:pt x="4229299" y="9066212"/>
                </a:lnTo>
                <a:lnTo>
                  <a:pt x="3026172" y="9066212"/>
                </a:lnTo>
                <a:lnTo>
                  <a:pt x="3026172" y="1016992"/>
                </a:lnTo>
                <a:lnTo>
                  <a:pt x="0" y="1016992"/>
                </a:lnTo>
                <a:lnTo>
                  <a:pt x="0" y="0"/>
                </a:lnTo>
                <a:close/>
                <a:moveTo>
                  <a:pt x="9041408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1" name="Freeform 2871"/>
          <p:cNvSpPr/>
          <p:nvPr/>
        </p:nvSpPr>
        <p:spPr>
          <a:xfrm rot="0" flipH="0" flipV="0">
            <a:off x="6057517" y="3526721"/>
            <a:ext cx="98425" cy="147142"/>
          </a:xfrm>
          <a:custGeom>
            <a:pathLst>
              <a:path w="6151563" h="9196386">
                <a:moveTo>
                  <a:pt x="1221582" y="0"/>
                </a:moveTo>
                <a:lnTo>
                  <a:pt x="3137892" y="5370314"/>
                </a:lnTo>
                <a:lnTo>
                  <a:pt x="3162697" y="5370314"/>
                </a:lnTo>
                <a:lnTo>
                  <a:pt x="5004396" y="0"/>
                </a:lnTo>
                <a:lnTo>
                  <a:pt x="6151563" y="0"/>
                </a:lnTo>
                <a:lnTo>
                  <a:pt x="3361135" y="7267772"/>
                </a:lnTo>
                <a:cubicBezTo>
                  <a:pt x="3067579" y="8024348"/>
                  <a:pt x="2785401" y="8534928"/>
                  <a:pt x="2514600" y="8799511"/>
                </a:cubicBezTo>
                <a:cubicBezTo>
                  <a:pt x="2243799" y="9064095"/>
                  <a:pt x="1868620" y="9196386"/>
                  <a:pt x="1389063" y="9196386"/>
                </a:cubicBezTo>
                <a:cubicBezTo>
                  <a:pt x="1256771" y="9196386"/>
                  <a:pt x="1128580" y="9188118"/>
                  <a:pt x="1004491" y="9171582"/>
                </a:cubicBezTo>
                <a:cubicBezTo>
                  <a:pt x="880534" y="9155045"/>
                  <a:pt x="758627" y="9126140"/>
                  <a:pt x="638771" y="9084865"/>
                </a:cubicBezTo>
                <a:lnTo>
                  <a:pt x="638771" y="8092677"/>
                </a:lnTo>
                <a:cubicBezTo>
                  <a:pt x="742090" y="8125750"/>
                  <a:pt x="846468" y="8158823"/>
                  <a:pt x="951905" y="8191896"/>
                </a:cubicBezTo>
                <a:cubicBezTo>
                  <a:pt x="1057341" y="8224969"/>
                  <a:pt x="1163770" y="8241505"/>
                  <a:pt x="1271191" y="8241505"/>
                </a:cubicBezTo>
                <a:cubicBezTo>
                  <a:pt x="1709473" y="8241505"/>
                  <a:pt x="2015398" y="8022364"/>
                  <a:pt x="2188964" y="7584082"/>
                </a:cubicBezTo>
                <a:cubicBezTo>
                  <a:pt x="2362663" y="7145932"/>
                  <a:pt x="2501173" y="6794499"/>
                  <a:pt x="2604492" y="6529784"/>
                </a:cubicBezTo>
                <a:lnTo>
                  <a:pt x="0" y="0"/>
                </a:lnTo>
                <a:close/>
                <a:moveTo>
                  <a:pt x="6467872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2" name="Freeform 2872"/>
          <p:cNvSpPr/>
          <p:nvPr/>
        </p:nvSpPr>
        <p:spPr>
          <a:xfrm rot="0" flipH="0" flipV="0">
            <a:off x="6164873" y="3488322"/>
            <a:ext cx="101996" cy="145951"/>
          </a:xfrm>
          <a:custGeom>
            <a:pathLst>
              <a:path w="6374805" h="9121972">
                <a:moveTo>
                  <a:pt x="3187304" y="2251075"/>
                </a:moveTo>
                <a:cubicBezTo>
                  <a:pt x="4179491" y="2251075"/>
                  <a:pt x="4958755" y="2571485"/>
                  <a:pt x="5525096" y="3212306"/>
                </a:cubicBezTo>
                <a:cubicBezTo>
                  <a:pt x="6091569" y="3853127"/>
                  <a:pt x="6374805" y="4679950"/>
                  <a:pt x="6374805" y="5692775"/>
                </a:cubicBezTo>
                <a:cubicBezTo>
                  <a:pt x="6374805" y="6713934"/>
                  <a:pt x="6085417" y="7540757"/>
                  <a:pt x="5506641" y="8173243"/>
                </a:cubicBezTo>
                <a:cubicBezTo>
                  <a:pt x="4927865" y="8805730"/>
                  <a:pt x="4154753" y="9121972"/>
                  <a:pt x="3187304" y="9121972"/>
                </a:cubicBezTo>
                <a:cubicBezTo>
                  <a:pt x="2236523" y="9121972"/>
                  <a:pt x="1467578" y="8810889"/>
                  <a:pt x="880468" y="8188722"/>
                </a:cubicBezTo>
                <a:cubicBezTo>
                  <a:pt x="293490" y="7566554"/>
                  <a:pt x="0" y="6734572"/>
                  <a:pt x="0" y="5692775"/>
                </a:cubicBezTo>
                <a:cubicBezTo>
                  <a:pt x="0" y="4650978"/>
                  <a:pt x="287272" y="3816945"/>
                  <a:pt x="861815" y="3190676"/>
                </a:cubicBezTo>
                <a:cubicBezTo>
                  <a:pt x="1436490" y="2564275"/>
                  <a:pt x="2211652" y="2251075"/>
                  <a:pt x="3187304" y="2251075"/>
                </a:cubicBezTo>
                <a:close/>
                <a:moveTo>
                  <a:pt x="6256933" y="8966993"/>
                </a:moveTo>
                <a:moveTo>
                  <a:pt x="1141016" y="5692775"/>
                </a:moveTo>
                <a:cubicBezTo>
                  <a:pt x="1141016" y="6445117"/>
                  <a:pt x="1333236" y="7045589"/>
                  <a:pt x="1717675" y="7494190"/>
                </a:cubicBezTo>
                <a:cubicBezTo>
                  <a:pt x="2102115" y="7942791"/>
                  <a:pt x="2591991" y="8167092"/>
                  <a:pt x="3187304" y="8167092"/>
                </a:cubicBezTo>
                <a:cubicBezTo>
                  <a:pt x="3778515" y="8167092"/>
                  <a:pt x="4267399" y="7941799"/>
                  <a:pt x="4653955" y="7491214"/>
                </a:cubicBezTo>
                <a:cubicBezTo>
                  <a:pt x="5040511" y="7040496"/>
                  <a:pt x="5233790" y="6441016"/>
                  <a:pt x="5233790" y="5692775"/>
                </a:cubicBezTo>
                <a:cubicBezTo>
                  <a:pt x="5233790" y="4944533"/>
                  <a:pt x="5041504" y="4342011"/>
                  <a:pt x="4656932" y="3885208"/>
                </a:cubicBezTo>
                <a:cubicBezTo>
                  <a:pt x="4272492" y="3428272"/>
                  <a:pt x="3778515" y="3199804"/>
                  <a:pt x="3175000" y="3199804"/>
                </a:cubicBezTo>
                <a:cubicBezTo>
                  <a:pt x="2596224" y="3199804"/>
                  <a:pt x="2112500" y="3424105"/>
                  <a:pt x="1723827" y="3872706"/>
                </a:cubicBezTo>
                <a:cubicBezTo>
                  <a:pt x="1335286" y="4321307"/>
                  <a:pt x="1141016" y="4927997"/>
                  <a:pt x="1141016" y="5692775"/>
                </a:cubicBezTo>
                <a:close/>
                <a:moveTo>
                  <a:pt x="2815233" y="8966993"/>
                </a:moveTo>
                <a:moveTo>
                  <a:pt x="2573536" y="0"/>
                </a:moveTo>
                <a:lnTo>
                  <a:pt x="2573536" y="1320998"/>
                </a:lnTo>
                <a:lnTo>
                  <a:pt x="1432521" y="1320998"/>
                </a:lnTo>
                <a:lnTo>
                  <a:pt x="1432521" y="0"/>
                </a:lnTo>
                <a:close/>
                <a:moveTo>
                  <a:pt x="8508008" y="8966993"/>
                </a:moveTo>
                <a:moveTo>
                  <a:pt x="4960938" y="0"/>
                </a:moveTo>
                <a:lnTo>
                  <a:pt x="4960938" y="1320998"/>
                </a:lnTo>
                <a:lnTo>
                  <a:pt x="3819922" y="1320998"/>
                </a:lnTo>
                <a:lnTo>
                  <a:pt x="3819922" y="0"/>
                </a:lnTo>
                <a:close/>
                <a:moveTo>
                  <a:pt x="8508008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3" name="Freeform 2873"/>
          <p:cNvSpPr/>
          <p:nvPr/>
        </p:nvSpPr>
        <p:spPr>
          <a:xfrm rot="0" flipH="0" flipV="0">
            <a:off x="6280418" y="3524340"/>
            <a:ext cx="89296" cy="109934"/>
          </a:xfrm>
          <a:custGeom>
            <a:pathLst>
              <a:path w="5581055" h="6870897">
                <a:moveTo>
                  <a:pt x="2604492" y="0"/>
                </a:moveTo>
                <a:cubicBezTo>
                  <a:pt x="3489127" y="0"/>
                  <a:pt x="4146418" y="171582"/>
                  <a:pt x="4576366" y="514747"/>
                </a:cubicBezTo>
                <a:cubicBezTo>
                  <a:pt x="5006313" y="857911"/>
                  <a:pt x="5241991" y="1370541"/>
                  <a:pt x="5283398" y="2052637"/>
                </a:cubicBezTo>
                <a:lnTo>
                  <a:pt x="4204295" y="2052637"/>
                </a:lnTo>
                <a:lnTo>
                  <a:pt x="4204295" y="2040136"/>
                </a:lnTo>
                <a:cubicBezTo>
                  <a:pt x="4175456" y="1692870"/>
                  <a:pt x="4023519" y="1424186"/>
                  <a:pt x="3748484" y="1234083"/>
                </a:cubicBezTo>
                <a:cubicBezTo>
                  <a:pt x="3473582" y="1043847"/>
                  <a:pt x="3119107" y="948729"/>
                  <a:pt x="2685058" y="948729"/>
                </a:cubicBezTo>
                <a:cubicBezTo>
                  <a:pt x="2251009" y="948729"/>
                  <a:pt x="1908903" y="1022151"/>
                  <a:pt x="1658739" y="1168995"/>
                </a:cubicBezTo>
                <a:cubicBezTo>
                  <a:pt x="1408708" y="1315707"/>
                  <a:pt x="1283692" y="1521354"/>
                  <a:pt x="1283692" y="1785937"/>
                </a:cubicBezTo>
                <a:cubicBezTo>
                  <a:pt x="1283692" y="2025782"/>
                  <a:pt x="1394222" y="2222169"/>
                  <a:pt x="1615281" y="2375098"/>
                </a:cubicBezTo>
                <a:cubicBezTo>
                  <a:pt x="1836473" y="2528027"/>
                  <a:pt x="2170311" y="2652051"/>
                  <a:pt x="2616795" y="2747168"/>
                </a:cubicBezTo>
                <a:lnTo>
                  <a:pt x="3633787" y="2976562"/>
                </a:lnTo>
                <a:cubicBezTo>
                  <a:pt x="4270507" y="3117188"/>
                  <a:pt x="4754232" y="3333221"/>
                  <a:pt x="5084961" y="3624659"/>
                </a:cubicBezTo>
                <a:cubicBezTo>
                  <a:pt x="5415690" y="3916098"/>
                  <a:pt x="5581055" y="4307813"/>
                  <a:pt x="5581055" y="4799806"/>
                </a:cubicBezTo>
                <a:cubicBezTo>
                  <a:pt x="5581055" y="5444728"/>
                  <a:pt x="5330891" y="5951140"/>
                  <a:pt x="4830564" y="6319043"/>
                </a:cubicBezTo>
                <a:cubicBezTo>
                  <a:pt x="4330369" y="6686947"/>
                  <a:pt x="3648273" y="6870897"/>
                  <a:pt x="2784277" y="6870897"/>
                </a:cubicBezTo>
                <a:cubicBezTo>
                  <a:pt x="1945018" y="6870897"/>
                  <a:pt x="1279393" y="6682846"/>
                  <a:pt x="787400" y="6306740"/>
                </a:cubicBezTo>
                <a:cubicBezTo>
                  <a:pt x="295540" y="5930503"/>
                  <a:pt x="33073" y="5376465"/>
                  <a:pt x="0" y="4644628"/>
                </a:cubicBezTo>
                <a:lnTo>
                  <a:pt x="1085255" y="4644628"/>
                </a:lnTo>
                <a:cubicBezTo>
                  <a:pt x="1097558" y="5053938"/>
                  <a:pt x="1258755" y="5368197"/>
                  <a:pt x="1568847" y="5587404"/>
                </a:cubicBezTo>
                <a:cubicBezTo>
                  <a:pt x="1878939" y="5806479"/>
                  <a:pt x="2304785" y="5916017"/>
                  <a:pt x="2846387" y="5916017"/>
                </a:cubicBezTo>
                <a:cubicBezTo>
                  <a:pt x="3367220" y="5916017"/>
                  <a:pt x="3761978" y="5833335"/>
                  <a:pt x="4030662" y="5667970"/>
                </a:cubicBezTo>
                <a:cubicBezTo>
                  <a:pt x="4299479" y="5502605"/>
                  <a:pt x="4433887" y="5258660"/>
                  <a:pt x="4433887" y="4936133"/>
                </a:cubicBezTo>
                <a:cubicBezTo>
                  <a:pt x="4433887" y="4642577"/>
                  <a:pt x="4300537" y="4410075"/>
                  <a:pt x="4033837" y="4238625"/>
                </a:cubicBezTo>
                <a:cubicBezTo>
                  <a:pt x="3767137" y="4067042"/>
                  <a:pt x="3220376" y="3898569"/>
                  <a:pt x="2393553" y="3733204"/>
                </a:cubicBezTo>
                <a:cubicBezTo>
                  <a:pt x="1566730" y="3571941"/>
                  <a:pt x="984845" y="3343539"/>
                  <a:pt x="647898" y="3048000"/>
                </a:cubicBezTo>
                <a:cubicBezTo>
                  <a:pt x="311084" y="2752328"/>
                  <a:pt x="142677" y="2358496"/>
                  <a:pt x="142677" y="1866503"/>
                </a:cubicBezTo>
                <a:cubicBezTo>
                  <a:pt x="142677" y="1291960"/>
                  <a:pt x="376237" y="837274"/>
                  <a:pt x="843359" y="502443"/>
                </a:cubicBezTo>
                <a:cubicBezTo>
                  <a:pt x="1310481" y="167481"/>
                  <a:pt x="1897525" y="0"/>
                  <a:pt x="2604492" y="0"/>
                </a:cubicBezTo>
                <a:close/>
                <a:moveTo>
                  <a:pt x="632519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4" name="Freeform 2874"/>
          <p:cNvSpPr/>
          <p:nvPr/>
        </p:nvSpPr>
        <p:spPr>
          <a:xfrm rot="0" flipH="0" flipV="0">
            <a:off x="6389755" y="3486735"/>
            <a:ext cx="91481" cy="145059"/>
          </a:xfrm>
          <a:custGeom>
            <a:pathLst>
              <a:path w="5717580" h="9066212">
                <a:moveTo>
                  <a:pt x="1079103" y="0"/>
                </a:moveTo>
                <a:lnTo>
                  <a:pt x="1079103" y="5370314"/>
                </a:lnTo>
                <a:lnTo>
                  <a:pt x="4080470" y="2499122"/>
                </a:lnTo>
                <a:lnTo>
                  <a:pt x="5525294" y="2499122"/>
                </a:lnTo>
                <a:lnTo>
                  <a:pt x="2920802" y="4886523"/>
                </a:lnTo>
                <a:lnTo>
                  <a:pt x="5717580" y="9066212"/>
                </a:lnTo>
                <a:lnTo>
                  <a:pt x="4347170" y="9066212"/>
                </a:lnTo>
                <a:lnTo>
                  <a:pt x="2096095" y="5637014"/>
                </a:lnTo>
                <a:lnTo>
                  <a:pt x="1079103" y="6579592"/>
                </a:ln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5" name="Freeform 2875"/>
          <p:cNvSpPr/>
          <p:nvPr/>
        </p:nvSpPr>
        <p:spPr>
          <a:xfrm rot="0" flipH="0" flipV="0">
            <a:off x="6487961" y="3524340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6" name="Freeform 2876"/>
          <p:cNvSpPr/>
          <p:nvPr/>
        </p:nvSpPr>
        <p:spPr>
          <a:xfrm rot="0" flipH="0" flipV="0">
            <a:off x="6602734" y="3524340"/>
            <a:ext cx="87014" cy="107454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7" name="Freeform 2877"/>
          <p:cNvSpPr/>
          <p:nvPr/>
        </p:nvSpPr>
        <p:spPr>
          <a:xfrm rot="0" flipH="0" flipV="0">
            <a:off x="6704503" y="3495269"/>
            <a:ext cx="56156" cy="136524"/>
          </a:xfrm>
          <a:custGeom>
            <a:pathLst>
              <a:path w="3509764" h="8532812">
                <a:moveTo>
                  <a:pt x="2201267" y="0"/>
                </a:moveTo>
                <a:lnTo>
                  <a:pt x="2201267" y="1965722"/>
                </a:lnTo>
                <a:lnTo>
                  <a:pt x="3509764" y="1965722"/>
                </a:lnTo>
                <a:lnTo>
                  <a:pt x="3509764" y="2920802"/>
                </a:lnTo>
                <a:lnTo>
                  <a:pt x="2201267" y="2920802"/>
                </a:lnTo>
                <a:lnTo>
                  <a:pt x="2201267" y="7032030"/>
                </a:lnTo>
                <a:cubicBezTo>
                  <a:pt x="2201267" y="7358658"/>
                  <a:pt x="2309812" y="7531298"/>
                  <a:pt x="2526903" y="7549952"/>
                </a:cubicBezTo>
                <a:cubicBezTo>
                  <a:pt x="2743994" y="7568472"/>
                  <a:pt x="2970345" y="7577733"/>
                  <a:pt x="3205956" y="7577733"/>
                </a:cubicBezTo>
                <a:lnTo>
                  <a:pt x="3509764" y="7577733"/>
                </a:lnTo>
                <a:lnTo>
                  <a:pt x="3509764" y="8532812"/>
                </a:lnTo>
                <a:lnTo>
                  <a:pt x="2616795" y="8532812"/>
                </a:lnTo>
                <a:cubicBezTo>
                  <a:pt x="2025584" y="8532812"/>
                  <a:pt x="1628709" y="8427376"/>
                  <a:pt x="1426170" y="8216503"/>
                </a:cubicBezTo>
                <a:cubicBezTo>
                  <a:pt x="1223632" y="8005630"/>
                  <a:pt x="1122362" y="7652147"/>
                  <a:pt x="1122362" y="7156053"/>
                </a:cubicBezTo>
                <a:lnTo>
                  <a:pt x="1122362" y="2920802"/>
                </a:lnTo>
                <a:lnTo>
                  <a:pt x="0" y="2920802"/>
                </a:lnTo>
                <a:lnTo>
                  <a:pt x="0" y="1965722"/>
                </a:lnTo>
                <a:lnTo>
                  <a:pt x="1122362" y="1965722"/>
                </a:lnTo>
                <a:lnTo>
                  <a:pt x="1122362" y="0"/>
                </a:lnTo>
                <a:close/>
                <a:moveTo>
                  <a:pt x="8421092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8" name="Freeform 2878"/>
          <p:cNvSpPr/>
          <p:nvPr/>
        </p:nvSpPr>
        <p:spPr>
          <a:xfrm rot="0" flipH="0" flipV="0">
            <a:off x="6771425" y="3524340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79" name="Freeform 2879"/>
          <p:cNvSpPr/>
          <p:nvPr/>
        </p:nvSpPr>
        <p:spPr>
          <a:xfrm rot="0" flipH="0" flipV="0">
            <a:off x="6887189" y="3486735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0" name="Freeform 2880"/>
          <p:cNvSpPr/>
          <p:nvPr/>
        </p:nvSpPr>
        <p:spPr>
          <a:xfrm rot="0" flipH="0" flipV="0">
            <a:off x="6932300" y="3486735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1" name="Freeform 2881"/>
          <p:cNvSpPr/>
          <p:nvPr/>
        </p:nvSpPr>
        <p:spPr>
          <a:xfrm rot="0" flipH="0" flipV="0">
            <a:off x="6976419" y="3524340"/>
            <a:ext cx="87014" cy="107454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2" name="Freeform 2882"/>
          <p:cNvSpPr/>
          <p:nvPr/>
        </p:nvSpPr>
        <p:spPr>
          <a:xfrm rot="0" flipH="0" flipV="0">
            <a:off x="7145684" y="3524340"/>
            <a:ext cx="87014" cy="107454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3" name="Freeform 2883"/>
          <p:cNvSpPr/>
          <p:nvPr/>
        </p:nvSpPr>
        <p:spPr>
          <a:xfrm rot="0" flipH="0" flipV="0">
            <a:off x="7253010" y="3524340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4" name="Freeform 2884"/>
          <p:cNvSpPr/>
          <p:nvPr/>
        </p:nvSpPr>
        <p:spPr>
          <a:xfrm rot="0" flipH="0" flipV="0">
            <a:off x="7367782" y="3526721"/>
            <a:ext cx="87014" cy="107553"/>
          </a:xfrm>
          <a:custGeom>
            <a:pathLst>
              <a:path w="5438378" h="6722069">
                <a:moveTo>
                  <a:pt x="1078904" y="0"/>
                </a:moveTo>
                <a:lnTo>
                  <a:pt x="1078904" y="4477345"/>
                </a:lnTo>
                <a:cubicBezTo>
                  <a:pt x="1078904" y="4849349"/>
                  <a:pt x="1197768" y="5157324"/>
                  <a:pt x="1435497" y="5401270"/>
                </a:cubicBezTo>
                <a:cubicBezTo>
                  <a:pt x="1673225" y="5645216"/>
                  <a:pt x="2000845" y="5767189"/>
                  <a:pt x="2418357" y="5767189"/>
                </a:cubicBezTo>
                <a:cubicBezTo>
                  <a:pt x="3038541" y="5767189"/>
                  <a:pt x="3517106" y="5578078"/>
                  <a:pt x="3854053" y="5199856"/>
                </a:cubicBezTo>
                <a:cubicBezTo>
                  <a:pt x="4191000" y="4821502"/>
                  <a:pt x="4359473" y="4338770"/>
                  <a:pt x="4359473" y="3751659"/>
                </a:cubicBezTo>
                <a:lnTo>
                  <a:pt x="4359473" y="0"/>
                </a:lnTo>
                <a:lnTo>
                  <a:pt x="5438378" y="0"/>
                </a:lnTo>
                <a:lnTo>
                  <a:pt x="5438378" y="6567090"/>
                </a:lnTo>
                <a:lnTo>
                  <a:pt x="4421386" y="6567090"/>
                </a:lnTo>
                <a:lnTo>
                  <a:pt x="4421386" y="5525294"/>
                </a:lnTo>
                <a:lnTo>
                  <a:pt x="4396581" y="5525294"/>
                </a:lnTo>
                <a:cubicBezTo>
                  <a:pt x="4156868" y="5942806"/>
                  <a:pt x="3857161" y="6246680"/>
                  <a:pt x="3497461" y="6436915"/>
                </a:cubicBezTo>
                <a:cubicBezTo>
                  <a:pt x="3137760" y="6627018"/>
                  <a:pt x="2724348" y="6722069"/>
                  <a:pt x="2257226" y="6722069"/>
                </a:cubicBezTo>
                <a:cubicBezTo>
                  <a:pt x="1492448" y="6722069"/>
                  <a:pt x="925049" y="6524691"/>
                  <a:pt x="555029" y="6129933"/>
                </a:cubicBezTo>
                <a:cubicBezTo>
                  <a:pt x="185010" y="5735042"/>
                  <a:pt x="0" y="5151107"/>
                  <a:pt x="0" y="4378126"/>
                </a:cubicBezTo>
                <a:lnTo>
                  <a:pt x="0" y="0"/>
                </a:lnTo>
                <a:close/>
                <a:moveTo>
                  <a:pt x="5754687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5" name="Freeform 2885"/>
          <p:cNvSpPr/>
          <p:nvPr/>
        </p:nvSpPr>
        <p:spPr>
          <a:xfrm rot="0" flipH="0" flipV="0">
            <a:off x="7469551" y="3495269"/>
            <a:ext cx="56156" cy="136524"/>
          </a:xfrm>
          <a:custGeom>
            <a:pathLst>
              <a:path w="3509764" h="8532812">
                <a:moveTo>
                  <a:pt x="2201267" y="0"/>
                </a:moveTo>
                <a:lnTo>
                  <a:pt x="2201267" y="1965722"/>
                </a:lnTo>
                <a:lnTo>
                  <a:pt x="3509764" y="1965722"/>
                </a:lnTo>
                <a:lnTo>
                  <a:pt x="3509764" y="2920802"/>
                </a:lnTo>
                <a:lnTo>
                  <a:pt x="2201267" y="2920802"/>
                </a:lnTo>
                <a:lnTo>
                  <a:pt x="2201267" y="7032030"/>
                </a:lnTo>
                <a:cubicBezTo>
                  <a:pt x="2201267" y="7358658"/>
                  <a:pt x="2309812" y="7531298"/>
                  <a:pt x="2526903" y="7549952"/>
                </a:cubicBezTo>
                <a:cubicBezTo>
                  <a:pt x="2743994" y="7568472"/>
                  <a:pt x="2970345" y="7577733"/>
                  <a:pt x="3205956" y="7577733"/>
                </a:cubicBezTo>
                <a:lnTo>
                  <a:pt x="3509764" y="7577733"/>
                </a:lnTo>
                <a:lnTo>
                  <a:pt x="3509764" y="8532812"/>
                </a:lnTo>
                <a:lnTo>
                  <a:pt x="2616795" y="8532812"/>
                </a:lnTo>
                <a:cubicBezTo>
                  <a:pt x="2025584" y="8532812"/>
                  <a:pt x="1628709" y="8427376"/>
                  <a:pt x="1426170" y="8216503"/>
                </a:cubicBezTo>
                <a:cubicBezTo>
                  <a:pt x="1223632" y="8005630"/>
                  <a:pt x="1122362" y="7652147"/>
                  <a:pt x="1122362" y="7156053"/>
                </a:cubicBezTo>
                <a:lnTo>
                  <a:pt x="1122362" y="2920802"/>
                </a:lnTo>
                <a:lnTo>
                  <a:pt x="0" y="2920802"/>
                </a:lnTo>
                <a:lnTo>
                  <a:pt x="0" y="1965722"/>
                </a:lnTo>
                <a:lnTo>
                  <a:pt x="1122362" y="1965722"/>
                </a:lnTo>
                <a:lnTo>
                  <a:pt x="1122362" y="0"/>
                </a:lnTo>
                <a:close/>
                <a:moveTo>
                  <a:pt x="8421092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6" name="Freeform 2886"/>
          <p:cNvSpPr/>
          <p:nvPr/>
        </p:nvSpPr>
        <p:spPr>
          <a:xfrm rot="0" flipH="0" flipV="0">
            <a:off x="7543969" y="3524241"/>
            <a:ext cx="55267" cy="107553"/>
          </a:xfrm>
          <a:custGeom>
            <a:pathLst>
              <a:path w="3454202" h="6722070">
                <a:moveTo>
                  <a:pt x="3305374" y="0"/>
                </a:moveTo>
                <a:cubicBezTo>
                  <a:pt x="3330112" y="0"/>
                  <a:pt x="3352800" y="0"/>
                  <a:pt x="3373438" y="0"/>
                </a:cubicBezTo>
                <a:cubicBezTo>
                  <a:pt x="3394208" y="0"/>
                  <a:pt x="3421129" y="2050"/>
                  <a:pt x="3454202" y="6152"/>
                </a:cubicBezTo>
                <a:lnTo>
                  <a:pt x="3454202" y="1147167"/>
                </a:lnTo>
                <a:cubicBezTo>
                  <a:pt x="2643915" y="1147167"/>
                  <a:pt x="2045494" y="1362141"/>
                  <a:pt x="1658938" y="1792089"/>
                </a:cubicBezTo>
                <a:cubicBezTo>
                  <a:pt x="1272382" y="2222037"/>
                  <a:pt x="1079104" y="2885546"/>
                  <a:pt x="1079104" y="3782616"/>
                </a:cubicBezTo>
                <a:lnTo>
                  <a:pt x="1079104" y="6722070"/>
                </a:lnTo>
                <a:lnTo>
                  <a:pt x="0" y="6722070"/>
                </a:lnTo>
                <a:lnTo>
                  <a:pt x="0" y="154980"/>
                </a:lnTo>
                <a:lnTo>
                  <a:pt x="1016993" y="154980"/>
                </a:lnTo>
                <a:lnTo>
                  <a:pt x="1016993" y="1537891"/>
                </a:lnTo>
                <a:lnTo>
                  <a:pt x="1041797" y="1537891"/>
                </a:lnTo>
                <a:cubicBezTo>
                  <a:pt x="1294077" y="1016926"/>
                  <a:pt x="1605161" y="630370"/>
                  <a:pt x="1975049" y="378222"/>
                </a:cubicBezTo>
                <a:cubicBezTo>
                  <a:pt x="2345069" y="126074"/>
                  <a:pt x="2788510" y="0"/>
                  <a:pt x="3305374" y="0"/>
                </a:cubicBezTo>
                <a:close/>
                <a:moveTo>
                  <a:pt x="5946974" y="672207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7" name="Freeform 2887"/>
          <p:cNvSpPr/>
          <p:nvPr/>
        </p:nvSpPr>
        <p:spPr>
          <a:xfrm rot="0" flipH="0" flipV="0">
            <a:off x="7613222" y="3486735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8" name="Freeform 2888"/>
          <p:cNvSpPr/>
          <p:nvPr/>
        </p:nvSpPr>
        <p:spPr>
          <a:xfrm rot="0" flipH="0" flipV="0">
            <a:off x="7658333" y="3486735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89" name="Freeform 2889"/>
          <p:cNvSpPr/>
          <p:nvPr/>
        </p:nvSpPr>
        <p:spPr>
          <a:xfrm rot="0" flipH="0" flipV="0">
            <a:off x="7702453" y="3524340"/>
            <a:ext cx="87014" cy="107454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0" name="Freeform 2890"/>
          <p:cNvSpPr/>
          <p:nvPr/>
        </p:nvSpPr>
        <p:spPr>
          <a:xfrm rot="0" flipH="0" flipV="0">
            <a:off x="7809777" y="3524340"/>
            <a:ext cx="101996" cy="109934"/>
          </a:xfrm>
          <a:custGeom>
            <a:pathLst>
              <a:path w="6374805" h="6870897">
                <a:moveTo>
                  <a:pt x="3187304" y="0"/>
                </a:moveTo>
                <a:cubicBezTo>
                  <a:pt x="4179491" y="0"/>
                  <a:pt x="4958755" y="320410"/>
                  <a:pt x="5525096" y="961231"/>
                </a:cubicBezTo>
                <a:cubicBezTo>
                  <a:pt x="6091569" y="1602052"/>
                  <a:pt x="6374805" y="2428875"/>
                  <a:pt x="6374805" y="3441700"/>
                </a:cubicBezTo>
                <a:cubicBezTo>
                  <a:pt x="6374805" y="4462859"/>
                  <a:pt x="6085417" y="5289682"/>
                  <a:pt x="5506641" y="5922168"/>
                </a:cubicBezTo>
                <a:cubicBezTo>
                  <a:pt x="4927865" y="6554655"/>
                  <a:pt x="4154753" y="6870897"/>
                  <a:pt x="3187304" y="6870897"/>
                </a:cubicBezTo>
                <a:cubicBezTo>
                  <a:pt x="2236523" y="6870897"/>
                  <a:pt x="1467578" y="6559814"/>
                  <a:pt x="880468" y="5937647"/>
                </a:cubicBezTo>
                <a:cubicBezTo>
                  <a:pt x="293490" y="5315479"/>
                  <a:pt x="0" y="4483497"/>
                  <a:pt x="0" y="3441700"/>
                </a:cubicBezTo>
                <a:cubicBezTo>
                  <a:pt x="0" y="2399903"/>
                  <a:pt x="287272" y="1565870"/>
                  <a:pt x="861815" y="939601"/>
                </a:cubicBezTo>
                <a:cubicBezTo>
                  <a:pt x="1436490" y="313200"/>
                  <a:pt x="2211652" y="0"/>
                  <a:pt x="3187304" y="0"/>
                </a:cubicBezTo>
                <a:close/>
                <a:moveTo>
                  <a:pt x="6256933" y="6715918"/>
                </a:moveTo>
                <a:moveTo>
                  <a:pt x="1141016" y="3441700"/>
                </a:moveTo>
                <a:cubicBezTo>
                  <a:pt x="1141016" y="4194042"/>
                  <a:pt x="1333236" y="4794514"/>
                  <a:pt x="1717675" y="5243115"/>
                </a:cubicBezTo>
                <a:cubicBezTo>
                  <a:pt x="2102115" y="5691716"/>
                  <a:pt x="2591991" y="5916017"/>
                  <a:pt x="3187304" y="5916017"/>
                </a:cubicBezTo>
                <a:cubicBezTo>
                  <a:pt x="3778515" y="5916017"/>
                  <a:pt x="4267399" y="5690724"/>
                  <a:pt x="4653955" y="5240139"/>
                </a:cubicBezTo>
                <a:cubicBezTo>
                  <a:pt x="5040511" y="4789421"/>
                  <a:pt x="5233790" y="4189941"/>
                  <a:pt x="5233790" y="3441700"/>
                </a:cubicBezTo>
                <a:cubicBezTo>
                  <a:pt x="5233790" y="2693458"/>
                  <a:pt x="5041504" y="2090936"/>
                  <a:pt x="4656932" y="1634133"/>
                </a:cubicBezTo>
                <a:cubicBezTo>
                  <a:pt x="4272492" y="1177197"/>
                  <a:pt x="3778515" y="948729"/>
                  <a:pt x="3175000" y="948729"/>
                </a:cubicBezTo>
                <a:cubicBezTo>
                  <a:pt x="2596224" y="948729"/>
                  <a:pt x="2112500" y="1173030"/>
                  <a:pt x="1723827" y="1621631"/>
                </a:cubicBezTo>
                <a:cubicBezTo>
                  <a:pt x="1335286" y="2070232"/>
                  <a:pt x="1141016" y="2676922"/>
                  <a:pt x="1141016" y="3441700"/>
                </a:cubicBezTo>
                <a:close/>
                <a:moveTo>
                  <a:pt x="2815233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1" name="Freeform 2891"/>
          <p:cNvSpPr/>
          <p:nvPr/>
        </p:nvSpPr>
        <p:spPr>
          <a:xfrm rot="0" flipH="0" flipV="0">
            <a:off x="7933059" y="3486735"/>
            <a:ext cx="91481" cy="145059"/>
          </a:xfrm>
          <a:custGeom>
            <a:pathLst>
              <a:path w="5717580" h="9066212">
                <a:moveTo>
                  <a:pt x="1079103" y="0"/>
                </a:moveTo>
                <a:lnTo>
                  <a:pt x="1079103" y="5370314"/>
                </a:lnTo>
                <a:lnTo>
                  <a:pt x="4080470" y="2499122"/>
                </a:lnTo>
                <a:lnTo>
                  <a:pt x="5525294" y="2499122"/>
                </a:lnTo>
                <a:lnTo>
                  <a:pt x="2920802" y="4886523"/>
                </a:lnTo>
                <a:lnTo>
                  <a:pt x="5717580" y="9066212"/>
                </a:lnTo>
                <a:lnTo>
                  <a:pt x="4347170" y="9066212"/>
                </a:lnTo>
                <a:lnTo>
                  <a:pt x="2096095" y="5637014"/>
                </a:lnTo>
                <a:lnTo>
                  <a:pt x="1079103" y="6579592"/>
                </a:ln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2" name="Freeform 2892"/>
          <p:cNvSpPr/>
          <p:nvPr/>
        </p:nvSpPr>
        <p:spPr>
          <a:xfrm rot="0" flipH="0" flipV="0">
            <a:off x="8029437" y="3524340"/>
            <a:ext cx="101996" cy="109934"/>
          </a:xfrm>
          <a:custGeom>
            <a:pathLst>
              <a:path w="6374805" h="6870897">
                <a:moveTo>
                  <a:pt x="3187304" y="0"/>
                </a:moveTo>
                <a:cubicBezTo>
                  <a:pt x="4179491" y="0"/>
                  <a:pt x="4958755" y="320410"/>
                  <a:pt x="5525096" y="961231"/>
                </a:cubicBezTo>
                <a:cubicBezTo>
                  <a:pt x="6091569" y="1602052"/>
                  <a:pt x="6374805" y="2428875"/>
                  <a:pt x="6374805" y="3441700"/>
                </a:cubicBezTo>
                <a:cubicBezTo>
                  <a:pt x="6374805" y="4462859"/>
                  <a:pt x="6085417" y="5289682"/>
                  <a:pt x="5506641" y="5922168"/>
                </a:cubicBezTo>
                <a:cubicBezTo>
                  <a:pt x="4927865" y="6554655"/>
                  <a:pt x="4154753" y="6870897"/>
                  <a:pt x="3187304" y="6870897"/>
                </a:cubicBezTo>
                <a:cubicBezTo>
                  <a:pt x="2236523" y="6870897"/>
                  <a:pt x="1467578" y="6559814"/>
                  <a:pt x="880468" y="5937647"/>
                </a:cubicBezTo>
                <a:cubicBezTo>
                  <a:pt x="293490" y="5315479"/>
                  <a:pt x="0" y="4483497"/>
                  <a:pt x="0" y="3441700"/>
                </a:cubicBezTo>
                <a:cubicBezTo>
                  <a:pt x="0" y="2399903"/>
                  <a:pt x="287272" y="1565870"/>
                  <a:pt x="861815" y="939601"/>
                </a:cubicBezTo>
                <a:cubicBezTo>
                  <a:pt x="1436490" y="313200"/>
                  <a:pt x="2211652" y="0"/>
                  <a:pt x="3187304" y="0"/>
                </a:cubicBezTo>
                <a:close/>
                <a:moveTo>
                  <a:pt x="6256933" y="6715918"/>
                </a:moveTo>
                <a:moveTo>
                  <a:pt x="1141016" y="3441700"/>
                </a:moveTo>
                <a:cubicBezTo>
                  <a:pt x="1141016" y="4194042"/>
                  <a:pt x="1333236" y="4794514"/>
                  <a:pt x="1717675" y="5243115"/>
                </a:cubicBezTo>
                <a:cubicBezTo>
                  <a:pt x="2102115" y="5691716"/>
                  <a:pt x="2591991" y="5916017"/>
                  <a:pt x="3187304" y="5916017"/>
                </a:cubicBezTo>
                <a:cubicBezTo>
                  <a:pt x="3778515" y="5916017"/>
                  <a:pt x="4267399" y="5690724"/>
                  <a:pt x="4653955" y="5240139"/>
                </a:cubicBezTo>
                <a:cubicBezTo>
                  <a:pt x="5040511" y="4789421"/>
                  <a:pt x="5233790" y="4189941"/>
                  <a:pt x="5233790" y="3441700"/>
                </a:cubicBezTo>
                <a:cubicBezTo>
                  <a:pt x="5233790" y="2693458"/>
                  <a:pt x="5041504" y="2090936"/>
                  <a:pt x="4656932" y="1634133"/>
                </a:cubicBezTo>
                <a:cubicBezTo>
                  <a:pt x="4272492" y="1177197"/>
                  <a:pt x="3778515" y="948729"/>
                  <a:pt x="3175000" y="948729"/>
                </a:cubicBezTo>
                <a:cubicBezTo>
                  <a:pt x="2596224" y="948729"/>
                  <a:pt x="2112500" y="1173030"/>
                  <a:pt x="1723827" y="1621631"/>
                </a:cubicBezTo>
                <a:cubicBezTo>
                  <a:pt x="1335286" y="2070232"/>
                  <a:pt x="1141016" y="2676922"/>
                  <a:pt x="1141016" y="3441700"/>
                </a:cubicBezTo>
                <a:close/>
                <a:moveTo>
                  <a:pt x="2815233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3" name="Freeform 2893"/>
          <p:cNvSpPr/>
          <p:nvPr/>
        </p:nvSpPr>
        <p:spPr>
          <a:xfrm rot="0" flipH="0" flipV="0">
            <a:off x="8152718" y="3486735"/>
            <a:ext cx="91481" cy="145059"/>
          </a:xfrm>
          <a:custGeom>
            <a:pathLst>
              <a:path w="5717580" h="9066212">
                <a:moveTo>
                  <a:pt x="1079103" y="0"/>
                </a:moveTo>
                <a:lnTo>
                  <a:pt x="1079103" y="5370314"/>
                </a:lnTo>
                <a:lnTo>
                  <a:pt x="4080470" y="2499122"/>
                </a:lnTo>
                <a:lnTo>
                  <a:pt x="5525294" y="2499122"/>
                </a:lnTo>
                <a:lnTo>
                  <a:pt x="2920802" y="4886523"/>
                </a:lnTo>
                <a:lnTo>
                  <a:pt x="5717580" y="9066212"/>
                </a:lnTo>
                <a:lnTo>
                  <a:pt x="4347170" y="9066212"/>
                </a:lnTo>
                <a:lnTo>
                  <a:pt x="2096095" y="5637014"/>
                </a:lnTo>
                <a:lnTo>
                  <a:pt x="1079103" y="6579592"/>
                </a:ln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4" name="Freeform 2894"/>
          <p:cNvSpPr/>
          <p:nvPr/>
        </p:nvSpPr>
        <p:spPr>
          <a:xfrm rot="0" flipH="0" flipV="0">
            <a:off x="8250925" y="3524340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5" name="Freeform 2895"/>
          <p:cNvSpPr/>
          <p:nvPr/>
        </p:nvSpPr>
        <p:spPr>
          <a:xfrm rot="0" flipH="0" flipV="0">
            <a:off x="8360043" y="3524340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6" name="Freeform 2896"/>
          <p:cNvSpPr/>
          <p:nvPr/>
        </p:nvSpPr>
        <p:spPr>
          <a:xfrm rot="0" flipH="0" flipV="0">
            <a:off x="8468069" y="3524340"/>
            <a:ext cx="89296" cy="109934"/>
          </a:xfrm>
          <a:custGeom>
            <a:pathLst>
              <a:path w="5581055" h="6870897">
                <a:moveTo>
                  <a:pt x="2604492" y="0"/>
                </a:moveTo>
                <a:cubicBezTo>
                  <a:pt x="3489127" y="0"/>
                  <a:pt x="4146418" y="171582"/>
                  <a:pt x="4576366" y="514747"/>
                </a:cubicBezTo>
                <a:cubicBezTo>
                  <a:pt x="5006313" y="857911"/>
                  <a:pt x="5241991" y="1370541"/>
                  <a:pt x="5283398" y="2052637"/>
                </a:cubicBezTo>
                <a:lnTo>
                  <a:pt x="4204295" y="2052637"/>
                </a:lnTo>
                <a:lnTo>
                  <a:pt x="4204295" y="2040136"/>
                </a:lnTo>
                <a:cubicBezTo>
                  <a:pt x="4175456" y="1692870"/>
                  <a:pt x="4023519" y="1424186"/>
                  <a:pt x="3748484" y="1234083"/>
                </a:cubicBezTo>
                <a:cubicBezTo>
                  <a:pt x="3473582" y="1043847"/>
                  <a:pt x="3119107" y="948729"/>
                  <a:pt x="2685058" y="948729"/>
                </a:cubicBezTo>
                <a:cubicBezTo>
                  <a:pt x="2251009" y="948729"/>
                  <a:pt x="1908903" y="1022151"/>
                  <a:pt x="1658739" y="1168995"/>
                </a:cubicBezTo>
                <a:cubicBezTo>
                  <a:pt x="1408708" y="1315707"/>
                  <a:pt x="1283692" y="1521354"/>
                  <a:pt x="1283692" y="1785937"/>
                </a:cubicBezTo>
                <a:cubicBezTo>
                  <a:pt x="1283692" y="2025782"/>
                  <a:pt x="1394222" y="2222169"/>
                  <a:pt x="1615281" y="2375098"/>
                </a:cubicBezTo>
                <a:cubicBezTo>
                  <a:pt x="1836473" y="2528027"/>
                  <a:pt x="2170311" y="2652051"/>
                  <a:pt x="2616795" y="2747168"/>
                </a:cubicBezTo>
                <a:lnTo>
                  <a:pt x="3633787" y="2976562"/>
                </a:lnTo>
                <a:cubicBezTo>
                  <a:pt x="4270507" y="3117188"/>
                  <a:pt x="4754232" y="3333221"/>
                  <a:pt x="5084961" y="3624659"/>
                </a:cubicBezTo>
                <a:cubicBezTo>
                  <a:pt x="5415690" y="3916098"/>
                  <a:pt x="5581055" y="4307813"/>
                  <a:pt x="5581055" y="4799806"/>
                </a:cubicBezTo>
                <a:cubicBezTo>
                  <a:pt x="5581055" y="5444728"/>
                  <a:pt x="5330891" y="5951140"/>
                  <a:pt x="4830564" y="6319043"/>
                </a:cubicBezTo>
                <a:cubicBezTo>
                  <a:pt x="4330369" y="6686947"/>
                  <a:pt x="3648273" y="6870897"/>
                  <a:pt x="2784277" y="6870897"/>
                </a:cubicBezTo>
                <a:cubicBezTo>
                  <a:pt x="1945018" y="6870897"/>
                  <a:pt x="1279393" y="6682846"/>
                  <a:pt x="787400" y="6306740"/>
                </a:cubicBezTo>
                <a:cubicBezTo>
                  <a:pt x="295540" y="5930503"/>
                  <a:pt x="33073" y="5376465"/>
                  <a:pt x="0" y="4644628"/>
                </a:cubicBezTo>
                <a:lnTo>
                  <a:pt x="1085255" y="4644628"/>
                </a:lnTo>
                <a:cubicBezTo>
                  <a:pt x="1097558" y="5053938"/>
                  <a:pt x="1258755" y="5368197"/>
                  <a:pt x="1568847" y="5587404"/>
                </a:cubicBezTo>
                <a:cubicBezTo>
                  <a:pt x="1878939" y="5806479"/>
                  <a:pt x="2304785" y="5916017"/>
                  <a:pt x="2846387" y="5916017"/>
                </a:cubicBezTo>
                <a:cubicBezTo>
                  <a:pt x="3367220" y="5916017"/>
                  <a:pt x="3761978" y="5833335"/>
                  <a:pt x="4030662" y="5667970"/>
                </a:cubicBezTo>
                <a:cubicBezTo>
                  <a:pt x="4299479" y="5502605"/>
                  <a:pt x="4433887" y="5258660"/>
                  <a:pt x="4433887" y="4936133"/>
                </a:cubicBezTo>
                <a:cubicBezTo>
                  <a:pt x="4433887" y="4642577"/>
                  <a:pt x="4300537" y="4410075"/>
                  <a:pt x="4033837" y="4238625"/>
                </a:cubicBezTo>
                <a:cubicBezTo>
                  <a:pt x="3767137" y="4067042"/>
                  <a:pt x="3220376" y="3898569"/>
                  <a:pt x="2393553" y="3733204"/>
                </a:cubicBezTo>
                <a:cubicBezTo>
                  <a:pt x="1566730" y="3571941"/>
                  <a:pt x="984845" y="3343539"/>
                  <a:pt x="647898" y="3048000"/>
                </a:cubicBezTo>
                <a:cubicBezTo>
                  <a:pt x="311084" y="2752328"/>
                  <a:pt x="142677" y="2358496"/>
                  <a:pt x="142677" y="1866503"/>
                </a:cubicBezTo>
                <a:cubicBezTo>
                  <a:pt x="142677" y="1291960"/>
                  <a:pt x="376237" y="837274"/>
                  <a:pt x="843359" y="502443"/>
                </a:cubicBezTo>
                <a:cubicBezTo>
                  <a:pt x="1310481" y="167481"/>
                  <a:pt x="1897525" y="0"/>
                  <a:pt x="2604492" y="0"/>
                </a:cubicBezTo>
                <a:close/>
                <a:moveTo>
                  <a:pt x="632519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7" name="Freeform 2897"/>
          <p:cNvSpPr/>
          <p:nvPr/>
        </p:nvSpPr>
        <p:spPr>
          <a:xfrm rot="0" flipH="0" flipV="0">
            <a:off x="8569669" y="3524340"/>
            <a:ext cx="89296" cy="109934"/>
          </a:xfrm>
          <a:custGeom>
            <a:pathLst>
              <a:path w="5581055" h="6870897">
                <a:moveTo>
                  <a:pt x="2604492" y="0"/>
                </a:moveTo>
                <a:cubicBezTo>
                  <a:pt x="3489127" y="0"/>
                  <a:pt x="4146418" y="171582"/>
                  <a:pt x="4576366" y="514747"/>
                </a:cubicBezTo>
                <a:cubicBezTo>
                  <a:pt x="5006313" y="857911"/>
                  <a:pt x="5241991" y="1370541"/>
                  <a:pt x="5283398" y="2052637"/>
                </a:cubicBezTo>
                <a:lnTo>
                  <a:pt x="4204295" y="2052637"/>
                </a:lnTo>
                <a:lnTo>
                  <a:pt x="4204295" y="2040136"/>
                </a:lnTo>
                <a:cubicBezTo>
                  <a:pt x="4175456" y="1692870"/>
                  <a:pt x="4023519" y="1424186"/>
                  <a:pt x="3748484" y="1234083"/>
                </a:cubicBezTo>
                <a:cubicBezTo>
                  <a:pt x="3473582" y="1043847"/>
                  <a:pt x="3119107" y="948729"/>
                  <a:pt x="2685058" y="948729"/>
                </a:cubicBezTo>
                <a:cubicBezTo>
                  <a:pt x="2251009" y="948729"/>
                  <a:pt x="1908903" y="1022151"/>
                  <a:pt x="1658739" y="1168995"/>
                </a:cubicBezTo>
                <a:cubicBezTo>
                  <a:pt x="1408708" y="1315707"/>
                  <a:pt x="1283692" y="1521354"/>
                  <a:pt x="1283692" y="1785937"/>
                </a:cubicBezTo>
                <a:cubicBezTo>
                  <a:pt x="1283692" y="2025782"/>
                  <a:pt x="1394222" y="2222169"/>
                  <a:pt x="1615281" y="2375098"/>
                </a:cubicBezTo>
                <a:cubicBezTo>
                  <a:pt x="1836473" y="2528027"/>
                  <a:pt x="2170311" y="2652051"/>
                  <a:pt x="2616795" y="2747168"/>
                </a:cubicBezTo>
                <a:lnTo>
                  <a:pt x="3633787" y="2976562"/>
                </a:lnTo>
                <a:cubicBezTo>
                  <a:pt x="4270507" y="3117188"/>
                  <a:pt x="4754232" y="3333221"/>
                  <a:pt x="5084961" y="3624659"/>
                </a:cubicBezTo>
                <a:cubicBezTo>
                  <a:pt x="5415690" y="3916098"/>
                  <a:pt x="5581055" y="4307813"/>
                  <a:pt x="5581055" y="4799806"/>
                </a:cubicBezTo>
                <a:cubicBezTo>
                  <a:pt x="5581055" y="5444728"/>
                  <a:pt x="5330891" y="5951140"/>
                  <a:pt x="4830564" y="6319043"/>
                </a:cubicBezTo>
                <a:cubicBezTo>
                  <a:pt x="4330369" y="6686947"/>
                  <a:pt x="3648273" y="6870897"/>
                  <a:pt x="2784277" y="6870897"/>
                </a:cubicBezTo>
                <a:cubicBezTo>
                  <a:pt x="1945018" y="6870897"/>
                  <a:pt x="1279393" y="6682846"/>
                  <a:pt x="787400" y="6306740"/>
                </a:cubicBezTo>
                <a:cubicBezTo>
                  <a:pt x="295540" y="5930503"/>
                  <a:pt x="33073" y="5376465"/>
                  <a:pt x="0" y="4644628"/>
                </a:cubicBezTo>
                <a:lnTo>
                  <a:pt x="1085255" y="4644628"/>
                </a:lnTo>
                <a:cubicBezTo>
                  <a:pt x="1097558" y="5053938"/>
                  <a:pt x="1258755" y="5368197"/>
                  <a:pt x="1568847" y="5587404"/>
                </a:cubicBezTo>
                <a:cubicBezTo>
                  <a:pt x="1878939" y="5806479"/>
                  <a:pt x="2304785" y="5916017"/>
                  <a:pt x="2846387" y="5916017"/>
                </a:cubicBezTo>
                <a:cubicBezTo>
                  <a:pt x="3367220" y="5916017"/>
                  <a:pt x="3761978" y="5833335"/>
                  <a:pt x="4030662" y="5667970"/>
                </a:cubicBezTo>
                <a:cubicBezTo>
                  <a:pt x="4299479" y="5502605"/>
                  <a:pt x="4433887" y="5258660"/>
                  <a:pt x="4433887" y="4936133"/>
                </a:cubicBezTo>
                <a:cubicBezTo>
                  <a:pt x="4433887" y="4642577"/>
                  <a:pt x="4300537" y="4410075"/>
                  <a:pt x="4033837" y="4238625"/>
                </a:cubicBezTo>
                <a:cubicBezTo>
                  <a:pt x="3767137" y="4067042"/>
                  <a:pt x="3220376" y="3898569"/>
                  <a:pt x="2393553" y="3733204"/>
                </a:cubicBezTo>
                <a:cubicBezTo>
                  <a:pt x="1566730" y="3571941"/>
                  <a:pt x="984845" y="3343539"/>
                  <a:pt x="647898" y="3048000"/>
                </a:cubicBezTo>
                <a:cubicBezTo>
                  <a:pt x="311084" y="2752328"/>
                  <a:pt x="142677" y="2358496"/>
                  <a:pt x="142677" y="1866503"/>
                </a:cubicBezTo>
                <a:cubicBezTo>
                  <a:pt x="142677" y="1291960"/>
                  <a:pt x="376237" y="837274"/>
                  <a:pt x="843359" y="502443"/>
                </a:cubicBezTo>
                <a:cubicBezTo>
                  <a:pt x="1310481" y="167481"/>
                  <a:pt x="1897525" y="0"/>
                  <a:pt x="2604492" y="0"/>
                </a:cubicBezTo>
                <a:close/>
                <a:moveTo>
                  <a:pt x="632519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8" name="Freeform 2898"/>
          <p:cNvSpPr/>
          <p:nvPr/>
        </p:nvSpPr>
        <p:spPr>
          <a:xfrm rot="0" flipH="0" flipV="0">
            <a:off x="8672362" y="3524340"/>
            <a:ext cx="98720" cy="109934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899" name="Freeform 2899"/>
          <p:cNvSpPr/>
          <p:nvPr/>
        </p:nvSpPr>
        <p:spPr>
          <a:xfrm rot="0" flipH="0" flipV="0">
            <a:off x="8846297" y="3486735"/>
            <a:ext cx="108048" cy="145059"/>
          </a:xfrm>
          <a:custGeom>
            <a:pathLst>
              <a:path w="6753027" h="9066212">
                <a:moveTo>
                  <a:pt x="4030861" y="0"/>
                </a:moveTo>
                <a:cubicBezTo>
                  <a:pt x="4861785" y="0"/>
                  <a:pt x="5523177" y="225359"/>
                  <a:pt x="6015038" y="676077"/>
                </a:cubicBezTo>
                <a:cubicBezTo>
                  <a:pt x="6507030" y="1126662"/>
                  <a:pt x="6753027" y="1794272"/>
                  <a:pt x="6753027" y="2678906"/>
                </a:cubicBezTo>
                <a:cubicBezTo>
                  <a:pt x="6753027" y="3567774"/>
                  <a:pt x="6507030" y="4236508"/>
                  <a:pt x="6015038" y="4685109"/>
                </a:cubicBezTo>
                <a:cubicBezTo>
                  <a:pt x="5523177" y="5133578"/>
                  <a:pt x="4890691" y="5357812"/>
                  <a:pt x="4117578" y="5357812"/>
                </a:cubicBezTo>
                <a:lnTo>
                  <a:pt x="1203127" y="5357812"/>
                </a:lnTo>
                <a:lnTo>
                  <a:pt x="120312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074025" y="9066212"/>
                </a:moveTo>
                <a:moveTo>
                  <a:pt x="3695898" y="4340820"/>
                </a:moveTo>
                <a:cubicBezTo>
                  <a:pt x="4270573" y="4340820"/>
                  <a:pt x="4723276" y="4205486"/>
                  <a:pt x="5054005" y="3934817"/>
                </a:cubicBezTo>
                <a:cubicBezTo>
                  <a:pt x="5384734" y="3664016"/>
                  <a:pt x="5550098" y="3245379"/>
                  <a:pt x="5550098" y="2678906"/>
                </a:cubicBezTo>
                <a:cubicBezTo>
                  <a:pt x="5550098" y="2120900"/>
                  <a:pt x="5386784" y="1704446"/>
                  <a:pt x="5060156" y="1429544"/>
                </a:cubicBezTo>
                <a:cubicBezTo>
                  <a:pt x="4733528" y="1154509"/>
                  <a:pt x="4253971" y="1016992"/>
                  <a:pt x="3621484" y="1016992"/>
                </a:cubicBezTo>
                <a:lnTo>
                  <a:pt x="1203127" y="1016992"/>
                </a:lnTo>
                <a:lnTo>
                  <a:pt x="1203127" y="4340820"/>
                </a:lnTo>
                <a:close/>
                <a:moveTo>
                  <a:pt x="373320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0" name="Freeform 2900"/>
          <p:cNvSpPr/>
          <p:nvPr/>
        </p:nvSpPr>
        <p:spPr>
          <a:xfrm rot="0" flipH="0" flipV="0">
            <a:off x="8963480" y="3526721"/>
            <a:ext cx="98425" cy="147142"/>
          </a:xfrm>
          <a:custGeom>
            <a:pathLst>
              <a:path w="6151563" h="9196386">
                <a:moveTo>
                  <a:pt x="1221582" y="0"/>
                </a:moveTo>
                <a:lnTo>
                  <a:pt x="3137892" y="5370314"/>
                </a:lnTo>
                <a:lnTo>
                  <a:pt x="3162697" y="5370314"/>
                </a:lnTo>
                <a:lnTo>
                  <a:pt x="5004396" y="0"/>
                </a:lnTo>
                <a:lnTo>
                  <a:pt x="6151563" y="0"/>
                </a:lnTo>
                <a:lnTo>
                  <a:pt x="3361135" y="7267772"/>
                </a:lnTo>
                <a:cubicBezTo>
                  <a:pt x="3067579" y="8024348"/>
                  <a:pt x="2785401" y="8534928"/>
                  <a:pt x="2514600" y="8799511"/>
                </a:cubicBezTo>
                <a:cubicBezTo>
                  <a:pt x="2243799" y="9064095"/>
                  <a:pt x="1868620" y="9196386"/>
                  <a:pt x="1389063" y="9196386"/>
                </a:cubicBezTo>
                <a:cubicBezTo>
                  <a:pt x="1256771" y="9196386"/>
                  <a:pt x="1128580" y="9188118"/>
                  <a:pt x="1004491" y="9171582"/>
                </a:cubicBezTo>
                <a:cubicBezTo>
                  <a:pt x="880534" y="9155045"/>
                  <a:pt x="758627" y="9126140"/>
                  <a:pt x="638771" y="9084865"/>
                </a:cubicBezTo>
                <a:lnTo>
                  <a:pt x="638771" y="8092677"/>
                </a:lnTo>
                <a:cubicBezTo>
                  <a:pt x="742090" y="8125750"/>
                  <a:pt x="846468" y="8158823"/>
                  <a:pt x="951905" y="8191896"/>
                </a:cubicBezTo>
                <a:cubicBezTo>
                  <a:pt x="1057341" y="8224969"/>
                  <a:pt x="1163770" y="8241505"/>
                  <a:pt x="1271191" y="8241505"/>
                </a:cubicBezTo>
                <a:cubicBezTo>
                  <a:pt x="1709473" y="8241505"/>
                  <a:pt x="2015398" y="8022364"/>
                  <a:pt x="2188964" y="7584082"/>
                </a:cubicBezTo>
                <a:cubicBezTo>
                  <a:pt x="2362663" y="7145932"/>
                  <a:pt x="2501173" y="6794499"/>
                  <a:pt x="2604492" y="6529784"/>
                </a:cubicBezTo>
                <a:lnTo>
                  <a:pt x="0" y="0"/>
                </a:lnTo>
                <a:close/>
                <a:moveTo>
                  <a:pt x="6467872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1" name="Freeform 2901"/>
          <p:cNvSpPr/>
          <p:nvPr/>
        </p:nvSpPr>
        <p:spPr>
          <a:xfrm rot="0" flipH="0" flipV="0">
            <a:off x="9076491" y="3486735"/>
            <a:ext cx="87014" cy="145059"/>
          </a:xfrm>
          <a:custGeom>
            <a:pathLst>
              <a:path w="5438378" h="9066212">
                <a:moveTo>
                  <a:pt x="1078904" y="0"/>
                </a:moveTo>
                <a:lnTo>
                  <a:pt x="1078904" y="3466505"/>
                </a:lnTo>
                <a:lnTo>
                  <a:pt x="1103709" y="3466505"/>
                </a:lnTo>
                <a:cubicBezTo>
                  <a:pt x="1260872" y="3115138"/>
                  <a:pt x="1527505" y="2841294"/>
                  <a:pt x="1903611" y="2644973"/>
                </a:cubicBezTo>
                <a:cubicBezTo>
                  <a:pt x="2279848" y="2448520"/>
                  <a:pt x="2705695" y="2350294"/>
                  <a:pt x="3181151" y="2350294"/>
                </a:cubicBezTo>
                <a:cubicBezTo>
                  <a:pt x="3970800" y="2350294"/>
                  <a:pt x="4544417" y="2552898"/>
                  <a:pt x="4902001" y="2958108"/>
                </a:cubicBezTo>
                <a:cubicBezTo>
                  <a:pt x="5259586" y="3363185"/>
                  <a:pt x="5438378" y="3941961"/>
                  <a:pt x="5438378" y="4694436"/>
                </a:cubicBezTo>
                <a:lnTo>
                  <a:pt x="5438378" y="9066212"/>
                </a:lnTo>
                <a:lnTo>
                  <a:pt x="4359473" y="9066212"/>
                </a:lnTo>
                <a:lnTo>
                  <a:pt x="4359473" y="4582716"/>
                </a:lnTo>
                <a:cubicBezTo>
                  <a:pt x="4359473" y="4210712"/>
                  <a:pt x="4240609" y="3903795"/>
                  <a:pt x="4002881" y="3661966"/>
                </a:cubicBezTo>
                <a:cubicBezTo>
                  <a:pt x="3765153" y="3420004"/>
                  <a:pt x="3435416" y="3299023"/>
                  <a:pt x="3013670" y="3299023"/>
                </a:cubicBezTo>
                <a:cubicBezTo>
                  <a:pt x="2406054" y="3299023"/>
                  <a:pt x="1931656" y="3486150"/>
                  <a:pt x="1590476" y="3860403"/>
                </a:cubicBezTo>
                <a:cubicBezTo>
                  <a:pt x="1249428" y="4234524"/>
                  <a:pt x="1078904" y="4719241"/>
                  <a:pt x="1078904" y="5314553"/>
                </a:cubicBezTo>
                <a:lnTo>
                  <a:pt x="1078904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53809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2" name="Freeform 2902"/>
          <p:cNvSpPr/>
          <p:nvPr/>
        </p:nvSpPr>
        <p:spPr>
          <a:xfrm rot="0" flipH="0" flipV="0">
            <a:off x="9183816" y="3488322"/>
            <a:ext cx="98720" cy="145951"/>
          </a:xfrm>
          <a:custGeom>
            <a:pathLst>
              <a:path w="6170018" h="9121972">
                <a:moveTo>
                  <a:pt x="3038475" y="2251075"/>
                </a:moveTo>
                <a:cubicBezTo>
                  <a:pt x="3931444" y="2251075"/>
                  <a:pt x="4564989" y="2410288"/>
                  <a:pt x="4939110" y="2728714"/>
                </a:cubicBezTo>
                <a:cubicBezTo>
                  <a:pt x="5313231" y="3047008"/>
                  <a:pt x="5500291" y="3472788"/>
                  <a:pt x="5500291" y="4006056"/>
                </a:cubicBezTo>
                <a:cubicBezTo>
                  <a:pt x="5500291" y="6283986"/>
                  <a:pt x="5500291" y="7546975"/>
                  <a:pt x="5500291" y="7795022"/>
                </a:cubicBezTo>
                <a:cubicBezTo>
                  <a:pt x="5500291" y="8043068"/>
                  <a:pt x="5613996" y="8167092"/>
                  <a:pt x="5841405" y="8167092"/>
                </a:cubicBezTo>
                <a:cubicBezTo>
                  <a:pt x="5891015" y="8167092"/>
                  <a:pt x="5944725" y="8160874"/>
                  <a:pt x="6002536" y="8148439"/>
                </a:cubicBezTo>
                <a:cubicBezTo>
                  <a:pt x="6060480" y="8136003"/>
                  <a:pt x="6116307" y="8121517"/>
                  <a:pt x="6170018" y="8104981"/>
                </a:cubicBezTo>
                <a:lnTo>
                  <a:pt x="6170018" y="8942189"/>
                </a:lnTo>
                <a:cubicBezTo>
                  <a:pt x="6070799" y="9000132"/>
                  <a:pt x="5956102" y="9044582"/>
                  <a:pt x="5825927" y="9075538"/>
                </a:cubicBezTo>
                <a:cubicBezTo>
                  <a:pt x="5695752" y="9106494"/>
                  <a:pt x="5554134" y="9121972"/>
                  <a:pt x="5401072" y="9121972"/>
                </a:cubicBezTo>
                <a:cubicBezTo>
                  <a:pt x="5103416" y="9121972"/>
                  <a:pt x="4876007" y="9038298"/>
                  <a:pt x="4718844" y="8870950"/>
                </a:cubicBezTo>
                <a:cubicBezTo>
                  <a:pt x="4561814" y="8703468"/>
                  <a:pt x="4483299" y="8448146"/>
                  <a:pt x="4483299" y="8104981"/>
                </a:cubicBezTo>
                <a:cubicBezTo>
                  <a:pt x="4198078" y="8444045"/>
                  <a:pt x="3861131" y="8698309"/>
                  <a:pt x="3472458" y="8867775"/>
                </a:cubicBezTo>
                <a:cubicBezTo>
                  <a:pt x="3083918" y="9037239"/>
                  <a:pt x="2649869" y="9121972"/>
                  <a:pt x="2170311" y="9121972"/>
                </a:cubicBezTo>
                <a:cubicBezTo>
                  <a:pt x="1492317" y="9121972"/>
                  <a:pt x="961099" y="8961768"/>
                  <a:pt x="576660" y="8641358"/>
                </a:cubicBezTo>
                <a:cubicBezTo>
                  <a:pt x="192220" y="8320947"/>
                  <a:pt x="0" y="7867253"/>
                  <a:pt x="0" y="7280275"/>
                </a:cubicBezTo>
                <a:cubicBezTo>
                  <a:pt x="0" y="6689063"/>
                  <a:pt x="188053" y="6220883"/>
                  <a:pt x="564158" y="5875734"/>
                </a:cubicBezTo>
                <a:cubicBezTo>
                  <a:pt x="940396" y="5530453"/>
                  <a:pt x="1825096" y="5271029"/>
                  <a:pt x="3218260" y="5097462"/>
                </a:cubicBezTo>
                <a:cubicBezTo>
                  <a:pt x="3689615" y="5035418"/>
                  <a:pt x="4008967" y="4944467"/>
                  <a:pt x="4176316" y="4824611"/>
                </a:cubicBezTo>
                <a:cubicBezTo>
                  <a:pt x="4343797" y="4704754"/>
                  <a:pt x="4427538" y="4524904"/>
                  <a:pt x="4427538" y="4285059"/>
                </a:cubicBezTo>
                <a:cubicBezTo>
                  <a:pt x="4427538" y="3921257"/>
                  <a:pt x="4310725" y="3649464"/>
                  <a:pt x="4077097" y="3469679"/>
                </a:cubicBezTo>
                <a:cubicBezTo>
                  <a:pt x="3843603" y="3289763"/>
                  <a:pt x="3472590" y="3199804"/>
                  <a:pt x="2964061" y="3199804"/>
                </a:cubicBezTo>
                <a:cubicBezTo>
                  <a:pt x="2430794" y="3199804"/>
                  <a:pt x="2030810" y="3301140"/>
                  <a:pt x="1764110" y="3503811"/>
                </a:cubicBezTo>
                <a:cubicBezTo>
                  <a:pt x="1497542" y="3706349"/>
                  <a:pt x="1353873" y="4020542"/>
                  <a:pt x="1333104" y="4446389"/>
                </a:cubicBezTo>
                <a:lnTo>
                  <a:pt x="254199" y="4446389"/>
                </a:lnTo>
                <a:cubicBezTo>
                  <a:pt x="287272" y="3718785"/>
                  <a:pt x="543587" y="3171031"/>
                  <a:pt x="1023144" y="2803128"/>
                </a:cubicBezTo>
                <a:cubicBezTo>
                  <a:pt x="1502702" y="2435092"/>
                  <a:pt x="2174479" y="2251075"/>
                  <a:pt x="3038475" y="2251075"/>
                </a:cubicBezTo>
                <a:close/>
                <a:moveTo>
                  <a:pt x="6256933" y="8966993"/>
                </a:moveTo>
                <a:moveTo>
                  <a:pt x="1141016" y="7199709"/>
                </a:moveTo>
                <a:cubicBezTo>
                  <a:pt x="1141016" y="7505567"/>
                  <a:pt x="1252604" y="7743296"/>
                  <a:pt x="1475780" y="7912893"/>
                </a:cubicBezTo>
                <a:cubicBezTo>
                  <a:pt x="1699088" y="8082359"/>
                  <a:pt x="2011231" y="8167092"/>
                  <a:pt x="2412207" y="8167092"/>
                </a:cubicBezTo>
                <a:cubicBezTo>
                  <a:pt x="3019954" y="8167092"/>
                  <a:pt x="3505729" y="8016213"/>
                  <a:pt x="3869532" y="7714456"/>
                </a:cubicBezTo>
                <a:cubicBezTo>
                  <a:pt x="4233334" y="7412566"/>
                  <a:pt x="4415235" y="7075620"/>
                  <a:pt x="4415235" y="6703615"/>
                </a:cubicBezTo>
                <a:lnTo>
                  <a:pt x="4415235" y="5574903"/>
                </a:lnTo>
                <a:cubicBezTo>
                  <a:pt x="4233334" y="5703093"/>
                  <a:pt x="3997656" y="5789943"/>
                  <a:pt x="3708202" y="5835451"/>
                </a:cubicBezTo>
                <a:cubicBezTo>
                  <a:pt x="3418880" y="5880827"/>
                  <a:pt x="3034440" y="5936588"/>
                  <a:pt x="2554883" y="6002734"/>
                </a:cubicBezTo>
                <a:cubicBezTo>
                  <a:pt x="2075326" y="6073113"/>
                  <a:pt x="1719792" y="6203421"/>
                  <a:pt x="1488282" y="6393656"/>
                </a:cubicBezTo>
                <a:cubicBezTo>
                  <a:pt x="1256771" y="6583759"/>
                  <a:pt x="1141016" y="6852443"/>
                  <a:pt x="1141016" y="7199709"/>
                </a:cubicBezTo>
                <a:close/>
                <a:moveTo>
                  <a:pt x="1308299" y="8966993"/>
                </a:moveTo>
                <a:moveTo>
                  <a:pt x="2375099" y="0"/>
                </a:moveTo>
                <a:lnTo>
                  <a:pt x="2375099" y="1320998"/>
                </a:lnTo>
                <a:lnTo>
                  <a:pt x="1234083" y="1320998"/>
                </a:lnTo>
                <a:lnTo>
                  <a:pt x="1234083" y="0"/>
                </a:lnTo>
                <a:close/>
                <a:moveTo>
                  <a:pt x="8508008" y="8966993"/>
                </a:moveTo>
                <a:moveTo>
                  <a:pt x="4762500" y="0"/>
                </a:moveTo>
                <a:lnTo>
                  <a:pt x="4762500" y="1320998"/>
                </a:lnTo>
                <a:lnTo>
                  <a:pt x="3621485" y="1320998"/>
                </a:lnTo>
                <a:lnTo>
                  <a:pt x="3621485" y="0"/>
                </a:lnTo>
                <a:close/>
                <a:moveTo>
                  <a:pt x="8508008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3" name="Freeform 2903"/>
          <p:cNvSpPr/>
          <p:nvPr/>
        </p:nvSpPr>
        <p:spPr>
          <a:xfrm rot="0" flipH="0" flipV="0">
            <a:off x="9291842" y="3524340"/>
            <a:ext cx="89296" cy="109934"/>
          </a:xfrm>
          <a:custGeom>
            <a:pathLst>
              <a:path w="5581055" h="6870897">
                <a:moveTo>
                  <a:pt x="2604492" y="0"/>
                </a:moveTo>
                <a:cubicBezTo>
                  <a:pt x="3489127" y="0"/>
                  <a:pt x="4146418" y="171582"/>
                  <a:pt x="4576366" y="514747"/>
                </a:cubicBezTo>
                <a:cubicBezTo>
                  <a:pt x="5006313" y="857911"/>
                  <a:pt x="5241991" y="1370541"/>
                  <a:pt x="5283398" y="2052637"/>
                </a:cubicBezTo>
                <a:lnTo>
                  <a:pt x="4204295" y="2052637"/>
                </a:lnTo>
                <a:lnTo>
                  <a:pt x="4204295" y="2040136"/>
                </a:lnTo>
                <a:cubicBezTo>
                  <a:pt x="4175456" y="1692870"/>
                  <a:pt x="4023519" y="1424186"/>
                  <a:pt x="3748484" y="1234083"/>
                </a:cubicBezTo>
                <a:cubicBezTo>
                  <a:pt x="3473582" y="1043847"/>
                  <a:pt x="3119107" y="948729"/>
                  <a:pt x="2685058" y="948729"/>
                </a:cubicBezTo>
                <a:cubicBezTo>
                  <a:pt x="2251009" y="948729"/>
                  <a:pt x="1908903" y="1022151"/>
                  <a:pt x="1658739" y="1168995"/>
                </a:cubicBezTo>
                <a:cubicBezTo>
                  <a:pt x="1408708" y="1315707"/>
                  <a:pt x="1283692" y="1521354"/>
                  <a:pt x="1283692" y="1785937"/>
                </a:cubicBezTo>
                <a:cubicBezTo>
                  <a:pt x="1283692" y="2025782"/>
                  <a:pt x="1394222" y="2222169"/>
                  <a:pt x="1615281" y="2375098"/>
                </a:cubicBezTo>
                <a:cubicBezTo>
                  <a:pt x="1836473" y="2528027"/>
                  <a:pt x="2170311" y="2652051"/>
                  <a:pt x="2616795" y="2747168"/>
                </a:cubicBezTo>
                <a:lnTo>
                  <a:pt x="3633787" y="2976562"/>
                </a:lnTo>
                <a:cubicBezTo>
                  <a:pt x="4270507" y="3117188"/>
                  <a:pt x="4754232" y="3333221"/>
                  <a:pt x="5084961" y="3624659"/>
                </a:cubicBezTo>
                <a:cubicBezTo>
                  <a:pt x="5415690" y="3916098"/>
                  <a:pt x="5581055" y="4307813"/>
                  <a:pt x="5581055" y="4799806"/>
                </a:cubicBezTo>
                <a:cubicBezTo>
                  <a:pt x="5581055" y="5444728"/>
                  <a:pt x="5330891" y="5951140"/>
                  <a:pt x="4830564" y="6319043"/>
                </a:cubicBezTo>
                <a:cubicBezTo>
                  <a:pt x="4330369" y="6686947"/>
                  <a:pt x="3648273" y="6870897"/>
                  <a:pt x="2784277" y="6870897"/>
                </a:cubicBezTo>
                <a:cubicBezTo>
                  <a:pt x="1945018" y="6870897"/>
                  <a:pt x="1279393" y="6682846"/>
                  <a:pt x="787400" y="6306740"/>
                </a:cubicBezTo>
                <a:cubicBezTo>
                  <a:pt x="295540" y="5930503"/>
                  <a:pt x="33073" y="5376465"/>
                  <a:pt x="0" y="4644628"/>
                </a:cubicBezTo>
                <a:lnTo>
                  <a:pt x="1085255" y="4644628"/>
                </a:lnTo>
                <a:cubicBezTo>
                  <a:pt x="1097558" y="5053938"/>
                  <a:pt x="1258755" y="5368197"/>
                  <a:pt x="1568847" y="5587404"/>
                </a:cubicBezTo>
                <a:cubicBezTo>
                  <a:pt x="1878939" y="5806479"/>
                  <a:pt x="2304785" y="5916017"/>
                  <a:pt x="2846387" y="5916017"/>
                </a:cubicBezTo>
                <a:cubicBezTo>
                  <a:pt x="3367220" y="5916017"/>
                  <a:pt x="3761978" y="5833335"/>
                  <a:pt x="4030662" y="5667970"/>
                </a:cubicBezTo>
                <a:cubicBezTo>
                  <a:pt x="4299479" y="5502605"/>
                  <a:pt x="4433887" y="5258660"/>
                  <a:pt x="4433887" y="4936133"/>
                </a:cubicBezTo>
                <a:cubicBezTo>
                  <a:pt x="4433887" y="4642577"/>
                  <a:pt x="4300537" y="4410075"/>
                  <a:pt x="4033837" y="4238625"/>
                </a:cubicBezTo>
                <a:cubicBezTo>
                  <a:pt x="3767137" y="4067042"/>
                  <a:pt x="3220376" y="3898569"/>
                  <a:pt x="2393553" y="3733204"/>
                </a:cubicBezTo>
                <a:cubicBezTo>
                  <a:pt x="1566730" y="3571941"/>
                  <a:pt x="984845" y="3343539"/>
                  <a:pt x="647898" y="3048000"/>
                </a:cubicBezTo>
                <a:cubicBezTo>
                  <a:pt x="311084" y="2752328"/>
                  <a:pt x="142677" y="2358496"/>
                  <a:pt x="142677" y="1866503"/>
                </a:cubicBezTo>
                <a:cubicBezTo>
                  <a:pt x="142677" y="1291960"/>
                  <a:pt x="376237" y="837274"/>
                  <a:pt x="843359" y="502443"/>
                </a:cubicBezTo>
                <a:cubicBezTo>
                  <a:pt x="1310481" y="167481"/>
                  <a:pt x="1897525" y="0"/>
                  <a:pt x="2604492" y="0"/>
                </a:cubicBezTo>
                <a:close/>
                <a:moveTo>
                  <a:pt x="632519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4" name="Freeform 2904"/>
          <p:cNvSpPr/>
          <p:nvPr/>
        </p:nvSpPr>
        <p:spPr>
          <a:xfrm rot="0" flipH="0" flipV="0">
            <a:off x="9394534" y="3524340"/>
            <a:ext cx="98720" cy="109934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5" name="Freeform 2905"/>
          <p:cNvSpPr/>
          <p:nvPr/>
        </p:nvSpPr>
        <p:spPr>
          <a:xfrm rot="0" flipH="0" flipV="0">
            <a:off x="9510297" y="3486735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6" name="Freeform 2906"/>
          <p:cNvSpPr/>
          <p:nvPr/>
        </p:nvSpPr>
        <p:spPr>
          <a:xfrm rot="0" flipH="0" flipV="0">
            <a:off x="9554417" y="3524340"/>
            <a:ext cx="147339" cy="107454"/>
          </a:xfrm>
          <a:custGeom>
            <a:pathLst>
              <a:path w="9208690" h="6715918">
                <a:moveTo>
                  <a:pt x="3162498" y="0"/>
                </a:moveTo>
                <a:cubicBezTo>
                  <a:pt x="3642055" y="0"/>
                  <a:pt x="4033771" y="97168"/>
                  <a:pt x="4337645" y="291504"/>
                </a:cubicBezTo>
                <a:cubicBezTo>
                  <a:pt x="4641519" y="485841"/>
                  <a:pt x="4851333" y="760743"/>
                  <a:pt x="4967089" y="1116211"/>
                </a:cubicBezTo>
                <a:cubicBezTo>
                  <a:pt x="5190397" y="764844"/>
                  <a:pt x="5481836" y="491000"/>
                  <a:pt x="5841404" y="294679"/>
                </a:cubicBezTo>
                <a:cubicBezTo>
                  <a:pt x="6201106" y="98226"/>
                  <a:pt x="6597981" y="0"/>
                  <a:pt x="7032029" y="0"/>
                </a:cubicBezTo>
                <a:cubicBezTo>
                  <a:pt x="7772069" y="0"/>
                  <a:pt x="8319823" y="167481"/>
                  <a:pt x="8675290" y="502443"/>
                </a:cubicBezTo>
                <a:cubicBezTo>
                  <a:pt x="9030890" y="837274"/>
                  <a:pt x="9208690" y="1289910"/>
                  <a:pt x="9208690" y="1860351"/>
                </a:cubicBezTo>
                <a:lnTo>
                  <a:pt x="9208690" y="6715918"/>
                </a:lnTo>
                <a:lnTo>
                  <a:pt x="8129786" y="6715918"/>
                </a:lnTo>
                <a:lnTo>
                  <a:pt x="8129786" y="2362597"/>
                </a:lnTo>
                <a:cubicBezTo>
                  <a:pt x="8129786" y="1891374"/>
                  <a:pt x="8029509" y="1537957"/>
                  <a:pt x="7828954" y="1302345"/>
                </a:cubicBezTo>
                <a:cubicBezTo>
                  <a:pt x="7628400" y="1066601"/>
                  <a:pt x="7304881" y="948729"/>
                  <a:pt x="6858397" y="948729"/>
                </a:cubicBezTo>
                <a:cubicBezTo>
                  <a:pt x="6321028" y="948729"/>
                  <a:pt x="5901398" y="1105826"/>
                  <a:pt x="5599509" y="1420018"/>
                </a:cubicBezTo>
                <a:cubicBezTo>
                  <a:pt x="5297752" y="1734211"/>
                  <a:pt x="5146873" y="2124935"/>
                  <a:pt x="5146873" y="2592189"/>
                </a:cubicBezTo>
                <a:lnTo>
                  <a:pt x="5146873" y="6715918"/>
                </a:lnTo>
                <a:lnTo>
                  <a:pt x="4061817" y="6715918"/>
                </a:lnTo>
                <a:lnTo>
                  <a:pt x="4061817" y="2362597"/>
                </a:lnTo>
                <a:cubicBezTo>
                  <a:pt x="4061817" y="1891374"/>
                  <a:pt x="3962598" y="1537957"/>
                  <a:pt x="3764161" y="1302345"/>
                </a:cubicBezTo>
                <a:cubicBezTo>
                  <a:pt x="3565723" y="1066601"/>
                  <a:pt x="3255632" y="948729"/>
                  <a:pt x="2833886" y="948729"/>
                </a:cubicBezTo>
                <a:cubicBezTo>
                  <a:pt x="2490721" y="948729"/>
                  <a:pt x="2186847" y="1031412"/>
                  <a:pt x="1922264" y="1196776"/>
                </a:cubicBezTo>
                <a:cubicBezTo>
                  <a:pt x="1657680" y="1362141"/>
                  <a:pt x="1450975" y="1588492"/>
                  <a:pt x="1302147" y="1875829"/>
                </a:cubicBezTo>
                <a:cubicBezTo>
                  <a:pt x="1153318" y="2163167"/>
                  <a:pt x="1078904" y="2406054"/>
                  <a:pt x="1078904" y="2604492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16211"/>
                </a:lnTo>
                <a:lnTo>
                  <a:pt x="1041797" y="1116211"/>
                </a:lnTo>
                <a:cubicBezTo>
                  <a:pt x="1289843" y="739973"/>
                  <a:pt x="1589550" y="459912"/>
                  <a:pt x="1940917" y="276026"/>
                </a:cubicBezTo>
                <a:cubicBezTo>
                  <a:pt x="2292284" y="92009"/>
                  <a:pt x="2699477" y="0"/>
                  <a:pt x="3162498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7" name="Freeform 2907"/>
          <p:cNvSpPr/>
          <p:nvPr/>
        </p:nvSpPr>
        <p:spPr>
          <a:xfrm rot="0" flipH="0" flipV="0">
            <a:off x="9722093" y="3524340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8" name="Freeform 2908"/>
          <p:cNvSpPr/>
          <p:nvPr/>
        </p:nvSpPr>
        <p:spPr>
          <a:xfrm rot="0" flipH="0" flipV="0">
            <a:off x="9836865" y="3524340"/>
            <a:ext cx="87014" cy="107454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09" name="Freeform 2909"/>
          <p:cNvSpPr/>
          <p:nvPr/>
        </p:nvSpPr>
        <p:spPr>
          <a:xfrm rot="0" flipH="0" flipV="0">
            <a:off x="10007121" y="3486735"/>
            <a:ext cx="91481" cy="145059"/>
          </a:xfrm>
          <a:custGeom>
            <a:pathLst>
              <a:path w="5717580" h="9066212">
                <a:moveTo>
                  <a:pt x="1079103" y="0"/>
                </a:moveTo>
                <a:lnTo>
                  <a:pt x="1079103" y="5370314"/>
                </a:lnTo>
                <a:lnTo>
                  <a:pt x="4080470" y="2499122"/>
                </a:lnTo>
                <a:lnTo>
                  <a:pt x="5525294" y="2499122"/>
                </a:lnTo>
                <a:lnTo>
                  <a:pt x="2920802" y="4886523"/>
                </a:lnTo>
                <a:lnTo>
                  <a:pt x="5717580" y="9066212"/>
                </a:lnTo>
                <a:lnTo>
                  <a:pt x="4347170" y="9066212"/>
                </a:lnTo>
                <a:lnTo>
                  <a:pt x="2096095" y="5637014"/>
                </a:lnTo>
                <a:lnTo>
                  <a:pt x="1079103" y="6579592"/>
                </a:ln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0" name="Freeform 2910"/>
          <p:cNvSpPr/>
          <p:nvPr/>
        </p:nvSpPr>
        <p:spPr>
          <a:xfrm rot="0" flipH="0" flipV="0">
            <a:off x="10105938" y="3524340"/>
            <a:ext cx="98720" cy="109934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1" name="Freeform 2911"/>
          <p:cNvSpPr/>
          <p:nvPr/>
        </p:nvSpPr>
        <p:spPr>
          <a:xfrm rot="0" flipH="0" flipV="0">
            <a:off x="10221700" y="3486735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2" name="Freeform 2912"/>
          <p:cNvSpPr/>
          <p:nvPr/>
        </p:nvSpPr>
        <p:spPr>
          <a:xfrm rot="0" flipH="0" flipV="0">
            <a:off x="10255698" y="3526721"/>
            <a:ext cx="95846" cy="105073"/>
          </a:xfrm>
          <a:custGeom>
            <a:pathLst>
              <a:path w="5990431" h="6567090">
                <a:moveTo>
                  <a:pt x="1203126" y="0"/>
                </a:moveTo>
                <a:lnTo>
                  <a:pt x="3044825" y="5475684"/>
                </a:lnTo>
                <a:lnTo>
                  <a:pt x="3069630" y="5475684"/>
                </a:lnTo>
                <a:lnTo>
                  <a:pt x="4861719" y="0"/>
                </a:lnTo>
                <a:lnTo>
                  <a:pt x="5990431" y="0"/>
                </a:lnTo>
                <a:lnTo>
                  <a:pt x="3590528" y="6567090"/>
                </a:lnTo>
                <a:lnTo>
                  <a:pt x="2437209" y="6567090"/>
                </a:lnTo>
                <a:lnTo>
                  <a:pt x="0" y="0"/>
                </a:lnTo>
                <a:close/>
                <a:moveTo>
                  <a:pt x="6387306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3" name="Freeform 2913"/>
          <p:cNvSpPr/>
          <p:nvPr/>
        </p:nvSpPr>
        <p:spPr>
          <a:xfrm rot="0" flipH="0" flipV="0">
            <a:off x="10361766" y="3524340"/>
            <a:ext cx="101996" cy="109934"/>
          </a:xfrm>
          <a:custGeom>
            <a:pathLst>
              <a:path w="6374805" h="6870897">
                <a:moveTo>
                  <a:pt x="3187304" y="0"/>
                </a:moveTo>
                <a:cubicBezTo>
                  <a:pt x="4179491" y="0"/>
                  <a:pt x="4958755" y="320410"/>
                  <a:pt x="5525096" y="961231"/>
                </a:cubicBezTo>
                <a:cubicBezTo>
                  <a:pt x="6091569" y="1602052"/>
                  <a:pt x="6374805" y="2428875"/>
                  <a:pt x="6374805" y="3441700"/>
                </a:cubicBezTo>
                <a:cubicBezTo>
                  <a:pt x="6374805" y="4462859"/>
                  <a:pt x="6085417" y="5289682"/>
                  <a:pt x="5506641" y="5922168"/>
                </a:cubicBezTo>
                <a:cubicBezTo>
                  <a:pt x="4927865" y="6554655"/>
                  <a:pt x="4154753" y="6870897"/>
                  <a:pt x="3187304" y="6870897"/>
                </a:cubicBezTo>
                <a:cubicBezTo>
                  <a:pt x="2236523" y="6870897"/>
                  <a:pt x="1467578" y="6559814"/>
                  <a:pt x="880468" y="5937647"/>
                </a:cubicBezTo>
                <a:cubicBezTo>
                  <a:pt x="293490" y="5315479"/>
                  <a:pt x="0" y="4483497"/>
                  <a:pt x="0" y="3441700"/>
                </a:cubicBezTo>
                <a:cubicBezTo>
                  <a:pt x="0" y="2399903"/>
                  <a:pt x="287272" y="1565870"/>
                  <a:pt x="861815" y="939601"/>
                </a:cubicBezTo>
                <a:cubicBezTo>
                  <a:pt x="1436490" y="313200"/>
                  <a:pt x="2211652" y="0"/>
                  <a:pt x="3187304" y="0"/>
                </a:cubicBezTo>
                <a:close/>
                <a:moveTo>
                  <a:pt x="6256933" y="6715918"/>
                </a:moveTo>
                <a:moveTo>
                  <a:pt x="1141016" y="3441700"/>
                </a:moveTo>
                <a:cubicBezTo>
                  <a:pt x="1141016" y="4194042"/>
                  <a:pt x="1333236" y="4794514"/>
                  <a:pt x="1717675" y="5243115"/>
                </a:cubicBezTo>
                <a:cubicBezTo>
                  <a:pt x="2102115" y="5691716"/>
                  <a:pt x="2591991" y="5916017"/>
                  <a:pt x="3187304" y="5916017"/>
                </a:cubicBezTo>
                <a:cubicBezTo>
                  <a:pt x="3778515" y="5916017"/>
                  <a:pt x="4267399" y="5690724"/>
                  <a:pt x="4653955" y="5240139"/>
                </a:cubicBezTo>
                <a:cubicBezTo>
                  <a:pt x="5040511" y="4789421"/>
                  <a:pt x="5233790" y="4189941"/>
                  <a:pt x="5233790" y="3441700"/>
                </a:cubicBezTo>
                <a:cubicBezTo>
                  <a:pt x="5233790" y="2693458"/>
                  <a:pt x="5041504" y="2090936"/>
                  <a:pt x="4656932" y="1634133"/>
                </a:cubicBezTo>
                <a:cubicBezTo>
                  <a:pt x="4272492" y="1177197"/>
                  <a:pt x="3778515" y="948729"/>
                  <a:pt x="3175000" y="948729"/>
                </a:cubicBezTo>
                <a:cubicBezTo>
                  <a:pt x="2596224" y="948729"/>
                  <a:pt x="2112500" y="1173030"/>
                  <a:pt x="1723827" y="1621631"/>
                </a:cubicBezTo>
                <a:cubicBezTo>
                  <a:pt x="1335286" y="2070232"/>
                  <a:pt x="1141016" y="2676922"/>
                  <a:pt x="1141016" y="3441700"/>
                </a:cubicBezTo>
                <a:close/>
                <a:moveTo>
                  <a:pt x="2815233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4" name="Freeform 2914"/>
          <p:cNvSpPr/>
          <p:nvPr/>
        </p:nvSpPr>
        <p:spPr>
          <a:xfrm rot="0" flipH="0" flipV="0">
            <a:off x="10485049" y="3486735"/>
            <a:ext cx="91481" cy="145059"/>
          </a:xfrm>
          <a:custGeom>
            <a:pathLst>
              <a:path w="5717580" h="9066212">
                <a:moveTo>
                  <a:pt x="1079103" y="0"/>
                </a:moveTo>
                <a:lnTo>
                  <a:pt x="1079103" y="5370314"/>
                </a:lnTo>
                <a:lnTo>
                  <a:pt x="4080470" y="2499122"/>
                </a:lnTo>
                <a:lnTo>
                  <a:pt x="5525294" y="2499122"/>
                </a:lnTo>
                <a:lnTo>
                  <a:pt x="2920802" y="4886523"/>
                </a:lnTo>
                <a:lnTo>
                  <a:pt x="5717580" y="9066212"/>
                </a:lnTo>
                <a:lnTo>
                  <a:pt x="4347170" y="9066212"/>
                </a:lnTo>
                <a:lnTo>
                  <a:pt x="2096095" y="5637014"/>
                </a:lnTo>
                <a:lnTo>
                  <a:pt x="1079103" y="6579592"/>
                </a:ln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5" name="Freeform 2915"/>
          <p:cNvSpPr/>
          <p:nvPr/>
        </p:nvSpPr>
        <p:spPr>
          <a:xfrm rot="0" flipH="0" flipV="0">
            <a:off x="10582771" y="3524340"/>
            <a:ext cx="89296" cy="109934"/>
          </a:xfrm>
          <a:custGeom>
            <a:pathLst>
              <a:path w="5581055" h="6870897">
                <a:moveTo>
                  <a:pt x="2604492" y="0"/>
                </a:moveTo>
                <a:cubicBezTo>
                  <a:pt x="3489127" y="0"/>
                  <a:pt x="4146418" y="171582"/>
                  <a:pt x="4576366" y="514747"/>
                </a:cubicBezTo>
                <a:cubicBezTo>
                  <a:pt x="5006313" y="857911"/>
                  <a:pt x="5241991" y="1370541"/>
                  <a:pt x="5283398" y="2052637"/>
                </a:cubicBezTo>
                <a:lnTo>
                  <a:pt x="4204295" y="2052637"/>
                </a:lnTo>
                <a:lnTo>
                  <a:pt x="4204295" y="2040136"/>
                </a:lnTo>
                <a:cubicBezTo>
                  <a:pt x="4175456" y="1692870"/>
                  <a:pt x="4023519" y="1424186"/>
                  <a:pt x="3748484" y="1234083"/>
                </a:cubicBezTo>
                <a:cubicBezTo>
                  <a:pt x="3473582" y="1043847"/>
                  <a:pt x="3119107" y="948729"/>
                  <a:pt x="2685058" y="948729"/>
                </a:cubicBezTo>
                <a:cubicBezTo>
                  <a:pt x="2251009" y="948729"/>
                  <a:pt x="1908903" y="1022151"/>
                  <a:pt x="1658739" y="1168995"/>
                </a:cubicBezTo>
                <a:cubicBezTo>
                  <a:pt x="1408708" y="1315707"/>
                  <a:pt x="1283692" y="1521354"/>
                  <a:pt x="1283692" y="1785937"/>
                </a:cubicBezTo>
                <a:cubicBezTo>
                  <a:pt x="1283692" y="2025782"/>
                  <a:pt x="1394222" y="2222169"/>
                  <a:pt x="1615281" y="2375098"/>
                </a:cubicBezTo>
                <a:cubicBezTo>
                  <a:pt x="1836473" y="2528027"/>
                  <a:pt x="2170311" y="2652051"/>
                  <a:pt x="2616795" y="2747168"/>
                </a:cubicBezTo>
                <a:lnTo>
                  <a:pt x="3633787" y="2976562"/>
                </a:lnTo>
                <a:cubicBezTo>
                  <a:pt x="4270507" y="3117188"/>
                  <a:pt x="4754232" y="3333221"/>
                  <a:pt x="5084961" y="3624659"/>
                </a:cubicBezTo>
                <a:cubicBezTo>
                  <a:pt x="5415690" y="3916098"/>
                  <a:pt x="5581055" y="4307813"/>
                  <a:pt x="5581055" y="4799806"/>
                </a:cubicBezTo>
                <a:cubicBezTo>
                  <a:pt x="5581055" y="5444728"/>
                  <a:pt x="5330891" y="5951140"/>
                  <a:pt x="4830564" y="6319043"/>
                </a:cubicBezTo>
                <a:cubicBezTo>
                  <a:pt x="4330369" y="6686947"/>
                  <a:pt x="3648273" y="6870897"/>
                  <a:pt x="2784277" y="6870897"/>
                </a:cubicBezTo>
                <a:cubicBezTo>
                  <a:pt x="1945018" y="6870897"/>
                  <a:pt x="1279393" y="6682846"/>
                  <a:pt x="787400" y="6306740"/>
                </a:cubicBezTo>
                <a:cubicBezTo>
                  <a:pt x="295540" y="5930503"/>
                  <a:pt x="33073" y="5376465"/>
                  <a:pt x="0" y="4644628"/>
                </a:cubicBezTo>
                <a:lnTo>
                  <a:pt x="1085255" y="4644628"/>
                </a:lnTo>
                <a:cubicBezTo>
                  <a:pt x="1097558" y="5053938"/>
                  <a:pt x="1258755" y="5368197"/>
                  <a:pt x="1568847" y="5587404"/>
                </a:cubicBezTo>
                <a:cubicBezTo>
                  <a:pt x="1878939" y="5806479"/>
                  <a:pt x="2304785" y="5916017"/>
                  <a:pt x="2846387" y="5916017"/>
                </a:cubicBezTo>
                <a:cubicBezTo>
                  <a:pt x="3367220" y="5916017"/>
                  <a:pt x="3761978" y="5833335"/>
                  <a:pt x="4030662" y="5667970"/>
                </a:cubicBezTo>
                <a:cubicBezTo>
                  <a:pt x="4299479" y="5502605"/>
                  <a:pt x="4433887" y="5258660"/>
                  <a:pt x="4433887" y="4936133"/>
                </a:cubicBezTo>
                <a:cubicBezTo>
                  <a:pt x="4433887" y="4642577"/>
                  <a:pt x="4300537" y="4410075"/>
                  <a:pt x="4033837" y="4238625"/>
                </a:cubicBezTo>
                <a:cubicBezTo>
                  <a:pt x="3767137" y="4067042"/>
                  <a:pt x="3220376" y="3898569"/>
                  <a:pt x="2393553" y="3733204"/>
                </a:cubicBezTo>
                <a:cubicBezTo>
                  <a:pt x="1566730" y="3571941"/>
                  <a:pt x="984845" y="3343539"/>
                  <a:pt x="647898" y="3048000"/>
                </a:cubicBezTo>
                <a:cubicBezTo>
                  <a:pt x="311084" y="2752328"/>
                  <a:pt x="142677" y="2358496"/>
                  <a:pt x="142677" y="1866503"/>
                </a:cubicBezTo>
                <a:cubicBezTo>
                  <a:pt x="142677" y="1291960"/>
                  <a:pt x="376237" y="837274"/>
                  <a:pt x="843359" y="502443"/>
                </a:cubicBezTo>
                <a:cubicBezTo>
                  <a:pt x="1310481" y="167481"/>
                  <a:pt x="1897525" y="0"/>
                  <a:pt x="2604492" y="0"/>
                </a:cubicBezTo>
                <a:close/>
                <a:moveTo>
                  <a:pt x="632519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6" name="Freeform 2916"/>
          <p:cNvSpPr/>
          <p:nvPr/>
        </p:nvSpPr>
        <p:spPr>
          <a:xfrm rot="0" flipH="0" flipV="0">
            <a:off x="10685464" y="3524340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7" name="Freeform 2917"/>
          <p:cNvSpPr/>
          <p:nvPr/>
        </p:nvSpPr>
        <p:spPr>
          <a:xfrm rot="0" flipH="0" flipV="0">
            <a:off x="10801228" y="3486735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8" name="Freeform 2918"/>
          <p:cNvSpPr/>
          <p:nvPr/>
        </p:nvSpPr>
        <p:spPr>
          <a:xfrm rot="0" flipH="0" flipV="0">
            <a:off x="10846338" y="3486735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19" name="Freeform 2919"/>
          <p:cNvSpPr/>
          <p:nvPr/>
        </p:nvSpPr>
        <p:spPr>
          <a:xfrm rot="0" flipH="0" flipV="0">
            <a:off x="10884803" y="3524340"/>
            <a:ext cx="98720" cy="109934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0" name="Freeform 2920"/>
          <p:cNvSpPr/>
          <p:nvPr/>
        </p:nvSpPr>
        <p:spPr>
          <a:xfrm rot="0" flipH="0" flipV="0">
            <a:off x="11052388" y="3483265"/>
            <a:ext cx="45145" cy="188814"/>
          </a:xfrm>
          <a:custGeom>
            <a:pathLst>
              <a:path w="2821583" h="11800879">
                <a:moveTo>
                  <a:pt x="2821583" y="0"/>
                </a:moveTo>
                <a:cubicBezTo>
                  <a:pt x="2251009" y="892969"/>
                  <a:pt x="1829263" y="1812792"/>
                  <a:pt x="1556345" y="2759472"/>
                </a:cubicBezTo>
                <a:cubicBezTo>
                  <a:pt x="1283560" y="3706151"/>
                  <a:pt x="1147167" y="4737629"/>
                  <a:pt x="1147167" y="5853906"/>
                </a:cubicBezTo>
                <a:cubicBezTo>
                  <a:pt x="1147167" y="6986587"/>
                  <a:pt x="1282568" y="8030435"/>
                  <a:pt x="1553369" y="8985448"/>
                </a:cubicBezTo>
                <a:cubicBezTo>
                  <a:pt x="1824170" y="9940461"/>
                  <a:pt x="2246908" y="10878938"/>
                  <a:pt x="2821583" y="11800879"/>
                </a:cubicBezTo>
                <a:lnTo>
                  <a:pt x="1996877" y="11800879"/>
                </a:lnTo>
                <a:cubicBezTo>
                  <a:pt x="1269272" y="10668065"/>
                  <a:pt x="754526" y="9632420"/>
                  <a:pt x="452636" y="8693944"/>
                </a:cubicBezTo>
                <a:cubicBezTo>
                  <a:pt x="150879" y="7755466"/>
                  <a:pt x="0" y="6808787"/>
                  <a:pt x="0" y="5853906"/>
                </a:cubicBezTo>
                <a:cubicBezTo>
                  <a:pt x="0" y="4861719"/>
                  <a:pt x="169466" y="3856104"/>
                  <a:pt x="508397" y="2837061"/>
                </a:cubicBezTo>
                <a:cubicBezTo>
                  <a:pt x="847460" y="1817886"/>
                  <a:pt x="1343620" y="872199"/>
                  <a:pt x="1996877" y="0"/>
                </a:cubicBezTo>
                <a:close/>
                <a:moveTo>
                  <a:pt x="8687792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1" name="Freeform 2921"/>
          <p:cNvSpPr/>
          <p:nvPr/>
        </p:nvSpPr>
        <p:spPr>
          <a:xfrm rot="0" flipH="0" flipV="0">
            <a:off x="11100151" y="3487729"/>
            <a:ext cx="95548" cy="144065"/>
          </a:xfrm>
          <a:custGeom>
            <a:pathLst>
              <a:path w="5971778" h="9004101">
                <a:moveTo>
                  <a:pt x="3150196" y="0"/>
                </a:moveTo>
                <a:cubicBezTo>
                  <a:pt x="3981252" y="0"/>
                  <a:pt x="4659247" y="234619"/>
                  <a:pt x="5184180" y="703858"/>
                </a:cubicBezTo>
                <a:cubicBezTo>
                  <a:pt x="5709246" y="1173097"/>
                  <a:pt x="5971778" y="1802474"/>
                  <a:pt x="5971778" y="2591991"/>
                </a:cubicBezTo>
                <a:cubicBezTo>
                  <a:pt x="5971778" y="3212174"/>
                  <a:pt x="5798146" y="3772363"/>
                  <a:pt x="5450880" y="4272558"/>
                </a:cubicBezTo>
                <a:cubicBezTo>
                  <a:pt x="5103614" y="4772752"/>
                  <a:pt x="4367742" y="5347427"/>
                  <a:pt x="3243263" y="5996583"/>
                </a:cubicBezTo>
                <a:cubicBezTo>
                  <a:pt x="2557066" y="6393458"/>
                  <a:pt x="2070299" y="6748992"/>
                  <a:pt x="1782961" y="7063184"/>
                </a:cubicBezTo>
                <a:cubicBezTo>
                  <a:pt x="1495624" y="7377377"/>
                  <a:pt x="1320933" y="7705990"/>
                  <a:pt x="1258888" y="8049022"/>
                </a:cubicBezTo>
                <a:lnTo>
                  <a:pt x="5878711" y="8049022"/>
                </a:lnTo>
                <a:lnTo>
                  <a:pt x="5878711" y="9004101"/>
                </a:lnTo>
                <a:lnTo>
                  <a:pt x="0" y="9004101"/>
                </a:lnTo>
                <a:cubicBezTo>
                  <a:pt x="62045" y="8255860"/>
                  <a:pt x="255323" y="7600619"/>
                  <a:pt x="579835" y="7038380"/>
                </a:cubicBezTo>
                <a:cubicBezTo>
                  <a:pt x="904346" y="6476140"/>
                  <a:pt x="1511036" y="5930437"/>
                  <a:pt x="2399903" y="5401270"/>
                </a:cubicBezTo>
                <a:cubicBezTo>
                  <a:pt x="3450035" y="4760449"/>
                  <a:pt x="4116653" y="4258138"/>
                  <a:pt x="4399757" y="3894336"/>
                </a:cubicBezTo>
                <a:cubicBezTo>
                  <a:pt x="4682993" y="3530534"/>
                  <a:pt x="4824611" y="3094368"/>
                  <a:pt x="4824611" y="2585839"/>
                </a:cubicBezTo>
                <a:cubicBezTo>
                  <a:pt x="4824611" y="2114616"/>
                  <a:pt x="4659247" y="1725017"/>
                  <a:pt x="4328518" y="1417042"/>
                </a:cubicBezTo>
                <a:cubicBezTo>
                  <a:pt x="3997788" y="1108935"/>
                  <a:pt x="3584377" y="954881"/>
                  <a:pt x="3088283" y="954881"/>
                </a:cubicBezTo>
                <a:cubicBezTo>
                  <a:pt x="2546681" y="954881"/>
                  <a:pt x="2118784" y="1156428"/>
                  <a:pt x="1804591" y="1559520"/>
                </a:cubicBezTo>
                <a:cubicBezTo>
                  <a:pt x="1490398" y="1962613"/>
                  <a:pt x="1333302" y="2476301"/>
                  <a:pt x="1333302" y="3100586"/>
                </a:cubicBezTo>
                <a:lnTo>
                  <a:pt x="1333302" y="3187303"/>
                </a:lnTo>
                <a:lnTo>
                  <a:pt x="254397" y="3187303"/>
                </a:lnTo>
                <a:lnTo>
                  <a:pt x="248047" y="2964061"/>
                </a:lnTo>
                <a:cubicBezTo>
                  <a:pt x="248047" y="2071092"/>
                  <a:pt x="512631" y="1353873"/>
                  <a:pt x="1041797" y="812403"/>
                </a:cubicBezTo>
                <a:cubicBezTo>
                  <a:pt x="1570964" y="270801"/>
                  <a:pt x="2273763" y="0"/>
                  <a:pt x="3150196" y="0"/>
                </a:cubicBezTo>
                <a:close/>
                <a:moveTo>
                  <a:pt x="8700294" y="9004101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2" name="Freeform 2922"/>
          <p:cNvSpPr/>
          <p:nvPr/>
        </p:nvSpPr>
        <p:spPr>
          <a:xfrm rot="0" flipH="0" flipV="0">
            <a:off x="11216803" y="3487729"/>
            <a:ext cx="95942" cy="146545"/>
          </a:xfrm>
          <a:custGeom>
            <a:pathLst>
              <a:path w="5996384" h="9159080">
                <a:moveTo>
                  <a:pt x="2995017" y="0"/>
                </a:moveTo>
                <a:cubicBezTo>
                  <a:pt x="3499445" y="0"/>
                  <a:pt x="3936669" y="81690"/>
                  <a:pt x="4306689" y="245070"/>
                </a:cubicBezTo>
                <a:cubicBezTo>
                  <a:pt x="4676708" y="408318"/>
                  <a:pt x="4989843" y="657357"/>
                  <a:pt x="5246092" y="992187"/>
                </a:cubicBezTo>
                <a:cubicBezTo>
                  <a:pt x="5746286" y="1641211"/>
                  <a:pt x="5996384" y="2838053"/>
                  <a:pt x="5996384" y="4582716"/>
                </a:cubicBezTo>
                <a:cubicBezTo>
                  <a:pt x="5996384" y="5459148"/>
                  <a:pt x="5935397" y="6191911"/>
                  <a:pt x="5813425" y="6781006"/>
                </a:cubicBezTo>
                <a:cubicBezTo>
                  <a:pt x="5691584" y="7370101"/>
                  <a:pt x="5502473" y="7832063"/>
                  <a:pt x="5246092" y="8166894"/>
                </a:cubicBezTo>
                <a:cubicBezTo>
                  <a:pt x="4998045" y="8489421"/>
                  <a:pt x="4686961" y="8735417"/>
                  <a:pt x="4312840" y="8904883"/>
                </a:cubicBezTo>
                <a:cubicBezTo>
                  <a:pt x="3938719" y="9074347"/>
                  <a:pt x="3499445" y="9159080"/>
                  <a:pt x="2995017" y="9159080"/>
                </a:cubicBezTo>
                <a:cubicBezTo>
                  <a:pt x="1994627" y="9159080"/>
                  <a:pt x="1246385" y="8824251"/>
                  <a:pt x="750292" y="8154591"/>
                </a:cubicBezTo>
                <a:cubicBezTo>
                  <a:pt x="250097" y="7484798"/>
                  <a:pt x="0" y="6294173"/>
                  <a:pt x="0" y="4582716"/>
                </a:cubicBezTo>
                <a:cubicBezTo>
                  <a:pt x="0" y="2858691"/>
                  <a:pt x="250097" y="1665949"/>
                  <a:pt x="750292" y="1004491"/>
                </a:cubicBezTo>
                <a:cubicBezTo>
                  <a:pt x="1254587" y="334830"/>
                  <a:pt x="2002829" y="0"/>
                  <a:pt x="2995017" y="0"/>
                </a:cubicBezTo>
                <a:close/>
                <a:moveTo>
                  <a:pt x="8470701" y="9004101"/>
                </a:moveTo>
                <a:moveTo>
                  <a:pt x="1141015" y="4570214"/>
                </a:moveTo>
                <a:cubicBezTo>
                  <a:pt x="1141015" y="5289616"/>
                  <a:pt x="1181298" y="5885987"/>
                  <a:pt x="1261864" y="6359326"/>
                </a:cubicBezTo>
                <a:cubicBezTo>
                  <a:pt x="1342429" y="6832666"/>
                  <a:pt x="1459243" y="7197460"/>
                  <a:pt x="1612304" y="7453709"/>
                </a:cubicBezTo>
                <a:cubicBezTo>
                  <a:pt x="1930598" y="7954036"/>
                  <a:pt x="2391502" y="8204200"/>
                  <a:pt x="2995017" y="8204200"/>
                </a:cubicBezTo>
                <a:cubicBezTo>
                  <a:pt x="3664810" y="8204200"/>
                  <a:pt x="4144367" y="7916862"/>
                  <a:pt x="4433689" y="7342187"/>
                </a:cubicBezTo>
                <a:cubicBezTo>
                  <a:pt x="4578416" y="7048632"/>
                  <a:pt x="4683852" y="6676562"/>
                  <a:pt x="4749998" y="6225976"/>
                </a:cubicBezTo>
                <a:cubicBezTo>
                  <a:pt x="4816144" y="5775391"/>
                  <a:pt x="4849217" y="5235906"/>
                  <a:pt x="4849217" y="4607520"/>
                </a:cubicBezTo>
                <a:cubicBezTo>
                  <a:pt x="4849217" y="4396647"/>
                  <a:pt x="4847166" y="4160970"/>
                  <a:pt x="4843065" y="3900487"/>
                </a:cubicBezTo>
                <a:cubicBezTo>
                  <a:pt x="4838964" y="3640005"/>
                  <a:pt x="4820377" y="3375422"/>
                  <a:pt x="4787304" y="3106737"/>
                </a:cubicBezTo>
                <a:cubicBezTo>
                  <a:pt x="4754231" y="2838053"/>
                  <a:pt x="4701513" y="2575587"/>
                  <a:pt x="4629150" y="2319337"/>
                </a:cubicBezTo>
                <a:cubicBezTo>
                  <a:pt x="4556786" y="2062956"/>
                  <a:pt x="4452408" y="1835547"/>
                  <a:pt x="4316015" y="1637109"/>
                </a:cubicBezTo>
                <a:cubicBezTo>
                  <a:pt x="4175389" y="1434571"/>
                  <a:pt x="3998581" y="1270264"/>
                  <a:pt x="3785592" y="1144191"/>
                </a:cubicBezTo>
                <a:cubicBezTo>
                  <a:pt x="3572735" y="1017984"/>
                  <a:pt x="3305108" y="954881"/>
                  <a:pt x="2982714" y="954881"/>
                </a:cubicBezTo>
                <a:cubicBezTo>
                  <a:pt x="2697493" y="954881"/>
                  <a:pt x="2441178" y="1014875"/>
                  <a:pt x="2213768" y="1134864"/>
                </a:cubicBezTo>
                <a:cubicBezTo>
                  <a:pt x="1986359" y="1254720"/>
                  <a:pt x="1789972" y="1438672"/>
                  <a:pt x="1624607" y="1686719"/>
                </a:cubicBezTo>
                <a:cubicBezTo>
                  <a:pt x="1302212" y="2178711"/>
                  <a:pt x="1141015" y="3139876"/>
                  <a:pt x="1141015" y="4570214"/>
                </a:cubicBezTo>
                <a:close/>
                <a:moveTo>
                  <a:pt x="3900487" y="9004101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3" name="Freeform 2923"/>
          <p:cNvSpPr/>
          <p:nvPr/>
        </p:nvSpPr>
        <p:spPr>
          <a:xfrm rot="0" flipH="0" flipV="0">
            <a:off x="11338911" y="3487729"/>
            <a:ext cx="54667" cy="144065"/>
          </a:xfrm>
          <a:custGeom>
            <a:pathLst>
              <a:path w="3416697" h="9004101">
                <a:moveTo>
                  <a:pt x="3416697" y="0"/>
                </a:moveTo>
                <a:lnTo>
                  <a:pt x="3416697" y="9004101"/>
                </a:lnTo>
                <a:lnTo>
                  <a:pt x="2337793" y="9004101"/>
                </a:lnTo>
                <a:lnTo>
                  <a:pt x="2337793" y="2554883"/>
                </a:lnTo>
                <a:lnTo>
                  <a:pt x="0" y="2554883"/>
                </a:lnTo>
                <a:lnTo>
                  <a:pt x="0" y="1686719"/>
                </a:lnTo>
                <a:lnTo>
                  <a:pt x="37108" y="1686719"/>
                </a:lnTo>
                <a:cubicBezTo>
                  <a:pt x="797785" y="1686719"/>
                  <a:pt x="1386880" y="1550326"/>
                  <a:pt x="1804393" y="1277541"/>
                </a:cubicBezTo>
                <a:cubicBezTo>
                  <a:pt x="2222037" y="1004623"/>
                  <a:pt x="2484570" y="578776"/>
                  <a:pt x="2591991" y="0"/>
                </a:cubicBezTo>
                <a:close/>
                <a:moveTo>
                  <a:pt x="7900194" y="9004101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4" name="Freeform 2924"/>
          <p:cNvSpPr/>
          <p:nvPr/>
        </p:nvSpPr>
        <p:spPr>
          <a:xfrm rot="0" flipH="0" flipV="0">
            <a:off x="11439088" y="3487729"/>
            <a:ext cx="95548" cy="144065"/>
          </a:xfrm>
          <a:custGeom>
            <a:pathLst>
              <a:path w="5971778" h="9004101">
                <a:moveTo>
                  <a:pt x="3150196" y="0"/>
                </a:moveTo>
                <a:cubicBezTo>
                  <a:pt x="3981252" y="0"/>
                  <a:pt x="4659247" y="234619"/>
                  <a:pt x="5184180" y="703858"/>
                </a:cubicBezTo>
                <a:cubicBezTo>
                  <a:pt x="5709246" y="1173097"/>
                  <a:pt x="5971778" y="1802474"/>
                  <a:pt x="5971778" y="2591991"/>
                </a:cubicBezTo>
                <a:cubicBezTo>
                  <a:pt x="5971778" y="3212174"/>
                  <a:pt x="5798146" y="3772363"/>
                  <a:pt x="5450880" y="4272558"/>
                </a:cubicBezTo>
                <a:cubicBezTo>
                  <a:pt x="5103614" y="4772752"/>
                  <a:pt x="4367742" y="5347427"/>
                  <a:pt x="3243263" y="5996583"/>
                </a:cubicBezTo>
                <a:cubicBezTo>
                  <a:pt x="2557066" y="6393458"/>
                  <a:pt x="2070299" y="6748992"/>
                  <a:pt x="1782961" y="7063184"/>
                </a:cubicBezTo>
                <a:cubicBezTo>
                  <a:pt x="1495624" y="7377377"/>
                  <a:pt x="1320933" y="7705990"/>
                  <a:pt x="1258888" y="8049022"/>
                </a:cubicBezTo>
                <a:lnTo>
                  <a:pt x="5878711" y="8049022"/>
                </a:lnTo>
                <a:lnTo>
                  <a:pt x="5878711" y="9004101"/>
                </a:lnTo>
                <a:lnTo>
                  <a:pt x="0" y="9004101"/>
                </a:lnTo>
                <a:cubicBezTo>
                  <a:pt x="62045" y="8255860"/>
                  <a:pt x="255323" y="7600619"/>
                  <a:pt x="579835" y="7038380"/>
                </a:cubicBezTo>
                <a:cubicBezTo>
                  <a:pt x="904346" y="6476140"/>
                  <a:pt x="1511036" y="5930437"/>
                  <a:pt x="2399903" y="5401270"/>
                </a:cubicBezTo>
                <a:cubicBezTo>
                  <a:pt x="3450035" y="4760449"/>
                  <a:pt x="4116653" y="4258138"/>
                  <a:pt x="4399757" y="3894336"/>
                </a:cubicBezTo>
                <a:cubicBezTo>
                  <a:pt x="4682993" y="3530534"/>
                  <a:pt x="4824611" y="3094368"/>
                  <a:pt x="4824611" y="2585839"/>
                </a:cubicBezTo>
                <a:cubicBezTo>
                  <a:pt x="4824611" y="2114616"/>
                  <a:pt x="4659247" y="1725017"/>
                  <a:pt x="4328518" y="1417042"/>
                </a:cubicBezTo>
                <a:cubicBezTo>
                  <a:pt x="3997788" y="1108935"/>
                  <a:pt x="3584377" y="954881"/>
                  <a:pt x="3088283" y="954881"/>
                </a:cubicBezTo>
                <a:cubicBezTo>
                  <a:pt x="2546681" y="954881"/>
                  <a:pt x="2118784" y="1156428"/>
                  <a:pt x="1804591" y="1559520"/>
                </a:cubicBezTo>
                <a:cubicBezTo>
                  <a:pt x="1490398" y="1962613"/>
                  <a:pt x="1333302" y="2476301"/>
                  <a:pt x="1333302" y="3100586"/>
                </a:cubicBezTo>
                <a:lnTo>
                  <a:pt x="1333302" y="3187303"/>
                </a:lnTo>
                <a:lnTo>
                  <a:pt x="254397" y="3187303"/>
                </a:lnTo>
                <a:lnTo>
                  <a:pt x="248047" y="2964061"/>
                </a:lnTo>
                <a:cubicBezTo>
                  <a:pt x="248047" y="2071092"/>
                  <a:pt x="512631" y="1353873"/>
                  <a:pt x="1041797" y="812403"/>
                </a:cubicBezTo>
                <a:cubicBezTo>
                  <a:pt x="1570964" y="270801"/>
                  <a:pt x="2273763" y="0"/>
                  <a:pt x="3150196" y="0"/>
                </a:cubicBezTo>
                <a:close/>
                <a:moveTo>
                  <a:pt x="8700294" y="9004101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5" name="Freeform 2925"/>
          <p:cNvSpPr/>
          <p:nvPr/>
        </p:nvSpPr>
        <p:spPr>
          <a:xfrm rot="0" flipH="0" flipV="0">
            <a:off x="11545222" y="3483265"/>
            <a:ext cx="45046" cy="188814"/>
          </a:xfrm>
          <a:custGeom>
            <a:pathLst>
              <a:path w="2815430" h="11800879">
                <a:moveTo>
                  <a:pt x="824705" y="0"/>
                </a:moveTo>
                <a:cubicBezTo>
                  <a:pt x="1498599" y="1041797"/>
                  <a:pt x="1998860" y="2039144"/>
                  <a:pt x="2325488" y="2992040"/>
                </a:cubicBezTo>
                <a:cubicBezTo>
                  <a:pt x="2652116" y="3944937"/>
                  <a:pt x="2815430" y="4927798"/>
                  <a:pt x="2815430" y="5940623"/>
                </a:cubicBezTo>
                <a:cubicBezTo>
                  <a:pt x="2815430" y="6969985"/>
                  <a:pt x="2643848" y="7986977"/>
                  <a:pt x="2300683" y="8991600"/>
                </a:cubicBezTo>
                <a:cubicBezTo>
                  <a:pt x="1957519" y="9996222"/>
                  <a:pt x="1465526" y="10932648"/>
                  <a:pt x="824705" y="11800879"/>
                </a:cubicBezTo>
                <a:lnTo>
                  <a:pt x="0" y="11800879"/>
                </a:lnTo>
                <a:cubicBezTo>
                  <a:pt x="566340" y="10903676"/>
                  <a:pt x="986961" y="9981736"/>
                  <a:pt x="1261863" y="9035058"/>
                </a:cubicBezTo>
                <a:cubicBezTo>
                  <a:pt x="1536898" y="8088378"/>
                  <a:pt x="1674415" y="7056900"/>
                  <a:pt x="1674415" y="5940623"/>
                </a:cubicBezTo>
                <a:cubicBezTo>
                  <a:pt x="1674415" y="4816144"/>
                  <a:pt x="1536898" y="3773355"/>
                  <a:pt x="1261863" y="2812256"/>
                </a:cubicBezTo>
                <a:cubicBezTo>
                  <a:pt x="986961" y="1851025"/>
                  <a:pt x="566340" y="913606"/>
                  <a:pt x="0" y="0"/>
                </a:cubicBezTo>
                <a:close/>
                <a:moveTo>
                  <a:pt x="9407127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6" name="Freeform 2926"/>
          <p:cNvSpPr/>
          <p:nvPr/>
        </p:nvSpPr>
        <p:spPr>
          <a:xfrm rot="0" flipH="0" flipV="0">
            <a:off x="5966639" y="3825295"/>
            <a:ext cx="187423" cy="71339"/>
          </a:xfrm>
          <a:custGeom>
            <a:pathLst>
              <a:path w="11713964" h="4458692">
                <a:moveTo>
                  <a:pt x="9152929" y="0"/>
                </a:moveTo>
                <a:cubicBezTo>
                  <a:pt x="9702734" y="599413"/>
                  <a:pt x="10178123" y="1055224"/>
                  <a:pt x="10579100" y="1367433"/>
                </a:cubicBezTo>
                <a:cubicBezTo>
                  <a:pt x="10980208" y="1679509"/>
                  <a:pt x="11358496" y="1912012"/>
                  <a:pt x="11713964" y="2064941"/>
                </a:cubicBezTo>
                <a:lnTo>
                  <a:pt x="11713964" y="2343944"/>
                </a:lnTo>
                <a:cubicBezTo>
                  <a:pt x="11304653" y="2542381"/>
                  <a:pt x="10907778" y="2795654"/>
                  <a:pt x="10523339" y="3103761"/>
                </a:cubicBezTo>
                <a:cubicBezTo>
                  <a:pt x="10138899" y="3411736"/>
                  <a:pt x="9680045" y="3863380"/>
                  <a:pt x="9146778" y="4458692"/>
                </a:cubicBezTo>
                <a:lnTo>
                  <a:pt x="8669139" y="4458692"/>
                </a:lnTo>
                <a:cubicBezTo>
                  <a:pt x="9057812" y="3627636"/>
                  <a:pt x="9465072" y="2988866"/>
                  <a:pt x="9890918" y="2542381"/>
                </a:cubicBezTo>
                <a:lnTo>
                  <a:pt x="0" y="2542381"/>
                </a:lnTo>
                <a:lnTo>
                  <a:pt x="0" y="1916112"/>
                </a:lnTo>
                <a:lnTo>
                  <a:pt x="9890918" y="1916112"/>
                </a:lnTo>
                <a:cubicBezTo>
                  <a:pt x="9576726" y="1515137"/>
                  <a:pt x="9357584" y="1217480"/>
                  <a:pt x="9233495" y="1023144"/>
                </a:cubicBezTo>
                <a:cubicBezTo>
                  <a:pt x="9109537" y="828807"/>
                  <a:pt x="8925586" y="487759"/>
                  <a:pt x="8681640" y="0"/>
                </a:cubicBezTo>
                <a:close/>
                <a:moveTo>
                  <a:pt x="4942284" y="5432226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7" name="Freeform 2927"/>
          <p:cNvSpPr/>
          <p:nvPr/>
        </p:nvSpPr>
        <p:spPr>
          <a:xfrm rot="0" flipH="0" flipV="0">
            <a:off x="6219627" y="3767151"/>
            <a:ext cx="175615" cy="145059"/>
          </a:xfrm>
          <a:custGeom>
            <a:pathLst>
              <a:path w="10975975" h="9066212">
                <a:moveTo>
                  <a:pt x="3584178" y="0"/>
                </a:moveTo>
                <a:lnTo>
                  <a:pt x="4787305" y="7795022"/>
                </a:lnTo>
                <a:lnTo>
                  <a:pt x="4818261" y="7795022"/>
                </a:lnTo>
                <a:lnTo>
                  <a:pt x="9295408" y="0"/>
                </a:lnTo>
                <a:lnTo>
                  <a:pt x="10975975" y="0"/>
                </a:lnTo>
                <a:lnTo>
                  <a:pt x="9059863" y="9066212"/>
                </a:lnTo>
                <a:lnTo>
                  <a:pt x="7900194" y="9066212"/>
                </a:lnTo>
                <a:lnTo>
                  <a:pt x="9754394" y="1128712"/>
                </a:lnTo>
                <a:lnTo>
                  <a:pt x="9729589" y="1128712"/>
                </a:lnTo>
                <a:lnTo>
                  <a:pt x="5115917" y="9060061"/>
                </a:lnTo>
                <a:lnTo>
                  <a:pt x="3950097" y="9060061"/>
                </a:lnTo>
                <a:lnTo>
                  <a:pt x="2771775" y="1128712"/>
                </a:lnTo>
                <a:lnTo>
                  <a:pt x="2746970" y="1128712"/>
                </a:lnTo>
                <a:lnTo>
                  <a:pt x="1159470" y="9066212"/>
                </a:lnTo>
                <a:lnTo>
                  <a:pt x="0" y="9066212"/>
                </a:lnTo>
                <a:lnTo>
                  <a:pt x="1909961" y="0"/>
                </a:lnTo>
                <a:close/>
                <a:moveTo>
                  <a:pt x="89792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8" name="Freeform 2928"/>
          <p:cNvSpPr/>
          <p:nvPr/>
        </p:nvSpPr>
        <p:spPr>
          <a:xfrm rot="0" flipH="0" flipV="0">
            <a:off x="6394027" y="3767151"/>
            <a:ext cx="47726" cy="145059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29" name="Freeform 2929"/>
          <p:cNvSpPr/>
          <p:nvPr/>
        </p:nvSpPr>
        <p:spPr>
          <a:xfrm rot="0" flipH="0" flipV="0">
            <a:off x="6446878" y="3776082"/>
            <a:ext cx="59134" cy="137318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0" name="Freeform 2930"/>
          <p:cNvSpPr/>
          <p:nvPr/>
        </p:nvSpPr>
        <p:spPr>
          <a:xfrm rot="0" flipH="0" flipV="0">
            <a:off x="6504904" y="3804756"/>
            <a:ext cx="98625" cy="109934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1" name="Freeform 2931"/>
          <p:cNvSpPr/>
          <p:nvPr/>
        </p:nvSpPr>
        <p:spPr>
          <a:xfrm rot="0" flipH="0" flipV="0">
            <a:off x="6611044" y="3804756"/>
            <a:ext cx="102593" cy="107454"/>
          </a:xfrm>
          <a:custGeom>
            <a:pathLst>
              <a:path w="6412110" h="6715918">
                <a:moveTo>
                  <a:pt x="4582714" y="0"/>
                </a:moveTo>
                <a:cubicBezTo>
                  <a:pt x="5202898" y="0"/>
                  <a:pt x="5662810" y="135400"/>
                  <a:pt x="5962450" y="406201"/>
                </a:cubicBezTo>
                <a:cubicBezTo>
                  <a:pt x="6262223" y="677002"/>
                  <a:pt x="6412110" y="1101791"/>
                  <a:pt x="6412110" y="1680567"/>
                </a:cubicBezTo>
                <a:cubicBezTo>
                  <a:pt x="6412110" y="1796322"/>
                  <a:pt x="6402783" y="1931723"/>
                  <a:pt x="6384130" y="2086768"/>
                </a:cubicBezTo>
                <a:cubicBezTo>
                  <a:pt x="6365609" y="2241814"/>
                  <a:pt x="6310840" y="2536362"/>
                  <a:pt x="6219824" y="2970411"/>
                </a:cubicBezTo>
                <a:lnTo>
                  <a:pt x="5419922" y="6715918"/>
                </a:lnTo>
                <a:lnTo>
                  <a:pt x="4341017" y="6715918"/>
                </a:lnTo>
                <a:lnTo>
                  <a:pt x="5258791" y="2480468"/>
                </a:lnTo>
                <a:cubicBezTo>
                  <a:pt x="5308400" y="2166276"/>
                  <a:pt x="5333205" y="1959570"/>
                  <a:pt x="5333205" y="1860351"/>
                </a:cubicBezTo>
                <a:cubicBezTo>
                  <a:pt x="5333205" y="1575130"/>
                  <a:pt x="5230877" y="1351888"/>
                  <a:pt x="5026222" y="1190625"/>
                </a:cubicBezTo>
                <a:cubicBezTo>
                  <a:pt x="4821567" y="1029361"/>
                  <a:pt x="4543556" y="948729"/>
                  <a:pt x="4192189" y="948729"/>
                </a:cubicBezTo>
                <a:cubicBezTo>
                  <a:pt x="3687761" y="948729"/>
                  <a:pt x="3199869" y="1149283"/>
                  <a:pt x="2728514" y="1550392"/>
                </a:cubicBezTo>
                <a:cubicBezTo>
                  <a:pt x="2257291" y="1951368"/>
                  <a:pt x="1965853" y="2443294"/>
                  <a:pt x="1854199" y="3026172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82910" y="148828"/>
                </a:lnTo>
                <a:lnTo>
                  <a:pt x="2424706" y="148828"/>
                </a:lnTo>
                <a:lnTo>
                  <a:pt x="2220117" y="1141015"/>
                </a:lnTo>
                <a:lnTo>
                  <a:pt x="2244922" y="1141015"/>
                </a:lnTo>
                <a:cubicBezTo>
                  <a:pt x="2513606" y="777213"/>
                  <a:pt x="2850487" y="496093"/>
                  <a:pt x="3255564" y="297656"/>
                </a:cubicBezTo>
                <a:cubicBezTo>
                  <a:pt x="3660774" y="99218"/>
                  <a:pt x="4103157" y="0"/>
                  <a:pt x="4582714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2" name="Freeform 2932"/>
          <p:cNvSpPr/>
          <p:nvPr/>
        </p:nvSpPr>
        <p:spPr>
          <a:xfrm rot="0" flipH="0" flipV="0">
            <a:off x="6771382" y="3804756"/>
            <a:ext cx="119659" cy="147739"/>
          </a:xfrm>
          <a:custGeom>
            <a:pathLst>
              <a:path w="7478712" h="9233693">
                <a:moveTo>
                  <a:pt x="4899024" y="0"/>
                </a:moveTo>
                <a:cubicBezTo>
                  <a:pt x="5700977" y="0"/>
                  <a:pt x="6331412" y="240837"/>
                  <a:pt x="6790332" y="722511"/>
                </a:cubicBezTo>
                <a:cubicBezTo>
                  <a:pt x="7249252" y="1204052"/>
                  <a:pt x="7478712" y="1860351"/>
                  <a:pt x="7478712" y="2691408"/>
                </a:cubicBezTo>
                <a:cubicBezTo>
                  <a:pt x="7478712" y="3795117"/>
                  <a:pt x="7133496" y="4767659"/>
                  <a:pt x="6443067" y="5609034"/>
                </a:cubicBezTo>
                <a:cubicBezTo>
                  <a:pt x="5752636" y="6450277"/>
                  <a:pt x="4884472" y="6870897"/>
                  <a:pt x="3838574" y="6870897"/>
                </a:cubicBezTo>
                <a:cubicBezTo>
                  <a:pt x="3338379" y="6870897"/>
                  <a:pt x="2899105" y="6772737"/>
                  <a:pt x="2520751" y="6576417"/>
                </a:cubicBezTo>
                <a:cubicBezTo>
                  <a:pt x="2142529" y="6379964"/>
                  <a:pt x="1897591" y="6091568"/>
                  <a:pt x="1785937" y="5711229"/>
                </a:cubicBezTo>
                <a:lnTo>
                  <a:pt x="1761132" y="5711229"/>
                </a:lnTo>
                <a:lnTo>
                  <a:pt x="1066601" y="9233693"/>
                </a:lnTo>
                <a:lnTo>
                  <a:pt x="0" y="9233693"/>
                </a:lnTo>
                <a:lnTo>
                  <a:pt x="1916112" y="148828"/>
                </a:lnTo>
                <a:lnTo>
                  <a:pt x="2933104" y="148828"/>
                </a:lnTo>
                <a:lnTo>
                  <a:pt x="2703710" y="1091406"/>
                </a:lnTo>
                <a:lnTo>
                  <a:pt x="2728515" y="1091406"/>
                </a:lnTo>
                <a:cubicBezTo>
                  <a:pt x="2997199" y="731705"/>
                  <a:pt x="3297964" y="459912"/>
                  <a:pt x="3630810" y="276026"/>
                </a:cubicBezTo>
                <a:cubicBezTo>
                  <a:pt x="3963656" y="92009"/>
                  <a:pt x="4386394" y="0"/>
                  <a:pt x="4899024" y="0"/>
                </a:cubicBezTo>
                <a:close/>
                <a:moveTo>
                  <a:pt x="7336035" y="6715918"/>
                </a:moveTo>
                <a:moveTo>
                  <a:pt x="2145704" y="4216797"/>
                </a:moveTo>
                <a:cubicBezTo>
                  <a:pt x="2145704" y="4733528"/>
                  <a:pt x="2294532" y="5145947"/>
                  <a:pt x="2592188" y="5454054"/>
                </a:cubicBezTo>
                <a:cubicBezTo>
                  <a:pt x="2889845" y="5762029"/>
                  <a:pt x="3290821" y="5916017"/>
                  <a:pt x="3795117" y="5916017"/>
                </a:cubicBezTo>
                <a:cubicBezTo>
                  <a:pt x="4559895" y="5916017"/>
                  <a:pt x="5185171" y="5591505"/>
                  <a:pt x="5670946" y="4942483"/>
                </a:cubicBezTo>
                <a:cubicBezTo>
                  <a:pt x="6156721" y="4293327"/>
                  <a:pt x="6399609" y="3542969"/>
                  <a:pt x="6399609" y="2691408"/>
                </a:cubicBezTo>
                <a:cubicBezTo>
                  <a:pt x="6399609" y="2116733"/>
                  <a:pt x="6254881" y="1682618"/>
                  <a:pt x="5965427" y="1389062"/>
                </a:cubicBezTo>
                <a:cubicBezTo>
                  <a:pt x="5676106" y="1095507"/>
                  <a:pt x="5254492" y="948729"/>
                  <a:pt x="4700587" y="948729"/>
                </a:cubicBezTo>
                <a:cubicBezTo>
                  <a:pt x="3997721" y="948729"/>
                  <a:pt x="3396191" y="1289843"/>
                  <a:pt x="2895996" y="1972072"/>
                </a:cubicBezTo>
                <a:cubicBezTo>
                  <a:pt x="2395801" y="2654168"/>
                  <a:pt x="2145704" y="3402409"/>
                  <a:pt x="2145704" y="4216797"/>
                </a:cubicBezTo>
                <a:close/>
                <a:moveTo>
                  <a:pt x="31192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3" name="Freeform 2933"/>
          <p:cNvSpPr/>
          <p:nvPr/>
        </p:nvSpPr>
        <p:spPr>
          <a:xfrm rot="0" flipH="0" flipV="0">
            <a:off x="6899614" y="3768739"/>
            <a:ext cx="96640" cy="145951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4" name="Freeform 2934"/>
          <p:cNvSpPr/>
          <p:nvPr/>
        </p:nvSpPr>
        <p:spPr>
          <a:xfrm rot="0" flipH="0" flipV="0">
            <a:off x="7005074" y="3768739"/>
            <a:ext cx="96640" cy="145951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5" name="Freeform 2935"/>
          <p:cNvSpPr/>
          <p:nvPr/>
        </p:nvSpPr>
        <p:spPr>
          <a:xfrm rot="0" flipH="0" flipV="0">
            <a:off x="7110732" y="3804756"/>
            <a:ext cx="91182" cy="109934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6" name="Freeform 2936"/>
          <p:cNvSpPr/>
          <p:nvPr/>
        </p:nvSpPr>
        <p:spPr>
          <a:xfrm rot="0" flipH="0" flipV="0">
            <a:off x="7209062" y="3767151"/>
            <a:ext cx="47726" cy="145059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7" name="Freeform 2937"/>
          <p:cNvSpPr/>
          <p:nvPr/>
        </p:nvSpPr>
        <p:spPr>
          <a:xfrm rot="0" flipH="0" flipV="0">
            <a:off x="7253378" y="3804756"/>
            <a:ext cx="91182" cy="109934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8" name="Freeform 2938"/>
          <p:cNvSpPr/>
          <p:nvPr/>
        </p:nvSpPr>
        <p:spPr>
          <a:xfrm rot="0" flipH="0" flipV="0">
            <a:off x="7351708" y="3767151"/>
            <a:ext cx="47726" cy="145059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39" name="Freeform 2939"/>
          <p:cNvSpPr/>
          <p:nvPr/>
        </p:nvSpPr>
        <p:spPr>
          <a:xfrm rot="0" flipH="0" flipV="0">
            <a:off x="7396819" y="3804756"/>
            <a:ext cx="102593" cy="107454"/>
          </a:xfrm>
          <a:custGeom>
            <a:pathLst>
              <a:path w="6412110" h="6715918">
                <a:moveTo>
                  <a:pt x="4582714" y="0"/>
                </a:moveTo>
                <a:cubicBezTo>
                  <a:pt x="5202898" y="0"/>
                  <a:pt x="5662810" y="135400"/>
                  <a:pt x="5962450" y="406201"/>
                </a:cubicBezTo>
                <a:cubicBezTo>
                  <a:pt x="6262223" y="677002"/>
                  <a:pt x="6412110" y="1101791"/>
                  <a:pt x="6412110" y="1680567"/>
                </a:cubicBezTo>
                <a:cubicBezTo>
                  <a:pt x="6412110" y="1796322"/>
                  <a:pt x="6402783" y="1931723"/>
                  <a:pt x="6384130" y="2086768"/>
                </a:cubicBezTo>
                <a:cubicBezTo>
                  <a:pt x="6365609" y="2241814"/>
                  <a:pt x="6310840" y="2536362"/>
                  <a:pt x="6219824" y="2970411"/>
                </a:cubicBezTo>
                <a:lnTo>
                  <a:pt x="5419922" y="6715918"/>
                </a:lnTo>
                <a:lnTo>
                  <a:pt x="4341017" y="6715918"/>
                </a:lnTo>
                <a:lnTo>
                  <a:pt x="5258791" y="2480468"/>
                </a:lnTo>
                <a:cubicBezTo>
                  <a:pt x="5308400" y="2166276"/>
                  <a:pt x="5333205" y="1959570"/>
                  <a:pt x="5333205" y="1860351"/>
                </a:cubicBezTo>
                <a:cubicBezTo>
                  <a:pt x="5333205" y="1575130"/>
                  <a:pt x="5230877" y="1351888"/>
                  <a:pt x="5026222" y="1190625"/>
                </a:cubicBezTo>
                <a:cubicBezTo>
                  <a:pt x="4821567" y="1029361"/>
                  <a:pt x="4543556" y="948729"/>
                  <a:pt x="4192189" y="948729"/>
                </a:cubicBezTo>
                <a:cubicBezTo>
                  <a:pt x="3687761" y="948729"/>
                  <a:pt x="3199869" y="1149283"/>
                  <a:pt x="2728514" y="1550392"/>
                </a:cubicBezTo>
                <a:cubicBezTo>
                  <a:pt x="2257291" y="1951368"/>
                  <a:pt x="1965853" y="2443294"/>
                  <a:pt x="1854199" y="3026172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82910" y="148828"/>
                </a:lnTo>
                <a:lnTo>
                  <a:pt x="2424706" y="148828"/>
                </a:lnTo>
                <a:lnTo>
                  <a:pt x="2220117" y="1141015"/>
                </a:lnTo>
                <a:lnTo>
                  <a:pt x="2244922" y="1141015"/>
                </a:lnTo>
                <a:cubicBezTo>
                  <a:pt x="2513606" y="777213"/>
                  <a:pt x="2850487" y="496093"/>
                  <a:pt x="3255564" y="297656"/>
                </a:cubicBezTo>
                <a:cubicBezTo>
                  <a:pt x="3660774" y="99218"/>
                  <a:pt x="4103157" y="0"/>
                  <a:pt x="4582714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0" name="Freeform 2940"/>
          <p:cNvSpPr/>
          <p:nvPr/>
        </p:nvSpPr>
        <p:spPr>
          <a:xfrm rot="0" flipH="0" flipV="0">
            <a:off x="7574819" y="3763681"/>
            <a:ext cx="134937" cy="152003"/>
          </a:xfrm>
          <a:custGeom>
            <a:pathLst>
              <a:path w="8433594" h="9500194">
                <a:moveTo>
                  <a:pt x="4979392" y="0"/>
                </a:moveTo>
                <a:cubicBezTo>
                  <a:pt x="6008886" y="0"/>
                  <a:pt x="6838818" y="270801"/>
                  <a:pt x="7469188" y="812403"/>
                </a:cubicBezTo>
                <a:cubicBezTo>
                  <a:pt x="8099689" y="1353873"/>
                  <a:pt x="8421158" y="2128970"/>
                  <a:pt x="8433594" y="3137694"/>
                </a:cubicBezTo>
                <a:lnTo>
                  <a:pt x="7224316" y="3137694"/>
                </a:lnTo>
                <a:cubicBezTo>
                  <a:pt x="7224316" y="2451497"/>
                  <a:pt x="7022769" y="1926497"/>
                  <a:pt x="6619677" y="1562695"/>
                </a:cubicBezTo>
                <a:cubicBezTo>
                  <a:pt x="6216584" y="1198893"/>
                  <a:pt x="5669823" y="1016992"/>
                  <a:pt x="4979392" y="1016992"/>
                </a:cubicBezTo>
                <a:cubicBezTo>
                  <a:pt x="3834276" y="1016992"/>
                  <a:pt x="2918553" y="1459375"/>
                  <a:pt x="2232224" y="2344142"/>
                </a:cubicBezTo>
                <a:cubicBezTo>
                  <a:pt x="1546027" y="3228776"/>
                  <a:pt x="1202928" y="4289094"/>
                  <a:pt x="1202928" y="5525095"/>
                </a:cubicBezTo>
                <a:cubicBezTo>
                  <a:pt x="1202928" y="6447036"/>
                  <a:pt x="1432388" y="7170539"/>
                  <a:pt x="1891308" y="7695604"/>
                </a:cubicBezTo>
                <a:cubicBezTo>
                  <a:pt x="2350228" y="8220670"/>
                  <a:pt x="3015787" y="8483203"/>
                  <a:pt x="3887986" y="8483203"/>
                </a:cubicBezTo>
                <a:cubicBezTo>
                  <a:pt x="4594953" y="8483203"/>
                  <a:pt x="5185106" y="8294092"/>
                  <a:pt x="5658445" y="7915870"/>
                </a:cubicBezTo>
                <a:cubicBezTo>
                  <a:pt x="6131785" y="7537516"/>
                  <a:pt x="6475942" y="6972101"/>
                  <a:pt x="6690916" y="6219626"/>
                </a:cubicBezTo>
                <a:lnTo>
                  <a:pt x="7900194" y="6219626"/>
                </a:lnTo>
                <a:cubicBezTo>
                  <a:pt x="7648046" y="7306932"/>
                  <a:pt x="7178808" y="8125552"/>
                  <a:pt x="6492478" y="8675489"/>
                </a:cubicBezTo>
                <a:cubicBezTo>
                  <a:pt x="5806281" y="9225293"/>
                  <a:pt x="4938117" y="9500194"/>
                  <a:pt x="3887986" y="9500194"/>
                </a:cubicBezTo>
                <a:cubicBezTo>
                  <a:pt x="2660187" y="9500194"/>
                  <a:pt x="1705240" y="9152929"/>
                  <a:pt x="1023144" y="8458398"/>
                </a:cubicBezTo>
                <a:cubicBezTo>
                  <a:pt x="341048" y="7763867"/>
                  <a:pt x="0" y="6786099"/>
                  <a:pt x="0" y="5525095"/>
                </a:cubicBezTo>
                <a:cubicBezTo>
                  <a:pt x="0" y="3966567"/>
                  <a:pt x="465072" y="2656086"/>
                  <a:pt x="1395214" y="1593651"/>
                </a:cubicBezTo>
                <a:cubicBezTo>
                  <a:pt x="2325357" y="531217"/>
                  <a:pt x="3520083" y="0"/>
                  <a:pt x="4979392" y="0"/>
                </a:cubicBezTo>
                <a:close/>
                <a:moveTo>
                  <a:pt x="8799314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1" name="Freeform 2941"/>
          <p:cNvSpPr/>
          <p:nvPr/>
        </p:nvSpPr>
        <p:spPr>
          <a:xfrm rot="0" flipH="0" flipV="0">
            <a:off x="7715179" y="3767151"/>
            <a:ext cx="130670" cy="145059"/>
          </a:xfrm>
          <a:custGeom>
            <a:pathLst>
              <a:path w="8166894" h="9066212">
                <a:moveTo>
                  <a:pt x="8166894" y="0"/>
                </a:moveTo>
                <a:lnTo>
                  <a:pt x="7962305" y="1016992"/>
                </a:lnTo>
                <a:lnTo>
                  <a:pt x="2920603" y="1016992"/>
                </a:lnTo>
                <a:lnTo>
                  <a:pt x="2312988" y="3894336"/>
                </a:lnTo>
                <a:lnTo>
                  <a:pt x="7013377" y="3894336"/>
                </a:lnTo>
                <a:lnTo>
                  <a:pt x="6808788" y="4911328"/>
                </a:lnTo>
                <a:lnTo>
                  <a:pt x="2095897" y="4911328"/>
                </a:lnTo>
                <a:lnTo>
                  <a:pt x="1438672" y="8049220"/>
                </a:lnTo>
                <a:lnTo>
                  <a:pt x="6542088" y="8049220"/>
                </a:lnTo>
                <a:lnTo>
                  <a:pt x="6312694" y="9066212"/>
                </a:lnTo>
                <a:lnTo>
                  <a:pt x="0" y="9066212"/>
                </a:lnTo>
                <a:lnTo>
                  <a:pt x="1922264" y="0"/>
                </a:lnTo>
                <a:close/>
                <a:moveTo>
                  <a:pt x="89792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2" name="Freeform 2942"/>
          <p:cNvSpPr/>
          <p:nvPr/>
        </p:nvSpPr>
        <p:spPr>
          <a:xfrm rot="0" flipH="0" flipV="0">
            <a:off x="7839131" y="3767151"/>
            <a:ext cx="134340" cy="145059"/>
          </a:xfrm>
          <a:custGeom>
            <a:pathLst>
              <a:path w="8396288" h="9066212">
                <a:moveTo>
                  <a:pt x="5475486" y="0"/>
                </a:moveTo>
                <a:cubicBezTo>
                  <a:pt x="6384991" y="0"/>
                  <a:pt x="7099168" y="195395"/>
                  <a:pt x="7618016" y="586184"/>
                </a:cubicBezTo>
                <a:cubicBezTo>
                  <a:pt x="8136864" y="976842"/>
                  <a:pt x="8396288" y="1550392"/>
                  <a:pt x="8396288" y="2306836"/>
                </a:cubicBezTo>
                <a:cubicBezTo>
                  <a:pt x="8396288" y="2893946"/>
                  <a:pt x="8212336" y="3423179"/>
                  <a:pt x="7844433" y="3894534"/>
                </a:cubicBezTo>
                <a:cubicBezTo>
                  <a:pt x="7476530" y="4365757"/>
                  <a:pt x="6978386" y="4650978"/>
                  <a:pt x="6350000" y="4750197"/>
                </a:cubicBezTo>
                <a:lnTo>
                  <a:pt x="6350000" y="4775002"/>
                </a:lnTo>
                <a:cubicBezTo>
                  <a:pt x="6635221" y="4857684"/>
                  <a:pt x="6864614" y="5036476"/>
                  <a:pt x="7038181" y="5311378"/>
                </a:cubicBezTo>
                <a:cubicBezTo>
                  <a:pt x="7211880" y="5586280"/>
                  <a:pt x="7298730" y="5942872"/>
                  <a:pt x="7298730" y="6381155"/>
                </a:cubicBezTo>
                <a:cubicBezTo>
                  <a:pt x="7298730" y="6612665"/>
                  <a:pt x="7267708" y="6924741"/>
                  <a:pt x="7205663" y="7317383"/>
                </a:cubicBezTo>
                <a:cubicBezTo>
                  <a:pt x="7143618" y="7714258"/>
                  <a:pt x="7112595" y="8032618"/>
                  <a:pt x="7112595" y="8272462"/>
                </a:cubicBezTo>
                <a:cubicBezTo>
                  <a:pt x="7112595" y="8417190"/>
                  <a:pt x="7128074" y="8556757"/>
                  <a:pt x="7159030" y="8691166"/>
                </a:cubicBezTo>
                <a:cubicBezTo>
                  <a:pt x="7190119" y="8825442"/>
                  <a:pt x="7234635" y="8950457"/>
                  <a:pt x="7292578" y="9066212"/>
                </a:cubicBezTo>
                <a:lnTo>
                  <a:pt x="6033691" y="9066212"/>
                </a:lnTo>
                <a:cubicBezTo>
                  <a:pt x="6004719" y="8971095"/>
                  <a:pt x="5980906" y="8856398"/>
                  <a:pt x="5962253" y="8722122"/>
                </a:cubicBezTo>
                <a:cubicBezTo>
                  <a:pt x="5943732" y="8587714"/>
                  <a:pt x="5934472" y="8435777"/>
                  <a:pt x="5934472" y="8266311"/>
                </a:cubicBezTo>
                <a:cubicBezTo>
                  <a:pt x="5934472" y="7956219"/>
                  <a:pt x="5967545" y="7627541"/>
                  <a:pt x="6033691" y="7280275"/>
                </a:cubicBezTo>
                <a:cubicBezTo>
                  <a:pt x="6099837" y="6933009"/>
                  <a:pt x="6132910" y="6641571"/>
                  <a:pt x="6132910" y="6405959"/>
                </a:cubicBezTo>
                <a:cubicBezTo>
                  <a:pt x="6132910" y="6029722"/>
                  <a:pt x="6060546" y="5740334"/>
                  <a:pt x="5915819" y="5537795"/>
                </a:cubicBezTo>
                <a:cubicBezTo>
                  <a:pt x="5771092" y="5335124"/>
                  <a:pt x="5527212" y="5219369"/>
                  <a:pt x="5184180" y="5190530"/>
                </a:cubicBezTo>
                <a:lnTo>
                  <a:pt x="2021483" y="5190530"/>
                </a:lnTo>
                <a:lnTo>
                  <a:pt x="1209080" y="9066212"/>
                </a:lnTo>
                <a:lnTo>
                  <a:pt x="0" y="9066212"/>
                </a:lnTo>
                <a:lnTo>
                  <a:pt x="1922264" y="0"/>
                </a:lnTo>
                <a:close/>
                <a:moveTo>
                  <a:pt x="8979297" y="9066212"/>
                </a:moveTo>
                <a:moveTo>
                  <a:pt x="2908300" y="1016992"/>
                </a:moveTo>
                <a:lnTo>
                  <a:pt x="2238574" y="4179689"/>
                </a:lnTo>
                <a:lnTo>
                  <a:pt x="5010547" y="4179689"/>
                </a:lnTo>
                <a:cubicBezTo>
                  <a:pt x="5684309" y="4179689"/>
                  <a:pt x="6216518" y="4018492"/>
                  <a:pt x="6607175" y="3696097"/>
                </a:cubicBezTo>
                <a:cubicBezTo>
                  <a:pt x="6997964" y="3373570"/>
                  <a:pt x="7193360" y="2935287"/>
                  <a:pt x="7193360" y="2381250"/>
                </a:cubicBezTo>
                <a:cubicBezTo>
                  <a:pt x="7193360" y="1926564"/>
                  <a:pt x="7045524" y="1585516"/>
                  <a:pt x="6749852" y="1358106"/>
                </a:cubicBezTo>
                <a:cubicBezTo>
                  <a:pt x="6454312" y="1130697"/>
                  <a:pt x="6027473" y="1016992"/>
                  <a:pt x="5469335" y="1016992"/>
                </a:cubicBezTo>
                <a:close/>
                <a:moveTo>
                  <a:pt x="796230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3" name="Freeform 2943"/>
          <p:cNvSpPr/>
          <p:nvPr/>
        </p:nvSpPr>
        <p:spPr>
          <a:xfrm rot="0" flipH="0" flipV="0">
            <a:off x="7978323" y="3767151"/>
            <a:ext cx="146545" cy="145059"/>
          </a:xfrm>
          <a:custGeom>
            <a:pathLst>
              <a:path w="9159081" h="9066212">
                <a:moveTo>
                  <a:pt x="3212108" y="0"/>
                </a:moveTo>
                <a:lnTo>
                  <a:pt x="6455370" y="7503517"/>
                </a:lnTo>
                <a:lnTo>
                  <a:pt x="6480175" y="7503517"/>
                </a:lnTo>
                <a:lnTo>
                  <a:pt x="7993261" y="0"/>
                </a:lnTo>
                <a:lnTo>
                  <a:pt x="9159081" y="0"/>
                </a:lnTo>
                <a:lnTo>
                  <a:pt x="7242969" y="9066212"/>
                </a:lnTo>
                <a:lnTo>
                  <a:pt x="5946775" y="9066212"/>
                </a:lnTo>
                <a:lnTo>
                  <a:pt x="2734667" y="1612305"/>
                </a:lnTo>
                <a:lnTo>
                  <a:pt x="2709863" y="1612305"/>
                </a:lnTo>
                <a:lnTo>
                  <a:pt x="1171972" y="9066212"/>
                </a:lnTo>
                <a:lnTo>
                  <a:pt x="0" y="9066212"/>
                </a:lnTo>
                <a:lnTo>
                  <a:pt x="1922264" y="0"/>
                </a:lnTo>
                <a:close/>
                <a:moveTo>
                  <a:pt x="89792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4" name="Freeform 2944"/>
          <p:cNvSpPr/>
          <p:nvPr/>
        </p:nvSpPr>
        <p:spPr>
          <a:xfrm rot="0" flipH="0" flipV="0">
            <a:off x="8122649" y="3767151"/>
            <a:ext cx="47726" cy="145059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5" name="Freeform 2945"/>
          <p:cNvSpPr/>
          <p:nvPr/>
        </p:nvSpPr>
        <p:spPr>
          <a:xfrm rot="0" flipH="0" flipV="0">
            <a:off x="8167760" y="3767151"/>
            <a:ext cx="47726" cy="145059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6" name="Freeform 2946"/>
          <p:cNvSpPr/>
          <p:nvPr/>
        </p:nvSpPr>
        <p:spPr>
          <a:xfrm rot="0" flipH="0" flipV="0">
            <a:off x="8212870" y="3804756"/>
            <a:ext cx="102593" cy="107454"/>
          </a:xfrm>
          <a:custGeom>
            <a:pathLst>
              <a:path w="6412110" h="6715918">
                <a:moveTo>
                  <a:pt x="4582714" y="0"/>
                </a:moveTo>
                <a:cubicBezTo>
                  <a:pt x="5202898" y="0"/>
                  <a:pt x="5662810" y="135400"/>
                  <a:pt x="5962450" y="406201"/>
                </a:cubicBezTo>
                <a:cubicBezTo>
                  <a:pt x="6262223" y="677002"/>
                  <a:pt x="6412110" y="1101791"/>
                  <a:pt x="6412110" y="1680567"/>
                </a:cubicBezTo>
                <a:cubicBezTo>
                  <a:pt x="6412110" y="1796322"/>
                  <a:pt x="6402783" y="1931723"/>
                  <a:pt x="6384130" y="2086768"/>
                </a:cubicBezTo>
                <a:cubicBezTo>
                  <a:pt x="6365609" y="2241814"/>
                  <a:pt x="6310840" y="2536362"/>
                  <a:pt x="6219824" y="2970411"/>
                </a:cubicBezTo>
                <a:lnTo>
                  <a:pt x="5419922" y="6715918"/>
                </a:lnTo>
                <a:lnTo>
                  <a:pt x="4341017" y="6715918"/>
                </a:lnTo>
                <a:lnTo>
                  <a:pt x="5258791" y="2480468"/>
                </a:lnTo>
                <a:cubicBezTo>
                  <a:pt x="5308400" y="2166276"/>
                  <a:pt x="5333205" y="1959570"/>
                  <a:pt x="5333205" y="1860351"/>
                </a:cubicBezTo>
                <a:cubicBezTo>
                  <a:pt x="5333205" y="1575130"/>
                  <a:pt x="5230877" y="1351888"/>
                  <a:pt x="5026222" y="1190625"/>
                </a:cubicBezTo>
                <a:cubicBezTo>
                  <a:pt x="4821567" y="1029361"/>
                  <a:pt x="4543556" y="948729"/>
                  <a:pt x="4192189" y="948729"/>
                </a:cubicBezTo>
                <a:cubicBezTo>
                  <a:pt x="3687761" y="948729"/>
                  <a:pt x="3199869" y="1149283"/>
                  <a:pt x="2728514" y="1550392"/>
                </a:cubicBezTo>
                <a:cubicBezTo>
                  <a:pt x="2257291" y="1951368"/>
                  <a:pt x="1965853" y="2443294"/>
                  <a:pt x="1854199" y="3026172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82910" y="148828"/>
                </a:lnTo>
                <a:lnTo>
                  <a:pt x="2424706" y="148828"/>
                </a:lnTo>
                <a:lnTo>
                  <a:pt x="2220117" y="1141015"/>
                </a:lnTo>
                <a:lnTo>
                  <a:pt x="2244922" y="1141015"/>
                </a:lnTo>
                <a:cubicBezTo>
                  <a:pt x="2513606" y="777213"/>
                  <a:pt x="2850487" y="496093"/>
                  <a:pt x="3255564" y="297656"/>
                </a:cubicBezTo>
                <a:cubicBezTo>
                  <a:pt x="3660774" y="99218"/>
                  <a:pt x="4103157" y="0"/>
                  <a:pt x="4582714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7" name="Freeform 2947"/>
          <p:cNvSpPr/>
          <p:nvPr/>
        </p:nvSpPr>
        <p:spPr>
          <a:xfrm rot="0" flipH="0" flipV="0">
            <a:off x="8389877" y="3776082"/>
            <a:ext cx="59134" cy="137318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8" name="Freeform 2948"/>
          <p:cNvSpPr/>
          <p:nvPr/>
        </p:nvSpPr>
        <p:spPr>
          <a:xfrm rot="0" flipH="0" flipV="0">
            <a:off x="8447969" y="3768739"/>
            <a:ext cx="102393" cy="145951"/>
          </a:xfrm>
          <a:custGeom>
            <a:pathLst>
              <a:path w="6399610" h="9121972">
                <a:moveTo>
                  <a:pt x="3671094" y="2251075"/>
                </a:moveTo>
                <a:cubicBezTo>
                  <a:pt x="4564063" y="2251075"/>
                  <a:pt x="5242057" y="2485694"/>
                  <a:pt x="5705078" y="2954933"/>
                </a:cubicBezTo>
                <a:cubicBezTo>
                  <a:pt x="6168099" y="3424171"/>
                  <a:pt x="6399610" y="4094956"/>
                  <a:pt x="6399610" y="4967287"/>
                </a:cubicBezTo>
                <a:cubicBezTo>
                  <a:pt x="6399610" y="6128940"/>
                  <a:pt x="6059554" y="7111801"/>
                  <a:pt x="5379442" y="7915870"/>
                </a:cubicBezTo>
                <a:cubicBezTo>
                  <a:pt x="4699463" y="8719939"/>
                  <a:pt x="3828190" y="9121972"/>
                  <a:pt x="2765624" y="9121972"/>
                </a:cubicBezTo>
                <a:cubicBezTo>
                  <a:pt x="1938801" y="9121972"/>
                  <a:pt x="1271125" y="8869825"/>
                  <a:pt x="762595" y="8365529"/>
                </a:cubicBezTo>
                <a:cubicBezTo>
                  <a:pt x="254199" y="7861101"/>
                  <a:pt x="0" y="7195476"/>
                  <a:pt x="0" y="6368653"/>
                </a:cubicBezTo>
                <a:cubicBezTo>
                  <a:pt x="0" y="5252508"/>
                  <a:pt x="338998" y="4287242"/>
                  <a:pt x="1016992" y="3472854"/>
                </a:cubicBezTo>
                <a:cubicBezTo>
                  <a:pt x="1694987" y="2658335"/>
                  <a:pt x="2579688" y="2251075"/>
                  <a:pt x="3671094" y="2251075"/>
                </a:cubicBezTo>
                <a:close/>
                <a:moveTo>
                  <a:pt x="6498828" y="8966993"/>
                </a:moveTo>
                <a:moveTo>
                  <a:pt x="1078905" y="6362501"/>
                </a:moveTo>
                <a:cubicBezTo>
                  <a:pt x="1078905" y="6937176"/>
                  <a:pt x="1240102" y="7381610"/>
                  <a:pt x="1562497" y="7695803"/>
                </a:cubicBezTo>
                <a:cubicBezTo>
                  <a:pt x="1885024" y="8009996"/>
                  <a:pt x="2323306" y="8167092"/>
                  <a:pt x="2877344" y="8167092"/>
                </a:cubicBezTo>
                <a:cubicBezTo>
                  <a:pt x="3571875" y="8167092"/>
                  <a:pt x="4152702" y="7843573"/>
                  <a:pt x="4619824" y="7196534"/>
                </a:cubicBezTo>
                <a:cubicBezTo>
                  <a:pt x="5086945" y="6549496"/>
                  <a:pt x="5320506" y="5835319"/>
                  <a:pt x="5320506" y="5054004"/>
                </a:cubicBezTo>
                <a:cubicBezTo>
                  <a:pt x="5320506" y="4500099"/>
                  <a:pt x="5169628" y="4052623"/>
                  <a:pt x="4867870" y="3711575"/>
                </a:cubicBezTo>
                <a:cubicBezTo>
                  <a:pt x="4566113" y="3370394"/>
                  <a:pt x="4136165" y="3199804"/>
                  <a:pt x="3578027" y="3199804"/>
                </a:cubicBezTo>
                <a:cubicBezTo>
                  <a:pt x="2866959" y="3199804"/>
                  <a:pt x="2272639" y="3524382"/>
                  <a:pt x="1795066" y="4173537"/>
                </a:cubicBezTo>
                <a:cubicBezTo>
                  <a:pt x="1317625" y="4822560"/>
                  <a:pt x="1078905" y="5552215"/>
                  <a:pt x="1078905" y="6362501"/>
                </a:cubicBezTo>
                <a:close/>
                <a:moveTo>
                  <a:pt x="2387402" y="8966993"/>
                </a:moveTo>
                <a:moveTo>
                  <a:pt x="3782616" y="0"/>
                </a:moveTo>
                <a:lnTo>
                  <a:pt x="3516114" y="1320998"/>
                </a:lnTo>
                <a:lnTo>
                  <a:pt x="2387402" y="1320998"/>
                </a:lnTo>
                <a:lnTo>
                  <a:pt x="2654102" y="0"/>
                </a:lnTo>
                <a:close/>
                <a:moveTo>
                  <a:pt x="8749903" y="8966993"/>
                </a:moveTo>
                <a:moveTo>
                  <a:pt x="5853906" y="0"/>
                </a:moveTo>
                <a:lnTo>
                  <a:pt x="5587206" y="1320998"/>
                </a:lnTo>
                <a:lnTo>
                  <a:pt x="4452342" y="1320998"/>
                </a:lnTo>
                <a:lnTo>
                  <a:pt x="4719042" y="0"/>
                </a:lnTo>
                <a:close/>
                <a:moveTo>
                  <a:pt x="8749903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49" name="Freeform 2949"/>
          <p:cNvSpPr/>
          <p:nvPr/>
        </p:nvSpPr>
        <p:spPr>
          <a:xfrm rot="0" flipH="0" flipV="0">
            <a:off x="8560139" y="3767151"/>
            <a:ext cx="47726" cy="145059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0" name="Freeform 2950"/>
          <p:cNvSpPr/>
          <p:nvPr/>
        </p:nvSpPr>
        <p:spPr>
          <a:xfrm rot="0" flipH="0" flipV="0">
            <a:off x="8605249" y="3767151"/>
            <a:ext cx="102593" cy="145059"/>
          </a:xfrm>
          <a:custGeom>
            <a:pathLst>
              <a:path w="6412110" h="9066212">
                <a:moveTo>
                  <a:pt x="2995214" y="0"/>
                </a:moveTo>
                <a:lnTo>
                  <a:pt x="2220117" y="3460353"/>
                </a:lnTo>
                <a:lnTo>
                  <a:pt x="2244922" y="3491309"/>
                </a:lnTo>
                <a:cubicBezTo>
                  <a:pt x="2513606" y="3127507"/>
                  <a:pt x="2850487" y="2846387"/>
                  <a:pt x="3255564" y="2647950"/>
                </a:cubicBezTo>
                <a:cubicBezTo>
                  <a:pt x="3660774" y="2449512"/>
                  <a:pt x="4103157" y="2350294"/>
                  <a:pt x="4582714" y="2350294"/>
                </a:cubicBezTo>
                <a:cubicBezTo>
                  <a:pt x="5202898" y="2350294"/>
                  <a:pt x="5662810" y="2485694"/>
                  <a:pt x="5962450" y="2756495"/>
                </a:cubicBezTo>
                <a:cubicBezTo>
                  <a:pt x="6262223" y="3027296"/>
                  <a:pt x="6412110" y="3452085"/>
                  <a:pt x="6412110" y="4030861"/>
                </a:cubicBezTo>
                <a:cubicBezTo>
                  <a:pt x="6412110" y="4146616"/>
                  <a:pt x="6402783" y="4282017"/>
                  <a:pt x="6384130" y="4437062"/>
                </a:cubicBezTo>
                <a:cubicBezTo>
                  <a:pt x="6365609" y="4592108"/>
                  <a:pt x="6310840" y="4886656"/>
                  <a:pt x="6219824" y="5320705"/>
                </a:cubicBezTo>
                <a:lnTo>
                  <a:pt x="5419922" y="9066212"/>
                </a:lnTo>
                <a:lnTo>
                  <a:pt x="4341017" y="9066212"/>
                </a:lnTo>
                <a:lnTo>
                  <a:pt x="5258791" y="4805958"/>
                </a:lnTo>
                <a:cubicBezTo>
                  <a:pt x="5308400" y="4508302"/>
                  <a:pt x="5333205" y="4309864"/>
                  <a:pt x="5333205" y="4210645"/>
                </a:cubicBezTo>
                <a:cubicBezTo>
                  <a:pt x="5333205" y="3925424"/>
                  <a:pt x="5230877" y="3702182"/>
                  <a:pt x="5026222" y="3540919"/>
                </a:cubicBezTo>
                <a:cubicBezTo>
                  <a:pt x="4821567" y="3379655"/>
                  <a:pt x="4543556" y="3299023"/>
                  <a:pt x="4192189" y="3299023"/>
                </a:cubicBezTo>
                <a:cubicBezTo>
                  <a:pt x="3687761" y="3299023"/>
                  <a:pt x="3199869" y="3499577"/>
                  <a:pt x="2728514" y="3900686"/>
                </a:cubicBezTo>
                <a:cubicBezTo>
                  <a:pt x="2257291" y="4301662"/>
                  <a:pt x="1961752" y="4820444"/>
                  <a:pt x="1841895" y="5457031"/>
                </a:cubicBez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1" name="Freeform 2951"/>
          <p:cNvSpPr/>
          <p:nvPr/>
        </p:nvSpPr>
        <p:spPr>
          <a:xfrm rot="0" flipH="0" flipV="0">
            <a:off x="8718229" y="3767151"/>
            <a:ext cx="47726" cy="145059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2" name="Freeform 2952"/>
          <p:cNvSpPr/>
          <p:nvPr/>
        </p:nvSpPr>
        <p:spPr>
          <a:xfrm rot="0" flipH="0" flipV="0">
            <a:off x="8763339" y="3804756"/>
            <a:ext cx="102593" cy="107454"/>
          </a:xfrm>
          <a:custGeom>
            <a:pathLst>
              <a:path w="6412110" h="6715918">
                <a:moveTo>
                  <a:pt x="4582714" y="0"/>
                </a:moveTo>
                <a:cubicBezTo>
                  <a:pt x="5202898" y="0"/>
                  <a:pt x="5662810" y="135400"/>
                  <a:pt x="5962450" y="406201"/>
                </a:cubicBezTo>
                <a:cubicBezTo>
                  <a:pt x="6262223" y="677002"/>
                  <a:pt x="6412110" y="1101791"/>
                  <a:pt x="6412110" y="1680567"/>
                </a:cubicBezTo>
                <a:cubicBezTo>
                  <a:pt x="6412110" y="1796322"/>
                  <a:pt x="6402783" y="1931723"/>
                  <a:pt x="6384130" y="2086768"/>
                </a:cubicBezTo>
                <a:cubicBezTo>
                  <a:pt x="6365609" y="2241814"/>
                  <a:pt x="6310840" y="2536362"/>
                  <a:pt x="6219824" y="2970411"/>
                </a:cubicBezTo>
                <a:lnTo>
                  <a:pt x="5419922" y="6715918"/>
                </a:lnTo>
                <a:lnTo>
                  <a:pt x="4341017" y="6715918"/>
                </a:lnTo>
                <a:lnTo>
                  <a:pt x="5258791" y="2480468"/>
                </a:lnTo>
                <a:cubicBezTo>
                  <a:pt x="5308400" y="2166276"/>
                  <a:pt x="5333205" y="1959570"/>
                  <a:pt x="5333205" y="1860351"/>
                </a:cubicBezTo>
                <a:cubicBezTo>
                  <a:pt x="5333205" y="1575130"/>
                  <a:pt x="5230877" y="1351888"/>
                  <a:pt x="5026222" y="1190625"/>
                </a:cubicBezTo>
                <a:cubicBezTo>
                  <a:pt x="4821567" y="1029361"/>
                  <a:pt x="4543556" y="948729"/>
                  <a:pt x="4192189" y="948729"/>
                </a:cubicBezTo>
                <a:cubicBezTo>
                  <a:pt x="3687761" y="948729"/>
                  <a:pt x="3199869" y="1149283"/>
                  <a:pt x="2728514" y="1550392"/>
                </a:cubicBezTo>
                <a:cubicBezTo>
                  <a:pt x="2257291" y="1951368"/>
                  <a:pt x="1965853" y="2443294"/>
                  <a:pt x="1854199" y="3026172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82910" y="148828"/>
                </a:lnTo>
                <a:lnTo>
                  <a:pt x="2424706" y="148828"/>
                </a:lnTo>
                <a:lnTo>
                  <a:pt x="2220117" y="1141015"/>
                </a:lnTo>
                <a:lnTo>
                  <a:pt x="2244922" y="1141015"/>
                </a:lnTo>
                <a:cubicBezTo>
                  <a:pt x="2513606" y="777213"/>
                  <a:pt x="2850487" y="496093"/>
                  <a:pt x="3255564" y="297656"/>
                </a:cubicBezTo>
                <a:cubicBezTo>
                  <a:pt x="3660774" y="99218"/>
                  <a:pt x="4103157" y="0"/>
                  <a:pt x="4582714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3" name="Freeform 2953"/>
          <p:cNvSpPr/>
          <p:nvPr/>
        </p:nvSpPr>
        <p:spPr>
          <a:xfrm rot="0" flipH="0" flipV="0">
            <a:off x="8894774" y="3765465"/>
            <a:ext cx="91281" cy="146745"/>
          </a:xfrm>
          <a:custGeom>
            <a:pathLst>
              <a:path w="5705078" h="9171582">
                <a:moveTo>
                  <a:pt x="3075781" y="0"/>
                </a:moveTo>
                <a:cubicBezTo>
                  <a:pt x="3803385" y="0"/>
                  <a:pt x="4423502" y="191228"/>
                  <a:pt x="4936133" y="573682"/>
                </a:cubicBezTo>
                <a:cubicBezTo>
                  <a:pt x="5448763" y="956006"/>
                  <a:pt x="5705078" y="1465527"/>
                  <a:pt x="5705078" y="2102247"/>
                </a:cubicBezTo>
                <a:cubicBezTo>
                  <a:pt x="5705078" y="2598340"/>
                  <a:pt x="5596533" y="3046875"/>
                  <a:pt x="5379442" y="3447851"/>
                </a:cubicBezTo>
                <a:cubicBezTo>
                  <a:pt x="5162483" y="3848827"/>
                  <a:pt x="4690202" y="4303580"/>
                  <a:pt x="3962598" y="4812109"/>
                </a:cubicBezTo>
                <a:cubicBezTo>
                  <a:pt x="3433432" y="5184246"/>
                  <a:pt x="3067513" y="5503664"/>
                  <a:pt x="2864842" y="5770364"/>
                </a:cubicBezTo>
                <a:cubicBezTo>
                  <a:pt x="2662304" y="6036931"/>
                  <a:pt x="2523860" y="6395508"/>
                  <a:pt x="2449512" y="6846093"/>
                </a:cubicBezTo>
                <a:lnTo>
                  <a:pt x="1395214" y="6846093"/>
                </a:lnTo>
                <a:cubicBezTo>
                  <a:pt x="1506868" y="6192970"/>
                  <a:pt x="1690820" y="5681397"/>
                  <a:pt x="1947069" y="5311378"/>
                </a:cubicBezTo>
                <a:cubicBezTo>
                  <a:pt x="2203450" y="4941358"/>
                  <a:pt x="2670638" y="4528939"/>
                  <a:pt x="3348633" y="4074120"/>
                </a:cubicBezTo>
                <a:cubicBezTo>
                  <a:pt x="3770379" y="3788899"/>
                  <a:pt x="4077361" y="3500569"/>
                  <a:pt x="4269581" y="3209131"/>
                </a:cubicBezTo>
                <a:cubicBezTo>
                  <a:pt x="4461801" y="2917693"/>
                  <a:pt x="4557911" y="2610709"/>
                  <a:pt x="4557911" y="2288182"/>
                </a:cubicBezTo>
                <a:cubicBezTo>
                  <a:pt x="4557911" y="1858234"/>
                  <a:pt x="4430779" y="1528564"/>
                  <a:pt x="4176514" y="1299170"/>
                </a:cubicBezTo>
                <a:cubicBezTo>
                  <a:pt x="3922249" y="1069776"/>
                  <a:pt x="3563607" y="955079"/>
                  <a:pt x="3100586" y="955079"/>
                </a:cubicBezTo>
                <a:cubicBezTo>
                  <a:pt x="2534245" y="955079"/>
                  <a:pt x="2071224" y="1139031"/>
                  <a:pt x="1711523" y="1506934"/>
                </a:cubicBezTo>
                <a:cubicBezTo>
                  <a:pt x="1351822" y="1874837"/>
                  <a:pt x="1141015" y="2364713"/>
                  <a:pt x="1079103" y="2976562"/>
                </a:cubicBezTo>
                <a:lnTo>
                  <a:pt x="0" y="2976562"/>
                </a:lnTo>
                <a:cubicBezTo>
                  <a:pt x="53710" y="2108464"/>
                  <a:pt x="369953" y="1395346"/>
                  <a:pt x="948729" y="837207"/>
                </a:cubicBezTo>
                <a:cubicBezTo>
                  <a:pt x="1527506" y="279069"/>
                  <a:pt x="2236523" y="0"/>
                  <a:pt x="3075781" y="0"/>
                </a:cubicBezTo>
                <a:close/>
                <a:moveTo>
                  <a:pt x="8080176" y="9171582"/>
                </a:moveTo>
                <a:moveTo>
                  <a:pt x="2461815" y="7763867"/>
                </a:moveTo>
                <a:lnTo>
                  <a:pt x="2158008" y="9171582"/>
                </a:lnTo>
                <a:lnTo>
                  <a:pt x="750292" y="9171582"/>
                </a:lnTo>
                <a:lnTo>
                  <a:pt x="1054298" y="7763867"/>
                </a:lnTo>
                <a:close/>
                <a:moveTo>
                  <a:pt x="316309" y="917158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4" name="Rectangle 2954"/>
          <p:cNvSpPr/>
          <p:nvPr/>
        </p:nvSpPr>
        <p:spPr>
          <a:xfrm rot="0" flipH="0" flipV="0">
            <a:off x="11940702" y="1294940"/>
            <a:ext cx="5220061" cy="687765"/>
          </a:xfrm>
          <a:prstGeom prst="rect">
            <a:avLst/>
          </a:prstGeom>
        </p:spPr>
      </p:sp>
      <p:sp>
        <p:nvSpPr>
          <p:cNvPr id="2955" name="Freeform 2955"/>
          <p:cNvSpPr/>
          <p:nvPr/>
        </p:nvSpPr>
        <p:spPr>
          <a:xfrm rot="0" flipH="0" flipV="0">
            <a:off x="12020400" y="1347993"/>
            <a:ext cx="137125" cy="190390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6" name="Freeform 2956"/>
          <p:cNvSpPr/>
          <p:nvPr/>
        </p:nvSpPr>
        <p:spPr>
          <a:xfrm rot="0" flipH="0" flipV="0">
            <a:off x="12168686" y="1347993"/>
            <a:ext cx="137125" cy="194165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7" name="Freeform 2957"/>
          <p:cNvSpPr/>
          <p:nvPr/>
        </p:nvSpPr>
        <p:spPr>
          <a:xfrm rot="0" flipH="0" flipV="0">
            <a:off x="12331164" y="1351639"/>
            <a:ext cx="84777" cy="186744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8" name="Freeform 2958"/>
          <p:cNvSpPr/>
          <p:nvPr/>
        </p:nvSpPr>
        <p:spPr>
          <a:xfrm rot="0" flipH="0" flipV="0">
            <a:off x="12479449" y="1351639"/>
            <a:ext cx="84777" cy="186744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59" name="Freeform 2959"/>
          <p:cNvSpPr/>
          <p:nvPr/>
        </p:nvSpPr>
        <p:spPr>
          <a:xfrm rot="0" flipH="0" flipV="0">
            <a:off x="12624217" y="1402950"/>
            <a:ext cx="41805" cy="135433"/>
          </a:xfrm>
          <a:custGeom>
            <a:pathLst>
              <a:path w="1990725" h="6449218">
                <a:moveTo>
                  <a:pt x="1990725" y="0"/>
                </a:moveTo>
                <a:lnTo>
                  <a:pt x="1990725" y="1953418"/>
                </a:lnTo>
                <a:lnTo>
                  <a:pt x="0" y="1953418"/>
                </a:lnTo>
                <a:lnTo>
                  <a:pt x="0" y="0"/>
                </a:lnTo>
                <a:close/>
                <a:moveTo>
                  <a:pt x="5674122" y="6449218"/>
                </a:moveTo>
                <a:moveTo>
                  <a:pt x="1990725" y="4495800"/>
                </a:moveTo>
                <a:lnTo>
                  <a:pt x="1990725" y="6449218"/>
                </a:lnTo>
                <a:lnTo>
                  <a:pt x="0" y="6449218"/>
                </a:lnTo>
                <a:lnTo>
                  <a:pt x="0" y="4495800"/>
                </a:lnTo>
                <a:close/>
                <a:moveTo>
                  <a:pt x="1178322" y="6449218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0" name="Freeform 2960"/>
          <p:cNvSpPr/>
          <p:nvPr/>
        </p:nvSpPr>
        <p:spPr>
          <a:xfrm rot="0" flipH="0" flipV="0">
            <a:off x="12774053" y="1347993"/>
            <a:ext cx="144551" cy="190390"/>
          </a:xfrm>
          <a:custGeom>
            <a:pathLst>
              <a:path w="6883400" h="9066212">
                <a:moveTo>
                  <a:pt x="6784181" y="0"/>
                </a:moveTo>
                <a:lnTo>
                  <a:pt x="6784181" y="1674416"/>
                </a:lnTo>
                <a:lnTo>
                  <a:pt x="1996877" y="1674416"/>
                </a:lnTo>
                <a:lnTo>
                  <a:pt x="1996877" y="3615333"/>
                </a:lnTo>
                <a:lnTo>
                  <a:pt x="6387306" y="3615333"/>
                </a:lnTo>
                <a:lnTo>
                  <a:pt x="6387306" y="5165725"/>
                </a:lnTo>
                <a:lnTo>
                  <a:pt x="1996877" y="5165725"/>
                </a:lnTo>
                <a:lnTo>
                  <a:pt x="1996877" y="7391797"/>
                </a:lnTo>
                <a:lnTo>
                  <a:pt x="6883400" y="7391797"/>
                </a:lnTo>
                <a:lnTo>
                  <a:pt x="688340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1" name="Freeform 2961"/>
          <p:cNvSpPr/>
          <p:nvPr/>
        </p:nvSpPr>
        <p:spPr>
          <a:xfrm rot="0" flipH="0" flipV="0">
            <a:off x="12942703" y="1396828"/>
            <a:ext cx="129312" cy="141555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2" name="Freeform 2962"/>
          <p:cNvSpPr/>
          <p:nvPr/>
        </p:nvSpPr>
        <p:spPr>
          <a:xfrm rot="0" flipH="0" flipV="0">
            <a:off x="13093818" y="1396828"/>
            <a:ext cx="127749" cy="14533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3" name="Freeform 2963"/>
          <p:cNvSpPr/>
          <p:nvPr/>
        </p:nvSpPr>
        <p:spPr>
          <a:xfrm rot="0" flipH="0" flipV="0">
            <a:off x="13244849" y="1347993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4" name="Freeform 2964"/>
          <p:cNvSpPr/>
          <p:nvPr/>
        </p:nvSpPr>
        <p:spPr>
          <a:xfrm rot="0" flipH="0" flipV="0">
            <a:off x="13313391" y="1396828"/>
            <a:ext cx="210701" cy="141555"/>
          </a:xfrm>
          <a:custGeom>
            <a:pathLst>
              <a:path w="10033396" h="6740723">
                <a:moveTo>
                  <a:pt x="3733006" y="0"/>
                </a:moveTo>
                <a:cubicBezTo>
                  <a:pt x="4220897" y="0"/>
                  <a:pt x="4623990" y="94059"/>
                  <a:pt x="4942284" y="282178"/>
                </a:cubicBezTo>
                <a:cubicBezTo>
                  <a:pt x="5260578" y="470297"/>
                  <a:pt x="5496255" y="740040"/>
                  <a:pt x="5649317" y="1091406"/>
                </a:cubicBezTo>
                <a:cubicBezTo>
                  <a:pt x="5897364" y="740040"/>
                  <a:pt x="6190853" y="470297"/>
                  <a:pt x="6529784" y="282178"/>
                </a:cubicBezTo>
                <a:cubicBezTo>
                  <a:pt x="6868848" y="94059"/>
                  <a:pt x="7238867" y="0"/>
                  <a:pt x="7639843" y="0"/>
                </a:cubicBezTo>
                <a:cubicBezTo>
                  <a:pt x="8433593" y="0"/>
                  <a:pt x="9030956" y="202605"/>
                  <a:pt x="9431932" y="607814"/>
                </a:cubicBezTo>
                <a:cubicBezTo>
                  <a:pt x="9832909" y="1012891"/>
                  <a:pt x="10033396" y="1573014"/>
                  <a:pt x="10033396" y="2288183"/>
                </a:cubicBezTo>
                <a:lnTo>
                  <a:pt x="10033396" y="6740723"/>
                </a:lnTo>
                <a:lnTo>
                  <a:pt x="8229004" y="6740723"/>
                </a:lnTo>
                <a:lnTo>
                  <a:pt x="8229004" y="2945606"/>
                </a:lnTo>
                <a:cubicBezTo>
                  <a:pt x="8229004" y="2346193"/>
                  <a:pt x="8141096" y="1942108"/>
                  <a:pt x="7965281" y="1733352"/>
                </a:cubicBezTo>
                <a:cubicBezTo>
                  <a:pt x="7789598" y="1524463"/>
                  <a:pt x="7509536" y="1420019"/>
                  <a:pt x="7125096" y="1420019"/>
                </a:cubicBezTo>
                <a:cubicBezTo>
                  <a:pt x="6720020" y="1420019"/>
                  <a:pt x="6417204" y="1556478"/>
                  <a:pt x="6216650" y="1829395"/>
                </a:cubicBezTo>
                <a:cubicBezTo>
                  <a:pt x="6016095" y="2102181"/>
                  <a:pt x="5915818" y="2501106"/>
                  <a:pt x="5915818" y="3026172"/>
                </a:cubicBezTo>
                <a:lnTo>
                  <a:pt x="5915818" y="6740723"/>
                </a:lnTo>
                <a:lnTo>
                  <a:pt x="4111426" y="6740723"/>
                </a:lnTo>
                <a:lnTo>
                  <a:pt x="4111426" y="2697559"/>
                </a:lnTo>
                <a:cubicBezTo>
                  <a:pt x="4111426" y="2263510"/>
                  <a:pt x="4028744" y="1942108"/>
                  <a:pt x="3863379" y="1733352"/>
                </a:cubicBezTo>
                <a:cubicBezTo>
                  <a:pt x="3698015" y="1524463"/>
                  <a:pt x="3418946" y="1420019"/>
                  <a:pt x="3026171" y="1420019"/>
                </a:cubicBezTo>
                <a:cubicBezTo>
                  <a:pt x="2683007" y="1420019"/>
                  <a:pt x="2393619" y="1552310"/>
                  <a:pt x="2158007" y="1816894"/>
                </a:cubicBezTo>
                <a:cubicBezTo>
                  <a:pt x="1922396" y="2081477"/>
                  <a:pt x="1804590" y="2439128"/>
                  <a:pt x="1804590" y="2889845"/>
                </a:cubicBezTo>
                <a:lnTo>
                  <a:pt x="1804590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699021" y="173633"/>
                </a:lnTo>
                <a:lnTo>
                  <a:pt x="1699021" y="1066602"/>
                </a:lnTo>
                <a:lnTo>
                  <a:pt x="1723826" y="1066602"/>
                </a:lnTo>
                <a:cubicBezTo>
                  <a:pt x="1980207" y="706901"/>
                  <a:pt x="2276871" y="439209"/>
                  <a:pt x="2613818" y="263525"/>
                </a:cubicBezTo>
                <a:cubicBezTo>
                  <a:pt x="2950765" y="87842"/>
                  <a:pt x="3323828" y="0"/>
                  <a:pt x="3733006" y="0"/>
                </a:cubicBezTo>
                <a:close/>
                <a:moveTo>
                  <a:pt x="600273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5" name="Freeform 2965"/>
          <p:cNvSpPr/>
          <p:nvPr/>
        </p:nvSpPr>
        <p:spPr>
          <a:xfrm rot="0" flipH="0" flipV="0">
            <a:off x="13554755" y="1396828"/>
            <a:ext cx="210701" cy="141555"/>
          </a:xfrm>
          <a:custGeom>
            <a:pathLst>
              <a:path w="10033396" h="6740723">
                <a:moveTo>
                  <a:pt x="3733006" y="0"/>
                </a:moveTo>
                <a:cubicBezTo>
                  <a:pt x="4220897" y="0"/>
                  <a:pt x="4623990" y="94059"/>
                  <a:pt x="4942284" y="282178"/>
                </a:cubicBezTo>
                <a:cubicBezTo>
                  <a:pt x="5260578" y="470297"/>
                  <a:pt x="5496255" y="740040"/>
                  <a:pt x="5649317" y="1091406"/>
                </a:cubicBezTo>
                <a:cubicBezTo>
                  <a:pt x="5897364" y="740040"/>
                  <a:pt x="6190853" y="470297"/>
                  <a:pt x="6529784" y="282178"/>
                </a:cubicBezTo>
                <a:cubicBezTo>
                  <a:pt x="6868848" y="94059"/>
                  <a:pt x="7238867" y="0"/>
                  <a:pt x="7639843" y="0"/>
                </a:cubicBezTo>
                <a:cubicBezTo>
                  <a:pt x="8433593" y="0"/>
                  <a:pt x="9030956" y="202605"/>
                  <a:pt x="9431932" y="607814"/>
                </a:cubicBezTo>
                <a:cubicBezTo>
                  <a:pt x="9832909" y="1012891"/>
                  <a:pt x="10033396" y="1573014"/>
                  <a:pt x="10033396" y="2288183"/>
                </a:cubicBezTo>
                <a:lnTo>
                  <a:pt x="10033396" y="6740723"/>
                </a:lnTo>
                <a:lnTo>
                  <a:pt x="8229004" y="6740723"/>
                </a:lnTo>
                <a:lnTo>
                  <a:pt x="8229004" y="2945606"/>
                </a:lnTo>
                <a:cubicBezTo>
                  <a:pt x="8229004" y="2346193"/>
                  <a:pt x="8141096" y="1942108"/>
                  <a:pt x="7965281" y="1733352"/>
                </a:cubicBezTo>
                <a:cubicBezTo>
                  <a:pt x="7789598" y="1524463"/>
                  <a:pt x="7509536" y="1420019"/>
                  <a:pt x="7125096" y="1420019"/>
                </a:cubicBezTo>
                <a:cubicBezTo>
                  <a:pt x="6720020" y="1420019"/>
                  <a:pt x="6417204" y="1556478"/>
                  <a:pt x="6216650" y="1829395"/>
                </a:cubicBezTo>
                <a:cubicBezTo>
                  <a:pt x="6016095" y="2102181"/>
                  <a:pt x="5915818" y="2501106"/>
                  <a:pt x="5915818" y="3026172"/>
                </a:cubicBezTo>
                <a:lnTo>
                  <a:pt x="5915818" y="6740723"/>
                </a:lnTo>
                <a:lnTo>
                  <a:pt x="4111426" y="6740723"/>
                </a:lnTo>
                <a:lnTo>
                  <a:pt x="4111426" y="2697559"/>
                </a:lnTo>
                <a:cubicBezTo>
                  <a:pt x="4111426" y="2263510"/>
                  <a:pt x="4028744" y="1942108"/>
                  <a:pt x="3863379" y="1733352"/>
                </a:cubicBezTo>
                <a:cubicBezTo>
                  <a:pt x="3698015" y="1524463"/>
                  <a:pt x="3418946" y="1420019"/>
                  <a:pt x="3026171" y="1420019"/>
                </a:cubicBezTo>
                <a:cubicBezTo>
                  <a:pt x="2683007" y="1420019"/>
                  <a:pt x="2393619" y="1552310"/>
                  <a:pt x="2158007" y="1816894"/>
                </a:cubicBezTo>
                <a:cubicBezTo>
                  <a:pt x="1922396" y="2081477"/>
                  <a:pt x="1804590" y="2439128"/>
                  <a:pt x="1804590" y="2889845"/>
                </a:cubicBezTo>
                <a:lnTo>
                  <a:pt x="1804590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699021" y="173633"/>
                </a:lnTo>
                <a:lnTo>
                  <a:pt x="1699021" y="1066602"/>
                </a:lnTo>
                <a:lnTo>
                  <a:pt x="1723826" y="1066602"/>
                </a:lnTo>
                <a:cubicBezTo>
                  <a:pt x="1980207" y="706901"/>
                  <a:pt x="2276871" y="439209"/>
                  <a:pt x="2613818" y="263525"/>
                </a:cubicBezTo>
                <a:cubicBezTo>
                  <a:pt x="2950765" y="87842"/>
                  <a:pt x="3323828" y="0"/>
                  <a:pt x="3733006" y="0"/>
                </a:cubicBezTo>
                <a:close/>
                <a:moveTo>
                  <a:pt x="600273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6" name="Freeform 2966"/>
          <p:cNvSpPr/>
          <p:nvPr/>
        </p:nvSpPr>
        <p:spPr>
          <a:xfrm rot="0" flipH="0" flipV="0">
            <a:off x="13789217" y="1347735"/>
            <a:ext cx="134391" cy="194424"/>
          </a:xfrm>
          <a:custGeom>
            <a:pathLst>
              <a:path w="6399609" h="9258299">
                <a:moveTo>
                  <a:pt x="3292674" y="2337792"/>
                </a:moveTo>
                <a:cubicBezTo>
                  <a:pt x="4264224" y="2337792"/>
                  <a:pt x="4986668" y="2497005"/>
                  <a:pt x="5460008" y="2815431"/>
                </a:cubicBezTo>
                <a:cubicBezTo>
                  <a:pt x="5933348" y="3133725"/>
                  <a:pt x="6170017" y="3582260"/>
                  <a:pt x="6170017" y="4161036"/>
                </a:cubicBezTo>
                <a:lnTo>
                  <a:pt x="6170017" y="7683301"/>
                </a:lnTo>
                <a:cubicBezTo>
                  <a:pt x="6170017" y="7947885"/>
                  <a:pt x="6187612" y="8212468"/>
                  <a:pt x="6222802" y="8477051"/>
                </a:cubicBezTo>
                <a:cubicBezTo>
                  <a:pt x="6257991" y="8741635"/>
                  <a:pt x="6316927" y="8942123"/>
                  <a:pt x="6399609" y="9078515"/>
                </a:cubicBezTo>
                <a:lnTo>
                  <a:pt x="4570214" y="9078515"/>
                </a:lnTo>
                <a:cubicBezTo>
                  <a:pt x="4537141" y="8979297"/>
                  <a:pt x="4509228" y="8876969"/>
                  <a:pt x="4486474" y="8771533"/>
                </a:cubicBezTo>
                <a:cubicBezTo>
                  <a:pt x="4463719" y="8666096"/>
                  <a:pt x="4448241" y="8559668"/>
                  <a:pt x="4440039" y="8452247"/>
                </a:cubicBezTo>
                <a:cubicBezTo>
                  <a:pt x="4187759" y="8712597"/>
                  <a:pt x="3874559" y="8912026"/>
                  <a:pt x="3500438" y="9050536"/>
                </a:cubicBezTo>
                <a:cubicBezTo>
                  <a:pt x="3126317" y="9189044"/>
                  <a:pt x="2703645" y="9258299"/>
                  <a:pt x="2232422" y="9258299"/>
                </a:cubicBezTo>
                <a:cubicBezTo>
                  <a:pt x="1554427" y="9258299"/>
                  <a:pt x="1012825" y="9087775"/>
                  <a:pt x="607616" y="8746728"/>
                </a:cubicBezTo>
                <a:cubicBezTo>
                  <a:pt x="202539" y="8405680"/>
                  <a:pt x="0" y="7918913"/>
                  <a:pt x="0" y="7286426"/>
                </a:cubicBezTo>
                <a:cubicBezTo>
                  <a:pt x="0" y="6674578"/>
                  <a:pt x="190169" y="6206397"/>
                  <a:pt x="570508" y="5881886"/>
                </a:cubicBezTo>
                <a:cubicBezTo>
                  <a:pt x="950846" y="5557242"/>
                  <a:pt x="1643261" y="5339159"/>
                  <a:pt x="2647752" y="5227637"/>
                </a:cubicBezTo>
                <a:cubicBezTo>
                  <a:pt x="3346516" y="5161491"/>
                  <a:pt x="3807487" y="5075701"/>
                  <a:pt x="4030663" y="4970264"/>
                </a:cubicBezTo>
                <a:cubicBezTo>
                  <a:pt x="4253971" y="4864827"/>
                  <a:pt x="4365625" y="4681868"/>
                  <a:pt x="4365625" y="4421386"/>
                </a:cubicBezTo>
                <a:cubicBezTo>
                  <a:pt x="4365625" y="4127830"/>
                  <a:pt x="4279834" y="3907697"/>
                  <a:pt x="4108252" y="3760986"/>
                </a:cubicBezTo>
                <a:cubicBezTo>
                  <a:pt x="3936669" y="3614274"/>
                  <a:pt x="3635904" y="3540919"/>
                  <a:pt x="3205956" y="3540919"/>
                </a:cubicBezTo>
                <a:cubicBezTo>
                  <a:pt x="2833820" y="3540919"/>
                  <a:pt x="2548533" y="3620492"/>
                  <a:pt x="2350095" y="3779639"/>
                </a:cubicBezTo>
                <a:cubicBezTo>
                  <a:pt x="2151658" y="3938786"/>
                  <a:pt x="2035903" y="4189941"/>
                  <a:pt x="2002830" y="4533106"/>
                </a:cubicBezTo>
                <a:lnTo>
                  <a:pt x="198438" y="4533106"/>
                </a:lnTo>
                <a:cubicBezTo>
                  <a:pt x="248047" y="3813704"/>
                  <a:pt x="544645" y="3268001"/>
                  <a:pt x="1088231" y="2895997"/>
                </a:cubicBezTo>
                <a:cubicBezTo>
                  <a:pt x="1631818" y="2523861"/>
                  <a:pt x="2366632" y="2337792"/>
                  <a:pt x="3292674" y="2337792"/>
                </a:cubicBezTo>
                <a:close/>
                <a:moveTo>
                  <a:pt x="6331347" y="9078515"/>
                </a:moveTo>
                <a:moveTo>
                  <a:pt x="1798241" y="7212012"/>
                </a:moveTo>
                <a:cubicBezTo>
                  <a:pt x="1798241" y="7472362"/>
                  <a:pt x="1887141" y="7676951"/>
                  <a:pt x="2064941" y="7825780"/>
                </a:cubicBezTo>
                <a:cubicBezTo>
                  <a:pt x="2242741" y="7974608"/>
                  <a:pt x="2523861" y="8049022"/>
                  <a:pt x="2908300" y="8049022"/>
                </a:cubicBezTo>
                <a:cubicBezTo>
                  <a:pt x="3387857" y="8049022"/>
                  <a:pt x="3750601" y="7922948"/>
                  <a:pt x="3996531" y="7670800"/>
                </a:cubicBezTo>
                <a:cubicBezTo>
                  <a:pt x="4242594" y="7418652"/>
                  <a:pt x="4365625" y="7050749"/>
                  <a:pt x="4365625" y="6567090"/>
                </a:cubicBezTo>
                <a:lnTo>
                  <a:pt x="4365625" y="5866209"/>
                </a:lnTo>
                <a:cubicBezTo>
                  <a:pt x="4258072" y="5953125"/>
                  <a:pt x="4116454" y="6018278"/>
                  <a:pt x="3940770" y="6061670"/>
                </a:cubicBezTo>
                <a:cubicBezTo>
                  <a:pt x="3765087" y="6105062"/>
                  <a:pt x="3447785" y="6159831"/>
                  <a:pt x="2988866" y="6225976"/>
                </a:cubicBezTo>
                <a:cubicBezTo>
                  <a:pt x="2579555" y="6279687"/>
                  <a:pt x="2278790" y="6386115"/>
                  <a:pt x="2086570" y="6545262"/>
                </a:cubicBezTo>
                <a:cubicBezTo>
                  <a:pt x="1894351" y="6704409"/>
                  <a:pt x="1798241" y="6926659"/>
                  <a:pt x="1798241" y="7212012"/>
                </a:cubicBezTo>
                <a:close/>
                <a:moveTo>
                  <a:pt x="1457127" y="9078515"/>
                </a:moveTo>
                <a:moveTo>
                  <a:pt x="2883495" y="0"/>
                </a:moveTo>
                <a:lnTo>
                  <a:pt x="2883495" y="1482130"/>
                </a:lnTo>
                <a:lnTo>
                  <a:pt x="1165820" y="1482130"/>
                </a:lnTo>
                <a:lnTo>
                  <a:pt x="1165820" y="0"/>
                </a:lnTo>
                <a:close/>
                <a:moveTo>
                  <a:pt x="8669139" y="9078515"/>
                </a:moveTo>
                <a:moveTo>
                  <a:pt x="5494338" y="0"/>
                </a:moveTo>
                <a:lnTo>
                  <a:pt x="5494338" y="1482130"/>
                </a:lnTo>
                <a:lnTo>
                  <a:pt x="3782814" y="1482130"/>
                </a:lnTo>
                <a:lnTo>
                  <a:pt x="3782814" y="0"/>
                </a:lnTo>
                <a:close/>
                <a:moveTo>
                  <a:pt x="8669139" y="9078515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7" name="Freeform 2967"/>
          <p:cNvSpPr/>
          <p:nvPr/>
        </p:nvSpPr>
        <p:spPr>
          <a:xfrm rot="0" flipH="0" flipV="0">
            <a:off x="13949203" y="1347993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8" name="Freeform 2968"/>
          <p:cNvSpPr/>
          <p:nvPr/>
        </p:nvSpPr>
        <p:spPr>
          <a:xfrm rot="0" flipH="0" flipV="0">
            <a:off x="14016705" y="1396828"/>
            <a:ext cx="129312" cy="141555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69" name="Freeform 2969"/>
          <p:cNvSpPr/>
          <p:nvPr/>
        </p:nvSpPr>
        <p:spPr>
          <a:xfrm rot="0" flipH="0" flipV="0">
            <a:off x="14167818" y="1396828"/>
            <a:ext cx="137646" cy="145330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0" name="Freeform 2970"/>
          <p:cNvSpPr/>
          <p:nvPr/>
        </p:nvSpPr>
        <p:spPr>
          <a:xfrm rot="0" flipH="0" flipV="0">
            <a:off x="14327676" y="1396828"/>
            <a:ext cx="129312" cy="141555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1" name="Freeform 2971"/>
          <p:cNvSpPr/>
          <p:nvPr/>
        </p:nvSpPr>
        <p:spPr>
          <a:xfrm rot="0" flipH="0" flipV="0">
            <a:off x="14546286" y="1400474"/>
            <a:ext cx="136083" cy="137908"/>
          </a:xfrm>
          <a:custGeom>
            <a:pathLst>
              <a:path w="6480175" h="6567090">
                <a:moveTo>
                  <a:pt x="1891308" y="0"/>
                </a:moveTo>
                <a:lnTo>
                  <a:pt x="3280371" y="4483497"/>
                </a:lnTo>
                <a:lnTo>
                  <a:pt x="3305175" y="4483497"/>
                </a:lnTo>
                <a:lnTo>
                  <a:pt x="4688086" y="0"/>
                </a:lnTo>
                <a:lnTo>
                  <a:pt x="6480175" y="0"/>
                </a:lnTo>
                <a:lnTo>
                  <a:pt x="4253905" y="6567090"/>
                </a:lnTo>
                <a:lnTo>
                  <a:pt x="2250877" y="6567090"/>
                </a:lnTo>
                <a:lnTo>
                  <a:pt x="0" y="0"/>
                </a:lnTo>
                <a:close/>
                <a:moveTo>
                  <a:pt x="6504980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2" name="Freeform 2972"/>
          <p:cNvSpPr/>
          <p:nvPr/>
        </p:nvSpPr>
        <p:spPr>
          <a:xfrm rot="0" flipH="0" flipV="0">
            <a:off x="14699164" y="1347993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3" name="Freeform 2973"/>
          <p:cNvSpPr/>
          <p:nvPr/>
        </p:nvSpPr>
        <p:spPr>
          <a:xfrm rot="0" flipH="0" flipV="0">
            <a:off x="14759893" y="1396828"/>
            <a:ext cx="137646" cy="145330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4" name="Freeform 2974"/>
          <p:cNvSpPr/>
          <p:nvPr/>
        </p:nvSpPr>
        <p:spPr>
          <a:xfrm rot="0" flipH="0" flipV="0">
            <a:off x="14919750" y="1396828"/>
            <a:ext cx="88811" cy="141555"/>
          </a:xfrm>
          <a:custGeom>
            <a:pathLst>
              <a:path w="4229100" h="6740723">
                <a:moveTo>
                  <a:pt x="3826074" y="0"/>
                </a:moveTo>
                <a:cubicBezTo>
                  <a:pt x="3904655" y="0"/>
                  <a:pt x="3977018" y="5159"/>
                  <a:pt x="4043164" y="15478"/>
                </a:cubicBezTo>
                <a:cubicBezTo>
                  <a:pt x="4109310" y="25797"/>
                  <a:pt x="4171289" y="41341"/>
                  <a:pt x="4229100" y="62111"/>
                </a:cubicBezTo>
                <a:lnTo>
                  <a:pt x="4229100" y="1736328"/>
                </a:lnTo>
                <a:cubicBezTo>
                  <a:pt x="4125781" y="1715691"/>
                  <a:pt x="4025503" y="1700213"/>
                  <a:pt x="3928269" y="1689894"/>
                </a:cubicBezTo>
                <a:cubicBezTo>
                  <a:pt x="3831167" y="1679575"/>
                  <a:pt x="3716470" y="1674416"/>
                  <a:pt x="3584178" y="1674416"/>
                </a:cubicBezTo>
                <a:cubicBezTo>
                  <a:pt x="2976563" y="1674416"/>
                  <a:pt x="2526969" y="1860484"/>
                  <a:pt x="2235399" y="2232620"/>
                </a:cubicBezTo>
                <a:cubicBezTo>
                  <a:pt x="1943960" y="2604624"/>
                  <a:pt x="1798241" y="3102703"/>
                  <a:pt x="1798241" y="3726855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395214"/>
                </a:lnTo>
                <a:lnTo>
                  <a:pt x="1736328" y="1395214"/>
                </a:lnTo>
                <a:cubicBezTo>
                  <a:pt x="1926431" y="965266"/>
                  <a:pt x="2210594" y="625277"/>
                  <a:pt x="2588816" y="375245"/>
                </a:cubicBezTo>
                <a:cubicBezTo>
                  <a:pt x="2967170" y="125082"/>
                  <a:pt x="3379589" y="0"/>
                  <a:pt x="3826074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5" name="Freeform 2975"/>
          <p:cNvSpPr/>
          <p:nvPr/>
        </p:nvSpPr>
        <p:spPr>
          <a:xfrm rot="0" flipH="0" flipV="0">
            <a:off x="15013637" y="1396828"/>
            <a:ext cx="134391" cy="14533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6" name="Freeform 2976"/>
          <p:cNvSpPr/>
          <p:nvPr/>
        </p:nvSpPr>
        <p:spPr>
          <a:xfrm rot="0" flipH="0" flipV="0">
            <a:off x="15173623" y="1347993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7" name="Freeform 2977"/>
          <p:cNvSpPr/>
          <p:nvPr/>
        </p:nvSpPr>
        <p:spPr>
          <a:xfrm rot="0" flipH="0" flipV="0">
            <a:off x="15242165" y="1347993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8" name="Freeform 2978"/>
          <p:cNvSpPr/>
          <p:nvPr/>
        </p:nvSpPr>
        <p:spPr>
          <a:xfrm rot="0" flipH="0" flipV="0">
            <a:off x="15309665" y="1400474"/>
            <a:ext cx="129312" cy="141684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79" name="Freeform 2979"/>
          <p:cNvSpPr/>
          <p:nvPr/>
        </p:nvSpPr>
        <p:spPr>
          <a:xfrm rot="0" flipH="0" flipV="0">
            <a:off x="15537131" y="1343438"/>
            <a:ext cx="177363" cy="199504"/>
          </a:xfrm>
          <a:custGeom>
            <a:pathLst>
              <a:path w="8445897" h="9500194">
                <a:moveTo>
                  <a:pt x="4458494" y="0"/>
                </a:moveTo>
                <a:cubicBezTo>
                  <a:pt x="5487988" y="0"/>
                  <a:pt x="6365478" y="290446"/>
                  <a:pt x="7090966" y="871339"/>
                </a:cubicBezTo>
                <a:cubicBezTo>
                  <a:pt x="7816453" y="1452100"/>
                  <a:pt x="8241242" y="2248892"/>
                  <a:pt x="8365331" y="3261717"/>
                </a:cubicBezTo>
                <a:lnTo>
                  <a:pt x="6436717" y="3261717"/>
                </a:lnTo>
                <a:cubicBezTo>
                  <a:pt x="6349934" y="2786261"/>
                  <a:pt x="6114256" y="2402814"/>
                  <a:pt x="5729685" y="2111375"/>
                </a:cubicBezTo>
                <a:cubicBezTo>
                  <a:pt x="5345245" y="1819936"/>
                  <a:pt x="4919464" y="1674217"/>
                  <a:pt x="4452342" y="1674217"/>
                </a:cubicBezTo>
                <a:cubicBezTo>
                  <a:pt x="3675129" y="1674217"/>
                  <a:pt x="3070490" y="1958445"/>
                  <a:pt x="2638425" y="2526903"/>
                </a:cubicBezTo>
                <a:cubicBezTo>
                  <a:pt x="2206493" y="3095360"/>
                  <a:pt x="1990527" y="3848827"/>
                  <a:pt x="1990527" y="4787304"/>
                </a:cubicBezTo>
                <a:cubicBezTo>
                  <a:pt x="1990527" y="5684374"/>
                  <a:pt x="2204442" y="6414029"/>
                  <a:pt x="2632274" y="6976269"/>
                </a:cubicBezTo>
                <a:cubicBezTo>
                  <a:pt x="3060237" y="7538508"/>
                  <a:pt x="3668977" y="7819628"/>
                  <a:pt x="4458494" y="7819628"/>
                </a:cubicBezTo>
                <a:cubicBezTo>
                  <a:pt x="5033169" y="7819628"/>
                  <a:pt x="5498240" y="7642886"/>
                  <a:pt x="5853708" y="7289403"/>
                </a:cubicBezTo>
                <a:cubicBezTo>
                  <a:pt x="6209308" y="6935920"/>
                  <a:pt x="6428449" y="6436717"/>
                  <a:pt x="6511131" y="5791795"/>
                </a:cubicBezTo>
                <a:lnTo>
                  <a:pt x="8445897" y="5791795"/>
                </a:lnTo>
                <a:cubicBezTo>
                  <a:pt x="8330142" y="6945246"/>
                  <a:pt x="7911571" y="7851709"/>
                  <a:pt x="7190185" y="8511183"/>
                </a:cubicBezTo>
                <a:cubicBezTo>
                  <a:pt x="6468798" y="9170524"/>
                  <a:pt x="5558235" y="9500194"/>
                  <a:pt x="4458494" y="9500194"/>
                </a:cubicBezTo>
                <a:cubicBezTo>
                  <a:pt x="3586295" y="9500194"/>
                  <a:pt x="2810140" y="9300698"/>
                  <a:pt x="2130028" y="8901708"/>
                </a:cubicBezTo>
                <a:cubicBezTo>
                  <a:pt x="1449917" y="8502716"/>
                  <a:pt x="924851" y="7939418"/>
                  <a:pt x="554831" y="7211814"/>
                </a:cubicBezTo>
                <a:cubicBezTo>
                  <a:pt x="184944" y="6484210"/>
                  <a:pt x="0" y="5676040"/>
                  <a:pt x="0" y="4787304"/>
                </a:cubicBezTo>
                <a:cubicBezTo>
                  <a:pt x="0" y="3394009"/>
                  <a:pt x="407194" y="2247834"/>
                  <a:pt x="1221581" y="1348779"/>
                </a:cubicBezTo>
                <a:cubicBezTo>
                  <a:pt x="2035969" y="449593"/>
                  <a:pt x="3114940" y="0"/>
                  <a:pt x="4458494" y="0"/>
                </a:cubicBezTo>
                <a:close/>
                <a:moveTo>
                  <a:pt x="8799314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0" name="Freeform 2980"/>
          <p:cNvSpPr/>
          <p:nvPr/>
        </p:nvSpPr>
        <p:spPr>
          <a:xfrm rot="0" flipH="0" flipV="0">
            <a:off x="15742957" y="1347993"/>
            <a:ext cx="144551" cy="190390"/>
          </a:xfrm>
          <a:custGeom>
            <a:pathLst>
              <a:path w="6883400" h="9066212">
                <a:moveTo>
                  <a:pt x="6784181" y="0"/>
                </a:moveTo>
                <a:lnTo>
                  <a:pt x="6784181" y="1674416"/>
                </a:lnTo>
                <a:lnTo>
                  <a:pt x="1996877" y="1674416"/>
                </a:lnTo>
                <a:lnTo>
                  <a:pt x="1996877" y="3615333"/>
                </a:lnTo>
                <a:lnTo>
                  <a:pt x="6387306" y="3615333"/>
                </a:lnTo>
                <a:lnTo>
                  <a:pt x="6387306" y="5165725"/>
                </a:lnTo>
                <a:lnTo>
                  <a:pt x="1996877" y="5165725"/>
                </a:lnTo>
                <a:lnTo>
                  <a:pt x="1996877" y="7391797"/>
                </a:lnTo>
                <a:lnTo>
                  <a:pt x="6883400" y="7391797"/>
                </a:lnTo>
                <a:lnTo>
                  <a:pt x="688340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1" name="Freeform 2981"/>
          <p:cNvSpPr/>
          <p:nvPr/>
        </p:nvSpPr>
        <p:spPr>
          <a:xfrm rot="0" flipH="0" flipV="0">
            <a:off x="15915512" y="1347993"/>
            <a:ext cx="164083" cy="190390"/>
          </a:xfrm>
          <a:custGeom>
            <a:pathLst>
              <a:path w="7813477" h="9066212">
                <a:moveTo>
                  <a:pt x="4942483" y="0"/>
                </a:moveTo>
                <a:cubicBezTo>
                  <a:pt x="5674188" y="0"/>
                  <a:pt x="6291197" y="235678"/>
                  <a:pt x="6793508" y="707033"/>
                </a:cubicBezTo>
                <a:cubicBezTo>
                  <a:pt x="7295819" y="1178256"/>
                  <a:pt x="7546975" y="1777669"/>
                  <a:pt x="7546975" y="2505273"/>
                </a:cubicBezTo>
                <a:cubicBezTo>
                  <a:pt x="7546975" y="3075848"/>
                  <a:pt x="7428111" y="3548195"/>
                  <a:pt x="7190383" y="3922316"/>
                </a:cubicBezTo>
                <a:cubicBezTo>
                  <a:pt x="6952655" y="4296437"/>
                  <a:pt x="6591961" y="4580665"/>
                  <a:pt x="6108303" y="4775002"/>
                </a:cubicBezTo>
                <a:lnTo>
                  <a:pt x="6108303" y="4799806"/>
                </a:lnTo>
                <a:cubicBezTo>
                  <a:pt x="6534018" y="4911460"/>
                  <a:pt x="6860580" y="5165725"/>
                  <a:pt x="7087989" y="5562600"/>
                </a:cubicBezTo>
                <a:cubicBezTo>
                  <a:pt x="7315399" y="5959475"/>
                  <a:pt x="7439422" y="6567157"/>
                  <a:pt x="7460060" y="7385645"/>
                </a:cubicBezTo>
                <a:cubicBezTo>
                  <a:pt x="7476596" y="8204266"/>
                  <a:pt x="7594402" y="8764455"/>
                  <a:pt x="7813477" y="9066212"/>
                </a:cubicBezTo>
                <a:lnTo>
                  <a:pt x="5816799" y="9066212"/>
                </a:lnTo>
                <a:cubicBezTo>
                  <a:pt x="5701044" y="8772657"/>
                  <a:pt x="5622462" y="8297201"/>
                  <a:pt x="5581055" y="7639844"/>
                </a:cubicBezTo>
                <a:cubicBezTo>
                  <a:pt x="5519142" y="6746875"/>
                  <a:pt x="5369322" y="6171208"/>
                  <a:pt x="5131594" y="5912842"/>
                </a:cubicBezTo>
                <a:cubicBezTo>
                  <a:pt x="4893866" y="5654477"/>
                  <a:pt x="4529005" y="5525294"/>
                  <a:pt x="4037013" y="5525294"/>
                </a:cubicBezTo>
                <a:lnTo>
                  <a:pt x="1996877" y="5525294"/>
                </a:lnTo>
                <a:lnTo>
                  <a:pt x="199687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4223147" y="4099123"/>
                </a:moveTo>
                <a:cubicBezTo>
                  <a:pt x="4640660" y="4099123"/>
                  <a:pt x="4966163" y="3997854"/>
                  <a:pt x="5199658" y="3795316"/>
                </a:cubicBezTo>
                <a:cubicBezTo>
                  <a:pt x="5433285" y="3592645"/>
                  <a:pt x="5550099" y="3261849"/>
                  <a:pt x="5550099" y="2802930"/>
                </a:cubicBezTo>
                <a:cubicBezTo>
                  <a:pt x="5550099" y="2372982"/>
                  <a:pt x="5437452" y="2056739"/>
                  <a:pt x="5212160" y="1854200"/>
                </a:cubicBezTo>
                <a:cubicBezTo>
                  <a:pt x="4986867" y="1651661"/>
                  <a:pt x="4657196" y="1550392"/>
                  <a:pt x="4223147" y="1550392"/>
                </a:cubicBezTo>
                <a:lnTo>
                  <a:pt x="1996877" y="1550392"/>
                </a:lnTo>
                <a:lnTo>
                  <a:pt x="1996877" y="4099123"/>
                </a:lnTo>
                <a:close/>
                <a:moveTo>
                  <a:pt x="4092774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2" name="Freeform 2982"/>
          <p:cNvSpPr/>
          <p:nvPr/>
        </p:nvSpPr>
        <p:spPr>
          <a:xfrm rot="0" flipH="0" flipV="0">
            <a:off x="16108070" y="1347993"/>
            <a:ext cx="160828" cy="190390"/>
          </a:xfrm>
          <a:custGeom>
            <a:pathLst>
              <a:path w="7658497" h="9066212">
                <a:moveTo>
                  <a:pt x="1984375" y="0"/>
                </a:moveTo>
                <a:lnTo>
                  <a:pt x="5767189" y="6083498"/>
                </a:lnTo>
                <a:lnTo>
                  <a:pt x="5791994" y="6083498"/>
                </a:lnTo>
                <a:lnTo>
                  <a:pt x="5791994" y="0"/>
                </a:lnTo>
                <a:lnTo>
                  <a:pt x="7658497" y="0"/>
                </a:lnTo>
                <a:lnTo>
                  <a:pt x="7658497" y="9066212"/>
                </a:lnTo>
                <a:lnTo>
                  <a:pt x="5667970" y="9066212"/>
                </a:lnTo>
                <a:lnTo>
                  <a:pt x="1891506" y="2995216"/>
                </a:lnTo>
                <a:lnTo>
                  <a:pt x="1866702" y="2995216"/>
                </a:lnTo>
                <a:lnTo>
                  <a:pt x="1866702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3" name="Freeform 2983"/>
          <p:cNvSpPr/>
          <p:nvPr/>
        </p:nvSpPr>
        <p:spPr>
          <a:xfrm rot="0" flipH="0" flipV="0">
            <a:off x="16302832" y="1347993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4" name="Freeform 2984"/>
          <p:cNvSpPr/>
          <p:nvPr/>
        </p:nvSpPr>
        <p:spPr>
          <a:xfrm rot="0" flipH="0" flipV="0">
            <a:off x="16371373" y="1347993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5" name="Freeform 2985"/>
          <p:cNvSpPr/>
          <p:nvPr/>
        </p:nvSpPr>
        <p:spPr>
          <a:xfrm rot="0" flipH="0" flipV="0">
            <a:off x="16438873" y="1396828"/>
            <a:ext cx="129312" cy="141555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6" name="Freeform 2986"/>
          <p:cNvSpPr/>
          <p:nvPr/>
        </p:nvSpPr>
        <p:spPr>
          <a:xfrm rot="0" flipH="0" flipV="0">
            <a:off x="12016451" y="1734172"/>
            <a:ext cx="154933" cy="172258"/>
          </a:xfrm>
          <a:custGeom>
            <a:pathLst>
              <a:path w="8154392" h="9066212">
                <a:moveTo>
                  <a:pt x="5525095" y="0"/>
                </a:moveTo>
                <a:cubicBezTo>
                  <a:pt x="6368455" y="0"/>
                  <a:pt x="7017478" y="212923"/>
                  <a:pt x="7472164" y="638770"/>
                </a:cubicBezTo>
                <a:cubicBezTo>
                  <a:pt x="7926983" y="1064617"/>
                  <a:pt x="8154392" y="1682684"/>
                  <a:pt x="8154392" y="2492970"/>
                </a:cubicBezTo>
                <a:cubicBezTo>
                  <a:pt x="8154392" y="3022137"/>
                  <a:pt x="8007614" y="3517238"/>
                  <a:pt x="7714060" y="3978275"/>
                </a:cubicBezTo>
                <a:cubicBezTo>
                  <a:pt x="7420636" y="4439179"/>
                  <a:pt x="7014501" y="4784328"/>
                  <a:pt x="6495653" y="5013722"/>
                </a:cubicBezTo>
                <a:cubicBezTo>
                  <a:pt x="5976805" y="5243116"/>
                  <a:pt x="5394920" y="5357812"/>
                  <a:pt x="4749999" y="5357812"/>
                </a:cubicBezTo>
                <a:lnTo>
                  <a:pt x="1996678" y="5357812"/>
                </a:lnTo>
                <a:lnTo>
                  <a:pt x="1209080" y="9066212"/>
                </a:lnTo>
                <a:lnTo>
                  <a:pt x="0" y="9066212"/>
                </a:lnTo>
                <a:lnTo>
                  <a:pt x="1891308" y="0"/>
                </a:lnTo>
                <a:close/>
                <a:moveTo>
                  <a:pt x="8979297" y="9066212"/>
                </a:moveTo>
                <a:moveTo>
                  <a:pt x="2213769" y="4340820"/>
                </a:moveTo>
                <a:lnTo>
                  <a:pt x="4991894" y="4340820"/>
                </a:lnTo>
                <a:cubicBezTo>
                  <a:pt x="5570670" y="4340820"/>
                  <a:pt x="6041959" y="4176514"/>
                  <a:pt x="6405761" y="3847902"/>
                </a:cubicBezTo>
                <a:cubicBezTo>
                  <a:pt x="6769563" y="3519289"/>
                  <a:pt x="6951464" y="3069696"/>
                  <a:pt x="6951464" y="2499122"/>
                </a:cubicBezTo>
                <a:cubicBezTo>
                  <a:pt x="6951464" y="2019564"/>
                  <a:pt x="6823274" y="1652653"/>
                  <a:pt x="6566892" y="1398389"/>
                </a:cubicBezTo>
                <a:cubicBezTo>
                  <a:pt x="6310643" y="1144125"/>
                  <a:pt x="5955110" y="1016992"/>
                  <a:pt x="5500291" y="1016992"/>
                </a:cubicBezTo>
                <a:lnTo>
                  <a:pt x="2908300" y="1016992"/>
                </a:lnTo>
                <a:close/>
                <a:moveTo>
                  <a:pt x="463847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7" name="Freeform 2987"/>
          <p:cNvSpPr/>
          <p:nvPr/>
        </p:nvSpPr>
        <p:spPr>
          <a:xfrm rot="0" flipH="0" flipV="0">
            <a:off x="12163738" y="1736057"/>
            <a:ext cx="114760" cy="173317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8" name="Freeform 2988"/>
          <p:cNvSpPr/>
          <p:nvPr/>
        </p:nvSpPr>
        <p:spPr>
          <a:xfrm rot="0" flipH="0" flipV="0">
            <a:off x="12288973" y="1736057"/>
            <a:ext cx="114760" cy="173317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89" name="Freeform 2989"/>
          <p:cNvSpPr/>
          <p:nvPr/>
        </p:nvSpPr>
        <p:spPr>
          <a:xfrm rot="0" flipH="0" flipV="0">
            <a:off x="12424576" y="1744778"/>
            <a:ext cx="70222" cy="163066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0" name="Freeform 2990"/>
          <p:cNvSpPr/>
          <p:nvPr/>
        </p:nvSpPr>
        <p:spPr>
          <a:xfrm rot="0" flipH="0" flipV="0">
            <a:off x="12493561" y="1736057"/>
            <a:ext cx="121592" cy="173317"/>
          </a:xfrm>
          <a:custGeom>
            <a:pathLst>
              <a:path w="6399610" h="9121972">
                <a:moveTo>
                  <a:pt x="3671094" y="2251075"/>
                </a:moveTo>
                <a:cubicBezTo>
                  <a:pt x="4564063" y="2251075"/>
                  <a:pt x="5242057" y="2485694"/>
                  <a:pt x="5705078" y="2954933"/>
                </a:cubicBezTo>
                <a:cubicBezTo>
                  <a:pt x="6168099" y="3424171"/>
                  <a:pt x="6399610" y="4094956"/>
                  <a:pt x="6399610" y="4967287"/>
                </a:cubicBezTo>
                <a:cubicBezTo>
                  <a:pt x="6399610" y="6128940"/>
                  <a:pt x="6059554" y="7111801"/>
                  <a:pt x="5379442" y="7915870"/>
                </a:cubicBezTo>
                <a:cubicBezTo>
                  <a:pt x="4699463" y="8719939"/>
                  <a:pt x="3828190" y="9121972"/>
                  <a:pt x="2765624" y="9121972"/>
                </a:cubicBezTo>
                <a:cubicBezTo>
                  <a:pt x="1938801" y="9121972"/>
                  <a:pt x="1271125" y="8869825"/>
                  <a:pt x="762595" y="8365529"/>
                </a:cubicBezTo>
                <a:cubicBezTo>
                  <a:pt x="254199" y="7861101"/>
                  <a:pt x="0" y="7195476"/>
                  <a:pt x="0" y="6368653"/>
                </a:cubicBezTo>
                <a:cubicBezTo>
                  <a:pt x="0" y="5252508"/>
                  <a:pt x="338998" y="4287242"/>
                  <a:pt x="1016992" y="3472854"/>
                </a:cubicBezTo>
                <a:cubicBezTo>
                  <a:pt x="1694987" y="2658335"/>
                  <a:pt x="2579688" y="2251075"/>
                  <a:pt x="3671094" y="2251075"/>
                </a:cubicBezTo>
                <a:close/>
                <a:moveTo>
                  <a:pt x="6498828" y="8966993"/>
                </a:moveTo>
                <a:moveTo>
                  <a:pt x="1078905" y="6362501"/>
                </a:moveTo>
                <a:cubicBezTo>
                  <a:pt x="1078905" y="6937176"/>
                  <a:pt x="1240102" y="7381610"/>
                  <a:pt x="1562497" y="7695803"/>
                </a:cubicBezTo>
                <a:cubicBezTo>
                  <a:pt x="1885024" y="8009996"/>
                  <a:pt x="2323306" y="8167092"/>
                  <a:pt x="2877344" y="8167092"/>
                </a:cubicBezTo>
                <a:cubicBezTo>
                  <a:pt x="3571875" y="8167092"/>
                  <a:pt x="4152702" y="7843573"/>
                  <a:pt x="4619824" y="7196534"/>
                </a:cubicBezTo>
                <a:cubicBezTo>
                  <a:pt x="5086945" y="6549496"/>
                  <a:pt x="5320506" y="5835319"/>
                  <a:pt x="5320506" y="5054004"/>
                </a:cubicBezTo>
                <a:cubicBezTo>
                  <a:pt x="5320506" y="4500099"/>
                  <a:pt x="5169628" y="4052623"/>
                  <a:pt x="4867870" y="3711575"/>
                </a:cubicBezTo>
                <a:cubicBezTo>
                  <a:pt x="4566113" y="3370394"/>
                  <a:pt x="4136165" y="3199804"/>
                  <a:pt x="3578027" y="3199804"/>
                </a:cubicBezTo>
                <a:cubicBezTo>
                  <a:pt x="2866959" y="3199804"/>
                  <a:pt x="2272639" y="3524382"/>
                  <a:pt x="1795066" y="4173537"/>
                </a:cubicBezTo>
                <a:cubicBezTo>
                  <a:pt x="1317625" y="4822560"/>
                  <a:pt x="1078905" y="5552215"/>
                  <a:pt x="1078905" y="6362501"/>
                </a:cubicBezTo>
                <a:close/>
                <a:moveTo>
                  <a:pt x="2387402" y="8966993"/>
                </a:moveTo>
                <a:moveTo>
                  <a:pt x="3782616" y="0"/>
                </a:moveTo>
                <a:lnTo>
                  <a:pt x="3516114" y="1320998"/>
                </a:lnTo>
                <a:lnTo>
                  <a:pt x="2387402" y="1320998"/>
                </a:lnTo>
                <a:lnTo>
                  <a:pt x="2654102" y="0"/>
                </a:lnTo>
                <a:close/>
                <a:moveTo>
                  <a:pt x="8749903" y="8966993"/>
                </a:moveTo>
                <a:moveTo>
                  <a:pt x="5853906" y="0"/>
                </a:moveTo>
                <a:lnTo>
                  <a:pt x="5587206" y="1320998"/>
                </a:lnTo>
                <a:lnTo>
                  <a:pt x="4452342" y="1320998"/>
                </a:lnTo>
                <a:lnTo>
                  <a:pt x="4719042" y="0"/>
                </a:lnTo>
                <a:close/>
                <a:moveTo>
                  <a:pt x="8749903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1" name="Freeform 2991"/>
          <p:cNvSpPr/>
          <p:nvPr/>
        </p:nvSpPr>
        <p:spPr>
          <a:xfrm rot="0" flipH="0" flipV="0">
            <a:off x="12625820" y="1778827"/>
            <a:ext cx="108279" cy="130547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2" name="Freeform 2992"/>
          <p:cNvSpPr/>
          <p:nvPr/>
        </p:nvSpPr>
        <p:spPr>
          <a:xfrm rot="0" flipH="0" flipV="0">
            <a:off x="12747420" y="1781655"/>
            <a:ext cx="52784" cy="124774"/>
          </a:xfrm>
          <a:custGeom>
            <a:pathLst>
              <a:path w="2778125" h="6567090">
                <a:moveTo>
                  <a:pt x="2778125" y="0"/>
                </a:moveTo>
                <a:lnTo>
                  <a:pt x="2486621" y="1413867"/>
                </a:lnTo>
                <a:lnTo>
                  <a:pt x="1066602" y="1413867"/>
                </a:lnTo>
                <a:lnTo>
                  <a:pt x="1358107" y="0"/>
                </a:lnTo>
                <a:close/>
                <a:moveTo>
                  <a:pt x="6374805" y="6567090"/>
                </a:moveTo>
                <a:moveTo>
                  <a:pt x="1711524" y="5159375"/>
                </a:moveTo>
                <a:lnTo>
                  <a:pt x="1420019" y="6567090"/>
                </a:lnTo>
                <a:lnTo>
                  <a:pt x="0" y="6567090"/>
                </a:lnTo>
                <a:lnTo>
                  <a:pt x="279004" y="5159375"/>
                </a:lnTo>
                <a:close/>
                <a:moveTo>
                  <a:pt x="1215430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3" name="Freeform 2993"/>
          <p:cNvSpPr/>
          <p:nvPr/>
        </p:nvSpPr>
        <p:spPr>
          <a:xfrm rot="0" flipH="0" flipV="0">
            <a:off x="12885459" y="1744778"/>
            <a:ext cx="70222" cy="163066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4" name="Freeform 2994"/>
          <p:cNvSpPr/>
          <p:nvPr/>
        </p:nvSpPr>
        <p:spPr>
          <a:xfrm rot="0" flipH="0" flipV="0">
            <a:off x="12938017" y="1781655"/>
            <a:ext cx="137028" cy="175440"/>
          </a:xfrm>
          <a:custGeom>
            <a:pathLst>
              <a:path w="7212011" h="9233693">
                <a:moveTo>
                  <a:pt x="2486619" y="0"/>
                </a:moveTo>
                <a:lnTo>
                  <a:pt x="3249413" y="5221486"/>
                </a:lnTo>
                <a:lnTo>
                  <a:pt x="3274218" y="5221486"/>
                </a:lnTo>
                <a:lnTo>
                  <a:pt x="6033690" y="0"/>
                </a:lnTo>
                <a:lnTo>
                  <a:pt x="7212011" y="0"/>
                </a:lnTo>
                <a:lnTo>
                  <a:pt x="2871191" y="7677149"/>
                </a:lnTo>
                <a:cubicBezTo>
                  <a:pt x="2813247" y="7784570"/>
                  <a:pt x="2674738" y="7991209"/>
                  <a:pt x="2455663" y="8297068"/>
                </a:cubicBezTo>
                <a:cubicBezTo>
                  <a:pt x="2236588" y="8603058"/>
                  <a:pt x="1992642" y="8835627"/>
                  <a:pt x="1723826" y="8994774"/>
                </a:cubicBezTo>
                <a:cubicBezTo>
                  <a:pt x="1455141" y="9154053"/>
                  <a:pt x="1132680" y="9233693"/>
                  <a:pt x="756444" y="9233693"/>
                </a:cubicBezTo>
                <a:cubicBezTo>
                  <a:pt x="615950" y="9233693"/>
                  <a:pt x="469238" y="9215040"/>
                  <a:pt x="316309" y="9177733"/>
                </a:cubicBezTo>
                <a:cubicBezTo>
                  <a:pt x="163248" y="9140559"/>
                  <a:pt x="57811" y="9103385"/>
                  <a:pt x="0" y="9066211"/>
                </a:cubicBezTo>
                <a:lnTo>
                  <a:pt x="192087" y="8191896"/>
                </a:lnTo>
                <a:cubicBezTo>
                  <a:pt x="287205" y="8249707"/>
                  <a:pt x="389533" y="8294091"/>
                  <a:pt x="499070" y="8325047"/>
                </a:cubicBezTo>
                <a:cubicBezTo>
                  <a:pt x="608608" y="8356136"/>
                  <a:pt x="713052" y="8371680"/>
                  <a:pt x="812402" y="8371680"/>
                </a:cubicBezTo>
                <a:cubicBezTo>
                  <a:pt x="1188507" y="8371680"/>
                  <a:pt x="1490265" y="8188721"/>
                  <a:pt x="1717674" y="7822802"/>
                </a:cubicBezTo>
                <a:cubicBezTo>
                  <a:pt x="1945083" y="7457016"/>
                  <a:pt x="2201398" y="7038445"/>
                  <a:pt x="2486619" y="6567090"/>
                </a:cubicBezTo>
                <a:lnTo>
                  <a:pt x="1333301" y="0"/>
                </a:lnTo>
                <a:close/>
                <a:moveTo>
                  <a:pt x="736699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5" name="Freeform 2995"/>
          <p:cNvSpPr/>
          <p:nvPr/>
        </p:nvSpPr>
        <p:spPr>
          <a:xfrm rot="0" flipH="0" flipV="0">
            <a:off x="13073164" y="1736057"/>
            <a:ext cx="121592" cy="173317"/>
          </a:xfrm>
          <a:custGeom>
            <a:pathLst>
              <a:path w="6399610" h="9121972">
                <a:moveTo>
                  <a:pt x="3671094" y="2251075"/>
                </a:moveTo>
                <a:cubicBezTo>
                  <a:pt x="4564063" y="2251075"/>
                  <a:pt x="5242057" y="2485694"/>
                  <a:pt x="5705078" y="2954933"/>
                </a:cubicBezTo>
                <a:cubicBezTo>
                  <a:pt x="6168099" y="3424171"/>
                  <a:pt x="6399610" y="4094956"/>
                  <a:pt x="6399610" y="4967287"/>
                </a:cubicBezTo>
                <a:cubicBezTo>
                  <a:pt x="6399610" y="6128940"/>
                  <a:pt x="6059554" y="7111801"/>
                  <a:pt x="5379442" y="7915870"/>
                </a:cubicBezTo>
                <a:cubicBezTo>
                  <a:pt x="4699463" y="8719939"/>
                  <a:pt x="3828190" y="9121972"/>
                  <a:pt x="2765624" y="9121972"/>
                </a:cubicBezTo>
                <a:cubicBezTo>
                  <a:pt x="1938801" y="9121972"/>
                  <a:pt x="1271125" y="8869825"/>
                  <a:pt x="762595" y="8365529"/>
                </a:cubicBezTo>
                <a:cubicBezTo>
                  <a:pt x="254199" y="7861101"/>
                  <a:pt x="0" y="7195476"/>
                  <a:pt x="0" y="6368653"/>
                </a:cubicBezTo>
                <a:cubicBezTo>
                  <a:pt x="0" y="5252508"/>
                  <a:pt x="338998" y="4287242"/>
                  <a:pt x="1016992" y="3472854"/>
                </a:cubicBezTo>
                <a:cubicBezTo>
                  <a:pt x="1694987" y="2658335"/>
                  <a:pt x="2579688" y="2251075"/>
                  <a:pt x="3671094" y="2251075"/>
                </a:cubicBezTo>
                <a:close/>
                <a:moveTo>
                  <a:pt x="6498828" y="8966993"/>
                </a:moveTo>
                <a:moveTo>
                  <a:pt x="1078905" y="6362501"/>
                </a:moveTo>
                <a:cubicBezTo>
                  <a:pt x="1078905" y="6937176"/>
                  <a:pt x="1240102" y="7381610"/>
                  <a:pt x="1562497" y="7695803"/>
                </a:cubicBezTo>
                <a:cubicBezTo>
                  <a:pt x="1885024" y="8009996"/>
                  <a:pt x="2323306" y="8167092"/>
                  <a:pt x="2877344" y="8167092"/>
                </a:cubicBezTo>
                <a:cubicBezTo>
                  <a:pt x="3571875" y="8167092"/>
                  <a:pt x="4152702" y="7843573"/>
                  <a:pt x="4619824" y="7196534"/>
                </a:cubicBezTo>
                <a:cubicBezTo>
                  <a:pt x="5086945" y="6549496"/>
                  <a:pt x="5320506" y="5835319"/>
                  <a:pt x="5320506" y="5054004"/>
                </a:cubicBezTo>
                <a:cubicBezTo>
                  <a:pt x="5320506" y="4500099"/>
                  <a:pt x="5169628" y="4052623"/>
                  <a:pt x="4867870" y="3711575"/>
                </a:cubicBezTo>
                <a:cubicBezTo>
                  <a:pt x="4566113" y="3370394"/>
                  <a:pt x="4136165" y="3199804"/>
                  <a:pt x="3578027" y="3199804"/>
                </a:cubicBezTo>
                <a:cubicBezTo>
                  <a:pt x="2866959" y="3199804"/>
                  <a:pt x="2272639" y="3524382"/>
                  <a:pt x="1795066" y="4173537"/>
                </a:cubicBezTo>
                <a:cubicBezTo>
                  <a:pt x="1317625" y="4822560"/>
                  <a:pt x="1078905" y="5552215"/>
                  <a:pt x="1078905" y="6362501"/>
                </a:cubicBezTo>
                <a:close/>
                <a:moveTo>
                  <a:pt x="2387402" y="8966993"/>
                </a:moveTo>
                <a:moveTo>
                  <a:pt x="3782616" y="0"/>
                </a:moveTo>
                <a:lnTo>
                  <a:pt x="3516114" y="1320998"/>
                </a:lnTo>
                <a:lnTo>
                  <a:pt x="2387402" y="1320998"/>
                </a:lnTo>
                <a:lnTo>
                  <a:pt x="2654102" y="0"/>
                </a:lnTo>
                <a:close/>
                <a:moveTo>
                  <a:pt x="8749903" y="8966993"/>
                </a:moveTo>
                <a:moveTo>
                  <a:pt x="5853906" y="0"/>
                </a:moveTo>
                <a:lnTo>
                  <a:pt x="5587206" y="1320998"/>
                </a:lnTo>
                <a:lnTo>
                  <a:pt x="4452342" y="1320998"/>
                </a:lnTo>
                <a:lnTo>
                  <a:pt x="4719042" y="0"/>
                </a:lnTo>
                <a:close/>
                <a:moveTo>
                  <a:pt x="8749903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6" name="Freeform 2996"/>
          <p:cNvSpPr/>
          <p:nvPr/>
        </p:nvSpPr>
        <p:spPr>
          <a:xfrm rot="0" flipH="0" flipV="0">
            <a:off x="13205423" y="1778827"/>
            <a:ext cx="108279" cy="130547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7" name="Freeform 2997"/>
          <p:cNvSpPr/>
          <p:nvPr/>
        </p:nvSpPr>
        <p:spPr>
          <a:xfrm rot="0" flipH="0" flipV="0">
            <a:off x="13322189" y="1734172"/>
            <a:ext cx="125246" cy="172258"/>
          </a:xfrm>
          <a:custGeom>
            <a:pathLst>
              <a:path w="6591894" h="9066212">
                <a:moveTo>
                  <a:pt x="2982911" y="0"/>
                </a:moveTo>
                <a:lnTo>
                  <a:pt x="1854199" y="5333008"/>
                </a:lnTo>
                <a:lnTo>
                  <a:pt x="1879003" y="5357812"/>
                </a:lnTo>
                <a:lnTo>
                  <a:pt x="5178027" y="2499122"/>
                </a:lnTo>
                <a:lnTo>
                  <a:pt x="6591894" y="2499122"/>
                </a:lnTo>
                <a:lnTo>
                  <a:pt x="3733203" y="4923830"/>
                </a:lnTo>
                <a:lnTo>
                  <a:pt x="5358010" y="9066212"/>
                </a:lnTo>
                <a:lnTo>
                  <a:pt x="4148731" y="9066212"/>
                </a:lnTo>
                <a:lnTo>
                  <a:pt x="2871191" y="5574903"/>
                </a:lnTo>
                <a:lnTo>
                  <a:pt x="1575195" y="6728420"/>
                </a:ln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8" name="Freeform 2998"/>
          <p:cNvSpPr/>
          <p:nvPr/>
        </p:nvSpPr>
        <p:spPr>
          <a:xfrm rot="0" flipH="0" flipV="0">
            <a:off x="13440826" y="1778827"/>
            <a:ext cx="117117" cy="130547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999" name="Freeform 2999"/>
          <p:cNvSpPr/>
          <p:nvPr/>
        </p:nvSpPr>
        <p:spPr>
          <a:xfrm rot="0" flipH="0" flipV="0">
            <a:off x="13566867" y="1778827"/>
            <a:ext cx="121830" cy="127602"/>
          </a:xfrm>
          <a:custGeom>
            <a:pathLst>
              <a:path w="6412110" h="6715918">
                <a:moveTo>
                  <a:pt x="4582714" y="0"/>
                </a:moveTo>
                <a:cubicBezTo>
                  <a:pt x="5202898" y="0"/>
                  <a:pt x="5662810" y="135400"/>
                  <a:pt x="5962450" y="406201"/>
                </a:cubicBezTo>
                <a:cubicBezTo>
                  <a:pt x="6262223" y="677002"/>
                  <a:pt x="6412110" y="1101791"/>
                  <a:pt x="6412110" y="1680567"/>
                </a:cubicBezTo>
                <a:cubicBezTo>
                  <a:pt x="6412110" y="1796322"/>
                  <a:pt x="6402783" y="1931723"/>
                  <a:pt x="6384130" y="2086768"/>
                </a:cubicBezTo>
                <a:cubicBezTo>
                  <a:pt x="6365609" y="2241814"/>
                  <a:pt x="6310840" y="2536362"/>
                  <a:pt x="6219824" y="2970411"/>
                </a:cubicBezTo>
                <a:lnTo>
                  <a:pt x="5419922" y="6715918"/>
                </a:lnTo>
                <a:lnTo>
                  <a:pt x="4341017" y="6715918"/>
                </a:lnTo>
                <a:lnTo>
                  <a:pt x="5258791" y="2480468"/>
                </a:lnTo>
                <a:cubicBezTo>
                  <a:pt x="5308400" y="2166276"/>
                  <a:pt x="5333205" y="1959570"/>
                  <a:pt x="5333205" y="1860351"/>
                </a:cubicBezTo>
                <a:cubicBezTo>
                  <a:pt x="5333205" y="1575130"/>
                  <a:pt x="5230877" y="1351888"/>
                  <a:pt x="5026222" y="1190625"/>
                </a:cubicBezTo>
                <a:cubicBezTo>
                  <a:pt x="4821567" y="1029361"/>
                  <a:pt x="4543556" y="948729"/>
                  <a:pt x="4192189" y="948729"/>
                </a:cubicBezTo>
                <a:cubicBezTo>
                  <a:pt x="3687761" y="948729"/>
                  <a:pt x="3199869" y="1149283"/>
                  <a:pt x="2728514" y="1550392"/>
                </a:cubicBezTo>
                <a:cubicBezTo>
                  <a:pt x="2257291" y="1951368"/>
                  <a:pt x="1965853" y="2443294"/>
                  <a:pt x="1854199" y="3026172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82910" y="148828"/>
                </a:lnTo>
                <a:lnTo>
                  <a:pt x="2424706" y="148828"/>
                </a:lnTo>
                <a:lnTo>
                  <a:pt x="2220117" y="1141015"/>
                </a:lnTo>
                <a:lnTo>
                  <a:pt x="2244922" y="1141015"/>
                </a:lnTo>
                <a:cubicBezTo>
                  <a:pt x="2513606" y="777213"/>
                  <a:pt x="2850487" y="496093"/>
                  <a:pt x="3255564" y="297656"/>
                </a:cubicBezTo>
                <a:cubicBezTo>
                  <a:pt x="3660774" y="99218"/>
                  <a:pt x="4103157" y="0"/>
                  <a:pt x="4582714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0" name="Freeform 3000"/>
          <p:cNvSpPr/>
          <p:nvPr/>
        </p:nvSpPr>
        <p:spPr>
          <a:xfrm rot="0" flipH="0" flipV="0">
            <a:off x="13710223" y="1744778"/>
            <a:ext cx="70222" cy="163066"/>
          </a:xfrm>
          <a:custGeom>
            <a:pathLst>
              <a:path w="3695899" h="8582421">
                <a:moveTo>
                  <a:pt x="2790627" y="0"/>
                </a:moveTo>
                <a:lnTo>
                  <a:pt x="2387402" y="1940917"/>
                </a:lnTo>
                <a:lnTo>
                  <a:pt x="3695899" y="1940917"/>
                </a:lnTo>
                <a:lnTo>
                  <a:pt x="3491310" y="2895997"/>
                </a:lnTo>
                <a:lnTo>
                  <a:pt x="2182813" y="2895997"/>
                </a:lnTo>
                <a:lnTo>
                  <a:pt x="1382911" y="6722070"/>
                </a:lnTo>
                <a:cubicBezTo>
                  <a:pt x="1349838" y="6874999"/>
                  <a:pt x="1333302" y="7027928"/>
                  <a:pt x="1333302" y="7180857"/>
                </a:cubicBezTo>
                <a:cubicBezTo>
                  <a:pt x="1333302" y="7342121"/>
                  <a:pt x="1392172" y="7457942"/>
                  <a:pt x="1509911" y="7528322"/>
                </a:cubicBezTo>
                <a:cubicBezTo>
                  <a:pt x="1627783" y="7598568"/>
                  <a:pt x="1783887" y="7633692"/>
                  <a:pt x="1978224" y="7633692"/>
                </a:cubicBezTo>
                <a:cubicBezTo>
                  <a:pt x="2065007" y="7633692"/>
                  <a:pt x="2158008" y="7625424"/>
                  <a:pt x="2257227" y="7608887"/>
                </a:cubicBezTo>
                <a:cubicBezTo>
                  <a:pt x="2356446" y="7592351"/>
                  <a:pt x="2470150" y="7561328"/>
                  <a:pt x="2598341" y="7515820"/>
                </a:cubicBezTo>
                <a:lnTo>
                  <a:pt x="2412206" y="8495506"/>
                </a:lnTo>
                <a:lnTo>
                  <a:pt x="2412206" y="8508007"/>
                </a:lnTo>
                <a:cubicBezTo>
                  <a:pt x="2271713" y="8532877"/>
                  <a:pt x="2140479" y="8551464"/>
                  <a:pt x="2018506" y="8563767"/>
                </a:cubicBezTo>
                <a:cubicBezTo>
                  <a:pt x="1896533" y="8576203"/>
                  <a:pt x="1773568" y="8582421"/>
                  <a:pt x="1649611" y="8582421"/>
                </a:cubicBezTo>
                <a:cubicBezTo>
                  <a:pt x="1136981" y="8582421"/>
                  <a:pt x="762794" y="8490479"/>
                  <a:pt x="527050" y="8306593"/>
                </a:cubicBezTo>
                <a:cubicBezTo>
                  <a:pt x="291439" y="8122576"/>
                  <a:pt x="173633" y="7858985"/>
                  <a:pt x="173633" y="7515820"/>
                </a:cubicBezTo>
                <a:cubicBezTo>
                  <a:pt x="173633" y="7445573"/>
                  <a:pt x="179851" y="7355681"/>
                  <a:pt x="192286" y="7246143"/>
                </a:cubicBezTo>
                <a:cubicBezTo>
                  <a:pt x="204722" y="7136474"/>
                  <a:pt x="221258" y="7034146"/>
                  <a:pt x="241896" y="6939161"/>
                </a:cubicBezTo>
                <a:lnTo>
                  <a:pt x="1103908" y="2895997"/>
                </a:lnTo>
                <a:lnTo>
                  <a:pt x="0" y="2895997"/>
                </a:lnTo>
                <a:lnTo>
                  <a:pt x="198438" y="1940917"/>
                </a:lnTo>
                <a:lnTo>
                  <a:pt x="1308497" y="1940917"/>
                </a:lnTo>
                <a:lnTo>
                  <a:pt x="1711524" y="0"/>
                </a:lnTo>
                <a:close/>
                <a:moveTo>
                  <a:pt x="8086328" y="8508007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1" name="Freeform 3001"/>
          <p:cNvSpPr/>
          <p:nvPr/>
        </p:nvSpPr>
        <p:spPr>
          <a:xfrm rot="0" flipH="0" flipV="0">
            <a:off x="13779129" y="1778827"/>
            <a:ext cx="117117" cy="130547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2" name="Freeform 3002"/>
          <p:cNvSpPr/>
          <p:nvPr/>
        </p:nvSpPr>
        <p:spPr>
          <a:xfrm rot="0" flipH="0" flipV="0">
            <a:off x="13905171" y="1734172"/>
            <a:ext cx="56675" cy="172258"/>
          </a:xfrm>
          <a:custGeom>
            <a:pathLst>
              <a:path w="2982911" h="9066212">
                <a:moveTo>
                  <a:pt x="2982911" y="0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903808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3" name="Freeform 3003"/>
          <p:cNvSpPr/>
          <p:nvPr/>
        </p:nvSpPr>
        <p:spPr>
          <a:xfrm rot="0" flipH="0" flipV="0">
            <a:off x="13962276" y="1778827"/>
            <a:ext cx="117117" cy="130547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4" name="Freeform 3004"/>
          <p:cNvSpPr/>
          <p:nvPr/>
        </p:nvSpPr>
        <p:spPr>
          <a:xfrm rot="0" flipH="0" flipV="0">
            <a:off x="14088316" y="1778827"/>
            <a:ext cx="121830" cy="127602"/>
          </a:xfrm>
          <a:custGeom>
            <a:pathLst>
              <a:path w="6412110" h="6715918">
                <a:moveTo>
                  <a:pt x="4582714" y="0"/>
                </a:moveTo>
                <a:cubicBezTo>
                  <a:pt x="5202898" y="0"/>
                  <a:pt x="5662810" y="135400"/>
                  <a:pt x="5962450" y="406201"/>
                </a:cubicBezTo>
                <a:cubicBezTo>
                  <a:pt x="6262223" y="677002"/>
                  <a:pt x="6412110" y="1101791"/>
                  <a:pt x="6412110" y="1680567"/>
                </a:cubicBezTo>
                <a:cubicBezTo>
                  <a:pt x="6412110" y="1796322"/>
                  <a:pt x="6402783" y="1931723"/>
                  <a:pt x="6384130" y="2086768"/>
                </a:cubicBezTo>
                <a:cubicBezTo>
                  <a:pt x="6365609" y="2241814"/>
                  <a:pt x="6310840" y="2536362"/>
                  <a:pt x="6219824" y="2970411"/>
                </a:cubicBezTo>
                <a:lnTo>
                  <a:pt x="5419922" y="6715918"/>
                </a:lnTo>
                <a:lnTo>
                  <a:pt x="4341017" y="6715918"/>
                </a:lnTo>
                <a:lnTo>
                  <a:pt x="5258791" y="2480468"/>
                </a:lnTo>
                <a:cubicBezTo>
                  <a:pt x="5308400" y="2166276"/>
                  <a:pt x="5333205" y="1959570"/>
                  <a:pt x="5333205" y="1860351"/>
                </a:cubicBezTo>
                <a:cubicBezTo>
                  <a:pt x="5333205" y="1575130"/>
                  <a:pt x="5230877" y="1351888"/>
                  <a:pt x="5026222" y="1190625"/>
                </a:cubicBezTo>
                <a:cubicBezTo>
                  <a:pt x="4821567" y="1029361"/>
                  <a:pt x="4543556" y="948729"/>
                  <a:pt x="4192189" y="948729"/>
                </a:cubicBezTo>
                <a:cubicBezTo>
                  <a:pt x="3687761" y="948729"/>
                  <a:pt x="3199869" y="1149283"/>
                  <a:pt x="2728514" y="1550392"/>
                </a:cubicBezTo>
                <a:cubicBezTo>
                  <a:pt x="2257291" y="1951368"/>
                  <a:pt x="1965853" y="2443294"/>
                  <a:pt x="1854199" y="3026172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82910" y="148828"/>
                </a:lnTo>
                <a:lnTo>
                  <a:pt x="2424706" y="148828"/>
                </a:lnTo>
                <a:lnTo>
                  <a:pt x="2220117" y="1141015"/>
                </a:lnTo>
                <a:lnTo>
                  <a:pt x="2244922" y="1141015"/>
                </a:lnTo>
                <a:cubicBezTo>
                  <a:pt x="2513606" y="777213"/>
                  <a:pt x="2850487" y="496093"/>
                  <a:pt x="3255564" y="297656"/>
                </a:cubicBezTo>
                <a:cubicBezTo>
                  <a:pt x="3660774" y="99218"/>
                  <a:pt x="4103157" y="0"/>
                  <a:pt x="4582714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5" name="Freeform 3005"/>
          <p:cNvSpPr/>
          <p:nvPr/>
        </p:nvSpPr>
        <p:spPr>
          <a:xfrm rot="0" flipH="0" flipV="0">
            <a:off x="14299691" y="1730051"/>
            <a:ext cx="160238" cy="180503"/>
          </a:xfrm>
          <a:custGeom>
            <a:pathLst>
              <a:path w="8433594" h="9500194">
                <a:moveTo>
                  <a:pt x="4979392" y="0"/>
                </a:moveTo>
                <a:cubicBezTo>
                  <a:pt x="6008886" y="0"/>
                  <a:pt x="6838818" y="270801"/>
                  <a:pt x="7469188" y="812403"/>
                </a:cubicBezTo>
                <a:cubicBezTo>
                  <a:pt x="8099689" y="1353873"/>
                  <a:pt x="8421158" y="2128970"/>
                  <a:pt x="8433594" y="3137694"/>
                </a:cubicBezTo>
                <a:lnTo>
                  <a:pt x="7224316" y="3137694"/>
                </a:lnTo>
                <a:cubicBezTo>
                  <a:pt x="7224316" y="2451497"/>
                  <a:pt x="7022769" y="1926497"/>
                  <a:pt x="6619677" y="1562695"/>
                </a:cubicBezTo>
                <a:cubicBezTo>
                  <a:pt x="6216584" y="1198893"/>
                  <a:pt x="5669823" y="1016992"/>
                  <a:pt x="4979392" y="1016992"/>
                </a:cubicBezTo>
                <a:cubicBezTo>
                  <a:pt x="3834276" y="1016992"/>
                  <a:pt x="2918553" y="1459375"/>
                  <a:pt x="2232224" y="2344142"/>
                </a:cubicBezTo>
                <a:cubicBezTo>
                  <a:pt x="1546027" y="3228776"/>
                  <a:pt x="1202928" y="4289094"/>
                  <a:pt x="1202928" y="5525095"/>
                </a:cubicBezTo>
                <a:cubicBezTo>
                  <a:pt x="1202928" y="6447036"/>
                  <a:pt x="1432388" y="7170539"/>
                  <a:pt x="1891308" y="7695604"/>
                </a:cubicBezTo>
                <a:cubicBezTo>
                  <a:pt x="2350228" y="8220670"/>
                  <a:pt x="3015787" y="8483203"/>
                  <a:pt x="3887986" y="8483203"/>
                </a:cubicBezTo>
                <a:cubicBezTo>
                  <a:pt x="4594953" y="8483203"/>
                  <a:pt x="5185106" y="8294092"/>
                  <a:pt x="5658445" y="7915870"/>
                </a:cubicBezTo>
                <a:cubicBezTo>
                  <a:pt x="6131785" y="7537516"/>
                  <a:pt x="6475942" y="6972101"/>
                  <a:pt x="6690916" y="6219626"/>
                </a:cubicBezTo>
                <a:lnTo>
                  <a:pt x="7900194" y="6219626"/>
                </a:lnTo>
                <a:cubicBezTo>
                  <a:pt x="7648046" y="7306932"/>
                  <a:pt x="7178808" y="8125552"/>
                  <a:pt x="6492478" y="8675489"/>
                </a:cubicBezTo>
                <a:cubicBezTo>
                  <a:pt x="5806281" y="9225293"/>
                  <a:pt x="4938117" y="9500194"/>
                  <a:pt x="3887986" y="9500194"/>
                </a:cubicBezTo>
                <a:cubicBezTo>
                  <a:pt x="2660187" y="9500194"/>
                  <a:pt x="1705240" y="9152929"/>
                  <a:pt x="1023144" y="8458398"/>
                </a:cubicBezTo>
                <a:cubicBezTo>
                  <a:pt x="341048" y="7763867"/>
                  <a:pt x="0" y="6786099"/>
                  <a:pt x="0" y="5525095"/>
                </a:cubicBezTo>
                <a:cubicBezTo>
                  <a:pt x="0" y="3966567"/>
                  <a:pt x="465072" y="2656086"/>
                  <a:pt x="1395214" y="1593651"/>
                </a:cubicBezTo>
                <a:cubicBezTo>
                  <a:pt x="2325357" y="531217"/>
                  <a:pt x="3520083" y="0"/>
                  <a:pt x="4979392" y="0"/>
                </a:cubicBezTo>
                <a:close/>
                <a:moveTo>
                  <a:pt x="8799314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6" name="Freeform 3006"/>
          <p:cNvSpPr/>
          <p:nvPr/>
        </p:nvSpPr>
        <p:spPr>
          <a:xfrm rot="0" flipH="0" flipV="0">
            <a:off x="14466370" y="1734172"/>
            <a:ext cx="155171" cy="172258"/>
          </a:xfrm>
          <a:custGeom>
            <a:pathLst>
              <a:path w="8166894" h="9066212">
                <a:moveTo>
                  <a:pt x="8166894" y="0"/>
                </a:moveTo>
                <a:lnTo>
                  <a:pt x="7962305" y="1016992"/>
                </a:lnTo>
                <a:lnTo>
                  <a:pt x="2920603" y="1016992"/>
                </a:lnTo>
                <a:lnTo>
                  <a:pt x="2312988" y="3894336"/>
                </a:lnTo>
                <a:lnTo>
                  <a:pt x="7013377" y="3894336"/>
                </a:lnTo>
                <a:lnTo>
                  <a:pt x="6808788" y="4911328"/>
                </a:lnTo>
                <a:lnTo>
                  <a:pt x="2095897" y="4911328"/>
                </a:lnTo>
                <a:lnTo>
                  <a:pt x="1438672" y="8049220"/>
                </a:lnTo>
                <a:lnTo>
                  <a:pt x="6542088" y="8049220"/>
                </a:lnTo>
                <a:lnTo>
                  <a:pt x="6312694" y="9066212"/>
                </a:lnTo>
                <a:lnTo>
                  <a:pt x="0" y="9066212"/>
                </a:lnTo>
                <a:lnTo>
                  <a:pt x="1922264" y="0"/>
                </a:lnTo>
                <a:close/>
                <a:moveTo>
                  <a:pt x="89792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7" name="Freeform 3007"/>
          <p:cNvSpPr/>
          <p:nvPr/>
        </p:nvSpPr>
        <p:spPr>
          <a:xfrm rot="0" flipH="0" flipV="0">
            <a:off x="14613562" y="1734172"/>
            <a:ext cx="159529" cy="172258"/>
          </a:xfrm>
          <a:custGeom>
            <a:pathLst>
              <a:path w="8396288" h="9066212">
                <a:moveTo>
                  <a:pt x="5475486" y="0"/>
                </a:moveTo>
                <a:cubicBezTo>
                  <a:pt x="6384991" y="0"/>
                  <a:pt x="7099168" y="195395"/>
                  <a:pt x="7618016" y="586184"/>
                </a:cubicBezTo>
                <a:cubicBezTo>
                  <a:pt x="8136864" y="976842"/>
                  <a:pt x="8396288" y="1550392"/>
                  <a:pt x="8396288" y="2306836"/>
                </a:cubicBezTo>
                <a:cubicBezTo>
                  <a:pt x="8396288" y="2893946"/>
                  <a:pt x="8212336" y="3423179"/>
                  <a:pt x="7844433" y="3894534"/>
                </a:cubicBezTo>
                <a:cubicBezTo>
                  <a:pt x="7476530" y="4365757"/>
                  <a:pt x="6978386" y="4650978"/>
                  <a:pt x="6350000" y="4750197"/>
                </a:cubicBezTo>
                <a:lnTo>
                  <a:pt x="6350000" y="4775002"/>
                </a:lnTo>
                <a:cubicBezTo>
                  <a:pt x="6635221" y="4857684"/>
                  <a:pt x="6864614" y="5036476"/>
                  <a:pt x="7038181" y="5311378"/>
                </a:cubicBezTo>
                <a:cubicBezTo>
                  <a:pt x="7211880" y="5586280"/>
                  <a:pt x="7298730" y="5942872"/>
                  <a:pt x="7298730" y="6381155"/>
                </a:cubicBezTo>
                <a:cubicBezTo>
                  <a:pt x="7298730" y="6612665"/>
                  <a:pt x="7267708" y="6924741"/>
                  <a:pt x="7205663" y="7317383"/>
                </a:cubicBezTo>
                <a:cubicBezTo>
                  <a:pt x="7143618" y="7714258"/>
                  <a:pt x="7112595" y="8032618"/>
                  <a:pt x="7112595" y="8272462"/>
                </a:cubicBezTo>
                <a:cubicBezTo>
                  <a:pt x="7112595" y="8417190"/>
                  <a:pt x="7128074" y="8556757"/>
                  <a:pt x="7159030" y="8691166"/>
                </a:cubicBezTo>
                <a:cubicBezTo>
                  <a:pt x="7190119" y="8825442"/>
                  <a:pt x="7234635" y="8950457"/>
                  <a:pt x="7292578" y="9066212"/>
                </a:cubicBezTo>
                <a:lnTo>
                  <a:pt x="6033691" y="9066212"/>
                </a:lnTo>
                <a:cubicBezTo>
                  <a:pt x="6004719" y="8971095"/>
                  <a:pt x="5980906" y="8856398"/>
                  <a:pt x="5962253" y="8722122"/>
                </a:cubicBezTo>
                <a:cubicBezTo>
                  <a:pt x="5943732" y="8587714"/>
                  <a:pt x="5934472" y="8435777"/>
                  <a:pt x="5934472" y="8266311"/>
                </a:cubicBezTo>
                <a:cubicBezTo>
                  <a:pt x="5934472" y="7956219"/>
                  <a:pt x="5967545" y="7627541"/>
                  <a:pt x="6033691" y="7280275"/>
                </a:cubicBezTo>
                <a:cubicBezTo>
                  <a:pt x="6099837" y="6933009"/>
                  <a:pt x="6132910" y="6641571"/>
                  <a:pt x="6132910" y="6405959"/>
                </a:cubicBezTo>
                <a:cubicBezTo>
                  <a:pt x="6132910" y="6029722"/>
                  <a:pt x="6060546" y="5740334"/>
                  <a:pt x="5915819" y="5537795"/>
                </a:cubicBezTo>
                <a:cubicBezTo>
                  <a:pt x="5771092" y="5335124"/>
                  <a:pt x="5527212" y="5219369"/>
                  <a:pt x="5184180" y="5190530"/>
                </a:cubicBezTo>
                <a:lnTo>
                  <a:pt x="2021483" y="5190530"/>
                </a:lnTo>
                <a:lnTo>
                  <a:pt x="1209080" y="9066212"/>
                </a:lnTo>
                <a:lnTo>
                  <a:pt x="0" y="9066212"/>
                </a:lnTo>
                <a:lnTo>
                  <a:pt x="1922264" y="0"/>
                </a:lnTo>
                <a:close/>
                <a:moveTo>
                  <a:pt x="8979297" y="9066212"/>
                </a:moveTo>
                <a:moveTo>
                  <a:pt x="2908300" y="1016992"/>
                </a:moveTo>
                <a:lnTo>
                  <a:pt x="2238574" y="4179689"/>
                </a:lnTo>
                <a:lnTo>
                  <a:pt x="5010547" y="4179689"/>
                </a:lnTo>
                <a:cubicBezTo>
                  <a:pt x="5684309" y="4179689"/>
                  <a:pt x="6216518" y="4018492"/>
                  <a:pt x="6607175" y="3696097"/>
                </a:cubicBezTo>
                <a:cubicBezTo>
                  <a:pt x="6997964" y="3373570"/>
                  <a:pt x="7193360" y="2935287"/>
                  <a:pt x="7193360" y="2381250"/>
                </a:cubicBezTo>
                <a:cubicBezTo>
                  <a:pt x="7193360" y="1926564"/>
                  <a:pt x="7045524" y="1585516"/>
                  <a:pt x="6749852" y="1358106"/>
                </a:cubicBezTo>
                <a:cubicBezTo>
                  <a:pt x="6454312" y="1130697"/>
                  <a:pt x="6027473" y="1016992"/>
                  <a:pt x="5469335" y="1016992"/>
                </a:cubicBezTo>
                <a:close/>
                <a:moveTo>
                  <a:pt x="796230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8" name="Freeform 3008"/>
          <p:cNvSpPr/>
          <p:nvPr/>
        </p:nvSpPr>
        <p:spPr>
          <a:xfrm rot="0" flipH="0" flipV="0">
            <a:off x="14778854" y="1734172"/>
            <a:ext cx="174022" cy="172258"/>
          </a:xfrm>
          <a:custGeom>
            <a:pathLst>
              <a:path w="9159081" h="9066212">
                <a:moveTo>
                  <a:pt x="3212108" y="0"/>
                </a:moveTo>
                <a:lnTo>
                  <a:pt x="6455370" y="7503517"/>
                </a:lnTo>
                <a:lnTo>
                  <a:pt x="6480175" y="7503517"/>
                </a:lnTo>
                <a:lnTo>
                  <a:pt x="7993261" y="0"/>
                </a:lnTo>
                <a:lnTo>
                  <a:pt x="9159081" y="0"/>
                </a:lnTo>
                <a:lnTo>
                  <a:pt x="7242969" y="9066212"/>
                </a:lnTo>
                <a:lnTo>
                  <a:pt x="5946775" y="9066212"/>
                </a:lnTo>
                <a:lnTo>
                  <a:pt x="2734667" y="1612305"/>
                </a:lnTo>
                <a:lnTo>
                  <a:pt x="2709863" y="1612305"/>
                </a:lnTo>
                <a:lnTo>
                  <a:pt x="1171972" y="9066212"/>
                </a:lnTo>
                <a:lnTo>
                  <a:pt x="0" y="9066212"/>
                </a:lnTo>
                <a:lnTo>
                  <a:pt x="1922264" y="0"/>
                </a:lnTo>
                <a:close/>
                <a:moveTo>
                  <a:pt x="89792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09" name="Freeform 3009"/>
          <p:cNvSpPr/>
          <p:nvPr/>
        </p:nvSpPr>
        <p:spPr>
          <a:xfrm rot="0" flipH="0" flipV="0">
            <a:off x="14950240" y="1734172"/>
            <a:ext cx="56675" cy="172258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0" name="Freeform 3010"/>
          <p:cNvSpPr/>
          <p:nvPr/>
        </p:nvSpPr>
        <p:spPr>
          <a:xfrm rot="0" flipH="0" flipV="0">
            <a:off x="15002866" y="1778827"/>
            <a:ext cx="108279" cy="130547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1" name="Freeform 3011"/>
          <p:cNvSpPr/>
          <p:nvPr/>
        </p:nvSpPr>
        <p:spPr>
          <a:xfrm rot="0" flipH="0" flipV="0">
            <a:off x="15118690" y="1778827"/>
            <a:ext cx="108279" cy="130547"/>
          </a:xfrm>
          <a:custGeom>
            <a:pathLst>
              <a:path w="5698926" h="6870897">
                <a:moveTo>
                  <a:pt x="3218457" y="0"/>
                </a:moveTo>
                <a:cubicBezTo>
                  <a:pt x="3962598" y="0"/>
                  <a:pt x="4559961" y="178792"/>
                  <a:pt x="5010546" y="536376"/>
                </a:cubicBezTo>
                <a:cubicBezTo>
                  <a:pt x="5461264" y="893961"/>
                  <a:pt x="5690724" y="1407649"/>
                  <a:pt x="5698926" y="2077442"/>
                </a:cubicBezTo>
                <a:lnTo>
                  <a:pt x="4620021" y="2077442"/>
                </a:lnTo>
                <a:lnTo>
                  <a:pt x="4620021" y="1965722"/>
                </a:lnTo>
                <a:cubicBezTo>
                  <a:pt x="4615920" y="1680501"/>
                  <a:pt x="4491897" y="1439730"/>
                  <a:pt x="4247951" y="1243409"/>
                </a:cubicBezTo>
                <a:cubicBezTo>
                  <a:pt x="4004005" y="1046956"/>
                  <a:pt x="3671225" y="948729"/>
                  <a:pt x="3249612" y="948729"/>
                </a:cubicBezTo>
                <a:cubicBezTo>
                  <a:pt x="2823765" y="948729"/>
                  <a:pt x="2485760" y="1019043"/>
                  <a:pt x="2235596" y="1159668"/>
                </a:cubicBezTo>
                <a:cubicBezTo>
                  <a:pt x="1985565" y="1300162"/>
                  <a:pt x="1860549" y="1508918"/>
                  <a:pt x="1860549" y="1785937"/>
                </a:cubicBezTo>
                <a:cubicBezTo>
                  <a:pt x="1860549" y="1980274"/>
                  <a:pt x="1947332" y="2151856"/>
                  <a:pt x="2120899" y="2300684"/>
                </a:cubicBezTo>
                <a:cubicBezTo>
                  <a:pt x="2294598" y="2449512"/>
                  <a:pt x="2639813" y="2625196"/>
                  <a:pt x="3156545" y="2827734"/>
                </a:cubicBezTo>
                <a:cubicBezTo>
                  <a:pt x="4115659" y="3208073"/>
                  <a:pt x="4717123" y="3540918"/>
                  <a:pt x="4960937" y="3826272"/>
                </a:cubicBezTo>
                <a:cubicBezTo>
                  <a:pt x="5204883" y="4111492"/>
                  <a:pt x="5326855" y="4448373"/>
                  <a:pt x="5326855" y="4836914"/>
                </a:cubicBezTo>
                <a:cubicBezTo>
                  <a:pt x="5326855" y="5465299"/>
                  <a:pt x="5072591" y="5961393"/>
                  <a:pt x="4564062" y="6325195"/>
                </a:cubicBezTo>
                <a:cubicBezTo>
                  <a:pt x="4055665" y="6688997"/>
                  <a:pt x="3414910" y="6870897"/>
                  <a:pt x="2641798" y="6870897"/>
                </a:cubicBezTo>
                <a:cubicBezTo>
                  <a:pt x="1773700" y="6870897"/>
                  <a:pt x="1116342" y="6688005"/>
                  <a:pt x="669726" y="6322218"/>
                </a:cubicBezTo>
                <a:cubicBezTo>
                  <a:pt x="223241" y="5956300"/>
                  <a:pt x="0" y="5397103"/>
                  <a:pt x="0" y="4644628"/>
                </a:cubicBezTo>
                <a:lnTo>
                  <a:pt x="1072951" y="4644628"/>
                </a:lnTo>
                <a:lnTo>
                  <a:pt x="1072951" y="4750197"/>
                </a:lnTo>
                <a:cubicBezTo>
                  <a:pt x="1072951" y="5130535"/>
                  <a:pt x="1217612" y="5419923"/>
                  <a:pt x="1506934" y="5618361"/>
                </a:cubicBezTo>
                <a:cubicBezTo>
                  <a:pt x="1796388" y="5816798"/>
                  <a:pt x="2209799" y="5916017"/>
                  <a:pt x="2747168" y="5916017"/>
                </a:cubicBezTo>
                <a:cubicBezTo>
                  <a:pt x="3197886" y="5916017"/>
                  <a:pt x="3560695" y="5827117"/>
                  <a:pt x="3835598" y="5649317"/>
                </a:cubicBezTo>
                <a:cubicBezTo>
                  <a:pt x="4110500" y="5471517"/>
                  <a:pt x="4247951" y="5225521"/>
                  <a:pt x="4247951" y="4911328"/>
                </a:cubicBezTo>
                <a:cubicBezTo>
                  <a:pt x="4247951" y="4593034"/>
                  <a:pt x="4022592" y="4332618"/>
                  <a:pt x="3571874" y="4130079"/>
                </a:cubicBezTo>
                <a:cubicBezTo>
                  <a:pt x="3121289" y="3927409"/>
                  <a:pt x="2749285" y="3766145"/>
                  <a:pt x="2455862" y="3646289"/>
                </a:cubicBezTo>
                <a:cubicBezTo>
                  <a:pt x="1839779" y="3398242"/>
                  <a:pt x="1406656" y="3140935"/>
                  <a:pt x="1156493" y="2874367"/>
                </a:cubicBezTo>
                <a:cubicBezTo>
                  <a:pt x="906462" y="2607667"/>
                  <a:pt x="781446" y="2279980"/>
                  <a:pt x="781446" y="1891308"/>
                </a:cubicBezTo>
                <a:cubicBezTo>
                  <a:pt x="781446" y="1324967"/>
                  <a:pt x="1020166" y="868164"/>
                  <a:pt x="1497607" y="520898"/>
                </a:cubicBezTo>
                <a:cubicBezTo>
                  <a:pt x="1975180" y="173633"/>
                  <a:pt x="2548797" y="0"/>
                  <a:pt x="3218457" y="0"/>
                </a:cubicBezTo>
                <a:close/>
                <a:moveTo>
                  <a:pt x="68276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2" name="Freeform 3012"/>
          <p:cNvSpPr/>
          <p:nvPr/>
        </p:nvSpPr>
        <p:spPr>
          <a:xfrm rot="0" flipH="0" flipV="0">
            <a:off x="15234280" y="1736057"/>
            <a:ext cx="114760" cy="173317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3" name="Freeform 3013"/>
          <p:cNvSpPr/>
          <p:nvPr/>
        </p:nvSpPr>
        <p:spPr>
          <a:xfrm rot="0" flipH="0" flipV="0">
            <a:off x="15438847" y="1781655"/>
            <a:ext cx="109101" cy="124774"/>
          </a:xfrm>
          <a:custGeom>
            <a:pathLst>
              <a:path w="5742185" h="6567090">
                <a:moveTo>
                  <a:pt x="1141015" y="0"/>
                </a:moveTo>
                <a:lnTo>
                  <a:pt x="1699021" y="5457031"/>
                </a:lnTo>
                <a:lnTo>
                  <a:pt x="1729978" y="5457031"/>
                </a:lnTo>
                <a:lnTo>
                  <a:pt x="4570214" y="0"/>
                </a:lnTo>
                <a:lnTo>
                  <a:pt x="5742185" y="0"/>
                </a:lnTo>
                <a:lnTo>
                  <a:pt x="2095896" y="6567090"/>
                </a:lnTo>
                <a:lnTo>
                  <a:pt x="942578" y="6567090"/>
                </a:lnTo>
                <a:lnTo>
                  <a:pt x="0" y="0"/>
                </a:lnTo>
                <a:close/>
                <a:moveTo>
                  <a:pt x="6033690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4" name="Freeform 3014"/>
          <p:cNvSpPr/>
          <p:nvPr/>
        </p:nvSpPr>
        <p:spPr>
          <a:xfrm rot="0" flipH="0" flipV="0">
            <a:off x="15543356" y="1734172"/>
            <a:ext cx="56675" cy="172258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5" name="Freeform 3015"/>
          <p:cNvSpPr/>
          <p:nvPr/>
        </p:nvSpPr>
        <p:spPr>
          <a:xfrm rot="0" flipH="0" flipV="0">
            <a:off x="15600461" y="1778827"/>
            <a:ext cx="117117" cy="130547"/>
          </a:xfrm>
          <a:custGeom>
            <a:pathLst>
              <a:path w="6164064" h="6870897">
                <a:moveTo>
                  <a:pt x="3385939" y="0"/>
                </a:moveTo>
                <a:cubicBezTo>
                  <a:pt x="4307747" y="0"/>
                  <a:pt x="5001220" y="243946"/>
                  <a:pt x="5466358" y="731837"/>
                </a:cubicBezTo>
                <a:cubicBezTo>
                  <a:pt x="5931495" y="1219597"/>
                  <a:pt x="6164064" y="1940983"/>
                  <a:pt x="6164064" y="2895997"/>
                </a:cubicBezTo>
                <a:cubicBezTo>
                  <a:pt x="6164064" y="3036490"/>
                  <a:pt x="6150570" y="3196696"/>
                  <a:pt x="6123583" y="3376612"/>
                </a:cubicBezTo>
                <a:cubicBezTo>
                  <a:pt x="6096727" y="3556397"/>
                  <a:pt x="6075032" y="3683529"/>
                  <a:pt x="6058495" y="3758009"/>
                </a:cubicBezTo>
                <a:lnTo>
                  <a:pt x="1122362" y="3758009"/>
                </a:lnTo>
                <a:cubicBezTo>
                  <a:pt x="1110059" y="3865430"/>
                  <a:pt x="1100799" y="3965641"/>
                  <a:pt x="1094581" y="4058642"/>
                </a:cubicBezTo>
                <a:cubicBezTo>
                  <a:pt x="1088363" y="4151643"/>
                  <a:pt x="1085255" y="4239485"/>
                  <a:pt x="1085255" y="4322167"/>
                </a:cubicBezTo>
                <a:cubicBezTo>
                  <a:pt x="1085255" y="4805958"/>
                  <a:pt x="1251611" y="5192580"/>
                  <a:pt x="1584325" y="5482034"/>
                </a:cubicBezTo>
                <a:cubicBezTo>
                  <a:pt x="1917171" y="5771356"/>
                  <a:pt x="2319271" y="5916017"/>
                  <a:pt x="2790627" y="5916017"/>
                </a:cubicBezTo>
                <a:cubicBezTo>
                  <a:pt x="3245313" y="5916017"/>
                  <a:pt x="3633854" y="5810580"/>
                  <a:pt x="3956248" y="5599708"/>
                </a:cubicBezTo>
                <a:cubicBezTo>
                  <a:pt x="4278776" y="5388835"/>
                  <a:pt x="4518620" y="5074642"/>
                  <a:pt x="4675783" y="4657129"/>
                </a:cubicBezTo>
                <a:lnTo>
                  <a:pt x="5754687" y="4657129"/>
                </a:lnTo>
                <a:cubicBezTo>
                  <a:pt x="5581121" y="5376399"/>
                  <a:pt x="5224529" y="5925211"/>
                  <a:pt x="4684911" y="6303565"/>
                </a:cubicBezTo>
                <a:cubicBezTo>
                  <a:pt x="4145426" y="6681787"/>
                  <a:pt x="3511881" y="6870897"/>
                  <a:pt x="2784277" y="6870897"/>
                </a:cubicBezTo>
                <a:cubicBezTo>
                  <a:pt x="1891308" y="6870897"/>
                  <a:pt x="1203986" y="6627018"/>
                  <a:pt x="722312" y="6139259"/>
                </a:cubicBezTo>
                <a:cubicBezTo>
                  <a:pt x="240771" y="5651367"/>
                  <a:pt x="0" y="5010547"/>
                  <a:pt x="0" y="4216797"/>
                </a:cubicBezTo>
                <a:cubicBezTo>
                  <a:pt x="0" y="3022071"/>
                  <a:pt x="328679" y="2020623"/>
                  <a:pt x="986036" y="1212453"/>
                </a:cubicBezTo>
                <a:cubicBezTo>
                  <a:pt x="1643393" y="404151"/>
                  <a:pt x="2443361" y="0"/>
                  <a:pt x="3385939" y="0"/>
                </a:cubicBezTo>
                <a:close/>
                <a:moveTo>
                  <a:pt x="6591895" y="6715918"/>
                </a:moveTo>
                <a:moveTo>
                  <a:pt x="1271191" y="2802929"/>
                </a:moveTo>
                <a:lnTo>
                  <a:pt x="5084961" y="2802929"/>
                </a:lnTo>
                <a:cubicBezTo>
                  <a:pt x="5089062" y="2769857"/>
                  <a:pt x="5091112" y="2739893"/>
                  <a:pt x="5091112" y="2713037"/>
                </a:cubicBezTo>
                <a:cubicBezTo>
                  <a:pt x="5091112" y="2686182"/>
                  <a:pt x="5091112" y="2658268"/>
                  <a:pt x="5091112" y="2629297"/>
                </a:cubicBezTo>
                <a:cubicBezTo>
                  <a:pt x="5091112" y="2116666"/>
                  <a:pt x="4955712" y="1708414"/>
                  <a:pt x="4684911" y="1404540"/>
                </a:cubicBezTo>
                <a:cubicBezTo>
                  <a:pt x="4414242" y="1100666"/>
                  <a:pt x="4030861" y="948729"/>
                  <a:pt x="3534767" y="948729"/>
                </a:cubicBezTo>
                <a:cubicBezTo>
                  <a:pt x="3009702" y="948729"/>
                  <a:pt x="2551840" y="1100666"/>
                  <a:pt x="2161183" y="1404540"/>
                </a:cubicBezTo>
                <a:cubicBezTo>
                  <a:pt x="1770525" y="1708414"/>
                  <a:pt x="1473861" y="2174544"/>
                  <a:pt x="1271191" y="2802929"/>
                </a:cubicBezTo>
                <a:close/>
                <a:moveTo>
                  <a:pt x="3788966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6" name="Freeform 3016"/>
          <p:cNvSpPr/>
          <p:nvPr/>
        </p:nvSpPr>
        <p:spPr>
          <a:xfrm rot="0" flipH="0" flipV="0">
            <a:off x="15726503" y="1734172"/>
            <a:ext cx="56675" cy="172258"/>
          </a:xfrm>
          <a:custGeom>
            <a:pathLst>
              <a:path w="2982911" h="9066212">
                <a:moveTo>
                  <a:pt x="2982911" y="0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903808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7" name="Freeform 3017"/>
          <p:cNvSpPr/>
          <p:nvPr/>
        </p:nvSpPr>
        <p:spPr>
          <a:xfrm rot="0" flipH="0" flipV="0">
            <a:off x="15778895" y="1736057"/>
            <a:ext cx="114760" cy="173317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8" name="Freeform 3018"/>
          <p:cNvSpPr/>
          <p:nvPr/>
        </p:nvSpPr>
        <p:spPr>
          <a:xfrm rot="0" flipH="0" flipV="0">
            <a:off x="15944339" y="1734172"/>
            <a:ext cx="84481" cy="220095"/>
          </a:xfrm>
          <a:custGeom>
            <a:pathLst>
              <a:path w="4446388" h="11583987">
                <a:moveTo>
                  <a:pt x="4446388" y="0"/>
                </a:moveTo>
                <a:lnTo>
                  <a:pt x="4167385" y="1320998"/>
                </a:lnTo>
                <a:lnTo>
                  <a:pt x="3075979" y="1320998"/>
                </a:lnTo>
                <a:lnTo>
                  <a:pt x="3354982" y="0"/>
                </a:lnTo>
                <a:close/>
                <a:moveTo>
                  <a:pt x="10591799" y="9066212"/>
                </a:moveTo>
                <a:moveTo>
                  <a:pt x="3912988" y="2499122"/>
                </a:moveTo>
                <a:lnTo>
                  <a:pt x="2244922" y="10380860"/>
                </a:lnTo>
                <a:cubicBezTo>
                  <a:pt x="2145704" y="10757097"/>
                  <a:pt x="1968962" y="11051645"/>
                  <a:pt x="1714697" y="11264502"/>
                </a:cubicBezTo>
                <a:cubicBezTo>
                  <a:pt x="1460434" y="11477492"/>
                  <a:pt x="1122495" y="11583987"/>
                  <a:pt x="700881" y="11583987"/>
                </a:cubicBezTo>
                <a:cubicBezTo>
                  <a:pt x="552053" y="11583987"/>
                  <a:pt x="421812" y="11576710"/>
                  <a:pt x="310158" y="11562158"/>
                </a:cubicBezTo>
                <a:cubicBezTo>
                  <a:pt x="198504" y="11547739"/>
                  <a:pt x="95118" y="11528093"/>
                  <a:pt x="0" y="11503222"/>
                </a:cubicBezTo>
                <a:lnTo>
                  <a:pt x="192286" y="10554493"/>
                </a:lnTo>
                <a:cubicBezTo>
                  <a:pt x="270867" y="10575130"/>
                  <a:pt x="343231" y="10592659"/>
                  <a:pt x="409377" y="10607079"/>
                </a:cubicBezTo>
                <a:cubicBezTo>
                  <a:pt x="475522" y="10621631"/>
                  <a:pt x="543719" y="10628907"/>
                  <a:pt x="613966" y="10628907"/>
                </a:cubicBezTo>
                <a:cubicBezTo>
                  <a:pt x="833041" y="10628907"/>
                  <a:pt x="994304" y="10541065"/>
                  <a:pt x="1097756" y="10365382"/>
                </a:cubicBezTo>
                <a:cubicBezTo>
                  <a:pt x="1201076" y="10189698"/>
                  <a:pt x="1302345" y="9868296"/>
                  <a:pt x="1401564" y="9401174"/>
                </a:cubicBezTo>
                <a:lnTo>
                  <a:pt x="2834083" y="2499122"/>
                </a:lnTo>
                <a:close/>
                <a:moveTo>
                  <a:pt x="809267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19" name="Freeform 3019"/>
          <p:cNvSpPr/>
          <p:nvPr/>
        </p:nvSpPr>
        <p:spPr>
          <a:xfrm rot="0" flipH="0" flipV="0">
            <a:off x="16031019" y="1778827"/>
            <a:ext cx="121592" cy="130547"/>
          </a:xfrm>
          <a:custGeom>
            <a:pathLst>
              <a:path w="6399610" h="6870897">
                <a:moveTo>
                  <a:pt x="3671094" y="0"/>
                </a:moveTo>
                <a:cubicBezTo>
                  <a:pt x="4564063" y="0"/>
                  <a:pt x="5242057" y="234619"/>
                  <a:pt x="5705078" y="703858"/>
                </a:cubicBezTo>
                <a:cubicBezTo>
                  <a:pt x="6168099" y="1173096"/>
                  <a:pt x="6399610" y="1843881"/>
                  <a:pt x="6399610" y="2716212"/>
                </a:cubicBezTo>
                <a:cubicBezTo>
                  <a:pt x="6399610" y="3877865"/>
                  <a:pt x="6059554" y="4860726"/>
                  <a:pt x="5379442" y="5664795"/>
                </a:cubicBezTo>
                <a:cubicBezTo>
                  <a:pt x="4699463" y="6468864"/>
                  <a:pt x="3828190" y="6870897"/>
                  <a:pt x="2765624" y="6870897"/>
                </a:cubicBezTo>
                <a:cubicBezTo>
                  <a:pt x="1938801" y="6870897"/>
                  <a:pt x="1271125" y="6618750"/>
                  <a:pt x="762595" y="6114454"/>
                </a:cubicBezTo>
                <a:cubicBezTo>
                  <a:pt x="254199" y="5610026"/>
                  <a:pt x="0" y="4944401"/>
                  <a:pt x="0" y="4117578"/>
                </a:cubicBezTo>
                <a:cubicBezTo>
                  <a:pt x="0" y="3001433"/>
                  <a:pt x="338998" y="2036167"/>
                  <a:pt x="1016992" y="1221779"/>
                </a:cubicBezTo>
                <a:cubicBezTo>
                  <a:pt x="1694987" y="407260"/>
                  <a:pt x="2579688" y="0"/>
                  <a:pt x="3671094" y="0"/>
                </a:cubicBezTo>
                <a:close/>
                <a:moveTo>
                  <a:pt x="6498828" y="6715918"/>
                </a:moveTo>
                <a:moveTo>
                  <a:pt x="1078905" y="4111426"/>
                </a:moveTo>
                <a:cubicBezTo>
                  <a:pt x="1078905" y="4686101"/>
                  <a:pt x="1240102" y="5130535"/>
                  <a:pt x="1562497" y="5444728"/>
                </a:cubicBezTo>
                <a:cubicBezTo>
                  <a:pt x="1885024" y="5758921"/>
                  <a:pt x="2323306" y="5916017"/>
                  <a:pt x="2877344" y="5916017"/>
                </a:cubicBezTo>
                <a:cubicBezTo>
                  <a:pt x="3571875" y="5916017"/>
                  <a:pt x="4152702" y="5592498"/>
                  <a:pt x="4619824" y="4945459"/>
                </a:cubicBezTo>
                <a:cubicBezTo>
                  <a:pt x="5086945" y="4298421"/>
                  <a:pt x="5320506" y="3584244"/>
                  <a:pt x="5320506" y="2802929"/>
                </a:cubicBezTo>
                <a:cubicBezTo>
                  <a:pt x="5320506" y="2249024"/>
                  <a:pt x="5169628" y="1801548"/>
                  <a:pt x="4867870" y="1460500"/>
                </a:cubicBezTo>
                <a:cubicBezTo>
                  <a:pt x="4566113" y="1119319"/>
                  <a:pt x="4136165" y="948729"/>
                  <a:pt x="3578027" y="948729"/>
                </a:cubicBezTo>
                <a:cubicBezTo>
                  <a:pt x="2866959" y="948729"/>
                  <a:pt x="2272639" y="1273307"/>
                  <a:pt x="1795066" y="1922462"/>
                </a:cubicBezTo>
                <a:cubicBezTo>
                  <a:pt x="1317625" y="2571485"/>
                  <a:pt x="1078905" y="3301140"/>
                  <a:pt x="1078905" y="4111426"/>
                </a:cubicBezTo>
                <a:close/>
                <a:moveTo>
                  <a:pt x="2387402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0" name="Freeform 3020"/>
          <p:cNvSpPr/>
          <p:nvPr/>
        </p:nvSpPr>
        <p:spPr>
          <a:xfrm rot="0" flipH="0" flipV="0">
            <a:off x="16164220" y="1734172"/>
            <a:ext cx="125246" cy="172258"/>
          </a:xfrm>
          <a:custGeom>
            <a:pathLst>
              <a:path w="6591894" h="9066212">
                <a:moveTo>
                  <a:pt x="2982911" y="0"/>
                </a:moveTo>
                <a:lnTo>
                  <a:pt x="1854199" y="5333008"/>
                </a:lnTo>
                <a:lnTo>
                  <a:pt x="1879003" y="5357812"/>
                </a:lnTo>
                <a:lnTo>
                  <a:pt x="5178027" y="2499122"/>
                </a:lnTo>
                <a:lnTo>
                  <a:pt x="6591894" y="2499122"/>
                </a:lnTo>
                <a:lnTo>
                  <a:pt x="3733203" y="4923830"/>
                </a:lnTo>
                <a:lnTo>
                  <a:pt x="5358010" y="9066212"/>
                </a:lnTo>
                <a:lnTo>
                  <a:pt x="4148731" y="9066212"/>
                </a:lnTo>
                <a:lnTo>
                  <a:pt x="2871191" y="5574903"/>
                </a:lnTo>
                <a:lnTo>
                  <a:pt x="1575195" y="6728420"/>
                </a:lnTo>
                <a:lnTo>
                  <a:pt x="1079102" y="9066212"/>
                </a:lnTo>
                <a:lnTo>
                  <a:pt x="0" y="9066212"/>
                </a:lnTo>
                <a:lnTo>
                  <a:pt x="1916310" y="0"/>
                </a:lnTo>
                <a:close/>
                <a:moveTo>
                  <a:pt x="91283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1" name="Freeform 3021"/>
          <p:cNvSpPr/>
          <p:nvPr/>
        </p:nvSpPr>
        <p:spPr>
          <a:xfrm rot="0" flipH="0" flipV="0">
            <a:off x="16280044" y="1734172"/>
            <a:ext cx="56675" cy="172258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2" name="Freeform 3022"/>
          <p:cNvSpPr/>
          <p:nvPr/>
        </p:nvSpPr>
        <p:spPr>
          <a:xfrm rot="0" flipH="0" flipV="0">
            <a:off x="16333613" y="1778827"/>
            <a:ext cx="121830" cy="127602"/>
          </a:xfrm>
          <a:custGeom>
            <a:pathLst>
              <a:path w="6412110" h="6715918">
                <a:moveTo>
                  <a:pt x="4582714" y="0"/>
                </a:moveTo>
                <a:cubicBezTo>
                  <a:pt x="5202898" y="0"/>
                  <a:pt x="5662810" y="135400"/>
                  <a:pt x="5962450" y="406201"/>
                </a:cubicBezTo>
                <a:cubicBezTo>
                  <a:pt x="6262223" y="677002"/>
                  <a:pt x="6412110" y="1101791"/>
                  <a:pt x="6412110" y="1680567"/>
                </a:cubicBezTo>
                <a:cubicBezTo>
                  <a:pt x="6412110" y="1796322"/>
                  <a:pt x="6402783" y="1931723"/>
                  <a:pt x="6384130" y="2086768"/>
                </a:cubicBezTo>
                <a:cubicBezTo>
                  <a:pt x="6365609" y="2241814"/>
                  <a:pt x="6310840" y="2536362"/>
                  <a:pt x="6219824" y="2970411"/>
                </a:cubicBezTo>
                <a:lnTo>
                  <a:pt x="5419922" y="6715918"/>
                </a:lnTo>
                <a:lnTo>
                  <a:pt x="4341017" y="6715918"/>
                </a:lnTo>
                <a:lnTo>
                  <a:pt x="5258791" y="2480468"/>
                </a:lnTo>
                <a:cubicBezTo>
                  <a:pt x="5308400" y="2166276"/>
                  <a:pt x="5333205" y="1959570"/>
                  <a:pt x="5333205" y="1860351"/>
                </a:cubicBezTo>
                <a:cubicBezTo>
                  <a:pt x="5333205" y="1575130"/>
                  <a:pt x="5230877" y="1351888"/>
                  <a:pt x="5026222" y="1190625"/>
                </a:cubicBezTo>
                <a:cubicBezTo>
                  <a:pt x="4821567" y="1029361"/>
                  <a:pt x="4543556" y="948729"/>
                  <a:pt x="4192189" y="948729"/>
                </a:cubicBezTo>
                <a:cubicBezTo>
                  <a:pt x="3687761" y="948729"/>
                  <a:pt x="3199869" y="1149283"/>
                  <a:pt x="2728514" y="1550392"/>
                </a:cubicBezTo>
                <a:cubicBezTo>
                  <a:pt x="2257291" y="1951368"/>
                  <a:pt x="1965853" y="2443294"/>
                  <a:pt x="1854199" y="3026172"/>
                </a:cubicBezTo>
                <a:lnTo>
                  <a:pt x="1079102" y="6715918"/>
                </a:lnTo>
                <a:lnTo>
                  <a:pt x="0" y="6715918"/>
                </a:lnTo>
                <a:lnTo>
                  <a:pt x="1382910" y="148828"/>
                </a:lnTo>
                <a:lnTo>
                  <a:pt x="2424706" y="148828"/>
                </a:lnTo>
                <a:lnTo>
                  <a:pt x="2220117" y="1141015"/>
                </a:lnTo>
                <a:lnTo>
                  <a:pt x="2244922" y="1141015"/>
                </a:lnTo>
                <a:cubicBezTo>
                  <a:pt x="2513606" y="777213"/>
                  <a:pt x="2850487" y="496093"/>
                  <a:pt x="3255564" y="297656"/>
                </a:cubicBezTo>
                <a:cubicBezTo>
                  <a:pt x="3660774" y="99218"/>
                  <a:pt x="4103157" y="0"/>
                  <a:pt x="4582714" y="0"/>
                </a:cubicBezTo>
                <a:close/>
                <a:moveTo>
                  <a:pt x="677802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3" name="Freeform 3023"/>
          <p:cNvSpPr/>
          <p:nvPr/>
        </p:nvSpPr>
        <p:spPr>
          <a:xfrm rot="0" flipH="0" flipV="0">
            <a:off x="16524014" y="1778827"/>
            <a:ext cx="142095" cy="175440"/>
          </a:xfrm>
          <a:custGeom>
            <a:pathLst>
              <a:path w="7478712" h="9233693">
                <a:moveTo>
                  <a:pt x="4899024" y="0"/>
                </a:moveTo>
                <a:cubicBezTo>
                  <a:pt x="5700977" y="0"/>
                  <a:pt x="6331412" y="240837"/>
                  <a:pt x="6790332" y="722511"/>
                </a:cubicBezTo>
                <a:cubicBezTo>
                  <a:pt x="7249252" y="1204052"/>
                  <a:pt x="7478712" y="1860351"/>
                  <a:pt x="7478712" y="2691408"/>
                </a:cubicBezTo>
                <a:cubicBezTo>
                  <a:pt x="7478712" y="3795117"/>
                  <a:pt x="7133496" y="4767659"/>
                  <a:pt x="6443067" y="5609034"/>
                </a:cubicBezTo>
                <a:cubicBezTo>
                  <a:pt x="5752636" y="6450277"/>
                  <a:pt x="4884472" y="6870897"/>
                  <a:pt x="3838574" y="6870897"/>
                </a:cubicBezTo>
                <a:cubicBezTo>
                  <a:pt x="3338379" y="6870897"/>
                  <a:pt x="2899105" y="6772737"/>
                  <a:pt x="2520751" y="6576417"/>
                </a:cubicBezTo>
                <a:cubicBezTo>
                  <a:pt x="2142529" y="6379964"/>
                  <a:pt x="1897591" y="6091568"/>
                  <a:pt x="1785937" y="5711229"/>
                </a:cubicBezTo>
                <a:lnTo>
                  <a:pt x="1761132" y="5711229"/>
                </a:lnTo>
                <a:lnTo>
                  <a:pt x="1066601" y="9233693"/>
                </a:lnTo>
                <a:lnTo>
                  <a:pt x="0" y="9233693"/>
                </a:lnTo>
                <a:lnTo>
                  <a:pt x="1916112" y="148828"/>
                </a:lnTo>
                <a:lnTo>
                  <a:pt x="2933104" y="148828"/>
                </a:lnTo>
                <a:lnTo>
                  <a:pt x="2703710" y="1091406"/>
                </a:lnTo>
                <a:lnTo>
                  <a:pt x="2728515" y="1091406"/>
                </a:lnTo>
                <a:cubicBezTo>
                  <a:pt x="2997199" y="731705"/>
                  <a:pt x="3297964" y="459912"/>
                  <a:pt x="3630810" y="276026"/>
                </a:cubicBezTo>
                <a:cubicBezTo>
                  <a:pt x="3963656" y="92009"/>
                  <a:pt x="4386394" y="0"/>
                  <a:pt x="4899024" y="0"/>
                </a:cubicBezTo>
                <a:close/>
                <a:moveTo>
                  <a:pt x="7336035" y="6715918"/>
                </a:moveTo>
                <a:moveTo>
                  <a:pt x="2145704" y="4216797"/>
                </a:moveTo>
                <a:cubicBezTo>
                  <a:pt x="2145704" y="4733528"/>
                  <a:pt x="2294532" y="5145947"/>
                  <a:pt x="2592188" y="5454054"/>
                </a:cubicBezTo>
                <a:cubicBezTo>
                  <a:pt x="2889845" y="5762029"/>
                  <a:pt x="3290821" y="5916017"/>
                  <a:pt x="3795117" y="5916017"/>
                </a:cubicBezTo>
                <a:cubicBezTo>
                  <a:pt x="4559895" y="5916017"/>
                  <a:pt x="5185171" y="5591505"/>
                  <a:pt x="5670946" y="4942483"/>
                </a:cubicBezTo>
                <a:cubicBezTo>
                  <a:pt x="6156721" y="4293327"/>
                  <a:pt x="6399609" y="3542969"/>
                  <a:pt x="6399609" y="2691408"/>
                </a:cubicBezTo>
                <a:cubicBezTo>
                  <a:pt x="6399609" y="2116733"/>
                  <a:pt x="6254881" y="1682618"/>
                  <a:pt x="5965427" y="1389062"/>
                </a:cubicBezTo>
                <a:cubicBezTo>
                  <a:pt x="5676106" y="1095507"/>
                  <a:pt x="5254492" y="948729"/>
                  <a:pt x="4700587" y="948729"/>
                </a:cubicBezTo>
                <a:cubicBezTo>
                  <a:pt x="3997721" y="948729"/>
                  <a:pt x="3396191" y="1289843"/>
                  <a:pt x="2895996" y="1972072"/>
                </a:cubicBezTo>
                <a:cubicBezTo>
                  <a:pt x="2395801" y="2654168"/>
                  <a:pt x="2145704" y="3402409"/>
                  <a:pt x="2145704" y="4216797"/>
                </a:cubicBezTo>
                <a:close/>
                <a:moveTo>
                  <a:pt x="3119238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4" name="Freeform 3024"/>
          <p:cNvSpPr/>
          <p:nvPr/>
        </p:nvSpPr>
        <p:spPr>
          <a:xfrm rot="0" flipH="0" flipV="0">
            <a:off x="16676290" y="1736057"/>
            <a:ext cx="114760" cy="173317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5" name="Freeform 3025"/>
          <p:cNvSpPr/>
          <p:nvPr/>
        </p:nvSpPr>
        <p:spPr>
          <a:xfrm rot="0" flipH="0" flipV="0">
            <a:off x="16802701" y="1734172"/>
            <a:ext cx="56675" cy="172258"/>
          </a:xfrm>
          <a:custGeom>
            <a:pathLst>
              <a:path w="2982911" h="9066212">
                <a:moveTo>
                  <a:pt x="2982911" y="0"/>
                </a:moveTo>
                <a:lnTo>
                  <a:pt x="2703908" y="1320998"/>
                </a:lnTo>
                <a:lnTo>
                  <a:pt x="1612502" y="1320998"/>
                </a:lnTo>
                <a:lnTo>
                  <a:pt x="1891505" y="0"/>
                </a:lnTo>
                <a:close/>
                <a:moveTo>
                  <a:pt x="9128322" y="9066212"/>
                </a:moveTo>
                <a:moveTo>
                  <a:pt x="2449511" y="2499122"/>
                </a:moveTo>
                <a:lnTo>
                  <a:pt x="1079102" y="9066212"/>
                </a:lnTo>
                <a:lnTo>
                  <a:pt x="0" y="9066212"/>
                </a:lnTo>
                <a:lnTo>
                  <a:pt x="1370606" y="2499122"/>
                </a:lnTo>
                <a:close/>
                <a:moveTo>
                  <a:pt x="662920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6" name="Freeform 3026"/>
          <p:cNvSpPr/>
          <p:nvPr/>
        </p:nvSpPr>
        <p:spPr>
          <a:xfrm rot="0" flipH="0" flipV="0">
            <a:off x="16867584" y="1781655"/>
            <a:ext cx="109101" cy="124774"/>
          </a:xfrm>
          <a:custGeom>
            <a:pathLst>
              <a:path w="5742185" h="6567090">
                <a:moveTo>
                  <a:pt x="1141015" y="0"/>
                </a:moveTo>
                <a:lnTo>
                  <a:pt x="1699021" y="5457031"/>
                </a:lnTo>
                <a:lnTo>
                  <a:pt x="1729978" y="5457031"/>
                </a:lnTo>
                <a:lnTo>
                  <a:pt x="4570214" y="0"/>
                </a:lnTo>
                <a:lnTo>
                  <a:pt x="5742185" y="0"/>
                </a:lnTo>
                <a:lnTo>
                  <a:pt x="2095896" y="6567090"/>
                </a:lnTo>
                <a:lnTo>
                  <a:pt x="942578" y="6567090"/>
                </a:lnTo>
                <a:lnTo>
                  <a:pt x="0" y="0"/>
                </a:lnTo>
                <a:close/>
                <a:moveTo>
                  <a:pt x="6033690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7" name="Freeform 3027"/>
          <p:cNvSpPr/>
          <p:nvPr/>
        </p:nvSpPr>
        <p:spPr>
          <a:xfrm rot="0" flipH="0" flipV="0">
            <a:off x="16970917" y="1736057"/>
            <a:ext cx="114760" cy="173317"/>
          </a:xfrm>
          <a:custGeom>
            <a:pathLst>
              <a:path w="6040040" h="9121972">
                <a:moveTo>
                  <a:pt x="3646288" y="2251075"/>
                </a:moveTo>
                <a:cubicBezTo>
                  <a:pt x="4440038" y="2251075"/>
                  <a:pt x="5037401" y="2389584"/>
                  <a:pt x="5438377" y="2666603"/>
                </a:cubicBezTo>
                <a:cubicBezTo>
                  <a:pt x="5839486" y="2943622"/>
                  <a:pt x="6040040" y="3361134"/>
                  <a:pt x="6040040" y="3919140"/>
                </a:cubicBezTo>
                <a:cubicBezTo>
                  <a:pt x="6040040" y="4051432"/>
                  <a:pt x="6026546" y="4201318"/>
                  <a:pt x="5999558" y="4368800"/>
                </a:cubicBezTo>
                <a:cubicBezTo>
                  <a:pt x="5972703" y="4536281"/>
                  <a:pt x="5944856" y="4682000"/>
                  <a:pt x="5916016" y="4805958"/>
                </a:cubicBezTo>
                <a:lnTo>
                  <a:pt x="5333007" y="7286426"/>
                </a:lnTo>
                <a:cubicBezTo>
                  <a:pt x="5270962" y="7538574"/>
                  <a:pt x="5239940" y="7726693"/>
                  <a:pt x="5239940" y="7850783"/>
                </a:cubicBezTo>
                <a:cubicBezTo>
                  <a:pt x="5239940" y="7966538"/>
                  <a:pt x="5262694" y="8062648"/>
                  <a:pt x="5308202" y="8139112"/>
                </a:cubicBezTo>
                <a:cubicBezTo>
                  <a:pt x="5353711" y="8215577"/>
                  <a:pt x="5438443" y="8253809"/>
                  <a:pt x="5562401" y="8253809"/>
                </a:cubicBezTo>
                <a:cubicBezTo>
                  <a:pt x="5620344" y="8253809"/>
                  <a:pt x="5676172" y="8243490"/>
                  <a:pt x="5729882" y="8222853"/>
                </a:cubicBezTo>
                <a:lnTo>
                  <a:pt x="5903515" y="8167092"/>
                </a:lnTo>
                <a:lnTo>
                  <a:pt x="5736033" y="8966993"/>
                </a:lnTo>
                <a:cubicBezTo>
                  <a:pt x="5657584" y="9008400"/>
                  <a:pt x="5552214" y="9044582"/>
                  <a:pt x="5419923" y="9075538"/>
                </a:cubicBezTo>
                <a:cubicBezTo>
                  <a:pt x="5287631" y="9106494"/>
                  <a:pt x="5171876" y="9121972"/>
                  <a:pt x="5072657" y="9121972"/>
                </a:cubicBezTo>
                <a:cubicBezTo>
                  <a:pt x="4812175" y="9121972"/>
                  <a:pt x="4605403" y="9052718"/>
                  <a:pt x="4452341" y="8914209"/>
                </a:cubicBezTo>
                <a:cubicBezTo>
                  <a:pt x="4299412" y="8775700"/>
                  <a:pt x="4222948" y="8570052"/>
                  <a:pt x="4222948" y="8297267"/>
                </a:cubicBezTo>
                <a:cubicBezTo>
                  <a:pt x="4222948" y="8260093"/>
                  <a:pt x="4227115" y="8227020"/>
                  <a:pt x="4235449" y="8198048"/>
                </a:cubicBezTo>
                <a:lnTo>
                  <a:pt x="4198143" y="8167092"/>
                </a:lnTo>
                <a:cubicBezTo>
                  <a:pt x="3937793" y="8514358"/>
                  <a:pt x="3629818" y="8760354"/>
                  <a:pt x="3274218" y="8905081"/>
                </a:cubicBezTo>
                <a:cubicBezTo>
                  <a:pt x="2918750" y="9049675"/>
                  <a:pt x="2497070" y="9121972"/>
                  <a:pt x="2009179" y="9121972"/>
                </a:cubicBezTo>
                <a:cubicBezTo>
                  <a:pt x="1389128" y="9121972"/>
                  <a:pt x="899252" y="8964877"/>
                  <a:pt x="539551" y="8650684"/>
                </a:cubicBezTo>
                <a:cubicBezTo>
                  <a:pt x="179850" y="8336491"/>
                  <a:pt x="0" y="7875521"/>
                  <a:pt x="0" y="7267773"/>
                </a:cubicBezTo>
                <a:cubicBezTo>
                  <a:pt x="0" y="6635287"/>
                  <a:pt x="219074" y="6139259"/>
                  <a:pt x="657224" y="5779690"/>
                </a:cubicBezTo>
                <a:cubicBezTo>
                  <a:pt x="1095506" y="5419989"/>
                  <a:pt x="2089810" y="5184312"/>
                  <a:pt x="3640137" y="5072658"/>
                </a:cubicBezTo>
                <a:cubicBezTo>
                  <a:pt x="4107258" y="5039585"/>
                  <a:pt x="4444139" y="4957961"/>
                  <a:pt x="4650779" y="4827786"/>
                </a:cubicBezTo>
                <a:cubicBezTo>
                  <a:pt x="4857551" y="4697479"/>
                  <a:pt x="4960937" y="4444206"/>
                  <a:pt x="4960937" y="4067968"/>
                </a:cubicBezTo>
                <a:cubicBezTo>
                  <a:pt x="4960937" y="3778647"/>
                  <a:pt x="4840022" y="3561622"/>
                  <a:pt x="4598193" y="3416895"/>
                </a:cubicBezTo>
                <a:cubicBezTo>
                  <a:pt x="4356364" y="3272168"/>
                  <a:pt x="4037012" y="3199804"/>
                  <a:pt x="3640137" y="3199804"/>
                </a:cubicBezTo>
                <a:cubicBezTo>
                  <a:pt x="3168781" y="3199804"/>
                  <a:pt x="2772899" y="3301140"/>
                  <a:pt x="2452488" y="3503811"/>
                </a:cubicBezTo>
                <a:cubicBezTo>
                  <a:pt x="2132210" y="3706349"/>
                  <a:pt x="1941049" y="3999838"/>
                  <a:pt x="1879004" y="4384278"/>
                </a:cubicBezTo>
                <a:lnTo>
                  <a:pt x="799901" y="4384278"/>
                </a:lnTo>
                <a:cubicBezTo>
                  <a:pt x="895018" y="3706283"/>
                  <a:pt x="1200943" y="3181283"/>
                  <a:pt x="1717674" y="2809279"/>
                </a:cubicBezTo>
                <a:cubicBezTo>
                  <a:pt x="2234538" y="2437143"/>
                  <a:pt x="2877409" y="2251075"/>
                  <a:pt x="3646288" y="2251075"/>
                </a:cubicBezTo>
                <a:close/>
                <a:moveTo>
                  <a:pt x="6839941" y="8966993"/>
                </a:moveTo>
                <a:moveTo>
                  <a:pt x="4644627" y="5612209"/>
                </a:moveTo>
                <a:cubicBezTo>
                  <a:pt x="4388378" y="5785776"/>
                  <a:pt x="3960547" y="5899414"/>
                  <a:pt x="3361133" y="5953125"/>
                </a:cubicBezTo>
                <a:cubicBezTo>
                  <a:pt x="2463931" y="6031706"/>
                  <a:pt x="1859292" y="6169223"/>
                  <a:pt x="1547216" y="6365676"/>
                </a:cubicBezTo>
                <a:cubicBezTo>
                  <a:pt x="1235140" y="6561997"/>
                  <a:pt x="1079102" y="6856545"/>
                  <a:pt x="1079102" y="7249318"/>
                </a:cubicBezTo>
                <a:cubicBezTo>
                  <a:pt x="1079102" y="7534539"/>
                  <a:pt x="1192741" y="7758840"/>
                  <a:pt x="1420018" y="7922220"/>
                </a:cubicBezTo>
                <a:cubicBezTo>
                  <a:pt x="1647427" y="8085468"/>
                  <a:pt x="1928547" y="8167092"/>
                  <a:pt x="2263377" y="8167092"/>
                </a:cubicBezTo>
                <a:cubicBezTo>
                  <a:pt x="2730631" y="8167092"/>
                  <a:pt x="3119238" y="8081301"/>
                  <a:pt x="3429198" y="7909718"/>
                </a:cubicBezTo>
                <a:cubicBezTo>
                  <a:pt x="3739289" y="7738136"/>
                  <a:pt x="3983235" y="7511785"/>
                  <a:pt x="4161035" y="7230665"/>
                </a:cubicBezTo>
                <a:cubicBezTo>
                  <a:pt x="4338835" y="6949546"/>
                  <a:pt x="4508301" y="6410060"/>
                  <a:pt x="4669432" y="5612209"/>
                </a:cubicBezTo>
                <a:close/>
                <a:moveTo>
                  <a:pt x="3478807" y="8966993"/>
                </a:moveTo>
                <a:moveTo>
                  <a:pt x="3720702" y="0"/>
                </a:moveTo>
                <a:lnTo>
                  <a:pt x="3454201" y="1320998"/>
                </a:lnTo>
                <a:lnTo>
                  <a:pt x="2325488" y="1320998"/>
                </a:lnTo>
                <a:lnTo>
                  <a:pt x="2592188" y="0"/>
                </a:lnTo>
                <a:close/>
                <a:moveTo>
                  <a:pt x="9091016" y="8966993"/>
                </a:moveTo>
                <a:moveTo>
                  <a:pt x="5791993" y="0"/>
                </a:moveTo>
                <a:lnTo>
                  <a:pt x="5525293" y="1320998"/>
                </a:lnTo>
                <a:lnTo>
                  <a:pt x="4390429" y="1320998"/>
                </a:lnTo>
                <a:lnTo>
                  <a:pt x="4657129" y="0"/>
                </a:lnTo>
                <a:close/>
                <a:moveTo>
                  <a:pt x="9091016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8" name="Freeform 3028"/>
          <p:cNvSpPr/>
          <p:nvPr/>
        </p:nvSpPr>
        <p:spPr>
          <a:xfrm rot="0" flipH="0" flipV="0">
            <a:off x="17098508" y="1734172"/>
            <a:ext cx="60796" cy="172258"/>
          </a:xfrm>
          <a:custGeom>
            <a:pathLst>
              <a:path w="3199804" h="9066212">
                <a:moveTo>
                  <a:pt x="3199804" y="0"/>
                </a:moveTo>
                <a:lnTo>
                  <a:pt x="2604492" y="2827734"/>
                </a:lnTo>
                <a:lnTo>
                  <a:pt x="1463476" y="6740723"/>
                </a:lnTo>
                <a:lnTo>
                  <a:pt x="874315" y="6740723"/>
                </a:lnTo>
                <a:lnTo>
                  <a:pt x="1413867" y="2852539"/>
                </a:lnTo>
                <a:lnTo>
                  <a:pt x="2021681" y="0"/>
                </a:lnTo>
                <a:close/>
                <a:moveTo>
                  <a:pt x="9066212" y="9066212"/>
                </a:moveTo>
                <a:moveTo>
                  <a:pt x="1711523" y="7658497"/>
                </a:moveTo>
                <a:lnTo>
                  <a:pt x="1407715" y="9066212"/>
                </a:lnTo>
                <a:lnTo>
                  <a:pt x="0" y="9066212"/>
                </a:lnTo>
                <a:lnTo>
                  <a:pt x="303807" y="7658497"/>
                </a:lnTo>
                <a:close/>
                <a:moveTo>
                  <a:pt x="140771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41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29" name="Rectangle 3029"/>
          <p:cNvSpPr/>
          <p:nvPr/>
        </p:nvSpPr>
        <p:spPr>
          <a:xfrm rot="0" flipH="0" flipV="0">
            <a:off x="17124534" y="8997489"/>
            <a:ext cx="127101" cy="25731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1800" baseline="0" b="0" i="0" dirty="0" spc="0">
                <a:solidFill>
                  <a:srgbClr val="1F497D"/>
                </a:solidFill>
                <a:latin typeface="Arial" pitchFamily="0" charset="1"/>
              </a:rPr>
              <a:t>9</a:t>
            </a:r>
          </a:p>
        </p:txBody>
      </p:sp>
      <p:sp>
        <p:nvSpPr>
          <p:cNvPr id="3030" name="Rectangle 3030"/>
          <p:cNvSpPr/>
          <p:nvPr/>
        </p:nvSpPr>
        <p:spPr>
          <a:xfrm rot="0" flipH="0" flipV="0">
            <a:off x="5848413" y="214830"/>
            <a:ext cx="3346881" cy="350168"/>
          </a:xfrm>
          <a:prstGeom prst="rect">
            <a:avLst/>
          </a:prstGeom>
        </p:spPr>
      </p:sp>
      <p:sp>
        <p:nvSpPr>
          <p:cNvPr id="3031" name="Freeform 3031"/>
          <p:cNvSpPr/>
          <p:nvPr/>
        </p:nvSpPr>
        <p:spPr>
          <a:xfrm rot="0" flipH="0" flipV="0">
            <a:off x="5870092" y="276929"/>
            <a:ext cx="92851" cy="204529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2" name="Freeform 3032"/>
          <p:cNvSpPr/>
          <p:nvPr/>
        </p:nvSpPr>
        <p:spPr>
          <a:xfrm rot="0" flipH="0" flipV="0">
            <a:off x="6016954" y="272936"/>
            <a:ext cx="150185" cy="212657"/>
          </a:xfrm>
          <a:custGeom>
            <a:pathLst>
              <a:path w="6529784" h="9245996">
                <a:moveTo>
                  <a:pt x="3119239" y="0"/>
                </a:moveTo>
                <a:cubicBezTo>
                  <a:pt x="4235383" y="0"/>
                  <a:pt x="5082844" y="399984"/>
                  <a:pt x="5661620" y="1199952"/>
                </a:cubicBezTo>
                <a:cubicBezTo>
                  <a:pt x="6240396" y="1999919"/>
                  <a:pt x="6529784" y="3129558"/>
                  <a:pt x="6529784" y="4588867"/>
                </a:cubicBezTo>
                <a:cubicBezTo>
                  <a:pt x="6529784" y="5928320"/>
                  <a:pt x="6219692" y="7039372"/>
                  <a:pt x="5599509" y="7922022"/>
                </a:cubicBezTo>
                <a:cubicBezTo>
                  <a:pt x="4979458" y="8804672"/>
                  <a:pt x="4123729" y="9245996"/>
                  <a:pt x="3032323" y="9245996"/>
                </a:cubicBezTo>
                <a:cubicBezTo>
                  <a:pt x="2259210" y="9245996"/>
                  <a:pt x="1612172" y="9028972"/>
                  <a:pt x="1091207" y="8594923"/>
                </a:cubicBezTo>
                <a:cubicBezTo>
                  <a:pt x="570375" y="8160875"/>
                  <a:pt x="258299" y="7555243"/>
                  <a:pt x="154979" y="6778030"/>
                </a:cubicBezTo>
                <a:lnTo>
                  <a:pt x="1866503" y="6778030"/>
                </a:lnTo>
                <a:cubicBezTo>
                  <a:pt x="1936750" y="7112860"/>
                  <a:pt x="2081410" y="7381544"/>
                  <a:pt x="2300485" y="7584083"/>
                </a:cubicBezTo>
                <a:cubicBezTo>
                  <a:pt x="2519693" y="7786621"/>
                  <a:pt x="2773957" y="7887891"/>
                  <a:pt x="3063279" y="7887891"/>
                </a:cubicBezTo>
                <a:cubicBezTo>
                  <a:pt x="3542836" y="7887891"/>
                  <a:pt x="3929393" y="7659489"/>
                  <a:pt x="4222948" y="7202686"/>
                </a:cubicBezTo>
                <a:cubicBezTo>
                  <a:pt x="4516503" y="6745883"/>
                  <a:pt x="4696354" y="6070997"/>
                  <a:pt x="4762500" y="5178028"/>
                </a:cubicBezTo>
                <a:lnTo>
                  <a:pt x="4737695" y="5153223"/>
                </a:lnTo>
                <a:cubicBezTo>
                  <a:pt x="4497850" y="5492287"/>
                  <a:pt x="4215672" y="5742451"/>
                  <a:pt x="3891160" y="5903714"/>
                </a:cubicBezTo>
                <a:cubicBezTo>
                  <a:pt x="3566649" y="6064845"/>
                  <a:pt x="3181151" y="6145411"/>
                  <a:pt x="2734667" y="6145411"/>
                </a:cubicBezTo>
                <a:cubicBezTo>
                  <a:pt x="2246907" y="6145411"/>
                  <a:pt x="1775618" y="6012127"/>
                  <a:pt x="1320800" y="5745559"/>
                </a:cubicBezTo>
                <a:cubicBezTo>
                  <a:pt x="866113" y="5478859"/>
                  <a:pt x="532275" y="5123326"/>
                  <a:pt x="319285" y="4678958"/>
                </a:cubicBezTo>
                <a:cubicBezTo>
                  <a:pt x="106428" y="4234458"/>
                  <a:pt x="0" y="3755893"/>
                  <a:pt x="0" y="3243262"/>
                </a:cubicBezTo>
                <a:cubicBezTo>
                  <a:pt x="0" y="2321322"/>
                  <a:pt x="291438" y="1550326"/>
                  <a:pt x="874315" y="930275"/>
                </a:cubicBezTo>
                <a:cubicBezTo>
                  <a:pt x="1457192" y="310092"/>
                  <a:pt x="2205500" y="0"/>
                  <a:pt x="3119239" y="0"/>
                </a:cubicBezTo>
                <a:close/>
                <a:moveTo>
                  <a:pt x="8799512" y="9066212"/>
                </a:moveTo>
                <a:moveTo>
                  <a:pt x="1804590" y="3106936"/>
                </a:moveTo>
                <a:cubicBezTo>
                  <a:pt x="1804590" y="3590594"/>
                  <a:pt x="1926497" y="3991570"/>
                  <a:pt x="2170310" y="4309864"/>
                </a:cubicBezTo>
                <a:cubicBezTo>
                  <a:pt x="2414256" y="4628158"/>
                  <a:pt x="2744985" y="4787305"/>
                  <a:pt x="3162498" y="4787305"/>
                </a:cubicBezTo>
                <a:cubicBezTo>
                  <a:pt x="3592446" y="4787305"/>
                  <a:pt x="3938653" y="4636426"/>
                  <a:pt x="4201120" y="4334669"/>
                </a:cubicBezTo>
                <a:cubicBezTo>
                  <a:pt x="4463719" y="4032912"/>
                  <a:pt x="4595018" y="3633986"/>
                  <a:pt x="4595018" y="3137892"/>
                </a:cubicBezTo>
                <a:cubicBezTo>
                  <a:pt x="4595018" y="2670770"/>
                  <a:pt x="4460676" y="2278062"/>
                  <a:pt x="4191992" y="1959769"/>
                </a:cubicBezTo>
                <a:cubicBezTo>
                  <a:pt x="3923307" y="1641342"/>
                  <a:pt x="3578092" y="1482130"/>
                  <a:pt x="3156346" y="1482130"/>
                </a:cubicBezTo>
                <a:cubicBezTo>
                  <a:pt x="2771907" y="1482130"/>
                  <a:pt x="2450504" y="1639226"/>
                  <a:pt x="2192139" y="1953419"/>
                </a:cubicBezTo>
                <a:cubicBezTo>
                  <a:pt x="1933773" y="2267611"/>
                  <a:pt x="1804590" y="2652117"/>
                  <a:pt x="1804590" y="3106936"/>
                </a:cubicBezTo>
                <a:close/>
                <a:moveTo>
                  <a:pt x="5692576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3" name="Freeform 3033"/>
          <p:cNvSpPr/>
          <p:nvPr/>
        </p:nvSpPr>
        <p:spPr>
          <a:xfrm rot="0" flipH="0" flipV="0">
            <a:off x="6179362" y="272936"/>
            <a:ext cx="150185" cy="212657"/>
          </a:xfrm>
          <a:custGeom>
            <a:pathLst>
              <a:path w="6529784" h="9245996">
                <a:moveTo>
                  <a:pt x="3119239" y="0"/>
                </a:moveTo>
                <a:cubicBezTo>
                  <a:pt x="4235383" y="0"/>
                  <a:pt x="5082844" y="399984"/>
                  <a:pt x="5661620" y="1199952"/>
                </a:cubicBezTo>
                <a:cubicBezTo>
                  <a:pt x="6240396" y="1999919"/>
                  <a:pt x="6529784" y="3129558"/>
                  <a:pt x="6529784" y="4588867"/>
                </a:cubicBezTo>
                <a:cubicBezTo>
                  <a:pt x="6529784" y="5928320"/>
                  <a:pt x="6219692" y="7039372"/>
                  <a:pt x="5599509" y="7922022"/>
                </a:cubicBezTo>
                <a:cubicBezTo>
                  <a:pt x="4979458" y="8804672"/>
                  <a:pt x="4123729" y="9245996"/>
                  <a:pt x="3032323" y="9245996"/>
                </a:cubicBezTo>
                <a:cubicBezTo>
                  <a:pt x="2259210" y="9245996"/>
                  <a:pt x="1612172" y="9028972"/>
                  <a:pt x="1091207" y="8594923"/>
                </a:cubicBezTo>
                <a:cubicBezTo>
                  <a:pt x="570375" y="8160875"/>
                  <a:pt x="258299" y="7555243"/>
                  <a:pt x="154979" y="6778030"/>
                </a:cubicBezTo>
                <a:lnTo>
                  <a:pt x="1866503" y="6778030"/>
                </a:lnTo>
                <a:cubicBezTo>
                  <a:pt x="1936750" y="7112860"/>
                  <a:pt x="2081410" y="7381544"/>
                  <a:pt x="2300485" y="7584083"/>
                </a:cubicBezTo>
                <a:cubicBezTo>
                  <a:pt x="2519693" y="7786621"/>
                  <a:pt x="2773957" y="7887891"/>
                  <a:pt x="3063279" y="7887891"/>
                </a:cubicBezTo>
                <a:cubicBezTo>
                  <a:pt x="3542836" y="7887891"/>
                  <a:pt x="3929393" y="7659489"/>
                  <a:pt x="4222948" y="7202686"/>
                </a:cubicBezTo>
                <a:cubicBezTo>
                  <a:pt x="4516503" y="6745883"/>
                  <a:pt x="4696354" y="6070997"/>
                  <a:pt x="4762500" y="5178028"/>
                </a:cubicBezTo>
                <a:lnTo>
                  <a:pt x="4737695" y="5153223"/>
                </a:lnTo>
                <a:cubicBezTo>
                  <a:pt x="4497850" y="5492287"/>
                  <a:pt x="4215672" y="5742451"/>
                  <a:pt x="3891160" y="5903714"/>
                </a:cubicBezTo>
                <a:cubicBezTo>
                  <a:pt x="3566649" y="6064845"/>
                  <a:pt x="3181151" y="6145411"/>
                  <a:pt x="2734667" y="6145411"/>
                </a:cubicBezTo>
                <a:cubicBezTo>
                  <a:pt x="2246907" y="6145411"/>
                  <a:pt x="1775618" y="6012127"/>
                  <a:pt x="1320800" y="5745559"/>
                </a:cubicBezTo>
                <a:cubicBezTo>
                  <a:pt x="866113" y="5478859"/>
                  <a:pt x="532275" y="5123326"/>
                  <a:pt x="319285" y="4678958"/>
                </a:cubicBezTo>
                <a:cubicBezTo>
                  <a:pt x="106428" y="4234458"/>
                  <a:pt x="0" y="3755893"/>
                  <a:pt x="0" y="3243262"/>
                </a:cubicBezTo>
                <a:cubicBezTo>
                  <a:pt x="0" y="2321322"/>
                  <a:pt x="291438" y="1550326"/>
                  <a:pt x="874315" y="930275"/>
                </a:cubicBezTo>
                <a:cubicBezTo>
                  <a:pt x="1457192" y="310092"/>
                  <a:pt x="2205500" y="0"/>
                  <a:pt x="3119239" y="0"/>
                </a:cubicBezTo>
                <a:close/>
                <a:moveTo>
                  <a:pt x="8799512" y="9066212"/>
                </a:moveTo>
                <a:moveTo>
                  <a:pt x="1804590" y="3106936"/>
                </a:moveTo>
                <a:cubicBezTo>
                  <a:pt x="1804590" y="3590594"/>
                  <a:pt x="1926497" y="3991570"/>
                  <a:pt x="2170310" y="4309864"/>
                </a:cubicBezTo>
                <a:cubicBezTo>
                  <a:pt x="2414256" y="4628158"/>
                  <a:pt x="2744985" y="4787305"/>
                  <a:pt x="3162498" y="4787305"/>
                </a:cubicBezTo>
                <a:cubicBezTo>
                  <a:pt x="3592446" y="4787305"/>
                  <a:pt x="3938653" y="4636426"/>
                  <a:pt x="4201120" y="4334669"/>
                </a:cubicBezTo>
                <a:cubicBezTo>
                  <a:pt x="4463719" y="4032912"/>
                  <a:pt x="4595018" y="3633986"/>
                  <a:pt x="4595018" y="3137892"/>
                </a:cubicBezTo>
                <a:cubicBezTo>
                  <a:pt x="4595018" y="2670770"/>
                  <a:pt x="4460676" y="2278062"/>
                  <a:pt x="4191992" y="1959769"/>
                </a:cubicBezTo>
                <a:cubicBezTo>
                  <a:pt x="3923307" y="1641342"/>
                  <a:pt x="3578092" y="1482130"/>
                  <a:pt x="3156346" y="1482130"/>
                </a:cubicBezTo>
                <a:cubicBezTo>
                  <a:pt x="2771907" y="1482130"/>
                  <a:pt x="2450504" y="1639226"/>
                  <a:pt x="2192139" y="1953419"/>
                </a:cubicBezTo>
                <a:cubicBezTo>
                  <a:pt x="1933773" y="2267611"/>
                  <a:pt x="1804590" y="2652117"/>
                  <a:pt x="1804590" y="3106936"/>
                </a:cubicBezTo>
                <a:close/>
                <a:moveTo>
                  <a:pt x="5692576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4" name="Freeform 3034"/>
          <p:cNvSpPr/>
          <p:nvPr/>
        </p:nvSpPr>
        <p:spPr>
          <a:xfrm rot="0" flipH="0" flipV="0">
            <a:off x="6357315" y="276929"/>
            <a:ext cx="92851" cy="204529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5" name="Freeform 3035"/>
          <p:cNvSpPr/>
          <p:nvPr/>
        </p:nvSpPr>
        <p:spPr>
          <a:xfrm rot="0" flipH="0" flipV="0">
            <a:off x="6515870" y="333127"/>
            <a:ext cx="45786" cy="148332"/>
          </a:xfrm>
          <a:custGeom>
            <a:pathLst>
              <a:path w="1990725" h="6449218">
                <a:moveTo>
                  <a:pt x="1990725" y="0"/>
                </a:moveTo>
                <a:lnTo>
                  <a:pt x="1990725" y="1953418"/>
                </a:lnTo>
                <a:lnTo>
                  <a:pt x="0" y="1953418"/>
                </a:lnTo>
                <a:lnTo>
                  <a:pt x="0" y="0"/>
                </a:lnTo>
                <a:close/>
                <a:moveTo>
                  <a:pt x="5674122" y="6449218"/>
                </a:moveTo>
                <a:moveTo>
                  <a:pt x="1990725" y="4495800"/>
                </a:moveTo>
                <a:lnTo>
                  <a:pt x="1990725" y="6449218"/>
                </a:lnTo>
                <a:lnTo>
                  <a:pt x="0" y="6449218"/>
                </a:lnTo>
                <a:lnTo>
                  <a:pt x="0" y="4495800"/>
                </a:lnTo>
                <a:close/>
                <a:moveTo>
                  <a:pt x="1178322" y="6449218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6" name="Freeform 3036"/>
          <p:cNvSpPr/>
          <p:nvPr/>
        </p:nvSpPr>
        <p:spPr>
          <a:xfrm rot="0" flipH="0" flipV="0">
            <a:off x="6666713" y="267947"/>
            <a:ext cx="175574" cy="218504"/>
          </a:xfrm>
          <a:custGeom>
            <a:pathLst>
              <a:path w="7633692" h="9500194">
                <a:moveTo>
                  <a:pt x="3702050" y="0"/>
                </a:moveTo>
                <a:cubicBezTo>
                  <a:pt x="4797689" y="0"/>
                  <a:pt x="5676238" y="254264"/>
                  <a:pt x="6337697" y="762794"/>
                </a:cubicBezTo>
                <a:cubicBezTo>
                  <a:pt x="6999155" y="1271190"/>
                  <a:pt x="7329884" y="1990460"/>
                  <a:pt x="7329884" y="2920603"/>
                </a:cubicBezTo>
                <a:lnTo>
                  <a:pt x="5401270" y="2920603"/>
                </a:lnTo>
                <a:cubicBezTo>
                  <a:pt x="5372298" y="2465917"/>
                  <a:pt x="5217252" y="2123876"/>
                  <a:pt x="4936133" y="1894483"/>
                </a:cubicBezTo>
                <a:cubicBezTo>
                  <a:pt x="4655013" y="1664956"/>
                  <a:pt x="4216797" y="1550194"/>
                  <a:pt x="3621484" y="1550194"/>
                </a:cubicBezTo>
                <a:cubicBezTo>
                  <a:pt x="3216407" y="1550194"/>
                  <a:pt x="2884620" y="1639094"/>
                  <a:pt x="2626122" y="1816894"/>
                </a:cubicBezTo>
                <a:cubicBezTo>
                  <a:pt x="2367756" y="1994694"/>
                  <a:pt x="2238573" y="2248958"/>
                  <a:pt x="2238573" y="2579687"/>
                </a:cubicBezTo>
                <a:cubicBezTo>
                  <a:pt x="2238573" y="2806965"/>
                  <a:pt x="2292284" y="2976430"/>
                  <a:pt x="2399704" y="3088084"/>
                </a:cubicBezTo>
                <a:cubicBezTo>
                  <a:pt x="2507258" y="3199738"/>
                  <a:pt x="2727457" y="3316552"/>
                  <a:pt x="3060303" y="3438525"/>
                </a:cubicBezTo>
                <a:cubicBezTo>
                  <a:pt x="3393149" y="3560498"/>
                  <a:pt x="4119694" y="3753776"/>
                  <a:pt x="5239940" y="4018359"/>
                </a:cubicBezTo>
                <a:cubicBezTo>
                  <a:pt x="5992415" y="4200260"/>
                  <a:pt x="6579459" y="4508235"/>
                  <a:pt x="7001073" y="4942284"/>
                </a:cubicBezTo>
                <a:cubicBezTo>
                  <a:pt x="7422819" y="5376333"/>
                  <a:pt x="7633692" y="5926137"/>
                  <a:pt x="7633692" y="6591697"/>
                </a:cubicBezTo>
                <a:cubicBezTo>
                  <a:pt x="7633692" y="7468129"/>
                  <a:pt x="7305014" y="8171987"/>
                  <a:pt x="6647656" y="8703270"/>
                </a:cubicBezTo>
                <a:cubicBezTo>
                  <a:pt x="5990299" y="9234553"/>
                  <a:pt x="5064257" y="9500194"/>
                  <a:pt x="3869531" y="9500194"/>
                </a:cubicBezTo>
                <a:cubicBezTo>
                  <a:pt x="2728515" y="9500194"/>
                  <a:pt x="1798306" y="9219075"/>
                  <a:pt x="1078904" y="8656836"/>
                </a:cubicBezTo>
                <a:cubicBezTo>
                  <a:pt x="359635" y="8094596"/>
                  <a:pt x="0" y="7317383"/>
                  <a:pt x="0" y="6325195"/>
                </a:cubicBezTo>
                <a:lnTo>
                  <a:pt x="0" y="6275586"/>
                </a:lnTo>
                <a:lnTo>
                  <a:pt x="1928614" y="6275586"/>
                </a:lnTo>
                <a:cubicBezTo>
                  <a:pt x="1936816" y="6837825"/>
                  <a:pt x="2124869" y="7257454"/>
                  <a:pt x="2492772" y="7534473"/>
                </a:cubicBezTo>
                <a:cubicBezTo>
                  <a:pt x="2860807" y="7811360"/>
                  <a:pt x="3342481" y="7949803"/>
                  <a:pt x="3937794" y="7949803"/>
                </a:cubicBezTo>
                <a:cubicBezTo>
                  <a:pt x="4475162" y="7949803"/>
                  <a:pt x="4904052" y="7851643"/>
                  <a:pt x="5224462" y="7655322"/>
                </a:cubicBezTo>
                <a:cubicBezTo>
                  <a:pt x="5544873" y="7458869"/>
                  <a:pt x="5705078" y="7180858"/>
                  <a:pt x="5705078" y="6821289"/>
                </a:cubicBezTo>
                <a:cubicBezTo>
                  <a:pt x="5705078" y="6527734"/>
                  <a:pt x="5582047" y="6286897"/>
                  <a:pt x="5335984" y="6098778"/>
                </a:cubicBezTo>
                <a:cubicBezTo>
                  <a:pt x="5090054" y="5910659"/>
                  <a:pt x="4696354" y="5748404"/>
                  <a:pt x="4154884" y="5612011"/>
                </a:cubicBezTo>
                <a:cubicBezTo>
                  <a:pt x="3460353" y="5454848"/>
                  <a:pt x="2829851" y="5288425"/>
                  <a:pt x="2263378" y="5112742"/>
                </a:cubicBezTo>
                <a:cubicBezTo>
                  <a:pt x="1697037" y="4937059"/>
                  <a:pt x="1228857" y="4651838"/>
                  <a:pt x="858837" y="4257079"/>
                </a:cubicBezTo>
                <a:cubicBezTo>
                  <a:pt x="488817" y="3862189"/>
                  <a:pt x="303808" y="3356769"/>
                  <a:pt x="303808" y="2740819"/>
                </a:cubicBezTo>
                <a:cubicBezTo>
                  <a:pt x="303808" y="1926431"/>
                  <a:pt x="629377" y="1266031"/>
                  <a:pt x="1280517" y="759619"/>
                </a:cubicBezTo>
                <a:cubicBezTo>
                  <a:pt x="1931656" y="253206"/>
                  <a:pt x="2738834" y="0"/>
                  <a:pt x="3702050" y="0"/>
                </a:cubicBezTo>
                <a:close/>
                <a:moveTo>
                  <a:pt x="8985448" y="9283104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7" name="Freeform 3037"/>
          <p:cNvSpPr/>
          <p:nvPr/>
        </p:nvSpPr>
        <p:spPr>
          <a:xfrm rot="0" flipH="0" flipV="0">
            <a:off x="6847294" y="330416"/>
            <a:ext cx="155178" cy="204241"/>
          </a:xfrm>
          <a:custGeom>
            <a:pathLst>
              <a:path w="6746874" h="8880077">
                <a:moveTo>
                  <a:pt x="1934765" y="0"/>
                </a:moveTo>
                <a:lnTo>
                  <a:pt x="3423046" y="4495800"/>
                </a:lnTo>
                <a:lnTo>
                  <a:pt x="3447850" y="4495800"/>
                </a:lnTo>
                <a:lnTo>
                  <a:pt x="4880371" y="0"/>
                </a:lnTo>
                <a:lnTo>
                  <a:pt x="6746874" y="0"/>
                </a:lnTo>
                <a:lnTo>
                  <a:pt x="3956247" y="7515819"/>
                </a:lnTo>
                <a:cubicBezTo>
                  <a:pt x="3790883" y="7954102"/>
                  <a:pt x="3536618" y="8291048"/>
                  <a:pt x="3193454" y="8526660"/>
                </a:cubicBezTo>
                <a:cubicBezTo>
                  <a:pt x="2850421" y="8762271"/>
                  <a:pt x="2406054" y="8880077"/>
                  <a:pt x="1860350" y="8880077"/>
                </a:cubicBezTo>
                <a:cubicBezTo>
                  <a:pt x="1599868" y="8880077"/>
                  <a:pt x="1379669" y="8873859"/>
                  <a:pt x="1199752" y="8861424"/>
                </a:cubicBezTo>
                <a:cubicBezTo>
                  <a:pt x="1019968" y="8849121"/>
                  <a:pt x="835024" y="8832650"/>
                  <a:pt x="644921" y="8812013"/>
                </a:cubicBezTo>
                <a:lnTo>
                  <a:pt x="644921" y="7329883"/>
                </a:lnTo>
                <a:cubicBezTo>
                  <a:pt x="863996" y="7354622"/>
                  <a:pt x="1043780" y="7371092"/>
                  <a:pt x="1184274" y="7379294"/>
                </a:cubicBezTo>
                <a:cubicBezTo>
                  <a:pt x="1324900" y="7387629"/>
                  <a:pt x="1459308" y="7391796"/>
                  <a:pt x="1587499" y="7391796"/>
                </a:cubicBezTo>
                <a:cubicBezTo>
                  <a:pt x="1843748" y="7391796"/>
                  <a:pt x="2042119" y="7313215"/>
                  <a:pt x="2182613" y="7156052"/>
                </a:cubicBezTo>
                <a:cubicBezTo>
                  <a:pt x="2323239" y="6999022"/>
                  <a:pt x="2393552" y="6802701"/>
                  <a:pt x="2393552" y="6567090"/>
                </a:cubicBezTo>
                <a:cubicBezTo>
                  <a:pt x="2393552" y="6505046"/>
                  <a:pt x="2389385" y="6444059"/>
                  <a:pt x="2381050" y="6384131"/>
                </a:cubicBezTo>
                <a:cubicBezTo>
                  <a:pt x="2372848" y="6324203"/>
                  <a:pt x="2350160" y="6248731"/>
                  <a:pt x="2312986" y="6157714"/>
                </a:cubicBezTo>
                <a:lnTo>
                  <a:pt x="0" y="0"/>
                </a:lnTo>
                <a:close/>
                <a:moveTo>
                  <a:pt x="6647655" y="6567090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8" name="Freeform 3038"/>
          <p:cNvSpPr/>
          <p:nvPr/>
        </p:nvSpPr>
        <p:spPr>
          <a:xfrm rot="0" flipH="0" flipV="0">
            <a:off x="7016580" y="326422"/>
            <a:ext cx="141627" cy="155036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39" name="Freeform 3039"/>
          <p:cNvSpPr/>
          <p:nvPr/>
        </p:nvSpPr>
        <p:spPr>
          <a:xfrm rot="0" flipH="0" flipV="0">
            <a:off x="7189503" y="326422"/>
            <a:ext cx="141627" cy="155036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0" name="Freeform 3040"/>
          <p:cNvSpPr/>
          <p:nvPr/>
        </p:nvSpPr>
        <p:spPr>
          <a:xfrm rot="0" flipH="0" flipV="0">
            <a:off x="7344741" y="330416"/>
            <a:ext cx="155178" cy="204241"/>
          </a:xfrm>
          <a:custGeom>
            <a:pathLst>
              <a:path w="6746874" h="8880077">
                <a:moveTo>
                  <a:pt x="1934765" y="0"/>
                </a:moveTo>
                <a:lnTo>
                  <a:pt x="3423046" y="4495800"/>
                </a:lnTo>
                <a:lnTo>
                  <a:pt x="3447850" y="4495800"/>
                </a:lnTo>
                <a:lnTo>
                  <a:pt x="4880371" y="0"/>
                </a:lnTo>
                <a:lnTo>
                  <a:pt x="6746874" y="0"/>
                </a:lnTo>
                <a:lnTo>
                  <a:pt x="3956247" y="7515819"/>
                </a:lnTo>
                <a:cubicBezTo>
                  <a:pt x="3790883" y="7954102"/>
                  <a:pt x="3536618" y="8291048"/>
                  <a:pt x="3193454" y="8526660"/>
                </a:cubicBezTo>
                <a:cubicBezTo>
                  <a:pt x="2850421" y="8762271"/>
                  <a:pt x="2406054" y="8880077"/>
                  <a:pt x="1860350" y="8880077"/>
                </a:cubicBezTo>
                <a:cubicBezTo>
                  <a:pt x="1599868" y="8880077"/>
                  <a:pt x="1379669" y="8873859"/>
                  <a:pt x="1199752" y="8861424"/>
                </a:cubicBezTo>
                <a:cubicBezTo>
                  <a:pt x="1019968" y="8849121"/>
                  <a:pt x="835024" y="8832650"/>
                  <a:pt x="644921" y="8812013"/>
                </a:cubicBezTo>
                <a:lnTo>
                  <a:pt x="644921" y="7329883"/>
                </a:lnTo>
                <a:cubicBezTo>
                  <a:pt x="863996" y="7354622"/>
                  <a:pt x="1043780" y="7371092"/>
                  <a:pt x="1184274" y="7379294"/>
                </a:cubicBezTo>
                <a:cubicBezTo>
                  <a:pt x="1324900" y="7387629"/>
                  <a:pt x="1459308" y="7391796"/>
                  <a:pt x="1587499" y="7391796"/>
                </a:cubicBezTo>
                <a:cubicBezTo>
                  <a:pt x="1843748" y="7391796"/>
                  <a:pt x="2042119" y="7313215"/>
                  <a:pt x="2182613" y="7156052"/>
                </a:cubicBezTo>
                <a:cubicBezTo>
                  <a:pt x="2323239" y="6999022"/>
                  <a:pt x="2393552" y="6802701"/>
                  <a:pt x="2393552" y="6567090"/>
                </a:cubicBezTo>
                <a:cubicBezTo>
                  <a:pt x="2393552" y="6505046"/>
                  <a:pt x="2389385" y="6444059"/>
                  <a:pt x="2381050" y="6384131"/>
                </a:cubicBezTo>
                <a:cubicBezTo>
                  <a:pt x="2372848" y="6324203"/>
                  <a:pt x="2350160" y="6248731"/>
                  <a:pt x="2312986" y="6157714"/>
                </a:cubicBezTo>
                <a:lnTo>
                  <a:pt x="0" y="0"/>
                </a:lnTo>
                <a:close/>
                <a:moveTo>
                  <a:pt x="6647655" y="6567090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1" name="Freeform 3041"/>
          <p:cNvSpPr/>
          <p:nvPr/>
        </p:nvSpPr>
        <p:spPr>
          <a:xfrm rot="0" flipH="0" flipV="0">
            <a:off x="7515167" y="272936"/>
            <a:ext cx="41505" cy="208522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2" name="Freeform 3042"/>
          <p:cNvSpPr/>
          <p:nvPr/>
        </p:nvSpPr>
        <p:spPr>
          <a:xfrm rot="0" flipH="0" flipV="0">
            <a:off x="7589096" y="326422"/>
            <a:ext cx="141627" cy="155036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3" name="Freeform 3043"/>
          <p:cNvSpPr/>
          <p:nvPr/>
        </p:nvSpPr>
        <p:spPr>
          <a:xfrm rot="0" flipH="0" flipV="0">
            <a:off x="7847208" y="272936"/>
            <a:ext cx="179709" cy="208522"/>
          </a:xfrm>
          <a:custGeom>
            <a:pathLst>
              <a:path w="7813477" h="9066212">
                <a:moveTo>
                  <a:pt x="4942483" y="0"/>
                </a:moveTo>
                <a:cubicBezTo>
                  <a:pt x="5674188" y="0"/>
                  <a:pt x="6291197" y="235678"/>
                  <a:pt x="6793508" y="707033"/>
                </a:cubicBezTo>
                <a:cubicBezTo>
                  <a:pt x="7295819" y="1178256"/>
                  <a:pt x="7546975" y="1777669"/>
                  <a:pt x="7546975" y="2505273"/>
                </a:cubicBezTo>
                <a:cubicBezTo>
                  <a:pt x="7546975" y="3075848"/>
                  <a:pt x="7428111" y="3548195"/>
                  <a:pt x="7190383" y="3922316"/>
                </a:cubicBezTo>
                <a:cubicBezTo>
                  <a:pt x="6952655" y="4296437"/>
                  <a:pt x="6591961" y="4580665"/>
                  <a:pt x="6108303" y="4775002"/>
                </a:cubicBezTo>
                <a:lnTo>
                  <a:pt x="6108303" y="4799806"/>
                </a:lnTo>
                <a:cubicBezTo>
                  <a:pt x="6534018" y="4911460"/>
                  <a:pt x="6860580" y="5165725"/>
                  <a:pt x="7087989" y="5562600"/>
                </a:cubicBezTo>
                <a:cubicBezTo>
                  <a:pt x="7315399" y="5959475"/>
                  <a:pt x="7439422" y="6567157"/>
                  <a:pt x="7460060" y="7385645"/>
                </a:cubicBezTo>
                <a:cubicBezTo>
                  <a:pt x="7476596" y="8204266"/>
                  <a:pt x="7594402" y="8764455"/>
                  <a:pt x="7813477" y="9066212"/>
                </a:cubicBezTo>
                <a:lnTo>
                  <a:pt x="5816799" y="9066212"/>
                </a:lnTo>
                <a:cubicBezTo>
                  <a:pt x="5701044" y="8772657"/>
                  <a:pt x="5622462" y="8297201"/>
                  <a:pt x="5581055" y="7639844"/>
                </a:cubicBezTo>
                <a:cubicBezTo>
                  <a:pt x="5519142" y="6746875"/>
                  <a:pt x="5369322" y="6171208"/>
                  <a:pt x="5131594" y="5912842"/>
                </a:cubicBezTo>
                <a:cubicBezTo>
                  <a:pt x="4893866" y="5654477"/>
                  <a:pt x="4529005" y="5525294"/>
                  <a:pt x="4037013" y="5525294"/>
                </a:cubicBezTo>
                <a:lnTo>
                  <a:pt x="1996877" y="5525294"/>
                </a:lnTo>
                <a:lnTo>
                  <a:pt x="199687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4223147" y="4099123"/>
                </a:moveTo>
                <a:cubicBezTo>
                  <a:pt x="4640660" y="4099123"/>
                  <a:pt x="4966163" y="3997854"/>
                  <a:pt x="5199658" y="3795316"/>
                </a:cubicBezTo>
                <a:cubicBezTo>
                  <a:pt x="5433285" y="3592645"/>
                  <a:pt x="5550099" y="3261849"/>
                  <a:pt x="5550099" y="2802930"/>
                </a:cubicBezTo>
                <a:cubicBezTo>
                  <a:pt x="5550099" y="2372982"/>
                  <a:pt x="5437452" y="2056739"/>
                  <a:pt x="5212160" y="1854200"/>
                </a:cubicBezTo>
                <a:cubicBezTo>
                  <a:pt x="4986867" y="1651661"/>
                  <a:pt x="4657196" y="1550392"/>
                  <a:pt x="4223147" y="1550392"/>
                </a:cubicBezTo>
                <a:lnTo>
                  <a:pt x="1996877" y="1550392"/>
                </a:lnTo>
                <a:lnTo>
                  <a:pt x="1996877" y="4099123"/>
                </a:lnTo>
                <a:close/>
                <a:moveTo>
                  <a:pt x="4092774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4" name="Freeform 3044"/>
          <p:cNvSpPr/>
          <p:nvPr/>
        </p:nvSpPr>
        <p:spPr>
          <a:xfrm rot="0" flipH="0" flipV="0">
            <a:off x="8047410" y="326422"/>
            <a:ext cx="147191" cy="159171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5" name="Freeform 3045"/>
          <p:cNvSpPr/>
          <p:nvPr/>
        </p:nvSpPr>
        <p:spPr>
          <a:xfrm rot="0" flipH="0" flipV="0">
            <a:off x="8215076" y="326422"/>
            <a:ext cx="147191" cy="159171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6" name="Freeform 3046"/>
          <p:cNvSpPr/>
          <p:nvPr/>
        </p:nvSpPr>
        <p:spPr>
          <a:xfrm rot="0" flipH="0" flipV="0">
            <a:off x="8389158" y="272936"/>
            <a:ext cx="141627" cy="208522"/>
          </a:xfrm>
          <a:custGeom>
            <a:pathLst>
              <a:path w="6157714" h="9066212">
                <a:moveTo>
                  <a:pt x="1798241" y="0"/>
                </a:moveTo>
                <a:lnTo>
                  <a:pt x="1798241" y="3416895"/>
                </a:lnTo>
                <a:lnTo>
                  <a:pt x="1841699" y="3416895"/>
                </a:lnTo>
                <a:cubicBezTo>
                  <a:pt x="2031934" y="3090267"/>
                  <a:pt x="2301677" y="2826742"/>
                  <a:pt x="2650927" y="2626320"/>
                </a:cubicBezTo>
                <a:cubicBezTo>
                  <a:pt x="3000309" y="2425766"/>
                  <a:pt x="3373438" y="2325489"/>
                  <a:pt x="3770313" y="2325489"/>
                </a:cubicBezTo>
                <a:cubicBezTo>
                  <a:pt x="4605338" y="2325489"/>
                  <a:pt x="5211961" y="2538412"/>
                  <a:pt x="5590183" y="2964259"/>
                </a:cubicBezTo>
                <a:cubicBezTo>
                  <a:pt x="5968537" y="3390106"/>
                  <a:pt x="6157714" y="4055666"/>
                  <a:pt x="6157714" y="4960937"/>
                </a:cubicBezTo>
                <a:lnTo>
                  <a:pt x="6157714" y="9066212"/>
                </a:lnTo>
                <a:lnTo>
                  <a:pt x="4353124" y="9066212"/>
                </a:lnTo>
                <a:lnTo>
                  <a:pt x="4353124" y="5302052"/>
                </a:lnTo>
                <a:cubicBezTo>
                  <a:pt x="4353124" y="4789421"/>
                  <a:pt x="4265282" y="4401873"/>
                  <a:pt x="4089599" y="4139406"/>
                </a:cubicBezTo>
                <a:cubicBezTo>
                  <a:pt x="3913915" y="3876807"/>
                  <a:pt x="3617317" y="3745508"/>
                  <a:pt x="3199805" y="3745508"/>
                </a:cubicBezTo>
                <a:cubicBezTo>
                  <a:pt x="2699610" y="3745508"/>
                  <a:pt x="2340967" y="3894336"/>
                  <a:pt x="2123877" y="4191992"/>
                </a:cubicBezTo>
                <a:cubicBezTo>
                  <a:pt x="1906786" y="4489648"/>
                  <a:pt x="1798241" y="4946518"/>
                  <a:pt x="1798241" y="5562600"/>
                </a:cubicBezTo>
                <a:lnTo>
                  <a:pt x="179824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77833" y="9066212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7" name="Freeform 3047"/>
          <p:cNvSpPr/>
          <p:nvPr/>
        </p:nvSpPr>
        <p:spPr>
          <a:xfrm rot="0" flipH="0" flipV="0">
            <a:off x="8554665" y="326422"/>
            <a:ext cx="150755" cy="159171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8" name="Freeform 3048"/>
          <p:cNvSpPr/>
          <p:nvPr/>
        </p:nvSpPr>
        <p:spPr>
          <a:xfrm rot="0" flipH="0" flipV="0">
            <a:off x="8722330" y="326422"/>
            <a:ext cx="139915" cy="159171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49" name="Freeform 3049"/>
          <p:cNvSpPr/>
          <p:nvPr/>
        </p:nvSpPr>
        <p:spPr>
          <a:xfrm rot="0" flipH="0" flipV="0">
            <a:off x="8879187" y="326422"/>
            <a:ext cx="139915" cy="159171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0" name="Freeform 3050"/>
          <p:cNvSpPr/>
          <p:nvPr/>
        </p:nvSpPr>
        <p:spPr>
          <a:xfrm rot="0" flipH="0" flipV="0">
            <a:off x="9037045" y="326422"/>
            <a:ext cx="147191" cy="159171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EFEFEF">
              <a:alpha val="100000"/>
            </a:srgbClr>
          </a:solidFill>
          <a:ln w="292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1" name="Rectangle 3051"/>
          <p:cNvSpPr/>
          <p:nvPr/>
        </p:nvSpPr>
        <p:spPr>
          <a:xfrm rot="0" flipH="0" flipV="0">
            <a:off x="6232832" y="5251790"/>
            <a:ext cx="3813809" cy="304494"/>
          </a:xfrm>
          <a:prstGeom prst="rect">
            <a:avLst/>
          </a:prstGeom>
        </p:spPr>
      </p:sp>
      <p:sp>
        <p:nvSpPr>
          <p:cNvPr id="3052" name="Freeform 3052"/>
          <p:cNvSpPr/>
          <p:nvPr/>
        </p:nvSpPr>
        <p:spPr>
          <a:xfrm rot="0" flipH="0" flipV="0">
            <a:off x="6238166" y="5302318"/>
            <a:ext cx="130595" cy="181324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3" name="Freeform 3053"/>
          <p:cNvSpPr/>
          <p:nvPr/>
        </p:nvSpPr>
        <p:spPr>
          <a:xfrm rot="0" flipH="0" flipV="0">
            <a:off x="6379390" y="5302318"/>
            <a:ext cx="130595" cy="184919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4" name="Freeform 3054"/>
          <p:cNvSpPr/>
          <p:nvPr/>
        </p:nvSpPr>
        <p:spPr>
          <a:xfrm rot="0" flipH="0" flipV="0">
            <a:off x="6534132" y="5305790"/>
            <a:ext cx="80740" cy="177851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5" name="Freeform 3055"/>
          <p:cNvSpPr/>
          <p:nvPr/>
        </p:nvSpPr>
        <p:spPr>
          <a:xfrm rot="0" flipH="0" flipV="0">
            <a:off x="6660846" y="5302318"/>
            <a:ext cx="132083" cy="184919"/>
          </a:xfrm>
          <a:custGeom>
            <a:pathLst>
              <a:path w="6604199" h="9245996">
                <a:moveTo>
                  <a:pt x="3286522" y="0"/>
                </a:moveTo>
                <a:cubicBezTo>
                  <a:pt x="4092707" y="0"/>
                  <a:pt x="4792398" y="233627"/>
                  <a:pt x="5385594" y="700881"/>
                </a:cubicBezTo>
                <a:cubicBezTo>
                  <a:pt x="5978922" y="1168003"/>
                  <a:pt x="6275586" y="1755047"/>
                  <a:pt x="6275586" y="2462014"/>
                </a:cubicBezTo>
                <a:cubicBezTo>
                  <a:pt x="6275586" y="2891962"/>
                  <a:pt x="6170149" y="3270250"/>
                  <a:pt x="5959277" y="3596878"/>
                </a:cubicBezTo>
                <a:cubicBezTo>
                  <a:pt x="5748404" y="3923374"/>
                  <a:pt x="5438378" y="4150717"/>
                  <a:pt x="5029200" y="4278908"/>
                </a:cubicBezTo>
                <a:lnTo>
                  <a:pt x="5029200" y="4303712"/>
                </a:lnTo>
                <a:cubicBezTo>
                  <a:pt x="5525294" y="4419468"/>
                  <a:pt x="5911784" y="4661297"/>
                  <a:pt x="6188670" y="5029200"/>
                </a:cubicBezTo>
                <a:cubicBezTo>
                  <a:pt x="6465689" y="5397103"/>
                  <a:pt x="6604199" y="5829102"/>
                  <a:pt x="6604199" y="6325195"/>
                </a:cubicBezTo>
                <a:cubicBezTo>
                  <a:pt x="6604199" y="7193426"/>
                  <a:pt x="6285839" y="7897283"/>
                  <a:pt x="5649119" y="8436769"/>
                </a:cubicBezTo>
                <a:cubicBezTo>
                  <a:pt x="5012531" y="8976254"/>
                  <a:pt x="4229166" y="9245996"/>
                  <a:pt x="3299024" y="9245996"/>
                </a:cubicBezTo>
                <a:cubicBezTo>
                  <a:pt x="2298502" y="9245996"/>
                  <a:pt x="1498534" y="8962827"/>
                  <a:pt x="899120" y="8396486"/>
                </a:cubicBezTo>
                <a:cubicBezTo>
                  <a:pt x="299707" y="7830145"/>
                  <a:pt x="0" y="7067418"/>
                  <a:pt x="0" y="6108303"/>
                </a:cubicBezTo>
                <a:lnTo>
                  <a:pt x="0" y="6002734"/>
                </a:lnTo>
                <a:lnTo>
                  <a:pt x="1711524" y="6002734"/>
                </a:lnTo>
                <a:cubicBezTo>
                  <a:pt x="1740495" y="6560873"/>
                  <a:pt x="1891374" y="6992937"/>
                  <a:pt x="2164160" y="7298928"/>
                </a:cubicBezTo>
                <a:cubicBezTo>
                  <a:pt x="2437077" y="7604786"/>
                  <a:pt x="2807097" y="7757716"/>
                  <a:pt x="3274219" y="7757716"/>
                </a:cubicBezTo>
                <a:cubicBezTo>
                  <a:pt x="3704167" y="7757716"/>
                  <a:pt x="4053483" y="7624432"/>
                  <a:pt x="4322167" y="7357864"/>
                </a:cubicBezTo>
                <a:cubicBezTo>
                  <a:pt x="4590852" y="7091164"/>
                  <a:pt x="4725194" y="6759377"/>
                  <a:pt x="4725194" y="6362502"/>
                </a:cubicBezTo>
                <a:cubicBezTo>
                  <a:pt x="4725194" y="5920118"/>
                  <a:pt x="4593960" y="5589389"/>
                  <a:pt x="4331494" y="5370314"/>
                </a:cubicBezTo>
                <a:cubicBezTo>
                  <a:pt x="4069027" y="5151239"/>
                  <a:pt x="3578093" y="5041702"/>
                  <a:pt x="2858691" y="5041702"/>
                </a:cubicBezTo>
                <a:lnTo>
                  <a:pt x="2666405" y="5041702"/>
                </a:lnTo>
                <a:lnTo>
                  <a:pt x="2666405" y="3770312"/>
                </a:lnTo>
                <a:lnTo>
                  <a:pt x="2970411" y="3782814"/>
                </a:lnTo>
                <a:cubicBezTo>
                  <a:pt x="3478808" y="3782814"/>
                  <a:pt x="3870457" y="3685646"/>
                  <a:pt x="4145360" y="3491309"/>
                </a:cubicBezTo>
                <a:cubicBezTo>
                  <a:pt x="4420394" y="3296973"/>
                  <a:pt x="4557911" y="3022071"/>
                  <a:pt x="4557911" y="2666603"/>
                </a:cubicBezTo>
                <a:cubicBezTo>
                  <a:pt x="4557911" y="2311003"/>
                  <a:pt x="4439047" y="2024724"/>
                  <a:pt x="4201319" y="1807766"/>
                </a:cubicBezTo>
                <a:cubicBezTo>
                  <a:pt x="3963591" y="1590675"/>
                  <a:pt x="3662826" y="1482130"/>
                  <a:pt x="3299024" y="1482130"/>
                </a:cubicBezTo>
                <a:cubicBezTo>
                  <a:pt x="2893814" y="1482130"/>
                  <a:pt x="2566128" y="1615480"/>
                  <a:pt x="2315964" y="1882180"/>
                </a:cubicBezTo>
                <a:cubicBezTo>
                  <a:pt x="2065933" y="2148747"/>
                  <a:pt x="1936816" y="2544564"/>
                  <a:pt x="1928614" y="3069630"/>
                </a:cubicBezTo>
                <a:lnTo>
                  <a:pt x="217091" y="3069630"/>
                </a:lnTo>
                <a:cubicBezTo>
                  <a:pt x="250164" y="2135386"/>
                  <a:pt x="545703" y="1390253"/>
                  <a:pt x="1103710" y="834231"/>
                </a:cubicBezTo>
                <a:cubicBezTo>
                  <a:pt x="1661848" y="278077"/>
                  <a:pt x="2389452" y="0"/>
                  <a:pt x="3286522" y="0"/>
                </a:cubicBezTo>
                <a:close/>
                <a:moveTo>
                  <a:pt x="884912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6" name="Freeform 3056"/>
          <p:cNvSpPr/>
          <p:nvPr/>
        </p:nvSpPr>
        <p:spPr>
          <a:xfrm rot="0" flipH="0" flipV="0">
            <a:off x="6811246" y="5398810"/>
            <a:ext cx="76398" cy="31003"/>
          </a:xfrm>
          <a:custGeom>
            <a:pathLst>
              <a:path w="3819922" h="1550194">
                <a:moveTo>
                  <a:pt x="3819922" y="0"/>
                </a:moveTo>
                <a:lnTo>
                  <a:pt x="3819922" y="1550194"/>
                </a:lnTo>
                <a:lnTo>
                  <a:pt x="0" y="1550194"/>
                </a:lnTo>
                <a:lnTo>
                  <a:pt x="0" y="0"/>
                </a:lnTo>
                <a:close/>
                <a:moveTo>
                  <a:pt x="3565723" y="4241601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7" name="Freeform 3057"/>
          <p:cNvSpPr/>
          <p:nvPr/>
        </p:nvSpPr>
        <p:spPr>
          <a:xfrm rot="0" flipH="0" flipV="0">
            <a:off x="6906439" y="5302318"/>
            <a:ext cx="130595" cy="181324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8" name="Freeform 3058"/>
          <p:cNvSpPr/>
          <p:nvPr/>
        </p:nvSpPr>
        <p:spPr>
          <a:xfrm rot="0" flipH="0" flipV="0">
            <a:off x="7047664" y="5302318"/>
            <a:ext cx="130595" cy="184919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59" name="Freeform 3059"/>
          <p:cNvSpPr/>
          <p:nvPr/>
        </p:nvSpPr>
        <p:spPr>
          <a:xfrm rot="0" flipH="0" flipV="0">
            <a:off x="7202406" y="5305790"/>
            <a:ext cx="80740" cy="177851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0" name="Freeform 3060"/>
          <p:cNvSpPr/>
          <p:nvPr/>
        </p:nvSpPr>
        <p:spPr>
          <a:xfrm rot="0" flipH="0" flipV="0">
            <a:off x="7329366" y="5305790"/>
            <a:ext cx="132087" cy="181447"/>
          </a:xfrm>
          <a:custGeom>
            <a:pathLst>
              <a:path w="6604397" h="9072363">
                <a:moveTo>
                  <a:pt x="6120607" y="0"/>
                </a:moveTo>
                <a:lnTo>
                  <a:pt x="6120607" y="1488281"/>
                </a:lnTo>
                <a:lnTo>
                  <a:pt x="2449513" y="1488281"/>
                </a:lnTo>
                <a:lnTo>
                  <a:pt x="2096096" y="3509962"/>
                </a:lnTo>
                <a:lnTo>
                  <a:pt x="2120900" y="3534767"/>
                </a:lnTo>
                <a:cubicBezTo>
                  <a:pt x="2344076" y="3311459"/>
                  <a:pt x="2592057" y="3140935"/>
                  <a:pt x="2864842" y="3023195"/>
                </a:cubicBezTo>
                <a:cubicBezTo>
                  <a:pt x="3137760" y="2905323"/>
                  <a:pt x="3468556" y="2846387"/>
                  <a:pt x="3857228" y="2846387"/>
                </a:cubicBezTo>
                <a:cubicBezTo>
                  <a:pt x="4684051" y="2846387"/>
                  <a:pt x="5348618" y="3129624"/>
                  <a:pt x="5850930" y="3696097"/>
                </a:cubicBezTo>
                <a:cubicBezTo>
                  <a:pt x="6353241" y="4262437"/>
                  <a:pt x="6604397" y="4987925"/>
                  <a:pt x="6604397" y="5872559"/>
                </a:cubicBezTo>
                <a:cubicBezTo>
                  <a:pt x="6604397" y="6753093"/>
                  <a:pt x="6287096" y="7506560"/>
                  <a:pt x="5652492" y="8132961"/>
                </a:cubicBezTo>
                <a:cubicBezTo>
                  <a:pt x="5017889" y="8759229"/>
                  <a:pt x="4247886" y="9072363"/>
                  <a:pt x="3342482" y="9072363"/>
                </a:cubicBezTo>
                <a:cubicBezTo>
                  <a:pt x="2383367" y="9072363"/>
                  <a:pt x="1592726" y="8822266"/>
                  <a:pt x="970558" y="8322072"/>
                </a:cubicBezTo>
                <a:cubicBezTo>
                  <a:pt x="348390" y="7821877"/>
                  <a:pt x="24871" y="7131447"/>
                  <a:pt x="0" y="6250781"/>
                </a:cubicBezTo>
                <a:lnTo>
                  <a:pt x="1804591" y="6250781"/>
                </a:lnTo>
                <a:cubicBezTo>
                  <a:pt x="1850099" y="6655990"/>
                  <a:pt x="2006137" y="6979510"/>
                  <a:pt x="2272705" y="7221339"/>
                </a:cubicBezTo>
                <a:cubicBezTo>
                  <a:pt x="2539405" y="7463168"/>
                  <a:pt x="2869142" y="7584083"/>
                  <a:pt x="3261916" y="7584083"/>
                </a:cubicBezTo>
                <a:cubicBezTo>
                  <a:pt x="3704299" y="7584083"/>
                  <a:pt x="4071210" y="7416668"/>
                  <a:pt x="4362649" y="7081837"/>
                </a:cubicBezTo>
                <a:cubicBezTo>
                  <a:pt x="4654087" y="6747007"/>
                  <a:pt x="4799807" y="6343914"/>
                  <a:pt x="4799807" y="5872559"/>
                </a:cubicBezTo>
                <a:cubicBezTo>
                  <a:pt x="4799807" y="5380566"/>
                  <a:pt x="4658188" y="4979590"/>
                  <a:pt x="4374952" y="4669631"/>
                </a:cubicBezTo>
                <a:cubicBezTo>
                  <a:pt x="4091848" y="4359540"/>
                  <a:pt x="3718785" y="4204494"/>
                  <a:pt x="3255764" y="4204494"/>
                </a:cubicBezTo>
                <a:cubicBezTo>
                  <a:pt x="2937338" y="4204494"/>
                  <a:pt x="2674739" y="4263429"/>
                  <a:pt x="2467967" y="4381301"/>
                </a:cubicBezTo>
                <a:cubicBezTo>
                  <a:pt x="2261328" y="4499041"/>
                  <a:pt x="2073275" y="4677833"/>
                  <a:pt x="1903810" y="4917678"/>
                </a:cubicBezTo>
                <a:lnTo>
                  <a:pt x="279202" y="4917678"/>
                </a:lnTo>
                <a:lnTo>
                  <a:pt x="1153517" y="0"/>
                </a:lnTo>
                <a:close/>
                <a:moveTo>
                  <a:pt x="8663186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1" name="Freeform 3061"/>
          <p:cNvSpPr/>
          <p:nvPr/>
        </p:nvSpPr>
        <p:spPr>
          <a:xfrm rot="0" flipH="0" flipV="0">
            <a:off x="7481504" y="5354657"/>
            <a:ext cx="39814" cy="128984"/>
          </a:xfrm>
          <a:custGeom>
            <a:pathLst>
              <a:path w="1990725" h="6449218">
                <a:moveTo>
                  <a:pt x="1990725" y="0"/>
                </a:moveTo>
                <a:lnTo>
                  <a:pt x="1990725" y="1953418"/>
                </a:lnTo>
                <a:lnTo>
                  <a:pt x="0" y="1953418"/>
                </a:lnTo>
                <a:lnTo>
                  <a:pt x="0" y="0"/>
                </a:lnTo>
                <a:close/>
                <a:moveTo>
                  <a:pt x="5674122" y="6449218"/>
                </a:moveTo>
                <a:moveTo>
                  <a:pt x="1990725" y="4495800"/>
                </a:moveTo>
                <a:lnTo>
                  <a:pt x="1990725" y="6449218"/>
                </a:lnTo>
                <a:lnTo>
                  <a:pt x="0" y="6449218"/>
                </a:lnTo>
                <a:lnTo>
                  <a:pt x="0" y="4495800"/>
                </a:lnTo>
                <a:close/>
                <a:moveTo>
                  <a:pt x="1178322" y="6449218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2" name="Freeform 3062"/>
          <p:cNvSpPr/>
          <p:nvPr/>
        </p:nvSpPr>
        <p:spPr>
          <a:xfrm rot="0" flipH="0" flipV="0">
            <a:off x="7624204" y="5302318"/>
            <a:ext cx="127496" cy="181324"/>
          </a:xfrm>
          <a:custGeom>
            <a:pathLst>
              <a:path w="6374805" h="9066212">
                <a:moveTo>
                  <a:pt x="6374805" y="0"/>
                </a:moveTo>
                <a:lnTo>
                  <a:pt x="6374805" y="1674416"/>
                </a:lnTo>
                <a:lnTo>
                  <a:pt x="1996877" y="1674416"/>
                </a:lnTo>
                <a:lnTo>
                  <a:pt x="1996877" y="3770312"/>
                </a:lnTo>
                <a:lnTo>
                  <a:pt x="5791994" y="3770312"/>
                </a:lnTo>
                <a:lnTo>
                  <a:pt x="5791994" y="5320705"/>
                </a:lnTo>
                <a:lnTo>
                  <a:pt x="1996877" y="5320705"/>
                </a:lnTo>
                <a:lnTo>
                  <a:pt x="199687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3" name="Freeform 3063"/>
          <p:cNvSpPr/>
          <p:nvPr/>
        </p:nvSpPr>
        <p:spPr>
          <a:xfrm rot="0" flipH="0" flipV="0">
            <a:off x="7771845" y="5302318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4" name="Freeform 3064"/>
          <p:cNvSpPr/>
          <p:nvPr/>
        </p:nvSpPr>
        <p:spPr>
          <a:xfrm rot="0" flipH="0" flipV="0">
            <a:off x="7837124" y="5302318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5" name="Freeform 3065"/>
          <p:cNvSpPr/>
          <p:nvPr/>
        </p:nvSpPr>
        <p:spPr>
          <a:xfrm rot="0" flipH="0" flipV="0">
            <a:off x="7897318" y="5348827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6" name="Freeform 3066"/>
          <p:cNvSpPr/>
          <p:nvPr/>
        </p:nvSpPr>
        <p:spPr>
          <a:xfrm rot="0" flipH="0" flipV="0">
            <a:off x="8049900" y="5348827"/>
            <a:ext cx="121665" cy="13841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7" name="Freeform 3067"/>
          <p:cNvSpPr/>
          <p:nvPr/>
        </p:nvSpPr>
        <p:spPr>
          <a:xfrm rot="0" flipH="0" flipV="0">
            <a:off x="8188655" y="5348827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8" name="Freeform 3068"/>
          <p:cNvSpPr/>
          <p:nvPr/>
        </p:nvSpPr>
        <p:spPr>
          <a:xfrm rot="0" flipH="0" flipV="0">
            <a:off x="8333919" y="5302318"/>
            <a:ext cx="135437" cy="181324"/>
          </a:xfrm>
          <a:custGeom>
            <a:pathLst>
              <a:path w="6771878" h="9066212">
                <a:moveTo>
                  <a:pt x="3274218" y="0"/>
                </a:moveTo>
                <a:cubicBezTo>
                  <a:pt x="3398308" y="0"/>
                  <a:pt x="3563672" y="6217"/>
                  <a:pt x="3770312" y="18653"/>
                </a:cubicBezTo>
                <a:cubicBezTo>
                  <a:pt x="3977084" y="31089"/>
                  <a:pt x="4130079" y="41408"/>
                  <a:pt x="4229298" y="49609"/>
                </a:cubicBezTo>
                <a:lnTo>
                  <a:pt x="4229298" y="1395412"/>
                </a:lnTo>
                <a:cubicBezTo>
                  <a:pt x="4109310" y="1382977"/>
                  <a:pt x="3994546" y="1373650"/>
                  <a:pt x="3885009" y="1367433"/>
                </a:cubicBezTo>
                <a:cubicBezTo>
                  <a:pt x="3775471" y="1361215"/>
                  <a:pt x="3673144" y="1358106"/>
                  <a:pt x="3578026" y="1358106"/>
                </a:cubicBezTo>
                <a:cubicBezTo>
                  <a:pt x="3325878" y="1358106"/>
                  <a:pt x="3147086" y="1412875"/>
                  <a:pt x="3041650" y="1522412"/>
                </a:cubicBezTo>
                <a:cubicBezTo>
                  <a:pt x="2936213" y="1631950"/>
                  <a:pt x="2883495" y="1856250"/>
                  <a:pt x="2883495" y="2195314"/>
                </a:cubicBezTo>
                <a:lnTo>
                  <a:pt x="2883495" y="2499122"/>
                </a:lnTo>
                <a:lnTo>
                  <a:pt x="4130079" y="2499122"/>
                </a:lnTo>
                <a:lnTo>
                  <a:pt x="4130079" y="3708400"/>
                </a:lnTo>
                <a:lnTo>
                  <a:pt x="2883495" y="3708400"/>
                </a:lnTo>
                <a:lnTo>
                  <a:pt x="2883495" y="9066212"/>
                </a:lnTo>
                <a:lnTo>
                  <a:pt x="1079103" y="9066212"/>
                </a:lnTo>
                <a:lnTo>
                  <a:pt x="1079103" y="3708400"/>
                </a:lnTo>
                <a:lnTo>
                  <a:pt x="0" y="3708400"/>
                </a:lnTo>
                <a:lnTo>
                  <a:pt x="0" y="2499122"/>
                </a:lnTo>
                <a:lnTo>
                  <a:pt x="1079103" y="2499122"/>
                </a:lnTo>
                <a:lnTo>
                  <a:pt x="1079103" y="2046486"/>
                </a:lnTo>
                <a:cubicBezTo>
                  <a:pt x="1079103" y="1364390"/>
                  <a:pt x="1276482" y="852818"/>
                  <a:pt x="1671240" y="511770"/>
                </a:cubicBezTo>
                <a:cubicBezTo>
                  <a:pt x="2065998" y="170590"/>
                  <a:pt x="2600325" y="0"/>
                  <a:pt x="3274218" y="0"/>
                </a:cubicBezTo>
                <a:close/>
                <a:moveTo>
                  <a:pt x="9066212" y="9066212"/>
                </a:moveTo>
                <a:moveTo>
                  <a:pt x="6771878" y="0"/>
                </a:moveTo>
                <a:lnTo>
                  <a:pt x="6771878" y="1482130"/>
                </a:lnTo>
                <a:lnTo>
                  <a:pt x="4967287" y="1482130"/>
                </a:lnTo>
                <a:lnTo>
                  <a:pt x="4967287" y="0"/>
                </a:lnTo>
                <a:close/>
                <a:moveTo>
                  <a:pt x="9066212" y="9066212"/>
                </a:moveTo>
                <a:moveTo>
                  <a:pt x="6771878" y="2499122"/>
                </a:moveTo>
                <a:lnTo>
                  <a:pt x="6771878" y="9066212"/>
                </a:lnTo>
                <a:lnTo>
                  <a:pt x="4967287" y="9066212"/>
                </a:lnTo>
                <a:lnTo>
                  <a:pt x="4967287" y="2499122"/>
                </a:lnTo>
                <a:close/>
                <a:moveTo>
                  <a:pt x="656709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69" name="Freeform 3069"/>
          <p:cNvSpPr/>
          <p:nvPr/>
        </p:nvSpPr>
        <p:spPr>
          <a:xfrm rot="0" flipH="0" flipV="0">
            <a:off x="8491967" y="5348827"/>
            <a:ext cx="127992" cy="13841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0" name="Freeform 3070"/>
          <p:cNvSpPr/>
          <p:nvPr/>
        </p:nvSpPr>
        <p:spPr>
          <a:xfrm rot="0" flipH="0" flipV="0">
            <a:off x="8643343" y="5348827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1" name="Freeform 3071"/>
          <p:cNvSpPr/>
          <p:nvPr/>
        </p:nvSpPr>
        <p:spPr>
          <a:xfrm rot="0" flipH="0" flipV="0">
            <a:off x="8865062" y="5348827"/>
            <a:ext cx="200667" cy="134814"/>
          </a:xfrm>
          <a:custGeom>
            <a:pathLst>
              <a:path w="10033396" h="6740723">
                <a:moveTo>
                  <a:pt x="3733006" y="0"/>
                </a:moveTo>
                <a:cubicBezTo>
                  <a:pt x="4220897" y="0"/>
                  <a:pt x="4623990" y="94059"/>
                  <a:pt x="4942284" y="282178"/>
                </a:cubicBezTo>
                <a:cubicBezTo>
                  <a:pt x="5260578" y="470297"/>
                  <a:pt x="5496255" y="740040"/>
                  <a:pt x="5649317" y="1091406"/>
                </a:cubicBezTo>
                <a:cubicBezTo>
                  <a:pt x="5897364" y="740040"/>
                  <a:pt x="6190853" y="470297"/>
                  <a:pt x="6529784" y="282178"/>
                </a:cubicBezTo>
                <a:cubicBezTo>
                  <a:pt x="6868848" y="94059"/>
                  <a:pt x="7238867" y="0"/>
                  <a:pt x="7639843" y="0"/>
                </a:cubicBezTo>
                <a:cubicBezTo>
                  <a:pt x="8433593" y="0"/>
                  <a:pt x="9030956" y="202605"/>
                  <a:pt x="9431932" y="607814"/>
                </a:cubicBezTo>
                <a:cubicBezTo>
                  <a:pt x="9832909" y="1012891"/>
                  <a:pt x="10033396" y="1573014"/>
                  <a:pt x="10033396" y="2288183"/>
                </a:cubicBezTo>
                <a:lnTo>
                  <a:pt x="10033396" y="6740723"/>
                </a:lnTo>
                <a:lnTo>
                  <a:pt x="8229004" y="6740723"/>
                </a:lnTo>
                <a:lnTo>
                  <a:pt x="8229004" y="2945606"/>
                </a:lnTo>
                <a:cubicBezTo>
                  <a:pt x="8229004" y="2346193"/>
                  <a:pt x="8141096" y="1942108"/>
                  <a:pt x="7965281" y="1733352"/>
                </a:cubicBezTo>
                <a:cubicBezTo>
                  <a:pt x="7789598" y="1524463"/>
                  <a:pt x="7509536" y="1420019"/>
                  <a:pt x="7125096" y="1420019"/>
                </a:cubicBezTo>
                <a:cubicBezTo>
                  <a:pt x="6720020" y="1420019"/>
                  <a:pt x="6417204" y="1556478"/>
                  <a:pt x="6216650" y="1829395"/>
                </a:cubicBezTo>
                <a:cubicBezTo>
                  <a:pt x="6016095" y="2102181"/>
                  <a:pt x="5915818" y="2501106"/>
                  <a:pt x="5915818" y="3026172"/>
                </a:cubicBezTo>
                <a:lnTo>
                  <a:pt x="5915818" y="6740723"/>
                </a:lnTo>
                <a:lnTo>
                  <a:pt x="4111426" y="6740723"/>
                </a:lnTo>
                <a:lnTo>
                  <a:pt x="4111426" y="2697559"/>
                </a:lnTo>
                <a:cubicBezTo>
                  <a:pt x="4111426" y="2263510"/>
                  <a:pt x="4028744" y="1942108"/>
                  <a:pt x="3863379" y="1733352"/>
                </a:cubicBezTo>
                <a:cubicBezTo>
                  <a:pt x="3698015" y="1524463"/>
                  <a:pt x="3418946" y="1420019"/>
                  <a:pt x="3026171" y="1420019"/>
                </a:cubicBezTo>
                <a:cubicBezTo>
                  <a:pt x="2683007" y="1420019"/>
                  <a:pt x="2393619" y="1552310"/>
                  <a:pt x="2158007" y="1816894"/>
                </a:cubicBezTo>
                <a:cubicBezTo>
                  <a:pt x="1922396" y="2081477"/>
                  <a:pt x="1804590" y="2439128"/>
                  <a:pt x="1804590" y="2889845"/>
                </a:cubicBezTo>
                <a:lnTo>
                  <a:pt x="1804590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699021" y="173633"/>
                </a:lnTo>
                <a:lnTo>
                  <a:pt x="1699021" y="1066602"/>
                </a:lnTo>
                <a:lnTo>
                  <a:pt x="1723826" y="1066602"/>
                </a:lnTo>
                <a:cubicBezTo>
                  <a:pt x="1980207" y="706901"/>
                  <a:pt x="2276871" y="439209"/>
                  <a:pt x="2613818" y="263525"/>
                </a:cubicBezTo>
                <a:cubicBezTo>
                  <a:pt x="2950765" y="87842"/>
                  <a:pt x="3323828" y="0"/>
                  <a:pt x="3733006" y="0"/>
                </a:cubicBezTo>
                <a:close/>
                <a:moveTo>
                  <a:pt x="600273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2" name="Freeform 3072"/>
          <p:cNvSpPr/>
          <p:nvPr/>
        </p:nvSpPr>
        <p:spPr>
          <a:xfrm rot="0" flipH="0" flipV="0">
            <a:off x="9088359" y="5348827"/>
            <a:ext cx="127992" cy="13841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3" name="Freeform 3073"/>
          <p:cNvSpPr/>
          <p:nvPr/>
        </p:nvSpPr>
        <p:spPr>
          <a:xfrm rot="0" flipH="0" flipV="0">
            <a:off x="9240728" y="5302318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4" name="Freeform 3074"/>
          <p:cNvSpPr/>
          <p:nvPr/>
        </p:nvSpPr>
        <p:spPr>
          <a:xfrm rot="0" flipH="0" flipV="0">
            <a:off x="9298564" y="5348827"/>
            <a:ext cx="121665" cy="13841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5" name="Freeform 3075"/>
          <p:cNvSpPr/>
          <p:nvPr/>
        </p:nvSpPr>
        <p:spPr>
          <a:xfrm rot="0" flipH="0" flipV="0">
            <a:off x="9429132" y="5312986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6" name="Freeform 3076"/>
          <p:cNvSpPr/>
          <p:nvPr/>
        </p:nvSpPr>
        <p:spPr>
          <a:xfrm rot="0" flipH="0" flipV="0">
            <a:off x="9523354" y="5348827"/>
            <a:ext cx="131091" cy="138410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7" name="Freeform 3077"/>
          <p:cNvSpPr/>
          <p:nvPr/>
        </p:nvSpPr>
        <p:spPr>
          <a:xfrm rot="0" flipH="0" flipV="0">
            <a:off x="9675599" y="5348827"/>
            <a:ext cx="84581" cy="134814"/>
          </a:xfrm>
          <a:custGeom>
            <a:pathLst>
              <a:path w="4229100" h="6740723">
                <a:moveTo>
                  <a:pt x="3826074" y="0"/>
                </a:moveTo>
                <a:cubicBezTo>
                  <a:pt x="3904655" y="0"/>
                  <a:pt x="3977018" y="5159"/>
                  <a:pt x="4043164" y="15478"/>
                </a:cubicBezTo>
                <a:cubicBezTo>
                  <a:pt x="4109310" y="25797"/>
                  <a:pt x="4171289" y="41341"/>
                  <a:pt x="4229100" y="62111"/>
                </a:cubicBezTo>
                <a:lnTo>
                  <a:pt x="4229100" y="1736328"/>
                </a:lnTo>
                <a:cubicBezTo>
                  <a:pt x="4125781" y="1715691"/>
                  <a:pt x="4025503" y="1700213"/>
                  <a:pt x="3928269" y="1689894"/>
                </a:cubicBezTo>
                <a:cubicBezTo>
                  <a:pt x="3831167" y="1679575"/>
                  <a:pt x="3716470" y="1674416"/>
                  <a:pt x="3584178" y="1674416"/>
                </a:cubicBezTo>
                <a:cubicBezTo>
                  <a:pt x="2976563" y="1674416"/>
                  <a:pt x="2526969" y="1860484"/>
                  <a:pt x="2235399" y="2232620"/>
                </a:cubicBezTo>
                <a:cubicBezTo>
                  <a:pt x="1943960" y="2604624"/>
                  <a:pt x="1798241" y="3102703"/>
                  <a:pt x="1798241" y="3726855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395214"/>
                </a:lnTo>
                <a:lnTo>
                  <a:pt x="1736328" y="1395214"/>
                </a:lnTo>
                <a:cubicBezTo>
                  <a:pt x="1926431" y="965266"/>
                  <a:pt x="2210594" y="625277"/>
                  <a:pt x="2588816" y="375245"/>
                </a:cubicBezTo>
                <a:cubicBezTo>
                  <a:pt x="2967170" y="125082"/>
                  <a:pt x="3379589" y="0"/>
                  <a:pt x="3826074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8" name="Freeform 3078"/>
          <p:cNvSpPr/>
          <p:nvPr/>
        </p:nvSpPr>
        <p:spPr>
          <a:xfrm rot="0" flipH="0" flipV="0">
            <a:off x="9775398" y="5302318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79" name="Freeform 3079"/>
          <p:cNvSpPr/>
          <p:nvPr/>
        </p:nvSpPr>
        <p:spPr>
          <a:xfrm rot="0" flipH="0" flipV="0">
            <a:off x="9839684" y="5348827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0" name="Rectangle 3080"/>
          <p:cNvSpPr/>
          <p:nvPr/>
        </p:nvSpPr>
        <p:spPr>
          <a:xfrm rot="0" flipH="0" flipV="0">
            <a:off x="6232832" y="5604215"/>
            <a:ext cx="3284220" cy="304494"/>
          </a:xfrm>
          <a:prstGeom prst="rect">
            <a:avLst/>
          </a:prstGeom>
        </p:spPr>
      </p:sp>
      <p:sp>
        <p:nvSpPr>
          <p:cNvPr id="3081" name="Freeform 3081"/>
          <p:cNvSpPr/>
          <p:nvPr/>
        </p:nvSpPr>
        <p:spPr>
          <a:xfrm rot="0" flipH="0" flipV="0">
            <a:off x="6234320" y="5665411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2" name="Freeform 3082"/>
          <p:cNvSpPr/>
          <p:nvPr/>
        </p:nvSpPr>
        <p:spPr>
          <a:xfrm rot="0" flipH="0" flipV="0">
            <a:off x="6336008" y="5704725"/>
            <a:ext cx="123154" cy="134937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3" name="Freeform 3083"/>
          <p:cNvSpPr/>
          <p:nvPr/>
        </p:nvSpPr>
        <p:spPr>
          <a:xfrm rot="0" flipH="0" flipV="0">
            <a:off x="6474096" y="5665411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4" name="Freeform 3084"/>
          <p:cNvSpPr/>
          <p:nvPr/>
        </p:nvSpPr>
        <p:spPr>
          <a:xfrm rot="0" flipH="0" flipV="0">
            <a:off x="6579006" y="5654743"/>
            <a:ext cx="129853" cy="181324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5" name="Freeform 3085"/>
          <p:cNvSpPr/>
          <p:nvPr/>
        </p:nvSpPr>
        <p:spPr>
          <a:xfrm rot="0" flipH="0" flipV="0">
            <a:off x="6722572" y="5654743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6" name="Freeform 3086"/>
          <p:cNvSpPr/>
          <p:nvPr/>
        </p:nvSpPr>
        <p:spPr>
          <a:xfrm rot="0" flipH="0" flipV="0">
            <a:off x="6786858" y="5701252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7" name="Freeform 3087"/>
          <p:cNvSpPr/>
          <p:nvPr/>
        </p:nvSpPr>
        <p:spPr>
          <a:xfrm rot="0" flipH="0" flipV="0">
            <a:off x="6924946" y="5665411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8" name="Freeform 3088"/>
          <p:cNvSpPr/>
          <p:nvPr/>
        </p:nvSpPr>
        <p:spPr>
          <a:xfrm rot="0" flipH="0" flipV="0">
            <a:off x="7021526" y="5701252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89" name="Freeform 3089"/>
          <p:cNvSpPr/>
          <p:nvPr/>
        </p:nvSpPr>
        <p:spPr>
          <a:xfrm rot="0" flipH="0" flipV="0">
            <a:off x="7182292" y="5796998"/>
            <a:ext cx="39814" cy="81236"/>
          </a:xfrm>
          <a:custGeom>
            <a:pathLst>
              <a:path w="1990725" h="4061816">
                <a:moveTo>
                  <a:pt x="1990725" y="0"/>
                </a:moveTo>
                <a:lnTo>
                  <a:pt x="1990725" y="1990724"/>
                </a:lnTo>
                <a:cubicBezTo>
                  <a:pt x="1990725" y="2478483"/>
                  <a:pt x="1820135" y="2917691"/>
                  <a:pt x="1478955" y="3308349"/>
                </a:cubicBezTo>
                <a:cubicBezTo>
                  <a:pt x="1137907" y="3699006"/>
                  <a:pt x="649089" y="3950162"/>
                  <a:pt x="12502" y="4061816"/>
                </a:cubicBezTo>
                <a:lnTo>
                  <a:pt x="12502" y="3150194"/>
                </a:lnTo>
                <a:cubicBezTo>
                  <a:pt x="289521" y="3084048"/>
                  <a:pt x="509654" y="2942430"/>
                  <a:pt x="672902" y="2725339"/>
                </a:cubicBezTo>
                <a:cubicBezTo>
                  <a:pt x="836150" y="2508381"/>
                  <a:pt x="917774" y="2280046"/>
                  <a:pt x="917774" y="2040333"/>
                </a:cubicBezTo>
                <a:lnTo>
                  <a:pt x="917774" y="1953418"/>
                </a:lnTo>
                <a:lnTo>
                  <a:pt x="0" y="1953418"/>
                </a:lnTo>
                <a:lnTo>
                  <a:pt x="0" y="0"/>
                </a:lnTo>
                <a:close/>
                <a:moveTo>
                  <a:pt x="1178322" y="1953418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90" name="Freeform 3090"/>
          <p:cNvSpPr/>
          <p:nvPr/>
        </p:nvSpPr>
        <p:spPr>
          <a:xfrm rot="0" flipH="0" flipV="0">
            <a:off x="7324992" y="5654743"/>
            <a:ext cx="153169" cy="181324"/>
          </a:xfrm>
          <a:custGeom>
            <a:pathLst>
              <a:path w="7658497" h="9066212">
                <a:moveTo>
                  <a:pt x="1996877" y="0"/>
                </a:moveTo>
                <a:lnTo>
                  <a:pt x="1996877" y="3479006"/>
                </a:lnTo>
                <a:lnTo>
                  <a:pt x="5667970" y="3479006"/>
                </a:lnTo>
                <a:lnTo>
                  <a:pt x="5667970" y="0"/>
                </a:lnTo>
                <a:lnTo>
                  <a:pt x="7658497" y="0"/>
                </a:lnTo>
                <a:lnTo>
                  <a:pt x="7658497" y="9066212"/>
                </a:lnTo>
                <a:lnTo>
                  <a:pt x="5667970" y="9066212"/>
                </a:lnTo>
                <a:lnTo>
                  <a:pt x="5667970" y="5153223"/>
                </a:lnTo>
                <a:lnTo>
                  <a:pt x="1996877" y="5153223"/>
                </a:lnTo>
                <a:lnTo>
                  <a:pt x="199687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91" name="Freeform 3091"/>
          <p:cNvSpPr/>
          <p:nvPr/>
        </p:nvSpPr>
        <p:spPr>
          <a:xfrm rot="0" flipH="0" flipV="0">
            <a:off x="7503039" y="5701252"/>
            <a:ext cx="131091" cy="138410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92" name="Freeform 3092"/>
          <p:cNvSpPr/>
          <p:nvPr/>
        </p:nvSpPr>
        <p:spPr>
          <a:xfrm rot="0" flipH="0" flipV="0">
            <a:off x="7656276" y="5654743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93" name="Freeform 3093"/>
          <p:cNvSpPr/>
          <p:nvPr/>
        </p:nvSpPr>
        <p:spPr>
          <a:xfrm rot="0" flipH="0" flipV="0">
            <a:off x="7714113" y="5701252"/>
            <a:ext cx="121665" cy="13841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94" name="Freeform 3094"/>
          <p:cNvSpPr/>
          <p:nvPr/>
        </p:nvSpPr>
        <p:spPr>
          <a:xfrm rot="0" flipH="0" flipV="0">
            <a:off x="7857952" y="5654743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95" name="Freeform 3095"/>
          <p:cNvSpPr/>
          <p:nvPr/>
        </p:nvSpPr>
        <p:spPr>
          <a:xfrm rot="0" flipH="0" flipV="0">
            <a:off x="7922238" y="5701252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96" name="Freeform 3096"/>
          <p:cNvSpPr/>
          <p:nvPr/>
        </p:nvSpPr>
        <p:spPr>
          <a:xfrm rot="0" flipH="0" flipV="0">
            <a:off x="8068514" y="5701252"/>
            <a:ext cx="130222" cy="184546"/>
          </a:xfrm>
          <a:custGeom>
            <a:pathLst>
              <a:path w="6511131" h="9227343">
                <a:moveTo>
                  <a:pt x="2815233" y="0"/>
                </a:moveTo>
                <a:cubicBezTo>
                  <a:pt x="3294790" y="0"/>
                  <a:pt x="3691665" y="88900"/>
                  <a:pt x="4005858" y="266700"/>
                </a:cubicBezTo>
                <a:cubicBezTo>
                  <a:pt x="4320051" y="444500"/>
                  <a:pt x="4576366" y="704916"/>
                  <a:pt x="4774803" y="1047948"/>
                </a:cubicBezTo>
                <a:lnTo>
                  <a:pt x="4799608" y="1047948"/>
                </a:lnTo>
                <a:lnTo>
                  <a:pt x="4799608" y="173633"/>
                </a:lnTo>
                <a:lnTo>
                  <a:pt x="6511131" y="173633"/>
                </a:lnTo>
                <a:lnTo>
                  <a:pt x="6511131" y="6374805"/>
                </a:lnTo>
                <a:cubicBezTo>
                  <a:pt x="6511131" y="7255469"/>
                  <a:pt x="6231004" y="7951059"/>
                  <a:pt x="5670749" y="8461573"/>
                </a:cubicBezTo>
                <a:cubicBezTo>
                  <a:pt x="5110626" y="8972086"/>
                  <a:pt x="4260056" y="9227343"/>
                  <a:pt x="3119041" y="9227343"/>
                </a:cubicBezTo>
                <a:cubicBezTo>
                  <a:pt x="2346061" y="9227343"/>
                  <a:pt x="1682552" y="9042333"/>
                  <a:pt x="1128514" y="8672313"/>
                </a:cubicBezTo>
                <a:cubicBezTo>
                  <a:pt x="574609" y="8302426"/>
                  <a:pt x="270735" y="7784636"/>
                  <a:pt x="216892" y="7118944"/>
                </a:cubicBezTo>
                <a:lnTo>
                  <a:pt x="2002830" y="7118944"/>
                </a:lnTo>
                <a:cubicBezTo>
                  <a:pt x="2085512" y="7437370"/>
                  <a:pt x="2242608" y="7667889"/>
                  <a:pt x="2474119" y="7810499"/>
                </a:cubicBezTo>
                <a:cubicBezTo>
                  <a:pt x="2705629" y="7953109"/>
                  <a:pt x="2997134" y="8024415"/>
                  <a:pt x="3348633" y="8024415"/>
                </a:cubicBezTo>
                <a:cubicBezTo>
                  <a:pt x="3811654" y="8024415"/>
                  <a:pt x="4169238" y="7884847"/>
                  <a:pt x="4421386" y="7605712"/>
                </a:cubicBezTo>
                <a:cubicBezTo>
                  <a:pt x="4673534" y="7326708"/>
                  <a:pt x="4799608" y="6939160"/>
                  <a:pt x="4799608" y="6443067"/>
                </a:cubicBezTo>
                <a:lnTo>
                  <a:pt x="4799608" y="5531445"/>
                </a:lnTo>
                <a:lnTo>
                  <a:pt x="4774803" y="5531445"/>
                </a:lnTo>
                <a:cubicBezTo>
                  <a:pt x="4597003" y="5853972"/>
                  <a:pt x="4335529" y="6104136"/>
                  <a:pt x="3990380" y="6281936"/>
                </a:cubicBezTo>
                <a:cubicBezTo>
                  <a:pt x="3645231" y="6459604"/>
                  <a:pt x="3249414" y="6548438"/>
                  <a:pt x="2802930" y="6548438"/>
                </a:cubicBezTo>
                <a:cubicBezTo>
                  <a:pt x="1918163" y="6548438"/>
                  <a:pt x="1229783" y="6254948"/>
                  <a:pt x="737791" y="5667970"/>
                </a:cubicBezTo>
                <a:cubicBezTo>
                  <a:pt x="245930" y="5080860"/>
                  <a:pt x="0" y="4274675"/>
                  <a:pt x="0" y="3249414"/>
                </a:cubicBezTo>
                <a:cubicBezTo>
                  <a:pt x="0" y="2323373"/>
                  <a:pt x="257307" y="1550326"/>
                  <a:pt x="771922" y="930275"/>
                </a:cubicBezTo>
                <a:cubicBezTo>
                  <a:pt x="1286669" y="310092"/>
                  <a:pt x="1967772" y="0"/>
                  <a:pt x="2815233" y="0"/>
                </a:cubicBezTo>
                <a:close/>
                <a:moveTo>
                  <a:pt x="6256933" y="6740723"/>
                </a:moveTo>
                <a:moveTo>
                  <a:pt x="1804392" y="3224609"/>
                </a:moveTo>
                <a:cubicBezTo>
                  <a:pt x="1804392" y="3840559"/>
                  <a:pt x="1931525" y="4322167"/>
                  <a:pt x="2185789" y="4669433"/>
                </a:cubicBezTo>
                <a:cubicBezTo>
                  <a:pt x="2440054" y="5016698"/>
                  <a:pt x="2798696" y="5190331"/>
                  <a:pt x="3261717" y="5190331"/>
                </a:cubicBezTo>
                <a:cubicBezTo>
                  <a:pt x="3737174" y="5190331"/>
                  <a:pt x="4112353" y="5016698"/>
                  <a:pt x="4387255" y="4669433"/>
                </a:cubicBezTo>
                <a:cubicBezTo>
                  <a:pt x="4662157" y="4322167"/>
                  <a:pt x="4799608" y="3888118"/>
                  <a:pt x="4799608" y="3367286"/>
                </a:cubicBezTo>
                <a:cubicBezTo>
                  <a:pt x="4799608" y="2726465"/>
                  <a:pt x="4669367" y="2231430"/>
                  <a:pt x="4408885" y="1882180"/>
                </a:cubicBezTo>
                <a:cubicBezTo>
                  <a:pt x="4148535" y="1532798"/>
                  <a:pt x="3764095" y="1358106"/>
                  <a:pt x="3255566" y="1358106"/>
                </a:cubicBezTo>
                <a:cubicBezTo>
                  <a:pt x="2809081" y="1358106"/>
                  <a:pt x="2455598" y="1527638"/>
                  <a:pt x="2195116" y="1866702"/>
                </a:cubicBezTo>
                <a:cubicBezTo>
                  <a:pt x="1934633" y="2205633"/>
                  <a:pt x="1804392" y="2658269"/>
                  <a:pt x="1804392" y="3224609"/>
                </a:cubicBezTo>
                <a:close/>
                <a:moveTo>
                  <a:pt x="303232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97" name="Freeform 3097"/>
          <p:cNvSpPr/>
          <p:nvPr/>
        </p:nvSpPr>
        <p:spPr>
          <a:xfrm rot="0" flipH="0" flipV="0">
            <a:off x="8228538" y="5654743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98" name="Freeform 3098"/>
          <p:cNvSpPr/>
          <p:nvPr/>
        </p:nvSpPr>
        <p:spPr>
          <a:xfrm rot="0" flipH="0" flipV="0">
            <a:off x="8292823" y="5701252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99" name="Freeform 3099"/>
          <p:cNvSpPr/>
          <p:nvPr/>
        </p:nvSpPr>
        <p:spPr>
          <a:xfrm rot="0" flipH="0" flipV="0">
            <a:off x="8498170" y="5704725"/>
            <a:ext cx="134937" cy="177601"/>
          </a:xfrm>
          <a:custGeom>
            <a:pathLst>
              <a:path w="6746874" h="8880077">
                <a:moveTo>
                  <a:pt x="1934765" y="0"/>
                </a:moveTo>
                <a:lnTo>
                  <a:pt x="3423046" y="4495800"/>
                </a:lnTo>
                <a:lnTo>
                  <a:pt x="3447850" y="4495800"/>
                </a:lnTo>
                <a:lnTo>
                  <a:pt x="4880371" y="0"/>
                </a:lnTo>
                <a:lnTo>
                  <a:pt x="6746874" y="0"/>
                </a:lnTo>
                <a:lnTo>
                  <a:pt x="3956247" y="7515819"/>
                </a:lnTo>
                <a:cubicBezTo>
                  <a:pt x="3790883" y="7954102"/>
                  <a:pt x="3536618" y="8291048"/>
                  <a:pt x="3193454" y="8526660"/>
                </a:cubicBezTo>
                <a:cubicBezTo>
                  <a:pt x="2850421" y="8762271"/>
                  <a:pt x="2406054" y="8880077"/>
                  <a:pt x="1860350" y="8880077"/>
                </a:cubicBezTo>
                <a:cubicBezTo>
                  <a:pt x="1599868" y="8880077"/>
                  <a:pt x="1379669" y="8873859"/>
                  <a:pt x="1199752" y="8861424"/>
                </a:cubicBezTo>
                <a:cubicBezTo>
                  <a:pt x="1019968" y="8849121"/>
                  <a:pt x="835024" y="8832650"/>
                  <a:pt x="644921" y="8812013"/>
                </a:cubicBezTo>
                <a:lnTo>
                  <a:pt x="644921" y="7329883"/>
                </a:lnTo>
                <a:cubicBezTo>
                  <a:pt x="863996" y="7354622"/>
                  <a:pt x="1043780" y="7371092"/>
                  <a:pt x="1184274" y="7379294"/>
                </a:cubicBezTo>
                <a:cubicBezTo>
                  <a:pt x="1324900" y="7387629"/>
                  <a:pt x="1459308" y="7391796"/>
                  <a:pt x="1587499" y="7391796"/>
                </a:cubicBezTo>
                <a:cubicBezTo>
                  <a:pt x="1843748" y="7391796"/>
                  <a:pt x="2042119" y="7313215"/>
                  <a:pt x="2182613" y="7156052"/>
                </a:cubicBezTo>
                <a:cubicBezTo>
                  <a:pt x="2323239" y="6999022"/>
                  <a:pt x="2393552" y="6802701"/>
                  <a:pt x="2393552" y="6567090"/>
                </a:cubicBezTo>
                <a:cubicBezTo>
                  <a:pt x="2393552" y="6505046"/>
                  <a:pt x="2389385" y="6444059"/>
                  <a:pt x="2381050" y="6384131"/>
                </a:cubicBezTo>
                <a:cubicBezTo>
                  <a:pt x="2372848" y="6324203"/>
                  <a:pt x="2350160" y="6248731"/>
                  <a:pt x="2312986" y="6157714"/>
                </a:cubicBezTo>
                <a:lnTo>
                  <a:pt x="0" y="0"/>
                </a:lnTo>
                <a:close/>
                <a:moveTo>
                  <a:pt x="664765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0" name="Freeform 3100"/>
          <p:cNvSpPr/>
          <p:nvPr/>
        </p:nvSpPr>
        <p:spPr>
          <a:xfrm rot="0" flipH="0" flipV="0">
            <a:off x="8646367" y="5654743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1" name="Freeform 3101"/>
          <p:cNvSpPr/>
          <p:nvPr/>
        </p:nvSpPr>
        <p:spPr>
          <a:xfrm rot="0" flipH="0" flipV="0">
            <a:off x="8711645" y="5654743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2" name="Freeform 3102"/>
          <p:cNvSpPr/>
          <p:nvPr/>
        </p:nvSpPr>
        <p:spPr>
          <a:xfrm rot="0" flipH="0" flipV="0">
            <a:off x="8771840" y="5701252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3" name="Freeform 3103"/>
          <p:cNvSpPr/>
          <p:nvPr/>
        </p:nvSpPr>
        <p:spPr>
          <a:xfrm rot="0" flipH="0" flipV="0">
            <a:off x="8930871" y="5701252"/>
            <a:ext cx="133572" cy="181074"/>
          </a:xfrm>
          <a:custGeom>
            <a:pathLst>
              <a:path w="6678613" h="9053710">
                <a:moveTo>
                  <a:pt x="3695899" y="0"/>
                </a:moveTo>
                <a:cubicBezTo>
                  <a:pt x="4626041" y="0"/>
                  <a:pt x="5355696" y="325570"/>
                  <a:pt x="5884863" y="976709"/>
                </a:cubicBezTo>
                <a:cubicBezTo>
                  <a:pt x="6414030" y="1627849"/>
                  <a:pt x="6678613" y="2478418"/>
                  <a:pt x="6678613" y="3528417"/>
                </a:cubicBezTo>
                <a:cubicBezTo>
                  <a:pt x="6678613" y="4499967"/>
                  <a:pt x="6418130" y="5308203"/>
                  <a:pt x="5897166" y="5953125"/>
                </a:cubicBezTo>
                <a:cubicBezTo>
                  <a:pt x="5376334" y="6598047"/>
                  <a:pt x="4675651" y="6920507"/>
                  <a:pt x="3795117" y="6920507"/>
                </a:cubicBezTo>
                <a:cubicBezTo>
                  <a:pt x="3394141" y="6920507"/>
                  <a:pt x="3020021" y="6834716"/>
                  <a:pt x="2672755" y="6663134"/>
                </a:cubicBezTo>
                <a:cubicBezTo>
                  <a:pt x="2325489" y="6491552"/>
                  <a:pt x="2044369" y="6246614"/>
                  <a:pt x="1829396" y="5928320"/>
                </a:cubicBezTo>
                <a:lnTo>
                  <a:pt x="1798241" y="5928320"/>
                </a:lnTo>
                <a:lnTo>
                  <a:pt x="1798241" y="9053710"/>
                </a:lnTo>
                <a:lnTo>
                  <a:pt x="0" y="9053710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10841"/>
                </a:lnTo>
                <a:lnTo>
                  <a:pt x="1736328" y="1010841"/>
                </a:lnTo>
                <a:cubicBezTo>
                  <a:pt x="1951302" y="667676"/>
                  <a:pt x="2225146" y="413412"/>
                  <a:pt x="2557860" y="248047"/>
                </a:cubicBezTo>
                <a:cubicBezTo>
                  <a:pt x="2890706" y="82683"/>
                  <a:pt x="3270052" y="0"/>
                  <a:pt x="3695899" y="0"/>
                </a:cubicBezTo>
                <a:close/>
                <a:moveTo>
                  <a:pt x="6052344" y="6740723"/>
                </a:moveTo>
                <a:moveTo>
                  <a:pt x="1736328" y="3478808"/>
                </a:moveTo>
                <a:cubicBezTo>
                  <a:pt x="1736328" y="4107193"/>
                  <a:pt x="1870671" y="4611555"/>
                  <a:pt x="2139355" y="4991894"/>
                </a:cubicBezTo>
                <a:cubicBezTo>
                  <a:pt x="2408039" y="5372232"/>
                  <a:pt x="2798696" y="5562402"/>
                  <a:pt x="3311327" y="5562402"/>
                </a:cubicBezTo>
                <a:cubicBezTo>
                  <a:pt x="3811654" y="5562402"/>
                  <a:pt x="4197152" y="5380501"/>
                  <a:pt x="4467821" y="5016698"/>
                </a:cubicBezTo>
                <a:cubicBezTo>
                  <a:pt x="4738621" y="4652896"/>
                  <a:pt x="4874022" y="4140266"/>
                  <a:pt x="4874022" y="3478808"/>
                </a:cubicBezTo>
                <a:cubicBezTo>
                  <a:pt x="4874022" y="2850423"/>
                  <a:pt x="4739680" y="2339909"/>
                  <a:pt x="4470996" y="1947267"/>
                </a:cubicBezTo>
                <a:cubicBezTo>
                  <a:pt x="4202311" y="1554493"/>
                  <a:pt x="3807487" y="1358106"/>
                  <a:pt x="3286522" y="1358106"/>
                </a:cubicBezTo>
                <a:cubicBezTo>
                  <a:pt x="2790428" y="1358106"/>
                  <a:pt x="2408039" y="1544174"/>
                  <a:pt x="2139355" y="1916311"/>
                </a:cubicBezTo>
                <a:cubicBezTo>
                  <a:pt x="1870671" y="2288315"/>
                  <a:pt x="1736328" y="2809148"/>
                  <a:pt x="1736328" y="3478808"/>
                </a:cubicBezTo>
                <a:close/>
                <a:moveTo>
                  <a:pt x="2573536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4" name="Freeform 3104"/>
          <p:cNvSpPr/>
          <p:nvPr/>
        </p:nvSpPr>
        <p:spPr>
          <a:xfrm rot="0" flipH="0" flipV="0">
            <a:off x="9086804" y="5654743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5" name="Freeform 3105"/>
          <p:cNvSpPr/>
          <p:nvPr/>
        </p:nvSpPr>
        <p:spPr>
          <a:xfrm rot="0" flipH="0" flipV="0">
            <a:off x="9144640" y="5701252"/>
            <a:ext cx="121665" cy="13841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6" name="Freeform 3106"/>
          <p:cNvSpPr/>
          <p:nvPr/>
        </p:nvSpPr>
        <p:spPr>
          <a:xfrm rot="0" flipH="0" flipV="0">
            <a:off x="9275209" y="5665411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7" name="Freeform 3107"/>
          <p:cNvSpPr/>
          <p:nvPr/>
        </p:nvSpPr>
        <p:spPr>
          <a:xfrm rot="0" flipH="0" flipV="0">
            <a:off x="9371788" y="5701252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08" name="Rectangle 3108"/>
          <p:cNvSpPr/>
          <p:nvPr/>
        </p:nvSpPr>
        <p:spPr>
          <a:xfrm rot="0" flipH="0" flipV="0">
            <a:off x="6232832" y="5954842"/>
            <a:ext cx="2834766" cy="258820"/>
          </a:xfrm>
          <a:prstGeom prst="rect">
            <a:avLst/>
          </a:prstGeom>
        </p:spPr>
      </p:sp>
      <p:sp>
        <p:nvSpPr>
          <p:cNvPr id="3109" name="Freeform 3109"/>
          <p:cNvSpPr/>
          <p:nvPr/>
        </p:nvSpPr>
        <p:spPr>
          <a:xfrm rot="0" flipH="0" flipV="0">
            <a:off x="6247695" y="5997790"/>
            <a:ext cx="122921" cy="154125"/>
          </a:xfrm>
          <a:custGeom>
            <a:pathLst>
              <a:path w="7230666" h="9066212">
                <a:moveTo>
                  <a:pt x="4154885" y="0"/>
                </a:moveTo>
                <a:cubicBezTo>
                  <a:pt x="5101564" y="0"/>
                  <a:pt x="5850864" y="265642"/>
                  <a:pt x="6402785" y="796925"/>
                </a:cubicBezTo>
                <a:cubicBezTo>
                  <a:pt x="6954705" y="1328208"/>
                  <a:pt x="7230666" y="2032066"/>
                  <a:pt x="7230666" y="2908498"/>
                </a:cubicBezTo>
                <a:cubicBezTo>
                  <a:pt x="7230666" y="3780698"/>
                  <a:pt x="6954705" y="4483497"/>
                  <a:pt x="6402785" y="5016897"/>
                </a:cubicBezTo>
                <a:cubicBezTo>
                  <a:pt x="5850864" y="5550165"/>
                  <a:pt x="5101564" y="5816798"/>
                  <a:pt x="4154885" y="5816798"/>
                </a:cubicBezTo>
                <a:lnTo>
                  <a:pt x="1996877" y="5816798"/>
                </a:lnTo>
                <a:lnTo>
                  <a:pt x="199687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3603030" y="4266406"/>
                </a:moveTo>
                <a:cubicBezTo>
                  <a:pt x="4173471" y="4266406"/>
                  <a:pt x="4598194" y="4158919"/>
                  <a:pt x="4877197" y="3943945"/>
                </a:cubicBezTo>
                <a:cubicBezTo>
                  <a:pt x="5156332" y="3728971"/>
                  <a:pt x="5295900" y="3383823"/>
                  <a:pt x="5295900" y="2908498"/>
                </a:cubicBezTo>
                <a:cubicBezTo>
                  <a:pt x="5295900" y="2445478"/>
                  <a:pt x="5161492" y="2103372"/>
                  <a:pt x="4892675" y="1882180"/>
                </a:cubicBezTo>
                <a:cubicBezTo>
                  <a:pt x="4623991" y="1660988"/>
                  <a:pt x="4196160" y="1550392"/>
                  <a:pt x="3609181" y="1550392"/>
                </a:cubicBezTo>
                <a:lnTo>
                  <a:pt x="1996877" y="1550392"/>
                </a:lnTo>
                <a:lnTo>
                  <a:pt x="1996877" y="4266406"/>
                </a:lnTo>
                <a:close/>
                <a:moveTo>
                  <a:pt x="392549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0" name="Freeform 3110"/>
          <p:cNvSpPr/>
          <p:nvPr/>
        </p:nvSpPr>
        <p:spPr>
          <a:xfrm rot="0" flipH="0" flipV="0">
            <a:off x="6378615" y="5997581"/>
            <a:ext cx="108793" cy="157391"/>
          </a:xfrm>
          <a:custGeom>
            <a:pathLst>
              <a:path w="6399609" h="9258299">
                <a:moveTo>
                  <a:pt x="3292674" y="2337792"/>
                </a:moveTo>
                <a:cubicBezTo>
                  <a:pt x="4264224" y="2337792"/>
                  <a:pt x="4986668" y="2497005"/>
                  <a:pt x="5460008" y="2815431"/>
                </a:cubicBezTo>
                <a:cubicBezTo>
                  <a:pt x="5933348" y="3133725"/>
                  <a:pt x="6170017" y="3582260"/>
                  <a:pt x="6170017" y="4161036"/>
                </a:cubicBezTo>
                <a:lnTo>
                  <a:pt x="6170017" y="7683301"/>
                </a:lnTo>
                <a:cubicBezTo>
                  <a:pt x="6170017" y="7947885"/>
                  <a:pt x="6187612" y="8212468"/>
                  <a:pt x="6222802" y="8477051"/>
                </a:cubicBezTo>
                <a:cubicBezTo>
                  <a:pt x="6257991" y="8741635"/>
                  <a:pt x="6316927" y="8942123"/>
                  <a:pt x="6399609" y="9078515"/>
                </a:cubicBezTo>
                <a:lnTo>
                  <a:pt x="4570214" y="9078515"/>
                </a:lnTo>
                <a:cubicBezTo>
                  <a:pt x="4537141" y="8979297"/>
                  <a:pt x="4509228" y="8876969"/>
                  <a:pt x="4486474" y="8771533"/>
                </a:cubicBezTo>
                <a:cubicBezTo>
                  <a:pt x="4463719" y="8666096"/>
                  <a:pt x="4448241" y="8559668"/>
                  <a:pt x="4440039" y="8452247"/>
                </a:cubicBezTo>
                <a:cubicBezTo>
                  <a:pt x="4187759" y="8712597"/>
                  <a:pt x="3874559" y="8912026"/>
                  <a:pt x="3500438" y="9050536"/>
                </a:cubicBezTo>
                <a:cubicBezTo>
                  <a:pt x="3126317" y="9189044"/>
                  <a:pt x="2703645" y="9258299"/>
                  <a:pt x="2232422" y="9258299"/>
                </a:cubicBezTo>
                <a:cubicBezTo>
                  <a:pt x="1554427" y="9258299"/>
                  <a:pt x="1012825" y="9087775"/>
                  <a:pt x="607616" y="8746728"/>
                </a:cubicBezTo>
                <a:cubicBezTo>
                  <a:pt x="202539" y="8405680"/>
                  <a:pt x="0" y="7918913"/>
                  <a:pt x="0" y="7286426"/>
                </a:cubicBezTo>
                <a:cubicBezTo>
                  <a:pt x="0" y="6674578"/>
                  <a:pt x="190169" y="6206397"/>
                  <a:pt x="570508" y="5881886"/>
                </a:cubicBezTo>
                <a:cubicBezTo>
                  <a:pt x="950846" y="5557242"/>
                  <a:pt x="1643261" y="5339159"/>
                  <a:pt x="2647752" y="5227637"/>
                </a:cubicBezTo>
                <a:cubicBezTo>
                  <a:pt x="3346516" y="5161491"/>
                  <a:pt x="3807487" y="5075701"/>
                  <a:pt x="4030663" y="4970264"/>
                </a:cubicBezTo>
                <a:cubicBezTo>
                  <a:pt x="4253971" y="4864827"/>
                  <a:pt x="4365625" y="4681868"/>
                  <a:pt x="4365625" y="4421386"/>
                </a:cubicBezTo>
                <a:cubicBezTo>
                  <a:pt x="4365625" y="4127830"/>
                  <a:pt x="4279834" y="3907697"/>
                  <a:pt x="4108252" y="3760986"/>
                </a:cubicBezTo>
                <a:cubicBezTo>
                  <a:pt x="3936669" y="3614274"/>
                  <a:pt x="3635904" y="3540919"/>
                  <a:pt x="3205956" y="3540919"/>
                </a:cubicBezTo>
                <a:cubicBezTo>
                  <a:pt x="2833820" y="3540919"/>
                  <a:pt x="2548533" y="3620492"/>
                  <a:pt x="2350095" y="3779639"/>
                </a:cubicBezTo>
                <a:cubicBezTo>
                  <a:pt x="2151658" y="3938786"/>
                  <a:pt x="2035903" y="4189941"/>
                  <a:pt x="2002830" y="4533106"/>
                </a:cubicBezTo>
                <a:lnTo>
                  <a:pt x="198438" y="4533106"/>
                </a:lnTo>
                <a:cubicBezTo>
                  <a:pt x="248047" y="3813704"/>
                  <a:pt x="544645" y="3268001"/>
                  <a:pt x="1088231" y="2895997"/>
                </a:cubicBezTo>
                <a:cubicBezTo>
                  <a:pt x="1631818" y="2523861"/>
                  <a:pt x="2366632" y="2337792"/>
                  <a:pt x="3292674" y="2337792"/>
                </a:cubicBezTo>
                <a:close/>
                <a:moveTo>
                  <a:pt x="6331347" y="9078515"/>
                </a:moveTo>
                <a:moveTo>
                  <a:pt x="1798241" y="7212012"/>
                </a:moveTo>
                <a:cubicBezTo>
                  <a:pt x="1798241" y="7472362"/>
                  <a:pt x="1887141" y="7676951"/>
                  <a:pt x="2064941" y="7825780"/>
                </a:cubicBezTo>
                <a:cubicBezTo>
                  <a:pt x="2242741" y="7974608"/>
                  <a:pt x="2523861" y="8049022"/>
                  <a:pt x="2908300" y="8049022"/>
                </a:cubicBezTo>
                <a:cubicBezTo>
                  <a:pt x="3387857" y="8049022"/>
                  <a:pt x="3750601" y="7922948"/>
                  <a:pt x="3996531" y="7670800"/>
                </a:cubicBezTo>
                <a:cubicBezTo>
                  <a:pt x="4242594" y="7418652"/>
                  <a:pt x="4365625" y="7050749"/>
                  <a:pt x="4365625" y="6567090"/>
                </a:cubicBezTo>
                <a:lnTo>
                  <a:pt x="4365625" y="5866209"/>
                </a:lnTo>
                <a:cubicBezTo>
                  <a:pt x="4258072" y="5953125"/>
                  <a:pt x="4116454" y="6018278"/>
                  <a:pt x="3940770" y="6061670"/>
                </a:cubicBezTo>
                <a:cubicBezTo>
                  <a:pt x="3765087" y="6105062"/>
                  <a:pt x="3447785" y="6159831"/>
                  <a:pt x="2988866" y="6225976"/>
                </a:cubicBezTo>
                <a:cubicBezTo>
                  <a:pt x="2579555" y="6279687"/>
                  <a:pt x="2278790" y="6386115"/>
                  <a:pt x="2086570" y="6545262"/>
                </a:cubicBezTo>
                <a:cubicBezTo>
                  <a:pt x="1894351" y="6704409"/>
                  <a:pt x="1798241" y="6926659"/>
                  <a:pt x="1798241" y="7212012"/>
                </a:cubicBezTo>
                <a:close/>
                <a:moveTo>
                  <a:pt x="1457127" y="9078515"/>
                </a:moveTo>
                <a:moveTo>
                  <a:pt x="2883495" y="0"/>
                </a:moveTo>
                <a:lnTo>
                  <a:pt x="2883495" y="1482130"/>
                </a:lnTo>
                <a:lnTo>
                  <a:pt x="1165820" y="1482130"/>
                </a:lnTo>
                <a:lnTo>
                  <a:pt x="1165820" y="0"/>
                </a:lnTo>
                <a:close/>
                <a:moveTo>
                  <a:pt x="8669139" y="9078515"/>
                </a:moveTo>
                <a:moveTo>
                  <a:pt x="5494338" y="0"/>
                </a:moveTo>
                <a:lnTo>
                  <a:pt x="5494338" y="1482130"/>
                </a:lnTo>
                <a:lnTo>
                  <a:pt x="3782814" y="1482130"/>
                </a:lnTo>
                <a:lnTo>
                  <a:pt x="3782814" y="0"/>
                </a:lnTo>
                <a:close/>
                <a:moveTo>
                  <a:pt x="8669139" y="9078515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1" name="Freeform 3111"/>
          <p:cNvSpPr/>
          <p:nvPr/>
        </p:nvSpPr>
        <p:spPr>
          <a:xfrm rot="0" flipH="0" flipV="0">
            <a:off x="6502541" y="5997581"/>
            <a:ext cx="108793" cy="157391"/>
          </a:xfrm>
          <a:custGeom>
            <a:pathLst>
              <a:path w="6399609" h="9258299">
                <a:moveTo>
                  <a:pt x="3292674" y="2337792"/>
                </a:moveTo>
                <a:cubicBezTo>
                  <a:pt x="4264224" y="2337792"/>
                  <a:pt x="4986668" y="2497005"/>
                  <a:pt x="5460008" y="2815431"/>
                </a:cubicBezTo>
                <a:cubicBezTo>
                  <a:pt x="5933348" y="3133725"/>
                  <a:pt x="6170017" y="3582260"/>
                  <a:pt x="6170017" y="4161036"/>
                </a:cubicBezTo>
                <a:lnTo>
                  <a:pt x="6170017" y="7683301"/>
                </a:lnTo>
                <a:cubicBezTo>
                  <a:pt x="6170017" y="7947885"/>
                  <a:pt x="6187612" y="8212468"/>
                  <a:pt x="6222802" y="8477051"/>
                </a:cubicBezTo>
                <a:cubicBezTo>
                  <a:pt x="6257991" y="8741635"/>
                  <a:pt x="6316927" y="8942123"/>
                  <a:pt x="6399609" y="9078515"/>
                </a:cubicBezTo>
                <a:lnTo>
                  <a:pt x="4570214" y="9078515"/>
                </a:lnTo>
                <a:cubicBezTo>
                  <a:pt x="4537141" y="8979297"/>
                  <a:pt x="4509228" y="8876969"/>
                  <a:pt x="4486474" y="8771533"/>
                </a:cubicBezTo>
                <a:cubicBezTo>
                  <a:pt x="4463719" y="8666096"/>
                  <a:pt x="4448241" y="8559668"/>
                  <a:pt x="4440039" y="8452247"/>
                </a:cubicBezTo>
                <a:cubicBezTo>
                  <a:pt x="4187759" y="8712597"/>
                  <a:pt x="3874559" y="8912026"/>
                  <a:pt x="3500438" y="9050536"/>
                </a:cubicBezTo>
                <a:cubicBezTo>
                  <a:pt x="3126317" y="9189044"/>
                  <a:pt x="2703645" y="9258299"/>
                  <a:pt x="2232422" y="9258299"/>
                </a:cubicBezTo>
                <a:cubicBezTo>
                  <a:pt x="1554427" y="9258299"/>
                  <a:pt x="1012825" y="9087775"/>
                  <a:pt x="607616" y="8746728"/>
                </a:cubicBezTo>
                <a:cubicBezTo>
                  <a:pt x="202539" y="8405680"/>
                  <a:pt x="0" y="7918913"/>
                  <a:pt x="0" y="7286426"/>
                </a:cubicBezTo>
                <a:cubicBezTo>
                  <a:pt x="0" y="6674578"/>
                  <a:pt x="190169" y="6206397"/>
                  <a:pt x="570508" y="5881886"/>
                </a:cubicBezTo>
                <a:cubicBezTo>
                  <a:pt x="950846" y="5557242"/>
                  <a:pt x="1643261" y="5339159"/>
                  <a:pt x="2647752" y="5227637"/>
                </a:cubicBezTo>
                <a:cubicBezTo>
                  <a:pt x="3346516" y="5161491"/>
                  <a:pt x="3807487" y="5075701"/>
                  <a:pt x="4030663" y="4970264"/>
                </a:cubicBezTo>
                <a:cubicBezTo>
                  <a:pt x="4253971" y="4864827"/>
                  <a:pt x="4365625" y="4681868"/>
                  <a:pt x="4365625" y="4421386"/>
                </a:cubicBezTo>
                <a:cubicBezTo>
                  <a:pt x="4365625" y="4127830"/>
                  <a:pt x="4279834" y="3907697"/>
                  <a:pt x="4108252" y="3760986"/>
                </a:cubicBezTo>
                <a:cubicBezTo>
                  <a:pt x="3936669" y="3614274"/>
                  <a:pt x="3635904" y="3540919"/>
                  <a:pt x="3205956" y="3540919"/>
                </a:cubicBezTo>
                <a:cubicBezTo>
                  <a:pt x="2833820" y="3540919"/>
                  <a:pt x="2548533" y="3620492"/>
                  <a:pt x="2350095" y="3779639"/>
                </a:cubicBezTo>
                <a:cubicBezTo>
                  <a:pt x="2151658" y="3938786"/>
                  <a:pt x="2035903" y="4189941"/>
                  <a:pt x="2002830" y="4533106"/>
                </a:cubicBezTo>
                <a:lnTo>
                  <a:pt x="198438" y="4533106"/>
                </a:lnTo>
                <a:cubicBezTo>
                  <a:pt x="248047" y="3813704"/>
                  <a:pt x="544645" y="3268001"/>
                  <a:pt x="1088231" y="2895997"/>
                </a:cubicBezTo>
                <a:cubicBezTo>
                  <a:pt x="1631818" y="2523861"/>
                  <a:pt x="2366632" y="2337792"/>
                  <a:pt x="3292674" y="2337792"/>
                </a:cubicBezTo>
                <a:close/>
                <a:moveTo>
                  <a:pt x="6331347" y="9078515"/>
                </a:moveTo>
                <a:moveTo>
                  <a:pt x="1798241" y="7212012"/>
                </a:moveTo>
                <a:cubicBezTo>
                  <a:pt x="1798241" y="7472362"/>
                  <a:pt x="1887141" y="7676951"/>
                  <a:pt x="2064941" y="7825780"/>
                </a:cubicBezTo>
                <a:cubicBezTo>
                  <a:pt x="2242741" y="7974608"/>
                  <a:pt x="2523861" y="8049022"/>
                  <a:pt x="2908300" y="8049022"/>
                </a:cubicBezTo>
                <a:cubicBezTo>
                  <a:pt x="3387857" y="8049022"/>
                  <a:pt x="3750601" y="7922948"/>
                  <a:pt x="3996531" y="7670800"/>
                </a:cubicBezTo>
                <a:cubicBezTo>
                  <a:pt x="4242594" y="7418652"/>
                  <a:pt x="4365625" y="7050749"/>
                  <a:pt x="4365625" y="6567090"/>
                </a:cubicBezTo>
                <a:lnTo>
                  <a:pt x="4365625" y="5866209"/>
                </a:lnTo>
                <a:cubicBezTo>
                  <a:pt x="4258072" y="5953125"/>
                  <a:pt x="4116454" y="6018278"/>
                  <a:pt x="3940770" y="6061670"/>
                </a:cubicBezTo>
                <a:cubicBezTo>
                  <a:pt x="3765087" y="6105062"/>
                  <a:pt x="3447785" y="6159831"/>
                  <a:pt x="2988866" y="6225976"/>
                </a:cubicBezTo>
                <a:cubicBezTo>
                  <a:pt x="2579555" y="6279687"/>
                  <a:pt x="2278790" y="6386115"/>
                  <a:pt x="2086570" y="6545262"/>
                </a:cubicBezTo>
                <a:cubicBezTo>
                  <a:pt x="1894351" y="6704409"/>
                  <a:pt x="1798241" y="6926659"/>
                  <a:pt x="1798241" y="7212012"/>
                </a:cubicBezTo>
                <a:close/>
                <a:moveTo>
                  <a:pt x="1457127" y="9078515"/>
                </a:moveTo>
                <a:moveTo>
                  <a:pt x="2883495" y="0"/>
                </a:moveTo>
                <a:lnTo>
                  <a:pt x="2883495" y="1482130"/>
                </a:lnTo>
                <a:lnTo>
                  <a:pt x="1165820" y="1482130"/>
                </a:lnTo>
                <a:lnTo>
                  <a:pt x="1165820" y="0"/>
                </a:lnTo>
                <a:close/>
                <a:moveTo>
                  <a:pt x="8669139" y="9078515"/>
                </a:moveTo>
                <a:moveTo>
                  <a:pt x="5494338" y="0"/>
                </a:moveTo>
                <a:lnTo>
                  <a:pt x="5494338" y="1482130"/>
                </a:lnTo>
                <a:lnTo>
                  <a:pt x="3782814" y="1482130"/>
                </a:lnTo>
                <a:lnTo>
                  <a:pt x="3782814" y="0"/>
                </a:lnTo>
                <a:close/>
                <a:moveTo>
                  <a:pt x="8669139" y="9078515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2" name="Freeform 3112"/>
          <p:cNvSpPr/>
          <p:nvPr/>
        </p:nvSpPr>
        <p:spPr>
          <a:xfrm rot="0" flipH="0" flipV="0">
            <a:off x="6626468" y="6037323"/>
            <a:ext cx="108793" cy="117648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3" name="Freeform 3113"/>
          <p:cNvSpPr/>
          <p:nvPr/>
        </p:nvSpPr>
        <p:spPr>
          <a:xfrm rot="0" flipH="0" flipV="0">
            <a:off x="6755981" y="5997790"/>
            <a:ext cx="30678" cy="154125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4" name="Freeform 3114"/>
          <p:cNvSpPr/>
          <p:nvPr/>
        </p:nvSpPr>
        <p:spPr>
          <a:xfrm rot="0" flipH="0" flipV="0">
            <a:off x="6810624" y="6037323"/>
            <a:ext cx="104681" cy="114592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5" name="Freeform 3115"/>
          <p:cNvSpPr/>
          <p:nvPr/>
        </p:nvSpPr>
        <p:spPr>
          <a:xfrm rot="0" flipH="0" flipV="0">
            <a:off x="6932955" y="6037323"/>
            <a:ext cx="111428" cy="117648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6" name="Freeform 3116"/>
          <p:cNvSpPr/>
          <p:nvPr/>
        </p:nvSpPr>
        <p:spPr>
          <a:xfrm rot="0" flipH="0" flipV="0">
            <a:off x="7056881" y="6037323"/>
            <a:ext cx="111428" cy="117648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7" name="Freeform 3117"/>
          <p:cNvSpPr/>
          <p:nvPr/>
        </p:nvSpPr>
        <p:spPr>
          <a:xfrm rot="0" flipH="0" flipV="0">
            <a:off x="7186290" y="6037323"/>
            <a:ext cx="104681" cy="114592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8" name="Freeform 3118"/>
          <p:cNvSpPr/>
          <p:nvPr/>
        </p:nvSpPr>
        <p:spPr>
          <a:xfrm rot="0" flipH="0" flipV="0">
            <a:off x="7309360" y="6037323"/>
            <a:ext cx="108793" cy="117648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19" name="Freeform 3119"/>
          <p:cNvSpPr/>
          <p:nvPr/>
        </p:nvSpPr>
        <p:spPr>
          <a:xfrm rot="0" flipH="0" flipV="0">
            <a:off x="7497834" y="5997790"/>
            <a:ext cx="104681" cy="154125"/>
          </a:xfrm>
          <a:custGeom>
            <a:pathLst>
              <a:path w="6157714" h="9066212">
                <a:moveTo>
                  <a:pt x="1798241" y="0"/>
                </a:moveTo>
                <a:lnTo>
                  <a:pt x="1798241" y="3416895"/>
                </a:lnTo>
                <a:lnTo>
                  <a:pt x="1841699" y="3416895"/>
                </a:lnTo>
                <a:cubicBezTo>
                  <a:pt x="2031934" y="3090267"/>
                  <a:pt x="2301677" y="2826742"/>
                  <a:pt x="2650927" y="2626320"/>
                </a:cubicBezTo>
                <a:cubicBezTo>
                  <a:pt x="3000309" y="2425766"/>
                  <a:pt x="3373438" y="2325489"/>
                  <a:pt x="3770313" y="2325489"/>
                </a:cubicBezTo>
                <a:cubicBezTo>
                  <a:pt x="4605338" y="2325489"/>
                  <a:pt x="5211961" y="2538412"/>
                  <a:pt x="5590183" y="2964259"/>
                </a:cubicBezTo>
                <a:cubicBezTo>
                  <a:pt x="5968537" y="3390106"/>
                  <a:pt x="6157714" y="4055666"/>
                  <a:pt x="6157714" y="4960937"/>
                </a:cubicBezTo>
                <a:lnTo>
                  <a:pt x="6157714" y="9066212"/>
                </a:lnTo>
                <a:lnTo>
                  <a:pt x="4353124" y="9066212"/>
                </a:lnTo>
                <a:lnTo>
                  <a:pt x="4353124" y="5302052"/>
                </a:lnTo>
                <a:cubicBezTo>
                  <a:pt x="4353124" y="4789421"/>
                  <a:pt x="4265282" y="4401873"/>
                  <a:pt x="4089599" y="4139406"/>
                </a:cubicBezTo>
                <a:cubicBezTo>
                  <a:pt x="3913915" y="3876807"/>
                  <a:pt x="3617317" y="3745508"/>
                  <a:pt x="3199805" y="3745508"/>
                </a:cubicBezTo>
                <a:cubicBezTo>
                  <a:pt x="2699610" y="3745508"/>
                  <a:pt x="2340967" y="3894336"/>
                  <a:pt x="2123877" y="4191992"/>
                </a:cubicBezTo>
                <a:cubicBezTo>
                  <a:pt x="1906786" y="4489648"/>
                  <a:pt x="1798241" y="4946518"/>
                  <a:pt x="1798241" y="5562600"/>
                </a:cubicBezTo>
                <a:lnTo>
                  <a:pt x="179824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7783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0" name="Freeform 3120"/>
          <p:cNvSpPr/>
          <p:nvPr/>
        </p:nvSpPr>
        <p:spPr>
          <a:xfrm rot="0" flipH="0" flipV="0">
            <a:off x="7626490" y="5997790"/>
            <a:ext cx="30678" cy="154125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1" name="Freeform 3121"/>
          <p:cNvSpPr/>
          <p:nvPr/>
        </p:nvSpPr>
        <p:spPr>
          <a:xfrm rot="0" flipH="0" flipV="0">
            <a:off x="7681133" y="6040275"/>
            <a:ext cx="104681" cy="114696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2" name="Freeform 3122"/>
          <p:cNvSpPr/>
          <p:nvPr/>
        </p:nvSpPr>
        <p:spPr>
          <a:xfrm rot="0" flipH="0" flipV="0">
            <a:off x="7811685" y="5997790"/>
            <a:ext cx="110375" cy="154125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3" name="Freeform 3123"/>
          <p:cNvSpPr/>
          <p:nvPr/>
        </p:nvSpPr>
        <p:spPr>
          <a:xfrm rot="0" flipH="0" flipV="0">
            <a:off x="7935612" y="5997790"/>
            <a:ext cx="110375" cy="154125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4" name="Freeform 3124"/>
          <p:cNvSpPr/>
          <p:nvPr/>
        </p:nvSpPr>
        <p:spPr>
          <a:xfrm rot="0" flipH="0" flipV="0">
            <a:off x="8052055" y="6037323"/>
            <a:ext cx="108793" cy="117648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5" name="Freeform 3125"/>
          <p:cNvSpPr/>
          <p:nvPr/>
        </p:nvSpPr>
        <p:spPr>
          <a:xfrm rot="0" flipH="0" flipV="0">
            <a:off x="8175244" y="6037323"/>
            <a:ext cx="103416" cy="117648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6" name="Freeform 3126"/>
          <p:cNvSpPr/>
          <p:nvPr/>
        </p:nvSpPr>
        <p:spPr>
          <a:xfrm rot="0" flipH="0" flipV="0">
            <a:off x="8284961" y="5997790"/>
            <a:ext cx="71898" cy="154125"/>
          </a:xfrm>
          <a:custGeom>
            <a:pathLst>
              <a:path w="4229298" h="9066212">
                <a:moveTo>
                  <a:pt x="3274218" y="0"/>
                </a:moveTo>
                <a:cubicBezTo>
                  <a:pt x="3398308" y="0"/>
                  <a:pt x="3563672" y="6217"/>
                  <a:pt x="3770312" y="18653"/>
                </a:cubicBezTo>
                <a:cubicBezTo>
                  <a:pt x="3977084" y="31089"/>
                  <a:pt x="4130079" y="41408"/>
                  <a:pt x="4229298" y="49609"/>
                </a:cubicBezTo>
                <a:lnTo>
                  <a:pt x="4229298" y="1395412"/>
                </a:lnTo>
                <a:cubicBezTo>
                  <a:pt x="4109310" y="1382977"/>
                  <a:pt x="3994546" y="1373650"/>
                  <a:pt x="3885009" y="1367433"/>
                </a:cubicBezTo>
                <a:cubicBezTo>
                  <a:pt x="3775471" y="1361215"/>
                  <a:pt x="3673144" y="1358106"/>
                  <a:pt x="3578026" y="1358106"/>
                </a:cubicBezTo>
                <a:cubicBezTo>
                  <a:pt x="3325878" y="1358106"/>
                  <a:pt x="3147086" y="1412875"/>
                  <a:pt x="3041650" y="1522412"/>
                </a:cubicBezTo>
                <a:cubicBezTo>
                  <a:pt x="2936213" y="1631950"/>
                  <a:pt x="2883495" y="1856250"/>
                  <a:pt x="2883495" y="2195314"/>
                </a:cubicBezTo>
                <a:lnTo>
                  <a:pt x="2883495" y="2499122"/>
                </a:lnTo>
                <a:lnTo>
                  <a:pt x="4130079" y="2499122"/>
                </a:lnTo>
                <a:lnTo>
                  <a:pt x="4130079" y="3708400"/>
                </a:lnTo>
                <a:lnTo>
                  <a:pt x="2883495" y="3708400"/>
                </a:lnTo>
                <a:lnTo>
                  <a:pt x="2883495" y="9066212"/>
                </a:lnTo>
                <a:lnTo>
                  <a:pt x="1079103" y="9066212"/>
                </a:lnTo>
                <a:lnTo>
                  <a:pt x="1079103" y="3708400"/>
                </a:lnTo>
                <a:lnTo>
                  <a:pt x="0" y="3708400"/>
                </a:lnTo>
                <a:lnTo>
                  <a:pt x="0" y="2499122"/>
                </a:lnTo>
                <a:lnTo>
                  <a:pt x="1079103" y="2499122"/>
                </a:lnTo>
                <a:lnTo>
                  <a:pt x="1079103" y="2046486"/>
                </a:lnTo>
                <a:cubicBezTo>
                  <a:pt x="1079103" y="1364390"/>
                  <a:pt x="1276482" y="852818"/>
                  <a:pt x="1671240" y="511770"/>
                </a:cubicBezTo>
                <a:cubicBezTo>
                  <a:pt x="2065998" y="170590"/>
                  <a:pt x="2600325" y="0"/>
                  <a:pt x="3274218" y="0"/>
                </a:cubicBezTo>
                <a:close/>
                <a:moveTo>
                  <a:pt x="906621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7" name="Freeform 3127"/>
          <p:cNvSpPr/>
          <p:nvPr/>
        </p:nvSpPr>
        <p:spPr>
          <a:xfrm rot="0" flipH="0" flipV="0">
            <a:off x="8355486" y="6040275"/>
            <a:ext cx="114696" cy="150961"/>
          </a:xfrm>
          <a:custGeom>
            <a:pathLst>
              <a:path w="6746874" h="8880077">
                <a:moveTo>
                  <a:pt x="1934765" y="0"/>
                </a:moveTo>
                <a:lnTo>
                  <a:pt x="3423046" y="4495800"/>
                </a:lnTo>
                <a:lnTo>
                  <a:pt x="3447850" y="4495800"/>
                </a:lnTo>
                <a:lnTo>
                  <a:pt x="4880371" y="0"/>
                </a:lnTo>
                <a:lnTo>
                  <a:pt x="6746874" y="0"/>
                </a:lnTo>
                <a:lnTo>
                  <a:pt x="3956247" y="7515819"/>
                </a:lnTo>
                <a:cubicBezTo>
                  <a:pt x="3790883" y="7954102"/>
                  <a:pt x="3536618" y="8291048"/>
                  <a:pt x="3193454" y="8526660"/>
                </a:cubicBezTo>
                <a:cubicBezTo>
                  <a:pt x="2850421" y="8762271"/>
                  <a:pt x="2406054" y="8880077"/>
                  <a:pt x="1860350" y="8880077"/>
                </a:cubicBezTo>
                <a:cubicBezTo>
                  <a:pt x="1599868" y="8880077"/>
                  <a:pt x="1379669" y="8873859"/>
                  <a:pt x="1199752" y="8861424"/>
                </a:cubicBezTo>
                <a:cubicBezTo>
                  <a:pt x="1019968" y="8849121"/>
                  <a:pt x="835024" y="8832650"/>
                  <a:pt x="644921" y="8812013"/>
                </a:cubicBezTo>
                <a:lnTo>
                  <a:pt x="644921" y="7329883"/>
                </a:lnTo>
                <a:cubicBezTo>
                  <a:pt x="863996" y="7354622"/>
                  <a:pt x="1043780" y="7371092"/>
                  <a:pt x="1184274" y="7379294"/>
                </a:cubicBezTo>
                <a:cubicBezTo>
                  <a:pt x="1324900" y="7387629"/>
                  <a:pt x="1459308" y="7391796"/>
                  <a:pt x="1587499" y="7391796"/>
                </a:cubicBezTo>
                <a:cubicBezTo>
                  <a:pt x="1843748" y="7391796"/>
                  <a:pt x="2042119" y="7313215"/>
                  <a:pt x="2182613" y="7156052"/>
                </a:cubicBezTo>
                <a:cubicBezTo>
                  <a:pt x="2323239" y="6999022"/>
                  <a:pt x="2393552" y="6802701"/>
                  <a:pt x="2393552" y="6567090"/>
                </a:cubicBezTo>
                <a:cubicBezTo>
                  <a:pt x="2393552" y="6505046"/>
                  <a:pt x="2389385" y="6444059"/>
                  <a:pt x="2381050" y="6384131"/>
                </a:cubicBezTo>
                <a:cubicBezTo>
                  <a:pt x="2372848" y="6324203"/>
                  <a:pt x="2350160" y="6248731"/>
                  <a:pt x="2312986" y="6157714"/>
                </a:cubicBezTo>
                <a:lnTo>
                  <a:pt x="0" y="0"/>
                </a:lnTo>
                <a:close/>
                <a:moveTo>
                  <a:pt x="664765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8" name="Freeform 3128"/>
          <p:cNvSpPr/>
          <p:nvPr/>
        </p:nvSpPr>
        <p:spPr>
          <a:xfrm rot="0" flipH="0" flipV="0">
            <a:off x="8475129" y="6037323"/>
            <a:ext cx="103416" cy="117648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29" name="Freeform 3129"/>
          <p:cNvSpPr/>
          <p:nvPr/>
        </p:nvSpPr>
        <p:spPr>
          <a:xfrm rot="0" flipH="0" flipV="0">
            <a:off x="8597392" y="5997790"/>
            <a:ext cx="30678" cy="154125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0" name="Freeform 3130"/>
          <p:cNvSpPr/>
          <p:nvPr/>
        </p:nvSpPr>
        <p:spPr>
          <a:xfrm rot="0" flipH="0" flipV="0">
            <a:off x="8652878" y="5997790"/>
            <a:ext cx="30678" cy="154125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1" name="Freeform 3131"/>
          <p:cNvSpPr/>
          <p:nvPr/>
        </p:nvSpPr>
        <p:spPr>
          <a:xfrm rot="0" flipH="0" flipV="0">
            <a:off x="8710261" y="5997790"/>
            <a:ext cx="110375" cy="154125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2" name="Freeform 3132"/>
          <p:cNvSpPr/>
          <p:nvPr/>
        </p:nvSpPr>
        <p:spPr>
          <a:xfrm rot="0" flipH="0" flipV="0">
            <a:off x="8834187" y="5997790"/>
            <a:ext cx="110375" cy="154125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3" name="Freeform 3133"/>
          <p:cNvSpPr/>
          <p:nvPr/>
        </p:nvSpPr>
        <p:spPr>
          <a:xfrm rot="0" flipH="0" flipV="0">
            <a:off x="8950632" y="6037323"/>
            <a:ext cx="108793" cy="117648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4" name="Rectangle 3134"/>
          <p:cNvSpPr/>
          <p:nvPr/>
        </p:nvSpPr>
        <p:spPr>
          <a:xfrm rot="0" flipH="0" flipV="0">
            <a:off x="6232832" y="6250117"/>
            <a:ext cx="4779162" cy="258820"/>
          </a:xfrm>
          <a:prstGeom prst="rect">
            <a:avLst/>
          </a:prstGeom>
        </p:spPr>
      </p:sp>
      <p:sp>
        <p:nvSpPr>
          <p:cNvPr id="3135" name="Freeform 3135"/>
          <p:cNvSpPr/>
          <p:nvPr/>
        </p:nvSpPr>
        <p:spPr>
          <a:xfrm rot="0" flipH="0" flipV="0">
            <a:off x="6242109" y="6289378"/>
            <a:ext cx="141158" cy="161503"/>
          </a:xfrm>
          <a:custGeom>
            <a:pathLst>
              <a:path w="8303418" h="9500194">
                <a:moveTo>
                  <a:pt x="4322167" y="0"/>
                </a:moveTo>
                <a:cubicBezTo>
                  <a:pt x="5392936" y="0"/>
                  <a:pt x="6271418" y="256315"/>
                  <a:pt x="6957615" y="768945"/>
                </a:cubicBezTo>
                <a:cubicBezTo>
                  <a:pt x="7643945" y="1281575"/>
                  <a:pt x="8063573" y="2027767"/>
                  <a:pt x="8216503" y="3007519"/>
                </a:cubicBezTo>
                <a:lnTo>
                  <a:pt x="7013575" y="3007519"/>
                </a:lnTo>
                <a:cubicBezTo>
                  <a:pt x="6893718" y="2366698"/>
                  <a:pt x="6599171" y="1874771"/>
                  <a:pt x="6129932" y="1531739"/>
                </a:cubicBezTo>
                <a:cubicBezTo>
                  <a:pt x="5660694" y="1188575"/>
                  <a:pt x="5056055" y="1016992"/>
                  <a:pt x="4316015" y="1016992"/>
                </a:cubicBezTo>
                <a:cubicBezTo>
                  <a:pt x="3348699" y="1016992"/>
                  <a:pt x="2589080" y="1374576"/>
                  <a:pt x="2037159" y="2089745"/>
                </a:cubicBezTo>
                <a:cubicBezTo>
                  <a:pt x="1485238" y="2804914"/>
                  <a:pt x="1209278" y="3728905"/>
                  <a:pt x="1209278" y="4861719"/>
                </a:cubicBezTo>
                <a:cubicBezTo>
                  <a:pt x="1209278" y="5899282"/>
                  <a:pt x="1494499" y="6762287"/>
                  <a:pt x="2064940" y="7450733"/>
                </a:cubicBezTo>
                <a:cubicBezTo>
                  <a:pt x="2635514" y="8139046"/>
                  <a:pt x="3385872" y="8483203"/>
                  <a:pt x="4316015" y="8483203"/>
                </a:cubicBezTo>
                <a:cubicBezTo>
                  <a:pt x="5184246" y="8483203"/>
                  <a:pt x="5887045" y="8221728"/>
                  <a:pt x="6424414" y="7698779"/>
                </a:cubicBezTo>
                <a:cubicBezTo>
                  <a:pt x="6961915" y="7175698"/>
                  <a:pt x="7230665" y="6498696"/>
                  <a:pt x="7230665" y="5667772"/>
                </a:cubicBezTo>
                <a:lnTo>
                  <a:pt x="7230665" y="5525095"/>
                </a:lnTo>
                <a:lnTo>
                  <a:pt x="4328517" y="5525095"/>
                </a:lnTo>
                <a:lnTo>
                  <a:pt x="4328517" y="4508103"/>
                </a:lnTo>
                <a:lnTo>
                  <a:pt x="8303418" y="4508103"/>
                </a:lnTo>
                <a:lnTo>
                  <a:pt x="8303418" y="9283104"/>
                </a:lnTo>
                <a:lnTo>
                  <a:pt x="7546776" y="9283104"/>
                </a:lnTo>
                <a:lnTo>
                  <a:pt x="7224315" y="8154392"/>
                </a:lnTo>
                <a:cubicBezTo>
                  <a:pt x="6897820" y="8584340"/>
                  <a:pt x="6479248" y="8916127"/>
                  <a:pt x="5968603" y="9149754"/>
                </a:cubicBezTo>
                <a:cubicBezTo>
                  <a:pt x="5458089" y="9383381"/>
                  <a:pt x="4907227" y="9500194"/>
                  <a:pt x="4316015" y="9500194"/>
                </a:cubicBezTo>
                <a:cubicBezTo>
                  <a:pt x="3079882" y="9500194"/>
                  <a:pt x="2051513" y="9056820"/>
                  <a:pt x="1230907" y="8170069"/>
                </a:cubicBezTo>
                <a:cubicBezTo>
                  <a:pt x="410302" y="7283185"/>
                  <a:pt x="0" y="6201039"/>
                  <a:pt x="0" y="4923631"/>
                </a:cubicBezTo>
                <a:cubicBezTo>
                  <a:pt x="0" y="3493294"/>
                  <a:pt x="387548" y="2315104"/>
                  <a:pt x="1162645" y="1389062"/>
                </a:cubicBezTo>
                <a:cubicBezTo>
                  <a:pt x="1937874" y="463020"/>
                  <a:pt x="2991048" y="0"/>
                  <a:pt x="4322167" y="0"/>
                </a:cubicBezTo>
                <a:close/>
                <a:moveTo>
                  <a:pt x="8737401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6" name="Freeform 3136"/>
          <p:cNvSpPr/>
          <p:nvPr/>
        </p:nvSpPr>
        <p:spPr>
          <a:xfrm rot="0" flipH="0" flipV="0">
            <a:off x="6409661" y="6332915"/>
            <a:ext cx="58721" cy="114275"/>
          </a:xfrm>
          <a:custGeom>
            <a:pathLst>
              <a:path w="3454202" h="6722070">
                <a:moveTo>
                  <a:pt x="3305374" y="0"/>
                </a:moveTo>
                <a:cubicBezTo>
                  <a:pt x="3330112" y="0"/>
                  <a:pt x="3352800" y="0"/>
                  <a:pt x="3373438" y="0"/>
                </a:cubicBezTo>
                <a:cubicBezTo>
                  <a:pt x="3394208" y="0"/>
                  <a:pt x="3421129" y="2050"/>
                  <a:pt x="3454202" y="6152"/>
                </a:cubicBezTo>
                <a:lnTo>
                  <a:pt x="3454202" y="1147167"/>
                </a:lnTo>
                <a:cubicBezTo>
                  <a:pt x="2643915" y="1147167"/>
                  <a:pt x="2045494" y="1362141"/>
                  <a:pt x="1658938" y="1792089"/>
                </a:cubicBezTo>
                <a:cubicBezTo>
                  <a:pt x="1272382" y="2222037"/>
                  <a:pt x="1079104" y="2885546"/>
                  <a:pt x="1079104" y="3782616"/>
                </a:cubicBezTo>
                <a:lnTo>
                  <a:pt x="1079104" y="6722070"/>
                </a:lnTo>
                <a:lnTo>
                  <a:pt x="0" y="6722070"/>
                </a:lnTo>
                <a:lnTo>
                  <a:pt x="0" y="154980"/>
                </a:lnTo>
                <a:lnTo>
                  <a:pt x="1016993" y="154980"/>
                </a:lnTo>
                <a:lnTo>
                  <a:pt x="1016993" y="1537891"/>
                </a:lnTo>
                <a:lnTo>
                  <a:pt x="1041797" y="1537891"/>
                </a:lnTo>
                <a:cubicBezTo>
                  <a:pt x="1294077" y="1016926"/>
                  <a:pt x="1605161" y="630370"/>
                  <a:pt x="1975049" y="378222"/>
                </a:cubicBezTo>
                <a:cubicBezTo>
                  <a:pt x="2345069" y="126074"/>
                  <a:pt x="2788510" y="0"/>
                  <a:pt x="3305374" y="0"/>
                </a:cubicBezTo>
                <a:close/>
                <a:moveTo>
                  <a:pt x="5946974" y="6722070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7" name="Freeform 3137"/>
          <p:cNvSpPr/>
          <p:nvPr/>
        </p:nvSpPr>
        <p:spPr>
          <a:xfrm rot="0" flipH="0" flipV="0">
            <a:off x="6471216" y="6333020"/>
            <a:ext cx="104890" cy="116805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8" name="Freeform 3138"/>
          <p:cNvSpPr/>
          <p:nvPr/>
        </p:nvSpPr>
        <p:spPr>
          <a:xfrm rot="0" flipH="0" flipV="0">
            <a:off x="6587154" y="6293065"/>
            <a:ext cx="105733" cy="156760"/>
          </a:xfrm>
          <a:custGeom>
            <a:pathLst>
              <a:path w="6219627" h="9221191">
                <a:moveTo>
                  <a:pt x="6219627" y="0"/>
                </a:moveTo>
                <a:lnTo>
                  <a:pt x="6219627" y="9066212"/>
                </a:lnTo>
                <a:lnTo>
                  <a:pt x="5140722" y="9066212"/>
                </a:lnTo>
                <a:lnTo>
                  <a:pt x="5140722" y="8179395"/>
                </a:lnTo>
                <a:lnTo>
                  <a:pt x="5115918" y="8179395"/>
                </a:lnTo>
                <a:cubicBezTo>
                  <a:pt x="4946452" y="8518459"/>
                  <a:pt x="4676709" y="8776891"/>
                  <a:pt x="4306690" y="8954691"/>
                </a:cubicBezTo>
                <a:cubicBezTo>
                  <a:pt x="3936670" y="9132357"/>
                  <a:pt x="3507714" y="9221191"/>
                  <a:pt x="3019822" y="9221191"/>
                </a:cubicBezTo>
                <a:cubicBezTo>
                  <a:pt x="2102115" y="9221191"/>
                  <a:pt x="1369352" y="8902898"/>
                  <a:pt x="821532" y="8266311"/>
                </a:cubicBezTo>
                <a:cubicBezTo>
                  <a:pt x="273844" y="7629591"/>
                  <a:pt x="0" y="6796550"/>
                  <a:pt x="0" y="5767189"/>
                </a:cubicBezTo>
                <a:cubicBezTo>
                  <a:pt x="0" y="4754364"/>
                  <a:pt x="265576" y="3931708"/>
                  <a:pt x="796727" y="3299222"/>
                </a:cubicBezTo>
                <a:cubicBezTo>
                  <a:pt x="1328010" y="2666603"/>
                  <a:pt x="2058723" y="2350294"/>
                  <a:pt x="2988866" y="2350294"/>
                </a:cubicBezTo>
                <a:cubicBezTo>
                  <a:pt x="3418814" y="2350294"/>
                  <a:pt x="3827066" y="2437143"/>
                  <a:pt x="4213622" y="2610842"/>
                </a:cubicBezTo>
                <a:cubicBezTo>
                  <a:pt x="4600179" y="2784409"/>
                  <a:pt x="4900944" y="3038607"/>
                  <a:pt x="5115918" y="3373437"/>
                </a:cubicBezTo>
                <a:lnTo>
                  <a:pt x="5140722" y="3373437"/>
                </a:lnTo>
                <a:lnTo>
                  <a:pt x="5140722" y="0"/>
                </a:lnTo>
                <a:close/>
                <a:moveTo>
                  <a:pt x="8607227" y="9066212"/>
                </a:moveTo>
                <a:moveTo>
                  <a:pt x="1141016" y="5835452"/>
                </a:moveTo>
                <a:cubicBezTo>
                  <a:pt x="1141016" y="6542286"/>
                  <a:pt x="1323909" y="7124171"/>
                  <a:pt x="1689696" y="7581106"/>
                </a:cubicBezTo>
                <a:cubicBezTo>
                  <a:pt x="2055615" y="8037909"/>
                  <a:pt x="2550716" y="8266311"/>
                  <a:pt x="3175000" y="8266311"/>
                </a:cubicBezTo>
                <a:cubicBezTo>
                  <a:pt x="3811588" y="8266311"/>
                  <a:pt x="4304507" y="8037909"/>
                  <a:pt x="4653757" y="7581106"/>
                </a:cubicBezTo>
                <a:cubicBezTo>
                  <a:pt x="5003139" y="7124171"/>
                  <a:pt x="5177830" y="6527800"/>
                  <a:pt x="5177830" y="5791994"/>
                </a:cubicBezTo>
                <a:cubicBezTo>
                  <a:pt x="5177830" y="5043752"/>
                  <a:pt x="4997979" y="4441230"/>
                  <a:pt x="4638279" y="3984427"/>
                </a:cubicBezTo>
                <a:cubicBezTo>
                  <a:pt x="4278710" y="3527491"/>
                  <a:pt x="3764029" y="3299023"/>
                  <a:pt x="3094236" y="3299023"/>
                </a:cubicBezTo>
                <a:cubicBezTo>
                  <a:pt x="2474185" y="3299023"/>
                  <a:pt x="1993636" y="3525374"/>
                  <a:pt x="1652588" y="3978077"/>
                </a:cubicBezTo>
                <a:cubicBezTo>
                  <a:pt x="1311540" y="4430779"/>
                  <a:pt x="1141016" y="5049904"/>
                  <a:pt x="1141016" y="5835452"/>
                </a:cubicBezTo>
                <a:close/>
                <a:moveTo>
                  <a:pt x="2771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39" name="Freeform 3139"/>
          <p:cNvSpPr/>
          <p:nvPr/>
        </p:nvSpPr>
        <p:spPr>
          <a:xfrm rot="0" flipH="0" flipV="0">
            <a:off x="6720975" y="6335550"/>
            <a:ext cx="92452" cy="114275"/>
          </a:xfrm>
          <a:custGeom>
            <a:pathLst>
              <a:path w="5438378" h="6722069">
                <a:moveTo>
                  <a:pt x="1078904" y="0"/>
                </a:moveTo>
                <a:lnTo>
                  <a:pt x="1078904" y="4477345"/>
                </a:lnTo>
                <a:cubicBezTo>
                  <a:pt x="1078904" y="4849349"/>
                  <a:pt x="1197768" y="5157324"/>
                  <a:pt x="1435497" y="5401270"/>
                </a:cubicBezTo>
                <a:cubicBezTo>
                  <a:pt x="1673225" y="5645216"/>
                  <a:pt x="2000845" y="5767189"/>
                  <a:pt x="2418357" y="5767189"/>
                </a:cubicBezTo>
                <a:cubicBezTo>
                  <a:pt x="3038541" y="5767189"/>
                  <a:pt x="3517106" y="5578078"/>
                  <a:pt x="3854053" y="5199856"/>
                </a:cubicBezTo>
                <a:cubicBezTo>
                  <a:pt x="4191000" y="4821502"/>
                  <a:pt x="4359473" y="4338770"/>
                  <a:pt x="4359473" y="3751659"/>
                </a:cubicBezTo>
                <a:lnTo>
                  <a:pt x="4359473" y="0"/>
                </a:lnTo>
                <a:lnTo>
                  <a:pt x="5438378" y="0"/>
                </a:lnTo>
                <a:lnTo>
                  <a:pt x="5438378" y="6567090"/>
                </a:lnTo>
                <a:lnTo>
                  <a:pt x="4421386" y="6567090"/>
                </a:lnTo>
                <a:lnTo>
                  <a:pt x="4421386" y="5525294"/>
                </a:lnTo>
                <a:lnTo>
                  <a:pt x="4396581" y="5525294"/>
                </a:lnTo>
                <a:cubicBezTo>
                  <a:pt x="4156868" y="5942806"/>
                  <a:pt x="3857161" y="6246680"/>
                  <a:pt x="3497461" y="6436915"/>
                </a:cubicBezTo>
                <a:cubicBezTo>
                  <a:pt x="3137760" y="6627018"/>
                  <a:pt x="2724348" y="6722069"/>
                  <a:pt x="2257226" y="6722069"/>
                </a:cubicBezTo>
                <a:cubicBezTo>
                  <a:pt x="1492448" y="6722069"/>
                  <a:pt x="925049" y="6524691"/>
                  <a:pt x="555029" y="6129933"/>
                </a:cubicBezTo>
                <a:cubicBezTo>
                  <a:pt x="185010" y="5735042"/>
                  <a:pt x="0" y="5151107"/>
                  <a:pt x="0" y="4378126"/>
                </a:cubicBezTo>
                <a:lnTo>
                  <a:pt x="0" y="0"/>
                </a:lnTo>
                <a:close/>
                <a:moveTo>
                  <a:pt x="5754687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0" name="Freeform 3140"/>
          <p:cNvSpPr/>
          <p:nvPr/>
        </p:nvSpPr>
        <p:spPr>
          <a:xfrm rot="0" flipH="0" flipV="0">
            <a:off x="6901450" y="6333020"/>
            <a:ext cx="105841" cy="156972"/>
          </a:xfrm>
          <a:custGeom>
            <a:pathLst>
              <a:path w="6225977" h="9233693">
                <a:moveTo>
                  <a:pt x="3199805" y="0"/>
                </a:moveTo>
                <a:cubicBezTo>
                  <a:pt x="4138282" y="0"/>
                  <a:pt x="4877264" y="322461"/>
                  <a:pt x="5416749" y="967383"/>
                </a:cubicBezTo>
                <a:cubicBezTo>
                  <a:pt x="5956235" y="1612304"/>
                  <a:pt x="6225977" y="2441178"/>
                  <a:pt x="6225977" y="3454003"/>
                </a:cubicBezTo>
                <a:cubicBezTo>
                  <a:pt x="6225977" y="4471061"/>
                  <a:pt x="5957227" y="5294841"/>
                  <a:pt x="5419725" y="5925343"/>
                </a:cubicBezTo>
                <a:cubicBezTo>
                  <a:pt x="4882357" y="6555713"/>
                  <a:pt x="4152768" y="6870897"/>
                  <a:pt x="3230960" y="6870897"/>
                </a:cubicBezTo>
                <a:cubicBezTo>
                  <a:pt x="2821650" y="6870897"/>
                  <a:pt x="2421665" y="6786164"/>
                  <a:pt x="2031008" y="6616700"/>
                </a:cubicBezTo>
                <a:cubicBezTo>
                  <a:pt x="1640351" y="6447234"/>
                  <a:pt x="1331318" y="6188868"/>
                  <a:pt x="1103908" y="5841603"/>
                </a:cubicBezTo>
                <a:lnTo>
                  <a:pt x="1079104" y="5841603"/>
                </a:lnTo>
                <a:lnTo>
                  <a:pt x="1079104" y="9233693"/>
                </a:lnTo>
                <a:lnTo>
                  <a:pt x="0" y="9233693"/>
                </a:lnTo>
                <a:lnTo>
                  <a:pt x="0" y="148828"/>
                </a:lnTo>
                <a:lnTo>
                  <a:pt x="1079104" y="148828"/>
                </a:lnTo>
                <a:lnTo>
                  <a:pt x="1079104" y="1041797"/>
                </a:lnTo>
                <a:lnTo>
                  <a:pt x="1103908" y="1041797"/>
                </a:lnTo>
                <a:cubicBezTo>
                  <a:pt x="1273374" y="702865"/>
                  <a:pt x="1541000" y="444500"/>
                  <a:pt x="1906786" y="266700"/>
                </a:cubicBezTo>
                <a:cubicBezTo>
                  <a:pt x="2272705" y="88900"/>
                  <a:pt x="2703711" y="0"/>
                  <a:pt x="3199805" y="0"/>
                </a:cubicBezTo>
                <a:close/>
                <a:moveTo>
                  <a:pt x="5866408" y="6715918"/>
                </a:moveTo>
                <a:moveTo>
                  <a:pt x="1041797" y="3429198"/>
                </a:moveTo>
                <a:cubicBezTo>
                  <a:pt x="1041797" y="4189875"/>
                  <a:pt x="1225749" y="4794514"/>
                  <a:pt x="1593652" y="5243115"/>
                </a:cubicBezTo>
                <a:cubicBezTo>
                  <a:pt x="1961687" y="5691716"/>
                  <a:pt x="2468166" y="5916017"/>
                  <a:pt x="3113088" y="5916017"/>
                </a:cubicBezTo>
                <a:cubicBezTo>
                  <a:pt x="3737372" y="5916017"/>
                  <a:pt x="4221031" y="5692775"/>
                  <a:pt x="4564063" y="5246290"/>
                </a:cubicBezTo>
                <a:cubicBezTo>
                  <a:pt x="4907228" y="4799806"/>
                  <a:pt x="5078810" y="4177572"/>
                  <a:pt x="5078810" y="3379589"/>
                </a:cubicBezTo>
                <a:cubicBezTo>
                  <a:pt x="5078810" y="2672754"/>
                  <a:pt x="4897901" y="2090936"/>
                  <a:pt x="4536083" y="1634133"/>
                </a:cubicBezTo>
                <a:cubicBezTo>
                  <a:pt x="4174398" y="1177197"/>
                  <a:pt x="3675261" y="948729"/>
                  <a:pt x="3038674" y="948729"/>
                </a:cubicBezTo>
                <a:cubicBezTo>
                  <a:pt x="2406187" y="948729"/>
                  <a:pt x="1915253" y="1180240"/>
                  <a:pt x="1565871" y="1643261"/>
                </a:cubicBezTo>
                <a:cubicBezTo>
                  <a:pt x="1216488" y="2106282"/>
                  <a:pt x="1041797" y="2701594"/>
                  <a:pt x="1041797" y="3429198"/>
                </a:cubicBezTo>
                <a:close/>
                <a:moveTo>
                  <a:pt x="2437210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1" name="Freeform 3141"/>
          <p:cNvSpPr/>
          <p:nvPr/>
        </p:nvSpPr>
        <p:spPr>
          <a:xfrm rot="0" flipH="0" flipV="0">
            <a:off x="7022624" y="6333020"/>
            <a:ext cx="102994" cy="116805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2" name="Freeform 3142"/>
          <p:cNvSpPr/>
          <p:nvPr/>
        </p:nvSpPr>
        <p:spPr>
          <a:xfrm rot="0" flipH="0" flipV="0">
            <a:off x="7143936" y="6332915"/>
            <a:ext cx="58721" cy="114275"/>
          </a:xfrm>
          <a:custGeom>
            <a:pathLst>
              <a:path w="3454202" h="6722070">
                <a:moveTo>
                  <a:pt x="3305374" y="0"/>
                </a:moveTo>
                <a:cubicBezTo>
                  <a:pt x="3330112" y="0"/>
                  <a:pt x="3352800" y="0"/>
                  <a:pt x="3373438" y="0"/>
                </a:cubicBezTo>
                <a:cubicBezTo>
                  <a:pt x="3394208" y="0"/>
                  <a:pt x="3421129" y="2050"/>
                  <a:pt x="3454202" y="6152"/>
                </a:cubicBezTo>
                <a:lnTo>
                  <a:pt x="3454202" y="1147167"/>
                </a:lnTo>
                <a:cubicBezTo>
                  <a:pt x="2643915" y="1147167"/>
                  <a:pt x="2045494" y="1362141"/>
                  <a:pt x="1658938" y="1792089"/>
                </a:cubicBezTo>
                <a:cubicBezTo>
                  <a:pt x="1272382" y="2222037"/>
                  <a:pt x="1079104" y="2885546"/>
                  <a:pt x="1079104" y="3782616"/>
                </a:cubicBezTo>
                <a:lnTo>
                  <a:pt x="1079104" y="6722070"/>
                </a:lnTo>
                <a:lnTo>
                  <a:pt x="0" y="6722070"/>
                </a:lnTo>
                <a:lnTo>
                  <a:pt x="0" y="154980"/>
                </a:lnTo>
                <a:lnTo>
                  <a:pt x="1016993" y="154980"/>
                </a:lnTo>
                <a:lnTo>
                  <a:pt x="1016993" y="1537891"/>
                </a:lnTo>
                <a:lnTo>
                  <a:pt x="1041797" y="1537891"/>
                </a:lnTo>
                <a:cubicBezTo>
                  <a:pt x="1294077" y="1016926"/>
                  <a:pt x="1605161" y="630370"/>
                  <a:pt x="1975049" y="378222"/>
                </a:cubicBezTo>
                <a:cubicBezTo>
                  <a:pt x="2345069" y="126074"/>
                  <a:pt x="2788510" y="0"/>
                  <a:pt x="3305374" y="0"/>
                </a:cubicBezTo>
                <a:close/>
                <a:moveTo>
                  <a:pt x="5946974" y="6722070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3" name="Freeform 3143"/>
          <p:cNvSpPr/>
          <p:nvPr/>
        </p:nvSpPr>
        <p:spPr>
          <a:xfrm rot="0" flipH="0" flipV="0">
            <a:off x="7216465" y="6335550"/>
            <a:ext cx="92452" cy="114275"/>
          </a:xfrm>
          <a:custGeom>
            <a:pathLst>
              <a:path w="5438378" h="6722069">
                <a:moveTo>
                  <a:pt x="1078904" y="0"/>
                </a:moveTo>
                <a:lnTo>
                  <a:pt x="1078904" y="4477345"/>
                </a:lnTo>
                <a:cubicBezTo>
                  <a:pt x="1078904" y="4849349"/>
                  <a:pt x="1197768" y="5157324"/>
                  <a:pt x="1435497" y="5401270"/>
                </a:cubicBezTo>
                <a:cubicBezTo>
                  <a:pt x="1673225" y="5645216"/>
                  <a:pt x="2000845" y="5767189"/>
                  <a:pt x="2418357" y="5767189"/>
                </a:cubicBezTo>
                <a:cubicBezTo>
                  <a:pt x="3038541" y="5767189"/>
                  <a:pt x="3517106" y="5578078"/>
                  <a:pt x="3854053" y="5199856"/>
                </a:cubicBezTo>
                <a:cubicBezTo>
                  <a:pt x="4191000" y="4821502"/>
                  <a:pt x="4359473" y="4338770"/>
                  <a:pt x="4359473" y="3751659"/>
                </a:cubicBezTo>
                <a:lnTo>
                  <a:pt x="4359473" y="0"/>
                </a:lnTo>
                <a:lnTo>
                  <a:pt x="5438378" y="0"/>
                </a:lnTo>
                <a:lnTo>
                  <a:pt x="5438378" y="6567090"/>
                </a:lnTo>
                <a:lnTo>
                  <a:pt x="4421386" y="6567090"/>
                </a:lnTo>
                <a:lnTo>
                  <a:pt x="4421386" y="5525294"/>
                </a:lnTo>
                <a:lnTo>
                  <a:pt x="4396581" y="5525294"/>
                </a:lnTo>
                <a:cubicBezTo>
                  <a:pt x="4156868" y="5942806"/>
                  <a:pt x="3857161" y="6246680"/>
                  <a:pt x="3497461" y="6436915"/>
                </a:cubicBezTo>
                <a:cubicBezTo>
                  <a:pt x="3137760" y="6627018"/>
                  <a:pt x="2724348" y="6722069"/>
                  <a:pt x="2257226" y="6722069"/>
                </a:cubicBezTo>
                <a:cubicBezTo>
                  <a:pt x="1492448" y="6722069"/>
                  <a:pt x="925049" y="6524691"/>
                  <a:pt x="555029" y="6129933"/>
                </a:cubicBezTo>
                <a:cubicBezTo>
                  <a:pt x="185010" y="5735042"/>
                  <a:pt x="0" y="5151107"/>
                  <a:pt x="0" y="4378126"/>
                </a:cubicBezTo>
                <a:lnTo>
                  <a:pt x="0" y="0"/>
                </a:lnTo>
                <a:close/>
                <a:moveTo>
                  <a:pt x="5754687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4" name="Freeform 3144"/>
          <p:cNvSpPr/>
          <p:nvPr/>
        </p:nvSpPr>
        <p:spPr>
          <a:xfrm rot="0" flipH="0" flipV="0">
            <a:off x="7329337" y="6333020"/>
            <a:ext cx="94877" cy="116805"/>
          </a:xfrm>
          <a:custGeom>
            <a:pathLst>
              <a:path w="5581055" h="6870897">
                <a:moveTo>
                  <a:pt x="2604492" y="0"/>
                </a:moveTo>
                <a:cubicBezTo>
                  <a:pt x="3489127" y="0"/>
                  <a:pt x="4146418" y="171582"/>
                  <a:pt x="4576366" y="514747"/>
                </a:cubicBezTo>
                <a:cubicBezTo>
                  <a:pt x="5006313" y="857911"/>
                  <a:pt x="5241991" y="1370541"/>
                  <a:pt x="5283398" y="2052637"/>
                </a:cubicBezTo>
                <a:lnTo>
                  <a:pt x="4204295" y="2052637"/>
                </a:lnTo>
                <a:lnTo>
                  <a:pt x="4204295" y="2040136"/>
                </a:lnTo>
                <a:cubicBezTo>
                  <a:pt x="4175456" y="1692870"/>
                  <a:pt x="4023519" y="1424186"/>
                  <a:pt x="3748484" y="1234083"/>
                </a:cubicBezTo>
                <a:cubicBezTo>
                  <a:pt x="3473582" y="1043847"/>
                  <a:pt x="3119107" y="948729"/>
                  <a:pt x="2685058" y="948729"/>
                </a:cubicBezTo>
                <a:cubicBezTo>
                  <a:pt x="2251009" y="948729"/>
                  <a:pt x="1908903" y="1022151"/>
                  <a:pt x="1658739" y="1168995"/>
                </a:cubicBezTo>
                <a:cubicBezTo>
                  <a:pt x="1408708" y="1315707"/>
                  <a:pt x="1283692" y="1521354"/>
                  <a:pt x="1283692" y="1785937"/>
                </a:cubicBezTo>
                <a:cubicBezTo>
                  <a:pt x="1283692" y="2025782"/>
                  <a:pt x="1394222" y="2222169"/>
                  <a:pt x="1615281" y="2375098"/>
                </a:cubicBezTo>
                <a:cubicBezTo>
                  <a:pt x="1836473" y="2528027"/>
                  <a:pt x="2170311" y="2652051"/>
                  <a:pt x="2616795" y="2747168"/>
                </a:cubicBezTo>
                <a:lnTo>
                  <a:pt x="3633787" y="2976562"/>
                </a:lnTo>
                <a:cubicBezTo>
                  <a:pt x="4270507" y="3117188"/>
                  <a:pt x="4754232" y="3333221"/>
                  <a:pt x="5084961" y="3624659"/>
                </a:cubicBezTo>
                <a:cubicBezTo>
                  <a:pt x="5415690" y="3916098"/>
                  <a:pt x="5581055" y="4307813"/>
                  <a:pt x="5581055" y="4799806"/>
                </a:cubicBezTo>
                <a:cubicBezTo>
                  <a:pt x="5581055" y="5444728"/>
                  <a:pt x="5330891" y="5951140"/>
                  <a:pt x="4830564" y="6319043"/>
                </a:cubicBezTo>
                <a:cubicBezTo>
                  <a:pt x="4330369" y="6686947"/>
                  <a:pt x="3648273" y="6870897"/>
                  <a:pt x="2784277" y="6870897"/>
                </a:cubicBezTo>
                <a:cubicBezTo>
                  <a:pt x="1945018" y="6870897"/>
                  <a:pt x="1279393" y="6682846"/>
                  <a:pt x="787400" y="6306740"/>
                </a:cubicBezTo>
                <a:cubicBezTo>
                  <a:pt x="295540" y="5930503"/>
                  <a:pt x="33073" y="5376465"/>
                  <a:pt x="0" y="4644628"/>
                </a:cubicBezTo>
                <a:lnTo>
                  <a:pt x="1085255" y="4644628"/>
                </a:lnTo>
                <a:cubicBezTo>
                  <a:pt x="1097558" y="5053938"/>
                  <a:pt x="1258755" y="5368197"/>
                  <a:pt x="1568847" y="5587404"/>
                </a:cubicBezTo>
                <a:cubicBezTo>
                  <a:pt x="1878939" y="5806479"/>
                  <a:pt x="2304785" y="5916017"/>
                  <a:pt x="2846387" y="5916017"/>
                </a:cubicBezTo>
                <a:cubicBezTo>
                  <a:pt x="3367220" y="5916017"/>
                  <a:pt x="3761978" y="5833335"/>
                  <a:pt x="4030662" y="5667970"/>
                </a:cubicBezTo>
                <a:cubicBezTo>
                  <a:pt x="4299479" y="5502605"/>
                  <a:pt x="4433887" y="5258660"/>
                  <a:pt x="4433887" y="4936133"/>
                </a:cubicBezTo>
                <a:cubicBezTo>
                  <a:pt x="4433887" y="4642577"/>
                  <a:pt x="4300537" y="4410075"/>
                  <a:pt x="4033837" y="4238625"/>
                </a:cubicBezTo>
                <a:cubicBezTo>
                  <a:pt x="3767137" y="4067042"/>
                  <a:pt x="3220376" y="3898569"/>
                  <a:pt x="2393553" y="3733204"/>
                </a:cubicBezTo>
                <a:cubicBezTo>
                  <a:pt x="1566730" y="3571941"/>
                  <a:pt x="984845" y="3343539"/>
                  <a:pt x="647898" y="3048000"/>
                </a:cubicBezTo>
                <a:cubicBezTo>
                  <a:pt x="311084" y="2752328"/>
                  <a:pt x="142677" y="2358496"/>
                  <a:pt x="142677" y="1866503"/>
                </a:cubicBezTo>
                <a:cubicBezTo>
                  <a:pt x="142677" y="1291960"/>
                  <a:pt x="376237" y="837274"/>
                  <a:pt x="843359" y="502443"/>
                </a:cubicBezTo>
                <a:cubicBezTo>
                  <a:pt x="1310481" y="167481"/>
                  <a:pt x="1897525" y="0"/>
                  <a:pt x="2604492" y="0"/>
                </a:cubicBezTo>
                <a:close/>
                <a:moveTo>
                  <a:pt x="632519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5" name="Freeform 3145"/>
          <p:cNvSpPr/>
          <p:nvPr/>
        </p:nvSpPr>
        <p:spPr>
          <a:xfrm rot="0" flipH="0" flipV="0">
            <a:off x="7432544" y="6302133"/>
            <a:ext cx="59665" cy="145057"/>
          </a:xfrm>
          <a:custGeom>
            <a:pathLst>
              <a:path w="3509764" h="8532812">
                <a:moveTo>
                  <a:pt x="2201267" y="0"/>
                </a:moveTo>
                <a:lnTo>
                  <a:pt x="2201267" y="1965722"/>
                </a:lnTo>
                <a:lnTo>
                  <a:pt x="3509764" y="1965722"/>
                </a:lnTo>
                <a:lnTo>
                  <a:pt x="3509764" y="2920802"/>
                </a:lnTo>
                <a:lnTo>
                  <a:pt x="2201267" y="2920802"/>
                </a:lnTo>
                <a:lnTo>
                  <a:pt x="2201267" y="7032030"/>
                </a:lnTo>
                <a:cubicBezTo>
                  <a:pt x="2201267" y="7358658"/>
                  <a:pt x="2309812" y="7531298"/>
                  <a:pt x="2526903" y="7549952"/>
                </a:cubicBezTo>
                <a:cubicBezTo>
                  <a:pt x="2743994" y="7568472"/>
                  <a:pt x="2970345" y="7577733"/>
                  <a:pt x="3205956" y="7577733"/>
                </a:cubicBezTo>
                <a:lnTo>
                  <a:pt x="3509764" y="7577733"/>
                </a:lnTo>
                <a:lnTo>
                  <a:pt x="3509764" y="8532812"/>
                </a:lnTo>
                <a:lnTo>
                  <a:pt x="2616795" y="8532812"/>
                </a:lnTo>
                <a:cubicBezTo>
                  <a:pt x="2025584" y="8532812"/>
                  <a:pt x="1628709" y="8427376"/>
                  <a:pt x="1426170" y="8216503"/>
                </a:cubicBezTo>
                <a:cubicBezTo>
                  <a:pt x="1223632" y="8005630"/>
                  <a:pt x="1122362" y="7652147"/>
                  <a:pt x="1122362" y="7156053"/>
                </a:cubicBezTo>
                <a:lnTo>
                  <a:pt x="1122362" y="2920802"/>
                </a:lnTo>
                <a:lnTo>
                  <a:pt x="0" y="2920802"/>
                </a:lnTo>
                <a:lnTo>
                  <a:pt x="0" y="1965722"/>
                </a:lnTo>
                <a:lnTo>
                  <a:pt x="1122362" y="1965722"/>
                </a:lnTo>
                <a:lnTo>
                  <a:pt x="1122362" y="0"/>
                </a:lnTo>
                <a:close/>
                <a:moveTo>
                  <a:pt x="8421092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6" name="Freeform 3146"/>
          <p:cNvSpPr/>
          <p:nvPr/>
        </p:nvSpPr>
        <p:spPr>
          <a:xfrm rot="0" flipH="0" flipV="0">
            <a:off x="7512249" y="6335550"/>
            <a:ext cx="92452" cy="114275"/>
          </a:xfrm>
          <a:custGeom>
            <a:pathLst>
              <a:path w="5438378" h="6722069">
                <a:moveTo>
                  <a:pt x="1078904" y="0"/>
                </a:moveTo>
                <a:lnTo>
                  <a:pt x="1078904" y="4477345"/>
                </a:lnTo>
                <a:cubicBezTo>
                  <a:pt x="1078904" y="4849349"/>
                  <a:pt x="1197768" y="5157324"/>
                  <a:pt x="1435497" y="5401270"/>
                </a:cubicBezTo>
                <a:cubicBezTo>
                  <a:pt x="1673225" y="5645216"/>
                  <a:pt x="2000845" y="5767189"/>
                  <a:pt x="2418357" y="5767189"/>
                </a:cubicBezTo>
                <a:cubicBezTo>
                  <a:pt x="3038541" y="5767189"/>
                  <a:pt x="3517106" y="5578078"/>
                  <a:pt x="3854053" y="5199856"/>
                </a:cubicBezTo>
                <a:cubicBezTo>
                  <a:pt x="4191000" y="4821502"/>
                  <a:pt x="4359473" y="4338770"/>
                  <a:pt x="4359473" y="3751659"/>
                </a:cubicBezTo>
                <a:lnTo>
                  <a:pt x="4359473" y="0"/>
                </a:lnTo>
                <a:lnTo>
                  <a:pt x="5438378" y="0"/>
                </a:lnTo>
                <a:lnTo>
                  <a:pt x="5438378" y="6567090"/>
                </a:lnTo>
                <a:lnTo>
                  <a:pt x="4421386" y="6567090"/>
                </a:lnTo>
                <a:lnTo>
                  <a:pt x="4421386" y="5525294"/>
                </a:lnTo>
                <a:lnTo>
                  <a:pt x="4396581" y="5525294"/>
                </a:lnTo>
                <a:cubicBezTo>
                  <a:pt x="4156868" y="5942806"/>
                  <a:pt x="3857161" y="6246680"/>
                  <a:pt x="3497461" y="6436915"/>
                </a:cubicBezTo>
                <a:cubicBezTo>
                  <a:pt x="3137760" y="6627018"/>
                  <a:pt x="2724348" y="6722069"/>
                  <a:pt x="2257226" y="6722069"/>
                </a:cubicBezTo>
                <a:cubicBezTo>
                  <a:pt x="1492448" y="6722069"/>
                  <a:pt x="925049" y="6524691"/>
                  <a:pt x="555029" y="6129933"/>
                </a:cubicBezTo>
                <a:cubicBezTo>
                  <a:pt x="185010" y="5735042"/>
                  <a:pt x="0" y="5151107"/>
                  <a:pt x="0" y="4378126"/>
                </a:cubicBezTo>
                <a:lnTo>
                  <a:pt x="0" y="0"/>
                </a:lnTo>
                <a:close/>
                <a:moveTo>
                  <a:pt x="5754687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7" name="Freeform 3147"/>
          <p:cNvSpPr/>
          <p:nvPr/>
        </p:nvSpPr>
        <p:spPr>
          <a:xfrm rot="0" flipH="0" flipV="0">
            <a:off x="7633341" y="6293065"/>
            <a:ext cx="18344" cy="154125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8" name="Freeform 3148"/>
          <p:cNvSpPr/>
          <p:nvPr/>
        </p:nvSpPr>
        <p:spPr>
          <a:xfrm rot="0" flipH="0" flipV="0">
            <a:off x="7741075" y="6293065"/>
            <a:ext cx="97198" cy="154125"/>
          </a:xfrm>
          <a:custGeom>
            <a:pathLst>
              <a:path w="5717580" h="9066212">
                <a:moveTo>
                  <a:pt x="1079103" y="0"/>
                </a:moveTo>
                <a:lnTo>
                  <a:pt x="1079103" y="5370314"/>
                </a:lnTo>
                <a:lnTo>
                  <a:pt x="4080470" y="2499122"/>
                </a:lnTo>
                <a:lnTo>
                  <a:pt x="5525294" y="2499122"/>
                </a:lnTo>
                <a:lnTo>
                  <a:pt x="2920802" y="4886523"/>
                </a:lnTo>
                <a:lnTo>
                  <a:pt x="5717580" y="9066212"/>
                </a:lnTo>
                <a:lnTo>
                  <a:pt x="4347170" y="9066212"/>
                </a:lnTo>
                <a:lnTo>
                  <a:pt x="2096095" y="5637014"/>
                </a:lnTo>
                <a:lnTo>
                  <a:pt x="1079103" y="6579592"/>
                </a:ln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49" name="Freeform 3149"/>
          <p:cNvSpPr/>
          <p:nvPr/>
        </p:nvSpPr>
        <p:spPr>
          <a:xfrm rot="0" flipH="0" flipV="0">
            <a:off x="7845419" y="6333020"/>
            <a:ext cx="102994" cy="116805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0" name="Freeform 3150"/>
          <p:cNvSpPr/>
          <p:nvPr/>
        </p:nvSpPr>
        <p:spPr>
          <a:xfrm rot="0" flipH="0" flipV="0">
            <a:off x="7960197" y="6333020"/>
            <a:ext cx="94877" cy="116805"/>
          </a:xfrm>
          <a:custGeom>
            <a:pathLst>
              <a:path w="5581055" h="6870897">
                <a:moveTo>
                  <a:pt x="2604492" y="0"/>
                </a:moveTo>
                <a:cubicBezTo>
                  <a:pt x="3489127" y="0"/>
                  <a:pt x="4146418" y="171582"/>
                  <a:pt x="4576366" y="514747"/>
                </a:cubicBezTo>
                <a:cubicBezTo>
                  <a:pt x="5006313" y="857911"/>
                  <a:pt x="5241991" y="1370541"/>
                  <a:pt x="5283398" y="2052637"/>
                </a:cubicBezTo>
                <a:lnTo>
                  <a:pt x="4204295" y="2052637"/>
                </a:lnTo>
                <a:lnTo>
                  <a:pt x="4204295" y="2040136"/>
                </a:lnTo>
                <a:cubicBezTo>
                  <a:pt x="4175456" y="1692870"/>
                  <a:pt x="4023519" y="1424186"/>
                  <a:pt x="3748484" y="1234083"/>
                </a:cubicBezTo>
                <a:cubicBezTo>
                  <a:pt x="3473582" y="1043847"/>
                  <a:pt x="3119107" y="948729"/>
                  <a:pt x="2685058" y="948729"/>
                </a:cubicBezTo>
                <a:cubicBezTo>
                  <a:pt x="2251009" y="948729"/>
                  <a:pt x="1908903" y="1022151"/>
                  <a:pt x="1658739" y="1168995"/>
                </a:cubicBezTo>
                <a:cubicBezTo>
                  <a:pt x="1408708" y="1315707"/>
                  <a:pt x="1283692" y="1521354"/>
                  <a:pt x="1283692" y="1785937"/>
                </a:cubicBezTo>
                <a:cubicBezTo>
                  <a:pt x="1283692" y="2025782"/>
                  <a:pt x="1394222" y="2222169"/>
                  <a:pt x="1615281" y="2375098"/>
                </a:cubicBezTo>
                <a:cubicBezTo>
                  <a:pt x="1836473" y="2528027"/>
                  <a:pt x="2170311" y="2652051"/>
                  <a:pt x="2616795" y="2747168"/>
                </a:cubicBezTo>
                <a:lnTo>
                  <a:pt x="3633787" y="2976562"/>
                </a:lnTo>
                <a:cubicBezTo>
                  <a:pt x="4270507" y="3117188"/>
                  <a:pt x="4754232" y="3333221"/>
                  <a:pt x="5084961" y="3624659"/>
                </a:cubicBezTo>
                <a:cubicBezTo>
                  <a:pt x="5415690" y="3916098"/>
                  <a:pt x="5581055" y="4307813"/>
                  <a:pt x="5581055" y="4799806"/>
                </a:cubicBezTo>
                <a:cubicBezTo>
                  <a:pt x="5581055" y="5444728"/>
                  <a:pt x="5330891" y="5951140"/>
                  <a:pt x="4830564" y="6319043"/>
                </a:cubicBezTo>
                <a:cubicBezTo>
                  <a:pt x="4330369" y="6686947"/>
                  <a:pt x="3648273" y="6870897"/>
                  <a:pt x="2784277" y="6870897"/>
                </a:cubicBezTo>
                <a:cubicBezTo>
                  <a:pt x="1945018" y="6870897"/>
                  <a:pt x="1279393" y="6682846"/>
                  <a:pt x="787400" y="6306740"/>
                </a:cubicBezTo>
                <a:cubicBezTo>
                  <a:pt x="295540" y="5930503"/>
                  <a:pt x="33073" y="5376465"/>
                  <a:pt x="0" y="4644628"/>
                </a:cubicBezTo>
                <a:lnTo>
                  <a:pt x="1085255" y="4644628"/>
                </a:lnTo>
                <a:cubicBezTo>
                  <a:pt x="1097558" y="5053938"/>
                  <a:pt x="1258755" y="5368197"/>
                  <a:pt x="1568847" y="5587404"/>
                </a:cubicBezTo>
                <a:cubicBezTo>
                  <a:pt x="1878939" y="5806479"/>
                  <a:pt x="2304785" y="5916017"/>
                  <a:pt x="2846387" y="5916017"/>
                </a:cubicBezTo>
                <a:cubicBezTo>
                  <a:pt x="3367220" y="5916017"/>
                  <a:pt x="3761978" y="5833335"/>
                  <a:pt x="4030662" y="5667970"/>
                </a:cubicBezTo>
                <a:cubicBezTo>
                  <a:pt x="4299479" y="5502605"/>
                  <a:pt x="4433887" y="5258660"/>
                  <a:pt x="4433887" y="4936133"/>
                </a:cubicBezTo>
                <a:cubicBezTo>
                  <a:pt x="4433887" y="4642577"/>
                  <a:pt x="4300537" y="4410075"/>
                  <a:pt x="4033837" y="4238625"/>
                </a:cubicBezTo>
                <a:cubicBezTo>
                  <a:pt x="3767137" y="4067042"/>
                  <a:pt x="3220376" y="3898569"/>
                  <a:pt x="2393553" y="3733204"/>
                </a:cubicBezTo>
                <a:cubicBezTo>
                  <a:pt x="1566730" y="3571941"/>
                  <a:pt x="984845" y="3343539"/>
                  <a:pt x="647898" y="3048000"/>
                </a:cubicBezTo>
                <a:cubicBezTo>
                  <a:pt x="311084" y="2752328"/>
                  <a:pt x="142677" y="2358496"/>
                  <a:pt x="142677" y="1866503"/>
                </a:cubicBezTo>
                <a:cubicBezTo>
                  <a:pt x="142677" y="1291960"/>
                  <a:pt x="376237" y="837274"/>
                  <a:pt x="843359" y="502443"/>
                </a:cubicBezTo>
                <a:cubicBezTo>
                  <a:pt x="1310481" y="167481"/>
                  <a:pt x="1897525" y="0"/>
                  <a:pt x="2604492" y="0"/>
                </a:cubicBezTo>
                <a:close/>
                <a:moveTo>
                  <a:pt x="632519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1" name="Freeform 3151"/>
          <p:cNvSpPr/>
          <p:nvPr/>
        </p:nvSpPr>
        <p:spPr>
          <a:xfrm rot="0" flipH="0" flipV="0">
            <a:off x="8069307" y="6294752"/>
            <a:ext cx="104890" cy="155073"/>
          </a:xfrm>
          <a:custGeom>
            <a:pathLst>
              <a:path w="6170018" h="9121972">
                <a:moveTo>
                  <a:pt x="3038475" y="2251075"/>
                </a:moveTo>
                <a:cubicBezTo>
                  <a:pt x="3931444" y="2251075"/>
                  <a:pt x="4564989" y="2410288"/>
                  <a:pt x="4939110" y="2728714"/>
                </a:cubicBezTo>
                <a:cubicBezTo>
                  <a:pt x="5313231" y="3047008"/>
                  <a:pt x="5500291" y="3472788"/>
                  <a:pt x="5500291" y="4006056"/>
                </a:cubicBezTo>
                <a:cubicBezTo>
                  <a:pt x="5500291" y="6283986"/>
                  <a:pt x="5500291" y="7546975"/>
                  <a:pt x="5500291" y="7795022"/>
                </a:cubicBezTo>
                <a:cubicBezTo>
                  <a:pt x="5500291" y="8043068"/>
                  <a:pt x="5613996" y="8167092"/>
                  <a:pt x="5841405" y="8167092"/>
                </a:cubicBezTo>
                <a:cubicBezTo>
                  <a:pt x="5891015" y="8167092"/>
                  <a:pt x="5944725" y="8160874"/>
                  <a:pt x="6002536" y="8148439"/>
                </a:cubicBezTo>
                <a:cubicBezTo>
                  <a:pt x="6060480" y="8136003"/>
                  <a:pt x="6116307" y="8121517"/>
                  <a:pt x="6170018" y="8104981"/>
                </a:cubicBezTo>
                <a:lnTo>
                  <a:pt x="6170018" y="8942189"/>
                </a:lnTo>
                <a:cubicBezTo>
                  <a:pt x="6070799" y="9000132"/>
                  <a:pt x="5956102" y="9044582"/>
                  <a:pt x="5825927" y="9075538"/>
                </a:cubicBezTo>
                <a:cubicBezTo>
                  <a:pt x="5695752" y="9106494"/>
                  <a:pt x="5554134" y="9121972"/>
                  <a:pt x="5401072" y="9121972"/>
                </a:cubicBezTo>
                <a:cubicBezTo>
                  <a:pt x="5103416" y="9121972"/>
                  <a:pt x="4876007" y="9038298"/>
                  <a:pt x="4718844" y="8870950"/>
                </a:cubicBezTo>
                <a:cubicBezTo>
                  <a:pt x="4561814" y="8703468"/>
                  <a:pt x="4483299" y="8448146"/>
                  <a:pt x="4483299" y="8104981"/>
                </a:cubicBezTo>
                <a:cubicBezTo>
                  <a:pt x="4198078" y="8444045"/>
                  <a:pt x="3861131" y="8698309"/>
                  <a:pt x="3472458" y="8867775"/>
                </a:cubicBezTo>
                <a:cubicBezTo>
                  <a:pt x="3083918" y="9037239"/>
                  <a:pt x="2649869" y="9121972"/>
                  <a:pt x="2170311" y="9121972"/>
                </a:cubicBezTo>
                <a:cubicBezTo>
                  <a:pt x="1492317" y="9121972"/>
                  <a:pt x="961099" y="8961768"/>
                  <a:pt x="576660" y="8641358"/>
                </a:cubicBezTo>
                <a:cubicBezTo>
                  <a:pt x="192220" y="8320947"/>
                  <a:pt x="0" y="7867253"/>
                  <a:pt x="0" y="7280275"/>
                </a:cubicBezTo>
                <a:cubicBezTo>
                  <a:pt x="0" y="6689063"/>
                  <a:pt x="188053" y="6220883"/>
                  <a:pt x="564158" y="5875734"/>
                </a:cubicBezTo>
                <a:cubicBezTo>
                  <a:pt x="940396" y="5530453"/>
                  <a:pt x="1825096" y="5271029"/>
                  <a:pt x="3218260" y="5097462"/>
                </a:cubicBezTo>
                <a:cubicBezTo>
                  <a:pt x="3689615" y="5035418"/>
                  <a:pt x="4008967" y="4944467"/>
                  <a:pt x="4176316" y="4824611"/>
                </a:cubicBezTo>
                <a:cubicBezTo>
                  <a:pt x="4343797" y="4704754"/>
                  <a:pt x="4427538" y="4524904"/>
                  <a:pt x="4427538" y="4285059"/>
                </a:cubicBezTo>
                <a:cubicBezTo>
                  <a:pt x="4427538" y="3921257"/>
                  <a:pt x="4310725" y="3649464"/>
                  <a:pt x="4077097" y="3469679"/>
                </a:cubicBezTo>
                <a:cubicBezTo>
                  <a:pt x="3843603" y="3289763"/>
                  <a:pt x="3472590" y="3199804"/>
                  <a:pt x="2964061" y="3199804"/>
                </a:cubicBezTo>
                <a:cubicBezTo>
                  <a:pt x="2430794" y="3199804"/>
                  <a:pt x="2030810" y="3301140"/>
                  <a:pt x="1764110" y="3503811"/>
                </a:cubicBezTo>
                <a:cubicBezTo>
                  <a:pt x="1497542" y="3706349"/>
                  <a:pt x="1353873" y="4020542"/>
                  <a:pt x="1333104" y="4446389"/>
                </a:cubicBezTo>
                <a:lnTo>
                  <a:pt x="254199" y="4446389"/>
                </a:lnTo>
                <a:cubicBezTo>
                  <a:pt x="287272" y="3718785"/>
                  <a:pt x="543587" y="3171031"/>
                  <a:pt x="1023144" y="2803128"/>
                </a:cubicBezTo>
                <a:cubicBezTo>
                  <a:pt x="1502702" y="2435092"/>
                  <a:pt x="2174479" y="2251075"/>
                  <a:pt x="3038475" y="2251075"/>
                </a:cubicBezTo>
                <a:close/>
                <a:moveTo>
                  <a:pt x="6256933" y="8966993"/>
                </a:moveTo>
                <a:moveTo>
                  <a:pt x="1141016" y="7199709"/>
                </a:moveTo>
                <a:cubicBezTo>
                  <a:pt x="1141016" y="7505567"/>
                  <a:pt x="1252604" y="7743296"/>
                  <a:pt x="1475780" y="7912893"/>
                </a:cubicBezTo>
                <a:cubicBezTo>
                  <a:pt x="1699088" y="8082359"/>
                  <a:pt x="2011231" y="8167092"/>
                  <a:pt x="2412207" y="8167092"/>
                </a:cubicBezTo>
                <a:cubicBezTo>
                  <a:pt x="3019954" y="8167092"/>
                  <a:pt x="3505729" y="8016213"/>
                  <a:pt x="3869532" y="7714456"/>
                </a:cubicBezTo>
                <a:cubicBezTo>
                  <a:pt x="4233334" y="7412566"/>
                  <a:pt x="4415235" y="7075620"/>
                  <a:pt x="4415235" y="6703615"/>
                </a:cubicBezTo>
                <a:lnTo>
                  <a:pt x="4415235" y="5574903"/>
                </a:lnTo>
                <a:cubicBezTo>
                  <a:pt x="4233334" y="5703093"/>
                  <a:pt x="3997656" y="5789943"/>
                  <a:pt x="3708202" y="5835451"/>
                </a:cubicBezTo>
                <a:cubicBezTo>
                  <a:pt x="3418880" y="5880827"/>
                  <a:pt x="3034440" y="5936588"/>
                  <a:pt x="2554883" y="6002734"/>
                </a:cubicBezTo>
                <a:cubicBezTo>
                  <a:pt x="2075326" y="6073113"/>
                  <a:pt x="1719792" y="6203421"/>
                  <a:pt x="1488282" y="6393656"/>
                </a:cubicBezTo>
                <a:cubicBezTo>
                  <a:pt x="1256771" y="6583759"/>
                  <a:pt x="1141016" y="6852443"/>
                  <a:pt x="1141016" y="7199709"/>
                </a:cubicBezTo>
                <a:close/>
                <a:moveTo>
                  <a:pt x="1308299" y="8966993"/>
                </a:moveTo>
                <a:moveTo>
                  <a:pt x="2375099" y="0"/>
                </a:moveTo>
                <a:lnTo>
                  <a:pt x="2375099" y="1320998"/>
                </a:lnTo>
                <a:lnTo>
                  <a:pt x="1234083" y="1320998"/>
                </a:lnTo>
                <a:lnTo>
                  <a:pt x="1234083" y="0"/>
                </a:lnTo>
                <a:close/>
                <a:moveTo>
                  <a:pt x="8508008" y="8966993"/>
                </a:moveTo>
                <a:moveTo>
                  <a:pt x="4762500" y="0"/>
                </a:moveTo>
                <a:lnTo>
                  <a:pt x="4762500" y="1320998"/>
                </a:lnTo>
                <a:lnTo>
                  <a:pt x="3621485" y="1320998"/>
                </a:lnTo>
                <a:lnTo>
                  <a:pt x="3621485" y="0"/>
                </a:lnTo>
                <a:close/>
                <a:moveTo>
                  <a:pt x="8508008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2" name="Freeform 3152"/>
          <p:cNvSpPr/>
          <p:nvPr/>
        </p:nvSpPr>
        <p:spPr>
          <a:xfrm rot="0" flipH="0" flipV="0">
            <a:off x="8185246" y="6333020"/>
            <a:ext cx="108371" cy="116805"/>
          </a:xfrm>
          <a:custGeom>
            <a:pathLst>
              <a:path w="6374805" h="6870897">
                <a:moveTo>
                  <a:pt x="3187304" y="0"/>
                </a:moveTo>
                <a:cubicBezTo>
                  <a:pt x="4179491" y="0"/>
                  <a:pt x="4958755" y="320410"/>
                  <a:pt x="5525096" y="961231"/>
                </a:cubicBezTo>
                <a:cubicBezTo>
                  <a:pt x="6091569" y="1602052"/>
                  <a:pt x="6374805" y="2428875"/>
                  <a:pt x="6374805" y="3441700"/>
                </a:cubicBezTo>
                <a:cubicBezTo>
                  <a:pt x="6374805" y="4462859"/>
                  <a:pt x="6085417" y="5289682"/>
                  <a:pt x="5506641" y="5922168"/>
                </a:cubicBezTo>
                <a:cubicBezTo>
                  <a:pt x="4927865" y="6554655"/>
                  <a:pt x="4154753" y="6870897"/>
                  <a:pt x="3187304" y="6870897"/>
                </a:cubicBezTo>
                <a:cubicBezTo>
                  <a:pt x="2236523" y="6870897"/>
                  <a:pt x="1467578" y="6559814"/>
                  <a:pt x="880468" y="5937647"/>
                </a:cubicBezTo>
                <a:cubicBezTo>
                  <a:pt x="293490" y="5315479"/>
                  <a:pt x="0" y="4483497"/>
                  <a:pt x="0" y="3441700"/>
                </a:cubicBezTo>
                <a:cubicBezTo>
                  <a:pt x="0" y="2399903"/>
                  <a:pt x="287272" y="1565870"/>
                  <a:pt x="861815" y="939601"/>
                </a:cubicBezTo>
                <a:cubicBezTo>
                  <a:pt x="1436490" y="313200"/>
                  <a:pt x="2211652" y="0"/>
                  <a:pt x="3187304" y="0"/>
                </a:cubicBezTo>
                <a:close/>
                <a:moveTo>
                  <a:pt x="6256933" y="6715918"/>
                </a:moveTo>
                <a:moveTo>
                  <a:pt x="1141016" y="3441700"/>
                </a:moveTo>
                <a:cubicBezTo>
                  <a:pt x="1141016" y="4194042"/>
                  <a:pt x="1333236" y="4794514"/>
                  <a:pt x="1717675" y="5243115"/>
                </a:cubicBezTo>
                <a:cubicBezTo>
                  <a:pt x="2102115" y="5691716"/>
                  <a:pt x="2591991" y="5916017"/>
                  <a:pt x="3187304" y="5916017"/>
                </a:cubicBezTo>
                <a:cubicBezTo>
                  <a:pt x="3778515" y="5916017"/>
                  <a:pt x="4267399" y="5690724"/>
                  <a:pt x="4653955" y="5240139"/>
                </a:cubicBezTo>
                <a:cubicBezTo>
                  <a:pt x="5040511" y="4789421"/>
                  <a:pt x="5233790" y="4189941"/>
                  <a:pt x="5233790" y="3441700"/>
                </a:cubicBezTo>
                <a:cubicBezTo>
                  <a:pt x="5233790" y="2693458"/>
                  <a:pt x="5041504" y="2090936"/>
                  <a:pt x="4656932" y="1634133"/>
                </a:cubicBezTo>
                <a:cubicBezTo>
                  <a:pt x="4272492" y="1177197"/>
                  <a:pt x="3778515" y="948729"/>
                  <a:pt x="3175000" y="948729"/>
                </a:cubicBezTo>
                <a:cubicBezTo>
                  <a:pt x="2596224" y="948729"/>
                  <a:pt x="2112500" y="1173030"/>
                  <a:pt x="1723827" y="1621631"/>
                </a:cubicBezTo>
                <a:cubicBezTo>
                  <a:pt x="1335286" y="2070232"/>
                  <a:pt x="1141016" y="2676922"/>
                  <a:pt x="1141016" y="3441700"/>
                </a:cubicBezTo>
                <a:close/>
                <a:moveTo>
                  <a:pt x="2815233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3" name="Freeform 3153"/>
          <p:cNvSpPr/>
          <p:nvPr/>
        </p:nvSpPr>
        <p:spPr>
          <a:xfrm rot="0" flipH="0" flipV="0">
            <a:off x="8315811" y="6333020"/>
            <a:ext cx="105841" cy="156972"/>
          </a:xfrm>
          <a:custGeom>
            <a:pathLst>
              <a:path w="6225977" h="9233693">
                <a:moveTo>
                  <a:pt x="3199805" y="0"/>
                </a:moveTo>
                <a:cubicBezTo>
                  <a:pt x="4138282" y="0"/>
                  <a:pt x="4877264" y="322461"/>
                  <a:pt x="5416749" y="967383"/>
                </a:cubicBezTo>
                <a:cubicBezTo>
                  <a:pt x="5956235" y="1612304"/>
                  <a:pt x="6225977" y="2441178"/>
                  <a:pt x="6225977" y="3454003"/>
                </a:cubicBezTo>
                <a:cubicBezTo>
                  <a:pt x="6225977" y="4471061"/>
                  <a:pt x="5957227" y="5294841"/>
                  <a:pt x="5419725" y="5925343"/>
                </a:cubicBezTo>
                <a:cubicBezTo>
                  <a:pt x="4882357" y="6555713"/>
                  <a:pt x="4152768" y="6870897"/>
                  <a:pt x="3230960" y="6870897"/>
                </a:cubicBezTo>
                <a:cubicBezTo>
                  <a:pt x="2821650" y="6870897"/>
                  <a:pt x="2421665" y="6786164"/>
                  <a:pt x="2031008" y="6616700"/>
                </a:cubicBezTo>
                <a:cubicBezTo>
                  <a:pt x="1640351" y="6447234"/>
                  <a:pt x="1331318" y="6188868"/>
                  <a:pt x="1103908" y="5841603"/>
                </a:cubicBezTo>
                <a:lnTo>
                  <a:pt x="1079104" y="5841603"/>
                </a:lnTo>
                <a:lnTo>
                  <a:pt x="1079104" y="9233693"/>
                </a:lnTo>
                <a:lnTo>
                  <a:pt x="0" y="9233693"/>
                </a:lnTo>
                <a:lnTo>
                  <a:pt x="0" y="148828"/>
                </a:lnTo>
                <a:lnTo>
                  <a:pt x="1079104" y="148828"/>
                </a:lnTo>
                <a:lnTo>
                  <a:pt x="1079104" y="1041797"/>
                </a:lnTo>
                <a:lnTo>
                  <a:pt x="1103908" y="1041797"/>
                </a:lnTo>
                <a:cubicBezTo>
                  <a:pt x="1273374" y="702865"/>
                  <a:pt x="1541000" y="444500"/>
                  <a:pt x="1906786" y="266700"/>
                </a:cubicBezTo>
                <a:cubicBezTo>
                  <a:pt x="2272705" y="88900"/>
                  <a:pt x="2703711" y="0"/>
                  <a:pt x="3199805" y="0"/>
                </a:cubicBezTo>
                <a:close/>
                <a:moveTo>
                  <a:pt x="5866408" y="6715918"/>
                </a:moveTo>
                <a:moveTo>
                  <a:pt x="1041797" y="3429198"/>
                </a:moveTo>
                <a:cubicBezTo>
                  <a:pt x="1041797" y="4189875"/>
                  <a:pt x="1225749" y="4794514"/>
                  <a:pt x="1593652" y="5243115"/>
                </a:cubicBezTo>
                <a:cubicBezTo>
                  <a:pt x="1961687" y="5691716"/>
                  <a:pt x="2468166" y="5916017"/>
                  <a:pt x="3113088" y="5916017"/>
                </a:cubicBezTo>
                <a:cubicBezTo>
                  <a:pt x="3737372" y="5916017"/>
                  <a:pt x="4221031" y="5692775"/>
                  <a:pt x="4564063" y="5246290"/>
                </a:cubicBezTo>
                <a:cubicBezTo>
                  <a:pt x="4907228" y="4799806"/>
                  <a:pt x="5078810" y="4177572"/>
                  <a:pt x="5078810" y="3379589"/>
                </a:cubicBezTo>
                <a:cubicBezTo>
                  <a:pt x="5078810" y="2672754"/>
                  <a:pt x="4897901" y="2090936"/>
                  <a:pt x="4536083" y="1634133"/>
                </a:cubicBezTo>
                <a:cubicBezTo>
                  <a:pt x="4174398" y="1177197"/>
                  <a:pt x="3675261" y="948729"/>
                  <a:pt x="3038674" y="948729"/>
                </a:cubicBezTo>
                <a:cubicBezTo>
                  <a:pt x="2406187" y="948729"/>
                  <a:pt x="1915253" y="1180240"/>
                  <a:pt x="1565871" y="1643261"/>
                </a:cubicBezTo>
                <a:cubicBezTo>
                  <a:pt x="1216488" y="2106282"/>
                  <a:pt x="1041797" y="2701594"/>
                  <a:pt x="1041797" y="3429198"/>
                </a:cubicBezTo>
                <a:close/>
                <a:moveTo>
                  <a:pt x="2437210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4" name="Freeform 3154"/>
          <p:cNvSpPr/>
          <p:nvPr/>
        </p:nvSpPr>
        <p:spPr>
          <a:xfrm rot="0" flipH="0" flipV="0">
            <a:off x="8444046" y="6293065"/>
            <a:ext cx="18344" cy="154125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5" name="Freeform 3155"/>
          <p:cNvSpPr/>
          <p:nvPr/>
        </p:nvSpPr>
        <p:spPr>
          <a:xfrm rot="0" flipH="0" flipV="0">
            <a:off x="8483755" y="6333020"/>
            <a:ext cx="94877" cy="116805"/>
          </a:xfrm>
          <a:custGeom>
            <a:pathLst>
              <a:path w="5581055" h="6870897">
                <a:moveTo>
                  <a:pt x="2604492" y="0"/>
                </a:moveTo>
                <a:cubicBezTo>
                  <a:pt x="3489127" y="0"/>
                  <a:pt x="4146418" y="171582"/>
                  <a:pt x="4576366" y="514747"/>
                </a:cubicBezTo>
                <a:cubicBezTo>
                  <a:pt x="5006313" y="857911"/>
                  <a:pt x="5241991" y="1370541"/>
                  <a:pt x="5283398" y="2052637"/>
                </a:cubicBezTo>
                <a:lnTo>
                  <a:pt x="4204295" y="2052637"/>
                </a:lnTo>
                <a:lnTo>
                  <a:pt x="4204295" y="2040136"/>
                </a:lnTo>
                <a:cubicBezTo>
                  <a:pt x="4175456" y="1692870"/>
                  <a:pt x="4023519" y="1424186"/>
                  <a:pt x="3748484" y="1234083"/>
                </a:cubicBezTo>
                <a:cubicBezTo>
                  <a:pt x="3473582" y="1043847"/>
                  <a:pt x="3119107" y="948729"/>
                  <a:pt x="2685058" y="948729"/>
                </a:cubicBezTo>
                <a:cubicBezTo>
                  <a:pt x="2251009" y="948729"/>
                  <a:pt x="1908903" y="1022151"/>
                  <a:pt x="1658739" y="1168995"/>
                </a:cubicBezTo>
                <a:cubicBezTo>
                  <a:pt x="1408708" y="1315707"/>
                  <a:pt x="1283692" y="1521354"/>
                  <a:pt x="1283692" y="1785937"/>
                </a:cubicBezTo>
                <a:cubicBezTo>
                  <a:pt x="1283692" y="2025782"/>
                  <a:pt x="1394222" y="2222169"/>
                  <a:pt x="1615281" y="2375098"/>
                </a:cubicBezTo>
                <a:cubicBezTo>
                  <a:pt x="1836473" y="2528027"/>
                  <a:pt x="2170311" y="2652051"/>
                  <a:pt x="2616795" y="2747168"/>
                </a:cubicBezTo>
                <a:lnTo>
                  <a:pt x="3633787" y="2976562"/>
                </a:lnTo>
                <a:cubicBezTo>
                  <a:pt x="4270507" y="3117188"/>
                  <a:pt x="4754232" y="3333221"/>
                  <a:pt x="5084961" y="3624659"/>
                </a:cubicBezTo>
                <a:cubicBezTo>
                  <a:pt x="5415690" y="3916098"/>
                  <a:pt x="5581055" y="4307813"/>
                  <a:pt x="5581055" y="4799806"/>
                </a:cubicBezTo>
                <a:cubicBezTo>
                  <a:pt x="5581055" y="5444728"/>
                  <a:pt x="5330891" y="5951140"/>
                  <a:pt x="4830564" y="6319043"/>
                </a:cubicBezTo>
                <a:cubicBezTo>
                  <a:pt x="4330369" y="6686947"/>
                  <a:pt x="3648273" y="6870897"/>
                  <a:pt x="2784277" y="6870897"/>
                </a:cubicBezTo>
                <a:cubicBezTo>
                  <a:pt x="1945018" y="6870897"/>
                  <a:pt x="1279393" y="6682846"/>
                  <a:pt x="787400" y="6306740"/>
                </a:cubicBezTo>
                <a:cubicBezTo>
                  <a:pt x="295540" y="5930503"/>
                  <a:pt x="33073" y="5376465"/>
                  <a:pt x="0" y="4644628"/>
                </a:cubicBezTo>
                <a:lnTo>
                  <a:pt x="1085255" y="4644628"/>
                </a:lnTo>
                <a:cubicBezTo>
                  <a:pt x="1097558" y="5053938"/>
                  <a:pt x="1258755" y="5368197"/>
                  <a:pt x="1568847" y="5587404"/>
                </a:cubicBezTo>
                <a:cubicBezTo>
                  <a:pt x="1878939" y="5806479"/>
                  <a:pt x="2304785" y="5916017"/>
                  <a:pt x="2846387" y="5916017"/>
                </a:cubicBezTo>
                <a:cubicBezTo>
                  <a:pt x="3367220" y="5916017"/>
                  <a:pt x="3761978" y="5833335"/>
                  <a:pt x="4030662" y="5667970"/>
                </a:cubicBezTo>
                <a:cubicBezTo>
                  <a:pt x="4299479" y="5502605"/>
                  <a:pt x="4433887" y="5258660"/>
                  <a:pt x="4433887" y="4936133"/>
                </a:cubicBezTo>
                <a:cubicBezTo>
                  <a:pt x="4433887" y="4642577"/>
                  <a:pt x="4300537" y="4410075"/>
                  <a:pt x="4033837" y="4238625"/>
                </a:cubicBezTo>
                <a:cubicBezTo>
                  <a:pt x="3767137" y="4067042"/>
                  <a:pt x="3220376" y="3898569"/>
                  <a:pt x="2393553" y="3733204"/>
                </a:cubicBezTo>
                <a:cubicBezTo>
                  <a:pt x="1566730" y="3571941"/>
                  <a:pt x="984845" y="3343539"/>
                  <a:pt x="647898" y="3048000"/>
                </a:cubicBezTo>
                <a:cubicBezTo>
                  <a:pt x="311084" y="2752328"/>
                  <a:pt x="142677" y="2358496"/>
                  <a:pt x="142677" y="1866503"/>
                </a:cubicBezTo>
                <a:cubicBezTo>
                  <a:pt x="142677" y="1291960"/>
                  <a:pt x="376237" y="837274"/>
                  <a:pt x="843359" y="502443"/>
                </a:cubicBezTo>
                <a:cubicBezTo>
                  <a:pt x="1310481" y="167481"/>
                  <a:pt x="1897525" y="0"/>
                  <a:pt x="2604492" y="0"/>
                </a:cubicBezTo>
                <a:close/>
                <a:moveTo>
                  <a:pt x="632519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6" name="Freeform 3156"/>
          <p:cNvSpPr/>
          <p:nvPr/>
        </p:nvSpPr>
        <p:spPr>
          <a:xfrm rot="0" flipH="0" flipV="0">
            <a:off x="8599926" y="6293065"/>
            <a:ext cx="97198" cy="154125"/>
          </a:xfrm>
          <a:custGeom>
            <a:pathLst>
              <a:path w="5717580" h="9066212">
                <a:moveTo>
                  <a:pt x="1079103" y="0"/>
                </a:moveTo>
                <a:lnTo>
                  <a:pt x="1079103" y="5370314"/>
                </a:lnTo>
                <a:lnTo>
                  <a:pt x="4080470" y="2499122"/>
                </a:lnTo>
                <a:lnTo>
                  <a:pt x="5525294" y="2499122"/>
                </a:lnTo>
                <a:lnTo>
                  <a:pt x="2920802" y="4886523"/>
                </a:lnTo>
                <a:lnTo>
                  <a:pt x="5717580" y="9066212"/>
                </a:lnTo>
                <a:lnTo>
                  <a:pt x="4347170" y="9066212"/>
                </a:lnTo>
                <a:lnTo>
                  <a:pt x="2096095" y="5637014"/>
                </a:lnTo>
                <a:lnTo>
                  <a:pt x="1079103" y="6579592"/>
                </a:ln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7" name="Freeform 3157"/>
          <p:cNvSpPr/>
          <p:nvPr/>
        </p:nvSpPr>
        <p:spPr>
          <a:xfrm rot="0" flipH="0" flipV="0">
            <a:off x="8704270" y="6333020"/>
            <a:ext cx="102994" cy="116805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8" name="Freeform 3158"/>
          <p:cNvSpPr/>
          <p:nvPr/>
        </p:nvSpPr>
        <p:spPr>
          <a:xfrm rot="0" flipH="0" flipV="0">
            <a:off x="8827268" y="6293065"/>
            <a:ext cx="18344" cy="154125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59" name="Freeform 3159"/>
          <p:cNvSpPr/>
          <p:nvPr/>
        </p:nvSpPr>
        <p:spPr>
          <a:xfrm rot="0" flipH="0" flipV="0">
            <a:off x="8875198" y="6293065"/>
            <a:ext cx="18344" cy="154125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0" name="Freeform 3160"/>
          <p:cNvSpPr/>
          <p:nvPr/>
        </p:nvSpPr>
        <p:spPr>
          <a:xfrm rot="0" flipH="0" flipV="0">
            <a:off x="8905208" y="6293065"/>
            <a:ext cx="36264" cy="196927"/>
          </a:xfrm>
          <a:custGeom>
            <a:pathLst>
              <a:path w="2133202" h="11583987">
                <a:moveTo>
                  <a:pt x="2133202" y="0"/>
                </a:moveTo>
                <a:lnTo>
                  <a:pt x="2133202" y="1320998"/>
                </a:lnTo>
                <a:lnTo>
                  <a:pt x="1054099" y="1320998"/>
                </a:lnTo>
                <a:lnTo>
                  <a:pt x="1054099" y="0"/>
                </a:lnTo>
                <a:close/>
                <a:moveTo>
                  <a:pt x="9245996" y="9066212"/>
                </a:moveTo>
                <a:moveTo>
                  <a:pt x="2133202" y="2499122"/>
                </a:moveTo>
                <a:lnTo>
                  <a:pt x="2133202" y="9946877"/>
                </a:lnTo>
                <a:cubicBezTo>
                  <a:pt x="2133202" y="10459507"/>
                  <a:pt x="2001903" y="10860483"/>
                  <a:pt x="1739304" y="11149805"/>
                </a:cubicBezTo>
                <a:cubicBezTo>
                  <a:pt x="1476837" y="11439259"/>
                  <a:pt x="1083071" y="11583987"/>
                  <a:pt x="558005" y="11583987"/>
                </a:cubicBezTo>
                <a:cubicBezTo>
                  <a:pt x="458787" y="11583987"/>
                  <a:pt x="363669" y="11579819"/>
                  <a:pt x="272652" y="11571485"/>
                </a:cubicBezTo>
                <a:cubicBezTo>
                  <a:pt x="181768" y="11563283"/>
                  <a:pt x="90884" y="11548797"/>
                  <a:pt x="0" y="11528027"/>
                </a:cubicBezTo>
                <a:lnTo>
                  <a:pt x="0" y="10604102"/>
                </a:lnTo>
                <a:cubicBezTo>
                  <a:pt x="57812" y="10616538"/>
                  <a:pt x="116748" y="10623747"/>
                  <a:pt x="176808" y="10625732"/>
                </a:cubicBezTo>
                <a:cubicBezTo>
                  <a:pt x="236735" y="10627848"/>
                  <a:pt x="295605" y="10628907"/>
                  <a:pt x="353416" y="10628907"/>
                </a:cubicBezTo>
                <a:cubicBezTo>
                  <a:pt x="568390" y="10624806"/>
                  <a:pt x="714110" y="10601059"/>
                  <a:pt x="790574" y="10557668"/>
                </a:cubicBezTo>
                <a:cubicBezTo>
                  <a:pt x="867039" y="10514276"/>
                  <a:pt x="930076" y="10439862"/>
                  <a:pt x="979685" y="10334426"/>
                </a:cubicBezTo>
                <a:cubicBezTo>
                  <a:pt x="1029294" y="10228989"/>
                  <a:pt x="1054099" y="10043979"/>
                  <a:pt x="1054099" y="9779396"/>
                </a:cubicBezTo>
                <a:lnTo>
                  <a:pt x="1054099" y="2499122"/>
                </a:lnTo>
                <a:close/>
                <a:moveTo>
                  <a:pt x="6746874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1" name="Freeform 3161"/>
          <p:cNvSpPr/>
          <p:nvPr/>
        </p:nvSpPr>
        <p:spPr>
          <a:xfrm rot="0" flipH="0" flipV="0">
            <a:off x="8963997" y="6333020"/>
            <a:ext cx="104890" cy="116805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2" name="Freeform 3162"/>
          <p:cNvSpPr/>
          <p:nvPr/>
        </p:nvSpPr>
        <p:spPr>
          <a:xfrm rot="0" flipH="0" flipV="0">
            <a:off x="9085943" y="6333020"/>
            <a:ext cx="92452" cy="114170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3" name="Freeform 3163"/>
          <p:cNvSpPr/>
          <p:nvPr/>
        </p:nvSpPr>
        <p:spPr>
          <a:xfrm rot="0" flipH="0" flipV="0">
            <a:off x="9199976" y="6333020"/>
            <a:ext cx="104890" cy="116805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4" name="Freeform 3164"/>
          <p:cNvSpPr/>
          <p:nvPr/>
        </p:nvSpPr>
        <p:spPr>
          <a:xfrm rot="0" flipH="0" flipV="0">
            <a:off x="9369815" y="6302133"/>
            <a:ext cx="59665" cy="145057"/>
          </a:xfrm>
          <a:custGeom>
            <a:pathLst>
              <a:path w="3509764" h="8532812">
                <a:moveTo>
                  <a:pt x="2201267" y="0"/>
                </a:moveTo>
                <a:lnTo>
                  <a:pt x="2201267" y="1965722"/>
                </a:lnTo>
                <a:lnTo>
                  <a:pt x="3509764" y="1965722"/>
                </a:lnTo>
                <a:lnTo>
                  <a:pt x="3509764" y="2920802"/>
                </a:lnTo>
                <a:lnTo>
                  <a:pt x="2201267" y="2920802"/>
                </a:lnTo>
                <a:lnTo>
                  <a:pt x="2201267" y="7032030"/>
                </a:lnTo>
                <a:cubicBezTo>
                  <a:pt x="2201267" y="7358658"/>
                  <a:pt x="2309812" y="7531298"/>
                  <a:pt x="2526903" y="7549952"/>
                </a:cubicBezTo>
                <a:cubicBezTo>
                  <a:pt x="2743994" y="7568472"/>
                  <a:pt x="2970345" y="7577733"/>
                  <a:pt x="3205956" y="7577733"/>
                </a:cubicBezTo>
                <a:lnTo>
                  <a:pt x="3509764" y="7577733"/>
                </a:lnTo>
                <a:lnTo>
                  <a:pt x="3509764" y="8532812"/>
                </a:lnTo>
                <a:lnTo>
                  <a:pt x="2616795" y="8532812"/>
                </a:lnTo>
                <a:cubicBezTo>
                  <a:pt x="2025584" y="8532812"/>
                  <a:pt x="1628709" y="8427376"/>
                  <a:pt x="1426170" y="8216503"/>
                </a:cubicBezTo>
                <a:cubicBezTo>
                  <a:pt x="1223632" y="8005630"/>
                  <a:pt x="1122362" y="7652147"/>
                  <a:pt x="1122362" y="7156053"/>
                </a:cubicBezTo>
                <a:lnTo>
                  <a:pt x="1122362" y="2920802"/>
                </a:lnTo>
                <a:lnTo>
                  <a:pt x="0" y="2920802"/>
                </a:lnTo>
                <a:lnTo>
                  <a:pt x="0" y="1965722"/>
                </a:lnTo>
                <a:lnTo>
                  <a:pt x="1122362" y="1965722"/>
                </a:lnTo>
                <a:lnTo>
                  <a:pt x="1122362" y="0"/>
                </a:lnTo>
                <a:close/>
                <a:moveTo>
                  <a:pt x="8421092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5" name="Freeform 3165"/>
          <p:cNvSpPr/>
          <p:nvPr/>
        </p:nvSpPr>
        <p:spPr>
          <a:xfrm rot="0" flipH="0" flipV="0">
            <a:off x="9440920" y="6333020"/>
            <a:ext cx="102994" cy="116805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6" name="Freeform 3166"/>
          <p:cNvSpPr/>
          <p:nvPr/>
        </p:nvSpPr>
        <p:spPr>
          <a:xfrm rot="0" flipH="0" flipV="0">
            <a:off x="9562866" y="6293065"/>
            <a:ext cx="92452" cy="154125"/>
          </a:xfrm>
          <a:custGeom>
            <a:pathLst>
              <a:path w="5438378" h="9066212">
                <a:moveTo>
                  <a:pt x="1078904" y="0"/>
                </a:moveTo>
                <a:lnTo>
                  <a:pt x="1078904" y="3466505"/>
                </a:lnTo>
                <a:lnTo>
                  <a:pt x="1103709" y="3466505"/>
                </a:lnTo>
                <a:cubicBezTo>
                  <a:pt x="1260872" y="3115138"/>
                  <a:pt x="1527505" y="2841294"/>
                  <a:pt x="1903611" y="2644973"/>
                </a:cubicBezTo>
                <a:cubicBezTo>
                  <a:pt x="2279848" y="2448520"/>
                  <a:pt x="2705695" y="2350294"/>
                  <a:pt x="3181151" y="2350294"/>
                </a:cubicBezTo>
                <a:cubicBezTo>
                  <a:pt x="3970800" y="2350294"/>
                  <a:pt x="4544417" y="2552898"/>
                  <a:pt x="4902001" y="2958108"/>
                </a:cubicBezTo>
                <a:cubicBezTo>
                  <a:pt x="5259586" y="3363185"/>
                  <a:pt x="5438378" y="3941961"/>
                  <a:pt x="5438378" y="4694436"/>
                </a:cubicBezTo>
                <a:lnTo>
                  <a:pt x="5438378" y="9066212"/>
                </a:lnTo>
                <a:lnTo>
                  <a:pt x="4359473" y="9066212"/>
                </a:lnTo>
                <a:lnTo>
                  <a:pt x="4359473" y="4582716"/>
                </a:lnTo>
                <a:cubicBezTo>
                  <a:pt x="4359473" y="4210712"/>
                  <a:pt x="4240609" y="3903795"/>
                  <a:pt x="4002881" y="3661966"/>
                </a:cubicBezTo>
                <a:cubicBezTo>
                  <a:pt x="3765153" y="3420004"/>
                  <a:pt x="3435416" y="3299023"/>
                  <a:pt x="3013670" y="3299023"/>
                </a:cubicBezTo>
                <a:cubicBezTo>
                  <a:pt x="2406054" y="3299023"/>
                  <a:pt x="1931656" y="3486150"/>
                  <a:pt x="1590476" y="3860403"/>
                </a:cubicBezTo>
                <a:cubicBezTo>
                  <a:pt x="1249428" y="4234524"/>
                  <a:pt x="1078904" y="4719241"/>
                  <a:pt x="1078904" y="5314553"/>
                </a:cubicBezTo>
                <a:lnTo>
                  <a:pt x="1078904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53809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7" name="Freeform 3167"/>
          <p:cNvSpPr/>
          <p:nvPr/>
        </p:nvSpPr>
        <p:spPr>
          <a:xfrm rot="0" flipH="0" flipV="0">
            <a:off x="9670995" y="6302133"/>
            <a:ext cx="59665" cy="145057"/>
          </a:xfrm>
          <a:custGeom>
            <a:pathLst>
              <a:path w="3509764" h="8532812">
                <a:moveTo>
                  <a:pt x="2201267" y="0"/>
                </a:moveTo>
                <a:lnTo>
                  <a:pt x="2201267" y="1965722"/>
                </a:lnTo>
                <a:lnTo>
                  <a:pt x="3509764" y="1965722"/>
                </a:lnTo>
                <a:lnTo>
                  <a:pt x="3509764" y="2920802"/>
                </a:lnTo>
                <a:lnTo>
                  <a:pt x="2201267" y="2920802"/>
                </a:lnTo>
                <a:lnTo>
                  <a:pt x="2201267" y="7032030"/>
                </a:lnTo>
                <a:cubicBezTo>
                  <a:pt x="2201267" y="7358658"/>
                  <a:pt x="2309812" y="7531298"/>
                  <a:pt x="2526903" y="7549952"/>
                </a:cubicBezTo>
                <a:cubicBezTo>
                  <a:pt x="2743994" y="7568472"/>
                  <a:pt x="2970345" y="7577733"/>
                  <a:pt x="3205956" y="7577733"/>
                </a:cubicBezTo>
                <a:lnTo>
                  <a:pt x="3509764" y="7577733"/>
                </a:lnTo>
                <a:lnTo>
                  <a:pt x="3509764" y="8532812"/>
                </a:lnTo>
                <a:lnTo>
                  <a:pt x="2616795" y="8532812"/>
                </a:lnTo>
                <a:cubicBezTo>
                  <a:pt x="2025584" y="8532812"/>
                  <a:pt x="1628709" y="8427376"/>
                  <a:pt x="1426170" y="8216503"/>
                </a:cubicBezTo>
                <a:cubicBezTo>
                  <a:pt x="1223632" y="8005630"/>
                  <a:pt x="1122362" y="7652147"/>
                  <a:pt x="1122362" y="7156053"/>
                </a:cubicBezTo>
                <a:lnTo>
                  <a:pt x="1122362" y="2920802"/>
                </a:lnTo>
                <a:lnTo>
                  <a:pt x="0" y="2920802"/>
                </a:lnTo>
                <a:lnTo>
                  <a:pt x="0" y="1965722"/>
                </a:lnTo>
                <a:lnTo>
                  <a:pt x="1122362" y="1965722"/>
                </a:lnTo>
                <a:lnTo>
                  <a:pt x="1122362" y="0"/>
                </a:lnTo>
                <a:close/>
                <a:moveTo>
                  <a:pt x="8421092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8" name="Freeform 3168"/>
          <p:cNvSpPr/>
          <p:nvPr/>
        </p:nvSpPr>
        <p:spPr>
          <a:xfrm rot="0" flipH="0" flipV="0">
            <a:off x="9738576" y="6335550"/>
            <a:ext cx="104576" cy="156338"/>
          </a:xfrm>
          <a:custGeom>
            <a:pathLst>
              <a:path w="6151563" h="9196386">
                <a:moveTo>
                  <a:pt x="1221582" y="0"/>
                </a:moveTo>
                <a:lnTo>
                  <a:pt x="3137892" y="5370314"/>
                </a:lnTo>
                <a:lnTo>
                  <a:pt x="3162697" y="5370314"/>
                </a:lnTo>
                <a:lnTo>
                  <a:pt x="5004396" y="0"/>
                </a:lnTo>
                <a:lnTo>
                  <a:pt x="6151563" y="0"/>
                </a:lnTo>
                <a:lnTo>
                  <a:pt x="3361135" y="7267772"/>
                </a:lnTo>
                <a:cubicBezTo>
                  <a:pt x="3067579" y="8024348"/>
                  <a:pt x="2785401" y="8534928"/>
                  <a:pt x="2514600" y="8799511"/>
                </a:cubicBezTo>
                <a:cubicBezTo>
                  <a:pt x="2243799" y="9064095"/>
                  <a:pt x="1868620" y="9196386"/>
                  <a:pt x="1389063" y="9196386"/>
                </a:cubicBezTo>
                <a:cubicBezTo>
                  <a:pt x="1256771" y="9196386"/>
                  <a:pt x="1128580" y="9188118"/>
                  <a:pt x="1004491" y="9171582"/>
                </a:cubicBezTo>
                <a:cubicBezTo>
                  <a:pt x="880534" y="9155045"/>
                  <a:pt x="758627" y="9126140"/>
                  <a:pt x="638771" y="9084865"/>
                </a:cubicBezTo>
                <a:lnTo>
                  <a:pt x="638771" y="8092677"/>
                </a:lnTo>
                <a:cubicBezTo>
                  <a:pt x="742090" y="8125750"/>
                  <a:pt x="846468" y="8158823"/>
                  <a:pt x="951905" y="8191896"/>
                </a:cubicBezTo>
                <a:cubicBezTo>
                  <a:pt x="1057341" y="8224969"/>
                  <a:pt x="1163770" y="8241505"/>
                  <a:pt x="1271191" y="8241505"/>
                </a:cubicBezTo>
                <a:cubicBezTo>
                  <a:pt x="1709473" y="8241505"/>
                  <a:pt x="2015398" y="8022364"/>
                  <a:pt x="2188964" y="7584082"/>
                </a:cubicBezTo>
                <a:cubicBezTo>
                  <a:pt x="2362663" y="7145932"/>
                  <a:pt x="2501173" y="6794499"/>
                  <a:pt x="2604492" y="6529784"/>
                </a:cubicBezTo>
                <a:lnTo>
                  <a:pt x="0" y="0"/>
                </a:lnTo>
                <a:close/>
                <a:moveTo>
                  <a:pt x="6467872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69" name="Freeform 3169"/>
          <p:cNvSpPr/>
          <p:nvPr/>
        </p:nvSpPr>
        <p:spPr>
          <a:xfrm rot="0" flipH="0" flipV="0">
            <a:off x="9846526" y="6335550"/>
            <a:ext cx="104576" cy="156338"/>
          </a:xfrm>
          <a:custGeom>
            <a:pathLst>
              <a:path w="6151563" h="9196386">
                <a:moveTo>
                  <a:pt x="1221582" y="0"/>
                </a:moveTo>
                <a:lnTo>
                  <a:pt x="3137892" y="5370314"/>
                </a:lnTo>
                <a:lnTo>
                  <a:pt x="3162697" y="5370314"/>
                </a:lnTo>
                <a:lnTo>
                  <a:pt x="5004396" y="0"/>
                </a:lnTo>
                <a:lnTo>
                  <a:pt x="6151563" y="0"/>
                </a:lnTo>
                <a:lnTo>
                  <a:pt x="3361135" y="7267772"/>
                </a:lnTo>
                <a:cubicBezTo>
                  <a:pt x="3067579" y="8024348"/>
                  <a:pt x="2785401" y="8534928"/>
                  <a:pt x="2514600" y="8799511"/>
                </a:cubicBezTo>
                <a:cubicBezTo>
                  <a:pt x="2243799" y="9064095"/>
                  <a:pt x="1868620" y="9196386"/>
                  <a:pt x="1389063" y="9196386"/>
                </a:cubicBezTo>
                <a:cubicBezTo>
                  <a:pt x="1256771" y="9196386"/>
                  <a:pt x="1128580" y="9188118"/>
                  <a:pt x="1004491" y="9171582"/>
                </a:cubicBezTo>
                <a:cubicBezTo>
                  <a:pt x="880534" y="9155045"/>
                  <a:pt x="758627" y="9126140"/>
                  <a:pt x="638771" y="9084865"/>
                </a:cubicBezTo>
                <a:lnTo>
                  <a:pt x="638771" y="8092677"/>
                </a:lnTo>
                <a:cubicBezTo>
                  <a:pt x="742090" y="8125750"/>
                  <a:pt x="846468" y="8158823"/>
                  <a:pt x="951905" y="8191896"/>
                </a:cubicBezTo>
                <a:cubicBezTo>
                  <a:pt x="1057341" y="8224969"/>
                  <a:pt x="1163770" y="8241505"/>
                  <a:pt x="1271191" y="8241505"/>
                </a:cubicBezTo>
                <a:cubicBezTo>
                  <a:pt x="1709473" y="8241505"/>
                  <a:pt x="2015398" y="8022364"/>
                  <a:pt x="2188964" y="7584082"/>
                </a:cubicBezTo>
                <a:cubicBezTo>
                  <a:pt x="2362663" y="7145932"/>
                  <a:pt x="2501173" y="6794499"/>
                  <a:pt x="2604492" y="6529784"/>
                </a:cubicBezTo>
                <a:lnTo>
                  <a:pt x="0" y="0"/>
                </a:lnTo>
                <a:close/>
                <a:moveTo>
                  <a:pt x="6467872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0" name="Freeform 3170"/>
          <p:cNvSpPr/>
          <p:nvPr/>
        </p:nvSpPr>
        <p:spPr>
          <a:xfrm rot="0" flipH="0" flipV="0">
            <a:off x="9966600" y="6333020"/>
            <a:ext cx="92452" cy="114170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1" name="Freeform 3171"/>
          <p:cNvSpPr/>
          <p:nvPr/>
        </p:nvSpPr>
        <p:spPr>
          <a:xfrm rot="0" flipH="0" flipV="0">
            <a:off x="10147075" y="6333020"/>
            <a:ext cx="105841" cy="156972"/>
          </a:xfrm>
          <a:custGeom>
            <a:pathLst>
              <a:path w="6225977" h="9233693">
                <a:moveTo>
                  <a:pt x="3199805" y="0"/>
                </a:moveTo>
                <a:cubicBezTo>
                  <a:pt x="4138282" y="0"/>
                  <a:pt x="4877264" y="322461"/>
                  <a:pt x="5416749" y="967383"/>
                </a:cubicBezTo>
                <a:cubicBezTo>
                  <a:pt x="5956235" y="1612304"/>
                  <a:pt x="6225977" y="2441178"/>
                  <a:pt x="6225977" y="3454003"/>
                </a:cubicBezTo>
                <a:cubicBezTo>
                  <a:pt x="6225977" y="4471061"/>
                  <a:pt x="5957227" y="5294841"/>
                  <a:pt x="5419725" y="5925343"/>
                </a:cubicBezTo>
                <a:cubicBezTo>
                  <a:pt x="4882357" y="6555713"/>
                  <a:pt x="4152768" y="6870897"/>
                  <a:pt x="3230960" y="6870897"/>
                </a:cubicBezTo>
                <a:cubicBezTo>
                  <a:pt x="2821650" y="6870897"/>
                  <a:pt x="2421665" y="6786164"/>
                  <a:pt x="2031008" y="6616700"/>
                </a:cubicBezTo>
                <a:cubicBezTo>
                  <a:pt x="1640351" y="6447234"/>
                  <a:pt x="1331318" y="6188868"/>
                  <a:pt x="1103908" y="5841603"/>
                </a:cubicBezTo>
                <a:lnTo>
                  <a:pt x="1079104" y="5841603"/>
                </a:lnTo>
                <a:lnTo>
                  <a:pt x="1079104" y="9233693"/>
                </a:lnTo>
                <a:lnTo>
                  <a:pt x="0" y="9233693"/>
                </a:lnTo>
                <a:lnTo>
                  <a:pt x="0" y="148828"/>
                </a:lnTo>
                <a:lnTo>
                  <a:pt x="1079104" y="148828"/>
                </a:lnTo>
                <a:lnTo>
                  <a:pt x="1079104" y="1041797"/>
                </a:lnTo>
                <a:lnTo>
                  <a:pt x="1103908" y="1041797"/>
                </a:lnTo>
                <a:cubicBezTo>
                  <a:pt x="1273374" y="702865"/>
                  <a:pt x="1541000" y="444500"/>
                  <a:pt x="1906786" y="266700"/>
                </a:cubicBezTo>
                <a:cubicBezTo>
                  <a:pt x="2272705" y="88900"/>
                  <a:pt x="2703711" y="0"/>
                  <a:pt x="3199805" y="0"/>
                </a:cubicBezTo>
                <a:close/>
                <a:moveTo>
                  <a:pt x="5866408" y="6715918"/>
                </a:moveTo>
                <a:moveTo>
                  <a:pt x="1041797" y="3429198"/>
                </a:moveTo>
                <a:cubicBezTo>
                  <a:pt x="1041797" y="4189875"/>
                  <a:pt x="1225749" y="4794514"/>
                  <a:pt x="1593652" y="5243115"/>
                </a:cubicBezTo>
                <a:cubicBezTo>
                  <a:pt x="1961687" y="5691716"/>
                  <a:pt x="2468166" y="5916017"/>
                  <a:pt x="3113088" y="5916017"/>
                </a:cubicBezTo>
                <a:cubicBezTo>
                  <a:pt x="3737372" y="5916017"/>
                  <a:pt x="4221031" y="5692775"/>
                  <a:pt x="4564063" y="5246290"/>
                </a:cubicBezTo>
                <a:cubicBezTo>
                  <a:pt x="4907228" y="4799806"/>
                  <a:pt x="5078810" y="4177572"/>
                  <a:pt x="5078810" y="3379589"/>
                </a:cubicBezTo>
                <a:cubicBezTo>
                  <a:pt x="5078810" y="2672754"/>
                  <a:pt x="4897901" y="2090936"/>
                  <a:pt x="4536083" y="1634133"/>
                </a:cubicBezTo>
                <a:cubicBezTo>
                  <a:pt x="4174398" y="1177197"/>
                  <a:pt x="3675261" y="948729"/>
                  <a:pt x="3038674" y="948729"/>
                </a:cubicBezTo>
                <a:cubicBezTo>
                  <a:pt x="2406187" y="948729"/>
                  <a:pt x="1915253" y="1180240"/>
                  <a:pt x="1565871" y="1643261"/>
                </a:cubicBezTo>
                <a:cubicBezTo>
                  <a:pt x="1216488" y="2106282"/>
                  <a:pt x="1041797" y="2701594"/>
                  <a:pt x="1041797" y="3429198"/>
                </a:cubicBezTo>
                <a:close/>
                <a:moveTo>
                  <a:pt x="2437210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2" name="Freeform 3172"/>
          <p:cNvSpPr/>
          <p:nvPr/>
        </p:nvSpPr>
        <p:spPr>
          <a:xfrm rot="0" flipH="0" flipV="0">
            <a:off x="10273623" y="6332915"/>
            <a:ext cx="58721" cy="114275"/>
          </a:xfrm>
          <a:custGeom>
            <a:pathLst>
              <a:path w="3454202" h="6722070">
                <a:moveTo>
                  <a:pt x="3305374" y="0"/>
                </a:moveTo>
                <a:cubicBezTo>
                  <a:pt x="3330112" y="0"/>
                  <a:pt x="3352800" y="0"/>
                  <a:pt x="3373438" y="0"/>
                </a:cubicBezTo>
                <a:cubicBezTo>
                  <a:pt x="3394208" y="0"/>
                  <a:pt x="3421129" y="2050"/>
                  <a:pt x="3454202" y="6152"/>
                </a:cubicBezTo>
                <a:lnTo>
                  <a:pt x="3454202" y="1147167"/>
                </a:lnTo>
                <a:cubicBezTo>
                  <a:pt x="2643915" y="1147167"/>
                  <a:pt x="2045494" y="1362141"/>
                  <a:pt x="1658938" y="1792089"/>
                </a:cubicBezTo>
                <a:cubicBezTo>
                  <a:pt x="1272382" y="2222037"/>
                  <a:pt x="1079104" y="2885546"/>
                  <a:pt x="1079104" y="3782616"/>
                </a:cubicBezTo>
                <a:lnTo>
                  <a:pt x="1079104" y="6722070"/>
                </a:lnTo>
                <a:lnTo>
                  <a:pt x="0" y="6722070"/>
                </a:lnTo>
                <a:lnTo>
                  <a:pt x="0" y="154980"/>
                </a:lnTo>
                <a:lnTo>
                  <a:pt x="1016993" y="154980"/>
                </a:lnTo>
                <a:lnTo>
                  <a:pt x="1016993" y="1537891"/>
                </a:lnTo>
                <a:lnTo>
                  <a:pt x="1041797" y="1537891"/>
                </a:lnTo>
                <a:cubicBezTo>
                  <a:pt x="1294077" y="1016926"/>
                  <a:pt x="1605161" y="630370"/>
                  <a:pt x="1975049" y="378222"/>
                </a:cubicBezTo>
                <a:cubicBezTo>
                  <a:pt x="2345069" y="126074"/>
                  <a:pt x="2788510" y="0"/>
                  <a:pt x="3305374" y="0"/>
                </a:cubicBezTo>
                <a:close/>
                <a:moveTo>
                  <a:pt x="5946974" y="6722070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3" name="Freeform 3173"/>
          <p:cNvSpPr/>
          <p:nvPr/>
        </p:nvSpPr>
        <p:spPr>
          <a:xfrm rot="0" flipH="0" flipV="0">
            <a:off x="10336257" y="6333020"/>
            <a:ext cx="108371" cy="116805"/>
          </a:xfrm>
          <a:custGeom>
            <a:pathLst>
              <a:path w="6374805" h="6870897">
                <a:moveTo>
                  <a:pt x="3187304" y="0"/>
                </a:moveTo>
                <a:cubicBezTo>
                  <a:pt x="4179491" y="0"/>
                  <a:pt x="4958755" y="320410"/>
                  <a:pt x="5525096" y="961231"/>
                </a:cubicBezTo>
                <a:cubicBezTo>
                  <a:pt x="6091569" y="1602052"/>
                  <a:pt x="6374805" y="2428875"/>
                  <a:pt x="6374805" y="3441700"/>
                </a:cubicBezTo>
                <a:cubicBezTo>
                  <a:pt x="6374805" y="4462859"/>
                  <a:pt x="6085417" y="5289682"/>
                  <a:pt x="5506641" y="5922168"/>
                </a:cubicBezTo>
                <a:cubicBezTo>
                  <a:pt x="4927865" y="6554655"/>
                  <a:pt x="4154753" y="6870897"/>
                  <a:pt x="3187304" y="6870897"/>
                </a:cubicBezTo>
                <a:cubicBezTo>
                  <a:pt x="2236523" y="6870897"/>
                  <a:pt x="1467578" y="6559814"/>
                  <a:pt x="880468" y="5937647"/>
                </a:cubicBezTo>
                <a:cubicBezTo>
                  <a:pt x="293490" y="5315479"/>
                  <a:pt x="0" y="4483497"/>
                  <a:pt x="0" y="3441700"/>
                </a:cubicBezTo>
                <a:cubicBezTo>
                  <a:pt x="0" y="2399903"/>
                  <a:pt x="287272" y="1565870"/>
                  <a:pt x="861815" y="939601"/>
                </a:cubicBezTo>
                <a:cubicBezTo>
                  <a:pt x="1436490" y="313200"/>
                  <a:pt x="2211652" y="0"/>
                  <a:pt x="3187304" y="0"/>
                </a:cubicBezTo>
                <a:close/>
                <a:moveTo>
                  <a:pt x="6256933" y="6715918"/>
                </a:moveTo>
                <a:moveTo>
                  <a:pt x="1141016" y="3441700"/>
                </a:moveTo>
                <a:cubicBezTo>
                  <a:pt x="1141016" y="4194042"/>
                  <a:pt x="1333236" y="4794514"/>
                  <a:pt x="1717675" y="5243115"/>
                </a:cubicBezTo>
                <a:cubicBezTo>
                  <a:pt x="2102115" y="5691716"/>
                  <a:pt x="2591991" y="5916017"/>
                  <a:pt x="3187304" y="5916017"/>
                </a:cubicBezTo>
                <a:cubicBezTo>
                  <a:pt x="3778515" y="5916017"/>
                  <a:pt x="4267399" y="5690724"/>
                  <a:pt x="4653955" y="5240139"/>
                </a:cubicBezTo>
                <a:cubicBezTo>
                  <a:pt x="5040511" y="4789421"/>
                  <a:pt x="5233790" y="4189941"/>
                  <a:pt x="5233790" y="3441700"/>
                </a:cubicBezTo>
                <a:cubicBezTo>
                  <a:pt x="5233790" y="2693458"/>
                  <a:pt x="5041504" y="2090936"/>
                  <a:pt x="4656932" y="1634133"/>
                </a:cubicBezTo>
                <a:cubicBezTo>
                  <a:pt x="4272492" y="1177197"/>
                  <a:pt x="3778515" y="948729"/>
                  <a:pt x="3175000" y="948729"/>
                </a:cubicBezTo>
                <a:cubicBezTo>
                  <a:pt x="2596224" y="948729"/>
                  <a:pt x="2112500" y="1173030"/>
                  <a:pt x="1723827" y="1621631"/>
                </a:cubicBezTo>
                <a:cubicBezTo>
                  <a:pt x="1335286" y="2070232"/>
                  <a:pt x="1141016" y="2676922"/>
                  <a:pt x="1141016" y="3441700"/>
                </a:cubicBezTo>
                <a:close/>
                <a:moveTo>
                  <a:pt x="2815233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4" name="Freeform 3174"/>
          <p:cNvSpPr/>
          <p:nvPr/>
        </p:nvSpPr>
        <p:spPr>
          <a:xfrm rot="0" flipH="0" flipV="0">
            <a:off x="10449325" y="6293065"/>
            <a:ext cx="36264" cy="196927"/>
          </a:xfrm>
          <a:custGeom>
            <a:pathLst>
              <a:path w="2133202" h="11583987">
                <a:moveTo>
                  <a:pt x="2133202" y="0"/>
                </a:moveTo>
                <a:lnTo>
                  <a:pt x="2133202" y="1320998"/>
                </a:lnTo>
                <a:lnTo>
                  <a:pt x="1054099" y="1320998"/>
                </a:lnTo>
                <a:lnTo>
                  <a:pt x="1054099" y="0"/>
                </a:lnTo>
                <a:close/>
                <a:moveTo>
                  <a:pt x="9245996" y="9066212"/>
                </a:moveTo>
                <a:moveTo>
                  <a:pt x="2133202" y="2499122"/>
                </a:moveTo>
                <a:lnTo>
                  <a:pt x="2133202" y="9946877"/>
                </a:lnTo>
                <a:cubicBezTo>
                  <a:pt x="2133202" y="10459507"/>
                  <a:pt x="2001903" y="10860483"/>
                  <a:pt x="1739304" y="11149805"/>
                </a:cubicBezTo>
                <a:cubicBezTo>
                  <a:pt x="1476837" y="11439259"/>
                  <a:pt x="1083071" y="11583987"/>
                  <a:pt x="558005" y="11583987"/>
                </a:cubicBezTo>
                <a:cubicBezTo>
                  <a:pt x="458787" y="11583987"/>
                  <a:pt x="363669" y="11579819"/>
                  <a:pt x="272652" y="11571485"/>
                </a:cubicBezTo>
                <a:cubicBezTo>
                  <a:pt x="181768" y="11563283"/>
                  <a:pt x="90884" y="11548797"/>
                  <a:pt x="0" y="11528027"/>
                </a:cubicBezTo>
                <a:lnTo>
                  <a:pt x="0" y="10604102"/>
                </a:lnTo>
                <a:cubicBezTo>
                  <a:pt x="57812" y="10616538"/>
                  <a:pt x="116748" y="10623747"/>
                  <a:pt x="176808" y="10625732"/>
                </a:cubicBezTo>
                <a:cubicBezTo>
                  <a:pt x="236735" y="10627848"/>
                  <a:pt x="295605" y="10628907"/>
                  <a:pt x="353416" y="10628907"/>
                </a:cubicBezTo>
                <a:cubicBezTo>
                  <a:pt x="568390" y="10624806"/>
                  <a:pt x="714110" y="10601059"/>
                  <a:pt x="790574" y="10557668"/>
                </a:cubicBezTo>
                <a:cubicBezTo>
                  <a:pt x="867039" y="10514276"/>
                  <a:pt x="930076" y="10439862"/>
                  <a:pt x="979685" y="10334426"/>
                </a:cubicBezTo>
                <a:cubicBezTo>
                  <a:pt x="1029294" y="10228989"/>
                  <a:pt x="1054099" y="10043979"/>
                  <a:pt x="1054099" y="9779396"/>
                </a:cubicBezTo>
                <a:lnTo>
                  <a:pt x="1054099" y="2499122"/>
                </a:lnTo>
                <a:close/>
                <a:moveTo>
                  <a:pt x="6746874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5" name="Freeform 3175"/>
          <p:cNvSpPr/>
          <p:nvPr/>
        </p:nvSpPr>
        <p:spPr>
          <a:xfrm rot="0" flipH="0" flipV="0">
            <a:off x="10508114" y="6333020"/>
            <a:ext cx="102994" cy="116805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6" name="Freeform 3176"/>
          <p:cNvSpPr/>
          <p:nvPr/>
        </p:nvSpPr>
        <p:spPr>
          <a:xfrm rot="0" flipH="0" flipV="0">
            <a:off x="10631113" y="6293065"/>
            <a:ext cx="97198" cy="154125"/>
          </a:xfrm>
          <a:custGeom>
            <a:pathLst>
              <a:path w="5717580" h="9066212">
                <a:moveTo>
                  <a:pt x="1079103" y="0"/>
                </a:moveTo>
                <a:lnTo>
                  <a:pt x="1079103" y="5370314"/>
                </a:lnTo>
                <a:lnTo>
                  <a:pt x="4080470" y="2499122"/>
                </a:lnTo>
                <a:lnTo>
                  <a:pt x="5525294" y="2499122"/>
                </a:lnTo>
                <a:lnTo>
                  <a:pt x="2920802" y="4886523"/>
                </a:lnTo>
                <a:lnTo>
                  <a:pt x="5717580" y="9066212"/>
                </a:lnTo>
                <a:lnTo>
                  <a:pt x="4347170" y="9066212"/>
                </a:lnTo>
                <a:lnTo>
                  <a:pt x="2096095" y="5637014"/>
                </a:lnTo>
                <a:lnTo>
                  <a:pt x="1079103" y="6579592"/>
                </a:ln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7" name="Freeform 3177"/>
          <p:cNvSpPr/>
          <p:nvPr/>
        </p:nvSpPr>
        <p:spPr>
          <a:xfrm rot="0" flipH="0" flipV="0">
            <a:off x="10730200" y="6302133"/>
            <a:ext cx="59665" cy="145057"/>
          </a:xfrm>
          <a:custGeom>
            <a:pathLst>
              <a:path w="3509764" h="8532812">
                <a:moveTo>
                  <a:pt x="2201267" y="0"/>
                </a:moveTo>
                <a:lnTo>
                  <a:pt x="2201267" y="1965722"/>
                </a:lnTo>
                <a:lnTo>
                  <a:pt x="3509764" y="1965722"/>
                </a:lnTo>
                <a:lnTo>
                  <a:pt x="3509764" y="2920802"/>
                </a:lnTo>
                <a:lnTo>
                  <a:pt x="2201267" y="2920802"/>
                </a:lnTo>
                <a:lnTo>
                  <a:pt x="2201267" y="7032030"/>
                </a:lnTo>
                <a:cubicBezTo>
                  <a:pt x="2201267" y="7358658"/>
                  <a:pt x="2309812" y="7531298"/>
                  <a:pt x="2526903" y="7549952"/>
                </a:cubicBezTo>
                <a:cubicBezTo>
                  <a:pt x="2743994" y="7568472"/>
                  <a:pt x="2970345" y="7577733"/>
                  <a:pt x="3205956" y="7577733"/>
                </a:cubicBezTo>
                <a:lnTo>
                  <a:pt x="3509764" y="7577733"/>
                </a:lnTo>
                <a:lnTo>
                  <a:pt x="3509764" y="8532812"/>
                </a:lnTo>
                <a:lnTo>
                  <a:pt x="2616795" y="8532812"/>
                </a:lnTo>
                <a:cubicBezTo>
                  <a:pt x="2025584" y="8532812"/>
                  <a:pt x="1628709" y="8427376"/>
                  <a:pt x="1426170" y="8216503"/>
                </a:cubicBezTo>
                <a:cubicBezTo>
                  <a:pt x="1223632" y="8005630"/>
                  <a:pt x="1122362" y="7652147"/>
                  <a:pt x="1122362" y="7156053"/>
                </a:cubicBezTo>
                <a:lnTo>
                  <a:pt x="1122362" y="2920802"/>
                </a:lnTo>
                <a:lnTo>
                  <a:pt x="0" y="2920802"/>
                </a:lnTo>
                <a:lnTo>
                  <a:pt x="0" y="1965722"/>
                </a:lnTo>
                <a:lnTo>
                  <a:pt x="1122362" y="1965722"/>
                </a:lnTo>
                <a:lnTo>
                  <a:pt x="1122362" y="0"/>
                </a:lnTo>
                <a:close/>
                <a:moveTo>
                  <a:pt x="8421092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8" name="Freeform 3178"/>
          <p:cNvSpPr/>
          <p:nvPr/>
        </p:nvSpPr>
        <p:spPr>
          <a:xfrm rot="0" flipH="0" flipV="0">
            <a:off x="10810957" y="6293065"/>
            <a:ext cx="18344" cy="154125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79" name="Freeform 3179"/>
          <p:cNvSpPr/>
          <p:nvPr/>
        </p:nvSpPr>
        <p:spPr>
          <a:xfrm rot="0" flipH="0" flipV="0">
            <a:off x="10858888" y="6293065"/>
            <a:ext cx="18344" cy="154125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0" name="Freeform 3180"/>
          <p:cNvSpPr/>
          <p:nvPr/>
        </p:nvSpPr>
        <p:spPr>
          <a:xfrm rot="0" flipH="0" flipV="0">
            <a:off x="10905764" y="6333020"/>
            <a:ext cx="92452" cy="114170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1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1" name="Rectangle 3181"/>
          <p:cNvSpPr/>
          <p:nvPr/>
        </p:nvSpPr>
        <p:spPr>
          <a:xfrm rot="0" flipH="0" flipV="0">
            <a:off x="12407750" y="6851389"/>
            <a:ext cx="4713985" cy="655014"/>
          </a:xfrm>
          <a:prstGeom prst="rect">
            <a:avLst/>
          </a:prstGeom>
        </p:spPr>
      </p:sp>
      <p:sp>
        <p:nvSpPr>
          <p:cNvPr id="3182" name="Freeform 3182"/>
          <p:cNvSpPr/>
          <p:nvPr/>
        </p:nvSpPr>
        <p:spPr>
          <a:xfrm rot="0" flipH="0" flipV="0">
            <a:off x="12413084" y="6901916"/>
            <a:ext cx="130595" cy="181324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3" name="Freeform 3183"/>
          <p:cNvSpPr/>
          <p:nvPr/>
        </p:nvSpPr>
        <p:spPr>
          <a:xfrm rot="0" flipH="0" flipV="0">
            <a:off x="12554308" y="6901916"/>
            <a:ext cx="130595" cy="184919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4" name="Freeform 3184"/>
          <p:cNvSpPr/>
          <p:nvPr/>
        </p:nvSpPr>
        <p:spPr>
          <a:xfrm rot="0" flipH="0" flipV="0">
            <a:off x="12709049" y="6905389"/>
            <a:ext cx="80740" cy="177851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5" name="Freeform 3185"/>
          <p:cNvSpPr/>
          <p:nvPr/>
        </p:nvSpPr>
        <p:spPr>
          <a:xfrm rot="0" flipH="0" flipV="0">
            <a:off x="12836010" y="6905389"/>
            <a:ext cx="132087" cy="181447"/>
          </a:xfrm>
          <a:custGeom>
            <a:pathLst>
              <a:path w="6604397" h="9072363">
                <a:moveTo>
                  <a:pt x="6120607" y="0"/>
                </a:moveTo>
                <a:lnTo>
                  <a:pt x="6120607" y="1488281"/>
                </a:lnTo>
                <a:lnTo>
                  <a:pt x="2449513" y="1488281"/>
                </a:lnTo>
                <a:lnTo>
                  <a:pt x="2096096" y="3509962"/>
                </a:lnTo>
                <a:lnTo>
                  <a:pt x="2120900" y="3534767"/>
                </a:lnTo>
                <a:cubicBezTo>
                  <a:pt x="2344076" y="3311459"/>
                  <a:pt x="2592057" y="3140935"/>
                  <a:pt x="2864842" y="3023195"/>
                </a:cubicBezTo>
                <a:cubicBezTo>
                  <a:pt x="3137760" y="2905323"/>
                  <a:pt x="3468556" y="2846387"/>
                  <a:pt x="3857228" y="2846387"/>
                </a:cubicBezTo>
                <a:cubicBezTo>
                  <a:pt x="4684051" y="2846387"/>
                  <a:pt x="5348618" y="3129624"/>
                  <a:pt x="5850930" y="3696097"/>
                </a:cubicBezTo>
                <a:cubicBezTo>
                  <a:pt x="6353241" y="4262437"/>
                  <a:pt x="6604397" y="4987925"/>
                  <a:pt x="6604397" y="5872559"/>
                </a:cubicBezTo>
                <a:cubicBezTo>
                  <a:pt x="6604397" y="6753093"/>
                  <a:pt x="6287096" y="7506560"/>
                  <a:pt x="5652492" y="8132961"/>
                </a:cubicBezTo>
                <a:cubicBezTo>
                  <a:pt x="5017889" y="8759229"/>
                  <a:pt x="4247886" y="9072363"/>
                  <a:pt x="3342482" y="9072363"/>
                </a:cubicBezTo>
                <a:cubicBezTo>
                  <a:pt x="2383367" y="9072363"/>
                  <a:pt x="1592726" y="8822266"/>
                  <a:pt x="970558" y="8322072"/>
                </a:cubicBezTo>
                <a:cubicBezTo>
                  <a:pt x="348390" y="7821877"/>
                  <a:pt x="24871" y="7131447"/>
                  <a:pt x="0" y="6250781"/>
                </a:cubicBezTo>
                <a:lnTo>
                  <a:pt x="1804591" y="6250781"/>
                </a:lnTo>
                <a:cubicBezTo>
                  <a:pt x="1850099" y="6655990"/>
                  <a:pt x="2006137" y="6979510"/>
                  <a:pt x="2272705" y="7221339"/>
                </a:cubicBezTo>
                <a:cubicBezTo>
                  <a:pt x="2539405" y="7463168"/>
                  <a:pt x="2869142" y="7584083"/>
                  <a:pt x="3261916" y="7584083"/>
                </a:cubicBezTo>
                <a:cubicBezTo>
                  <a:pt x="3704299" y="7584083"/>
                  <a:pt x="4071210" y="7416668"/>
                  <a:pt x="4362649" y="7081837"/>
                </a:cubicBezTo>
                <a:cubicBezTo>
                  <a:pt x="4654087" y="6747007"/>
                  <a:pt x="4799807" y="6343914"/>
                  <a:pt x="4799807" y="5872559"/>
                </a:cubicBezTo>
                <a:cubicBezTo>
                  <a:pt x="4799807" y="5380566"/>
                  <a:pt x="4658188" y="4979590"/>
                  <a:pt x="4374952" y="4669631"/>
                </a:cubicBezTo>
                <a:cubicBezTo>
                  <a:pt x="4091848" y="4359540"/>
                  <a:pt x="3718785" y="4204494"/>
                  <a:pt x="3255764" y="4204494"/>
                </a:cubicBezTo>
                <a:cubicBezTo>
                  <a:pt x="2937338" y="4204494"/>
                  <a:pt x="2674739" y="4263429"/>
                  <a:pt x="2467967" y="4381301"/>
                </a:cubicBezTo>
                <a:cubicBezTo>
                  <a:pt x="2261328" y="4499041"/>
                  <a:pt x="2073275" y="4677833"/>
                  <a:pt x="1903810" y="4917678"/>
                </a:cubicBezTo>
                <a:lnTo>
                  <a:pt x="279202" y="4917678"/>
                </a:lnTo>
                <a:lnTo>
                  <a:pt x="1153517" y="0"/>
                </a:lnTo>
                <a:close/>
                <a:moveTo>
                  <a:pt x="8663186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6" name="Freeform 3186"/>
          <p:cNvSpPr/>
          <p:nvPr/>
        </p:nvSpPr>
        <p:spPr>
          <a:xfrm rot="0" flipH="0" flipV="0">
            <a:off x="12986163" y="6998409"/>
            <a:ext cx="76398" cy="31003"/>
          </a:xfrm>
          <a:custGeom>
            <a:pathLst>
              <a:path w="3819922" h="1550194">
                <a:moveTo>
                  <a:pt x="3819922" y="0"/>
                </a:moveTo>
                <a:lnTo>
                  <a:pt x="3819922" y="1550194"/>
                </a:lnTo>
                <a:lnTo>
                  <a:pt x="0" y="1550194"/>
                </a:lnTo>
                <a:lnTo>
                  <a:pt x="0" y="0"/>
                </a:lnTo>
                <a:close/>
                <a:moveTo>
                  <a:pt x="3565723" y="4241601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7" name="Freeform 3187"/>
          <p:cNvSpPr/>
          <p:nvPr/>
        </p:nvSpPr>
        <p:spPr>
          <a:xfrm rot="0" flipH="0" flipV="0">
            <a:off x="13081357" y="6901916"/>
            <a:ext cx="130595" cy="181324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8" name="Freeform 3188"/>
          <p:cNvSpPr/>
          <p:nvPr/>
        </p:nvSpPr>
        <p:spPr>
          <a:xfrm rot="0" flipH="0" flipV="0">
            <a:off x="13222583" y="6901916"/>
            <a:ext cx="130595" cy="184919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89" name="Freeform 3189"/>
          <p:cNvSpPr/>
          <p:nvPr/>
        </p:nvSpPr>
        <p:spPr>
          <a:xfrm rot="0" flipH="0" flipV="0">
            <a:off x="13377324" y="6905389"/>
            <a:ext cx="80740" cy="177851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0" name="Freeform 3190"/>
          <p:cNvSpPr/>
          <p:nvPr/>
        </p:nvSpPr>
        <p:spPr>
          <a:xfrm rot="0" flipH="0" flipV="0">
            <a:off x="13505030" y="6901916"/>
            <a:ext cx="130595" cy="184919"/>
          </a:xfrm>
          <a:custGeom>
            <a:pathLst>
              <a:path w="6529784" h="9245996">
                <a:moveTo>
                  <a:pt x="3119239" y="0"/>
                </a:moveTo>
                <a:cubicBezTo>
                  <a:pt x="4235383" y="0"/>
                  <a:pt x="5082844" y="399984"/>
                  <a:pt x="5661620" y="1199952"/>
                </a:cubicBezTo>
                <a:cubicBezTo>
                  <a:pt x="6240396" y="1999919"/>
                  <a:pt x="6529784" y="3129558"/>
                  <a:pt x="6529784" y="4588867"/>
                </a:cubicBezTo>
                <a:cubicBezTo>
                  <a:pt x="6529784" y="5928320"/>
                  <a:pt x="6219692" y="7039372"/>
                  <a:pt x="5599509" y="7922022"/>
                </a:cubicBezTo>
                <a:cubicBezTo>
                  <a:pt x="4979458" y="8804672"/>
                  <a:pt x="4123729" y="9245996"/>
                  <a:pt x="3032323" y="9245996"/>
                </a:cubicBezTo>
                <a:cubicBezTo>
                  <a:pt x="2259210" y="9245996"/>
                  <a:pt x="1612172" y="9028972"/>
                  <a:pt x="1091207" y="8594923"/>
                </a:cubicBezTo>
                <a:cubicBezTo>
                  <a:pt x="570375" y="8160875"/>
                  <a:pt x="258299" y="7555243"/>
                  <a:pt x="154979" y="6778030"/>
                </a:cubicBezTo>
                <a:lnTo>
                  <a:pt x="1866503" y="6778030"/>
                </a:lnTo>
                <a:cubicBezTo>
                  <a:pt x="1936750" y="7112860"/>
                  <a:pt x="2081410" y="7381544"/>
                  <a:pt x="2300485" y="7584083"/>
                </a:cubicBezTo>
                <a:cubicBezTo>
                  <a:pt x="2519693" y="7786621"/>
                  <a:pt x="2773957" y="7887891"/>
                  <a:pt x="3063279" y="7887891"/>
                </a:cubicBezTo>
                <a:cubicBezTo>
                  <a:pt x="3542836" y="7887891"/>
                  <a:pt x="3929393" y="7659489"/>
                  <a:pt x="4222948" y="7202686"/>
                </a:cubicBezTo>
                <a:cubicBezTo>
                  <a:pt x="4516503" y="6745883"/>
                  <a:pt x="4696354" y="6070997"/>
                  <a:pt x="4762500" y="5178028"/>
                </a:cubicBezTo>
                <a:lnTo>
                  <a:pt x="4737695" y="5153223"/>
                </a:lnTo>
                <a:cubicBezTo>
                  <a:pt x="4497850" y="5492287"/>
                  <a:pt x="4215672" y="5742451"/>
                  <a:pt x="3891160" y="5903714"/>
                </a:cubicBezTo>
                <a:cubicBezTo>
                  <a:pt x="3566649" y="6064845"/>
                  <a:pt x="3181151" y="6145411"/>
                  <a:pt x="2734667" y="6145411"/>
                </a:cubicBezTo>
                <a:cubicBezTo>
                  <a:pt x="2246907" y="6145411"/>
                  <a:pt x="1775618" y="6012127"/>
                  <a:pt x="1320800" y="5745559"/>
                </a:cubicBezTo>
                <a:cubicBezTo>
                  <a:pt x="866113" y="5478859"/>
                  <a:pt x="532275" y="5123326"/>
                  <a:pt x="319285" y="4678958"/>
                </a:cubicBezTo>
                <a:cubicBezTo>
                  <a:pt x="106428" y="4234458"/>
                  <a:pt x="0" y="3755893"/>
                  <a:pt x="0" y="3243262"/>
                </a:cubicBezTo>
                <a:cubicBezTo>
                  <a:pt x="0" y="2321322"/>
                  <a:pt x="291438" y="1550326"/>
                  <a:pt x="874315" y="930275"/>
                </a:cubicBezTo>
                <a:cubicBezTo>
                  <a:pt x="1457192" y="310092"/>
                  <a:pt x="2205500" y="0"/>
                  <a:pt x="3119239" y="0"/>
                </a:cubicBezTo>
                <a:close/>
                <a:moveTo>
                  <a:pt x="8799512" y="9066212"/>
                </a:moveTo>
                <a:moveTo>
                  <a:pt x="1804590" y="3106936"/>
                </a:moveTo>
                <a:cubicBezTo>
                  <a:pt x="1804590" y="3590594"/>
                  <a:pt x="1926497" y="3991570"/>
                  <a:pt x="2170310" y="4309864"/>
                </a:cubicBezTo>
                <a:cubicBezTo>
                  <a:pt x="2414256" y="4628158"/>
                  <a:pt x="2744985" y="4787305"/>
                  <a:pt x="3162498" y="4787305"/>
                </a:cubicBezTo>
                <a:cubicBezTo>
                  <a:pt x="3592446" y="4787305"/>
                  <a:pt x="3938653" y="4636426"/>
                  <a:pt x="4201120" y="4334669"/>
                </a:cubicBezTo>
                <a:cubicBezTo>
                  <a:pt x="4463719" y="4032912"/>
                  <a:pt x="4595018" y="3633986"/>
                  <a:pt x="4595018" y="3137892"/>
                </a:cubicBezTo>
                <a:cubicBezTo>
                  <a:pt x="4595018" y="2670770"/>
                  <a:pt x="4460676" y="2278062"/>
                  <a:pt x="4191992" y="1959769"/>
                </a:cubicBezTo>
                <a:cubicBezTo>
                  <a:pt x="3923307" y="1641342"/>
                  <a:pt x="3578092" y="1482130"/>
                  <a:pt x="3156346" y="1482130"/>
                </a:cubicBezTo>
                <a:cubicBezTo>
                  <a:pt x="2771907" y="1482130"/>
                  <a:pt x="2450504" y="1639226"/>
                  <a:pt x="2192139" y="1953419"/>
                </a:cubicBezTo>
                <a:cubicBezTo>
                  <a:pt x="1933773" y="2267611"/>
                  <a:pt x="1804590" y="2652117"/>
                  <a:pt x="1804590" y="3106936"/>
                </a:cubicBezTo>
                <a:close/>
                <a:moveTo>
                  <a:pt x="5692576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1" name="Freeform 3191"/>
          <p:cNvSpPr/>
          <p:nvPr/>
        </p:nvSpPr>
        <p:spPr>
          <a:xfrm rot="0" flipH="0" flipV="0">
            <a:off x="13656422" y="6954256"/>
            <a:ext cx="39814" cy="128984"/>
          </a:xfrm>
          <a:custGeom>
            <a:pathLst>
              <a:path w="1990725" h="6449218">
                <a:moveTo>
                  <a:pt x="1990725" y="0"/>
                </a:moveTo>
                <a:lnTo>
                  <a:pt x="1990725" y="1953418"/>
                </a:lnTo>
                <a:lnTo>
                  <a:pt x="0" y="1953418"/>
                </a:lnTo>
                <a:lnTo>
                  <a:pt x="0" y="0"/>
                </a:lnTo>
                <a:close/>
                <a:moveTo>
                  <a:pt x="5674122" y="6449218"/>
                </a:moveTo>
                <a:moveTo>
                  <a:pt x="1990725" y="4495800"/>
                </a:moveTo>
                <a:lnTo>
                  <a:pt x="1990725" y="6449218"/>
                </a:lnTo>
                <a:lnTo>
                  <a:pt x="0" y="6449218"/>
                </a:lnTo>
                <a:lnTo>
                  <a:pt x="0" y="4495800"/>
                </a:lnTo>
                <a:close/>
                <a:moveTo>
                  <a:pt x="1178322" y="6449218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2" name="Freeform 3192"/>
          <p:cNvSpPr/>
          <p:nvPr/>
        </p:nvSpPr>
        <p:spPr>
          <a:xfrm rot="0" flipH="0" flipV="0">
            <a:off x="13799122" y="6901916"/>
            <a:ext cx="127496" cy="181324"/>
          </a:xfrm>
          <a:custGeom>
            <a:pathLst>
              <a:path w="6374805" h="9066212">
                <a:moveTo>
                  <a:pt x="6374805" y="0"/>
                </a:moveTo>
                <a:lnTo>
                  <a:pt x="6374805" y="1674416"/>
                </a:lnTo>
                <a:lnTo>
                  <a:pt x="1996877" y="1674416"/>
                </a:lnTo>
                <a:lnTo>
                  <a:pt x="1996877" y="3770312"/>
                </a:lnTo>
                <a:lnTo>
                  <a:pt x="5791994" y="3770312"/>
                </a:lnTo>
                <a:lnTo>
                  <a:pt x="5791994" y="5320705"/>
                </a:lnTo>
                <a:lnTo>
                  <a:pt x="1996877" y="5320705"/>
                </a:lnTo>
                <a:lnTo>
                  <a:pt x="199687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3" name="Freeform 3193"/>
          <p:cNvSpPr/>
          <p:nvPr/>
        </p:nvSpPr>
        <p:spPr>
          <a:xfrm rot="0" flipH="0" flipV="0">
            <a:off x="13946763" y="6901916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4" name="Freeform 3194"/>
          <p:cNvSpPr/>
          <p:nvPr/>
        </p:nvSpPr>
        <p:spPr>
          <a:xfrm rot="0" flipH="0" flipV="0">
            <a:off x="14012041" y="6901916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5" name="Freeform 3195"/>
          <p:cNvSpPr/>
          <p:nvPr/>
        </p:nvSpPr>
        <p:spPr>
          <a:xfrm rot="0" flipH="0" flipV="0">
            <a:off x="14072236" y="6948426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6" name="Freeform 3196"/>
          <p:cNvSpPr/>
          <p:nvPr/>
        </p:nvSpPr>
        <p:spPr>
          <a:xfrm rot="0" flipH="0" flipV="0">
            <a:off x="14224819" y="6948426"/>
            <a:ext cx="121665" cy="13841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7" name="Freeform 3197"/>
          <p:cNvSpPr/>
          <p:nvPr/>
        </p:nvSpPr>
        <p:spPr>
          <a:xfrm rot="0" flipH="0" flipV="0">
            <a:off x="14363574" y="6948426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8" name="Freeform 3198"/>
          <p:cNvSpPr/>
          <p:nvPr/>
        </p:nvSpPr>
        <p:spPr>
          <a:xfrm rot="0" flipH="0" flipV="0">
            <a:off x="14508838" y="6901916"/>
            <a:ext cx="135437" cy="181324"/>
          </a:xfrm>
          <a:custGeom>
            <a:pathLst>
              <a:path w="6771878" h="9066212">
                <a:moveTo>
                  <a:pt x="3274218" y="0"/>
                </a:moveTo>
                <a:cubicBezTo>
                  <a:pt x="3398308" y="0"/>
                  <a:pt x="3563672" y="6217"/>
                  <a:pt x="3770312" y="18653"/>
                </a:cubicBezTo>
                <a:cubicBezTo>
                  <a:pt x="3977084" y="31089"/>
                  <a:pt x="4130079" y="41408"/>
                  <a:pt x="4229298" y="49609"/>
                </a:cubicBezTo>
                <a:lnTo>
                  <a:pt x="4229298" y="1395412"/>
                </a:lnTo>
                <a:cubicBezTo>
                  <a:pt x="4109310" y="1382977"/>
                  <a:pt x="3994546" y="1373650"/>
                  <a:pt x="3885009" y="1367433"/>
                </a:cubicBezTo>
                <a:cubicBezTo>
                  <a:pt x="3775471" y="1361215"/>
                  <a:pt x="3673144" y="1358106"/>
                  <a:pt x="3578026" y="1358106"/>
                </a:cubicBezTo>
                <a:cubicBezTo>
                  <a:pt x="3325878" y="1358106"/>
                  <a:pt x="3147086" y="1412875"/>
                  <a:pt x="3041650" y="1522412"/>
                </a:cubicBezTo>
                <a:cubicBezTo>
                  <a:pt x="2936213" y="1631950"/>
                  <a:pt x="2883495" y="1856250"/>
                  <a:pt x="2883495" y="2195314"/>
                </a:cubicBezTo>
                <a:lnTo>
                  <a:pt x="2883495" y="2499122"/>
                </a:lnTo>
                <a:lnTo>
                  <a:pt x="4130079" y="2499122"/>
                </a:lnTo>
                <a:lnTo>
                  <a:pt x="4130079" y="3708400"/>
                </a:lnTo>
                <a:lnTo>
                  <a:pt x="2883495" y="3708400"/>
                </a:lnTo>
                <a:lnTo>
                  <a:pt x="2883495" y="9066212"/>
                </a:lnTo>
                <a:lnTo>
                  <a:pt x="1079103" y="9066212"/>
                </a:lnTo>
                <a:lnTo>
                  <a:pt x="1079103" y="3708400"/>
                </a:lnTo>
                <a:lnTo>
                  <a:pt x="0" y="3708400"/>
                </a:lnTo>
                <a:lnTo>
                  <a:pt x="0" y="2499122"/>
                </a:lnTo>
                <a:lnTo>
                  <a:pt x="1079103" y="2499122"/>
                </a:lnTo>
                <a:lnTo>
                  <a:pt x="1079103" y="2046486"/>
                </a:lnTo>
                <a:cubicBezTo>
                  <a:pt x="1079103" y="1364390"/>
                  <a:pt x="1276482" y="852818"/>
                  <a:pt x="1671240" y="511770"/>
                </a:cubicBezTo>
                <a:cubicBezTo>
                  <a:pt x="2065998" y="170590"/>
                  <a:pt x="2600325" y="0"/>
                  <a:pt x="3274218" y="0"/>
                </a:cubicBezTo>
                <a:close/>
                <a:moveTo>
                  <a:pt x="9066212" y="9066212"/>
                </a:moveTo>
                <a:moveTo>
                  <a:pt x="6771878" y="0"/>
                </a:moveTo>
                <a:lnTo>
                  <a:pt x="6771878" y="1482130"/>
                </a:lnTo>
                <a:lnTo>
                  <a:pt x="4967287" y="1482130"/>
                </a:lnTo>
                <a:lnTo>
                  <a:pt x="4967287" y="0"/>
                </a:lnTo>
                <a:close/>
                <a:moveTo>
                  <a:pt x="9066212" y="9066212"/>
                </a:moveTo>
                <a:moveTo>
                  <a:pt x="6771878" y="2499122"/>
                </a:moveTo>
                <a:lnTo>
                  <a:pt x="6771878" y="9066212"/>
                </a:lnTo>
                <a:lnTo>
                  <a:pt x="4967287" y="9066212"/>
                </a:lnTo>
                <a:lnTo>
                  <a:pt x="4967287" y="2499122"/>
                </a:lnTo>
                <a:close/>
                <a:moveTo>
                  <a:pt x="656709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199" name="Freeform 3199"/>
          <p:cNvSpPr/>
          <p:nvPr/>
        </p:nvSpPr>
        <p:spPr>
          <a:xfrm rot="0" flipH="0" flipV="0">
            <a:off x="14666886" y="6948426"/>
            <a:ext cx="127992" cy="13841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0" name="Freeform 3200"/>
          <p:cNvSpPr/>
          <p:nvPr/>
        </p:nvSpPr>
        <p:spPr>
          <a:xfrm rot="0" flipH="0" flipV="0">
            <a:off x="14818262" y="6948426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1" name="Freeform 3201"/>
          <p:cNvSpPr/>
          <p:nvPr/>
        </p:nvSpPr>
        <p:spPr>
          <a:xfrm rot="0" flipH="0" flipV="0">
            <a:off x="15026709" y="6912584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2" name="Freeform 3202"/>
          <p:cNvSpPr/>
          <p:nvPr/>
        </p:nvSpPr>
        <p:spPr>
          <a:xfrm rot="0" flipH="0" flipV="0">
            <a:off x="15123288" y="6948426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3" name="Freeform 3203"/>
          <p:cNvSpPr/>
          <p:nvPr/>
        </p:nvSpPr>
        <p:spPr>
          <a:xfrm rot="0" flipH="0" flipV="0">
            <a:off x="15282319" y="6901916"/>
            <a:ext cx="123154" cy="181324"/>
          </a:xfrm>
          <a:custGeom>
            <a:pathLst>
              <a:path w="6157714" h="9066212">
                <a:moveTo>
                  <a:pt x="1798241" y="0"/>
                </a:moveTo>
                <a:lnTo>
                  <a:pt x="1798241" y="3416895"/>
                </a:lnTo>
                <a:lnTo>
                  <a:pt x="1841699" y="3416895"/>
                </a:lnTo>
                <a:cubicBezTo>
                  <a:pt x="2031934" y="3090267"/>
                  <a:pt x="2301677" y="2826742"/>
                  <a:pt x="2650927" y="2626320"/>
                </a:cubicBezTo>
                <a:cubicBezTo>
                  <a:pt x="3000309" y="2425766"/>
                  <a:pt x="3373438" y="2325489"/>
                  <a:pt x="3770313" y="2325489"/>
                </a:cubicBezTo>
                <a:cubicBezTo>
                  <a:pt x="4605338" y="2325489"/>
                  <a:pt x="5211961" y="2538412"/>
                  <a:pt x="5590183" y="2964259"/>
                </a:cubicBezTo>
                <a:cubicBezTo>
                  <a:pt x="5968537" y="3390106"/>
                  <a:pt x="6157714" y="4055666"/>
                  <a:pt x="6157714" y="4960937"/>
                </a:cubicBezTo>
                <a:lnTo>
                  <a:pt x="6157714" y="9066212"/>
                </a:lnTo>
                <a:lnTo>
                  <a:pt x="4353124" y="9066212"/>
                </a:lnTo>
                <a:lnTo>
                  <a:pt x="4353124" y="5302052"/>
                </a:lnTo>
                <a:cubicBezTo>
                  <a:pt x="4353124" y="4789421"/>
                  <a:pt x="4265282" y="4401873"/>
                  <a:pt x="4089599" y="4139406"/>
                </a:cubicBezTo>
                <a:cubicBezTo>
                  <a:pt x="3913915" y="3876807"/>
                  <a:pt x="3617317" y="3745508"/>
                  <a:pt x="3199805" y="3745508"/>
                </a:cubicBezTo>
                <a:cubicBezTo>
                  <a:pt x="2699610" y="3745508"/>
                  <a:pt x="2340967" y="3894336"/>
                  <a:pt x="2123877" y="4191992"/>
                </a:cubicBezTo>
                <a:cubicBezTo>
                  <a:pt x="1906786" y="4489648"/>
                  <a:pt x="1798241" y="4946518"/>
                  <a:pt x="1798241" y="5562600"/>
                </a:cubicBezTo>
                <a:lnTo>
                  <a:pt x="179824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7783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4" name="Freeform 3204"/>
          <p:cNvSpPr/>
          <p:nvPr/>
        </p:nvSpPr>
        <p:spPr>
          <a:xfrm rot="0" flipH="0" flipV="0">
            <a:off x="15420409" y="6912584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5" name="Freeform 3205"/>
          <p:cNvSpPr/>
          <p:nvPr/>
        </p:nvSpPr>
        <p:spPr>
          <a:xfrm rot="0" flipH="0" flipV="0">
            <a:off x="15516988" y="6948426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6" name="Freeform 3206"/>
          <p:cNvSpPr/>
          <p:nvPr/>
        </p:nvSpPr>
        <p:spPr>
          <a:xfrm rot="0" flipH="0" flipV="0">
            <a:off x="15676020" y="6948426"/>
            <a:ext cx="84581" cy="134814"/>
          </a:xfrm>
          <a:custGeom>
            <a:pathLst>
              <a:path w="4229100" h="6740723">
                <a:moveTo>
                  <a:pt x="3826074" y="0"/>
                </a:moveTo>
                <a:cubicBezTo>
                  <a:pt x="3904655" y="0"/>
                  <a:pt x="3977018" y="5159"/>
                  <a:pt x="4043164" y="15478"/>
                </a:cubicBezTo>
                <a:cubicBezTo>
                  <a:pt x="4109310" y="25797"/>
                  <a:pt x="4171289" y="41341"/>
                  <a:pt x="4229100" y="62111"/>
                </a:cubicBezTo>
                <a:lnTo>
                  <a:pt x="4229100" y="1736328"/>
                </a:lnTo>
                <a:cubicBezTo>
                  <a:pt x="4125781" y="1715691"/>
                  <a:pt x="4025503" y="1700213"/>
                  <a:pt x="3928269" y="1689894"/>
                </a:cubicBezTo>
                <a:cubicBezTo>
                  <a:pt x="3831167" y="1679575"/>
                  <a:pt x="3716470" y="1674416"/>
                  <a:pt x="3584178" y="1674416"/>
                </a:cubicBezTo>
                <a:cubicBezTo>
                  <a:pt x="2976563" y="1674416"/>
                  <a:pt x="2526969" y="1860484"/>
                  <a:pt x="2235399" y="2232620"/>
                </a:cubicBezTo>
                <a:cubicBezTo>
                  <a:pt x="1943960" y="2604624"/>
                  <a:pt x="1798241" y="3102703"/>
                  <a:pt x="1798241" y="3726855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395214"/>
                </a:lnTo>
                <a:lnTo>
                  <a:pt x="1736328" y="1395214"/>
                </a:lnTo>
                <a:cubicBezTo>
                  <a:pt x="1926431" y="965266"/>
                  <a:pt x="2210594" y="625277"/>
                  <a:pt x="2588816" y="375245"/>
                </a:cubicBezTo>
                <a:cubicBezTo>
                  <a:pt x="2967170" y="125082"/>
                  <a:pt x="3379589" y="0"/>
                  <a:pt x="3826074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7" name="Freeform 3207"/>
          <p:cNvSpPr/>
          <p:nvPr/>
        </p:nvSpPr>
        <p:spPr>
          <a:xfrm rot="0" flipH="0" flipV="0">
            <a:off x="15775817" y="6901916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8" name="Freeform 3208"/>
          <p:cNvSpPr/>
          <p:nvPr/>
        </p:nvSpPr>
        <p:spPr>
          <a:xfrm rot="0" flipH="0" flipV="0">
            <a:off x="15840103" y="6948426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09" name="Freeform 3209"/>
          <p:cNvSpPr/>
          <p:nvPr/>
        </p:nvSpPr>
        <p:spPr>
          <a:xfrm rot="0" flipH="0" flipV="0">
            <a:off x="16048550" y="6912584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0" name="Freeform 3210"/>
          <p:cNvSpPr/>
          <p:nvPr/>
        </p:nvSpPr>
        <p:spPr>
          <a:xfrm rot="0" flipH="0" flipV="0">
            <a:off x="16150236" y="6951899"/>
            <a:ext cx="123154" cy="134937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1" name="Freeform 3211"/>
          <p:cNvSpPr/>
          <p:nvPr/>
        </p:nvSpPr>
        <p:spPr>
          <a:xfrm rot="0" flipH="0" flipV="0">
            <a:off x="16288326" y="6912584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2" name="Freeform 3212"/>
          <p:cNvSpPr/>
          <p:nvPr/>
        </p:nvSpPr>
        <p:spPr>
          <a:xfrm rot="0" flipH="0" flipV="0">
            <a:off x="16393237" y="6901916"/>
            <a:ext cx="129853" cy="181324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3" name="Freeform 3213"/>
          <p:cNvSpPr/>
          <p:nvPr/>
        </p:nvSpPr>
        <p:spPr>
          <a:xfrm rot="0" flipH="0" flipV="0">
            <a:off x="16536802" y="6901916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4" name="Freeform 3214"/>
          <p:cNvSpPr/>
          <p:nvPr/>
        </p:nvSpPr>
        <p:spPr>
          <a:xfrm rot="0" flipH="0" flipV="0">
            <a:off x="16601086" y="6948426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5" name="Freeform 3215"/>
          <p:cNvSpPr/>
          <p:nvPr/>
        </p:nvSpPr>
        <p:spPr>
          <a:xfrm rot="0" flipH="0" flipV="0">
            <a:off x="16739176" y="6912584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6" name="Freeform 3216"/>
          <p:cNvSpPr/>
          <p:nvPr/>
        </p:nvSpPr>
        <p:spPr>
          <a:xfrm rot="0" flipH="0" flipV="0">
            <a:off x="16835755" y="6948426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7" name="Freeform 3217"/>
          <p:cNvSpPr/>
          <p:nvPr/>
        </p:nvSpPr>
        <p:spPr>
          <a:xfrm rot="0" flipH="0" flipV="0">
            <a:off x="16996522" y="7044172"/>
            <a:ext cx="39814" cy="81236"/>
          </a:xfrm>
          <a:custGeom>
            <a:pathLst>
              <a:path w="1990725" h="4061816">
                <a:moveTo>
                  <a:pt x="1990725" y="0"/>
                </a:moveTo>
                <a:lnTo>
                  <a:pt x="1990725" y="1990724"/>
                </a:lnTo>
                <a:cubicBezTo>
                  <a:pt x="1990725" y="2478483"/>
                  <a:pt x="1820135" y="2917691"/>
                  <a:pt x="1478955" y="3308349"/>
                </a:cubicBezTo>
                <a:cubicBezTo>
                  <a:pt x="1137907" y="3699006"/>
                  <a:pt x="649089" y="3950162"/>
                  <a:pt x="12502" y="4061816"/>
                </a:cubicBezTo>
                <a:lnTo>
                  <a:pt x="12502" y="3150194"/>
                </a:lnTo>
                <a:cubicBezTo>
                  <a:pt x="289521" y="3084048"/>
                  <a:pt x="509654" y="2942430"/>
                  <a:pt x="672902" y="2725339"/>
                </a:cubicBezTo>
                <a:cubicBezTo>
                  <a:pt x="836150" y="2508381"/>
                  <a:pt x="917774" y="2280046"/>
                  <a:pt x="917774" y="2040333"/>
                </a:cubicBezTo>
                <a:lnTo>
                  <a:pt x="917774" y="1953418"/>
                </a:lnTo>
                <a:lnTo>
                  <a:pt x="0" y="1953418"/>
                </a:lnTo>
                <a:lnTo>
                  <a:pt x="0" y="0"/>
                </a:lnTo>
                <a:close/>
                <a:moveTo>
                  <a:pt x="1178322" y="1953418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8" name="Freeform 3218"/>
          <p:cNvSpPr/>
          <p:nvPr/>
        </p:nvSpPr>
        <p:spPr>
          <a:xfrm rot="0" flipH="0" flipV="0">
            <a:off x="12425236" y="7252436"/>
            <a:ext cx="153169" cy="181324"/>
          </a:xfrm>
          <a:custGeom>
            <a:pathLst>
              <a:path w="7658497" h="9066212">
                <a:moveTo>
                  <a:pt x="1996877" y="0"/>
                </a:moveTo>
                <a:lnTo>
                  <a:pt x="1996877" y="3479006"/>
                </a:lnTo>
                <a:lnTo>
                  <a:pt x="5667970" y="3479006"/>
                </a:lnTo>
                <a:lnTo>
                  <a:pt x="5667970" y="0"/>
                </a:lnTo>
                <a:lnTo>
                  <a:pt x="7658497" y="0"/>
                </a:lnTo>
                <a:lnTo>
                  <a:pt x="7658497" y="9066212"/>
                </a:lnTo>
                <a:lnTo>
                  <a:pt x="5667970" y="9066212"/>
                </a:lnTo>
                <a:lnTo>
                  <a:pt x="5667970" y="5153223"/>
                </a:lnTo>
                <a:lnTo>
                  <a:pt x="1996877" y="5153223"/>
                </a:lnTo>
                <a:lnTo>
                  <a:pt x="199687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19" name="Freeform 3219"/>
          <p:cNvSpPr/>
          <p:nvPr/>
        </p:nvSpPr>
        <p:spPr>
          <a:xfrm rot="0" flipH="0" flipV="0">
            <a:off x="12603282" y="7298946"/>
            <a:ext cx="131091" cy="138410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0" name="Freeform 3220"/>
          <p:cNvSpPr/>
          <p:nvPr/>
        </p:nvSpPr>
        <p:spPr>
          <a:xfrm rot="0" flipH="0" flipV="0">
            <a:off x="12756520" y="7252436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1" name="Freeform 3221"/>
          <p:cNvSpPr/>
          <p:nvPr/>
        </p:nvSpPr>
        <p:spPr>
          <a:xfrm rot="0" flipH="0" flipV="0">
            <a:off x="12814356" y="7298946"/>
            <a:ext cx="121665" cy="13841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2" name="Freeform 3222"/>
          <p:cNvSpPr/>
          <p:nvPr/>
        </p:nvSpPr>
        <p:spPr>
          <a:xfrm rot="0" flipH="0" flipV="0">
            <a:off x="12958196" y="7252436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3" name="Freeform 3223"/>
          <p:cNvSpPr/>
          <p:nvPr/>
        </p:nvSpPr>
        <p:spPr>
          <a:xfrm rot="0" flipH="0" flipV="0">
            <a:off x="13022482" y="7298946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4" name="Freeform 3224"/>
          <p:cNvSpPr/>
          <p:nvPr/>
        </p:nvSpPr>
        <p:spPr>
          <a:xfrm rot="0" flipH="0" flipV="0">
            <a:off x="13168757" y="7298946"/>
            <a:ext cx="130222" cy="184546"/>
          </a:xfrm>
          <a:custGeom>
            <a:pathLst>
              <a:path w="6511131" h="9227343">
                <a:moveTo>
                  <a:pt x="2815233" y="0"/>
                </a:moveTo>
                <a:cubicBezTo>
                  <a:pt x="3294790" y="0"/>
                  <a:pt x="3691665" y="88900"/>
                  <a:pt x="4005858" y="266700"/>
                </a:cubicBezTo>
                <a:cubicBezTo>
                  <a:pt x="4320051" y="444500"/>
                  <a:pt x="4576366" y="704916"/>
                  <a:pt x="4774803" y="1047948"/>
                </a:cubicBezTo>
                <a:lnTo>
                  <a:pt x="4799608" y="1047948"/>
                </a:lnTo>
                <a:lnTo>
                  <a:pt x="4799608" y="173633"/>
                </a:lnTo>
                <a:lnTo>
                  <a:pt x="6511131" y="173633"/>
                </a:lnTo>
                <a:lnTo>
                  <a:pt x="6511131" y="6374805"/>
                </a:lnTo>
                <a:cubicBezTo>
                  <a:pt x="6511131" y="7255469"/>
                  <a:pt x="6231004" y="7951059"/>
                  <a:pt x="5670749" y="8461573"/>
                </a:cubicBezTo>
                <a:cubicBezTo>
                  <a:pt x="5110626" y="8972086"/>
                  <a:pt x="4260056" y="9227343"/>
                  <a:pt x="3119041" y="9227343"/>
                </a:cubicBezTo>
                <a:cubicBezTo>
                  <a:pt x="2346061" y="9227343"/>
                  <a:pt x="1682552" y="9042333"/>
                  <a:pt x="1128514" y="8672313"/>
                </a:cubicBezTo>
                <a:cubicBezTo>
                  <a:pt x="574609" y="8302426"/>
                  <a:pt x="270735" y="7784636"/>
                  <a:pt x="216892" y="7118944"/>
                </a:cubicBezTo>
                <a:lnTo>
                  <a:pt x="2002830" y="7118944"/>
                </a:lnTo>
                <a:cubicBezTo>
                  <a:pt x="2085512" y="7437370"/>
                  <a:pt x="2242608" y="7667889"/>
                  <a:pt x="2474119" y="7810499"/>
                </a:cubicBezTo>
                <a:cubicBezTo>
                  <a:pt x="2705629" y="7953109"/>
                  <a:pt x="2997134" y="8024415"/>
                  <a:pt x="3348633" y="8024415"/>
                </a:cubicBezTo>
                <a:cubicBezTo>
                  <a:pt x="3811654" y="8024415"/>
                  <a:pt x="4169238" y="7884847"/>
                  <a:pt x="4421386" y="7605712"/>
                </a:cubicBezTo>
                <a:cubicBezTo>
                  <a:pt x="4673534" y="7326708"/>
                  <a:pt x="4799608" y="6939160"/>
                  <a:pt x="4799608" y="6443067"/>
                </a:cubicBezTo>
                <a:lnTo>
                  <a:pt x="4799608" y="5531445"/>
                </a:lnTo>
                <a:lnTo>
                  <a:pt x="4774803" y="5531445"/>
                </a:lnTo>
                <a:cubicBezTo>
                  <a:pt x="4597003" y="5853972"/>
                  <a:pt x="4335529" y="6104136"/>
                  <a:pt x="3990380" y="6281936"/>
                </a:cubicBezTo>
                <a:cubicBezTo>
                  <a:pt x="3645231" y="6459604"/>
                  <a:pt x="3249414" y="6548438"/>
                  <a:pt x="2802930" y="6548438"/>
                </a:cubicBezTo>
                <a:cubicBezTo>
                  <a:pt x="1918163" y="6548438"/>
                  <a:pt x="1229783" y="6254948"/>
                  <a:pt x="737791" y="5667970"/>
                </a:cubicBezTo>
                <a:cubicBezTo>
                  <a:pt x="245930" y="5080860"/>
                  <a:pt x="0" y="4274675"/>
                  <a:pt x="0" y="3249414"/>
                </a:cubicBezTo>
                <a:cubicBezTo>
                  <a:pt x="0" y="2323373"/>
                  <a:pt x="257307" y="1550326"/>
                  <a:pt x="771922" y="930275"/>
                </a:cubicBezTo>
                <a:cubicBezTo>
                  <a:pt x="1286669" y="310092"/>
                  <a:pt x="1967772" y="0"/>
                  <a:pt x="2815233" y="0"/>
                </a:cubicBezTo>
                <a:close/>
                <a:moveTo>
                  <a:pt x="6256933" y="6740723"/>
                </a:moveTo>
                <a:moveTo>
                  <a:pt x="1804392" y="3224609"/>
                </a:moveTo>
                <a:cubicBezTo>
                  <a:pt x="1804392" y="3840559"/>
                  <a:pt x="1931525" y="4322167"/>
                  <a:pt x="2185789" y="4669433"/>
                </a:cubicBezTo>
                <a:cubicBezTo>
                  <a:pt x="2440054" y="5016698"/>
                  <a:pt x="2798696" y="5190331"/>
                  <a:pt x="3261717" y="5190331"/>
                </a:cubicBezTo>
                <a:cubicBezTo>
                  <a:pt x="3737174" y="5190331"/>
                  <a:pt x="4112353" y="5016698"/>
                  <a:pt x="4387255" y="4669433"/>
                </a:cubicBezTo>
                <a:cubicBezTo>
                  <a:pt x="4662157" y="4322167"/>
                  <a:pt x="4799608" y="3888118"/>
                  <a:pt x="4799608" y="3367286"/>
                </a:cubicBezTo>
                <a:cubicBezTo>
                  <a:pt x="4799608" y="2726465"/>
                  <a:pt x="4669367" y="2231430"/>
                  <a:pt x="4408885" y="1882180"/>
                </a:cubicBezTo>
                <a:cubicBezTo>
                  <a:pt x="4148535" y="1532798"/>
                  <a:pt x="3764095" y="1358106"/>
                  <a:pt x="3255566" y="1358106"/>
                </a:cubicBezTo>
                <a:cubicBezTo>
                  <a:pt x="2809081" y="1358106"/>
                  <a:pt x="2455598" y="1527638"/>
                  <a:pt x="2195116" y="1866702"/>
                </a:cubicBezTo>
                <a:cubicBezTo>
                  <a:pt x="1934633" y="2205633"/>
                  <a:pt x="1804392" y="2658269"/>
                  <a:pt x="1804392" y="3224609"/>
                </a:cubicBezTo>
                <a:close/>
                <a:moveTo>
                  <a:pt x="303232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5" name="Freeform 3225"/>
          <p:cNvSpPr/>
          <p:nvPr/>
        </p:nvSpPr>
        <p:spPr>
          <a:xfrm rot="0" flipH="0" flipV="0">
            <a:off x="13328782" y="7252436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6" name="Freeform 3226"/>
          <p:cNvSpPr/>
          <p:nvPr/>
        </p:nvSpPr>
        <p:spPr>
          <a:xfrm rot="0" flipH="0" flipV="0">
            <a:off x="13393068" y="7298946"/>
            <a:ext cx="123154" cy="134814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7" name="Freeform 3227"/>
          <p:cNvSpPr/>
          <p:nvPr/>
        </p:nvSpPr>
        <p:spPr>
          <a:xfrm rot="0" flipH="0" flipV="0">
            <a:off x="13598414" y="7302419"/>
            <a:ext cx="134937" cy="177601"/>
          </a:xfrm>
          <a:custGeom>
            <a:pathLst>
              <a:path w="6746874" h="8880077">
                <a:moveTo>
                  <a:pt x="1934765" y="0"/>
                </a:moveTo>
                <a:lnTo>
                  <a:pt x="3423046" y="4495800"/>
                </a:lnTo>
                <a:lnTo>
                  <a:pt x="3447850" y="4495800"/>
                </a:lnTo>
                <a:lnTo>
                  <a:pt x="4880371" y="0"/>
                </a:lnTo>
                <a:lnTo>
                  <a:pt x="6746874" y="0"/>
                </a:lnTo>
                <a:lnTo>
                  <a:pt x="3956247" y="7515819"/>
                </a:lnTo>
                <a:cubicBezTo>
                  <a:pt x="3790883" y="7954102"/>
                  <a:pt x="3536618" y="8291048"/>
                  <a:pt x="3193454" y="8526660"/>
                </a:cubicBezTo>
                <a:cubicBezTo>
                  <a:pt x="2850421" y="8762271"/>
                  <a:pt x="2406054" y="8880077"/>
                  <a:pt x="1860350" y="8880077"/>
                </a:cubicBezTo>
                <a:cubicBezTo>
                  <a:pt x="1599868" y="8880077"/>
                  <a:pt x="1379669" y="8873859"/>
                  <a:pt x="1199752" y="8861424"/>
                </a:cubicBezTo>
                <a:cubicBezTo>
                  <a:pt x="1019968" y="8849121"/>
                  <a:pt x="835024" y="8832650"/>
                  <a:pt x="644921" y="8812013"/>
                </a:cubicBezTo>
                <a:lnTo>
                  <a:pt x="644921" y="7329883"/>
                </a:lnTo>
                <a:cubicBezTo>
                  <a:pt x="863996" y="7354622"/>
                  <a:pt x="1043780" y="7371092"/>
                  <a:pt x="1184274" y="7379294"/>
                </a:cubicBezTo>
                <a:cubicBezTo>
                  <a:pt x="1324900" y="7387629"/>
                  <a:pt x="1459308" y="7391796"/>
                  <a:pt x="1587499" y="7391796"/>
                </a:cubicBezTo>
                <a:cubicBezTo>
                  <a:pt x="1843748" y="7391796"/>
                  <a:pt x="2042119" y="7313215"/>
                  <a:pt x="2182613" y="7156052"/>
                </a:cubicBezTo>
                <a:cubicBezTo>
                  <a:pt x="2323239" y="6999022"/>
                  <a:pt x="2393552" y="6802701"/>
                  <a:pt x="2393552" y="6567090"/>
                </a:cubicBezTo>
                <a:cubicBezTo>
                  <a:pt x="2393552" y="6505046"/>
                  <a:pt x="2389385" y="6444059"/>
                  <a:pt x="2381050" y="6384131"/>
                </a:cubicBezTo>
                <a:cubicBezTo>
                  <a:pt x="2372848" y="6324203"/>
                  <a:pt x="2350160" y="6248731"/>
                  <a:pt x="2312986" y="6157714"/>
                </a:cubicBezTo>
                <a:lnTo>
                  <a:pt x="0" y="0"/>
                </a:lnTo>
                <a:close/>
                <a:moveTo>
                  <a:pt x="664765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8" name="Freeform 3228"/>
          <p:cNvSpPr/>
          <p:nvPr/>
        </p:nvSpPr>
        <p:spPr>
          <a:xfrm rot="0" flipH="0" flipV="0">
            <a:off x="13746611" y="7252436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29" name="Freeform 3229"/>
          <p:cNvSpPr/>
          <p:nvPr/>
        </p:nvSpPr>
        <p:spPr>
          <a:xfrm rot="0" flipH="0" flipV="0">
            <a:off x="13811889" y="7252436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0" name="Freeform 3230"/>
          <p:cNvSpPr/>
          <p:nvPr/>
        </p:nvSpPr>
        <p:spPr>
          <a:xfrm rot="0" flipH="0" flipV="0">
            <a:off x="13872083" y="7298946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1" name="Freeform 3231"/>
          <p:cNvSpPr/>
          <p:nvPr/>
        </p:nvSpPr>
        <p:spPr>
          <a:xfrm rot="0" flipH="0" flipV="0">
            <a:off x="14031116" y="7298946"/>
            <a:ext cx="133572" cy="181074"/>
          </a:xfrm>
          <a:custGeom>
            <a:pathLst>
              <a:path w="6678613" h="9053710">
                <a:moveTo>
                  <a:pt x="3695899" y="0"/>
                </a:moveTo>
                <a:cubicBezTo>
                  <a:pt x="4626041" y="0"/>
                  <a:pt x="5355696" y="325570"/>
                  <a:pt x="5884863" y="976709"/>
                </a:cubicBezTo>
                <a:cubicBezTo>
                  <a:pt x="6414030" y="1627849"/>
                  <a:pt x="6678613" y="2478418"/>
                  <a:pt x="6678613" y="3528417"/>
                </a:cubicBezTo>
                <a:cubicBezTo>
                  <a:pt x="6678613" y="4499967"/>
                  <a:pt x="6418130" y="5308203"/>
                  <a:pt x="5897166" y="5953125"/>
                </a:cubicBezTo>
                <a:cubicBezTo>
                  <a:pt x="5376334" y="6598047"/>
                  <a:pt x="4675651" y="6920507"/>
                  <a:pt x="3795117" y="6920507"/>
                </a:cubicBezTo>
                <a:cubicBezTo>
                  <a:pt x="3394141" y="6920507"/>
                  <a:pt x="3020021" y="6834716"/>
                  <a:pt x="2672755" y="6663134"/>
                </a:cubicBezTo>
                <a:cubicBezTo>
                  <a:pt x="2325489" y="6491552"/>
                  <a:pt x="2044369" y="6246614"/>
                  <a:pt x="1829396" y="5928320"/>
                </a:cubicBezTo>
                <a:lnTo>
                  <a:pt x="1798241" y="5928320"/>
                </a:lnTo>
                <a:lnTo>
                  <a:pt x="1798241" y="9053710"/>
                </a:lnTo>
                <a:lnTo>
                  <a:pt x="0" y="9053710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10841"/>
                </a:lnTo>
                <a:lnTo>
                  <a:pt x="1736328" y="1010841"/>
                </a:lnTo>
                <a:cubicBezTo>
                  <a:pt x="1951302" y="667676"/>
                  <a:pt x="2225146" y="413412"/>
                  <a:pt x="2557860" y="248047"/>
                </a:cubicBezTo>
                <a:cubicBezTo>
                  <a:pt x="2890706" y="82683"/>
                  <a:pt x="3270052" y="0"/>
                  <a:pt x="3695899" y="0"/>
                </a:cubicBezTo>
                <a:close/>
                <a:moveTo>
                  <a:pt x="6052344" y="6740723"/>
                </a:moveTo>
                <a:moveTo>
                  <a:pt x="1736328" y="3478808"/>
                </a:moveTo>
                <a:cubicBezTo>
                  <a:pt x="1736328" y="4107193"/>
                  <a:pt x="1870671" y="4611555"/>
                  <a:pt x="2139355" y="4991894"/>
                </a:cubicBezTo>
                <a:cubicBezTo>
                  <a:pt x="2408039" y="5372232"/>
                  <a:pt x="2798696" y="5562402"/>
                  <a:pt x="3311327" y="5562402"/>
                </a:cubicBezTo>
                <a:cubicBezTo>
                  <a:pt x="3811654" y="5562402"/>
                  <a:pt x="4197152" y="5380501"/>
                  <a:pt x="4467821" y="5016698"/>
                </a:cubicBezTo>
                <a:cubicBezTo>
                  <a:pt x="4738621" y="4652896"/>
                  <a:pt x="4874022" y="4140266"/>
                  <a:pt x="4874022" y="3478808"/>
                </a:cubicBezTo>
                <a:cubicBezTo>
                  <a:pt x="4874022" y="2850423"/>
                  <a:pt x="4739680" y="2339909"/>
                  <a:pt x="4470996" y="1947267"/>
                </a:cubicBezTo>
                <a:cubicBezTo>
                  <a:pt x="4202311" y="1554493"/>
                  <a:pt x="3807487" y="1358106"/>
                  <a:pt x="3286522" y="1358106"/>
                </a:cubicBezTo>
                <a:cubicBezTo>
                  <a:pt x="2790428" y="1358106"/>
                  <a:pt x="2408039" y="1544174"/>
                  <a:pt x="2139355" y="1916311"/>
                </a:cubicBezTo>
                <a:cubicBezTo>
                  <a:pt x="1870671" y="2288315"/>
                  <a:pt x="1736328" y="2809148"/>
                  <a:pt x="1736328" y="3478808"/>
                </a:cubicBezTo>
                <a:close/>
                <a:moveTo>
                  <a:pt x="2573536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2" name="Freeform 3232"/>
          <p:cNvSpPr/>
          <p:nvPr/>
        </p:nvSpPr>
        <p:spPr>
          <a:xfrm rot="0" flipH="0" flipV="0">
            <a:off x="14187048" y="7252436"/>
            <a:ext cx="36091" cy="181324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3" name="Freeform 3233"/>
          <p:cNvSpPr/>
          <p:nvPr/>
        </p:nvSpPr>
        <p:spPr>
          <a:xfrm rot="0" flipH="0" flipV="0">
            <a:off x="14244884" y="7298946"/>
            <a:ext cx="121665" cy="13841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4" name="Freeform 3234"/>
          <p:cNvSpPr/>
          <p:nvPr/>
        </p:nvSpPr>
        <p:spPr>
          <a:xfrm rot="0" flipH="0" flipV="0">
            <a:off x="14375452" y="7263104"/>
            <a:ext cx="84335" cy="172144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5" name="Freeform 3235"/>
          <p:cNvSpPr/>
          <p:nvPr/>
        </p:nvSpPr>
        <p:spPr>
          <a:xfrm rot="0" flipH="0" flipV="0">
            <a:off x="14472031" y="7298946"/>
            <a:ext cx="135929" cy="13841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5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6" name="Rectangle 3236"/>
          <p:cNvSpPr/>
          <p:nvPr/>
        </p:nvSpPr>
        <p:spPr>
          <a:xfrm rot="0" flipH="0" flipV="0">
            <a:off x="12407750" y="7550032"/>
            <a:ext cx="3246120" cy="243595"/>
          </a:xfrm>
          <a:prstGeom prst="rect">
            <a:avLst/>
          </a:prstGeom>
        </p:spPr>
      </p:sp>
      <p:sp>
        <p:nvSpPr>
          <p:cNvPr id="3237" name="Freeform 3237"/>
          <p:cNvSpPr/>
          <p:nvPr/>
        </p:nvSpPr>
        <p:spPr>
          <a:xfrm rot="0" flipH="0" flipV="0">
            <a:off x="12421739" y="7590453"/>
            <a:ext cx="115690" cy="145059"/>
          </a:xfrm>
          <a:custGeom>
            <a:pathLst>
              <a:path w="7230666" h="9066212">
                <a:moveTo>
                  <a:pt x="4154885" y="0"/>
                </a:moveTo>
                <a:cubicBezTo>
                  <a:pt x="5101564" y="0"/>
                  <a:pt x="5850864" y="265642"/>
                  <a:pt x="6402785" y="796925"/>
                </a:cubicBezTo>
                <a:cubicBezTo>
                  <a:pt x="6954705" y="1328208"/>
                  <a:pt x="7230666" y="2032066"/>
                  <a:pt x="7230666" y="2908498"/>
                </a:cubicBezTo>
                <a:cubicBezTo>
                  <a:pt x="7230666" y="3780698"/>
                  <a:pt x="6954705" y="4483497"/>
                  <a:pt x="6402785" y="5016897"/>
                </a:cubicBezTo>
                <a:cubicBezTo>
                  <a:pt x="5850864" y="5550165"/>
                  <a:pt x="5101564" y="5816798"/>
                  <a:pt x="4154885" y="5816798"/>
                </a:cubicBezTo>
                <a:lnTo>
                  <a:pt x="1996877" y="5816798"/>
                </a:lnTo>
                <a:lnTo>
                  <a:pt x="199687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3603030" y="4266406"/>
                </a:moveTo>
                <a:cubicBezTo>
                  <a:pt x="4173471" y="4266406"/>
                  <a:pt x="4598194" y="4158919"/>
                  <a:pt x="4877197" y="3943945"/>
                </a:cubicBezTo>
                <a:cubicBezTo>
                  <a:pt x="5156332" y="3728971"/>
                  <a:pt x="5295900" y="3383823"/>
                  <a:pt x="5295900" y="2908498"/>
                </a:cubicBezTo>
                <a:cubicBezTo>
                  <a:pt x="5295900" y="2445478"/>
                  <a:pt x="5161492" y="2103372"/>
                  <a:pt x="4892675" y="1882180"/>
                </a:cubicBezTo>
                <a:cubicBezTo>
                  <a:pt x="4623991" y="1660988"/>
                  <a:pt x="4196160" y="1550392"/>
                  <a:pt x="3609181" y="1550392"/>
                </a:cubicBezTo>
                <a:lnTo>
                  <a:pt x="1996877" y="1550392"/>
                </a:lnTo>
                <a:lnTo>
                  <a:pt x="1996877" y="4266406"/>
                </a:lnTo>
                <a:close/>
                <a:moveTo>
                  <a:pt x="392549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8" name="Freeform 3238"/>
          <p:cNvSpPr/>
          <p:nvPr/>
        </p:nvSpPr>
        <p:spPr>
          <a:xfrm rot="0" flipH="0" flipV="0">
            <a:off x="12544958" y="7590256"/>
            <a:ext cx="102393" cy="148132"/>
          </a:xfrm>
          <a:custGeom>
            <a:pathLst>
              <a:path w="6399609" h="9258299">
                <a:moveTo>
                  <a:pt x="3292674" y="2337792"/>
                </a:moveTo>
                <a:cubicBezTo>
                  <a:pt x="4264224" y="2337792"/>
                  <a:pt x="4986668" y="2497005"/>
                  <a:pt x="5460008" y="2815431"/>
                </a:cubicBezTo>
                <a:cubicBezTo>
                  <a:pt x="5933348" y="3133725"/>
                  <a:pt x="6170017" y="3582260"/>
                  <a:pt x="6170017" y="4161036"/>
                </a:cubicBezTo>
                <a:lnTo>
                  <a:pt x="6170017" y="7683301"/>
                </a:lnTo>
                <a:cubicBezTo>
                  <a:pt x="6170017" y="7947885"/>
                  <a:pt x="6187612" y="8212468"/>
                  <a:pt x="6222802" y="8477051"/>
                </a:cubicBezTo>
                <a:cubicBezTo>
                  <a:pt x="6257991" y="8741635"/>
                  <a:pt x="6316927" y="8942123"/>
                  <a:pt x="6399609" y="9078515"/>
                </a:cubicBezTo>
                <a:lnTo>
                  <a:pt x="4570214" y="9078515"/>
                </a:lnTo>
                <a:cubicBezTo>
                  <a:pt x="4537141" y="8979297"/>
                  <a:pt x="4509228" y="8876969"/>
                  <a:pt x="4486474" y="8771533"/>
                </a:cubicBezTo>
                <a:cubicBezTo>
                  <a:pt x="4463719" y="8666096"/>
                  <a:pt x="4448241" y="8559668"/>
                  <a:pt x="4440039" y="8452247"/>
                </a:cubicBezTo>
                <a:cubicBezTo>
                  <a:pt x="4187759" y="8712597"/>
                  <a:pt x="3874559" y="8912026"/>
                  <a:pt x="3500438" y="9050536"/>
                </a:cubicBezTo>
                <a:cubicBezTo>
                  <a:pt x="3126317" y="9189044"/>
                  <a:pt x="2703645" y="9258299"/>
                  <a:pt x="2232422" y="9258299"/>
                </a:cubicBezTo>
                <a:cubicBezTo>
                  <a:pt x="1554427" y="9258299"/>
                  <a:pt x="1012825" y="9087775"/>
                  <a:pt x="607616" y="8746728"/>
                </a:cubicBezTo>
                <a:cubicBezTo>
                  <a:pt x="202539" y="8405680"/>
                  <a:pt x="0" y="7918913"/>
                  <a:pt x="0" y="7286426"/>
                </a:cubicBezTo>
                <a:cubicBezTo>
                  <a:pt x="0" y="6674578"/>
                  <a:pt x="190169" y="6206397"/>
                  <a:pt x="570508" y="5881886"/>
                </a:cubicBezTo>
                <a:cubicBezTo>
                  <a:pt x="950846" y="5557242"/>
                  <a:pt x="1643261" y="5339159"/>
                  <a:pt x="2647752" y="5227637"/>
                </a:cubicBezTo>
                <a:cubicBezTo>
                  <a:pt x="3346516" y="5161491"/>
                  <a:pt x="3807487" y="5075701"/>
                  <a:pt x="4030663" y="4970264"/>
                </a:cubicBezTo>
                <a:cubicBezTo>
                  <a:pt x="4253971" y="4864827"/>
                  <a:pt x="4365625" y="4681868"/>
                  <a:pt x="4365625" y="4421386"/>
                </a:cubicBezTo>
                <a:cubicBezTo>
                  <a:pt x="4365625" y="4127830"/>
                  <a:pt x="4279834" y="3907697"/>
                  <a:pt x="4108252" y="3760986"/>
                </a:cubicBezTo>
                <a:cubicBezTo>
                  <a:pt x="3936669" y="3614274"/>
                  <a:pt x="3635904" y="3540919"/>
                  <a:pt x="3205956" y="3540919"/>
                </a:cubicBezTo>
                <a:cubicBezTo>
                  <a:pt x="2833820" y="3540919"/>
                  <a:pt x="2548533" y="3620492"/>
                  <a:pt x="2350095" y="3779639"/>
                </a:cubicBezTo>
                <a:cubicBezTo>
                  <a:pt x="2151658" y="3938786"/>
                  <a:pt x="2035903" y="4189941"/>
                  <a:pt x="2002830" y="4533106"/>
                </a:cubicBezTo>
                <a:lnTo>
                  <a:pt x="198438" y="4533106"/>
                </a:lnTo>
                <a:cubicBezTo>
                  <a:pt x="248047" y="3813704"/>
                  <a:pt x="544645" y="3268001"/>
                  <a:pt x="1088231" y="2895997"/>
                </a:cubicBezTo>
                <a:cubicBezTo>
                  <a:pt x="1631818" y="2523861"/>
                  <a:pt x="2366632" y="2337792"/>
                  <a:pt x="3292674" y="2337792"/>
                </a:cubicBezTo>
                <a:close/>
                <a:moveTo>
                  <a:pt x="6331347" y="9078515"/>
                </a:moveTo>
                <a:moveTo>
                  <a:pt x="1798241" y="7212012"/>
                </a:moveTo>
                <a:cubicBezTo>
                  <a:pt x="1798241" y="7472362"/>
                  <a:pt x="1887141" y="7676951"/>
                  <a:pt x="2064941" y="7825780"/>
                </a:cubicBezTo>
                <a:cubicBezTo>
                  <a:pt x="2242741" y="7974608"/>
                  <a:pt x="2523861" y="8049022"/>
                  <a:pt x="2908300" y="8049022"/>
                </a:cubicBezTo>
                <a:cubicBezTo>
                  <a:pt x="3387857" y="8049022"/>
                  <a:pt x="3750601" y="7922948"/>
                  <a:pt x="3996531" y="7670800"/>
                </a:cubicBezTo>
                <a:cubicBezTo>
                  <a:pt x="4242594" y="7418652"/>
                  <a:pt x="4365625" y="7050749"/>
                  <a:pt x="4365625" y="6567090"/>
                </a:cubicBezTo>
                <a:lnTo>
                  <a:pt x="4365625" y="5866209"/>
                </a:lnTo>
                <a:cubicBezTo>
                  <a:pt x="4258072" y="5953125"/>
                  <a:pt x="4116454" y="6018278"/>
                  <a:pt x="3940770" y="6061670"/>
                </a:cubicBezTo>
                <a:cubicBezTo>
                  <a:pt x="3765087" y="6105062"/>
                  <a:pt x="3447785" y="6159831"/>
                  <a:pt x="2988866" y="6225976"/>
                </a:cubicBezTo>
                <a:cubicBezTo>
                  <a:pt x="2579555" y="6279687"/>
                  <a:pt x="2278790" y="6386115"/>
                  <a:pt x="2086570" y="6545262"/>
                </a:cubicBezTo>
                <a:cubicBezTo>
                  <a:pt x="1894351" y="6704409"/>
                  <a:pt x="1798241" y="6926659"/>
                  <a:pt x="1798241" y="7212012"/>
                </a:cubicBezTo>
                <a:close/>
                <a:moveTo>
                  <a:pt x="1457127" y="9078515"/>
                </a:moveTo>
                <a:moveTo>
                  <a:pt x="2883495" y="0"/>
                </a:moveTo>
                <a:lnTo>
                  <a:pt x="2883495" y="1482130"/>
                </a:lnTo>
                <a:lnTo>
                  <a:pt x="1165820" y="1482130"/>
                </a:lnTo>
                <a:lnTo>
                  <a:pt x="1165820" y="0"/>
                </a:lnTo>
                <a:close/>
                <a:moveTo>
                  <a:pt x="8669139" y="9078515"/>
                </a:moveTo>
                <a:moveTo>
                  <a:pt x="5494338" y="0"/>
                </a:moveTo>
                <a:lnTo>
                  <a:pt x="5494338" y="1482130"/>
                </a:lnTo>
                <a:lnTo>
                  <a:pt x="3782814" y="1482130"/>
                </a:lnTo>
                <a:lnTo>
                  <a:pt x="3782814" y="0"/>
                </a:lnTo>
                <a:close/>
                <a:moveTo>
                  <a:pt x="8669139" y="9078515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39" name="Freeform 3239"/>
          <p:cNvSpPr/>
          <p:nvPr/>
        </p:nvSpPr>
        <p:spPr>
          <a:xfrm rot="0" flipH="0" flipV="0">
            <a:off x="12661594" y="7590256"/>
            <a:ext cx="102393" cy="148132"/>
          </a:xfrm>
          <a:custGeom>
            <a:pathLst>
              <a:path w="6399609" h="9258299">
                <a:moveTo>
                  <a:pt x="3292674" y="2337792"/>
                </a:moveTo>
                <a:cubicBezTo>
                  <a:pt x="4264224" y="2337792"/>
                  <a:pt x="4986668" y="2497005"/>
                  <a:pt x="5460008" y="2815431"/>
                </a:cubicBezTo>
                <a:cubicBezTo>
                  <a:pt x="5933348" y="3133725"/>
                  <a:pt x="6170017" y="3582260"/>
                  <a:pt x="6170017" y="4161036"/>
                </a:cubicBezTo>
                <a:lnTo>
                  <a:pt x="6170017" y="7683301"/>
                </a:lnTo>
                <a:cubicBezTo>
                  <a:pt x="6170017" y="7947885"/>
                  <a:pt x="6187612" y="8212468"/>
                  <a:pt x="6222802" y="8477051"/>
                </a:cubicBezTo>
                <a:cubicBezTo>
                  <a:pt x="6257991" y="8741635"/>
                  <a:pt x="6316927" y="8942123"/>
                  <a:pt x="6399609" y="9078515"/>
                </a:cubicBezTo>
                <a:lnTo>
                  <a:pt x="4570214" y="9078515"/>
                </a:lnTo>
                <a:cubicBezTo>
                  <a:pt x="4537141" y="8979297"/>
                  <a:pt x="4509228" y="8876969"/>
                  <a:pt x="4486474" y="8771533"/>
                </a:cubicBezTo>
                <a:cubicBezTo>
                  <a:pt x="4463719" y="8666096"/>
                  <a:pt x="4448241" y="8559668"/>
                  <a:pt x="4440039" y="8452247"/>
                </a:cubicBezTo>
                <a:cubicBezTo>
                  <a:pt x="4187759" y="8712597"/>
                  <a:pt x="3874559" y="8912026"/>
                  <a:pt x="3500438" y="9050536"/>
                </a:cubicBezTo>
                <a:cubicBezTo>
                  <a:pt x="3126317" y="9189044"/>
                  <a:pt x="2703645" y="9258299"/>
                  <a:pt x="2232422" y="9258299"/>
                </a:cubicBezTo>
                <a:cubicBezTo>
                  <a:pt x="1554427" y="9258299"/>
                  <a:pt x="1012825" y="9087775"/>
                  <a:pt x="607616" y="8746728"/>
                </a:cubicBezTo>
                <a:cubicBezTo>
                  <a:pt x="202539" y="8405680"/>
                  <a:pt x="0" y="7918913"/>
                  <a:pt x="0" y="7286426"/>
                </a:cubicBezTo>
                <a:cubicBezTo>
                  <a:pt x="0" y="6674578"/>
                  <a:pt x="190169" y="6206397"/>
                  <a:pt x="570508" y="5881886"/>
                </a:cubicBezTo>
                <a:cubicBezTo>
                  <a:pt x="950846" y="5557242"/>
                  <a:pt x="1643261" y="5339159"/>
                  <a:pt x="2647752" y="5227637"/>
                </a:cubicBezTo>
                <a:cubicBezTo>
                  <a:pt x="3346516" y="5161491"/>
                  <a:pt x="3807487" y="5075701"/>
                  <a:pt x="4030663" y="4970264"/>
                </a:cubicBezTo>
                <a:cubicBezTo>
                  <a:pt x="4253971" y="4864827"/>
                  <a:pt x="4365625" y="4681868"/>
                  <a:pt x="4365625" y="4421386"/>
                </a:cubicBezTo>
                <a:cubicBezTo>
                  <a:pt x="4365625" y="4127830"/>
                  <a:pt x="4279834" y="3907697"/>
                  <a:pt x="4108252" y="3760986"/>
                </a:cubicBezTo>
                <a:cubicBezTo>
                  <a:pt x="3936669" y="3614274"/>
                  <a:pt x="3635904" y="3540919"/>
                  <a:pt x="3205956" y="3540919"/>
                </a:cubicBezTo>
                <a:cubicBezTo>
                  <a:pt x="2833820" y="3540919"/>
                  <a:pt x="2548533" y="3620492"/>
                  <a:pt x="2350095" y="3779639"/>
                </a:cubicBezTo>
                <a:cubicBezTo>
                  <a:pt x="2151658" y="3938786"/>
                  <a:pt x="2035903" y="4189941"/>
                  <a:pt x="2002830" y="4533106"/>
                </a:cubicBezTo>
                <a:lnTo>
                  <a:pt x="198438" y="4533106"/>
                </a:lnTo>
                <a:cubicBezTo>
                  <a:pt x="248047" y="3813704"/>
                  <a:pt x="544645" y="3268001"/>
                  <a:pt x="1088231" y="2895997"/>
                </a:cubicBezTo>
                <a:cubicBezTo>
                  <a:pt x="1631818" y="2523861"/>
                  <a:pt x="2366632" y="2337792"/>
                  <a:pt x="3292674" y="2337792"/>
                </a:cubicBezTo>
                <a:close/>
                <a:moveTo>
                  <a:pt x="6331347" y="9078515"/>
                </a:moveTo>
                <a:moveTo>
                  <a:pt x="1798241" y="7212012"/>
                </a:moveTo>
                <a:cubicBezTo>
                  <a:pt x="1798241" y="7472362"/>
                  <a:pt x="1887141" y="7676951"/>
                  <a:pt x="2064941" y="7825780"/>
                </a:cubicBezTo>
                <a:cubicBezTo>
                  <a:pt x="2242741" y="7974608"/>
                  <a:pt x="2523861" y="8049022"/>
                  <a:pt x="2908300" y="8049022"/>
                </a:cubicBezTo>
                <a:cubicBezTo>
                  <a:pt x="3387857" y="8049022"/>
                  <a:pt x="3750601" y="7922948"/>
                  <a:pt x="3996531" y="7670800"/>
                </a:cubicBezTo>
                <a:cubicBezTo>
                  <a:pt x="4242594" y="7418652"/>
                  <a:pt x="4365625" y="7050749"/>
                  <a:pt x="4365625" y="6567090"/>
                </a:cubicBezTo>
                <a:lnTo>
                  <a:pt x="4365625" y="5866209"/>
                </a:lnTo>
                <a:cubicBezTo>
                  <a:pt x="4258072" y="5953125"/>
                  <a:pt x="4116454" y="6018278"/>
                  <a:pt x="3940770" y="6061670"/>
                </a:cubicBezTo>
                <a:cubicBezTo>
                  <a:pt x="3765087" y="6105062"/>
                  <a:pt x="3447785" y="6159831"/>
                  <a:pt x="2988866" y="6225976"/>
                </a:cubicBezTo>
                <a:cubicBezTo>
                  <a:pt x="2579555" y="6279687"/>
                  <a:pt x="2278790" y="6386115"/>
                  <a:pt x="2086570" y="6545262"/>
                </a:cubicBezTo>
                <a:cubicBezTo>
                  <a:pt x="1894351" y="6704409"/>
                  <a:pt x="1798241" y="6926659"/>
                  <a:pt x="1798241" y="7212012"/>
                </a:cubicBezTo>
                <a:close/>
                <a:moveTo>
                  <a:pt x="1457127" y="9078515"/>
                </a:moveTo>
                <a:moveTo>
                  <a:pt x="2883495" y="0"/>
                </a:moveTo>
                <a:lnTo>
                  <a:pt x="2883495" y="1482130"/>
                </a:lnTo>
                <a:lnTo>
                  <a:pt x="1165820" y="1482130"/>
                </a:lnTo>
                <a:lnTo>
                  <a:pt x="1165820" y="0"/>
                </a:lnTo>
                <a:close/>
                <a:moveTo>
                  <a:pt x="8669139" y="9078515"/>
                </a:moveTo>
                <a:moveTo>
                  <a:pt x="5494338" y="0"/>
                </a:moveTo>
                <a:lnTo>
                  <a:pt x="5494338" y="1482130"/>
                </a:lnTo>
                <a:lnTo>
                  <a:pt x="3782814" y="1482130"/>
                </a:lnTo>
                <a:lnTo>
                  <a:pt x="3782814" y="0"/>
                </a:lnTo>
                <a:close/>
                <a:moveTo>
                  <a:pt x="8669139" y="9078515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0" name="Freeform 3240"/>
          <p:cNvSpPr/>
          <p:nvPr/>
        </p:nvSpPr>
        <p:spPr>
          <a:xfrm rot="0" flipH="0" flipV="0">
            <a:off x="12778231" y="7627661"/>
            <a:ext cx="102393" cy="110728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1" name="Freeform 3241"/>
          <p:cNvSpPr/>
          <p:nvPr/>
        </p:nvSpPr>
        <p:spPr>
          <a:xfrm rot="0" flipH="0" flipV="0">
            <a:off x="12900126" y="7590453"/>
            <a:ext cx="28873" cy="145059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2" name="Freeform 3242"/>
          <p:cNvSpPr/>
          <p:nvPr/>
        </p:nvSpPr>
        <p:spPr>
          <a:xfrm rot="0" flipH="0" flipV="0">
            <a:off x="12951555" y="7627661"/>
            <a:ext cx="98523" cy="107851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3" name="Freeform 3243"/>
          <p:cNvSpPr/>
          <p:nvPr/>
        </p:nvSpPr>
        <p:spPr>
          <a:xfrm rot="0" flipH="0" flipV="0">
            <a:off x="13066690" y="7627661"/>
            <a:ext cx="104873" cy="110728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4" name="Freeform 3244"/>
          <p:cNvSpPr/>
          <p:nvPr/>
        </p:nvSpPr>
        <p:spPr>
          <a:xfrm rot="0" flipH="0" flipV="0">
            <a:off x="13183326" y="7627661"/>
            <a:ext cx="104873" cy="110728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5" name="Freeform 3245"/>
          <p:cNvSpPr/>
          <p:nvPr/>
        </p:nvSpPr>
        <p:spPr>
          <a:xfrm rot="0" flipH="0" flipV="0">
            <a:off x="13305123" y="7627661"/>
            <a:ext cx="98523" cy="107851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6" name="Freeform 3246"/>
          <p:cNvSpPr/>
          <p:nvPr/>
        </p:nvSpPr>
        <p:spPr>
          <a:xfrm rot="0" flipH="0" flipV="0">
            <a:off x="13420952" y="7627661"/>
            <a:ext cx="102393" cy="110728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7" name="Freeform 3247"/>
          <p:cNvSpPr/>
          <p:nvPr/>
        </p:nvSpPr>
        <p:spPr>
          <a:xfrm rot="0" flipH="0" flipV="0">
            <a:off x="13583455" y="7590453"/>
            <a:ext cx="46335" cy="182067"/>
          </a:xfrm>
          <a:custGeom>
            <a:pathLst>
              <a:path w="2895996" h="11379199">
                <a:moveTo>
                  <a:pt x="2895996" y="0"/>
                </a:moveTo>
                <a:lnTo>
                  <a:pt x="2895996" y="1482130"/>
                </a:lnTo>
                <a:lnTo>
                  <a:pt x="1091405" y="1482130"/>
                </a:lnTo>
                <a:lnTo>
                  <a:pt x="1091405" y="0"/>
                </a:lnTo>
                <a:close/>
                <a:moveTo>
                  <a:pt x="9308107" y="9066212"/>
                </a:moveTo>
                <a:moveTo>
                  <a:pt x="2895996" y="2499122"/>
                </a:moveTo>
                <a:lnTo>
                  <a:pt x="2895996" y="9450783"/>
                </a:lnTo>
                <a:cubicBezTo>
                  <a:pt x="2895996" y="10136980"/>
                  <a:pt x="2724414" y="10629899"/>
                  <a:pt x="2381249" y="10929540"/>
                </a:cubicBezTo>
                <a:cubicBezTo>
                  <a:pt x="2038217" y="11229313"/>
                  <a:pt x="1442904" y="11379199"/>
                  <a:pt x="595312" y="11379199"/>
                </a:cubicBezTo>
                <a:cubicBezTo>
                  <a:pt x="491992" y="11379199"/>
                  <a:pt x="392773" y="11375032"/>
                  <a:pt x="297655" y="11366697"/>
                </a:cubicBezTo>
                <a:cubicBezTo>
                  <a:pt x="202539" y="11358495"/>
                  <a:pt x="103320" y="11346126"/>
                  <a:pt x="0" y="11329590"/>
                </a:cubicBezTo>
                <a:lnTo>
                  <a:pt x="0" y="9841308"/>
                </a:lnTo>
                <a:cubicBezTo>
                  <a:pt x="53711" y="9862078"/>
                  <a:pt x="114697" y="9875506"/>
                  <a:pt x="182960" y="9881591"/>
                </a:cubicBezTo>
                <a:cubicBezTo>
                  <a:pt x="251221" y="9887809"/>
                  <a:pt x="320476" y="9890918"/>
                  <a:pt x="390723" y="9890918"/>
                </a:cubicBezTo>
                <a:cubicBezTo>
                  <a:pt x="655306" y="9890918"/>
                  <a:pt x="838199" y="9841308"/>
                  <a:pt x="939402" y="9742090"/>
                </a:cubicBezTo>
                <a:cubicBezTo>
                  <a:pt x="1040738" y="9642871"/>
                  <a:pt x="1091405" y="9506478"/>
                  <a:pt x="1091405" y="9332912"/>
                </a:cubicBezTo>
                <a:lnTo>
                  <a:pt x="1091405" y="2499122"/>
                </a:lnTo>
                <a:close/>
                <a:moveTo>
                  <a:pt x="680898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8" name="Freeform 3248"/>
          <p:cNvSpPr/>
          <p:nvPr/>
        </p:nvSpPr>
        <p:spPr>
          <a:xfrm rot="0" flipH="0" flipV="0">
            <a:off x="13650163" y="7590256"/>
            <a:ext cx="102393" cy="148132"/>
          </a:xfrm>
          <a:custGeom>
            <a:pathLst>
              <a:path w="6399609" h="9258299">
                <a:moveTo>
                  <a:pt x="3292674" y="2337792"/>
                </a:moveTo>
                <a:cubicBezTo>
                  <a:pt x="4264224" y="2337792"/>
                  <a:pt x="4986668" y="2497005"/>
                  <a:pt x="5460008" y="2815431"/>
                </a:cubicBezTo>
                <a:cubicBezTo>
                  <a:pt x="5933348" y="3133725"/>
                  <a:pt x="6170017" y="3582260"/>
                  <a:pt x="6170017" y="4161036"/>
                </a:cubicBezTo>
                <a:lnTo>
                  <a:pt x="6170017" y="7683301"/>
                </a:lnTo>
                <a:cubicBezTo>
                  <a:pt x="6170017" y="7947885"/>
                  <a:pt x="6187612" y="8212468"/>
                  <a:pt x="6222802" y="8477051"/>
                </a:cubicBezTo>
                <a:cubicBezTo>
                  <a:pt x="6257991" y="8741635"/>
                  <a:pt x="6316927" y="8942123"/>
                  <a:pt x="6399609" y="9078515"/>
                </a:cubicBezTo>
                <a:lnTo>
                  <a:pt x="4570214" y="9078515"/>
                </a:lnTo>
                <a:cubicBezTo>
                  <a:pt x="4537141" y="8979297"/>
                  <a:pt x="4509228" y="8876969"/>
                  <a:pt x="4486474" y="8771533"/>
                </a:cubicBezTo>
                <a:cubicBezTo>
                  <a:pt x="4463719" y="8666096"/>
                  <a:pt x="4448241" y="8559668"/>
                  <a:pt x="4440039" y="8452247"/>
                </a:cubicBezTo>
                <a:cubicBezTo>
                  <a:pt x="4187759" y="8712597"/>
                  <a:pt x="3874559" y="8912026"/>
                  <a:pt x="3500438" y="9050536"/>
                </a:cubicBezTo>
                <a:cubicBezTo>
                  <a:pt x="3126317" y="9189044"/>
                  <a:pt x="2703645" y="9258299"/>
                  <a:pt x="2232422" y="9258299"/>
                </a:cubicBezTo>
                <a:cubicBezTo>
                  <a:pt x="1554427" y="9258299"/>
                  <a:pt x="1012825" y="9087775"/>
                  <a:pt x="607616" y="8746728"/>
                </a:cubicBezTo>
                <a:cubicBezTo>
                  <a:pt x="202539" y="8405680"/>
                  <a:pt x="0" y="7918913"/>
                  <a:pt x="0" y="7286426"/>
                </a:cubicBezTo>
                <a:cubicBezTo>
                  <a:pt x="0" y="6674578"/>
                  <a:pt x="190169" y="6206397"/>
                  <a:pt x="570508" y="5881886"/>
                </a:cubicBezTo>
                <a:cubicBezTo>
                  <a:pt x="950846" y="5557242"/>
                  <a:pt x="1643261" y="5339159"/>
                  <a:pt x="2647752" y="5227637"/>
                </a:cubicBezTo>
                <a:cubicBezTo>
                  <a:pt x="3346516" y="5161491"/>
                  <a:pt x="3807487" y="5075701"/>
                  <a:pt x="4030663" y="4970264"/>
                </a:cubicBezTo>
                <a:cubicBezTo>
                  <a:pt x="4253971" y="4864827"/>
                  <a:pt x="4365625" y="4681868"/>
                  <a:pt x="4365625" y="4421386"/>
                </a:cubicBezTo>
                <a:cubicBezTo>
                  <a:pt x="4365625" y="4127830"/>
                  <a:pt x="4279834" y="3907697"/>
                  <a:pt x="4108252" y="3760986"/>
                </a:cubicBezTo>
                <a:cubicBezTo>
                  <a:pt x="3936669" y="3614274"/>
                  <a:pt x="3635904" y="3540919"/>
                  <a:pt x="3205956" y="3540919"/>
                </a:cubicBezTo>
                <a:cubicBezTo>
                  <a:pt x="2833820" y="3540919"/>
                  <a:pt x="2548533" y="3620492"/>
                  <a:pt x="2350095" y="3779639"/>
                </a:cubicBezTo>
                <a:cubicBezTo>
                  <a:pt x="2151658" y="3938786"/>
                  <a:pt x="2035903" y="4189941"/>
                  <a:pt x="2002830" y="4533106"/>
                </a:cubicBezTo>
                <a:lnTo>
                  <a:pt x="198438" y="4533106"/>
                </a:lnTo>
                <a:cubicBezTo>
                  <a:pt x="248047" y="3813704"/>
                  <a:pt x="544645" y="3268001"/>
                  <a:pt x="1088231" y="2895997"/>
                </a:cubicBezTo>
                <a:cubicBezTo>
                  <a:pt x="1631818" y="2523861"/>
                  <a:pt x="2366632" y="2337792"/>
                  <a:pt x="3292674" y="2337792"/>
                </a:cubicBezTo>
                <a:close/>
                <a:moveTo>
                  <a:pt x="6331347" y="9078515"/>
                </a:moveTo>
                <a:moveTo>
                  <a:pt x="1798241" y="7212012"/>
                </a:moveTo>
                <a:cubicBezTo>
                  <a:pt x="1798241" y="7472362"/>
                  <a:pt x="1887141" y="7676951"/>
                  <a:pt x="2064941" y="7825780"/>
                </a:cubicBezTo>
                <a:cubicBezTo>
                  <a:pt x="2242741" y="7974608"/>
                  <a:pt x="2523861" y="8049022"/>
                  <a:pt x="2908300" y="8049022"/>
                </a:cubicBezTo>
                <a:cubicBezTo>
                  <a:pt x="3387857" y="8049022"/>
                  <a:pt x="3750601" y="7922948"/>
                  <a:pt x="3996531" y="7670800"/>
                </a:cubicBezTo>
                <a:cubicBezTo>
                  <a:pt x="4242594" y="7418652"/>
                  <a:pt x="4365625" y="7050749"/>
                  <a:pt x="4365625" y="6567090"/>
                </a:cubicBezTo>
                <a:lnTo>
                  <a:pt x="4365625" y="5866209"/>
                </a:lnTo>
                <a:cubicBezTo>
                  <a:pt x="4258072" y="5953125"/>
                  <a:pt x="4116454" y="6018278"/>
                  <a:pt x="3940770" y="6061670"/>
                </a:cubicBezTo>
                <a:cubicBezTo>
                  <a:pt x="3765087" y="6105062"/>
                  <a:pt x="3447785" y="6159831"/>
                  <a:pt x="2988866" y="6225976"/>
                </a:cubicBezTo>
                <a:cubicBezTo>
                  <a:pt x="2579555" y="6279687"/>
                  <a:pt x="2278790" y="6386115"/>
                  <a:pt x="2086570" y="6545262"/>
                </a:cubicBezTo>
                <a:cubicBezTo>
                  <a:pt x="1894351" y="6704409"/>
                  <a:pt x="1798241" y="6926659"/>
                  <a:pt x="1798241" y="7212012"/>
                </a:cubicBezTo>
                <a:close/>
                <a:moveTo>
                  <a:pt x="1457127" y="9078515"/>
                </a:moveTo>
                <a:moveTo>
                  <a:pt x="2883495" y="0"/>
                </a:moveTo>
                <a:lnTo>
                  <a:pt x="2883495" y="1482130"/>
                </a:lnTo>
                <a:lnTo>
                  <a:pt x="1165820" y="1482130"/>
                </a:lnTo>
                <a:lnTo>
                  <a:pt x="1165820" y="0"/>
                </a:lnTo>
                <a:close/>
                <a:moveTo>
                  <a:pt x="8669139" y="9078515"/>
                </a:moveTo>
                <a:moveTo>
                  <a:pt x="5494338" y="0"/>
                </a:moveTo>
                <a:lnTo>
                  <a:pt x="5494338" y="1482130"/>
                </a:lnTo>
                <a:lnTo>
                  <a:pt x="3782814" y="1482130"/>
                </a:lnTo>
                <a:lnTo>
                  <a:pt x="3782814" y="0"/>
                </a:lnTo>
                <a:close/>
                <a:moveTo>
                  <a:pt x="8669139" y="9078515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49" name="Freeform 3249"/>
          <p:cNvSpPr/>
          <p:nvPr/>
        </p:nvSpPr>
        <p:spPr>
          <a:xfrm rot="0" flipH="0" flipV="0">
            <a:off x="13772057" y="7590453"/>
            <a:ext cx="28873" cy="145059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0" name="Freeform 3250"/>
          <p:cNvSpPr/>
          <p:nvPr/>
        </p:nvSpPr>
        <p:spPr>
          <a:xfrm rot="0" flipH="0" flipV="0">
            <a:off x="13824279" y="7590453"/>
            <a:ext cx="28873" cy="145059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1" name="Freeform 3251"/>
          <p:cNvSpPr/>
          <p:nvPr/>
        </p:nvSpPr>
        <p:spPr>
          <a:xfrm rot="0" flipH="0" flipV="0">
            <a:off x="13870549" y="7627661"/>
            <a:ext cx="104873" cy="110728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2" name="Freeform 3252"/>
          <p:cNvSpPr/>
          <p:nvPr/>
        </p:nvSpPr>
        <p:spPr>
          <a:xfrm rot="0" flipH="0" flipV="0">
            <a:off x="13987185" y="7627661"/>
            <a:ext cx="104873" cy="110728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3" name="Freeform 3253"/>
          <p:cNvSpPr/>
          <p:nvPr/>
        </p:nvSpPr>
        <p:spPr>
          <a:xfrm rot="0" flipH="0" flipV="0">
            <a:off x="14108981" y="7627661"/>
            <a:ext cx="98523" cy="107851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4" name="Freeform 3254"/>
          <p:cNvSpPr/>
          <p:nvPr/>
        </p:nvSpPr>
        <p:spPr>
          <a:xfrm rot="0" flipH="0" flipV="0">
            <a:off x="14285562" y="7590453"/>
            <a:ext cx="98523" cy="145059"/>
          </a:xfrm>
          <a:custGeom>
            <a:pathLst>
              <a:path w="6157714" h="9066212">
                <a:moveTo>
                  <a:pt x="1798241" y="0"/>
                </a:moveTo>
                <a:lnTo>
                  <a:pt x="1798241" y="3416895"/>
                </a:lnTo>
                <a:lnTo>
                  <a:pt x="1841699" y="3416895"/>
                </a:lnTo>
                <a:cubicBezTo>
                  <a:pt x="2031934" y="3090267"/>
                  <a:pt x="2301677" y="2826742"/>
                  <a:pt x="2650927" y="2626320"/>
                </a:cubicBezTo>
                <a:cubicBezTo>
                  <a:pt x="3000309" y="2425766"/>
                  <a:pt x="3373438" y="2325489"/>
                  <a:pt x="3770313" y="2325489"/>
                </a:cubicBezTo>
                <a:cubicBezTo>
                  <a:pt x="4605338" y="2325489"/>
                  <a:pt x="5211961" y="2538412"/>
                  <a:pt x="5590183" y="2964259"/>
                </a:cubicBezTo>
                <a:cubicBezTo>
                  <a:pt x="5968537" y="3390106"/>
                  <a:pt x="6157714" y="4055666"/>
                  <a:pt x="6157714" y="4960937"/>
                </a:cubicBezTo>
                <a:lnTo>
                  <a:pt x="6157714" y="9066212"/>
                </a:lnTo>
                <a:lnTo>
                  <a:pt x="4353124" y="9066212"/>
                </a:lnTo>
                <a:lnTo>
                  <a:pt x="4353124" y="5302052"/>
                </a:lnTo>
                <a:cubicBezTo>
                  <a:pt x="4353124" y="4789421"/>
                  <a:pt x="4265282" y="4401873"/>
                  <a:pt x="4089599" y="4139406"/>
                </a:cubicBezTo>
                <a:cubicBezTo>
                  <a:pt x="3913915" y="3876807"/>
                  <a:pt x="3617317" y="3745508"/>
                  <a:pt x="3199805" y="3745508"/>
                </a:cubicBezTo>
                <a:cubicBezTo>
                  <a:pt x="2699610" y="3745508"/>
                  <a:pt x="2340967" y="3894336"/>
                  <a:pt x="2123877" y="4191992"/>
                </a:cubicBezTo>
                <a:cubicBezTo>
                  <a:pt x="1906786" y="4489648"/>
                  <a:pt x="1798241" y="4946518"/>
                  <a:pt x="1798241" y="5562600"/>
                </a:cubicBezTo>
                <a:lnTo>
                  <a:pt x="179824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7783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5" name="Freeform 3255"/>
          <p:cNvSpPr/>
          <p:nvPr/>
        </p:nvSpPr>
        <p:spPr>
          <a:xfrm rot="0" flipH="0" flipV="0">
            <a:off x="14406651" y="7590453"/>
            <a:ext cx="28873" cy="145059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6" name="Freeform 3256"/>
          <p:cNvSpPr/>
          <p:nvPr/>
        </p:nvSpPr>
        <p:spPr>
          <a:xfrm rot="0" flipH="0" flipV="0">
            <a:off x="14458079" y="7630439"/>
            <a:ext cx="98523" cy="107949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7" name="Freeform 3257"/>
          <p:cNvSpPr/>
          <p:nvPr/>
        </p:nvSpPr>
        <p:spPr>
          <a:xfrm rot="0" flipH="0" flipV="0">
            <a:off x="14580952" y="7590453"/>
            <a:ext cx="103882" cy="145059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8" name="Freeform 3258"/>
          <p:cNvSpPr/>
          <p:nvPr/>
        </p:nvSpPr>
        <p:spPr>
          <a:xfrm rot="0" flipH="0" flipV="0">
            <a:off x="14697588" y="7590453"/>
            <a:ext cx="103882" cy="145059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59" name="Freeform 3259"/>
          <p:cNvSpPr/>
          <p:nvPr/>
        </p:nvSpPr>
        <p:spPr>
          <a:xfrm rot="0" flipH="0" flipV="0">
            <a:off x="14807184" y="7627661"/>
            <a:ext cx="102393" cy="110728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0" name="Freeform 3260"/>
          <p:cNvSpPr/>
          <p:nvPr/>
        </p:nvSpPr>
        <p:spPr>
          <a:xfrm rot="0" flipH="0" flipV="0">
            <a:off x="14923125" y="7627661"/>
            <a:ext cx="97332" cy="110728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1" name="Freeform 3261"/>
          <p:cNvSpPr/>
          <p:nvPr/>
        </p:nvSpPr>
        <p:spPr>
          <a:xfrm rot="0" flipH="0" flipV="0">
            <a:off x="15026388" y="7590453"/>
            <a:ext cx="67668" cy="145059"/>
          </a:xfrm>
          <a:custGeom>
            <a:pathLst>
              <a:path w="4229298" h="9066212">
                <a:moveTo>
                  <a:pt x="3274218" y="0"/>
                </a:moveTo>
                <a:cubicBezTo>
                  <a:pt x="3398308" y="0"/>
                  <a:pt x="3563672" y="6217"/>
                  <a:pt x="3770312" y="18653"/>
                </a:cubicBezTo>
                <a:cubicBezTo>
                  <a:pt x="3977084" y="31089"/>
                  <a:pt x="4130079" y="41408"/>
                  <a:pt x="4229298" y="49609"/>
                </a:cubicBezTo>
                <a:lnTo>
                  <a:pt x="4229298" y="1395412"/>
                </a:lnTo>
                <a:cubicBezTo>
                  <a:pt x="4109310" y="1382977"/>
                  <a:pt x="3994546" y="1373650"/>
                  <a:pt x="3885009" y="1367433"/>
                </a:cubicBezTo>
                <a:cubicBezTo>
                  <a:pt x="3775471" y="1361215"/>
                  <a:pt x="3673144" y="1358106"/>
                  <a:pt x="3578026" y="1358106"/>
                </a:cubicBezTo>
                <a:cubicBezTo>
                  <a:pt x="3325878" y="1358106"/>
                  <a:pt x="3147086" y="1412875"/>
                  <a:pt x="3041650" y="1522412"/>
                </a:cubicBezTo>
                <a:cubicBezTo>
                  <a:pt x="2936213" y="1631950"/>
                  <a:pt x="2883495" y="1856250"/>
                  <a:pt x="2883495" y="2195314"/>
                </a:cubicBezTo>
                <a:lnTo>
                  <a:pt x="2883495" y="2499122"/>
                </a:lnTo>
                <a:lnTo>
                  <a:pt x="4130079" y="2499122"/>
                </a:lnTo>
                <a:lnTo>
                  <a:pt x="4130079" y="3708400"/>
                </a:lnTo>
                <a:lnTo>
                  <a:pt x="2883495" y="3708400"/>
                </a:lnTo>
                <a:lnTo>
                  <a:pt x="2883495" y="9066212"/>
                </a:lnTo>
                <a:lnTo>
                  <a:pt x="1079103" y="9066212"/>
                </a:lnTo>
                <a:lnTo>
                  <a:pt x="1079103" y="3708400"/>
                </a:lnTo>
                <a:lnTo>
                  <a:pt x="0" y="3708400"/>
                </a:lnTo>
                <a:lnTo>
                  <a:pt x="0" y="2499122"/>
                </a:lnTo>
                <a:lnTo>
                  <a:pt x="1079103" y="2499122"/>
                </a:lnTo>
                <a:lnTo>
                  <a:pt x="1079103" y="2046486"/>
                </a:lnTo>
                <a:cubicBezTo>
                  <a:pt x="1079103" y="1364390"/>
                  <a:pt x="1276482" y="852818"/>
                  <a:pt x="1671240" y="511770"/>
                </a:cubicBezTo>
                <a:cubicBezTo>
                  <a:pt x="2065998" y="170590"/>
                  <a:pt x="2600325" y="0"/>
                  <a:pt x="3274218" y="0"/>
                </a:cubicBezTo>
                <a:close/>
                <a:moveTo>
                  <a:pt x="906621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2" name="Freeform 3262"/>
          <p:cNvSpPr/>
          <p:nvPr/>
        </p:nvSpPr>
        <p:spPr>
          <a:xfrm rot="0" flipH="0" flipV="0">
            <a:off x="15092764" y="7630439"/>
            <a:ext cx="107950" cy="142081"/>
          </a:xfrm>
          <a:custGeom>
            <a:pathLst>
              <a:path w="6746874" h="8880077">
                <a:moveTo>
                  <a:pt x="1934765" y="0"/>
                </a:moveTo>
                <a:lnTo>
                  <a:pt x="3423046" y="4495800"/>
                </a:lnTo>
                <a:lnTo>
                  <a:pt x="3447850" y="4495800"/>
                </a:lnTo>
                <a:lnTo>
                  <a:pt x="4880371" y="0"/>
                </a:lnTo>
                <a:lnTo>
                  <a:pt x="6746874" y="0"/>
                </a:lnTo>
                <a:lnTo>
                  <a:pt x="3956247" y="7515819"/>
                </a:lnTo>
                <a:cubicBezTo>
                  <a:pt x="3790883" y="7954102"/>
                  <a:pt x="3536618" y="8291048"/>
                  <a:pt x="3193454" y="8526660"/>
                </a:cubicBezTo>
                <a:cubicBezTo>
                  <a:pt x="2850421" y="8762271"/>
                  <a:pt x="2406054" y="8880077"/>
                  <a:pt x="1860350" y="8880077"/>
                </a:cubicBezTo>
                <a:cubicBezTo>
                  <a:pt x="1599868" y="8880077"/>
                  <a:pt x="1379669" y="8873859"/>
                  <a:pt x="1199752" y="8861424"/>
                </a:cubicBezTo>
                <a:cubicBezTo>
                  <a:pt x="1019968" y="8849121"/>
                  <a:pt x="835024" y="8832650"/>
                  <a:pt x="644921" y="8812013"/>
                </a:cubicBezTo>
                <a:lnTo>
                  <a:pt x="644921" y="7329883"/>
                </a:lnTo>
                <a:cubicBezTo>
                  <a:pt x="863996" y="7354622"/>
                  <a:pt x="1043780" y="7371092"/>
                  <a:pt x="1184274" y="7379294"/>
                </a:cubicBezTo>
                <a:cubicBezTo>
                  <a:pt x="1324900" y="7387629"/>
                  <a:pt x="1459308" y="7391796"/>
                  <a:pt x="1587499" y="7391796"/>
                </a:cubicBezTo>
                <a:cubicBezTo>
                  <a:pt x="1843748" y="7391796"/>
                  <a:pt x="2042119" y="7313215"/>
                  <a:pt x="2182613" y="7156052"/>
                </a:cubicBezTo>
                <a:cubicBezTo>
                  <a:pt x="2323239" y="6999022"/>
                  <a:pt x="2393552" y="6802701"/>
                  <a:pt x="2393552" y="6567090"/>
                </a:cubicBezTo>
                <a:cubicBezTo>
                  <a:pt x="2393552" y="6505046"/>
                  <a:pt x="2389385" y="6444059"/>
                  <a:pt x="2381050" y="6384131"/>
                </a:cubicBezTo>
                <a:cubicBezTo>
                  <a:pt x="2372848" y="6324203"/>
                  <a:pt x="2350160" y="6248731"/>
                  <a:pt x="2312986" y="6157714"/>
                </a:cubicBezTo>
                <a:lnTo>
                  <a:pt x="0" y="0"/>
                </a:lnTo>
                <a:close/>
                <a:moveTo>
                  <a:pt x="664765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3" name="Freeform 3263"/>
          <p:cNvSpPr/>
          <p:nvPr/>
        </p:nvSpPr>
        <p:spPr>
          <a:xfrm rot="0" flipH="0" flipV="0">
            <a:off x="15211323" y="7590453"/>
            <a:ext cx="28873" cy="145059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4" name="Freeform 3264"/>
          <p:cNvSpPr/>
          <p:nvPr/>
        </p:nvSpPr>
        <p:spPr>
          <a:xfrm rot="0" flipH="0" flipV="0">
            <a:off x="15263545" y="7590453"/>
            <a:ext cx="28873" cy="145059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5" name="Freeform 3265"/>
          <p:cNvSpPr/>
          <p:nvPr/>
        </p:nvSpPr>
        <p:spPr>
          <a:xfrm rot="0" flipH="0" flipV="0">
            <a:off x="15317552" y="7590453"/>
            <a:ext cx="103882" cy="145059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6" name="Freeform 3266"/>
          <p:cNvSpPr/>
          <p:nvPr/>
        </p:nvSpPr>
        <p:spPr>
          <a:xfrm rot="0" flipH="0" flipV="0">
            <a:off x="15434188" y="7590453"/>
            <a:ext cx="103882" cy="145059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7" name="Freeform 3267"/>
          <p:cNvSpPr/>
          <p:nvPr/>
        </p:nvSpPr>
        <p:spPr>
          <a:xfrm rot="0" flipH="0" flipV="0">
            <a:off x="15543784" y="7627661"/>
            <a:ext cx="102393" cy="110728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68" name="Rectangle 3268"/>
          <p:cNvSpPr/>
          <p:nvPr/>
        </p:nvSpPr>
        <p:spPr>
          <a:xfrm rot="0" flipH="0" flipV="0">
            <a:off x="12407750" y="7830448"/>
            <a:ext cx="4635195" cy="804426"/>
          </a:xfrm>
          <a:prstGeom prst="rect">
            <a:avLst/>
          </a:prstGeom>
        </p:spPr>
      </p:sp>
      <p:sp>
        <p:nvSpPr>
          <p:cNvPr id="3269" name="Freeform 3269"/>
          <p:cNvSpPr/>
          <p:nvPr/>
        </p:nvSpPr>
        <p:spPr>
          <a:xfrm rot="0" flipH="0" flipV="0">
            <a:off x="12407550" y="7870869"/>
            <a:ext cx="124720" cy="145059"/>
          </a:xfrm>
          <a:custGeom>
            <a:pathLst>
              <a:path w="7795021" h="9066212">
                <a:moveTo>
                  <a:pt x="1308496" y="0"/>
                </a:moveTo>
                <a:lnTo>
                  <a:pt x="3900685" y="7856934"/>
                </a:lnTo>
                <a:lnTo>
                  <a:pt x="3925490" y="7856934"/>
                </a:lnTo>
                <a:lnTo>
                  <a:pt x="6542285" y="0"/>
                </a:lnTo>
                <a:lnTo>
                  <a:pt x="7795021" y="0"/>
                </a:lnTo>
                <a:lnTo>
                  <a:pt x="4570411" y="9066212"/>
                </a:lnTo>
                <a:lnTo>
                  <a:pt x="3200002" y="9066212"/>
                </a:lnTo>
                <a:lnTo>
                  <a:pt x="0" y="0"/>
                </a:lnTo>
                <a:close/>
                <a:moveTo>
                  <a:pt x="907871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0" name="Freeform 3270"/>
          <p:cNvSpPr/>
          <p:nvPr/>
        </p:nvSpPr>
        <p:spPr>
          <a:xfrm rot="0" flipH="0" flipV="0">
            <a:off x="12529495" y="7872457"/>
            <a:ext cx="98720" cy="145951"/>
          </a:xfrm>
          <a:custGeom>
            <a:pathLst>
              <a:path w="6170018" h="9121972">
                <a:moveTo>
                  <a:pt x="3038475" y="2251075"/>
                </a:moveTo>
                <a:cubicBezTo>
                  <a:pt x="3931444" y="2251075"/>
                  <a:pt x="4564989" y="2410288"/>
                  <a:pt x="4939110" y="2728714"/>
                </a:cubicBezTo>
                <a:cubicBezTo>
                  <a:pt x="5313231" y="3047008"/>
                  <a:pt x="5500291" y="3472788"/>
                  <a:pt x="5500291" y="4006056"/>
                </a:cubicBezTo>
                <a:cubicBezTo>
                  <a:pt x="5500291" y="6283986"/>
                  <a:pt x="5500291" y="7546975"/>
                  <a:pt x="5500291" y="7795022"/>
                </a:cubicBezTo>
                <a:cubicBezTo>
                  <a:pt x="5500291" y="8043068"/>
                  <a:pt x="5613996" y="8167092"/>
                  <a:pt x="5841405" y="8167092"/>
                </a:cubicBezTo>
                <a:cubicBezTo>
                  <a:pt x="5891015" y="8167092"/>
                  <a:pt x="5944725" y="8160874"/>
                  <a:pt x="6002536" y="8148439"/>
                </a:cubicBezTo>
                <a:cubicBezTo>
                  <a:pt x="6060480" y="8136003"/>
                  <a:pt x="6116307" y="8121517"/>
                  <a:pt x="6170018" y="8104981"/>
                </a:cubicBezTo>
                <a:lnTo>
                  <a:pt x="6170018" y="8942189"/>
                </a:lnTo>
                <a:cubicBezTo>
                  <a:pt x="6070799" y="9000132"/>
                  <a:pt x="5956102" y="9044582"/>
                  <a:pt x="5825927" y="9075538"/>
                </a:cubicBezTo>
                <a:cubicBezTo>
                  <a:pt x="5695752" y="9106494"/>
                  <a:pt x="5554134" y="9121972"/>
                  <a:pt x="5401072" y="9121972"/>
                </a:cubicBezTo>
                <a:cubicBezTo>
                  <a:pt x="5103416" y="9121972"/>
                  <a:pt x="4876007" y="9038298"/>
                  <a:pt x="4718844" y="8870950"/>
                </a:cubicBezTo>
                <a:cubicBezTo>
                  <a:pt x="4561814" y="8703468"/>
                  <a:pt x="4483299" y="8448146"/>
                  <a:pt x="4483299" y="8104981"/>
                </a:cubicBezTo>
                <a:cubicBezTo>
                  <a:pt x="4198078" y="8444045"/>
                  <a:pt x="3861131" y="8698309"/>
                  <a:pt x="3472458" y="8867775"/>
                </a:cubicBezTo>
                <a:cubicBezTo>
                  <a:pt x="3083918" y="9037239"/>
                  <a:pt x="2649869" y="9121972"/>
                  <a:pt x="2170311" y="9121972"/>
                </a:cubicBezTo>
                <a:cubicBezTo>
                  <a:pt x="1492317" y="9121972"/>
                  <a:pt x="961099" y="8961768"/>
                  <a:pt x="576660" y="8641358"/>
                </a:cubicBezTo>
                <a:cubicBezTo>
                  <a:pt x="192220" y="8320947"/>
                  <a:pt x="0" y="7867253"/>
                  <a:pt x="0" y="7280275"/>
                </a:cubicBezTo>
                <a:cubicBezTo>
                  <a:pt x="0" y="6689063"/>
                  <a:pt x="188053" y="6220883"/>
                  <a:pt x="564158" y="5875734"/>
                </a:cubicBezTo>
                <a:cubicBezTo>
                  <a:pt x="940396" y="5530453"/>
                  <a:pt x="1825096" y="5271029"/>
                  <a:pt x="3218260" y="5097462"/>
                </a:cubicBezTo>
                <a:cubicBezTo>
                  <a:pt x="3689615" y="5035418"/>
                  <a:pt x="4008967" y="4944467"/>
                  <a:pt x="4176316" y="4824611"/>
                </a:cubicBezTo>
                <a:cubicBezTo>
                  <a:pt x="4343797" y="4704754"/>
                  <a:pt x="4427538" y="4524904"/>
                  <a:pt x="4427538" y="4285059"/>
                </a:cubicBezTo>
                <a:cubicBezTo>
                  <a:pt x="4427538" y="3921257"/>
                  <a:pt x="4310725" y="3649464"/>
                  <a:pt x="4077097" y="3469679"/>
                </a:cubicBezTo>
                <a:cubicBezTo>
                  <a:pt x="3843603" y="3289763"/>
                  <a:pt x="3472590" y="3199804"/>
                  <a:pt x="2964061" y="3199804"/>
                </a:cubicBezTo>
                <a:cubicBezTo>
                  <a:pt x="2430794" y="3199804"/>
                  <a:pt x="2030810" y="3301140"/>
                  <a:pt x="1764110" y="3503811"/>
                </a:cubicBezTo>
                <a:cubicBezTo>
                  <a:pt x="1497542" y="3706349"/>
                  <a:pt x="1353873" y="4020542"/>
                  <a:pt x="1333104" y="4446389"/>
                </a:cubicBezTo>
                <a:lnTo>
                  <a:pt x="254199" y="4446389"/>
                </a:lnTo>
                <a:cubicBezTo>
                  <a:pt x="287272" y="3718785"/>
                  <a:pt x="543587" y="3171031"/>
                  <a:pt x="1023144" y="2803128"/>
                </a:cubicBezTo>
                <a:cubicBezTo>
                  <a:pt x="1502702" y="2435092"/>
                  <a:pt x="2174479" y="2251075"/>
                  <a:pt x="3038475" y="2251075"/>
                </a:cubicBezTo>
                <a:close/>
                <a:moveTo>
                  <a:pt x="6256933" y="8966993"/>
                </a:moveTo>
                <a:moveTo>
                  <a:pt x="1141016" y="7199709"/>
                </a:moveTo>
                <a:cubicBezTo>
                  <a:pt x="1141016" y="7505567"/>
                  <a:pt x="1252604" y="7743296"/>
                  <a:pt x="1475780" y="7912893"/>
                </a:cubicBezTo>
                <a:cubicBezTo>
                  <a:pt x="1699088" y="8082359"/>
                  <a:pt x="2011231" y="8167092"/>
                  <a:pt x="2412207" y="8167092"/>
                </a:cubicBezTo>
                <a:cubicBezTo>
                  <a:pt x="3019954" y="8167092"/>
                  <a:pt x="3505729" y="8016213"/>
                  <a:pt x="3869532" y="7714456"/>
                </a:cubicBezTo>
                <a:cubicBezTo>
                  <a:pt x="4233334" y="7412566"/>
                  <a:pt x="4415235" y="7075620"/>
                  <a:pt x="4415235" y="6703615"/>
                </a:cubicBezTo>
                <a:lnTo>
                  <a:pt x="4415235" y="5574903"/>
                </a:lnTo>
                <a:cubicBezTo>
                  <a:pt x="4233334" y="5703093"/>
                  <a:pt x="3997656" y="5789943"/>
                  <a:pt x="3708202" y="5835451"/>
                </a:cubicBezTo>
                <a:cubicBezTo>
                  <a:pt x="3418880" y="5880827"/>
                  <a:pt x="3034440" y="5936588"/>
                  <a:pt x="2554883" y="6002734"/>
                </a:cubicBezTo>
                <a:cubicBezTo>
                  <a:pt x="2075326" y="6073113"/>
                  <a:pt x="1719792" y="6203421"/>
                  <a:pt x="1488282" y="6393656"/>
                </a:cubicBezTo>
                <a:cubicBezTo>
                  <a:pt x="1256771" y="6583759"/>
                  <a:pt x="1141016" y="6852443"/>
                  <a:pt x="1141016" y="7199709"/>
                </a:cubicBezTo>
                <a:close/>
                <a:moveTo>
                  <a:pt x="1308299" y="8966993"/>
                </a:moveTo>
                <a:moveTo>
                  <a:pt x="2375099" y="0"/>
                </a:moveTo>
                <a:lnTo>
                  <a:pt x="2375099" y="1320998"/>
                </a:lnTo>
                <a:lnTo>
                  <a:pt x="1234083" y="1320998"/>
                </a:lnTo>
                <a:lnTo>
                  <a:pt x="1234083" y="0"/>
                </a:lnTo>
                <a:close/>
                <a:moveTo>
                  <a:pt x="8508008" y="8966993"/>
                </a:moveTo>
                <a:moveTo>
                  <a:pt x="4762500" y="0"/>
                </a:moveTo>
                <a:lnTo>
                  <a:pt x="4762500" y="1320998"/>
                </a:lnTo>
                <a:lnTo>
                  <a:pt x="3621485" y="1320998"/>
                </a:lnTo>
                <a:lnTo>
                  <a:pt x="3621485" y="0"/>
                </a:lnTo>
                <a:close/>
                <a:moveTo>
                  <a:pt x="8508008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1" name="Freeform 3271"/>
          <p:cNvSpPr/>
          <p:nvPr/>
        </p:nvSpPr>
        <p:spPr>
          <a:xfrm rot="0" flipH="0" flipV="0">
            <a:off x="12645259" y="7870869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2" name="Freeform 3272"/>
          <p:cNvSpPr/>
          <p:nvPr/>
        </p:nvSpPr>
        <p:spPr>
          <a:xfrm rot="0" flipH="0" flipV="0">
            <a:off x="12678168" y="7879404"/>
            <a:ext cx="56156" cy="136524"/>
          </a:xfrm>
          <a:custGeom>
            <a:pathLst>
              <a:path w="3509764" h="8532812">
                <a:moveTo>
                  <a:pt x="2201267" y="0"/>
                </a:moveTo>
                <a:lnTo>
                  <a:pt x="2201267" y="1965722"/>
                </a:lnTo>
                <a:lnTo>
                  <a:pt x="3509764" y="1965722"/>
                </a:lnTo>
                <a:lnTo>
                  <a:pt x="3509764" y="2920802"/>
                </a:lnTo>
                <a:lnTo>
                  <a:pt x="2201267" y="2920802"/>
                </a:lnTo>
                <a:lnTo>
                  <a:pt x="2201267" y="7032030"/>
                </a:lnTo>
                <a:cubicBezTo>
                  <a:pt x="2201267" y="7358658"/>
                  <a:pt x="2309812" y="7531298"/>
                  <a:pt x="2526903" y="7549952"/>
                </a:cubicBezTo>
                <a:cubicBezTo>
                  <a:pt x="2743994" y="7568472"/>
                  <a:pt x="2970345" y="7577733"/>
                  <a:pt x="3205956" y="7577733"/>
                </a:cubicBezTo>
                <a:lnTo>
                  <a:pt x="3509764" y="7577733"/>
                </a:lnTo>
                <a:lnTo>
                  <a:pt x="3509764" y="8532812"/>
                </a:lnTo>
                <a:lnTo>
                  <a:pt x="2616795" y="8532812"/>
                </a:lnTo>
                <a:cubicBezTo>
                  <a:pt x="2025584" y="8532812"/>
                  <a:pt x="1628709" y="8427376"/>
                  <a:pt x="1426170" y="8216503"/>
                </a:cubicBezTo>
                <a:cubicBezTo>
                  <a:pt x="1223632" y="8005630"/>
                  <a:pt x="1122362" y="7652147"/>
                  <a:pt x="1122362" y="7156053"/>
                </a:cubicBezTo>
                <a:lnTo>
                  <a:pt x="1122362" y="2920802"/>
                </a:lnTo>
                <a:lnTo>
                  <a:pt x="0" y="2920802"/>
                </a:lnTo>
                <a:lnTo>
                  <a:pt x="0" y="1965722"/>
                </a:lnTo>
                <a:lnTo>
                  <a:pt x="1122362" y="1965722"/>
                </a:lnTo>
                <a:lnTo>
                  <a:pt x="1122362" y="0"/>
                </a:lnTo>
                <a:close/>
                <a:moveTo>
                  <a:pt x="8421092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3" name="Freeform 3273"/>
          <p:cNvSpPr/>
          <p:nvPr/>
        </p:nvSpPr>
        <p:spPr>
          <a:xfrm rot="0" flipH="0" flipV="0">
            <a:off x="12745091" y="7872457"/>
            <a:ext cx="101996" cy="145951"/>
          </a:xfrm>
          <a:custGeom>
            <a:pathLst>
              <a:path w="6374805" h="9121972">
                <a:moveTo>
                  <a:pt x="3187304" y="2251075"/>
                </a:moveTo>
                <a:cubicBezTo>
                  <a:pt x="4179491" y="2251075"/>
                  <a:pt x="4958755" y="2571485"/>
                  <a:pt x="5525096" y="3212306"/>
                </a:cubicBezTo>
                <a:cubicBezTo>
                  <a:pt x="6091569" y="3853127"/>
                  <a:pt x="6374805" y="4679950"/>
                  <a:pt x="6374805" y="5692775"/>
                </a:cubicBezTo>
                <a:cubicBezTo>
                  <a:pt x="6374805" y="6713934"/>
                  <a:pt x="6085417" y="7540757"/>
                  <a:pt x="5506641" y="8173243"/>
                </a:cubicBezTo>
                <a:cubicBezTo>
                  <a:pt x="4927865" y="8805730"/>
                  <a:pt x="4154753" y="9121972"/>
                  <a:pt x="3187304" y="9121972"/>
                </a:cubicBezTo>
                <a:cubicBezTo>
                  <a:pt x="2236523" y="9121972"/>
                  <a:pt x="1467578" y="8810889"/>
                  <a:pt x="880468" y="8188722"/>
                </a:cubicBezTo>
                <a:cubicBezTo>
                  <a:pt x="293490" y="7566554"/>
                  <a:pt x="0" y="6734572"/>
                  <a:pt x="0" y="5692775"/>
                </a:cubicBezTo>
                <a:cubicBezTo>
                  <a:pt x="0" y="4650978"/>
                  <a:pt x="287272" y="3816945"/>
                  <a:pt x="861815" y="3190676"/>
                </a:cubicBezTo>
                <a:cubicBezTo>
                  <a:pt x="1436490" y="2564275"/>
                  <a:pt x="2211652" y="2251075"/>
                  <a:pt x="3187304" y="2251075"/>
                </a:cubicBezTo>
                <a:close/>
                <a:moveTo>
                  <a:pt x="6256933" y="8966993"/>
                </a:moveTo>
                <a:moveTo>
                  <a:pt x="1141016" y="5692775"/>
                </a:moveTo>
                <a:cubicBezTo>
                  <a:pt x="1141016" y="6445117"/>
                  <a:pt x="1333236" y="7045589"/>
                  <a:pt x="1717675" y="7494190"/>
                </a:cubicBezTo>
                <a:cubicBezTo>
                  <a:pt x="2102115" y="7942791"/>
                  <a:pt x="2591991" y="8167092"/>
                  <a:pt x="3187304" y="8167092"/>
                </a:cubicBezTo>
                <a:cubicBezTo>
                  <a:pt x="3778515" y="8167092"/>
                  <a:pt x="4267399" y="7941799"/>
                  <a:pt x="4653955" y="7491214"/>
                </a:cubicBezTo>
                <a:cubicBezTo>
                  <a:pt x="5040511" y="7040496"/>
                  <a:pt x="5233790" y="6441016"/>
                  <a:pt x="5233790" y="5692775"/>
                </a:cubicBezTo>
                <a:cubicBezTo>
                  <a:pt x="5233790" y="4944533"/>
                  <a:pt x="5041504" y="4342011"/>
                  <a:pt x="4656932" y="3885208"/>
                </a:cubicBezTo>
                <a:cubicBezTo>
                  <a:pt x="4272492" y="3428272"/>
                  <a:pt x="3778515" y="3199804"/>
                  <a:pt x="3175000" y="3199804"/>
                </a:cubicBezTo>
                <a:cubicBezTo>
                  <a:pt x="2596224" y="3199804"/>
                  <a:pt x="2112500" y="3424105"/>
                  <a:pt x="1723827" y="3872706"/>
                </a:cubicBezTo>
                <a:cubicBezTo>
                  <a:pt x="1335286" y="4321307"/>
                  <a:pt x="1141016" y="4927997"/>
                  <a:pt x="1141016" y="5692775"/>
                </a:cubicBezTo>
                <a:close/>
                <a:moveTo>
                  <a:pt x="2815233" y="8966993"/>
                </a:moveTo>
                <a:moveTo>
                  <a:pt x="2573536" y="0"/>
                </a:moveTo>
                <a:lnTo>
                  <a:pt x="2573536" y="1320998"/>
                </a:lnTo>
                <a:lnTo>
                  <a:pt x="1432521" y="1320998"/>
                </a:lnTo>
                <a:lnTo>
                  <a:pt x="1432521" y="0"/>
                </a:lnTo>
                <a:close/>
                <a:moveTo>
                  <a:pt x="8508008" y="8966993"/>
                </a:moveTo>
                <a:moveTo>
                  <a:pt x="4960938" y="0"/>
                </a:moveTo>
                <a:lnTo>
                  <a:pt x="4960938" y="1320998"/>
                </a:lnTo>
                <a:lnTo>
                  <a:pt x="3819922" y="1320998"/>
                </a:lnTo>
                <a:lnTo>
                  <a:pt x="3819922" y="0"/>
                </a:lnTo>
                <a:close/>
                <a:moveTo>
                  <a:pt x="8508008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4" name="Freeform 3274"/>
          <p:cNvSpPr/>
          <p:nvPr/>
        </p:nvSpPr>
        <p:spPr>
          <a:xfrm rot="0" flipH="0" flipV="0">
            <a:off x="12860635" y="7908474"/>
            <a:ext cx="89296" cy="109934"/>
          </a:xfrm>
          <a:custGeom>
            <a:pathLst>
              <a:path w="5581055" h="6870897">
                <a:moveTo>
                  <a:pt x="2604492" y="0"/>
                </a:moveTo>
                <a:cubicBezTo>
                  <a:pt x="3489127" y="0"/>
                  <a:pt x="4146418" y="171582"/>
                  <a:pt x="4576366" y="514747"/>
                </a:cubicBezTo>
                <a:cubicBezTo>
                  <a:pt x="5006313" y="857911"/>
                  <a:pt x="5241991" y="1370541"/>
                  <a:pt x="5283398" y="2052637"/>
                </a:cubicBezTo>
                <a:lnTo>
                  <a:pt x="4204295" y="2052637"/>
                </a:lnTo>
                <a:lnTo>
                  <a:pt x="4204295" y="2040136"/>
                </a:lnTo>
                <a:cubicBezTo>
                  <a:pt x="4175456" y="1692870"/>
                  <a:pt x="4023519" y="1424186"/>
                  <a:pt x="3748484" y="1234083"/>
                </a:cubicBezTo>
                <a:cubicBezTo>
                  <a:pt x="3473582" y="1043847"/>
                  <a:pt x="3119107" y="948729"/>
                  <a:pt x="2685058" y="948729"/>
                </a:cubicBezTo>
                <a:cubicBezTo>
                  <a:pt x="2251009" y="948729"/>
                  <a:pt x="1908903" y="1022151"/>
                  <a:pt x="1658739" y="1168995"/>
                </a:cubicBezTo>
                <a:cubicBezTo>
                  <a:pt x="1408708" y="1315707"/>
                  <a:pt x="1283692" y="1521354"/>
                  <a:pt x="1283692" y="1785937"/>
                </a:cubicBezTo>
                <a:cubicBezTo>
                  <a:pt x="1283692" y="2025782"/>
                  <a:pt x="1394222" y="2222169"/>
                  <a:pt x="1615281" y="2375098"/>
                </a:cubicBezTo>
                <a:cubicBezTo>
                  <a:pt x="1836473" y="2528027"/>
                  <a:pt x="2170311" y="2652051"/>
                  <a:pt x="2616795" y="2747168"/>
                </a:cubicBezTo>
                <a:lnTo>
                  <a:pt x="3633787" y="2976562"/>
                </a:lnTo>
                <a:cubicBezTo>
                  <a:pt x="4270507" y="3117188"/>
                  <a:pt x="4754232" y="3333221"/>
                  <a:pt x="5084961" y="3624659"/>
                </a:cubicBezTo>
                <a:cubicBezTo>
                  <a:pt x="5415690" y="3916098"/>
                  <a:pt x="5581055" y="4307813"/>
                  <a:pt x="5581055" y="4799806"/>
                </a:cubicBezTo>
                <a:cubicBezTo>
                  <a:pt x="5581055" y="5444728"/>
                  <a:pt x="5330891" y="5951140"/>
                  <a:pt x="4830564" y="6319043"/>
                </a:cubicBezTo>
                <a:cubicBezTo>
                  <a:pt x="4330369" y="6686947"/>
                  <a:pt x="3648273" y="6870897"/>
                  <a:pt x="2784277" y="6870897"/>
                </a:cubicBezTo>
                <a:cubicBezTo>
                  <a:pt x="1945018" y="6870897"/>
                  <a:pt x="1279393" y="6682846"/>
                  <a:pt x="787400" y="6306740"/>
                </a:cubicBezTo>
                <a:cubicBezTo>
                  <a:pt x="295540" y="5930503"/>
                  <a:pt x="33073" y="5376465"/>
                  <a:pt x="0" y="4644628"/>
                </a:cubicBezTo>
                <a:lnTo>
                  <a:pt x="1085255" y="4644628"/>
                </a:lnTo>
                <a:cubicBezTo>
                  <a:pt x="1097558" y="5053938"/>
                  <a:pt x="1258755" y="5368197"/>
                  <a:pt x="1568847" y="5587404"/>
                </a:cubicBezTo>
                <a:cubicBezTo>
                  <a:pt x="1878939" y="5806479"/>
                  <a:pt x="2304785" y="5916017"/>
                  <a:pt x="2846387" y="5916017"/>
                </a:cubicBezTo>
                <a:cubicBezTo>
                  <a:pt x="3367220" y="5916017"/>
                  <a:pt x="3761978" y="5833335"/>
                  <a:pt x="4030662" y="5667970"/>
                </a:cubicBezTo>
                <a:cubicBezTo>
                  <a:pt x="4299479" y="5502605"/>
                  <a:pt x="4433887" y="5258660"/>
                  <a:pt x="4433887" y="4936133"/>
                </a:cubicBezTo>
                <a:cubicBezTo>
                  <a:pt x="4433887" y="4642577"/>
                  <a:pt x="4300537" y="4410075"/>
                  <a:pt x="4033837" y="4238625"/>
                </a:cubicBezTo>
                <a:cubicBezTo>
                  <a:pt x="3767137" y="4067042"/>
                  <a:pt x="3220376" y="3898569"/>
                  <a:pt x="2393553" y="3733204"/>
                </a:cubicBezTo>
                <a:cubicBezTo>
                  <a:pt x="1566730" y="3571941"/>
                  <a:pt x="984845" y="3343539"/>
                  <a:pt x="647898" y="3048000"/>
                </a:cubicBezTo>
                <a:cubicBezTo>
                  <a:pt x="311084" y="2752328"/>
                  <a:pt x="142677" y="2358496"/>
                  <a:pt x="142677" y="1866503"/>
                </a:cubicBezTo>
                <a:cubicBezTo>
                  <a:pt x="142677" y="1291960"/>
                  <a:pt x="376237" y="837274"/>
                  <a:pt x="843359" y="502443"/>
                </a:cubicBezTo>
                <a:cubicBezTo>
                  <a:pt x="1310481" y="167481"/>
                  <a:pt x="1897525" y="0"/>
                  <a:pt x="2604492" y="0"/>
                </a:cubicBezTo>
                <a:close/>
                <a:moveTo>
                  <a:pt x="632519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5" name="Freeform 3275"/>
          <p:cNvSpPr/>
          <p:nvPr/>
        </p:nvSpPr>
        <p:spPr>
          <a:xfrm rot="0" flipH="0" flipV="0">
            <a:off x="12969973" y="7870869"/>
            <a:ext cx="91481" cy="145059"/>
          </a:xfrm>
          <a:custGeom>
            <a:pathLst>
              <a:path w="5717580" h="9066212">
                <a:moveTo>
                  <a:pt x="1079103" y="0"/>
                </a:moveTo>
                <a:lnTo>
                  <a:pt x="1079103" y="5370314"/>
                </a:lnTo>
                <a:lnTo>
                  <a:pt x="4080470" y="2499122"/>
                </a:lnTo>
                <a:lnTo>
                  <a:pt x="5525294" y="2499122"/>
                </a:lnTo>
                <a:lnTo>
                  <a:pt x="2920802" y="4886523"/>
                </a:lnTo>
                <a:lnTo>
                  <a:pt x="5717580" y="9066212"/>
                </a:lnTo>
                <a:lnTo>
                  <a:pt x="4347170" y="9066212"/>
                </a:lnTo>
                <a:lnTo>
                  <a:pt x="2096095" y="5637014"/>
                </a:lnTo>
                <a:lnTo>
                  <a:pt x="1079103" y="6579592"/>
                </a:ln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6" name="Freeform 3276"/>
          <p:cNvSpPr/>
          <p:nvPr/>
        </p:nvSpPr>
        <p:spPr>
          <a:xfrm rot="0" flipH="0" flipV="0">
            <a:off x="13075433" y="7870869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7" name="Freeform 3277"/>
          <p:cNvSpPr/>
          <p:nvPr/>
        </p:nvSpPr>
        <p:spPr>
          <a:xfrm rot="0" flipH="0" flipV="0">
            <a:off x="13118956" y="7908376"/>
            <a:ext cx="55267" cy="107553"/>
          </a:xfrm>
          <a:custGeom>
            <a:pathLst>
              <a:path w="3454202" h="6722070">
                <a:moveTo>
                  <a:pt x="3305374" y="0"/>
                </a:moveTo>
                <a:cubicBezTo>
                  <a:pt x="3330112" y="0"/>
                  <a:pt x="3352800" y="0"/>
                  <a:pt x="3373438" y="0"/>
                </a:cubicBezTo>
                <a:cubicBezTo>
                  <a:pt x="3394208" y="0"/>
                  <a:pt x="3421129" y="2050"/>
                  <a:pt x="3454202" y="6152"/>
                </a:cubicBezTo>
                <a:lnTo>
                  <a:pt x="3454202" y="1147167"/>
                </a:lnTo>
                <a:cubicBezTo>
                  <a:pt x="2643915" y="1147167"/>
                  <a:pt x="2045494" y="1362141"/>
                  <a:pt x="1658938" y="1792089"/>
                </a:cubicBezTo>
                <a:cubicBezTo>
                  <a:pt x="1272382" y="2222037"/>
                  <a:pt x="1079104" y="2885546"/>
                  <a:pt x="1079104" y="3782616"/>
                </a:cubicBezTo>
                <a:lnTo>
                  <a:pt x="1079104" y="6722070"/>
                </a:lnTo>
                <a:lnTo>
                  <a:pt x="0" y="6722070"/>
                </a:lnTo>
                <a:lnTo>
                  <a:pt x="0" y="154980"/>
                </a:lnTo>
                <a:lnTo>
                  <a:pt x="1016993" y="154980"/>
                </a:lnTo>
                <a:lnTo>
                  <a:pt x="1016993" y="1537891"/>
                </a:lnTo>
                <a:lnTo>
                  <a:pt x="1041797" y="1537891"/>
                </a:lnTo>
                <a:cubicBezTo>
                  <a:pt x="1294077" y="1016926"/>
                  <a:pt x="1605161" y="630370"/>
                  <a:pt x="1975049" y="378222"/>
                </a:cubicBezTo>
                <a:cubicBezTo>
                  <a:pt x="2345069" y="126074"/>
                  <a:pt x="2788510" y="0"/>
                  <a:pt x="3305374" y="0"/>
                </a:cubicBezTo>
                <a:close/>
                <a:moveTo>
                  <a:pt x="5946974" y="672207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8" name="Freeform 3278"/>
          <p:cNvSpPr/>
          <p:nvPr/>
        </p:nvSpPr>
        <p:spPr>
          <a:xfrm rot="0" flipH="0" flipV="0">
            <a:off x="13171344" y="7870869"/>
            <a:ext cx="34131" cy="185343"/>
          </a:xfrm>
          <a:custGeom>
            <a:pathLst>
              <a:path w="2133202" h="11583987">
                <a:moveTo>
                  <a:pt x="2133202" y="0"/>
                </a:moveTo>
                <a:lnTo>
                  <a:pt x="2133202" y="1320998"/>
                </a:lnTo>
                <a:lnTo>
                  <a:pt x="1054099" y="1320998"/>
                </a:lnTo>
                <a:lnTo>
                  <a:pt x="1054099" y="0"/>
                </a:lnTo>
                <a:close/>
                <a:moveTo>
                  <a:pt x="9245996" y="9066212"/>
                </a:moveTo>
                <a:moveTo>
                  <a:pt x="2133202" y="2499122"/>
                </a:moveTo>
                <a:lnTo>
                  <a:pt x="2133202" y="9946877"/>
                </a:lnTo>
                <a:cubicBezTo>
                  <a:pt x="2133202" y="10459507"/>
                  <a:pt x="2001903" y="10860483"/>
                  <a:pt x="1739304" y="11149805"/>
                </a:cubicBezTo>
                <a:cubicBezTo>
                  <a:pt x="1476837" y="11439259"/>
                  <a:pt x="1083071" y="11583987"/>
                  <a:pt x="558005" y="11583987"/>
                </a:cubicBezTo>
                <a:cubicBezTo>
                  <a:pt x="458787" y="11583987"/>
                  <a:pt x="363669" y="11579819"/>
                  <a:pt x="272652" y="11571485"/>
                </a:cubicBezTo>
                <a:cubicBezTo>
                  <a:pt x="181768" y="11563283"/>
                  <a:pt x="90884" y="11548797"/>
                  <a:pt x="0" y="11528027"/>
                </a:cubicBezTo>
                <a:lnTo>
                  <a:pt x="0" y="10604102"/>
                </a:lnTo>
                <a:cubicBezTo>
                  <a:pt x="57812" y="10616538"/>
                  <a:pt x="116748" y="10623747"/>
                  <a:pt x="176808" y="10625732"/>
                </a:cubicBezTo>
                <a:cubicBezTo>
                  <a:pt x="236735" y="10627848"/>
                  <a:pt x="295605" y="10628907"/>
                  <a:pt x="353416" y="10628907"/>
                </a:cubicBezTo>
                <a:cubicBezTo>
                  <a:pt x="568390" y="10624806"/>
                  <a:pt x="714110" y="10601059"/>
                  <a:pt x="790574" y="10557668"/>
                </a:cubicBezTo>
                <a:cubicBezTo>
                  <a:pt x="867039" y="10514276"/>
                  <a:pt x="930076" y="10439862"/>
                  <a:pt x="979685" y="10334426"/>
                </a:cubicBezTo>
                <a:cubicBezTo>
                  <a:pt x="1029294" y="10228989"/>
                  <a:pt x="1054099" y="10043979"/>
                  <a:pt x="1054099" y="9779396"/>
                </a:cubicBezTo>
                <a:lnTo>
                  <a:pt x="1054099" y="2499122"/>
                </a:lnTo>
                <a:close/>
                <a:moveTo>
                  <a:pt x="6746874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79" name="Freeform 3279"/>
          <p:cNvSpPr/>
          <p:nvPr/>
        </p:nvSpPr>
        <p:spPr>
          <a:xfrm rot="0" flipH="0" flipV="0">
            <a:off x="13226674" y="7908474"/>
            <a:ext cx="98720" cy="109934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0" name="Freeform 3280"/>
          <p:cNvSpPr/>
          <p:nvPr/>
        </p:nvSpPr>
        <p:spPr>
          <a:xfrm rot="0" flipH="0" flipV="0">
            <a:off x="13335793" y="7908474"/>
            <a:ext cx="98720" cy="109934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1" name="Freeform 3281"/>
          <p:cNvSpPr/>
          <p:nvPr/>
        </p:nvSpPr>
        <p:spPr>
          <a:xfrm rot="0" flipH="0" flipV="0">
            <a:off x="13496730" y="7910855"/>
            <a:ext cx="95846" cy="105073"/>
          </a:xfrm>
          <a:custGeom>
            <a:pathLst>
              <a:path w="5990431" h="6567090">
                <a:moveTo>
                  <a:pt x="1203126" y="0"/>
                </a:moveTo>
                <a:lnTo>
                  <a:pt x="3044825" y="5475684"/>
                </a:lnTo>
                <a:lnTo>
                  <a:pt x="3069630" y="5475684"/>
                </a:lnTo>
                <a:lnTo>
                  <a:pt x="4861719" y="0"/>
                </a:lnTo>
                <a:lnTo>
                  <a:pt x="5990431" y="0"/>
                </a:lnTo>
                <a:lnTo>
                  <a:pt x="3590528" y="6567090"/>
                </a:lnTo>
                <a:lnTo>
                  <a:pt x="2437209" y="6567090"/>
                </a:lnTo>
                <a:lnTo>
                  <a:pt x="0" y="0"/>
                </a:lnTo>
                <a:close/>
                <a:moveTo>
                  <a:pt x="6387306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2" name="Freeform 3282"/>
          <p:cNvSpPr/>
          <p:nvPr/>
        </p:nvSpPr>
        <p:spPr>
          <a:xfrm rot="0" flipH="0" flipV="0">
            <a:off x="13602797" y="7908474"/>
            <a:ext cx="98720" cy="109934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3" name="Freeform 3283"/>
          <p:cNvSpPr/>
          <p:nvPr/>
        </p:nvSpPr>
        <p:spPr>
          <a:xfrm rot="0" flipH="0" flipV="0">
            <a:off x="13716974" y="7908376"/>
            <a:ext cx="55267" cy="107553"/>
          </a:xfrm>
          <a:custGeom>
            <a:pathLst>
              <a:path w="3454202" h="6722070">
                <a:moveTo>
                  <a:pt x="3305374" y="0"/>
                </a:moveTo>
                <a:cubicBezTo>
                  <a:pt x="3330112" y="0"/>
                  <a:pt x="3352800" y="0"/>
                  <a:pt x="3373438" y="0"/>
                </a:cubicBezTo>
                <a:cubicBezTo>
                  <a:pt x="3394208" y="0"/>
                  <a:pt x="3421129" y="2050"/>
                  <a:pt x="3454202" y="6152"/>
                </a:cubicBezTo>
                <a:lnTo>
                  <a:pt x="3454202" y="1147167"/>
                </a:lnTo>
                <a:cubicBezTo>
                  <a:pt x="2643915" y="1147167"/>
                  <a:pt x="2045494" y="1362141"/>
                  <a:pt x="1658938" y="1792089"/>
                </a:cubicBezTo>
                <a:cubicBezTo>
                  <a:pt x="1272382" y="2222037"/>
                  <a:pt x="1079104" y="2885546"/>
                  <a:pt x="1079104" y="3782616"/>
                </a:cubicBezTo>
                <a:lnTo>
                  <a:pt x="1079104" y="6722070"/>
                </a:lnTo>
                <a:lnTo>
                  <a:pt x="0" y="6722070"/>
                </a:lnTo>
                <a:lnTo>
                  <a:pt x="0" y="154980"/>
                </a:lnTo>
                <a:lnTo>
                  <a:pt x="1016993" y="154980"/>
                </a:lnTo>
                <a:lnTo>
                  <a:pt x="1016993" y="1537891"/>
                </a:lnTo>
                <a:lnTo>
                  <a:pt x="1041797" y="1537891"/>
                </a:lnTo>
                <a:cubicBezTo>
                  <a:pt x="1294077" y="1016926"/>
                  <a:pt x="1605161" y="630370"/>
                  <a:pt x="1975049" y="378222"/>
                </a:cubicBezTo>
                <a:cubicBezTo>
                  <a:pt x="2345069" y="126074"/>
                  <a:pt x="2788510" y="0"/>
                  <a:pt x="3305374" y="0"/>
                </a:cubicBezTo>
                <a:close/>
                <a:moveTo>
                  <a:pt x="5946974" y="672207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4" name="Freeform 3284"/>
          <p:cNvSpPr/>
          <p:nvPr/>
        </p:nvSpPr>
        <p:spPr>
          <a:xfrm rot="0" flipH="0" flipV="0">
            <a:off x="13774838" y="7879404"/>
            <a:ext cx="56156" cy="136524"/>
          </a:xfrm>
          <a:custGeom>
            <a:pathLst>
              <a:path w="3509764" h="8532812">
                <a:moveTo>
                  <a:pt x="2201267" y="0"/>
                </a:moveTo>
                <a:lnTo>
                  <a:pt x="2201267" y="1965722"/>
                </a:lnTo>
                <a:lnTo>
                  <a:pt x="3509764" y="1965722"/>
                </a:lnTo>
                <a:lnTo>
                  <a:pt x="3509764" y="2920802"/>
                </a:lnTo>
                <a:lnTo>
                  <a:pt x="2201267" y="2920802"/>
                </a:lnTo>
                <a:lnTo>
                  <a:pt x="2201267" y="7032030"/>
                </a:lnTo>
                <a:cubicBezTo>
                  <a:pt x="2201267" y="7358658"/>
                  <a:pt x="2309812" y="7531298"/>
                  <a:pt x="2526903" y="7549952"/>
                </a:cubicBezTo>
                <a:cubicBezTo>
                  <a:pt x="2743994" y="7568472"/>
                  <a:pt x="2970345" y="7577733"/>
                  <a:pt x="3205956" y="7577733"/>
                </a:cubicBezTo>
                <a:lnTo>
                  <a:pt x="3509764" y="7577733"/>
                </a:lnTo>
                <a:lnTo>
                  <a:pt x="3509764" y="8532812"/>
                </a:lnTo>
                <a:lnTo>
                  <a:pt x="2616795" y="8532812"/>
                </a:lnTo>
                <a:cubicBezTo>
                  <a:pt x="2025584" y="8532812"/>
                  <a:pt x="1628709" y="8427376"/>
                  <a:pt x="1426170" y="8216503"/>
                </a:cubicBezTo>
                <a:cubicBezTo>
                  <a:pt x="1223632" y="8005630"/>
                  <a:pt x="1122362" y="7652147"/>
                  <a:pt x="1122362" y="7156053"/>
                </a:cubicBezTo>
                <a:lnTo>
                  <a:pt x="1122362" y="2920802"/>
                </a:lnTo>
                <a:lnTo>
                  <a:pt x="0" y="2920802"/>
                </a:lnTo>
                <a:lnTo>
                  <a:pt x="0" y="1965722"/>
                </a:lnTo>
                <a:lnTo>
                  <a:pt x="1122362" y="1965722"/>
                </a:lnTo>
                <a:lnTo>
                  <a:pt x="1122362" y="0"/>
                </a:lnTo>
                <a:close/>
                <a:moveTo>
                  <a:pt x="8421092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5" name="Freeform 3285"/>
          <p:cNvSpPr/>
          <p:nvPr/>
        </p:nvSpPr>
        <p:spPr>
          <a:xfrm rot="0" flipH="0" flipV="0">
            <a:off x="13841761" y="7908474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6" name="Freeform 3286"/>
          <p:cNvSpPr/>
          <p:nvPr/>
        </p:nvSpPr>
        <p:spPr>
          <a:xfrm rot="0" flipH="0" flipV="0">
            <a:off x="13956534" y="7908474"/>
            <a:ext cx="87014" cy="107454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7" name="Freeform 3287"/>
          <p:cNvSpPr/>
          <p:nvPr/>
        </p:nvSpPr>
        <p:spPr>
          <a:xfrm rot="0" flipH="0" flipV="0">
            <a:off x="14120145" y="7908474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8" name="Freeform 3288"/>
          <p:cNvSpPr/>
          <p:nvPr/>
        </p:nvSpPr>
        <p:spPr>
          <a:xfrm rot="0" flipH="0" flipV="0">
            <a:off x="14223707" y="7879404"/>
            <a:ext cx="56156" cy="136524"/>
          </a:xfrm>
          <a:custGeom>
            <a:pathLst>
              <a:path w="3509764" h="8532812">
                <a:moveTo>
                  <a:pt x="2201267" y="0"/>
                </a:moveTo>
                <a:lnTo>
                  <a:pt x="2201267" y="1965722"/>
                </a:lnTo>
                <a:lnTo>
                  <a:pt x="3509764" y="1965722"/>
                </a:lnTo>
                <a:lnTo>
                  <a:pt x="3509764" y="2920802"/>
                </a:lnTo>
                <a:lnTo>
                  <a:pt x="2201267" y="2920802"/>
                </a:lnTo>
                <a:lnTo>
                  <a:pt x="2201267" y="7032030"/>
                </a:lnTo>
                <a:cubicBezTo>
                  <a:pt x="2201267" y="7358658"/>
                  <a:pt x="2309812" y="7531298"/>
                  <a:pt x="2526903" y="7549952"/>
                </a:cubicBezTo>
                <a:cubicBezTo>
                  <a:pt x="2743994" y="7568472"/>
                  <a:pt x="2970345" y="7577733"/>
                  <a:pt x="3205956" y="7577733"/>
                </a:cubicBezTo>
                <a:lnTo>
                  <a:pt x="3509764" y="7577733"/>
                </a:lnTo>
                <a:lnTo>
                  <a:pt x="3509764" y="8532812"/>
                </a:lnTo>
                <a:lnTo>
                  <a:pt x="2616795" y="8532812"/>
                </a:lnTo>
                <a:cubicBezTo>
                  <a:pt x="2025584" y="8532812"/>
                  <a:pt x="1628709" y="8427376"/>
                  <a:pt x="1426170" y="8216503"/>
                </a:cubicBezTo>
                <a:cubicBezTo>
                  <a:pt x="1223632" y="8005630"/>
                  <a:pt x="1122362" y="7652147"/>
                  <a:pt x="1122362" y="7156053"/>
                </a:cubicBezTo>
                <a:lnTo>
                  <a:pt x="1122362" y="2920802"/>
                </a:lnTo>
                <a:lnTo>
                  <a:pt x="0" y="2920802"/>
                </a:lnTo>
                <a:lnTo>
                  <a:pt x="0" y="1965722"/>
                </a:lnTo>
                <a:lnTo>
                  <a:pt x="1122362" y="1965722"/>
                </a:lnTo>
                <a:lnTo>
                  <a:pt x="1122362" y="0"/>
                </a:lnTo>
                <a:close/>
                <a:moveTo>
                  <a:pt x="8421092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89" name="Freeform 3289"/>
          <p:cNvSpPr/>
          <p:nvPr/>
        </p:nvSpPr>
        <p:spPr>
          <a:xfrm rot="0" flipH="0" flipV="0">
            <a:off x="14291976" y="7908474"/>
            <a:ext cx="89296" cy="109934"/>
          </a:xfrm>
          <a:custGeom>
            <a:pathLst>
              <a:path w="5581055" h="6870897">
                <a:moveTo>
                  <a:pt x="2604492" y="0"/>
                </a:moveTo>
                <a:cubicBezTo>
                  <a:pt x="3489127" y="0"/>
                  <a:pt x="4146418" y="171582"/>
                  <a:pt x="4576366" y="514747"/>
                </a:cubicBezTo>
                <a:cubicBezTo>
                  <a:pt x="5006313" y="857911"/>
                  <a:pt x="5241991" y="1370541"/>
                  <a:pt x="5283398" y="2052637"/>
                </a:cubicBezTo>
                <a:lnTo>
                  <a:pt x="4204295" y="2052637"/>
                </a:lnTo>
                <a:lnTo>
                  <a:pt x="4204295" y="2040136"/>
                </a:lnTo>
                <a:cubicBezTo>
                  <a:pt x="4175456" y="1692870"/>
                  <a:pt x="4023519" y="1424186"/>
                  <a:pt x="3748484" y="1234083"/>
                </a:cubicBezTo>
                <a:cubicBezTo>
                  <a:pt x="3473582" y="1043847"/>
                  <a:pt x="3119107" y="948729"/>
                  <a:pt x="2685058" y="948729"/>
                </a:cubicBezTo>
                <a:cubicBezTo>
                  <a:pt x="2251009" y="948729"/>
                  <a:pt x="1908903" y="1022151"/>
                  <a:pt x="1658739" y="1168995"/>
                </a:cubicBezTo>
                <a:cubicBezTo>
                  <a:pt x="1408708" y="1315707"/>
                  <a:pt x="1283692" y="1521354"/>
                  <a:pt x="1283692" y="1785937"/>
                </a:cubicBezTo>
                <a:cubicBezTo>
                  <a:pt x="1283692" y="2025782"/>
                  <a:pt x="1394222" y="2222169"/>
                  <a:pt x="1615281" y="2375098"/>
                </a:cubicBezTo>
                <a:cubicBezTo>
                  <a:pt x="1836473" y="2528027"/>
                  <a:pt x="2170311" y="2652051"/>
                  <a:pt x="2616795" y="2747168"/>
                </a:cubicBezTo>
                <a:lnTo>
                  <a:pt x="3633787" y="2976562"/>
                </a:lnTo>
                <a:cubicBezTo>
                  <a:pt x="4270507" y="3117188"/>
                  <a:pt x="4754232" y="3333221"/>
                  <a:pt x="5084961" y="3624659"/>
                </a:cubicBezTo>
                <a:cubicBezTo>
                  <a:pt x="5415690" y="3916098"/>
                  <a:pt x="5581055" y="4307813"/>
                  <a:pt x="5581055" y="4799806"/>
                </a:cubicBezTo>
                <a:cubicBezTo>
                  <a:pt x="5581055" y="5444728"/>
                  <a:pt x="5330891" y="5951140"/>
                  <a:pt x="4830564" y="6319043"/>
                </a:cubicBezTo>
                <a:cubicBezTo>
                  <a:pt x="4330369" y="6686947"/>
                  <a:pt x="3648273" y="6870897"/>
                  <a:pt x="2784277" y="6870897"/>
                </a:cubicBezTo>
                <a:cubicBezTo>
                  <a:pt x="1945018" y="6870897"/>
                  <a:pt x="1279393" y="6682846"/>
                  <a:pt x="787400" y="6306740"/>
                </a:cubicBezTo>
                <a:cubicBezTo>
                  <a:pt x="295540" y="5930503"/>
                  <a:pt x="33073" y="5376465"/>
                  <a:pt x="0" y="4644628"/>
                </a:cubicBezTo>
                <a:lnTo>
                  <a:pt x="1085255" y="4644628"/>
                </a:lnTo>
                <a:cubicBezTo>
                  <a:pt x="1097558" y="5053938"/>
                  <a:pt x="1258755" y="5368197"/>
                  <a:pt x="1568847" y="5587404"/>
                </a:cubicBezTo>
                <a:cubicBezTo>
                  <a:pt x="1878939" y="5806479"/>
                  <a:pt x="2304785" y="5916017"/>
                  <a:pt x="2846387" y="5916017"/>
                </a:cubicBezTo>
                <a:cubicBezTo>
                  <a:pt x="3367220" y="5916017"/>
                  <a:pt x="3761978" y="5833335"/>
                  <a:pt x="4030662" y="5667970"/>
                </a:cubicBezTo>
                <a:cubicBezTo>
                  <a:pt x="4299479" y="5502605"/>
                  <a:pt x="4433887" y="5258660"/>
                  <a:pt x="4433887" y="4936133"/>
                </a:cubicBezTo>
                <a:cubicBezTo>
                  <a:pt x="4433887" y="4642577"/>
                  <a:pt x="4300537" y="4410075"/>
                  <a:pt x="4033837" y="4238625"/>
                </a:cubicBezTo>
                <a:cubicBezTo>
                  <a:pt x="3767137" y="4067042"/>
                  <a:pt x="3220376" y="3898569"/>
                  <a:pt x="2393553" y="3733204"/>
                </a:cubicBezTo>
                <a:cubicBezTo>
                  <a:pt x="1566730" y="3571941"/>
                  <a:pt x="984845" y="3343539"/>
                  <a:pt x="647898" y="3048000"/>
                </a:cubicBezTo>
                <a:cubicBezTo>
                  <a:pt x="311084" y="2752328"/>
                  <a:pt x="142677" y="2358496"/>
                  <a:pt x="142677" y="1866503"/>
                </a:cubicBezTo>
                <a:cubicBezTo>
                  <a:pt x="142677" y="1291960"/>
                  <a:pt x="376237" y="837274"/>
                  <a:pt x="843359" y="502443"/>
                </a:cubicBezTo>
                <a:cubicBezTo>
                  <a:pt x="1310481" y="167481"/>
                  <a:pt x="1897525" y="0"/>
                  <a:pt x="2604492" y="0"/>
                </a:cubicBezTo>
                <a:close/>
                <a:moveTo>
                  <a:pt x="632519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0" name="Freeform 3290"/>
          <p:cNvSpPr/>
          <p:nvPr/>
        </p:nvSpPr>
        <p:spPr>
          <a:xfrm rot="0" flipH="0" flipV="0">
            <a:off x="14401313" y="7870869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1" name="Freeform 3291"/>
          <p:cNvSpPr/>
          <p:nvPr/>
        </p:nvSpPr>
        <p:spPr>
          <a:xfrm rot="0" flipH="0" flipV="0">
            <a:off x="14445433" y="7908474"/>
            <a:ext cx="87014" cy="107454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2" name="Freeform 3292"/>
          <p:cNvSpPr/>
          <p:nvPr/>
        </p:nvSpPr>
        <p:spPr>
          <a:xfrm rot="0" flipH="0" flipV="0">
            <a:off x="14614699" y="7910855"/>
            <a:ext cx="87014" cy="107553"/>
          </a:xfrm>
          <a:custGeom>
            <a:pathLst>
              <a:path w="5438378" h="6722069">
                <a:moveTo>
                  <a:pt x="1078904" y="0"/>
                </a:moveTo>
                <a:lnTo>
                  <a:pt x="1078904" y="4477345"/>
                </a:lnTo>
                <a:cubicBezTo>
                  <a:pt x="1078904" y="4849349"/>
                  <a:pt x="1197768" y="5157324"/>
                  <a:pt x="1435497" y="5401270"/>
                </a:cubicBezTo>
                <a:cubicBezTo>
                  <a:pt x="1673225" y="5645216"/>
                  <a:pt x="2000845" y="5767189"/>
                  <a:pt x="2418357" y="5767189"/>
                </a:cubicBezTo>
                <a:cubicBezTo>
                  <a:pt x="3038541" y="5767189"/>
                  <a:pt x="3517106" y="5578078"/>
                  <a:pt x="3854053" y="5199856"/>
                </a:cubicBezTo>
                <a:cubicBezTo>
                  <a:pt x="4191000" y="4821502"/>
                  <a:pt x="4359473" y="4338770"/>
                  <a:pt x="4359473" y="3751659"/>
                </a:cubicBezTo>
                <a:lnTo>
                  <a:pt x="4359473" y="0"/>
                </a:lnTo>
                <a:lnTo>
                  <a:pt x="5438378" y="0"/>
                </a:lnTo>
                <a:lnTo>
                  <a:pt x="5438378" y="6567090"/>
                </a:lnTo>
                <a:lnTo>
                  <a:pt x="4421386" y="6567090"/>
                </a:lnTo>
                <a:lnTo>
                  <a:pt x="4421386" y="5525294"/>
                </a:lnTo>
                <a:lnTo>
                  <a:pt x="4396581" y="5525294"/>
                </a:lnTo>
                <a:cubicBezTo>
                  <a:pt x="4156868" y="5942806"/>
                  <a:pt x="3857161" y="6246680"/>
                  <a:pt x="3497461" y="6436915"/>
                </a:cubicBezTo>
                <a:cubicBezTo>
                  <a:pt x="3137760" y="6627018"/>
                  <a:pt x="2724348" y="6722069"/>
                  <a:pt x="2257226" y="6722069"/>
                </a:cubicBezTo>
                <a:cubicBezTo>
                  <a:pt x="1492448" y="6722069"/>
                  <a:pt x="925049" y="6524691"/>
                  <a:pt x="555029" y="6129933"/>
                </a:cubicBezTo>
                <a:cubicBezTo>
                  <a:pt x="185010" y="5735042"/>
                  <a:pt x="0" y="5151107"/>
                  <a:pt x="0" y="4378126"/>
                </a:cubicBezTo>
                <a:lnTo>
                  <a:pt x="0" y="0"/>
                </a:lnTo>
                <a:close/>
                <a:moveTo>
                  <a:pt x="5754687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3" name="Freeform 3293"/>
          <p:cNvSpPr/>
          <p:nvPr/>
        </p:nvSpPr>
        <p:spPr>
          <a:xfrm rot="0" flipH="0" flipV="0">
            <a:off x="14727678" y="7910855"/>
            <a:ext cx="87014" cy="107553"/>
          </a:xfrm>
          <a:custGeom>
            <a:pathLst>
              <a:path w="5438378" h="6722069">
                <a:moveTo>
                  <a:pt x="1078904" y="0"/>
                </a:moveTo>
                <a:lnTo>
                  <a:pt x="1078904" y="4477345"/>
                </a:lnTo>
                <a:cubicBezTo>
                  <a:pt x="1078904" y="4849349"/>
                  <a:pt x="1197768" y="5157324"/>
                  <a:pt x="1435497" y="5401270"/>
                </a:cubicBezTo>
                <a:cubicBezTo>
                  <a:pt x="1673225" y="5645216"/>
                  <a:pt x="2000845" y="5767189"/>
                  <a:pt x="2418357" y="5767189"/>
                </a:cubicBezTo>
                <a:cubicBezTo>
                  <a:pt x="3038541" y="5767189"/>
                  <a:pt x="3517106" y="5578078"/>
                  <a:pt x="3854053" y="5199856"/>
                </a:cubicBezTo>
                <a:cubicBezTo>
                  <a:pt x="4191000" y="4821502"/>
                  <a:pt x="4359473" y="4338770"/>
                  <a:pt x="4359473" y="3751659"/>
                </a:cubicBezTo>
                <a:lnTo>
                  <a:pt x="4359473" y="0"/>
                </a:lnTo>
                <a:lnTo>
                  <a:pt x="5438378" y="0"/>
                </a:lnTo>
                <a:lnTo>
                  <a:pt x="5438378" y="6567090"/>
                </a:lnTo>
                <a:lnTo>
                  <a:pt x="4421386" y="6567090"/>
                </a:lnTo>
                <a:lnTo>
                  <a:pt x="4421386" y="5525294"/>
                </a:lnTo>
                <a:lnTo>
                  <a:pt x="4396581" y="5525294"/>
                </a:lnTo>
                <a:cubicBezTo>
                  <a:pt x="4156868" y="5942806"/>
                  <a:pt x="3857161" y="6246680"/>
                  <a:pt x="3497461" y="6436915"/>
                </a:cubicBezTo>
                <a:cubicBezTo>
                  <a:pt x="3137760" y="6627018"/>
                  <a:pt x="2724348" y="6722069"/>
                  <a:pt x="2257226" y="6722069"/>
                </a:cubicBezTo>
                <a:cubicBezTo>
                  <a:pt x="1492448" y="6722069"/>
                  <a:pt x="925049" y="6524691"/>
                  <a:pt x="555029" y="6129933"/>
                </a:cubicBezTo>
                <a:cubicBezTo>
                  <a:pt x="185010" y="5735042"/>
                  <a:pt x="0" y="5151107"/>
                  <a:pt x="0" y="4378126"/>
                </a:cubicBezTo>
                <a:lnTo>
                  <a:pt x="0" y="0"/>
                </a:lnTo>
                <a:close/>
                <a:moveTo>
                  <a:pt x="5754687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4" name="Freeform 3294"/>
          <p:cNvSpPr/>
          <p:nvPr/>
        </p:nvSpPr>
        <p:spPr>
          <a:xfrm rot="0" flipH="0" flipV="0">
            <a:off x="14833910" y="7908474"/>
            <a:ext cx="89296" cy="109934"/>
          </a:xfrm>
          <a:custGeom>
            <a:pathLst>
              <a:path w="5581055" h="6870897">
                <a:moveTo>
                  <a:pt x="2604492" y="0"/>
                </a:moveTo>
                <a:cubicBezTo>
                  <a:pt x="3489127" y="0"/>
                  <a:pt x="4146418" y="171582"/>
                  <a:pt x="4576366" y="514747"/>
                </a:cubicBezTo>
                <a:cubicBezTo>
                  <a:pt x="5006313" y="857911"/>
                  <a:pt x="5241991" y="1370541"/>
                  <a:pt x="5283398" y="2052637"/>
                </a:cubicBezTo>
                <a:lnTo>
                  <a:pt x="4204295" y="2052637"/>
                </a:lnTo>
                <a:lnTo>
                  <a:pt x="4204295" y="2040136"/>
                </a:lnTo>
                <a:cubicBezTo>
                  <a:pt x="4175456" y="1692870"/>
                  <a:pt x="4023519" y="1424186"/>
                  <a:pt x="3748484" y="1234083"/>
                </a:cubicBezTo>
                <a:cubicBezTo>
                  <a:pt x="3473582" y="1043847"/>
                  <a:pt x="3119107" y="948729"/>
                  <a:pt x="2685058" y="948729"/>
                </a:cubicBezTo>
                <a:cubicBezTo>
                  <a:pt x="2251009" y="948729"/>
                  <a:pt x="1908903" y="1022151"/>
                  <a:pt x="1658739" y="1168995"/>
                </a:cubicBezTo>
                <a:cubicBezTo>
                  <a:pt x="1408708" y="1315707"/>
                  <a:pt x="1283692" y="1521354"/>
                  <a:pt x="1283692" y="1785937"/>
                </a:cubicBezTo>
                <a:cubicBezTo>
                  <a:pt x="1283692" y="2025782"/>
                  <a:pt x="1394222" y="2222169"/>
                  <a:pt x="1615281" y="2375098"/>
                </a:cubicBezTo>
                <a:cubicBezTo>
                  <a:pt x="1836473" y="2528027"/>
                  <a:pt x="2170311" y="2652051"/>
                  <a:pt x="2616795" y="2747168"/>
                </a:cubicBezTo>
                <a:lnTo>
                  <a:pt x="3633787" y="2976562"/>
                </a:lnTo>
                <a:cubicBezTo>
                  <a:pt x="4270507" y="3117188"/>
                  <a:pt x="4754232" y="3333221"/>
                  <a:pt x="5084961" y="3624659"/>
                </a:cubicBezTo>
                <a:cubicBezTo>
                  <a:pt x="5415690" y="3916098"/>
                  <a:pt x="5581055" y="4307813"/>
                  <a:pt x="5581055" y="4799806"/>
                </a:cubicBezTo>
                <a:cubicBezTo>
                  <a:pt x="5581055" y="5444728"/>
                  <a:pt x="5330891" y="5951140"/>
                  <a:pt x="4830564" y="6319043"/>
                </a:cubicBezTo>
                <a:cubicBezTo>
                  <a:pt x="4330369" y="6686947"/>
                  <a:pt x="3648273" y="6870897"/>
                  <a:pt x="2784277" y="6870897"/>
                </a:cubicBezTo>
                <a:cubicBezTo>
                  <a:pt x="1945018" y="6870897"/>
                  <a:pt x="1279393" y="6682846"/>
                  <a:pt x="787400" y="6306740"/>
                </a:cubicBezTo>
                <a:cubicBezTo>
                  <a:pt x="295540" y="5930503"/>
                  <a:pt x="33073" y="5376465"/>
                  <a:pt x="0" y="4644628"/>
                </a:cubicBezTo>
                <a:lnTo>
                  <a:pt x="1085255" y="4644628"/>
                </a:lnTo>
                <a:cubicBezTo>
                  <a:pt x="1097558" y="5053938"/>
                  <a:pt x="1258755" y="5368197"/>
                  <a:pt x="1568847" y="5587404"/>
                </a:cubicBezTo>
                <a:cubicBezTo>
                  <a:pt x="1878939" y="5806479"/>
                  <a:pt x="2304785" y="5916017"/>
                  <a:pt x="2846387" y="5916017"/>
                </a:cubicBezTo>
                <a:cubicBezTo>
                  <a:pt x="3367220" y="5916017"/>
                  <a:pt x="3761978" y="5833335"/>
                  <a:pt x="4030662" y="5667970"/>
                </a:cubicBezTo>
                <a:cubicBezTo>
                  <a:pt x="4299479" y="5502605"/>
                  <a:pt x="4433887" y="5258660"/>
                  <a:pt x="4433887" y="4936133"/>
                </a:cubicBezTo>
                <a:cubicBezTo>
                  <a:pt x="4433887" y="4642577"/>
                  <a:pt x="4300537" y="4410075"/>
                  <a:pt x="4033837" y="4238625"/>
                </a:cubicBezTo>
                <a:cubicBezTo>
                  <a:pt x="3767137" y="4067042"/>
                  <a:pt x="3220376" y="3898569"/>
                  <a:pt x="2393553" y="3733204"/>
                </a:cubicBezTo>
                <a:cubicBezTo>
                  <a:pt x="1566730" y="3571941"/>
                  <a:pt x="984845" y="3343539"/>
                  <a:pt x="647898" y="3048000"/>
                </a:cubicBezTo>
                <a:cubicBezTo>
                  <a:pt x="311084" y="2752328"/>
                  <a:pt x="142677" y="2358496"/>
                  <a:pt x="142677" y="1866503"/>
                </a:cubicBezTo>
                <a:cubicBezTo>
                  <a:pt x="142677" y="1291960"/>
                  <a:pt x="376237" y="837274"/>
                  <a:pt x="843359" y="502443"/>
                </a:cubicBezTo>
                <a:cubicBezTo>
                  <a:pt x="1310481" y="167481"/>
                  <a:pt x="1897525" y="0"/>
                  <a:pt x="2604492" y="0"/>
                </a:cubicBezTo>
                <a:close/>
                <a:moveTo>
                  <a:pt x="632519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5" name="Freeform 3295"/>
          <p:cNvSpPr/>
          <p:nvPr/>
        </p:nvSpPr>
        <p:spPr>
          <a:xfrm rot="0" flipH="0" flipV="0">
            <a:off x="14943248" y="7870869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6" name="Freeform 3296"/>
          <p:cNvSpPr/>
          <p:nvPr/>
        </p:nvSpPr>
        <p:spPr>
          <a:xfrm rot="0" flipH="0" flipV="0">
            <a:off x="14981713" y="7908474"/>
            <a:ext cx="98720" cy="109934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7" name="Freeform 3297"/>
          <p:cNvSpPr/>
          <p:nvPr/>
        </p:nvSpPr>
        <p:spPr>
          <a:xfrm rot="0" flipH="0" flipV="0">
            <a:off x="15155648" y="7870869"/>
            <a:ext cx="114995" cy="145059"/>
          </a:xfrm>
          <a:custGeom>
            <a:pathLst>
              <a:path w="7187208" h="9066212">
                <a:moveTo>
                  <a:pt x="1203127" y="0"/>
                </a:moveTo>
                <a:lnTo>
                  <a:pt x="1203127" y="3894336"/>
                </a:lnTo>
                <a:lnTo>
                  <a:pt x="5977930" y="3894336"/>
                </a:lnTo>
                <a:lnTo>
                  <a:pt x="5977930" y="0"/>
                </a:lnTo>
                <a:lnTo>
                  <a:pt x="7187208" y="0"/>
                </a:lnTo>
                <a:lnTo>
                  <a:pt x="7187208" y="9066212"/>
                </a:lnTo>
                <a:lnTo>
                  <a:pt x="5977930" y="9066212"/>
                </a:lnTo>
                <a:lnTo>
                  <a:pt x="5977930" y="4911328"/>
                </a:lnTo>
                <a:lnTo>
                  <a:pt x="1203127" y="4911328"/>
                </a:lnTo>
                <a:lnTo>
                  <a:pt x="120312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07402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8" name="Freeform 3298"/>
          <p:cNvSpPr/>
          <p:nvPr/>
        </p:nvSpPr>
        <p:spPr>
          <a:xfrm rot="0" flipH="0" flipV="0">
            <a:off x="15300473" y="7870869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299" name="Freeform 3299"/>
          <p:cNvSpPr/>
          <p:nvPr/>
        </p:nvSpPr>
        <p:spPr>
          <a:xfrm rot="0" flipH="0" flipV="0">
            <a:off x="15338938" y="7908474"/>
            <a:ext cx="96240" cy="150120"/>
          </a:xfrm>
          <a:custGeom>
            <a:pathLst>
              <a:path w="6015038" h="9382521">
                <a:moveTo>
                  <a:pt x="3026172" y="0"/>
                </a:moveTo>
                <a:cubicBezTo>
                  <a:pt x="3484960" y="0"/>
                  <a:pt x="3881769" y="99218"/>
                  <a:pt x="4216599" y="297656"/>
                </a:cubicBezTo>
                <a:cubicBezTo>
                  <a:pt x="4551561" y="496093"/>
                  <a:pt x="4809993" y="760677"/>
                  <a:pt x="4991894" y="1091406"/>
                </a:cubicBezTo>
                <a:lnTo>
                  <a:pt x="5004197" y="1091406"/>
                </a:lnTo>
                <a:lnTo>
                  <a:pt x="5004197" y="148828"/>
                </a:lnTo>
                <a:lnTo>
                  <a:pt x="6015038" y="148828"/>
                </a:lnTo>
                <a:lnTo>
                  <a:pt x="6015038" y="6225976"/>
                </a:lnTo>
                <a:cubicBezTo>
                  <a:pt x="6015038" y="7255469"/>
                  <a:pt x="5766991" y="8038900"/>
                  <a:pt x="5270897" y="8576269"/>
                </a:cubicBezTo>
                <a:cubicBezTo>
                  <a:pt x="4774804" y="9113770"/>
                  <a:pt x="4010025" y="9382521"/>
                  <a:pt x="2976563" y="9382521"/>
                </a:cubicBezTo>
                <a:cubicBezTo>
                  <a:pt x="2224088" y="9382521"/>
                  <a:pt x="1590477" y="9217156"/>
                  <a:pt x="1075730" y="8886427"/>
                </a:cubicBezTo>
                <a:cubicBezTo>
                  <a:pt x="561116" y="8555698"/>
                  <a:pt x="287272" y="8078191"/>
                  <a:pt x="254199" y="7453907"/>
                </a:cubicBezTo>
                <a:lnTo>
                  <a:pt x="1333104" y="7453907"/>
                </a:lnTo>
                <a:cubicBezTo>
                  <a:pt x="1349640" y="7788737"/>
                  <a:pt x="1528432" y="8050211"/>
                  <a:pt x="1869480" y="8238330"/>
                </a:cubicBezTo>
                <a:cubicBezTo>
                  <a:pt x="2210660" y="8426449"/>
                  <a:pt x="2598275" y="8520508"/>
                  <a:pt x="3032324" y="8520508"/>
                </a:cubicBezTo>
                <a:cubicBezTo>
                  <a:pt x="3668911" y="8520508"/>
                  <a:pt x="4156671" y="8309635"/>
                  <a:pt x="4495602" y="7887889"/>
                </a:cubicBezTo>
                <a:cubicBezTo>
                  <a:pt x="4834665" y="7466276"/>
                  <a:pt x="5004197" y="6839941"/>
                  <a:pt x="5004197" y="6008886"/>
                </a:cubicBezTo>
                <a:lnTo>
                  <a:pt x="5004197" y="5599708"/>
                </a:lnTo>
                <a:lnTo>
                  <a:pt x="4979393" y="5599708"/>
                </a:lnTo>
                <a:cubicBezTo>
                  <a:pt x="4809927" y="5963510"/>
                  <a:pt x="4542235" y="6252898"/>
                  <a:pt x="4176316" y="6467872"/>
                </a:cubicBezTo>
                <a:cubicBezTo>
                  <a:pt x="3810529" y="6682846"/>
                  <a:pt x="3394075" y="6790332"/>
                  <a:pt x="2926954" y="6790332"/>
                </a:cubicBezTo>
                <a:cubicBezTo>
                  <a:pt x="2038086" y="6790332"/>
                  <a:pt x="1328010" y="6484408"/>
                  <a:pt x="796727" y="5872559"/>
                </a:cubicBezTo>
                <a:cubicBezTo>
                  <a:pt x="265576" y="5260710"/>
                  <a:pt x="0" y="4458692"/>
                  <a:pt x="0" y="3466504"/>
                </a:cubicBezTo>
                <a:cubicBezTo>
                  <a:pt x="0" y="2461882"/>
                  <a:pt x="265576" y="1633008"/>
                  <a:pt x="796727" y="979884"/>
                </a:cubicBezTo>
                <a:cubicBezTo>
                  <a:pt x="1328010" y="326628"/>
                  <a:pt x="2071159" y="0"/>
                  <a:pt x="3026172" y="0"/>
                </a:cubicBezTo>
                <a:close/>
                <a:moveTo>
                  <a:pt x="6256933" y="6715918"/>
                </a:moveTo>
                <a:moveTo>
                  <a:pt x="1141016" y="3336329"/>
                </a:moveTo>
                <a:cubicBezTo>
                  <a:pt x="1141016" y="4117644"/>
                  <a:pt x="1304264" y="4730551"/>
                  <a:pt x="1630760" y="5175051"/>
                </a:cubicBezTo>
                <a:cubicBezTo>
                  <a:pt x="1957388" y="5619419"/>
                  <a:pt x="2412141" y="5841603"/>
                  <a:pt x="2995018" y="5841603"/>
                </a:cubicBezTo>
                <a:cubicBezTo>
                  <a:pt x="3590330" y="5841603"/>
                  <a:pt x="4064728" y="5611151"/>
                  <a:pt x="4418211" y="5150247"/>
                </a:cubicBezTo>
                <a:cubicBezTo>
                  <a:pt x="4771695" y="4689210"/>
                  <a:pt x="4948436" y="4072136"/>
                  <a:pt x="4948436" y="3299023"/>
                </a:cubicBezTo>
                <a:cubicBezTo>
                  <a:pt x="4948436" y="2596290"/>
                  <a:pt x="4785122" y="2028891"/>
                  <a:pt x="4458494" y="1596826"/>
                </a:cubicBezTo>
                <a:cubicBezTo>
                  <a:pt x="4131998" y="1164762"/>
                  <a:pt x="3668978" y="948729"/>
                  <a:pt x="3069432" y="948729"/>
                </a:cubicBezTo>
                <a:cubicBezTo>
                  <a:pt x="2465917" y="948729"/>
                  <a:pt x="1993636" y="1165820"/>
                  <a:pt x="1652588" y="1600001"/>
                </a:cubicBezTo>
                <a:cubicBezTo>
                  <a:pt x="1311540" y="2034050"/>
                  <a:pt x="1141016" y="2612826"/>
                  <a:pt x="1141016" y="3336329"/>
                </a:cubicBezTo>
                <a:close/>
                <a:moveTo>
                  <a:pt x="29206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0" name="Freeform 3300"/>
          <p:cNvSpPr/>
          <p:nvPr/>
        </p:nvSpPr>
        <p:spPr>
          <a:xfrm rot="0" flipH="0" flipV="0">
            <a:off x="15455576" y="7908474"/>
            <a:ext cx="96240" cy="150120"/>
          </a:xfrm>
          <a:custGeom>
            <a:pathLst>
              <a:path w="6015038" h="9382521">
                <a:moveTo>
                  <a:pt x="3026172" y="0"/>
                </a:moveTo>
                <a:cubicBezTo>
                  <a:pt x="3484960" y="0"/>
                  <a:pt x="3881769" y="99218"/>
                  <a:pt x="4216599" y="297656"/>
                </a:cubicBezTo>
                <a:cubicBezTo>
                  <a:pt x="4551561" y="496093"/>
                  <a:pt x="4809993" y="760677"/>
                  <a:pt x="4991894" y="1091406"/>
                </a:cubicBezTo>
                <a:lnTo>
                  <a:pt x="5004197" y="1091406"/>
                </a:lnTo>
                <a:lnTo>
                  <a:pt x="5004197" y="148828"/>
                </a:lnTo>
                <a:lnTo>
                  <a:pt x="6015038" y="148828"/>
                </a:lnTo>
                <a:lnTo>
                  <a:pt x="6015038" y="6225976"/>
                </a:lnTo>
                <a:cubicBezTo>
                  <a:pt x="6015038" y="7255469"/>
                  <a:pt x="5766991" y="8038900"/>
                  <a:pt x="5270897" y="8576269"/>
                </a:cubicBezTo>
                <a:cubicBezTo>
                  <a:pt x="4774804" y="9113770"/>
                  <a:pt x="4010025" y="9382521"/>
                  <a:pt x="2976563" y="9382521"/>
                </a:cubicBezTo>
                <a:cubicBezTo>
                  <a:pt x="2224088" y="9382521"/>
                  <a:pt x="1590477" y="9217156"/>
                  <a:pt x="1075730" y="8886427"/>
                </a:cubicBezTo>
                <a:cubicBezTo>
                  <a:pt x="561116" y="8555698"/>
                  <a:pt x="287272" y="8078191"/>
                  <a:pt x="254199" y="7453907"/>
                </a:cubicBezTo>
                <a:lnTo>
                  <a:pt x="1333104" y="7453907"/>
                </a:lnTo>
                <a:cubicBezTo>
                  <a:pt x="1349640" y="7788737"/>
                  <a:pt x="1528432" y="8050211"/>
                  <a:pt x="1869480" y="8238330"/>
                </a:cubicBezTo>
                <a:cubicBezTo>
                  <a:pt x="2210660" y="8426449"/>
                  <a:pt x="2598275" y="8520508"/>
                  <a:pt x="3032324" y="8520508"/>
                </a:cubicBezTo>
                <a:cubicBezTo>
                  <a:pt x="3668911" y="8520508"/>
                  <a:pt x="4156671" y="8309635"/>
                  <a:pt x="4495602" y="7887889"/>
                </a:cubicBezTo>
                <a:cubicBezTo>
                  <a:pt x="4834665" y="7466276"/>
                  <a:pt x="5004197" y="6839941"/>
                  <a:pt x="5004197" y="6008886"/>
                </a:cubicBezTo>
                <a:lnTo>
                  <a:pt x="5004197" y="5599708"/>
                </a:lnTo>
                <a:lnTo>
                  <a:pt x="4979393" y="5599708"/>
                </a:lnTo>
                <a:cubicBezTo>
                  <a:pt x="4809927" y="5963510"/>
                  <a:pt x="4542235" y="6252898"/>
                  <a:pt x="4176316" y="6467872"/>
                </a:cubicBezTo>
                <a:cubicBezTo>
                  <a:pt x="3810529" y="6682846"/>
                  <a:pt x="3394075" y="6790332"/>
                  <a:pt x="2926954" y="6790332"/>
                </a:cubicBezTo>
                <a:cubicBezTo>
                  <a:pt x="2038086" y="6790332"/>
                  <a:pt x="1328010" y="6484408"/>
                  <a:pt x="796727" y="5872559"/>
                </a:cubicBezTo>
                <a:cubicBezTo>
                  <a:pt x="265576" y="5260710"/>
                  <a:pt x="0" y="4458692"/>
                  <a:pt x="0" y="3466504"/>
                </a:cubicBezTo>
                <a:cubicBezTo>
                  <a:pt x="0" y="2461882"/>
                  <a:pt x="265576" y="1633008"/>
                  <a:pt x="796727" y="979884"/>
                </a:cubicBezTo>
                <a:cubicBezTo>
                  <a:pt x="1328010" y="326628"/>
                  <a:pt x="2071159" y="0"/>
                  <a:pt x="3026172" y="0"/>
                </a:cubicBezTo>
                <a:close/>
                <a:moveTo>
                  <a:pt x="6256933" y="6715918"/>
                </a:moveTo>
                <a:moveTo>
                  <a:pt x="1141016" y="3336329"/>
                </a:moveTo>
                <a:cubicBezTo>
                  <a:pt x="1141016" y="4117644"/>
                  <a:pt x="1304264" y="4730551"/>
                  <a:pt x="1630760" y="5175051"/>
                </a:cubicBezTo>
                <a:cubicBezTo>
                  <a:pt x="1957388" y="5619419"/>
                  <a:pt x="2412141" y="5841603"/>
                  <a:pt x="2995018" y="5841603"/>
                </a:cubicBezTo>
                <a:cubicBezTo>
                  <a:pt x="3590330" y="5841603"/>
                  <a:pt x="4064728" y="5611151"/>
                  <a:pt x="4418211" y="5150247"/>
                </a:cubicBezTo>
                <a:cubicBezTo>
                  <a:pt x="4771695" y="4689210"/>
                  <a:pt x="4948436" y="4072136"/>
                  <a:pt x="4948436" y="3299023"/>
                </a:cubicBezTo>
                <a:cubicBezTo>
                  <a:pt x="4948436" y="2596290"/>
                  <a:pt x="4785122" y="2028891"/>
                  <a:pt x="4458494" y="1596826"/>
                </a:cubicBezTo>
                <a:cubicBezTo>
                  <a:pt x="4131998" y="1164762"/>
                  <a:pt x="3668978" y="948729"/>
                  <a:pt x="3069432" y="948729"/>
                </a:cubicBezTo>
                <a:cubicBezTo>
                  <a:pt x="2465917" y="948729"/>
                  <a:pt x="1993636" y="1165820"/>
                  <a:pt x="1652588" y="1600001"/>
                </a:cubicBezTo>
                <a:cubicBezTo>
                  <a:pt x="1311540" y="2034050"/>
                  <a:pt x="1141016" y="2612826"/>
                  <a:pt x="1141016" y="3336329"/>
                </a:cubicBezTo>
                <a:close/>
                <a:moveTo>
                  <a:pt x="29206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1" name="Freeform 3301"/>
          <p:cNvSpPr/>
          <p:nvPr/>
        </p:nvSpPr>
        <p:spPr>
          <a:xfrm rot="0" flipH="0" flipV="0">
            <a:off x="15571120" y="7908474"/>
            <a:ext cx="89296" cy="109934"/>
          </a:xfrm>
          <a:custGeom>
            <a:pathLst>
              <a:path w="5581055" h="6870897">
                <a:moveTo>
                  <a:pt x="2604492" y="0"/>
                </a:moveTo>
                <a:cubicBezTo>
                  <a:pt x="3489127" y="0"/>
                  <a:pt x="4146418" y="171582"/>
                  <a:pt x="4576366" y="514747"/>
                </a:cubicBezTo>
                <a:cubicBezTo>
                  <a:pt x="5006313" y="857911"/>
                  <a:pt x="5241991" y="1370541"/>
                  <a:pt x="5283398" y="2052637"/>
                </a:cubicBezTo>
                <a:lnTo>
                  <a:pt x="4204295" y="2052637"/>
                </a:lnTo>
                <a:lnTo>
                  <a:pt x="4204295" y="2040136"/>
                </a:lnTo>
                <a:cubicBezTo>
                  <a:pt x="4175456" y="1692870"/>
                  <a:pt x="4023519" y="1424186"/>
                  <a:pt x="3748484" y="1234083"/>
                </a:cubicBezTo>
                <a:cubicBezTo>
                  <a:pt x="3473582" y="1043847"/>
                  <a:pt x="3119107" y="948729"/>
                  <a:pt x="2685058" y="948729"/>
                </a:cubicBezTo>
                <a:cubicBezTo>
                  <a:pt x="2251009" y="948729"/>
                  <a:pt x="1908903" y="1022151"/>
                  <a:pt x="1658739" y="1168995"/>
                </a:cubicBezTo>
                <a:cubicBezTo>
                  <a:pt x="1408708" y="1315707"/>
                  <a:pt x="1283692" y="1521354"/>
                  <a:pt x="1283692" y="1785937"/>
                </a:cubicBezTo>
                <a:cubicBezTo>
                  <a:pt x="1283692" y="2025782"/>
                  <a:pt x="1394222" y="2222169"/>
                  <a:pt x="1615281" y="2375098"/>
                </a:cubicBezTo>
                <a:cubicBezTo>
                  <a:pt x="1836473" y="2528027"/>
                  <a:pt x="2170311" y="2652051"/>
                  <a:pt x="2616795" y="2747168"/>
                </a:cubicBezTo>
                <a:lnTo>
                  <a:pt x="3633787" y="2976562"/>
                </a:lnTo>
                <a:cubicBezTo>
                  <a:pt x="4270507" y="3117188"/>
                  <a:pt x="4754232" y="3333221"/>
                  <a:pt x="5084961" y="3624659"/>
                </a:cubicBezTo>
                <a:cubicBezTo>
                  <a:pt x="5415690" y="3916098"/>
                  <a:pt x="5581055" y="4307813"/>
                  <a:pt x="5581055" y="4799806"/>
                </a:cubicBezTo>
                <a:cubicBezTo>
                  <a:pt x="5581055" y="5444728"/>
                  <a:pt x="5330891" y="5951140"/>
                  <a:pt x="4830564" y="6319043"/>
                </a:cubicBezTo>
                <a:cubicBezTo>
                  <a:pt x="4330369" y="6686947"/>
                  <a:pt x="3648273" y="6870897"/>
                  <a:pt x="2784277" y="6870897"/>
                </a:cubicBezTo>
                <a:cubicBezTo>
                  <a:pt x="1945018" y="6870897"/>
                  <a:pt x="1279393" y="6682846"/>
                  <a:pt x="787400" y="6306740"/>
                </a:cubicBezTo>
                <a:cubicBezTo>
                  <a:pt x="295540" y="5930503"/>
                  <a:pt x="33073" y="5376465"/>
                  <a:pt x="0" y="4644628"/>
                </a:cubicBezTo>
                <a:lnTo>
                  <a:pt x="1085255" y="4644628"/>
                </a:lnTo>
                <a:cubicBezTo>
                  <a:pt x="1097558" y="5053938"/>
                  <a:pt x="1258755" y="5368197"/>
                  <a:pt x="1568847" y="5587404"/>
                </a:cubicBezTo>
                <a:cubicBezTo>
                  <a:pt x="1878939" y="5806479"/>
                  <a:pt x="2304785" y="5916017"/>
                  <a:pt x="2846387" y="5916017"/>
                </a:cubicBezTo>
                <a:cubicBezTo>
                  <a:pt x="3367220" y="5916017"/>
                  <a:pt x="3761978" y="5833335"/>
                  <a:pt x="4030662" y="5667970"/>
                </a:cubicBezTo>
                <a:cubicBezTo>
                  <a:pt x="4299479" y="5502605"/>
                  <a:pt x="4433887" y="5258660"/>
                  <a:pt x="4433887" y="4936133"/>
                </a:cubicBezTo>
                <a:cubicBezTo>
                  <a:pt x="4433887" y="4642577"/>
                  <a:pt x="4300537" y="4410075"/>
                  <a:pt x="4033837" y="4238625"/>
                </a:cubicBezTo>
                <a:cubicBezTo>
                  <a:pt x="3767137" y="4067042"/>
                  <a:pt x="3220376" y="3898569"/>
                  <a:pt x="2393553" y="3733204"/>
                </a:cubicBezTo>
                <a:cubicBezTo>
                  <a:pt x="1566730" y="3571941"/>
                  <a:pt x="984845" y="3343539"/>
                  <a:pt x="647898" y="3048000"/>
                </a:cubicBezTo>
                <a:cubicBezTo>
                  <a:pt x="311084" y="2752328"/>
                  <a:pt x="142677" y="2358496"/>
                  <a:pt x="142677" y="1866503"/>
                </a:cubicBezTo>
                <a:cubicBezTo>
                  <a:pt x="142677" y="1291960"/>
                  <a:pt x="376237" y="837274"/>
                  <a:pt x="843359" y="502443"/>
                </a:cubicBezTo>
                <a:cubicBezTo>
                  <a:pt x="1310481" y="167481"/>
                  <a:pt x="1897525" y="0"/>
                  <a:pt x="2604492" y="0"/>
                </a:cubicBezTo>
                <a:close/>
                <a:moveTo>
                  <a:pt x="632519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2" name="Freeform 3302"/>
          <p:cNvSpPr/>
          <p:nvPr/>
        </p:nvSpPr>
        <p:spPr>
          <a:xfrm rot="0" flipH="0" flipV="0">
            <a:off x="15680457" y="7870869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3" name="Freeform 3303"/>
          <p:cNvSpPr/>
          <p:nvPr/>
        </p:nvSpPr>
        <p:spPr>
          <a:xfrm rot="0" flipH="0" flipV="0">
            <a:off x="15724577" y="7908474"/>
            <a:ext cx="87014" cy="107454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4" name="Freeform 3304"/>
          <p:cNvSpPr/>
          <p:nvPr/>
        </p:nvSpPr>
        <p:spPr>
          <a:xfrm rot="0" flipH="0" flipV="0">
            <a:off x="15894436" y="7870869"/>
            <a:ext cx="99615" cy="147539"/>
          </a:xfrm>
          <a:custGeom>
            <a:pathLst>
              <a:path w="6225977" h="9221191">
                <a:moveTo>
                  <a:pt x="1079104" y="0"/>
                </a:moveTo>
                <a:lnTo>
                  <a:pt x="1079104" y="3392091"/>
                </a:lnTo>
                <a:lnTo>
                  <a:pt x="1103908" y="3392091"/>
                </a:lnTo>
                <a:cubicBezTo>
                  <a:pt x="1273374" y="3053159"/>
                  <a:pt x="1538949" y="2794794"/>
                  <a:pt x="1900635" y="2616994"/>
                </a:cubicBezTo>
                <a:cubicBezTo>
                  <a:pt x="2262452" y="2439194"/>
                  <a:pt x="2695509" y="2350294"/>
                  <a:pt x="3199805" y="2350294"/>
                </a:cubicBezTo>
                <a:cubicBezTo>
                  <a:pt x="4138282" y="2350294"/>
                  <a:pt x="4877264" y="2672755"/>
                  <a:pt x="5416749" y="3317677"/>
                </a:cubicBezTo>
                <a:cubicBezTo>
                  <a:pt x="5956235" y="3962598"/>
                  <a:pt x="6225977" y="4791472"/>
                  <a:pt x="6225977" y="5804297"/>
                </a:cubicBezTo>
                <a:cubicBezTo>
                  <a:pt x="6225977" y="6821355"/>
                  <a:pt x="5957227" y="7645135"/>
                  <a:pt x="5419725" y="8275637"/>
                </a:cubicBezTo>
                <a:cubicBezTo>
                  <a:pt x="4882357" y="8906007"/>
                  <a:pt x="4152768" y="9221191"/>
                  <a:pt x="3230960" y="9221191"/>
                </a:cubicBezTo>
                <a:cubicBezTo>
                  <a:pt x="2821650" y="9221191"/>
                  <a:pt x="2421665" y="9136458"/>
                  <a:pt x="2031008" y="8966994"/>
                </a:cubicBezTo>
                <a:cubicBezTo>
                  <a:pt x="1640351" y="8797528"/>
                  <a:pt x="1331318" y="8539162"/>
                  <a:pt x="1103908" y="8191897"/>
                </a:cubicBezTo>
                <a:lnTo>
                  <a:pt x="1079104" y="8191897"/>
                </a:lnTo>
                <a:lnTo>
                  <a:pt x="1079104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  <a:moveTo>
                  <a:pt x="1041797" y="5779492"/>
                </a:moveTo>
                <a:cubicBezTo>
                  <a:pt x="1041797" y="6540169"/>
                  <a:pt x="1225749" y="7144808"/>
                  <a:pt x="1593652" y="7593409"/>
                </a:cubicBezTo>
                <a:cubicBezTo>
                  <a:pt x="1961687" y="8042010"/>
                  <a:pt x="2468166" y="8266311"/>
                  <a:pt x="3113088" y="8266311"/>
                </a:cubicBezTo>
                <a:cubicBezTo>
                  <a:pt x="3737372" y="8266311"/>
                  <a:pt x="4221031" y="8043069"/>
                  <a:pt x="4564063" y="7596584"/>
                </a:cubicBezTo>
                <a:cubicBezTo>
                  <a:pt x="4907228" y="7150100"/>
                  <a:pt x="5078810" y="6527866"/>
                  <a:pt x="5078810" y="5729883"/>
                </a:cubicBezTo>
                <a:cubicBezTo>
                  <a:pt x="5078810" y="5023048"/>
                  <a:pt x="4897901" y="4441230"/>
                  <a:pt x="4536083" y="3984427"/>
                </a:cubicBezTo>
                <a:cubicBezTo>
                  <a:pt x="4174398" y="3527491"/>
                  <a:pt x="3675261" y="3299023"/>
                  <a:pt x="3038674" y="3299023"/>
                </a:cubicBezTo>
                <a:cubicBezTo>
                  <a:pt x="2406187" y="3299023"/>
                  <a:pt x="1915253" y="3530534"/>
                  <a:pt x="1565871" y="3993555"/>
                </a:cubicBezTo>
                <a:cubicBezTo>
                  <a:pt x="1216488" y="4456576"/>
                  <a:pt x="1041797" y="5051888"/>
                  <a:pt x="1041797" y="5779492"/>
                </a:cubicBezTo>
                <a:close/>
                <a:moveTo>
                  <a:pt x="243721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5" name="Freeform 3305"/>
          <p:cNvSpPr/>
          <p:nvPr/>
        </p:nvSpPr>
        <p:spPr>
          <a:xfrm rot="0" flipH="0" flipV="0">
            <a:off x="16008483" y="7908474"/>
            <a:ext cx="101996" cy="109934"/>
          </a:xfrm>
          <a:custGeom>
            <a:pathLst>
              <a:path w="6374805" h="6870897">
                <a:moveTo>
                  <a:pt x="3187304" y="0"/>
                </a:moveTo>
                <a:cubicBezTo>
                  <a:pt x="4179491" y="0"/>
                  <a:pt x="4958755" y="320410"/>
                  <a:pt x="5525096" y="961231"/>
                </a:cubicBezTo>
                <a:cubicBezTo>
                  <a:pt x="6091569" y="1602052"/>
                  <a:pt x="6374805" y="2428875"/>
                  <a:pt x="6374805" y="3441700"/>
                </a:cubicBezTo>
                <a:cubicBezTo>
                  <a:pt x="6374805" y="4462859"/>
                  <a:pt x="6085417" y="5289682"/>
                  <a:pt x="5506641" y="5922168"/>
                </a:cubicBezTo>
                <a:cubicBezTo>
                  <a:pt x="4927865" y="6554655"/>
                  <a:pt x="4154753" y="6870897"/>
                  <a:pt x="3187304" y="6870897"/>
                </a:cubicBezTo>
                <a:cubicBezTo>
                  <a:pt x="2236523" y="6870897"/>
                  <a:pt x="1467578" y="6559814"/>
                  <a:pt x="880468" y="5937647"/>
                </a:cubicBezTo>
                <a:cubicBezTo>
                  <a:pt x="293490" y="5315479"/>
                  <a:pt x="0" y="4483497"/>
                  <a:pt x="0" y="3441700"/>
                </a:cubicBezTo>
                <a:cubicBezTo>
                  <a:pt x="0" y="2399903"/>
                  <a:pt x="287272" y="1565870"/>
                  <a:pt x="861815" y="939601"/>
                </a:cubicBezTo>
                <a:cubicBezTo>
                  <a:pt x="1436490" y="313200"/>
                  <a:pt x="2211652" y="0"/>
                  <a:pt x="3187304" y="0"/>
                </a:cubicBezTo>
                <a:close/>
                <a:moveTo>
                  <a:pt x="6256933" y="6715918"/>
                </a:moveTo>
                <a:moveTo>
                  <a:pt x="1141016" y="3441700"/>
                </a:moveTo>
                <a:cubicBezTo>
                  <a:pt x="1141016" y="4194042"/>
                  <a:pt x="1333236" y="4794514"/>
                  <a:pt x="1717675" y="5243115"/>
                </a:cubicBezTo>
                <a:cubicBezTo>
                  <a:pt x="2102115" y="5691716"/>
                  <a:pt x="2591991" y="5916017"/>
                  <a:pt x="3187304" y="5916017"/>
                </a:cubicBezTo>
                <a:cubicBezTo>
                  <a:pt x="3778515" y="5916017"/>
                  <a:pt x="4267399" y="5690724"/>
                  <a:pt x="4653955" y="5240139"/>
                </a:cubicBezTo>
                <a:cubicBezTo>
                  <a:pt x="5040511" y="4789421"/>
                  <a:pt x="5233790" y="4189941"/>
                  <a:pt x="5233790" y="3441700"/>
                </a:cubicBezTo>
                <a:cubicBezTo>
                  <a:pt x="5233790" y="2693458"/>
                  <a:pt x="5041504" y="2090936"/>
                  <a:pt x="4656932" y="1634133"/>
                </a:cubicBezTo>
                <a:cubicBezTo>
                  <a:pt x="4272492" y="1177197"/>
                  <a:pt x="3778515" y="948729"/>
                  <a:pt x="3175000" y="948729"/>
                </a:cubicBezTo>
                <a:cubicBezTo>
                  <a:pt x="2596224" y="948729"/>
                  <a:pt x="2112500" y="1173030"/>
                  <a:pt x="1723827" y="1621631"/>
                </a:cubicBezTo>
                <a:cubicBezTo>
                  <a:pt x="1335286" y="2070232"/>
                  <a:pt x="1141016" y="2676922"/>
                  <a:pt x="1141016" y="3441700"/>
                </a:cubicBezTo>
                <a:close/>
                <a:moveTo>
                  <a:pt x="2815233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6" name="Freeform 3306"/>
          <p:cNvSpPr/>
          <p:nvPr/>
        </p:nvSpPr>
        <p:spPr>
          <a:xfrm rot="0" flipH="0" flipV="0">
            <a:off x="16124027" y="7908474"/>
            <a:ext cx="89296" cy="109934"/>
          </a:xfrm>
          <a:custGeom>
            <a:pathLst>
              <a:path w="5581055" h="6870897">
                <a:moveTo>
                  <a:pt x="2604492" y="0"/>
                </a:moveTo>
                <a:cubicBezTo>
                  <a:pt x="3489127" y="0"/>
                  <a:pt x="4146418" y="171582"/>
                  <a:pt x="4576366" y="514747"/>
                </a:cubicBezTo>
                <a:cubicBezTo>
                  <a:pt x="5006313" y="857911"/>
                  <a:pt x="5241991" y="1370541"/>
                  <a:pt x="5283398" y="2052637"/>
                </a:cubicBezTo>
                <a:lnTo>
                  <a:pt x="4204295" y="2052637"/>
                </a:lnTo>
                <a:lnTo>
                  <a:pt x="4204295" y="2040136"/>
                </a:lnTo>
                <a:cubicBezTo>
                  <a:pt x="4175456" y="1692870"/>
                  <a:pt x="4023519" y="1424186"/>
                  <a:pt x="3748484" y="1234083"/>
                </a:cubicBezTo>
                <a:cubicBezTo>
                  <a:pt x="3473582" y="1043847"/>
                  <a:pt x="3119107" y="948729"/>
                  <a:pt x="2685058" y="948729"/>
                </a:cubicBezTo>
                <a:cubicBezTo>
                  <a:pt x="2251009" y="948729"/>
                  <a:pt x="1908903" y="1022151"/>
                  <a:pt x="1658739" y="1168995"/>
                </a:cubicBezTo>
                <a:cubicBezTo>
                  <a:pt x="1408708" y="1315707"/>
                  <a:pt x="1283692" y="1521354"/>
                  <a:pt x="1283692" y="1785937"/>
                </a:cubicBezTo>
                <a:cubicBezTo>
                  <a:pt x="1283692" y="2025782"/>
                  <a:pt x="1394222" y="2222169"/>
                  <a:pt x="1615281" y="2375098"/>
                </a:cubicBezTo>
                <a:cubicBezTo>
                  <a:pt x="1836473" y="2528027"/>
                  <a:pt x="2170311" y="2652051"/>
                  <a:pt x="2616795" y="2747168"/>
                </a:cubicBezTo>
                <a:lnTo>
                  <a:pt x="3633787" y="2976562"/>
                </a:lnTo>
                <a:cubicBezTo>
                  <a:pt x="4270507" y="3117188"/>
                  <a:pt x="4754232" y="3333221"/>
                  <a:pt x="5084961" y="3624659"/>
                </a:cubicBezTo>
                <a:cubicBezTo>
                  <a:pt x="5415690" y="3916098"/>
                  <a:pt x="5581055" y="4307813"/>
                  <a:pt x="5581055" y="4799806"/>
                </a:cubicBezTo>
                <a:cubicBezTo>
                  <a:pt x="5581055" y="5444728"/>
                  <a:pt x="5330891" y="5951140"/>
                  <a:pt x="4830564" y="6319043"/>
                </a:cubicBezTo>
                <a:cubicBezTo>
                  <a:pt x="4330369" y="6686947"/>
                  <a:pt x="3648273" y="6870897"/>
                  <a:pt x="2784277" y="6870897"/>
                </a:cubicBezTo>
                <a:cubicBezTo>
                  <a:pt x="1945018" y="6870897"/>
                  <a:pt x="1279393" y="6682846"/>
                  <a:pt x="787400" y="6306740"/>
                </a:cubicBezTo>
                <a:cubicBezTo>
                  <a:pt x="295540" y="5930503"/>
                  <a:pt x="33073" y="5376465"/>
                  <a:pt x="0" y="4644628"/>
                </a:cubicBezTo>
                <a:lnTo>
                  <a:pt x="1085255" y="4644628"/>
                </a:lnTo>
                <a:cubicBezTo>
                  <a:pt x="1097558" y="5053938"/>
                  <a:pt x="1258755" y="5368197"/>
                  <a:pt x="1568847" y="5587404"/>
                </a:cubicBezTo>
                <a:cubicBezTo>
                  <a:pt x="1878939" y="5806479"/>
                  <a:pt x="2304785" y="5916017"/>
                  <a:pt x="2846387" y="5916017"/>
                </a:cubicBezTo>
                <a:cubicBezTo>
                  <a:pt x="3367220" y="5916017"/>
                  <a:pt x="3761978" y="5833335"/>
                  <a:pt x="4030662" y="5667970"/>
                </a:cubicBezTo>
                <a:cubicBezTo>
                  <a:pt x="4299479" y="5502605"/>
                  <a:pt x="4433887" y="5258660"/>
                  <a:pt x="4433887" y="4936133"/>
                </a:cubicBezTo>
                <a:cubicBezTo>
                  <a:pt x="4433887" y="4642577"/>
                  <a:pt x="4300537" y="4410075"/>
                  <a:pt x="4033837" y="4238625"/>
                </a:cubicBezTo>
                <a:cubicBezTo>
                  <a:pt x="3767137" y="4067042"/>
                  <a:pt x="3220376" y="3898569"/>
                  <a:pt x="2393553" y="3733204"/>
                </a:cubicBezTo>
                <a:cubicBezTo>
                  <a:pt x="1566730" y="3571941"/>
                  <a:pt x="984845" y="3343539"/>
                  <a:pt x="647898" y="3048000"/>
                </a:cubicBezTo>
                <a:cubicBezTo>
                  <a:pt x="311084" y="2752328"/>
                  <a:pt x="142677" y="2358496"/>
                  <a:pt x="142677" y="1866503"/>
                </a:cubicBezTo>
                <a:cubicBezTo>
                  <a:pt x="142677" y="1291960"/>
                  <a:pt x="376237" y="837274"/>
                  <a:pt x="843359" y="502443"/>
                </a:cubicBezTo>
                <a:cubicBezTo>
                  <a:pt x="1310481" y="167481"/>
                  <a:pt x="1897525" y="0"/>
                  <a:pt x="2604492" y="0"/>
                </a:cubicBezTo>
                <a:close/>
                <a:moveTo>
                  <a:pt x="632519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7" name="Freeform 3307"/>
          <p:cNvSpPr/>
          <p:nvPr/>
        </p:nvSpPr>
        <p:spPr>
          <a:xfrm rot="0" flipH="0" flipV="0">
            <a:off x="16226719" y="7908474"/>
            <a:ext cx="101996" cy="109934"/>
          </a:xfrm>
          <a:custGeom>
            <a:pathLst>
              <a:path w="6374805" h="6870897">
                <a:moveTo>
                  <a:pt x="3187304" y="0"/>
                </a:moveTo>
                <a:cubicBezTo>
                  <a:pt x="4179491" y="0"/>
                  <a:pt x="4958755" y="320410"/>
                  <a:pt x="5525096" y="961231"/>
                </a:cubicBezTo>
                <a:cubicBezTo>
                  <a:pt x="6091569" y="1602052"/>
                  <a:pt x="6374805" y="2428875"/>
                  <a:pt x="6374805" y="3441700"/>
                </a:cubicBezTo>
                <a:cubicBezTo>
                  <a:pt x="6374805" y="4462859"/>
                  <a:pt x="6085417" y="5289682"/>
                  <a:pt x="5506641" y="5922168"/>
                </a:cubicBezTo>
                <a:cubicBezTo>
                  <a:pt x="4927865" y="6554655"/>
                  <a:pt x="4154753" y="6870897"/>
                  <a:pt x="3187304" y="6870897"/>
                </a:cubicBezTo>
                <a:cubicBezTo>
                  <a:pt x="2236523" y="6870897"/>
                  <a:pt x="1467578" y="6559814"/>
                  <a:pt x="880468" y="5937647"/>
                </a:cubicBezTo>
                <a:cubicBezTo>
                  <a:pt x="293490" y="5315479"/>
                  <a:pt x="0" y="4483497"/>
                  <a:pt x="0" y="3441700"/>
                </a:cubicBezTo>
                <a:cubicBezTo>
                  <a:pt x="0" y="2399903"/>
                  <a:pt x="287272" y="1565870"/>
                  <a:pt x="861815" y="939601"/>
                </a:cubicBezTo>
                <a:cubicBezTo>
                  <a:pt x="1436490" y="313200"/>
                  <a:pt x="2211652" y="0"/>
                  <a:pt x="3187304" y="0"/>
                </a:cubicBezTo>
                <a:close/>
                <a:moveTo>
                  <a:pt x="6256933" y="6715918"/>
                </a:moveTo>
                <a:moveTo>
                  <a:pt x="1141016" y="3441700"/>
                </a:moveTo>
                <a:cubicBezTo>
                  <a:pt x="1141016" y="4194042"/>
                  <a:pt x="1333236" y="4794514"/>
                  <a:pt x="1717675" y="5243115"/>
                </a:cubicBezTo>
                <a:cubicBezTo>
                  <a:pt x="2102115" y="5691716"/>
                  <a:pt x="2591991" y="5916017"/>
                  <a:pt x="3187304" y="5916017"/>
                </a:cubicBezTo>
                <a:cubicBezTo>
                  <a:pt x="3778515" y="5916017"/>
                  <a:pt x="4267399" y="5690724"/>
                  <a:pt x="4653955" y="5240139"/>
                </a:cubicBezTo>
                <a:cubicBezTo>
                  <a:pt x="5040511" y="4789421"/>
                  <a:pt x="5233790" y="4189941"/>
                  <a:pt x="5233790" y="3441700"/>
                </a:cubicBezTo>
                <a:cubicBezTo>
                  <a:pt x="5233790" y="2693458"/>
                  <a:pt x="5041504" y="2090936"/>
                  <a:pt x="4656932" y="1634133"/>
                </a:cubicBezTo>
                <a:cubicBezTo>
                  <a:pt x="4272492" y="1177197"/>
                  <a:pt x="3778515" y="948729"/>
                  <a:pt x="3175000" y="948729"/>
                </a:cubicBezTo>
                <a:cubicBezTo>
                  <a:pt x="2596224" y="948729"/>
                  <a:pt x="2112500" y="1173030"/>
                  <a:pt x="1723827" y="1621631"/>
                </a:cubicBezTo>
                <a:cubicBezTo>
                  <a:pt x="1335286" y="2070232"/>
                  <a:pt x="1141016" y="2676922"/>
                  <a:pt x="1141016" y="3441700"/>
                </a:cubicBezTo>
                <a:close/>
                <a:moveTo>
                  <a:pt x="2815233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8" name="Freeform 3308"/>
          <p:cNvSpPr/>
          <p:nvPr/>
        </p:nvSpPr>
        <p:spPr>
          <a:xfrm rot="0" flipH="0" flipV="0">
            <a:off x="16349012" y="7908474"/>
            <a:ext cx="87014" cy="107454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09" name="Freeform 3309"/>
          <p:cNvSpPr/>
          <p:nvPr/>
        </p:nvSpPr>
        <p:spPr>
          <a:xfrm rot="0" flipH="0" flipV="0">
            <a:off x="16456336" y="7908474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0" name="Freeform 3310"/>
          <p:cNvSpPr/>
          <p:nvPr/>
        </p:nvSpPr>
        <p:spPr>
          <a:xfrm rot="0" flipH="0" flipV="0">
            <a:off x="16572099" y="7870869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1" name="Freeform 3311"/>
          <p:cNvSpPr/>
          <p:nvPr/>
        </p:nvSpPr>
        <p:spPr>
          <a:xfrm rot="0" flipH="0" flipV="0">
            <a:off x="16605008" y="7879404"/>
            <a:ext cx="56156" cy="136524"/>
          </a:xfrm>
          <a:custGeom>
            <a:pathLst>
              <a:path w="3509764" h="8532812">
                <a:moveTo>
                  <a:pt x="2201267" y="0"/>
                </a:moveTo>
                <a:lnTo>
                  <a:pt x="2201267" y="1965722"/>
                </a:lnTo>
                <a:lnTo>
                  <a:pt x="3509764" y="1965722"/>
                </a:lnTo>
                <a:lnTo>
                  <a:pt x="3509764" y="2920802"/>
                </a:lnTo>
                <a:lnTo>
                  <a:pt x="2201267" y="2920802"/>
                </a:lnTo>
                <a:lnTo>
                  <a:pt x="2201267" y="7032030"/>
                </a:lnTo>
                <a:cubicBezTo>
                  <a:pt x="2201267" y="7358658"/>
                  <a:pt x="2309812" y="7531298"/>
                  <a:pt x="2526903" y="7549952"/>
                </a:cubicBezTo>
                <a:cubicBezTo>
                  <a:pt x="2743994" y="7568472"/>
                  <a:pt x="2970345" y="7577733"/>
                  <a:pt x="3205956" y="7577733"/>
                </a:cubicBezTo>
                <a:lnTo>
                  <a:pt x="3509764" y="7577733"/>
                </a:lnTo>
                <a:lnTo>
                  <a:pt x="3509764" y="8532812"/>
                </a:lnTo>
                <a:lnTo>
                  <a:pt x="2616795" y="8532812"/>
                </a:lnTo>
                <a:cubicBezTo>
                  <a:pt x="2025584" y="8532812"/>
                  <a:pt x="1628709" y="8427376"/>
                  <a:pt x="1426170" y="8216503"/>
                </a:cubicBezTo>
                <a:cubicBezTo>
                  <a:pt x="1223632" y="8005630"/>
                  <a:pt x="1122362" y="7652147"/>
                  <a:pt x="1122362" y="7156053"/>
                </a:cubicBezTo>
                <a:lnTo>
                  <a:pt x="1122362" y="2920802"/>
                </a:lnTo>
                <a:lnTo>
                  <a:pt x="0" y="2920802"/>
                </a:lnTo>
                <a:lnTo>
                  <a:pt x="0" y="1965722"/>
                </a:lnTo>
                <a:lnTo>
                  <a:pt x="1122362" y="1965722"/>
                </a:lnTo>
                <a:lnTo>
                  <a:pt x="1122362" y="0"/>
                </a:lnTo>
                <a:close/>
                <a:moveTo>
                  <a:pt x="8421092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2" name="Freeform 3312"/>
          <p:cNvSpPr/>
          <p:nvPr/>
        </p:nvSpPr>
        <p:spPr>
          <a:xfrm rot="0" flipH="0" flipV="0">
            <a:off x="16674369" y="7908474"/>
            <a:ext cx="98720" cy="109934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3" name="Freeform 3313"/>
          <p:cNvSpPr/>
          <p:nvPr/>
        </p:nvSpPr>
        <p:spPr>
          <a:xfrm rot="0" flipH="0" flipV="0">
            <a:off x="16793013" y="7993405"/>
            <a:ext cx="22520" cy="52387"/>
          </a:xfrm>
          <a:custGeom>
            <a:pathLst>
              <a:path w="1407517" h="3274218">
                <a:moveTo>
                  <a:pt x="1407517" y="0"/>
                </a:moveTo>
                <a:lnTo>
                  <a:pt x="1407517" y="1351955"/>
                </a:lnTo>
                <a:cubicBezTo>
                  <a:pt x="1407517" y="1819075"/>
                  <a:pt x="1292820" y="2220051"/>
                  <a:pt x="1063427" y="2554882"/>
                </a:cubicBezTo>
                <a:cubicBezTo>
                  <a:pt x="834033" y="2889844"/>
                  <a:pt x="483658" y="3129623"/>
                  <a:pt x="12303" y="3274218"/>
                </a:cubicBezTo>
                <a:lnTo>
                  <a:pt x="12303" y="2641797"/>
                </a:lnTo>
                <a:cubicBezTo>
                  <a:pt x="231378" y="2563216"/>
                  <a:pt x="409112" y="2420540"/>
                  <a:pt x="545505" y="2213768"/>
                </a:cubicBezTo>
                <a:cubicBezTo>
                  <a:pt x="682030" y="2007128"/>
                  <a:pt x="750292" y="1761198"/>
                  <a:pt x="750292" y="1475977"/>
                </a:cubicBezTo>
                <a:lnTo>
                  <a:pt x="750292" y="1407715"/>
                </a:lnTo>
                <a:lnTo>
                  <a:pt x="0" y="1407715"/>
                </a:lnTo>
                <a:lnTo>
                  <a:pt x="0" y="0"/>
                </a:lnTo>
                <a:close/>
                <a:moveTo>
                  <a:pt x="353417" y="1407715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4" name="Freeform 3314"/>
          <p:cNvSpPr/>
          <p:nvPr/>
        </p:nvSpPr>
        <p:spPr>
          <a:xfrm rot="0" flipH="0" flipV="0">
            <a:off x="16885841" y="7870869"/>
            <a:ext cx="34131" cy="185343"/>
          </a:xfrm>
          <a:custGeom>
            <a:pathLst>
              <a:path w="2133202" h="11583987">
                <a:moveTo>
                  <a:pt x="2133202" y="0"/>
                </a:moveTo>
                <a:lnTo>
                  <a:pt x="2133202" y="1320998"/>
                </a:lnTo>
                <a:lnTo>
                  <a:pt x="1054099" y="1320998"/>
                </a:lnTo>
                <a:lnTo>
                  <a:pt x="1054099" y="0"/>
                </a:lnTo>
                <a:close/>
                <a:moveTo>
                  <a:pt x="9245996" y="9066212"/>
                </a:moveTo>
                <a:moveTo>
                  <a:pt x="2133202" y="2499122"/>
                </a:moveTo>
                <a:lnTo>
                  <a:pt x="2133202" y="9946877"/>
                </a:lnTo>
                <a:cubicBezTo>
                  <a:pt x="2133202" y="10459507"/>
                  <a:pt x="2001903" y="10860483"/>
                  <a:pt x="1739304" y="11149805"/>
                </a:cubicBezTo>
                <a:cubicBezTo>
                  <a:pt x="1476837" y="11439259"/>
                  <a:pt x="1083071" y="11583987"/>
                  <a:pt x="558005" y="11583987"/>
                </a:cubicBezTo>
                <a:cubicBezTo>
                  <a:pt x="458787" y="11583987"/>
                  <a:pt x="363669" y="11579819"/>
                  <a:pt x="272652" y="11571485"/>
                </a:cubicBezTo>
                <a:cubicBezTo>
                  <a:pt x="181768" y="11563283"/>
                  <a:pt x="90884" y="11548797"/>
                  <a:pt x="0" y="11528027"/>
                </a:cubicBezTo>
                <a:lnTo>
                  <a:pt x="0" y="10604102"/>
                </a:lnTo>
                <a:cubicBezTo>
                  <a:pt x="57812" y="10616538"/>
                  <a:pt x="116748" y="10623747"/>
                  <a:pt x="176808" y="10625732"/>
                </a:cubicBezTo>
                <a:cubicBezTo>
                  <a:pt x="236735" y="10627848"/>
                  <a:pt x="295605" y="10628907"/>
                  <a:pt x="353416" y="10628907"/>
                </a:cubicBezTo>
                <a:cubicBezTo>
                  <a:pt x="568390" y="10624806"/>
                  <a:pt x="714110" y="10601059"/>
                  <a:pt x="790574" y="10557668"/>
                </a:cubicBezTo>
                <a:cubicBezTo>
                  <a:pt x="867039" y="10514276"/>
                  <a:pt x="930076" y="10439862"/>
                  <a:pt x="979685" y="10334426"/>
                </a:cubicBezTo>
                <a:cubicBezTo>
                  <a:pt x="1029294" y="10228989"/>
                  <a:pt x="1054099" y="10043979"/>
                  <a:pt x="1054099" y="9779396"/>
                </a:cubicBezTo>
                <a:lnTo>
                  <a:pt x="1054099" y="2499122"/>
                </a:lnTo>
                <a:close/>
                <a:moveTo>
                  <a:pt x="6746874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5" name="Freeform 3315"/>
          <p:cNvSpPr/>
          <p:nvPr/>
        </p:nvSpPr>
        <p:spPr>
          <a:xfrm rot="0" flipH="0" flipV="0">
            <a:off x="16941170" y="7908474"/>
            <a:ext cx="98720" cy="109934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6" name="Freeform 3316"/>
          <p:cNvSpPr/>
          <p:nvPr/>
        </p:nvSpPr>
        <p:spPr>
          <a:xfrm rot="0" flipH="0" flipV="0">
            <a:off x="12409537" y="8159819"/>
            <a:ext cx="56156" cy="136524"/>
          </a:xfrm>
          <a:custGeom>
            <a:pathLst>
              <a:path w="3509764" h="8532812">
                <a:moveTo>
                  <a:pt x="2201267" y="0"/>
                </a:moveTo>
                <a:lnTo>
                  <a:pt x="2201267" y="1965722"/>
                </a:lnTo>
                <a:lnTo>
                  <a:pt x="3509764" y="1965722"/>
                </a:lnTo>
                <a:lnTo>
                  <a:pt x="3509764" y="2920802"/>
                </a:lnTo>
                <a:lnTo>
                  <a:pt x="2201267" y="2920802"/>
                </a:lnTo>
                <a:lnTo>
                  <a:pt x="2201267" y="7032030"/>
                </a:lnTo>
                <a:cubicBezTo>
                  <a:pt x="2201267" y="7358658"/>
                  <a:pt x="2309812" y="7531298"/>
                  <a:pt x="2526903" y="7549952"/>
                </a:cubicBezTo>
                <a:cubicBezTo>
                  <a:pt x="2743994" y="7568472"/>
                  <a:pt x="2970345" y="7577733"/>
                  <a:pt x="3205956" y="7577733"/>
                </a:cubicBezTo>
                <a:lnTo>
                  <a:pt x="3509764" y="7577733"/>
                </a:lnTo>
                <a:lnTo>
                  <a:pt x="3509764" y="8532812"/>
                </a:lnTo>
                <a:lnTo>
                  <a:pt x="2616795" y="8532812"/>
                </a:lnTo>
                <a:cubicBezTo>
                  <a:pt x="2025584" y="8532812"/>
                  <a:pt x="1628709" y="8427376"/>
                  <a:pt x="1426170" y="8216503"/>
                </a:cubicBezTo>
                <a:cubicBezTo>
                  <a:pt x="1223632" y="8005630"/>
                  <a:pt x="1122362" y="7652147"/>
                  <a:pt x="1122362" y="7156053"/>
                </a:cubicBezTo>
                <a:lnTo>
                  <a:pt x="1122362" y="2920802"/>
                </a:lnTo>
                <a:lnTo>
                  <a:pt x="0" y="2920802"/>
                </a:lnTo>
                <a:lnTo>
                  <a:pt x="0" y="1965722"/>
                </a:lnTo>
                <a:lnTo>
                  <a:pt x="1122362" y="1965722"/>
                </a:lnTo>
                <a:lnTo>
                  <a:pt x="1122362" y="0"/>
                </a:lnTo>
                <a:close/>
                <a:moveTo>
                  <a:pt x="8421092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7" name="Freeform 3317"/>
          <p:cNvSpPr/>
          <p:nvPr/>
        </p:nvSpPr>
        <p:spPr>
          <a:xfrm rot="0" flipH="0" flipV="0">
            <a:off x="12473142" y="8191271"/>
            <a:ext cx="98425" cy="147142"/>
          </a:xfrm>
          <a:custGeom>
            <a:pathLst>
              <a:path w="6151563" h="9196386">
                <a:moveTo>
                  <a:pt x="1221582" y="0"/>
                </a:moveTo>
                <a:lnTo>
                  <a:pt x="3137892" y="5370314"/>
                </a:lnTo>
                <a:lnTo>
                  <a:pt x="3162697" y="5370314"/>
                </a:lnTo>
                <a:lnTo>
                  <a:pt x="5004396" y="0"/>
                </a:lnTo>
                <a:lnTo>
                  <a:pt x="6151563" y="0"/>
                </a:lnTo>
                <a:lnTo>
                  <a:pt x="3361135" y="7267772"/>
                </a:lnTo>
                <a:cubicBezTo>
                  <a:pt x="3067579" y="8024348"/>
                  <a:pt x="2785401" y="8534928"/>
                  <a:pt x="2514600" y="8799511"/>
                </a:cubicBezTo>
                <a:cubicBezTo>
                  <a:pt x="2243799" y="9064095"/>
                  <a:pt x="1868620" y="9196386"/>
                  <a:pt x="1389063" y="9196386"/>
                </a:cubicBezTo>
                <a:cubicBezTo>
                  <a:pt x="1256771" y="9196386"/>
                  <a:pt x="1128580" y="9188118"/>
                  <a:pt x="1004491" y="9171582"/>
                </a:cubicBezTo>
                <a:cubicBezTo>
                  <a:pt x="880534" y="9155045"/>
                  <a:pt x="758627" y="9126140"/>
                  <a:pt x="638771" y="9084865"/>
                </a:cubicBezTo>
                <a:lnTo>
                  <a:pt x="638771" y="8092677"/>
                </a:lnTo>
                <a:cubicBezTo>
                  <a:pt x="742090" y="8125750"/>
                  <a:pt x="846468" y="8158823"/>
                  <a:pt x="951905" y="8191896"/>
                </a:cubicBezTo>
                <a:cubicBezTo>
                  <a:pt x="1057341" y="8224969"/>
                  <a:pt x="1163770" y="8241505"/>
                  <a:pt x="1271191" y="8241505"/>
                </a:cubicBezTo>
                <a:cubicBezTo>
                  <a:pt x="1709473" y="8241505"/>
                  <a:pt x="2015398" y="8022364"/>
                  <a:pt x="2188964" y="7584082"/>
                </a:cubicBezTo>
                <a:cubicBezTo>
                  <a:pt x="2362663" y="7145932"/>
                  <a:pt x="2501173" y="6794499"/>
                  <a:pt x="2604492" y="6529784"/>
                </a:cubicBezTo>
                <a:lnTo>
                  <a:pt x="0" y="0"/>
                </a:lnTo>
                <a:close/>
                <a:moveTo>
                  <a:pt x="6467872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8" name="Freeform 3318"/>
          <p:cNvSpPr/>
          <p:nvPr/>
        </p:nvSpPr>
        <p:spPr>
          <a:xfrm rot="0" flipH="0" flipV="0">
            <a:off x="12580498" y="8152873"/>
            <a:ext cx="101996" cy="145951"/>
          </a:xfrm>
          <a:custGeom>
            <a:pathLst>
              <a:path w="6374805" h="9121972">
                <a:moveTo>
                  <a:pt x="3187304" y="2251075"/>
                </a:moveTo>
                <a:cubicBezTo>
                  <a:pt x="4179491" y="2251075"/>
                  <a:pt x="4958755" y="2571485"/>
                  <a:pt x="5525096" y="3212306"/>
                </a:cubicBezTo>
                <a:cubicBezTo>
                  <a:pt x="6091569" y="3853127"/>
                  <a:pt x="6374805" y="4679950"/>
                  <a:pt x="6374805" y="5692775"/>
                </a:cubicBezTo>
                <a:cubicBezTo>
                  <a:pt x="6374805" y="6713934"/>
                  <a:pt x="6085417" y="7540757"/>
                  <a:pt x="5506641" y="8173243"/>
                </a:cubicBezTo>
                <a:cubicBezTo>
                  <a:pt x="4927865" y="8805730"/>
                  <a:pt x="4154753" y="9121972"/>
                  <a:pt x="3187304" y="9121972"/>
                </a:cubicBezTo>
                <a:cubicBezTo>
                  <a:pt x="2236523" y="9121972"/>
                  <a:pt x="1467578" y="8810889"/>
                  <a:pt x="880468" y="8188722"/>
                </a:cubicBezTo>
                <a:cubicBezTo>
                  <a:pt x="293490" y="7566554"/>
                  <a:pt x="0" y="6734572"/>
                  <a:pt x="0" y="5692775"/>
                </a:cubicBezTo>
                <a:cubicBezTo>
                  <a:pt x="0" y="4650978"/>
                  <a:pt x="287272" y="3816945"/>
                  <a:pt x="861815" y="3190676"/>
                </a:cubicBezTo>
                <a:cubicBezTo>
                  <a:pt x="1436490" y="2564275"/>
                  <a:pt x="2211652" y="2251075"/>
                  <a:pt x="3187304" y="2251075"/>
                </a:cubicBezTo>
                <a:close/>
                <a:moveTo>
                  <a:pt x="6256933" y="8966993"/>
                </a:moveTo>
                <a:moveTo>
                  <a:pt x="1141016" y="5692775"/>
                </a:moveTo>
                <a:cubicBezTo>
                  <a:pt x="1141016" y="6445117"/>
                  <a:pt x="1333236" y="7045589"/>
                  <a:pt x="1717675" y="7494190"/>
                </a:cubicBezTo>
                <a:cubicBezTo>
                  <a:pt x="2102115" y="7942791"/>
                  <a:pt x="2591991" y="8167092"/>
                  <a:pt x="3187304" y="8167092"/>
                </a:cubicBezTo>
                <a:cubicBezTo>
                  <a:pt x="3778515" y="8167092"/>
                  <a:pt x="4267399" y="7941799"/>
                  <a:pt x="4653955" y="7491214"/>
                </a:cubicBezTo>
                <a:cubicBezTo>
                  <a:pt x="5040511" y="7040496"/>
                  <a:pt x="5233790" y="6441016"/>
                  <a:pt x="5233790" y="5692775"/>
                </a:cubicBezTo>
                <a:cubicBezTo>
                  <a:pt x="5233790" y="4944533"/>
                  <a:pt x="5041504" y="4342011"/>
                  <a:pt x="4656932" y="3885208"/>
                </a:cubicBezTo>
                <a:cubicBezTo>
                  <a:pt x="4272492" y="3428272"/>
                  <a:pt x="3778515" y="3199804"/>
                  <a:pt x="3175000" y="3199804"/>
                </a:cubicBezTo>
                <a:cubicBezTo>
                  <a:pt x="2596224" y="3199804"/>
                  <a:pt x="2112500" y="3424105"/>
                  <a:pt x="1723827" y="3872706"/>
                </a:cubicBezTo>
                <a:cubicBezTo>
                  <a:pt x="1335286" y="4321307"/>
                  <a:pt x="1141016" y="4927997"/>
                  <a:pt x="1141016" y="5692775"/>
                </a:cubicBezTo>
                <a:close/>
                <a:moveTo>
                  <a:pt x="2815233" y="8966993"/>
                </a:moveTo>
                <a:moveTo>
                  <a:pt x="2573536" y="0"/>
                </a:moveTo>
                <a:lnTo>
                  <a:pt x="2573536" y="1320998"/>
                </a:lnTo>
                <a:lnTo>
                  <a:pt x="1432521" y="1320998"/>
                </a:lnTo>
                <a:lnTo>
                  <a:pt x="1432521" y="0"/>
                </a:lnTo>
                <a:close/>
                <a:moveTo>
                  <a:pt x="8508008" y="8966993"/>
                </a:moveTo>
                <a:moveTo>
                  <a:pt x="4960938" y="0"/>
                </a:moveTo>
                <a:lnTo>
                  <a:pt x="4960938" y="1320998"/>
                </a:lnTo>
                <a:lnTo>
                  <a:pt x="3819922" y="1320998"/>
                </a:lnTo>
                <a:lnTo>
                  <a:pt x="3819922" y="0"/>
                </a:lnTo>
                <a:close/>
                <a:moveTo>
                  <a:pt x="8508008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19" name="Freeform 3319"/>
          <p:cNvSpPr/>
          <p:nvPr/>
        </p:nvSpPr>
        <p:spPr>
          <a:xfrm rot="0" flipH="0" flipV="0">
            <a:off x="12696043" y="8188890"/>
            <a:ext cx="89296" cy="109934"/>
          </a:xfrm>
          <a:custGeom>
            <a:pathLst>
              <a:path w="5581055" h="6870897">
                <a:moveTo>
                  <a:pt x="2604492" y="0"/>
                </a:moveTo>
                <a:cubicBezTo>
                  <a:pt x="3489127" y="0"/>
                  <a:pt x="4146418" y="171582"/>
                  <a:pt x="4576366" y="514747"/>
                </a:cubicBezTo>
                <a:cubicBezTo>
                  <a:pt x="5006313" y="857911"/>
                  <a:pt x="5241991" y="1370541"/>
                  <a:pt x="5283398" y="2052637"/>
                </a:cubicBezTo>
                <a:lnTo>
                  <a:pt x="4204295" y="2052637"/>
                </a:lnTo>
                <a:lnTo>
                  <a:pt x="4204295" y="2040136"/>
                </a:lnTo>
                <a:cubicBezTo>
                  <a:pt x="4175456" y="1692870"/>
                  <a:pt x="4023519" y="1424186"/>
                  <a:pt x="3748484" y="1234083"/>
                </a:cubicBezTo>
                <a:cubicBezTo>
                  <a:pt x="3473582" y="1043847"/>
                  <a:pt x="3119107" y="948729"/>
                  <a:pt x="2685058" y="948729"/>
                </a:cubicBezTo>
                <a:cubicBezTo>
                  <a:pt x="2251009" y="948729"/>
                  <a:pt x="1908903" y="1022151"/>
                  <a:pt x="1658739" y="1168995"/>
                </a:cubicBezTo>
                <a:cubicBezTo>
                  <a:pt x="1408708" y="1315707"/>
                  <a:pt x="1283692" y="1521354"/>
                  <a:pt x="1283692" y="1785937"/>
                </a:cubicBezTo>
                <a:cubicBezTo>
                  <a:pt x="1283692" y="2025782"/>
                  <a:pt x="1394222" y="2222169"/>
                  <a:pt x="1615281" y="2375098"/>
                </a:cubicBezTo>
                <a:cubicBezTo>
                  <a:pt x="1836473" y="2528027"/>
                  <a:pt x="2170311" y="2652051"/>
                  <a:pt x="2616795" y="2747168"/>
                </a:cubicBezTo>
                <a:lnTo>
                  <a:pt x="3633787" y="2976562"/>
                </a:lnTo>
                <a:cubicBezTo>
                  <a:pt x="4270507" y="3117188"/>
                  <a:pt x="4754232" y="3333221"/>
                  <a:pt x="5084961" y="3624659"/>
                </a:cubicBezTo>
                <a:cubicBezTo>
                  <a:pt x="5415690" y="3916098"/>
                  <a:pt x="5581055" y="4307813"/>
                  <a:pt x="5581055" y="4799806"/>
                </a:cubicBezTo>
                <a:cubicBezTo>
                  <a:pt x="5581055" y="5444728"/>
                  <a:pt x="5330891" y="5951140"/>
                  <a:pt x="4830564" y="6319043"/>
                </a:cubicBezTo>
                <a:cubicBezTo>
                  <a:pt x="4330369" y="6686947"/>
                  <a:pt x="3648273" y="6870897"/>
                  <a:pt x="2784277" y="6870897"/>
                </a:cubicBezTo>
                <a:cubicBezTo>
                  <a:pt x="1945018" y="6870897"/>
                  <a:pt x="1279393" y="6682846"/>
                  <a:pt x="787400" y="6306740"/>
                </a:cubicBezTo>
                <a:cubicBezTo>
                  <a:pt x="295540" y="5930503"/>
                  <a:pt x="33073" y="5376465"/>
                  <a:pt x="0" y="4644628"/>
                </a:cubicBezTo>
                <a:lnTo>
                  <a:pt x="1085255" y="4644628"/>
                </a:lnTo>
                <a:cubicBezTo>
                  <a:pt x="1097558" y="5053938"/>
                  <a:pt x="1258755" y="5368197"/>
                  <a:pt x="1568847" y="5587404"/>
                </a:cubicBezTo>
                <a:cubicBezTo>
                  <a:pt x="1878939" y="5806479"/>
                  <a:pt x="2304785" y="5916017"/>
                  <a:pt x="2846387" y="5916017"/>
                </a:cubicBezTo>
                <a:cubicBezTo>
                  <a:pt x="3367220" y="5916017"/>
                  <a:pt x="3761978" y="5833335"/>
                  <a:pt x="4030662" y="5667970"/>
                </a:cubicBezTo>
                <a:cubicBezTo>
                  <a:pt x="4299479" y="5502605"/>
                  <a:pt x="4433887" y="5258660"/>
                  <a:pt x="4433887" y="4936133"/>
                </a:cubicBezTo>
                <a:cubicBezTo>
                  <a:pt x="4433887" y="4642577"/>
                  <a:pt x="4300537" y="4410075"/>
                  <a:pt x="4033837" y="4238625"/>
                </a:cubicBezTo>
                <a:cubicBezTo>
                  <a:pt x="3767137" y="4067042"/>
                  <a:pt x="3220376" y="3898569"/>
                  <a:pt x="2393553" y="3733204"/>
                </a:cubicBezTo>
                <a:cubicBezTo>
                  <a:pt x="1566730" y="3571941"/>
                  <a:pt x="984845" y="3343539"/>
                  <a:pt x="647898" y="3048000"/>
                </a:cubicBezTo>
                <a:cubicBezTo>
                  <a:pt x="311084" y="2752328"/>
                  <a:pt x="142677" y="2358496"/>
                  <a:pt x="142677" y="1866503"/>
                </a:cubicBezTo>
                <a:cubicBezTo>
                  <a:pt x="142677" y="1291960"/>
                  <a:pt x="376237" y="837274"/>
                  <a:pt x="843359" y="502443"/>
                </a:cubicBezTo>
                <a:cubicBezTo>
                  <a:pt x="1310481" y="167481"/>
                  <a:pt x="1897525" y="0"/>
                  <a:pt x="2604492" y="0"/>
                </a:cubicBezTo>
                <a:close/>
                <a:moveTo>
                  <a:pt x="632519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0" name="Freeform 3320"/>
          <p:cNvSpPr/>
          <p:nvPr/>
        </p:nvSpPr>
        <p:spPr>
          <a:xfrm rot="0" flipH="0" flipV="0">
            <a:off x="12805381" y="8151285"/>
            <a:ext cx="91481" cy="145059"/>
          </a:xfrm>
          <a:custGeom>
            <a:pathLst>
              <a:path w="5717580" h="9066212">
                <a:moveTo>
                  <a:pt x="1079103" y="0"/>
                </a:moveTo>
                <a:lnTo>
                  <a:pt x="1079103" y="5370314"/>
                </a:lnTo>
                <a:lnTo>
                  <a:pt x="4080470" y="2499122"/>
                </a:lnTo>
                <a:lnTo>
                  <a:pt x="5525294" y="2499122"/>
                </a:lnTo>
                <a:lnTo>
                  <a:pt x="2920802" y="4886523"/>
                </a:lnTo>
                <a:lnTo>
                  <a:pt x="5717580" y="9066212"/>
                </a:lnTo>
                <a:lnTo>
                  <a:pt x="4347170" y="9066212"/>
                </a:lnTo>
                <a:lnTo>
                  <a:pt x="2096095" y="5637014"/>
                </a:lnTo>
                <a:lnTo>
                  <a:pt x="1079103" y="6579592"/>
                </a:ln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1" name="Freeform 3321"/>
          <p:cNvSpPr/>
          <p:nvPr/>
        </p:nvSpPr>
        <p:spPr>
          <a:xfrm rot="0" flipH="0" flipV="0">
            <a:off x="12903586" y="8188890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2" name="Freeform 3322"/>
          <p:cNvSpPr/>
          <p:nvPr/>
        </p:nvSpPr>
        <p:spPr>
          <a:xfrm rot="0" flipH="0" flipV="0">
            <a:off x="13018359" y="8188890"/>
            <a:ext cx="87014" cy="107454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3" name="Freeform 3323"/>
          <p:cNvSpPr/>
          <p:nvPr/>
        </p:nvSpPr>
        <p:spPr>
          <a:xfrm rot="0" flipH="0" flipV="0">
            <a:off x="13120127" y="8159819"/>
            <a:ext cx="56156" cy="136524"/>
          </a:xfrm>
          <a:custGeom>
            <a:pathLst>
              <a:path w="3509764" h="8532812">
                <a:moveTo>
                  <a:pt x="2201267" y="0"/>
                </a:moveTo>
                <a:lnTo>
                  <a:pt x="2201267" y="1965722"/>
                </a:lnTo>
                <a:lnTo>
                  <a:pt x="3509764" y="1965722"/>
                </a:lnTo>
                <a:lnTo>
                  <a:pt x="3509764" y="2920802"/>
                </a:lnTo>
                <a:lnTo>
                  <a:pt x="2201267" y="2920802"/>
                </a:lnTo>
                <a:lnTo>
                  <a:pt x="2201267" y="7032030"/>
                </a:lnTo>
                <a:cubicBezTo>
                  <a:pt x="2201267" y="7358658"/>
                  <a:pt x="2309812" y="7531298"/>
                  <a:pt x="2526903" y="7549952"/>
                </a:cubicBezTo>
                <a:cubicBezTo>
                  <a:pt x="2743994" y="7568472"/>
                  <a:pt x="2970345" y="7577733"/>
                  <a:pt x="3205956" y="7577733"/>
                </a:cubicBezTo>
                <a:lnTo>
                  <a:pt x="3509764" y="7577733"/>
                </a:lnTo>
                <a:lnTo>
                  <a:pt x="3509764" y="8532812"/>
                </a:lnTo>
                <a:lnTo>
                  <a:pt x="2616795" y="8532812"/>
                </a:lnTo>
                <a:cubicBezTo>
                  <a:pt x="2025584" y="8532812"/>
                  <a:pt x="1628709" y="8427376"/>
                  <a:pt x="1426170" y="8216503"/>
                </a:cubicBezTo>
                <a:cubicBezTo>
                  <a:pt x="1223632" y="8005630"/>
                  <a:pt x="1122362" y="7652147"/>
                  <a:pt x="1122362" y="7156053"/>
                </a:cubicBezTo>
                <a:lnTo>
                  <a:pt x="1122362" y="2920802"/>
                </a:lnTo>
                <a:lnTo>
                  <a:pt x="0" y="2920802"/>
                </a:lnTo>
                <a:lnTo>
                  <a:pt x="0" y="1965722"/>
                </a:lnTo>
                <a:lnTo>
                  <a:pt x="1122362" y="1965722"/>
                </a:lnTo>
                <a:lnTo>
                  <a:pt x="1122362" y="0"/>
                </a:lnTo>
                <a:close/>
                <a:moveTo>
                  <a:pt x="8421092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4" name="Freeform 3324"/>
          <p:cNvSpPr/>
          <p:nvPr/>
        </p:nvSpPr>
        <p:spPr>
          <a:xfrm rot="0" flipH="0" flipV="0">
            <a:off x="13187050" y="8188890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5" name="Freeform 3325"/>
          <p:cNvSpPr/>
          <p:nvPr/>
        </p:nvSpPr>
        <p:spPr>
          <a:xfrm rot="0" flipH="0" flipV="0">
            <a:off x="13302815" y="8151285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6" name="Freeform 3326"/>
          <p:cNvSpPr/>
          <p:nvPr/>
        </p:nvSpPr>
        <p:spPr>
          <a:xfrm rot="0" flipH="0" flipV="0">
            <a:off x="13347925" y="8151285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7" name="Freeform 3327"/>
          <p:cNvSpPr/>
          <p:nvPr/>
        </p:nvSpPr>
        <p:spPr>
          <a:xfrm rot="0" flipH="0" flipV="0">
            <a:off x="13392045" y="8188890"/>
            <a:ext cx="87014" cy="107454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8" name="Freeform 3328"/>
          <p:cNvSpPr/>
          <p:nvPr/>
        </p:nvSpPr>
        <p:spPr>
          <a:xfrm rot="0" flipH="0" flipV="0">
            <a:off x="13557043" y="8147815"/>
            <a:ext cx="129876" cy="152003"/>
          </a:xfrm>
          <a:custGeom>
            <a:pathLst>
              <a:path w="8117284" h="9500194">
                <a:moveTo>
                  <a:pt x="4291211" y="0"/>
                </a:moveTo>
                <a:cubicBezTo>
                  <a:pt x="5295833" y="0"/>
                  <a:pt x="6136084" y="260482"/>
                  <a:pt x="6811962" y="781447"/>
                </a:cubicBezTo>
                <a:cubicBezTo>
                  <a:pt x="7487973" y="1302279"/>
                  <a:pt x="7892123" y="2023600"/>
                  <a:pt x="8024415" y="2945408"/>
                </a:cubicBezTo>
                <a:lnTo>
                  <a:pt x="6821289" y="2945408"/>
                </a:lnTo>
                <a:cubicBezTo>
                  <a:pt x="6688997" y="2325356"/>
                  <a:pt x="6398551" y="1848975"/>
                  <a:pt x="5949950" y="1516261"/>
                </a:cubicBezTo>
                <a:cubicBezTo>
                  <a:pt x="5501481" y="1183415"/>
                  <a:pt x="4944467" y="1016992"/>
                  <a:pt x="4278907" y="1016992"/>
                </a:cubicBezTo>
                <a:cubicBezTo>
                  <a:pt x="3319793" y="1016992"/>
                  <a:pt x="2568376" y="1355989"/>
                  <a:pt x="2024657" y="2033984"/>
                </a:cubicBezTo>
                <a:cubicBezTo>
                  <a:pt x="1481071" y="2711979"/>
                  <a:pt x="1209278" y="3596679"/>
                  <a:pt x="1209278" y="4688086"/>
                </a:cubicBezTo>
                <a:cubicBezTo>
                  <a:pt x="1209278" y="5845638"/>
                  <a:pt x="1475912" y="6767578"/>
                  <a:pt x="2009179" y="7453908"/>
                </a:cubicBezTo>
                <a:cubicBezTo>
                  <a:pt x="2542447" y="8140104"/>
                  <a:pt x="3303124" y="8483203"/>
                  <a:pt x="4291211" y="8483203"/>
                </a:cubicBezTo>
                <a:cubicBezTo>
                  <a:pt x="5031250" y="8483203"/>
                  <a:pt x="5637940" y="8248584"/>
                  <a:pt x="6111279" y="7779345"/>
                </a:cubicBezTo>
                <a:cubicBezTo>
                  <a:pt x="6584619" y="7310107"/>
                  <a:pt x="6850261" y="6672395"/>
                  <a:pt x="6908204" y="5866209"/>
                </a:cubicBezTo>
                <a:lnTo>
                  <a:pt x="8117284" y="5866209"/>
                </a:lnTo>
                <a:cubicBezTo>
                  <a:pt x="7984992" y="7040298"/>
                  <a:pt x="7576740" y="7939484"/>
                  <a:pt x="6892528" y="8563769"/>
                </a:cubicBezTo>
                <a:cubicBezTo>
                  <a:pt x="6208448" y="9188053"/>
                  <a:pt x="5308269" y="9500194"/>
                  <a:pt x="4191992" y="9500194"/>
                </a:cubicBezTo>
                <a:cubicBezTo>
                  <a:pt x="2893946" y="9500194"/>
                  <a:pt x="1870736" y="9070247"/>
                  <a:pt x="1122362" y="8210351"/>
                </a:cubicBezTo>
                <a:cubicBezTo>
                  <a:pt x="374120" y="7350455"/>
                  <a:pt x="0" y="6205273"/>
                  <a:pt x="0" y="4774803"/>
                </a:cubicBezTo>
                <a:cubicBezTo>
                  <a:pt x="0" y="3365103"/>
                  <a:pt x="386556" y="2216878"/>
                  <a:pt x="1159668" y="1330126"/>
                </a:cubicBezTo>
                <a:cubicBezTo>
                  <a:pt x="1932781" y="443375"/>
                  <a:pt x="2976628" y="0"/>
                  <a:pt x="4291211" y="0"/>
                </a:cubicBezTo>
                <a:close/>
                <a:moveTo>
                  <a:pt x="8737401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29" name="Freeform 3329"/>
          <p:cNvSpPr/>
          <p:nvPr/>
        </p:nvSpPr>
        <p:spPr>
          <a:xfrm rot="0" flipH="0" flipV="0">
            <a:off x="13711294" y="8151285"/>
            <a:ext cx="144462" cy="145059"/>
          </a:xfrm>
          <a:custGeom>
            <a:pathLst>
              <a:path w="9028906" h="9066212">
                <a:moveTo>
                  <a:pt x="1649611" y="0"/>
                </a:moveTo>
                <a:lnTo>
                  <a:pt x="4508301" y="7615039"/>
                </a:lnTo>
                <a:lnTo>
                  <a:pt x="7379493" y="0"/>
                </a:lnTo>
                <a:lnTo>
                  <a:pt x="9028906" y="0"/>
                </a:lnTo>
                <a:lnTo>
                  <a:pt x="9028906" y="9066212"/>
                </a:lnTo>
                <a:lnTo>
                  <a:pt x="7887890" y="9066212"/>
                </a:lnTo>
                <a:lnTo>
                  <a:pt x="7887890" y="1519436"/>
                </a:lnTo>
                <a:lnTo>
                  <a:pt x="7863086" y="1519436"/>
                </a:lnTo>
                <a:lnTo>
                  <a:pt x="5029200" y="9066212"/>
                </a:lnTo>
                <a:lnTo>
                  <a:pt x="3999706" y="9066212"/>
                </a:lnTo>
                <a:lnTo>
                  <a:pt x="1165820" y="1519436"/>
                </a:lnTo>
                <a:lnTo>
                  <a:pt x="1141015" y="1519436"/>
                </a:lnTo>
                <a:lnTo>
                  <a:pt x="1141015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049220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0" name="Freeform 3330"/>
          <p:cNvSpPr/>
          <p:nvPr/>
        </p:nvSpPr>
        <p:spPr>
          <a:xfrm rot="0" flipH="0" flipV="0">
            <a:off x="13879549" y="8147815"/>
            <a:ext cx="116582" cy="152003"/>
          </a:xfrm>
          <a:custGeom>
            <a:pathLst>
              <a:path w="7286426" h="9500194">
                <a:moveTo>
                  <a:pt x="3565723" y="0"/>
                </a:moveTo>
                <a:cubicBezTo>
                  <a:pt x="4574447" y="0"/>
                  <a:pt x="5374349" y="243945"/>
                  <a:pt x="5965428" y="731837"/>
                </a:cubicBezTo>
                <a:cubicBezTo>
                  <a:pt x="6556639" y="1219597"/>
                  <a:pt x="6870898" y="1932649"/>
                  <a:pt x="6908204" y="2870994"/>
                </a:cubicBezTo>
                <a:lnTo>
                  <a:pt x="5767189" y="2870994"/>
                </a:lnTo>
                <a:cubicBezTo>
                  <a:pt x="5696810" y="2250942"/>
                  <a:pt x="5473501" y="1786929"/>
                  <a:pt x="5097264" y="1478954"/>
                </a:cubicBezTo>
                <a:cubicBezTo>
                  <a:pt x="4721158" y="1170979"/>
                  <a:pt x="4194108" y="1016992"/>
                  <a:pt x="3516114" y="1016992"/>
                </a:cubicBezTo>
                <a:cubicBezTo>
                  <a:pt x="2871192" y="1016992"/>
                  <a:pt x="2370931" y="1150342"/>
                  <a:pt x="2015331" y="1417042"/>
                </a:cubicBezTo>
                <a:cubicBezTo>
                  <a:pt x="1659863" y="1683609"/>
                  <a:pt x="1482129" y="2064940"/>
                  <a:pt x="1482129" y="2561034"/>
                </a:cubicBezTo>
                <a:cubicBezTo>
                  <a:pt x="1482129" y="2916502"/>
                  <a:pt x="1634066" y="3207940"/>
                  <a:pt x="1937940" y="3435350"/>
                </a:cubicBezTo>
                <a:cubicBezTo>
                  <a:pt x="2241814" y="3662759"/>
                  <a:pt x="3061361" y="3910806"/>
                  <a:pt x="4396581" y="4179490"/>
                </a:cubicBezTo>
                <a:cubicBezTo>
                  <a:pt x="5364030" y="4377928"/>
                  <a:pt x="6087533" y="4681802"/>
                  <a:pt x="6567090" y="5091112"/>
                </a:cubicBezTo>
                <a:cubicBezTo>
                  <a:pt x="7046648" y="5500423"/>
                  <a:pt x="7286426" y="6068880"/>
                  <a:pt x="7286426" y="6796484"/>
                </a:cubicBezTo>
                <a:cubicBezTo>
                  <a:pt x="7286426" y="7639844"/>
                  <a:pt x="6942270" y="8301302"/>
                  <a:pt x="6253956" y="8780859"/>
                </a:cubicBezTo>
                <a:cubicBezTo>
                  <a:pt x="5565642" y="9260416"/>
                  <a:pt x="4727442" y="9500194"/>
                  <a:pt x="3739356" y="9500194"/>
                </a:cubicBezTo>
                <a:cubicBezTo>
                  <a:pt x="2643849" y="9500194"/>
                  <a:pt x="1748829" y="9225293"/>
                  <a:pt x="1054298" y="8675489"/>
                </a:cubicBezTo>
                <a:cubicBezTo>
                  <a:pt x="359767" y="8125552"/>
                  <a:pt x="8334" y="7333853"/>
                  <a:pt x="0" y="6300390"/>
                </a:cubicBezTo>
                <a:lnTo>
                  <a:pt x="1141015" y="6300390"/>
                </a:lnTo>
                <a:cubicBezTo>
                  <a:pt x="1149350" y="6990688"/>
                  <a:pt x="1396338" y="7527065"/>
                  <a:pt x="1881981" y="7909520"/>
                </a:cubicBezTo>
                <a:cubicBezTo>
                  <a:pt x="2367756" y="8291975"/>
                  <a:pt x="3001367" y="8483203"/>
                  <a:pt x="3782814" y="8483203"/>
                </a:cubicBezTo>
                <a:cubicBezTo>
                  <a:pt x="4514519" y="8483203"/>
                  <a:pt x="5080860" y="8341585"/>
                  <a:pt x="5481836" y="8058348"/>
                </a:cubicBezTo>
                <a:cubicBezTo>
                  <a:pt x="5882811" y="7775112"/>
                  <a:pt x="6083300" y="7366860"/>
                  <a:pt x="6083300" y="6833592"/>
                </a:cubicBezTo>
                <a:cubicBezTo>
                  <a:pt x="6083300" y="6403644"/>
                  <a:pt x="5899348" y="6058495"/>
                  <a:pt x="5531445" y="5798145"/>
                </a:cubicBezTo>
                <a:cubicBezTo>
                  <a:pt x="5163542" y="5537663"/>
                  <a:pt x="4495866" y="5314354"/>
                  <a:pt x="3528417" y="5128220"/>
                </a:cubicBezTo>
                <a:cubicBezTo>
                  <a:pt x="2238573" y="4884407"/>
                  <a:pt x="1374510" y="4569222"/>
                  <a:pt x="936228" y="4182665"/>
                </a:cubicBezTo>
                <a:cubicBezTo>
                  <a:pt x="498078" y="3796109"/>
                  <a:pt x="279003" y="3286588"/>
                  <a:pt x="279003" y="2654101"/>
                </a:cubicBezTo>
                <a:cubicBezTo>
                  <a:pt x="279003" y="1839581"/>
                  <a:pt x="588036" y="1193601"/>
                  <a:pt x="1206103" y="716161"/>
                </a:cubicBezTo>
                <a:cubicBezTo>
                  <a:pt x="1824169" y="238720"/>
                  <a:pt x="2610709" y="0"/>
                  <a:pt x="3565723" y="0"/>
                </a:cubicBezTo>
                <a:close/>
                <a:moveTo>
                  <a:pt x="8811815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1" name="Freeform 3331"/>
          <p:cNvSpPr/>
          <p:nvPr/>
        </p:nvSpPr>
        <p:spPr>
          <a:xfrm rot="0" flipH="0" flipV="0">
            <a:off x="14013602" y="8231752"/>
            <a:ext cx="58737" cy="16271"/>
          </a:xfrm>
          <a:custGeom>
            <a:pathLst>
              <a:path w="3671094" h="1016992">
                <a:moveTo>
                  <a:pt x="3671094" y="0"/>
                </a:moveTo>
                <a:lnTo>
                  <a:pt x="3671094" y="1016992"/>
                </a:lnTo>
                <a:lnTo>
                  <a:pt x="0" y="1016992"/>
                </a:lnTo>
                <a:lnTo>
                  <a:pt x="0" y="0"/>
                </a:lnTo>
                <a:close/>
                <a:moveTo>
                  <a:pt x="3404394" y="40370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2" name="Freeform 3332"/>
          <p:cNvSpPr/>
          <p:nvPr/>
        </p:nvSpPr>
        <p:spPr>
          <a:xfrm rot="0" flipH="0" flipV="0">
            <a:off x="14096513" y="8151285"/>
            <a:ext cx="91481" cy="145059"/>
          </a:xfrm>
          <a:custGeom>
            <a:pathLst>
              <a:path w="5717580" h="9066212">
                <a:moveTo>
                  <a:pt x="1079103" y="0"/>
                </a:moveTo>
                <a:lnTo>
                  <a:pt x="1079103" y="5370314"/>
                </a:lnTo>
                <a:lnTo>
                  <a:pt x="4080470" y="2499122"/>
                </a:lnTo>
                <a:lnTo>
                  <a:pt x="5525294" y="2499122"/>
                </a:lnTo>
                <a:lnTo>
                  <a:pt x="2920802" y="4886523"/>
                </a:lnTo>
                <a:lnTo>
                  <a:pt x="5717580" y="9066212"/>
                </a:lnTo>
                <a:lnTo>
                  <a:pt x="4347170" y="9066212"/>
                </a:lnTo>
                <a:lnTo>
                  <a:pt x="2096095" y="5637014"/>
                </a:lnTo>
                <a:lnTo>
                  <a:pt x="1079103" y="6579592"/>
                </a:ln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3" name="Freeform 3333"/>
          <p:cNvSpPr/>
          <p:nvPr/>
        </p:nvSpPr>
        <p:spPr>
          <a:xfrm rot="0" flipH="0" flipV="0">
            <a:off x="14192890" y="8188890"/>
            <a:ext cx="101996" cy="109934"/>
          </a:xfrm>
          <a:custGeom>
            <a:pathLst>
              <a:path w="6374805" h="6870897">
                <a:moveTo>
                  <a:pt x="3187304" y="0"/>
                </a:moveTo>
                <a:cubicBezTo>
                  <a:pt x="4179491" y="0"/>
                  <a:pt x="4958755" y="320410"/>
                  <a:pt x="5525096" y="961231"/>
                </a:cubicBezTo>
                <a:cubicBezTo>
                  <a:pt x="6091569" y="1602052"/>
                  <a:pt x="6374805" y="2428875"/>
                  <a:pt x="6374805" y="3441700"/>
                </a:cubicBezTo>
                <a:cubicBezTo>
                  <a:pt x="6374805" y="4462859"/>
                  <a:pt x="6085417" y="5289682"/>
                  <a:pt x="5506641" y="5922168"/>
                </a:cubicBezTo>
                <a:cubicBezTo>
                  <a:pt x="4927865" y="6554655"/>
                  <a:pt x="4154753" y="6870897"/>
                  <a:pt x="3187304" y="6870897"/>
                </a:cubicBezTo>
                <a:cubicBezTo>
                  <a:pt x="2236523" y="6870897"/>
                  <a:pt x="1467578" y="6559814"/>
                  <a:pt x="880468" y="5937647"/>
                </a:cubicBezTo>
                <a:cubicBezTo>
                  <a:pt x="293490" y="5315479"/>
                  <a:pt x="0" y="4483497"/>
                  <a:pt x="0" y="3441700"/>
                </a:cubicBezTo>
                <a:cubicBezTo>
                  <a:pt x="0" y="2399903"/>
                  <a:pt x="287272" y="1565870"/>
                  <a:pt x="861815" y="939601"/>
                </a:cubicBezTo>
                <a:cubicBezTo>
                  <a:pt x="1436490" y="313200"/>
                  <a:pt x="2211652" y="0"/>
                  <a:pt x="3187304" y="0"/>
                </a:cubicBezTo>
                <a:close/>
                <a:moveTo>
                  <a:pt x="6256933" y="6715918"/>
                </a:moveTo>
                <a:moveTo>
                  <a:pt x="1141016" y="3441700"/>
                </a:moveTo>
                <a:cubicBezTo>
                  <a:pt x="1141016" y="4194042"/>
                  <a:pt x="1333236" y="4794514"/>
                  <a:pt x="1717675" y="5243115"/>
                </a:cubicBezTo>
                <a:cubicBezTo>
                  <a:pt x="2102115" y="5691716"/>
                  <a:pt x="2591991" y="5916017"/>
                  <a:pt x="3187304" y="5916017"/>
                </a:cubicBezTo>
                <a:cubicBezTo>
                  <a:pt x="3778515" y="5916017"/>
                  <a:pt x="4267399" y="5690724"/>
                  <a:pt x="4653955" y="5240139"/>
                </a:cubicBezTo>
                <a:cubicBezTo>
                  <a:pt x="5040511" y="4789421"/>
                  <a:pt x="5233790" y="4189941"/>
                  <a:pt x="5233790" y="3441700"/>
                </a:cubicBezTo>
                <a:cubicBezTo>
                  <a:pt x="5233790" y="2693458"/>
                  <a:pt x="5041504" y="2090936"/>
                  <a:pt x="4656932" y="1634133"/>
                </a:cubicBezTo>
                <a:cubicBezTo>
                  <a:pt x="4272492" y="1177197"/>
                  <a:pt x="3778515" y="948729"/>
                  <a:pt x="3175000" y="948729"/>
                </a:cubicBezTo>
                <a:cubicBezTo>
                  <a:pt x="2596224" y="948729"/>
                  <a:pt x="2112500" y="1173030"/>
                  <a:pt x="1723827" y="1621631"/>
                </a:cubicBezTo>
                <a:cubicBezTo>
                  <a:pt x="1335286" y="2070232"/>
                  <a:pt x="1141016" y="2676922"/>
                  <a:pt x="1141016" y="3441700"/>
                </a:cubicBezTo>
                <a:close/>
                <a:moveTo>
                  <a:pt x="2815233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4" name="Freeform 3334"/>
          <p:cNvSpPr/>
          <p:nvPr/>
        </p:nvSpPr>
        <p:spPr>
          <a:xfrm rot="0" flipH="0" flipV="0">
            <a:off x="14316173" y="8151285"/>
            <a:ext cx="91481" cy="145059"/>
          </a:xfrm>
          <a:custGeom>
            <a:pathLst>
              <a:path w="5717580" h="9066212">
                <a:moveTo>
                  <a:pt x="1079103" y="0"/>
                </a:moveTo>
                <a:lnTo>
                  <a:pt x="1079103" y="5370314"/>
                </a:lnTo>
                <a:lnTo>
                  <a:pt x="4080470" y="2499122"/>
                </a:lnTo>
                <a:lnTo>
                  <a:pt x="5525294" y="2499122"/>
                </a:lnTo>
                <a:lnTo>
                  <a:pt x="2920802" y="4886523"/>
                </a:lnTo>
                <a:lnTo>
                  <a:pt x="5717580" y="9066212"/>
                </a:lnTo>
                <a:lnTo>
                  <a:pt x="4347170" y="9066212"/>
                </a:lnTo>
                <a:lnTo>
                  <a:pt x="2096095" y="5637014"/>
                </a:lnTo>
                <a:lnTo>
                  <a:pt x="1079103" y="6579592"/>
                </a:ln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5" name="Freeform 3335"/>
          <p:cNvSpPr/>
          <p:nvPr/>
        </p:nvSpPr>
        <p:spPr>
          <a:xfrm rot="0" flipH="0" flipV="0">
            <a:off x="14414379" y="8188890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6" name="Freeform 3336"/>
          <p:cNvSpPr/>
          <p:nvPr/>
        </p:nvSpPr>
        <p:spPr>
          <a:xfrm rot="0" flipH="0" flipV="0">
            <a:off x="14523498" y="8188890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7" name="Freeform 3337"/>
          <p:cNvSpPr/>
          <p:nvPr/>
        </p:nvSpPr>
        <p:spPr>
          <a:xfrm rot="0" flipH="0" flipV="0">
            <a:off x="14638270" y="8188890"/>
            <a:ext cx="87014" cy="107454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8" name="Freeform 3338"/>
          <p:cNvSpPr/>
          <p:nvPr/>
        </p:nvSpPr>
        <p:spPr>
          <a:xfrm rot="0" flipH="0" flipV="0">
            <a:off x="14808526" y="8151285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39" name="Freeform 3339"/>
          <p:cNvSpPr/>
          <p:nvPr/>
        </p:nvSpPr>
        <p:spPr>
          <a:xfrm rot="0" flipH="0" flipV="0">
            <a:off x="14853636" y="8151285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0" name="Freeform 3340"/>
          <p:cNvSpPr/>
          <p:nvPr/>
        </p:nvSpPr>
        <p:spPr>
          <a:xfrm rot="0" flipH="0" flipV="0">
            <a:off x="14898747" y="8151285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1" name="Freeform 3341"/>
          <p:cNvSpPr/>
          <p:nvPr/>
        </p:nvSpPr>
        <p:spPr>
          <a:xfrm rot="0" flipH="0" flipV="0">
            <a:off x="14943460" y="8188890"/>
            <a:ext cx="99615" cy="147739"/>
          </a:xfrm>
          <a:custGeom>
            <a:pathLst>
              <a:path w="6225977" h="9233693">
                <a:moveTo>
                  <a:pt x="3199805" y="0"/>
                </a:moveTo>
                <a:cubicBezTo>
                  <a:pt x="4138282" y="0"/>
                  <a:pt x="4877264" y="322461"/>
                  <a:pt x="5416749" y="967383"/>
                </a:cubicBezTo>
                <a:cubicBezTo>
                  <a:pt x="5956235" y="1612304"/>
                  <a:pt x="6225977" y="2441178"/>
                  <a:pt x="6225977" y="3454003"/>
                </a:cubicBezTo>
                <a:cubicBezTo>
                  <a:pt x="6225977" y="4471061"/>
                  <a:pt x="5957227" y="5294841"/>
                  <a:pt x="5419725" y="5925343"/>
                </a:cubicBezTo>
                <a:cubicBezTo>
                  <a:pt x="4882357" y="6555713"/>
                  <a:pt x="4152768" y="6870897"/>
                  <a:pt x="3230960" y="6870897"/>
                </a:cubicBezTo>
                <a:cubicBezTo>
                  <a:pt x="2821650" y="6870897"/>
                  <a:pt x="2421665" y="6786164"/>
                  <a:pt x="2031008" y="6616700"/>
                </a:cubicBezTo>
                <a:cubicBezTo>
                  <a:pt x="1640351" y="6447234"/>
                  <a:pt x="1331318" y="6188868"/>
                  <a:pt x="1103908" y="5841603"/>
                </a:cubicBezTo>
                <a:lnTo>
                  <a:pt x="1079104" y="5841603"/>
                </a:lnTo>
                <a:lnTo>
                  <a:pt x="1079104" y="9233693"/>
                </a:lnTo>
                <a:lnTo>
                  <a:pt x="0" y="9233693"/>
                </a:lnTo>
                <a:lnTo>
                  <a:pt x="0" y="148828"/>
                </a:lnTo>
                <a:lnTo>
                  <a:pt x="1079104" y="148828"/>
                </a:lnTo>
                <a:lnTo>
                  <a:pt x="1079104" y="1041797"/>
                </a:lnTo>
                <a:lnTo>
                  <a:pt x="1103908" y="1041797"/>
                </a:lnTo>
                <a:cubicBezTo>
                  <a:pt x="1273374" y="702865"/>
                  <a:pt x="1541000" y="444500"/>
                  <a:pt x="1906786" y="266700"/>
                </a:cubicBezTo>
                <a:cubicBezTo>
                  <a:pt x="2272705" y="88900"/>
                  <a:pt x="2703711" y="0"/>
                  <a:pt x="3199805" y="0"/>
                </a:cubicBezTo>
                <a:close/>
                <a:moveTo>
                  <a:pt x="5866408" y="6715918"/>
                </a:moveTo>
                <a:moveTo>
                  <a:pt x="1041797" y="3429198"/>
                </a:moveTo>
                <a:cubicBezTo>
                  <a:pt x="1041797" y="4189875"/>
                  <a:pt x="1225749" y="4794514"/>
                  <a:pt x="1593652" y="5243115"/>
                </a:cubicBezTo>
                <a:cubicBezTo>
                  <a:pt x="1961687" y="5691716"/>
                  <a:pt x="2468166" y="5916017"/>
                  <a:pt x="3113088" y="5916017"/>
                </a:cubicBezTo>
                <a:cubicBezTo>
                  <a:pt x="3737372" y="5916017"/>
                  <a:pt x="4221031" y="5692775"/>
                  <a:pt x="4564063" y="5246290"/>
                </a:cubicBezTo>
                <a:cubicBezTo>
                  <a:pt x="4907228" y="4799806"/>
                  <a:pt x="5078810" y="4177572"/>
                  <a:pt x="5078810" y="3379589"/>
                </a:cubicBezTo>
                <a:cubicBezTo>
                  <a:pt x="5078810" y="2672754"/>
                  <a:pt x="4897901" y="2090936"/>
                  <a:pt x="4536083" y="1634133"/>
                </a:cubicBezTo>
                <a:cubicBezTo>
                  <a:pt x="4174398" y="1177197"/>
                  <a:pt x="3675261" y="948729"/>
                  <a:pt x="3038674" y="948729"/>
                </a:cubicBezTo>
                <a:cubicBezTo>
                  <a:pt x="2406187" y="948729"/>
                  <a:pt x="1915253" y="1180240"/>
                  <a:pt x="1565871" y="1643261"/>
                </a:cubicBezTo>
                <a:cubicBezTo>
                  <a:pt x="1216488" y="2106282"/>
                  <a:pt x="1041797" y="2701594"/>
                  <a:pt x="1041797" y="3429198"/>
                </a:cubicBezTo>
                <a:close/>
                <a:moveTo>
                  <a:pt x="2437210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2" name="Freeform 3342"/>
          <p:cNvSpPr/>
          <p:nvPr/>
        </p:nvSpPr>
        <p:spPr>
          <a:xfrm rot="0" flipH="0" flipV="0">
            <a:off x="15057507" y="8188890"/>
            <a:ext cx="98720" cy="109934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3" name="Freeform 3343"/>
          <p:cNvSpPr/>
          <p:nvPr/>
        </p:nvSpPr>
        <p:spPr>
          <a:xfrm rot="0" flipH="0" flipV="0">
            <a:off x="15173271" y="8151285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4" name="Freeform 3344"/>
          <p:cNvSpPr/>
          <p:nvPr/>
        </p:nvSpPr>
        <p:spPr>
          <a:xfrm rot="0" flipH="0" flipV="0">
            <a:off x="15210644" y="8188890"/>
            <a:ext cx="89296" cy="109934"/>
          </a:xfrm>
          <a:custGeom>
            <a:pathLst>
              <a:path w="5581055" h="6870897">
                <a:moveTo>
                  <a:pt x="2604492" y="0"/>
                </a:moveTo>
                <a:cubicBezTo>
                  <a:pt x="3489127" y="0"/>
                  <a:pt x="4146418" y="171582"/>
                  <a:pt x="4576366" y="514747"/>
                </a:cubicBezTo>
                <a:cubicBezTo>
                  <a:pt x="5006313" y="857911"/>
                  <a:pt x="5241991" y="1370541"/>
                  <a:pt x="5283398" y="2052637"/>
                </a:cubicBezTo>
                <a:lnTo>
                  <a:pt x="4204295" y="2052637"/>
                </a:lnTo>
                <a:lnTo>
                  <a:pt x="4204295" y="2040136"/>
                </a:lnTo>
                <a:cubicBezTo>
                  <a:pt x="4175456" y="1692870"/>
                  <a:pt x="4023519" y="1424186"/>
                  <a:pt x="3748484" y="1234083"/>
                </a:cubicBezTo>
                <a:cubicBezTo>
                  <a:pt x="3473582" y="1043847"/>
                  <a:pt x="3119107" y="948729"/>
                  <a:pt x="2685058" y="948729"/>
                </a:cubicBezTo>
                <a:cubicBezTo>
                  <a:pt x="2251009" y="948729"/>
                  <a:pt x="1908903" y="1022151"/>
                  <a:pt x="1658739" y="1168995"/>
                </a:cubicBezTo>
                <a:cubicBezTo>
                  <a:pt x="1408708" y="1315707"/>
                  <a:pt x="1283692" y="1521354"/>
                  <a:pt x="1283692" y="1785937"/>
                </a:cubicBezTo>
                <a:cubicBezTo>
                  <a:pt x="1283692" y="2025782"/>
                  <a:pt x="1394222" y="2222169"/>
                  <a:pt x="1615281" y="2375098"/>
                </a:cubicBezTo>
                <a:cubicBezTo>
                  <a:pt x="1836473" y="2528027"/>
                  <a:pt x="2170311" y="2652051"/>
                  <a:pt x="2616795" y="2747168"/>
                </a:cubicBezTo>
                <a:lnTo>
                  <a:pt x="3633787" y="2976562"/>
                </a:lnTo>
                <a:cubicBezTo>
                  <a:pt x="4270507" y="3117188"/>
                  <a:pt x="4754232" y="3333221"/>
                  <a:pt x="5084961" y="3624659"/>
                </a:cubicBezTo>
                <a:cubicBezTo>
                  <a:pt x="5415690" y="3916098"/>
                  <a:pt x="5581055" y="4307813"/>
                  <a:pt x="5581055" y="4799806"/>
                </a:cubicBezTo>
                <a:cubicBezTo>
                  <a:pt x="5581055" y="5444728"/>
                  <a:pt x="5330891" y="5951140"/>
                  <a:pt x="4830564" y="6319043"/>
                </a:cubicBezTo>
                <a:cubicBezTo>
                  <a:pt x="4330369" y="6686947"/>
                  <a:pt x="3648273" y="6870897"/>
                  <a:pt x="2784277" y="6870897"/>
                </a:cubicBezTo>
                <a:cubicBezTo>
                  <a:pt x="1945018" y="6870897"/>
                  <a:pt x="1279393" y="6682846"/>
                  <a:pt x="787400" y="6306740"/>
                </a:cubicBezTo>
                <a:cubicBezTo>
                  <a:pt x="295540" y="5930503"/>
                  <a:pt x="33073" y="5376465"/>
                  <a:pt x="0" y="4644628"/>
                </a:cubicBezTo>
                <a:lnTo>
                  <a:pt x="1085255" y="4644628"/>
                </a:lnTo>
                <a:cubicBezTo>
                  <a:pt x="1097558" y="5053938"/>
                  <a:pt x="1258755" y="5368197"/>
                  <a:pt x="1568847" y="5587404"/>
                </a:cubicBezTo>
                <a:cubicBezTo>
                  <a:pt x="1878939" y="5806479"/>
                  <a:pt x="2304785" y="5916017"/>
                  <a:pt x="2846387" y="5916017"/>
                </a:cubicBezTo>
                <a:cubicBezTo>
                  <a:pt x="3367220" y="5916017"/>
                  <a:pt x="3761978" y="5833335"/>
                  <a:pt x="4030662" y="5667970"/>
                </a:cubicBezTo>
                <a:cubicBezTo>
                  <a:pt x="4299479" y="5502605"/>
                  <a:pt x="4433887" y="5258660"/>
                  <a:pt x="4433887" y="4936133"/>
                </a:cubicBezTo>
                <a:cubicBezTo>
                  <a:pt x="4433887" y="4642577"/>
                  <a:pt x="4300537" y="4410075"/>
                  <a:pt x="4033837" y="4238625"/>
                </a:cubicBezTo>
                <a:cubicBezTo>
                  <a:pt x="3767137" y="4067042"/>
                  <a:pt x="3220376" y="3898569"/>
                  <a:pt x="2393553" y="3733204"/>
                </a:cubicBezTo>
                <a:cubicBezTo>
                  <a:pt x="1566730" y="3571941"/>
                  <a:pt x="984845" y="3343539"/>
                  <a:pt x="647898" y="3048000"/>
                </a:cubicBezTo>
                <a:cubicBezTo>
                  <a:pt x="311084" y="2752328"/>
                  <a:pt x="142677" y="2358496"/>
                  <a:pt x="142677" y="1866503"/>
                </a:cubicBezTo>
                <a:cubicBezTo>
                  <a:pt x="142677" y="1291960"/>
                  <a:pt x="376237" y="837274"/>
                  <a:pt x="843359" y="502443"/>
                </a:cubicBezTo>
                <a:cubicBezTo>
                  <a:pt x="1310481" y="167481"/>
                  <a:pt x="1897525" y="0"/>
                  <a:pt x="2604492" y="0"/>
                </a:cubicBezTo>
                <a:close/>
                <a:moveTo>
                  <a:pt x="632519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5" name="Freeform 3345"/>
          <p:cNvSpPr/>
          <p:nvPr/>
        </p:nvSpPr>
        <p:spPr>
          <a:xfrm rot="0" flipH="0" flipV="0">
            <a:off x="15319981" y="8151285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6" name="Freeform 3346"/>
          <p:cNvSpPr/>
          <p:nvPr/>
        </p:nvSpPr>
        <p:spPr>
          <a:xfrm rot="0" flipH="0" flipV="0">
            <a:off x="15364101" y="8188890"/>
            <a:ext cx="87014" cy="107454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7" name="Freeform 3347"/>
          <p:cNvSpPr/>
          <p:nvPr/>
        </p:nvSpPr>
        <p:spPr>
          <a:xfrm rot="0" flipH="0" flipV="0">
            <a:off x="15461205" y="8151285"/>
            <a:ext cx="34131" cy="185343"/>
          </a:xfrm>
          <a:custGeom>
            <a:pathLst>
              <a:path w="2133202" h="11583987">
                <a:moveTo>
                  <a:pt x="2133202" y="0"/>
                </a:moveTo>
                <a:lnTo>
                  <a:pt x="2133202" y="1320998"/>
                </a:lnTo>
                <a:lnTo>
                  <a:pt x="1054099" y="1320998"/>
                </a:lnTo>
                <a:lnTo>
                  <a:pt x="1054099" y="0"/>
                </a:lnTo>
                <a:close/>
                <a:moveTo>
                  <a:pt x="9245996" y="9066212"/>
                </a:moveTo>
                <a:moveTo>
                  <a:pt x="2133202" y="2499122"/>
                </a:moveTo>
                <a:lnTo>
                  <a:pt x="2133202" y="9946877"/>
                </a:lnTo>
                <a:cubicBezTo>
                  <a:pt x="2133202" y="10459507"/>
                  <a:pt x="2001903" y="10860483"/>
                  <a:pt x="1739304" y="11149805"/>
                </a:cubicBezTo>
                <a:cubicBezTo>
                  <a:pt x="1476837" y="11439259"/>
                  <a:pt x="1083071" y="11583987"/>
                  <a:pt x="558005" y="11583987"/>
                </a:cubicBezTo>
                <a:cubicBezTo>
                  <a:pt x="458787" y="11583987"/>
                  <a:pt x="363669" y="11579819"/>
                  <a:pt x="272652" y="11571485"/>
                </a:cubicBezTo>
                <a:cubicBezTo>
                  <a:pt x="181768" y="11563283"/>
                  <a:pt x="90884" y="11548797"/>
                  <a:pt x="0" y="11528027"/>
                </a:cubicBezTo>
                <a:lnTo>
                  <a:pt x="0" y="10604102"/>
                </a:lnTo>
                <a:cubicBezTo>
                  <a:pt x="57812" y="10616538"/>
                  <a:pt x="116748" y="10623747"/>
                  <a:pt x="176808" y="10625732"/>
                </a:cubicBezTo>
                <a:cubicBezTo>
                  <a:pt x="236735" y="10627848"/>
                  <a:pt x="295605" y="10628907"/>
                  <a:pt x="353416" y="10628907"/>
                </a:cubicBezTo>
                <a:cubicBezTo>
                  <a:pt x="568390" y="10624806"/>
                  <a:pt x="714110" y="10601059"/>
                  <a:pt x="790574" y="10557668"/>
                </a:cubicBezTo>
                <a:cubicBezTo>
                  <a:pt x="867039" y="10514276"/>
                  <a:pt x="930076" y="10439862"/>
                  <a:pt x="979685" y="10334426"/>
                </a:cubicBezTo>
                <a:cubicBezTo>
                  <a:pt x="1029294" y="10228989"/>
                  <a:pt x="1054099" y="10043979"/>
                  <a:pt x="1054099" y="9779396"/>
                </a:cubicBezTo>
                <a:lnTo>
                  <a:pt x="1054099" y="2499122"/>
                </a:lnTo>
                <a:close/>
                <a:moveTo>
                  <a:pt x="6746874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8" name="Freeform 3348"/>
          <p:cNvSpPr/>
          <p:nvPr/>
        </p:nvSpPr>
        <p:spPr>
          <a:xfrm rot="0" flipH="0" flipV="0">
            <a:off x="15516536" y="8152873"/>
            <a:ext cx="98720" cy="145951"/>
          </a:xfrm>
          <a:custGeom>
            <a:pathLst>
              <a:path w="6170018" h="9121972">
                <a:moveTo>
                  <a:pt x="3038475" y="2251075"/>
                </a:moveTo>
                <a:cubicBezTo>
                  <a:pt x="3931444" y="2251075"/>
                  <a:pt x="4564989" y="2410288"/>
                  <a:pt x="4939110" y="2728714"/>
                </a:cubicBezTo>
                <a:cubicBezTo>
                  <a:pt x="5313231" y="3047008"/>
                  <a:pt x="5500291" y="3472788"/>
                  <a:pt x="5500291" y="4006056"/>
                </a:cubicBezTo>
                <a:cubicBezTo>
                  <a:pt x="5500291" y="6283986"/>
                  <a:pt x="5500291" y="7546975"/>
                  <a:pt x="5500291" y="7795022"/>
                </a:cubicBezTo>
                <a:cubicBezTo>
                  <a:pt x="5500291" y="8043068"/>
                  <a:pt x="5613996" y="8167092"/>
                  <a:pt x="5841405" y="8167092"/>
                </a:cubicBezTo>
                <a:cubicBezTo>
                  <a:pt x="5891015" y="8167092"/>
                  <a:pt x="5944725" y="8160874"/>
                  <a:pt x="6002536" y="8148439"/>
                </a:cubicBezTo>
                <a:cubicBezTo>
                  <a:pt x="6060480" y="8136003"/>
                  <a:pt x="6116307" y="8121517"/>
                  <a:pt x="6170018" y="8104981"/>
                </a:cubicBezTo>
                <a:lnTo>
                  <a:pt x="6170018" y="8942189"/>
                </a:lnTo>
                <a:cubicBezTo>
                  <a:pt x="6070799" y="9000132"/>
                  <a:pt x="5956102" y="9044582"/>
                  <a:pt x="5825927" y="9075538"/>
                </a:cubicBezTo>
                <a:cubicBezTo>
                  <a:pt x="5695752" y="9106494"/>
                  <a:pt x="5554134" y="9121972"/>
                  <a:pt x="5401072" y="9121972"/>
                </a:cubicBezTo>
                <a:cubicBezTo>
                  <a:pt x="5103416" y="9121972"/>
                  <a:pt x="4876007" y="9038298"/>
                  <a:pt x="4718844" y="8870950"/>
                </a:cubicBezTo>
                <a:cubicBezTo>
                  <a:pt x="4561814" y="8703468"/>
                  <a:pt x="4483299" y="8448146"/>
                  <a:pt x="4483299" y="8104981"/>
                </a:cubicBezTo>
                <a:cubicBezTo>
                  <a:pt x="4198078" y="8444045"/>
                  <a:pt x="3861131" y="8698309"/>
                  <a:pt x="3472458" y="8867775"/>
                </a:cubicBezTo>
                <a:cubicBezTo>
                  <a:pt x="3083918" y="9037239"/>
                  <a:pt x="2649869" y="9121972"/>
                  <a:pt x="2170311" y="9121972"/>
                </a:cubicBezTo>
                <a:cubicBezTo>
                  <a:pt x="1492317" y="9121972"/>
                  <a:pt x="961099" y="8961768"/>
                  <a:pt x="576660" y="8641358"/>
                </a:cubicBezTo>
                <a:cubicBezTo>
                  <a:pt x="192220" y="8320947"/>
                  <a:pt x="0" y="7867253"/>
                  <a:pt x="0" y="7280275"/>
                </a:cubicBezTo>
                <a:cubicBezTo>
                  <a:pt x="0" y="6689063"/>
                  <a:pt x="188053" y="6220883"/>
                  <a:pt x="564158" y="5875734"/>
                </a:cubicBezTo>
                <a:cubicBezTo>
                  <a:pt x="940396" y="5530453"/>
                  <a:pt x="1825096" y="5271029"/>
                  <a:pt x="3218260" y="5097462"/>
                </a:cubicBezTo>
                <a:cubicBezTo>
                  <a:pt x="3689615" y="5035418"/>
                  <a:pt x="4008967" y="4944467"/>
                  <a:pt x="4176316" y="4824611"/>
                </a:cubicBezTo>
                <a:cubicBezTo>
                  <a:pt x="4343797" y="4704754"/>
                  <a:pt x="4427538" y="4524904"/>
                  <a:pt x="4427538" y="4285059"/>
                </a:cubicBezTo>
                <a:cubicBezTo>
                  <a:pt x="4427538" y="3921257"/>
                  <a:pt x="4310725" y="3649464"/>
                  <a:pt x="4077097" y="3469679"/>
                </a:cubicBezTo>
                <a:cubicBezTo>
                  <a:pt x="3843603" y="3289763"/>
                  <a:pt x="3472590" y="3199804"/>
                  <a:pt x="2964061" y="3199804"/>
                </a:cubicBezTo>
                <a:cubicBezTo>
                  <a:pt x="2430794" y="3199804"/>
                  <a:pt x="2030810" y="3301140"/>
                  <a:pt x="1764110" y="3503811"/>
                </a:cubicBezTo>
                <a:cubicBezTo>
                  <a:pt x="1497542" y="3706349"/>
                  <a:pt x="1353873" y="4020542"/>
                  <a:pt x="1333104" y="4446389"/>
                </a:cubicBezTo>
                <a:lnTo>
                  <a:pt x="254199" y="4446389"/>
                </a:lnTo>
                <a:cubicBezTo>
                  <a:pt x="287272" y="3718785"/>
                  <a:pt x="543587" y="3171031"/>
                  <a:pt x="1023144" y="2803128"/>
                </a:cubicBezTo>
                <a:cubicBezTo>
                  <a:pt x="1502702" y="2435092"/>
                  <a:pt x="2174479" y="2251075"/>
                  <a:pt x="3038475" y="2251075"/>
                </a:cubicBezTo>
                <a:close/>
                <a:moveTo>
                  <a:pt x="6256933" y="8966993"/>
                </a:moveTo>
                <a:moveTo>
                  <a:pt x="1141016" y="7199709"/>
                </a:moveTo>
                <a:cubicBezTo>
                  <a:pt x="1141016" y="7505567"/>
                  <a:pt x="1252604" y="7743296"/>
                  <a:pt x="1475780" y="7912893"/>
                </a:cubicBezTo>
                <a:cubicBezTo>
                  <a:pt x="1699088" y="8082359"/>
                  <a:pt x="2011231" y="8167092"/>
                  <a:pt x="2412207" y="8167092"/>
                </a:cubicBezTo>
                <a:cubicBezTo>
                  <a:pt x="3019954" y="8167092"/>
                  <a:pt x="3505729" y="8016213"/>
                  <a:pt x="3869532" y="7714456"/>
                </a:cubicBezTo>
                <a:cubicBezTo>
                  <a:pt x="4233334" y="7412566"/>
                  <a:pt x="4415235" y="7075620"/>
                  <a:pt x="4415235" y="6703615"/>
                </a:cubicBezTo>
                <a:lnTo>
                  <a:pt x="4415235" y="5574903"/>
                </a:lnTo>
                <a:cubicBezTo>
                  <a:pt x="4233334" y="5703093"/>
                  <a:pt x="3997656" y="5789943"/>
                  <a:pt x="3708202" y="5835451"/>
                </a:cubicBezTo>
                <a:cubicBezTo>
                  <a:pt x="3418880" y="5880827"/>
                  <a:pt x="3034440" y="5936588"/>
                  <a:pt x="2554883" y="6002734"/>
                </a:cubicBezTo>
                <a:cubicBezTo>
                  <a:pt x="2075326" y="6073113"/>
                  <a:pt x="1719792" y="6203421"/>
                  <a:pt x="1488282" y="6393656"/>
                </a:cubicBezTo>
                <a:cubicBezTo>
                  <a:pt x="1256771" y="6583759"/>
                  <a:pt x="1141016" y="6852443"/>
                  <a:pt x="1141016" y="7199709"/>
                </a:cubicBezTo>
                <a:close/>
                <a:moveTo>
                  <a:pt x="1308299" y="8966993"/>
                </a:moveTo>
                <a:moveTo>
                  <a:pt x="2375099" y="0"/>
                </a:moveTo>
                <a:lnTo>
                  <a:pt x="2375099" y="1320998"/>
                </a:lnTo>
                <a:lnTo>
                  <a:pt x="1234083" y="1320998"/>
                </a:lnTo>
                <a:lnTo>
                  <a:pt x="1234083" y="0"/>
                </a:lnTo>
                <a:close/>
                <a:moveTo>
                  <a:pt x="8508008" y="8966993"/>
                </a:moveTo>
                <a:moveTo>
                  <a:pt x="4762500" y="0"/>
                </a:moveTo>
                <a:lnTo>
                  <a:pt x="4762500" y="1320998"/>
                </a:lnTo>
                <a:lnTo>
                  <a:pt x="3621485" y="1320998"/>
                </a:lnTo>
                <a:lnTo>
                  <a:pt x="3621485" y="0"/>
                </a:lnTo>
                <a:close/>
                <a:moveTo>
                  <a:pt x="8508008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49" name="Freeform 3349"/>
          <p:cNvSpPr/>
          <p:nvPr/>
        </p:nvSpPr>
        <p:spPr>
          <a:xfrm rot="0" flipH="0" flipV="0">
            <a:off x="15630711" y="8188791"/>
            <a:ext cx="55267" cy="107553"/>
          </a:xfrm>
          <a:custGeom>
            <a:pathLst>
              <a:path w="3454202" h="6722070">
                <a:moveTo>
                  <a:pt x="3305374" y="0"/>
                </a:moveTo>
                <a:cubicBezTo>
                  <a:pt x="3330112" y="0"/>
                  <a:pt x="3352800" y="0"/>
                  <a:pt x="3373438" y="0"/>
                </a:cubicBezTo>
                <a:cubicBezTo>
                  <a:pt x="3394208" y="0"/>
                  <a:pt x="3421129" y="2050"/>
                  <a:pt x="3454202" y="6152"/>
                </a:cubicBezTo>
                <a:lnTo>
                  <a:pt x="3454202" y="1147167"/>
                </a:lnTo>
                <a:cubicBezTo>
                  <a:pt x="2643915" y="1147167"/>
                  <a:pt x="2045494" y="1362141"/>
                  <a:pt x="1658938" y="1792089"/>
                </a:cubicBezTo>
                <a:cubicBezTo>
                  <a:pt x="1272382" y="2222037"/>
                  <a:pt x="1079104" y="2885546"/>
                  <a:pt x="1079104" y="3782616"/>
                </a:cubicBezTo>
                <a:lnTo>
                  <a:pt x="1079104" y="6722070"/>
                </a:lnTo>
                <a:lnTo>
                  <a:pt x="0" y="6722070"/>
                </a:lnTo>
                <a:lnTo>
                  <a:pt x="0" y="154980"/>
                </a:lnTo>
                <a:lnTo>
                  <a:pt x="1016993" y="154980"/>
                </a:lnTo>
                <a:lnTo>
                  <a:pt x="1016993" y="1537891"/>
                </a:lnTo>
                <a:lnTo>
                  <a:pt x="1041797" y="1537891"/>
                </a:lnTo>
                <a:cubicBezTo>
                  <a:pt x="1294077" y="1016926"/>
                  <a:pt x="1605161" y="630370"/>
                  <a:pt x="1975049" y="378222"/>
                </a:cubicBezTo>
                <a:cubicBezTo>
                  <a:pt x="2345069" y="126074"/>
                  <a:pt x="2788510" y="0"/>
                  <a:pt x="3305374" y="0"/>
                </a:cubicBezTo>
                <a:close/>
                <a:moveTo>
                  <a:pt x="5946974" y="672207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0" name="Freeform 3350"/>
          <p:cNvSpPr/>
          <p:nvPr/>
        </p:nvSpPr>
        <p:spPr>
          <a:xfrm rot="0" flipH="0" flipV="0">
            <a:off x="15683099" y="8151285"/>
            <a:ext cx="34131" cy="185343"/>
          </a:xfrm>
          <a:custGeom>
            <a:pathLst>
              <a:path w="2133202" h="11583987">
                <a:moveTo>
                  <a:pt x="2133202" y="0"/>
                </a:moveTo>
                <a:lnTo>
                  <a:pt x="2133202" y="1320998"/>
                </a:lnTo>
                <a:lnTo>
                  <a:pt x="1054099" y="1320998"/>
                </a:lnTo>
                <a:lnTo>
                  <a:pt x="1054099" y="0"/>
                </a:lnTo>
                <a:close/>
                <a:moveTo>
                  <a:pt x="9245996" y="9066212"/>
                </a:moveTo>
                <a:moveTo>
                  <a:pt x="2133202" y="2499122"/>
                </a:moveTo>
                <a:lnTo>
                  <a:pt x="2133202" y="9946877"/>
                </a:lnTo>
                <a:cubicBezTo>
                  <a:pt x="2133202" y="10459507"/>
                  <a:pt x="2001903" y="10860483"/>
                  <a:pt x="1739304" y="11149805"/>
                </a:cubicBezTo>
                <a:cubicBezTo>
                  <a:pt x="1476837" y="11439259"/>
                  <a:pt x="1083071" y="11583987"/>
                  <a:pt x="558005" y="11583987"/>
                </a:cubicBezTo>
                <a:cubicBezTo>
                  <a:pt x="458787" y="11583987"/>
                  <a:pt x="363669" y="11579819"/>
                  <a:pt x="272652" y="11571485"/>
                </a:cubicBezTo>
                <a:cubicBezTo>
                  <a:pt x="181768" y="11563283"/>
                  <a:pt x="90884" y="11548797"/>
                  <a:pt x="0" y="11528027"/>
                </a:cubicBezTo>
                <a:lnTo>
                  <a:pt x="0" y="10604102"/>
                </a:lnTo>
                <a:cubicBezTo>
                  <a:pt x="57812" y="10616538"/>
                  <a:pt x="116748" y="10623747"/>
                  <a:pt x="176808" y="10625732"/>
                </a:cubicBezTo>
                <a:cubicBezTo>
                  <a:pt x="236735" y="10627848"/>
                  <a:pt x="295605" y="10628907"/>
                  <a:pt x="353416" y="10628907"/>
                </a:cubicBezTo>
                <a:cubicBezTo>
                  <a:pt x="568390" y="10624806"/>
                  <a:pt x="714110" y="10601059"/>
                  <a:pt x="790574" y="10557668"/>
                </a:cubicBezTo>
                <a:cubicBezTo>
                  <a:pt x="867039" y="10514276"/>
                  <a:pt x="930076" y="10439862"/>
                  <a:pt x="979685" y="10334426"/>
                </a:cubicBezTo>
                <a:cubicBezTo>
                  <a:pt x="1029294" y="10228989"/>
                  <a:pt x="1054099" y="10043979"/>
                  <a:pt x="1054099" y="9779396"/>
                </a:cubicBezTo>
                <a:lnTo>
                  <a:pt x="1054099" y="2499122"/>
                </a:lnTo>
                <a:close/>
                <a:moveTo>
                  <a:pt x="6746874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1" name="Freeform 3351"/>
          <p:cNvSpPr/>
          <p:nvPr/>
        </p:nvSpPr>
        <p:spPr>
          <a:xfrm rot="0" flipH="0" flipV="0">
            <a:off x="15738430" y="8188890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2" name="Freeform 3352"/>
          <p:cNvSpPr/>
          <p:nvPr/>
        </p:nvSpPr>
        <p:spPr>
          <a:xfrm rot="0" flipH="0" flipV="0">
            <a:off x="15846456" y="8188890"/>
            <a:ext cx="89296" cy="109934"/>
          </a:xfrm>
          <a:custGeom>
            <a:pathLst>
              <a:path w="5581055" h="6870897">
                <a:moveTo>
                  <a:pt x="2604492" y="0"/>
                </a:moveTo>
                <a:cubicBezTo>
                  <a:pt x="3489127" y="0"/>
                  <a:pt x="4146418" y="171582"/>
                  <a:pt x="4576366" y="514747"/>
                </a:cubicBezTo>
                <a:cubicBezTo>
                  <a:pt x="5006313" y="857911"/>
                  <a:pt x="5241991" y="1370541"/>
                  <a:pt x="5283398" y="2052637"/>
                </a:cubicBezTo>
                <a:lnTo>
                  <a:pt x="4204295" y="2052637"/>
                </a:lnTo>
                <a:lnTo>
                  <a:pt x="4204295" y="2040136"/>
                </a:lnTo>
                <a:cubicBezTo>
                  <a:pt x="4175456" y="1692870"/>
                  <a:pt x="4023519" y="1424186"/>
                  <a:pt x="3748484" y="1234083"/>
                </a:cubicBezTo>
                <a:cubicBezTo>
                  <a:pt x="3473582" y="1043847"/>
                  <a:pt x="3119107" y="948729"/>
                  <a:pt x="2685058" y="948729"/>
                </a:cubicBezTo>
                <a:cubicBezTo>
                  <a:pt x="2251009" y="948729"/>
                  <a:pt x="1908903" y="1022151"/>
                  <a:pt x="1658739" y="1168995"/>
                </a:cubicBezTo>
                <a:cubicBezTo>
                  <a:pt x="1408708" y="1315707"/>
                  <a:pt x="1283692" y="1521354"/>
                  <a:pt x="1283692" y="1785937"/>
                </a:cubicBezTo>
                <a:cubicBezTo>
                  <a:pt x="1283692" y="2025782"/>
                  <a:pt x="1394222" y="2222169"/>
                  <a:pt x="1615281" y="2375098"/>
                </a:cubicBezTo>
                <a:cubicBezTo>
                  <a:pt x="1836473" y="2528027"/>
                  <a:pt x="2170311" y="2652051"/>
                  <a:pt x="2616795" y="2747168"/>
                </a:cubicBezTo>
                <a:lnTo>
                  <a:pt x="3633787" y="2976562"/>
                </a:lnTo>
                <a:cubicBezTo>
                  <a:pt x="4270507" y="3117188"/>
                  <a:pt x="4754232" y="3333221"/>
                  <a:pt x="5084961" y="3624659"/>
                </a:cubicBezTo>
                <a:cubicBezTo>
                  <a:pt x="5415690" y="3916098"/>
                  <a:pt x="5581055" y="4307813"/>
                  <a:pt x="5581055" y="4799806"/>
                </a:cubicBezTo>
                <a:cubicBezTo>
                  <a:pt x="5581055" y="5444728"/>
                  <a:pt x="5330891" y="5951140"/>
                  <a:pt x="4830564" y="6319043"/>
                </a:cubicBezTo>
                <a:cubicBezTo>
                  <a:pt x="4330369" y="6686947"/>
                  <a:pt x="3648273" y="6870897"/>
                  <a:pt x="2784277" y="6870897"/>
                </a:cubicBezTo>
                <a:cubicBezTo>
                  <a:pt x="1945018" y="6870897"/>
                  <a:pt x="1279393" y="6682846"/>
                  <a:pt x="787400" y="6306740"/>
                </a:cubicBezTo>
                <a:cubicBezTo>
                  <a:pt x="295540" y="5930503"/>
                  <a:pt x="33073" y="5376465"/>
                  <a:pt x="0" y="4644628"/>
                </a:cubicBezTo>
                <a:lnTo>
                  <a:pt x="1085255" y="4644628"/>
                </a:lnTo>
                <a:cubicBezTo>
                  <a:pt x="1097558" y="5053938"/>
                  <a:pt x="1258755" y="5368197"/>
                  <a:pt x="1568847" y="5587404"/>
                </a:cubicBezTo>
                <a:cubicBezTo>
                  <a:pt x="1878939" y="5806479"/>
                  <a:pt x="2304785" y="5916017"/>
                  <a:pt x="2846387" y="5916017"/>
                </a:cubicBezTo>
                <a:cubicBezTo>
                  <a:pt x="3367220" y="5916017"/>
                  <a:pt x="3761978" y="5833335"/>
                  <a:pt x="4030662" y="5667970"/>
                </a:cubicBezTo>
                <a:cubicBezTo>
                  <a:pt x="4299479" y="5502605"/>
                  <a:pt x="4433887" y="5258660"/>
                  <a:pt x="4433887" y="4936133"/>
                </a:cubicBezTo>
                <a:cubicBezTo>
                  <a:pt x="4433887" y="4642577"/>
                  <a:pt x="4300537" y="4410075"/>
                  <a:pt x="4033837" y="4238625"/>
                </a:cubicBezTo>
                <a:cubicBezTo>
                  <a:pt x="3767137" y="4067042"/>
                  <a:pt x="3220376" y="3898569"/>
                  <a:pt x="2393553" y="3733204"/>
                </a:cubicBezTo>
                <a:cubicBezTo>
                  <a:pt x="1566730" y="3571941"/>
                  <a:pt x="984845" y="3343539"/>
                  <a:pt x="647898" y="3048000"/>
                </a:cubicBezTo>
                <a:cubicBezTo>
                  <a:pt x="311084" y="2752328"/>
                  <a:pt x="142677" y="2358496"/>
                  <a:pt x="142677" y="1866503"/>
                </a:cubicBezTo>
                <a:cubicBezTo>
                  <a:pt x="142677" y="1291960"/>
                  <a:pt x="376237" y="837274"/>
                  <a:pt x="843359" y="502443"/>
                </a:cubicBezTo>
                <a:cubicBezTo>
                  <a:pt x="1310481" y="167481"/>
                  <a:pt x="1897525" y="0"/>
                  <a:pt x="2604492" y="0"/>
                </a:cubicBezTo>
                <a:close/>
                <a:moveTo>
                  <a:pt x="632519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3" name="Freeform 3353"/>
          <p:cNvSpPr/>
          <p:nvPr/>
        </p:nvSpPr>
        <p:spPr>
          <a:xfrm rot="0" flipH="0" flipV="0">
            <a:off x="15943592" y="8159819"/>
            <a:ext cx="56156" cy="136524"/>
          </a:xfrm>
          <a:custGeom>
            <a:pathLst>
              <a:path w="3509764" h="8532812">
                <a:moveTo>
                  <a:pt x="2201267" y="0"/>
                </a:moveTo>
                <a:lnTo>
                  <a:pt x="2201267" y="1965722"/>
                </a:lnTo>
                <a:lnTo>
                  <a:pt x="3509764" y="1965722"/>
                </a:lnTo>
                <a:lnTo>
                  <a:pt x="3509764" y="2920802"/>
                </a:lnTo>
                <a:lnTo>
                  <a:pt x="2201267" y="2920802"/>
                </a:lnTo>
                <a:lnTo>
                  <a:pt x="2201267" y="7032030"/>
                </a:lnTo>
                <a:cubicBezTo>
                  <a:pt x="2201267" y="7358658"/>
                  <a:pt x="2309812" y="7531298"/>
                  <a:pt x="2526903" y="7549952"/>
                </a:cubicBezTo>
                <a:cubicBezTo>
                  <a:pt x="2743994" y="7568472"/>
                  <a:pt x="2970345" y="7577733"/>
                  <a:pt x="3205956" y="7577733"/>
                </a:cubicBezTo>
                <a:lnTo>
                  <a:pt x="3509764" y="7577733"/>
                </a:lnTo>
                <a:lnTo>
                  <a:pt x="3509764" y="8532812"/>
                </a:lnTo>
                <a:lnTo>
                  <a:pt x="2616795" y="8532812"/>
                </a:lnTo>
                <a:cubicBezTo>
                  <a:pt x="2025584" y="8532812"/>
                  <a:pt x="1628709" y="8427376"/>
                  <a:pt x="1426170" y="8216503"/>
                </a:cubicBezTo>
                <a:cubicBezTo>
                  <a:pt x="1223632" y="8005630"/>
                  <a:pt x="1122362" y="7652147"/>
                  <a:pt x="1122362" y="7156053"/>
                </a:cubicBezTo>
                <a:lnTo>
                  <a:pt x="1122362" y="2920802"/>
                </a:lnTo>
                <a:lnTo>
                  <a:pt x="0" y="2920802"/>
                </a:lnTo>
                <a:lnTo>
                  <a:pt x="0" y="1965722"/>
                </a:lnTo>
                <a:lnTo>
                  <a:pt x="1122362" y="1965722"/>
                </a:lnTo>
                <a:lnTo>
                  <a:pt x="1122362" y="0"/>
                </a:lnTo>
                <a:close/>
                <a:moveTo>
                  <a:pt x="8421092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4" name="Freeform 3354"/>
          <p:cNvSpPr/>
          <p:nvPr/>
        </p:nvSpPr>
        <p:spPr>
          <a:xfrm rot="0" flipH="0" flipV="0">
            <a:off x="16010515" y="8188890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5" name="Freeform 3355"/>
          <p:cNvSpPr/>
          <p:nvPr/>
        </p:nvSpPr>
        <p:spPr>
          <a:xfrm rot="0" flipH="0" flipV="0">
            <a:off x="16126278" y="8151285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6" name="Freeform 3356"/>
          <p:cNvSpPr/>
          <p:nvPr/>
        </p:nvSpPr>
        <p:spPr>
          <a:xfrm rot="0" flipH="0" flipV="0">
            <a:off x="16170398" y="8188890"/>
            <a:ext cx="147339" cy="107454"/>
          </a:xfrm>
          <a:custGeom>
            <a:pathLst>
              <a:path w="9208690" h="6715918">
                <a:moveTo>
                  <a:pt x="3162498" y="0"/>
                </a:moveTo>
                <a:cubicBezTo>
                  <a:pt x="3642055" y="0"/>
                  <a:pt x="4033771" y="97168"/>
                  <a:pt x="4337645" y="291504"/>
                </a:cubicBezTo>
                <a:cubicBezTo>
                  <a:pt x="4641519" y="485841"/>
                  <a:pt x="4851333" y="760743"/>
                  <a:pt x="4967089" y="1116211"/>
                </a:cubicBezTo>
                <a:cubicBezTo>
                  <a:pt x="5190397" y="764844"/>
                  <a:pt x="5481836" y="491000"/>
                  <a:pt x="5841404" y="294679"/>
                </a:cubicBezTo>
                <a:cubicBezTo>
                  <a:pt x="6201106" y="98226"/>
                  <a:pt x="6597981" y="0"/>
                  <a:pt x="7032029" y="0"/>
                </a:cubicBezTo>
                <a:cubicBezTo>
                  <a:pt x="7772069" y="0"/>
                  <a:pt x="8319823" y="167481"/>
                  <a:pt x="8675290" y="502443"/>
                </a:cubicBezTo>
                <a:cubicBezTo>
                  <a:pt x="9030890" y="837274"/>
                  <a:pt x="9208690" y="1289910"/>
                  <a:pt x="9208690" y="1860351"/>
                </a:cubicBezTo>
                <a:lnTo>
                  <a:pt x="9208690" y="6715918"/>
                </a:lnTo>
                <a:lnTo>
                  <a:pt x="8129786" y="6715918"/>
                </a:lnTo>
                <a:lnTo>
                  <a:pt x="8129786" y="2362597"/>
                </a:lnTo>
                <a:cubicBezTo>
                  <a:pt x="8129786" y="1891374"/>
                  <a:pt x="8029509" y="1537957"/>
                  <a:pt x="7828954" y="1302345"/>
                </a:cubicBezTo>
                <a:cubicBezTo>
                  <a:pt x="7628400" y="1066601"/>
                  <a:pt x="7304881" y="948729"/>
                  <a:pt x="6858397" y="948729"/>
                </a:cubicBezTo>
                <a:cubicBezTo>
                  <a:pt x="6321028" y="948729"/>
                  <a:pt x="5901398" y="1105826"/>
                  <a:pt x="5599509" y="1420018"/>
                </a:cubicBezTo>
                <a:cubicBezTo>
                  <a:pt x="5297752" y="1734211"/>
                  <a:pt x="5146873" y="2124935"/>
                  <a:pt x="5146873" y="2592189"/>
                </a:cubicBezTo>
                <a:lnTo>
                  <a:pt x="5146873" y="6715918"/>
                </a:lnTo>
                <a:lnTo>
                  <a:pt x="4061817" y="6715918"/>
                </a:lnTo>
                <a:lnTo>
                  <a:pt x="4061817" y="2362597"/>
                </a:lnTo>
                <a:cubicBezTo>
                  <a:pt x="4061817" y="1891374"/>
                  <a:pt x="3962598" y="1537957"/>
                  <a:pt x="3764161" y="1302345"/>
                </a:cubicBezTo>
                <a:cubicBezTo>
                  <a:pt x="3565723" y="1066601"/>
                  <a:pt x="3255632" y="948729"/>
                  <a:pt x="2833886" y="948729"/>
                </a:cubicBezTo>
                <a:cubicBezTo>
                  <a:pt x="2490721" y="948729"/>
                  <a:pt x="2186847" y="1031412"/>
                  <a:pt x="1922264" y="1196776"/>
                </a:cubicBezTo>
                <a:cubicBezTo>
                  <a:pt x="1657680" y="1362141"/>
                  <a:pt x="1450975" y="1588492"/>
                  <a:pt x="1302147" y="1875829"/>
                </a:cubicBezTo>
                <a:cubicBezTo>
                  <a:pt x="1153318" y="2163167"/>
                  <a:pt x="1078904" y="2406054"/>
                  <a:pt x="1078904" y="2604492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16211"/>
                </a:lnTo>
                <a:lnTo>
                  <a:pt x="1041797" y="1116211"/>
                </a:lnTo>
                <a:cubicBezTo>
                  <a:pt x="1289843" y="739973"/>
                  <a:pt x="1589550" y="459912"/>
                  <a:pt x="1940917" y="276026"/>
                </a:cubicBezTo>
                <a:cubicBezTo>
                  <a:pt x="2292284" y="92009"/>
                  <a:pt x="2699477" y="0"/>
                  <a:pt x="3162498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7" name="Freeform 3357"/>
          <p:cNvSpPr/>
          <p:nvPr/>
        </p:nvSpPr>
        <p:spPr>
          <a:xfrm rot="0" flipH="0" flipV="0">
            <a:off x="16338074" y="8152873"/>
            <a:ext cx="98720" cy="145951"/>
          </a:xfrm>
          <a:custGeom>
            <a:pathLst>
              <a:path w="6170018" h="9121972">
                <a:moveTo>
                  <a:pt x="3038475" y="2251075"/>
                </a:moveTo>
                <a:cubicBezTo>
                  <a:pt x="3931444" y="2251075"/>
                  <a:pt x="4564989" y="2410288"/>
                  <a:pt x="4939110" y="2728714"/>
                </a:cubicBezTo>
                <a:cubicBezTo>
                  <a:pt x="5313231" y="3047008"/>
                  <a:pt x="5500291" y="3472788"/>
                  <a:pt x="5500291" y="4006056"/>
                </a:cubicBezTo>
                <a:cubicBezTo>
                  <a:pt x="5500291" y="6283986"/>
                  <a:pt x="5500291" y="7546975"/>
                  <a:pt x="5500291" y="7795022"/>
                </a:cubicBezTo>
                <a:cubicBezTo>
                  <a:pt x="5500291" y="8043068"/>
                  <a:pt x="5613996" y="8167092"/>
                  <a:pt x="5841405" y="8167092"/>
                </a:cubicBezTo>
                <a:cubicBezTo>
                  <a:pt x="5891015" y="8167092"/>
                  <a:pt x="5944725" y="8160874"/>
                  <a:pt x="6002536" y="8148439"/>
                </a:cubicBezTo>
                <a:cubicBezTo>
                  <a:pt x="6060480" y="8136003"/>
                  <a:pt x="6116307" y="8121517"/>
                  <a:pt x="6170018" y="8104981"/>
                </a:cubicBezTo>
                <a:lnTo>
                  <a:pt x="6170018" y="8942189"/>
                </a:lnTo>
                <a:cubicBezTo>
                  <a:pt x="6070799" y="9000132"/>
                  <a:pt x="5956102" y="9044582"/>
                  <a:pt x="5825927" y="9075538"/>
                </a:cubicBezTo>
                <a:cubicBezTo>
                  <a:pt x="5695752" y="9106494"/>
                  <a:pt x="5554134" y="9121972"/>
                  <a:pt x="5401072" y="9121972"/>
                </a:cubicBezTo>
                <a:cubicBezTo>
                  <a:pt x="5103416" y="9121972"/>
                  <a:pt x="4876007" y="9038298"/>
                  <a:pt x="4718844" y="8870950"/>
                </a:cubicBezTo>
                <a:cubicBezTo>
                  <a:pt x="4561814" y="8703468"/>
                  <a:pt x="4483299" y="8448146"/>
                  <a:pt x="4483299" y="8104981"/>
                </a:cubicBezTo>
                <a:cubicBezTo>
                  <a:pt x="4198078" y="8444045"/>
                  <a:pt x="3861131" y="8698309"/>
                  <a:pt x="3472458" y="8867775"/>
                </a:cubicBezTo>
                <a:cubicBezTo>
                  <a:pt x="3083918" y="9037239"/>
                  <a:pt x="2649869" y="9121972"/>
                  <a:pt x="2170311" y="9121972"/>
                </a:cubicBezTo>
                <a:cubicBezTo>
                  <a:pt x="1492317" y="9121972"/>
                  <a:pt x="961099" y="8961768"/>
                  <a:pt x="576660" y="8641358"/>
                </a:cubicBezTo>
                <a:cubicBezTo>
                  <a:pt x="192220" y="8320947"/>
                  <a:pt x="0" y="7867253"/>
                  <a:pt x="0" y="7280275"/>
                </a:cubicBezTo>
                <a:cubicBezTo>
                  <a:pt x="0" y="6689063"/>
                  <a:pt x="188053" y="6220883"/>
                  <a:pt x="564158" y="5875734"/>
                </a:cubicBezTo>
                <a:cubicBezTo>
                  <a:pt x="940396" y="5530453"/>
                  <a:pt x="1825096" y="5271029"/>
                  <a:pt x="3218260" y="5097462"/>
                </a:cubicBezTo>
                <a:cubicBezTo>
                  <a:pt x="3689615" y="5035418"/>
                  <a:pt x="4008967" y="4944467"/>
                  <a:pt x="4176316" y="4824611"/>
                </a:cubicBezTo>
                <a:cubicBezTo>
                  <a:pt x="4343797" y="4704754"/>
                  <a:pt x="4427538" y="4524904"/>
                  <a:pt x="4427538" y="4285059"/>
                </a:cubicBezTo>
                <a:cubicBezTo>
                  <a:pt x="4427538" y="3921257"/>
                  <a:pt x="4310725" y="3649464"/>
                  <a:pt x="4077097" y="3469679"/>
                </a:cubicBezTo>
                <a:cubicBezTo>
                  <a:pt x="3843603" y="3289763"/>
                  <a:pt x="3472590" y="3199804"/>
                  <a:pt x="2964061" y="3199804"/>
                </a:cubicBezTo>
                <a:cubicBezTo>
                  <a:pt x="2430794" y="3199804"/>
                  <a:pt x="2030810" y="3301140"/>
                  <a:pt x="1764110" y="3503811"/>
                </a:cubicBezTo>
                <a:cubicBezTo>
                  <a:pt x="1497542" y="3706349"/>
                  <a:pt x="1353873" y="4020542"/>
                  <a:pt x="1333104" y="4446389"/>
                </a:cubicBezTo>
                <a:lnTo>
                  <a:pt x="254199" y="4446389"/>
                </a:lnTo>
                <a:cubicBezTo>
                  <a:pt x="287272" y="3718785"/>
                  <a:pt x="543587" y="3171031"/>
                  <a:pt x="1023144" y="2803128"/>
                </a:cubicBezTo>
                <a:cubicBezTo>
                  <a:pt x="1502702" y="2435092"/>
                  <a:pt x="2174479" y="2251075"/>
                  <a:pt x="3038475" y="2251075"/>
                </a:cubicBezTo>
                <a:close/>
                <a:moveTo>
                  <a:pt x="6256933" y="8966993"/>
                </a:moveTo>
                <a:moveTo>
                  <a:pt x="1141016" y="7199709"/>
                </a:moveTo>
                <a:cubicBezTo>
                  <a:pt x="1141016" y="7505567"/>
                  <a:pt x="1252604" y="7743296"/>
                  <a:pt x="1475780" y="7912893"/>
                </a:cubicBezTo>
                <a:cubicBezTo>
                  <a:pt x="1699088" y="8082359"/>
                  <a:pt x="2011231" y="8167092"/>
                  <a:pt x="2412207" y="8167092"/>
                </a:cubicBezTo>
                <a:cubicBezTo>
                  <a:pt x="3019954" y="8167092"/>
                  <a:pt x="3505729" y="8016213"/>
                  <a:pt x="3869532" y="7714456"/>
                </a:cubicBezTo>
                <a:cubicBezTo>
                  <a:pt x="4233334" y="7412566"/>
                  <a:pt x="4415235" y="7075620"/>
                  <a:pt x="4415235" y="6703615"/>
                </a:cubicBezTo>
                <a:lnTo>
                  <a:pt x="4415235" y="5574903"/>
                </a:lnTo>
                <a:cubicBezTo>
                  <a:pt x="4233334" y="5703093"/>
                  <a:pt x="3997656" y="5789943"/>
                  <a:pt x="3708202" y="5835451"/>
                </a:cubicBezTo>
                <a:cubicBezTo>
                  <a:pt x="3418880" y="5880827"/>
                  <a:pt x="3034440" y="5936588"/>
                  <a:pt x="2554883" y="6002734"/>
                </a:cubicBezTo>
                <a:cubicBezTo>
                  <a:pt x="2075326" y="6073113"/>
                  <a:pt x="1719792" y="6203421"/>
                  <a:pt x="1488282" y="6393656"/>
                </a:cubicBezTo>
                <a:cubicBezTo>
                  <a:pt x="1256771" y="6583759"/>
                  <a:pt x="1141016" y="6852443"/>
                  <a:pt x="1141016" y="7199709"/>
                </a:cubicBezTo>
                <a:close/>
                <a:moveTo>
                  <a:pt x="1308299" y="8966993"/>
                </a:moveTo>
                <a:moveTo>
                  <a:pt x="2375099" y="0"/>
                </a:moveTo>
                <a:lnTo>
                  <a:pt x="2375099" y="1320998"/>
                </a:lnTo>
                <a:lnTo>
                  <a:pt x="1234083" y="1320998"/>
                </a:lnTo>
                <a:lnTo>
                  <a:pt x="1234083" y="0"/>
                </a:lnTo>
                <a:close/>
                <a:moveTo>
                  <a:pt x="8508008" y="8966993"/>
                </a:moveTo>
                <a:moveTo>
                  <a:pt x="4762500" y="0"/>
                </a:moveTo>
                <a:lnTo>
                  <a:pt x="4762500" y="1320998"/>
                </a:lnTo>
                <a:lnTo>
                  <a:pt x="3621485" y="1320998"/>
                </a:lnTo>
                <a:lnTo>
                  <a:pt x="3621485" y="0"/>
                </a:lnTo>
                <a:close/>
                <a:moveTo>
                  <a:pt x="8508008" y="8966993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8" name="Freeform 3358"/>
          <p:cNvSpPr/>
          <p:nvPr/>
        </p:nvSpPr>
        <p:spPr>
          <a:xfrm rot="0" flipH="0" flipV="0">
            <a:off x="16452846" y="8188890"/>
            <a:ext cx="87014" cy="107454"/>
          </a:xfrm>
          <a:custGeom>
            <a:pathLst>
              <a:path w="5438378" h="6715918">
                <a:moveTo>
                  <a:pt x="3181151" y="0"/>
                </a:moveTo>
                <a:cubicBezTo>
                  <a:pt x="3970800" y="0"/>
                  <a:pt x="4544417" y="202604"/>
                  <a:pt x="4902001" y="607814"/>
                </a:cubicBezTo>
                <a:cubicBezTo>
                  <a:pt x="5259586" y="1012891"/>
                  <a:pt x="5438378" y="1591667"/>
                  <a:pt x="5438378" y="2344142"/>
                </a:cubicBezTo>
                <a:lnTo>
                  <a:pt x="5438378" y="6715918"/>
                </a:lnTo>
                <a:lnTo>
                  <a:pt x="4359473" y="6715918"/>
                </a:lnTo>
                <a:lnTo>
                  <a:pt x="4359473" y="2232422"/>
                </a:lnTo>
                <a:cubicBezTo>
                  <a:pt x="4359473" y="1860418"/>
                  <a:pt x="4240609" y="1553501"/>
                  <a:pt x="4002881" y="1311672"/>
                </a:cubicBezTo>
                <a:cubicBezTo>
                  <a:pt x="3765153" y="1069710"/>
                  <a:pt x="3435416" y="948729"/>
                  <a:pt x="3013670" y="948729"/>
                </a:cubicBezTo>
                <a:cubicBezTo>
                  <a:pt x="2406054" y="948729"/>
                  <a:pt x="1931656" y="1135856"/>
                  <a:pt x="1590476" y="1510109"/>
                </a:cubicBezTo>
                <a:cubicBezTo>
                  <a:pt x="1249428" y="1884230"/>
                  <a:pt x="1078904" y="2368947"/>
                  <a:pt x="1078904" y="2964259"/>
                </a:cubicBezTo>
                <a:lnTo>
                  <a:pt x="1078904" y="6715918"/>
                </a:lnTo>
                <a:lnTo>
                  <a:pt x="0" y="6715918"/>
                </a:lnTo>
                <a:lnTo>
                  <a:pt x="0" y="148828"/>
                </a:lnTo>
                <a:lnTo>
                  <a:pt x="1016992" y="148828"/>
                </a:lnTo>
                <a:lnTo>
                  <a:pt x="1016992" y="1190625"/>
                </a:lnTo>
                <a:lnTo>
                  <a:pt x="1041797" y="1190625"/>
                </a:lnTo>
                <a:cubicBezTo>
                  <a:pt x="1281509" y="781314"/>
                  <a:pt x="1576056" y="480549"/>
                  <a:pt x="1925439" y="288329"/>
                </a:cubicBezTo>
                <a:cubicBezTo>
                  <a:pt x="2274821" y="96109"/>
                  <a:pt x="2693392" y="0"/>
                  <a:pt x="3181151" y="0"/>
                </a:cubicBezTo>
                <a:close/>
                <a:moveTo>
                  <a:pt x="590351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59" name="Freeform 3359"/>
          <p:cNvSpPr/>
          <p:nvPr/>
        </p:nvSpPr>
        <p:spPr>
          <a:xfrm rot="0" flipH="0" flipV="0">
            <a:off x="12417275" y="8428231"/>
            <a:ext cx="45145" cy="188814"/>
          </a:xfrm>
          <a:custGeom>
            <a:pathLst>
              <a:path w="2821583" h="11800879">
                <a:moveTo>
                  <a:pt x="2821583" y="0"/>
                </a:moveTo>
                <a:cubicBezTo>
                  <a:pt x="2251009" y="892969"/>
                  <a:pt x="1829263" y="1812792"/>
                  <a:pt x="1556345" y="2759472"/>
                </a:cubicBezTo>
                <a:cubicBezTo>
                  <a:pt x="1283560" y="3706151"/>
                  <a:pt x="1147167" y="4737629"/>
                  <a:pt x="1147167" y="5853906"/>
                </a:cubicBezTo>
                <a:cubicBezTo>
                  <a:pt x="1147167" y="6986587"/>
                  <a:pt x="1282568" y="8030435"/>
                  <a:pt x="1553369" y="8985448"/>
                </a:cubicBezTo>
                <a:cubicBezTo>
                  <a:pt x="1824170" y="9940461"/>
                  <a:pt x="2246908" y="10878938"/>
                  <a:pt x="2821583" y="11800879"/>
                </a:cubicBezTo>
                <a:lnTo>
                  <a:pt x="1996877" y="11800879"/>
                </a:lnTo>
                <a:cubicBezTo>
                  <a:pt x="1269272" y="10668065"/>
                  <a:pt x="754526" y="9632420"/>
                  <a:pt x="452636" y="8693944"/>
                </a:cubicBezTo>
                <a:cubicBezTo>
                  <a:pt x="150879" y="7755466"/>
                  <a:pt x="0" y="6808787"/>
                  <a:pt x="0" y="5853906"/>
                </a:cubicBezTo>
                <a:cubicBezTo>
                  <a:pt x="0" y="4861719"/>
                  <a:pt x="169466" y="3856104"/>
                  <a:pt x="508397" y="2837061"/>
                </a:cubicBezTo>
                <a:cubicBezTo>
                  <a:pt x="847460" y="1817886"/>
                  <a:pt x="1343620" y="872199"/>
                  <a:pt x="1996877" y="0"/>
                </a:cubicBezTo>
                <a:close/>
                <a:moveTo>
                  <a:pt x="8687792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0" name="Freeform 3360"/>
          <p:cNvSpPr/>
          <p:nvPr/>
        </p:nvSpPr>
        <p:spPr>
          <a:xfrm rot="0" flipH="0" flipV="0">
            <a:off x="12461963" y="8440235"/>
            <a:ext cx="56156" cy="136524"/>
          </a:xfrm>
          <a:custGeom>
            <a:pathLst>
              <a:path w="3509764" h="8532812">
                <a:moveTo>
                  <a:pt x="2201267" y="0"/>
                </a:moveTo>
                <a:lnTo>
                  <a:pt x="2201267" y="1965722"/>
                </a:lnTo>
                <a:lnTo>
                  <a:pt x="3509764" y="1965722"/>
                </a:lnTo>
                <a:lnTo>
                  <a:pt x="3509764" y="2920802"/>
                </a:lnTo>
                <a:lnTo>
                  <a:pt x="2201267" y="2920802"/>
                </a:lnTo>
                <a:lnTo>
                  <a:pt x="2201267" y="7032030"/>
                </a:lnTo>
                <a:cubicBezTo>
                  <a:pt x="2201267" y="7358658"/>
                  <a:pt x="2309812" y="7531298"/>
                  <a:pt x="2526903" y="7549952"/>
                </a:cubicBezTo>
                <a:cubicBezTo>
                  <a:pt x="2743994" y="7568472"/>
                  <a:pt x="2970345" y="7577733"/>
                  <a:pt x="3205956" y="7577733"/>
                </a:cubicBezTo>
                <a:lnTo>
                  <a:pt x="3509764" y="7577733"/>
                </a:lnTo>
                <a:lnTo>
                  <a:pt x="3509764" y="8532812"/>
                </a:lnTo>
                <a:lnTo>
                  <a:pt x="2616795" y="8532812"/>
                </a:lnTo>
                <a:cubicBezTo>
                  <a:pt x="2025584" y="8532812"/>
                  <a:pt x="1628709" y="8427376"/>
                  <a:pt x="1426170" y="8216503"/>
                </a:cubicBezTo>
                <a:cubicBezTo>
                  <a:pt x="1223632" y="8005630"/>
                  <a:pt x="1122362" y="7652147"/>
                  <a:pt x="1122362" y="7156053"/>
                </a:cubicBezTo>
                <a:lnTo>
                  <a:pt x="1122362" y="2920802"/>
                </a:lnTo>
                <a:lnTo>
                  <a:pt x="0" y="2920802"/>
                </a:lnTo>
                <a:lnTo>
                  <a:pt x="0" y="1965722"/>
                </a:lnTo>
                <a:lnTo>
                  <a:pt x="1122362" y="1965722"/>
                </a:lnTo>
                <a:lnTo>
                  <a:pt x="1122362" y="0"/>
                </a:lnTo>
                <a:close/>
                <a:moveTo>
                  <a:pt x="8421092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1" name="Freeform 3361"/>
          <p:cNvSpPr/>
          <p:nvPr/>
        </p:nvSpPr>
        <p:spPr>
          <a:xfrm rot="0" flipH="0" flipV="0">
            <a:off x="12536382" y="8469207"/>
            <a:ext cx="55267" cy="107553"/>
          </a:xfrm>
          <a:custGeom>
            <a:pathLst>
              <a:path w="3454202" h="6722070">
                <a:moveTo>
                  <a:pt x="3305374" y="0"/>
                </a:moveTo>
                <a:cubicBezTo>
                  <a:pt x="3330112" y="0"/>
                  <a:pt x="3352800" y="0"/>
                  <a:pt x="3373438" y="0"/>
                </a:cubicBezTo>
                <a:cubicBezTo>
                  <a:pt x="3394208" y="0"/>
                  <a:pt x="3421129" y="2050"/>
                  <a:pt x="3454202" y="6152"/>
                </a:cubicBezTo>
                <a:lnTo>
                  <a:pt x="3454202" y="1147167"/>
                </a:lnTo>
                <a:cubicBezTo>
                  <a:pt x="2643915" y="1147167"/>
                  <a:pt x="2045494" y="1362141"/>
                  <a:pt x="1658938" y="1792089"/>
                </a:cubicBezTo>
                <a:cubicBezTo>
                  <a:pt x="1272382" y="2222037"/>
                  <a:pt x="1079104" y="2885546"/>
                  <a:pt x="1079104" y="3782616"/>
                </a:cubicBezTo>
                <a:lnTo>
                  <a:pt x="1079104" y="6722070"/>
                </a:lnTo>
                <a:lnTo>
                  <a:pt x="0" y="6722070"/>
                </a:lnTo>
                <a:lnTo>
                  <a:pt x="0" y="154980"/>
                </a:lnTo>
                <a:lnTo>
                  <a:pt x="1016993" y="154980"/>
                </a:lnTo>
                <a:lnTo>
                  <a:pt x="1016993" y="1537891"/>
                </a:lnTo>
                <a:lnTo>
                  <a:pt x="1041797" y="1537891"/>
                </a:lnTo>
                <a:cubicBezTo>
                  <a:pt x="1294077" y="1016926"/>
                  <a:pt x="1605161" y="630370"/>
                  <a:pt x="1975049" y="378222"/>
                </a:cubicBezTo>
                <a:cubicBezTo>
                  <a:pt x="2345069" y="126074"/>
                  <a:pt x="2788510" y="0"/>
                  <a:pt x="3305374" y="0"/>
                </a:cubicBezTo>
                <a:close/>
                <a:moveTo>
                  <a:pt x="5946974" y="672207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2" name="Freeform 3362"/>
          <p:cNvSpPr/>
          <p:nvPr/>
        </p:nvSpPr>
        <p:spPr>
          <a:xfrm rot="0" flipH="0" flipV="0">
            <a:off x="12605635" y="8431701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3" name="Freeform 3363"/>
          <p:cNvSpPr/>
          <p:nvPr/>
        </p:nvSpPr>
        <p:spPr>
          <a:xfrm rot="0" flipH="0" flipV="0">
            <a:off x="12644100" y="8469306"/>
            <a:ext cx="96240" cy="150120"/>
          </a:xfrm>
          <a:custGeom>
            <a:pathLst>
              <a:path w="6015038" h="9382521">
                <a:moveTo>
                  <a:pt x="3026172" y="0"/>
                </a:moveTo>
                <a:cubicBezTo>
                  <a:pt x="3484960" y="0"/>
                  <a:pt x="3881769" y="99218"/>
                  <a:pt x="4216599" y="297656"/>
                </a:cubicBezTo>
                <a:cubicBezTo>
                  <a:pt x="4551561" y="496093"/>
                  <a:pt x="4809993" y="760677"/>
                  <a:pt x="4991894" y="1091406"/>
                </a:cubicBezTo>
                <a:lnTo>
                  <a:pt x="5004197" y="1091406"/>
                </a:lnTo>
                <a:lnTo>
                  <a:pt x="5004197" y="148828"/>
                </a:lnTo>
                <a:lnTo>
                  <a:pt x="6015038" y="148828"/>
                </a:lnTo>
                <a:lnTo>
                  <a:pt x="6015038" y="6225976"/>
                </a:lnTo>
                <a:cubicBezTo>
                  <a:pt x="6015038" y="7255469"/>
                  <a:pt x="5766991" y="8038900"/>
                  <a:pt x="5270897" y="8576269"/>
                </a:cubicBezTo>
                <a:cubicBezTo>
                  <a:pt x="4774804" y="9113770"/>
                  <a:pt x="4010025" y="9382521"/>
                  <a:pt x="2976563" y="9382521"/>
                </a:cubicBezTo>
                <a:cubicBezTo>
                  <a:pt x="2224088" y="9382521"/>
                  <a:pt x="1590477" y="9217156"/>
                  <a:pt x="1075730" y="8886427"/>
                </a:cubicBezTo>
                <a:cubicBezTo>
                  <a:pt x="561116" y="8555698"/>
                  <a:pt x="287272" y="8078191"/>
                  <a:pt x="254199" y="7453907"/>
                </a:cubicBezTo>
                <a:lnTo>
                  <a:pt x="1333104" y="7453907"/>
                </a:lnTo>
                <a:cubicBezTo>
                  <a:pt x="1349640" y="7788737"/>
                  <a:pt x="1528432" y="8050211"/>
                  <a:pt x="1869480" y="8238330"/>
                </a:cubicBezTo>
                <a:cubicBezTo>
                  <a:pt x="2210660" y="8426449"/>
                  <a:pt x="2598275" y="8520508"/>
                  <a:pt x="3032324" y="8520508"/>
                </a:cubicBezTo>
                <a:cubicBezTo>
                  <a:pt x="3668911" y="8520508"/>
                  <a:pt x="4156671" y="8309635"/>
                  <a:pt x="4495602" y="7887889"/>
                </a:cubicBezTo>
                <a:cubicBezTo>
                  <a:pt x="4834665" y="7466276"/>
                  <a:pt x="5004197" y="6839941"/>
                  <a:pt x="5004197" y="6008886"/>
                </a:cubicBezTo>
                <a:lnTo>
                  <a:pt x="5004197" y="5599708"/>
                </a:lnTo>
                <a:lnTo>
                  <a:pt x="4979393" y="5599708"/>
                </a:lnTo>
                <a:cubicBezTo>
                  <a:pt x="4809927" y="5963510"/>
                  <a:pt x="4542235" y="6252898"/>
                  <a:pt x="4176316" y="6467872"/>
                </a:cubicBezTo>
                <a:cubicBezTo>
                  <a:pt x="3810529" y="6682846"/>
                  <a:pt x="3394075" y="6790332"/>
                  <a:pt x="2926954" y="6790332"/>
                </a:cubicBezTo>
                <a:cubicBezTo>
                  <a:pt x="2038086" y="6790332"/>
                  <a:pt x="1328010" y="6484408"/>
                  <a:pt x="796727" y="5872559"/>
                </a:cubicBezTo>
                <a:cubicBezTo>
                  <a:pt x="265576" y="5260710"/>
                  <a:pt x="0" y="4458692"/>
                  <a:pt x="0" y="3466504"/>
                </a:cubicBezTo>
                <a:cubicBezTo>
                  <a:pt x="0" y="2461882"/>
                  <a:pt x="265576" y="1633008"/>
                  <a:pt x="796727" y="979884"/>
                </a:cubicBezTo>
                <a:cubicBezTo>
                  <a:pt x="1328010" y="326628"/>
                  <a:pt x="2071159" y="0"/>
                  <a:pt x="3026172" y="0"/>
                </a:cubicBezTo>
                <a:close/>
                <a:moveTo>
                  <a:pt x="6256933" y="6715918"/>
                </a:moveTo>
                <a:moveTo>
                  <a:pt x="1141016" y="3336329"/>
                </a:moveTo>
                <a:cubicBezTo>
                  <a:pt x="1141016" y="4117644"/>
                  <a:pt x="1304264" y="4730551"/>
                  <a:pt x="1630760" y="5175051"/>
                </a:cubicBezTo>
                <a:cubicBezTo>
                  <a:pt x="1957388" y="5619419"/>
                  <a:pt x="2412141" y="5841603"/>
                  <a:pt x="2995018" y="5841603"/>
                </a:cubicBezTo>
                <a:cubicBezTo>
                  <a:pt x="3590330" y="5841603"/>
                  <a:pt x="4064728" y="5611151"/>
                  <a:pt x="4418211" y="5150247"/>
                </a:cubicBezTo>
                <a:cubicBezTo>
                  <a:pt x="4771695" y="4689210"/>
                  <a:pt x="4948436" y="4072136"/>
                  <a:pt x="4948436" y="3299023"/>
                </a:cubicBezTo>
                <a:cubicBezTo>
                  <a:pt x="4948436" y="2596290"/>
                  <a:pt x="4785122" y="2028891"/>
                  <a:pt x="4458494" y="1596826"/>
                </a:cubicBezTo>
                <a:cubicBezTo>
                  <a:pt x="4131998" y="1164762"/>
                  <a:pt x="3668978" y="948729"/>
                  <a:pt x="3069432" y="948729"/>
                </a:cubicBezTo>
                <a:cubicBezTo>
                  <a:pt x="2465917" y="948729"/>
                  <a:pt x="1993636" y="1165820"/>
                  <a:pt x="1652588" y="1600001"/>
                </a:cubicBezTo>
                <a:cubicBezTo>
                  <a:pt x="1311540" y="2034050"/>
                  <a:pt x="1141016" y="2612826"/>
                  <a:pt x="1141016" y="3336329"/>
                </a:cubicBezTo>
                <a:close/>
                <a:moveTo>
                  <a:pt x="29206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4" name="Freeform 3364"/>
          <p:cNvSpPr/>
          <p:nvPr/>
        </p:nvSpPr>
        <p:spPr>
          <a:xfrm rot="0" flipH="0" flipV="0">
            <a:off x="12760737" y="8469306"/>
            <a:ext cx="96240" cy="150120"/>
          </a:xfrm>
          <a:custGeom>
            <a:pathLst>
              <a:path w="6015038" h="9382521">
                <a:moveTo>
                  <a:pt x="3026172" y="0"/>
                </a:moveTo>
                <a:cubicBezTo>
                  <a:pt x="3484960" y="0"/>
                  <a:pt x="3881769" y="99218"/>
                  <a:pt x="4216599" y="297656"/>
                </a:cubicBezTo>
                <a:cubicBezTo>
                  <a:pt x="4551561" y="496093"/>
                  <a:pt x="4809993" y="760677"/>
                  <a:pt x="4991894" y="1091406"/>
                </a:cubicBezTo>
                <a:lnTo>
                  <a:pt x="5004197" y="1091406"/>
                </a:lnTo>
                <a:lnTo>
                  <a:pt x="5004197" y="148828"/>
                </a:lnTo>
                <a:lnTo>
                  <a:pt x="6015038" y="148828"/>
                </a:lnTo>
                <a:lnTo>
                  <a:pt x="6015038" y="6225976"/>
                </a:lnTo>
                <a:cubicBezTo>
                  <a:pt x="6015038" y="7255469"/>
                  <a:pt x="5766991" y="8038900"/>
                  <a:pt x="5270897" y="8576269"/>
                </a:cubicBezTo>
                <a:cubicBezTo>
                  <a:pt x="4774804" y="9113770"/>
                  <a:pt x="4010025" y="9382521"/>
                  <a:pt x="2976563" y="9382521"/>
                </a:cubicBezTo>
                <a:cubicBezTo>
                  <a:pt x="2224088" y="9382521"/>
                  <a:pt x="1590477" y="9217156"/>
                  <a:pt x="1075730" y="8886427"/>
                </a:cubicBezTo>
                <a:cubicBezTo>
                  <a:pt x="561116" y="8555698"/>
                  <a:pt x="287272" y="8078191"/>
                  <a:pt x="254199" y="7453907"/>
                </a:cubicBezTo>
                <a:lnTo>
                  <a:pt x="1333104" y="7453907"/>
                </a:lnTo>
                <a:cubicBezTo>
                  <a:pt x="1349640" y="7788737"/>
                  <a:pt x="1528432" y="8050211"/>
                  <a:pt x="1869480" y="8238330"/>
                </a:cubicBezTo>
                <a:cubicBezTo>
                  <a:pt x="2210660" y="8426449"/>
                  <a:pt x="2598275" y="8520508"/>
                  <a:pt x="3032324" y="8520508"/>
                </a:cubicBezTo>
                <a:cubicBezTo>
                  <a:pt x="3668911" y="8520508"/>
                  <a:pt x="4156671" y="8309635"/>
                  <a:pt x="4495602" y="7887889"/>
                </a:cubicBezTo>
                <a:cubicBezTo>
                  <a:pt x="4834665" y="7466276"/>
                  <a:pt x="5004197" y="6839941"/>
                  <a:pt x="5004197" y="6008886"/>
                </a:cubicBezTo>
                <a:lnTo>
                  <a:pt x="5004197" y="5599708"/>
                </a:lnTo>
                <a:lnTo>
                  <a:pt x="4979393" y="5599708"/>
                </a:lnTo>
                <a:cubicBezTo>
                  <a:pt x="4809927" y="5963510"/>
                  <a:pt x="4542235" y="6252898"/>
                  <a:pt x="4176316" y="6467872"/>
                </a:cubicBezTo>
                <a:cubicBezTo>
                  <a:pt x="3810529" y="6682846"/>
                  <a:pt x="3394075" y="6790332"/>
                  <a:pt x="2926954" y="6790332"/>
                </a:cubicBezTo>
                <a:cubicBezTo>
                  <a:pt x="2038086" y="6790332"/>
                  <a:pt x="1328010" y="6484408"/>
                  <a:pt x="796727" y="5872559"/>
                </a:cubicBezTo>
                <a:cubicBezTo>
                  <a:pt x="265576" y="5260710"/>
                  <a:pt x="0" y="4458692"/>
                  <a:pt x="0" y="3466504"/>
                </a:cubicBezTo>
                <a:cubicBezTo>
                  <a:pt x="0" y="2461882"/>
                  <a:pt x="265576" y="1633008"/>
                  <a:pt x="796727" y="979884"/>
                </a:cubicBezTo>
                <a:cubicBezTo>
                  <a:pt x="1328010" y="326628"/>
                  <a:pt x="2071159" y="0"/>
                  <a:pt x="3026172" y="0"/>
                </a:cubicBezTo>
                <a:close/>
                <a:moveTo>
                  <a:pt x="6256933" y="6715918"/>
                </a:moveTo>
                <a:moveTo>
                  <a:pt x="1141016" y="3336329"/>
                </a:moveTo>
                <a:cubicBezTo>
                  <a:pt x="1141016" y="4117644"/>
                  <a:pt x="1304264" y="4730551"/>
                  <a:pt x="1630760" y="5175051"/>
                </a:cubicBezTo>
                <a:cubicBezTo>
                  <a:pt x="1957388" y="5619419"/>
                  <a:pt x="2412141" y="5841603"/>
                  <a:pt x="2995018" y="5841603"/>
                </a:cubicBezTo>
                <a:cubicBezTo>
                  <a:pt x="3590330" y="5841603"/>
                  <a:pt x="4064728" y="5611151"/>
                  <a:pt x="4418211" y="5150247"/>
                </a:cubicBezTo>
                <a:cubicBezTo>
                  <a:pt x="4771695" y="4689210"/>
                  <a:pt x="4948436" y="4072136"/>
                  <a:pt x="4948436" y="3299023"/>
                </a:cubicBezTo>
                <a:cubicBezTo>
                  <a:pt x="4948436" y="2596290"/>
                  <a:pt x="4785122" y="2028891"/>
                  <a:pt x="4458494" y="1596826"/>
                </a:cubicBezTo>
                <a:cubicBezTo>
                  <a:pt x="4131998" y="1164762"/>
                  <a:pt x="3668978" y="948729"/>
                  <a:pt x="3069432" y="948729"/>
                </a:cubicBezTo>
                <a:cubicBezTo>
                  <a:pt x="2465917" y="948729"/>
                  <a:pt x="1993636" y="1165820"/>
                  <a:pt x="1652588" y="1600001"/>
                </a:cubicBezTo>
                <a:cubicBezTo>
                  <a:pt x="1311540" y="2034050"/>
                  <a:pt x="1141016" y="2612826"/>
                  <a:pt x="1141016" y="3336329"/>
                </a:cubicBezTo>
                <a:close/>
                <a:moveTo>
                  <a:pt x="29206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5" name="Freeform 3365"/>
          <p:cNvSpPr/>
          <p:nvPr/>
        </p:nvSpPr>
        <p:spPr>
          <a:xfrm rot="0" flipH="0" flipV="0">
            <a:off x="12877374" y="8469306"/>
            <a:ext cx="96935" cy="109934"/>
          </a:xfrm>
          <a:custGeom>
            <a:pathLst>
              <a:path w="6058496" h="6870897">
                <a:moveTo>
                  <a:pt x="3081933" y="0"/>
                </a:moveTo>
                <a:cubicBezTo>
                  <a:pt x="4024511" y="0"/>
                  <a:pt x="4756217" y="338997"/>
                  <a:pt x="5277049" y="1016992"/>
                </a:cubicBezTo>
                <a:cubicBezTo>
                  <a:pt x="5798014" y="1694987"/>
                  <a:pt x="6058496" y="2565201"/>
                  <a:pt x="6058496" y="3627636"/>
                </a:cubicBezTo>
                <a:lnTo>
                  <a:pt x="6058496" y="3758009"/>
                </a:lnTo>
                <a:lnTo>
                  <a:pt x="1141016" y="3758009"/>
                </a:lnTo>
                <a:lnTo>
                  <a:pt x="1141016" y="3838575"/>
                </a:lnTo>
                <a:cubicBezTo>
                  <a:pt x="1141016" y="4462859"/>
                  <a:pt x="1322917" y="4965171"/>
                  <a:pt x="1686719" y="5345509"/>
                </a:cubicBezTo>
                <a:cubicBezTo>
                  <a:pt x="2050521" y="5725848"/>
                  <a:pt x="2550716" y="5916017"/>
                  <a:pt x="3187304" y="5916017"/>
                </a:cubicBezTo>
                <a:cubicBezTo>
                  <a:pt x="3666861" y="5916017"/>
                  <a:pt x="4048192" y="5804429"/>
                  <a:pt x="4331296" y="5581253"/>
                </a:cubicBezTo>
                <a:cubicBezTo>
                  <a:pt x="4614532" y="5357945"/>
                  <a:pt x="4799608" y="5041635"/>
                  <a:pt x="4886524" y="4632325"/>
                </a:cubicBezTo>
                <a:lnTo>
                  <a:pt x="5953125" y="4632325"/>
                </a:lnTo>
                <a:cubicBezTo>
                  <a:pt x="5808398" y="5359929"/>
                  <a:pt x="5490039" y="5914959"/>
                  <a:pt x="4998046" y="6297414"/>
                </a:cubicBezTo>
                <a:cubicBezTo>
                  <a:pt x="4506053" y="6679737"/>
                  <a:pt x="3890103" y="6870897"/>
                  <a:pt x="3150196" y="6870897"/>
                </a:cubicBezTo>
                <a:cubicBezTo>
                  <a:pt x="2459766" y="6870897"/>
                  <a:pt x="1875764" y="6714860"/>
                  <a:pt x="1398191" y="6402784"/>
                </a:cubicBezTo>
                <a:cubicBezTo>
                  <a:pt x="920750" y="6090576"/>
                  <a:pt x="568325" y="5656461"/>
                  <a:pt x="340916" y="5100439"/>
                </a:cubicBezTo>
                <a:cubicBezTo>
                  <a:pt x="113639" y="4544417"/>
                  <a:pt x="0" y="3974967"/>
                  <a:pt x="0" y="3392090"/>
                </a:cubicBezTo>
                <a:cubicBezTo>
                  <a:pt x="0" y="2424641"/>
                  <a:pt x="291439" y="1617464"/>
                  <a:pt x="874316" y="970558"/>
                </a:cubicBezTo>
                <a:cubicBezTo>
                  <a:pt x="1457193" y="323519"/>
                  <a:pt x="2193066" y="0"/>
                  <a:pt x="3081933" y="0"/>
                </a:cubicBezTo>
                <a:close/>
                <a:moveTo>
                  <a:pt x="6256933" y="6715918"/>
                </a:moveTo>
                <a:moveTo>
                  <a:pt x="1141016" y="2802929"/>
                </a:moveTo>
                <a:lnTo>
                  <a:pt x="4911329" y="2802929"/>
                </a:lnTo>
                <a:cubicBezTo>
                  <a:pt x="4878256" y="2269662"/>
                  <a:pt x="4684978" y="1827344"/>
                  <a:pt x="4331494" y="1475978"/>
                </a:cubicBezTo>
                <a:cubicBezTo>
                  <a:pt x="3978011" y="1124479"/>
                  <a:pt x="3536686" y="948729"/>
                  <a:pt x="3007519" y="948729"/>
                </a:cubicBezTo>
                <a:cubicBezTo>
                  <a:pt x="2511425" y="948729"/>
                  <a:pt x="2087629" y="1116211"/>
                  <a:pt x="1736130" y="1451173"/>
                </a:cubicBezTo>
                <a:cubicBezTo>
                  <a:pt x="1384763" y="1786004"/>
                  <a:pt x="1186392" y="2236589"/>
                  <a:pt x="1141016" y="2802929"/>
                </a:cubicBezTo>
                <a:close/>
                <a:moveTo>
                  <a:pt x="3454004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6" name="Freeform 3366"/>
          <p:cNvSpPr/>
          <p:nvPr/>
        </p:nvSpPr>
        <p:spPr>
          <a:xfrm rot="0" flipH="0" flipV="0">
            <a:off x="12991550" y="8469207"/>
            <a:ext cx="55267" cy="107553"/>
          </a:xfrm>
          <a:custGeom>
            <a:pathLst>
              <a:path w="3454202" h="6722070">
                <a:moveTo>
                  <a:pt x="3305374" y="0"/>
                </a:moveTo>
                <a:cubicBezTo>
                  <a:pt x="3330112" y="0"/>
                  <a:pt x="3352800" y="0"/>
                  <a:pt x="3373438" y="0"/>
                </a:cubicBezTo>
                <a:cubicBezTo>
                  <a:pt x="3394208" y="0"/>
                  <a:pt x="3421129" y="2050"/>
                  <a:pt x="3454202" y="6152"/>
                </a:cubicBezTo>
                <a:lnTo>
                  <a:pt x="3454202" y="1147167"/>
                </a:lnTo>
                <a:cubicBezTo>
                  <a:pt x="2643915" y="1147167"/>
                  <a:pt x="2045494" y="1362141"/>
                  <a:pt x="1658938" y="1792089"/>
                </a:cubicBezTo>
                <a:cubicBezTo>
                  <a:pt x="1272382" y="2222037"/>
                  <a:pt x="1079104" y="2885546"/>
                  <a:pt x="1079104" y="3782616"/>
                </a:cubicBezTo>
                <a:lnTo>
                  <a:pt x="1079104" y="6722070"/>
                </a:lnTo>
                <a:lnTo>
                  <a:pt x="0" y="6722070"/>
                </a:lnTo>
                <a:lnTo>
                  <a:pt x="0" y="154980"/>
                </a:lnTo>
                <a:lnTo>
                  <a:pt x="1016993" y="154980"/>
                </a:lnTo>
                <a:lnTo>
                  <a:pt x="1016993" y="1537891"/>
                </a:lnTo>
                <a:lnTo>
                  <a:pt x="1041797" y="1537891"/>
                </a:lnTo>
                <a:cubicBezTo>
                  <a:pt x="1294077" y="1016926"/>
                  <a:pt x="1605161" y="630370"/>
                  <a:pt x="1975049" y="378222"/>
                </a:cubicBezTo>
                <a:cubicBezTo>
                  <a:pt x="2345069" y="126074"/>
                  <a:pt x="2788510" y="0"/>
                  <a:pt x="3305374" y="0"/>
                </a:cubicBezTo>
                <a:close/>
                <a:moveTo>
                  <a:pt x="5946974" y="672207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7" name="Freeform 3367"/>
          <p:cNvSpPr/>
          <p:nvPr/>
        </p:nvSpPr>
        <p:spPr>
          <a:xfrm rot="0" flipH="0" flipV="0">
            <a:off x="13044830" y="8428231"/>
            <a:ext cx="45046" cy="188814"/>
          </a:xfrm>
          <a:custGeom>
            <a:pathLst>
              <a:path w="2815430" h="11800879">
                <a:moveTo>
                  <a:pt x="824705" y="0"/>
                </a:moveTo>
                <a:cubicBezTo>
                  <a:pt x="1498599" y="1041797"/>
                  <a:pt x="1998860" y="2039144"/>
                  <a:pt x="2325488" y="2992040"/>
                </a:cubicBezTo>
                <a:cubicBezTo>
                  <a:pt x="2652116" y="3944937"/>
                  <a:pt x="2815430" y="4927798"/>
                  <a:pt x="2815430" y="5940623"/>
                </a:cubicBezTo>
                <a:cubicBezTo>
                  <a:pt x="2815430" y="6969985"/>
                  <a:pt x="2643848" y="7986977"/>
                  <a:pt x="2300683" y="8991600"/>
                </a:cubicBezTo>
                <a:cubicBezTo>
                  <a:pt x="1957519" y="9996222"/>
                  <a:pt x="1465526" y="10932648"/>
                  <a:pt x="824705" y="11800879"/>
                </a:cubicBezTo>
                <a:lnTo>
                  <a:pt x="0" y="11800879"/>
                </a:lnTo>
                <a:cubicBezTo>
                  <a:pt x="566340" y="10903676"/>
                  <a:pt x="986961" y="9981736"/>
                  <a:pt x="1261863" y="9035058"/>
                </a:cubicBezTo>
                <a:cubicBezTo>
                  <a:pt x="1536898" y="8088378"/>
                  <a:pt x="1674415" y="7056900"/>
                  <a:pt x="1674415" y="5940623"/>
                </a:cubicBezTo>
                <a:cubicBezTo>
                  <a:pt x="1674415" y="4816144"/>
                  <a:pt x="1536898" y="3773355"/>
                  <a:pt x="1261863" y="2812256"/>
                </a:cubicBezTo>
                <a:cubicBezTo>
                  <a:pt x="986961" y="1851025"/>
                  <a:pt x="566340" y="913606"/>
                  <a:pt x="0" y="0"/>
                </a:cubicBezTo>
                <a:close/>
                <a:moveTo>
                  <a:pt x="9407127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8" name="Freeform 3368"/>
          <p:cNvSpPr/>
          <p:nvPr/>
        </p:nvSpPr>
        <p:spPr>
          <a:xfrm rot="0" flipH="0" flipV="0">
            <a:off x="13169117" y="8469306"/>
            <a:ext cx="99615" cy="147739"/>
          </a:xfrm>
          <a:custGeom>
            <a:pathLst>
              <a:path w="6225977" h="9233693">
                <a:moveTo>
                  <a:pt x="3199805" y="0"/>
                </a:moveTo>
                <a:cubicBezTo>
                  <a:pt x="4138282" y="0"/>
                  <a:pt x="4877264" y="322461"/>
                  <a:pt x="5416749" y="967383"/>
                </a:cubicBezTo>
                <a:cubicBezTo>
                  <a:pt x="5956235" y="1612304"/>
                  <a:pt x="6225977" y="2441178"/>
                  <a:pt x="6225977" y="3454003"/>
                </a:cubicBezTo>
                <a:cubicBezTo>
                  <a:pt x="6225977" y="4471061"/>
                  <a:pt x="5957227" y="5294841"/>
                  <a:pt x="5419725" y="5925343"/>
                </a:cubicBezTo>
                <a:cubicBezTo>
                  <a:pt x="4882357" y="6555713"/>
                  <a:pt x="4152768" y="6870897"/>
                  <a:pt x="3230960" y="6870897"/>
                </a:cubicBezTo>
                <a:cubicBezTo>
                  <a:pt x="2821650" y="6870897"/>
                  <a:pt x="2421665" y="6786164"/>
                  <a:pt x="2031008" y="6616700"/>
                </a:cubicBezTo>
                <a:cubicBezTo>
                  <a:pt x="1640351" y="6447234"/>
                  <a:pt x="1331318" y="6188868"/>
                  <a:pt x="1103908" y="5841603"/>
                </a:cubicBezTo>
                <a:lnTo>
                  <a:pt x="1079104" y="5841603"/>
                </a:lnTo>
                <a:lnTo>
                  <a:pt x="1079104" y="9233693"/>
                </a:lnTo>
                <a:lnTo>
                  <a:pt x="0" y="9233693"/>
                </a:lnTo>
                <a:lnTo>
                  <a:pt x="0" y="148828"/>
                </a:lnTo>
                <a:lnTo>
                  <a:pt x="1079104" y="148828"/>
                </a:lnTo>
                <a:lnTo>
                  <a:pt x="1079104" y="1041797"/>
                </a:lnTo>
                <a:lnTo>
                  <a:pt x="1103908" y="1041797"/>
                </a:lnTo>
                <a:cubicBezTo>
                  <a:pt x="1273374" y="702865"/>
                  <a:pt x="1541000" y="444500"/>
                  <a:pt x="1906786" y="266700"/>
                </a:cubicBezTo>
                <a:cubicBezTo>
                  <a:pt x="2272705" y="88900"/>
                  <a:pt x="2703711" y="0"/>
                  <a:pt x="3199805" y="0"/>
                </a:cubicBezTo>
                <a:close/>
                <a:moveTo>
                  <a:pt x="5866408" y="6715918"/>
                </a:moveTo>
                <a:moveTo>
                  <a:pt x="1041797" y="3429198"/>
                </a:moveTo>
                <a:cubicBezTo>
                  <a:pt x="1041797" y="4189875"/>
                  <a:pt x="1225749" y="4794514"/>
                  <a:pt x="1593652" y="5243115"/>
                </a:cubicBezTo>
                <a:cubicBezTo>
                  <a:pt x="1961687" y="5691716"/>
                  <a:pt x="2468166" y="5916017"/>
                  <a:pt x="3113088" y="5916017"/>
                </a:cubicBezTo>
                <a:cubicBezTo>
                  <a:pt x="3737372" y="5916017"/>
                  <a:pt x="4221031" y="5692775"/>
                  <a:pt x="4564063" y="5246290"/>
                </a:cubicBezTo>
                <a:cubicBezTo>
                  <a:pt x="4907228" y="4799806"/>
                  <a:pt x="5078810" y="4177572"/>
                  <a:pt x="5078810" y="3379589"/>
                </a:cubicBezTo>
                <a:cubicBezTo>
                  <a:pt x="5078810" y="2672754"/>
                  <a:pt x="4897901" y="2090936"/>
                  <a:pt x="4536083" y="1634133"/>
                </a:cubicBezTo>
                <a:cubicBezTo>
                  <a:pt x="4174398" y="1177197"/>
                  <a:pt x="3675261" y="948729"/>
                  <a:pt x="3038674" y="948729"/>
                </a:cubicBezTo>
                <a:cubicBezTo>
                  <a:pt x="2406187" y="948729"/>
                  <a:pt x="1915253" y="1180240"/>
                  <a:pt x="1565871" y="1643261"/>
                </a:cubicBezTo>
                <a:cubicBezTo>
                  <a:pt x="1216488" y="2106282"/>
                  <a:pt x="1041797" y="2701594"/>
                  <a:pt x="1041797" y="3429198"/>
                </a:cubicBezTo>
                <a:close/>
                <a:moveTo>
                  <a:pt x="2437210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69" name="Freeform 3369"/>
          <p:cNvSpPr/>
          <p:nvPr/>
        </p:nvSpPr>
        <p:spPr>
          <a:xfrm rot="0" flipH="0" flipV="0">
            <a:off x="13283164" y="8469306"/>
            <a:ext cx="98720" cy="109934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0" name="Freeform 3370"/>
          <p:cNvSpPr/>
          <p:nvPr/>
        </p:nvSpPr>
        <p:spPr>
          <a:xfrm rot="0" flipH="0" flipV="0">
            <a:off x="13397341" y="8469207"/>
            <a:ext cx="55267" cy="107553"/>
          </a:xfrm>
          <a:custGeom>
            <a:pathLst>
              <a:path w="3454202" h="6722070">
                <a:moveTo>
                  <a:pt x="3305374" y="0"/>
                </a:moveTo>
                <a:cubicBezTo>
                  <a:pt x="3330112" y="0"/>
                  <a:pt x="3352800" y="0"/>
                  <a:pt x="3373438" y="0"/>
                </a:cubicBezTo>
                <a:cubicBezTo>
                  <a:pt x="3394208" y="0"/>
                  <a:pt x="3421129" y="2050"/>
                  <a:pt x="3454202" y="6152"/>
                </a:cubicBezTo>
                <a:lnTo>
                  <a:pt x="3454202" y="1147167"/>
                </a:lnTo>
                <a:cubicBezTo>
                  <a:pt x="2643915" y="1147167"/>
                  <a:pt x="2045494" y="1362141"/>
                  <a:pt x="1658938" y="1792089"/>
                </a:cubicBezTo>
                <a:cubicBezTo>
                  <a:pt x="1272382" y="2222037"/>
                  <a:pt x="1079104" y="2885546"/>
                  <a:pt x="1079104" y="3782616"/>
                </a:cubicBezTo>
                <a:lnTo>
                  <a:pt x="1079104" y="6722070"/>
                </a:lnTo>
                <a:lnTo>
                  <a:pt x="0" y="6722070"/>
                </a:lnTo>
                <a:lnTo>
                  <a:pt x="0" y="154980"/>
                </a:lnTo>
                <a:lnTo>
                  <a:pt x="1016993" y="154980"/>
                </a:lnTo>
                <a:lnTo>
                  <a:pt x="1016993" y="1537891"/>
                </a:lnTo>
                <a:lnTo>
                  <a:pt x="1041797" y="1537891"/>
                </a:lnTo>
                <a:cubicBezTo>
                  <a:pt x="1294077" y="1016926"/>
                  <a:pt x="1605161" y="630370"/>
                  <a:pt x="1975049" y="378222"/>
                </a:cubicBezTo>
                <a:cubicBezTo>
                  <a:pt x="2345069" y="126074"/>
                  <a:pt x="2788510" y="0"/>
                  <a:pt x="3305374" y="0"/>
                </a:cubicBezTo>
                <a:close/>
                <a:moveTo>
                  <a:pt x="5946974" y="6722070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1" name="Freeform 3371"/>
          <p:cNvSpPr/>
          <p:nvPr/>
        </p:nvSpPr>
        <p:spPr>
          <a:xfrm rot="0" flipH="0" flipV="0">
            <a:off x="13466594" y="8431701"/>
            <a:ext cx="17265" cy="145059"/>
          </a:xfrm>
          <a:custGeom>
            <a:pathLst>
              <a:path w="1079103" h="9066212">
                <a:moveTo>
                  <a:pt x="1079103" y="0"/>
                </a:moveTo>
                <a:lnTo>
                  <a:pt x="1079103" y="1320998"/>
                </a:lnTo>
                <a:lnTo>
                  <a:pt x="0" y="1320998"/>
                </a:lnTo>
                <a:lnTo>
                  <a:pt x="0" y="0"/>
                </a:lnTo>
                <a:close/>
                <a:moveTo>
                  <a:pt x="8191897" y="9066212"/>
                </a:moveTo>
                <a:moveTo>
                  <a:pt x="1079103" y="2499122"/>
                </a:moveTo>
                <a:lnTo>
                  <a:pt x="1079103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69277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2" name="Freeform 3372"/>
          <p:cNvSpPr/>
          <p:nvPr/>
        </p:nvSpPr>
        <p:spPr>
          <a:xfrm rot="0" flipH="0" flipV="0">
            <a:off x="13503967" y="8469306"/>
            <a:ext cx="89296" cy="109934"/>
          </a:xfrm>
          <a:custGeom>
            <a:pathLst>
              <a:path w="5581055" h="6870897">
                <a:moveTo>
                  <a:pt x="2604492" y="0"/>
                </a:moveTo>
                <a:cubicBezTo>
                  <a:pt x="3489127" y="0"/>
                  <a:pt x="4146418" y="171582"/>
                  <a:pt x="4576366" y="514747"/>
                </a:cubicBezTo>
                <a:cubicBezTo>
                  <a:pt x="5006313" y="857911"/>
                  <a:pt x="5241991" y="1370541"/>
                  <a:pt x="5283398" y="2052637"/>
                </a:cubicBezTo>
                <a:lnTo>
                  <a:pt x="4204295" y="2052637"/>
                </a:lnTo>
                <a:lnTo>
                  <a:pt x="4204295" y="2040136"/>
                </a:lnTo>
                <a:cubicBezTo>
                  <a:pt x="4175456" y="1692870"/>
                  <a:pt x="4023519" y="1424186"/>
                  <a:pt x="3748484" y="1234083"/>
                </a:cubicBezTo>
                <a:cubicBezTo>
                  <a:pt x="3473582" y="1043847"/>
                  <a:pt x="3119107" y="948729"/>
                  <a:pt x="2685058" y="948729"/>
                </a:cubicBezTo>
                <a:cubicBezTo>
                  <a:pt x="2251009" y="948729"/>
                  <a:pt x="1908903" y="1022151"/>
                  <a:pt x="1658739" y="1168995"/>
                </a:cubicBezTo>
                <a:cubicBezTo>
                  <a:pt x="1408708" y="1315707"/>
                  <a:pt x="1283692" y="1521354"/>
                  <a:pt x="1283692" y="1785937"/>
                </a:cubicBezTo>
                <a:cubicBezTo>
                  <a:pt x="1283692" y="2025782"/>
                  <a:pt x="1394222" y="2222169"/>
                  <a:pt x="1615281" y="2375098"/>
                </a:cubicBezTo>
                <a:cubicBezTo>
                  <a:pt x="1836473" y="2528027"/>
                  <a:pt x="2170311" y="2652051"/>
                  <a:pt x="2616795" y="2747168"/>
                </a:cubicBezTo>
                <a:lnTo>
                  <a:pt x="3633787" y="2976562"/>
                </a:lnTo>
                <a:cubicBezTo>
                  <a:pt x="4270507" y="3117188"/>
                  <a:pt x="4754232" y="3333221"/>
                  <a:pt x="5084961" y="3624659"/>
                </a:cubicBezTo>
                <a:cubicBezTo>
                  <a:pt x="5415690" y="3916098"/>
                  <a:pt x="5581055" y="4307813"/>
                  <a:pt x="5581055" y="4799806"/>
                </a:cubicBezTo>
                <a:cubicBezTo>
                  <a:pt x="5581055" y="5444728"/>
                  <a:pt x="5330891" y="5951140"/>
                  <a:pt x="4830564" y="6319043"/>
                </a:cubicBezTo>
                <a:cubicBezTo>
                  <a:pt x="4330369" y="6686947"/>
                  <a:pt x="3648273" y="6870897"/>
                  <a:pt x="2784277" y="6870897"/>
                </a:cubicBezTo>
                <a:cubicBezTo>
                  <a:pt x="1945018" y="6870897"/>
                  <a:pt x="1279393" y="6682846"/>
                  <a:pt x="787400" y="6306740"/>
                </a:cubicBezTo>
                <a:cubicBezTo>
                  <a:pt x="295540" y="5930503"/>
                  <a:pt x="33073" y="5376465"/>
                  <a:pt x="0" y="4644628"/>
                </a:cubicBezTo>
                <a:lnTo>
                  <a:pt x="1085255" y="4644628"/>
                </a:lnTo>
                <a:cubicBezTo>
                  <a:pt x="1097558" y="5053938"/>
                  <a:pt x="1258755" y="5368197"/>
                  <a:pt x="1568847" y="5587404"/>
                </a:cubicBezTo>
                <a:cubicBezTo>
                  <a:pt x="1878939" y="5806479"/>
                  <a:pt x="2304785" y="5916017"/>
                  <a:pt x="2846387" y="5916017"/>
                </a:cubicBezTo>
                <a:cubicBezTo>
                  <a:pt x="3367220" y="5916017"/>
                  <a:pt x="3761978" y="5833335"/>
                  <a:pt x="4030662" y="5667970"/>
                </a:cubicBezTo>
                <a:cubicBezTo>
                  <a:pt x="4299479" y="5502605"/>
                  <a:pt x="4433887" y="5258660"/>
                  <a:pt x="4433887" y="4936133"/>
                </a:cubicBezTo>
                <a:cubicBezTo>
                  <a:pt x="4433887" y="4642577"/>
                  <a:pt x="4300537" y="4410075"/>
                  <a:pt x="4033837" y="4238625"/>
                </a:cubicBezTo>
                <a:cubicBezTo>
                  <a:pt x="3767137" y="4067042"/>
                  <a:pt x="3220376" y="3898569"/>
                  <a:pt x="2393553" y="3733204"/>
                </a:cubicBezTo>
                <a:cubicBezTo>
                  <a:pt x="1566730" y="3571941"/>
                  <a:pt x="984845" y="3343539"/>
                  <a:pt x="647898" y="3048000"/>
                </a:cubicBezTo>
                <a:cubicBezTo>
                  <a:pt x="311084" y="2752328"/>
                  <a:pt x="142677" y="2358496"/>
                  <a:pt x="142677" y="1866503"/>
                </a:cubicBezTo>
                <a:cubicBezTo>
                  <a:pt x="142677" y="1291960"/>
                  <a:pt x="376237" y="837274"/>
                  <a:pt x="843359" y="502443"/>
                </a:cubicBezTo>
                <a:cubicBezTo>
                  <a:pt x="1310481" y="167481"/>
                  <a:pt x="1897525" y="0"/>
                  <a:pt x="2604492" y="0"/>
                </a:cubicBezTo>
                <a:close/>
                <a:moveTo>
                  <a:pt x="632519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3" name="Freeform 3373"/>
          <p:cNvSpPr/>
          <p:nvPr/>
        </p:nvSpPr>
        <p:spPr>
          <a:xfrm rot="0" flipH="0" flipV="0">
            <a:off x="13605567" y="8469306"/>
            <a:ext cx="89296" cy="109934"/>
          </a:xfrm>
          <a:custGeom>
            <a:pathLst>
              <a:path w="5581055" h="6870897">
                <a:moveTo>
                  <a:pt x="2604492" y="0"/>
                </a:moveTo>
                <a:cubicBezTo>
                  <a:pt x="3489127" y="0"/>
                  <a:pt x="4146418" y="171582"/>
                  <a:pt x="4576366" y="514747"/>
                </a:cubicBezTo>
                <a:cubicBezTo>
                  <a:pt x="5006313" y="857911"/>
                  <a:pt x="5241991" y="1370541"/>
                  <a:pt x="5283398" y="2052637"/>
                </a:cubicBezTo>
                <a:lnTo>
                  <a:pt x="4204295" y="2052637"/>
                </a:lnTo>
                <a:lnTo>
                  <a:pt x="4204295" y="2040136"/>
                </a:lnTo>
                <a:cubicBezTo>
                  <a:pt x="4175456" y="1692870"/>
                  <a:pt x="4023519" y="1424186"/>
                  <a:pt x="3748484" y="1234083"/>
                </a:cubicBezTo>
                <a:cubicBezTo>
                  <a:pt x="3473582" y="1043847"/>
                  <a:pt x="3119107" y="948729"/>
                  <a:pt x="2685058" y="948729"/>
                </a:cubicBezTo>
                <a:cubicBezTo>
                  <a:pt x="2251009" y="948729"/>
                  <a:pt x="1908903" y="1022151"/>
                  <a:pt x="1658739" y="1168995"/>
                </a:cubicBezTo>
                <a:cubicBezTo>
                  <a:pt x="1408708" y="1315707"/>
                  <a:pt x="1283692" y="1521354"/>
                  <a:pt x="1283692" y="1785937"/>
                </a:cubicBezTo>
                <a:cubicBezTo>
                  <a:pt x="1283692" y="2025782"/>
                  <a:pt x="1394222" y="2222169"/>
                  <a:pt x="1615281" y="2375098"/>
                </a:cubicBezTo>
                <a:cubicBezTo>
                  <a:pt x="1836473" y="2528027"/>
                  <a:pt x="2170311" y="2652051"/>
                  <a:pt x="2616795" y="2747168"/>
                </a:cubicBezTo>
                <a:lnTo>
                  <a:pt x="3633787" y="2976562"/>
                </a:lnTo>
                <a:cubicBezTo>
                  <a:pt x="4270507" y="3117188"/>
                  <a:pt x="4754232" y="3333221"/>
                  <a:pt x="5084961" y="3624659"/>
                </a:cubicBezTo>
                <a:cubicBezTo>
                  <a:pt x="5415690" y="3916098"/>
                  <a:pt x="5581055" y="4307813"/>
                  <a:pt x="5581055" y="4799806"/>
                </a:cubicBezTo>
                <a:cubicBezTo>
                  <a:pt x="5581055" y="5444728"/>
                  <a:pt x="5330891" y="5951140"/>
                  <a:pt x="4830564" y="6319043"/>
                </a:cubicBezTo>
                <a:cubicBezTo>
                  <a:pt x="4330369" y="6686947"/>
                  <a:pt x="3648273" y="6870897"/>
                  <a:pt x="2784277" y="6870897"/>
                </a:cubicBezTo>
                <a:cubicBezTo>
                  <a:pt x="1945018" y="6870897"/>
                  <a:pt x="1279393" y="6682846"/>
                  <a:pt x="787400" y="6306740"/>
                </a:cubicBezTo>
                <a:cubicBezTo>
                  <a:pt x="295540" y="5930503"/>
                  <a:pt x="33073" y="5376465"/>
                  <a:pt x="0" y="4644628"/>
                </a:cubicBezTo>
                <a:lnTo>
                  <a:pt x="1085255" y="4644628"/>
                </a:lnTo>
                <a:cubicBezTo>
                  <a:pt x="1097558" y="5053938"/>
                  <a:pt x="1258755" y="5368197"/>
                  <a:pt x="1568847" y="5587404"/>
                </a:cubicBezTo>
                <a:cubicBezTo>
                  <a:pt x="1878939" y="5806479"/>
                  <a:pt x="2304785" y="5916017"/>
                  <a:pt x="2846387" y="5916017"/>
                </a:cubicBezTo>
                <a:cubicBezTo>
                  <a:pt x="3367220" y="5916017"/>
                  <a:pt x="3761978" y="5833335"/>
                  <a:pt x="4030662" y="5667970"/>
                </a:cubicBezTo>
                <a:cubicBezTo>
                  <a:pt x="4299479" y="5502605"/>
                  <a:pt x="4433887" y="5258660"/>
                  <a:pt x="4433887" y="4936133"/>
                </a:cubicBezTo>
                <a:cubicBezTo>
                  <a:pt x="4433887" y="4642577"/>
                  <a:pt x="4300537" y="4410075"/>
                  <a:pt x="4033837" y="4238625"/>
                </a:cubicBezTo>
                <a:cubicBezTo>
                  <a:pt x="3767137" y="4067042"/>
                  <a:pt x="3220376" y="3898569"/>
                  <a:pt x="2393553" y="3733204"/>
                </a:cubicBezTo>
                <a:cubicBezTo>
                  <a:pt x="1566730" y="3571941"/>
                  <a:pt x="984845" y="3343539"/>
                  <a:pt x="647898" y="3048000"/>
                </a:cubicBezTo>
                <a:cubicBezTo>
                  <a:pt x="311084" y="2752328"/>
                  <a:pt x="142677" y="2358496"/>
                  <a:pt x="142677" y="1866503"/>
                </a:cubicBezTo>
                <a:cubicBezTo>
                  <a:pt x="142677" y="1291960"/>
                  <a:pt x="376237" y="837274"/>
                  <a:pt x="843359" y="502443"/>
                </a:cubicBezTo>
                <a:cubicBezTo>
                  <a:pt x="1310481" y="167481"/>
                  <a:pt x="1897525" y="0"/>
                  <a:pt x="2604492" y="0"/>
                </a:cubicBezTo>
                <a:close/>
                <a:moveTo>
                  <a:pt x="6325195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4" name="Freeform 3374"/>
          <p:cNvSpPr/>
          <p:nvPr/>
        </p:nvSpPr>
        <p:spPr>
          <a:xfrm rot="0" flipH="0" flipV="0">
            <a:off x="13708259" y="8469306"/>
            <a:ext cx="98720" cy="109934"/>
          </a:xfrm>
          <a:custGeom>
            <a:pathLst>
              <a:path w="6170018" h="6870897">
                <a:moveTo>
                  <a:pt x="3038475" y="0"/>
                </a:moveTo>
                <a:cubicBezTo>
                  <a:pt x="3931444" y="0"/>
                  <a:pt x="4564989" y="159213"/>
                  <a:pt x="4939110" y="477639"/>
                </a:cubicBezTo>
                <a:cubicBezTo>
                  <a:pt x="5313231" y="795933"/>
                  <a:pt x="5500291" y="1221713"/>
                  <a:pt x="5500291" y="1754981"/>
                </a:cubicBezTo>
                <a:cubicBezTo>
                  <a:pt x="5500291" y="4032911"/>
                  <a:pt x="5500291" y="5295900"/>
                  <a:pt x="5500291" y="5543947"/>
                </a:cubicBezTo>
                <a:cubicBezTo>
                  <a:pt x="5500291" y="5791993"/>
                  <a:pt x="5613996" y="5916017"/>
                  <a:pt x="5841405" y="5916017"/>
                </a:cubicBezTo>
                <a:cubicBezTo>
                  <a:pt x="5891015" y="5916017"/>
                  <a:pt x="5944725" y="5909799"/>
                  <a:pt x="6002536" y="5897364"/>
                </a:cubicBezTo>
                <a:cubicBezTo>
                  <a:pt x="6060480" y="5884928"/>
                  <a:pt x="6116307" y="5870442"/>
                  <a:pt x="6170018" y="5853906"/>
                </a:cubicBezTo>
                <a:lnTo>
                  <a:pt x="6170018" y="6691114"/>
                </a:lnTo>
                <a:cubicBezTo>
                  <a:pt x="6070799" y="6749057"/>
                  <a:pt x="5956102" y="6793507"/>
                  <a:pt x="5825927" y="6824463"/>
                </a:cubicBezTo>
                <a:cubicBezTo>
                  <a:pt x="5695752" y="6855419"/>
                  <a:pt x="5554134" y="6870897"/>
                  <a:pt x="5401072" y="6870897"/>
                </a:cubicBezTo>
                <a:cubicBezTo>
                  <a:pt x="5103416" y="6870897"/>
                  <a:pt x="4876007" y="6787223"/>
                  <a:pt x="4718844" y="6619875"/>
                </a:cubicBezTo>
                <a:cubicBezTo>
                  <a:pt x="4561814" y="6452393"/>
                  <a:pt x="4483299" y="6197071"/>
                  <a:pt x="4483299" y="5853906"/>
                </a:cubicBezTo>
                <a:cubicBezTo>
                  <a:pt x="4198078" y="6192970"/>
                  <a:pt x="3861131" y="6447234"/>
                  <a:pt x="3472458" y="6616700"/>
                </a:cubicBezTo>
                <a:cubicBezTo>
                  <a:pt x="3083918" y="6786164"/>
                  <a:pt x="2649869" y="6870897"/>
                  <a:pt x="2170311" y="6870897"/>
                </a:cubicBezTo>
                <a:cubicBezTo>
                  <a:pt x="1492317" y="6870897"/>
                  <a:pt x="961099" y="6710693"/>
                  <a:pt x="576660" y="6390283"/>
                </a:cubicBezTo>
                <a:cubicBezTo>
                  <a:pt x="192220" y="6069872"/>
                  <a:pt x="0" y="5616178"/>
                  <a:pt x="0" y="5029200"/>
                </a:cubicBezTo>
                <a:cubicBezTo>
                  <a:pt x="0" y="4437988"/>
                  <a:pt x="188053" y="3969808"/>
                  <a:pt x="564158" y="3624659"/>
                </a:cubicBezTo>
                <a:cubicBezTo>
                  <a:pt x="940396" y="3279378"/>
                  <a:pt x="1825096" y="3019954"/>
                  <a:pt x="3218260" y="2846387"/>
                </a:cubicBezTo>
                <a:cubicBezTo>
                  <a:pt x="3689615" y="2784343"/>
                  <a:pt x="4008967" y="2693392"/>
                  <a:pt x="4176316" y="2573536"/>
                </a:cubicBezTo>
                <a:cubicBezTo>
                  <a:pt x="4343797" y="2453679"/>
                  <a:pt x="4427538" y="2273829"/>
                  <a:pt x="4427538" y="2033984"/>
                </a:cubicBezTo>
                <a:cubicBezTo>
                  <a:pt x="4427538" y="1670182"/>
                  <a:pt x="4310725" y="1398389"/>
                  <a:pt x="4077097" y="1218604"/>
                </a:cubicBezTo>
                <a:cubicBezTo>
                  <a:pt x="3843603" y="1038688"/>
                  <a:pt x="3472590" y="948729"/>
                  <a:pt x="2964061" y="948729"/>
                </a:cubicBezTo>
                <a:cubicBezTo>
                  <a:pt x="2430794" y="948729"/>
                  <a:pt x="2030810" y="1050065"/>
                  <a:pt x="1764110" y="1252736"/>
                </a:cubicBezTo>
                <a:cubicBezTo>
                  <a:pt x="1497542" y="1455274"/>
                  <a:pt x="1353873" y="1769467"/>
                  <a:pt x="1333104" y="2195314"/>
                </a:cubicBezTo>
                <a:lnTo>
                  <a:pt x="254199" y="2195314"/>
                </a:lnTo>
                <a:cubicBezTo>
                  <a:pt x="287272" y="1467710"/>
                  <a:pt x="543587" y="919956"/>
                  <a:pt x="1023144" y="552053"/>
                </a:cubicBezTo>
                <a:cubicBezTo>
                  <a:pt x="1502702" y="184017"/>
                  <a:pt x="2174479" y="0"/>
                  <a:pt x="3038475" y="0"/>
                </a:cubicBezTo>
                <a:close/>
                <a:moveTo>
                  <a:pt x="6256933" y="6715918"/>
                </a:moveTo>
                <a:moveTo>
                  <a:pt x="1141016" y="4948634"/>
                </a:moveTo>
                <a:cubicBezTo>
                  <a:pt x="1141016" y="5254492"/>
                  <a:pt x="1252604" y="5492221"/>
                  <a:pt x="1475780" y="5661818"/>
                </a:cubicBezTo>
                <a:cubicBezTo>
                  <a:pt x="1699088" y="5831284"/>
                  <a:pt x="2011231" y="5916017"/>
                  <a:pt x="2412207" y="5916017"/>
                </a:cubicBezTo>
                <a:cubicBezTo>
                  <a:pt x="3019954" y="5916017"/>
                  <a:pt x="3505729" y="5765138"/>
                  <a:pt x="3869532" y="5463381"/>
                </a:cubicBezTo>
                <a:cubicBezTo>
                  <a:pt x="4233334" y="5161491"/>
                  <a:pt x="4415235" y="4824545"/>
                  <a:pt x="4415235" y="4452540"/>
                </a:cubicBezTo>
                <a:lnTo>
                  <a:pt x="4415235" y="3323828"/>
                </a:lnTo>
                <a:cubicBezTo>
                  <a:pt x="4233334" y="3452018"/>
                  <a:pt x="3997656" y="3538868"/>
                  <a:pt x="3708202" y="3584376"/>
                </a:cubicBezTo>
                <a:cubicBezTo>
                  <a:pt x="3418880" y="3629752"/>
                  <a:pt x="3034440" y="3685513"/>
                  <a:pt x="2554883" y="3751659"/>
                </a:cubicBezTo>
                <a:cubicBezTo>
                  <a:pt x="2075326" y="3822038"/>
                  <a:pt x="1719792" y="3952346"/>
                  <a:pt x="1488282" y="4142581"/>
                </a:cubicBezTo>
                <a:cubicBezTo>
                  <a:pt x="1256771" y="4332684"/>
                  <a:pt x="1141016" y="4601368"/>
                  <a:pt x="1141016" y="4948634"/>
                </a:cubicBezTo>
                <a:close/>
                <a:moveTo>
                  <a:pt x="1308299" y="6715918"/>
                </a:moveTo>
              </a:path>
            </a:pathLst>
          </a:custGeom>
          <a:solidFill>
            <a:srgbClr val="FFFFFF">
              <a:alpha val="100000"/>
            </a:srgbClr>
          </a:solidFill>
          <a:ln w="203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5" name="Rectangle 3375"/>
          <p:cNvSpPr/>
          <p:nvPr/>
        </p:nvSpPr>
        <p:spPr>
          <a:xfrm rot="0" flipH="0" flipV="0">
            <a:off x="11108421" y="400604"/>
            <a:ext cx="6070091" cy="319719"/>
          </a:xfrm>
          <a:prstGeom prst="rect">
            <a:avLst/>
          </a:prstGeom>
        </p:spPr>
      </p:sp>
      <p:sp>
        <p:nvSpPr>
          <p:cNvPr id="3376" name="Freeform 3376"/>
          <p:cNvSpPr/>
          <p:nvPr/>
        </p:nvSpPr>
        <p:spPr>
          <a:xfrm rot="0" flipH="0" flipV="0">
            <a:off x="11114022" y="453657"/>
            <a:ext cx="137125" cy="190390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7" name="Freeform 3377"/>
          <p:cNvSpPr/>
          <p:nvPr/>
        </p:nvSpPr>
        <p:spPr>
          <a:xfrm rot="0" flipH="0" flipV="0">
            <a:off x="11262308" y="453657"/>
            <a:ext cx="137125" cy="194165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8" name="Freeform 3378"/>
          <p:cNvSpPr/>
          <p:nvPr/>
        </p:nvSpPr>
        <p:spPr>
          <a:xfrm rot="0" flipH="0" flipV="0">
            <a:off x="11424786" y="457303"/>
            <a:ext cx="84777" cy="186744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79" name="Freeform 3379"/>
          <p:cNvSpPr/>
          <p:nvPr/>
        </p:nvSpPr>
        <p:spPr>
          <a:xfrm rot="0" flipH="0" flipV="0">
            <a:off x="11558878" y="453657"/>
            <a:ext cx="137125" cy="194165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0" name="Freeform 3380"/>
          <p:cNvSpPr/>
          <p:nvPr/>
        </p:nvSpPr>
        <p:spPr>
          <a:xfrm rot="0" flipH="0" flipV="0">
            <a:off x="11717839" y="508614"/>
            <a:ext cx="41805" cy="135433"/>
          </a:xfrm>
          <a:custGeom>
            <a:pathLst>
              <a:path w="1990725" h="6449218">
                <a:moveTo>
                  <a:pt x="1990725" y="0"/>
                </a:moveTo>
                <a:lnTo>
                  <a:pt x="1990725" y="1953418"/>
                </a:lnTo>
                <a:lnTo>
                  <a:pt x="0" y="1953418"/>
                </a:lnTo>
                <a:lnTo>
                  <a:pt x="0" y="0"/>
                </a:lnTo>
                <a:close/>
                <a:moveTo>
                  <a:pt x="5674122" y="6449218"/>
                </a:moveTo>
                <a:moveTo>
                  <a:pt x="1990725" y="4495800"/>
                </a:moveTo>
                <a:lnTo>
                  <a:pt x="1990725" y="6449218"/>
                </a:lnTo>
                <a:lnTo>
                  <a:pt x="0" y="6449218"/>
                </a:lnTo>
                <a:lnTo>
                  <a:pt x="0" y="4495800"/>
                </a:lnTo>
                <a:close/>
                <a:moveTo>
                  <a:pt x="1178322" y="6449218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1" name="Freeform 3381"/>
          <p:cNvSpPr/>
          <p:nvPr/>
        </p:nvSpPr>
        <p:spPr>
          <a:xfrm rot="0" flipH="0" flipV="0">
            <a:off x="11867675" y="453657"/>
            <a:ext cx="133870" cy="190390"/>
          </a:xfrm>
          <a:custGeom>
            <a:pathLst>
              <a:path w="6374805" h="9066212">
                <a:moveTo>
                  <a:pt x="6374805" y="0"/>
                </a:moveTo>
                <a:lnTo>
                  <a:pt x="6374805" y="1674416"/>
                </a:lnTo>
                <a:lnTo>
                  <a:pt x="1996877" y="1674416"/>
                </a:lnTo>
                <a:lnTo>
                  <a:pt x="1996877" y="3770312"/>
                </a:lnTo>
                <a:lnTo>
                  <a:pt x="5791994" y="3770312"/>
                </a:lnTo>
                <a:lnTo>
                  <a:pt x="5791994" y="5320705"/>
                </a:lnTo>
                <a:lnTo>
                  <a:pt x="1996877" y="5320705"/>
                </a:lnTo>
                <a:lnTo>
                  <a:pt x="1996877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2" name="Freeform 3382"/>
          <p:cNvSpPr/>
          <p:nvPr/>
        </p:nvSpPr>
        <p:spPr>
          <a:xfrm rot="0" flipH="0" flipV="0">
            <a:off x="11994574" y="506138"/>
            <a:ext cx="141684" cy="186481"/>
          </a:xfrm>
          <a:custGeom>
            <a:pathLst>
              <a:path w="6746874" h="8880077">
                <a:moveTo>
                  <a:pt x="1934765" y="0"/>
                </a:moveTo>
                <a:lnTo>
                  <a:pt x="3423046" y="4495800"/>
                </a:lnTo>
                <a:lnTo>
                  <a:pt x="3447850" y="4495800"/>
                </a:lnTo>
                <a:lnTo>
                  <a:pt x="4880371" y="0"/>
                </a:lnTo>
                <a:lnTo>
                  <a:pt x="6746874" y="0"/>
                </a:lnTo>
                <a:lnTo>
                  <a:pt x="3956247" y="7515819"/>
                </a:lnTo>
                <a:cubicBezTo>
                  <a:pt x="3790883" y="7954102"/>
                  <a:pt x="3536618" y="8291048"/>
                  <a:pt x="3193454" y="8526660"/>
                </a:cubicBezTo>
                <a:cubicBezTo>
                  <a:pt x="2850421" y="8762271"/>
                  <a:pt x="2406054" y="8880077"/>
                  <a:pt x="1860350" y="8880077"/>
                </a:cubicBezTo>
                <a:cubicBezTo>
                  <a:pt x="1599868" y="8880077"/>
                  <a:pt x="1379669" y="8873859"/>
                  <a:pt x="1199752" y="8861424"/>
                </a:cubicBezTo>
                <a:cubicBezTo>
                  <a:pt x="1019968" y="8849121"/>
                  <a:pt x="835024" y="8832650"/>
                  <a:pt x="644921" y="8812013"/>
                </a:cubicBezTo>
                <a:lnTo>
                  <a:pt x="644921" y="7329883"/>
                </a:lnTo>
                <a:cubicBezTo>
                  <a:pt x="863996" y="7354622"/>
                  <a:pt x="1043780" y="7371092"/>
                  <a:pt x="1184274" y="7379294"/>
                </a:cubicBezTo>
                <a:cubicBezTo>
                  <a:pt x="1324900" y="7387629"/>
                  <a:pt x="1459308" y="7391796"/>
                  <a:pt x="1587499" y="7391796"/>
                </a:cubicBezTo>
                <a:cubicBezTo>
                  <a:pt x="1843748" y="7391796"/>
                  <a:pt x="2042119" y="7313215"/>
                  <a:pt x="2182613" y="7156052"/>
                </a:cubicBezTo>
                <a:cubicBezTo>
                  <a:pt x="2323239" y="6999022"/>
                  <a:pt x="2393552" y="6802701"/>
                  <a:pt x="2393552" y="6567090"/>
                </a:cubicBezTo>
                <a:cubicBezTo>
                  <a:pt x="2393552" y="6505046"/>
                  <a:pt x="2389385" y="6444059"/>
                  <a:pt x="2381050" y="6384131"/>
                </a:cubicBezTo>
                <a:cubicBezTo>
                  <a:pt x="2372848" y="6324203"/>
                  <a:pt x="2350160" y="6248731"/>
                  <a:pt x="2312986" y="6157714"/>
                </a:cubicBezTo>
                <a:lnTo>
                  <a:pt x="0" y="0"/>
                </a:lnTo>
                <a:close/>
                <a:moveTo>
                  <a:pt x="664765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3" name="Freeform 3383"/>
          <p:cNvSpPr/>
          <p:nvPr/>
        </p:nvSpPr>
        <p:spPr>
          <a:xfrm rot="0" flipH="0" flipV="0">
            <a:off x="12142367" y="502492"/>
            <a:ext cx="127749" cy="14533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4" name="Freeform 3384"/>
          <p:cNvSpPr/>
          <p:nvPr/>
        </p:nvSpPr>
        <p:spPr>
          <a:xfrm rot="0" flipH="0" flipV="0">
            <a:off x="12293399" y="453657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5" name="Freeform 3385"/>
          <p:cNvSpPr/>
          <p:nvPr/>
        </p:nvSpPr>
        <p:spPr>
          <a:xfrm rot="0" flipH="0" flipV="0">
            <a:off x="12361941" y="453657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6" name="Freeform 3386"/>
          <p:cNvSpPr/>
          <p:nvPr/>
        </p:nvSpPr>
        <p:spPr>
          <a:xfrm rot="0" flipH="0" flipV="0">
            <a:off x="12432824" y="453657"/>
            <a:ext cx="136346" cy="190390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7" name="Freeform 3387"/>
          <p:cNvSpPr/>
          <p:nvPr/>
        </p:nvSpPr>
        <p:spPr>
          <a:xfrm rot="0" flipH="0" flipV="0">
            <a:off x="12576667" y="502492"/>
            <a:ext cx="134391" cy="14533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8" name="Freeform 3388"/>
          <p:cNvSpPr/>
          <p:nvPr/>
        </p:nvSpPr>
        <p:spPr>
          <a:xfrm rot="0" flipH="0" flipV="0">
            <a:off x="12735612" y="502492"/>
            <a:ext cx="129312" cy="141555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89" name="Freeform 3389"/>
          <p:cNvSpPr/>
          <p:nvPr/>
        </p:nvSpPr>
        <p:spPr>
          <a:xfrm rot="0" flipH="0" flipV="0">
            <a:off x="12963079" y="502492"/>
            <a:ext cx="142726" cy="14533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0" name="Freeform 3390"/>
          <p:cNvSpPr/>
          <p:nvPr/>
        </p:nvSpPr>
        <p:spPr>
          <a:xfrm rot="0" flipH="0" flipV="0">
            <a:off x="13130061" y="502492"/>
            <a:ext cx="140250" cy="190127"/>
          </a:xfrm>
          <a:custGeom>
            <a:pathLst>
              <a:path w="6678613" h="9053710">
                <a:moveTo>
                  <a:pt x="3695899" y="0"/>
                </a:moveTo>
                <a:cubicBezTo>
                  <a:pt x="4626041" y="0"/>
                  <a:pt x="5355696" y="325570"/>
                  <a:pt x="5884863" y="976709"/>
                </a:cubicBezTo>
                <a:cubicBezTo>
                  <a:pt x="6414030" y="1627849"/>
                  <a:pt x="6678613" y="2478418"/>
                  <a:pt x="6678613" y="3528417"/>
                </a:cubicBezTo>
                <a:cubicBezTo>
                  <a:pt x="6678613" y="4499967"/>
                  <a:pt x="6418130" y="5308203"/>
                  <a:pt x="5897166" y="5953125"/>
                </a:cubicBezTo>
                <a:cubicBezTo>
                  <a:pt x="5376334" y="6598047"/>
                  <a:pt x="4675651" y="6920507"/>
                  <a:pt x="3795117" y="6920507"/>
                </a:cubicBezTo>
                <a:cubicBezTo>
                  <a:pt x="3394141" y="6920507"/>
                  <a:pt x="3020021" y="6834716"/>
                  <a:pt x="2672755" y="6663134"/>
                </a:cubicBezTo>
                <a:cubicBezTo>
                  <a:pt x="2325489" y="6491552"/>
                  <a:pt x="2044369" y="6246614"/>
                  <a:pt x="1829396" y="5928320"/>
                </a:cubicBezTo>
                <a:lnTo>
                  <a:pt x="1798241" y="5928320"/>
                </a:lnTo>
                <a:lnTo>
                  <a:pt x="1798241" y="9053710"/>
                </a:lnTo>
                <a:lnTo>
                  <a:pt x="0" y="9053710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10841"/>
                </a:lnTo>
                <a:lnTo>
                  <a:pt x="1736328" y="1010841"/>
                </a:lnTo>
                <a:cubicBezTo>
                  <a:pt x="1951302" y="667676"/>
                  <a:pt x="2225146" y="413412"/>
                  <a:pt x="2557860" y="248047"/>
                </a:cubicBezTo>
                <a:cubicBezTo>
                  <a:pt x="2890706" y="82683"/>
                  <a:pt x="3270052" y="0"/>
                  <a:pt x="3695899" y="0"/>
                </a:cubicBezTo>
                <a:close/>
                <a:moveTo>
                  <a:pt x="6052344" y="6740723"/>
                </a:moveTo>
                <a:moveTo>
                  <a:pt x="1736328" y="3478808"/>
                </a:moveTo>
                <a:cubicBezTo>
                  <a:pt x="1736328" y="4107193"/>
                  <a:pt x="1870671" y="4611555"/>
                  <a:pt x="2139355" y="4991894"/>
                </a:cubicBezTo>
                <a:cubicBezTo>
                  <a:pt x="2408039" y="5372232"/>
                  <a:pt x="2798696" y="5562402"/>
                  <a:pt x="3311327" y="5562402"/>
                </a:cubicBezTo>
                <a:cubicBezTo>
                  <a:pt x="3811654" y="5562402"/>
                  <a:pt x="4197152" y="5380501"/>
                  <a:pt x="4467821" y="5016698"/>
                </a:cubicBezTo>
                <a:cubicBezTo>
                  <a:pt x="4738621" y="4652896"/>
                  <a:pt x="4874022" y="4140266"/>
                  <a:pt x="4874022" y="3478808"/>
                </a:cubicBezTo>
                <a:cubicBezTo>
                  <a:pt x="4874022" y="2850423"/>
                  <a:pt x="4739680" y="2339909"/>
                  <a:pt x="4470996" y="1947267"/>
                </a:cubicBezTo>
                <a:cubicBezTo>
                  <a:pt x="4202311" y="1554493"/>
                  <a:pt x="3807487" y="1358106"/>
                  <a:pt x="3286522" y="1358106"/>
                </a:cubicBezTo>
                <a:cubicBezTo>
                  <a:pt x="2790428" y="1358106"/>
                  <a:pt x="2408039" y="1544174"/>
                  <a:pt x="2139355" y="1916311"/>
                </a:cubicBezTo>
                <a:cubicBezTo>
                  <a:pt x="1870671" y="2288315"/>
                  <a:pt x="1736328" y="2809148"/>
                  <a:pt x="1736328" y="3478808"/>
                </a:cubicBezTo>
                <a:close/>
                <a:moveTo>
                  <a:pt x="2573536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1" name="Freeform 3391"/>
          <p:cNvSpPr/>
          <p:nvPr/>
        </p:nvSpPr>
        <p:spPr>
          <a:xfrm rot="0" flipH="0" flipV="0">
            <a:off x="13293791" y="453657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2" name="Freeform 3392"/>
          <p:cNvSpPr/>
          <p:nvPr/>
        </p:nvSpPr>
        <p:spPr>
          <a:xfrm rot="0" flipH="0" flipV="0">
            <a:off x="13354519" y="502492"/>
            <a:ext cx="127749" cy="14533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3" name="Freeform 3393"/>
          <p:cNvSpPr/>
          <p:nvPr/>
        </p:nvSpPr>
        <p:spPr>
          <a:xfrm rot="0" flipH="0" flipV="0">
            <a:off x="13507892" y="453657"/>
            <a:ext cx="136346" cy="190390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4" name="Freeform 3394"/>
          <p:cNvSpPr/>
          <p:nvPr/>
        </p:nvSpPr>
        <p:spPr>
          <a:xfrm rot="0" flipH="0" flipV="0">
            <a:off x="13647088" y="502492"/>
            <a:ext cx="137646" cy="145330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5" name="Freeform 3395"/>
          <p:cNvSpPr/>
          <p:nvPr/>
        </p:nvSpPr>
        <p:spPr>
          <a:xfrm rot="0" flipH="0" flipV="0">
            <a:off x="13807989" y="453657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6" name="Freeform 3396"/>
          <p:cNvSpPr/>
          <p:nvPr/>
        </p:nvSpPr>
        <p:spPr>
          <a:xfrm rot="0" flipH="0" flipV="0">
            <a:off x="13875488" y="506138"/>
            <a:ext cx="129312" cy="141684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7" name="Freeform 3397"/>
          <p:cNvSpPr/>
          <p:nvPr/>
        </p:nvSpPr>
        <p:spPr>
          <a:xfrm rot="0" flipH="0" flipV="0">
            <a:off x="14101392" y="502492"/>
            <a:ext cx="134391" cy="14533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8" name="Freeform 3398"/>
          <p:cNvSpPr/>
          <p:nvPr/>
        </p:nvSpPr>
        <p:spPr>
          <a:xfrm rot="0" flipH="0" flipV="0">
            <a:off x="14261378" y="453657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99" name="Freeform 3399"/>
          <p:cNvSpPr/>
          <p:nvPr/>
        </p:nvSpPr>
        <p:spPr>
          <a:xfrm rot="0" flipH="0" flipV="0">
            <a:off x="14332262" y="453657"/>
            <a:ext cx="136346" cy="190390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0" name="Freeform 3400"/>
          <p:cNvSpPr/>
          <p:nvPr/>
        </p:nvSpPr>
        <p:spPr>
          <a:xfrm rot="0" flipH="0" flipV="0">
            <a:off x="14476104" y="502492"/>
            <a:ext cx="134391" cy="14533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1" name="Freeform 3401"/>
          <p:cNvSpPr/>
          <p:nvPr/>
        </p:nvSpPr>
        <p:spPr>
          <a:xfrm rot="0" flipH="0" flipV="0">
            <a:off x="14629191" y="502492"/>
            <a:ext cx="134391" cy="14533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2" name="Freeform 3402"/>
          <p:cNvSpPr/>
          <p:nvPr/>
        </p:nvSpPr>
        <p:spPr>
          <a:xfrm rot="0" flipH="0" flipV="0">
            <a:off x="14857715" y="449102"/>
            <a:ext cx="187260" cy="199504"/>
          </a:xfrm>
          <a:custGeom>
            <a:pathLst>
              <a:path w="8917186" h="9500194">
                <a:moveTo>
                  <a:pt x="4458494" y="0"/>
                </a:moveTo>
                <a:cubicBezTo>
                  <a:pt x="5806281" y="0"/>
                  <a:pt x="6886311" y="451644"/>
                  <a:pt x="7698581" y="1354931"/>
                </a:cubicBezTo>
                <a:cubicBezTo>
                  <a:pt x="8510985" y="2258219"/>
                  <a:pt x="8917186" y="3402343"/>
                  <a:pt x="8917186" y="4787304"/>
                </a:cubicBezTo>
                <a:cubicBezTo>
                  <a:pt x="8917186" y="6139061"/>
                  <a:pt x="8508934" y="7262482"/>
                  <a:pt x="7692430" y="8157567"/>
                </a:cubicBezTo>
                <a:cubicBezTo>
                  <a:pt x="6875925" y="9052652"/>
                  <a:pt x="5797947" y="9500194"/>
                  <a:pt x="4458494" y="9500194"/>
                </a:cubicBezTo>
                <a:cubicBezTo>
                  <a:pt x="3586295" y="9500194"/>
                  <a:pt x="2810140" y="9299706"/>
                  <a:pt x="2130028" y="8898731"/>
                </a:cubicBezTo>
                <a:cubicBezTo>
                  <a:pt x="1449917" y="8497623"/>
                  <a:pt x="924851" y="7934325"/>
                  <a:pt x="554831" y="7208837"/>
                </a:cubicBezTo>
                <a:cubicBezTo>
                  <a:pt x="184944" y="6483217"/>
                  <a:pt x="0" y="5676040"/>
                  <a:pt x="0" y="4787304"/>
                </a:cubicBezTo>
                <a:cubicBezTo>
                  <a:pt x="0" y="3389908"/>
                  <a:pt x="408186" y="2242675"/>
                  <a:pt x="1224558" y="1345604"/>
                </a:cubicBezTo>
                <a:cubicBezTo>
                  <a:pt x="2041062" y="448534"/>
                  <a:pt x="3119041" y="0"/>
                  <a:pt x="4458494" y="0"/>
                </a:cubicBezTo>
                <a:close/>
                <a:moveTo>
                  <a:pt x="8799314" y="9283104"/>
                </a:moveTo>
                <a:moveTo>
                  <a:pt x="1990527" y="4787304"/>
                </a:moveTo>
                <a:cubicBezTo>
                  <a:pt x="1990527" y="5680273"/>
                  <a:pt x="2204442" y="6408936"/>
                  <a:pt x="2632274" y="6973292"/>
                </a:cubicBezTo>
                <a:cubicBezTo>
                  <a:pt x="3060237" y="7537516"/>
                  <a:pt x="3668977" y="7819628"/>
                  <a:pt x="4458494" y="7819628"/>
                </a:cubicBezTo>
                <a:cubicBezTo>
                  <a:pt x="5239941" y="7819628"/>
                  <a:pt x="5845638" y="7541617"/>
                  <a:pt x="6275586" y="6985595"/>
                </a:cubicBezTo>
                <a:cubicBezTo>
                  <a:pt x="6705534" y="6429573"/>
                  <a:pt x="6920508" y="5696810"/>
                  <a:pt x="6920508" y="4787304"/>
                </a:cubicBezTo>
                <a:cubicBezTo>
                  <a:pt x="6920508" y="3832291"/>
                  <a:pt x="6702425" y="3074723"/>
                  <a:pt x="6266260" y="2514600"/>
                </a:cubicBezTo>
                <a:cubicBezTo>
                  <a:pt x="5830094" y="1954345"/>
                  <a:pt x="5223404" y="1674217"/>
                  <a:pt x="4446191" y="1674217"/>
                </a:cubicBezTo>
                <a:cubicBezTo>
                  <a:pt x="3673078" y="1674217"/>
                  <a:pt x="3070490" y="1957453"/>
                  <a:pt x="2638425" y="2523926"/>
                </a:cubicBezTo>
                <a:cubicBezTo>
                  <a:pt x="2206493" y="3090267"/>
                  <a:pt x="1990527" y="3844726"/>
                  <a:pt x="1990527" y="4787304"/>
                </a:cubicBezTo>
                <a:close/>
                <a:moveTo>
                  <a:pt x="4012010" y="9283104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3" name="Freeform 3403"/>
          <p:cNvSpPr/>
          <p:nvPr/>
        </p:nvSpPr>
        <p:spPr>
          <a:xfrm rot="0" flipH="0" flipV="0">
            <a:off x="15069237" y="506138"/>
            <a:ext cx="129312" cy="141684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4" name="Freeform 3404"/>
          <p:cNvSpPr/>
          <p:nvPr/>
        </p:nvSpPr>
        <p:spPr>
          <a:xfrm rot="0" flipH="0" flipV="0">
            <a:off x="15228166" y="453657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5" name="Freeform 3405"/>
          <p:cNvSpPr/>
          <p:nvPr/>
        </p:nvSpPr>
        <p:spPr>
          <a:xfrm rot="0" flipH="0" flipV="0">
            <a:off x="15295665" y="506138"/>
            <a:ext cx="129312" cy="141684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6" name="Freeform 3406"/>
          <p:cNvSpPr/>
          <p:nvPr/>
        </p:nvSpPr>
        <p:spPr>
          <a:xfrm rot="0" flipH="0" flipV="0">
            <a:off x="15453552" y="502492"/>
            <a:ext cx="129312" cy="141555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7" name="Freeform 3407"/>
          <p:cNvSpPr/>
          <p:nvPr/>
        </p:nvSpPr>
        <p:spPr>
          <a:xfrm rot="0" flipH="0" flipV="0">
            <a:off x="15669167" y="506138"/>
            <a:ext cx="141684" cy="186481"/>
          </a:xfrm>
          <a:custGeom>
            <a:pathLst>
              <a:path w="6746874" h="8880077">
                <a:moveTo>
                  <a:pt x="1934765" y="0"/>
                </a:moveTo>
                <a:lnTo>
                  <a:pt x="3423046" y="4495800"/>
                </a:lnTo>
                <a:lnTo>
                  <a:pt x="3447850" y="4495800"/>
                </a:lnTo>
                <a:lnTo>
                  <a:pt x="4880371" y="0"/>
                </a:lnTo>
                <a:lnTo>
                  <a:pt x="6746874" y="0"/>
                </a:lnTo>
                <a:lnTo>
                  <a:pt x="3956247" y="7515819"/>
                </a:lnTo>
                <a:cubicBezTo>
                  <a:pt x="3790883" y="7954102"/>
                  <a:pt x="3536618" y="8291048"/>
                  <a:pt x="3193454" y="8526660"/>
                </a:cubicBezTo>
                <a:cubicBezTo>
                  <a:pt x="2850421" y="8762271"/>
                  <a:pt x="2406054" y="8880077"/>
                  <a:pt x="1860350" y="8880077"/>
                </a:cubicBezTo>
                <a:cubicBezTo>
                  <a:pt x="1599868" y="8880077"/>
                  <a:pt x="1379669" y="8873859"/>
                  <a:pt x="1199752" y="8861424"/>
                </a:cubicBezTo>
                <a:cubicBezTo>
                  <a:pt x="1019968" y="8849121"/>
                  <a:pt x="835024" y="8832650"/>
                  <a:pt x="644921" y="8812013"/>
                </a:cubicBezTo>
                <a:lnTo>
                  <a:pt x="644921" y="7329883"/>
                </a:lnTo>
                <a:cubicBezTo>
                  <a:pt x="863996" y="7354622"/>
                  <a:pt x="1043780" y="7371092"/>
                  <a:pt x="1184274" y="7379294"/>
                </a:cubicBezTo>
                <a:cubicBezTo>
                  <a:pt x="1324900" y="7387629"/>
                  <a:pt x="1459308" y="7391796"/>
                  <a:pt x="1587499" y="7391796"/>
                </a:cubicBezTo>
                <a:cubicBezTo>
                  <a:pt x="1843748" y="7391796"/>
                  <a:pt x="2042119" y="7313215"/>
                  <a:pt x="2182613" y="7156052"/>
                </a:cubicBezTo>
                <a:cubicBezTo>
                  <a:pt x="2323239" y="6999022"/>
                  <a:pt x="2393552" y="6802701"/>
                  <a:pt x="2393552" y="6567090"/>
                </a:cubicBezTo>
                <a:cubicBezTo>
                  <a:pt x="2393552" y="6505046"/>
                  <a:pt x="2389385" y="6444059"/>
                  <a:pt x="2381050" y="6384131"/>
                </a:cubicBezTo>
                <a:cubicBezTo>
                  <a:pt x="2372848" y="6324203"/>
                  <a:pt x="2350160" y="6248731"/>
                  <a:pt x="2312986" y="6157714"/>
                </a:cubicBezTo>
                <a:lnTo>
                  <a:pt x="0" y="0"/>
                </a:lnTo>
                <a:close/>
                <a:moveTo>
                  <a:pt x="6647655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8" name="Freeform 3408"/>
          <p:cNvSpPr/>
          <p:nvPr/>
        </p:nvSpPr>
        <p:spPr>
          <a:xfrm rot="0" flipH="0" flipV="0">
            <a:off x="15824774" y="453657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09" name="Freeform 3409"/>
          <p:cNvSpPr/>
          <p:nvPr/>
        </p:nvSpPr>
        <p:spPr>
          <a:xfrm rot="0" flipH="0" flipV="0">
            <a:off x="15893316" y="453657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0" name="Freeform 3410"/>
          <p:cNvSpPr/>
          <p:nvPr/>
        </p:nvSpPr>
        <p:spPr>
          <a:xfrm rot="0" flipH="0" flipV="0">
            <a:off x="15956519" y="502492"/>
            <a:ext cx="142726" cy="14533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1" name="Freeform 3411"/>
          <p:cNvSpPr/>
          <p:nvPr/>
        </p:nvSpPr>
        <p:spPr>
          <a:xfrm rot="0" flipH="0" flipV="0">
            <a:off x="16123503" y="502492"/>
            <a:ext cx="140250" cy="190127"/>
          </a:xfrm>
          <a:custGeom>
            <a:pathLst>
              <a:path w="6678613" h="9053710">
                <a:moveTo>
                  <a:pt x="3695899" y="0"/>
                </a:moveTo>
                <a:cubicBezTo>
                  <a:pt x="4626041" y="0"/>
                  <a:pt x="5355696" y="325570"/>
                  <a:pt x="5884863" y="976709"/>
                </a:cubicBezTo>
                <a:cubicBezTo>
                  <a:pt x="6414030" y="1627849"/>
                  <a:pt x="6678613" y="2478418"/>
                  <a:pt x="6678613" y="3528417"/>
                </a:cubicBezTo>
                <a:cubicBezTo>
                  <a:pt x="6678613" y="4499967"/>
                  <a:pt x="6418130" y="5308203"/>
                  <a:pt x="5897166" y="5953125"/>
                </a:cubicBezTo>
                <a:cubicBezTo>
                  <a:pt x="5376334" y="6598047"/>
                  <a:pt x="4675651" y="6920507"/>
                  <a:pt x="3795117" y="6920507"/>
                </a:cubicBezTo>
                <a:cubicBezTo>
                  <a:pt x="3394141" y="6920507"/>
                  <a:pt x="3020021" y="6834716"/>
                  <a:pt x="2672755" y="6663134"/>
                </a:cubicBezTo>
                <a:cubicBezTo>
                  <a:pt x="2325489" y="6491552"/>
                  <a:pt x="2044369" y="6246614"/>
                  <a:pt x="1829396" y="5928320"/>
                </a:cubicBezTo>
                <a:lnTo>
                  <a:pt x="1798241" y="5928320"/>
                </a:lnTo>
                <a:lnTo>
                  <a:pt x="1798241" y="9053710"/>
                </a:lnTo>
                <a:lnTo>
                  <a:pt x="0" y="9053710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10841"/>
                </a:lnTo>
                <a:lnTo>
                  <a:pt x="1736328" y="1010841"/>
                </a:lnTo>
                <a:cubicBezTo>
                  <a:pt x="1951302" y="667676"/>
                  <a:pt x="2225146" y="413412"/>
                  <a:pt x="2557860" y="248047"/>
                </a:cubicBezTo>
                <a:cubicBezTo>
                  <a:pt x="2890706" y="82683"/>
                  <a:pt x="3270052" y="0"/>
                  <a:pt x="3695899" y="0"/>
                </a:cubicBezTo>
                <a:close/>
                <a:moveTo>
                  <a:pt x="6052344" y="6740723"/>
                </a:moveTo>
                <a:moveTo>
                  <a:pt x="1736328" y="3478808"/>
                </a:moveTo>
                <a:cubicBezTo>
                  <a:pt x="1736328" y="4107193"/>
                  <a:pt x="1870671" y="4611555"/>
                  <a:pt x="2139355" y="4991894"/>
                </a:cubicBezTo>
                <a:cubicBezTo>
                  <a:pt x="2408039" y="5372232"/>
                  <a:pt x="2798696" y="5562402"/>
                  <a:pt x="3311327" y="5562402"/>
                </a:cubicBezTo>
                <a:cubicBezTo>
                  <a:pt x="3811654" y="5562402"/>
                  <a:pt x="4197152" y="5380501"/>
                  <a:pt x="4467821" y="5016698"/>
                </a:cubicBezTo>
                <a:cubicBezTo>
                  <a:pt x="4738621" y="4652896"/>
                  <a:pt x="4874022" y="4140266"/>
                  <a:pt x="4874022" y="3478808"/>
                </a:cubicBezTo>
                <a:cubicBezTo>
                  <a:pt x="4874022" y="2850423"/>
                  <a:pt x="4739680" y="2339909"/>
                  <a:pt x="4470996" y="1947267"/>
                </a:cubicBezTo>
                <a:cubicBezTo>
                  <a:pt x="4202311" y="1554493"/>
                  <a:pt x="3807487" y="1358106"/>
                  <a:pt x="3286522" y="1358106"/>
                </a:cubicBezTo>
                <a:cubicBezTo>
                  <a:pt x="2790428" y="1358106"/>
                  <a:pt x="2408039" y="1544174"/>
                  <a:pt x="2139355" y="1916311"/>
                </a:cubicBezTo>
                <a:cubicBezTo>
                  <a:pt x="1870671" y="2288315"/>
                  <a:pt x="1736328" y="2809148"/>
                  <a:pt x="1736328" y="3478808"/>
                </a:cubicBezTo>
                <a:close/>
                <a:moveTo>
                  <a:pt x="2573536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2" name="Freeform 3412"/>
          <p:cNvSpPr/>
          <p:nvPr/>
        </p:nvSpPr>
        <p:spPr>
          <a:xfrm rot="0" flipH="0" flipV="0">
            <a:off x="16287231" y="453657"/>
            <a:ext cx="37896" cy="190390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3" name="Freeform 3413"/>
          <p:cNvSpPr/>
          <p:nvPr/>
        </p:nvSpPr>
        <p:spPr>
          <a:xfrm rot="0" flipH="0" flipV="0">
            <a:off x="16347959" y="502492"/>
            <a:ext cx="127749" cy="14533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4" name="Freeform 3414"/>
          <p:cNvSpPr/>
          <p:nvPr/>
        </p:nvSpPr>
        <p:spPr>
          <a:xfrm rot="0" flipH="0" flipV="0">
            <a:off x="16485055" y="464858"/>
            <a:ext cx="88552" cy="180751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5" name="Freeform 3415"/>
          <p:cNvSpPr/>
          <p:nvPr/>
        </p:nvSpPr>
        <p:spPr>
          <a:xfrm rot="0" flipH="0" flipV="0">
            <a:off x="16586465" y="502492"/>
            <a:ext cx="142726" cy="145330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6" name="Freeform 3416"/>
          <p:cNvSpPr/>
          <p:nvPr/>
        </p:nvSpPr>
        <p:spPr>
          <a:xfrm rot="0" flipH="0" flipV="0">
            <a:off x="16746676" y="502492"/>
            <a:ext cx="127749" cy="14533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7" name="Freeform 3417"/>
          <p:cNvSpPr/>
          <p:nvPr/>
        </p:nvSpPr>
        <p:spPr>
          <a:xfrm rot="0" flipH="0" flipV="0">
            <a:off x="16889894" y="502492"/>
            <a:ext cx="127749" cy="145330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8" name="Freeform 3418"/>
          <p:cNvSpPr/>
          <p:nvPr/>
        </p:nvSpPr>
        <p:spPr>
          <a:xfrm rot="0" flipH="0" flipV="0">
            <a:off x="17034025" y="502492"/>
            <a:ext cx="134391" cy="145330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66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19" name="Rectangle 3419"/>
          <p:cNvSpPr/>
          <p:nvPr/>
        </p:nvSpPr>
        <p:spPr>
          <a:xfrm rot="0" flipH="0" flipV="0">
            <a:off x="7485099" y="910891"/>
            <a:ext cx="3025292" cy="589513"/>
          </a:xfrm>
          <a:prstGeom prst="rect">
            <a:avLst/>
          </a:prstGeom>
        </p:spPr>
      </p:sp>
      <p:sp>
        <p:nvSpPr>
          <p:cNvPr id="3420" name="Freeform 3420"/>
          <p:cNvSpPr/>
          <p:nvPr/>
        </p:nvSpPr>
        <p:spPr>
          <a:xfrm rot="0" flipH="0" flipV="0">
            <a:off x="7489900" y="956365"/>
            <a:ext cx="117536" cy="163191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1" name="Freeform 3421"/>
          <p:cNvSpPr/>
          <p:nvPr/>
        </p:nvSpPr>
        <p:spPr>
          <a:xfrm rot="0" flipH="0" flipV="0">
            <a:off x="7617001" y="956365"/>
            <a:ext cx="117536" cy="166427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2" name="Freeform 3422"/>
          <p:cNvSpPr/>
          <p:nvPr/>
        </p:nvSpPr>
        <p:spPr>
          <a:xfrm rot="0" flipH="0" flipV="0">
            <a:off x="7744103" y="956365"/>
            <a:ext cx="117536" cy="166427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3" name="Freeform 3423"/>
          <p:cNvSpPr/>
          <p:nvPr/>
        </p:nvSpPr>
        <p:spPr>
          <a:xfrm rot="0" flipH="0" flipV="0">
            <a:off x="7875334" y="959491"/>
            <a:ext cx="109277" cy="160066"/>
          </a:xfrm>
          <a:custGeom>
            <a:pathLst>
              <a:path w="6070997" h="8892579">
                <a:moveTo>
                  <a:pt x="6070997" y="0"/>
                </a:moveTo>
                <a:lnTo>
                  <a:pt x="6070997" y="1550392"/>
                </a:lnTo>
                <a:cubicBezTo>
                  <a:pt x="5198666" y="2340041"/>
                  <a:pt x="4504135" y="3420070"/>
                  <a:pt x="3987403" y="4790479"/>
                </a:cubicBezTo>
                <a:cubicBezTo>
                  <a:pt x="3470672" y="6160889"/>
                  <a:pt x="3195770" y="7528256"/>
                  <a:pt x="3162697" y="8892579"/>
                </a:cubicBezTo>
                <a:lnTo>
                  <a:pt x="1234083" y="8892579"/>
                </a:lnTo>
                <a:cubicBezTo>
                  <a:pt x="1337403" y="7577865"/>
                  <a:pt x="1648487" y="6302507"/>
                  <a:pt x="2167335" y="5066506"/>
                </a:cubicBezTo>
                <a:cubicBezTo>
                  <a:pt x="2686183" y="3830373"/>
                  <a:pt x="3369337" y="2701726"/>
                  <a:pt x="4216797" y="1680567"/>
                </a:cubicBezTo>
                <a:lnTo>
                  <a:pt x="0" y="1680567"/>
                </a:lnTo>
                <a:lnTo>
                  <a:pt x="0" y="0"/>
                </a:lnTo>
                <a:close/>
                <a:moveTo>
                  <a:pt x="8396486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4" name="Freeform 3424"/>
          <p:cNvSpPr/>
          <p:nvPr/>
        </p:nvSpPr>
        <p:spPr>
          <a:xfrm rot="0" flipH="0" flipV="0">
            <a:off x="8005671" y="1043208"/>
            <a:ext cx="68758" cy="27903"/>
          </a:xfrm>
          <a:custGeom>
            <a:pathLst>
              <a:path w="3819922" h="1550194">
                <a:moveTo>
                  <a:pt x="3819922" y="0"/>
                </a:moveTo>
                <a:lnTo>
                  <a:pt x="3819922" y="1550194"/>
                </a:lnTo>
                <a:lnTo>
                  <a:pt x="0" y="1550194"/>
                </a:lnTo>
                <a:lnTo>
                  <a:pt x="0" y="0"/>
                </a:lnTo>
                <a:close/>
                <a:moveTo>
                  <a:pt x="3565723" y="4241601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5" name="Freeform 3425"/>
          <p:cNvSpPr/>
          <p:nvPr/>
        </p:nvSpPr>
        <p:spPr>
          <a:xfrm rot="0" flipH="0" flipV="0">
            <a:off x="8091347" y="956365"/>
            <a:ext cx="117536" cy="163191"/>
          </a:xfrm>
          <a:custGeom>
            <a:pathLst>
              <a:path w="6529784" h="9066212">
                <a:moveTo>
                  <a:pt x="3429198" y="0"/>
                </a:moveTo>
                <a:cubicBezTo>
                  <a:pt x="4297428" y="0"/>
                  <a:pt x="5021924" y="259424"/>
                  <a:pt x="5602684" y="778272"/>
                </a:cubicBezTo>
                <a:cubicBezTo>
                  <a:pt x="6183577" y="1297120"/>
                  <a:pt x="6474023" y="1963737"/>
                  <a:pt x="6474023" y="2778125"/>
                </a:cubicBezTo>
                <a:cubicBezTo>
                  <a:pt x="6474023" y="3348699"/>
                  <a:pt x="6337564" y="3862387"/>
                  <a:pt x="6064646" y="4319191"/>
                </a:cubicBezTo>
                <a:cubicBezTo>
                  <a:pt x="5791861" y="4775994"/>
                  <a:pt x="5219303" y="5281414"/>
                  <a:pt x="4346971" y="5835452"/>
                </a:cubicBezTo>
                <a:cubicBezTo>
                  <a:pt x="3739224" y="6219891"/>
                  <a:pt x="3290622" y="6538185"/>
                  <a:pt x="3001168" y="6790333"/>
                </a:cubicBezTo>
                <a:cubicBezTo>
                  <a:pt x="2711846" y="7042481"/>
                  <a:pt x="2486620" y="7284310"/>
                  <a:pt x="2325489" y="7515820"/>
                </a:cubicBezTo>
                <a:lnTo>
                  <a:pt x="6529784" y="7515820"/>
                </a:lnTo>
                <a:lnTo>
                  <a:pt x="6529784" y="9066212"/>
                </a:lnTo>
                <a:lnTo>
                  <a:pt x="0" y="9066212"/>
                </a:lnTo>
                <a:cubicBezTo>
                  <a:pt x="0" y="8479102"/>
                  <a:pt x="104378" y="7959262"/>
                  <a:pt x="313134" y="7506692"/>
                </a:cubicBezTo>
                <a:cubicBezTo>
                  <a:pt x="521890" y="7053990"/>
                  <a:pt x="821597" y="6648847"/>
                  <a:pt x="1212254" y="6291262"/>
                </a:cubicBezTo>
                <a:cubicBezTo>
                  <a:pt x="1602912" y="5933546"/>
                  <a:pt x="2348110" y="5388835"/>
                  <a:pt x="3447851" y="4657130"/>
                </a:cubicBezTo>
                <a:cubicBezTo>
                  <a:pt x="3869464" y="4380111"/>
                  <a:pt x="4179490" y="4102100"/>
                  <a:pt x="4377928" y="3823097"/>
                </a:cubicBezTo>
                <a:cubicBezTo>
                  <a:pt x="4576365" y="3544094"/>
                  <a:pt x="4675584" y="3243329"/>
                  <a:pt x="4675584" y="2920802"/>
                </a:cubicBezTo>
                <a:cubicBezTo>
                  <a:pt x="4675584" y="2519825"/>
                  <a:pt x="4554669" y="2191213"/>
                  <a:pt x="4312840" y="1934964"/>
                </a:cubicBezTo>
                <a:cubicBezTo>
                  <a:pt x="4071011" y="1678583"/>
                  <a:pt x="3747558" y="1550392"/>
                  <a:pt x="3342481" y="1550392"/>
                </a:cubicBezTo>
                <a:cubicBezTo>
                  <a:pt x="2895996" y="1550392"/>
                  <a:pt x="2551773" y="1732293"/>
                  <a:pt x="2309812" y="2096095"/>
                </a:cubicBezTo>
                <a:cubicBezTo>
                  <a:pt x="2067983" y="2459897"/>
                  <a:pt x="1940917" y="2958042"/>
                  <a:pt x="1928614" y="3590528"/>
                </a:cubicBezTo>
                <a:lnTo>
                  <a:pt x="204589" y="3590528"/>
                </a:lnTo>
                <a:lnTo>
                  <a:pt x="204589" y="3423047"/>
                </a:lnTo>
                <a:cubicBezTo>
                  <a:pt x="204589" y="2393686"/>
                  <a:pt x="497085" y="1565870"/>
                  <a:pt x="1082079" y="939602"/>
                </a:cubicBezTo>
                <a:cubicBezTo>
                  <a:pt x="1667073" y="313200"/>
                  <a:pt x="2449446" y="0"/>
                  <a:pt x="3429198" y="0"/>
                </a:cubicBezTo>
                <a:close/>
                <a:moveTo>
                  <a:pt x="879951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6" name="Freeform 3426"/>
          <p:cNvSpPr/>
          <p:nvPr/>
        </p:nvSpPr>
        <p:spPr>
          <a:xfrm rot="0" flipH="0" flipV="0">
            <a:off x="8218448" y="956365"/>
            <a:ext cx="117536" cy="166427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7" name="Freeform 3427"/>
          <p:cNvSpPr/>
          <p:nvPr/>
        </p:nvSpPr>
        <p:spPr>
          <a:xfrm rot="0" flipH="0" flipV="0">
            <a:off x="8357716" y="959491"/>
            <a:ext cx="72666" cy="160066"/>
          </a:xfrm>
          <a:custGeom>
            <a:pathLst>
              <a:path w="4037012" h="8892579">
                <a:moveTo>
                  <a:pt x="4037012" y="0"/>
                </a:moveTo>
                <a:lnTo>
                  <a:pt x="4037012" y="8892579"/>
                </a:lnTo>
                <a:lnTo>
                  <a:pt x="2232422" y="8892579"/>
                </a:lnTo>
                <a:lnTo>
                  <a:pt x="2232422" y="3125390"/>
                </a:lnTo>
                <a:lnTo>
                  <a:pt x="0" y="3125390"/>
                </a:lnTo>
                <a:lnTo>
                  <a:pt x="0" y="1767483"/>
                </a:lnTo>
                <a:lnTo>
                  <a:pt x="117872" y="1767483"/>
                </a:lnTo>
                <a:cubicBezTo>
                  <a:pt x="845476" y="1767483"/>
                  <a:pt x="1419092" y="1617596"/>
                  <a:pt x="1838722" y="1317823"/>
                </a:cubicBezTo>
                <a:cubicBezTo>
                  <a:pt x="2258351" y="1018050"/>
                  <a:pt x="2511557" y="578776"/>
                  <a:pt x="2598340" y="0"/>
                </a:cubicBezTo>
                <a:close/>
                <a:moveTo>
                  <a:pt x="7950001" y="8892579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8" name="Freeform 3428"/>
          <p:cNvSpPr/>
          <p:nvPr/>
        </p:nvSpPr>
        <p:spPr>
          <a:xfrm rot="0" flipH="0" flipV="0">
            <a:off x="8472651" y="956365"/>
            <a:ext cx="117536" cy="166427"/>
          </a:xfrm>
          <a:custGeom>
            <a:pathLst>
              <a:path w="6529784" h="9245996">
                <a:moveTo>
                  <a:pt x="3249414" y="0"/>
                </a:moveTo>
                <a:cubicBezTo>
                  <a:pt x="4311848" y="0"/>
                  <a:pt x="5124185" y="387614"/>
                  <a:pt x="5686425" y="1162844"/>
                </a:cubicBezTo>
                <a:cubicBezTo>
                  <a:pt x="6248664" y="1937941"/>
                  <a:pt x="6529784" y="3077898"/>
                  <a:pt x="6529784" y="4582716"/>
                </a:cubicBezTo>
                <a:cubicBezTo>
                  <a:pt x="6529784" y="6108171"/>
                  <a:pt x="6250715" y="7266781"/>
                  <a:pt x="5692576" y="8058547"/>
                </a:cubicBezTo>
                <a:cubicBezTo>
                  <a:pt x="5134570" y="8850180"/>
                  <a:pt x="4320182" y="9245996"/>
                  <a:pt x="3249414" y="9245996"/>
                </a:cubicBezTo>
                <a:cubicBezTo>
                  <a:pt x="2191080" y="9245996"/>
                  <a:pt x="1384895" y="8852231"/>
                  <a:pt x="830857" y="8064698"/>
                </a:cubicBezTo>
                <a:cubicBezTo>
                  <a:pt x="276952" y="7277166"/>
                  <a:pt x="0" y="6116505"/>
                  <a:pt x="0" y="4582716"/>
                </a:cubicBezTo>
                <a:cubicBezTo>
                  <a:pt x="0" y="3086232"/>
                  <a:pt x="275960" y="1948325"/>
                  <a:pt x="827881" y="1168995"/>
                </a:cubicBezTo>
                <a:cubicBezTo>
                  <a:pt x="1379802" y="389665"/>
                  <a:pt x="2186979" y="0"/>
                  <a:pt x="3249414" y="0"/>
                </a:cubicBezTo>
                <a:close/>
                <a:moveTo>
                  <a:pt x="8799512" y="9066212"/>
                </a:moveTo>
                <a:moveTo>
                  <a:pt x="1804590" y="4595217"/>
                </a:moveTo>
                <a:cubicBezTo>
                  <a:pt x="1804590" y="5512924"/>
                  <a:pt x="1867627" y="6179542"/>
                  <a:pt x="1993701" y="6595070"/>
                </a:cubicBezTo>
                <a:cubicBezTo>
                  <a:pt x="2119775" y="7010466"/>
                  <a:pt x="2288182" y="7308122"/>
                  <a:pt x="2498923" y="7488039"/>
                </a:cubicBezTo>
                <a:cubicBezTo>
                  <a:pt x="2709796" y="7667823"/>
                  <a:pt x="2959959" y="7757716"/>
                  <a:pt x="3249414" y="7757716"/>
                </a:cubicBezTo>
                <a:cubicBezTo>
                  <a:pt x="3724870" y="7757716"/>
                  <a:pt x="4089664" y="7525213"/>
                  <a:pt x="4343796" y="7060208"/>
                </a:cubicBezTo>
                <a:cubicBezTo>
                  <a:pt x="4598061" y="6595070"/>
                  <a:pt x="4725193" y="5771290"/>
                  <a:pt x="4725193" y="4588867"/>
                </a:cubicBezTo>
                <a:cubicBezTo>
                  <a:pt x="4725193" y="3452085"/>
                  <a:pt x="4598061" y="2650133"/>
                  <a:pt x="4343796" y="2183011"/>
                </a:cubicBezTo>
                <a:cubicBezTo>
                  <a:pt x="4089664" y="1715757"/>
                  <a:pt x="3722819" y="1482130"/>
                  <a:pt x="3243262" y="1482130"/>
                </a:cubicBezTo>
                <a:cubicBezTo>
                  <a:pt x="2788443" y="1482130"/>
                  <a:pt x="2434960" y="1707489"/>
                  <a:pt x="2182812" y="2158206"/>
                </a:cubicBezTo>
                <a:cubicBezTo>
                  <a:pt x="1930664" y="2608792"/>
                  <a:pt x="1804590" y="3421129"/>
                  <a:pt x="1804590" y="4595217"/>
                </a:cubicBezTo>
                <a:close/>
                <a:moveTo>
                  <a:pt x="42042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29" name="Freeform 3429"/>
          <p:cNvSpPr/>
          <p:nvPr/>
        </p:nvSpPr>
        <p:spPr>
          <a:xfrm rot="0" flipH="0" flipV="0">
            <a:off x="8608904" y="1003471"/>
            <a:ext cx="35833" cy="116085"/>
          </a:xfrm>
          <a:custGeom>
            <a:pathLst>
              <a:path w="1990725" h="6449218">
                <a:moveTo>
                  <a:pt x="1990725" y="0"/>
                </a:moveTo>
                <a:lnTo>
                  <a:pt x="1990725" y="1953418"/>
                </a:lnTo>
                <a:lnTo>
                  <a:pt x="0" y="1953418"/>
                </a:lnTo>
                <a:lnTo>
                  <a:pt x="0" y="0"/>
                </a:lnTo>
                <a:close/>
                <a:moveTo>
                  <a:pt x="5674122" y="6449218"/>
                </a:moveTo>
                <a:moveTo>
                  <a:pt x="1990725" y="4495800"/>
                </a:moveTo>
                <a:lnTo>
                  <a:pt x="1990725" y="6449218"/>
                </a:lnTo>
                <a:lnTo>
                  <a:pt x="0" y="6449218"/>
                </a:lnTo>
                <a:lnTo>
                  <a:pt x="0" y="4495800"/>
                </a:lnTo>
                <a:close/>
                <a:moveTo>
                  <a:pt x="1178322" y="6449218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0" name="Freeform 3430"/>
          <p:cNvSpPr/>
          <p:nvPr/>
        </p:nvSpPr>
        <p:spPr>
          <a:xfrm rot="0" flipH="0" flipV="0">
            <a:off x="8737334" y="956365"/>
            <a:ext cx="115528" cy="163191"/>
          </a:xfrm>
          <a:custGeom>
            <a:pathLst>
              <a:path w="6418263" h="9066212">
                <a:moveTo>
                  <a:pt x="1996877" y="0"/>
                </a:moveTo>
                <a:lnTo>
                  <a:pt x="1996877" y="7391797"/>
                </a:lnTo>
                <a:lnTo>
                  <a:pt x="6418263" y="7391797"/>
                </a:lnTo>
                <a:lnTo>
                  <a:pt x="6418263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1" name="Freeform 3431"/>
          <p:cNvSpPr/>
          <p:nvPr/>
        </p:nvSpPr>
        <p:spPr>
          <a:xfrm rot="0" flipH="0" flipV="0">
            <a:off x="8869319" y="1001349"/>
            <a:ext cx="110838" cy="121443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2" name="Freeform 3432"/>
          <p:cNvSpPr/>
          <p:nvPr/>
        </p:nvSpPr>
        <p:spPr>
          <a:xfrm rot="0" flipH="0" flipV="0">
            <a:off x="9007550" y="956365"/>
            <a:ext cx="116868" cy="163191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3" name="Freeform 3433"/>
          <p:cNvSpPr/>
          <p:nvPr/>
        </p:nvSpPr>
        <p:spPr>
          <a:xfrm rot="0" flipH="0" flipV="0">
            <a:off x="9136759" y="956365"/>
            <a:ext cx="32482" cy="163191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4" name="Freeform 3434"/>
          <p:cNvSpPr/>
          <p:nvPr/>
        </p:nvSpPr>
        <p:spPr>
          <a:xfrm rot="0" flipH="0" flipV="0">
            <a:off x="9190933" y="998224"/>
            <a:ext cx="122336" cy="124569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5" name="Freeform 3435"/>
          <p:cNvSpPr/>
          <p:nvPr/>
        </p:nvSpPr>
        <p:spPr>
          <a:xfrm rot="0" flipH="0" flipV="0">
            <a:off x="9333837" y="1043208"/>
            <a:ext cx="68758" cy="27903"/>
          </a:xfrm>
          <a:custGeom>
            <a:pathLst>
              <a:path w="3819922" h="1550194">
                <a:moveTo>
                  <a:pt x="3819922" y="0"/>
                </a:moveTo>
                <a:lnTo>
                  <a:pt x="3819922" y="1550194"/>
                </a:lnTo>
                <a:lnTo>
                  <a:pt x="0" y="1550194"/>
                </a:lnTo>
                <a:lnTo>
                  <a:pt x="0" y="0"/>
                </a:lnTo>
                <a:close/>
                <a:moveTo>
                  <a:pt x="3565723" y="4241601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6" name="Freeform 3436"/>
          <p:cNvSpPr/>
          <p:nvPr/>
        </p:nvSpPr>
        <p:spPr>
          <a:xfrm rot="0" flipH="0" flipV="0">
            <a:off x="9423420" y="998224"/>
            <a:ext cx="122336" cy="124569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7" name="Freeform 3437"/>
          <p:cNvSpPr/>
          <p:nvPr/>
        </p:nvSpPr>
        <p:spPr>
          <a:xfrm rot="0" flipH="0" flipV="0">
            <a:off x="9566548" y="998224"/>
            <a:ext cx="120215" cy="162966"/>
          </a:xfrm>
          <a:custGeom>
            <a:pathLst>
              <a:path w="6678613" h="9053710">
                <a:moveTo>
                  <a:pt x="3695899" y="0"/>
                </a:moveTo>
                <a:cubicBezTo>
                  <a:pt x="4626041" y="0"/>
                  <a:pt x="5355696" y="325570"/>
                  <a:pt x="5884863" y="976709"/>
                </a:cubicBezTo>
                <a:cubicBezTo>
                  <a:pt x="6414030" y="1627849"/>
                  <a:pt x="6678613" y="2478418"/>
                  <a:pt x="6678613" y="3528417"/>
                </a:cubicBezTo>
                <a:cubicBezTo>
                  <a:pt x="6678613" y="4499967"/>
                  <a:pt x="6418130" y="5308203"/>
                  <a:pt x="5897166" y="5953125"/>
                </a:cubicBezTo>
                <a:cubicBezTo>
                  <a:pt x="5376334" y="6598047"/>
                  <a:pt x="4675651" y="6920507"/>
                  <a:pt x="3795117" y="6920507"/>
                </a:cubicBezTo>
                <a:cubicBezTo>
                  <a:pt x="3394141" y="6920507"/>
                  <a:pt x="3020021" y="6834716"/>
                  <a:pt x="2672755" y="6663134"/>
                </a:cubicBezTo>
                <a:cubicBezTo>
                  <a:pt x="2325489" y="6491552"/>
                  <a:pt x="2044369" y="6246614"/>
                  <a:pt x="1829396" y="5928320"/>
                </a:cubicBezTo>
                <a:lnTo>
                  <a:pt x="1798241" y="5928320"/>
                </a:lnTo>
                <a:lnTo>
                  <a:pt x="1798241" y="9053710"/>
                </a:lnTo>
                <a:lnTo>
                  <a:pt x="0" y="9053710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10841"/>
                </a:lnTo>
                <a:lnTo>
                  <a:pt x="1736328" y="1010841"/>
                </a:lnTo>
                <a:cubicBezTo>
                  <a:pt x="1951302" y="667676"/>
                  <a:pt x="2225146" y="413412"/>
                  <a:pt x="2557860" y="248047"/>
                </a:cubicBezTo>
                <a:cubicBezTo>
                  <a:pt x="2890706" y="82683"/>
                  <a:pt x="3270052" y="0"/>
                  <a:pt x="3695899" y="0"/>
                </a:cubicBezTo>
                <a:close/>
                <a:moveTo>
                  <a:pt x="6052344" y="6740723"/>
                </a:moveTo>
                <a:moveTo>
                  <a:pt x="1736328" y="3478808"/>
                </a:moveTo>
                <a:cubicBezTo>
                  <a:pt x="1736328" y="4107193"/>
                  <a:pt x="1870671" y="4611555"/>
                  <a:pt x="2139355" y="4991894"/>
                </a:cubicBezTo>
                <a:cubicBezTo>
                  <a:pt x="2408039" y="5372232"/>
                  <a:pt x="2798696" y="5562402"/>
                  <a:pt x="3311327" y="5562402"/>
                </a:cubicBezTo>
                <a:cubicBezTo>
                  <a:pt x="3811654" y="5562402"/>
                  <a:pt x="4197152" y="5380501"/>
                  <a:pt x="4467821" y="5016698"/>
                </a:cubicBezTo>
                <a:cubicBezTo>
                  <a:pt x="4738621" y="4652896"/>
                  <a:pt x="4874022" y="4140266"/>
                  <a:pt x="4874022" y="3478808"/>
                </a:cubicBezTo>
                <a:cubicBezTo>
                  <a:pt x="4874022" y="2850423"/>
                  <a:pt x="4739680" y="2339909"/>
                  <a:pt x="4470996" y="1947267"/>
                </a:cubicBezTo>
                <a:cubicBezTo>
                  <a:pt x="4202311" y="1554493"/>
                  <a:pt x="3807487" y="1358106"/>
                  <a:pt x="3286522" y="1358106"/>
                </a:cubicBezTo>
                <a:cubicBezTo>
                  <a:pt x="2790428" y="1358106"/>
                  <a:pt x="2408039" y="1544174"/>
                  <a:pt x="2139355" y="1916311"/>
                </a:cubicBezTo>
                <a:cubicBezTo>
                  <a:pt x="1870671" y="2288315"/>
                  <a:pt x="1736328" y="2809148"/>
                  <a:pt x="1736328" y="3478808"/>
                </a:cubicBezTo>
                <a:close/>
                <a:moveTo>
                  <a:pt x="2573536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8" name="Freeform 3438"/>
          <p:cNvSpPr/>
          <p:nvPr/>
        </p:nvSpPr>
        <p:spPr>
          <a:xfrm rot="0" flipH="0" flipV="0">
            <a:off x="9706888" y="956365"/>
            <a:ext cx="32482" cy="163191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39" name="Freeform 3439"/>
          <p:cNvSpPr/>
          <p:nvPr/>
        </p:nvSpPr>
        <p:spPr>
          <a:xfrm rot="0" flipH="0" flipV="0">
            <a:off x="9764745" y="998224"/>
            <a:ext cx="110838" cy="121333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0" name="Freeform 3440"/>
          <p:cNvSpPr/>
          <p:nvPr/>
        </p:nvSpPr>
        <p:spPr>
          <a:xfrm rot="0" flipH="0" flipV="0">
            <a:off x="9900076" y="998224"/>
            <a:ext cx="110838" cy="121333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1" name="Freeform 3441"/>
          <p:cNvSpPr/>
          <p:nvPr/>
        </p:nvSpPr>
        <p:spPr>
          <a:xfrm rot="0" flipH="0" flipV="0">
            <a:off x="10031725" y="998224"/>
            <a:ext cx="122336" cy="124569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2" name="Freeform 3442"/>
          <p:cNvSpPr/>
          <p:nvPr/>
        </p:nvSpPr>
        <p:spPr>
          <a:xfrm rot="0" flipH="0" flipV="0">
            <a:off x="10163802" y="965966"/>
            <a:ext cx="75902" cy="154930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3" name="Freeform 3443"/>
          <p:cNvSpPr/>
          <p:nvPr/>
        </p:nvSpPr>
        <p:spPr>
          <a:xfrm rot="0" flipH="0" flipV="0">
            <a:off x="7500837" y="1271833"/>
            <a:ext cx="175804" cy="163191"/>
          </a:xfrm>
          <a:custGeom>
            <a:pathLst>
              <a:path w="9766895" h="9066212">
                <a:moveTo>
                  <a:pt x="2809280" y="0"/>
                </a:moveTo>
                <a:lnTo>
                  <a:pt x="4929981" y="6232327"/>
                </a:lnTo>
                <a:lnTo>
                  <a:pt x="4954786" y="6232327"/>
                </a:lnTo>
                <a:lnTo>
                  <a:pt x="6957814" y="24805"/>
                </a:lnTo>
                <a:lnTo>
                  <a:pt x="6970117" y="0"/>
                </a:lnTo>
                <a:lnTo>
                  <a:pt x="9766895" y="0"/>
                </a:lnTo>
                <a:lnTo>
                  <a:pt x="9766895" y="9066212"/>
                </a:lnTo>
                <a:lnTo>
                  <a:pt x="7900392" y="9066212"/>
                </a:lnTo>
                <a:lnTo>
                  <a:pt x="7900392" y="2641798"/>
                </a:lnTo>
                <a:lnTo>
                  <a:pt x="7875588" y="2641798"/>
                </a:lnTo>
                <a:lnTo>
                  <a:pt x="5655469" y="9066212"/>
                </a:lnTo>
                <a:lnTo>
                  <a:pt x="4117578" y="9066212"/>
                </a:lnTo>
                <a:lnTo>
                  <a:pt x="1891506" y="2703711"/>
                </a:lnTo>
                <a:lnTo>
                  <a:pt x="1866702" y="2703711"/>
                </a:lnTo>
                <a:lnTo>
                  <a:pt x="1866702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191897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4" name="Freeform 3444"/>
          <p:cNvSpPr/>
          <p:nvPr/>
        </p:nvSpPr>
        <p:spPr>
          <a:xfrm rot="0" flipH="0" flipV="0">
            <a:off x="7699808" y="1313692"/>
            <a:ext cx="115192" cy="124569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5" name="Freeform 3445"/>
          <p:cNvSpPr/>
          <p:nvPr/>
        </p:nvSpPr>
        <p:spPr>
          <a:xfrm rot="0" flipH="0" flipV="0">
            <a:off x="7831025" y="1271833"/>
            <a:ext cx="120215" cy="166427"/>
          </a:xfrm>
          <a:custGeom>
            <a:pathLst>
              <a:path w="6678613" h="9245996">
                <a:moveTo>
                  <a:pt x="6678613" y="0"/>
                </a:moveTo>
                <a:lnTo>
                  <a:pt x="6678613" y="9066212"/>
                </a:lnTo>
                <a:lnTo>
                  <a:pt x="4960938" y="9066212"/>
                </a:lnTo>
                <a:lnTo>
                  <a:pt x="4960938" y="8229005"/>
                </a:lnTo>
                <a:lnTo>
                  <a:pt x="4936133" y="8229005"/>
                </a:lnTo>
                <a:cubicBezTo>
                  <a:pt x="4741796" y="8563835"/>
                  <a:pt x="4474104" y="8817041"/>
                  <a:pt x="4133056" y="8988623"/>
                </a:cubicBezTo>
                <a:cubicBezTo>
                  <a:pt x="3792009" y="9160205"/>
                  <a:pt x="3396126" y="9245996"/>
                  <a:pt x="2945408" y="9245996"/>
                </a:cubicBezTo>
                <a:cubicBezTo>
                  <a:pt x="2048338" y="9245996"/>
                  <a:pt x="1333169" y="8916326"/>
                  <a:pt x="799902" y="8256984"/>
                </a:cubicBezTo>
                <a:cubicBezTo>
                  <a:pt x="266634" y="7597510"/>
                  <a:pt x="0" y="6753093"/>
                  <a:pt x="0" y="5723731"/>
                </a:cubicBezTo>
                <a:cubicBezTo>
                  <a:pt x="0" y="4748080"/>
                  <a:pt x="262467" y="3937794"/>
                  <a:pt x="787400" y="3292872"/>
                </a:cubicBezTo>
                <a:cubicBezTo>
                  <a:pt x="1312466" y="2647950"/>
                  <a:pt x="2019432" y="2325489"/>
                  <a:pt x="2908300" y="2325489"/>
                </a:cubicBezTo>
                <a:cubicBezTo>
                  <a:pt x="3317610" y="2325489"/>
                  <a:pt x="3691731" y="2408172"/>
                  <a:pt x="4030663" y="2573536"/>
                </a:cubicBezTo>
                <a:cubicBezTo>
                  <a:pt x="4369726" y="2738901"/>
                  <a:pt x="4642578" y="2980730"/>
                  <a:pt x="4849217" y="3299023"/>
                </a:cubicBezTo>
                <a:lnTo>
                  <a:pt x="4874022" y="3299023"/>
                </a:lnTo>
                <a:lnTo>
                  <a:pt x="4874022" y="0"/>
                </a:lnTo>
                <a:close/>
                <a:moveTo>
                  <a:pt x="8656836" y="9066212"/>
                </a:moveTo>
                <a:moveTo>
                  <a:pt x="1798241" y="5773341"/>
                </a:moveTo>
                <a:cubicBezTo>
                  <a:pt x="1798241" y="6385190"/>
                  <a:pt x="1940851" y="6890610"/>
                  <a:pt x="2226072" y="7289602"/>
                </a:cubicBezTo>
                <a:cubicBezTo>
                  <a:pt x="2511425" y="7688461"/>
                  <a:pt x="2897981" y="7887891"/>
                  <a:pt x="3385741" y="7887891"/>
                </a:cubicBezTo>
                <a:cubicBezTo>
                  <a:pt x="3885935" y="7887891"/>
                  <a:pt x="4269383" y="7702947"/>
                  <a:pt x="4536083" y="7333059"/>
                </a:cubicBezTo>
                <a:cubicBezTo>
                  <a:pt x="4802783" y="6963040"/>
                  <a:pt x="4936133" y="6441083"/>
                  <a:pt x="4936133" y="5767189"/>
                </a:cubicBezTo>
                <a:cubicBezTo>
                  <a:pt x="4936133" y="5126368"/>
                  <a:pt x="4805892" y="4618898"/>
                  <a:pt x="4545409" y="4244777"/>
                </a:cubicBezTo>
                <a:cubicBezTo>
                  <a:pt x="4284927" y="3870656"/>
                  <a:pt x="3896320" y="3683595"/>
                  <a:pt x="3379589" y="3683595"/>
                </a:cubicBezTo>
                <a:cubicBezTo>
                  <a:pt x="2879394" y="3683595"/>
                  <a:pt x="2490788" y="3870656"/>
                  <a:pt x="2213769" y="4244777"/>
                </a:cubicBezTo>
                <a:cubicBezTo>
                  <a:pt x="1936750" y="4618898"/>
                  <a:pt x="1798241" y="5128419"/>
                  <a:pt x="1798241" y="5773341"/>
                </a:cubicBezTo>
                <a:close/>
                <a:moveTo>
                  <a:pt x="288349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6" name="Freeform 3446"/>
          <p:cNvSpPr/>
          <p:nvPr/>
        </p:nvSpPr>
        <p:spPr>
          <a:xfrm rot="0" flipH="0" flipV="0">
            <a:off x="7969688" y="1313692"/>
            <a:ext cx="117982" cy="124569"/>
          </a:xfrm>
          <a:custGeom>
            <a:pathLst>
              <a:path w="6554589" h="6920507">
                <a:moveTo>
                  <a:pt x="3354785" y="0"/>
                </a:moveTo>
                <a:cubicBezTo>
                  <a:pt x="4326335" y="0"/>
                  <a:pt x="5102490" y="333838"/>
                  <a:pt x="5683250" y="1001514"/>
                </a:cubicBezTo>
                <a:cubicBezTo>
                  <a:pt x="6264143" y="1669190"/>
                  <a:pt x="6554589" y="2521876"/>
                  <a:pt x="6554589" y="3559572"/>
                </a:cubicBezTo>
                <a:lnTo>
                  <a:pt x="6542286" y="3894336"/>
                </a:lnTo>
                <a:lnTo>
                  <a:pt x="1804591" y="3894336"/>
                </a:lnTo>
                <a:cubicBezTo>
                  <a:pt x="1829329" y="4460677"/>
                  <a:pt x="1977099" y="4880306"/>
                  <a:pt x="2247900" y="5153223"/>
                </a:cubicBezTo>
                <a:cubicBezTo>
                  <a:pt x="2518701" y="5426009"/>
                  <a:pt x="2906250" y="5562402"/>
                  <a:pt x="3410546" y="5562402"/>
                </a:cubicBezTo>
                <a:cubicBezTo>
                  <a:pt x="3737174" y="5562402"/>
                  <a:pt x="4038997" y="5478727"/>
                  <a:pt x="4316016" y="5311378"/>
                </a:cubicBezTo>
                <a:cubicBezTo>
                  <a:pt x="4593035" y="5143897"/>
                  <a:pt x="4768718" y="4942351"/>
                  <a:pt x="4843066" y="4706739"/>
                </a:cubicBezTo>
                <a:lnTo>
                  <a:pt x="6430566" y="4706739"/>
                </a:lnTo>
                <a:cubicBezTo>
                  <a:pt x="6186620" y="5450880"/>
                  <a:pt x="5810382" y="6005909"/>
                  <a:pt x="5301853" y="6371828"/>
                </a:cubicBezTo>
                <a:cubicBezTo>
                  <a:pt x="4793457" y="6737615"/>
                  <a:pt x="4144434" y="6920507"/>
                  <a:pt x="3354785" y="6920507"/>
                </a:cubicBezTo>
                <a:cubicBezTo>
                  <a:pt x="2341960" y="6920507"/>
                  <a:pt x="1529623" y="6600164"/>
                  <a:pt x="917774" y="5959475"/>
                </a:cubicBezTo>
                <a:cubicBezTo>
                  <a:pt x="305925" y="5318654"/>
                  <a:pt x="0" y="4487664"/>
                  <a:pt x="0" y="3466505"/>
                </a:cubicBezTo>
                <a:cubicBezTo>
                  <a:pt x="0" y="2486753"/>
                  <a:pt x="313135" y="1664097"/>
                  <a:pt x="939403" y="998538"/>
                </a:cubicBezTo>
                <a:cubicBezTo>
                  <a:pt x="1565804" y="332846"/>
                  <a:pt x="2370932" y="0"/>
                  <a:pt x="3354785" y="0"/>
                </a:cubicBezTo>
                <a:close/>
                <a:moveTo>
                  <a:pt x="6374805" y="6740723"/>
                </a:moveTo>
                <a:moveTo>
                  <a:pt x="1804591" y="2753320"/>
                </a:moveTo>
                <a:lnTo>
                  <a:pt x="4737696" y="2753320"/>
                </a:lnTo>
                <a:cubicBezTo>
                  <a:pt x="4650912" y="2269662"/>
                  <a:pt x="4494808" y="1916245"/>
                  <a:pt x="4269383" y="1693069"/>
                </a:cubicBezTo>
                <a:cubicBezTo>
                  <a:pt x="4044090" y="1469760"/>
                  <a:pt x="3718587" y="1358106"/>
                  <a:pt x="3292872" y="1358106"/>
                </a:cubicBezTo>
                <a:cubicBezTo>
                  <a:pt x="2854590" y="1358106"/>
                  <a:pt x="2507258" y="1482130"/>
                  <a:pt x="2250877" y="1730177"/>
                </a:cubicBezTo>
                <a:cubicBezTo>
                  <a:pt x="1994628" y="1978223"/>
                  <a:pt x="1845866" y="2319271"/>
                  <a:pt x="1804591" y="2753320"/>
                </a:cubicBezTo>
                <a:close/>
                <a:moveTo>
                  <a:pt x="362148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7" name="Freeform 3447"/>
          <p:cNvSpPr/>
          <p:nvPr/>
        </p:nvSpPr>
        <p:spPr>
          <a:xfrm rot="0" flipH="0" flipV="0">
            <a:off x="8095657" y="1281434"/>
            <a:ext cx="75902" cy="154930"/>
          </a:xfrm>
          <a:custGeom>
            <a:pathLst>
              <a:path w="4216796" h="8607226">
                <a:moveTo>
                  <a:pt x="2895996" y="0"/>
                </a:moveTo>
                <a:lnTo>
                  <a:pt x="2895996" y="1965722"/>
                </a:lnTo>
                <a:lnTo>
                  <a:pt x="4216796" y="1965722"/>
                </a:lnTo>
                <a:lnTo>
                  <a:pt x="4216796" y="3175000"/>
                </a:lnTo>
                <a:lnTo>
                  <a:pt x="2895996" y="3175000"/>
                </a:lnTo>
                <a:lnTo>
                  <a:pt x="2895996" y="6467872"/>
                </a:lnTo>
                <a:cubicBezTo>
                  <a:pt x="2895996" y="6736556"/>
                  <a:pt x="2946598" y="6923617"/>
                  <a:pt x="3047801" y="7029053"/>
                </a:cubicBezTo>
                <a:cubicBezTo>
                  <a:pt x="3149137" y="7134490"/>
                  <a:pt x="3352800" y="7187208"/>
                  <a:pt x="3658790" y="7187208"/>
                </a:cubicBezTo>
                <a:cubicBezTo>
                  <a:pt x="3762110" y="7187208"/>
                  <a:pt x="3861263" y="7183107"/>
                  <a:pt x="3956248" y="7174905"/>
                </a:cubicBezTo>
                <a:cubicBezTo>
                  <a:pt x="4051366" y="7166570"/>
                  <a:pt x="4138215" y="7154135"/>
                  <a:pt x="4216796" y="7137598"/>
                </a:cubicBezTo>
                <a:lnTo>
                  <a:pt x="4216796" y="8545313"/>
                </a:lnTo>
                <a:cubicBezTo>
                  <a:pt x="4067968" y="8570052"/>
                  <a:pt x="3901546" y="8586522"/>
                  <a:pt x="3717528" y="8594724"/>
                </a:cubicBezTo>
                <a:cubicBezTo>
                  <a:pt x="3533642" y="8603058"/>
                  <a:pt x="3352800" y="8607226"/>
                  <a:pt x="3175000" y="8607226"/>
                </a:cubicBezTo>
                <a:cubicBezTo>
                  <a:pt x="2393685" y="8607226"/>
                  <a:pt x="1851091" y="8473943"/>
                  <a:pt x="1547217" y="8207375"/>
                </a:cubicBezTo>
                <a:cubicBezTo>
                  <a:pt x="1243343" y="7940675"/>
                  <a:pt x="1091406" y="7567546"/>
                  <a:pt x="1091406" y="7087989"/>
                </a:cubicBezTo>
                <a:lnTo>
                  <a:pt x="1091406" y="3175000"/>
                </a:lnTo>
                <a:lnTo>
                  <a:pt x="0" y="3175000"/>
                </a:lnTo>
                <a:lnTo>
                  <a:pt x="0" y="1965722"/>
                </a:lnTo>
                <a:lnTo>
                  <a:pt x="1091406" y="1965722"/>
                </a:lnTo>
                <a:lnTo>
                  <a:pt x="1091406" y="0"/>
                </a:lnTo>
                <a:close/>
                <a:moveTo>
                  <a:pt x="8458398" y="85328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8" name="Freeform 3448"/>
          <p:cNvSpPr/>
          <p:nvPr/>
        </p:nvSpPr>
        <p:spPr>
          <a:xfrm rot="0" flipH="0" flipV="0">
            <a:off x="8182579" y="1313692"/>
            <a:ext cx="122336" cy="124569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49" name="Freeform 3449"/>
          <p:cNvSpPr/>
          <p:nvPr/>
        </p:nvSpPr>
        <p:spPr>
          <a:xfrm rot="0" flipH="0" flipV="0">
            <a:off x="8308963" y="1271833"/>
            <a:ext cx="52127" cy="204825"/>
          </a:xfrm>
          <a:custGeom>
            <a:pathLst>
              <a:path w="2895996" h="11379199">
                <a:moveTo>
                  <a:pt x="2895996" y="0"/>
                </a:moveTo>
                <a:lnTo>
                  <a:pt x="2895996" y="1482130"/>
                </a:lnTo>
                <a:lnTo>
                  <a:pt x="1091405" y="1482130"/>
                </a:lnTo>
                <a:lnTo>
                  <a:pt x="1091405" y="0"/>
                </a:lnTo>
                <a:close/>
                <a:moveTo>
                  <a:pt x="9308107" y="9066212"/>
                </a:moveTo>
                <a:moveTo>
                  <a:pt x="2895996" y="2499122"/>
                </a:moveTo>
                <a:lnTo>
                  <a:pt x="2895996" y="9450783"/>
                </a:lnTo>
                <a:cubicBezTo>
                  <a:pt x="2895996" y="10136980"/>
                  <a:pt x="2724414" y="10629899"/>
                  <a:pt x="2381249" y="10929540"/>
                </a:cubicBezTo>
                <a:cubicBezTo>
                  <a:pt x="2038217" y="11229313"/>
                  <a:pt x="1442904" y="11379199"/>
                  <a:pt x="595312" y="11379199"/>
                </a:cubicBezTo>
                <a:cubicBezTo>
                  <a:pt x="491992" y="11379199"/>
                  <a:pt x="392773" y="11375032"/>
                  <a:pt x="297655" y="11366697"/>
                </a:cubicBezTo>
                <a:cubicBezTo>
                  <a:pt x="202539" y="11358495"/>
                  <a:pt x="103320" y="11346126"/>
                  <a:pt x="0" y="11329590"/>
                </a:cubicBezTo>
                <a:lnTo>
                  <a:pt x="0" y="9841308"/>
                </a:lnTo>
                <a:cubicBezTo>
                  <a:pt x="53711" y="9862078"/>
                  <a:pt x="114697" y="9875506"/>
                  <a:pt x="182960" y="9881591"/>
                </a:cubicBezTo>
                <a:cubicBezTo>
                  <a:pt x="251221" y="9887809"/>
                  <a:pt x="320476" y="9890918"/>
                  <a:pt x="390723" y="9890918"/>
                </a:cubicBezTo>
                <a:cubicBezTo>
                  <a:pt x="655306" y="9890918"/>
                  <a:pt x="838199" y="9841308"/>
                  <a:pt x="939402" y="9742090"/>
                </a:cubicBezTo>
                <a:cubicBezTo>
                  <a:pt x="1040738" y="9642871"/>
                  <a:pt x="1091405" y="9506478"/>
                  <a:pt x="1091405" y="9332912"/>
                </a:cubicBezTo>
                <a:lnTo>
                  <a:pt x="1091405" y="2499122"/>
                </a:lnTo>
                <a:close/>
                <a:moveTo>
                  <a:pt x="6808985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0" name="Freeform 3450"/>
          <p:cNvSpPr/>
          <p:nvPr/>
        </p:nvSpPr>
        <p:spPr>
          <a:xfrm rot="0" flipH="0" flipV="0">
            <a:off x="8384008" y="1313692"/>
            <a:ext cx="115192" cy="124569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1" name="Freeform 3451"/>
          <p:cNvSpPr/>
          <p:nvPr/>
        </p:nvSpPr>
        <p:spPr>
          <a:xfrm rot="0" flipH="0" flipV="0">
            <a:off x="8520246" y="1313692"/>
            <a:ext cx="110838" cy="121333"/>
          </a:xfrm>
          <a:custGeom>
            <a:pathLst>
              <a:path w="6157714" h="6740723">
                <a:moveTo>
                  <a:pt x="3764161" y="0"/>
                </a:moveTo>
                <a:cubicBezTo>
                  <a:pt x="4603287" y="0"/>
                  <a:pt x="5211961" y="211865"/>
                  <a:pt x="5590183" y="635595"/>
                </a:cubicBezTo>
                <a:cubicBezTo>
                  <a:pt x="5968537" y="1059326"/>
                  <a:pt x="6157714" y="1725943"/>
                  <a:pt x="6157714" y="2635448"/>
                </a:cubicBezTo>
                <a:lnTo>
                  <a:pt x="6157714" y="6740723"/>
                </a:lnTo>
                <a:lnTo>
                  <a:pt x="4353124" y="6740723"/>
                </a:lnTo>
                <a:lnTo>
                  <a:pt x="4353124" y="2976563"/>
                </a:lnTo>
                <a:cubicBezTo>
                  <a:pt x="4353124" y="2463932"/>
                  <a:pt x="4265282" y="2076384"/>
                  <a:pt x="4089599" y="1813917"/>
                </a:cubicBezTo>
                <a:cubicBezTo>
                  <a:pt x="3913915" y="1551318"/>
                  <a:pt x="3617317" y="1420019"/>
                  <a:pt x="3199805" y="1420019"/>
                </a:cubicBezTo>
                <a:cubicBezTo>
                  <a:pt x="2699610" y="1420019"/>
                  <a:pt x="2340967" y="1568847"/>
                  <a:pt x="2123877" y="1866503"/>
                </a:cubicBezTo>
                <a:cubicBezTo>
                  <a:pt x="1906786" y="2164159"/>
                  <a:pt x="1798241" y="2621029"/>
                  <a:pt x="1798241" y="3237111"/>
                </a:cubicBezTo>
                <a:lnTo>
                  <a:pt x="1798241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711524" y="173633"/>
                </a:lnTo>
                <a:lnTo>
                  <a:pt x="1711524" y="1091406"/>
                </a:lnTo>
                <a:lnTo>
                  <a:pt x="1748631" y="1091406"/>
                </a:lnTo>
                <a:cubicBezTo>
                  <a:pt x="1967839" y="740040"/>
                  <a:pt x="2253126" y="470297"/>
                  <a:pt x="2604492" y="282178"/>
                </a:cubicBezTo>
                <a:cubicBezTo>
                  <a:pt x="2955859" y="94059"/>
                  <a:pt x="3342415" y="0"/>
                  <a:pt x="3764161" y="0"/>
                </a:cubicBezTo>
                <a:close/>
                <a:moveTo>
                  <a:pt x="605234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2" name="Freeform 3452"/>
          <p:cNvSpPr/>
          <p:nvPr/>
        </p:nvSpPr>
        <p:spPr>
          <a:xfrm rot="0" flipH="0" flipV="0">
            <a:off x="8719793" y="1313692"/>
            <a:ext cx="180601" cy="121333"/>
          </a:xfrm>
          <a:custGeom>
            <a:pathLst>
              <a:path w="10033396" h="6740723">
                <a:moveTo>
                  <a:pt x="3733006" y="0"/>
                </a:moveTo>
                <a:cubicBezTo>
                  <a:pt x="4220897" y="0"/>
                  <a:pt x="4623990" y="94059"/>
                  <a:pt x="4942284" y="282178"/>
                </a:cubicBezTo>
                <a:cubicBezTo>
                  <a:pt x="5260578" y="470297"/>
                  <a:pt x="5496255" y="740040"/>
                  <a:pt x="5649317" y="1091406"/>
                </a:cubicBezTo>
                <a:cubicBezTo>
                  <a:pt x="5897364" y="740040"/>
                  <a:pt x="6190853" y="470297"/>
                  <a:pt x="6529784" y="282178"/>
                </a:cubicBezTo>
                <a:cubicBezTo>
                  <a:pt x="6868848" y="94059"/>
                  <a:pt x="7238867" y="0"/>
                  <a:pt x="7639843" y="0"/>
                </a:cubicBezTo>
                <a:cubicBezTo>
                  <a:pt x="8433593" y="0"/>
                  <a:pt x="9030956" y="202605"/>
                  <a:pt x="9431932" y="607814"/>
                </a:cubicBezTo>
                <a:cubicBezTo>
                  <a:pt x="9832909" y="1012891"/>
                  <a:pt x="10033396" y="1573014"/>
                  <a:pt x="10033396" y="2288183"/>
                </a:cubicBezTo>
                <a:lnTo>
                  <a:pt x="10033396" y="6740723"/>
                </a:lnTo>
                <a:lnTo>
                  <a:pt x="8229004" y="6740723"/>
                </a:lnTo>
                <a:lnTo>
                  <a:pt x="8229004" y="2945606"/>
                </a:lnTo>
                <a:cubicBezTo>
                  <a:pt x="8229004" y="2346193"/>
                  <a:pt x="8141096" y="1942108"/>
                  <a:pt x="7965281" y="1733352"/>
                </a:cubicBezTo>
                <a:cubicBezTo>
                  <a:pt x="7789598" y="1524463"/>
                  <a:pt x="7509536" y="1420019"/>
                  <a:pt x="7125096" y="1420019"/>
                </a:cubicBezTo>
                <a:cubicBezTo>
                  <a:pt x="6720020" y="1420019"/>
                  <a:pt x="6417204" y="1556478"/>
                  <a:pt x="6216650" y="1829395"/>
                </a:cubicBezTo>
                <a:cubicBezTo>
                  <a:pt x="6016095" y="2102181"/>
                  <a:pt x="5915818" y="2501106"/>
                  <a:pt x="5915818" y="3026172"/>
                </a:cubicBezTo>
                <a:lnTo>
                  <a:pt x="5915818" y="6740723"/>
                </a:lnTo>
                <a:lnTo>
                  <a:pt x="4111426" y="6740723"/>
                </a:lnTo>
                <a:lnTo>
                  <a:pt x="4111426" y="2697559"/>
                </a:lnTo>
                <a:cubicBezTo>
                  <a:pt x="4111426" y="2263510"/>
                  <a:pt x="4028744" y="1942108"/>
                  <a:pt x="3863379" y="1733352"/>
                </a:cubicBezTo>
                <a:cubicBezTo>
                  <a:pt x="3698015" y="1524463"/>
                  <a:pt x="3418946" y="1420019"/>
                  <a:pt x="3026171" y="1420019"/>
                </a:cubicBezTo>
                <a:cubicBezTo>
                  <a:pt x="2683007" y="1420019"/>
                  <a:pt x="2393619" y="1552310"/>
                  <a:pt x="2158007" y="1816894"/>
                </a:cubicBezTo>
                <a:cubicBezTo>
                  <a:pt x="1922396" y="2081477"/>
                  <a:pt x="1804590" y="2439128"/>
                  <a:pt x="1804590" y="2889845"/>
                </a:cubicBezTo>
                <a:lnTo>
                  <a:pt x="1804590" y="6740723"/>
                </a:lnTo>
                <a:lnTo>
                  <a:pt x="0" y="6740723"/>
                </a:lnTo>
                <a:lnTo>
                  <a:pt x="0" y="173633"/>
                </a:lnTo>
                <a:lnTo>
                  <a:pt x="1699021" y="173633"/>
                </a:lnTo>
                <a:lnTo>
                  <a:pt x="1699021" y="1066602"/>
                </a:lnTo>
                <a:lnTo>
                  <a:pt x="1723826" y="1066602"/>
                </a:lnTo>
                <a:cubicBezTo>
                  <a:pt x="1980207" y="706901"/>
                  <a:pt x="2276871" y="439209"/>
                  <a:pt x="2613818" y="263525"/>
                </a:cubicBezTo>
                <a:cubicBezTo>
                  <a:pt x="2950765" y="87842"/>
                  <a:pt x="3323828" y="0"/>
                  <a:pt x="3733006" y="0"/>
                </a:cubicBezTo>
                <a:close/>
                <a:moveTo>
                  <a:pt x="6002734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3" name="Freeform 3453"/>
          <p:cNvSpPr/>
          <p:nvPr/>
        </p:nvSpPr>
        <p:spPr>
          <a:xfrm rot="0" flipH="0" flipV="0">
            <a:off x="8925783" y="1316817"/>
            <a:ext cx="110838" cy="121443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4" name="Freeform 3454"/>
          <p:cNvSpPr/>
          <p:nvPr/>
        </p:nvSpPr>
        <p:spPr>
          <a:xfrm rot="0" flipH="0" flipV="0">
            <a:off x="9055310" y="1313692"/>
            <a:ext cx="109499" cy="124569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5" name="Freeform 3455"/>
          <p:cNvSpPr/>
          <p:nvPr/>
        </p:nvSpPr>
        <p:spPr>
          <a:xfrm rot="0" flipH="0" flipV="0">
            <a:off x="9184765" y="1271833"/>
            <a:ext cx="32482" cy="163191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6" name="Freeform 3456"/>
          <p:cNvSpPr/>
          <p:nvPr/>
        </p:nvSpPr>
        <p:spPr>
          <a:xfrm rot="0" flipH="0" flipV="0">
            <a:off x="9243515" y="1271833"/>
            <a:ext cx="32482" cy="163191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7" name="Freeform 3457"/>
          <p:cNvSpPr/>
          <p:nvPr/>
        </p:nvSpPr>
        <p:spPr>
          <a:xfrm rot="0" flipH="0" flipV="0">
            <a:off x="9304273" y="1271833"/>
            <a:ext cx="116868" cy="163191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8" name="Freeform 3458"/>
          <p:cNvSpPr/>
          <p:nvPr/>
        </p:nvSpPr>
        <p:spPr>
          <a:xfrm rot="0" flipH="0" flipV="0">
            <a:off x="9435489" y="1271833"/>
            <a:ext cx="116868" cy="163191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59" name="Freeform 3459"/>
          <p:cNvSpPr/>
          <p:nvPr/>
        </p:nvSpPr>
        <p:spPr>
          <a:xfrm rot="0" flipH="0" flipV="0">
            <a:off x="9564699" y="1271833"/>
            <a:ext cx="32482" cy="163191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0" name="Freeform 3460"/>
          <p:cNvSpPr/>
          <p:nvPr/>
        </p:nvSpPr>
        <p:spPr>
          <a:xfrm rot="0" flipH="0" flipV="0">
            <a:off x="9623449" y="1271833"/>
            <a:ext cx="32482" cy="163191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328223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1" name="Freeform 3461"/>
          <p:cNvSpPr/>
          <p:nvPr/>
        </p:nvSpPr>
        <p:spPr>
          <a:xfrm rot="0" flipH="0" flipV="0">
            <a:off x="9681306" y="1316817"/>
            <a:ext cx="110838" cy="121443"/>
          </a:xfrm>
          <a:custGeom>
            <a:pathLst>
              <a:path w="6157714" h="6746874">
                <a:moveTo>
                  <a:pt x="1798241" y="0"/>
                </a:moveTo>
                <a:lnTo>
                  <a:pt x="1798241" y="3764161"/>
                </a:lnTo>
                <a:cubicBezTo>
                  <a:pt x="1798241" y="4260255"/>
                  <a:pt x="1885024" y="4643702"/>
                  <a:pt x="2058591" y="4914503"/>
                </a:cubicBezTo>
                <a:cubicBezTo>
                  <a:pt x="2232290" y="5185304"/>
                  <a:pt x="2532063" y="5320705"/>
                  <a:pt x="2957910" y="5320705"/>
                </a:cubicBezTo>
                <a:cubicBezTo>
                  <a:pt x="3454003" y="5320705"/>
                  <a:pt x="3810529" y="5170818"/>
                  <a:pt x="4027488" y="4871045"/>
                </a:cubicBezTo>
                <a:cubicBezTo>
                  <a:pt x="4244578" y="4571272"/>
                  <a:pt x="4353124" y="4115461"/>
                  <a:pt x="4353124" y="3503612"/>
                </a:cubicBezTo>
                <a:lnTo>
                  <a:pt x="4353124" y="0"/>
                </a:lnTo>
                <a:lnTo>
                  <a:pt x="6157714" y="0"/>
                </a:lnTo>
                <a:lnTo>
                  <a:pt x="6157714" y="6567090"/>
                </a:lnTo>
                <a:lnTo>
                  <a:pt x="4440039" y="6567090"/>
                </a:lnTo>
                <a:lnTo>
                  <a:pt x="4440039" y="5655469"/>
                </a:lnTo>
                <a:lnTo>
                  <a:pt x="4402733" y="5655469"/>
                </a:lnTo>
                <a:cubicBezTo>
                  <a:pt x="4175456" y="6019271"/>
                  <a:pt x="3881967" y="6292122"/>
                  <a:pt x="3522266" y="6474023"/>
                </a:cubicBezTo>
                <a:cubicBezTo>
                  <a:pt x="3162565" y="6655923"/>
                  <a:pt x="2784277" y="6746874"/>
                  <a:pt x="2387402" y="6746874"/>
                </a:cubicBezTo>
                <a:cubicBezTo>
                  <a:pt x="1573014" y="6746874"/>
                  <a:pt x="971484" y="6539177"/>
                  <a:pt x="582811" y="6123781"/>
                </a:cubicBezTo>
                <a:cubicBezTo>
                  <a:pt x="194271" y="5708253"/>
                  <a:pt x="0" y="5037468"/>
                  <a:pt x="0" y="4111426"/>
                </a:cubicBezTo>
                <a:lnTo>
                  <a:pt x="0" y="0"/>
                </a:lnTo>
                <a:close/>
                <a:moveTo>
                  <a:pt x="5878711" y="6567090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2" name="Freeform 3462"/>
          <p:cNvSpPr/>
          <p:nvPr/>
        </p:nvSpPr>
        <p:spPr>
          <a:xfrm rot="0" flipH="0" flipV="0">
            <a:off x="9819537" y="1271833"/>
            <a:ext cx="116868" cy="163191"/>
          </a:xfrm>
          <a:custGeom>
            <a:pathLst>
              <a:path w="6492677" h="9066212">
                <a:moveTo>
                  <a:pt x="1804591" y="0"/>
                </a:moveTo>
                <a:lnTo>
                  <a:pt x="1804591" y="4861719"/>
                </a:lnTo>
                <a:lnTo>
                  <a:pt x="4080471" y="2499122"/>
                </a:lnTo>
                <a:lnTo>
                  <a:pt x="6213674" y="2499122"/>
                </a:lnTo>
                <a:lnTo>
                  <a:pt x="3733205" y="4911328"/>
                </a:lnTo>
                <a:lnTo>
                  <a:pt x="6492677" y="9066212"/>
                </a:lnTo>
                <a:lnTo>
                  <a:pt x="4303713" y="9066212"/>
                </a:lnTo>
                <a:lnTo>
                  <a:pt x="2505274" y="6133108"/>
                </a:lnTo>
                <a:lnTo>
                  <a:pt x="1804591" y="6802834"/>
                </a:lnTo>
                <a:lnTo>
                  <a:pt x="1804591" y="9066212"/>
                </a:lnTo>
                <a:lnTo>
                  <a:pt x="0" y="9066212"/>
                </a:lnTo>
                <a:lnTo>
                  <a:pt x="0" y="0"/>
                </a:lnTo>
                <a:close/>
                <a:moveTo>
                  <a:pt x="8216702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3" name="Freeform 3463"/>
          <p:cNvSpPr/>
          <p:nvPr/>
        </p:nvSpPr>
        <p:spPr>
          <a:xfrm rot="0" flipH="0" flipV="0">
            <a:off x="9948747" y="1271833"/>
            <a:ext cx="32482" cy="163191"/>
          </a:xfrm>
          <a:custGeom>
            <a:pathLst>
              <a:path w="1804590" h="9066212">
                <a:moveTo>
                  <a:pt x="1804590" y="0"/>
                </a:moveTo>
                <a:lnTo>
                  <a:pt x="1804590" y="1482130"/>
                </a:lnTo>
                <a:lnTo>
                  <a:pt x="0" y="1482130"/>
                </a:lnTo>
                <a:lnTo>
                  <a:pt x="0" y="0"/>
                </a:lnTo>
                <a:close/>
                <a:moveTo>
                  <a:pt x="8328223" y="9066212"/>
                </a:moveTo>
                <a:moveTo>
                  <a:pt x="1804590" y="2499122"/>
                </a:moveTo>
                <a:lnTo>
                  <a:pt x="1804590" y="9066212"/>
                </a:lnTo>
                <a:lnTo>
                  <a:pt x="0" y="9066212"/>
                </a:lnTo>
                <a:lnTo>
                  <a:pt x="0" y="2499122"/>
                </a:lnTo>
                <a:close/>
                <a:moveTo>
                  <a:pt x="5829101" y="9066212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4" name="Freeform 3464"/>
          <p:cNvSpPr/>
          <p:nvPr/>
        </p:nvSpPr>
        <p:spPr>
          <a:xfrm rot="0" flipH="0" flipV="0">
            <a:off x="10002921" y="1313692"/>
            <a:ext cx="122336" cy="124569"/>
          </a:xfrm>
          <a:custGeom>
            <a:pathLst>
              <a:path w="6796485" h="6920507">
                <a:moveTo>
                  <a:pt x="3391892" y="0"/>
                </a:moveTo>
                <a:cubicBezTo>
                  <a:pt x="4421386" y="0"/>
                  <a:pt x="5246159" y="317302"/>
                  <a:pt x="5866210" y="951905"/>
                </a:cubicBezTo>
                <a:cubicBezTo>
                  <a:pt x="6486393" y="1586508"/>
                  <a:pt x="6796485" y="2424708"/>
                  <a:pt x="6796485" y="3466505"/>
                </a:cubicBezTo>
                <a:cubicBezTo>
                  <a:pt x="6796485" y="4512403"/>
                  <a:pt x="6483284" y="5349544"/>
                  <a:pt x="5856883" y="5977930"/>
                </a:cubicBezTo>
                <a:cubicBezTo>
                  <a:pt x="5230614" y="6606315"/>
                  <a:pt x="4408951" y="6920507"/>
                  <a:pt x="3391892" y="6920507"/>
                </a:cubicBezTo>
                <a:cubicBezTo>
                  <a:pt x="2374966" y="6920507"/>
                  <a:pt x="1555419" y="6604265"/>
                  <a:pt x="933252" y="5971778"/>
                </a:cubicBezTo>
                <a:cubicBezTo>
                  <a:pt x="311084" y="5339292"/>
                  <a:pt x="0" y="4504201"/>
                  <a:pt x="0" y="3466505"/>
                </a:cubicBezTo>
                <a:cubicBezTo>
                  <a:pt x="0" y="2428809"/>
                  <a:pt x="305925" y="1591667"/>
                  <a:pt x="917774" y="955080"/>
                </a:cubicBezTo>
                <a:cubicBezTo>
                  <a:pt x="1529622" y="318360"/>
                  <a:pt x="2354329" y="0"/>
                  <a:pt x="3391892" y="0"/>
                </a:cubicBezTo>
                <a:close/>
                <a:moveTo>
                  <a:pt x="6256933" y="6740723"/>
                </a:moveTo>
                <a:moveTo>
                  <a:pt x="1804392" y="3466505"/>
                </a:moveTo>
                <a:cubicBezTo>
                  <a:pt x="1804392" y="4156935"/>
                  <a:pt x="1946011" y="4678892"/>
                  <a:pt x="2229247" y="5032375"/>
                </a:cubicBezTo>
                <a:cubicBezTo>
                  <a:pt x="2512483" y="5385726"/>
                  <a:pt x="2900032" y="5562402"/>
                  <a:pt x="3391892" y="5562402"/>
                </a:cubicBezTo>
                <a:cubicBezTo>
                  <a:pt x="3904523" y="5562402"/>
                  <a:pt x="4299347" y="5379508"/>
                  <a:pt x="4576366" y="5013722"/>
                </a:cubicBezTo>
                <a:cubicBezTo>
                  <a:pt x="4853385" y="4647803"/>
                  <a:pt x="4991894" y="4132064"/>
                  <a:pt x="4991894" y="3466505"/>
                </a:cubicBezTo>
                <a:cubicBezTo>
                  <a:pt x="4991894" y="2813248"/>
                  <a:pt x="4857485" y="2298568"/>
                  <a:pt x="4588669" y="1922463"/>
                </a:cubicBezTo>
                <a:cubicBezTo>
                  <a:pt x="4319985" y="1546225"/>
                  <a:pt x="3916958" y="1358106"/>
                  <a:pt x="3379589" y="1358106"/>
                </a:cubicBezTo>
                <a:cubicBezTo>
                  <a:pt x="2895931" y="1358106"/>
                  <a:pt x="2512483" y="1532798"/>
                  <a:pt x="2229247" y="1882180"/>
                </a:cubicBezTo>
                <a:cubicBezTo>
                  <a:pt x="1946011" y="2231430"/>
                  <a:pt x="1804392" y="2759538"/>
                  <a:pt x="1804392" y="3466505"/>
                </a:cubicBezTo>
                <a:close/>
                <a:moveTo>
                  <a:pt x="2790428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5" name="Freeform 3465"/>
          <p:cNvSpPr/>
          <p:nvPr/>
        </p:nvSpPr>
        <p:spPr>
          <a:xfrm rot="0" flipH="0" flipV="0">
            <a:off x="10140245" y="1313692"/>
            <a:ext cx="109499" cy="124569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6" name="Freeform 3466"/>
          <p:cNvSpPr/>
          <p:nvPr/>
        </p:nvSpPr>
        <p:spPr>
          <a:xfrm rot="0" flipH="0" flipV="0">
            <a:off x="10263003" y="1313692"/>
            <a:ext cx="109499" cy="124569"/>
          </a:xfrm>
          <a:custGeom>
            <a:pathLst>
              <a:path w="6083300" h="6920507">
                <a:moveTo>
                  <a:pt x="3013671" y="0"/>
                </a:moveTo>
                <a:cubicBezTo>
                  <a:pt x="3906639" y="0"/>
                  <a:pt x="4596011" y="176742"/>
                  <a:pt x="5081786" y="530225"/>
                </a:cubicBezTo>
                <a:cubicBezTo>
                  <a:pt x="5567561" y="883709"/>
                  <a:pt x="5843521" y="1403548"/>
                  <a:pt x="5909667" y="2089745"/>
                </a:cubicBezTo>
                <a:lnTo>
                  <a:pt x="4191992" y="2089745"/>
                </a:lnTo>
                <a:cubicBezTo>
                  <a:pt x="4167121" y="1779786"/>
                  <a:pt x="4051300" y="1554559"/>
                  <a:pt x="3844528" y="1414066"/>
                </a:cubicBezTo>
                <a:cubicBezTo>
                  <a:pt x="3637889" y="1273440"/>
                  <a:pt x="3342349" y="1203127"/>
                  <a:pt x="2957910" y="1203127"/>
                </a:cubicBezTo>
                <a:cubicBezTo>
                  <a:pt x="2610644" y="1203127"/>
                  <a:pt x="2357438" y="1254787"/>
                  <a:pt x="2198291" y="1358106"/>
                </a:cubicBezTo>
                <a:cubicBezTo>
                  <a:pt x="2039144" y="1461426"/>
                  <a:pt x="1959571" y="1612305"/>
                  <a:pt x="1959571" y="1810742"/>
                </a:cubicBezTo>
                <a:cubicBezTo>
                  <a:pt x="1959571" y="2013281"/>
                  <a:pt x="2063949" y="2179704"/>
                  <a:pt x="2272705" y="2310011"/>
                </a:cubicBezTo>
                <a:cubicBezTo>
                  <a:pt x="2481461" y="2440186"/>
                  <a:pt x="2902082" y="2565202"/>
                  <a:pt x="3534569" y="2685058"/>
                </a:cubicBezTo>
                <a:cubicBezTo>
                  <a:pt x="4543293" y="2879394"/>
                  <a:pt x="5220229" y="3129558"/>
                  <a:pt x="5565378" y="3435548"/>
                </a:cubicBezTo>
                <a:cubicBezTo>
                  <a:pt x="5910660" y="3741407"/>
                  <a:pt x="6083300" y="4142383"/>
                  <a:pt x="6083300" y="4638477"/>
                </a:cubicBezTo>
                <a:cubicBezTo>
                  <a:pt x="6083300" y="5382617"/>
                  <a:pt x="5811441" y="5949024"/>
                  <a:pt x="5267722" y="6337697"/>
                </a:cubicBezTo>
                <a:cubicBezTo>
                  <a:pt x="4724136" y="6726238"/>
                  <a:pt x="3997590" y="6920507"/>
                  <a:pt x="3088085" y="6920507"/>
                </a:cubicBezTo>
                <a:cubicBezTo>
                  <a:pt x="2178579" y="6920507"/>
                  <a:pt x="1445816" y="6727230"/>
                  <a:pt x="889794" y="6340673"/>
                </a:cubicBezTo>
                <a:cubicBezTo>
                  <a:pt x="333772" y="5954117"/>
                  <a:pt x="37174" y="5376400"/>
                  <a:pt x="0" y="4607520"/>
                </a:cubicBezTo>
                <a:lnTo>
                  <a:pt x="1717675" y="4607520"/>
                </a:lnTo>
                <a:cubicBezTo>
                  <a:pt x="1717675" y="4954786"/>
                  <a:pt x="1848909" y="5225587"/>
                  <a:pt x="2111375" y="5419923"/>
                </a:cubicBezTo>
                <a:cubicBezTo>
                  <a:pt x="2373974" y="5614128"/>
                  <a:pt x="2703711" y="5711230"/>
                  <a:pt x="3100586" y="5711230"/>
                </a:cubicBezTo>
                <a:cubicBezTo>
                  <a:pt x="3451953" y="5711230"/>
                  <a:pt x="3737174" y="5635823"/>
                  <a:pt x="3956249" y="5485011"/>
                </a:cubicBezTo>
                <a:cubicBezTo>
                  <a:pt x="4175456" y="5334066"/>
                  <a:pt x="4285060" y="5130469"/>
                  <a:pt x="4285060" y="4874220"/>
                </a:cubicBezTo>
                <a:cubicBezTo>
                  <a:pt x="4285060" y="4646811"/>
                  <a:pt x="4142383" y="4460743"/>
                  <a:pt x="3857030" y="4316016"/>
                </a:cubicBezTo>
                <a:cubicBezTo>
                  <a:pt x="3571809" y="4171289"/>
                  <a:pt x="3048860" y="4020410"/>
                  <a:pt x="2288183" y="3863380"/>
                </a:cubicBezTo>
                <a:cubicBezTo>
                  <a:pt x="1535840" y="3714552"/>
                  <a:pt x="992188" y="3501628"/>
                  <a:pt x="657225" y="3224609"/>
                </a:cubicBezTo>
                <a:cubicBezTo>
                  <a:pt x="322395" y="2947591"/>
                  <a:pt x="154980" y="2573470"/>
                  <a:pt x="154980" y="2102247"/>
                </a:cubicBezTo>
                <a:cubicBezTo>
                  <a:pt x="154980" y="1407716"/>
                  <a:pt x="400976" y="883709"/>
                  <a:pt x="892969" y="530225"/>
                </a:cubicBezTo>
                <a:cubicBezTo>
                  <a:pt x="1384962" y="176742"/>
                  <a:pt x="2091862" y="0"/>
                  <a:pt x="3013671" y="0"/>
                </a:cubicBezTo>
                <a:close/>
                <a:moveTo>
                  <a:pt x="6374805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7" name="Freeform 3467"/>
          <p:cNvSpPr/>
          <p:nvPr/>
        </p:nvSpPr>
        <p:spPr>
          <a:xfrm rot="0" flipH="0" flipV="0">
            <a:off x="10386544" y="1313692"/>
            <a:ext cx="115192" cy="124569"/>
          </a:xfrm>
          <a:custGeom>
            <a:pathLst>
              <a:path w="6399609" h="6920507">
                <a:moveTo>
                  <a:pt x="3292674" y="0"/>
                </a:moveTo>
                <a:cubicBezTo>
                  <a:pt x="4264224" y="0"/>
                  <a:pt x="4986668" y="159213"/>
                  <a:pt x="5460008" y="477639"/>
                </a:cubicBezTo>
                <a:cubicBezTo>
                  <a:pt x="5933348" y="795933"/>
                  <a:pt x="6170017" y="1244468"/>
                  <a:pt x="6170017" y="1823244"/>
                </a:cubicBezTo>
                <a:lnTo>
                  <a:pt x="6170017" y="5345509"/>
                </a:lnTo>
                <a:cubicBezTo>
                  <a:pt x="6170017" y="5610093"/>
                  <a:pt x="6187612" y="5874676"/>
                  <a:pt x="6222802" y="6139259"/>
                </a:cubicBezTo>
                <a:cubicBezTo>
                  <a:pt x="6257991" y="6403843"/>
                  <a:pt x="6316927" y="6604331"/>
                  <a:pt x="6399609" y="6740723"/>
                </a:cubicBezTo>
                <a:lnTo>
                  <a:pt x="4570214" y="6740723"/>
                </a:lnTo>
                <a:cubicBezTo>
                  <a:pt x="4537141" y="6641505"/>
                  <a:pt x="4509228" y="6539177"/>
                  <a:pt x="4486474" y="6433741"/>
                </a:cubicBezTo>
                <a:cubicBezTo>
                  <a:pt x="4463719" y="6328304"/>
                  <a:pt x="4448241" y="6221876"/>
                  <a:pt x="4440039" y="6114455"/>
                </a:cubicBezTo>
                <a:cubicBezTo>
                  <a:pt x="4187759" y="6374805"/>
                  <a:pt x="3874559" y="6574234"/>
                  <a:pt x="3500438" y="6712744"/>
                </a:cubicBezTo>
                <a:cubicBezTo>
                  <a:pt x="3126317" y="6851252"/>
                  <a:pt x="2703645" y="6920507"/>
                  <a:pt x="2232422" y="6920507"/>
                </a:cubicBezTo>
                <a:cubicBezTo>
                  <a:pt x="1554427" y="6920507"/>
                  <a:pt x="1012825" y="6749983"/>
                  <a:pt x="607616" y="6408936"/>
                </a:cubicBezTo>
                <a:cubicBezTo>
                  <a:pt x="202539" y="6067888"/>
                  <a:pt x="0" y="5581121"/>
                  <a:pt x="0" y="4948634"/>
                </a:cubicBezTo>
                <a:cubicBezTo>
                  <a:pt x="0" y="4336786"/>
                  <a:pt x="190169" y="3868605"/>
                  <a:pt x="570508" y="3544094"/>
                </a:cubicBezTo>
                <a:cubicBezTo>
                  <a:pt x="950846" y="3219450"/>
                  <a:pt x="1643261" y="3001367"/>
                  <a:pt x="2647752" y="2889845"/>
                </a:cubicBezTo>
                <a:cubicBezTo>
                  <a:pt x="3346516" y="2823699"/>
                  <a:pt x="3807487" y="2737909"/>
                  <a:pt x="4030663" y="2632472"/>
                </a:cubicBezTo>
                <a:cubicBezTo>
                  <a:pt x="4253971" y="2527035"/>
                  <a:pt x="4365625" y="2344076"/>
                  <a:pt x="4365625" y="2083594"/>
                </a:cubicBezTo>
                <a:cubicBezTo>
                  <a:pt x="4365625" y="1790038"/>
                  <a:pt x="4279834" y="1569905"/>
                  <a:pt x="4108252" y="1423194"/>
                </a:cubicBezTo>
                <a:cubicBezTo>
                  <a:pt x="3936669" y="1276482"/>
                  <a:pt x="3635904" y="1203127"/>
                  <a:pt x="3205956" y="1203127"/>
                </a:cubicBezTo>
                <a:cubicBezTo>
                  <a:pt x="2833820" y="1203127"/>
                  <a:pt x="2548533" y="1282700"/>
                  <a:pt x="2350095" y="1441847"/>
                </a:cubicBezTo>
                <a:cubicBezTo>
                  <a:pt x="2151658" y="1600994"/>
                  <a:pt x="2035903" y="1852149"/>
                  <a:pt x="2002830" y="2195314"/>
                </a:cubicBezTo>
                <a:lnTo>
                  <a:pt x="198438" y="2195314"/>
                </a:lnTo>
                <a:cubicBezTo>
                  <a:pt x="248047" y="1475912"/>
                  <a:pt x="544645" y="930209"/>
                  <a:pt x="1088231" y="558205"/>
                </a:cubicBezTo>
                <a:cubicBezTo>
                  <a:pt x="1631818" y="186069"/>
                  <a:pt x="2366632" y="0"/>
                  <a:pt x="3292674" y="0"/>
                </a:cubicBezTo>
                <a:close/>
                <a:moveTo>
                  <a:pt x="6331347" y="6740723"/>
                </a:moveTo>
                <a:moveTo>
                  <a:pt x="1798241" y="4874220"/>
                </a:moveTo>
                <a:cubicBezTo>
                  <a:pt x="1798241" y="5134570"/>
                  <a:pt x="1887141" y="5339159"/>
                  <a:pt x="2064941" y="5487988"/>
                </a:cubicBezTo>
                <a:cubicBezTo>
                  <a:pt x="2242741" y="5636816"/>
                  <a:pt x="2523861" y="5711230"/>
                  <a:pt x="2908300" y="5711230"/>
                </a:cubicBezTo>
                <a:cubicBezTo>
                  <a:pt x="3387857" y="5711230"/>
                  <a:pt x="3750601" y="5585156"/>
                  <a:pt x="3996531" y="5333008"/>
                </a:cubicBezTo>
                <a:cubicBezTo>
                  <a:pt x="4242594" y="5080860"/>
                  <a:pt x="4365625" y="4712957"/>
                  <a:pt x="4365625" y="4229298"/>
                </a:cubicBezTo>
                <a:lnTo>
                  <a:pt x="4365625" y="3528417"/>
                </a:lnTo>
                <a:cubicBezTo>
                  <a:pt x="4258072" y="3615333"/>
                  <a:pt x="4116454" y="3680486"/>
                  <a:pt x="3940770" y="3723878"/>
                </a:cubicBezTo>
                <a:cubicBezTo>
                  <a:pt x="3765087" y="3767270"/>
                  <a:pt x="3447785" y="3822039"/>
                  <a:pt x="2988866" y="3888184"/>
                </a:cubicBezTo>
                <a:cubicBezTo>
                  <a:pt x="2579555" y="3941895"/>
                  <a:pt x="2278790" y="4048323"/>
                  <a:pt x="2086570" y="4207470"/>
                </a:cubicBezTo>
                <a:cubicBezTo>
                  <a:pt x="1894351" y="4366617"/>
                  <a:pt x="1798241" y="4588867"/>
                  <a:pt x="1798241" y="4874220"/>
                </a:cubicBezTo>
                <a:close/>
                <a:moveTo>
                  <a:pt x="1457127" y="6740723"/>
                </a:moveTo>
              </a:path>
            </a:pathLst>
          </a:custGeom>
          <a:solidFill>
            <a:srgbClr val="FFFFFF">
              <a:alpha val="100000"/>
            </a:srgbClr>
          </a:solidFill>
          <a:ln w="228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468" name="Rectangle 3468"/>
          <p:cNvSpPr/>
          <p:nvPr/>
        </p:nvSpPr>
        <p:spPr>
          <a:xfrm rot="-1245281" flipH="0" flipV="0">
            <a:off x="394154" y="1590241"/>
            <a:ext cx="3218298" cy="1621915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/>
            <a:r>
              <a:rPr lang="en-US" sz="5500" baseline="0" b="0" i="0" dirty="0" spc="0">
                <a:latin typeface="Century Schoolbook" pitchFamily="0" charset="1"/>
              </a:rPr>
              <a:t>Matka </a:t>
            </a:r>
          </a:p>
          <a:p>
            <a:pPr marL="309">
              <a:lnSpc>
                <a:spcPts val="6600"/>
              </a:lnSpc>
            </a:pPr>
            <a:r>
              <a:rPr lang="en-US" sz="5500" baseline="0" b="0" i="0" dirty="0" spc="0">
                <a:latin typeface="Century Schoolbook" pitchFamily="0" charset="1"/>
              </a:rPr>
              <a:t>CERNiin</a:t>
            </a:r>
          </a:p>
        </p:txBody>
      </p:sp>
    </p:spTree>
  </p:cSld>
  <p:clrMapOvr>
    <a:masterClrMapping/>
  </p:clrMapOvr>
</p:sld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Application>Microsoft Office PowerPoint</Application>
  <PresentationFormat>Custom</PresentationFormat>
  <Slides>59</Slides>
  <Notes>0</Notes>
  <HiddenSlides>0</HiddenSlides>
  <ScaleCrop>false</ScaleCrop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</cp:coreProperties>
</file>